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43.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27.xml"/>
  <Override ContentType="application/vnd.openxmlformats-officedocument.presentationml.notesSlide+xml" PartName="/ppt/notesSlides/notesSlide40.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28.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slide+xml" PartName="/ppt/slides/slide40.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Override ContentType="application/vnd.openxmlformats-officedocument.presentationml.viewProps+xml" PartName="/ppt/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6" r:id="rId5"/>
    <p:sldMasterId id="2147483677" r:id="rId6"/>
  </p:sldMasterIdLst>
  <p:notesMasterIdLst>
    <p:notesMasterId r:id="rId7"/>
  </p:notesMasterIdLst>
  <p:sldIdLst>
    <p:sldId id="256" r:id="rId8"/>
    <p:sldId id="257" r:id="rId9"/>
    <p:sldId id="258" r:id="rId10"/>
    <p:sldId id="259" r:id="rId11"/>
    <p:sldId id="260" r:id="rId12"/>
    <p:sldId id="261" r:id="rId13"/>
    <p:sldId id="262" r:id="rId14"/>
    <p:sldId id="263" r:id="rId15"/>
    <p:sldId id="264" r:id="rId16"/>
    <p:sldId id="265" r:id="rId17"/>
    <p:sldId id="266" r:id="rId18"/>
    <p:sldId id="267" r:id="rId19"/>
    <p:sldId id="268" r:id="rId20"/>
    <p:sldId id="269" r:id="rId21"/>
    <p:sldId id="270" r:id="rId22"/>
    <p:sldId id="271" r:id="rId23"/>
    <p:sldId id="272" r:id="rId24"/>
    <p:sldId id="273" r:id="rId25"/>
    <p:sldId id="274" r:id="rId26"/>
    <p:sldId id="275" r:id="rId27"/>
    <p:sldId id="276" r:id="rId28"/>
    <p:sldId id="277" r:id="rId29"/>
    <p:sldId id="278" r:id="rId30"/>
    <p:sldId id="279" r:id="rId31"/>
    <p:sldId id="280" r:id="rId32"/>
    <p:sldId id="281" r:id="rId33"/>
    <p:sldId id="282" r:id="rId34"/>
    <p:sldId id="283" r:id="rId35"/>
    <p:sldId id="284" r:id="rId36"/>
    <p:sldId id="285" r:id="rId37"/>
    <p:sldId id="286" r:id="rId38"/>
    <p:sldId id="287" r:id="rId39"/>
    <p:sldId id="288" r:id="rId40"/>
    <p:sldId id="289" r:id="rId41"/>
    <p:sldId id="290" r:id="rId42"/>
    <p:sldId id="291" r:id="rId43"/>
    <p:sldId id="292" r:id="rId44"/>
    <p:sldId id="293" r:id="rId45"/>
    <p:sldId id="294" r:id="rId46"/>
    <p:sldId id="295" r:id="rId47"/>
    <p:sldId id="296" r:id="rId48"/>
    <p:sldId id="297" r:id="rId49"/>
    <p:sldId id="298" r:id="rId50"/>
  </p:sldIdLst>
  <p:sldSz cy="5143500" cx="9144000"/>
  <p:notesSz cx="6858000" cy="9144000"/>
  <p:embeddedFontLst>
    <p:embeddedFont>
      <p:font typeface="Proxima Nova"/>
      <p:regular r:id="rId51"/>
      <p:bold r:id="rId52"/>
      <p:italic r:id="rId53"/>
      <p:boldItalic r:id="rId54"/>
    </p:embeddedFont>
    <p:embeddedFont>
      <p:font typeface="Roboto Medium"/>
      <p:regular r:id="rId55"/>
      <p:bold r:id="rId56"/>
      <p:italic r:id="rId57"/>
      <p:boldItalic r:id="rId58"/>
    </p:embeddedFont>
    <p:embeddedFont>
      <p:font typeface="Amatic SC"/>
      <p:regular r:id="rId59"/>
      <p:bold r:id="rId60"/>
    </p:embeddedFont>
    <p:embeddedFont>
      <p:font typeface="Proxima Nova Semibold"/>
      <p:regular r:id="rId61"/>
      <p:bold r:id="rId62"/>
      <p:boldItalic r:id="rId63"/>
    </p:embeddedFont>
    <p:embeddedFont>
      <p:font typeface="Passion One"/>
      <p:regular r:id="rId64"/>
      <p:bold r:id="rId65"/>
    </p:embeddedFont>
    <p:embeddedFont>
      <p:font typeface="DM Sans"/>
      <p:regular r:id="rId66"/>
      <p:bold r:id="rId67"/>
      <p:italic r:id="rId68"/>
      <p:boldItalic r:id="rId69"/>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EFAFB233-063F-42B5-8137-9DF3F51BA10A}">
      <p15:sldGuideLst>
        <p15:guide id="1" orient="horz" pos="351">
          <p15:clr>
            <a:srgbClr val="9AA0A6"/>
          </p15:clr>
        </p15:guide>
        <p15:guide id="2" pos="451">
          <p15:clr>
            <a:srgbClr val="9AA0A6"/>
          </p15:clr>
        </p15:guide>
        <p15:guide id="3" pos="5309">
          <p15:clr>
            <a:srgbClr val="9AA0A6"/>
          </p15:clr>
        </p15:guide>
        <p15:guide id="4" orient="horz" pos="1176">
          <p15:clr>
            <a:srgbClr val="9AA0A6"/>
          </p15:clr>
        </p15:guide>
        <p15:guide id="5" orient="horz" pos="936">
          <p15:clr>
            <a:srgbClr val="9AA0A6"/>
          </p15:clr>
        </p15:guide>
        <p15:guide id="6" orient="horz" pos="2889">
          <p15:clr>
            <a:srgbClr val="9AA0A6"/>
          </p15:clr>
        </p15:guide>
        <p15:guide id="7" pos="2880">
          <p15:clr>
            <a:srgbClr val="9AA0A6"/>
          </p15:clr>
        </p15:guide>
        <p15:guide id="8" orient="horz" pos="42">
          <p15:clr>
            <a:srgbClr val="9AA0A6"/>
          </p15:clr>
        </p15:guide>
        <p15:guide id="9" pos="3240">
          <p15:clr>
            <a:srgbClr val="9AA0A6"/>
          </p15:clr>
        </p15:guide>
      </p15:sld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1CE9C31F-29DE-4067-9F1A-4B68A9885020}">
  <a:tblStyle styleId="{1CE9C31F-29DE-4067-9F1A-4B68A9885020}"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351" orient="horz"/>
        <p:guide pos="451"/>
        <p:guide pos="5309"/>
        <p:guide pos="1176" orient="horz"/>
        <p:guide pos="936" orient="horz"/>
        <p:guide pos="2889" orient="horz"/>
        <p:guide pos="2880"/>
        <p:guide pos="42" orient="horz"/>
        <p:guide pos="3240"/>
      </p:guideLst>
    </p:cSldViewPr>
  </p:slideViewPr>
</p:viewPr>
</file>

<file path=ppt/_rels/presentation.xml.rels><?xml version="1.0" encoding="UTF-8" standalone="yes"?><Relationships xmlns="http://schemas.openxmlformats.org/package/2006/relationships"><Relationship Id="rId40" Type="http://schemas.openxmlformats.org/officeDocument/2006/relationships/slide" Target="slides/slide33.xml"/><Relationship Id="rId42" Type="http://schemas.openxmlformats.org/officeDocument/2006/relationships/slide" Target="slides/slide35.xml"/><Relationship Id="rId41" Type="http://schemas.openxmlformats.org/officeDocument/2006/relationships/slide" Target="slides/slide34.xml"/><Relationship Id="rId44" Type="http://schemas.openxmlformats.org/officeDocument/2006/relationships/slide" Target="slides/slide37.xml"/><Relationship Id="rId43" Type="http://schemas.openxmlformats.org/officeDocument/2006/relationships/slide" Target="slides/slide36.xml"/><Relationship Id="rId46" Type="http://schemas.openxmlformats.org/officeDocument/2006/relationships/slide" Target="slides/slide39.xml"/><Relationship Id="rId45" Type="http://schemas.openxmlformats.org/officeDocument/2006/relationships/slide" Target="slides/slide38.xml"/><Relationship Id="rId1" Type="http://schemas.openxmlformats.org/officeDocument/2006/relationships/theme" Target="theme/theme1.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tableStyles" Target="tableStyles.xml"/><Relationship Id="rId9" Type="http://schemas.openxmlformats.org/officeDocument/2006/relationships/slide" Target="slides/slide2.xml"/><Relationship Id="rId48" Type="http://schemas.openxmlformats.org/officeDocument/2006/relationships/slide" Target="slides/slide41.xml"/><Relationship Id="rId47" Type="http://schemas.openxmlformats.org/officeDocument/2006/relationships/slide" Target="slides/slide40.xml"/><Relationship Id="rId49" Type="http://schemas.openxmlformats.org/officeDocument/2006/relationships/slide" Target="slides/slide42.xml"/><Relationship Id="rId5" Type="http://schemas.openxmlformats.org/officeDocument/2006/relationships/slideMaster" Target="slideMasters/slideMaster1.xml"/><Relationship Id="rId6" Type="http://schemas.openxmlformats.org/officeDocument/2006/relationships/slideMaster" Target="slideMasters/slideMaster2.xml"/><Relationship Id="rId7" Type="http://schemas.openxmlformats.org/officeDocument/2006/relationships/notesMaster" Target="notesMasters/notesMaster1.xml"/><Relationship Id="rId8" Type="http://schemas.openxmlformats.org/officeDocument/2006/relationships/slide" Target="slides/slide1.xml"/><Relationship Id="rId31" Type="http://schemas.openxmlformats.org/officeDocument/2006/relationships/slide" Target="slides/slide24.xml"/><Relationship Id="rId30" Type="http://schemas.openxmlformats.org/officeDocument/2006/relationships/slide" Target="slides/slide23.xml"/><Relationship Id="rId33" Type="http://schemas.openxmlformats.org/officeDocument/2006/relationships/slide" Target="slides/slide26.xml"/><Relationship Id="rId32" Type="http://schemas.openxmlformats.org/officeDocument/2006/relationships/slide" Target="slides/slide25.xml"/><Relationship Id="rId35" Type="http://schemas.openxmlformats.org/officeDocument/2006/relationships/slide" Target="slides/slide28.xml"/><Relationship Id="rId34" Type="http://schemas.openxmlformats.org/officeDocument/2006/relationships/slide" Target="slides/slide27.xml"/><Relationship Id="rId37" Type="http://schemas.openxmlformats.org/officeDocument/2006/relationships/slide" Target="slides/slide30.xml"/><Relationship Id="rId36" Type="http://schemas.openxmlformats.org/officeDocument/2006/relationships/slide" Target="slides/slide29.xml"/><Relationship Id="rId39" Type="http://schemas.openxmlformats.org/officeDocument/2006/relationships/slide" Target="slides/slide32.xml"/><Relationship Id="rId38" Type="http://schemas.openxmlformats.org/officeDocument/2006/relationships/slide" Target="slides/slide31.xml"/><Relationship Id="rId62" Type="http://schemas.openxmlformats.org/officeDocument/2006/relationships/font" Target="fonts/ProximaNovaSemibold-bold.fntdata"/><Relationship Id="rId61" Type="http://schemas.openxmlformats.org/officeDocument/2006/relationships/font" Target="fonts/ProximaNovaSemibold-regular.fntdata"/><Relationship Id="rId20" Type="http://schemas.openxmlformats.org/officeDocument/2006/relationships/slide" Target="slides/slide13.xml"/><Relationship Id="rId64" Type="http://schemas.openxmlformats.org/officeDocument/2006/relationships/font" Target="fonts/PassionOne-regular.fntdata"/><Relationship Id="rId63" Type="http://schemas.openxmlformats.org/officeDocument/2006/relationships/font" Target="fonts/ProximaNovaSemibold-boldItalic.fntdata"/><Relationship Id="rId22" Type="http://schemas.openxmlformats.org/officeDocument/2006/relationships/slide" Target="slides/slide15.xml"/><Relationship Id="rId66" Type="http://schemas.openxmlformats.org/officeDocument/2006/relationships/font" Target="fonts/DMSans-regular.fntdata"/><Relationship Id="rId21" Type="http://schemas.openxmlformats.org/officeDocument/2006/relationships/slide" Target="slides/slide14.xml"/><Relationship Id="rId65" Type="http://schemas.openxmlformats.org/officeDocument/2006/relationships/font" Target="fonts/PassionOne-bold.fntdata"/><Relationship Id="rId24" Type="http://schemas.openxmlformats.org/officeDocument/2006/relationships/slide" Target="slides/slide17.xml"/><Relationship Id="rId68" Type="http://schemas.openxmlformats.org/officeDocument/2006/relationships/font" Target="fonts/DMSans-italic.fntdata"/><Relationship Id="rId23" Type="http://schemas.openxmlformats.org/officeDocument/2006/relationships/slide" Target="slides/slide16.xml"/><Relationship Id="rId67" Type="http://schemas.openxmlformats.org/officeDocument/2006/relationships/font" Target="fonts/DMSans-bold.fntdata"/><Relationship Id="rId60" Type="http://schemas.openxmlformats.org/officeDocument/2006/relationships/font" Target="fonts/AmaticSC-bold.fntdata"/><Relationship Id="rId26" Type="http://schemas.openxmlformats.org/officeDocument/2006/relationships/slide" Target="slides/slide19.xml"/><Relationship Id="rId25" Type="http://schemas.openxmlformats.org/officeDocument/2006/relationships/slide" Target="slides/slide18.xml"/><Relationship Id="rId69" Type="http://schemas.openxmlformats.org/officeDocument/2006/relationships/font" Target="fonts/DMSans-boldItalic.fntdata"/><Relationship Id="rId28" Type="http://schemas.openxmlformats.org/officeDocument/2006/relationships/slide" Target="slides/slide21.xml"/><Relationship Id="rId27" Type="http://schemas.openxmlformats.org/officeDocument/2006/relationships/slide" Target="slides/slide20.xml"/><Relationship Id="rId29" Type="http://schemas.openxmlformats.org/officeDocument/2006/relationships/slide" Target="slides/slide22.xml"/><Relationship Id="rId51" Type="http://schemas.openxmlformats.org/officeDocument/2006/relationships/font" Target="fonts/ProximaNova-regular.fntdata"/><Relationship Id="rId50" Type="http://schemas.openxmlformats.org/officeDocument/2006/relationships/slide" Target="slides/slide43.xml"/><Relationship Id="rId53" Type="http://schemas.openxmlformats.org/officeDocument/2006/relationships/font" Target="fonts/ProximaNova-italic.fntdata"/><Relationship Id="rId52" Type="http://schemas.openxmlformats.org/officeDocument/2006/relationships/font" Target="fonts/ProximaNova-bold.fntdata"/><Relationship Id="rId11" Type="http://schemas.openxmlformats.org/officeDocument/2006/relationships/slide" Target="slides/slide4.xml"/><Relationship Id="rId55" Type="http://schemas.openxmlformats.org/officeDocument/2006/relationships/font" Target="fonts/RobotoMedium-regular.fntdata"/><Relationship Id="rId10" Type="http://schemas.openxmlformats.org/officeDocument/2006/relationships/slide" Target="slides/slide3.xml"/><Relationship Id="rId54" Type="http://schemas.openxmlformats.org/officeDocument/2006/relationships/font" Target="fonts/ProximaNova-boldItalic.fntdata"/><Relationship Id="rId13" Type="http://schemas.openxmlformats.org/officeDocument/2006/relationships/slide" Target="slides/slide6.xml"/><Relationship Id="rId57" Type="http://schemas.openxmlformats.org/officeDocument/2006/relationships/font" Target="fonts/RobotoMedium-italic.fntdata"/><Relationship Id="rId12" Type="http://schemas.openxmlformats.org/officeDocument/2006/relationships/slide" Target="slides/slide5.xml"/><Relationship Id="rId56" Type="http://schemas.openxmlformats.org/officeDocument/2006/relationships/font" Target="fonts/RobotoMedium-bold.fntdata"/><Relationship Id="rId15" Type="http://schemas.openxmlformats.org/officeDocument/2006/relationships/slide" Target="slides/slide8.xml"/><Relationship Id="rId59" Type="http://schemas.openxmlformats.org/officeDocument/2006/relationships/font" Target="fonts/AmaticSC-regular.fntdata"/><Relationship Id="rId14" Type="http://schemas.openxmlformats.org/officeDocument/2006/relationships/slide" Target="slides/slide7.xml"/><Relationship Id="rId58" Type="http://schemas.openxmlformats.org/officeDocument/2006/relationships/font" Target="fonts/RobotoMedium-boldItalic.fntdata"/><Relationship Id="rId17" Type="http://schemas.openxmlformats.org/officeDocument/2006/relationships/slide" Target="slides/slide10.xml"/><Relationship Id="rId16" Type="http://schemas.openxmlformats.org/officeDocument/2006/relationships/slide" Target="slides/slide9.xml"/><Relationship Id="rId19" Type="http://schemas.openxmlformats.org/officeDocument/2006/relationships/slide" Target="slides/slide12.xml"/><Relationship Id="rId18" Type="http://schemas.openxmlformats.org/officeDocument/2006/relationships/slide" Target="slides/slide1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4" name="Shape 584"/>
        <p:cNvGrpSpPr/>
        <p:nvPr/>
      </p:nvGrpSpPr>
      <p:grpSpPr>
        <a:xfrm>
          <a:off x="0" y="0"/>
          <a:ext cx="0" cy="0"/>
          <a:chOff x="0" y="0"/>
          <a:chExt cx="0" cy="0"/>
        </a:xfrm>
      </p:grpSpPr>
      <p:sp>
        <p:nvSpPr>
          <p:cNvPr id="585" name="Google Shape;585;p: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p:spPr>
      </p:sp>
      <p:sp>
        <p:nvSpPr>
          <p:cNvPr id="586" name="Google Shape;586;p: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2" name="Shape 592"/>
        <p:cNvGrpSpPr/>
        <p:nvPr/>
      </p:nvGrpSpPr>
      <p:grpSpPr>
        <a:xfrm>
          <a:off x="0" y="0"/>
          <a:ext cx="0" cy="0"/>
          <a:chOff x="0" y="0"/>
          <a:chExt cx="0" cy="0"/>
        </a:xfrm>
      </p:grpSpPr>
      <p:sp>
        <p:nvSpPr>
          <p:cNvPr id="593" name="Google Shape;593;g62f862a9e7_0_260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94" name="Google Shape;594;g62f862a9e7_0_260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9" name="Shape 599"/>
        <p:cNvGrpSpPr/>
        <p:nvPr/>
      </p:nvGrpSpPr>
      <p:grpSpPr>
        <a:xfrm>
          <a:off x="0" y="0"/>
          <a:ext cx="0" cy="0"/>
          <a:chOff x="0" y="0"/>
          <a:chExt cx="0" cy="0"/>
        </a:xfrm>
      </p:grpSpPr>
      <p:sp>
        <p:nvSpPr>
          <p:cNvPr id="600" name="Google Shape;600;g61c5c24c0e_0_1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01" name="Google Shape;601;g61c5c24c0e_0_1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9" name="Shape 659"/>
        <p:cNvGrpSpPr/>
        <p:nvPr/>
      </p:nvGrpSpPr>
      <p:grpSpPr>
        <a:xfrm>
          <a:off x="0" y="0"/>
          <a:ext cx="0" cy="0"/>
          <a:chOff x="0" y="0"/>
          <a:chExt cx="0" cy="0"/>
        </a:xfrm>
      </p:grpSpPr>
      <p:sp>
        <p:nvSpPr>
          <p:cNvPr id="660" name="Google Shape;660;g61c5c24c0e_0_2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61" name="Google Shape;661;g61c5c24c0e_0_2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4" name="Shape 684"/>
        <p:cNvGrpSpPr/>
        <p:nvPr/>
      </p:nvGrpSpPr>
      <p:grpSpPr>
        <a:xfrm>
          <a:off x="0" y="0"/>
          <a:ext cx="0" cy="0"/>
          <a:chOff x="0" y="0"/>
          <a:chExt cx="0" cy="0"/>
        </a:xfrm>
      </p:grpSpPr>
      <p:sp>
        <p:nvSpPr>
          <p:cNvPr id="685" name="Google Shape;685;g61c5c24c0e_0_3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6" name="Google Shape;686;g61c5c24c0e_0_3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0" name="Shape 750"/>
        <p:cNvGrpSpPr/>
        <p:nvPr/>
      </p:nvGrpSpPr>
      <p:grpSpPr>
        <a:xfrm>
          <a:off x="0" y="0"/>
          <a:ext cx="0" cy="0"/>
          <a:chOff x="0" y="0"/>
          <a:chExt cx="0" cy="0"/>
        </a:xfrm>
      </p:grpSpPr>
      <p:sp>
        <p:nvSpPr>
          <p:cNvPr id="751" name="Google Shape;751;g62f35a1768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52" name="Google Shape;752;g62f35a1768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8" name="Shape 758"/>
        <p:cNvGrpSpPr/>
        <p:nvPr/>
      </p:nvGrpSpPr>
      <p:grpSpPr>
        <a:xfrm>
          <a:off x="0" y="0"/>
          <a:ext cx="0" cy="0"/>
          <a:chOff x="0" y="0"/>
          <a:chExt cx="0" cy="0"/>
        </a:xfrm>
      </p:grpSpPr>
      <p:sp>
        <p:nvSpPr>
          <p:cNvPr id="759" name="Google Shape;759;g62f35a1768_0_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60" name="Google Shape;760;g62f35a1768_0_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4" name="Shape 814"/>
        <p:cNvGrpSpPr/>
        <p:nvPr/>
      </p:nvGrpSpPr>
      <p:grpSpPr>
        <a:xfrm>
          <a:off x="0" y="0"/>
          <a:ext cx="0" cy="0"/>
          <a:chOff x="0" y="0"/>
          <a:chExt cx="0" cy="0"/>
        </a:xfrm>
      </p:grpSpPr>
      <p:sp>
        <p:nvSpPr>
          <p:cNvPr id="815" name="Google Shape;815;g62f35a1768_0_1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16" name="Google Shape;816;g62f35a1768_0_1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7" name="Shape 857"/>
        <p:cNvGrpSpPr/>
        <p:nvPr/>
      </p:nvGrpSpPr>
      <p:grpSpPr>
        <a:xfrm>
          <a:off x="0" y="0"/>
          <a:ext cx="0" cy="0"/>
          <a:chOff x="0" y="0"/>
          <a:chExt cx="0" cy="0"/>
        </a:xfrm>
      </p:grpSpPr>
      <p:sp>
        <p:nvSpPr>
          <p:cNvPr id="858" name="Google Shape;858;g62f35a1768_0_2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59" name="Google Shape;859;g62f35a1768_0_2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3" name="Shape 933"/>
        <p:cNvGrpSpPr/>
        <p:nvPr/>
      </p:nvGrpSpPr>
      <p:grpSpPr>
        <a:xfrm>
          <a:off x="0" y="0"/>
          <a:ext cx="0" cy="0"/>
          <a:chOff x="0" y="0"/>
          <a:chExt cx="0" cy="0"/>
        </a:xfrm>
      </p:grpSpPr>
      <p:sp>
        <p:nvSpPr>
          <p:cNvPr id="934" name="Google Shape;934;g62f35a1768_0_4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35" name="Google Shape;935;g62f35a1768_0_4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3" name="Shape 1043"/>
        <p:cNvGrpSpPr/>
        <p:nvPr/>
      </p:nvGrpSpPr>
      <p:grpSpPr>
        <a:xfrm>
          <a:off x="0" y="0"/>
          <a:ext cx="0" cy="0"/>
          <a:chOff x="0" y="0"/>
          <a:chExt cx="0" cy="0"/>
        </a:xfrm>
      </p:grpSpPr>
      <p:sp>
        <p:nvSpPr>
          <p:cNvPr id="1044" name="Google Shape;1044;g62f35a1768_0_5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45" name="Google Shape;1045;g62f35a1768_0_5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8" name="Shape 1108"/>
        <p:cNvGrpSpPr/>
        <p:nvPr/>
      </p:nvGrpSpPr>
      <p:grpSpPr>
        <a:xfrm>
          <a:off x="0" y="0"/>
          <a:ext cx="0" cy="0"/>
          <a:chOff x="0" y="0"/>
          <a:chExt cx="0" cy="0"/>
        </a:xfrm>
      </p:grpSpPr>
      <p:sp>
        <p:nvSpPr>
          <p:cNvPr id="1109" name="Google Shape;1109;g62f35a1768_0_6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10" name="Google Shape;1110;g62f35a1768_0_6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03" name="Shape 1203"/>
        <p:cNvGrpSpPr/>
        <p:nvPr/>
      </p:nvGrpSpPr>
      <p:grpSpPr>
        <a:xfrm>
          <a:off x="0" y="0"/>
          <a:ext cx="0" cy="0"/>
          <a:chOff x="0" y="0"/>
          <a:chExt cx="0" cy="0"/>
        </a:xfrm>
      </p:grpSpPr>
      <p:sp>
        <p:nvSpPr>
          <p:cNvPr id="1204" name="Google Shape;1204;g62f35a1768_0_1525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05" name="Google Shape;1205;g62f35a1768_0_1525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42" name="Shape 1242"/>
        <p:cNvGrpSpPr/>
        <p:nvPr/>
      </p:nvGrpSpPr>
      <p:grpSpPr>
        <a:xfrm>
          <a:off x="0" y="0"/>
          <a:ext cx="0" cy="0"/>
          <a:chOff x="0" y="0"/>
          <a:chExt cx="0" cy="0"/>
        </a:xfrm>
      </p:grpSpPr>
      <p:sp>
        <p:nvSpPr>
          <p:cNvPr id="1243" name="Google Shape;1243;g62f35a1768_0_1548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44" name="Google Shape;1244;g62f35a1768_0_1548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91" name="Shape 1291"/>
        <p:cNvGrpSpPr/>
        <p:nvPr/>
      </p:nvGrpSpPr>
      <p:grpSpPr>
        <a:xfrm>
          <a:off x="0" y="0"/>
          <a:ext cx="0" cy="0"/>
          <a:chOff x="0" y="0"/>
          <a:chExt cx="0" cy="0"/>
        </a:xfrm>
      </p:grpSpPr>
      <p:sp>
        <p:nvSpPr>
          <p:cNvPr id="1292" name="Google Shape;1292;g62f35a1768_0_155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93" name="Google Shape;1293;g62f35a1768_0_155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40" name="Shape 1340"/>
        <p:cNvGrpSpPr/>
        <p:nvPr/>
      </p:nvGrpSpPr>
      <p:grpSpPr>
        <a:xfrm>
          <a:off x="0" y="0"/>
          <a:ext cx="0" cy="0"/>
          <a:chOff x="0" y="0"/>
          <a:chExt cx="0" cy="0"/>
        </a:xfrm>
      </p:grpSpPr>
      <p:sp>
        <p:nvSpPr>
          <p:cNvPr id="1341" name="Google Shape;1341;g62f862a9e7_0_3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42" name="Google Shape;1342;g62f862a9e7_0_3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22" name="Shape 1422"/>
        <p:cNvGrpSpPr/>
        <p:nvPr/>
      </p:nvGrpSpPr>
      <p:grpSpPr>
        <a:xfrm>
          <a:off x="0" y="0"/>
          <a:ext cx="0" cy="0"/>
          <a:chOff x="0" y="0"/>
          <a:chExt cx="0" cy="0"/>
        </a:xfrm>
      </p:grpSpPr>
      <p:sp>
        <p:nvSpPr>
          <p:cNvPr id="1423" name="Google Shape;1423;g62f862a9e7_0_4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24" name="Google Shape;1424;g62f862a9e7_0_4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51" name="Shape 1451"/>
        <p:cNvGrpSpPr/>
        <p:nvPr/>
      </p:nvGrpSpPr>
      <p:grpSpPr>
        <a:xfrm>
          <a:off x="0" y="0"/>
          <a:ext cx="0" cy="0"/>
          <a:chOff x="0" y="0"/>
          <a:chExt cx="0" cy="0"/>
        </a:xfrm>
      </p:grpSpPr>
      <p:sp>
        <p:nvSpPr>
          <p:cNvPr id="1452" name="Google Shape;1452;g62f862a9e7_0_6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53" name="Google Shape;1453;g62f862a9e7_0_65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84" name="Shape 1484"/>
        <p:cNvGrpSpPr/>
        <p:nvPr/>
      </p:nvGrpSpPr>
      <p:grpSpPr>
        <a:xfrm>
          <a:off x="0" y="0"/>
          <a:ext cx="0" cy="0"/>
          <a:chOff x="0" y="0"/>
          <a:chExt cx="0" cy="0"/>
        </a:xfrm>
      </p:grpSpPr>
      <p:sp>
        <p:nvSpPr>
          <p:cNvPr id="1485" name="Google Shape;1485;g634186b48b_0_19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86" name="Google Shape;1486;g634186b48b_0_19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41" name="Shape 1541"/>
        <p:cNvGrpSpPr/>
        <p:nvPr/>
      </p:nvGrpSpPr>
      <p:grpSpPr>
        <a:xfrm>
          <a:off x="0" y="0"/>
          <a:ext cx="0" cy="0"/>
          <a:chOff x="0" y="0"/>
          <a:chExt cx="0" cy="0"/>
        </a:xfrm>
      </p:grpSpPr>
      <p:sp>
        <p:nvSpPr>
          <p:cNvPr id="1542" name="Google Shape;1542;g62f862a9e7_0_5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43" name="Google Shape;1543;g62f862a9e7_0_5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91" name="Shape 1591"/>
        <p:cNvGrpSpPr/>
        <p:nvPr/>
      </p:nvGrpSpPr>
      <p:grpSpPr>
        <a:xfrm>
          <a:off x="0" y="0"/>
          <a:ext cx="0" cy="0"/>
          <a:chOff x="0" y="0"/>
          <a:chExt cx="0" cy="0"/>
        </a:xfrm>
      </p:grpSpPr>
      <p:sp>
        <p:nvSpPr>
          <p:cNvPr id="1592" name="Google Shape;1592;g62f862a9e7_0_68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93" name="Google Shape;1593;g62f862a9e7_0_68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19" name="Shape 1619"/>
        <p:cNvGrpSpPr/>
        <p:nvPr/>
      </p:nvGrpSpPr>
      <p:grpSpPr>
        <a:xfrm>
          <a:off x="0" y="0"/>
          <a:ext cx="0" cy="0"/>
          <a:chOff x="0" y="0"/>
          <a:chExt cx="0" cy="0"/>
        </a:xfrm>
      </p:grpSpPr>
      <p:sp>
        <p:nvSpPr>
          <p:cNvPr id="1620" name="Google Shape;1620;g62f862a9e7_0_8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21" name="Google Shape;1621;g62f862a9e7_0_8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70" name="Shape 1670"/>
        <p:cNvGrpSpPr/>
        <p:nvPr/>
      </p:nvGrpSpPr>
      <p:grpSpPr>
        <a:xfrm>
          <a:off x="0" y="0"/>
          <a:ext cx="0" cy="0"/>
          <a:chOff x="0" y="0"/>
          <a:chExt cx="0" cy="0"/>
        </a:xfrm>
      </p:grpSpPr>
      <p:sp>
        <p:nvSpPr>
          <p:cNvPr id="1671" name="Google Shape;1671;g634186b48b_0_2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72" name="Google Shape;1672;g634186b48b_0_2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98" name="Shape 1698"/>
        <p:cNvGrpSpPr/>
        <p:nvPr/>
      </p:nvGrpSpPr>
      <p:grpSpPr>
        <a:xfrm>
          <a:off x="0" y="0"/>
          <a:ext cx="0" cy="0"/>
          <a:chOff x="0" y="0"/>
          <a:chExt cx="0" cy="0"/>
        </a:xfrm>
      </p:grpSpPr>
      <p:sp>
        <p:nvSpPr>
          <p:cNvPr id="1699" name="Google Shape;1699;g62f862a9e7_0_88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00" name="Google Shape;1700;g62f862a9e7_0_88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22" name="Shape 1722"/>
        <p:cNvGrpSpPr/>
        <p:nvPr/>
      </p:nvGrpSpPr>
      <p:grpSpPr>
        <a:xfrm>
          <a:off x="0" y="0"/>
          <a:ext cx="0" cy="0"/>
          <a:chOff x="0" y="0"/>
          <a:chExt cx="0" cy="0"/>
        </a:xfrm>
      </p:grpSpPr>
      <p:sp>
        <p:nvSpPr>
          <p:cNvPr id="1723" name="Google Shape;1723;g62f862a9e7_0_89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24" name="Google Shape;1724;g62f862a9e7_0_89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79" name="Shape 3079"/>
        <p:cNvGrpSpPr/>
        <p:nvPr/>
      </p:nvGrpSpPr>
      <p:grpSpPr>
        <a:xfrm>
          <a:off x="0" y="0"/>
          <a:ext cx="0" cy="0"/>
          <a:chOff x="0" y="0"/>
          <a:chExt cx="0" cy="0"/>
        </a:xfrm>
      </p:grpSpPr>
      <p:sp>
        <p:nvSpPr>
          <p:cNvPr id="3080" name="Google Shape;3080;g62f862a9e7_0_8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81" name="Google Shape;3081;g62f862a9e7_0_89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03" name="Shape 3403"/>
        <p:cNvGrpSpPr/>
        <p:nvPr/>
      </p:nvGrpSpPr>
      <p:grpSpPr>
        <a:xfrm>
          <a:off x="0" y="0"/>
          <a:ext cx="0" cy="0"/>
          <a:chOff x="0" y="0"/>
          <a:chExt cx="0" cy="0"/>
        </a:xfrm>
      </p:grpSpPr>
      <p:sp>
        <p:nvSpPr>
          <p:cNvPr id="3404" name="Google Shape;3404;g62f862a9e7_0_26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05" name="Google Shape;3405;g62f862a9e7_0_26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10" name="Shape 3410"/>
        <p:cNvGrpSpPr/>
        <p:nvPr/>
      </p:nvGrpSpPr>
      <p:grpSpPr>
        <a:xfrm>
          <a:off x="0" y="0"/>
          <a:ext cx="0" cy="0"/>
          <a:chOff x="0" y="0"/>
          <a:chExt cx="0" cy="0"/>
        </a:xfrm>
      </p:grpSpPr>
      <p:sp>
        <p:nvSpPr>
          <p:cNvPr id="3411" name="Google Shape;3411;g63e6d8efd4_0_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12" name="Google Shape;3412;g63e6d8efd4_0_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17" name="Shape 3417"/>
        <p:cNvGrpSpPr/>
        <p:nvPr/>
      </p:nvGrpSpPr>
      <p:grpSpPr>
        <a:xfrm>
          <a:off x="0" y="0"/>
          <a:ext cx="0" cy="0"/>
          <a:chOff x="0" y="0"/>
          <a:chExt cx="0" cy="0"/>
        </a:xfrm>
      </p:grpSpPr>
      <p:sp>
        <p:nvSpPr>
          <p:cNvPr id="3418" name="Google Shape;3418;g63e6d8efd4_0_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19" name="Google Shape;3419;g63e6d8efd4_0_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36" name="Shape 3436"/>
        <p:cNvGrpSpPr/>
        <p:nvPr/>
      </p:nvGrpSpPr>
      <p:grpSpPr>
        <a:xfrm>
          <a:off x="0" y="0"/>
          <a:ext cx="0" cy="0"/>
          <a:chOff x="0" y="0"/>
          <a:chExt cx="0" cy="0"/>
        </a:xfrm>
      </p:grpSpPr>
      <p:sp>
        <p:nvSpPr>
          <p:cNvPr id="3437" name="Google Shape;3437;g63e6d8efd4_0_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38" name="Google Shape;3438;g63e6d8efd4_0_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75" name="Shape 3775"/>
        <p:cNvGrpSpPr/>
        <p:nvPr/>
      </p:nvGrpSpPr>
      <p:grpSpPr>
        <a:xfrm>
          <a:off x="0" y="0"/>
          <a:ext cx="0" cy="0"/>
          <a:chOff x="0" y="0"/>
          <a:chExt cx="0" cy="0"/>
        </a:xfrm>
      </p:grpSpPr>
      <p:sp>
        <p:nvSpPr>
          <p:cNvPr id="3776" name="Google Shape;3776;g63e6d8efd4_0_37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77" name="Google Shape;3777;g63e6d8efd4_0_37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39" name="Shape 6339"/>
        <p:cNvGrpSpPr/>
        <p:nvPr/>
      </p:nvGrpSpPr>
      <p:grpSpPr>
        <a:xfrm>
          <a:off x="0" y="0"/>
          <a:ext cx="0" cy="0"/>
          <a:chOff x="0" y="0"/>
          <a:chExt cx="0" cy="0"/>
        </a:xfrm>
      </p:grpSpPr>
      <p:sp>
        <p:nvSpPr>
          <p:cNvPr id="6340" name="Google Shape;6340;g63e6d8efd4_0_29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341" name="Google Shape;6341;g63e6d8efd4_0_29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58" name="Shape 6758"/>
        <p:cNvGrpSpPr/>
        <p:nvPr/>
      </p:nvGrpSpPr>
      <p:grpSpPr>
        <a:xfrm>
          <a:off x="0" y="0"/>
          <a:ext cx="0" cy="0"/>
          <a:chOff x="0" y="0"/>
          <a:chExt cx="0" cy="0"/>
        </a:xfrm>
      </p:grpSpPr>
      <p:sp>
        <p:nvSpPr>
          <p:cNvPr id="6759" name="Google Shape;6759;g63e6d8efd4_0_33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760" name="Google Shape;6760;g63e6d8efd4_0_33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28" name="Shape 6928"/>
        <p:cNvGrpSpPr/>
        <p:nvPr/>
      </p:nvGrpSpPr>
      <p:grpSpPr>
        <a:xfrm>
          <a:off x="0" y="0"/>
          <a:ext cx="0" cy="0"/>
          <a:chOff x="0" y="0"/>
          <a:chExt cx="0" cy="0"/>
        </a:xfrm>
      </p:grpSpPr>
      <p:sp>
        <p:nvSpPr>
          <p:cNvPr id="6929" name="Google Shape;6929;g63e6d8efd4_0_35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930" name="Google Shape;6930;g63e6d8efd4_0_35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33" name="Shape 7333"/>
        <p:cNvGrpSpPr/>
        <p:nvPr/>
      </p:nvGrpSpPr>
      <p:grpSpPr>
        <a:xfrm>
          <a:off x="0" y="0"/>
          <a:ext cx="0" cy="0"/>
          <a:chOff x="0" y="0"/>
          <a:chExt cx="0" cy="0"/>
        </a:xfrm>
      </p:grpSpPr>
      <p:sp>
        <p:nvSpPr>
          <p:cNvPr id="7334" name="Google Shape;7334;g63e6d8efd4_0_39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335" name="Google Shape;7335;g63e6d8efd4_0_39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13" name="Shape 7713"/>
        <p:cNvGrpSpPr/>
        <p:nvPr/>
      </p:nvGrpSpPr>
      <p:grpSpPr>
        <a:xfrm>
          <a:off x="0" y="0"/>
          <a:ext cx="0" cy="0"/>
          <a:chOff x="0" y="0"/>
          <a:chExt cx="0" cy="0"/>
        </a:xfrm>
      </p:grpSpPr>
      <p:sp>
        <p:nvSpPr>
          <p:cNvPr id="7714" name="Google Shape;7714;g63e6d8efd4_0_43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715" name="Google Shape;7715;g63e6d8efd4_0_43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81" name="Shape 8481"/>
        <p:cNvGrpSpPr/>
        <p:nvPr/>
      </p:nvGrpSpPr>
      <p:grpSpPr>
        <a:xfrm>
          <a:off x="0" y="0"/>
          <a:ext cx="0" cy="0"/>
          <a:chOff x="0" y="0"/>
          <a:chExt cx="0" cy="0"/>
        </a:xfrm>
      </p:grpSpPr>
      <p:sp>
        <p:nvSpPr>
          <p:cNvPr id="8482" name="Google Shape;8482;g63e6d8efd4_0_507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483" name="Google Shape;8483;g63e6d8efd4_0_507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88" name="Shape 9888"/>
        <p:cNvGrpSpPr/>
        <p:nvPr/>
      </p:nvGrpSpPr>
      <p:grpSpPr>
        <a:xfrm>
          <a:off x="0" y="0"/>
          <a:ext cx="0" cy="0"/>
          <a:chOff x="0" y="0"/>
          <a:chExt cx="0" cy="0"/>
        </a:xfrm>
      </p:grpSpPr>
      <p:sp>
        <p:nvSpPr>
          <p:cNvPr id="9889" name="Google Shape;9889;g63e6d8efd4_0_647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890" name="Google Shape;9890;g63e6d8efd4_0_647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282" name="Shape 12282"/>
        <p:cNvGrpSpPr/>
        <p:nvPr/>
      </p:nvGrpSpPr>
      <p:grpSpPr>
        <a:xfrm>
          <a:off x="0" y="0"/>
          <a:ext cx="0" cy="0"/>
          <a:chOff x="0" y="0"/>
          <a:chExt cx="0" cy="0"/>
        </a:xfrm>
      </p:grpSpPr>
      <p:sp>
        <p:nvSpPr>
          <p:cNvPr id="12283" name="Google Shape;12283;g63e6d8efd4_0_887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284" name="Google Shape;12284;g63e6d8efd4_0_887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296" name="Shape 14296"/>
        <p:cNvGrpSpPr/>
        <p:nvPr/>
      </p:nvGrpSpPr>
      <p:grpSpPr>
        <a:xfrm>
          <a:off x="0" y="0"/>
          <a:ext cx="0" cy="0"/>
          <a:chOff x="0" y="0"/>
          <a:chExt cx="0" cy="0"/>
        </a:xfrm>
      </p:grpSpPr>
      <p:sp>
        <p:nvSpPr>
          <p:cNvPr id="14297" name="Google Shape;14297;g63e6d8efd4_0_108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298" name="Google Shape;14298;g63e6d8efd4_0_108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932" name="Shape 15932"/>
        <p:cNvGrpSpPr/>
        <p:nvPr/>
      </p:nvGrpSpPr>
      <p:grpSpPr>
        <a:xfrm>
          <a:off x="0" y="0"/>
          <a:ext cx="0" cy="0"/>
          <a:chOff x="0" y="0"/>
          <a:chExt cx="0" cy="0"/>
        </a:xfrm>
      </p:grpSpPr>
      <p:sp>
        <p:nvSpPr>
          <p:cNvPr id="15933" name="Google Shape;15933;g63e6d8efd4_0_125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934" name="Google Shape;15934;g63e6d8efd4_0_125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974" name="Shape 16974"/>
        <p:cNvGrpSpPr/>
        <p:nvPr/>
      </p:nvGrpSpPr>
      <p:grpSpPr>
        <a:xfrm>
          <a:off x="0" y="0"/>
          <a:ext cx="0" cy="0"/>
          <a:chOff x="0" y="0"/>
          <a:chExt cx="0" cy="0"/>
        </a:xfrm>
      </p:grpSpPr>
      <p:sp>
        <p:nvSpPr>
          <p:cNvPr id="16975" name="Google Shape;16975;g63e6d8efd4_0_135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976" name="Google Shape;16976;g63e6d8efd4_0_135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509" name="Shape 18509"/>
        <p:cNvGrpSpPr/>
        <p:nvPr/>
      </p:nvGrpSpPr>
      <p:grpSpPr>
        <a:xfrm>
          <a:off x="0" y="0"/>
          <a:ext cx="0" cy="0"/>
          <a:chOff x="0" y="0"/>
          <a:chExt cx="0" cy="0"/>
        </a:xfrm>
      </p:grpSpPr>
      <p:sp>
        <p:nvSpPr>
          <p:cNvPr id="18510" name="Google Shape;18510;g63e6d8efd4_0_1509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511" name="Google Shape;18511;g63e6d8efd4_0_1509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PENING TITLE" type="title">
  <p:cSld name="TITLE">
    <p:bg>
      <p:bgPr>
        <a:solidFill>
          <a:schemeClr val="accent2"/>
        </a:solidFill>
      </p:bgPr>
    </p:bg>
    <p:spTree>
      <p:nvGrpSpPr>
        <p:cNvPr id="8" name="Shape 8"/>
        <p:cNvGrpSpPr/>
        <p:nvPr/>
      </p:nvGrpSpPr>
      <p:grpSpPr>
        <a:xfrm>
          <a:off x="0" y="0"/>
          <a:ext cx="0" cy="0"/>
          <a:chOff x="0" y="0"/>
          <a:chExt cx="0" cy="0"/>
        </a:xfrm>
      </p:grpSpPr>
      <p:sp>
        <p:nvSpPr>
          <p:cNvPr id="9" name="Google Shape;9;p2"/>
          <p:cNvSpPr/>
          <p:nvPr/>
        </p:nvSpPr>
        <p:spPr>
          <a:xfrm>
            <a:off x="3425377" y="4592938"/>
            <a:ext cx="85133" cy="349931"/>
          </a:xfrm>
          <a:custGeom>
            <a:rect b="b" l="l" r="r" t="t"/>
            <a:pathLst>
              <a:path extrusionOk="0" h="9441" w="2297">
                <a:moveTo>
                  <a:pt x="72" y="0"/>
                </a:moveTo>
                <a:cubicBezTo>
                  <a:pt x="36" y="0"/>
                  <a:pt x="1" y="29"/>
                  <a:pt x="15" y="74"/>
                </a:cubicBezTo>
                <a:cubicBezTo>
                  <a:pt x="952" y="3134"/>
                  <a:pt x="1291" y="6330"/>
                  <a:pt x="2162" y="9392"/>
                </a:cubicBezTo>
                <a:cubicBezTo>
                  <a:pt x="2171" y="9425"/>
                  <a:pt x="2200" y="9440"/>
                  <a:pt x="2228" y="9440"/>
                </a:cubicBezTo>
                <a:cubicBezTo>
                  <a:pt x="2263" y="9440"/>
                  <a:pt x="2297" y="9417"/>
                  <a:pt x="2294" y="9375"/>
                </a:cubicBezTo>
                <a:cubicBezTo>
                  <a:pt x="2135" y="6275"/>
                  <a:pt x="1142" y="2962"/>
                  <a:pt x="131" y="42"/>
                </a:cubicBezTo>
                <a:cubicBezTo>
                  <a:pt x="120" y="13"/>
                  <a:pt x="96" y="0"/>
                  <a:pt x="72" y="0"/>
                </a:cubicBezTo>
                <a:close/>
              </a:path>
            </a:pathLst>
          </a:custGeom>
          <a:solidFill>
            <a:srgbClr val="0F27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 name="Google Shape;10;p2"/>
          <p:cNvSpPr/>
          <p:nvPr/>
        </p:nvSpPr>
        <p:spPr>
          <a:xfrm>
            <a:off x="3510398" y="4687861"/>
            <a:ext cx="58336" cy="305304"/>
          </a:xfrm>
          <a:custGeom>
            <a:rect b="b" l="l" r="r" t="t"/>
            <a:pathLst>
              <a:path extrusionOk="0" h="8237" w="1574">
                <a:moveTo>
                  <a:pt x="201" y="0"/>
                </a:moveTo>
                <a:cubicBezTo>
                  <a:pt x="106" y="0"/>
                  <a:pt x="0" y="81"/>
                  <a:pt x="20" y="205"/>
                </a:cubicBezTo>
                <a:cubicBezTo>
                  <a:pt x="446" y="2851"/>
                  <a:pt x="744" y="5560"/>
                  <a:pt x="1373" y="8166"/>
                </a:cubicBezTo>
                <a:cubicBezTo>
                  <a:pt x="1384" y="8214"/>
                  <a:pt x="1426" y="8236"/>
                  <a:pt x="1469" y="8236"/>
                </a:cubicBezTo>
                <a:cubicBezTo>
                  <a:pt x="1521" y="8236"/>
                  <a:pt x="1574" y="8202"/>
                  <a:pt x="1569" y="8139"/>
                </a:cubicBezTo>
                <a:cubicBezTo>
                  <a:pt x="1343" y="5455"/>
                  <a:pt x="767" y="2777"/>
                  <a:pt x="336" y="118"/>
                </a:cubicBezTo>
                <a:cubicBezTo>
                  <a:pt x="322" y="36"/>
                  <a:pt x="264" y="0"/>
                  <a:pt x="201" y="0"/>
                </a:cubicBezTo>
                <a:close/>
              </a:path>
            </a:pathLst>
          </a:custGeom>
          <a:solidFill>
            <a:srgbClr val="0F27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 name="Google Shape;11;p2"/>
          <p:cNvGrpSpPr/>
          <p:nvPr/>
        </p:nvGrpSpPr>
        <p:grpSpPr>
          <a:xfrm>
            <a:off x="2505152" y="4086074"/>
            <a:ext cx="1595800" cy="1409990"/>
            <a:chOff x="2505152" y="4086074"/>
            <a:chExt cx="1595800" cy="1409990"/>
          </a:xfrm>
        </p:grpSpPr>
        <p:sp>
          <p:nvSpPr>
            <p:cNvPr id="12" name="Google Shape;12;p2"/>
            <p:cNvSpPr/>
            <p:nvPr/>
          </p:nvSpPr>
          <p:spPr>
            <a:xfrm>
              <a:off x="2505152" y="4086074"/>
              <a:ext cx="1595800" cy="1409990"/>
            </a:xfrm>
            <a:custGeom>
              <a:rect b="b" l="l" r="r" t="t"/>
              <a:pathLst>
                <a:path extrusionOk="0" h="38041" w="43057">
                  <a:moveTo>
                    <a:pt x="5680" y="1"/>
                  </a:moveTo>
                  <a:cubicBezTo>
                    <a:pt x="5663" y="1"/>
                    <a:pt x="5646" y="1"/>
                    <a:pt x="5629" y="1"/>
                  </a:cubicBezTo>
                  <a:cubicBezTo>
                    <a:pt x="2439" y="54"/>
                    <a:pt x="1" y="3920"/>
                    <a:pt x="594" y="6835"/>
                  </a:cubicBezTo>
                  <a:cubicBezTo>
                    <a:pt x="1297" y="10294"/>
                    <a:pt x="5310" y="11587"/>
                    <a:pt x="7544" y="13876"/>
                  </a:cubicBezTo>
                  <a:cubicBezTo>
                    <a:pt x="8098" y="14445"/>
                    <a:pt x="8593" y="15113"/>
                    <a:pt x="8749" y="15891"/>
                  </a:cubicBezTo>
                  <a:cubicBezTo>
                    <a:pt x="9355" y="18921"/>
                    <a:pt x="6753" y="21498"/>
                    <a:pt x="9991" y="23956"/>
                  </a:cubicBezTo>
                  <a:cubicBezTo>
                    <a:pt x="14318" y="27241"/>
                    <a:pt x="20142" y="27335"/>
                    <a:pt x="25179" y="29095"/>
                  </a:cubicBezTo>
                  <a:cubicBezTo>
                    <a:pt x="30620" y="30995"/>
                    <a:pt x="34000" y="36113"/>
                    <a:pt x="39376" y="38041"/>
                  </a:cubicBezTo>
                  <a:lnTo>
                    <a:pt x="43056" y="35816"/>
                  </a:lnTo>
                  <a:cubicBezTo>
                    <a:pt x="36723" y="29935"/>
                    <a:pt x="38657" y="16198"/>
                    <a:pt x="28752" y="14009"/>
                  </a:cubicBezTo>
                  <a:cubicBezTo>
                    <a:pt x="25284" y="13243"/>
                    <a:pt x="21593" y="13213"/>
                    <a:pt x="18284" y="11821"/>
                  </a:cubicBezTo>
                  <a:cubicBezTo>
                    <a:pt x="15431" y="10621"/>
                    <a:pt x="13261" y="8442"/>
                    <a:pt x="11466" y="5976"/>
                  </a:cubicBezTo>
                  <a:cubicBezTo>
                    <a:pt x="10048" y="4029"/>
                    <a:pt x="8568" y="1"/>
                    <a:pt x="568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 name="Google Shape;13;p2"/>
            <p:cNvGrpSpPr/>
            <p:nvPr/>
          </p:nvGrpSpPr>
          <p:grpSpPr>
            <a:xfrm>
              <a:off x="2737311" y="4267025"/>
              <a:ext cx="1226880" cy="1143641"/>
              <a:chOff x="2737311" y="4267025"/>
              <a:chExt cx="1226880" cy="1143641"/>
            </a:xfrm>
          </p:grpSpPr>
          <p:sp>
            <p:nvSpPr>
              <p:cNvPr id="14" name="Google Shape;14;p2"/>
              <p:cNvSpPr/>
              <p:nvPr/>
            </p:nvSpPr>
            <p:spPr>
              <a:xfrm>
                <a:off x="2737311" y="4267025"/>
                <a:ext cx="1226880" cy="1143641"/>
              </a:xfrm>
              <a:custGeom>
                <a:rect b="b" l="l" r="r" t="t"/>
                <a:pathLst>
                  <a:path extrusionOk="0" h="30855" w="33103">
                    <a:moveTo>
                      <a:pt x="103" y="1"/>
                    </a:moveTo>
                    <a:cubicBezTo>
                      <a:pt x="52" y="1"/>
                      <a:pt x="0" y="54"/>
                      <a:pt x="34" y="112"/>
                    </a:cubicBezTo>
                    <a:cubicBezTo>
                      <a:pt x="1811" y="3126"/>
                      <a:pt x="3631" y="6193"/>
                      <a:pt x="6338" y="8478"/>
                    </a:cubicBezTo>
                    <a:cubicBezTo>
                      <a:pt x="9161" y="10863"/>
                      <a:pt x="12625" y="12475"/>
                      <a:pt x="15668" y="14565"/>
                    </a:cubicBezTo>
                    <a:cubicBezTo>
                      <a:pt x="18915" y="16798"/>
                      <a:pt x="22000" y="19261"/>
                      <a:pt x="24897" y="21934"/>
                    </a:cubicBezTo>
                    <a:cubicBezTo>
                      <a:pt x="27790" y="24601"/>
                      <a:pt x="30746" y="27434"/>
                      <a:pt x="32836" y="30795"/>
                    </a:cubicBezTo>
                    <a:cubicBezTo>
                      <a:pt x="32862" y="30837"/>
                      <a:pt x="32900" y="30854"/>
                      <a:pt x="32937" y="30854"/>
                    </a:cubicBezTo>
                    <a:cubicBezTo>
                      <a:pt x="33021" y="30854"/>
                      <a:pt x="33102" y="30767"/>
                      <a:pt x="33050" y="30669"/>
                    </a:cubicBezTo>
                    <a:cubicBezTo>
                      <a:pt x="31304" y="27400"/>
                      <a:pt x="28469" y="24749"/>
                      <a:pt x="25783" y="22245"/>
                    </a:cubicBezTo>
                    <a:cubicBezTo>
                      <a:pt x="23085" y="19730"/>
                      <a:pt x="20220" y="17401"/>
                      <a:pt x="17220" y="15257"/>
                    </a:cubicBezTo>
                    <a:cubicBezTo>
                      <a:pt x="14092" y="13022"/>
                      <a:pt x="10642" y="11282"/>
                      <a:pt x="7529" y="9043"/>
                    </a:cubicBezTo>
                    <a:cubicBezTo>
                      <a:pt x="4312" y="6730"/>
                      <a:pt x="2199" y="3363"/>
                      <a:pt x="164" y="36"/>
                    </a:cubicBezTo>
                    <a:cubicBezTo>
                      <a:pt x="149" y="11"/>
                      <a:pt x="126" y="1"/>
                      <a:pt x="10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 name="Google Shape;15;p2"/>
              <p:cNvSpPr/>
              <p:nvPr/>
            </p:nvSpPr>
            <p:spPr>
              <a:xfrm>
                <a:off x="2814327" y="4753985"/>
                <a:ext cx="535145" cy="67718"/>
              </a:xfrm>
              <a:custGeom>
                <a:rect b="b" l="l" r="r" t="t"/>
                <a:pathLst>
                  <a:path extrusionOk="0" h="1827" w="14439">
                    <a:moveTo>
                      <a:pt x="3206" y="1"/>
                    </a:moveTo>
                    <a:cubicBezTo>
                      <a:pt x="2165" y="1"/>
                      <a:pt x="1130" y="18"/>
                      <a:pt x="109" y="32"/>
                    </a:cubicBezTo>
                    <a:cubicBezTo>
                      <a:pt x="0" y="33"/>
                      <a:pt x="0" y="199"/>
                      <a:pt x="109" y="202"/>
                    </a:cubicBezTo>
                    <a:lnTo>
                      <a:pt x="109" y="201"/>
                    </a:lnTo>
                    <a:cubicBezTo>
                      <a:pt x="2376" y="237"/>
                      <a:pt x="4650" y="236"/>
                      <a:pt x="6911" y="422"/>
                    </a:cubicBezTo>
                    <a:cubicBezTo>
                      <a:pt x="9437" y="631"/>
                      <a:pt x="11834" y="1175"/>
                      <a:pt x="14276" y="1822"/>
                    </a:cubicBezTo>
                    <a:cubicBezTo>
                      <a:pt x="14286" y="1825"/>
                      <a:pt x="14297" y="1827"/>
                      <a:pt x="14306" y="1827"/>
                    </a:cubicBezTo>
                    <a:cubicBezTo>
                      <a:pt x="14411" y="1827"/>
                      <a:pt x="14439" y="1670"/>
                      <a:pt x="14330" y="1627"/>
                    </a:cubicBezTo>
                    <a:cubicBezTo>
                      <a:pt x="10825" y="227"/>
                      <a:pt x="6981" y="1"/>
                      <a:pt x="320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 name="Google Shape;16;p2"/>
              <p:cNvSpPr/>
              <p:nvPr/>
            </p:nvSpPr>
            <p:spPr>
              <a:xfrm>
                <a:off x="2960242" y="4934788"/>
                <a:ext cx="553677" cy="100669"/>
              </a:xfrm>
              <a:custGeom>
                <a:rect b="b" l="l" r="r" t="t"/>
                <a:pathLst>
                  <a:path extrusionOk="0" h="2716" w="14939">
                    <a:moveTo>
                      <a:pt x="13738" y="0"/>
                    </a:moveTo>
                    <a:cubicBezTo>
                      <a:pt x="11665" y="0"/>
                      <a:pt x="9544" y="325"/>
                      <a:pt x="7524" y="674"/>
                    </a:cubicBezTo>
                    <a:cubicBezTo>
                      <a:pt x="5040" y="1104"/>
                      <a:pt x="2412" y="1614"/>
                      <a:pt x="75" y="2579"/>
                    </a:cubicBezTo>
                    <a:cubicBezTo>
                      <a:pt x="0" y="2610"/>
                      <a:pt x="18" y="2716"/>
                      <a:pt x="92" y="2716"/>
                    </a:cubicBezTo>
                    <a:cubicBezTo>
                      <a:pt x="98" y="2716"/>
                      <a:pt x="105" y="2715"/>
                      <a:pt x="112" y="2713"/>
                    </a:cubicBezTo>
                    <a:cubicBezTo>
                      <a:pt x="2475" y="2164"/>
                      <a:pt x="4773" y="1445"/>
                      <a:pt x="7171" y="1027"/>
                    </a:cubicBezTo>
                    <a:cubicBezTo>
                      <a:pt x="9707" y="583"/>
                      <a:pt x="12219" y="467"/>
                      <a:pt x="14776" y="276"/>
                    </a:cubicBezTo>
                    <a:cubicBezTo>
                      <a:pt x="14936" y="265"/>
                      <a:pt x="14938" y="38"/>
                      <a:pt x="14776" y="29"/>
                    </a:cubicBezTo>
                    <a:cubicBezTo>
                      <a:pt x="14432" y="9"/>
                      <a:pt x="14086" y="0"/>
                      <a:pt x="1373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 name="Google Shape;17;p2"/>
              <p:cNvSpPr/>
              <p:nvPr/>
            </p:nvSpPr>
            <p:spPr>
              <a:xfrm>
                <a:off x="3518663" y="5169632"/>
                <a:ext cx="285752" cy="34137"/>
              </a:xfrm>
              <a:custGeom>
                <a:rect b="b" l="l" r="r" t="t"/>
                <a:pathLst>
                  <a:path extrusionOk="0" h="921" w="7710">
                    <a:moveTo>
                      <a:pt x="3185" y="1"/>
                    </a:moveTo>
                    <a:cubicBezTo>
                      <a:pt x="2149" y="1"/>
                      <a:pt x="1117" y="97"/>
                      <a:pt x="139" y="246"/>
                    </a:cubicBezTo>
                    <a:cubicBezTo>
                      <a:pt x="1" y="268"/>
                      <a:pt x="52" y="466"/>
                      <a:pt x="181" y="466"/>
                    </a:cubicBezTo>
                    <a:cubicBezTo>
                      <a:pt x="187" y="466"/>
                      <a:pt x="193" y="466"/>
                      <a:pt x="199" y="465"/>
                    </a:cubicBezTo>
                    <a:lnTo>
                      <a:pt x="199" y="464"/>
                    </a:lnTo>
                    <a:cubicBezTo>
                      <a:pt x="915" y="364"/>
                      <a:pt x="1609" y="321"/>
                      <a:pt x="2292" y="321"/>
                    </a:cubicBezTo>
                    <a:cubicBezTo>
                      <a:pt x="4059" y="321"/>
                      <a:pt x="5754" y="607"/>
                      <a:pt x="7576" y="919"/>
                    </a:cubicBezTo>
                    <a:cubicBezTo>
                      <a:pt x="7582" y="920"/>
                      <a:pt x="7589" y="920"/>
                      <a:pt x="7594" y="920"/>
                    </a:cubicBezTo>
                    <a:cubicBezTo>
                      <a:pt x="7684" y="920"/>
                      <a:pt x="7709" y="799"/>
                      <a:pt x="7618" y="763"/>
                    </a:cubicBezTo>
                    <a:cubicBezTo>
                      <a:pt x="6243" y="209"/>
                      <a:pt x="4711" y="1"/>
                      <a:pt x="318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8" name="Google Shape;18;p2"/>
          <p:cNvSpPr/>
          <p:nvPr/>
        </p:nvSpPr>
        <p:spPr>
          <a:xfrm>
            <a:off x="3766129" y="4799501"/>
            <a:ext cx="102330" cy="419984"/>
          </a:xfrm>
          <a:custGeom>
            <a:rect b="b" l="l" r="r" t="t"/>
            <a:pathLst>
              <a:path extrusionOk="0" h="11331" w="2761">
                <a:moveTo>
                  <a:pt x="131" y="1"/>
                </a:moveTo>
                <a:cubicBezTo>
                  <a:pt x="69" y="1"/>
                  <a:pt x="1" y="55"/>
                  <a:pt x="13" y="135"/>
                </a:cubicBezTo>
                <a:cubicBezTo>
                  <a:pt x="546" y="3702"/>
                  <a:pt x="2208" y="7563"/>
                  <a:pt x="1295" y="11188"/>
                </a:cubicBezTo>
                <a:cubicBezTo>
                  <a:pt x="1272" y="11275"/>
                  <a:pt x="1339" y="11330"/>
                  <a:pt x="1407" y="11330"/>
                </a:cubicBezTo>
                <a:cubicBezTo>
                  <a:pt x="1453" y="11330"/>
                  <a:pt x="1499" y="11306"/>
                  <a:pt x="1519" y="11249"/>
                </a:cubicBezTo>
                <a:cubicBezTo>
                  <a:pt x="2761" y="7720"/>
                  <a:pt x="840" y="3562"/>
                  <a:pt x="219" y="78"/>
                </a:cubicBezTo>
                <a:cubicBezTo>
                  <a:pt x="209" y="24"/>
                  <a:pt x="172" y="1"/>
                  <a:pt x="131" y="1"/>
                </a:cubicBezTo>
                <a:close/>
              </a:path>
            </a:pathLst>
          </a:custGeom>
          <a:solidFill>
            <a:srgbClr val="0F27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 name="Google Shape;19;p2"/>
          <p:cNvSpPr/>
          <p:nvPr/>
        </p:nvSpPr>
        <p:spPr>
          <a:xfrm>
            <a:off x="2886154" y="4191264"/>
            <a:ext cx="1567818" cy="1125849"/>
          </a:xfrm>
          <a:custGeom>
            <a:rect b="b" l="l" r="r" t="t"/>
            <a:pathLst>
              <a:path extrusionOk="0" h="30375" w="42302">
                <a:moveTo>
                  <a:pt x="1" y="0"/>
                </a:moveTo>
                <a:cubicBezTo>
                  <a:pt x="1" y="0"/>
                  <a:pt x="9483" y="18809"/>
                  <a:pt x="22094" y="24546"/>
                </a:cubicBezTo>
                <a:cubicBezTo>
                  <a:pt x="28009" y="27236"/>
                  <a:pt x="34349" y="28783"/>
                  <a:pt x="40732" y="29994"/>
                </a:cubicBezTo>
                <a:lnTo>
                  <a:pt x="42302" y="30375"/>
                </a:lnTo>
                <a:cubicBezTo>
                  <a:pt x="36321" y="20812"/>
                  <a:pt x="28547" y="12622"/>
                  <a:pt x="19532" y="6594"/>
                </a:cubicBezTo>
                <a:cubicBezTo>
                  <a:pt x="10967" y="869"/>
                  <a:pt x="1" y="0"/>
                  <a:pt x="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 name="Google Shape;20;p2"/>
          <p:cNvSpPr/>
          <p:nvPr/>
        </p:nvSpPr>
        <p:spPr>
          <a:xfrm>
            <a:off x="3706310" y="4494308"/>
            <a:ext cx="129793" cy="370687"/>
          </a:xfrm>
          <a:custGeom>
            <a:rect b="b" l="l" r="r" t="t"/>
            <a:pathLst>
              <a:path extrusionOk="0" h="10001" w="3502">
                <a:moveTo>
                  <a:pt x="107" y="0"/>
                </a:moveTo>
                <a:cubicBezTo>
                  <a:pt x="54" y="0"/>
                  <a:pt x="0" y="60"/>
                  <a:pt x="14" y="118"/>
                </a:cubicBezTo>
                <a:cubicBezTo>
                  <a:pt x="411" y="1780"/>
                  <a:pt x="1267" y="3350"/>
                  <a:pt x="1816" y="4972"/>
                </a:cubicBezTo>
                <a:cubicBezTo>
                  <a:pt x="2373" y="6614"/>
                  <a:pt x="2789" y="8299"/>
                  <a:pt x="3335" y="9943"/>
                </a:cubicBezTo>
                <a:cubicBezTo>
                  <a:pt x="3347" y="9982"/>
                  <a:pt x="3384" y="10001"/>
                  <a:pt x="3420" y="10001"/>
                </a:cubicBezTo>
                <a:cubicBezTo>
                  <a:pt x="3462" y="10001"/>
                  <a:pt x="3502" y="9974"/>
                  <a:pt x="3497" y="9921"/>
                </a:cubicBezTo>
                <a:cubicBezTo>
                  <a:pt x="3357" y="8091"/>
                  <a:pt x="2876" y="6355"/>
                  <a:pt x="2280" y="4619"/>
                </a:cubicBezTo>
                <a:cubicBezTo>
                  <a:pt x="1749" y="3074"/>
                  <a:pt x="1188" y="1324"/>
                  <a:pt x="164" y="30"/>
                </a:cubicBezTo>
                <a:cubicBezTo>
                  <a:pt x="148" y="9"/>
                  <a:pt x="128" y="0"/>
                  <a:pt x="107" y="0"/>
                </a:cubicBezTo>
                <a:close/>
              </a:path>
            </a:pathLst>
          </a:custGeom>
          <a:solidFill>
            <a:srgbClr val="173F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 name="Google Shape;21;p2"/>
          <p:cNvSpPr/>
          <p:nvPr/>
        </p:nvSpPr>
        <p:spPr>
          <a:xfrm>
            <a:off x="3926017" y="4676334"/>
            <a:ext cx="131535" cy="363126"/>
          </a:xfrm>
          <a:custGeom>
            <a:rect b="b" l="l" r="r" t="t"/>
            <a:pathLst>
              <a:path extrusionOk="0" h="9797" w="3549">
                <a:moveTo>
                  <a:pt x="196" y="1"/>
                </a:moveTo>
                <a:cubicBezTo>
                  <a:pt x="97" y="1"/>
                  <a:pt x="0" y="77"/>
                  <a:pt x="43" y="197"/>
                </a:cubicBezTo>
                <a:lnTo>
                  <a:pt x="43" y="195"/>
                </a:lnTo>
                <a:cubicBezTo>
                  <a:pt x="609" y="1779"/>
                  <a:pt x="1286" y="3321"/>
                  <a:pt x="1849" y="4907"/>
                </a:cubicBezTo>
                <a:cubicBezTo>
                  <a:pt x="2416" y="6504"/>
                  <a:pt x="2854" y="8139"/>
                  <a:pt x="3396" y="9743"/>
                </a:cubicBezTo>
                <a:cubicBezTo>
                  <a:pt x="3408" y="9780"/>
                  <a:pt x="3436" y="9796"/>
                  <a:pt x="3463" y="9796"/>
                </a:cubicBezTo>
                <a:cubicBezTo>
                  <a:pt x="3506" y="9796"/>
                  <a:pt x="3548" y="9759"/>
                  <a:pt x="3541" y="9703"/>
                </a:cubicBezTo>
                <a:cubicBezTo>
                  <a:pt x="3307" y="7967"/>
                  <a:pt x="2819" y="6247"/>
                  <a:pt x="2300" y="4579"/>
                </a:cubicBezTo>
                <a:cubicBezTo>
                  <a:pt x="1819" y="3023"/>
                  <a:pt x="1267" y="1422"/>
                  <a:pt x="338" y="72"/>
                </a:cubicBezTo>
                <a:cubicBezTo>
                  <a:pt x="304" y="23"/>
                  <a:pt x="250" y="1"/>
                  <a:pt x="196" y="1"/>
                </a:cubicBezTo>
                <a:close/>
              </a:path>
            </a:pathLst>
          </a:custGeom>
          <a:solidFill>
            <a:srgbClr val="173F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 name="Google Shape;22;p2"/>
          <p:cNvGrpSpPr/>
          <p:nvPr/>
        </p:nvGrpSpPr>
        <p:grpSpPr>
          <a:xfrm>
            <a:off x="2900831" y="4192191"/>
            <a:ext cx="1555143" cy="1126331"/>
            <a:chOff x="2900831" y="4192191"/>
            <a:chExt cx="1555143" cy="1126331"/>
          </a:xfrm>
        </p:grpSpPr>
        <p:sp>
          <p:nvSpPr>
            <p:cNvPr id="23" name="Google Shape;23;p2"/>
            <p:cNvSpPr/>
            <p:nvPr/>
          </p:nvSpPr>
          <p:spPr>
            <a:xfrm>
              <a:off x="2900831" y="4192191"/>
              <a:ext cx="1555143" cy="1126331"/>
            </a:xfrm>
            <a:custGeom>
              <a:rect b="b" l="l" r="r" t="t"/>
              <a:pathLst>
                <a:path extrusionOk="0" h="30388" w="41960">
                  <a:moveTo>
                    <a:pt x="151" y="1"/>
                  </a:moveTo>
                  <a:cubicBezTo>
                    <a:pt x="62" y="1"/>
                    <a:pt x="1" y="114"/>
                    <a:pt x="71" y="193"/>
                  </a:cubicBezTo>
                  <a:lnTo>
                    <a:pt x="72" y="193"/>
                  </a:lnTo>
                  <a:cubicBezTo>
                    <a:pt x="1499" y="1783"/>
                    <a:pt x="3457" y="3062"/>
                    <a:pt x="5157" y="4353"/>
                  </a:cubicBezTo>
                  <a:cubicBezTo>
                    <a:pt x="6846" y="5635"/>
                    <a:pt x="8547" y="6900"/>
                    <a:pt x="10261" y="8149"/>
                  </a:cubicBezTo>
                  <a:cubicBezTo>
                    <a:pt x="13675" y="10640"/>
                    <a:pt x="17130" y="13071"/>
                    <a:pt x="20601" y="15479"/>
                  </a:cubicBezTo>
                  <a:cubicBezTo>
                    <a:pt x="27716" y="20415"/>
                    <a:pt x="34901" y="25264"/>
                    <a:pt x="41887" y="30382"/>
                  </a:cubicBezTo>
                  <a:cubicBezTo>
                    <a:pt x="41892" y="30386"/>
                    <a:pt x="41898" y="30388"/>
                    <a:pt x="41904" y="30388"/>
                  </a:cubicBezTo>
                  <a:cubicBezTo>
                    <a:pt x="41933" y="30388"/>
                    <a:pt x="41960" y="30344"/>
                    <a:pt x="41931" y="30323"/>
                  </a:cubicBezTo>
                  <a:cubicBezTo>
                    <a:pt x="35179" y="25093"/>
                    <a:pt x="28226" y="20171"/>
                    <a:pt x="21236" y="15265"/>
                  </a:cubicBezTo>
                  <a:cubicBezTo>
                    <a:pt x="17779" y="12839"/>
                    <a:pt x="14325" y="10409"/>
                    <a:pt x="10908" y="7927"/>
                  </a:cubicBezTo>
                  <a:cubicBezTo>
                    <a:pt x="9196" y="6683"/>
                    <a:pt x="7495" y="5424"/>
                    <a:pt x="5805" y="4149"/>
                  </a:cubicBezTo>
                  <a:cubicBezTo>
                    <a:pt x="3994" y="2782"/>
                    <a:pt x="2193" y="1111"/>
                    <a:pt x="208" y="17"/>
                  </a:cubicBezTo>
                  <a:cubicBezTo>
                    <a:pt x="188" y="6"/>
                    <a:pt x="169" y="1"/>
                    <a:pt x="1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 name="Google Shape;24;p2"/>
            <p:cNvSpPr/>
            <p:nvPr/>
          </p:nvSpPr>
          <p:spPr>
            <a:xfrm>
              <a:off x="3122984" y="4569883"/>
              <a:ext cx="277005" cy="22758"/>
            </a:xfrm>
            <a:custGeom>
              <a:rect b="b" l="l" r="r" t="t"/>
              <a:pathLst>
                <a:path extrusionOk="0" h="614" w="7474">
                  <a:moveTo>
                    <a:pt x="7268" y="1"/>
                  </a:moveTo>
                  <a:cubicBezTo>
                    <a:pt x="7267" y="1"/>
                    <a:pt x="7267" y="1"/>
                    <a:pt x="7266" y="1"/>
                  </a:cubicBezTo>
                  <a:cubicBezTo>
                    <a:pt x="5394" y="4"/>
                    <a:pt x="3478" y="313"/>
                    <a:pt x="1592" y="313"/>
                  </a:cubicBezTo>
                  <a:cubicBezTo>
                    <a:pt x="1091" y="313"/>
                    <a:pt x="591" y="291"/>
                    <a:pt x="95" y="236"/>
                  </a:cubicBezTo>
                  <a:cubicBezTo>
                    <a:pt x="92" y="236"/>
                    <a:pt x="89" y="235"/>
                    <a:pt x="86" y="235"/>
                  </a:cubicBezTo>
                  <a:cubicBezTo>
                    <a:pt x="8" y="235"/>
                    <a:pt x="0" y="359"/>
                    <a:pt x="75" y="383"/>
                  </a:cubicBezTo>
                  <a:cubicBezTo>
                    <a:pt x="662" y="562"/>
                    <a:pt x="1250" y="613"/>
                    <a:pt x="1843" y="613"/>
                  </a:cubicBezTo>
                  <a:cubicBezTo>
                    <a:pt x="2365" y="613"/>
                    <a:pt x="2892" y="574"/>
                    <a:pt x="3425" y="547"/>
                  </a:cubicBezTo>
                  <a:cubicBezTo>
                    <a:pt x="4704" y="483"/>
                    <a:pt x="5992" y="449"/>
                    <a:pt x="7266" y="315"/>
                  </a:cubicBezTo>
                  <a:cubicBezTo>
                    <a:pt x="7463" y="295"/>
                    <a:pt x="7474" y="1"/>
                    <a:pt x="72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 name="Google Shape;25;p2"/>
            <p:cNvSpPr/>
            <p:nvPr/>
          </p:nvSpPr>
          <p:spPr>
            <a:xfrm>
              <a:off x="3348027" y="4761991"/>
              <a:ext cx="346386" cy="93663"/>
            </a:xfrm>
            <a:custGeom>
              <a:rect b="b" l="l" r="r" t="t"/>
              <a:pathLst>
                <a:path extrusionOk="0" h="2527" w="9346">
                  <a:moveTo>
                    <a:pt x="9013" y="0"/>
                  </a:moveTo>
                  <a:cubicBezTo>
                    <a:pt x="8987" y="0"/>
                    <a:pt x="8960" y="4"/>
                    <a:pt x="8931" y="14"/>
                  </a:cubicBezTo>
                  <a:cubicBezTo>
                    <a:pt x="7409" y="501"/>
                    <a:pt x="5860" y="912"/>
                    <a:pt x="4306" y="1283"/>
                  </a:cubicBezTo>
                  <a:cubicBezTo>
                    <a:pt x="2923" y="1612"/>
                    <a:pt x="1360" y="1722"/>
                    <a:pt x="67" y="2318"/>
                  </a:cubicBezTo>
                  <a:cubicBezTo>
                    <a:pt x="0" y="2348"/>
                    <a:pt x="13" y="2472"/>
                    <a:pt x="89" y="2482"/>
                  </a:cubicBezTo>
                  <a:cubicBezTo>
                    <a:pt x="313" y="2513"/>
                    <a:pt x="542" y="2527"/>
                    <a:pt x="773" y="2527"/>
                  </a:cubicBezTo>
                  <a:cubicBezTo>
                    <a:pt x="1935" y="2527"/>
                    <a:pt x="3158" y="2174"/>
                    <a:pt x="4251" y="1920"/>
                  </a:cubicBezTo>
                  <a:cubicBezTo>
                    <a:pt x="5885" y="1537"/>
                    <a:pt x="7478" y="1047"/>
                    <a:pt x="9067" y="506"/>
                  </a:cubicBezTo>
                  <a:cubicBezTo>
                    <a:pt x="9346" y="410"/>
                    <a:pt x="9265" y="0"/>
                    <a:pt x="90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 name="Google Shape;26;p2"/>
            <p:cNvSpPr/>
            <p:nvPr/>
          </p:nvSpPr>
          <p:spPr>
            <a:xfrm>
              <a:off x="3253888" y="4275958"/>
              <a:ext cx="124233" cy="277543"/>
            </a:xfrm>
            <a:custGeom>
              <a:rect b="b" l="l" r="r" t="t"/>
              <a:pathLst>
                <a:path extrusionOk="0" h="7488" w="3352">
                  <a:moveTo>
                    <a:pt x="127" y="0"/>
                  </a:moveTo>
                  <a:cubicBezTo>
                    <a:pt x="61" y="0"/>
                    <a:pt x="0" y="64"/>
                    <a:pt x="42" y="142"/>
                  </a:cubicBezTo>
                  <a:cubicBezTo>
                    <a:pt x="1289" y="2446"/>
                    <a:pt x="1673" y="5075"/>
                    <a:pt x="2889" y="7378"/>
                  </a:cubicBezTo>
                  <a:cubicBezTo>
                    <a:pt x="2930" y="7456"/>
                    <a:pt x="2994" y="7488"/>
                    <a:pt x="3060" y="7488"/>
                  </a:cubicBezTo>
                  <a:cubicBezTo>
                    <a:pt x="3203" y="7488"/>
                    <a:pt x="3352" y="7330"/>
                    <a:pt x="3265" y="7158"/>
                  </a:cubicBezTo>
                  <a:cubicBezTo>
                    <a:pt x="2109" y="4863"/>
                    <a:pt x="1771" y="2121"/>
                    <a:pt x="211" y="43"/>
                  </a:cubicBezTo>
                  <a:cubicBezTo>
                    <a:pt x="188" y="13"/>
                    <a:pt x="157" y="0"/>
                    <a:pt x="12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 name="Google Shape;27;p2"/>
            <p:cNvSpPr/>
            <p:nvPr/>
          </p:nvSpPr>
          <p:spPr>
            <a:xfrm>
              <a:off x="3366707" y="4309872"/>
              <a:ext cx="102737" cy="309085"/>
            </a:xfrm>
            <a:custGeom>
              <a:rect b="b" l="l" r="r" t="t"/>
              <a:pathLst>
                <a:path extrusionOk="0" h="8339" w="2772">
                  <a:moveTo>
                    <a:pt x="150" y="0"/>
                  </a:moveTo>
                  <a:cubicBezTo>
                    <a:pt x="75" y="0"/>
                    <a:pt x="0" y="70"/>
                    <a:pt x="19" y="161"/>
                  </a:cubicBezTo>
                  <a:lnTo>
                    <a:pt x="19" y="162"/>
                  </a:lnTo>
                  <a:cubicBezTo>
                    <a:pt x="333" y="1674"/>
                    <a:pt x="975" y="3110"/>
                    <a:pt x="1299" y="4629"/>
                  </a:cubicBezTo>
                  <a:cubicBezTo>
                    <a:pt x="1569" y="5893"/>
                    <a:pt x="1787" y="7117"/>
                    <a:pt x="2422" y="8256"/>
                  </a:cubicBezTo>
                  <a:cubicBezTo>
                    <a:pt x="2454" y="8315"/>
                    <a:pt x="2503" y="8339"/>
                    <a:pt x="2552" y="8339"/>
                  </a:cubicBezTo>
                  <a:cubicBezTo>
                    <a:pt x="2661" y="8339"/>
                    <a:pt x="2771" y="8220"/>
                    <a:pt x="2706" y="8089"/>
                  </a:cubicBezTo>
                  <a:cubicBezTo>
                    <a:pt x="1433" y="5559"/>
                    <a:pt x="1684" y="2560"/>
                    <a:pt x="252" y="63"/>
                  </a:cubicBezTo>
                  <a:cubicBezTo>
                    <a:pt x="227" y="19"/>
                    <a:pt x="188" y="0"/>
                    <a:pt x="15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 name="Google Shape;28;p2"/>
            <p:cNvSpPr/>
            <p:nvPr/>
          </p:nvSpPr>
          <p:spPr>
            <a:xfrm>
              <a:off x="3770762" y="5032899"/>
              <a:ext cx="288457" cy="96295"/>
            </a:xfrm>
            <a:custGeom>
              <a:rect b="b" l="l" r="r" t="t"/>
              <a:pathLst>
                <a:path extrusionOk="0" h="2598" w="7783">
                  <a:moveTo>
                    <a:pt x="7659" y="0"/>
                  </a:moveTo>
                  <a:cubicBezTo>
                    <a:pt x="7658" y="0"/>
                    <a:pt x="7657" y="0"/>
                    <a:pt x="7656" y="0"/>
                  </a:cubicBezTo>
                  <a:cubicBezTo>
                    <a:pt x="6517" y="22"/>
                    <a:pt x="5046" y="493"/>
                    <a:pt x="3993" y="934"/>
                  </a:cubicBezTo>
                  <a:cubicBezTo>
                    <a:pt x="3400" y="1182"/>
                    <a:pt x="2896" y="1587"/>
                    <a:pt x="2299" y="1820"/>
                  </a:cubicBezTo>
                  <a:cubicBezTo>
                    <a:pt x="1627" y="2082"/>
                    <a:pt x="882" y="2171"/>
                    <a:pt x="175" y="2295"/>
                  </a:cubicBezTo>
                  <a:cubicBezTo>
                    <a:pt x="0" y="2326"/>
                    <a:pt x="48" y="2594"/>
                    <a:pt x="217" y="2597"/>
                  </a:cubicBezTo>
                  <a:cubicBezTo>
                    <a:pt x="259" y="2597"/>
                    <a:pt x="301" y="2598"/>
                    <a:pt x="342" y="2598"/>
                  </a:cubicBezTo>
                  <a:cubicBezTo>
                    <a:pt x="1559" y="2598"/>
                    <a:pt x="2493" y="2283"/>
                    <a:pt x="3552" y="1686"/>
                  </a:cubicBezTo>
                  <a:cubicBezTo>
                    <a:pt x="4815" y="975"/>
                    <a:pt x="6566" y="1037"/>
                    <a:pt x="7708" y="189"/>
                  </a:cubicBezTo>
                  <a:cubicBezTo>
                    <a:pt x="7783" y="134"/>
                    <a:pt x="7766" y="0"/>
                    <a:pt x="76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 name="Google Shape;29;p2"/>
            <p:cNvSpPr/>
            <p:nvPr/>
          </p:nvSpPr>
          <p:spPr>
            <a:xfrm>
              <a:off x="3678625" y="4991164"/>
              <a:ext cx="327781" cy="90327"/>
            </a:xfrm>
            <a:custGeom>
              <a:rect b="b" l="l" r="r" t="t"/>
              <a:pathLst>
                <a:path extrusionOk="0" h="2437" w="8844">
                  <a:moveTo>
                    <a:pt x="8569" y="1"/>
                  </a:moveTo>
                  <a:cubicBezTo>
                    <a:pt x="8551" y="1"/>
                    <a:pt x="8532" y="3"/>
                    <a:pt x="8513" y="8"/>
                  </a:cubicBezTo>
                  <a:cubicBezTo>
                    <a:pt x="5712" y="741"/>
                    <a:pt x="2819" y="1361"/>
                    <a:pt x="76" y="2281"/>
                  </a:cubicBezTo>
                  <a:cubicBezTo>
                    <a:pt x="0" y="2307"/>
                    <a:pt x="4" y="2437"/>
                    <a:pt x="87" y="2437"/>
                  </a:cubicBezTo>
                  <a:cubicBezTo>
                    <a:pt x="90" y="2437"/>
                    <a:pt x="94" y="2437"/>
                    <a:pt x="98" y="2436"/>
                  </a:cubicBezTo>
                  <a:cubicBezTo>
                    <a:pt x="2965" y="2107"/>
                    <a:pt x="5871" y="1256"/>
                    <a:pt x="8619" y="392"/>
                  </a:cubicBezTo>
                  <a:cubicBezTo>
                    <a:pt x="8843" y="322"/>
                    <a:pt x="8776" y="1"/>
                    <a:pt x="85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 name="Google Shape;30;p2"/>
            <p:cNvSpPr/>
            <p:nvPr/>
          </p:nvSpPr>
          <p:spPr>
            <a:xfrm>
              <a:off x="4081642" y="5148838"/>
              <a:ext cx="155366" cy="81098"/>
            </a:xfrm>
            <a:custGeom>
              <a:rect b="b" l="l" r="r" t="t"/>
              <a:pathLst>
                <a:path extrusionOk="0" h="2188" w="4192">
                  <a:moveTo>
                    <a:pt x="3919" y="1"/>
                  </a:moveTo>
                  <a:cubicBezTo>
                    <a:pt x="3891" y="1"/>
                    <a:pt x="3861" y="7"/>
                    <a:pt x="3831" y="22"/>
                  </a:cubicBezTo>
                  <a:cubicBezTo>
                    <a:pt x="3193" y="328"/>
                    <a:pt x="2574" y="675"/>
                    <a:pt x="1956" y="1019"/>
                  </a:cubicBezTo>
                  <a:cubicBezTo>
                    <a:pt x="1344" y="1362"/>
                    <a:pt x="712" y="1850"/>
                    <a:pt x="53" y="2085"/>
                  </a:cubicBezTo>
                  <a:cubicBezTo>
                    <a:pt x="1" y="2104"/>
                    <a:pt x="4" y="2188"/>
                    <a:pt x="63" y="2188"/>
                  </a:cubicBezTo>
                  <a:cubicBezTo>
                    <a:pt x="64" y="2188"/>
                    <a:pt x="65" y="2188"/>
                    <a:pt x="67" y="2188"/>
                  </a:cubicBezTo>
                  <a:cubicBezTo>
                    <a:pt x="718" y="2163"/>
                    <a:pt x="1218" y="1866"/>
                    <a:pt x="1784" y="1568"/>
                  </a:cubicBezTo>
                  <a:cubicBezTo>
                    <a:pt x="2535" y="1171"/>
                    <a:pt x="3291" y="781"/>
                    <a:pt x="4017" y="339"/>
                  </a:cubicBezTo>
                  <a:cubicBezTo>
                    <a:pt x="4192" y="232"/>
                    <a:pt x="4086" y="1"/>
                    <a:pt x="39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 name="Google Shape;31;p2"/>
          <p:cNvSpPr/>
          <p:nvPr/>
        </p:nvSpPr>
        <p:spPr>
          <a:xfrm>
            <a:off x="3147185" y="3574132"/>
            <a:ext cx="1683230" cy="1883124"/>
          </a:xfrm>
          <a:custGeom>
            <a:rect b="b" l="l" r="r" t="t"/>
            <a:pathLst>
              <a:path extrusionOk="0" h="50806" w="45416">
                <a:moveTo>
                  <a:pt x="1" y="1"/>
                </a:moveTo>
                <a:cubicBezTo>
                  <a:pt x="1" y="1"/>
                  <a:pt x="6315" y="28283"/>
                  <a:pt x="20924" y="38757"/>
                </a:cubicBezTo>
                <a:cubicBezTo>
                  <a:pt x="27775" y="43669"/>
                  <a:pt x="35552" y="47051"/>
                  <a:pt x="43491" y="49973"/>
                </a:cubicBezTo>
                <a:lnTo>
                  <a:pt x="45416" y="50806"/>
                </a:lnTo>
                <a:cubicBezTo>
                  <a:pt x="40693" y="36208"/>
                  <a:pt x="33187" y="23198"/>
                  <a:pt x="23363" y="12998"/>
                </a:cubicBezTo>
                <a:cubicBezTo>
                  <a:pt x="14032" y="3309"/>
                  <a:pt x="1" y="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 name="Google Shape;32;p2"/>
          <p:cNvSpPr/>
          <p:nvPr/>
        </p:nvSpPr>
        <p:spPr>
          <a:xfrm>
            <a:off x="4351272" y="4460245"/>
            <a:ext cx="56224" cy="528102"/>
          </a:xfrm>
          <a:custGeom>
            <a:rect b="b" l="l" r="r" t="t"/>
            <a:pathLst>
              <a:path extrusionOk="0" h="14248" w="1517">
                <a:moveTo>
                  <a:pt x="126" y="0"/>
                </a:moveTo>
                <a:cubicBezTo>
                  <a:pt x="64" y="0"/>
                  <a:pt x="0" y="54"/>
                  <a:pt x="14" y="135"/>
                </a:cubicBezTo>
                <a:cubicBezTo>
                  <a:pt x="802" y="4819"/>
                  <a:pt x="1055" y="9463"/>
                  <a:pt x="1252" y="14199"/>
                </a:cubicBezTo>
                <a:cubicBezTo>
                  <a:pt x="1253" y="14231"/>
                  <a:pt x="1277" y="14247"/>
                  <a:pt x="1302" y="14247"/>
                </a:cubicBezTo>
                <a:cubicBezTo>
                  <a:pt x="1326" y="14247"/>
                  <a:pt x="1350" y="14231"/>
                  <a:pt x="1353" y="14199"/>
                </a:cubicBezTo>
                <a:cubicBezTo>
                  <a:pt x="1516" y="11765"/>
                  <a:pt x="1421" y="9293"/>
                  <a:pt x="1260" y="6861"/>
                </a:cubicBezTo>
                <a:cubicBezTo>
                  <a:pt x="1110" y="4584"/>
                  <a:pt x="878" y="2271"/>
                  <a:pt x="222" y="77"/>
                </a:cubicBezTo>
                <a:cubicBezTo>
                  <a:pt x="206" y="24"/>
                  <a:pt x="167" y="0"/>
                  <a:pt x="126" y="0"/>
                </a:cubicBezTo>
                <a:close/>
              </a:path>
            </a:pathLst>
          </a:custGeom>
          <a:solidFill>
            <a:srgbClr val="0F27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 name="Google Shape;33;p2"/>
          <p:cNvSpPr/>
          <p:nvPr/>
        </p:nvSpPr>
        <p:spPr>
          <a:xfrm>
            <a:off x="3897479" y="4916997"/>
            <a:ext cx="445417" cy="59638"/>
          </a:xfrm>
          <a:custGeom>
            <a:rect b="b" l="l" r="r" t="t"/>
            <a:pathLst>
              <a:path extrusionOk="0" h="1609" w="12018">
                <a:moveTo>
                  <a:pt x="11806" y="0"/>
                </a:moveTo>
                <a:cubicBezTo>
                  <a:pt x="11799" y="0"/>
                  <a:pt x="11791" y="1"/>
                  <a:pt x="11784" y="2"/>
                </a:cubicBezTo>
                <a:cubicBezTo>
                  <a:pt x="7881" y="551"/>
                  <a:pt x="3960" y="949"/>
                  <a:pt x="59" y="1504"/>
                </a:cubicBezTo>
                <a:cubicBezTo>
                  <a:pt x="1" y="1513"/>
                  <a:pt x="14" y="1608"/>
                  <a:pt x="72" y="1608"/>
                </a:cubicBezTo>
                <a:cubicBezTo>
                  <a:pt x="73" y="1608"/>
                  <a:pt x="73" y="1608"/>
                  <a:pt x="74" y="1608"/>
                </a:cubicBezTo>
                <a:cubicBezTo>
                  <a:pt x="4005" y="1469"/>
                  <a:pt x="7976" y="905"/>
                  <a:pt x="11855" y="258"/>
                </a:cubicBezTo>
                <a:cubicBezTo>
                  <a:pt x="12017" y="232"/>
                  <a:pt x="11956" y="0"/>
                  <a:pt x="11806" y="0"/>
                </a:cubicBezTo>
                <a:close/>
              </a:path>
            </a:pathLst>
          </a:custGeom>
          <a:solidFill>
            <a:srgbClr val="0F27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 name="Google Shape;34;p2"/>
          <p:cNvSpPr/>
          <p:nvPr/>
        </p:nvSpPr>
        <p:spPr>
          <a:xfrm>
            <a:off x="4249684" y="4287893"/>
            <a:ext cx="69752" cy="452971"/>
          </a:xfrm>
          <a:custGeom>
            <a:rect b="b" l="l" r="r" t="t"/>
            <a:pathLst>
              <a:path extrusionOk="0" h="12221" w="1882">
                <a:moveTo>
                  <a:pt x="177" y="0"/>
                </a:moveTo>
                <a:cubicBezTo>
                  <a:pt x="87" y="0"/>
                  <a:pt x="1" y="58"/>
                  <a:pt x="8" y="176"/>
                </a:cubicBezTo>
                <a:cubicBezTo>
                  <a:pt x="127" y="2160"/>
                  <a:pt x="406" y="4129"/>
                  <a:pt x="552" y="6111"/>
                </a:cubicBezTo>
                <a:cubicBezTo>
                  <a:pt x="702" y="8122"/>
                  <a:pt x="612" y="10068"/>
                  <a:pt x="419" y="12070"/>
                </a:cubicBezTo>
                <a:cubicBezTo>
                  <a:pt x="410" y="12168"/>
                  <a:pt x="488" y="12220"/>
                  <a:pt x="569" y="12220"/>
                </a:cubicBezTo>
                <a:cubicBezTo>
                  <a:pt x="635" y="12220"/>
                  <a:pt x="703" y="12185"/>
                  <a:pt x="725" y="12112"/>
                </a:cubicBezTo>
                <a:cubicBezTo>
                  <a:pt x="1882" y="8273"/>
                  <a:pt x="687" y="4059"/>
                  <a:pt x="374" y="176"/>
                </a:cubicBezTo>
                <a:cubicBezTo>
                  <a:pt x="364" y="59"/>
                  <a:pt x="268" y="0"/>
                  <a:pt x="177" y="0"/>
                </a:cubicBezTo>
                <a:close/>
              </a:path>
            </a:pathLst>
          </a:custGeom>
          <a:solidFill>
            <a:srgbClr val="0F27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 name="Google Shape;35;p2"/>
          <p:cNvGrpSpPr/>
          <p:nvPr/>
        </p:nvGrpSpPr>
        <p:grpSpPr>
          <a:xfrm>
            <a:off x="3132546" y="3558416"/>
            <a:ext cx="1699130" cy="1899804"/>
            <a:chOff x="3132546" y="3558416"/>
            <a:chExt cx="1699130" cy="1899804"/>
          </a:xfrm>
        </p:grpSpPr>
        <p:sp>
          <p:nvSpPr>
            <p:cNvPr id="36" name="Google Shape;36;p2"/>
            <p:cNvSpPr/>
            <p:nvPr/>
          </p:nvSpPr>
          <p:spPr>
            <a:xfrm>
              <a:off x="3132546" y="3558416"/>
              <a:ext cx="1699130" cy="1899804"/>
            </a:xfrm>
            <a:custGeom>
              <a:rect b="b" l="l" r="r" t="t"/>
              <a:pathLst>
                <a:path extrusionOk="0" h="51256" w="45845">
                  <a:moveTo>
                    <a:pt x="105" y="0"/>
                  </a:moveTo>
                  <a:cubicBezTo>
                    <a:pt x="52" y="0"/>
                    <a:pt x="0" y="59"/>
                    <a:pt x="37" y="114"/>
                  </a:cubicBezTo>
                  <a:lnTo>
                    <a:pt x="37" y="113"/>
                  </a:lnTo>
                  <a:cubicBezTo>
                    <a:pt x="2522" y="3758"/>
                    <a:pt x="5605" y="7080"/>
                    <a:pt x="8499" y="10402"/>
                  </a:cubicBezTo>
                  <a:cubicBezTo>
                    <a:pt x="11397" y="13728"/>
                    <a:pt x="14343" y="17011"/>
                    <a:pt x="17339" y="20250"/>
                  </a:cubicBezTo>
                  <a:cubicBezTo>
                    <a:pt x="23328" y="26767"/>
                    <a:pt x="29423" y="33184"/>
                    <a:pt x="35424" y="39691"/>
                  </a:cubicBezTo>
                  <a:cubicBezTo>
                    <a:pt x="38933" y="43497"/>
                    <a:pt x="42416" y="47323"/>
                    <a:pt x="45793" y="51248"/>
                  </a:cubicBezTo>
                  <a:cubicBezTo>
                    <a:pt x="45798" y="51253"/>
                    <a:pt x="45804" y="51256"/>
                    <a:pt x="45810" y="51256"/>
                  </a:cubicBezTo>
                  <a:cubicBezTo>
                    <a:pt x="45828" y="51256"/>
                    <a:pt x="45844" y="51231"/>
                    <a:pt x="45829" y="51212"/>
                  </a:cubicBezTo>
                  <a:cubicBezTo>
                    <a:pt x="34414" y="37582"/>
                    <a:pt x="21853" y="24998"/>
                    <a:pt x="10104" y="11667"/>
                  </a:cubicBezTo>
                  <a:cubicBezTo>
                    <a:pt x="6735" y="7844"/>
                    <a:pt x="3632" y="3740"/>
                    <a:pt x="155" y="22"/>
                  </a:cubicBezTo>
                  <a:cubicBezTo>
                    <a:pt x="141" y="7"/>
                    <a:pt x="123" y="0"/>
                    <a:pt x="10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 name="Google Shape;37;p2"/>
            <p:cNvSpPr/>
            <p:nvPr/>
          </p:nvSpPr>
          <p:spPr>
            <a:xfrm>
              <a:off x="3586673" y="4535376"/>
              <a:ext cx="451051" cy="58192"/>
            </a:xfrm>
            <a:custGeom>
              <a:rect b="b" l="l" r="r" t="t"/>
              <a:pathLst>
                <a:path extrusionOk="0" h="1570" w="12170">
                  <a:moveTo>
                    <a:pt x="11912" y="1"/>
                  </a:moveTo>
                  <a:cubicBezTo>
                    <a:pt x="11900" y="1"/>
                    <a:pt x="11888" y="2"/>
                    <a:pt x="11875" y="4"/>
                  </a:cubicBezTo>
                  <a:cubicBezTo>
                    <a:pt x="9780" y="403"/>
                    <a:pt x="7663" y="703"/>
                    <a:pt x="5538" y="905"/>
                  </a:cubicBezTo>
                  <a:cubicBezTo>
                    <a:pt x="3724" y="1078"/>
                    <a:pt x="1854" y="1027"/>
                    <a:pt x="58" y="1329"/>
                  </a:cubicBezTo>
                  <a:cubicBezTo>
                    <a:pt x="1" y="1338"/>
                    <a:pt x="0" y="1436"/>
                    <a:pt x="58" y="1445"/>
                  </a:cubicBezTo>
                  <a:lnTo>
                    <a:pt x="59" y="1445"/>
                  </a:lnTo>
                  <a:cubicBezTo>
                    <a:pt x="668" y="1535"/>
                    <a:pt x="1291" y="1570"/>
                    <a:pt x="1919" y="1570"/>
                  </a:cubicBezTo>
                  <a:cubicBezTo>
                    <a:pt x="3283" y="1570"/>
                    <a:pt x="4672" y="1403"/>
                    <a:pt x="5995" y="1267"/>
                  </a:cubicBezTo>
                  <a:cubicBezTo>
                    <a:pt x="8003" y="1061"/>
                    <a:pt x="9987" y="731"/>
                    <a:pt x="11966" y="333"/>
                  </a:cubicBezTo>
                  <a:cubicBezTo>
                    <a:pt x="12169" y="292"/>
                    <a:pt x="12099" y="1"/>
                    <a:pt x="119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 name="Google Shape;38;p2"/>
            <p:cNvSpPr/>
            <p:nvPr/>
          </p:nvSpPr>
          <p:spPr>
            <a:xfrm>
              <a:off x="3738184" y="3837108"/>
              <a:ext cx="28983" cy="443965"/>
            </a:xfrm>
            <a:custGeom>
              <a:rect b="b" l="l" r="r" t="t"/>
              <a:pathLst>
                <a:path extrusionOk="0" h="11978" w="782">
                  <a:moveTo>
                    <a:pt x="92" y="0"/>
                  </a:moveTo>
                  <a:cubicBezTo>
                    <a:pt x="47" y="0"/>
                    <a:pt x="0" y="31"/>
                    <a:pt x="2" y="85"/>
                  </a:cubicBezTo>
                  <a:cubicBezTo>
                    <a:pt x="77" y="2220"/>
                    <a:pt x="367" y="4314"/>
                    <a:pt x="289" y="6461"/>
                  </a:cubicBezTo>
                  <a:cubicBezTo>
                    <a:pt x="222" y="8297"/>
                    <a:pt x="75" y="10102"/>
                    <a:pt x="548" y="11899"/>
                  </a:cubicBezTo>
                  <a:cubicBezTo>
                    <a:pt x="563" y="11954"/>
                    <a:pt x="605" y="11978"/>
                    <a:pt x="649" y="11978"/>
                  </a:cubicBezTo>
                  <a:cubicBezTo>
                    <a:pt x="714" y="11978"/>
                    <a:pt x="782" y="11924"/>
                    <a:pt x="761" y="11841"/>
                  </a:cubicBezTo>
                  <a:cubicBezTo>
                    <a:pt x="275" y="9851"/>
                    <a:pt x="507" y="7841"/>
                    <a:pt x="593" y="5822"/>
                  </a:cubicBezTo>
                  <a:cubicBezTo>
                    <a:pt x="673" y="3909"/>
                    <a:pt x="546" y="1942"/>
                    <a:pt x="169" y="61"/>
                  </a:cubicBezTo>
                  <a:cubicBezTo>
                    <a:pt x="161" y="19"/>
                    <a:pt x="127" y="0"/>
                    <a:pt x="9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 name="Google Shape;39;p2"/>
            <p:cNvSpPr/>
            <p:nvPr/>
          </p:nvSpPr>
          <p:spPr>
            <a:xfrm>
              <a:off x="3515513" y="4467510"/>
              <a:ext cx="252099" cy="29281"/>
            </a:xfrm>
            <a:custGeom>
              <a:rect b="b" l="l" r="r" t="t"/>
              <a:pathLst>
                <a:path extrusionOk="0" h="790" w="6802">
                  <a:moveTo>
                    <a:pt x="166" y="0"/>
                  </a:moveTo>
                  <a:cubicBezTo>
                    <a:pt x="1" y="0"/>
                    <a:pt x="10" y="255"/>
                    <a:pt x="177" y="271"/>
                  </a:cubicBezTo>
                  <a:cubicBezTo>
                    <a:pt x="2018" y="451"/>
                    <a:pt x="3965" y="789"/>
                    <a:pt x="5838" y="789"/>
                  </a:cubicBezTo>
                  <a:cubicBezTo>
                    <a:pt x="6099" y="789"/>
                    <a:pt x="6358" y="783"/>
                    <a:pt x="6615" y="769"/>
                  </a:cubicBezTo>
                  <a:cubicBezTo>
                    <a:pt x="6755" y="761"/>
                    <a:pt x="6802" y="546"/>
                    <a:pt x="6650" y="512"/>
                  </a:cubicBezTo>
                  <a:cubicBezTo>
                    <a:pt x="4572" y="65"/>
                    <a:pt x="2295" y="122"/>
                    <a:pt x="177" y="0"/>
                  </a:cubicBezTo>
                  <a:cubicBezTo>
                    <a:pt x="173" y="0"/>
                    <a:pt x="170" y="0"/>
                    <a:pt x="1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 name="Google Shape;40;p2"/>
            <p:cNvSpPr/>
            <p:nvPr/>
          </p:nvSpPr>
          <p:spPr>
            <a:xfrm>
              <a:off x="3535378" y="3654934"/>
              <a:ext cx="43919" cy="346372"/>
            </a:xfrm>
            <a:custGeom>
              <a:rect b="b" l="l" r="r" t="t"/>
              <a:pathLst>
                <a:path extrusionOk="0" h="9345" w="1185">
                  <a:moveTo>
                    <a:pt x="33" y="1"/>
                  </a:moveTo>
                  <a:cubicBezTo>
                    <a:pt x="16" y="1"/>
                    <a:pt x="0" y="12"/>
                    <a:pt x="3" y="35"/>
                  </a:cubicBezTo>
                  <a:lnTo>
                    <a:pt x="2" y="35"/>
                  </a:lnTo>
                  <a:cubicBezTo>
                    <a:pt x="313" y="3081"/>
                    <a:pt x="297" y="6241"/>
                    <a:pt x="912" y="9246"/>
                  </a:cubicBezTo>
                  <a:cubicBezTo>
                    <a:pt x="926" y="9313"/>
                    <a:pt x="981" y="9344"/>
                    <a:pt x="1038" y="9344"/>
                  </a:cubicBezTo>
                  <a:cubicBezTo>
                    <a:pt x="1110" y="9344"/>
                    <a:pt x="1185" y="9295"/>
                    <a:pt x="1184" y="9209"/>
                  </a:cubicBezTo>
                  <a:cubicBezTo>
                    <a:pt x="1131" y="6151"/>
                    <a:pt x="429" y="3067"/>
                    <a:pt x="72" y="35"/>
                  </a:cubicBezTo>
                  <a:cubicBezTo>
                    <a:pt x="69" y="12"/>
                    <a:pt x="50" y="1"/>
                    <a:pt x="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 name="Google Shape;41;p2"/>
          <p:cNvSpPr/>
          <p:nvPr/>
        </p:nvSpPr>
        <p:spPr>
          <a:xfrm>
            <a:off x="5334985" y="4086074"/>
            <a:ext cx="1595800" cy="1409990"/>
          </a:xfrm>
          <a:custGeom>
            <a:rect b="b" l="l" r="r" t="t"/>
            <a:pathLst>
              <a:path extrusionOk="0" h="38041" w="43057">
                <a:moveTo>
                  <a:pt x="37377" y="1"/>
                </a:moveTo>
                <a:cubicBezTo>
                  <a:pt x="34489" y="1"/>
                  <a:pt x="33009" y="4029"/>
                  <a:pt x="31590" y="5976"/>
                </a:cubicBezTo>
                <a:cubicBezTo>
                  <a:pt x="29796" y="8442"/>
                  <a:pt x="27626" y="10621"/>
                  <a:pt x="24774" y="11821"/>
                </a:cubicBezTo>
                <a:cubicBezTo>
                  <a:pt x="21464" y="13213"/>
                  <a:pt x="17773" y="13243"/>
                  <a:pt x="14305" y="14009"/>
                </a:cubicBezTo>
                <a:cubicBezTo>
                  <a:pt x="4400" y="16198"/>
                  <a:pt x="6334" y="29935"/>
                  <a:pt x="0" y="35816"/>
                </a:cubicBezTo>
                <a:lnTo>
                  <a:pt x="3681" y="38041"/>
                </a:lnTo>
                <a:cubicBezTo>
                  <a:pt x="9056" y="36113"/>
                  <a:pt x="12436" y="30995"/>
                  <a:pt x="17878" y="29095"/>
                </a:cubicBezTo>
                <a:cubicBezTo>
                  <a:pt x="22915" y="27335"/>
                  <a:pt x="28739" y="27241"/>
                  <a:pt x="33066" y="23956"/>
                </a:cubicBezTo>
                <a:cubicBezTo>
                  <a:pt x="36304" y="21498"/>
                  <a:pt x="33702" y="18921"/>
                  <a:pt x="34308" y="15891"/>
                </a:cubicBezTo>
                <a:cubicBezTo>
                  <a:pt x="34463" y="15113"/>
                  <a:pt x="34958" y="14445"/>
                  <a:pt x="35512" y="13876"/>
                </a:cubicBezTo>
                <a:cubicBezTo>
                  <a:pt x="37747" y="11587"/>
                  <a:pt x="41760" y="10294"/>
                  <a:pt x="42464" y="6835"/>
                </a:cubicBezTo>
                <a:cubicBezTo>
                  <a:pt x="43057" y="3920"/>
                  <a:pt x="40618" y="54"/>
                  <a:pt x="37428" y="1"/>
                </a:cubicBezTo>
                <a:cubicBezTo>
                  <a:pt x="37411" y="1"/>
                  <a:pt x="37394" y="1"/>
                  <a:pt x="3737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 name="Google Shape;42;p2"/>
          <p:cNvSpPr/>
          <p:nvPr/>
        </p:nvSpPr>
        <p:spPr>
          <a:xfrm>
            <a:off x="5867202" y="4687824"/>
            <a:ext cx="58336" cy="305341"/>
          </a:xfrm>
          <a:custGeom>
            <a:rect b="b" l="l" r="r" t="t"/>
            <a:pathLst>
              <a:path extrusionOk="0" h="8238" w="1574">
                <a:moveTo>
                  <a:pt x="1372" y="1"/>
                </a:moveTo>
                <a:cubicBezTo>
                  <a:pt x="1309" y="1"/>
                  <a:pt x="1251" y="36"/>
                  <a:pt x="1237" y="119"/>
                </a:cubicBezTo>
                <a:lnTo>
                  <a:pt x="1239" y="119"/>
                </a:lnTo>
                <a:cubicBezTo>
                  <a:pt x="806" y="2778"/>
                  <a:pt x="232" y="5456"/>
                  <a:pt x="6" y="8140"/>
                </a:cubicBezTo>
                <a:cubicBezTo>
                  <a:pt x="0" y="8202"/>
                  <a:pt x="53" y="8237"/>
                  <a:pt x="105" y="8237"/>
                </a:cubicBezTo>
                <a:cubicBezTo>
                  <a:pt x="147" y="8237"/>
                  <a:pt x="189" y="8215"/>
                  <a:pt x="201" y="8167"/>
                </a:cubicBezTo>
                <a:cubicBezTo>
                  <a:pt x="829" y="5562"/>
                  <a:pt x="1126" y="2852"/>
                  <a:pt x="1553" y="206"/>
                </a:cubicBezTo>
                <a:cubicBezTo>
                  <a:pt x="1573" y="82"/>
                  <a:pt x="1467" y="1"/>
                  <a:pt x="1372" y="1"/>
                </a:cubicBezTo>
                <a:close/>
              </a:path>
            </a:pathLst>
          </a:custGeom>
          <a:solidFill>
            <a:srgbClr val="0F27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 name="Google Shape;43;p2"/>
          <p:cNvSpPr/>
          <p:nvPr/>
        </p:nvSpPr>
        <p:spPr>
          <a:xfrm>
            <a:off x="5598499" y="4799501"/>
            <a:ext cx="71271" cy="371058"/>
          </a:xfrm>
          <a:custGeom>
            <a:rect b="b" l="l" r="r" t="t"/>
            <a:pathLst>
              <a:path extrusionOk="0" h="10011" w="1923">
                <a:moveTo>
                  <a:pt x="1792" y="0"/>
                </a:moveTo>
                <a:cubicBezTo>
                  <a:pt x="1751" y="0"/>
                  <a:pt x="1714" y="24"/>
                  <a:pt x="1704" y="78"/>
                </a:cubicBezTo>
                <a:cubicBezTo>
                  <a:pt x="1144" y="3346"/>
                  <a:pt x="431" y="6610"/>
                  <a:pt x="10" y="9898"/>
                </a:cubicBezTo>
                <a:cubicBezTo>
                  <a:pt x="1" y="9970"/>
                  <a:pt x="63" y="10010"/>
                  <a:pt x="125" y="10010"/>
                </a:cubicBezTo>
                <a:cubicBezTo>
                  <a:pt x="175" y="10010"/>
                  <a:pt x="226" y="9984"/>
                  <a:pt x="240" y="9928"/>
                </a:cubicBezTo>
                <a:cubicBezTo>
                  <a:pt x="1039" y="6728"/>
                  <a:pt x="1457" y="3399"/>
                  <a:pt x="1912" y="135"/>
                </a:cubicBezTo>
                <a:cubicBezTo>
                  <a:pt x="1922" y="55"/>
                  <a:pt x="1853" y="0"/>
                  <a:pt x="1792" y="0"/>
                </a:cubicBezTo>
                <a:close/>
              </a:path>
            </a:pathLst>
          </a:custGeom>
          <a:solidFill>
            <a:srgbClr val="0F27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 name="Google Shape;44;p2"/>
          <p:cNvSpPr/>
          <p:nvPr/>
        </p:nvSpPr>
        <p:spPr>
          <a:xfrm>
            <a:off x="5811460" y="666420"/>
            <a:ext cx="1445697" cy="1847245"/>
          </a:xfrm>
          <a:custGeom>
            <a:rect b="b" l="l" r="r" t="t"/>
            <a:pathLst>
              <a:path extrusionOk="0" h="49838" w="39007">
                <a:moveTo>
                  <a:pt x="32665" y="0"/>
                </a:moveTo>
                <a:cubicBezTo>
                  <a:pt x="32350" y="0"/>
                  <a:pt x="32033" y="33"/>
                  <a:pt x="31718" y="101"/>
                </a:cubicBezTo>
                <a:cubicBezTo>
                  <a:pt x="28539" y="785"/>
                  <a:pt x="27948" y="5565"/>
                  <a:pt x="26897" y="8047"/>
                </a:cubicBezTo>
                <a:cubicBezTo>
                  <a:pt x="25572" y="11173"/>
                  <a:pt x="23770" y="14083"/>
                  <a:pt x="20981" y="16101"/>
                </a:cubicBezTo>
                <a:cubicBezTo>
                  <a:pt x="17743" y="18444"/>
                  <a:pt x="13752" y="19408"/>
                  <a:pt x="10186" y="21112"/>
                </a:cubicBezTo>
                <a:cubicBezTo>
                  <a:pt x="0" y="25981"/>
                  <a:pt x="5559" y="40384"/>
                  <a:pt x="178" y="48354"/>
                </a:cubicBezTo>
                <a:lnTo>
                  <a:pt x="4728" y="49838"/>
                </a:lnTo>
                <a:cubicBezTo>
                  <a:pt x="10070" y="46392"/>
                  <a:pt x="12443" y="39994"/>
                  <a:pt x="17862" y="36561"/>
                </a:cubicBezTo>
                <a:cubicBezTo>
                  <a:pt x="22877" y="33385"/>
                  <a:pt x="29165" y="31815"/>
                  <a:pt x="33028" y="27163"/>
                </a:cubicBezTo>
                <a:cubicBezTo>
                  <a:pt x="35917" y="23683"/>
                  <a:pt x="32448" y="21546"/>
                  <a:pt x="32341" y="18109"/>
                </a:cubicBezTo>
                <a:cubicBezTo>
                  <a:pt x="32313" y="17226"/>
                  <a:pt x="32681" y="16377"/>
                  <a:pt x="33139" y="15622"/>
                </a:cubicBezTo>
                <a:cubicBezTo>
                  <a:pt x="34984" y="12577"/>
                  <a:pt x="39007" y="10164"/>
                  <a:pt x="38898" y="6237"/>
                </a:cubicBezTo>
                <a:cubicBezTo>
                  <a:pt x="38814" y="3228"/>
                  <a:pt x="35816" y="0"/>
                  <a:pt x="326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 name="Google Shape;45;p2"/>
          <p:cNvGrpSpPr/>
          <p:nvPr/>
        </p:nvGrpSpPr>
        <p:grpSpPr>
          <a:xfrm>
            <a:off x="5964825" y="873057"/>
            <a:ext cx="1083226" cy="1546463"/>
            <a:chOff x="5964825" y="873057"/>
            <a:chExt cx="1083226" cy="1546463"/>
          </a:xfrm>
        </p:grpSpPr>
        <p:sp>
          <p:nvSpPr>
            <p:cNvPr id="46" name="Google Shape;46;p2"/>
            <p:cNvSpPr/>
            <p:nvPr/>
          </p:nvSpPr>
          <p:spPr>
            <a:xfrm>
              <a:off x="5964825" y="873057"/>
              <a:ext cx="1042679" cy="1546463"/>
            </a:xfrm>
            <a:custGeom>
              <a:rect b="b" l="l" r="r" t="t"/>
              <a:pathLst>
                <a:path extrusionOk="0" h="41723" w="28133">
                  <a:moveTo>
                    <a:pt x="28031" y="0"/>
                  </a:moveTo>
                  <a:cubicBezTo>
                    <a:pt x="27998" y="0"/>
                    <a:pt x="27965" y="18"/>
                    <a:pt x="27952" y="58"/>
                  </a:cubicBezTo>
                  <a:lnTo>
                    <a:pt x="27951" y="58"/>
                  </a:lnTo>
                  <a:cubicBezTo>
                    <a:pt x="26558" y="4258"/>
                    <a:pt x="25079" y="8507"/>
                    <a:pt x="22077" y="11857"/>
                  </a:cubicBezTo>
                  <a:cubicBezTo>
                    <a:pt x="19265" y="14999"/>
                    <a:pt x="16037" y="17741"/>
                    <a:pt x="13247" y="20916"/>
                  </a:cubicBezTo>
                  <a:cubicBezTo>
                    <a:pt x="10531" y="24005"/>
                    <a:pt x="8013" y="27263"/>
                    <a:pt x="5722" y="30678"/>
                  </a:cubicBezTo>
                  <a:cubicBezTo>
                    <a:pt x="3466" y="34040"/>
                    <a:pt x="1079" y="37603"/>
                    <a:pt x="28" y="41554"/>
                  </a:cubicBezTo>
                  <a:cubicBezTo>
                    <a:pt x="0" y="41657"/>
                    <a:pt x="81" y="41723"/>
                    <a:pt x="162" y="41723"/>
                  </a:cubicBezTo>
                  <a:cubicBezTo>
                    <a:pt x="216" y="41723"/>
                    <a:pt x="271" y="41694"/>
                    <a:pt x="293" y="41626"/>
                  </a:cubicBezTo>
                  <a:cubicBezTo>
                    <a:pt x="1685" y="37519"/>
                    <a:pt x="4137" y="33756"/>
                    <a:pt x="6555" y="30186"/>
                  </a:cubicBezTo>
                  <a:cubicBezTo>
                    <a:pt x="9001" y="26573"/>
                    <a:pt x="11699" y="23139"/>
                    <a:pt x="14631" y="19908"/>
                  </a:cubicBezTo>
                  <a:cubicBezTo>
                    <a:pt x="17365" y="16898"/>
                    <a:pt x="20631" y="14296"/>
                    <a:pt x="23136" y="11092"/>
                  </a:cubicBezTo>
                  <a:cubicBezTo>
                    <a:pt x="25656" y="7869"/>
                    <a:pt x="26906" y="3952"/>
                    <a:pt x="28113" y="103"/>
                  </a:cubicBezTo>
                  <a:cubicBezTo>
                    <a:pt x="28132" y="41"/>
                    <a:pt x="28082" y="0"/>
                    <a:pt x="2803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 name="Google Shape;47;p2"/>
            <p:cNvSpPr/>
            <p:nvPr/>
          </p:nvSpPr>
          <p:spPr>
            <a:xfrm>
              <a:off x="6484330" y="1421545"/>
              <a:ext cx="563721" cy="202338"/>
            </a:xfrm>
            <a:custGeom>
              <a:rect b="b" l="l" r="r" t="t"/>
              <a:pathLst>
                <a:path extrusionOk="0" h="5459" w="15210">
                  <a:moveTo>
                    <a:pt x="15072" y="1"/>
                  </a:moveTo>
                  <a:cubicBezTo>
                    <a:pt x="15065" y="1"/>
                    <a:pt x="15058" y="2"/>
                    <a:pt x="15050" y="3"/>
                  </a:cubicBezTo>
                  <a:cubicBezTo>
                    <a:pt x="9961" y="1137"/>
                    <a:pt x="4773" y="2915"/>
                    <a:pt x="103" y="5246"/>
                  </a:cubicBezTo>
                  <a:cubicBezTo>
                    <a:pt x="1" y="5297"/>
                    <a:pt x="55" y="5458"/>
                    <a:pt x="157" y="5458"/>
                  </a:cubicBezTo>
                  <a:cubicBezTo>
                    <a:pt x="167" y="5458"/>
                    <a:pt x="179" y="5456"/>
                    <a:pt x="190" y="5452"/>
                  </a:cubicBezTo>
                  <a:cubicBezTo>
                    <a:pt x="5197" y="3732"/>
                    <a:pt x="9944" y="1502"/>
                    <a:pt x="15099" y="185"/>
                  </a:cubicBezTo>
                  <a:cubicBezTo>
                    <a:pt x="15209" y="157"/>
                    <a:pt x="15173" y="1"/>
                    <a:pt x="1507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 name="Google Shape;48;p2"/>
            <p:cNvSpPr/>
            <p:nvPr/>
          </p:nvSpPr>
          <p:spPr>
            <a:xfrm>
              <a:off x="6360578" y="1745345"/>
              <a:ext cx="598189" cy="59971"/>
            </a:xfrm>
            <a:custGeom>
              <a:rect b="b" l="l" r="r" t="t"/>
              <a:pathLst>
                <a:path extrusionOk="0" h="1618" w="16140">
                  <a:moveTo>
                    <a:pt x="11934" y="0"/>
                  </a:moveTo>
                  <a:cubicBezTo>
                    <a:pt x="10635" y="0"/>
                    <a:pt x="9336" y="69"/>
                    <a:pt x="8073" y="153"/>
                  </a:cubicBezTo>
                  <a:cubicBezTo>
                    <a:pt x="5456" y="327"/>
                    <a:pt x="2688" y="602"/>
                    <a:pt x="166" y="1349"/>
                  </a:cubicBezTo>
                  <a:cubicBezTo>
                    <a:pt x="0" y="1398"/>
                    <a:pt x="60" y="1617"/>
                    <a:pt x="214" y="1617"/>
                  </a:cubicBezTo>
                  <a:cubicBezTo>
                    <a:pt x="222" y="1617"/>
                    <a:pt x="230" y="1617"/>
                    <a:pt x="239" y="1616"/>
                  </a:cubicBezTo>
                  <a:cubicBezTo>
                    <a:pt x="2934" y="1194"/>
                    <a:pt x="5569" y="646"/>
                    <a:pt x="8300" y="456"/>
                  </a:cubicBezTo>
                  <a:cubicBezTo>
                    <a:pt x="9163" y="396"/>
                    <a:pt x="10021" y="377"/>
                    <a:pt x="10878" y="377"/>
                  </a:cubicBezTo>
                  <a:cubicBezTo>
                    <a:pt x="12571" y="377"/>
                    <a:pt x="14258" y="454"/>
                    <a:pt x="15959" y="454"/>
                  </a:cubicBezTo>
                  <a:cubicBezTo>
                    <a:pt x="15982" y="454"/>
                    <a:pt x="16006" y="454"/>
                    <a:pt x="16030" y="454"/>
                  </a:cubicBezTo>
                  <a:cubicBezTo>
                    <a:pt x="16115" y="454"/>
                    <a:pt x="16139" y="316"/>
                    <a:pt x="16050" y="301"/>
                  </a:cubicBezTo>
                  <a:cubicBezTo>
                    <a:pt x="14711" y="79"/>
                    <a:pt x="13323" y="0"/>
                    <a:pt x="119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 name="Google Shape;49;p2"/>
          <p:cNvSpPr/>
          <p:nvPr/>
        </p:nvSpPr>
        <p:spPr>
          <a:xfrm>
            <a:off x="6313101" y="1399491"/>
            <a:ext cx="30539" cy="361198"/>
          </a:xfrm>
          <a:custGeom>
            <a:rect b="b" l="l" r="r" t="t"/>
            <a:pathLst>
              <a:path extrusionOk="0" h="9745" w="824">
                <a:moveTo>
                  <a:pt x="761" y="0"/>
                </a:moveTo>
                <a:cubicBezTo>
                  <a:pt x="727" y="0"/>
                  <a:pt x="692" y="22"/>
                  <a:pt x="687" y="64"/>
                </a:cubicBezTo>
                <a:cubicBezTo>
                  <a:pt x="347" y="3161"/>
                  <a:pt x="0" y="6602"/>
                  <a:pt x="556" y="9690"/>
                </a:cubicBezTo>
                <a:cubicBezTo>
                  <a:pt x="563" y="9728"/>
                  <a:pt x="591" y="9744"/>
                  <a:pt x="621" y="9744"/>
                </a:cubicBezTo>
                <a:cubicBezTo>
                  <a:pt x="659" y="9744"/>
                  <a:pt x="701" y="9716"/>
                  <a:pt x="704" y="9670"/>
                </a:cubicBezTo>
                <a:cubicBezTo>
                  <a:pt x="786" y="8077"/>
                  <a:pt x="621" y="6462"/>
                  <a:pt x="635" y="4865"/>
                </a:cubicBezTo>
                <a:cubicBezTo>
                  <a:pt x="648" y="3263"/>
                  <a:pt x="709" y="1663"/>
                  <a:pt x="821" y="64"/>
                </a:cubicBezTo>
                <a:cubicBezTo>
                  <a:pt x="824" y="21"/>
                  <a:pt x="793" y="0"/>
                  <a:pt x="761" y="0"/>
                </a:cubicBezTo>
                <a:close/>
              </a:path>
            </a:pathLst>
          </a:custGeom>
          <a:solidFill>
            <a:srgbClr val="0F27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 name="Google Shape;50;p2"/>
          <p:cNvSpPr/>
          <p:nvPr/>
        </p:nvSpPr>
        <p:spPr>
          <a:xfrm>
            <a:off x="6262474" y="1524808"/>
            <a:ext cx="35209" cy="343148"/>
          </a:xfrm>
          <a:custGeom>
            <a:rect b="b" l="l" r="r" t="t"/>
            <a:pathLst>
              <a:path extrusionOk="0" h="9258" w="950">
                <a:moveTo>
                  <a:pt x="178" y="1"/>
                </a:moveTo>
                <a:cubicBezTo>
                  <a:pt x="88" y="1"/>
                  <a:pt x="1" y="59"/>
                  <a:pt x="9" y="176"/>
                </a:cubicBezTo>
                <a:cubicBezTo>
                  <a:pt x="210" y="3163"/>
                  <a:pt x="254" y="6216"/>
                  <a:pt x="695" y="9177"/>
                </a:cubicBezTo>
                <a:cubicBezTo>
                  <a:pt x="704" y="9233"/>
                  <a:pt x="746" y="9257"/>
                  <a:pt x="791" y="9257"/>
                </a:cubicBezTo>
                <a:cubicBezTo>
                  <a:pt x="849" y="9257"/>
                  <a:pt x="913" y="9216"/>
                  <a:pt x="914" y="9148"/>
                </a:cubicBezTo>
                <a:cubicBezTo>
                  <a:pt x="949" y="6167"/>
                  <a:pt x="577" y="3149"/>
                  <a:pt x="373" y="176"/>
                </a:cubicBezTo>
                <a:cubicBezTo>
                  <a:pt x="365" y="59"/>
                  <a:pt x="270" y="1"/>
                  <a:pt x="178" y="1"/>
                </a:cubicBezTo>
                <a:close/>
              </a:path>
            </a:pathLst>
          </a:custGeom>
          <a:solidFill>
            <a:srgbClr val="0F27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 name="Google Shape;51;p2"/>
          <p:cNvSpPr/>
          <p:nvPr/>
        </p:nvSpPr>
        <p:spPr>
          <a:xfrm>
            <a:off x="6086130" y="2058618"/>
            <a:ext cx="304098" cy="97110"/>
          </a:xfrm>
          <a:custGeom>
            <a:rect b="b" l="l" r="r" t="t"/>
            <a:pathLst>
              <a:path extrusionOk="0" h="2620" w="8205">
                <a:moveTo>
                  <a:pt x="8043" y="0"/>
                </a:moveTo>
                <a:cubicBezTo>
                  <a:pt x="5332" y="204"/>
                  <a:pt x="2321" y="851"/>
                  <a:pt x="67" y="2447"/>
                </a:cubicBezTo>
                <a:cubicBezTo>
                  <a:pt x="0" y="2494"/>
                  <a:pt x="27" y="2619"/>
                  <a:pt x="104" y="2619"/>
                </a:cubicBezTo>
                <a:cubicBezTo>
                  <a:pt x="114" y="2619"/>
                  <a:pt x="125" y="2617"/>
                  <a:pt x="137" y="2612"/>
                </a:cubicBezTo>
                <a:cubicBezTo>
                  <a:pt x="2772" y="1507"/>
                  <a:pt x="5158" y="504"/>
                  <a:pt x="8043" y="252"/>
                </a:cubicBezTo>
                <a:cubicBezTo>
                  <a:pt x="8198" y="238"/>
                  <a:pt x="8204" y="1"/>
                  <a:pt x="8054" y="1"/>
                </a:cubicBezTo>
                <a:cubicBezTo>
                  <a:pt x="8051" y="1"/>
                  <a:pt x="8047" y="1"/>
                  <a:pt x="8043" y="1"/>
                </a:cubicBezTo>
                <a:lnTo>
                  <a:pt x="8043" y="0"/>
                </a:lnTo>
                <a:close/>
              </a:path>
            </a:pathLst>
          </a:custGeom>
          <a:solidFill>
            <a:srgbClr val="0F27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 name="Google Shape;52;p2"/>
          <p:cNvSpPr/>
          <p:nvPr/>
        </p:nvSpPr>
        <p:spPr>
          <a:xfrm>
            <a:off x="6017861" y="1709762"/>
            <a:ext cx="34950" cy="417982"/>
          </a:xfrm>
          <a:custGeom>
            <a:rect b="b" l="l" r="r" t="t"/>
            <a:pathLst>
              <a:path extrusionOk="0" h="11277" w="943">
                <a:moveTo>
                  <a:pt x="115" y="1"/>
                </a:moveTo>
                <a:cubicBezTo>
                  <a:pt x="56" y="1"/>
                  <a:pt x="1" y="38"/>
                  <a:pt x="5" y="115"/>
                </a:cubicBezTo>
                <a:cubicBezTo>
                  <a:pt x="220" y="3788"/>
                  <a:pt x="288" y="7489"/>
                  <a:pt x="640" y="11151"/>
                </a:cubicBezTo>
                <a:cubicBezTo>
                  <a:pt x="648" y="11234"/>
                  <a:pt x="714" y="11276"/>
                  <a:pt x="777" y="11276"/>
                </a:cubicBezTo>
                <a:cubicBezTo>
                  <a:pt x="839" y="11276"/>
                  <a:pt x="899" y="11235"/>
                  <a:pt x="900" y="11151"/>
                </a:cubicBezTo>
                <a:cubicBezTo>
                  <a:pt x="942" y="7477"/>
                  <a:pt x="575" y="3772"/>
                  <a:pt x="244" y="115"/>
                </a:cubicBezTo>
                <a:cubicBezTo>
                  <a:pt x="237" y="40"/>
                  <a:pt x="174" y="1"/>
                  <a:pt x="115" y="1"/>
                </a:cubicBezTo>
                <a:close/>
              </a:path>
            </a:pathLst>
          </a:custGeom>
          <a:solidFill>
            <a:srgbClr val="0F27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 name="Google Shape;53;p2"/>
          <p:cNvSpPr/>
          <p:nvPr/>
        </p:nvSpPr>
        <p:spPr>
          <a:xfrm>
            <a:off x="5453548" y="3730657"/>
            <a:ext cx="832720" cy="1402873"/>
          </a:xfrm>
          <a:custGeom>
            <a:rect b="b" l="l" r="r" t="t"/>
            <a:pathLst>
              <a:path extrusionOk="0" h="37849" w="22468">
                <a:moveTo>
                  <a:pt x="18489" y="0"/>
                </a:moveTo>
                <a:cubicBezTo>
                  <a:pt x="17264" y="0"/>
                  <a:pt x="16452" y="899"/>
                  <a:pt x="15564" y="2462"/>
                </a:cubicBezTo>
                <a:cubicBezTo>
                  <a:pt x="15059" y="3351"/>
                  <a:pt x="15163" y="4467"/>
                  <a:pt x="14900" y="5456"/>
                </a:cubicBezTo>
                <a:cubicBezTo>
                  <a:pt x="14301" y="7708"/>
                  <a:pt x="12834" y="9717"/>
                  <a:pt x="10874" y="10975"/>
                </a:cubicBezTo>
                <a:cubicBezTo>
                  <a:pt x="10020" y="11522"/>
                  <a:pt x="9080" y="11930"/>
                  <a:pt x="8243" y="12503"/>
                </a:cubicBezTo>
                <a:cubicBezTo>
                  <a:pt x="5249" y="14550"/>
                  <a:pt x="4105" y="18369"/>
                  <a:pt x="3554" y="21953"/>
                </a:cubicBezTo>
                <a:cubicBezTo>
                  <a:pt x="3009" y="25503"/>
                  <a:pt x="1513" y="24732"/>
                  <a:pt x="735" y="27215"/>
                </a:cubicBezTo>
                <a:cubicBezTo>
                  <a:pt x="0" y="29562"/>
                  <a:pt x="154" y="31688"/>
                  <a:pt x="1904" y="37438"/>
                </a:cubicBezTo>
                <a:lnTo>
                  <a:pt x="3346" y="37849"/>
                </a:lnTo>
                <a:cubicBezTo>
                  <a:pt x="3842" y="33937"/>
                  <a:pt x="7500" y="33924"/>
                  <a:pt x="8830" y="33402"/>
                </a:cubicBezTo>
                <a:cubicBezTo>
                  <a:pt x="9971" y="32954"/>
                  <a:pt x="10925" y="32203"/>
                  <a:pt x="11313" y="31002"/>
                </a:cubicBezTo>
                <a:cubicBezTo>
                  <a:pt x="11928" y="29096"/>
                  <a:pt x="10655" y="27191"/>
                  <a:pt x="12133" y="25523"/>
                </a:cubicBezTo>
                <a:cubicBezTo>
                  <a:pt x="12288" y="25348"/>
                  <a:pt x="12459" y="25189"/>
                  <a:pt x="12644" y="25045"/>
                </a:cubicBezTo>
                <a:cubicBezTo>
                  <a:pt x="14087" y="23924"/>
                  <a:pt x="16268" y="24034"/>
                  <a:pt x="17398" y="22502"/>
                </a:cubicBezTo>
                <a:cubicBezTo>
                  <a:pt x="18719" y="20712"/>
                  <a:pt x="18743" y="18538"/>
                  <a:pt x="18160" y="16430"/>
                </a:cubicBezTo>
                <a:cubicBezTo>
                  <a:pt x="17505" y="14062"/>
                  <a:pt x="20200" y="12342"/>
                  <a:pt x="21234" y="10199"/>
                </a:cubicBezTo>
                <a:cubicBezTo>
                  <a:pt x="22005" y="8600"/>
                  <a:pt x="22363" y="7519"/>
                  <a:pt x="22430" y="5377"/>
                </a:cubicBezTo>
                <a:cubicBezTo>
                  <a:pt x="22468" y="4194"/>
                  <a:pt x="21916" y="1390"/>
                  <a:pt x="20859" y="792"/>
                </a:cubicBezTo>
                <a:cubicBezTo>
                  <a:pt x="19904" y="252"/>
                  <a:pt x="19139" y="0"/>
                  <a:pt x="1848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 name="Google Shape;54;p2"/>
          <p:cNvGrpSpPr/>
          <p:nvPr/>
        </p:nvGrpSpPr>
        <p:grpSpPr>
          <a:xfrm>
            <a:off x="5544425" y="3897932"/>
            <a:ext cx="664123" cy="1223997"/>
            <a:chOff x="5544425" y="3897932"/>
            <a:chExt cx="664123" cy="1223997"/>
          </a:xfrm>
        </p:grpSpPr>
        <p:sp>
          <p:nvSpPr>
            <p:cNvPr id="55" name="Google Shape;55;p2"/>
            <p:cNvSpPr/>
            <p:nvPr/>
          </p:nvSpPr>
          <p:spPr>
            <a:xfrm>
              <a:off x="5544425" y="3970097"/>
              <a:ext cx="569502" cy="1151832"/>
            </a:xfrm>
            <a:custGeom>
              <a:rect b="b" l="l" r="r" t="t"/>
              <a:pathLst>
                <a:path extrusionOk="0" h="31076" w="15366">
                  <a:moveTo>
                    <a:pt x="15284" y="1"/>
                  </a:moveTo>
                  <a:cubicBezTo>
                    <a:pt x="15257" y="1"/>
                    <a:pt x="15232" y="15"/>
                    <a:pt x="15222" y="48"/>
                  </a:cubicBezTo>
                  <a:lnTo>
                    <a:pt x="15224" y="49"/>
                  </a:lnTo>
                  <a:cubicBezTo>
                    <a:pt x="13722" y="5520"/>
                    <a:pt x="9630" y="9520"/>
                    <a:pt x="6351" y="13964"/>
                  </a:cubicBezTo>
                  <a:cubicBezTo>
                    <a:pt x="2681" y="18939"/>
                    <a:pt x="886" y="24880"/>
                    <a:pt x="11" y="30951"/>
                  </a:cubicBezTo>
                  <a:cubicBezTo>
                    <a:pt x="1" y="31025"/>
                    <a:pt x="61" y="31075"/>
                    <a:pt x="117" y="31075"/>
                  </a:cubicBezTo>
                  <a:cubicBezTo>
                    <a:pt x="154" y="31075"/>
                    <a:pt x="190" y="31054"/>
                    <a:pt x="204" y="31003"/>
                  </a:cubicBezTo>
                  <a:cubicBezTo>
                    <a:pt x="1042" y="27865"/>
                    <a:pt x="1615" y="24670"/>
                    <a:pt x="2709" y="21603"/>
                  </a:cubicBezTo>
                  <a:cubicBezTo>
                    <a:pt x="3753" y="18673"/>
                    <a:pt x="5280" y="16061"/>
                    <a:pt x="7128" y="13574"/>
                  </a:cubicBezTo>
                  <a:cubicBezTo>
                    <a:pt x="10264" y="9357"/>
                    <a:pt x="14141" y="5365"/>
                    <a:pt x="15354" y="85"/>
                  </a:cubicBezTo>
                  <a:cubicBezTo>
                    <a:pt x="15365" y="34"/>
                    <a:pt x="15324" y="1"/>
                    <a:pt x="1528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 name="Google Shape;56;p2"/>
            <p:cNvSpPr/>
            <p:nvPr/>
          </p:nvSpPr>
          <p:spPr>
            <a:xfrm>
              <a:off x="5748565" y="4210946"/>
              <a:ext cx="43363" cy="279804"/>
            </a:xfrm>
            <a:custGeom>
              <a:rect b="b" l="l" r="r" t="t"/>
              <a:pathLst>
                <a:path extrusionOk="0" h="7549" w="1170">
                  <a:moveTo>
                    <a:pt x="146" y="1"/>
                  </a:moveTo>
                  <a:cubicBezTo>
                    <a:pt x="100" y="1"/>
                    <a:pt x="54" y="31"/>
                    <a:pt x="53" y="91"/>
                  </a:cubicBezTo>
                  <a:cubicBezTo>
                    <a:pt x="1" y="2594"/>
                    <a:pt x="241" y="5099"/>
                    <a:pt x="1008" y="7494"/>
                  </a:cubicBezTo>
                  <a:cubicBezTo>
                    <a:pt x="1020" y="7531"/>
                    <a:pt x="1056" y="7549"/>
                    <a:pt x="1090" y="7549"/>
                  </a:cubicBezTo>
                  <a:cubicBezTo>
                    <a:pt x="1131" y="7549"/>
                    <a:pt x="1170" y="7523"/>
                    <a:pt x="1164" y="7473"/>
                  </a:cubicBezTo>
                  <a:cubicBezTo>
                    <a:pt x="1025" y="6320"/>
                    <a:pt x="715" y="5197"/>
                    <a:pt x="534" y="4050"/>
                  </a:cubicBezTo>
                  <a:cubicBezTo>
                    <a:pt x="326" y="2738"/>
                    <a:pt x="285" y="1417"/>
                    <a:pt x="241" y="91"/>
                  </a:cubicBezTo>
                  <a:cubicBezTo>
                    <a:pt x="239" y="31"/>
                    <a:pt x="193" y="1"/>
                    <a:pt x="14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 name="Google Shape;57;p2"/>
            <p:cNvSpPr/>
            <p:nvPr/>
          </p:nvSpPr>
          <p:spPr>
            <a:xfrm>
              <a:off x="5607987" y="4698610"/>
              <a:ext cx="212479" cy="146926"/>
            </a:xfrm>
            <a:custGeom>
              <a:rect b="b" l="l" r="r" t="t"/>
              <a:pathLst>
                <a:path extrusionOk="0" h="3964" w="5733">
                  <a:moveTo>
                    <a:pt x="5575" y="0"/>
                  </a:moveTo>
                  <a:cubicBezTo>
                    <a:pt x="5560" y="0"/>
                    <a:pt x="5544" y="4"/>
                    <a:pt x="5528" y="11"/>
                  </a:cubicBezTo>
                  <a:lnTo>
                    <a:pt x="5528" y="10"/>
                  </a:lnTo>
                  <a:cubicBezTo>
                    <a:pt x="4241" y="621"/>
                    <a:pt x="2964" y="1108"/>
                    <a:pt x="1856" y="2030"/>
                  </a:cubicBezTo>
                  <a:cubicBezTo>
                    <a:pt x="1243" y="2540"/>
                    <a:pt x="435" y="3118"/>
                    <a:pt x="36" y="3827"/>
                  </a:cubicBezTo>
                  <a:cubicBezTo>
                    <a:pt x="1" y="3890"/>
                    <a:pt x="52" y="3964"/>
                    <a:pt x="114" y="3964"/>
                  </a:cubicBezTo>
                  <a:cubicBezTo>
                    <a:pt x="129" y="3964"/>
                    <a:pt x="144" y="3960"/>
                    <a:pt x="159" y="3951"/>
                  </a:cubicBezTo>
                  <a:cubicBezTo>
                    <a:pt x="787" y="3567"/>
                    <a:pt x="1283" y="2924"/>
                    <a:pt x="1834" y="2440"/>
                  </a:cubicBezTo>
                  <a:cubicBezTo>
                    <a:pt x="2984" y="1428"/>
                    <a:pt x="4284" y="872"/>
                    <a:pt x="5631" y="186"/>
                  </a:cubicBezTo>
                  <a:cubicBezTo>
                    <a:pt x="5733" y="134"/>
                    <a:pt x="5670" y="0"/>
                    <a:pt x="557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 name="Google Shape;58;p2"/>
            <p:cNvSpPr/>
            <p:nvPr/>
          </p:nvSpPr>
          <p:spPr>
            <a:xfrm>
              <a:off x="5970236" y="4103717"/>
              <a:ext cx="238312" cy="145109"/>
            </a:xfrm>
            <a:custGeom>
              <a:rect b="b" l="l" r="r" t="t"/>
              <a:pathLst>
                <a:path extrusionOk="0" h="3915" w="6430">
                  <a:moveTo>
                    <a:pt x="6344" y="0"/>
                  </a:moveTo>
                  <a:cubicBezTo>
                    <a:pt x="6338" y="0"/>
                    <a:pt x="6332" y="1"/>
                    <a:pt x="6325" y="4"/>
                  </a:cubicBezTo>
                  <a:cubicBezTo>
                    <a:pt x="4063" y="756"/>
                    <a:pt x="1931" y="2244"/>
                    <a:pt x="84" y="3727"/>
                  </a:cubicBezTo>
                  <a:cubicBezTo>
                    <a:pt x="0" y="3793"/>
                    <a:pt x="77" y="3915"/>
                    <a:pt x="167" y="3915"/>
                  </a:cubicBezTo>
                  <a:cubicBezTo>
                    <a:pt x="184" y="3915"/>
                    <a:pt x="202" y="3911"/>
                    <a:pt x="219" y="3901"/>
                  </a:cubicBezTo>
                  <a:cubicBezTo>
                    <a:pt x="2304" y="2660"/>
                    <a:pt x="4185" y="1197"/>
                    <a:pt x="6373" y="117"/>
                  </a:cubicBezTo>
                  <a:cubicBezTo>
                    <a:pt x="6430" y="89"/>
                    <a:pt x="6399" y="0"/>
                    <a:pt x="634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 name="Google Shape;59;p2"/>
            <p:cNvSpPr/>
            <p:nvPr/>
          </p:nvSpPr>
          <p:spPr>
            <a:xfrm>
              <a:off x="6016416" y="3897932"/>
              <a:ext cx="46625" cy="203857"/>
            </a:xfrm>
            <a:custGeom>
              <a:rect b="b" l="l" r="r" t="t"/>
              <a:pathLst>
                <a:path extrusionOk="0" h="5500" w="1258">
                  <a:moveTo>
                    <a:pt x="75" y="0"/>
                  </a:moveTo>
                  <a:cubicBezTo>
                    <a:pt x="65" y="0"/>
                    <a:pt x="55" y="8"/>
                    <a:pt x="54" y="19"/>
                  </a:cubicBezTo>
                  <a:cubicBezTo>
                    <a:pt x="1" y="863"/>
                    <a:pt x="262" y="1728"/>
                    <a:pt x="429" y="2554"/>
                  </a:cubicBezTo>
                  <a:cubicBezTo>
                    <a:pt x="624" y="3521"/>
                    <a:pt x="801" y="4497"/>
                    <a:pt x="1090" y="5442"/>
                  </a:cubicBezTo>
                  <a:cubicBezTo>
                    <a:pt x="1102" y="5480"/>
                    <a:pt x="1139" y="5499"/>
                    <a:pt x="1174" y="5499"/>
                  </a:cubicBezTo>
                  <a:cubicBezTo>
                    <a:pt x="1217" y="5499"/>
                    <a:pt x="1258" y="5472"/>
                    <a:pt x="1252" y="5420"/>
                  </a:cubicBezTo>
                  <a:cubicBezTo>
                    <a:pt x="1155" y="4495"/>
                    <a:pt x="957" y="3587"/>
                    <a:pt x="772" y="2677"/>
                  </a:cubicBezTo>
                  <a:cubicBezTo>
                    <a:pt x="592" y="1791"/>
                    <a:pt x="498" y="822"/>
                    <a:pt x="90" y="10"/>
                  </a:cubicBezTo>
                  <a:cubicBezTo>
                    <a:pt x="86" y="3"/>
                    <a:pt x="81" y="0"/>
                    <a:pt x="7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 name="Google Shape;60;p2"/>
            <p:cNvSpPr/>
            <p:nvPr/>
          </p:nvSpPr>
          <p:spPr>
            <a:xfrm>
              <a:off x="5756126" y="4389228"/>
              <a:ext cx="356727" cy="141440"/>
            </a:xfrm>
            <a:custGeom>
              <a:rect b="b" l="l" r="r" t="t"/>
              <a:pathLst>
                <a:path extrusionOk="0" h="3816" w="9625">
                  <a:moveTo>
                    <a:pt x="9523" y="1"/>
                  </a:moveTo>
                  <a:cubicBezTo>
                    <a:pt x="9511" y="1"/>
                    <a:pt x="9499" y="4"/>
                    <a:pt x="9487" y="13"/>
                  </a:cubicBezTo>
                  <a:cubicBezTo>
                    <a:pt x="6748" y="2049"/>
                    <a:pt x="3387" y="2920"/>
                    <a:pt x="103" y="3627"/>
                  </a:cubicBezTo>
                  <a:cubicBezTo>
                    <a:pt x="0" y="3649"/>
                    <a:pt x="20" y="3816"/>
                    <a:pt x="123" y="3816"/>
                  </a:cubicBezTo>
                  <a:cubicBezTo>
                    <a:pt x="125" y="3816"/>
                    <a:pt x="127" y="3816"/>
                    <a:pt x="129" y="3816"/>
                  </a:cubicBezTo>
                  <a:cubicBezTo>
                    <a:pt x="3301" y="3626"/>
                    <a:pt x="7200" y="2294"/>
                    <a:pt x="9575" y="128"/>
                  </a:cubicBezTo>
                  <a:cubicBezTo>
                    <a:pt x="9625" y="82"/>
                    <a:pt x="9578" y="1"/>
                    <a:pt x="952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 name="Google Shape;61;p2"/>
            <p:cNvSpPr/>
            <p:nvPr/>
          </p:nvSpPr>
          <p:spPr>
            <a:xfrm>
              <a:off x="5699457" y="4237077"/>
              <a:ext cx="64118" cy="259640"/>
            </a:xfrm>
            <a:custGeom>
              <a:rect b="b" l="l" r="r" t="t"/>
              <a:pathLst>
                <a:path extrusionOk="0" h="7005" w="1730">
                  <a:moveTo>
                    <a:pt x="286" y="1"/>
                  </a:moveTo>
                  <a:cubicBezTo>
                    <a:pt x="239" y="1"/>
                    <a:pt x="190" y="31"/>
                    <a:pt x="185" y="91"/>
                  </a:cubicBezTo>
                  <a:cubicBezTo>
                    <a:pt x="0" y="2412"/>
                    <a:pt x="574" y="4880"/>
                    <a:pt x="1588" y="6969"/>
                  </a:cubicBezTo>
                  <a:cubicBezTo>
                    <a:pt x="1600" y="6994"/>
                    <a:pt x="1621" y="7004"/>
                    <a:pt x="1642" y="7004"/>
                  </a:cubicBezTo>
                  <a:cubicBezTo>
                    <a:pt x="1685" y="7004"/>
                    <a:pt x="1730" y="6963"/>
                    <a:pt x="1718" y="6913"/>
                  </a:cubicBezTo>
                  <a:cubicBezTo>
                    <a:pt x="1185" y="4587"/>
                    <a:pt x="269" y="2542"/>
                    <a:pt x="374" y="91"/>
                  </a:cubicBezTo>
                  <a:cubicBezTo>
                    <a:pt x="377" y="30"/>
                    <a:pt x="332" y="1"/>
                    <a:pt x="28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 name="Google Shape;62;p2"/>
          <p:cNvSpPr/>
          <p:nvPr/>
        </p:nvSpPr>
        <p:spPr>
          <a:xfrm>
            <a:off x="5564921" y="4616622"/>
            <a:ext cx="45476" cy="224132"/>
          </a:xfrm>
          <a:custGeom>
            <a:rect b="b" l="l" r="r" t="t"/>
            <a:pathLst>
              <a:path extrusionOk="0" h="6047" w="1227">
                <a:moveTo>
                  <a:pt x="220" y="1"/>
                </a:moveTo>
                <a:cubicBezTo>
                  <a:pt x="195" y="1"/>
                  <a:pt x="171" y="17"/>
                  <a:pt x="169" y="48"/>
                </a:cubicBezTo>
                <a:cubicBezTo>
                  <a:pt x="1" y="1944"/>
                  <a:pt x="197" y="4278"/>
                  <a:pt x="1062" y="6003"/>
                </a:cubicBezTo>
                <a:cubicBezTo>
                  <a:pt x="1077" y="6034"/>
                  <a:pt x="1101" y="6047"/>
                  <a:pt x="1126" y="6047"/>
                </a:cubicBezTo>
                <a:cubicBezTo>
                  <a:pt x="1175" y="6047"/>
                  <a:pt x="1226" y="5996"/>
                  <a:pt x="1216" y="5938"/>
                </a:cubicBezTo>
                <a:cubicBezTo>
                  <a:pt x="1062" y="5022"/>
                  <a:pt x="754" y="4137"/>
                  <a:pt x="598" y="3217"/>
                </a:cubicBezTo>
                <a:cubicBezTo>
                  <a:pt x="419" y="2168"/>
                  <a:pt x="347" y="1109"/>
                  <a:pt x="271" y="48"/>
                </a:cubicBezTo>
                <a:cubicBezTo>
                  <a:pt x="269" y="17"/>
                  <a:pt x="244" y="1"/>
                  <a:pt x="220" y="1"/>
                </a:cubicBezTo>
                <a:close/>
              </a:path>
            </a:pathLst>
          </a:custGeom>
          <a:solidFill>
            <a:srgbClr val="C341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 name="Google Shape;63;p2"/>
          <p:cNvSpPr/>
          <p:nvPr/>
        </p:nvSpPr>
        <p:spPr>
          <a:xfrm>
            <a:off x="1939912" y="1357497"/>
            <a:ext cx="1407226" cy="1575930"/>
          </a:xfrm>
          <a:custGeom>
            <a:rect b="b" l="l" r="r" t="t"/>
            <a:pathLst>
              <a:path extrusionOk="0" h="42518" w="37969">
                <a:moveTo>
                  <a:pt x="21717" y="5936"/>
                </a:moveTo>
                <a:cubicBezTo>
                  <a:pt x="22109" y="5936"/>
                  <a:pt x="22523" y="6210"/>
                  <a:pt x="22835" y="6490"/>
                </a:cubicBezTo>
                <a:cubicBezTo>
                  <a:pt x="23777" y="7333"/>
                  <a:pt x="23657" y="8734"/>
                  <a:pt x="24013" y="9841"/>
                </a:cubicBezTo>
                <a:cubicBezTo>
                  <a:pt x="24369" y="10955"/>
                  <a:pt x="24901" y="11869"/>
                  <a:pt x="24676" y="13086"/>
                </a:cubicBezTo>
                <a:cubicBezTo>
                  <a:pt x="24531" y="13870"/>
                  <a:pt x="24035" y="14714"/>
                  <a:pt x="23241" y="14784"/>
                </a:cubicBezTo>
                <a:cubicBezTo>
                  <a:pt x="23209" y="14787"/>
                  <a:pt x="23176" y="14788"/>
                  <a:pt x="23144" y="14788"/>
                </a:cubicBezTo>
                <a:cubicBezTo>
                  <a:pt x="22560" y="14788"/>
                  <a:pt x="22031" y="14338"/>
                  <a:pt x="21792" y="13797"/>
                </a:cubicBezTo>
                <a:cubicBezTo>
                  <a:pt x="21540" y="13227"/>
                  <a:pt x="21549" y="12577"/>
                  <a:pt x="21604" y="11956"/>
                </a:cubicBezTo>
                <a:cubicBezTo>
                  <a:pt x="21657" y="11335"/>
                  <a:pt x="21752" y="10707"/>
                  <a:pt x="21656" y="10091"/>
                </a:cubicBezTo>
                <a:cubicBezTo>
                  <a:pt x="21475" y="8937"/>
                  <a:pt x="20642" y="7854"/>
                  <a:pt x="20902" y="6715"/>
                </a:cubicBezTo>
                <a:lnTo>
                  <a:pt x="20902" y="6715"/>
                </a:lnTo>
                <a:lnTo>
                  <a:pt x="20902" y="6717"/>
                </a:lnTo>
                <a:cubicBezTo>
                  <a:pt x="20965" y="6446"/>
                  <a:pt x="21102" y="6175"/>
                  <a:pt x="21342" y="6035"/>
                </a:cubicBezTo>
                <a:cubicBezTo>
                  <a:pt x="21461" y="5966"/>
                  <a:pt x="21588" y="5936"/>
                  <a:pt x="21717" y="5936"/>
                </a:cubicBezTo>
                <a:close/>
                <a:moveTo>
                  <a:pt x="5137" y="20687"/>
                </a:moveTo>
                <a:cubicBezTo>
                  <a:pt x="5584" y="20687"/>
                  <a:pt x="6040" y="20897"/>
                  <a:pt x="6477" y="20986"/>
                </a:cubicBezTo>
                <a:cubicBezTo>
                  <a:pt x="7253" y="21147"/>
                  <a:pt x="8034" y="21294"/>
                  <a:pt x="8827" y="21324"/>
                </a:cubicBezTo>
                <a:cubicBezTo>
                  <a:pt x="9890" y="21364"/>
                  <a:pt x="10995" y="21518"/>
                  <a:pt x="11941" y="22049"/>
                </a:cubicBezTo>
                <a:cubicBezTo>
                  <a:pt x="12152" y="22167"/>
                  <a:pt x="12366" y="22317"/>
                  <a:pt x="12452" y="22544"/>
                </a:cubicBezTo>
                <a:cubicBezTo>
                  <a:pt x="12535" y="22764"/>
                  <a:pt x="12476" y="23017"/>
                  <a:pt x="12355" y="23217"/>
                </a:cubicBezTo>
                <a:cubicBezTo>
                  <a:pt x="12023" y="23761"/>
                  <a:pt x="11454" y="23961"/>
                  <a:pt x="10857" y="24070"/>
                </a:cubicBezTo>
                <a:cubicBezTo>
                  <a:pt x="10266" y="24177"/>
                  <a:pt x="9657" y="24236"/>
                  <a:pt x="9049" y="24236"/>
                </a:cubicBezTo>
                <a:cubicBezTo>
                  <a:pt x="8384" y="24236"/>
                  <a:pt x="7718" y="24165"/>
                  <a:pt x="7075" y="24007"/>
                </a:cubicBezTo>
                <a:cubicBezTo>
                  <a:pt x="6101" y="23768"/>
                  <a:pt x="4110" y="22940"/>
                  <a:pt x="4080" y="21706"/>
                </a:cubicBezTo>
                <a:cubicBezTo>
                  <a:pt x="4069" y="21240"/>
                  <a:pt x="4370" y="20851"/>
                  <a:pt x="4809" y="20730"/>
                </a:cubicBezTo>
                <a:cubicBezTo>
                  <a:pt x="4918" y="20699"/>
                  <a:pt x="5027" y="20687"/>
                  <a:pt x="5137" y="20687"/>
                </a:cubicBezTo>
                <a:close/>
                <a:moveTo>
                  <a:pt x="2033" y="0"/>
                </a:moveTo>
                <a:lnTo>
                  <a:pt x="2033" y="0"/>
                </a:lnTo>
                <a:cubicBezTo>
                  <a:pt x="3454" y="3803"/>
                  <a:pt x="2988" y="6573"/>
                  <a:pt x="2214" y="10629"/>
                </a:cubicBezTo>
                <a:cubicBezTo>
                  <a:pt x="2159" y="10912"/>
                  <a:pt x="2096" y="11194"/>
                  <a:pt x="2036" y="11478"/>
                </a:cubicBezTo>
                <a:cubicBezTo>
                  <a:pt x="3121" y="13443"/>
                  <a:pt x="4748" y="15113"/>
                  <a:pt x="6722" y="16187"/>
                </a:cubicBezTo>
                <a:cubicBezTo>
                  <a:pt x="7080" y="16381"/>
                  <a:pt x="7454" y="16563"/>
                  <a:pt x="7742" y="16852"/>
                </a:cubicBezTo>
                <a:cubicBezTo>
                  <a:pt x="8030" y="17142"/>
                  <a:pt x="8216" y="17571"/>
                  <a:pt x="8098" y="17961"/>
                </a:cubicBezTo>
                <a:cubicBezTo>
                  <a:pt x="7922" y="18537"/>
                  <a:pt x="7218" y="18737"/>
                  <a:pt x="6606" y="18737"/>
                </a:cubicBezTo>
                <a:cubicBezTo>
                  <a:pt x="6581" y="18737"/>
                  <a:pt x="6556" y="18736"/>
                  <a:pt x="6531" y="18736"/>
                </a:cubicBezTo>
                <a:cubicBezTo>
                  <a:pt x="4507" y="18684"/>
                  <a:pt x="2619" y="17494"/>
                  <a:pt x="1406" y="15871"/>
                </a:cubicBezTo>
                <a:cubicBezTo>
                  <a:pt x="1300" y="15729"/>
                  <a:pt x="1204" y="15580"/>
                  <a:pt x="1107" y="15432"/>
                </a:cubicBezTo>
                <a:cubicBezTo>
                  <a:pt x="521" y="17863"/>
                  <a:pt x="0" y="20300"/>
                  <a:pt x="39" y="22790"/>
                </a:cubicBezTo>
                <a:cubicBezTo>
                  <a:pt x="53" y="23572"/>
                  <a:pt x="116" y="24353"/>
                  <a:pt x="230" y="25126"/>
                </a:cubicBezTo>
                <a:cubicBezTo>
                  <a:pt x="1184" y="26150"/>
                  <a:pt x="2276" y="27059"/>
                  <a:pt x="3400" y="27927"/>
                </a:cubicBezTo>
                <a:cubicBezTo>
                  <a:pt x="5091" y="29233"/>
                  <a:pt x="7576" y="29831"/>
                  <a:pt x="9809" y="29831"/>
                </a:cubicBezTo>
                <a:cubicBezTo>
                  <a:pt x="10160" y="29831"/>
                  <a:pt x="10505" y="29816"/>
                  <a:pt x="10839" y="29787"/>
                </a:cubicBezTo>
                <a:cubicBezTo>
                  <a:pt x="11344" y="29743"/>
                  <a:pt x="11842" y="29705"/>
                  <a:pt x="12327" y="29705"/>
                </a:cubicBezTo>
                <a:cubicBezTo>
                  <a:pt x="13505" y="29705"/>
                  <a:pt x="14608" y="29928"/>
                  <a:pt x="15563" y="30829"/>
                </a:cubicBezTo>
                <a:cubicBezTo>
                  <a:pt x="16223" y="31453"/>
                  <a:pt x="16575" y="32347"/>
                  <a:pt x="16279" y="33238"/>
                </a:cubicBezTo>
                <a:cubicBezTo>
                  <a:pt x="15618" y="35225"/>
                  <a:pt x="13124" y="35907"/>
                  <a:pt x="11140" y="35907"/>
                </a:cubicBezTo>
                <a:cubicBezTo>
                  <a:pt x="10855" y="35907"/>
                  <a:pt x="10580" y="35893"/>
                  <a:pt x="10323" y="35867"/>
                </a:cubicBezTo>
                <a:cubicBezTo>
                  <a:pt x="8125" y="35641"/>
                  <a:pt x="6032" y="34749"/>
                  <a:pt x="4192" y="33527"/>
                </a:cubicBezTo>
                <a:cubicBezTo>
                  <a:pt x="3726" y="33217"/>
                  <a:pt x="3275" y="32887"/>
                  <a:pt x="2837" y="32540"/>
                </a:cubicBezTo>
                <a:lnTo>
                  <a:pt x="2837" y="32540"/>
                </a:lnTo>
                <a:cubicBezTo>
                  <a:pt x="4837" y="35983"/>
                  <a:pt x="7794" y="38874"/>
                  <a:pt x="11314" y="40625"/>
                </a:cubicBezTo>
                <a:cubicBezTo>
                  <a:pt x="11784" y="40554"/>
                  <a:pt x="12252" y="40456"/>
                  <a:pt x="12708" y="40341"/>
                </a:cubicBezTo>
                <a:cubicBezTo>
                  <a:pt x="14413" y="39912"/>
                  <a:pt x="16075" y="39331"/>
                  <a:pt x="17674" y="38605"/>
                </a:cubicBezTo>
                <a:cubicBezTo>
                  <a:pt x="18550" y="38206"/>
                  <a:pt x="19451" y="37756"/>
                  <a:pt x="20408" y="37756"/>
                </a:cubicBezTo>
                <a:cubicBezTo>
                  <a:pt x="20452" y="37756"/>
                  <a:pt x="20496" y="37757"/>
                  <a:pt x="20540" y="37759"/>
                </a:cubicBezTo>
                <a:cubicBezTo>
                  <a:pt x="20819" y="37771"/>
                  <a:pt x="21120" y="37838"/>
                  <a:pt x="21299" y="38052"/>
                </a:cubicBezTo>
                <a:cubicBezTo>
                  <a:pt x="21580" y="38390"/>
                  <a:pt x="21424" y="38907"/>
                  <a:pt x="21182" y="39273"/>
                </a:cubicBezTo>
                <a:cubicBezTo>
                  <a:pt x="20244" y="40699"/>
                  <a:pt x="18399" y="41190"/>
                  <a:pt x="16703" y="41394"/>
                </a:cubicBezTo>
                <a:cubicBezTo>
                  <a:pt x="15720" y="41511"/>
                  <a:pt x="14730" y="41570"/>
                  <a:pt x="13739" y="41570"/>
                </a:cubicBezTo>
                <a:cubicBezTo>
                  <a:pt x="13695" y="41570"/>
                  <a:pt x="13650" y="41570"/>
                  <a:pt x="13605" y="41570"/>
                </a:cubicBezTo>
                <a:lnTo>
                  <a:pt x="13605" y="41570"/>
                </a:lnTo>
                <a:cubicBezTo>
                  <a:pt x="14823" y="41972"/>
                  <a:pt x="16087" y="42249"/>
                  <a:pt x="17393" y="42361"/>
                </a:cubicBezTo>
                <a:cubicBezTo>
                  <a:pt x="18546" y="42460"/>
                  <a:pt x="19724" y="42518"/>
                  <a:pt x="20909" y="42518"/>
                </a:cubicBezTo>
                <a:cubicBezTo>
                  <a:pt x="24243" y="42518"/>
                  <a:pt x="27632" y="42063"/>
                  <a:pt x="30671" y="40801"/>
                </a:cubicBezTo>
                <a:lnTo>
                  <a:pt x="32772" y="39612"/>
                </a:lnTo>
                <a:cubicBezTo>
                  <a:pt x="36104" y="34369"/>
                  <a:pt x="37805" y="30973"/>
                  <a:pt x="37892" y="26208"/>
                </a:cubicBezTo>
                <a:cubicBezTo>
                  <a:pt x="37969" y="21952"/>
                  <a:pt x="36838" y="18092"/>
                  <a:pt x="34851" y="14718"/>
                </a:cubicBezTo>
                <a:lnTo>
                  <a:pt x="34851" y="14718"/>
                </a:lnTo>
                <a:cubicBezTo>
                  <a:pt x="34864" y="14775"/>
                  <a:pt x="34879" y="14832"/>
                  <a:pt x="34892" y="14889"/>
                </a:cubicBezTo>
                <a:cubicBezTo>
                  <a:pt x="35147" y="16059"/>
                  <a:pt x="36528" y="21729"/>
                  <a:pt x="34178" y="21729"/>
                </a:cubicBezTo>
                <a:cubicBezTo>
                  <a:pt x="34051" y="21729"/>
                  <a:pt x="33913" y="21712"/>
                  <a:pt x="33763" y="21677"/>
                </a:cubicBezTo>
                <a:cubicBezTo>
                  <a:pt x="33297" y="21569"/>
                  <a:pt x="32911" y="21227"/>
                  <a:pt x="32648" y="20828"/>
                </a:cubicBezTo>
                <a:cubicBezTo>
                  <a:pt x="31082" y="18446"/>
                  <a:pt x="31417" y="15134"/>
                  <a:pt x="30903" y="12440"/>
                </a:cubicBezTo>
                <a:cubicBezTo>
                  <a:pt x="30631" y="11009"/>
                  <a:pt x="30137" y="9627"/>
                  <a:pt x="29470" y="8334"/>
                </a:cubicBezTo>
                <a:cubicBezTo>
                  <a:pt x="28230" y="7266"/>
                  <a:pt x="26908" y="6300"/>
                  <a:pt x="25514" y="5441"/>
                </a:cubicBezTo>
                <a:cubicBezTo>
                  <a:pt x="22774" y="3752"/>
                  <a:pt x="19684" y="2571"/>
                  <a:pt x="16504" y="2137"/>
                </a:cubicBezTo>
                <a:lnTo>
                  <a:pt x="16504" y="2137"/>
                </a:lnTo>
                <a:cubicBezTo>
                  <a:pt x="17364" y="2963"/>
                  <a:pt x="18069" y="3999"/>
                  <a:pt x="18645" y="5048"/>
                </a:cubicBezTo>
                <a:cubicBezTo>
                  <a:pt x="19149" y="5964"/>
                  <a:pt x="19743" y="7273"/>
                  <a:pt x="19182" y="8301"/>
                </a:cubicBezTo>
                <a:cubicBezTo>
                  <a:pt x="19030" y="8579"/>
                  <a:pt x="18841" y="8695"/>
                  <a:pt x="18632" y="8695"/>
                </a:cubicBezTo>
                <a:cubicBezTo>
                  <a:pt x="17730" y="8695"/>
                  <a:pt x="16456" y="6547"/>
                  <a:pt x="16137" y="6113"/>
                </a:cubicBezTo>
                <a:cubicBezTo>
                  <a:pt x="15388" y="5097"/>
                  <a:pt x="14647" y="4069"/>
                  <a:pt x="13764" y="3162"/>
                </a:cubicBezTo>
                <a:cubicBezTo>
                  <a:pt x="13351" y="2739"/>
                  <a:pt x="12903" y="2352"/>
                  <a:pt x="12424" y="2007"/>
                </a:cubicBezTo>
                <a:cubicBezTo>
                  <a:pt x="12415" y="2007"/>
                  <a:pt x="12407" y="2007"/>
                  <a:pt x="12399" y="2008"/>
                </a:cubicBezTo>
                <a:cubicBezTo>
                  <a:pt x="11886" y="2047"/>
                  <a:pt x="11105" y="2086"/>
                  <a:pt x="10192" y="2086"/>
                </a:cubicBezTo>
                <a:cubicBezTo>
                  <a:pt x="7445" y="2086"/>
                  <a:pt x="3498" y="1736"/>
                  <a:pt x="203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 name="Google Shape;64;p2"/>
          <p:cNvSpPr/>
          <p:nvPr/>
        </p:nvSpPr>
        <p:spPr>
          <a:xfrm>
            <a:off x="2152428" y="1506720"/>
            <a:ext cx="1015550" cy="1331078"/>
          </a:xfrm>
          <a:custGeom>
            <a:rect b="b" l="l" r="r" t="t"/>
            <a:pathLst>
              <a:path extrusionOk="0" h="35912" w="27401">
                <a:moveTo>
                  <a:pt x="225" y="0"/>
                </a:moveTo>
                <a:cubicBezTo>
                  <a:pt x="114" y="0"/>
                  <a:pt x="1" y="72"/>
                  <a:pt x="11" y="201"/>
                </a:cubicBezTo>
                <a:cubicBezTo>
                  <a:pt x="461" y="5647"/>
                  <a:pt x="4281" y="9157"/>
                  <a:pt x="8217" y="12495"/>
                </a:cubicBezTo>
                <a:cubicBezTo>
                  <a:pt x="14092" y="17475"/>
                  <a:pt x="19476" y="22651"/>
                  <a:pt x="23423" y="29349"/>
                </a:cubicBezTo>
                <a:cubicBezTo>
                  <a:pt x="24250" y="30754"/>
                  <a:pt x="25012" y="32200"/>
                  <a:pt x="25733" y="33662"/>
                </a:cubicBezTo>
                <a:cubicBezTo>
                  <a:pt x="26013" y="34229"/>
                  <a:pt x="26626" y="35138"/>
                  <a:pt x="26720" y="35673"/>
                </a:cubicBezTo>
                <a:cubicBezTo>
                  <a:pt x="26750" y="35840"/>
                  <a:pt x="26869" y="35912"/>
                  <a:pt x="26996" y="35912"/>
                </a:cubicBezTo>
                <a:cubicBezTo>
                  <a:pt x="27188" y="35912"/>
                  <a:pt x="27400" y="35748"/>
                  <a:pt x="27356" y="35498"/>
                </a:cubicBezTo>
                <a:cubicBezTo>
                  <a:pt x="27079" y="33938"/>
                  <a:pt x="26191" y="32156"/>
                  <a:pt x="25409" y="30679"/>
                </a:cubicBezTo>
                <a:cubicBezTo>
                  <a:pt x="23614" y="27283"/>
                  <a:pt x="21392" y="24125"/>
                  <a:pt x="18867" y="21232"/>
                </a:cubicBezTo>
                <a:cubicBezTo>
                  <a:pt x="16462" y="18476"/>
                  <a:pt x="13764" y="16027"/>
                  <a:pt x="10931" y="13720"/>
                </a:cubicBezTo>
                <a:cubicBezTo>
                  <a:pt x="8734" y="11928"/>
                  <a:pt x="6423" y="10228"/>
                  <a:pt x="4472" y="8163"/>
                </a:cubicBezTo>
                <a:cubicBezTo>
                  <a:pt x="2323" y="5889"/>
                  <a:pt x="977" y="3226"/>
                  <a:pt x="417" y="147"/>
                </a:cubicBezTo>
                <a:cubicBezTo>
                  <a:pt x="398" y="46"/>
                  <a:pt x="313" y="0"/>
                  <a:pt x="225" y="0"/>
                </a:cubicBezTo>
                <a:close/>
              </a:path>
            </a:pathLst>
          </a:custGeom>
          <a:solidFill>
            <a:srgbClr val="0F27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 name="Google Shape;65;p2"/>
          <p:cNvSpPr/>
          <p:nvPr/>
        </p:nvSpPr>
        <p:spPr>
          <a:xfrm>
            <a:off x="2251867" y="2189717"/>
            <a:ext cx="495970" cy="149075"/>
          </a:xfrm>
          <a:custGeom>
            <a:rect b="b" l="l" r="r" t="t"/>
            <a:pathLst>
              <a:path extrusionOk="0" h="4022" w="13382">
                <a:moveTo>
                  <a:pt x="12950" y="0"/>
                </a:moveTo>
                <a:cubicBezTo>
                  <a:pt x="12904" y="0"/>
                  <a:pt x="12854" y="13"/>
                  <a:pt x="12804" y="41"/>
                </a:cubicBezTo>
                <a:cubicBezTo>
                  <a:pt x="9075" y="2186"/>
                  <a:pt x="4996" y="3582"/>
                  <a:pt x="670" y="3582"/>
                </a:cubicBezTo>
                <a:cubicBezTo>
                  <a:pt x="529" y="3582"/>
                  <a:pt x="387" y="3580"/>
                  <a:pt x="246" y="3577"/>
                </a:cubicBezTo>
                <a:cubicBezTo>
                  <a:pt x="244" y="3577"/>
                  <a:pt x="242" y="3577"/>
                  <a:pt x="240" y="3577"/>
                </a:cubicBezTo>
                <a:cubicBezTo>
                  <a:pt x="1" y="3577"/>
                  <a:pt x="12" y="3929"/>
                  <a:pt x="246" y="3951"/>
                </a:cubicBezTo>
                <a:cubicBezTo>
                  <a:pt x="749" y="3999"/>
                  <a:pt x="1250" y="4022"/>
                  <a:pt x="1748" y="4022"/>
                </a:cubicBezTo>
                <a:cubicBezTo>
                  <a:pt x="5767" y="4022"/>
                  <a:pt x="9614" y="2528"/>
                  <a:pt x="13102" y="551"/>
                </a:cubicBezTo>
                <a:cubicBezTo>
                  <a:pt x="13382" y="392"/>
                  <a:pt x="13210" y="0"/>
                  <a:pt x="12950" y="0"/>
                </a:cubicBezTo>
                <a:close/>
              </a:path>
            </a:pathLst>
          </a:custGeom>
          <a:solidFill>
            <a:srgbClr val="0F27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 name="Google Shape;66;p2"/>
          <p:cNvSpPr/>
          <p:nvPr/>
        </p:nvSpPr>
        <p:spPr>
          <a:xfrm>
            <a:off x="2475316" y="1670696"/>
            <a:ext cx="173378" cy="422356"/>
          </a:xfrm>
          <a:custGeom>
            <a:rect b="b" l="l" r="r" t="t"/>
            <a:pathLst>
              <a:path extrusionOk="0" h="11395" w="4678">
                <a:moveTo>
                  <a:pt x="238" y="1"/>
                </a:moveTo>
                <a:cubicBezTo>
                  <a:pt x="120" y="1"/>
                  <a:pt x="1" y="148"/>
                  <a:pt x="71" y="274"/>
                </a:cubicBezTo>
                <a:lnTo>
                  <a:pt x="72" y="274"/>
                </a:lnTo>
                <a:cubicBezTo>
                  <a:pt x="1947" y="3621"/>
                  <a:pt x="3411" y="7169"/>
                  <a:pt x="3831" y="11005"/>
                </a:cubicBezTo>
                <a:cubicBezTo>
                  <a:pt x="3860" y="11271"/>
                  <a:pt x="4046" y="11395"/>
                  <a:pt x="4233" y="11395"/>
                </a:cubicBezTo>
                <a:cubicBezTo>
                  <a:pt x="4455" y="11395"/>
                  <a:pt x="4678" y="11218"/>
                  <a:pt x="4633" y="10896"/>
                </a:cubicBezTo>
                <a:cubicBezTo>
                  <a:pt x="4083" y="6973"/>
                  <a:pt x="2797" y="3205"/>
                  <a:pt x="350" y="59"/>
                </a:cubicBezTo>
                <a:cubicBezTo>
                  <a:pt x="318" y="18"/>
                  <a:pt x="278" y="1"/>
                  <a:pt x="238" y="1"/>
                </a:cubicBezTo>
                <a:close/>
              </a:path>
            </a:pathLst>
          </a:custGeom>
          <a:solidFill>
            <a:srgbClr val="0F27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 name="Google Shape;67;p2"/>
          <p:cNvGrpSpPr/>
          <p:nvPr/>
        </p:nvGrpSpPr>
        <p:grpSpPr>
          <a:xfrm>
            <a:off x="6006743" y="450146"/>
            <a:ext cx="1196303" cy="1219438"/>
            <a:chOff x="6006743" y="450146"/>
            <a:chExt cx="1196303" cy="1219438"/>
          </a:xfrm>
        </p:grpSpPr>
        <p:sp>
          <p:nvSpPr>
            <p:cNvPr id="68" name="Google Shape;68;p2"/>
            <p:cNvSpPr/>
            <p:nvPr/>
          </p:nvSpPr>
          <p:spPr>
            <a:xfrm>
              <a:off x="6008373" y="461932"/>
              <a:ext cx="1181997" cy="1206466"/>
            </a:xfrm>
            <a:custGeom>
              <a:rect b="b" l="l" r="r" t="t"/>
              <a:pathLst>
                <a:path extrusionOk="0" h="32550" w="31892">
                  <a:moveTo>
                    <a:pt x="31891" y="0"/>
                  </a:moveTo>
                  <a:cubicBezTo>
                    <a:pt x="31891" y="1"/>
                    <a:pt x="22569" y="2399"/>
                    <a:pt x="16048" y="8624"/>
                  </a:cubicBezTo>
                  <a:cubicBezTo>
                    <a:pt x="9184" y="15176"/>
                    <a:pt x="3717" y="23408"/>
                    <a:pt x="0" y="32550"/>
                  </a:cubicBezTo>
                  <a:lnTo>
                    <a:pt x="1297" y="31985"/>
                  </a:lnTo>
                  <a:cubicBezTo>
                    <a:pt x="6615" y="29979"/>
                    <a:pt x="11849" y="27692"/>
                    <a:pt x="16542" y="24483"/>
                  </a:cubicBezTo>
                  <a:cubicBezTo>
                    <a:pt x="26550" y="17640"/>
                    <a:pt x="31891" y="1"/>
                    <a:pt x="3189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 name="Google Shape;69;p2"/>
            <p:cNvGrpSpPr/>
            <p:nvPr/>
          </p:nvGrpSpPr>
          <p:grpSpPr>
            <a:xfrm>
              <a:off x="6006743" y="450146"/>
              <a:ext cx="1196303" cy="1219438"/>
              <a:chOff x="6006743" y="450146"/>
              <a:chExt cx="1196303" cy="1219438"/>
            </a:xfrm>
          </p:grpSpPr>
          <p:sp>
            <p:nvSpPr>
              <p:cNvPr id="70" name="Google Shape;70;p2"/>
              <p:cNvSpPr/>
              <p:nvPr/>
            </p:nvSpPr>
            <p:spPr>
              <a:xfrm>
                <a:off x="6006743" y="450146"/>
                <a:ext cx="1196303" cy="1219438"/>
              </a:xfrm>
              <a:custGeom>
                <a:rect b="b" l="l" r="r" t="t"/>
                <a:pathLst>
                  <a:path extrusionOk="0" h="32900" w="32278">
                    <a:moveTo>
                      <a:pt x="32140" y="1"/>
                    </a:moveTo>
                    <a:cubicBezTo>
                      <a:pt x="32117" y="1"/>
                      <a:pt x="32094" y="8"/>
                      <a:pt x="32074" y="24"/>
                    </a:cubicBezTo>
                    <a:lnTo>
                      <a:pt x="32074" y="25"/>
                    </a:lnTo>
                    <a:cubicBezTo>
                      <a:pt x="30558" y="1292"/>
                      <a:pt x="29272" y="2921"/>
                      <a:pt x="27921" y="4362"/>
                    </a:cubicBezTo>
                    <a:cubicBezTo>
                      <a:pt x="26675" y="5689"/>
                      <a:pt x="25416" y="7005"/>
                      <a:pt x="24143" y="8307"/>
                    </a:cubicBezTo>
                    <a:cubicBezTo>
                      <a:pt x="21476" y="11042"/>
                      <a:pt x="18759" y="13731"/>
                      <a:pt x="16042" y="16417"/>
                    </a:cubicBezTo>
                    <a:cubicBezTo>
                      <a:pt x="10597" y="21799"/>
                      <a:pt x="5182" y="27185"/>
                      <a:pt x="22" y="32843"/>
                    </a:cubicBezTo>
                    <a:cubicBezTo>
                      <a:pt x="0" y="32867"/>
                      <a:pt x="22" y="32900"/>
                      <a:pt x="47" y="32900"/>
                    </a:cubicBezTo>
                    <a:cubicBezTo>
                      <a:pt x="54" y="32900"/>
                      <a:pt x="62" y="32897"/>
                      <a:pt x="69" y="32890"/>
                    </a:cubicBezTo>
                    <a:cubicBezTo>
                      <a:pt x="5419" y="27324"/>
                      <a:pt x="11016" y="21992"/>
                      <a:pt x="16537" y="16596"/>
                    </a:cubicBezTo>
                    <a:cubicBezTo>
                      <a:pt x="19216" y="13976"/>
                      <a:pt x="21878" y="11340"/>
                      <a:pt x="24493" y="8654"/>
                    </a:cubicBezTo>
                    <a:cubicBezTo>
                      <a:pt x="25870" y="7241"/>
                      <a:pt x="27232" y="5813"/>
                      <a:pt x="28580" y="4370"/>
                    </a:cubicBezTo>
                    <a:cubicBezTo>
                      <a:pt x="29829" y="3031"/>
                      <a:pt x="31226" y="1682"/>
                      <a:pt x="32229" y="143"/>
                    </a:cubicBezTo>
                    <a:cubicBezTo>
                      <a:pt x="32277" y="68"/>
                      <a:pt x="32211" y="1"/>
                      <a:pt x="3214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 name="Google Shape;71;p2"/>
              <p:cNvSpPr/>
              <p:nvPr/>
            </p:nvSpPr>
            <p:spPr>
              <a:xfrm>
                <a:off x="6805069" y="831915"/>
                <a:ext cx="240350" cy="42736"/>
              </a:xfrm>
              <a:custGeom>
                <a:rect b="b" l="l" r="r" t="t"/>
                <a:pathLst>
                  <a:path extrusionOk="0" h="1153" w="6485">
                    <a:moveTo>
                      <a:pt x="6391" y="0"/>
                    </a:moveTo>
                    <a:cubicBezTo>
                      <a:pt x="6385" y="0"/>
                      <a:pt x="6379" y="1"/>
                      <a:pt x="6372" y="3"/>
                    </a:cubicBezTo>
                    <a:cubicBezTo>
                      <a:pt x="4381" y="584"/>
                      <a:pt x="2192" y="539"/>
                      <a:pt x="149" y="881"/>
                    </a:cubicBezTo>
                    <a:cubicBezTo>
                      <a:pt x="0" y="907"/>
                      <a:pt x="29" y="1153"/>
                      <a:pt x="176" y="1153"/>
                    </a:cubicBezTo>
                    <a:cubicBezTo>
                      <a:pt x="179" y="1153"/>
                      <a:pt x="182" y="1153"/>
                      <a:pt x="186" y="1152"/>
                    </a:cubicBezTo>
                    <a:cubicBezTo>
                      <a:pt x="1414" y="1063"/>
                      <a:pt x="2639" y="884"/>
                      <a:pt x="3862" y="732"/>
                    </a:cubicBezTo>
                    <a:cubicBezTo>
                      <a:pt x="4755" y="622"/>
                      <a:pt x="5610" y="535"/>
                      <a:pt x="6424" y="123"/>
                    </a:cubicBezTo>
                    <a:cubicBezTo>
                      <a:pt x="6485" y="92"/>
                      <a:pt x="6451" y="0"/>
                      <a:pt x="639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 name="Google Shape;72;p2"/>
              <p:cNvSpPr/>
              <p:nvPr/>
            </p:nvSpPr>
            <p:spPr>
              <a:xfrm>
                <a:off x="6590218" y="1075654"/>
                <a:ext cx="301355" cy="36361"/>
              </a:xfrm>
              <a:custGeom>
                <a:rect b="b" l="l" r="r" t="t"/>
                <a:pathLst>
                  <a:path extrusionOk="0" h="981" w="8131">
                    <a:moveTo>
                      <a:pt x="357" y="1"/>
                    </a:moveTo>
                    <a:cubicBezTo>
                      <a:pt x="104" y="1"/>
                      <a:pt x="1" y="391"/>
                      <a:pt x="274" y="433"/>
                    </a:cubicBezTo>
                    <a:cubicBezTo>
                      <a:pt x="1569" y="636"/>
                      <a:pt x="2861" y="810"/>
                      <a:pt x="4172" y="887"/>
                    </a:cubicBezTo>
                    <a:cubicBezTo>
                      <a:pt x="4809" y="924"/>
                      <a:pt x="5481" y="981"/>
                      <a:pt x="6149" y="981"/>
                    </a:cubicBezTo>
                    <a:cubicBezTo>
                      <a:pt x="6801" y="981"/>
                      <a:pt x="7449" y="927"/>
                      <a:pt x="8053" y="748"/>
                    </a:cubicBezTo>
                    <a:cubicBezTo>
                      <a:pt x="8125" y="725"/>
                      <a:pt x="8131" y="614"/>
                      <a:pt x="8053" y="595"/>
                    </a:cubicBezTo>
                    <a:lnTo>
                      <a:pt x="8053" y="596"/>
                    </a:lnTo>
                    <a:cubicBezTo>
                      <a:pt x="6948" y="334"/>
                      <a:pt x="5756" y="433"/>
                      <a:pt x="4626" y="379"/>
                    </a:cubicBezTo>
                    <a:cubicBezTo>
                      <a:pt x="3213" y="312"/>
                      <a:pt x="1795" y="194"/>
                      <a:pt x="392" y="3"/>
                    </a:cubicBezTo>
                    <a:cubicBezTo>
                      <a:pt x="380" y="1"/>
                      <a:pt x="369" y="1"/>
                      <a:pt x="35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 name="Google Shape;73;p2"/>
              <p:cNvSpPr/>
              <p:nvPr/>
            </p:nvSpPr>
            <p:spPr>
              <a:xfrm>
                <a:off x="6819968" y="590770"/>
                <a:ext cx="66453" cy="255748"/>
              </a:xfrm>
              <a:custGeom>
                <a:rect b="b" l="l" r="r" t="t"/>
                <a:pathLst>
                  <a:path extrusionOk="0" h="6900" w="1793">
                    <a:moveTo>
                      <a:pt x="1684" y="1"/>
                    </a:moveTo>
                    <a:cubicBezTo>
                      <a:pt x="1657" y="1"/>
                      <a:pt x="1631" y="13"/>
                      <a:pt x="1616" y="43"/>
                    </a:cubicBezTo>
                    <a:cubicBezTo>
                      <a:pt x="586" y="2084"/>
                      <a:pt x="698" y="4497"/>
                      <a:pt x="43" y="6665"/>
                    </a:cubicBezTo>
                    <a:cubicBezTo>
                      <a:pt x="0" y="6807"/>
                      <a:pt x="116" y="6899"/>
                      <a:pt x="230" y="6899"/>
                    </a:cubicBezTo>
                    <a:cubicBezTo>
                      <a:pt x="306" y="6899"/>
                      <a:pt x="381" y="6859"/>
                      <a:pt x="410" y="6767"/>
                    </a:cubicBezTo>
                    <a:cubicBezTo>
                      <a:pt x="1097" y="4596"/>
                      <a:pt x="1056" y="2282"/>
                      <a:pt x="1772" y="108"/>
                    </a:cubicBezTo>
                    <a:cubicBezTo>
                      <a:pt x="1792" y="48"/>
                      <a:pt x="1736" y="1"/>
                      <a:pt x="168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 name="Google Shape;74;p2"/>
              <p:cNvSpPr/>
              <p:nvPr/>
            </p:nvSpPr>
            <p:spPr>
              <a:xfrm>
                <a:off x="6751328" y="637398"/>
                <a:ext cx="43141" cy="279655"/>
              </a:xfrm>
              <a:custGeom>
                <a:rect b="b" l="l" r="r" t="t"/>
                <a:pathLst>
                  <a:path extrusionOk="0" h="7545" w="1164">
                    <a:moveTo>
                      <a:pt x="1054" y="0"/>
                    </a:moveTo>
                    <a:cubicBezTo>
                      <a:pt x="1007" y="0"/>
                      <a:pt x="958" y="26"/>
                      <a:pt x="940" y="79"/>
                    </a:cubicBezTo>
                    <a:cubicBezTo>
                      <a:pt x="125" y="2458"/>
                      <a:pt x="729" y="4989"/>
                      <a:pt x="32" y="7368"/>
                    </a:cubicBezTo>
                    <a:cubicBezTo>
                      <a:pt x="0" y="7476"/>
                      <a:pt x="85" y="7545"/>
                      <a:pt x="171" y="7545"/>
                    </a:cubicBezTo>
                    <a:cubicBezTo>
                      <a:pt x="229" y="7545"/>
                      <a:pt x="287" y="7514"/>
                      <a:pt x="310" y="7445"/>
                    </a:cubicBezTo>
                    <a:cubicBezTo>
                      <a:pt x="686" y="6347"/>
                      <a:pt x="684" y="5258"/>
                      <a:pt x="729" y="4110"/>
                    </a:cubicBezTo>
                    <a:cubicBezTo>
                      <a:pt x="784" y="2763"/>
                      <a:pt x="1094" y="1448"/>
                      <a:pt x="1160" y="108"/>
                    </a:cubicBezTo>
                    <a:cubicBezTo>
                      <a:pt x="1163" y="36"/>
                      <a:pt x="1110" y="0"/>
                      <a:pt x="105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 name="Google Shape;75;p2"/>
              <p:cNvSpPr/>
              <p:nvPr/>
            </p:nvSpPr>
            <p:spPr>
              <a:xfrm>
                <a:off x="6466169" y="847260"/>
                <a:ext cx="63192" cy="338033"/>
              </a:xfrm>
              <a:custGeom>
                <a:rect b="b" l="l" r="r" t="t"/>
                <a:pathLst>
                  <a:path extrusionOk="0" h="9120" w="1705">
                    <a:moveTo>
                      <a:pt x="1621" y="1"/>
                    </a:moveTo>
                    <a:cubicBezTo>
                      <a:pt x="1595" y="1"/>
                      <a:pt x="1569" y="12"/>
                      <a:pt x="1554" y="38"/>
                    </a:cubicBezTo>
                    <a:lnTo>
                      <a:pt x="1555" y="38"/>
                    </a:lnTo>
                    <a:cubicBezTo>
                      <a:pt x="845" y="1351"/>
                      <a:pt x="628" y="2990"/>
                      <a:pt x="404" y="4453"/>
                    </a:cubicBezTo>
                    <a:cubicBezTo>
                      <a:pt x="171" y="5978"/>
                      <a:pt x="0" y="7509"/>
                      <a:pt x="174" y="9048"/>
                    </a:cubicBezTo>
                    <a:cubicBezTo>
                      <a:pt x="179" y="9090"/>
                      <a:pt x="221" y="9119"/>
                      <a:pt x="258" y="9119"/>
                    </a:cubicBezTo>
                    <a:cubicBezTo>
                      <a:pt x="285" y="9119"/>
                      <a:pt x="310" y="9104"/>
                      <a:pt x="316" y="9067"/>
                    </a:cubicBezTo>
                    <a:cubicBezTo>
                      <a:pt x="577" y="7505"/>
                      <a:pt x="658" y="5922"/>
                      <a:pt x="908" y="4357"/>
                    </a:cubicBezTo>
                    <a:cubicBezTo>
                      <a:pt x="1135" y="2936"/>
                      <a:pt x="1616" y="1514"/>
                      <a:pt x="1702" y="78"/>
                    </a:cubicBezTo>
                    <a:cubicBezTo>
                      <a:pt x="1704" y="30"/>
                      <a:pt x="1662" y="1"/>
                      <a:pt x="162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 name="Google Shape;76;p2"/>
              <p:cNvSpPr/>
              <p:nvPr/>
            </p:nvSpPr>
            <p:spPr>
              <a:xfrm>
                <a:off x="6306282" y="1363094"/>
                <a:ext cx="292905" cy="43477"/>
              </a:xfrm>
              <a:custGeom>
                <a:rect b="b" l="l" r="r" t="t"/>
                <a:pathLst>
                  <a:path extrusionOk="0" h="1173" w="7903">
                    <a:moveTo>
                      <a:pt x="330" y="0"/>
                    </a:moveTo>
                    <a:cubicBezTo>
                      <a:pt x="258" y="0"/>
                      <a:pt x="185" y="1"/>
                      <a:pt x="113" y="4"/>
                    </a:cubicBezTo>
                    <a:cubicBezTo>
                      <a:pt x="8" y="8"/>
                      <a:pt x="0" y="141"/>
                      <a:pt x="90" y="178"/>
                    </a:cubicBezTo>
                    <a:cubicBezTo>
                      <a:pt x="1394" y="713"/>
                      <a:pt x="3026" y="806"/>
                      <a:pt x="4420" y="997"/>
                    </a:cubicBezTo>
                    <a:cubicBezTo>
                      <a:pt x="5120" y="1093"/>
                      <a:pt x="5806" y="1172"/>
                      <a:pt x="6496" y="1172"/>
                    </a:cubicBezTo>
                    <a:cubicBezTo>
                      <a:pt x="6912" y="1172"/>
                      <a:pt x="7328" y="1143"/>
                      <a:pt x="7749" y="1072"/>
                    </a:cubicBezTo>
                    <a:cubicBezTo>
                      <a:pt x="7903" y="1046"/>
                      <a:pt x="7862" y="809"/>
                      <a:pt x="7713" y="808"/>
                    </a:cubicBezTo>
                    <a:cubicBezTo>
                      <a:pt x="6334" y="803"/>
                      <a:pt x="4991" y="653"/>
                      <a:pt x="3626" y="455"/>
                    </a:cubicBezTo>
                    <a:cubicBezTo>
                      <a:pt x="2552" y="299"/>
                      <a:pt x="1420" y="0"/>
                      <a:pt x="3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 name="Google Shape;77;p2"/>
              <p:cNvSpPr/>
              <p:nvPr/>
            </p:nvSpPr>
            <p:spPr>
              <a:xfrm>
                <a:off x="6304725" y="1037144"/>
                <a:ext cx="62524" cy="331806"/>
              </a:xfrm>
              <a:custGeom>
                <a:rect b="b" l="l" r="r" t="t"/>
                <a:pathLst>
                  <a:path extrusionOk="0" h="8952" w="1687">
                    <a:moveTo>
                      <a:pt x="1515" y="1"/>
                    </a:moveTo>
                    <a:cubicBezTo>
                      <a:pt x="1475" y="1"/>
                      <a:pt x="1435" y="22"/>
                      <a:pt x="1411" y="74"/>
                    </a:cubicBezTo>
                    <a:cubicBezTo>
                      <a:pt x="232" y="2662"/>
                      <a:pt x="0" y="6076"/>
                      <a:pt x="89" y="8886"/>
                    </a:cubicBezTo>
                    <a:cubicBezTo>
                      <a:pt x="91" y="8926"/>
                      <a:pt x="129" y="8951"/>
                      <a:pt x="163" y="8951"/>
                    </a:cubicBezTo>
                    <a:cubicBezTo>
                      <a:pt x="189" y="8951"/>
                      <a:pt x="214" y="8937"/>
                      <a:pt x="219" y="8904"/>
                    </a:cubicBezTo>
                    <a:cubicBezTo>
                      <a:pt x="647" y="5979"/>
                      <a:pt x="1172" y="3095"/>
                      <a:pt x="1670" y="184"/>
                    </a:cubicBezTo>
                    <a:cubicBezTo>
                      <a:pt x="1686" y="87"/>
                      <a:pt x="1598" y="1"/>
                      <a:pt x="151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 name="Google Shape;78;p2"/>
              <p:cNvSpPr/>
              <p:nvPr/>
            </p:nvSpPr>
            <p:spPr>
              <a:xfrm>
                <a:off x="6346754" y="1318393"/>
                <a:ext cx="294647" cy="32172"/>
              </a:xfrm>
              <a:custGeom>
                <a:rect b="b" l="l" r="r" t="t"/>
                <a:pathLst>
                  <a:path extrusionOk="0" h="868" w="7950">
                    <a:moveTo>
                      <a:pt x="207" y="1"/>
                    </a:moveTo>
                    <a:cubicBezTo>
                      <a:pt x="0" y="1"/>
                      <a:pt x="15" y="323"/>
                      <a:pt x="226" y="350"/>
                    </a:cubicBezTo>
                    <a:cubicBezTo>
                      <a:pt x="2282" y="613"/>
                      <a:pt x="4422" y="867"/>
                      <a:pt x="6518" y="867"/>
                    </a:cubicBezTo>
                    <a:cubicBezTo>
                      <a:pt x="6964" y="867"/>
                      <a:pt x="7409" y="856"/>
                      <a:pt x="7850" y="830"/>
                    </a:cubicBezTo>
                    <a:cubicBezTo>
                      <a:pt x="7922" y="826"/>
                      <a:pt x="7950" y="706"/>
                      <a:pt x="7869" y="694"/>
                    </a:cubicBezTo>
                    <a:cubicBezTo>
                      <a:pt x="5352" y="314"/>
                      <a:pt x="2763" y="221"/>
                      <a:pt x="226" y="2"/>
                    </a:cubicBezTo>
                    <a:cubicBezTo>
                      <a:pt x="220" y="1"/>
                      <a:pt x="213" y="1"/>
                      <a:pt x="20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79" name="Google Shape;79;p2"/>
          <p:cNvSpPr/>
          <p:nvPr/>
        </p:nvSpPr>
        <p:spPr>
          <a:xfrm>
            <a:off x="6171671" y="1488892"/>
            <a:ext cx="144618" cy="49185"/>
          </a:xfrm>
          <a:custGeom>
            <a:rect b="b" l="l" r="r" t="t"/>
            <a:pathLst>
              <a:path extrusionOk="0" h="1327" w="3902">
                <a:moveTo>
                  <a:pt x="207" y="0"/>
                </a:moveTo>
                <a:cubicBezTo>
                  <a:pt x="44" y="0"/>
                  <a:pt x="1" y="251"/>
                  <a:pt x="172" y="318"/>
                </a:cubicBezTo>
                <a:cubicBezTo>
                  <a:pt x="802" y="564"/>
                  <a:pt x="1446" y="770"/>
                  <a:pt x="2090" y="979"/>
                </a:cubicBezTo>
                <a:cubicBezTo>
                  <a:pt x="2605" y="1145"/>
                  <a:pt x="3068" y="1326"/>
                  <a:pt x="3593" y="1326"/>
                </a:cubicBezTo>
                <a:cubicBezTo>
                  <a:pt x="3672" y="1326"/>
                  <a:pt x="3752" y="1322"/>
                  <a:pt x="3834" y="1313"/>
                </a:cubicBezTo>
                <a:cubicBezTo>
                  <a:pt x="3881" y="1308"/>
                  <a:pt x="3901" y="1233"/>
                  <a:pt x="3846" y="1223"/>
                </a:cubicBezTo>
                <a:cubicBezTo>
                  <a:pt x="3243" y="1104"/>
                  <a:pt x="2640" y="802"/>
                  <a:pt x="2055" y="597"/>
                </a:cubicBezTo>
                <a:cubicBezTo>
                  <a:pt x="1461" y="388"/>
                  <a:pt x="865" y="180"/>
                  <a:pt x="258" y="8"/>
                </a:cubicBezTo>
                <a:cubicBezTo>
                  <a:pt x="240" y="3"/>
                  <a:pt x="223" y="0"/>
                  <a:pt x="207" y="0"/>
                </a:cubicBezTo>
                <a:close/>
              </a:path>
            </a:pathLst>
          </a:custGeom>
          <a:solidFill>
            <a:srgbClr val="173F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 name="Google Shape;80;p2"/>
          <p:cNvSpPr/>
          <p:nvPr/>
        </p:nvSpPr>
        <p:spPr>
          <a:xfrm>
            <a:off x="1987203" y="1208607"/>
            <a:ext cx="1181997" cy="1206503"/>
          </a:xfrm>
          <a:custGeom>
            <a:rect b="b" l="l" r="r" t="t"/>
            <a:pathLst>
              <a:path extrusionOk="0" h="32551" w="31892">
                <a:moveTo>
                  <a:pt x="1" y="1"/>
                </a:moveTo>
                <a:cubicBezTo>
                  <a:pt x="1" y="1"/>
                  <a:pt x="5342" y="17640"/>
                  <a:pt x="15350" y="24484"/>
                </a:cubicBezTo>
                <a:cubicBezTo>
                  <a:pt x="20042" y="27692"/>
                  <a:pt x="25276" y="29979"/>
                  <a:pt x="30595" y="31986"/>
                </a:cubicBezTo>
                <a:lnTo>
                  <a:pt x="31892" y="32550"/>
                </a:lnTo>
                <a:cubicBezTo>
                  <a:pt x="28175" y="23408"/>
                  <a:pt x="22708" y="15177"/>
                  <a:pt x="15843" y="8624"/>
                </a:cubicBezTo>
                <a:cubicBezTo>
                  <a:pt x="9322" y="2400"/>
                  <a:pt x="1" y="1"/>
                  <a:pt x="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 name="Google Shape;81;p2"/>
          <p:cNvSpPr/>
          <p:nvPr/>
        </p:nvSpPr>
        <p:spPr>
          <a:xfrm>
            <a:off x="1974528" y="1196857"/>
            <a:ext cx="1196340" cy="1219439"/>
          </a:xfrm>
          <a:custGeom>
            <a:rect b="b" l="l" r="r" t="t"/>
            <a:pathLst>
              <a:path extrusionOk="0" h="32900" w="32279">
                <a:moveTo>
                  <a:pt x="138" y="1"/>
                </a:moveTo>
                <a:cubicBezTo>
                  <a:pt x="68" y="1"/>
                  <a:pt x="1" y="68"/>
                  <a:pt x="49" y="144"/>
                </a:cubicBezTo>
                <a:cubicBezTo>
                  <a:pt x="1052" y="1681"/>
                  <a:pt x="2449" y="3030"/>
                  <a:pt x="3699" y="4370"/>
                </a:cubicBezTo>
                <a:cubicBezTo>
                  <a:pt x="4993" y="5759"/>
                  <a:pt x="6303" y="7132"/>
                  <a:pt x="7628" y="8492"/>
                </a:cubicBezTo>
                <a:cubicBezTo>
                  <a:pt x="10293" y="11233"/>
                  <a:pt x="13008" y="13923"/>
                  <a:pt x="15741" y="16595"/>
                </a:cubicBezTo>
                <a:cubicBezTo>
                  <a:pt x="21263" y="21992"/>
                  <a:pt x="26860" y="27323"/>
                  <a:pt x="32210" y="32889"/>
                </a:cubicBezTo>
                <a:cubicBezTo>
                  <a:pt x="32217" y="32896"/>
                  <a:pt x="32225" y="32899"/>
                  <a:pt x="32232" y="32899"/>
                </a:cubicBezTo>
                <a:cubicBezTo>
                  <a:pt x="32256" y="32899"/>
                  <a:pt x="32278" y="32867"/>
                  <a:pt x="32256" y="32842"/>
                </a:cubicBezTo>
                <a:cubicBezTo>
                  <a:pt x="27097" y="27184"/>
                  <a:pt x="21682" y="21799"/>
                  <a:pt x="16236" y="16417"/>
                </a:cubicBezTo>
                <a:cubicBezTo>
                  <a:pt x="13572" y="13784"/>
                  <a:pt x="10910" y="11148"/>
                  <a:pt x="8292" y="8468"/>
                </a:cubicBezTo>
                <a:cubicBezTo>
                  <a:pt x="6967" y="7112"/>
                  <a:pt x="5655" y="5742"/>
                  <a:pt x="4357" y="4361"/>
                </a:cubicBezTo>
                <a:cubicBezTo>
                  <a:pt x="3007" y="2922"/>
                  <a:pt x="1718" y="1290"/>
                  <a:pt x="204" y="25"/>
                </a:cubicBezTo>
                <a:cubicBezTo>
                  <a:pt x="184" y="8"/>
                  <a:pt x="161" y="1"/>
                  <a:pt x="13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 name="Google Shape;82;p2"/>
          <p:cNvSpPr/>
          <p:nvPr/>
        </p:nvSpPr>
        <p:spPr>
          <a:xfrm>
            <a:off x="2132118" y="1578626"/>
            <a:ext cx="240424" cy="42736"/>
          </a:xfrm>
          <a:custGeom>
            <a:rect b="b" l="l" r="r" t="t"/>
            <a:pathLst>
              <a:path extrusionOk="0" h="1153" w="6487">
                <a:moveTo>
                  <a:pt x="95" y="1"/>
                </a:moveTo>
                <a:cubicBezTo>
                  <a:pt x="36" y="1"/>
                  <a:pt x="0" y="92"/>
                  <a:pt x="62" y="123"/>
                </a:cubicBezTo>
                <a:cubicBezTo>
                  <a:pt x="876" y="535"/>
                  <a:pt x="1729" y="621"/>
                  <a:pt x="2624" y="733"/>
                </a:cubicBezTo>
                <a:cubicBezTo>
                  <a:pt x="3846" y="883"/>
                  <a:pt x="5071" y="1063"/>
                  <a:pt x="6299" y="1152"/>
                </a:cubicBezTo>
                <a:cubicBezTo>
                  <a:pt x="6303" y="1152"/>
                  <a:pt x="6306" y="1152"/>
                  <a:pt x="6309" y="1152"/>
                </a:cubicBezTo>
                <a:cubicBezTo>
                  <a:pt x="6455" y="1152"/>
                  <a:pt x="6487" y="906"/>
                  <a:pt x="6336" y="881"/>
                </a:cubicBezTo>
                <a:cubicBezTo>
                  <a:pt x="4293" y="539"/>
                  <a:pt x="2103" y="583"/>
                  <a:pt x="112" y="4"/>
                </a:cubicBezTo>
                <a:cubicBezTo>
                  <a:pt x="106" y="2"/>
                  <a:pt x="100" y="1"/>
                  <a:pt x="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 name="Google Shape;83;p2"/>
          <p:cNvSpPr/>
          <p:nvPr/>
        </p:nvSpPr>
        <p:spPr>
          <a:xfrm>
            <a:off x="2286001" y="1822329"/>
            <a:ext cx="301355" cy="36398"/>
          </a:xfrm>
          <a:custGeom>
            <a:rect b="b" l="l" r="r" t="t"/>
            <a:pathLst>
              <a:path extrusionOk="0" h="982" w="8131">
                <a:moveTo>
                  <a:pt x="7773" y="1"/>
                </a:moveTo>
                <a:cubicBezTo>
                  <a:pt x="7761" y="1"/>
                  <a:pt x="7750" y="2"/>
                  <a:pt x="7738" y="3"/>
                </a:cubicBezTo>
                <a:cubicBezTo>
                  <a:pt x="6336" y="195"/>
                  <a:pt x="4918" y="312"/>
                  <a:pt x="3505" y="380"/>
                </a:cubicBezTo>
                <a:cubicBezTo>
                  <a:pt x="2374" y="435"/>
                  <a:pt x="1183" y="334"/>
                  <a:pt x="77" y="596"/>
                </a:cubicBezTo>
                <a:cubicBezTo>
                  <a:pt x="0" y="615"/>
                  <a:pt x="6" y="727"/>
                  <a:pt x="77" y="748"/>
                </a:cubicBezTo>
                <a:cubicBezTo>
                  <a:pt x="683" y="927"/>
                  <a:pt x="1330" y="981"/>
                  <a:pt x="1982" y="981"/>
                </a:cubicBezTo>
                <a:cubicBezTo>
                  <a:pt x="2648" y="981"/>
                  <a:pt x="3321" y="925"/>
                  <a:pt x="3959" y="887"/>
                </a:cubicBezTo>
                <a:cubicBezTo>
                  <a:pt x="5268" y="810"/>
                  <a:pt x="6560" y="637"/>
                  <a:pt x="7857" y="434"/>
                </a:cubicBezTo>
                <a:cubicBezTo>
                  <a:pt x="8130" y="392"/>
                  <a:pt x="8027" y="1"/>
                  <a:pt x="7773" y="1"/>
                </a:cubicBezTo>
                <a:close/>
              </a:path>
            </a:pathLst>
          </a:custGeom>
          <a:solidFill>
            <a:srgbClr val="173F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 name="Google Shape;84;p2"/>
          <p:cNvSpPr/>
          <p:nvPr/>
        </p:nvSpPr>
        <p:spPr>
          <a:xfrm>
            <a:off x="2291116" y="1337482"/>
            <a:ext cx="66490" cy="255711"/>
          </a:xfrm>
          <a:custGeom>
            <a:rect b="b" l="l" r="r" t="t"/>
            <a:pathLst>
              <a:path extrusionOk="0" h="6899" w="1794">
                <a:moveTo>
                  <a:pt x="109" y="1"/>
                </a:moveTo>
                <a:cubicBezTo>
                  <a:pt x="56" y="1"/>
                  <a:pt x="1" y="47"/>
                  <a:pt x="21" y="108"/>
                </a:cubicBezTo>
                <a:cubicBezTo>
                  <a:pt x="737" y="2281"/>
                  <a:pt x="697" y="4596"/>
                  <a:pt x="1383" y="6766"/>
                </a:cubicBezTo>
                <a:cubicBezTo>
                  <a:pt x="1412" y="6858"/>
                  <a:pt x="1487" y="6898"/>
                  <a:pt x="1563" y="6898"/>
                </a:cubicBezTo>
                <a:cubicBezTo>
                  <a:pt x="1678" y="6898"/>
                  <a:pt x="1794" y="6806"/>
                  <a:pt x="1751" y="6665"/>
                </a:cubicBezTo>
                <a:cubicBezTo>
                  <a:pt x="1095" y="4496"/>
                  <a:pt x="1207" y="2083"/>
                  <a:pt x="177" y="42"/>
                </a:cubicBezTo>
                <a:cubicBezTo>
                  <a:pt x="162" y="13"/>
                  <a:pt x="136" y="1"/>
                  <a:pt x="10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 name="Google Shape;85;p2"/>
          <p:cNvSpPr/>
          <p:nvPr/>
        </p:nvSpPr>
        <p:spPr>
          <a:xfrm>
            <a:off x="2383105" y="1384109"/>
            <a:ext cx="43104" cy="279655"/>
          </a:xfrm>
          <a:custGeom>
            <a:rect b="b" l="l" r="r" t="t"/>
            <a:pathLst>
              <a:path extrusionOk="0" h="7545" w="1163">
                <a:moveTo>
                  <a:pt x="109" y="0"/>
                </a:moveTo>
                <a:cubicBezTo>
                  <a:pt x="54" y="0"/>
                  <a:pt x="1" y="36"/>
                  <a:pt x="4" y="107"/>
                </a:cubicBezTo>
                <a:lnTo>
                  <a:pt x="3" y="107"/>
                </a:lnTo>
                <a:cubicBezTo>
                  <a:pt x="69" y="1447"/>
                  <a:pt x="380" y="2762"/>
                  <a:pt x="434" y="4109"/>
                </a:cubicBezTo>
                <a:cubicBezTo>
                  <a:pt x="479" y="5256"/>
                  <a:pt x="478" y="6347"/>
                  <a:pt x="853" y="7444"/>
                </a:cubicBezTo>
                <a:cubicBezTo>
                  <a:pt x="876" y="7514"/>
                  <a:pt x="934" y="7544"/>
                  <a:pt x="991" y="7544"/>
                </a:cubicBezTo>
                <a:cubicBezTo>
                  <a:pt x="1077" y="7544"/>
                  <a:pt x="1163" y="7476"/>
                  <a:pt x="1131" y="7367"/>
                </a:cubicBezTo>
                <a:cubicBezTo>
                  <a:pt x="434" y="4987"/>
                  <a:pt x="1038" y="2458"/>
                  <a:pt x="223" y="78"/>
                </a:cubicBezTo>
                <a:cubicBezTo>
                  <a:pt x="205" y="26"/>
                  <a:pt x="156" y="0"/>
                  <a:pt x="10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 name="Google Shape;86;p2"/>
          <p:cNvSpPr/>
          <p:nvPr/>
        </p:nvSpPr>
        <p:spPr>
          <a:xfrm>
            <a:off x="2648139" y="1593971"/>
            <a:ext cx="63266" cy="337996"/>
          </a:xfrm>
          <a:custGeom>
            <a:rect b="b" l="l" r="r" t="t"/>
            <a:pathLst>
              <a:path extrusionOk="0" h="9119" w="1707">
                <a:moveTo>
                  <a:pt x="84" y="0"/>
                </a:moveTo>
                <a:cubicBezTo>
                  <a:pt x="43" y="0"/>
                  <a:pt x="1" y="29"/>
                  <a:pt x="4" y="77"/>
                </a:cubicBezTo>
                <a:cubicBezTo>
                  <a:pt x="91" y="1513"/>
                  <a:pt x="572" y="2935"/>
                  <a:pt x="799" y="4356"/>
                </a:cubicBezTo>
                <a:cubicBezTo>
                  <a:pt x="1049" y="5921"/>
                  <a:pt x="1129" y="7504"/>
                  <a:pt x="1391" y="9066"/>
                </a:cubicBezTo>
                <a:cubicBezTo>
                  <a:pt x="1397" y="9103"/>
                  <a:pt x="1421" y="9118"/>
                  <a:pt x="1449" y="9118"/>
                </a:cubicBezTo>
                <a:cubicBezTo>
                  <a:pt x="1486" y="9118"/>
                  <a:pt x="1527" y="9090"/>
                  <a:pt x="1533" y="9047"/>
                </a:cubicBezTo>
                <a:cubicBezTo>
                  <a:pt x="1707" y="7509"/>
                  <a:pt x="1535" y="5977"/>
                  <a:pt x="1302" y="4452"/>
                </a:cubicBezTo>
                <a:cubicBezTo>
                  <a:pt x="1079" y="2992"/>
                  <a:pt x="862" y="1350"/>
                  <a:pt x="150" y="38"/>
                </a:cubicBezTo>
                <a:cubicBezTo>
                  <a:pt x="136" y="12"/>
                  <a:pt x="111" y="0"/>
                  <a:pt x="84" y="0"/>
                </a:cubicBezTo>
                <a:close/>
              </a:path>
            </a:pathLst>
          </a:custGeom>
          <a:solidFill>
            <a:srgbClr val="173F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 name="Google Shape;87;p2"/>
          <p:cNvSpPr/>
          <p:nvPr/>
        </p:nvSpPr>
        <p:spPr>
          <a:xfrm>
            <a:off x="2578350" y="2109768"/>
            <a:ext cx="292905" cy="43477"/>
          </a:xfrm>
          <a:custGeom>
            <a:rect b="b" l="l" r="r" t="t"/>
            <a:pathLst>
              <a:path extrusionOk="0" h="1173" w="7903">
                <a:moveTo>
                  <a:pt x="7573" y="1"/>
                </a:moveTo>
                <a:cubicBezTo>
                  <a:pt x="6484" y="1"/>
                  <a:pt x="5350" y="300"/>
                  <a:pt x="4277" y="455"/>
                </a:cubicBezTo>
                <a:cubicBezTo>
                  <a:pt x="2913" y="653"/>
                  <a:pt x="1570" y="804"/>
                  <a:pt x="190" y="808"/>
                </a:cubicBezTo>
                <a:cubicBezTo>
                  <a:pt x="44" y="808"/>
                  <a:pt x="0" y="1047"/>
                  <a:pt x="154" y="1074"/>
                </a:cubicBezTo>
                <a:lnTo>
                  <a:pt x="154" y="1073"/>
                </a:lnTo>
                <a:cubicBezTo>
                  <a:pt x="575" y="1144"/>
                  <a:pt x="993" y="1173"/>
                  <a:pt x="1410" y="1173"/>
                </a:cubicBezTo>
                <a:cubicBezTo>
                  <a:pt x="2099" y="1173"/>
                  <a:pt x="2786" y="1094"/>
                  <a:pt x="3483" y="998"/>
                </a:cubicBezTo>
                <a:cubicBezTo>
                  <a:pt x="4878" y="806"/>
                  <a:pt x="6510" y="714"/>
                  <a:pt x="7813" y="179"/>
                </a:cubicBezTo>
                <a:cubicBezTo>
                  <a:pt x="7902" y="142"/>
                  <a:pt x="7897" y="8"/>
                  <a:pt x="7790" y="5"/>
                </a:cubicBezTo>
                <a:cubicBezTo>
                  <a:pt x="7718" y="2"/>
                  <a:pt x="7646" y="1"/>
                  <a:pt x="7573" y="1"/>
                </a:cubicBezTo>
                <a:close/>
              </a:path>
            </a:pathLst>
          </a:custGeom>
          <a:solidFill>
            <a:srgbClr val="173F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 name="Google Shape;88;p2"/>
          <p:cNvSpPr/>
          <p:nvPr/>
        </p:nvSpPr>
        <p:spPr>
          <a:xfrm>
            <a:off x="2810324" y="1783892"/>
            <a:ext cx="62524" cy="331732"/>
          </a:xfrm>
          <a:custGeom>
            <a:rect b="b" l="l" r="r" t="t"/>
            <a:pathLst>
              <a:path extrusionOk="0" h="8950" w="1687">
                <a:moveTo>
                  <a:pt x="170" y="0"/>
                </a:moveTo>
                <a:cubicBezTo>
                  <a:pt x="89" y="0"/>
                  <a:pt x="1" y="86"/>
                  <a:pt x="17" y="183"/>
                </a:cubicBezTo>
                <a:cubicBezTo>
                  <a:pt x="514" y="3095"/>
                  <a:pt x="1040" y="5978"/>
                  <a:pt x="1467" y="8903"/>
                </a:cubicBezTo>
                <a:cubicBezTo>
                  <a:pt x="1472" y="8936"/>
                  <a:pt x="1497" y="8950"/>
                  <a:pt x="1523" y="8950"/>
                </a:cubicBezTo>
                <a:cubicBezTo>
                  <a:pt x="1558" y="8950"/>
                  <a:pt x="1595" y="8926"/>
                  <a:pt x="1597" y="8886"/>
                </a:cubicBezTo>
                <a:cubicBezTo>
                  <a:pt x="1687" y="6075"/>
                  <a:pt x="1455" y="2662"/>
                  <a:pt x="275" y="74"/>
                </a:cubicBezTo>
                <a:cubicBezTo>
                  <a:pt x="251" y="22"/>
                  <a:pt x="211" y="0"/>
                  <a:pt x="170" y="0"/>
                </a:cubicBezTo>
                <a:close/>
              </a:path>
            </a:pathLst>
          </a:custGeom>
          <a:solidFill>
            <a:srgbClr val="173F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 name="Google Shape;89;p2"/>
          <p:cNvSpPr/>
          <p:nvPr/>
        </p:nvSpPr>
        <p:spPr>
          <a:xfrm>
            <a:off x="2536210" y="2065068"/>
            <a:ext cx="294610" cy="32135"/>
          </a:xfrm>
          <a:custGeom>
            <a:rect b="b" l="l" r="r" t="t"/>
            <a:pathLst>
              <a:path extrusionOk="0" h="867" w="7949">
                <a:moveTo>
                  <a:pt x="7741" y="0"/>
                </a:moveTo>
                <a:cubicBezTo>
                  <a:pt x="7735" y="0"/>
                  <a:pt x="7729" y="1"/>
                  <a:pt x="7723" y="1"/>
                </a:cubicBezTo>
                <a:cubicBezTo>
                  <a:pt x="5186" y="221"/>
                  <a:pt x="2597" y="313"/>
                  <a:pt x="80" y="695"/>
                </a:cubicBezTo>
                <a:cubicBezTo>
                  <a:pt x="0" y="706"/>
                  <a:pt x="25" y="825"/>
                  <a:pt x="98" y="829"/>
                </a:cubicBezTo>
                <a:cubicBezTo>
                  <a:pt x="540" y="855"/>
                  <a:pt x="986" y="867"/>
                  <a:pt x="1433" y="867"/>
                </a:cubicBezTo>
                <a:cubicBezTo>
                  <a:pt x="3529" y="867"/>
                  <a:pt x="5668" y="613"/>
                  <a:pt x="7723" y="350"/>
                </a:cubicBezTo>
                <a:cubicBezTo>
                  <a:pt x="7933" y="323"/>
                  <a:pt x="7949" y="0"/>
                  <a:pt x="7741" y="0"/>
                </a:cubicBezTo>
                <a:close/>
              </a:path>
            </a:pathLst>
          </a:custGeom>
          <a:solidFill>
            <a:srgbClr val="173F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 name="Google Shape;90;p2"/>
          <p:cNvSpPr/>
          <p:nvPr/>
        </p:nvSpPr>
        <p:spPr>
          <a:xfrm>
            <a:off x="2861285" y="2235604"/>
            <a:ext cx="144581" cy="49148"/>
          </a:xfrm>
          <a:custGeom>
            <a:rect b="b" l="l" r="r" t="t"/>
            <a:pathLst>
              <a:path extrusionOk="0" h="1326" w="3901">
                <a:moveTo>
                  <a:pt x="3694" y="0"/>
                </a:moveTo>
                <a:cubicBezTo>
                  <a:pt x="3678" y="0"/>
                  <a:pt x="3662" y="2"/>
                  <a:pt x="3644" y="7"/>
                </a:cubicBezTo>
                <a:cubicBezTo>
                  <a:pt x="3037" y="179"/>
                  <a:pt x="2441" y="389"/>
                  <a:pt x="1846" y="597"/>
                </a:cubicBezTo>
                <a:cubicBezTo>
                  <a:pt x="1258" y="802"/>
                  <a:pt x="662" y="1103"/>
                  <a:pt x="55" y="1224"/>
                </a:cubicBezTo>
                <a:cubicBezTo>
                  <a:pt x="1" y="1235"/>
                  <a:pt x="20" y="1308"/>
                  <a:pt x="67" y="1314"/>
                </a:cubicBezTo>
                <a:lnTo>
                  <a:pt x="68" y="1313"/>
                </a:lnTo>
                <a:cubicBezTo>
                  <a:pt x="150" y="1322"/>
                  <a:pt x="231" y="1326"/>
                  <a:pt x="310" y="1326"/>
                </a:cubicBezTo>
                <a:cubicBezTo>
                  <a:pt x="834" y="1326"/>
                  <a:pt x="1297" y="1145"/>
                  <a:pt x="1811" y="978"/>
                </a:cubicBezTo>
                <a:cubicBezTo>
                  <a:pt x="2454" y="771"/>
                  <a:pt x="3100" y="565"/>
                  <a:pt x="3729" y="318"/>
                </a:cubicBezTo>
                <a:cubicBezTo>
                  <a:pt x="3900" y="250"/>
                  <a:pt x="3858" y="0"/>
                  <a:pt x="3694" y="0"/>
                </a:cubicBezTo>
                <a:close/>
              </a:path>
            </a:pathLst>
          </a:custGeom>
          <a:solidFill>
            <a:srgbClr val="173F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 name="Google Shape;91;p2"/>
          <p:cNvSpPr/>
          <p:nvPr/>
        </p:nvSpPr>
        <p:spPr>
          <a:xfrm>
            <a:off x="4764667" y="3569795"/>
            <a:ext cx="1085449" cy="1177963"/>
          </a:xfrm>
          <a:custGeom>
            <a:rect b="b" l="l" r="r" t="t"/>
            <a:pathLst>
              <a:path extrusionOk="0" h="31781" w="29287">
                <a:moveTo>
                  <a:pt x="13225" y="3771"/>
                </a:moveTo>
                <a:cubicBezTo>
                  <a:pt x="13335" y="3771"/>
                  <a:pt x="13442" y="3798"/>
                  <a:pt x="13541" y="3862"/>
                </a:cubicBezTo>
                <a:cubicBezTo>
                  <a:pt x="13719" y="3978"/>
                  <a:pt x="13814" y="4190"/>
                  <a:pt x="13851" y="4399"/>
                </a:cubicBezTo>
                <a:cubicBezTo>
                  <a:pt x="14007" y="5278"/>
                  <a:pt x="13327" y="6074"/>
                  <a:pt x="13145" y="6948"/>
                </a:cubicBezTo>
                <a:cubicBezTo>
                  <a:pt x="13047" y="7414"/>
                  <a:pt x="13095" y="7897"/>
                  <a:pt x="13113" y="8373"/>
                </a:cubicBezTo>
                <a:cubicBezTo>
                  <a:pt x="13130" y="8850"/>
                  <a:pt x="13111" y="9347"/>
                  <a:pt x="12897" y="9772"/>
                </a:cubicBezTo>
                <a:cubicBezTo>
                  <a:pt x="12701" y="10163"/>
                  <a:pt x="12302" y="10478"/>
                  <a:pt x="11874" y="10478"/>
                </a:cubicBezTo>
                <a:cubicBezTo>
                  <a:pt x="11834" y="10478"/>
                  <a:pt x="11794" y="10475"/>
                  <a:pt x="11753" y="10469"/>
                </a:cubicBezTo>
                <a:cubicBezTo>
                  <a:pt x="11149" y="10385"/>
                  <a:pt x="10802" y="9721"/>
                  <a:pt x="10722" y="9118"/>
                </a:cubicBezTo>
                <a:cubicBezTo>
                  <a:pt x="10597" y="8179"/>
                  <a:pt x="11038" y="7502"/>
                  <a:pt x="11355" y="6666"/>
                </a:cubicBezTo>
                <a:cubicBezTo>
                  <a:pt x="11669" y="5834"/>
                  <a:pt x="11632" y="4758"/>
                  <a:pt x="12383" y="4152"/>
                </a:cubicBezTo>
                <a:cubicBezTo>
                  <a:pt x="12623" y="3957"/>
                  <a:pt x="12935" y="3771"/>
                  <a:pt x="13225" y="3771"/>
                </a:cubicBezTo>
                <a:close/>
                <a:moveTo>
                  <a:pt x="25292" y="15679"/>
                </a:moveTo>
                <a:cubicBezTo>
                  <a:pt x="25396" y="15679"/>
                  <a:pt x="25498" y="15692"/>
                  <a:pt x="25599" y="15726"/>
                </a:cubicBezTo>
                <a:cubicBezTo>
                  <a:pt x="25930" y="15837"/>
                  <a:pt x="26144" y="16145"/>
                  <a:pt x="26117" y="16501"/>
                </a:cubicBezTo>
                <a:cubicBezTo>
                  <a:pt x="26047" y="17443"/>
                  <a:pt x="24494" y="17997"/>
                  <a:pt x="23741" y="18142"/>
                </a:cubicBezTo>
                <a:cubicBezTo>
                  <a:pt x="23359" y="18216"/>
                  <a:pt x="22969" y="18250"/>
                  <a:pt x="22578" y="18250"/>
                </a:cubicBezTo>
                <a:cubicBezTo>
                  <a:pt x="21995" y="18250"/>
                  <a:pt x="21411" y="18174"/>
                  <a:pt x="20850" y="18043"/>
                </a:cubicBezTo>
                <a:cubicBezTo>
                  <a:pt x="20399" y="17937"/>
                  <a:pt x="19973" y="17762"/>
                  <a:pt x="19740" y="17334"/>
                </a:cubicBezTo>
                <a:cubicBezTo>
                  <a:pt x="19654" y="17176"/>
                  <a:pt x="19620" y="16981"/>
                  <a:pt x="19692" y="16816"/>
                </a:cubicBezTo>
                <a:cubicBezTo>
                  <a:pt x="19766" y="16646"/>
                  <a:pt x="19935" y="16540"/>
                  <a:pt x="20101" y="16457"/>
                </a:cubicBezTo>
                <a:cubicBezTo>
                  <a:pt x="20803" y="16109"/>
                  <a:pt x="21600" y="16023"/>
                  <a:pt x="22372" y="16023"/>
                </a:cubicBezTo>
                <a:cubicBezTo>
                  <a:pt x="22418" y="16023"/>
                  <a:pt x="22463" y="16023"/>
                  <a:pt x="22508" y="16024"/>
                </a:cubicBezTo>
                <a:cubicBezTo>
                  <a:pt x="22538" y="16024"/>
                  <a:pt x="22568" y="16024"/>
                  <a:pt x="22599" y="16024"/>
                </a:cubicBezTo>
                <a:cubicBezTo>
                  <a:pt x="23174" y="16024"/>
                  <a:pt x="23746" y="15946"/>
                  <a:pt x="24316" y="15858"/>
                </a:cubicBezTo>
                <a:cubicBezTo>
                  <a:pt x="24633" y="15809"/>
                  <a:pt x="24968" y="15679"/>
                  <a:pt x="25292" y="15679"/>
                </a:cubicBezTo>
                <a:close/>
                <a:moveTo>
                  <a:pt x="28522" y="1"/>
                </a:moveTo>
                <a:lnTo>
                  <a:pt x="28522" y="1"/>
                </a:lnTo>
                <a:cubicBezTo>
                  <a:pt x="27545" y="1047"/>
                  <a:pt x="25317" y="1309"/>
                  <a:pt x="23389" y="1309"/>
                </a:cubicBezTo>
                <a:cubicBezTo>
                  <a:pt x="22201" y="1309"/>
                  <a:pt x="21127" y="1209"/>
                  <a:pt x="20530" y="1132"/>
                </a:cubicBezTo>
                <a:cubicBezTo>
                  <a:pt x="20524" y="1131"/>
                  <a:pt x="20517" y="1130"/>
                  <a:pt x="20511" y="1130"/>
                </a:cubicBezTo>
                <a:cubicBezTo>
                  <a:pt x="20131" y="1375"/>
                  <a:pt x="19774" y="1653"/>
                  <a:pt x="19442" y="1960"/>
                </a:cubicBezTo>
                <a:cubicBezTo>
                  <a:pt x="18733" y="2619"/>
                  <a:pt x="18127" y="3375"/>
                  <a:pt x="17515" y="4123"/>
                </a:cubicBezTo>
                <a:cubicBezTo>
                  <a:pt x="17258" y="4438"/>
                  <a:pt x="16221" y="5997"/>
                  <a:pt x="15532" y="5997"/>
                </a:cubicBezTo>
                <a:cubicBezTo>
                  <a:pt x="15363" y="5997"/>
                  <a:pt x="15215" y="5904"/>
                  <a:pt x="15105" y="5675"/>
                </a:cubicBezTo>
                <a:cubicBezTo>
                  <a:pt x="14715" y="4868"/>
                  <a:pt x="15220" y="3891"/>
                  <a:pt x="15640" y="3211"/>
                </a:cubicBezTo>
                <a:cubicBezTo>
                  <a:pt x="16122" y="2432"/>
                  <a:pt x="16699" y="1668"/>
                  <a:pt x="17389" y="1072"/>
                </a:cubicBezTo>
                <a:lnTo>
                  <a:pt x="17389" y="1072"/>
                </a:lnTo>
                <a:cubicBezTo>
                  <a:pt x="14943" y="1279"/>
                  <a:pt x="12538" y="2061"/>
                  <a:pt x="10380" y="3246"/>
                </a:cubicBezTo>
                <a:cubicBezTo>
                  <a:pt x="9283" y="3845"/>
                  <a:pt x="8235" y="4533"/>
                  <a:pt x="7246" y="5300"/>
                </a:cubicBezTo>
                <a:cubicBezTo>
                  <a:pt x="6688" y="6262"/>
                  <a:pt x="6256" y="7299"/>
                  <a:pt x="5992" y="8380"/>
                </a:cubicBezTo>
                <a:cubicBezTo>
                  <a:pt x="5496" y="10419"/>
                  <a:pt x="5622" y="12962"/>
                  <a:pt x="4333" y="14720"/>
                </a:cubicBezTo>
                <a:cubicBezTo>
                  <a:pt x="4117" y="15015"/>
                  <a:pt x="3809" y="15261"/>
                  <a:pt x="3448" y="15326"/>
                </a:cubicBezTo>
                <a:cubicBezTo>
                  <a:pt x="3356" y="15343"/>
                  <a:pt x="3270" y="15350"/>
                  <a:pt x="3189" y="15350"/>
                </a:cubicBezTo>
                <a:cubicBezTo>
                  <a:pt x="1307" y="15350"/>
                  <a:pt x="2607" y="10992"/>
                  <a:pt x="2850" y="10097"/>
                </a:cubicBezTo>
                <a:cubicBezTo>
                  <a:pt x="2861" y="10054"/>
                  <a:pt x="2875" y="10012"/>
                  <a:pt x="2886" y="9969"/>
                </a:cubicBezTo>
                <a:lnTo>
                  <a:pt x="2886" y="9969"/>
                </a:lnTo>
                <a:cubicBezTo>
                  <a:pt x="1239" y="12469"/>
                  <a:pt x="226" y="15373"/>
                  <a:pt x="120" y="18626"/>
                </a:cubicBezTo>
                <a:cubicBezTo>
                  <a:pt x="0" y="22270"/>
                  <a:pt x="1169" y="24928"/>
                  <a:pt x="3510" y="29063"/>
                </a:cubicBezTo>
                <a:lnTo>
                  <a:pt x="5068" y="30052"/>
                </a:lnTo>
                <a:cubicBezTo>
                  <a:pt x="7793" y="31351"/>
                  <a:pt x="10947" y="31780"/>
                  <a:pt x="13973" y="31780"/>
                </a:cubicBezTo>
                <a:cubicBezTo>
                  <a:pt x="14368" y="31780"/>
                  <a:pt x="14760" y="31773"/>
                  <a:pt x="15148" y="31759"/>
                </a:cubicBezTo>
                <a:cubicBezTo>
                  <a:pt x="16151" y="31725"/>
                  <a:pt x="17127" y="31562"/>
                  <a:pt x="18072" y="31302"/>
                </a:cubicBezTo>
                <a:cubicBezTo>
                  <a:pt x="17281" y="31266"/>
                  <a:pt x="16493" y="31181"/>
                  <a:pt x="15713" y="31047"/>
                </a:cubicBezTo>
                <a:cubicBezTo>
                  <a:pt x="14426" y="30825"/>
                  <a:pt x="13036" y="30379"/>
                  <a:pt x="12374" y="29253"/>
                </a:cubicBezTo>
                <a:cubicBezTo>
                  <a:pt x="12204" y="28965"/>
                  <a:pt x="12105" y="28563"/>
                  <a:pt x="12333" y="28317"/>
                </a:cubicBezTo>
                <a:cubicBezTo>
                  <a:pt x="12476" y="28162"/>
                  <a:pt x="12703" y="28122"/>
                  <a:pt x="12915" y="28122"/>
                </a:cubicBezTo>
                <a:cubicBezTo>
                  <a:pt x="12918" y="28122"/>
                  <a:pt x="12921" y="28122"/>
                  <a:pt x="12923" y="28122"/>
                </a:cubicBezTo>
                <a:cubicBezTo>
                  <a:pt x="13693" y="28126"/>
                  <a:pt x="14396" y="28526"/>
                  <a:pt x="15079" y="28879"/>
                </a:cubicBezTo>
                <a:cubicBezTo>
                  <a:pt x="16273" y="29495"/>
                  <a:pt x="17520" y="30004"/>
                  <a:pt x="18805" y="30397"/>
                </a:cubicBezTo>
                <a:cubicBezTo>
                  <a:pt x="19148" y="30503"/>
                  <a:pt x="19503" y="30597"/>
                  <a:pt x="19859" y="30668"/>
                </a:cubicBezTo>
                <a:cubicBezTo>
                  <a:pt x="22615" y="29468"/>
                  <a:pt x="24985" y="27374"/>
                  <a:pt x="26646" y="24822"/>
                </a:cubicBezTo>
                <a:lnTo>
                  <a:pt x="26646" y="24822"/>
                </a:lnTo>
                <a:cubicBezTo>
                  <a:pt x="26298" y="25070"/>
                  <a:pt x="25941" y="25305"/>
                  <a:pt x="25573" y="25524"/>
                </a:cubicBezTo>
                <a:cubicBezTo>
                  <a:pt x="24120" y="26385"/>
                  <a:pt x="22487" y="26985"/>
                  <a:pt x="20800" y="27072"/>
                </a:cubicBezTo>
                <a:cubicBezTo>
                  <a:pt x="20702" y="27077"/>
                  <a:pt x="20601" y="27080"/>
                  <a:pt x="20498" y="27080"/>
                </a:cubicBezTo>
                <a:cubicBezTo>
                  <a:pt x="18939" y="27080"/>
                  <a:pt x="16811" y="26489"/>
                  <a:pt x="16354" y="24834"/>
                </a:cubicBezTo>
                <a:cubicBezTo>
                  <a:pt x="16161" y="24141"/>
                  <a:pt x="16465" y="23471"/>
                  <a:pt x="16993" y="23022"/>
                </a:cubicBezTo>
                <a:cubicBezTo>
                  <a:pt x="17668" y="22448"/>
                  <a:pt x="18409" y="22281"/>
                  <a:pt x="19192" y="22281"/>
                </a:cubicBezTo>
                <a:cubicBezTo>
                  <a:pt x="19662" y="22281"/>
                  <a:pt x="20148" y="22341"/>
                  <a:pt x="20642" y="22409"/>
                </a:cubicBezTo>
                <a:cubicBezTo>
                  <a:pt x="21051" y="22466"/>
                  <a:pt x="21483" y="22495"/>
                  <a:pt x="21923" y="22495"/>
                </a:cubicBezTo>
                <a:cubicBezTo>
                  <a:pt x="23495" y="22495"/>
                  <a:pt x="25182" y="22120"/>
                  <a:pt x="26395" y="21278"/>
                </a:cubicBezTo>
                <a:cubicBezTo>
                  <a:pt x="27287" y="20658"/>
                  <a:pt x="28156" y="20007"/>
                  <a:pt x="28925" y="19261"/>
                </a:cubicBezTo>
                <a:cubicBezTo>
                  <a:pt x="29041" y="18675"/>
                  <a:pt x="29121" y="18082"/>
                  <a:pt x="29162" y="17484"/>
                </a:cubicBezTo>
                <a:cubicBezTo>
                  <a:pt x="29287" y="15583"/>
                  <a:pt x="28985" y="13703"/>
                  <a:pt x="28631" y="11823"/>
                </a:cubicBezTo>
                <a:cubicBezTo>
                  <a:pt x="28551" y="11933"/>
                  <a:pt x="28472" y="12042"/>
                  <a:pt x="28386" y="12147"/>
                </a:cubicBezTo>
                <a:cubicBezTo>
                  <a:pt x="27418" y="13313"/>
                  <a:pt x="25975" y="14138"/>
                  <a:pt x="24464" y="14138"/>
                </a:cubicBezTo>
                <a:cubicBezTo>
                  <a:pt x="24429" y="14138"/>
                  <a:pt x="24394" y="14137"/>
                  <a:pt x="24360" y="14137"/>
                </a:cubicBezTo>
                <a:cubicBezTo>
                  <a:pt x="23880" y="14124"/>
                  <a:pt x="23311" y="13949"/>
                  <a:pt x="23195" y="13483"/>
                </a:cubicBezTo>
                <a:cubicBezTo>
                  <a:pt x="23119" y="13181"/>
                  <a:pt x="23278" y="12860"/>
                  <a:pt x="23509" y="12651"/>
                </a:cubicBezTo>
                <a:cubicBezTo>
                  <a:pt x="23740" y="12441"/>
                  <a:pt x="24033" y="12316"/>
                  <a:pt x="24314" y="12182"/>
                </a:cubicBezTo>
                <a:cubicBezTo>
                  <a:pt x="25862" y="11438"/>
                  <a:pt x="27170" y="10226"/>
                  <a:pt x="28075" y="8767"/>
                </a:cubicBezTo>
                <a:cubicBezTo>
                  <a:pt x="28040" y="8548"/>
                  <a:pt x="28002" y="8330"/>
                  <a:pt x="27972" y="8111"/>
                </a:cubicBezTo>
                <a:cubicBezTo>
                  <a:pt x="27539" y="4985"/>
                  <a:pt x="27290" y="2850"/>
                  <a:pt x="2852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 name="Google Shape;92;p2"/>
          <p:cNvSpPr/>
          <p:nvPr/>
        </p:nvSpPr>
        <p:spPr>
          <a:xfrm>
            <a:off x="4884008" y="3678099"/>
            <a:ext cx="827050" cy="978108"/>
          </a:xfrm>
          <a:custGeom>
            <a:rect b="b" l="l" r="r" t="t"/>
            <a:pathLst>
              <a:path extrusionOk="0" h="26389" w="22315">
                <a:moveTo>
                  <a:pt x="22127" y="0"/>
                </a:moveTo>
                <a:cubicBezTo>
                  <a:pt x="22068" y="0"/>
                  <a:pt x="22013" y="35"/>
                  <a:pt x="21993" y="115"/>
                </a:cubicBezTo>
                <a:lnTo>
                  <a:pt x="21995" y="114"/>
                </a:lnTo>
                <a:lnTo>
                  <a:pt x="21995" y="114"/>
                </a:lnTo>
                <a:cubicBezTo>
                  <a:pt x="20571" y="6089"/>
                  <a:pt x="14952" y="8656"/>
                  <a:pt x="10577" y="12272"/>
                </a:cubicBezTo>
                <a:cubicBezTo>
                  <a:pt x="7667" y="14679"/>
                  <a:pt x="5060" y="17462"/>
                  <a:pt x="2921" y="20578"/>
                </a:cubicBezTo>
                <a:cubicBezTo>
                  <a:pt x="1783" y="22237"/>
                  <a:pt x="540" y="24094"/>
                  <a:pt x="48" y="26075"/>
                </a:cubicBezTo>
                <a:cubicBezTo>
                  <a:pt x="0" y="26264"/>
                  <a:pt x="157" y="26388"/>
                  <a:pt x="307" y="26388"/>
                </a:cubicBezTo>
                <a:cubicBezTo>
                  <a:pt x="406" y="26388"/>
                  <a:pt x="502" y="26334"/>
                  <a:pt x="533" y="26209"/>
                </a:cubicBezTo>
                <a:cubicBezTo>
                  <a:pt x="683" y="25605"/>
                  <a:pt x="1248" y="24917"/>
                  <a:pt x="1557" y="24380"/>
                </a:cubicBezTo>
                <a:cubicBezTo>
                  <a:pt x="2351" y="22997"/>
                  <a:pt x="3178" y="21641"/>
                  <a:pt x="4095" y="20335"/>
                </a:cubicBezTo>
                <a:cubicBezTo>
                  <a:pt x="6374" y="17095"/>
                  <a:pt x="9173" y="14301"/>
                  <a:pt x="12240" y="11809"/>
                </a:cubicBezTo>
                <a:cubicBezTo>
                  <a:pt x="16209" y="8583"/>
                  <a:pt x="21535" y="5762"/>
                  <a:pt x="22299" y="199"/>
                </a:cubicBezTo>
                <a:cubicBezTo>
                  <a:pt x="22314" y="81"/>
                  <a:pt x="22217" y="0"/>
                  <a:pt x="22127" y="0"/>
                </a:cubicBezTo>
                <a:close/>
              </a:path>
            </a:pathLst>
          </a:custGeom>
          <a:solidFill>
            <a:srgbClr val="0F27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 name="Google Shape;93;p2"/>
          <p:cNvSpPr/>
          <p:nvPr/>
        </p:nvSpPr>
        <p:spPr>
          <a:xfrm>
            <a:off x="5229913" y="4177513"/>
            <a:ext cx="373442" cy="130691"/>
          </a:xfrm>
          <a:custGeom>
            <a:rect b="b" l="l" r="r" t="t"/>
            <a:pathLst>
              <a:path extrusionOk="0" h="3526" w="10076">
                <a:moveTo>
                  <a:pt x="317" y="0"/>
                </a:moveTo>
                <a:cubicBezTo>
                  <a:pt x="127" y="0"/>
                  <a:pt x="0" y="296"/>
                  <a:pt x="206" y="427"/>
                </a:cubicBezTo>
                <a:cubicBezTo>
                  <a:pt x="2988" y="2187"/>
                  <a:pt x="6072" y="3526"/>
                  <a:pt x="9395" y="3526"/>
                </a:cubicBezTo>
                <a:cubicBezTo>
                  <a:pt x="9559" y="3526"/>
                  <a:pt x="9725" y="3523"/>
                  <a:pt x="9890" y="3516"/>
                </a:cubicBezTo>
                <a:cubicBezTo>
                  <a:pt x="10074" y="3508"/>
                  <a:pt x="10075" y="3236"/>
                  <a:pt x="9890" y="3231"/>
                </a:cubicBezTo>
                <a:lnTo>
                  <a:pt x="9890" y="3230"/>
                </a:lnTo>
                <a:cubicBezTo>
                  <a:pt x="6456" y="3116"/>
                  <a:pt x="3298" y="1878"/>
                  <a:pt x="433" y="37"/>
                </a:cubicBezTo>
                <a:cubicBezTo>
                  <a:pt x="393" y="11"/>
                  <a:pt x="354" y="0"/>
                  <a:pt x="317" y="0"/>
                </a:cubicBezTo>
                <a:close/>
              </a:path>
            </a:pathLst>
          </a:custGeom>
          <a:solidFill>
            <a:srgbClr val="0F27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 name="Google Shape;94;p2"/>
          <p:cNvSpPr/>
          <p:nvPr/>
        </p:nvSpPr>
        <p:spPr>
          <a:xfrm>
            <a:off x="5309597" y="3790999"/>
            <a:ext cx="148658" cy="317091"/>
          </a:xfrm>
          <a:custGeom>
            <a:rect b="b" l="l" r="r" t="t"/>
            <a:pathLst>
              <a:path extrusionOk="0" h="8555" w="4011">
                <a:moveTo>
                  <a:pt x="3825" y="1"/>
                </a:moveTo>
                <a:cubicBezTo>
                  <a:pt x="3794" y="1"/>
                  <a:pt x="3763" y="13"/>
                  <a:pt x="3737" y="43"/>
                </a:cubicBezTo>
                <a:cubicBezTo>
                  <a:pt x="1748" y="2357"/>
                  <a:pt x="627" y="5184"/>
                  <a:pt x="46" y="8163"/>
                </a:cubicBezTo>
                <a:cubicBezTo>
                  <a:pt x="0" y="8401"/>
                  <a:pt x="203" y="8554"/>
                  <a:pt x="387" y="8554"/>
                </a:cubicBezTo>
                <a:cubicBezTo>
                  <a:pt x="509" y="8554"/>
                  <a:pt x="623" y="8486"/>
                  <a:pt x="648" y="8329"/>
                </a:cubicBezTo>
                <a:cubicBezTo>
                  <a:pt x="1131" y="5384"/>
                  <a:pt x="2375" y="2723"/>
                  <a:pt x="3950" y="207"/>
                </a:cubicBezTo>
                <a:cubicBezTo>
                  <a:pt x="4010" y="111"/>
                  <a:pt x="3918" y="1"/>
                  <a:pt x="3825" y="1"/>
                </a:cubicBezTo>
                <a:close/>
              </a:path>
            </a:pathLst>
          </a:custGeom>
          <a:solidFill>
            <a:srgbClr val="0F27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 name="Google Shape;95;p2"/>
          <p:cNvGrpSpPr/>
          <p:nvPr/>
        </p:nvGrpSpPr>
        <p:grpSpPr>
          <a:xfrm>
            <a:off x="7522539" y="3859872"/>
            <a:ext cx="1407226" cy="2173899"/>
            <a:chOff x="5976314" y="-1407515"/>
            <a:chExt cx="1407226" cy="2173899"/>
          </a:xfrm>
        </p:grpSpPr>
        <p:sp>
          <p:nvSpPr>
            <p:cNvPr id="96" name="Google Shape;96;p2"/>
            <p:cNvSpPr/>
            <p:nvPr/>
          </p:nvSpPr>
          <p:spPr>
            <a:xfrm>
              <a:off x="5976314" y="-1407515"/>
              <a:ext cx="1407226" cy="1575967"/>
            </a:xfrm>
            <a:custGeom>
              <a:rect b="b" l="l" r="r" t="t"/>
              <a:pathLst>
                <a:path extrusionOk="0" h="42519" w="37969">
                  <a:moveTo>
                    <a:pt x="16251" y="5937"/>
                  </a:moveTo>
                  <a:cubicBezTo>
                    <a:pt x="16380" y="5937"/>
                    <a:pt x="16506" y="5967"/>
                    <a:pt x="16626" y="6036"/>
                  </a:cubicBezTo>
                  <a:cubicBezTo>
                    <a:pt x="16867" y="6176"/>
                    <a:pt x="17004" y="6447"/>
                    <a:pt x="17065" y="6718"/>
                  </a:cubicBezTo>
                  <a:cubicBezTo>
                    <a:pt x="17326" y="7855"/>
                    <a:pt x="16493" y="8939"/>
                    <a:pt x="16313" y="10092"/>
                  </a:cubicBezTo>
                  <a:cubicBezTo>
                    <a:pt x="16217" y="10708"/>
                    <a:pt x="16311" y="11336"/>
                    <a:pt x="16365" y="11957"/>
                  </a:cubicBezTo>
                  <a:cubicBezTo>
                    <a:pt x="16419" y="12579"/>
                    <a:pt x="16428" y="13228"/>
                    <a:pt x="16177" y="13798"/>
                  </a:cubicBezTo>
                  <a:cubicBezTo>
                    <a:pt x="15939" y="14339"/>
                    <a:pt x="15410" y="14789"/>
                    <a:pt x="14827" y="14789"/>
                  </a:cubicBezTo>
                  <a:cubicBezTo>
                    <a:pt x="14794" y="14789"/>
                    <a:pt x="14761" y="14788"/>
                    <a:pt x="14728" y="14785"/>
                  </a:cubicBezTo>
                  <a:cubicBezTo>
                    <a:pt x="13933" y="14715"/>
                    <a:pt x="13437" y="13871"/>
                    <a:pt x="13292" y="13087"/>
                  </a:cubicBezTo>
                  <a:cubicBezTo>
                    <a:pt x="13068" y="11870"/>
                    <a:pt x="13599" y="10955"/>
                    <a:pt x="13957" y="9842"/>
                  </a:cubicBezTo>
                  <a:cubicBezTo>
                    <a:pt x="14312" y="8735"/>
                    <a:pt x="14192" y="7334"/>
                    <a:pt x="15133" y="6491"/>
                  </a:cubicBezTo>
                  <a:cubicBezTo>
                    <a:pt x="15445" y="6211"/>
                    <a:pt x="15859" y="5937"/>
                    <a:pt x="16251" y="5937"/>
                  </a:cubicBezTo>
                  <a:close/>
                  <a:moveTo>
                    <a:pt x="32830" y="20688"/>
                  </a:moveTo>
                  <a:cubicBezTo>
                    <a:pt x="32940" y="20688"/>
                    <a:pt x="33050" y="20700"/>
                    <a:pt x="33159" y="20731"/>
                  </a:cubicBezTo>
                  <a:cubicBezTo>
                    <a:pt x="33598" y="20853"/>
                    <a:pt x="33899" y="21241"/>
                    <a:pt x="33888" y="21708"/>
                  </a:cubicBezTo>
                  <a:cubicBezTo>
                    <a:pt x="33859" y="22942"/>
                    <a:pt x="31868" y="23770"/>
                    <a:pt x="30893" y="24009"/>
                  </a:cubicBezTo>
                  <a:cubicBezTo>
                    <a:pt x="30250" y="24167"/>
                    <a:pt x="29584" y="24238"/>
                    <a:pt x="28919" y="24238"/>
                  </a:cubicBezTo>
                  <a:cubicBezTo>
                    <a:pt x="28311" y="24238"/>
                    <a:pt x="27702" y="24179"/>
                    <a:pt x="27111" y="24072"/>
                  </a:cubicBezTo>
                  <a:cubicBezTo>
                    <a:pt x="26514" y="23964"/>
                    <a:pt x="25945" y="23763"/>
                    <a:pt x="25613" y="23219"/>
                  </a:cubicBezTo>
                  <a:cubicBezTo>
                    <a:pt x="25492" y="23019"/>
                    <a:pt x="25434" y="22766"/>
                    <a:pt x="25516" y="22546"/>
                  </a:cubicBezTo>
                  <a:cubicBezTo>
                    <a:pt x="25601" y="22319"/>
                    <a:pt x="25815" y="22169"/>
                    <a:pt x="26027" y="22051"/>
                  </a:cubicBezTo>
                  <a:cubicBezTo>
                    <a:pt x="26973" y="21519"/>
                    <a:pt x="28078" y="21365"/>
                    <a:pt x="29141" y="21325"/>
                  </a:cubicBezTo>
                  <a:cubicBezTo>
                    <a:pt x="29934" y="21295"/>
                    <a:pt x="30715" y="21149"/>
                    <a:pt x="31491" y="20987"/>
                  </a:cubicBezTo>
                  <a:cubicBezTo>
                    <a:pt x="31928" y="20898"/>
                    <a:pt x="32383" y="20688"/>
                    <a:pt x="32830" y="20688"/>
                  </a:cubicBezTo>
                  <a:close/>
                  <a:moveTo>
                    <a:pt x="35936" y="0"/>
                  </a:moveTo>
                  <a:cubicBezTo>
                    <a:pt x="34472" y="1735"/>
                    <a:pt x="30533" y="2087"/>
                    <a:pt x="27787" y="2087"/>
                  </a:cubicBezTo>
                  <a:cubicBezTo>
                    <a:pt x="26870" y="2087"/>
                    <a:pt x="26085" y="2048"/>
                    <a:pt x="25571" y="2008"/>
                  </a:cubicBezTo>
                  <a:cubicBezTo>
                    <a:pt x="25562" y="2008"/>
                    <a:pt x="25554" y="2008"/>
                    <a:pt x="25546" y="2007"/>
                  </a:cubicBezTo>
                  <a:cubicBezTo>
                    <a:pt x="25066" y="2352"/>
                    <a:pt x="24618" y="2738"/>
                    <a:pt x="24205" y="3162"/>
                  </a:cubicBezTo>
                  <a:cubicBezTo>
                    <a:pt x="23322" y="4069"/>
                    <a:pt x="22581" y="5097"/>
                    <a:pt x="21832" y="6113"/>
                  </a:cubicBezTo>
                  <a:cubicBezTo>
                    <a:pt x="21513" y="6547"/>
                    <a:pt x="20239" y="8694"/>
                    <a:pt x="19338" y="8694"/>
                  </a:cubicBezTo>
                  <a:cubicBezTo>
                    <a:pt x="19129" y="8694"/>
                    <a:pt x="18940" y="8579"/>
                    <a:pt x="18788" y="8300"/>
                  </a:cubicBezTo>
                  <a:cubicBezTo>
                    <a:pt x="18226" y="7273"/>
                    <a:pt x="18820" y="5964"/>
                    <a:pt x="19324" y="5048"/>
                  </a:cubicBezTo>
                  <a:cubicBezTo>
                    <a:pt x="19901" y="3999"/>
                    <a:pt x="20605" y="2963"/>
                    <a:pt x="21465" y="2137"/>
                  </a:cubicBezTo>
                  <a:lnTo>
                    <a:pt x="21465" y="2137"/>
                  </a:lnTo>
                  <a:cubicBezTo>
                    <a:pt x="18285" y="2572"/>
                    <a:pt x="15196" y="3752"/>
                    <a:pt x="12456" y="5441"/>
                  </a:cubicBezTo>
                  <a:cubicBezTo>
                    <a:pt x="11063" y="6298"/>
                    <a:pt x="9739" y="7266"/>
                    <a:pt x="8500" y="8333"/>
                  </a:cubicBezTo>
                  <a:cubicBezTo>
                    <a:pt x="7833" y="9627"/>
                    <a:pt x="7338" y="11008"/>
                    <a:pt x="7066" y="12439"/>
                  </a:cubicBezTo>
                  <a:cubicBezTo>
                    <a:pt x="6554" y="15135"/>
                    <a:pt x="6887" y="18446"/>
                    <a:pt x="5321" y="20828"/>
                  </a:cubicBezTo>
                  <a:cubicBezTo>
                    <a:pt x="5058" y="21228"/>
                    <a:pt x="4672" y="21569"/>
                    <a:pt x="4206" y="21677"/>
                  </a:cubicBezTo>
                  <a:cubicBezTo>
                    <a:pt x="4056" y="21712"/>
                    <a:pt x="3918" y="21729"/>
                    <a:pt x="3791" y="21729"/>
                  </a:cubicBezTo>
                  <a:cubicBezTo>
                    <a:pt x="1441" y="21729"/>
                    <a:pt x="2822" y="16059"/>
                    <a:pt x="3077" y="14889"/>
                  </a:cubicBezTo>
                  <a:cubicBezTo>
                    <a:pt x="3089" y="14832"/>
                    <a:pt x="3105" y="14775"/>
                    <a:pt x="3118" y="14718"/>
                  </a:cubicBezTo>
                  <a:lnTo>
                    <a:pt x="3118" y="14718"/>
                  </a:lnTo>
                  <a:cubicBezTo>
                    <a:pt x="1132" y="18092"/>
                    <a:pt x="0" y="21951"/>
                    <a:pt x="77" y="26208"/>
                  </a:cubicBezTo>
                  <a:cubicBezTo>
                    <a:pt x="164" y="30974"/>
                    <a:pt x="1865" y="34369"/>
                    <a:pt x="5198" y="39612"/>
                  </a:cubicBezTo>
                  <a:lnTo>
                    <a:pt x="7298" y="40801"/>
                  </a:lnTo>
                  <a:cubicBezTo>
                    <a:pt x="10338" y="42064"/>
                    <a:pt x="13728" y="42518"/>
                    <a:pt x="17062" y="42518"/>
                  </a:cubicBezTo>
                  <a:cubicBezTo>
                    <a:pt x="18247" y="42518"/>
                    <a:pt x="19424" y="42461"/>
                    <a:pt x="20577" y="42362"/>
                  </a:cubicBezTo>
                  <a:cubicBezTo>
                    <a:pt x="21882" y="42250"/>
                    <a:pt x="23147" y="41973"/>
                    <a:pt x="24364" y="41570"/>
                  </a:cubicBezTo>
                  <a:lnTo>
                    <a:pt x="24364" y="41570"/>
                  </a:lnTo>
                  <a:cubicBezTo>
                    <a:pt x="24318" y="41570"/>
                    <a:pt x="24273" y="41570"/>
                    <a:pt x="24227" y="41570"/>
                  </a:cubicBezTo>
                  <a:cubicBezTo>
                    <a:pt x="23237" y="41570"/>
                    <a:pt x="22249" y="41512"/>
                    <a:pt x="21266" y="41395"/>
                  </a:cubicBezTo>
                  <a:cubicBezTo>
                    <a:pt x="19571" y="41190"/>
                    <a:pt x="17725" y="40699"/>
                    <a:pt x="16787" y="39273"/>
                  </a:cubicBezTo>
                  <a:cubicBezTo>
                    <a:pt x="16546" y="38907"/>
                    <a:pt x="16390" y="38389"/>
                    <a:pt x="16671" y="38053"/>
                  </a:cubicBezTo>
                  <a:cubicBezTo>
                    <a:pt x="16849" y="37838"/>
                    <a:pt x="17150" y="37772"/>
                    <a:pt x="17429" y="37758"/>
                  </a:cubicBezTo>
                  <a:cubicBezTo>
                    <a:pt x="17473" y="37756"/>
                    <a:pt x="17517" y="37755"/>
                    <a:pt x="17561" y="37755"/>
                  </a:cubicBezTo>
                  <a:cubicBezTo>
                    <a:pt x="18517" y="37755"/>
                    <a:pt x="19419" y="38207"/>
                    <a:pt x="20295" y="38605"/>
                  </a:cubicBezTo>
                  <a:cubicBezTo>
                    <a:pt x="21894" y="39331"/>
                    <a:pt x="23557" y="39913"/>
                    <a:pt x="25261" y="40342"/>
                  </a:cubicBezTo>
                  <a:cubicBezTo>
                    <a:pt x="25717" y="40456"/>
                    <a:pt x="26185" y="40555"/>
                    <a:pt x="26656" y="40624"/>
                  </a:cubicBezTo>
                  <a:cubicBezTo>
                    <a:pt x="30175" y="38875"/>
                    <a:pt x="33132" y="35984"/>
                    <a:pt x="35132" y="32540"/>
                  </a:cubicBezTo>
                  <a:lnTo>
                    <a:pt x="35132" y="32540"/>
                  </a:lnTo>
                  <a:cubicBezTo>
                    <a:pt x="34694" y="32887"/>
                    <a:pt x="34243" y="33218"/>
                    <a:pt x="33778" y="33528"/>
                  </a:cubicBezTo>
                  <a:cubicBezTo>
                    <a:pt x="31937" y="34750"/>
                    <a:pt x="29844" y="35642"/>
                    <a:pt x="27647" y="35867"/>
                  </a:cubicBezTo>
                  <a:cubicBezTo>
                    <a:pt x="27388" y="35893"/>
                    <a:pt x="27112" y="35908"/>
                    <a:pt x="26826" y="35908"/>
                  </a:cubicBezTo>
                  <a:cubicBezTo>
                    <a:pt x="24842" y="35908"/>
                    <a:pt x="22351" y="35225"/>
                    <a:pt x="21691" y="33239"/>
                  </a:cubicBezTo>
                  <a:cubicBezTo>
                    <a:pt x="21394" y="32347"/>
                    <a:pt x="21746" y="31452"/>
                    <a:pt x="22406" y="30830"/>
                  </a:cubicBezTo>
                  <a:cubicBezTo>
                    <a:pt x="23361" y="29929"/>
                    <a:pt x="24462" y="29706"/>
                    <a:pt x="25640" y="29706"/>
                  </a:cubicBezTo>
                  <a:cubicBezTo>
                    <a:pt x="26126" y="29706"/>
                    <a:pt x="26625" y="29744"/>
                    <a:pt x="27131" y="29788"/>
                  </a:cubicBezTo>
                  <a:cubicBezTo>
                    <a:pt x="27465" y="29817"/>
                    <a:pt x="27809" y="29832"/>
                    <a:pt x="28159" y="29832"/>
                  </a:cubicBezTo>
                  <a:cubicBezTo>
                    <a:pt x="30393" y="29832"/>
                    <a:pt x="32878" y="29233"/>
                    <a:pt x="34569" y="27928"/>
                  </a:cubicBezTo>
                  <a:cubicBezTo>
                    <a:pt x="35693" y="27059"/>
                    <a:pt x="36785" y="26151"/>
                    <a:pt x="37740" y="25126"/>
                  </a:cubicBezTo>
                  <a:cubicBezTo>
                    <a:pt x="37853" y="24353"/>
                    <a:pt x="37917" y="23572"/>
                    <a:pt x="37931" y="22791"/>
                  </a:cubicBezTo>
                  <a:cubicBezTo>
                    <a:pt x="37969" y="20299"/>
                    <a:pt x="37449" y="17864"/>
                    <a:pt x="36862" y="15433"/>
                  </a:cubicBezTo>
                  <a:cubicBezTo>
                    <a:pt x="36765" y="15580"/>
                    <a:pt x="36669" y="15729"/>
                    <a:pt x="36563" y="15871"/>
                  </a:cubicBezTo>
                  <a:cubicBezTo>
                    <a:pt x="35352" y="17494"/>
                    <a:pt x="33463" y="18684"/>
                    <a:pt x="31438" y="18737"/>
                  </a:cubicBezTo>
                  <a:cubicBezTo>
                    <a:pt x="31414" y="18737"/>
                    <a:pt x="31391" y="18737"/>
                    <a:pt x="31367" y="18737"/>
                  </a:cubicBezTo>
                  <a:cubicBezTo>
                    <a:pt x="30756" y="18737"/>
                    <a:pt x="30049" y="18539"/>
                    <a:pt x="29873" y="17962"/>
                  </a:cubicBezTo>
                  <a:cubicBezTo>
                    <a:pt x="29753" y="17572"/>
                    <a:pt x="29941" y="17141"/>
                    <a:pt x="30227" y="16853"/>
                  </a:cubicBezTo>
                  <a:cubicBezTo>
                    <a:pt x="30515" y="16563"/>
                    <a:pt x="30890" y="16382"/>
                    <a:pt x="31248" y="16187"/>
                  </a:cubicBezTo>
                  <a:cubicBezTo>
                    <a:pt x="33221" y="15113"/>
                    <a:pt x="34848" y="13442"/>
                    <a:pt x="35933" y="11477"/>
                  </a:cubicBezTo>
                  <a:cubicBezTo>
                    <a:pt x="35873" y="11194"/>
                    <a:pt x="35810" y="10912"/>
                    <a:pt x="35755" y="10629"/>
                  </a:cubicBezTo>
                  <a:cubicBezTo>
                    <a:pt x="34981" y="6574"/>
                    <a:pt x="34515" y="3802"/>
                    <a:pt x="3593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 name="Google Shape;97;p2"/>
            <p:cNvSpPr/>
            <p:nvPr/>
          </p:nvSpPr>
          <p:spPr>
            <a:xfrm>
              <a:off x="6155437" y="-1258254"/>
              <a:ext cx="1015550" cy="1331115"/>
            </a:xfrm>
            <a:custGeom>
              <a:rect b="b" l="l" r="r" t="t"/>
              <a:pathLst>
                <a:path extrusionOk="0" h="35913" w="27401">
                  <a:moveTo>
                    <a:pt x="27174" y="0"/>
                  </a:moveTo>
                  <a:cubicBezTo>
                    <a:pt x="27087" y="0"/>
                    <a:pt x="27002" y="46"/>
                    <a:pt x="26984" y="148"/>
                  </a:cubicBezTo>
                  <a:cubicBezTo>
                    <a:pt x="26497" y="2830"/>
                    <a:pt x="25424" y="5274"/>
                    <a:pt x="23653" y="7358"/>
                  </a:cubicBezTo>
                  <a:cubicBezTo>
                    <a:pt x="21865" y="9461"/>
                    <a:pt x="19654" y="11150"/>
                    <a:pt x="17515" y="12875"/>
                  </a:cubicBezTo>
                  <a:cubicBezTo>
                    <a:pt x="11667" y="17584"/>
                    <a:pt x="6390" y="22863"/>
                    <a:pt x="2665" y="29450"/>
                  </a:cubicBezTo>
                  <a:cubicBezTo>
                    <a:pt x="1626" y="31286"/>
                    <a:pt x="402" y="33493"/>
                    <a:pt x="45" y="35499"/>
                  </a:cubicBezTo>
                  <a:cubicBezTo>
                    <a:pt x="1" y="35749"/>
                    <a:pt x="213" y="35913"/>
                    <a:pt x="405" y="35913"/>
                  </a:cubicBezTo>
                  <a:cubicBezTo>
                    <a:pt x="533" y="35913"/>
                    <a:pt x="651" y="35841"/>
                    <a:pt x="681" y="35674"/>
                  </a:cubicBezTo>
                  <a:cubicBezTo>
                    <a:pt x="747" y="35294"/>
                    <a:pt x="1215" y="34602"/>
                    <a:pt x="1421" y="34174"/>
                  </a:cubicBezTo>
                  <a:cubicBezTo>
                    <a:pt x="1998" y="32976"/>
                    <a:pt x="2606" y="31787"/>
                    <a:pt x="3250" y="30624"/>
                  </a:cubicBezTo>
                  <a:cubicBezTo>
                    <a:pt x="5275" y="26959"/>
                    <a:pt x="7709" y="23547"/>
                    <a:pt x="10544" y="20465"/>
                  </a:cubicBezTo>
                  <a:cubicBezTo>
                    <a:pt x="12909" y="17892"/>
                    <a:pt x="15531" y="15580"/>
                    <a:pt x="18199" y="13328"/>
                  </a:cubicBezTo>
                  <a:cubicBezTo>
                    <a:pt x="20314" y="11540"/>
                    <a:pt x="22526" y="9771"/>
                    <a:pt x="24297" y="7627"/>
                  </a:cubicBezTo>
                  <a:cubicBezTo>
                    <a:pt x="26080" y="5467"/>
                    <a:pt x="27159" y="3000"/>
                    <a:pt x="27389" y="202"/>
                  </a:cubicBezTo>
                  <a:cubicBezTo>
                    <a:pt x="27400" y="74"/>
                    <a:pt x="27285" y="0"/>
                    <a:pt x="271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 name="Google Shape;98;p2"/>
            <p:cNvSpPr/>
            <p:nvPr/>
          </p:nvSpPr>
          <p:spPr>
            <a:xfrm>
              <a:off x="6575578" y="-575221"/>
              <a:ext cx="495970" cy="149075"/>
            </a:xfrm>
            <a:custGeom>
              <a:rect b="b" l="l" r="r" t="t"/>
              <a:pathLst>
                <a:path extrusionOk="0" h="4022" w="13382">
                  <a:moveTo>
                    <a:pt x="432" y="0"/>
                  </a:moveTo>
                  <a:cubicBezTo>
                    <a:pt x="172" y="0"/>
                    <a:pt x="0" y="392"/>
                    <a:pt x="280" y="551"/>
                  </a:cubicBezTo>
                  <a:cubicBezTo>
                    <a:pt x="3768" y="2528"/>
                    <a:pt x="7615" y="4022"/>
                    <a:pt x="11635" y="4022"/>
                  </a:cubicBezTo>
                  <a:cubicBezTo>
                    <a:pt x="12133" y="4022"/>
                    <a:pt x="12634" y="3999"/>
                    <a:pt x="13137" y="3951"/>
                  </a:cubicBezTo>
                  <a:cubicBezTo>
                    <a:pt x="13370" y="3930"/>
                    <a:pt x="13381" y="3577"/>
                    <a:pt x="13142" y="3577"/>
                  </a:cubicBezTo>
                  <a:cubicBezTo>
                    <a:pt x="13140" y="3577"/>
                    <a:pt x="13139" y="3577"/>
                    <a:pt x="13137" y="3578"/>
                  </a:cubicBezTo>
                  <a:cubicBezTo>
                    <a:pt x="12996" y="3581"/>
                    <a:pt x="12854" y="3582"/>
                    <a:pt x="12713" y="3582"/>
                  </a:cubicBezTo>
                  <a:cubicBezTo>
                    <a:pt x="8387" y="3582"/>
                    <a:pt x="4306" y="2187"/>
                    <a:pt x="578" y="42"/>
                  </a:cubicBezTo>
                  <a:cubicBezTo>
                    <a:pt x="528" y="13"/>
                    <a:pt x="478" y="0"/>
                    <a:pt x="43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 name="Google Shape;99;p2"/>
            <p:cNvSpPr/>
            <p:nvPr/>
          </p:nvSpPr>
          <p:spPr>
            <a:xfrm>
              <a:off x="6674757" y="-1094242"/>
              <a:ext cx="173304" cy="422356"/>
            </a:xfrm>
            <a:custGeom>
              <a:rect b="b" l="l" r="r" t="t"/>
              <a:pathLst>
                <a:path extrusionOk="0" h="11395" w="4676">
                  <a:moveTo>
                    <a:pt x="4440" y="0"/>
                  </a:moveTo>
                  <a:cubicBezTo>
                    <a:pt x="4400" y="0"/>
                    <a:pt x="4360" y="17"/>
                    <a:pt x="4327" y="59"/>
                  </a:cubicBezTo>
                  <a:cubicBezTo>
                    <a:pt x="1880" y="3204"/>
                    <a:pt x="595" y="6972"/>
                    <a:pt x="45" y="10895"/>
                  </a:cubicBezTo>
                  <a:cubicBezTo>
                    <a:pt x="0" y="11215"/>
                    <a:pt x="225" y="11395"/>
                    <a:pt x="449" y="11395"/>
                  </a:cubicBezTo>
                  <a:cubicBezTo>
                    <a:pt x="634" y="11395"/>
                    <a:pt x="817" y="11272"/>
                    <a:pt x="847" y="11005"/>
                  </a:cubicBezTo>
                  <a:cubicBezTo>
                    <a:pt x="1266" y="7169"/>
                    <a:pt x="2731" y="3620"/>
                    <a:pt x="4606" y="274"/>
                  </a:cubicBezTo>
                  <a:cubicBezTo>
                    <a:pt x="4675" y="150"/>
                    <a:pt x="4557" y="0"/>
                    <a:pt x="444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 name="Google Shape;100;p2"/>
            <p:cNvSpPr/>
            <p:nvPr/>
          </p:nvSpPr>
          <p:spPr>
            <a:xfrm>
              <a:off x="6324702" y="-956286"/>
              <a:ext cx="793805" cy="1722670"/>
            </a:xfrm>
            <a:custGeom>
              <a:rect b="b" l="l" r="r" t="t"/>
              <a:pathLst>
                <a:path extrusionOk="0" h="46477" w="21418">
                  <a:moveTo>
                    <a:pt x="19122" y="1"/>
                  </a:moveTo>
                  <a:cubicBezTo>
                    <a:pt x="18221" y="1"/>
                    <a:pt x="17320" y="766"/>
                    <a:pt x="16690" y="1513"/>
                  </a:cubicBezTo>
                  <a:cubicBezTo>
                    <a:pt x="15317" y="3144"/>
                    <a:pt x="14115" y="5000"/>
                    <a:pt x="13704" y="7092"/>
                  </a:cubicBezTo>
                  <a:cubicBezTo>
                    <a:pt x="13491" y="8176"/>
                    <a:pt x="13497" y="9291"/>
                    <a:pt x="13324" y="10383"/>
                  </a:cubicBezTo>
                  <a:cubicBezTo>
                    <a:pt x="12931" y="12870"/>
                    <a:pt x="11580" y="15193"/>
                    <a:pt x="9612" y="16762"/>
                  </a:cubicBezTo>
                  <a:cubicBezTo>
                    <a:pt x="8756" y="17446"/>
                    <a:pt x="7791" y="17989"/>
                    <a:pt x="6955" y="18698"/>
                  </a:cubicBezTo>
                  <a:cubicBezTo>
                    <a:pt x="3967" y="21230"/>
                    <a:pt x="3164" y="25462"/>
                    <a:pt x="2971" y="29375"/>
                  </a:cubicBezTo>
                  <a:cubicBezTo>
                    <a:pt x="2781" y="33249"/>
                    <a:pt x="1089" y="32587"/>
                    <a:pt x="529" y="35343"/>
                  </a:cubicBezTo>
                  <a:cubicBezTo>
                    <a:pt x="1" y="37946"/>
                    <a:pt x="404" y="40214"/>
                    <a:pt x="2925" y="46196"/>
                  </a:cubicBezTo>
                  <a:lnTo>
                    <a:pt x="4520" y="46477"/>
                  </a:lnTo>
                  <a:cubicBezTo>
                    <a:pt x="4617" y="42218"/>
                    <a:pt x="8546" y="41796"/>
                    <a:pt x="9918" y="41087"/>
                  </a:cubicBezTo>
                  <a:cubicBezTo>
                    <a:pt x="11093" y="40479"/>
                    <a:pt x="12035" y="39565"/>
                    <a:pt x="12317" y="38233"/>
                  </a:cubicBezTo>
                  <a:cubicBezTo>
                    <a:pt x="12765" y="36115"/>
                    <a:pt x="11187" y="34211"/>
                    <a:pt x="12588" y="32254"/>
                  </a:cubicBezTo>
                  <a:cubicBezTo>
                    <a:pt x="12735" y="32049"/>
                    <a:pt x="12901" y="31857"/>
                    <a:pt x="13084" y="31683"/>
                  </a:cubicBezTo>
                  <a:cubicBezTo>
                    <a:pt x="14510" y="30318"/>
                    <a:pt x="16864" y="30192"/>
                    <a:pt x="17909" y="28420"/>
                  </a:cubicBezTo>
                  <a:cubicBezTo>
                    <a:pt x="19128" y="26350"/>
                    <a:pt x="18912" y="24010"/>
                    <a:pt x="18050" y="21811"/>
                  </a:cubicBezTo>
                  <a:cubicBezTo>
                    <a:pt x="16212" y="17118"/>
                    <a:pt x="19473" y="12706"/>
                    <a:pt x="20748" y="8356"/>
                  </a:cubicBezTo>
                  <a:cubicBezTo>
                    <a:pt x="21337" y="6336"/>
                    <a:pt x="21418" y="4202"/>
                    <a:pt x="20984" y="2142"/>
                  </a:cubicBezTo>
                  <a:cubicBezTo>
                    <a:pt x="20817" y="1351"/>
                    <a:pt x="20503" y="490"/>
                    <a:pt x="19770" y="146"/>
                  </a:cubicBezTo>
                  <a:cubicBezTo>
                    <a:pt x="19557" y="46"/>
                    <a:pt x="19339" y="1"/>
                    <a:pt x="1912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 name="Google Shape;101;p2"/>
            <p:cNvSpPr/>
            <p:nvPr/>
          </p:nvSpPr>
          <p:spPr>
            <a:xfrm>
              <a:off x="6455421" y="-542974"/>
              <a:ext cx="483369" cy="1299907"/>
            </a:xfrm>
            <a:custGeom>
              <a:rect b="b" l="l" r="r" t="t"/>
              <a:pathLst>
                <a:path extrusionOk="0" h="35071" w="13042">
                  <a:moveTo>
                    <a:pt x="12967" y="0"/>
                  </a:moveTo>
                  <a:cubicBezTo>
                    <a:pt x="12938" y="0"/>
                    <a:pt x="12909" y="15"/>
                    <a:pt x="12904" y="49"/>
                  </a:cubicBezTo>
                  <a:lnTo>
                    <a:pt x="12905" y="48"/>
                  </a:lnTo>
                  <a:lnTo>
                    <a:pt x="12905" y="48"/>
                  </a:lnTo>
                  <a:cubicBezTo>
                    <a:pt x="11898" y="6165"/>
                    <a:pt x="7866" y="10961"/>
                    <a:pt x="4830" y="16171"/>
                  </a:cubicBezTo>
                  <a:cubicBezTo>
                    <a:pt x="1500" y="21883"/>
                    <a:pt x="289" y="28427"/>
                    <a:pt x="3" y="34972"/>
                  </a:cubicBezTo>
                  <a:cubicBezTo>
                    <a:pt x="0" y="35034"/>
                    <a:pt x="57" y="35070"/>
                    <a:pt x="110" y="35070"/>
                  </a:cubicBezTo>
                  <a:cubicBezTo>
                    <a:pt x="151" y="35070"/>
                    <a:pt x="191" y="35048"/>
                    <a:pt x="198" y="34998"/>
                  </a:cubicBezTo>
                  <a:cubicBezTo>
                    <a:pt x="735" y="31514"/>
                    <a:pt x="1003" y="28001"/>
                    <a:pt x="1845" y="24569"/>
                  </a:cubicBezTo>
                  <a:cubicBezTo>
                    <a:pt x="2650" y="21290"/>
                    <a:pt x="4020" y="18289"/>
                    <a:pt x="5745" y="15400"/>
                  </a:cubicBezTo>
                  <a:cubicBezTo>
                    <a:pt x="8640" y="10549"/>
                    <a:pt x="12324" y="5847"/>
                    <a:pt x="13036" y="67"/>
                  </a:cubicBezTo>
                  <a:cubicBezTo>
                    <a:pt x="13042" y="24"/>
                    <a:pt x="13004" y="0"/>
                    <a:pt x="1296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 name="Google Shape;102;p2"/>
            <p:cNvSpPr/>
            <p:nvPr/>
          </p:nvSpPr>
          <p:spPr>
            <a:xfrm>
              <a:off x="6575726" y="-244304"/>
              <a:ext cx="74829" cy="296483"/>
            </a:xfrm>
            <a:custGeom>
              <a:rect b="b" l="l" r="r" t="t"/>
              <a:pathLst>
                <a:path extrusionOk="0" h="7999" w="2019">
                  <a:moveTo>
                    <a:pt x="104" y="0"/>
                  </a:moveTo>
                  <a:cubicBezTo>
                    <a:pt x="54" y="0"/>
                    <a:pt x="0" y="33"/>
                    <a:pt x="5" y="92"/>
                  </a:cubicBezTo>
                  <a:cubicBezTo>
                    <a:pt x="234" y="2793"/>
                    <a:pt x="775" y="5460"/>
                    <a:pt x="1861" y="7957"/>
                  </a:cubicBezTo>
                  <a:cubicBezTo>
                    <a:pt x="1874" y="7986"/>
                    <a:pt x="1896" y="7998"/>
                    <a:pt x="1920" y="7998"/>
                  </a:cubicBezTo>
                  <a:cubicBezTo>
                    <a:pt x="1967" y="7998"/>
                    <a:pt x="2018" y="7952"/>
                    <a:pt x="2005" y="7897"/>
                  </a:cubicBezTo>
                  <a:cubicBezTo>
                    <a:pt x="1706" y="6587"/>
                    <a:pt x="1204" y="5330"/>
                    <a:pt x="874" y="4027"/>
                  </a:cubicBezTo>
                  <a:cubicBezTo>
                    <a:pt x="544" y="2724"/>
                    <a:pt x="370" y="1396"/>
                    <a:pt x="190" y="67"/>
                  </a:cubicBezTo>
                  <a:cubicBezTo>
                    <a:pt x="184" y="21"/>
                    <a:pt x="145" y="0"/>
                    <a:pt x="104" y="0"/>
                  </a:cubicBezTo>
                  <a:close/>
                </a:path>
              </a:pathLst>
            </a:custGeom>
            <a:solidFill>
              <a:srgbClr val="173F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 name="Google Shape;103;p2"/>
            <p:cNvSpPr/>
            <p:nvPr/>
          </p:nvSpPr>
          <p:spPr>
            <a:xfrm>
              <a:off x="6816113" y="-364358"/>
              <a:ext cx="166411" cy="135584"/>
            </a:xfrm>
            <a:custGeom>
              <a:rect b="b" l="l" r="r" t="t"/>
              <a:pathLst>
                <a:path extrusionOk="0" h="3658" w="4490">
                  <a:moveTo>
                    <a:pt x="4415" y="1"/>
                  </a:moveTo>
                  <a:cubicBezTo>
                    <a:pt x="4408" y="1"/>
                    <a:pt x="4401" y="2"/>
                    <a:pt x="4393" y="5"/>
                  </a:cubicBezTo>
                  <a:cubicBezTo>
                    <a:pt x="2668" y="711"/>
                    <a:pt x="1328" y="2136"/>
                    <a:pt x="69" y="3464"/>
                  </a:cubicBezTo>
                  <a:cubicBezTo>
                    <a:pt x="1" y="3536"/>
                    <a:pt x="63" y="3658"/>
                    <a:pt x="146" y="3658"/>
                  </a:cubicBezTo>
                  <a:cubicBezTo>
                    <a:pt x="165" y="3658"/>
                    <a:pt x="184" y="3652"/>
                    <a:pt x="203" y="3638"/>
                  </a:cubicBezTo>
                  <a:cubicBezTo>
                    <a:pt x="928" y="3124"/>
                    <a:pt x="1508" y="2466"/>
                    <a:pt x="2137" y="1844"/>
                  </a:cubicBezTo>
                  <a:cubicBezTo>
                    <a:pt x="2837" y="1150"/>
                    <a:pt x="3623" y="659"/>
                    <a:pt x="4441" y="119"/>
                  </a:cubicBezTo>
                  <a:cubicBezTo>
                    <a:pt x="4490" y="88"/>
                    <a:pt x="4468" y="1"/>
                    <a:pt x="4415" y="1"/>
                  </a:cubicBezTo>
                  <a:close/>
                </a:path>
              </a:pathLst>
            </a:custGeom>
            <a:solidFill>
              <a:srgbClr val="173F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 name="Google Shape;104;p2"/>
            <p:cNvSpPr/>
            <p:nvPr/>
          </p:nvSpPr>
          <p:spPr>
            <a:xfrm>
              <a:off x="6828344" y="-610432"/>
              <a:ext cx="70196" cy="214199"/>
            </a:xfrm>
            <a:custGeom>
              <a:rect b="b" l="l" r="r" t="t"/>
              <a:pathLst>
                <a:path extrusionOk="0" h="5779" w="1894">
                  <a:moveTo>
                    <a:pt x="20" y="1"/>
                  </a:moveTo>
                  <a:cubicBezTo>
                    <a:pt x="10" y="1"/>
                    <a:pt x="1" y="8"/>
                    <a:pt x="0" y="20"/>
                  </a:cubicBezTo>
                  <a:cubicBezTo>
                    <a:pt x="38" y="933"/>
                    <a:pt x="425" y="1831"/>
                    <a:pt x="696" y="2698"/>
                  </a:cubicBezTo>
                  <a:cubicBezTo>
                    <a:pt x="1011" y="3714"/>
                    <a:pt x="1311" y="4739"/>
                    <a:pt x="1720" y="5721"/>
                  </a:cubicBezTo>
                  <a:cubicBezTo>
                    <a:pt x="1737" y="5761"/>
                    <a:pt x="1770" y="5779"/>
                    <a:pt x="1802" y="5779"/>
                  </a:cubicBezTo>
                  <a:cubicBezTo>
                    <a:pt x="1849" y="5779"/>
                    <a:pt x="1893" y="5741"/>
                    <a:pt x="1880" y="5678"/>
                  </a:cubicBezTo>
                  <a:cubicBezTo>
                    <a:pt x="1654" y="4640"/>
                    <a:pt x="1317" y="3628"/>
                    <a:pt x="997" y="2616"/>
                  </a:cubicBezTo>
                  <a:cubicBezTo>
                    <a:pt x="723" y="1746"/>
                    <a:pt x="527" y="783"/>
                    <a:pt x="36" y="10"/>
                  </a:cubicBezTo>
                  <a:cubicBezTo>
                    <a:pt x="32" y="4"/>
                    <a:pt x="26" y="1"/>
                    <a:pt x="2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 name="Google Shape;105;p2"/>
            <p:cNvSpPr/>
            <p:nvPr/>
          </p:nvSpPr>
          <p:spPr>
            <a:xfrm>
              <a:off x="6616495" y="-99788"/>
              <a:ext cx="377852" cy="197631"/>
            </a:xfrm>
            <a:custGeom>
              <a:rect b="b" l="l" r="r" t="t"/>
              <a:pathLst>
                <a:path extrusionOk="0" h="5332" w="10195">
                  <a:moveTo>
                    <a:pt x="10092" y="1"/>
                  </a:moveTo>
                  <a:cubicBezTo>
                    <a:pt x="10075" y="1"/>
                    <a:pt x="10058" y="7"/>
                    <a:pt x="10042" y="22"/>
                  </a:cubicBezTo>
                  <a:cubicBezTo>
                    <a:pt x="7273" y="2573"/>
                    <a:pt x="3645" y="3999"/>
                    <a:pt x="114" y="5145"/>
                  </a:cubicBezTo>
                  <a:cubicBezTo>
                    <a:pt x="1" y="5181"/>
                    <a:pt x="39" y="5332"/>
                    <a:pt x="145" y="5332"/>
                  </a:cubicBezTo>
                  <a:cubicBezTo>
                    <a:pt x="151" y="5332"/>
                    <a:pt x="158" y="5331"/>
                    <a:pt x="165" y="5330"/>
                  </a:cubicBezTo>
                  <a:cubicBezTo>
                    <a:pt x="2031" y="5018"/>
                    <a:pt x="3849" y="4220"/>
                    <a:pt x="5527" y="3368"/>
                  </a:cubicBezTo>
                  <a:cubicBezTo>
                    <a:pt x="7176" y="2531"/>
                    <a:pt x="8903" y="1524"/>
                    <a:pt x="10146" y="125"/>
                  </a:cubicBezTo>
                  <a:cubicBezTo>
                    <a:pt x="10194" y="72"/>
                    <a:pt x="10147" y="1"/>
                    <a:pt x="1009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 name="Google Shape;106;p2"/>
            <p:cNvSpPr/>
            <p:nvPr/>
          </p:nvSpPr>
          <p:spPr>
            <a:xfrm>
              <a:off x="6531251" y="-211354"/>
              <a:ext cx="89617" cy="272761"/>
            </a:xfrm>
            <a:custGeom>
              <a:rect b="b" l="l" r="r" t="t"/>
              <a:pathLst>
                <a:path extrusionOk="0" h="7359" w="2418">
                  <a:moveTo>
                    <a:pt x="92" y="1"/>
                  </a:moveTo>
                  <a:cubicBezTo>
                    <a:pt x="46" y="1"/>
                    <a:pt x="1" y="31"/>
                    <a:pt x="2" y="91"/>
                  </a:cubicBezTo>
                  <a:cubicBezTo>
                    <a:pt x="58" y="2595"/>
                    <a:pt x="954" y="5201"/>
                    <a:pt x="2269" y="7326"/>
                  </a:cubicBezTo>
                  <a:cubicBezTo>
                    <a:pt x="2283" y="7349"/>
                    <a:pt x="2307" y="7359"/>
                    <a:pt x="2330" y="7359"/>
                  </a:cubicBezTo>
                  <a:cubicBezTo>
                    <a:pt x="2374" y="7359"/>
                    <a:pt x="2417" y="7323"/>
                    <a:pt x="2399" y="7271"/>
                  </a:cubicBezTo>
                  <a:cubicBezTo>
                    <a:pt x="1567" y="4845"/>
                    <a:pt x="338" y="2714"/>
                    <a:pt x="191" y="91"/>
                  </a:cubicBezTo>
                  <a:cubicBezTo>
                    <a:pt x="187" y="31"/>
                    <a:pt x="139" y="1"/>
                    <a:pt x="92" y="1"/>
                  </a:cubicBezTo>
                  <a:close/>
                </a:path>
              </a:pathLst>
            </a:custGeom>
            <a:solidFill>
              <a:srgbClr val="173F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 name="Google Shape;107;p2"/>
          <p:cNvSpPr/>
          <p:nvPr/>
        </p:nvSpPr>
        <p:spPr>
          <a:xfrm>
            <a:off x="6349385" y="1946348"/>
            <a:ext cx="259734" cy="557902"/>
          </a:xfrm>
          <a:custGeom>
            <a:rect b="b" l="l" r="r" t="t"/>
            <a:pathLst>
              <a:path extrusionOk="0" h="15052" w="7008">
                <a:moveTo>
                  <a:pt x="4849" y="1"/>
                </a:moveTo>
                <a:cubicBezTo>
                  <a:pt x="4804" y="1"/>
                  <a:pt x="4760" y="36"/>
                  <a:pt x="4779" y="92"/>
                </a:cubicBezTo>
                <a:cubicBezTo>
                  <a:pt x="5641" y="2613"/>
                  <a:pt x="5657" y="5237"/>
                  <a:pt x="4762" y="7753"/>
                </a:cubicBezTo>
                <a:cubicBezTo>
                  <a:pt x="3772" y="10537"/>
                  <a:pt x="1849" y="12557"/>
                  <a:pt x="75" y="14841"/>
                </a:cubicBezTo>
                <a:cubicBezTo>
                  <a:pt x="0" y="14938"/>
                  <a:pt x="71" y="15052"/>
                  <a:pt x="164" y="15052"/>
                </a:cubicBezTo>
                <a:cubicBezTo>
                  <a:pt x="192" y="15052"/>
                  <a:pt x="222" y="15041"/>
                  <a:pt x="251" y="15017"/>
                </a:cubicBezTo>
                <a:cubicBezTo>
                  <a:pt x="4461" y="11460"/>
                  <a:pt x="7007" y="5352"/>
                  <a:pt x="4924" y="52"/>
                </a:cubicBezTo>
                <a:cubicBezTo>
                  <a:pt x="4910" y="16"/>
                  <a:pt x="4879" y="1"/>
                  <a:pt x="4849" y="1"/>
                </a:cubicBezTo>
                <a:close/>
              </a:path>
            </a:pathLst>
          </a:custGeom>
          <a:solidFill>
            <a:srgbClr val="FFF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 name="Google Shape;108;p2"/>
          <p:cNvSpPr/>
          <p:nvPr/>
        </p:nvSpPr>
        <p:spPr>
          <a:xfrm>
            <a:off x="2278107" y="2142830"/>
            <a:ext cx="259734" cy="557902"/>
          </a:xfrm>
          <a:custGeom>
            <a:rect b="b" l="l" r="r" t="t"/>
            <a:pathLst>
              <a:path extrusionOk="0" h="15052" w="7008">
                <a:moveTo>
                  <a:pt x="2158" y="0"/>
                </a:moveTo>
                <a:cubicBezTo>
                  <a:pt x="2128" y="0"/>
                  <a:pt x="2097" y="16"/>
                  <a:pt x="2083" y="51"/>
                </a:cubicBezTo>
                <a:cubicBezTo>
                  <a:pt x="0" y="5352"/>
                  <a:pt x="2546" y="11461"/>
                  <a:pt x="6757" y="15017"/>
                </a:cubicBezTo>
                <a:cubicBezTo>
                  <a:pt x="6786" y="15041"/>
                  <a:pt x="6816" y="15051"/>
                  <a:pt x="6844" y="15051"/>
                </a:cubicBezTo>
                <a:cubicBezTo>
                  <a:pt x="6937" y="15051"/>
                  <a:pt x="7007" y="14937"/>
                  <a:pt x="6933" y="14840"/>
                </a:cubicBezTo>
                <a:cubicBezTo>
                  <a:pt x="5159" y="12558"/>
                  <a:pt x="3234" y="10535"/>
                  <a:pt x="2244" y="7753"/>
                </a:cubicBezTo>
                <a:cubicBezTo>
                  <a:pt x="1350" y="5237"/>
                  <a:pt x="1367" y="2612"/>
                  <a:pt x="2228" y="91"/>
                </a:cubicBezTo>
                <a:cubicBezTo>
                  <a:pt x="2247" y="35"/>
                  <a:pt x="2203" y="0"/>
                  <a:pt x="2158" y="0"/>
                </a:cubicBezTo>
                <a:close/>
              </a:path>
            </a:pathLst>
          </a:custGeom>
          <a:solidFill>
            <a:srgbClr val="FFF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 name="Google Shape;109;p2"/>
          <p:cNvGrpSpPr/>
          <p:nvPr/>
        </p:nvGrpSpPr>
        <p:grpSpPr>
          <a:xfrm>
            <a:off x="1359405" y="3760131"/>
            <a:ext cx="1093344" cy="1755695"/>
            <a:chOff x="1760455" y="-1283644"/>
            <a:chExt cx="1093344" cy="1755695"/>
          </a:xfrm>
        </p:grpSpPr>
        <p:sp>
          <p:nvSpPr>
            <p:cNvPr id="110" name="Google Shape;110;p2"/>
            <p:cNvSpPr/>
            <p:nvPr/>
          </p:nvSpPr>
          <p:spPr>
            <a:xfrm>
              <a:off x="1760455" y="-1283644"/>
              <a:ext cx="1093344" cy="1755695"/>
            </a:xfrm>
            <a:custGeom>
              <a:rect b="b" l="l" r="r" t="t"/>
              <a:pathLst>
                <a:path extrusionOk="0" h="47368" w="29500">
                  <a:moveTo>
                    <a:pt x="6525" y="0"/>
                  </a:moveTo>
                  <a:cubicBezTo>
                    <a:pt x="4147" y="0"/>
                    <a:pt x="1651" y="1871"/>
                    <a:pt x="1054" y="4056"/>
                  </a:cubicBezTo>
                  <a:cubicBezTo>
                    <a:pt x="166" y="7309"/>
                    <a:pt x="3033" y="10140"/>
                    <a:pt x="3955" y="13055"/>
                  </a:cubicBezTo>
                  <a:cubicBezTo>
                    <a:pt x="4182" y="13777"/>
                    <a:pt x="4317" y="14561"/>
                    <a:pt x="4115" y="15291"/>
                  </a:cubicBezTo>
                  <a:cubicBezTo>
                    <a:pt x="3328" y="18137"/>
                    <a:pt x="1" y="19216"/>
                    <a:pt x="1705" y="22706"/>
                  </a:cubicBezTo>
                  <a:cubicBezTo>
                    <a:pt x="3983" y="27371"/>
                    <a:pt x="8912" y="29957"/>
                    <a:pt x="12451" y="33626"/>
                  </a:cubicBezTo>
                  <a:cubicBezTo>
                    <a:pt x="16276" y="37589"/>
                    <a:pt x="16957" y="43409"/>
                    <a:pt x="20715" y="47367"/>
                  </a:cubicBezTo>
                  <a:lnTo>
                    <a:pt x="24811" y="47053"/>
                  </a:lnTo>
                  <a:cubicBezTo>
                    <a:pt x="21939" y="39311"/>
                    <a:pt x="29500" y="28422"/>
                    <a:pt x="21990" y="22294"/>
                  </a:cubicBezTo>
                  <a:cubicBezTo>
                    <a:pt x="19362" y="20148"/>
                    <a:pt x="16226" y="18534"/>
                    <a:pt x="14001" y="15922"/>
                  </a:cubicBezTo>
                  <a:cubicBezTo>
                    <a:pt x="12083" y="13671"/>
                    <a:pt x="11170" y="10878"/>
                    <a:pt x="10700" y="8002"/>
                  </a:cubicBezTo>
                  <a:cubicBezTo>
                    <a:pt x="10327" y="5716"/>
                    <a:pt x="10804" y="1609"/>
                    <a:pt x="8291" y="392"/>
                  </a:cubicBezTo>
                  <a:cubicBezTo>
                    <a:pt x="7733" y="122"/>
                    <a:pt x="7133" y="0"/>
                    <a:pt x="652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 name="Google Shape;111;p2"/>
            <p:cNvSpPr/>
            <p:nvPr/>
          </p:nvSpPr>
          <p:spPr>
            <a:xfrm>
              <a:off x="2009033" y="-1103397"/>
              <a:ext cx="557198" cy="1500465"/>
            </a:xfrm>
            <a:custGeom>
              <a:rect b="b" l="l" r="r" t="t"/>
              <a:pathLst>
                <a:path extrusionOk="0" h="40482" w="15034">
                  <a:moveTo>
                    <a:pt x="73" y="0"/>
                  </a:moveTo>
                  <a:cubicBezTo>
                    <a:pt x="35" y="0"/>
                    <a:pt x="0" y="24"/>
                    <a:pt x="3" y="73"/>
                  </a:cubicBezTo>
                  <a:cubicBezTo>
                    <a:pt x="222" y="3423"/>
                    <a:pt x="456" y="6830"/>
                    <a:pt x="1790" y="9956"/>
                  </a:cubicBezTo>
                  <a:cubicBezTo>
                    <a:pt x="3195" y="13246"/>
                    <a:pt x="5489" y="16151"/>
                    <a:pt x="7200" y="19288"/>
                  </a:cubicBezTo>
                  <a:cubicBezTo>
                    <a:pt x="8976" y="22544"/>
                    <a:pt x="10520" y="25922"/>
                    <a:pt x="11821" y="29395"/>
                  </a:cubicBezTo>
                  <a:cubicBezTo>
                    <a:pt x="13139" y="32912"/>
                    <a:pt x="14439" y="36599"/>
                    <a:pt x="14784" y="40362"/>
                  </a:cubicBezTo>
                  <a:cubicBezTo>
                    <a:pt x="14790" y="40441"/>
                    <a:pt x="14854" y="40481"/>
                    <a:pt x="14916" y="40481"/>
                  </a:cubicBezTo>
                  <a:cubicBezTo>
                    <a:pt x="14976" y="40481"/>
                    <a:pt x="15033" y="40442"/>
                    <a:pt x="15031" y="40362"/>
                  </a:cubicBezTo>
                  <a:cubicBezTo>
                    <a:pt x="14950" y="36842"/>
                    <a:pt x="13691" y="33390"/>
                    <a:pt x="12486" y="30116"/>
                  </a:cubicBezTo>
                  <a:cubicBezTo>
                    <a:pt x="11293" y="26881"/>
                    <a:pt x="9897" y="23727"/>
                    <a:pt x="8305" y="20670"/>
                  </a:cubicBezTo>
                  <a:cubicBezTo>
                    <a:pt x="6642" y="17472"/>
                    <a:pt x="4566" y="14541"/>
                    <a:pt x="2821" y="11397"/>
                  </a:cubicBezTo>
                  <a:cubicBezTo>
                    <a:pt x="883" y="7902"/>
                    <a:pt x="477" y="3988"/>
                    <a:pt x="154" y="73"/>
                  </a:cubicBezTo>
                  <a:cubicBezTo>
                    <a:pt x="150" y="25"/>
                    <a:pt x="110" y="0"/>
                    <a:pt x="7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 name="Google Shape;112;p2"/>
            <p:cNvSpPr/>
            <p:nvPr/>
          </p:nvSpPr>
          <p:spPr>
            <a:xfrm>
              <a:off x="1863044" y="-653687"/>
              <a:ext cx="437856" cy="270463"/>
            </a:xfrm>
            <a:custGeom>
              <a:rect b="b" l="l" r="r" t="t"/>
              <a:pathLst>
                <a:path extrusionOk="0" h="7297" w="11814">
                  <a:moveTo>
                    <a:pt x="131" y="0"/>
                  </a:moveTo>
                  <a:cubicBezTo>
                    <a:pt x="53" y="0"/>
                    <a:pt x="1" y="111"/>
                    <a:pt x="84" y="155"/>
                  </a:cubicBezTo>
                  <a:cubicBezTo>
                    <a:pt x="4109" y="2290"/>
                    <a:pt x="7787" y="4837"/>
                    <a:pt x="11616" y="7282"/>
                  </a:cubicBezTo>
                  <a:cubicBezTo>
                    <a:pt x="11632" y="7292"/>
                    <a:pt x="11648" y="7297"/>
                    <a:pt x="11664" y="7297"/>
                  </a:cubicBezTo>
                  <a:cubicBezTo>
                    <a:pt x="11744" y="7297"/>
                    <a:pt x="11813" y="7185"/>
                    <a:pt x="11739" y="7122"/>
                  </a:cubicBezTo>
                  <a:cubicBezTo>
                    <a:pt x="8302" y="4240"/>
                    <a:pt x="4183" y="1975"/>
                    <a:pt x="170" y="9"/>
                  </a:cubicBezTo>
                  <a:cubicBezTo>
                    <a:pt x="157" y="3"/>
                    <a:pt x="144" y="0"/>
                    <a:pt x="13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 name="Google Shape;113;p2"/>
            <p:cNvSpPr/>
            <p:nvPr/>
          </p:nvSpPr>
          <p:spPr>
            <a:xfrm>
              <a:off x="1870197" y="-356463"/>
              <a:ext cx="490782" cy="160714"/>
            </a:xfrm>
            <a:custGeom>
              <a:rect b="b" l="l" r="r" t="t"/>
              <a:pathLst>
                <a:path extrusionOk="0" h="4336" w="13242">
                  <a:moveTo>
                    <a:pt x="87" y="1"/>
                  </a:moveTo>
                  <a:cubicBezTo>
                    <a:pt x="13" y="1"/>
                    <a:pt x="0" y="121"/>
                    <a:pt x="74" y="138"/>
                  </a:cubicBezTo>
                  <a:cubicBezTo>
                    <a:pt x="2297" y="675"/>
                    <a:pt x="4521" y="1068"/>
                    <a:pt x="6706" y="1772"/>
                  </a:cubicBezTo>
                  <a:cubicBezTo>
                    <a:pt x="8889" y="2476"/>
                    <a:pt x="10931" y="3444"/>
                    <a:pt x="13041" y="4326"/>
                  </a:cubicBezTo>
                  <a:cubicBezTo>
                    <a:pt x="13056" y="4332"/>
                    <a:pt x="13070" y="4335"/>
                    <a:pt x="13083" y="4335"/>
                  </a:cubicBezTo>
                  <a:cubicBezTo>
                    <a:pt x="13188" y="4335"/>
                    <a:pt x="13241" y="4160"/>
                    <a:pt x="13135" y="4099"/>
                  </a:cubicBezTo>
                  <a:cubicBezTo>
                    <a:pt x="11176" y="2968"/>
                    <a:pt x="8933" y="2171"/>
                    <a:pt x="6782" y="1495"/>
                  </a:cubicBezTo>
                  <a:cubicBezTo>
                    <a:pt x="4631" y="817"/>
                    <a:pt x="2347" y="178"/>
                    <a:pt x="92" y="1"/>
                  </a:cubicBezTo>
                  <a:cubicBezTo>
                    <a:pt x="90" y="1"/>
                    <a:pt x="89" y="1"/>
                    <a:pt x="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 name="Google Shape;114;p2"/>
            <p:cNvSpPr/>
            <p:nvPr/>
          </p:nvSpPr>
          <p:spPr>
            <a:xfrm>
              <a:off x="2386922" y="-529668"/>
              <a:ext cx="73606" cy="302784"/>
            </a:xfrm>
            <a:custGeom>
              <a:rect b="b" l="l" r="r" t="t"/>
              <a:pathLst>
                <a:path extrusionOk="0" h="8169" w="1986">
                  <a:moveTo>
                    <a:pt x="1919" y="0"/>
                  </a:moveTo>
                  <a:cubicBezTo>
                    <a:pt x="1893" y="0"/>
                    <a:pt x="1868" y="14"/>
                    <a:pt x="1863" y="43"/>
                  </a:cubicBezTo>
                  <a:cubicBezTo>
                    <a:pt x="1394" y="2764"/>
                    <a:pt x="539" y="5383"/>
                    <a:pt x="11" y="8080"/>
                  </a:cubicBezTo>
                  <a:cubicBezTo>
                    <a:pt x="1" y="8127"/>
                    <a:pt x="45" y="8168"/>
                    <a:pt x="85" y="8168"/>
                  </a:cubicBezTo>
                  <a:cubicBezTo>
                    <a:pt x="105" y="8168"/>
                    <a:pt x="124" y="8158"/>
                    <a:pt x="134" y="8133"/>
                  </a:cubicBezTo>
                  <a:cubicBezTo>
                    <a:pt x="1212" y="5644"/>
                    <a:pt x="1634" y="2732"/>
                    <a:pt x="1981" y="59"/>
                  </a:cubicBezTo>
                  <a:cubicBezTo>
                    <a:pt x="1986" y="22"/>
                    <a:pt x="1952" y="0"/>
                    <a:pt x="191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 name="Google Shape;115;p2"/>
            <p:cNvSpPr/>
            <p:nvPr/>
          </p:nvSpPr>
          <p:spPr>
            <a:xfrm>
              <a:off x="2400895" y="-410800"/>
              <a:ext cx="97919" cy="282213"/>
            </a:xfrm>
            <a:custGeom>
              <a:rect b="b" l="l" r="r" t="t"/>
              <a:pathLst>
                <a:path extrusionOk="0" h="7614" w="2642">
                  <a:moveTo>
                    <a:pt x="2443" y="0"/>
                  </a:moveTo>
                  <a:cubicBezTo>
                    <a:pt x="2378" y="0"/>
                    <a:pt x="2313" y="35"/>
                    <a:pt x="2288" y="115"/>
                  </a:cubicBezTo>
                  <a:cubicBezTo>
                    <a:pt x="1513" y="2555"/>
                    <a:pt x="593" y="4996"/>
                    <a:pt x="18" y="7493"/>
                  </a:cubicBezTo>
                  <a:cubicBezTo>
                    <a:pt x="0" y="7569"/>
                    <a:pt x="55" y="7614"/>
                    <a:pt x="112" y="7614"/>
                  </a:cubicBezTo>
                  <a:cubicBezTo>
                    <a:pt x="151" y="7614"/>
                    <a:pt x="191" y="7593"/>
                    <a:pt x="210" y="7546"/>
                  </a:cubicBezTo>
                  <a:cubicBezTo>
                    <a:pt x="1176" y="5171"/>
                    <a:pt x="1831" y="2645"/>
                    <a:pt x="2603" y="201"/>
                  </a:cubicBezTo>
                  <a:cubicBezTo>
                    <a:pt x="2641" y="80"/>
                    <a:pt x="2542" y="0"/>
                    <a:pt x="244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 name="Google Shape;116;p2"/>
            <p:cNvSpPr/>
            <p:nvPr/>
          </p:nvSpPr>
          <p:spPr>
            <a:xfrm>
              <a:off x="2282184" y="11333"/>
              <a:ext cx="236718" cy="141255"/>
            </a:xfrm>
            <a:custGeom>
              <a:rect b="b" l="l" r="r" t="t"/>
              <a:pathLst>
                <a:path extrusionOk="0" h="3811" w="6387">
                  <a:moveTo>
                    <a:pt x="146" y="0"/>
                  </a:moveTo>
                  <a:cubicBezTo>
                    <a:pt x="35" y="0"/>
                    <a:pt x="0" y="182"/>
                    <a:pt x="123" y="224"/>
                  </a:cubicBezTo>
                  <a:lnTo>
                    <a:pt x="124" y="224"/>
                  </a:lnTo>
                  <a:cubicBezTo>
                    <a:pt x="2477" y="1022"/>
                    <a:pt x="4267" y="2351"/>
                    <a:pt x="6242" y="3796"/>
                  </a:cubicBezTo>
                  <a:cubicBezTo>
                    <a:pt x="6256" y="3806"/>
                    <a:pt x="6271" y="3811"/>
                    <a:pt x="6284" y="3811"/>
                  </a:cubicBezTo>
                  <a:cubicBezTo>
                    <a:pt x="6344" y="3811"/>
                    <a:pt x="6387" y="3721"/>
                    <a:pt x="6340" y="3669"/>
                  </a:cubicBezTo>
                  <a:cubicBezTo>
                    <a:pt x="4785" y="1874"/>
                    <a:pt x="2406" y="729"/>
                    <a:pt x="184" y="7"/>
                  </a:cubicBezTo>
                  <a:cubicBezTo>
                    <a:pt x="170" y="2"/>
                    <a:pt x="158" y="0"/>
                    <a:pt x="14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 name="Google Shape;117;p2"/>
            <p:cNvSpPr/>
            <p:nvPr/>
          </p:nvSpPr>
          <p:spPr>
            <a:xfrm>
              <a:off x="2552703" y="-206202"/>
              <a:ext cx="112633" cy="344408"/>
            </a:xfrm>
            <a:custGeom>
              <a:rect b="b" l="l" r="r" t="t"/>
              <a:pathLst>
                <a:path extrusionOk="0" h="9292" w="3039">
                  <a:moveTo>
                    <a:pt x="2910" y="1"/>
                  </a:moveTo>
                  <a:cubicBezTo>
                    <a:pt x="2868" y="1"/>
                    <a:pt x="2825" y="23"/>
                    <a:pt x="2808" y="75"/>
                  </a:cubicBezTo>
                  <a:lnTo>
                    <a:pt x="2807" y="75"/>
                  </a:lnTo>
                  <a:cubicBezTo>
                    <a:pt x="1789" y="3051"/>
                    <a:pt x="701" y="6073"/>
                    <a:pt x="20" y="9149"/>
                  </a:cubicBezTo>
                  <a:cubicBezTo>
                    <a:pt x="1" y="9237"/>
                    <a:pt x="67" y="9292"/>
                    <a:pt x="134" y="9292"/>
                  </a:cubicBezTo>
                  <a:cubicBezTo>
                    <a:pt x="179" y="9292"/>
                    <a:pt x="224" y="9267"/>
                    <a:pt x="245" y="9210"/>
                  </a:cubicBezTo>
                  <a:cubicBezTo>
                    <a:pt x="1311" y="6240"/>
                    <a:pt x="2093" y="3150"/>
                    <a:pt x="3014" y="132"/>
                  </a:cubicBezTo>
                  <a:cubicBezTo>
                    <a:pt x="3038" y="52"/>
                    <a:pt x="2974" y="1"/>
                    <a:pt x="29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 name="Google Shape;118;p2"/>
          <p:cNvSpPr/>
          <p:nvPr/>
        </p:nvSpPr>
        <p:spPr>
          <a:xfrm>
            <a:off x="1944250" y="2"/>
            <a:ext cx="4947658" cy="4910092"/>
          </a:xfrm>
          <a:custGeom>
            <a:rect b="b" l="l" r="r" t="t"/>
            <a:pathLst>
              <a:path extrusionOk="0" h="193692" w="133495">
                <a:moveTo>
                  <a:pt x="5476" y="0"/>
                </a:moveTo>
                <a:cubicBezTo>
                  <a:pt x="4302" y="4783"/>
                  <a:pt x="2637" y="15606"/>
                  <a:pt x="8435" y="24783"/>
                </a:cubicBezTo>
                <a:cubicBezTo>
                  <a:pt x="16135" y="36972"/>
                  <a:pt x="21668" y="40331"/>
                  <a:pt x="21450" y="47401"/>
                </a:cubicBezTo>
                <a:cubicBezTo>
                  <a:pt x="21028" y="60995"/>
                  <a:pt x="0" y="58580"/>
                  <a:pt x="4623" y="82529"/>
                </a:cubicBezTo>
                <a:cubicBezTo>
                  <a:pt x="6636" y="92955"/>
                  <a:pt x="15815" y="99532"/>
                  <a:pt x="15013" y="106270"/>
                </a:cubicBezTo>
                <a:cubicBezTo>
                  <a:pt x="13933" y="115344"/>
                  <a:pt x="11324" y="123942"/>
                  <a:pt x="20330" y="131737"/>
                </a:cubicBezTo>
                <a:cubicBezTo>
                  <a:pt x="31324" y="141255"/>
                  <a:pt x="43406" y="143520"/>
                  <a:pt x="49999" y="154364"/>
                </a:cubicBezTo>
                <a:cubicBezTo>
                  <a:pt x="57886" y="167334"/>
                  <a:pt x="54697" y="179857"/>
                  <a:pt x="74412" y="193692"/>
                </a:cubicBezTo>
                <a:lnTo>
                  <a:pt x="81829" y="191606"/>
                </a:lnTo>
                <a:cubicBezTo>
                  <a:pt x="81829" y="191606"/>
                  <a:pt x="74688" y="183576"/>
                  <a:pt x="78376" y="162954"/>
                </a:cubicBezTo>
                <a:cubicBezTo>
                  <a:pt x="81215" y="147074"/>
                  <a:pt x="102388" y="137067"/>
                  <a:pt x="110574" y="129058"/>
                </a:cubicBezTo>
                <a:cubicBezTo>
                  <a:pt x="110578" y="129053"/>
                  <a:pt x="110584" y="129044"/>
                  <a:pt x="110588" y="129039"/>
                </a:cubicBezTo>
                <a:cubicBezTo>
                  <a:pt x="127619" y="115063"/>
                  <a:pt x="117595" y="104755"/>
                  <a:pt x="121122" y="95780"/>
                </a:cubicBezTo>
                <a:cubicBezTo>
                  <a:pt x="124649" y="86797"/>
                  <a:pt x="127723" y="85442"/>
                  <a:pt x="128627" y="74108"/>
                </a:cubicBezTo>
                <a:cubicBezTo>
                  <a:pt x="129548" y="62551"/>
                  <a:pt x="116621" y="59239"/>
                  <a:pt x="115336" y="45764"/>
                </a:cubicBezTo>
                <a:cubicBezTo>
                  <a:pt x="114052" y="32291"/>
                  <a:pt x="128100" y="30235"/>
                  <a:pt x="131310" y="19331"/>
                </a:cubicBezTo>
                <a:cubicBezTo>
                  <a:pt x="133495" y="11901"/>
                  <a:pt x="131507" y="4172"/>
                  <a:pt x="13002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 name="Google Shape;119;p2"/>
          <p:cNvSpPr/>
          <p:nvPr/>
        </p:nvSpPr>
        <p:spPr>
          <a:xfrm>
            <a:off x="1933325" y="3"/>
            <a:ext cx="2346723" cy="4567573"/>
          </a:xfrm>
          <a:custGeom>
            <a:rect b="b" l="l" r="r" t="t"/>
            <a:pathLst>
              <a:path extrusionOk="0" h="178735" w="63318">
                <a:moveTo>
                  <a:pt x="3458" y="1"/>
                </a:moveTo>
                <a:cubicBezTo>
                  <a:pt x="3413" y="1"/>
                  <a:pt x="3368" y="24"/>
                  <a:pt x="3350" y="78"/>
                </a:cubicBezTo>
                <a:cubicBezTo>
                  <a:pt x="2284" y="3258"/>
                  <a:pt x="2482" y="6819"/>
                  <a:pt x="2966" y="10087"/>
                </a:cubicBezTo>
                <a:cubicBezTo>
                  <a:pt x="3432" y="13229"/>
                  <a:pt x="4211" y="16533"/>
                  <a:pt x="5893" y="19265"/>
                </a:cubicBezTo>
                <a:cubicBezTo>
                  <a:pt x="9075" y="24434"/>
                  <a:pt x="12791" y="29249"/>
                  <a:pt x="16085" y="34342"/>
                </a:cubicBezTo>
                <a:cubicBezTo>
                  <a:pt x="17384" y="36350"/>
                  <a:pt x="18869" y="38562"/>
                  <a:pt x="19074" y="41013"/>
                </a:cubicBezTo>
                <a:cubicBezTo>
                  <a:pt x="19394" y="44850"/>
                  <a:pt x="17769" y="48086"/>
                  <a:pt x="14628" y="50295"/>
                </a:cubicBezTo>
                <a:cubicBezTo>
                  <a:pt x="12437" y="51838"/>
                  <a:pt x="10073" y="53097"/>
                  <a:pt x="8068" y="54902"/>
                </a:cubicBezTo>
                <a:cubicBezTo>
                  <a:pt x="5352" y="57351"/>
                  <a:pt x="3477" y="60544"/>
                  <a:pt x="2353" y="64007"/>
                </a:cubicBezTo>
                <a:cubicBezTo>
                  <a:pt x="1" y="71256"/>
                  <a:pt x="2099" y="78990"/>
                  <a:pt x="5944" y="85329"/>
                </a:cubicBezTo>
                <a:cubicBezTo>
                  <a:pt x="7708" y="88238"/>
                  <a:pt x="9856" y="90882"/>
                  <a:pt x="11404" y="93929"/>
                </a:cubicBezTo>
                <a:cubicBezTo>
                  <a:pt x="12326" y="95747"/>
                  <a:pt x="13058" y="97679"/>
                  <a:pt x="13390" y="99697"/>
                </a:cubicBezTo>
                <a:cubicBezTo>
                  <a:pt x="13725" y="101734"/>
                  <a:pt x="13529" y="103771"/>
                  <a:pt x="13266" y="105804"/>
                </a:cubicBezTo>
                <a:cubicBezTo>
                  <a:pt x="12354" y="112839"/>
                  <a:pt x="10633" y="120605"/>
                  <a:pt x="16211" y="126242"/>
                </a:cubicBezTo>
                <a:cubicBezTo>
                  <a:pt x="19250" y="129314"/>
                  <a:pt x="23076" y="131727"/>
                  <a:pt x="26738" y="133977"/>
                </a:cubicBezTo>
                <a:cubicBezTo>
                  <a:pt x="30335" y="136187"/>
                  <a:pt x="34046" y="138210"/>
                  <a:pt x="37629" y="140446"/>
                </a:cubicBezTo>
                <a:cubicBezTo>
                  <a:pt x="40567" y="142280"/>
                  <a:pt x="43361" y="144285"/>
                  <a:pt x="45737" y="146820"/>
                </a:cubicBezTo>
                <a:cubicBezTo>
                  <a:pt x="48139" y="149383"/>
                  <a:pt x="50085" y="152332"/>
                  <a:pt x="51699" y="155443"/>
                </a:cubicBezTo>
                <a:cubicBezTo>
                  <a:pt x="54823" y="161460"/>
                  <a:pt x="56183" y="168140"/>
                  <a:pt x="59604" y="174010"/>
                </a:cubicBezTo>
                <a:cubicBezTo>
                  <a:pt x="60569" y="175665"/>
                  <a:pt x="61679" y="177230"/>
                  <a:pt x="62937" y="178673"/>
                </a:cubicBezTo>
                <a:cubicBezTo>
                  <a:pt x="62975" y="178716"/>
                  <a:pt x="63019" y="178734"/>
                  <a:pt x="63061" y="178734"/>
                </a:cubicBezTo>
                <a:cubicBezTo>
                  <a:pt x="63196" y="178734"/>
                  <a:pt x="63317" y="178549"/>
                  <a:pt x="63202" y="178410"/>
                </a:cubicBezTo>
                <a:cubicBezTo>
                  <a:pt x="60822" y="175562"/>
                  <a:pt x="59027" y="172179"/>
                  <a:pt x="57597" y="168766"/>
                </a:cubicBezTo>
                <a:cubicBezTo>
                  <a:pt x="56365" y="165825"/>
                  <a:pt x="55561" y="162722"/>
                  <a:pt x="54336" y="159771"/>
                </a:cubicBezTo>
                <a:cubicBezTo>
                  <a:pt x="51769" y="153587"/>
                  <a:pt x="48244" y="147735"/>
                  <a:pt x="42988" y="143475"/>
                </a:cubicBezTo>
                <a:cubicBezTo>
                  <a:pt x="36761" y="138426"/>
                  <a:pt x="29212" y="135200"/>
                  <a:pt x="22625" y="130663"/>
                </a:cubicBezTo>
                <a:cubicBezTo>
                  <a:pt x="19076" y="128219"/>
                  <a:pt x="15200" y="125499"/>
                  <a:pt x="13639" y="121307"/>
                </a:cubicBezTo>
                <a:cubicBezTo>
                  <a:pt x="12310" y="117739"/>
                  <a:pt x="12659" y="113830"/>
                  <a:pt x="13158" y="110137"/>
                </a:cubicBezTo>
                <a:cubicBezTo>
                  <a:pt x="13637" y="106599"/>
                  <a:pt x="14468" y="102956"/>
                  <a:pt x="13831" y="99390"/>
                </a:cubicBezTo>
                <a:cubicBezTo>
                  <a:pt x="13177" y="95717"/>
                  <a:pt x="11282" y="92416"/>
                  <a:pt x="9229" y="89355"/>
                </a:cubicBezTo>
                <a:cubicBezTo>
                  <a:pt x="7545" y="86847"/>
                  <a:pt x="5866" y="84429"/>
                  <a:pt x="4571" y="81687"/>
                </a:cubicBezTo>
                <a:cubicBezTo>
                  <a:pt x="2848" y="78036"/>
                  <a:pt x="1713" y="74061"/>
                  <a:pt x="1809" y="69997"/>
                </a:cubicBezTo>
                <a:cubicBezTo>
                  <a:pt x="1917" y="65436"/>
                  <a:pt x="3575" y="60759"/>
                  <a:pt x="6480" y="57222"/>
                </a:cubicBezTo>
                <a:cubicBezTo>
                  <a:pt x="8392" y="54893"/>
                  <a:pt x="10851" y="53268"/>
                  <a:pt x="13360" y="51661"/>
                </a:cubicBezTo>
                <a:cubicBezTo>
                  <a:pt x="15940" y="50006"/>
                  <a:pt x="18296" y="48070"/>
                  <a:pt x="19152" y="44990"/>
                </a:cubicBezTo>
                <a:cubicBezTo>
                  <a:pt x="19746" y="42847"/>
                  <a:pt x="19681" y="40484"/>
                  <a:pt x="18826" y="38425"/>
                </a:cubicBezTo>
                <a:cubicBezTo>
                  <a:pt x="17600" y="35468"/>
                  <a:pt x="15565" y="32809"/>
                  <a:pt x="13743" y="30204"/>
                </a:cubicBezTo>
                <a:cubicBezTo>
                  <a:pt x="11560" y="27081"/>
                  <a:pt x="9368" y="23964"/>
                  <a:pt x="7280" y="20776"/>
                </a:cubicBezTo>
                <a:cubicBezTo>
                  <a:pt x="4242" y="16134"/>
                  <a:pt x="2827" y="10690"/>
                  <a:pt x="2855" y="5130"/>
                </a:cubicBezTo>
                <a:cubicBezTo>
                  <a:pt x="2864" y="3443"/>
                  <a:pt x="3036" y="1747"/>
                  <a:pt x="3567" y="139"/>
                </a:cubicBezTo>
                <a:cubicBezTo>
                  <a:pt x="3595" y="55"/>
                  <a:pt x="3526" y="1"/>
                  <a:pt x="34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 name="Google Shape;120;p2"/>
          <p:cNvSpPr/>
          <p:nvPr/>
        </p:nvSpPr>
        <p:spPr>
          <a:xfrm>
            <a:off x="4817325" y="72846"/>
            <a:ext cx="2083913" cy="4494506"/>
          </a:xfrm>
          <a:custGeom>
            <a:rect b="b" l="l" r="r" t="t"/>
            <a:pathLst>
              <a:path extrusionOk="0" h="178708" w="56227">
                <a:moveTo>
                  <a:pt x="55205" y="1"/>
                </a:moveTo>
                <a:cubicBezTo>
                  <a:pt x="55139" y="1"/>
                  <a:pt x="55067" y="56"/>
                  <a:pt x="55083" y="142"/>
                </a:cubicBezTo>
                <a:cubicBezTo>
                  <a:pt x="55926" y="4535"/>
                  <a:pt x="56055" y="9083"/>
                  <a:pt x="55209" y="13487"/>
                </a:cubicBezTo>
                <a:cubicBezTo>
                  <a:pt x="54669" y="16299"/>
                  <a:pt x="53783" y="19647"/>
                  <a:pt x="51848" y="21848"/>
                </a:cubicBezTo>
                <a:cubicBezTo>
                  <a:pt x="49700" y="24291"/>
                  <a:pt x="47203" y="26520"/>
                  <a:pt x="44697" y="28584"/>
                </a:cubicBezTo>
                <a:cubicBezTo>
                  <a:pt x="43272" y="29757"/>
                  <a:pt x="41862" y="30841"/>
                  <a:pt x="40837" y="32402"/>
                </a:cubicBezTo>
                <a:cubicBezTo>
                  <a:pt x="39996" y="33680"/>
                  <a:pt x="39435" y="35127"/>
                  <a:pt x="39161" y="36629"/>
                </a:cubicBezTo>
                <a:cubicBezTo>
                  <a:pt x="38728" y="39010"/>
                  <a:pt x="38890" y="41761"/>
                  <a:pt x="39898" y="43989"/>
                </a:cubicBezTo>
                <a:cubicBezTo>
                  <a:pt x="41072" y="46586"/>
                  <a:pt x="42956" y="48898"/>
                  <a:pt x="44633" y="51181"/>
                </a:cubicBezTo>
                <a:cubicBezTo>
                  <a:pt x="46634" y="53903"/>
                  <a:pt x="48709" y="56619"/>
                  <a:pt x="50343" y="59584"/>
                </a:cubicBezTo>
                <a:cubicBezTo>
                  <a:pt x="52161" y="62881"/>
                  <a:pt x="53017" y="66624"/>
                  <a:pt x="53194" y="70369"/>
                </a:cubicBezTo>
                <a:cubicBezTo>
                  <a:pt x="53387" y="74438"/>
                  <a:pt x="52782" y="78560"/>
                  <a:pt x="51230" y="82336"/>
                </a:cubicBezTo>
                <a:cubicBezTo>
                  <a:pt x="49725" y="85996"/>
                  <a:pt x="47470" y="89258"/>
                  <a:pt x="45799" y="92833"/>
                </a:cubicBezTo>
                <a:cubicBezTo>
                  <a:pt x="45174" y="94172"/>
                  <a:pt x="44642" y="95574"/>
                  <a:pt x="44444" y="97047"/>
                </a:cubicBezTo>
                <a:cubicBezTo>
                  <a:pt x="44224" y="98679"/>
                  <a:pt x="44356" y="100377"/>
                  <a:pt x="44459" y="102015"/>
                </a:cubicBezTo>
                <a:cubicBezTo>
                  <a:pt x="44686" y="105587"/>
                  <a:pt x="45321" y="109239"/>
                  <a:pt x="45042" y="112822"/>
                </a:cubicBezTo>
                <a:cubicBezTo>
                  <a:pt x="44798" y="115963"/>
                  <a:pt x="42658" y="118793"/>
                  <a:pt x="40601" y="121034"/>
                </a:cubicBezTo>
                <a:cubicBezTo>
                  <a:pt x="37995" y="123873"/>
                  <a:pt x="34894" y="125944"/>
                  <a:pt x="31577" y="127852"/>
                </a:cubicBezTo>
                <a:cubicBezTo>
                  <a:pt x="25838" y="131156"/>
                  <a:pt x="19805" y="134271"/>
                  <a:pt x="14570" y="138358"/>
                </a:cubicBezTo>
                <a:cubicBezTo>
                  <a:pt x="12371" y="140074"/>
                  <a:pt x="10432" y="142193"/>
                  <a:pt x="8626" y="144309"/>
                </a:cubicBezTo>
                <a:cubicBezTo>
                  <a:pt x="6317" y="147016"/>
                  <a:pt x="4213" y="149965"/>
                  <a:pt x="2767" y="153230"/>
                </a:cubicBezTo>
                <a:cubicBezTo>
                  <a:pt x="1304" y="156538"/>
                  <a:pt x="962" y="160095"/>
                  <a:pt x="535" y="163651"/>
                </a:cubicBezTo>
                <a:cubicBezTo>
                  <a:pt x="133" y="166993"/>
                  <a:pt x="1" y="170379"/>
                  <a:pt x="957" y="173645"/>
                </a:cubicBezTo>
                <a:cubicBezTo>
                  <a:pt x="1474" y="175409"/>
                  <a:pt x="2306" y="177053"/>
                  <a:pt x="3260" y="178618"/>
                </a:cubicBezTo>
                <a:cubicBezTo>
                  <a:pt x="3299" y="178681"/>
                  <a:pt x="3355" y="178707"/>
                  <a:pt x="3411" y="178707"/>
                </a:cubicBezTo>
                <a:cubicBezTo>
                  <a:pt x="3539" y="178707"/>
                  <a:pt x="3665" y="178575"/>
                  <a:pt x="3581" y="178430"/>
                </a:cubicBezTo>
                <a:cubicBezTo>
                  <a:pt x="1622" y="175057"/>
                  <a:pt x="662" y="171422"/>
                  <a:pt x="792" y="167520"/>
                </a:cubicBezTo>
                <a:cubicBezTo>
                  <a:pt x="852" y="165727"/>
                  <a:pt x="1069" y="163942"/>
                  <a:pt x="1305" y="162164"/>
                </a:cubicBezTo>
                <a:cubicBezTo>
                  <a:pt x="1570" y="160177"/>
                  <a:pt x="1739" y="158141"/>
                  <a:pt x="2290" y="156209"/>
                </a:cubicBezTo>
                <a:cubicBezTo>
                  <a:pt x="3357" y="152471"/>
                  <a:pt x="5519" y="149089"/>
                  <a:pt x="7920" y="146070"/>
                </a:cubicBezTo>
                <a:cubicBezTo>
                  <a:pt x="9742" y="143777"/>
                  <a:pt x="11757" y="141538"/>
                  <a:pt x="13959" y="139601"/>
                </a:cubicBezTo>
                <a:cubicBezTo>
                  <a:pt x="16264" y="137574"/>
                  <a:pt x="18953" y="135951"/>
                  <a:pt x="21561" y="134352"/>
                </a:cubicBezTo>
                <a:cubicBezTo>
                  <a:pt x="24620" y="132477"/>
                  <a:pt x="27734" y="130695"/>
                  <a:pt x="30843" y="128904"/>
                </a:cubicBezTo>
                <a:cubicBezTo>
                  <a:pt x="36438" y="125680"/>
                  <a:pt x="42451" y="121725"/>
                  <a:pt x="44949" y="115445"/>
                </a:cubicBezTo>
                <a:cubicBezTo>
                  <a:pt x="46041" y="112702"/>
                  <a:pt x="45571" y="109531"/>
                  <a:pt x="45331" y="106668"/>
                </a:cubicBezTo>
                <a:cubicBezTo>
                  <a:pt x="45036" y="103150"/>
                  <a:pt x="44262" y="99165"/>
                  <a:pt x="45222" y="95701"/>
                </a:cubicBezTo>
                <a:cubicBezTo>
                  <a:pt x="46193" y="92198"/>
                  <a:pt x="48422" y="89113"/>
                  <a:pt x="50079" y="85917"/>
                </a:cubicBezTo>
                <a:cubicBezTo>
                  <a:pt x="51848" y="82506"/>
                  <a:pt x="53103" y="78968"/>
                  <a:pt x="53524" y="75133"/>
                </a:cubicBezTo>
                <a:cubicBezTo>
                  <a:pt x="53936" y="71384"/>
                  <a:pt x="53670" y="67506"/>
                  <a:pt x="52620" y="63877"/>
                </a:cubicBezTo>
                <a:cubicBezTo>
                  <a:pt x="51738" y="60823"/>
                  <a:pt x="50140" y="58154"/>
                  <a:pt x="48345" y="55555"/>
                </a:cubicBezTo>
                <a:cubicBezTo>
                  <a:pt x="46440" y="52801"/>
                  <a:pt x="44360" y="50171"/>
                  <a:pt x="42456" y="47416"/>
                </a:cubicBezTo>
                <a:cubicBezTo>
                  <a:pt x="40876" y="45129"/>
                  <a:pt x="39662" y="42965"/>
                  <a:pt x="39412" y="40146"/>
                </a:cubicBezTo>
                <a:cubicBezTo>
                  <a:pt x="39099" y="36595"/>
                  <a:pt x="40244" y="33069"/>
                  <a:pt x="42862" y="30595"/>
                </a:cubicBezTo>
                <a:cubicBezTo>
                  <a:pt x="44400" y="29144"/>
                  <a:pt x="46139" y="27899"/>
                  <a:pt x="47701" y="26465"/>
                </a:cubicBezTo>
                <a:cubicBezTo>
                  <a:pt x="48913" y="25353"/>
                  <a:pt x="50090" y="24204"/>
                  <a:pt x="51233" y="23019"/>
                </a:cubicBezTo>
                <a:cubicBezTo>
                  <a:pt x="55355" y="18742"/>
                  <a:pt x="56227" y="11934"/>
                  <a:pt x="56029" y="6239"/>
                </a:cubicBezTo>
                <a:cubicBezTo>
                  <a:pt x="55958" y="4168"/>
                  <a:pt x="55702" y="2115"/>
                  <a:pt x="55300" y="81"/>
                </a:cubicBezTo>
                <a:cubicBezTo>
                  <a:pt x="55289" y="25"/>
                  <a:pt x="55248" y="1"/>
                  <a:pt x="5520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 name="Google Shape;121;p2"/>
          <p:cNvSpPr/>
          <p:nvPr/>
        </p:nvSpPr>
        <p:spPr>
          <a:xfrm>
            <a:off x="4094095" y="3160598"/>
            <a:ext cx="1749350" cy="2292359"/>
          </a:xfrm>
          <a:custGeom>
            <a:rect b="b" l="l" r="r" t="t"/>
            <a:pathLst>
              <a:path extrusionOk="0" h="61847" w="47200">
                <a:moveTo>
                  <a:pt x="40404" y="0"/>
                </a:moveTo>
                <a:cubicBezTo>
                  <a:pt x="40299" y="0"/>
                  <a:pt x="40203" y="38"/>
                  <a:pt x="40139" y="125"/>
                </a:cubicBezTo>
                <a:cubicBezTo>
                  <a:pt x="40018" y="292"/>
                  <a:pt x="40095" y="525"/>
                  <a:pt x="40176" y="715"/>
                </a:cubicBezTo>
                <a:cubicBezTo>
                  <a:pt x="40316" y="1043"/>
                  <a:pt x="40396" y="1410"/>
                  <a:pt x="40535" y="1738"/>
                </a:cubicBezTo>
                <a:cubicBezTo>
                  <a:pt x="38176" y="2697"/>
                  <a:pt x="35358" y="3352"/>
                  <a:pt x="34482" y="5742"/>
                </a:cubicBezTo>
                <a:cubicBezTo>
                  <a:pt x="33053" y="9637"/>
                  <a:pt x="34394" y="38029"/>
                  <a:pt x="34318" y="41222"/>
                </a:cubicBezTo>
                <a:cubicBezTo>
                  <a:pt x="34288" y="42513"/>
                  <a:pt x="33707" y="43561"/>
                  <a:pt x="32898" y="43561"/>
                </a:cubicBezTo>
                <a:cubicBezTo>
                  <a:pt x="32527" y="43561"/>
                  <a:pt x="32107" y="43340"/>
                  <a:pt x="31671" y="42819"/>
                </a:cubicBezTo>
                <a:cubicBezTo>
                  <a:pt x="30733" y="41700"/>
                  <a:pt x="29931" y="39776"/>
                  <a:pt x="29453" y="38387"/>
                </a:cubicBezTo>
                <a:cubicBezTo>
                  <a:pt x="28884" y="36733"/>
                  <a:pt x="29347" y="34100"/>
                  <a:pt x="30261" y="32608"/>
                </a:cubicBezTo>
                <a:cubicBezTo>
                  <a:pt x="31141" y="31172"/>
                  <a:pt x="30607" y="29095"/>
                  <a:pt x="29480" y="28175"/>
                </a:cubicBezTo>
                <a:cubicBezTo>
                  <a:pt x="28627" y="27478"/>
                  <a:pt x="27263" y="27288"/>
                  <a:pt x="25965" y="27288"/>
                </a:cubicBezTo>
                <a:cubicBezTo>
                  <a:pt x="25217" y="27288"/>
                  <a:pt x="24491" y="27351"/>
                  <a:pt x="23897" y="27417"/>
                </a:cubicBezTo>
                <a:cubicBezTo>
                  <a:pt x="17732" y="28103"/>
                  <a:pt x="12140" y="31278"/>
                  <a:pt x="7462" y="34816"/>
                </a:cubicBezTo>
                <a:cubicBezTo>
                  <a:pt x="4693" y="36909"/>
                  <a:pt x="2045" y="39365"/>
                  <a:pt x="669" y="42552"/>
                </a:cubicBezTo>
                <a:cubicBezTo>
                  <a:pt x="437" y="43089"/>
                  <a:pt x="243" y="43647"/>
                  <a:pt x="164" y="44226"/>
                </a:cubicBezTo>
                <a:cubicBezTo>
                  <a:pt x="0" y="45427"/>
                  <a:pt x="366" y="46691"/>
                  <a:pt x="1145" y="47618"/>
                </a:cubicBezTo>
                <a:cubicBezTo>
                  <a:pt x="1924" y="48547"/>
                  <a:pt x="3105" y="49126"/>
                  <a:pt x="4317" y="49173"/>
                </a:cubicBezTo>
                <a:cubicBezTo>
                  <a:pt x="7079" y="49283"/>
                  <a:pt x="9963" y="50070"/>
                  <a:pt x="11514" y="51104"/>
                </a:cubicBezTo>
                <a:cubicBezTo>
                  <a:pt x="16381" y="54348"/>
                  <a:pt x="19450" y="59785"/>
                  <a:pt x="25387" y="61340"/>
                </a:cubicBezTo>
                <a:cubicBezTo>
                  <a:pt x="26682" y="61679"/>
                  <a:pt x="28021" y="61846"/>
                  <a:pt x="29361" y="61846"/>
                </a:cubicBezTo>
                <a:cubicBezTo>
                  <a:pt x="33122" y="61846"/>
                  <a:pt x="36883" y="60529"/>
                  <a:pt x="39652" y="57995"/>
                </a:cubicBezTo>
                <a:cubicBezTo>
                  <a:pt x="42389" y="55490"/>
                  <a:pt x="43859" y="51884"/>
                  <a:pt x="44243" y="48243"/>
                </a:cubicBezTo>
                <a:cubicBezTo>
                  <a:pt x="44808" y="42874"/>
                  <a:pt x="37230" y="9805"/>
                  <a:pt x="37923" y="6744"/>
                </a:cubicBezTo>
                <a:cubicBezTo>
                  <a:pt x="38532" y="4057"/>
                  <a:pt x="45628" y="2149"/>
                  <a:pt x="47199" y="1472"/>
                </a:cubicBezTo>
                <a:cubicBezTo>
                  <a:pt x="46909" y="490"/>
                  <a:pt x="45685" y="214"/>
                  <a:pt x="45685" y="214"/>
                </a:cubicBezTo>
                <a:cubicBezTo>
                  <a:pt x="45685" y="214"/>
                  <a:pt x="42225" y="1196"/>
                  <a:pt x="41885" y="1196"/>
                </a:cubicBezTo>
                <a:cubicBezTo>
                  <a:pt x="41875" y="1196"/>
                  <a:pt x="41867" y="1195"/>
                  <a:pt x="41863" y="1193"/>
                </a:cubicBezTo>
                <a:cubicBezTo>
                  <a:pt x="41612" y="1087"/>
                  <a:pt x="41026" y="409"/>
                  <a:pt x="40845" y="207"/>
                </a:cubicBezTo>
                <a:cubicBezTo>
                  <a:pt x="40736" y="85"/>
                  <a:pt x="40561" y="0"/>
                  <a:pt x="4040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 name="Google Shape;122;p2"/>
          <p:cNvSpPr/>
          <p:nvPr/>
        </p:nvSpPr>
        <p:spPr>
          <a:xfrm>
            <a:off x="4153358" y="4235075"/>
            <a:ext cx="995573" cy="677326"/>
          </a:xfrm>
          <a:custGeom>
            <a:rect b="b" l="l" r="r" t="t"/>
            <a:pathLst>
              <a:path extrusionOk="0" h="18274" w="26862">
                <a:moveTo>
                  <a:pt x="23259" y="0"/>
                </a:moveTo>
                <a:cubicBezTo>
                  <a:pt x="22275" y="0"/>
                  <a:pt x="21273" y="183"/>
                  <a:pt x="20331" y="350"/>
                </a:cubicBezTo>
                <a:cubicBezTo>
                  <a:pt x="18005" y="764"/>
                  <a:pt x="15829" y="1770"/>
                  <a:pt x="13721" y="2799"/>
                </a:cubicBezTo>
                <a:cubicBezTo>
                  <a:pt x="11236" y="4010"/>
                  <a:pt x="8841" y="5431"/>
                  <a:pt x="6630" y="7089"/>
                </a:cubicBezTo>
                <a:cubicBezTo>
                  <a:pt x="4241" y="8881"/>
                  <a:pt x="1747" y="10862"/>
                  <a:pt x="682" y="13761"/>
                </a:cubicBezTo>
                <a:cubicBezTo>
                  <a:pt x="1" y="15616"/>
                  <a:pt x="582" y="17546"/>
                  <a:pt x="2652" y="18027"/>
                </a:cubicBezTo>
                <a:cubicBezTo>
                  <a:pt x="3382" y="18197"/>
                  <a:pt x="4113" y="18274"/>
                  <a:pt x="4842" y="18274"/>
                </a:cubicBezTo>
                <a:cubicBezTo>
                  <a:pt x="7487" y="18274"/>
                  <a:pt x="10090" y="17262"/>
                  <a:pt x="12401" y="16002"/>
                </a:cubicBezTo>
                <a:cubicBezTo>
                  <a:pt x="12870" y="15746"/>
                  <a:pt x="13345" y="15480"/>
                  <a:pt x="13826" y="15207"/>
                </a:cubicBezTo>
                <a:lnTo>
                  <a:pt x="13826" y="15208"/>
                </a:lnTo>
                <a:cubicBezTo>
                  <a:pt x="18604" y="12486"/>
                  <a:pt x="23703" y="8913"/>
                  <a:pt x="26278" y="4058"/>
                </a:cubicBezTo>
                <a:cubicBezTo>
                  <a:pt x="26808" y="3059"/>
                  <a:pt x="26861" y="2052"/>
                  <a:pt x="26411" y="1296"/>
                </a:cubicBezTo>
                <a:cubicBezTo>
                  <a:pt x="26108" y="788"/>
                  <a:pt x="25577" y="392"/>
                  <a:pt x="24811" y="187"/>
                </a:cubicBezTo>
                <a:cubicBezTo>
                  <a:pt x="24307" y="52"/>
                  <a:pt x="23786" y="0"/>
                  <a:pt x="2325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 name="Google Shape;123;p2"/>
          <p:cNvSpPr/>
          <p:nvPr/>
        </p:nvSpPr>
        <p:spPr>
          <a:xfrm>
            <a:off x="4284448" y="4210167"/>
            <a:ext cx="663567" cy="618022"/>
          </a:xfrm>
          <a:custGeom>
            <a:rect b="b" l="l" r="r" t="t"/>
            <a:pathLst>
              <a:path extrusionOk="0" h="16674" w="17904">
                <a:moveTo>
                  <a:pt x="13075" y="1"/>
                </a:moveTo>
                <a:cubicBezTo>
                  <a:pt x="12168" y="1"/>
                  <a:pt x="10750" y="97"/>
                  <a:pt x="8952" y="530"/>
                </a:cubicBezTo>
                <a:cubicBezTo>
                  <a:pt x="5707" y="1313"/>
                  <a:pt x="554" y="6715"/>
                  <a:pt x="1" y="8399"/>
                </a:cubicBezTo>
                <a:cubicBezTo>
                  <a:pt x="1" y="8399"/>
                  <a:pt x="3719" y="12605"/>
                  <a:pt x="8863" y="16674"/>
                </a:cubicBezTo>
                <a:cubicBezTo>
                  <a:pt x="8863" y="16674"/>
                  <a:pt x="15362" y="13176"/>
                  <a:pt x="17903" y="10620"/>
                </a:cubicBezTo>
                <a:cubicBezTo>
                  <a:pt x="17903" y="10620"/>
                  <a:pt x="15001" y="6814"/>
                  <a:pt x="14204" y="63"/>
                </a:cubicBezTo>
                <a:cubicBezTo>
                  <a:pt x="14204" y="63"/>
                  <a:pt x="13805" y="1"/>
                  <a:pt x="1307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 name="Google Shape;124;p2"/>
          <p:cNvSpPr/>
          <p:nvPr/>
        </p:nvSpPr>
        <p:spPr>
          <a:xfrm>
            <a:off x="3793852" y="4430741"/>
            <a:ext cx="830385" cy="356639"/>
          </a:xfrm>
          <a:custGeom>
            <a:rect b="b" l="l" r="r" t="t"/>
            <a:pathLst>
              <a:path extrusionOk="0" h="9622" w="22405">
                <a:moveTo>
                  <a:pt x="22402" y="6340"/>
                </a:moveTo>
                <a:cubicBezTo>
                  <a:pt x="22402" y="6341"/>
                  <a:pt x="22403" y="6341"/>
                  <a:pt x="22404" y="6342"/>
                </a:cubicBezTo>
                <a:lnTo>
                  <a:pt x="22404" y="6341"/>
                </a:lnTo>
                <a:cubicBezTo>
                  <a:pt x="22403" y="6341"/>
                  <a:pt x="22402" y="6340"/>
                  <a:pt x="22402" y="6340"/>
                </a:cubicBezTo>
                <a:close/>
                <a:moveTo>
                  <a:pt x="4346" y="1"/>
                </a:moveTo>
                <a:cubicBezTo>
                  <a:pt x="1680" y="1"/>
                  <a:pt x="1" y="2822"/>
                  <a:pt x="451" y="5429"/>
                </a:cubicBezTo>
                <a:cubicBezTo>
                  <a:pt x="885" y="7945"/>
                  <a:pt x="3350" y="9587"/>
                  <a:pt x="5803" y="9620"/>
                </a:cubicBezTo>
                <a:cubicBezTo>
                  <a:pt x="5844" y="9621"/>
                  <a:pt x="5885" y="9621"/>
                  <a:pt x="5926" y="9621"/>
                </a:cubicBezTo>
                <a:cubicBezTo>
                  <a:pt x="8803" y="9621"/>
                  <a:pt x="11586" y="8252"/>
                  <a:pt x="14107" y="7006"/>
                </a:cubicBezTo>
                <a:cubicBezTo>
                  <a:pt x="15635" y="6251"/>
                  <a:pt x="17292" y="5804"/>
                  <a:pt x="19001" y="5804"/>
                </a:cubicBezTo>
                <a:cubicBezTo>
                  <a:pt x="19052" y="5804"/>
                  <a:pt x="19103" y="5804"/>
                  <a:pt x="19155" y="5805"/>
                </a:cubicBezTo>
                <a:cubicBezTo>
                  <a:pt x="20259" y="5821"/>
                  <a:pt x="21383" y="5916"/>
                  <a:pt x="22402" y="6340"/>
                </a:cubicBezTo>
                <a:lnTo>
                  <a:pt x="22402" y="6340"/>
                </a:lnTo>
                <a:cubicBezTo>
                  <a:pt x="20399" y="4723"/>
                  <a:pt x="18316" y="4244"/>
                  <a:pt x="16451" y="4244"/>
                </a:cubicBezTo>
                <a:cubicBezTo>
                  <a:pt x="14112" y="4244"/>
                  <a:pt x="12117" y="4997"/>
                  <a:pt x="11052" y="5203"/>
                </a:cubicBezTo>
                <a:cubicBezTo>
                  <a:pt x="10051" y="5396"/>
                  <a:pt x="9259" y="5477"/>
                  <a:pt x="8629" y="5477"/>
                </a:cubicBezTo>
                <a:cubicBezTo>
                  <a:pt x="6362" y="5477"/>
                  <a:pt x="6203" y="4428"/>
                  <a:pt x="6038" y="3793"/>
                </a:cubicBezTo>
                <a:cubicBezTo>
                  <a:pt x="7339" y="3557"/>
                  <a:pt x="7354" y="2085"/>
                  <a:pt x="6981" y="1506"/>
                </a:cubicBezTo>
                <a:cubicBezTo>
                  <a:pt x="6301" y="454"/>
                  <a:pt x="5190" y="16"/>
                  <a:pt x="4414" y="1"/>
                </a:cubicBezTo>
                <a:cubicBezTo>
                  <a:pt x="4391" y="1"/>
                  <a:pt x="4369" y="1"/>
                  <a:pt x="434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 name="Google Shape;125;p2"/>
          <p:cNvSpPr/>
          <p:nvPr/>
        </p:nvSpPr>
        <p:spPr>
          <a:xfrm>
            <a:off x="4288192" y="3933588"/>
            <a:ext cx="455016" cy="696711"/>
          </a:xfrm>
          <a:custGeom>
            <a:rect b="b" l="l" r="r" t="t"/>
            <a:pathLst>
              <a:path extrusionOk="0" h="18797" w="12277">
                <a:moveTo>
                  <a:pt x="3518" y="0"/>
                </a:moveTo>
                <a:cubicBezTo>
                  <a:pt x="3399" y="0"/>
                  <a:pt x="3271" y="16"/>
                  <a:pt x="3135" y="48"/>
                </a:cubicBezTo>
                <a:cubicBezTo>
                  <a:pt x="1490" y="434"/>
                  <a:pt x="558" y="3178"/>
                  <a:pt x="448" y="4597"/>
                </a:cubicBezTo>
                <a:cubicBezTo>
                  <a:pt x="0" y="10357"/>
                  <a:pt x="3758" y="16433"/>
                  <a:pt x="12277" y="18796"/>
                </a:cubicBezTo>
                <a:cubicBezTo>
                  <a:pt x="6952" y="15534"/>
                  <a:pt x="5437" y="8395"/>
                  <a:pt x="5219" y="3190"/>
                </a:cubicBezTo>
                <a:cubicBezTo>
                  <a:pt x="5174" y="2109"/>
                  <a:pt x="4925" y="0"/>
                  <a:pt x="351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 name="Google Shape;126;p2"/>
          <p:cNvSpPr/>
          <p:nvPr/>
        </p:nvSpPr>
        <p:spPr>
          <a:xfrm>
            <a:off x="3856562" y="4785527"/>
            <a:ext cx="700963" cy="456974"/>
          </a:xfrm>
          <a:custGeom>
            <a:rect b="b" l="l" r="r" t="t"/>
            <a:pathLst>
              <a:path extrusionOk="0" h="12329" w="18913">
                <a:moveTo>
                  <a:pt x="18908" y="898"/>
                </a:moveTo>
                <a:lnTo>
                  <a:pt x="18908" y="898"/>
                </a:lnTo>
                <a:cubicBezTo>
                  <a:pt x="18909" y="898"/>
                  <a:pt x="18911" y="899"/>
                  <a:pt x="18912" y="899"/>
                </a:cubicBezTo>
                <a:lnTo>
                  <a:pt x="18912" y="898"/>
                </a:lnTo>
                <a:cubicBezTo>
                  <a:pt x="18911" y="898"/>
                  <a:pt x="18909" y="898"/>
                  <a:pt x="18908" y="898"/>
                </a:cubicBezTo>
                <a:close/>
                <a:moveTo>
                  <a:pt x="13131" y="1"/>
                </a:moveTo>
                <a:cubicBezTo>
                  <a:pt x="7548" y="1"/>
                  <a:pt x="3374" y="2741"/>
                  <a:pt x="1337" y="6613"/>
                </a:cubicBezTo>
                <a:cubicBezTo>
                  <a:pt x="674" y="7873"/>
                  <a:pt x="1" y="10690"/>
                  <a:pt x="1187" y="11894"/>
                </a:cubicBezTo>
                <a:cubicBezTo>
                  <a:pt x="1490" y="12202"/>
                  <a:pt x="1809" y="12328"/>
                  <a:pt x="2126" y="12328"/>
                </a:cubicBezTo>
                <a:cubicBezTo>
                  <a:pt x="3126" y="12328"/>
                  <a:pt x="4120" y="11079"/>
                  <a:pt x="4626" y="10345"/>
                </a:cubicBezTo>
                <a:cubicBezTo>
                  <a:pt x="7561" y="6087"/>
                  <a:pt x="12595" y="897"/>
                  <a:pt x="18778" y="897"/>
                </a:cubicBezTo>
                <a:cubicBezTo>
                  <a:pt x="18821" y="897"/>
                  <a:pt x="18865" y="897"/>
                  <a:pt x="18908" y="898"/>
                </a:cubicBezTo>
                <a:lnTo>
                  <a:pt x="18908" y="898"/>
                </a:lnTo>
                <a:cubicBezTo>
                  <a:pt x="16854" y="282"/>
                  <a:pt x="14920" y="1"/>
                  <a:pt x="1313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 name="Google Shape;127;p2"/>
          <p:cNvSpPr/>
          <p:nvPr/>
        </p:nvSpPr>
        <p:spPr>
          <a:xfrm>
            <a:off x="5308152" y="4557578"/>
            <a:ext cx="217890" cy="100446"/>
          </a:xfrm>
          <a:custGeom>
            <a:rect b="b" l="l" r="r" t="t"/>
            <a:pathLst>
              <a:path extrusionOk="0" h="2710" w="5879">
                <a:moveTo>
                  <a:pt x="4384" y="0"/>
                </a:moveTo>
                <a:cubicBezTo>
                  <a:pt x="3892" y="0"/>
                  <a:pt x="3375" y="189"/>
                  <a:pt x="2934" y="353"/>
                </a:cubicBezTo>
                <a:cubicBezTo>
                  <a:pt x="2270" y="598"/>
                  <a:pt x="1640" y="849"/>
                  <a:pt x="948" y="1006"/>
                </a:cubicBezTo>
                <a:cubicBezTo>
                  <a:pt x="0" y="1222"/>
                  <a:pt x="202" y="2708"/>
                  <a:pt x="1160" y="2708"/>
                </a:cubicBezTo>
                <a:cubicBezTo>
                  <a:pt x="1166" y="2708"/>
                  <a:pt x="1173" y="2708"/>
                  <a:pt x="1179" y="2708"/>
                </a:cubicBezTo>
                <a:lnTo>
                  <a:pt x="1179" y="2708"/>
                </a:lnTo>
                <a:lnTo>
                  <a:pt x="1178" y="2709"/>
                </a:lnTo>
                <a:cubicBezTo>
                  <a:pt x="1879" y="2695"/>
                  <a:pt x="2539" y="2474"/>
                  <a:pt x="3199" y="2249"/>
                </a:cubicBezTo>
                <a:cubicBezTo>
                  <a:pt x="3838" y="2032"/>
                  <a:pt x="4564" y="1965"/>
                  <a:pt x="5157" y="1662"/>
                </a:cubicBezTo>
                <a:cubicBezTo>
                  <a:pt x="5879" y="1293"/>
                  <a:pt x="5573" y="353"/>
                  <a:pt x="4953" y="103"/>
                </a:cubicBezTo>
                <a:cubicBezTo>
                  <a:pt x="4772" y="30"/>
                  <a:pt x="4580" y="0"/>
                  <a:pt x="438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 name="Google Shape;128;p2"/>
          <p:cNvSpPr/>
          <p:nvPr/>
        </p:nvSpPr>
        <p:spPr>
          <a:xfrm>
            <a:off x="5307596" y="4417954"/>
            <a:ext cx="209885" cy="99038"/>
          </a:xfrm>
          <a:custGeom>
            <a:rect b="b" l="l" r="r" t="t"/>
            <a:pathLst>
              <a:path extrusionOk="0" h="2672" w="5663">
                <a:moveTo>
                  <a:pt x="4639" y="0"/>
                </a:moveTo>
                <a:cubicBezTo>
                  <a:pt x="4171" y="0"/>
                  <a:pt x="3694" y="248"/>
                  <a:pt x="3250" y="387"/>
                </a:cubicBezTo>
                <a:cubicBezTo>
                  <a:pt x="2477" y="628"/>
                  <a:pt x="1629" y="728"/>
                  <a:pt x="876" y="996"/>
                </a:cubicBezTo>
                <a:cubicBezTo>
                  <a:pt x="156" y="1254"/>
                  <a:pt x="0" y="2437"/>
                  <a:pt x="876" y="2619"/>
                </a:cubicBezTo>
                <a:lnTo>
                  <a:pt x="876" y="2618"/>
                </a:lnTo>
                <a:cubicBezTo>
                  <a:pt x="1053" y="2655"/>
                  <a:pt x="1237" y="2671"/>
                  <a:pt x="1426" y="2671"/>
                </a:cubicBezTo>
                <a:cubicBezTo>
                  <a:pt x="2147" y="2671"/>
                  <a:pt x="2928" y="2438"/>
                  <a:pt x="3579" y="2256"/>
                </a:cubicBezTo>
                <a:cubicBezTo>
                  <a:pt x="4113" y="2107"/>
                  <a:pt x="5228" y="1928"/>
                  <a:pt x="5478" y="1353"/>
                </a:cubicBezTo>
                <a:cubicBezTo>
                  <a:pt x="5663" y="926"/>
                  <a:pt x="5628" y="364"/>
                  <a:pt x="5155" y="121"/>
                </a:cubicBezTo>
                <a:cubicBezTo>
                  <a:pt x="4985" y="35"/>
                  <a:pt x="4813" y="0"/>
                  <a:pt x="463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 name="Google Shape;129;p2"/>
          <p:cNvSpPr/>
          <p:nvPr/>
        </p:nvSpPr>
        <p:spPr>
          <a:xfrm>
            <a:off x="5307003" y="4277737"/>
            <a:ext cx="190242" cy="100150"/>
          </a:xfrm>
          <a:custGeom>
            <a:rect b="b" l="l" r="r" t="t"/>
            <a:pathLst>
              <a:path extrusionOk="0" h="2702" w="5133">
                <a:moveTo>
                  <a:pt x="3803" y="1"/>
                </a:moveTo>
                <a:cubicBezTo>
                  <a:pt x="2846" y="1"/>
                  <a:pt x="1776" y="756"/>
                  <a:pt x="928" y="1007"/>
                </a:cubicBezTo>
                <a:cubicBezTo>
                  <a:pt x="0" y="1282"/>
                  <a:pt x="172" y="2691"/>
                  <a:pt x="1156" y="2700"/>
                </a:cubicBezTo>
                <a:lnTo>
                  <a:pt x="1156" y="2701"/>
                </a:lnTo>
                <a:cubicBezTo>
                  <a:pt x="1164" y="2702"/>
                  <a:pt x="1171" y="2702"/>
                  <a:pt x="1178" y="2702"/>
                </a:cubicBezTo>
                <a:cubicBezTo>
                  <a:pt x="1778" y="2702"/>
                  <a:pt x="2332" y="2471"/>
                  <a:pt x="2879" y="2248"/>
                </a:cubicBezTo>
                <a:cubicBezTo>
                  <a:pt x="3396" y="2035"/>
                  <a:pt x="4093" y="1968"/>
                  <a:pt x="4539" y="1657"/>
                </a:cubicBezTo>
                <a:cubicBezTo>
                  <a:pt x="5045" y="1305"/>
                  <a:pt x="5133" y="520"/>
                  <a:pt x="4539" y="186"/>
                </a:cubicBezTo>
                <a:cubicBezTo>
                  <a:pt x="4306" y="54"/>
                  <a:pt x="4058" y="1"/>
                  <a:pt x="380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 name="Google Shape;130;p2"/>
          <p:cNvSpPr/>
          <p:nvPr/>
        </p:nvSpPr>
        <p:spPr>
          <a:xfrm>
            <a:off x="5306261" y="4125029"/>
            <a:ext cx="186869" cy="99927"/>
          </a:xfrm>
          <a:custGeom>
            <a:rect b="b" l="l" r="r" t="t"/>
            <a:pathLst>
              <a:path extrusionOk="0" h="2696" w="5042">
                <a:moveTo>
                  <a:pt x="4061" y="0"/>
                </a:moveTo>
                <a:cubicBezTo>
                  <a:pt x="3611" y="0"/>
                  <a:pt x="3153" y="294"/>
                  <a:pt x="2778" y="435"/>
                </a:cubicBezTo>
                <a:cubicBezTo>
                  <a:pt x="2095" y="692"/>
                  <a:pt x="1347" y="819"/>
                  <a:pt x="683" y="1104"/>
                </a:cubicBezTo>
                <a:cubicBezTo>
                  <a:pt x="0" y="1397"/>
                  <a:pt x="235" y="2473"/>
                  <a:pt x="883" y="2638"/>
                </a:cubicBezTo>
                <a:lnTo>
                  <a:pt x="883" y="2639"/>
                </a:lnTo>
                <a:cubicBezTo>
                  <a:pt x="1040" y="2679"/>
                  <a:pt x="1204" y="2696"/>
                  <a:pt x="1373" y="2696"/>
                </a:cubicBezTo>
                <a:cubicBezTo>
                  <a:pt x="2014" y="2696"/>
                  <a:pt x="2718" y="2448"/>
                  <a:pt x="3280" y="2253"/>
                </a:cubicBezTo>
                <a:cubicBezTo>
                  <a:pt x="3840" y="2060"/>
                  <a:pt x="4841" y="1839"/>
                  <a:pt x="4965" y="1159"/>
                </a:cubicBezTo>
                <a:cubicBezTo>
                  <a:pt x="5041" y="747"/>
                  <a:pt x="4911" y="372"/>
                  <a:pt x="4552" y="142"/>
                </a:cubicBezTo>
                <a:cubicBezTo>
                  <a:pt x="4392" y="40"/>
                  <a:pt x="4227" y="0"/>
                  <a:pt x="406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 name="Google Shape;131;p2"/>
          <p:cNvSpPr/>
          <p:nvPr/>
        </p:nvSpPr>
        <p:spPr>
          <a:xfrm>
            <a:off x="5306298" y="3910200"/>
            <a:ext cx="174713" cy="99668"/>
          </a:xfrm>
          <a:custGeom>
            <a:rect b="b" l="l" r="r" t="t"/>
            <a:pathLst>
              <a:path extrusionOk="0" h="2689" w="4714">
                <a:moveTo>
                  <a:pt x="3652" y="0"/>
                </a:moveTo>
                <a:cubicBezTo>
                  <a:pt x="3602" y="0"/>
                  <a:pt x="3550" y="4"/>
                  <a:pt x="3499" y="12"/>
                </a:cubicBezTo>
                <a:cubicBezTo>
                  <a:pt x="3196" y="58"/>
                  <a:pt x="2908" y="245"/>
                  <a:pt x="2630" y="373"/>
                </a:cubicBezTo>
                <a:cubicBezTo>
                  <a:pt x="1996" y="663"/>
                  <a:pt x="1281" y="789"/>
                  <a:pt x="667" y="1096"/>
                </a:cubicBezTo>
                <a:cubicBezTo>
                  <a:pt x="1" y="1430"/>
                  <a:pt x="209" y="2439"/>
                  <a:pt x="868" y="2629"/>
                </a:cubicBezTo>
                <a:cubicBezTo>
                  <a:pt x="1009" y="2671"/>
                  <a:pt x="1160" y="2688"/>
                  <a:pt x="1315" y="2688"/>
                </a:cubicBezTo>
                <a:cubicBezTo>
                  <a:pt x="1911" y="2688"/>
                  <a:pt x="2576" y="2426"/>
                  <a:pt x="3081" y="2220"/>
                </a:cubicBezTo>
                <a:cubicBezTo>
                  <a:pt x="3723" y="1960"/>
                  <a:pt x="4714" y="1683"/>
                  <a:pt x="4585" y="791"/>
                </a:cubicBezTo>
                <a:cubicBezTo>
                  <a:pt x="4516" y="315"/>
                  <a:pt x="4112" y="0"/>
                  <a:pt x="365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 name="Google Shape;132;p2"/>
          <p:cNvSpPr/>
          <p:nvPr/>
        </p:nvSpPr>
        <p:spPr>
          <a:xfrm>
            <a:off x="5303037" y="3760791"/>
            <a:ext cx="174750" cy="99668"/>
          </a:xfrm>
          <a:custGeom>
            <a:rect b="b" l="l" r="r" t="t"/>
            <a:pathLst>
              <a:path extrusionOk="0" h="2689" w="4715">
                <a:moveTo>
                  <a:pt x="3652" y="0"/>
                </a:moveTo>
                <a:cubicBezTo>
                  <a:pt x="3602" y="0"/>
                  <a:pt x="3550" y="4"/>
                  <a:pt x="3498" y="12"/>
                </a:cubicBezTo>
                <a:cubicBezTo>
                  <a:pt x="3196" y="58"/>
                  <a:pt x="2908" y="245"/>
                  <a:pt x="2630" y="372"/>
                </a:cubicBezTo>
                <a:cubicBezTo>
                  <a:pt x="1997" y="663"/>
                  <a:pt x="1281" y="789"/>
                  <a:pt x="667" y="1096"/>
                </a:cubicBezTo>
                <a:cubicBezTo>
                  <a:pt x="0" y="1430"/>
                  <a:pt x="209" y="2439"/>
                  <a:pt x="868" y="2630"/>
                </a:cubicBezTo>
                <a:lnTo>
                  <a:pt x="869" y="2630"/>
                </a:lnTo>
                <a:cubicBezTo>
                  <a:pt x="1010" y="2670"/>
                  <a:pt x="1160" y="2688"/>
                  <a:pt x="1314" y="2688"/>
                </a:cubicBezTo>
                <a:cubicBezTo>
                  <a:pt x="1910" y="2688"/>
                  <a:pt x="2577" y="2426"/>
                  <a:pt x="3082" y="2220"/>
                </a:cubicBezTo>
                <a:cubicBezTo>
                  <a:pt x="3724" y="1960"/>
                  <a:pt x="4715" y="1682"/>
                  <a:pt x="4585" y="790"/>
                </a:cubicBezTo>
                <a:cubicBezTo>
                  <a:pt x="4517" y="315"/>
                  <a:pt x="4112" y="0"/>
                  <a:pt x="365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 name="Google Shape;133;p2"/>
          <p:cNvSpPr/>
          <p:nvPr/>
        </p:nvSpPr>
        <p:spPr>
          <a:xfrm>
            <a:off x="5942623" y="4700151"/>
            <a:ext cx="950950" cy="440369"/>
          </a:xfrm>
          <a:custGeom>
            <a:rect b="b" l="l" r="r" t="t"/>
            <a:pathLst>
              <a:path extrusionOk="0" h="11881" w="25658">
                <a:moveTo>
                  <a:pt x="20642" y="1"/>
                </a:moveTo>
                <a:cubicBezTo>
                  <a:pt x="19947" y="1"/>
                  <a:pt x="19245" y="118"/>
                  <a:pt x="18590" y="333"/>
                </a:cubicBezTo>
                <a:cubicBezTo>
                  <a:pt x="16865" y="900"/>
                  <a:pt x="15398" y="2051"/>
                  <a:pt x="14046" y="3262"/>
                </a:cubicBezTo>
                <a:cubicBezTo>
                  <a:pt x="11964" y="5124"/>
                  <a:pt x="10047" y="7188"/>
                  <a:pt x="7778" y="8819"/>
                </a:cubicBezTo>
                <a:cubicBezTo>
                  <a:pt x="5664" y="10340"/>
                  <a:pt x="3156" y="11485"/>
                  <a:pt x="566" y="11485"/>
                </a:cubicBezTo>
                <a:cubicBezTo>
                  <a:pt x="378" y="11485"/>
                  <a:pt x="190" y="11479"/>
                  <a:pt x="1" y="11466"/>
                </a:cubicBezTo>
                <a:lnTo>
                  <a:pt x="1" y="11467"/>
                </a:lnTo>
                <a:cubicBezTo>
                  <a:pt x="563" y="11756"/>
                  <a:pt x="1272" y="11881"/>
                  <a:pt x="2077" y="11881"/>
                </a:cubicBezTo>
                <a:cubicBezTo>
                  <a:pt x="7175" y="11881"/>
                  <a:pt x="16153" y="6864"/>
                  <a:pt x="16474" y="6416"/>
                </a:cubicBezTo>
                <a:cubicBezTo>
                  <a:pt x="16720" y="6074"/>
                  <a:pt x="17075" y="5948"/>
                  <a:pt x="17475" y="5948"/>
                </a:cubicBezTo>
                <a:cubicBezTo>
                  <a:pt x="18112" y="5948"/>
                  <a:pt x="18865" y="6267"/>
                  <a:pt x="19482" y="6536"/>
                </a:cubicBezTo>
                <a:cubicBezTo>
                  <a:pt x="20175" y="6839"/>
                  <a:pt x="20962" y="7014"/>
                  <a:pt x="21728" y="7014"/>
                </a:cubicBezTo>
                <a:cubicBezTo>
                  <a:pt x="22797" y="7014"/>
                  <a:pt x="23825" y="6672"/>
                  <a:pt x="24499" y="5859"/>
                </a:cubicBezTo>
                <a:cubicBezTo>
                  <a:pt x="25657" y="4461"/>
                  <a:pt x="25178" y="2161"/>
                  <a:pt x="23767" y="1020"/>
                </a:cubicBezTo>
                <a:cubicBezTo>
                  <a:pt x="22892" y="312"/>
                  <a:pt x="21775" y="1"/>
                  <a:pt x="2064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 name="Google Shape;134;p2"/>
          <p:cNvSpPr/>
          <p:nvPr/>
        </p:nvSpPr>
        <p:spPr>
          <a:xfrm>
            <a:off x="3343580" y="3418385"/>
            <a:ext cx="537221" cy="439554"/>
          </a:xfrm>
          <a:custGeom>
            <a:rect b="b" l="l" r="r" t="t"/>
            <a:pathLst>
              <a:path extrusionOk="0" h="11859" w="14495">
                <a:moveTo>
                  <a:pt x="3815" y="1"/>
                </a:moveTo>
                <a:cubicBezTo>
                  <a:pt x="3110" y="1"/>
                  <a:pt x="2413" y="145"/>
                  <a:pt x="1783" y="466"/>
                </a:cubicBezTo>
                <a:cubicBezTo>
                  <a:pt x="1169" y="777"/>
                  <a:pt x="627" y="1260"/>
                  <a:pt x="329" y="1880"/>
                </a:cubicBezTo>
                <a:cubicBezTo>
                  <a:pt x="30" y="2499"/>
                  <a:pt x="0" y="3263"/>
                  <a:pt x="330" y="3867"/>
                </a:cubicBezTo>
                <a:cubicBezTo>
                  <a:pt x="914" y="4937"/>
                  <a:pt x="2310" y="5177"/>
                  <a:pt x="3510" y="5380"/>
                </a:cubicBezTo>
                <a:cubicBezTo>
                  <a:pt x="5694" y="5749"/>
                  <a:pt x="7842" y="6390"/>
                  <a:pt x="9832" y="7370"/>
                </a:cubicBezTo>
                <a:cubicBezTo>
                  <a:pt x="11644" y="8263"/>
                  <a:pt x="14190" y="9609"/>
                  <a:pt x="14493" y="11844"/>
                </a:cubicBezTo>
                <a:lnTo>
                  <a:pt x="14493" y="11844"/>
                </a:lnTo>
                <a:cubicBezTo>
                  <a:pt x="14343" y="9337"/>
                  <a:pt x="13043" y="6908"/>
                  <a:pt x="11596" y="4994"/>
                </a:cubicBezTo>
                <a:cubicBezTo>
                  <a:pt x="10210" y="3162"/>
                  <a:pt x="8586" y="1711"/>
                  <a:pt x="6473" y="653"/>
                </a:cubicBezTo>
                <a:cubicBezTo>
                  <a:pt x="5655" y="242"/>
                  <a:pt x="4727" y="1"/>
                  <a:pt x="3815" y="1"/>
                </a:cubicBezTo>
                <a:close/>
                <a:moveTo>
                  <a:pt x="14493" y="11844"/>
                </a:moveTo>
                <a:cubicBezTo>
                  <a:pt x="14493" y="11849"/>
                  <a:pt x="14494" y="11854"/>
                  <a:pt x="14494" y="11859"/>
                </a:cubicBezTo>
                <a:lnTo>
                  <a:pt x="14495" y="11859"/>
                </a:lnTo>
                <a:cubicBezTo>
                  <a:pt x="14494" y="11854"/>
                  <a:pt x="14494" y="11849"/>
                  <a:pt x="14493" y="11844"/>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 name="Google Shape;135;p2"/>
          <p:cNvSpPr/>
          <p:nvPr/>
        </p:nvSpPr>
        <p:spPr>
          <a:xfrm>
            <a:off x="3290098" y="3756047"/>
            <a:ext cx="698888" cy="397782"/>
          </a:xfrm>
          <a:custGeom>
            <a:rect b="b" l="l" r="r" t="t"/>
            <a:pathLst>
              <a:path extrusionOk="0" h="10732" w="18857">
                <a:moveTo>
                  <a:pt x="5063" y="0"/>
                </a:moveTo>
                <a:cubicBezTo>
                  <a:pt x="4276" y="0"/>
                  <a:pt x="3505" y="171"/>
                  <a:pt x="2800" y="603"/>
                </a:cubicBezTo>
                <a:cubicBezTo>
                  <a:pt x="0" y="2314"/>
                  <a:pt x="1995" y="6317"/>
                  <a:pt x="4949" y="6317"/>
                </a:cubicBezTo>
                <a:cubicBezTo>
                  <a:pt x="4981" y="6317"/>
                  <a:pt x="5014" y="6317"/>
                  <a:pt x="5047" y="6316"/>
                </a:cubicBezTo>
                <a:cubicBezTo>
                  <a:pt x="5924" y="6289"/>
                  <a:pt x="6957" y="6140"/>
                  <a:pt x="7832" y="6084"/>
                </a:cubicBezTo>
                <a:cubicBezTo>
                  <a:pt x="8257" y="6056"/>
                  <a:pt x="8685" y="6040"/>
                  <a:pt x="9113" y="6040"/>
                </a:cubicBezTo>
                <a:cubicBezTo>
                  <a:pt x="10600" y="6040"/>
                  <a:pt x="12085" y="6234"/>
                  <a:pt x="13448" y="6809"/>
                </a:cubicBezTo>
                <a:cubicBezTo>
                  <a:pt x="15202" y="7550"/>
                  <a:pt x="17398" y="8838"/>
                  <a:pt x="18855" y="10731"/>
                </a:cubicBezTo>
                <a:lnTo>
                  <a:pt x="18856" y="10731"/>
                </a:lnTo>
                <a:cubicBezTo>
                  <a:pt x="18445" y="8494"/>
                  <a:pt x="17054" y="6756"/>
                  <a:pt x="15364" y="5233"/>
                </a:cubicBezTo>
                <a:cubicBezTo>
                  <a:pt x="13673" y="3712"/>
                  <a:pt x="11693" y="2360"/>
                  <a:pt x="9652" y="1355"/>
                </a:cubicBezTo>
                <a:cubicBezTo>
                  <a:pt x="8307" y="694"/>
                  <a:pt x="6649" y="0"/>
                  <a:pt x="5063" y="0"/>
                </a:cubicBezTo>
                <a:close/>
              </a:path>
            </a:pathLst>
          </a:custGeom>
          <a:solidFill>
            <a:srgbClr val="FFF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 name="Google Shape;136;p2"/>
          <p:cNvSpPr/>
          <p:nvPr/>
        </p:nvSpPr>
        <p:spPr>
          <a:xfrm>
            <a:off x="4869220" y="3794372"/>
            <a:ext cx="167522" cy="206267"/>
          </a:xfrm>
          <a:custGeom>
            <a:rect b="b" l="l" r="r" t="t"/>
            <a:pathLst>
              <a:path extrusionOk="0" h="5565" w="4520">
                <a:moveTo>
                  <a:pt x="3296" y="1"/>
                </a:moveTo>
                <a:cubicBezTo>
                  <a:pt x="2777" y="1"/>
                  <a:pt x="2264" y="251"/>
                  <a:pt x="1885" y="613"/>
                </a:cubicBezTo>
                <a:cubicBezTo>
                  <a:pt x="1238" y="1232"/>
                  <a:pt x="811" y="1939"/>
                  <a:pt x="512" y="2756"/>
                </a:cubicBezTo>
                <a:cubicBezTo>
                  <a:pt x="200" y="3612"/>
                  <a:pt x="1" y="4639"/>
                  <a:pt x="227" y="5565"/>
                </a:cubicBezTo>
                <a:cubicBezTo>
                  <a:pt x="83" y="4720"/>
                  <a:pt x="858" y="3946"/>
                  <a:pt x="1417" y="3420"/>
                </a:cubicBezTo>
                <a:cubicBezTo>
                  <a:pt x="2027" y="2844"/>
                  <a:pt x="2734" y="2372"/>
                  <a:pt x="3484" y="1996"/>
                </a:cubicBezTo>
                <a:cubicBezTo>
                  <a:pt x="3897" y="1789"/>
                  <a:pt x="4375" y="1546"/>
                  <a:pt x="4468" y="1094"/>
                </a:cubicBezTo>
                <a:cubicBezTo>
                  <a:pt x="4520" y="838"/>
                  <a:pt x="4424" y="565"/>
                  <a:pt x="4247" y="374"/>
                </a:cubicBezTo>
                <a:cubicBezTo>
                  <a:pt x="4070" y="183"/>
                  <a:pt x="3820" y="68"/>
                  <a:pt x="3563" y="24"/>
                </a:cubicBezTo>
                <a:cubicBezTo>
                  <a:pt x="3475" y="8"/>
                  <a:pt x="3385" y="1"/>
                  <a:pt x="3296" y="1"/>
                </a:cubicBezTo>
                <a:close/>
              </a:path>
            </a:pathLst>
          </a:custGeom>
          <a:solidFill>
            <a:srgbClr val="FFF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 name="Google Shape;137;p2"/>
          <p:cNvSpPr/>
          <p:nvPr/>
        </p:nvSpPr>
        <p:spPr>
          <a:xfrm>
            <a:off x="4857212" y="3869540"/>
            <a:ext cx="409541" cy="279470"/>
          </a:xfrm>
          <a:custGeom>
            <a:rect b="b" l="l" r="r" t="t"/>
            <a:pathLst>
              <a:path extrusionOk="0" h="7540" w="11050">
                <a:moveTo>
                  <a:pt x="8100" y="1"/>
                </a:moveTo>
                <a:cubicBezTo>
                  <a:pt x="7014" y="1"/>
                  <a:pt x="5905" y="606"/>
                  <a:pt x="5031" y="1160"/>
                </a:cubicBezTo>
                <a:cubicBezTo>
                  <a:pt x="3844" y="1914"/>
                  <a:pt x="2717" y="2877"/>
                  <a:pt x="1780" y="3926"/>
                </a:cubicBezTo>
                <a:cubicBezTo>
                  <a:pt x="843" y="4976"/>
                  <a:pt x="104" y="6138"/>
                  <a:pt x="0" y="7540"/>
                </a:cubicBezTo>
                <a:cubicBezTo>
                  <a:pt x="770" y="6279"/>
                  <a:pt x="2034" y="5341"/>
                  <a:pt x="3063" y="4768"/>
                </a:cubicBezTo>
                <a:cubicBezTo>
                  <a:pt x="4091" y="4195"/>
                  <a:pt x="5290" y="3997"/>
                  <a:pt x="6467" y="3945"/>
                </a:cubicBezTo>
                <a:cubicBezTo>
                  <a:pt x="7009" y="3922"/>
                  <a:pt x="7653" y="3944"/>
                  <a:pt x="8195" y="3901"/>
                </a:cubicBezTo>
                <a:cubicBezTo>
                  <a:pt x="10050" y="3755"/>
                  <a:pt x="11050" y="1114"/>
                  <a:pt x="9194" y="238"/>
                </a:cubicBezTo>
                <a:cubicBezTo>
                  <a:pt x="8839" y="71"/>
                  <a:pt x="8471" y="1"/>
                  <a:pt x="810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 name="Google Shape;138;p2"/>
          <p:cNvGrpSpPr/>
          <p:nvPr/>
        </p:nvGrpSpPr>
        <p:grpSpPr>
          <a:xfrm>
            <a:off x="5471708" y="4267025"/>
            <a:ext cx="1226917" cy="1143641"/>
            <a:chOff x="5471708" y="4267025"/>
            <a:chExt cx="1226917" cy="1143641"/>
          </a:xfrm>
        </p:grpSpPr>
        <p:sp>
          <p:nvSpPr>
            <p:cNvPr id="139" name="Google Shape;139;p2"/>
            <p:cNvSpPr/>
            <p:nvPr/>
          </p:nvSpPr>
          <p:spPr>
            <a:xfrm>
              <a:off x="5471708" y="4267025"/>
              <a:ext cx="1226917" cy="1143641"/>
            </a:xfrm>
            <a:custGeom>
              <a:rect b="b" l="l" r="r" t="t"/>
              <a:pathLst>
                <a:path extrusionOk="0" h="30855" w="33104">
                  <a:moveTo>
                    <a:pt x="33001" y="1"/>
                  </a:moveTo>
                  <a:cubicBezTo>
                    <a:pt x="32978" y="1"/>
                    <a:pt x="32955" y="11"/>
                    <a:pt x="32939" y="36"/>
                  </a:cubicBezTo>
                  <a:lnTo>
                    <a:pt x="32940" y="36"/>
                  </a:lnTo>
                  <a:cubicBezTo>
                    <a:pt x="30902" y="3366"/>
                    <a:pt x="28788" y="6724"/>
                    <a:pt x="25575" y="9045"/>
                  </a:cubicBezTo>
                  <a:cubicBezTo>
                    <a:pt x="22467" y="11287"/>
                    <a:pt x="19012" y="13023"/>
                    <a:pt x="15885" y="15257"/>
                  </a:cubicBezTo>
                  <a:cubicBezTo>
                    <a:pt x="12884" y="17401"/>
                    <a:pt x="10018" y="19732"/>
                    <a:pt x="7320" y="22245"/>
                  </a:cubicBezTo>
                  <a:cubicBezTo>
                    <a:pt x="4636" y="24748"/>
                    <a:pt x="1799" y="27401"/>
                    <a:pt x="53" y="30669"/>
                  </a:cubicBezTo>
                  <a:cubicBezTo>
                    <a:pt x="1" y="30767"/>
                    <a:pt x="83" y="30855"/>
                    <a:pt x="166" y="30855"/>
                  </a:cubicBezTo>
                  <a:cubicBezTo>
                    <a:pt x="203" y="30855"/>
                    <a:pt x="241" y="30837"/>
                    <a:pt x="267" y="30795"/>
                  </a:cubicBezTo>
                  <a:cubicBezTo>
                    <a:pt x="2359" y="27434"/>
                    <a:pt x="5314" y="24603"/>
                    <a:pt x="8206" y="21934"/>
                  </a:cubicBezTo>
                  <a:cubicBezTo>
                    <a:pt x="11104" y="19260"/>
                    <a:pt x="14188" y="16798"/>
                    <a:pt x="17436" y="14565"/>
                  </a:cubicBezTo>
                  <a:cubicBezTo>
                    <a:pt x="20480" y="12475"/>
                    <a:pt x="23939" y="10861"/>
                    <a:pt x="26766" y="8478"/>
                  </a:cubicBezTo>
                  <a:cubicBezTo>
                    <a:pt x="29474" y="6198"/>
                    <a:pt x="31295" y="3125"/>
                    <a:pt x="33069" y="112"/>
                  </a:cubicBezTo>
                  <a:cubicBezTo>
                    <a:pt x="33103" y="54"/>
                    <a:pt x="33052" y="1"/>
                    <a:pt x="3300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 name="Google Shape;140;p2"/>
            <p:cNvSpPr/>
            <p:nvPr/>
          </p:nvSpPr>
          <p:spPr>
            <a:xfrm>
              <a:off x="6089429" y="4752428"/>
              <a:ext cx="532218" cy="66902"/>
            </a:xfrm>
            <a:custGeom>
              <a:rect b="b" l="l" r="r" t="t"/>
              <a:pathLst>
                <a:path extrusionOk="0" h="1805" w="14360">
                  <a:moveTo>
                    <a:pt x="9770" y="1"/>
                  </a:moveTo>
                  <a:cubicBezTo>
                    <a:pt x="6435" y="1"/>
                    <a:pt x="3014" y="249"/>
                    <a:pt x="96" y="1615"/>
                  </a:cubicBezTo>
                  <a:cubicBezTo>
                    <a:pt x="1" y="1659"/>
                    <a:pt x="54" y="1804"/>
                    <a:pt x="146" y="1804"/>
                  </a:cubicBezTo>
                  <a:cubicBezTo>
                    <a:pt x="155" y="1804"/>
                    <a:pt x="164" y="1803"/>
                    <a:pt x="174" y="1800"/>
                  </a:cubicBezTo>
                  <a:cubicBezTo>
                    <a:pt x="4788" y="372"/>
                    <a:pt x="9462" y="322"/>
                    <a:pt x="14250" y="243"/>
                  </a:cubicBezTo>
                  <a:cubicBezTo>
                    <a:pt x="14359" y="241"/>
                    <a:pt x="14359" y="75"/>
                    <a:pt x="14250" y="73"/>
                  </a:cubicBezTo>
                  <a:cubicBezTo>
                    <a:pt x="12813" y="53"/>
                    <a:pt x="11300" y="1"/>
                    <a:pt x="977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 name="Google Shape;141;p2"/>
            <p:cNvSpPr/>
            <p:nvPr/>
          </p:nvSpPr>
          <p:spPr>
            <a:xfrm>
              <a:off x="5944478" y="4943610"/>
              <a:ext cx="531217" cy="91847"/>
            </a:xfrm>
            <a:custGeom>
              <a:rect b="b" l="l" r="r" t="t"/>
              <a:pathLst>
                <a:path extrusionOk="0" h="2478" w="14333">
                  <a:moveTo>
                    <a:pt x="1265" y="0"/>
                  </a:moveTo>
                  <a:cubicBezTo>
                    <a:pt x="896" y="0"/>
                    <a:pt x="527" y="10"/>
                    <a:pt x="161" y="30"/>
                  </a:cubicBezTo>
                  <a:cubicBezTo>
                    <a:pt x="1" y="38"/>
                    <a:pt x="2" y="267"/>
                    <a:pt x="161" y="278"/>
                  </a:cubicBezTo>
                  <a:cubicBezTo>
                    <a:pt x="2616" y="450"/>
                    <a:pt x="5033" y="513"/>
                    <a:pt x="7471" y="907"/>
                  </a:cubicBezTo>
                  <a:cubicBezTo>
                    <a:pt x="9768" y="1277"/>
                    <a:pt x="11963" y="1942"/>
                    <a:pt x="14220" y="2475"/>
                  </a:cubicBezTo>
                  <a:cubicBezTo>
                    <a:pt x="14227" y="2477"/>
                    <a:pt x="14234" y="2478"/>
                    <a:pt x="14240" y="2478"/>
                  </a:cubicBezTo>
                  <a:cubicBezTo>
                    <a:pt x="14314" y="2478"/>
                    <a:pt x="14332" y="2371"/>
                    <a:pt x="14258" y="2340"/>
                  </a:cubicBezTo>
                  <a:cubicBezTo>
                    <a:pt x="12009" y="1423"/>
                    <a:pt x="9497" y="936"/>
                    <a:pt x="7105" y="558"/>
                  </a:cubicBezTo>
                  <a:cubicBezTo>
                    <a:pt x="5199" y="257"/>
                    <a:pt x="3214" y="0"/>
                    <a:pt x="12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 name="Google Shape;142;p2"/>
            <p:cNvSpPr/>
            <p:nvPr/>
          </p:nvSpPr>
          <p:spPr>
            <a:xfrm>
              <a:off x="5928689" y="4592938"/>
              <a:ext cx="81871" cy="315312"/>
            </a:xfrm>
            <a:custGeom>
              <a:rect b="b" l="l" r="r" t="t"/>
              <a:pathLst>
                <a:path extrusionOk="0" h="8507" w="2209">
                  <a:moveTo>
                    <a:pt x="2136" y="1"/>
                  </a:moveTo>
                  <a:cubicBezTo>
                    <a:pt x="2112" y="1"/>
                    <a:pt x="2089" y="13"/>
                    <a:pt x="2079" y="42"/>
                  </a:cubicBezTo>
                  <a:cubicBezTo>
                    <a:pt x="1148" y="2694"/>
                    <a:pt x="166" y="5617"/>
                    <a:pt x="3" y="8440"/>
                  </a:cubicBezTo>
                  <a:cubicBezTo>
                    <a:pt x="1" y="8483"/>
                    <a:pt x="35" y="8506"/>
                    <a:pt x="70" y="8506"/>
                  </a:cubicBezTo>
                  <a:cubicBezTo>
                    <a:pt x="98" y="8506"/>
                    <a:pt x="127" y="8491"/>
                    <a:pt x="137" y="8458"/>
                  </a:cubicBezTo>
                  <a:cubicBezTo>
                    <a:pt x="916" y="5689"/>
                    <a:pt x="1348" y="2838"/>
                    <a:pt x="2195" y="74"/>
                  </a:cubicBezTo>
                  <a:cubicBezTo>
                    <a:pt x="2208" y="29"/>
                    <a:pt x="2172" y="1"/>
                    <a:pt x="21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 name="Google Shape;143;p2"/>
            <p:cNvSpPr/>
            <p:nvPr/>
          </p:nvSpPr>
          <p:spPr>
            <a:xfrm>
              <a:off x="5631522" y="5169669"/>
              <a:ext cx="285752" cy="34100"/>
            </a:xfrm>
            <a:custGeom>
              <a:rect b="b" l="l" r="r" t="t"/>
              <a:pathLst>
                <a:path extrusionOk="0" h="920" w="7710">
                  <a:moveTo>
                    <a:pt x="4527" y="1"/>
                  </a:moveTo>
                  <a:cubicBezTo>
                    <a:pt x="3000" y="1"/>
                    <a:pt x="1466" y="209"/>
                    <a:pt x="91" y="762"/>
                  </a:cubicBezTo>
                  <a:cubicBezTo>
                    <a:pt x="1" y="797"/>
                    <a:pt x="26" y="919"/>
                    <a:pt x="116" y="919"/>
                  </a:cubicBezTo>
                  <a:cubicBezTo>
                    <a:pt x="122" y="919"/>
                    <a:pt x="127" y="919"/>
                    <a:pt x="133" y="918"/>
                  </a:cubicBezTo>
                  <a:cubicBezTo>
                    <a:pt x="1955" y="606"/>
                    <a:pt x="3651" y="320"/>
                    <a:pt x="5419" y="320"/>
                  </a:cubicBezTo>
                  <a:cubicBezTo>
                    <a:pt x="6102" y="320"/>
                    <a:pt x="6796" y="363"/>
                    <a:pt x="7512" y="463"/>
                  </a:cubicBezTo>
                  <a:cubicBezTo>
                    <a:pt x="7518" y="464"/>
                    <a:pt x="7524" y="464"/>
                    <a:pt x="7530" y="464"/>
                  </a:cubicBezTo>
                  <a:cubicBezTo>
                    <a:pt x="7657" y="464"/>
                    <a:pt x="7709" y="267"/>
                    <a:pt x="7571" y="245"/>
                  </a:cubicBezTo>
                  <a:cubicBezTo>
                    <a:pt x="6594" y="96"/>
                    <a:pt x="5562" y="1"/>
                    <a:pt x="452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 name="Google Shape;144;p2"/>
            <p:cNvSpPr/>
            <p:nvPr/>
          </p:nvSpPr>
          <p:spPr>
            <a:xfrm>
              <a:off x="5597498" y="4726260"/>
              <a:ext cx="275893" cy="172463"/>
            </a:xfrm>
            <a:custGeom>
              <a:rect b="b" l="l" r="r" t="t"/>
              <a:pathLst>
                <a:path extrusionOk="0" h="4653" w="7444">
                  <a:moveTo>
                    <a:pt x="7359" y="1"/>
                  </a:moveTo>
                  <a:cubicBezTo>
                    <a:pt x="7353" y="1"/>
                    <a:pt x="7346" y="2"/>
                    <a:pt x="7340" y="4"/>
                  </a:cubicBezTo>
                  <a:cubicBezTo>
                    <a:pt x="4713" y="1054"/>
                    <a:pt x="1774" y="2111"/>
                    <a:pt x="55" y="4501"/>
                  </a:cubicBezTo>
                  <a:cubicBezTo>
                    <a:pt x="1" y="4575"/>
                    <a:pt x="74" y="4653"/>
                    <a:pt x="148" y="4653"/>
                  </a:cubicBezTo>
                  <a:cubicBezTo>
                    <a:pt x="172" y="4653"/>
                    <a:pt x="196" y="4645"/>
                    <a:pt x="216" y="4626"/>
                  </a:cubicBezTo>
                  <a:cubicBezTo>
                    <a:pt x="1272" y="3640"/>
                    <a:pt x="2251" y="2681"/>
                    <a:pt x="3519" y="1959"/>
                  </a:cubicBezTo>
                  <a:cubicBezTo>
                    <a:pt x="4760" y="1253"/>
                    <a:pt x="6090" y="710"/>
                    <a:pt x="7386" y="118"/>
                  </a:cubicBezTo>
                  <a:cubicBezTo>
                    <a:pt x="7443" y="92"/>
                    <a:pt x="7412" y="1"/>
                    <a:pt x="73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 name="Google Shape;145;p2"/>
            <p:cNvSpPr/>
            <p:nvPr/>
          </p:nvSpPr>
          <p:spPr>
            <a:xfrm>
              <a:off x="5753680" y="4761324"/>
              <a:ext cx="222041" cy="403119"/>
            </a:xfrm>
            <a:custGeom>
              <a:rect b="b" l="l" r="r" t="t"/>
              <a:pathLst>
                <a:path extrusionOk="0" h="10876" w="5991">
                  <a:moveTo>
                    <a:pt x="2726" y="1"/>
                  </a:moveTo>
                  <a:cubicBezTo>
                    <a:pt x="1990" y="1"/>
                    <a:pt x="1277" y="384"/>
                    <a:pt x="710" y="1118"/>
                  </a:cubicBezTo>
                  <a:cubicBezTo>
                    <a:pt x="1" y="2036"/>
                    <a:pt x="320" y="2900"/>
                    <a:pt x="829" y="3298"/>
                  </a:cubicBezTo>
                  <a:cubicBezTo>
                    <a:pt x="1097" y="3507"/>
                    <a:pt x="1382" y="3622"/>
                    <a:pt x="1664" y="3622"/>
                  </a:cubicBezTo>
                  <a:cubicBezTo>
                    <a:pt x="1911" y="3622"/>
                    <a:pt x="2156" y="3534"/>
                    <a:pt x="2385" y="3345"/>
                  </a:cubicBezTo>
                  <a:cubicBezTo>
                    <a:pt x="2519" y="3233"/>
                    <a:pt x="2898" y="2812"/>
                    <a:pt x="2696" y="2432"/>
                  </a:cubicBezTo>
                  <a:lnTo>
                    <a:pt x="2696" y="2432"/>
                  </a:lnTo>
                  <a:cubicBezTo>
                    <a:pt x="3509" y="3808"/>
                    <a:pt x="3701" y="5535"/>
                    <a:pt x="3209" y="7057"/>
                  </a:cubicBezTo>
                  <a:cubicBezTo>
                    <a:pt x="2736" y="8519"/>
                    <a:pt x="1698" y="9720"/>
                    <a:pt x="685" y="10876"/>
                  </a:cubicBezTo>
                  <a:cubicBezTo>
                    <a:pt x="2414" y="9821"/>
                    <a:pt x="4138" y="8275"/>
                    <a:pt x="5173" y="6263"/>
                  </a:cubicBezTo>
                  <a:cubicBezTo>
                    <a:pt x="5970" y="4712"/>
                    <a:pt x="5990" y="2362"/>
                    <a:pt x="4684" y="966"/>
                  </a:cubicBezTo>
                  <a:cubicBezTo>
                    <a:pt x="4074" y="314"/>
                    <a:pt x="3391" y="1"/>
                    <a:pt x="27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 name="Google Shape;146;p2"/>
          <p:cNvSpPr/>
          <p:nvPr/>
        </p:nvSpPr>
        <p:spPr>
          <a:xfrm>
            <a:off x="6609137" y="2282040"/>
            <a:ext cx="409541" cy="279470"/>
          </a:xfrm>
          <a:custGeom>
            <a:rect b="b" l="l" r="r" t="t"/>
            <a:pathLst>
              <a:path extrusionOk="0" h="7540" w="11050">
                <a:moveTo>
                  <a:pt x="8100" y="1"/>
                </a:moveTo>
                <a:cubicBezTo>
                  <a:pt x="7014" y="1"/>
                  <a:pt x="5905" y="606"/>
                  <a:pt x="5031" y="1160"/>
                </a:cubicBezTo>
                <a:cubicBezTo>
                  <a:pt x="3844" y="1914"/>
                  <a:pt x="2717" y="2877"/>
                  <a:pt x="1780" y="3926"/>
                </a:cubicBezTo>
                <a:cubicBezTo>
                  <a:pt x="843" y="4976"/>
                  <a:pt x="104" y="6138"/>
                  <a:pt x="0" y="7540"/>
                </a:cubicBezTo>
                <a:cubicBezTo>
                  <a:pt x="770" y="6279"/>
                  <a:pt x="2034" y="5341"/>
                  <a:pt x="3063" y="4768"/>
                </a:cubicBezTo>
                <a:cubicBezTo>
                  <a:pt x="4091" y="4195"/>
                  <a:pt x="5290" y="3997"/>
                  <a:pt x="6467" y="3945"/>
                </a:cubicBezTo>
                <a:cubicBezTo>
                  <a:pt x="7009" y="3922"/>
                  <a:pt x="7653" y="3944"/>
                  <a:pt x="8195" y="3901"/>
                </a:cubicBezTo>
                <a:cubicBezTo>
                  <a:pt x="10050" y="3755"/>
                  <a:pt x="11050" y="1114"/>
                  <a:pt x="9194" y="238"/>
                </a:cubicBezTo>
                <a:cubicBezTo>
                  <a:pt x="8839" y="71"/>
                  <a:pt x="8471" y="1"/>
                  <a:pt x="810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 name="Google Shape;147;p2"/>
          <p:cNvSpPr/>
          <p:nvPr/>
        </p:nvSpPr>
        <p:spPr>
          <a:xfrm>
            <a:off x="1845880" y="668785"/>
            <a:ext cx="537221" cy="439554"/>
          </a:xfrm>
          <a:custGeom>
            <a:rect b="b" l="l" r="r" t="t"/>
            <a:pathLst>
              <a:path extrusionOk="0" h="11859" w="14495">
                <a:moveTo>
                  <a:pt x="3815" y="1"/>
                </a:moveTo>
                <a:cubicBezTo>
                  <a:pt x="3110" y="1"/>
                  <a:pt x="2413" y="145"/>
                  <a:pt x="1783" y="466"/>
                </a:cubicBezTo>
                <a:cubicBezTo>
                  <a:pt x="1169" y="777"/>
                  <a:pt x="627" y="1260"/>
                  <a:pt x="329" y="1880"/>
                </a:cubicBezTo>
                <a:cubicBezTo>
                  <a:pt x="30" y="2499"/>
                  <a:pt x="0" y="3263"/>
                  <a:pt x="330" y="3867"/>
                </a:cubicBezTo>
                <a:cubicBezTo>
                  <a:pt x="914" y="4937"/>
                  <a:pt x="2310" y="5177"/>
                  <a:pt x="3510" y="5380"/>
                </a:cubicBezTo>
                <a:cubicBezTo>
                  <a:pt x="5694" y="5749"/>
                  <a:pt x="7842" y="6390"/>
                  <a:pt x="9832" y="7370"/>
                </a:cubicBezTo>
                <a:cubicBezTo>
                  <a:pt x="11644" y="8263"/>
                  <a:pt x="14190" y="9609"/>
                  <a:pt x="14493" y="11844"/>
                </a:cubicBezTo>
                <a:lnTo>
                  <a:pt x="14493" y="11844"/>
                </a:lnTo>
                <a:cubicBezTo>
                  <a:pt x="14343" y="9337"/>
                  <a:pt x="13043" y="6908"/>
                  <a:pt x="11596" y="4994"/>
                </a:cubicBezTo>
                <a:cubicBezTo>
                  <a:pt x="10210" y="3162"/>
                  <a:pt x="8586" y="1711"/>
                  <a:pt x="6473" y="653"/>
                </a:cubicBezTo>
                <a:cubicBezTo>
                  <a:pt x="5655" y="242"/>
                  <a:pt x="4727" y="1"/>
                  <a:pt x="3815" y="1"/>
                </a:cubicBezTo>
                <a:close/>
                <a:moveTo>
                  <a:pt x="14493" y="11844"/>
                </a:moveTo>
                <a:cubicBezTo>
                  <a:pt x="14493" y="11849"/>
                  <a:pt x="14494" y="11854"/>
                  <a:pt x="14494" y="11859"/>
                </a:cubicBezTo>
                <a:lnTo>
                  <a:pt x="14495" y="11859"/>
                </a:lnTo>
                <a:cubicBezTo>
                  <a:pt x="14494" y="11854"/>
                  <a:pt x="14494" y="11849"/>
                  <a:pt x="14493" y="11844"/>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 name="Google Shape;148;p2"/>
          <p:cNvSpPr txBox="1"/>
          <p:nvPr>
            <p:ph type="ctrTitle"/>
          </p:nvPr>
        </p:nvSpPr>
        <p:spPr>
          <a:xfrm>
            <a:off x="2907300" y="1102875"/>
            <a:ext cx="3329400" cy="792600"/>
          </a:xfrm>
          <a:prstGeom prst="rect">
            <a:avLst/>
          </a:prstGeom>
        </p:spPr>
        <p:txBody>
          <a:bodyPr anchorCtr="0" anchor="b" bIns="91425" lIns="91425" spcFirstLastPara="1" rIns="91425" wrap="square" tIns="91425">
            <a:noAutofit/>
          </a:bodyPr>
          <a:lstStyle>
            <a:lvl1pPr lvl="0" algn="ctr">
              <a:spcBef>
                <a:spcPts val="0"/>
              </a:spcBef>
              <a:spcAft>
                <a:spcPts val="0"/>
              </a:spcAft>
              <a:buClr>
                <a:schemeClr val="accent2"/>
              </a:buClr>
              <a:buSzPts val="8000"/>
              <a:buNone/>
              <a:defRPr sz="8000">
                <a:solidFill>
                  <a:schemeClr val="accent2"/>
                </a:solidFill>
              </a:defRPr>
            </a:lvl1pPr>
            <a:lvl2pPr lvl="1" algn="ctr">
              <a:spcBef>
                <a:spcPts val="0"/>
              </a:spcBef>
              <a:spcAft>
                <a:spcPts val="0"/>
              </a:spcAft>
              <a:buSzPts val="7200"/>
              <a:buNone/>
              <a:defRPr sz="7200"/>
            </a:lvl2pPr>
            <a:lvl3pPr lvl="2" algn="ctr">
              <a:spcBef>
                <a:spcPts val="0"/>
              </a:spcBef>
              <a:spcAft>
                <a:spcPts val="0"/>
              </a:spcAft>
              <a:buSzPts val="7200"/>
              <a:buNone/>
              <a:defRPr sz="7200"/>
            </a:lvl3pPr>
            <a:lvl4pPr lvl="3" algn="ctr">
              <a:spcBef>
                <a:spcPts val="0"/>
              </a:spcBef>
              <a:spcAft>
                <a:spcPts val="0"/>
              </a:spcAft>
              <a:buSzPts val="7200"/>
              <a:buNone/>
              <a:defRPr sz="7200"/>
            </a:lvl4pPr>
            <a:lvl5pPr lvl="4" algn="ctr">
              <a:spcBef>
                <a:spcPts val="0"/>
              </a:spcBef>
              <a:spcAft>
                <a:spcPts val="0"/>
              </a:spcAft>
              <a:buSzPts val="7200"/>
              <a:buNone/>
              <a:defRPr sz="7200"/>
            </a:lvl5pPr>
            <a:lvl6pPr lvl="5" algn="ctr">
              <a:spcBef>
                <a:spcPts val="0"/>
              </a:spcBef>
              <a:spcAft>
                <a:spcPts val="0"/>
              </a:spcAft>
              <a:buSzPts val="7200"/>
              <a:buNone/>
              <a:defRPr sz="7200"/>
            </a:lvl6pPr>
            <a:lvl7pPr lvl="6" algn="ctr">
              <a:spcBef>
                <a:spcPts val="0"/>
              </a:spcBef>
              <a:spcAft>
                <a:spcPts val="0"/>
              </a:spcAft>
              <a:buSzPts val="7200"/>
              <a:buNone/>
              <a:defRPr sz="7200"/>
            </a:lvl7pPr>
            <a:lvl8pPr lvl="7" algn="ctr">
              <a:spcBef>
                <a:spcPts val="0"/>
              </a:spcBef>
              <a:spcAft>
                <a:spcPts val="0"/>
              </a:spcAft>
              <a:buSzPts val="7200"/>
              <a:buNone/>
              <a:defRPr sz="7200"/>
            </a:lvl8pPr>
            <a:lvl9pPr lvl="8" algn="ctr">
              <a:spcBef>
                <a:spcPts val="0"/>
              </a:spcBef>
              <a:spcAft>
                <a:spcPts val="0"/>
              </a:spcAft>
              <a:buSzPts val="7200"/>
              <a:buNone/>
              <a:defRPr sz="7200"/>
            </a:lvl9pPr>
          </a:lstStyle>
          <a:p/>
        </p:txBody>
      </p:sp>
      <p:sp>
        <p:nvSpPr>
          <p:cNvPr id="149" name="Google Shape;149;p2"/>
          <p:cNvSpPr txBox="1"/>
          <p:nvPr>
            <p:ph idx="1" type="subTitle"/>
          </p:nvPr>
        </p:nvSpPr>
        <p:spPr>
          <a:xfrm>
            <a:off x="3447300" y="2490050"/>
            <a:ext cx="2249400" cy="7926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Clr>
                <a:schemeClr val="accent2"/>
              </a:buClr>
              <a:buSzPts val="1400"/>
              <a:buNone/>
              <a:defRPr sz="1400">
                <a:solidFill>
                  <a:schemeClr val="accent2"/>
                </a:solidFill>
              </a:defRPr>
            </a:lvl1pPr>
            <a:lvl2pPr lvl="1" algn="ctr">
              <a:lnSpc>
                <a:spcPct val="100000"/>
              </a:lnSpc>
              <a:spcBef>
                <a:spcPts val="0"/>
              </a:spcBef>
              <a:spcAft>
                <a:spcPts val="0"/>
              </a:spcAft>
              <a:buClr>
                <a:schemeClr val="accent2"/>
              </a:buClr>
              <a:buSzPts val="1200"/>
              <a:buNone/>
              <a:defRPr sz="1200">
                <a:solidFill>
                  <a:schemeClr val="accent2"/>
                </a:solidFill>
              </a:defRPr>
            </a:lvl2pPr>
            <a:lvl3pPr lvl="2" algn="ctr">
              <a:lnSpc>
                <a:spcPct val="100000"/>
              </a:lnSpc>
              <a:spcBef>
                <a:spcPts val="0"/>
              </a:spcBef>
              <a:spcAft>
                <a:spcPts val="0"/>
              </a:spcAft>
              <a:buClr>
                <a:schemeClr val="accent2"/>
              </a:buClr>
              <a:buSzPts val="1200"/>
              <a:buNone/>
              <a:defRPr sz="1200">
                <a:solidFill>
                  <a:schemeClr val="accent2"/>
                </a:solidFill>
              </a:defRPr>
            </a:lvl3pPr>
            <a:lvl4pPr lvl="3" algn="ctr">
              <a:lnSpc>
                <a:spcPct val="100000"/>
              </a:lnSpc>
              <a:spcBef>
                <a:spcPts val="0"/>
              </a:spcBef>
              <a:spcAft>
                <a:spcPts val="0"/>
              </a:spcAft>
              <a:buClr>
                <a:schemeClr val="accent2"/>
              </a:buClr>
              <a:buSzPts val="1200"/>
              <a:buNone/>
              <a:defRPr sz="1200">
                <a:solidFill>
                  <a:schemeClr val="accent2"/>
                </a:solidFill>
              </a:defRPr>
            </a:lvl4pPr>
            <a:lvl5pPr lvl="4" algn="ctr">
              <a:lnSpc>
                <a:spcPct val="100000"/>
              </a:lnSpc>
              <a:spcBef>
                <a:spcPts val="0"/>
              </a:spcBef>
              <a:spcAft>
                <a:spcPts val="0"/>
              </a:spcAft>
              <a:buClr>
                <a:schemeClr val="accent2"/>
              </a:buClr>
              <a:buSzPts val="1200"/>
              <a:buNone/>
              <a:defRPr sz="1200">
                <a:solidFill>
                  <a:schemeClr val="accent2"/>
                </a:solidFill>
              </a:defRPr>
            </a:lvl5pPr>
            <a:lvl6pPr lvl="5" algn="ctr">
              <a:lnSpc>
                <a:spcPct val="100000"/>
              </a:lnSpc>
              <a:spcBef>
                <a:spcPts val="0"/>
              </a:spcBef>
              <a:spcAft>
                <a:spcPts val="0"/>
              </a:spcAft>
              <a:buClr>
                <a:schemeClr val="accent2"/>
              </a:buClr>
              <a:buSzPts val="1200"/>
              <a:buNone/>
              <a:defRPr sz="1200">
                <a:solidFill>
                  <a:schemeClr val="accent2"/>
                </a:solidFill>
              </a:defRPr>
            </a:lvl6pPr>
            <a:lvl7pPr lvl="6" algn="ctr">
              <a:lnSpc>
                <a:spcPct val="100000"/>
              </a:lnSpc>
              <a:spcBef>
                <a:spcPts val="0"/>
              </a:spcBef>
              <a:spcAft>
                <a:spcPts val="0"/>
              </a:spcAft>
              <a:buClr>
                <a:schemeClr val="accent2"/>
              </a:buClr>
              <a:buSzPts val="1200"/>
              <a:buNone/>
              <a:defRPr sz="1200">
                <a:solidFill>
                  <a:schemeClr val="accent2"/>
                </a:solidFill>
              </a:defRPr>
            </a:lvl7pPr>
            <a:lvl8pPr lvl="7" algn="ctr">
              <a:lnSpc>
                <a:spcPct val="100000"/>
              </a:lnSpc>
              <a:spcBef>
                <a:spcPts val="0"/>
              </a:spcBef>
              <a:spcAft>
                <a:spcPts val="0"/>
              </a:spcAft>
              <a:buClr>
                <a:schemeClr val="accent2"/>
              </a:buClr>
              <a:buSzPts val="1200"/>
              <a:buNone/>
              <a:defRPr sz="1200">
                <a:solidFill>
                  <a:schemeClr val="accent2"/>
                </a:solidFill>
              </a:defRPr>
            </a:lvl8pPr>
            <a:lvl9pPr lvl="8" algn="ctr">
              <a:lnSpc>
                <a:spcPct val="100000"/>
              </a:lnSpc>
              <a:spcBef>
                <a:spcPts val="0"/>
              </a:spcBef>
              <a:spcAft>
                <a:spcPts val="0"/>
              </a:spcAft>
              <a:buClr>
                <a:schemeClr val="accent2"/>
              </a:buClr>
              <a:buSzPts val="1200"/>
              <a:buNone/>
              <a:defRPr sz="1200">
                <a:solidFill>
                  <a:schemeClr val="accent2"/>
                </a:solidFill>
              </a:defRPr>
            </a:lvl9pPr>
          </a:lstStyle>
          <a:p/>
        </p:txBody>
      </p:sp>
      <p:sp>
        <p:nvSpPr>
          <p:cNvPr id="150" name="Google Shape;150;p2"/>
          <p:cNvSpPr txBox="1"/>
          <p:nvPr>
            <p:ph idx="2" type="ctrTitle"/>
          </p:nvPr>
        </p:nvSpPr>
        <p:spPr>
          <a:xfrm>
            <a:off x="3025350" y="1550322"/>
            <a:ext cx="3093300" cy="7926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accent2"/>
              </a:buClr>
              <a:buSzPts val="5200"/>
              <a:buNone/>
              <a:defRPr sz="5200">
                <a:solidFill>
                  <a:schemeClr val="accent2"/>
                </a:solidFill>
              </a:defRPr>
            </a:lvl1pPr>
            <a:lvl2pPr lvl="1" rtl="0" algn="ctr">
              <a:spcBef>
                <a:spcPts val="0"/>
              </a:spcBef>
              <a:spcAft>
                <a:spcPts val="0"/>
              </a:spcAft>
              <a:buSzPts val="7200"/>
              <a:buNone/>
              <a:defRPr sz="7200"/>
            </a:lvl2pPr>
            <a:lvl3pPr lvl="2" rtl="0" algn="ctr">
              <a:spcBef>
                <a:spcPts val="0"/>
              </a:spcBef>
              <a:spcAft>
                <a:spcPts val="0"/>
              </a:spcAft>
              <a:buSzPts val="7200"/>
              <a:buNone/>
              <a:defRPr sz="7200"/>
            </a:lvl3pPr>
            <a:lvl4pPr lvl="3" rtl="0" algn="ctr">
              <a:spcBef>
                <a:spcPts val="0"/>
              </a:spcBef>
              <a:spcAft>
                <a:spcPts val="0"/>
              </a:spcAft>
              <a:buSzPts val="7200"/>
              <a:buNone/>
              <a:defRPr sz="7200"/>
            </a:lvl4pPr>
            <a:lvl5pPr lvl="4" rtl="0" algn="ctr">
              <a:spcBef>
                <a:spcPts val="0"/>
              </a:spcBef>
              <a:spcAft>
                <a:spcPts val="0"/>
              </a:spcAft>
              <a:buSzPts val="7200"/>
              <a:buNone/>
              <a:defRPr sz="7200"/>
            </a:lvl5pPr>
            <a:lvl6pPr lvl="5" rtl="0" algn="ctr">
              <a:spcBef>
                <a:spcPts val="0"/>
              </a:spcBef>
              <a:spcAft>
                <a:spcPts val="0"/>
              </a:spcAft>
              <a:buSzPts val="7200"/>
              <a:buNone/>
              <a:defRPr sz="7200"/>
            </a:lvl6pPr>
            <a:lvl7pPr lvl="6" rtl="0" algn="ctr">
              <a:spcBef>
                <a:spcPts val="0"/>
              </a:spcBef>
              <a:spcAft>
                <a:spcPts val="0"/>
              </a:spcAft>
              <a:buSzPts val="7200"/>
              <a:buNone/>
              <a:defRPr sz="7200"/>
            </a:lvl7pPr>
            <a:lvl8pPr lvl="7" rtl="0" algn="ctr">
              <a:spcBef>
                <a:spcPts val="0"/>
              </a:spcBef>
              <a:spcAft>
                <a:spcPts val="0"/>
              </a:spcAft>
              <a:buSzPts val="7200"/>
              <a:buNone/>
              <a:defRPr sz="7200"/>
            </a:lvl8pPr>
            <a:lvl9pPr lvl="8" rtl="0" algn="ctr">
              <a:spcBef>
                <a:spcPts val="0"/>
              </a:spcBef>
              <a:spcAft>
                <a:spcPts val="0"/>
              </a:spcAft>
              <a:buSzPts val="7200"/>
              <a:buNone/>
              <a:defRPr sz="7200"/>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BULLET POINTS">
  <p:cSld name="SECTION_HEADER_2_1_2_1_1_1_2_1_1">
    <p:bg>
      <p:bgPr>
        <a:solidFill>
          <a:schemeClr val="accent2"/>
        </a:solidFill>
      </p:bgPr>
    </p:bg>
    <p:spTree>
      <p:nvGrpSpPr>
        <p:cNvPr id="151" name="Shape 151"/>
        <p:cNvGrpSpPr/>
        <p:nvPr/>
      </p:nvGrpSpPr>
      <p:grpSpPr>
        <a:xfrm>
          <a:off x="0" y="0"/>
          <a:ext cx="0" cy="0"/>
          <a:chOff x="0" y="0"/>
          <a:chExt cx="0" cy="0"/>
        </a:xfrm>
      </p:grpSpPr>
      <p:sp>
        <p:nvSpPr>
          <p:cNvPr id="152" name="Google Shape;152;p3"/>
          <p:cNvSpPr txBox="1"/>
          <p:nvPr>
            <p:ph type="title"/>
          </p:nvPr>
        </p:nvSpPr>
        <p:spPr>
          <a:xfrm>
            <a:off x="2599800" y="557100"/>
            <a:ext cx="3944400" cy="3039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6"/>
              </a:buClr>
              <a:buSzPts val="2400"/>
              <a:buNone/>
              <a:defRPr sz="2400">
                <a:solidFill>
                  <a:schemeClr val="accent6"/>
                </a:solidFill>
              </a:defRPr>
            </a:lvl1pPr>
            <a:lvl2pPr lvl="1" rtl="0" algn="ctr">
              <a:spcBef>
                <a:spcPts val="0"/>
              </a:spcBef>
              <a:spcAft>
                <a:spcPts val="0"/>
              </a:spcAft>
              <a:buClr>
                <a:schemeClr val="accent6"/>
              </a:buClr>
              <a:buSzPts val="2400"/>
              <a:buNone/>
              <a:defRPr sz="2400">
                <a:solidFill>
                  <a:schemeClr val="accent6"/>
                </a:solidFill>
              </a:defRPr>
            </a:lvl2pPr>
            <a:lvl3pPr lvl="2" rtl="0" algn="ctr">
              <a:spcBef>
                <a:spcPts val="0"/>
              </a:spcBef>
              <a:spcAft>
                <a:spcPts val="0"/>
              </a:spcAft>
              <a:buClr>
                <a:schemeClr val="accent6"/>
              </a:buClr>
              <a:buSzPts val="2400"/>
              <a:buNone/>
              <a:defRPr sz="2400">
                <a:solidFill>
                  <a:schemeClr val="accent6"/>
                </a:solidFill>
              </a:defRPr>
            </a:lvl3pPr>
            <a:lvl4pPr lvl="3" rtl="0" algn="ctr">
              <a:spcBef>
                <a:spcPts val="0"/>
              </a:spcBef>
              <a:spcAft>
                <a:spcPts val="0"/>
              </a:spcAft>
              <a:buClr>
                <a:schemeClr val="accent6"/>
              </a:buClr>
              <a:buSzPts val="2400"/>
              <a:buNone/>
              <a:defRPr sz="2400">
                <a:solidFill>
                  <a:schemeClr val="accent6"/>
                </a:solidFill>
              </a:defRPr>
            </a:lvl4pPr>
            <a:lvl5pPr lvl="4" rtl="0" algn="ctr">
              <a:spcBef>
                <a:spcPts val="0"/>
              </a:spcBef>
              <a:spcAft>
                <a:spcPts val="0"/>
              </a:spcAft>
              <a:buClr>
                <a:schemeClr val="accent6"/>
              </a:buClr>
              <a:buSzPts val="2400"/>
              <a:buNone/>
              <a:defRPr sz="2400">
                <a:solidFill>
                  <a:schemeClr val="accent6"/>
                </a:solidFill>
              </a:defRPr>
            </a:lvl5pPr>
            <a:lvl6pPr lvl="5" rtl="0" algn="ctr">
              <a:spcBef>
                <a:spcPts val="0"/>
              </a:spcBef>
              <a:spcAft>
                <a:spcPts val="0"/>
              </a:spcAft>
              <a:buClr>
                <a:schemeClr val="accent6"/>
              </a:buClr>
              <a:buSzPts val="2400"/>
              <a:buNone/>
              <a:defRPr sz="2400">
                <a:solidFill>
                  <a:schemeClr val="accent6"/>
                </a:solidFill>
              </a:defRPr>
            </a:lvl6pPr>
            <a:lvl7pPr lvl="6" rtl="0" algn="ctr">
              <a:spcBef>
                <a:spcPts val="0"/>
              </a:spcBef>
              <a:spcAft>
                <a:spcPts val="0"/>
              </a:spcAft>
              <a:buClr>
                <a:schemeClr val="accent6"/>
              </a:buClr>
              <a:buSzPts val="2400"/>
              <a:buNone/>
              <a:defRPr sz="2400">
                <a:solidFill>
                  <a:schemeClr val="accent6"/>
                </a:solidFill>
              </a:defRPr>
            </a:lvl7pPr>
            <a:lvl8pPr lvl="7" rtl="0" algn="ctr">
              <a:spcBef>
                <a:spcPts val="0"/>
              </a:spcBef>
              <a:spcAft>
                <a:spcPts val="0"/>
              </a:spcAft>
              <a:buClr>
                <a:schemeClr val="accent6"/>
              </a:buClr>
              <a:buSzPts val="2400"/>
              <a:buNone/>
              <a:defRPr sz="2400">
                <a:solidFill>
                  <a:schemeClr val="accent6"/>
                </a:solidFill>
              </a:defRPr>
            </a:lvl8pPr>
            <a:lvl9pPr lvl="8" rtl="0" algn="ctr">
              <a:spcBef>
                <a:spcPts val="0"/>
              </a:spcBef>
              <a:spcAft>
                <a:spcPts val="0"/>
              </a:spcAft>
              <a:buClr>
                <a:schemeClr val="accent6"/>
              </a:buClr>
              <a:buSzPts val="2400"/>
              <a:buNone/>
              <a:defRPr sz="2400">
                <a:solidFill>
                  <a:schemeClr val="accent6"/>
                </a:solidFill>
              </a:defRPr>
            </a:lvl9pPr>
          </a:lstStyle>
          <a:p/>
        </p:txBody>
      </p:sp>
      <p:sp>
        <p:nvSpPr>
          <p:cNvPr id="153" name="Google Shape;153;p3"/>
          <p:cNvSpPr txBox="1"/>
          <p:nvPr>
            <p:ph idx="1" type="body"/>
          </p:nvPr>
        </p:nvSpPr>
        <p:spPr>
          <a:xfrm>
            <a:off x="1480950" y="1231625"/>
            <a:ext cx="6182100" cy="3195600"/>
          </a:xfrm>
          <a:prstGeom prst="rect">
            <a:avLst/>
          </a:prstGeom>
        </p:spPr>
        <p:txBody>
          <a:bodyPr anchorCtr="0" anchor="t" bIns="91425" lIns="91425" spcFirstLastPara="1" rIns="91425" wrap="square" tIns="91425">
            <a:noAutofit/>
          </a:bodyPr>
          <a:lstStyle>
            <a:lvl1pPr indent="-292100" lvl="0" marL="457200" rtl="0">
              <a:lnSpc>
                <a:spcPct val="115000"/>
              </a:lnSpc>
              <a:spcBef>
                <a:spcPts val="0"/>
              </a:spcBef>
              <a:spcAft>
                <a:spcPts val="0"/>
              </a:spcAft>
              <a:buClr>
                <a:schemeClr val="accent6"/>
              </a:buClr>
              <a:buSzPts val="1000"/>
              <a:buFont typeface="DM Sans"/>
              <a:buChar char="●"/>
              <a:defRPr sz="1000">
                <a:solidFill>
                  <a:schemeClr val="accent6"/>
                </a:solidFill>
                <a:latin typeface="DM Sans"/>
                <a:ea typeface="DM Sans"/>
                <a:cs typeface="DM Sans"/>
                <a:sym typeface="DM Sans"/>
              </a:defRPr>
            </a:lvl1pPr>
            <a:lvl2pPr indent="-292100" lvl="1" marL="914400" rtl="0">
              <a:lnSpc>
                <a:spcPct val="115000"/>
              </a:lnSpc>
              <a:spcBef>
                <a:spcPts val="0"/>
              </a:spcBef>
              <a:spcAft>
                <a:spcPts val="0"/>
              </a:spcAft>
              <a:buClr>
                <a:schemeClr val="accent6"/>
              </a:buClr>
              <a:buSzPts val="1000"/>
              <a:buFont typeface="DM Sans"/>
              <a:buChar char="○"/>
              <a:defRPr sz="1000">
                <a:solidFill>
                  <a:schemeClr val="accent6"/>
                </a:solidFill>
                <a:latin typeface="DM Sans"/>
                <a:ea typeface="DM Sans"/>
                <a:cs typeface="DM Sans"/>
                <a:sym typeface="DM Sans"/>
              </a:defRPr>
            </a:lvl2pPr>
            <a:lvl3pPr indent="-292100" lvl="2" marL="1371600" rtl="0">
              <a:lnSpc>
                <a:spcPct val="115000"/>
              </a:lnSpc>
              <a:spcBef>
                <a:spcPts val="1000"/>
              </a:spcBef>
              <a:spcAft>
                <a:spcPts val="0"/>
              </a:spcAft>
              <a:buClr>
                <a:schemeClr val="accent6"/>
              </a:buClr>
              <a:buSzPts val="1000"/>
              <a:buFont typeface="DM Sans"/>
              <a:buChar char="■"/>
              <a:defRPr sz="1000">
                <a:solidFill>
                  <a:schemeClr val="accent6"/>
                </a:solidFill>
                <a:latin typeface="DM Sans"/>
                <a:ea typeface="DM Sans"/>
                <a:cs typeface="DM Sans"/>
                <a:sym typeface="DM Sans"/>
              </a:defRPr>
            </a:lvl3pPr>
            <a:lvl4pPr indent="-292100" lvl="3" marL="1828800" rtl="0">
              <a:lnSpc>
                <a:spcPct val="115000"/>
              </a:lnSpc>
              <a:spcBef>
                <a:spcPts val="0"/>
              </a:spcBef>
              <a:spcAft>
                <a:spcPts val="0"/>
              </a:spcAft>
              <a:buClr>
                <a:schemeClr val="accent6"/>
              </a:buClr>
              <a:buSzPts val="1000"/>
              <a:buFont typeface="DM Sans"/>
              <a:buChar char="●"/>
              <a:defRPr sz="1000">
                <a:solidFill>
                  <a:schemeClr val="accent6"/>
                </a:solidFill>
                <a:latin typeface="DM Sans"/>
                <a:ea typeface="DM Sans"/>
                <a:cs typeface="DM Sans"/>
                <a:sym typeface="DM Sans"/>
              </a:defRPr>
            </a:lvl4pPr>
            <a:lvl5pPr indent="-292100" lvl="4" marL="2286000" rtl="0">
              <a:lnSpc>
                <a:spcPct val="115000"/>
              </a:lnSpc>
              <a:spcBef>
                <a:spcPts val="0"/>
              </a:spcBef>
              <a:spcAft>
                <a:spcPts val="0"/>
              </a:spcAft>
              <a:buClr>
                <a:schemeClr val="accent6"/>
              </a:buClr>
              <a:buSzPts val="1000"/>
              <a:buFont typeface="DM Sans"/>
              <a:buChar char="○"/>
              <a:defRPr sz="1000">
                <a:solidFill>
                  <a:schemeClr val="accent6"/>
                </a:solidFill>
                <a:latin typeface="DM Sans"/>
                <a:ea typeface="DM Sans"/>
                <a:cs typeface="DM Sans"/>
                <a:sym typeface="DM Sans"/>
              </a:defRPr>
            </a:lvl5pPr>
            <a:lvl6pPr indent="-292100" lvl="5" marL="2743200" rtl="0">
              <a:lnSpc>
                <a:spcPct val="115000"/>
              </a:lnSpc>
              <a:spcBef>
                <a:spcPts val="0"/>
              </a:spcBef>
              <a:spcAft>
                <a:spcPts val="0"/>
              </a:spcAft>
              <a:buClr>
                <a:schemeClr val="accent6"/>
              </a:buClr>
              <a:buSzPts val="1000"/>
              <a:buFont typeface="DM Sans"/>
              <a:buChar char="■"/>
              <a:defRPr sz="1000">
                <a:solidFill>
                  <a:schemeClr val="accent6"/>
                </a:solidFill>
                <a:latin typeface="DM Sans"/>
                <a:ea typeface="DM Sans"/>
                <a:cs typeface="DM Sans"/>
                <a:sym typeface="DM Sans"/>
              </a:defRPr>
            </a:lvl6pPr>
            <a:lvl7pPr indent="-292100" lvl="6" marL="3200400" rtl="0">
              <a:lnSpc>
                <a:spcPct val="115000"/>
              </a:lnSpc>
              <a:spcBef>
                <a:spcPts val="0"/>
              </a:spcBef>
              <a:spcAft>
                <a:spcPts val="0"/>
              </a:spcAft>
              <a:buClr>
                <a:schemeClr val="accent6"/>
              </a:buClr>
              <a:buSzPts val="1000"/>
              <a:buFont typeface="DM Sans"/>
              <a:buChar char="●"/>
              <a:defRPr sz="1000">
                <a:solidFill>
                  <a:schemeClr val="accent6"/>
                </a:solidFill>
                <a:latin typeface="DM Sans"/>
                <a:ea typeface="DM Sans"/>
                <a:cs typeface="DM Sans"/>
                <a:sym typeface="DM Sans"/>
              </a:defRPr>
            </a:lvl7pPr>
            <a:lvl8pPr indent="-292100" lvl="7" marL="3657600" rtl="0">
              <a:lnSpc>
                <a:spcPct val="115000"/>
              </a:lnSpc>
              <a:spcBef>
                <a:spcPts val="0"/>
              </a:spcBef>
              <a:spcAft>
                <a:spcPts val="0"/>
              </a:spcAft>
              <a:buClr>
                <a:schemeClr val="accent6"/>
              </a:buClr>
              <a:buSzPts val="1000"/>
              <a:buFont typeface="DM Sans"/>
              <a:buChar char="○"/>
              <a:defRPr sz="1000">
                <a:solidFill>
                  <a:schemeClr val="accent6"/>
                </a:solidFill>
                <a:latin typeface="DM Sans"/>
                <a:ea typeface="DM Sans"/>
                <a:cs typeface="DM Sans"/>
                <a:sym typeface="DM Sans"/>
              </a:defRPr>
            </a:lvl8pPr>
            <a:lvl9pPr indent="-292100" lvl="8" marL="4114800" rtl="0">
              <a:lnSpc>
                <a:spcPct val="115000"/>
              </a:lnSpc>
              <a:spcBef>
                <a:spcPts val="0"/>
              </a:spcBef>
              <a:spcAft>
                <a:spcPts val="0"/>
              </a:spcAft>
              <a:buClr>
                <a:schemeClr val="accent6"/>
              </a:buClr>
              <a:buSzPts val="1000"/>
              <a:buFont typeface="DM Sans"/>
              <a:buChar char="■"/>
              <a:defRPr sz="1000">
                <a:solidFill>
                  <a:schemeClr val="accent6"/>
                </a:solidFill>
                <a:latin typeface="DM Sans"/>
                <a:ea typeface="DM Sans"/>
                <a:cs typeface="DM Sans"/>
                <a:sym typeface="DM Sans"/>
              </a:defRPr>
            </a:lvl9pPr>
          </a:lstStyle>
          <a:p/>
        </p:txBody>
      </p:sp>
      <p:sp>
        <p:nvSpPr>
          <p:cNvPr id="154" name="Google Shape;154;p3"/>
          <p:cNvSpPr/>
          <p:nvPr/>
        </p:nvSpPr>
        <p:spPr>
          <a:xfrm>
            <a:off x="-70500" y="-484625"/>
            <a:ext cx="1477972" cy="2670314"/>
          </a:xfrm>
          <a:custGeom>
            <a:rect b="b" l="l" r="r" t="t"/>
            <a:pathLst>
              <a:path extrusionOk="0" h="45931" w="25422">
                <a:moveTo>
                  <a:pt x="16828" y="0"/>
                </a:moveTo>
                <a:cubicBezTo>
                  <a:pt x="15378" y="0"/>
                  <a:pt x="13857" y="481"/>
                  <a:pt x="12482" y="1001"/>
                </a:cubicBezTo>
                <a:cubicBezTo>
                  <a:pt x="10321" y="1819"/>
                  <a:pt x="8483" y="3326"/>
                  <a:pt x="6909" y="5016"/>
                </a:cubicBezTo>
                <a:cubicBezTo>
                  <a:pt x="3174" y="9029"/>
                  <a:pt x="294" y="14687"/>
                  <a:pt x="20" y="20235"/>
                </a:cubicBezTo>
                <a:cubicBezTo>
                  <a:pt x="1" y="20616"/>
                  <a:pt x="2" y="21016"/>
                  <a:pt x="172" y="21357"/>
                </a:cubicBezTo>
                <a:cubicBezTo>
                  <a:pt x="417" y="21849"/>
                  <a:pt x="979" y="22106"/>
                  <a:pt x="1535" y="22106"/>
                </a:cubicBezTo>
                <a:cubicBezTo>
                  <a:pt x="1675" y="22106"/>
                  <a:pt x="1814" y="22090"/>
                  <a:pt x="1949" y="22057"/>
                </a:cubicBezTo>
                <a:cubicBezTo>
                  <a:pt x="3536" y="21669"/>
                  <a:pt x="3994" y="19925"/>
                  <a:pt x="4802" y="18736"/>
                </a:cubicBezTo>
                <a:cubicBezTo>
                  <a:pt x="5158" y="18210"/>
                  <a:pt x="5788" y="17729"/>
                  <a:pt x="6368" y="17729"/>
                </a:cubicBezTo>
                <a:cubicBezTo>
                  <a:pt x="6569" y="17729"/>
                  <a:pt x="6764" y="17787"/>
                  <a:pt x="6939" y="17920"/>
                </a:cubicBezTo>
                <a:cubicBezTo>
                  <a:pt x="7497" y="18346"/>
                  <a:pt x="7396" y="19204"/>
                  <a:pt x="7207" y="19883"/>
                </a:cubicBezTo>
                <a:cubicBezTo>
                  <a:pt x="6270" y="23268"/>
                  <a:pt x="4575" y="26511"/>
                  <a:pt x="4478" y="30023"/>
                </a:cubicBezTo>
                <a:cubicBezTo>
                  <a:pt x="4447" y="31146"/>
                  <a:pt x="4793" y="32529"/>
                  <a:pt x="5886" y="32790"/>
                </a:cubicBezTo>
                <a:cubicBezTo>
                  <a:pt x="5999" y="32817"/>
                  <a:pt x="6110" y="32830"/>
                  <a:pt x="6220" y="32830"/>
                </a:cubicBezTo>
                <a:cubicBezTo>
                  <a:pt x="7130" y="32830"/>
                  <a:pt x="7912" y="31955"/>
                  <a:pt x="8407" y="31128"/>
                </a:cubicBezTo>
                <a:cubicBezTo>
                  <a:pt x="9465" y="29358"/>
                  <a:pt x="10190" y="27410"/>
                  <a:pt x="10548" y="25380"/>
                </a:cubicBezTo>
                <a:cubicBezTo>
                  <a:pt x="10677" y="24642"/>
                  <a:pt x="10906" y="23729"/>
                  <a:pt x="11640" y="23582"/>
                </a:cubicBezTo>
                <a:cubicBezTo>
                  <a:pt x="11697" y="23571"/>
                  <a:pt x="11754" y="23565"/>
                  <a:pt x="11811" y="23565"/>
                </a:cubicBezTo>
                <a:cubicBezTo>
                  <a:pt x="12264" y="23565"/>
                  <a:pt x="12691" y="23915"/>
                  <a:pt x="12891" y="24337"/>
                </a:cubicBezTo>
                <a:cubicBezTo>
                  <a:pt x="13115" y="24813"/>
                  <a:pt x="13119" y="25358"/>
                  <a:pt x="13125" y="25883"/>
                </a:cubicBezTo>
                <a:cubicBezTo>
                  <a:pt x="13183" y="31425"/>
                  <a:pt x="13793" y="36941"/>
                  <a:pt x="14909" y="42369"/>
                </a:cubicBezTo>
                <a:cubicBezTo>
                  <a:pt x="15094" y="43273"/>
                  <a:pt x="15804" y="45931"/>
                  <a:pt x="17120" y="45931"/>
                </a:cubicBezTo>
                <a:cubicBezTo>
                  <a:pt x="17386" y="45931"/>
                  <a:pt x="17676" y="45823"/>
                  <a:pt x="17992" y="45569"/>
                </a:cubicBezTo>
                <a:cubicBezTo>
                  <a:pt x="18336" y="45294"/>
                  <a:pt x="18487" y="44848"/>
                  <a:pt x="18609" y="44425"/>
                </a:cubicBezTo>
                <a:cubicBezTo>
                  <a:pt x="20345" y="38409"/>
                  <a:pt x="19896" y="32006"/>
                  <a:pt x="18251" y="26026"/>
                </a:cubicBezTo>
                <a:cubicBezTo>
                  <a:pt x="18111" y="25522"/>
                  <a:pt x="17962" y="24997"/>
                  <a:pt x="18057" y="24481"/>
                </a:cubicBezTo>
                <a:cubicBezTo>
                  <a:pt x="18187" y="23766"/>
                  <a:pt x="18534" y="23496"/>
                  <a:pt x="18935" y="23496"/>
                </a:cubicBezTo>
                <a:cubicBezTo>
                  <a:pt x="19517" y="23496"/>
                  <a:pt x="20212" y="24066"/>
                  <a:pt x="20519" y="24671"/>
                </a:cubicBezTo>
                <a:cubicBezTo>
                  <a:pt x="21081" y="25778"/>
                  <a:pt x="21566" y="26922"/>
                  <a:pt x="21970" y="28097"/>
                </a:cubicBezTo>
                <a:cubicBezTo>
                  <a:pt x="22301" y="29059"/>
                  <a:pt x="22407" y="30436"/>
                  <a:pt x="23036" y="31256"/>
                </a:cubicBezTo>
                <a:cubicBezTo>
                  <a:pt x="23242" y="31525"/>
                  <a:pt x="23570" y="31726"/>
                  <a:pt x="23901" y="31726"/>
                </a:cubicBezTo>
                <a:cubicBezTo>
                  <a:pt x="23973" y="31726"/>
                  <a:pt x="24046" y="31716"/>
                  <a:pt x="24118" y="31695"/>
                </a:cubicBezTo>
                <a:cubicBezTo>
                  <a:pt x="24720" y="31522"/>
                  <a:pt x="24880" y="30754"/>
                  <a:pt x="24901" y="30128"/>
                </a:cubicBezTo>
                <a:cubicBezTo>
                  <a:pt x="25014" y="26678"/>
                  <a:pt x="24160" y="23293"/>
                  <a:pt x="23022" y="20063"/>
                </a:cubicBezTo>
                <a:cubicBezTo>
                  <a:pt x="22520" y="18639"/>
                  <a:pt x="21662" y="17314"/>
                  <a:pt x="21045" y="15936"/>
                </a:cubicBezTo>
                <a:cubicBezTo>
                  <a:pt x="20530" y="14784"/>
                  <a:pt x="19071" y="12046"/>
                  <a:pt x="20014" y="10817"/>
                </a:cubicBezTo>
                <a:cubicBezTo>
                  <a:pt x="20218" y="10551"/>
                  <a:pt x="20526" y="10441"/>
                  <a:pt x="20856" y="10441"/>
                </a:cubicBezTo>
                <a:cubicBezTo>
                  <a:pt x="21246" y="10441"/>
                  <a:pt x="21668" y="10594"/>
                  <a:pt x="21989" y="10823"/>
                </a:cubicBezTo>
                <a:cubicBezTo>
                  <a:pt x="22416" y="11128"/>
                  <a:pt x="23726" y="12387"/>
                  <a:pt x="24599" y="12387"/>
                </a:cubicBezTo>
                <a:cubicBezTo>
                  <a:pt x="24961" y="12387"/>
                  <a:pt x="25247" y="12171"/>
                  <a:pt x="25365" y="11583"/>
                </a:cubicBezTo>
                <a:cubicBezTo>
                  <a:pt x="25421" y="11299"/>
                  <a:pt x="25352" y="11006"/>
                  <a:pt x="25277" y="10725"/>
                </a:cubicBezTo>
                <a:cubicBezTo>
                  <a:pt x="24250" y="6855"/>
                  <a:pt x="22124" y="3292"/>
                  <a:pt x="19202" y="555"/>
                </a:cubicBezTo>
                <a:cubicBezTo>
                  <a:pt x="18461" y="158"/>
                  <a:pt x="17656" y="0"/>
                  <a:pt x="1682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 name="Google Shape;155;p3"/>
          <p:cNvSpPr/>
          <p:nvPr/>
        </p:nvSpPr>
        <p:spPr>
          <a:xfrm rot="10800000">
            <a:off x="7570600" y="2908775"/>
            <a:ext cx="1477972" cy="2670314"/>
          </a:xfrm>
          <a:custGeom>
            <a:rect b="b" l="l" r="r" t="t"/>
            <a:pathLst>
              <a:path extrusionOk="0" h="45931" w="25422">
                <a:moveTo>
                  <a:pt x="16828" y="0"/>
                </a:moveTo>
                <a:cubicBezTo>
                  <a:pt x="15378" y="0"/>
                  <a:pt x="13857" y="481"/>
                  <a:pt x="12482" y="1001"/>
                </a:cubicBezTo>
                <a:cubicBezTo>
                  <a:pt x="10321" y="1819"/>
                  <a:pt x="8483" y="3326"/>
                  <a:pt x="6909" y="5016"/>
                </a:cubicBezTo>
                <a:cubicBezTo>
                  <a:pt x="3174" y="9029"/>
                  <a:pt x="294" y="14687"/>
                  <a:pt x="20" y="20235"/>
                </a:cubicBezTo>
                <a:cubicBezTo>
                  <a:pt x="1" y="20616"/>
                  <a:pt x="2" y="21016"/>
                  <a:pt x="172" y="21357"/>
                </a:cubicBezTo>
                <a:cubicBezTo>
                  <a:pt x="417" y="21849"/>
                  <a:pt x="979" y="22106"/>
                  <a:pt x="1535" y="22106"/>
                </a:cubicBezTo>
                <a:cubicBezTo>
                  <a:pt x="1675" y="22106"/>
                  <a:pt x="1814" y="22090"/>
                  <a:pt x="1949" y="22057"/>
                </a:cubicBezTo>
                <a:cubicBezTo>
                  <a:pt x="3536" y="21669"/>
                  <a:pt x="3994" y="19925"/>
                  <a:pt x="4802" y="18736"/>
                </a:cubicBezTo>
                <a:cubicBezTo>
                  <a:pt x="5158" y="18210"/>
                  <a:pt x="5788" y="17729"/>
                  <a:pt x="6368" y="17729"/>
                </a:cubicBezTo>
                <a:cubicBezTo>
                  <a:pt x="6569" y="17729"/>
                  <a:pt x="6764" y="17787"/>
                  <a:pt x="6939" y="17920"/>
                </a:cubicBezTo>
                <a:cubicBezTo>
                  <a:pt x="7497" y="18346"/>
                  <a:pt x="7396" y="19204"/>
                  <a:pt x="7207" y="19883"/>
                </a:cubicBezTo>
                <a:cubicBezTo>
                  <a:pt x="6270" y="23268"/>
                  <a:pt x="4575" y="26511"/>
                  <a:pt x="4478" y="30023"/>
                </a:cubicBezTo>
                <a:cubicBezTo>
                  <a:pt x="4447" y="31146"/>
                  <a:pt x="4793" y="32529"/>
                  <a:pt x="5886" y="32790"/>
                </a:cubicBezTo>
                <a:cubicBezTo>
                  <a:pt x="5999" y="32817"/>
                  <a:pt x="6110" y="32830"/>
                  <a:pt x="6220" y="32830"/>
                </a:cubicBezTo>
                <a:cubicBezTo>
                  <a:pt x="7130" y="32830"/>
                  <a:pt x="7912" y="31955"/>
                  <a:pt x="8407" y="31128"/>
                </a:cubicBezTo>
                <a:cubicBezTo>
                  <a:pt x="9465" y="29358"/>
                  <a:pt x="10190" y="27410"/>
                  <a:pt x="10548" y="25380"/>
                </a:cubicBezTo>
                <a:cubicBezTo>
                  <a:pt x="10677" y="24642"/>
                  <a:pt x="10906" y="23729"/>
                  <a:pt x="11640" y="23582"/>
                </a:cubicBezTo>
                <a:cubicBezTo>
                  <a:pt x="11697" y="23571"/>
                  <a:pt x="11754" y="23565"/>
                  <a:pt x="11811" y="23565"/>
                </a:cubicBezTo>
                <a:cubicBezTo>
                  <a:pt x="12264" y="23565"/>
                  <a:pt x="12691" y="23915"/>
                  <a:pt x="12891" y="24337"/>
                </a:cubicBezTo>
                <a:cubicBezTo>
                  <a:pt x="13115" y="24813"/>
                  <a:pt x="13119" y="25358"/>
                  <a:pt x="13125" y="25883"/>
                </a:cubicBezTo>
                <a:cubicBezTo>
                  <a:pt x="13183" y="31425"/>
                  <a:pt x="13793" y="36941"/>
                  <a:pt x="14909" y="42369"/>
                </a:cubicBezTo>
                <a:cubicBezTo>
                  <a:pt x="15094" y="43273"/>
                  <a:pt x="15804" y="45931"/>
                  <a:pt x="17120" y="45931"/>
                </a:cubicBezTo>
                <a:cubicBezTo>
                  <a:pt x="17386" y="45931"/>
                  <a:pt x="17676" y="45823"/>
                  <a:pt x="17992" y="45569"/>
                </a:cubicBezTo>
                <a:cubicBezTo>
                  <a:pt x="18336" y="45294"/>
                  <a:pt x="18487" y="44848"/>
                  <a:pt x="18609" y="44425"/>
                </a:cubicBezTo>
                <a:cubicBezTo>
                  <a:pt x="20345" y="38409"/>
                  <a:pt x="19896" y="32006"/>
                  <a:pt x="18251" y="26026"/>
                </a:cubicBezTo>
                <a:cubicBezTo>
                  <a:pt x="18111" y="25522"/>
                  <a:pt x="17962" y="24997"/>
                  <a:pt x="18057" y="24481"/>
                </a:cubicBezTo>
                <a:cubicBezTo>
                  <a:pt x="18187" y="23766"/>
                  <a:pt x="18534" y="23496"/>
                  <a:pt x="18935" y="23496"/>
                </a:cubicBezTo>
                <a:cubicBezTo>
                  <a:pt x="19517" y="23496"/>
                  <a:pt x="20212" y="24066"/>
                  <a:pt x="20519" y="24671"/>
                </a:cubicBezTo>
                <a:cubicBezTo>
                  <a:pt x="21081" y="25778"/>
                  <a:pt x="21566" y="26922"/>
                  <a:pt x="21970" y="28097"/>
                </a:cubicBezTo>
                <a:cubicBezTo>
                  <a:pt x="22301" y="29059"/>
                  <a:pt x="22407" y="30436"/>
                  <a:pt x="23036" y="31256"/>
                </a:cubicBezTo>
                <a:cubicBezTo>
                  <a:pt x="23242" y="31525"/>
                  <a:pt x="23570" y="31726"/>
                  <a:pt x="23901" y="31726"/>
                </a:cubicBezTo>
                <a:cubicBezTo>
                  <a:pt x="23973" y="31726"/>
                  <a:pt x="24046" y="31716"/>
                  <a:pt x="24118" y="31695"/>
                </a:cubicBezTo>
                <a:cubicBezTo>
                  <a:pt x="24720" y="31522"/>
                  <a:pt x="24880" y="30754"/>
                  <a:pt x="24901" y="30128"/>
                </a:cubicBezTo>
                <a:cubicBezTo>
                  <a:pt x="25014" y="26678"/>
                  <a:pt x="24160" y="23293"/>
                  <a:pt x="23022" y="20063"/>
                </a:cubicBezTo>
                <a:cubicBezTo>
                  <a:pt x="22520" y="18639"/>
                  <a:pt x="21662" y="17314"/>
                  <a:pt x="21045" y="15936"/>
                </a:cubicBezTo>
                <a:cubicBezTo>
                  <a:pt x="20530" y="14784"/>
                  <a:pt x="19071" y="12046"/>
                  <a:pt x="20014" y="10817"/>
                </a:cubicBezTo>
                <a:cubicBezTo>
                  <a:pt x="20218" y="10551"/>
                  <a:pt x="20526" y="10441"/>
                  <a:pt x="20856" y="10441"/>
                </a:cubicBezTo>
                <a:cubicBezTo>
                  <a:pt x="21246" y="10441"/>
                  <a:pt x="21668" y="10594"/>
                  <a:pt x="21989" y="10823"/>
                </a:cubicBezTo>
                <a:cubicBezTo>
                  <a:pt x="22416" y="11128"/>
                  <a:pt x="23726" y="12387"/>
                  <a:pt x="24599" y="12387"/>
                </a:cubicBezTo>
                <a:cubicBezTo>
                  <a:pt x="24961" y="12387"/>
                  <a:pt x="25247" y="12171"/>
                  <a:pt x="25365" y="11583"/>
                </a:cubicBezTo>
                <a:cubicBezTo>
                  <a:pt x="25421" y="11299"/>
                  <a:pt x="25352" y="11006"/>
                  <a:pt x="25277" y="10725"/>
                </a:cubicBezTo>
                <a:cubicBezTo>
                  <a:pt x="24250" y="6855"/>
                  <a:pt x="22124" y="3292"/>
                  <a:pt x="19202" y="555"/>
                </a:cubicBezTo>
                <a:cubicBezTo>
                  <a:pt x="18461" y="158"/>
                  <a:pt x="17656" y="0"/>
                  <a:pt x="1682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type="secHead">
  <p:cSld name="SECTION_HEADER">
    <p:bg>
      <p:bgPr>
        <a:solidFill>
          <a:schemeClr val="accent2"/>
        </a:solidFill>
      </p:bgPr>
    </p:bg>
    <p:spTree>
      <p:nvGrpSpPr>
        <p:cNvPr id="156" name="Shape 156"/>
        <p:cNvGrpSpPr/>
        <p:nvPr/>
      </p:nvGrpSpPr>
      <p:grpSpPr>
        <a:xfrm>
          <a:off x="0" y="0"/>
          <a:ext cx="0" cy="0"/>
          <a:chOff x="0" y="0"/>
          <a:chExt cx="0" cy="0"/>
        </a:xfrm>
      </p:grpSpPr>
      <p:grpSp>
        <p:nvGrpSpPr>
          <p:cNvPr id="157" name="Google Shape;157;p4"/>
          <p:cNvGrpSpPr/>
          <p:nvPr/>
        </p:nvGrpSpPr>
        <p:grpSpPr>
          <a:xfrm rot="742780">
            <a:off x="1551773" y="491101"/>
            <a:ext cx="1093401" cy="1755788"/>
            <a:chOff x="1760455" y="-1283644"/>
            <a:chExt cx="1093344" cy="1755695"/>
          </a:xfrm>
        </p:grpSpPr>
        <p:sp>
          <p:nvSpPr>
            <p:cNvPr id="158" name="Google Shape;158;p4"/>
            <p:cNvSpPr/>
            <p:nvPr/>
          </p:nvSpPr>
          <p:spPr>
            <a:xfrm>
              <a:off x="1760455" y="-1283644"/>
              <a:ext cx="1093344" cy="1755695"/>
            </a:xfrm>
            <a:custGeom>
              <a:rect b="b" l="l" r="r" t="t"/>
              <a:pathLst>
                <a:path extrusionOk="0" h="47368" w="29500">
                  <a:moveTo>
                    <a:pt x="6525" y="0"/>
                  </a:moveTo>
                  <a:cubicBezTo>
                    <a:pt x="4147" y="0"/>
                    <a:pt x="1651" y="1871"/>
                    <a:pt x="1054" y="4056"/>
                  </a:cubicBezTo>
                  <a:cubicBezTo>
                    <a:pt x="166" y="7309"/>
                    <a:pt x="3033" y="10140"/>
                    <a:pt x="3955" y="13055"/>
                  </a:cubicBezTo>
                  <a:cubicBezTo>
                    <a:pt x="4182" y="13777"/>
                    <a:pt x="4317" y="14561"/>
                    <a:pt x="4115" y="15291"/>
                  </a:cubicBezTo>
                  <a:cubicBezTo>
                    <a:pt x="3328" y="18137"/>
                    <a:pt x="1" y="19216"/>
                    <a:pt x="1705" y="22706"/>
                  </a:cubicBezTo>
                  <a:cubicBezTo>
                    <a:pt x="3983" y="27371"/>
                    <a:pt x="8912" y="29957"/>
                    <a:pt x="12451" y="33626"/>
                  </a:cubicBezTo>
                  <a:cubicBezTo>
                    <a:pt x="16276" y="37589"/>
                    <a:pt x="16957" y="43409"/>
                    <a:pt x="20715" y="47367"/>
                  </a:cubicBezTo>
                  <a:lnTo>
                    <a:pt x="24811" y="47053"/>
                  </a:lnTo>
                  <a:cubicBezTo>
                    <a:pt x="21939" y="39311"/>
                    <a:pt x="29500" y="28422"/>
                    <a:pt x="21990" y="22294"/>
                  </a:cubicBezTo>
                  <a:cubicBezTo>
                    <a:pt x="19362" y="20148"/>
                    <a:pt x="16226" y="18534"/>
                    <a:pt x="14001" y="15922"/>
                  </a:cubicBezTo>
                  <a:cubicBezTo>
                    <a:pt x="12083" y="13671"/>
                    <a:pt x="11170" y="10878"/>
                    <a:pt x="10700" y="8002"/>
                  </a:cubicBezTo>
                  <a:cubicBezTo>
                    <a:pt x="10327" y="5716"/>
                    <a:pt x="10804" y="1609"/>
                    <a:pt x="8291" y="392"/>
                  </a:cubicBezTo>
                  <a:cubicBezTo>
                    <a:pt x="7733" y="122"/>
                    <a:pt x="7133" y="0"/>
                    <a:pt x="652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 name="Google Shape;159;p4"/>
            <p:cNvSpPr/>
            <p:nvPr/>
          </p:nvSpPr>
          <p:spPr>
            <a:xfrm>
              <a:off x="2009033" y="-1103397"/>
              <a:ext cx="557198" cy="1500465"/>
            </a:xfrm>
            <a:custGeom>
              <a:rect b="b" l="l" r="r" t="t"/>
              <a:pathLst>
                <a:path extrusionOk="0" h="40482" w="15034">
                  <a:moveTo>
                    <a:pt x="73" y="0"/>
                  </a:moveTo>
                  <a:cubicBezTo>
                    <a:pt x="35" y="0"/>
                    <a:pt x="0" y="24"/>
                    <a:pt x="3" y="73"/>
                  </a:cubicBezTo>
                  <a:cubicBezTo>
                    <a:pt x="222" y="3423"/>
                    <a:pt x="456" y="6830"/>
                    <a:pt x="1790" y="9956"/>
                  </a:cubicBezTo>
                  <a:cubicBezTo>
                    <a:pt x="3195" y="13246"/>
                    <a:pt x="5489" y="16151"/>
                    <a:pt x="7200" y="19288"/>
                  </a:cubicBezTo>
                  <a:cubicBezTo>
                    <a:pt x="8976" y="22544"/>
                    <a:pt x="10520" y="25922"/>
                    <a:pt x="11821" y="29395"/>
                  </a:cubicBezTo>
                  <a:cubicBezTo>
                    <a:pt x="13139" y="32912"/>
                    <a:pt x="14439" y="36599"/>
                    <a:pt x="14784" y="40362"/>
                  </a:cubicBezTo>
                  <a:cubicBezTo>
                    <a:pt x="14790" y="40441"/>
                    <a:pt x="14854" y="40481"/>
                    <a:pt x="14916" y="40481"/>
                  </a:cubicBezTo>
                  <a:cubicBezTo>
                    <a:pt x="14976" y="40481"/>
                    <a:pt x="15033" y="40442"/>
                    <a:pt x="15031" y="40362"/>
                  </a:cubicBezTo>
                  <a:cubicBezTo>
                    <a:pt x="14950" y="36842"/>
                    <a:pt x="13691" y="33390"/>
                    <a:pt x="12486" y="30116"/>
                  </a:cubicBezTo>
                  <a:cubicBezTo>
                    <a:pt x="11293" y="26881"/>
                    <a:pt x="9897" y="23727"/>
                    <a:pt x="8305" y="20670"/>
                  </a:cubicBezTo>
                  <a:cubicBezTo>
                    <a:pt x="6642" y="17472"/>
                    <a:pt x="4566" y="14541"/>
                    <a:pt x="2821" y="11397"/>
                  </a:cubicBezTo>
                  <a:cubicBezTo>
                    <a:pt x="883" y="7902"/>
                    <a:pt x="477" y="3988"/>
                    <a:pt x="154" y="73"/>
                  </a:cubicBezTo>
                  <a:cubicBezTo>
                    <a:pt x="150" y="25"/>
                    <a:pt x="110" y="0"/>
                    <a:pt x="7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 name="Google Shape;160;p4"/>
            <p:cNvSpPr/>
            <p:nvPr/>
          </p:nvSpPr>
          <p:spPr>
            <a:xfrm>
              <a:off x="1863044" y="-653687"/>
              <a:ext cx="437856" cy="270463"/>
            </a:xfrm>
            <a:custGeom>
              <a:rect b="b" l="l" r="r" t="t"/>
              <a:pathLst>
                <a:path extrusionOk="0" h="7297" w="11814">
                  <a:moveTo>
                    <a:pt x="131" y="0"/>
                  </a:moveTo>
                  <a:cubicBezTo>
                    <a:pt x="53" y="0"/>
                    <a:pt x="1" y="111"/>
                    <a:pt x="84" y="155"/>
                  </a:cubicBezTo>
                  <a:cubicBezTo>
                    <a:pt x="4109" y="2290"/>
                    <a:pt x="7787" y="4837"/>
                    <a:pt x="11616" y="7282"/>
                  </a:cubicBezTo>
                  <a:cubicBezTo>
                    <a:pt x="11632" y="7292"/>
                    <a:pt x="11648" y="7297"/>
                    <a:pt x="11664" y="7297"/>
                  </a:cubicBezTo>
                  <a:cubicBezTo>
                    <a:pt x="11744" y="7297"/>
                    <a:pt x="11813" y="7185"/>
                    <a:pt x="11739" y="7122"/>
                  </a:cubicBezTo>
                  <a:cubicBezTo>
                    <a:pt x="8302" y="4240"/>
                    <a:pt x="4183" y="1975"/>
                    <a:pt x="170" y="9"/>
                  </a:cubicBezTo>
                  <a:cubicBezTo>
                    <a:pt x="157" y="3"/>
                    <a:pt x="144" y="0"/>
                    <a:pt x="13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 name="Google Shape;161;p4"/>
            <p:cNvSpPr/>
            <p:nvPr/>
          </p:nvSpPr>
          <p:spPr>
            <a:xfrm>
              <a:off x="1870197" y="-356463"/>
              <a:ext cx="490782" cy="160714"/>
            </a:xfrm>
            <a:custGeom>
              <a:rect b="b" l="l" r="r" t="t"/>
              <a:pathLst>
                <a:path extrusionOk="0" h="4336" w="13242">
                  <a:moveTo>
                    <a:pt x="87" y="1"/>
                  </a:moveTo>
                  <a:cubicBezTo>
                    <a:pt x="13" y="1"/>
                    <a:pt x="0" y="121"/>
                    <a:pt x="74" y="138"/>
                  </a:cubicBezTo>
                  <a:cubicBezTo>
                    <a:pt x="2297" y="675"/>
                    <a:pt x="4521" y="1068"/>
                    <a:pt x="6706" y="1772"/>
                  </a:cubicBezTo>
                  <a:cubicBezTo>
                    <a:pt x="8889" y="2476"/>
                    <a:pt x="10931" y="3444"/>
                    <a:pt x="13041" y="4326"/>
                  </a:cubicBezTo>
                  <a:cubicBezTo>
                    <a:pt x="13056" y="4332"/>
                    <a:pt x="13070" y="4335"/>
                    <a:pt x="13083" y="4335"/>
                  </a:cubicBezTo>
                  <a:cubicBezTo>
                    <a:pt x="13188" y="4335"/>
                    <a:pt x="13241" y="4160"/>
                    <a:pt x="13135" y="4099"/>
                  </a:cubicBezTo>
                  <a:cubicBezTo>
                    <a:pt x="11176" y="2968"/>
                    <a:pt x="8933" y="2171"/>
                    <a:pt x="6782" y="1495"/>
                  </a:cubicBezTo>
                  <a:cubicBezTo>
                    <a:pt x="4631" y="817"/>
                    <a:pt x="2347" y="178"/>
                    <a:pt x="92" y="1"/>
                  </a:cubicBezTo>
                  <a:cubicBezTo>
                    <a:pt x="90" y="1"/>
                    <a:pt x="89" y="1"/>
                    <a:pt x="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 name="Google Shape;162;p4"/>
            <p:cNvSpPr/>
            <p:nvPr/>
          </p:nvSpPr>
          <p:spPr>
            <a:xfrm>
              <a:off x="2386922" y="-529668"/>
              <a:ext cx="73606" cy="302784"/>
            </a:xfrm>
            <a:custGeom>
              <a:rect b="b" l="l" r="r" t="t"/>
              <a:pathLst>
                <a:path extrusionOk="0" h="8169" w="1986">
                  <a:moveTo>
                    <a:pt x="1919" y="0"/>
                  </a:moveTo>
                  <a:cubicBezTo>
                    <a:pt x="1893" y="0"/>
                    <a:pt x="1868" y="14"/>
                    <a:pt x="1863" y="43"/>
                  </a:cubicBezTo>
                  <a:cubicBezTo>
                    <a:pt x="1394" y="2764"/>
                    <a:pt x="539" y="5383"/>
                    <a:pt x="11" y="8080"/>
                  </a:cubicBezTo>
                  <a:cubicBezTo>
                    <a:pt x="1" y="8127"/>
                    <a:pt x="45" y="8168"/>
                    <a:pt x="85" y="8168"/>
                  </a:cubicBezTo>
                  <a:cubicBezTo>
                    <a:pt x="105" y="8168"/>
                    <a:pt x="124" y="8158"/>
                    <a:pt x="134" y="8133"/>
                  </a:cubicBezTo>
                  <a:cubicBezTo>
                    <a:pt x="1212" y="5644"/>
                    <a:pt x="1634" y="2732"/>
                    <a:pt x="1981" y="59"/>
                  </a:cubicBezTo>
                  <a:cubicBezTo>
                    <a:pt x="1986" y="22"/>
                    <a:pt x="1952" y="0"/>
                    <a:pt x="191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 name="Google Shape;163;p4"/>
            <p:cNvSpPr/>
            <p:nvPr/>
          </p:nvSpPr>
          <p:spPr>
            <a:xfrm>
              <a:off x="2400895" y="-410800"/>
              <a:ext cx="97919" cy="282213"/>
            </a:xfrm>
            <a:custGeom>
              <a:rect b="b" l="l" r="r" t="t"/>
              <a:pathLst>
                <a:path extrusionOk="0" h="7614" w="2642">
                  <a:moveTo>
                    <a:pt x="2443" y="0"/>
                  </a:moveTo>
                  <a:cubicBezTo>
                    <a:pt x="2378" y="0"/>
                    <a:pt x="2313" y="35"/>
                    <a:pt x="2288" y="115"/>
                  </a:cubicBezTo>
                  <a:cubicBezTo>
                    <a:pt x="1513" y="2555"/>
                    <a:pt x="593" y="4996"/>
                    <a:pt x="18" y="7493"/>
                  </a:cubicBezTo>
                  <a:cubicBezTo>
                    <a:pt x="0" y="7569"/>
                    <a:pt x="55" y="7614"/>
                    <a:pt x="112" y="7614"/>
                  </a:cubicBezTo>
                  <a:cubicBezTo>
                    <a:pt x="151" y="7614"/>
                    <a:pt x="191" y="7593"/>
                    <a:pt x="210" y="7546"/>
                  </a:cubicBezTo>
                  <a:cubicBezTo>
                    <a:pt x="1176" y="5171"/>
                    <a:pt x="1831" y="2645"/>
                    <a:pt x="2603" y="201"/>
                  </a:cubicBezTo>
                  <a:cubicBezTo>
                    <a:pt x="2641" y="80"/>
                    <a:pt x="2542" y="0"/>
                    <a:pt x="244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 name="Google Shape;164;p4"/>
            <p:cNvSpPr/>
            <p:nvPr/>
          </p:nvSpPr>
          <p:spPr>
            <a:xfrm>
              <a:off x="2282184" y="11333"/>
              <a:ext cx="236718" cy="141255"/>
            </a:xfrm>
            <a:custGeom>
              <a:rect b="b" l="l" r="r" t="t"/>
              <a:pathLst>
                <a:path extrusionOk="0" h="3811" w="6387">
                  <a:moveTo>
                    <a:pt x="146" y="0"/>
                  </a:moveTo>
                  <a:cubicBezTo>
                    <a:pt x="35" y="0"/>
                    <a:pt x="0" y="182"/>
                    <a:pt x="123" y="224"/>
                  </a:cubicBezTo>
                  <a:lnTo>
                    <a:pt x="124" y="224"/>
                  </a:lnTo>
                  <a:cubicBezTo>
                    <a:pt x="2477" y="1022"/>
                    <a:pt x="4267" y="2351"/>
                    <a:pt x="6242" y="3796"/>
                  </a:cubicBezTo>
                  <a:cubicBezTo>
                    <a:pt x="6256" y="3806"/>
                    <a:pt x="6271" y="3811"/>
                    <a:pt x="6284" y="3811"/>
                  </a:cubicBezTo>
                  <a:cubicBezTo>
                    <a:pt x="6344" y="3811"/>
                    <a:pt x="6387" y="3721"/>
                    <a:pt x="6340" y="3669"/>
                  </a:cubicBezTo>
                  <a:cubicBezTo>
                    <a:pt x="4785" y="1874"/>
                    <a:pt x="2406" y="729"/>
                    <a:pt x="184" y="7"/>
                  </a:cubicBezTo>
                  <a:cubicBezTo>
                    <a:pt x="170" y="2"/>
                    <a:pt x="158" y="0"/>
                    <a:pt x="14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 name="Google Shape;165;p4"/>
            <p:cNvSpPr/>
            <p:nvPr/>
          </p:nvSpPr>
          <p:spPr>
            <a:xfrm>
              <a:off x="2552703" y="-206202"/>
              <a:ext cx="112633" cy="344408"/>
            </a:xfrm>
            <a:custGeom>
              <a:rect b="b" l="l" r="r" t="t"/>
              <a:pathLst>
                <a:path extrusionOk="0" h="9292" w="3039">
                  <a:moveTo>
                    <a:pt x="2910" y="1"/>
                  </a:moveTo>
                  <a:cubicBezTo>
                    <a:pt x="2868" y="1"/>
                    <a:pt x="2825" y="23"/>
                    <a:pt x="2808" y="75"/>
                  </a:cubicBezTo>
                  <a:lnTo>
                    <a:pt x="2807" y="75"/>
                  </a:lnTo>
                  <a:cubicBezTo>
                    <a:pt x="1789" y="3051"/>
                    <a:pt x="701" y="6073"/>
                    <a:pt x="20" y="9149"/>
                  </a:cubicBezTo>
                  <a:cubicBezTo>
                    <a:pt x="1" y="9237"/>
                    <a:pt x="67" y="9292"/>
                    <a:pt x="134" y="9292"/>
                  </a:cubicBezTo>
                  <a:cubicBezTo>
                    <a:pt x="179" y="9292"/>
                    <a:pt x="224" y="9267"/>
                    <a:pt x="245" y="9210"/>
                  </a:cubicBezTo>
                  <a:cubicBezTo>
                    <a:pt x="1311" y="6240"/>
                    <a:pt x="2093" y="3150"/>
                    <a:pt x="3014" y="132"/>
                  </a:cubicBezTo>
                  <a:cubicBezTo>
                    <a:pt x="3038" y="52"/>
                    <a:pt x="2974" y="1"/>
                    <a:pt x="29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 name="Google Shape;166;p4"/>
          <p:cNvGrpSpPr/>
          <p:nvPr/>
        </p:nvGrpSpPr>
        <p:grpSpPr>
          <a:xfrm>
            <a:off x="2108245" y="816764"/>
            <a:ext cx="427397" cy="907827"/>
            <a:chOff x="290475" y="1572800"/>
            <a:chExt cx="1141857" cy="2425399"/>
          </a:xfrm>
        </p:grpSpPr>
        <p:sp>
          <p:nvSpPr>
            <p:cNvPr id="167" name="Google Shape;167;p4"/>
            <p:cNvSpPr/>
            <p:nvPr/>
          </p:nvSpPr>
          <p:spPr>
            <a:xfrm>
              <a:off x="290475" y="1572800"/>
              <a:ext cx="1141857" cy="2425399"/>
            </a:xfrm>
            <a:custGeom>
              <a:rect b="b" l="l" r="r" t="t"/>
              <a:pathLst>
                <a:path extrusionOk="0" h="33911" w="15965">
                  <a:moveTo>
                    <a:pt x="14194" y="0"/>
                  </a:moveTo>
                  <a:lnTo>
                    <a:pt x="14194" y="0"/>
                  </a:lnTo>
                  <a:cubicBezTo>
                    <a:pt x="8929" y="3415"/>
                    <a:pt x="4769" y="8505"/>
                    <a:pt x="2472" y="14345"/>
                  </a:cubicBezTo>
                  <a:cubicBezTo>
                    <a:pt x="175" y="20184"/>
                    <a:pt x="0" y="27824"/>
                    <a:pt x="1527" y="33911"/>
                  </a:cubicBezTo>
                  <a:cubicBezTo>
                    <a:pt x="6946" y="30488"/>
                    <a:pt x="11210" y="25273"/>
                    <a:pt x="13490" y="19285"/>
                  </a:cubicBezTo>
                  <a:cubicBezTo>
                    <a:pt x="15770" y="13295"/>
                    <a:pt x="15965" y="6160"/>
                    <a:pt x="1419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8" name="Google Shape;168;p4"/>
            <p:cNvGrpSpPr/>
            <p:nvPr/>
          </p:nvGrpSpPr>
          <p:grpSpPr>
            <a:xfrm>
              <a:off x="293050" y="1607417"/>
              <a:ext cx="1086422" cy="2043326"/>
              <a:chOff x="293050" y="1607417"/>
              <a:chExt cx="1086422" cy="2043326"/>
            </a:xfrm>
          </p:grpSpPr>
          <p:sp>
            <p:nvSpPr>
              <p:cNvPr id="169" name="Google Shape;169;p4"/>
              <p:cNvSpPr/>
              <p:nvPr/>
            </p:nvSpPr>
            <p:spPr>
              <a:xfrm>
                <a:off x="538657" y="1607417"/>
                <a:ext cx="758925" cy="2043326"/>
              </a:xfrm>
              <a:custGeom>
                <a:rect b="b" l="l" r="r" t="t"/>
                <a:pathLst>
                  <a:path extrusionOk="0" h="28569" w="10611">
                    <a:moveTo>
                      <a:pt x="10464" y="0"/>
                    </a:moveTo>
                    <a:cubicBezTo>
                      <a:pt x="10432" y="0"/>
                      <a:pt x="10401" y="17"/>
                      <a:pt x="10382" y="56"/>
                    </a:cubicBezTo>
                    <a:cubicBezTo>
                      <a:pt x="7058" y="7151"/>
                      <a:pt x="4218" y="14468"/>
                      <a:pt x="1894" y="21951"/>
                    </a:cubicBezTo>
                    <a:cubicBezTo>
                      <a:pt x="1228" y="24099"/>
                      <a:pt x="604" y="26261"/>
                      <a:pt x="22" y="28434"/>
                    </a:cubicBezTo>
                    <a:cubicBezTo>
                      <a:pt x="0" y="28516"/>
                      <a:pt x="68" y="28569"/>
                      <a:pt x="133" y="28569"/>
                    </a:cubicBezTo>
                    <a:cubicBezTo>
                      <a:pt x="176" y="28569"/>
                      <a:pt x="218" y="28546"/>
                      <a:pt x="232" y="28492"/>
                    </a:cubicBezTo>
                    <a:cubicBezTo>
                      <a:pt x="2247" y="20964"/>
                      <a:pt x="4775" y="13582"/>
                      <a:pt x="7796" y="6398"/>
                    </a:cubicBezTo>
                    <a:cubicBezTo>
                      <a:pt x="8679" y="4302"/>
                      <a:pt x="9604" y="2226"/>
                      <a:pt x="10570" y="166"/>
                    </a:cubicBezTo>
                    <a:cubicBezTo>
                      <a:pt x="10611" y="80"/>
                      <a:pt x="10535" y="0"/>
                      <a:pt x="1046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 name="Google Shape;170;p4"/>
              <p:cNvSpPr/>
              <p:nvPr/>
            </p:nvSpPr>
            <p:spPr>
              <a:xfrm>
                <a:off x="1028583" y="2052069"/>
                <a:ext cx="350889" cy="155347"/>
              </a:xfrm>
              <a:custGeom>
                <a:rect b="b" l="l" r="r" t="t"/>
                <a:pathLst>
                  <a:path extrusionOk="0" h="2172" w="4906">
                    <a:moveTo>
                      <a:pt x="4731" y="1"/>
                    </a:moveTo>
                    <a:cubicBezTo>
                      <a:pt x="4716" y="1"/>
                      <a:pt x="4700" y="4"/>
                      <a:pt x="4684" y="11"/>
                    </a:cubicBezTo>
                    <a:lnTo>
                      <a:pt x="113" y="1975"/>
                    </a:lnTo>
                    <a:cubicBezTo>
                      <a:pt x="1" y="2022"/>
                      <a:pt x="72" y="2172"/>
                      <a:pt x="176" y="2172"/>
                    </a:cubicBezTo>
                    <a:cubicBezTo>
                      <a:pt x="191" y="2172"/>
                      <a:pt x="206" y="2169"/>
                      <a:pt x="222" y="2162"/>
                    </a:cubicBezTo>
                    <a:lnTo>
                      <a:pt x="4794" y="198"/>
                    </a:lnTo>
                    <a:cubicBezTo>
                      <a:pt x="4906" y="151"/>
                      <a:pt x="4836" y="1"/>
                      <a:pt x="473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 name="Google Shape;171;p4"/>
              <p:cNvSpPr/>
              <p:nvPr/>
            </p:nvSpPr>
            <p:spPr>
              <a:xfrm>
                <a:off x="890188" y="2446299"/>
                <a:ext cx="481633" cy="144332"/>
              </a:xfrm>
              <a:custGeom>
                <a:rect b="b" l="l" r="r" t="t"/>
                <a:pathLst>
                  <a:path extrusionOk="0" h="2018" w="6734">
                    <a:moveTo>
                      <a:pt x="6585" y="1"/>
                    </a:moveTo>
                    <a:cubicBezTo>
                      <a:pt x="6575" y="1"/>
                      <a:pt x="6565" y="2"/>
                      <a:pt x="6553" y="6"/>
                    </a:cubicBezTo>
                    <a:lnTo>
                      <a:pt x="123" y="1804"/>
                    </a:lnTo>
                    <a:cubicBezTo>
                      <a:pt x="0" y="1839"/>
                      <a:pt x="38" y="2018"/>
                      <a:pt x="150" y="2018"/>
                    </a:cubicBezTo>
                    <a:cubicBezTo>
                      <a:pt x="160" y="2018"/>
                      <a:pt x="170" y="2016"/>
                      <a:pt x="182" y="2013"/>
                    </a:cubicBezTo>
                    <a:lnTo>
                      <a:pt x="6611" y="214"/>
                    </a:lnTo>
                    <a:cubicBezTo>
                      <a:pt x="6734" y="180"/>
                      <a:pt x="6697" y="1"/>
                      <a:pt x="658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 name="Google Shape;172;p4"/>
              <p:cNvSpPr/>
              <p:nvPr/>
            </p:nvSpPr>
            <p:spPr>
              <a:xfrm>
                <a:off x="754153" y="2813637"/>
                <a:ext cx="586270" cy="165288"/>
              </a:xfrm>
              <a:custGeom>
                <a:rect b="b" l="l" r="r" t="t"/>
                <a:pathLst>
                  <a:path extrusionOk="0" h="2311" w="8197">
                    <a:moveTo>
                      <a:pt x="8039" y="1"/>
                    </a:moveTo>
                    <a:cubicBezTo>
                      <a:pt x="8031" y="1"/>
                      <a:pt x="8022" y="2"/>
                      <a:pt x="8012" y="4"/>
                    </a:cubicBezTo>
                    <a:cubicBezTo>
                      <a:pt x="5358" y="612"/>
                      <a:pt x="2728" y="1308"/>
                      <a:pt x="122" y="2095"/>
                    </a:cubicBezTo>
                    <a:cubicBezTo>
                      <a:pt x="1" y="2132"/>
                      <a:pt x="37" y="2310"/>
                      <a:pt x="146" y="2310"/>
                    </a:cubicBezTo>
                    <a:cubicBezTo>
                      <a:pt x="157" y="2310"/>
                      <a:pt x="168" y="2309"/>
                      <a:pt x="180" y="2305"/>
                    </a:cubicBezTo>
                    <a:cubicBezTo>
                      <a:pt x="2786" y="1518"/>
                      <a:pt x="5416" y="822"/>
                      <a:pt x="8070" y="214"/>
                    </a:cubicBezTo>
                    <a:cubicBezTo>
                      <a:pt x="8197" y="185"/>
                      <a:pt x="8156" y="1"/>
                      <a:pt x="803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 name="Google Shape;173;p4"/>
              <p:cNvSpPr/>
              <p:nvPr/>
            </p:nvSpPr>
            <p:spPr>
              <a:xfrm>
                <a:off x="963641" y="1742450"/>
                <a:ext cx="189392" cy="186459"/>
              </a:xfrm>
              <a:custGeom>
                <a:rect b="b" l="l" r="r" t="t"/>
                <a:pathLst>
                  <a:path extrusionOk="0" h="2607" w="2648">
                    <a:moveTo>
                      <a:pt x="159" y="0"/>
                    </a:moveTo>
                    <a:cubicBezTo>
                      <a:pt x="80" y="0"/>
                      <a:pt x="1" y="86"/>
                      <a:pt x="58" y="162"/>
                    </a:cubicBezTo>
                    <a:lnTo>
                      <a:pt x="224" y="379"/>
                    </a:lnTo>
                    <a:cubicBezTo>
                      <a:pt x="248" y="410"/>
                      <a:pt x="280" y="424"/>
                      <a:pt x="312" y="425"/>
                    </a:cubicBezTo>
                    <a:lnTo>
                      <a:pt x="312" y="425"/>
                    </a:lnTo>
                    <a:lnTo>
                      <a:pt x="2418" y="2574"/>
                    </a:lnTo>
                    <a:cubicBezTo>
                      <a:pt x="2440" y="2597"/>
                      <a:pt x="2466" y="2607"/>
                      <a:pt x="2490" y="2607"/>
                    </a:cubicBezTo>
                    <a:cubicBezTo>
                      <a:pt x="2573" y="2607"/>
                      <a:pt x="2648" y="2498"/>
                      <a:pt x="2572" y="2421"/>
                    </a:cubicBezTo>
                    <a:lnTo>
                      <a:pt x="229" y="30"/>
                    </a:lnTo>
                    <a:cubicBezTo>
                      <a:pt x="209" y="9"/>
                      <a:pt x="184" y="0"/>
                      <a:pt x="1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 name="Google Shape;174;p4"/>
              <p:cNvSpPr/>
              <p:nvPr/>
            </p:nvSpPr>
            <p:spPr>
              <a:xfrm>
                <a:off x="658742" y="2179665"/>
                <a:ext cx="306975" cy="222936"/>
              </a:xfrm>
              <a:custGeom>
                <a:rect b="b" l="l" r="r" t="t"/>
                <a:pathLst>
                  <a:path extrusionOk="0" h="3117" w="4292">
                    <a:moveTo>
                      <a:pt x="170" y="1"/>
                    </a:moveTo>
                    <a:cubicBezTo>
                      <a:pt x="80" y="1"/>
                      <a:pt x="1" y="111"/>
                      <a:pt x="88" y="180"/>
                    </a:cubicBezTo>
                    <a:cubicBezTo>
                      <a:pt x="1379" y="1209"/>
                      <a:pt x="2712" y="2181"/>
                      <a:pt x="4085" y="3098"/>
                    </a:cubicBezTo>
                    <a:cubicBezTo>
                      <a:pt x="4105" y="3111"/>
                      <a:pt x="4124" y="3117"/>
                      <a:pt x="4142" y="3117"/>
                    </a:cubicBezTo>
                    <a:cubicBezTo>
                      <a:pt x="4232" y="3117"/>
                      <a:pt x="4292" y="2975"/>
                      <a:pt x="4195" y="2910"/>
                    </a:cubicBezTo>
                    <a:cubicBezTo>
                      <a:pt x="2837" y="2004"/>
                      <a:pt x="1519" y="1042"/>
                      <a:pt x="241" y="27"/>
                    </a:cubicBezTo>
                    <a:cubicBezTo>
                      <a:pt x="219" y="9"/>
                      <a:pt x="194" y="1"/>
                      <a:pt x="17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4"/>
              <p:cNvSpPr/>
              <p:nvPr/>
            </p:nvSpPr>
            <p:spPr>
              <a:xfrm>
                <a:off x="463344" y="2498081"/>
                <a:ext cx="351676" cy="290453"/>
              </a:xfrm>
              <a:custGeom>
                <a:rect b="b" l="l" r="r" t="t"/>
                <a:pathLst>
                  <a:path extrusionOk="0" h="4061" w="4917">
                    <a:moveTo>
                      <a:pt x="168" y="0"/>
                    </a:moveTo>
                    <a:cubicBezTo>
                      <a:pt x="79" y="0"/>
                      <a:pt x="1" y="110"/>
                      <a:pt x="85" y="180"/>
                    </a:cubicBezTo>
                    <a:lnTo>
                      <a:pt x="4678" y="4033"/>
                    </a:lnTo>
                    <a:cubicBezTo>
                      <a:pt x="4701" y="4053"/>
                      <a:pt x="4726" y="4061"/>
                      <a:pt x="4750" y="4061"/>
                    </a:cubicBezTo>
                    <a:cubicBezTo>
                      <a:pt x="4839" y="4061"/>
                      <a:pt x="4916" y="3951"/>
                      <a:pt x="4832" y="3880"/>
                    </a:cubicBezTo>
                    <a:lnTo>
                      <a:pt x="4831" y="3880"/>
                    </a:lnTo>
                    <a:lnTo>
                      <a:pt x="239" y="27"/>
                    </a:lnTo>
                    <a:cubicBezTo>
                      <a:pt x="217" y="8"/>
                      <a:pt x="192" y="0"/>
                      <a:pt x="1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 name="Google Shape;176;p4"/>
              <p:cNvSpPr/>
              <p:nvPr/>
            </p:nvSpPr>
            <p:spPr>
              <a:xfrm>
                <a:off x="341971" y="3021837"/>
                <a:ext cx="314985" cy="211707"/>
              </a:xfrm>
              <a:custGeom>
                <a:rect b="b" l="l" r="r" t="t"/>
                <a:pathLst>
                  <a:path extrusionOk="0" h="2960" w="4404">
                    <a:moveTo>
                      <a:pt x="144" y="0"/>
                    </a:moveTo>
                    <a:cubicBezTo>
                      <a:pt x="58" y="0"/>
                      <a:pt x="0" y="140"/>
                      <a:pt x="92" y="209"/>
                    </a:cubicBezTo>
                    <a:cubicBezTo>
                      <a:pt x="1414" y="1189"/>
                      <a:pt x="2782" y="2100"/>
                      <a:pt x="4193" y="2944"/>
                    </a:cubicBezTo>
                    <a:cubicBezTo>
                      <a:pt x="4212" y="2955"/>
                      <a:pt x="4230" y="2960"/>
                      <a:pt x="4247" y="2960"/>
                    </a:cubicBezTo>
                    <a:cubicBezTo>
                      <a:pt x="4341" y="2960"/>
                      <a:pt x="4403" y="2816"/>
                      <a:pt x="4303" y="2756"/>
                    </a:cubicBezTo>
                    <a:lnTo>
                      <a:pt x="4302" y="2756"/>
                    </a:lnTo>
                    <a:cubicBezTo>
                      <a:pt x="2888" y="1911"/>
                      <a:pt x="1522" y="999"/>
                      <a:pt x="201" y="21"/>
                    </a:cubicBezTo>
                    <a:cubicBezTo>
                      <a:pt x="182" y="7"/>
                      <a:pt x="162" y="0"/>
                      <a:pt x="14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 name="Google Shape;177;p4"/>
              <p:cNvSpPr/>
              <p:nvPr/>
            </p:nvSpPr>
            <p:spPr>
              <a:xfrm>
                <a:off x="623839" y="3270019"/>
                <a:ext cx="530840" cy="129813"/>
              </a:xfrm>
              <a:custGeom>
                <a:rect b="b" l="l" r="r" t="t"/>
                <a:pathLst>
                  <a:path extrusionOk="0" h="1815" w="7422">
                    <a:moveTo>
                      <a:pt x="7263" y="0"/>
                    </a:moveTo>
                    <a:cubicBezTo>
                      <a:pt x="7255" y="0"/>
                      <a:pt x="7246" y="1"/>
                      <a:pt x="7237" y="3"/>
                    </a:cubicBezTo>
                    <a:lnTo>
                      <a:pt x="127" y="1601"/>
                    </a:lnTo>
                    <a:cubicBezTo>
                      <a:pt x="0" y="1630"/>
                      <a:pt x="42" y="1814"/>
                      <a:pt x="159" y="1814"/>
                    </a:cubicBezTo>
                    <a:cubicBezTo>
                      <a:pt x="167" y="1814"/>
                      <a:pt x="176" y="1813"/>
                      <a:pt x="185" y="1811"/>
                    </a:cubicBezTo>
                    <a:lnTo>
                      <a:pt x="7294" y="213"/>
                    </a:lnTo>
                    <a:cubicBezTo>
                      <a:pt x="7422" y="184"/>
                      <a:pt x="7380" y="0"/>
                      <a:pt x="7263" y="0"/>
                    </a:cubicBezTo>
                    <a:close/>
                  </a:path>
                </a:pathLst>
              </a:custGeom>
              <a:solidFill>
                <a:srgbClr val="FFF4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 name="Google Shape;178;p4"/>
              <p:cNvSpPr/>
              <p:nvPr/>
            </p:nvSpPr>
            <p:spPr>
              <a:xfrm>
                <a:off x="293050" y="3433161"/>
                <a:ext cx="289809" cy="163214"/>
              </a:xfrm>
              <a:custGeom>
                <a:rect b="b" l="l" r="r" t="t"/>
                <a:pathLst>
                  <a:path extrusionOk="0" h="2282" w="4052">
                    <a:moveTo>
                      <a:pt x="159" y="0"/>
                    </a:moveTo>
                    <a:cubicBezTo>
                      <a:pt x="63" y="0"/>
                      <a:pt x="0" y="142"/>
                      <a:pt x="103" y="203"/>
                    </a:cubicBezTo>
                    <a:lnTo>
                      <a:pt x="103" y="203"/>
                    </a:lnTo>
                    <a:lnTo>
                      <a:pt x="103" y="203"/>
                    </a:lnTo>
                    <a:lnTo>
                      <a:pt x="346" y="348"/>
                    </a:lnTo>
                    <a:cubicBezTo>
                      <a:pt x="362" y="358"/>
                      <a:pt x="378" y="363"/>
                      <a:pt x="394" y="364"/>
                    </a:cubicBezTo>
                    <a:lnTo>
                      <a:pt x="394" y="364"/>
                    </a:lnTo>
                    <a:lnTo>
                      <a:pt x="3837" y="2267"/>
                    </a:lnTo>
                    <a:cubicBezTo>
                      <a:pt x="3856" y="2277"/>
                      <a:pt x="3874" y="2282"/>
                      <a:pt x="3891" y="2282"/>
                    </a:cubicBezTo>
                    <a:cubicBezTo>
                      <a:pt x="3988" y="2282"/>
                      <a:pt x="4051" y="2138"/>
                      <a:pt x="3947" y="2080"/>
                    </a:cubicBezTo>
                    <a:lnTo>
                      <a:pt x="212" y="15"/>
                    </a:lnTo>
                    <a:cubicBezTo>
                      <a:pt x="194" y="5"/>
                      <a:pt x="176" y="0"/>
                      <a:pt x="1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79" name="Google Shape;179;p4"/>
          <p:cNvGrpSpPr/>
          <p:nvPr/>
        </p:nvGrpSpPr>
        <p:grpSpPr>
          <a:xfrm rot="2945782">
            <a:off x="7078713" y="3294146"/>
            <a:ext cx="920058" cy="1954280"/>
            <a:chOff x="290475" y="1572800"/>
            <a:chExt cx="1141857" cy="2425399"/>
          </a:xfrm>
        </p:grpSpPr>
        <p:sp>
          <p:nvSpPr>
            <p:cNvPr id="180" name="Google Shape;180;p4"/>
            <p:cNvSpPr/>
            <p:nvPr/>
          </p:nvSpPr>
          <p:spPr>
            <a:xfrm>
              <a:off x="290475" y="1572800"/>
              <a:ext cx="1141857" cy="2425399"/>
            </a:xfrm>
            <a:custGeom>
              <a:rect b="b" l="l" r="r" t="t"/>
              <a:pathLst>
                <a:path extrusionOk="0" h="33911" w="15965">
                  <a:moveTo>
                    <a:pt x="14194" y="0"/>
                  </a:moveTo>
                  <a:lnTo>
                    <a:pt x="14194" y="0"/>
                  </a:lnTo>
                  <a:cubicBezTo>
                    <a:pt x="8929" y="3415"/>
                    <a:pt x="4769" y="8505"/>
                    <a:pt x="2472" y="14345"/>
                  </a:cubicBezTo>
                  <a:cubicBezTo>
                    <a:pt x="175" y="20184"/>
                    <a:pt x="0" y="27824"/>
                    <a:pt x="1527" y="33911"/>
                  </a:cubicBezTo>
                  <a:cubicBezTo>
                    <a:pt x="6946" y="30488"/>
                    <a:pt x="11210" y="25273"/>
                    <a:pt x="13490" y="19285"/>
                  </a:cubicBezTo>
                  <a:cubicBezTo>
                    <a:pt x="15770" y="13295"/>
                    <a:pt x="15965" y="6160"/>
                    <a:pt x="14194" y="0"/>
                  </a:cubicBezTo>
                  <a:close/>
                </a:path>
              </a:pathLst>
            </a:custGeom>
            <a:solidFill>
              <a:srgbClr val="F081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1" name="Google Shape;181;p4"/>
            <p:cNvGrpSpPr/>
            <p:nvPr/>
          </p:nvGrpSpPr>
          <p:grpSpPr>
            <a:xfrm>
              <a:off x="293050" y="1607417"/>
              <a:ext cx="1086422" cy="2043326"/>
              <a:chOff x="293050" y="1607417"/>
              <a:chExt cx="1086422" cy="2043326"/>
            </a:xfrm>
          </p:grpSpPr>
          <p:sp>
            <p:nvSpPr>
              <p:cNvPr id="182" name="Google Shape;182;p4"/>
              <p:cNvSpPr/>
              <p:nvPr/>
            </p:nvSpPr>
            <p:spPr>
              <a:xfrm>
                <a:off x="538657" y="1607417"/>
                <a:ext cx="758925" cy="2043326"/>
              </a:xfrm>
              <a:custGeom>
                <a:rect b="b" l="l" r="r" t="t"/>
                <a:pathLst>
                  <a:path extrusionOk="0" h="28569" w="10611">
                    <a:moveTo>
                      <a:pt x="10464" y="0"/>
                    </a:moveTo>
                    <a:cubicBezTo>
                      <a:pt x="10432" y="0"/>
                      <a:pt x="10401" y="17"/>
                      <a:pt x="10382" y="56"/>
                    </a:cubicBezTo>
                    <a:cubicBezTo>
                      <a:pt x="7058" y="7151"/>
                      <a:pt x="4218" y="14468"/>
                      <a:pt x="1894" y="21951"/>
                    </a:cubicBezTo>
                    <a:cubicBezTo>
                      <a:pt x="1228" y="24099"/>
                      <a:pt x="604" y="26261"/>
                      <a:pt x="22" y="28434"/>
                    </a:cubicBezTo>
                    <a:cubicBezTo>
                      <a:pt x="0" y="28516"/>
                      <a:pt x="68" y="28569"/>
                      <a:pt x="133" y="28569"/>
                    </a:cubicBezTo>
                    <a:cubicBezTo>
                      <a:pt x="176" y="28569"/>
                      <a:pt x="218" y="28546"/>
                      <a:pt x="232" y="28492"/>
                    </a:cubicBezTo>
                    <a:cubicBezTo>
                      <a:pt x="2247" y="20964"/>
                      <a:pt x="4775" y="13582"/>
                      <a:pt x="7796" y="6398"/>
                    </a:cubicBezTo>
                    <a:cubicBezTo>
                      <a:pt x="8679" y="4302"/>
                      <a:pt x="9604" y="2226"/>
                      <a:pt x="10570" y="166"/>
                    </a:cubicBezTo>
                    <a:cubicBezTo>
                      <a:pt x="10611" y="80"/>
                      <a:pt x="10535" y="0"/>
                      <a:pt x="1046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 name="Google Shape;183;p4"/>
              <p:cNvSpPr/>
              <p:nvPr/>
            </p:nvSpPr>
            <p:spPr>
              <a:xfrm>
                <a:off x="1028583" y="2052069"/>
                <a:ext cx="350889" cy="155347"/>
              </a:xfrm>
              <a:custGeom>
                <a:rect b="b" l="l" r="r" t="t"/>
                <a:pathLst>
                  <a:path extrusionOk="0" h="2172" w="4906">
                    <a:moveTo>
                      <a:pt x="4731" y="1"/>
                    </a:moveTo>
                    <a:cubicBezTo>
                      <a:pt x="4716" y="1"/>
                      <a:pt x="4700" y="4"/>
                      <a:pt x="4684" y="11"/>
                    </a:cubicBezTo>
                    <a:lnTo>
                      <a:pt x="113" y="1975"/>
                    </a:lnTo>
                    <a:cubicBezTo>
                      <a:pt x="1" y="2022"/>
                      <a:pt x="72" y="2172"/>
                      <a:pt x="176" y="2172"/>
                    </a:cubicBezTo>
                    <a:cubicBezTo>
                      <a:pt x="191" y="2172"/>
                      <a:pt x="206" y="2169"/>
                      <a:pt x="222" y="2162"/>
                    </a:cubicBezTo>
                    <a:lnTo>
                      <a:pt x="4794" y="198"/>
                    </a:lnTo>
                    <a:cubicBezTo>
                      <a:pt x="4906" y="151"/>
                      <a:pt x="4836" y="1"/>
                      <a:pt x="473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 name="Google Shape;184;p4"/>
              <p:cNvSpPr/>
              <p:nvPr/>
            </p:nvSpPr>
            <p:spPr>
              <a:xfrm>
                <a:off x="890188" y="2446299"/>
                <a:ext cx="481633" cy="144332"/>
              </a:xfrm>
              <a:custGeom>
                <a:rect b="b" l="l" r="r" t="t"/>
                <a:pathLst>
                  <a:path extrusionOk="0" h="2018" w="6734">
                    <a:moveTo>
                      <a:pt x="6585" y="1"/>
                    </a:moveTo>
                    <a:cubicBezTo>
                      <a:pt x="6575" y="1"/>
                      <a:pt x="6565" y="2"/>
                      <a:pt x="6553" y="6"/>
                    </a:cubicBezTo>
                    <a:lnTo>
                      <a:pt x="123" y="1804"/>
                    </a:lnTo>
                    <a:cubicBezTo>
                      <a:pt x="0" y="1839"/>
                      <a:pt x="38" y="2018"/>
                      <a:pt x="150" y="2018"/>
                    </a:cubicBezTo>
                    <a:cubicBezTo>
                      <a:pt x="160" y="2018"/>
                      <a:pt x="170" y="2016"/>
                      <a:pt x="182" y="2013"/>
                    </a:cubicBezTo>
                    <a:lnTo>
                      <a:pt x="6611" y="214"/>
                    </a:lnTo>
                    <a:cubicBezTo>
                      <a:pt x="6734" y="180"/>
                      <a:pt x="6697" y="1"/>
                      <a:pt x="658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4"/>
              <p:cNvSpPr/>
              <p:nvPr/>
            </p:nvSpPr>
            <p:spPr>
              <a:xfrm>
                <a:off x="754153" y="2813637"/>
                <a:ext cx="586270" cy="165288"/>
              </a:xfrm>
              <a:custGeom>
                <a:rect b="b" l="l" r="r" t="t"/>
                <a:pathLst>
                  <a:path extrusionOk="0" h="2311" w="8197">
                    <a:moveTo>
                      <a:pt x="8039" y="1"/>
                    </a:moveTo>
                    <a:cubicBezTo>
                      <a:pt x="8031" y="1"/>
                      <a:pt x="8022" y="2"/>
                      <a:pt x="8012" y="4"/>
                    </a:cubicBezTo>
                    <a:cubicBezTo>
                      <a:pt x="5358" y="612"/>
                      <a:pt x="2728" y="1308"/>
                      <a:pt x="122" y="2095"/>
                    </a:cubicBezTo>
                    <a:cubicBezTo>
                      <a:pt x="1" y="2132"/>
                      <a:pt x="37" y="2310"/>
                      <a:pt x="146" y="2310"/>
                    </a:cubicBezTo>
                    <a:cubicBezTo>
                      <a:pt x="157" y="2310"/>
                      <a:pt x="168" y="2309"/>
                      <a:pt x="180" y="2305"/>
                    </a:cubicBezTo>
                    <a:cubicBezTo>
                      <a:pt x="2786" y="1518"/>
                      <a:pt x="5416" y="822"/>
                      <a:pt x="8070" y="214"/>
                    </a:cubicBezTo>
                    <a:cubicBezTo>
                      <a:pt x="8197" y="185"/>
                      <a:pt x="8156" y="1"/>
                      <a:pt x="803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4"/>
              <p:cNvSpPr/>
              <p:nvPr/>
            </p:nvSpPr>
            <p:spPr>
              <a:xfrm>
                <a:off x="963641" y="1742450"/>
                <a:ext cx="189392" cy="186459"/>
              </a:xfrm>
              <a:custGeom>
                <a:rect b="b" l="l" r="r" t="t"/>
                <a:pathLst>
                  <a:path extrusionOk="0" h="2607" w="2648">
                    <a:moveTo>
                      <a:pt x="159" y="0"/>
                    </a:moveTo>
                    <a:cubicBezTo>
                      <a:pt x="80" y="0"/>
                      <a:pt x="1" y="86"/>
                      <a:pt x="58" y="162"/>
                    </a:cubicBezTo>
                    <a:lnTo>
                      <a:pt x="224" y="379"/>
                    </a:lnTo>
                    <a:cubicBezTo>
                      <a:pt x="248" y="410"/>
                      <a:pt x="280" y="424"/>
                      <a:pt x="312" y="425"/>
                    </a:cubicBezTo>
                    <a:lnTo>
                      <a:pt x="312" y="425"/>
                    </a:lnTo>
                    <a:lnTo>
                      <a:pt x="2418" y="2574"/>
                    </a:lnTo>
                    <a:cubicBezTo>
                      <a:pt x="2440" y="2597"/>
                      <a:pt x="2466" y="2607"/>
                      <a:pt x="2490" y="2607"/>
                    </a:cubicBezTo>
                    <a:cubicBezTo>
                      <a:pt x="2573" y="2607"/>
                      <a:pt x="2648" y="2498"/>
                      <a:pt x="2572" y="2421"/>
                    </a:cubicBezTo>
                    <a:lnTo>
                      <a:pt x="229" y="30"/>
                    </a:lnTo>
                    <a:cubicBezTo>
                      <a:pt x="209" y="9"/>
                      <a:pt x="184" y="0"/>
                      <a:pt x="1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4"/>
              <p:cNvSpPr/>
              <p:nvPr/>
            </p:nvSpPr>
            <p:spPr>
              <a:xfrm>
                <a:off x="658742" y="2179665"/>
                <a:ext cx="306975" cy="222936"/>
              </a:xfrm>
              <a:custGeom>
                <a:rect b="b" l="l" r="r" t="t"/>
                <a:pathLst>
                  <a:path extrusionOk="0" h="3117" w="4292">
                    <a:moveTo>
                      <a:pt x="170" y="1"/>
                    </a:moveTo>
                    <a:cubicBezTo>
                      <a:pt x="80" y="1"/>
                      <a:pt x="1" y="111"/>
                      <a:pt x="88" y="180"/>
                    </a:cubicBezTo>
                    <a:cubicBezTo>
                      <a:pt x="1379" y="1209"/>
                      <a:pt x="2712" y="2181"/>
                      <a:pt x="4085" y="3098"/>
                    </a:cubicBezTo>
                    <a:cubicBezTo>
                      <a:pt x="4105" y="3111"/>
                      <a:pt x="4124" y="3117"/>
                      <a:pt x="4142" y="3117"/>
                    </a:cubicBezTo>
                    <a:cubicBezTo>
                      <a:pt x="4232" y="3117"/>
                      <a:pt x="4292" y="2975"/>
                      <a:pt x="4195" y="2910"/>
                    </a:cubicBezTo>
                    <a:cubicBezTo>
                      <a:pt x="2837" y="2004"/>
                      <a:pt x="1519" y="1042"/>
                      <a:pt x="241" y="27"/>
                    </a:cubicBezTo>
                    <a:cubicBezTo>
                      <a:pt x="219" y="9"/>
                      <a:pt x="194" y="1"/>
                      <a:pt x="17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4"/>
              <p:cNvSpPr/>
              <p:nvPr/>
            </p:nvSpPr>
            <p:spPr>
              <a:xfrm>
                <a:off x="463344" y="2498081"/>
                <a:ext cx="351676" cy="290453"/>
              </a:xfrm>
              <a:custGeom>
                <a:rect b="b" l="l" r="r" t="t"/>
                <a:pathLst>
                  <a:path extrusionOk="0" h="4061" w="4917">
                    <a:moveTo>
                      <a:pt x="168" y="0"/>
                    </a:moveTo>
                    <a:cubicBezTo>
                      <a:pt x="79" y="0"/>
                      <a:pt x="1" y="110"/>
                      <a:pt x="85" y="180"/>
                    </a:cubicBezTo>
                    <a:lnTo>
                      <a:pt x="4678" y="4033"/>
                    </a:lnTo>
                    <a:cubicBezTo>
                      <a:pt x="4701" y="4053"/>
                      <a:pt x="4726" y="4061"/>
                      <a:pt x="4750" y="4061"/>
                    </a:cubicBezTo>
                    <a:cubicBezTo>
                      <a:pt x="4839" y="4061"/>
                      <a:pt x="4916" y="3951"/>
                      <a:pt x="4832" y="3880"/>
                    </a:cubicBezTo>
                    <a:lnTo>
                      <a:pt x="4831" y="3880"/>
                    </a:lnTo>
                    <a:lnTo>
                      <a:pt x="239" y="27"/>
                    </a:lnTo>
                    <a:cubicBezTo>
                      <a:pt x="217" y="8"/>
                      <a:pt x="192" y="0"/>
                      <a:pt x="1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4"/>
              <p:cNvSpPr/>
              <p:nvPr/>
            </p:nvSpPr>
            <p:spPr>
              <a:xfrm>
                <a:off x="341971" y="3021837"/>
                <a:ext cx="314985" cy="211707"/>
              </a:xfrm>
              <a:custGeom>
                <a:rect b="b" l="l" r="r" t="t"/>
                <a:pathLst>
                  <a:path extrusionOk="0" h="2960" w="4404">
                    <a:moveTo>
                      <a:pt x="144" y="0"/>
                    </a:moveTo>
                    <a:cubicBezTo>
                      <a:pt x="58" y="0"/>
                      <a:pt x="0" y="140"/>
                      <a:pt x="92" y="209"/>
                    </a:cubicBezTo>
                    <a:cubicBezTo>
                      <a:pt x="1414" y="1189"/>
                      <a:pt x="2782" y="2100"/>
                      <a:pt x="4193" y="2944"/>
                    </a:cubicBezTo>
                    <a:cubicBezTo>
                      <a:pt x="4212" y="2955"/>
                      <a:pt x="4230" y="2960"/>
                      <a:pt x="4247" y="2960"/>
                    </a:cubicBezTo>
                    <a:cubicBezTo>
                      <a:pt x="4341" y="2960"/>
                      <a:pt x="4403" y="2816"/>
                      <a:pt x="4303" y="2756"/>
                    </a:cubicBezTo>
                    <a:lnTo>
                      <a:pt x="4302" y="2756"/>
                    </a:lnTo>
                    <a:cubicBezTo>
                      <a:pt x="2888" y="1911"/>
                      <a:pt x="1522" y="999"/>
                      <a:pt x="201" y="21"/>
                    </a:cubicBezTo>
                    <a:cubicBezTo>
                      <a:pt x="182" y="7"/>
                      <a:pt x="162" y="0"/>
                      <a:pt x="14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4"/>
              <p:cNvSpPr/>
              <p:nvPr/>
            </p:nvSpPr>
            <p:spPr>
              <a:xfrm>
                <a:off x="623839" y="3270019"/>
                <a:ext cx="530840" cy="129813"/>
              </a:xfrm>
              <a:custGeom>
                <a:rect b="b" l="l" r="r" t="t"/>
                <a:pathLst>
                  <a:path extrusionOk="0" h="1815" w="7422">
                    <a:moveTo>
                      <a:pt x="7263" y="0"/>
                    </a:moveTo>
                    <a:cubicBezTo>
                      <a:pt x="7255" y="0"/>
                      <a:pt x="7246" y="1"/>
                      <a:pt x="7237" y="3"/>
                    </a:cubicBezTo>
                    <a:lnTo>
                      <a:pt x="127" y="1601"/>
                    </a:lnTo>
                    <a:cubicBezTo>
                      <a:pt x="0" y="1630"/>
                      <a:pt x="42" y="1814"/>
                      <a:pt x="159" y="1814"/>
                    </a:cubicBezTo>
                    <a:cubicBezTo>
                      <a:pt x="167" y="1814"/>
                      <a:pt x="176" y="1813"/>
                      <a:pt x="185" y="1811"/>
                    </a:cubicBezTo>
                    <a:lnTo>
                      <a:pt x="7294" y="213"/>
                    </a:lnTo>
                    <a:cubicBezTo>
                      <a:pt x="7422" y="184"/>
                      <a:pt x="7380" y="0"/>
                      <a:pt x="72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4"/>
              <p:cNvSpPr/>
              <p:nvPr/>
            </p:nvSpPr>
            <p:spPr>
              <a:xfrm>
                <a:off x="293050" y="3433161"/>
                <a:ext cx="289809" cy="163214"/>
              </a:xfrm>
              <a:custGeom>
                <a:rect b="b" l="l" r="r" t="t"/>
                <a:pathLst>
                  <a:path extrusionOk="0" h="2282" w="4052">
                    <a:moveTo>
                      <a:pt x="159" y="0"/>
                    </a:moveTo>
                    <a:cubicBezTo>
                      <a:pt x="63" y="0"/>
                      <a:pt x="0" y="142"/>
                      <a:pt x="103" y="203"/>
                    </a:cubicBezTo>
                    <a:lnTo>
                      <a:pt x="103" y="203"/>
                    </a:lnTo>
                    <a:lnTo>
                      <a:pt x="103" y="203"/>
                    </a:lnTo>
                    <a:lnTo>
                      <a:pt x="346" y="348"/>
                    </a:lnTo>
                    <a:cubicBezTo>
                      <a:pt x="362" y="358"/>
                      <a:pt x="378" y="363"/>
                      <a:pt x="394" y="364"/>
                    </a:cubicBezTo>
                    <a:lnTo>
                      <a:pt x="394" y="364"/>
                    </a:lnTo>
                    <a:lnTo>
                      <a:pt x="3837" y="2267"/>
                    </a:lnTo>
                    <a:cubicBezTo>
                      <a:pt x="3856" y="2277"/>
                      <a:pt x="3874" y="2282"/>
                      <a:pt x="3891" y="2282"/>
                    </a:cubicBezTo>
                    <a:cubicBezTo>
                      <a:pt x="3988" y="2282"/>
                      <a:pt x="4051" y="2138"/>
                      <a:pt x="3947" y="2080"/>
                    </a:cubicBezTo>
                    <a:lnTo>
                      <a:pt x="212" y="15"/>
                    </a:lnTo>
                    <a:cubicBezTo>
                      <a:pt x="194" y="5"/>
                      <a:pt x="176" y="0"/>
                      <a:pt x="1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92" name="Google Shape;192;p4"/>
          <p:cNvGrpSpPr/>
          <p:nvPr/>
        </p:nvGrpSpPr>
        <p:grpSpPr>
          <a:xfrm rot="1549853">
            <a:off x="6853474" y="3136492"/>
            <a:ext cx="749242" cy="1591452"/>
            <a:chOff x="290475" y="1572800"/>
            <a:chExt cx="1141857" cy="2425399"/>
          </a:xfrm>
        </p:grpSpPr>
        <p:sp>
          <p:nvSpPr>
            <p:cNvPr id="193" name="Google Shape;193;p4"/>
            <p:cNvSpPr/>
            <p:nvPr/>
          </p:nvSpPr>
          <p:spPr>
            <a:xfrm>
              <a:off x="290475" y="1572800"/>
              <a:ext cx="1141857" cy="2425399"/>
            </a:xfrm>
            <a:custGeom>
              <a:rect b="b" l="l" r="r" t="t"/>
              <a:pathLst>
                <a:path extrusionOk="0" h="33911" w="15965">
                  <a:moveTo>
                    <a:pt x="14194" y="0"/>
                  </a:moveTo>
                  <a:lnTo>
                    <a:pt x="14194" y="0"/>
                  </a:lnTo>
                  <a:cubicBezTo>
                    <a:pt x="8929" y="3415"/>
                    <a:pt x="4769" y="8505"/>
                    <a:pt x="2472" y="14345"/>
                  </a:cubicBezTo>
                  <a:cubicBezTo>
                    <a:pt x="175" y="20184"/>
                    <a:pt x="0" y="27824"/>
                    <a:pt x="1527" y="33911"/>
                  </a:cubicBezTo>
                  <a:cubicBezTo>
                    <a:pt x="6946" y="30488"/>
                    <a:pt x="11210" y="25273"/>
                    <a:pt x="13490" y="19285"/>
                  </a:cubicBezTo>
                  <a:cubicBezTo>
                    <a:pt x="15770" y="13295"/>
                    <a:pt x="15965" y="6160"/>
                    <a:pt x="1419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4" name="Google Shape;194;p4"/>
            <p:cNvGrpSpPr/>
            <p:nvPr/>
          </p:nvGrpSpPr>
          <p:grpSpPr>
            <a:xfrm>
              <a:off x="293050" y="1607417"/>
              <a:ext cx="1086422" cy="2043326"/>
              <a:chOff x="293050" y="1607417"/>
              <a:chExt cx="1086422" cy="2043326"/>
            </a:xfrm>
          </p:grpSpPr>
          <p:sp>
            <p:nvSpPr>
              <p:cNvPr id="195" name="Google Shape;195;p4"/>
              <p:cNvSpPr/>
              <p:nvPr/>
            </p:nvSpPr>
            <p:spPr>
              <a:xfrm>
                <a:off x="538657" y="1607417"/>
                <a:ext cx="758925" cy="2043326"/>
              </a:xfrm>
              <a:custGeom>
                <a:rect b="b" l="l" r="r" t="t"/>
                <a:pathLst>
                  <a:path extrusionOk="0" h="28569" w="10611">
                    <a:moveTo>
                      <a:pt x="10464" y="0"/>
                    </a:moveTo>
                    <a:cubicBezTo>
                      <a:pt x="10432" y="0"/>
                      <a:pt x="10401" y="17"/>
                      <a:pt x="10382" y="56"/>
                    </a:cubicBezTo>
                    <a:cubicBezTo>
                      <a:pt x="7058" y="7151"/>
                      <a:pt x="4218" y="14468"/>
                      <a:pt x="1894" y="21951"/>
                    </a:cubicBezTo>
                    <a:cubicBezTo>
                      <a:pt x="1228" y="24099"/>
                      <a:pt x="604" y="26261"/>
                      <a:pt x="22" y="28434"/>
                    </a:cubicBezTo>
                    <a:cubicBezTo>
                      <a:pt x="0" y="28516"/>
                      <a:pt x="68" y="28569"/>
                      <a:pt x="133" y="28569"/>
                    </a:cubicBezTo>
                    <a:cubicBezTo>
                      <a:pt x="176" y="28569"/>
                      <a:pt x="218" y="28546"/>
                      <a:pt x="232" y="28492"/>
                    </a:cubicBezTo>
                    <a:cubicBezTo>
                      <a:pt x="2247" y="20964"/>
                      <a:pt x="4775" y="13582"/>
                      <a:pt x="7796" y="6398"/>
                    </a:cubicBezTo>
                    <a:cubicBezTo>
                      <a:pt x="8679" y="4302"/>
                      <a:pt x="9604" y="2226"/>
                      <a:pt x="10570" y="166"/>
                    </a:cubicBezTo>
                    <a:cubicBezTo>
                      <a:pt x="10611" y="80"/>
                      <a:pt x="10535" y="0"/>
                      <a:pt x="10464" y="0"/>
                    </a:cubicBezTo>
                    <a:close/>
                  </a:path>
                </a:pathLst>
              </a:custGeom>
              <a:solidFill>
                <a:srgbClr val="173F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 name="Google Shape;196;p4"/>
              <p:cNvSpPr/>
              <p:nvPr/>
            </p:nvSpPr>
            <p:spPr>
              <a:xfrm>
                <a:off x="1028583" y="2052069"/>
                <a:ext cx="350889" cy="155347"/>
              </a:xfrm>
              <a:custGeom>
                <a:rect b="b" l="l" r="r" t="t"/>
                <a:pathLst>
                  <a:path extrusionOk="0" h="2172" w="4906">
                    <a:moveTo>
                      <a:pt x="4731" y="1"/>
                    </a:moveTo>
                    <a:cubicBezTo>
                      <a:pt x="4716" y="1"/>
                      <a:pt x="4700" y="4"/>
                      <a:pt x="4684" y="11"/>
                    </a:cubicBezTo>
                    <a:lnTo>
                      <a:pt x="113" y="1975"/>
                    </a:lnTo>
                    <a:cubicBezTo>
                      <a:pt x="1" y="2022"/>
                      <a:pt x="72" y="2172"/>
                      <a:pt x="176" y="2172"/>
                    </a:cubicBezTo>
                    <a:cubicBezTo>
                      <a:pt x="191" y="2172"/>
                      <a:pt x="206" y="2169"/>
                      <a:pt x="222" y="2162"/>
                    </a:cubicBezTo>
                    <a:lnTo>
                      <a:pt x="4794" y="198"/>
                    </a:lnTo>
                    <a:cubicBezTo>
                      <a:pt x="4906" y="151"/>
                      <a:pt x="4836" y="1"/>
                      <a:pt x="4731" y="1"/>
                    </a:cubicBezTo>
                    <a:close/>
                  </a:path>
                </a:pathLst>
              </a:custGeom>
              <a:solidFill>
                <a:srgbClr val="173F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4"/>
              <p:cNvSpPr/>
              <p:nvPr/>
            </p:nvSpPr>
            <p:spPr>
              <a:xfrm>
                <a:off x="890188" y="2446299"/>
                <a:ext cx="481633" cy="144332"/>
              </a:xfrm>
              <a:custGeom>
                <a:rect b="b" l="l" r="r" t="t"/>
                <a:pathLst>
                  <a:path extrusionOk="0" h="2018" w="6734">
                    <a:moveTo>
                      <a:pt x="6585" y="1"/>
                    </a:moveTo>
                    <a:cubicBezTo>
                      <a:pt x="6575" y="1"/>
                      <a:pt x="6565" y="2"/>
                      <a:pt x="6553" y="6"/>
                    </a:cubicBezTo>
                    <a:lnTo>
                      <a:pt x="123" y="1804"/>
                    </a:lnTo>
                    <a:cubicBezTo>
                      <a:pt x="0" y="1839"/>
                      <a:pt x="38" y="2018"/>
                      <a:pt x="150" y="2018"/>
                    </a:cubicBezTo>
                    <a:cubicBezTo>
                      <a:pt x="160" y="2018"/>
                      <a:pt x="170" y="2016"/>
                      <a:pt x="182" y="2013"/>
                    </a:cubicBezTo>
                    <a:lnTo>
                      <a:pt x="6611" y="214"/>
                    </a:lnTo>
                    <a:cubicBezTo>
                      <a:pt x="6734" y="180"/>
                      <a:pt x="6697" y="1"/>
                      <a:pt x="6585" y="1"/>
                    </a:cubicBezTo>
                    <a:close/>
                  </a:path>
                </a:pathLst>
              </a:custGeom>
              <a:solidFill>
                <a:srgbClr val="173F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 name="Google Shape;198;p4"/>
              <p:cNvSpPr/>
              <p:nvPr/>
            </p:nvSpPr>
            <p:spPr>
              <a:xfrm>
                <a:off x="754153" y="2813637"/>
                <a:ext cx="586270" cy="165288"/>
              </a:xfrm>
              <a:custGeom>
                <a:rect b="b" l="l" r="r" t="t"/>
                <a:pathLst>
                  <a:path extrusionOk="0" h="2311" w="8197">
                    <a:moveTo>
                      <a:pt x="8039" y="1"/>
                    </a:moveTo>
                    <a:cubicBezTo>
                      <a:pt x="8031" y="1"/>
                      <a:pt x="8022" y="2"/>
                      <a:pt x="8012" y="4"/>
                    </a:cubicBezTo>
                    <a:cubicBezTo>
                      <a:pt x="5358" y="612"/>
                      <a:pt x="2728" y="1308"/>
                      <a:pt x="122" y="2095"/>
                    </a:cubicBezTo>
                    <a:cubicBezTo>
                      <a:pt x="1" y="2132"/>
                      <a:pt x="37" y="2310"/>
                      <a:pt x="146" y="2310"/>
                    </a:cubicBezTo>
                    <a:cubicBezTo>
                      <a:pt x="157" y="2310"/>
                      <a:pt x="168" y="2309"/>
                      <a:pt x="180" y="2305"/>
                    </a:cubicBezTo>
                    <a:cubicBezTo>
                      <a:pt x="2786" y="1518"/>
                      <a:pt x="5416" y="822"/>
                      <a:pt x="8070" y="214"/>
                    </a:cubicBezTo>
                    <a:cubicBezTo>
                      <a:pt x="8197" y="185"/>
                      <a:pt x="8156" y="1"/>
                      <a:pt x="8039" y="1"/>
                    </a:cubicBezTo>
                    <a:close/>
                  </a:path>
                </a:pathLst>
              </a:custGeom>
              <a:solidFill>
                <a:srgbClr val="173F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 name="Google Shape;199;p4"/>
              <p:cNvSpPr/>
              <p:nvPr/>
            </p:nvSpPr>
            <p:spPr>
              <a:xfrm>
                <a:off x="963641" y="1742450"/>
                <a:ext cx="189392" cy="186459"/>
              </a:xfrm>
              <a:custGeom>
                <a:rect b="b" l="l" r="r" t="t"/>
                <a:pathLst>
                  <a:path extrusionOk="0" h="2607" w="2648">
                    <a:moveTo>
                      <a:pt x="159" y="0"/>
                    </a:moveTo>
                    <a:cubicBezTo>
                      <a:pt x="80" y="0"/>
                      <a:pt x="1" y="86"/>
                      <a:pt x="58" y="162"/>
                    </a:cubicBezTo>
                    <a:lnTo>
                      <a:pt x="224" y="379"/>
                    </a:lnTo>
                    <a:cubicBezTo>
                      <a:pt x="248" y="410"/>
                      <a:pt x="280" y="424"/>
                      <a:pt x="312" y="425"/>
                    </a:cubicBezTo>
                    <a:lnTo>
                      <a:pt x="312" y="425"/>
                    </a:lnTo>
                    <a:lnTo>
                      <a:pt x="2418" y="2574"/>
                    </a:lnTo>
                    <a:cubicBezTo>
                      <a:pt x="2440" y="2597"/>
                      <a:pt x="2466" y="2607"/>
                      <a:pt x="2490" y="2607"/>
                    </a:cubicBezTo>
                    <a:cubicBezTo>
                      <a:pt x="2573" y="2607"/>
                      <a:pt x="2648" y="2498"/>
                      <a:pt x="2572" y="2421"/>
                    </a:cubicBezTo>
                    <a:lnTo>
                      <a:pt x="229" y="30"/>
                    </a:lnTo>
                    <a:cubicBezTo>
                      <a:pt x="209" y="9"/>
                      <a:pt x="184" y="0"/>
                      <a:pt x="159" y="0"/>
                    </a:cubicBezTo>
                    <a:close/>
                  </a:path>
                </a:pathLst>
              </a:custGeom>
              <a:solidFill>
                <a:srgbClr val="173F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4"/>
              <p:cNvSpPr/>
              <p:nvPr/>
            </p:nvSpPr>
            <p:spPr>
              <a:xfrm>
                <a:off x="658742" y="2179665"/>
                <a:ext cx="306975" cy="222936"/>
              </a:xfrm>
              <a:custGeom>
                <a:rect b="b" l="l" r="r" t="t"/>
                <a:pathLst>
                  <a:path extrusionOk="0" h="3117" w="4292">
                    <a:moveTo>
                      <a:pt x="170" y="1"/>
                    </a:moveTo>
                    <a:cubicBezTo>
                      <a:pt x="80" y="1"/>
                      <a:pt x="1" y="111"/>
                      <a:pt x="88" y="180"/>
                    </a:cubicBezTo>
                    <a:cubicBezTo>
                      <a:pt x="1379" y="1209"/>
                      <a:pt x="2712" y="2181"/>
                      <a:pt x="4085" y="3098"/>
                    </a:cubicBezTo>
                    <a:cubicBezTo>
                      <a:pt x="4105" y="3111"/>
                      <a:pt x="4124" y="3117"/>
                      <a:pt x="4142" y="3117"/>
                    </a:cubicBezTo>
                    <a:cubicBezTo>
                      <a:pt x="4232" y="3117"/>
                      <a:pt x="4292" y="2975"/>
                      <a:pt x="4195" y="2910"/>
                    </a:cubicBezTo>
                    <a:cubicBezTo>
                      <a:pt x="2837" y="2004"/>
                      <a:pt x="1519" y="1042"/>
                      <a:pt x="241" y="27"/>
                    </a:cubicBezTo>
                    <a:cubicBezTo>
                      <a:pt x="219" y="9"/>
                      <a:pt x="194" y="1"/>
                      <a:pt x="170" y="1"/>
                    </a:cubicBezTo>
                    <a:close/>
                  </a:path>
                </a:pathLst>
              </a:custGeom>
              <a:solidFill>
                <a:srgbClr val="173F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4"/>
              <p:cNvSpPr/>
              <p:nvPr/>
            </p:nvSpPr>
            <p:spPr>
              <a:xfrm>
                <a:off x="463344" y="2498081"/>
                <a:ext cx="351676" cy="290453"/>
              </a:xfrm>
              <a:custGeom>
                <a:rect b="b" l="l" r="r" t="t"/>
                <a:pathLst>
                  <a:path extrusionOk="0" h="4061" w="4917">
                    <a:moveTo>
                      <a:pt x="168" y="0"/>
                    </a:moveTo>
                    <a:cubicBezTo>
                      <a:pt x="79" y="0"/>
                      <a:pt x="1" y="110"/>
                      <a:pt x="85" y="180"/>
                    </a:cubicBezTo>
                    <a:lnTo>
                      <a:pt x="4678" y="4033"/>
                    </a:lnTo>
                    <a:cubicBezTo>
                      <a:pt x="4701" y="4053"/>
                      <a:pt x="4726" y="4061"/>
                      <a:pt x="4750" y="4061"/>
                    </a:cubicBezTo>
                    <a:cubicBezTo>
                      <a:pt x="4839" y="4061"/>
                      <a:pt x="4916" y="3951"/>
                      <a:pt x="4832" y="3880"/>
                    </a:cubicBezTo>
                    <a:lnTo>
                      <a:pt x="4831" y="3880"/>
                    </a:lnTo>
                    <a:lnTo>
                      <a:pt x="239" y="27"/>
                    </a:lnTo>
                    <a:cubicBezTo>
                      <a:pt x="217" y="8"/>
                      <a:pt x="192" y="0"/>
                      <a:pt x="168" y="0"/>
                    </a:cubicBezTo>
                    <a:close/>
                  </a:path>
                </a:pathLst>
              </a:custGeom>
              <a:solidFill>
                <a:srgbClr val="173F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4"/>
              <p:cNvSpPr/>
              <p:nvPr/>
            </p:nvSpPr>
            <p:spPr>
              <a:xfrm>
                <a:off x="341971" y="3021837"/>
                <a:ext cx="314985" cy="211707"/>
              </a:xfrm>
              <a:custGeom>
                <a:rect b="b" l="l" r="r" t="t"/>
                <a:pathLst>
                  <a:path extrusionOk="0" h="2960" w="4404">
                    <a:moveTo>
                      <a:pt x="144" y="0"/>
                    </a:moveTo>
                    <a:cubicBezTo>
                      <a:pt x="58" y="0"/>
                      <a:pt x="0" y="140"/>
                      <a:pt x="92" y="209"/>
                    </a:cubicBezTo>
                    <a:cubicBezTo>
                      <a:pt x="1414" y="1189"/>
                      <a:pt x="2782" y="2100"/>
                      <a:pt x="4193" y="2944"/>
                    </a:cubicBezTo>
                    <a:cubicBezTo>
                      <a:pt x="4212" y="2955"/>
                      <a:pt x="4230" y="2960"/>
                      <a:pt x="4247" y="2960"/>
                    </a:cubicBezTo>
                    <a:cubicBezTo>
                      <a:pt x="4341" y="2960"/>
                      <a:pt x="4403" y="2816"/>
                      <a:pt x="4303" y="2756"/>
                    </a:cubicBezTo>
                    <a:lnTo>
                      <a:pt x="4302" y="2756"/>
                    </a:lnTo>
                    <a:cubicBezTo>
                      <a:pt x="2888" y="1911"/>
                      <a:pt x="1522" y="999"/>
                      <a:pt x="201" y="21"/>
                    </a:cubicBezTo>
                    <a:cubicBezTo>
                      <a:pt x="182" y="7"/>
                      <a:pt x="162" y="0"/>
                      <a:pt x="144" y="0"/>
                    </a:cubicBezTo>
                    <a:close/>
                  </a:path>
                </a:pathLst>
              </a:custGeom>
              <a:solidFill>
                <a:srgbClr val="FFF4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 name="Google Shape;203;p4"/>
              <p:cNvSpPr/>
              <p:nvPr/>
            </p:nvSpPr>
            <p:spPr>
              <a:xfrm>
                <a:off x="623839" y="3270019"/>
                <a:ext cx="530840" cy="129813"/>
              </a:xfrm>
              <a:custGeom>
                <a:rect b="b" l="l" r="r" t="t"/>
                <a:pathLst>
                  <a:path extrusionOk="0" h="1815" w="7422">
                    <a:moveTo>
                      <a:pt x="7263" y="0"/>
                    </a:moveTo>
                    <a:cubicBezTo>
                      <a:pt x="7255" y="0"/>
                      <a:pt x="7246" y="1"/>
                      <a:pt x="7237" y="3"/>
                    </a:cubicBezTo>
                    <a:lnTo>
                      <a:pt x="127" y="1601"/>
                    </a:lnTo>
                    <a:cubicBezTo>
                      <a:pt x="0" y="1630"/>
                      <a:pt x="42" y="1814"/>
                      <a:pt x="159" y="1814"/>
                    </a:cubicBezTo>
                    <a:cubicBezTo>
                      <a:pt x="167" y="1814"/>
                      <a:pt x="176" y="1813"/>
                      <a:pt x="185" y="1811"/>
                    </a:cubicBezTo>
                    <a:lnTo>
                      <a:pt x="7294" y="213"/>
                    </a:lnTo>
                    <a:cubicBezTo>
                      <a:pt x="7422" y="184"/>
                      <a:pt x="7380" y="0"/>
                      <a:pt x="7263" y="0"/>
                    </a:cubicBezTo>
                    <a:close/>
                  </a:path>
                </a:pathLst>
              </a:custGeom>
              <a:solidFill>
                <a:srgbClr val="173F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 name="Google Shape;204;p4"/>
              <p:cNvSpPr/>
              <p:nvPr/>
            </p:nvSpPr>
            <p:spPr>
              <a:xfrm>
                <a:off x="293050" y="3433161"/>
                <a:ext cx="289809" cy="163214"/>
              </a:xfrm>
              <a:custGeom>
                <a:rect b="b" l="l" r="r" t="t"/>
                <a:pathLst>
                  <a:path extrusionOk="0" h="2282" w="4052">
                    <a:moveTo>
                      <a:pt x="159" y="0"/>
                    </a:moveTo>
                    <a:cubicBezTo>
                      <a:pt x="63" y="0"/>
                      <a:pt x="0" y="142"/>
                      <a:pt x="103" y="203"/>
                    </a:cubicBezTo>
                    <a:lnTo>
                      <a:pt x="103" y="203"/>
                    </a:lnTo>
                    <a:lnTo>
                      <a:pt x="103" y="203"/>
                    </a:lnTo>
                    <a:lnTo>
                      <a:pt x="346" y="348"/>
                    </a:lnTo>
                    <a:cubicBezTo>
                      <a:pt x="362" y="358"/>
                      <a:pt x="378" y="363"/>
                      <a:pt x="394" y="364"/>
                    </a:cubicBezTo>
                    <a:lnTo>
                      <a:pt x="394" y="364"/>
                    </a:lnTo>
                    <a:lnTo>
                      <a:pt x="3837" y="2267"/>
                    </a:lnTo>
                    <a:cubicBezTo>
                      <a:pt x="3856" y="2277"/>
                      <a:pt x="3874" y="2282"/>
                      <a:pt x="3891" y="2282"/>
                    </a:cubicBezTo>
                    <a:cubicBezTo>
                      <a:pt x="3988" y="2282"/>
                      <a:pt x="4051" y="2138"/>
                      <a:pt x="3947" y="2080"/>
                    </a:cubicBezTo>
                    <a:lnTo>
                      <a:pt x="212" y="15"/>
                    </a:lnTo>
                    <a:cubicBezTo>
                      <a:pt x="194" y="5"/>
                      <a:pt x="176" y="0"/>
                      <a:pt x="159" y="0"/>
                    </a:cubicBezTo>
                    <a:close/>
                  </a:path>
                </a:pathLst>
              </a:custGeom>
              <a:solidFill>
                <a:srgbClr val="FFF4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05" name="Google Shape;205;p4"/>
          <p:cNvGrpSpPr/>
          <p:nvPr/>
        </p:nvGrpSpPr>
        <p:grpSpPr>
          <a:xfrm>
            <a:off x="1804517" y="950900"/>
            <a:ext cx="5504477" cy="3941307"/>
            <a:chOff x="1804517" y="950900"/>
            <a:chExt cx="5504477" cy="3941307"/>
          </a:xfrm>
        </p:grpSpPr>
        <p:sp>
          <p:nvSpPr>
            <p:cNvPr id="206" name="Google Shape;206;p4"/>
            <p:cNvSpPr/>
            <p:nvPr/>
          </p:nvSpPr>
          <p:spPr>
            <a:xfrm rot="5400000">
              <a:off x="2601341" y="339810"/>
              <a:ext cx="3941307" cy="5163486"/>
            </a:xfrm>
            <a:custGeom>
              <a:rect b="b" l="l" r="r" t="t"/>
              <a:pathLst>
                <a:path extrusionOk="0" h="46045" w="39258">
                  <a:moveTo>
                    <a:pt x="26843" y="0"/>
                  </a:moveTo>
                  <a:cubicBezTo>
                    <a:pt x="22686" y="0"/>
                    <a:pt x="18533" y="1766"/>
                    <a:pt x="14322" y="1766"/>
                  </a:cubicBezTo>
                  <a:cubicBezTo>
                    <a:pt x="14119" y="1766"/>
                    <a:pt x="13916" y="1761"/>
                    <a:pt x="13713" y="1753"/>
                  </a:cubicBezTo>
                  <a:cubicBezTo>
                    <a:pt x="12550" y="1704"/>
                    <a:pt x="11461" y="1608"/>
                    <a:pt x="10408" y="1608"/>
                  </a:cubicBezTo>
                  <a:cubicBezTo>
                    <a:pt x="8797" y="1608"/>
                    <a:pt x="7272" y="1831"/>
                    <a:pt x="5701" y="2782"/>
                  </a:cubicBezTo>
                  <a:cubicBezTo>
                    <a:pt x="3299" y="4234"/>
                    <a:pt x="1644" y="6537"/>
                    <a:pt x="898" y="9146"/>
                  </a:cubicBezTo>
                  <a:cubicBezTo>
                    <a:pt x="1" y="12277"/>
                    <a:pt x="326" y="15615"/>
                    <a:pt x="1036" y="18790"/>
                  </a:cubicBezTo>
                  <a:cubicBezTo>
                    <a:pt x="2168" y="23852"/>
                    <a:pt x="3629" y="28150"/>
                    <a:pt x="3028" y="33448"/>
                  </a:cubicBezTo>
                  <a:cubicBezTo>
                    <a:pt x="2780" y="35618"/>
                    <a:pt x="2332" y="37845"/>
                    <a:pt x="2923" y="39954"/>
                  </a:cubicBezTo>
                  <a:cubicBezTo>
                    <a:pt x="4151" y="44336"/>
                    <a:pt x="8766" y="46045"/>
                    <a:pt x="13139" y="46045"/>
                  </a:cubicBezTo>
                  <a:cubicBezTo>
                    <a:pt x="14268" y="46045"/>
                    <a:pt x="15381" y="45931"/>
                    <a:pt x="16415" y="45720"/>
                  </a:cubicBezTo>
                  <a:cubicBezTo>
                    <a:pt x="18968" y="45197"/>
                    <a:pt x="21466" y="44415"/>
                    <a:pt x="24044" y="44415"/>
                  </a:cubicBezTo>
                  <a:cubicBezTo>
                    <a:pt x="24495" y="44415"/>
                    <a:pt x="24948" y="44439"/>
                    <a:pt x="25404" y="44493"/>
                  </a:cubicBezTo>
                  <a:cubicBezTo>
                    <a:pt x="26781" y="44653"/>
                    <a:pt x="28175" y="44831"/>
                    <a:pt x="29549" y="44831"/>
                  </a:cubicBezTo>
                  <a:cubicBezTo>
                    <a:pt x="31176" y="44831"/>
                    <a:pt x="32773" y="44581"/>
                    <a:pt x="34274" y="43756"/>
                  </a:cubicBezTo>
                  <a:cubicBezTo>
                    <a:pt x="36837" y="42347"/>
                    <a:pt x="38320" y="39580"/>
                    <a:pt x="38789" y="36794"/>
                  </a:cubicBezTo>
                  <a:cubicBezTo>
                    <a:pt x="39257" y="34007"/>
                    <a:pt x="38848" y="31163"/>
                    <a:pt x="38423" y="28370"/>
                  </a:cubicBezTo>
                  <a:cubicBezTo>
                    <a:pt x="37675" y="23439"/>
                    <a:pt x="38233" y="18957"/>
                    <a:pt x="38494" y="14026"/>
                  </a:cubicBezTo>
                  <a:cubicBezTo>
                    <a:pt x="38613" y="11777"/>
                    <a:pt x="38565" y="9480"/>
                    <a:pt x="37836" y="7340"/>
                  </a:cubicBezTo>
                  <a:cubicBezTo>
                    <a:pt x="36623" y="3785"/>
                    <a:pt x="32750" y="787"/>
                    <a:pt x="28897" y="160"/>
                  </a:cubicBezTo>
                  <a:cubicBezTo>
                    <a:pt x="28212" y="48"/>
                    <a:pt x="27528" y="0"/>
                    <a:pt x="2684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 name="Google Shape;207;p4"/>
            <p:cNvSpPr/>
            <p:nvPr/>
          </p:nvSpPr>
          <p:spPr>
            <a:xfrm>
              <a:off x="1873048" y="1570825"/>
              <a:ext cx="438675" cy="1651100"/>
            </a:xfrm>
            <a:custGeom>
              <a:rect b="b" l="l" r="r" t="t"/>
              <a:pathLst>
                <a:path extrusionOk="0" h="66044" w="17547">
                  <a:moveTo>
                    <a:pt x="17547" y="66044"/>
                  </a:moveTo>
                  <a:cubicBezTo>
                    <a:pt x="1773" y="50270"/>
                    <a:pt x="-6647" y="17845"/>
                    <a:pt x="6739" y="0"/>
                  </a:cubicBezTo>
                </a:path>
              </a:pathLst>
            </a:custGeom>
            <a:noFill/>
            <a:ln cap="flat" cmpd="sng" w="19050">
              <a:solidFill>
                <a:schemeClr val="accent6"/>
              </a:solidFill>
              <a:prstDash val="solid"/>
              <a:round/>
              <a:headEnd len="med" w="med" type="none"/>
              <a:tailEnd len="med" w="med" type="none"/>
            </a:ln>
          </p:spPr>
        </p:sp>
        <p:sp>
          <p:nvSpPr>
            <p:cNvPr id="208" name="Google Shape;208;p4"/>
            <p:cNvSpPr/>
            <p:nvPr/>
          </p:nvSpPr>
          <p:spPr>
            <a:xfrm>
              <a:off x="6914850" y="1961075"/>
              <a:ext cx="277425" cy="1941325"/>
            </a:xfrm>
            <a:custGeom>
              <a:rect b="b" l="l" r="r" t="t"/>
              <a:pathLst>
                <a:path extrusionOk="0" h="77653" w="11097">
                  <a:moveTo>
                    <a:pt x="0" y="0"/>
                  </a:moveTo>
                  <a:cubicBezTo>
                    <a:pt x="0" y="14401"/>
                    <a:pt x="7635" y="27824"/>
                    <a:pt x="10007" y="42029"/>
                  </a:cubicBezTo>
                  <a:cubicBezTo>
                    <a:pt x="11975" y="53815"/>
                    <a:pt x="11343" y="66962"/>
                    <a:pt x="6004" y="77653"/>
                  </a:cubicBezTo>
                </a:path>
              </a:pathLst>
            </a:custGeom>
            <a:noFill/>
            <a:ln cap="flat" cmpd="sng" w="19050">
              <a:solidFill>
                <a:schemeClr val="accent6"/>
              </a:solidFill>
              <a:prstDash val="solid"/>
              <a:round/>
              <a:headEnd len="med" w="med" type="none"/>
              <a:tailEnd len="med" w="med" type="none"/>
            </a:ln>
          </p:spPr>
        </p:sp>
        <p:sp>
          <p:nvSpPr>
            <p:cNvPr id="209" name="Google Shape;209;p4"/>
            <p:cNvSpPr/>
            <p:nvPr/>
          </p:nvSpPr>
          <p:spPr>
            <a:xfrm rot="-1678930">
              <a:off x="7005761" y="2101756"/>
              <a:ext cx="275251" cy="187827"/>
            </a:xfrm>
            <a:custGeom>
              <a:rect b="b" l="l" r="r" t="t"/>
              <a:pathLst>
                <a:path extrusionOk="0" h="7540" w="11050">
                  <a:moveTo>
                    <a:pt x="8100" y="1"/>
                  </a:moveTo>
                  <a:cubicBezTo>
                    <a:pt x="7014" y="1"/>
                    <a:pt x="5905" y="606"/>
                    <a:pt x="5031" y="1160"/>
                  </a:cubicBezTo>
                  <a:cubicBezTo>
                    <a:pt x="3844" y="1914"/>
                    <a:pt x="2717" y="2877"/>
                    <a:pt x="1780" y="3926"/>
                  </a:cubicBezTo>
                  <a:cubicBezTo>
                    <a:pt x="843" y="4976"/>
                    <a:pt x="104" y="6138"/>
                    <a:pt x="0" y="7540"/>
                  </a:cubicBezTo>
                  <a:cubicBezTo>
                    <a:pt x="770" y="6279"/>
                    <a:pt x="2034" y="5341"/>
                    <a:pt x="3063" y="4768"/>
                  </a:cubicBezTo>
                  <a:cubicBezTo>
                    <a:pt x="4091" y="4195"/>
                    <a:pt x="5290" y="3997"/>
                    <a:pt x="6467" y="3945"/>
                  </a:cubicBezTo>
                  <a:cubicBezTo>
                    <a:pt x="7009" y="3922"/>
                    <a:pt x="7653" y="3944"/>
                    <a:pt x="8195" y="3901"/>
                  </a:cubicBezTo>
                  <a:cubicBezTo>
                    <a:pt x="10050" y="3755"/>
                    <a:pt x="11050" y="1114"/>
                    <a:pt x="9194" y="238"/>
                  </a:cubicBezTo>
                  <a:cubicBezTo>
                    <a:pt x="8839" y="71"/>
                    <a:pt x="8471" y="1"/>
                    <a:pt x="810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 name="Google Shape;210;p4"/>
            <p:cNvSpPr/>
            <p:nvPr/>
          </p:nvSpPr>
          <p:spPr>
            <a:xfrm rot="9164587">
              <a:off x="1832252" y="3366621"/>
              <a:ext cx="275236" cy="187834"/>
            </a:xfrm>
            <a:custGeom>
              <a:rect b="b" l="l" r="r" t="t"/>
              <a:pathLst>
                <a:path extrusionOk="0" h="7540" w="11050">
                  <a:moveTo>
                    <a:pt x="8100" y="1"/>
                  </a:moveTo>
                  <a:cubicBezTo>
                    <a:pt x="7014" y="1"/>
                    <a:pt x="5905" y="606"/>
                    <a:pt x="5031" y="1160"/>
                  </a:cubicBezTo>
                  <a:cubicBezTo>
                    <a:pt x="3844" y="1914"/>
                    <a:pt x="2717" y="2877"/>
                    <a:pt x="1780" y="3926"/>
                  </a:cubicBezTo>
                  <a:cubicBezTo>
                    <a:pt x="843" y="4976"/>
                    <a:pt x="104" y="6138"/>
                    <a:pt x="0" y="7540"/>
                  </a:cubicBezTo>
                  <a:cubicBezTo>
                    <a:pt x="770" y="6279"/>
                    <a:pt x="2034" y="5341"/>
                    <a:pt x="3063" y="4768"/>
                  </a:cubicBezTo>
                  <a:cubicBezTo>
                    <a:pt x="4091" y="4195"/>
                    <a:pt x="5290" y="3997"/>
                    <a:pt x="6467" y="3945"/>
                  </a:cubicBezTo>
                  <a:cubicBezTo>
                    <a:pt x="7009" y="3922"/>
                    <a:pt x="7653" y="3944"/>
                    <a:pt x="8195" y="3901"/>
                  </a:cubicBezTo>
                  <a:cubicBezTo>
                    <a:pt x="10050" y="3755"/>
                    <a:pt x="11050" y="1114"/>
                    <a:pt x="9194" y="238"/>
                  </a:cubicBezTo>
                  <a:cubicBezTo>
                    <a:pt x="8839" y="71"/>
                    <a:pt x="8471" y="1"/>
                    <a:pt x="810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 name="Google Shape;211;p4"/>
            <p:cNvSpPr/>
            <p:nvPr/>
          </p:nvSpPr>
          <p:spPr>
            <a:xfrm>
              <a:off x="2075720" y="3833250"/>
              <a:ext cx="1556900" cy="962350"/>
            </a:xfrm>
            <a:custGeom>
              <a:rect b="b" l="l" r="r" t="t"/>
              <a:pathLst>
                <a:path extrusionOk="0" h="38494" w="62276">
                  <a:moveTo>
                    <a:pt x="62276" y="38427"/>
                  </a:moveTo>
                  <a:cubicBezTo>
                    <a:pt x="46652" y="38427"/>
                    <a:pt x="29560" y="39504"/>
                    <a:pt x="15844" y="32022"/>
                  </a:cubicBezTo>
                  <a:cubicBezTo>
                    <a:pt x="10368" y="29034"/>
                    <a:pt x="4292" y="25348"/>
                    <a:pt x="1834" y="19614"/>
                  </a:cubicBezTo>
                  <a:cubicBezTo>
                    <a:pt x="-755" y="13574"/>
                    <a:pt x="-811" y="4647"/>
                    <a:pt x="3836" y="0"/>
                  </a:cubicBezTo>
                </a:path>
              </a:pathLst>
            </a:custGeom>
            <a:noFill/>
            <a:ln cap="flat" cmpd="sng" w="19050">
              <a:solidFill>
                <a:schemeClr val="accent6"/>
              </a:solidFill>
              <a:prstDash val="solid"/>
              <a:round/>
              <a:headEnd len="med" w="med" type="none"/>
              <a:tailEnd len="med" w="med" type="none"/>
            </a:ln>
          </p:spPr>
        </p:sp>
      </p:grpSp>
      <p:sp>
        <p:nvSpPr>
          <p:cNvPr id="212" name="Google Shape;212;p4"/>
          <p:cNvSpPr txBox="1"/>
          <p:nvPr>
            <p:ph type="title"/>
          </p:nvPr>
        </p:nvSpPr>
        <p:spPr>
          <a:xfrm>
            <a:off x="2599800" y="557100"/>
            <a:ext cx="3944400" cy="3039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accent6"/>
              </a:buClr>
              <a:buSzPts val="2400"/>
              <a:buNone/>
              <a:defRPr sz="2400">
                <a:solidFill>
                  <a:schemeClr val="accent6"/>
                </a:solidFill>
              </a:defRPr>
            </a:lvl1pPr>
            <a:lvl2pPr lvl="1" algn="ctr">
              <a:spcBef>
                <a:spcPts val="0"/>
              </a:spcBef>
              <a:spcAft>
                <a:spcPts val="0"/>
              </a:spcAft>
              <a:buClr>
                <a:schemeClr val="accent6"/>
              </a:buClr>
              <a:buSzPts val="2400"/>
              <a:buNone/>
              <a:defRPr sz="2400">
                <a:solidFill>
                  <a:schemeClr val="accent6"/>
                </a:solidFill>
              </a:defRPr>
            </a:lvl2pPr>
            <a:lvl3pPr lvl="2" algn="ctr">
              <a:spcBef>
                <a:spcPts val="0"/>
              </a:spcBef>
              <a:spcAft>
                <a:spcPts val="0"/>
              </a:spcAft>
              <a:buClr>
                <a:schemeClr val="accent6"/>
              </a:buClr>
              <a:buSzPts val="2400"/>
              <a:buNone/>
              <a:defRPr sz="2400">
                <a:solidFill>
                  <a:schemeClr val="accent6"/>
                </a:solidFill>
              </a:defRPr>
            </a:lvl3pPr>
            <a:lvl4pPr lvl="3" algn="ctr">
              <a:spcBef>
                <a:spcPts val="0"/>
              </a:spcBef>
              <a:spcAft>
                <a:spcPts val="0"/>
              </a:spcAft>
              <a:buClr>
                <a:schemeClr val="accent6"/>
              </a:buClr>
              <a:buSzPts val="2400"/>
              <a:buNone/>
              <a:defRPr sz="2400">
                <a:solidFill>
                  <a:schemeClr val="accent6"/>
                </a:solidFill>
              </a:defRPr>
            </a:lvl4pPr>
            <a:lvl5pPr lvl="4" algn="ctr">
              <a:spcBef>
                <a:spcPts val="0"/>
              </a:spcBef>
              <a:spcAft>
                <a:spcPts val="0"/>
              </a:spcAft>
              <a:buClr>
                <a:schemeClr val="accent6"/>
              </a:buClr>
              <a:buSzPts val="2400"/>
              <a:buNone/>
              <a:defRPr sz="2400">
                <a:solidFill>
                  <a:schemeClr val="accent6"/>
                </a:solidFill>
              </a:defRPr>
            </a:lvl5pPr>
            <a:lvl6pPr lvl="5" algn="ctr">
              <a:spcBef>
                <a:spcPts val="0"/>
              </a:spcBef>
              <a:spcAft>
                <a:spcPts val="0"/>
              </a:spcAft>
              <a:buClr>
                <a:schemeClr val="accent6"/>
              </a:buClr>
              <a:buSzPts val="2400"/>
              <a:buNone/>
              <a:defRPr sz="2400">
                <a:solidFill>
                  <a:schemeClr val="accent6"/>
                </a:solidFill>
              </a:defRPr>
            </a:lvl6pPr>
            <a:lvl7pPr lvl="6" algn="ctr">
              <a:spcBef>
                <a:spcPts val="0"/>
              </a:spcBef>
              <a:spcAft>
                <a:spcPts val="0"/>
              </a:spcAft>
              <a:buClr>
                <a:schemeClr val="accent6"/>
              </a:buClr>
              <a:buSzPts val="2400"/>
              <a:buNone/>
              <a:defRPr sz="2400">
                <a:solidFill>
                  <a:schemeClr val="accent6"/>
                </a:solidFill>
              </a:defRPr>
            </a:lvl7pPr>
            <a:lvl8pPr lvl="7" algn="ctr">
              <a:spcBef>
                <a:spcPts val="0"/>
              </a:spcBef>
              <a:spcAft>
                <a:spcPts val="0"/>
              </a:spcAft>
              <a:buClr>
                <a:schemeClr val="accent6"/>
              </a:buClr>
              <a:buSzPts val="2400"/>
              <a:buNone/>
              <a:defRPr sz="2400">
                <a:solidFill>
                  <a:schemeClr val="accent6"/>
                </a:solidFill>
              </a:defRPr>
            </a:lvl8pPr>
            <a:lvl9pPr lvl="8" algn="ctr">
              <a:spcBef>
                <a:spcPts val="0"/>
              </a:spcBef>
              <a:spcAft>
                <a:spcPts val="0"/>
              </a:spcAft>
              <a:buClr>
                <a:schemeClr val="accent6"/>
              </a:buClr>
              <a:buSzPts val="2400"/>
              <a:buNone/>
              <a:defRPr sz="2400">
                <a:solidFill>
                  <a:schemeClr val="accent6"/>
                </a:solidFill>
              </a:defRPr>
            </a:lvl9pPr>
          </a:lstStyle>
          <a:p/>
        </p:txBody>
      </p:sp>
      <p:sp>
        <p:nvSpPr>
          <p:cNvPr id="213" name="Google Shape;213;p4"/>
          <p:cNvSpPr txBox="1"/>
          <p:nvPr>
            <p:ph hasCustomPrompt="1" idx="2" type="title"/>
          </p:nvPr>
        </p:nvSpPr>
        <p:spPr>
          <a:xfrm>
            <a:off x="2645025" y="1438238"/>
            <a:ext cx="1381800" cy="6603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2"/>
              </a:buClr>
              <a:buSzPts val="3000"/>
              <a:buNone/>
              <a:defRPr sz="3000">
                <a:solidFill>
                  <a:schemeClr val="accent2"/>
                </a:solidFill>
              </a:defRPr>
            </a:lvl1pPr>
            <a:lvl2pPr lvl="1" rtl="0" algn="ctr">
              <a:spcBef>
                <a:spcPts val="0"/>
              </a:spcBef>
              <a:spcAft>
                <a:spcPts val="0"/>
              </a:spcAft>
              <a:buClr>
                <a:schemeClr val="accent2"/>
              </a:buClr>
              <a:buSzPts val="4800"/>
              <a:buNone/>
              <a:defRPr sz="4800">
                <a:solidFill>
                  <a:schemeClr val="accent2"/>
                </a:solidFill>
              </a:defRPr>
            </a:lvl2pPr>
            <a:lvl3pPr lvl="2" rtl="0" algn="ctr">
              <a:spcBef>
                <a:spcPts val="0"/>
              </a:spcBef>
              <a:spcAft>
                <a:spcPts val="0"/>
              </a:spcAft>
              <a:buClr>
                <a:schemeClr val="accent2"/>
              </a:buClr>
              <a:buSzPts val="4800"/>
              <a:buNone/>
              <a:defRPr sz="4800">
                <a:solidFill>
                  <a:schemeClr val="accent2"/>
                </a:solidFill>
              </a:defRPr>
            </a:lvl3pPr>
            <a:lvl4pPr lvl="3" rtl="0" algn="ctr">
              <a:spcBef>
                <a:spcPts val="0"/>
              </a:spcBef>
              <a:spcAft>
                <a:spcPts val="0"/>
              </a:spcAft>
              <a:buClr>
                <a:schemeClr val="accent2"/>
              </a:buClr>
              <a:buSzPts val="4800"/>
              <a:buNone/>
              <a:defRPr sz="4800">
                <a:solidFill>
                  <a:schemeClr val="accent2"/>
                </a:solidFill>
              </a:defRPr>
            </a:lvl4pPr>
            <a:lvl5pPr lvl="4" rtl="0" algn="ctr">
              <a:spcBef>
                <a:spcPts val="0"/>
              </a:spcBef>
              <a:spcAft>
                <a:spcPts val="0"/>
              </a:spcAft>
              <a:buClr>
                <a:schemeClr val="accent2"/>
              </a:buClr>
              <a:buSzPts val="4800"/>
              <a:buNone/>
              <a:defRPr sz="4800">
                <a:solidFill>
                  <a:schemeClr val="accent2"/>
                </a:solidFill>
              </a:defRPr>
            </a:lvl5pPr>
            <a:lvl6pPr lvl="5" rtl="0" algn="ctr">
              <a:spcBef>
                <a:spcPts val="0"/>
              </a:spcBef>
              <a:spcAft>
                <a:spcPts val="0"/>
              </a:spcAft>
              <a:buClr>
                <a:schemeClr val="accent2"/>
              </a:buClr>
              <a:buSzPts val="4800"/>
              <a:buNone/>
              <a:defRPr sz="4800">
                <a:solidFill>
                  <a:schemeClr val="accent2"/>
                </a:solidFill>
              </a:defRPr>
            </a:lvl6pPr>
            <a:lvl7pPr lvl="6" rtl="0" algn="ctr">
              <a:spcBef>
                <a:spcPts val="0"/>
              </a:spcBef>
              <a:spcAft>
                <a:spcPts val="0"/>
              </a:spcAft>
              <a:buClr>
                <a:schemeClr val="accent2"/>
              </a:buClr>
              <a:buSzPts val="4800"/>
              <a:buNone/>
              <a:defRPr sz="4800">
                <a:solidFill>
                  <a:schemeClr val="accent2"/>
                </a:solidFill>
              </a:defRPr>
            </a:lvl7pPr>
            <a:lvl8pPr lvl="7" rtl="0" algn="ctr">
              <a:spcBef>
                <a:spcPts val="0"/>
              </a:spcBef>
              <a:spcAft>
                <a:spcPts val="0"/>
              </a:spcAft>
              <a:buClr>
                <a:schemeClr val="accent2"/>
              </a:buClr>
              <a:buSzPts val="4800"/>
              <a:buNone/>
              <a:defRPr sz="4800">
                <a:solidFill>
                  <a:schemeClr val="accent2"/>
                </a:solidFill>
              </a:defRPr>
            </a:lvl8pPr>
            <a:lvl9pPr lvl="8" rtl="0" algn="ctr">
              <a:spcBef>
                <a:spcPts val="0"/>
              </a:spcBef>
              <a:spcAft>
                <a:spcPts val="0"/>
              </a:spcAft>
              <a:buClr>
                <a:schemeClr val="accent2"/>
              </a:buClr>
              <a:buSzPts val="4800"/>
              <a:buNone/>
              <a:defRPr sz="4800">
                <a:solidFill>
                  <a:schemeClr val="accent2"/>
                </a:solidFill>
              </a:defRPr>
            </a:lvl9pPr>
          </a:lstStyle>
          <a:p>
            <a:r>
              <a:t>xx%</a:t>
            </a:r>
          </a:p>
        </p:txBody>
      </p:sp>
      <p:sp>
        <p:nvSpPr>
          <p:cNvPr id="214" name="Google Shape;214;p4"/>
          <p:cNvSpPr txBox="1"/>
          <p:nvPr>
            <p:ph idx="3" type="title"/>
          </p:nvPr>
        </p:nvSpPr>
        <p:spPr>
          <a:xfrm>
            <a:off x="2308575" y="2043736"/>
            <a:ext cx="2054700" cy="3039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2"/>
              </a:buClr>
              <a:buSzPts val="1800"/>
              <a:buNone/>
              <a:defRPr sz="1800">
                <a:solidFill>
                  <a:schemeClr val="accent2"/>
                </a:solidFill>
              </a:defRPr>
            </a:lvl1pPr>
            <a:lvl2pPr lvl="1" rtl="0" algn="ctr">
              <a:spcBef>
                <a:spcPts val="0"/>
              </a:spcBef>
              <a:spcAft>
                <a:spcPts val="0"/>
              </a:spcAft>
              <a:buClr>
                <a:schemeClr val="accent2"/>
              </a:buClr>
              <a:buSzPts val="1800"/>
              <a:buNone/>
              <a:defRPr sz="1800">
                <a:solidFill>
                  <a:schemeClr val="accent2"/>
                </a:solidFill>
              </a:defRPr>
            </a:lvl2pPr>
            <a:lvl3pPr lvl="2" rtl="0" algn="ctr">
              <a:spcBef>
                <a:spcPts val="0"/>
              </a:spcBef>
              <a:spcAft>
                <a:spcPts val="0"/>
              </a:spcAft>
              <a:buClr>
                <a:schemeClr val="accent2"/>
              </a:buClr>
              <a:buSzPts val="1800"/>
              <a:buNone/>
              <a:defRPr sz="1800">
                <a:solidFill>
                  <a:schemeClr val="accent2"/>
                </a:solidFill>
              </a:defRPr>
            </a:lvl3pPr>
            <a:lvl4pPr lvl="3" rtl="0" algn="ctr">
              <a:spcBef>
                <a:spcPts val="0"/>
              </a:spcBef>
              <a:spcAft>
                <a:spcPts val="0"/>
              </a:spcAft>
              <a:buClr>
                <a:schemeClr val="accent2"/>
              </a:buClr>
              <a:buSzPts val="1800"/>
              <a:buNone/>
              <a:defRPr sz="1800">
                <a:solidFill>
                  <a:schemeClr val="accent2"/>
                </a:solidFill>
              </a:defRPr>
            </a:lvl4pPr>
            <a:lvl5pPr lvl="4" rtl="0" algn="ctr">
              <a:spcBef>
                <a:spcPts val="0"/>
              </a:spcBef>
              <a:spcAft>
                <a:spcPts val="0"/>
              </a:spcAft>
              <a:buClr>
                <a:schemeClr val="accent2"/>
              </a:buClr>
              <a:buSzPts val="1800"/>
              <a:buNone/>
              <a:defRPr sz="1800">
                <a:solidFill>
                  <a:schemeClr val="accent2"/>
                </a:solidFill>
              </a:defRPr>
            </a:lvl5pPr>
            <a:lvl6pPr lvl="5" rtl="0" algn="ctr">
              <a:spcBef>
                <a:spcPts val="0"/>
              </a:spcBef>
              <a:spcAft>
                <a:spcPts val="0"/>
              </a:spcAft>
              <a:buClr>
                <a:schemeClr val="accent2"/>
              </a:buClr>
              <a:buSzPts val="1800"/>
              <a:buNone/>
              <a:defRPr sz="1800">
                <a:solidFill>
                  <a:schemeClr val="accent2"/>
                </a:solidFill>
              </a:defRPr>
            </a:lvl6pPr>
            <a:lvl7pPr lvl="6" rtl="0" algn="ctr">
              <a:spcBef>
                <a:spcPts val="0"/>
              </a:spcBef>
              <a:spcAft>
                <a:spcPts val="0"/>
              </a:spcAft>
              <a:buClr>
                <a:schemeClr val="accent2"/>
              </a:buClr>
              <a:buSzPts val="1800"/>
              <a:buNone/>
              <a:defRPr sz="1800">
                <a:solidFill>
                  <a:schemeClr val="accent2"/>
                </a:solidFill>
              </a:defRPr>
            </a:lvl7pPr>
            <a:lvl8pPr lvl="7" rtl="0" algn="ctr">
              <a:spcBef>
                <a:spcPts val="0"/>
              </a:spcBef>
              <a:spcAft>
                <a:spcPts val="0"/>
              </a:spcAft>
              <a:buClr>
                <a:schemeClr val="accent2"/>
              </a:buClr>
              <a:buSzPts val="1800"/>
              <a:buNone/>
              <a:defRPr sz="1800">
                <a:solidFill>
                  <a:schemeClr val="accent2"/>
                </a:solidFill>
              </a:defRPr>
            </a:lvl8pPr>
            <a:lvl9pPr lvl="8" rtl="0" algn="ctr">
              <a:spcBef>
                <a:spcPts val="0"/>
              </a:spcBef>
              <a:spcAft>
                <a:spcPts val="0"/>
              </a:spcAft>
              <a:buClr>
                <a:schemeClr val="accent2"/>
              </a:buClr>
              <a:buSzPts val="1800"/>
              <a:buNone/>
              <a:defRPr sz="1800">
                <a:solidFill>
                  <a:schemeClr val="accent2"/>
                </a:solidFill>
              </a:defRPr>
            </a:lvl9pPr>
          </a:lstStyle>
          <a:p/>
        </p:txBody>
      </p:sp>
      <p:sp>
        <p:nvSpPr>
          <p:cNvPr id="215" name="Google Shape;215;p4"/>
          <p:cNvSpPr txBox="1"/>
          <p:nvPr>
            <p:ph idx="1" type="subTitle"/>
          </p:nvPr>
        </p:nvSpPr>
        <p:spPr>
          <a:xfrm>
            <a:off x="2216175" y="2339186"/>
            <a:ext cx="2239500" cy="598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2"/>
              </a:buClr>
              <a:buSzPts val="1200"/>
              <a:buNone/>
              <a:defRPr sz="1200">
                <a:solidFill>
                  <a:schemeClr val="accent2"/>
                </a:solidFill>
              </a:defRPr>
            </a:lvl1pPr>
            <a:lvl2pPr lvl="1" rtl="0" algn="ctr">
              <a:lnSpc>
                <a:spcPct val="100000"/>
              </a:lnSpc>
              <a:spcBef>
                <a:spcPts val="0"/>
              </a:spcBef>
              <a:spcAft>
                <a:spcPts val="0"/>
              </a:spcAft>
              <a:buClr>
                <a:schemeClr val="accent2"/>
              </a:buClr>
              <a:buSzPts val="1200"/>
              <a:buNone/>
              <a:defRPr sz="1200">
                <a:solidFill>
                  <a:schemeClr val="accent2"/>
                </a:solidFill>
              </a:defRPr>
            </a:lvl2pPr>
            <a:lvl3pPr lvl="2" rtl="0" algn="ctr">
              <a:lnSpc>
                <a:spcPct val="100000"/>
              </a:lnSpc>
              <a:spcBef>
                <a:spcPts val="0"/>
              </a:spcBef>
              <a:spcAft>
                <a:spcPts val="0"/>
              </a:spcAft>
              <a:buClr>
                <a:schemeClr val="accent2"/>
              </a:buClr>
              <a:buSzPts val="1200"/>
              <a:buNone/>
              <a:defRPr sz="1200">
                <a:solidFill>
                  <a:schemeClr val="accent2"/>
                </a:solidFill>
              </a:defRPr>
            </a:lvl3pPr>
            <a:lvl4pPr lvl="3" rtl="0" algn="ctr">
              <a:lnSpc>
                <a:spcPct val="100000"/>
              </a:lnSpc>
              <a:spcBef>
                <a:spcPts val="0"/>
              </a:spcBef>
              <a:spcAft>
                <a:spcPts val="0"/>
              </a:spcAft>
              <a:buClr>
                <a:schemeClr val="accent2"/>
              </a:buClr>
              <a:buSzPts val="1200"/>
              <a:buNone/>
              <a:defRPr sz="1200">
                <a:solidFill>
                  <a:schemeClr val="accent2"/>
                </a:solidFill>
              </a:defRPr>
            </a:lvl4pPr>
            <a:lvl5pPr lvl="4" rtl="0" algn="ctr">
              <a:lnSpc>
                <a:spcPct val="100000"/>
              </a:lnSpc>
              <a:spcBef>
                <a:spcPts val="0"/>
              </a:spcBef>
              <a:spcAft>
                <a:spcPts val="0"/>
              </a:spcAft>
              <a:buClr>
                <a:schemeClr val="accent2"/>
              </a:buClr>
              <a:buSzPts val="1200"/>
              <a:buNone/>
              <a:defRPr sz="1200">
                <a:solidFill>
                  <a:schemeClr val="accent2"/>
                </a:solidFill>
              </a:defRPr>
            </a:lvl5pPr>
            <a:lvl6pPr lvl="5" rtl="0" algn="ctr">
              <a:lnSpc>
                <a:spcPct val="100000"/>
              </a:lnSpc>
              <a:spcBef>
                <a:spcPts val="0"/>
              </a:spcBef>
              <a:spcAft>
                <a:spcPts val="0"/>
              </a:spcAft>
              <a:buClr>
                <a:schemeClr val="accent2"/>
              </a:buClr>
              <a:buSzPts val="1200"/>
              <a:buNone/>
              <a:defRPr sz="1200">
                <a:solidFill>
                  <a:schemeClr val="accent2"/>
                </a:solidFill>
              </a:defRPr>
            </a:lvl6pPr>
            <a:lvl7pPr lvl="6" rtl="0" algn="ctr">
              <a:lnSpc>
                <a:spcPct val="100000"/>
              </a:lnSpc>
              <a:spcBef>
                <a:spcPts val="0"/>
              </a:spcBef>
              <a:spcAft>
                <a:spcPts val="0"/>
              </a:spcAft>
              <a:buClr>
                <a:schemeClr val="accent2"/>
              </a:buClr>
              <a:buSzPts val="1200"/>
              <a:buNone/>
              <a:defRPr sz="1200">
                <a:solidFill>
                  <a:schemeClr val="accent2"/>
                </a:solidFill>
              </a:defRPr>
            </a:lvl7pPr>
            <a:lvl8pPr lvl="7" rtl="0" algn="ctr">
              <a:lnSpc>
                <a:spcPct val="100000"/>
              </a:lnSpc>
              <a:spcBef>
                <a:spcPts val="0"/>
              </a:spcBef>
              <a:spcAft>
                <a:spcPts val="0"/>
              </a:spcAft>
              <a:buClr>
                <a:schemeClr val="accent2"/>
              </a:buClr>
              <a:buSzPts val="1200"/>
              <a:buNone/>
              <a:defRPr sz="1200">
                <a:solidFill>
                  <a:schemeClr val="accent2"/>
                </a:solidFill>
              </a:defRPr>
            </a:lvl8pPr>
            <a:lvl9pPr lvl="8" rtl="0" algn="ctr">
              <a:lnSpc>
                <a:spcPct val="100000"/>
              </a:lnSpc>
              <a:spcBef>
                <a:spcPts val="0"/>
              </a:spcBef>
              <a:spcAft>
                <a:spcPts val="0"/>
              </a:spcAft>
              <a:buClr>
                <a:schemeClr val="accent2"/>
              </a:buClr>
              <a:buSzPts val="1200"/>
              <a:buNone/>
              <a:defRPr sz="1200">
                <a:solidFill>
                  <a:schemeClr val="accent2"/>
                </a:solidFill>
              </a:defRPr>
            </a:lvl9pPr>
          </a:lstStyle>
          <a:p/>
        </p:txBody>
      </p:sp>
      <p:sp>
        <p:nvSpPr>
          <p:cNvPr id="216" name="Google Shape;216;p4"/>
          <p:cNvSpPr txBox="1"/>
          <p:nvPr>
            <p:ph hasCustomPrompt="1" idx="4" type="title"/>
          </p:nvPr>
        </p:nvSpPr>
        <p:spPr>
          <a:xfrm>
            <a:off x="5117175" y="1438238"/>
            <a:ext cx="1381800" cy="6603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2"/>
              </a:buClr>
              <a:buSzPts val="3000"/>
              <a:buNone/>
              <a:defRPr sz="3000">
                <a:solidFill>
                  <a:schemeClr val="accent2"/>
                </a:solidFill>
              </a:defRPr>
            </a:lvl1pPr>
            <a:lvl2pPr lvl="1" rtl="0" algn="ctr">
              <a:spcBef>
                <a:spcPts val="0"/>
              </a:spcBef>
              <a:spcAft>
                <a:spcPts val="0"/>
              </a:spcAft>
              <a:buClr>
                <a:schemeClr val="accent2"/>
              </a:buClr>
              <a:buSzPts val="4800"/>
              <a:buNone/>
              <a:defRPr sz="4800">
                <a:solidFill>
                  <a:schemeClr val="accent2"/>
                </a:solidFill>
              </a:defRPr>
            </a:lvl2pPr>
            <a:lvl3pPr lvl="2" rtl="0" algn="ctr">
              <a:spcBef>
                <a:spcPts val="0"/>
              </a:spcBef>
              <a:spcAft>
                <a:spcPts val="0"/>
              </a:spcAft>
              <a:buClr>
                <a:schemeClr val="accent2"/>
              </a:buClr>
              <a:buSzPts val="4800"/>
              <a:buNone/>
              <a:defRPr sz="4800">
                <a:solidFill>
                  <a:schemeClr val="accent2"/>
                </a:solidFill>
              </a:defRPr>
            </a:lvl3pPr>
            <a:lvl4pPr lvl="3" rtl="0" algn="ctr">
              <a:spcBef>
                <a:spcPts val="0"/>
              </a:spcBef>
              <a:spcAft>
                <a:spcPts val="0"/>
              </a:spcAft>
              <a:buClr>
                <a:schemeClr val="accent2"/>
              </a:buClr>
              <a:buSzPts val="4800"/>
              <a:buNone/>
              <a:defRPr sz="4800">
                <a:solidFill>
                  <a:schemeClr val="accent2"/>
                </a:solidFill>
              </a:defRPr>
            </a:lvl4pPr>
            <a:lvl5pPr lvl="4" rtl="0" algn="ctr">
              <a:spcBef>
                <a:spcPts val="0"/>
              </a:spcBef>
              <a:spcAft>
                <a:spcPts val="0"/>
              </a:spcAft>
              <a:buClr>
                <a:schemeClr val="accent2"/>
              </a:buClr>
              <a:buSzPts val="4800"/>
              <a:buNone/>
              <a:defRPr sz="4800">
                <a:solidFill>
                  <a:schemeClr val="accent2"/>
                </a:solidFill>
              </a:defRPr>
            </a:lvl5pPr>
            <a:lvl6pPr lvl="5" rtl="0" algn="ctr">
              <a:spcBef>
                <a:spcPts val="0"/>
              </a:spcBef>
              <a:spcAft>
                <a:spcPts val="0"/>
              </a:spcAft>
              <a:buClr>
                <a:schemeClr val="accent2"/>
              </a:buClr>
              <a:buSzPts val="4800"/>
              <a:buNone/>
              <a:defRPr sz="4800">
                <a:solidFill>
                  <a:schemeClr val="accent2"/>
                </a:solidFill>
              </a:defRPr>
            </a:lvl6pPr>
            <a:lvl7pPr lvl="6" rtl="0" algn="ctr">
              <a:spcBef>
                <a:spcPts val="0"/>
              </a:spcBef>
              <a:spcAft>
                <a:spcPts val="0"/>
              </a:spcAft>
              <a:buClr>
                <a:schemeClr val="accent2"/>
              </a:buClr>
              <a:buSzPts val="4800"/>
              <a:buNone/>
              <a:defRPr sz="4800">
                <a:solidFill>
                  <a:schemeClr val="accent2"/>
                </a:solidFill>
              </a:defRPr>
            </a:lvl7pPr>
            <a:lvl8pPr lvl="7" rtl="0" algn="ctr">
              <a:spcBef>
                <a:spcPts val="0"/>
              </a:spcBef>
              <a:spcAft>
                <a:spcPts val="0"/>
              </a:spcAft>
              <a:buClr>
                <a:schemeClr val="accent2"/>
              </a:buClr>
              <a:buSzPts val="4800"/>
              <a:buNone/>
              <a:defRPr sz="4800">
                <a:solidFill>
                  <a:schemeClr val="accent2"/>
                </a:solidFill>
              </a:defRPr>
            </a:lvl8pPr>
            <a:lvl9pPr lvl="8" rtl="0" algn="ctr">
              <a:spcBef>
                <a:spcPts val="0"/>
              </a:spcBef>
              <a:spcAft>
                <a:spcPts val="0"/>
              </a:spcAft>
              <a:buClr>
                <a:schemeClr val="accent2"/>
              </a:buClr>
              <a:buSzPts val="4800"/>
              <a:buNone/>
              <a:defRPr sz="4800">
                <a:solidFill>
                  <a:schemeClr val="accent2"/>
                </a:solidFill>
              </a:defRPr>
            </a:lvl9pPr>
          </a:lstStyle>
          <a:p>
            <a:r>
              <a:t>xx%</a:t>
            </a:r>
          </a:p>
        </p:txBody>
      </p:sp>
      <p:sp>
        <p:nvSpPr>
          <p:cNvPr id="217" name="Google Shape;217;p4"/>
          <p:cNvSpPr txBox="1"/>
          <p:nvPr>
            <p:ph idx="5" type="title"/>
          </p:nvPr>
        </p:nvSpPr>
        <p:spPr>
          <a:xfrm>
            <a:off x="4780725" y="2043736"/>
            <a:ext cx="2054700" cy="3039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2"/>
              </a:buClr>
              <a:buSzPts val="1800"/>
              <a:buNone/>
              <a:defRPr sz="1800">
                <a:solidFill>
                  <a:schemeClr val="accent2"/>
                </a:solidFill>
              </a:defRPr>
            </a:lvl1pPr>
            <a:lvl2pPr lvl="1" rtl="0" algn="ctr">
              <a:spcBef>
                <a:spcPts val="0"/>
              </a:spcBef>
              <a:spcAft>
                <a:spcPts val="0"/>
              </a:spcAft>
              <a:buClr>
                <a:schemeClr val="accent2"/>
              </a:buClr>
              <a:buSzPts val="1800"/>
              <a:buNone/>
              <a:defRPr sz="1800">
                <a:solidFill>
                  <a:schemeClr val="accent2"/>
                </a:solidFill>
              </a:defRPr>
            </a:lvl2pPr>
            <a:lvl3pPr lvl="2" rtl="0" algn="ctr">
              <a:spcBef>
                <a:spcPts val="0"/>
              </a:spcBef>
              <a:spcAft>
                <a:spcPts val="0"/>
              </a:spcAft>
              <a:buClr>
                <a:schemeClr val="accent2"/>
              </a:buClr>
              <a:buSzPts val="1800"/>
              <a:buNone/>
              <a:defRPr sz="1800">
                <a:solidFill>
                  <a:schemeClr val="accent2"/>
                </a:solidFill>
              </a:defRPr>
            </a:lvl3pPr>
            <a:lvl4pPr lvl="3" rtl="0" algn="ctr">
              <a:spcBef>
                <a:spcPts val="0"/>
              </a:spcBef>
              <a:spcAft>
                <a:spcPts val="0"/>
              </a:spcAft>
              <a:buClr>
                <a:schemeClr val="accent2"/>
              </a:buClr>
              <a:buSzPts val="1800"/>
              <a:buNone/>
              <a:defRPr sz="1800">
                <a:solidFill>
                  <a:schemeClr val="accent2"/>
                </a:solidFill>
              </a:defRPr>
            </a:lvl4pPr>
            <a:lvl5pPr lvl="4" rtl="0" algn="ctr">
              <a:spcBef>
                <a:spcPts val="0"/>
              </a:spcBef>
              <a:spcAft>
                <a:spcPts val="0"/>
              </a:spcAft>
              <a:buClr>
                <a:schemeClr val="accent2"/>
              </a:buClr>
              <a:buSzPts val="1800"/>
              <a:buNone/>
              <a:defRPr sz="1800">
                <a:solidFill>
                  <a:schemeClr val="accent2"/>
                </a:solidFill>
              </a:defRPr>
            </a:lvl5pPr>
            <a:lvl6pPr lvl="5" rtl="0" algn="ctr">
              <a:spcBef>
                <a:spcPts val="0"/>
              </a:spcBef>
              <a:spcAft>
                <a:spcPts val="0"/>
              </a:spcAft>
              <a:buClr>
                <a:schemeClr val="accent2"/>
              </a:buClr>
              <a:buSzPts val="1800"/>
              <a:buNone/>
              <a:defRPr sz="1800">
                <a:solidFill>
                  <a:schemeClr val="accent2"/>
                </a:solidFill>
              </a:defRPr>
            </a:lvl6pPr>
            <a:lvl7pPr lvl="6" rtl="0" algn="ctr">
              <a:spcBef>
                <a:spcPts val="0"/>
              </a:spcBef>
              <a:spcAft>
                <a:spcPts val="0"/>
              </a:spcAft>
              <a:buClr>
                <a:schemeClr val="accent2"/>
              </a:buClr>
              <a:buSzPts val="1800"/>
              <a:buNone/>
              <a:defRPr sz="1800">
                <a:solidFill>
                  <a:schemeClr val="accent2"/>
                </a:solidFill>
              </a:defRPr>
            </a:lvl7pPr>
            <a:lvl8pPr lvl="7" rtl="0" algn="ctr">
              <a:spcBef>
                <a:spcPts val="0"/>
              </a:spcBef>
              <a:spcAft>
                <a:spcPts val="0"/>
              </a:spcAft>
              <a:buClr>
                <a:schemeClr val="accent2"/>
              </a:buClr>
              <a:buSzPts val="1800"/>
              <a:buNone/>
              <a:defRPr sz="1800">
                <a:solidFill>
                  <a:schemeClr val="accent2"/>
                </a:solidFill>
              </a:defRPr>
            </a:lvl8pPr>
            <a:lvl9pPr lvl="8" rtl="0" algn="ctr">
              <a:spcBef>
                <a:spcPts val="0"/>
              </a:spcBef>
              <a:spcAft>
                <a:spcPts val="0"/>
              </a:spcAft>
              <a:buClr>
                <a:schemeClr val="accent2"/>
              </a:buClr>
              <a:buSzPts val="1800"/>
              <a:buNone/>
              <a:defRPr sz="1800">
                <a:solidFill>
                  <a:schemeClr val="accent2"/>
                </a:solidFill>
              </a:defRPr>
            </a:lvl9pPr>
          </a:lstStyle>
          <a:p/>
        </p:txBody>
      </p:sp>
      <p:sp>
        <p:nvSpPr>
          <p:cNvPr id="218" name="Google Shape;218;p4"/>
          <p:cNvSpPr txBox="1"/>
          <p:nvPr>
            <p:ph idx="6" type="subTitle"/>
          </p:nvPr>
        </p:nvSpPr>
        <p:spPr>
          <a:xfrm>
            <a:off x="4688325" y="2339186"/>
            <a:ext cx="2239500" cy="598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2"/>
              </a:buClr>
              <a:buSzPts val="1200"/>
              <a:buNone/>
              <a:defRPr sz="1200">
                <a:solidFill>
                  <a:schemeClr val="accent2"/>
                </a:solidFill>
              </a:defRPr>
            </a:lvl1pPr>
            <a:lvl2pPr lvl="1" rtl="0" algn="ctr">
              <a:lnSpc>
                <a:spcPct val="100000"/>
              </a:lnSpc>
              <a:spcBef>
                <a:spcPts val="0"/>
              </a:spcBef>
              <a:spcAft>
                <a:spcPts val="0"/>
              </a:spcAft>
              <a:buClr>
                <a:schemeClr val="accent2"/>
              </a:buClr>
              <a:buSzPts val="1200"/>
              <a:buNone/>
              <a:defRPr sz="1200">
                <a:solidFill>
                  <a:schemeClr val="accent2"/>
                </a:solidFill>
              </a:defRPr>
            </a:lvl2pPr>
            <a:lvl3pPr lvl="2" rtl="0" algn="ctr">
              <a:lnSpc>
                <a:spcPct val="100000"/>
              </a:lnSpc>
              <a:spcBef>
                <a:spcPts val="0"/>
              </a:spcBef>
              <a:spcAft>
                <a:spcPts val="0"/>
              </a:spcAft>
              <a:buClr>
                <a:schemeClr val="accent2"/>
              </a:buClr>
              <a:buSzPts val="1200"/>
              <a:buNone/>
              <a:defRPr sz="1200">
                <a:solidFill>
                  <a:schemeClr val="accent2"/>
                </a:solidFill>
              </a:defRPr>
            </a:lvl3pPr>
            <a:lvl4pPr lvl="3" rtl="0" algn="ctr">
              <a:lnSpc>
                <a:spcPct val="100000"/>
              </a:lnSpc>
              <a:spcBef>
                <a:spcPts val="0"/>
              </a:spcBef>
              <a:spcAft>
                <a:spcPts val="0"/>
              </a:spcAft>
              <a:buClr>
                <a:schemeClr val="accent2"/>
              </a:buClr>
              <a:buSzPts val="1200"/>
              <a:buNone/>
              <a:defRPr sz="1200">
                <a:solidFill>
                  <a:schemeClr val="accent2"/>
                </a:solidFill>
              </a:defRPr>
            </a:lvl4pPr>
            <a:lvl5pPr lvl="4" rtl="0" algn="ctr">
              <a:lnSpc>
                <a:spcPct val="100000"/>
              </a:lnSpc>
              <a:spcBef>
                <a:spcPts val="0"/>
              </a:spcBef>
              <a:spcAft>
                <a:spcPts val="0"/>
              </a:spcAft>
              <a:buClr>
                <a:schemeClr val="accent2"/>
              </a:buClr>
              <a:buSzPts val="1200"/>
              <a:buNone/>
              <a:defRPr sz="1200">
                <a:solidFill>
                  <a:schemeClr val="accent2"/>
                </a:solidFill>
              </a:defRPr>
            </a:lvl5pPr>
            <a:lvl6pPr lvl="5" rtl="0" algn="ctr">
              <a:lnSpc>
                <a:spcPct val="100000"/>
              </a:lnSpc>
              <a:spcBef>
                <a:spcPts val="0"/>
              </a:spcBef>
              <a:spcAft>
                <a:spcPts val="0"/>
              </a:spcAft>
              <a:buClr>
                <a:schemeClr val="accent2"/>
              </a:buClr>
              <a:buSzPts val="1200"/>
              <a:buNone/>
              <a:defRPr sz="1200">
                <a:solidFill>
                  <a:schemeClr val="accent2"/>
                </a:solidFill>
              </a:defRPr>
            </a:lvl6pPr>
            <a:lvl7pPr lvl="6" rtl="0" algn="ctr">
              <a:lnSpc>
                <a:spcPct val="100000"/>
              </a:lnSpc>
              <a:spcBef>
                <a:spcPts val="0"/>
              </a:spcBef>
              <a:spcAft>
                <a:spcPts val="0"/>
              </a:spcAft>
              <a:buClr>
                <a:schemeClr val="accent2"/>
              </a:buClr>
              <a:buSzPts val="1200"/>
              <a:buNone/>
              <a:defRPr sz="1200">
                <a:solidFill>
                  <a:schemeClr val="accent2"/>
                </a:solidFill>
              </a:defRPr>
            </a:lvl7pPr>
            <a:lvl8pPr lvl="7" rtl="0" algn="ctr">
              <a:lnSpc>
                <a:spcPct val="100000"/>
              </a:lnSpc>
              <a:spcBef>
                <a:spcPts val="0"/>
              </a:spcBef>
              <a:spcAft>
                <a:spcPts val="0"/>
              </a:spcAft>
              <a:buClr>
                <a:schemeClr val="accent2"/>
              </a:buClr>
              <a:buSzPts val="1200"/>
              <a:buNone/>
              <a:defRPr sz="1200">
                <a:solidFill>
                  <a:schemeClr val="accent2"/>
                </a:solidFill>
              </a:defRPr>
            </a:lvl8pPr>
            <a:lvl9pPr lvl="8" rtl="0" algn="ctr">
              <a:lnSpc>
                <a:spcPct val="100000"/>
              </a:lnSpc>
              <a:spcBef>
                <a:spcPts val="0"/>
              </a:spcBef>
              <a:spcAft>
                <a:spcPts val="0"/>
              </a:spcAft>
              <a:buClr>
                <a:schemeClr val="accent2"/>
              </a:buClr>
              <a:buSzPts val="1200"/>
              <a:buNone/>
              <a:defRPr sz="1200">
                <a:solidFill>
                  <a:schemeClr val="accent2"/>
                </a:solidFill>
              </a:defRPr>
            </a:lvl9pPr>
          </a:lstStyle>
          <a:p/>
        </p:txBody>
      </p:sp>
      <p:sp>
        <p:nvSpPr>
          <p:cNvPr id="219" name="Google Shape;219;p4"/>
          <p:cNvSpPr txBox="1"/>
          <p:nvPr>
            <p:ph hasCustomPrompt="1" idx="7" type="title"/>
          </p:nvPr>
        </p:nvSpPr>
        <p:spPr>
          <a:xfrm>
            <a:off x="2645025" y="2946741"/>
            <a:ext cx="1381800" cy="6603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2"/>
              </a:buClr>
              <a:buSzPts val="3000"/>
              <a:buNone/>
              <a:defRPr sz="3000">
                <a:solidFill>
                  <a:schemeClr val="accent2"/>
                </a:solidFill>
              </a:defRPr>
            </a:lvl1pPr>
            <a:lvl2pPr lvl="1" rtl="0" algn="ctr">
              <a:spcBef>
                <a:spcPts val="0"/>
              </a:spcBef>
              <a:spcAft>
                <a:spcPts val="0"/>
              </a:spcAft>
              <a:buClr>
                <a:schemeClr val="accent2"/>
              </a:buClr>
              <a:buSzPts val="4800"/>
              <a:buNone/>
              <a:defRPr sz="4800">
                <a:solidFill>
                  <a:schemeClr val="accent2"/>
                </a:solidFill>
              </a:defRPr>
            </a:lvl2pPr>
            <a:lvl3pPr lvl="2" rtl="0" algn="ctr">
              <a:spcBef>
                <a:spcPts val="0"/>
              </a:spcBef>
              <a:spcAft>
                <a:spcPts val="0"/>
              </a:spcAft>
              <a:buClr>
                <a:schemeClr val="accent2"/>
              </a:buClr>
              <a:buSzPts val="4800"/>
              <a:buNone/>
              <a:defRPr sz="4800">
                <a:solidFill>
                  <a:schemeClr val="accent2"/>
                </a:solidFill>
              </a:defRPr>
            </a:lvl3pPr>
            <a:lvl4pPr lvl="3" rtl="0" algn="ctr">
              <a:spcBef>
                <a:spcPts val="0"/>
              </a:spcBef>
              <a:spcAft>
                <a:spcPts val="0"/>
              </a:spcAft>
              <a:buClr>
                <a:schemeClr val="accent2"/>
              </a:buClr>
              <a:buSzPts val="4800"/>
              <a:buNone/>
              <a:defRPr sz="4800">
                <a:solidFill>
                  <a:schemeClr val="accent2"/>
                </a:solidFill>
              </a:defRPr>
            </a:lvl4pPr>
            <a:lvl5pPr lvl="4" rtl="0" algn="ctr">
              <a:spcBef>
                <a:spcPts val="0"/>
              </a:spcBef>
              <a:spcAft>
                <a:spcPts val="0"/>
              </a:spcAft>
              <a:buClr>
                <a:schemeClr val="accent2"/>
              </a:buClr>
              <a:buSzPts val="4800"/>
              <a:buNone/>
              <a:defRPr sz="4800">
                <a:solidFill>
                  <a:schemeClr val="accent2"/>
                </a:solidFill>
              </a:defRPr>
            </a:lvl5pPr>
            <a:lvl6pPr lvl="5" rtl="0" algn="ctr">
              <a:spcBef>
                <a:spcPts val="0"/>
              </a:spcBef>
              <a:spcAft>
                <a:spcPts val="0"/>
              </a:spcAft>
              <a:buClr>
                <a:schemeClr val="accent2"/>
              </a:buClr>
              <a:buSzPts val="4800"/>
              <a:buNone/>
              <a:defRPr sz="4800">
                <a:solidFill>
                  <a:schemeClr val="accent2"/>
                </a:solidFill>
              </a:defRPr>
            </a:lvl6pPr>
            <a:lvl7pPr lvl="6" rtl="0" algn="ctr">
              <a:spcBef>
                <a:spcPts val="0"/>
              </a:spcBef>
              <a:spcAft>
                <a:spcPts val="0"/>
              </a:spcAft>
              <a:buClr>
                <a:schemeClr val="accent2"/>
              </a:buClr>
              <a:buSzPts val="4800"/>
              <a:buNone/>
              <a:defRPr sz="4800">
                <a:solidFill>
                  <a:schemeClr val="accent2"/>
                </a:solidFill>
              </a:defRPr>
            </a:lvl7pPr>
            <a:lvl8pPr lvl="7" rtl="0" algn="ctr">
              <a:spcBef>
                <a:spcPts val="0"/>
              </a:spcBef>
              <a:spcAft>
                <a:spcPts val="0"/>
              </a:spcAft>
              <a:buClr>
                <a:schemeClr val="accent2"/>
              </a:buClr>
              <a:buSzPts val="4800"/>
              <a:buNone/>
              <a:defRPr sz="4800">
                <a:solidFill>
                  <a:schemeClr val="accent2"/>
                </a:solidFill>
              </a:defRPr>
            </a:lvl8pPr>
            <a:lvl9pPr lvl="8" rtl="0" algn="ctr">
              <a:spcBef>
                <a:spcPts val="0"/>
              </a:spcBef>
              <a:spcAft>
                <a:spcPts val="0"/>
              </a:spcAft>
              <a:buClr>
                <a:schemeClr val="accent2"/>
              </a:buClr>
              <a:buSzPts val="4800"/>
              <a:buNone/>
              <a:defRPr sz="4800">
                <a:solidFill>
                  <a:schemeClr val="accent2"/>
                </a:solidFill>
              </a:defRPr>
            </a:lvl9pPr>
          </a:lstStyle>
          <a:p>
            <a:r>
              <a:t>xx%</a:t>
            </a:r>
          </a:p>
        </p:txBody>
      </p:sp>
      <p:sp>
        <p:nvSpPr>
          <p:cNvPr id="220" name="Google Shape;220;p4"/>
          <p:cNvSpPr txBox="1"/>
          <p:nvPr>
            <p:ph idx="8" type="title"/>
          </p:nvPr>
        </p:nvSpPr>
        <p:spPr>
          <a:xfrm>
            <a:off x="2308575" y="3552239"/>
            <a:ext cx="2054700" cy="3039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2"/>
              </a:buClr>
              <a:buSzPts val="1800"/>
              <a:buNone/>
              <a:defRPr sz="1800">
                <a:solidFill>
                  <a:schemeClr val="accent2"/>
                </a:solidFill>
              </a:defRPr>
            </a:lvl1pPr>
            <a:lvl2pPr lvl="1" rtl="0" algn="ctr">
              <a:spcBef>
                <a:spcPts val="0"/>
              </a:spcBef>
              <a:spcAft>
                <a:spcPts val="0"/>
              </a:spcAft>
              <a:buClr>
                <a:schemeClr val="accent2"/>
              </a:buClr>
              <a:buSzPts val="1800"/>
              <a:buNone/>
              <a:defRPr sz="1800">
                <a:solidFill>
                  <a:schemeClr val="accent2"/>
                </a:solidFill>
              </a:defRPr>
            </a:lvl2pPr>
            <a:lvl3pPr lvl="2" rtl="0" algn="ctr">
              <a:spcBef>
                <a:spcPts val="0"/>
              </a:spcBef>
              <a:spcAft>
                <a:spcPts val="0"/>
              </a:spcAft>
              <a:buClr>
                <a:schemeClr val="accent2"/>
              </a:buClr>
              <a:buSzPts val="1800"/>
              <a:buNone/>
              <a:defRPr sz="1800">
                <a:solidFill>
                  <a:schemeClr val="accent2"/>
                </a:solidFill>
              </a:defRPr>
            </a:lvl3pPr>
            <a:lvl4pPr lvl="3" rtl="0" algn="ctr">
              <a:spcBef>
                <a:spcPts val="0"/>
              </a:spcBef>
              <a:spcAft>
                <a:spcPts val="0"/>
              </a:spcAft>
              <a:buClr>
                <a:schemeClr val="accent2"/>
              </a:buClr>
              <a:buSzPts val="1800"/>
              <a:buNone/>
              <a:defRPr sz="1800">
                <a:solidFill>
                  <a:schemeClr val="accent2"/>
                </a:solidFill>
              </a:defRPr>
            </a:lvl4pPr>
            <a:lvl5pPr lvl="4" rtl="0" algn="ctr">
              <a:spcBef>
                <a:spcPts val="0"/>
              </a:spcBef>
              <a:spcAft>
                <a:spcPts val="0"/>
              </a:spcAft>
              <a:buClr>
                <a:schemeClr val="accent2"/>
              </a:buClr>
              <a:buSzPts val="1800"/>
              <a:buNone/>
              <a:defRPr sz="1800">
                <a:solidFill>
                  <a:schemeClr val="accent2"/>
                </a:solidFill>
              </a:defRPr>
            </a:lvl5pPr>
            <a:lvl6pPr lvl="5" rtl="0" algn="ctr">
              <a:spcBef>
                <a:spcPts val="0"/>
              </a:spcBef>
              <a:spcAft>
                <a:spcPts val="0"/>
              </a:spcAft>
              <a:buClr>
                <a:schemeClr val="accent2"/>
              </a:buClr>
              <a:buSzPts val="1800"/>
              <a:buNone/>
              <a:defRPr sz="1800">
                <a:solidFill>
                  <a:schemeClr val="accent2"/>
                </a:solidFill>
              </a:defRPr>
            </a:lvl6pPr>
            <a:lvl7pPr lvl="6" rtl="0" algn="ctr">
              <a:spcBef>
                <a:spcPts val="0"/>
              </a:spcBef>
              <a:spcAft>
                <a:spcPts val="0"/>
              </a:spcAft>
              <a:buClr>
                <a:schemeClr val="accent2"/>
              </a:buClr>
              <a:buSzPts val="1800"/>
              <a:buNone/>
              <a:defRPr sz="1800">
                <a:solidFill>
                  <a:schemeClr val="accent2"/>
                </a:solidFill>
              </a:defRPr>
            </a:lvl7pPr>
            <a:lvl8pPr lvl="7" rtl="0" algn="ctr">
              <a:spcBef>
                <a:spcPts val="0"/>
              </a:spcBef>
              <a:spcAft>
                <a:spcPts val="0"/>
              </a:spcAft>
              <a:buClr>
                <a:schemeClr val="accent2"/>
              </a:buClr>
              <a:buSzPts val="1800"/>
              <a:buNone/>
              <a:defRPr sz="1800">
                <a:solidFill>
                  <a:schemeClr val="accent2"/>
                </a:solidFill>
              </a:defRPr>
            </a:lvl8pPr>
            <a:lvl9pPr lvl="8" rtl="0" algn="ctr">
              <a:spcBef>
                <a:spcPts val="0"/>
              </a:spcBef>
              <a:spcAft>
                <a:spcPts val="0"/>
              </a:spcAft>
              <a:buClr>
                <a:schemeClr val="accent2"/>
              </a:buClr>
              <a:buSzPts val="1800"/>
              <a:buNone/>
              <a:defRPr sz="1800">
                <a:solidFill>
                  <a:schemeClr val="accent2"/>
                </a:solidFill>
              </a:defRPr>
            </a:lvl9pPr>
          </a:lstStyle>
          <a:p/>
        </p:txBody>
      </p:sp>
      <p:sp>
        <p:nvSpPr>
          <p:cNvPr id="221" name="Google Shape;221;p4"/>
          <p:cNvSpPr txBox="1"/>
          <p:nvPr>
            <p:ph idx="9" type="subTitle"/>
          </p:nvPr>
        </p:nvSpPr>
        <p:spPr>
          <a:xfrm>
            <a:off x="2216175" y="3847689"/>
            <a:ext cx="2239500" cy="598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2"/>
              </a:buClr>
              <a:buSzPts val="1200"/>
              <a:buNone/>
              <a:defRPr sz="1200">
                <a:solidFill>
                  <a:schemeClr val="accent2"/>
                </a:solidFill>
              </a:defRPr>
            </a:lvl1pPr>
            <a:lvl2pPr lvl="1" rtl="0" algn="ctr">
              <a:lnSpc>
                <a:spcPct val="100000"/>
              </a:lnSpc>
              <a:spcBef>
                <a:spcPts val="0"/>
              </a:spcBef>
              <a:spcAft>
                <a:spcPts val="0"/>
              </a:spcAft>
              <a:buClr>
                <a:schemeClr val="accent2"/>
              </a:buClr>
              <a:buSzPts val="1200"/>
              <a:buNone/>
              <a:defRPr sz="1200">
                <a:solidFill>
                  <a:schemeClr val="accent2"/>
                </a:solidFill>
              </a:defRPr>
            </a:lvl2pPr>
            <a:lvl3pPr lvl="2" rtl="0" algn="ctr">
              <a:lnSpc>
                <a:spcPct val="100000"/>
              </a:lnSpc>
              <a:spcBef>
                <a:spcPts val="0"/>
              </a:spcBef>
              <a:spcAft>
                <a:spcPts val="0"/>
              </a:spcAft>
              <a:buClr>
                <a:schemeClr val="accent2"/>
              </a:buClr>
              <a:buSzPts val="1200"/>
              <a:buNone/>
              <a:defRPr sz="1200">
                <a:solidFill>
                  <a:schemeClr val="accent2"/>
                </a:solidFill>
              </a:defRPr>
            </a:lvl3pPr>
            <a:lvl4pPr lvl="3" rtl="0" algn="ctr">
              <a:lnSpc>
                <a:spcPct val="100000"/>
              </a:lnSpc>
              <a:spcBef>
                <a:spcPts val="0"/>
              </a:spcBef>
              <a:spcAft>
                <a:spcPts val="0"/>
              </a:spcAft>
              <a:buClr>
                <a:schemeClr val="accent2"/>
              </a:buClr>
              <a:buSzPts val="1200"/>
              <a:buNone/>
              <a:defRPr sz="1200">
                <a:solidFill>
                  <a:schemeClr val="accent2"/>
                </a:solidFill>
              </a:defRPr>
            </a:lvl4pPr>
            <a:lvl5pPr lvl="4" rtl="0" algn="ctr">
              <a:lnSpc>
                <a:spcPct val="100000"/>
              </a:lnSpc>
              <a:spcBef>
                <a:spcPts val="0"/>
              </a:spcBef>
              <a:spcAft>
                <a:spcPts val="0"/>
              </a:spcAft>
              <a:buClr>
                <a:schemeClr val="accent2"/>
              </a:buClr>
              <a:buSzPts val="1200"/>
              <a:buNone/>
              <a:defRPr sz="1200">
                <a:solidFill>
                  <a:schemeClr val="accent2"/>
                </a:solidFill>
              </a:defRPr>
            </a:lvl5pPr>
            <a:lvl6pPr lvl="5" rtl="0" algn="ctr">
              <a:lnSpc>
                <a:spcPct val="100000"/>
              </a:lnSpc>
              <a:spcBef>
                <a:spcPts val="0"/>
              </a:spcBef>
              <a:spcAft>
                <a:spcPts val="0"/>
              </a:spcAft>
              <a:buClr>
                <a:schemeClr val="accent2"/>
              </a:buClr>
              <a:buSzPts val="1200"/>
              <a:buNone/>
              <a:defRPr sz="1200">
                <a:solidFill>
                  <a:schemeClr val="accent2"/>
                </a:solidFill>
              </a:defRPr>
            </a:lvl6pPr>
            <a:lvl7pPr lvl="6" rtl="0" algn="ctr">
              <a:lnSpc>
                <a:spcPct val="100000"/>
              </a:lnSpc>
              <a:spcBef>
                <a:spcPts val="0"/>
              </a:spcBef>
              <a:spcAft>
                <a:spcPts val="0"/>
              </a:spcAft>
              <a:buClr>
                <a:schemeClr val="accent2"/>
              </a:buClr>
              <a:buSzPts val="1200"/>
              <a:buNone/>
              <a:defRPr sz="1200">
                <a:solidFill>
                  <a:schemeClr val="accent2"/>
                </a:solidFill>
              </a:defRPr>
            </a:lvl7pPr>
            <a:lvl8pPr lvl="7" rtl="0" algn="ctr">
              <a:lnSpc>
                <a:spcPct val="100000"/>
              </a:lnSpc>
              <a:spcBef>
                <a:spcPts val="0"/>
              </a:spcBef>
              <a:spcAft>
                <a:spcPts val="0"/>
              </a:spcAft>
              <a:buClr>
                <a:schemeClr val="accent2"/>
              </a:buClr>
              <a:buSzPts val="1200"/>
              <a:buNone/>
              <a:defRPr sz="1200">
                <a:solidFill>
                  <a:schemeClr val="accent2"/>
                </a:solidFill>
              </a:defRPr>
            </a:lvl8pPr>
            <a:lvl9pPr lvl="8" rtl="0" algn="ctr">
              <a:lnSpc>
                <a:spcPct val="100000"/>
              </a:lnSpc>
              <a:spcBef>
                <a:spcPts val="0"/>
              </a:spcBef>
              <a:spcAft>
                <a:spcPts val="0"/>
              </a:spcAft>
              <a:buClr>
                <a:schemeClr val="accent2"/>
              </a:buClr>
              <a:buSzPts val="1200"/>
              <a:buNone/>
              <a:defRPr sz="1200">
                <a:solidFill>
                  <a:schemeClr val="accent2"/>
                </a:solidFill>
              </a:defRPr>
            </a:lvl9pPr>
          </a:lstStyle>
          <a:p/>
        </p:txBody>
      </p:sp>
      <p:sp>
        <p:nvSpPr>
          <p:cNvPr id="222" name="Google Shape;222;p4"/>
          <p:cNvSpPr txBox="1"/>
          <p:nvPr>
            <p:ph hasCustomPrompt="1" idx="13" type="title"/>
          </p:nvPr>
        </p:nvSpPr>
        <p:spPr>
          <a:xfrm>
            <a:off x="5117175" y="2946741"/>
            <a:ext cx="1381800" cy="6603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2"/>
              </a:buClr>
              <a:buSzPts val="3000"/>
              <a:buNone/>
              <a:defRPr sz="3000">
                <a:solidFill>
                  <a:schemeClr val="accent2"/>
                </a:solidFill>
              </a:defRPr>
            </a:lvl1pPr>
            <a:lvl2pPr lvl="1" rtl="0" algn="ctr">
              <a:spcBef>
                <a:spcPts val="0"/>
              </a:spcBef>
              <a:spcAft>
                <a:spcPts val="0"/>
              </a:spcAft>
              <a:buClr>
                <a:schemeClr val="accent2"/>
              </a:buClr>
              <a:buSzPts val="4800"/>
              <a:buNone/>
              <a:defRPr sz="4800">
                <a:solidFill>
                  <a:schemeClr val="accent2"/>
                </a:solidFill>
              </a:defRPr>
            </a:lvl2pPr>
            <a:lvl3pPr lvl="2" rtl="0" algn="ctr">
              <a:spcBef>
                <a:spcPts val="0"/>
              </a:spcBef>
              <a:spcAft>
                <a:spcPts val="0"/>
              </a:spcAft>
              <a:buClr>
                <a:schemeClr val="accent2"/>
              </a:buClr>
              <a:buSzPts val="4800"/>
              <a:buNone/>
              <a:defRPr sz="4800">
                <a:solidFill>
                  <a:schemeClr val="accent2"/>
                </a:solidFill>
              </a:defRPr>
            </a:lvl3pPr>
            <a:lvl4pPr lvl="3" rtl="0" algn="ctr">
              <a:spcBef>
                <a:spcPts val="0"/>
              </a:spcBef>
              <a:spcAft>
                <a:spcPts val="0"/>
              </a:spcAft>
              <a:buClr>
                <a:schemeClr val="accent2"/>
              </a:buClr>
              <a:buSzPts val="4800"/>
              <a:buNone/>
              <a:defRPr sz="4800">
                <a:solidFill>
                  <a:schemeClr val="accent2"/>
                </a:solidFill>
              </a:defRPr>
            </a:lvl4pPr>
            <a:lvl5pPr lvl="4" rtl="0" algn="ctr">
              <a:spcBef>
                <a:spcPts val="0"/>
              </a:spcBef>
              <a:spcAft>
                <a:spcPts val="0"/>
              </a:spcAft>
              <a:buClr>
                <a:schemeClr val="accent2"/>
              </a:buClr>
              <a:buSzPts val="4800"/>
              <a:buNone/>
              <a:defRPr sz="4800">
                <a:solidFill>
                  <a:schemeClr val="accent2"/>
                </a:solidFill>
              </a:defRPr>
            </a:lvl5pPr>
            <a:lvl6pPr lvl="5" rtl="0" algn="ctr">
              <a:spcBef>
                <a:spcPts val="0"/>
              </a:spcBef>
              <a:spcAft>
                <a:spcPts val="0"/>
              </a:spcAft>
              <a:buClr>
                <a:schemeClr val="accent2"/>
              </a:buClr>
              <a:buSzPts val="4800"/>
              <a:buNone/>
              <a:defRPr sz="4800">
                <a:solidFill>
                  <a:schemeClr val="accent2"/>
                </a:solidFill>
              </a:defRPr>
            </a:lvl6pPr>
            <a:lvl7pPr lvl="6" rtl="0" algn="ctr">
              <a:spcBef>
                <a:spcPts val="0"/>
              </a:spcBef>
              <a:spcAft>
                <a:spcPts val="0"/>
              </a:spcAft>
              <a:buClr>
                <a:schemeClr val="accent2"/>
              </a:buClr>
              <a:buSzPts val="4800"/>
              <a:buNone/>
              <a:defRPr sz="4800">
                <a:solidFill>
                  <a:schemeClr val="accent2"/>
                </a:solidFill>
              </a:defRPr>
            </a:lvl7pPr>
            <a:lvl8pPr lvl="7" rtl="0" algn="ctr">
              <a:spcBef>
                <a:spcPts val="0"/>
              </a:spcBef>
              <a:spcAft>
                <a:spcPts val="0"/>
              </a:spcAft>
              <a:buClr>
                <a:schemeClr val="accent2"/>
              </a:buClr>
              <a:buSzPts val="4800"/>
              <a:buNone/>
              <a:defRPr sz="4800">
                <a:solidFill>
                  <a:schemeClr val="accent2"/>
                </a:solidFill>
              </a:defRPr>
            </a:lvl8pPr>
            <a:lvl9pPr lvl="8" rtl="0" algn="ctr">
              <a:spcBef>
                <a:spcPts val="0"/>
              </a:spcBef>
              <a:spcAft>
                <a:spcPts val="0"/>
              </a:spcAft>
              <a:buClr>
                <a:schemeClr val="accent2"/>
              </a:buClr>
              <a:buSzPts val="4800"/>
              <a:buNone/>
              <a:defRPr sz="4800">
                <a:solidFill>
                  <a:schemeClr val="accent2"/>
                </a:solidFill>
              </a:defRPr>
            </a:lvl9pPr>
          </a:lstStyle>
          <a:p>
            <a:r>
              <a:t>xx%</a:t>
            </a:r>
          </a:p>
        </p:txBody>
      </p:sp>
      <p:sp>
        <p:nvSpPr>
          <p:cNvPr id="223" name="Google Shape;223;p4"/>
          <p:cNvSpPr txBox="1"/>
          <p:nvPr>
            <p:ph idx="14" type="title"/>
          </p:nvPr>
        </p:nvSpPr>
        <p:spPr>
          <a:xfrm>
            <a:off x="4780725" y="3552239"/>
            <a:ext cx="2054700" cy="3039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2"/>
              </a:buClr>
              <a:buSzPts val="1800"/>
              <a:buNone/>
              <a:defRPr sz="1800">
                <a:solidFill>
                  <a:schemeClr val="accent2"/>
                </a:solidFill>
              </a:defRPr>
            </a:lvl1pPr>
            <a:lvl2pPr lvl="1" rtl="0" algn="ctr">
              <a:spcBef>
                <a:spcPts val="0"/>
              </a:spcBef>
              <a:spcAft>
                <a:spcPts val="0"/>
              </a:spcAft>
              <a:buClr>
                <a:schemeClr val="accent2"/>
              </a:buClr>
              <a:buSzPts val="1800"/>
              <a:buNone/>
              <a:defRPr sz="1800">
                <a:solidFill>
                  <a:schemeClr val="accent2"/>
                </a:solidFill>
              </a:defRPr>
            </a:lvl2pPr>
            <a:lvl3pPr lvl="2" rtl="0" algn="ctr">
              <a:spcBef>
                <a:spcPts val="0"/>
              </a:spcBef>
              <a:spcAft>
                <a:spcPts val="0"/>
              </a:spcAft>
              <a:buClr>
                <a:schemeClr val="accent2"/>
              </a:buClr>
              <a:buSzPts val="1800"/>
              <a:buNone/>
              <a:defRPr sz="1800">
                <a:solidFill>
                  <a:schemeClr val="accent2"/>
                </a:solidFill>
              </a:defRPr>
            </a:lvl3pPr>
            <a:lvl4pPr lvl="3" rtl="0" algn="ctr">
              <a:spcBef>
                <a:spcPts val="0"/>
              </a:spcBef>
              <a:spcAft>
                <a:spcPts val="0"/>
              </a:spcAft>
              <a:buClr>
                <a:schemeClr val="accent2"/>
              </a:buClr>
              <a:buSzPts val="1800"/>
              <a:buNone/>
              <a:defRPr sz="1800">
                <a:solidFill>
                  <a:schemeClr val="accent2"/>
                </a:solidFill>
              </a:defRPr>
            </a:lvl4pPr>
            <a:lvl5pPr lvl="4" rtl="0" algn="ctr">
              <a:spcBef>
                <a:spcPts val="0"/>
              </a:spcBef>
              <a:spcAft>
                <a:spcPts val="0"/>
              </a:spcAft>
              <a:buClr>
                <a:schemeClr val="accent2"/>
              </a:buClr>
              <a:buSzPts val="1800"/>
              <a:buNone/>
              <a:defRPr sz="1800">
                <a:solidFill>
                  <a:schemeClr val="accent2"/>
                </a:solidFill>
              </a:defRPr>
            </a:lvl5pPr>
            <a:lvl6pPr lvl="5" rtl="0" algn="ctr">
              <a:spcBef>
                <a:spcPts val="0"/>
              </a:spcBef>
              <a:spcAft>
                <a:spcPts val="0"/>
              </a:spcAft>
              <a:buClr>
                <a:schemeClr val="accent2"/>
              </a:buClr>
              <a:buSzPts val="1800"/>
              <a:buNone/>
              <a:defRPr sz="1800">
                <a:solidFill>
                  <a:schemeClr val="accent2"/>
                </a:solidFill>
              </a:defRPr>
            </a:lvl6pPr>
            <a:lvl7pPr lvl="6" rtl="0" algn="ctr">
              <a:spcBef>
                <a:spcPts val="0"/>
              </a:spcBef>
              <a:spcAft>
                <a:spcPts val="0"/>
              </a:spcAft>
              <a:buClr>
                <a:schemeClr val="accent2"/>
              </a:buClr>
              <a:buSzPts val="1800"/>
              <a:buNone/>
              <a:defRPr sz="1800">
                <a:solidFill>
                  <a:schemeClr val="accent2"/>
                </a:solidFill>
              </a:defRPr>
            </a:lvl7pPr>
            <a:lvl8pPr lvl="7" rtl="0" algn="ctr">
              <a:spcBef>
                <a:spcPts val="0"/>
              </a:spcBef>
              <a:spcAft>
                <a:spcPts val="0"/>
              </a:spcAft>
              <a:buClr>
                <a:schemeClr val="accent2"/>
              </a:buClr>
              <a:buSzPts val="1800"/>
              <a:buNone/>
              <a:defRPr sz="1800">
                <a:solidFill>
                  <a:schemeClr val="accent2"/>
                </a:solidFill>
              </a:defRPr>
            </a:lvl8pPr>
            <a:lvl9pPr lvl="8" rtl="0" algn="ctr">
              <a:spcBef>
                <a:spcPts val="0"/>
              </a:spcBef>
              <a:spcAft>
                <a:spcPts val="0"/>
              </a:spcAft>
              <a:buClr>
                <a:schemeClr val="accent2"/>
              </a:buClr>
              <a:buSzPts val="1800"/>
              <a:buNone/>
              <a:defRPr sz="1800">
                <a:solidFill>
                  <a:schemeClr val="accent2"/>
                </a:solidFill>
              </a:defRPr>
            </a:lvl9pPr>
          </a:lstStyle>
          <a:p/>
        </p:txBody>
      </p:sp>
      <p:sp>
        <p:nvSpPr>
          <p:cNvPr id="224" name="Google Shape;224;p4"/>
          <p:cNvSpPr txBox="1"/>
          <p:nvPr>
            <p:ph idx="15" type="subTitle"/>
          </p:nvPr>
        </p:nvSpPr>
        <p:spPr>
          <a:xfrm>
            <a:off x="4688325" y="3847689"/>
            <a:ext cx="2239500" cy="598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2"/>
              </a:buClr>
              <a:buSzPts val="1200"/>
              <a:buNone/>
              <a:defRPr sz="1200">
                <a:solidFill>
                  <a:schemeClr val="accent2"/>
                </a:solidFill>
              </a:defRPr>
            </a:lvl1pPr>
            <a:lvl2pPr lvl="1" rtl="0" algn="ctr">
              <a:lnSpc>
                <a:spcPct val="100000"/>
              </a:lnSpc>
              <a:spcBef>
                <a:spcPts val="0"/>
              </a:spcBef>
              <a:spcAft>
                <a:spcPts val="0"/>
              </a:spcAft>
              <a:buClr>
                <a:schemeClr val="accent2"/>
              </a:buClr>
              <a:buSzPts val="1200"/>
              <a:buNone/>
              <a:defRPr sz="1200">
                <a:solidFill>
                  <a:schemeClr val="accent2"/>
                </a:solidFill>
              </a:defRPr>
            </a:lvl2pPr>
            <a:lvl3pPr lvl="2" rtl="0" algn="ctr">
              <a:lnSpc>
                <a:spcPct val="100000"/>
              </a:lnSpc>
              <a:spcBef>
                <a:spcPts val="0"/>
              </a:spcBef>
              <a:spcAft>
                <a:spcPts val="0"/>
              </a:spcAft>
              <a:buClr>
                <a:schemeClr val="accent2"/>
              </a:buClr>
              <a:buSzPts val="1200"/>
              <a:buNone/>
              <a:defRPr sz="1200">
                <a:solidFill>
                  <a:schemeClr val="accent2"/>
                </a:solidFill>
              </a:defRPr>
            </a:lvl3pPr>
            <a:lvl4pPr lvl="3" rtl="0" algn="ctr">
              <a:lnSpc>
                <a:spcPct val="100000"/>
              </a:lnSpc>
              <a:spcBef>
                <a:spcPts val="0"/>
              </a:spcBef>
              <a:spcAft>
                <a:spcPts val="0"/>
              </a:spcAft>
              <a:buClr>
                <a:schemeClr val="accent2"/>
              </a:buClr>
              <a:buSzPts val="1200"/>
              <a:buNone/>
              <a:defRPr sz="1200">
                <a:solidFill>
                  <a:schemeClr val="accent2"/>
                </a:solidFill>
              </a:defRPr>
            </a:lvl4pPr>
            <a:lvl5pPr lvl="4" rtl="0" algn="ctr">
              <a:lnSpc>
                <a:spcPct val="100000"/>
              </a:lnSpc>
              <a:spcBef>
                <a:spcPts val="0"/>
              </a:spcBef>
              <a:spcAft>
                <a:spcPts val="0"/>
              </a:spcAft>
              <a:buClr>
                <a:schemeClr val="accent2"/>
              </a:buClr>
              <a:buSzPts val="1200"/>
              <a:buNone/>
              <a:defRPr sz="1200">
                <a:solidFill>
                  <a:schemeClr val="accent2"/>
                </a:solidFill>
              </a:defRPr>
            </a:lvl5pPr>
            <a:lvl6pPr lvl="5" rtl="0" algn="ctr">
              <a:lnSpc>
                <a:spcPct val="100000"/>
              </a:lnSpc>
              <a:spcBef>
                <a:spcPts val="0"/>
              </a:spcBef>
              <a:spcAft>
                <a:spcPts val="0"/>
              </a:spcAft>
              <a:buClr>
                <a:schemeClr val="accent2"/>
              </a:buClr>
              <a:buSzPts val="1200"/>
              <a:buNone/>
              <a:defRPr sz="1200">
                <a:solidFill>
                  <a:schemeClr val="accent2"/>
                </a:solidFill>
              </a:defRPr>
            </a:lvl6pPr>
            <a:lvl7pPr lvl="6" rtl="0" algn="ctr">
              <a:lnSpc>
                <a:spcPct val="100000"/>
              </a:lnSpc>
              <a:spcBef>
                <a:spcPts val="0"/>
              </a:spcBef>
              <a:spcAft>
                <a:spcPts val="0"/>
              </a:spcAft>
              <a:buClr>
                <a:schemeClr val="accent2"/>
              </a:buClr>
              <a:buSzPts val="1200"/>
              <a:buNone/>
              <a:defRPr sz="1200">
                <a:solidFill>
                  <a:schemeClr val="accent2"/>
                </a:solidFill>
              </a:defRPr>
            </a:lvl7pPr>
            <a:lvl8pPr lvl="7" rtl="0" algn="ctr">
              <a:lnSpc>
                <a:spcPct val="100000"/>
              </a:lnSpc>
              <a:spcBef>
                <a:spcPts val="0"/>
              </a:spcBef>
              <a:spcAft>
                <a:spcPts val="0"/>
              </a:spcAft>
              <a:buClr>
                <a:schemeClr val="accent2"/>
              </a:buClr>
              <a:buSzPts val="1200"/>
              <a:buNone/>
              <a:defRPr sz="1200">
                <a:solidFill>
                  <a:schemeClr val="accent2"/>
                </a:solidFill>
              </a:defRPr>
            </a:lvl8pPr>
            <a:lvl9pPr lvl="8" rtl="0" algn="ctr">
              <a:lnSpc>
                <a:spcPct val="100000"/>
              </a:lnSpc>
              <a:spcBef>
                <a:spcPts val="0"/>
              </a:spcBef>
              <a:spcAft>
                <a:spcPts val="0"/>
              </a:spcAft>
              <a:buClr>
                <a:schemeClr val="accent2"/>
              </a:buClr>
              <a:buSzPts val="1200"/>
              <a:buNone/>
              <a:defRPr sz="1200">
                <a:solidFill>
                  <a:schemeClr val="accent2"/>
                </a:solidFill>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EXT">
  <p:cSld name="SECTION_HEADER_1">
    <p:bg>
      <p:bgPr>
        <a:solidFill>
          <a:schemeClr val="accent2"/>
        </a:solidFill>
      </p:bgPr>
    </p:bg>
    <p:spTree>
      <p:nvGrpSpPr>
        <p:cNvPr id="225" name="Shape 225"/>
        <p:cNvGrpSpPr/>
        <p:nvPr/>
      </p:nvGrpSpPr>
      <p:grpSpPr>
        <a:xfrm>
          <a:off x="0" y="0"/>
          <a:ext cx="0" cy="0"/>
          <a:chOff x="0" y="0"/>
          <a:chExt cx="0" cy="0"/>
        </a:xfrm>
      </p:grpSpPr>
      <p:sp>
        <p:nvSpPr>
          <p:cNvPr id="226" name="Google Shape;226;p5"/>
          <p:cNvSpPr txBox="1"/>
          <p:nvPr>
            <p:ph type="title"/>
          </p:nvPr>
        </p:nvSpPr>
        <p:spPr>
          <a:xfrm>
            <a:off x="5629075" y="2385375"/>
            <a:ext cx="2266800" cy="335400"/>
          </a:xfrm>
          <a:prstGeom prst="rect">
            <a:avLst/>
          </a:prstGeom>
        </p:spPr>
        <p:txBody>
          <a:bodyPr anchorCtr="0" anchor="ctr" bIns="91425" lIns="91425" spcFirstLastPara="1" rIns="91425" wrap="square" tIns="91425">
            <a:noAutofit/>
          </a:bodyPr>
          <a:lstStyle>
            <a:lvl1pPr lvl="0" rtl="0">
              <a:spcBef>
                <a:spcPts val="0"/>
              </a:spcBef>
              <a:spcAft>
                <a:spcPts val="0"/>
              </a:spcAft>
              <a:buClr>
                <a:schemeClr val="accent6"/>
              </a:buClr>
              <a:buSzPts val="2400"/>
              <a:buNone/>
              <a:defRPr sz="2400">
                <a:solidFill>
                  <a:schemeClr val="accent6"/>
                </a:solidFill>
              </a:defRPr>
            </a:lvl1pPr>
            <a:lvl2pPr lvl="1" rtl="0">
              <a:spcBef>
                <a:spcPts val="0"/>
              </a:spcBef>
              <a:spcAft>
                <a:spcPts val="0"/>
              </a:spcAft>
              <a:buClr>
                <a:schemeClr val="accent6"/>
              </a:buClr>
              <a:buSzPts val="1800"/>
              <a:buNone/>
              <a:defRPr sz="1800">
                <a:solidFill>
                  <a:schemeClr val="accent6"/>
                </a:solidFill>
              </a:defRPr>
            </a:lvl2pPr>
            <a:lvl3pPr lvl="2" rtl="0">
              <a:spcBef>
                <a:spcPts val="0"/>
              </a:spcBef>
              <a:spcAft>
                <a:spcPts val="0"/>
              </a:spcAft>
              <a:buClr>
                <a:schemeClr val="accent6"/>
              </a:buClr>
              <a:buSzPts val="1800"/>
              <a:buNone/>
              <a:defRPr sz="1800">
                <a:solidFill>
                  <a:schemeClr val="accent6"/>
                </a:solidFill>
              </a:defRPr>
            </a:lvl3pPr>
            <a:lvl4pPr lvl="3" rtl="0">
              <a:spcBef>
                <a:spcPts val="0"/>
              </a:spcBef>
              <a:spcAft>
                <a:spcPts val="0"/>
              </a:spcAft>
              <a:buClr>
                <a:schemeClr val="accent6"/>
              </a:buClr>
              <a:buSzPts val="1800"/>
              <a:buNone/>
              <a:defRPr sz="1800">
                <a:solidFill>
                  <a:schemeClr val="accent6"/>
                </a:solidFill>
              </a:defRPr>
            </a:lvl4pPr>
            <a:lvl5pPr lvl="4" rtl="0">
              <a:spcBef>
                <a:spcPts val="0"/>
              </a:spcBef>
              <a:spcAft>
                <a:spcPts val="0"/>
              </a:spcAft>
              <a:buClr>
                <a:schemeClr val="accent6"/>
              </a:buClr>
              <a:buSzPts val="1800"/>
              <a:buNone/>
              <a:defRPr sz="1800">
                <a:solidFill>
                  <a:schemeClr val="accent6"/>
                </a:solidFill>
              </a:defRPr>
            </a:lvl5pPr>
            <a:lvl6pPr lvl="5" rtl="0">
              <a:spcBef>
                <a:spcPts val="0"/>
              </a:spcBef>
              <a:spcAft>
                <a:spcPts val="0"/>
              </a:spcAft>
              <a:buClr>
                <a:schemeClr val="accent6"/>
              </a:buClr>
              <a:buSzPts val="1800"/>
              <a:buNone/>
              <a:defRPr sz="1800">
                <a:solidFill>
                  <a:schemeClr val="accent6"/>
                </a:solidFill>
              </a:defRPr>
            </a:lvl6pPr>
            <a:lvl7pPr lvl="6" rtl="0">
              <a:spcBef>
                <a:spcPts val="0"/>
              </a:spcBef>
              <a:spcAft>
                <a:spcPts val="0"/>
              </a:spcAft>
              <a:buClr>
                <a:schemeClr val="accent6"/>
              </a:buClr>
              <a:buSzPts val="1800"/>
              <a:buNone/>
              <a:defRPr sz="1800">
                <a:solidFill>
                  <a:schemeClr val="accent6"/>
                </a:solidFill>
              </a:defRPr>
            </a:lvl7pPr>
            <a:lvl8pPr lvl="7" rtl="0">
              <a:spcBef>
                <a:spcPts val="0"/>
              </a:spcBef>
              <a:spcAft>
                <a:spcPts val="0"/>
              </a:spcAft>
              <a:buClr>
                <a:schemeClr val="accent6"/>
              </a:buClr>
              <a:buSzPts val="1800"/>
              <a:buNone/>
              <a:defRPr sz="1800">
                <a:solidFill>
                  <a:schemeClr val="accent6"/>
                </a:solidFill>
              </a:defRPr>
            </a:lvl8pPr>
            <a:lvl9pPr lvl="8" rtl="0">
              <a:spcBef>
                <a:spcPts val="0"/>
              </a:spcBef>
              <a:spcAft>
                <a:spcPts val="0"/>
              </a:spcAft>
              <a:buClr>
                <a:schemeClr val="accent6"/>
              </a:buClr>
              <a:buSzPts val="1800"/>
              <a:buNone/>
              <a:defRPr sz="1800">
                <a:solidFill>
                  <a:schemeClr val="accent6"/>
                </a:solidFill>
              </a:defRPr>
            </a:lvl9pPr>
          </a:lstStyle>
          <a:p/>
        </p:txBody>
      </p:sp>
      <p:sp>
        <p:nvSpPr>
          <p:cNvPr id="227" name="Google Shape;227;p5"/>
          <p:cNvSpPr txBox="1"/>
          <p:nvPr>
            <p:ph idx="1" type="subTitle"/>
          </p:nvPr>
        </p:nvSpPr>
        <p:spPr>
          <a:xfrm>
            <a:off x="5629075" y="2863705"/>
            <a:ext cx="2470500" cy="660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accent6"/>
              </a:buClr>
              <a:buSzPts val="1200"/>
              <a:buNone/>
              <a:defRPr sz="1200">
                <a:solidFill>
                  <a:schemeClr val="accent6"/>
                </a:solidFill>
              </a:defRPr>
            </a:lvl1pPr>
            <a:lvl2pPr lvl="1" rtl="0">
              <a:lnSpc>
                <a:spcPct val="100000"/>
              </a:lnSpc>
              <a:spcBef>
                <a:spcPts val="0"/>
              </a:spcBef>
              <a:spcAft>
                <a:spcPts val="0"/>
              </a:spcAft>
              <a:buClr>
                <a:schemeClr val="accent6"/>
              </a:buClr>
              <a:buSzPts val="1200"/>
              <a:buNone/>
              <a:defRPr sz="1200">
                <a:solidFill>
                  <a:schemeClr val="accent6"/>
                </a:solidFill>
              </a:defRPr>
            </a:lvl2pPr>
            <a:lvl3pPr lvl="2" rtl="0">
              <a:lnSpc>
                <a:spcPct val="100000"/>
              </a:lnSpc>
              <a:spcBef>
                <a:spcPts val="0"/>
              </a:spcBef>
              <a:spcAft>
                <a:spcPts val="0"/>
              </a:spcAft>
              <a:buClr>
                <a:schemeClr val="accent6"/>
              </a:buClr>
              <a:buSzPts val="1200"/>
              <a:buNone/>
              <a:defRPr sz="1200">
                <a:solidFill>
                  <a:schemeClr val="accent6"/>
                </a:solidFill>
              </a:defRPr>
            </a:lvl3pPr>
            <a:lvl4pPr lvl="3" rtl="0">
              <a:lnSpc>
                <a:spcPct val="100000"/>
              </a:lnSpc>
              <a:spcBef>
                <a:spcPts val="0"/>
              </a:spcBef>
              <a:spcAft>
                <a:spcPts val="0"/>
              </a:spcAft>
              <a:buClr>
                <a:schemeClr val="accent6"/>
              </a:buClr>
              <a:buSzPts val="1200"/>
              <a:buNone/>
              <a:defRPr sz="1200">
                <a:solidFill>
                  <a:schemeClr val="accent6"/>
                </a:solidFill>
              </a:defRPr>
            </a:lvl4pPr>
            <a:lvl5pPr lvl="4" rtl="0">
              <a:lnSpc>
                <a:spcPct val="100000"/>
              </a:lnSpc>
              <a:spcBef>
                <a:spcPts val="0"/>
              </a:spcBef>
              <a:spcAft>
                <a:spcPts val="0"/>
              </a:spcAft>
              <a:buClr>
                <a:schemeClr val="accent6"/>
              </a:buClr>
              <a:buSzPts val="1200"/>
              <a:buNone/>
              <a:defRPr sz="1200">
                <a:solidFill>
                  <a:schemeClr val="accent6"/>
                </a:solidFill>
              </a:defRPr>
            </a:lvl5pPr>
            <a:lvl6pPr lvl="5" rtl="0">
              <a:lnSpc>
                <a:spcPct val="100000"/>
              </a:lnSpc>
              <a:spcBef>
                <a:spcPts val="0"/>
              </a:spcBef>
              <a:spcAft>
                <a:spcPts val="0"/>
              </a:spcAft>
              <a:buClr>
                <a:schemeClr val="accent6"/>
              </a:buClr>
              <a:buSzPts val="1200"/>
              <a:buNone/>
              <a:defRPr sz="1200">
                <a:solidFill>
                  <a:schemeClr val="accent6"/>
                </a:solidFill>
              </a:defRPr>
            </a:lvl6pPr>
            <a:lvl7pPr lvl="6" rtl="0">
              <a:lnSpc>
                <a:spcPct val="100000"/>
              </a:lnSpc>
              <a:spcBef>
                <a:spcPts val="0"/>
              </a:spcBef>
              <a:spcAft>
                <a:spcPts val="0"/>
              </a:spcAft>
              <a:buClr>
                <a:schemeClr val="accent6"/>
              </a:buClr>
              <a:buSzPts val="1200"/>
              <a:buNone/>
              <a:defRPr sz="1200">
                <a:solidFill>
                  <a:schemeClr val="accent6"/>
                </a:solidFill>
              </a:defRPr>
            </a:lvl7pPr>
            <a:lvl8pPr lvl="7" rtl="0">
              <a:lnSpc>
                <a:spcPct val="100000"/>
              </a:lnSpc>
              <a:spcBef>
                <a:spcPts val="0"/>
              </a:spcBef>
              <a:spcAft>
                <a:spcPts val="0"/>
              </a:spcAft>
              <a:buClr>
                <a:schemeClr val="accent6"/>
              </a:buClr>
              <a:buSzPts val="1200"/>
              <a:buNone/>
              <a:defRPr sz="1200">
                <a:solidFill>
                  <a:schemeClr val="accent6"/>
                </a:solidFill>
              </a:defRPr>
            </a:lvl8pPr>
            <a:lvl9pPr lvl="8" rtl="0">
              <a:lnSpc>
                <a:spcPct val="100000"/>
              </a:lnSpc>
              <a:spcBef>
                <a:spcPts val="0"/>
              </a:spcBef>
              <a:spcAft>
                <a:spcPts val="0"/>
              </a:spcAft>
              <a:buClr>
                <a:schemeClr val="accent6"/>
              </a:buClr>
              <a:buSzPts val="1200"/>
              <a:buNone/>
              <a:defRPr sz="1200">
                <a:solidFill>
                  <a:schemeClr val="accent6"/>
                </a:solidFill>
              </a:defRPr>
            </a:lvl9pPr>
          </a:lstStyle>
          <a:p/>
        </p:txBody>
      </p:sp>
      <p:grpSp>
        <p:nvGrpSpPr>
          <p:cNvPr id="228" name="Google Shape;228;p5"/>
          <p:cNvGrpSpPr/>
          <p:nvPr/>
        </p:nvGrpSpPr>
        <p:grpSpPr>
          <a:xfrm rot="3174537">
            <a:off x="746737" y="889596"/>
            <a:ext cx="1093374" cy="1755743"/>
            <a:chOff x="1760455" y="-1283644"/>
            <a:chExt cx="1093344" cy="1755695"/>
          </a:xfrm>
        </p:grpSpPr>
        <p:sp>
          <p:nvSpPr>
            <p:cNvPr id="229" name="Google Shape;229;p5"/>
            <p:cNvSpPr/>
            <p:nvPr/>
          </p:nvSpPr>
          <p:spPr>
            <a:xfrm>
              <a:off x="1760455" y="-1283644"/>
              <a:ext cx="1093344" cy="1755695"/>
            </a:xfrm>
            <a:custGeom>
              <a:rect b="b" l="l" r="r" t="t"/>
              <a:pathLst>
                <a:path extrusionOk="0" h="47368" w="29500">
                  <a:moveTo>
                    <a:pt x="6525" y="0"/>
                  </a:moveTo>
                  <a:cubicBezTo>
                    <a:pt x="4147" y="0"/>
                    <a:pt x="1651" y="1871"/>
                    <a:pt x="1054" y="4056"/>
                  </a:cubicBezTo>
                  <a:cubicBezTo>
                    <a:pt x="166" y="7309"/>
                    <a:pt x="3033" y="10140"/>
                    <a:pt x="3955" y="13055"/>
                  </a:cubicBezTo>
                  <a:cubicBezTo>
                    <a:pt x="4182" y="13777"/>
                    <a:pt x="4317" y="14561"/>
                    <a:pt x="4115" y="15291"/>
                  </a:cubicBezTo>
                  <a:cubicBezTo>
                    <a:pt x="3328" y="18137"/>
                    <a:pt x="1" y="19216"/>
                    <a:pt x="1705" y="22706"/>
                  </a:cubicBezTo>
                  <a:cubicBezTo>
                    <a:pt x="3983" y="27371"/>
                    <a:pt x="8912" y="29957"/>
                    <a:pt x="12451" y="33626"/>
                  </a:cubicBezTo>
                  <a:cubicBezTo>
                    <a:pt x="16276" y="37589"/>
                    <a:pt x="16957" y="43409"/>
                    <a:pt x="20715" y="47367"/>
                  </a:cubicBezTo>
                  <a:lnTo>
                    <a:pt x="24811" y="47053"/>
                  </a:lnTo>
                  <a:cubicBezTo>
                    <a:pt x="21939" y="39311"/>
                    <a:pt x="29500" y="28422"/>
                    <a:pt x="21990" y="22294"/>
                  </a:cubicBezTo>
                  <a:cubicBezTo>
                    <a:pt x="19362" y="20148"/>
                    <a:pt x="16226" y="18534"/>
                    <a:pt x="14001" y="15922"/>
                  </a:cubicBezTo>
                  <a:cubicBezTo>
                    <a:pt x="12083" y="13671"/>
                    <a:pt x="11170" y="10878"/>
                    <a:pt x="10700" y="8002"/>
                  </a:cubicBezTo>
                  <a:cubicBezTo>
                    <a:pt x="10327" y="5716"/>
                    <a:pt x="10804" y="1609"/>
                    <a:pt x="8291" y="392"/>
                  </a:cubicBezTo>
                  <a:cubicBezTo>
                    <a:pt x="7733" y="122"/>
                    <a:pt x="7133" y="0"/>
                    <a:pt x="652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 name="Google Shape;230;p5"/>
            <p:cNvSpPr/>
            <p:nvPr/>
          </p:nvSpPr>
          <p:spPr>
            <a:xfrm>
              <a:off x="2009033" y="-1103397"/>
              <a:ext cx="557198" cy="1500465"/>
            </a:xfrm>
            <a:custGeom>
              <a:rect b="b" l="l" r="r" t="t"/>
              <a:pathLst>
                <a:path extrusionOk="0" h="40482" w="15034">
                  <a:moveTo>
                    <a:pt x="73" y="0"/>
                  </a:moveTo>
                  <a:cubicBezTo>
                    <a:pt x="35" y="0"/>
                    <a:pt x="0" y="24"/>
                    <a:pt x="3" y="73"/>
                  </a:cubicBezTo>
                  <a:cubicBezTo>
                    <a:pt x="222" y="3423"/>
                    <a:pt x="456" y="6830"/>
                    <a:pt x="1790" y="9956"/>
                  </a:cubicBezTo>
                  <a:cubicBezTo>
                    <a:pt x="3195" y="13246"/>
                    <a:pt x="5489" y="16151"/>
                    <a:pt x="7200" y="19288"/>
                  </a:cubicBezTo>
                  <a:cubicBezTo>
                    <a:pt x="8976" y="22544"/>
                    <a:pt x="10520" y="25922"/>
                    <a:pt x="11821" y="29395"/>
                  </a:cubicBezTo>
                  <a:cubicBezTo>
                    <a:pt x="13139" y="32912"/>
                    <a:pt x="14439" y="36599"/>
                    <a:pt x="14784" y="40362"/>
                  </a:cubicBezTo>
                  <a:cubicBezTo>
                    <a:pt x="14790" y="40441"/>
                    <a:pt x="14854" y="40481"/>
                    <a:pt x="14916" y="40481"/>
                  </a:cubicBezTo>
                  <a:cubicBezTo>
                    <a:pt x="14976" y="40481"/>
                    <a:pt x="15033" y="40442"/>
                    <a:pt x="15031" y="40362"/>
                  </a:cubicBezTo>
                  <a:cubicBezTo>
                    <a:pt x="14950" y="36842"/>
                    <a:pt x="13691" y="33390"/>
                    <a:pt x="12486" y="30116"/>
                  </a:cubicBezTo>
                  <a:cubicBezTo>
                    <a:pt x="11293" y="26881"/>
                    <a:pt x="9897" y="23727"/>
                    <a:pt x="8305" y="20670"/>
                  </a:cubicBezTo>
                  <a:cubicBezTo>
                    <a:pt x="6642" y="17472"/>
                    <a:pt x="4566" y="14541"/>
                    <a:pt x="2821" y="11397"/>
                  </a:cubicBezTo>
                  <a:cubicBezTo>
                    <a:pt x="883" y="7902"/>
                    <a:pt x="477" y="3988"/>
                    <a:pt x="154" y="73"/>
                  </a:cubicBezTo>
                  <a:cubicBezTo>
                    <a:pt x="150" y="25"/>
                    <a:pt x="110" y="0"/>
                    <a:pt x="7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5"/>
            <p:cNvSpPr/>
            <p:nvPr/>
          </p:nvSpPr>
          <p:spPr>
            <a:xfrm>
              <a:off x="1863044" y="-653687"/>
              <a:ext cx="437856" cy="270463"/>
            </a:xfrm>
            <a:custGeom>
              <a:rect b="b" l="l" r="r" t="t"/>
              <a:pathLst>
                <a:path extrusionOk="0" h="7297" w="11814">
                  <a:moveTo>
                    <a:pt x="131" y="0"/>
                  </a:moveTo>
                  <a:cubicBezTo>
                    <a:pt x="53" y="0"/>
                    <a:pt x="1" y="111"/>
                    <a:pt x="84" y="155"/>
                  </a:cubicBezTo>
                  <a:cubicBezTo>
                    <a:pt x="4109" y="2290"/>
                    <a:pt x="7787" y="4837"/>
                    <a:pt x="11616" y="7282"/>
                  </a:cubicBezTo>
                  <a:cubicBezTo>
                    <a:pt x="11632" y="7292"/>
                    <a:pt x="11648" y="7297"/>
                    <a:pt x="11664" y="7297"/>
                  </a:cubicBezTo>
                  <a:cubicBezTo>
                    <a:pt x="11744" y="7297"/>
                    <a:pt x="11813" y="7185"/>
                    <a:pt x="11739" y="7122"/>
                  </a:cubicBezTo>
                  <a:cubicBezTo>
                    <a:pt x="8302" y="4240"/>
                    <a:pt x="4183" y="1975"/>
                    <a:pt x="170" y="9"/>
                  </a:cubicBezTo>
                  <a:cubicBezTo>
                    <a:pt x="157" y="3"/>
                    <a:pt x="144" y="0"/>
                    <a:pt x="13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5"/>
            <p:cNvSpPr/>
            <p:nvPr/>
          </p:nvSpPr>
          <p:spPr>
            <a:xfrm>
              <a:off x="1870197" y="-356463"/>
              <a:ext cx="490782" cy="160714"/>
            </a:xfrm>
            <a:custGeom>
              <a:rect b="b" l="l" r="r" t="t"/>
              <a:pathLst>
                <a:path extrusionOk="0" h="4336" w="13242">
                  <a:moveTo>
                    <a:pt x="87" y="1"/>
                  </a:moveTo>
                  <a:cubicBezTo>
                    <a:pt x="13" y="1"/>
                    <a:pt x="0" y="121"/>
                    <a:pt x="74" y="138"/>
                  </a:cubicBezTo>
                  <a:cubicBezTo>
                    <a:pt x="2297" y="675"/>
                    <a:pt x="4521" y="1068"/>
                    <a:pt x="6706" y="1772"/>
                  </a:cubicBezTo>
                  <a:cubicBezTo>
                    <a:pt x="8889" y="2476"/>
                    <a:pt x="10931" y="3444"/>
                    <a:pt x="13041" y="4326"/>
                  </a:cubicBezTo>
                  <a:cubicBezTo>
                    <a:pt x="13056" y="4332"/>
                    <a:pt x="13070" y="4335"/>
                    <a:pt x="13083" y="4335"/>
                  </a:cubicBezTo>
                  <a:cubicBezTo>
                    <a:pt x="13188" y="4335"/>
                    <a:pt x="13241" y="4160"/>
                    <a:pt x="13135" y="4099"/>
                  </a:cubicBezTo>
                  <a:cubicBezTo>
                    <a:pt x="11176" y="2968"/>
                    <a:pt x="8933" y="2171"/>
                    <a:pt x="6782" y="1495"/>
                  </a:cubicBezTo>
                  <a:cubicBezTo>
                    <a:pt x="4631" y="817"/>
                    <a:pt x="2347" y="178"/>
                    <a:pt x="92" y="1"/>
                  </a:cubicBezTo>
                  <a:cubicBezTo>
                    <a:pt x="90" y="1"/>
                    <a:pt x="89" y="1"/>
                    <a:pt x="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5"/>
            <p:cNvSpPr/>
            <p:nvPr/>
          </p:nvSpPr>
          <p:spPr>
            <a:xfrm>
              <a:off x="2386922" y="-529668"/>
              <a:ext cx="73606" cy="302784"/>
            </a:xfrm>
            <a:custGeom>
              <a:rect b="b" l="l" r="r" t="t"/>
              <a:pathLst>
                <a:path extrusionOk="0" h="8169" w="1986">
                  <a:moveTo>
                    <a:pt x="1919" y="0"/>
                  </a:moveTo>
                  <a:cubicBezTo>
                    <a:pt x="1893" y="0"/>
                    <a:pt x="1868" y="14"/>
                    <a:pt x="1863" y="43"/>
                  </a:cubicBezTo>
                  <a:cubicBezTo>
                    <a:pt x="1394" y="2764"/>
                    <a:pt x="539" y="5383"/>
                    <a:pt x="11" y="8080"/>
                  </a:cubicBezTo>
                  <a:cubicBezTo>
                    <a:pt x="1" y="8127"/>
                    <a:pt x="45" y="8168"/>
                    <a:pt x="85" y="8168"/>
                  </a:cubicBezTo>
                  <a:cubicBezTo>
                    <a:pt x="105" y="8168"/>
                    <a:pt x="124" y="8158"/>
                    <a:pt x="134" y="8133"/>
                  </a:cubicBezTo>
                  <a:cubicBezTo>
                    <a:pt x="1212" y="5644"/>
                    <a:pt x="1634" y="2732"/>
                    <a:pt x="1981" y="59"/>
                  </a:cubicBezTo>
                  <a:cubicBezTo>
                    <a:pt x="1986" y="22"/>
                    <a:pt x="1952" y="0"/>
                    <a:pt x="191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5"/>
            <p:cNvSpPr/>
            <p:nvPr/>
          </p:nvSpPr>
          <p:spPr>
            <a:xfrm>
              <a:off x="2400895" y="-410800"/>
              <a:ext cx="97919" cy="282213"/>
            </a:xfrm>
            <a:custGeom>
              <a:rect b="b" l="l" r="r" t="t"/>
              <a:pathLst>
                <a:path extrusionOk="0" h="7614" w="2642">
                  <a:moveTo>
                    <a:pt x="2443" y="0"/>
                  </a:moveTo>
                  <a:cubicBezTo>
                    <a:pt x="2378" y="0"/>
                    <a:pt x="2313" y="35"/>
                    <a:pt x="2288" y="115"/>
                  </a:cubicBezTo>
                  <a:cubicBezTo>
                    <a:pt x="1513" y="2555"/>
                    <a:pt x="593" y="4996"/>
                    <a:pt x="18" y="7493"/>
                  </a:cubicBezTo>
                  <a:cubicBezTo>
                    <a:pt x="0" y="7569"/>
                    <a:pt x="55" y="7614"/>
                    <a:pt x="112" y="7614"/>
                  </a:cubicBezTo>
                  <a:cubicBezTo>
                    <a:pt x="151" y="7614"/>
                    <a:pt x="191" y="7593"/>
                    <a:pt x="210" y="7546"/>
                  </a:cubicBezTo>
                  <a:cubicBezTo>
                    <a:pt x="1176" y="5171"/>
                    <a:pt x="1831" y="2645"/>
                    <a:pt x="2603" y="201"/>
                  </a:cubicBezTo>
                  <a:cubicBezTo>
                    <a:pt x="2641" y="80"/>
                    <a:pt x="2542" y="0"/>
                    <a:pt x="244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5"/>
            <p:cNvSpPr/>
            <p:nvPr/>
          </p:nvSpPr>
          <p:spPr>
            <a:xfrm>
              <a:off x="2282184" y="11333"/>
              <a:ext cx="236718" cy="141255"/>
            </a:xfrm>
            <a:custGeom>
              <a:rect b="b" l="l" r="r" t="t"/>
              <a:pathLst>
                <a:path extrusionOk="0" h="3811" w="6387">
                  <a:moveTo>
                    <a:pt x="146" y="0"/>
                  </a:moveTo>
                  <a:cubicBezTo>
                    <a:pt x="35" y="0"/>
                    <a:pt x="0" y="182"/>
                    <a:pt x="123" y="224"/>
                  </a:cubicBezTo>
                  <a:lnTo>
                    <a:pt x="124" y="224"/>
                  </a:lnTo>
                  <a:cubicBezTo>
                    <a:pt x="2477" y="1022"/>
                    <a:pt x="4267" y="2351"/>
                    <a:pt x="6242" y="3796"/>
                  </a:cubicBezTo>
                  <a:cubicBezTo>
                    <a:pt x="6256" y="3806"/>
                    <a:pt x="6271" y="3811"/>
                    <a:pt x="6284" y="3811"/>
                  </a:cubicBezTo>
                  <a:cubicBezTo>
                    <a:pt x="6344" y="3811"/>
                    <a:pt x="6387" y="3721"/>
                    <a:pt x="6340" y="3669"/>
                  </a:cubicBezTo>
                  <a:cubicBezTo>
                    <a:pt x="4785" y="1874"/>
                    <a:pt x="2406" y="729"/>
                    <a:pt x="184" y="7"/>
                  </a:cubicBezTo>
                  <a:cubicBezTo>
                    <a:pt x="170" y="2"/>
                    <a:pt x="158" y="0"/>
                    <a:pt x="14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 name="Google Shape;236;p5"/>
            <p:cNvSpPr/>
            <p:nvPr/>
          </p:nvSpPr>
          <p:spPr>
            <a:xfrm>
              <a:off x="2552703" y="-206202"/>
              <a:ext cx="112633" cy="344408"/>
            </a:xfrm>
            <a:custGeom>
              <a:rect b="b" l="l" r="r" t="t"/>
              <a:pathLst>
                <a:path extrusionOk="0" h="9292" w="3039">
                  <a:moveTo>
                    <a:pt x="2910" y="1"/>
                  </a:moveTo>
                  <a:cubicBezTo>
                    <a:pt x="2868" y="1"/>
                    <a:pt x="2825" y="23"/>
                    <a:pt x="2808" y="75"/>
                  </a:cubicBezTo>
                  <a:lnTo>
                    <a:pt x="2807" y="75"/>
                  </a:lnTo>
                  <a:cubicBezTo>
                    <a:pt x="1789" y="3051"/>
                    <a:pt x="701" y="6073"/>
                    <a:pt x="20" y="9149"/>
                  </a:cubicBezTo>
                  <a:cubicBezTo>
                    <a:pt x="1" y="9237"/>
                    <a:pt x="67" y="9292"/>
                    <a:pt x="134" y="9292"/>
                  </a:cubicBezTo>
                  <a:cubicBezTo>
                    <a:pt x="179" y="9292"/>
                    <a:pt x="224" y="9267"/>
                    <a:pt x="245" y="9210"/>
                  </a:cubicBezTo>
                  <a:cubicBezTo>
                    <a:pt x="1311" y="6240"/>
                    <a:pt x="2093" y="3150"/>
                    <a:pt x="3014" y="132"/>
                  </a:cubicBezTo>
                  <a:cubicBezTo>
                    <a:pt x="3038" y="52"/>
                    <a:pt x="2974" y="1"/>
                    <a:pt x="29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 name="Google Shape;237;p5"/>
          <p:cNvGrpSpPr/>
          <p:nvPr/>
        </p:nvGrpSpPr>
        <p:grpSpPr>
          <a:xfrm rot="1297352">
            <a:off x="-259846" y="3314263"/>
            <a:ext cx="2020373" cy="1682669"/>
            <a:chOff x="2505152" y="3558416"/>
            <a:chExt cx="2326524" cy="1937647"/>
          </a:xfrm>
        </p:grpSpPr>
        <p:sp>
          <p:nvSpPr>
            <p:cNvPr id="238" name="Google Shape;238;p5"/>
            <p:cNvSpPr/>
            <p:nvPr/>
          </p:nvSpPr>
          <p:spPr>
            <a:xfrm flipH="1">
              <a:off x="3826319" y="4592938"/>
              <a:ext cx="85133" cy="349931"/>
            </a:xfrm>
            <a:custGeom>
              <a:rect b="b" l="l" r="r" t="t"/>
              <a:pathLst>
                <a:path extrusionOk="0" h="9441" w="2297">
                  <a:moveTo>
                    <a:pt x="72" y="0"/>
                  </a:moveTo>
                  <a:cubicBezTo>
                    <a:pt x="36" y="0"/>
                    <a:pt x="1" y="29"/>
                    <a:pt x="15" y="74"/>
                  </a:cubicBezTo>
                  <a:cubicBezTo>
                    <a:pt x="952" y="3134"/>
                    <a:pt x="1291" y="6330"/>
                    <a:pt x="2162" y="9392"/>
                  </a:cubicBezTo>
                  <a:cubicBezTo>
                    <a:pt x="2171" y="9425"/>
                    <a:pt x="2200" y="9440"/>
                    <a:pt x="2228" y="9440"/>
                  </a:cubicBezTo>
                  <a:cubicBezTo>
                    <a:pt x="2263" y="9440"/>
                    <a:pt x="2297" y="9417"/>
                    <a:pt x="2294" y="9375"/>
                  </a:cubicBezTo>
                  <a:cubicBezTo>
                    <a:pt x="2135" y="6275"/>
                    <a:pt x="1142" y="2962"/>
                    <a:pt x="131" y="42"/>
                  </a:cubicBezTo>
                  <a:cubicBezTo>
                    <a:pt x="120" y="13"/>
                    <a:pt x="96" y="0"/>
                    <a:pt x="72" y="0"/>
                  </a:cubicBezTo>
                  <a:close/>
                </a:path>
              </a:pathLst>
            </a:custGeom>
            <a:solidFill>
              <a:srgbClr val="0F27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5"/>
            <p:cNvSpPr/>
            <p:nvPr/>
          </p:nvSpPr>
          <p:spPr>
            <a:xfrm flipH="1">
              <a:off x="3768093" y="4687861"/>
              <a:ext cx="58336" cy="305304"/>
            </a:xfrm>
            <a:custGeom>
              <a:rect b="b" l="l" r="r" t="t"/>
              <a:pathLst>
                <a:path extrusionOk="0" h="8237" w="1574">
                  <a:moveTo>
                    <a:pt x="201" y="0"/>
                  </a:moveTo>
                  <a:cubicBezTo>
                    <a:pt x="106" y="0"/>
                    <a:pt x="0" y="81"/>
                    <a:pt x="20" y="205"/>
                  </a:cubicBezTo>
                  <a:cubicBezTo>
                    <a:pt x="446" y="2851"/>
                    <a:pt x="744" y="5560"/>
                    <a:pt x="1373" y="8166"/>
                  </a:cubicBezTo>
                  <a:cubicBezTo>
                    <a:pt x="1384" y="8214"/>
                    <a:pt x="1426" y="8236"/>
                    <a:pt x="1469" y="8236"/>
                  </a:cubicBezTo>
                  <a:cubicBezTo>
                    <a:pt x="1521" y="8236"/>
                    <a:pt x="1574" y="8202"/>
                    <a:pt x="1569" y="8139"/>
                  </a:cubicBezTo>
                  <a:cubicBezTo>
                    <a:pt x="1343" y="5455"/>
                    <a:pt x="767" y="2777"/>
                    <a:pt x="336" y="118"/>
                  </a:cubicBezTo>
                  <a:cubicBezTo>
                    <a:pt x="322" y="36"/>
                    <a:pt x="264" y="0"/>
                    <a:pt x="201" y="0"/>
                  </a:cubicBezTo>
                  <a:close/>
                </a:path>
              </a:pathLst>
            </a:custGeom>
            <a:solidFill>
              <a:srgbClr val="0F27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0" name="Google Shape;240;p5"/>
            <p:cNvGrpSpPr/>
            <p:nvPr/>
          </p:nvGrpSpPr>
          <p:grpSpPr>
            <a:xfrm flipH="1">
              <a:off x="3235876" y="4086074"/>
              <a:ext cx="1595800" cy="1409990"/>
              <a:chOff x="2505152" y="4086074"/>
              <a:chExt cx="1595800" cy="1409990"/>
            </a:xfrm>
          </p:grpSpPr>
          <p:sp>
            <p:nvSpPr>
              <p:cNvPr id="241" name="Google Shape;241;p5"/>
              <p:cNvSpPr/>
              <p:nvPr/>
            </p:nvSpPr>
            <p:spPr>
              <a:xfrm>
                <a:off x="2505152" y="4086074"/>
                <a:ext cx="1595800" cy="1409990"/>
              </a:xfrm>
              <a:custGeom>
                <a:rect b="b" l="l" r="r" t="t"/>
                <a:pathLst>
                  <a:path extrusionOk="0" h="38041" w="43057">
                    <a:moveTo>
                      <a:pt x="5680" y="1"/>
                    </a:moveTo>
                    <a:cubicBezTo>
                      <a:pt x="5663" y="1"/>
                      <a:pt x="5646" y="1"/>
                      <a:pt x="5629" y="1"/>
                    </a:cubicBezTo>
                    <a:cubicBezTo>
                      <a:pt x="2439" y="54"/>
                      <a:pt x="1" y="3920"/>
                      <a:pt x="594" y="6835"/>
                    </a:cubicBezTo>
                    <a:cubicBezTo>
                      <a:pt x="1297" y="10294"/>
                      <a:pt x="5310" y="11587"/>
                      <a:pt x="7544" y="13876"/>
                    </a:cubicBezTo>
                    <a:cubicBezTo>
                      <a:pt x="8098" y="14445"/>
                      <a:pt x="8593" y="15113"/>
                      <a:pt x="8749" y="15891"/>
                    </a:cubicBezTo>
                    <a:cubicBezTo>
                      <a:pt x="9355" y="18921"/>
                      <a:pt x="6753" y="21498"/>
                      <a:pt x="9991" y="23956"/>
                    </a:cubicBezTo>
                    <a:cubicBezTo>
                      <a:pt x="14318" y="27241"/>
                      <a:pt x="20142" y="27335"/>
                      <a:pt x="25179" y="29095"/>
                    </a:cubicBezTo>
                    <a:cubicBezTo>
                      <a:pt x="30620" y="30995"/>
                      <a:pt x="34000" y="36113"/>
                      <a:pt x="39376" y="38041"/>
                    </a:cubicBezTo>
                    <a:lnTo>
                      <a:pt x="43056" y="35816"/>
                    </a:lnTo>
                    <a:cubicBezTo>
                      <a:pt x="36723" y="29935"/>
                      <a:pt x="38657" y="16198"/>
                      <a:pt x="28752" y="14009"/>
                    </a:cubicBezTo>
                    <a:cubicBezTo>
                      <a:pt x="25284" y="13243"/>
                      <a:pt x="21593" y="13213"/>
                      <a:pt x="18284" y="11821"/>
                    </a:cubicBezTo>
                    <a:cubicBezTo>
                      <a:pt x="15431" y="10621"/>
                      <a:pt x="13261" y="8442"/>
                      <a:pt x="11466" y="5976"/>
                    </a:cubicBezTo>
                    <a:cubicBezTo>
                      <a:pt x="10048" y="4029"/>
                      <a:pt x="8568" y="1"/>
                      <a:pt x="568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2" name="Google Shape;242;p5"/>
              <p:cNvGrpSpPr/>
              <p:nvPr/>
            </p:nvGrpSpPr>
            <p:grpSpPr>
              <a:xfrm>
                <a:off x="2737311" y="4267025"/>
                <a:ext cx="1226880" cy="1143641"/>
                <a:chOff x="2737311" y="4267025"/>
                <a:chExt cx="1226880" cy="1143641"/>
              </a:xfrm>
            </p:grpSpPr>
            <p:sp>
              <p:nvSpPr>
                <p:cNvPr id="243" name="Google Shape;243;p5"/>
                <p:cNvSpPr/>
                <p:nvPr/>
              </p:nvSpPr>
              <p:spPr>
                <a:xfrm>
                  <a:off x="2737311" y="4267025"/>
                  <a:ext cx="1226880" cy="1143641"/>
                </a:xfrm>
                <a:custGeom>
                  <a:rect b="b" l="l" r="r" t="t"/>
                  <a:pathLst>
                    <a:path extrusionOk="0" h="30855" w="33103">
                      <a:moveTo>
                        <a:pt x="103" y="1"/>
                      </a:moveTo>
                      <a:cubicBezTo>
                        <a:pt x="52" y="1"/>
                        <a:pt x="0" y="54"/>
                        <a:pt x="34" y="112"/>
                      </a:cubicBezTo>
                      <a:cubicBezTo>
                        <a:pt x="1811" y="3126"/>
                        <a:pt x="3631" y="6193"/>
                        <a:pt x="6338" y="8478"/>
                      </a:cubicBezTo>
                      <a:cubicBezTo>
                        <a:pt x="9161" y="10863"/>
                        <a:pt x="12625" y="12475"/>
                        <a:pt x="15668" y="14565"/>
                      </a:cubicBezTo>
                      <a:cubicBezTo>
                        <a:pt x="18915" y="16798"/>
                        <a:pt x="22000" y="19261"/>
                        <a:pt x="24897" y="21934"/>
                      </a:cubicBezTo>
                      <a:cubicBezTo>
                        <a:pt x="27790" y="24601"/>
                        <a:pt x="30746" y="27434"/>
                        <a:pt x="32836" y="30795"/>
                      </a:cubicBezTo>
                      <a:cubicBezTo>
                        <a:pt x="32862" y="30837"/>
                        <a:pt x="32900" y="30854"/>
                        <a:pt x="32937" y="30854"/>
                      </a:cubicBezTo>
                      <a:cubicBezTo>
                        <a:pt x="33021" y="30854"/>
                        <a:pt x="33102" y="30767"/>
                        <a:pt x="33050" y="30669"/>
                      </a:cubicBezTo>
                      <a:cubicBezTo>
                        <a:pt x="31304" y="27400"/>
                        <a:pt x="28469" y="24749"/>
                        <a:pt x="25783" y="22245"/>
                      </a:cubicBezTo>
                      <a:cubicBezTo>
                        <a:pt x="23085" y="19730"/>
                        <a:pt x="20220" y="17401"/>
                        <a:pt x="17220" y="15257"/>
                      </a:cubicBezTo>
                      <a:cubicBezTo>
                        <a:pt x="14092" y="13022"/>
                        <a:pt x="10642" y="11282"/>
                        <a:pt x="7529" y="9043"/>
                      </a:cubicBezTo>
                      <a:cubicBezTo>
                        <a:pt x="4312" y="6730"/>
                        <a:pt x="2199" y="3363"/>
                        <a:pt x="164" y="36"/>
                      </a:cubicBezTo>
                      <a:cubicBezTo>
                        <a:pt x="149" y="11"/>
                        <a:pt x="126" y="1"/>
                        <a:pt x="10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 name="Google Shape;244;p5"/>
                <p:cNvSpPr/>
                <p:nvPr/>
              </p:nvSpPr>
              <p:spPr>
                <a:xfrm>
                  <a:off x="2814327" y="4753985"/>
                  <a:ext cx="535145" cy="67718"/>
                </a:xfrm>
                <a:custGeom>
                  <a:rect b="b" l="l" r="r" t="t"/>
                  <a:pathLst>
                    <a:path extrusionOk="0" h="1827" w="14439">
                      <a:moveTo>
                        <a:pt x="3206" y="1"/>
                      </a:moveTo>
                      <a:cubicBezTo>
                        <a:pt x="2165" y="1"/>
                        <a:pt x="1130" y="18"/>
                        <a:pt x="109" y="32"/>
                      </a:cubicBezTo>
                      <a:cubicBezTo>
                        <a:pt x="0" y="33"/>
                        <a:pt x="0" y="199"/>
                        <a:pt x="109" y="202"/>
                      </a:cubicBezTo>
                      <a:lnTo>
                        <a:pt x="109" y="201"/>
                      </a:lnTo>
                      <a:cubicBezTo>
                        <a:pt x="2376" y="237"/>
                        <a:pt x="4650" y="236"/>
                        <a:pt x="6911" y="422"/>
                      </a:cubicBezTo>
                      <a:cubicBezTo>
                        <a:pt x="9437" y="631"/>
                        <a:pt x="11834" y="1175"/>
                        <a:pt x="14276" y="1822"/>
                      </a:cubicBezTo>
                      <a:cubicBezTo>
                        <a:pt x="14286" y="1825"/>
                        <a:pt x="14297" y="1827"/>
                        <a:pt x="14306" y="1827"/>
                      </a:cubicBezTo>
                      <a:cubicBezTo>
                        <a:pt x="14411" y="1827"/>
                        <a:pt x="14439" y="1670"/>
                        <a:pt x="14330" y="1627"/>
                      </a:cubicBezTo>
                      <a:cubicBezTo>
                        <a:pt x="10825" y="227"/>
                        <a:pt x="6981" y="1"/>
                        <a:pt x="320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5"/>
                <p:cNvSpPr/>
                <p:nvPr/>
              </p:nvSpPr>
              <p:spPr>
                <a:xfrm>
                  <a:off x="2960242" y="4934788"/>
                  <a:ext cx="553677" cy="100669"/>
                </a:xfrm>
                <a:custGeom>
                  <a:rect b="b" l="l" r="r" t="t"/>
                  <a:pathLst>
                    <a:path extrusionOk="0" h="2716" w="14939">
                      <a:moveTo>
                        <a:pt x="13738" y="0"/>
                      </a:moveTo>
                      <a:cubicBezTo>
                        <a:pt x="11665" y="0"/>
                        <a:pt x="9544" y="325"/>
                        <a:pt x="7524" y="674"/>
                      </a:cubicBezTo>
                      <a:cubicBezTo>
                        <a:pt x="5040" y="1104"/>
                        <a:pt x="2412" y="1614"/>
                        <a:pt x="75" y="2579"/>
                      </a:cubicBezTo>
                      <a:cubicBezTo>
                        <a:pt x="0" y="2610"/>
                        <a:pt x="18" y="2716"/>
                        <a:pt x="92" y="2716"/>
                      </a:cubicBezTo>
                      <a:cubicBezTo>
                        <a:pt x="98" y="2716"/>
                        <a:pt x="105" y="2715"/>
                        <a:pt x="112" y="2713"/>
                      </a:cubicBezTo>
                      <a:cubicBezTo>
                        <a:pt x="2475" y="2164"/>
                        <a:pt x="4773" y="1445"/>
                        <a:pt x="7171" y="1027"/>
                      </a:cubicBezTo>
                      <a:cubicBezTo>
                        <a:pt x="9707" y="583"/>
                        <a:pt x="12219" y="467"/>
                        <a:pt x="14776" y="276"/>
                      </a:cubicBezTo>
                      <a:cubicBezTo>
                        <a:pt x="14936" y="265"/>
                        <a:pt x="14938" y="38"/>
                        <a:pt x="14776" y="29"/>
                      </a:cubicBezTo>
                      <a:cubicBezTo>
                        <a:pt x="14432" y="9"/>
                        <a:pt x="14086" y="0"/>
                        <a:pt x="1373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5"/>
                <p:cNvSpPr/>
                <p:nvPr/>
              </p:nvSpPr>
              <p:spPr>
                <a:xfrm>
                  <a:off x="3518663" y="5169632"/>
                  <a:ext cx="285752" cy="34137"/>
                </a:xfrm>
                <a:custGeom>
                  <a:rect b="b" l="l" r="r" t="t"/>
                  <a:pathLst>
                    <a:path extrusionOk="0" h="921" w="7710">
                      <a:moveTo>
                        <a:pt x="3185" y="1"/>
                      </a:moveTo>
                      <a:cubicBezTo>
                        <a:pt x="2149" y="1"/>
                        <a:pt x="1117" y="97"/>
                        <a:pt x="139" y="246"/>
                      </a:cubicBezTo>
                      <a:cubicBezTo>
                        <a:pt x="1" y="268"/>
                        <a:pt x="52" y="466"/>
                        <a:pt x="181" y="466"/>
                      </a:cubicBezTo>
                      <a:cubicBezTo>
                        <a:pt x="187" y="466"/>
                        <a:pt x="193" y="466"/>
                        <a:pt x="199" y="465"/>
                      </a:cubicBezTo>
                      <a:lnTo>
                        <a:pt x="199" y="464"/>
                      </a:lnTo>
                      <a:cubicBezTo>
                        <a:pt x="915" y="364"/>
                        <a:pt x="1609" y="321"/>
                        <a:pt x="2292" y="321"/>
                      </a:cubicBezTo>
                      <a:cubicBezTo>
                        <a:pt x="4059" y="321"/>
                        <a:pt x="5754" y="607"/>
                        <a:pt x="7576" y="919"/>
                      </a:cubicBezTo>
                      <a:cubicBezTo>
                        <a:pt x="7582" y="920"/>
                        <a:pt x="7589" y="920"/>
                        <a:pt x="7594" y="920"/>
                      </a:cubicBezTo>
                      <a:cubicBezTo>
                        <a:pt x="7684" y="920"/>
                        <a:pt x="7709" y="799"/>
                        <a:pt x="7618" y="763"/>
                      </a:cubicBezTo>
                      <a:cubicBezTo>
                        <a:pt x="6243" y="209"/>
                        <a:pt x="4711" y="1"/>
                        <a:pt x="318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47" name="Google Shape;247;p5"/>
            <p:cNvSpPr/>
            <p:nvPr/>
          </p:nvSpPr>
          <p:spPr>
            <a:xfrm flipH="1">
              <a:off x="3468369" y="4799501"/>
              <a:ext cx="102330" cy="419984"/>
            </a:xfrm>
            <a:custGeom>
              <a:rect b="b" l="l" r="r" t="t"/>
              <a:pathLst>
                <a:path extrusionOk="0" h="11331" w="2761">
                  <a:moveTo>
                    <a:pt x="131" y="1"/>
                  </a:moveTo>
                  <a:cubicBezTo>
                    <a:pt x="69" y="1"/>
                    <a:pt x="1" y="55"/>
                    <a:pt x="13" y="135"/>
                  </a:cubicBezTo>
                  <a:cubicBezTo>
                    <a:pt x="546" y="3702"/>
                    <a:pt x="2208" y="7563"/>
                    <a:pt x="1295" y="11188"/>
                  </a:cubicBezTo>
                  <a:cubicBezTo>
                    <a:pt x="1272" y="11275"/>
                    <a:pt x="1339" y="11330"/>
                    <a:pt x="1407" y="11330"/>
                  </a:cubicBezTo>
                  <a:cubicBezTo>
                    <a:pt x="1453" y="11330"/>
                    <a:pt x="1499" y="11306"/>
                    <a:pt x="1519" y="11249"/>
                  </a:cubicBezTo>
                  <a:cubicBezTo>
                    <a:pt x="2761" y="7720"/>
                    <a:pt x="840" y="3562"/>
                    <a:pt x="219" y="78"/>
                  </a:cubicBezTo>
                  <a:cubicBezTo>
                    <a:pt x="209" y="24"/>
                    <a:pt x="172" y="1"/>
                    <a:pt x="131" y="1"/>
                  </a:cubicBezTo>
                  <a:close/>
                </a:path>
              </a:pathLst>
            </a:custGeom>
            <a:solidFill>
              <a:srgbClr val="0F27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5"/>
            <p:cNvSpPr/>
            <p:nvPr/>
          </p:nvSpPr>
          <p:spPr>
            <a:xfrm flipH="1">
              <a:off x="2882856" y="4191264"/>
              <a:ext cx="1567818" cy="1125849"/>
            </a:xfrm>
            <a:custGeom>
              <a:rect b="b" l="l" r="r" t="t"/>
              <a:pathLst>
                <a:path extrusionOk="0" h="30375" w="42302">
                  <a:moveTo>
                    <a:pt x="1" y="0"/>
                  </a:moveTo>
                  <a:cubicBezTo>
                    <a:pt x="1" y="0"/>
                    <a:pt x="9483" y="18809"/>
                    <a:pt x="22094" y="24546"/>
                  </a:cubicBezTo>
                  <a:cubicBezTo>
                    <a:pt x="28009" y="27236"/>
                    <a:pt x="34349" y="28783"/>
                    <a:pt x="40732" y="29994"/>
                  </a:cubicBezTo>
                  <a:lnTo>
                    <a:pt x="42302" y="30375"/>
                  </a:lnTo>
                  <a:cubicBezTo>
                    <a:pt x="36321" y="20812"/>
                    <a:pt x="28547" y="12622"/>
                    <a:pt x="19532" y="6594"/>
                  </a:cubicBezTo>
                  <a:cubicBezTo>
                    <a:pt x="10967" y="869"/>
                    <a:pt x="1" y="0"/>
                    <a:pt x="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 name="Google Shape;249;p5"/>
            <p:cNvSpPr/>
            <p:nvPr/>
          </p:nvSpPr>
          <p:spPr>
            <a:xfrm flipH="1">
              <a:off x="3500725" y="4494308"/>
              <a:ext cx="129793" cy="370687"/>
            </a:xfrm>
            <a:custGeom>
              <a:rect b="b" l="l" r="r" t="t"/>
              <a:pathLst>
                <a:path extrusionOk="0" h="10001" w="3502">
                  <a:moveTo>
                    <a:pt x="107" y="0"/>
                  </a:moveTo>
                  <a:cubicBezTo>
                    <a:pt x="54" y="0"/>
                    <a:pt x="0" y="60"/>
                    <a:pt x="14" y="118"/>
                  </a:cubicBezTo>
                  <a:cubicBezTo>
                    <a:pt x="411" y="1780"/>
                    <a:pt x="1267" y="3350"/>
                    <a:pt x="1816" y="4972"/>
                  </a:cubicBezTo>
                  <a:cubicBezTo>
                    <a:pt x="2373" y="6614"/>
                    <a:pt x="2789" y="8299"/>
                    <a:pt x="3335" y="9943"/>
                  </a:cubicBezTo>
                  <a:cubicBezTo>
                    <a:pt x="3347" y="9982"/>
                    <a:pt x="3384" y="10001"/>
                    <a:pt x="3420" y="10001"/>
                  </a:cubicBezTo>
                  <a:cubicBezTo>
                    <a:pt x="3462" y="10001"/>
                    <a:pt x="3502" y="9974"/>
                    <a:pt x="3497" y="9921"/>
                  </a:cubicBezTo>
                  <a:cubicBezTo>
                    <a:pt x="3357" y="8091"/>
                    <a:pt x="2876" y="6355"/>
                    <a:pt x="2280" y="4619"/>
                  </a:cubicBezTo>
                  <a:cubicBezTo>
                    <a:pt x="1749" y="3074"/>
                    <a:pt x="1188" y="1324"/>
                    <a:pt x="164" y="30"/>
                  </a:cubicBezTo>
                  <a:cubicBezTo>
                    <a:pt x="148" y="9"/>
                    <a:pt x="128" y="0"/>
                    <a:pt x="107" y="0"/>
                  </a:cubicBezTo>
                  <a:close/>
                </a:path>
              </a:pathLst>
            </a:custGeom>
            <a:solidFill>
              <a:srgbClr val="173F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5"/>
            <p:cNvSpPr/>
            <p:nvPr/>
          </p:nvSpPr>
          <p:spPr>
            <a:xfrm flipH="1">
              <a:off x="3279276" y="4676334"/>
              <a:ext cx="131535" cy="363126"/>
            </a:xfrm>
            <a:custGeom>
              <a:rect b="b" l="l" r="r" t="t"/>
              <a:pathLst>
                <a:path extrusionOk="0" h="9797" w="3549">
                  <a:moveTo>
                    <a:pt x="196" y="1"/>
                  </a:moveTo>
                  <a:cubicBezTo>
                    <a:pt x="97" y="1"/>
                    <a:pt x="0" y="77"/>
                    <a:pt x="43" y="197"/>
                  </a:cubicBezTo>
                  <a:lnTo>
                    <a:pt x="43" y="195"/>
                  </a:lnTo>
                  <a:cubicBezTo>
                    <a:pt x="609" y="1779"/>
                    <a:pt x="1286" y="3321"/>
                    <a:pt x="1849" y="4907"/>
                  </a:cubicBezTo>
                  <a:cubicBezTo>
                    <a:pt x="2416" y="6504"/>
                    <a:pt x="2854" y="8139"/>
                    <a:pt x="3396" y="9743"/>
                  </a:cubicBezTo>
                  <a:cubicBezTo>
                    <a:pt x="3408" y="9780"/>
                    <a:pt x="3436" y="9796"/>
                    <a:pt x="3463" y="9796"/>
                  </a:cubicBezTo>
                  <a:cubicBezTo>
                    <a:pt x="3506" y="9796"/>
                    <a:pt x="3548" y="9759"/>
                    <a:pt x="3541" y="9703"/>
                  </a:cubicBezTo>
                  <a:cubicBezTo>
                    <a:pt x="3307" y="7967"/>
                    <a:pt x="2819" y="6247"/>
                    <a:pt x="2300" y="4579"/>
                  </a:cubicBezTo>
                  <a:cubicBezTo>
                    <a:pt x="1819" y="3023"/>
                    <a:pt x="1267" y="1422"/>
                    <a:pt x="338" y="72"/>
                  </a:cubicBezTo>
                  <a:cubicBezTo>
                    <a:pt x="304" y="23"/>
                    <a:pt x="250" y="1"/>
                    <a:pt x="196" y="1"/>
                  </a:cubicBezTo>
                  <a:close/>
                </a:path>
              </a:pathLst>
            </a:custGeom>
            <a:solidFill>
              <a:srgbClr val="173F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1" name="Google Shape;251;p5"/>
            <p:cNvGrpSpPr/>
            <p:nvPr/>
          </p:nvGrpSpPr>
          <p:grpSpPr>
            <a:xfrm flipH="1">
              <a:off x="2880854" y="4192191"/>
              <a:ext cx="1555142" cy="1126331"/>
              <a:chOff x="2900831" y="4192191"/>
              <a:chExt cx="1555143" cy="1126331"/>
            </a:xfrm>
          </p:grpSpPr>
          <p:sp>
            <p:nvSpPr>
              <p:cNvPr id="252" name="Google Shape;252;p5"/>
              <p:cNvSpPr/>
              <p:nvPr/>
            </p:nvSpPr>
            <p:spPr>
              <a:xfrm>
                <a:off x="2900831" y="4192191"/>
                <a:ext cx="1555143" cy="1126331"/>
              </a:xfrm>
              <a:custGeom>
                <a:rect b="b" l="l" r="r" t="t"/>
                <a:pathLst>
                  <a:path extrusionOk="0" h="30388" w="41960">
                    <a:moveTo>
                      <a:pt x="151" y="1"/>
                    </a:moveTo>
                    <a:cubicBezTo>
                      <a:pt x="62" y="1"/>
                      <a:pt x="1" y="114"/>
                      <a:pt x="71" y="193"/>
                    </a:cubicBezTo>
                    <a:lnTo>
                      <a:pt x="72" y="193"/>
                    </a:lnTo>
                    <a:cubicBezTo>
                      <a:pt x="1499" y="1783"/>
                      <a:pt x="3457" y="3062"/>
                      <a:pt x="5157" y="4353"/>
                    </a:cubicBezTo>
                    <a:cubicBezTo>
                      <a:pt x="6846" y="5635"/>
                      <a:pt x="8547" y="6900"/>
                      <a:pt x="10261" y="8149"/>
                    </a:cubicBezTo>
                    <a:cubicBezTo>
                      <a:pt x="13675" y="10640"/>
                      <a:pt x="17130" y="13071"/>
                      <a:pt x="20601" y="15479"/>
                    </a:cubicBezTo>
                    <a:cubicBezTo>
                      <a:pt x="27716" y="20415"/>
                      <a:pt x="34901" y="25264"/>
                      <a:pt x="41887" y="30382"/>
                    </a:cubicBezTo>
                    <a:cubicBezTo>
                      <a:pt x="41892" y="30386"/>
                      <a:pt x="41898" y="30388"/>
                      <a:pt x="41904" y="30388"/>
                    </a:cubicBezTo>
                    <a:cubicBezTo>
                      <a:pt x="41933" y="30388"/>
                      <a:pt x="41960" y="30344"/>
                      <a:pt x="41931" y="30323"/>
                    </a:cubicBezTo>
                    <a:cubicBezTo>
                      <a:pt x="35179" y="25093"/>
                      <a:pt x="28226" y="20171"/>
                      <a:pt x="21236" y="15265"/>
                    </a:cubicBezTo>
                    <a:cubicBezTo>
                      <a:pt x="17779" y="12839"/>
                      <a:pt x="14325" y="10409"/>
                      <a:pt x="10908" y="7927"/>
                    </a:cubicBezTo>
                    <a:cubicBezTo>
                      <a:pt x="9196" y="6683"/>
                      <a:pt x="7495" y="5424"/>
                      <a:pt x="5805" y="4149"/>
                    </a:cubicBezTo>
                    <a:cubicBezTo>
                      <a:pt x="3994" y="2782"/>
                      <a:pt x="2193" y="1111"/>
                      <a:pt x="208" y="17"/>
                    </a:cubicBezTo>
                    <a:cubicBezTo>
                      <a:pt x="188" y="6"/>
                      <a:pt x="169" y="1"/>
                      <a:pt x="1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5"/>
              <p:cNvSpPr/>
              <p:nvPr/>
            </p:nvSpPr>
            <p:spPr>
              <a:xfrm>
                <a:off x="3122984" y="4569883"/>
                <a:ext cx="277005" cy="22758"/>
              </a:xfrm>
              <a:custGeom>
                <a:rect b="b" l="l" r="r" t="t"/>
                <a:pathLst>
                  <a:path extrusionOk="0" h="614" w="7474">
                    <a:moveTo>
                      <a:pt x="7268" y="1"/>
                    </a:moveTo>
                    <a:cubicBezTo>
                      <a:pt x="7267" y="1"/>
                      <a:pt x="7267" y="1"/>
                      <a:pt x="7266" y="1"/>
                    </a:cubicBezTo>
                    <a:cubicBezTo>
                      <a:pt x="5394" y="4"/>
                      <a:pt x="3478" y="313"/>
                      <a:pt x="1592" y="313"/>
                    </a:cubicBezTo>
                    <a:cubicBezTo>
                      <a:pt x="1091" y="313"/>
                      <a:pt x="591" y="291"/>
                      <a:pt x="95" y="236"/>
                    </a:cubicBezTo>
                    <a:cubicBezTo>
                      <a:pt x="92" y="236"/>
                      <a:pt x="89" y="235"/>
                      <a:pt x="86" y="235"/>
                    </a:cubicBezTo>
                    <a:cubicBezTo>
                      <a:pt x="8" y="235"/>
                      <a:pt x="0" y="359"/>
                      <a:pt x="75" y="383"/>
                    </a:cubicBezTo>
                    <a:cubicBezTo>
                      <a:pt x="662" y="562"/>
                      <a:pt x="1250" y="613"/>
                      <a:pt x="1843" y="613"/>
                    </a:cubicBezTo>
                    <a:cubicBezTo>
                      <a:pt x="2365" y="613"/>
                      <a:pt x="2892" y="574"/>
                      <a:pt x="3425" y="547"/>
                    </a:cubicBezTo>
                    <a:cubicBezTo>
                      <a:pt x="4704" y="483"/>
                      <a:pt x="5992" y="449"/>
                      <a:pt x="7266" y="315"/>
                    </a:cubicBezTo>
                    <a:cubicBezTo>
                      <a:pt x="7463" y="295"/>
                      <a:pt x="7474" y="1"/>
                      <a:pt x="72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5"/>
              <p:cNvSpPr/>
              <p:nvPr/>
            </p:nvSpPr>
            <p:spPr>
              <a:xfrm>
                <a:off x="3348027" y="4761991"/>
                <a:ext cx="346386" cy="93663"/>
              </a:xfrm>
              <a:custGeom>
                <a:rect b="b" l="l" r="r" t="t"/>
                <a:pathLst>
                  <a:path extrusionOk="0" h="2527" w="9346">
                    <a:moveTo>
                      <a:pt x="9013" y="0"/>
                    </a:moveTo>
                    <a:cubicBezTo>
                      <a:pt x="8987" y="0"/>
                      <a:pt x="8960" y="4"/>
                      <a:pt x="8931" y="14"/>
                    </a:cubicBezTo>
                    <a:cubicBezTo>
                      <a:pt x="7409" y="501"/>
                      <a:pt x="5860" y="912"/>
                      <a:pt x="4306" y="1283"/>
                    </a:cubicBezTo>
                    <a:cubicBezTo>
                      <a:pt x="2923" y="1612"/>
                      <a:pt x="1360" y="1722"/>
                      <a:pt x="67" y="2318"/>
                    </a:cubicBezTo>
                    <a:cubicBezTo>
                      <a:pt x="0" y="2348"/>
                      <a:pt x="13" y="2472"/>
                      <a:pt x="89" y="2482"/>
                    </a:cubicBezTo>
                    <a:cubicBezTo>
                      <a:pt x="313" y="2513"/>
                      <a:pt x="542" y="2527"/>
                      <a:pt x="773" y="2527"/>
                    </a:cubicBezTo>
                    <a:cubicBezTo>
                      <a:pt x="1935" y="2527"/>
                      <a:pt x="3158" y="2174"/>
                      <a:pt x="4251" y="1920"/>
                    </a:cubicBezTo>
                    <a:cubicBezTo>
                      <a:pt x="5885" y="1537"/>
                      <a:pt x="7478" y="1047"/>
                      <a:pt x="9067" y="506"/>
                    </a:cubicBezTo>
                    <a:cubicBezTo>
                      <a:pt x="9346" y="410"/>
                      <a:pt x="9265" y="0"/>
                      <a:pt x="90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5"/>
              <p:cNvSpPr/>
              <p:nvPr/>
            </p:nvSpPr>
            <p:spPr>
              <a:xfrm>
                <a:off x="3253888" y="4275958"/>
                <a:ext cx="124233" cy="277543"/>
              </a:xfrm>
              <a:custGeom>
                <a:rect b="b" l="l" r="r" t="t"/>
                <a:pathLst>
                  <a:path extrusionOk="0" h="7488" w="3352">
                    <a:moveTo>
                      <a:pt x="127" y="0"/>
                    </a:moveTo>
                    <a:cubicBezTo>
                      <a:pt x="61" y="0"/>
                      <a:pt x="0" y="64"/>
                      <a:pt x="42" y="142"/>
                    </a:cubicBezTo>
                    <a:cubicBezTo>
                      <a:pt x="1289" y="2446"/>
                      <a:pt x="1673" y="5075"/>
                      <a:pt x="2889" y="7378"/>
                    </a:cubicBezTo>
                    <a:cubicBezTo>
                      <a:pt x="2930" y="7456"/>
                      <a:pt x="2994" y="7488"/>
                      <a:pt x="3060" y="7488"/>
                    </a:cubicBezTo>
                    <a:cubicBezTo>
                      <a:pt x="3203" y="7488"/>
                      <a:pt x="3352" y="7330"/>
                      <a:pt x="3265" y="7158"/>
                    </a:cubicBezTo>
                    <a:cubicBezTo>
                      <a:pt x="2109" y="4863"/>
                      <a:pt x="1771" y="2121"/>
                      <a:pt x="211" y="43"/>
                    </a:cubicBezTo>
                    <a:cubicBezTo>
                      <a:pt x="188" y="13"/>
                      <a:pt x="157" y="0"/>
                      <a:pt x="12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5"/>
              <p:cNvSpPr/>
              <p:nvPr/>
            </p:nvSpPr>
            <p:spPr>
              <a:xfrm>
                <a:off x="3366707" y="4309872"/>
                <a:ext cx="102737" cy="309085"/>
              </a:xfrm>
              <a:custGeom>
                <a:rect b="b" l="l" r="r" t="t"/>
                <a:pathLst>
                  <a:path extrusionOk="0" h="8339" w="2772">
                    <a:moveTo>
                      <a:pt x="150" y="0"/>
                    </a:moveTo>
                    <a:cubicBezTo>
                      <a:pt x="75" y="0"/>
                      <a:pt x="0" y="70"/>
                      <a:pt x="19" y="161"/>
                    </a:cubicBezTo>
                    <a:lnTo>
                      <a:pt x="19" y="162"/>
                    </a:lnTo>
                    <a:cubicBezTo>
                      <a:pt x="333" y="1674"/>
                      <a:pt x="975" y="3110"/>
                      <a:pt x="1299" y="4629"/>
                    </a:cubicBezTo>
                    <a:cubicBezTo>
                      <a:pt x="1569" y="5893"/>
                      <a:pt x="1787" y="7117"/>
                      <a:pt x="2422" y="8256"/>
                    </a:cubicBezTo>
                    <a:cubicBezTo>
                      <a:pt x="2454" y="8315"/>
                      <a:pt x="2503" y="8339"/>
                      <a:pt x="2552" y="8339"/>
                    </a:cubicBezTo>
                    <a:cubicBezTo>
                      <a:pt x="2661" y="8339"/>
                      <a:pt x="2771" y="8220"/>
                      <a:pt x="2706" y="8089"/>
                    </a:cubicBezTo>
                    <a:cubicBezTo>
                      <a:pt x="1433" y="5559"/>
                      <a:pt x="1684" y="2560"/>
                      <a:pt x="252" y="63"/>
                    </a:cubicBezTo>
                    <a:cubicBezTo>
                      <a:pt x="227" y="19"/>
                      <a:pt x="188" y="0"/>
                      <a:pt x="15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5"/>
              <p:cNvSpPr/>
              <p:nvPr/>
            </p:nvSpPr>
            <p:spPr>
              <a:xfrm>
                <a:off x="3770762" y="5032899"/>
                <a:ext cx="288457" cy="96295"/>
              </a:xfrm>
              <a:custGeom>
                <a:rect b="b" l="l" r="r" t="t"/>
                <a:pathLst>
                  <a:path extrusionOk="0" h="2598" w="7783">
                    <a:moveTo>
                      <a:pt x="7659" y="0"/>
                    </a:moveTo>
                    <a:cubicBezTo>
                      <a:pt x="7658" y="0"/>
                      <a:pt x="7657" y="0"/>
                      <a:pt x="7656" y="0"/>
                    </a:cubicBezTo>
                    <a:cubicBezTo>
                      <a:pt x="6517" y="22"/>
                      <a:pt x="5046" y="493"/>
                      <a:pt x="3993" y="934"/>
                    </a:cubicBezTo>
                    <a:cubicBezTo>
                      <a:pt x="3400" y="1182"/>
                      <a:pt x="2896" y="1587"/>
                      <a:pt x="2299" y="1820"/>
                    </a:cubicBezTo>
                    <a:cubicBezTo>
                      <a:pt x="1627" y="2082"/>
                      <a:pt x="882" y="2171"/>
                      <a:pt x="175" y="2295"/>
                    </a:cubicBezTo>
                    <a:cubicBezTo>
                      <a:pt x="0" y="2326"/>
                      <a:pt x="48" y="2594"/>
                      <a:pt x="217" y="2597"/>
                    </a:cubicBezTo>
                    <a:cubicBezTo>
                      <a:pt x="259" y="2597"/>
                      <a:pt x="301" y="2598"/>
                      <a:pt x="342" y="2598"/>
                    </a:cubicBezTo>
                    <a:cubicBezTo>
                      <a:pt x="1559" y="2598"/>
                      <a:pt x="2493" y="2283"/>
                      <a:pt x="3552" y="1686"/>
                    </a:cubicBezTo>
                    <a:cubicBezTo>
                      <a:pt x="4815" y="975"/>
                      <a:pt x="6566" y="1037"/>
                      <a:pt x="7708" y="189"/>
                    </a:cubicBezTo>
                    <a:cubicBezTo>
                      <a:pt x="7783" y="134"/>
                      <a:pt x="7766" y="0"/>
                      <a:pt x="76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5"/>
              <p:cNvSpPr/>
              <p:nvPr/>
            </p:nvSpPr>
            <p:spPr>
              <a:xfrm>
                <a:off x="3678625" y="4991164"/>
                <a:ext cx="327781" cy="90327"/>
              </a:xfrm>
              <a:custGeom>
                <a:rect b="b" l="l" r="r" t="t"/>
                <a:pathLst>
                  <a:path extrusionOk="0" h="2437" w="8844">
                    <a:moveTo>
                      <a:pt x="8569" y="1"/>
                    </a:moveTo>
                    <a:cubicBezTo>
                      <a:pt x="8551" y="1"/>
                      <a:pt x="8532" y="3"/>
                      <a:pt x="8513" y="8"/>
                    </a:cubicBezTo>
                    <a:cubicBezTo>
                      <a:pt x="5712" y="741"/>
                      <a:pt x="2819" y="1361"/>
                      <a:pt x="76" y="2281"/>
                    </a:cubicBezTo>
                    <a:cubicBezTo>
                      <a:pt x="0" y="2307"/>
                      <a:pt x="4" y="2437"/>
                      <a:pt x="87" y="2437"/>
                    </a:cubicBezTo>
                    <a:cubicBezTo>
                      <a:pt x="90" y="2437"/>
                      <a:pt x="94" y="2437"/>
                      <a:pt x="98" y="2436"/>
                    </a:cubicBezTo>
                    <a:cubicBezTo>
                      <a:pt x="2965" y="2107"/>
                      <a:pt x="5871" y="1256"/>
                      <a:pt x="8619" y="392"/>
                    </a:cubicBezTo>
                    <a:cubicBezTo>
                      <a:pt x="8843" y="322"/>
                      <a:pt x="8776" y="1"/>
                      <a:pt x="85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5"/>
              <p:cNvSpPr/>
              <p:nvPr/>
            </p:nvSpPr>
            <p:spPr>
              <a:xfrm>
                <a:off x="4081642" y="5148838"/>
                <a:ext cx="155366" cy="81098"/>
              </a:xfrm>
              <a:custGeom>
                <a:rect b="b" l="l" r="r" t="t"/>
                <a:pathLst>
                  <a:path extrusionOk="0" h="2188" w="4192">
                    <a:moveTo>
                      <a:pt x="3919" y="1"/>
                    </a:moveTo>
                    <a:cubicBezTo>
                      <a:pt x="3891" y="1"/>
                      <a:pt x="3861" y="7"/>
                      <a:pt x="3831" y="22"/>
                    </a:cubicBezTo>
                    <a:cubicBezTo>
                      <a:pt x="3193" y="328"/>
                      <a:pt x="2574" y="675"/>
                      <a:pt x="1956" y="1019"/>
                    </a:cubicBezTo>
                    <a:cubicBezTo>
                      <a:pt x="1344" y="1362"/>
                      <a:pt x="712" y="1850"/>
                      <a:pt x="53" y="2085"/>
                    </a:cubicBezTo>
                    <a:cubicBezTo>
                      <a:pt x="1" y="2104"/>
                      <a:pt x="4" y="2188"/>
                      <a:pt x="63" y="2188"/>
                    </a:cubicBezTo>
                    <a:cubicBezTo>
                      <a:pt x="64" y="2188"/>
                      <a:pt x="65" y="2188"/>
                      <a:pt x="67" y="2188"/>
                    </a:cubicBezTo>
                    <a:cubicBezTo>
                      <a:pt x="718" y="2163"/>
                      <a:pt x="1218" y="1866"/>
                      <a:pt x="1784" y="1568"/>
                    </a:cubicBezTo>
                    <a:cubicBezTo>
                      <a:pt x="2535" y="1171"/>
                      <a:pt x="3291" y="781"/>
                      <a:pt x="4017" y="339"/>
                    </a:cubicBezTo>
                    <a:cubicBezTo>
                      <a:pt x="4192" y="232"/>
                      <a:pt x="4086" y="1"/>
                      <a:pt x="39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0" name="Google Shape;260;p5"/>
            <p:cNvSpPr/>
            <p:nvPr/>
          </p:nvSpPr>
          <p:spPr>
            <a:xfrm flipH="1">
              <a:off x="2506412" y="3574132"/>
              <a:ext cx="1683231" cy="1883124"/>
            </a:xfrm>
            <a:custGeom>
              <a:rect b="b" l="l" r="r" t="t"/>
              <a:pathLst>
                <a:path extrusionOk="0" h="50806" w="45416">
                  <a:moveTo>
                    <a:pt x="1" y="1"/>
                  </a:moveTo>
                  <a:cubicBezTo>
                    <a:pt x="1" y="1"/>
                    <a:pt x="6315" y="28283"/>
                    <a:pt x="20924" y="38757"/>
                  </a:cubicBezTo>
                  <a:cubicBezTo>
                    <a:pt x="27775" y="43669"/>
                    <a:pt x="35552" y="47051"/>
                    <a:pt x="43491" y="49973"/>
                  </a:cubicBezTo>
                  <a:lnTo>
                    <a:pt x="45416" y="50806"/>
                  </a:lnTo>
                  <a:cubicBezTo>
                    <a:pt x="40693" y="36208"/>
                    <a:pt x="33187" y="23198"/>
                    <a:pt x="23363" y="12998"/>
                  </a:cubicBezTo>
                  <a:cubicBezTo>
                    <a:pt x="14032" y="3309"/>
                    <a:pt x="1" y="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5"/>
            <p:cNvSpPr/>
            <p:nvPr/>
          </p:nvSpPr>
          <p:spPr>
            <a:xfrm flipH="1">
              <a:off x="2993932" y="4916997"/>
              <a:ext cx="445417" cy="59638"/>
            </a:xfrm>
            <a:custGeom>
              <a:rect b="b" l="l" r="r" t="t"/>
              <a:pathLst>
                <a:path extrusionOk="0" h="1609" w="12018">
                  <a:moveTo>
                    <a:pt x="11806" y="0"/>
                  </a:moveTo>
                  <a:cubicBezTo>
                    <a:pt x="11799" y="0"/>
                    <a:pt x="11791" y="1"/>
                    <a:pt x="11784" y="2"/>
                  </a:cubicBezTo>
                  <a:cubicBezTo>
                    <a:pt x="7881" y="551"/>
                    <a:pt x="3960" y="949"/>
                    <a:pt x="59" y="1504"/>
                  </a:cubicBezTo>
                  <a:cubicBezTo>
                    <a:pt x="1" y="1513"/>
                    <a:pt x="14" y="1608"/>
                    <a:pt x="72" y="1608"/>
                  </a:cubicBezTo>
                  <a:cubicBezTo>
                    <a:pt x="73" y="1608"/>
                    <a:pt x="73" y="1608"/>
                    <a:pt x="74" y="1608"/>
                  </a:cubicBezTo>
                  <a:cubicBezTo>
                    <a:pt x="4005" y="1469"/>
                    <a:pt x="7976" y="905"/>
                    <a:pt x="11855" y="258"/>
                  </a:cubicBezTo>
                  <a:cubicBezTo>
                    <a:pt x="12017" y="232"/>
                    <a:pt x="11956" y="0"/>
                    <a:pt x="11806" y="0"/>
                  </a:cubicBezTo>
                  <a:close/>
                </a:path>
              </a:pathLst>
            </a:custGeom>
            <a:solidFill>
              <a:srgbClr val="0F27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2" name="Google Shape;262;p5"/>
            <p:cNvGrpSpPr/>
            <p:nvPr/>
          </p:nvGrpSpPr>
          <p:grpSpPr>
            <a:xfrm flipH="1">
              <a:off x="2505152" y="3558416"/>
              <a:ext cx="1699130" cy="1899804"/>
              <a:chOff x="3132546" y="3558416"/>
              <a:chExt cx="1699130" cy="1899804"/>
            </a:xfrm>
          </p:grpSpPr>
          <p:sp>
            <p:nvSpPr>
              <p:cNvPr id="263" name="Google Shape;263;p5"/>
              <p:cNvSpPr/>
              <p:nvPr/>
            </p:nvSpPr>
            <p:spPr>
              <a:xfrm>
                <a:off x="3132546" y="3558416"/>
                <a:ext cx="1699130" cy="1899804"/>
              </a:xfrm>
              <a:custGeom>
                <a:rect b="b" l="l" r="r" t="t"/>
                <a:pathLst>
                  <a:path extrusionOk="0" h="51256" w="45845">
                    <a:moveTo>
                      <a:pt x="105" y="0"/>
                    </a:moveTo>
                    <a:cubicBezTo>
                      <a:pt x="52" y="0"/>
                      <a:pt x="0" y="59"/>
                      <a:pt x="37" y="114"/>
                    </a:cubicBezTo>
                    <a:lnTo>
                      <a:pt x="37" y="113"/>
                    </a:lnTo>
                    <a:cubicBezTo>
                      <a:pt x="2522" y="3758"/>
                      <a:pt x="5605" y="7080"/>
                      <a:pt x="8499" y="10402"/>
                    </a:cubicBezTo>
                    <a:cubicBezTo>
                      <a:pt x="11397" y="13728"/>
                      <a:pt x="14343" y="17011"/>
                      <a:pt x="17339" y="20250"/>
                    </a:cubicBezTo>
                    <a:cubicBezTo>
                      <a:pt x="23328" y="26767"/>
                      <a:pt x="29423" y="33184"/>
                      <a:pt x="35424" y="39691"/>
                    </a:cubicBezTo>
                    <a:cubicBezTo>
                      <a:pt x="38933" y="43497"/>
                      <a:pt x="42416" y="47323"/>
                      <a:pt x="45793" y="51248"/>
                    </a:cubicBezTo>
                    <a:cubicBezTo>
                      <a:pt x="45798" y="51253"/>
                      <a:pt x="45804" y="51256"/>
                      <a:pt x="45810" y="51256"/>
                    </a:cubicBezTo>
                    <a:cubicBezTo>
                      <a:pt x="45828" y="51256"/>
                      <a:pt x="45844" y="51231"/>
                      <a:pt x="45829" y="51212"/>
                    </a:cubicBezTo>
                    <a:cubicBezTo>
                      <a:pt x="34414" y="37582"/>
                      <a:pt x="21853" y="24998"/>
                      <a:pt x="10104" y="11667"/>
                    </a:cubicBezTo>
                    <a:cubicBezTo>
                      <a:pt x="6735" y="7844"/>
                      <a:pt x="3632" y="3740"/>
                      <a:pt x="155" y="22"/>
                    </a:cubicBezTo>
                    <a:cubicBezTo>
                      <a:pt x="141" y="7"/>
                      <a:pt x="123" y="0"/>
                      <a:pt x="10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5"/>
              <p:cNvSpPr/>
              <p:nvPr/>
            </p:nvSpPr>
            <p:spPr>
              <a:xfrm>
                <a:off x="3586673" y="4535376"/>
                <a:ext cx="451051" cy="58192"/>
              </a:xfrm>
              <a:custGeom>
                <a:rect b="b" l="l" r="r" t="t"/>
                <a:pathLst>
                  <a:path extrusionOk="0" h="1570" w="12170">
                    <a:moveTo>
                      <a:pt x="11912" y="1"/>
                    </a:moveTo>
                    <a:cubicBezTo>
                      <a:pt x="11900" y="1"/>
                      <a:pt x="11888" y="2"/>
                      <a:pt x="11875" y="4"/>
                    </a:cubicBezTo>
                    <a:cubicBezTo>
                      <a:pt x="9780" y="403"/>
                      <a:pt x="7663" y="703"/>
                      <a:pt x="5538" y="905"/>
                    </a:cubicBezTo>
                    <a:cubicBezTo>
                      <a:pt x="3724" y="1078"/>
                      <a:pt x="1854" y="1027"/>
                      <a:pt x="58" y="1329"/>
                    </a:cubicBezTo>
                    <a:cubicBezTo>
                      <a:pt x="1" y="1338"/>
                      <a:pt x="0" y="1436"/>
                      <a:pt x="58" y="1445"/>
                    </a:cubicBezTo>
                    <a:lnTo>
                      <a:pt x="59" y="1445"/>
                    </a:lnTo>
                    <a:cubicBezTo>
                      <a:pt x="668" y="1535"/>
                      <a:pt x="1291" y="1570"/>
                      <a:pt x="1919" y="1570"/>
                    </a:cubicBezTo>
                    <a:cubicBezTo>
                      <a:pt x="3283" y="1570"/>
                      <a:pt x="4672" y="1403"/>
                      <a:pt x="5995" y="1267"/>
                    </a:cubicBezTo>
                    <a:cubicBezTo>
                      <a:pt x="8003" y="1061"/>
                      <a:pt x="9987" y="731"/>
                      <a:pt x="11966" y="333"/>
                    </a:cubicBezTo>
                    <a:cubicBezTo>
                      <a:pt x="12169" y="292"/>
                      <a:pt x="12099" y="1"/>
                      <a:pt x="119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5"/>
              <p:cNvSpPr/>
              <p:nvPr/>
            </p:nvSpPr>
            <p:spPr>
              <a:xfrm>
                <a:off x="3738184" y="3837108"/>
                <a:ext cx="28983" cy="443965"/>
              </a:xfrm>
              <a:custGeom>
                <a:rect b="b" l="l" r="r" t="t"/>
                <a:pathLst>
                  <a:path extrusionOk="0" h="11978" w="782">
                    <a:moveTo>
                      <a:pt x="92" y="0"/>
                    </a:moveTo>
                    <a:cubicBezTo>
                      <a:pt x="47" y="0"/>
                      <a:pt x="0" y="31"/>
                      <a:pt x="2" y="85"/>
                    </a:cubicBezTo>
                    <a:cubicBezTo>
                      <a:pt x="77" y="2220"/>
                      <a:pt x="367" y="4314"/>
                      <a:pt x="289" y="6461"/>
                    </a:cubicBezTo>
                    <a:cubicBezTo>
                      <a:pt x="222" y="8297"/>
                      <a:pt x="75" y="10102"/>
                      <a:pt x="548" y="11899"/>
                    </a:cubicBezTo>
                    <a:cubicBezTo>
                      <a:pt x="563" y="11954"/>
                      <a:pt x="605" y="11978"/>
                      <a:pt x="649" y="11978"/>
                    </a:cubicBezTo>
                    <a:cubicBezTo>
                      <a:pt x="714" y="11978"/>
                      <a:pt x="782" y="11924"/>
                      <a:pt x="761" y="11841"/>
                    </a:cubicBezTo>
                    <a:cubicBezTo>
                      <a:pt x="275" y="9851"/>
                      <a:pt x="507" y="7841"/>
                      <a:pt x="593" y="5822"/>
                    </a:cubicBezTo>
                    <a:cubicBezTo>
                      <a:pt x="673" y="3909"/>
                      <a:pt x="546" y="1942"/>
                      <a:pt x="169" y="61"/>
                    </a:cubicBezTo>
                    <a:cubicBezTo>
                      <a:pt x="161" y="19"/>
                      <a:pt x="127" y="0"/>
                      <a:pt x="9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5"/>
              <p:cNvSpPr/>
              <p:nvPr/>
            </p:nvSpPr>
            <p:spPr>
              <a:xfrm>
                <a:off x="3515513" y="4467510"/>
                <a:ext cx="252099" cy="29281"/>
              </a:xfrm>
              <a:custGeom>
                <a:rect b="b" l="l" r="r" t="t"/>
                <a:pathLst>
                  <a:path extrusionOk="0" h="790" w="6802">
                    <a:moveTo>
                      <a:pt x="166" y="0"/>
                    </a:moveTo>
                    <a:cubicBezTo>
                      <a:pt x="1" y="0"/>
                      <a:pt x="10" y="255"/>
                      <a:pt x="177" y="271"/>
                    </a:cubicBezTo>
                    <a:cubicBezTo>
                      <a:pt x="2018" y="451"/>
                      <a:pt x="3965" y="789"/>
                      <a:pt x="5838" y="789"/>
                    </a:cubicBezTo>
                    <a:cubicBezTo>
                      <a:pt x="6099" y="789"/>
                      <a:pt x="6358" y="783"/>
                      <a:pt x="6615" y="769"/>
                    </a:cubicBezTo>
                    <a:cubicBezTo>
                      <a:pt x="6755" y="761"/>
                      <a:pt x="6802" y="546"/>
                      <a:pt x="6650" y="512"/>
                    </a:cubicBezTo>
                    <a:cubicBezTo>
                      <a:pt x="4572" y="65"/>
                      <a:pt x="2295" y="122"/>
                      <a:pt x="177" y="0"/>
                    </a:cubicBezTo>
                    <a:cubicBezTo>
                      <a:pt x="173" y="0"/>
                      <a:pt x="170" y="0"/>
                      <a:pt x="1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5"/>
              <p:cNvSpPr/>
              <p:nvPr/>
            </p:nvSpPr>
            <p:spPr>
              <a:xfrm>
                <a:off x="3535378" y="3654934"/>
                <a:ext cx="43919" cy="346372"/>
              </a:xfrm>
              <a:custGeom>
                <a:rect b="b" l="l" r="r" t="t"/>
                <a:pathLst>
                  <a:path extrusionOk="0" h="9345" w="1185">
                    <a:moveTo>
                      <a:pt x="33" y="1"/>
                    </a:moveTo>
                    <a:cubicBezTo>
                      <a:pt x="16" y="1"/>
                      <a:pt x="0" y="12"/>
                      <a:pt x="3" y="35"/>
                    </a:cubicBezTo>
                    <a:lnTo>
                      <a:pt x="2" y="35"/>
                    </a:lnTo>
                    <a:cubicBezTo>
                      <a:pt x="313" y="3081"/>
                      <a:pt x="297" y="6241"/>
                      <a:pt x="912" y="9246"/>
                    </a:cubicBezTo>
                    <a:cubicBezTo>
                      <a:pt x="926" y="9313"/>
                      <a:pt x="981" y="9344"/>
                      <a:pt x="1038" y="9344"/>
                    </a:cubicBezTo>
                    <a:cubicBezTo>
                      <a:pt x="1110" y="9344"/>
                      <a:pt x="1185" y="9295"/>
                      <a:pt x="1184" y="9209"/>
                    </a:cubicBezTo>
                    <a:cubicBezTo>
                      <a:pt x="1131" y="6151"/>
                      <a:pt x="429" y="3067"/>
                      <a:pt x="72" y="35"/>
                    </a:cubicBezTo>
                    <a:cubicBezTo>
                      <a:pt x="69" y="12"/>
                      <a:pt x="50" y="1"/>
                      <a:pt x="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68" name="Google Shape;268;p5"/>
          <p:cNvSpPr/>
          <p:nvPr/>
        </p:nvSpPr>
        <p:spPr>
          <a:xfrm rot="10800000">
            <a:off x="-639536" y="-120419"/>
            <a:ext cx="1875138" cy="5369244"/>
          </a:xfrm>
          <a:custGeom>
            <a:rect b="b" l="l" r="r" t="t"/>
            <a:pathLst>
              <a:path extrusionOk="0" h="19981" w="11450">
                <a:moveTo>
                  <a:pt x="9226" y="0"/>
                </a:moveTo>
                <a:cubicBezTo>
                  <a:pt x="8771" y="0"/>
                  <a:pt x="8313" y="83"/>
                  <a:pt x="7892" y="241"/>
                </a:cubicBezTo>
                <a:cubicBezTo>
                  <a:pt x="6691" y="691"/>
                  <a:pt x="5742" y="1633"/>
                  <a:pt x="4923" y="2621"/>
                </a:cubicBezTo>
                <a:cubicBezTo>
                  <a:pt x="4103" y="3609"/>
                  <a:pt x="3364" y="4676"/>
                  <a:pt x="2393" y="5515"/>
                </a:cubicBezTo>
                <a:cubicBezTo>
                  <a:pt x="1555" y="6240"/>
                  <a:pt x="492" y="6874"/>
                  <a:pt x="223" y="7948"/>
                </a:cubicBezTo>
                <a:cubicBezTo>
                  <a:pt x="1" y="8835"/>
                  <a:pt x="407" y="9755"/>
                  <a:pt x="899" y="10524"/>
                </a:cubicBezTo>
                <a:cubicBezTo>
                  <a:pt x="1392" y="11294"/>
                  <a:pt x="1992" y="12022"/>
                  <a:pt x="2231" y="12904"/>
                </a:cubicBezTo>
                <a:cubicBezTo>
                  <a:pt x="2460" y="13749"/>
                  <a:pt x="2330" y="14644"/>
                  <a:pt x="2185" y="15508"/>
                </a:cubicBezTo>
                <a:cubicBezTo>
                  <a:pt x="2040" y="16371"/>
                  <a:pt x="1883" y="17257"/>
                  <a:pt x="2058" y="18114"/>
                </a:cubicBezTo>
                <a:cubicBezTo>
                  <a:pt x="2234" y="18971"/>
                  <a:pt x="2830" y="19805"/>
                  <a:pt x="3688" y="19981"/>
                </a:cubicBezTo>
                <a:lnTo>
                  <a:pt x="11449" y="19981"/>
                </a:lnTo>
                <a:lnTo>
                  <a:pt x="11449" y="912"/>
                </a:lnTo>
                <a:cubicBezTo>
                  <a:pt x="10898" y="286"/>
                  <a:pt x="10069" y="0"/>
                  <a:pt x="922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5"/>
          <p:cNvSpPr/>
          <p:nvPr/>
        </p:nvSpPr>
        <p:spPr>
          <a:xfrm>
            <a:off x="696800" y="194725"/>
            <a:ext cx="581950" cy="2478600"/>
          </a:xfrm>
          <a:custGeom>
            <a:rect b="b" l="l" r="r" t="t"/>
            <a:pathLst>
              <a:path extrusionOk="0" h="99144" w="23278">
                <a:moveTo>
                  <a:pt x="0" y="0"/>
                </a:moveTo>
                <a:cubicBezTo>
                  <a:pt x="9847" y="15748"/>
                  <a:pt x="5134" y="36790"/>
                  <a:pt x="7760" y="55176"/>
                </a:cubicBezTo>
                <a:cubicBezTo>
                  <a:pt x="9957" y="70562"/>
                  <a:pt x="23278" y="83602"/>
                  <a:pt x="23278" y="99144"/>
                </a:cubicBezTo>
              </a:path>
            </a:pathLst>
          </a:custGeom>
          <a:noFill/>
          <a:ln cap="flat" cmpd="sng" w="19050">
            <a:solidFill>
              <a:schemeClr val="accent6"/>
            </a:solidFill>
            <a:prstDash val="solid"/>
            <a:round/>
            <a:headEnd len="med" w="med" type="none"/>
            <a:tailEnd len="med" w="med" type="none"/>
          </a:ln>
        </p:spPr>
      </p:sp>
      <p:sp>
        <p:nvSpPr>
          <p:cNvPr id="270" name="Google Shape;270;p5"/>
          <p:cNvSpPr/>
          <p:nvPr/>
        </p:nvSpPr>
        <p:spPr>
          <a:xfrm>
            <a:off x="61000" y="3815650"/>
            <a:ext cx="872900" cy="1066875"/>
          </a:xfrm>
          <a:custGeom>
            <a:rect b="b" l="l" r="r" t="t"/>
            <a:pathLst>
              <a:path extrusionOk="0" h="42675" w="34916">
                <a:moveTo>
                  <a:pt x="0" y="42675"/>
                </a:moveTo>
                <a:cubicBezTo>
                  <a:pt x="4846" y="32977"/>
                  <a:pt x="9860" y="22451"/>
                  <a:pt x="18535" y="15949"/>
                </a:cubicBezTo>
                <a:cubicBezTo>
                  <a:pt x="24633" y="11378"/>
                  <a:pt x="31508" y="6816"/>
                  <a:pt x="34916" y="0"/>
                </a:cubicBezTo>
              </a:path>
            </a:pathLst>
          </a:custGeom>
          <a:noFill/>
          <a:ln cap="flat" cmpd="sng" w="19050">
            <a:solidFill>
              <a:schemeClr val="accent6"/>
            </a:solidFill>
            <a:prstDash val="solid"/>
            <a:round/>
            <a:headEnd len="med" w="med" type="none"/>
            <a:tailEnd len="med" w="med" type="none"/>
          </a:ln>
        </p:spPr>
      </p:sp>
      <p:sp>
        <p:nvSpPr>
          <p:cNvPr id="271" name="Google Shape;271;p5"/>
          <p:cNvSpPr/>
          <p:nvPr/>
        </p:nvSpPr>
        <p:spPr>
          <a:xfrm>
            <a:off x="739925" y="108500"/>
            <a:ext cx="258925" cy="1013000"/>
          </a:xfrm>
          <a:custGeom>
            <a:rect b="b" l="l" r="r" t="t"/>
            <a:pathLst>
              <a:path extrusionOk="0" h="40520" w="10357">
                <a:moveTo>
                  <a:pt x="0" y="40520"/>
                </a:moveTo>
                <a:cubicBezTo>
                  <a:pt x="9706" y="30814"/>
                  <a:pt x="13466" y="12277"/>
                  <a:pt x="7328" y="0"/>
                </a:cubicBezTo>
              </a:path>
            </a:pathLst>
          </a:custGeom>
          <a:noFill/>
          <a:ln cap="flat" cmpd="sng" w="19050">
            <a:solidFill>
              <a:schemeClr val="accent6"/>
            </a:solidFill>
            <a:prstDash val="solid"/>
            <a:round/>
            <a:headEnd len="med" w="med" type="none"/>
            <a:tailEnd len="med" w="med" type="none"/>
          </a:ln>
        </p:spPr>
      </p:sp>
      <p:sp>
        <p:nvSpPr>
          <p:cNvPr id="272" name="Google Shape;272;p5"/>
          <p:cNvSpPr/>
          <p:nvPr/>
        </p:nvSpPr>
        <p:spPr>
          <a:xfrm rot="-1678930">
            <a:off x="850148" y="880081"/>
            <a:ext cx="275251" cy="187827"/>
          </a:xfrm>
          <a:custGeom>
            <a:rect b="b" l="l" r="r" t="t"/>
            <a:pathLst>
              <a:path extrusionOk="0" h="7540" w="11050">
                <a:moveTo>
                  <a:pt x="8100" y="1"/>
                </a:moveTo>
                <a:cubicBezTo>
                  <a:pt x="7014" y="1"/>
                  <a:pt x="5905" y="606"/>
                  <a:pt x="5031" y="1160"/>
                </a:cubicBezTo>
                <a:cubicBezTo>
                  <a:pt x="3844" y="1914"/>
                  <a:pt x="2717" y="2877"/>
                  <a:pt x="1780" y="3926"/>
                </a:cubicBezTo>
                <a:cubicBezTo>
                  <a:pt x="843" y="4976"/>
                  <a:pt x="104" y="6138"/>
                  <a:pt x="0" y="7540"/>
                </a:cubicBezTo>
                <a:cubicBezTo>
                  <a:pt x="770" y="6279"/>
                  <a:pt x="2034" y="5341"/>
                  <a:pt x="3063" y="4768"/>
                </a:cubicBezTo>
                <a:cubicBezTo>
                  <a:pt x="4091" y="4195"/>
                  <a:pt x="5290" y="3997"/>
                  <a:pt x="6467" y="3945"/>
                </a:cubicBezTo>
                <a:cubicBezTo>
                  <a:pt x="7009" y="3922"/>
                  <a:pt x="7653" y="3944"/>
                  <a:pt x="8195" y="3901"/>
                </a:cubicBezTo>
                <a:cubicBezTo>
                  <a:pt x="10050" y="3755"/>
                  <a:pt x="11050" y="1114"/>
                  <a:pt x="9194" y="238"/>
                </a:cubicBezTo>
                <a:cubicBezTo>
                  <a:pt x="8839" y="71"/>
                  <a:pt x="8471" y="1"/>
                  <a:pt x="810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5"/>
          <p:cNvSpPr/>
          <p:nvPr/>
        </p:nvSpPr>
        <p:spPr>
          <a:xfrm rot="6772480">
            <a:off x="1155780" y="2933097"/>
            <a:ext cx="275243" cy="187830"/>
          </a:xfrm>
          <a:custGeom>
            <a:rect b="b" l="l" r="r" t="t"/>
            <a:pathLst>
              <a:path extrusionOk="0" h="7540" w="11050">
                <a:moveTo>
                  <a:pt x="8100" y="1"/>
                </a:moveTo>
                <a:cubicBezTo>
                  <a:pt x="7014" y="1"/>
                  <a:pt x="5905" y="606"/>
                  <a:pt x="5031" y="1160"/>
                </a:cubicBezTo>
                <a:cubicBezTo>
                  <a:pt x="3844" y="1914"/>
                  <a:pt x="2717" y="2877"/>
                  <a:pt x="1780" y="3926"/>
                </a:cubicBezTo>
                <a:cubicBezTo>
                  <a:pt x="843" y="4976"/>
                  <a:pt x="104" y="6138"/>
                  <a:pt x="0" y="7540"/>
                </a:cubicBezTo>
                <a:cubicBezTo>
                  <a:pt x="770" y="6279"/>
                  <a:pt x="2034" y="5341"/>
                  <a:pt x="3063" y="4768"/>
                </a:cubicBezTo>
                <a:cubicBezTo>
                  <a:pt x="4091" y="4195"/>
                  <a:pt x="5290" y="3997"/>
                  <a:pt x="6467" y="3945"/>
                </a:cubicBezTo>
                <a:cubicBezTo>
                  <a:pt x="7009" y="3922"/>
                  <a:pt x="7653" y="3944"/>
                  <a:pt x="8195" y="3901"/>
                </a:cubicBezTo>
                <a:cubicBezTo>
                  <a:pt x="10050" y="3755"/>
                  <a:pt x="11050" y="1114"/>
                  <a:pt x="9194" y="238"/>
                </a:cubicBezTo>
                <a:cubicBezTo>
                  <a:pt x="8839" y="71"/>
                  <a:pt x="8471" y="1"/>
                  <a:pt x="810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5"/>
          <p:cNvSpPr/>
          <p:nvPr/>
        </p:nvSpPr>
        <p:spPr>
          <a:xfrm>
            <a:off x="8003649" y="-343125"/>
            <a:ext cx="1641499" cy="2965879"/>
          </a:xfrm>
          <a:custGeom>
            <a:rect b="b" l="l" r="r" t="t"/>
            <a:pathLst>
              <a:path extrusionOk="0" h="45931" w="25422">
                <a:moveTo>
                  <a:pt x="16828" y="0"/>
                </a:moveTo>
                <a:cubicBezTo>
                  <a:pt x="15378" y="0"/>
                  <a:pt x="13857" y="481"/>
                  <a:pt x="12482" y="1001"/>
                </a:cubicBezTo>
                <a:cubicBezTo>
                  <a:pt x="10321" y="1819"/>
                  <a:pt x="8483" y="3326"/>
                  <a:pt x="6909" y="5016"/>
                </a:cubicBezTo>
                <a:cubicBezTo>
                  <a:pt x="3174" y="9029"/>
                  <a:pt x="294" y="14687"/>
                  <a:pt x="20" y="20235"/>
                </a:cubicBezTo>
                <a:cubicBezTo>
                  <a:pt x="1" y="20616"/>
                  <a:pt x="2" y="21016"/>
                  <a:pt x="172" y="21357"/>
                </a:cubicBezTo>
                <a:cubicBezTo>
                  <a:pt x="417" y="21849"/>
                  <a:pt x="979" y="22106"/>
                  <a:pt x="1535" y="22106"/>
                </a:cubicBezTo>
                <a:cubicBezTo>
                  <a:pt x="1675" y="22106"/>
                  <a:pt x="1814" y="22090"/>
                  <a:pt x="1949" y="22057"/>
                </a:cubicBezTo>
                <a:cubicBezTo>
                  <a:pt x="3536" y="21669"/>
                  <a:pt x="3994" y="19925"/>
                  <a:pt x="4802" y="18736"/>
                </a:cubicBezTo>
                <a:cubicBezTo>
                  <a:pt x="5158" y="18210"/>
                  <a:pt x="5788" y="17729"/>
                  <a:pt x="6368" y="17729"/>
                </a:cubicBezTo>
                <a:cubicBezTo>
                  <a:pt x="6569" y="17729"/>
                  <a:pt x="6764" y="17787"/>
                  <a:pt x="6939" y="17920"/>
                </a:cubicBezTo>
                <a:cubicBezTo>
                  <a:pt x="7497" y="18346"/>
                  <a:pt x="7396" y="19204"/>
                  <a:pt x="7207" y="19883"/>
                </a:cubicBezTo>
                <a:cubicBezTo>
                  <a:pt x="6270" y="23268"/>
                  <a:pt x="4575" y="26511"/>
                  <a:pt x="4478" y="30023"/>
                </a:cubicBezTo>
                <a:cubicBezTo>
                  <a:pt x="4447" y="31146"/>
                  <a:pt x="4793" y="32529"/>
                  <a:pt x="5886" y="32790"/>
                </a:cubicBezTo>
                <a:cubicBezTo>
                  <a:pt x="5999" y="32817"/>
                  <a:pt x="6110" y="32830"/>
                  <a:pt x="6220" y="32830"/>
                </a:cubicBezTo>
                <a:cubicBezTo>
                  <a:pt x="7130" y="32830"/>
                  <a:pt x="7912" y="31955"/>
                  <a:pt x="8407" y="31128"/>
                </a:cubicBezTo>
                <a:cubicBezTo>
                  <a:pt x="9465" y="29358"/>
                  <a:pt x="10190" y="27410"/>
                  <a:pt x="10548" y="25380"/>
                </a:cubicBezTo>
                <a:cubicBezTo>
                  <a:pt x="10677" y="24642"/>
                  <a:pt x="10906" y="23729"/>
                  <a:pt x="11640" y="23582"/>
                </a:cubicBezTo>
                <a:cubicBezTo>
                  <a:pt x="11697" y="23571"/>
                  <a:pt x="11754" y="23565"/>
                  <a:pt x="11811" y="23565"/>
                </a:cubicBezTo>
                <a:cubicBezTo>
                  <a:pt x="12264" y="23565"/>
                  <a:pt x="12691" y="23915"/>
                  <a:pt x="12891" y="24337"/>
                </a:cubicBezTo>
                <a:cubicBezTo>
                  <a:pt x="13115" y="24813"/>
                  <a:pt x="13119" y="25358"/>
                  <a:pt x="13125" y="25883"/>
                </a:cubicBezTo>
                <a:cubicBezTo>
                  <a:pt x="13183" y="31425"/>
                  <a:pt x="13793" y="36941"/>
                  <a:pt x="14909" y="42369"/>
                </a:cubicBezTo>
                <a:cubicBezTo>
                  <a:pt x="15094" y="43273"/>
                  <a:pt x="15804" y="45931"/>
                  <a:pt x="17120" y="45931"/>
                </a:cubicBezTo>
                <a:cubicBezTo>
                  <a:pt x="17386" y="45931"/>
                  <a:pt x="17676" y="45823"/>
                  <a:pt x="17992" y="45569"/>
                </a:cubicBezTo>
                <a:cubicBezTo>
                  <a:pt x="18336" y="45294"/>
                  <a:pt x="18487" y="44848"/>
                  <a:pt x="18609" y="44425"/>
                </a:cubicBezTo>
                <a:cubicBezTo>
                  <a:pt x="20345" y="38409"/>
                  <a:pt x="19896" y="32006"/>
                  <a:pt x="18251" y="26026"/>
                </a:cubicBezTo>
                <a:cubicBezTo>
                  <a:pt x="18111" y="25522"/>
                  <a:pt x="17962" y="24997"/>
                  <a:pt x="18057" y="24481"/>
                </a:cubicBezTo>
                <a:cubicBezTo>
                  <a:pt x="18187" y="23766"/>
                  <a:pt x="18534" y="23496"/>
                  <a:pt x="18935" y="23496"/>
                </a:cubicBezTo>
                <a:cubicBezTo>
                  <a:pt x="19517" y="23496"/>
                  <a:pt x="20212" y="24066"/>
                  <a:pt x="20519" y="24671"/>
                </a:cubicBezTo>
                <a:cubicBezTo>
                  <a:pt x="21081" y="25778"/>
                  <a:pt x="21566" y="26922"/>
                  <a:pt x="21970" y="28097"/>
                </a:cubicBezTo>
                <a:cubicBezTo>
                  <a:pt x="22301" y="29059"/>
                  <a:pt x="22407" y="30436"/>
                  <a:pt x="23036" y="31256"/>
                </a:cubicBezTo>
                <a:cubicBezTo>
                  <a:pt x="23242" y="31525"/>
                  <a:pt x="23570" y="31726"/>
                  <a:pt x="23901" y="31726"/>
                </a:cubicBezTo>
                <a:cubicBezTo>
                  <a:pt x="23973" y="31726"/>
                  <a:pt x="24046" y="31716"/>
                  <a:pt x="24118" y="31695"/>
                </a:cubicBezTo>
                <a:cubicBezTo>
                  <a:pt x="24720" y="31522"/>
                  <a:pt x="24880" y="30754"/>
                  <a:pt x="24901" y="30128"/>
                </a:cubicBezTo>
                <a:cubicBezTo>
                  <a:pt x="25014" y="26678"/>
                  <a:pt x="24160" y="23293"/>
                  <a:pt x="23022" y="20063"/>
                </a:cubicBezTo>
                <a:cubicBezTo>
                  <a:pt x="22520" y="18639"/>
                  <a:pt x="21662" y="17314"/>
                  <a:pt x="21045" y="15936"/>
                </a:cubicBezTo>
                <a:cubicBezTo>
                  <a:pt x="20530" y="14784"/>
                  <a:pt x="19071" y="12046"/>
                  <a:pt x="20014" y="10817"/>
                </a:cubicBezTo>
                <a:cubicBezTo>
                  <a:pt x="20218" y="10551"/>
                  <a:pt x="20526" y="10441"/>
                  <a:pt x="20856" y="10441"/>
                </a:cubicBezTo>
                <a:cubicBezTo>
                  <a:pt x="21246" y="10441"/>
                  <a:pt x="21668" y="10594"/>
                  <a:pt x="21989" y="10823"/>
                </a:cubicBezTo>
                <a:cubicBezTo>
                  <a:pt x="22416" y="11128"/>
                  <a:pt x="23726" y="12387"/>
                  <a:pt x="24599" y="12387"/>
                </a:cubicBezTo>
                <a:cubicBezTo>
                  <a:pt x="24961" y="12387"/>
                  <a:pt x="25247" y="12171"/>
                  <a:pt x="25365" y="11583"/>
                </a:cubicBezTo>
                <a:cubicBezTo>
                  <a:pt x="25421" y="11299"/>
                  <a:pt x="25352" y="11006"/>
                  <a:pt x="25277" y="10725"/>
                </a:cubicBezTo>
                <a:cubicBezTo>
                  <a:pt x="24250" y="6855"/>
                  <a:pt x="22124" y="3292"/>
                  <a:pt x="19202" y="555"/>
                </a:cubicBezTo>
                <a:cubicBezTo>
                  <a:pt x="18461" y="158"/>
                  <a:pt x="17656" y="0"/>
                  <a:pt x="1682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5"/>
          <p:cNvSpPr/>
          <p:nvPr/>
        </p:nvSpPr>
        <p:spPr>
          <a:xfrm>
            <a:off x="8177328" y="841325"/>
            <a:ext cx="357875" cy="1045350"/>
          </a:xfrm>
          <a:custGeom>
            <a:rect b="b" l="l" r="r" t="t"/>
            <a:pathLst>
              <a:path extrusionOk="0" h="41814" w="14315">
                <a:moveTo>
                  <a:pt x="14315" y="0"/>
                </a:moveTo>
                <a:cubicBezTo>
                  <a:pt x="6409" y="11869"/>
                  <a:pt x="-7493" y="35436"/>
                  <a:pt x="5262" y="41814"/>
                </a:cubicBezTo>
              </a:path>
            </a:pathLst>
          </a:custGeom>
          <a:noFill/>
          <a:ln cap="flat" cmpd="sng" w="19050">
            <a:solidFill>
              <a:schemeClr val="accent6"/>
            </a:solidFill>
            <a:prstDash val="solid"/>
            <a:round/>
            <a:headEnd len="med" w="med" type="none"/>
            <a:tailEnd len="med" w="med" type="none"/>
          </a:ln>
        </p:spPr>
      </p:sp>
      <p:sp>
        <p:nvSpPr>
          <p:cNvPr id="276" name="Google Shape;276;p5"/>
          <p:cNvSpPr/>
          <p:nvPr/>
        </p:nvSpPr>
        <p:spPr>
          <a:xfrm rot="8989929">
            <a:off x="8481484" y="1763762"/>
            <a:ext cx="275241" cy="187821"/>
          </a:xfrm>
          <a:custGeom>
            <a:rect b="b" l="l" r="r" t="t"/>
            <a:pathLst>
              <a:path extrusionOk="0" h="7540" w="11050">
                <a:moveTo>
                  <a:pt x="8100" y="1"/>
                </a:moveTo>
                <a:cubicBezTo>
                  <a:pt x="7014" y="1"/>
                  <a:pt x="5905" y="606"/>
                  <a:pt x="5031" y="1160"/>
                </a:cubicBezTo>
                <a:cubicBezTo>
                  <a:pt x="3844" y="1914"/>
                  <a:pt x="2717" y="2877"/>
                  <a:pt x="1780" y="3926"/>
                </a:cubicBezTo>
                <a:cubicBezTo>
                  <a:pt x="843" y="4976"/>
                  <a:pt x="104" y="6138"/>
                  <a:pt x="0" y="7540"/>
                </a:cubicBezTo>
                <a:cubicBezTo>
                  <a:pt x="770" y="6279"/>
                  <a:pt x="2034" y="5341"/>
                  <a:pt x="3063" y="4768"/>
                </a:cubicBezTo>
                <a:cubicBezTo>
                  <a:pt x="4091" y="4195"/>
                  <a:pt x="5290" y="3997"/>
                  <a:pt x="6467" y="3945"/>
                </a:cubicBezTo>
                <a:cubicBezTo>
                  <a:pt x="7009" y="3922"/>
                  <a:pt x="7653" y="3944"/>
                  <a:pt x="8195" y="3901"/>
                </a:cubicBezTo>
                <a:cubicBezTo>
                  <a:pt x="10050" y="3755"/>
                  <a:pt x="11050" y="1114"/>
                  <a:pt x="9194" y="238"/>
                </a:cubicBezTo>
                <a:cubicBezTo>
                  <a:pt x="8839" y="71"/>
                  <a:pt x="8471" y="1"/>
                  <a:pt x="810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5"/>
          <p:cNvSpPr/>
          <p:nvPr/>
        </p:nvSpPr>
        <p:spPr>
          <a:xfrm rot="6772513">
            <a:off x="328762" y="79689"/>
            <a:ext cx="541164" cy="369282"/>
          </a:xfrm>
          <a:custGeom>
            <a:rect b="b" l="l" r="r" t="t"/>
            <a:pathLst>
              <a:path extrusionOk="0" h="7540" w="11050">
                <a:moveTo>
                  <a:pt x="8100" y="1"/>
                </a:moveTo>
                <a:cubicBezTo>
                  <a:pt x="7014" y="1"/>
                  <a:pt x="5905" y="606"/>
                  <a:pt x="5031" y="1160"/>
                </a:cubicBezTo>
                <a:cubicBezTo>
                  <a:pt x="3844" y="1914"/>
                  <a:pt x="2717" y="2877"/>
                  <a:pt x="1780" y="3926"/>
                </a:cubicBezTo>
                <a:cubicBezTo>
                  <a:pt x="843" y="4976"/>
                  <a:pt x="104" y="6138"/>
                  <a:pt x="0" y="7540"/>
                </a:cubicBezTo>
                <a:cubicBezTo>
                  <a:pt x="770" y="6279"/>
                  <a:pt x="2034" y="5341"/>
                  <a:pt x="3063" y="4768"/>
                </a:cubicBezTo>
                <a:cubicBezTo>
                  <a:pt x="4091" y="4195"/>
                  <a:pt x="5290" y="3997"/>
                  <a:pt x="6467" y="3945"/>
                </a:cubicBezTo>
                <a:cubicBezTo>
                  <a:pt x="7009" y="3922"/>
                  <a:pt x="7653" y="3944"/>
                  <a:pt x="8195" y="3901"/>
                </a:cubicBezTo>
                <a:cubicBezTo>
                  <a:pt x="10050" y="3755"/>
                  <a:pt x="11050" y="1114"/>
                  <a:pt x="9194" y="238"/>
                </a:cubicBezTo>
                <a:cubicBezTo>
                  <a:pt x="8839" y="71"/>
                  <a:pt x="8471" y="1"/>
                  <a:pt x="8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SECTION_HEADER_1_1">
    <p:bg>
      <p:bgPr>
        <a:solidFill>
          <a:schemeClr val="accent2"/>
        </a:solidFill>
      </p:bgPr>
    </p:bg>
    <p:spTree>
      <p:nvGrpSpPr>
        <p:cNvPr id="278" name="Shape 278"/>
        <p:cNvGrpSpPr/>
        <p:nvPr/>
      </p:nvGrpSpPr>
      <p:grpSpPr>
        <a:xfrm>
          <a:off x="0" y="0"/>
          <a:ext cx="0" cy="0"/>
          <a:chOff x="0" y="0"/>
          <a:chExt cx="0" cy="0"/>
        </a:xfrm>
      </p:grpSpPr>
      <p:sp>
        <p:nvSpPr>
          <p:cNvPr id="279" name="Google Shape;279;p6"/>
          <p:cNvSpPr txBox="1"/>
          <p:nvPr>
            <p:ph type="title"/>
          </p:nvPr>
        </p:nvSpPr>
        <p:spPr>
          <a:xfrm>
            <a:off x="1052450" y="2646438"/>
            <a:ext cx="3134400" cy="335400"/>
          </a:xfrm>
          <a:prstGeom prst="rect">
            <a:avLst/>
          </a:prstGeom>
        </p:spPr>
        <p:txBody>
          <a:bodyPr anchorCtr="0" anchor="ctr" bIns="91425" lIns="91425" spcFirstLastPara="1" rIns="91425" wrap="square" tIns="91425">
            <a:noAutofit/>
          </a:bodyPr>
          <a:lstStyle>
            <a:lvl1pPr lvl="0" rtl="0">
              <a:spcBef>
                <a:spcPts val="0"/>
              </a:spcBef>
              <a:spcAft>
                <a:spcPts val="0"/>
              </a:spcAft>
              <a:buClr>
                <a:schemeClr val="accent6"/>
              </a:buClr>
              <a:buSzPts val="1200"/>
              <a:buFont typeface="DM Sans"/>
              <a:buNone/>
              <a:defRPr sz="1200">
                <a:solidFill>
                  <a:schemeClr val="accent6"/>
                </a:solidFill>
                <a:latin typeface="DM Sans"/>
                <a:ea typeface="DM Sans"/>
                <a:cs typeface="DM Sans"/>
                <a:sym typeface="DM Sans"/>
              </a:defRPr>
            </a:lvl1pPr>
            <a:lvl2pPr lvl="1" rtl="0">
              <a:spcBef>
                <a:spcPts val="0"/>
              </a:spcBef>
              <a:spcAft>
                <a:spcPts val="0"/>
              </a:spcAft>
              <a:buClr>
                <a:schemeClr val="accent6"/>
              </a:buClr>
              <a:buSzPts val="1800"/>
              <a:buNone/>
              <a:defRPr sz="1800">
                <a:solidFill>
                  <a:schemeClr val="accent6"/>
                </a:solidFill>
              </a:defRPr>
            </a:lvl2pPr>
            <a:lvl3pPr lvl="2" rtl="0">
              <a:spcBef>
                <a:spcPts val="0"/>
              </a:spcBef>
              <a:spcAft>
                <a:spcPts val="0"/>
              </a:spcAft>
              <a:buClr>
                <a:schemeClr val="accent6"/>
              </a:buClr>
              <a:buSzPts val="1800"/>
              <a:buNone/>
              <a:defRPr sz="1800">
                <a:solidFill>
                  <a:schemeClr val="accent6"/>
                </a:solidFill>
              </a:defRPr>
            </a:lvl3pPr>
            <a:lvl4pPr lvl="3" rtl="0">
              <a:spcBef>
                <a:spcPts val="0"/>
              </a:spcBef>
              <a:spcAft>
                <a:spcPts val="0"/>
              </a:spcAft>
              <a:buClr>
                <a:schemeClr val="accent6"/>
              </a:buClr>
              <a:buSzPts val="1800"/>
              <a:buNone/>
              <a:defRPr sz="1800">
                <a:solidFill>
                  <a:schemeClr val="accent6"/>
                </a:solidFill>
              </a:defRPr>
            </a:lvl4pPr>
            <a:lvl5pPr lvl="4" rtl="0">
              <a:spcBef>
                <a:spcPts val="0"/>
              </a:spcBef>
              <a:spcAft>
                <a:spcPts val="0"/>
              </a:spcAft>
              <a:buClr>
                <a:schemeClr val="accent6"/>
              </a:buClr>
              <a:buSzPts val="1800"/>
              <a:buNone/>
              <a:defRPr sz="1800">
                <a:solidFill>
                  <a:schemeClr val="accent6"/>
                </a:solidFill>
              </a:defRPr>
            </a:lvl5pPr>
            <a:lvl6pPr lvl="5" rtl="0">
              <a:spcBef>
                <a:spcPts val="0"/>
              </a:spcBef>
              <a:spcAft>
                <a:spcPts val="0"/>
              </a:spcAft>
              <a:buClr>
                <a:schemeClr val="accent6"/>
              </a:buClr>
              <a:buSzPts val="1800"/>
              <a:buNone/>
              <a:defRPr sz="1800">
                <a:solidFill>
                  <a:schemeClr val="accent6"/>
                </a:solidFill>
              </a:defRPr>
            </a:lvl6pPr>
            <a:lvl7pPr lvl="6" rtl="0">
              <a:spcBef>
                <a:spcPts val="0"/>
              </a:spcBef>
              <a:spcAft>
                <a:spcPts val="0"/>
              </a:spcAft>
              <a:buClr>
                <a:schemeClr val="accent6"/>
              </a:buClr>
              <a:buSzPts val="1800"/>
              <a:buNone/>
              <a:defRPr sz="1800">
                <a:solidFill>
                  <a:schemeClr val="accent6"/>
                </a:solidFill>
              </a:defRPr>
            </a:lvl7pPr>
            <a:lvl8pPr lvl="7" rtl="0">
              <a:spcBef>
                <a:spcPts val="0"/>
              </a:spcBef>
              <a:spcAft>
                <a:spcPts val="0"/>
              </a:spcAft>
              <a:buClr>
                <a:schemeClr val="accent6"/>
              </a:buClr>
              <a:buSzPts val="1800"/>
              <a:buNone/>
              <a:defRPr sz="1800">
                <a:solidFill>
                  <a:schemeClr val="accent6"/>
                </a:solidFill>
              </a:defRPr>
            </a:lvl8pPr>
            <a:lvl9pPr lvl="8" rtl="0">
              <a:spcBef>
                <a:spcPts val="0"/>
              </a:spcBef>
              <a:spcAft>
                <a:spcPts val="0"/>
              </a:spcAft>
              <a:buClr>
                <a:schemeClr val="accent6"/>
              </a:buClr>
              <a:buSzPts val="1800"/>
              <a:buNone/>
              <a:defRPr sz="1800">
                <a:solidFill>
                  <a:schemeClr val="accent6"/>
                </a:solidFill>
              </a:defRPr>
            </a:lvl9pPr>
          </a:lstStyle>
          <a:p/>
        </p:txBody>
      </p:sp>
      <p:sp>
        <p:nvSpPr>
          <p:cNvPr id="280" name="Google Shape;280;p6"/>
          <p:cNvSpPr txBox="1"/>
          <p:nvPr>
            <p:ph idx="1" type="subTitle"/>
          </p:nvPr>
        </p:nvSpPr>
        <p:spPr>
          <a:xfrm>
            <a:off x="1052450" y="1537099"/>
            <a:ext cx="3796200" cy="1017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accent6"/>
              </a:buClr>
              <a:buSzPts val="1800"/>
              <a:buFont typeface="Passion One"/>
              <a:buNone/>
              <a:defRPr>
                <a:solidFill>
                  <a:schemeClr val="accent6"/>
                </a:solidFill>
                <a:latin typeface="Passion One"/>
                <a:ea typeface="Passion One"/>
                <a:cs typeface="Passion One"/>
                <a:sym typeface="Passion One"/>
              </a:defRPr>
            </a:lvl1pPr>
            <a:lvl2pPr lvl="1" rtl="0">
              <a:lnSpc>
                <a:spcPct val="100000"/>
              </a:lnSpc>
              <a:spcBef>
                <a:spcPts val="0"/>
              </a:spcBef>
              <a:spcAft>
                <a:spcPts val="0"/>
              </a:spcAft>
              <a:buClr>
                <a:schemeClr val="accent6"/>
              </a:buClr>
              <a:buSzPts val="1800"/>
              <a:buNone/>
              <a:defRPr sz="1800">
                <a:solidFill>
                  <a:schemeClr val="accent6"/>
                </a:solidFill>
              </a:defRPr>
            </a:lvl2pPr>
            <a:lvl3pPr lvl="2" rtl="0">
              <a:lnSpc>
                <a:spcPct val="100000"/>
              </a:lnSpc>
              <a:spcBef>
                <a:spcPts val="0"/>
              </a:spcBef>
              <a:spcAft>
                <a:spcPts val="0"/>
              </a:spcAft>
              <a:buClr>
                <a:schemeClr val="accent6"/>
              </a:buClr>
              <a:buSzPts val="1800"/>
              <a:buNone/>
              <a:defRPr sz="1800">
                <a:solidFill>
                  <a:schemeClr val="accent6"/>
                </a:solidFill>
              </a:defRPr>
            </a:lvl3pPr>
            <a:lvl4pPr lvl="3" rtl="0">
              <a:lnSpc>
                <a:spcPct val="100000"/>
              </a:lnSpc>
              <a:spcBef>
                <a:spcPts val="0"/>
              </a:spcBef>
              <a:spcAft>
                <a:spcPts val="0"/>
              </a:spcAft>
              <a:buClr>
                <a:schemeClr val="accent6"/>
              </a:buClr>
              <a:buSzPts val="1800"/>
              <a:buNone/>
              <a:defRPr sz="1800">
                <a:solidFill>
                  <a:schemeClr val="accent6"/>
                </a:solidFill>
              </a:defRPr>
            </a:lvl4pPr>
            <a:lvl5pPr lvl="4" rtl="0">
              <a:lnSpc>
                <a:spcPct val="100000"/>
              </a:lnSpc>
              <a:spcBef>
                <a:spcPts val="0"/>
              </a:spcBef>
              <a:spcAft>
                <a:spcPts val="0"/>
              </a:spcAft>
              <a:buClr>
                <a:schemeClr val="accent6"/>
              </a:buClr>
              <a:buSzPts val="1800"/>
              <a:buNone/>
              <a:defRPr sz="1800">
                <a:solidFill>
                  <a:schemeClr val="accent6"/>
                </a:solidFill>
              </a:defRPr>
            </a:lvl5pPr>
            <a:lvl6pPr lvl="5" rtl="0">
              <a:lnSpc>
                <a:spcPct val="100000"/>
              </a:lnSpc>
              <a:spcBef>
                <a:spcPts val="0"/>
              </a:spcBef>
              <a:spcAft>
                <a:spcPts val="0"/>
              </a:spcAft>
              <a:buClr>
                <a:schemeClr val="accent6"/>
              </a:buClr>
              <a:buSzPts val="1800"/>
              <a:buNone/>
              <a:defRPr sz="1800">
                <a:solidFill>
                  <a:schemeClr val="accent6"/>
                </a:solidFill>
              </a:defRPr>
            </a:lvl6pPr>
            <a:lvl7pPr lvl="6" rtl="0">
              <a:lnSpc>
                <a:spcPct val="100000"/>
              </a:lnSpc>
              <a:spcBef>
                <a:spcPts val="0"/>
              </a:spcBef>
              <a:spcAft>
                <a:spcPts val="0"/>
              </a:spcAft>
              <a:buClr>
                <a:schemeClr val="accent6"/>
              </a:buClr>
              <a:buSzPts val="1800"/>
              <a:buNone/>
              <a:defRPr sz="1800">
                <a:solidFill>
                  <a:schemeClr val="accent6"/>
                </a:solidFill>
              </a:defRPr>
            </a:lvl7pPr>
            <a:lvl8pPr lvl="7" rtl="0">
              <a:lnSpc>
                <a:spcPct val="100000"/>
              </a:lnSpc>
              <a:spcBef>
                <a:spcPts val="0"/>
              </a:spcBef>
              <a:spcAft>
                <a:spcPts val="0"/>
              </a:spcAft>
              <a:buClr>
                <a:schemeClr val="accent6"/>
              </a:buClr>
              <a:buSzPts val="1800"/>
              <a:buNone/>
              <a:defRPr sz="1800">
                <a:solidFill>
                  <a:schemeClr val="accent6"/>
                </a:solidFill>
              </a:defRPr>
            </a:lvl8pPr>
            <a:lvl9pPr lvl="8" rtl="0">
              <a:lnSpc>
                <a:spcPct val="100000"/>
              </a:lnSpc>
              <a:spcBef>
                <a:spcPts val="0"/>
              </a:spcBef>
              <a:spcAft>
                <a:spcPts val="0"/>
              </a:spcAft>
              <a:buClr>
                <a:schemeClr val="accent6"/>
              </a:buClr>
              <a:buSzPts val="1800"/>
              <a:buNone/>
              <a:defRPr sz="1800">
                <a:solidFill>
                  <a:schemeClr val="accent6"/>
                </a:solidFill>
              </a:defRPr>
            </a:lvl9pPr>
          </a:lstStyle>
          <a:p/>
        </p:txBody>
      </p:sp>
      <p:sp>
        <p:nvSpPr>
          <p:cNvPr id="281" name="Google Shape;281;p6"/>
          <p:cNvSpPr/>
          <p:nvPr/>
        </p:nvSpPr>
        <p:spPr>
          <a:xfrm>
            <a:off x="-1136595" y="-343125"/>
            <a:ext cx="1641499" cy="2965879"/>
          </a:xfrm>
          <a:custGeom>
            <a:rect b="b" l="l" r="r" t="t"/>
            <a:pathLst>
              <a:path extrusionOk="0" h="45931" w="25422">
                <a:moveTo>
                  <a:pt x="16828" y="0"/>
                </a:moveTo>
                <a:cubicBezTo>
                  <a:pt x="15378" y="0"/>
                  <a:pt x="13857" y="481"/>
                  <a:pt x="12482" y="1001"/>
                </a:cubicBezTo>
                <a:cubicBezTo>
                  <a:pt x="10321" y="1819"/>
                  <a:pt x="8483" y="3326"/>
                  <a:pt x="6909" y="5016"/>
                </a:cubicBezTo>
                <a:cubicBezTo>
                  <a:pt x="3174" y="9029"/>
                  <a:pt x="294" y="14687"/>
                  <a:pt x="20" y="20235"/>
                </a:cubicBezTo>
                <a:cubicBezTo>
                  <a:pt x="1" y="20616"/>
                  <a:pt x="2" y="21016"/>
                  <a:pt x="172" y="21357"/>
                </a:cubicBezTo>
                <a:cubicBezTo>
                  <a:pt x="417" y="21849"/>
                  <a:pt x="979" y="22106"/>
                  <a:pt x="1535" y="22106"/>
                </a:cubicBezTo>
                <a:cubicBezTo>
                  <a:pt x="1675" y="22106"/>
                  <a:pt x="1814" y="22090"/>
                  <a:pt x="1949" y="22057"/>
                </a:cubicBezTo>
                <a:cubicBezTo>
                  <a:pt x="3536" y="21669"/>
                  <a:pt x="3994" y="19925"/>
                  <a:pt x="4802" y="18736"/>
                </a:cubicBezTo>
                <a:cubicBezTo>
                  <a:pt x="5158" y="18210"/>
                  <a:pt x="5788" y="17729"/>
                  <a:pt x="6368" y="17729"/>
                </a:cubicBezTo>
                <a:cubicBezTo>
                  <a:pt x="6569" y="17729"/>
                  <a:pt x="6764" y="17787"/>
                  <a:pt x="6939" y="17920"/>
                </a:cubicBezTo>
                <a:cubicBezTo>
                  <a:pt x="7497" y="18346"/>
                  <a:pt x="7396" y="19204"/>
                  <a:pt x="7207" y="19883"/>
                </a:cubicBezTo>
                <a:cubicBezTo>
                  <a:pt x="6270" y="23268"/>
                  <a:pt x="4575" y="26511"/>
                  <a:pt x="4478" y="30023"/>
                </a:cubicBezTo>
                <a:cubicBezTo>
                  <a:pt x="4447" y="31146"/>
                  <a:pt x="4793" y="32529"/>
                  <a:pt x="5886" y="32790"/>
                </a:cubicBezTo>
                <a:cubicBezTo>
                  <a:pt x="5999" y="32817"/>
                  <a:pt x="6110" y="32830"/>
                  <a:pt x="6220" y="32830"/>
                </a:cubicBezTo>
                <a:cubicBezTo>
                  <a:pt x="7130" y="32830"/>
                  <a:pt x="7912" y="31955"/>
                  <a:pt x="8407" y="31128"/>
                </a:cubicBezTo>
                <a:cubicBezTo>
                  <a:pt x="9465" y="29358"/>
                  <a:pt x="10190" y="27410"/>
                  <a:pt x="10548" y="25380"/>
                </a:cubicBezTo>
                <a:cubicBezTo>
                  <a:pt x="10677" y="24642"/>
                  <a:pt x="10906" y="23729"/>
                  <a:pt x="11640" y="23582"/>
                </a:cubicBezTo>
                <a:cubicBezTo>
                  <a:pt x="11697" y="23571"/>
                  <a:pt x="11754" y="23565"/>
                  <a:pt x="11811" y="23565"/>
                </a:cubicBezTo>
                <a:cubicBezTo>
                  <a:pt x="12264" y="23565"/>
                  <a:pt x="12691" y="23915"/>
                  <a:pt x="12891" y="24337"/>
                </a:cubicBezTo>
                <a:cubicBezTo>
                  <a:pt x="13115" y="24813"/>
                  <a:pt x="13119" y="25358"/>
                  <a:pt x="13125" y="25883"/>
                </a:cubicBezTo>
                <a:cubicBezTo>
                  <a:pt x="13183" y="31425"/>
                  <a:pt x="13793" y="36941"/>
                  <a:pt x="14909" y="42369"/>
                </a:cubicBezTo>
                <a:cubicBezTo>
                  <a:pt x="15094" y="43273"/>
                  <a:pt x="15804" y="45931"/>
                  <a:pt x="17120" y="45931"/>
                </a:cubicBezTo>
                <a:cubicBezTo>
                  <a:pt x="17386" y="45931"/>
                  <a:pt x="17676" y="45823"/>
                  <a:pt x="17992" y="45569"/>
                </a:cubicBezTo>
                <a:cubicBezTo>
                  <a:pt x="18336" y="45294"/>
                  <a:pt x="18487" y="44848"/>
                  <a:pt x="18609" y="44425"/>
                </a:cubicBezTo>
                <a:cubicBezTo>
                  <a:pt x="20345" y="38409"/>
                  <a:pt x="19896" y="32006"/>
                  <a:pt x="18251" y="26026"/>
                </a:cubicBezTo>
                <a:cubicBezTo>
                  <a:pt x="18111" y="25522"/>
                  <a:pt x="17962" y="24997"/>
                  <a:pt x="18057" y="24481"/>
                </a:cubicBezTo>
                <a:cubicBezTo>
                  <a:pt x="18187" y="23766"/>
                  <a:pt x="18534" y="23496"/>
                  <a:pt x="18935" y="23496"/>
                </a:cubicBezTo>
                <a:cubicBezTo>
                  <a:pt x="19517" y="23496"/>
                  <a:pt x="20212" y="24066"/>
                  <a:pt x="20519" y="24671"/>
                </a:cubicBezTo>
                <a:cubicBezTo>
                  <a:pt x="21081" y="25778"/>
                  <a:pt x="21566" y="26922"/>
                  <a:pt x="21970" y="28097"/>
                </a:cubicBezTo>
                <a:cubicBezTo>
                  <a:pt x="22301" y="29059"/>
                  <a:pt x="22407" y="30436"/>
                  <a:pt x="23036" y="31256"/>
                </a:cubicBezTo>
                <a:cubicBezTo>
                  <a:pt x="23242" y="31525"/>
                  <a:pt x="23570" y="31726"/>
                  <a:pt x="23901" y="31726"/>
                </a:cubicBezTo>
                <a:cubicBezTo>
                  <a:pt x="23973" y="31726"/>
                  <a:pt x="24046" y="31716"/>
                  <a:pt x="24118" y="31695"/>
                </a:cubicBezTo>
                <a:cubicBezTo>
                  <a:pt x="24720" y="31522"/>
                  <a:pt x="24880" y="30754"/>
                  <a:pt x="24901" y="30128"/>
                </a:cubicBezTo>
                <a:cubicBezTo>
                  <a:pt x="25014" y="26678"/>
                  <a:pt x="24160" y="23293"/>
                  <a:pt x="23022" y="20063"/>
                </a:cubicBezTo>
                <a:cubicBezTo>
                  <a:pt x="22520" y="18639"/>
                  <a:pt x="21662" y="17314"/>
                  <a:pt x="21045" y="15936"/>
                </a:cubicBezTo>
                <a:cubicBezTo>
                  <a:pt x="20530" y="14784"/>
                  <a:pt x="19071" y="12046"/>
                  <a:pt x="20014" y="10817"/>
                </a:cubicBezTo>
                <a:cubicBezTo>
                  <a:pt x="20218" y="10551"/>
                  <a:pt x="20526" y="10441"/>
                  <a:pt x="20856" y="10441"/>
                </a:cubicBezTo>
                <a:cubicBezTo>
                  <a:pt x="21246" y="10441"/>
                  <a:pt x="21668" y="10594"/>
                  <a:pt x="21989" y="10823"/>
                </a:cubicBezTo>
                <a:cubicBezTo>
                  <a:pt x="22416" y="11128"/>
                  <a:pt x="23726" y="12387"/>
                  <a:pt x="24599" y="12387"/>
                </a:cubicBezTo>
                <a:cubicBezTo>
                  <a:pt x="24961" y="12387"/>
                  <a:pt x="25247" y="12171"/>
                  <a:pt x="25365" y="11583"/>
                </a:cubicBezTo>
                <a:cubicBezTo>
                  <a:pt x="25421" y="11299"/>
                  <a:pt x="25352" y="11006"/>
                  <a:pt x="25277" y="10725"/>
                </a:cubicBezTo>
                <a:cubicBezTo>
                  <a:pt x="24250" y="6855"/>
                  <a:pt x="22124" y="3292"/>
                  <a:pt x="19202" y="555"/>
                </a:cubicBezTo>
                <a:cubicBezTo>
                  <a:pt x="18461" y="158"/>
                  <a:pt x="17656" y="0"/>
                  <a:pt x="1682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2" name="Google Shape;282;p6"/>
          <p:cNvGrpSpPr/>
          <p:nvPr/>
        </p:nvGrpSpPr>
        <p:grpSpPr>
          <a:xfrm>
            <a:off x="6094671" y="3094394"/>
            <a:ext cx="1451390" cy="2206713"/>
            <a:chOff x="1619050" y="2472425"/>
            <a:chExt cx="1976025" cy="3004375"/>
          </a:xfrm>
        </p:grpSpPr>
        <p:sp>
          <p:nvSpPr>
            <p:cNvPr id="283" name="Google Shape;283;p6"/>
            <p:cNvSpPr/>
            <p:nvPr/>
          </p:nvSpPr>
          <p:spPr>
            <a:xfrm>
              <a:off x="1619050" y="2472425"/>
              <a:ext cx="1941325" cy="2889850"/>
            </a:xfrm>
            <a:custGeom>
              <a:rect b="b" l="l" r="r" t="t"/>
              <a:pathLst>
                <a:path extrusionOk="0" h="115594" w="77653">
                  <a:moveTo>
                    <a:pt x="2991" y="0"/>
                  </a:moveTo>
                  <a:cubicBezTo>
                    <a:pt x="2632" y="0"/>
                    <a:pt x="2350" y="87"/>
                    <a:pt x="2152" y="266"/>
                  </a:cubicBezTo>
                  <a:cubicBezTo>
                    <a:pt x="1" y="2215"/>
                    <a:pt x="1278" y="37685"/>
                    <a:pt x="20189" y="65523"/>
                  </a:cubicBezTo>
                  <a:lnTo>
                    <a:pt x="29883" y="64513"/>
                  </a:lnTo>
                  <a:lnTo>
                    <a:pt x="29883" y="64513"/>
                  </a:lnTo>
                  <a:cubicBezTo>
                    <a:pt x="27914" y="67930"/>
                    <a:pt x="24406" y="69033"/>
                    <a:pt x="22010" y="72166"/>
                  </a:cubicBezTo>
                  <a:cubicBezTo>
                    <a:pt x="28940" y="88151"/>
                    <a:pt x="37895" y="100115"/>
                    <a:pt x="48178" y="105275"/>
                  </a:cubicBezTo>
                  <a:cubicBezTo>
                    <a:pt x="49874" y="103472"/>
                    <a:pt x="54082" y="99688"/>
                    <a:pt x="55778" y="97885"/>
                  </a:cubicBezTo>
                  <a:lnTo>
                    <a:pt x="55778" y="97885"/>
                  </a:lnTo>
                  <a:cubicBezTo>
                    <a:pt x="56341" y="101163"/>
                    <a:pt x="52414" y="105732"/>
                    <a:pt x="52977" y="109010"/>
                  </a:cubicBezTo>
                  <a:cubicBezTo>
                    <a:pt x="52977" y="109010"/>
                    <a:pt x="63333" y="113101"/>
                    <a:pt x="74775" y="115593"/>
                  </a:cubicBezTo>
                  <a:cubicBezTo>
                    <a:pt x="77429" y="107569"/>
                    <a:pt x="77653" y="100664"/>
                    <a:pt x="74980" y="96673"/>
                  </a:cubicBezTo>
                  <a:lnTo>
                    <a:pt x="74980" y="96673"/>
                  </a:lnTo>
                  <a:cubicBezTo>
                    <a:pt x="73897" y="96868"/>
                    <a:pt x="72801" y="96966"/>
                    <a:pt x="71707" y="96966"/>
                  </a:cubicBezTo>
                  <a:cubicBezTo>
                    <a:pt x="70088" y="96966"/>
                    <a:pt x="68471" y="96753"/>
                    <a:pt x="66899" y="96328"/>
                  </a:cubicBezTo>
                  <a:lnTo>
                    <a:pt x="70034" y="91817"/>
                  </a:lnTo>
                  <a:cubicBezTo>
                    <a:pt x="64024" y="65494"/>
                    <a:pt x="46953" y="42169"/>
                    <a:pt x="45253" y="38804"/>
                  </a:cubicBezTo>
                  <a:cubicBezTo>
                    <a:pt x="41789" y="39583"/>
                    <a:pt x="36621" y="41789"/>
                    <a:pt x="33157" y="42568"/>
                  </a:cubicBezTo>
                  <a:cubicBezTo>
                    <a:pt x="36539" y="39093"/>
                    <a:pt x="39427" y="35171"/>
                    <a:pt x="41744" y="30911"/>
                  </a:cubicBezTo>
                  <a:cubicBezTo>
                    <a:pt x="26212" y="15327"/>
                    <a:pt x="7773" y="0"/>
                    <a:pt x="299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6"/>
            <p:cNvSpPr/>
            <p:nvPr/>
          </p:nvSpPr>
          <p:spPr>
            <a:xfrm>
              <a:off x="2137275" y="3054850"/>
              <a:ext cx="220450" cy="227450"/>
            </a:xfrm>
            <a:custGeom>
              <a:rect b="b" l="l" r="r" t="t"/>
              <a:pathLst>
                <a:path extrusionOk="0" h="9098" w="8818">
                  <a:moveTo>
                    <a:pt x="8626" y="1"/>
                  </a:moveTo>
                  <a:cubicBezTo>
                    <a:pt x="7803" y="577"/>
                    <a:pt x="7051" y="1223"/>
                    <a:pt x="6313" y="1883"/>
                  </a:cubicBezTo>
                  <a:cubicBezTo>
                    <a:pt x="5576" y="2543"/>
                    <a:pt x="4931" y="3292"/>
                    <a:pt x="4238" y="3995"/>
                  </a:cubicBezTo>
                  <a:cubicBezTo>
                    <a:pt x="3549" y="4702"/>
                    <a:pt x="2854" y="5402"/>
                    <a:pt x="2153" y="6096"/>
                  </a:cubicBezTo>
                  <a:cubicBezTo>
                    <a:pt x="1434" y="6775"/>
                    <a:pt x="735" y="7472"/>
                    <a:pt x="1" y="8134"/>
                  </a:cubicBezTo>
                  <a:lnTo>
                    <a:pt x="999" y="9097"/>
                  </a:lnTo>
                  <a:cubicBezTo>
                    <a:pt x="1634" y="8339"/>
                    <a:pt x="2307" y="7615"/>
                    <a:pt x="2958" y="6873"/>
                  </a:cubicBezTo>
                  <a:cubicBezTo>
                    <a:pt x="3627" y="6147"/>
                    <a:pt x="4301" y="5427"/>
                    <a:pt x="4984" y="4714"/>
                  </a:cubicBezTo>
                  <a:cubicBezTo>
                    <a:pt x="5662" y="3996"/>
                    <a:pt x="6385" y="3323"/>
                    <a:pt x="7020" y="2564"/>
                  </a:cubicBezTo>
                  <a:cubicBezTo>
                    <a:pt x="7653" y="1804"/>
                    <a:pt x="8271" y="1029"/>
                    <a:pt x="8818" y="184"/>
                  </a:cubicBezTo>
                  <a:lnTo>
                    <a:pt x="862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6"/>
            <p:cNvSpPr/>
            <p:nvPr/>
          </p:nvSpPr>
          <p:spPr>
            <a:xfrm>
              <a:off x="2046575" y="3579825"/>
              <a:ext cx="312475" cy="107825"/>
            </a:xfrm>
            <a:custGeom>
              <a:rect b="b" l="l" r="r" t="t"/>
              <a:pathLst>
                <a:path extrusionOk="0" h="4313" w="12499">
                  <a:moveTo>
                    <a:pt x="12117" y="0"/>
                  </a:moveTo>
                  <a:cubicBezTo>
                    <a:pt x="11113" y="360"/>
                    <a:pt x="10095" y="672"/>
                    <a:pt x="9086" y="1009"/>
                  </a:cubicBezTo>
                  <a:cubicBezTo>
                    <a:pt x="8070" y="1324"/>
                    <a:pt x="7051" y="1630"/>
                    <a:pt x="6030" y="1928"/>
                  </a:cubicBezTo>
                  <a:cubicBezTo>
                    <a:pt x="5010" y="2232"/>
                    <a:pt x="3973" y="2473"/>
                    <a:pt x="2970" y="2835"/>
                  </a:cubicBezTo>
                  <a:cubicBezTo>
                    <a:pt x="1967" y="3195"/>
                    <a:pt x="969" y="3579"/>
                    <a:pt x="1" y="4058"/>
                  </a:cubicBezTo>
                  <a:lnTo>
                    <a:pt x="74" y="4312"/>
                  </a:lnTo>
                  <a:cubicBezTo>
                    <a:pt x="1150" y="4206"/>
                    <a:pt x="2197" y="4001"/>
                    <a:pt x="3240" y="3777"/>
                  </a:cubicBezTo>
                  <a:cubicBezTo>
                    <a:pt x="4282" y="3553"/>
                    <a:pt x="5290" y="3207"/>
                    <a:pt x="6315" y="2924"/>
                  </a:cubicBezTo>
                  <a:cubicBezTo>
                    <a:pt x="7339" y="2636"/>
                    <a:pt x="8365" y="2356"/>
                    <a:pt x="9395" y="2085"/>
                  </a:cubicBezTo>
                  <a:cubicBezTo>
                    <a:pt x="10430" y="1836"/>
                    <a:pt x="11457" y="1561"/>
                    <a:pt x="12499" y="1334"/>
                  </a:cubicBezTo>
                  <a:lnTo>
                    <a:pt x="1211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6"/>
            <p:cNvSpPr/>
            <p:nvPr/>
          </p:nvSpPr>
          <p:spPr>
            <a:xfrm>
              <a:off x="2159300" y="3879600"/>
              <a:ext cx="386675" cy="70525"/>
            </a:xfrm>
            <a:custGeom>
              <a:rect b="b" l="l" r="r" t="t"/>
              <a:pathLst>
                <a:path extrusionOk="0" h="2821" w="15467">
                  <a:moveTo>
                    <a:pt x="15288" y="0"/>
                  </a:moveTo>
                  <a:cubicBezTo>
                    <a:pt x="14017" y="234"/>
                    <a:pt x="12739" y="420"/>
                    <a:pt x="11465" y="633"/>
                  </a:cubicBezTo>
                  <a:cubicBezTo>
                    <a:pt x="10188" y="821"/>
                    <a:pt x="8910" y="1001"/>
                    <a:pt x="7630" y="1172"/>
                  </a:cubicBezTo>
                  <a:cubicBezTo>
                    <a:pt x="6351" y="1349"/>
                    <a:pt x="5065" y="1462"/>
                    <a:pt x="3794" y="1699"/>
                  </a:cubicBezTo>
                  <a:cubicBezTo>
                    <a:pt x="2524" y="1935"/>
                    <a:pt x="1255" y="2195"/>
                    <a:pt x="0" y="2552"/>
                  </a:cubicBezTo>
                  <a:lnTo>
                    <a:pt x="35" y="2815"/>
                  </a:lnTo>
                  <a:cubicBezTo>
                    <a:pt x="212" y="2819"/>
                    <a:pt x="387" y="2821"/>
                    <a:pt x="563" y="2821"/>
                  </a:cubicBezTo>
                  <a:cubicBezTo>
                    <a:pt x="1689" y="2821"/>
                    <a:pt x="2807" y="2754"/>
                    <a:pt x="3921" y="2672"/>
                  </a:cubicBezTo>
                  <a:cubicBezTo>
                    <a:pt x="5210" y="2577"/>
                    <a:pt x="6483" y="2355"/>
                    <a:pt x="7764" y="2200"/>
                  </a:cubicBezTo>
                  <a:cubicBezTo>
                    <a:pt x="9045" y="2038"/>
                    <a:pt x="10326" y="1885"/>
                    <a:pt x="11609" y="1742"/>
                  </a:cubicBezTo>
                  <a:cubicBezTo>
                    <a:pt x="12895" y="1621"/>
                    <a:pt x="14178" y="1474"/>
                    <a:pt x="15466" y="1376"/>
                  </a:cubicBezTo>
                  <a:lnTo>
                    <a:pt x="15288" y="0"/>
                  </a:lnTo>
                  <a:close/>
                </a:path>
              </a:pathLst>
            </a:custGeom>
            <a:solidFill>
              <a:srgbClr val="2A24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6"/>
            <p:cNvSpPr/>
            <p:nvPr/>
          </p:nvSpPr>
          <p:spPr>
            <a:xfrm>
              <a:off x="2521200" y="4437375"/>
              <a:ext cx="370925" cy="286400"/>
            </a:xfrm>
            <a:custGeom>
              <a:rect b="b" l="l" r="r" t="t"/>
              <a:pathLst>
                <a:path extrusionOk="0" h="11456" w="14837">
                  <a:moveTo>
                    <a:pt x="14002" y="0"/>
                  </a:moveTo>
                  <a:cubicBezTo>
                    <a:pt x="12848" y="955"/>
                    <a:pt x="11665" y="1870"/>
                    <a:pt x="10498" y="2806"/>
                  </a:cubicBezTo>
                  <a:cubicBezTo>
                    <a:pt x="9317" y="3725"/>
                    <a:pt x="8131" y="4635"/>
                    <a:pt x="6939" y="5538"/>
                  </a:cubicBezTo>
                  <a:cubicBezTo>
                    <a:pt x="5750" y="6446"/>
                    <a:pt x="4523" y="7303"/>
                    <a:pt x="3370" y="8259"/>
                  </a:cubicBezTo>
                  <a:cubicBezTo>
                    <a:pt x="2218" y="9215"/>
                    <a:pt x="1079" y="10190"/>
                    <a:pt x="1" y="11244"/>
                  </a:cubicBezTo>
                  <a:lnTo>
                    <a:pt x="161" y="11456"/>
                  </a:lnTo>
                  <a:cubicBezTo>
                    <a:pt x="1472" y="10710"/>
                    <a:pt x="2723" y="9886"/>
                    <a:pt x="3961" y="9043"/>
                  </a:cubicBezTo>
                  <a:cubicBezTo>
                    <a:pt x="5198" y="8200"/>
                    <a:pt x="6360" y="7257"/>
                    <a:pt x="7561" y="6367"/>
                  </a:cubicBezTo>
                  <a:cubicBezTo>
                    <a:pt x="8760" y="5471"/>
                    <a:pt x="9963" y="4582"/>
                    <a:pt x="11171" y="3701"/>
                  </a:cubicBezTo>
                  <a:cubicBezTo>
                    <a:pt x="12394" y="2838"/>
                    <a:pt x="13600" y="1953"/>
                    <a:pt x="14837" y="1110"/>
                  </a:cubicBezTo>
                  <a:lnTo>
                    <a:pt x="14002" y="0"/>
                  </a:lnTo>
                  <a:close/>
                </a:path>
              </a:pathLst>
            </a:custGeom>
            <a:solidFill>
              <a:srgbClr val="2A24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6"/>
            <p:cNvSpPr/>
            <p:nvPr/>
          </p:nvSpPr>
          <p:spPr>
            <a:xfrm>
              <a:off x="2976725" y="4391725"/>
              <a:ext cx="206725" cy="213225"/>
            </a:xfrm>
            <a:custGeom>
              <a:rect b="b" l="l" r="r" t="t"/>
              <a:pathLst>
                <a:path extrusionOk="0" h="8529" w="8269">
                  <a:moveTo>
                    <a:pt x="8078" y="1"/>
                  </a:moveTo>
                  <a:cubicBezTo>
                    <a:pt x="7298" y="529"/>
                    <a:pt x="6591" y="1126"/>
                    <a:pt x="5901" y="1741"/>
                  </a:cubicBezTo>
                  <a:cubicBezTo>
                    <a:pt x="5210" y="2353"/>
                    <a:pt x="4612" y="3055"/>
                    <a:pt x="3964" y="3711"/>
                  </a:cubicBezTo>
                  <a:cubicBezTo>
                    <a:pt x="3321" y="4370"/>
                    <a:pt x="2672" y="5022"/>
                    <a:pt x="2016" y="5670"/>
                  </a:cubicBezTo>
                  <a:cubicBezTo>
                    <a:pt x="1352" y="6308"/>
                    <a:pt x="689" y="6949"/>
                    <a:pt x="1" y="7565"/>
                  </a:cubicBezTo>
                  <a:lnTo>
                    <a:pt x="1000" y="8529"/>
                  </a:lnTo>
                  <a:cubicBezTo>
                    <a:pt x="1591" y="7819"/>
                    <a:pt x="2207" y="7133"/>
                    <a:pt x="2821" y="6447"/>
                  </a:cubicBezTo>
                  <a:cubicBezTo>
                    <a:pt x="3444" y="5769"/>
                    <a:pt x="4073" y="5096"/>
                    <a:pt x="4709" y="4430"/>
                  </a:cubicBezTo>
                  <a:cubicBezTo>
                    <a:pt x="5341" y="3758"/>
                    <a:pt x="6021" y="3136"/>
                    <a:pt x="6608" y="2422"/>
                  </a:cubicBezTo>
                  <a:cubicBezTo>
                    <a:pt x="7197" y="1711"/>
                    <a:pt x="7769" y="983"/>
                    <a:pt x="8269" y="185"/>
                  </a:cubicBezTo>
                  <a:lnTo>
                    <a:pt x="8078" y="1"/>
                  </a:lnTo>
                  <a:close/>
                </a:path>
              </a:pathLst>
            </a:custGeom>
            <a:solidFill>
              <a:srgbClr val="2A24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6"/>
            <p:cNvSpPr/>
            <p:nvPr/>
          </p:nvSpPr>
          <p:spPr>
            <a:xfrm>
              <a:off x="2758100" y="4692225"/>
              <a:ext cx="315450" cy="260075"/>
            </a:xfrm>
            <a:custGeom>
              <a:rect b="b" l="l" r="r" t="t"/>
              <a:pathLst>
                <a:path extrusionOk="0" h="10403" w="12618">
                  <a:moveTo>
                    <a:pt x="11746" y="0"/>
                  </a:moveTo>
                  <a:cubicBezTo>
                    <a:pt x="10781" y="867"/>
                    <a:pt x="9785" y="1695"/>
                    <a:pt x="8806" y="2545"/>
                  </a:cubicBezTo>
                  <a:cubicBezTo>
                    <a:pt x="7812" y="3375"/>
                    <a:pt x="6812" y="4199"/>
                    <a:pt x="5807" y="5016"/>
                  </a:cubicBezTo>
                  <a:cubicBezTo>
                    <a:pt x="4805" y="5838"/>
                    <a:pt x="3764" y="6610"/>
                    <a:pt x="2801" y="7478"/>
                  </a:cubicBezTo>
                  <a:cubicBezTo>
                    <a:pt x="1836" y="8346"/>
                    <a:pt x="887" y="9233"/>
                    <a:pt x="1" y="10196"/>
                  </a:cubicBezTo>
                  <a:lnTo>
                    <a:pt x="166" y="10403"/>
                  </a:lnTo>
                  <a:cubicBezTo>
                    <a:pt x="1295" y="9739"/>
                    <a:pt x="2362" y="8998"/>
                    <a:pt x="3415" y="8241"/>
                  </a:cubicBezTo>
                  <a:cubicBezTo>
                    <a:pt x="4468" y="7483"/>
                    <a:pt x="5442" y="6627"/>
                    <a:pt x="6458" y="5822"/>
                  </a:cubicBezTo>
                  <a:cubicBezTo>
                    <a:pt x="7468" y="5013"/>
                    <a:pt x="8485" y="4210"/>
                    <a:pt x="9507" y="3415"/>
                  </a:cubicBezTo>
                  <a:cubicBezTo>
                    <a:pt x="10545" y="2637"/>
                    <a:pt x="11565" y="1839"/>
                    <a:pt x="12617" y="1080"/>
                  </a:cubicBezTo>
                  <a:lnTo>
                    <a:pt x="11746" y="0"/>
                  </a:lnTo>
                  <a:close/>
                </a:path>
              </a:pathLst>
            </a:custGeom>
            <a:solidFill>
              <a:srgbClr val="2A24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6"/>
            <p:cNvSpPr/>
            <p:nvPr/>
          </p:nvSpPr>
          <p:spPr>
            <a:xfrm>
              <a:off x="3306600" y="4989950"/>
              <a:ext cx="202750" cy="111275"/>
            </a:xfrm>
            <a:custGeom>
              <a:rect b="b" l="l" r="r" t="t"/>
              <a:pathLst>
                <a:path extrusionOk="0" h="4451" w="8110">
                  <a:moveTo>
                    <a:pt x="7996" y="1"/>
                  </a:moveTo>
                  <a:cubicBezTo>
                    <a:pt x="7266" y="134"/>
                    <a:pt x="6579" y="358"/>
                    <a:pt x="5903" y="604"/>
                  </a:cubicBezTo>
                  <a:cubicBezTo>
                    <a:pt x="5225" y="847"/>
                    <a:pt x="4604" y="1207"/>
                    <a:pt x="3953" y="1505"/>
                  </a:cubicBezTo>
                  <a:cubicBezTo>
                    <a:pt x="3305" y="1809"/>
                    <a:pt x="2652" y="2105"/>
                    <a:pt x="1996" y="2394"/>
                  </a:cubicBezTo>
                  <a:cubicBezTo>
                    <a:pt x="1335" y="2672"/>
                    <a:pt x="675" y="2951"/>
                    <a:pt x="0" y="3199"/>
                  </a:cubicBezTo>
                  <a:lnTo>
                    <a:pt x="599" y="4451"/>
                  </a:lnTo>
                  <a:cubicBezTo>
                    <a:pt x="1215" y="4082"/>
                    <a:pt x="1847" y="3744"/>
                    <a:pt x="2479" y="3404"/>
                  </a:cubicBezTo>
                  <a:cubicBezTo>
                    <a:pt x="3114" y="3074"/>
                    <a:pt x="3755" y="2753"/>
                    <a:pt x="4399" y="2440"/>
                  </a:cubicBezTo>
                  <a:cubicBezTo>
                    <a:pt x="5040" y="2121"/>
                    <a:pt x="5711" y="1863"/>
                    <a:pt x="6326" y="1489"/>
                  </a:cubicBezTo>
                  <a:cubicBezTo>
                    <a:pt x="6942" y="1118"/>
                    <a:pt x="7548" y="724"/>
                    <a:pt x="8109" y="240"/>
                  </a:cubicBezTo>
                  <a:lnTo>
                    <a:pt x="7996" y="1"/>
                  </a:lnTo>
                  <a:close/>
                </a:path>
              </a:pathLst>
            </a:custGeom>
            <a:solidFill>
              <a:srgbClr val="2A24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6"/>
            <p:cNvSpPr/>
            <p:nvPr/>
          </p:nvSpPr>
          <p:spPr>
            <a:xfrm>
              <a:off x="3178725" y="5140575"/>
              <a:ext cx="179650" cy="104200"/>
            </a:xfrm>
            <a:custGeom>
              <a:rect b="b" l="l" r="r" t="t"/>
              <a:pathLst>
                <a:path extrusionOk="0" h="4168" w="7186">
                  <a:moveTo>
                    <a:pt x="6562" y="1"/>
                  </a:moveTo>
                  <a:cubicBezTo>
                    <a:pt x="6024" y="347"/>
                    <a:pt x="5470" y="661"/>
                    <a:pt x="4919" y="978"/>
                  </a:cubicBezTo>
                  <a:cubicBezTo>
                    <a:pt x="4361" y="1283"/>
                    <a:pt x="3799" y="1582"/>
                    <a:pt x="3234" y="1872"/>
                  </a:cubicBezTo>
                  <a:cubicBezTo>
                    <a:pt x="2671" y="2168"/>
                    <a:pt x="2079" y="2402"/>
                    <a:pt x="1544" y="2754"/>
                  </a:cubicBezTo>
                  <a:cubicBezTo>
                    <a:pt x="1007" y="3101"/>
                    <a:pt x="482" y="3472"/>
                    <a:pt x="1" y="3931"/>
                  </a:cubicBezTo>
                  <a:lnTo>
                    <a:pt x="120" y="4167"/>
                  </a:lnTo>
                  <a:cubicBezTo>
                    <a:pt x="776" y="4056"/>
                    <a:pt x="1385" y="3853"/>
                    <a:pt x="1985" y="3630"/>
                  </a:cubicBezTo>
                  <a:cubicBezTo>
                    <a:pt x="2585" y="3410"/>
                    <a:pt x="3127" y="3073"/>
                    <a:pt x="3700" y="2797"/>
                  </a:cubicBezTo>
                  <a:cubicBezTo>
                    <a:pt x="4269" y="2516"/>
                    <a:pt x="4843" y="2242"/>
                    <a:pt x="5422" y="1977"/>
                  </a:cubicBezTo>
                  <a:cubicBezTo>
                    <a:pt x="6006" y="1722"/>
                    <a:pt x="6587" y="1465"/>
                    <a:pt x="7185" y="1240"/>
                  </a:cubicBezTo>
                  <a:lnTo>
                    <a:pt x="6562" y="1"/>
                  </a:lnTo>
                  <a:close/>
                </a:path>
              </a:pathLst>
            </a:custGeom>
            <a:solidFill>
              <a:srgbClr val="2A24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6"/>
            <p:cNvSpPr/>
            <p:nvPr/>
          </p:nvSpPr>
          <p:spPr>
            <a:xfrm>
              <a:off x="1794200" y="3047000"/>
              <a:ext cx="232825" cy="108575"/>
            </a:xfrm>
            <a:custGeom>
              <a:rect b="b" l="l" r="r" t="t"/>
              <a:pathLst>
                <a:path extrusionOk="0" h="4343" w="9313">
                  <a:moveTo>
                    <a:pt x="8802" y="1"/>
                  </a:moveTo>
                  <a:cubicBezTo>
                    <a:pt x="8076" y="362"/>
                    <a:pt x="7337" y="689"/>
                    <a:pt x="6599" y="1019"/>
                  </a:cubicBezTo>
                  <a:cubicBezTo>
                    <a:pt x="5857" y="1337"/>
                    <a:pt x="5110" y="1648"/>
                    <a:pt x="4362" y="1951"/>
                  </a:cubicBezTo>
                  <a:cubicBezTo>
                    <a:pt x="3615" y="2260"/>
                    <a:pt x="2844" y="2504"/>
                    <a:pt x="2120" y="2870"/>
                  </a:cubicBezTo>
                  <a:cubicBezTo>
                    <a:pt x="1395" y="3232"/>
                    <a:pt x="679" y="3618"/>
                    <a:pt x="0" y="4095"/>
                  </a:cubicBezTo>
                  <a:lnTo>
                    <a:pt x="98" y="4342"/>
                  </a:lnTo>
                  <a:cubicBezTo>
                    <a:pt x="919" y="4225"/>
                    <a:pt x="1706" y="4015"/>
                    <a:pt x="2482" y="3781"/>
                  </a:cubicBezTo>
                  <a:cubicBezTo>
                    <a:pt x="3259" y="3551"/>
                    <a:pt x="3989" y="3201"/>
                    <a:pt x="4744" y="2914"/>
                  </a:cubicBezTo>
                  <a:cubicBezTo>
                    <a:pt x="5496" y="2620"/>
                    <a:pt x="6253" y="2336"/>
                    <a:pt x="7011" y="2060"/>
                  </a:cubicBezTo>
                  <a:cubicBezTo>
                    <a:pt x="7774" y="1794"/>
                    <a:pt x="8537" y="1527"/>
                    <a:pt x="9313" y="1291"/>
                  </a:cubicBezTo>
                  <a:lnTo>
                    <a:pt x="880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6"/>
            <p:cNvSpPr/>
            <p:nvPr/>
          </p:nvSpPr>
          <p:spPr>
            <a:xfrm>
              <a:off x="1953650" y="2821000"/>
              <a:ext cx="161675" cy="166550"/>
            </a:xfrm>
            <a:custGeom>
              <a:rect b="b" l="l" r="r" t="t"/>
              <a:pathLst>
                <a:path extrusionOk="0" h="6662" w="6467">
                  <a:moveTo>
                    <a:pt x="6277" y="0"/>
                  </a:moveTo>
                  <a:cubicBezTo>
                    <a:pt x="5646" y="373"/>
                    <a:pt x="5090" y="815"/>
                    <a:pt x="4550" y="1274"/>
                  </a:cubicBezTo>
                  <a:cubicBezTo>
                    <a:pt x="4008" y="1731"/>
                    <a:pt x="3561" y="2277"/>
                    <a:pt x="3063" y="2777"/>
                  </a:cubicBezTo>
                  <a:cubicBezTo>
                    <a:pt x="2570" y="3280"/>
                    <a:pt x="2071" y="3778"/>
                    <a:pt x="1566" y="4270"/>
                  </a:cubicBezTo>
                  <a:cubicBezTo>
                    <a:pt x="1051" y="4752"/>
                    <a:pt x="538" y="5238"/>
                    <a:pt x="1" y="5698"/>
                  </a:cubicBezTo>
                  <a:lnTo>
                    <a:pt x="999" y="6662"/>
                  </a:lnTo>
                  <a:cubicBezTo>
                    <a:pt x="1440" y="6107"/>
                    <a:pt x="1906" y="5578"/>
                    <a:pt x="2371" y="5046"/>
                  </a:cubicBezTo>
                  <a:cubicBezTo>
                    <a:pt x="2843" y="4523"/>
                    <a:pt x="3323" y="4007"/>
                    <a:pt x="3808" y="3496"/>
                  </a:cubicBezTo>
                  <a:cubicBezTo>
                    <a:pt x="4288" y="2981"/>
                    <a:pt x="4819" y="2513"/>
                    <a:pt x="5256" y="1955"/>
                  </a:cubicBezTo>
                  <a:cubicBezTo>
                    <a:pt x="5696" y="1400"/>
                    <a:pt x="6117" y="827"/>
                    <a:pt x="6467" y="186"/>
                  </a:cubicBezTo>
                  <a:lnTo>
                    <a:pt x="627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6"/>
            <p:cNvSpPr/>
            <p:nvPr/>
          </p:nvSpPr>
          <p:spPr>
            <a:xfrm>
              <a:off x="1794375" y="2701050"/>
              <a:ext cx="1800700" cy="2775750"/>
            </a:xfrm>
            <a:custGeom>
              <a:rect b="b" l="l" r="r" t="t"/>
              <a:pathLst>
                <a:path extrusionOk="0" h="111030" w="72028">
                  <a:moveTo>
                    <a:pt x="226" y="0"/>
                  </a:moveTo>
                  <a:lnTo>
                    <a:pt x="0" y="138"/>
                  </a:lnTo>
                  <a:lnTo>
                    <a:pt x="4219" y="7201"/>
                  </a:lnTo>
                  <a:lnTo>
                    <a:pt x="8492" y="14229"/>
                  </a:lnTo>
                  <a:lnTo>
                    <a:pt x="17076" y="28263"/>
                  </a:lnTo>
                  <a:lnTo>
                    <a:pt x="25801" y="42211"/>
                  </a:lnTo>
                  <a:lnTo>
                    <a:pt x="34614" y="56105"/>
                  </a:lnTo>
                  <a:cubicBezTo>
                    <a:pt x="40485" y="65370"/>
                    <a:pt x="46418" y="74594"/>
                    <a:pt x="52413" y="83782"/>
                  </a:cubicBezTo>
                  <a:lnTo>
                    <a:pt x="56923" y="90665"/>
                  </a:lnTo>
                  <a:cubicBezTo>
                    <a:pt x="58423" y="92961"/>
                    <a:pt x="59966" y="95231"/>
                    <a:pt x="61485" y="97515"/>
                  </a:cubicBezTo>
                  <a:cubicBezTo>
                    <a:pt x="64541" y="102073"/>
                    <a:pt x="67670" y="106588"/>
                    <a:pt x="70920" y="111030"/>
                  </a:cubicBezTo>
                  <a:lnTo>
                    <a:pt x="72028" y="110194"/>
                  </a:lnTo>
                  <a:cubicBezTo>
                    <a:pt x="68767" y="105812"/>
                    <a:pt x="65610" y="101337"/>
                    <a:pt x="62522" y="96811"/>
                  </a:cubicBezTo>
                  <a:cubicBezTo>
                    <a:pt x="60987" y="94543"/>
                    <a:pt x="59428" y="92290"/>
                    <a:pt x="57911" y="90008"/>
                  </a:cubicBezTo>
                  <a:lnTo>
                    <a:pt x="53349" y="83168"/>
                  </a:lnTo>
                  <a:cubicBezTo>
                    <a:pt x="47348" y="73993"/>
                    <a:pt x="41394" y="64787"/>
                    <a:pt x="35487" y="55549"/>
                  </a:cubicBezTo>
                  <a:lnTo>
                    <a:pt x="17908" y="27743"/>
                  </a:lnTo>
                  <a:lnTo>
                    <a:pt x="9068" y="13872"/>
                  </a:lnTo>
                  <a:lnTo>
                    <a:pt x="4663" y="6926"/>
                  </a:lnTo>
                  <a:lnTo>
                    <a:pt x="22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5" name="Google Shape;295;p6"/>
          <p:cNvSpPr/>
          <p:nvPr/>
        </p:nvSpPr>
        <p:spPr>
          <a:xfrm>
            <a:off x="172525" y="742400"/>
            <a:ext cx="377175" cy="894450"/>
          </a:xfrm>
          <a:custGeom>
            <a:rect b="b" l="l" r="r" t="t"/>
            <a:pathLst>
              <a:path extrusionOk="0" h="35778" w="15087">
                <a:moveTo>
                  <a:pt x="0" y="0"/>
                </a:moveTo>
                <a:cubicBezTo>
                  <a:pt x="9152" y="9152"/>
                  <a:pt x="15087" y="22835"/>
                  <a:pt x="15087" y="35778"/>
                </a:cubicBezTo>
              </a:path>
            </a:pathLst>
          </a:custGeom>
          <a:noFill/>
          <a:ln cap="flat" cmpd="sng" w="19050">
            <a:solidFill>
              <a:schemeClr val="accent6"/>
            </a:solidFill>
            <a:prstDash val="solid"/>
            <a:round/>
            <a:headEnd len="med" w="med" type="none"/>
            <a:tailEnd len="med" w="med" type="none"/>
          </a:ln>
        </p:spPr>
      </p:sp>
      <p:sp>
        <p:nvSpPr>
          <p:cNvPr id="296" name="Google Shape;296;p6"/>
          <p:cNvSpPr/>
          <p:nvPr/>
        </p:nvSpPr>
        <p:spPr>
          <a:xfrm>
            <a:off x="6767775" y="2875044"/>
            <a:ext cx="1885900" cy="777000"/>
          </a:xfrm>
          <a:custGeom>
            <a:rect b="b" l="l" r="r" t="t"/>
            <a:pathLst>
              <a:path extrusionOk="0" h="31080" w="75436">
                <a:moveTo>
                  <a:pt x="75436" y="44"/>
                </a:moveTo>
                <a:cubicBezTo>
                  <a:pt x="70448" y="44"/>
                  <a:pt x="64611" y="-133"/>
                  <a:pt x="60780" y="3061"/>
                </a:cubicBezTo>
                <a:cubicBezTo>
                  <a:pt x="54061" y="8662"/>
                  <a:pt x="49868" y="18613"/>
                  <a:pt x="41382" y="20735"/>
                </a:cubicBezTo>
                <a:cubicBezTo>
                  <a:pt x="31866" y="23114"/>
                  <a:pt x="21803" y="16933"/>
                  <a:pt x="12070" y="18149"/>
                </a:cubicBezTo>
                <a:cubicBezTo>
                  <a:pt x="6219" y="18880"/>
                  <a:pt x="0" y="25184"/>
                  <a:pt x="0" y="31080"/>
                </a:cubicBezTo>
              </a:path>
            </a:pathLst>
          </a:custGeom>
          <a:noFill/>
          <a:ln cap="flat" cmpd="sng" w="19050">
            <a:solidFill>
              <a:schemeClr val="accent6"/>
            </a:solidFill>
            <a:prstDash val="solid"/>
            <a:round/>
            <a:headEnd len="med" w="med" type="none"/>
            <a:tailEnd len="med" w="med" type="none"/>
          </a:ln>
        </p:spPr>
      </p:sp>
      <p:sp>
        <p:nvSpPr>
          <p:cNvPr id="297" name="Google Shape;297;p6"/>
          <p:cNvSpPr/>
          <p:nvPr/>
        </p:nvSpPr>
        <p:spPr>
          <a:xfrm flipH="1">
            <a:off x="5793400" y="2772125"/>
            <a:ext cx="3443379" cy="2493965"/>
          </a:xfrm>
          <a:custGeom>
            <a:rect b="b" l="l" r="r" t="t"/>
            <a:pathLst>
              <a:path extrusionOk="0" h="15030" w="20752">
                <a:moveTo>
                  <a:pt x="2732" y="0"/>
                </a:moveTo>
                <a:cubicBezTo>
                  <a:pt x="2694" y="0"/>
                  <a:pt x="2656" y="1"/>
                  <a:pt x="2618" y="2"/>
                </a:cubicBezTo>
                <a:cubicBezTo>
                  <a:pt x="1672" y="31"/>
                  <a:pt x="759" y="396"/>
                  <a:pt x="0" y="937"/>
                </a:cubicBezTo>
                <a:lnTo>
                  <a:pt x="0" y="15030"/>
                </a:lnTo>
                <a:lnTo>
                  <a:pt x="19944" y="15030"/>
                </a:lnTo>
                <a:cubicBezTo>
                  <a:pt x="20752" y="13518"/>
                  <a:pt x="20357" y="11508"/>
                  <a:pt x="19031" y="10378"/>
                </a:cubicBezTo>
                <a:cubicBezTo>
                  <a:pt x="18168" y="9643"/>
                  <a:pt x="16946" y="9218"/>
                  <a:pt x="16455" y="8220"/>
                </a:cubicBezTo>
                <a:cubicBezTo>
                  <a:pt x="16115" y="7528"/>
                  <a:pt x="16217" y="6718"/>
                  <a:pt x="16037" y="5972"/>
                </a:cubicBezTo>
                <a:cubicBezTo>
                  <a:pt x="15704" y="4590"/>
                  <a:pt x="14281" y="3526"/>
                  <a:pt x="12797" y="3526"/>
                </a:cubicBezTo>
                <a:cubicBezTo>
                  <a:pt x="12746" y="3526"/>
                  <a:pt x="12695" y="3528"/>
                  <a:pt x="12643" y="3530"/>
                </a:cubicBezTo>
                <a:cubicBezTo>
                  <a:pt x="11766" y="3574"/>
                  <a:pt x="10948" y="3947"/>
                  <a:pt x="10112" y="4206"/>
                </a:cubicBezTo>
                <a:cubicBezTo>
                  <a:pt x="9649" y="4350"/>
                  <a:pt x="9150" y="4458"/>
                  <a:pt x="8665" y="4458"/>
                </a:cubicBezTo>
                <a:cubicBezTo>
                  <a:pt x="8274" y="4458"/>
                  <a:pt x="7893" y="4388"/>
                  <a:pt x="7547" y="4211"/>
                </a:cubicBezTo>
                <a:cubicBezTo>
                  <a:pt x="6313" y="3579"/>
                  <a:pt x="6122" y="1955"/>
                  <a:pt x="5177" y="970"/>
                </a:cubicBezTo>
                <a:cubicBezTo>
                  <a:pt x="4564" y="331"/>
                  <a:pt x="3642" y="0"/>
                  <a:pt x="273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1">
  <p:cSld name="SECTION_HEADER_1_2">
    <p:bg>
      <p:bgPr>
        <a:solidFill>
          <a:schemeClr val="accent2"/>
        </a:solidFill>
      </p:bgPr>
    </p:bg>
    <p:spTree>
      <p:nvGrpSpPr>
        <p:cNvPr id="298" name="Shape 298"/>
        <p:cNvGrpSpPr/>
        <p:nvPr/>
      </p:nvGrpSpPr>
      <p:grpSpPr>
        <a:xfrm>
          <a:off x="0" y="0"/>
          <a:ext cx="0" cy="0"/>
          <a:chOff x="0" y="0"/>
          <a:chExt cx="0" cy="0"/>
        </a:xfrm>
      </p:grpSpPr>
      <p:sp>
        <p:nvSpPr>
          <p:cNvPr id="299" name="Google Shape;299;p7"/>
          <p:cNvSpPr/>
          <p:nvPr/>
        </p:nvSpPr>
        <p:spPr>
          <a:xfrm>
            <a:off x="3487609" y="4004355"/>
            <a:ext cx="318169" cy="236780"/>
          </a:xfrm>
          <a:custGeom>
            <a:rect b="b" l="l" r="r" t="t"/>
            <a:pathLst>
              <a:path extrusionOk="0" h="6348" w="8530">
                <a:moveTo>
                  <a:pt x="7795" y="1"/>
                </a:moveTo>
                <a:cubicBezTo>
                  <a:pt x="6145" y="1"/>
                  <a:pt x="0" y="3523"/>
                  <a:pt x="667" y="4632"/>
                </a:cubicBezTo>
                <a:cubicBezTo>
                  <a:pt x="730" y="4738"/>
                  <a:pt x="862" y="4781"/>
                  <a:pt x="1034" y="4781"/>
                </a:cubicBezTo>
                <a:cubicBezTo>
                  <a:pt x="1794" y="4781"/>
                  <a:pt x="3356" y="3941"/>
                  <a:pt x="3458" y="3941"/>
                </a:cubicBezTo>
                <a:cubicBezTo>
                  <a:pt x="3677" y="3941"/>
                  <a:pt x="4863" y="6137"/>
                  <a:pt x="5054" y="6329"/>
                </a:cubicBezTo>
                <a:cubicBezTo>
                  <a:pt x="5067" y="6342"/>
                  <a:pt x="5090" y="6348"/>
                  <a:pt x="5120" y="6348"/>
                </a:cubicBezTo>
                <a:cubicBezTo>
                  <a:pt x="5542" y="6348"/>
                  <a:pt x="7519" y="5173"/>
                  <a:pt x="7519" y="4768"/>
                </a:cubicBezTo>
                <a:cubicBezTo>
                  <a:pt x="7519" y="4333"/>
                  <a:pt x="6201" y="2244"/>
                  <a:pt x="6311" y="2134"/>
                </a:cubicBezTo>
                <a:cubicBezTo>
                  <a:pt x="6419" y="2026"/>
                  <a:pt x="8530" y="798"/>
                  <a:pt x="8166" y="145"/>
                </a:cubicBezTo>
                <a:cubicBezTo>
                  <a:pt x="8111" y="46"/>
                  <a:pt x="7982" y="1"/>
                  <a:pt x="779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7"/>
          <p:cNvSpPr/>
          <p:nvPr/>
        </p:nvSpPr>
        <p:spPr>
          <a:xfrm>
            <a:off x="3105060" y="4198800"/>
            <a:ext cx="318169" cy="236855"/>
          </a:xfrm>
          <a:custGeom>
            <a:rect b="b" l="l" r="r" t="t"/>
            <a:pathLst>
              <a:path extrusionOk="0" h="6350" w="8530">
                <a:moveTo>
                  <a:pt x="7795" y="1"/>
                </a:moveTo>
                <a:cubicBezTo>
                  <a:pt x="6145" y="1"/>
                  <a:pt x="1" y="3523"/>
                  <a:pt x="667" y="4633"/>
                </a:cubicBezTo>
                <a:cubicBezTo>
                  <a:pt x="730" y="4739"/>
                  <a:pt x="861" y="4782"/>
                  <a:pt x="1034" y="4782"/>
                </a:cubicBezTo>
                <a:cubicBezTo>
                  <a:pt x="1793" y="4782"/>
                  <a:pt x="3354" y="3941"/>
                  <a:pt x="3458" y="3941"/>
                </a:cubicBezTo>
                <a:cubicBezTo>
                  <a:pt x="3677" y="3941"/>
                  <a:pt x="4862" y="6137"/>
                  <a:pt x="5054" y="6330"/>
                </a:cubicBezTo>
                <a:cubicBezTo>
                  <a:pt x="5067" y="6343"/>
                  <a:pt x="5089" y="6349"/>
                  <a:pt x="5120" y="6349"/>
                </a:cubicBezTo>
                <a:cubicBezTo>
                  <a:pt x="5542" y="6349"/>
                  <a:pt x="7519" y="5175"/>
                  <a:pt x="7519" y="4769"/>
                </a:cubicBezTo>
                <a:cubicBezTo>
                  <a:pt x="7519" y="4334"/>
                  <a:pt x="6201" y="2244"/>
                  <a:pt x="6310" y="2136"/>
                </a:cubicBezTo>
                <a:cubicBezTo>
                  <a:pt x="6420" y="2026"/>
                  <a:pt x="8529" y="798"/>
                  <a:pt x="8166" y="145"/>
                </a:cubicBezTo>
                <a:cubicBezTo>
                  <a:pt x="8111" y="46"/>
                  <a:pt x="7982" y="1"/>
                  <a:pt x="779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7"/>
          <p:cNvSpPr/>
          <p:nvPr/>
        </p:nvSpPr>
        <p:spPr>
          <a:xfrm>
            <a:off x="4552449" y="2788972"/>
            <a:ext cx="1055553" cy="1339033"/>
          </a:xfrm>
          <a:custGeom>
            <a:rect b="b" l="l" r="r" t="t"/>
            <a:pathLst>
              <a:path extrusionOk="0" h="35899" w="28299">
                <a:moveTo>
                  <a:pt x="1190" y="1"/>
                </a:moveTo>
                <a:cubicBezTo>
                  <a:pt x="962" y="1"/>
                  <a:pt x="770" y="49"/>
                  <a:pt x="617" y="144"/>
                </a:cubicBezTo>
                <a:cubicBezTo>
                  <a:pt x="1" y="531"/>
                  <a:pt x="3786" y="11238"/>
                  <a:pt x="9954" y="19990"/>
                </a:cubicBezTo>
                <a:cubicBezTo>
                  <a:pt x="15773" y="28246"/>
                  <a:pt x="25148" y="35898"/>
                  <a:pt x="27037" y="35898"/>
                </a:cubicBezTo>
                <a:cubicBezTo>
                  <a:pt x="27151" y="35898"/>
                  <a:pt x="27237" y="35870"/>
                  <a:pt x="27294" y="35813"/>
                </a:cubicBezTo>
                <a:cubicBezTo>
                  <a:pt x="28298" y="34810"/>
                  <a:pt x="22318" y="24952"/>
                  <a:pt x="16871" y="16265"/>
                </a:cubicBezTo>
                <a:cubicBezTo>
                  <a:pt x="10021" y="5342"/>
                  <a:pt x="3595" y="1"/>
                  <a:pt x="1190" y="1"/>
                </a:cubicBezTo>
                <a:close/>
              </a:path>
            </a:pathLst>
          </a:custGeom>
          <a:solidFill>
            <a:srgbClr val="F186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7"/>
          <p:cNvSpPr/>
          <p:nvPr/>
        </p:nvSpPr>
        <p:spPr>
          <a:xfrm rot="296068">
            <a:off x="3641301" y="-299008"/>
            <a:ext cx="5974493" cy="5326657"/>
          </a:xfrm>
          <a:custGeom>
            <a:rect b="b" l="l" r="r" t="t"/>
            <a:pathLst>
              <a:path extrusionOk="0" h="134301" w="120001">
                <a:moveTo>
                  <a:pt x="18466" y="1"/>
                </a:moveTo>
                <a:cubicBezTo>
                  <a:pt x="0" y="19603"/>
                  <a:pt x="885" y="42294"/>
                  <a:pt x="16669" y="49496"/>
                </a:cubicBezTo>
                <a:cubicBezTo>
                  <a:pt x="32453" y="56699"/>
                  <a:pt x="35701" y="55657"/>
                  <a:pt x="32655" y="67131"/>
                </a:cubicBezTo>
                <a:cubicBezTo>
                  <a:pt x="29609" y="78603"/>
                  <a:pt x="20542" y="85600"/>
                  <a:pt x="20542" y="85600"/>
                </a:cubicBezTo>
                <a:cubicBezTo>
                  <a:pt x="20542" y="85600"/>
                  <a:pt x="22344" y="91409"/>
                  <a:pt x="28231" y="100001"/>
                </a:cubicBezTo>
                <a:cubicBezTo>
                  <a:pt x="34094" y="108558"/>
                  <a:pt x="41283" y="113718"/>
                  <a:pt x="41283" y="113718"/>
                </a:cubicBezTo>
                <a:cubicBezTo>
                  <a:pt x="47530" y="109688"/>
                  <a:pt x="51969" y="108042"/>
                  <a:pt x="55607" y="108042"/>
                </a:cubicBezTo>
                <a:cubicBezTo>
                  <a:pt x="64640" y="108042"/>
                  <a:pt x="68729" y="118193"/>
                  <a:pt x="83281" y="127208"/>
                </a:cubicBezTo>
                <a:cubicBezTo>
                  <a:pt x="92218" y="132744"/>
                  <a:pt x="100368" y="134300"/>
                  <a:pt x="106706" y="134300"/>
                </a:cubicBezTo>
                <a:cubicBezTo>
                  <a:pt x="114847" y="134300"/>
                  <a:pt x="120001" y="131734"/>
                  <a:pt x="120001" y="131734"/>
                </a:cubicBezTo>
                <a:lnTo>
                  <a:pt x="120001"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 name="Google Shape;303;p7"/>
          <p:cNvSpPr/>
          <p:nvPr/>
        </p:nvSpPr>
        <p:spPr>
          <a:xfrm>
            <a:off x="5327842" y="3697450"/>
            <a:ext cx="3107090" cy="1344478"/>
          </a:xfrm>
          <a:custGeom>
            <a:rect b="b" l="l" r="r" t="t"/>
            <a:pathLst>
              <a:path extrusionOk="0" h="36045" w="83300">
                <a:moveTo>
                  <a:pt x="16428" y="1"/>
                </a:moveTo>
                <a:cubicBezTo>
                  <a:pt x="11486" y="1"/>
                  <a:pt x="7734" y="1510"/>
                  <a:pt x="5240" y="2995"/>
                </a:cubicBezTo>
                <a:cubicBezTo>
                  <a:pt x="1606" y="5159"/>
                  <a:pt x="74" y="7347"/>
                  <a:pt x="0" y="7454"/>
                </a:cubicBezTo>
                <a:lnTo>
                  <a:pt x="536" y="7898"/>
                </a:lnTo>
                <a:cubicBezTo>
                  <a:pt x="553" y="7874"/>
                  <a:pt x="2107" y="5662"/>
                  <a:pt x="5623" y="3575"/>
                </a:cubicBezTo>
                <a:cubicBezTo>
                  <a:pt x="8031" y="2146"/>
                  <a:pt x="11653" y="696"/>
                  <a:pt x="16430" y="696"/>
                </a:cubicBezTo>
                <a:cubicBezTo>
                  <a:pt x="18074" y="696"/>
                  <a:pt x="19854" y="867"/>
                  <a:pt x="21769" y="1271"/>
                </a:cubicBezTo>
                <a:cubicBezTo>
                  <a:pt x="30214" y="3049"/>
                  <a:pt x="35424" y="9162"/>
                  <a:pt x="40939" y="15635"/>
                </a:cubicBezTo>
                <a:cubicBezTo>
                  <a:pt x="44946" y="20336"/>
                  <a:pt x="49089" y="25198"/>
                  <a:pt x="54740" y="28734"/>
                </a:cubicBezTo>
                <a:cubicBezTo>
                  <a:pt x="65303" y="35342"/>
                  <a:pt x="76949" y="36045"/>
                  <a:pt x="81416" y="36045"/>
                </a:cubicBezTo>
                <a:cubicBezTo>
                  <a:pt x="82591" y="36045"/>
                  <a:pt x="83269" y="35996"/>
                  <a:pt x="83300" y="35993"/>
                </a:cubicBezTo>
                <a:lnTo>
                  <a:pt x="83246" y="35301"/>
                </a:lnTo>
                <a:cubicBezTo>
                  <a:pt x="83215" y="35304"/>
                  <a:pt x="82548" y="35351"/>
                  <a:pt x="81391" y="35351"/>
                </a:cubicBezTo>
                <a:cubicBezTo>
                  <a:pt x="76992" y="35351"/>
                  <a:pt x="65519" y="34660"/>
                  <a:pt x="55109" y="28145"/>
                </a:cubicBezTo>
                <a:cubicBezTo>
                  <a:pt x="49548" y="24666"/>
                  <a:pt x="45440" y="19845"/>
                  <a:pt x="41469" y="15184"/>
                </a:cubicBezTo>
                <a:cubicBezTo>
                  <a:pt x="35874" y="8619"/>
                  <a:pt x="30589" y="2418"/>
                  <a:pt x="21912" y="591"/>
                </a:cubicBezTo>
                <a:cubicBezTo>
                  <a:pt x="19947" y="177"/>
                  <a:pt x="18118" y="1"/>
                  <a:pt x="1642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7"/>
          <p:cNvSpPr/>
          <p:nvPr/>
        </p:nvSpPr>
        <p:spPr>
          <a:xfrm>
            <a:off x="3772618" y="-233373"/>
            <a:ext cx="1189646" cy="3167106"/>
          </a:xfrm>
          <a:custGeom>
            <a:rect b="b" l="l" r="r" t="t"/>
            <a:pathLst>
              <a:path extrusionOk="0" h="84909" w="31894">
                <a:moveTo>
                  <a:pt x="15358" y="0"/>
                </a:moveTo>
                <a:cubicBezTo>
                  <a:pt x="4983" y="7977"/>
                  <a:pt x="0" y="15311"/>
                  <a:pt x="126" y="22421"/>
                </a:cubicBezTo>
                <a:cubicBezTo>
                  <a:pt x="236" y="28765"/>
                  <a:pt x="4537" y="35014"/>
                  <a:pt x="12908" y="40994"/>
                </a:cubicBezTo>
                <a:cubicBezTo>
                  <a:pt x="31869" y="54540"/>
                  <a:pt x="31058" y="60513"/>
                  <a:pt x="29935" y="68780"/>
                </a:cubicBezTo>
                <a:cubicBezTo>
                  <a:pt x="28767" y="77386"/>
                  <a:pt x="22242" y="84115"/>
                  <a:pt x="22174" y="84184"/>
                </a:cubicBezTo>
                <a:lnTo>
                  <a:pt x="22431" y="84909"/>
                </a:lnTo>
                <a:cubicBezTo>
                  <a:pt x="22500" y="84839"/>
                  <a:pt x="29422" y="77713"/>
                  <a:pt x="30623" y="68874"/>
                </a:cubicBezTo>
                <a:cubicBezTo>
                  <a:pt x="31894" y="59514"/>
                  <a:pt x="31717" y="53578"/>
                  <a:pt x="13312" y="40429"/>
                </a:cubicBezTo>
                <a:cubicBezTo>
                  <a:pt x="5131" y="34583"/>
                  <a:pt x="927" y="28521"/>
                  <a:pt x="820" y="22409"/>
                </a:cubicBezTo>
                <a:cubicBezTo>
                  <a:pt x="699" y="15535"/>
                  <a:pt x="5592" y="8385"/>
                  <a:pt x="15781" y="550"/>
                </a:cubicBezTo>
                <a:lnTo>
                  <a:pt x="15358"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7"/>
          <p:cNvSpPr/>
          <p:nvPr/>
        </p:nvSpPr>
        <p:spPr>
          <a:xfrm>
            <a:off x="1551814" y="2793821"/>
            <a:ext cx="4095801" cy="2976615"/>
          </a:xfrm>
          <a:custGeom>
            <a:rect b="b" l="l" r="r" t="t"/>
            <a:pathLst>
              <a:path extrusionOk="0" h="79802" w="109807">
                <a:moveTo>
                  <a:pt x="81100" y="1"/>
                </a:moveTo>
                <a:cubicBezTo>
                  <a:pt x="81084" y="1"/>
                  <a:pt x="81072" y="5"/>
                  <a:pt x="81063" y="14"/>
                </a:cubicBezTo>
                <a:cubicBezTo>
                  <a:pt x="80271" y="806"/>
                  <a:pt x="81725" y="15092"/>
                  <a:pt x="79048" y="23295"/>
                </a:cubicBezTo>
                <a:cubicBezTo>
                  <a:pt x="77100" y="29264"/>
                  <a:pt x="23841" y="54748"/>
                  <a:pt x="0" y="67462"/>
                </a:cubicBezTo>
                <a:lnTo>
                  <a:pt x="0" y="79801"/>
                </a:lnTo>
                <a:cubicBezTo>
                  <a:pt x="0" y="79801"/>
                  <a:pt x="68853" y="39338"/>
                  <a:pt x="76550" y="36043"/>
                </a:cubicBezTo>
                <a:cubicBezTo>
                  <a:pt x="78771" y="35093"/>
                  <a:pt x="82133" y="34779"/>
                  <a:pt x="85842" y="34779"/>
                </a:cubicBezTo>
                <a:cubicBezTo>
                  <a:pt x="93083" y="34779"/>
                  <a:pt x="101650" y="35976"/>
                  <a:pt x="105644" y="35976"/>
                </a:cubicBezTo>
                <a:cubicBezTo>
                  <a:pt x="106696" y="35976"/>
                  <a:pt x="107430" y="35893"/>
                  <a:pt x="107740" y="35683"/>
                </a:cubicBezTo>
                <a:cubicBezTo>
                  <a:pt x="109807" y="34284"/>
                  <a:pt x="82476" y="1"/>
                  <a:pt x="811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7"/>
          <p:cNvSpPr txBox="1"/>
          <p:nvPr>
            <p:ph type="title"/>
          </p:nvPr>
        </p:nvSpPr>
        <p:spPr>
          <a:xfrm>
            <a:off x="5845175" y="2222075"/>
            <a:ext cx="2266800" cy="335400"/>
          </a:xfrm>
          <a:prstGeom prst="rect">
            <a:avLst/>
          </a:prstGeom>
        </p:spPr>
        <p:txBody>
          <a:bodyPr anchorCtr="0" anchor="ctr" bIns="91425" lIns="91425" spcFirstLastPara="1" rIns="91425" wrap="square" tIns="91425">
            <a:noAutofit/>
          </a:bodyPr>
          <a:lstStyle>
            <a:lvl1pPr lvl="0" rtl="0" algn="r">
              <a:spcBef>
                <a:spcPts val="0"/>
              </a:spcBef>
              <a:spcAft>
                <a:spcPts val="0"/>
              </a:spcAft>
              <a:buClr>
                <a:schemeClr val="accent2"/>
              </a:buClr>
              <a:buSzPts val="2400"/>
              <a:buNone/>
              <a:defRPr sz="2400">
                <a:solidFill>
                  <a:schemeClr val="accent2"/>
                </a:solidFill>
              </a:defRPr>
            </a:lvl1pPr>
            <a:lvl2pPr lvl="1" rtl="0" algn="r">
              <a:spcBef>
                <a:spcPts val="0"/>
              </a:spcBef>
              <a:spcAft>
                <a:spcPts val="0"/>
              </a:spcAft>
              <a:buClr>
                <a:schemeClr val="accent2"/>
              </a:buClr>
              <a:buSzPts val="1800"/>
              <a:buNone/>
              <a:defRPr sz="1800">
                <a:solidFill>
                  <a:schemeClr val="accent2"/>
                </a:solidFill>
              </a:defRPr>
            </a:lvl2pPr>
            <a:lvl3pPr lvl="2" rtl="0" algn="r">
              <a:spcBef>
                <a:spcPts val="0"/>
              </a:spcBef>
              <a:spcAft>
                <a:spcPts val="0"/>
              </a:spcAft>
              <a:buClr>
                <a:schemeClr val="accent2"/>
              </a:buClr>
              <a:buSzPts val="1800"/>
              <a:buNone/>
              <a:defRPr sz="1800">
                <a:solidFill>
                  <a:schemeClr val="accent2"/>
                </a:solidFill>
              </a:defRPr>
            </a:lvl3pPr>
            <a:lvl4pPr lvl="3" rtl="0" algn="r">
              <a:spcBef>
                <a:spcPts val="0"/>
              </a:spcBef>
              <a:spcAft>
                <a:spcPts val="0"/>
              </a:spcAft>
              <a:buClr>
                <a:schemeClr val="accent2"/>
              </a:buClr>
              <a:buSzPts val="1800"/>
              <a:buNone/>
              <a:defRPr sz="1800">
                <a:solidFill>
                  <a:schemeClr val="accent2"/>
                </a:solidFill>
              </a:defRPr>
            </a:lvl4pPr>
            <a:lvl5pPr lvl="4" rtl="0" algn="r">
              <a:spcBef>
                <a:spcPts val="0"/>
              </a:spcBef>
              <a:spcAft>
                <a:spcPts val="0"/>
              </a:spcAft>
              <a:buClr>
                <a:schemeClr val="accent2"/>
              </a:buClr>
              <a:buSzPts val="1800"/>
              <a:buNone/>
              <a:defRPr sz="1800">
                <a:solidFill>
                  <a:schemeClr val="accent2"/>
                </a:solidFill>
              </a:defRPr>
            </a:lvl5pPr>
            <a:lvl6pPr lvl="5" rtl="0" algn="r">
              <a:spcBef>
                <a:spcPts val="0"/>
              </a:spcBef>
              <a:spcAft>
                <a:spcPts val="0"/>
              </a:spcAft>
              <a:buClr>
                <a:schemeClr val="accent2"/>
              </a:buClr>
              <a:buSzPts val="1800"/>
              <a:buNone/>
              <a:defRPr sz="1800">
                <a:solidFill>
                  <a:schemeClr val="accent2"/>
                </a:solidFill>
              </a:defRPr>
            </a:lvl6pPr>
            <a:lvl7pPr lvl="6" rtl="0" algn="r">
              <a:spcBef>
                <a:spcPts val="0"/>
              </a:spcBef>
              <a:spcAft>
                <a:spcPts val="0"/>
              </a:spcAft>
              <a:buClr>
                <a:schemeClr val="accent2"/>
              </a:buClr>
              <a:buSzPts val="1800"/>
              <a:buNone/>
              <a:defRPr sz="1800">
                <a:solidFill>
                  <a:schemeClr val="accent2"/>
                </a:solidFill>
              </a:defRPr>
            </a:lvl7pPr>
            <a:lvl8pPr lvl="7" rtl="0" algn="r">
              <a:spcBef>
                <a:spcPts val="0"/>
              </a:spcBef>
              <a:spcAft>
                <a:spcPts val="0"/>
              </a:spcAft>
              <a:buClr>
                <a:schemeClr val="accent2"/>
              </a:buClr>
              <a:buSzPts val="1800"/>
              <a:buNone/>
              <a:defRPr sz="1800">
                <a:solidFill>
                  <a:schemeClr val="accent2"/>
                </a:solidFill>
              </a:defRPr>
            </a:lvl8pPr>
            <a:lvl9pPr lvl="8" rtl="0" algn="r">
              <a:spcBef>
                <a:spcPts val="0"/>
              </a:spcBef>
              <a:spcAft>
                <a:spcPts val="0"/>
              </a:spcAft>
              <a:buClr>
                <a:schemeClr val="accent2"/>
              </a:buClr>
              <a:buSzPts val="1800"/>
              <a:buNone/>
              <a:defRPr sz="1800">
                <a:solidFill>
                  <a:schemeClr val="accent2"/>
                </a:solidFill>
              </a:defRPr>
            </a:lvl9pPr>
          </a:lstStyle>
          <a:p/>
        </p:txBody>
      </p:sp>
      <p:sp>
        <p:nvSpPr>
          <p:cNvPr id="307" name="Google Shape;307;p7"/>
          <p:cNvSpPr txBox="1"/>
          <p:nvPr>
            <p:ph idx="1" type="subTitle"/>
          </p:nvPr>
        </p:nvSpPr>
        <p:spPr>
          <a:xfrm>
            <a:off x="5641475" y="2876837"/>
            <a:ext cx="2470500" cy="6603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Clr>
                <a:schemeClr val="accent2"/>
              </a:buClr>
              <a:buSzPts val="1200"/>
              <a:buNone/>
              <a:defRPr sz="1200">
                <a:solidFill>
                  <a:schemeClr val="accent2"/>
                </a:solidFill>
              </a:defRPr>
            </a:lvl1pPr>
            <a:lvl2pPr lvl="1" rtl="0" algn="r">
              <a:lnSpc>
                <a:spcPct val="100000"/>
              </a:lnSpc>
              <a:spcBef>
                <a:spcPts val="0"/>
              </a:spcBef>
              <a:spcAft>
                <a:spcPts val="0"/>
              </a:spcAft>
              <a:buClr>
                <a:schemeClr val="accent2"/>
              </a:buClr>
              <a:buSzPts val="1000"/>
              <a:buNone/>
              <a:defRPr sz="1000">
                <a:solidFill>
                  <a:schemeClr val="accent2"/>
                </a:solidFill>
              </a:defRPr>
            </a:lvl2pPr>
            <a:lvl3pPr lvl="2" rtl="0" algn="r">
              <a:lnSpc>
                <a:spcPct val="100000"/>
              </a:lnSpc>
              <a:spcBef>
                <a:spcPts val="0"/>
              </a:spcBef>
              <a:spcAft>
                <a:spcPts val="0"/>
              </a:spcAft>
              <a:buClr>
                <a:schemeClr val="accent2"/>
              </a:buClr>
              <a:buSzPts val="1000"/>
              <a:buNone/>
              <a:defRPr sz="1000">
                <a:solidFill>
                  <a:schemeClr val="accent2"/>
                </a:solidFill>
              </a:defRPr>
            </a:lvl3pPr>
            <a:lvl4pPr lvl="3" rtl="0" algn="r">
              <a:lnSpc>
                <a:spcPct val="100000"/>
              </a:lnSpc>
              <a:spcBef>
                <a:spcPts val="0"/>
              </a:spcBef>
              <a:spcAft>
                <a:spcPts val="0"/>
              </a:spcAft>
              <a:buClr>
                <a:schemeClr val="accent2"/>
              </a:buClr>
              <a:buSzPts val="1000"/>
              <a:buNone/>
              <a:defRPr sz="1000">
                <a:solidFill>
                  <a:schemeClr val="accent2"/>
                </a:solidFill>
              </a:defRPr>
            </a:lvl4pPr>
            <a:lvl5pPr lvl="4" rtl="0" algn="r">
              <a:lnSpc>
                <a:spcPct val="100000"/>
              </a:lnSpc>
              <a:spcBef>
                <a:spcPts val="0"/>
              </a:spcBef>
              <a:spcAft>
                <a:spcPts val="0"/>
              </a:spcAft>
              <a:buClr>
                <a:schemeClr val="accent2"/>
              </a:buClr>
              <a:buSzPts val="1000"/>
              <a:buNone/>
              <a:defRPr sz="1000">
                <a:solidFill>
                  <a:schemeClr val="accent2"/>
                </a:solidFill>
              </a:defRPr>
            </a:lvl5pPr>
            <a:lvl6pPr lvl="5" rtl="0" algn="r">
              <a:lnSpc>
                <a:spcPct val="100000"/>
              </a:lnSpc>
              <a:spcBef>
                <a:spcPts val="0"/>
              </a:spcBef>
              <a:spcAft>
                <a:spcPts val="0"/>
              </a:spcAft>
              <a:buClr>
                <a:schemeClr val="accent2"/>
              </a:buClr>
              <a:buSzPts val="1000"/>
              <a:buNone/>
              <a:defRPr sz="1000">
                <a:solidFill>
                  <a:schemeClr val="accent2"/>
                </a:solidFill>
              </a:defRPr>
            </a:lvl6pPr>
            <a:lvl7pPr lvl="6" rtl="0" algn="r">
              <a:lnSpc>
                <a:spcPct val="100000"/>
              </a:lnSpc>
              <a:spcBef>
                <a:spcPts val="0"/>
              </a:spcBef>
              <a:spcAft>
                <a:spcPts val="0"/>
              </a:spcAft>
              <a:buClr>
                <a:schemeClr val="accent2"/>
              </a:buClr>
              <a:buSzPts val="1000"/>
              <a:buNone/>
              <a:defRPr sz="1000">
                <a:solidFill>
                  <a:schemeClr val="accent2"/>
                </a:solidFill>
              </a:defRPr>
            </a:lvl7pPr>
            <a:lvl8pPr lvl="7" rtl="0" algn="r">
              <a:lnSpc>
                <a:spcPct val="100000"/>
              </a:lnSpc>
              <a:spcBef>
                <a:spcPts val="0"/>
              </a:spcBef>
              <a:spcAft>
                <a:spcPts val="0"/>
              </a:spcAft>
              <a:buClr>
                <a:schemeClr val="accent2"/>
              </a:buClr>
              <a:buSzPts val="1000"/>
              <a:buNone/>
              <a:defRPr sz="1000">
                <a:solidFill>
                  <a:schemeClr val="accent2"/>
                </a:solidFill>
              </a:defRPr>
            </a:lvl8pPr>
            <a:lvl9pPr lvl="8" rtl="0" algn="r">
              <a:lnSpc>
                <a:spcPct val="100000"/>
              </a:lnSpc>
              <a:spcBef>
                <a:spcPts val="0"/>
              </a:spcBef>
              <a:spcAft>
                <a:spcPts val="0"/>
              </a:spcAft>
              <a:buClr>
                <a:schemeClr val="accent2"/>
              </a:buClr>
              <a:buSzPts val="1000"/>
              <a:buNone/>
              <a:defRPr sz="1000">
                <a:solidFill>
                  <a:schemeClr val="accent2"/>
                </a:solidFill>
              </a:defRPr>
            </a:lvl9pPr>
          </a:lstStyle>
          <a:p/>
        </p:txBody>
      </p:sp>
      <p:sp>
        <p:nvSpPr>
          <p:cNvPr id="308" name="Google Shape;308;p7"/>
          <p:cNvSpPr txBox="1"/>
          <p:nvPr>
            <p:ph hasCustomPrompt="1" idx="2" type="title"/>
          </p:nvPr>
        </p:nvSpPr>
        <p:spPr>
          <a:xfrm>
            <a:off x="6730175" y="1248688"/>
            <a:ext cx="1381800" cy="660300"/>
          </a:xfrm>
          <a:prstGeom prst="rect">
            <a:avLst/>
          </a:prstGeom>
        </p:spPr>
        <p:txBody>
          <a:bodyPr anchorCtr="0" anchor="ctr" bIns="91425" lIns="91425" spcFirstLastPara="1" rIns="91425" wrap="square" tIns="91425">
            <a:noAutofit/>
          </a:bodyPr>
          <a:lstStyle>
            <a:lvl1pPr lvl="0" rtl="0" algn="r">
              <a:spcBef>
                <a:spcPts val="0"/>
              </a:spcBef>
              <a:spcAft>
                <a:spcPts val="0"/>
              </a:spcAft>
              <a:buClr>
                <a:schemeClr val="accent2"/>
              </a:buClr>
              <a:buSzPts val="4800"/>
              <a:buNone/>
              <a:defRPr sz="4800">
                <a:solidFill>
                  <a:schemeClr val="accent2"/>
                </a:solidFill>
              </a:defRPr>
            </a:lvl1pPr>
            <a:lvl2pPr lvl="1" rtl="0" algn="r">
              <a:spcBef>
                <a:spcPts val="0"/>
              </a:spcBef>
              <a:spcAft>
                <a:spcPts val="0"/>
              </a:spcAft>
              <a:buClr>
                <a:schemeClr val="accent2"/>
              </a:buClr>
              <a:buSzPts val="4800"/>
              <a:buNone/>
              <a:defRPr sz="4800">
                <a:solidFill>
                  <a:schemeClr val="accent2"/>
                </a:solidFill>
              </a:defRPr>
            </a:lvl2pPr>
            <a:lvl3pPr lvl="2" rtl="0" algn="r">
              <a:spcBef>
                <a:spcPts val="0"/>
              </a:spcBef>
              <a:spcAft>
                <a:spcPts val="0"/>
              </a:spcAft>
              <a:buClr>
                <a:schemeClr val="accent2"/>
              </a:buClr>
              <a:buSzPts val="4800"/>
              <a:buNone/>
              <a:defRPr sz="4800">
                <a:solidFill>
                  <a:schemeClr val="accent2"/>
                </a:solidFill>
              </a:defRPr>
            </a:lvl3pPr>
            <a:lvl4pPr lvl="3" rtl="0" algn="r">
              <a:spcBef>
                <a:spcPts val="0"/>
              </a:spcBef>
              <a:spcAft>
                <a:spcPts val="0"/>
              </a:spcAft>
              <a:buClr>
                <a:schemeClr val="accent2"/>
              </a:buClr>
              <a:buSzPts val="4800"/>
              <a:buNone/>
              <a:defRPr sz="4800">
                <a:solidFill>
                  <a:schemeClr val="accent2"/>
                </a:solidFill>
              </a:defRPr>
            </a:lvl4pPr>
            <a:lvl5pPr lvl="4" rtl="0" algn="r">
              <a:spcBef>
                <a:spcPts val="0"/>
              </a:spcBef>
              <a:spcAft>
                <a:spcPts val="0"/>
              </a:spcAft>
              <a:buClr>
                <a:schemeClr val="accent2"/>
              </a:buClr>
              <a:buSzPts val="4800"/>
              <a:buNone/>
              <a:defRPr sz="4800">
                <a:solidFill>
                  <a:schemeClr val="accent2"/>
                </a:solidFill>
              </a:defRPr>
            </a:lvl5pPr>
            <a:lvl6pPr lvl="5" rtl="0" algn="r">
              <a:spcBef>
                <a:spcPts val="0"/>
              </a:spcBef>
              <a:spcAft>
                <a:spcPts val="0"/>
              </a:spcAft>
              <a:buClr>
                <a:schemeClr val="accent2"/>
              </a:buClr>
              <a:buSzPts val="4800"/>
              <a:buNone/>
              <a:defRPr sz="4800">
                <a:solidFill>
                  <a:schemeClr val="accent2"/>
                </a:solidFill>
              </a:defRPr>
            </a:lvl6pPr>
            <a:lvl7pPr lvl="6" rtl="0" algn="r">
              <a:spcBef>
                <a:spcPts val="0"/>
              </a:spcBef>
              <a:spcAft>
                <a:spcPts val="0"/>
              </a:spcAft>
              <a:buClr>
                <a:schemeClr val="accent2"/>
              </a:buClr>
              <a:buSzPts val="4800"/>
              <a:buNone/>
              <a:defRPr sz="4800">
                <a:solidFill>
                  <a:schemeClr val="accent2"/>
                </a:solidFill>
              </a:defRPr>
            </a:lvl7pPr>
            <a:lvl8pPr lvl="7" rtl="0" algn="r">
              <a:spcBef>
                <a:spcPts val="0"/>
              </a:spcBef>
              <a:spcAft>
                <a:spcPts val="0"/>
              </a:spcAft>
              <a:buClr>
                <a:schemeClr val="accent2"/>
              </a:buClr>
              <a:buSzPts val="4800"/>
              <a:buNone/>
              <a:defRPr sz="4800">
                <a:solidFill>
                  <a:schemeClr val="accent2"/>
                </a:solidFill>
              </a:defRPr>
            </a:lvl8pPr>
            <a:lvl9pPr lvl="8" rtl="0" algn="r">
              <a:spcBef>
                <a:spcPts val="0"/>
              </a:spcBef>
              <a:spcAft>
                <a:spcPts val="0"/>
              </a:spcAft>
              <a:buClr>
                <a:schemeClr val="accent2"/>
              </a:buClr>
              <a:buSzPts val="4800"/>
              <a:buNone/>
              <a:defRPr sz="4800">
                <a:solidFill>
                  <a:schemeClr val="accent2"/>
                </a:solidFill>
              </a:defRPr>
            </a:lvl9pPr>
          </a:lstStyle>
          <a:p>
            <a:r>
              <a:t>xx%</a:t>
            </a:r>
          </a:p>
        </p:txBody>
      </p:sp>
      <p:grpSp>
        <p:nvGrpSpPr>
          <p:cNvPr id="309" name="Google Shape;309;p7"/>
          <p:cNvGrpSpPr/>
          <p:nvPr/>
        </p:nvGrpSpPr>
        <p:grpSpPr>
          <a:xfrm rot="1277119">
            <a:off x="1453337" y="3886518"/>
            <a:ext cx="1021659" cy="2170090"/>
            <a:chOff x="290475" y="1572800"/>
            <a:chExt cx="1141857" cy="2425399"/>
          </a:xfrm>
        </p:grpSpPr>
        <p:sp>
          <p:nvSpPr>
            <p:cNvPr id="310" name="Google Shape;310;p7"/>
            <p:cNvSpPr/>
            <p:nvPr/>
          </p:nvSpPr>
          <p:spPr>
            <a:xfrm>
              <a:off x="290475" y="1572800"/>
              <a:ext cx="1141857" cy="2425399"/>
            </a:xfrm>
            <a:custGeom>
              <a:rect b="b" l="l" r="r" t="t"/>
              <a:pathLst>
                <a:path extrusionOk="0" h="33911" w="15965">
                  <a:moveTo>
                    <a:pt x="14194" y="0"/>
                  </a:moveTo>
                  <a:lnTo>
                    <a:pt x="14194" y="0"/>
                  </a:lnTo>
                  <a:cubicBezTo>
                    <a:pt x="8929" y="3415"/>
                    <a:pt x="4769" y="8505"/>
                    <a:pt x="2472" y="14345"/>
                  </a:cubicBezTo>
                  <a:cubicBezTo>
                    <a:pt x="175" y="20184"/>
                    <a:pt x="0" y="27824"/>
                    <a:pt x="1527" y="33911"/>
                  </a:cubicBezTo>
                  <a:cubicBezTo>
                    <a:pt x="6946" y="30488"/>
                    <a:pt x="11210" y="25273"/>
                    <a:pt x="13490" y="19285"/>
                  </a:cubicBezTo>
                  <a:cubicBezTo>
                    <a:pt x="15770" y="13295"/>
                    <a:pt x="15965" y="6160"/>
                    <a:pt x="14194" y="0"/>
                  </a:cubicBezTo>
                  <a:close/>
                </a:path>
              </a:pathLst>
            </a:custGeom>
            <a:solidFill>
              <a:srgbClr val="F081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1" name="Google Shape;311;p7"/>
            <p:cNvGrpSpPr/>
            <p:nvPr/>
          </p:nvGrpSpPr>
          <p:grpSpPr>
            <a:xfrm>
              <a:off x="293050" y="1607417"/>
              <a:ext cx="1086422" cy="2043326"/>
              <a:chOff x="293050" y="1607417"/>
              <a:chExt cx="1086422" cy="2043326"/>
            </a:xfrm>
          </p:grpSpPr>
          <p:sp>
            <p:nvSpPr>
              <p:cNvPr id="312" name="Google Shape;312;p7"/>
              <p:cNvSpPr/>
              <p:nvPr/>
            </p:nvSpPr>
            <p:spPr>
              <a:xfrm>
                <a:off x="538657" y="1607417"/>
                <a:ext cx="758925" cy="2043326"/>
              </a:xfrm>
              <a:custGeom>
                <a:rect b="b" l="l" r="r" t="t"/>
                <a:pathLst>
                  <a:path extrusionOk="0" h="28569" w="10611">
                    <a:moveTo>
                      <a:pt x="10464" y="0"/>
                    </a:moveTo>
                    <a:cubicBezTo>
                      <a:pt x="10432" y="0"/>
                      <a:pt x="10401" y="17"/>
                      <a:pt x="10382" y="56"/>
                    </a:cubicBezTo>
                    <a:cubicBezTo>
                      <a:pt x="7058" y="7151"/>
                      <a:pt x="4218" y="14468"/>
                      <a:pt x="1894" y="21951"/>
                    </a:cubicBezTo>
                    <a:cubicBezTo>
                      <a:pt x="1228" y="24099"/>
                      <a:pt x="604" y="26261"/>
                      <a:pt x="22" y="28434"/>
                    </a:cubicBezTo>
                    <a:cubicBezTo>
                      <a:pt x="0" y="28516"/>
                      <a:pt x="68" y="28569"/>
                      <a:pt x="133" y="28569"/>
                    </a:cubicBezTo>
                    <a:cubicBezTo>
                      <a:pt x="176" y="28569"/>
                      <a:pt x="218" y="28546"/>
                      <a:pt x="232" y="28492"/>
                    </a:cubicBezTo>
                    <a:cubicBezTo>
                      <a:pt x="2247" y="20964"/>
                      <a:pt x="4775" y="13582"/>
                      <a:pt x="7796" y="6398"/>
                    </a:cubicBezTo>
                    <a:cubicBezTo>
                      <a:pt x="8679" y="4302"/>
                      <a:pt x="9604" y="2226"/>
                      <a:pt x="10570" y="166"/>
                    </a:cubicBezTo>
                    <a:cubicBezTo>
                      <a:pt x="10611" y="80"/>
                      <a:pt x="10535" y="0"/>
                      <a:pt x="1046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7"/>
              <p:cNvSpPr/>
              <p:nvPr/>
            </p:nvSpPr>
            <p:spPr>
              <a:xfrm>
                <a:off x="1028583" y="2052069"/>
                <a:ext cx="350889" cy="155347"/>
              </a:xfrm>
              <a:custGeom>
                <a:rect b="b" l="l" r="r" t="t"/>
                <a:pathLst>
                  <a:path extrusionOk="0" h="2172" w="4906">
                    <a:moveTo>
                      <a:pt x="4731" y="1"/>
                    </a:moveTo>
                    <a:cubicBezTo>
                      <a:pt x="4716" y="1"/>
                      <a:pt x="4700" y="4"/>
                      <a:pt x="4684" y="11"/>
                    </a:cubicBezTo>
                    <a:lnTo>
                      <a:pt x="113" y="1975"/>
                    </a:lnTo>
                    <a:cubicBezTo>
                      <a:pt x="1" y="2022"/>
                      <a:pt x="72" y="2172"/>
                      <a:pt x="176" y="2172"/>
                    </a:cubicBezTo>
                    <a:cubicBezTo>
                      <a:pt x="191" y="2172"/>
                      <a:pt x="206" y="2169"/>
                      <a:pt x="222" y="2162"/>
                    </a:cubicBezTo>
                    <a:lnTo>
                      <a:pt x="4794" y="198"/>
                    </a:lnTo>
                    <a:cubicBezTo>
                      <a:pt x="4906" y="151"/>
                      <a:pt x="4836" y="1"/>
                      <a:pt x="473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7"/>
              <p:cNvSpPr/>
              <p:nvPr/>
            </p:nvSpPr>
            <p:spPr>
              <a:xfrm>
                <a:off x="890188" y="2446299"/>
                <a:ext cx="481633" cy="144332"/>
              </a:xfrm>
              <a:custGeom>
                <a:rect b="b" l="l" r="r" t="t"/>
                <a:pathLst>
                  <a:path extrusionOk="0" h="2018" w="6734">
                    <a:moveTo>
                      <a:pt x="6585" y="1"/>
                    </a:moveTo>
                    <a:cubicBezTo>
                      <a:pt x="6575" y="1"/>
                      <a:pt x="6565" y="2"/>
                      <a:pt x="6553" y="6"/>
                    </a:cubicBezTo>
                    <a:lnTo>
                      <a:pt x="123" y="1804"/>
                    </a:lnTo>
                    <a:cubicBezTo>
                      <a:pt x="0" y="1839"/>
                      <a:pt x="38" y="2018"/>
                      <a:pt x="150" y="2018"/>
                    </a:cubicBezTo>
                    <a:cubicBezTo>
                      <a:pt x="160" y="2018"/>
                      <a:pt x="170" y="2016"/>
                      <a:pt x="182" y="2013"/>
                    </a:cubicBezTo>
                    <a:lnTo>
                      <a:pt x="6611" y="214"/>
                    </a:lnTo>
                    <a:cubicBezTo>
                      <a:pt x="6734" y="180"/>
                      <a:pt x="6697" y="1"/>
                      <a:pt x="658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7"/>
              <p:cNvSpPr/>
              <p:nvPr/>
            </p:nvSpPr>
            <p:spPr>
              <a:xfrm>
                <a:off x="754153" y="2813637"/>
                <a:ext cx="586270" cy="165288"/>
              </a:xfrm>
              <a:custGeom>
                <a:rect b="b" l="l" r="r" t="t"/>
                <a:pathLst>
                  <a:path extrusionOk="0" h="2311" w="8197">
                    <a:moveTo>
                      <a:pt x="8039" y="1"/>
                    </a:moveTo>
                    <a:cubicBezTo>
                      <a:pt x="8031" y="1"/>
                      <a:pt x="8022" y="2"/>
                      <a:pt x="8012" y="4"/>
                    </a:cubicBezTo>
                    <a:cubicBezTo>
                      <a:pt x="5358" y="612"/>
                      <a:pt x="2728" y="1308"/>
                      <a:pt x="122" y="2095"/>
                    </a:cubicBezTo>
                    <a:cubicBezTo>
                      <a:pt x="1" y="2132"/>
                      <a:pt x="37" y="2310"/>
                      <a:pt x="146" y="2310"/>
                    </a:cubicBezTo>
                    <a:cubicBezTo>
                      <a:pt x="157" y="2310"/>
                      <a:pt x="168" y="2309"/>
                      <a:pt x="180" y="2305"/>
                    </a:cubicBezTo>
                    <a:cubicBezTo>
                      <a:pt x="2786" y="1518"/>
                      <a:pt x="5416" y="822"/>
                      <a:pt x="8070" y="214"/>
                    </a:cubicBezTo>
                    <a:cubicBezTo>
                      <a:pt x="8197" y="185"/>
                      <a:pt x="8156" y="1"/>
                      <a:pt x="803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7"/>
              <p:cNvSpPr/>
              <p:nvPr/>
            </p:nvSpPr>
            <p:spPr>
              <a:xfrm>
                <a:off x="963641" y="1742450"/>
                <a:ext cx="189392" cy="186459"/>
              </a:xfrm>
              <a:custGeom>
                <a:rect b="b" l="l" r="r" t="t"/>
                <a:pathLst>
                  <a:path extrusionOk="0" h="2607" w="2648">
                    <a:moveTo>
                      <a:pt x="159" y="0"/>
                    </a:moveTo>
                    <a:cubicBezTo>
                      <a:pt x="80" y="0"/>
                      <a:pt x="1" y="86"/>
                      <a:pt x="58" y="162"/>
                    </a:cubicBezTo>
                    <a:lnTo>
                      <a:pt x="224" y="379"/>
                    </a:lnTo>
                    <a:cubicBezTo>
                      <a:pt x="248" y="410"/>
                      <a:pt x="280" y="424"/>
                      <a:pt x="312" y="425"/>
                    </a:cubicBezTo>
                    <a:lnTo>
                      <a:pt x="312" y="425"/>
                    </a:lnTo>
                    <a:lnTo>
                      <a:pt x="2418" y="2574"/>
                    </a:lnTo>
                    <a:cubicBezTo>
                      <a:pt x="2440" y="2597"/>
                      <a:pt x="2466" y="2607"/>
                      <a:pt x="2490" y="2607"/>
                    </a:cubicBezTo>
                    <a:cubicBezTo>
                      <a:pt x="2573" y="2607"/>
                      <a:pt x="2648" y="2498"/>
                      <a:pt x="2572" y="2421"/>
                    </a:cubicBezTo>
                    <a:lnTo>
                      <a:pt x="229" y="30"/>
                    </a:lnTo>
                    <a:cubicBezTo>
                      <a:pt x="209" y="9"/>
                      <a:pt x="184" y="0"/>
                      <a:pt x="1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7"/>
              <p:cNvSpPr/>
              <p:nvPr/>
            </p:nvSpPr>
            <p:spPr>
              <a:xfrm>
                <a:off x="658742" y="2179665"/>
                <a:ext cx="306975" cy="222936"/>
              </a:xfrm>
              <a:custGeom>
                <a:rect b="b" l="l" r="r" t="t"/>
                <a:pathLst>
                  <a:path extrusionOk="0" h="3117" w="4292">
                    <a:moveTo>
                      <a:pt x="170" y="1"/>
                    </a:moveTo>
                    <a:cubicBezTo>
                      <a:pt x="80" y="1"/>
                      <a:pt x="1" y="111"/>
                      <a:pt x="88" y="180"/>
                    </a:cubicBezTo>
                    <a:cubicBezTo>
                      <a:pt x="1379" y="1209"/>
                      <a:pt x="2712" y="2181"/>
                      <a:pt x="4085" y="3098"/>
                    </a:cubicBezTo>
                    <a:cubicBezTo>
                      <a:pt x="4105" y="3111"/>
                      <a:pt x="4124" y="3117"/>
                      <a:pt x="4142" y="3117"/>
                    </a:cubicBezTo>
                    <a:cubicBezTo>
                      <a:pt x="4232" y="3117"/>
                      <a:pt x="4292" y="2975"/>
                      <a:pt x="4195" y="2910"/>
                    </a:cubicBezTo>
                    <a:cubicBezTo>
                      <a:pt x="2837" y="2004"/>
                      <a:pt x="1519" y="1042"/>
                      <a:pt x="241" y="27"/>
                    </a:cubicBezTo>
                    <a:cubicBezTo>
                      <a:pt x="219" y="9"/>
                      <a:pt x="194" y="1"/>
                      <a:pt x="17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7"/>
              <p:cNvSpPr/>
              <p:nvPr/>
            </p:nvSpPr>
            <p:spPr>
              <a:xfrm>
                <a:off x="463344" y="2498081"/>
                <a:ext cx="351676" cy="290453"/>
              </a:xfrm>
              <a:custGeom>
                <a:rect b="b" l="l" r="r" t="t"/>
                <a:pathLst>
                  <a:path extrusionOk="0" h="4061" w="4917">
                    <a:moveTo>
                      <a:pt x="168" y="0"/>
                    </a:moveTo>
                    <a:cubicBezTo>
                      <a:pt x="79" y="0"/>
                      <a:pt x="1" y="110"/>
                      <a:pt x="85" y="180"/>
                    </a:cubicBezTo>
                    <a:lnTo>
                      <a:pt x="4678" y="4033"/>
                    </a:lnTo>
                    <a:cubicBezTo>
                      <a:pt x="4701" y="4053"/>
                      <a:pt x="4726" y="4061"/>
                      <a:pt x="4750" y="4061"/>
                    </a:cubicBezTo>
                    <a:cubicBezTo>
                      <a:pt x="4839" y="4061"/>
                      <a:pt x="4916" y="3951"/>
                      <a:pt x="4832" y="3880"/>
                    </a:cubicBezTo>
                    <a:lnTo>
                      <a:pt x="4831" y="3880"/>
                    </a:lnTo>
                    <a:lnTo>
                      <a:pt x="239" y="27"/>
                    </a:lnTo>
                    <a:cubicBezTo>
                      <a:pt x="217" y="8"/>
                      <a:pt x="192" y="0"/>
                      <a:pt x="1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7"/>
              <p:cNvSpPr/>
              <p:nvPr/>
            </p:nvSpPr>
            <p:spPr>
              <a:xfrm>
                <a:off x="341971" y="3021837"/>
                <a:ext cx="314985" cy="211707"/>
              </a:xfrm>
              <a:custGeom>
                <a:rect b="b" l="l" r="r" t="t"/>
                <a:pathLst>
                  <a:path extrusionOk="0" h="2960" w="4404">
                    <a:moveTo>
                      <a:pt x="144" y="0"/>
                    </a:moveTo>
                    <a:cubicBezTo>
                      <a:pt x="58" y="0"/>
                      <a:pt x="0" y="140"/>
                      <a:pt x="92" y="209"/>
                    </a:cubicBezTo>
                    <a:cubicBezTo>
                      <a:pt x="1414" y="1189"/>
                      <a:pt x="2782" y="2100"/>
                      <a:pt x="4193" y="2944"/>
                    </a:cubicBezTo>
                    <a:cubicBezTo>
                      <a:pt x="4212" y="2955"/>
                      <a:pt x="4230" y="2960"/>
                      <a:pt x="4247" y="2960"/>
                    </a:cubicBezTo>
                    <a:cubicBezTo>
                      <a:pt x="4341" y="2960"/>
                      <a:pt x="4403" y="2816"/>
                      <a:pt x="4303" y="2756"/>
                    </a:cubicBezTo>
                    <a:lnTo>
                      <a:pt x="4302" y="2756"/>
                    </a:lnTo>
                    <a:cubicBezTo>
                      <a:pt x="2888" y="1911"/>
                      <a:pt x="1522" y="999"/>
                      <a:pt x="201" y="21"/>
                    </a:cubicBezTo>
                    <a:cubicBezTo>
                      <a:pt x="182" y="7"/>
                      <a:pt x="162" y="0"/>
                      <a:pt x="14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7"/>
              <p:cNvSpPr/>
              <p:nvPr/>
            </p:nvSpPr>
            <p:spPr>
              <a:xfrm>
                <a:off x="623839" y="3270019"/>
                <a:ext cx="530840" cy="129813"/>
              </a:xfrm>
              <a:custGeom>
                <a:rect b="b" l="l" r="r" t="t"/>
                <a:pathLst>
                  <a:path extrusionOk="0" h="1815" w="7422">
                    <a:moveTo>
                      <a:pt x="7263" y="0"/>
                    </a:moveTo>
                    <a:cubicBezTo>
                      <a:pt x="7255" y="0"/>
                      <a:pt x="7246" y="1"/>
                      <a:pt x="7237" y="3"/>
                    </a:cubicBezTo>
                    <a:lnTo>
                      <a:pt x="127" y="1601"/>
                    </a:lnTo>
                    <a:cubicBezTo>
                      <a:pt x="0" y="1630"/>
                      <a:pt x="42" y="1814"/>
                      <a:pt x="159" y="1814"/>
                    </a:cubicBezTo>
                    <a:cubicBezTo>
                      <a:pt x="167" y="1814"/>
                      <a:pt x="176" y="1813"/>
                      <a:pt x="185" y="1811"/>
                    </a:cubicBezTo>
                    <a:lnTo>
                      <a:pt x="7294" y="213"/>
                    </a:lnTo>
                    <a:cubicBezTo>
                      <a:pt x="7422" y="184"/>
                      <a:pt x="7380" y="0"/>
                      <a:pt x="72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7"/>
              <p:cNvSpPr/>
              <p:nvPr/>
            </p:nvSpPr>
            <p:spPr>
              <a:xfrm>
                <a:off x="293050" y="3433161"/>
                <a:ext cx="289809" cy="163214"/>
              </a:xfrm>
              <a:custGeom>
                <a:rect b="b" l="l" r="r" t="t"/>
                <a:pathLst>
                  <a:path extrusionOk="0" h="2282" w="4052">
                    <a:moveTo>
                      <a:pt x="159" y="0"/>
                    </a:moveTo>
                    <a:cubicBezTo>
                      <a:pt x="63" y="0"/>
                      <a:pt x="0" y="142"/>
                      <a:pt x="103" y="203"/>
                    </a:cubicBezTo>
                    <a:lnTo>
                      <a:pt x="103" y="203"/>
                    </a:lnTo>
                    <a:lnTo>
                      <a:pt x="103" y="203"/>
                    </a:lnTo>
                    <a:lnTo>
                      <a:pt x="346" y="348"/>
                    </a:lnTo>
                    <a:cubicBezTo>
                      <a:pt x="362" y="358"/>
                      <a:pt x="378" y="363"/>
                      <a:pt x="394" y="364"/>
                    </a:cubicBezTo>
                    <a:lnTo>
                      <a:pt x="394" y="364"/>
                    </a:lnTo>
                    <a:lnTo>
                      <a:pt x="3837" y="2267"/>
                    </a:lnTo>
                    <a:cubicBezTo>
                      <a:pt x="3856" y="2277"/>
                      <a:pt x="3874" y="2282"/>
                      <a:pt x="3891" y="2282"/>
                    </a:cubicBezTo>
                    <a:cubicBezTo>
                      <a:pt x="3988" y="2282"/>
                      <a:pt x="4051" y="2138"/>
                      <a:pt x="3947" y="2080"/>
                    </a:cubicBezTo>
                    <a:lnTo>
                      <a:pt x="212" y="15"/>
                    </a:lnTo>
                    <a:cubicBezTo>
                      <a:pt x="194" y="5"/>
                      <a:pt x="176" y="0"/>
                      <a:pt x="1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22" name="Google Shape;322;p7"/>
          <p:cNvGrpSpPr/>
          <p:nvPr/>
        </p:nvGrpSpPr>
        <p:grpSpPr>
          <a:xfrm rot="-118447">
            <a:off x="1067168" y="3915892"/>
            <a:ext cx="831994" cy="1767225"/>
            <a:chOff x="290475" y="1572800"/>
            <a:chExt cx="1141857" cy="2425399"/>
          </a:xfrm>
        </p:grpSpPr>
        <p:sp>
          <p:nvSpPr>
            <p:cNvPr id="323" name="Google Shape;323;p7"/>
            <p:cNvSpPr/>
            <p:nvPr/>
          </p:nvSpPr>
          <p:spPr>
            <a:xfrm>
              <a:off x="290475" y="1572800"/>
              <a:ext cx="1141857" cy="2425399"/>
            </a:xfrm>
            <a:custGeom>
              <a:rect b="b" l="l" r="r" t="t"/>
              <a:pathLst>
                <a:path extrusionOk="0" h="33911" w="15965">
                  <a:moveTo>
                    <a:pt x="14194" y="0"/>
                  </a:moveTo>
                  <a:lnTo>
                    <a:pt x="14194" y="0"/>
                  </a:lnTo>
                  <a:cubicBezTo>
                    <a:pt x="8929" y="3415"/>
                    <a:pt x="4769" y="8505"/>
                    <a:pt x="2472" y="14345"/>
                  </a:cubicBezTo>
                  <a:cubicBezTo>
                    <a:pt x="175" y="20184"/>
                    <a:pt x="0" y="27824"/>
                    <a:pt x="1527" y="33911"/>
                  </a:cubicBezTo>
                  <a:cubicBezTo>
                    <a:pt x="6946" y="30488"/>
                    <a:pt x="11210" y="25273"/>
                    <a:pt x="13490" y="19285"/>
                  </a:cubicBezTo>
                  <a:cubicBezTo>
                    <a:pt x="15770" y="13295"/>
                    <a:pt x="15965" y="6160"/>
                    <a:pt x="1419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4" name="Google Shape;324;p7"/>
            <p:cNvGrpSpPr/>
            <p:nvPr/>
          </p:nvGrpSpPr>
          <p:grpSpPr>
            <a:xfrm>
              <a:off x="293050" y="1607417"/>
              <a:ext cx="1086422" cy="2043326"/>
              <a:chOff x="293050" y="1607417"/>
              <a:chExt cx="1086422" cy="2043326"/>
            </a:xfrm>
          </p:grpSpPr>
          <p:sp>
            <p:nvSpPr>
              <p:cNvPr id="325" name="Google Shape;325;p7"/>
              <p:cNvSpPr/>
              <p:nvPr/>
            </p:nvSpPr>
            <p:spPr>
              <a:xfrm>
                <a:off x="538657" y="1607417"/>
                <a:ext cx="758925" cy="2043326"/>
              </a:xfrm>
              <a:custGeom>
                <a:rect b="b" l="l" r="r" t="t"/>
                <a:pathLst>
                  <a:path extrusionOk="0" h="28569" w="10611">
                    <a:moveTo>
                      <a:pt x="10464" y="0"/>
                    </a:moveTo>
                    <a:cubicBezTo>
                      <a:pt x="10432" y="0"/>
                      <a:pt x="10401" y="17"/>
                      <a:pt x="10382" y="56"/>
                    </a:cubicBezTo>
                    <a:cubicBezTo>
                      <a:pt x="7058" y="7151"/>
                      <a:pt x="4218" y="14468"/>
                      <a:pt x="1894" y="21951"/>
                    </a:cubicBezTo>
                    <a:cubicBezTo>
                      <a:pt x="1228" y="24099"/>
                      <a:pt x="604" y="26261"/>
                      <a:pt x="22" y="28434"/>
                    </a:cubicBezTo>
                    <a:cubicBezTo>
                      <a:pt x="0" y="28516"/>
                      <a:pt x="68" y="28569"/>
                      <a:pt x="133" y="28569"/>
                    </a:cubicBezTo>
                    <a:cubicBezTo>
                      <a:pt x="176" y="28569"/>
                      <a:pt x="218" y="28546"/>
                      <a:pt x="232" y="28492"/>
                    </a:cubicBezTo>
                    <a:cubicBezTo>
                      <a:pt x="2247" y="20964"/>
                      <a:pt x="4775" y="13582"/>
                      <a:pt x="7796" y="6398"/>
                    </a:cubicBezTo>
                    <a:cubicBezTo>
                      <a:pt x="8679" y="4302"/>
                      <a:pt x="9604" y="2226"/>
                      <a:pt x="10570" y="166"/>
                    </a:cubicBezTo>
                    <a:cubicBezTo>
                      <a:pt x="10611" y="80"/>
                      <a:pt x="10535" y="0"/>
                      <a:pt x="10464" y="0"/>
                    </a:cubicBezTo>
                    <a:close/>
                  </a:path>
                </a:pathLst>
              </a:custGeom>
              <a:solidFill>
                <a:srgbClr val="173F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7"/>
              <p:cNvSpPr/>
              <p:nvPr/>
            </p:nvSpPr>
            <p:spPr>
              <a:xfrm>
                <a:off x="1028583" y="2052069"/>
                <a:ext cx="350889" cy="155347"/>
              </a:xfrm>
              <a:custGeom>
                <a:rect b="b" l="l" r="r" t="t"/>
                <a:pathLst>
                  <a:path extrusionOk="0" h="2172" w="4906">
                    <a:moveTo>
                      <a:pt x="4731" y="1"/>
                    </a:moveTo>
                    <a:cubicBezTo>
                      <a:pt x="4716" y="1"/>
                      <a:pt x="4700" y="4"/>
                      <a:pt x="4684" y="11"/>
                    </a:cubicBezTo>
                    <a:lnTo>
                      <a:pt x="113" y="1975"/>
                    </a:lnTo>
                    <a:cubicBezTo>
                      <a:pt x="1" y="2022"/>
                      <a:pt x="72" y="2172"/>
                      <a:pt x="176" y="2172"/>
                    </a:cubicBezTo>
                    <a:cubicBezTo>
                      <a:pt x="191" y="2172"/>
                      <a:pt x="206" y="2169"/>
                      <a:pt x="222" y="2162"/>
                    </a:cubicBezTo>
                    <a:lnTo>
                      <a:pt x="4794" y="198"/>
                    </a:lnTo>
                    <a:cubicBezTo>
                      <a:pt x="4906" y="151"/>
                      <a:pt x="4836" y="1"/>
                      <a:pt x="4731" y="1"/>
                    </a:cubicBezTo>
                    <a:close/>
                  </a:path>
                </a:pathLst>
              </a:custGeom>
              <a:solidFill>
                <a:srgbClr val="173F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7"/>
              <p:cNvSpPr/>
              <p:nvPr/>
            </p:nvSpPr>
            <p:spPr>
              <a:xfrm>
                <a:off x="890188" y="2446299"/>
                <a:ext cx="481633" cy="144332"/>
              </a:xfrm>
              <a:custGeom>
                <a:rect b="b" l="l" r="r" t="t"/>
                <a:pathLst>
                  <a:path extrusionOk="0" h="2018" w="6734">
                    <a:moveTo>
                      <a:pt x="6585" y="1"/>
                    </a:moveTo>
                    <a:cubicBezTo>
                      <a:pt x="6575" y="1"/>
                      <a:pt x="6565" y="2"/>
                      <a:pt x="6553" y="6"/>
                    </a:cubicBezTo>
                    <a:lnTo>
                      <a:pt x="123" y="1804"/>
                    </a:lnTo>
                    <a:cubicBezTo>
                      <a:pt x="0" y="1839"/>
                      <a:pt x="38" y="2018"/>
                      <a:pt x="150" y="2018"/>
                    </a:cubicBezTo>
                    <a:cubicBezTo>
                      <a:pt x="160" y="2018"/>
                      <a:pt x="170" y="2016"/>
                      <a:pt x="182" y="2013"/>
                    </a:cubicBezTo>
                    <a:lnTo>
                      <a:pt x="6611" y="214"/>
                    </a:lnTo>
                    <a:cubicBezTo>
                      <a:pt x="6734" y="180"/>
                      <a:pt x="6697" y="1"/>
                      <a:pt x="6585" y="1"/>
                    </a:cubicBezTo>
                    <a:close/>
                  </a:path>
                </a:pathLst>
              </a:custGeom>
              <a:solidFill>
                <a:srgbClr val="173F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7"/>
              <p:cNvSpPr/>
              <p:nvPr/>
            </p:nvSpPr>
            <p:spPr>
              <a:xfrm>
                <a:off x="754153" y="2813637"/>
                <a:ext cx="586270" cy="165288"/>
              </a:xfrm>
              <a:custGeom>
                <a:rect b="b" l="l" r="r" t="t"/>
                <a:pathLst>
                  <a:path extrusionOk="0" h="2311" w="8197">
                    <a:moveTo>
                      <a:pt x="8039" y="1"/>
                    </a:moveTo>
                    <a:cubicBezTo>
                      <a:pt x="8031" y="1"/>
                      <a:pt x="8022" y="2"/>
                      <a:pt x="8012" y="4"/>
                    </a:cubicBezTo>
                    <a:cubicBezTo>
                      <a:pt x="5358" y="612"/>
                      <a:pt x="2728" y="1308"/>
                      <a:pt x="122" y="2095"/>
                    </a:cubicBezTo>
                    <a:cubicBezTo>
                      <a:pt x="1" y="2132"/>
                      <a:pt x="37" y="2310"/>
                      <a:pt x="146" y="2310"/>
                    </a:cubicBezTo>
                    <a:cubicBezTo>
                      <a:pt x="157" y="2310"/>
                      <a:pt x="168" y="2309"/>
                      <a:pt x="180" y="2305"/>
                    </a:cubicBezTo>
                    <a:cubicBezTo>
                      <a:pt x="2786" y="1518"/>
                      <a:pt x="5416" y="822"/>
                      <a:pt x="8070" y="214"/>
                    </a:cubicBezTo>
                    <a:cubicBezTo>
                      <a:pt x="8197" y="185"/>
                      <a:pt x="8156" y="1"/>
                      <a:pt x="8039" y="1"/>
                    </a:cubicBezTo>
                    <a:close/>
                  </a:path>
                </a:pathLst>
              </a:custGeom>
              <a:solidFill>
                <a:srgbClr val="173F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7"/>
              <p:cNvSpPr/>
              <p:nvPr/>
            </p:nvSpPr>
            <p:spPr>
              <a:xfrm>
                <a:off x="963641" y="1742450"/>
                <a:ext cx="189392" cy="186459"/>
              </a:xfrm>
              <a:custGeom>
                <a:rect b="b" l="l" r="r" t="t"/>
                <a:pathLst>
                  <a:path extrusionOk="0" h="2607" w="2648">
                    <a:moveTo>
                      <a:pt x="159" y="0"/>
                    </a:moveTo>
                    <a:cubicBezTo>
                      <a:pt x="80" y="0"/>
                      <a:pt x="1" y="86"/>
                      <a:pt x="58" y="162"/>
                    </a:cubicBezTo>
                    <a:lnTo>
                      <a:pt x="224" y="379"/>
                    </a:lnTo>
                    <a:cubicBezTo>
                      <a:pt x="248" y="410"/>
                      <a:pt x="280" y="424"/>
                      <a:pt x="312" y="425"/>
                    </a:cubicBezTo>
                    <a:lnTo>
                      <a:pt x="312" y="425"/>
                    </a:lnTo>
                    <a:lnTo>
                      <a:pt x="2418" y="2574"/>
                    </a:lnTo>
                    <a:cubicBezTo>
                      <a:pt x="2440" y="2597"/>
                      <a:pt x="2466" y="2607"/>
                      <a:pt x="2490" y="2607"/>
                    </a:cubicBezTo>
                    <a:cubicBezTo>
                      <a:pt x="2573" y="2607"/>
                      <a:pt x="2648" y="2498"/>
                      <a:pt x="2572" y="2421"/>
                    </a:cubicBezTo>
                    <a:lnTo>
                      <a:pt x="229" y="30"/>
                    </a:lnTo>
                    <a:cubicBezTo>
                      <a:pt x="209" y="9"/>
                      <a:pt x="184" y="0"/>
                      <a:pt x="159" y="0"/>
                    </a:cubicBezTo>
                    <a:close/>
                  </a:path>
                </a:pathLst>
              </a:custGeom>
              <a:solidFill>
                <a:srgbClr val="173F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7"/>
              <p:cNvSpPr/>
              <p:nvPr/>
            </p:nvSpPr>
            <p:spPr>
              <a:xfrm>
                <a:off x="658742" y="2179665"/>
                <a:ext cx="306975" cy="222936"/>
              </a:xfrm>
              <a:custGeom>
                <a:rect b="b" l="l" r="r" t="t"/>
                <a:pathLst>
                  <a:path extrusionOk="0" h="3117" w="4292">
                    <a:moveTo>
                      <a:pt x="170" y="1"/>
                    </a:moveTo>
                    <a:cubicBezTo>
                      <a:pt x="80" y="1"/>
                      <a:pt x="1" y="111"/>
                      <a:pt x="88" y="180"/>
                    </a:cubicBezTo>
                    <a:cubicBezTo>
                      <a:pt x="1379" y="1209"/>
                      <a:pt x="2712" y="2181"/>
                      <a:pt x="4085" y="3098"/>
                    </a:cubicBezTo>
                    <a:cubicBezTo>
                      <a:pt x="4105" y="3111"/>
                      <a:pt x="4124" y="3117"/>
                      <a:pt x="4142" y="3117"/>
                    </a:cubicBezTo>
                    <a:cubicBezTo>
                      <a:pt x="4232" y="3117"/>
                      <a:pt x="4292" y="2975"/>
                      <a:pt x="4195" y="2910"/>
                    </a:cubicBezTo>
                    <a:cubicBezTo>
                      <a:pt x="2837" y="2004"/>
                      <a:pt x="1519" y="1042"/>
                      <a:pt x="241" y="27"/>
                    </a:cubicBezTo>
                    <a:cubicBezTo>
                      <a:pt x="219" y="9"/>
                      <a:pt x="194" y="1"/>
                      <a:pt x="170" y="1"/>
                    </a:cubicBezTo>
                    <a:close/>
                  </a:path>
                </a:pathLst>
              </a:custGeom>
              <a:solidFill>
                <a:srgbClr val="173F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7"/>
              <p:cNvSpPr/>
              <p:nvPr/>
            </p:nvSpPr>
            <p:spPr>
              <a:xfrm>
                <a:off x="463344" y="2498081"/>
                <a:ext cx="351676" cy="290453"/>
              </a:xfrm>
              <a:custGeom>
                <a:rect b="b" l="l" r="r" t="t"/>
                <a:pathLst>
                  <a:path extrusionOk="0" h="4061" w="4917">
                    <a:moveTo>
                      <a:pt x="168" y="0"/>
                    </a:moveTo>
                    <a:cubicBezTo>
                      <a:pt x="79" y="0"/>
                      <a:pt x="1" y="110"/>
                      <a:pt x="85" y="180"/>
                    </a:cubicBezTo>
                    <a:lnTo>
                      <a:pt x="4678" y="4033"/>
                    </a:lnTo>
                    <a:cubicBezTo>
                      <a:pt x="4701" y="4053"/>
                      <a:pt x="4726" y="4061"/>
                      <a:pt x="4750" y="4061"/>
                    </a:cubicBezTo>
                    <a:cubicBezTo>
                      <a:pt x="4839" y="4061"/>
                      <a:pt x="4916" y="3951"/>
                      <a:pt x="4832" y="3880"/>
                    </a:cubicBezTo>
                    <a:lnTo>
                      <a:pt x="4831" y="3880"/>
                    </a:lnTo>
                    <a:lnTo>
                      <a:pt x="239" y="27"/>
                    </a:lnTo>
                    <a:cubicBezTo>
                      <a:pt x="217" y="8"/>
                      <a:pt x="192" y="0"/>
                      <a:pt x="168" y="0"/>
                    </a:cubicBezTo>
                    <a:close/>
                  </a:path>
                </a:pathLst>
              </a:custGeom>
              <a:solidFill>
                <a:srgbClr val="173F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7"/>
              <p:cNvSpPr/>
              <p:nvPr/>
            </p:nvSpPr>
            <p:spPr>
              <a:xfrm>
                <a:off x="341971" y="3021837"/>
                <a:ext cx="314985" cy="211707"/>
              </a:xfrm>
              <a:custGeom>
                <a:rect b="b" l="l" r="r" t="t"/>
                <a:pathLst>
                  <a:path extrusionOk="0" h="2960" w="4404">
                    <a:moveTo>
                      <a:pt x="144" y="0"/>
                    </a:moveTo>
                    <a:cubicBezTo>
                      <a:pt x="58" y="0"/>
                      <a:pt x="0" y="140"/>
                      <a:pt x="92" y="209"/>
                    </a:cubicBezTo>
                    <a:cubicBezTo>
                      <a:pt x="1414" y="1189"/>
                      <a:pt x="2782" y="2100"/>
                      <a:pt x="4193" y="2944"/>
                    </a:cubicBezTo>
                    <a:cubicBezTo>
                      <a:pt x="4212" y="2955"/>
                      <a:pt x="4230" y="2960"/>
                      <a:pt x="4247" y="2960"/>
                    </a:cubicBezTo>
                    <a:cubicBezTo>
                      <a:pt x="4341" y="2960"/>
                      <a:pt x="4403" y="2816"/>
                      <a:pt x="4303" y="2756"/>
                    </a:cubicBezTo>
                    <a:lnTo>
                      <a:pt x="4302" y="2756"/>
                    </a:lnTo>
                    <a:cubicBezTo>
                      <a:pt x="2888" y="1911"/>
                      <a:pt x="1522" y="999"/>
                      <a:pt x="201" y="21"/>
                    </a:cubicBezTo>
                    <a:cubicBezTo>
                      <a:pt x="182" y="7"/>
                      <a:pt x="162" y="0"/>
                      <a:pt x="14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7"/>
              <p:cNvSpPr/>
              <p:nvPr/>
            </p:nvSpPr>
            <p:spPr>
              <a:xfrm>
                <a:off x="623839" y="3270019"/>
                <a:ext cx="530840" cy="129813"/>
              </a:xfrm>
              <a:custGeom>
                <a:rect b="b" l="l" r="r" t="t"/>
                <a:pathLst>
                  <a:path extrusionOk="0" h="1815" w="7422">
                    <a:moveTo>
                      <a:pt x="7263" y="0"/>
                    </a:moveTo>
                    <a:cubicBezTo>
                      <a:pt x="7255" y="0"/>
                      <a:pt x="7246" y="1"/>
                      <a:pt x="7237" y="3"/>
                    </a:cubicBezTo>
                    <a:lnTo>
                      <a:pt x="127" y="1601"/>
                    </a:lnTo>
                    <a:cubicBezTo>
                      <a:pt x="0" y="1630"/>
                      <a:pt x="42" y="1814"/>
                      <a:pt x="159" y="1814"/>
                    </a:cubicBezTo>
                    <a:cubicBezTo>
                      <a:pt x="167" y="1814"/>
                      <a:pt x="176" y="1813"/>
                      <a:pt x="185" y="1811"/>
                    </a:cubicBezTo>
                    <a:lnTo>
                      <a:pt x="7294" y="213"/>
                    </a:lnTo>
                    <a:cubicBezTo>
                      <a:pt x="7422" y="184"/>
                      <a:pt x="7380" y="0"/>
                      <a:pt x="7263" y="0"/>
                    </a:cubicBezTo>
                    <a:close/>
                  </a:path>
                </a:pathLst>
              </a:custGeom>
              <a:solidFill>
                <a:srgbClr val="173F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7"/>
              <p:cNvSpPr/>
              <p:nvPr/>
            </p:nvSpPr>
            <p:spPr>
              <a:xfrm>
                <a:off x="293050" y="3433161"/>
                <a:ext cx="289809" cy="163214"/>
              </a:xfrm>
              <a:custGeom>
                <a:rect b="b" l="l" r="r" t="t"/>
                <a:pathLst>
                  <a:path extrusionOk="0" h="2282" w="4052">
                    <a:moveTo>
                      <a:pt x="159" y="0"/>
                    </a:moveTo>
                    <a:cubicBezTo>
                      <a:pt x="63" y="0"/>
                      <a:pt x="0" y="142"/>
                      <a:pt x="103" y="203"/>
                    </a:cubicBezTo>
                    <a:lnTo>
                      <a:pt x="103" y="203"/>
                    </a:lnTo>
                    <a:lnTo>
                      <a:pt x="103" y="203"/>
                    </a:lnTo>
                    <a:lnTo>
                      <a:pt x="346" y="348"/>
                    </a:lnTo>
                    <a:cubicBezTo>
                      <a:pt x="362" y="358"/>
                      <a:pt x="378" y="363"/>
                      <a:pt x="394" y="364"/>
                    </a:cubicBezTo>
                    <a:lnTo>
                      <a:pt x="394" y="364"/>
                    </a:lnTo>
                    <a:lnTo>
                      <a:pt x="3837" y="2267"/>
                    </a:lnTo>
                    <a:cubicBezTo>
                      <a:pt x="3856" y="2277"/>
                      <a:pt x="3874" y="2282"/>
                      <a:pt x="3891" y="2282"/>
                    </a:cubicBezTo>
                    <a:cubicBezTo>
                      <a:pt x="3988" y="2282"/>
                      <a:pt x="4051" y="2138"/>
                      <a:pt x="3947" y="2080"/>
                    </a:cubicBezTo>
                    <a:lnTo>
                      <a:pt x="212" y="15"/>
                    </a:lnTo>
                    <a:cubicBezTo>
                      <a:pt x="194" y="5"/>
                      <a:pt x="176" y="0"/>
                      <a:pt x="1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35" name="Google Shape;335;p7"/>
          <p:cNvSpPr/>
          <p:nvPr/>
        </p:nvSpPr>
        <p:spPr>
          <a:xfrm rot="10800000">
            <a:off x="-78927" y="-33281"/>
            <a:ext cx="1000318" cy="1281983"/>
          </a:xfrm>
          <a:custGeom>
            <a:rect b="b" l="l" r="r" t="t"/>
            <a:pathLst>
              <a:path extrusionOk="0" h="19858" w="15495">
                <a:moveTo>
                  <a:pt x="15495" y="0"/>
                </a:moveTo>
                <a:lnTo>
                  <a:pt x="15495" y="0"/>
                </a:lnTo>
                <a:cubicBezTo>
                  <a:pt x="1284" y="4890"/>
                  <a:pt x="0" y="19857"/>
                  <a:pt x="0" y="19857"/>
                </a:cubicBezTo>
                <a:lnTo>
                  <a:pt x="15393" y="19857"/>
                </a:lnTo>
                <a:lnTo>
                  <a:pt x="15495"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7"/>
          <p:cNvSpPr/>
          <p:nvPr/>
        </p:nvSpPr>
        <p:spPr>
          <a:xfrm rot="10800000">
            <a:off x="-84154" y="-57620"/>
            <a:ext cx="1299865" cy="1063585"/>
          </a:xfrm>
          <a:custGeom>
            <a:rect b="b" l="l" r="r" t="t"/>
            <a:pathLst>
              <a:path extrusionOk="0" h="16475" w="20135">
                <a:moveTo>
                  <a:pt x="19933" y="1"/>
                </a:moveTo>
                <a:cubicBezTo>
                  <a:pt x="5581" y="4363"/>
                  <a:pt x="55" y="16067"/>
                  <a:pt x="0" y="16184"/>
                </a:cubicBezTo>
                <a:lnTo>
                  <a:pt x="631" y="16474"/>
                </a:lnTo>
                <a:cubicBezTo>
                  <a:pt x="684" y="16359"/>
                  <a:pt x="6079" y="4939"/>
                  <a:pt x="20135" y="666"/>
                </a:cubicBezTo>
                <a:lnTo>
                  <a:pt x="1993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7"/>
          <p:cNvSpPr/>
          <p:nvPr/>
        </p:nvSpPr>
        <p:spPr>
          <a:xfrm rot="-7437716">
            <a:off x="3611456" y="2014571"/>
            <a:ext cx="729143" cy="970137"/>
          </a:xfrm>
          <a:custGeom>
            <a:rect b="b" l="l" r="r" t="t"/>
            <a:pathLst>
              <a:path extrusionOk="0" h="49921" w="37516">
                <a:moveTo>
                  <a:pt x="12199" y="1"/>
                </a:moveTo>
                <a:cubicBezTo>
                  <a:pt x="11148" y="1"/>
                  <a:pt x="10034" y="217"/>
                  <a:pt x="8858" y="687"/>
                </a:cubicBezTo>
                <a:cubicBezTo>
                  <a:pt x="84" y="4198"/>
                  <a:pt x="1" y="22953"/>
                  <a:pt x="13809" y="35061"/>
                </a:cubicBezTo>
                <a:cubicBezTo>
                  <a:pt x="26038" y="45786"/>
                  <a:pt x="35201" y="49920"/>
                  <a:pt x="37136" y="49920"/>
                </a:cubicBezTo>
                <a:cubicBezTo>
                  <a:pt x="37386" y="49920"/>
                  <a:pt x="37515" y="49851"/>
                  <a:pt x="37515" y="49719"/>
                </a:cubicBezTo>
                <a:cubicBezTo>
                  <a:pt x="37515" y="48940"/>
                  <a:pt x="34453" y="47583"/>
                  <a:pt x="31652" y="42922"/>
                </a:cubicBezTo>
                <a:cubicBezTo>
                  <a:pt x="26823" y="34890"/>
                  <a:pt x="25169" y="24507"/>
                  <a:pt x="24126" y="16555"/>
                </a:cubicBezTo>
                <a:cubicBezTo>
                  <a:pt x="23137" y="9012"/>
                  <a:pt x="18991" y="1"/>
                  <a:pt x="1219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7"/>
          <p:cNvSpPr/>
          <p:nvPr/>
        </p:nvSpPr>
        <p:spPr>
          <a:xfrm rot="-4500040">
            <a:off x="3528699" y="1935808"/>
            <a:ext cx="487510" cy="311266"/>
          </a:xfrm>
          <a:custGeom>
            <a:rect b="b" l="l" r="r" t="t"/>
            <a:pathLst>
              <a:path extrusionOk="0" h="12451" w="19501">
                <a:moveTo>
                  <a:pt x="6023" y="1"/>
                </a:moveTo>
                <a:cubicBezTo>
                  <a:pt x="5163" y="1"/>
                  <a:pt x="4286" y="279"/>
                  <a:pt x="3403" y="904"/>
                </a:cubicBezTo>
                <a:cubicBezTo>
                  <a:pt x="1" y="3311"/>
                  <a:pt x="1362" y="8921"/>
                  <a:pt x="7053" y="11521"/>
                </a:cubicBezTo>
                <a:cubicBezTo>
                  <a:pt x="8500" y="12182"/>
                  <a:pt x="9917" y="12451"/>
                  <a:pt x="11247" y="12451"/>
                </a:cubicBezTo>
                <a:cubicBezTo>
                  <a:pt x="15919" y="12451"/>
                  <a:pt x="19500" y="9133"/>
                  <a:pt x="19427" y="7882"/>
                </a:cubicBezTo>
                <a:cubicBezTo>
                  <a:pt x="19418" y="7731"/>
                  <a:pt x="19248" y="7689"/>
                  <a:pt x="18961" y="7689"/>
                </a:cubicBezTo>
                <a:cubicBezTo>
                  <a:pt x="18604" y="7689"/>
                  <a:pt x="18068" y="7754"/>
                  <a:pt x="17436" y="7754"/>
                </a:cubicBezTo>
                <a:cubicBezTo>
                  <a:pt x="15992" y="7754"/>
                  <a:pt x="14051" y="7415"/>
                  <a:pt x="12637" y="5187"/>
                </a:cubicBezTo>
                <a:cubicBezTo>
                  <a:pt x="10780" y="2264"/>
                  <a:pt x="8475" y="1"/>
                  <a:pt x="60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7"/>
          <p:cNvSpPr/>
          <p:nvPr/>
        </p:nvSpPr>
        <p:spPr>
          <a:xfrm>
            <a:off x="8035775" y="4229025"/>
            <a:ext cx="1407795" cy="1146764"/>
          </a:xfrm>
          <a:custGeom>
            <a:rect b="b" l="l" r="r" t="t"/>
            <a:pathLst>
              <a:path extrusionOk="0" h="18904" w="23207">
                <a:moveTo>
                  <a:pt x="19129" y="0"/>
                </a:moveTo>
                <a:cubicBezTo>
                  <a:pt x="17530" y="0"/>
                  <a:pt x="16039" y="1466"/>
                  <a:pt x="16207" y="4686"/>
                </a:cubicBezTo>
                <a:cubicBezTo>
                  <a:pt x="16207" y="4686"/>
                  <a:pt x="15391" y="1665"/>
                  <a:pt x="13196" y="1665"/>
                </a:cubicBezTo>
                <a:cubicBezTo>
                  <a:pt x="13057" y="1665"/>
                  <a:pt x="12913" y="1677"/>
                  <a:pt x="12763" y="1703"/>
                </a:cubicBezTo>
                <a:cubicBezTo>
                  <a:pt x="9670" y="2231"/>
                  <a:pt x="9911" y="7235"/>
                  <a:pt x="9911" y="7235"/>
                </a:cubicBezTo>
                <a:cubicBezTo>
                  <a:pt x="9911" y="7235"/>
                  <a:pt x="7455" y="2188"/>
                  <a:pt x="4557" y="1731"/>
                </a:cubicBezTo>
                <a:cubicBezTo>
                  <a:pt x="4388" y="1704"/>
                  <a:pt x="4223" y="1691"/>
                  <a:pt x="4063" y="1691"/>
                </a:cubicBezTo>
                <a:cubicBezTo>
                  <a:pt x="1463" y="1691"/>
                  <a:pt x="1" y="5118"/>
                  <a:pt x="2544" y="9449"/>
                </a:cubicBezTo>
                <a:cubicBezTo>
                  <a:pt x="5194" y="13965"/>
                  <a:pt x="11862" y="18903"/>
                  <a:pt x="14901" y="18903"/>
                </a:cubicBezTo>
                <a:cubicBezTo>
                  <a:pt x="14959" y="18903"/>
                  <a:pt x="15014" y="18902"/>
                  <a:pt x="15069" y="18898"/>
                </a:cubicBezTo>
                <a:cubicBezTo>
                  <a:pt x="19465" y="18616"/>
                  <a:pt x="23207" y="9453"/>
                  <a:pt x="22701" y="4139"/>
                </a:cubicBezTo>
                <a:cubicBezTo>
                  <a:pt x="22447" y="1477"/>
                  <a:pt x="20734" y="0"/>
                  <a:pt x="1912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7"/>
          <p:cNvSpPr/>
          <p:nvPr/>
        </p:nvSpPr>
        <p:spPr>
          <a:xfrm>
            <a:off x="7722374" y="4685650"/>
            <a:ext cx="1089975" cy="887921"/>
          </a:xfrm>
          <a:custGeom>
            <a:rect b="b" l="l" r="r" t="t"/>
            <a:pathLst>
              <a:path extrusionOk="0" h="18904" w="23207">
                <a:moveTo>
                  <a:pt x="19129" y="0"/>
                </a:moveTo>
                <a:cubicBezTo>
                  <a:pt x="17530" y="0"/>
                  <a:pt x="16039" y="1466"/>
                  <a:pt x="16207" y="4686"/>
                </a:cubicBezTo>
                <a:cubicBezTo>
                  <a:pt x="16207" y="4686"/>
                  <a:pt x="15391" y="1665"/>
                  <a:pt x="13196" y="1665"/>
                </a:cubicBezTo>
                <a:cubicBezTo>
                  <a:pt x="13057" y="1665"/>
                  <a:pt x="12913" y="1677"/>
                  <a:pt x="12763" y="1703"/>
                </a:cubicBezTo>
                <a:cubicBezTo>
                  <a:pt x="9670" y="2231"/>
                  <a:pt x="9911" y="7235"/>
                  <a:pt x="9911" y="7235"/>
                </a:cubicBezTo>
                <a:cubicBezTo>
                  <a:pt x="9911" y="7235"/>
                  <a:pt x="7455" y="2188"/>
                  <a:pt x="4557" y="1731"/>
                </a:cubicBezTo>
                <a:cubicBezTo>
                  <a:pt x="4388" y="1704"/>
                  <a:pt x="4223" y="1691"/>
                  <a:pt x="4063" y="1691"/>
                </a:cubicBezTo>
                <a:cubicBezTo>
                  <a:pt x="1463" y="1691"/>
                  <a:pt x="1" y="5118"/>
                  <a:pt x="2544" y="9449"/>
                </a:cubicBezTo>
                <a:cubicBezTo>
                  <a:pt x="5194" y="13965"/>
                  <a:pt x="11862" y="18903"/>
                  <a:pt x="14901" y="18903"/>
                </a:cubicBezTo>
                <a:cubicBezTo>
                  <a:pt x="14959" y="18903"/>
                  <a:pt x="15014" y="18902"/>
                  <a:pt x="15069" y="18898"/>
                </a:cubicBezTo>
                <a:cubicBezTo>
                  <a:pt x="19465" y="18616"/>
                  <a:pt x="23207" y="9453"/>
                  <a:pt x="22701" y="4139"/>
                </a:cubicBezTo>
                <a:cubicBezTo>
                  <a:pt x="22447" y="1477"/>
                  <a:pt x="20734" y="0"/>
                  <a:pt x="1912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HREE COLUMNS">
  <p:cSld name="SECTION_HEADER_2">
    <p:bg>
      <p:bgPr>
        <a:solidFill>
          <a:schemeClr val="accent6"/>
        </a:solidFill>
      </p:bgPr>
    </p:bg>
    <p:spTree>
      <p:nvGrpSpPr>
        <p:cNvPr id="341" name="Shape 341"/>
        <p:cNvGrpSpPr/>
        <p:nvPr/>
      </p:nvGrpSpPr>
      <p:grpSpPr>
        <a:xfrm>
          <a:off x="0" y="0"/>
          <a:ext cx="0" cy="0"/>
          <a:chOff x="0" y="0"/>
          <a:chExt cx="0" cy="0"/>
        </a:xfrm>
      </p:grpSpPr>
      <p:sp>
        <p:nvSpPr>
          <p:cNvPr id="342" name="Google Shape;342;p8"/>
          <p:cNvSpPr txBox="1"/>
          <p:nvPr>
            <p:ph type="title"/>
          </p:nvPr>
        </p:nvSpPr>
        <p:spPr>
          <a:xfrm>
            <a:off x="2599800" y="557100"/>
            <a:ext cx="3944400" cy="3039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2"/>
              </a:buClr>
              <a:buSzPts val="2400"/>
              <a:buNone/>
              <a:defRPr sz="2400">
                <a:solidFill>
                  <a:schemeClr val="accent2"/>
                </a:solidFill>
              </a:defRPr>
            </a:lvl1pPr>
            <a:lvl2pPr lvl="1" rtl="0" algn="ctr">
              <a:spcBef>
                <a:spcPts val="0"/>
              </a:spcBef>
              <a:spcAft>
                <a:spcPts val="0"/>
              </a:spcAft>
              <a:buClr>
                <a:schemeClr val="accent2"/>
              </a:buClr>
              <a:buSzPts val="2400"/>
              <a:buNone/>
              <a:defRPr sz="2400">
                <a:solidFill>
                  <a:schemeClr val="accent2"/>
                </a:solidFill>
              </a:defRPr>
            </a:lvl2pPr>
            <a:lvl3pPr lvl="2" rtl="0" algn="ctr">
              <a:spcBef>
                <a:spcPts val="0"/>
              </a:spcBef>
              <a:spcAft>
                <a:spcPts val="0"/>
              </a:spcAft>
              <a:buClr>
                <a:schemeClr val="accent2"/>
              </a:buClr>
              <a:buSzPts val="2400"/>
              <a:buNone/>
              <a:defRPr sz="2400">
                <a:solidFill>
                  <a:schemeClr val="accent2"/>
                </a:solidFill>
              </a:defRPr>
            </a:lvl3pPr>
            <a:lvl4pPr lvl="3" rtl="0" algn="ctr">
              <a:spcBef>
                <a:spcPts val="0"/>
              </a:spcBef>
              <a:spcAft>
                <a:spcPts val="0"/>
              </a:spcAft>
              <a:buClr>
                <a:schemeClr val="accent2"/>
              </a:buClr>
              <a:buSzPts val="2400"/>
              <a:buNone/>
              <a:defRPr sz="2400">
                <a:solidFill>
                  <a:schemeClr val="accent2"/>
                </a:solidFill>
              </a:defRPr>
            </a:lvl4pPr>
            <a:lvl5pPr lvl="4" rtl="0" algn="ctr">
              <a:spcBef>
                <a:spcPts val="0"/>
              </a:spcBef>
              <a:spcAft>
                <a:spcPts val="0"/>
              </a:spcAft>
              <a:buClr>
                <a:schemeClr val="accent2"/>
              </a:buClr>
              <a:buSzPts val="2400"/>
              <a:buNone/>
              <a:defRPr sz="2400">
                <a:solidFill>
                  <a:schemeClr val="accent2"/>
                </a:solidFill>
              </a:defRPr>
            </a:lvl5pPr>
            <a:lvl6pPr lvl="5" rtl="0" algn="ctr">
              <a:spcBef>
                <a:spcPts val="0"/>
              </a:spcBef>
              <a:spcAft>
                <a:spcPts val="0"/>
              </a:spcAft>
              <a:buClr>
                <a:schemeClr val="accent2"/>
              </a:buClr>
              <a:buSzPts val="2400"/>
              <a:buNone/>
              <a:defRPr sz="2400">
                <a:solidFill>
                  <a:schemeClr val="accent2"/>
                </a:solidFill>
              </a:defRPr>
            </a:lvl6pPr>
            <a:lvl7pPr lvl="6" rtl="0" algn="ctr">
              <a:spcBef>
                <a:spcPts val="0"/>
              </a:spcBef>
              <a:spcAft>
                <a:spcPts val="0"/>
              </a:spcAft>
              <a:buClr>
                <a:schemeClr val="accent2"/>
              </a:buClr>
              <a:buSzPts val="2400"/>
              <a:buNone/>
              <a:defRPr sz="2400">
                <a:solidFill>
                  <a:schemeClr val="accent2"/>
                </a:solidFill>
              </a:defRPr>
            </a:lvl7pPr>
            <a:lvl8pPr lvl="7" rtl="0" algn="ctr">
              <a:spcBef>
                <a:spcPts val="0"/>
              </a:spcBef>
              <a:spcAft>
                <a:spcPts val="0"/>
              </a:spcAft>
              <a:buClr>
                <a:schemeClr val="accent2"/>
              </a:buClr>
              <a:buSzPts val="2400"/>
              <a:buNone/>
              <a:defRPr sz="2400">
                <a:solidFill>
                  <a:schemeClr val="accent2"/>
                </a:solidFill>
              </a:defRPr>
            </a:lvl8pPr>
            <a:lvl9pPr lvl="8" rtl="0" algn="ctr">
              <a:spcBef>
                <a:spcPts val="0"/>
              </a:spcBef>
              <a:spcAft>
                <a:spcPts val="0"/>
              </a:spcAft>
              <a:buClr>
                <a:schemeClr val="accent2"/>
              </a:buClr>
              <a:buSzPts val="2400"/>
              <a:buNone/>
              <a:defRPr sz="2400">
                <a:solidFill>
                  <a:schemeClr val="accent2"/>
                </a:solidFill>
              </a:defRPr>
            </a:lvl9pPr>
          </a:lstStyle>
          <a:p/>
        </p:txBody>
      </p:sp>
      <p:sp>
        <p:nvSpPr>
          <p:cNvPr id="343" name="Google Shape;343;p8"/>
          <p:cNvSpPr txBox="1"/>
          <p:nvPr>
            <p:ph idx="2" type="title"/>
          </p:nvPr>
        </p:nvSpPr>
        <p:spPr>
          <a:xfrm>
            <a:off x="1632301" y="3008900"/>
            <a:ext cx="1600500" cy="3354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2"/>
              </a:buClr>
              <a:buSzPts val="1800"/>
              <a:buNone/>
              <a:defRPr sz="1800">
                <a:solidFill>
                  <a:schemeClr val="accent2"/>
                </a:solidFill>
              </a:defRPr>
            </a:lvl1pPr>
            <a:lvl2pPr lvl="1" rtl="0" algn="ctr">
              <a:spcBef>
                <a:spcPts val="0"/>
              </a:spcBef>
              <a:spcAft>
                <a:spcPts val="0"/>
              </a:spcAft>
              <a:buClr>
                <a:schemeClr val="accent2"/>
              </a:buClr>
              <a:buSzPts val="1800"/>
              <a:buNone/>
              <a:defRPr sz="1800">
                <a:solidFill>
                  <a:schemeClr val="accent2"/>
                </a:solidFill>
              </a:defRPr>
            </a:lvl2pPr>
            <a:lvl3pPr lvl="2" rtl="0" algn="ctr">
              <a:spcBef>
                <a:spcPts val="0"/>
              </a:spcBef>
              <a:spcAft>
                <a:spcPts val="0"/>
              </a:spcAft>
              <a:buClr>
                <a:schemeClr val="accent2"/>
              </a:buClr>
              <a:buSzPts val="1800"/>
              <a:buNone/>
              <a:defRPr sz="1800">
                <a:solidFill>
                  <a:schemeClr val="accent2"/>
                </a:solidFill>
              </a:defRPr>
            </a:lvl3pPr>
            <a:lvl4pPr lvl="3" rtl="0" algn="ctr">
              <a:spcBef>
                <a:spcPts val="0"/>
              </a:spcBef>
              <a:spcAft>
                <a:spcPts val="0"/>
              </a:spcAft>
              <a:buClr>
                <a:schemeClr val="accent2"/>
              </a:buClr>
              <a:buSzPts val="1800"/>
              <a:buNone/>
              <a:defRPr sz="1800">
                <a:solidFill>
                  <a:schemeClr val="accent2"/>
                </a:solidFill>
              </a:defRPr>
            </a:lvl4pPr>
            <a:lvl5pPr lvl="4" rtl="0" algn="ctr">
              <a:spcBef>
                <a:spcPts val="0"/>
              </a:spcBef>
              <a:spcAft>
                <a:spcPts val="0"/>
              </a:spcAft>
              <a:buClr>
                <a:schemeClr val="accent2"/>
              </a:buClr>
              <a:buSzPts val="1800"/>
              <a:buNone/>
              <a:defRPr sz="1800">
                <a:solidFill>
                  <a:schemeClr val="accent2"/>
                </a:solidFill>
              </a:defRPr>
            </a:lvl5pPr>
            <a:lvl6pPr lvl="5" rtl="0" algn="ctr">
              <a:spcBef>
                <a:spcPts val="0"/>
              </a:spcBef>
              <a:spcAft>
                <a:spcPts val="0"/>
              </a:spcAft>
              <a:buClr>
                <a:schemeClr val="accent2"/>
              </a:buClr>
              <a:buSzPts val="1800"/>
              <a:buNone/>
              <a:defRPr sz="1800">
                <a:solidFill>
                  <a:schemeClr val="accent2"/>
                </a:solidFill>
              </a:defRPr>
            </a:lvl6pPr>
            <a:lvl7pPr lvl="6" rtl="0" algn="ctr">
              <a:spcBef>
                <a:spcPts val="0"/>
              </a:spcBef>
              <a:spcAft>
                <a:spcPts val="0"/>
              </a:spcAft>
              <a:buClr>
                <a:schemeClr val="accent2"/>
              </a:buClr>
              <a:buSzPts val="1800"/>
              <a:buNone/>
              <a:defRPr sz="1800">
                <a:solidFill>
                  <a:schemeClr val="accent2"/>
                </a:solidFill>
              </a:defRPr>
            </a:lvl7pPr>
            <a:lvl8pPr lvl="7" rtl="0" algn="ctr">
              <a:spcBef>
                <a:spcPts val="0"/>
              </a:spcBef>
              <a:spcAft>
                <a:spcPts val="0"/>
              </a:spcAft>
              <a:buClr>
                <a:schemeClr val="accent2"/>
              </a:buClr>
              <a:buSzPts val="1800"/>
              <a:buNone/>
              <a:defRPr sz="1800">
                <a:solidFill>
                  <a:schemeClr val="accent2"/>
                </a:solidFill>
              </a:defRPr>
            </a:lvl8pPr>
            <a:lvl9pPr lvl="8" rtl="0" algn="ctr">
              <a:spcBef>
                <a:spcPts val="0"/>
              </a:spcBef>
              <a:spcAft>
                <a:spcPts val="0"/>
              </a:spcAft>
              <a:buClr>
                <a:schemeClr val="accent2"/>
              </a:buClr>
              <a:buSzPts val="1800"/>
              <a:buNone/>
              <a:defRPr sz="1800">
                <a:solidFill>
                  <a:schemeClr val="accent2"/>
                </a:solidFill>
              </a:defRPr>
            </a:lvl9pPr>
          </a:lstStyle>
          <a:p/>
        </p:txBody>
      </p:sp>
      <p:sp>
        <p:nvSpPr>
          <p:cNvPr id="344" name="Google Shape;344;p8"/>
          <p:cNvSpPr txBox="1"/>
          <p:nvPr>
            <p:ph idx="1" type="subTitle"/>
          </p:nvPr>
        </p:nvSpPr>
        <p:spPr>
          <a:xfrm>
            <a:off x="1551450" y="3292243"/>
            <a:ext cx="1762200" cy="660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2"/>
              </a:buClr>
              <a:buSzPts val="1400"/>
              <a:buNone/>
              <a:defRPr sz="1400">
                <a:solidFill>
                  <a:schemeClr val="accent2"/>
                </a:solidFill>
              </a:defRPr>
            </a:lvl1pPr>
            <a:lvl2pPr lvl="1" rtl="0" algn="ctr">
              <a:lnSpc>
                <a:spcPct val="100000"/>
              </a:lnSpc>
              <a:spcBef>
                <a:spcPts val="0"/>
              </a:spcBef>
              <a:spcAft>
                <a:spcPts val="0"/>
              </a:spcAft>
              <a:buClr>
                <a:schemeClr val="accent2"/>
              </a:buClr>
              <a:buSzPts val="1400"/>
              <a:buNone/>
              <a:defRPr>
                <a:solidFill>
                  <a:schemeClr val="accent2"/>
                </a:solidFill>
              </a:defRPr>
            </a:lvl2pPr>
            <a:lvl3pPr lvl="2" rtl="0" algn="ctr">
              <a:lnSpc>
                <a:spcPct val="100000"/>
              </a:lnSpc>
              <a:spcBef>
                <a:spcPts val="0"/>
              </a:spcBef>
              <a:spcAft>
                <a:spcPts val="0"/>
              </a:spcAft>
              <a:buClr>
                <a:schemeClr val="accent2"/>
              </a:buClr>
              <a:buSzPts val="1400"/>
              <a:buNone/>
              <a:defRPr>
                <a:solidFill>
                  <a:schemeClr val="accent2"/>
                </a:solidFill>
              </a:defRPr>
            </a:lvl3pPr>
            <a:lvl4pPr lvl="3" rtl="0" algn="ctr">
              <a:lnSpc>
                <a:spcPct val="100000"/>
              </a:lnSpc>
              <a:spcBef>
                <a:spcPts val="0"/>
              </a:spcBef>
              <a:spcAft>
                <a:spcPts val="0"/>
              </a:spcAft>
              <a:buClr>
                <a:schemeClr val="accent2"/>
              </a:buClr>
              <a:buSzPts val="1400"/>
              <a:buNone/>
              <a:defRPr>
                <a:solidFill>
                  <a:schemeClr val="accent2"/>
                </a:solidFill>
              </a:defRPr>
            </a:lvl4pPr>
            <a:lvl5pPr lvl="4" rtl="0" algn="ctr">
              <a:lnSpc>
                <a:spcPct val="100000"/>
              </a:lnSpc>
              <a:spcBef>
                <a:spcPts val="0"/>
              </a:spcBef>
              <a:spcAft>
                <a:spcPts val="0"/>
              </a:spcAft>
              <a:buClr>
                <a:schemeClr val="accent2"/>
              </a:buClr>
              <a:buSzPts val="1400"/>
              <a:buNone/>
              <a:defRPr>
                <a:solidFill>
                  <a:schemeClr val="accent2"/>
                </a:solidFill>
              </a:defRPr>
            </a:lvl5pPr>
            <a:lvl6pPr lvl="5" rtl="0" algn="ctr">
              <a:lnSpc>
                <a:spcPct val="100000"/>
              </a:lnSpc>
              <a:spcBef>
                <a:spcPts val="0"/>
              </a:spcBef>
              <a:spcAft>
                <a:spcPts val="0"/>
              </a:spcAft>
              <a:buClr>
                <a:schemeClr val="accent2"/>
              </a:buClr>
              <a:buSzPts val="1400"/>
              <a:buNone/>
              <a:defRPr>
                <a:solidFill>
                  <a:schemeClr val="accent2"/>
                </a:solidFill>
              </a:defRPr>
            </a:lvl6pPr>
            <a:lvl7pPr lvl="6" rtl="0" algn="ctr">
              <a:lnSpc>
                <a:spcPct val="100000"/>
              </a:lnSpc>
              <a:spcBef>
                <a:spcPts val="0"/>
              </a:spcBef>
              <a:spcAft>
                <a:spcPts val="0"/>
              </a:spcAft>
              <a:buClr>
                <a:schemeClr val="accent2"/>
              </a:buClr>
              <a:buSzPts val="1400"/>
              <a:buNone/>
              <a:defRPr>
                <a:solidFill>
                  <a:schemeClr val="accent2"/>
                </a:solidFill>
              </a:defRPr>
            </a:lvl7pPr>
            <a:lvl8pPr lvl="7" rtl="0" algn="ctr">
              <a:lnSpc>
                <a:spcPct val="100000"/>
              </a:lnSpc>
              <a:spcBef>
                <a:spcPts val="0"/>
              </a:spcBef>
              <a:spcAft>
                <a:spcPts val="0"/>
              </a:spcAft>
              <a:buClr>
                <a:schemeClr val="accent2"/>
              </a:buClr>
              <a:buSzPts val="1400"/>
              <a:buNone/>
              <a:defRPr>
                <a:solidFill>
                  <a:schemeClr val="accent2"/>
                </a:solidFill>
              </a:defRPr>
            </a:lvl8pPr>
            <a:lvl9pPr lvl="8" rtl="0" algn="ctr">
              <a:lnSpc>
                <a:spcPct val="100000"/>
              </a:lnSpc>
              <a:spcBef>
                <a:spcPts val="0"/>
              </a:spcBef>
              <a:spcAft>
                <a:spcPts val="0"/>
              </a:spcAft>
              <a:buClr>
                <a:schemeClr val="accent2"/>
              </a:buClr>
              <a:buSzPts val="1400"/>
              <a:buNone/>
              <a:defRPr>
                <a:solidFill>
                  <a:schemeClr val="accent2"/>
                </a:solidFill>
              </a:defRPr>
            </a:lvl9pPr>
          </a:lstStyle>
          <a:p/>
        </p:txBody>
      </p:sp>
      <p:sp>
        <p:nvSpPr>
          <p:cNvPr id="345" name="Google Shape;345;p8"/>
          <p:cNvSpPr txBox="1"/>
          <p:nvPr>
            <p:ph idx="3" type="title"/>
          </p:nvPr>
        </p:nvSpPr>
        <p:spPr>
          <a:xfrm>
            <a:off x="3771751" y="3008900"/>
            <a:ext cx="1600500" cy="3354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2"/>
              </a:buClr>
              <a:buSzPts val="1800"/>
              <a:buNone/>
              <a:defRPr sz="1800">
                <a:solidFill>
                  <a:schemeClr val="accent2"/>
                </a:solidFill>
              </a:defRPr>
            </a:lvl1pPr>
            <a:lvl2pPr lvl="1" rtl="0" algn="ctr">
              <a:spcBef>
                <a:spcPts val="0"/>
              </a:spcBef>
              <a:spcAft>
                <a:spcPts val="0"/>
              </a:spcAft>
              <a:buClr>
                <a:schemeClr val="accent2"/>
              </a:buClr>
              <a:buSzPts val="1800"/>
              <a:buNone/>
              <a:defRPr sz="1800">
                <a:solidFill>
                  <a:schemeClr val="accent2"/>
                </a:solidFill>
              </a:defRPr>
            </a:lvl2pPr>
            <a:lvl3pPr lvl="2" rtl="0" algn="ctr">
              <a:spcBef>
                <a:spcPts val="0"/>
              </a:spcBef>
              <a:spcAft>
                <a:spcPts val="0"/>
              </a:spcAft>
              <a:buClr>
                <a:schemeClr val="accent2"/>
              </a:buClr>
              <a:buSzPts val="1800"/>
              <a:buNone/>
              <a:defRPr sz="1800">
                <a:solidFill>
                  <a:schemeClr val="accent2"/>
                </a:solidFill>
              </a:defRPr>
            </a:lvl3pPr>
            <a:lvl4pPr lvl="3" rtl="0" algn="ctr">
              <a:spcBef>
                <a:spcPts val="0"/>
              </a:spcBef>
              <a:spcAft>
                <a:spcPts val="0"/>
              </a:spcAft>
              <a:buClr>
                <a:schemeClr val="accent2"/>
              </a:buClr>
              <a:buSzPts val="1800"/>
              <a:buNone/>
              <a:defRPr sz="1800">
                <a:solidFill>
                  <a:schemeClr val="accent2"/>
                </a:solidFill>
              </a:defRPr>
            </a:lvl4pPr>
            <a:lvl5pPr lvl="4" rtl="0" algn="ctr">
              <a:spcBef>
                <a:spcPts val="0"/>
              </a:spcBef>
              <a:spcAft>
                <a:spcPts val="0"/>
              </a:spcAft>
              <a:buClr>
                <a:schemeClr val="accent2"/>
              </a:buClr>
              <a:buSzPts val="1800"/>
              <a:buNone/>
              <a:defRPr sz="1800">
                <a:solidFill>
                  <a:schemeClr val="accent2"/>
                </a:solidFill>
              </a:defRPr>
            </a:lvl5pPr>
            <a:lvl6pPr lvl="5" rtl="0" algn="ctr">
              <a:spcBef>
                <a:spcPts val="0"/>
              </a:spcBef>
              <a:spcAft>
                <a:spcPts val="0"/>
              </a:spcAft>
              <a:buClr>
                <a:schemeClr val="accent2"/>
              </a:buClr>
              <a:buSzPts val="1800"/>
              <a:buNone/>
              <a:defRPr sz="1800">
                <a:solidFill>
                  <a:schemeClr val="accent2"/>
                </a:solidFill>
              </a:defRPr>
            </a:lvl6pPr>
            <a:lvl7pPr lvl="6" rtl="0" algn="ctr">
              <a:spcBef>
                <a:spcPts val="0"/>
              </a:spcBef>
              <a:spcAft>
                <a:spcPts val="0"/>
              </a:spcAft>
              <a:buClr>
                <a:schemeClr val="accent2"/>
              </a:buClr>
              <a:buSzPts val="1800"/>
              <a:buNone/>
              <a:defRPr sz="1800">
                <a:solidFill>
                  <a:schemeClr val="accent2"/>
                </a:solidFill>
              </a:defRPr>
            </a:lvl7pPr>
            <a:lvl8pPr lvl="7" rtl="0" algn="ctr">
              <a:spcBef>
                <a:spcPts val="0"/>
              </a:spcBef>
              <a:spcAft>
                <a:spcPts val="0"/>
              </a:spcAft>
              <a:buClr>
                <a:schemeClr val="accent2"/>
              </a:buClr>
              <a:buSzPts val="1800"/>
              <a:buNone/>
              <a:defRPr sz="1800">
                <a:solidFill>
                  <a:schemeClr val="accent2"/>
                </a:solidFill>
              </a:defRPr>
            </a:lvl8pPr>
            <a:lvl9pPr lvl="8" rtl="0" algn="ctr">
              <a:spcBef>
                <a:spcPts val="0"/>
              </a:spcBef>
              <a:spcAft>
                <a:spcPts val="0"/>
              </a:spcAft>
              <a:buClr>
                <a:schemeClr val="accent2"/>
              </a:buClr>
              <a:buSzPts val="1800"/>
              <a:buNone/>
              <a:defRPr sz="1800">
                <a:solidFill>
                  <a:schemeClr val="accent2"/>
                </a:solidFill>
              </a:defRPr>
            </a:lvl9pPr>
          </a:lstStyle>
          <a:p/>
        </p:txBody>
      </p:sp>
      <p:sp>
        <p:nvSpPr>
          <p:cNvPr id="346" name="Google Shape;346;p8"/>
          <p:cNvSpPr txBox="1"/>
          <p:nvPr>
            <p:ph idx="4" type="subTitle"/>
          </p:nvPr>
        </p:nvSpPr>
        <p:spPr>
          <a:xfrm>
            <a:off x="3689000" y="3292243"/>
            <a:ext cx="1762200" cy="660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2"/>
              </a:buClr>
              <a:buSzPts val="1400"/>
              <a:buNone/>
              <a:defRPr sz="1400">
                <a:solidFill>
                  <a:schemeClr val="accent2"/>
                </a:solidFill>
              </a:defRPr>
            </a:lvl1pPr>
            <a:lvl2pPr lvl="1" rtl="0" algn="ctr">
              <a:lnSpc>
                <a:spcPct val="100000"/>
              </a:lnSpc>
              <a:spcBef>
                <a:spcPts val="0"/>
              </a:spcBef>
              <a:spcAft>
                <a:spcPts val="0"/>
              </a:spcAft>
              <a:buClr>
                <a:schemeClr val="accent2"/>
              </a:buClr>
              <a:buSzPts val="1400"/>
              <a:buNone/>
              <a:defRPr>
                <a:solidFill>
                  <a:schemeClr val="accent2"/>
                </a:solidFill>
              </a:defRPr>
            </a:lvl2pPr>
            <a:lvl3pPr lvl="2" rtl="0" algn="ctr">
              <a:lnSpc>
                <a:spcPct val="100000"/>
              </a:lnSpc>
              <a:spcBef>
                <a:spcPts val="0"/>
              </a:spcBef>
              <a:spcAft>
                <a:spcPts val="0"/>
              </a:spcAft>
              <a:buClr>
                <a:schemeClr val="accent2"/>
              </a:buClr>
              <a:buSzPts val="1400"/>
              <a:buNone/>
              <a:defRPr>
                <a:solidFill>
                  <a:schemeClr val="accent2"/>
                </a:solidFill>
              </a:defRPr>
            </a:lvl3pPr>
            <a:lvl4pPr lvl="3" rtl="0" algn="ctr">
              <a:lnSpc>
                <a:spcPct val="100000"/>
              </a:lnSpc>
              <a:spcBef>
                <a:spcPts val="0"/>
              </a:spcBef>
              <a:spcAft>
                <a:spcPts val="0"/>
              </a:spcAft>
              <a:buClr>
                <a:schemeClr val="accent2"/>
              </a:buClr>
              <a:buSzPts val="1400"/>
              <a:buNone/>
              <a:defRPr>
                <a:solidFill>
                  <a:schemeClr val="accent2"/>
                </a:solidFill>
              </a:defRPr>
            </a:lvl4pPr>
            <a:lvl5pPr lvl="4" rtl="0" algn="ctr">
              <a:lnSpc>
                <a:spcPct val="100000"/>
              </a:lnSpc>
              <a:spcBef>
                <a:spcPts val="0"/>
              </a:spcBef>
              <a:spcAft>
                <a:spcPts val="0"/>
              </a:spcAft>
              <a:buClr>
                <a:schemeClr val="accent2"/>
              </a:buClr>
              <a:buSzPts val="1400"/>
              <a:buNone/>
              <a:defRPr>
                <a:solidFill>
                  <a:schemeClr val="accent2"/>
                </a:solidFill>
              </a:defRPr>
            </a:lvl5pPr>
            <a:lvl6pPr lvl="5" rtl="0" algn="ctr">
              <a:lnSpc>
                <a:spcPct val="100000"/>
              </a:lnSpc>
              <a:spcBef>
                <a:spcPts val="0"/>
              </a:spcBef>
              <a:spcAft>
                <a:spcPts val="0"/>
              </a:spcAft>
              <a:buClr>
                <a:schemeClr val="accent2"/>
              </a:buClr>
              <a:buSzPts val="1400"/>
              <a:buNone/>
              <a:defRPr>
                <a:solidFill>
                  <a:schemeClr val="accent2"/>
                </a:solidFill>
              </a:defRPr>
            </a:lvl6pPr>
            <a:lvl7pPr lvl="6" rtl="0" algn="ctr">
              <a:lnSpc>
                <a:spcPct val="100000"/>
              </a:lnSpc>
              <a:spcBef>
                <a:spcPts val="0"/>
              </a:spcBef>
              <a:spcAft>
                <a:spcPts val="0"/>
              </a:spcAft>
              <a:buClr>
                <a:schemeClr val="accent2"/>
              </a:buClr>
              <a:buSzPts val="1400"/>
              <a:buNone/>
              <a:defRPr>
                <a:solidFill>
                  <a:schemeClr val="accent2"/>
                </a:solidFill>
              </a:defRPr>
            </a:lvl7pPr>
            <a:lvl8pPr lvl="7" rtl="0" algn="ctr">
              <a:lnSpc>
                <a:spcPct val="100000"/>
              </a:lnSpc>
              <a:spcBef>
                <a:spcPts val="0"/>
              </a:spcBef>
              <a:spcAft>
                <a:spcPts val="0"/>
              </a:spcAft>
              <a:buClr>
                <a:schemeClr val="accent2"/>
              </a:buClr>
              <a:buSzPts val="1400"/>
              <a:buNone/>
              <a:defRPr>
                <a:solidFill>
                  <a:schemeClr val="accent2"/>
                </a:solidFill>
              </a:defRPr>
            </a:lvl8pPr>
            <a:lvl9pPr lvl="8" rtl="0" algn="ctr">
              <a:lnSpc>
                <a:spcPct val="100000"/>
              </a:lnSpc>
              <a:spcBef>
                <a:spcPts val="0"/>
              </a:spcBef>
              <a:spcAft>
                <a:spcPts val="0"/>
              </a:spcAft>
              <a:buClr>
                <a:schemeClr val="accent2"/>
              </a:buClr>
              <a:buSzPts val="1400"/>
              <a:buNone/>
              <a:defRPr>
                <a:solidFill>
                  <a:schemeClr val="accent2"/>
                </a:solidFill>
              </a:defRPr>
            </a:lvl9pPr>
          </a:lstStyle>
          <a:p/>
        </p:txBody>
      </p:sp>
      <p:sp>
        <p:nvSpPr>
          <p:cNvPr id="347" name="Google Shape;347;p8"/>
          <p:cNvSpPr txBox="1"/>
          <p:nvPr>
            <p:ph idx="5" type="title"/>
          </p:nvPr>
        </p:nvSpPr>
        <p:spPr>
          <a:xfrm>
            <a:off x="5911201" y="3008900"/>
            <a:ext cx="1600500" cy="3354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2"/>
              </a:buClr>
              <a:buSzPts val="1800"/>
              <a:buNone/>
              <a:defRPr sz="1800">
                <a:solidFill>
                  <a:schemeClr val="accent2"/>
                </a:solidFill>
              </a:defRPr>
            </a:lvl1pPr>
            <a:lvl2pPr lvl="1" rtl="0" algn="ctr">
              <a:spcBef>
                <a:spcPts val="0"/>
              </a:spcBef>
              <a:spcAft>
                <a:spcPts val="0"/>
              </a:spcAft>
              <a:buClr>
                <a:schemeClr val="accent2"/>
              </a:buClr>
              <a:buSzPts val="1800"/>
              <a:buNone/>
              <a:defRPr sz="1800">
                <a:solidFill>
                  <a:schemeClr val="accent2"/>
                </a:solidFill>
              </a:defRPr>
            </a:lvl2pPr>
            <a:lvl3pPr lvl="2" rtl="0" algn="ctr">
              <a:spcBef>
                <a:spcPts val="0"/>
              </a:spcBef>
              <a:spcAft>
                <a:spcPts val="0"/>
              </a:spcAft>
              <a:buClr>
                <a:schemeClr val="accent2"/>
              </a:buClr>
              <a:buSzPts val="1800"/>
              <a:buNone/>
              <a:defRPr sz="1800">
                <a:solidFill>
                  <a:schemeClr val="accent2"/>
                </a:solidFill>
              </a:defRPr>
            </a:lvl3pPr>
            <a:lvl4pPr lvl="3" rtl="0" algn="ctr">
              <a:spcBef>
                <a:spcPts val="0"/>
              </a:spcBef>
              <a:spcAft>
                <a:spcPts val="0"/>
              </a:spcAft>
              <a:buClr>
                <a:schemeClr val="accent2"/>
              </a:buClr>
              <a:buSzPts val="1800"/>
              <a:buNone/>
              <a:defRPr sz="1800">
                <a:solidFill>
                  <a:schemeClr val="accent2"/>
                </a:solidFill>
              </a:defRPr>
            </a:lvl4pPr>
            <a:lvl5pPr lvl="4" rtl="0" algn="ctr">
              <a:spcBef>
                <a:spcPts val="0"/>
              </a:spcBef>
              <a:spcAft>
                <a:spcPts val="0"/>
              </a:spcAft>
              <a:buClr>
                <a:schemeClr val="accent2"/>
              </a:buClr>
              <a:buSzPts val="1800"/>
              <a:buNone/>
              <a:defRPr sz="1800">
                <a:solidFill>
                  <a:schemeClr val="accent2"/>
                </a:solidFill>
              </a:defRPr>
            </a:lvl5pPr>
            <a:lvl6pPr lvl="5" rtl="0" algn="ctr">
              <a:spcBef>
                <a:spcPts val="0"/>
              </a:spcBef>
              <a:spcAft>
                <a:spcPts val="0"/>
              </a:spcAft>
              <a:buClr>
                <a:schemeClr val="accent2"/>
              </a:buClr>
              <a:buSzPts val="1800"/>
              <a:buNone/>
              <a:defRPr sz="1800">
                <a:solidFill>
                  <a:schemeClr val="accent2"/>
                </a:solidFill>
              </a:defRPr>
            </a:lvl6pPr>
            <a:lvl7pPr lvl="6" rtl="0" algn="ctr">
              <a:spcBef>
                <a:spcPts val="0"/>
              </a:spcBef>
              <a:spcAft>
                <a:spcPts val="0"/>
              </a:spcAft>
              <a:buClr>
                <a:schemeClr val="accent2"/>
              </a:buClr>
              <a:buSzPts val="1800"/>
              <a:buNone/>
              <a:defRPr sz="1800">
                <a:solidFill>
                  <a:schemeClr val="accent2"/>
                </a:solidFill>
              </a:defRPr>
            </a:lvl7pPr>
            <a:lvl8pPr lvl="7" rtl="0" algn="ctr">
              <a:spcBef>
                <a:spcPts val="0"/>
              </a:spcBef>
              <a:spcAft>
                <a:spcPts val="0"/>
              </a:spcAft>
              <a:buClr>
                <a:schemeClr val="accent2"/>
              </a:buClr>
              <a:buSzPts val="1800"/>
              <a:buNone/>
              <a:defRPr sz="1800">
                <a:solidFill>
                  <a:schemeClr val="accent2"/>
                </a:solidFill>
              </a:defRPr>
            </a:lvl8pPr>
            <a:lvl9pPr lvl="8" rtl="0" algn="ctr">
              <a:spcBef>
                <a:spcPts val="0"/>
              </a:spcBef>
              <a:spcAft>
                <a:spcPts val="0"/>
              </a:spcAft>
              <a:buClr>
                <a:schemeClr val="accent2"/>
              </a:buClr>
              <a:buSzPts val="1800"/>
              <a:buNone/>
              <a:defRPr sz="1800">
                <a:solidFill>
                  <a:schemeClr val="accent2"/>
                </a:solidFill>
              </a:defRPr>
            </a:lvl9pPr>
          </a:lstStyle>
          <a:p/>
        </p:txBody>
      </p:sp>
      <p:sp>
        <p:nvSpPr>
          <p:cNvPr id="348" name="Google Shape;348;p8"/>
          <p:cNvSpPr txBox="1"/>
          <p:nvPr>
            <p:ph idx="6" type="subTitle"/>
          </p:nvPr>
        </p:nvSpPr>
        <p:spPr>
          <a:xfrm>
            <a:off x="5826550" y="3292243"/>
            <a:ext cx="1762200" cy="660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2"/>
              </a:buClr>
              <a:buSzPts val="1400"/>
              <a:buNone/>
              <a:defRPr sz="1400">
                <a:solidFill>
                  <a:schemeClr val="accent2"/>
                </a:solidFill>
              </a:defRPr>
            </a:lvl1pPr>
            <a:lvl2pPr lvl="1" rtl="0" algn="ctr">
              <a:lnSpc>
                <a:spcPct val="100000"/>
              </a:lnSpc>
              <a:spcBef>
                <a:spcPts val="0"/>
              </a:spcBef>
              <a:spcAft>
                <a:spcPts val="0"/>
              </a:spcAft>
              <a:buClr>
                <a:schemeClr val="accent2"/>
              </a:buClr>
              <a:buSzPts val="1400"/>
              <a:buNone/>
              <a:defRPr>
                <a:solidFill>
                  <a:schemeClr val="accent2"/>
                </a:solidFill>
              </a:defRPr>
            </a:lvl2pPr>
            <a:lvl3pPr lvl="2" rtl="0" algn="ctr">
              <a:lnSpc>
                <a:spcPct val="100000"/>
              </a:lnSpc>
              <a:spcBef>
                <a:spcPts val="0"/>
              </a:spcBef>
              <a:spcAft>
                <a:spcPts val="0"/>
              </a:spcAft>
              <a:buClr>
                <a:schemeClr val="accent2"/>
              </a:buClr>
              <a:buSzPts val="1400"/>
              <a:buNone/>
              <a:defRPr>
                <a:solidFill>
                  <a:schemeClr val="accent2"/>
                </a:solidFill>
              </a:defRPr>
            </a:lvl3pPr>
            <a:lvl4pPr lvl="3" rtl="0" algn="ctr">
              <a:lnSpc>
                <a:spcPct val="100000"/>
              </a:lnSpc>
              <a:spcBef>
                <a:spcPts val="0"/>
              </a:spcBef>
              <a:spcAft>
                <a:spcPts val="0"/>
              </a:spcAft>
              <a:buClr>
                <a:schemeClr val="accent2"/>
              </a:buClr>
              <a:buSzPts val="1400"/>
              <a:buNone/>
              <a:defRPr>
                <a:solidFill>
                  <a:schemeClr val="accent2"/>
                </a:solidFill>
              </a:defRPr>
            </a:lvl4pPr>
            <a:lvl5pPr lvl="4" rtl="0" algn="ctr">
              <a:lnSpc>
                <a:spcPct val="100000"/>
              </a:lnSpc>
              <a:spcBef>
                <a:spcPts val="0"/>
              </a:spcBef>
              <a:spcAft>
                <a:spcPts val="0"/>
              </a:spcAft>
              <a:buClr>
                <a:schemeClr val="accent2"/>
              </a:buClr>
              <a:buSzPts val="1400"/>
              <a:buNone/>
              <a:defRPr>
                <a:solidFill>
                  <a:schemeClr val="accent2"/>
                </a:solidFill>
              </a:defRPr>
            </a:lvl5pPr>
            <a:lvl6pPr lvl="5" rtl="0" algn="ctr">
              <a:lnSpc>
                <a:spcPct val="100000"/>
              </a:lnSpc>
              <a:spcBef>
                <a:spcPts val="0"/>
              </a:spcBef>
              <a:spcAft>
                <a:spcPts val="0"/>
              </a:spcAft>
              <a:buClr>
                <a:schemeClr val="accent2"/>
              </a:buClr>
              <a:buSzPts val="1400"/>
              <a:buNone/>
              <a:defRPr>
                <a:solidFill>
                  <a:schemeClr val="accent2"/>
                </a:solidFill>
              </a:defRPr>
            </a:lvl6pPr>
            <a:lvl7pPr lvl="6" rtl="0" algn="ctr">
              <a:lnSpc>
                <a:spcPct val="100000"/>
              </a:lnSpc>
              <a:spcBef>
                <a:spcPts val="0"/>
              </a:spcBef>
              <a:spcAft>
                <a:spcPts val="0"/>
              </a:spcAft>
              <a:buClr>
                <a:schemeClr val="accent2"/>
              </a:buClr>
              <a:buSzPts val="1400"/>
              <a:buNone/>
              <a:defRPr>
                <a:solidFill>
                  <a:schemeClr val="accent2"/>
                </a:solidFill>
              </a:defRPr>
            </a:lvl7pPr>
            <a:lvl8pPr lvl="7" rtl="0" algn="ctr">
              <a:lnSpc>
                <a:spcPct val="100000"/>
              </a:lnSpc>
              <a:spcBef>
                <a:spcPts val="0"/>
              </a:spcBef>
              <a:spcAft>
                <a:spcPts val="0"/>
              </a:spcAft>
              <a:buClr>
                <a:schemeClr val="accent2"/>
              </a:buClr>
              <a:buSzPts val="1400"/>
              <a:buNone/>
              <a:defRPr>
                <a:solidFill>
                  <a:schemeClr val="accent2"/>
                </a:solidFill>
              </a:defRPr>
            </a:lvl8pPr>
            <a:lvl9pPr lvl="8" rtl="0" algn="ctr">
              <a:lnSpc>
                <a:spcPct val="100000"/>
              </a:lnSpc>
              <a:spcBef>
                <a:spcPts val="0"/>
              </a:spcBef>
              <a:spcAft>
                <a:spcPts val="0"/>
              </a:spcAft>
              <a:buClr>
                <a:schemeClr val="accent2"/>
              </a:buClr>
              <a:buSzPts val="1400"/>
              <a:buNone/>
              <a:defRPr>
                <a:solidFill>
                  <a:schemeClr val="accent2"/>
                </a:solidFill>
              </a:defRPr>
            </a:lvl9pPr>
          </a:lstStyle>
          <a:p/>
        </p:txBody>
      </p:sp>
      <p:sp>
        <p:nvSpPr>
          <p:cNvPr id="349" name="Google Shape;349;p8"/>
          <p:cNvSpPr/>
          <p:nvPr/>
        </p:nvSpPr>
        <p:spPr>
          <a:xfrm>
            <a:off x="7740489" y="-225744"/>
            <a:ext cx="1875138" cy="5369244"/>
          </a:xfrm>
          <a:custGeom>
            <a:rect b="b" l="l" r="r" t="t"/>
            <a:pathLst>
              <a:path extrusionOk="0" h="19981" w="11450">
                <a:moveTo>
                  <a:pt x="9226" y="0"/>
                </a:moveTo>
                <a:cubicBezTo>
                  <a:pt x="8771" y="0"/>
                  <a:pt x="8313" y="83"/>
                  <a:pt x="7892" y="241"/>
                </a:cubicBezTo>
                <a:cubicBezTo>
                  <a:pt x="6691" y="691"/>
                  <a:pt x="5742" y="1633"/>
                  <a:pt x="4923" y="2621"/>
                </a:cubicBezTo>
                <a:cubicBezTo>
                  <a:pt x="4103" y="3609"/>
                  <a:pt x="3364" y="4676"/>
                  <a:pt x="2393" y="5515"/>
                </a:cubicBezTo>
                <a:cubicBezTo>
                  <a:pt x="1555" y="6240"/>
                  <a:pt x="492" y="6874"/>
                  <a:pt x="223" y="7948"/>
                </a:cubicBezTo>
                <a:cubicBezTo>
                  <a:pt x="1" y="8835"/>
                  <a:pt x="407" y="9755"/>
                  <a:pt x="899" y="10524"/>
                </a:cubicBezTo>
                <a:cubicBezTo>
                  <a:pt x="1392" y="11294"/>
                  <a:pt x="1992" y="12022"/>
                  <a:pt x="2231" y="12904"/>
                </a:cubicBezTo>
                <a:cubicBezTo>
                  <a:pt x="2460" y="13749"/>
                  <a:pt x="2330" y="14644"/>
                  <a:pt x="2185" y="15508"/>
                </a:cubicBezTo>
                <a:cubicBezTo>
                  <a:pt x="2040" y="16371"/>
                  <a:pt x="1883" y="17257"/>
                  <a:pt x="2058" y="18114"/>
                </a:cubicBezTo>
                <a:cubicBezTo>
                  <a:pt x="2234" y="18971"/>
                  <a:pt x="2830" y="19805"/>
                  <a:pt x="3688" y="19981"/>
                </a:cubicBezTo>
                <a:lnTo>
                  <a:pt x="11449" y="19981"/>
                </a:lnTo>
                <a:lnTo>
                  <a:pt x="11449" y="912"/>
                </a:lnTo>
                <a:cubicBezTo>
                  <a:pt x="10898" y="286"/>
                  <a:pt x="10069" y="0"/>
                  <a:pt x="922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8"/>
          <p:cNvSpPr/>
          <p:nvPr/>
        </p:nvSpPr>
        <p:spPr>
          <a:xfrm rot="8989963">
            <a:off x="7793692" y="663952"/>
            <a:ext cx="520092" cy="351815"/>
          </a:xfrm>
          <a:custGeom>
            <a:rect b="b" l="l" r="r" t="t"/>
            <a:pathLst>
              <a:path extrusionOk="0" h="7540" w="11050">
                <a:moveTo>
                  <a:pt x="8100" y="1"/>
                </a:moveTo>
                <a:cubicBezTo>
                  <a:pt x="7014" y="1"/>
                  <a:pt x="5905" y="606"/>
                  <a:pt x="5031" y="1160"/>
                </a:cubicBezTo>
                <a:cubicBezTo>
                  <a:pt x="3844" y="1914"/>
                  <a:pt x="2717" y="2877"/>
                  <a:pt x="1780" y="3926"/>
                </a:cubicBezTo>
                <a:cubicBezTo>
                  <a:pt x="843" y="4976"/>
                  <a:pt x="104" y="6138"/>
                  <a:pt x="0" y="7540"/>
                </a:cubicBezTo>
                <a:cubicBezTo>
                  <a:pt x="770" y="6279"/>
                  <a:pt x="2034" y="5341"/>
                  <a:pt x="3063" y="4768"/>
                </a:cubicBezTo>
                <a:cubicBezTo>
                  <a:pt x="4091" y="4195"/>
                  <a:pt x="5290" y="3997"/>
                  <a:pt x="6467" y="3945"/>
                </a:cubicBezTo>
                <a:cubicBezTo>
                  <a:pt x="7009" y="3922"/>
                  <a:pt x="7653" y="3944"/>
                  <a:pt x="8195" y="3901"/>
                </a:cubicBezTo>
                <a:cubicBezTo>
                  <a:pt x="10050" y="3755"/>
                  <a:pt x="11050" y="1114"/>
                  <a:pt x="9194" y="238"/>
                </a:cubicBezTo>
                <a:cubicBezTo>
                  <a:pt x="8839" y="71"/>
                  <a:pt x="8471" y="1"/>
                  <a:pt x="8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8"/>
          <p:cNvSpPr/>
          <p:nvPr/>
        </p:nvSpPr>
        <p:spPr>
          <a:xfrm>
            <a:off x="8043045" y="3801850"/>
            <a:ext cx="315000" cy="1316100"/>
          </a:xfrm>
          <a:custGeom>
            <a:rect b="b" l="l" r="r" t="t"/>
            <a:pathLst>
              <a:path extrusionOk="0" h="52644" w="12600">
                <a:moveTo>
                  <a:pt x="12600" y="0"/>
                </a:moveTo>
                <a:cubicBezTo>
                  <a:pt x="-1037" y="11365"/>
                  <a:pt x="-3391" y="36763"/>
                  <a:pt x="4542" y="52644"/>
                </a:cubicBezTo>
              </a:path>
            </a:pathLst>
          </a:custGeom>
          <a:noFill/>
          <a:ln cap="flat" cmpd="sng" w="19050">
            <a:solidFill>
              <a:schemeClr val="accent2"/>
            </a:solidFill>
            <a:prstDash val="solid"/>
            <a:round/>
            <a:headEnd len="med" w="med" type="none"/>
            <a:tailEnd len="med" w="med" type="none"/>
          </a:ln>
        </p:spPr>
      </p:sp>
      <p:sp>
        <p:nvSpPr>
          <p:cNvPr id="352" name="Google Shape;352;p8"/>
          <p:cNvSpPr/>
          <p:nvPr/>
        </p:nvSpPr>
        <p:spPr>
          <a:xfrm rot="-1476944">
            <a:off x="8167817" y="3641461"/>
            <a:ext cx="520095" cy="351817"/>
          </a:xfrm>
          <a:custGeom>
            <a:rect b="b" l="l" r="r" t="t"/>
            <a:pathLst>
              <a:path extrusionOk="0" h="7540" w="11050">
                <a:moveTo>
                  <a:pt x="8100" y="1"/>
                </a:moveTo>
                <a:cubicBezTo>
                  <a:pt x="7014" y="1"/>
                  <a:pt x="5905" y="606"/>
                  <a:pt x="5031" y="1160"/>
                </a:cubicBezTo>
                <a:cubicBezTo>
                  <a:pt x="3844" y="1914"/>
                  <a:pt x="2717" y="2877"/>
                  <a:pt x="1780" y="3926"/>
                </a:cubicBezTo>
                <a:cubicBezTo>
                  <a:pt x="843" y="4976"/>
                  <a:pt x="104" y="6138"/>
                  <a:pt x="0" y="7540"/>
                </a:cubicBezTo>
                <a:cubicBezTo>
                  <a:pt x="770" y="6279"/>
                  <a:pt x="2034" y="5341"/>
                  <a:pt x="3063" y="4768"/>
                </a:cubicBezTo>
                <a:cubicBezTo>
                  <a:pt x="4091" y="4195"/>
                  <a:pt x="5290" y="3997"/>
                  <a:pt x="6467" y="3945"/>
                </a:cubicBezTo>
                <a:cubicBezTo>
                  <a:pt x="7009" y="3922"/>
                  <a:pt x="7653" y="3944"/>
                  <a:pt x="8195" y="3901"/>
                </a:cubicBezTo>
                <a:cubicBezTo>
                  <a:pt x="10050" y="3755"/>
                  <a:pt x="11050" y="1114"/>
                  <a:pt x="9194" y="238"/>
                </a:cubicBezTo>
                <a:cubicBezTo>
                  <a:pt x="8839" y="71"/>
                  <a:pt x="8471" y="1"/>
                  <a:pt x="810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3" name="Google Shape;353;p8"/>
          <p:cNvGrpSpPr/>
          <p:nvPr/>
        </p:nvGrpSpPr>
        <p:grpSpPr>
          <a:xfrm rot="10095290">
            <a:off x="674958" y="-980383"/>
            <a:ext cx="1678502" cy="2592970"/>
            <a:chOff x="5976314" y="-1407515"/>
            <a:chExt cx="1407226" cy="2173899"/>
          </a:xfrm>
        </p:grpSpPr>
        <p:sp>
          <p:nvSpPr>
            <p:cNvPr id="354" name="Google Shape;354;p8"/>
            <p:cNvSpPr/>
            <p:nvPr/>
          </p:nvSpPr>
          <p:spPr>
            <a:xfrm>
              <a:off x="5976314" y="-1407515"/>
              <a:ext cx="1407226" cy="1575967"/>
            </a:xfrm>
            <a:custGeom>
              <a:rect b="b" l="l" r="r" t="t"/>
              <a:pathLst>
                <a:path extrusionOk="0" h="42519" w="37969">
                  <a:moveTo>
                    <a:pt x="16251" y="5937"/>
                  </a:moveTo>
                  <a:cubicBezTo>
                    <a:pt x="16380" y="5937"/>
                    <a:pt x="16506" y="5967"/>
                    <a:pt x="16626" y="6036"/>
                  </a:cubicBezTo>
                  <a:cubicBezTo>
                    <a:pt x="16867" y="6176"/>
                    <a:pt x="17004" y="6447"/>
                    <a:pt x="17065" y="6718"/>
                  </a:cubicBezTo>
                  <a:cubicBezTo>
                    <a:pt x="17326" y="7855"/>
                    <a:pt x="16493" y="8939"/>
                    <a:pt x="16313" y="10092"/>
                  </a:cubicBezTo>
                  <a:cubicBezTo>
                    <a:pt x="16217" y="10708"/>
                    <a:pt x="16311" y="11336"/>
                    <a:pt x="16365" y="11957"/>
                  </a:cubicBezTo>
                  <a:cubicBezTo>
                    <a:pt x="16419" y="12579"/>
                    <a:pt x="16428" y="13228"/>
                    <a:pt x="16177" y="13798"/>
                  </a:cubicBezTo>
                  <a:cubicBezTo>
                    <a:pt x="15939" y="14339"/>
                    <a:pt x="15410" y="14789"/>
                    <a:pt x="14827" y="14789"/>
                  </a:cubicBezTo>
                  <a:cubicBezTo>
                    <a:pt x="14794" y="14789"/>
                    <a:pt x="14761" y="14788"/>
                    <a:pt x="14728" y="14785"/>
                  </a:cubicBezTo>
                  <a:cubicBezTo>
                    <a:pt x="13933" y="14715"/>
                    <a:pt x="13437" y="13871"/>
                    <a:pt x="13292" y="13087"/>
                  </a:cubicBezTo>
                  <a:cubicBezTo>
                    <a:pt x="13068" y="11870"/>
                    <a:pt x="13599" y="10955"/>
                    <a:pt x="13957" y="9842"/>
                  </a:cubicBezTo>
                  <a:cubicBezTo>
                    <a:pt x="14312" y="8735"/>
                    <a:pt x="14192" y="7334"/>
                    <a:pt x="15133" y="6491"/>
                  </a:cubicBezTo>
                  <a:cubicBezTo>
                    <a:pt x="15445" y="6211"/>
                    <a:pt x="15859" y="5937"/>
                    <a:pt x="16251" y="5937"/>
                  </a:cubicBezTo>
                  <a:close/>
                  <a:moveTo>
                    <a:pt x="32830" y="20688"/>
                  </a:moveTo>
                  <a:cubicBezTo>
                    <a:pt x="32940" y="20688"/>
                    <a:pt x="33050" y="20700"/>
                    <a:pt x="33159" y="20731"/>
                  </a:cubicBezTo>
                  <a:cubicBezTo>
                    <a:pt x="33598" y="20853"/>
                    <a:pt x="33899" y="21241"/>
                    <a:pt x="33888" y="21708"/>
                  </a:cubicBezTo>
                  <a:cubicBezTo>
                    <a:pt x="33859" y="22942"/>
                    <a:pt x="31868" y="23770"/>
                    <a:pt x="30893" y="24009"/>
                  </a:cubicBezTo>
                  <a:cubicBezTo>
                    <a:pt x="30250" y="24167"/>
                    <a:pt x="29584" y="24238"/>
                    <a:pt x="28919" y="24238"/>
                  </a:cubicBezTo>
                  <a:cubicBezTo>
                    <a:pt x="28311" y="24238"/>
                    <a:pt x="27702" y="24179"/>
                    <a:pt x="27111" y="24072"/>
                  </a:cubicBezTo>
                  <a:cubicBezTo>
                    <a:pt x="26514" y="23964"/>
                    <a:pt x="25945" y="23763"/>
                    <a:pt x="25613" y="23219"/>
                  </a:cubicBezTo>
                  <a:cubicBezTo>
                    <a:pt x="25492" y="23019"/>
                    <a:pt x="25434" y="22766"/>
                    <a:pt x="25516" y="22546"/>
                  </a:cubicBezTo>
                  <a:cubicBezTo>
                    <a:pt x="25601" y="22319"/>
                    <a:pt x="25815" y="22169"/>
                    <a:pt x="26027" y="22051"/>
                  </a:cubicBezTo>
                  <a:cubicBezTo>
                    <a:pt x="26973" y="21519"/>
                    <a:pt x="28078" y="21365"/>
                    <a:pt x="29141" y="21325"/>
                  </a:cubicBezTo>
                  <a:cubicBezTo>
                    <a:pt x="29934" y="21295"/>
                    <a:pt x="30715" y="21149"/>
                    <a:pt x="31491" y="20987"/>
                  </a:cubicBezTo>
                  <a:cubicBezTo>
                    <a:pt x="31928" y="20898"/>
                    <a:pt x="32383" y="20688"/>
                    <a:pt x="32830" y="20688"/>
                  </a:cubicBezTo>
                  <a:close/>
                  <a:moveTo>
                    <a:pt x="35936" y="0"/>
                  </a:moveTo>
                  <a:cubicBezTo>
                    <a:pt x="34472" y="1735"/>
                    <a:pt x="30533" y="2087"/>
                    <a:pt x="27787" y="2087"/>
                  </a:cubicBezTo>
                  <a:cubicBezTo>
                    <a:pt x="26870" y="2087"/>
                    <a:pt x="26085" y="2048"/>
                    <a:pt x="25571" y="2008"/>
                  </a:cubicBezTo>
                  <a:cubicBezTo>
                    <a:pt x="25562" y="2008"/>
                    <a:pt x="25554" y="2008"/>
                    <a:pt x="25546" y="2007"/>
                  </a:cubicBezTo>
                  <a:cubicBezTo>
                    <a:pt x="25066" y="2352"/>
                    <a:pt x="24618" y="2738"/>
                    <a:pt x="24205" y="3162"/>
                  </a:cubicBezTo>
                  <a:cubicBezTo>
                    <a:pt x="23322" y="4069"/>
                    <a:pt x="22581" y="5097"/>
                    <a:pt x="21832" y="6113"/>
                  </a:cubicBezTo>
                  <a:cubicBezTo>
                    <a:pt x="21513" y="6547"/>
                    <a:pt x="20239" y="8694"/>
                    <a:pt x="19338" y="8694"/>
                  </a:cubicBezTo>
                  <a:cubicBezTo>
                    <a:pt x="19129" y="8694"/>
                    <a:pt x="18940" y="8579"/>
                    <a:pt x="18788" y="8300"/>
                  </a:cubicBezTo>
                  <a:cubicBezTo>
                    <a:pt x="18226" y="7273"/>
                    <a:pt x="18820" y="5964"/>
                    <a:pt x="19324" y="5048"/>
                  </a:cubicBezTo>
                  <a:cubicBezTo>
                    <a:pt x="19901" y="3999"/>
                    <a:pt x="20605" y="2963"/>
                    <a:pt x="21465" y="2137"/>
                  </a:cubicBezTo>
                  <a:lnTo>
                    <a:pt x="21465" y="2137"/>
                  </a:lnTo>
                  <a:cubicBezTo>
                    <a:pt x="18285" y="2572"/>
                    <a:pt x="15196" y="3752"/>
                    <a:pt x="12456" y="5441"/>
                  </a:cubicBezTo>
                  <a:cubicBezTo>
                    <a:pt x="11063" y="6298"/>
                    <a:pt x="9739" y="7266"/>
                    <a:pt x="8500" y="8333"/>
                  </a:cubicBezTo>
                  <a:cubicBezTo>
                    <a:pt x="7833" y="9627"/>
                    <a:pt x="7338" y="11008"/>
                    <a:pt x="7066" y="12439"/>
                  </a:cubicBezTo>
                  <a:cubicBezTo>
                    <a:pt x="6554" y="15135"/>
                    <a:pt x="6887" y="18446"/>
                    <a:pt x="5321" y="20828"/>
                  </a:cubicBezTo>
                  <a:cubicBezTo>
                    <a:pt x="5058" y="21228"/>
                    <a:pt x="4672" y="21569"/>
                    <a:pt x="4206" y="21677"/>
                  </a:cubicBezTo>
                  <a:cubicBezTo>
                    <a:pt x="4056" y="21712"/>
                    <a:pt x="3918" y="21729"/>
                    <a:pt x="3791" y="21729"/>
                  </a:cubicBezTo>
                  <a:cubicBezTo>
                    <a:pt x="1441" y="21729"/>
                    <a:pt x="2822" y="16059"/>
                    <a:pt x="3077" y="14889"/>
                  </a:cubicBezTo>
                  <a:cubicBezTo>
                    <a:pt x="3089" y="14832"/>
                    <a:pt x="3105" y="14775"/>
                    <a:pt x="3118" y="14718"/>
                  </a:cubicBezTo>
                  <a:lnTo>
                    <a:pt x="3118" y="14718"/>
                  </a:lnTo>
                  <a:cubicBezTo>
                    <a:pt x="1132" y="18092"/>
                    <a:pt x="0" y="21951"/>
                    <a:pt x="77" y="26208"/>
                  </a:cubicBezTo>
                  <a:cubicBezTo>
                    <a:pt x="164" y="30974"/>
                    <a:pt x="1865" y="34369"/>
                    <a:pt x="5198" y="39612"/>
                  </a:cubicBezTo>
                  <a:lnTo>
                    <a:pt x="7298" y="40801"/>
                  </a:lnTo>
                  <a:cubicBezTo>
                    <a:pt x="10338" y="42064"/>
                    <a:pt x="13728" y="42518"/>
                    <a:pt x="17062" y="42518"/>
                  </a:cubicBezTo>
                  <a:cubicBezTo>
                    <a:pt x="18247" y="42518"/>
                    <a:pt x="19424" y="42461"/>
                    <a:pt x="20577" y="42362"/>
                  </a:cubicBezTo>
                  <a:cubicBezTo>
                    <a:pt x="21882" y="42250"/>
                    <a:pt x="23147" y="41973"/>
                    <a:pt x="24364" y="41570"/>
                  </a:cubicBezTo>
                  <a:lnTo>
                    <a:pt x="24364" y="41570"/>
                  </a:lnTo>
                  <a:cubicBezTo>
                    <a:pt x="24318" y="41570"/>
                    <a:pt x="24273" y="41570"/>
                    <a:pt x="24227" y="41570"/>
                  </a:cubicBezTo>
                  <a:cubicBezTo>
                    <a:pt x="23237" y="41570"/>
                    <a:pt x="22249" y="41512"/>
                    <a:pt x="21266" y="41395"/>
                  </a:cubicBezTo>
                  <a:cubicBezTo>
                    <a:pt x="19571" y="41190"/>
                    <a:pt x="17725" y="40699"/>
                    <a:pt x="16787" y="39273"/>
                  </a:cubicBezTo>
                  <a:cubicBezTo>
                    <a:pt x="16546" y="38907"/>
                    <a:pt x="16390" y="38389"/>
                    <a:pt x="16671" y="38053"/>
                  </a:cubicBezTo>
                  <a:cubicBezTo>
                    <a:pt x="16849" y="37838"/>
                    <a:pt x="17150" y="37772"/>
                    <a:pt x="17429" y="37758"/>
                  </a:cubicBezTo>
                  <a:cubicBezTo>
                    <a:pt x="17473" y="37756"/>
                    <a:pt x="17517" y="37755"/>
                    <a:pt x="17561" y="37755"/>
                  </a:cubicBezTo>
                  <a:cubicBezTo>
                    <a:pt x="18517" y="37755"/>
                    <a:pt x="19419" y="38207"/>
                    <a:pt x="20295" y="38605"/>
                  </a:cubicBezTo>
                  <a:cubicBezTo>
                    <a:pt x="21894" y="39331"/>
                    <a:pt x="23557" y="39913"/>
                    <a:pt x="25261" y="40342"/>
                  </a:cubicBezTo>
                  <a:cubicBezTo>
                    <a:pt x="25717" y="40456"/>
                    <a:pt x="26185" y="40555"/>
                    <a:pt x="26656" y="40624"/>
                  </a:cubicBezTo>
                  <a:cubicBezTo>
                    <a:pt x="30175" y="38875"/>
                    <a:pt x="33132" y="35984"/>
                    <a:pt x="35132" y="32540"/>
                  </a:cubicBezTo>
                  <a:lnTo>
                    <a:pt x="35132" y="32540"/>
                  </a:lnTo>
                  <a:cubicBezTo>
                    <a:pt x="34694" y="32887"/>
                    <a:pt x="34243" y="33218"/>
                    <a:pt x="33778" y="33528"/>
                  </a:cubicBezTo>
                  <a:cubicBezTo>
                    <a:pt x="31937" y="34750"/>
                    <a:pt x="29844" y="35642"/>
                    <a:pt x="27647" y="35867"/>
                  </a:cubicBezTo>
                  <a:cubicBezTo>
                    <a:pt x="27388" y="35893"/>
                    <a:pt x="27112" y="35908"/>
                    <a:pt x="26826" y="35908"/>
                  </a:cubicBezTo>
                  <a:cubicBezTo>
                    <a:pt x="24842" y="35908"/>
                    <a:pt x="22351" y="35225"/>
                    <a:pt x="21691" y="33239"/>
                  </a:cubicBezTo>
                  <a:cubicBezTo>
                    <a:pt x="21394" y="32347"/>
                    <a:pt x="21746" y="31452"/>
                    <a:pt x="22406" y="30830"/>
                  </a:cubicBezTo>
                  <a:cubicBezTo>
                    <a:pt x="23361" y="29929"/>
                    <a:pt x="24462" y="29706"/>
                    <a:pt x="25640" y="29706"/>
                  </a:cubicBezTo>
                  <a:cubicBezTo>
                    <a:pt x="26126" y="29706"/>
                    <a:pt x="26625" y="29744"/>
                    <a:pt x="27131" y="29788"/>
                  </a:cubicBezTo>
                  <a:cubicBezTo>
                    <a:pt x="27465" y="29817"/>
                    <a:pt x="27809" y="29832"/>
                    <a:pt x="28159" y="29832"/>
                  </a:cubicBezTo>
                  <a:cubicBezTo>
                    <a:pt x="30393" y="29832"/>
                    <a:pt x="32878" y="29233"/>
                    <a:pt x="34569" y="27928"/>
                  </a:cubicBezTo>
                  <a:cubicBezTo>
                    <a:pt x="35693" y="27059"/>
                    <a:pt x="36785" y="26151"/>
                    <a:pt x="37740" y="25126"/>
                  </a:cubicBezTo>
                  <a:cubicBezTo>
                    <a:pt x="37853" y="24353"/>
                    <a:pt x="37917" y="23572"/>
                    <a:pt x="37931" y="22791"/>
                  </a:cubicBezTo>
                  <a:cubicBezTo>
                    <a:pt x="37969" y="20299"/>
                    <a:pt x="37449" y="17864"/>
                    <a:pt x="36862" y="15433"/>
                  </a:cubicBezTo>
                  <a:cubicBezTo>
                    <a:pt x="36765" y="15580"/>
                    <a:pt x="36669" y="15729"/>
                    <a:pt x="36563" y="15871"/>
                  </a:cubicBezTo>
                  <a:cubicBezTo>
                    <a:pt x="35352" y="17494"/>
                    <a:pt x="33463" y="18684"/>
                    <a:pt x="31438" y="18737"/>
                  </a:cubicBezTo>
                  <a:cubicBezTo>
                    <a:pt x="31414" y="18737"/>
                    <a:pt x="31391" y="18737"/>
                    <a:pt x="31367" y="18737"/>
                  </a:cubicBezTo>
                  <a:cubicBezTo>
                    <a:pt x="30756" y="18737"/>
                    <a:pt x="30049" y="18539"/>
                    <a:pt x="29873" y="17962"/>
                  </a:cubicBezTo>
                  <a:cubicBezTo>
                    <a:pt x="29753" y="17572"/>
                    <a:pt x="29941" y="17141"/>
                    <a:pt x="30227" y="16853"/>
                  </a:cubicBezTo>
                  <a:cubicBezTo>
                    <a:pt x="30515" y="16563"/>
                    <a:pt x="30890" y="16382"/>
                    <a:pt x="31248" y="16187"/>
                  </a:cubicBezTo>
                  <a:cubicBezTo>
                    <a:pt x="33221" y="15113"/>
                    <a:pt x="34848" y="13442"/>
                    <a:pt x="35933" y="11477"/>
                  </a:cubicBezTo>
                  <a:cubicBezTo>
                    <a:pt x="35873" y="11194"/>
                    <a:pt x="35810" y="10912"/>
                    <a:pt x="35755" y="10629"/>
                  </a:cubicBezTo>
                  <a:cubicBezTo>
                    <a:pt x="34981" y="6574"/>
                    <a:pt x="34515" y="3802"/>
                    <a:pt x="3593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8"/>
            <p:cNvSpPr/>
            <p:nvPr/>
          </p:nvSpPr>
          <p:spPr>
            <a:xfrm>
              <a:off x="6155437" y="-1258254"/>
              <a:ext cx="1015550" cy="1331115"/>
            </a:xfrm>
            <a:custGeom>
              <a:rect b="b" l="l" r="r" t="t"/>
              <a:pathLst>
                <a:path extrusionOk="0" h="35913" w="27401">
                  <a:moveTo>
                    <a:pt x="27174" y="0"/>
                  </a:moveTo>
                  <a:cubicBezTo>
                    <a:pt x="27087" y="0"/>
                    <a:pt x="27002" y="46"/>
                    <a:pt x="26984" y="148"/>
                  </a:cubicBezTo>
                  <a:cubicBezTo>
                    <a:pt x="26497" y="2830"/>
                    <a:pt x="25424" y="5274"/>
                    <a:pt x="23653" y="7358"/>
                  </a:cubicBezTo>
                  <a:cubicBezTo>
                    <a:pt x="21865" y="9461"/>
                    <a:pt x="19654" y="11150"/>
                    <a:pt x="17515" y="12875"/>
                  </a:cubicBezTo>
                  <a:cubicBezTo>
                    <a:pt x="11667" y="17584"/>
                    <a:pt x="6390" y="22863"/>
                    <a:pt x="2665" y="29450"/>
                  </a:cubicBezTo>
                  <a:cubicBezTo>
                    <a:pt x="1626" y="31286"/>
                    <a:pt x="402" y="33493"/>
                    <a:pt x="45" y="35499"/>
                  </a:cubicBezTo>
                  <a:cubicBezTo>
                    <a:pt x="1" y="35749"/>
                    <a:pt x="213" y="35913"/>
                    <a:pt x="405" y="35913"/>
                  </a:cubicBezTo>
                  <a:cubicBezTo>
                    <a:pt x="533" y="35913"/>
                    <a:pt x="651" y="35841"/>
                    <a:pt x="681" y="35674"/>
                  </a:cubicBezTo>
                  <a:cubicBezTo>
                    <a:pt x="747" y="35294"/>
                    <a:pt x="1215" y="34602"/>
                    <a:pt x="1421" y="34174"/>
                  </a:cubicBezTo>
                  <a:cubicBezTo>
                    <a:pt x="1998" y="32976"/>
                    <a:pt x="2606" y="31787"/>
                    <a:pt x="3250" y="30624"/>
                  </a:cubicBezTo>
                  <a:cubicBezTo>
                    <a:pt x="5275" y="26959"/>
                    <a:pt x="7709" y="23547"/>
                    <a:pt x="10544" y="20465"/>
                  </a:cubicBezTo>
                  <a:cubicBezTo>
                    <a:pt x="12909" y="17892"/>
                    <a:pt x="15531" y="15580"/>
                    <a:pt x="18199" y="13328"/>
                  </a:cubicBezTo>
                  <a:cubicBezTo>
                    <a:pt x="20314" y="11540"/>
                    <a:pt x="22526" y="9771"/>
                    <a:pt x="24297" y="7627"/>
                  </a:cubicBezTo>
                  <a:cubicBezTo>
                    <a:pt x="26080" y="5467"/>
                    <a:pt x="27159" y="3000"/>
                    <a:pt x="27389" y="202"/>
                  </a:cubicBezTo>
                  <a:cubicBezTo>
                    <a:pt x="27400" y="74"/>
                    <a:pt x="27285" y="0"/>
                    <a:pt x="271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8"/>
            <p:cNvSpPr/>
            <p:nvPr/>
          </p:nvSpPr>
          <p:spPr>
            <a:xfrm>
              <a:off x="6575578" y="-575221"/>
              <a:ext cx="495970" cy="149075"/>
            </a:xfrm>
            <a:custGeom>
              <a:rect b="b" l="l" r="r" t="t"/>
              <a:pathLst>
                <a:path extrusionOk="0" h="4022" w="13382">
                  <a:moveTo>
                    <a:pt x="432" y="0"/>
                  </a:moveTo>
                  <a:cubicBezTo>
                    <a:pt x="172" y="0"/>
                    <a:pt x="0" y="392"/>
                    <a:pt x="280" y="551"/>
                  </a:cubicBezTo>
                  <a:cubicBezTo>
                    <a:pt x="3768" y="2528"/>
                    <a:pt x="7615" y="4022"/>
                    <a:pt x="11635" y="4022"/>
                  </a:cubicBezTo>
                  <a:cubicBezTo>
                    <a:pt x="12133" y="4022"/>
                    <a:pt x="12634" y="3999"/>
                    <a:pt x="13137" y="3951"/>
                  </a:cubicBezTo>
                  <a:cubicBezTo>
                    <a:pt x="13370" y="3930"/>
                    <a:pt x="13381" y="3577"/>
                    <a:pt x="13142" y="3577"/>
                  </a:cubicBezTo>
                  <a:cubicBezTo>
                    <a:pt x="13140" y="3577"/>
                    <a:pt x="13139" y="3577"/>
                    <a:pt x="13137" y="3578"/>
                  </a:cubicBezTo>
                  <a:cubicBezTo>
                    <a:pt x="12996" y="3581"/>
                    <a:pt x="12854" y="3582"/>
                    <a:pt x="12713" y="3582"/>
                  </a:cubicBezTo>
                  <a:cubicBezTo>
                    <a:pt x="8387" y="3582"/>
                    <a:pt x="4306" y="2187"/>
                    <a:pt x="578" y="42"/>
                  </a:cubicBezTo>
                  <a:cubicBezTo>
                    <a:pt x="528" y="13"/>
                    <a:pt x="478" y="0"/>
                    <a:pt x="43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8"/>
            <p:cNvSpPr/>
            <p:nvPr/>
          </p:nvSpPr>
          <p:spPr>
            <a:xfrm>
              <a:off x="6674757" y="-1094242"/>
              <a:ext cx="173304" cy="422356"/>
            </a:xfrm>
            <a:custGeom>
              <a:rect b="b" l="l" r="r" t="t"/>
              <a:pathLst>
                <a:path extrusionOk="0" h="11395" w="4676">
                  <a:moveTo>
                    <a:pt x="4440" y="0"/>
                  </a:moveTo>
                  <a:cubicBezTo>
                    <a:pt x="4400" y="0"/>
                    <a:pt x="4360" y="17"/>
                    <a:pt x="4327" y="59"/>
                  </a:cubicBezTo>
                  <a:cubicBezTo>
                    <a:pt x="1880" y="3204"/>
                    <a:pt x="595" y="6972"/>
                    <a:pt x="45" y="10895"/>
                  </a:cubicBezTo>
                  <a:cubicBezTo>
                    <a:pt x="0" y="11215"/>
                    <a:pt x="225" y="11395"/>
                    <a:pt x="449" y="11395"/>
                  </a:cubicBezTo>
                  <a:cubicBezTo>
                    <a:pt x="634" y="11395"/>
                    <a:pt x="817" y="11272"/>
                    <a:pt x="847" y="11005"/>
                  </a:cubicBezTo>
                  <a:cubicBezTo>
                    <a:pt x="1266" y="7169"/>
                    <a:pt x="2731" y="3620"/>
                    <a:pt x="4606" y="274"/>
                  </a:cubicBezTo>
                  <a:cubicBezTo>
                    <a:pt x="4675" y="150"/>
                    <a:pt x="4557" y="0"/>
                    <a:pt x="444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8"/>
            <p:cNvSpPr/>
            <p:nvPr/>
          </p:nvSpPr>
          <p:spPr>
            <a:xfrm>
              <a:off x="6324702" y="-956286"/>
              <a:ext cx="793805" cy="1722670"/>
            </a:xfrm>
            <a:custGeom>
              <a:rect b="b" l="l" r="r" t="t"/>
              <a:pathLst>
                <a:path extrusionOk="0" h="46477" w="21418">
                  <a:moveTo>
                    <a:pt x="19122" y="1"/>
                  </a:moveTo>
                  <a:cubicBezTo>
                    <a:pt x="18221" y="1"/>
                    <a:pt x="17320" y="766"/>
                    <a:pt x="16690" y="1513"/>
                  </a:cubicBezTo>
                  <a:cubicBezTo>
                    <a:pt x="15317" y="3144"/>
                    <a:pt x="14115" y="5000"/>
                    <a:pt x="13704" y="7092"/>
                  </a:cubicBezTo>
                  <a:cubicBezTo>
                    <a:pt x="13491" y="8176"/>
                    <a:pt x="13497" y="9291"/>
                    <a:pt x="13324" y="10383"/>
                  </a:cubicBezTo>
                  <a:cubicBezTo>
                    <a:pt x="12931" y="12870"/>
                    <a:pt x="11580" y="15193"/>
                    <a:pt x="9612" y="16762"/>
                  </a:cubicBezTo>
                  <a:cubicBezTo>
                    <a:pt x="8756" y="17446"/>
                    <a:pt x="7791" y="17989"/>
                    <a:pt x="6955" y="18698"/>
                  </a:cubicBezTo>
                  <a:cubicBezTo>
                    <a:pt x="3967" y="21230"/>
                    <a:pt x="3164" y="25462"/>
                    <a:pt x="2971" y="29375"/>
                  </a:cubicBezTo>
                  <a:cubicBezTo>
                    <a:pt x="2781" y="33249"/>
                    <a:pt x="1089" y="32587"/>
                    <a:pt x="529" y="35343"/>
                  </a:cubicBezTo>
                  <a:cubicBezTo>
                    <a:pt x="1" y="37946"/>
                    <a:pt x="404" y="40214"/>
                    <a:pt x="2925" y="46196"/>
                  </a:cubicBezTo>
                  <a:lnTo>
                    <a:pt x="4520" y="46477"/>
                  </a:lnTo>
                  <a:cubicBezTo>
                    <a:pt x="4617" y="42218"/>
                    <a:pt x="8546" y="41796"/>
                    <a:pt x="9918" y="41087"/>
                  </a:cubicBezTo>
                  <a:cubicBezTo>
                    <a:pt x="11093" y="40479"/>
                    <a:pt x="12035" y="39565"/>
                    <a:pt x="12317" y="38233"/>
                  </a:cubicBezTo>
                  <a:cubicBezTo>
                    <a:pt x="12765" y="36115"/>
                    <a:pt x="11187" y="34211"/>
                    <a:pt x="12588" y="32254"/>
                  </a:cubicBezTo>
                  <a:cubicBezTo>
                    <a:pt x="12735" y="32049"/>
                    <a:pt x="12901" y="31857"/>
                    <a:pt x="13084" y="31683"/>
                  </a:cubicBezTo>
                  <a:cubicBezTo>
                    <a:pt x="14510" y="30318"/>
                    <a:pt x="16864" y="30192"/>
                    <a:pt x="17909" y="28420"/>
                  </a:cubicBezTo>
                  <a:cubicBezTo>
                    <a:pt x="19128" y="26350"/>
                    <a:pt x="18912" y="24010"/>
                    <a:pt x="18050" y="21811"/>
                  </a:cubicBezTo>
                  <a:cubicBezTo>
                    <a:pt x="16212" y="17118"/>
                    <a:pt x="19473" y="12706"/>
                    <a:pt x="20748" y="8356"/>
                  </a:cubicBezTo>
                  <a:cubicBezTo>
                    <a:pt x="21337" y="6336"/>
                    <a:pt x="21418" y="4202"/>
                    <a:pt x="20984" y="2142"/>
                  </a:cubicBezTo>
                  <a:cubicBezTo>
                    <a:pt x="20817" y="1351"/>
                    <a:pt x="20503" y="490"/>
                    <a:pt x="19770" y="146"/>
                  </a:cubicBezTo>
                  <a:cubicBezTo>
                    <a:pt x="19557" y="46"/>
                    <a:pt x="19339" y="1"/>
                    <a:pt x="1912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8"/>
            <p:cNvSpPr/>
            <p:nvPr/>
          </p:nvSpPr>
          <p:spPr>
            <a:xfrm>
              <a:off x="6455421" y="-542974"/>
              <a:ext cx="483369" cy="1299907"/>
            </a:xfrm>
            <a:custGeom>
              <a:rect b="b" l="l" r="r" t="t"/>
              <a:pathLst>
                <a:path extrusionOk="0" h="35071" w="13042">
                  <a:moveTo>
                    <a:pt x="12967" y="0"/>
                  </a:moveTo>
                  <a:cubicBezTo>
                    <a:pt x="12938" y="0"/>
                    <a:pt x="12909" y="15"/>
                    <a:pt x="12904" y="49"/>
                  </a:cubicBezTo>
                  <a:lnTo>
                    <a:pt x="12905" y="48"/>
                  </a:lnTo>
                  <a:lnTo>
                    <a:pt x="12905" y="48"/>
                  </a:lnTo>
                  <a:cubicBezTo>
                    <a:pt x="11898" y="6165"/>
                    <a:pt x="7866" y="10961"/>
                    <a:pt x="4830" y="16171"/>
                  </a:cubicBezTo>
                  <a:cubicBezTo>
                    <a:pt x="1500" y="21883"/>
                    <a:pt x="289" y="28427"/>
                    <a:pt x="3" y="34972"/>
                  </a:cubicBezTo>
                  <a:cubicBezTo>
                    <a:pt x="0" y="35034"/>
                    <a:pt x="57" y="35070"/>
                    <a:pt x="110" y="35070"/>
                  </a:cubicBezTo>
                  <a:cubicBezTo>
                    <a:pt x="151" y="35070"/>
                    <a:pt x="191" y="35048"/>
                    <a:pt x="198" y="34998"/>
                  </a:cubicBezTo>
                  <a:cubicBezTo>
                    <a:pt x="735" y="31514"/>
                    <a:pt x="1003" y="28001"/>
                    <a:pt x="1845" y="24569"/>
                  </a:cubicBezTo>
                  <a:cubicBezTo>
                    <a:pt x="2650" y="21290"/>
                    <a:pt x="4020" y="18289"/>
                    <a:pt x="5745" y="15400"/>
                  </a:cubicBezTo>
                  <a:cubicBezTo>
                    <a:pt x="8640" y="10549"/>
                    <a:pt x="12324" y="5847"/>
                    <a:pt x="13036" y="67"/>
                  </a:cubicBezTo>
                  <a:cubicBezTo>
                    <a:pt x="13042" y="24"/>
                    <a:pt x="13004" y="0"/>
                    <a:pt x="1296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8"/>
            <p:cNvSpPr/>
            <p:nvPr/>
          </p:nvSpPr>
          <p:spPr>
            <a:xfrm>
              <a:off x="6575726" y="-244304"/>
              <a:ext cx="74829" cy="296483"/>
            </a:xfrm>
            <a:custGeom>
              <a:rect b="b" l="l" r="r" t="t"/>
              <a:pathLst>
                <a:path extrusionOk="0" h="7999" w="2019">
                  <a:moveTo>
                    <a:pt x="104" y="0"/>
                  </a:moveTo>
                  <a:cubicBezTo>
                    <a:pt x="54" y="0"/>
                    <a:pt x="0" y="33"/>
                    <a:pt x="5" y="92"/>
                  </a:cubicBezTo>
                  <a:cubicBezTo>
                    <a:pt x="234" y="2793"/>
                    <a:pt x="775" y="5460"/>
                    <a:pt x="1861" y="7957"/>
                  </a:cubicBezTo>
                  <a:cubicBezTo>
                    <a:pt x="1874" y="7986"/>
                    <a:pt x="1896" y="7998"/>
                    <a:pt x="1920" y="7998"/>
                  </a:cubicBezTo>
                  <a:cubicBezTo>
                    <a:pt x="1967" y="7998"/>
                    <a:pt x="2018" y="7952"/>
                    <a:pt x="2005" y="7897"/>
                  </a:cubicBezTo>
                  <a:cubicBezTo>
                    <a:pt x="1706" y="6587"/>
                    <a:pt x="1204" y="5330"/>
                    <a:pt x="874" y="4027"/>
                  </a:cubicBezTo>
                  <a:cubicBezTo>
                    <a:pt x="544" y="2724"/>
                    <a:pt x="370" y="1396"/>
                    <a:pt x="190" y="67"/>
                  </a:cubicBezTo>
                  <a:cubicBezTo>
                    <a:pt x="184" y="21"/>
                    <a:pt x="145" y="0"/>
                    <a:pt x="104" y="0"/>
                  </a:cubicBezTo>
                  <a:close/>
                </a:path>
              </a:pathLst>
            </a:custGeom>
            <a:solidFill>
              <a:srgbClr val="173F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 name="Google Shape;361;p8"/>
            <p:cNvSpPr/>
            <p:nvPr/>
          </p:nvSpPr>
          <p:spPr>
            <a:xfrm>
              <a:off x="6816113" y="-364358"/>
              <a:ext cx="166411" cy="135584"/>
            </a:xfrm>
            <a:custGeom>
              <a:rect b="b" l="l" r="r" t="t"/>
              <a:pathLst>
                <a:path extrusionOk="0" h="3658" w="4490">
                  <a:moveTo>
                    <a:pt x="4415" y="1"/>
                  </a:moveTo>
                  <a:cubicBezTo>
                    <a:pt x="4408" y="1"/>
                    <a:pt x="4401" y="2"/>
                    <a:pt x="4393" y="5"/>
                  </a:cubicBezTo>
                  <a:cubicBezTo>
                    <a:pt x="2668" y="711"/>
                    <a:pt x="1328" y="2136"/>
                    <a:pt x="69" y="3464"/>
                  </a:cubicBezTo>
                  <a:cubicBezTo>
                    <a:pt x="1" y="3536"/>
                    <a:pt x="63" y="3658"/>
                    <a:pt x="146" y="3658"/>
                  </a:cubicBezTo>
                  <a:cubicBezTo>
                    <a:pt x="165" y="3658"/>
                    <a:pt x="184" y="3652"/>
                    <a:pt x="203" y="3638"/>
                  </a:cubicBezTo>
                  <a:cubicBezTo>
                    <a:pt x="928" y="3124"/>
                    <a:pt x="1508" y="2466"/>
                    <a:pt x="2137" y="1844"/>
                  </a:cubicBezTo>
                  <a:cubicBezTo>
                    <a:pt x="2837" y="1150"/>
                    <a:pt x="3623" y="659"/>
                    <a:pt x="4441" y="119"/>
                  </a:cubicBezTo>
                  <a:cubicBezTo>
                    <a:pt x="4490" y="88"/>
                    <a:pt x="4468" y="1"/>
                    <a:pt x="4415" y="1"/>
                  </a:cubicBezTo>
                  <a:close/>
                </a:path>
              </a:pathLst>
            </a:custGeom>
            <a:solidFill>
              <a:srgbClr val="173F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 name="Google Shape;362;p8"/>
            <p:cNvSpPr/>
            <p:nvPr/>
          </p:nvSpPr>
          <p:spPr>
            <a:xfrm>
              <a:off x="6828344" y="-610432"/>
              <a:ext cx="70196" cy="214199"/>
            </a:xfrm>
            <a:custGeom>
              <a:rect b="b" l="l" r="r" t="t"/>
              <a:pathLst>
                <a:path extrusionOk="0" h="5779" w="1894">
                  <a:moveTo>
                    <a:pt x="20" y="1"/>
                  </a:moveTo>
                  <a:cubicBezTo>
                    <a:pt x="10" y="1"/>
                    <a:pt x="1" y="8"/>
                    <a:pt x="0" y="20"/>
                  </a:cubicBezTo>
                  <a:cubicBezTo>
                    <a:pt x="38" y="933"/>
                    <a:pt x="425" y="1831"/>
                    <a:pt x="696" y="2698"/>
                  </a:cubicBezTo>
                  <a:cubicBezTo>
                    <a:pt x="1011" y="3714"/>
                    <a:pt x="1311" y="4739"/>
                    <a:pt x="1720" y="5721"/>
                  </a:cubicBezTo>
                  <a:cubicBezTo>
                    <a:pt x="1737" y="5761"/>
                    <a:pt x="1770" y="5779"/>
                    <a:pt x="1802" y="5779"/>
                  </a:cubicBezTo>
                  <a:cubicBezTo>
                    <a:pt x="1849" y="5779"/>
                    <a:pt x="1893" y="5741"/>
                    <a:pt x="1880" y="5678"/>
                  </a:cubicBezTo>
                  <a:cubicBezTo>
                    <a:pt x="1654" y="4640"/>
                    <a:pt x="1317" y="3628"/>
                    <a:pt x="997" y="2616"/>
                  </a:cubicBezTo>
                  <a:cubicBezTo>
                    <a:pt x="723" y="1746"/>
                    <a:pt x="527" y="783"/>
                    <a:pt x="36" y="10"/>
                  </a:cubicBezTo>
                  <a:cubicBezTo>
                    <a:pt x="32" y="4"/>
                    <a:pt x="26" y="1"/>
                    <a:pt x="2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8"/>
            <p:cNvSpPr/>
            <p:nvPr/>
          </p:nvSpPr>
          <p:spPr>
            <a:xfrm>
              <a:off x="6616495" y="-99788"/>
              <a:ext cx="377852" cy="197631"/>
            </a:xfrm>
            <a:custGeom>
              <a:rect b="b" l="l" r="r" t="t"/>
              <a:pathLst>
                <a:path extrusionOk="0" h="5332" w="10195">
                  <a:moveTo>
                    <a:pt x="10092" y="1"/>
                  </a:moveTo>
                  <a:cubicBezTo>
                    <a:pt x="10075" y="1"/>
                    <a:pt x="10058" y="7"/>
                    <a:pt x="10042" y="22"/>
                  </a:cubicBezTo>
                  <a:cubicBezTo>
                    <a:pt x="7273" y="2573"/>
                    <a:pt x="3645" y="3999"/>
                    <a:pt x="114" y="5145"/>
                  </a:cubicBezTo>
                  <a:cubicBezTo>
                    <a:pt x="1" y="5181"/>
                    <a:pt x="39" y="5332"/>
                    <a:pt x="145" y="5332"/>
                  </a:cubicBezTo>
                  <a:cubicBezTo>
                    <a:pt x="151" y="5332"/>
                    <a:pt x="158" y="5331"/>
                    <a:pt x="165" y="5330"/>
                  </a:cubicBezTo>
                  <a:cubicBezTo>
                    <a:pt x="2031" y="5018"/>
                    <a:pt x="3849" y="4220"/>
                    <a:pt x="5527" y="3368"/>
                  </a:cubicBezTo>
                  <a:cubicBezTo>
                    <a:pt x="7176" y="2531"/>
                    <a:pt x="8903" y="1524"/>
                    <a:pt x="10146" y="125"/>
                  </a:cubicBezTo>
                  <a:cubicBezTo>
                    <a:pt x="10194" y="72"/>
                    <a:pt x="10147" y="1"/>
                    <a:pt x="1009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8"/>
            <p:cNvSpPr/>
            <p:nvPr/>
          </p:nvSpPr>
          <p:spPr>
            <a:xfrm>
              <a:off x="6531251" y="-211354"/>
              <a:ext cx="89617" cy="272761"/>
            </a:xfrm>
            <a:custGeom>
              <a:rect b="b" l="l" r="r" t="t"/>
              <a:pathLst>
                <a:path extrusionOk="0" h="7359" w="2418">
                  <a:moveTo>
                    <a:pt x="92" y="1"/>
                  </a:moveTo>
                  <a:cubicBezTo>
                    <a:pt x="46" y="1"/>
                    <a:pt x="1" y="31"/>
                    <a:pt x="2" y="91"/>
                  </a:cubicBezTo>
                  <a:cubicBezTo>
                    <a:pt x="58" y="2595"/>
                    <a:pt x="954" y="5201"/>
                    <a:pt x="2269" y="7326"/>
                  </a:cubicBezTo>
                  <a:cubicBezTo>
                    <a:pt x="2283" y="7349"/>
                    <a:pt x="2307" y="7359"/>
                    <a:pt x="2330" y="7359"/>
                  </a:cubicBezTo>
                  <a:cubicBezTo>
                    <a:pt x="2374" y="7359"/>
                    <a:pt x="2417" y="7323"/>
                    <a:pt x="2399" y="7271"/>
                  </a:cubicBezTo>
                  <a:cubicBezTo>
                    <a:pt x="1567" y="4845"/>
                    <a:pt x="338" y="2714"/>
                    <a:pt x="191" y="91"/>
                  </a:cubicBezTo>
                  <a:cubicBezTo>
                    <a:pt x="187" y="31"/>
                    <a:pt x="139" y="1"/>
                    <a:pt x="92" y="1"/>
                  </a:cubicBezTo>
                  <a:close/>
                </a:path>
              </a:pathLst>
            </a:custGeom>
            <a:solidFill>
              <a:srgbClr val="173F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5" name="Google Shape;365;p8"/>
          <p:cNvSpPr/>
          <p:nvPr/>
        </p:nvSpPr>
        <p:spPr>
          <a:xfrm rot="10095211">
            <a:off x="1757214" y="189981"/>
            <a:ext cx="206718" cy="503782"/>
          </a:xfrm>
          <a:custGeom>
            <a:rect b="b" l="l" r="r" t="t"/>
            <a:pathLst>
              <a:path extrusionOk="0" h="11395" w="4676">
                <a:moveTo>
                  <a:pt x="4440" y="0"/>
                </a:moveTo>
                <a:cubicBezTo>
                  <a:pt x="4400" y="0"/>
                  <a:pt x="4360" y="17"/>
                  <a:pt x="4327" y="59"/>
                </a:cubicBezTo>
                <a:cubicBezTo>
                  <a:pt x="1880" y="3204"/>
                  <a:pt x="595" y="6972"/>
                  <a:pt x="45" y="10895"/>
                </a:cubicBezTo>
                <a:cubicBezTo>
                  <a:pt x="0" y="11215"/>
                  <a:pt x="225" y="11395"/>
                  <a:pt x="449" y="11395"/>
                </a:cubicBezTo>
                <a:cubicBezTo>
                  <a:pt x="634" y="11395"/>
                  <a:pt x="817" y="11272"/>
                  <a:pt x="847" y="11005"/>
                </a:cubicBezTo>
                <a:cubicBezTo>
                  <a:pt x="1266" y="7169"/>
                  <a:pt x="2731" y="3620"/>
                  <a:pt x="4606" y="274"/>
                </a:cubicBezTo>
                <a:cubicBezTo>
                  <a:pt x="4675" y="150"/>
                  <a:pt x="4557" y="0"/>
                  <a:pt x="444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DESIGN">
  <p:cSld name="SECTION_HEADER_2_1">
    <p:bg>
      <p:bgPr>
        <a:solidFill>
          <a:schemeClr val="accent2"/>
        </a:solidFill>
      </p:bgPr>
    </p:bg>
    <p:spTree>
      <p:nvGrpSpPr>
        <p:cNvPr id="366" name="Shape 366"/>
        <p:cNvGrpSpPr/>
        <p:nvPr/>
      </p:nvGrpSpPr>
      <p:grpSpPr>
        <a:xfrm>
          <a:off x="0" y="0"/>
          <a:ext cx="0" cy="0"/>
          <a:chOff x="0" y="0"/>
          <a:chExt cx="0" cy="0"/>
        </a:xfrm>
      </p:grpSpPr>
      <p:sp>
        <p:nvSpPr>
          <p:cNvPr id="367" name="Google Shape;367;p9"/>
          <p:cNvSpPr txBox="1"/>
          <p:nvPr>
            <p:ph type="title"/>
          </p:nvPr>
        </p:nvSpPr>
        <p:spPr>
          <a:xfrm>
            <a:off x="2599800" y="557100"/>
            <a:ext cx="3944400" cy="3039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6"/>
              </a:buClr>
              <a:buSzPts val="2400"/>
              <a:buNone/>
              <a:defRPr sz="2400">
                <a:solidFill>
                  <a:schemeClr val="accent6"/>
                </a:solidFill>
              </a:defRPr>
            </a:lvl1pPr>
            <a:lvl2pPr lvl="1" rtl="0" algn="ctr">
              <a:spcBef>
                <a:spcPts val="0"/>
              </a:spcBef>
              <a:spcAft>
                <a:spcPts val="0"/>
              </a:spcAft>
              <a:buClr>
                <a:schemeClr val="accent6"/>
              </a:buClr>
              <a:buSzPts val="2400"/>
              <a:buNone/>
              <a:defRPr sz="2400">
                <a:solidFill>
                  <a:schemeClr val="accent6"/>
                </a:solidFill>
              </a:defRPr>
            </a:lvl2pPr>
            <a:lvl3pPr lvl="2" rtl="0" algn="ctr">
              <a:spcBef>
                <a:spcPts val="0"/>
              </a:spcBef>
              <a:spcAft>
                <a:spcPts val="0"/>
              </a:spcAft>
              <a:buClr>
                <a:schemeClr val="accent6"/>
              </a:buClr>
              <a:buSzPts val="2400"/>
              <a:buNone/>
              <a:defRPr sz="2400">
                <a:solidFill>
                  <a:schemeClr val="accent6"/>
                </a:solidFill>
              </a:defRPr>
            </a:lvl3pPr>
            <a:lvl4pPr lvl="3" rtl="0" algn="ctr">
              <a:spcBef>
                <a:spcPts val="0"/>
              </a:spcBef>
              <a:spcAft>
                <a:spcPts val="0"/>
              </a:spcAft>
              <a:buClr>
                <a:schemeClr val="accent6"/>
              </a:buClr>
              <a:buSzPts val="2400"/>
              <a:buNone/>
              <a:defRPr sz="2400">
                <a:solidFill>
                  <a:schemeClr val="accent6"/>
                </a:solidFill>
              </a:defRPr>
            </a:lvl4pPr>
            <a:lvl5pPr lvl="4" rtl="0" algn="ctr">
              <a:spcBef>
                <a:spcPts val="0"/>
              </a:spcBef>
              <a:spcAft>
                <a:spcPts val="0"/>
              </a:spcAft>
              <a:buClr>
                <a:schemeClr val="accent6"/>
              </a:buClr>
              <a:buSzPts val="2400"/>
              <a:buNone/>
              <a:defRPr sz="2400">
                <a:solidFill>
                  <a:schemeClr val="accent6"/>
                </a:solidFill>
              </a:defRPr>
            </a:lvl5pPr>
            <a:lvl6pPr lvl="5" rtl="0" algn="ctr">
              <a:spcBef>
                <a:spcPts val="0"/>
              </a:spcBef>
              <a:spcAft>
                <a:spcPts val="0"/>
              </a:spcAft>
              <a:buClr>
                <a:schemeClr val="accent6"/>
              </a:buClr>
              <a:buSzPts val="2400"/>
              <a:buNone/>
              <a:defRPr sz="2400">
                <a:solidFill>
                  <a:schemeClr val="accent6"/>
                </a:solidFill>
              </a:defRPr>
            </a:lvl6pPr>
            <a:lvl7pPr lvl="6" rtl="0" algn="ctr">
              <a:spcBef>
                <a:spcPts val="0"/>
              </a:spcBef>
              <a:spcAft>
                <a:spcPts val="0"/>
              </a:spcAft>
              <a:buClr>
                <a:schemeClr val="accent6"/>
              </a:buClr>
              <a:buSzPts val="2400"/>
              <a:buNone/>
              <a:defRPr sz="2400">
                <a:solidFill>
                  <a:schemeClr val="accent6"/>
                </a:solidFill>
              </a:defRPr>
            </a:lvl7pPr>
            <a:lvl8pPr lvl="7" rtl="0" algn="ctr">
              <a:spcBef>
                <a:spcPts val="0"/>
              </a:spcBef>
              <a:spcAft>
                <a:spcPts val="0"/>
              </a:spcAft>
              <a:buClr>
                <a:schemeClr val="accent6"/>
              </a:buClr>
              <a:buSzPts val="2400"/>
              <a:buNone/>
              <a:defRPr sz="2400">
                <a:solidFill>
                  <a:schemeClr val="accent6"/>
                </a:solidFill>
              </a:defRPr>
            </a:lvl8pPr>
            <a:lvl9pPr lvl="8" rtl="0" algn="ctr">
              <a:spcBef>
                <a:spcPts val="0"/>
              </a:spcBef>
              <a:spcAft>
                <a:spcPts val="0"/>
              </a:spcAft>
              <a:buClr>
                <a:schemeClr val="accent6"/>
              </a:buClr>
              <a:buSzPts val="2400"/>
              <a:buNone/>
              <a:defRPr sz="2400">
                <a:solidFill>
                  <a:schemeClr val="accent6"/>
                </a:solidFill>
              </a:defRPr>
            </a:lvl9pPr>
          </a:lstStyle>
          <a:p/>
        </p:txBody>
      </p:sp>
      <p:sp>
        <p:nvSpPr>
          <p:cNvPr id="368" name="Google Shape;368;p9"/>
          <p:cNvSpPr/>
          <p:nvPr/>
        </p:nvSpPr>
        <p:spPr>
          <a:xfrm flipH="1">
            <a:off x="4904873" y="-309754"/>
            <a:ext cx="7529344" cy="5453260"/>
          </a:xfrm>
          <a:custGeom>
            <a:rect b="b" l="l" r="r" t="t"/>
            <a:pathLst>
              <a:path extrusionOk="0" h="15030" w="20752">
                <a:moveTo>
                  <a:pt x="2732" y="0"/>
                </a:moveTo>
                <a:cubicBezTo>
                  <a:pt x="2694" y="0"/>
                  <a:pt x="2656" y="1"/>
                  <a:pt x="2618" y="2"/>
                </a:cubicBezTo>
                <a:cubicBezTo>
                  <a:pt x="1672" y="31"/>
                  <a:pt x="759" y="396"/>
                  <a:pt x="0" y="937"/>
                </a:cubicBezTo>
                <a:lnTo>
                  <a:pt x="0" y="15030"/>
                </a:lnTo>
                <a:lnTo>
                  <a:pt x="19944" y="15030"/>
                </a:lnTo>
                <a:cubicBezTo>
                  <a:pt x="20752" y="13518"/>
                  <a:pt x="20357" y="11508"/>
                  <a:pt x="19031" y="10378"/>
                </a:cubicBezTo>
                <a:cubicBezTo>
                  <a:pt x="18168" y="9643"/>
                  <a:pt x="16946" y="9218"/>
                  <a:pt x="16455" y="8220"/>
                </a:cubicBezTo>
                <a:cubicBezTo>
                  <a:pt x="16115" y="7528"/>
                  <a:pt x="16217" y="6718"/>
                  <a:pt x="16037" y="5972"/>
                </a:cubicBezTo>
                <a:cubicBezTo>
                  <a:pt x="15704" y="4590"/>
                  <a:pt x="14281" y="3526"/>
                  <a:pt x="12797" y="3526"/>
                </a:cubicBezTo>
                <a:cubicBezTo>
                  <a:pt x="12746" y="3526"/>
                  <a:pt x="12695" y="3528"/>
                  <a:pt x="12643" y="3530"/>
                </a:cubicBezTo>
                <a:cubicBezTo>
                  <a:pt x="11766" y="3574"/>
                  <a:pt x="10948" y="3947"/>
                  <a:pt x="10112" y="4206"/>
                </a:cubicBezTo>
                <a:cubicBezTo>
                  <a:pt x="9649" y="4350"/>
                  <a:pt x="9150" y="4458"/>
                  <a:pt x="8665" y="4458"/>
                </a:cubicBezTo>
                <a:cubicBezTo>
                  <a:pt x="8274" y="4458"/>
                  <a:pt x="7893" y="4388"/>
                  <a:pt x="7547" y="4211"/>
                </a:cubicBezTo>
                <a:cubicBezTo>
                  <a:pt x="6313" y="3579"/>
                  <a:pt x="6122" y="1955"/>
                  <a:pt x="5177" y="970"/>
                </a:cubicBezTo>
                <a:cubicBezTo>
                  <a:pt x="4564" y="331"/>
                  <a:pt x="3642" y="0"/>
                  <a:pt x="2732" y="0"/>
                </a:cubicBezTo>
                <a:close/>
              </a:path>
            </a:pathLst>
          </a:custGeom>
          <a:solidFill>
            <a:srgbClr val="FFF4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9"/>
          <p:cNvSpPr/>
          <p:nvPr/>
        </p:nvSpPr>
        <p:spPr>
          <a:xfrm>
            <a:off x="7006050" y="820107"/>
            <a:ext cx="1557825" cy="604725"/>
          </a:xfrm>
          <a:custGeom>
            <a:rect b="b" l="l" r="r" t="t"/>
            <a:pathLst>
              <a:path extrusionOk="0" h="24189" w="62313">
                <a:moveTo>
                  <a:pt x="0" y="7000"/>
                </a:moveTo>
                <a:cubicBezTo>
                  <a:pt x="10481" y="12"/>
                  <a:pt x="26337" y="-2396"/>
                  <a:pt x="37603" y="3239"/>
                </a:cubicBezTo>
                <a:cubicBezTo>
                  <a:pt x="47261" y="8069"/>
                  <a:pt x="52654" y="19360"/>
                  <a:pt x="62313" y="24189"/>
                </a:cubicBezTo>
              </a:path>
            </a:pathLst>
          </a:custGeom>
          <a:noFill/>
          <a:ln cap="flat" cmpd="sng" w="19050">
            <a:solidFill>
              <a:schemeClr val="accent6"/>
            </a:solidFill>
            <a:prstDash val="solid"/>
            <a:round/>
            <a:headEnd len="med" w="med" type="none"/>
            <a:tailEnd len="med" w="med" type="none"/>
          </a:ln>
        </p:spPr>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DESIGN 1">
  <p:cSld name="SECTION_HEADER_2_1_1">
    <p:bg>
      <p:bgPr>
        <a:solidFill>
          <a:schemeClr val="accent2"/>
        </a:solidFill>
      </p:bgPr>
    </p:bg>
    <p:spTree>
      <p:nvGrpSpPr>
        <p:cNvPr id="370" name="Shape 370"/>
        <p:cNvGrpSpPr/>
        <p:nvPr/>
      </p:nvGrpSpPr>
      <p:grpSpPr>
        <a:xfrm>
          <a:off x="0" y="0"/>
          <a:ext cx="0" cy="0"/>
          <a:chOff x="0" y="0"/>
          <a:chExt cx="0" cy="0"/>
        </a:xfrm>
      </p:grpSpPr>
      <p:grpSp>
        <p:nvGrpSpPr>
          <p:cNvPr id="371" name="Google Shape;371;p10"/>
          <p:cNvGrpSpPr/>
          <p:nvPr/>
        </p:nvGrpSpPr>
        <p:grpSpPr>
          <a:xfrm>
            <a:off x="-4296592" y="-309754"/>
            <a:ext cx="13440517" cy="5453379"/>
            <a:chOff x="-4296592" y="-309754"/>
            <a:chExt cx="13440517" cy="5453379"/>
          </a:xfrm>
        </p:grpSpPr>
        <p:sp>
          <p:nvSpPr>
            <p:cNvPr id="372" name="Google Shape;372;p10"/>
            <p:cNvSpPr/>
            <p:nvPr/>
          </p:nvSpPr>
          <p:spPr>
            <a:xfrm flipH="1">
              <a:off x="-4296592" y="-309754"/>
              <a:ext cx="7529344" cy="5453260"/>
            </a:xfrm>
            <a:custGeom>
              <a:rect b="b" l="l" r="r" t="t"/>
              <a:pathLst>
                <a:path extrusionOk="0" h="15030" w="20752">
                  <a:moveTo>
                    <a:pt x="2732" y="0"/>
                  </a:moveTo>
                  <a:cubicBezTo>
                    <a:pt x="2694" y="0"/>
                    <a:pt x="2656" y="1"/>
                    <a:pt x="2618" y="2"/>
                  </a:cubicBezTo>
                  <a:cubicBezTo>
                    <a:pt x="1672" y="31"/>
                    <a:pt x="759" y="396"/>
                    <a:pt x="0" y="937"/>
                  </a:cubicBezTo>
                  <a:lnTo>
                    <a:pt x="0" y="15030"/>
                  </a:lnTo>
                  <a:lnTo>
                    <a:pt x="19944" y="15030"/>
                  </a:lnTo>
                  <a:cubicBezTo>
                    <a:pt x="20752" y="13518"/>
                    <a:pt x="20357" y="11508"/>
                    <a:pt x="19031" y="10378"/>
                  </a:cubicBezTo>
                  <a:cubicBezTo>
                    <a:pt x="18168" y="9643"/>
                    <a:pt x="16946" y="9218"/>
                    <a:pt x="16455" y="8220"/>
                  </a:cubicBezTo>
                  <a:cubicBezTo>
                    <a:pt x="16115" y="7528"/>
                    <a:pt x="16217" y="6718"/>
                    <a:pt x="16037" y="5972"/>
                  </a:cubicBezTo>
                  <a:cubicBezTo>
                    <a:pt x="15704" y="4590"/>
                    <a:pt x="14281" y="3526"/>
                    <a:pt x="12797" y="3526"/>
                  </a:cubicBezTo>
                  <a:cubicBezTo>
                    <a:pt x="12746" y="3526"/>
                    <a:pt x="12695" y="3528"/>
                    <a:pt x="12643" y="3530"/>
                  </a:cubicBezTo>
                  <a:cubicBezTo>
                    <a:pt x="11766" y="3574"/>
                    <a:pt x="10948" y="3947"/>
                    <a:pt x="10112" y="4206"/>
                  </a:cubicBezTo>
                  <a:cubicBezTo>
                    <a:pt x="9649" y="4350"/>
                    <a:pt x="9150" y="4458"/>
                    <a:pt x="8665" y="4458"/>
                  </a:cubicBezTo>
                  <a:cubicBezTo>
                    <a:pt x="8274" y="4458"/>
                    <a:pt x="7893" y="4388"/>
                    <a:pt x="7547" y="4211"/>
                  </a:cubicBezTo>
                  <a:cubicBezTo>
                    <a:pt x="6313" y="3579"/>
                    <a:pt x="6122" y="1955"/>
                    <a:pt x="5177" y="970"/>
                  </a:cubicBezTo>
                  <a:cubicBezTo>
                    <a:pt x="4564" y="331"/>
                    <a:pt x="3642" y="0"/>
                    <a:pt x="2732" y="0"/>
                  </a:cubicBezTo>
                  <a:close/>
                </a:path>
              </a:pathLst>
            </a:custGeom>
            <a:solidFill>
              <a:srgbClr val="FFF4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10"/>
            <p:cNvSpPr/>
            <p:nvPr/>
          </p:nvSpPr>
          <p:spPr>
            <a:xfrm>
              <a:off x="3011325" y="-40075"/>
              <a:ext cx="6132600" cy="5183700"/>
            </a:xfrm>
            <a:prstGeom prst="rect">
              <a:avLst/>
            </a:prstGeom>
            <a:solidFill>
              <a:srgbClr val="FFF4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4" name="Google Shape;374;p10"/>
          <p:cNvSpPr txBox="1"/>
          <p:nvPr>
            <p:ph type="title"/>
          </p:nvPr>
        </p:nvSpPr>
        <p:spPr>
          <a:xfrm>
            <a:off x="2599800" y="557100"/>
            <a:ext cx="3944400" cy="3039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2"/>
              </a:buClr>
              <a:buSzPts val="2400"/>
              <a:buNone/>
              <a:defRPr sz="2400">
                <a:solidFill>
                  <a:schemeClr val="accent2"/>
                </a:solidFill>
              </a:defRPr>
            </a:lvl1pPr>
            <a:lvl2pPr lvl="1" rtl="0" algn="ctr">
              <a:spcBef>
                <a:spcPts val="0"/>
              </a:spcBef>
              <a:spcAft>
                <a:spcPts val="0"/>
              </a:spcAft>
              <a:buClr>
                <a:schemeClr val="accent2"/>
              </a:buClr>
              <a:buSzPts val="2400"/>
              <a:buNone/>
              <a:defRPr sz="2400">
                <a:solidFill>
                  <a:schemeClr val="accent2"/>
                </a:solidFill>
              </a:defRPr>
            </a:lvl2pPr>
            <a:lvl3pPr lvl="2" rtl="0" algn="ctr">
              <a:spcBef>
                <a:spcPts val="0"/>
              </a:spcBef>
              <a:spcAft>
                <a:spcPts val="0"/>
              </a:spcAft>
              <a:buClr>
                <a:schemeClr val="accent2"/>
              </a:buClr>
              <a:buSzPts val="2400"/>
              <a:buNone/>
              <a:defRPr sz="2400">
                <a:solidFill>
                  <a:schemeClr val="accent2"/>
                </a:solidFill>
              </a:defRPr>
            </a:lvl3pPr>
            <a:lvl4pPr lvl="3" rtl="0" algn="ctr">
              <a:spcBef>
                <a:spcPts val="0"/>
              </a:spcBef>
              <a:spcAft>
                <a:spcPts val="0"/>
              </a:spcAft>
              <a:buClr>
                <a:schemeClr val="accent2"/>
              </a:buClr>
              <a:buSzPts val="2400"/>
              <a:buNone/>
              <a:defRPr sz="2400">
                <a:solidFill>
                  <a:schemeClr val="accent2"/>
                </a:solidFill>
              </a:defRPr>
            </a:lvl4pPr>
            <a:lvl5pPr lvl="4" rtl="0" algn="ctr">
              <a:spcBef>
                <a:spcPts val="0"/>
              </a:spcBef>
              <a:spcAft>
                <a:spcPts val="0"/>
              </a:spcAft>
              <a:buClr>
                <a:schemeClr val="accent2"/>
              </a:buClr>
              <a:buSzPts val="2400"/>
              <a:buNone/>
              <a:defRPr sz="2400">
                <a:solidFill>
                  <a:schemeClr val="accent2"/>
                </a:solidFill>
              </a:defRPr>
            </a:lvl5pPr>
            <a:lvl6pPr lvl="5" rtl="0" algn="ctr">
              <a:spcBef>
                <a:spcPts val="0"/>
              </a:spcBef>
              <a:spcAft>
                <a:spcPts val="0"/>
              </a:spcAft>
              <a:buClr>
                <a:schemeClr val="accent2"/>
              </a:buClr>
              <a:buSzPts val="2400"/>
              <a:buNone/>
              <a:defRPr sz="2400">
                <a:solidFill>
                  <a:schemeClr val="accent2"/>
                </a:solidFill>
              </a:defRPr>
            </a:lvl6pPr>
            <a:lvl7pPr lvl="6" rtl="0" algn="ctr">
              <a:spcBef>
                <a:spcPts val="0"/>
              </a:spcBef>
              <a:spcAft>
                <a:spcPts val="0"/>
              </a:spcAft>
              <a:buClr>
                <a:schemeClr val="accent2"/>
              </a:buClr>
              <a:buSzPts val="2400"/>
              <a:buNone/>
              <a:defRPr sz="2400">
                <a:solidFill>
                  <a:schemeClr val="accent2"/>
                </a:solidFill>
              </a:defRPr>
            </a:lvl7pPr>
            <a:lvl8pPr lvl="7" rtl="0" algn="ctr">
              <a:spcBef>
                <a:spcPts val="0"/>
              </a:spcBef>
              <a:spcAft>
                <a:spcPts val="0"/>
              </a:spcAft>
              <a:buClr>
                <a:schemeClr val="accent2"/>
              </a:buClr>
              <a:buSzPts val="2400"/>
              <a:buNone/>
              <a:defRPr sz="2400">
                <a:solidFill>
                  <a:schemeClr val="accent2"/>
                </a:solidFill>
              </a:defRPr>
            </a:lvl8pPr>
            <a:lvl9pPr lvl="8" rtl="0" algn="ctr">
              <a:spcBef>
                <a:spcPts val="0"/>
              </a:spcBef>
              <a:spcAft>
                <a:spcPts val="0"/>
              </a:spcAft>
              <a:buClr>
                <a:schemeClr val="accent2"/>
              </a:buClr>
              <a:buSzPts val="2400"/>
              <a:buNone/>
              <a:defRPr sz="2400">
                <a:solidFill>
                  <a:schemeClr val="accent2"/>
                </a:solidFill>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SIX COLUMNS">
  <p:cSld name="SECTION_HEADER_2_2">
    <p:bg>
      <p:bgPr>
        <a:solidFill>
          <a:schemeClr val="accent2"/>
        </a:solidFill>
      </p:bgPr>
    </p:bg>
    <p:spTree>
      <p:nvGrpSpPr>
        <p:cNvPr id="375" name="Shape 375"/>
        <p:cNvGrpSpPr/>
        <p:nvPr/>
      </p:nvGrpSpPr>
      <p:grpSpPr>
        <a:xfrm>
          <a:off x="0" y="0"/>
          <a:ext cx="0" cy="0"/>
          <a:chOff x="0" y="0"/>
          <a:chExt cx="0" cy="0"/>
        </a:xfrm>
      </p:grpSpPr>
      <p:sp>
        <p:nvSpPr>
          <p:cNvPr id="376" name="Google Shape;376;p11"/>
          <p:cNvSpPr txBox="1"/>
          <p:nvPr>
            <p:ph type="title"/>
          </p:nvPr>
        </p:nvSpPr>
        <p:spPr>
          <a:xfrm>
            <a:off x="2599800" y="557100"/>
            <a:ext cx="3944400" cy="3039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6"/>
              </a:buClr>
              <a:buSzPts val="2400"/>
              <a:buNone/>
              <a:defRPr sz="2400">
                <a:solidFill>
                  <a:schemeClr val="accent6"/>
                </a:solidFill>
              </a:defRPr>
            </a:lvl1pPr>
            <a:lvl2pPr lvl="1" rtl="0" algn="ctr">
              <a:spcBef>
                <a:spcPts val="0"/>
              </a:spcBef>
              <a:spcAft>
                <a:spcPts val="0"/>
              </a:spcAft>
              <a:buClr>
                <a:schemeClr val="accent6"/>
              </a:buClr>
              <a:buSzPts val="2400"/>
              <a:buNone/>
              <a:defRPr sz="2400">
                <a:solidFill>
                  <a:schemeClr val="accent6"/>
                </a:solidFill>
              </a:defRPr>
            </a:lvl2pPr>
            <a:lvl3pPr lvl="2" rtl="0" algn="ctr">
              <a:spcBef>
                <a:spcPts val="0"/>
              </a:spcBef>
              <a:spcAft>
                <a:spcPts val="0"/>
              </a:spcAft>
              <a:buClr>
                <a:schemeClr val="accent6"/>
              </a:buClr>
              <a:buSzPts val="2400"/>
              <a:buNone/>
              <a:defRPr sz="2400">
                <a:solidFill>
                  <a:schemeClr val="accent6"/>
                </a:solidFill>
              </a:defRPr>
            </a:lvl3pPr>
            <a:lvl4pPr lvl="3" rtl="0" algn="ctr">
              <a:spcBef>
                <a:spcPts val="0"/>
              </a:spcBef>
              <a:spcAft>
                <a:spcPts val="0"/>
              </a:spcAft>
              <a:buClr>
                <a:schemeClr val="accent6"/>
              </a:buClr>
              <a:buSzPts val="2400"/>
              <a:buNone/>
              <a:defRPr sz="2400">
                <a:solidFill>
                  <a:schemeClr val="accent6"/>
                </a:solidFill>
              </a:defRPr>
            </a:lvl4pPr>
            <a:lvl5pPr lvl="4" rtl="0" algn="ctr">
              <a:spcBef>
                <a:spcPts val="0"/>
              </a:spcBef>
              <a:spcAft>
                <a:spcPts val="0"/>
              </a:spcAft>
              <a:buClr>
                <a:schemeClr val="accent6"/>
              </a:buClr>
              <a:buSzPts val="2400"/>
              <a:buNone/>
              <a:defRPr sz="2400">
                <a:solidFill>
                  <a:schemeClr val="accent6"/>
                </a:solidFill>
              </a:defRPr>
            </a:lvl5pPr>
            <a:lvl6pPr lvl="5" rtl="0" algn="ctr">
              <a:spcBef>
                <a:spcPts val="0"/>
              </a:spcBef>
              <a:spcAft>
                <a:spcPts val="0"/>
              </a:spcAft>
              <a:buClr>
                <a:schemeClr val="accent6"/>
              </a:buClr>
              <a:buSzPts val="2400"/>
              <a:buNone/>
              <a:defRPr sz="2400">
                <a:solidFill>
                  <a:schemeClr val="accent6"/>
                </a:solidFill>
              </a:defRPr>
            </a:lvl6pPr>
            <a:lvl7pPr lvl="6" rtl="0" algn="ctr">
              <a:spcBef>
                <a:spcPts val="0"/>
              </a:spcBef>
              <a:spcAft>
                <a:spcPts val="0"/>
              </a:spcAft>
              <a:buClr>
                <a:schemeClr val="accent6"/>
              </a:buClr>
              <a:buSzPts val="2400"/>
              <a:buNone/>
              <a:defRPr sz="2400">
                <a:solidFill>
                  <a:schemeClr val="accent6"/>
                </a:solidFill>
              </a:defRPr>
            </a:lvl7pPr>
            <a:lvl8pPr lvl="7" rtl="0" algn="ctr">
              <a:spcBef>
                <a:spcPts val="0"/>
              </a:spcBef>
              <a:spcAft>
                <a:spcPts val="0"/>
              </a:spcAft>
              <a:buClr>
                <a:schemeClr val="accent6"/>
              </a:buClr>
              <a:buSzPts val="2400"/>
              <a:buNone/>
              <a:defRPr sz="2400">
                <a:solidFill>
                  <a:schemeClr val="accent6"/>
                </a:solidFill>
              </a:defRPr>
            </a:lvl8pPr>
            <a:lvl9pPr lvl="8" rtl="0" algn="ctr">
              <a:spcBef>
                <a:spcPts val="0"/>
              </a:spcBef>
              <a:spcAft>
                <a:spcPts val="0"/>
              </a:spcAft>
              <a:buClr>
                <a:schemeClr val="accent6"/>
              </a:buClr>
              <a:buSzPts val="2400"/>
              <a:buNone/>
              <a:defRPr sz="2400">
                <a:solidFill>
                  <a:schemeClr val="accent6"/>
                </a:solidFill>
              </a:defRPr>
            </a:lvl9pPr>
          </a:lstStyle>
          <a:p/>
        </p:txBody>
      </p:sp>
      <p:sp>
        <p:nvSpPr>
          <p:cNvPr id="377" name="Google Shape;377;p11"/>
          <p:cNvSpPr txBox="1"/>
          <p:nvPr>
            <p:ph idx="2" type="title"/>
          </p:nvPr>
        </p:nvSpPr>
        <p:spPr>
          <a:xfrm>
            <a:off x="1632301" y="3658664"/>
            <a:ext cx="1600500" cy="3354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6"/>
              </a:buClr>
              <a:buSzPts val="1400"/>
              <a:buNone/>
              <a:defRPr sz="1400">
                <a:solidFill>
                  <a:schemeClr val="accent6"/>
                </a:solidFill>
              </a:defRPr>
            </a:lvl1pPr>
            <a:lvl2pPr lvl="1" rtl="0" algn="ctr">
              <a:spcBef>
                <a:spcPts val="0"/>
              </a:spcBef>
              <a:spcAft>
                <a:spcPts val="0"/>
              </a:spcAft>
              <a:buClr>
                <a:schemeClr val="accent6"/>
              </a:buClr>
              <a:buSzPts val="1200"/>
              <a:buNone/>
              <a:defRPr sz="1200">
                <a:solidFill>
                  <a:schemeClr val="accent6"/>
                </a:solidFill>
              </a:defRPr>
            </a:lvl2pPr>
            <a:lvl3pPr lvl="2" rtl="0" algn="ctr">
              <a:spcBef>
                <a:spcPts val="0"/>
              </a:spcBef>
              <a:spcAft>
                <a:spcPts val="0"/>
              </a:spcAft>
              <a:buClr>
                <a:schemeClr val="accent6"/>
              </a:buClr>
              <a:buSzPts val="1200"/>
              <a:buNone/>
              <a:defRPr sz="1200">
                <a:solidFill>
                  <a:schemeClr val="accent6"/>
                </a:solidFill>
              </a:defRPr>
            </a:lvl3pPr>
            <a:lvl4pPr lvl="3" rtl="0" algn="ctr">
              <a:spcBef>
                <a:spcPts val="0"/>
              </a:spcBef>
              <a:spcAft>
                <a:spcPts val="0"/>
              </a:spcAft>
              <a:buClr>
                <a:schemeClr val="accent6"/>
              </a:buClr>
              <a:buSzPts val="1200"/>
              <a:buNone/>
              <a:defRPr sz="1200">
                <a:solidFill>
                  <a:schemeClr val="accent6"/>
                </a:solidFill>
              </a:defRPr>
            </a:lvl4pPr>
            <a:lvl5pPr lvl="4" rtl="0" algn="ctr">
              <a:spcBef>
                <a:spcPts val="0"/>
              </a:spcBef>
              <a:spcAft>
                <a:spcPts val="0"/>
              </a:spcAft>
              <a:buClr>
                <a:schemeClr val="accent6"/>
              </a:buClr>
              <a:buSzPts val="1200"/>
              <a:buNone/>
              <a:defRPr sz="1200">
                <a:solidFill>
                  <a:schemeClr val="accent6"/>
                </a:solidFill>
              </a:defRPr>
            </a:lvl5pPr>
            <a:lvl6pPr lvl="5" rtl="0" algn="ctr">
              <a:spcBef>
                <a:spcPts val="0"/>
              </a:spcBef>
              <a:spcAft>
                <a:spcPts val="0"/>
              </a:spcAft>
              <a:buClr>
                <a:schemeClr val="accent6"/>
              </a:buClr>
              <a:buSzPts val="1200"/>
              <a:buNone/>
              <a:defRPr sz="1200">
                <a:solidFill>
                  <a:schemeClr val="accent6"/>
                </a:solidFill>
              </a:defRPr>
            </a:lvl6pPr>
            <a:lvl7pPr lvl="6" rtl="0" algn="ctr">
              <a:spcBef>
                <a:spcPts val="0"/>
              </a:spcBef>
              <a:spcAft>
                <a:spcPts val="0"/>
              </a:spcAft>
              <a:buClr>
                <a:schemeClr val="accent6"/>
              </a:buClr>
              <a:buSzPts val="1200"/>
              <a:buNone/>
              <a:defRPr sz="1200">
                <a:solidFill>
                  <a:schemeClr val="accent6"/>
                </a:solidFill>
              </a:defRPr>
            </a:lvl7pPr>
            <a:lvl8pPr lvl="7" rtl="0" algn="ctr">
              <a:spcBef>
                <a:spcPts val="0"/>
              </a:spcBef>
              <a:spcAft>
                <a:spcPts val="0"/>
              </a:spcAft>
              <a:buClr>
                <a:schemeClr val="accent6"/>
              </a:buClr>
              <a:buSzPts val="1200"/>
              <a:buNone/>
              <a:defRPr sz="1200">
                <a:solidFill>
                  <a:schemeClr val="accent6"/>
                </a:solidFill>
              </a:defRPr>
            </a:lvl8pPr>
            <a:lvl9pPr lvl="8" rtl="0" algn="ctr">
              <a:spcBef>
                <a:spcPts val="0"/>
              </a:spcBef>
              <a:spcAft>
                <a:spcPts val="0"/>
              </a:spcAft>
              <a:buClr>
                <a:schemeClr val="accent6"/>
              </a:buClr>
              <a:buSzPts val="1200"/>
              <a:buNone/>
              <a:defRPr sz="1200">
                <a:solidFill>
                  <a:schemeClr val="accent6"/>
                </a:solidFill>
              </a:defRPr>
            </a:lvl9pPr>
          </a:lstStyle>
          <a:p/>
        </p:txBody>
      </p:sp>
      <p:sp>
        <p:nvSpPr>
          <p:cNvPr id="378" name="Google Shape;378;p11"/>
          <p:cNvSpPr txBox="1"/>
          <p:nvPr>
            <p:ph idx="1" type="subTitle"/>
          </p:nvPr>
        </p:nvSpPr>
        <p:spPr>
          <a:xfrm>
            <a:off x="1632301" y="3984592"/>
            <a:ext cx="1600500" cy="660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6"/>
              </a:buClr>
              <a:buSzPts val="1200"/>
              <a:buNone/>
              <a:defRPr sz="1200">
                <a:solidFill>
                  <a:schemeClr val="accent6"/>
                </a:solidFill>
              </a:defRPr>
            </a:lvl1pPr>
            <a:lvl2pPr lvl="1" rtl="0" algn="ctr">
              <a:lnSpc>
                <a:spcPct val="100000"/>
              </a:lnSpc>
              <a:spcBef>
                <a:spcPts val="0"/>
              </a:spcBef>
              <a:spcAft>
                <a:spcPts val="0"/>
              </a:spcAft>
              <a:buClr>
                <a:schemeClr val="accent6"/>
              </a:buClr>
              <a:buSzPts val="1200"/>
              <a:buNone/>
              <a:defRPr sz="1200">
                <a:solidFill>
                  <a:schemeClr val="accent6"/>
                </a:solidFill>
              </a:defRPr>
            </a:lvl2pPr>
            <a:lvl3pPr lvl="2" rtl="0" algn="ctr">
              <a:lnSpc>
                <a:spcPct val="100000"/>
              </a:lnSpc>
              <a:spcBef>
                <a:spcPts val="0"/>
              </a:spcBef>
              <a:spcAft>
                <a:spcPts val="0"/>
              </a:spcAft>
              <a:buClr>
                <a:schemeClr val="accent6"/>
              </a:buClr>
              <a:buSzPts val="1200"/>
              <a:buNone/>
              <a:defRPr sz="1200">
                <a:solidFill>
                  <a:schemeClr val="accent6"/>
                </a:solidFill>
              </a:defRPr>
            </a:lvl3pPr>
            <a:lvl4pPr lvl="3" rtl="0" algn="ctr">
              <a:lnSpc>
                <a:spcPct val="100000"/>
              </a:lnSpc>
              <a:spcBef>
                <a:spcPts val="0"/>
              </a:spcBef>
              <a:spcAft>
                <a:spcPts val="0"/>
              </a:spcAft>
              <a:buClr>
                <a:schemeClr val="accent6"/>
              </a:buClr>
              <a:buSzPts val="1200"/>
              <a:buNone/>
              <a:defRPr sz="1200">
                <a:solidFill>
                  <a:schemeClr val="accent6"/>
                </a:solidFill>
              </a:defRPr>
            </a:lvl4pPr>
            <a:lvl5pPr lvl="4" rtl="0" algn="ctr">
              <a:lnSpc>
                <a:spcPct val="100000"/>
              </a:lnSpc>
              <a:spcBef>
                <a:spcPts val="0"/>
              </a:spcBef>
              <a:spcAft>
                <a:spcPts val="0"/>
              </a:spcAft>
              <a:buClr>
                <a:schemeClr val="accent6"/>
              </a:buClr>
              <a:buSzPts val="1200"/>
              <a:buNone/>
              <a:defRPr sz="1200">
                <a:solidFill>
                  <a:schemeClr val="accent6"/>
                </a:solidFill>
              </a:defRPr>
            </a:lvl5pPr>
            <a:lvl6pPr lvl="5" rtl="0" algn="ctr">
              <a:lnSpc>
                <a:spcPct val="100000"/>
              </a:lnSpc>
              <a:spcBef>
                <a:spcPts val="0"/>
              </a:spcBef>
              <a:spcAft>
                <a:spcPts val="0"/>
              </a:spcAft>
              <a:buClr>
                <a:schemeClr val="accent6"/>
              </a:buClr>
              <a:buSzPts val="1200"/>
              <a:buNone/>
              <a:defRPr sz="1200">
                <a:solidFill>
                  <a:schemeClr val="accent6"/>
                </a:solidFill>
              </a:defRPr>
            </a:lvl6pPr>
            <a:lvl7pPr lvl="6" rtl="0" algn="ctr">
              <a:lnSpc>
                <a:spcPct val="100000"/>
              </a:lnSpc>
              <a:spcBef>
                <a:spcPts val="0"/>
              </a:spcBef>
              <a:spcAft>
                <a:spcPts val="0"/>
              </a:spcAft>
              <a:buClr>
                <a:schemeClr val="accent6"/>
              </a:buClr>
              <a:buSzPts val="1200"/>
              <a:buNone/>
              <a:defRPr sz="1200">
                <a:solidFill>
                  <a:schemeClr val="accent6"/>
                </a:solidFill>
              </a:defRPr>
            </a:lvl7pPr>
            <a:lvl8pPr lvl="7" rtl="0" algn="ctr">
              <a:lnSpc>
                <a:spcPct val="100000"/>
              </a:lnSpc>
              <a:spcBef>
                <a:spcPts val="0"/>
              </a:spcBef>
              <a:spcAft>
                <a:spcPts val="0"/>
              </a:spcAft>
              <a:buClr>
                <a:schemeClr val="accent6"/>
              </a:buClr>
              <a:buSzPts val="1200"/>
              <a:buNone/>
              <a:defRPr sz="1200">
                <a:solidFill>
                  <a:schemeClr val="accent6"/>
                </a:solidFill>
              </a:defRPr>
            </a:lvl8pPr>
            <a:lvl9pPr lvl="8" rtl="0" algn="ctr">
              <a:lnSpc>
                <a:spcPct val="100000"/>
              </a:lnSpc>
              <a:spcBef>
                <a:spcPts val="0"/>
              </a:spcBef>
              <a:spcAft>
                <a:spcPts val="0"/>
              </a:spcAft>
              <a:buClr>
                <a:schemeClr val="accent6"/>
              </a:buClr>
              <a:buSzPts val="1200"/>
              <a:buNone/>
              <a:defRPr sz="1200">
                <a:solidFill>
                  <a:schemeClr val="accent6"/>
                </a:solidFill>
              </a:defRPr>
            </a:lvl9pPr>
          </a:lstStyle>
          <a:p/>
        </p:txBody>
      </p:sp>
      <p:sp>
        <p:nvSpPr>
          <p:cNvPr id="379" name="Google Shape;379;p11"/>
          <p:cNvSpPr txBox="1"/>
          <p:nvPr>
            <p:ph idx="3" type="title"/>
          </p:nvPr>
        </p:nvSpPr>
        <p:spPr>
          <a:xfrm>
            <a:off x="3771751" y="3658664"/>
            <a:ext cx="1600500" cy="3354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6"/>
              </a:buClr>
              <a:buSzPts val="1400"/>
              <a:buNone/>
              <a:defRPr sz="1400">
                <a:solidFill>
                  <a:schemeClr val="accent6"/>
                </a:solidFill>
              </a:defRPr>
            </a:lvl1pPr>
            <a:lvl2pPr lvl="1" rtl="0" algn="ctr">
              <a:spcBef>
                <a:spcPts val="0"/>
              </a:spcBef>
              <a:spcAft>
                <a:spcPts val="0"/>
              </a:spcAft>
              <a:buClr>
                <a:schemeClr val="accent6"/>
              </a:buClr>
              <a:buSzPts val="1200"/>
              <a:buNone/>
              <a:defRPr sz="1200">
                <a:solidFill>
                  <a:schemeClr val="accent6"/>
                </a:solidFill>
              </a:defRPr>
            </a:lvl2pPr>
            <a:lvl3pPr lvl="2" rtl="0" algn="ctr">
              <a:spcBef>
                <a:spcPts val="0"/>
              </a:spcBef>
              <a:spcAft>
                <a:spcPts val="0"/>
              </a:spcAft>
              <a:buClr>
                <a:schemeClr val="accent6"/>
              </a:buClr>
              <a:buSzPts val="1200"/>
              <a:buNone/>
              <a:defRPr sz="1200">
                <a:solidFill>
                  <a:schemeClr val="accent6"/>
                </a:solidFill>
              </a:defRPr>
            </a:lvl3pPr>
            <a:lvl4pPr lvl="3" rtl="0" algn="ctr">
              <a:spcBef>
                <a:spcPts val="0"/>
              </a:spcBef>
              <a:spcAft>
                <a:spcPts val="0"/>
              </a:spcAft>
              <a:buClr>
                <a:schemeClr val="accent6"/>
              </a:buClr>
              <a:buSzPts val="1200"/>
              <a:buNone/>
              <a:defRPr sz="1200">
                <a:solidFill>
                  <a:schemeClr val="accent6"/>
                </a:solidFill>
              </a:defRPr>
            </a:lvl4pPr>
            <a:lvl5pPr lvl="4" rtl="0" algn="ctr">
              <a:spcBef>
                <a:spcPts val="0"/>
              </a:spcBef>
              <a:spcAft>
                <a:spcPts val="0"/>
              </a:spcAft>
              <a:buClr>
                <a:schemeClr val="accent6"/>
              </a:buClr>
              <a:buSzPts val="1200"/>
              <a:buNone/>
              <a:defRPr sz="1200">
                <a:solidFill>
                  <a:schemeClr val="accent6"/>
                </a:solidFill>
              </a:defRPr>
            </a:lvl5pPr>
            <a:lvl6pPr lvl="5" rtl="0" algn="ctr">
              <a:spcBef>
                <a:spcPts val="0"/>
              </a:spcBef>
              <a:spcAft>
                <a:spcPts val="0"/>
              </a:spcAft>
              <a:buClr>
                <a:schemeClr val="accent6"/>
              </a:buClr>
              <a:buSzPts val="1200"/>
              <a:buNone/>
              <a:defRPr sz="1200">
                <a:solidFill>
                  <a:schemeClr val="accent6"/>
                </a:solidFill>
              </a:defRPr>
            </a:lvl6pPr>
            <a:lvl7pPr lvl="6" rtl="0" algn="ctr">
              <a:spcBef>
                <a:spcPts val="0"/>
              </a:spcBef>
              <a:spcAft>
                <a:spcPts val="0"/>
              </a:spcAft>
              <a:buClr>
                <a:schemeClr val="accent6"/>
              </a:buClr>
              <a:buSzPts val="1200"/>
              <a:buNone/>
              <a:defRPr sz="1200">
                <a:solidFill>
                  <a:schemeClr val="accent6"/>
                </a:solidFill>
              </a:defRPr>
            </a:lvl7pPr>
            <a:lvl8pPr lvl="7" rtl="0" algn="ctr">
              <a:spcBef>
                <a:spcPts val="0"/>
              </a:spcBef>
              <a:spcAft>
                <a:spcPts val="0"/>
              </a:spcAft>
              <a:buClr>
                <a:schemeClr val="accent6"/>
              </a:buClr>
              <a:buSzPts val="1200"/>
              <a:buNone/>
              <a:defRPr sz="1200">
                <a:solidFill>
                  <a:schemeClr val="accent6"/>
                </a:solidFill>
              </a:defRPr>
            </a:lvl8pPr>
            <a:lvl9pPr lvl="8" rtl="0" algn="ctr">
              <a:spcBef>
                <a:spcPts val="0"/>
              </a:spcBef>
              <a:spcAft>
                <a:spcPts val="0"/>
              </a:spcAft>
              <a:buClr>
                <a:schemeClr val="accent6"/>
              </a:buClr>
              <a:buSzPts val="1200"/>
              <a:buNone/>
              <a:defRPr sz="1200">
                <a:solidFill>
                  <a:schemeClr val="accent6"/>
                </a:solidFill>
              </a:defRPr>
            </a:lvl9pPr>
          </a:lstStyle>
          <a:p/>
        </p:txBody>
      </p:sp>
      <p:sp>
        <p:nvSpPr>
          <p:cNvPr id="380" name="Google Shape;380;p11"/>
          <p:cNvSpPr txBox="1"/>
          <p:nvPr>
            <p:ph idx="4" type="subTitle"/>
          </p:nvPr>
        </p:nvSpPr>
        <p:spPr>
          <a:xfrm>
            <a:off x="3771751" y="3984592"/>
            <a:ext cx="1600500" cy="660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6"/>
              </a:buClr>
              <a:buSzPts val="1200"/>
              <a:buNone/>
              <a:defRPr sz="1200">
                <a:solidFill>
                  <a:schemeClr val="accent6"/>
                </a:solidFill>
              </a:defRPr>
            </a:lvl1pPr>
            <a:lvl2pPr lvl="1" rtl="0" algn="ctr">
              <a:lnSpc>
                <a:spcPct val="100000"/>
              </a:lnSpc>
              <a:spcBef>
                <a:spcPts val="0"/>
              </a:spcBef>
              <a:spcAft>
                <a:spcPts val="0"/>
              </a:spcAft>
              <a:buClr>
                <a:schemeClr val="accent6"/>
              </a:buClr>
              <a:buSzPts val="1200"/>
              <a:buNone/>
              <a:defRPr sz="1200">
                <a:solidFill>
                  <a:schemeClr val="accent6"/>
                </a:solidFill>
              </a:defRPr>
            </a:lvl2pPr>
            <a:lvl3pPr lvl="2" rtl="0" algn="ctr">
              <a:lnSpc>
                <a:spcPct val="100000"/>
              </a:lnSpc>
              <a:spcBef>
                <a:spcPts val="0"/>
              </a:spcBef>
              <a:spcAft>
                <a:spcPts val="0"/>
              </a:spcAft>
              <a:buClr>
                <a:schemeClr val="accent6"/>
              </a:buClr>
              <a:buSzPts val="1200"/>
              <a:buNone/>
              <a:defRPr sz="1200">
                <a:solidFill>
                  <a:schemeClr val="accent6"/>
                </a:solidFill>
              </a:defRPr>
            </a:lvl3pPr>
            <a:lvl4pPr lvl="3" rtl="0" algn="ctr">
              <a:lnSpc>
                <a:spcPct val="100000"/>
              </a:lnSpc>
              <a:spcBef>
                <a:spcPts val="0"/>
              </a:spcBef>
              <a:spcAft>
                <a:spcPts val="0"/>
              </a:spcAft>
              <a:buClr>
                <a:schemeClr val="accent6"/>
              </a:buClr>
              <a:buSzPts val="1200"/>
              <a:buNone/>
              <a:defRPr sz="1200">
                <a:solidFill>
                  <a:schemeClr val="accent6"/>
                </a:solidFill>
              </a:defRPr>
            </a:lvl4pPr>
            <a:lvl5pPr lvl="4" rtl="0" algn="ctr">
              <a:lnSpc>
                <a:spcPct val="100000"/>
              </a:lnSpc>
              <a:spcBef>
                <a:spcPts val="0"/>
              </a:spcBef>
              <a:spcAft>
                <a:spcPts val="0"/>
              </a:spcAft>
              <a:buClr>
                <a:schemeClr val="accent6"/>
              </a:buClr>
              <a:buSzPts val="1200"/>
              <a:buNone/>
              <a:defRPr sz="1200">
                <a:solidFill>
                  <a:schemeClr val="accent6"/>
                </a:solidFill>
              </a:defRPr>
            </a:lvl5pPr>
            <a:lvl6pPr lvl="5" rtl="0" algn="ctr">
              <a:lnSpc>
                <a:spcPct val="100000"/>
              </a:lnSpc>
              <a:spcBef>
                <a:spcPts val="0"/>
              </a:spcBef>
              <a:spcAft>
                <a:spcPts val="0"/>
              </a:spcAft>
              <a:buClr>
                <a:schemeClr val="accent6"/>
              </a:buClr>
              <a:buSzPts val="1200"/>
              <a:buNone/>
              <a:defRPr sz="1200">
                <a:solidFill>
                  <a:schemeClr val="accent6"/>
                </a:solidFill>
              </a:defRPr>
            </a:lvl6pPr>
            <a:lvl7pPr lvl="6" rtl="0" algn="ctr">
              <a:lnSpc>
                <a:spcPct val="100000"/>
              </a:lnSpc>
              <a:spcBef>
                <a:spcPts val="0"/>
              </a:spcBef>
              <a:spcAft>
                <a:spcPts val="0"/>
              </a:spcAft>
              <a:buClr>
                <a:schemeClr val="accent6"/>
              </a:buClr>
              <a:buSzPts val="1200"/>
              <a:buNone/>
              <a:defRPr sz="1200">
                <a:solidFill>
                  <a:schemeClr val="accent6"/>
                </a:solidFill>
              </a:defRPr>
            </a:lvl7pPr>
            <a:lvl8pPr lvl="7" rtl="0" algn="ctr">
              <a:lnSpc>
                <a:spcPct val="100000"/>
              </a:lnSpc>
              <a:spcBef>
                <a:spcPts val="0"/>
              </a:spcBef>
              <a:spcAft>
                <a:spcPts val="0"/>
              </a:spcAft>
              <a:buClr>
                <a:schemeClr val="accent6"/>
              </a:buClr>
              <a:buSzPts val="1200"/>
              <a:buNone/>
              <a:defRPr sz="1200">
                <a:solidFill>
                  <a:schemeClr val="accent6"/>
                </a:solidFill>
              </a:defRPr>
            </a:lvl8pPr>
            <a:lvl9pPr lvl="8" rtl="0" algn="ctr">
              <a:lnSpc>
                <a:spcPct val="100000"/>
              </a:lnSpc>
              <a:spcBef>
                <a:spcPts val="0"/>
              </a:spcBef>
              <a:spcAft>
                <a:spcPts val="0"/>
              </a:spcAft>
              <a:buClr>
                <a:schemeClr val="accent6"/>
              </a:buClr>
              <a:buSzPts val="1200"/>
              <a:buNone/>
              <a:defRPr sz="1200">
                <a:solidFill>
                  <a:schemeClr val="accent6"/>
                </a:solidFill>
              </a:defRPr>
            </a:lvl9pPr>
          </a:lstStyle>
          <a:p/>
        </p:txBody>
      </p:sp>
      <p:sp>
        <p:nvSpPr>
          <p:cNvPr id="381" name="Google Shape;381;p11"/>
          <p:cNvSpPr txBox="1"/>
          <p:nvPr>
            <p:ph idx="5" type="title"/>
          </p:nvPr>
        </p:nvSpPr>
        <p:spPr>
          <a:xfrm>
            <a:off x="5911201" y="3658664"/>
            <a:ext cx="1600500" cy="3354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6"/>
              </a:buClr>
              <a:buSzPts val="1400"/>
              <a:buNone/>
              <a:defRPr sz="1400">
                <a:solidFill>
                  <a:schemeClr val="accent6"/>
                </a:solidFill>
              </a:defRPr>
            </a:lvl1pPr>
            <a:lvl2pPr lvl="1" rtl="0" algn="ctr">
              <a:spcBef>
                <a:spcPts val="0"/>
              </a:spcBef>
              <a:spcAft>
                <a:spcPts val="0"/>
              </a:spcAft>
              <a:buClr>
                <a:schemeClr val="accent6"/>
              </a:buClr>
              <a:buSzPts val="1200"/>
              <a:buNone/>
              <a:defRPr sz="1200">
                <a:solidFill>
                  <a:schemeClr val="accent6"/>
                </a:solidFill>
              </a:defRPr>
            </a:lvl2pPr>
            <a:lvl3pPr lvl="2" rtl="0" algn="ctr">
              <a:spcBef>
                <a:spcPts val="0"/>
              </a:spcBef>
              <a:spcAft>
                <a:spcPts val="0"/>
              </a:spcAft>
              <a:buClr>
                <a:schemeClr val="accent6"/>
              </a:buClr>
              <a:buSzPts val="1200"/>
              <a:buNone/>
              <a:defRPr sz="1200">
                <a:solidFill>
                  <a:schemeClr val="accent6"/>
                </a:solidFill>
              </a:defRPr>
            </a:lvl3pPr>
            <a:lvl4pPr lvl="3" rtl="0" algn="ctr">
              <a:spcBef>
                <a:spcPts val="0"/>
              </a:spcBef>
              <a:spcAft>
                <a:spcPts val="0"/>
              </a:spcAft>
              <a:buClr>
                <a:schemeClr val="accent6"/>
              </a:buClr>
              <a:buSzPts val="1200"/>
              <a:buNone/>
              <a:defRPr sz="1200">
                <a:solidFill>
                  <a:schemeClr val="accent6"/>
                </a:solidFill>
              </a:defRPr>
            </a:lvl4pPr>
            <a:lvl5pPr lvl="4" rtl="0" algn="ctr">
              <a:spcBef>
                <a:spcPts val="0"/>
              </a:spcBef>
              <a:spcAft>
                <a:spcPts val="0"/>
              </a:spcAft>
              <a:buClr>
                <a:schemeClr val="accent6"/>
              </a:buClr>
              <a:buSzPts val="1200"/>
              <a:buNone/>
              <a:defRPr sz="1200">
                <a:solidFill>
                  <a:schemeClr val="accent6"/>
                </a:solidFill>
              </a:defRPr>
            </a:lvl5pPr>
            <a:lvl6pPr lvl="5" rtl="0" algn="ctr">
              <a:spcBef>
                <a:spcPts val="0"/>
              </a:spcBef>
              <a:spcAft>
                <a:spcPts val="0"/>
              </a:spcAft>
              <a:buClr>
                <a:schemeClr val="accent6"/>
              </a:buClr>
              <a:buSzPts val="1200"/>
              <a:buNone/>
              <a:defRPr sz="1200">
                <a:solidFill>
                  <a:schemeClr val="accent6"/>
                </a:solidFill>
              </a:defRPr>
            </a:lvl6pPr>
            <a:lvl7pPr lvl="6" rtl="0" algn="ctr">
              <a:spcBef>
                <a:spcPts val="0"/>
              </a:spcBef>
              <a:spcAft>
                <a:spcPts val="0"/>
              </a:spcAft>
              <a:buClr>
                <a:schemeClr val="accent6"/>
              </a:buClr>
              <a:buSzPts val="1200"/>
              <a:buNone/>
              <a:defRPr sz="1200">
                <a:solidFill>
                  <a:schemeClr val="accent6"/>
                </a:solidFill>
              </a:defRPr>
            </a:lvl7pPr>
            <a:lvl8pPr lvl="7" rtl="0" algn="ctr">
              <a:spcBef>
                <a:spcPts val="0"/>
              </a:spcBef>
              <a:spcAft>
                <a:spcPts val="0"/>
              </a:spcAft>
              <a:buClr>
                <a:schemeClr val="accent6"/>
              </a:buClr>
              <a:buSzPts val="1200"/>
              <a:buNone/>
              <a:defRPr sz="1200">
                <a:solidFill>
                  <a:schemeClr val="accent6"/>
                </a:solidFill>
              </a:defRPr>
            </a:lvl8pPr>
            <a:lvl9pPr lvl="8" rtl="0" algn="ctr">
              <a:spcBef>
                <a:spcPts val="0"/>
              </a:spcBef>
              <a:spcAft>
                <a:spcPts val="0"/>
              </a:spcAft>
              <a:buClr>
                <a:schemeClr val="accent6"/>
              </a:buClr>
              <a:buSzPts val="1200"/>
              <a:buNone/>
              <a:defRPr sz="1200">
                <a:solidFill>
                  <a:schemeClr val="accent6"/>
                </a:solidFill>
              </a:defRPr>
            </a:lvl9pPr>
          </a:lstStyle>
          <a:p/>
        </p:txBody>
      </p:sp>
      <p:sp>
        <p:nvSpPr>
          <p:cNvPr id="382" name="Google Shape;382;p11"/>
          <p:cNvSpPr txBox="1"/>
          <p:nvPr>
            <p:ph idx="6" type="subTitle"/>
          </p:nvPr>
        </p:nvSpPr>
        <p:spPr>
          <a:xfrm>
            <a:off x="5911201" y="3984592"/>
            <a:ext cx="1600500" cy="660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6"/>
              </a:buClr>
              <a:buSzPts val="1200"/>
              <a:buNone/>
              <a:defRPr sz="1200">
                <a:solidFill>
                  <a:schemeClr val="accent6"/>
                </a:solidFill>
              </a:defRPr>
            </a:lvl1pPr>
            <a:lvl2pPr lvl="1" rtl="0" algn="ctr">
              <a:lnSpc>
                <a:spcPct val="100000"/>
              </a:lnSpc>
              <a:spcBef>
                <a:spcPts val="0"/>
              </a:spcBef>
              <a:spcAft>
                <a:spcPts val="0"/>
              </a:spcAft>
              <a:buClr>
                <a:schemeClr val="accent6"/>
              </a:buClr>
              <a:buSzPts val="1200"/>
              <a:buNone/>
              <a:defRPr sz="1200">
                <a:solidFill>
                  <a:schemeClr val="accent6"/>
                </a:solidFill>
              </a:defRPr>
            </a:lvl2pPr>
            <a:lvl3pPr lvl="2" rtl="0" algn="ctr">
              <a:lnSpc>
                <a:spcPct val="100000"/>
              </a:lnSpc>
              <a:spcBef>
                <a:spcPts val="0"/>
              </a:spcBef>
              <a:spcAft>
                <a:spcPts val="0"/>
              </a:spcAft>
              <a:buClr>
                <a:schemeClr val="accent6"/>
              </a:buClr>
              <a:buSzPts val="1200"/>
              <a:buNone/>
              <a:defRPr sz="1200">
                <a:solidFill>
                  <a:schemeClr val="accent6"/>
                </a:solidFill>
              </a:defRPr>
            </a:lvl3pPr>
            <a:lvl4pPr lvl="3" rtl="0" algn="ctr">
              <a:lnSpc>
                <a:spcPct val="100000"/>
              </a:lnSpc>
              <a:spcBef>
                <a:spcPts val="0"/>
              </a:spcBef>
              <a:spcAft>
                <a:spcPts val="0"/>
              </a:spcAft>
              <a:buClr>
                <a:schemeClr val="accent6"/>
              </a:buClr>
              <a:buSzPts val="1200"/>
              <a:buNone/>
              <a:defRPr sz="1200">
                <a:solidFill>
                  <a:schemeClr val="accent6"/>
                </a:solidFill>
              </a:defRPr>
            </a:lvl4pPr>
            <a:lvl5pPr lvl="4" rtl="0" algn="ctr">
              <a:lnSpc>
                <a:spcPct val="100000"/>
              </a:lnSpc>
              <a:spcBef>
                <a:spcPts val="0"/>
              </a:spcBef>
              <a:spcAft>
                <a:spcPts val="0"/>
              </a:spcAft>
              <a:buClr>
                <a:schemeClr val="accent6"/>
              </a:buClr>
              <a:buSzPts val="1200"/>
              <a:buNone/>
              <a:defRPr sz="1200">
                <a:solidFill>
                  <a:schemeClr val="accent6"/>
                </a:solidFill>
              </a:defRPr>
            </a:lvl5pPr>
            <a:lvl6pPr lvl="5" rtl="0" algn="ctr">
              <a:lnSpc>
                <a:spcPct val="100000"/>
              </a:lnSpc>
              <a:spcBef>
                <a:spcPts val="0"/>
              </a:spcBef>
              <a:spcAft>
                <a:spcPts val="0"/>
              </a:spcAft>
              <a:buClr>
                <a:schemeClr val="accent6"/>
              </a:buClr>
              <a:buSzPts val="1200"/>
              <a:buNone/>
              <a:defRPr sz="1200">
                <a:solidFill>
                  <a:schemeClr val="accent6"/>
                </a:solidFill>
              </a:defRPr>
            </a:lvl6pPr>
            <a:lvl7pPr lvl="6" rtl="0" algn="ctr">
              <a:lnSpc>
                <a:spcPct val="100000"/>
              </a:lnSpc>
              <a:spcBef>
                <a:spcPts val="0"/>
              </a:spcBef>
              <a:spcAft>
                <a:spcPts val="0"/>
              </a:spcAft>
              <a:buClr>
                <a:schemeClr val="accent6"/>
              </a:buClr>
              <a:buSzPts val="1200"/>
              <a:buNone/>
              <a:defRPr sz="1200">
                <a:solidFill>
                  <a:schemeClr val="accent6"/>
                </a:solidFill>
              </a:defRPr>
            </a:lvl7pPr>
            <a:lvl8pPr lvl="7" rtl="0" algn="ctr">
              <a:lnSpc>
                <a:spcPct val="100000"/>
              </a:lnSpc>
              <a:spcBef>
                <a:spcPts val="0"/>
              </a:spcBef>
              <a:spcAft>
                <a:spcPts val="0"/>
              </a:spcAft>
              <a:buClr>
                <a:schemeClr val="accent6"/>
              </a:buClr>
              <a:buSzPts val="1200"/>
              <a:buNone/>
              <a:defRPr sz="1200">
                <a:solidFill>
                  <a:schemeClr val="accent6"/>
                </a:solidFill>
              </a:defRPr>
            </a:lvl8pPr>
            <a:lvl9pPr lvl="8" rtl="0" algn="ctr">
              <a:lnSpc>
                <a:spcPct val="100000"/>
              </a:lnSpc>
              <a:spcBef>
                <a:spcPts val="0"/>
              </a:spcBef>
              <a:spcAft>
                <a:spcPts val="0"/>
              </a:spcAft>
              <a:buClr>
                <a:schemeClr val="accent6"/>
              </a:buClr>
              <a:buSzPts val="1200"/>
              <a:buNone/>
              <a:defRPr sz="1200">
                <a:solidFill>
                  <a:schemeClr val="accent6"/>
                </a:solidFill>
              </a:defRPr>
            </a:lvl9pPr>
          </a:lstStyle>
          <a:p/>
        </p:txBody>
      </p:sp>
      <p:sp>
        <p:nvSpPr>
          <p:cNvPr id="383" name="Google Shape;383;p11"/>
          <p:cNvSpPr/>
          <p:nvPr/>
        </p:nvSpPr>
        <p:spPr>
          <a:xfrm rot="10800000">
            <a:off x="-868013" y="-79021"/>
            <a:ext cx="1875138" cy="5683496"/>
          </a:xfrm>
          <a:custGeom>
            <a:rect b="b" l="l" r="r" t="t"/>
            <a:pathLst>
              <a:path extrusionOk="0" h="19981" w="11450">
                <a:moveTo>
                  <a:pt x="9226" y="0"/>
                </a:moveTo>
                <a:cubicBezTo>
                  <a:pt x="8771" y="0"/>
                  <a:pt x="8313" y="83"/>
                  <a:pt x="7892" y="241"/>
                </a:cubicBezTo>
                <a:cubicBezTo>
                  <a:pt x="6691" y="691"/>
                  <a:pt x="5742" y="1633"/>
                  <a:pt x="4923" y="2621"/>
                </a:cubicBezTo>
                <a:cubicBezTo>
                  <a:pt x="4103" y="3609"/>
                  <a:pt x="3364" y="4676"/>
                  <a:pt x="2393" y="5515"/>
                </a:cubicBezTo>
                <a:cubicBezTo>
                  <a:pt x="1555" y="6240"/>
                  <a:pt x="492" y="6874"/>
                  <a:pt x="223" y="7948"/>
                </a:cubicBezTo>
                <a:cubicBezTo>
                  <a:pt x="1" y="8835"/>
                  <a:pt x="407" y="9755"/>
                  <a:pt x="899" y="10524"/>
                </a:cubicBezTo>
                <a:cubicBezTo>
                  <a:pt x="1392" y="11294"/>
                  <a:pt x="1992" y="12022"/>
                  <a:pt x="2231" y="12904"/>
                </a:cubicBezTo>
                <a:cubicBezTo>
                  <a:pt x="2460" y="13749"/>
                  <a:pt x="2330" y="14644"/>
                  <a:pt x="2185" y="15508"/>
                </a:cubicBezTo>
                <a:cubicBezTo>
                  <a:pt x="2040" y="16371"/>
                  <a:pt x="1883" y="17257"/>
                  <a:pt x="2058" y="18114"/>
                </a:cubicBezTo>
                <a:cubicBezTo>
                  <a:pt x="2234" y="18971"/>
                  <a:pt x="2830" y="19805"/>
                  <a:pt x="3688" y="19981"/>
                </a:cubicBezTo>
                <a:lnTo>
                  <a:pt x="11449" y="19981"/>
                </a:lnTo>
                <a:lnTo>
                  <a:pt x="11449" y="912"/>
                </a:lnTo>
                <a:cubicBezTo>
                  <a:pt x="10898" y="286"/>
                  <a:pt x="10069" y="0"/>
                  <a:pt x="922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11"/>
          <p:cNvSpPr/>
          <p:nvPr/>
        </p:nvSpPr>
        <p:spPr>
          <a:xfrm rot="-1874672">
            <a:off x="430914" y="4310496"/>
            <a:ext cx="525933" cy="363398"/>
          </a:xfrm>
          <a:custGeom>
            <a:rect b="b" l="l" r="r" t="t"/>
            <a:pathLst>
              <a:path extrusionOk="0" h="7540" w="11050">
                <a:moveTo>
                  <a:pt x="8100" y="1"/>
                </a:moveTo>
                <a:cubicBezTo>
                  <a:pt x="7014" y="1"/>
                  <a:pt x="5905" y="606"/>
                  <a:pt x="5031" y="1160"/>
                </a:cubicBezTo>
                <a:cubicBezTo>
                  <a:pt x="3844" y="1914"/>
                  <a:pt x="2717" y="2877"/>
                  <a:pt x="1780" y="3926"/>
                </a:cubicBezTo>
                <a:cubicBezTo>
                  <a:pt x="843" y="4976"/>
                  <a:pt x="104" y="6138"/>
                  <a:pt x="0" y="7540"/>
                </a:cubicBezTo>
                <a:cubicBezTo>
                  <a:pt x="770" y="6279"/>
                  <a:pt x="2034" y="5341"/>
                  <a:pt x="3063" y="4768"/>
                </a:cubicBezTo>
                <a:cubicBezTo>
                  <a:pt x="4091" y="4195"/>
                  <a:pt x="5290" y="3997"/>
                  <a:pt x="6467" y="3945"/>
                </a:cubicBezTo>
                <a:cubicBezTo>
                  <a:pt x="7009" y="3922"/>
                  <a:pt x="7653" y="3944"/>
                  <a:pt x="8195" y="3901"/>
                </a:cubicBezTo>
                <a:cubicBezTo>
                  <a:pt x="10050" y="3755"/>
                  <a:pt x="11050" y="1114"/>
                  <a:pt x="9194" y="238"/>
                </a:cubicBezTo>
                <a:cubicBezTo>
                  <a:pt x="8839" y="71"/>
                  <a:pt x="8471" y="1"/>
                  <a:pt x="810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11"/>
          <p:cNvSpPr/>
          <p:nvPr/>
        </p:nvSpPr>
        <p:spPr>
          <a:xfrm rot="10800000">
            <a:off x="389571" y="26684"/>
            <a:ext cx="315000" cy="1373745"/>
          </a:xfrm>
          <a:custGeom>
            <a:rect b="b" l="l" r="r" t="t"/>
            <a:pathLst>
              <a:path extrusionOk="0" h="52644" w="12600">
                <a:moveTo>
                  <a:pt x="12600" y="0"/>
                </a:moveTo>
                <a:cubicBezTo>
                  <a:pt x="-1037" y="11365"/>
                  <a:pt x="-3391" y="36763"/>
                  <a:pt x="4542" y="52644"/>
                </a:cubicBezTo>
              </a:path>
            </a:pathLst>
          </a:custGeom>
          <a:noFill/>
          <a:ln cap="flat" cmpd="sng" w="19050">
            <a:solidFill>
              <a:schemeClr val="accent6"/>
            </a:solidFill>
            <a:prstDash val="solid"/>
            <a:round/>
            <a:headEnd len="med" w="med" type="none"/>
            <a:tailEnd len="med" w="med" type="none"/>
          </a:ln>
        </p:spPr>
      </p:sp>
      <p:sp>
        <p:nvSpPr>
          <p:cNvPr id="386" name="Google Shape;386;p11"/>
          <p:cNvSpPr/>
          <p:nvPr/>
        </p:nvSpPr>
        <p:spPr>
          <a:xfrm rot="9266388">
            <a:off x="57690" y="1201941"/>
            <a:ext cx="524124" cy="364595"/>
          </a:xfrm>
          <a:custGeom>
            <a:rect b="b" l="l" r="r" t="t"/>
            <a:pathLst>
              <a:path extrusionOk="0" h="7540" w="11050">
                <a:moveTo>
                  <a:pt x="8100" y="1"/>
                </a:moveTo>
                <a:cubicBezTo>
                  <a:pt x="7014" y="1"/>
                  <a:pt x="5905" y="606"/>
                  <a:pt x="5031" y="1160"/>
                </a:cubicBezTo>
                <a:cubicBezTo>
                  <a:pt x="3844" y="1914"/>
                  <a:pt x="2717" y="2877"/>
                  <a:pt x="1780" y="3926"/>
                </a:cubicBezTo>
                <a:cubicBezTo>
                  <a:pt x="843" y="4976"/>
                  <a:pt x="104" y="6138"/>
                  <a:pt x="0" y="7540"/>
                </a:cubicBezTo>
                <a:cubicBezTo>
                  <a:pt x="770" y="6279"/>
                  <a:pt x="2034" y="5341"/>
                  <a:pt x="3063" y="4768"/>
                </a:cubicBezTo>
                <a:cubicBezTo>
                  <a:pt x="4091" y="4195"/>
                  <a:pt x="5290" y="3997"/>
                  <a:pt x="6467" y="3945"/>
                </a:cubicBezTo>
                <a:cubicBezTo>
                  <a:pt x="7009" y="3922"/>
                  <a:pt x="7653" y="3944"/>
                  <a:pt x="8195" y="3901"/>
                </a:cubicBezTo>
                <a:cubicBezTo>
                  <a:pt x="10050" y="3755"/>
                  <a:pt x="11050" y="1114"/>
                  <a:pt x="9194" y="238"/>
                </a:cubicBezTo>
                <a:cubicBezTo>
                  <a:pt x="8839" y="71"/>
                  <a:pt x="8471" y="1"/>
                  <a:pt x="8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11"/>
          <p:cNvSpPr txBox="1"/>
          <p:nvPr>
            <p:ph idx="7" type="title"/>
          </p:nvPr>
        </p:nvSpPr>
        <p:spPr>
          <a:xfrm>
            <a:off x="1632301" y="1967639"/>
            <a:ext cx="1600500" cy="3354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6"/>
              </a:buClr>
              <a:buSzPts val="1400"/>
              <a:buNone/>
              <a:defRPr sz="1400">
                <a:solidFill>
                  <a:schemeClr val="accent6"/>
                </a:solidFill>
              </a:defRPr>
            </a:lvl1pPr>
            <a:lvl2pPr lvl="1" rtl="0" algn="ctr">
              <a:spcBef>
                <a:spcPts val="0"/>
              </a:spcBef>
              <a:spcAft>
                <a:spcPts val="0"/>
              </a:spcAft>
              <a:buClr>
                <a:schemeClr val="accent6"/>
              </a:buClr>
              <a:buSzPts val="1200"/>
              <a:buNone/>
              <a:defRPr sz="1200">
                <a:solidFill>
                  <a:schemeClr val="accent6"/>
                </a:solidFill>
              </a:defRPr>
            </a:lvl2pPr>
            <a:lvl3pPr lvl="2" rtl="0" algn="ctr">
              <a:spcBef>
                <a:spcPts val="0"/>
              </a:spcBef>
              <a:spcAft>
                <a:spcPts val="0"/>
              </a:spcAft>
              <a:buClr>
                <a:schemeClr val="accent6"/>
              </a:buClr>
              <a:buSzPts val="1200"/>
              <a:buNone/>
              <a:defRPr sz="1200">
                <a:solidFill>
                  <a:schemeClr val="accent6"/>
                </a:solidFill>
              </a:defRPr>
            </a:lvl3pPr>
            <a:lvl4pPr lvl="3" rtl="0" algn="ctr">
              <a:spcBef>
                <a:spcPts val="0"/>
              </a:spcBef>
              <a:spcAft>
                <a:spcPts val="0"/>
              </a:spcAft>
              <a:buClr>
                <a:schemeClr val="accent6"/>
              </a:buClr>
              <a:buSzPts val="1200"/>
              <a:buNone/>
              <a:defRPr sz="1200">
                <a:solidFill>
                  <a:schemeClr val="accent6"/>
                </a:solidFill>
              </a:defRPr>
            </a:lvl4pPr>
            <a:lvl5pPr lvl="4" rtl="0" algn="ctr">
              <a:spcBef>
                <a:spcPts val="0"/>
              </a:spcBef>
              <a:spcAft>
                <a:spcPts val="0"/>
              </a:spcAft>
              <a:buClr>
                <a:schemeClr val="accent6"/>
              </a:buClr>
              <a:buSzPts val="1200"/>
              <a:buNone/>
              <a:defRPr sz="1200">
                <a:solidFill>
                  <a:schemeClr val="accent6"/>
                </a:solidFill>
              </a:defRPr>
            </a:lvl5pPr>
            <a:lvl6pPr lvl="5" rtl="0" algn="ctr">
              <a:spcBef>
                <a:spcPts val="0"/>
              </a:spcBef>
              <a:spcAft>
                <a:spcPts val="0"/>
              </a:spcAft>
              <a:buClr>
                <a:schemeClr val="accent6"/>
              </a:buClr>
              <a:buSzPts val="1200"/>
              <a:buNone/>
              <a:defRPr sz="1200">
                <a:solidFill>
                  <a:schemeClr val="accent6"/>
                </a:solidFill>
              </a:defRPr>
            </a:lvl6pPr>
            <a:lvl7pPr lvl="6" rtl="0" algn="ctr">
              <a:spcBef>
                <a:spcPts val="0"/>
              </a:spcBef>
              <a:spcAft>
                <a:spcPts val="0"/>
              </a:spcAft>
              <a:buClr>
                <a:schemeClr val="accent6"/>
              </a:buClr>
              <a:buSzPts val="1200"/>
              <a:buNone/>
              <a:defRPr sz="1200">
                <a:solidFill>
                  <a:schemeClr val="accent6"/>
                </a:solidFill>
              </a:defRPr>
            </a:lvl7pPr>
            <a:lvl8pPr lvl="7" rtl="0" algn="ctr">
              <a:spcBef>
                <a:spcPts val="0"/>
              </a:spcBef>
              <a:spcAft>
                <a:spcPts val="0"/>
              </a:spcAft>
              <a:buClr>
                <a:schemeClr val="accent6"/>
              </a:buClr>
              <a:buSzPts val="1200"/>
              <a:buNone/>
              <a:defRPr sz="1200">
                <a:solidFill>
                  <a:schemeClr val="accent6"/>
                </a:solidFill>
              </a:defRPr>
            </a:lvl8pPr>
            <a:lvl9pPr lvl="8" rtl="0" algn="ctr">
              <a:spcBef>
                <a:spcPts val="0"/>
              </a:spcBef>
              <a:spcAft>
                <a:spcPts val="0"/>
              </a:spcAft>
              <a:buClr>
                <a:schemeClr val="accent6"/>
              </a:buClr>
              <a:buSzPts val="1200"/>
              <a:buNone/>
              <a:defRPr sz="1200">
                <a:solidFill>
                  <a:schemeClr val="accent6"/>
                </a:solidFill>
              </a:defRPr>
            </a:lvl9pPr>
          </a:lstStyle>
          <a:p/>
        </p:txBody>
      </p:sp>
      <p:sp>
        <p:nvSpPr>
          <p:cNvPr id="388" name="Google Shape;388;p11"/>
          <p:cNvSpPr txBox="1"/>
          <p:nvPr>
            <p:ph idx="8" type="subTitle"/>
          </p:nvPr>
        </p:nvSpPr>
        <p:spPr>
          <a:xfrm>
            <a:off x="1632301" y="2293567"/>
            <a:ext cx="1600500" cy="660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6"/>
              </a:buClr>
              <a:buSzPts val="1200"/>
              <a:buNone/>
              <a:defRPr sz="1200">
                <a:solidFill>
                  <a:schemeClr val="accent6"/>
                </a:solidFill>
              </a:defRPr>
            </a:lvl1pPr>
            <a:lvl2pPr lvl="1" rtl="0" algn="ctr">
              <a:lnSpc>
                <a:spcPct val="100000"/>
              </a:lnSpc>
              <a:spcBef>
                <a:spcPts val="0"/>
              </a:spcBef>
              <a:spcAft>
                <a:spcPts val="0"/>
              </a:spcAft>
              <a:buClr>
                <a:schemeClr val="accent6"/>
              </a:buClr>
              <a:buSzPts val="1200"/>
              <a:buNone/>
              <a:defRPr sz="1200">
                <a:solidFill>
                  <a:schemeClr val="accent6"/>
                </a:solidFill>
              </a:defRPr>
            </a:lvl2pPr>
            <a:lvl3pPr lvl="2" rtl="0" algn="ctr">
              <a:lnSpc>
                <a:spcPct val="100000"/>
              </a:lnSpc>
              <a:spcBef>
                <a:spcPts val="0"/>
              </a:spcBef>
              <a:spcAft>
                <a:spcPts val="0"/>
              </a:spcAft>
              <a:buClr>
                <a:schemeClr val="accent6"/>
              </a:buClr>
              <a:buSzPts val="1200"/>
              <a:buNone/>
              <a:defRPr sz="1200">
                <a:solidFill>
                  <a:schemeClr val="accent6"/>
                </a:solidFill>
              </a:defRPr>
            </a:lvl3pPr>
            <a:lvl4pPr lvl="3" rtl="0" algn="ctr">
              <a:lnSpc>
                <a:spcPct val="100000"/>
              </a:lnSpc>
              <a:spcBef>
                <a:spcPts val="0"/>
              </a:spcBef>
              <a:spcAft>
                <a:spcPts val="0"/>
              </a:spcAft>
              <a:buClr>
                <a:schemeClr val="accent6"/>
              </a:buClr>
              <a:buSzPts val="1200"/>
              <a:buNone/>
              <a:defRPr sz="1200">
                <a:solidFill>
                  <a:schemeClr val="accent6"/>
                </a:solidFill>
              </a:defRPr>
            </a:lvl4pPr>
            <a:lvl5pPr lvl="4" rtl="0" algn="ctr">
              <a:lnSpc>
                <a:spcPct val="100000"/>
              </a:lnSpc>
              <a:spcBef>
                <a:spcPts val="0"/>
              </a:spcBef>
              <a:spcAft>
                <a:spcPts val="0"/>
              </a:spcAft>
              <a:buClr>
                <a:schemeClr val="accent6"/>
              </a:buClr>
              <a:buSzPts val="1200"/>
              <a:buNone/>
              <a:defRPr sz="1200">
                <a:solidFill>
                  <a:schemeClr val="accent6"/>
                </a:solidFill>
              </a:defRPr>
            </a:lvl5pPr>
            <a:lvl6pPr lvl="5" rtl="0" algn="ctr">
              <a:lnSpc>
                <a:spcPct val="100000"/>
              </a:lnSpc>
              <a:spcBef>
                <a:spcPts val="0"/>
              </a:spcBef>
              <a:spcAft>
                <a:spcPts val="0"/>
              </a:spcAft>
              <a:buClr>
                <a:schemeClr val="accent6"/>
              </a:buClr>
              <a:buSzPts val="1200"/>
              <a:buNone/>
              <a:defRPr sz="1200">
                <a:solidFill>
                  <a:schemeClr val="accent6"/>
                </a:solidFill>
              </a:defRPr>
            </a:lvl6pPr>
            <a:lvl7pPr lvl="6" rtl="0" algn="ctr">
              <a:lnSpc>
                <a:spcPct val="100000"/>
              </a:lnSpc>
              <a:spcBef>
                <a:spcPts val="0"/>
              </a:spcBef>
              <a:spcAft>
                <a:spcPts val="0"/>
              </a:spcAft>
              <a:buClr>
                <a:schemeClr val="accent6"/>
              </a:buClr>
              <a:buSzPts val="1200"/>
              <a:buNone/>
              <a:defRPr sz="1200">
                <a:solidFill>
                  <a:schemeClr val="accent6"/>
                </a:solidFill>
              </a:defRPr>
            </a:lvl7pPr>
            <a:lvl8pPr lvl="7" rtl="0" algn="ctr">
              <a:lnSpc>
                <a:spcPct val="100000"/>
              </a:lnSpc>
              <a:spcBef>
                <a:spcPts val="0"/>
              </a:spcBef>
              <a:spcAft>
                <a:spcPts val="0"/>
              </a:spcAft>
              <a:buClr>
                <a:schemeClr val="accent6"/>
              </a:buClr>
              <a:buSzPts val="1200"/>
              <a:buNone/>
              <a:defRPr sz="1200">
                <a:solidFill>
                  <a:schemeClr val="accent6"/>
                </a:solidFill>
              </a:defRPr>
            </a:lvl8pPr>
            <a:lvl9pPr lvl="8" rtl="0" algn="ctr">
              <a:lnSpc>
                <a:spcPct val="100000"/>
              </a:lnSpc>
              <a:spcBef>
                <a:spcPts val="0"/>
              </a:spcBef>
              <a:spcAft>
                <a:spcPts val="0"/>
              </a:spcAft>
              <a:buClr>
                <a:schemeClr val="accent6"/>
              </a:buClr>
              <a:buSzPts val="1200"/>
              <a:buNone/>
              <a:defRPr sz="1200">
                <a:solidFill>
                  <a:schemeClr val="accent6"/>
                </a:solidFill>
              </a:defRPr>
            </a:lvl9pPr>
          </a:lstStyle>
          <a:p/>
        </p:txBody>
      </p:sp>
      <p:sp>
        <p:nvSpPr>
          <p:cNvPr id="389" name="Google Shape;389;p11"/>
          <p:cNvSpPr txBox="1"/>
          <p:nvPr>
            <p:ph idx="9" type="title"/>
          </p:nvPr>
        </p:nvSpPr>
        <p:spPr>
          <a:xfrm>
            <a:off x="3771751" y="1967639"/>
            <a:ext cx="1600500" cy="3354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6"/>
              </a:buClr>
              <a:buSzPts val="1400"/>
              <a:buNone/>
              <a:defRPr sz="1400">
                <a:solidFill>
                  <a:schemeClr val="accent6"/>
                </a:solidFill>
              </a:defRPr>
            </a:lvl1pPr>
            <a:lvl2pPr lvl="1" rtl="0" algn="ctr">
              <a:spcBef>
                <a:spcPts val="0"/>
              </a:spcBef>
              <a:spcAft>
                <a:spcPts val="0"/>
              </a:spcAft>
              <a:buClr>
                <a:schemeClr val="accent6"/>
              </a:buClr>
              <a:buSzPts val="1200"/>
              <a:buNone/>
              <a:defRPr sz="1200">
                <a:solidFill>
                  <a:schemeClr val="accent6"/>
                </a:solidFill>
              </a:defRPr>
            </a:lvl2pPr>
            <a:lvl3pPr lvl="2" rtl="0" algn="ctr">
              <a:spcBef>
                <a:spcPts val="0"/>
              </a:spcBef>
              <a:spcAft>
                <a:spcPts val="0"/>
              </a:spcAft>
              <a:buClr>
                <a:schemeClr val="accent6"/>
              </a:buClr>
              <a:buSzPts val="1200"/>
              <a:buNone/>
              <a:defRPr sz="1200">
                <a:solidFill>
                  <a:schemeClr val="accent6"/>
                </a:solidFill>
              </a:defRPr>
            </a:lvl3pPr>
            <a:lvl4pPr lvl="3" rtl="0" algn="ctr">
              <a:spcBef>
                <a:spcPts val="0"/>
              </a:spcBef>
              <a:spcAft>
                <a:spcPts val="0"/>
              </a:spcAft>
              <a:buClr>
                <a:schemeClr val="accent6"/>
              </a:buClr>
              <a:buSzPts val="1200"/>
              <a:buNone/>
              <a:defRPr sz="1200">
                <a:solidFill>
                  <a:schemeClr val="accent6"/>
                </a:solidFill>
              </a:defRPr>
            </a:lvl4pPr>
            <a:lvl5pPr lvl="4" rtl="0" algn="ctr">
              <a:spcBef>
                <a:spcPts val="0"/>
              </a:spcBef>
              <a:spcAft>
                <a:spcPts val="0"/>
              </a:spcAft>
              <a:buClr>
                <a:schemeClr val="accent6"/>
              </a:buClr>
              <a:buSzPts val="1200"/>
              <a:buNone/>
              <a:defRPr sz="1200">
                <a:solidFill>
                  <a:schemeClr val="accent6"/>
                </a:solidFill>
              </a:defRPr>
            </a:lvl5pPr>
            <a:lvl6pPr lvl="5" rtl="0" algn="ctr">
              <a:spcBef>
                <a:spcPts val="0"/>
              </a:spcBef>
              <a:spcAft>
                <a:spcPts val="0"/>
              </a:spcAft>
              <a:buClr>
                <a:schemeClr val="accent6"/>
              </a:buClr>
              <a:buSzPts val="1200"/>
              <a:buNone/>
              <a:defRPr sz="1200">
                <a:solidFill>
                  <a:schemeClr val="accent6"/>
                </a:solidFill>
              </a:defRPr>
            </a:lvl6pPr>
            <a:lvl7pPr lvl="6" rtl="0" algn="ctr">
              <a:spcBef>
                <a:spcPts val="0"/>
              </a:spcBef>
              <a:spcAft>
                <a:spcPts val="0"/>
              </a:spcAft>
              <a:buClr>
                <a:schemeClr val="accent6"/>
              </a:buClr>
              <a:buSzPts val="1200"/>
              <a:buNone/>
              <a:defRPr sz="1200">
                <a:solidFill>
                  <a:schemeClr val="accent6"/>
                </a:solidFill>
              </a:defRPr>
            </a:lvl7pPr>
            <a:lvl8pPr lvl="7" rtl="0" algn="ctr">
              <a:spcBef>
                <a:spcPts val="0"/>
              </a:spcBef>
              <a:spcAft>
                <a:spcPts val="0"/>
              </a:spcAft>
              <a:buClr>
                <a:schemeClr val="accent6"/>
              </a:buClr>
              <a:buSzPts val="1200"/>
              <a:buNone/>
              <a:defRPr sz="1200">
                <a:solidFill>
                  <a:schemeClr val="accent6"/>
                </a:solidFill>
              </a:defRPr>
            </a:lvl8pPr>
            <a:lvl9pPr lvl="8" rtl="0" algn="ctr">
              <a:spcBef>
                <a:spcPts val="0"/>
              </a:spcBef>
              <a:spcAft>
                <a:spcPts val="0"/>
              </a:spcAft>
              <a:buClr>
                <a:schemeClr val="accent6"/>
              </a:buClr>
              <a:buSzPts val="1200"/>
              <a:buNone/>
              <a:defRPr sz="1200">
                <a:solidFill>
                  <a:schemeClr val="accent6"/>
                </a:solidFill>
              </a:defRPr>
            </a:lvl9pPr>
          </a:lstStyle>
          <a:p/>
        </p:txBody>
      </p:sp>
      <p:sp>
        <p:nvSpPr>
          <p:cNvPr id="390" name="Google Shape;390;p11"/>
          <p:cNvSpPr txBox="1"/>
          <p:nvPr>
            <p:ph idx="13" type="subTitle"/>
          </p:nvPr>
        </p:nvSpPr>
        <p:spPr>
          <a:xfrm>
            <a:off x="3771751" y="2293567"/>
            <a:ext cx="1600500" cy="660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6"/>
              </a:buClr>
              <a:buSzPts val="1200"/>
              <a:buNone/>
              <a:defRPr sz="1200">
                <a:solidFill>
                  <a:schemeClr val="accent6"/>
                </a:solidFill>
              </a:defRPr>
            </a:lvl1pPr>
            <a:lvl2pPr lvl="1" rtl="0" algn="ctr">
              <a:lnSpc>
                <a:spcPct val="100000"/>
              </a:lnSpc>
              <a:spcBef>
                <a:spcPts val="0"/>
              </a:spcBef>
              <a:spcAft>
                <a:spcPts val="0"/>
              </a:spcAft>
              <a:buClr>
                <a:schemeClr val="accent6"/>
              </a:buClr>
              <a:buSzPts val="1200"/>
              <a:buNone/>
              <a:defRPr sz="1200">
                <a:solidFill>
                  <a:schemeClr val="accent6"/>
                </a:solidFill>
              </a:defRPr>
            </a:lvl2pPr>
            <a:lvl3pPr lvl="2" rtl="0" algn="ctr">
              <a:lnSpc>
                <a:spcPct val="100000"/>
              </a:lnSpc>
              <a:spcBef>
                <a:spcPts val="0"/>
              </a:spcBef>
              <a:spcAft>
                <a:spcPts val="0"/>
              </a:spcAft>
              <a:buClr>
                <a:schemeClr val="accent6"/>
              </a:buClr>
              <a:buSzPts val="1200"/>
              <a:buNone/>
              <a:defRPr sz="1200">
                <a:solidFill>
                  <a:schemeClr val="accent6"/>
                </a:solidFill>
              </a:defRPr>
            </a:lvl3pPr>
            <a:lvl4pPr lvl="3" rtl="0" algn="ctr">
              <a:lnSpc>
                <a:spcPct val="100000"/>
              </a:lnSpc>
              <a:spcBef>
                <a:spcPts val="0"/>
              </a:spcBef>
              <a:spcAft>
                <a:spcPts val="0"/>
              </a:spcAft>
              <a:buClr>
                <a:schemeClr val="accent6"/>
              </a:buClr>
              <a:buSzPts val="1200"/>
              <a:buNone/>
              <a:defRPr sz="1200">
                <a:solidFill>
                  <a:schemeClr val="accent6"/>
                </a:solidFill>
              </a:defRPr>
            </a:lvl4pPr>
            <a:lvl5pPr lvl="4" rtl="0" algn="ctr">
              <a:lnSpc>
                <a:spcPct val="100000"/>
              </a:lnSpc>
              <a:spcBef>
                <a:spcPts val="0"/>
              </a:spcBef>
              <a:spcAft>
                <a:spcPts val="0"/>
              </a:spcAft>
              <a:buClr>
                <a:schemeClr val="accent6"/>
              </a:buClr>
              <a:buSzPts val="1200"/>
              <a:buNone/>
              <a:defRPr sz="1200">
                <a:solidFill>
                  <a:schemeClr val="accent6"/>
                </a:solidFill>
              </a:defRPr>
            </a:lvl5pPr>
            <a:lvl6pPr lvl="5" rtl="0" algn="ctr">
              <a:lnSpc>
                <a:spcPct val="100000"/>
              </a:lnSpc>
              <a:spcBef>
                <a:spcPts val="0"/>
              </a:spcBef>
              <a:spcAft>
                <a:spcPts val="0"/>
              </a:spcAft>
              <a:buClr>
                <a:schemeClr val="accent6"/>
              </a:buClr>
              <a:buSzPts val="1200"/>
              <a:buNone/>
              <a:defRPr sz="1200">
                <a:solidFill>
                  <a:schemeClr val="accent6"/>
                </a:solidFill>
              </a:defRPr>
            </a:lvl6pPr>
            <a:lvl7pPr lvl="6" rtl="0" algn="ctr">
              <a:lnSpc>
                <a:spcPct val="100000"/>
              </a:lnSpc>
              <a:spcBef>
                <a:spcPts val="0"/>
              </a:spcBef>
              <a:spcAft>
                <a:spcPts val="0"/>
              </a:spcAft>
              <a:buClr>
                <a:schemeClr val="accent6"/>
              </a:buClr>
              <a:buSzPts val="1200"/>
              <a:buNone/>
              <a:defRPr sz="1200">
                <a:solidFill>
                  <a:schemeClr val="accent6"/>
                </a:solidFill>
              </a:defRPr>
            </a:lvl7pPr>
            <a:lvl8pPr lvl="7" rtl="0" algn="ctr">
              <a:lnSpc>
                <a:spcPct val="100000"/>
              </a:lnSpc>
              <a:spcBef>
                <a:spcPts val="0"/>
              </a:spcBef>
              <a:spcAft>
                <a:spcPts val="0"/>
              </a:spcAft>
              <a:buClr>
                <a:schemeClr val="accent6"/>
              </a:buClr>
              <a:buSzPts val="1200"/>
              <a:buNone/>
              <a:defRPr sz="1200">
                <a:solidFill>
                  <a:schemeClr val="accent6"/>
                </a:solidFill>
              </a:defRPr>
            </a:lvl8pPr>
            <a:lvl9pPr lvl="8" rtl="0" algn="ctr">
              <a:lnSpc>
                <a:spcPct val="100000"/>
              </a:lnSpc>
              <a:spcBef>
                <a:spcPts val="0"/>
              </a:spcBef>
              <a:spcAft>
                <a:spcPts val="0"/>
              </a:spcAft>
              <a:buClr>
                <a:schemeClr val="accent6"/>
              </a:buClr>
              <a:buSzPts val="1200"/>
              <a:buNone/>
              <a:defRPr sz="1200">
                <a:solidFill>
                  <a:schemeClr val="accent6"/>
                </a:solidFill>
              </a:defRPr>
            </a:lvl9pPr>
          </a:lstStyle>
          <a:p/>
        </p:txBody>
      </p:sp>
      <p:sp>
        <p:nvSpPr>
          <p:cNvPr id="391" name="Google Shape;391;p11"/>
          <p:cNvSpPr txBox="1"/>
          <p:nvPr>
            <p:ph idx="14" type="title"/>
          </p:nvPr>
        </p:nvSpPr>
        <p:spPr>
          <a:xfrm>
            <a:off x="5911201" y="1967639"/>
            <a:ext cx="1600500" cy="3354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6"/>
              </a:buClr>
              <a:buSzPts val="1400"/>
              <a:buNone/>
              <a:defRPr sz="1400">
                <a:solidFill>
                  <a:schemeClr val="accent6"/>
                </a:solidFill>
              </a:defRPr>
            </a:lvl1pPr>
            <a:lvl2pPr lvl="1" rtl="0" algn="ctr">
              <a:spcBef>
                <a:spcPts val="0"/>
              </a:spcBef>
              <a:spcAft>
                <a:spcPts val="0"/>
              </a:spcAft>
              <a:buClr>
                <a:schemeClr val="accent6"/>
              </a:buClr>
              <a:buSzPts val="1200"/>
              <a:buNone/>
              <a:defRPr sz="1200">
                <a:solidFill>
                  <a:schemeClr val="accent6"/>
                </a:solidFill>
              </a:defRPr>
            </a:lvl2pPr>
            <a:lvl3pPr lvl="2" rtl="0" algn="ctr">
              <a:spcBef>
                <a:spcPts val="0"/>
              </a:spcBef>
              <a:spcAft>
                <a:spcPts val="0"/>
              </a:spcAft>
              <a:buClr>
                <a:schemeClr val="accent6"/>
              </a:buClr>
              <a:buSzPts val="1200"/>
              <a:buNone/>
              <a:defRPr sz="1200">
                <a:solidFill>
                  <a:schemeClr val="accent6"/>
                </a:solidFill>
              </a:defRPr>
            </a:lvl3pPr>
            <a:lvl4pPr lvl="3" rtl="0" algn="ctr">
              <a:spcBef>
                <a:spcPts val="0"/>
              </a:spcBef>
              <a:spcAft>
                <a:spcPts val="0"/>
              </a:spcAft>
              <a:buClr>
                <a:schemeClr val="accent6"/>
              </a:buClr>
              <a:buSzPts val="1200"/>
              <a:buNone/>
              <a:defRPr sz="1200">
                <a:solidFill>
                  <a:schemeClr val="accent6"/>
                </a:solidFill>
              </a:defRPr>
            </a:lvl4pPr>
            <a:lvl5pPr lvl="4" rtl="0" algn="ctr">
              <a:spcBef>
                <a:spcPts val="0"/>
              </a:spcBef>
              <a:spcAft>
                <a:spcPts val="0"/>
              </a:spcAft>
              <a:buClr>
                <a:schemeClr val="accent6"/>
              </a:buClr>
              <a:buSzPts val="1200"/>
              <a:buNone/>
              <a:defRPr sz="1200">
                <a:solidFill>
                  <a:schemeClr val="accent6"/>
                </a:solidFill>
              </a:defRPr>
            </a:lvl5pPr>
            <a:lvl6pPr lvl="5" rtl="0" algn="ctr">
              <a:spcBef>
                <a:spcPts val="0"/>
              </a:spcBef>
              <a:spcAft>
                <a:spcPts val="0"/>
              </a:spcAft>
              <a:buClr>
                <a:schemeClr val="accent6"/>
              </a:buClr>
              <a:buSzPts val="1200"/>
              <a:buNone/>
              <a:defRPr sz="1200">
                <a:solidFill>
                  <a:schemeClr val="accent6"/>
                </a:solidFill>
              </a:defRPr>
            </a:lvl6pPr>
            <a:lvl7pPr lvl="6" rtl="0" algn="ctr">
              <a:spcBef>
                <a:spcPts val="0"/>
              </a:spcBef>
              <a:spcAft>
                <a:spcPts val="0"/>
              </a:spcAft>
              <a:buClr>
                <a:schemeClr val="accent6"/>
              </a:buClr>
              <a:buSzPts val="1200"/>
              <a:buNone/>
              <a:defRPr sz="1200">
                <a:solidFill>
                  <a:schemeClr val="accent6"/>
                </a:solidFill>
              </a:defRPr>
            </a:lvl7pPr>
            <a:lvl8pPr lvl="7" rtl="0" algn="ctr">
              <a:spcBef>
                <a:spcPts val="0"/>
              </a:spcBef>
              <a:spcAft>
                <a:spcPts val="0"/>
              </a:spcAft>
              <a:buClr>
                <a:schemeClr val="accent6"/>
              </a:buClr>
              <a:buSzPts val="1200"/>
              <a:buNone/>
              <a:defRPr sz="1200">
                <a:solidFill>
                  <a:schemeClr val="accent6"/>
                </a:solidFill>
              </a:defRPr>
            </a:lvl8pPr>
            <a:lvl9pPr lvl="8" rtl="0" algn="ctr">
              <a:spcBef>
                <a:spcPts val="0"/>
              </a:spcBef>
              <a:spcAft>
                <a:spcPts val="0"/>
              </a:spcAft>
              <a:buClr>
                <a:schemeClr val="accent6"/>
              </a:buClr>
              <a:buSzPts val="1200"/>
              <a:buNone/>
              <a:defRPr sz="1200">
                <a:solidFill>
                  <a:schemeClr val="accent6"/>
                </a:solidFill>
              </a:defRPr>
            </a:lvl9pPr>
          </a:lstStyle>
          <a:p/>
        </p:txBody>
      </p:sp>
      <p:sp>
        <p:nvSpPr>
          <p:cNvPr id="392" name="Google Shape;392;p11"/>
          <p:cNvSpPr txBox="1"/>
          <p:nvPr>
            <p:ph idx="15" type="subTitle"/>
          </p:nvPr>
        </p:nvSpPr>
        <p:spPr>
          <a:xfrm>
            <a:off x="5911201" y="2293567"/>
            <a:ext cx="1600500" cy="660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6"/>
              </a:buClr>
              <a:buSzPts val="1200"/>
              <a:buNone/>
              <a:defRPr sz="1200">
                <a:solidFill>
                  <a:schemeClr val="accent6"/>
                </a:solidFill>
              </a:defRPr>
            </a:lvl1pPr>
            <a:lvl2pPr lvl="1" rtl="0" algn="ctr">
              <a:lnSpc>
                <a:spcPct val="100000"/>
              </a:lnSpc>
              <a:spcBef>
                <a:spcPts val="0"/>
              </a:spcBef>
              <a:spcAft>
                <a:spcPts val="0"/>
              </a:spcAft>
              <a:buClr>
                <a:schemeClr val="accent6"/>
              </a:buClr>
              <a:buSzPts val="1200"/>
              <a:buNone/>
              <a:defRPr sz="1200">
                <a:solidFill>
                  <a:schemeClr val="accent6"/>
                </a:solidFill>
              </a:defRPr>
            </a:lvl2pPr>
            <a:lvl3pPr lvl="2" rtl="0" algn="ctr">
              <a:lnSpc>
                <a:spcPct val="100000"/>
              </a:lnSpc>
              <a:spcBef>
                <a:spcPts val="0"/>
              </a:spcBef>
              <a:spcAft>
                <a:spcPts val="0"/>
              </a:spcAft>
              <a:buClr>
                <a:schemeClr val="accent6"/>
              </a:buClr>
              <a:buSzPts val="1200"/>
              <a:buNone/>
              <a:defRPr sz="1200">
                <a:solidFill>
                  <a:schemeClr val="accent6"/>
                </a:solidFill>
              </a:defRPr>
            </a:lvl3pPr>
            <a:lvl4pPr lvl="3" rtl="0" algn="ctr">
              <a:lnSpc>
                <a:spcPct val="100000"/>
              </a:lnSpc>
              <a:spcBef>
                <a:spcPts val="0"/>
              </a:spcBef>
              <a:spcAft>
                <a:spcPts val="0"/>
              </a:spcAft>
              <a:buClr>
                <a:schemeClr val="accent6"/>
              </a:buClr>
              <a:buSzPts val="1200"/>
              <a:buNone/>
              <a:defRPr sz="1200">
                <a:solidFill>
                  <a:schemeClr val="accent6"/>
                </a:solidFill>
              </a:defRPr>
            </a:lvl4pPr>
            <a:lvl5pPr lvl="4" rtl="0" algn="ctr">
              <a:lnSpc>
                <a:spcPct val="100000"/>
              </a:lnSpc>
              <a:spcBef>
                <a:spcPts val="0"/>
              </a:spcBef>
              <a:spcAft>
                <a:spcPts val="0"/>
              </a:spcAft>
              <a:buClr>
                <a:schemeClr val="accent6"/>
              </a:buClr>
              <a:buSzPts val="1200"/>
              <a:buNone/>
              <a:defRPr sz="1200">
                <a:solidFill>
                  <a:schemeClr val="accent6"/>
                </a:solidFill>
              </a:defRPr>
            </a:lvl5pPr>
            <a:lvl6pPr lvl="5" rtl="0" algn="ctr">
              <a:lnSpc>
                <a:spcPct val="100000"/>
              </a:lnSpc>
              <a:spcBef>
                <a:spcPts val="0"/>
              </a:spcBef>
              <a:spcAft>
                <a:spcPts val="0"/>
              </a:spcAft>
              <a:buClr>
                <a:schemeClr val="accent6"/>
              </a:buClr>
              <a:buSzPts val="1200"/>
              <a:buNone/>
              <a:defRPr sz="1200">
                <a:solidFill>
                  <a:schemeClr val="accent6"/>
                </a:solidFill>
              </a:defRPr>
            </a:lvl6pPr>
            <a:lvl7pPr lvl="6" rtl="0" algn="ctr">
              <a:lnSpc>
                <a:spcPct val="100000"/>
              </a:lnSpc>
              <a:spcBef>
                <a:spcPts val="0"/>
              </a:spcBef>
              <a:spcAft>
                <a:spcPts val="0"/>
              </a:spcAft>
              <a:buClr>
                <a:schemeClr val="accent6"/>
              </a:buClr>
              <a:buSzPts val="1200"/>
              <a:buNone/>
              <a:defRPr sz="1200">
                <a:solidFill>
                  <a:schemeClr val="accent6"/>
                </a:solidFill>
              </a:defRPr>
            </a:lvl7pPr>
            <a:lvl8pPr lvl="7" rtl="0" algn="ctr">
              <a:lnSpc>
                <a:spcPct val="100000"/>
              </a:lnSpc>
              <a:spcBef>
                <a:spcPts val="0"/>
              </a:spcBef>
              <a:spcAft>
                <a:spcPts val="0"/>
              </a:spcAft>
              <a:buClr>
                <a:schemeClr val="accent6"/>
              </a:buClr>
              <a:buSzPts val="1200"/>
              <a:buNone/>
              <a:defRPr sz="1200">
                <a:solidFill>
                  <a:schemeClr val="accent6"/>
                </a:solidFill>
              </a:defRPr>
            </a:lvl8pPr>
            <a:lvl9pPr lvl="8" rtl="0" algn="ctr">
              <a:lnSpc>
                <a:spcPct val="100000"/>
              </a:lnSpc>
              <a:spcBef>
                <a:spcPts val="0"/>
              </a:spcBef>
              <a:spcAft>
                <a:spcPts val="0"/>
              </a:spcAft>
              <a:buClr>
                <a:schemeClr val="accent6"/>
              </a:buClr>
              <a:buSzPts val="1200"/>
              <a:buNone/>
              <a:defRPr sz="1200">
                <a:solidFill>
                  <a:schemeClr val="accent6"/>
                </a:solidFill>
              </a:defRPr>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WO COLUMNS">
  <p:cSld name="SECTION_HEADER_2_2_1">
    <p:bg>
      <p:bgPr>
        <a:solidFill>
          <a:schemeClr val="accent2"/>
        </a:solidFill>
      </p:bgPr>
    </p:bg>
    <p:spTree>
      <p:nvGrpSpPr>
        <p:cNvPr id="393" name="Shape 393"/>
        <p:cNvGrpSpPr/>
        <p:nvPr/>
      </p:nvGrpSpPr>
      <p:grpSpPr>
        <a:xfrm>
          <a:off x="0" y="0"/>
          <a:ext cx="0" cy="0"/>
          <a:chOff x="0" y="0"/>
          <a:chExt cx="0" cy="0"/>
        </a:xfrm>
      </p:grpSpPr>
      <p:sp>
        <p:nvSpPr>
          <p:cNvPr id="394" name="Google Shape;394;p12"/>
          <p:cNvSpPr txBox="1"/>
          <p:nvPr>
            <p:ph type="title"/>
          </p:nvPr>
        </p:nvSpPr>
        <p:spPr>
          <a:xfrm>
            <a:off x="2599800" y="557100"/>
            <a:ext cx="3944400" cy="3039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6"/>
              </a:buClr>
              <a:buSzPts val="2400"/>
              <a:buNone/>
              <a:defRPr sz="2400">
                <a:solidFill>
                  <a:schemeClr val="accent6"/>
                </a:solidFill>
              </a:defRPr>
            </a:lvl1pPr>
            <a:lvl2pPr lvl="1" rtl="0" algn="ctr">
              <a:spcBef>
                <a:spcPts val="0"/>
              </a:spcBef>
              <a:spcAft>
                <a:spcPts val="0"/>
              </a:spcAft>
              <a:buClr>
                <a:schemeClr val="accent6"/>
              </a:buClr>
              <a:buSzPts val="2400"/>
              <a:buNone/>
              <a:defRPr sz="2400">
                <a:solidFill>
                  <a:schemeClr val="accent6"/>
                </a:solidFill>
              </a:defRPr>
            </a:lvl2pPr>
            <a:lvl3pPr lvl="2" rtl="0" algn="ctr">
              <a:spcBef>
                <a:spcPts val="0"/>
              </a:spcBef>
              <a:spcAft>
                <a:spcPts val="0"/>
              </a:spcAft>
              <a:buClr>
                <a:schemeClr val="accent6"/>
              </a:buClr>
              <a:buSzPts val="2400"/>
              <a:buNone/>
              <a:defRPr sz="2400">
                <a:solidFill>
                  <a:schemeClr val="accent6"/>
                </a:solidFill>
              </a:defRPr>
            </a:lvl3pPr>
            <a:lvl4pPr lvl="3" rtl="0" algn="ctr">
              <a:spcBef>
                <a:spcPts val="0"/>
              </a:spcBef>
              <a:spcAft>
                <a:spcPts val="0"/>
              </a:spcAft>
              <a:buClr>
                <a:schemeClr val="accent6"/>
              </a:buClr>
              <a:buSzPts val="2400"/>
              <a:buNone/>
              <a:defRPr sz="2400">
                <a:solidFill>
                  <a:schemeClr val="accent6"/>
                </a:solidFill>
              </a:defRPr>
            </a:lvl4pPr>
            <a:lvl5pPr lvl="4" rtl="0" algn="ctr">
              <a:spcBef>
                <a:spcPts val="0"/>
              </a:spcBef>
              <a:spcAft>
                <a:spcPts val="0"/>
              </a:spcAft>
              <a:buClr>
                <a:schemeClr val="accent6"/>
              </a:buClr>
              <a:buSzPts val="2400"/>
              <a:buNone/>
              <a:defRPr sz="2400">
                <a:solidFill>
                  <a:schemeClr val="accent6"/>
                </a:solidFill>
              </a:defRPr>
            </a:lvl5pPr>
            <a:lvl6pPr lvl="5" rtl="0" algn="ctr">
              <a:spcBef>
                <a:spcPts val="0"/>
              </a:spcBef>
              <a:spcAft>
                <a:spcPts val="0"/>
              </a:spcAft>
              <a:buClr>
                <a:schemeClr val="accent6"/>
              </a:buClr>
              <a:buSzPts val="2400"/>
              <a:buNone/>
              <a:defRPr sz="2400">
                <a:solidFill>
                  <a:schemeClr val="accent6"/>
                </a:solidFill>
              </a:defRPr>
            </a:lvl6pPr>
            <a:lvl7pPr lvl="6" rtl="0" algn="ctr">
              <a:spcBef>
                <a:spcPts val="0"/>
              </a:spcBef>
              <a:spcAft>
                <a:spcPts val="0"/>
              </a:spcAft>
              <a:buClr>
                <a:schemeClr val="accent6"/>
              </a:buClr>
              <a:buSzPts val="2400"/>
              <a:buNone/>
              <a:defRPr sz="2400">
                <a:solidFill>
                  <a:schemeClr val="accent6"/>
                </a:solidFill>
              </a:defRPr>
            </a:lvl7pPr>
            <a:lvl8pPr lvl="7" rtl="0" algn="ctr">
              <a:spcBef>
                <a:spcPts val="0"/>
              </a:spcBef>
              <a:spcAft>
                <a:spcPts val="0"/>
              </a:spcAft>
              <a:buClr>
                <a:schemeClr val="accent6"/>
              </a:buClr>
              <a:buSzPts val="2400"/>
              <a:buNone/>
              <a:defRPr sz="2400">
                <a:solidFill>
                  <a:schemeClr val="accent6"/>
                </a:solidFill>
              </a:defRPr>
            </a:lvl8pPr>
            <a:lvl9pPr lvl="8" rtl="0" algn="ctr">
              <a:spcBef>
                <a:spcPts val="0"/>
              </a:spcBef>
              <a:spcAft>
                <a:spcPts val="0"/>
              </a:spcAft>
              <a:buClr>
                <a:schemeClr val="accent6"/>
              </a:buClr>
              <a:buSzPts val="2400"/>
              <a:buNone/>
              <a:defRPr sz="2400">
                <a:solidFill>
                  <a:schemeClr val="accent6"/>
                </a:solidFill>
              </a:defRPr>
            </a:lvl9pPr>
          </a:lstStyle>
          <a:p/>
        </p:txBody>
      </p:sp>
      <p:sp>
        <p:nvSpPr>
          <p:cNvPr id="395" name="Google Shape;395;p12"/>
          <p:cNvSpPr txBox="1"/>
          <p:nvPr>
            <p:ph idx="2" type="title"/>
          </p:nvPr>
        </p:nvSpPr>
        <p:spPr>
          <a:xfrm>
            <a:off x="1614537" y="2167850"/>
            <a:ext cx="2074800" cy="3354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6"/>
              </a:buClr>
              <a:buSzPts val="1800"/>
              <a:buNone/>
              <a:defRPr sz="1800">
                <a:solidFill>
                  <a:schemeClr val="accent6"/>
                </a:solidFill>
              </a:defRPr>
            </a:lvl1pPr>
            <a:lvl2pPr lvl="1" rtl="0" algn="ctr">
              <a:spcBef>
                <a:spcPts val="0"/>
              </a:spcBef>
              <a:spcAft>
                <a:spcPts val="0"/>
              </a:spcAft>
              <a:buClr>
                <a:schemeClr val="accent6"/>
              </a:buClr>
              <a:buSzPts val="1800"/>
              <a:buNone/>
              <a:defRPr sz="1800">
                <a:solidFill>
                  <a:schemeClr val="accent6"/>
                </a:solidFill>
              </a:defRPr>
            </a:lvl2pPr>
            <a:lvl3pPr lvl="2" rtl="0" algn="ctr">
              <a:spcBef>
                <a:spcPts val="0"/>
              </a:spcBef>
              <a:spcAft>
                <a:spcPts val="0"/>
              </a:spcAft>
              <a:buClr>
                <a:schemeClr val="accent6"/>
              </a:buClr>
              <a:buSzPts val="1800"/>
              <a:buNone/>
              <a:defRPr sz="1800">
                <a:solidFill>
                  <a:schemeClr val="accent6"/>
                </a:solidFill>
              </a:defRPr>
            </a:lvl3pPr>
            <a:lvl4pPr lvl="3" rtl="0" algn="ctr">
              <a:spcBef>
                <a:spcPts val="0"/>
              </a:spcBef>
              <a:spcAft>
                <a:spcPts val="0"/>
              </a:spcAft>
              <a:buClr>
                <a:schemeClr val="accent6"/>
              </a:buClr>
              <a:buSzPts val="1800"/>
              <a:buNone/>
              <a:defRPr sz="1800">
                <a:solidFill>
                  <a:schemeClr val="accent6"/>
                </a:solidFill>
              </a:defRPr>
            </a:lvl4pPr>
            <a:lvl5pPr lvl="4" rtl="0" algn="ctr">
              <a:spcBef>
                <a:spcPts val="0"/>
              </a:spcBef>
              <a:spcAft>
                <a:spcPts val="0"/>
              </a:spcAft>
              <a:buClr>
                <a:schemeClr val="accent6"/>
              </a:buClr>
              <a:buSzPts val="1800"/>
              <a:buNone/>
              <a:defRPr sz="1800">
                <a:solidFill>
                  <a:schemeClr val="accent6"/>
                </a:solidFill>
              </a:defRPr>
            </a:lvl5pPr>
            <a:lvl6pPr lvl="5" rtl="0" algn="ctr">
              <a:spcBef>
                <a:spcPts val="0"/>
              </a:spcBef>
              <a:spcAft>
                <a:spcPts val="0"/>
              </a:spcAft>
              <a:buClr>
                <a:schemeClr val="accent6"/>
              </a:buClr>
              <a:buSzPts val="1800"/>
              <a:buNone/>
              <a:defRPr sz="1800">
                <a:solidFill>
                  <a:schemeClr val="accent6"/>
                </a:solidFill>
              </a:defRPr>
            </a:lvl6pPr>
            <a:lvl7pPr lvl="6" rtl="0" algn="ctr">
              <a:spcBef>
                <a:spcPts val="0"/>
              </a:spcBef>
              <a:spcAft>
                <a:spcPts val="0"/>
              </a:spcAft>
              <a:buClr>
                <a:schemeClr val="accent6"/>
              </a:buClr>
              <a:buSzPts val="1800"/>
              <a:buNone/>
              <a:defRPr sz="1800">
                <a:solidFill>
                  <a:schemeClr val="accent6"/>
                </a:solidFill>
              </a:defRPr>
            </a:lvl7pPr>
            <a:lvl8pPr lvl="7" rtl="0" algn="ctr">
              <a:spcBef>
                <a:spcPts val="0"/>
              </a:spcBef>
              <a:spcAft>
                <a:spcPts val="0"/>
              </a:spcAft>
              <a:buClr>
                <a:schemeClr val="accent6"/>
              </a:buClr>
              <a:buSzPts val="1800"/>
              <a:buNone/>
              <a:defRPr sz="1800">
                <a:solidFill>
                  <a:schemeClr val="accent6"/>
                </a:solidFill>
              </a:defRPr>
            </a:lvl8pPr>
            <a:lvl9pPr lvl="8" rtl="0" algn="ctr">
              <a:spcBef>
                <a:spcPts val="0"/>
              </a:spcBef>
              <a:spcAft>
                <a:spcPts val="0"/>
              </a:spcAft>
              <a:buClr>
                <a:schemeClr val="accent6"/>
              </a:buClr>
              <a:buSzPts val="1800"/>
              <a:buNone/>
              <a:defRPr sz="1800">
                <a:solidFill>
                  <a:schemeClr val="accent6"/>
                </a:solidFill>
              </a:defRPr>
            </a:lvl9pPr>
          </a:lstStyle>
          <a:p/>
        </p:txBody>
      </p:sp>
      <p:sp>
        <p:nvSpPr>
          <p:cNvPr id="396" name="Google Shape;396;p12"/>
          <p:cNvSpPr txBox="1"/>
          <p:nvPr>
            <p:ph idx="1" type="subTitle"/>
          </p:nvPr>
        </p:nvSpPr>
        <p:spPr>
          <a:xfrm>
            <a:off x="1614538" y="2569974"/>
            <a:ext cx="2074800" cy="1478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6"/>
              </a:buClr>
              <a:buSzPts val="1200"/>
              <a:buNone/>
              <a:defRPr sz="1200">
                <a:solidFill>
                  <a:schemeClr val="accent6"/>
                </a:solidFill>
              </a:defRPr>
            </a:lvl1pPr>
            <a:lvl2pPr lvl="1" rtl="0" algn="ctr">
              <a:lnSpc>
                <a:spcPct val="100000"/>
              </a:lnSpc>
              <a:spcBef>
                <a:spcPts val="0"/>
              </a:spcBef>
              <a:spcAft>
                <a:spcPts val="0"/>
              </a:spcAft>
              <a:buClr>
                <a:schemeClr val="accent6"/>
              </a:buClr>
              <a:buSzPts val="1200"/>
              <a:buNone/>
              <a:defRPr sz="1200">
                <a:solidFill>
                  <a:schemeClr val="accent6"/>
                </a:solidFill>
              </a:defRPr>
            </a:lvl2pPr>
            <a:lvl3pPr lvl="2" rtl="0" algn="ctr">
              <a:lnSpc>
                <a:spcPct val="100000"/>
              </a:lnSpc>
              <a:spcBef>
                <a:spcPts val="0"/>
              </a:spcBef>
              <a:spcAft>
                <a:spcPts val="0"/>
              </a:spcAft>
              <a:buClr>
                <a:schemeClr val="accent6"/>
              </a:buClr>
              <a:buSzPts val="1200"/>
              <a:buNone/>
              <a:defRPr sz="1200">
                <a:solidFill>
                  <a:schemeClr val="accent6"/>
                </a:solidFill>
              </a:defRPr>
            </a:lvl3pPr>
            <a:lvl4pPr lvl="3" rtl="0" algn="ctr">
              <a:lnSpc>
                <a:spcPct val="100000"/>
              </a:lnSpc>
              <a:spcBef>
                <a:spcPts val="0"/>
              </a:spcBef>
              <a:spcAft>
                <a:spcPts val="0"/>
              </a:spcAft>
              <a:buClr>
                <a:schemeClr val="accent6"/>
              </a:buClr>
              <a:buSzPts val="1200"/>
              <a:buNone/>
              <a:defRPr sz="1200">
                <a:solidFill>
                  <a:schemeClr val="accent6"/>
                </a:solidFill>
              </a:defRPr>
            </a:lvl4pPr>
            <a:lvl5pPr lvl="4" rtl="0" algn="ctr">
              <a:lnSpc>
                <a:spcPct val="100000"/>
              </a:lnSpc>
              <a:spcBef>
                <a:spcPts val="0"/>
              </a:spcBef>
              <a:spcAft>
                <a:spcPts val="0"/>
              </a:spcAft>
              <a:buClr>
                <a:schemeClr val="accent6"/>
              </a:buClr>
              <a:buSzPts val="1200"/>
              <a:buNone/>
              <a:defRPr sz="1200">
                <a:solidFill>
                  <a:schemeClr val="accent6"/>
                </a:solidFill>
              </a:defRPr>
            </a:lvl5pPr>
            <a:lvl6pPr lvl="5" rtl="0" algn="ctr">
              <a:lnSpc>
                <a:spcPct val="100000"/>
              </a:lnSpc>
              <a:spcBef>
                <a:spcPts val="0"/>
              </a:spcBef>
              <a:spcAft>
                <a:spcPts val="0"/>
              </a:spcAft>
              <a:buClr>
                <a:schemeClr val="accent6"/>
              </a:buClr>
              <a:buSzPts val="1200"/>
              <a:buNone/>
              <a:defRPr sz="1200">
                <a:solidFill>
                  <a:schemeClr val="accent6"/>
                </a:solidFill>
              </a:defRPr>
            </a:lvl6pPr>
            <a:lvl7pPr lvl="6" rtl="0" algn="ctr">
              <a:lnSpc>
                <a:spcPct val="100000"/>
              </a:lnSpc>
              <a:spcBef>
                <a:spcPts val="0"/>
              </a:spcBef>
              <a:spcAft>
                <a:spcPts val="0"/>
              </a:spcAft>
              <a:buClr>
                <a:schemeClr val="accent6"/>
              </a:buClr>
              <a:buSzPts val="1200"/>
              <a:buNone/>
              <a:defRPr sz="1200">
                <a:solidFill>
                  <a:schemeClr val="accent6"/>
                </a:solidFill>
              </a:defRPr>
            </a:lvl7pPr>
            <a:lvl8pPr lvl="7" rtl="0" algn="ctr">
              <a:lnSpc>
                <a:spcPct val="100000"/>
              </a:lnSpc>
              <a:spcBef>
                <a:spcPts val="0"/>
              </a:spcBef>
              <a:spcAft>
                <a:spcPts val="0"/>
              </a:spcAft>
              <a:buClr>
                <a:schemeClr val="accent6"/>
              </a:buClr>
              <a:buSzPts val="1200"/>
              <a:buNone/>
              <a:defRPr sz="1200">
                <a:solidFill>
                  <a:schemeClr val="accent6"/>
                </a:solidFill>
              </a:defRPr>
            </a:lvl8pPr>
            <a:lvl9pPr lvl="8" rtl="0" algn="ctr">
              <a:lnSpc>
                <a:spcPct val="100000"/>
              </a:lnSpc>
              <a:spcBef>
                <a:spcPts val="0"/>
              </a:spcBef>
              <a:spcAft>
                <a:spcPts val="0"/>
              </a:spcAft>
              <a:buClr>
                <a:schemeClr val="accent6"/>
              </a:buClr>
              <a:buSzPts val="1200"/>
              <a:buNone/>
              <a:defRPr sz="1200">
                <a:solidFill>
                  <a:schemeClr val="accent6"/>
                </a:solidFill>
              </a:defRPr>
            </a:lvl9pPr>
          </a:lstStyle>
          <a:p/>
        </p:txBody>
      </p:sp>
      <p:sp>
        <p:nvSpPr>
          <p:cNvPr id="397" name="Google Shape;397;p12"/>
          <p:cNvSpPr txBox="1"/>
          <p:nvPr>
            <p:ph idx="3" type="title"/>
          </p:nvPr>
        </p:nvSpPr>
        <p:spPr>
          <a:xfrm>
            <a:off x="5454651" y="2167850"/>
            <a:ext cx="2074800" cy="3354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6"/>
              </a:buClr>
              <a:buSzPts val="1800"/>
              <a:buNone/>
              <a:defRPr sz="1800">
                <a:solidFill>
                  <a:schemeClr val="accent6"/>
                </a:solidFill>
              </a:defRPr>
            </a:lvl1pPr>
            <a:lvl2pPr lvl="1" rtl="0" algn="ctr">
              <a:spcBef>
                <a:spcPts val="0"/>
              </a:spcBef>
              <a:spcAft>
                <a:spcPts val="0"/>
              </a:spcAft>
              <a:buClr>
                <a:schemeClr val="accent6"/>
              </a:buClr>
              <a:buSzPts val="1800"/>
              <a:buNone/>
              <a:defRPr sz="1800">
                <a:solidFill>
                  <a:schemeClr val="accent6"/>
                </a:solidFill>
              </a:defRPr>
            </a:lvl2pPr>
            <a:lvl3pPr lvl="2" rtl="0" algn="ctr">
              <a:spcBef>
                <a:spcPts val="0"/>
              </a:spcBef>
              <a:spcAft>
                <a:spcPts val="0"/>
              </a:spcAft>
              <a:buClr>
                <a:schemeClr val="accent6"/>
              </a:buClr>
              <a:buSzPts val="1800"/>
              <a:buNone/>
              <a:defRPr sz="1800">
                <a:solidFill>
                  <a:schemeClr val="accent6"/>
                </a:solidFill>
              </a:defRPr>
            </a:lvl3pPr>
            <a:lvl4pPr lvl="3" rtl="0" algn="ctr">
              <a:spcBef>
                <a:spcPts val="0"/>
              </a:spcBef>
              <a:spcAft>
                <a:spcPts val="0"/>
              </a:spcAft>
              <a:buClr>
                <a:schemeClr val="accent6"/>
              </a:buClr>
              <a:buSzPts val="1800"/>
              <a:buNone/>
              <a:defRPr sz="1800">
                <a:solidFill>
                  <a:schemeClr val="accent6"/>
                </a:solidFill>
              </a:defRPr>
            </a:lvl4pPr>
            <a:lvl5pPr lvl="4" rtl="0" algn="ctr">
              <a:spcBef>
                <a:spcPts val="0"/>
              </a:spcBef>
              <a:spcAft>
                <a:spcPts val="0"/>
              </a:spcAft>
              <a:buClr>
                <a:schemeClr val="accent6"/>
              </a:buClr>
              <a:buSzPts val="1800"/>
              <a:buNone/>
              <a:defRPr sz="1800">
                <a:solidFill>
                  <a:schemeClr val="accent6"/>
                </a:solidFill>
              </a:defRPr>
            </a:lvl5pPr>
            <a:lvl6pPr lvl="5" rtl="0" algn="ctr">
              <a:spcBef>
                <a:spcPts val="0"/>
              </a:spcBef>
              <a:spcAft>
                <a:spcPts val="0"/>
              </a:spcAft>
              <a:buClr>
                <a:schemeClr val="accent6"/>
              </a:buClr>
              <a:buSzPts val="1800"/>
              <a:buNone/>
              <a:defRPr sz="1800">
                <a:solidFill>
                  <a:schemeClr val="accent6"/>
                </a:solidFill>
              </a:defRPr>
            </a:lvl6pPr>
            <a:lvl7pPr lvl="6" rtl="0" algn="ctr">
              <a:spcBef>
                <a:spcPts val="0"/>
              </a:spcBef>
              <a:spcAft>
                <a:spcPts val="0"/>
              </a:spcAft>
              <a:buClr>
                <a:schemeClr val="accent6"/>
              </a:buClr>
              <a:buSzPts val="1800"/>
              <a:buNone/>
              <a:defRPr sz="1800">
                <a:solidFill>
                  <a:schemeClr val="accent6"/>
                </a:solidFill>
              </a:defRPr>
            </a:lvl7pPr>
            <a:lvl8pPr lvl="7" rtl="0" algn="ctr">
              <a:spcBef>
                <a:spcPts val="0"/>
              </a:spcBef>
              <a:spcAft>
                <a:spcPts val="0"/>
              </a:spcAft>
              <a:buClr>
                <a:schemeClr val="accent6"/>
              </a:buClr>
              <a:buSzPts val="1800"/>
              <a:buNone/>
              <a:defRPr sz="1800">
                <a:solidFill>
                  <a:schemeClr val="accent6"/>
                </a:solidFill>
              </a:defRPr>
            </a:lvl8pPr>
            <a:lvl9pPr lvl="8" rtl="0" algn="ctr">
              <a:spcBef>
                <a:spcPts val="0"/>
              </a:spcBef>
              <a:spcAft>
                <a:spcPts val="0"/>
              </a:spcAft>
              <a:buClr>
                <a:schemeClr val="accent6"/>
              </a:buClr>
              <a:buSzPts val="1800"/>
              <a:buNone/>
              <a:defRPr sz="1800">
                <a:solidFill>
                  <a:schemeClr val="accent6"/>
                </a:solidFill>
              </a:defRPr>
            </a:lvl9pPr>
          </a:lstStyle>
          <a:p/>
        </p:txBody>
      </p:sp>
      <p:sp>
        <p:nvSpPr>
          <p:cNvPr id="398" name="Google Shape;398;p12"/>
          <p:cNvSpPr txBox="1"/>
          <p:nvPr>
            <p:ph idx="4" type="subTitle"/>
          </p:nvPr>
        </p:nvSpPr>
        <p:spPr>
          <a:xfrm>
            <a:off x="5454663" y="2569974"/>
            <a:ext cx="2074800" cy="1478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6"/>
              </a:buClr>
              <a:buSzPts val="1200"/>
              <a:buNone/>
              <a:defRPr sz="1200">
                <a:solidFill>
                  <a:schemeClr val="accent6"/>
                </a:solidFill>
              </a:defRPr>
            </a:lvl1pPr>
            <a:lvl2pPr lvl="1" rtl="0" algn="ctr">
              <a:lnSpc>
                <a:spcPct val="100000"/>
              </a:lnSpc>
              <a:spcBef>
                <a:spcPts val="0"/>
              </a:spcBef>
              <a:spcAft>
                <a:spcPts val="0"/>
              </a:spcAft>
              <a:buClr>
                <a:schemeClr val="accent6"/>
              </a:buClr>
              <a:buSzPts val="1200"/>
              <a:buNone/>
              <a:defRPr sz="1200">
                <a:solidFill>
                  <a:schemeClr val="accent6"/>
                </a:solidFill>
              </a:defRPr>
            </a:lvl2pPr>
            <a:lvl3pPr lvl="2" rtl="0" algn="ctr">
              <a:lnSpc>
                <a:spcPct val="100000"/>
              </a:lnSpc>
              <a:spcBef>
                <a:spcPts val="0"/>
              </a:spcBef>
              <a:spcAft>
                <a:spcPts val="0"/>
              </a:spcAft>
              <a:buClr>
                <a:schemeClr val="accent6"/>
              </a:buClr>
              <a:buSzPts val="1200"/>
              <a:buNone/>
              <a:defRPr sz="1200">
                <a:solidFill>
                  <a:schemeClr val="accent6"/>
                </a:solidFill>
              </a:defRPr>
            </a:lvl3pPr>
            <a:lvl4pPr lvl="3" rtl="0" algn="ctr">
              <a:lnSpc>
                <a:spcPct val="100000"/>
              </a:lnSpc>
              <a:spcBef>
                <a:spcPts val="0"/>
              </a:spcBef>
              <a:spcAft>
                <a:spcPts val="0"/>
              </a:spcAft>
              <a:buClr>
                <a:schemeClr val="accent6"/>
              </a:buClr>
              <a:buSzPts val="1200"/>
              <a:buNone/>
              <a:defRPr sz="1200">
                <a:solidFill>
                  <a:schemeClr val="accent6"/>
                </a:solidFill>
              </a:defRPr>
            </a:lvl4pPr>
            <a:lvl5pPr lvl="4" rtl="0" algn="ctr">
              <a:lnSpc>
                <a:spcPct val="100000"/>
              </a:lnSpc>
              <a:spcBef>
                <a:spcPts val="0"/>
              </a:spcBef>
              <a:spcAft>
                <a:spcPts val="0"/>
              </a:spcAft>
              <a:buClr>
                <a:schemeClr val="accent6"/>
              </a:buClr>
              <a:buSzPts val="1200"/>
              <a:buNone/>
              <a:defRPr sz="1200">
                <a:solidFill>
                  <a:schemeClr val="accent6"/>
                </a:solidFill>
              </a:defRPr>
            </a:lvl5pPr>
            <a:lvl6pPr lvl="5" rtl="0" algn="ctr">
              <a:lnSpc>
                <a:spcPct val="100000"/>
              </a:lnSpc>
              <a:spcBef>
                <a:spcPts val="0"/>
              </a:spcBef>
              <a:spcAft>
                <a:spcPts val="0"/>
              </a:spcAft>
              <a:buClr>
                <a:schemeClr val="accent6"/>
              </a:buClr>
              <a:buSzPts val="1200"/>
              <a:buNone/>
              <a:defRPr sz="1200">
                <a:solidFill>
                  <a:schemeClr val="accent6"/>
                </a:solidFill>
              </a:defRPr>
            </a:lvl6pPr>
            <a:lvl7pPr lvl="6" rtl="0" algn="ctr">
              <a:lnSpc>
                <a:spcPct val="100000"/>
              </a:lnSpc>
              <a:spcBef>
                <a:spcPts val="0"/>
              </a:spcBef>
              <a:spcAft>
                <a:spcPts val="0"/>
              </a:spcAft>
              <a:buClr>
                <a:schemeClr val="accent6"/>
              </a:buClr>
              <a:buSzPts val="1200"/>
              <a:buNone/>
              <a:defRPr sz="1200">
                <a:solidFill>
                  <a:schemeClr val="accent6"/>
                </a:solidFill>
              </a:defRPr>
            </a:lvl7pPr>
            <a:lvl8pPr lvl="7" rtl="0" algn="ctr">
              <a:lnSpc>
                <a:spcPct val="100000"/>
              </a:lnSpc>
              <a:spcBef>
                <a:spcPts val="0"/>
              </a:spcBef>
              <a:spcAft>
                <a:spcPts val="0"/>
              </a:spcAft>
              <a:buClr>
                <a:schemeClr val="accent6"/>
              </a:buClr>
              <a:buSzPts val="1200"/>
              <a:buNone/>
              <a:defRPr sz="1200">
                <a:solidFill>
                  <a:schemeClr val="accent6"/>
                </a:solidFill>
              </a:defRPr>
            </a:lvl8pPr>
            <a:lvl9pPr lvl="8" rtl="0" algn="ctr">
              <a:lnSpc>
                <a:spcPct val="100000"/>
              </a:lnSpc>
              <a:spcBef>
                <a:spcPts val="0"/>
              </a:spcBef>
              <a:spcAft>
                <a:spcPts val="0"/>
              </a:spcAft>
              <a:buClr>
                <a:schemeClr val="accent6"/>
              </a:buClr>
              <a:buSzPts val="1200"/>
              <a:buNone/>
              <a:defRPr sz="1200">
                <a:solidFill>
                  <a:schemeClr val="accent6"/>
                </a:solidFill>
              </a:defRPr>
            </a:lvl9pPr>
          </a:lstStyle>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FOUR COLUMNS ">
  <p:cSld name="SECTION_HEADER_2_2_2">
    <p:bg>
      <p:bgPr>
        <a:solidFill>
          <a:schemeClr val="accent2"/>
        </a:solidFill>
      </p:bgPr>
    </p:bg>
    <p:spTree>
      <p:nvGrpSpPr>
        <p:cNvPr id="399" name="Shape 399"/>
        <p:cNvGrpSpPr/>
        <p:nvPr/>
      </p:nvGrpSpPr>
      <p:grpSpPr>
        <a:xfrm>
          <a:off x="0" y="0"/>
          <a:ext cx="0" cy="0"/>
          <a:chOff x="0" y="0"/>
          <a:chExt cx="0" cy="0"/>
        </a:xfrm>
      </p:grpSpPr>
      <p:sp>
        <p:nvSpPr>
          <p:cNvPr id="400" name="Google Shape;400;p13"/>
          <p:cNvSpPr txBox="1"/>
          <p:nvPr>
            <p:ph type="title"/>
          </p:nvPr>
        </p:nvSpPr>
        <p:spPr>
          <a:xfrm>
            <a:off x="2599800" y="557100"/>
            <a:ext cx="3944400" cy="3039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6"/>
              </a:buClr>
              <a:buSzPts val="2400"/>
              <a:buNone/>
              <a:defRPr sz="2400">
                <a:solidFill>
                  <a:schemeClr val="accent6"/>
                </a:solidFill>
              </a:defRPr>
            </a:lvl1pPr>
            <a:lvl2pPr lvl="1" rtl="0" algn="ctr">
              <a:spcBef>
                <a:spcPts val="0"/>
              </a:spcBef>
              <a:spcAft>
                <a:spcPts val="0"/>
              </a:spcAft>
              <a:buClr>
                <a:schemeClr val="accent6"/>
              </a:buClr>
              <a:buSzPts val="2400"/>
              <a:buNone/>
              <a:defRPr sz="2400">
                <a:solidFill>
                  <a:schemeClr val="accent6"/>
                </a:solidFill>
              </a:defRPr>
            </a:lvl2pPr>
            <a:lvl3pPr lvl="2" rtl="0" algn="ctr">
              <a:spcBef>
                <a:spcPts val="0"/>
              </a:spcBef>
              <a:spcAft>
                <a:spcPts val="0"/>
              </a:spcAft>
              <a:buClr>
                <a:schemeClr val="accent6"/>
              </a:buClr>
              <a:buSzPts val="2400"/>
              <a:buNone/>
              <a:defRPr sz="2400">
                <a:solidFill>
                  <a:schemeClr val="accent6"/>
                </a:solidFill>
              </a:defRPr>
            </a:lvl3pPr>
            <a:lvl4pPr lvl="3" rtl="0" algn="ctr">
              <a:spcBef>
                <a:spcPts val="0"/>
              </a:spcBef>
              <a:spcAft>
                <a:spcPts val="0"/>
              </a:spcAft>
              <a:buClr>
                <a:schemeClr val="accent6"/>
              </a:buClr>
              <a:buSzPts val="2400"/>
              <a:buNone/>
              <a:defRPr sz="2400">
                <a:solidFill>
                  <a:schemeClr val="accent6"/>
                </a:solidFill>
              </a:defRPr>
            </a:lvl4pPr>
            <a:lvl5pPr lvl="4" rtl="0" algn="ctr">
              <a:spcBef>
                <a:spcPts val="0"/>
              </a:spcBef>
              <a:spcAft>
                <a:spcPts val="0"/>
              </a:spcAft>
              <a:buClr>
                <a:schemeClr val="accent6"/>
              </a:buClr>
              <a:buSzPts val="2400"/>
              <a:buNone/>
              <a:defRPr sz="2400">
                <a:solidFill>
                  <a:schemeClr val="accent6"/>
                </a:solidFill>
              </a:defRPr>
            </a:lvl5pPr>
            <a:lvl6pPr lvl="5" rtl="0" algn="ctr">
              <a:spcBef>
                <a:spcPts val="0"/>
              </a:spcBef>
              <a:spcAft>
                <a:spcPts val="0"/>
              </a:spcAft>
              <a:buClr>
                <a:schemeClr val="accent6"/>
              </a:buClr>
              <a:buSzPts val="2400"/>
              <a:buNone/>
              <a:defRPr sz="2400">
                <a:solidFill>
                  <a:schemeClr val="accent6"/>
                </a:solidFill>
              </a:defRPr>
            </a:lvl6pPr>
            <a:lvl7pPr lvl="6" rtl="0" algn="ctr">
              <a:spcBef>
                <a:spcPts val="0"/>
              </a:spcBef>
              <a:spcAft>
                <a:spcPts val="0"/>
              </a:spcAft>
              <a:buClr>
                <a:schemeClr val="accent6"/>
              </a:buClr>
              <a:buSzPts val="2400"/>
              <a:buNone/>
              <a:defRPr sz="2400">
                <a:solidFill>
                  <a:schemeClr val="accent6"/>
                </a:solidFill>
              </a:defRPr>
            </a:lvl7pPr>
            <a:lvl8pPr lvl="7" rtl="0" algn="ctr">
              <a:spcBef>
                <a:spcPts val="0"/>
              </a:spcBef>
              <a:spcAft>
                <a:spcPts val="0"/>
              </a:spcAft>
              <a:buClr>
                <a:schemeClr val="accent6"/>
              </a:buClr>
              <a:buSzPts val="2400"/>
              <a:buNone/>
              <a:defRPr sz="2400">
                <a:solidFill>
                  <a:schemeClr val="accent6"/>
                </a:solidFill>
              </a:defRPr>
            </a:lvl8pPr>
            <a:lvl9pPr lvl="8" rtl="0" algn="ctr">
              <a:spcBef>
                <a:spcPts val="0"/>
              </a:spcBef>
              <a:spcAft>
                <a:spcPts val="0"/>
              </a:spcAft>
              <a:buClr>
                <a:schemeClr val="accent6"/>
              </a:buClr>
              <a:buSzPts val="2400"/>
              <a:buNone/>
              <a:defRPr sz="2400">
                <a:solidFill>
                  <a:schemeClr val="accent6"/>
                </a:solidFill>
              </a:defRPr>
            </a:lvl9pPr>
          </a:lstStyle>
          <a:p/>
        </p:txBody>
      </p:sp>
      <p:sp>
        <p:nvSpPr>
          <p:cNvPr id="401" name="Google Shape;401;p13"/>
          <p:cNvSpPr txBox="1"/>
          <p:nvPr>
            <p:ph idx="2" type="title"/>
          </p:nvPr>
        </p:nvSpPr>
        <p:spPr>
          <a:xfrm>
            <a:off x="2083725" y="3569073"/>
            <a:ext cx="1855500" cy="3354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6"/>
              </a:buClr>
              <a:buSzPts val="1400"/>
              <a:buNone/>
              <a:defRPr sz="1400">
                <a:solidFill>
                  <a:schemeClr val="accent6"/>
                </a:solidFill>
              </a:defRPr>
            </a:lvl1pPr>
            <a:lvl2pPr lvl="1" rtl="0" algn="ctr">
              <a:spcBef>
                <a:spcPts val="0"/>
              </a:spcBef>
              <a:spcAft>
                <a:spcPts val="0"/>
              </a:spcAft>
              <a:buClr>
                <a:schemeClr val="accent6"/>
              </a:buClr>
              <a:buSzPts val="1200"/>
              <a:buNone/>
              <a:defRPr sz="1200">
                <a:solidFill>
                  <a:schemeClr val="accent6"/>
                </a:solidFill>
              </a:defRPr>
            </a:lvl2pPr>
            <a:lvl3pPr lvl="2" rtl="0" algn="ctr">
              <a:spcBef>
                <a:spcPts val="0"/>
              </a:spcBef>
              <a:spcAft>
                <a:spcPts val="0"/>
              </a:spcAft>
              <a:buClr>
                <a:schemeClr val="accent6"/>
              </a:buClr>
              <a:buSzPts val="1200"/>
              <a:buNone/>
              <a:defRPr sz="1200">
                <a:solidFill>
                  <a:schemeClr val="accent6"/>
                </a:solidFill>
              </a:defRPr>
            </a:lvl3pPr>
            <a:lvl4pPr lvl="3" rtl="0" algn="ctr">
              <a:spcBef>
                <a:spcPts val="0"/>
              </a:spcBef>
              <a:spcAft>
                <a:spcPts val="0"/>
              </a:spcAft>
              <a:buClr>
                <a:schemeClr val="accent6"/>
              </a:buClr>
              <a:buSzPts val="1200"/>
              <a:buNone/>
              <a:defRPr sz="1200">
                <a:solidFill>
                  <a:schemeClr val="accent6"/>
                </a:solidFill>
              </a:defRPr>
            </a:lvl4pPr>
            <a:lvl5pPr lvl="4" rtl="0" algn="ctr">
              <a:spcBef>
                <a:spcPts val="0"/>
              </a:spcBef>
              <a:spcAft>
                <a:spcPts val="0"/>
              </a:spcAft>
              <a:buClr>
                <a:schemeClr val="accent6"/>
              </a:buClr>
              <a:buSzPts val="1200"/>
              <a:buNone/>
              <a:defRPr sz="1200">
                <a:solidFill>
                  <a:schemeClr val="accent6"/>
                </a:solidFill>
              </a:defRPr>
            </a:lvl5pPr>
            <a:lvl6pPr lvl="5" rtl="0" algn="ctr">
              <a:spcBef>
                <a:spcPts val="0"/>
              </a:spcBef>
              <a:spcAft>
                <a:spcPts val="0"/>
              </a:spcAft>
              <a:buClr>
                <a:schemeClr val="accent6"/>
              </a:buClr>
              <a:buSzPts val="1200"/>
              <a:buNone/>
              <a:defRPr sz="1200">
                <a:solidFill>
                  <a:schemeClr val="accent6"/>
                </a:solidFill>
              </a:defRPr>
            </a:lvl6pPr>
            <a:lvl7pPr lvl="6" rtl="0" algn="ctr">
              <a:spcBef>
                <a:spcPts val="0"/>
              </a:spcBef>
              <a:spcAft>
                <a:spcPts val="0"/>
              </a:spcAft>
              <a:buClr>
                <a:schemeClr val="accent6"/>
              </a:buClr>
              <a:buSzPts val="1200"/>
              <a:buNone/>
              <a:defRPr sz="1200">
                <a:solidFill>
                  <a:schemeClr val="accent6"/>
                </a:solidFill>
              </a:defRPr>
            </a:lvl7pPr>
            <a:lvl8pPr lvl="7" rtl="0" algn="ctr">
              <a:spcBef>
                <a:spcPts val="0"/>
              </a:spcBef>
              <a:spcAft>
                <a:spcPts val="0"/>
              </a:spcAft>
              <a:buClr>
                <a:schemeClr val="accent6"/>
              </a:buClr>
              <a:buSzPts val="1200"/>
              <a:buNone/>
              <a:defRPr sz="1200">
                <a:solidFill>
                  <a:schemeClr val="accent6"/>
                </a:solidFill>
              </a:defRPr>
            </a:lvl8pPr>
            <a:lvl9pPr lvl="8" rtl="0" algn="ctr">
              <a:spcBef>
                <a:spcPts val="0"/>
              </a:spcBef>
              <a:spcAft>
                <a:spcPts val="0"/>
              </a:spcAft>
              <a:buClr>
                <a:schemeClr val="accent6"/>
              </a:buClr>
              <a:buSzPts val="1200"/>
              <a:buNone/>
              <a:defRPr sz="1200">
                <a:solidFill>
                  <a:schemeClr val="accent6"/>
                </a:solidFill>
              </a:defRPr>
            </a:lvl9pPr>
          </a:lstStyle>
          <a:p/>
        </p:txBody>
      </p:sp>
      <p:sp>
        <p:nvSpPr>
          <p:cNvPr id="402" name="Google Shape;402;p13"/>
          <p:cNvSpPr txBox="1"/>
          <p:nvPr>
            <p:ph idx="1" type="subTitle"/>
          </p:nvPr>
        </p:nvSpPr>
        <p:spPr>
          <a:xfrm>
            <a:off x="1923660" y="3894999"/>
            <a:ext cx="2175600" cy="660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6"/>
              </a:buClr>
              <a:buSzPts val="1200"/>
              <a:buNone/>
              <a:defRPr sz="1200">
                <a:solidFill>
                  <a:schemeClr val="accent6"/>
                </a:solidFill>
              </a:defRPr>
            </a:lvl1pPr>
            <a:lvl2pPr lvl="1" rtl="0" algn="ctr">
              <a:lnSpc>
                <a:spcPct val="100000"/>
              </a:lnSpc>
              <a:spcBef>
                <a:spcPts val="0"/>
              </a:spcBef>
              <a:spcAft>
                <a:spcPts val="0"/>
              </a:spcAft>
              <a:buClr>
                <a:schemeClr val="accent6"/>
              </a:buClr>
              <a:buSzPts val="1200"/>
              <a:buNone/>
              <a:defRPr sz="1200">
                <a:solidFill>
                  <a:schemeClr val="accent6"/>
                </a:solidFill>
              </a:defRPr>
            </a:lvl2pPr>
            <a:lvl3pPr lvl="2" rtl="0" algn="ctr">
              <a:lnSpc>
                <a:spcPct val="100000"/>
              </a:lnSpc>
              <a:spcBef>
                <a:spcPts val="0"/>
              </a:spcBef>
              <a:spcAft>
                <a:spcPts val="0"/>
              </a:spcAft>
              <a:buClr>
                <a:schemeClr val="accent6"/>
              </a:buClr>
              <a:buSzPts val="1200"/>
              <a:buNone/>
              <a:defRPr sz="1200">
                <a:solidFill>
                  <a:schemeClr val="accent6"/>
                </a:solidFill>
              </a:defRPr>
            </a:lvl3pPr>
            <a:lvl4pPr lvl="3" rtl="0" algn="ctr">
              <a:lnSpc>
                <a:spcPct val="100000"/>
              </a:lnSpc>
              <a:spcBef>
                <a:spcPts val="0"/>
              </a:spcBef>
              <a:spcAft>
                <a:spcPts val="0"/>
              </a:spcAft>
              <a:buClr>
                <a:schemeClr val="accent6"/>
              </a:buClr>
              <a:buSzPts val="1200"/>
              <a:buNone/>
              <a:defRPr sz="1200">
                <a:solidFill>
                  <a:schemeClr val="accent6"/>
                </a:solidFill>
              </a:defRPr>
            </a:lvl4pPr>
            <a:lvl5pPr lvl="4" rtl="0" algn="ctr">
              <a:lnSpc>
                <a:spcPct val="100000"/>
              </a:lnSpc>
              <a:spcBef>
                <a:spcPts val="0"/>
              </a:spcBef>
              <a:spcAft>
                <a:spcPts val="0"/>
              </a:spcAft>
              <a:buClr>
                <a:schemeClr val="accent6"/>
              </a:buClr>
              <a:buSzPts val="1200"/>
              <a:buNone/>
              <a:defRPr sz="1200">
                <a:solidFill>
                  <a:schemeClr val="accent6"/>
                </a:solidFill>
              </a:defRPr>
            </a:lvl5pPr>
            <a:lvl6pPr lvl="5" rtl="0" algn="ctr">
              <a:lnSpc>
                <a:spcPct val="100000"/>
              </a:lnSpc>
              <a:spcBef>
                <a:spcPts val="0"/>
              </a:spcBef>
              <a:spcAft>
                <a:spcPts val="0"/>
              </a:spcAft>
              <a:buClr>
                <a:schemeClr val="accent6"/>
              </a:buClr>
              <a:buSzPts val="1200"/>
              <a:buNone/>
              <a:defRPr sz="1200">
                <a:solidFill>
                  <a:schemeClr val="accent6"/>
                </a:solidFill>
              </a:defRPr>
            </a:lvl6pPr>
            <a:lvl7pPr lvl="6" rtl="0" algn="ctr">
              <a:lnSpc>
                <a:spcPct val="100000"/>
              </a:lnSpc>
              <a:spcBef>
                <a:spcPts val="0"/>
              </a:spcBef>
              <a:spcAft>
                <a:spcPts val="0"/>
              </a:spcAft>
              <a:buClr>
                <a:schemeClr val="accent6"/>
              </a:buClr>
              <a:buSzPts val="1200"/>
              <a:buNone/>
              <a:defRPr sz="1200">
                <a:solidFill>
                  <a:schemeClr val="accent6"/>
                </a:solidFill>
              </a:defRPr>
            </a:lvl7pPr>
            <a:lvl8pPr lvl="7" rtl="0" algn="ctr">
              <a:lnSpc>
                <a:spcPct val="100000"/>
              </a:lnSpc>
              <a:spcBef>
                <a:spcPts val="0"/>
              </a:spcBef>
              <a:spcAft>
                <a:spcPts val="0"/>
              </a:spcAft>
              <a:buClr>
                <a:schemeClr val="accent6"/>
              </a:buClr>
              <a:buSzPts val="1200"/>
              <a:buNone/>
              <a:defRPr sz="1200">
                <a:solidFill>
                  <a:schemeClr val="accent6"/>
                </a:solidFill>
              </a:defRPr>
            </a:lvl8pPr>
            <a:lvl9pPr lvl="8" rtl="0" algn="ctr">
              <a:lnSpc>
                <a:spcPct val="100000"/>
              </a:lnSpc>
              <a:spcBef>
                <a:spcPts val="0"/>
              </a:spcBef>
              <a:spcAft>
                <a:spcPts val="0"/>
              </a:spcAft>
              <a:buClr>
                <a:schemeClr val="accent6"/>
              </a:buClr>
              <a:buSzPts val="1200"/>
              <a:buNone/>
              <a:defRPr sz="1200">
                <a:solidFill>
                  <a:schemeClr val="accent6"/>
                </a:solidFill>
              </a:defRPr>
            </a:lvl9pPr>
          </a:lstStyle>
          <a:p/>
        </p:txBody>
      </p:sp>
      <p:sp>
        <p:nvSpPr>
          <p:cNvPr id="403" name="Google Shape;403;p13"/>
          <p:cNvSpPr txBox="1"/>
          <p:nvPr>
            <p:ph idx="3" type="title"/>
          </p:nvPr>
        </p:nvSpPr>
        <p:spPr>
          <a:xfrm>
            <a:off x="5204776" y="3569073"/>
            <a:ext cx="1855500" cy="3354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6"/>
              </a:buClr>
              <a:buSzPts val="1400"/>
              <a:buNone/>
              <a:defRPr sz="1400">
                <a:solidFill>
                  <a:schemeClr val="accent6"/>
                </a:solidFill>
              </a:defRPr>
            </a:lvl1pPr>
            <a:lvl2pPr lvl="1" rtl="0" algn="ctr">
              <a:spcBef>
                <a:spcPts val="0"/>
              </a:spcBef>
              <a:spcAft>
                <a:spcPts val="0"/>
              </a:spcAft>
              <a:buClr>
                <a:schemeClr val="accent6"/>
              </a:buClr>
              <a:buSzPts val="1200"/>
              <a:buNone/>
              <a:defRPr sz="1200">
                <a:solidFill>
                  <a:schemeClr val="accent6"/>
                </a:solidFill>
              </a:defRPr>
            </a:lvl2pPr>
            <a:lvl3pPr lvl="2" rtl="0" algn="ctr">
              <a:spcBef>
                <a:spcPts val="0"/>
              </a:spcBef>
              <a:spcAft>
                <a:spcPts val="0"/>
              </a:spcAft>
              <a:buClr>
                <a:schemeClr val="accent6"/>
              </a:buClr>
              <a:buSzPts val="1200"/>
              <a:buNone/>
              <a:defRPr sz="1200">
                <a:solidFill>
                  <a:schemeClr val="accent6"/>
                </a:solidFill>
              </a:defRPr>
            </a:lvl3pPr>
            <a:lvl4pPr lvl="3" rtl="0" algn="ctr">
              <a:spcBef>
                <a:spcPts val="0"/>
              </a:spcBef>
              <a:spcAft>
                <a:spcPts val="0"/>
              </a:spcAft>
              <a:buClr>
                <a:schemeClr val="accent6"/>
              </a:buClr>
              <a:buSzPts val="1200"/>
              <a:buNone/>
              <a:defRPr sz="1200">
                <a:solidFill>
                  <a:schemeClr val="accent6"/>
                </a:solidFill>
              </a:defRPr>
            </a:lvl4pPr>
            <a:lvl5pPr lvl="4" rtl="0" algn="ctr">
              <a:spcBef>
                <a:spcPts val="0"/>
              </a:spcBef>
              <a:spcAft>
                <a:spcPts val="0"/>
              </a:spcAft>
              <a:buClr>
                <a:schemeClr val="accent6"/>
              </a:buClr>
              <a:buSzPts val="1200"/>
              <a:buNone/>
              <a:defRPr sz="1200">
                <a:solidFill>
                  <a:schemeClr val="accent6"/>
                </a:solidFill>
              </a:defRPr>
            </a:lvl5pPr>
            <a:lvl6pPr lvl="5" rtl="0" algn="ctr">
              <a:spcBef>
                <a:spcPts val="0"/>
              </a:spcBef>
              <a:spcAft>
                <a:spcPts val="0"/>
              </a:spcAft>
              <a:buClr>
                <a:schemeClr val="accent6"/>
              </a:buClr>
              <a:buSzPts val="1200"/>
              <a:buNone/>
              <a:defRPr sz="1200">
                <a:solidFill>
                  <a:schemeClr val="accent6"/>
                </a:solidFill>
              </a:defRPr>
            </a:lvl6pPr>
            <a:lvl7pPr lvl="6" rtl="0" algn="ctr">
              <a:spcBef>
                <a:spcPts val="0"/>
              </a:spcBef>
              <a:spcAft>
                <a:spcPts val="0"/>
              </a:spcAft>
              <a:buClr>
                <a:schemeClr val="accent6"/>
              </a:buClr>
              <a:buSzPts val="1200"/>
              <a:buNone/>
              <a:defRPr sz="1200">
                <a:solidFill>
                  <a:schemeClr val="accent6"/>
                </a:solidFill>
              </a:defRPr>
            </a:lvl7pPr>
            <a:lvl8pPr lvl="7" rtl="0" algn="ctr">
              <a:spcBef>
                <a:spcPts val="0"/>
              </a:spcBef>
              <a:spcAft>
                <a:spcPts val="0"/>
              </a:spcAft>
              <a:buClr>
                <a:schemeClr val="accent6"/>
              </a:buClr>
              <a:buSzPts val="1200"/>
              <a:buNone/>
              <a:defRPr sz="1200">
                <a:solidFill>
                  <a:schemeClr val="accent6"/>
                </a:solidFill>
              </a:defRPr>
            </a:lvl8pPr>
            <a:lvl9pPr lvl="8" rtl="0" algn="ctr">
              <a:spcBef>
                <a:spcPts val="0"/>
              </a:spcBef>
              <a:spcAft>
                <a:spcPts val="0"/>
              </a:spcAft>
              <a:buClr>
                <a:schemeClr val="accent6"/>
              </a:buClr>
              <a:buSzPts val="1200"/>
              <a:buNone/>
              <a:defRPr sz="1200">
                <a:solidFill>
                  <a:schemeClr val="accent6"/>
                </a:solidFill>
              </a:defRPr>
            </a:lvl9pPr>
          </a:lstStyle>
          <a:p/>
        </p:txBody>
      </p:sp>
      <p:sp>
        <p:nvSpPr>
          <p:cNvPr id="404" name="Google Shape;404;p13"/>
          <p:cNvSpPr txBox="1"/>
          <p:nvPr>
            <p:ph idx="4" type="subTitle"/>
          </p:nvPr>
        </p:nvSpPr>
        <p:spPr>
          <a:xfrm>
            <a:off x="5044726" y="3894999"/>
            <a:ext cx="2175600" cy="660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6"/>
              </a:buClr>
              <a:buSzPts val="1200"/>
              <a:buNone/>
              <a:defRPr sz="1200">
                <a:solidFill>
                  <a:schemeClr val="accent6"/>
                </a:solidFill>
              </a:defRPr>
            </a:lvl1pPr>
            <a:lvl2pPr lvl="1" rtl="0" algn="ctr">
              <a:lnSpc>
                <a:spcPct val="100000"/>
              </a:lnSpc>
              <a:spcBef>
                <a:spcPts val="0"/>
              </a:spcBef>
              <a:spcAft>
                <a:spcPts val="0"/>
              </a:spcAft>
              <a:buClr>
                <a:schemeClr val="accent6"/>
              </a:buClr>
              <a:buSzPts val="1200"/>
              <a:buNone/>
              <a:defRPr sz="1200">
                <a:solidFill>
                  <a:schemeClr val="accent6"/>
                </a:solidFill>
              </a:defRPr>
            </a:lvl2pPr>
            <a:lvl3pPr lvl="2" rtl="0" algn="ctr">
              <a:lnSpc>
                <a:spcPct val="100000"/>
              </a:lnSpc>
              <a:spcBef>
                <a:spcPts val="0"/>
              </a:spcBef>
              <a:spcAft>
                <a:spcPts val="0"/>
              </a:spcAft>
              <a:buClr>
                <a:schemeClr val="accent6"/>
              </a:buClr>
              <a:buSzPts val="1200"/>
              <a:buNone/>
              <a:defRPr sz="1200">
                <a:solidFill>
                  <a:schemeClr val="accent6"/>
                </a:solidFill>
              </a:defRPr>
            </a:lvl3pPr>
            <a:lvl4pPr lvl="3" rtl="0" algn="ctr">
              <a:lnSpc>
                <a:spcPct val="100000"/>
              </a:lnSpc>
              <a:spcBef>
                <a:spcPts val="0"/>
              </a:spcBef>
              <a:spcAft>
                <a:spcPts val="0"/>
              </a:spcAft>
              <a:buClr>
                <a:schemeClr val="accent6"/>
              </a:buClr>
              <a:buSzPts val="1200"/>
              <a:buNone/>
              <a:defRPr sz="1200">
                <a:solidFill>
                  <a:schemeClr val="accent6"/>
                </a:solidFill>
              </a:defRPr>
            </a:lvl4pPr>
            <a:lvl5pPr lvl="4" rtl="0" algn="ctr">
              <a:lnSpc>
                <a:spcPct val="100000"/>
              </a:lnSpc>
              <a:spcBef>
                <a:spcPts val="0"/>
              </a:spcBef>
              <a:spcAft>
                <a:spcPts val="0"/>
              </a:spcAft>
              <a:buClr>
                <a:schemeClr val="accent6"/>
              </a:buClr>
              <a:buSzPts val="1200"/>
              <a:buNone/>
              <a:defRPr sz="1200">
                <a:solidFill>
                  <a:schemeClr val="accent6"/>
                </a:solidFill>
              </a:defRPr>
            </a:lvl5pPr>
            <a:lvl6pPr lvl="5" rtl="0" algn="ctr">
              <a:lnSpc>
                <a:spcPct val="100000"/>
              </a:lnSpc>
              <a:spcBef>
                <a:spcPts val="0"/>
              </a:spcBef>
              <a:spcAft>
                <a:spcPts val="0"/>
              </a:spcAft>
              <a:buClr>
                <a:schemeClr val="accent6"/>
              </a:buClr>
              <a:buSzPts val="1200"/>
              <a:buNone/>
              <a:defRPr sz="1200">
                <a:solidFill>
                  <a:schemeClr val="accent6"/>
                </a:solidFill>
              </a:defRPr>
            </a:lvl6pPr>
            <a:lvl7pPr lvl="6" rtl="0" algn="ctr">
              <a:lnSpc>
                <a:spcPct val="100000"/>
              </a:lnSpc>
              <a:spcBef>
                <a:spcPts val="0"/>
              </a:spcBef>
              <a:spcAft>
                <a:spcPts val="0"/>
              </a:spcAft>
              <a:buClr>
                <a:schemeClr val="accent6"/>
              </a:buClr>
              <a:buSzPts val="1200"/>
              <a:buNone/>
              <a:defRPr sz="1200">
                <a:solidFill>
                  <a:schemeClr val="accent6"/>
                </a:solidFill>
              </a:defRPr>
            </a:lvl7pPr>
            <a:lvl8pPr lvl="7" rtl="0" algn="ctr">
              <a:lnSpc>
                <a:spcPct val="100000"/>
              </a:lnSpc>
              <a:spcBef>
                <a:spcPts val="0"/>
              </a:spcBef>
              <a:spcAft>
                <a:spcPts val="0"/>
              </a:spcAft>
              <a:buClr>
                <a:schemeClr val="accent6"/>
              </a:buClr>
              <a:buSzPts val="1200"/>
              <a:buNone/>
              <a:defRPr sz="1200">
                <a:solidFill>
                  <a:schemeClr val="accent6"/>
                </a:solidFill>
              </a:defRPr>
            </a:lvl8pPr>
            <a:lvl9pPr lvl="8" rtl="0" algn="ctr">
              <a:lnSpc>
                <a:spcPct val="100000"/>
              </a:lnSpc>
              <a:spcBef>
                <a:spcPts val="0"/>
              </a:spcBef>
              <a:spcAft>
                <a:spcPts val="0"/>
              </a:spcAft>
              <a:buClr>
                <a:schemeClr val="accent6"/>
              </a:buClr>
              <a:buSzPts val="1200"/>
              <a:buNone/>
              <a:defRPr sz="1200">
                <a:solidFill>
                  <a:schemeClr val="accent6"/>
                </a:solidFill>
              </a:defRPr>
            </a:lvl9pPr>
          </a:lstStyle>
          <a:p/>
        </p:txBody>
      </p:sp>
      <p:sp>
        <p:nvSpPr>
          <p:cNvPr id="405" name="Google Shape;405;p13"/>
          <p:cNvSpPr/>
          <p:nvPr/>
        </p:nvSpPr>
        <p:spPr>
          <a:xfrm>
            <a:off x="7874362" y="-333396"/>
            <a:ext cx="1875138" cy="5683496"/>
          </a:xfrm>
          <a:custGeom>
            <a:rect b="b" l="l" r="r" t="t"/>
            <a:pathLst>
              <a:path extrusionOk="0" h="19981" w="11450">
                <a:moveTo>
                  <a:pt x="9226" y="0"/>
                </a:moveTo>
                <a:cubicBezTo>
                  <a:pt x="8771" y="0"/>
                  <a:pt x="8313" y="83"/>
                  <a:pt x="7892" y="241"/>
                </a:cubicBezTo>
                <a:cubicBezTo>
                  <a:pt x="6691" y="691"/>
                  <a:pt x="5742" y="1633"/>
                  <a:pt x="4923" y="2621"/>
                </a:cubicBezTo>
                <a:cubicBezTo>
                  <a:pt x="4103" y="3609"/>
                  <a:pt x="3364" y="4676"/>
                  <a:pt x="2393" y="5515"/>
                </a:cubicBezTo>
                <a:cubicBezTo>
                  <a:pt x="1555" y="6240"/>
                  <a:pt x="492" y="6874"/>
                  <a:pt x="223" y="7948"/>
                </a:cubicBezTo>
                <a:cubicBezTo>
                  <a:pt x="1" y="8835"/>
                  <a:pt x="407" y="9755"/>
                  <a:pt x="899" y="10524"/>
                </a:cubicBezTo>
                <a:cubicBezTo>
                  <a:pt x="1392" y="11294"/>
                  <a:pt x="1992" y="12022"/>
                  <a:pt x="2231" y="12904"/>
                </a:cubicBezTo>
                <a:cubicBezTo>
                  <a:pt x="2460" y="13749"/>
                  <a:pt x="2330" y="14644"/>
                  <a:pt x="2185" y="15508"/>
                </a:cubicBezTo>
                <a:cubicBezTo>
                  <a:pt x="2040" y="16371"/>
                  <a:pt x="1883" y="17257"/>
                  <a:pt x="2058" y="18114"/>
                </a:cubicBezTo>
                <a:cubicBezTo>
                  <a:pt x="2234" y="18971"/>
                  <a:pt x="2830" y="19805"/>
                  <a:pt x="3688" y="19981"/>
                </a:cubicBezTo>
                <a:lnTo>
                  <a:pt x="11449" y="19981"/>
                </a:lnTo>
                <a:lnTo>
                  <a:pt x="11449" y="912"/>
                </a:lnTo>
                <a:cubicBezTo>
                  <a:pt x="10898" y="286"/>
                  <a:pt x="10069" y="0"/>
                  <a:pt x="922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13"/>
          <p:cNvSpPr/>
          <p:nvPr/>
        </p:nvSpPr>
        <p:spPr>
          <a:xfrm rot="8925328">
            <a:off x="8342716" y="4249224"/>
            <a:ext cx="525933" cy="363398"/>
          </a:xfrm>
          <a:custGeom>
            <a:rect b="b" l="l" r="r" t="t"/>
            <a:pathLst>
              <a:path extrusionOk="0" h="7540" w="11050">
                <a:moveTo>
                  <a:pt x="8100" y="1"/>
                </a:moveTo>
                <a:cubicBezTo>
                  <a:pt x="7014" y="1"/>
                  <a:pt x="5905" y="606"/>
                  <a:pt x="5031" y="1160"/>
                </a:cubicBezTo>
                <a:cubicBezTo>
                  <a:pt x="3844" y="1914"/>
                  <a:pt x="2717" y="2877"/>
                  <a:pt x="1780" y="3926"/>
                </a:cubicBezTo>
                <a:cubicBezTo>
                  <a:pt x="843" y="4976"/>
                  <a:pt x="104" y="6138"/>
                  <a:pt x="0" y="7540"/>
                </a:cubicBezTo>
                <a:cubicBezTo>
                  <a:pt x="770" y="6279"/>
                  <a:pt x="2034" y="5341"/>
                  <a:pt x="3063" y="4768"/>
                </a:cubicBezTo>
                <a:cubicBezTo>
                  <a:pt x="4091" y="4195"/>
                  <a:pt x="5290" y="3997"/>
                  <a:pt x="6467" y="3945"/>
                </a:cubicBezTo>
                <a:cubicBezTo>
                  <a:pt x="7009" y="3922"/>
                  <a:pt x="7653" y="3944"/>
                  <a:pt x="8195" y="3901"/>
                </a:cubicBezTo>
                <a:cubicBezTo>
                  <a:pt x="10050" y="3755"/>
                  <a:pt x="11050" y="1114"/>
                  <a:pt x="9194" y="238"/>
                </a:cubicBezTo>
                <a:cubicBezTo>
                  <a:pt x="8839" y="71"/>
                  <a:pt x="8471" y="1"/>
                  <a:pt x="8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13"/>
          <p:cNvSpPr/>
          <p:nvPr/>
        </p:nvSpPr>
        <p:spPr>
          <a:xfrm>
            <a:off x="8176916" y="3870651"/>
            <a:ext cx="315000" cy="1373745"/>
          </a:xfrm>
          <a:custGeom>
            <a:rect b="b" l="l" r="r" t="t"/>
            <a:pathLst>
              <a:path extrusionOk="0" h="52644" w="12600">
                <a:moveTo>
                  <a:pt x="12600" y="0"/>
                </a:moveTo>
                <a:cubicBezTo>
                  <a:pt x="-1037" y="11365"/>
                  <a:pt x="-3391" y="36763"/>
                  <a:pt x="4542" y="52644"/>
                </a:cubicBezTo>
              </a:path>
            </a:pathLst>
          </a:custGeom>
          <a:noFill/>
          <a:ln cap="flat" cmpd="sng" w="19050">
            <a:solidFill>
              <a:schemeClr val="accent6"/>
            </a:solidFill>
            <a:prstDash val="solid"/>
            <a:round/>
            <a:headEnd len="med" w="med" type="none"/>
            <a:tailEnd len="med" w="med" type="none"/>
          </a:ln>
        </p:spPr>
      </p:sp>
      <p:sp>
        <p:nvSpPr>
          <p:cNvPr id="408" name="Google Shape;408;p13"/>
          <p:cNvSpPr/>
          <p:nvPr/>
        </p:nvSpPr>
        <p:spPr>
          <a:xfrm rot="-1533612">
            <a:off x="7921997" y="879693"/>
            <a:ext cx="524124" cy="364595"/>
          </a:xfrm>
          <a:custGeom>
            <a:rect b="b" l="l" r="r" t="t"/>
            <a:pathLst>
              <a:path extrusionOk="0" h="7540" w="11050">
                <a:moveTo>
                  <a:pt x="8100" y="1"/>
                </a:moveTo>
                <a:cubicBezTo>
                  <a:pt x="7014" y="1"/>
                  <a:pt x="5905" y="606"/>
                  <a:pt x="5031" y="1160"/>
                </a:cubicBezTo>
                <a:cubicBezTo>
                  <a:pt x="3844" y="1914"/>
                  <a:pt x="2717" y="2877"/>
                  <a:pt x="1780" y="3926"/>
                </a:cubicBezTo>
                <a:cubicBezTo>
                  <a:pt x="843" y="4976"/>
                  <a:pt x="104" y="6138"/>
                  <a:pt x="0" y="7540"/>
                </a:cubicBezTo>
                <a:cubicBezTo>
                  <a:pt x="770" y="6279"/>
                  <a:pt x="2034" y="5341"/>
                  <a:pt x="3063" y="4768"/>
                </a:cubicBezTo>
                <a:cubicBezTo>
                  <a:pt x="4091" y="4195"/>
                  <a:pt x="5290" y="3997"/>
                  <a:pt x="6467" y="3945"/>
                </a:cubicBezTo>
                <a:cubicBezTo>
                  <a:pt x="7009" y="3922"/>
                  <a:pt x="7653" y="3944"/>
                  <a:pt x="8195" y="3901"/>
                </a:cubicBezTo>
                <a:cubicBezTo>
                  <a:pt x="10050" y="3755"/>
                  <a:pt x="11050" y="1114"/>
                  <a:pt x="9194" y="238"/>
                </a:cubicBezTo>
                <a:cubicBezTo>
                  <a:pt x="8839" y="71"/>
                  <a:pt x="8471" y="1"/>
                  <a:pt x="810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13"/>
          <p:cNvSpPr txBox="1"/>
          <p:nvPr>
            <p:ph idx="5" type="title"/>
          </p:nvPr>
        </p:nvSpPr>
        <p:spPr>
          <a:xfrm>
            <a:off x="2083725" y="1878050"/>
            <a:ext cx="1855500" cy="3354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6"/>
              </a:buClr>
              <a:buSzPts val="1400"/>
              <a:buNone/>
              <a:defRPr sz="1400">
                <a:solidFill>
                  <a:schemeClr val="accent6"/>
                </a:solidFill>
              </a:defRPr>
            </a:lvl1pPr>
            <a:lvl2pPr lvl="1" rtl="0" algn="ctr">
              <a:spcBef>
                <a:spcPts val="0"/>
              </a:spcBef>
              <a:spcAft>
                <a:spcPts val="0"/>
              </a:spcAft>
              <a:buClr>
                <a:schemeClr val="accent6"/>
              </a:buClr>
              <a:buSzPts val="1200"/>
              <a:buNone/>
              <a:defRPr sz="1200">
                <a:solidFill>
                  <a:schemeClr val="accent6"/>
                </a:solidFill>
              </a:defRPr>
            </a:lvl2pPr>
            <a:lvl3pPr lvl="2" rtl="0" algn="ctr">
              <a:spcBef>
                <a:spcPts val="0"/>
              </a:spcBef>
              <a:spcAft>
                <a:spcPts val="0"/>
              </a:spcAft>
              <a:buClr>
                <a:schemeClr val="accent6"/>
              </a:buClr>
              <a:buSzPts val="1200"/>
              <a:buNone/>
              <a:defRPr sz="1200">
                <a:solidFill>
                  <a:schemeClr val="accent6"/>
                </a:solidFill>
              </a:defRPr>
            </a:lvl3pPr>
            <a:lvl4pPr lvl="3" rtl="0" algn="ctr">
              <a:spcBef>
                <a:spcPts val="0"/>
              </a:spcBef>
              <a:spcAft>
                <a:spcPts val="0"/>
              </a:spcAft>
              <a:buClr>
                <a:schemeClr val="accent6"/>
              </a:buClr>
              <a:buSzPts val="1200"/>
              <a:buNone/>
              <a:defRPr sz="1200">
                <a:solidFill>
                  <a:schemeClr val="accent6"/>
                </a:solidFill>
              </a:defRPr>
            </a:lvl4pPr>
            <a:lvl5pPr lvl="4" rtl="0" algn="ctr">
              <a:spcBef>
                <a:spcPts val="0"/>
              </a:spcBef>
              <a:spcAft>
                <a:spcPts val="0"/>
              </a:spcAft>
              <a:buClr>
                <a:schemeClr val="accent6"/>
              </a:buClr>
              <a:buSzPts val="1200"/>
              <a:buNone/>
              <a:defRPr sz="1200">
                <a:solidFill>
                  <a:schemeClr val="accent6"/>
                </a:solidFill>
              </a:defRPr>
            </a:lvl5pPr>
            <a:lvl6pPr lvl="5" rtl="0" algn="ctr">
              <a:spcBef>
                <a:spcPts val="0"/>
              </a:spcBef>
              <a:spcAft>
                <a:spcPts val="0"/>
              </a:spcAft>
              <a:buClr>
                <a:schemeClr val="accent6"/>
              </a:buClr>
              <a:buSzPts val="1200"/>
              <a:buNone/>
              <a:defRPr sz="1200">
                <a:solidFill>
                  <a:schemeClr val="accent6"/>
                </a:solidFill>
              </a:defRPr>
            </a:lvl6pPr>
            <a:lvl7pPr lvl="6" rtl="0" algn="ctr">
              <a:spcBef>
                <a:spcPts val="0"/>
              </a:spcBef>
              <a:spcAft>
                <a:spcPts val="0"/>
              </a:spcAft>
              <a:buClr>
                <a:schemeClr val="accent6"/>
              </a:buClr>
              <a:buSzPts val="1200"/>
              <a:buNone/>
              <a:defRPr sz="1200">
                <a:solidFill>
                  <a:schemeClr val="accent6"/>
                </a:solidFill>
              </a:defRPr>
            </a:lvl7pPr>
            <a:lvl8pPr lvl="7" rtl="0" algn="ctr">
              <a:spcBef>
                <a:spcPts val="0"/>
              </a:spcBef>
              <a:spcAft>
                <a:spcPts val="0"/>
              </a:spcAft>
              <a:buClr>
                <a:schemeClr val="accent6"/>
              </a:buClr>
              <a:buSzPts val="1200"/>
              <a:buNone/>
              <a:defRPr sz="1200">
                <a:solidFill>
                  <a:schemeClr val="accent6"/>
                </a:solidFill>
              </a:defRPr>
            </a:lvl8pPr>
            <a:lvl9pPr lvl="8" rtl="0" algn="ctr">
              <a:spcBef>
                <a:spcPts val="0"/>
              </a:spcBef>
              <a:spcAft>
                <a:spcPts val="0"/>
              </a:spcAft>
              <a:buClr>
                <a:schemeClr val="accent6"/>
              </a:buClr>
              <a:buSzPts val="1200"/>
              <a:buNone/>
              <a:defRPr sz="1200">
                <a:solidFill>
                  <a:schemeClr val="accent6"/>
                </a:solidFill>
              </a:defRPr>
            </a:lvl9pPr>
          </a:lstStyle>
          <a:p/>
        </p:txBody>
      </p:sp>
      <p:sp>
        <p:nvSpPr>
          <p:cNvPr id="410" name="Google Shape;410;p13"/>
          <p:cNvSpPr txBox="1"/>
          <p:nvPr>
            <p:ph idx="6" type="subTitle"/>
          </p:nvPr>
        </p:nvSpPr>
        <p:spPr>
          <a:xfrm>
            <a:off x="1923660" y="2203975"/>
            <a:ext cx="2175600" cy="660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6"/>
              </a:buClr>
              <a:buSzPts val="1200"/>
              <a:buNone/>
              <a:defRPr sz="1200">
                <a:solidFill>
                  <a:schemeClr val="accent6"/>
                </a:solidFill>
              </a:defRPr>
            </a:lvl1pPr>
            <a:lvl2pPr lvl="1" rtl="0" algn="ctr">
              <a:lnSpc>
                <a:spcPct val="100000"/>
              </a:lnSpc>
              <a:spcBef>
                <a:spcPts val="0"/>
              </a:spcBef>
              <a:spcAft>
                <a:spcPts val="0"/>
              </a:spcAft>
              <a:buClr>
                <a:schemeClr val="accent6"/>
              </a:buClr>
              <a:buSzPts val="1200"/>
              <a:buNone/>
              <a:defRPr sz="1200">
                <a:solidFill>
                  <a:schemeClr val="accent6"/>
                </a:solidFill>
              </a:defRPr>
            </a:lvl2pPr>
            <a:lvl3pPr lvl="2" rtl="0" algn="ctr">
              <a:lnSpc>
                <a:spcPct val="100000"/>
              </a:lnSpc>
              <a:spcBef>
                <a:spcPts val="0"/>
              </a:spcBef>
              <a:spcAft>
                <a:spcPts val="0"/>
              </a:spcAft>
              <a:buClr>
                <a:schemeClr val="accent6"/>
              </a:buClr>
              <a:buSzPts val="1200"/>
              <a:buNone/>
              <a:defRPr sz="1200">
                <a:solidFill>
                  <a:schemeClr val="accent6"/>
                </a:solidFill>
              </a:defRPr>
            </a:lvl3pPr>
            <a:lvl4pPr lvl="3" rtl="0" algn="ctr">
              <a:lnSpc>
                <a:spcPct val="100000"/>
              </a:lnSpc>
              <a:spcBef>
                <a:spcPts val="0"/>
              </a:spcBef>
              <a:spcAft>
                <a:spcPts val="0"/>
              </a:spcAft>
              <a:buClr>
                <a:schemeClr val="accent6"/>
              </a:buClr>
              <a:buSzPts val="1200"/>
              <a:buNone/>
              <a:defRPr sz="1200">
                <a:solidFill>
                  <a:schemeClr val="accent6"/>
                </a:solidFill>
              </a:defRPr>
            </a:lvl4pPr>
            <a:lvl5pPr lvl="4" rtl="0" algn="ctr">
              <a:lnSpc>
                <a:spcPct val="100000"/>
              </a:lnSpc>
              <a:spcBef>
                <a:spcPts val="0"/>
              </a:spcBef>
              <a:spcAft>
                <a:spcPts val="0"/>
              </a:spcAft>
              <a:buClr>
                <a:schemeClr val="accent6"/>
              </a:buClr>
              <a:buSzPts val="1200"/>
              <a:buNone/>
              <a:defRPr sz="1200">
                <a:solidFill>
                  <a:schemeClr val="accent6"/>
                </a:solidFill>
              </a:defRPr>
            </a:lvl5pPr>
            <a:lvl6pPr lvl="5" rtl="0" algn="ctr">
              <a:lnSpc>
                <a:spcPct val="100000"/>
              </a:lnSpc>
              <a:spcBef>
                <a:spcPts val="0"/>
              </a:spcBef>
              <a:spcAft>
                <a:spcPts val="0"/>
              </a:spcAft>
              <a:buClr>
                <a:schemeClr val="accent6"/>
              </a:buClr>
              <a:buSzPts val="1200"/>
              <a:buNone/>
              <a:defRPr sz="1200">
                <a:solidFill>
                  <a:schemeClr val="accent6"/>
                </a:solidFill>
              </a:defRPr>
            </a:lvl6pPr>
            <a:lvl7pPr lvl="6" rtl="0" algn="ctr">
              <a:lnSpc>
                <a:spcPct val="100000"/>
              </a:lnSpc>
              <a:spcBef>
                <a:spcPts val="0"/>
              </a:spcBef>
              <a:spcAft>
                <a:spcPts val="0"/>
              </a:spcAft>
              <a:buClr>
                <a:schemeClr val="accent6"/>
              </a:buClr>
              <a:buSzPts val="1200"/>
              <a:buNone/>
              <a:defRPr sz="1200">
                <a:solidFill>
                  <a:schemeClr val="accent6"/>
                </a:solidFill>
              </a:defRPr>
            </a:lvl7pPr>
            <a:lvl8pPr lvl="7" rtl="0" algn="ctr">
              <a:lnSpc>
                <a:spcPct val="100000"/>
              </a:lnSpc>
              <a:spcBef>
                <a:spcPts val="0"/>
              </a:spcBef>
              <a:spcAft>
                <a:spcPts val="0"/>
              </a:spcAft>
              <a:buClr>
                <a:schemeClr val="accent6"/>
              </a:buClr>
              <a:buSzPts val="1200"/>
              <a:buNone/>
              <a:defRPr sz="1200">
                <a:solidFill>
                  <a:schemeClr val="accent6"/>
                </a:solidFill>
              </a:defRPr>
            </a:lvl8pPr>
            <a:lvl9pPr lvl="8" rtl="0" algn="ctr">
              <a:lnSpc>
                <a:spcPct val="100000"/>
              </a:lnSpc>
              <a:spcBef>
                <a:spcPts val="0"/>
              </a:spcBef>
              <a:spcAft>
                <a:spcPts val="0"/>
              </a:spcAft>
              <a:buClr>
                <a:schemeClr val="accent6"/>
              </a:buClr>
              <a:buSzPts val="1200"/>
              <a:buNone/>
              <a:defRPr sz="1200">
                <a:solidFill>
                  <a:schemeClr val="accent6"/>
                </a:solidFill>
              </a:defRPr>
            </a:lvl9pPr>
          </a:lstStyle>
          <a:p/>
        </p:txBody>
      </p:sp>
      <p:sp>
        <p:nvSpPr>
          <p:cNvPr id="411" name="Google Shape;411;p13"/>
          <p:cNvSpPr txBox="1"/>
          <p:nvPr>
            <p:ph idx="7" type="title"/>
          </p:nvPr>
        </p:nvSpPr>
        <p:spPr>
          <a:xfrm>
            <a:off x="5204776" y="1878050"/>
            <a:ext cx="1855500" cy="3354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6"/>
              </a:buClr>
              <a:buSzPts val="1400"/>
              <a:buNone/>
              <a:defRPr sz="1400">
                <a:solidFill>
                  <a:schemeClr val="accent6"/>
                </a:solidFill>
              </a:defRPr>
            </a:lvl1pPr>
            <a:lvl2pPr lvl="1" rtl="0" algn="ctr">
              <a:spcBef>
                <a:spcPts val="0"/>
              </a:spcBef>
              <a:spcAft>
                <a:spcPts val="0"/>
              </a:spcAft>
              <a:buClr>
                <a:schemeClr val="accent6"/>
              </a:buClr>
              <a:buSzPts val="1200"/>
              <a:buNone/>
              <a:defRPr sz="1200">
                <a:solidFill>
                  <a:schemeClr val="accent6"/>
                </a:solidFill>
              </a:defRPr>
            </a:lvl2pPr>
            <a:lvl3pPr lvl="2" rtl="0" algn="ctr">
              <a:spcBef>
                <a:spcPts val="0"/>
              </a:spcBef>
              <a:spcAft>
                <a:spcPts val="0"/>
              </a:spcAft>
              <a:buClr>
                <a:schemeClr val="accent6"/>
              </a:buClr>
              <a:buSzPts val="1200"/>
              <a:buNone/>
              <a:defRPr sz="1200">
                <a:solidFill>
                  <a:schemeClr val="accent6"/>
                </a:solidFill>
              </a:defRPr>
            </a:lvl3pPr>
            <a:lvl4pPr lvl="3" rtl="0" algn="ctr">
              <a:spcBef>
                <a:spcPts val="0"/>
              </a:spcBef>
              <a:spcAft>
                <a:spcPts val="0"/>
              </a:spcAft>
              <a:buClr>
                <a:schemeClr val="accent6"/>
              </a:buClr>
              <a:buSzPts val="1200"/>
              <a:buNone/>
              <a:defRPr sz="1200">
                <a:solidFill>
                  <a:schemeClr val="accent6"/>
                </a:solidFill>
              </a:defRPr>
            </a:lvl4pPr>
            <a:lvl5pPr lvl="4" rtl="0" algn="ctr">
              <a:spcBef>
                <a:spcPts val="0"/>
              </a:spcBef>
              <a:spcAft>
                <a:spcPts val="0"/>
              </a:spcAft>
              <a:buClr>
                <a:schemeClr val="accent6"/>
              </a:buClr>
              <a:buSzPts val="1200"/>
              <a:buNone/>
              <a:defRPr sz="1200">
                <a:solidFill>
                  <a:schemeClr val="accent6"/>
                </a:solidFill>
              </a:defRPr>
            </a:lvl5pPr>
            <a:lvl6pPr lvl="5" rtl="0" algn="ctr">
              <a:spcBef>
                <a:spcPts val="0"/>
              </a:spcBef>
              <a:spcAft>
                <a:spcPts val="0"/>
              </a:spcAft>
              <a:buClr>
                <a:schemeClr val="accent6"/>
              </a:buClr>
              <a:buSzPts val="1200"/>
              <a:buNone/>
              <a:defRPr sz="1200">
                <a:solidFill>
                  <a:schemeClr val="accent6"/>
                </a:solidFill>
              </a:defRPr>
            </a:lvl6pPr>
            <a:lvl7pPr lvl="6" rtl="0" algn="ctr">
              <a:spcBef>
                <a:spcPts val="0"/>
              </a:spcBef>
              <a:spcAft>
                <a:spcPts val="0"/>
              </a:spcAft>
              <a:buClr>
                <a:schemeClr val="accent6"/>
              </a:buClr>
              <a:buSzPts val="1200"/>
              <a:buNone/>
              <a:defRPr sz="1200">
                <a:solidFill>
                  <a:schemeClr val="accent6"/>
                </a:solidFill>
              </a:defRPr>
            </a:lvl7pPr>
            <a:lvl8pPr lvl="7" rtl="0" algn="ctr">
              <a:spcBef>
                <a:spcPts val="0"/>
              </a:spcBef>
              <a:spcAft>
                <a:spcPts val="0"/>
              </a:spcAft>
              <a:buClr>
                <a:schemeClr val="accent6"/>
              </a:buClr>
              <a:buSzPts val="1200"/>
              <a:buNone/>
              <a:defRPr sz="1200">
                <a:solidFill>
                  <a:schemeClr val="accent6"/>
                </a:solidFill>
              </a:defRPr>
            </a:lvl8pPr>
            <a:lvl9pPr lvl="8" rtl="0" algn="ctr">
              <a:spcBef>
                <a:spcPts val="0"/>
              </a:spcBef>
              <a:spcAft>
                <a:spcPts val="0"/>
              </a:spcAft>
              <a:buClr>
                <a:schemeClr val="accent6"/>
              </a:buClr>
              <a:buSzPts val="1200"/>
              <a:buNone/>
              <a:defRPr sz="1200">
                <a:solidFill>
                  <a:schemeClr val="accent6"/>
                </a:solidFill>
              </a:defRPr>
            </a:lvl9pPr>
          </a:lstStyle>
          <a:p/>
        </p:txBody>
      </p:sp>
      <p:sp>
        <p:nvSpPr>
          <p:cNvPr id="412" name="Google Shape;412;p13"/>
          <p:cNvSpPr txBox="1"/>
          <p:nvPr>
            <p:ph idx="8" type="subTitle"/>
          </p:nvPr>
        </p:nvSpPr>
        <p:spPr>
          <a:xfrm>
            <a:off x="5044726" y="2203975"/>
            <a:ext cx="2175600" cy="660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6"/>
              </a:buClr>
              <a:buSzPts val="1200"/>
              <a:buNone/>
              <a:defRPr sz="1200">
                <a:solidFill>
                  <a:schemeClr val="accent6"/>
                </a:solidFill>
              </a:defRPr>
            </a:lvl1pPr>
            <a:lvl2pPr lvl="1" rtl="0" algn="ctr">
              <a:lnSpc>
                <a:spcPct val="100000"/>
              </a:lnSpc>
              <a:spcBef>
                <a:spcPts val="0"/>
              </a:spcBef>
              <a:spcAft>
                <a:spcPts val="0"/>
              </a:spcAft>
              <a:buClr>
                <a:schemeClr val="accent6"/>
              </a:buClr>
              <a:buSzPts val="1200"/>
              <a:buNone/>
              <a:defRPr sz="1200">
                <a:solidFill>
                  <a:schemeClr val="accent6"/>
                </a:solidFill>
              </a:defRPr>
            </a:lvl2pPr>
            <a:lvl3pPr lvl="2" rtl="0" algn="ctr">
              <a:lnSpc>
                <a:spcPct val="100000"/>
              </a:lnSpc>
              <a:spcBef>
                <a:spcPts val="0"/>
              </a:spcBef>
              <a:spcAft>
                <a:spcPts val="0"/>
              </a:spcAft>
              <a:buClr>
                <a:schemeClr val="accent6"/>
              </a:buClr>
              <a:buSzPts val="1200"/>
              <a:buNone/>
              <a:defRPr sz="1200">
                <a:solidFill>
                  <a:schemeClr val="accent6"/>
                </a:solidFill>
              </a:defRPr>
            </a:lvl3pPr>
            <a:lvl4pPr lvl="3" rtl="0" algn="ctr">
              <a:lnSpc>
                <a:spcPct val="100000"/>
              </a:lnSpc>
              <a:spcBef>
                <a:spcPts val="0"/>
              </a:spcBef>
              <a:spcAft>
                <a:spcPts val="0"/>
              </a:spcAft>
              <a:buClr>
                <a:schemeClr val="accent6"/>
              </a:buClr>
              <a:buSzPts val="1200"/>
              <a:buNone/>
              <a:defRPr sz="1200">
                <a:solidFill>
                  <a:schemeClr val="accent6"/>
                </a:solidFill>
              </a:defRPr>
            </a:lvl4pPr>
            <a:lvl5pPr lvl="4" rtl="0" algn="ctr">
              <a:lnSpc>
                <a:spcPct val="100000"/>
              </a:lnSpc>
              <a:spcBef>
                <a:spcPts val="0"/>
              </a:spcBef>
              <a:spcAft>
                <a:spcPts val="0"/>
              </a:spcAft>
              <a:buClr>
                <a:schemeClr val="accent6"/>
              </a:buClr>
              <a:buSzPts val="1200"/>
              <a:buNone/>
              <a:defRPr sz="1200">
                <a:solidFill>
                  <a:schemeClr val="accent6"/>
                </a:solidFill>
              </a:defRPr>
            </a:lvl5pPr>
            <a:lvl6pPr lvl="5" rtl="0" algn="ctr">
              <a:lnSpc>
                <a:spcPct val="100000"/>
              </a:lnSpc>
              <a:spcBef>
                <a:spcPts val="0"/>
              </a:spcBef>
              <a:spcAft>
                <a:spcPts val="0"/>
              </a:spcAft>
              <a:buClr>
                <a:schemeClr val="accent6"/>
              </a:buClr>
              <a:buSzPts val="1200"/>
              <a:buNone/>
              <a:defRPr sz="1200">
                <a:solidFill>
                  <a:schemeClr val="accent6"/>
                </a:solidFill>
              </a:defRPr>
            </a:lvl6pPr>
            <a:lvl7pPr lvl="6" rtl="0" algn="ctr">
              <a:lnSpc>
                <a:spcPct val="100000"/>
              </a:lnSpc>
              <a:spcBef>
                <a:spcPts val="0"/>
              </a:spcBef>
              <a:spcAft>
                <a:spcPts val="0"/>
              </a:spcAft>
              <a:buClr>
                <a:schemeClr val="accent6"/>
              </a:buClr>
              <a:buSzPts val="1200"/>
              <a:buNone/>
              <a:defRPr sz="1200">
                <a:solidFill>
                  <a:schemeClr val="accent6"/>
                </a:solidFill>
              </a:defRPr>
            </a:lvl7pPr>
            <a:lvl8pPr lvl="7" rtl="0" algn="ctr">
              <a:lnSpc>
                <a:spcPct val="100000"/>
              </a:lnSpc>
              <a:spcBef>
                <a:spcPts val="0"/>
              </a:spcBef>
              <a:spcAft>
                <a:spcPts val="0"/>
              </a:spcAft>
              <a:buClr>
                <a:schemeClr val="accent6"/>
              </a:buClr>
              <a:buSzPts val="1200"/>
              <a:buNone/>
              <a:defRPr sz="1200">
                <a:solidFill>
                  <a:schemeClr val="accent6"/>
                </a:solidFill>
              </a:defRPr>
            </a:lvl8pPr>
            <a:lvl9pPr lvl="8" rtl="0" algn="ctr">
              <a:lnSpc>
                <a:spcPct val="100000"/>
              </a:lnSpc>
              <a:spcBef>
                <a:spcPts val="0"/>
              </a:spcBef>
              <a:spcAft>
                <a:spcPts val="0"/>
              </a:spcAft>
              <a:buClr>
                <a:schemeClr val="accent6"/>
              </a:buClr>
              <a:buSzPts val="1200"/>
              <a:buNone/>
              <a:defRPr sz="1200">
                <a:solidFill>
                  <a:schemeClr val="accent6"/>
                </a:solidFill>
              </a:defRPr>
            </a:lvl9pPr>
          </a:lstStyle>
          <a:p/>
        </p:txBody>
      </p:sp>
      <p:sp>
        <p:nvSpPr>
          <p:cNvPr id="413" name="Google Shape;413;p13"/>
          <p:cNvSpPr/>
          <p:nvPr/>
        </p:nvSpPr>
        <p:spPr>
          <a:xfrm rot="-9822648">
            <a:off x="8693754" y="-390606"/>
            <a:ext cx="1407797" cy="1146766"/>
          </a:xfrm>
          <a:custGeom>
            <a:rect b="b" l="l" r="r" t="t"/>
            <a:pathLst>
              <a:path extrusionOk="0" h="18904" w="23207">
                <a:moveTo>
                  <a:pt x="19129" y="0"/>
                </a:moveTo>
                <a:cubicBezTo>
                  <a:pt x="17530" y="0"/>
                  <a:pt x="16039" y="1466"/>
                  <a:pt x="16207" y="4686"/>
                </a:cubicBezTo>
                <a:cubicBezTo>
                  <a:pt x="16207" y="4686"/>
                  <a:pt x="15391" y="1665"/>
                  <a:pt x="13196" y="1665"/>
                </a:cubicBezTo>
                <a:cubicBezTo>
                  <a:pt x="13057" y="1665"/>
                  <a:pt x="12913" y="1677"/>
                  <a:pt x="12763" y="1703"/>
                </a:cubicBezTo>
                <a:cubicBezTo>
                  <a:pt x="9670" y="2231"/>
                  <a:pt x="9911" y="7235"/>
                  <a:pt x="9911" y="7235"/>
                </a:cubicBezTo>
                <a:cubicBezTo>
                  <a:pt x="9911" y="7235"/>
                  <a:pt x="7455" y="2188"/>
                  <a:pt x="4557" y="1731"/>
                </a:cubicBezTo>
                <a:cubicBezTo>
                  <a:pt x="4388" y="1704"/>
                  <a:pt x="4223" y="1691"/>
                  <a:pt x="4063" y="1691"/>
                </a:cubicBezTo>
                <a:cubicBezTo>
                  <a:pt x="1463" y="1691"/>
                  <a:pt x="1" y="5118"/>
                  <a:pt x="2544" y="9449"/>
                </a:cubicBezTo>
                <a:cubicBezTo>
                  <a:pt x="5194" y="13965"/>
                  <a:pt x="11862" y="18903"/>
                  <a:pt x="14901" y="18903"/>
                </a:cubicBezTo>
                <a:cubicBezTo>
                  <a:pt x="14959" y="18903"/>
                  <a:pt x="15014" y="18902"/>
                  <a:pt x="15069" y="18898"/>
                </a:cubicBezTo>
                <a:cubicBezTo>
                  <a:pt x="19465" y="18616"/>
                  <a:pt x="23207" y="9453"/>
                  <a:pt x="22701" y="4139"/>
                </a:cubicBezTo>
                <a:cubicBezTo>
                  <a:pt x="22447" y="1477"/>
                  <a:pt x="20734" y="0"/>
                  <a:pt x="1912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4" name="Google Shape;414;p13"/>
          <p:cNvGrpSpPr/>
          <p:nvPr/>
        </p:nvGrpSpPr>
        <p:grpSpPr>
          <a:xfrm rot="1052782">
            <a:off x="54016" y="2346469"/>
            <a:ext cx="1874962" cy="3010820"/>
            <a:chOff x="1760455" y="-1283644"/>
            <a:chExt cx="1093344" cy="1755695"/>
          </a:xfrm>
        </p:grpSpPr>
        <p:sp>
          <p:nvSpPr>
            <p:cNvPr id="415" name="Google Shape;415;p13"/>
            <p:cNvSpPr/>
            <p:nvPr/>
          </p:nvSpPr>
          <p:spPr>
            <a:xfrm>
              <a:off x="1760455" y="-1283644"/>
              <a:ext cx="1093344" cy="1755695"/>
            </a:xfrm>
            <a:custGeom>
              <a:rect b="b" l="l" r="r" t="t"/>
              <a:pathLst>
                <a:path extrusionOk="0" h="47368" w="29500">
                  <a:moveTo>
                    <a:pt x="6525" y="0"/>
                  </a:moveTo>
                  <a:cubicBezTo>
                    <a:pt x="4147" y="0"/>
                    <a:pt x="1651" y="1871"/>
                    <a:pt x="1054" y="4056"/>
                  </a:cubicBezTo>
                  <a:cubicBezTo>
                    <a:pt x="166" y="7309"/>
                    <a:pt x="3033" y="10140"/>
                    <a:pt x="3955" y="13055"/>
                  </a:cubicBezTo>
                  <a:cubicBezTo>
                    <a:pt x="4182" y="13777"/>
                    <a:pt x="4317" y="14561"/>
                    <a:pt x="4115" y="15291"/>
                  </a:cubicBezTo>
                  <a:cubicBezTo>
                    <a:pt x="3328" y="18137"/>
                    <a:pt x="1" y="19216"/>
                    <a:pt x="1705" y="22706"/>
                  </a:cubicBezTo>
                  <a:cubicBezTo>
                    <a:pt x="3983" y="27371"/>
                    <a:pt x="8912" y="29957"/>
                    <a:pt x="12451" y="33626"/>
                  </a:cubicBezTo>
                  <a:cubicBezTo>
                    <a:pt x="16276" y="37589"/>
                    <a:pt x="16957" y="43409"/>
                    <a:pt x="20715" y="47367"/>
                  </a:cubicBezTo>
                  <a:lnTo>
                    <a:pt x="24811" y="47053"/>
                  </a:lnTo>
                  <a:cubicBezTo>
                    <a:pt x="21939" y="39311"/>
                    <a:pt x="29500" y="28422"/>
                    <a:pt x="21990" y="22294"/>
                  </a:cubicBezTo>
                  <a:cubicBezTo>
                    <a:pt x="19362" y="20148"/>
                    <a:pt x="16226" y="18534"/>
                    <a:pt x="14001" y="15922"/>
                  </a:cubicBezTo>
                  <a:cubicBezTo>
                    <a:pt x="12083" y="13671"/>
                    <a:pt x="11170" y="10878"/>
                    <a:pt x="10700" y="8002"/>
                  </a:cubicBezTo>
                  <a:cubicBezTo>
                    <a:pt x="10327" y="5716"/>
                    <a:pt x="10804" y="1609"/>
                    <a:pt x="8291" y="392"/>
                  </a:cubicBezTo>
                  <a:cubicBezTo>
                    <a:pt x="7733" y="122"/>
                    <a:pt x="7133" y="0"/>
                    <a:pt x="652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13"/>
            <p:cNvSpPr/>
            <p:nvPr/>
          </p:nvSpPr>
          <p:spPr>
            <a:xfrm>
              <a:off x="2009033" y="-1103397"/>
              <a:ext cx="557198" cy="1500465"/>
            </a:xfrm>
            <a:custGeom>
              <a:rect b="b" l="l" r="r" t="t"/>
              <a:pathLst>
                <a:path extrusionOk="0" h="40482" w="15034">
                  <a:moveTo>
                    <a:pt x="73" y="0"/>
                  </a:moveTo>
                  <a:cubicBezTo>
                    <a:pt x="35" y="0"/>
                    <a:pt x="0" y="24"/>
                    <a:pt x="3" y="73"/>
                  </a:cubicBezTo>
                  <a:cubicBezTo>
                    <a:pt x="222" y="3423"/>
                    <a:pt x="456" y="6830"/>
                    <a:pt x="1790" y="9956"/>
                  </a:cubicBezTo>
                  <a:cubicBezTo>
                    <a:pt x="3195" y="13246"/>
                    <a:pt x="5489" y="16151"/>
                    <a:pt x="7200" y="19288"/>
                  </a:cubicBezTo>
                  <a:cubicBezTo>
                    <a:pt x="8976" y="22544"/>
                    <a:pt x="10520" y="25922"/>
                    <a:pt x="11821" y="29395"/>
                  </a:cubicBezTo>
                  <a:cubicBezTo>
                    <a:pt x="13139" y="32912"/>
                    <a:pt x="14439" y="36599"/>
                    <a:pt x="14784" y="40362"/>
                  </a:cubicBezTo>
                  <a:cubicBezTo>
                    <a:pt x="14790" y="40441"/>
                    <a:pt x="14854" y="40481"/>
                    <a:pt x="14916" y="40481"/>
                  </a:cubicBezTo>
                  <a:cubicBezTo>
                    <a:pt x="14976" y="40481"/>
                    <a:pt x="15033" y="40442"/>
                    <a:pt x="15031" y="40362"/>
                  </a:cubicBezTo>
                  <a:cubicBezTo>
                    <a:pt x="14950" y="36842"/>
                    <a:pt x="13691" y="33390"/>
                    <a:pt x="12486" y="30116"/>
                  </a:cubicBezTo>
                  <a:cubicBezTo>
                    <a:pt x="11293" y="26881"/>
                    <a:pt x="9897" y="23727"/>
                    <a:pt x="8305" y="20670"/>
                  </a:cubicBezTo>
                  <a:cubicBezTo>
                    <a:pt x="6642" y="17472"/>
                    <a:pt x="4566" y="14541"/>
                    <a:pt x="2821" y="11397"/>
                  </a:cubicBezTo>
                  <a:cubicBezTo>
                    <a:pt x="883" y="7902"/>
                    <a:pt x="477" y="3988"/>
                    <a:pt x="154" y="73"/>
                  </a:cubicBezTo>
                  <a:cubicBezTo>
                    <a:pt x="150" y="25"/>
                    <a:pt x="110" y="0"/>
                    <a:pt x="7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13"/>
            <p:cNvSpPr/>
            <p:nvPr/>
          </p:nvSpPr>
          <p:spPr>
            <a:xfrm>
              <a:off x="1863044" y="-653687"/>
              <a:ext cx="437856" cy="270463"/>
            </a:xfrm>
            <a:custGeom>
              <a:rect b="b" l="l" r="r" t="t"/>
              <a:pathLst>
                <a:path extrusionOk="0" h="7297" w="11814">
                  <a:moveTo>
                    <a:pt x="131" y="0"/>
                  </a:moveTo>
                  <a:cubicBezTo>
                    <a:pt x="53" y="0"/>
                    <a:pt x="1" y="111"/>
                    <a:pt x="84" y="155"/>
                  </a:cubicBezTo>
                  <a:cubicBezTo>
                    <a:pt x="4109" y="2290"/>
                    <a:pt x="7787" y="4837"/>
                    <a:pt x="11616" y="7282"/>
                  </a:cubicBezTo>
                  <a:cubicBezTo>
                    <a:pt x="11632" y="7292"/>
                    <a:pt x="11648" y="7297"/>
                    <a:pt x="11664" y="7297"/>
                  </a:cubicBezTo>
                  <a:cubicBezTo>
                    <a:pt x="11744" y="7297"/>
                    <a:pt x="11813" y="7185"/>
                    <a:pt x="11739" y="7122"/>
                  </a:cubicBezTo>
                  <a:cubicBezTo>
                    <a:pt x="8302" y="4240"/>
                    <a:pt x="4183" y="1975"/>
                    <a:pt x="170" y="9"/>
                  </a:cubicBezTo>
                  <a:cubicBezTo>
                    <a:pt x="157" y="3"/>
                    <a:pt x="144" y="0"/>
                    <a:pt x="13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13"/>
            <p:cNvSpPr/>
            <p:nvPr/>
          </p:nvSpPr>
          <p:spPr>
            <a:xfrm>
              <a:off x="1870197" y="-356463"/>
              <a:ext cx="490782" cy="160714"/>
            </a:xfrm>
            <a:custGeom>
              <a:rect b="b" l="l" r="r" t="t"/>
              <a:pathLst>
                <a:path extrusionOk="0" h="4336" w="13242">
                  <a:moveTo>
                    <a:pt x="87" y="1"/>
                  </a:moveTo>
                  <a:cubicBezTo>
                    <a:pt x="13" y="1"/>
                    <a:pt x="0" y="121"/>
                    <a:pt x="74" y="138"/>
                  </a:cubicBezTo>
                  <a:cubicBezTo>
                    <a:pt x="2297" y="675"/>
                    <a:pt x="4521" y="1068"/>
                    <a:pt x="6706" y="1772"/>
                  </a:cubicBezTo>
                  <a:cubicBezTo>
                    <a:pt x="8889" y="2476"/>
                    <a:pt x="10931" y="3444"/>
                    <a:pt x="13041" y="4326"/>
                  </a:cubicBezTo>
                  <a:cubicBezTo>
                    <a:pt x="13056" y="4332"/>
                    <a:pt x="13070" y="4335"/>
                    <a:pt x="13083" y="4335"/>
                  </a:cubicBezTo>
                  <a:cubicBezTo>
                    <a:pt x="13188" y="4335"/>
                    <a:pt x="13241" y="4160"/>
                    <a:pt x="13135" y="4099"/>
                  </a:cubicBezTo>
                  <a:cubicBezTo>
                    <a:pt x="11176" y="2968"/>
                    <a:pt x="8933" y="2171"/>
                    <a:pt x="6782" y="1495"/>
                  </a:cubicBezTo>
                  <a:cubicBezTo>
                    <a:pt x="4631" y="817"/>
                    <a:pt x="2347" y="178"/>
                    <a:pt x="92" y="1"/>
                  </a:cubicBezTo>
                  <a:cubicBezTo>
                    <a:pt x="90" y="1"/>
                    <a:pt x="89" y="1"/>
                    <a:pt x="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13"/>
            <p:cNvSpPr/>
            <p:nvPr/>
          </p:nvSpPr>
          <p:spPr>
            <a:xfrm>
              <a:off x="2386922" y="-529668"/>
              <a:ext cx="73606" cy="302784"/>
            </a:xfrm>
            <a:custGeom>
              <a:rect b="b" l="l" r="r" t="t"/>
              <a:pathLst>
                <a:path extrusionOk="0" h="8169" w="1986">
                  <a:moveTo>
                    <a:pt x="1919" y="0"/>
                  </a:moveTo>
                  <a:cubicBezTo>
                    <a:pt x="1893" y="0"/>
                    <a:pt x="1868" y="14"/>
                    <a:pt x="1863" y="43"/>
                  </a:cubicBezTo>
                  <a:cubicBezTo>
                    <a:pt x="1394" y="2764"/>
                    <a:pt x="539" y="5383"/>
                    <a:pt x="11" y="8080"/>
                  </a:cubicBezTo>
                  <a:cubicBezTo>
                    <a:pt x="1" y="8127"/>
                    <a:pt x="45" y="8168"/>
                    <a:pt x="85" y="8168"/>
                  </a:cubicBezTo>
                  <a:cubicBezTo>
                    <a:pt x="105" y="8168"/>
                    <a:pt x="124" y="8158"/>
                    <a:pt x="134" y="8133"/>
                  </a:cubicBezTo>
                  <a:cubicBezTo>
                    <a:pt x="1212" y="5644"/>
                    <a:pt x="1634" y="2732"/>
                    <a:pt x="1981" y="59"/>
                  </a:cubicBezTo>
                  <a:cubicBezTo>
                    <a:pt x="1986" y="22"/>
                    <a:pt x="1952" y="0"/>
                    <a:pt x="191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13"/>
            <p:cNvSpPr/>
            <p:nvPr/>
          </p:nvSpPr>
          <p:spPr>
            <a:xfrm>
              <a:off x="2400895" y="-410800"/>
              <a:ext cx="97919" cy="282213"/>
            </a:xfrm>
            <a:custGeom>
              <a:rect b="b" l="l" r="r" t="t"/>
              <a:pathLst>
                <a:path extrusionOk="0" h="7614" w="2642">
                  <a:moveTo>
                    <a:pt x="2443" y="0"/>
                  </a:moveTo>
                  <a:cubicBezTo>
                    <a:pt x="2378" y="0"/>
                    <a:pt x="2313" y="35"/>
                    <a:pt x="2288" y="115"/>
                  </a:cubicBezTo>
                  <a:cubicBezTo>
                    <a:pt x="1513" y="2555"/>
                    <a:pt x="593" y="4996"/>
                    <a:pt x="18" y="7493"/>
                  </a:cubicBezTo>
                  <a:cubicBezTo>
                    <a:pt x="0" y="7569"/>
                    <a:pt x="55" y="7614"/>
                    <a:pt x="112" y="7614"/>
                  </a:cubicBezTo>
                  <a:cubicBezTo>
                    <a:pt x="151" y="7614"/>
                    <a:pt x="191" y="7593"/>
                    <a:pt x="210" y="7546"/>
                  </a:cubicBezTo>
                  <a:cubicBezTo>
                    <a:pt x="1176" y="5171"/>
                    <a:pt x="1831" y="2645"/>
                    <a:pt x="2603" y="201"/>
                  </a:cubicBezTo>
                  <a:cubicBezTo>
                    <a:pt x="2641" y="80"/>
                    <a:pt x="2542" y="0"/>
                    <a:pt x="244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13"/>
            <p:cNvSpPr/>
            <p:nvPr/>
          </p:nvSpPr>
          <p:spPr>
            <a:xfrm>
              <a:off x="2282184" y="11333"/>
              <a:ext cx="236718" cy="141255"/>
            </a:xfrm>
            <a:custGeom>
              <a:rect b="b" l="l" r="r" t="t"/>
              <a:pathLst>
                <a:path extrusionOk="0" h="3811" w="6387">
                  <a:moveTo>
                    <a:pt x="146" y="0"/>
                  </a:moveTo>
                  <a:cubicBezTo>
                    <a:pt x="35" y="0"/>
                    <a:pt x="0" y="182"/>
                    <a:pt x="123" y="224"/>
                  </a:cubicBezTo>
                  <a:lnTo>
                    <a:pt x="124" y="224"/>
                  </a:lnTo>
                  <a:cubicBezTo>
                    <a:pt x="2477" y="1022"/>
                    <a:pt x="4267" y="2351"/>
                    <a:pt x="6242" y="3796"/>
                  </a:cubicBezTo>
                  <a:cubicBezTo>
                    <a:pt x="6256" y="3806"/>
                    <a:pt x="6271" y="3811"/>
                    <a:pt x="6284" y="3811"/>
                  </a:cubicBezTo>
                  <a:cubicBezTo>
                    <a:pt x="6344" y="3811"/>
                    <a:pt x="6387" y="3721"/>
                    <a:pt x="6340" y="3669"/>
                  </a:cubicBezTo>
                  <a:cubicBezTo>
                    <a:pt x="4785" y="1874"/>
                    <a:pt x="2406" y="729"/>
                    <a:pt x="184" y="7"/>
                  </a:cubicBezTo>
                  <a:cubicBezTo>
                    <a:pt x="170" y="2"/>
                    <a:pt x="158" y="0"/>
                    <a:pt x="14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13"/>
            <p:cNvSpPr/>
            <p:nvPr/>
          </p:nvSpPr>
          <p:spPr>
            <a:xfrm>
              <a:off x="2552703" y="-206202"/>
              <a:ext cx="112633" cy="344408"/>
            </a:xfrm>
            <a:custGeom>
              <a:rect b="b" l="l" r="r" t="t"/>
              <a:pathLst>
                <a:path extrusionOk="0" h="9292" w="3039">
                  <a:moveTo>
                    <a:pt x="2910" y="1"/>
                  </a:moveTo>
                  <a:cubicBezTo>
                    <a:pt x="2868" y="1"/>
                    <a:pt x="2825" y="23"/>
                    <a:pt x="2808" y="75"/>
                  </a:cubicBezTo>
                  <a:lnTo>
                    <a:pt x="2807" y="75"/>
                  </a:lnTo>
                  <a:cubicBezTo>
                    <a:pt x="1789" y="3051"/>
                    <a:pt x="701" y="6073"/>
                    <a:pt x="20" y="9149"/>
                  </a:cubicBezTo>
                  <a:cubicBezTo>
                    <a:pt x="1" y="9237"/>
                    <a:pt x="67" y="9292"/>
                    <a:pt x="134" y="9292"/>
                  </a:cubicBezTo>
                  <a:cubicBezTo>
                    <a:pt x="179" y="9292"/>
                    <a:pt x="224" y="9267"/>
                    <a:pt x="245" y="9210"/>
                  </a:cubicBezTo>
                  <a:cubicBezTo>
                    <a:pt x="1311" y="6240"/>
                    <a:pt x="2093" y="3150"/>
                    <a:pt x="3014" y="132"/>
                  </a:cubicBezTo>
                  <a:cubicBezTo>
                    <a:pt x="3038" y="52"/>
                    <a:pt x="2974" y="1"/>
                    <a:pt x="29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BIG NUMBERS">
  <p:cSld name="SECTION_HEADER_2_2_2_1">
    <p:bg>
      <p:bgPr>
        <a:solidFill>
          <a:schemeClr val="accent2"/>
        </a:solidFill>
      </p:bgPr>
    </p:bg>
    <p:spTree>
      <p:nvGrpSpPr>
        <p:cNvPr id="423" name="Shape 423"/>
        <p:cNvGrpSpPr/>
        <p:nvPr/>
      </p:nvGrpSpPr>
      <p:grpSpPr>
        <a:xfrm>
          <a:off x="0" y="0"/>
          <a:ext cx="0" cy="0"/>
          <a:chOff x="0" y="0"/>
          <a:chExt cx="0" cy="0"/>
        </a:xfrm>
      </p:grpSpPr>
      <p:sp>
        <p:nvSpPr>
          <p:cNvPr id="424" name="Google Shape;424;p14"/>
          <p:cNvSpPr/>
          <p:nvPr/>
        </p:nvSpPr>
        <p:spPr>
          <a:xfrm>
            <a:off x="-1244575" y="0"/>
            <a:ext cx="3944389" cy="5537162"/>
          </a:xfrm>
          <a:custGeom>
            <a:rect b="b" l="l" r="r" t="t"/>
            <a:pathLst>
              <a:path extrusionOk="0" h="17430" w="14729">
                <a:moveTo>
                  <a:pt x="0" y="0"/>
                </a:moveTo>
                <a:lnTo>
                  <a:pt x="0" y="17429"/>
                </a:lnTo>
                <a:cubicBezTo>
                  <a:pt x="557" y="16707"/>
                  <a:pt x="1581" y="16522"/>
                  <a:pt x="2507" y="16452"/>
                </a:cubicBezTo>
                <a:cubicBezTo>
                  <a:pt x="3434" y="16381"/>
                  <a:pt x="4435" y="16347"/>
                  <a:pt x="5165" y="15790"/>
                </a:cubicBezTo>
                <a:cubicBezTo>
                  <a:pt x="6137" y="15051"/>
                  <a:pt x="6343" y="13595"/>
                  <a:pt x="7391" y="12963"/>
                </a:cubicBezTo>
                <a:cubicBezTo>
                  <a:pt x="7864" y="12678"/>
                  <a:pt x="8419" y="12614"/>
                  <a:pt x="8985" y="12614"/>
                </a:cubicBezTo>
                <a:cubicBezTo>
                  <a:pt x="9304" y="12614"/>
                  <a:pt x="9628" y="12634"/>
                  <a:pt x="9942" y="12646"/>
                </a:cubicBezTo>
                <a:cubicBezTo>
                  <a:pt x="10032" y="12650"/>
                  <a:pt x="10123" y="12652"/>
                  <a:pt x="10215" y="12652"/>
                </a:cubicBezTo>
                <a:cubicBezTo>
                  <a:pt x="11012" y="12652"/>
                  <a:pt x="11862" y="12505"/>
                  <a:pt x="12329" y="11897"/>
                </a:cubicBezTo>
                <a:cubicBezTo>
                  <a:pt x="12755" y="11344"/>
                  <a:pt x="12722" y="10580"/>
                  <a:pt x="12577" y="9906"/>
                </a:cubicBezTo>
                <a:cubicBezTo>
                  <a:pt x="12433" y="9231"/>
                  <a:pt x="12195" y="8554"/>
                  <a:pt x="12275" y="7869"/>
                </a:cubicBezTo>
                <a:cubicBezTo>
                  <a:pt x="12375" y="7015"/>
                  <a:pt x="12952" y="6287"/>
                  <a:pt x="13189" y="5459"/>
                </a:cubicBezTo>
                <a:cubicBezTo>
                  <a:pt x="13465" y="4493"/>
                  <a:pt x="13260" y="3468"/>
                  <a:pt x="13301" y="2466"/>
                </a:cubicBezTo>
                <a:cubicBezTo>
                  <a:pt x="13341" y="1464"/>
                  <a:pt x="13756" y="337"/>
                  <a:pt x="1472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14"/>
          <p:cNvSpPr txBox="1"/>
          <p:nvPr>
            <p:ph type="title"/>
          </p:nvPr>
        </p:nvSpPr>
        <p:spPr>
          <a:xfrm>
            <a:off x="2599800" y="557100"/>
            <a:ext cx="3944400" cy="3039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6"/>
              </a:buClr>
              <a:buSzPts val="2400"/>
              <a:buNone/>
              <a:defRPr sz="2400">
                <a:solidFill>
                  <a:schemeClr val="accent6"/>
                </a:solidFill>
              </a:defRPr>
            </a:lvl1pPr>
            <a:lvl2pPr lvl="1" rtl="0" algn="ctr">
              <a:spcBef>
                <a:spcPts val="0"/>
              </a:spcBef>
              <a:spcAft>
                <a:spcPts val="0"/>
              </a:spcAft>
              <a:buClr>
                <a:schemeClr val="accent6"/>
              </a:buClr>
              <a:buSzPts val="2400"/>
              <a:buNone/>
              <a:defRPr sz="2400">
                <a:solidFill>
                  <a:schemeClr val="accent6"/>
                </a:solidFill>
              </a:defRPr>
            </a:lvl2pPr>
            <a:lvl3pPr lvl="2" rtl="0" algn="ctr">
              <a:spcBef>
                <a:spcPts val="0"/>
              </a:spcBef>
              <a:spcAft>
                <a:spcPts val="0"/>
              </a:spcAft>
              <a:buClr>
                <a:schemeClr val="accent6"/>
              </a:buClr>
              <a:buSzPts val="2400"/>
              <a:buNone/>
              <a:defRPr sz="2400">
                <a:solidFill>
                  <a:schemeClr val="accent6"/>
                </a:solidFill>
              </a:defRPr>
            </a:lvl3pPr>
            <a:lvl4pPr lvl="3" rtl="0" algn="ctr">
              <a:spcBef>
                <a:spcPts val="0"/>
              </a:spcBef>
              <a:spcAft>
                <a:spcPts val="0"/>
              </a:spcAft>
              <a:buClr>
                <a:schemeClr val="accent6"/>
              </a:buClr>
              <a:buSzPts val="2400"/>
              <a:buNone/>
              <a:defRPr sz="2400">
                <a:solidFill>
                  <a:schemeClr val="accent6"/>
                </a:solidFill>
              </a:defRPr>
            </a:lvl4pPr>
            <a:lvl5pPr lvl="4" rtl="0" algn="ctr">
              <a:spcBef>
                <a:spcPts val="0"/>
              </a:spcBef>
              <a:spcAft>
                <a:spcPts val="0"/>
              </a:spcAft>
              <a:buClr>
                <a:schemeClr val="accent6"/>
              </a:buClr>
              <a:buSzPts val="2400"/>
              <a:buNone/>
              <a:defRPr sz="2400">
                <a:solidFill>
                  <a:schemeClr val="accent6"/>
                </a:solidFill>
              </a:defRPr>
            </a:lvl5pPr>
            <a:lvl6pPr lvl="5" rtl="0" algn="ctr">
              <a:spcBef>
                <a:spcPts val="0"/>
              </a:spcBef>
              <a:spcAft>
                <a:spcPts val="0"/>
              </a:spcAft>
              <a:buClr>
                <a:schemeClr val="accent6"/>
              </a:buClr>
              <a:buSzPts val="2400"/>
              <a:buNone/>
              <a:defRPr sz="2400">
                <a:solidFill>
                  <a:schemeClr val="accent6"/>
                </a:solidFill>
              </a:defRPr>
            </a:lvl6pPr>
            <a:lvl7pPr lvl="6" rtl="0" algn="ctr">
              <a:spcBef>
                <a:spcPts val="0"/>
              </a:spcBef>
              <a:spcAft>
                <a:spcPts val="0"/>
              </a:spcAft>
              <a:buClr>
                <a:schemeClr val="accent6"/>
              </a:buClr>
              <a:buSzPts val="2400"/>
              <a:buNone/>
              <a:defRPr sz="2400">
                <a:solidFill>
                  <a:schemeClr val="accent6"/>
                </a:solidFill>
              </a:defRPr>
            </a:lvl7pPr>
            <a:lvl8pPr lvl="7" rtl="0" algn="ctr">
              <a:spcBef>
                <a:spcPts val="0"/>
              </a:spcBef>
              <a:spcAft>
                <a:spcPts val="0"/>
              </a:spcAft>
              <a:buClr>
                <a:schemeClr val="accent6"/>
              </a:buClr>
              <a:buSzPts val="2400"/>
              <a:buNone/>
              <a:defRPr sz="2400">
                <a:solidFill>
                  <a:schemeClr val="accent6"/>
                </a:solidFill>
              </a:defRPr>
            </a:lvl8pPr>
            <a:lvl9pPr lvl="8" rtl="0" algn="ctr">
              <a:spcBef>
                <a:spcPts val="0"/>
              </a:spcBef>
              <a:spcAft>
                <a:spcPts val="0"/>
              </a:spcAft>
              <a:buClr>
                <a:schemeClr val="accent6"/>
              </a:buClr>
              <a:buSzPts val="2400"/>
              <a:buNone/>
              <a:defRPr sz="2400">
                <a:solidFill>
                  <a:schemeClr val="accent6"/>
                </a:solidFill>
              </a:defRPr>
            </a:lvl9pPr>
          </a:lstStyle>
          <a:p/>
        </p:txBody>
      </p:sp>
      <p:sp>
        <p:nvSpPr>
          <p:cNvPr id="426" name="Google Shape;426;p14"/>
          <p:cNvSpPr txBox="1"/>
          <p:nvPr>
            <p:ph idx="1" type="subTitle"/>
          </p:nvPr>
        </p:nvSpPr>
        <p:spPr>
          <a:xfrm>
            <a:off x="2967900" y="2232175"/>
            <a:ext cx="3208200" cy="660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6"/>
              </a:buClr>
              <a:buSzPts val="1200"/>
              <a:buNone/>
              <a:defRPr sz="1200">
                <a:solidFill>
                  <a:schemeClr val="accent6"/>
                </a:solidFill>
              </a:defRPr>
            </a:lvl1pPr>
            <a:lvl2pPr lvl="1" rtl="0" algn="ctr">
              <a:lnSpc>
                <a:spcPct val="100000"/>
              </a:lnSpc>
              <a:spcBef>
                <a:spcPts val="0"/>
              </a:spcBef>
              <a:spcAft>
                <a:spcPts val="0"/>
              </a:spcAft>
              <a:buClr>
                <a:schemeClr val="accent6"/>
              </a:buClr>
              <a:buSzPts val="1200"/>
              <a:buNone/>
              <a:defRPr sz="1200">
                <a:solidFill>
                  <a:schemeClr val="accent6"/>
                </a:solidFill>
              </a:defRPr>
            </a:lvl2pPr>
            <a:lvl3pPr lvl="2" rtl="0" algn="ctr">
              <a:lnSpc>
                <a:spcPct val="100000"/>
              </a:lnSpc>
              <a:spcBef>
                <a:spcPts val="0"/>
              </a:spcBef>
              <a:spcAft>
                <a:spcPts val="0"/>
              </a:spcAft>
              <a:buClr>
                <a:schemeClr val="accent6"/>
              </a:buClr>
              <a:buSzPts val="1200"/>
              <a:buNone/>
              <a:defRPr sz="1200">
                <a:solidFill>
                  <a:schemeClr val="accent6"/>
                </a:solidFill>
              </a:defRPr>
            </a:lvl3pPr>
            <a:lvl4pPr lvl="3" rtl="0" algn="ctr">
              <a:lnSpc>
                <a:spcPct val="100000"/>
              </a:lnSpc>
              <a:spcBef>
                <a:spcPts val="0"/>
              </a:spcBef>
              <a:spcAft>
                <a:spcPts val="0"/>
              </a:spcAft>
              <a:buClr>
                <a:schemeClr val="accent6"/>
              </a:buClr>
              <a:buSzPts val="1200"/>
              <a:buNone/>
              <a:defRPr sz="1200">
                <a:solidFill>
                  <a:schemeClr val="accent6"/>
                </a:solidFill>
              </a:defRPr>
            </a:lvl4pPr>
            <a:lvl5pPr lvl="4" rtl="0" algn="ctr">
              <a:lnSpc>
                <a:spcPct val="100000"/>
              </a:lnSpc>
              <a:spcBef>
                <a:spcPts val="0"/>
              </a:spcBef>
              <a:spcAft>
                <a:spcPts val="0"/>
              </a:spcAft>
              <a:buClr>
                <a:schemeClr val="accent6"/>
              </a:buClr>
              <a:buSzPts val="1200"/>
              <a:buNone/>
              <a:defRPr sz="1200">
                <a:solidFill>
                  <a:schemeClr val="accent6"/>
                </a:solidFill>
              </a:defRPr>
            </a:lvl5pPr>
            <a:lvl6pPr lvl="5" rtl="0" algn="ctr">
              <a:lnSpc>
                <a:spcPct val="100000"/>
              </a:lnSpc>
              <a:spcBef>
                <a:spcPts val="0"/>
              </a:spcBef>
              <a:spcAft>
                <a:spcPts val="0"/>
              </a:spcAft>
              <a:buClr>
                <a:schemeClr val="accent6"/>
              </a:buClr>
              <a:buSzPts val="1200"/>
              <a:buNone/>
              <a:defRPr sz="1200">
                <a:solidFill>
                  <a:schemeClr val="accent6"/>
                </a:solidFill>
              </a:defRPr>
            </a:lvl6pPr>
            <a:lvl7pPr lvl="6" rtl="0" algn="ctr">
              <a:lnSpc>
                <a:spcPct val="100000"/>
              </a:lnSpc>
              <a:spcBef>
                <a:spcPts val="0"/>
              </a:spcBef>
              <a:spcAft>
                <a:spcPts val="0"/>
              </a:spcAft>
              <a:buClr>
                <a:schemeClr val="accent6"/>
              </a:buClr>
              <a:buSzPts val="1200"/>
              <a:buNone/>
              <a:defRPr sz="1200">
                <a:solidFill>
                  <a:schemeClr val="accent6"/>
                </a:solidFill>
              </a:defRPr>
            </a:lvl7pPr>
            <a:lvl8pPr lvl="7" rtl="0" algn="ctr">
              <a:lnSpc>
                <a:spcPct val="100000"/>
              </a:lnSpc>
              <a:spcBef>
                <a:spcPts val="0"/>
              </a:spcBef>
              <a:spcAft>
                <a:spcPts val="0"/>
              </a:spcAft>
              <a:buClr>
                <a:schemeClr val="accent6"/>
              </a:buClr>
              <a:buSzPts val="1200"/>
              <a:buNone/>
              <a:defRPr sz="1200">
                <a:solidFill>
                  <a:schemeClr val="accent6"/>
                </a:solidFill>
              </a:defRPr>
            </a:lvl8pPr>
            <a:lvl9pPr lvl="8" rtl="0" algn="ctr">
              <a:lnSpc>
                <a:spcPct val="100000"/>
              </a:lnSpc>
              <a:spcBef>
                <a:spcPts val="0"/>
              </a:spcBef>
              <a:spcAft>
                <a:spcPts val="0"/>
              </a:spcAft>
              <a:buClr>
                <a:schemeClr val="accent6"/>
              </a:buClr>
              <a:buSzPts val="1200"/>
              <a:buNone/>
              <a:defRPr sz="1200">
                <a:solidFill>
                  <a:schemeClr val="accent6"/>
                </a:solidFill>
              </a:defRPr>
            </a:lvl9pPr>
          </a:lstStyle>
          <a:p/>
        </p:txBody>
      </p:sp>
      <p:sp>
        <p:nvSpPr>
          <p:cNvPr id="427" name="Google Shape;427;p14"/>
          <p:cNvSpPr txBox="1"/>
          <p:nvPr>
            <p:ph hasCustomPrompt="1" idx="2" type="title"/>
          </p:nvPr>
        </p:nvSpPr>
        <p:spPr>
          <a:xfrm>
            <a:off x="2529150" y="1427375"/>
            <a:ext cx="4085700" cy="6603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6"/>
              </a:buClr>
              <a:buSzPts val="6800"/>
              <a:buNone/>
              <a:defRPr sz="6800">
                <a:solidFill>
                  <a:schemeClr val="accent6"/>
                </a:solidFill>
              </a:defRPr>
            </a:lvl1pPr>
            <a:lvl2pPr lvl="1" rtl="0" algn="ctr">
              <a:spcBef>
                <a:spcPts val="0"/>
              </a:spcBef>
              <a:spcAft>
                <a:spcPts val="0"/>
              </a:spcAft>
              <a:buClr>
                <a:schemeClr val="accent6"/>
              </a:buClr>
              <a:buSzPts val="6800"/>
              <a:buNone/>
              <a:defRPr sz="6800">
                <a:solidFill>
                  <a:schemeClr val="accent6"/>
                </a:solidFill>
              </a:defRPr>
            </a:lvl2pPr>
            <a:lvl3pPr lvl="2" rtl="0" algn="ctr">
              <a:spcBef>
                <a:spcPts val="0"/>
              </a:spcBef>
              <a:spcAft>
                <a:spcPts val="0"/>
              </a:spcAft>
              <a:buClr>
                <a:schemeClr val="accent6"/>
              </a:buClr>
              <a:buSzPts val="6800"/>
              <a:buNone/>
              <a:defRPr sz="6800">
                <a:solidFill>
                  <a:schemeClr val="accent6"/>
                </a:solidFill>
              </a:defRPr>
            </a:lvl3pPr>
            <a:lvl4pPr lvl="3" rtl="0" algn="ctr">
              <a:spcBef>
                <a:spcPts val="0"/>
              </a:spcBef>
              <a:spcAft>
                <a:spcPts val="0"/>
              </a:spcAft>
              <a:buClr>
                <a:schemeClr val="accent6"/>
              </a:buClr>
              <a:buSzPts val="6800"/>
              <a:buNone/>
              <a:defRPr sz="6800">
                <a:solidFill>
                  <a:schemeClr val="accent6"/>
                </a:solidFill>
              </a:defRPr>
            </a:lvl4pPr>
            <a:lvl5pPr lvl="4" rtl="0" algn="ctr">
              <a:spcBef>
                <a:spcPts val="0"/>
              </a:spcBef>
              <a:spcAft>
                <a:spcPts val="0"/>
              </a:spcAft>
              <a:buClr>
                <a:schemeClr val="accent6"/>
              </a:buClr>
              <a:buSzPts val="6800"/>
              <a:buNone/>
              <a:defRPr sz="6800">
                <a:solidFill>
                  <a:schemeClr val="accent6"/>
                </a:solidFill>
              </a:defRPr>
            </a:lvl5pPr>
            <a:lvl6pPr lvl="5" rtl="0" algn="ctr">
              <a:spcBef>
                <a:spcPts val="0"/>
              </a:spcBef>
              <a:spcAft>
                <a:spcPts val="0"/>
              </a:spcAft>
              <a:buClr>
                <a:schemeClr val="accent6"/>
              </a:buClr>
              <a:buSzPts val="6800"/>
              <a:buNone/>
              <a:defRPr sz="6800">
                <a:solidFill>
                  <a:schemeClr val="accent6"/>
                </a:solidFill>
              </a:defRPr>
            </a:lvl6pPr>
            <a:lvl7pPr lvl="6" rtl="0" algn="ctr">
              <a:spcBef>
                <a:spcPts val="0"/>
              </a:spcBef>
              <a:spcAft>
                <a:spcPts val="0"/>
              </a:spcAft>
              <a:buClr>
                <a:schemeClr val="accent6"/>
              </a:buClr>
              <a:buSzPts val="6800"/>
              <a:buNone/>
              <a:defRPr sz="6800">
                <a:solidFill>
                  <a:schemeClr val="accent6"/>
                </a:solidFill>
              </a:defRPr>
            </a:lvl7pPr>
            <a:lvl8pPr lvl="7" rtl="0" algn="ctr">
              <a:spcBef>
                <a:spcPts val="0"/>
              </a:spcBef>
              <a:spcAft>
                <a:spcPts val="0"/>
              </a:spcAft>
              <a:buClr>
                <a:schemeClr val="accent6"/>
              </a:buClr>
              <a:buSzPts val="6800"/>
              <a:buNone/>
              <a:defRPr sz="6800">
                <a:solidFill>
                  <a:schemeClr val="accent6"/>
                </a:solidFill>
              </a:defRPr>
            </a:lvl8pPr>
            <a:lvl9pPr lvl="8" rtl="0" algn="ctr">
              <a:spcBef>
                <a:spcPts val="0"/>
              </a:spcBef>
              <a:spcAft>
                <a:spcPts val="0"/>
              </a:spcAft>
              <a:buClr>
                <a:schemeClr val="accent6"/>
              </a:buClr>
              <a:buSzPts val="6800"/>
              <a:buNone/>
              <a:defRPr sz="6800">
                <a:solidFill>
                  <a:schemeClr val="accent6"/>
                </a:solidFill>
              </a:defRPr>
            </a:lvl9pPr>
          </a:lstStyle>
          <a:p>
            <a:r>
              <a:t>xx%</a:t>
            </a:r>
          </a:p>
        </p:txBody>
      </p:sp>
      <p:sp>
        <p:nvSpPr>
          <p:cNvPr id="428" name="Google Shape;428;p14"/>
          <p:cNvSpPr txBox="1"/>
          <p:nvPr>
            <p:ph idx="3" type="subTitle"/>
          </p:nvPr>
        </p:nvSpPr>
        <p:spPr>
          <a:xfrm>
            <a:off x="2967900" y="4009975"/>
            <a:ext cx="3208200" cy="660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6"/>
              </a:buClr>
              <a:buSzPts val="1200"/>
              <a:buNone/>
              <a:defRPr sz="1200">
                <a:solidFill>
                  <a:schemeClr val="accent6"/>
                </a:solidFill>
              </a:defRPr>
            </a:lvl1pPr>
            <a:lvl2pPr lvl="1" rtl="0" algn="ctr">
              <a:lnSpc>
                <a:spcPct val="100000"/>
              </a:lnSpc>
              <a:spcBef>
                <a:spcPts val="0"/>
              </a:spcBef>
              <a:spcAft>
                <a:spcPts val="0"/>
              </a:spcAft>
              <a:buClr>
                <a:schemeClr val="accent6"/>
              </a:buClr>
              <a:buSzPts val="1200"/>
              <a:buNone/>
              <a:defRPr sz="1200">
                <a:solidFill>
                  <a:schemeClr val="accent6"/>
                </a:solidFill>
              </a:defRPr>
            </a:lvl2pPr>
            <a:lvl3pPr lvl="2" rtl="0" algn="ctr">
              <a:lnSpc>
                <a:spcPct val="100000"/>
              </a:lnSpc>
              <a:spcBef>
                <a:spcPts val="0"/>
              </a:spcBef>
              <a:spcAft>
                <a:spcPts val="0"/>
              </a:spcAft>
              <a:buClr>
                <a:schemeClr val="accent6"/>
              </a:buClr>
              <a:buSzPts val="1200"/>
              <a:buNone/>
              <a:defRPr sz="1200">
                <a:solidFill>
                  <a:schemeClr val="accent6"/>
                </a:solidFill>
              </a:defRPr>
            </a:lvl3pPr>
            <a:lvl4pPr lvl="3" rtl="0" algn="ctr">
              <a:lnSpc>
                <a:spcPct val="100000"/>
              </a:lnSpc>
              <a:spcBef>
                <a:spcPts val="0"/>
              </a:spcBef>
              <a:spcAft>
                <a:spcPts val="0"/>
              </a:spcAft>
              <a:buClr>
                <a:schemeClr val="accent6"/>
              </a:buClr>
              <a:buSzPts val="1200"/>
              <a:buNone/>
              <a:defRPr sz="1200">
                <a:solidFill>
                  <a:schemeClr val="accent6"/>
                </a:solidFill>
              </a:defRPr>
            </a:lvl4pPr>
            <a:lvl5pPr lvl="4" rtl="0" algn="ctr">
              <a:lnSpc>
                <a:spcPct val="100000"/>
              </a:lnSpc>
              <a:spcBef>
                <a:spcPts val="0"/>
              </a:spcBef>
              <a:spcAft>
                <a:spcPts val="0"/>
              </a:spcAft>
              <a:buClr>
                <a:schemeClr val="accent6"/>
              </a:buClr>
              <a:buSzPts val="1200"/>
              <a:buNone/>
              <a:defRPr sz="1200">
                <a:solidFill>
                  <a:schemeClr val="accent6"/>
                </a:solidFill>
              </a:defRPr>
            </a:lvl5pPr>
            <a:lvl6pPr lvl="5" rtl="0" algn="ctr">
              <a:lnSpc>
                <a:spcPct val="100000"/>
              </a:lnSpc>
              <a:spcBef>
                <a:spcPts val="0"/>
              </a:spcBef>
              <a:spcAft>
                <a:spcPts val="0"/>
              </a:spcAft>
              <a:buClr>
                <a:schemeClr val="accent6"/>
              </a:buClr>
              <a:buSzPts val="1200"/>
              <a:buNone/>
              <a:defRPr sz="1200">
                <a:solidFill>
                  <a:schemeClr val="accent6"/>
                </a:solidFill>
              </a:defRPr>
            </a:lvl6pPr>
            <a:lvl7pPr lvl="6" rtl="0" algn="ctr">
              <a:lnSpc>
                <a:spcPct val="100000"/>
              </a:lnSpc>
              <a:spcBef>
                <a:spcPts val="0"/>
              </a:spcBef>
              <a:spcAft>
                <a:spcPts val="0"/>
              </a:spcAft>
              <a:buClr>
                <a:schemeClr val="accent6"/>
              </a:buClr>
              <a:buSzPts val="1200"/>
              <a:buNone/>
              <a:defRPr sz="1200">
                <a:solidFill>
                  <a:schemeClr val="accent6"/>
                </a:solidFill>
              </a:defRPr>
            </a:lvl7pPr>
            <a:lvl8pPr lvl="7" rtl="0" algn="ctr">
              <a:lnSpc>
                <a:spcPct val="100000"/>
              </a:lnSpc>
              <a:spcBef>
                <a:spcPts val="0"/>
              </a:spcBef>
              <a:spcAft>
                <a:spcPts val="0"/>
              </a:spcAft>
              <a:buClr>
                <a:schemeClr val="accent6"/>
              </a:buClr>
              <a:buSzPts val="1200"/>
              <a:buNone/>
              <a:defRPr sz="1200">
                <a:solidFill>
                  <a:schemeClr val="accent6"/>
                </a:solidFill>
              </a:defRPr>
            </a:lvl8pPr>
            <a:lvl9pPr lvl="8" rtl="0" algn="ctr">
              <a:lnSpc>
                <a:spcPct val="100000"/>
              </a:lnSpc>
              <a:spcBef>
                <a:spcPts val="0"/>
              </a:spcBef>
              <a:spcAft>
                <a:spcPts val="0"/>
              </a:spcAft>
              <a:buClr>
                <a:schemeClr val="accent6"/>
              </a:buClr>
              <a:buSzPts val="1200"/>
              <a:buNone/>
              <a:defRPr sz="1200">
                <a:solidFill>
                  <a:schemeClr val="accent6"/>
                </a:solidFill>
              </a:defRPr>
            </a:lvl9pPr>
          </a:lstStyle>
          <a:p/>
        </p:txBody>
      </p:sp>
      <p:sp>
        <p:nvSpPr>
          <p:cNvPr id="429" name="Google Shape;429;p14"/>
          <p:cNvSpPr txBox="1"/>
          <p:nvPr>
            <p:ph hasCustomPrompt="1" idx="4" type="title"/>
          </p:nvPr>
        </p:nvSpPr>
        <p:spPr>
          <a:xfrm>
            <a:off x="2529150" y="3205175"/>
            <a:ext cx="4085700" cy="6603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6"/>
              </a:buClr>
              <a:buSzPts val="6800"/>
              <a:buNone/>
              <a:defRPr sz="6800">
                <a:solidFill>
                  <a:schemeClr val="accent6"/>
                </a:solidFill>
              </a:defRPr>
            </a:lvl1pPr>
            <a:lvl2pPr lvl="1" rtl="0" algn="ctr">
              <a:spcBef>
                <a:spcPts val="0"/>
              </a:spcBef>
              <a:spcAft>
                <a:spcPts val="0"/>
              </a:spcAft>
              <a:buClr>
                <a:schemeClr val="accent6"/>
              </a:buClr>
              <a:buSzPts val="6800"/>
              <a:buNone/>
              <a:defRPr sz="6800">
                <a:solidFill>
                  <a:schemeClr val="accent6"/>
                </a:solidFill>
              </a:defRPr>
            </a:lvl2pPr>
            <a:lvl3pPr lvl="2" rtl="0" algn="ctr">
              <a:spcBef>
                <a:spcPts val="0"/>
              </a:spcBef>
              <a:spcAft>
                <a:spcPts val="0"/>
              </a:spcAft>
              <a:buClr>
                <a:schemeClr val="accent6"/>
              </a:buClr>
              <a:buSzPts val="6800"/>
              <a:buNone/>
              <a:defRPr sz="6800">
                <a:solidFill>
                  <a:schemeClr val="accent6"/>
                </a:solidFill>
              </a:defRPr>
            </a:lvl3pPr>
            <a:lvl4pPr lvl="3" rtl="0" algn="ctr">
              <a:spcBef>
                <a:spcPts val="0"/>
              </a:spcBef>
              <a:spcAft>
                <a:spcPts val="0"/>
              </a:spcAft>
              <a:buClr>
                <a:schemeClr val="accent6"/>
              </a:buClr>
              <a:buSzPts val="6800"/>
              <a:buNone/>
              <a:defRPr sz="6800">
                <a:solidFill>
                  <a:schemeClr val="accent6"/>
                </a:solidFill>
              </a:defRPr>
            </a:lvl4pPr>
            <a:lvl5pPr lvl="4" rtl="0" algn="ctr">
              <a:spcBef>
                <a:spcPts val="0"/>
              </a:spcBef>
              <a:spcAft>
                <a:spcPts val="0"/>
              </a:spcAft>
              <a:buClr>
                <a:schemeClr val="accent6"/>
              </a:buClr>
              <a:buSzPts val="6800"/>
              <a:buNone/>
              <a:defRPr sz="6800">
                <a:solidFill>
                  <a:schemeClr val="accent6"/>
                </a:solidFill>
              </a:defRPr>
            </a:lvl5pPr>
            <a:lvl6pPr lvl="5" rtl="0" algn="ctr">
              <a:spcBef>
                <a:spcPts val="0"/>
              </a:spcBef>
              <a:spcAft>
                <a:spcPts val="0"/>
              </a:spcAft>
              <a:buClr>
                <a:schemeClr val="accent6"/>
              </a:buClr>
              <a:buSzPts val="6800"/>
              <a:buNone/>
              <a:defRPr sz="6800">
                <a:solidFill>
                  <a:schemeClr val="accent6"/>
                </a:solidFill>
              </a:defRPr>
            </a:lvl6pPr>
            <a:lvl7pPr lvl="6" rtl="0" algn="ctr">
              <a:spcBef>
                <a:spcPts val="0"/>
              </a:spcBef>
              <a:spcAft>
                <a:spcPts val="0"/>
              </a:spcAft>
              <a:buClr>
                <a:schemeClr val="accent6"/>
              </a:buClr>
              <a:buSzPts val="6800"/>
              <a:buNone/>
              <a:defRPr sz="6800">
                <a:solidFill>
                  <a:schemeClr val="accent6"/>
                </a:solidFill>
              </a:defRPr>
            </a:lvl7pPr>
            <a:lvl8pPr lvl="7" rtl="0" algn="ctr">
              <a:spcBef>
                <a:spcPts val="0"/>
              </a:spcBef>
              <a:spcAft>
                <a:spcPts val="0"/>
              </a:spcAft>
              <a:buClr>
                <a:schemeClr val="accent6"/>
              </a:buClr>
              <a:buSzPts val="6800"/>
              <a:buNone/>
              <a:defRPr sz="6800">
                <a:solidFill>
                  <a:schemeClr val="accent6"/>
                </a:solidFill>
              </a:defRPr>
            </a:lvl8pPr>
            <a:lvl9pPr lvl="8" rtl="0" algn="ctr">
              <a:spcBef>
                <a:spcPts val="0"/>
              </a:spcBef>
              <a:spcAft>
                <a:spcPts val="0"/>
              </a:spcAft>
              <a:buClr>
                <a:schemeClr val="accent6"/>
              </a:buClr>
              <a:buSzPts val="6800"/>
              <a:buNone/>
              <a:defRPr sz="6800">
                <a:solidFill>
                  <a:schemeClr val="accent6"/>
                </a:solidFill>
              </a:defRPr>
            </a:lvl9pPr>
          </a:lstStyle>
          <a:p>
            <a:r>
              <a:t>xx%</a:t>
            </a:r>
          </a:p>
        </p:txBody>
      </p:sp>
      <p:sp>
        <p:nvSpPr>
          <p:cNvPr id="430" name="Google Shape;430;p14"/>
          <p:cNvSpPr/>
          <p:nvPr/>
        </p:nvSpPr>
        <p:spPr>
          <a:xfrm rot="-9822648">
            <a:off x="-479572" y="-390606"/>
            <a:ext cx="1407797" cy="1146766"/>
          </a:xfrm>
          <a:custGeom>
            <a:rect b="b" l="l" r="r" t="t"/>
            <a:pathLst>
              <a:path extrusionOk="0" h="18904" w="23207">
                <a:moveTo>
                  <a:pt x="19129" y="0"/>
                </a:moveTo>
                <a:cubicBezTo>
                  <a:pt x="17530" y="0"/>
                  <a:pt x="16039" y="1466"/>
                  <a:pt x="16207" y="4686"/>
                </a:cubicBezTo>
                <a:cubicBezTo>
                  <a:pt x="16207" y="4686"/>
                  <a:pt x="15391" y="1665"/>
                  <a:pt x="13196" y="1665"/>
                </a:cubicBezTo>
                <a:cubicBezTo>
                  <a:pt x="13057" y="1665"/>
                  <a:pt x="12913" y="1677"/>
                  <a:pt x="12763" y="1703"/>
                </a:cubicBezTo>
                <a:cubicBezTo>
                  <a:pt x="9670" y="2231"/>
                  <a:pt x="9911" y="7235"/>
                  <a:pt x="9911" y="7235"/>
                </a:cubicBezTo>
                <a:cubicBezTo>
                  <a:pt x="9911" y="7235"/>
                  <a:pt x="7455" y="2188"/>
                  <a:pt x="4557" y="1731"/>
                </a:cubicBezTo>
                <a:cubicBezTo>
                  <a:pt x="4388" y="1704"/>
                  <a:pt x="4223" y="1691"/>
                  <a:pt x="4063" y="1691"/>
                </a:cubicBezTo>
                <a:cubicBezTo>
                  <a:pt x="1463" y="1691"/>
                  <a:pt x="1" y="5118"/>
                  <a:pt x="2544" y="9449"/>
                </a:cubicBezTo>
                <a:cubicBezTo>
                  <a:pt x="5194" y="13965"/>
                  <a:pt x="11862" y="18903"/>
                  <a:pt x="14901" y="18903"/>
                </a:cubicBezTo>
                <a:cubicBezTo>
                  <a:pt x="14959" y="18903"/>
                  <a:pt x="15014" y="18902"/>
                  <a:pt x="15069" y="18898"/>
                </a:cubicBezTo>
                <a:cubicBezTo>
                  <a:pt x="19465" y="18616"/>
                  <a:pt x="23207" y="9453"/>
                  <a:pt x="22701" y="4139"/>
                </a:cubicBezTo>
                <a:cubicBezTo>
                  <a:pt x="22447" y="1477"/>
                  <a:pt x="20734" y="0"/>
                  <a:pt x="1912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DESIGN 2">
  <p:cSld name="SECTION_HEADER_2_1_2">
    <p:bg>
      <p:bgPr>
        <a:solidFill>
          <a:schemeClr val="accent2"/>
        </a:solidFill>
      </p:bgPr>
    </p:bg>
    <p:spTree>
      <p:nvGrpSpPr>
        <p:cNvPr id="431" name="Shape 431"/>
        <p:cNvGrpSpPr/>
        <p:nvPr/>
      </p:nvGrpSpPr>
      <p:grpSpPr>
        <a:xfrm>
          <a:off x="0" y="0"/>
          <a:ext cx="0" cy="0"/>
          <a:chOff x="0" y="0"/>
          <a:chExt cx="0" cy="0"/>
        </a:xfrm>
      </p:grpSpPr>
      <p:sp>
        <p:nvSpPr>
          <p:cNvPr id="432" name="Google Shape;432;p15"/>
          <p:cNvSpPr txBox="1"/>
          <p:nvPr>
            <p:ph type="title"/>
          </p:nvPr>
        </p:nvSpPr>
        <p:spPr>
          <a:xfrm>
            <a:off x="2599800" y="557100"/>
            <a:ext cx="3944400" cy="3039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6"/>
              </a:buClr>
              <a:buSzPts val="2400"/>
              <a:buNone/>
              <a:defRPr sz="2400">
                <a:solidFill>
                  <a:schemeClr val="accent6"/>
                </a:solidFill>
              </a:defRPr>
            </a:lvl1pPr>
            <a:lvl2pPr lvl="1" rtl="0" algn="ctr">
              <a:spcBef>
                <a:spcPts val="0"/>
              </a:spcBef>
              <a:spcAft>
                <a:spcPts val="0"/>
              </a:spcAft>
              <a:buClr>
                <a:schemeClr val="accent6"/>
              </a:buClr>
              <a:buSzPts val="2400"/>
              <a:buNone/>
              <a:defRPr sz="2400">
                <a:solidFill>
                  <a:schemeClr val="accent6"/>
                </a:solidFill>
              </a:defRPr>
            </a:lvl2pPr>
            <a:lvl3pPr lvl="2" rtl="0" algn="ctr">
              <a:spcBef>
                <a:spcPts val="0"/>
              </a:spcBef>
              <a:spcAft>
                <a:spcPts val="0"/>
              </a:spcAft>
              <a:buClr>
                <a:schemeClr val="accent6"/>
              </a:buClr>
              <a:buSzPts val="2400"/>
              <a:buNone/>
              <a:defRPr sz="2400">
                <a:solidFill>
                  <a:schemeClr val="accent6"/>
                </a:solidFill>
              </a:defRPr>
            </a:lvl3pPr>
            <a:lvl4pPr lvl="3" rtl="0" algn="ctr">
              <a:spcBef>
                <a:spcPts val="0"/>
              </a:spcBef>
              <a:spcAft>
                <a:spcPts val="0"/>
              </a:spcAft>
              <a:buClr>
                <a:schemeClr val="accent6"/>
              </a:buClr>
              <a:buSzPts val="2400"/>
              <a:buNone/>
              <a:defRPr sz="2400">
                <a:solidFill>
                  <a:schemeClr val="accent6"/>
                </a:solidFill>
              </a:defRPr>
            </a:lvl4pPr>
            <a:lvl5pPr lvl="4" rtl="0" algn="ctr">
              <a:spcBef>
                <a:spcPts val="0"/>
              </a:spcBef>
              <a:spcAft>
                <a:spcPts val="0"/>
              </a:spcAft>
              <a:buClr>
                <a:schemeClr val="accent6"/>
              </a:buClr>
              <a:buSzPts val="2400"/>
              <a:buNone/>
              <a:defRPr sz="2400">
                <a:solidFill>
                  <a:schemeClr val="accent6"/>
                </a:solidFill>
              </a:defRPr>
            </a:lvl5pPr>
            <a:lvl6pPr lvl="5" rtl="0" algn="ctr">
              <a:spcBef>
                <a:spcPts val="0"/>
              </a:spcBef>
              <a:spcAft>
                <a:spcPts val="0"/>
              </a:spcAft>
              <a:buClr>
                <a:schemeClr val="accent6"/>
              </a:buClr>
              <a:buSzPts val="2400"/>
              <a:buNone/>
              <a:defRPr sz="2400">
                <a:solidFill>
                  <a:schemeClr val="accent6"/>
                </a:solidFill>
              </a:defRPr>
            </a:lvl6pPr>
            <a:lvl7pPr lvl="6" rtl="0" algn="ctr">
              <a:spcBef>
                <a:spcPts val="0"/>
              </a:spcBef>
              <a:spcAft>
                <a:spcPts val="0"/>
              </a:spcAft>
              <a:buClr>
                <a:schemeClr val="accent6"/>
              </a:buClr>
              <a:buSzPts val="2400"/>
              <a:buNone/>
              <a:defRPr sz="2400">
                <a:solidFill>
                  <a:schemeClr val="accent6"/>
                </a:solidFill>
              </a:defRPr>
            </a:lvl7pPr>
            <a:lvl8pPr lvl="7" rtl="0" algn="ctr">
              <a:spcBef>
                <a:spcPts val="0"/>
              </a:spcBef>
              <a:spcAft>
                <a:spcPts val="0"/>
              </a:spcAft>
              <a:buClr>
                <a:schemeClr val="accent6"/>
              </a:buClr>
              <a:buSzPts val="2400"/>
              <a:buNone/>
              <a:defRPr sz="2400">
                <a:solidFill>
                  <a:schemeClr val="accent6"/>
                </a:solidFill>
              </a:defRPr>
            </a:lvl8pPr>
            <a:lvl9pPr lvl="8" rtl="0" algn="ctr">
              <a:spcBef>
                <a:spcPts val="0"/>
              </a:spcBef>
              <a:spcAft>
                <a:spcPts val="0"/>
              </a:spcAft>
              <a:buClr>
                <a:schemeClr val="accent6"/>
              </a:buClr>
              <a:buSzPts val="2400"/>
              <a:buNone/>
              <a:defRPr sz="2400">
                <a:solidFill>
                  <a:schemeClr val="accent6"/>
                </a:solidFill>
              </a:defRPr>
            </a:lvl9pPr>
          </a:lstStyle>
          <a:p/>
        </p:txBody>
      </p:sp>
      <p:sp>
        <p:nvSpPr>
          <p:cNvPr id="433" name="Google Shape;433;p15"/>
          <p:cNvSpPr/>
          <p:nvPr/>
        </p:nvSpPr>
        <p:spPr>
          <a:xfrm flipH="1" rot="-299203">
            <a:off x="4165118" y="271976"/>
            <a:ext cx="7377213" cy="5258786"/>
          </a:xfrm>
          <a:custGeom>
            <a:rect b="b" l="l" r="r" t="t"/>
            <a:pathLst>
              <a:path extrusionOk="0" h="33169" w="45674">
                <a:moveTo>
                  <a:pt x="30337" y="1"/>
                </a:moveTo>
                <a:cubicBezTo>
                  <a:pt x="26083" y="1"/>
                  <a:pt x="27080" y="4218"/>
                  <a:pt x="24071" y="5159"/>
                </a:cubicBezTo>
                <a:cubicBezTo>
                  <a:pt x="23601" y="5306"/>
                  <a:pt x="23184" y="5368"/>
                  <a:pt x="22798" y="5368"/>
                </a:cubicBezTo>
                <a:cubicBezTo>
                  <a:pt x="20637" y="5368"/>
                  <a:pt x="19453" y="3411"/>
                  <a:pt x="15335" y="3411"/>
                </a:cubicBezTo>
                <a:cubicBezTo>
                  <a:pt x="10482" y="3411"/>
                  <a:pt x="8930" y="6129"/>
                  <a:pt x="8638" y="10303"/>
                </a:cubicBezTo>
                <a:cubicBezTo>
                  <a:pt x="8347" y="14476"/>
                  <a:pt x="6600" y="17194"/>
                  <a:pt x="3300" y="20301"/>
                </a:cubicBezTo>
                <a:cubicBezTo>
                  <a:pt x="0" y="23407"/>
                  <a:pt x="3009" y="29230"/>
                  <a:pt x="6601" y="29619"/>
                </a:cubicBezTo>
                <a:cubicBezTo>
                  <a:pt x="8043" y="29774"/>
                  <a:pt x="9572" y="30023"/>
                  <a:pt x="10934" y="30545"/>
                </a:cubicBezTo>
                <a:cubicBezTo>
                  <a:pt x="12338" y="31083"/>
                  <a:pt x="13400" y="32228"/>
                  <a:pt x="14803" y="32764"/>
                </a:cubicBezTo>
                <a:cubicBezTo>
                  <a:pt x="15842" y="33161"/>
                  <a:pt x="16984" y="33167"/>
                  <a:pt x="18097" y="33168"/>
                </a:cubicBezTo>
                <a:cubicBezTo>
                  <a:pt x="18100" y="33168"/>
                  <a:pt x="18103" y="33168"/>
                  <a:pt x="18106" y="33168"/>
                </a:cubicBezTo>
                <a:cubicBezTo>
                  <a:pt x="20543" y="33168"/>
                  <a:pt x="21915" y="32359"/>
                  <a:pt x="23816" y="30936"/>
                </a:cubicBezTo>
                <a:cubicBezTo>
                  <a:pt x="25218" y="29886"/>
                  <a:pt x="26984" y="28116"/>
                  <a:pt x="28828" y="27968"/>
                </a:cubicBezTo>
                <a:cubicBezTo>
                  <a:pt x="28890" y="27963"/>
                  <a:pt x="28952" y="27961"/>
                  <a:pt x="29014" y="27961"/>
                </a:cubicBezTo>
                <a:cubicBezTo>
                  <a:pt x="31376" y="27961"/>
                  <a:pt x="33691" y="31483"/>
                  <a:pt x="37758" y="32240"/>
                </a:cubicBezTo>
                <a:cubicBezTo>
                  <a:pt x="37916" y="32269"/>
                  <a:pt x="38073" y="32283"/>
                  <a:pt x="38229" y="32283"/>
                </a:cubicBezTo>
                <a:cubicBezTo>
                  <a:pt x="42212" y="32283"/>
                  <a:pt x="45673" y="23062"/>
                  <a:pt x="44553" y="19232"/>
                </a:cubicBezTo>
                <a:cubicBezTo>
                  <a:pt x="43388" y="15253"/>
                  <a:pt x="40088" y="13895"/>
                  <a:pt x="40768" y="10594"/>
                </a:cubicBezTo>
                <a:cubicBezTo>
                  <a:pt x="41447" y="7292"/>
                  <a:pt x="40766" y="5256"/>
                  <a:pt x="39311" y="3800"/>
                </a:cubicBezTo>
                <a:cubicBezTo>
                  <a:pt x="39311" y="3800"/>
                  <a:pt x="35525" y="305"/>
                  <a:pt x="30770" y="14"/>
                </a:cubicBezTo>
                <a:cubicBezTo>
                  <a:pt x="30620" y="5"/>
                  <a:pt x="30476" y="1"/>
                  <a:pt x="30337" y="1"/>
                </a:cubicBezTo>
                <a:close/>
              </a:path>
            </a:pathLst>
          </a:custGeom>
          <a:solidFill>
            <a:srgbClr val="FFF4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DESIGN 3">
  <p:cSld name="SECTION_HEADER_2_1_2_1">
    <p:bg>
      <p:bgPr>
        <a:solidFill>
          <a:schemeClr val="accent2"/>
        </a:solidFill>
      </p:bgPr>
    </p:bg>
    <p:spTree>
      <p:nvGrpSpPr>
        <p:cNvPr id="434" name="Shape 434"/>
        <p:cNvGrpSpPr/>
        <p:nvPr/>
      </p:nvGrpSpPr>
      <p:grpSpPr>
        <a:xfrm>
          <a:off x="0" y="0"/>
          <a:ext cx="0" cy="0"/>
          <a:chOff x="0" y="0"/>
          <a:chExt cx="0" cy="0"/>
        </a:xfrm>
      </p:grpSpPr>
      <p:sp>
        <p:nvSpPr>
          <p:cNvPr id="435" name="Google Shape;435;p16"/>
          <p:cNvSpPr txBox="1"/>
          <p:nvPr>
            <p:ph type="title"/>
          </p:nvPr>
        </p:nvSpPr>
        <p:spPr>
          <a:xfrm>
            <a:off x="2599800" y="557100"/>
            <a:ext cx="3944400" cy="3039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6"/>
              </a:buClr>
              <a:buSzPts val="2400"/>
              <a:buNone/>
              <a:defRPr sz="2400">
                <a:solidFill>
                  <a:schemeClr val="accent6"/>
                </a:solidFill>
              </a:defRPr>
            </a:lvl1pPr>
            <a:lvl2pPr lvl="1" rtl="0" algn="ctr">
              <a:spcBef>
                <a:spcPts val="0"/>
              </a:spcBef>
              <a:spcAft>
                <a:spcPts val="0"/>
              </a:spcAft>
              <a:buClr>
                <a:schemeClr val="accent6"/>
              </a:buClr>
              <a:buSzPts val="2400"/>
              <a:buNone/>
              <a:defRPr sz="2400">
                <a:solidFill>
                  <a:schemeClr val="accent6"/>
                </a:solidFill>
              </a:defRPr>
            </a:lvl2pPr>
            <a:lvl3pPr lvl="2" rtl="0" algn="ctr">
              <a:spcBef>
                <a:spcPts val="0"/>
              </a:spcBef>
              <a:spcAft>
                <a:spcPts val="0"/>
              </a:spcAft>
              <a:buClr>
                <a:schemeClr val="accent6"/>
              </a:buClr>
              <a:buSzPts val="2400"/>
              <a:buNone/>
              <a:defRPr sz="2400">
                <a:solidFill>
                  <a:schemeClr val="accent6"/>
                </a:solidFill>
              </a:defRPr>
            </a:lvl3pPr>
            <a:lvl4pPr lvl="3" rtl="0" algn="ctr">
              <a:spcBef>
                <a:spcPts val="0"/>
              </a:spcBef>
              <a:spcAft>
                <a:spcPts val="0"/>
              </a:spcAft>
              <a:buClr>
                <a:schemeClr val="accent6"/>
              </a:buClr>
              <a:buSzPts val="2400"/>
              <a:buNone/>
              <a:defRPr sz="2400">
                <a:solidFill>
                  <a:schemeClr val="accent6"/>
                </a:solidFill>
              </a:defRPr>
            </a:lvl4pPr>
            <a:lvl5pPr lvl="4" rtl="0" algn="ctr">
              <a:spcBef>
                <a:spcPts val="0"/>
              </a:spcBef>
              <a:spcAft>
                <a:spcPts val="0"/>
              </a:spcAft>
              <a:buClr>
                <a:schemeClr val="accent6"/>
              </a:buClr>
              <a:buSzPts val="2400"/>
              <a:buNone/>
              <a:defRPr sz="2400">
                <a:solidFill>
                  <a:schemeClr val="accent6"/>
                </a:solidFill>
              </a:defRPr>
            </a:lvl5pPr>
            <a:lvl6pPr lvl="5" rtl="0" algn="ctr">
              <a:spcBef>
                <a:spcPts val="0"/>
              </a:spcBef>
              <a:spcAft>
                <a:spcPts val="0"/>
              </a:spcAft>
              <a:buClr>
                <a:schemeClr val="accent6"/>
              </a:buClr>
              <a:buSzPts val="2400"/>
              <a:buNone/>
              <a:defRPr sz="2400">
                <a:solidFill>
                  <a:schemeClr val="accent6"/>
                </a:solidFill>
              </a:defRPr>
            </a:lvl6pPr>
            <a:lvl7pPr lvl="6" rtl="0" algn="ctr">
              <a:spcBef>
                <a:spcPts val="0"/>
              </a:spcBef>
              <a:spcAft>
                <a:spcPts val="0"/>
              </a:spcAft>
              <a:buClr>
                <a:schemeClr val="accent6"/>
              </a:buClr>
              <a:buSzPts val="2400"/>
              <a:buNone/>
              <a:defRPr sz="2400">
                <a:solidFill>
                  <a:schemeClr val="accent6"/>
                </a:solidFill>
              </a:defRPr>
            </a:lvl7pPr>
            <a:lvl8pPr lvl="7" rtl="0" algn="ctr">
              <a:spcBef>
                <a:spcPts val="0"/>
              </a:spcBef>
              <a:spcAft>
                <a:spcPts val="0"/>
              </a:spcAft>
              <a:buClr>
                <a:schemeClr val="accent6"/>
              </a:buClr>
              <a:buSzPts val="2400"/>
              <a:buNone/>
              <a:defRPr sz="2400">
                <a:solidFill>
                  <a:schemeClr val="accent6"/>
                </a:solidFill>
              </a:defRPr>
            </a:lvl8pPr>
            <a:lvl9pPr lvl="8" rtl="0" algn="ctr">
              <a:spcBef>
                <a:spcPts val="0"/>
              </a:spcBef>
              <a:spcAft>
                <a:spcPts val="0"/>
              </a:spcAft>
              <a:buClr>
                <a:schemeClr val="accent6"/>
              </a:buClr>
              <a:buSzPts val="2400"/>
              <a:buNone/>
              <a:defRPr sz="2400">
                <a:solidFill>
                  <a:schemeClr val="accent6"/>
                </a:solidFill>
              </a:defRPr>
            </a:lvl9pPr>
          </a:lstStyle>
          <a:p/>
        </p:txBody>
      </p:sp>
      <p:sp>
        <p:nvSpPr>
          <p:cNvPr id="436" name="Google Shape;436;p16"/>
          <p:cNvSpPr/>
          <p:nvPr/>
        </p:nvSpPr>
        <p:spPr>
          <a:xfrm flipH="1" rot="-299203">
            <a:off x="-5005658" y="271976"/>
            <a:ext cx="7377213" cy="5258786"/>
          </a:xfrm>
          <a:custGeom>
            <a:rect b="b" l="l" r="r" t="t"/>
            <a:pathLst>
              <a:path extrusionOk="0" h="33169" w="45674">
                <a:moveTo>
                  <a:pt x="30337" y="1"/>
                </a:moveTo>
                <a:cubicBezTo>
                  <a:pt x="26083" y="1"/>
                  <a:pt x="27080" y="4218"/>
                  <a:pt x="24071" y="5159"/>
                </a:cubicBezTo>
                <a:cubicBezTo>
                  <a:pt x="23601" y="5306"/>
                  <a:pt x="23184" y="5368"/>
                  <a:pt x="22798" y="5368"/>
                </a:cubicBezTo>
                <a:cubicBezTo>
                  <a:pt x="20637" y="5368"/>
                  <a:pt x="19453" y="3411"/>
                  <a:pt x="15335" y="3411"/>
                </a:cubicBezTo>
                <a:cubicBezTo>
                  <a:pt x="10482" y="3411"/>
                  <a:pt x="8930" y="6129"/>
                  <a:pt x="8638" y="10303"/>
                </a:cubicBezTo>
                <a:cubicBezTo>
                  <a:pt x="8347" y="14476"/>
                  <a:pt x="6600" y="17194"/>
                  <a:pt x="3300" y="20301"/>
                </a:cubicBezTo>
                <a:cubicBezTo>
                  <a:pt x="0" y="23407"/>
                  <a:pt x="3009" y="29230"/>
                  <a:pt x="6601" y="29619"/>
                </a:cubicBezTo>
                <a:cubicBezTo>
                  <a:pt x="8043" y="29774"/>
                  <a:pt x="9572" y="30023"/>
                  <a:pt x="10934" y="30545"/>
                </a:cubicBezTo>
                <a:cubicBezTo>
                  <a:pt x="12338" y="31083"/>
                  <a:pt x="13400" y="32228"/>
                  <a:pt x="14803" y="32764"/>
                </a:cubicBezTo>
                <a:cubicBezTo>
                  <a:pt x="15842" y="33161"/>
                  <a:pt x="16984" y="33167"/>
                  <a:pt x="18097" y="33168"/>
                </a:cubicBezTo>
                <a:cubicBezTo>
                  <a:pt x="18100" y="33168"/>
                  <a:pt x="18103" y="33168"/>
                  <a:pt x="18106" y="33168"/>
                </a:cubicBezTo>
                <a:cubicBezTo>
                  <a:pt x="20543" y="33168"/>
                  <a:pt x="21915" y="32359"/>
                  <a:pt x="23816" y="30936"/>
                </a:cubicBezTo>
                <a:cubicBezTo>
                  <a:pt x="25218" y="29886"/>
                  <a:pt x="26984" y="28116"/>
                  <a:pt x="28828" y="27968"/>
                </a:cubicBezTo>
                <a:cubicBezTo>
                  <a:pt x="28890" y="27963"/>
                  <a:pt x="28952" y="27961"/>
                  <a:pt x="29014" y="27961"/>
                </a:cubicBezTo>
                <a:cubicBezTo>
                  <a:pt x="31376" y="27961"/>
                  <a:pt x="33691" y="31483"/>
                  <a:pt x="37758" y="32240"/>
                </a:cubicBezTo>
                <a:cubicBezTo>
                  <a:pt x="37916" y="32269"/>
                  <a:pt x="38073" y="32283"/>
                  <a:pt x="38229" y="32283"/>
                </a:cubicBezTo>
                <a:cubicBezTo>
                  <a:pt x="42212" y="32283"/>
                  <a:pt x="45673" y="23062"/>
                  <a:pt x="44553" y="19232"/>
                </a:cubicBezTo>
                <a:cubicBezTo>
                  <a:pt x="43388" y="15253"/>
                  <a:pt x="40088" y="13895"/>
                  <a:pt x="40768" y="10594"/>
                </a:cubicBezTo>
                <a:cubicBezTo>
                  <a:pt x="41447" y="7292"/>
                  <a:pt x="40766" y="5256"/>
                  <a:pt x="39311" y="3800"/>
                </a:cubicBezTo>
                <a:cubicBezTo>
                  <a:pt x="39311" y="3800"/>
                  <a:pt x="35525" y="305"/>
                  <a:pt x="30770" y="14"/>
                </a:cubicBezTo>
                <a:cubicBezTo>
                  <a:pt x="30620" y="5"/>
                  <a:pt x="30476" y="1"/>
                  <a:pt x="30337" y="1"/>
                </a:cubicBezTo>
                <a:close/>
              </a:path>
            </a:pathLst>
          </a:custGeom>
          <a:solidFill>
            <a:srgbClr val="FFF4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16"/>
          <p:cNvSpPr/>
          <p:nvPr/>
        </p:nvSpPr>
        <p:spPr>
          <a:xfrm rot="-4991186">
            <a:off x="659593" y="676166"/>
            <a:ext cx="762114" cy="515523"/>
          </a:xfrm>
          <a:custGeom>
            <a:rect b="b" l="l" r="r" t="t"/>
            <a:pathLst>
              <a:path extrusionOk="0" h="7540" w="11050">
                <a:moveTo>
                  <a:pt x="8100" y="1"/>
                </a:moveTo>
                <a:cubicBezTo>
                  <a:pt x="7014" y="1"/>
                  <a:pt x="5905" y="606"/>
                  <a:pt x="5031" y="1160"/>
                </a:cubicBezTo>
                <a:cubicBezTo>
                  <a:pt x="3844" y="1914"/>
                  <a:pt x="2717" y="2877"/>
                  <a:pt x="1780" y="3926"/>
                </a:cubicBezTo>
                <a:cubicBezTo>
                  <a:pt x="843" y="4976"/>
                  <a:pt x="104" y="6138"/>
                  <a:pt x="0" y="7540"/>
                </a:cubicBezTo>
                <a:cubicBezTo>
                  <a:pt x="770" y="6279"/>
                  <a:pt x="2034" y="5341"/>
                  <a:pt x="3063" y="4768"/>
                </a:cubicBezTo>
                <a:cubicBezTo>
                  <a:pt x="4091" y="4195"/>
                  <a:pt x="5290" y="3997"/>
                  <a:pt x="6467" y="3945"/>
                </a:cubicBezTo>
                <a:cubicBezTo>
                  <a:pt x="7009" y="3922"/>
                  <a:pt x="7653" y="3944"/>
                  <a:pt x="8195" y="3901"/>
                </a:cubicBezTo>
                <a:cubicBezTo>
                  <a:pt x="10050" y="3755"/>
                  <a:pt x="11050" y="1114"/>
                  <a:pt x="9194" y="238"/>
                </a:cubicBezTo>
                <a:cubicBezTo>
                  <a:pt x="8839" y="71"/>
                  <a:pt x="8471" y="1"/>
                  <a:pt x="810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16"/>
          <p:cNvSpPr/>
          <p:nvPr/>
        </p:nvSpPr>
        <p:spPr>
          <a:xfrm flipH="1">
            <a:off x="6557837" y="-38700"/>
            <a:ext cx="2599263" cy="3630756"/>
          </a:xfrm>
          <a:custGeom>
            <a:rect b="b" l="l" r="r" t="t"/>
            <a:pathLst>
              <a:path extrusionOk="0" h="17430" w="14729">
                <a:moveTo>
                  <a:pt x="0" y="0"/>
                </a:moveTo>
                <a:lnTo>
                  <a:pt x="0" y="17429"/>
                </a:lnTo>
                <a:cubicBezTo>
                  <a:pt x="557" y="16707"/>
                  <a:pt x="1581" y="16522"/>
                  <a:pt x="2507" y="16452"/>
                </a:cubicBezTo>
                <a:cubicBezTo>
                  <a:pt x="3434" y="16381"/>
                  <a:pt x="4435" y="16347"/>
                  <a:pt x="5165" y="15790"/>
                </a:cubicBezTo>
                <a:cubicBezTo>
                  <a:pt x="6137" y="15051"/>
                  <a:pt x="6343" y="13595"/>
                  <a:pt x="7391" y="12963"/>
                </a:cubicBezTo>
                <a:cubicBezTo>
                  <a:pt x="7864" y="12678"/>
                  <a:pt x="8419" y="12614"/>
                  <a:pt x="8985" y="12614"/>
                </a:cubicBezTo>
                <a:cubicBezTo>
                  <a:pt x="9304" y="12614"/>
                  <a:pt x="9628" y="12634"/>
                  <a:pt x="9942" y="12646"/>
                </a:cubicBezTo>
                <a:cubicBezTo>
                  <a:pt x="10032" y="12650"/>
                  <a:pt x="10123" y="12652"/>
                  <a:pt x="10215" y="12652"/>
                </a:cubicBezTo>
                <a:cubicBezTo>
                  <a:pt x="11012" y="12652"/>
                  <a:pt x="11862" y="12505"/>
                  <a:pt x="12329" y="11897"/>
                </a:cubicBezTo>
                <a:cubicBezTo>
                  <a:pt x="12755" y="11344"/>
                  <a:pt x="12722" y="10580"/>
                  <a:pt x="12577" y="9906"/>
                </a:cubicBezTo>
                <a:cubicBezTo>
                  <a:pt x="12433" y="9231"/>
                  <a:pt x="12195" y="8554"/>
                  <a:pt x="12275" y="7869"/>
                </a:cubicBezTo>
                <a:cubicBezTo>
                  <a:pt x="12375" y="7015"/>
                  <a:pt x="12952" y="6287"/>
                  <a:pt x="13189" y="5459"/>
                </a:cubicBezTo>
                <a:cubicBezTo>
                  <a:pt x="13465" y="4493"/>
                  <a:pt x="13260" y="3468"/>
                  <a:pt x="13301" y="2466"/>
                </a:cubicBezTo>
                <a:cubicBezTo>
                  <a:pt x="13341" y="1464"/>
                  <a:pt x="13756" y="337"/>
                  <a:pt x="1472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16"/>
          <p:cNvSpPr/>
          <p:nvPr/>
        </p:nvSpPr>
        <p:spPr>
          <a:xfrm>
            <a:off x="7952500" y="2640850"/>
            <a:ext cx="1237225" cy="1456750"/>
          </a:xfrm>
          <a:custGeom>
            <a:rect b="b" l="l" r="r" t="t"/>
            <a:pathLst>
              <a:path extrusionOk="0" h="58270" w="49489">
                <a:moveTo>
                  <a:pt x="0" y="0"/>
                </a:moveTo>
                <a:cubicBezTo>
                  <a:pt x="6802" y="9073"/>
                  <a:pt x="4755" y="23510"/>
                  <a:pt x="12771" y="31530"/>
                </a:cubicBezTo>
                <a:cubicBezTo>
                  <a:pt x="23475" y="42239"/>
                  <a:pt x="42718" y="44728"/>
                  <a:pt x="49489" y="58270"/>
                </a:cubicBezTo>
              </a:path>
            </a:pathLst>
          </a:custGeom>
          <a:noFill/>
          <a:ln cap="flat" cmpd="sng" w="19050">
            <a:solidFill>
              <a:schemeClr val="accent6"/>
            </a:solidFill>
            <a:prstDash val="solid"/>
            <a:round/>
            <a:headEnd len="med" w="med" type="none"/>
            <a:tailEnd len="med" w="med" type="none"/>
          </a:ln>
        </p:spPr>
      </p:sp>
      <p:sp>
        <p:nvSpPr>
          <p:cNvPr id="440" name="Google Shape;440;p16"/>
          <p:cNvSpPr/>
          <p:nvPr/>
        </p:nvSpPr>
        <p:spPr>
          <a:xfrm>
            <a:off x="-99700" y="564200"/>
            <a:ext cx="683475" cy="533825"/>
          </a:xfrm>
          <a:custGeom>
            <a:rect b="b" l="l" r="r" t="t"/>
            <a:pathLst>
              <a:path extrusionOk="0" h="21353" w="27339">
                <a:moveTo>
                  <a:pt x="0" y="0"/>
                </a:moveTo>
                <a:cubicBezTo>
                  <a:pt x="11563" y="0"/>
                  <a:pt x="27339" y="9790"/>
                  <a:pt x="27339" y="21353"/>
                </a:cubicBezTo>
              </a:path>
            </a:pathLst>
          </a:custGeom>
          <a:noFill/>
          <a:ln cap="flat" cmpd="sng" w="19050">
            <a:solidFill>
              <a:schemeClr val="accent6"/>
            </a:solidFill>
            <a:prstDash val="solid"/>
            <a:round/>
            <a:headEnd len="med" w="med" type="none"/>
            <a:tailEnd len="med" w="med" type="none"/>
          </a:ln>
        </p:spPr>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HREE COLUMNS 1">
  <p:cSld name="SECTION_HEADER_2_1_2_1_1">
    <p:bg>
      <p:bgPr>
        <a:solidFill>
          <a:schemeClr val="accent6"/>
        </a:solidFill>
      </p:bgPr>
    </p:bg>
    <p:spTree>
      <p:nvGrpSpPr>
        <p:cNvPr id="441" name="Shape 441"/>
        <p:cNvGrpSpPr/>
        <p:nvPr/>
      </p:nvGrpSpPr>
      <p:grpSpPr>
        <a:xfrm>
          <a:off x="0" y="0"/>
          <a:ext cx="0" cy="0"/>
          <a:chOff x="0" y="0"/>
          <a:chExt cx="0" cy="0"/>
        </a:xfrm>
      </p:grpSpPr>
      <p:sp>
        <p:nvSpPr>
          <p:cNvPr id="442" name="Google Shape;442;p17"/>
          <p:cNvSpPr txBox="1"/>
          <p:nvPr>
            <p:ph type="title"/>
          </p:nvPr>
        </p:nvSpPr>
        <p:spPr>
          <a:xfrm>
            <a:off x="2599800" y="557100"/>
            <a:ext cx="3944400" cy="3039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2"/>
              </a:buClr>
              <a:buSzPts val="2400"/>
              <a:buNone/>
              <a:defRPr sz="2400">
                <a:solidFill>
                  <a:schemeClr val="accent2"/>
                </a:solidFill>
              </a:defRPr>
            </a:lvl1pPr>
            <a:lvl2pPr lvl="1" rtl="0" algn="ctr">
              <a:spcBef>
                <a:spcPts val="0"/>
              </a:spcBef>
              <a:spcAft>
                <a:spcPts val="0"/>
              </a:spcAft>
              <a:buClr>
                <a:schemeClr val="accent2"/>
              </a:buClr>
              <a:buSzPts val="2400"/>
              <a:buNone/>
              <a:defRPr sz="2400">
                <a:solidFill>
                  <a:schemeClr val="accent2"/>
                </a:solidFill>
              </a:defRPr>
            </a:lvl2pPr>
            <a:lvl3pPr lvl="2" rtl="0" algn="ctr">
              <a:spcBef>
                <a:spcPts val="0"/>
              </a:spcBef>
              <a:spcAft>
                <a:spcPts val="0"/>
              </a:spcAft>
              <a:buClr>
                <a:schemeClr val="accent2"/>
              </a:buClr>
              <a:buSzPts val="2400"/>
              <a:buNone/>
              <a:defRPr sz="2400">
                <a:solidFill>
                  <a:schemeClr val="accent2"/>
                </a:solidFill>
              </a:defRPr>
            </a:lvl3pPr>
            <a:lvl4pPr lvl="3" rtl="0" algn="ctr">
              <a:spcBef>
                <a:spcPts val="0"/>
              </a:spcBef>
              <a:spcAft>
                <a:spcPts val="0"/>
              </a:spcAft>
              <a:buClr>
                <a:schemeClr val="accent2"/>
              </a:buClr>
              <a:buSzPts val="2400"/>
              <a:buNone/>
              <a:defRPr sz="2400">
                <a:solidFill>
                  <a:schemeClr val="accent2"/>
                </a:solidFill>
              </a:defRPr>
            </a:lvl4pPr>
            <a:lvl5pPr lvl="4" rtl="0" algn="ctr">
              <a:spcBef>
                <a:spcPts val="0"/>
              </a:spcBef>
              <a:spcAft>
                <a:spcPts val="0"/>
              </a:spcAft>
              <a:buClr>
                <a:schemeClr val="accent2"/>
              </a:buClr>
              <a:buSzPts val="2400"/>
              <a:buNone/>
              <a:defRPr sz="2400">
                <a:solidFill>
                  <a:schemeClr val="accent2"/>
                </a:solidFill>
              </a:defRPr>
            </a:lvl5pPr>
            <a:lvl6pPr lvl="5" rtl="0" algn="ctr">
              <a:spcBef>
                <a:spcPts val="0"/>
              </a:spcBef>
              <a:spcAft>
                <a:spcPts val="0"/>
              </a:spcAft>
              <a:buClr>
                <a:schemeClr val="accent2"/>
              </a:buClr>
              <a:buSzPts val="2400"/>
              <a:buNone/>
              <a:defRPr sz="2400">
                <a:solidFill>
                  <a:schemeClr val="accent2"/>
                </a:solidFill>
              </a:defRPr>
            </a:lvl6pPr>
            <a:lvl7pPr lvl="6" rtl="0" algn="ctr">
              <a:spcBef>
                <a:spcPts val="0"/>
              </a:spcBef>
              <a:spcAft>
                <a:spcPts val="0"/>
              </a:spcAft>
              <a:buClr>
                <a:schemeClr val="accent2"/>
              </a:buClr>
              <a:buSzPts val="2400"/>
              <a:buNone/>
              <a:defRPr sz="2400">
                <a:solidFill>
                  <a:schemeClr val="accent2"/>
                </a:solidFill>
              </a:defRPr>
            </a:lvl7pPr>
            <a:lvl8pPr lvl="7" rtl="0" algn="ctr">
              <a:spcBef>
                <a:spcPts val="0"/>
              </a:spcBef>
              <a:spcAft>
                <a:spcPts val="0"/>
              </a:spcAft>
              <a:buClr>
                <a:schemeClr val="accent2"/>
              </a:buClr>
              <a:buSzPts val="2400"/>
              <a:buNone/>
              <a:defRPr sz="2400">
                <a:solidFill>
                  <a:schemeClr val="accent2"/>
                </a:solidFill>
              </a:defRPr>
            </a:lvl8pPr>
            <a:lvl9pPr lvl="8" rtl="0" algn="ctr">
              <a:spcBef>
                <a:spcPts val="0"/>
              </a:spcBef>
              <a:spcAft>
                <a:spcPts val="0"/>
              </a:spcAft>
              <a:buClr>
                <a:schemeClr val="accent2"/>
              </a:buClr>
              <a:buSzPts val="2400"/>
              <a:buNone/>
              <a:defRPr sz="2400">
                <a:solidFill>
                  <a:schemeClr val="accent2"/>
                </a:solidFill>
              </a:defRPr>
            </a:lvl9pPr>
          </a:lstStyle>
          <a:p/>
        </p:txBody>
      </p:sp>
      <p:sp>
        <p:nvSpPr>
          <p:cNvPr id="443" name="Google Shape;443;p17"/>
          <p:cNvSpPr/>
          <p:nvPr/>
        </p:nvSpPr>
        <p:spPr>
          <a:xfrm>
            <a:off x="-43563" y="0"/>
            <a:ext cx="2599263" cy="3630756"/>
          </a:xfrm>
          <a:custGeom>
            <a:rect b="b" l="l" r="r" t="t"/>
            <a:pathLst>
              <a:path extrusionOk="0" h="17430" w="14729">
                <a:moveTo>
                  <a:pt x="0" y="0"/>
                </a:moveTo>
                <a:lnTo>
                  <a:pt x="0" y="17429"/>
                </a:lnTo>
                <a:cubicBezTo>
                  <a:pt x="557" y="16707"/>
                  <a:pt x="1581" y="16522"/>
                  <a:pt x="2507" y="16452"/>
                </a:cubicBezTo>
                <a:cubicBezTo>
                  <a:pt x="3434" y="16381"/>
                  <a:pt x="4435" y="16347"/>
                  <a:pt x="5165" y="15790"/>
                </a:cubicBezTo>
                <a:cubicBezTo>
                  <a:pt x="6137" y="15051"/>
                  <a:pt x="6343" y="13595"/>
                  <a:pt x="7391" y="12963"/>
                </a:cubicBezTo>
                <a:cubicBezTo>
                  <a:pt x="7864" y="12678"/>
                  <a:pt x="8419" y="12614"/>
                  <a:pt x="8985" y="12614"/>
                </a:cubicBezTo>
                <a:cubicBezTo>
                  <a:pt x="9304" y="12614"/>
                  <a:pt x="9628" y="12634"/>
                  <a:pt x="9942" y="12646"/>
                </a:cubicBezTo>
                <a:cubicBezTo>
                  <a:pt x="10032" y="12650"/>
                  <a:pt x="10123" y="12652"/>
                  <a:pt x="10215" y="12652"/>
                </a:cubicBezTo>
                <a:cubicBezTo>
                  <a:pt x="11012" y="12652"/>
                  <a:pt x="11862" y="12505"/>
                  <a:pt x="12329" y="11897"/>
                </a:cubicBezTo>
                <a:cubicBezTo>
                  <a:pt x="12755" y="11344"/>
                  <a:pt x="12722" y="10580"/>
                  <a:pt x="12577" y="9906"/>
                </a:cubicBezTo>
                <a:cubicBezTo>
                  <a:pt x="12433" y="9231"/>
                  <a:pt x="12195" y="8554"/>
                  <a:pt x="12275" y="7869"/>
                </a:cubicBezTo>
                <a:cubicBezTo>
                  <a:pt x="12375" y="7015"/>
                  <a:pt x="12952" y="6287"/>
                  <a:pt x="13189" y="5459"/>
                </a:cubicBezTo>
                <a:cubicBezTo>
                  <a:pt x="13465" y="4493"/>
                  <a:pt x="13260" y="3468"/>
                  <a:pt x="13301" y="2466"/>
                </a:cubicBezTo>
                <a:cubicBezTo>
                  <a:pt x="13341" y="1464"/>
                  <a:pt x="13756" y="337"/>
                  <a:pt x="1472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17"/>
          <p:cNvSpPr txBox="1"/>
          <p:nvPr>
            <p:ph idx="2" type="title"/>
          </p:nvPr>
        </p:nvSpPr>
        <p:spPr>
          <a:xfrm>
            <a:off x="1632301" y="3389900"/>
            <a:ext cx="1600500" cy="3354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2"/>
              </a:buClr>
              <a:buSzPts val="1800"/>
              <a:buNone/>
              <a:defRPr sz="1800">
                <a:solidFill>
                  <a:schemeClr val="accent2"/>
                </a:solidFill>
              </a:defRPr>
            </a:lvl1pPr>
            <a:lvl2pPr lvl="1" rtl="0" algn="ctr">
              <a:spcBef>
                <a:spcPts val="0"/>
              </a:spcBef>
              <a:spcAft>
                <a:spcPts val="0"/>
              </a:spcAft>
              <a:buClr>
                <a:schemeClr val="accent2"/>
              </a:buClr>
              <a:buSzPts val="1800"/>
              <a:buNone/>
              <a:defRPr sz="1800">
                <a:solidFill>
                  <a:schemeClr val="accent2"/>
                </a:solidFill>
              </a:defRPr>
            </a:lvl2pPr>
            <a:lvl3pPr lvl="2" rtl="0" algn="ctr">
              <a:spcBef>
                <a:spcPts val="0"/>
              </a:spcBef>
              <a:spcAft>
                <a:spcPts val="0"/>
              </a:spcAft>
              <a:buClr>
                <a:schemeClr val="accent2"/>
              </a:buClr>
              <a:buSzPts val="1800"/>
              <a:buNone/>
              <a:defRPr sz="1800">
                <a:solidFill>
                  <a:schemeClr val="accent2"/>
                </a:solidFill>
              </a:defRPr>
            </a:lvl3pPr>
            <a:lvl4pPr lvl="3" rtl="0" algn="ctr">
              <a:spcBef>
                <a:spcPts val="0"/>
              </a:spcBef>
              <a:spcAft>
                <a:spcPts val="0"/>
              </a:spcAft>
              <a:buClr>
                <a:schemeClr val="accent2"/>
              </a:buClr>
              <a:buSzPts val="1800"/>
              <a:buNone/>
              <a:defRPr sz="1800">
                <a:solidFill>
                  <a:schemeClr val="accent2"/>
                </a:solidFill>
              </a:defRPr>
            </a:lvl4pPr>
            <a:lvl5pPr lvl="4" rtl="0" algn="ctr">
              <a:spcBef>
                <a:spcPts val="0"/>
              </a:spcBef>
              <a:spcAft>
                <a:spcPts val="0"/>
              </a:spcAft>
              <a:buClr>
                <a:schemeClr val="accent2"/>
              </a:buClr>
              <a:buSzPts val="1800"/>
              <a:buNone/>
              <a:defRPr sz="1800">
                <a:solidFill>
                  <a:schemeClr val="accent2"/>
                </a:solidFill>
              </a:defRPr>
            </a:lvl5pPr>
            <a:lvl6pPr lvl="5" rtl="0" algn="ctr">
              <a:spcBef>
                <a:spcPts val="0"/>
              </a:spcBef>
              <a:spcAft>
                <a:spcPts val="0"/>
              </a:spcAft>
              <a:buClr>
                <a:schemeClr val="accent2"/>
              </a:buClr>
              <a:buSzPts val="1800"/>
              <a:buNone/>
              <a:defRPr sz="1800">
                <a:solidFill>
                  <a:schemeClr val="accent2"/>
                </a:solidFill>
              </a:defRPr>
            </a:lvl6pPr>
            <a:lvl7pPr lvl="6" rtl="0" algn="ctr">
              <a:spcBef>
                <a:spcPts val="0"/>
              </a:spcBef>
              <a:spcAft>
                <a:spcPts val="0"/>
              </a:spcAft>
              <a:buClr>
                <a:schemeClr val="accent2"/>
              </a:buClr>
              <a:buSzPts val="1800"/>
              <a:buNone/>
              <a:defRPr sz="1800">
                <a:solidFill>
                  <a:schemeClr val="accent2"/>
                </a:solidFill>
              </a:defRPr>
            </a:lvl7pPr>
            <a:lvl8pPr lvl="7" rtl="0" algn="ctr">
              <a:spcBef>
                <a:spcPts val="0"/>
              </a:spcBef>
              <a:spcAft>
                <a:spcPts val="0"/>
              </a:spcAft>
              <a:buClr>
                <a:schemeClr val="accent2"/>
              </a:buClr>
              <a:buSzPts val="1800"/>
              <a:buNone/>
              <a:defRPr sz="1800">
                <a:solidFill>
                  <a:schemeClr val="accent2"/>
                </a:solidFill>
              </a:defRPr>
            </a:lvl8pPr>
            <a:lvl9pPr lvl="8" rtl="0" algn="ctr">
              <a:spcBef>
                <a:spcPts val="0"/>
              </a:spcBef>
              <a:spcAft>
                <a:spcPts val="0"/>
              </a:spcAft>
              <a:buClr>
                <a:schemeClr val="accent2"/>
              </a:buClr>
              <a:buSzPts val="1800"/>
              <a:buNone/>
              <a:defRPr sz="1800">
                <a:solidFill>
                  <a:schemeClr val="accent2"/>
                </a:solidFill>
              </a:defRPr>
            </a:lvl9pPr>
          </a:lstStyle>
          <a:p/>
        </p:txBody>
      </p:sp>
      <p:sp>
        <p:nvSpPr>
          <p:cNvPr id="445" name="Google Shape;445;p17"/>
          <p:cNvSpPr txBox="1"/>
          <p:nvPr>
            <p:ph idx="1" type="subTitle"/>
          </p:nvPr>
        </p:nvSpPr>
        <p:spPr>
          <a:xfrm>
            <a:off x="1561050" y="3715825"/>
            <a:ext cx="1743000" cy="660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2"/>
              </a:buClr>
              <a:buSzPts val="1400"/>
              <a:buNone/>
              <a:defRPr sz="1400">
                <a:solidFill>
                  <a:schemeClr val="accent2"/>
                </a:solidFill>
              </a:defRPr>
            </a:lvl1pPr>
            <a:lvl2pPr lvl="1" rtl="0" algn="ctr">
              <a:lnSpc>
                <a:spcPct val="100000"/>
              </a:lnSpc>
              <a:spcBef>
                <a:spcPts val="0"/>
              </a:spcBef>
              <a:spcAft>
                <a:spcPts val="0"/>
              </a:spcAft>
              <a:buClr>
                <a:schemeClr val="accent2"/>
              </a:buClr>
              <a:buSzPts val="1400"/>
              <a:buNone/>
              <a:defRPr>
                <a:solidFill>
                  <a:schemeClr val="accent2"/>
                </a:solidFill>
              </a:defRPr>
            </a:lvl2pPr>
            <a:lvl3pPr lvl="2" rtl="0" algn="ctr">
              <a:lnSpc>
                <a:spcPct val="100000"/>
              </a:lnSpc>
              <a:spcBef>
                <a:spcPts val="0"/>
              </a:spcBef>
              <a:spcAft>
                <a:spcPts val="0"/>
              </a:spcAft>
              <a:buClr>
                <a:schemeClr val="accent2"/>
              </a:buClr>
              <a:buSzPts val="1400"/>
              <a:buNone/>
              <a:defRPr>
                <a:solidFill>
                  <a:schemeClr val="accent2"/>
                </a:solidFill>
              </a:defRPr>
            </a:lvl3pPr>
            <a:lvl4pPr lvl="3" rtl="0" algn="ctr">
              <a:lnSpc>
                <a:spcPct val="100000"/>
              </a:lnSpc>
              <a:spcBef>
                <a:spcPts val="0"/>
              </a:spcBef>
              <a:spcAft>
                <a:spcPts val="0"/>
              </a:spcAft>
              <a:buClr>
                <a:schemeClr val="accent2"/>
              </a:buClr>
              <a:buSzPts val="1400"/>
              <a:buNone/>
              <a:defRPr>
                <a:solidFill>
                  <a:schemeClr val="accent2"/>
                </a:solidFill>
              </a:defRPr>
            </a:lvl4pPr>
            <a:lvl5pPr lvl="4" rtl="0" algn="ctr">
              <a:lnSpc>
                <a:spcPct val="100000"/>
              </a:lnSpc>
              <a:spcBef>
                <a:spcPts val="0"/>
              </a:spcBef>
              <a:spcAft>
                <a:spcPts val="0"/>
              </a:spcAft>
              <a:buClr>
                <a:schemeClr val="accent2"/>
              </a:buClr>
              <a:buSzPts val="1400"/>
              <a:buNone/>
              <a:defRPr>
                <a:solidFill>
                  <a:schemeClr val="accent2"/>
                </a:solidFill>
              </a:defRPr>
            </a:lvl5pPr>
            <a:lvl6pPr lvl="5" rtl="0" algn="ctr">
              <a:lnSpc>
                <a:spcPct val="100000"/>
              </a:lnSpc>
              <a:spcBef>
                <a:spcPts val="0"/>
              </a:spcBef>
              <a:spcAft>
                <a:spcPts val="0"/>
              </a:spcAft>
              <a:buClr>
                <a:schemeClr val="accent2"/>
              </a:buClr>
              <a:buSzPts val="1400"/>
              <a:buNone/>
              <a:defRPr>
                <a:solidFill>
                  <a:schemeClr val="accent2"/>
                </a:solidFill>
              </a:defRPr>
            </a:lvl6pPr>
            <a:lvl7pPr lvl="6" rtl="0" algn="ctr">
              <a:lnSpc>
                <a:spcPct val="100000"/>
              </a:lnSpc>
              <a:spcBef>
                <a:spcPts val="0"/>
              </a:spcBef>
              <a:spcAft>
                <a:spcPts val="0"/>
              </a:spcAft>
              <a:buClr>
                <a:schemeClr val="accent2"/>
              </a:buClr>
              <a:buSzPts val="1400"/>
              <a:buNone/>
              <a:defRPr>
                <a:solidFill>
                  <a:schemeClr val="accent2"/>
                </a:solidFill>
              </a:defRPr>
            </a:lvl7pPr>
            <a:lvl8pPr lvl="7" rtl="0" algn="ctr">
              <a:lnSpc>
                <a:spcPct val="100000"/>
              </a:lnSpc>
              <a:spcBef>
                <a:spcPts val="0"/>
              </a:spcBef>
              <a:spcAft>
                <a:spcPts val="0"/>
              </a:spcAft>
              <a:buClr>
                <a:schemeClr val="accent2"/>
              </a:buClr>
              <a:buSzPts val="1400"/>
              <a:buNone/>
              <a:defRPr>
                <a:solidFill>
                  <a:schemeClr val="accent2"/>
                </a:solidFill>
              </a:defRPr>
            </a:lvl8pPr>
            <a:lvl9pPr lvl="8" rtl="0" algn="ctr">
              <a:lnSpc>
                <a:spcPct val="100000"/>
              </a:lnSpc>
              <a:spcBef>
                <a:spcPts val="0"/>
              </a:spcBef>
              <a:spcAft>
                <a:spcPts val="0"/>
              </a:spcAft>
              <a:buClr>
                <a:schemeClr val="accent2"/>
              </a:buClr>
              <a:buSzPts val="1400"/>
              <a:buNone/>
              <a:defRPr>
                <a:solidFill>
                  <a:schemeClr val="accent2"/>
                </a:solidFill>
              </a:defRPr>
            </a:lvl9pPr>
          </a:lstStyle>
          <a:p/>
        </p:txBody>
      </p:sp>
      <p:sp>
        <p:nvSpPr>
          <p:cNvPr id="446" name="Google Shape;446;p17"/>
          <p:cNvSpPr txBox="1"/>
          <p:nvPr>
            <p:ph idx="3" type="title"/>
          </p:nvPr>
        </p:nvSpPr>
        <p:spPr>
          <a:xfrm>
            <a:off x="3771751" y="3389900"/>
            <a:ext cx="1600500" cy="3354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2"/>
              </a:buClr>
              <a:buSzPts val="1800"/>
              <a:buNone/>
              <a:defRPr sz="1800">
                <a:solidFill>
                  <a:schemeClr val="accent2"/>
                </a:solidFill>
              </a:defRPr>
            </a:lvl1pPr>
            <a:lvl2pPr lvl="1" rtl="0" algn="ctr">
              <a:spcBef>
                <a:spcPts val="0"/>
              </a:spcBef>
              <a:spcAft>
                <a:spcPts val="0"/>
              </a:spcAft>
              <a:buClr>
                <a:schemeClr val="accent2"/>
              </a:buClr>
              <a:buSzPts val="1800"/>
              <a:buNone/>
              <a:defRPr sz="1800">
                <a:solidFill>
                  <a:schemeClr val="accent2"/>
                </a:solidFill>
              </a:defRPr>
            </a:lvl2pPr>
            <a:lvl3pPr lvl="2" rtl="0" algn="ctr">
              <a:spcBef>
                <a:spcPts val="0"/>
              </a:spcBef>
              <a:spcAft>
                <a:spcPts val="0"/>
              </a:spcAft>
              <a:buClr>
                <a:schemeClr val="accent2"/>
              </a:buClr>
              <a:buSzPts val="1800"/>
              <a:buNone/>
              <a:defRPr sz="1800">
                <a:solidFill>
                  <a:schemeClr val="accent2"/>
                </a:solidFill>
              </a:defRPr>
            </a:lvl3pPr>
            <a:lvl4pPr lvl="3" rtl="0" algn="ctr">
              <a:spcBef>
                <a:spcPts val="0"/>
              </a:spcBef>
              <a:spcAft>
                <a:spcPts val="0"/>
              </a:spcAft>
              <a:buClr>
                <a:schemeClr val="accent2"/>
              </a:buClr>
              <a:buSzPts val="1800"/>
              <a:buNone/>
              <a:defRPr sz="1800">
                <a:solidFill>
                  <a:schemeClr val="accent2"/>
                </a:solidFill>
              </a:defRPr>
            </a:lvl4pPr>
            <a:lvl5pPr lvl="4" rtl="0" algn="ctr">
              <a:spcBef>
                <a:spcPts val="0"/>
              </a:spcBef>
              <a:spcAft>
                <a:spcPts val="0"/>
              </a:spcAft>
              <a:buClr>
                <a:schemeClr val="accent2"/>
              </a:buClr>
              <a:buSzPts val="1800"/>
              <a:buNone/>
              <a:defRPr sz="1800">
                <a:solidFill>
                  <a:schemeClr val="accent2"/>
                </a:solidFill>
              </a:defRPr>
            </a:lvl5pPr>
            <a:lvl6pPr lvl="5" rtl="0" algn="ctr">
              <a:spcBef>
                <a:spcPts val="0"/>
              </a:spcBef>
              <a:spcAft>
                <a:spcPts val="0"/>
              </a:spcAft>
              <a:buClr>
                <a:schemeClr val="accent2"/>
              </a:buClr>
              <a:buSzPts val="1800"/>
              <a:buNone/>
              <a:defRPr sz="1800">
                <a:solidFill>
                  <a:schemeClr val="accent2"/>
                </a:solidFill>
              </a:defRPr>
            </a:lvl6pPr>
            <a:lvl7pPr lvl="6" rtl="0" algn="ctr">
              <a:spcBef>
                <a:spcPts val="0"/>
              </a:spcBef>
              <a:spcAft>
                <a:spcPts val="0"/>
              </a:spcAft>
              <a:buClr>
                <a:schemeClr val="accent2"/>
              </a:buClr>
              <a:buSzPts val="1800"/>
              <a:buNone/>
              <a:defRPr sz="1800">
                <a:solidFill>
                  <a:schemeClr val="accent2"/>
                </a:solidFill>
              </a:defRPr>
            </a:lvl7pPr>
            <a:lvl8pPr lvl="7" rtl="0" algn="ctr">
              <a:spcBef>
                <a:spcPts val="0"/>
              </a:spcBef>
              <a:spcAft>
                <a:spcPts val="0"/>
              </a:spcAft>
              <a:buClr>
                <a:schemeClr val="accent2"/>
              </a:buClr>
              <a:buSzPts val="1800"/>
              <a:buNone/>
              <a:defRPr sz="1800">
                <a:solidFill>
                  <a:schemeClr val="accent2"/>
                </a:solidFill>
              </a:defRPr>
            </a:lvl8pPr>
            <a:lvl9pPr lvl="8" rtl="0" algn="ctr">
              <a:spcBef>
                <a:spcPts val="0"/>
              </a:spcBef>
              <a:spcAft>
                <a:spcPts val="0"/>
              </a:spcAft>
              <a:buClr>
                <a:schemeClr val="accent2"/>
              </a:buClr>
              <a:buSzPts val="1800"/>
              <a:buNone/>
              <a:defRPr sz="1800">
                <a:solidFill>
                  <a:schemeClr val="accent2"/>
                </a:solidFill>
              </a:defRPr>
            </a:lvl9pPr>
          </a:lstStyle>
          <a:p/>
        </p:txBody>
      </p:sp>
      <p:sp>
        <p:nvSpPr>
          <p:cNvPr id="447" name="Google Shape;447;p17"/>
          <p:cNvSpPr txBox="1"/>
          <p:nvPr>
            <p:ph idx="4" type="subTitle"/>
          </p:nvPr>
        </p:nvSpPr>
        <p:spPr>
          <a:xfrm>
            <a:off x="3700500" y="3715825"/>
            <a:ext cx="1743000" cy="660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2"/>
              </a:buClr>
              <a:buSzPts val="1400"/>
              <a:buNone/>
              <a:defRPr sz="1400">
                <a:solidFill>
                  <a:schemeClr val="accent2"/>
                </a:solidFill>
              </a:defRPr>
            </a:lvl1pPr>
            <a:lvl2pPr lvl="1" rtl="0" algn="ctr">
              <a:lnSpc>
                <a:spcPct val="100000"/>
              </a:lnSpc>
              <a:spcBef>
                <a:spcPts val="0"/>
              </a:spcBef>
              <a:spcAft>
                <a:spcPts val="0"/>
              </a:spcAft>
              <a:buClr>
                <a:schemeClr val="accent2"/>
              </a:buClr>
              <a:buSzPts val="1400"/>
              <a:buNone/>
              <a:defRPr>
                <a:solidFill>
                  <a:schemeClr val="accent2"/>
                </a:solidFill>
              </a:defRPr>
            </a:lvl2pPr>
            <a:lvl3pPr lvl="2" rtl="0" algn="ctr">
              <a:lnSpc>
                <a:spcPct val="100000"/>
              </a:lnSpc>
              <a:spcBef>
                <a:spcPts val="0"/>
              </a:spcBef>
              <a:spcAft>
                <a:spcPts val="0"/>
              </a:spcAft>
              <a:buClr>
                <a:schemeClr val="accent2"/>
              </a:buClr>
              <a:buSzPts val="1400"/>
              <a:buNone/>
              <a:defRPr>
                <a:solidFill>
                  <a:schemeClr val="accent2"/>
                </a:solidFill>
              </a:defRPr>
            </a:lvl3pPr>
            <a:lvl4pPr lvl="3" rtl="0" algn="ctr">
              <a:lnSpc>
                <a:spcPct val="100000"/>
              </a:lnSpc>
              <a:spcBef>
                <a:spcPts val="0"/>
              </a:spcBef>
              <a:spcAft>
                <a:spcPts val="0"/>
              </a:spcAft>
              <a:buClr>
                <a:schemeClr val="accent2"/>
              </a:buClr>
              <a:buSzPts val="1400"/>
              <a:buNone/>
              <a:defRPr>
                <a:solidFill>
                  <a:schemeClr val="accent2"/>
                </a:solidFill>
              </a:defRPr>
            </a:lvl4pPr>
            <a:lvl5pPr lvl="4" rtl="0" algn="ctr">
              <a:lnSpc>
                <a:spcPct val="100000"/>
              </a:lnSpc>
              <a:spcBef>
                <a:spcPts val="0"/>
              </a:spcBef>
              <a:spcAft>
                <a:spcPts val="0"/>
              </a:spcAft>
              <a:buClr>
                <a:schemeClr val="accent2"/>
              </a:buClr>
              <a:buSzPts val="1400"/>
              <a:buNone/>
              <a:defRPr>
                <a:solidFill>
                  <a:schemeClr val="accent2"/>
                </a:solidFill>
              </a:defRPr>
            </a:lvl5pPr>
            <a:lvl6pPr lvl="5" rtl="0" algn="ctr">
              <a:lnSpc>
                <a:spcPct val="100000"/>
              </a:lnSpc>
              <a:spcBef>
                <a:spcPts val="0"/>
              </a:spcBef>
              <a:spcAft>
                <a:spcPts val="0"/>
              </a:spcAft>
              <a:buClr>
                <a:schemeClr val="accent2"/>
              </a:buClr>
              <a:buSzPts val="1400"/>
              <a:buNone/>
              <a:defRPr>
                <a:solidFill>
                  <a:schemeClr val="accent2"/>
                </a:solidFill>
              </a:defRPr>
            </a:lvl6pPr>
            <a:lvl7pPr lvl="6" rtl="0" algn="ctr">
              <a:lnSpc>
                <a:spcPct val="100000"/>
              </a:lnSpc>
              <a:spcBef>
                <a:spcPts val="0"/>
              </a:spcBef>
              <a:spcAft>
                <a:spcPts val="0"/>
              </a:spcAft>
              <a:buClr>
                <a:schemeClr val="accent2"/>
              </a:buClr>
              <a:buSzPts val="1400"/>
              <a:buNone/>
              <a:defRPr>
                <a:solidFill>
                  <a:schemeClr val="accent2"/>
                </a:solidFill>
              </a:defRPr>
            </a:lvl7pPr>
            <a:lvl8pPr lvl="7" rtl="0" algn="ctr">
              <a:lnSpc>
                <a:spcPct val="100000"/>
              </a:lnSpc>
              <a:spcBef>
                <a:spcPts val="0"/>
              </a:spcBef>
              <a:spcAft>
                <a:spcPts val="0"/>
              </a:spcAft>
              <a:buClr>
                <a:schemeClr val="accent2"/>
              </a:buClr>
              <a:buSzPts val="1400"/>
              <a:buNone/>
              <a:defRPr>
                <a:solidFill>
                  <a:schemeClr val="accent2"/>
                </a:solidFill>
              </a:defRPr>
            </a:lvl8pPr>
            <a:lvl9pPr lvl="8" rtl="0" algn="ctr">
              <a:lnSpc>
                <a:spcPct val="100000"/>
              </a:lnSpc>
              <a:spcBef>
                <a:spcPts val="0"/>
              </a:spcBef>
              <a:spcAft>
                <a:spcPts val="0"/>
              </a:spcAft>
              <a:buClr>
                <a:schemeClr val="accent2"/>
              </a:buClr>
              <a:buSzPts val="1400"/>
              <a:buNone/>
              <a:defRPr>
                <a:solidFill>
                  <a:schemeClr val="accent2"/>
                </a:solidFill>
              </a:defRPr>
            </a:lvl9pPr>
          </a:lstStyle>
          <a:p/>
        </p:txBody>
      </p:sp>
      <p:sp>
        <p:nvSpPr>
          <p:cNvPr id="448" name="Google Shape;448;p17"/>
          <p:cNvSpPr txBox="1"/>
          <p:nvPr>
            <p:ph idx="5" type="title"/>
          </p:nvPr>
        </p:nvSpPr>
        <p:spPr>
          <a:xfrm>
            <a:off x="5911201" y="3389900"/>
            <a:ext cx="1600500" cy="3354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2"/>
              </a:buClr>
              <a:buSzPts val="1800"/>
              <a:buNone/>
              <a:defRPr sz="1800">
                <a:solidFill>
                  <a:schemeClr val="accent2"/>
                </a:solidFill>
              </a:defRPr>
            </a:lvl1pPr>
            <a:lvl2pPr lvl="1" rtl="0" algn="ctr">
              <a:spcBef>
                <a:spcPts val="0"/>
              </a:spcBef>
              <a:spcAft>
                <a:spcPts val="0"/>
              </a:spcAft>
              <a:buClr>
                <a:schemeClr val="accent2"/>
              </a:buClr>
              <a:buSzPts val="1800"/>
              <a:buNone/>
              <a:defRPr sz="1800">
                <a:solidFill>
                  <a:schemeClr val="accent2"/>
                </a:solidFill>
              </a:defRPr>
            </a:lvl2pPr>
            <a:lvl3pPr lvl="2" rtl="0" algn="ctr">
              <a:spcBef>
                <a:spcPts val="0"/>
              </a:spcBef>
              <a:spcAft>
                <a:spcPts val="0"/>
              </a:spcAft>
              <a:buClr>
                <a:schemeClr val="accent2"/>
              </a:buClr>
              <a:buSzPts val="1800"/>
              <a:buNone/>
              <a:defRPr sz="1800">
                <a:solidFill>
                  <a:schemeClr val="accent2"/>
                </a:solidFill>
              </a:defRPr>
            </a:lvl3pPr>
            <a:lvl4pPr lvl="3" rtl="0" algn="ctr">
              <a:spcBef>
                <a:spcPts val="0"/>
              </a:spcBef>
              <a:spcAft>
                <a:spcPts val="0"/>
              </a:spcAft>
              <a:buClr>
                <a:schemeClr val="accent2"/>
              </a:buClr>
              <a:buSzPts val="1800"/>
              <a:buNone/>
              <a:defRPr sz="1800">
                <a:solidFill>
                  <a:schemeClr val="accent2"/>
                </a:solidFill>
              </a:defRPr>
            </a:lvl4pPr>
            <a:lvl5pPr lvl="4" rtl="0" algn="ctr">
              <a:spcBef>
                <a:spcPts val="0"/>
              </a:spcBef>
              <a:spcAft>
                <a:spcPts val="0"/>
              </a:spcAft>
              <a:buClr>
                <a:schemeClr val="accent2"/>
              </a:buClr>
              <a:buSzPts val="1800"/>
              <a:buNone/>
              <a:defRPr sz="1800">
                <a:solidFill>
                  <a:schemeClr val="accent2"/>
                </a:solidFill>
              </a:defRPr>
            </a:lvl5pPr>
            <a:lvl6pPr lvl="5" rtl="0" algn="ctr">
              <a:spcBef>
                <a:spcPts val="0"/>
              </a:spcBef>
              <a:spcAft>
                <a:spcPts val="0"/>
              </a:spcAft>
              <a:buClr>
                <a:schemeClr val="accent2"/>
              </a:buClr>
              <a:buSzPts val="1800"/>
              <a:buNone/>
              <a:defRPr sz="1800">
                <a:solidFill>
                  <a:schemeClr val="accent2"/>
                </a:solidFill>
              </a:defRPr>
            </a:lvl6pPr>
            <a:lvl7pPr lvl="6" rtl="0" algn="ctr">
              <a:spcBef>
                <a:spcPts val="0"/>
              </a:spcBef>
              <a:spcAft>
                <a:spcPts val="0"/>
              </a:spcAft>
              <a:buClr>
                <a:schemeClr val="accent2"/>
              </a:buClr>
              <a:buSzPts val="1800"/>
              <a:buNone/>
              <a:defRPr sz="1800">
                <a:solidFill>
                  <a:schemeClr val="accent2"/>
                </a:solidFill>
              </a:defRPr>
            </a:lvl7pPr>
            <a:lvl8pPr lvl="7" rtl="0" algn="ctr">
              <a:spcBef>
                <a:spcPts val="0"/>
              </a:spcBef>
              <a:spcAft>
                <a:spcPts val="0"/>
              </a:spcAft>
              <a:buClr>
                <a:schemeClr val="accent2"/>
              </a:buClr>
              <a:buSzPts val="1800"/>
              <a:buNone/>
              <a:defRPr sz="1800">
                <a:solidFill>
                  <a:schemeClr val="accent2"/>
                </a:solidFill>
              </a:defRPr>
            </a:lvl8pPr>
            <a:lvl9pPr lvl="8" rtl="0" algn="ctr">
              <a:spcBef>
                <a:spcPts val="0"/>
              </a:spcBef>
              <a:spcAft>
                <a:spcPts val="0"/>
              </a:spcAft>
              <a:buClr>
                <a:schemeClr val="accent2"/>
              </a:buClr>
              <a:buSzPts val="1800"/>
              <a:buNone/>
              <a:defRPr sz="1800">
                <a:solidFill>
                  <a:schemeClr val="accent2"/>
                </a:solidFill>
              </a:defRPr>
            </a:lvl9pPr>
          </a:lstStyle>
          <a:p/>
        </p:txBody>
      </p:sp>
      <p:sp>
        <p:nvSpPr>
          <p:cNvPr id="449" name="Google Shape;449;p17"/>
          <p:cNvSpPr txBox="1"/>
          <p:nvPr>
            <p:ph idx="6" type="subTitle"/>
          </p:nvPr>
        </p:nvSpPr>
        <p:spPr>
          <a:xfrm>
            <a:off x="5839950" y="3715825"/>
            <a:ext cx="1743000" cy="660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2"/>
              </a:buClr>
              <a:buSzPts val="1400"/>
              <a:buNone/>
              <a:defRPr sz="1400">
                <a:solidFill>
                  <a:schemeClr val="accent2"/>
                </a:solidFill>
              </a:defRPr>
            </a:lvl1pPr>
            <a:lvl2pPr lvl="1" rtl="0" algn="ctr">
              <a:lnSpc>
                <a:spcPct val="100000"/>
              </a:lnSpc>
              <a:spcBef>
                <a:spcPts val="0"/>
              </a:spcBef>
              <a:spcAft>
                <a:spcPts val="0"/>
              </a:spcAft>
              <a:buClr>
                <a:schemeClr val="accent2"/>
              </a:buClr>
              <a:buSzPts val="1400"/>
              <a:buNone/>
              <a:defRPr>
                <a:solidFill>
                  <a:schemeClr val="accent2"/>
                </a:solidFill>
              </a:defRPr>
            </a:lvl2pPr>
            <a:lvl3pPr lvl="2" rtl="0" algn="ctr">
              <a:lnSpc>
                <a:spcPct val="100000"/>
              </a:lnSpc>
              <a:spcBef>
                <a:spcPts val="0"/>
              </a:spcBef>
              <a:spcAft>
                <a:spcPts val="0"/>
              </a:spcAft>
              <a:buClr>
                <a:schemeClr val="accent2"/>
              </a:buClr>
              <a:buSzPts val="1400"/>
              <a:buNone/>
              <a:defRPr>
                <a:solidFill>
                  <a:schemeClr val="accent2"/>
                </a:solidFill>
              </a:defRPr>
            </a:lvl3pPr>
            <a:lvl4pPr lvl="3" rtl="0" algn="ctr">
              <a:lnSpc>
                <a:spcPct val="100000"/>
              </a:lnSpc>
              <a:spcBef>
                <a:spcPts val="0"/>
              </a:spcBef>
              <a:spcAft>
                <a:spcPts val="0"/>
              </a:spcAft>
              <a:buClr>
                <a:schemeClr val="accent2"/>
              </a:buClr>
              <a:buSzPts val="1400"/>
              <a:buNone/>
              <a:defRPr>
                <a:solidFill>
                  <a:schemeClr val="accent2"/>
                </a:solidFill>
              </a:defRPr>
            </a:lvl4pPr>
            <a:lvl5pPr lvl="4" rtl="0" algn="ctr">
              <a:lnSpc>
                <a:spcPct val="100000"/>
              </a:lnSpc>
              <a:spcBef>
                <a:spcPts val="0"/>
              </a:spcBef>
              <a:spcAft>
                <a:spcPts val="0"/>
              </a:spcAft>
              <a:buClr>
                <a:schemeClr val="accent2"/>
              </a:buClr>
              <a:buSzPts val="1400"/>
              <a:buNone/>
              <a:defRPr>
                <a:solidFill>
                  <a:schemeClr val="accent2"/>
                </a:solidFill>
              </a:defRPr>
            </a:lvl5pPr>
            <a:lvl6pPr lvl="5" rtl="0" algn="ctr">
              <a:lnSpc>
                <a:spcPct val="100000"/>
              </a:lnSpc>
              <a:spcBef>
                <a:spcPts val="0"/>
              </a:spcBef>
              <a:spcAft>
                <a:spcPts val="0"/>
              </a:spcAft>
              <a:buClr>
                <a:schemeClr val="accent2"/>
              </a:buClr>
              <a:buSzPts val="1400"/>
              <a:buNone/>
              <a:defRPr>
                <a:solidFill>
                  <a:schemeClr val="accent2"/>
                </a:solidFill>
              </a:defRPr>
            </a:lvl6pPr>
            <a:lvl7pPr lvl="6" rtl="0" algn="ctr">
              <a:lnSpc>
                <a:spcPct val="100000"/>
              </a:lnSpc>
              <a:spcBef>
                <a:spcPts val="0"/>
              </a:spcBef>
              <a:spcAft>
                <a:spcPts val="0"/>
              </a:spcAft>
              <a:buClr>
                <a:schemeClr val="accent2"/>
              </a:buClr>
              <a:buSzPts val="1400"/>
              <a:buNone/>
              <a:defRPr>
                <a:solidFill>
                  <a:schemeClr val="accent2"/>
                </a:solidFill>
              </a:defRPr>
            </a:lvl7pPr>
            <a:lvl8pPr lvl="7" rtl="0" algn="ctr">
              <a:lnSpc>
                <a:spcPct val="100000"/>
              </a:lnSpc>
              <a:spcBef>
                <a:spcPts val="0"/>
              </a:spcBef>
              <a:spcAft>
                <a:spcPts val="0"/>
              </a:spcAft>
              <a:buClr>
                <a:schemeClr val="accent2"/>
              </a:buClr>
              <a:buSzPts val="1400"/>
              <a:buNone/>
              <a:defRPr>
                <a:solidFill>
                  <a:schemeClr val="accent2"/>
                </a:solidFill>
              </a:defRPr>
            </a:lvl8pPr>
            <a:lvl9pPr lvl="8" rtl="0" algn="ctr">
              <a:lnSpc>
                <a:spcPct val="100000"/>
              </a:lnSpc>
              <a:spcBef>
                <a:spcPts val="0"/>
              </a:spcBef>
              <a:spcAft>
                <a:spcPts val="0"/>
              </a:spcAft>
              <a:buClr>
                <a:schemeClr val="accent2"/>
              </a:buClr>
              <a:buSzPts val="1400"/>
              <a:buNone/>
              <a:defRPr>
                <a:solidFill>
                  <a:schemeClr val="accent2"/>
                </a:solidFill>
              </a:defRPr>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DESIGN 4">
  <p:cSld name="SECTION_HEADER_2_1_2_1_1_1">
    <p:bg>
      <p:bgPr>
        <a:solidFill>
          <a:schemeClr val="accent6"/>
        </a:solidFill>
      </p:bgPr>
    </p:bg>
    <p:spTree>
      <p:nvGrpSpPr>
        <p:cNvPr id="450" name="Shape 450"/>
        <p:cNvGrpSpPr/>
        <p:nvPr/>
      </p:nvGrpSpPr>
      <p:grpSpPr>
        <a:xfrm>
          <a:off x="0" y="0"/>
          <a:ext cx="0" cy="0"/>
          <a:chOff x="0" y="0"/>
          <a:chExt cx="0" cy="0"/>
        </a:xfrm>
      </p:grpSpPr>
      <p:grpSp>
        <p:nvGrpSpPr>
          <p:cNvPr id="451" name="Google Shape;451;p18"/>
          <p:cNvGrpSpPr/>
          <p:nvPr/>
        </p:nvGrpSpPr>
        <p:grpSpPr>
          <a:xfrm rot="-1188244">
            <a:off x="8056060" y="2132669"/>
            <a:ext cx="1062827" cy="2257425"/>
            <a:chOff x="1327775" y="1426950"/>
            <a:chExt cx="399125" cy="847775"/>
          </a:xfrm>
        </p:grpSpPr>
        <p:sp>
          <p:nvSpPr>
            <p:cNvPr id="452" name="Google Shape;452;p18"/>
            <p:cNvSpPr/>
            <p:nvPr/>
          </p:nvSpPr>
          <p:spPr>
            <a:xfrm>
              <a:off x="1327775" y="1426950"/>
              <a:ext cx="399125" cy="847775"/>
            </a:xfrm>
            <a:custGeom>
              <a:rect b="b" l="l" r="r" t="t"/>
              <a:pathLst>
                <a:path extrusionOk="0" h="33911" w="15965">
                  <a:moveTo>
                    <a:pt x="14194" y="0"/>
                  </a:moveTo>
                  <a:lnTo>
                    <a:pt x="14194" y="0"/>
                  </a:lnTo>
                  <a:cubicBezTo>
                    <a:pt x="8929" y="3415"/>
                    <a:pt x="4769" y="8505"/>
                    <a:pt x="2472" y="14345"/>
                  </a:cubicBezTo>
                  <a:cubicBezTo>
                    <a:pt x="175" y="20184"/>
                    <a:pt x="0" y="27824"/>
                    <a:pt x="1527" y="33911"/>
                  </a:cubicBezTo>
                  <a:cubicBezTo>
                    <a:pt x="6946" y="30488"/>
                    <a:pt x="11210" y="25273"/>
                    <a:pt x="13490" y="19285"/>
                  </a:cubicBezTo>
                  <a:cubicBezTo>
                    <a:pt x="15770" y="13295"/>
                    <a:pt x="15965" y="6160"/>
                    <a:pt x="1419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18"/>
            <p:cNvSpPr/>
            <p:nvPr/>
          </p:nvSpPr>
          <p:spPr>
            <a:xfrm>
              <a:off x="1414525" y="1439050"/>
              <a:ext cx="265275" cy="714225"/>
            </a:xfrm>
            <a:custGeom>
              <a:rect b="b" l="l" r="r" t="t"/>
              <a:pathLst>
                <a:path extrusionOk="0" h="28569" w="10611">
                  <a:moveTo>
                    <a:pt x="10464" y="0"/>
                  </a:moveTo>
                  <a:cubicBezTo>
                    <a:pt x="10432" y="0"/>
                    <a:pt x="10401" y="17"/>
                    <a:pt x="10382" y="56"/>
                  </a:cubicBezTo>
                  <a:cubicBezTo>
                    <a:pt x="7058" y="7151"/>
                    <a:pt x="4218" y="14468"/>
                    <a:pt x="1894" y="21951"/>
                  </a:cubicBezTo>
                  <a:cubicBezTo>
                    <a:pt x="1228" y="24099"/>
                    <a:pt x="604" y="26261"/>
                    <a:pt x="22" y="28434"/>
                  </a:cubicBezTo>
                  <a:cubicBezTo>
                    <a:pt x="0" y="28516"/>
                    <a:pt x="68" y="28569"/>
                    <a:pt x="133" y="28569"/>
                  </a:cubicBezTo>
                  <a:cubicBezTo>
                    <a:pt x="176" y="28569"/>
                    <a:pt x="218" y="28546"/>
                    <a:pt x="232" y="28492"/>
                  </a:cubicBezTo>
                  <a:cubicBezTo>
                    <a:pt x="2247" y="20964"/>
                    <a:pt x="4775" y="13582"/>
                    <a:pt x="7796" y="6398"/>
                  </a:cubicBezTo>
                  <a:cubicBezTo>
                    <a:pt x="8679" y="4302"/>
                    <a:pt x="9604" y="2226"/>
                    <a:pt x="10570" y="166"/>
                  </a:cubicBezTo>
                  <a:cubicBezTo>
                    <a:pt x="10611" y="80"/>
                    <a:pt x="10535" y="0"/>
                    <a:pt x="1046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18"/>
            <p:cNvSpPr/>
            <p:nvPr/>
          </p:nvSpPr>
          <p:spPr>
            <a:xfrm>
              <a:off x="1585775" y="1594475"/>
              <a:ext cx="122650" cy="54300"/>
            </a:xfrm>
            <a:custGeom>
              <a:rect b="b" l="l" r="r" t="t"/>
              <a:pathLst>
                <a:path extrusionOk="0" h="2172" w="4906">
                  <a:moveTo>
                    <a:pt x="4731" y="1"/>
                  </a:moveTo>
                  <a:cubicBezTo>
                    <a:pt x="4716" y="1"/>
                    <a:pt x="4700" y="4"/>
                    <a:pt x="4684" y="11"/>
                  </a:cubicBezTo>
                  <a:lnTo>
                    <a:pt x="113" y="1975"/>
                  </a:lnTo>
                  <a:cubicBezTo>
                    <a:pt x="1" y="2022"/>
                    <a:pt x="72" y="2172"/>
                    <a:pt x="176" y="2172"/>
                  </a:cubicBezTo>
                  <a:cubicBezTo>
                    <a:pt x="191" y="2172"/>
                    <a:pt x="206" y="2169"/>
                    <a:pt x="222" y="2162"/>
                  </a:cubicBezTo>
                  <a:lnTo>
                    <a:pt x="4794" y="198"/>
                  </a:lnTo>
                  <a:cubicBezTo>
                    <a:pt x="4906" y="151"/>
                    <a:pt x="4836" y="1"/>
                    <a:pt x="473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18"/>
            <p:cNvSpPr/>
            <p:nvPr/>
          </p:nvSpPr>
          <p:spPr>
            <a:xfrm>
              <a:off x="1537400" y="1732275"/>
              <a:ext cx="168350" cy="50450"/>
            </a:xfrm>
            <a:custGeom>
              <a:rect b="b" l="l" r="r" t="t"/>
              <a:pathLst>
                <a:path extrusionOk="0" h="2018" w="6734">
                  <a:moveTo>
                    <a:pt x="6585" y="1"/>
                  </a:moveTo>
                  <a:cubicBezTo>
                    <a:pt x="6575" y="1"/>
                    <a:pt x="6565" y="2"/>
                    <a:pt x="6553" y="6"/>
                  </a:cubicBezTo>
                  <a:lnTo>
                    <a:pt x="123" y="1804"/>
                  </a:lnTo>
                  <a:cubicBezTo>
                    <a:pt x="0" y="1839"/>
                    <a:pt x="38" y="2018"/>
                    <a:pt x="150" y="2018"/>
                  </a:cubicBezTo>
                  <a:cubicBezTo>
                    <a:pt x="160" y="2018"/>
                    <a:pt x="170" y="2016"/>
                    <a:pt x="182" y="2013"/>
                  </a:cubicBezTo>
                  <a:lnTo>
                    <a:pt x="6611" y="214"/>
                  </a:lnTo>
                  <a:cubicBezTo>
                    <a:pt x="6734" y="180"/>
                    <a:pt x="6697" y="1"/>
                    <a:pt x="658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18"/>
            <p:cNvSpPr/>
            <p:nvPr/>
          </p:nvSpPr>
          <p:spPr>
            <a:xfrm>
              <a:off x="1489850" y="1860675"/>
              <a:ext cx="204925" cy="57775"/>
            </a:xfrm>
            <a:custGeom>
              <a:rect b="b" l="l" r="r" t="t"/>
              <a:pathLst>
                <a:path extrusionOk="0" h="2311" w="8197">
                  <a:moveTo>
                    <a:pt x="8039" y="1"/>
                  </a:moveTo>
                  <a:cubicBezTo>
                    <a:pt x="8031" y="1"/>
                    <a:pt x="8022" y="2"/>
                    <a:pt x="8012" y="4"/>
                  </a:cubicBezTo>
                  <a:cubicBezTo>
                    <a:pt x="5358" y="612"/>
                    <a:pt x="2728" y="1308"/>
                    <a:pt x="122" y="2095"/>
                  </a:cubicBezTo>
                  <a:cubicBezTo>
                    <a:pt x="1" y="2132"/>
                    <a:pt x="37" y="2310"/>
                    <a:pt x="146" y="2310"/>
                  </a:cubicBezTo>
                  <a:cubicBezTo>
                    <a:pt x="157" y="2310"/>
                    <a:pt x="168" y="2309"/>
                    <a:pt x="180" y="2305"/>
                  </a:cubicBezTo>
                  <a:cubicBezTo>
                    <a:pt x="2786" y="1518"/>
                    <a:pt x="5416" y="822"/>
                    <a:pt x="8070" y="214"/>
                  </a:cubicBezTo>
                  <a:cubicBezTo>
                    <a:pt x="8197" y="185"/>
                    <a:pt x="8156" y="1"/>
                    <a:pt x="803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18"/>
            <p:cNvSpPr/>
            <p:nvPr/>
          </p:nvSpPr>
          <p:spPr>
            <a:xfrm>
              <a:off x="1563075" y="1486250"/>
              <a:ext cx="66200" cy="65175"/>
            </a:xfrm>
            <a:custGeom>
              <a:rect b="b" l="l" r="r" t="t"/>
              <a:pathLst>
                <a:path extrusionOk="0" h="2607" w="2648">
                  <a:moveTo>
                    <a:pt x="159" y="0"/>
                  </a:moveTo>
                  <a:cubicBezTo>
                    <a:pt x="80" y="0"/>
                    <a:pt x="1" y="86"/>
                    <a:pt x="58" y="162"/>
                  </a:cubicBezTo>
                  <a:lnTo>
                    <a:pt x="224" y="379"/>
                  </a:lnTo>
                  <a:cubicBezTo>
                    <a:pt x="248" y="410"/>
                    <a:pt x="280" y="424"/>
                    <a:pt x="312" y="425"/>
                  </a:cubicBezTo>
                  <a:lnTo>
                    <a:pt x="312" y="425"/>
                  </a:lnTo>
                  <a:lnTo>
                    <a:pt x="2418" y="2574"/>
                  </a:lnTo>
                  <a:cubicBezTo>
                    <a:pt x="2440" y="2597"/>
                    <a:pt x="2466" y="2607"/>
                    <a:pt x="2490" y="2607"/>
                  </a:cubicBezTo>
                  <a:cubicBezTo>
                    <a:pt x="2573" y="2607"/>
                    <a:pt x="2648" y="2498"/>
                    <a:pt x="2572" y="2421"/>
                  </a:cubicBezTo>
                  <a:lnTo>
                    <a:pt x="229" y="30"/>
                  </a:lnTo>
                  <a:cubicBezTo>
                    <a:pt x="209" y="9"/>
                    <a:pt x="184" y="0"/>
                    <a:pt x="1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18"/>
            <p:cNvSpPr/>
            <p:nvPr/>
          </p:nvSpPr>
          <p:spPr>
            <a:xfrm>
              <a:off x="1456500" y="1639075"/>
              <a:ext cx="107300" cy="77925"/>
            </a:xfrm>
            <a:custGeom>
              <a:rect b="b" l="l" r="r" t="t"/>
              <a:pathLst>
                <a:path extrusionOk="0" h="3117" w="4292">
                  <a:moveTo>
                    <a:pt x="170" y="1"/>
                  </a:moveTo>
                  <a:cubicBezTo>
                    <a:pt x="80" y="1"/>
                    <a:pt x="1" y="111"/>
                    <a:pt x="88" y="180"/>
                  </a:cubicBezTo>
                  <a:cubicBezTo>
                    <a:pt x="1379" y="1209"/>
                    <a:pt x="2712" y="2181"/>
                    <a:pt x="4085" y="3098"/>
                  </a:cubicBezTo>
                  <a:cubicBezTo>
                    <a:pt x="4105" y="3111"/>
                    <a:pt x="4124" y="3117"/>
                    <a:pt x="4142" y="3117"/>
                  </a:cubicBezTo>
                  <a:cubicBezTo>
                    <a:pt x="4232" y="3117"/>
                    <a:pt x="4292" y="2975"/>
                    <a:pt x="4195" y="2910"/>
                  </a:cubicBezTo>
                  <a:cubicBezTo>
                    <a:pt x="2837" y="2004"/>
                    <a:pt x="1519" y="1042"/>
                    <a:pt x="241" y="27"/>
                  </a:cubicBezTo>
                  <a:cubicBezTo>
                    <a:pt x="219" y="9"/>
                    <a:pt x="194" y="1"/>
                    <a:pt x="17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18"/>
            <p:cNvSpPr/>
            <p:nvPr/>
          </p:nvSpPr>
          <p:spPr>
            <a:xfrm>
              <a:off x="1388200" y="1750375"/>
              <a:ext cx="122925" cy="101525"/>
            </a:xfrm>
            <a:custGeom>
              <a:rect b="b" l="l" r="r" t="t"/>
              <a:pathLst>
                <a:path extrusionOk="0" h="4061" w="4917">
                  <a:moveTo>
                    <a:pt x="168" y="0"/>
                  </a:moveTo>
                  <a:cubicBezTo>
                    <a:pt x="79" y="0"/>
                    <a:pt x="1" y="110"/>
                    <a:pt x="85" y="180"/>
                  </a:cubicBezTo>
                  <a:lnTo>
                    <a:pt x="4678" y="4033"/>
                  </a:lnTo>
                  <a:cubicBezTo>
                    <a:pt x="4701" y="4053"/>
                    <a:pt x="4726" y="4061"/>
                    <a:pt x="4750" y="4061"/>
                  </a:cubicBezTo>
                  <a:cubicBezTo>
                    <a:pt x="4839" y="4061"/>
                    <a:pt x="4916" y="3951"/>
                    <a:pt x="4832" y="3880"/>
                  </a:cubicBezTo>
                  <a:lnTo>
                    <a:pt x="4831" y="3880"/>
                  </a:lnTo>
                  <a:lnTo>
                    <a:pt x="239" y="27"/>
                  </a:lnTo>
                  <a:cubicBezTo>
                    <a:pt x="217" y="8"/>
                    <a:pt x="192" y="0"/>
                    <a:pt x="1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18"/>
            <p:cNvSpPr/>
            <p:nvPr/>
          </p:nvSpPr>
          <p:spPr>
            <a:xfrm>
              <a:off x="1345775" y="1933450"/>
              <a:ext cx="110100" cy="74000"/>
            </a:xfrm>
            <a:custGeom>
              <a:rect b="b" l="l" r="r" t="t"/>
              <a:pathLst>
                <a:path extrusionOk="0" h="2960" w="4404">
                  <a:moveTo>
                    <a:pt x="144" y="0"/>
                  </a:moveTo>
                  <a:cubicBezTo>
                    <a:pt x="58" y="0"/>
                    <a:pt x="0" y="140"/>
                    <a:pt x="92" y="209"/>
                  </a:cubicBezTo>
                  <a:cubicBezTo>
                    <a:pt x="1414" y="1189"/>
                    <a:pt x="2782" y="2100"/>
                    <a:pt x="4193" y="2944"/>
                  </a:cubicBezTo>
                  <a:cubicBezTo>
                    <a:pt x="4212" y="2955"/>
                    <a:pt x="4230" y="2960"/>
                    <a:pt x="4247" y="2960"/>
                  </a:cubicBezTo>
                  <a:cubicBezTo>
                    <a:pt x="4341" y="2960"/>
                    <a:pt x="4403" y="2816"/>
                    <a:pt x="4303" y="2756"/>
                  </a:cubicBezTo>
                  <a:lnTo>
                    <a:pt x="4302" y="2756"/>
                  </a:lnTo>
                  <a:cubicBezTo>
                    <a:pt x="2888" y="1911"/>
                    <a:pt x="1522" y="999"/>
                    <a:pt x="201" y="21"/>
                  </a:cubicBezTo>
                  <a:cubicBezTo>
                    <a:pt x="182" y="7"/>
                    <a:pt x="162" y="0"/>
                    <a:pt x="144" y="0"/>
                  </a:cubicBezTo>
                  <a:close/>
                </a:path>
              </a:pathLst>
            </a:custGeom>
            <a:solidFill>
              <a:srgbClr val="FFF4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18"/>
            <p:cNvSpPr/>
            <p:nvPr/>
          </p:nvSpPr>
          <p:spPr>
            <a:xfrm>
              <a:off x="1444300" y="2020200"/>
              <a:ext cx="185550" cy="45375"/>
            </a:xfrm>
            <a:custGeom>
              <a:rect b="b" l="l" r="r" t="t"/>
              <a:pathLst>
                <a:path extrusionOk="0" h="1815" w="7422">
                  <a:moveTo>
                    <a:pt x="7263" y="0"/>
                  </a:moveTo>
                  <a:cubicBezTo>
                    <a:pt x="7255" y="0"/>
                    <a:pt x="7246" y="1"/>
                    <a:pt x="7237" y="3"/>
                  </a:cubicBezTo>
                  <a:lnTo>
                    <a:pt x="127" y="1601"/>
                  </a:lnTo>
                  <a:cubicBezTo>
                    <a:pt x="0" y="1630"/>
                    <a:pt x="42" y="1814"/>
                    <a:pt x="159" y="1814"/>
                  </a:cubicBezTo>
                  <a:cubicBezTo>
                    <a:pt x="167" y="1814"/>
                    <a:pt x="176" y="1813"/>
                    <a:pt x="185" y="1811"/>
                  </a:cubicBezTo>
                  <a:lnTo>
                    <a:pt x="7294" y="213"/>
                  </a:lnTo>
                  <a:cubicBezTo>
                    <a:pt x="7422" y="184"/>
                    <a:pt x="7380" y="0"/>
                    <a:pt x="72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18"/>
            <p:cNvSpPr/>
            <p:nvPr/>
          </p:nvSpPr>
          <p:spPr>
            <a:xfrm>
              <a:off x="1328675" y="2077225"/>
              <a:ext cx="101300" cy="57050"/>
            </a:xfrm>
            <a:custGeom>
              <a:rect b="b" l="l" r="r" t="t"/>
              <a:pathLst>
                <a:path extrusionOk="0" h="2282" w="4052">
                  <a:moveTo>
                    <a:pt x="159" y="0"/>
                  </a:moveTo>
                  <a:cubicBezTo>
                    <a:pt x="63" y="0"/>
                    <a:pt x="0" y="142"/>
                    <a:pt x="103" y="203"/>
                  </a:cubicBezTo>
                  <a:lnTo>
                    <a:pt x="103" y="203"/>
                  </a:lnTo>
                  <a:lnTo>
                    <a:pt x="103" y="203"/>
                  </a:lnTo>
                  <a:lnTo>
                    <a:pt x="346" y="348"/>
                  </a:lnTo>
                  <a:cubicBezTo>
                    <a:pt x="362" y="358"/>
                    <a:pt x="378" y="363"/>
                    <a:pt x="394" y="364"/>
                  </a:cubicBezTo>
                  <a:lnTo>
                    <a:pt x="394" y="364"/>
                  </a:lnTo>
                  <a:lnTo>
                    <a:pt x="3837" y="2267"/>
                  </a:lnTo>
                  <a:cubicBezTo>
                    <a:pt x="3856" y="2277"/>
                    <a:pt x="3874" y="2282"/>
                    <a:pt x="3891" y="2282"/>
                  </a:cubicBezTo>
                  <a:cubicBezTo>
                    <a:pt x="3988" y="2282"/>
                    <a:pt x="4051" y="2138"/>
                    <a:pt x="3947" y="2080"/>
                  </a:cubicBezTo>
                  <a:lnTo>
                    <a:pt x="212" y="15"/>
                  </a:lnTo>
                  <a:cubicBezTo>
                    <a:pt x="194" y="5"/>
                    <a:pt x="176" y="0"/>
                    <a:pt x="159" y="0"/>
                  </a:cubicBezTo>
                  <a:close/>
                </a:path>
              </a:pathLst>
            </a:custGeom>
            <a:solidFill>
              <a:srgbClr val="FFF4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 name="Google Shape;463;p18"/>
          <p:cNvGrpSpPr/>
          <p:nvPr/>
        </p:nvGrpSpPr>
        <p:grpSpPr>
          <a:xfrm rot="-2548787">
            <a:off x="7630860" y="2503720"/>
            <a:ext cx="1062868" cy="2257557"/>
            <a:chOff x="1327775" y="1426950"/>
            <a:chExt cx="399125" cy="847775"/>
          </a:xfrm>
        </p:grpSpPr>
        <p:sp>
          <p:nvSpPr>
            <p:cNvPr id="464" name="Google Shape;464;p18"/>
            <p:cNvSpPr/>
            <p:nvPr/>
          </p:nvSpPr>
          <p:spPr>
            <a:xfrm>
              <a:off x="1327775" y="1426950"/>
              <a:ext cx="399125" cy="847775"/>
            </a:xfrm>
            <a:custGeom>
              <a:rect b="b" l="l" r="r" t="t"/>
              <a:pathLst>
                <a:path extrusionOk="0" h="33911" w="15965">
                  <a:moveTo>
                    <a:pt x="14194" y="0"/>
                  </a:moveTo>
                  <a:lnTo>
                    <a:pt x="14194" y="0"/>
                  </a:lnTo>
                  <a:cubicBezTo>
                    <a:pt x="8929" y="3415"/>
                    <a:pt x="4769" y="8505"/>
                    <a:pt x="2472" y="14345"/>
                  </a:cubicBezTo>
                  <a:cubicBezTo>
                    <a:pt x="175" y="20184"/>
                    <a:pt x="0" y="27824"/>
                    <a:pt x="1527" y="33911"/>
                  </a:cubicBezTo>
                  <a:cubicBezTo>
                    <a:pt x="6946" y="30488"/>
                    <a:pt x="11210" y="25273"/>
                    <a:pt x="13490" y="19285"/>
                  </a:cubicBezTo>
                  <a:cubicBezTo>
                    <a:pt x="15770" y="13295"/>
                    <a:pt x="15965" y="6160"/>
                    <a:pt x="1419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18"/>
            <p:cNvSpPr/>
            <p:nvPr/>
          </p:nvSpPr>
          <p:spPr>
            <a:xfrm>
              <a:off x="1414525" y="1439050"/>
              <a:ext cx="265275" cy="714225"/>
            </a:xfrm>
            <a:custGeom>
              <a:rect b="b" l="l" r="r" t="t"/>
              <a:pathLst>
                <a:path extrusionOk="0" h="28569" w="10611">
                  <a:moveTo>
                    <a:pt x="10464" y="0"/>
                  </a:moveTo>
                  <a:cubicBezTo>
                    <a:pt x="10432" y="0"/>
                    <a:pt x="10401" y="17"/>
                    <a:pt x="10382" y="56"/>
                  </a:cubicBezTo>
                  <a:cubicBezTo>
                    <a:pt x="7058" y="7151"/>
                    <a:pt x="4218" y="14468"/>
                    <a:pt x="1894" y="21951"/>
                  </a:cubicBezTo>
                  <a:cubicBezTo>
                    <a:pt x="1228" y="24099"/>
                    <a:pt x="604" y="26261"/>
                    <a:pt x="22" y="28434"/>
                  </a:cubicBezTo>
                  <a:cubicBezTo>
                    <a:pt x="0" y="28516"/>
                    <a:pt x="68" y="28569"/>
                    <a:pt x="133" y="28569"/>
                  </a:cubicBezTo>
                  <a:cubicBezTo>
                    <a:pt x="176" y="28569"/>
                    <a:pt x="218" y="28546"/>
                    <a:pt x="232" y="28492"/>
                  </a:cubicBezTo>
                  <a:cubicBezTo>
                    <a:pt x="2247" y="20964"/>
                    <a:pt x="4775" y="13582"/>
                    <a:pt x="7796" y="6398"/>
                  </a:cubicBezTo>
                  <a:cubicBezTo>
                    <a:pt x="8679" y="4302"/>
                    <a:pt x="9604" y="2226"/>
                    <a:pt x="10570" y="166"/>
                  </a:cubicBezTo>
                  <a:cubicBezTo>
                    <a:pt x="10611" y="80"/>
                    <a:pt x="10535" y="0"/>
                    <a:pt x="1046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18"/>
            <p:cNvSpPr/>
            <p:nvPr/>
          </p:nvSpPr>
          <p:spPr>
            <a:xfrm>
              <a:off x="1585775" y="1594475"/>
              <a:ext cx="122650" cy="54300"/>
            </a:xfrm>
            <a:custGeom>
              <a:rect b="b" l="l" r="r" t="t"/>
              <a:pathLst>
                <a:path extrusionOk="0" h="2172" w="4906">
                  <a:moveTo>
                    <a:pt x="4731" y="1"/>
                  </a:moveTo>
                  <a:cubicBezTo>
                    <a:pt x="4716" y="1"/>
                    <a:pt x="4700" y="4"/>
                    <a:pt x="4684" y="11"/>
                  </a:cubicBezTo>
                  <a:lnTo>
                    <a:pt x="113" y="1975"/>
                  </a:lnTo>
                  <a:cubicBezTo>
                    <a:pt x="1" y="2022"/>
                    <a:pt x="72" y="2172"/>
                    <a:pt x="176" y="2172"/>
                  </a:cubicBezTo>
                  <a:cubicBezTo>
                    <a:pt x="191" y="2172"/>
                    <a:pt x="206" y="2169"/>
                    <a:pt x="222" y="2162"/>
                  </a:cubicBezTo>
                  <a:lnTo>
                    <a:pt x="4794" y="198"/>
                  </a:lnTo>
                  <a:cubicBezTo>
                    <a:pt x="4906" y="151"/>
                    <a:pt x="4836" y="1"/>
                    <a:pt x="473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18"/>
            <p:cNvSpPr/>
            <p:nvPr/>
          </p:nvSpPr>
          <p:spPr>
            <a:xfrm>
              <a:off x="1537400" y="1732275"/>
              <a:ext cx="168350" cy="50450"/>
            </a:xfrm>
            <a:custGeom>
              <a:rect b="b" l="l" r="r" t="t"/>
              <a:pathLst>
                <a:path extrusionOk="0" h="2018" w="6734">
                  <a:moveTo>
                    <a:pt x="6585" y="1"/>
                  </a:moveTo>
                  <a:cubicBezTo>
                    <a:pt x="6575" y="1"/>
                    <a:pt x="6565" y="2"/>
                    <a:pt x="6553" y="6"/>
                  </a:cubicBezTo>
                  <a:lnTo>
                    <a:pt x="123" y="1804"/>
                  </a:lnTo>
                  <a:cubicBezTo>
                    <a:pt x="0" y="1839"/>
                    <a:pt x="38" y="2018"/>
                    <a:pt x="150" y="2018"/>
                  </a:cubicBezTo>
                  <a:cubicBezTo>
                    <a:pt x="160" y="2018"/>
                    <a:pt x="170" y="2016"/>
                    <a:pt x="182" y="2013"/>
                  </a:cubicBezTo>
                  <a:lnTo>
                    <a:pt x="6611" y="214"/>
                  </a:lnTo>
                  <a:cubicBezTo>
                    <a:pt x="6734" y="180"/>
                    <a:pt x="6697" y="1"/>
                    <a:pt x="658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18"/>
            <p:cNvSpPr/>
            <p:nvPr/>
          </p:nvSpPr>
          <p:spPr>
            <a:xfrm>
              <a:off x="1489850" y="1860675"/>
              <a:ext cx="204925" cy="57775"/>
            </a:xfrm>
            <a:custGeom>
              <a:rect b="b" l="l" r="r" t="t"/>
              <a:pathLst>
                <a:path extrusionOk="0" h="2311" w="8197">
                  <a:moveTo>
                    <a:pt x="8039" y="1"/>
                  </a:moveTo>
                  <a:cubicBezTo>
                    <a:pt x="8031" y="1"/>
                    <a:pt x="8022" y="2"/>
                    <a:pt x="8012" y="4"/>
                  </a:cubicBezTo>
                  <a:cubicBezTo>
                    <a:pt x="5358" y="612"/>
                    <a:pt x="2728" y="1308"/>
                    <a:pt x="122" y="2095"/>
                  </a:cubicBezTo>
                  <a:cubicBezTo>
                    <a:pt x="1" y="2132"/>
                    <a:pt x="37" y="2310"/>
                    <a:pt x="146" y="2310"/>
                  </a:cubicBezTo>
                  <a:cubicBezTo>
                    <a:pt x="157" y="2310"/>
                    <a:pt x="168" y="2309"/>
                    <a:pt x="180" y="2305"/>
                  </a:cubicBezTo>
                  <a:cubicBezTo>
                    <a:pt x="2786" y="1518"/>
                    <a:pt x="5416" y="822"/>
                    <a:pt x="8070" y="214"/>
                  </a:cubicBezTo>
                  <a:cubicBezTo>
                    <a:pt x="8197" y="185"/>
                    <a:pt x="8156" y="1"/>
                    <a:pt x="803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18"/>
            <p:cNvSpPr/>
            <p:nvPr/>
          </p:nvSpPr>
          <p:spPr>
            <a:xfrm>
              <a:off x="1563075" y="1486250"/>
              <a:ext cx="66200" cy="65175"/>
            </a:xfrm>
            <a:custGeom>
              <a:rect b="b" l="l" r="r" t="t"/>
              <a:pathLst>
                <a:path extrusionOk="0" h="2607" w="2648">
                  <a:moveTo>
                    <a:pt x="159" y="0"/>
                  </a:moveTo>
                  <a:cubicBezTo>
                    <a:pt x="80" y="0"/>
                    <a:pt x="1" y="86"/>
                    <a:pt x="58" y="162"/>
                  </a:cubicBezTo>
                  <a:lnTo>
                    <a:pt x="224" y="379"/>
                  </a:lnTo>
                  <a:cubicBezTo>
                    <a:pt x="248" y="410"/>
                    <a:pt x="280" y="424"/>
                    <a:pt x="312" y="425"/>
                  </a:cubicBezTo>
                  <a:lnTo>
                    <a:pt x="312" y="425"/>
                  </a:lnTo>
                  <a:lnTo>
                    <a:pt x="2418" y="2574"/>
                  </a:lnTo>
                  <a:cubicBezTo>
                    <a:pt x="2440" y="2597"/>
                    <a:pt x="2466" y="2607"/>
                    <a:pt x="2490" y="2607"/>
                  </a:cubicBezTo>
                  <a:cubicBezTo>
                    <a:pt x="2573" y="2607"/>
                    <a:pt x="2648" y="2498"/>
                    <a:pt x="2572" y="2421"/>
                  </a:cubicBezTo>
                  <a:lnTo>
                    <a:pt x="229" y="30"/>
                  </a:lnTo>
                  <a:cubicBezTo>
                    <a:pt x="209" y="9"/>
                    <a:pt x="184" y="0"/>
                    <a:pt x="1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18"/>
            <p:cNvSpPr/>
            <p:nvPr/>
          </p:nvSpPr>
          <p:spPr>
            <a:xfrm>
              <a:off x="1456500" y="1639075"/>
              <a:ext cx="107300" cy="77925"/>
            </a:xfrm>
            <a:custGeom>
              <a:rect b="b" l="l" r="r" t="t"/>
              <a:pathLst>
                <a:path extrusionOk="0" h="3117" w="4292">
                  <a:moveTo>
                    <a:pt x="170" y="1"/>
                  </a:moveTo>
                  <a:cubicBezTo>
                    <a:pt x="80" y="1"/>
                    <a:pt x="1" y="111"/>
                    <a:pt x="88" y="180"/>
                  </a:cubicBezTo>
                  <a:cubicBezTo>
                    <a:pt x="1379" y="1209"/>
                    <a:pt x="2712" y="2181"/>
                    <a:pt x="4085" y="3098"/>
                  </a:cubicBezTo>
                  <a:cubicBezTo>
                    <a:pt x="4105" y="3111"/>
                    <a:pt x="4124" y="3117"/>
                    <a:pt x="4142" y="3117"/>
                  </a:cubicBezTo>
                  <a:cubicBezTo>
                    <a:pt x="4232" y="3117"/>
                    <a:pt x="4292" y="2975"/>
                    <a:pt x="4195" y="2910"/>
                  </a:cubicBezTo>
                  <a:cubicBezTo>
                    <a:pt x="2837" y="2004"/>
                    <a:pt x="1519" y="1042"/>
                    <a:pt x="241" y="27"/>
                  </a:cubicBezTo>
                  <a:cubicBezTo>
                    <a:pt x="219" y="9"/>
                    <a:pt x="194" y="1"/>
                    <a:pt x="17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18"/>
            <p:cNvSpPr/>
            <p:nvPr/>
          </p:nvSpPr>
          <p:spPr>
            <a:xfrm>
              <a:off x="1388200" y="1750375"/>
              <a:ext cx="122925" cy="101525"/>
            </a:xfrm>
            <a:custGeom>
              <a:rect b="b" l="l" r="r" t="t"/>
              <a:pathLst>
                <a:path extrusionOk="0" h="4061" w="4917">
                  <a:moveTo>
                    <a:pt x="168" y="0"/>
                  </a:moveTo>
                  <a:cubicBezTo>
                    <a:pt x="79" y="0"/>
                    <a:pt x="1" y="110"/>
                    <a:pt x="85" y="180"/>
                  </a:cubicBezTo>
                  <a:lnTo>
                    <a:pt x="4678" y="4033"/>
                  </a:lnTo>
                  <a:cubicBezTo>
                    <a:pt x="4701" y="4053"/>
                    <a:pt x="4726" y="4061"/>
                    <a:pt x="4750" y="4061"/>
                  </a:cubicBezTo>
                  <a:cubicBezTo>
                    <a:pt x="4839" y="4061"/>
                    <a:pt x="4916" y="3951"/>
                    <a:pt x="4832" y="3880"/>
                  </a:cubicBezTo>
                  <a:lnTo>
                    <a:pt x="4831" y="3880"/>
                  </a:lnTo>
                  <a:lnTo>
                    <a:pt x="239" y="27"/>
                  </a:lnTo>
                  <a:cubicBezTo>
                    <a:pt x="217" y="8"/>
                    <a:pt x="192" y="0"/>
                    <a:pt x="1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18"/>
            <p:cNvSpPr/>
            <p:nvPr/>
          </p:nvSpPr>
          <p:spPr>
            <a:xfrm>
              <a:off x="1345775" y="1933450"/>
              <a:ext cx="110100" cy="74000"/>
            </a:xfrm>
            <a:custGeom>
              <a:rect b="b" l="l" r="r" t="t"/>
              <a:pathLst>
                <a:path extrusionOk="0" h="2960" w="4404">
                  <a:moveTo>
                    <a:pt x="144" y="0"/>
                  </a:moveTo>
                  <a:cubicBezTo>
                    <a:pt x="58" y="0"/>
                    <a:pt x="0" y="140"/>
                    <a:pt x="92" y="209"/>
                  </a:cubicBezTo>
                  <a:cubicBezTo>
                    <a:pt x="1414" y="1189"/>
                    <a:pt x="2782" y="2100"/>
                    <a:pt x="4193" y="2944"/>
                  </a:cubicBezTo>
                  <a:cubicBezTo>
                    <a:pt x="4212" y="2955"/>
                    <a:pt x="4230" y="2960"/>
                    <a:pt x="4247" y="2960"/>
                  </a:cubicBezTo>
                  <a:cubicBezTo>
                    <a:pt x="4341" y="2960"/>
                    <a:pt x="4403" y="2816"/>
                    <a:pt x="4303" y="2756"/>
                  </a:cubicBezTo>
                  <a:lnTo>
                    <a:pt x="4302" y="2756"/>
                  </a:lnTo>
                  <a:cubicBezTo>
                    <a:pt x="2888" y="1911"/>
                    <a:pt x="1522" y="999"/>
                    <a:pt x="201" y="21"/>
                  </a:cubicBezTo>
                  <a:cubicBezTo>
                    <a:pt x="182" y="7"/>
                    <a:pt x="162" y="0"/>
                    <a:pt x="14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18"/>
            <p:cNvSpPr/>
            <p:nvPr/>
          </p:nvSpPr>
          <p:spPr>
            <a:xfrm>
              <a:off x="1444300" y="2020200"/>
              <a:ext cx="185550" cy="45375"/>
            </a:xfrm>
            <a:custGeom>
              <a:rect b="b" l="l" r="r" t="t"/>
              <a:pathLst>
                <a:path extrusionOk="0" h="1815" w="7422">
                  <a:moveTo>
                    <a:pt x="7263" y="0"/>
                  </a:moveTo>
                  <a:cubicBezTo>
                    <a:pt x="7255" y="0"/>
                    <a:pt x="7246" y="1"/>
                    <a:pt x="7237" y="3"/>
                  </a:cubicBezTo>
                  <a:lnTo>
                    <a:pt x="127" y="1601"/>
                  </a:lnTo>
                  <a:cubicBezTo>
                    <a:pt x="0" y="1630"/>
                    <a:pt x="42" y="1814"/>
                    <a:pt x="159" y="1814"/>
                  </a:cubicBezTo>
                  <a:cubicBezTo>
                    <a:pt x="167" y="1814"/>
                    <a:pt x="176" y="1813"/>
                    <a:pt x="185" y="1811"/>
                  </a:cubicBezTo>
                  <a:lnTo>
                    <a:pt x="7294" y="213"/>
                  </a:lnTo>
                  <a:cubicBezTo>
                    <a:pt x="7422" y="184"/>
                    <a:pt x="7380" y="0"/>
                    <a:pt x="72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18"/>
            <p:cNvSpPr/>
            <p:nvPr/>
          </p:nvSpPr>
          <p:spPr>
            <a:xfrm>
              <a:off x="1328675" y="2077225"/>
              <a:ext cx="101300" cy="57050"/>
            </a:xfrm>
            <a:custGeom>
              <a:rect b="b" l="l" r="r" t="t"/>
              <a:pathLst>
                <a:path extrusionOk="0" h="2282" w="4052">
                  <a:moveTo>
                    <a:pt x="159" y="0"/>
                  </a:moveTo>
                  <a:cubicBezTo>
                    <a:pt x="63" y="0"/>
                    <a:pt x="0" y="142"/>
                    <a:pt x="103" y="203"/>
                  </a:cubicBezTo>
                  <a:lnTo>
                    <a:pt x="103" y="203"/>
                  </a:lnTo>
                  <a:lnTo>
                    <a:pt x="103" y="203"/>
                  </a:lnTo>
                  <a:lnTo>
                    <a:pt x="346" y="348"/>
                  </a:lnTo>
                  <a:cubicBezTo>
                    <a:pt x="362" y="358"/>
                    <a:pt x="378" y="363"/>
                    <a:pt x="394" y="364"/>
                  </a:cubicBezTo>
                  <a:lnTo>
                    <a:pt x="394" y="364"/>
                  </a:lnTo>
                  <a:lnTo>
                    <a:pt x="3837" y="2267"/>
                  </a:lnTo>
                  <a:cubicBezTo>
                    <a:pt x="3856" y="2277"/>
                    <a:pt x="3874" y="2282"/>
                    <a:pt x="3891" y="2282"/>
                  </a:cubicBezTo>
                  <a:cubicBezTo>
                    <a:pt x="3988" y="2282"/>
                    <a:pt x="4051" y="2138"/>
                    <a:pt x="3947" y="2080"/>
                  </a:cubicBezTo>
                  <a:lnTo>
                    <a:pt x="212" y="15"/>
                  </a:lnTo>
                  <a:cubicBezTo>
                    <a:pt x="194" y="5"/>
                    <a:pt x="176" y="0"/>
                    <a:pt x="1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5" name="Google Shape;475;p18"/>
          <p:cNvSpPr txBox="1"/>
          <p:nvPr>
            <p:ph type="title"/>
          </p:nvPr>
        </p:nvSpPr>
        <p:spPr>
          <a:xfrm>
            <a:off x="2599800" y="557100"/>
            <a:ext cx="3944400" cy="3039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2"/>
              </a:buClr>
              <a:buSzPts val="2400"/>
              <a:buNone/>
              <a:defRPr sz="2400">
                <a:solidFill>
                  <a:schemeClr val="accent2"/>
                </a:solidFill>
              </a:defRPr>
            </a:lvl1pPr>
            <a:lvl2pPr lvl="1" rtl="0" algn="ctr">
              <a:spcBef>
                <a:spcPts val="0"/>
              </a:spcBef>
              <a:spcAft>
                <a:spcPts val="0"/>
              </a:spcAft>
              <a:buClr>
                <a:schemeClr val="accent2"/>
              </a:buClr>
              <a:buSzPts val="2400"/>
              <a:buNone/>
              <a:defRPr sz="2400">
                <a:solidFill>
                  <a:schemeClr val="accent2"/>
                </a:solidFill>
              </a:defRPr>
            </a:lvl2pPr>
            <a:lvl3pPr lvl="2" rtl="0" algn="ctr">
              <a:spcBef>
                <a:spcPts val="0"/>
              </a:spcBef>
              <a:spcAft>
                <a:spcPts val="0"/>
              </a:spcAft>
              <a:buClr>
                <a:schemeClr val="accent2"/>
              </a:buClr>
              <a:buSzPts val="2400"/>
              <a:buNone/>
              <a:defRPr sz="2400">
                <a:solidFill>
                  <a:schemeClr val="accent2"/>
                </a:solidFill>
              </a:defRPr>
            </a:lvl3pPr>
            <a:lvl4pPr lvl="3" rtl="0" algn="ctr">
              <a:spcBef>
                <a:spcPts val="0"/>
              </a:spcBef>
              <a:spcAft>
                <a:spcPts val="0"/>
              </a:spcAft>
              <a:buClr>
                <a:schemeClr val="accent2"/>
              </a:buClr>
              <a:buSzPts val="2400"/>
              <a:buNone/>
              <a:defRPr sz="2400">
                <a:solidFill>
                  <a:schemeClr val="accent2"/>
                </a:solidFill>
              </a:defRPr>
            </a:lvl4pPr>
            <a:lvl5pPr lvl="4" rtl="0" algn="ctr">
              <a:spcBef>
                <a:spcPts val="0"/>
              </a:spcBef>
              <a:spcAft>
                <a:spcPts val="0"/>
              </a:spcAft>
              <a:buClr>
                <a:schemeClr val="accent2"/>
              </a:buClr>
              <a:buSzPts val="2400"/>
              <a:buNone/>
              <a:defRPr sz="2400">
                <a:solidFill>
                  <a:schemeClr val="accent2"/>
                </a:solidFill>
              </a:defRPr>
            </a:lvl5pPr>
            <a:lvl6pPr lvl="5" rtl="0" algn="ctr">
              <a:spcBef>
                <a:spcPts val="0"/>
              </a:spcBef>
              <a:spcAft>
                <a:spcPts val="0"/>
              </a:spcAft>
              <a:buClr>
                <a:schemeClr val="accent2"/>
              </a:buClr>
              <a:buSzPts val="2400"/>
              <a:buNone/>
              <a:defRPr sz="2400">
                <a:solidFill>
                  <a:schemeClr val="accent2"/>
                </a:solidFill>
              </a:defRPr>
            </a:lvl6pPr>
            <a:lvl7pPr lvl="6" rtl="0" algn="ctr">
              <a:spcBef>
                <a:spcPts val="0"/>
              </a:spcBef>
              <a:spcAft>
                <a:spcPts val="0"/>
              </a:spcAft>
              <a:buClr>
                <a:schemeClr val="accent2"/>
              </a:buClr>
              <a:buSzPts val="2400"/>
              <a:buNone/>
              <a:defRPr sz="2400">
                <a:solidFill>
                  <a:schemeClr val="accent2"/>
                </a:solidFill>
              </a:defRPr>
            </a:lvl7pPr>
            <a:lvl8pPr lvl="7" rtl="0" algn="ctr">
              <a:spcBef>
                <a:spcPts val="0"/>
              </a:spcBef>
              <a:spcAft>
                <a:spcPts val="0"/>
              </a:spcAft>
              <a:buClr>
                <a:schemeClr val="accent2"/>
              </a:buClr>
              <a:buSzPts val="2400"/>
              <a:buNone/>
              <a:defRPr sz="2400">
                <a:solidFill>
                  <a:schemeClr val="accent2"/>
                </a:solidFill>
              </a:defRPr>
            </a:lvl8pPr>
            <a:lvl9pPr lvl="8" rtl="0" algn="ctr">
              <a:spcBef>
                <a:spcPts val="0"/>
              </a:spcBef>
              <a:spcAft>
                <a:spcPts val="0"/>
              </a:spcAft>
              <a:buClr>
                <a:schemeClr val="accent2"/>
              </a:buClr>
              <a:buSzPts val="2400"/>
              <a:buNone/>
              <a:defRPr sz="2400">
                <a:solidFill>
                  <a:schemeClr val="accent2"/>
                </a:solidFill>
              </a:defRPr>
            </a:lvl9pPr>
          </a:lstStyle>
          <a:p/>
        </p:txBody>
      </p:sp>
      <p:sp>
        <p:nvSpPr>
          <p:cNvPr id="476" name="Google Shape;476;p18"/>
          <p:cNvSpPr/>
          <p:nvPr/>
        </p:nvSpPr>
        <p:spPr>
          <a:xfrm rot="-5400000">
            <a:off x="7452763" y="2616105"/>
            <a:ext cx="3074979" cy="2227108"/>
          </a:xfrm>
          <a:custGeom>
            <a:rect b="b" l="l" r="r" t="t"/>
            <a:pathLst>
              <a:path extrusionOk="0" h="15030" w="20752">
                <a:moveTo>
                  <a:pt x="2732" y="0"/>
                </a:moveTo>
                <a:cubicBezTo>
                  <a:pt x="2694" y="0"/>
                  <a:pt x="2656" y="1"/>
                  <a:pt x="2618" y="2"/>
                </a:cubicBezTo>
                <a:cubicBezTo>
                  <a:pt x="1672" y="31"/>
                  <a:pt x="759" y="396"/>
                  <a:pt x="0" y="937"/>
                </a:cubicBezTo>
                <a:lnTo>
                  <a:pt x="0" y="15030"/>
                </a:lnTo>
                <a:lnTo>
                  <a:pt x="19944" y="15030"/>
                </a:lnTo>
                <a:cubicBezTo>
                  <a:pt x="20752" y="13518"/>
                  <a:pt x="20357" y="11508"/>
                  <a:pt x="19031" y="10378"/>
                </a:cubicBezTo>
                <a:cubicBezTo>
                  <a:pt x="18168" y="9643"/>
                  <a:pt x="16946" y="9218"/>
                  <a:pt x="16455" y="8220"/>
                </a:cubicBezTo>
                <a:cubicBezTo>
                  <a:pt x="16115" y="7528"/>
                  <a:pt x="16217" y="6718"/>
                  <a:pt x="16037" y="5972"/>
                </a:cubicBezTo>
                <a:cubicBezTo>
                  <a:pt x="15704" y="4590"/>
                  <a:pt x="14281" y="3526"/>
                  <a:pt x="12797" y="3526"/>
                </a:cubicBezTo>
                <a:cubicBezTo>
                  <a:pt x="12746" y="3526"/>
                  <a:pt x="12695" y="3528"/>
                  <a:pt x="12643" y="3530"/>
                </a:cubicBezTo>
                <a:cubicBezTo>
                  <a:pt x="11766" y="3574"/>
                  <a:pt x="10948" y="3947"/>
                  <a:pt x="10112" y="4206"/>
                </a:cubicBezTo>
                <a:cubicBezTo>
                  <a:pt x="9649" y="4350"/>
                  <a:pt x="9150" y="4458"/>
                  <a:pt x="8665" y="4458"/>
                </a:cubicBezTo>
                <a:cubicBezTo>
                  <a:pt x="8274" y="4458"/>
                  <a:pt x="7893" y="4388"/>
                  <a:pt x="7547" y="4211"/>
                </a:cubicBezTo>
                <a:cubicBezTo>
                  <a:pt x="6313" y="3579"/>
                  <a:pt x="6122" y="1955"/>
                  <a:pt x="5177" y="970"/>
                </a:cubicBezTo>
                <a:cubicBezTo>
                  <a:pt x="4564" y="331"/>
                  <a:pt x="3642" y="0"/>
                  <a:pt x="273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18"/>
          <p:cNvSpPr/>
          <p:nvPr/>
        </p:nvSpPr>
        <p:spPr>
          <a:xfrm>
            <a:off x="169825" y="-321275"/>
            <a:ext cx="1477972" cy="2670314"/>
          </a:xfrm>
          <a:custGeom>
            <a:rect b="b" l="l" r="r" t="t"/>
            <a:pathLst>
              <a:path extrusionOk="0" h="45931" w="25422">
                <a:moveTo>
                  <a:pt x="16828" y="0"/>
                </a:moveTo>
                <a:cubicBezTo>
                  <a:pt x="15378" y="0"/>
                  <a:pt x="13857" y="481"/>
                  <a:pt x="12482" y="1001"/>
                </a:cubicBezTo>
                <a:cubicBezTo>
                  <a:pt x="10321" y="1819"/>
                  <a:pt x="8483" y="3326"/>
                  <a:pt x="6909" y="5016"/>
                </a:cubicBezTo>
                <a:cubicBezTo>
                  <a:pt x="3174" y="9029"/>
                  <a:pt x="294" y="14687"/>
                  <a:pt x="20" y="20235"/>
                </a:cubicBezTo>
                <a:cubicBezTo>
                  <a:pt x="1" y="20616"/>
                  <a:pt x="2" y="21016"/>
                  <a:pt x="172" y="21357"/>
                </a:cubicBezTo>
                <a:cubicBezTo>
                  <a:pt x="417" y="21849"/>
                  <a:pt x="979" y="22106"/>
                  <a:pt x="1535" y="22106"/>
                </a:cubicBezTo>
                <a:cubicBezTo>
                  <a:pt x="1675" y="22106"/>
                  <a:pt x="1814" y="22090"/>
                  <a:pt x="1949" y="22057"/>
                </a:cubicBezTo>
                <a:cubicBezTo>
                  <a:pt x="3536" y="21669"/>
                  <a:pt x="3994" y="19925"/>
                  <a:pt x="4802" y="18736"/>
                </a:cubicBezTo>
                <a:cubicBezTo>
                  <a:pt x="5158" y="18210"/>
                  <a:pt x="5788" y="17729"/>
                  <a:pt x="6368" y="17729"/>
                </a:cubicBezTo>
                <a:cubicBezTo>
                  <a:pt x="6569" y="17729"/>
                  <a:pt x="6764" y="17787"/>
                  <a:pt x="6939" y="17920"/>
                </a:cubicBezTo>
                <a:cubicBezTo>
                  <a:pt x="7497" y="18346"/>
                  <a:pt x="7396" y="19204"/>
                  <a:pt x="7207" y="19883"/>
                </a:cubicBezTo>
                <a:cubicBezTo>
                  <a:pt x="6270" y="23268"/>
                  <a:pt x="4575" y="26511"/>
                  <a:pt x="4478" y="30023"/>
                </a:cubicBezTo>
                <a:cubicBezTo>
                  <a:pt x="4447" y="31146"/>
                  <a:pt x="4793" y="32529"/>
                  <a:pt x="5886" y="32790"/>
                </a:cubicBezTo>
                <a:cubicBezTo>
                  <a:pt x="5999" y="32817"/>
                  <a:pt x="6110" y="32830"/>
                  <a:pt x="6220" y="32830"/>
                </a:cubicBezTo>
                <a:cubicBezTo>
                  <a:pt x="7130" y="32830"/>
                  <a:pt x="7912" y="31955"/>
                  <a:pt x="8407" y="31128"/>
                </a:cubicBezTo>
                <a:cubicBezTo>
                  <a:pt x="9465" y="29358"/>
                  <a:pt x="10190" y="27410"/>
                  <a:pt x="10548" y="25380"/>
                </a:cubicBezTo>
                <a:cubicBezTo>
                  <a:pt x="10677" y="24642"/>
                  <a:pt x="10906" y="23729"/>
                  <a:pt x="11640" y="23582"/>
                </a:cubicBezTo>
                <a:cubicBezTo>
                  <a:pt x="11697" y="23571"/>
                  <a:pt x="11754" y="23565"/>
                  <a:pt x="11811" y="23565"/>
                </a:cubicBezTo>
                <a:cubicBezTo>
                  <a:pt x="12264" y="23565"/>
                  <a:pt x="12691" y="23915"/>
                  <a:pt x="12891" y="24337"/>
                </a:cubicBezTo>
                <a:cubicBezTo>
                  <a:pt x="13115" y="24813"/>
                  <a:pt x="13119" y="25358"/>
                  <a:pt x="13125" y="25883"/>
                </a:cubicBezTo>
                <a:cubicBezTo>
                  <a:pt x="13183" y="31425"/>
                  <a:pt x="13793" y="36941"/>
                  <a:pt x="14909" y="42369"/>
                </a:cubicBezTo>
                <a:cubicBezTo>
                  <a:pt x="15094" y="43273"/>
                  <a:pt x="15804" y="45931"/>
                  <a:pt x="17120" y="45931"/>
                </a:cubicBezTo>
                <a:cubicBezTo>
                  <a:pt x="17386" y="45931"/>
                  <a:pt x="17676" y="45823"/>
                  <a:pt x="17992" y="45569"/>
                </a:cubicBezTo>
                <a:cubicBezTo>
                  <a:pt x="18336" y="45294"/>
                  <a:pt x="18487" y="44848"/>
                  <a:pt x="18609" y="44425"/>
                </a:cubicBezTo>
                <a:cubicBezTo>
                  <a:pt x="20345" y="38409"/>
                  <a:pt x="19896" y="32006"/>
                  <a:pt x="18251" y="26026"/>
                </a:cubicBezTo>
                <a:cubicBezTo>
                  <a:pt x="18111" y="25522"/>
                  <a:pt x="17962" y="24997"/>
                  <a:pt x="18057" y="24481"/>
                </a:cubicBezTo>
                <a:cubicBezTo>
                  <a:pt x="18187" y="23766"/>
                  <a:pt x="18534" y="23496"/>
                  <a:pt x="18935" y="23496"/>
                </a:cubicBezTo>
                <a:cubicBezTo>
                  <a:pt x="19517" y="23496"/>
                  <a:pt x="20212" y="24066"/>
                  <a:pt x="20519" y="24671"/>
                </a:cubicBezTo>
                <a:cubicBezTo>
                  <a:pt x="21081" y="25778"/>
                  <a:pt x="21566" y="26922"/>
                  <a:pt x="21970" y="28097"/>
                </a:cubicBezTo>
                <a:cubicBezTo>
                  <a:pt x="22301" y="29059"/>
                  <a:pt x="22407" y="30436"/>
                  <a:pt x="23036" y="31256"/>
                </a:cubicBezTo>
                <a:cubicBezTo>
                  <a:pt x="23242" y="31525"/>
                  <a:pt x="23570" y="31726"/>
                  <a:pt x="23901" y="31726"/>
                </a:cubicBezTo>
                <a:cubicBezTo>
                  <a:pt x="23973" y="31726"/>
                  <a:pt x="24046" y="31716"/>
                  <a:pt x="24118" y="31695"/>
                </a:cubicBezTo>
                <a:cubicBezTo>
                  <a:pt x="24720" y="31522"/>
                  <a:pt x="24880" y="30754"/>
                  <a:pt x="24901" y="30128"/>
                </a:cubicBezTo>
                <a:cubicBezTo>
                  <a:pt x="25014" y="26678"/>
                  <a:pt x="24160" y="23293"/>
                  <a:pt x="23022" y="20063"/>
                </a:cubicBezTo>
                <a:cubicBezTo>
                  <a:pt x="22520" y="18639"/>
                  <a:pt x="21662" y="17314"/>
                  <a:pt x="21045" y="15936"/>
                </a:cubicBezTo>
                <a:cubicBezTo>
                  <a:pt x="20530" y="14784"/>
                  <a:pt x="19071" y="12046"/>
                  <a:pt x="20014" y="10817"/>
                </a:cubicBezTo>
                <a:cubicBezTo>
                  <a:pt x="20218" y="10551"/>
                  <a:pt x="20526" y="10441"/>
                  <a:pt x="20856" y="10441"/>
                </a:cubicBezTo>
                <a:cubicBezTo>
                  <a:pt x="21246" y="10441"/>
                  <a:pt x="21668" y="10594"/>
                  <a:pt x="21989" y="10823"/>
                </a:cubicBezTo>
                <a:cubicBezTo>
                  <a:pt x="22416" y="11128"/>
                  <a:pt x="23726" y="12387"/>
                  <a:pt x="24599" y="12387"/>
                </a:cubicBezTo>
                <a:cubicBezTo>
                  <a:pt x="24961" y="12387"/>
                  <a:pt x="25247" y="12171"/>
                  <a:pt x="25365" y="11583"/>
                </a:cubicBezTo>
                <a:cubicBezTo>
                  <a:pt x="25421" y="11299"/>
                  <a:pt x="25352" y="11006"/>
                  <a:pt x="25277" y="10725"/>
                </a:cubicBezTo>
                <a:cubicBezTo>
                  <a:pt x="24250" y="6855"/>
                  <a:pt x="22124" y="3292"/>
                  <a:pt x="19202" y="555"/>
                </a:cubicBezTo>
                <a:cubicBezTo>
                  <a:pt x="18461" y="158"/>
                  <a:pt x="17656" y="0"/>
                  <a:pt x="1682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sp>
        <p:nvSpPr>
          <p:cNvPr id="478" name="Google Shape;478;p18"/>
          <p:cNvSpPr/>
          <p:nvPr/>
        </p:nvSpPr>
        <p:spPr>
          <a:xfrm rot="7767700">
            <a:off x="1168826" y="2116700"/>
            <a:ext cx="492638" cy="333223"/>
          </a:xfrm>
          <a:custGeom>
            <a:rect b="b" l="l" r="r" t="t"/>
            <a:pathLst>
              <a:path extrusionOk="0" h="7540" w="11050">
                <a:moveTo>
                  <a:pt x="8100" y="1"/>
                </a:moveTo>
                <a:cubicBezTo>
                  <a:pt x="7014" y="1"/>
                  <a:pt x="5905" y="606"/>
                  <a:pt x="5031" y="1160"/>
                </a:cubicBezTo>
                <a:cubicBezTo>
                  <a:pt x="3844" y="1914"/>
                  <a:pt x="2717" y="2877"/>
                  <a:pt x="1780" y="3926"/>
                </a:cubicBezTo>
                <a:cubicBezTo>
                  <a:pt x="843" y="4976"/>
                  <a:pt x="104" y="6138"/>
                  <a:pt x="0" y="7540"/>
                </a:cubicBezTo>
                <a:cubicBezTo>
                  <a:pt x="770" y="6279"/>
                  <a:pt x="2034" y="5341"/>
                  <a:pt x="3063" y="4768"/>
                </a:cubicBezTo>
                <a:cubicBezTo>
                  <a:pt x="4091" y="4195"/>
                  <a:pt x="5290" y="3997"/>
                  <a:pt x="6467" y="3945"/>
                </a:cubicBezTo>
                <a:cubicBezTo>
                  <a:pt x="7009" y="3922"/>
                  <a:pt x="7653" y="3944"/>
                  <a:pt x="8195" y="3901"/>
                </a:cubicBezTo>
                <a:cubicBezTo>
                  <a:pt x="10050" y="3755"/>
                  <a:pt x="11050" y="1114"/>
                  <a:pt x="9194" y="238"/>
                </a:cubicBezTo>
                <a:cubicBezTo>
                  <a:pt x="8839" y="71"/>
                  <a:pt x="8471" y="1"/>
                  <a:pt x="81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DESIGN 5">
  <p:cSld name="SECTION_HEADER_2_1_2_1_1_1_1_1">
    <p:bg>
      <p:bgPr>
        <a:solidFill>
          <a:schemeClr val="accent2"/>
        </a:solidFill>
      </p:bgPr>
    </p:bg>
    <p:spTree>
      <p:nvGrpSpPr>
        <p:cNvPr id="479" name="Shape 479"/>
        <p:cNvGrpSpPr/>
        <p:nvPr/>
      </p:nvGrpSpPr>
      <p:grpSpPr>
        <a:xfrm>
          <a:off x="0" y="0"/>
          <a:ext cx="0" cy="0"/>
          <a:chOff x="0" y="0"/>
          <a:chExt cx="0" cy="0"/>
        </a:xfrm>
      </p:grpSpPr>
      <p:sp>
        <p:nvSpPr>
          <p:cNvPr id="480" name="Google Shape;480;p19"/>
          <p:cNvSpPr txBox="1"/>
          <p:nvPr>
            <p:ph type="title"/>
          </p:nvPr>
        </p:nvSpPr>
        <p:spPr>
          <a:xfrm>
            <a:off x="6379125" y="557100"/>
            <a:ext cx="1689000" cy="1732500"/>
          </a:xfrm>
          <a:prstGeom prst="rect">
            <a:avLst/>
          </a:prstGeom>
        </p:spPr>
        <p:txBody>
          <a:bodyPr anchorCtr="0" anchor="t" bIns="91425" lIns="91425" spcFirstLastPara="1" rIns="91425" wrap="square" tIns="91425">
            <a:noAutofit/>
          </a:bodyPr>
          <a:lstStyle>
            <a:lvl1pPr lvl="0" rtl="0" algn="r">
              <a:spcBef>
                <a:spcPts val="0"/>
              </a:spcBef>
              <a:spcAft>
                <a:spcPts val="0"/>
              </a:spcAft>
              <a:buClr>
                <a:schemeClr val="accent6"/>
              </a:buClr>
              <a:buSzPts val="2400"/>
              <a:buNone/>
              <a:defRPr sz="2400">
                <a:solidFill>
                  <a:schemeClr val="accent6"/>
                </a:solidFill>
              </a:defRPr>
            </a:lvl1pPr>
            <a:lvl2pPr lvl="1" rtl="0" algn="r">
              <a:spcBef>
                <a:spcPts val="0"/>
              </a:spcBef>
              <a:spcAft>
                <a:spcPts val="0"/>
              </a:spcAft>
              <a:buClr>
                <a:schemeClr val="accent6"/>
              </a:buClr>
              <a:buSzPts val="2400"/>
              <a:buNone/>
              <a:defRPr sz="2400">
                <a:solidFill>
                  <a:schemeClr val="accent6"/>
                </a:solidFill>
              </a:defRPr>
            </a:lvl2pPr>
            <a:lvl3pPr lvl="2" rtl="0" algn="r">
              <a:spcBef>
                <a:spcPts val="0"/>
              </a:spcBef>
              <a:spcAft>
                <a:spcPts val="0"/>
              </a:spcAft>
              <a:buClr>
                <a:schemeClr val="accent6"/>
              </a:buClr>
              <a:buSzPts val="2400"/>
              <a:buNone/>
              <a:defRPr sz="2400">
                <a:solidFill>
                  <a:schemeClr val="accent6"/>
                </a:solidFill>
              </a:defRPr>
            </a:lvl3pPr>
            <a:lvl4pPr lvl="3" rtl="0" algn="r">
              <a:spcBef>
                <a:spcPts val="0"/>
              </a:spcBef>
              <a:spcAft>
                <a:spcPts val="0"/>
              </a:spcAft>
              <a:buClr>
                <a:schemeClr val="accent6"/>
              </a:buClr>
              <a:buSzPts val="2400"/>
              <a:buNone/>
              <a:defRPr sz="2400">
                <a:solidFill>
                  <a:schemeClr val="accent6"/>
                </a:solidFill>
              </a:defRPr>
            </a:lvl4pPr>
            <a:lvl5pPr lvl="4" rtl="0" algn="r">
              <a:spcBef>
                <a:spcPts val="0"/>
              </a:spcBef>
              <a:spcAft>
                <a:spcPts val="0"/>
              </a:spcAft>
              <a:buClr>
                <a:schemeClr val="accent6"/>
              </a:buClr>
              <a:buSzPts val="2400"/>
              <a:buNone/>
              <a:defRPr sz="2400">
                <a:solidFill>
                  <a:schemeClr val="accent6"/>
                </a:solidFill>
              </a:defRPr>
            </a:lvl5pPr>
            <a:lvl6pPr lvl="5" rtl="0" algn="r">
              <a:spcBef>
                <a:spcPts val="0"/>
              </a:spcBef>
              <a:spcAft>
                <a:spcPts val="0"/>
              </a:spcAft>
              <a:buClr>
                <a:schemeClr val="accent6"/>
              </a:buClr>
              <a:buSzPts val="2400"/>
              <a:buNone/>
              <a:defRPr sz="2400">
                <a:solidFill>
                  <a:schemeClr val="accent6"/>
                </a:solidFill>
              </a:defRPr>
            </a:lvl6pPr>
            <a:lvl7pPr lvl="6" rtl="0" algn="r">
              <a:spcBef>
                <a:spcPts val="0"/>
              </a:spcBef>
              <a:spcAft>
                <a:spcPts val="0"/>
              </a:spcAft>
              <a:buClr>
                <a:schemeClr val="accent6"/>
              </a:buClr>
              <a:buSzPts val="2400"/>
              <a:buNone/>
              <a:defRPr sz="2400">
                <a:solidFill>
                  <a:schemeClr val="accent6"/>
                </a:solidFill>
              </a:defRPr>
            </a:lvl7pPr>
            <a:lvl8pPr lvl="7" rtl="0" algn="r">
              <a:spcBef>
                <a:spcPts val="0"/>
              </a:spcBef>
              <a:spcAft>
                <a:spcPts val="0"/>
              </a:spcAft>
              <a:buClr>
                <a:schemeClr val="accent6"/>
              </a:buClr>
              <a:buSzPts val="2400"/>
              <a:buNone/>
              <a:defRPr sz="2400">
                <a:solidFill>
                  <a:schemeClr val="accent6"/>
                </a:solidFill>
              </a:defRPr>
            </a:lvl8pPr>
            <a:lvl9pPr lvl="8" rtl="0" algn="r">
              <a:spcBef>
                <a:spcPts val="0"/>
              </a:spcBef>
              <a:spcAft>
                <a:spcPts val="0"/>
              </a:spcAft>
              <a:buClr>
                <a:schemeClr val="accent6"/>
              </a:buClr>
              <a:buSzPts val="2400"/>
              <a:buNone/>
              <a:defRPr sz="2400">
                <a:solidFill>
                  <a:schemeClr val="accent6"/>
                </a:solidFill>
              </a:defRPr>
            </a:lvl9pPr>
          </a:lstStyle>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EXT">
  <p:cSld name="SECTION_HEADER_2_1_2_1_1_1_1_1_1">
    <p:bg>
      <p:bgPr>
        <a:solidFill>
          <a:schemeClr val="accent2"/>
        </a:solidFill>
      </p:bgPr>
    </p:bg>
    <p:spTree>
      <p:nvGrpSpPr>
        <p:cNvPr id="481" name="Shape 481"/>
        <p:cNvGrpSpPr/>
        <p:nvPr/>
      </p:nvGrpSpPr>
      <p:grpSpPr>
        <a:xfrm>
          <a:off x="0" y="0"/>
          <a:ext cx="0" cy="0"/>
          <a:chOff x="0" y="0"/>
          <a:chExt cx="0" cy="0"/>
        </a:xfrm>
      </p:grpSpPr>
      <p:sp>
        <p:nvSpPr>
          <p:cNvPr id="482" name="Google Shape;482;p20"/>
          <p:cNvSpPr txBox="1"/>
          <p:nvPr>
            <p:ph type="title"/>
          </p:nvPr>
        </p:nvSpPr>
        <p:spPr>
          <a:xfrm>
            <a:off x="6379125" y="557100"/>
            <a:ext cx="1689000" cy="1732500"/>
          </a:xfrm>
          <a:prstGeom prst="rect">
            <a:avLst/>
          </a:prstGeom>
        </p:spPr>
        <p:txBody>
          <a:bodyPr anchorCtr="0" anchor="t" bIns="91425" lIns="91425" spcFirstLastPara="1" rIns="91425" wrap="square" tIns="91425">
            <a:noAutofit/>
          </a:bodyPr>
          <a:lstStyle>
            <a:lvl1pPr lvl="0" rtl="0" algn="r">
              <a:spcBef>
                <a:spcPts val="0"/>
              </a:spcBef>
              <a:spcAft>
                <a:spcPts val="0"/>
              </a:spcAft>
              <a:buClr>
                <a:schemeClr val="accent6"/>
              </a:buClr>
              <a:buSzPts val="2400"/>
              <a:buNone/>
              <a:defRPr sz="2400">
                <a:solidFill>
                  <a:schemeClr val="accent6"/>
                </a:solidFill>
              </a:defRPr>
            </a:lvl1pPr>
            <a:lvl2pPr lvl="1" rtl="0" algn="r">
              <a:spcBef>
                <a:spcPts val="0"/>
              </a:spcBef>
              <a:spcAft>
                <a:spcPts val="0"/>
              </a:spcAft>
              <a:buClr>
                <a:schemeClr val="accent6"/>
              </a:buClr>
              <a:buSzPts val="2400"/>
              <a:buNone/>
              <a:defRPr sz="2400">
                <a:solidFill>
                  <a:schemeClr val="accent6"/>
                </a:solidFill>
              </a:defRPr>
            </a:lvl2pPr>
            <a:lvl3pPr lvl="2" rtl="0" algn="r">
              <a:spcBef>
                <a:spcPts val="0"/>
              </a:spcBef>
              <a:spcAft>
                <a:spcPts val="0"/>
              </a:spcAft>
              <a:buClr>
                <a:schemeClr val="accent6"/>
              </a:buClr>
              <a:buSzPts val="2400"/>
              <a:buNone/>
              <a:defRPr sz="2400">
                <a:solidFill>
                  <a:schemeClr val="accent6"/>
                </a:solidFill>
              </a:defRPr>
            </a:lvl3pPr>
            <a:lvl4pPr lvl="3" rtl="0" algn="r">
              <a:spcBef>
                <a:spcPts val="0"/>
              </a:spcBef>
              <a:spcAft>
                <a:spcPts val="0"/>
              </a:spcAft>
              <a:buClr>
                <a:schemeClr val="accent6"/>
              </a:buClr>
              <a:buSzPts val="2400"/>
              <a:buNone/>
              <a:defRPr sz="2400">
                <a:solidFill>
                  <a:schemeClr val="accent6"/>
                </a:solidFill>
              </a:defRPr>
            </a:lvl4pPr>
            <a:lvl5pPr lvl="4" rtl="0" algn="r">
              <a:spcBef>
                <a:spcPts val="0"/>
              </a:spcBef>
              <a:spcAft>
                <a:spcPts val="0"/>
              </a:spcAft>
              <a:buClr>
                <a:schemeClr val="accent6"/>
              </a:buClr>
              <a:buSzPts val="2400"/>
              <a:buNone/>
              <a:defRPr sz="2400">
                <a:solidFill>
                  <a:schemeClr val="accent6"/>
                </a:solidFill>
              </a:defRPr>
            </a:lvl5pPr>
            <a:lvl6pPr lvl="5" rtl="0" algn="r">
              <a:spcBef>
                <a:spcPts val="0"/>
              </a:spcBef>
              <a:spcAft>
                <a:spcPts val="0"/>
              </a:spcAft>
              <a:buClr>
                <a:schemeClr val="accent6"/>
              </a:buClr>
              <a:buSzPts val="2400"/>
              <a:buNone/>
              <a:defRPr sz="2400">
                <a:solidFill>
                  <a:schemeClr val="accent6"/>
                </a:solidFill>
              </a:defRPr>
            </a:lvl6pPr>
            <a:lvl7pPr lvl="6" rtl="0" algn="r">
              <a:spcBef>
                <a:spcPts val="0"/>
              </a:spcBef>
              <a:spcAft>
                <a:spcPts val="0"/>
              </a:spcAft>
              <a:buClr>
                <a:schemeClr val="accent6"/>
              </a:buClr>
              <a:buSzPts val="2400"/>
              <a:buNone/>
              <a:defRPr sz="2400">
                <a:solidFill>
                  <a:schemeClr val="accent6"/>
                </a:solidFill>
              </a:defRPr>
            </a:lvl7pPr>
            <a:lvl8pPr lvl="7" rtl="0" algn="r">
              <a:spcBef>
                <a:spcPts val="0"/>
              </a:spcBef>
              <a:spcAft>
                <a:spcPts val="0"/>
              </a:spcAft>
              <a:buClr>
                <a:schemeClr val="accent6"/>
              </a:buClr>
              <a:buSzPts val="2400"/>
              <a:buNone/>
              <a:defRPr sz="2400">
                <a:solidFill>
                  <a:schemeClr val="accent6"/>
                </a:solidFill>
              </a:defRPr>
            </a:lvl8pPr>
            <a:lvl9pPr lvl="8" rtl="0" algn="r">
              <a:spcBef>
                <a:spcPts val="0"/>
              </a:spcBef>
              <a:spcAft>
                <a:spcPts val="0"/>
              </a:spcAft>
              <a:buClr>
                <a:schemeClr val="accent6"/>
              </a:buClr>
              <a:buSzPts val="2400"/>
              <a:buNone/>
              <a:defRPr sz="2400">
                <a:solidFill>
                  <a:schemeClr val="accent6"/>
                </a:solidFill>
              </a:defRPr>
            </a:lvl9pPr>
          </a:lstStyle>
          <a:p/>
        </p:txBody>
      </p:sp>
      <p:sp>
        <p:nvSpPr>
          <p:cNvPr id="483" name="Google Shape;483;p20"/>
          <p:cNvSpPr txBox="1"/>
          <p:nvPr>
            <p:ph idx="1" type="subTitle"/>
          </p:nvPr>
        </p:nvSpPr>
        <p:spPr>
          <a:xfrm>
            <a:off x="5947875" y="2226075"/>
            <a:ext cx="2120400" cy="20388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Clr>
                <a:schemeClr val="accent6"/>
              </a:buClr>
              <a:buSzPts val="1200"/>
              <a:buNone/>
              <a:defRPr sz="1200">
                <a:solidFill>
                  <a:schemeClr val="accent6"/>
                </a:solidFill>
              </a:defRPr>
            </a:lvl1pPr>
            <a:lvl2pPr lvl="1" rtl="0" algn="r">
              <a:lnSpc>
                <a:spcPct val="100000"/>
              </a:lnSpc>
              <a:spcBef>
                <a:spcPts val="0"/>
              </a:spcBef>
              <a:spcAft>
                <a:spcPts val="0"/>
              </a:spcAft>
              <a:buClr>
                <a:schemeClr val="accent6"/>
              </a:buClr>
              <a:buSzPts val="1200"/>
              <a:buNone/>
              <a:defRPr sz="1200">
                <a:solidFill>
                  <a:schemeClr val="accent6"/>
                </a:solidFill>
              </a:defRPr>
            </a:lvl2pPr>
            <a:lvl3pPr lvl="2" rtl="0" algn="r">
              <a:lnSpc>
                <a:spcPct val="100000"/>
              </a:lnSpc>
              <a:spcBef>
                <a:spcPts val="0"/>
              </a:spcBef>
              <a:spcAft>
                <a:spcPts val="0"/>
              </a:spcAft>
              <a:buClr>
                <a:schemeClr val="accent6"/>
              </a:buClr>
              <a:buSzPts val="1200"/>
              <a:buNone/>
              <a:defRPr sz="1200">
                <a:solidFill>
                  <a:schemeClr val="accent6"/>
                </a:solidFill>
              </a:defRPr>
            </a:lvl3pPr>
            <a:lvl4pPr lvl="3" rtl="0" algn="r">
              <a:lnSpc>
                <a:spcPct val="100000"/>
              </a:lnSpc>
              <a:spcBef>
                <a:spcPts val="0"/>
              </a:spcBef>
              <a:spcAft>
                <a:spcPts val="0"/>
              </a:spcAft>
              <a:buClr>
                <a:schemeClr val="accent6"/>
              </a:buClr>
              <a:buSzPts val="1200"/>
              <a:buNone/>
              <a:defRPr sz="1200">
                <a:solidFill>
                  <a:schemeClr val="accent6"/>
                </a:solidFill>
              </a:defRPr>
            </a:lvl4pPr>
            <a:lvl5pPr lvl="4" rtl="0" algn="r">
              <a:lnSpc>
                <a:spcPct val="100000"/>
              </a:lnSpc>
              <a:spcBef>
                <a:spcPts val="0"/>
              </a:spcBef>
              <a:spcAft>
                <a:spcPts val="0"/>
              </a:spcAft>
              <a:buClr>
                <a:schemeClr val="accent6"/>
              </a:buClr>
              <a:buSzPts val="1200"/>
              <a:buNone/>
              <a:defRPr sz="1200">
                <a:solidFill>
                  <a:schemeClr val="accent6"/>
                </a:solidFill>
              </a:defRPr>
            </a:lvl5pPr>
            <a:lvl6pPr lvl="5" rtl="0" algn="r">
              <a:lnSpc>
                <a:spcPct val="100000"/>
              </a:lnSpc>
              <a:spcBef>
                <a:spcPts val="0"/>
              </a:spcBef>
              <a:spcAft>
                <a:spcPts val="0"/>
              </a:spcAft>
              <a:buClr>
                <a:schemeClr val="accent6"/>
              </a:buClr>
              <a:buSzPts val="1200"/>
              <a:buNone/>
              <a:defRPr sz="1200">
                <a:solidFill>
                  <a:schemeClr val="accent6"/>
                </a:solidFill>
              </a:defRPr>
            </a:lvl6pPr>
            <a:lvl7pPr lvl="6" rtl="0" algn="r">
              <a:lnSpc>
                <a:spcPct val="100000"/>
              </a:lnSpc>
              <a:spcBef>
                <a:spcPts val="0"/>
              </a:spcBef>
              <a:spcAft>
                <a:spcPts val="0"/>
              </a:spcAft>
              <a:buClr>
                <a:schemeClr val="accent6"/>
              </a:buClr>
              <a:buSzPts val="1200"/>
              <a:buNone/>
              <a:defRPr sz="1200">
                <a:solidFill>
                  <a:schemeClr val="accent6"/>
                </a:solidFill>
              </a:defRPr>
            </a:lvl7pPr>
            <a:lvl8pPr lvl="7" rtl="0" algn="r">
              <a:lnSpc>
                <a:spcPct val="100000"/>
              </a:lnSpc>
              <a:spcBef>
                <a:spcPts val="0"/>
              </a:spcBef>
              <a:spcAft>
                <a:spcPts val="0"/>
              </a:spcAft>
              <a:buClr>
                <a:schemeClr val="accent6"/>
              </a:buClr>
              <a:buSzPts val="1200"/>
              <a:buNone/>
              <a:defRPr sz="1200">
                <a:solidFill>
                  <a:schemeClr val="accent6"/>
                </a:solidFill>
              </a:defRPr>
            </a:lvl8pPr>
            <a:lvl9pPr lvl="8" rtl="0" algn="r">
              <a:lnSpc>
                <a:spcPct val="100000"/>
              </a:lnSpc>
              <a:spcBef>
                <a:spcPts val="0"/>
              </a:spcBef>
              <a:spcAft>
                <a:spcPts val="0"/>
              </a:spcAft>
              <a:buClr>
                <a:schemeClr val="accent6"/>
              </a:buClr>
              <a:buSzPts val="1200"/>
              <a:buNone/>
              <a:defRPr sz="1200">
                <a:solidFill>
                  <a:schemeClr val="accent6"/>
                </a:solidFill>
              </a:defRPr>
            </a:lvl9pPr>
          </a:lstStyle>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DESIGN + TEXT">
  <p:cSld name="SECTION_HEADER_2_1_2_1_1_1_1">
    <p:bg>
      <p:bgPr>
        <a:solidFill>
          <a:schemeClr val="accent2"/>
        </a:solidFill>
      </p:bgPr>
    </p:bg>
    <p:spTree>
      <p:nvGrpSpPr>
        <p:cNvPr id="484" name="Shape 484"/>
        <p:cNvGrpSpPr/>
        <p:nvPr/>
      </p:nvGrpSpPr>
      <p:grpSpPr>
        <a:xfrm>
          <a:off x="0" y="0"/>
          <a:ext cx="0" cy="0"/>
          <a:chOff x="0" y="0"/>
          <a:chExt cx="0" cy="0"/>
        </a:xfrm>
      </p:grpSpPr>
      <p:sp>
        <p:nvSpPr>
          <p:cNvPr id="485" name="Google Shape;485;p21"/>
          <p:cNvSpPr txBox="1"/>
          <p:nvPr>
            <p:ph type="title"/>
          </p:nvPr>
        </p:nvSpPr>
        <p:spPr>
          <a:xfrm>
            <a:off x="2599800" y="557100"/>
            <a:ext cx="3944400" cy="3039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6"/>
              </a:buClr>
              <a:buSzPts val="2400"/>
              <a:buNone/>
              <a:defRPr sz="2400">
                <a:solidFill>
                  <a:schemeClr val="accent6"/>
                </a:solidFill>
              </a:defRPr>
            </a:lvl1pPr>
            <a:lvl2pPr lvl="1" rtl="0" algn="ctr">
              <a:spcBef>
                <a:spcPts val="0"/>
              </a:spcBef>
              <a:spcAft>
                <a:spcPts val="0"/>
              </a:spcAft>
              <a:buClr>
                <a:schemeClr val="accent6"/>
              </a:buClr>
              <a:buSzPts val="2400"/>
              <a:buNone/>
              <a:defRPr sz="2400">
                <a:solidFill>
                  <a:schemeClr val="accent6"/>
                </a:solidFill>
              </a:defRPr>
            </a:lvl2pPr>
            <a:lvl3pPr lvl="2" rtl="0" algn="ctr">
              <a:spcBef>
                <a:spcPts val="0"/>
              </a:spcBef>
              <a:spcAft>
                <a:spcPts val="0"/>
              </a:spcAft>
              <a:buClr>
                <a:schemeClr val="accent6"/>
              </a:buClr>
              <a:buSzPts val="2400"/>
              <a:buNone/>
              <a:defRPr sz="2400">
                <a:solidFill>
                  <a:schemeClr val="accent6"/>
                </a:solidFill>
              </a:defRPr>
            </a:lvl3pPr>
            <a:lvl4pPr lvl="3" rtl="0" algn="ctr">
              <a:spcBef>
                <a:spcPts val="0"/>
              </a:spcBef>
              <a:spcAft>
                <a:spcPts val="0"/>
              </a:spcAft>
              <a:buClr>
                <a:schemeClr val="accent6"/>
              </a:buClr>
              <a:buSzPts val="2400"/>
              <a:buNone/>
              <a:defRPr sz="2400">
                <a:solidFill>
                  <a:schemeClr val="accent6"/>
                </a:solidFill>
              </a:defRPr>
            </a:lvl4pPr>
            <a:lvl5pPr lvl="4" rtl="0" algn="ctr">
              <a:spcBef>
                <a:spcPts val="0"/>
              </a:spcBef>
              <a:spcAft>
                <a:spcPts val="0"/>
              </a:spcAft>
              <a:buClr>
                <a:schemeClr val="accent6"/>
              </a:buClr>
              <a:buSzPts val="2400"/>
              <a:buNone/>
              <a:defRPr sz="2400">
                <a:solidFill>
                  <a:schemeClr val="accent6"/>
                </a:solidFill>
              </a:defRPr>
            </a:lvl5pPr>
            <a:lvl6pPr lvl="5" rtl="0" algn="ctr">
              <a:spcBef>
                <a:spcPts val="0"/>
              </a:spcBef>
              <a:spcAft>
                <a:spcPts val="0"/>
              </a:spcAft>
              <a:buClr>
                <a:schemeClr val="accent6"/>
              </a:buClr>
              <a:buSzPts val="2400"/>
              <a:buNone/>
              <a:defRPr sz="2400">
                <a:solidFill>
                  <a:schemeClr val="accent6"/>
                </a:solidFill>
              </a:defRPr>
            </a:lvl6pPr>
            <a:lvl7pPr lvl="6" rtl="0" algn="ctr">
              <a:spcBef>
                <a:spcPts val="0"/>
              </a:spcBef>
              <a:spcAft>
                <a:spcPts val="0"/>
              </a:spcAft>
              <a:buClr>
                <a:schemeClr val="accent6"/>
              </a:buClr>
              <a:buSzPts val="2400"/>
              <a:buNone/>
              <a:defRPr sz="2400">
                <a:solidFill>
                  <a:schemeClr val="accent6"/>
                </a:solidFill>
              </a:defRPr>
            </a:lvl7pPr>
            <a:lvl8pPr lvl="7" rtl="0" algn="ctr">
              <a:spcBef>
                <a:spcPts val="0"/>
              </a:spcBef>
              <a:spcAft>
                <a:spcPts val="0"/>
              </a:spcAft>
              <a:buClr>
                <a:schemeClr val="accent6"/>
              </a:buClr>
              <a:buSzPts val="2400"/>
              <a:buNone/>
              <a:defRPr sz="2400">
                <a:solidFill>
                  <a:schemeClr val="accent6"/>
                </a:solidFill>
              </a:defRPr>
            </a:lvl8pPr>
            <a:lvl9pPr lvl="8" rtl="0" algn="ctr">
              <a:spcBef>
                <a:spcPts val="0"/>
              </a:spcBef>
              <a:spcAft>
                <a:spcPts val="0"/>
              </a:spcAft>
              <a:buClr>
                <a:schemeClr val="accent6"/>
              </a:buClr>
              <a:buSzPts val="2400"/>
              <a:buNone/>
              <a:defRPr sz="2400">
                <a:solidFill>
                  <a:schemeClr val="accent6"/>
                </a:solidFill>
              </a:defRPr>
            </a:lvl9pPr>
          </a:lstStyle>
          <a:p/>
        </p:txBody>
      </p:sp>
      <p:sp>
        <p:nvSpPr>
          <p:cNvPr id="486" name="Google Shape;486;p21"/>
          <p:cNvSpPr txBox="1"/>
          <p:nvPr>
            <p:ph idx="2" type="title"/>
          </p:nvPr>
        </p:nvSpPr>
        <p:spPr>
          <a:xfrm>
            <a:off x="1043084" y="2192938"/>
            <a:ext cx="2296800" cy="335400"/>
          </a:xfrm>
          <a:prstGeom prst="rect">
            <a:avLst/>
          </a:prstGeom>
        </p:spPr>
        <p:txBody>
          <a:bodyPr anchorCtr="0" anchor="ctr" bIns="91425" lIns="91425" spcFirstLastPara="1" rIns="91425" wrap="square" tIns="91425">
            <a:noAutofit/>
          </a:bodyPr>
          <a:lstStyle>
            <a:lvl1pPr lvl="0" rtl="0">
              <a:spcBef>
                <a:spcPts val="0"/>
              </a:spcBef>
              <a:spcAft>
                <a:spcPts val="0"/>
              </a:spcAft>
              <a:buClr>
                <a:schemeClr val="accent6"/>
              </a:buClr>
              <a:buSzPts val="1800"/>
              <a:buNone/>
              <a:defRPr sz="1800">
                <a:solidFill>
                  <a:schemeClr val="accent6"/>
                </a:solidFill>
              </a:defRPr>
            </a:lvl1pPr>
            <a:lvl2pPr lvl="1" rtl="0">
              <a:spcBef>
                <a:spcPts val="0"/>
              </a:spcBef>
              <a:spcAft>
                <a:spcPts val="0"/>
              </a:spcAft>
              <a:buClr>
                <a:schemeClr val="accent6"/>
              </a:buClr>
              <a:buSzPts val="1800"/>
              <a:buNone/>
              <a:defRPr sz="1800">
                <a:solidFill>
                  <a:schemeClr val="accent6"/>
                </a:solidFill>
              </a:defRPr>
            </a:lvl2pPr>
            <a:lvl3pPr lvl="2" rtl="0">
              <a:spcBef>
                <a:spcPts val="0"/>
              </a:spcBef>
              <a:spcAft>
                <a:spcPts val="0"/>
              </a:spcAft>
              <a:buClr>
                <a:schemeClr val="accent6"/>
              </a:buClr>
              <a:buSzPts val="1800"/>
              <a:buNone/>
              <a:defRPr sz="1800">
                <a:solidFill>
                  <a:schemeClr val="accent6"/>
                </a:solidFill>
              </a:defRPr>
            </a:lvl3pPr>
            <a:lvl4pPr lvl="3" rtl="0">
              <a:spcBef>
                <a:spcPts val="0"/>
              </a:spcBef>
              <a:spcAft>
                <a:spcPts val="0"/>
              </a:spcAft>
              <a:buClr>
                <a:schemeClr val="accent6"/>
              </a:buClr>
              <a:buSzPts val="1800"/>
              <a:buNone/>
              <a:defRPr sz="1800">
                <a:solidFill>
                  <a:schemeClr val="accent6"/>
                </a:solidFill>
              </a:defRPr>
            </a:lvl4pPr>
            <a:lvl5pPr lvl="4" rtl="0">
              <a:spcBef>
                <a:spcPts val="0"/>
              </a:spcBef>
              <a:spcAft>
                <a:spcPts val="0"/>
              </a:spcAft>
              <a:buClr>
                <a:schemeClr val="accent6"/>
              </a:buClr>
              <a:buSzPts val="1800"/>
              <a:buNone/>
              <a:defRPr sz="1800">
                <a:solidFill>
                  <a:schemeClr val="accent6"/>
                </a:solidFill>
              </a:defRPr>
            </a:lvl5pPr>
            <a:lvl6pPr lvl="5" rtl="0">
              <a:spcBef>
                <a:spcPts val="0"/>
              </a:spcBef>
              <a:spcAft>
                <a:spcPts val="0"/>
              </a:spcAft>
              <a:buClr>
                <a:schemeClr val="accent6"/>
              </a:buClr>
              <a:buSzPts val="1800"/>
              <a:buNone/>
              <a:defRPr sz="1800">
                <a:solidFill>
                  <a:schemeClr val="accent6"/>
                </a:solidFill>
              </a:defRPr>
            </a:lvl6pPr>
            <a:lvl7pPr lvl="6" rtl="0">
              <a:spcBef>
                <a:spcPts val="0"/>
              </a:spcBef>
              <a:spcAft>
                <a:spcPts val="0"/>
              </a:spcAft>
              <a:buClr>
                <a:schemeClr val="accent6"/>
              </a:buClr>
              <a:buSzPts val="1800"/>
              <a:buNone/>
              <a:defRPr sz="1800">
                <a:solidFill>
                  <a:schemeClr val="accent6"/>
                </a:solidFill>
              </a:defRPr>
            </a:lvl7pPr>
            <a:lvl8pPr lvl="7" rtl="0">
              <a:spcBef>
                <a:spcPts val="0"/>
              </a:spcBef>
              <a:spcAft>
                <a:spcPts val="0"/>
              </a:spcAft>
              <a:buClr>
                <a:schemeClr val="accent6"/>
              </a:buClr>
              <a:buSzPts val="1800"/>
              <a:buNone/>
              <a:defRPr sz="1800">
                <a:solidFill>
                  <a:schemeClr val="accent6"/>
                </a:solidFill>
              </a:defRPr>
            </a:lvl8pPr>
            <a:lvl9pPr lvl="8" rtl="0">
              <a:spcBef>
                <a:spcPts val="0"/>
              </a:spcBef>
              <a:spcAft>
                <a:spcPts val="0"/>
              </a:spcAft>
              <a:buClr>
                <a:schemeClr val="accent6"/>
              </a:buClr>
              <a:buSzPts val="1800"/>
              <a:buNone/>
              <a:defRPr sz="1800">
                <a:solidFill>
                  <a:schemeClr val="accent6"/>
                </a:solidFill>
              </a:defRPr>
            </a:lvl9pPr>
          </a:lstStyle>
          <a:p/>
        </p:txBody>
      </p:sp>
      <p:sp>
        <p:nvSpPr>
          <p:cNvPr id="487" name="Google Shape;487;p21"/>
          <p:cNvSpPr txBox="1"/>
          <p:nvPr>
            <p:ph idx="1" type="subTitle"/>
          </p:nvPr>
        </p:nvSpPr>
        <p:spPr>
          <a:xfrm>
            <a:off x="1043084" y="2623203"/>
            <a:ext cx="2635500" cy="2038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accent6"/>
              </a:buClr>
              <a:buSzPts val="1200"/>
              <a:buNone/>
              <a:defRPr sz="1200">
                <a:solidFill>
                  <a:schemeClr val="accent6"/>
                </a:solidFill>
              </a:defRPr>
            </a:lvl1pPr>
            <a:lvl2pPr lvl="1" rtl="0">
              <a:lnSpc>
                <a:spcPct val="100000"/>
              </a:lnSpc>
              <a:spcBef>
                <a:spcPts val="0"/>
              </a:spcBef>
              <a:spcAft>
                <a:spcPts val="0"/>
              </a:spcAft>
              <a:buClr>
                <a:schemeClr val="accent6"/>
              </a:buClr>
              <a:buSzPts val="1200"/>
              <a:buNone/>
              <a:defRPr sz="1200">
                <a:solidFill>
                  <a:schemeClr val="accent6"/>
                </a:solidFill>
              </a:defRPr>
            </a:lvl2pPr>
            <a:lvl3pPr lvl="2" rtl="0">
              <a:lnSpc>
                <a:spcPct val="100000"/>
              </a:lnSpc>
              <a:spcBef>
                <a:spcPts val="0"/>
              </a:spcBef>
              <a:spcAft>
                <a:spcPts val="0"/>
              </a:spcAft>
              <a:buClr>
                <a:schemeClr val="accent6"/>
              </a:buClr>
              <a:buSzPts val="1200"/>
              <a:buNone/>
              <a:defRPr sz="1200">
                <a:solidFill>
                  <a:schemeClr val="accent6"/>
                </a:solidFill>
              </a:defRPr>
            </a:lvl3pPr>
            <a:lvl4pPr lvl="3" rtl="0">
              <a:lnSpc>
                <a:spcPct val="100000"/>
              </a:lnSpc>
              <a:spcBef>
                <a:spcPts val="0"/>
              </a:spcBef>
              <a:spcAft>
                <a:spcPts val="0"/>
              </a:spcAft>
              <a:buClr>
                <a:schemeClr val="accent6"/>
              </a:buClr>
              <a:buSzPts val="1200"/>
              <a:buNone/>
              <a:defRPr sz="1200">
                <a:solidFill>
                  <a:schemeClr val="accent6"/>
                </a:solidFill>
              </a:defRPr>
            </a:lvl4pPr>
            <a:lvl5pPr lvl="4" rtl="0">
              <a:lnSpc>
                <a:spcPct val="100000"/>
              </a:lnSpc>
              <a:spcBef>
                <a:spcPts val="0"/>
              </a:spcBef>
              <a:spcAft>
                <a:spcPts val="0"/>
              </a:spcAft>
              <a:buClr>
                <a:schemeClr val="accent6"/>
              </a:buClr>
              <a:buSzPts val="1200"/>
              <a:buNone/>
              <a:defRPr sz="1200">
                <a:solidFill>
                  <a:schemeClr val="accent6"/>
                </a:solidFill>
              </a:defRPr>
            </a:lvl5pPr>
            <a:lvl6pPr lvl="5" rtl="0">
              <a:lnSpc>
                <a:spcPct val="100000"/>
              </a:lnSpc>
              <a:spcBef>
                <a:spcPts val="0"/>
              </a:spcBef>
              <a:spcAft>
                <a:spcPts val="0"/>
              </a:spcAft>
              <a:buClr>
                <a:schemeClr val="accent6"/>
              </a:buClr>
              <a:buSzPts val="1200"/>
              <a:buNone/>
              <a:defRPr sz="1200">
                <a:solidFill>
                  <a:schemeClr val="accent6"/>
                </a:solidFill>
              </a:defRPr>
            </a:lvl6pPr>
            <a:lvl7pPr lvl="6" rtl="0">
              <a:lnSpc>
                <a:spcPct val="100000"/>
              </a:lnSpc>
              <a:spcBef>
                <a:spcPts val="0"/>
              </a:spcBef>
              <a:spcAft>
                <a:spcPts val="0"/>
              </a:spcAft>
              <a:buClr>
                <a:schemeClr val="accent6"/>
              </a:buClr>
              <a:buSzPts val="1200"/>
              <a:buNone/>
              <a:defRPr sz="1200">
                <a:solidFill>
                  <a:schemeClr val="accent6"/>
                </a:solidFill>
              </a:defRPr>
            </a:lvl7pPr>
            <a:lvl8pPr lvl="7" rtl="0">
              <a:lnSpc>
                <a:spcPct val="100000"/>
              </a:lnSpc>
              <a:spcBef>
                <a:spcPts val="0"/>
              </a:spcBef>
              <a:spcAft>
                <a:spcPts val="0"/>
              </a:spcAft>
              <a:buClr>
                <a:schemeClr val="accent6"/>
              </a:buClr>
              <a:buSzPts val="1200"/>
              <a:buNone/>
              <a:defRPr sz="1200">
                <a:solidFill>
                  <a:schemeClr val="accent6"/>
                </a:solidFill>
              </a:defRPr>
            </a:lvl8pPr>
            <a:lvl9pPr lvl="8" rtl="0">
              <a:lnSpc>
                <a:spcPct val="100000"/>
              </a:lnSpc>
              <a:spcBef>
                <a:spcPts val="0"/>
              </a:spcBef>
              <a:spcAft>
                <a:spcPts val="0"/>
              </a:spcAft>
              <a:buClr>
                <a:schemeClr val="accent6"/>
              </a:buClr>
              <a:buSzPts val="1200"/>
              <a:buNone/>
              <a:defRPr sz="1200">
                <a:solidFill>
                  <a:schemeClr val="accent6"/>
                </a:solidFill>
              </a:defRPr>
            </a:lvl9pPr>
          </a:lstStyle>
          <a:p/>
        </p:txBody>
      </p:sp>
      <p:grpSp>
        <p:nvGrpSpPr>
          <p:cNvPr id="488" name="Google Shape;488;p21"/>
          <p:cNvGrpSpPr/>
          <p:nvPr/>
        </p:nvGrpSpPr>
        <p:grpSpPr>
          <a:xfrm>
            <a:off x="8042359" y="3408560"/>
            <a:ext cx="1155336" cy="1855243"/>
            <a:chOff x="1760455" y="-1283644"/>
            <a:chExt cx="1093344" cy="1755695"/>
          </a:xfrm>
        </p:grpSpPr>
        <p:sp>
          <p:nvSpPr>
            <p:cNvPr id="489" name="Google Shape;489;p21"/>
            <p:cNvSpPr/>
            <p:nvPr/>
          </p:nvSpPr>
          <p:spPr>
            <a:xfrm>
              <a:off x="1760455" y="-1283644"/>
              <a:ext cx="1093344" cy="1755695"/>
            </a:xfrm>
            <a:custGeom>
              <a:rect b="b" l="l" r="r" t="t"/>
              <a:pathLst>
                <a:path extrusionOk="0" h="47368" w="29500">
                  <a:moveTo>
                    <a:pt x="6525" y="0"/>
                  </a:moveTo>
                  <a:cubicBezTo>
                    <a:pt x="4147" y="0"/>
                    <a:pt x="1651" y="1871"/>
                    <a:pt x="1054" y="4056"/>
                  </a:cubicBezTo>
                  <a:cubicBezTo>
                    <a:pt x="166" y="7309"/>
                    <a:pt x="3033" y="10140"/>
                    <a:pt x="3955" y="13055"/>
                  </a:cubicBezTo>
                  <a:cubicBezTo>
                    <a:pt x="4182" y="13777"/>
                    <a:pt x="4317" y="14561"/>
                    <a:pt x="4115" y="15291"/>
                  </a:cubicBezTo>
                  <a:cubicBezTo>
                    <a:pt x="3328" y="18137"/>
                    <a:pt x="1" y="19216"/>
                    <a:pt x="1705" y="22706"/>
                  </a:cubicBezTo>
                  <a:cubicBezTo>
                    <a:pt x="3983" y="27371"/>
                    <a:pt x="8912" y="29957"/>
                    <a:pt x="12451" y="33626"/>
                  </a:cubicBezTo>
                  <a:cubicBezTo>
                    <a:pt x="16276" y="37589"/>
                    <a:pt x="16957" y="43409"/>
                    <a:pt x="20715" y="47367"/>
                  </a:cubicBezTo>
                  <a:lnTo>
                    <a:pt x="24811" y="47053"/>
                  </a:lnTo>
                  <a:cubicBezTo>
                    <a:pt x="21939" y="39311"/>
                    <a:pt x="29500" y="28422"/>
                    <a:pt x="21990" y="22294"/>
                  </a:cubicBezTo>
                  <a:cubicBezTo>
                    <a:pt x="19362" y="20148"/>
                    <a:pt x="16226" y="18534"/>
                    <a:pt x="14001" y="15922"/>
                  </a:cubicBezTo>
                  <a:cubicBezTo>
                    <a:pt x="12083" y="13671"/>
                    <a:pt x="11170" y="10878"/>
                    <a:pt x="10700" y="8002"/>
                  </a:cubicBezTo>
                  <a:cubicBezTo>
                    <a:pt x="10327" y="5716"/>
                    <a:pt x="10804" y="1609"/>
                    <a:pt x="8291" y="392"/>
                  </a:cubicBezTo>
                  <a:cubicBezTo>
                    <a:pt x="7733" y="122"/>
                    <a:pt x="7133" y="0"/>
                    <a:pt x="652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21"/>
            <p:cNvSpPr/>
            <p:nvPr/>
          </p:nvSpPr>
          <p:spPr>
            <a:xfrm>
              <a:off x="2009033" y="-1103397"/>
              <a:ext cx="557198" cy="1500465"/>
            </a:xfrm>
            <a:custGeom>
              <a:rect b="b" l="l" r="r" t="t"/>
              <a:pathLst>
                <a:path extrusionOk="0" h="40482" w="15034">
                  <a:moveTo>
                    <a:pt x="73" y="0"/>
                  </a:moveTo>
                  <a:cubicBezTo>
                    <a:pt x="35" y="0"/>
                    <a:pt x="0" y="24"/>
                    <a:pt x="3" y="73"/>
                  </a:cubicBezTo>
                  <a:cubicBezTo>
                    <a:pt x="222" y="3423"/>
                    <a:pt x="456" y="6830"/>
                    <a:pt x="1790" y="9956"/>
                  </a:cubicBezTo>
                  <a:cubicBezTo>
                    <a:pt x="3195" y="13246"/>
                    <a:pt x="5489" y="16151"/>
                    <a:pt x="7200" y="19288"/>
                  </a:cubicBezTo>
                  <a:cubicBezTo>
                    <a:pt x="8976" y="22544"/>
                    <a:pt x="10520" y="25922"/>
                    <a:pt x="11821" y="29395"/>
                  </a:cubicBezTo>
                  <a:cubicBezTo>
                    <a:pt x="13139" y="32912"/>
                    <a:pt x="14439" y="36599"/>
                    <a:pt x="14784" y="40362"/>
                  </a:cubicBezTo>
                  <a:cubicBezTo>
                    <a:pt x="14790" y="40441"/>
                    <a:pt x="14854" y="40481"/>
                    <a:pt x="14916" y="40481"/>
                  </a:cubicBezTo>
                  <a:cubicBezTo>
                    <a:pt x="14976" y="40481"/>
                    <a:pt x="15033" y="40442"/>
                    <a:pt x="15031" y="40362"/>
                  </a:cubicBezTo>
                  <a:cubicBezTo>
                    <a:pt x="14950" y="36842"/>
                    <a:pt x="13691" y="33390"/>
                    <a:pt x="12486" y="30116"/>
                  </a:cubicBezTo>
                  <a:cubicBezTo>
                    <a:pt x="11293" y="26881"/>
                    <a:pt x="9897" y="23727"/>
                    <a:pt x="8305" y="20670"/>
                  </a:cubicBezTo>
                  <a:cubicBezTo>
                    <a:pt x="6642" y="17472"/>
                    <a:pt x="4566" y="14541"/>
                    <a:pt x="2821" y="11397"/>
                  </a:cubicBezTo>
                  <a:cubicBezTo>
                    <a:pt x="883" y="7902"/>
                    <a:pt x="477" y="3988"/>
                    <a:pt x="154" y="73"/>
                  </a:cubicBezTo>
                  <a:cubicBezTo>
                    <a:pt x="150" y="25"/>
                    <a:pt x="110" y="0"/>
                    <a:pt x="7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21"/>
            <p:cNvSpPr/>
            <p:nvPr/>
          </p:nvSpPr>
          <p:spPr>
            <a:xfrm>
              <a:off x="1863044" y="-653687"/>
              <a:ext cx="437856" cy="270463"/>
            </a:xfrm>
            <a:custGeom>
              <a:rect b="b" l="l" r="r" t="t"/>
              <a:pathLst>
                <a:path extrusionOk="0" h="7297" w="11814">
                  <a:moveTo>
                    <a:pt x="131" y="0"/>
                  </a:moveTo>
                  <a:cubicBezTo>
                    <a:pt x="53" y="0"/>
                    <a:pt x="1" y="111"/>
                    <a:pt x="84" y="155"/>
                  </a:cubicBezTo>
                  <a:cubicBezTo>
                    <a:pt x="4109" y="2290"/>
                    <a:pt x="7787" y="4837"/>
                    <a:pt x="11616" y="7282"/>
                  </a:cubicBezTo>
                  <a:cubicBezTo>
                    <a:pt x="11632" y="7292"/>
                    <a:pt x="11648" y="7297"/>
                    <a:pt x="11664" y="7297"/>
                  </a:cubicBezTo>
                  <a:cubicBezTo>
                    <a:pt x="11744" y="7297"/>
                    <a:pt x="11813" y="7185"/>
                    <a:pt x="11739" y="7122"/>
                  </a:cubicBezTo>
                  <a:cubicBezTo>
                    <a:pt x="8302" y="4240"/>
                    <a:pt x="4183" y="1975"/>
                    <a:pt x="170" y="9"/>
                  </a:cubicBezTo>
                  <a:cubicBezTo>
                    <a:pt x="157" y="3"/>
                    <a:pt x="144" y="0"/>
                    <a:pt x="13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21"/>
            <p:cNvSpPr/>
            <p:nvPr/>
          </p:nvSpPr>
          <p:spPr>
            <a:xfrm>
              <a:off x="1870197" y="-356463"/>
              <a:ext cx="490782" cy="160714"/>
            </a:xfrm>
            <a:custGeom>
              <a:rect b="b" l="l" r="r" t="t"/>
              <a:pathLst>
                <a:path extrusionOk="0" h="4336" w="13242">
                  <a:moveTo>
                    <a:pt x="87" y="1"/>
                  </a:moveTo>
                  <a:cubicBezTo>
                    <a:pt x="13" y="1"/>
                    <a:pt x="0" y="121"/>
                    <a:pt x="74" y="138"/>
                  </a:cubicBezTo>
                  <a:cubicBezTo>
                    <a:pt x="2297" y="675"/>
                    <a:pt x="4521" y="1068"/>
                    <a:pt x="6706" y="1772"/>
                  </a:cubicBezTo>
                  <a:cubicBezTo>
                    <a:pt x="8889" y="2476"/>
                    <a:pt x="10931" y="3444"/>
                    <a:pt x="13041" y="4326"/>
                  </a:cubicBezTo>
                  <a:cubicBezTo>
                    <a:pt x="13056" y="4332"/>
                    <a:pt x="13070" y="4335"/>
                    <a:pt x="13083" y="4335"/>
                  </a:cubicBezTo>
                  <a:cubicBezTo>
                    <a:pt x="13188" y="4335"/>
                    <a:pt x="13241" y="4160"/>
                    <a:pt x="13135" y="4099"/>
                  </a:cubicBezTo>
                  <a:cubicBezTo>
                    <a:pt x="11176" y="2968"/>
                    <a:pt x="8933" y="2171"/>
                    <a:pt x="6782" y="1495"/>
                  </a:cubicBezTo>
                  <a:cubicBezTo>
                    <a:pt x="4631" y="817"/>
                    <a:pt x="2347" y="178"/>
                    <a:pt x="92" y="1"/>
                  </a:cubicBezTo>
                  <a:cubicBezTo>
                    <a:pt x="90" y="1"/>
                    <a:pt x="89" y="1"/>
                    <a:pt x="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21"/>
            <p:cNvSpPr/>
            <p:nvPr/>
          </p:nvSpPr>
          <p:spPr>
            <a:xfrm>
              <a:off x="2386922" y="-529668"/>
              <a:ext cx="73606" cy="302784"/>
            </a:xfrm>
            <a:custGeom>
              <a:rect b="b" l="l" r="r" t="t"/>
              <a:pathLst>
                <a:path extrusionOk="0" h="8169" w="1986">
                  <a:moveTo>
                    <a:pt x="1919" y="0"/>
                  </a:moveTo>
                  <a:cubicBezTo>
                    <a:pt x="1893" y="0"/>
                    <a:pt x="1868" y="14"/>
                    <a:pt x="1863" y="43"/>
                  </a:cubicBezTo>
                  <a:cubicBezTo>
                    <a:pt x="1394" y="2764"/>
                    <a:pt x="539" y="5383"/>
                    <a:pt x="11" y="8080"/>
                  </a:cubicBezTo>
                  <a:cubicBezTo>
                    <a:pt x="1" y="8127"/>
                    <a:pt x="45" y="8168"/>
                    <a:pt x="85" y="8168"/>
                  </a:cubicBezTo>
                  <a:cubicBezTo>
                    <a:pt x="105" y="8168"/>
                    <a:pt x="124" y="8158"/>
                    <a:pt x="134" y="8133"/>
                  </a:cubicBezTo>
                  <a:cubicBezTo>
                    <a:pt x="1212" y="5644"/>
                    <a:pt x="1634" y="2732"/>
                    <a:pt x="1981" y="59"/>
                  </a:cubicBezTo>
                  <a:cubicBezTo>
                    <a:pt x="1986" y="22"/>
                    <a:pt x="1952" y="0"/>
                    <a:pt x="191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21"/>
            <p:cNvSpPr/>
            <p:nvPr/>
          </p:nvSpPr>
          <p:spPr>
            <a:xfrm>
              <a:off x="2400895" y="-410800"/>
              <a:ext cx="97919" cy="282213"/>
            </a:xfrm>
            <a:custGeom>
              <a:rect b="b" l="l" r="r" t="t"/>
              <a:pathLst>
                <a:path extrusionOk="0" h="7614" w="2642">
                  <a:moveTo>
                    <a:pt x="2443" y="0"/>
                  </a:moveTo>
                  <a:cubicBezTo>
                    <a:pt x="2378" y="0"/>
                    <a:pt x="2313" y="35"/>
                    <a:pt x="2288" y="115"/>
                  </a:cubicBezTo>
                  <a:cubicBezTo>
                    <a:pt x="1513" y="2555"/>
                    <a:pt x="593" y="4996"/>
                    <a:pt x="18" y="7493"/>
                  </a:cubicBezTo>
                  <a:cubicBezTo>
                    <a:pt x="0" y="7569"/>
                    <a:pt x="55" y="7614"/>
                    <a:pt x="112" y="7614"/>
                  </a:cubicBezTo>
                  <a:cubicBezTo>
                    <a:pt x="151" y="7614"/>
                    <a:pt x="191" y="7593"/>
                    <a:pt x="210" y="7546"/>
                  </a:cubicBezTo>
                  <a:cubicBezTo>
                    <a:pt x="1176" y="5171"/>
                    <a:pt x="1831" y="2645"/>
                    <a:pt x="2603" y="201"/>
                  </a:cubicBezTo>
                  <a:cubicBezTo>
                    <a:pt x="2641" y="80"/>
                    <a:pt x="2542" y="0"/>
                    <a:pt x="244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21"/>
            <p:cNvSpPr/>
            <p:nvPr/>
          </p:nvSpPr>
          <p:spPr>
            <a:xfrm>
              <a:off x="2282184" y="11333"/>
              <a:ext cx="236718" cy="141255"/>
            </a:xfrm>
            <a:custGeom>
              <a:rect b="b" l="l" r="r" t="t"/>
              <a:pathLst>
                <a:path extrusionOk="0" h="3811" w="6387">
                  <a:moveTo>
                    <a:pt x="146" y="0"/>
                  </a:moveTo>
                  <a:cubicBezTo>
                    <a:pt x="35" y="0"/>
                    <a:pt x="0" y="182"/>
                    <a:pt x="123" y="224"/>
                  </a:cubicBezTo>
                  <a:lnTo>
                    <a:pt x="124" y="224"/>
                  </a:lnTo>
                  <a:cubicBezTo>
                    <a:pt x="2477" y="1022"/>
                    <a:pt x="4267" y="2351"/>
                    <a:pt x="6242" y="3796"/>
                  </a:cubicBezTo>
                  <a:cubicBezTo>
                    <a:pt x="6256" y="3806"/>
                    <a:pt x="6271" y="3811"/>
                    <a:pt x="6284" y="3811"/>
                  </a:cubicBezTo>
                  <a:cubicBezTo>
                    <a:pt x="6344" y="3811"/>
                    <a:pt x="6387" y="3721"/>
                    <a:pt x="6340" y="3669"/>
                  </a:cubicBezTo>
                  <a:cubicBezTo>
                    <a:pt x="4785" y="1874"/>
                    <a:pt x="2406" y="729"/>
                    <a:pt x="184" y="7"/>
                  </a:cubicBezTo>
                  <a:cubicBezTo>
                    <a:pt x="170" y="2"/>
                    <a:pt x="158" y="0"/>
                    <a:pt x="14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21"/>
            <p:cNvSpPr/>
            <p:nvPr/>
          </p:nvSpPr>
          <p:spPr>
            <a:xfrm>
              <a:off x="2552703" y="-206202"/>
              <a:ext cx="112633" cy="344408"/>
            </a:xfrm>
            <a:custGeom>
              <a:rect b="b" l="l" r="r" t="t"/>
              <a:pathLst>
                <a:path extrusionOk="0" h="9292" w="3039">
                  <a:moveTo>
                    <a:pt x="2910" y="1"/>
                  </a:moveTo>
                  <a:cubicBezTo>
                    <a:pt x="2868" y="1"/>
                    <a:pt x="2825" y="23"/>
                    <a:pt x="2808" y="75"/>
                  </a:cubicBezTo>
                  <a:lnTo>
                    <a:pt x="2807" y="75"/>
                  </a:lnTo>
                  <a:cubicBezTo>
                    <a:pt x="1789" y="3051"/>
                    <a:pt x="701" y="6073"/>
                    <a:pt x="20" y="9149"/>
                  </a:cubicBezTo>
                  <a:cubicBezTo>
                    <a:pt x="1" y="9237"/>
                    <a:pt x="67" y="9292"/>
                    <a:pt x="134" y="9292"/>
                  </a:cubicBezTo>
                  <a:cubicBezTo>
                    <a:pt x="179" y="9292"/>
                    <a:pt x="224" y="9267"/>
                    <a:pt x="245" y="9210"/>
                  </a:cubicBezTo>
                  <a:cubicBezTo>
                    <a:pt x="1311" y="6240"/>
                    <a:pt x="2093" y="3150"/>
                    <a:pt x="3014" y="132"/>
                  </a:cubicBezTo>
                  <a:cubicBezTo>
                    <a:pt x="3038" y="52"/>
                    <a:pt x="2974" y="1"/>
                    <a:pt x="29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 name="Google Shape;497;p21"/>
          <p:cNvGrpSpPr/>
          <p:nvPr/>
        </p:nvGrpSpPr>
        <p:grpSpPr>
          <a:xfrm rot="963929">
            <a:off x="8321674" y="2697048"/>
            <a:ext cx="1576392" cy="2531376"/>
            <a:chOff x="1760455" y="-1283644"/>
            <a:chExt cx="1093344" cy="1755695"/>
          </a:xfrm>
        </p:grpSpPr>
        <p:sp>
          <p:nvSpPr>
            <p:cNvPr id="498" name="Google Shape;498;p21"/>
            <p:cNvSpPr/>
            <p:nvPr/>
          </p:nvSpPr>
          <p:spPr>
            <a:xfrm>
              <a:off x="1760455" y="-1283644"/>
              <a:ext cx="1093344" cy="1755695"/>
            </a:xfrm>
            <a:custGeom>
              <a:rect b="b" l="l" r="r" t="t"/>
              <a:pathLst>
                <a:path extrusionOk="0" h="47368" w="29500">
                  <a:moveTo>
                    <a:pt x="6525" y="0"/>
                  </a:moveTo>
                  <a:cubicBezTo>
                    <a:pt x="4147" y="0"/>
                    <a:pt x="1651" y="1871"/>
                    <a:pt x="1054" y="4056"/>
                  </a:cubicBezTo>
                  <a:cubicBezTo>
                    <a:pt x="166" y="7309"/>
                    <a:pt x="3033" y="10140"/>
                    <a:pt x="3955" y="13055"/>
                  </a:cubicBezTo>
                  <a:cubicBezTo>
                    <a:pt x="4182" y="13777"/>
                    <a:pt x="4317" y="14561"/>
                    <a:pt x="4115" y="15291"/>
                  </a:cubicBezTo>
                  <a:cubicBezTo>
                    <a:pt x="3328" y="18137"/>
                    <a:pt x="1" y="19216"/>
                    <a:pt x="1705" y="22706"/>
                  </a:cubicBezTo>
                  <a:cubicBezTo>
                    <a:pt x="3983" y="27371"/>
                    <a:pt x="8912" y="29957"/>
                    <a:pt x="12451" y="33626"/>
                  </a:cubicBezTo>
                  <a:cubicBezTo>
                    <a:pt x="16276" y="37589"/>
                    <a:pt x="16957" y="43409"/>
                    <a:pt x="20715" y="47367"/>
                  </a:cubicBezTo>
                  <a:lnTo>
                    <a:pt x="24811" y="47053"/>
                  </a:lnTo>
                  <a:cubicBezTo>
                    <a:pt x="21939" y="39311"/>
                    <a:pt x="29500" y="28422"/>
                    <a:pt x="21990" y="22294"/>
                  </a:cubicBezTo>
                  <a:cubicBezTo>
                    <a:pt x="19362" y="20148"/>
                    <a:pt x="16226" y="18534"/>
                    <a:pt x="14001" y="15922"/>
                  </a:cubicBezTo>
                  <a:cubicBezTo>
                    <a:pt x="12083" y="13671"/>
                    <a:pt x="11170" y="10878"/>
                    <a:pt x="10700" y="8002"/>
                  </a:cubicBezTo>
                  <a:cubicBezTo>
                    <a:pt x="10327" y="5716"/>
                    <a:pt x="10804" y="1609"/>
                    <a:pt x="8291" y="392"/>
                  </a:cubicBezTo>
                  <a:cubicBezTo>
                    <a:pt x="7733" y="122"/>
                    <a:pt x="7133" y="0"/>
                    <a:pt x="652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21"/>
            <p:cNvSpPr/>
            <p:nvPr/>
          </p:nvSpPr>
          <p:spPr>
            <a:xfrm>
              <a:off x="2009033" y="-1103397"/>
              <a:ext cx="557198" cy="1500465"/>
            </a:xfrm>
            <a:custGeom>
              <a:rect b="b" l="l" r="r" t="t"/>
              <a:pathLst>
                <a:path extrusionOk="0" h="40482" w="15034">
                  <a:moveTo>
                    <a:pt x="73" y="0"/>
                  </a:moveTo>
                  <a:cubicBezTo>
                    <a:pt x="35" y="0"/>
                    <a:pt x="0" y="24"/>
                    <a:pt x="3" y="73"/>
                  </a:cubicBezTo>
                  <a:cubicBezTo>
                    <a:pt x="222" y="3423"/>
                    <a:pt x="456" y="6830"/>
                    <a:pt x="1790" y="9956"/>
                  </a:cubicBezTo>
                  <a:cubicBezTo>
                    <a:pt x="3195" y="13246"/>
                    <a:pt x="5489" y="16151"/>
                    <a:pt x="7200" y="19288"/>
                  </a:cubicBezTo>
                  <a:cubicBezTo>
                    <a:pt x="8976" y="22544"/>
                    <a:pt x="10520" y="25922"/>
                    <a:pt x="11821" y="29395"/>
                  </a:cubicBezTo>
                  <a:cubicBezTo>
                    <a:pt x="13139" y="32912"/>
                    <a:pt x="14439" y="36599"/>
                    <a:pt x="14784" y="40362"/>
                  </a:cubicBezTo>
                  <a:cubicBezTo>
                    <a:pt x="14790" y="40441"/>
                    <a:pt x="14854" y="40481"/>
                    <a:pt x="14916" y="40481"/>
                  </a:cubicBezTo>
                  <a:cubicBezTo>
                    <a:pt x="14976" y="40481"/>
                    <a:pt x="15033" y="40442"/>
                    <a:pt x="15031" y="40362"/>
                  </a:cubicBezTo>
                  <a:cubicBezTo>
                    <a:pt x="14950" y="36842"/>
                    <a:pt x="13691" y="33390"/>
                    <a:pt x="12486" y="30116"/>
                  </a:cubicBezTo>
                  <a:cubicBezTo>
                    <a:pt x="11293" y="26881"/>
                    <a:pt x="9897" y="23727"/>
                    <a:pt x="8305" y="20670"/>
                  </a:cubicBezTo>
                  <a:cubicBezTo>
                    <a:pt x="6642" y="17472"/>
                    <a:pt x="4566" y="14541"/>
                    <a:pt x="2821" y="11397"/>
                  </a:cubicBezTo>
                  <a:cubicBezTo>
                    <a:pt x="883" y="7902"/>
                    <a:pt x="477" y="3988"/>
                    <a:pt x="154" y="73"/>
                  </a:cubicBezTo>
                  <a:cubicBezTo>
                    <a:pt x="150" y="25"/>
                    <a:pt x="110" y="0"/>
                    <a:pt x="7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21"/>
            <p:cNvSpPr/>
            <p:nvPr/>
          </p:nvSpPr>
          <p:spPr>
            <a:xfrm>
              <a:off x="1863044" y="-653687"/>
              <a:ext cx="437856" cy="270463"/>
            </a:xfrm>
            <a:custGeom>
              <a:rect b="b" l="l" r="r" t="t"/>
              <a:pathLst>
                <a:path extrusionOk="0" h="7297" w="11814">
                  <a:moveTo>
                    <a:pt x="131" y="0"/>
                  </a:moveTo>
                  <a:cubicBezTo>
                    <a:pt x="53" y="0"/>
                    <a:pt x="1" y="111"/>
                    <a:pt x="84" y="155"/>
                  </a:cubicBezTo>
                  <a:cubicBezTo>
                    <a:pt x="4109" y="2290"/>
                    <a:pt x="7787" y="4837"/>
                    <a:pt x="11616" y="7282"/>
                  </a:cubicBezTo>
                  <a:cubicBezTo>
                    <a:pt x="11632" y="7292"/>
                    <a:pt x="11648" y="7297"/>
                    <a:pt x="11664" y="7297"/>
                  </a:cubicBezTo>
                  <a:cubicBezTo>
                    <a:pt x="11744" y="7297"/>
                    <a:pt x="11813" y="7185"/>
                    <a:pt x="11739" y="7122"/>
                  </a:cubicBezTo>
                  <a:cubicBezTo>
                    <a:pt x="8302" y="4240"/>
                    <a:pt x="4183" y="1975"/>
                    <a:pt x="170" y="9"/>
                  </a:cubicBezTo>
                  <a:cubicBezTo>
                    <a:pt x="157" y="3"/>
                    <a:pt x="144" y="0"/>
                    <a:pt x="13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21"/>
            <p:cNvSpPr/>
            <p:nvPr/>
          </p:nvSpPr>
          <p:spPr>
            <a:xfrm>
              <a:off x="1870197" y="-356463"/>
              <a:ext cx="490782" cy="160714"/>
            </a:xfrm>
            <a:custGeom>
              <a:rect b="b" l="l" r="r" t="t"/>
              <a:pathLst>
                <a:path extrusionOk="0" h="4336" w="13242">
                  <a:moveTo>
                    <a:pt x="87" y="1"/>
                  </a:moveTo>
                  <a:cubicBezTo>
                    <a:pt x="13" y="1"/>
                    <a:pt x="0" y="121"/>
                    <a:pt x="74" y="138"/>
                  </a:cubicBezTo>
                  <a:cubicBezTo>
                    <a:pt x="2297" y="675"/>
                    <a:pt x="4521" y="1068"/>
                    <a:pt x="6706" y="1772"/>
                  </a:cubicBezTo>
                  <a:cubicBezTo>
                    <a:pt x="8889" y="2476"/>
                    <a:pt x="10931" y="3444"/>
                    <a:pt x="13041" y="4326"/>
                  </a:cubicBezTo>
                  <a:cubicBezTo>
                    <a:pt x="13056" y="4332"/>
                    <a:pt x="13070" y="4335"/>
                    <a:pt x="13083" y="4335"/>
                  </a:cubicBezTo>
                  <a:cubicBezTo>
                    <a:pt x="13188" y="4335"/>
                    <a:pt x="13241" y="4160"/>
                    <a:pt x="13135" y="4099"/>
                  </a:cubicBezTo>
                  <a:cubicBezTo>
                    <a:pt x="11176" y="2968"/>
                    <a:pt x="8933" y="2171"/>
                    <a:pt x="6782" y="1495"/>
                  </a:cubicBezTo>
                  <a:cubicBezTo>
                    <a:pt x="4631" y="817"/>
                    <a:pt x="2347" y="178"/>
                    <a:pt x="92" y="1"/>
                  </a:cubicBezTo>
                  <a:cubicBezTo>
                    <a:pt x="90" y="1"/>
                    <a:pt x="89" y="1"/>
                    <a:pt x="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21"/>
            <p:cNvSpPr/>
            <p:nvPr/>
          </p:nvSpPr>
          <p:spPr>
            <a:xfrm>
              <a:off x="2386922" y="-529668"/>
              <a:ext cx="73606" cy="302784"/>
            </a:xfrm>
            <a:custGeom>
              <a:rect b="b" l="l" r="r" t="t"/>
              <a:pathLst>
                <a:path extrusionOk="0" h="8169" w="1986">
                  <a:moveTo>
                    <a:pt x="1919" y="0"/>
                  </a:moveTo>
                  <a:cubicBezTo>
                    <a:pt x="1893" y="0"/>
                    <a:pt x="1868" y="14"/>
                    <a:pt x="1863" y="43"/>
                  </a:cubicBezTo>
                  <a:cubicBezTo>
                    <a:pt x="1394" y="2764"/>
                    <a:pt x="539" y="5383"/>
                    <a:pt x="11" y="8080"/>
                  </a:cubicBezTo>
                  <a:cubicBezTo>
                    <a:pt x="1" y="8127"/>
                    <a:pt x="45" y="8168"/>
                    <a:pt x="85" y="8168"/>
                  </a:cubicBezTo>
                  <a:cubicBezTo>
                    <a:pt x="105" y="8168"/>
                    <a:pt x="124" y="8158"/>
                    <a:pt x="134" y="8133"/>
                  </a:cubicBezTo>
                  <a:cubicBezTo>
                    <a:pt x="1212" y="5644"/>
                    <a:pt x="1634" y="2732"/>
                    <a:pt x="1981" y="59"/>
                  </a:cubicBezTo>
                  <a:cubicBezTo>
                    <a:pt x="1986" y="22"/>
                    <a:pt x="1952" y="0"/>
                    <a:pt x="191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21"/>
            <p:cNvSpPr/>
            <p:nvPr/>
          </p:nvSpPr>
          <p:spPr>
            <a:xfrm>
              <a:off x="2400895" y="-410800"/>
              <a:ext cx="97919" cy="282213"/>
            </a:xfrm>
            <a:custGeom>
              <a:rect b="b" l="l" r="r" t="t"/>
              <a:pathLst>
                <a:path extrusionOk="0" h="7614" w="2642">
                  <a:moveTo>
                    <a:pt x="2443" y="0"/>
                  </a:moveTo>
                  <a:cubicBezTo>
                    <a:pt x="2378" y="0"/>
                    <a:pt x="2313" y="35"/>
                    <a:pt x="2288" y="115"/>
                  </a:cubicBezTo>
                  <a:cubicBezTo>
                    <a:pt x="1513" y="2555"/>
                    <a:pt x="593" y="4996"/>
                    <a:pt x="18" y="7493"/>
                  </a:cubicBezTo>
                  <a:cubicBezTo>
                    <a:pt x="0" y="7569"/>
                    <a:pt x="55" y="7614"/>
                    <a:pt x="112" y="7614"/>
                  </a:cubicBezTo>
                  <a:cubicBezTo>
                    <a:pt x="151" y="7614"/>
                    <a:pt x="191" y="7593"/>
                    <a:pt x="210" y="7546"/>
                  </a:cubicBezTo>
                  <a:cubicBezTo>
                    <a:pt x="1176" y="5171"/>
                    <a:pt x="1831" y="2645"/>
                    <a:pt x="2603" y="201"/>
                  </a:cubicBezTo>
                  <a:cubicBezTo>
                    <a:pt x="2641" y="80"/>
                    <a:pt x="2542" y="0"/>
                    <a:pt x="244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21"/>
            <p:cNvSpPr/>
            <p:nvPr/>
          </p:nvSpPr>
          <p:spPr>
            <a:xfrm>
              <a:off x="2282184" y="11333"/>
              <a:ext cx="236718" cy="141255"/>
            </a:xfrm>
            <a:custGeom>
              <a:rect b="b" l="l" r="r" t="t"/>
              <a:pathLst>
                <a:path extrusionOk="0" h="3811" w="6387">
                  <a:moveTo>
                    <a:pt x="146" y="0"/>
                  </a:moveTo>
                  <a:cubicBezTo>
                    <a:pt x="35" y="0"/>
                    <a:pt x="0" y="182"/>
                    <a:pt x="123" y="224"/>
                  </a:cubicBezTo>
                  <a:lnTo>
                    <a:pt x="124" y="224"/>
                  </a:lnTo>
                  <a:cubicBezTo>
                    <a:pt x="2477" y="1022"/>
                    <a:pt x="4267" y="2351"/>
                    <a:pt x="6242" y="3796"/>
                  </a:cubicBezTo>
                  <a:cubicBezTo>
                    <a:pt x="6256" y="3806"/>
                    <a:pt x="6271" y="3811"/>
                    <a:pt x="6284" y="3811"/>
                  </a:cubicBezTo>
                  <a:cubicBezTo>
                    <a:pt x="6344" y="3811"/>
                    <a:pt x="6387" y="3721"/>
                    <a:pt x="6340" y="3669"/>
                  </a:cubicBezTo>
                  <a:cubicBezTo>
                    <a:pt x="4785" y="1874"/>
                    <a:pt x="2406" y="729"/>
                    <a:pt x="184" y="7"/>
                  </a:cubicBezTo>
                  <a:cubicBezTo>
                    <a:pt x="170" y="2"/>
                    <a:pt x="158" y="0"/>
                    <a:pt x="14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21"/>
            <p:cNvSpPr/>
            <p:nvPr/>
          </p:nvSpPr>
          <p:spPr>
            <a:xfrm>
              <a:off x="2552703" y="-206202"/>
              <a:ext cx="112633" cy="344408"/>
            </a:xfrm>
            <a:custGeom>
              <a:rect b="b" l="l" r="r" t="t"/>
              <a:pathLst>
                <a:path extrusionOk="0" h="9292" w="3039">
                  <a:moveTo>
                    <a:pt x="2910" y="1"/>
                  </a:moveTo>
                  <a:cubicBezTo>
                    <a:pt x="2868" y="1"/>
                    <a:pt x="2825" y="23"/>
                    <a:pt x="2808" y="75"/>
                  </a:cubicBezTo>
                  <a:lnTo>
                    <a:pt x="2807" y="75"/>
                  </a:lnTo>
                  <a:cubicBezTo>
                    <a:pt x="1789" y="3051"/>
                    <a:pt x="701" y="6073"/>
                    <a:pt x="20" y="9149"/>
                  </a:cubicBezTo>
                  <a:cubicBezTo>
                    <a:pt x="1" y="9237"/>
                    <a:pt x="67" y="9292"/>
                    <a:pt x="134" y="9292"/>
                  </a:cubicBezTo>
                  <a:cubicBezTo>
                    <a:pt x="179" y="9292"/>
                    <a:pt x="224" y="9267"/>
                    <a:pt x="245" y="9210"/>
                  </a:cubicBezTo>
                  <a:cubicBezTo>
                    <a:pt x="1311" y="6240"/>
                    <a:pt x="2093" y="3150"/>
                    <a:pt x="3014" y="132"/>
                  </a:cubicBezTo>
                  <a:cubicBezTo>
                    <a:pt x="3038" y="52"/>
                    <a:pt x="2974" y="1"/>
                    <a:pt x="29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6" name="Google Shape;506;p21"/>
          <p:cNvSpPr/>
          <p:nvPr/>
        </p:nvSpPr>
        <p:spPr>
          <a:xfrm flipH="1">
            <a:off x="-168076" y="-773887"/>
            <a:ext cx="1641499" cy="2965879"/>
          </a:xfrm>
          <a:custGeom>
            <a:rect b="b" l="l" r="r" t="t"/>
            <a:pathLst>
              <a:path extrusionOk="0" h="45931" w="25422">
                <a:moveTo>
                  <a:pt x="16828" y="0"/>
                </a:moveTo>
                <a:cubicBezTo>
                  <a:pt x="15378" y="0"/>
                  <a:pt x="13857" y="481"/>
                  <a:pt x="12482" y="1001"/>
                </a:cubicBezTo>
                <a:cubicBezTo>
                  <a:pt x="10321" y="1819"/>
                  <a:pt x="8483" y="3326"/>
                  <a:pt x="6909" y="5016"/>
                </a:cubicBezTo>
                <a:cubicBezTo>
                  <a:pt x="3174" y="9029"/>
                  <a:pt x="294" y="14687"/>
                  <a:pt x="20" y="20235"/>
                </a:cubicBezTo>
                <a:cubicBezTo>
                  <a:pt x="1" y="20616"/>
                  <a:pt x="2" y="21016"/>
                  <a:pt x="172" y="21357"/>
                </a:cubicBezTo>
                <a:cubicBezTo>
                  <a:pt x="417" y="21849"/>
                  <a:pt x="979" y="22106"/>
                  <a:pt x="1535" y="22106"/>
                </a:cubicBezTo>
                <a:cubicBezTo>
                  <a:pt x="1675" y="22106"/>
                  <a:pt x="1814" y="22090"/>
                  <a:pt x="1949" y="22057"/>
                </a:cubicBezTo>
                <a:cubicBezTo>
                  <a:pt x="3536" y="21669"/>
                  <a:pt x="3994" y="19925"/>
                  <a:pt x="4802" y="18736"/>
                </a:cubicBezTo>
                <a:cubicBezTo>
                  <a:pt x="5158" y="18210"/>
                  <a:pt x="5788" y="17729"/>
                  <a:pt x="6368" y="17729"/>
                </a:cubicBezTo>
                <a:cubicBezTo>
                  <a:pt x="6569" y="17729"/>
                  <a:pt x="6764" y="17787"/>
                  <a:pt x="6939" y="17920"/>
                </a:cubicBezTo>
                <a:cubicBezTo>
                  <a:pt x="7497" y="18346"/>
                  <a:pt x="7396" y="19204"/>
                  <a:pt x="7207" y="19883"/>
                </a:cubicBezTo>
                <a:cubicBezTo>
                  <a:pt x="6270" y="23268"/>
                  <a:pt x="4575" y="26511"/>
                  <a:pt x="4478" y="30023"/>
                </a:cubicBezTo>
                <a:cubicBezTo>
                  <a:pt x="4447" y="31146"/>
                  <a:pt x="4793" y="32529"/>
                  <a:pt x="5886" y="32790"/>
                </a:cubicBezTo>
                <a:cubicBezTo>
                  <a:pt x="5999" y="32817"/>
                  <a:pt x="6110" y="32830"/>
                  <a:pt x="6220" y="32830"/>
                </a:cubicBezTo>
                <a:cubicBezTo>
                  <a:pt x="7130" y="32830"/>
                  <a:pt x="7912" y="31955"/>
                  <a:pt x="8407" y="31128"/>
                </a:cubicBezTo>
                <a:cubicBezTo>
                  <a:pt x="9465" y="29358"/>
                  <a:pt x="10190" y="27410"/>
                  <a:pt x="10548" y="25380"/>
                </a:cubicBezTo>
                <a:cubicBezTo>
                  <a:pt x="10677" y="24642"/>
                  <a:pt x="10906" y="23729"/>
                  <a:pt x="11640" y="23582"/>
                </a:cubicBezTo>
                <a:cubicBezTo>
                  <a:pt x="11697" y="23571"/>
                  <a:pt x="11754" y="23565"/>
                  <a:pt x="11811" y="23565"/>
                </a:cubicBezTo>
                <a:cubicBezTo>
                  <a:pt x="12264" y="23565"/>
                  <a:pt x="12691" y="23915"/>
                  <a:pt x="12891" y="24337"/>
                </a:cubicBezTo>
                <a:cubicBezTo>
                  <a:pt x="13115" y="24813"/>
                  <a:pt x="13119" y="25358"/>
                  <a:pt x="13125" y="25883"/>
                </a:cubicBezTo>
                <a:cubicBezTo>
                  <a:pt x="13183" y="31425"/>
                  <a:pt x="13793" y="36941"/>
                  <a:pt x="14909" y="42369"/>
                </a:cubicBezTo>
                <a:cubicBezTo>
                  <a:pt x="15094" y="43273"/>
                  <a:pt x="15804" y="45931"/>
                  <a:pt x="17120" y="45931"/>
                </a:cubicBezTo>
                <a:cubicBezTo>
                  <a:pt x="17386" y="45931"/>
                  <a:pt x="17676" y="45823"/>
                  <a:pt x="17992" y="45569"/>
                </a:cubicBezTo>
                <a:cubicBezTo>
                  <a:pt x="18336" y="45294"/>
                  <a:pt x="18487" y="44848"/>
                  <a:pt x="18609" y="44425"/>
                </a:cubicBezTo>
                <a:cubicBezTo>
                  <a:pt x="20345" y="38409"/>
                  <a:pt x="19896" y="32006"/>
                  <a:pt x="18251" y="26026"/>
                </a:cubicBezTo>
                <a:cubicBezTo>
                  <a:pt x="18111" y="25522"/>
                  <a:pt x="17962" y="24997"/>
                  <a:pt x="18057" y="24481"/>
                </a:cubicBezTo>
                <a:cubicBezTo>
                  <a:pt x="18187" y="23766"/>
                  <a:pt x="18534" y="23496"/>
                  <a:pt x="18935" y="23496"/>
                </a:cubicBezTo>
                <a:cubicBezTo>
                  <a:pt x="19517" y="23496"/>
                  <a:pt x="20212" y="24066"/>
                  <a:pt x="20519" y="24671"/>
                </a:cubicBezTo>
                <a:cubicBezTo>
                  <a:pt x="21081" y="25778"/>
                  <a:pt x="21566" y="26922"/>
                  <a:pt x="21970" y="28097"/>
                </a:cubicBezTo>
                <a:cubicBezTo>
                  <a:pt x="22301" y="29059"/>
                  <a:pt x="22407" y="30436"/>
                  <a:pt x="23036" y="31256"/>
                </a:cubicBezTo>
                <a:cubicBezTo>
                  <a:pt x="23242" y="31525"/>
                  <a:pt x="23570" y="31726"/>
                  <a:pt x="23901" y="31726"/>
                </a:cubicBezTo>
                <a:cubicBezTo>
                  <a:pt x="23973" y="31726"/>
                  <a:pt x="24046" y="31716"/>
                  <a:pt x="24118" y="31695"/>
                </a:cubicBezTo>
                <a:cubicBezTo>
                  <a:pt x="24720" y="31522"/>
                  <a:pt x="24880" y="30754"/>
                  <a:pt x="24901" y="30128"/>
                </a:cubicBezTo>
                <a:cubicBezTo>
                  <a:pt x="25014" y="26678"/>
                  <a:pt x="24160" y="23293"/>
                  <a:pt x="23022" y="20063"/>
                </a:cubicBezTo>
                <a:cubicBezTo>
                  <a:pt x="22520" y="18639"/>
                  <a:pt x="21662" y="17314"/>
                  <a:pt x="21045" y="15936"/>
                </a:cubicBezTo>
                <a:cubicBezTo>
                  <a:pt x="20530" y="14784"/>
                  <a:pt x="19071" y="12046"/>
                  <a:pt x="20014" y="10817"/>
                </a:cubicBezTo>
                <a:cubicBezTo>
                  <a:pt x="20218" y="10551"/>
                  <a:pt x="20526" y="10441"/>
                  <a:pt x="20856" y="10441"/>
                </a:cubicBezTo>
                <a:cubicBezTo>
                  <a:pt x="21246" y="10441"/>
                  <a:pt x="21668" y="10594"/>
                  <a:pt x="21989" y="10823"/>
                </a:cubicBezTo>
                <a:cubicBezTo>
                  <a:pt x="22416" y="11128"/>
                  <a:pt x="23726" y="12387"/>
                  <a:pt x="24599" y="12387"/>
                </a:cubicBezTo>
                <a:cubicBezTo>
                  <a:pt x="24961" y="12387"/>
                  <a:pt x="25247" y="12171"/>
                  <a:pt x="25365" y="11583"/>
                </a:cubicBezTo>
                <a:cubicBezTo>
                  <a:pt x="25421" y="11299"/>
                  <a:pt x="25352" y="11006"/>
                  <a:pt x="25277" y="10725"/>
                </a:cubicBezTo>
                <a:cubicBezTo>
                  <a:pt x="24250" y="6855"/>
                  <a:pt x="22124" y="3292"/>
                  <a:pt x="19202" y="555"/>
                </a:cubicBezTo>
                <a:cubicBezTo>
                  <a:pt x="18461" y="158"/>
                  <a:pt x="17656" y="0"/>
                  <a:pt x="1682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21"/>
          <p:cNvSpPr/>
          <p:nvPr/>
        </p:nvSpPr>
        <p:spPr>
          <a:xfrm flipH="1">
            <a:off x="941869" y="410563"/>
            <a:ext cx="357875" cy="1045350"/>
          </a:xfrm>
          <a:custGeom>
            <a:rect b="b" l="l" r="r" t="t"/>
            <a:pathLst>
              <a:path extrusionOk="0" h="41814" w="14315">
                <a:moveTo>
                  <a:pt x="14315" y="0"/>
                </a:moveTo>
                <a:cubicBezTo>
                  <a:pt x="6409" y="11869"/>
                  <a:pt x="-7493" y="35436"/>
                  <a:pt x="5262" y="41814"/>
                </a:cubicBezTo>
              </a:path>
            </a:pathLst>
          </a:custGeom>
          <a:noFill/>
          <a:ln cap="flat" cmpd="sng" w="19050">
            <a:solidFill>
              <a:schemeClr val="accent5"/>
            </a:solidFill>
            <a:prstDash val="solid"/>
            <a:round/>
            <a:headEnd len="med" w="med" type="none"/>
            <a:tailEnd len="med" w="med" type="none"/>
          </a:ln>
        </p:spPr>
      </p:sp>
      <p:sp>
        <p:nvSpPr>
          <p:cNvPr id="508" name="Google Shape;508;p21"/>
          <p:cNvSpPr/>
          <p:nvPr/>
        </p:nvSpPr>
        <p:spPr>
          <a:xfrm flipH="1" rot="-8989929">
            <a:off x="720347" y="1332999"/>
            <a:ext cx="275241" cy="187821"/>
          </a:xfrm>
          <a:custGeom>
            <a:rect b="b" l="l" r="r" t="t"/>
            <a:pathLst>
              <a:path extrusionOk="0" h="7540" w="11050">
                <a:moveTo>
                  <a:pt x="8100" y="1"/>
                </a:moveTo>
                <a:cubicBezTo>
                  <a:pt x="7014" y="1"/>
                  <a:pt x="5905" y="606"/>
                  <a:pt x="5031" y="1160"/>
                </a:cubicBezTo>
                <a:cubicBezTo>
                  <a:pt x="3844" y="1914"/>
                  <a:pt x="2717" y="2877"/>
                  <a:pt x="1780" y="3926"/>
                </a:cubicBezTo>
                <a:cubicBezTo>
                  <a:pt x="843" y="4976"/>
                  <a:pt x="104" y="6138"/>
                  <a:pt x="0" y="7540"/>
                </a:cubicBezTo>
                <a:cubicBezTo>
                  <a:pt x="770" y="6279"/>
                  <a:pt x="2034" y="5341"/>
                  <a:pt x="3063" y="4768"/>
                </a:cubicBezTo>
                <a:cubicBezTo>
                  <a:pt x="4091" y="4195"/>
                  <a:pt x="5290" y="3997"/>
                  <a:pt x="6467" y="3945"/>
                </a:cubicBezTo>
                <a:cubicBezTo>
                  <a:pt x="7009" y="3922"/>
                  <a:pt x="7653" y="3944"/>
                  <a:pt x="8195" y="3901"/>
                </a:cubicBezTo>
                <a:cubicBezTo>
                  <a:pt x="10050" y="3755"/>
                  <a:pt x="11050" y="1114"/>
                  <a:pt x="9194" y="238"/>
                </a:cubicBezTo>
                <a:cubicBezTo>
                  <a:pt x="8839" y="71"/>
                  <a:pt x="8471" y="1"/>
                  <a:pt x="8100"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DESIGN 6">
  <p:cSld name="SECTION_HEADER_2_1_2_1_1_1_2">
    <p:bg>
      <p:bgPr>
        <a:solidFill>
          <a:schemeClr val="accent6"/>
        </a:solidFill>
      </p:bgPr>
    </p:bg>
    <p:spTree>
      <p:nvGrpSpPr>
        <p:cNvPr id="509" name="Shape 509"/>
        <p:cNvGrpSpPr/>
        <p:nvPr/>
      </p:nvGrpSpPr>
      <p:grpSpPr>
        <a:xfrm>
          <a:off x="0" y="0"/>
          <a:ext cx="0" cy="0"/>
          <a:chOff x="0" y="0"/>
          <a:chExt cx="0" cy="0"/>
        </a:xfrm>
      </p:grpSpPr>
      <p:sp>
        <p:nvSpPr>
          <p:cNvPr id="510" name="Google Shape;510;p22"/>
          <p:cNvSpPr txBox="1"/>
          <p:nvPr>
            <p:ph type="title"/>
          </p:nvPr>
        </p:nvSpPr>
        <p:spPr>
          <a:xfrm>
            <a:off x="2599800" y="557100"/>
            <a:ext cx="3944400" cy="3039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2"/>
              </a:buClr>
              <a:buSzPts val="2400"/>
              <a:buNone/>
              <a:defRPr sz="2400">
                <a:solidFill>
                  <a:schemeClr val="accent2"/>
                </a:solidFill>
              </a:defRPr>
            </a:lvl1pPr>
            <a:lvl2pPr lvl="1" rtl="0" algn="ctr">
              <a:spcBef>
                <a:spcPts val="0"/>
              </a:spcBef>
              <a:spcAft>
                <a:spcPts val="0"/>
              </a:spcAft>
              <a:buClr>
                <a:schemeClr val="accent2"/>
              </a:buClr>
              <a:buSzPts val="2400"/>
              <a:buNone/>
              <a:defRPr sz="2400">
                <a:solidFill>
                  <a:schemeClr val="accent2"/>
                </a:solidFill>
              </a:defRPr>
            </a:lvl2pPr>
            <a:lvl3pPr lvl="2" rtl="0" algn="ctr">
              <a:spcBef>
                <a:spcPts val="0"/>
              </a:spcBef>
              <a:spcAft>
                <a:spcPts val="0"/>
              </a:spcAft>
              <a:buClr>
                <a:schemeClr val="accent2"/>
              </a:buClr>
              <a:buSzPts val="2400"/>
              <a:buNone/>
              <a:defRPr sz="2400">
                <a:solidFill>
                  <a:schemeClr val="accent2"/>
                </a:solidFill>
              </a:defRPr>
            </a:lvl3pPr>
            <a:lvl4pPr lvl="3" rtl="0" algn="ctr">
              <a:spcBef>
                <a:spcPts val="0"/>
              </a:spcBef>
              <a:spcAft>
                <a:spcPts val="0"/>
              </a:spcAft>
              <a:buClr>
                <a:schemeClr val="accent2"/>
              </a:buClr>
              <a:buSzPts val="2400"/>
              <a:buNone/>
              <a:defRPr sz="2400">
                <a:solidFill>
                  <a:schemeClr val="accent2"/>
                </a:solidFill>
              </a:defRPr>
            </a:lvl4pPr>
            <a:lvl5pPr lvl="4" rtl="0" algn="ctr">
              <a:spcBef>
                <a:spcPts val="0"/>
              </a:spcBef>
              <a:spcAft>
                <a:spcPts val="0"/>
              </a:spcAft>
              <a:buClr>
                <a:schemeClr val="accent2"/>
              </a:buClr>
              <a:buSzPts val="2400"/>
              <a:buNone/>
              <a:defRPr sz="2400">
                <a:solidFill>
                  <a:schemeClr val="accent2"/>
                </a:solidFill>
              </a:defRPr>
            </a:lvl5pPr>
            <a:lvl6pPr lvl="5" rtl="0" algn="ctr">
              <a:spcBef>
                <a:spcPts val="0"/>
              </a:spcBef>
              <a:spcAft>
                <a:spcPts val="0"/>
              </a:spcAft>
              <a:buClr>
                <a:schemeClr val="accent2"/>
              </a:buClr>
              <a:buSzPts val="2400"/>
              <a:buNone/>
              <a:defRPr sz="2400">
                <a:solidFill>
                  <a:schemeClr val="accent2"/>
                </a:solidFill>
              </a:defRPr>
            </a:lvl6pPr>
            <a:lvl7pPr lvl="6" rtl="0" algn="ctr">
              <a:spcBef>
                <a:spcPts val="0"/>
              </a:spcBef>
              <a:spcAft>
                <a:spcPts val="0"/>
              </a:spcAft>
              <a:buClr>
                <a:schemeClr val="accent2"/>
              </a:buClr>
              <a:buSzPts val="2400"/>
              <a:buNone/>
              <a:defRPr sz="2400">
                <a:solidFill>
                  <a:schemeClr val="accent2"/>
                </a:solidFill>
              </a:defRPr>
            </a:lvl7pPr>
            <a:lvl8pPr lvl="7" rtl="0" algn="ctr">
              <a:spcBef>
                <a:spcPts val="0"/>
              </a:spcBef>
              <a:spcAft>
                <a:spcPts val="0"/>
              </a:spcAft>
              <a:buClr>
                <a:schemeClr val="accent2"/>
              </a:buClr>
              <a:buSzPts val="2400"/>
              <a:buNone/>
              <a:defRPr sz="2400">
                <a:solidFill>
                  <a:schemeClr val="accent2"/>
                </a:solidFill>
              </a:defRPr>
            </a:lvl8pPr>
            <a:lvl9pPr lvl="8" rtl="0" algn="ctr">
              <a:spcBef>
                <a:spcPts val="0"/>
              </a:spcBef>
              <a:spcAft>
                <a:spcPts val="0"/>
              </a:spcAft>
              <a:buClr>
                <a:schemeClr val="accent2"/>
              </a:buClr>
              <a:buSzPts val="2400"/>
              <a:buNone/>
              <a:defRPr sz="2400">
                <a:solidFill>
                  <a:schemeClr val="accent2"/>
                </a:solidFill>
              </a:defRPr>
            </a:lvl9pPr>
          </a:lstStyle>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BULLET POINTS 1">
  <p:cSld name="SECTION_HEADER_2_1_2_1_1_1_2_1">
    <p:bg>
      <p:bgPr>
        <a:solidFill>
          <a:schemeClr val="accent2"/>
        </a:solidFill>
      </p:bgPr>
    </p:bg>
    <p:spTree>
      <p:nvGrpSpPr>
        <p:cNvPr id="511" name="Shape 511"/>
        <p:cNvGrpSpPr/>
        <p:nvPr/>
      </p:nvGrpSpPr>
      <p:grpSpPr>
        <a:xfrm>
          <a:off x="0" y="0"/>
          <a:ext cx="0" cy="0"/>
          <a:chOff x="0" y="0"/>
          <a:chExt cx="0" cy="0"/>
        </a:xfrm>
      </p:grpSpPr>
      <p:sp>
        <p:nvSpPr>
          <p:cNvPr id="512" name="Google Shape;512;p23"/>
          <p:cNvSpPr txBox="1"/>
          <p:nvPr>
            <p:ph type="title"/>
          </p:nvPr>
        </p:nvSpPr>
        <p:spPr>
          <a:xfrm>
            <a:off x="2599800" y="557100"/>
            <a:ext cx="3944400" cy="3039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6"/>
              </a:buClr>
              <a:buSzPts val="2400"/>
              <a:buNone/>
              <a:defRPr sz="2400">
                <a:solidFill>
                  <a:schemeClr val="accent6"/>
                </a:solidFill>
              </a:defRPr>
            </a:lvl1pPr>
            <a:lvl2pPr lvl="1" rtl="0" algn="ctr">
              <a:spcBef>
                <a:spcPts val="0"/>
              </a:spcBef>
              <a:spcAft>
                <a:spcPts val="0"/>
              </a:spcAft>
              <a:buClr>
                <a:schemeClr val="accent6"/>
              </a:buClr>
              <a:buSzPts val="2400"/>
              <a:buNone/>
              <a:defRPr sz="2400">
                <a:solidFill>
                  <a:schemeClr val="accent6"/>
                </a:solidFill>
              </a:defRPr>
            </a:lvl2pPr>
            <a:lvl3pPr lvl="2" rtl="0" algn="ctr">
              <a:spcBef>
                <a:spcPts val="0"/>
              </a:spcBef>
              <a:spcAft>
                <a:spcPts val="0"/>
              </a:spcAft>
              <a:buClr>
                <a:schemeClr val="accent6"/>
              </a:buClr>
              <a:buSzPts val="2400"/>
              <a:buNone/>
              <a:defRPr sz="2400">
                <a:solidFill>
                  <a:schemeClr val="accent6"/>
                </a:solidFill>
              </a:defRPr>
            </a:lvl3pPr>
            <a:lvl4pPr lvl="3" rtl="0" algn="ctr">
              <a:spcBef>
                <a:spcPts val="0"/>
              </a:spcBef>
              <a:spcAft>
                <a:spcPts val="0"/>
              </a:spcAft>
              <a:buClr>
                <a:schemeClr val="accent6"/>
              </a:buClr>
              <a:buSzPts val="2400"/>
              <a:buNone/>
              <a:defRPr sz="2400">
                <a:solidFill>
                  <a:schemeClr val="accent6"/>
                </a:solidFill>
              </a:defRPr>
            </a:lvl4pPr>
            <a:lvl5pPr lvl="4" rtl="0" algn="ctr">
              <a:spcBef>
                <a:spcPts val="0"/>
              </a:spcBef>
              <a:spcAft>
                <a:spcPts val="0"/>
              </a:spcAft>
              <a:buClr>
                <a:schemeClr val="accent6"/>
              </a:buClr>
              <a:buSzPts val="2400"/>
              <a:buNone/>
              <a:defRPr sz="2400">
                <a:solidFill>
                  <a:schemeClr val="accent6"/>
                </a:solidFill>
              </a:defRPr>
            </a:lvl5pPr>
            <a:lvl6pPr lvl="5" rtl="0" algn="ctr">
              <a:spcBef>
                <a:spcPts val="0"/>
              </a:spcBef>
              <a:spcAft>
                <a:spcPts val="0"/>
              </a:spcAft>
              <a:buClr>
                <a:schemeClr val="accent6"/>
              </a:buClr>
              <a:buSzPts val="2400"/>
              <a:buNone/>
              <a:defRPr sz="2400">
                <a:solidFill>
                  <a:schemeClr val="accent6"/>
                </a:solidFill>
              </a:defRPr>
            </a:lvl6pPr>
            <a:lvl7pPr lvl="6" rtl="0" algn="ctr">
              <a:spcBef>
                <a:spcPts val="0"/>
              </a:spcBef>
              <a:spcAft>
                <a:spcPts val="0"/>
              </a:spcAft>
              <a:buClr>
                <a:schemeClr val="accent6"/>
              </a:buClr>
              <a:buSzPts val="2400"/>
              <a:buNone/>
              <a:defRPr sz="2400">
                <a:solidFill>
                  <a:schemeClr val="accent6"/>
                </a:solidFill>
              </a:defRPr>
            </a:lvl7pPr>
            <a:lvl8pPr lvl="7" rtl="0" algn="ctr">
              <a:spcBef>
                <a:spcPts val="0"/>
              </a:spcBef>
              <a:spcAft>
                <a:spcPts val="0"/>
              </a:spcAft>
              <a:buClr>
                <a:schemeClr val="accent6"/>
              </a:buClr>
              <a:buSzPts val="2400"/>
              <a:buNone/>
              <a:defRPr sz="2400">
                <a:solidFill>
                  <a:schemeClr val="accent6"/>
                </a:solidFill>
              </a:defRPr>
            </a:lvl8pPr>
            <a:lvl9pPr lvl="8" rtl="0" algn="ctr">
              <a:spcBef>
                <a:spcPts val="0"/>
              </a:spcBef>
              <a:spcAft>
                <a:spcPts val="0"/>
              </a:spcAft>
              <a:buClr>
                <a:schemeClr val="accent6"/>
              </a:buClr>
              <a:buSzPts val="2400"/>
              <a:buNone/>
              <a:defRPr sz="2400">
                <a:solidFill>
                  <a:schemeClr val="accent6"/>
                </a:solidFill>
              </a:defRPr>
            </a:lvl9pPr>
          </a:lstStyle>
          <a:p/>
        </p:txBody>
      </p:sp>
      <p:sp>
        <p:nvSpPr>
          <p:cNvPr id="513" name="Google Shape;513;p23"/>
          <p:cNvSpPr txBox="1"/>
          <p:nvPr>
            <p:ph idx="1" type="body"/>
          </p:nvPr>
        </p:nvSpPr>
        <p:spPr>
          <a:xfrm>
            <a:off x="4675575" y="1783750"/>
            <a:ext cx="3345900" cy="2515500"/>
          </a:xfrm>
          <a:prstGeom prst="rect">
            <a:avLst/>
          </a:prstGeom>
        </p:spPr>
        <p:txBody>
          <a:bodyPr anchorCtr="0" anchor="t" bIns="91425" lIns="91425" spcFirstLastPara="1" rIns="91425" wrap="square" tIns="91425">
            <a:noAutofit/>
          </a:bodyPr>
          <a:lstStyle>
            <a:lvl1pPr indent="-304800" lvl="0" marL="457200" rtl="0">
              <a:lnSpc>
                <a:spcPct val="115000"/>
              </a:lnSpc>
              <a:spcBef>
                <a:spcPts val="0"/>
              </a:spcBef>
              <a:spcAft>
                <a:spcPts val="0"/>
              </a:spcAft>
              <a:buClr>
                <a:schemeClr val="accent6"/>
              </a:buClr>
              <a:buSzPts val="1200"/>
              <a:buFont typeface="DM Sans"/>
              <a:buChar char="●"/>
              <a:defRPr sz="1200">
                <a:solidFill>
                  <a:schemeClr val="accent6"/>
                </a:solidFill>
                <a:latin typeface="DM Sans"/>
                <a:ea typeface="DM Sans"/>
                <a:cs typeface="DM Sans"/>
                <a:sym typeface="DM Sans"/>
              </a:defRPr>
            </a:lvl1pPr>
            <a:lvl2pPr indent="-304800" lvl="1" marL="914400" rtl="0">
              <a:lnSpc>
                <a:spcPct val="115000"/>
              </a:lnSpc>
              <a:spcBef>
                <a:spcPts val="0"/>
              </a:spcBef>
              <a:spcAft>
                <a:spcPts val="0"/>
              </a:spcAft>
              <a:buClr>
                <a:schemeClr val="accent6"/>
              </a:buClr>
              <a:buSzPts val="1200"/>
              <a:buFont typeface="DM Sans"/>
              <a:buChar char="○"/>
              <a:defRPr sz="1200">
                <a:solidFill>
                  <a:schemeClr val="accent6"/>
                </a:solidFill>
                <a:latin typeface="DM Sans"/>
                <a:ea typeface="DM Sans"/>
                <a:cs typeface="DM Sans"/>
                <a:sym typeface="DM Sans"/>
              </a:defRPr>
            </a:lvl2pPr>
            <a:lvl3pPr indent="-304800" lvl="2" marL="1371600" rtl="0">
              <a:lnSpc>
                <a:spcPct val="115000"/>
              </a:lnSpc>
              <a:spcBef>
                <a:spcPts val="1000"/>
              </a:spcBef>
              <a:spcAft>
                <a:spcPts val="0"/>
              </a:spcAft>
              <a:buClr>
                <a:schemeClr val="accent6"/>
              </a:buClr>
              <a:buSzPts val="1200"/>
              <a:buFont typeface="DM Sans"/>
              <a:buChar char="■"/>
              <a:defRPr sz="1200">
                <a:solidFill>
                  <a:schemeClr val="accent6"/>
                </a:solidFill>
                <a:latin typeface="DM Sans"/>
                <a:ea typeface="DM Sans"/>
                <a:cs typeface="DM Sans"/>
                <a:sym typeface="DM Sans"/>
              </a:defRPr>
            </a:lvl3pPr>
            <a:lvl4pPr indent="-304800" lvl="3" marL="1828800" rtl="0">
              <a:lnSpc>
                <a:spcPct val="115000"/>
              </a:lnSpc>
              <a:spcBef>
                <a:spcPts val="0"/>
              </a:spcBef>
              <a:spcAft>
                <a:spcPts val="0"/>
              </a:spcAft>
              <a:buClr>
                <a:schemeClr val="accent6"/>
              </a:buClr>
              <a:buSzPts val="1200"/>
              <a:buFont typeface="DM Sans"/>
              <a:buChar char="●"/>
              <a:defRPr sz="1200">
                <a:solidFill>
                  <a:schemeClr val="accent6"/>
                </a:solidFill>
                <a:latin typeface="DM Sans"/>
                <a:ea typeface="DM Sans"/>
                <a:cs typeface="DM Sans"/>
                <a:sym typeface="DM Sans"/>
              </a:defRPr>
            </a:lvl4pPr>
            <a:lvl5pPr indent="-304800" lvl="4" marL="2286000" rtl="0">
              <a:lnSpc>
                <a:spcPct val="115000"/>
              </a:lnSpc>
              <a:spcBef>
                <a:spcPts val="0"/>
              </a:spcBef>
              <a:spcAft>
                <a:spcPts val="0"/>
              </a:spcAft>
              <a:buClr>
                <a:schemeClr val="accent6"/>
              </a:buClr>
              <a:buSzPts val="1200"/>
              <a:buFont typeface="DM Sans"/>
              <a:buChar char="○"/>
              <a:defRPr sz="1200">
                <a:solidFill>
                  <a:schemeClr val="accent6"/>
                </a:solidFill>
                <a:latin typeface="DM Sans"/>
                <a:ea typeface="DM Sans"/>
                <a:cs typeface="DM Sans"/>
                <a:sym typeface="DM Sans"/>
              </a:defRPr>
            </a:lvl5pPr>
            <a:lvl6pPr indent="-304800" lvl="5" marL="2743200" rtl="0">
              <a:lnSpc>
                <a:spcPct val="115000"/>
              </a:lnSpc>
              <a:spcBef>
                <a:spcPts val="0"/>
              </a:spcBef>
              <a:spcAft>
                <a:spcPts val="0"/>
              </a:spcAft>
              <a:buClr>
                <a:schemeClr val="accent6"/>
              </a:buClr>
              <a:buSzPts val="1200"/>
              <a:buFont typeface="DM Sans"/>
              <a:buChar char="■"/>
              <a:defRPr sz="1200">
                <a:solidFill>
                  <a:schemeClr val="accent6"/>
                </a:solidFill>
                <a:latin typeface="DM Sans"/>
                <a:ea typeface="DM Sans"/>
                <a:cs typeface="DM Sans"/>
                <a:sym typeface="DM Sans"/>
              </a:defRPr>
            </a:lvl6pPr>
            <a:lvl7pPr indent="-304800" lvl="6" marL="3200400" rtl="0">
              <a:lnSpc>
                <a:spcPct val="115000"/>
              </a:lnSpc>
              <a:spcBef>
                <a:spcPts val="0"/>
              </a:spcBef>
              <a:spcAft>
                <a:spcPts val="0"/>
              </a:spcAft>
              <a:buClr>
                <a:schemeClr val="accent6"/>
              </a:buClr>
              <a:buSzPts val="1200"/>
              <a:buFont typeface="DM Sans"/>
              <a:buChar char="●"/>
              <a:defRPr sz="1200">
                <a:solidFill>
                  <a:schemeClr val="accent6"/>
                </a:solidFill>
                <a:latin typeface="DM Sans"/>
                <a:ea typeface="DM Sans"/>
                <a:cs typeface="DM Sans"/>
                <a:sym typeface="DM Sans"/>
              </a:defRPr>
            </a:lvl7pPr>
            <a:lvl8pPr indent="-304800" lvl="7" marL="3657600" rtl="0">
              <a:lnSpc>
                <a:spcPct val="115000"/>
              </a:lnSpc>
              <a:spcBef>
                <a:spcPts val="0"/>
              </a:spcBef>
              <a:spcAft>
                <a:spcPts val="0"/>
              </a:spcAft>
              <a:buClr>
                <a:schemeClr val="accent6"/>
              </a:buClr>
              <a:buSzPts val="1200"/>
              <a:buFont typeface="DM Sans"/>
              <a:buChar char="○"/>
              <a:defRPr sz="1200">
                <a:solidFill>
                  <a:schemeClr val="accent6"/>
                </a:solidFill>
                <a:latin typeface="DM Sans"/>
                <a:ea typeface="DM Sans"/>
                <a:cs typeface="DM Sans"/>
                <a:sym typeface="DM Sans"/>
              </a:defRPr>
            </a:lvl8pPr>
            <a:lvl9pPr indent="-304800" lvl="8" marL="4114800" rtl="0">
              <a:lnSpc>
                <a:spcPct val="115000"/>
              </a:lnSpc>
              <a:spcBef>
                <a:spcPts val="0"/>
              </a:spcBef>
              <a:spcAft>
                <a:spcPts val="0"/>
              </a:spcAft>
              <a:buClr>
                <a:schemeClr val="accent6"/>
              </a:buClr>
              <a:buSzPts val="1200"/>
              <a:buFont typeface="DM Sans"/>
              <a:buChar char="■"/>
              <a:defRPr sz="1200">
                <a:solidFill>
                  <a:schemeClr val="accent6"/>
                </a:solidFill>
                <a:latin typeface="DM Sans"/>
                <a:ea typeface="DM Sans"/>
                <a:cs typeface="DM Sans"/>
                <a:sym typeface="DM Sans"/>
              </a:defRPr>
            </a:lvl9pPr>
          </a:lstStyle>
          <a:p/>
        </p:txBody>
      </p:sp>
      <p:sp>
        <p:nvSpPr>
          <p:cNvPr id="514" name="Google Shape;514;p23"/>
          <p:cNvSpPr/>
          <p:nvPr/>
        </p:nvSpPr>
        <p:spPr>
          <a:xfrm rot="10800000">
            <a:off x="-692434" y="-211736"/>
            <a:ext cx="3190084" cy="5566956"/>
          </a:xfrm>
          <a:custGeom>
            <a:rect b="b" l="l" r="r" t="t"/>
            <a:pathLst>
              <a:path extrusionOk="0" h="19981" w="11450">
                <a:moveTo>
                  <a:pt x="9226" y="0"/>
                </a:moveTo>
                <a:cubicBezTo>
                  <a:pt x="8771" y="0"/>
                  <a:pt x="8313" y="83"/>
                  <a:pt x="7892" y="241"/>
                </a:cubicBezTo>
                <a:cubicBezTo>
                  <a:pt x="6691" y="691"/>
                  <a:pt x="5742" y="1633"/>
                  <a:pt x="4923" y="2621"/>
                </a:cubicBezTo>
                <a:cubicBezTo>
                  <a:pt x="4103" y="3609"/>
                  <a:pt x="3364" y="4676"/>
                  <a:pt x="2393" y="5515"/>
                </a:cubicBezTo>
                <a:cubicBezTo>
                  <a:pt x="1555" y="6240"/>
                  <a:pt x="492" y="6874"/>
                  <a:pt x="223" y="7948"/>
                </a:cubicBezTo>
                <a:cubicBezTo>
                  <a:pt x="1" y="8835"/>
                  <a:pt x="407" y="9755"/>
                  <a:pt x="899" y="10524"/>
                </a:cubicBezTo>
                <a:cubicBezTo>
                  <a:pt x="1392" y="11294"/>
                  <a:pt x="1992" y="12022"/>
                  <a:pt x="2231" y="12904"/>
                </a:cubicBezTo>
                <a:cubicBezTo>
                  <a:pt x="2460" y="13749"/>
                  <a:pt x="2330" y="14644"/>
                  <a:pt x="2185" y="15508"/>
                </a:cubicBezTo>
                <a:cubicBezTo>
                  <a:pt x="2040" y="16371"/>
                  <a:pt x="1883" y="17257"/>
                  <a:pt x="2058" y="18114"/>
                </a:cubicBezTo>
                <a:cubicBezTo>
                  <a:pt x="2234" y="18971"/>
                  <a:pt x="2830" y="19805"/>
                  <a:pt x="3688" y="19981"/>
                </a:cubicBezTo>
                <a:lnTo>
                  <a:pt x="11449" y="19981"/>
                </a:lnTo>
                <a:lnTo>
                  <a:pt x="11449" y="912"/>
                </a:lnTo>
                <a:cubicBezTo>
                  <a:pt x="10898" y="286"/>
                  <a:pt x="10069" y="0"/>
                  <a:pt x="922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23"/>
          <p:cNvSpPr/>
          <p:nvPr/>
        </p:nvSpPr>
        <p:spPr>
          <a:xfrm>
            <a:off x="8021475" y="-211725"/>
            <a:ext cx="1477972" cy="2670314"/>
          </a:xfrm>
          <a:custGeom>
            <a:rect b="b" l="l" r="r" t="t"/>
            <a:pathLst>
              <a:path extrusionOk="0" h="45931" w="25422">
                <a:moveTo>
                  <a:pt x="16828" y="0"/>
                </a:moveTo>
                <a:cubicBezTo>
                  <a:pt x="15378" y="0"/>
                  <a:pt x="13857" y="481"/>
                  <a:pt x="12482" y="1001"/>
                </a:cubicBezTo>
                <a:cubicBezTo>
                  <a:pt x="10321" y="1819"/>
                  <a:pt x="8483" y="3326"/>
                  <a:pt x="6909" y="5016"/>
                </a:cubicBezTo>
                <a:cubicBezTo>
                  <a:pt x="3174" y="9029"/>
                  <a:pt x="294" y="14687"/>
                  <a:pt x="20" y="20235"/>
                </a:cubicBezTo>
                <a:cubicBezTo>
                  <a:pt x="1" y="20616"/>
                  <a:pt x="2" y="21016"/>
                  <a:pt x="172" y="21357"/>
                </a:cubicBezTo>
                <a:cubicBezTo>
                  <a:pt x="417" y="21849"/>
                  <a:pt x="979" y="22106"/>
                  <a:pt x="1535" y="22106"/>
                </a:cubicBezTo>
                <a:cubicBezTo>
                  <a:pt x="1675" y="22106"/>
                  <a:pt x="1814" y="22090"/>
                  <a:pt x="1949" y="22057"/>
                </a:cubicBezTo>
                <a:cubicBezTo>
                  <a:pt x="3536" y="21669"/>
                  <a:pt x="3994" y="19925"/>
                  <a:pt x="4802" y="18736"/>
                </a:cubicBezTo>
                <a:cubicBezTo>
                  <a:pt x="5158" y="18210"/>
                  <a:pt x="5788" y="17729"/>
                  <a:pt x="6368" y="17729"/>
                </a:cubicBezTo>
                <a:cubicBezTo>
                  <a:pt x="6569" y="17729"/>
                  <a:pt x="6764" y="17787"/>
                  <a:pt x="6939" y="17920"/>
                </a:cubicBezTo>
                <a:cubicBezTo>
                  <a:pt x="7497" y="18346"/>
                  <a:pt x="7396" y="19204"/>
                  <a:pt x="7207" y="19883"/>
                </a:cubicBezTo>
                <a:cubicBezTo>
                  <a:pt x="6270" y="23268"/>
                  <a:pt x="4575" y="26511"/>
                  <a:pt x="4478" y="30023"/>
                </a:cubicBezTo>
                <a:cubicBezTo>
                  <a:pt x="4447" y="31146"/>
                  <a:pt x="4793" y="32529"/>
                  <a:pt x="5886" y="32790"/>
                </a:cubicBezTo>
                <a:cubicBezTo>
                  <a:pt x="5999" y="32817"/>
                  <a:pt x="6110" y="32830"/>
                  <a:pt x="6220" y="32830"/>
                </a:cubicBezTo>
                <a:cubicBezTo>
                  <a:pt x="7130" y="32830"/>
                  <a:pt x="7912" y="31955"/>
                  <a:pt x="8407" y="31128"/>
                </a:cubicBezTo>
                <a:cubicBezTo>
                  <a:pt x="9465" y="29358"/>
                  <a:pt x="10190" y="27410"/>
                  <a:pt x="10548" y="25380"/>
                </a:cubicBezTo>
                <a:cubicBezTo>
                  <a:pt x="10677" y="24642"/>
                  <a:pt x="10906" y="23729"/>
                  <a:pt x="11640" y="23582"/>
                </a:cubicBezTo>
                <a:cubicBezTo>
                  <a:pt x="11697" y="23571"/>
                  <a:pt x="11754" y="23565"/>
                  <a:pt x="11811" y="23565"/>
                </a:cubicBezTo>
                <a:cubicBezTo>
                  <a:pt x="12264" y="23565"/>
                  <a:pt x="12691" y="23915"/>
                  <a:pt x="12891" y="24337"/>
                </a:cubicBezTo>
                <a:cubicBezTo>
                  <a:pt x="13115" y="24813"/>
                  <a:pt x="13119" y="25358"/>
                  <a:pt x="13125" y="25883"/>
                </a:cubicBezTo>
                <a:cubicBezTo>
                  <a:pt x="13183" y="31425"/>
                  <a:pt x="13793" y="36941"/>
                  <a:pt x="14909" y="42369"/>
                </a:cubicBezTo>
                <a:cubicBezTo>
                  <a:pt x="15094" y="43273"/>
                  <a:pt x="15804" y="45931"/>
                  <a:pt x="17120" y="45931"/>
                </a:cubicBezTo>
                <a:cubicBezTo>
                  <a:pt x="17386" y="45931"/>
                  <a:pt x="17676" y="45823"/>
                  <a:pt x="17992" y="45569"/>
                </a:cubicBezTo>
                <a:cubicBezTo>
                  <a:pt x="18336" y="45294"/>
                  <a:pt x="18487" y="44848"/>
                  <a:pt x="18609" y="44425"/>
                </a:cubicBezTo>
                <a:cubicBezTo>
                  <a:pt x="20345" y="38409"/>
                  <a:pt x="19896" y="32006"/>
                  <a:pt x="18251" y="26026"/>
                </a:cubicBezTo>
                <a:cubicBezTo>
                  <a:pt x="18111" y="25522"/>
                  <a:pt x="17962" y="24997"/>
                  <a:pt x="18057" y="24481"/>
                </a:cubicBezTo>
                <a:cubicBezTo>
                  <a:pt x="18187" y="23766"/>
                  <a:pt x="18534" y="23496"/>
                  <a:pt x="18935" y="23496"/>
                </a:cubicBezTo>
                <a:cubicBezTo>
                  <a:pt x="19517" y="23496"/>
                  <a:pt x="20212" y="24066"/>
                  <a:pt x="20519" y="24671"/>
                </a:cubicBezTo>
                <a:cubicBezTo>
                  <a:pt x="21081" y="25778"/>
                  <a:pt x="21566" y="26922"/>
                  <a:pt x="21970" y="28097"/>
                </a:cubicBezTo>
                <a:cubicBezTo>
                  <a:pt x="22301" y="29059"/>
                  <a:pt x="22407" y="30436"/>
                  <a:pt x="23036" y="31256"/>
                </a:cubicBezTo>
                <a:cubicBezTo>
                  <a:pt x="23242" y="31525"/>
                  <a:pt x="23570" y="31726"/>
                  <a:pt x="23901" y="31726"/>
                </a:cubicBezTo>
                <a:cubicBezTo>
                  <a:pt x="23973" y="31726"/>
                  <a:pt x="24046" y="31716"/>
                  <a:pt x="24118" y="31695"/>
                </a:cubicBezTo>
                <a:cubicBezTo>
                  <a:pt x="24720" y="31522"/>
                  <a:pt x="24880" y="30754"/>
                  <a:pt x="24901" y="30128"/>
                </a:cubicBezTo>
                <a:cubicBezTo>
                  <a:pt x="25014" y="26678"/>
                  <a:pt x="24160" y="23293"/>
                  <a:pt x="23022" y="20063"/>
                </a:cubicBezTo>
                <a:cubicBezTo>
                  <a:pt x="22520" y="18639"/>
                  <a:pt x="21662" y="17314"/>
                  <a:pt x="21045" y="15936"/>
                </a:cubicBezTo>
                <a:cubicBezTo>
                  <a:pt x="20530" y="14784"/>
                  <a:pt x="19071" y="12046"/>
                  <a:pt x="20014" y="10817"/>
                </a:cubicBezTo>
                <a:cubicBezTo>
                  <a:pt x="20218" y="10551"/>
                  <a:pt x="20526" y="10441"/>
                  <a:pt x="20856" y="10441"/>
                </a:cubicBezTo>
                <a:cubicBezTo>
                  <a:pt x="21246" y="10441"/>
                  <a:pt x="21668" y="10594"/>
                  <a:pt x="21989" y="10823"/>
                </a:cubicBezTo>
                <a:cubicBezTo>
                  <a:pt x="22416" y="11128"/>
                  <a:pt x="23726" y="12387"/>
                  <a:pt x="24599" y="12387"/>
                </a:cubicBezTo>
                <a:cubicBezTo>
                  <a:pt x="24961" y="12387"/>
                  <a:pt x="25247" y="12171"/>
                  <a:pt x="25365" y="11583"/>
                </a:cubicBezTo>
                <a:cubicBezTo>
                  <a:pt x="25421" y="11299"/>
                  <a:pt x="25352" y="11006"/>
                  <a:pt x="25277" y="10725"/>
                </a:cubicBezTo>
                <a:cubicBezTo>
                  <a:pt x="24250" y="6855"/>
                  <a:pt x="22124" y="3292"/>
                  <a:pt x="19202" y="555"/>
                </a:cubicBezTo>
                <a:cubicBezTo>
                  <a:pt x="18461" y="158"/>
                  <a:pt x="17656" y="0"/>
                  <a:pt x="1682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 CREDITS">
  <p:cSld name="SECTION_HEADER_3">
    <p:bg>
      <p:bgPr>
        <a:solidFill>
          <a:schemeClr val="accent2"/>
        </a:solidFill>
      </p:bgPr>
    </p:bg>
    <p:spTree>
      <p:nvGrpSpPr>
        <p:cNvPr id="516" name="Shape 516"/>
        <p:cNvGrpSpPr/>
        <p:nvPr/>
      </p:nvGrpSpPr>
      <p:grpSpPr>
        <a:xfrm>
          <a:off x="0" y="0"/>
          <a:ext cx="0" cy="0"/>
          <a:chOff x="0" y="0"/>
          <a:chExt cx="0" cy="0"/>
        </a:xfrm>
      </p:grpSpPr>
      <p:sp>
        <p:nvSpPr>
          <p:cNvPr id="517" name="Google Shape;517;p24"/>
          <p:cNvSpPr/>
          <p:nvPr/>
        </p:nvSpPr>
        <p:spPr>
          <a:xfrm>
            <a:off x="1241128" y="88350"/>
            <a:ext cx="894425" cy="2454525"/>
          </a:xfrm>
          <a:custGeom>
            <a:rect b="b" l="l" r="r" t="t"/>
            <a:pathLst>
              <a:path extrusionOk="0" h="98181" w="35777">
                <a:moveTo>
                  <a:pt x="35777" y="0"/>
                </a:moveTo>
                <a:cubicBezTo>
                  <a:pt x="29082" y="2977"/>
                  <a:pt x="21800" y="5595"/>
                  <a:pt x="16619" y="10776"/>
                </a:cubicBezTo>
                <a:cubicBezTo>
                  <a:pt x="3617" y="23778"/>
                  <a:pt x="-1154" y="45124"/>
                  <a:pt x="256" y="63458"/>
                </a:cubicBezTo>
                <a:cubicBezTo>
                  <a:pt x="1306" y="77111"/>
                  <a:pt x="12524" y="88498"/>
                  <a:pt x="22207" y="98181"/>
                </a:cubicBezTo>
              </a:path>
            </a:pathLst>
          </a:custGeom>
          <a:noFill/>
          <a:ln cap="flat" cmpd="sng" w="19050">
            <a:solidFill>
              <a:schemeClr val="accent6"/>
            </a:solidFill>
            <a:prstDash val="solid"/>
            <a:round/>
            <a:headEnd len="med" w="med" type="none"/>
            <a:tailEnd len="med" w="med" type="none"/>
          </a:ln>
        </p:spPr>
      </p:sp>
      <p:sp>
        <p:nvSpPr>
          <p:cNvPr id="518" name="Google Shape;518;p24"/>
          <p:cNvSpPr/>
          <p:nvPr/>
        </p:nvSpPr>
        <p:spPr>
          <a:xfrm>
            <a:off x="7842775" y="2762375"/>
            <a:ext cx="399950" cy="1636350"/>
          </a:xfrm>
          <a:custGeom>
            <a:rect b="b" l="l" r="r" t="t"/>
            <a:pathLst>
              <a:path extrusionOk="0" h="65454" w="15998">
                <a:moveTo>
                  <a:pt x="0" y="0"/>
                </a:moveTo>
                <a:cubicBezTo>
                  <a:pt x="1291" y="7750"/>
                  <a:pt x="7661" y="13726"/>
                  <a:pt x="11175" y="20754"/>
                </a:cubicBezTo>
                <a:cubicBezTo>
                  <a:pt x="17839" y="34081"/>
                  <a:pt x="17440" y="52127"/>
                  <a:pt x="10776" y="65454"/>
                </a:cubicBezTo>
              </a:path>
            </a:pathLst>
          </a:custGeom>
          <a:noFill/>
          <a:ln cap="flat" cmpd="sng" w="19050">
            <a:solidFill>
              <a:schemeClr val="accent6"/>
            </a:solidFill>
            <a:prstDash val="solid"/>
            <a:round/>
            <a:headEnd len="med" w="med" type="none"/>
            <a:tailEnd len="med" w="med" type="none"/>
          </a:ln>
        </p:spPr>
      </p:sp>
      <p:grpSp>
        <p:nvGrpSpPr>
          <p:cNvPr id="519" name="Google Shape;519;p24"/>
          <p:cNvGrpSpPr/>
          <p:nvPr/>
        </p:nvGrpSpPr>
        <p:grpSpPr>
          <a:xfrm rot="-7030565">
            <a:off x="942899" y="2304715"/>
            <a:ext cx="1312221" cy="2787153"/>
            <a:chOff x="1327775" y="1426950"/>
            <a:chExt cx="399125" cy="847775"/>
          </a:xfrm>
        </p:grpSpPr>
        <p:sp>
          <p:nvSpPr>
            <p:cNvPr id="520" name="Google Shape;520;p24"/>
            <p:cNvSpPr/>
            <p:nvPr/>
          </p:nvSpPr>
          <p:spPr>
            <a:xfrm>
              <a:off x="1327775" y="1426950"/>
              <a:ext cx="399125" cy="847775"/>
            </a:xfrm>
            <a:custGeom>
              <a:rect b="b" l="l" r="r" t="t"/>
              <a:pathLst>
                <a:path extrusionOk="0" h="33911" w="15965">
                  <a:moveTo>
                    <a:pt x="14194" y="0"/>
                  </a:moveTo>
                  <a:lnTo>
                    <a:pt x="14194" y="0"/>
                  </a:lnTo>
                  <a:cubicBezTo>
                    <a:pt x="8929" y="3415"/>
                    <a:pt x="4769" y="8505"/>
                    <a:pt x="2472" y="14345"/>
                  </a:cubicBezTo>
                  <a:cubicBezTo>
                    <a:pt x="175" y="20184"/>
                    <a:pt x="0" y="27824"/>
                    <a:pt x="1527" y="33911"/>
                  </a:cubicBezTo>
                  <a:cubicBezTo>
                    <a:pt x="6946" y="30488"/>
                    <a:pt x="11210" y="25273"/>
                    <a:pt x="13490" y="19285"/>
                  </a:cubicBezTo>
                  <a:cubicBezTo>
                    <a:pt x="15770" y="13295"/>
                    <a:pt x="15965" y="6160"/>
                    <a:pt x="1419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24"/>
            <p:cNvSpPr/>
            <p:nvPr/>
          </p:nvSpPr>
          <p:spPr>
            <a:xfrm>
              <a:off x="1414525" y="1439050"/>
              <a:ext cx="265275" cy="714225"/>
            </a:xfrm>
            <a:custGeom>
              <a:rect b="b" l="l" r="r" t="t"/>
              <a:pathLst>
                <a:path extrusionOk="0" h="28569" w="10611">
                  <a:moveTo>
                    <a:pt x="10464" y="0"/>
                  </a:moveTo>
                  <a:cubicBezTo>
                    <a:pt x="10432" y="0"/>
                    <a:pt x="10401" y="17"/>
                    <a:pt x="10382" y="56"/>
                  </a:cubicBezTo>
                  <a:cubicBezTo>
                    <a:pt x="7058" y="7151"/>
                    <a:pt x="4218" y="14468"/>
                    <a:pt x="1894" y="21951"/>
                  </a:cubicBezTo>
                  <a:cubicBezTo>
                    <a:pt x="1228" y="24099"/>
                    <a:pt x="604" y="26261"/>
                    <a:pt x="22" y="28434"/>
                  </a:cubicBezTo>
                  <a:cubicBezTo>
                    <a:pt x="0" y="28516"/>
                    <a:pt x="68" y="28569"/>
                    <a:pt x="133" y="28569"/>
                  </a:cubicBezTo>
                  <a:cubicBezTo>
                    <a:pt x="176" y="28569"/>
                    <a:pt x="218" y="28546"/>
                    <a:pt x="232" y="28492"/>
                  </a:cubicBezTo>
                  <a:cubicBezTo>
                    <a:pt x="2247" y="20964"/>
                    <a:pt x="4775" y="13582"/>
                    <a:pt x="7796" y="6398"/>
                  </a:cubicBezTo>
                  <a:cubicBezTo>
                    <a:pt x="8679" y="4302"/>
                    <a:pt x="9604" y="2226"/>
                    <a:pt x="10570" y="166"/>
                  </a:cubicBezTo>
                  <a:cubicBezTo>
                    <a:pt x="10611" y="80"/>
                    <a:pt x="10535" y="0"/>
                    <a:pt x="1046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24"/>
            <p:cNvSpPr/>
            <p:nvPr/>
          </p:nvSpPr>
          <p:spPr>
            <a:xfrm>
              <a:off x="1585775" y="1594475"/>
              <a:ext cx="122650" cy="54300"/>
            </a:xfrm>
            <a:custGeom>
              <a:rect b="b" l="l" r="r" t="t"/>
              <a:pathLst>
                <a:path extrusionOk="0" h="2172" w="4906">
                  <a:moveTo>
                    <a:pt x="4731" y="1"/>
                  </a:moveTo>
                  <a:cubicBezTo>
                    <a:pt x="4716" y="1"/>
                    <a:pt x="4700" y="4"/>
                    <a:pt x="4684" y="11"/>
                  </a:cubicBezTo>
                  <a:lnTo>
                    <a:pt x="113" y="1975"/>
                  </a:lnTo>
                  <a:cubicBezTo>
                    <a:pt x="1" y="2022"/>
                    <a:pt x="72" y="2172"/>
                    <a:pt x="176" y="2172"/>
                  </a:cubicBezTo>
                  <a:cubicBezTo>
                    <a:pt x="191" y="2172"/>
                    <a:pt x="206" y="2169"/>
                    <a:pt x="222" y="2162"/>
                  </a:cubicBezTo>
                  <a:lnTo>
                    <a:pt x="4794" y="198"/>
                  </a:lnTo>
                  <a:cubicBezTo>
                    <a:pt x="4906" y="151"/>
                    <a:pt x="4836" y="1"/>
                    <a:pt x="473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24"/>
            <p:cNvSpPr/>
            <p:nvPr/>
          </p:nvSpPr>
          <p:spPr>
            <a:xfrm>
              <a:off x="1537400" y="1732275"/>
              <a:ext cx="168350" cy="50450"/>
            </a:xfrm>
            <a:custGeom>
              <a:rect b="b" l="l" r="r" t="t"/>
              <a:pathLst>
                <a:path extrusionOk="0" h="2018" w="6734">
                  <a:moveTo>
                    <a:pt x="6585" y="1"/>
                  </a:moveTo>
                  <a:cubicBezTo>
                    <a:pt x="6575" y="1"/>
                    <a:pt x="6565" y="2"/>
                    <a:pt x="6553" y="6"/>
                  </a:cubicBezTo>
                  <a:lnTo>
                    <a:pt x="123" y="1804"/>
                  </a:lnTo>
                  <a:cubicBezTo>
                    <a:pt x="0" y="1839"/>
                    <a:pt x="38" y="2018"/>
                    <a:pt x="150" y="2018"/>
                  </a:cubicBezTo>
                  <a:cubicBezTo>
                    <a:pt x="160" y="2018"/>
                    <a:pt x="170" y="2016"/>
                    <a:pt x="182" y="2013"/>
                  </a:cubicBezTo>
                  <a:lnTo>
                    <a:pt x="6611" y="214"/>
                  </a:lnTo>
                  <a:cubicBezTo>
                    <a:pt x="6734" y="180"/>
                    <a:pt x="6697" y="1"/>
                    <a:pt x="658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24"/>
            <p:cNvSpPr/>
            <p:nvPr/>
          </p:nvSpPr>
          <p:spPr>
            <a:xfrm>
              <a:off x="1489850" y="1860675"/>
              <a:ext cx="204925" cy="57775"/>
            </a:xfrm>
            <a:custGeom>
              <a:rect b="b" l="l" r="r" t="t"/>
              <a:pathLst>
                <a:path extrusionOk="0" h="2311" w="8197">
                  <a:moveTo>
                    <a:pt x="8039" y="1"/>
                  </a:moveTo>
                  <a:cubicBezTo>
                    <a:pt x="8031" y="1"/>
                    <a:pt x="8022" y="2"/>
                    <a:pt x="8012" y="4"/>
                  </a:cubicBezTo>
                  <a:cubicBezTo>
                    <a:pt x="5358" y="612"/>
                    <a:pt x="2728" y="1308"/>
                    <a:pt x="122" y="2095"/>
                  </a:cubicBezTo>
                  <a:cubicBezTo>
                    <a:pt x="1" y="2132"/>
                    <a:pt x="37" y="2310"/>
                    <a:pt x="146" y="2310"/>
                  </a:cubicBezTo>
                  <a:cubicBezTo>
                    <a:pt x="157" y="2310"/>
                    <a:pt x="168" y="2309"/>
                    <a:pt x="180" y="2305"/>
                  </a:cubicBezTo>
                  <a:cubicBezTo>
                    <a:pt x="2786" y="1518"/>
                    <a:pt x="5416" y="822"/>
                    <a:pt x="8070" y="214"/>
                  </a:cubicBezTo>
                  <a:cubicBezTo>
                    <a:pt x="8197" y="185"/>
                    <a:pt x="8156" y="1"/>
                    <a:pt x="803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24"/>
            <p:cNvSpPr/>
            <p:nvPr/>
          </p:nvSpPr>
          <p:spPr>
            <a:xfrm>
              <a:off x="1563075" y="1486250"/>
              <a:ext cx="66200" cy="65175"/>
            </a:xfrm>
            <a:custGeom>
              <a:rect b="b" l="l" r="r" t="t"/>
              <a:pathLst>
                <a:path extrusionOk="0" h="2607" w="2648">
                  <a:moveTo>
                    <a:pt x="159" y="0"/>
                  </a:moveTo>
                  <a:cubicBezTo>
                    <a:pt x="80" y="0"/>
                    <a:pt x="1" y="86"/>
                    <a:pt x="58" y="162"/>
                  </a:cubicBezTo>
                  <a:lnTo>
                    <a:pt x="224" y="379"/>
                  </a:lnTo>
                  <a:cubicBezTo>
                    <a:pt x="248" y="410"/>
                    <a:pt x="280" y="424"/>
                    <a:pt x="312" y="425"/>
                  </a:cubicBezTo>
                  <a:lnTo>
                    <a:pt x="312" y="425"/>
                  </a:lnTo>
                  <a:lnTo>
                    <a:pt x="2418" y="2574"/>
                  </a:lnTo>
                  <a:cubicBezTo>
                    <a:pt x="2440" y="2597"/>
                    <a:pt x="2466" y="2607"/>
                    <a:pt x="2490" y="2607"/>
                  </a:cubicBezTo>
                  <a:cubicBezTo>
                    <a:pt x="2573" y="2607"/>
                    <a:pt x="2648" y="2498"/>
                    <a:pt x="2572" y="2421"/>
                  </a:cubicBezTo>
                  <a:lnTo>
                    <a:pt x="229" y="30"/>
                  </a:lnTo>
                  <a:cubicBezTo>
                    <a:pt x="209" y="9"/>
                    <a:pt x="184" y="0"/>
                    <a:pt x="1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24"/>
            <p:cNvSpPr/>
            <p:nvPr/>
          </p:nvSpPr>
          <p:spPr>
            <a:xfrm>
              <a:off x="1456500" y="1639075"/>
              <a:ext cx="107300" cy="77925"/>
            </a:xfrm>
            <a:custGeom>
              <a:rect b="b" l="l" r="r" t="t"/>
              <a:pathLst>
                <a:path extrusionOk="0" h="3117" w="4292">
                  <a:moveTo>
                    <a:pt x="170" y="1"/>
                  </a:moveTo>
                  <a:cubicBezTo>
                    <a:pt x="80" y="1"/>
                    <a:pt x="1" y="111"/>
                    <a:pt x="88" y="180"/>
                  </a:cubicBezTo>
                  <a:cubicBezTo>
                    <a:pt x="1379" y="1209"/>
                    <a:pt x="2712" y="2181"/>
                    <a:pt x="4085" y="3098"/>
                  </a:cubicBezTo>
                  <a:cubicBezTo>
                    <a:pt x="4105" y="3111"/>
                    <a:pt x="4124" y="3117"/>
                    <a:pt x="4142" y="3117"/>
                  </a:cubicBezTo>
                  <a:cubicBezTo>
                    <a:pt x="4232" y="3117"/>
                    <a:pt x="4292" y="2975"/>
                    <a:pt x="4195" y="2910"/>
                  </a:cubicBezTo>
                  <a:cubicBezTo>
                    <a:pt x="2837" y="2004"/>
                    <a:pt x="1519" y="1042"/>
                    <a:pt x="241" y="27"/>
                  </a:cubicBezTo>
                  <a:cubicBezTo>
                    <a:pt x="219" y="9"/>
                    <a:pt x="194" y="1"/>
                    <a:pt x="17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24"/>
            <p:cNvSpPr/>
            <p:nvPr/>
          </p:nvSpPr>
          <p:spPr>
            <a:xfrm>
              <a:off x="1388200" y="1750375"/>
              <a:ext cx="122925" cy="101525"/>
            </a:xfrm>
            <a:custGeom>
              <a:rect b="b" l="l" r="r" t="t"/>
              <a:pathLst>
                <a:path extrusionOk="0" h="4061" w="4917">
                  <a:moveTo>
                    <a:pt x="168" y="0"/>
                  </a:moveTo>
                  <a:cubicBezTo>
                    <a:pt x="79" y="0"/>
                    <a:pt x="1" y="110"/>
                    <a:pt x="85" y="180"/>
                  </a:cubicBezTo>
                  <a:lnTo>
                    <a:pt x="4678" y="4033"/>
                  </a:lnTo>
                  <a:cubicBezTo>
                    <a:pt x="4701" y="4053"/>
                    <a:pt x="4726" y="4061"/>
                    <a:pt x="4750" y="4061"/>
                  </a:cubicBezTo>
                  <a:cubicBezTo>
                    <a:pt x="4839" y="4061"/>
                    <a:pt x="4916" y="3951"/>
                    <a:pt x="4832" y="3880"/>
                  </a:cubicBezTo>
                  <a:lnTo>
                    <a:pt x="4831" y="3880"/>
                  </a:lnTo>
                  <a:lnTo>
                    <a:pt x="239" y="27"/>
                  </a:lnTo>
                  <a:cubicBezTo>
                    <a:pt x="217" y="8"/>
                    <a:pt x="192" y="0"/>
                    <a:pt x="1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24"/>
            <p:cNvSpPr/>
            <p:nvPr/>
          </p:nvSpPr>
          <p:spPr>
            <a:xfrm>
              <a:off x="1345775" y="1933450"/>
              <a:ext cx="110100" cy="74000"/>
            </a:xfrm>
            <a:custGeom>
              <a:rect b="b" l="l" r="r" t="t"/>
              <a:pathLst>
                <a:path extrusionOk="0" h="2960" w="4404">
                  <a:moveTo>
                    <a:pt x="144" y="0"/>
                  </a:moveTo>
                  <a:cubicBezTo>
                    <a:pt x="58" y="0"/>
                    <a:pt x="0" y="140"/>
                    <a:pt x="92" y="209"/>
                  </a:cubicBezTo>
                  <a:cubicBezTo>
                    <a:pt x="1414" y="1189"/>
                    <a:pt x="2782" y="2100"/>
                    <a:pt x="4193" y="2944"/>
                  </a:cubicBezTo>
                  <a:cubicBezTo>
                    <a:pt x="4212" y="2955"/>
                    <a:pt x="4230" y="2960"/>
                    <a:pt x="4247" y="2960"/>
                  </a:cubicBezTo>
                  <a:cubicBezTo>
                    <a:pt x="4341" y="2960"/>
                    <a:pt x="4403" y="2816"/>
                    <a:pt x="4303" y="2756"/>
                  </a:cubicBezTo>
                  <a:lnTo>
                    <a:pt x="4302" y="2756"/>
                  </a:lnTo>
                  <a:cubicBezTo>
                    <a:pt x="2888" y="1911"/>
                    <a:pt x="1522" y="999"/>
                    <a:pt x="201" y="21"/>
                  </a:cubicBezTo>
                  <a:cubicBezTo>
                    <a:pt x="182" y="7"/>
                    <a:pt x="162" y="0"/>
                    <a:pt x="144" y="0"/>
                  </a:cubicBezTo>
                  <a:close/>
                </a:path>
              </a:pathLst>
            </a:custGeom>
            <a:solidFill>
              <a:srgbClr val="FFF4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24"/>
            <p:cNvSpPr/>
            <p:nvPr/>
          </p:nvSpPr>
          <p:spPr>
            <a:xfrm>
              <a:off x="1444300" y="2020200"/>
              <a:ext cx="185550" cy="45375"/>
            </a:xfrm>
            <a:custGeom>
              <a:rect b="b" l="l" r="r" t="t"/>
              <a:pathLst>
                <a:path extrusionOk="0" h="1815" w="7422">
                  <a:moveTo>
                    <a:pt x="7263" y="0"/>
                  </a:moveTo>
                  <a:cubicBezTo>
                    <a:pt x="7255" y="0"/>
                    <a:pt x="7246" y="1"/>
                    <a:pt x="7237" y="3"/>
                  </a:cubicBezTo>
                  <a:lnTo>
                    <a:pt x="127" y="1601"/>
                  </a:lnTo>
                  <a:cubicBezTo>
                    <a:pt x="0" y="1630"/>
                    <a:pt x="42" y="1814"/>
                    <a:pt x="159" y="1814"/>
                  </a:cubicBezTo>
                  <a:cubicBezTo>
                    <a:pt x="167" y="1814"/>
                    <a:pt x="176" y="1813"/>
                    <a:pt x="185" y="1811"/>
                  </a:cubicBezTo>
                  <a:lnTo>
                    <a:pt x="7294" y="213"/>
                  </a:lnTo>
                  <a:cubicBezTo>
                    <a:pt x="7422" y="184"/>
                    <a:pt x="7380" y="0"/>
                    <a:pt x="72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24"/>
            <p:cNvSpPr/>
            <p:nvPr/>
          </p:nvSpPr>
          <p:spPr>
            <a:xfrm>
              <a:off x="1328675" y="2077225"/>
              <a:ext cx="101300" cy="57050"/>
            </a:xfrm>
            <a:custGeom>
              <a:rect b="b" l="l" r="r" t="t"/>
              <a:pathLst>
                <a:path extrusionOk="0" h="2282" w="4052">
                  <a:moveTo>
                    <a:pt x="159" y="0"/>
                  </a:moveTo>
                  <a:cubicBezTo>
                    <a:pt x="63" y="0"/>
                    <a:pt x="0" y="142"/>
                    <a:pt x="103" y="203"/>
                  </a:cubicBezTo>
                  <a:lnTo>
                    <a:pt x="103" y="203"/>
                  </a:lnTo>
                  <a:lnTo>
                    <a:pt x="103" y="203"/>
                  </a:lnTo>
                  <a:lnTo>
                    <a:pt x="346" y="348"/>
                  </a:lnTo>
                  <a:cubicBezTo>
                    <a:pt x="362" y="358"/>
                    <a:pt x="378" y="363"/>
                    <a:pt x="394" y="364"/>
                  </a:cubicBezTo>
                  <a:lnTo>
                    <a:pt x="394" y="364"/>
                  </a:lnTo>
                  <a:lnTo>
                    <a:pt x="3837" y="2267"/>
                  </a:lnTo>
                  <a:cubicBezTo>
                    <a:pt x="3856" y="2277"/>
                    <a:pt x="3874" y="2282"/>
                    <a:pt x="3891" y="2282"/>
                  </a:cubicBezTo>
                  <a:cubicBezTo>
                    <a:pt x="3988" y="2282"/>
                    <a:pt x="4051" y="2138"/>
                    <a:pt x="3947" y="2080"/>
                  </a:cubicBezTo>
                  <a:lnTo>
                    <a:pt x="212" y="15"/>
                  </a:lnTo>
                  <a:cubicBezTo>
                    <a:pt x="194" y="5"/>
                    <a:pt x="176" y="0"/>
                    <a:pt x="159" y="0"/>
                  </a:cubicBezTo>
                  <a:close/>
                </a:path>
              </a:pathLst>
            </a:custGeom>
            <a:solidFill>
              <a:srgbClr val="FFF4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 name="Google Shape;531;p24"/>
          <p:cNvGrpSpPr/>
          <p:nvPr/>
        </p:nvGrpSpPr>
        <p:grpSpPr>
          <a:xfrm rot="-8391062">
            <a:off x="1464792" y="2766668"/>
            <a:ext cx="1312244" cy="2787262"/>
            <a:chOff x="1327775" y="1426950"/>
            <a:chExt cx="399125" cy="847775"/>
          </a:xfrm>
        </p:grpSpPr>
        <p:sp>
          <p:nvSpPr>
            <p:cNvPr id="532" name="Google Shape;532;p24"/>
            <p:cNvSpPr/>
            <p:nvPr/>
          </p:nvSpPr>
          <p:spPr>
            <a:xfrm>
              <a:off x="1327775" y="1426950"/>
              <a:ext cx="399125" cy="847775"/>
            </a:xfrm>
            <a:custGeom>
              <a:rect b="b" l="l" r="r" t="t"/>
              <a:pathLst>
                <a:path extrusionOk="0" h="33911" w="15965">
                  <a:moveTo>
                    <a:pt x="14194" y="0"/>
                  </a:moveTo>
                  <a:lnTo>
                    <a:pt x="14194" y="0"/>
                  </a:lnTo>
                  <a:cubicBezTo>
                    <a:pt x="8929" y="3415"/>
                    <a:pt x="4769" y="8505"/>
                    <a:pt x="2472" y="14345"/>
                  </a:cubicBezTo>
                  <a:cubicBezTo>
                    <a:pt x="175" y="20184"/>
                    <a:pt x="0" y="27824"/>
                    <a:pt x="1527" y="33911"/>
                  </a:cubicBezTo>
                  <a:cubicBezTo>
                    <a:pt x="6946" y="30488"/>
                    <a:pt x="11210" y="25273"/>
                    <a:pt x="13490" y="19285"/>
                  </a:cubicBezTo>
                  <a:cubicBezTo>
                    <a:pt x="15770" y="13295"/>
                    <a:pt x="15965" y="6160"/>
                    <a:pt x="1419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24"/>
            <p:cNvSpPr/>
            <p:nvPr/>
          </p:nvSpPr>
          <p:spPr>
            <a:xfrm>
              <a:off x="1414525" y="1439050"/>
              <a:ext cx="265275" cy="714225"/>
            </a:xfrm>
            <a:custGeom>
              <a:rect b="b" l="l" r="r" t="t"/>
              <a:pathLst>
                <a:path extrusionOk="0" h="28569" w="10611">
                  <a:moveTo>
                    <a:pt x="10464" y="0"/>
                  </a:moveTo>
                  <a:cubicBezTo>
                    <a:pt x="10432" y="0"/>
                    <a:pt x="10401" y="17"/>
                    <a:pt x="10382" y="56"/>
                  </a:cubicBezTo>
                  <a:cubicBezTo>
                    <a:pt x="7058" y="7151"/>
                    <a:pt x="4218" y="14468"/>
                    <a:pt x="1894" y="21951"/>
                  </a:cubicBezTo>
                  <a:cubicBezTo>
                    <a:pt x="1228" y="24099"/>
                    <a:pt x="604" y="26261"/>
                    <a:pt x="22" y="28434"/>
                  </a:cubicBezTo>
                  <a:cubicBezTo>
                    <a:pt x="0" y="28516"/>
                    <a:pt x="68" y="28569"/>
                    <a:pt x="133" y="28569"/>
                  </a:cubicBezTo>
                  <a:cubicBezTo>
                    <a:pt x="176" y="28569"/>
                    <a:pt x="218" y="28546"/>
                    <a:pt x="232" y="28492"/>
                  </a:cubicBezTo>
                  <a:cubicBezTo>
                    <a:pt x="2247" y="20964"/>
                    <a:pt x="4775" y="13582"/>
                    <a:pt x="7796" y="6398"/>
                  </a:cubicBezTo>
                  <a:cubicBezTo>
                    <a:pt x="8679" y="4302"/>
                    <a:pt x="9604" y="2226"/>
                    <a:pt x="10570" y="166"/>
                  </a:cubicBezTo>
                  <a:cubicBezTo>
                    <a:pt x="10611" y="80"/>
                    <a:pt x="10535" y="0"/>
                    <a:pt x="1046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24"/>
            <p:cNvSpPr/>
            <p:nvPr/>
          </p:nvSpPr>
          <p:spPr>
            <a:xfrm>
              <a:off x="1585775" y="1594475"/>
              <a:ext cx="122650" cy="54300"/>
            </a:xfrm>
            <a:custGeom>
              <a:rect b="b" l="l" r="r" t="t"/>
              <a:pathLst>
                <a:path extrusionOk="0" h="2172" w="4906">
                  <a:moveTo>
                    <a:pt x="4731" y="1"/>
                  </a:moveTo>
                  <a:cubicBezTo>
                    <a:pt x="4716" y="1"/>
                    <a:pt x="4700" y="4"/>
                    <a:pt x="4684" y="11"/>
                  </a:cubicBezTo>
                  <a:lnTo>
                    <a:pt x="113" y="1975"/>
                  </a:lnTo>
                  <a:cubicBezTo>
                    <a:pt x="1" y="2022"/>
                    <a:pt x="72" y="2172"/>
                    <a:pt x="176" y="2172"/>
                  </a:cubicBezTo>
                  <a:cubicBezTo>
                    <a:pt x="191" y="2172"/>
                    <a:pt x="206" y="2169"/>
                    <a:pt x="222" y="2162"/>
                  </a:cubicBezTo>
                  <a:lnTo>
                    <a:pt x="4794" y="198"/>
                  </a:lnTo>
                  <a:cubicBezTo>
                    <a:pt x="4906" y="151"/>
                    <a:pt x="4836" y="1"/>
                    <a:pt x="473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24"/>
            <p:cNvSpPr/>
            <p:nvPr/>
          </p:nvSpPr>
          <p:spPr>
            <a:xfrm>
              <a:off x="1537400" y="1732275"/>
              <a:ext cx="168350" cy="50450"/>
            </a:xfrm>
            <a:custGeom>
              <a:rect b="b" l="l" r="r" t="t"/>
              <a:pathLst>
                <a:path extrusionOk="0" h="2018" w="6734">
                  <a:moveTo>
                    <a:pt x="6585" y="1"/>
                  </a:moveTo>
                  <a:cubicBezTo>
                    <a:pt x="6575" y="1"/>
                    <a:pt x="6565" y="2"/>
                    <a:pt x="6553" y="6"/>
                  </a:cubicBezTo>
                  <a:lnTo>
                    <a:pt x="123" y="1804"/>
                  </a:lnTo>
                  <a:cubicBezTo>
                    <a:pt x="0" y="1839"/>
                    <a:pt x="38" y="2018"/>
                    <a:pt x="150" y="2018"/>
                  </a:cubicBezTo>
                  <a:cubicBezTo>
                    <a:pt x="160" y="2018"/>
                    <a:pt x="170" y="2016"/>
                    <a:pt x="182" y="2013"/>
                  </a:cubicBezTo>
                  <a:lnTo>
                    <a:pt x="6611" y="214"/>
                  </a:lnTo>
                  <a:cubicBezTo>
                    <a:pt x="6734" y="180"/>
                    <a:pt x="6697" y="1"/>
                    <a:pt x="658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24"/>
            <p:cNvSpPr/>
            <p:nvPr/>
          </p:nvSpPr>
          <p:spPr>
            <a:xfrm>
              <a:off x="1489850" y="1860675"/>
              <a:ext cx="204925" cy="57775"/>
            </a:xfrm>
            <a:custGeom>
              <a:rect b="b" l="l" r="r" t="t"/>
              <a:pathLst>
                <a:path extrusionOk="0" h="2311" w="8197">
                  <a:moveTo>
                    <a:pt x="8039" y="1"/>
                  </a:moveTo>
                  <a:cubicBezTo>
                    <a:pt x="8031" y="1"/>
                    <a:pt x="8022" y="2"/>
                    <a:pt x="8012" y="4"/>
                  </a:cubicBezTo>
                  <a:cubicBezTo>
                    <a:pt x="5358" y="612"/>
                    <a:pt x="2728" y="1308"/>
                    <a:pt x="122" y="2095"/>
                  </a:cubicBezTo>
                  <a:cubicBezTo>
                    <a:pt x="1" y="2132"/>
                    <a:pt x="37" y="2310"/>
                    <a:pt x="146" y="2310"/>
                  </a:cubicBezTo>
                  <a:cubicBezTo>
                    <a:pt x="157" y="2310"/>
                    <a:pt x="168" y="2309"/>
                    <a:pt x="180" y="2305"/>
                  </a:cubicBezTo>
                  <a:cubicBezTo>
                    <a:pt x="2786" y="1518"/>
                    <a:pt x="5416" y="822"/>
                    <a:pt x="8070" y="214"/>
                  </a:cubicBezTo>
                  <a:cubicBezTo>
                    <a:pt x="8197" y="185"/>
                    <a:pt x="8156" y="1"/>
                    <a:pt x="803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24"/>
            <p:cNvSpPr/>
            <p:nvPr/>
          </p:nvSpPr>
          <p:spPr>
            <a:xfrm>
              <a:off x="1563075" y="1486250"/>
              <a:ext cx="66200" cy="65175"/>
            </a:xfrm>
            <a:custGeom>
              <a:rect b="b" l="l" r="r" t="t"/>
              <a:pathLst>
                <a:path extrusionOk="0" h="2607" w="2648">
                  <a:moveTo>
                    <a:pt x="159" y="0"/>
                  </a:moveTo>
                  <a:cubicBezTo>
                    <a:pt x="80" y="0"/>
                    <a:pt x="1" y="86"/>
                    <a:pt x="58" y="162"/>
                  </a:cubicBezTo>
                  <a:lnTo>
                    <a:pt x="224" y="379"/>
                  </a:lnTo>
                  <a:cubicBezTo>
                    <a:pt x="248" y="410"/>
                    <a:pt x="280" y="424"/>
                    <a:pt x="312" y="425"/>
                  </a:cubicBezTo>
                  <a:lnTo>
                    <a:pt x="312" y="425"/>
                  </a:lnTo>
                  <a:lnTo>
                    <a:pt x="2418" y="2574"/>
                  </a:lnTo>
                  <a:cubicBezTo>
                    <a:pt x="2440" y="2597"/>
                    <a:pt x="2466" y="2607"/>
                    <a:pt x="2490" y="2607"/>
                  </a:cubicBezTo>
                  <a:cubicBezTo>
                    <a:pt x="2573" y="2607"/>
                    <a:pt x="2648" y="2498"/>
                    <a:pt x="2572" y="2421"/>
                  </a:cubicBezTo>
                  <a:lnTo>
                    <a:pt x="229" y="30"/>
                  </a:lnTo>
                  <a:cubicBezTo>
                    <a:pt x="209" y="9"/>
                    <a:pt x="184" y="0"/>
                    <a:pt x="1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24"/>
            <p:cNvSpPr/>
            <p:nvPr/>
          </p:nvSpPr>
          <p:spPr>
            <a:xfrm>
              <a:off x="1456500" y="1639075"/>
              <a:ext cx="107300" cy="77925"/>
            </a:xfrm>
            <a:custGeom>
              <a:rect b="b" l="l" r="r" t="t"/>
              <a:pathLst>
                <a:path extrusionOk="0" h="3117" w="4292">
                  <a:moveTo>
                    <a:pt x="170" y="1"/>
                  </a:moveTo>
                  <a:cubicBezTo>
                    <a:pt x="80" y="1"/>
                    <a:pt x="1" y="111"/>
                    <a:pt x="88" y="180"/>
                  </a:cubicBezTo>
                  <a:cubicBezTo>
                    <a:pt x="1379" y="1209"/>
                    <a:pt x="2712" y="2181"/>
                    <a:pt x="4085" y="3098"/>
                  </a:cubicBezTo>
                  <a:cubicBezTo>
                    <a:pt x="4105" y="3111"/>
                    <a:pt x="4124" y="3117"/>
                    <a:pt x="4142" y="3117"/>
                  </a:cubicBezTo>
                  <a:cubicBezTo>
                    <a:pt x="4232" y="3117"/>
                    <a:pt x="4292" y="2975"/>
                    <a:pt x="4195" y="2910"/>
                  </a:cubicBezTo>
                  <a:cubicBezTo>
                    <a:pt x="2837" y="2004"/>
                    <a:pt x="1519" y="1042"/>
                    <a:pt x="241" y="27"/>
                  </a:cubicBezTo>
                  <a:cubicBezTo>
                    <a:pt x="219" y="9"/>
                    <a:pt x="194" y="1"/>
                    <a:pt x="17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24"/>
            <p:cNvSpPr/>
            <p:nvPr/>
          </p:nvSpPr>
          <p:spPr>
            <a:xfrm>
              <a:off x="1388200" y="1750375"/>
              <a:ext cx="122925" cy="101525"/>
            </a:xfrm>
            <a:custGeom>
              <a:rect b="b" l="l" r="r" t="t"/>
              <a:pathLst>
                <a:path extrusionOk="0" h="4061" w="4917">
                  <a:moveTo>
                    <a:pt x="168" y="0"/>
                  </a:moveTo>
                  <a:cubicBezTo>
                    <a:pt x="79" y="0"/>
                    <a:pt x="1" y="110"/>
                    <a:pt x="85" y="180"/>
                  </a:cubicBezTo>
                  <a:lnTo>
                    <a:pt x="4678" y="4033"/>
                  </a:lnTo>
                  <a:cubicBezTo>
                    <a:pt x="4701" y="4053"/>
                    <a:pt x="4726" y="4061"/>
                    <a:pt x="4750" y="4061"/>
                  </a:cubicBezTo>
                  <a:cubicBezTo>
                    <a:pt x="4839" y="4061"/>
                    <a:pt x="4916" y="3951"/>
                    <a:pt x="4832" y="3880"/>
                  </a:cubicBezTo>
                  <a:lnTo>
                    <a:pt x="4831" y="3880"/>
                  </a:lnTo>
                  <a:lnTo>
                    <a:pt x="239" y="27"/>
                  </a:lnTo>
                  <a:cubicBezTo>
                    <a:pt x="217" y="8"/>
                    <a:pt x="192" y="0"/>
                    <a:pt x="1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24"/>
            <p:cNvSpPr/>
            <p:nvPr/>
          </p:nvSpPr>
          <p:spPr>
            <a:xfrm>
              <a:off x="1345775" y="1933450"/>
              <a:ext cx="110100" cy="74000"/>
            </a:xfrm>
            <a:custGeom>
              <a:rect b="b" l="l" r="r" t="t"/>
              <a:pathLst>
                <a:path extrusionOk="0" h="2960" w="4404">
                  <a:moveTo>
                    <a:pt x="144" y="0"/>
                  </a:moveTo>
                  <a:cubicBezTo>
                    <a:pt x="58" y="0"/>
                    <a:pt x="0" y="140"/>
                    <a:pt x="92" y="209"/>
                  </a:cubicBezTo>
                  <a:cubicBezTo>
                    <a:pt x="1414" y="1189"/>
                    <a:pt x="2782" y="2100"/>
                    <a:pt x="4193" y="2944"/>
                  </a:cubicBezTo>
                  <a:cubicBezTo>
                    <a:pt x="4212" y="2955"/>
                    <a:pt x="4230" y="2960"/>
                    <a:pt x="4247" y="2960"/>
                  </a:cubicBezTo>
                  <a:cubicBezTo>
                    <a:pt x="4341" y="2960"/>
                    <a:pt x="4403" y="2816"/>
                    <a:pt x="4303" y="2756"/>
                  </a:cubicBezTo>
                  <a:lnTo>
                    <a:pt x="4302" y="2756"/>
                  </a:lnTo>
                  <a:cubicBezTo>
                    <a:pt x="2888" y="1911"/>
                    <a:pt x="1522" y="999"/>
                    <a:pt x="201" y="21"/>
                  </a:cubicBezTo>
                  <a:cubicBezTo>
                    <a:pt x="182" y="7"/>
                    <a:pt x="162" y="0"/>
                    <a:pt x="14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24"/>
            <p:cNvSpPr/>
            <p:nvPr/>
          </p:nvSpPr>
          <p:spPr>
            <a:xfrm>
              <a:off x="1444300" y="2020200"/>
              <a:ext cx="185550" cy="45375"/>
            </a:xfrm>
            <a:custGeom>
              <a:rect b="b" l="l" r="r" t="t"/>
              <a:pathLst>
                <a:path extrusionOk="0" h="1815" w="7422">
                  <a:moveTo>
                    <a:pt x="7263" y="0"/>
                  </a:moveTo>
                  <a:cubicBezTo>
                    <a:pt x="7255" y="0"/>
                    <a:pt x="7246" y="1"/>
                    <a:pt x="7237" y="3"/>
                  </a:cubicBezTo>
                  <a:lnTo>
                    <a:pt x="127" y="1601"/>
                  </a:lnTo>
                  <a:cubicBezTo>
                    <a:pt x="0" y="1630"/>
                    <a:pt x="42" y="1814"/>
                    <a:pt x="159" y="1814"/>
                  </a:cubicBezTo>
                  <a:cubicBezTo>
                    <a:pt x="167" y="1814"/>
                    <a:pt x="176" y="1813"/>
                    <a:pt x="185" y="1811"/>
                  </a:cubicBezTo>
                  <a:lnTo>
                    <a:pt x="7294" y="213"/>
                  </a:lnTo>
                  <a:cubicBezTo>
                    <a:pt x="7422" y="184"/>
                    <a:pt x="7380" y="0"/>
                    <a:pt x="72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24"/>
            <p:cNvSpPr/>
            <p:nvPr/>
          </p:nvSpPr>
          <p:spPr>
            <a:xfrm>
              <a:off x="1328675" y="2077225"/>
              <a:ext cx="101300" cy="57050"/>
            </a:xfrm>
            <a:custGeom>
              <a:rect b="b" l="l" r="r" t="t"/>
              <a:pathLst>
                <a:path extrusionOk="0" h="2282" w="4052">
                  <a:moveTo>
                    <a:pt x="159" y="0"/>
                  </a:moveTo>
                  <a:cubicBezTo>
                    <a:pt x="63" y="0"/>
                    <a:pt x="0" y="142"/>
                    <a:pt x="103" y="203"/>
                  </a:cubicBezTo>
                  <a:lnTo>
                    <a:pt x="103" y="203"/>
                  </a:lnTo>
                  <a:lnTo>
                    <a:pt x="103" y="203"/>
                  </a:lnTo>
                  <a:lnTo>
                    <a:pt x="346" y="348"/>
                  </a:lnTo>
                  <a:cubicBezTo>
                    <a:pt x="362" y="358"/>
                    <a:pt x="378" y="363"/>
                    <a:pt x="394" y="364"/>
                  </a:cubicBezTo>
                  <a:lnTo>
                    <a:pt x="394" y="364"/>
                  </a:lnTo>
                  <a:lnTo>
                    <a:pt x="3837" y="2267"/>
                  </a:lnTo>
                  <a:cubicBezTo>
                    <a:pt x="3856" y="2277"/>
                    <a:pt x="3874" y="2282"/>
                    <a:pt x="3891" y="2282"/>
                  </a:cubicBezTo>
                  <a:cubicBezTo>
                    <a:pt x="3988" y="2282"/>
                    <a:pt x="4051" y="2138"/>
                    <a:pt x="3947" y="2080"/>
                  </a:cubicBezTo>
                  <a:lnTo>
                    <a:pt x="212" y="15"/>
                  </a:lnTo>
                  <a:cubicBezTo>
                    <a:pt x="194" y="5"/>
                    <a:pt x="176" y="0"/>
                    <a:pt x="1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 name="Google Shape;543;p24"/>
          <p:cNvGrpSpPr/>
          <p:nvPr/>
        </p:nvGrpSpPr>
        <p:grpSpPr>
          <a:xfrm rot="3289814">
            <a:off x="6970800" y="772566"/>
            <a:ext cx="1312190" cy="2787153"/>
            <a:chOff x="1327775" y="1426950"/>
            <a:chExt cx="399125" cy="847775"/>
          </a:xfrm>
        </p:grpSpPr>
        <p:sp>
          <p:nvSpPr>
            <p:cNvPr id="544" name="Google Shape;544;p24"/>
            <p:cNvSpPr/>
            <p:nvPr/>
          </p:nvSpPr>
          <p:spPr>
            <a:xfrm>
              <a:off x="1327775" y="1426950"/>
              <a:ext cx="399125" cy="847775"/>
            </a:xfrm>
            <a:custGeom>
              <a:rect b="b" l="l" r="r" t="t"/>
              <a:pathLst>
                <a:path extrusionOk="0" h="33911" w="15965">
                  <a:moveTo>
                    <a:pt x="14194" y="0"/>
                  </a:moveTo>
                  <a:lnTo>
                    <a:pt x="14194" y="0"/>
                  </a:lnTo>
                  <a:cubicBezTo>
                    <a:pt x="8929" y="3415"/>
                    <a:pt x="4769" y="8505"/>
                    <a:pt x="2472" y="14345"/>
                  </a:cubicBezTo>
                  <a:cubicBezTo>
                    <a:pt x="175" y="20184"/>
                    <a:pt x="0" y="27824"/>
                    <a:pt x="1527" y="33911"/>
                  </a:cubicBezTo>
                  <a:cubicBezTo>
                    <a:pt x="6946" y="30488"/>
                    <a:pt x="11210" y="25273"/>
                    <a:pt x="13490" y="19285"/>
                  </a:cubicBezTo>
                  <a:cubicBezTo>
                    <a:pt x="15770" y="13295"/>
                    <a:pt x="15965" y="6160"/>
                    <a:pt x="1419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24"/>
            <p:cNvSpPr/>
            <p:nvPr/>
          </p:nvSpPr>
          <p:spPr>
            <a:xfrm>
              <a:off x="1414525" y="1439050"/>
              <a:ext cx="265275" cy="714225"/>
            </a:xfrm>
            <a:custGeom>
              <a:rect b="b" l="l" r="r" t="t"/>
              <a:pathLst>
                <a:path extrusionOk="0" h="28569" w="10611">
                  <a:moveTo>
                    <a:pt x="10464" y="0"/>
                  </a:moveTo>
                  <a:cubicBezTo>
                    <a:pt x="10432" y="0"/>
                    <a:pt x="10401" y="17"/>
                    <a:pt x="10382" y="56"/>
                  </a:cubicBezTo>
                  <a:cubicBezTo>
                    <a:pt x="7058" y="7151"/>
                    <a:pt x="4218" y="14468"/>
                    <a:pt x="1894" y="21951"/>
                  </a:cubicBezTo>
                  <a:cubicBezTo>
                    <a:pt x="1228" y="24099"/>
                    <a:pt x="604" y="26261"/>
                    <a:pt x="22" y="28434"/>
                  </a:cubicBezTo>
                  <a:cubicBezTo>
                    <a:pt x="0" y="28516"/>
                    <a:pt x="68" y="28569"/>
                    <a:pt x="133" y="28569"/>
                  </a:cubicBezTo>
                  <a:cubicBezTo>
                    <a:pt x="176" y="28569"/>
                    <a:pt x="218" y="28546"/>
                    <a:pt x="232" y="28492"/>
                  </a:cubicBezTo>
                  <a:cubicBezTo>
                    <a:pt x="2247" y="20964"/>
                    <a:pt x="4775" y="13582"/>
                    <a:pt x="7796" y="6398"/>
                  </a:cubicBezTo>
                  <a:cubicBezTo>
                    <a:pt x="8679" y="4302"/>
                    <a:pt x="9604" y="2226"/>
                    <a:pt x="10570" y="166"/>
                  </a:cubicBezTo>
                  <a:cubicBezTo>
                    <a:pt x="10611" y="80"/>
                    <a:pt x="10535" y="0"/>
                    <a:pt x="1046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24"/>
            <p:cNvSpPr/>
            <p:nvPr/>
          </p:nvSpPr>
          <p:spPr>
            <a:xfrm>
              <a:off x="1585775" y="1594475"/>
              <a:ext cx="122650" cy="54300"/>
            </a:xfrm>
            <a:custGeom>
              <a:rect b="b" l="l" r="r" t="t"/>
              <a:pathLst>
                <a:path extrusionOk="0" h="2172" w="4906">
                  <a:moveTo>
                    <a:pt x="4731" y="1"/>
                  </a:moveTo>
                  <a:cubicBezTo>
                    <a:pt x="4716" y="1"/>
                    <a:pt x="4700" y="4"/>
                    <a:pt x="4684" y="11"/>
                  </a:cubicBezTo>
                  <a:lnTo>
                    <a:pt x="113" y="1975"/>
                  </a:lnTo>
                  <a:cubicBezTo>
                    <a:pt x="1" y="2022"/>
                    <a:pt x="72" y="2172"/>
                    <a:pt x="176" y="2172"/>
                  </a:cubicBezTo>
                  <a:cubicBezTo>
                    <a:pt x="191" y="2172"/>
                    <a:pt x="206" y="2169"/>
                    <a:pt x="222" y="2162"/>
                  </a:cubicBezTo>
                  <a:lnTo>
                    <a:pt x="4794" y="198"/>
                  </a:lnTo>
                  <a:cubicBezTo>
                    <a:pt x="4906" y="151"/>
                    <a:pt x="4836" y="1"/>
                    <a:pt x="473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24"/>
            <p:cNvSpPr/>
            <p:nvPr/>
          </p:nvSpPr>
          <p:spPr>
            <a:xfrm>
              <a:off x="1537400" y="1732275"/>
              <a:ext cx="168350" cy="50450"/>
            </a:xfrm>
            <a:custGeom>
              <a:rect b="b" l="l" r="r" t="t"/>
              <a:pathLst>
                <a:path extrusionOk="0" h="2018" w="6734">
                  <a:moveTo>
                    <a:pt x="6585" y="1"/>
                  </a:moveTo>
                  <a:cubicBezTo>
                    <a:pt x="6575" y="1"/>
                    <a:pt x="6565" y="2"/>
                    <a:pt x="6553" y="6"/>
                  </a:cubicBezTo>
                  <a:lnTo>
                    <a:pt x="123" y="1804"/>
                  </a:lnTo>
                  <a:cubicBezTo>
                    <a:pt x="0" y="1839"/>
                    <a:pt x="38" y="2018"/>
                    <a:pt x="150" y="2018"/>
                  </a:cubicBezTo>
                  <a:cubicBezTo>
                    <a:pt x="160" y="2018"/>
                    <a:pt x="170" y="2016"/>
                    <a:pt x="182" y="2013"/>
                  </a:cubicBezTo>
                  <a:lnTo>
                    <a:pt x="6611" y="214"/>
                  </a:lnTo>
                  <a:cubicBezTo>
                    <a:pt x="6734" y="180"/>
                    <a:pt x="6697" y="1"/>
                    <a:pt x="658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24"/>
            <p:cNvSpPr/>
            <p:nvPr/>
          </p:nvSpPr>
          <p:spPr>
            <a:xfrm>
              <a:off x="1489850" y="1860675"/>
              <a:ext cx="204925" cy="57775"/>
            </a:xfrm>
            <a:custGeom>
              <a:rect b="b" l="l" r="r" t="t"/>
              <a:pathLst>
                <a:path extrusionOk="0" h="2311" w="8197">
                  <a:moveTo>
                    <a:pt x="8039" y="1"/>
                  </a:moveTo>
                  <a:cubicBezTo>
                    <a:pt x="8031" y="1"/>
                    <a:pt x="8022" y="2"/>
                    <a:pt x="8012" y="4"/>
                  </a:cubicBezTo>
                  <a:cubicBezTo>
                    <a:pt x="5358" y="612"/>
                    <a:pt x="2728" y="1308"/>
                    <a:pt x="122" y="2095"/>
                  </a:cubicBezTo>
                  <a:cubicBezTo>
                    <a:pt x="1" y="2132"/>
                    <a:pt x="37" y="2310"/>
                    <a:pt x="146" y="2310"/>
                  </a:cubicBezTo>
                  <a:cubicBezTo>
                    <a:pt x="157" y="2310"/>
                    <a:pt x="168" y="2309"/>
                    <a:pt x="180" y="2305"/>
                  </a:cubicBezTo>
                  <a:cubicBezTo>
                    <a:pt x="2786" y="1518"/>
                    <a:pt x="5416" y="822"/>
                    <a:pt x="8070" y="214"/>
                  </a:cubicBezTo>
                  <a:cubicBezTo>
                    <a:pt x="8197" y="185"/>
                    <a:pt x="8156" y="1"/>
                    <a:pt x="803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24"/>
            <p:cNvSpPr/>
            <p:nvPr/>
          </p:nvSpPr>
          <p:spPr>
            <a:xfrm>
              <a:off x="1563075" y="1486250"/>
              <a:ext cx="66200" cy="65175"/>
            </a:xfrm>
            <a:custGeom>
              <a:rect b="b" l="l" r="r" t="t"/>
              <a:pathLst>
                <a:path extrusionOk="0" h="2607" w="2648">
                  <a:moveTo>
                    <a:pt x="159" y="0"/>
                  </a:moveTo>
                  <a:cubicBezTo>
                    <a:pt x="80" y="0"/>
                    <a:pt x="1" y="86"/>
                    <a:pt x="58" y="162"/>
                  </a:cubicBezTo>
                  <a:lnTo>
                    <a:pt x="224" y="379"/>
                  </a:lnTo>
                  <a:cubicBezTo>
                    <a:pt x="248" y="410"/>
                    <a:pt x="280" y="424"/>
                    <a:pt x="312" y="425"/>
                  </a:cubicBezTo>
                  <a:lnTo>
                    <a:pt x="312" y="425"/>
                  </a:lnTo>
                  <a:lnTo>
                    <a:pt x="2418" y="2574"/>
                  </a:lnTo>
                  <a:cubicBezTo>
                    <a:pt x="2440" y="2597"/>
                    <a:pt x="2466" y="2607"/>
                    <a:pt x="2490" y="2607"/>
                  </a:cubicBezTo>
                  <a:cubicBezTo>
                    <a:pt x="2573" y="2607"/>
                    <a:pt x="2648" y="2498"/>
                    <a:pt x="2572" y="2421"/>
                  </a:cubicBezTo>
                  <a:lnTo>
                    <a:pt x="229" y="30"/>
                  </a:lnTo>
                  <a:cubicBezTo>
                    <a:pt x="209" y="9"/>
                    <a:pt x="184" y="0"/>
                    <a:pt x="1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24"/>
            <p:cNvSpPr/>
            <p:nvPr/>
          </p:nvSpPr>
          <p:spPr>
            <a:xfrm>
              <a:off x="1456500" y="1639075"/>
              <a:ext cx="107300" cy="77925"/>
            </a:xfrm>
            <a:custGeom>
              <a:rect b="b" l="l" r="r" t="t"/>
              <a:pathLst>
                <a:path extrusionOk="0" h="3117" w="4292">
                  <a:moveTo>
                    <a:pt x="170" y="1"/>
                  </a:moveTo>
                  <a:cubicBezTo>
                    <a:pt x="80" y="1"/>
                    <a:pt x="1" y="111"/>
                    <a:pt x="88" y="180"/>
                  </a:cubicBezTo>
                  <a:cubicBezTo>
                    <a:pt x="1379" y="1209"/>
                    <a:pt x="2712" y="2181"/>
                    <a:pt x="4085" y="3098"/>
                  </a:cubicBezTo>
                  <a:cubicBezTo>
                    <a:pt x="4105" y="3111"/>
                    <a:pt x="4124" y="3117"/>
                    <a:pt x="4142" y="3117"/>
                  </a:cubicBezTo>
                  <a:cubicBezTo>
                    <a:pt x="4232" y="3117"/>
                    <a:pt x="4292" y="2975"/>
                    <a:pt x="4195" y="2910"/>
                  </a:cubicBezTo>
                  <a:cubicBezTo>
                    <a:pt x="2837" y="2004"/>
                    <a:pt x="1519" y="1042"/>
                    <a:pt x="241" y="27"/>
                  </a:cubicBezTo>
                  <a:cubicBezTo>
                    <a:pt x="219" y="9"/>
                    <a:pt x="194" y="1"/>
                    <a:pt x="17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24"/>
            <p:cNvSpPr/>
            <p:nvPr/>
          </p:nvSpPr>
          <p:spPr>
            <a:xfrm>
              <a:off x="1388200" y="1750375"/>
              <a:ext cx="122925" cy="101525"/>
            </a:xfrm>
            <a:custGeom>
              <a:rect b="b" l="l" r="r" t="t"/>
              <a:pathLst>
                <a:path extrusionOk="0" h="4061" w="4917">
                  <a:moveTo>
                    <a:pt x="168" y="0"/>
                  </a:moveTo>
                  <a:cubicBezTo>
                    <a:pt x="79" y="0"/>
                    <a:pt x="1" y="110"/>
                    <a:pt x="85" y="180"/>
                  </a:cubicBezTo>
                  <a:lnTo>
                    <a:pt x="4678" y="4033"/>
                  </a:lnTo>
                  <a:cubicBezTo>
                    <a:pt x="4701" y="4053"/>
                    <a:pt x="4726" y="4061"/>
                    <a:pt x="4750" y="4061"/>
                  </a:cubicBezTo>
                  <a:cubicBezTo>
                    <a:pt x="4839" y="4061"/>
                    <a:pt x="4916" y="3951"/>
                    <a:pt x="4832" y="3880"/>
                  </a:cubicBezTo>
                  <a:lnTo>
                    <a:pt x="4831" y="3880"/>
                  </a:lnTo>
                  <a:lnTo>
                    <a:pt x="239" y="27"/>
                  </a:lnTo>
                  <a:cubicBezTo>
                    <a:pt x="217" y="8"/>
                    <a:pt x="192" y="0"/>
                    <a:pt x="1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24"/>
            <p:cNvSpPr/>
            <p:nvPr/>
          </p:nvSpPr>
          <p:spPr>
            <a:xfrm>
              <a:off x="1345775" y="1933450"/>
              <a:ext cx="110100" cy="74000"/>
            </a:xfrm>
            <a:custGeom>
              <a:rect b="b" l="l" r="r" t="t"/>
              <a:pathLst>
                <a:path extrusionOk="0" h="2960" w="4404">
                  <a:moveTo>
                    <a:pt x="144" y="0"/>
                  </a:moveTo>
                  <a:cubicBezTo>
                    <a:pt x="58" y="0"/>
                    <a:pt x="0" y="140"/>
                    <a:pt x="92" y="209"/>
                  </a:cubicBezTo>
                  <a:cubicBezTo>
                    <a:pt x="1414" y="1189"/>
                    <a:pt x="2782" y="2100"/>
                    <a:pt x="4193" y="2944"/>
                  </a:cubicBezTo>
                  <a:cubicBezTo>
                    <a:pt x="4212" y="2955"/>
                    <a:pt x="4230" y="2960"/>
                    <a:pt x="4247" y="2960"/>
                  </a:cubicBezTo>
                  <a:cubicBezTo>
                    <a:pt x="4341" y="2960"/>
                    <a:pt x="4403" y="2816"/>
                    <a:pt x="4303" y="2756"/>
                  </a:cubicBezTo>
                  <a:lnTo>
                    <a:pt x="4302" y="2756"/>
                  </a:lnTo>
                  <a:cubicBezTo>
                    <a:pt x="2888" y="1911"/>
                    <a:pt x="1522" y="999"/>
                    <a:pt x="201" y="21"/>
                  </a:cubicBezTo>
                  <a:cubicBezTo>
                    <a:pt x="182" y="7"/>
                    <a:pt x="162" y="0"/>
                    <a:pt x="144" y="0"/>
                  </a:cubicBezTo>
                  <a:close/>
                </a:path>
              </a:pathLst>
            </a:custGeom>
            <a:solidFill>
              <a:srgbClr val="FFF4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24"/>
            <p:cNvSpPr/>
            <p:nvPr/>
          </p:nvSpPr>
          <p:spPr>
            <a:xfrm>
              <a:off x="1444300" y="2020200"/>
              <a:ext cx="185550" cy="45375"/>
            </a:xfrm>
            <a:custGeom>
              <a:rect b="b" l="l" r="r" t="t"/>
              <a:pathLst>
                <a:path extrusionOk="0" h="1815" w="7422">
                  <a:moveTo>
                    <a:pt x="7263" y="0"/>
                  </a:moveTo>
                  <a:cubicBezTo>
                    <a:pt x="7255" y="0"/>
                    <a:pt x="7246" y="1"/>
                    <a:pt x="7237" y="3"/>
                  </a:cubicBezTo>
                  <a:lnTo>
                    <a:pt x="127" y="1601"/>
                  </a:lnTo>
                  <a:cubicBezTo>
                    <a:pt x="0" y="1630"/>
                    <a:pt x="42" y="1814"/>
                    <a:pt x="159" y="1814"/>
                  </a:cubicBezTo>
                  <a:cubicBezTo>
                    <a:pt x="167" y="1814"/>
                    <a:pt x="176" y="1813"/>
                    <a:pt x="185" y="1811"/>
                  </a:cubicBezTo>
                  <a:lnTo>
                    <a:pt x="7294" y="213"/>
                  </a:lnTo>
                  <a:cubicBezTo>
                    <a:pt x="7422" y="184"/>
                    <a:pt x="7380" y="0"/>
                    <a:pt x="72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24"/>
            <p:cNvSpPr/>
            <p:nvPr/>
          </p:nvSpPr>
          <p:spPr>
            <a:xfrm>
              <a:off x="1328675" y="2077225"/>
              <a:ext cx="101300" cy="57050"/>
            </a:xfrm>
            <a:custGeom>
              <a:rect b="b" l="l" r="r" t="t"/>
              <a:pathLst>
                <a:path extrusionOk="0" h="2282" w="4052">
                  <a:moveTo>
                    <a:pt x="159" y="0"/>
                  </a:moveTo>
                  <a:cubicBezTo>
                    <a:pt x="63" y="0"/>
                    <a:pt x="0" y="142"/>
                    <a:pt x="103" y="203"/>
                  </a:cubicBezTo>
                  <a:lnTo>
                    <a:pt x="103" y="203"/>
                  </a:lnTo>
                  <a:lnTo>
                    <a:pt x="103" y="203"/>
                  </a:lnTo>
                  <a:lnTo>
                    <a:pt x="346" y="348"/>
                  </a:lnTo>
                  <a:cubicBezTo>
                    <a:pt x="362" y="358"/>
                    <a:pt x="378" y="363"/>
                    <a:pt x="394" y="364"/>
                  </a:cubicBezTo>
                  <a:lnTo>
                    <a:pt x="394" y="364"/>
                  </a:lnTo>
                  <a:lnTo>
                    <a:pt x="3837" y="2267"/>
                  </a:lnTo>
                  <a:cubicBezTo>
                    <a:pt x="3856" y="2277"/>
                    <a:pt x="3874" y="2282"/>
                    <a:pt x="3891" y="2282"/>
                  </a:cubicBezTo>
                  <a:cubicBezTo>
                    <a:pt x="3988" y="2282"/>
                    <a:pt x="4051" y="2138"/>
                    <a:pt x="3947" y="2080"/>
                  </a:cubicBezTo>
                  <a:lnTo>
                    <a:pt x="212" y="15"/>
                  </a:lnTo>
                  <a:cubicBezTo>
                    <a:pt x="194" y="5"/>
                    <a:pt x="176" y="0"/>
                    <a:pt x="159" y="0"/>
                  </a:cubicBezTo>
                  <a:close/>
                </a:path>
              </a:pathLst>
            </a:custGeom>
            <a:solidFill>
              <a:srgbClr val="FFF4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 name="Google Shape;555;p24"/>
          <p:cNvGrpSpPr/>
          <p:nvPr/>
        </p:nvGrpSpPr>
        <p:grpSpPr>
          <a:xfrm rot="1929378">
            <a:off x="7078031" y="135456"/>
            <a:ext cx="1312267" cy="2787275"/>
            <a:chOff x="1327775" y="1426950"/>
            <a:chExt cx="399125" cy="847775"/>
          </a:xfrm>
        </p:grpSpPr>
        <p:sp>
          <p:nvSpPr>
            <p:cNvPr id="556" name="Google Shape;556;p24"/>
            <p:cNvSpPr/>
            <p:nvPr/>
          </p:nvSpPr>
          <p:spPr>
            <a:xfrm>
              <a:off x="1327775" y="1426950"/>
              <a:ext cx="399125" cy="847775"/>
            </a:xfrm>
            <a:custGeom>
              <a:rect b="b" l="l" r="r" t="t"/>
              <a:pathLst>
                <a:path extrusionOk="0" h="33911" w="15965">
                  <a:moveTo>
                    <a:pt x="14194" y="0"/>
                  </a:moveTo>
                  <a:lnTo>
                    <a:pt x="14194" y="0"/>
                  </a:lnTo>
                  <a:cubicBezTo>
                    <a:pt x="8929" y="3415"/>
                    <a:pt x="4769" y="8505"/>
                    <a:pt x="2472" y="14345"/>
                  </a:cubicBezTo>
                  <a:cubicBezTo>
                    <a:pt x="175" y="20184"/>
                    <a:pt x="0" y="27824"/>
                    <a:pt x="1527" y="33911"/>
                  </a:cubicBezTo>
                  <a:cubicBezTo>
                    <a:pt x="6946" y="30488"/>
                    <a:pt x="11210" y="25273"/>
                    <a:pt x="13490" y="19285"/>
                  </a:cubicBezTo>
                  <a:cubicBezTo>
                    <a:pt x="15770" y="13295"/>
                    <a:pt x="15965" y="6160"/>
                    <a:pt x="1419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24"/>
            <p:cNvSpPr/>
            <p:nvPr/>
          </p:nvSpPr>
          <p:spPr>
            <a:xfrm>
              <a:off x="1414525" y="1439050"/>
              <a:ext cx="265275" cy="714225"/>
            </a:xfrm>
            <a:custGeom>
              <a:rect b="b" l="l" r="r" t="t"/>
              <a:pathLst>
                <a:path extrusionOk="0" h="28569" w="10611">
                  <a:moveTo>
                    <a:pt x="10464" y="0"/>
                  </a:moveTo>
                  <a:cubicBezTo>
                    <a:pt x="10432" y="0"/>
                    <a:pt x="10401" y="17"/>
                    <a:pt x="10382" y="56"/>
                  </a:cubicBezTo>
                  <a:cubicBezTo>
                    <a:pt x="7058" y="7151"/>
                    <a:pt x="4218" y="14468"/>
                    <a:pt x="1894" y="21951"/>
                  </a:cubicBezTo>
                  <a:cubicBezTo>
                    <a:pt x="1228" y="24099"/>
                    <a:pt x="604" y="26261"/>
                    <a:pt x="22" y="28434"/>
                  </a:cubicBezTo>
                  <a:cubicBezTo>
                    <a:pt x="0" y="28516"/>
                    <a:pt x="68" y="28569"/>
                    <a:pt x="133" y="28569"/>
                  </a:cubicBezTo>
                  <a:cubicBezTo>
                    <a:pt x="176" y="28569"/>
                    <a:pt x="218" y="28546"/>
                    <a:pt x="232" y="28492"/>
                  </a:cubicBezTo>
                  <a:cubicBezTo>
                    <a:pt x="2247" y="20964"/>
                    <a:pt x="4775" y="13582"/>
                    <a:pt x="7796" y="6398"/>
                  </a:cubicBezTo>
                  <a:cubicBezTo>
                    <a:pt x="8679" y="4302"/>
                    <a:pt x="9604" y="2226"/>
                    <a:pt x="10570" y="166"/>
                  </a:cubicBezTo>
                  <a:cubicBezTo>
                    <a:pt x="10611" y="80"/>
                    <a:pt x="10535" y="0"/>
                    <a:pt x="1046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24"/>
            <p:cNvSpPr/>
            <p:nvPr/>
          </p:nvSpPr>
          <p:spPr>
            <a:xfrm>
              <a:off x="1585775" y="1594475"/>
              <a:ext cx="122650" cy="54300"/>
            </a:xfrm>
            <a:custGeom>
              <a:rect b="b" l="l" r="r" t="t"/>
              <a:pathLst>
                <a:path extrusionOk="0" h="2172" w="4906">
                  <a:moveTo>
                    <a:pt x="4731" y="1"/>
                  </a:moveTo>
                  <a:cubicBezTo>
                    <a:pt x="4716" y="1"/>
                    <a:pt x="4700" y="4"/>
                    <a:pt x="4684" y="11"/>
                  </a:cubicBezTo>
                  <a:lnTo>
                    <a:pt x="113" y="1975"/>
                  </a:lnTo>
                  <a:cubicBezTo>
                    <a:pt x="1" y="2022"/>
                    <a:pt x="72" y="2172"/>
                    <a:pt x="176" y="2172"/>
                  </a:cubicBezTo>
                  <a:cubicBezTo>
                    <a:pt x="191" y="2172"/>
                    <a:pt x="206" y="2169"/>
                    <a:pt x="222" y="2162"/>
                  </a:cubicBezTo>
                  <a:lnTo>
                    <a:pt x="4794" y="198"/>
                  </a:lnTo>
                  <a:cubicBezTo>
                    <a:pt x="4906" y="151"/>
                    <a:pt x="4836" y="1"/>
                    <a:pt x="473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24"/>
            <p:cNvSpPr/>
            <p:nvPr/>
          </p:nvSpPr>
          <p:spPr>
            <a:xfrm>
              <a:off x="1537400" y="1732275"/>
              <a:ext cx="168350" cy="50450"/>
            </a:xfrm>
            <a:custGeom>
              <a:rect b="b" l="l" r="r" t="t"/>
              <a:pathLst>
                <a:path extrusionOk="0" h="2018" w="6734">
                  <a:moveTo>
                    <a:pt x="6585" y="1"/>
                  </a:moveTo>
                  <a:cubicBezTo>
                    <a:pt x="6575" y="1"/>
                    <a:pt x="6565" y="2"/>
                    <a:pt x="6553" y="6"/>
                  </a:cubicBezTo>
                  <a:lnTo>
                    <a:pt x="123" y="1804"/>
                  </a:lnTo>
                  <a:cubicBezTo>
                    <a:pt x="0" y="1839"/>
                    <a:pt x="38" y="2018"/>
                    <a:pt x="150" y="2018"/>
                  </a:cubicBezTo>
                  <a:cubicBezTo>
                    <a:pt x="160" y="2018"/>
                    <a:pt x="170" y="2016"/>
                    <a:pt x="182" y="2013"/>
                  </a:cubicBezTo>
                  <a:lnTo>
                    <a:pt x="6611" y="214"/>
                  </a:lnTo>
                  <a:cubicBezTo>
                    <a:pt x="6734" y="180"/>
                    <a:pt x="6697" y="1"/>
                    <a:pt x="658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24"/>
            <p:cNvSpPr/>
            <p:nvPr/>
          </p:nvSpPr>
          <p:spPr>
            <a:xfrm>
              <a:off x="1489850" y="1860675"/>
              <a:ext cx="204925" cy="57775"/>
            </a:xfrm>
            <a:custGeom>
              <a:rect b="b" l="l" r="r" t="t"/>
              <a:pathLst>
                <a:path extrusionOk="0" h="2311" w="8197">
                  <a:moveTo>
                    <a:pt x="8039" y="1"/>
                  </a:moveTo>
                  <a:cubicBezTo>
                    <a:pt x="8031" y="1"/>
                    <a:pt x="8022" y="2"/>
                    <a:pt x="8012" y="4"/>
                  </a:cubicBezTo>
                  <a:cubicBezTo>
                    <a:pt x="5358" y="612"/>
                    <a:pt x="2728" y="1308"/>
                    <a:pt x="122" y="2095"/>
                  </a:cubicBezTo>
                  <a:cubicBezTo>
                    <a:pt x="1" y="2132"/>
                    <a:pt x="37" y="2310"/>
                    <a:pt x="146" y="2310"/>
                  </a:cubicBezTo>
                  <a:cubicBezTo>
                    <a:pt x="157" y="2310"/>
                    <a:pt x="168" y="2309"/>
                    <a:pt x="180" y="2305"/>
                  </a:cubicBezTo>
                  <a:cubicBezTo>
                    <a:pt x="2786" y="1518"/>
                    <a:pt x="5416" y="822"/>
                    <a:pt x="8070" y="214"/>
                  </a:cubicBezTo>
                  <a:cubicBezTo>
                    <a:pt x="8197" y="185"/>
                    <a:pt x="8156" y="1"/>
                    <a:pt x="803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24"/>
            <p:cNvSpPr/>
            <p:nvPr/>
          </p:nvSpPr>
          <p:spPr>
            <a:xfrm>
              <a:off x="1563075" y="1486250"/>
              <a:ext cx="66200" cy="65175"/>
            </a:xfrm>
            <a:custGeom>
              <a:rect b="b" l="l" r="r" t="t"/>
              <a:pathLst>
                <a:path extrusionOk="0" h="2607" w="2648">
                  <a:moveTo>
                    <a:pt x="159" y="0"/>
                  </a:moveTo>
                  <a:cubicBezTo>
                    <a:pt x="80" y="0"/>
                    <a:pt x="1" y="86"/>
                    <a:pt x="58" y="162"/>
                  </a:cubicBezTo>
                  <a:lnTo>
                    <a:pt x="224" y="379"/>
                  </a:lnTo>
                  <a:cubicBezTo>
                    <a:pt x="248" y="410"/>
                    <a:pt x="280" y="424"/>
                    <a:pt x="312" y="425"/>
                  </a:cubicBezTo>
                  <a:lnTo>
                    <a:pt x="312" y="425"/>
                  </a:lnTo>
                  <a:lnTo>
                    <a:pt x="2418" y="2574"/>
                  </a:lnTo>
                  <a:cubicBezTo>
                    <a:pt x="2440" y="2597"/>
                    <a:pt x="2466" y="2607"/>
                    <a:pt x="2490" y="2607"/>
                  </a:cubicBezTo>
                  <a:cubicBezTo>
                    <a:pt x="2573" y="2607"/>
                    <a:pt x="2648" y="2498"/>
                    <a:pt x="2572" y="2421"/>
                  </a:cubicBezTo>
                  <a:lnTo>
                    <a:pt x="229" y="30"/>
                  </a:lnTo>
                  <a:cubicBezTo>
                    <a:pt x="209" y="9"/>
                    <a:pt x="184" y="0"/>
                    <a:pt x="1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24"/>
            <p:cNvSpPr/>
            <p:nvPr/>
          </p:nvSpPr>
          <p:spPr>
            <a:xfrm>
              <a:off x="1456500" y="1639075"/>
              <a:ext cx="107300" cy="77925"/>
            </a:xfrm>
            <a:custGeom>
              <a:rect b="b" l="l" r="r" t="t"/>
              <a:pathLst>
                <a:path extrusionOk="0" h="3117" w="4292">
                  <a:moveTo>
                    <a:pt x="170" y="1"/>
                  </a:moveTo>
                  <a:cubicBezTo>
                    <a:pt x="80" y="1"/>
                    <a:pt x="1" y="111"/>
                    <a:pt x="88" y="180"/>
                  </a:cubicBezTo>
                  <a:cubicBezTo>
                    <a:pt x="1379" y="1209"/>
                    <a:pt x="2712" y="2181"/>
                    <a:pt x="4085" y="3098"/>
                  </a:cubicBezTo>
                  <a:cubicBezTo>
                    <a:pt x="4105" y="3111"/>
                    <a:pt x="4124" y="3117"/>
                    <a:pt x="4142" y="3117"/>
                  </a:cubicBezTo>
                  <a:cubicBezTo>
                    <a:pt x="4232" y="3117"/>
                    <a:pt x="4292" y="2975"/>
                    <a:pt x="4195" y="2910"/>
                  </a:cubicBezTo>
                  <a:cubicBezTo>
                    <a:pt x="2837" y="2004"/>
                    <a:pt x="1519" y="1042"/>
                    <a:pt x="241" y="27"/>
                  </a:cubicBezTo>
                  <a:cubicBezTo>
                    <a:pt x="219" y="9"/>
                    <a:pt x="194" y="1"/>
                    <a:pt x="17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24"/>
            <p:cNvSpPr/>
            <p:nvPr/>
          </p:nvSpPr>
          <p:spPr>
            <a:xfrm>
              <a:off x="1388200" y="1750375"/>
              <a:ext cx="122925" cy="101525"/>
            </a:xfrm>
            <a:custGeom>
              <a:rect b="b" l="l" r="r" t="t"/>
              <a:pathLst>
                <a:path extrusionOk="0" h="4061" w="4917">
                  <a:moveTo>
                    <a:pt x="168" y="0"/>
                  </a:moveTo>
                  <a:cubicBezTo>
                    <a:pt x="79" y="0"/>
                    <a:pt x="1" y="110"/>
                    <a:pt x="85" y="180"/>
                  </a:cubicBezTo>
                  <a:lnTo>
                    <a:pt x="4678" y="4033"/>
                  </a:lnTo>
                  <a:cubicBezTo>
                    <a:pt x="4701" y="4053"/>
                    <a:pt x="4726" y="4061"/>
                    <a:pt x="4750" y="4061"/>
                  </a:cubicBezTo>
                  <a:cubicBezTo>
                    <a:pt x="4839" y="4061"/>
                    <a:pt x="4916" y="3951"/>
                    <a:pt x="4832" y="3880"/>
                  </a:cubicBezTo>
                  <a:lnTo>
                    <a:pt x="4831" y="3880"/>
                  </a:lnTo>
                  <a:lnTo>
                    <a:pt x="239" y="27"/>
                  </a:lnTo>
                  <a:cubicBezTo>
                    <a:pt x="217" y="8"/>
                    <a:pt x="192" y="0"/>
                    <a:pt x="1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24"/>
            <p:cNvSpPr/>
            <p:nvPr/>
          </p:nvSpPr>
          <p:spPr>
            <a:xfrm>
              <a:off x="1345775" y="1933450"/>
              <a:ext cx="110100" cy="74000"/>
            </a:xfrm>
            <a:custGeom>
              <a:rect b="b" l="l" r="r" t="t"/>
              <a:pathLst>
                <a:path extrusionOk="0" h="2960" w="4404">
                  <a:moveTo>
                    <a:pt x="144" y="0"/>
                  </a:moveTo>
                  <a:cubicBezTo>
                    <a:pt x="58" y="0"/>
                    <a:pt x="0" y="140"/>
                    <a:pt x="92" y="209"/>
                  </a:cubicBezTo>
                  <a:cubicBezTo>
                    <a:pt x="1414" y="1189"/>
                    <a:pt x="2782" y="2100"/>
                    <a:pt x="4193" y="2944"/>
                  </a:cubicBezTo>
                  <a:cubicBezTo>
                    <a:pt x="4212" y="2955"/>
                    <a:pt x="4230" y="2960"/>
                    <a:pt x="4247" y="2960"/>
                  </a:cubicBezTo>
                  <a:cubicBezTo>
                    <a:pt x="4341" y="2960"/>
                    <a:pt x="4403" y="2816"/>
                    <a:pt x="4303" y="2756"/>
                  </a:cubicBezTo>
                  <a:lnTo>
                    <a:pt x="4302" y="2756"/>
                  </a:lnTo>
                  <a:cubicBezTo>
                    <a:pt x="2888" y="1911"/>
                    <a:pt x="1522" y="999"/>
                    <a:pt x="201" y="21"/>
                  </a:cubicBezTo>
                  <a:cubicBezTo>
                    <a:pt x="182" y="7"/>
                    <a:pt x="162" y="0"/>
                    <a:pt x="14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24"/>
            <p:cNvSpPr/>
            <p:nvPr/>
          </p:nvSpPr>
          <p:spPr>
            <a:xfrm>
              <a:off x="1444300" y="2020200"/>
              <a:ext cx="185550" cy="45375"/>
            </a:xfrm>
            <a:custGeom>
              <a:rect b="b" l="l" r="r" t="t"/>
              <a:pathLst>
                <a:path extrusionOk="0" h="1815" w="7422">
                  <a:moveTo>
                    <a:pt x="7263" y="0"/>
                  </a:moveTo>
                  <a:cubicBezTo>
                    <a:pt x="7255" y="0"/>
                    <a:pt x="7246" y="1"/>
                    <a:pt x="7237" y="3"/>
                  </a:cubicBezTo>
                  <a:lnTo>
                    <a:pt x="127" y="1601"/>
                  </a:lnTo>
                  <a:cubicBezTo>
                    <a:pt x="0" y="1630"/>
                    <a:pt x="42" y="1814"/>
                    <a:pt x="159" y="1814"/>
                  </a:cubicBezTo>
                  <a:cubicBezTo>
                    <a:pt x="167" y="1814"/>
                    <a:pt x="176" y="1813"/>
                    <a:pt x="185" y="1811"/>
                  </a:cubicBezTo>
                  <a:lnTo>
                    <a:pt x="7294" y="213"/>
                  </a:lnTo>
                  <a:cubicBezTo>
                    <a:pt x="7422" y="184"/>
                    <a:pt x="7380" y="0"/>
                    <a:pt x="72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24"/>
            <p:cNvSpPr/>
            <p:nvPr/>
          </p:nvSpPr>
          <p:spPr>
            <a:xfrm>
              <a:off x="1328675" y="2077225"/>
              <a:ext cx="101300" cy="57050"/>
            </a:xfrm>
            <a:custGeom>
              <a:rect b="b" l="l" r="r" t="t"/>
              <a:pathLst>
                <a:path extrusionOk="0" h="2282" w="4052">
                  <a:moveTo>
                    <a:pt x="159" y="0"/>
                  </a:moveTo>
                  <a:cubicBezTo>
                    <a:pt x="63" y="0"/>
                    <a:pt x="0" y="142"/>
                    <a:pt x="103" y="203"/>
                  </a:cubicBezTo>
                  <a:lnTo>
                    <a:pt x="103" y="203"/>
                  </a:lnTo>
                  <a:lnTo>
                    <a:pt x="103" y="203"/>
                  </a:lnTo>
                  <a:lnTo>
                    <a:pt x="346" y="348"/>
                  </a:lnTo>
                  <a:cubicBezTo>
                    <a:pt x="362" y="358"/>
                    <a:pt x="378" y="363"/>
                    <a:pt x="394" y="364"/>
                  </a:cubicBezTo>
                  <a:lnTo>
                    <a:pt x="394" y="364"/>
                  </a:lnTo>
                  <a:lnTo>
                    <a:pt x="3837" y="2267"/>
                  </a:lnTo>
                  <a:cubicBezTo>
                    <a:pt x="3856" y="2277"/>
                    <a:pt x="3874" y="2282"/>
                    <a:pt x="3891" y="2282"/>
                  </a:cubicBezTo>
                  <a:cubicBezTo>
                    <a:pt x="3988" y="2282"/>
                    <a:pt x="4051" y="2138"/>
                    <a:pt x="3947" y="2080"/>
                  </a:cubicBezTo>
                  <a:lnTo>
                    <a:pt x="212" y="15"/>
                  </a:lnTo>
                  <a:cubicBezTo>
                    <a:pt x="194" y="5"/>
                    <a:pt x="176" y="0"/>
                    <a:pt x="1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7" name="Google Shape;567;p24"/>
          <p:cNvSpPr/>
          <p:nvPr/>
        </p:nvSpPr>
        <p:spPr>
          <a:xfrm rot="5400000">
            <a:off x="1598909" y="-790393"/>
            <a:ext cx="6296885" cy="6724297"/>
          </a:xfrm>
          <a:custGeom>
            <a:rect b="b" l="l" r="r" t="t"/>
            <a:pathLst>
              <a:path extrusionOk="0" h="46045" w="39258">
                <a:moveTo>
                  <a:pt x="26843" y="0"/>
                </a:moveTo>
                <a:cubicBezTo>
                  <a:pt x="22686" y="0"/>
                  <a:pt x="18533" y="1766"/>
                  <a:pt x="14322" y="1766"/>
                </a:cubicBezTo>
                <a:cubicBezTo>
                  <a:pt x="14119" y="1766"/>
                  <a:pt x="13916" y="1761"/>
                  <a:pt x="13713" y="1753"/>
                </a:cubicBezTo>
                <a:cubicBezTo>
                  <a:pt x="12550" y="1704"/>
                  <a:pt x="11461" y="1608"/>
                  <a:pt x="10408" y="1608"/>
                </a:cubicBezTo>
                <a:cubicBezTo>
                  <a:pt x="8797" y="1608"/>
                  <a:pt x="7272" y="1831"/>
                  <a:pt x="5701" y="2782"/>
                </a:cubicBezTo>
                <a:cubicBezTo>
                  <a:pt x="3299" y="4234"/>
                  <a:pt x="1644" y="6537"/>
                  <a:pt x="898" y="9146"/>
                </a:cubicBezTo>
                <a:cubicBezTo>
                  <a:pt x="1" y="12277"/>
                  <a:pt x="326" y="15615"/>
                  <a:pt x="1036" y="18790"/>
                </a:cubicBezTo>
                <a:cubicBezTo>
                  <a:pt x="2168" y="23852"/>
                  <a:pt x="3629" y="28150"/>
                  <a:pt x="3028" y="33448"/>
                </a:cubicBezTo>
                <a:cubicBezTo>
                  <a:pt x="2780" y="35618"/>
                  <a:pt x="2332" y="37845"/>
                  <a:pt x="2923" y="39954"/>
                </a:cubicBezTo>
                <a:cubicBezTo>
                  <a:pt x="4151" y="44336"/>
                  <a:pt x="8766" y="46045"/>
                  <a:pt x="13139" y="46045"/>
                </a:cubicBezTo>
                <a:cubicBezTo>
                  <a:pt x="14268" y="46045"/>
                  <a:pt x="15381" y="45931"/>
                  <a:pt x="16415" y="45720"/>
                </a:cubicBezTo>
                <a:cubicBezTo>
                  <a:pt x="18968" y="45197"/>
                  <a:pt x="21466" y="44415"/>
                  <a:pt x="24044" y="44415"/>
                </a:cubicBezTo>
                <a:cubicBezTo>
                  <a:pt x="24495" y="44415"/>
                  <a:pt x="24948" y="44439"/>
                  <a:pt x="25404" y="44493"/>
                </a:cubicBezTo>
                <a:cubicBezTo>
                  <a:pt x="26781" y="44653"/>
                  <a:pt x="28175" y="44831"/>
                  <a:pt x="29549" y="44831"/>
                </a:cubicBezTo>
                <a:cubicBezTo>
                  <a:pt x="31176" y="44831"/>
                  <a:pt x="32773" y="44581"/>
                  <a:pt x="34274" y="43756"/>
                </a:cubicBezTo>
                <a:cubicBezTo>
                  <a:pt x="36837" y="42347"/>
                  <a:pt x="38320" y="39580"/>
                  <a:pt x="38789" y="36794"/>
                </a:cubicBezTo>
                <a:cubicBezTo>
                  <a:pt x="39257" y="34007"/>
                  <a:pt x="38848" y="31163"/>
                  <a:pt x="38423" y="28370"/>
                </a:cubicBezTo>
                <a:cubicBezTo>
                  <a:pt x="37675" y="23439"/>
                  <a:pt x="38233" y="18957"/>
                  <a:pt x="38494" y="14026"/>
                </a:cubicBezTo>
                <a:cubicBezTo>
                  <a:pt x="38613" y="11777"/>
                  <a:pt x="38565" y="9480"/>
                  <a:pt x="37836" y="7340"/>
                </a:cubicBezTo>
                <a:cubicBezTo>
                  <a:pt x="36623" y="3785"/>
                  <a:pt x="32750" y="787"/>
                  <a:pt x="28897" y="160"/>
                </a:cubicBezTo>
                <a:cubicBezTo>
                  <a:pt x="28212" y="48"/>
                  <a:pt x="27528" y="0"/>
                  <a:pt x="2684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24"/>
          <p:cNvSpPr txBox="1"/>
          <p:nvPr>
            <p:ph type="title"/>
          </p:nvPr>
        </p:nvSpPr>
        <p:spPr>
          <a:xfrm>
            <a:off x="2599800" y="1163663"/>
            <a:ext cx="3944400" cy="3039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2"/>
              </a:buClr>
              <a:buSzPts val="6000"/>
              <a:buNone/>
              <a:defRPr sz="6000">
                <a:solidFill>
                  <a:schemeClr val="accent2"/>
                </a:solidFill>
              </a:defRPr>
            </a:lvl1pPr>
            <a:lvl2pPr lvl="1" rtl="0" algn="ctr">
              <a:spcBef>
                <a:spcPts val="0"/>
              </a:spcBef>
              <a:spcAft>
                <a:spcPts val="0"/>
              </a:spcAft>
              <a:buClr>
                <a:schemeClr val="accent2"/>
              </a:buClr>
              <a:buSzPts val="6000"/>
              <a:buNone/>
              <a:defRPr sz="6000">
                <a:solidFill>
                  <a:schemeClr val="accent2"/>
                </a:solidFill>
              </a:defRPr>
            </a:lvl2pPr>
            <a:lvl3pPr lvl="2" rtl="0" algn="ctr">
              <a:spcBef>
                <a:spcPts val="0"/>
              </a:spcBef>
              <a:spcAft>
                <a:spcPts val="0"/>
              </a:spcAft>
              <a:buClr>
                <a:schemeClr val="accent2"/>
              </a:buClr>
              <a:buSzPts val="6000"/>
              <a:buNone/>
              <a:defRPr sz="6000">
                <a:solidFill>
                  <a:schemeClr val="accent2"/>
                </a:solidFill>
              </a:defRPr>
            </a:lvl3pPr>
            <a:lvl4pPr lvl="3" rtl="0" algn="ctr">
              <a:spcBef>
                <a:spcPts val="0"/>
              </a:spcBef>
              <a:spcAft>
                <a:spcPts val="0"/>
              </a:spcAft>
              <a:buClr>
                <a:schemeClr val="accent2"/>
              </a:buClr>
              <a:buSzPts val="6000"/>
              <a:buNone/>
              <a:defRPr sz="6000">
                <a:solidFill>
                  <a:schemeClr val="accent2"/>
                </a:solidFill>
              </a:defRPr>
            </a:lvl4pPr>
            <a:lvl5pPr lvl="4" rtl="0" algn="ctr">
              <a:spcBef>
                <a:spcPts val="0"/>
              </a:spcBef>
              <a:spcAft>
                <a:spcPts val="0"/>
              </a:spcAft>
              <a:buClr>
                <a:schemeClr val="accent2"/>
              </a:buClr>
              <a:buSzPts val="6000"/>
              <a:buNone/>
              <a:defRPr sz="6000">
                <a:solidFill>
                  <a:schemeClr val="accent2"/>
                </a:solidFill>
              </a:defRPr>
            </a:lvl5pPr>
            <a:lvl6pPr lvl="5" rtl="0" algn="ctr">
              <a:spcBef>
                <a:spcPts val="0"/>
              </a:spcBef>
              <a:spcAft>
                <a:spcPts val="0"/>
              </a:spcAft>
              <a:buClr>
                <a:schemeClr val="accent2"/>
              </a:buClr>
              <a:buSzPts val="6000"/>
              <a:buNone/>
              <a:defRPr sz="6000">
                <a:solidFill>
                  <a:schemeClr val="accent2"/>
                </a:solidFill>
              </a:defRPr>
            </a:lvl6pPr>
            <a:lvl7pPr lvl="6" rtl="0" algn="ctr">
              <a:spcBef>
                <a:spcPts val="0"/>
              </a:spcBef>
              <a:spcAft>
                <a:spcPts val="0"/>
              </a:spcAft>
              <a:buClr>
                <a:schemeClr val="accent2"/>
              </a:buClr>
              <a:buSzPts val="6000"/>
              <a:buNone/>
              <a:defRPr sz="6000">
                <a:solidFill>
                  <a:schemeClr val="accent2"/>
                </a:solidFill>
              </a:defRPr>
            </a:lvl7pPr>
            <a:lvl8pPr lvl="7" rtl="0" algn="ctr">
              <a:spcBef>
                <a:spcPts val="0"/>
              </a:spcBef>
              <a:spcAft>
                <a:spcPts val="0"/>
              </a:spcAft>
              <a:buClr>
                <a:schemeClr val="accent2"/>
              </a:buClr>
              <a:buSzPts val="6000"/>
              <a:buNone/>
              <a:defRPr sz="6000">
                <a:solidFill>
                  <a:schemeClr val="accent2"/>
                </a:solidFill>
              </a:defRPr>
            </a:lvl8pPr>
            <a:lvl9pPr lvl="8" rtl="0" algn="ctr">
              <a:spcBef>
                <a:spcPts val="0"/>
              </a:spcBef>
              <a:spcAft>
                <a:spcPts val="0"/>
              </a:spcAft>
              <a:buClr>
                <a:schemeClr val="accent2"/>
              </a:buClr>
              <a:buSzPts val="6000"/>
              <a:buNone/>
              <a:defRPr sz="6000">
                <a:solidFill>
                  <a:schemeClr val="accent2"/>
                </a:solidFill>
              </a:defRPr>
            </a:lvl9pPr>
          </a:lstStyle>
          <a:p/>
        </p:txBody>
      </p:sp>
      <p:sp>
        <p:nvSpPr>
          <p:cNvPr id="569" name="Google Shape;569;p24"/>
          <p:cNvSpPr txBox="1"/>
          <p:nvPr>
            <p:ph idx="1" type="subTitle"/>
          </p:nvPr>
        </p:nvSpPr>
        <p:spPr>
          <a:xfrm>
            <a:off x="3157050" y="1883207"/>
            <a:ext cx="2829900" cy="1043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2"/>
              </a:buClr>
              <a:buSzPts val="1200"/>
              <a:buNone/>
              <a:defRPr sz="1200">
                <a:solidFill>
                  <a:schemeClr val="accent2"/>
                </a:solidFill>
              </a:defRPr>
            </a:lvl1pPr>
            <a:lvl2pPr lvl="1" rtl="0" algn="ctr">
              <a:lnSpc>
                <a:spcPct val="100000"/>
              </a:lnSpc>
              <a:spcBef>
                <a:spcPts val="0"/>
              </a:spcBef>
              <a:spcAft>
                <a:spcPts val="0"/>
              </a:spcAft>
              <a:buClr>
                <a:schemeClr val="accent2"/>
              </a:buClr>
              <a:buSzPts val="1000"/>
              <a:buNone/>
              <a:defRPr sz="1000">
                <a:solidFill>
                  <a:schemeClr val="accent2"/>
                </a:solidFill>
              </a:defRPr>
            </a:lvl2pPr>
            <a:lvl3pPr lvl="2" rtl="0" algn="ctr">
              <a:lnSpc>
                <a:spcPct val="100000"/>
              </a:lnSpc>
              <a:spcBef>
                <a:spcPts val="0"/>
              </a:spcBef>
              <a:spcAft>
                <a:spcPts val="0"/>
              </a:spcAft>
              <a:buClr>
                <a:schemeClr val="accent2"/>
              </a:buClr>
              <a:buSzPts val="1000"/>
              <a:buNone/>
              <a:defRPr sz="1000">
                <a:solidFill>
                  <a:schemeClr val="accent2"/>
                </a:solidFill>
              </a:defRPr>
            </a:lvl3pPr>
            <a:lvl4pPr lvl="3" rtl="0" algn="ctr">
              <a:lnSpc>
                <a:spcPct val="100000"/>
              </a:lnSpc>
              <a:spcBef>
                <a:spcPts val="0"/>
              </a:spcBef>
              <a:spcAft>
                <a:spcPts val="0"/>
              </a:spcAft>
              <a:buClr>
                <a:schemeClr val="accent2"/>
              </a:buClr>
              <a:buSzPts val="1000"/>
              <a:buNone/>
              <a:defRPr sz="1000">
                <a:solidFill>
                  <a:schemeClr val="accent2"/>
                </a:solidFill>
              </a:defRPr>
            </a:lvl4pPr>
            <a:lvl5pPr lvl="4" rtl="0" algn="ctr">
              <a:lnSpc>
                <a:spcPct val="100000"/>
              </a:lnSpc>
              <a:spcBef>
                <a:spcPts val="0"/>
              </a:spcBef>
              <a:spcAft>
                <a:spcPts val="0"/>
              </a:spcAft>
              <a:buClr>
                <a:schemeClr val="accent2"/>
              </a:buClr>
              <a:buSzPts val="1000"/>
              <a:buNone/>
              <a:defRPr sz="1000">
                <a:solidFill>
                  <a:schemeClr val="accent2"/>
                </a:solidFill>
              </a:defRPr>
            </a:lvl5pPr>
            <a:lvl6pPr lvl="5" rtl="0" algn="ctr">
              <a:lnSpc>
                <a:spcPct val="100000"/>
              </a:lnSpc>
              <a:spcBef>
                <a:spcPts val="0"/>
              </a:spcBef>
              <a:spcAft>
                <a:spcPts val="0"/>
              </a:spcAft>
              <a:buClr>
                <a:schemeClr val="accent2"/>
              </a:buClr>
              <a:buSzPts val="1000"/>
              <a:buNone/>
              <a:defRPr sz="1000">
                <a:solidFill>
                  <a:schemeClr val="accent2"/>
                </a:solidFill>
              </a:defRPr>
            </a:lvl6pPr>
            <a:lvl7pPr lvl="6" rtl="0" algn="ctr">
              <a:lnSpc>
                <a:spcPct val="100000"/>
              </a:lnSpc>
              <a:spcBef>
                <a:spcPts val="0"/>
              </a:spcBef>
              <a:spcAft>
                <a:spcPts val="0"/>
              </a:spcAft>
              <a:buClr>
                <a:schemeClr val="accent2"/>
              </a:buClr>
              <a:buSzPts val="1000"/>
              <a:buNone/>
              <a:defRPr sz="1000">
                <a:solidFill>
                  <a:schemeClr val="accent2"/>
                </a:solidFill>
              </a:defRPr>
            </a:lvl7pPr>
            <a:lvl8pPr lvl="7" rtl="0" algn="ctr">
              <a:lnSpc>
                <a:spcPct val="100000"/>
              </a:lnSpc>
              <a:spcBef>
                <a:spcPts val="0"/>
              </a:spcBef>
              <a:spcAft>
                <a:spcPts val="0"/>
              </a:spcAft>
              <a:buClr>
                <a:schemeClr val="accent2"/>
              </a:buClr>
              <a:buSzPts val="1000"/>
              <a:buNone/>
              <a:defRPr sz="1000">
                <a:solidFill>
                  <a:schemeClr val="accent2"/>
                </a:solidFill>
              </a:defRPr>
            </a:lvl8pPr>
            <a:lvl9pPr lvl="8" rtl="0" algn="ctr">
              <a:lnSpc>
                <a:spcPct val="100000"/>
              </a:lnSpc>
              <a:spcBef>
                <a:spcPts val="0"/>
              </a:spcBef>
              <a:spcAft>
                <a:spcPts val="0"/>
              </a:spcAft>
              <a:buClr>
                <a:schemeClr val="accent2"/>
              </a:buClr>
              <a:buSzPts val="1000"/>
              <a:buNone/>
              <a:defRPr sz="1000">
                <a:solidFill>
                  <a:schemeClr val="accent2"/>
                </a:solidFill>
              </a:defRPr>
            </a:lvl9pPr>
          </a:lstStyle>
          <a:p/>
        </p:txBody>
      </p:sp>
      <p:sp>
        <p:nvSpPr>
          <p:cNvPr id="570" name="Google Shape;570;p24"/>
          <p:cNvSpPr txBox="1"/>
          <p:nvPr/>
        </p:nvSpPr>
        <p:spPr>
          <a:xfrm>
            <a:off x="3032550" y="3736450"/>
            <a:ext cx="3078900" cy="5220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300"/>
              </a:spcBef>
              <a:spcAft>
                <a:spcPts val="0"/>
              </a:spcAft>
              <a:buNone/>
            </a:pPr>
            <a:r>
              <a:rPr lang="en" sz="1000">
                <a:solidFill>
                  <a:schemeClr val="accent2"/>
                </a:solidFill>
                <a:latin typeface="DM Sans"/>
                <a:ea typeface="DM Sans"/>
                <a:cs typeface="DM Sans"/>
                <a:sym typeface="DM Sans"/>
              </a:rPr>
              <a:t>CREDITS: This presentation template was created by </a:t>
            </a:r>
            <a:r>
              <a:rPr lang="en" sz="1000">
                <a:solidFill>
                  <a:schemeClr val="accent2"/>
                </a:solidFill>
                <a:uFill>
                  <a:noFill/>
                </a:uFill>
                <a:latin typeface="DM Sans"/>
                <a:ea typeface="DM Sans"/>
                <a:cs typeface="DM Sans"/>
                <a:sym typeface="DM Sans"/>
                <a:hlinkClick r:id="rId2">
                  <a:extLst>
                    <a:ext uri="{A12FA001-AC4F-418D-AE19-62706E023703}">
                      <ahyp:hlinkClr val="tx"/>
                    </a:ext>
                  </a:extLst>
                </a:hlinkClick>
              </a:rPr>
              <a:t>Slidesgo</a:t>
            </a:r>
            <a:r>
              <a:rPr lang="en" sz="1000">
                <a:solidFill>
                  <a:schemeClr val="accent2"/>
                </a:solidFill>
                <a:latin typeface="DM Sans"/>
                <a:ea typeface="DM Sans"/>
                <a:cs typeface="DM Sans"/>
                <a:sym typeface="DM Sans"/>
              </a:rPr>
              <a:t>, including icons by </a:t>
            </a:r>
            <a:r>
              <a:rPr lang="en" sz="1000">
                <a:solidFill>
                  <a:schemeClr val="accent2"/>
                </a:solidFill>
                <a:uFill>
                  <a:noFill/>
                </a:uFill>
                <a:latin typeface="DM Sans"/>
                <a:ea typeface="DM Sans"/>
                <a:cs typeface="DM Sans"/>
                <a:sym typeface="DM Sans"/>
                <a:hlinkClick r:id="rId3">
                  <a:extLst>
                    <a:ext uri="{A12FA001-AC4F-418D-AE19-62706E023703}">
                      <ahyp:hlinkClr val="tx"/>
                    </a:ext>
                  </a:extLst>
                </a:hlinkClick>
              </a:rPr>
              <a:t>Flaticon</a:t>
            </a:r>
            <a:r>
              <a:rPr lang="en" sz="1000">
                <a:solidFill>
                  <a:schemeClr val="accent2"/>
                </a:solidFill>
                <a:latin typeface="DM Sans"/>
                <a:ea typeface="DM Sans"/>
                <a:cs typeface="DM Sans"/>
                <a:sym typeface="DM Sans"/>
              </a:rPr>
              <a:t>, and infographics &amp; images by </a:t>
            </a:r>
            <a:r>
              <a:rPr lang="en" sz="1000">
                <a:solidFill>
                  <a:schemeClr val="accent2"/>
                </a:solidFill>
                <a:uFill>
                  <a:noFill/>
                </a:uFill>
                <a:latin typeface="DM Sans"/>
                <a:ea typeface="DM Sans"/>
                <a:cs typeface="DM Sans"/>
                <a:sym typeface="DM Sans"/>
                <a:hlinkClick r:id="rId4">
                  <a:extLst>
                    <a:ext uri="{A12FA001-AC4F-418D-AE19-62706E023703}">
                      <ahyp:hlinkClr val="tx"/>
                    </a:ext>
                  </a:extLst>
                </a:hlinkClick>
              </a:rPr>
              <a:t>Freepik</a:t>
            </a:r>
            <a:r>
              <a:rPr lang="en" sz="1000">
                <a:solidFill>
                  <a:schemeClr val="accent2"/>
                </a:solidFill>
                <a:latin typeface="DM Sans"/>
                <a:ea typeface="DM Sans"/>
                <a:cs typeface="DM Sans"/>
                <a:sym typeface="DM Sans"/>
              </a:rPr>
              <a:t>. </a:t>
            </a:r>
            <a:endParaRPr sz="1000">
              <a:solidFill>
                <a:schemeClr val="accent2"/>
              </a:solidFill>
              <a:latin typeface="DM Sans"/>
              <a:ea typeface="DM Sans"/>
              <a:cs typeface="DM Sans"/>
              <a:sym typeface="DM Sans"/>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BULLET POINTS 2">
  <p:cSld name="SECTION_HEADER_2_1_2_1_1_1_2_1_1_1">
    <p:bg>
      <p:bgPr>
        <a:solidFill>
          <a:schemeClr val="accent2"/>
        </a:solidFill>
      </p:bgPr>
    </p:bg>
    <p:spTree>
      <p:nvGrpSpPr>
        <p:cNvPr id="571" name="Shape 571"/>
        <p:cNvGrpSpPr/>
        <p:nvPr/>
      </p:nvGrpSpPr>
      <p:grpSpPr>
        <a:xfrm>
          <a:off x="0" y="0"/>
          <a:ext cx="0" cy="0"/>
          <a:chOff x="0" y="0"/>
          <a:chExt cx="0" cy="0"/>
        </a:xfrm>
      </p:grpSpPr>
      <p:sp>
        <p:nvSpPr>
          <p:cNvPr id="572" name="Google Shape;572;p25"/>
          <p:cNvSpPr txBox="1"/>
          <p:nvPr>
            <p:ph type="title"/>
          </p:nvPr>
        </p:nvSpPr>
        <p:spPr>
          <a:xfrm>
            <a:off x="2599800" y="557100"/>
            <a:ext cx="3944400" cy="3039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6"/>
              </a:buClr>
              <a:buSzPts val="2400"/>
              <a:buNone/>
              <a:defRPr sz="2400">
                <a:solidFill>
                  <a:schemeClr val="accent6"/>
                </a:solidFill>
              </a:defRPr>
            </a:lvl1pPr>
            <a:lvl2pPr lvl="1" rtl="0" algn="ctr">
              <a:spcBef>
                <a:spcPts val="0"/>
              </a:spcBef>
              <a:spcAft>
                <a:spcPts val="0"/>
              </a:spcAft>
              <a:buClr>
                <a:schemeClr val="accent6"/>
              </a:buClr>
              <a:buSzPts val="2400"/>
              <a:buNone/>
              <a:defRPr sz="2400">
                <a:solidFill>
                  <a:schemeClr val="accent6"/>
                </a:solidFill>
              </a:defRPr>
            </a:lvl2pPr>
            <a:lvl3pPr lvl="2" rtl="0" algn="ctr">
              <a:spcBef>
                <a:spcPts val="0"/>
              </a:spcBef>
              <a:spcAft>
                <a:spcPts val="0"/>
              </a:spcAft>
              <a:buClr>
                <a:schemeClr val="accent6"/>
              </a:buClr>
              <a:buSzPts val="2400"/>
              <a:buNone/>
              <a:defRPr sz="2400">
                <a:solidFill>
                  <a:schemeClr val="accent6"/>
                </a:solidFill>
              </a:defRPr>
            </a:lvl3pPr>
            <a:lvl4pPr lvl="3" rtl="0" algn="ctr">
              <a:spcBef>
                <a:spcPts val="0"/>
              </a:spcBef>
              <a:spcAft>
                <a:spcPts val="0"/>
              </a:spcAft>
              <a:buClr>
                <a:schemeClr val="accent6"/>
              </a:buClr>
              <a:buSzPts val="2400"/>
              <a:buNone/>
              <a:defRPr sz="2400">
                <a:solidFill>
                  <a:schemeClr val="accent6"/>
                </a:solidFill>
              </a:defRPr>
            </a:lvl4pPr>
            <a:lvl5pPr lvl="4" rtl="0" algn="ctr">
              <a:spcBef>
                <a:spcPts val="0"/>
              </a:spcBef>
              <a:spcAft>
                <a:spcPts val="0"/>
              </a:spcAft>
              <a:buClr>
                <a:schemeClr val="accent6"/>
              </a:buClr>
              <a:buSzPts val="2400"/>
              <a:buNone/>
              <a:defRPr sz="2400">
                <a:solidFill>
                  <a:schemeClr val="accent6"/>
                </a:solidFill>
              </a:defRPr>
            </a:lvl5pPr>
            <a:lvl6pPr lvl="5" rtl="0" algn="ctr">
              <a:spcBef>
                <a:spcPts val="0"/>
              </a:spcBef>
              <a:spcAft>
                <a:spcPts val="0"/>
              </a:spcAft>
              <a:buClr>
                <a:schemeClr val="accent6"/>
              </a:buClr>
              <a:buSzPts val="2400"/>
              <a:buNone/>
              <a:defRPr sz="2400">
                <a:solidFill>
                  <a:schemeClr val="accent6"/>
                </a:solidFill>
              </a:defRPr>
            </a:lvl6pPr>
            <a:lvl7pPr lvl="6" rtl="0" algn="ctr">
              <a:spcBef>
                <a:spcPts val="0"/>
              </a:spcBef>
              <a:spcAft>
                <a:spcPts val="0"/>
              </a:spcAft>
              <a:buClr>
                <a:schemeClr val="accent6"/>
              </a:buClr>
              <a:buSzPts val="2400"/>
              <a:buNone/>
              <a:defRPr sz="2400">
                <a:solidFill>
                  <a:schemeClr val="accent6"/>
                </a:solidFill>
              </a:defRPr>
            </a:lvl7pPr>
            <a:lvl8pPr lvl="7" rtl="0" algn="ctr">
              <a:spcBef>
                <a:spcPts val="0"/>
              </a:spcBef>
              <a:spcAft>
                <a:spcPts val="0"/>
              </a:spcAft>
              <a:buClr>
                <a:schemeClr val="accent6"/>
              </a:buClr>
              <a:buSzPts val="2400"/>
              <a:buNone/>
              <a:defRPr sz="2400">
                <a:solidFill>
                  <a:schemeClr val="accent6"/>
                </a:solidFill>
              </a:defRPr>
            </a:lvl8pPr>
            <a:lvl9pPr lvl="8" rtl="0" algn="ctr">
              <a:spcBef>
                <a:spcPts val="0"/>
              </a:spcBef>
              <a:spcAft>
                <a:spcPts val="0"/>
              </a:spcAft>
              <a:buClr>
                <a:schemeClr val="accent6"/>
              </a:buClr>
              <a:buSzPts val="2400"/>
              <a:buNone/>
              <a:defRPr sz="2400">
                <a:solidFill>
                  <a:schemeClr val="accent6"/>
                </a:solidFill>
              </a:defRPr>
            </a:lvl9pPr>
          </a:lstStyle>
          <a:p/>
        </p:txBody>
      </p:sp>
      <p:sp>
        <p:nvSpPr>
          <p:cNvPr id="573" name="Google Shape;573;p25"/>
          <p:cNvSpPr txBox="1"/>
          <p:nvPr>
            <p:ph idx="1" type="body"/>
          </p:nvPr>
        </p:nvSpPr>
        <p:spPr>
          <a:xfrm>
            <a:off x="1242638" y="1231625"/>
            <a:ext cx="3170400" cy="3320700"/>
          </a:xfrm>
          <a:prstGeom prst="rect">
            <a:avLst/>
          </a:prstGeom>
        </p:spPr>
        <p:txBody>
          <a:bodyPr anchorCtr="0" anchor="t" bIns="91425" lIns="91425" spcFirstLastPara="1" rIns="91425" wrap="square" tIns="91425">
            <a:noAutofit/>
          </a:bodyPr>
          <a:lstStyle>
            <a:lvl1pPr indent="-292100" lvl="0" marL="457200" rtl="0">
              <a:lnSpc>
                <a:spcPct val="115000"/>
              </a:lnSpc>
              <a:spcBef>
                <a:spcPts val="0"/>
              </a:spcBef>
              <a:spcAft>
                <a:spcPts val="0"/>
              </a:spcAft>
              <a:buClr>
                <a:schemeClr val="accent6"/>
              </a:buClr>
              <a:buSzPts val="1000"/>
              <a:buFont typeface="DM Sans"/>
              <a:buChar char="●"/>
              <a:defRPr sz="1000">
                <a:solidFill>
                  <a:schemeClr val="accent6"/>
                </a:solidFill>
                <a:latin typeface="DM Sans"/>
                <a:ea typeface="DM Sans"/>
                <a:cs typeface="DM Sans"/>
                <a:sym typeface="DM Sans"/>
              </a:defRPr>
            </a:lvl1pPr>
            <a:lvl2pPr indent="-292100" lvl="1" marL="914400" rtl="0">
              <a:lnSpc>
                <a:spcPct val="115000"/>
              </a:lnSpc>
              <a:spcBef>
                <a:spcPts val="0"/>
              </a:spcBef>
              <a:spcAft>
                <a:spcPts val="0"/>
              </a:spcAft>
              <a:buClr>
                <a:schemeClr val="accent6"/>
              </a:buClr>
              <a:buSzPts val="1000"/>
              <a:buFont typeface="DM Sans"/>
              <a:buChar char="○"/>
              <a:defRPr sz="1000">
                <a:solidFill>
                  <a:schemeClr val="accent6"/>
                </a:solidFill>
                <a:latin typeface="DM Sans"/>
                <a:ea typeface="DM Sans"/>
                <a:cs typeface="DM Sans"/>
                <a:sym typeface="DM Sans"/>
              </a:defRPr>
            </a:lvl2pPr>
            <a:lvl3pPr indent="-292100" lvl="2" marL="1371600" rtl="0">
              <a:lnSpc>
                <a:spcPct val="115000"/>
              </a:lnSpc>
              <a:spcBef>
                <a:spcPts val="1000"/>
              </a:spcBef>
              <a:spcAft>
                <a:spcPts val="0"/>
              </a:spcAft>
              <a:buClr>
                <a:schemeClr val="accent6"/>
              </a:buClr>
              <a:buSzPts val="1000"/>
              <a:buFont typeface="DM Sans"/>
              <a:buChar char="■"/>
              <a:defRPr sz="1000">
                <a:solidFill>
                  <a:schemeClr val="accent6"/>
                </a:solidFill>
                <a:latin typeface="DM Sans"/>
                <a:ea typeface="DM Sans"/>
                <a:cs typeface="DM Sans"/>
                <a:sym typeface="DM Sans"/>
              </a:defRPr>
            </a:lvl3pPr>
            <a:lvl4pPr indent="-292100" lvl="3" marL="1828800" rtl="0">
              <a:lnSpc>
                <a:spcPct val="115000"/>
              </a:lnSpc>
              <a:spcBef>
                <a:spcPts val="0"/>
              </a:spcBef>
              <a:spcAft>
                <a:spcPts val="0"/>
              </a:spcAft>
              <a:buClr>
                <a:schemeClr val="accent6"/>
              </a:buClr>
              <a:buSzPts val="1000"/>
              <a:buFont typeface="DM Sans"/>
              <a:buChar char="●"/>
              <a:defRPr sz="1000">
                <a:solidFill>
                  <a:schemeClr val="accent6"/>
                </a:solidFill>
                <a:latin typeface="DM Sans"/>
                <a:ea typeface="DM Sans"/>
                <a:cs typeface="DM Sans"/>
                <a:sym typeface="DM Sans"/>
              </a:defRPr>
            </a:lvl4pPr>
            <a:lvl5pPr indent="-292100" lvl="4" marL="2286000" rtl="0">
              <a:lnSpc>
                <a:spcPct val="115000"/>
              </a:lnSpc>
              <a:spcBef>
                <a:spcPts val="0"/>
              </a:spcBef>
              <a:spcAft>
                <a:spcPts val="0"/>
              </a:spcAft>
              <a:buClr>
                <a:schemeClr val="accent6"/>
              </a:buClr>
              <a:buSzPts val="1000"/>
              <a:buFont typeface="DM Sans"/>
              <a:buChar char="○"/>
              <a:defRPr sz="1000">
                <a:solidFill>
                  <a:schemeClr val="accent6"/>
                </a:solidFill>
                <a:latin typeface="DM Sans"/>
                <a:ea typeface="DM Sans"/>
                <a:cs typeface="DM Sans"/>
                <a:sym typeface="DM Sans"/>
              </a:defRPr>
            </a:lvl5pPr>
            <a:lvl6pPr indent="-292100" lvl="5" marL="2743200" rtl="0">
              <a:lnSpc>
                <a:spcPct val="115000"/>
              </a:lnSpc>
              <a:spcBef>
                <a:spcPts val="0"/>
              </a:spcBef>
              <a:spcAft>
                <a:spcPts val="0"/>
              </a:spcAft>
              <a:buClr>
                <a:schemeClr val="accent6"/>
              </a:buClr>
              <a:buSzPts val="1000"/>
              <a:buFont typeface="DM Sans"/>
              <a:buChar char="■"/>
              <a:defRPr sz="1000">
                <a:solidFill>
                  <a:schemeClr val="accent6"/>
                </a:solidFill>
                <a:latin typeface="DM Sans"/>
                <a:ea typeface="DM Sans"/>
                <a:cs typeface="DM Sans"/>
                <a:sym typeface="DM Sans"/>
              </a:defRPr>
            </a:lvl6pPr>
            <a:lvl7pPr indent="-292100" lvl="6" marL="3200400" rtl="0">
              <a:lnSpc>
                <a:spcPct val="115000"/>
              </a:lnSpc>
              <a:spcBef>
                <a:spcPts val="0"/>
              </a:spcBef>
              <a:spcAft>
                <a:spcPts val="0"/>
              </a:spcAft>
              <a:buClr>
                <a:schemeClr val="accent6"/>
              </a:buClr>
              <a:buSzPts val="1000"/>
              <a:buFont typeface="DM Sans"/>
              <a:buChar char="●"/>
              <a:defRPr sz="1000">
                <a:solidFill>
                  <a:schemeClr val="accent6"/>
                </a:solidFill>
                <a:latin typeface="DM Sans"/>
                <a:ea typeface="DM Sans"/>
                <a:cs typeface="DM Sans"/>
                <a:sym typeface="DM Sans"/>
              </a:defRPr>
            </a:lvl7pPr>
            <a:lvl8pPr indent="-292100" lvl="7" marL="3657600" rtl="0">
              <a:lnSpc>
                <a:spcPct val="115000"/>
              </a:lnSpc>
              <a:spcBef>
                <a:spcPts val="0"/>
              </a:spcBef>
              <a:spcAft>
                <a:spcPts val="0"/>
              </a:spcAft>
              <a:buClr>
                <a:schemeClr val="accent6"/>
              </a:buClr>
              <a:buSzPts val="1000"/>
              <a:buFont typeface="DM Sans"/>
              <a:buChar char="○"/>
              <a:defRPr sz="1000">
                <a:solidFill>
                  <a:schemeClr val="accent6"/>
                </a:solidFill>
                <a:latin typeface="DM Sans"/>
                <a:ea typeface="DM Sans"/>
                <a:cs typeface="DM Sans"/>
                <a:sym typeface="DM Sans"/>
              </a:defRPr>
            </a:lvl8pPr>
            <a:lvl9pPr indent="-292100" lvl="8" marL="4114800" rtl="0">
              <a:lnSpc>
                <a:spcPct val="115000"/>
              </a:lnSpc>
              <a:spcBef>
                <a:spcPts val="0"/>
              </a:spcBef>
              <a:spcAft>
                <a:spcPts val="0"/>
              </a:spcAft>
              <a:buClr>
                <a:schemeClr val="accent6"/>
              </a:buClr>
              <a:buSzPts val="1000"/>
              <a:buFont typeface="DM Sans"/>
              <a:buChar char="■"/>
              <a:defRPr sz="1000">
                <a:solidFill>
                  <a:schemeClr val="accent6"/>
                </a:solidFill>
                <a:latin typeface="DM Sans"/>
                <a:ea typeface="DM Sans"/>
                <a:cs typeface="DM Sans"/>
                <a:sym typeface="DM Sans"/>
              </a:defRPr>
            </a:lvl9pPr>
          </a:lstStyle>
          <a:p/>
        </p:txBody>
      </p:sp>
      <p:sp>
        <p:nvSpPr>
          <p:cNvPr id="574" name="Google Shape;574;p25"/>
          <p:cNvSpPr/>
          <p:nvPr/>
        </p:nvSpPr>
        <p:spPr>
          <a:xfrm>
            <a:off x="7663050" y="-425300"/>
            <a:ext cx="1477972" cy="2670314"/>
          </a:xfrm>
          <a:custGeom>
            <a:rect b="b" l="l" r="r" t="t"/>
            <a:pathLst>
              <a:path extrusionOk="0" h="45931" w="25422">
                <a:moveTo>
                  <a:pt x="16828" y="0"/>
                </a:moveTo>
                <a:cubicBezTo>
                  <a:pt x="15378" y="0"/>
                  <a:pt x="13857" y="481"/>
                  <a:pt x="12482" y="1001"/>
                </a:cubicBezTo>
                <a:cubicBezTo>
                  <a:pt x="10321" y="1819"/>
                  <a:pt x="8483" y="3326"/>
                  <a:pt x="6909" y="5016"/>
                </a:cubicBezTo>
                <a:cubicBezTo>
                  <a:pt x="3174" y="9029"/>
                  <a:pt x="294" y="14687"/>
                  <a:pt x="20" y="20235"/>
                </a:cubicBezTo>
                <a:cubicBezTo>
                  <a:pt x="1" y="20616"/>
                  <a:pt x="2" y="21016"/>
                  <a:pt x="172" y="21357"/>
                </a:cubicBezTo>
                <a:cubicBezTo>
                  <a:pt x="417" y="21849"/>
                  <a:pt x="979" y="22106"/>
                  <a:pt x="1535" y="22106"/>
                </a:cubicBezTo>
                <a:cubicBezTo>
                  <a:pt x="1675" y="22106"/>
                  <a:pt x="1814" y="22090"/>
                  <a:pt x="1949" y="22057"/>
                </a:cubicBezTo>
                <a:cubicBezTo>
                  <a:pt x="3536" y="21669"/>
                  <a:pt x="3994" y="19925"/>
                  <a:pt x="4802" y="18736"/>
                </a:cubicBezTo>
                <a:cubicBezTo>
                  <a:pt x="5158" y="18210"/>
                  <a:pt x="5788" y="17729"/>
                  <a:pt x="6368" y="17729"/>
                </a:cubicBezTo>
                <a:cubicBezTo>
                  <a:pt x="6569" y="17729"/>
                  <a:pt x="6764" y="17787"/>
                  <a:pt x="6939" y="17920"/>
                </a:cubicBezTo>
                <a:cubicBezTo>
                  <a:pt x="7497" y="18346"/>
                  <a:pt x="7396" y="19204"/>
                  <a:pt x="7207" y="19883"/>
                </a:cubicBezTo>
                <a:cubicBezTo>
                  <a:pt x="6270" y="23268"/>
                  <a:pt x="4575" y="26511"/>
                  <a:pt x="4478" y="30023"/>
                </a:cubicBezTo>
                <a:cubicBezTo>
                  <a:pt x="4447" y="31146"/>
                  <a:pt x="4793" y="32529"/>
                  <a:pt x="5886" y="32790"/>
                </a:cubicBezTo>
                <a:cubicBezTo>
                  <a:pt x="5999" y="32817"/>
                  <a:pt x="6110" y="32830"/>
                  <a:pt x="6220" y="32830"/>
                </a:cubicBezTo>
                <a:cubicBezTo>
                  <a:pt x="7130" y="32830"/>
                  <a:pt x="7912" y="31955"/>
                  <a:pt x="8407" y="31128"/>
                </a:cubicBezTo>
                <a:cubicBezTo>
                  <a:pt x="9465" y="29358"/>
                  <a:pt x="10190" y="27410"/>
                  <a:pt x="10548" y="25380"/>
                </a:cubicBezTo>
                <a:cubicBezTo>
                  <a:pt x="10677" y="24642"/>
                  <a:pt x="10906" y="23729"/>
                  <a:pt x="11640" y="23582"/>
                </a:cubicBezTo>
                <a:cubicBezTo>
                  <a:pt x="11697" y="23571"/>
                  <a:pt x="11754" y="23565"/>
                  <a:pt x="11811" y="23565"/>
                </a:cubicBezTo>
                <a:cubicBezTo>
                  <a:pt x="12264" y="23565"/>
                  <a:pt x="12691" y="23915"/>
                  <a:pt x="12891" y="24337"/>
                </a:cubicBezTo>
                <a:cubicBezTo>
                  <a:pt x="13115" y="24813"/>
                  <a:pt x="13119" y="25358"/>
                  <a:pt x="13125" y="25883"/>
                </a:cubicBezTo>
                <a:cubicBezTo>
                  <a:pt x="13183" y="31425"/>
                  <a:pt x="13793" y="36941"/>
                  <a:pt x="14909" y="42369"/>
                </a:cubicBezTo>
                <a:cubicBezTo>
                  <a:pt x="15094" y="43273"/>
                  <a:pt x="15804" y="45931"/>
                  <a:pt x="17120" y="45931"/>
                </a:cubicBezTo>
                <a:cubicBezTo>
                  <a:pt x="17386" y="45931"/>
                  <a:pt x="17676" y="45823"/>
                  <a:pt x="17992" y="45569"/>
                </a:cubicBezTo>
                <a:cubicBezTo>
                  <a:pt x="18336" y="45294"/>
                  <a:pt x="18487" y="44848"/>
                  <a:pt x="18609" y="44425"/>
                </a:cubicBezTo>
                <a:cubicBezTo>
                  <a:pt x="20345" y="38409"/>
                  <a:pt x="19896" y="32006"/>
                  <a:pt x="18251" y="26026"/>
                </a:cubicBezTo>
                <a:cubicBezTo>
                  <a:pt x="18111" y="25522"/>
                  <a:pt x="17962" y="24997"/>
                  <a:pt x="18057" y="24481"/>
                </a:cubicBezTo>
                <a:cubicBezTo>
                  <a:pt x="18187" y="23766"/>
                  <a:pt x="18534" y="23496"/>
                  <a:pt x="18935" y="23496"/>
                </a:cubicBezTo>
                <a:cubicBezTo>
                  <a:pt x="19517" y="23496"/>
                  <a:pt x="20212" y="24066"/>
                  <a:pt x="20519" y="24671"/>
                </a:cubicBezTo>
                <a:cubicBezTo>
                  <a:pt x="21081" y="25778"/>
                  <a:pt x="21566" y="26922"/>
                  <a:pt x="21970" y="28097"/>
                </a:cubicBezTo>
                <a:cubicBezTo>
                  <a:pt x="22301" y="29059"/>
                  <a:pt x="22407" y="30436"/>
                  <a:pt x="23036" y="31256"/>
                </a:cubicBezTo>
                <a:cubicBezTo>
                  <a:pt x="23242" y="31525"/>
                  <a:pt x="23570" y="31726"/>
                  <a:pt x="23901" y="31726"/>
                </a:cubicBezTo>
                <a:cubicBezTo>
                  <a:pt x="23973" y="31726"/>
                  <a:pt x="24046" y="31716"/>
                  <a:pt x="24118" y="31695"/>
                </a:cubicBezTo>
                <a:cubicBezTo>
                  <a:pt x="24720" y="31522"/>
                  <a:pt x="24880" y="30754"/>
                  <a:pt x="24901" y="30128"/>
                </a:cubicBezTo>
                <a:cubicBezTo>
                  <a:pt x="25014" y="26678"/>
                  <a:pt x="24160" y="23293"/>
                  <a:pt x="23022" y="20063"/>
                </a:cubicBezTo>
                <a:cubicBezTo>
                  <a:pt x="22520" y="18639"/>
                  <a:pt x="21662" y="17314"/>
                  <a:pt x="21045" y="15936"/>
                </a:cubicBezTo>
                <a:cubicBezTo>
                  <a:pt x="20530" y="14784"/>
                  <a:pt x="19071" y="12046"/>
                  <a:pt x="20014" y="10817"/>
                </a:cubicBezTo>
                <a:cubicBezTo>
                  <a:pt x="20218" y="10551"/>
                  <a:pt x="20526" y="10441"/>
                  <a:pt x="20856" y="10441"/>
                </a:cubicBezTo>
                <a:cubicBezTo>
                  <a:pt x="21246" y="10441"/>
                  <a:pt x="21668" y="10594"/>
                  <a:pt x="21989" y="10823"/>
                </a:cubicBezTo>
                <a:cubicBezTo>
                  <a:pt x="22416" y="11128"/>
                  <a:pt x="23726" y="12387"/>
                  <a:pt x="24599" y="12387"/>
                </a:cubicBezTo>
                <a:cubicBezTo>
                  <a:pt x="24961" y="12387"/>
                  <a:pt x="25247" y="12171"/>
                  <a:pt x="25365" y="11583"/>
                </a:cubicBezTo>
                <a:cubicBezTo>
                  <a:pt x="25421" y="11299"/>
                  <a:pt x="25352" y="11006"/>
                  <a:pt x="25277" y="10725"/>
                </a:cubicBezTo>
                <a:cubicBezTo>
                  <a:pt x="24250" y="6855"/>
                  <a:pt x="22124" y="3292"/>
                  <a:pt x="19202" y="555"/>
                </a:cubicBezTo>
                <a:cubicBezTo>
                  <a:pt x="18461" y="158"/>
                  <a:pt x="17656" y="0"/>
                  <a:pt x="1682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25"/>
          <p:cNvSpPr/>
          <p:nvPr/>
        </p:nvSpPr>
        <p:spPr>
          <a:xfrm rot="10800000">
            <a:off x="0" y="2837575"/>
            <a:ext cx="1477972" cy="2670314"/>
          </a:xfrm>
          <a:custGeom>
            <a:rect b="b" l="l" r="r" t="t"/>
            <a:pathLst>
              <a:path extrusionOk="0" h="45931" w="25422">
                <a:moveTo>
                  <a:pt x="16828" y="0"/>
                </a:moveTo>
                <a:cubicBezTo>
                  <a:pt x="15378" y="0"/>
                  <a:pt x="13857" y="481"/>
                  <a:pt x="12482" y="1001"/>
                </a:cubicBezTo>
                <a:cubicBezTo>
                  <a:pt x="10321" y="1819"/>
                  <a:pt x="8483" y="3326"/>
                  <a:pt x="6909" y="5016"/>
                </a:cubicBezTo>
                <a:cubicBezTo>
                  <a:pt x="3174" y="9029"/>
                  <a:pt x="294" y="14687"/>
                  <a:pt x="20" y="20235"/>
                </a:cubicBezTo>
                <a:cubicBezTo>
                  <a:pt x="1" y="20616"/>
                  <a:pt x="2" y="21016"/>
                  <a:pt x="172" y="21357"/>
                </a:cubicBezTo>
                <a:cubicBezTo>
                  <a:pt x="417" y="21849"/>
                  <a:pt x="979" y="22106"/>
                  <a:pt x="1535" y="22106"/>
                </a:cubicBezTo>
                <a:cubicBezTo>
                  <a:pt x="1675" y="22106"/>
                  <a:pt x="1814" y="22090"/>
                  <a:pt x="1949" y="22057"/>
                </a:cubicBezTo>
                <a:cubicBezTo>
                  <a:pt x="3536" y="21669"/>
                  <a:pt x="3994" y="19925"/>
                  <a:pt x="4802" y="18736"/>
                </a:cubicBezTo>
                <a:cubicBezTo>
                  <a:pt x="5158" y="18210"/>
                  <a:pt x="5788" y="17729"/>
                  <a:pt x="6368" y="17729"/>
                </a:cubicBezTo>
                <a:cubicBezTo>
                  <a:pt x="6569" y="17729"/>
                  <a:pt x="6764" y="17787"/>
                  <a:pt x="6939" y="17920"/>
                </a:cubicBezTo>
                <a:cubicBezTo>
                  <a:pt x="7497" y="18346"/>
                  <a:pt x="7396" y="19204"/>
                  <a:pt x="7207" y="19883"/>
                </a:cubicBezTo>
                <a:cubicBezTo>
                  <a:pt x="6270" y="23268"/>
                  <a:pt x="4575" y="26511"/>
                  <a:pt x="4478" y="30023"/>
                </a:cubicBezTo>
                <a:cubicBezTo>
                  <a:pt x="4447" y="31146"/>
                  <a:pt x="4793" y="32529"/>
                  <a:pt x="5886" y="32790"/>
                </a:cubicBezTo>
                <a:cubicBezTo>
                  <a:pt x="5999" y="32817"/>
                  <a:pt x="6110" y="32830"/>
                  <a:pt x="6220" y="32830"/>
                </a:cubicBezTo>
                <a:cubicBezTo>
                  <a:pt x="7130" y="32830"/>
                  <a:pt x="7912" y="31955"/>
                  <a:pt x="8407" y="31128"/>
                </a:cubicBezTo>
                <a:cubicBezTo>
                  <a:pt x="9465" y="29358"/>
                  <a:pt x="10190" y="27410"/>
                  <a:pt x="10548" y="25380"/>
                </a:cubicBezTo>
                <a:cubicBezTo>
                  <a:pt x="10677" y="24642"/>
                  <a:pt x="10906" y="23729"/>
                  <a:pt x="11640" y="23582"/>
                </a:cubicBezTo>
                <a:cubicBezTo>
                  <a:pt x="11697" y="23571"/>
                  <a:pt x="11754" y="23565"/>
                  <a:pt x="11811" y="23565"/>
                </a:cubicBezTo>
                <a:cubicBezTo>
                  <a:pt x="12264" y="23565"/>
                  <a:pt x="12691" y="23915"/>
                  <a:pt x="12891" y="24337"/>
                </a:cubicBezTo>
                <a:cubicBezTo>
                  <a:pt x="13115" y="24813"/>
                  <a:pt x="13119" y="25358"/>
                  <a:pt x="13125" y="25883"/>
                </a:cubicBezTo>
                <a:cubicBezTo>
                  <a:pt x="13183" y="31425"/>
                  <a:pt x="13793" y="36941"/>
                  <a:pt x="14909" y="42369"/>
                </a:cubicBezTo>
                <a:cubicBezTo>
                  <a:pt x="15094" y="43273"/>
                  <a:pt x="15804" y="45931"/>
                  <a:pt x="17120" y="45931"/>
                </a:cubicBezTo>
                <a:cubicBezTo>
                  <a:pt x="17386" y="45931"/>
                  <a:pt x="17676" y="45823"/>
                  <a:pt x="17992" y="45569"/>
                </a:cubicBezTo>
                <a:cubicBezTo>
                  <a:pt x="18336" y="45294"/>
                  <a:pt x="18487" y="44848"/>
                  <a:pt x="18609" y="44425"/>
                </a:cubicBezTo>
                <a:cubicBezTo>
                  <a:pt x="20345" y="38409"/>
                  <a:pt x="19896" y="32006"/>
                  <a:pt x="18251" y="26026"/>
                </a:cubicBezTo>
                <a:cubicBezTo>
                  <a:pt x="18111" y="25522"/>
                  <a:pt x="17962" y="24997"/>
                  <a:pt x="18057" y="24481"/>
                </a:cubicBezTo>
                <a:cubicBezTo>
                  <a:pt x="18187" y="23766"/>
                  <a:pt x="18534" y="23496"/>
                  <a:pt x="18935" y="23496"/>
                </a:cubicBezTo>
                <a:cubicBezTo>
                  <a:pt x="19517" y="23496"/>
                  <a:pt x="20212" y="24066"/>
                  <a:pt x="20519" y="24671"/>
                </a:cubicBezTo>
                <a:cubicBezTo>
                  <a:pt x="21081" y="25778"/>
                  <a:pt x="21566" y="26922"/>
                  <a:pt x="21970" y="28097"/>
                </a:cubicBezTo>
                <a:cubicBezTo>
                  <a:pt x="22301" y="29059"/>
                  <a:pt x="22407" y="30436"/>
                  <a:pt x="23036" y="31256"/>
                </a:cubicBezTo>
                <a:cubicBezTo>
                  <a:pt x="23242" y="31525"/>
                  <a:pt x="23570" y="31726"/>
                  <a:pt x="23901" y="31726"/>
                </a:cubicBezTo>
                <a:cubicBezTo>
                  <a:pt x="23973" y="31726"/>
                  <a:pt x="24046" y="31716"/>
                  <a:pt x="24118" y="31695"/>
                </a:cubicBezTo>
                <a:cubicBezTo>
                  <a:pt x="24720" y="31522"/>
                  <a:pt x="24880" y="30754"/>
                  <a:pt x="24901" y="30128"/>
                </a:cubicBezTo>
                <a:cubicBezTo>
                  <a:pt x="25014" y="26678"/>
                  <a:pt x="24160" y="23293"/>
                  <a:pt x="23022" y="20063"/>
                </a:cubicBezTo>
                <a:cubicBezTo>
                  <a:pt x="22520" y="18639"/>
                  <a:pt x="21662" y="17314"/>
                  <a:pt x="21045" y="15936"/>
                </a:cubicBezTo>
                <a:cubicBezTo>
                  <a:pt x="20530" y="14784"/>
                  <a:pt x="19071" y="12046"/>
                  <a:pt x="20014" y="10817"/>
                </a:cubicBezTo>
                <a:cubicBezTo>
                  <a:pt x="20218" y="10551"/>
                  <a:pt x="20526" y="10441"/>
                  <a:pt x="20856" y="10441"/>
                </a:cubicBezTo>
                <a:cubicBezTo>
                  <a:pt x="21246" y="10441"/>
                  <a:pt x="21668" y="10594"/>
                  <a:pt x="21989" y="10823"/>
                </a:cubicBezTo>
                <a:cubicBezTo>
                  <a:pt x="22416" y="11128"/>
                  <a:pt x="23726" y="12387"/>
                  <a:pt x="24599" y="12387"/>
                </a:cubicBezTo>
                <a:cubicBezTo>
                  <a:pt x="24961" y="12387"/>
                  <a:pt x="25247" y="12171"/>
                  <a:pt x="25365" y="11583"/>
                </a:cubicBezTo>
                <a:cubicBezTo>
                  <a:pt x="25421" y="11299"/>
                  <a:pt x="25352" y="11006"/>
                  <a:pt x="25277" y="10725"/>
                </a:cubicBezTo>
                <a:cubicBezTo>
                  <a:pt x="24250" y="6855"/>
                  <a:pt x="22124" y="3292"/>
                  <a:pt x="19202" y="555"/>
                </a:cubicBezTo>
                <a:cubicBezTo>
                  <a:pt x="18461" y="158"/>
                  <a:pt x="17656" y="0"/>
                  <a:pt x="1682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25"/>
          <p:cNvSpPr txBox="1"/>
          <p:nvPr>
            <p:ph idx="2" type="body"/>
          </p:nvPr>
        </p:nvSpPr>
        <p:spPr>
          <a:xfrm>
            <a:off x="4730963" y="1231625"/>
            <a:ext cx="3170400" cy="3320700"/>
          </a:xfrm>
          <a:prstGeom prst="rect">
            <a:avLst/>
          </a:prstGeom>
        </p:spPr>
        <p:txBody>
          <a:bodyPr anchorCtr="0" anchor="t" bIns="91425" lIns="91425" spcFirstLastPara="1" rIns="91425" wrap="square" tIns="91425">
            <a:noAutofit/>
          </a:bodyPr>
          <a:lstStyle>
            <a:lvl1pPr indent="-292100" lvl="0" marL="457200" rtl="0">
              <a:lnSpc>
                <a:spcPct val="115000"/>
              </a:lnSpc>
              <a:spcBef>
                <a:spcPts val="0"/>
              </a:spcBef>
              <a:spcAft>
                <a:spcPts val="0"/>
              </a:spcAft>
              <a:buClr>
                <a:schemeClr val="accent6"/>
              </a:buClr>
              <a:buSzPts val="1000"/>
              <a:buFont typeface="DM Sans"/>
              <a:buChar char="●"/>
              <a:defRPr sz="1000">
                <a:solidFill>
                  <a:schemeClr val="accent6"/>
                </a:solidFill>
                <a:latin typeface="DM Sans"/>
                <a:ea typeface="DM Sans"/>
                <a:cs typeface="DM Sans"/>
                <a:sym typeface="DM Sans"/>
              </a:defRPr>
            </a:lvl1pPr>
            <a:lvl2pPr indent="-292100" lvl="1" marL="914400" rtl="0">
              <a:lnSpc>
                <a:spcPct val="115000"/>
              </a:lnSpc>
              <a:spcBef>
                <a:spcPts val="0"/>
              </a:spcBef>
              <a:spcAft>
                <a:spcPts val="0"/>
              </a:spcAft>
              <a:buClr>
                <a:schemeClr val="accent6"/>
              </a:buClr>
              <a:buSzPts val="1000"/>
              <a:buFont typeface="DM Sans"/>
              <a:buChar char="○"/>
              <a:defRPr sz="1000">
                <a:solidFill>
                  <a:schemeClr val="accent6"/>
                </a:solidFill>
                <a:latin typeface="DM Sans"/>
                <a:ea typeface="DM Sans"/>
                <a:cs typeface="DM Sans"/>
                <a:sym typeface="DM Sans"/>
              </a:defRPr>
            </a:lvl2pPr>
            <a:lvl3pPr indent="-292100" lvl="2" marL="1371600" rtl="0">
              <a:lnSpc>
                <a:spcPct val="115000"/>
              </a:lnSpc>
              <a:spcBef>
                <a:spcPts val="1000"/>
              </a:spcBef>
              <a:spcAft>
                <a:spcPts val="0"/>
              </a:spcAft>
              <a:buClr>
                <a:schemeClr val="accent6"/>
              </a:buClr>
              <a:buSzPts val="1000"/>
              <a:buFont typeface="DM Sans"/>
              <a:buChar char="■"/>
              <a:defRPr sz="1000">
                <a:solidFill>
                  <a:schemeClr val="accent6"/>
                </a:solidFill>
                <a:latin typeface="DM Sans"/>
                <a:ea typeface="DM Sans"/>
                <a:cs typeface="DM Sans"/>
                <a:sym typeface="DM Sans"/>
              </a:defRPr>
            </a:lvl3pPr>
            <a:lvl4pPr indent="-292100" lvl="3" marL="1828800" rtl="0">
              <a:lnSpc>
                <a:spcPct val="115000"/>
              </a:lnSpc>
              <a:spcBef>
                <a:spcPts val="0"/>
              </a:spcBef>
              <a:spcAft>
                <a:spcPts val="0"/>
              </a:spcAft>
              <a:buClr>
                <a:schemeClr val="accent6"/>
              </a:buClr>
              <a:buSzPts val="1000"/>
              <a:buFont typeface="DM Sans"/>
              <a:buChar char="●"/>
              <a:defRPr sz="1000">
                <a:solidFill>
                  <a:schemeClr val="accent6"/>
                </a:solidFill>
                <a:latin typeface="DM Sans"/>
                <a:ea typeface="DM Sans"/>
                <a:cs typeface="DM Sans"/>
                <a:sym typeface="DM Sans"/>
              </a:defRPr>
            </a:lvl4pPr>
            <a:lvl5pPr indent="-292100" lvl="4" marL="2286000" rtl="0">
              <a:lnSpc>
                <a:spcPct val="115000"/>
              </a:lnSpc>
              <a:spcBef>
                <a:spcPts val="0"/>
              </a:spcBef>
              <a:spcAft>
                <a:spcPts val="0"/>
              </a:spcAft>
              <a:buClr>
                <a:schemeClr val="accent6"/>
              </a:buClr>
              <a:buSzPts val="1000"/>
              <a:buFont typeface="DM Sans"/>
              <a:buChar char="○"/>
              <a:defRPr sz="1000">
                <a:solidFill>
                  <a:schemeClr val="accent6"/>
                </a:solidFill>
                <a:latin typeface="DM Sans"/>
                <a:ea typeface="DM Sans"/>
                <a:cs typeface="DM Sans"/>
                <a:sym typeface="DM Sans"/>
              </a:defRPr>
            </a:lvl5pPr>
            <a:lvl6pPr indent="-292100" lvl="5" marL="2743200" rtl="0">
              <a:lnSpc>
                <a:spcPct val="115000"/>
              </a:lnSpc>
              <a:spcBef>
                <a:spcPts val="0"/>
              </a:spcBef>
              <a:spcAft>
                <a:spcPts val="0"/>
              </a:spcAft>
              <a:buClr>
                <a:schemeClr val="accent6"/>
              </a:buClr>
              <a:buSzPts val="1000"/>
              <a:buFont typeface="DM Sans"/>
              <a:buChar char="■"/>
              <a:defRPr sz="1000">
                <a:solidFill>
                  <a:schemeClr val="accent6"/>
                </a:solidFill>
                <a:latin typeface="DM Sans"/>
                <a:ea typeface="DM Sans"/>
                <a:cs typeface="DM Sans"/>
                <a:sym typeface="DM Sans"/>
              </a:defRPr>
            </a:lvl6pPr>
            <a:lvl7pPr indent="-292100" lvl="6" marL="3200400" rtl="0">
              <a:lnSpc>
                <a:spcPct val="115000"/>
              </a:lnSpc>
              <a:spcBef>
                <a:spcPts val="0"/>
              </a:spcBef>
              <a:spcAft>
                <a:spcPts val="0"/>
              </a:spcAft>
              <a:buClr>
                <a:schemeClr val="accent6"/>
              </a:buClr>
              <a:buSzPts val="1000"/>
              <a:buFont typeface="DM Sans"/>
              <a:buChar char="●"/>
              <a:defRPr sz="1000">
                <a:solidFill>
                  <a:schemeClr val="accent6"/>
                </a:solidFill>
                <a:latin typeface="DM Sans"/>
                <a:ea typeface="DM Sans"/>
                <a:cs typeface="DM Sans"/>
                <a:sym typeface="DM Sans"/>
              </a:defRPr>
            </a:lvl7pPr>
            <a:lvl8pPr indent="-292100" lvl="7" marL="3657600" rtl="0">
              <a:lnSpc>
                <a:spcPct val="115000"/>
              </a:lnSpc>
              <a:spcBef>
                <a:spcPts val="0"/>
              </a:spcBef>
              <a:spcAft>
                <a:spcPts val="0"/>
              </a:spcAft>
              <a:buClr>
                <a:schemeClr val="accent6"/>
              </a:buClr>
              <a:buSzPts val="1000"/>
              <a:buFont typeface="DM Sans"/>
              <a:buChar char="○"/>
              <a:defRPr sz="1000">
                <a:solidFill>
                  <a:schemeClr val="accent6"/>
                </a:solidFill>
                <a:latin typeface="DM Sans"/>
                <a:ea typeface="DM Sans"/>
                <a:cs typeface="DM Sans"/>
                <a:sym typeface="DM Sans"/>
              </a:defRPr>
            </a:lvl8pPr>
            <a:lvl9pPr indent="-292100" lvl="8" marL="4114800" rtl="0">
              <a:lnSpc>
                <a:spcPct val="115000"/>
              </a:lnSpc>
              <a:spcBef>
                <a:spcPts val="0"/>
              </a:spcBef>
              <a:spcAft>
                <a:spcPts val="0"/>
              </a:spcAft>
              <a:buClr>
                <a:schemeClr val="accent6"/>
              </a:buClr>
              <a:buSzPts val="1000"/>
              <a:buFont typeface="DM Sans"/>
              <a:buChar char="■"/>
              <a:defRPr sz="1000">
                <a:solidFill>
                  <a:schemeClr val="accent6"/>
                </a:solidFill>
                <a:latin typeface="DM Sans"/>
                <a:ea typeface="DM Sans"/>
                <a:cs typeface="DM Sans"/>
                <a:sym typeface="DM Sans"/>
              </a:defRPr>
            </a:lvl9pPr>
          </a:lstStyle>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SECTION_HEADER_2_1_2_1_1_1_2_1_1_1_1">
    <p:bg>
      <p:bgPr>
        <a:solidFill>
          <a:schemeClr val="accent2"/>
        </a:solidFill>
      </p:bgPr>
    </p:bg>
    <p:spTree>
      <p:nvGrpSpPr>
        <p:cNvPr id="577" name="Shape 577"/>
        <p:cNvGrpSpPr/>
        <p:nvPr/>
      </p:nvGrpSpPr>
      <p:grpSpPr>
        <a:xfrm>
          <a:off x="0" y="0"/>
          <a:ext cx="0" cy="0"/>
          <a:chOff x="0" y="0"/>
          <a:chExt cx="0" cy="0"/>
        </a:xfrm>
      </p:grpSpPr>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SECTION_HEADER_2_1_2_1_1_1_2_1_1_1_1_1">
    <p:bg>
      <p:bgPr>
        <a:solidFill>
          <a:schemeClr val="accent6"/>
        </a:solidFill>
      </p:bgPr>
    </p:bg>
    <p:spTree>
      <p:nvGrpSpPr>
        <p:cNvPr id="578" name="Shape 578"/>
        <p:cNvGrpSpPr/>
        <p:nvPr/>
      </p:nvGrpSpPr>
      <p:grpSpPr>
        <a:xfrm>
          <a:off x="0" y="0"/>
          <a:ext cx="0" cy="0"/>
          <a:chOff x="0" y="0"/>
          <a:chExt cx="0" cy="0"/>
        </a:xfrm>
      </p:grpSpPr>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bg>
      <p:bgPr>
        <a:solidFill>
          <a:srgbClr val="FFFFFF"/>
        </a:solidFill>
      </p:bgPr>
    </p:bg>
    <p:spTree>
      <p:nvGrpSpPr>
        <p:cNvPr id="579" name="Shape 579"/>
        <p:cNvGrpSpPr/>
        <p:nvPr/>
      </p:nvGrpSpPr>
      <p:grpSpPr>
        <a:xfrm>
          <a:off x="0" y="0"/>
          <a:ext cx="0" cy="0"/>
          <a:chOff x="0" y="0"/>
          <a:chExt cx="0" cy="0"/>
        </a:xfrm>
      </p:grpSpPr>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583" name="Shape 583"/>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theme" Target="../theme/theme1.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accent6"/>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Clr>
                <a:schemeClr val="accent2"/>
              </a:buClr>
              <a:buSzPts val="2800"/>
              <a:buFont typeface="Passion One"/>
              <a:buNone/>
              <a:defRPr sz="2800">
                <a:solidFill>
                  <a:schemeClr val="accent2"/>
                </a:solidFill>
                <a:latin typeface="Passion One"/>
                <a:ea typeface="Passion One"/>
                <a:cs typeface="Passion One"/>
                <a:sym typeface="Passion One"/>
              </a:defRPr>
            </a:lvl1pPr>
            <a:lvl2pPr lvl="1">
              <a:spcBef>
                <a:spcPts val="0"/>
              </a:spcBef>
              <a:spcAft>
                <a:spcPts val="0"/>
              </a:spcAft>
              <a:buClr>
                <a:schemeClr val="accent2"/>
              </a:buClr>
              <a:buSzPts val="2800"/>
              <a:buFont typeface="Passion One"/>
              <a:buNone/>
              <a:defRPr sz="2800">
                <a:solidFill>
                  <a:schemeClr val="accent2"/>
                </a:solidFill>
                <a:latin typeface="Passion One"/>
                <a:ea typeface="Passion One"/>
                <a:cs typeface="Passion One"/>
                <a:sym typeface="Passion One"/>
              </a:defRPr>
            </a:lvl2pPr>
            <a:lvl3pPr lvl="2">
              <a:spcBef>
                <a:spcPts val="0"/>
              </a:spcBef>
              <a:spcAft>
                <a:spcPts val="0"/>
              </a:spcAft>
              <a:buClr>
                <a:schemeClr val="accent2"/>
              </a:buClr>
              <a:buSzPts val="2800"/>
              <a:buFont typeface="Passion One"/>
              <a:buNone/>
              <a:defRPr sz="2800">
                <a:solidFill>
                  <a:schemeClr val="accent2"/>
                </a:solidFill>
                <a:latin typeface="Passion One"/>
                <a:ea typeface="Passion One"/>
                <a:cs typeface="Passion One"/>
                <a:sym typeface="Passion One"/>
              </a:defRPr>
            </a:lvl3pPr>
            <a:lvl4pPr lvl="3">
              <a:spcBef>
                <a:spcPts val="0"/>
              </a:spcBef>
              <a:spcAft>
                <a:spcPts val="0"/>
              </a:spcAft>
              <a:buClr>
                <a:schemeClr val="accent2"/>
              </a:buClr>
              <a:buSzPts val="2800"/>
              <a:buFont typeface="Passion One"/>
              <a:buNone/>
              <a:defRPr sz="2800">
                <a:solidFill>
                  <a:schemeClr val="accent2"/>
                </a:solidFill>
                <a:latin typeface="Passion One"/>
                <a:ea typeface="Passion One"/>
                <a:cs typeface="Passion One"/>
                <a:sym typeface="Passion One"/>
              </a:defRPr>
            </a:lvl4pPr>
            <a:lvl5pPr lvl="4">
              <a:spcBef>
                <a:spcPts val="0"/>
              </a:spcBef>
              <a:spcAft>
                <a:spcPts val="0"/>
              </a:spcAft>
              <a:buClr>
                <a:schemeClr val="accent2"/>
              </a:buClr>
              <a:buSzPts val="2800"/>
              <a:buFont typeface="Passion One"/>
              <a:buNone/>
              <a:defRPr sz="2800">
                <a:solidFill>
                  <a:schemeClr val="accent2"/>
                </a:solidFill>
                <a:latin typeface="Passion One"/>
                <a:ea typeface="Passion One"/>
                <a:cs typeface="Passion One"/>
                <a:sym typeface="Passion One"/>
              </a:defRPr>
            </a:lvl5pPr>
            <a:lvl6pPr lvl="5">
              <a:spcBef>
                <a:spcPts val="0"/>
              </a:spcBef>
              <a:spcAft>
                <a:spcPts val="0"/>
              </a:spcAft>
              <a:buClr>
                <a:schemeClr val="accent2"/>
              </a:buClr>
              <a:buSzPts val="2800"/>
              <a:buFont typeface="Passion One"/>
              <a:buNone/>
              <a:defRPr sz="2800">
                <a:solidFill>
                  <a:schemeClr val="accent2"/>
                </a:solidFill>
                <a:latin typeface="Passion One"/>
                <a:ea typeface="Passion One"/>
                <a:cs typeface="Passion One"/>
                <a:sym typeface="Passion One"/>
              </a:defRPr>
            </a:lvl6pPr>
            <a:lvl7pPr lvl="6">
              <a:spcBef>
                <a:spcPts val="0"/>
              </a:spcBef>
              <a:spcAft>
                <a:spcPts val="0"/>
              </a:spcAft>
              <a:buClr>
                <a:schemeClr val="accent2"/>
              </a:buClr>
              <a:buSzPts val="2800"/>
              <a:buFont typeface="Passion One"/>
              <a:buNone/>
              <a:defRPr sz="2800">
                <a:solidFill>
                  <a:schemeClr val="accent2"/>
                </a:solidFill>
                <a:latin typeface="Passion One"/>
                <a:ea typeface="Passion One"/>
                <a:cs typeface="Passion One"/>
                <a:sym typeface="Passion One"/>
              </a:defRPr>
            </a:lvl7pPr>
            <a:lvl8pPr lvl="7">
              <a:spcBef>
                <a:spcPts val="0"/>
              </a:spcBef>
              <a:spcAft>
                <a:spcPts val="0"/>
              </a:spcAft>
              <a:buClr>
                <a:schemeClr val="accent2"/>
              </a:buClr>
              <a:buSzPts val="2800"/>
              <a:buFont typeface="Passion One"/>
              <a:buNone/>
              <a:defRPr sz="2800">
                <a:solidFill>
                  <a:schemeClr val="accent2"/>
                </a:solidFill>
                <a:latin typeface="Passion One"/>
                <a:ea typeface="Passion One"/>
                <a:cs typeface="Passion One"/>
                <a:sym typeface="Passion One"/>
              </a:defRPr>
            </a:lvl8pPr>
            <a:lvl9pPr lvl="8">
              <a:spcBef>
                <a:spcPts val="0"/>
              </a:spcBef>
              <a:spcAft>
                <a:spcPts val="0"/>
              </a:spcAft>
              <a:buClr>
                <a:schemeClr val="accent2"/>
              </a:buClr>
              <a:buSzPts val="2800"/>
              <a:buFont typeface="Passion One"/>
              <a:buNone/>
              <a:defRPr sz="2800">
                <a:solidFill>
                  <a:schemeClr val="accent2"/>
                </a:solidFill>
                <a:latin typeface="Passion One"/>
                <a:ea typeface="Passion One"/>
                <a:cs typeface="Passion One"/>
                <a:sym typeface="Passion One"/>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342900" lvl="0" marL="457200">
              <a:lnSpc>
                <a:spcPct val="115000"/>
              </a:lnSpc>
              <a:spcBef>
                <a:spcPts val="0"/>
              </a:spcBef>
              <a:spcAft>
                <a:spcPts val="0"/>
              </a:spcAft>
              <a:buClr>
                <a:schemeClr val="accent2"/>
              </a:buClr>
              <a:buSzPts val="1800"/>
              <a:buFont typeface="DM Sans"/>
              <a:buChar char="●"/>
              <a:defRPr sz="1800">
                <a:solidFill>
                  <a:schemeClr val="accent2"/>
                </a:solidFill>
                <a:latin typeface="DM Sans"/>
                <a:ea typeface="DM Sans"/>
                <a:cs typeface="DM Sans"/>
                <a:sym typeface="DM Sans"/>
              </a:defRPr>
            </a:lvl1pPr>
            <a:lvl2pPr indent="-317500" lvl="1" marL="914400">
              <a:lnSpc>
                <a:spcPct val="115000"/>
              </a:lnSpc>
              <a:spcBef>
                <a:spcPts val="1600"/>
              </a:spcBef>
              <a:spcAft>
                <a:spcPts val="0"/>
              </a:spcAft>
              <a:buClr>
                <a:schemeClr val="accent2"/>
              </a:buClr>
              <a:buSzPts val="1400"/>
              <a:buFont typeface="DM Sans"/>
              <a:buChar char="○"/>
              <a:defRPr>
                <a:solidFill>
                  <a:schemeClr val="accent2"/>
                </a:solidFill>
                <a:latin typeface="DM Sans"/>
                <a:ea typeface="DM Sans"/>
                <a:cs typeface="DM Sans"/>
                <a:sym typeface="DM Sans"/>
              </a:defRPr>
            </a:lvl2pPr>
            <a:lvl3pPr indent="-317500" lvl="2" marL="1371600">
              <a:lnSpc>
                <a:spcPct val="115000"/>
              </a:lnSpc>
              <a:spcBef>
                <a:spcPts val="1600"/>
              </a:spcBef>
              <a:spcAft>
                <a:spcPts val="0"/>
              </a:spcAft>
              <a:buClr>
                <a:schemeClr val="accent2"/>
              </a:buClr>
              <a:buSzPts val="1400"/>
              <a:buFont typeface="DM Sans"/>
              <a:buChar char="■"/>
              <a:defRPr>
                <a:solidFill>
                  <a:schemeClr val="accent2"/>
                </a:solidFill>
                <a:latin typeface="DM Sans"/>
                <a:ea typeface="DM Sans"/>
                <a:cs typeface="DM Sans"/>
                <a:sym typeface="DM Sans"/>
              </a:defRPr>
            </a:lvl3pPr>
            <a:lvl4pPr indent="-317500" lvl="3" marL="1828800">
              <a:lnSpc>
                <a:spcPct val="115000"/>
              </a:lnSpc>
              <a:spcBef>
                <a:spcPts val="1600"/>
              </a:spcBef>
              <a:spcAft>
                <a:spcPts val="0"/>
              </a:spcAft>
              <a:buClr>
                <a:schemeClr val="accent2"/>
              </a:buClr>
              <a:buSzPts val="1400"/>
              <a:buFont typeface="DM Sans"/>
              <a:buChar char="●"/>
              <a:defRPr>
                <a:solidFill>
                  <a:schemeClr val="accent2"/>
                </a:solidFill>
                <a:latin typeface="DM Sans"/>
                <a:ea typeface="DM Sans"/>
                <a:cs typeface="DM Sans"/>
                <a:sym typeface="DM Sans"/>
              </a:defRPr>
            </a:lvl4pPr>
            <a:lvl5pPr indent="-317500" lvl="4" marL="2286000">
              <a:lnSpc>
                <a:spcPct val="115000"/>
              </a:lnSpc>
              <a:spcBef>
                <a:spcPts val="1600"/>
              </a:spcBef>
              <a:spcAft>
                <a:spcPts val="0"/>
              </a:spcAft>
              <a:buClr>
                <a:schemeClr val="accent2"/>
              </a:buClr>
              <a:buSzPts val="1400"/>
              <a:buFont typeface="DM Sans"/>
              <a:buChar char="○"/>
              <a:defRPr>
                <a:solidFill>
                  <a:schemeClr val="accent2"/>
                </a:solidFill>
                <a:latin typeface="DM Sans"/>
                <a:ea typeface="DM Sans"/>
                <a:cs typeface="DM Sans"/>
                <a:sym typeface="DM Sans"/>
              </a:defRPr>
            </a:lvl5pPr>
            <a:lvl6pPr indent="-317500" lvl="5" marL="2743200">
              <a:lnSpc>
                <a:spcPct val="115000"/>
              </a:lnSpc>
              <a:spcBef>
                <a:spcPts val="1600"/>
              </a:spcBef>
              <a:spcAft>
                <a:spcPts val="0"/>
              </a:spcAft>
              <a:buClr>
                <a:schemeClr val="accent2"/>
              </a:buClr>
              <a:buSzPts val="1400"/>
              <a:buFont typeface="DM Sans"/>
              <a:buChar char="■"/>
              <a:defRPr>
                <a:solidFill>
                  <a:schemeClr val="accent2"/>
                </a:solidFill>
                <a:latin typeface="DM Sans"/>
                <a:ea typeface="DM Sans"/>
                <a:cs typeface="DM Sans"/>
                <a:sym typeface="DM Sans"/>
              </a:defRPr>
            </a:lvl6pPr>
            <a:lvl7pPr indent="-317500" lvl="6" marL="3200400">
              <a:lnSpc>
                <a:spcPct val="115000"/>
              </a:lnSpc>
              <a:spcBef>
                <a:spcPts val="1600"/>
              </a:spcBef>
              <a:spcAft>
                <a:spcPts val="0"/>
              </a:spcAft>
              <a:buClr>
                <a:schemeClr val="accent2"/>
              </a:buClr>
              <a:buSzPts val="1400"/>
              <a:buFont typeface="DM Sans"/>
              <a:buChar char="●"/>
              <a:defRPr>
                <a:solidFill>
                  <a:schemeClr val="accent2"/>
                </a:solidFill>
                <a:latin typeface="DM Sans"/>
                <a:ea typeface="DM Sans"/>
                <a:cs typeface="DM Sans"/>
                <a:sym typeface="DM Sans"/>
              </a:defRPr>
            </a:lvl7pPr>
            <a:lvl8pPr indent="-317500" lvl="7" marL="3657600">
              <a:lnSpc>
                <a:spcPct val="115000"/>
              </a:lnSpc>
              <a:spcBef>
                <a:spcPts val="1600"/>
              </a:spcBef>
              <a:spcAft>
                <a:spcPts val="0"/>
              </a:spcAft>
              <a:buClr>
                <a:schemeClr val="accent2"/>
              </a:buClr>
              <a:buSzPts val="1400"/>
              <a:buFont typeface="DM Sans"/>
              <a:buChar char="○"/>
              <a:defRPr>
                <a:solidFill>
                  <a:schemeClr val="accent2"/>
                </a:solidFill>
                <a:latin typeface="DM Sans"/>
                <a:ea typeface="DM Sans"/>
                <a:cs typeface="DM Sans"/>
                <a:sym typeface="DM Sans"/>
              </a:defRPr>
            </a:lvl8pPr>
            <a:lvl9pPr indent="-317500" lvl="8" marL="4114800">
              <a:lnSpc>
                <a:spcPct val="115000"/>
              </a:lnSpc>
              <a:spcBef>
                <a:spcPts val="1600"/>
              </a:spcBef>
              <a:spcAft>
                <a:spcPts val="1600"/>
              </a:spcAft>
              <a:buClr>
                <a:schemeClr val="accent2"/>
              </a:buClr>
              <a:buSzPts val="1400"/>
              <a:buFont typeface="DM Sans"/>
              <a:buChar char="■"/>
              <a:defRPr>
                <a:solidFill>
                  <a:schemeClr val="accent2"/>
                </a:solidFill>
                <a:latin typeface="DM Sans"/>
                <a:ea typeface="DM Sans"/>
                <a:cs typeface="DM Sans"/>
                <a:sym typeface="DM Sans"/>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580" name="Shape 580"/>
        <p:cNvGrpSpPr/>
        <p:nvPr/>
      </p:nvGrpSpPr>
      <p:grpSpPr>
        <a:xfrm>
          <a:off x="0" y="0"/>
          <a:ext cx="0" cy="0"/>
          <a:chOff x="0" y="0"/>
          <a:chExt cx="0" cy="0"/>
        </a:xfrm>
      </p:grpSpPr>
      <p:sp>
        <p:nvSpPr>
          <p:cNvPr id="581" name="Google Shape;581;p29"/>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582" name="Google Shape;582;p29"/>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5" r:id="rId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xml"/><Relationship Id="rId3" Type="http://schemas.openxmlformats.org/officeDocument/2006/relationships/hyperlink" Target="http://bit.ly/2Tynxth" TargetMode="External"/><Relationship Id="rId4" Type="http://schemas.openxmlformats.org/officeDocument/2006/relationships/hyperlink" Target="http://bit.ly/30B07Gq" TargetMode="External"/><Relationship Id="rId9" Type="http://schemas.openxmlformats.org/officeDocument/2006/relationships/slide" Target="/ppt/slides/slide28.xml"/><Relationship Id="rId5" Type="http://schemas.openxmlformats.org/officeDocument/2006/relationships/hyperlink" Target="http://bit.ly/33VAFh3" TargetMode="External"/><Relationship Id="rId6" Type="http://schemas.openxmlformats.org/officeDocument/2006/relationships/slide" Target="/ppt/slides/slide26.xml"/><Relationship Id="rId7" Type="http://schemas.openxmlformats.org/officeDocument/2006/relationships/slide" Target="/ppt/slides/slide24.xml"/><Relationship Id="rId8" Type="http://schemas.openxmlformats.org/officeDocument/2006/relationships/slide" Target="/ppt/slides/slide27.xml"/><Relationship Id="rId11" Type="http://schemas.openxmlformats.org/officeDocument/2006/relationships/slide" Target="/ppt/slides/slide29.xml"/><Relationship Id="rId10" Type="http://schemas.openxmlformats.org/officeDocument/2006/relationships/slide" Target="/ppt/slides/slide28.xml"/><Relationship Id="rId13" Type="http://schemas.openxmlformats.org/officeDocument/2006/relationships/slide" Target="/ppt/slides/slide29.xml"/><Relationship Id="rId12" Type="http://schemas.openxmlformats.org/officeDocument/2006/relationships/slide" Target="/ppt/slides/slide29.xml"/><Relationship Id="rId15" Type="http://schemas.openxmlformats.org/officeDocument/2006/relationships/slide" Target="/ppt/slides/slide30.xml"/><Relationship Id="rId14" Type="http://schemas.openxmlformats.org/officeDocument/2006/relationships/slide" Target="/ppt/slides/slide30.xml"/><Relationship Id="rId17" Type="http://schemas.openxmlformats.org/officeDocument/2006/relationships/slide" Target="/ppt/slides/slide36.xml"/><Relationship Id="rId16" Type="http://schemas.openxmlformats.org/officeDocument/2006/relationships/slide" Target="/ppt/slides/slide36.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4.xml"/><Relationship Id="rId3" Type="http://schemas.openxmlformats.org/officeDocument/2006/relationships/hyperlink" Target="https://docs.google.com/spreadsheets/d/1D3Gyff6ctlrx1cUM5PEFWR3oOT3zmmW3nU3NOVsRR7Q/copy" TargetMode="External"/><Relationship Id="rId4" Type="http://schemas.openxmlformats.org/officeDocument/2006/relationships/image" Target="../media/image1.pn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18.xml"/><Relationship Id="rId3" Type="http://schemas.openxmlformats.org/officeDocument/2006/relationships/image" Target="../media/image3.jp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19.xml"/><Relationship Id="rId3" Type="http://schemas.openxmlformats.org/officeDocument/2006/relationships/image" Target="../media/image4.jpg"/></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3.xml"/><Relationship Id="rId3" Type="http://schemas.openxmlformats.org/officeDocument/2006/relationships/image" Target="../media/image2.png"/><Relationship Id="rId4" Type="http://schemas.openxmlformats.org/officeDocument/2006/relationships/image" Target="../media/image6.png"/></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20" Type="http://schemas.openxmlformats.org/officeDocument/2006/relationships/hyperlink" Target="https://www.freepik.com/free-vector/hand-drawn-music-poster-template_5238435.htm/?utm_source=slidesgo_template&amp;utm_medium=referral-link&amp;utm_campaign=sg_resources&amp;utm_content=freepik" TargetMode="External"/><Relationship Id="rId22" Type="http://schemas.openxmlformats.org/officeDocument/2006/relationships/hyperlink" Target="https://www.freepik.com/free-vector/hand-drawn-music-festival-poster-template_4072763.htm/?utm_source=slidesgo_template&amp;utm_medium=referral-link&amp;utm_campaign=sg_resources&amp;utm_content=freepik" TargetMode="External"/><Relationship Id="rId21" Type="http://schemas.openxmlformats.org/officeDocument/2006/relationships/hyperlink" Target="https://www.freepik.com/free-vector/hand-drawn-music-festival-poster-template_4072763.htm" TargetMode="External"/><Relationship Id="rId24" Type="http://schemas.openxmlformats.org/officeDocument/2006/relationships/hyperlink" Target="https://www.freepik.com/free-vector/hand-drawn-music-festival-poster-template_5441572.htm/?utm_source=slidesgo_template&amp;utm_medium=referral-link&amp;utm_campaign=sg_resources&amp;utm_content=freepik" TargetMode="External"/><Relationship Id="rId23" Type="http://schemas.openxmlformats.org/officeDocument/2006/relationships/hyperlink" Target="https://www.freepik.com/free-vector/hand-drawn-music-festival-poster-template_5441572.htm" TargetMode="External"/><Relationship Id="rId1" Type="http://schemas.openxmlformats.org/officeDocument/2006/relationships/slideLayout" Target="../slideLayouts/slideLayout24.xml"/><Relationship Id="rId2" Type="http://schemas.openxmlformats.org/officeDocument/2006/relationships/notesSlide" Target="../notesSlides/notesSlide27.xml"/><Relationship Id="rId3" Type="http://schemas.openxmlformats.org/officeDocument/2006/relationships/hyperlink" Target="https://www.freepik.com/free-vector/hand-drawn-music-festival-poster-with-guitar_5486289.htm" TargetMode="External"/><Relationship Id="rId4" Type="http://schemas.openxmlformats.org/officeDocument/2006/relationships/hyperlink" Target="https://www.freepik.com/free-vector/hand-drawn-music-festival-poster-with-guitar_5486289.htm/?utm_source=slidesgo_template&amp;utm_medium=referral-link&amp;utm_campaign=sg_resources&amp;utm_content=freepik" TargetMode="External"/><Relationship Id="rId9" Type="http://schemas.openxmlformats.org/officeDocument/2006/relationships/hyperlink" Target="https://www.freepik.com/free-vector/hand-drawn-music-festival-poster-template_4834400.htm/?utm_source=slidesgo_template&amp;utm_medium=referral-link&amp;utm_campaign=sg_resources&amp;utm_content=freepik" TargetMode="External"/><Relationship Id="rId26" Type="http://schemas.openxmlformats.org/officeDocument/2006/relationships/hyperlink" Target="https://www.freepik.com/free-photo/smiling-girl-playing-ukelele_3553044.htm/?utm_source=slidesgo_template&amp;utm_medium=referral-link&amp;utm_campaign=sg_resources&amp;utm_content=freepik" TargetMode="External"/><Relationship Id="rId25" Type="http://schemas.openxmlformats.org/officeDocument/2006/relationships/hyperlink" Target="https://www.freepik.com/free-photo/smiling-girl-playing-ukelele_3553044.htm" TargetMode="External"/><Relationship Id="rId28" Type="http://schemas.openxmlformats.org/officeDocument/2006/relationships/hyperlink" Target="https://www.freepik.com/free-photo/woman-playing-icon-filter-guitar_5515157.htm/?utm_source=slidesgo_template&amp;utm_medium=referral-link&amp;utm_campaign=sg_resources&amp;utm_content=freepik" TargetMode="External"/><Relationship Id="rId27" Type="http://schemas.openxmlformats.org/officeDocument/2006/relationships/hyperlink" Target="https://www.freepik.com/free-photo/woman-playing-icon-filter-guitar_5515157.htm" TargetMode="External"/><Relationship Id="rId5" Type="http://schemas.openxmlformats.org/officeDocument/2006/relationships/hyperlink" Target="https://www.freepik.com/free-vector/hand-drawn-music-festival-poster-template_5441575.htm" TargetMode="External"/><Relationship Id="rId6" Type="http://schemas.openxmlformats.org/officeDocument/2006/relationships/hyperlink" Target="https://www.freepik.com/free-vector/hand-drawn-music-festival-poster-template_5441575.htm/?utm_source=slidesgo_template&amp;utm_medium=referral-link&amp;utm_campaign=sg_resources&amp;utm_content=freepik" TargetMode="External"/><Relationship Id="rId29" Type="http://schemas.openxmlformats.org/officeDocument/2006/relationships/hyperlink" Target="https://www.flaticon.com/packs/music-elements/?utm_source=slidesgo_template&amp;utm_medium=referral-link&amp;utm_campaign=sg_resources&amp;utm_content=flaticon" TargetMode="External"/><Relationship Id="rId7" Type="http://schemas.openxmlformats.org/officeDocument/2006/relationships/hyperlink" Target="https://www.freepik.com/free-vector/hand-drawn-music-festival-poster_4973543.htm" TargetMode="External"/><Relationship Id="rId8" Type="http://schemas.openxmlformats.org/officeDocument/2006/relationships/hyperlink" Target="https://www.freepik.com/free-vector/hand-drawn-music-festival-poster_4973543.htm/?utm_source=slidesgo_template&amp;utm_medium=referral-link&amp;utm_campaign=sg_resources&amp;utm_content=freepik" TargetMode="External"/><Relationship Id="rId11" Type="http://schemas.openxmlformats.org/officeDocument/2006/relationships/hyperlink" Target="https://www.freepik.com/free-vector/artists-work-collection-with-dancers_5485629.htm" TargetMode="External"/><Relationship Id="rId10" Type="http://schemas.openxmlformats.org/officeDocument/2006/relationships/hyperlink" Target="https://www.freepik.com/free-vector/hand-drawn-music-poster-template_5301516.htm/?utm_source=slidesgo_template&amp;utm_medium=referral-link&amp;utm_campaign=sg_resources&amp;utm_content=freepik" TargetMode="External"/><Relationship Id="rId13" Type="http://schemas.openxmlformats.org/officeDocument/2006/relationships/hyperlink" Target="https://www.freepik.com/free-vector/hand-drawn-music-festival-poster-template_4834403.htm" TargetMode="External"/><Relationship Id="rId12" Type="http://schemas.openxmlformats.org/officeDocument/2006/relationships/hyperlink" Target="https://www.freepik.com/free-vector/artists-work-collection-with-dancers_5485629.htm/?utm_source=slidesgo_template&amp;utm_medium=referral-link&amp;utm_campaign=sg_resources&amp;utm_content=freepik" TargetMode="External"/><Relationship Id="rId15" Type="http://schemas.openxmlformats.org/officeDocument/2006/relationships/hyperlink" Target="https://www.freepik.com/free-vector/abstract-jazz-music-poster-template_5558042.htm/?utm_source=slidesgo_template&amp;utm_medium=referral-link&amp;utm_campaign=sg_resources&amp;utm_content=freepik" TargetMode="External"/><Relationship Id="rId14" Type="http://schemas.openxmlformats.org/officeDocument/2006/relationships/hyperlink" Target="https://www.freepik.com/free-vector/hand-drawn-music-festival-poster-template_4834403.htm/?utm_source=slidesgo_template&amp;utm_medium=referral-link&amp;utm_campaign=sg_resources&amp;utm_content=freepik" TargetMode="External"/><Relationship Id="rId17" Type="http://schemas.openxmlformats.org/officeDocument/2006/relationships/hyperlink" Target="https://www.freepik.com/free-vector/hand-drawn-music-poster-template_5301521.htm/?utm_source=slidesgo_template&amp;utm_medium=referral-link&amp;utm_campaign=sg_resources&amp;utm_content=freepik" TargetMode="External"/><Relationship Id="rId16" Type="http://schemas.openxmlformats.org/officeDocument/2006/relationships/hyperlink" Target="https://www.freepik.com/free-vector/hand-drawn-music-poster-template_5301521.htm" TargetMode="External"/><Relationship Id="rId19" Type="http://schemas.openxmlformats.org/officeDocument/2006/relationships/hyperlink" Target="https://www.freepik.com/free-vector/hand-drawn-music-poster-template_5238435.htm" TargetMode="External"/><Relationship Id="rId18" Type="http://schemas.openxmlformats.org/officeDocument/2006/relationships/hyperlink" Target="https://www.freepik.com/free-vector/hand-drawn-music-festival-poster_5069586.htm/?utm_source=slidesgo_template&amp;utm_medium=referral-link&amp;utm_campaign=sg_resources&amp;utm_content=freepik" TargetMode="Externa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28.xml"/><Relationship Id="rId3" Type="http://schemas.openxmlformats.org/officeDocument/2006/relationships/hyperlink" Target="http://bit.ly/2PfT4lq" TargetMode="External"/><Relationship Id="rId4" Type="http://schemas.openxmlformats.org/officeDocument/2006/relationships/slide" Target="/ppt/slides/slide24.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29.xml"/><Relationship Id="rId3" Type="http://schemas.openxmlformats.org/officeDocument/2006/relationships/hyperlink" Target="https://fonts.google.com/specimen/Passion+One" TargetMode="External"/><Relationship Id="rId4" Type="http://schemas.openxmlformats.org/officeDocument/2006/relationships/hyperlink" Target="https://fonts.google.com/specimen/DM+Sans" TargetMode="Externa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6.xml"/><Relationship Id="rId3" Type="http://schemas.openxmlformats.org/officeDocument/2006/relationships/hyperlink" Target="https://chrome.google.com/webstore/detail/flaticon-for-gsuit-gslide/haekgjfnhhdkgfgmldhfokhmfkgmciba" TargetMode="Externa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43.xml"/><Relationship Id="rId3" Type="http://schemas.openxmlformats.org/officeDocument/2006/relationships/hyperlink" Target="http://bit.ly/2PfT4lq" TargetMode="External"/><Relationship Id="rId4" Type="http://schemas.openxmlformats.org/officeDocument/2006/relationships/image" Target="../media/image5.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7" name="Shape 587"/>
        <p:cNvGrpSpPr/>
        <p:nvPr/>
      </p:nvGrpSpPr>
      <p:grpSpPr>
        <a:xfrm>
          <a:off x="0" y="0"/>
          <a:ext cx="0" cy="0"/>
          <a:chOff x="0" y="0"/>
          <a:chExt cx="0" cy="0"/>
        </a:xfrm>
      </p:grpSpPr>
      <p:sp>
        <p:nvSpPr>
          <p:cNvPr id="588" name="Google Shape;588;p31"/>
          <p:cNvSpPr txBox="1"/>
          <p:nvPr>
            <p:ph type="ctrTitle"/>
          </p:nvPr>
        </p:nvSpPr>
        <p:spPr>
          <a:xfrm>
            <a:off x="2907300" y="1102875"/>
            <a:ext cx="3329400" cy="79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Music</a:t>
            </a:r>
            <a:endParaRPr/>
          </a:p>
        </p:txBody>
      </p:sp>
      <p:sp>
        <p:nvSpPr>
          <p:cNvPr id="589" name="Google Shape;589;p31"/>
          <p:cNvSpPr txBox="1"/>
          <p:nvPr>
            <p:ph idx="1" type="subTitle"/>
          </p:nvPr>
        </p:nvSpPr>
        <p:spPr>
          <a:xfrm>
            <a:off x="3447300" y="2490050"/>
            <a:ext cx="2249400" cy="79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is where your presentation begins</a:t>
            </a:r>
            <a:endParaRPr/>
          </a:p>
        </p:txBody>
      </p:sp>
      <p:sp>
        <p:nvSpPr>
          <p:cNvPr id="590" name="Google Shape;590;p31"/>
          <p:cNvSpPr/>
          <p:nvPr/>
        </p:nvSpPr>
        <p:spPr>
          <a:xfrm>
            <a:off x="6436519" y="-285558"/>
            <a:ext cx="354058" cy="577955"/>
          </a:xfrm>
          <a:custGeom>
            <a:rect b="b" l="l" r="r" t="t"/>
            <a:pathLst>
              <a:path extrusionOk="0" h="15593" w="9553">
                <a:moveTo>
                  <a:pt x="101" y="0"/>
                </a:moveTo>
                <a:cubicBezTo>
                  <a:pt x="51" y="0"/>
                  <a:pt x="0" y="54"/>
                  <a:pt x="30" y="113"/>
                </a:cubicBezTo>
                <a:cubicBezTo>
                  <a:pt x="1349" y="2672"/>
                  <a:pt x="3232" y="4839"/>
                  <a:pt x="4958" y="7122"/>
                </a:cubicBezTo>
                <a:cubicBezTo>
                  <a:pt x="5860" y="8312"/>
                  <a:pt x="6714" y="9542"/>
                  <a:pt x="7432" y="10853"/>
                </a:cubicBezTo>
                <a:cubicBezTo>
                  <a:pt x="8250" y="12346"/>
                  <a:pt x="8736" y="13912"/>
                  <a:pt x="9299" y="15507"/>
                </a:cubicBezTo>
                <a:cubicBezTo>
                  <a:pt x="9319" y="15563"/>
                  <a:pt x="9377" y="15592"/>
                  <a:pt x="9431" y="15592"/>
                </a:cubicBezTo>
                <a:cubicBezTo>
                  <a:pt x="9494" y="15592"/>
                  <a:pt x="9553" y="15553"/>
                  <a:pt x="9543" y="15474"/>
                </a:cubicBezTo>
                <a:cubicBezTo>
                  <a:pt x="8796" y="9373"/>
                  <a:pt x="3043" y="5102"/>
                  <a:pt x="161" y="38"/>
                </a:cubicBezTo>
                <a:cubicBezTo>
                  <a:pt x="146" y="11"/>
                  <a:pt x="123" y="0"/>
                  <a:pt x="101" y="0"/>
                </a:cubicBezTo>
                <a:close/>
              </a:path>
            </a:pathLst>
          </a:custGeom>
          <a:solidFill>
            <a:srgbClr val="FFF0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31"/>
          <p:cNvSpPr txBox="1"/>
          <p:nvPr>
            <p:ph idx="2" type="ctrTitle"/>
          </p:nvPr>
        </p:nvSpPr>
        <p:spPr>
          <a:xfrm>
            <a:off x="3025350" y="1550322"/>
            <a:ext cx="3093300" cy="79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School</a:t>
            </a:r>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5" name="Shape 595"/>
        <p:cNvGrpSpPr/>
        <p:nvPr/>
      </p:nvGrpSpPr>
      <p:grpSpPr>
        <a:xfrm>
          <a:off x="0" y="0"/>
          <a:ext cx="0" cy="0"/>
          <a:chOff x="0" y="0"/>
          <a:chExt cx="0" cy="0"/>
        </a:xfrm>
      </p:grpSpPr>
      <p:sp>
        <p:nvSpPr>
          <p:cNvPr id="596" name="Google Shape;596;p32"/>
          <p:cNvSpPr txBox="1"/>
          <p:nvPr>
            <p:ph type="title"/>
          </p:nvPr>
        </p:nvSpPr>
        <p:spPr>
          <a:xfrm>
            <a:off x="2599800" y="557100"/>
            <a:ext cx="3944400" cy="303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Contents of This Template</a:t>
            </a:r>
            <a:endParaRPr/>
          </a:p>
        </p:txBody>
      </p:sp>
      <p:sp>
        <p:nvSpPr>
          <p:cNvPr id="597" name="Google Shape;597;p32"/>
          <p:cNvSpPr txBox="1"/>
          <p:nvPr>
            <p:ph idx="1" type="body"/>
          </p:nvPr>
        </p:nvSpPr>
        <p:spPr>
          <a:xfrm>
            <a:off x="1480950" y="1231625"/>
            <a:ext cx="6182100" cy="3195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Here’s what you’ll find in this </a:t>
            </a:r>
            <a:r>
              <a:rPr b="1" lang="en">
                <a:uFill>
                  <a:noFill/>
                </a:uFill>
                <a:hlinkClick r:id="rId3"/>
              </a:rPr>
              <a:t>Slidesgo</a:t>
            </a:r>
            <a:r>
              <a:rPr lang="en"/>
              <a:t> template: </a:t>
            </a:r>
            <a:endParaRPr/>
          </a:p>
          <a:p>
            <a:pPr indent="0" lvl="0" marL="0" rtl="0" algn="l">
              <a:spcBef>
                <a:spcPts val="0"/>
              </a:spcBef>
              <a:spcAft>
                <a:spcPts val="0"/>
              </a:spcAft>
              <a:buClr>
                <a:schemeClr val="dk1"/>
              </a:buClr>
              <a:buSzPts val="1100"/>
              <a:buFont typeface="Arial"/>
              <a:buNone/>
            </a:pPr>
            <a:r>
              <a:t/>
            </a:r>
            <a:endParaRPr/>
          </a:p>
          <a:p>
            <a:pPr indent="-292100" lvl="0" marL="457200" rtl="0" algn="l">
              <a:spcBef>
                <a:spcPts val="0"/>
              </a:spcBef>
              <a:spcAft>
                <a:spcPts val="0"/>
              </a:spcAft>
              <a:buSzPts val="1000"/>
              <a:buAutoNum type="arabicPeriod"/>
            </a:pPr>
            <a:r>
              <a:rPr lang="en"/>
              <a:t>A slide structure based on a school center, which you can easily adapt to your needs. For more info on how to edit the template, please visit </a:t>
            </a:r>
            <a:r>
              <a:rPr b="1" lang="en">
                <a:uFill>
                  <a:noFill/>
                </a:uFill>
                <a:hlinkClick r:id="rId4"/>
              </a:rPr>
              <a:t>Slidesgo School</a:t>
            </a:r>
            <a:r>
              <a:rPr b="1" lang="en"/>
              <a:t> </a:t>
            </a:r>
            <a:r>
              <a:rPr lang="en"/>
              <a:t>or read our </a:t>
            </a:r>
            <a:r>
              <a:rPr b="1" lang="en">
                <a:uFill>
                  <a:noFill/>
                </a:uFill>
                <a:hlinkClick r:id="rId5"/>
              </a:rPr>
              <a:t>FAQs</a:t>
            </a:r>
            <a:r>
              <a:rPr lang="en"/>
              <a:t>.</a:t>
            </a:r>
            <a:endParaRPr/>
          </a:p>
          <a:p>
            <a:pPr indent="-292100" lvl="0" marL="457200" rtl="0" algn="l">
              <a:spcBef>
                <a:spcPts val="0"/>
              </a:spcBef>
              <a:spcAft>
                <a:spcPts val="0"/>
              </a:spcAft>
              <a:buSzPts val="1000"/>
              <a:buAutoNum type="arabicPeriod"/>
            </a:pPr>
            <a:r>
              <a:rPr lang="en"/>
              <a:t>An assortment of illustrations that are suitable for use in the presentation can be found in the </a:t>
            </a:r>
            <a:r>
              <a:rPr b="1" lang="en">
                <a:uFill>
                  <a:noFill/>
                </a:uFill>
                <a:hlinkClick action="ppaction://hlinksldjump" r:id="rId6"/>
              </a:rPr>
              <a:t>alternative resources slide</a:t>
            </a:r>
            <a:r>
              <a:rPr lang="en"/>
              <a:t>.</a:t>
            </a:r>
            <a:endParaRPr/>
          </a:p>
          <a:p>
            <a:pPr indent="-292100" lvl="0" marL="457200" rtl="0" algn="l">
              <a:spcBef>
                <a:spcPts val="0"/>
              </a:spcBef>
              <a:spcAft>
                <a:spcPts val="0"/>
              </a:spcAft>
              <a:buSzPts val="1000"/>
              <a:buAutoNum type="arabicPeriod"/>
            </a:pPr>
            <a:r>
              <a:rPr lang="en"/>
              <a:t>A </a:t>
            </a:r>
            <a:r>
              <a:rPr b="1" lang="en">
                <a:uFill>
                  <a:noFill/>
                </a:uFill>
                <a:hlinkClick action="ppaction://hlinksldjump" r:id="rId7"/>
              </a:rPr>
              <a:t>thanks slide</a:t>
            </a:r>
            <a:r>
              <a:rPr lang="en"/>
              <a:t>, which you must keep so that proper credits for our design are given.</a:t>
            </a:r>
            <a:endParaRPr/>
          </a:p>
          <a:p>
            <a:pPr indent="-292100" lvl="0" marL="457200" rtl="0" algn="l">
              <a:spcBef>
                <a:spcPts val="0"/>
              </a:spcBef>
              <a:spcAft>
                <a:spcPts val="0"/>
              </a:spcAft>
              <a:buSzPts val="1000"/>
              <a:buAutoNum type="arabicPeriod"/>
            </a:pPr>
            <a:r>
              <a:rPr lang="en"/>
              <a:t>A</a:t>
            </a:r>
            <a:r>
              <a:rPr b="1" lang="en"/>
              <a:t> </a:t>
            </a:r>
            <a:r>
              <a:rPr b="1" lang="en">
                <a:uFill>
                  <a:noFill/>
                </a:uFill>
                <a:hlinkClick action="ppaction://hlinksldjump" r:id="rId8"/>
              </a:rPr>
              <a:t>resources slide</a:t>
            </a:r>
            <a:r>
              <a:rPr lang="en"/>
              <a:t>, where you’ll find links to all the elements used in the template.</a:t>
            </a:r>
            <a:endParaRPr/>
          </a:p>
          <a:p>
            <a:pPr indent="-292100" lvl="0" marL="457200" rtl="0" algn="l">
              <a:spcBef>
                <a:spcPts val="0"/>
              </a:spcBef>
              <a:spcAft>
                <a:spcPts val="0"/>
              </a:spcAft>
              <a:buSzPts val="1000"/>
              <a:buAutoNum type="arabicPeriod"/>
            </a:pPr>
            <a:r>
              <a:rPr b="1" lang="en">
                <a:uFill>
                  <a:noFill/>
                </a:uFill>
                <a:hlinkClick action="ppaction://hlinksldjump" r:id="rId9"/>
              </a:rPr>
              <a:t>Instructions for use</a:t>
            </a:r>
            <a:r>
              <a:rPr lang="en">
                <a:uFill>
                  <a:noFill/>
                </a:uFill>
                <a:hlinkClick action="ppaction://hlinksldjump" r:id="rId10"/>
              </a:rPr>
              <a:t>.</a:t>
            </a:r>
            <a:r>
              <a:rPr lang="en"/>
              <a:t> </a:t>
            </a:r>
            <a:endParaRPr/>
          </a:p>
          <a:p>
            <a:pPr indent="-292100" lvl="0" marL="457200" rtl="0" algn="l">
              <a:spcBef>
                <a:spcPts val="0"/>
              </a:spcBef>
              <a:spcAft>
                <a:spcPts val="0"/>
              </a:spcAft>
              <a:buSzPts val="1000"/>
              <a:buAutoNum type="arabicPeriod"/>
            </a:pPr>
            <a:r>
              <a:rPr lang="en"/>
              <a:t>Final slides with: </a:t>
            </a:r>
            <a:endParaRPr/>
          </a:p>
          <a:p>
            <a:pPr indent="-292100" lvl="0" marL="914400" rtl="0" algn="l">
              <a:spcBef>
                <a:spcPts val="0"/>
              </a:spcBef>
              <a:spcAft>
                <a:spcPts val="0"/>
              </a:spcAft>
              <a:buClr>
                <a:schemeClr val="accent6"/>
              </a:buClr>
              <a:buSzPts val="1000"/>
              <a:buChar char="●"/>
            </a:pPr>
            <a:r>
              <a:rPr lang="en">
                <a:uFill>
                  <a:noFill/>
                </a:uFill>
                <a:hlinkClick action="ppaction://hlinksldjump" r:id="rId11"/>
              </a:rPr>
              <a:t>The </a:t>
            </a:r>
            <a:r>
              <a:rPr b="1" lang="en">
                <a:uFill>
                  <a:noFill/>
                </a:uFill>
                <a:hlinkClick action="ppaction://hlinksldjump" r:id="rId12"/>
              </a:rPr>
              <a:t>fonts and colors used</a:t>
            </a:r>
            <a:r>
              <a:rPr lang="en">
                <a:uFill>
                  <a:noFill/>
                </a:uFill>
                <a:hlinkClick action="ppaction://hlinksldjump" r:id="rId13"/>
              </a:rPr>
              <a:t> </a:t>
            </a:r>
            <a:r>
              <a:rPr lang="en"/>
              <a:t>in the template.</a:t>
            </a:r>
            <a:endParaRPr/>
          </a:p>
          <a:p>
            <a:pPr indent="-292100" lvl="0" marL="914400" rtl="0" algn="l">
              <a:spcBef>
                <a:spcPts val="0"/>
              </a:spcBef>
              <a:spcAft>
                <a:spcPts val="0"/>
              </a:spcAft>
              <a:buClr>
                <a:schemeClr val="accent6"/>
              </a:buClr>
              <a:buSzPts val="1000"/>
              <a:buChar char="●"/>
            </a:pPr>
            <a:r>
              <a:rPr lang="en"/>
              <a:t>More</a:t>
            </a:r>
            <a:r>
              <a:rPr lang="en">
                <a:uFill>
                  <a:noFill/>
                </a:uFill>
                <a:hlinkClick action="ppaction://hlinksldjump" r:id="rId14"/>
              </a:rPr>
              <a:t> </a:t>
            </a:r>
            <a:r>
              <a:rPr b="1" lang="en">
                <a:uFill>
                  <a:noFill/>
                </a:uFill>
                <a:hlinkClick action="ppaction://hlinksldjump" r:id="rId15"/>
              </a:rPr>
              <a:t>infographic resources</a:t>
            </a:r>
            <a:r>
              <a:rPr lang="en"/>
              <a:t>, whose size and color can be edited. </a:t>
            </a:r>
            <a:endParaRPr/>
          </a:p>
          <a:p>
            <a:pPr indent="-292100" lvl="0" marL="914400" rtl="0" algn="l">
              <a:spcBef>
                <a:spcPts val="0"/>
              </a:spcBef>
              <a:spcAft>
                <a:spcPts val="0"/>
              </a:spcAft>
              <a:buClr>
                <a:schemeClr val="accent6"/>
              </a:buClr>
              <a:buSzPts val="1000"/>
              <a:buChar char="●"/>
            </a:pPr>
            <a:r>
              <a:rPr b="1" lang="en">
                <a:uFill>
                  <a:noFill/>
                </a:uFill>
                <a:hlinkClick action="ppaction://hlinksldjump" r:id="rId16"/>
              </a:rPr>
              <a:t>Sets of customizable icons</a:t>
            </a:r>
            <a:r>
              <a:rPr lang="en">
                <a:uFill>
                  <a:noFill/>
                </a:uFill>
                <a:hlinkClick action="ppaction://hlinksldjump" r:id="rId17"/>
              </a:rPr>
              <a:t> </a:t>
            </a:r>
            <a:r>
              <a:rPr lang="en"/>
              <a:t>of the following themes: general, business, avatar, creative process, education, help &amp; support, medical, nature, performing arts, SEO &amp; marketing, and teamwork.</a:t>
            </a:r>
            <a:endParaRPr/>
          </a:p>
          <a:p>
            <a:pPr indent="0" lvl="0" marL="0" rtl="0" algn="l">
              <a:spcBef>
                <a:spcPts val="0"/>
              </a:spcBef>
              <a:spcAft>
                <a:spcPts val="0"/>
              </a:spcAft>
              <a:buNone/>
            </a:pPr>
            <a:r>
              <a:t/>
            </a:r>
            <a:endParaRPr/>
          </a:p>
        </p:txBody>
      </p:sp>
      <p:sp>
        <p:nvSpPr>
          <p:cNvPr id="598" name="Google Shape;598;p32"/>
          <p:cNvSpPr txBox="1"/>
          <p:nvPr/>
        </p:nvSpPr>
        <p:spPr>
          <a:xfrm>
            <a:off x="1480961" y="4307046"/>
            <a:ext cx="4596600" cy="219000"/>
          </a:xfrm>
          <a:prstGeom prst="rect">
            <a:avLst/>
          </a:prstGeom>
          <a:noFill/>
          <a:ln>
            <a:noFill/>
          </a:ln>
        </p:spPr>
        <p:txBody>
          <a:bodyPr anchorCtr="0" anchor="ctr" bIns="91425" lIns="91425" spcFirstLastPara="1" rIns="91425" wrap="square" tIns="91425">
            <a:noAutofit/>
          </a:bodyPr>
          <a:lstStyle/>
          <a:p>
            <a:pPr indent="0" lvl="0" marL="0" rtl="0" algn="l">
              <a:spcBef>
                <a:spcPts val="1000"/>
              </a:spcBef>
              <a:spcAft>
                <a:spcPts val="1600"/>
              </a:spcAft>
              <a:buNone/>
            </a:pPr>
            <a:r>
              <a:rPr lang="en" sz="900">
                <a:solidFill>
                  <a:schemeClr val="accent6"/>
                </a:solidFill>
                <a:latin typeface="DM Sans"/>
                <a:ea typeface="DM Sans"/>
                <a:cs typeface="DM Sans"/>
                <a:sym typeface="DM Sans"/>
              </a:rPr>
              <a:t>You can delete this slide when you’re done editing the presentation.</a:t>
            </a:r>
            <a:endParaRPr sz="900">
              <a:solidFill>
                <a:schemeClr val="accent6"/>
              </a:solidFill>
              <a:latin typeface="DM Sans"/>
              <a:ea typeface="DM Sans"/>
              <a:cs typeface="DM Sans"/>
              <a:sym typeface="DM Sans"/>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2" name="Shape 602"/>
        <p:cNvGrpSpPr/>
        <p:nvPr/>
      </p:nvGrpSpPr>
      <p:grpSpPr>
        <a:xfrm>
          <a:off x="0" y="0"/>
          <a:ext cx="0" cy="0"/>
          <a:chOff x="0" y="0"/>
          <a:chExt cx="0" cy="0"/>
        </a:xfrm>
      </p:grpSpPr>
      <p:sp>
        <p:nvSpPr>
          <p:cNvPr id="603" name="Google Shape;603;p33"/>
          <p:cNvSpPr txBox="1"/>
          <p:nvPr>
            <p:ph type="title"/>
          </p:nvPr>
        </p:nvSpPr>
        <p:spPr>
          <a:xfrm>
            <a:off x="2599800" y="557100"/>
            <a:ext cx="3944400" cy="303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Table of Contents</a:t>
            </a:r>
            <a:endParaRPr/>
          </a:p>
        </p:txBody>
      </p:sp>
      <p:sp>
        <p:nvSpPr>
          <p:cNvPr id="604" name="Google Shape;604;p33"/>
          <p:cNvSpPr txBox="1"/>
          <p:nvPr>
            <p:ph idx="2" type="title"/>
          </p:nvPr>
        </p:nvSpPr>
        <p:spPr>
          <a:xfrm>
            <a:off x="2645025" y="1438238"/>
            <a:ext cx="1381800" cy="660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605" name="Google Shape;605;p33"/>
          <p:cNvSpPr txBox="1"/>
          <p:nvPr>
            <p:ph idx="3" type="title"/>
          </p:nvPr>
        </p:nvSpPr>
        <p:spPr>
          <a:xfrm>
            <a:off x="2308575" y="2043736"/>
            <a:ext cx="2054700" cy="303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Our Teaching Method</a:t>
            </a:r>
            <a:endParaRPr/>
          </a:p>
        </p:txBody>
      </p:sp>
      <p:sp>
        <p:nvSpPr>
          <p:cNvPr id="606" name="Google Shape;606;p33"/>
          <p:cNvSpPr txBox="1"/>
          <p:nvPr>
            <p:ph idx="1" type="subTitle"/>
          </p:nvPr>
        </p:nvSpPr>
        <p:spPr>
          <a:xfrm>
            <a:off x="2216175" y="2339186"/>
            <a:ext cx="2239500" cy="598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you could describe the</a:t>
            </a:r>
            <a:endParaRPr/>
          </a:p>
          <a:p>
            <a:pPr indent="0" lvl="0" marL="0" rtl="0" algn="ctr">
              <a:spcBef>
                <a:spcPts val="0"/>
              </a:spcBef>
              <a:spcAft>
                <a:spcPts val="0"/>
              </a:spcAft>
              <a:buNone/>
            </a:pPr>
            <a:r>
              <a:rPr lang="en"/>
              <a:t>topic of the section</a:t>
            </a:r>
            <a:endParaRPr/>
          </a:p>
        </p:txBody>
      </p:sp>
      <p:sp>
        <p:nvSpPr>
          <p:cNvPr id="607" name="Google Shape;607;p33"/>
          <p:cNvSpPr txBox="1"/>
          <p:nvPr>
            <p:ph idx="4" type="title"/>
          </p:nvPr>
        </p:nvSpPr>
        <p:spPr>
          <a:xfrm>
            <a:off x="5117175" y="1438238"/>
            <a:ext cx="1381800" cy="660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608" name="Google Shape;608;p33"/>
          <p:cNvSpPr txBox="1"/>
          <p:nvPr>
            <p:ph idx="5" type="title"/>
          </p:nvPr>
        </p:nvSpPr>
        <p:spPr>
          <a:xfrm>
            <a:off x="4780725" y="2043736"/>
            <a:ext cx="2054700" cy="303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Our Academic Areas</a:t>
            </a:r>
            <a:endParaRPr/>
          </a:p>
        </p:txBody>
      </p:sp>
      <p:sp>
        <p:nvSpPr>
          <p:cNvPr id="609" name="Google Shape;609;p33"/>
          <p:cNvSpPr txBox="1"/>
          <p:nvPr>
            <p:ph idx="6" type="subTitle"/>
          </p:nvPr>
        </p:nvSpPr>
        <p:spPr>
          <a:xfrm>
            <a:off x="4688325" y="2339186"/>
            <a:ext cx="2239500" cy="598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Here you could describe the</a:t>
            </a:r>
            <a:endParaRPr/>
          </a:p>
          <a:p>
            <a:pPr indent="0" lvl="0" marL="0" rtl="0" algn="ctr">
              <a:spcBef>
                <a:spcPts val="0"/>
              </a:spcBef>
              <a:spcAft>
                <a:spcPts val="0"/>
              </a:spcAft>
              <a:buClr>
                <a:schemeClr val="dk1"/>
              </a:buClr>
              <a:buSzPts val="1100"/>
              <a:buFont typeface="Arial"/>
              <a:buNone/>
            </a:pPr>
            <a:r>
              <a:rPr lang="en"/>
              <a:t>topic of the section</a:t>
            </a:r>
            <a:endParaRPr/>
          </a:p>
        </p:txBody>
      </p:sp>
      <p:sp>
        <p:nvSpPr>
          <p:cNvPr id="610" name="Google Shape;610;p33"/>
          <p:cNvSpPr txBox="1"/>
          <p:nvPr>
            <p:ph idx="7" type="title"/>
          </p:nvPr>
        </p:nvSpPr>
        <p:spPr>
          <a:xfrm>
            <a:off x="2645025" y="2946741"/>
            <a:ext cx="1381800" cy="660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611" name="Google Shape;611;p33"/>
          <p:cNvSpPr txBox="1"/>
          <p:nvPr>
            <p:ph idx="8" type="title"/>
          </p:nvPr>
        </p:nvSpPr>
        <p:spPr>
          <a:xfrm>
            <a:off x="2308575" y="3552239"/>
            <a:ext cx="2054700" cy="303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Our Teachers</a:t>
            </a:r>
            <a:endParaRPr/>
          </a:p>
        </p:txBody>
      </p:sp>
      <p:sp>
        <p:nvSpPr>
          <p:cNvPr id="612" name="Google Shape;612;p33"/>
          <p:cNvSpPr txBox="1"/>
          <p:nvPr>
            <p:ph idx="9" type="subTitle"/>
          </p:nvPr>
        </p:nvSpPr>
        <p:spPr>
          <a:xfrm>
            <a:off x="2216175" y="3847689"/>
            <a:ext cx="2239500" cy="598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Here you could describe the</a:t>
            </a:r>
            <a:endParaRPr/>
          </a:p>
          <a:p>
            <a:pPr indent="0" lvl="0" marL="0" rtl="0" algn="ctr">
              <a:spcBef>
                <a:spcPts val="0"/>
              </a:spcBef>
              <a:spcAft>
                <a:spcPts val="0"/>
              </a:spcAft>
              <a:buClr>
                <a:schemeClr val="dk1"/>
              </a:buClr>
              <a:buSzPts val="1100"/>
              <a:buFont typeface="Arial"/>
              <a:buNone/>
            </a:pPr>
            <a:r>
              <a:rPr lang="en"/>
              <a:t>topic of the section</a:t>
            </a:r>
            <a:endParaRPr/>
          </a:p>
        </p:txBody>
      </p:sp>
      <p:sp>
        <p:nvSpPr>
          <p:cNvPr id="613" name="Google Shape;613;p33"/>
          <p:cNvSpPr txBox="1"/>
          <p:nvPr>
            <p:ph idx="13" type="title"/>
          </p:nvPr>
        </p:nvSpPr>
        <p:spPr>
          <a:xfrm>
            <a:off x="5117175" y="2946741"/>
            <a:ext cx="1381800" cy="660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614" name="Google Shape;614;p33"/>
          <p:cNvSpPr txBox="1"/>
          <p:nvPr>
            <p:ph idx="14" type="title"/>
          </p:nvPr>
        </p:nvSpPr>
        <p:spPr>
          <a:xfrm>
            <a:off x="4780725" y="3552239"/>
            <a:ext cx="2054700" cy="303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Enrollment Process</a:t>
            </a:r>
            <a:endParaRPr/>
          </a:p>
        </p:txBody>
      </p:sp>
      <p:sp>
        <p:nvSpPr>
          <p:cNvPr id="615" name="Google Shape;615;p33"/>
          <p:cNvSpPr txBox="1"/>
          <p:nvPr>
            <p:ph idx="15" type="subTitle"/>
          </p:nvPr>
        </p:nvSpPr>
        <p:spPr>
          <a:xfrm>
            <a:off x="4688325" y="3847689"/>
            <a:ext cx="2239500" cy="598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Here you could describe the</a:t>
            </a:r>
            <a:endParaRPr/>
          </a:p>
          <a:p>
            <a:pPr indent="0" lvl="0" marL="0" rtl="0" algn="ctr">
              <a:spcBef>
                <a:spcPts val="0"/>
              </a:spcBef>
              <a:spcAft>
                <a:spcPts val="0"/>
              </a:spcAft>
              <a:buClr>
                <a:schemeClr val="dk1"/>
              </a:buClr>
              <a:buSzPts val="1100"/>
              <a:buFont typeface="Arial"/>
              <a:buNone/>
            </a:pPr>
            <a:r>
              <a:rPr lang="en"/>
              <a:t>topic of the section</a:t>
            </a:r>
            <a:endParaRPr/>
          </a:p>
        </p:txBody>
      </p:sp>
      <p:grpSp>
        <p:nvGrpSpPr>
          <p:cNvPr id="616" name="Google Shape;616;p33"/>
          <p:cNvGrpSpPr/>
          <p:nvPr/>
        </p:nvGrpSpPr>
        <p:grpSpPr>
          <a:xfrm>
            <a:off x="-263004" y="3166067"/>
            <a:ext cx="2862797" cy="2210433"/>
            <a:chOff x="1332650" y="3216550"/>
            <a:chExt cx="2681275" cy="2070275"/>
          </a:xfrm>
        </p:grpSpPr>
        <p:sp>
          <p:nvSpPr>
            <p:cNvPr id="617" name="Google Shape;617;p33"/>
            <p:cNvSpPr/>
            <p:nvPr/>
          </p:nvSpPr>
          <p:spPr>
            <a:xfrm>
              <a:off x="1333750" y="3216550"/>
              <a:ext cx="2680175" cy="1806425"/>
            </a:xfrm>
            <a:custGeom>
              <a:rect b="b" l="l" r="r" t="t"/>
              <a:pathLst>
                <a:path extrusionOk="0" h="72257" w="107207">
                  <a:moveTo>
                    <a:pt x="20815" y="1"/>
                  </a:moveTo>
                  <a:cubicBezTo>
                    <a:pt x="17232" y="1"/>
                    <a:pt x="14897" y="2437"/>
                    <a:pt x="12835" y="6851"/>
                  </a:cubicBezTo>
                  <a:cubicBezTo>
                    <a:pt x="10569" y="11698"/>
                    <a:pt x="7820" y="16301"/>
                    <a:pt x="4626" y="20591"/>
                  </a:cubicBezTo>
                  <a:cubicBezTo>
                    <a:pt x="4250" y="21096"/>
                    <a:pt x="3866" y="21602"/>
                    <a:pt x="3498" y="22119"/>
                  </a:cubicBezTo>
                  <a:cubicBezTo>
                    <a:pt x="2721" y="23213"/>
                    <a:pt x="2022" y="24356"/>
                    <a:pt x="1659" y="25639"/>
                  </a:cubicBezTo>
                  <a:cubicBezTo>
                    <a:pt x="1" y="31498"/>
                    <a:pt x="7665" y="34362"/>
                    <a:pt x="11515" y="36760"/>
                  </a:cubicBezTo>
                  <a:cubicBezTo>
                    <a:pt x="23456" y="44194"/>
                    <a:pt x="36323" y="49953"/>
                    <a:pt x="49223" y="55497"/>
                  </a:cubicBezTo>
                  <a:cubicBezTo>
                    <a:pt x="55677" y="58272"/>
                    <a:pt x="62153" y="60997"/>
                    <a:pt x="68561" y="63875"/>
                  </a:cubicBezTo>
                  <a:cubicBezTo>
                    <a:pt x="74283" y="66445"/>
                    <a:pt x="80402" y="70699"/>
                    <a:pt x="86542" y="72048"/>
                  </a:cubicBezTo>
                  <a:cubicBezTo>
                    <a:pt x="87152" y="72182"/>
                    <a:pt x="87784" y="72257"/>
                    <a:pt x="88412" y="72257"/>
                  </a:cubicBezTo>
                  <a:cubicBezTo>
                    <a:pt x="89563" y="72257"/>
                    <a:pt x="90703" y="72005"/>
                    <a:pt x="91678" y="71407"/>
                  </a:cubicBezTo>
                  <a:cubicBezTo>
                    <a:pt x="92961" y="70619"/>
                    <a:pt x="93833" y="69323"/>
                    <a:pt x="94637" y="68051"/>
                  </a:cubicBezTo>
                  <a:cubicBezTo>
                    <a:pt x="97751" y="63126"/>
                    <a:pt x="100253" y="57854"/>
                    <a:pt x="103314" y="52907"/>
                  </a:cubicBezTo>
                  <a:cubicBezTo>
                    <a:pt x="105595" y="49221"/>
                    <a:pt x="107206" y="45737"/>
                    <a:pt x="102670" y="43004"/>
                  </a:cubicBezTo>
                  <a:cubicBezTo>
                    <a:pt x="77703" y="27966"/>
                    <a:pt x="52647" y="12882"/>
                    <a:pt x="25919" y="1260"/>
                  </a:cubicBezTo>
                  <a:cubicBezTo>
                    <a:pt x="23963" y="410"/>
                    <a:pt x="22284" y="1"/>
                    <a:pt x="208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33"/>
            <p:cNvSpPr/>
            <p:nvPr/>
          </p:nvSpPr>
          <p:spPr>
            <a:xfrm>
              <a:off x="1564700" y="3306050"/>
              <a:ext cx="396325" cy="552400"/>
            </a:xfrm>
            <a:custGeom>
              <a:rect b="b" l="l" r="r" t="t"/>
              <a:pathLst>
                <a:path extrusionOk="0" h="22096" w="15853">
                  <a:moveTo>
                    <a:pt x="10042" y="0"/>
                  </a:moveTo>
                  <a:cubicBezTo>
                    <a:pt x="9191" y="0"/>
                    <a:pt x="8720" y="1815"/>
                    <a:pt x="8389" y="2458"/>
                  </a:cubicBezTo>
                  <a:lnTo>
                    <a:pt x="6419" y="6289"/>
                  </a:lnTo>
                  <a:lnTo>
                    <a:pt x="2441" y="14020"/>
                  </a:lnTo>
                  <a:cubicBezTo>
                    <a:pt x="1692" y="15477"/>
                    <a:pt x="943" y="16934"/>
                    <a:pt x="193" y="18391"/>
                  </a:cubicBezTo>
                  <a:cubicBezTo>
                    <a:pt x="98" y="18576"/>
                    <a:pt x="0" y="18771"/>
                    <a:pt x="9" y="18979"/>
                  </a:cubicBezTo>
                  <a:cubicBezTo>
                    <a:pt x="24" y="19344"/>
                    <a:pt x="349" y="19609"/>
                    <a:pt x="651" y="19813"/>
                  </a:cubicBezTo>
                  <a:cubicBezTo>
                    <a:pt x="1940" y="20689"/>
                    <a:pt x="3334" y="21398"/>
                    <a:pt x="4800" y="21924"/>
                  </a:cubicBezTo>
                  <a:cubicBezTo>
                    <a:pt x="5053" y="22015"/>
                    <a:pt x="5338" y="22095"/>
                    <a:pt x="5604" y="22095"/>
                  </a:cubicBezTo>
                  <a:cubicBezTo>
                    <a:pt x="5821" y="22095"/>
                    <a:pt x="6025" y="22042"/>
                    <a:pt x="6191" y="21900"/>
                  </a:cubicBezTo>
                  <a:cubicBezTo>
                    <a:pt x="6327" y="21782"/>
                    <a:pt x="6413" y="21619"/>
                    <a:pt x="6496" y="21461"/>
                  </a:cubicBezTo>
                  <a:cubicBezTo>
                    <a:pt x="9641" y="15466"/>
                    <a:pt x="12706" y="9430"/>
                    <a:pt x="15689" y="3353"/>
                  </a:cubicBezTo>
                  <a:cubicBezTo>
                    <a:pt x="15769" y="3189"/>
                    <a:pt x="15852" y="3008"/>
                    <a:pt x="15809" y="2832"/>
                  </a:cubicBezTo>
                  <a:cubicBezTo>
                    <a:pt x="15759" y="2625"/>
                    <a:pt x="15560" y="2496"/>
                    <a:pt x="15377" y="2391"/>
                  </a:cubicBezTo>
                  <a:cubicBezTo>
                    <a:pt x="13747" y="1455"/>
                    <a:pt x="12035" y="669"/>
                    <a:pt x="10263" y="40"/>
                  </a:cubicBezTo>
                  <a:cubicBezTo>
                    <a:pt x="10187" y="13"/>
                    <a:pt x="10113" y="0"/>
                    <a:pt x="100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33"/>
            <p:cNvSpPr/>
            <p:nvPr/>
          </p:nvSpPr>
          <p:spPr>
            <a:xfrm>
              <a:off x="1777225" y="3409625"/>
              <a:ext cx="396325" cy="552375"/>
            </a:xfrm>
            <a:custGeom>
              <a:rect b="b" l="l" r="r" t="t"/>
              <a:pathLst>
                <a:path extrusionOk="0" h="22095" w="15853">
                  <a:moveTo>
                    <a:pt x="10042" y="0"/>
                  </a:moveTo>
                  <a:cubicBezTo>
                    <a:pt x="9191" y="0"/>
                    <a:pt x="8721" y="1815"/>
                    <a:pt x="8389" y="2457"/>
                  </a:cubicBezTo>
                  <a:lnTo>
                    <a:pt x="6418" y="6289"/>
                  </a:lnTo>
                  <a:cubicBezTo>
                    <a:pt x="5092" y="8866"/>
                    <a:pt x="3766" y="11443"/>
                    <a:pt x="2441" y="14021"/>
                  </a:cubicBezTo>
                  <a:cubicBezTo>
                    <a:pt x="1692" y="15476"/>
                    <a:pt x="943" y="16933"/>
                    <a:pt x="194" y="18390"/>
                  </a:cubicBezTo>
                  <a:cubicBezTo>
                    <a:pt x="98" y="18575"/>
                    <a:pt x="1" y="18770"/>
                    <a:pt x="9" y="18979"/>
                  </a:cubicBezTo>
                  <a:cubicBezTo>
                    <a:pt x="23" y="19343"/>
                    <a:pt x="349" y="19609"/>
                    <a:pt x="650" y="19813"/>
                  </a:cubicBezTo>
                  <a:cubicBezTo>
                    <a:pt x="1940" y="20688"/>
                    <a:pt x="3334" y="21398"/>
                    <a:pt x="4801" y="21924"/>
                  </a:cubicBezTo>
                  <a:cubicBezTo>
                    <a:pt x="5054" y="22015"/>
                    <a:pt x="5338" y="22095"/>
                    <a:pt x="5605" y="22095"/>
                  </a:cubicBezTo>
                  <a:cubicBezTo>
                    <a:pt x="5821" y="22095"/>
                    <a:pt x="6026" y="22042"/>
                    <a:pt x="6191" y="21899"/>
                  </a:cubicBezTo>
                  <a:cubicBezTo>
                    <a:pt x="6328" y="21782"/>
                    <a:pt x="6414" y="21619"/>
                    <a:pt x="6497" y="21460"/>
                  </a:cubicBezTo>
                  <a:cubicBezTo>
                    <a:pt x="9642" y="15466"/>
                    <a:pt x="12707" y="9430"/>
                    <a:pt x="15690" y="3353"/>
                  </a:cubicBezTo>
                  <a:cubicBezTo>
                    <a:pt x="15770" y="3189"/>
                    <a:pt x="15853" y="3008"/>
                    <a:pt x="15810" y="2831"/>
                  </a:cubicBezTo>
                  <a:cubicBezTo>
                    <a:pt x="15760" y="2625"/>
                    <a:pt x="15561" y="2496"/>
                    <a:pt x="15378" y="2390"/>
                  </a:cubicBezTo>
                  <a:cubicBezTo>
                    <a:pt x="13747" y="1454"/>
                    <a:pt x="12036" y="668"/>
                    <a:pt x="10264" y="40"/>
                  </a:cubicBezTo>
                  <a:cubicBezTo>
                    <a:pt x="10187" y="13"/>
                    <a:pt x="10113" y="0"/>
                    <a:pt x="100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33"/>
            <p:cNvSpPr/>
            <p:nvPr/>
          </p:nvSpPr>
          <p:spPr>
            <a:xfrm>
              <a:off x="1982550" y="3517125"/>
              <a:ext cx="396350" cy="552375"/>
            </a:xfrm>
            <a:custGeom>
              <a:rect b="b" l="l" r="r" t="t"/>
              <a:pathLst>
                <a:path extrusionOk="0" h="22095" w="15854">
                  <a:moveTo>
                    <a:pt x="10043" y="0"/>
                  </a:moveTo>
                  <a:cubicBezTo>
                    <a:pt x="9191" y="0"/>
                    <a:pt x="8721" y="1815"/>
                    <a:pt x="8390" y="2458"/>
                  </a:cubicBezTo>
                  <a:lnTo>
                    <a:pt x="6419" y="6289"/>
                  </a:lnTo>
                  <a:lnTo>
                    <a:pt x="2442" y="14020"/>
                  </a:lnTo>
                  <a:lnTo>
                    <a:pt x="193" y="18390"/>
                  </a:lnTo>
                  <a:cubicBezTo>
                    <a:pt x="99" y="18575"/>
                    <a:pt x="1" y="18771"/>
                    <a:pt x="9" y="18978"/>
                  </a:cubicBezTo>
                  <a:cubicBezTo>
                    <a:pt x="24" y="19344"/>
                    <a:pt x="349" y="19609"/>
                    <a:pt x="651" y="19813"/>
                  </a:cubicBezTo>
                  <a:cubicBezTo>
                    <a:pt x="1940" y="20689"/>
                    <a:pt x="3334" y="21397"/>
                    <a:pt x="4802" y="21924"/>
                  </a:cubicBezTo>
                  <a:cubicBezTo>
                    <a:pt x="5054" y="22015"/>
                    <a:pt x="5339" y="22095"/>
                    <a:pt x="5606" y="22095"/>
                  </a:cubicBezTo>
                  <a:cubicBezTo>
                    <a:pt x="5822" y="22095"/>
                    <a:pt x="6026" y="22042"/>
                    <a:pt x="6191" y="21900"/>
                  </a:cubicBezTo>
                  <a:cubicBezTo>
                    <a:pt x="6328" y="21782"/>
                    <a:pt x="6414" y="21618"/>
                    <a:pt x="6498" y="21460"/>
                  </a:cubicBezTo>
                  <a:cubicBezTo>
                    <a:pt x="9643" y="15466"/>
                    <a:pt x="12707" y="9430"/>
                    <a:pt x="15691" y="3353"/>
                  </a:cubicBezTo>
                  <a:cubicBezTo>
                    <a:pt x="15771" y="3189"/>
                    <a:pt x="15854" y="3008"/>
                    <a:pt x="15810" y="2830"/>
                  </a:cubicBezTo>
                  <a:cubicBezTo>
                    <a:pt x="15761" y="2625"/>
                    <a:pt x="15562" y="2496"/>
                    <a:pt x="15378" y="2391"/>
                  </a:cubicBezTo>
                  <a:cubicBezTo>
                    <a:pt x="13748" y="1455"/>
                    <a:pt x="12036" y="668"/>
                    <a:pt x="10265" y="40"/>
                  </a:cubicBezTo>
                  <a:cubicBezTo>
                    <a:pt x="10188" y="13"/>
                    <a:pt x="10114" y="0"/>
                    <a:pt x="1004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33"/>
            <p:cNvSpPr/>
            <p:nvPr/>
          </p:nvSpPr>
          <p:spPr>
            <a:xfrm>
              <a:off x="2187900" y="3624625"/>
              <a:ext cx="396325" cy="552375"/>
            </a:xfrm>
            <a:custGeom>
              <a:rect b="b" l="l" r="r" t="t"/>
              <a:pathLst>
                <a:path extrusionOk="0" h="22095" w="15853">
                  <a:moveTo>
                    <a:pt x="10041" y="1"/>
                  </a:moveTo>
                  <a:cubicBezTo>
                    <a:pt x="9190" y="1"/>
                    <a:pt x="8720" y="1814"/>
                    <a:pt x="8389" y="2457"/>
                  </a:cubicBezTo>
                  <a:lnTo>
                    <a:pt x="6418" y="6290"/>
                  </a:lnTo>
                  <a:cubicBezTo>
                    <a:pt x="5092" y="8867"/>
                    <a:pt x="3766" y="11443"/>
                    <a:pt x="2440" y="14020"/>
                  </a:cubicBezTo>
                  <a:lnTo>
                    <a:pt x="193" y="18390"/>
                  </a:lnTo>
                  <a:cubicBezTo>
                    <a:pt x="98" y="18575"/>
                    <a:pt x="1" y="18771"/>
                    <a:pt x="9" y="18979"/>
                  </a:cubicBezTo>
                  <a:cubicBezTo>
                    <a:pt x="23" y="19343"/>
                    <a:pt x="349" y="19608"/>
                    <a:pt x="650" y="19814"/>
                  </a:cubicBezTo>
                  <a:cubicBezTo>
                    <a:pt x="1940" y="20688"/>
                    <a:pt x="3334" y="21397"/>
                    <a:pt x="4800" y="21924"/>
                  </a:cubicBezTo>
                  <a:cubicBezTo>
                    <a:pt x="5054" y="22015"/>
                    <a:pt x="5339" y="22095"/>
                    <a:pt x="5605" y="22095"/>
                  </a:cubicBezTo>
                  <a:cubicBezTo>
                    <a:pt x="5821" y="22095"/>
                    <a:pt x="6026" y="22042"/>
                    <a:pt x="6191" y="21900"/>
                  </a:cubicBezTo>
                  <a:cubicBezTo>
                    <a:pt x="6328" y="21782"/>
                    <a:pt x="6414" y="21619"/>
                    <a:pt x="6497" y="21460"/>
                  </a:cubicBezTo>
                  <a:cubicBezTo>
                    <a:pt x="9642" y="15465"/>
                    <a:pt x="12707" y="9430"/>
                    <a:pt x="15690" y="3353"/>
                  </a:cubicBezTo>
                  <a:cubicBezTo>
                    <a:pt x="15769" y="3190"/>
                    <a:pt x="15853" y="3009"/>
                    <a:pt x="15810" y="2831"/>
                  </a:cubicBezTo>
                  <a:cubicBezTo>
                    <a:pt x="15760" y="2625"/>
                    <a:pt x="15561" y="2496"/>
                    <a:pt x="15378" y="2391"/>
                  </a:cubicBezTo>
                  <a:cubicBezTo>
                    <a:pt x="13747" y="1455"/>
                    <a:pt x="12036" y="668"/>
                    <a:pt x="10264" y="41"/>
                  </a:cubicBezTo>
                  <a:cubicBezTo>
                    <a:pt x="10187" y="13"/>
                    <a:pt x="10113" y="1"/>
                    <a:pt x="100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33"/>
            <p:cNvSpPr/>
            <p:nvPr/>
          </p:nvSpPr>
          <p:spPr>
            <a:xfrm>
              <a:off x="2393225" y="3732100"/>
              <a:ext cx="396350" cy="552400"/>
            </a:xfrm>
            <a:custGeom>
              <a:rect b="b" l="l" r="r" t="t"/>
              <a:pathLst>
                <a:path extrusionOk="0" h="22096" w="15854">
                  <a:moveTo>
                    <a:pt x="10042" y="1"/>
                  </a:moveTo>
                  <a:cubicBezTo>
                    <a:pt x="9191" y="1"/>
                    <a:pt x="8721" y="1815"/>
                    <a:pt x="8390" y="2458"/>
                  </a:cubicBezTo>
                  <a:lnTo>
                    <a:pt x="6419" y="6290"/>
                  </a:lnTo>
                  <a:lnTo>
                    <a:pt x="2441" y="14020"/>
                  </a:lnTo>
                  <a:lnTo>
                    <a:pt x="193" y="18391"/>
                  </a:lnTo>
                  <a:cubicBezTo>
                    <a:pt x="99" y="18576"/>
                    <a:pt x="1" y="18772"/>
                    <a:pt x="9" y="18980"/>
                  </a:cubicBezTo>
                  <a:cubicBezTo>
                    <a:pt x="24" y="19344"/>
                    <a:pt x="349" y="19609"/>
                    <a:pt x="651" y="19815"/>
                  </a:cubicBezTo>
                  <a:cubicBezTo>
                    <a:pt x="1940" y="20689"/>
                    <a:pt x="3334" y="21398"/>
                    <a:pt x="4801" y="21925"/>
                  </a:cubicBezTo>
                  <a:cubicBezTo>
                    <a:pt x="5054" y="22016"/>
                    <a:pt x="5339" y="22096"/>
                    <a:pt x="5605" y="22096"/>
                  </a:cubicBezTo>
                  <a:cubicBezTo>
                    <a:pt x="5822" y="22096"/>
                    <a:pt x="6026" y="22043"/>
                    <a:pt x="6191" y="21900"/>
                  </a:cubicBezTo>
                  <a:cubicBezTo>
                    <a:pt x="6327" y="21783"/>
                    <a:pt x="6414" y="21620"/>
                    <a:pt x="6498" y="21461"/>
                  </a:cubicBezTo>
                  <a:cubicBezTo>
                    <a:pt x="9642" y="15467"/>
                    <a:pt x="12707" y="9430"/>
                    <a:pt x="15691" y="3354"/>
                  </a:cubicBezTo>
                  <a:cubicBezTo>
                    <a:pt x="15770" y="3190"/>
                    <a:pt x="15853" y="3009"/>
                    <a:pt x="15810" y="2832"/>
                  </a:cubicBezTo>
                  <a:cubicBezTo>
                    <a:pt x="15761" y="2625"/>
                    <a:pt x="15562" y="2498"/>
                    <a:pt x="15377" y="2391"/>
                  </a:cubicBezTo>
                  <a:cubicBezTo>
                    <a:pt x="13747" y="1455"/>
                    <a:pt x="12036" y="669"/>
                    <a:pt x="10264" y="41"/>
                  </a:cubicBezTo>
                  <a:cubicBezTo>
                    <a:pt x="10187" y="14"/>
                    <a:pt x="10113" y="1"/>
                    <a:pt x="1004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33"/>
            <p:cNvSpPr/>
            <p:nvPr/>
          </p:nvSpPr>
          <p:spPr>
            <a:xfrm>
              <a:off x="2598575" y="3839625"/>
              <a:ext cx="396325" cy="552375"/>
            </a:xfrm>
            <a:custGeom>
              <a:rect b="b" l="l" r="r" t="t"/>
              <a:pathLst>
                <a:path extrusionOk="0" h="22095" w="15853">
                  <a:moveTo>
                    <a:pt x="10042" y="0"/>
                  </a:moveTo>
                  <a:cubicBezTo>
                    <a:pt x="9190" y="0"/>
                    <a:pt x="8720" y="1815"/>
                    <a:pt x="8389" y="2457"/>
                  </a:cubicBezTo>
                  <a:lnTo>
                    <a:pt x="6418" y="6289"/>
                  </a:lnTo>
                  <a:lnTo>
                    <a:pt x="2440" y="14021"/>
                  </a:lnTo>
                  <a:cubicBezTo>
                    <a:pt x="1692" y="15477"/>
                    <a:pt x="943" y="16933"/>
                    <a:pt x="193" y="18390"/>
                  </a:cubicBezTo>
                  <a:cubicBezTo>
                    <a:pt x="97" y="18575"/>
                    <a:pt x="1" y="18770"/>
                    <a:pt x="9" y="18978"/>
                  </a:cubicBezTo>
                  <a:cubicBezTo>
                    <a:pt x="23" y="19343"/>
                    <a:pt x="349" y="19609"/>
                    <a:pt x="650" y="19813"/>
                  </a:cubicBezTo>
                  <a:cubicBezTo>
                    <a:pt x="1940" y="20688"/>
                    <a:pt x="3334" y="21397"/>
                    <a:pt x="4800" y="21924"/>
                  </a:cubicBezTo>
                  <a:cubicBezTo>
                    <a:pt x="5054" y="22014"/>
                    <a:pt x="5339" y="22095"/>
                    <a:pt x="5605" y="22095"/>
                  </a:cubicBezTo>
                  <a:cubicBezTo>
                    <a:pt x="5822" y="22095"/>
                    <a:pt x="6026" y="22042"/>
                    <a:pt x="6191" y="21899"/>
                  </a:cubicBezTo>
                  <a:cubicBezTo>
                    <a:pt x="6326" y="21782"/>
                    <a:pt x="6414" y="21618"/>
                    <a:pt x="6497" y="21459"/>
                  </a:cubicBezTo>
                  <a:cubicBezTo>
                    <a:pt x="9642" y="15466"/>
                    <a:pt x="12705" y="9430"/>
                    <a:pt x="15689" y="3353"/>
                  </a:cubicBezTo>
                  <a:cubicBezTo>
                    <a:pt x="15769" y="3189"/>
                    <a:pt x="15852" y="3008"/>
                    <a:pt x="15810" y="2830"/>
                  </a:cubicBezTo>
                  <a:cubicBezTo>
                    <a:pt x="15760" y="2625"/>
                    <a:pt x="15561" y="2496"/>
                    <a:pt x="15377" y="2390"/>
                  </a:cubicBezTo>
                  <a:cubicBezTo>
                    <a:pt x="13747" y="1454"/>
                    <a:pt x="12036" y="667"/>
                    <a:pt x="10264" y="40"/>
                  </a:cubicBezTo>
                  <a:cubicBezTo>
                    <a:pt x="10187" y="13"/>
                    <a:pt x="10113" y="0"/>
                    <a:pt x="100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33"/>
            <p:cNvSpPr/>
            <p:nvPr/>
          </p:nvSpPr>
          <p:spPr>
            <a:xfrm>
              <a:off x="2803900" y="3947125"/>
              <a:ext cx="396350" cy="552375"/>
            </a:xfrm>
            <a:custGeom>
              <a:rect b="b" l="l" r="r" t="t"/>
              <a:pathLst>
                <a:path extrusionOk="0" h="22095" w="15854">
                  <a:moveTo>
                    <a:pt x="10043" y="1"/>
                  </a:moveTo>
                  <a:cubicBezTo>
                    <a:pt x="9191" y="1"/>
                    <a:pt x="8720" y="1815"/>
                    <a:pt x="8390" y="2457"/>
                  </a:cubicBezTo>
                  <a:lnTo>
                    <a:pt x="6419" y="6289"/>
                  </a:lnTo>
                  <a:lnTo>
                    <a:pt x="2441" y="14021"/>
                  </a:lnTo>
                  <a:cubicBezTo>
                    <a:pt x="1693" y="15477"/>
                    <a:pt x="943" y="16934"/>
                    <a:pt x="193" y="18389"/>
                  </a:cubicBezTo>
                  <a:cubicBezTo>
                    <a:pt x="98" y="18575"/>
                    <a:pt x="1" y="18771"/>
                    <a:pt x="9" y="18978"/>
                  </a:cubicBezTo>
                  <a:cubicBezTo>
                    <a:pt x="24" y="19343"/>
                    <a:pt x="349" y="19609"/>
                    <a:pt x="651" y="19813"/>
                  </a:cubicBezTo>
                  <a:cubicBezTo>
                    <a:pt x="1940" y="20688"/>
                    <a:pt x="3334" y="21397"/>
                    <a:pt x="4800" y="21924"/>
                  </a:cubicBezTo>
                  <a:cubicBezTo>
                    <a:pt x="5054" y="22015"/>
                    <a:pt x="5339" y="22094"/>
                    <a:pt x="5605" y="22094"/>
                  </a:cubicBezTo>
                  <a:cubicBezTo>
                    <a:pt x="5822" y="22094"/>
                    <a:pt x="6026" y="22042"/>
                    <a:pt x="6191" y="21900"/>
                  </a:cubicBezTo>
                  <a:cubicBezTo>
                    <a:pt x="6327" y="21781"/>
                    <a:pt x="6414" y="21618"/>
                    <a:pt x="6498" y="21460"/>
                  </a:cubicBezTo>
                  <a:cubicBezTo>
                    <a:pt x="9642" y="15465"/>
                    <a:pt x="12706" y="9430"/>
                    <a:pt x="15690" y="3353"/>
                  </a:cubicBezTo>
                  <a:cubicBezTo>
                    <a:pt x="15770" y="3189"/>
                    <a:pt x="15853" y="3008"/>
                    <a:pt x="15810" y="2831"/>
                  </a:cubicBezTo>
                  <a:cubicBezTo>
                    <a:pt x="15761" y="2625"/>
                    <a:pt x="15562" y="2496"/>
                    <a:pt x="15377" y="2391"/>
                  </a:cubicBezTo>
                  <a:cubicBezTo>
                    <a:pt x="13748" y="1455"/>
                    <a:pt x="12036" y="668"/>
                    <a:pt x="10265" y="40"/>
                  </a:cubicBezTo>
                  <a:cubicBezTo>
                    <a:pt x="10188" y="13"/>
                    <a:pt x="10114" y="1"/>
                    <a:pt x="100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33"/>
            <p:cNvSpPr/>
            <p:nvPr/>
          </p:nvSpPr>
          <p:spPr>
            <a:xfrm>
              <a:off x="3009250" y="4054625"/>
              <a:ext cx="396325" cy="552375"/>
            </a:xfrm>
            <a:custGeom>
              <a:rect b="b" l="l" r="r" t="t"/>
              <a:pathLst>
                <a:path extrusionOk="0" h="22095" w="15853">
                  <a:moveTo>
                    <a:pt x="10041" y="1"/>
                  </a:moveTo>
                  <a:cubicBezTo>
                    <a:pt x="9190" y="1"/>
                    <a:pt x="8719" y="1814"/>
                    <a:pt x="8389" y="2457"/>
                  </a:cubicBezTo>
                  <a:cubicBezTo>
                    <a:pt x="7732" y="3734"/>
                    <a:pt x="7075" y="5012"/>
                    <a:pt x="6418" y="6289"/>
                  </a:cubicBezTo>
                  <a:lnTo>
                    <a:pt x="2440" y="14020"/>
                  </a:lnTo>
                  <a:lnTo>
                    <a:pt x="193" y="18390"/>
                  </a:lnTo>
                  <a:cubicBezTo>
                    <a:pt x="97" y="18575"/>
                    <a:pt x="0" y="18771"/>
                    <a:pt x="8" y="18979"/>
                  </a:cubicBezTo>
                  <a:cubicBezTo>
                    <a:pt x="23" y="19343"/>
                    <a:pt x="349" y="19608"/>
                    <a:pt x="650" y="19814"/>
                  </a:cubicBezTo>
                  <a:cubicBezTo>
                    <a:pt x="1940" y="20688"/>
                    <a:pt x="3334" y="21397"/>
                    <a:pt x="4800" y="21923"/>
                  </a:cubicBezTo>
                  <a:cubicBezTo>
                    <a:pt x="5053" y="22014"/>
                    <a:pt x="5338" y="22094"/>
                    <a:pt x="5604" y="22094"/>
                  </a:cubicBezTo>
                  <a:cubicBezTo>
                    <a:pt x="5821" y="22094"/>
                    <a:pt x="6025" y="22042"/>
                    <a:pt x="6191" y="21899"/>
                  </a:cubicBezTo>
                  <a:cubicBezTo>
                    <a:pt x="6326" y="21782"/>
                    <a:pt x="6414" y="21619"/>
                    <a:pt x="6497" y="21460"/>
                  </a:cubicBezTo>
                  <a:cubicBezTo>
                    <a:pt x="9641" y="15465"/>
                    <a:pt x="12705" y="9430"/>
                    <a:pt x="15689" y="3353"/>
                  </a:cubicBezTo>
                  <a:cubicBezTo>
                    <a:pt x="15770" y="3189"/>
                    <a:pt x="15852" y="3009"/>
                    <a:pt x="15810" y="2831"/>
                  </a:cubicBezTo>
                  <a:cubicBezTo>
                    <a:pt x="15760" y="2625"/>
                    <a:pt x="15561" y="2496"/>
                    <a:pt x="15377" y="2391"/>
                  </a:cubicBezTo>
                  <a:cubicBezTo>
                    <a:pt x="13747" y="1455"/>
                    <a:pt x="12036" y="668"/>
                    <a:pt x="10263" y="41"/>
                  </a:cubicBezTo>
                  <a:cubicBezTo>
                    <a:pt x="10187" y="13"/>
                    <a:pt x="10112" y="1"/>
                    <a:pt x="100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33"/>
            <p:cNvSpPr/>
            <p:nvPr/>
          </p:nvSpPr>
          <p:spPr>
            <a:xfrm>
              <a:off x="3214575" y="4162125"/>
              <a:ext cx="396350" cy="552375"/>
            </a:xfrm>
            <a:custGeom>
              <a:rect b="b" l="l" r="r" t="t"/>
              <a:pathLst>
                <a:path extrusionOk="0" h="22095" w="15854">
                  <a:moveTo>
                    <a:pt x="10042" y="0"/>
                  </a:moveTo>
                  <a:cubicBezTo>
                    <a:pt x="9191" y="0"/>
                    <a:pt x="8720" y="1815"/>
                    <a:pt x="8390" y="2457"/>
                  </a:cubicBezTo>
                  <a:cubicBezTo>
                    <a:pt x="7732" y="3734"/>
                    <a:pt x="7075" y="5012"/>
                    <a:pt x="6418" y="6289"/>
                  </a:cubicBezTo>
                  <a:lnTo>
                    <a:pt x="2440" y="14021"/>
                  </a:lnTo>
                  <a:cubicBezTo>
                    <a:pt x="1692" y="15476"/>
                    <a:pt x="943" y="16933"/>
                    <a:pt x="193" y="18390"/>
                  </a:cubicBezTo>
                  <a:cubicBezTo>
                    <a:pt x="98" y="18575"/>
                    <a:pt x="0" y="18770"/>
                    <a:pt x="9" y="18978"/>
                  </a:cubicBezTo>
                  <a:cubicBezTo>
                    <a:pt x="24" y="19343"/>
                    <a:pt x="349" y="19608"/>
                    <a:pt x="651" y="19813"/>
                  </a:cubicBezTo>
                  <a:cubicBezTo>
                    <a:pt x="1940" y="20688"/>
                    <a:pt x="3334" y="21397"/>
                    <a:pt x="4800" y="21924"/>
                  </a:cubicBezTo>
                  <a:cubicBezTo>
                    <a:pt x="5053" y="22015"/>
                    <a:pt x="5338" y="22095"/>
                    <a:pt x="5605" y="22095"/>
                  </a:cubicBezTo>
                  <a:cubicBezTo>
                    <a:pt x="5821" y="22095"/>
                    <a:pt x="6026" y="22042"/>
                    <a:pt x="6191" y="21899"/>
                  </a:cubicBezTo>
                  <a:cubicBezTo>
                    <a:pt x="6327" y="21782"/>
                    <a:pt x="6414" y="21619"/>
                    <a:pt x="6498" y="21460"/>
                  </a:cubicBezTo>
                  <a:cubicBezTo>
                    <a:pt x="9641" y="15466"/>
                    <a:pt x="12706" y="9430"/>
                    <a:pt x="15690" y="3353"/>
                  </a:cubicBezTo>
                  <a:cubicBezTo>
                    <a:pt x="15770" y="3189"/>
                    <a:pt x="15853" y="3008"/>
                    <a:pt x="15810" y="2831"/>
                  </a:cubicBezTo>
                  <a:cubicBezTo>
                    <a:pt x="15760" y="2624"/>
                    <a:pt x="15560" y="2496"/>
                    <a:pt x="15377" y="2390"/>
                  </a:cubicBezTo>
                  <a:cubicBezTo>
                    <a:pt x="13747" y="1454"/>
                    <a:pt x="12035" y="668"/>
                    <a:pt x="10263" y="40"/>
                  </a:cubicBezTo>
                  <a:cubicBezTo>
                    <a:pt x="10187" y="13"/>
                    <a:pt x="10113" y="0"/>
                    <a:pt x="100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33"/>
            <p:cNvSpPr/>
            <p:nvPr/>
          </p:nvSpPr>
          <p:spPr>
            <a:xfrm>
              <a:off x="3419900" y="4269625"/>
              <a:ext cx="396350" cy="552375"/>
            </a:xfrm>
            <a:custGeom>
              <a:rect b="b" l="l" r="r" t="t"/>
              <a:pathLst>
                <a:path extrusionOk="0" h="22095" w="15854">
                  <a:moveTo>
                    <a:pt x="10042" y="0"/>
                  </a:moveTo>
                  <a:cubicBezTo>
                    <a:pt x="9191" y="0"/>
                    <a:pt x="8720" y="1815"/>
                    <a:pt x="8390" y="2457"/>
                  </a:cubicBezTo>
                  <a:cubicBezTo>
                    <a:pt x="7733" y="3734"/>
                    <a:pt x="7076" y="5011"/>
                    <a:pt x="6419" y="6289"/>
                  </a:cubicBezTo>
                  <a:lnTo>
                    <a:pt x="2441" y="14020"/>
                  </a:lnTo>
                  <a:lnTo>
                    <a:pt x="194" y="18389"/>
                  </a:lnTo>
                  <a:cubicBezTo>
                    <a:pt x="98" y="18575"/>
                    <a:pt x="0" y="18771"/>
                    <a:pt x="9" y="18978"/>
                  </a:cubicBezTo>
                  <a:cubicBezTo>
                    <a:pt x="24" y="19342"/>
                    <a:pt x="350" y="19608"/>
                    <a:pt x="651" y="19813"/>
                  </a:cubicBezTo>
                  <a:cubicBezTo>
                    <a:pt x="1941" y="20687"/>
                    <a:pt x="3335" y="21397"/>
                    <a:pt x="4801" y="21924"/>
                  </a:cubicBezTo>
                  <a:cubicBezTo>
                    <a:pt x="5054" y="22014"/>
                    <a:pt x="5339" y="22095"/>
                    <a:pt x="5606" y="22095"/>
                  </a:cubicBezTo>
                  <a:cubicBezTo>
                    <a:pt x="5822" y="22095"/>
                    <a:pt x="6027" y="22042"/>
                    <a:pt x="6192" y="21899"/>
                  </a:cubicBezTo>
                  <a:cubicBezTo>
                    <a:pt x="6327" y="21781"/>
                    <a:pt x="6415" y="21618"/>
                    <a:pt x="6498" y="21460"/>
                  </a:cubicBezTo>
                  <a:cubicBezTo>
                    <a:pt x="9642" y="15465"/>
                    <a:pt x="12706" y="9430"/>
                    <a:pt x="15690" y="3353"/>
                  </a:cubicBezTo>
                  <a:cubicBezTo>
                    <a:pt x="15770" y="3189"/>
                    <a:pt x="15853" y="3008"/>
                    <a:pt x="15811" y="2830"/>
                  </a:cubicBezTo>
                  <a:cubicBezTo>
                    <a:pt x="15761" y="2625"/>
                    <a:pt x="15561" y="2496"/>
                    <a:pt x="15378" y="2390"/>
                  </a:cubicBezTo>
                  <a:cubicBezTo>
                    <a:pt x="13748" y="1454"/>
                    <a:pt x="12036" y="667"/>
                    <a:pt x="10264" y="40"/>
                  </a:cubicBezTo>
                  <a:cubicBezTo>
                    <a:pt x="10187" y="13"/>
                    <a:pt x="10113" y="0"/>
                    <a:pt x="100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33"/>
            <p:cNvSpPr/>
            <p:nvPr/>
          </p:nvSpPr>
          <p:spPr>
            <a:xfrm>
              <a:off x="1775775" y="3339700"/>
              <a:ext cx="288775" cy="419675"/>
            </a:xfrm>
            <a:custGeom>
              <a:rect b="b" l="l" r="r" t="t"/>
              <a:pathLst>
                <a:path extrusionOk="0" h="16787" w="11551">
                  <a:moveTo>
                    <a:pt x="7680" y="0"/>
                  </a:moveTo>
                  <a:cubicBezTo>
                    <a:pt x="7637" y="0"/>
                    <a:pt x="7594" y="4"/>
                    <a:pt x="7554" y="14"/>
                  </a:cubicBezTo>
                  <a:cubicBezTo>
                    <a:pt x="6763" y="197"/>
                    <a:pt x="6036" y="2574"/>
                    <a:pt x="5693" y="3251"/>
                  </a:cubicBezTo>
                  <a:cubicBezTo>
                    <a:pt x="4340" y="5927"/>
                    <a:pt x="2953" y="8587"/>
                    <a:pt x="1534" y="11229"/>
                  </a:cubicBezTo>
                  <a:cubicBezTo>
                    <a:pt x="969" y="12281"/>
                    <a:pt x="394" y="13341"/>
                    <a:pt x="83" y="14492"/>
                  </a:cubicBezTo>
                  <a:cubicBezTo>
                    <a:pt x="39" y="14655"/>
                    <a:pt x="0" y="14828"/>
                    <a:pt x="51" y="14989"/>
                  </a:cubicBezTo>
                  <a:cubicBezTo>
                    <a:pt x="115" y="15187"/>
                    <a:pt x="299" y="15319"/>
                    <a:pt x="475" y="15431"/>
                  </a:cubicBezTo>
                  <a:cubicBezTo>
                    <a:pt x="1164" y="15873"/>
                    <a:pt x="1892" y="16252"/>
                    <a:pt x="2648" y="16564"/>
                  </a:cubicBezTo>
                  <a:cubicBezTo>
                    <a:pt x="2928" y="16680"/>
                    <a:pt x="3232" y="16786"/>
                    <a:pt x="3528" y="16786"/>
                  </a:cubicBezTo>
                  <a:cubicBezTo>
                    <a:pt x="3647" y="16786"/>
                    <a:pt x="3764" y="16769"/>
                    <a:pt x="3878" y="16729"/>
                  </a:cubicBezTo>
                  <a:cubicBezTo>
                    <a:pt x="4323" y="16573"/>
                    <a:pt x="4575" y="16116"/>
                    <a:pt x="4789" y="15696"/>
                  </a:cubicBezTo>
                  <a:lnTo>
                    <a:pt x="11323" y="2838"/>
                  </a:lnTo>
                  <a:cubicBezTo>
                    <a:pt x="11436" y="2615"/>
                    <a:pt x="11551" y="2355"/>
                    <a:pt x="11451" y="2126"/>
                  </a:cubicBezTo>
                  <a:cubicBezTo>
                    <a:pt x="11376" y="1957"/>
                    <a:pt x="11205" y="1856"/>
                    <a:pt x="11043" y="1768"/>
                  </a:cubicBezTo>
                  <a:lnTo>
                    <a:pt x="9243" y="774"/>
                  </a:lnTo>
                  <a:cubicBezTo>
                    <a:pt x="8871" y="569"/>
                    <a:pt x="8179"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33"/>
            <p:cNvSpPr/>
            <p:nvPr/>
          </p:nvSpPr>
          <p:spPr>
            <a:xfrm>
              <a:off x="2180400" y="3551525"/>
              <a:ext cx="288775" cy="419675"/>
            </a:xfrm>
            <a:custGeom>
              <a:rect b="b" l="l" r="r" t="t"/>
              <a:pathLst>
                <a:path extrusionOk="0" h="16787" w="11551">
                  <a:moveTo>
                    <a:pt x="7680" y="1"/>
                  </a:moveTo>
                  <a:cubicBezTo>
                    <a:pt x="7636" y="1"/>
                    <a:pt x="7594" y="5"/>
                    <a:pt x="7553" y="15"/>
                  </a:cubicBezTo>
                  <a:cubicBezTo>
                    <a:pt x="6762" y="197"/>
                    <a:pt x="6035" y="2575"/>
                    <a:pt x="5694" y="3252"/>
                  </a:cubicBezTo>
                  <a:cubicBezTo>
                    <a:pt x="4340" y="5928"/>
                    <a:pt x="2953" y="8587"/>
                    <a:pt x="1534" y="11230"/>
                  </a:cubicBezTo>
                  <a:cubicBezTo>
                    <a:pt x="969" y="12281"/>
                    <a:pt x="394" y="13340"/>
                    <a:pt x="83" y="14493"/>
                  </a:cubicBezTo>
                  <a:cubicBezTo>
                    <a:pt x="39" y="14656"/>
                    <a:pt x="0" y="14829"/>
                    <a:pt x="51" y="14990"/>
                  </a:cubicBezTo>
                  <a:cubicBezTo>
                    <a:pt x="115" y="15188"/>
                    <a:pt x="300" y="15319"/>
                    <a:pt x="475" y="15432"/>
                  </a:cubicBezTo>
                  <a:cubicBezTo>
                    <a:pt x="1164" y="15873"/>
                    <a:pt x="1892" y="16252"/>
                    <a:pt x="2648" y="16564"/>
                  </a:cubicBezTo>
                  <a:cubicBezTo>
                    <a:pt x="2928" y="16680"/>
                    <a:pt x="3233" y="16787"/>
                    <a:pt x="3530" y="16787"/>
                  </a:cubicBezTo>
                  <a:cubicBezTo>
                    <a:pt x="3648" y="16787"/>
                    <a:pt x="3764" y="16770"/>
                    <a:pt x="3878" y="16730"/>
                  </a:cubicBezTo>
                  <a:cubicBezTo>
                    <a:pt x="4323" y="16574"/>
                    <a:pt x="4576" y="16117"/>
                    <a:pt x="4789" y="15697"/>
                  </a:cubicBezTo>
                  <a:lnTo>
                    <a:pt x="11323" y="2838"/>
                  </a:lnTo>
                  <a:cubicBezTo>
                    <a:pt x="11436" y="2615"/>
                    <a:pt x="11551" y="2355"/>
                    <a:pt x="11451" y="2126"/>
                  </a:cubicBezTo>
                  <a:cubicBezTo>
                    <a:pt x="11377" y="1957"/>
                    <a:pt x="11205" y="1857"/>
                    <a:pt x="11043" y="1768"/>
                  </a:cubicBezTo>
                  <a:lnTo>
                    <a:pt x="9243" y="774"/>
                  </a:lnTo>
                  <a:cubicBezTo>
                    <a:pt x="8870" y="569"/>
                    <a:pt x="8179" y="1"/>
                    <a:pt x="768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33"/>
            <p:cNvSpPr/>
            <p:nvPr/>
          </p:nvSpPr>
          <p:spPr>
            <a:xfrm>
              <a:off x="2385750" y="3659025"/>
              <a:ext cx="288775" cy="419700"/>
            </a:xfrm>
            <a:custGeom>
              <a:rect b="b" l="l" r="r" t="t"/>
              <a:pathLst>
                <a:path extrusionOk="0" h="16788" w="11551">
                  <a:moveTo>
                    <a:pt x="7679" y="0"/>
                  </a:moveTo>
                  <a:cubicBezTo>
                    <a:pt x="7636" y="0"/>
                    <a:pt x="7593" y="4"/>
                    <a:pt x="7553" y="14"/>
                  </a:cubicBezTo>
                  <a:cubicBezTo>
                    <a:pt x="6762" y="197"/>
                    <a:pt x="6035" y="2575"/>
                    <a:pt x="5693" y="3251"/>
                  </a:cubicBezTo>
                  <a:cubicBezTo>
                    <a:pt x="4340" y="5928"/>
                    <a:pt x="2953" y="8587"/>
                    <a:pt x="1534" y="11230"/>
                  </a:cubicBezTo>
                  <a:cubicBezTo>
                    <a:pt x="968" y="12281"/>
                    <a:pt x="394" y="13341"/>
                    <a:pt x="82" y="14493"/>
                  </a:cubicBezTo>
                  <a:cubicBezTo>
                    <a:pt x="39" y="14655"/>
                    <a:pt x="0" y="14829"/>
                    <a:pt x="51" y="14989"/>
                  </a:cubicBezTo>
                  <a:cubicBezTo>
                    <a:pt x="114" y="15188"/>
                    <a:pt x="300" y="15319"/>
                    <a:pt x="475" y="15432"/>
                  </a:cubicBezTo>
                  <a:cubicBezTo>
                    <a:pt x="1164" y="15873"/>
                    <a:pt x="1891" y="16252"/>
                    <a:pt x="2647" y="16564"/>
                  </a:cubicBezTo>
                  <a:cubicBezTo>
                    <a:pt x="2927" y="16680"/>
                    <a:pt x="3232" y="16787"/>
                    <a:pt x="3530" y="16787"/>
                  </a:cubicBezTo>
                  <a:cubicBezTo>
                    <a:pt x="3648" y="16787"/>
                    <a:pt x="3764" y="16770"/>
                    <a:pt x="3878" y="16730"/>
                  </a:cubicBezTo>
                  <a:cubicBezTo>
                    <a:pt x="4322" y="16573"/>
                    <a:pt x="4575" y="16117"/>
                    <a:pt x="4788" y="15696"/>
                  </a:cubicBezTo>
                  <a:cubicBezTo>
                    <a:pt x="6966" y="11410"/>
                    <a:pt x="9145" y="7125"/>
                    <a:pt x="11323" y="2838"/>
                  </a:cubicBezTo>
                  <a:cubicBezTo>
                    <a:pt x="11436" y="2616"/>
                    <a:pt x="11551" y="2355"/>
                    <a:pt x="11451" y="2127"/>
                  </a:cubicBezTo>
                  <a:cubicBezTo>
                    <a:pt x="11376" y="1957"/>
                    <a:pt x="11204" y="1857"/>
                    <a:pt x="11043" y="1768"/>
                  </a:cubicBezTo>
                  <a:lnTo>
                    <a:pt x="9242" y="774"/>
                  </a:lnTo>
                  <a:cubicBezTo>
                    <a:pt x="8870" y="569"/>
                    <a:pt x="8178" y="0"/>
                    <a:pt x="767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33"/>
            <p:cNvSpPr/>
            <p:nvPr/>
          </p:nvSpPr>
          <p:spPr>
            <a:xfrm>
              <a:off x="2802450" y="3877200"/>
              <a:ext cx="288800" cy="419675"/>
            </a:xfrm>
            <a:custGeom>
              <a:rect b="b" l="l" r="r" t="t"/>
              <a:pathLst>
                <a:path extrusionOk="0" h="16787" w="11552">
                  <a:moveTo>
                    <a:pt x="7680" y="0"/>
                  </a:moveTo>
                  <a:cubicBezTo>
                    <a:pt x="7636" y="0"/>
                    <a:pt x="7594" y="5"/>
                    <a:pt x="7554" y="14"/>
                  </a:cubicBezTo>
                  <a:cubicBezTo>
                    <a:pt x="6762" y="196"/>
                    <a:pt x="6036" y="2574"/>
                    <a:pt x="5694" y="3252"/>
                  </a:cubicBezTo>
                  <a:cubicBezTo>
                    <a:pt x="4340" y="5928"/>
                    <a:pt x="2953" y="8587"/>
                    <a:pt x="1535" y="11229"/>
                  </a:cubicBezTo>
                  <a:cubicBezTo>
                    <a:pt x="969" y="12280"/>
                    <a:pt x="394" y="13340"/>
                    <a:pt x="83" y="14492"/>
                  </a:cubicBezTo>
                  <a:cubicBezTo>
                    <a:pt x="39" y="14655"/>
                    <a:pt x="1" y="14829"/>
                    <a:pt x="52" y="14988"/>
                  </a:cubicBezTo>
                  <a:cubicBezTo>
                    <a:pt x="115" y="15188"/>
                    <a:pt x="300" y="15319"/>
                    <a:pt x="476" y="15431"/>
                  </a:cubicBezTo>
                  <a:cubicBezTo>
                    <a:pt x="1165" y="15872"/>
                    <a:pt x="1891" y="16251"/>
                    <a:pt x="2647" y="16564"/>
                  </a:cubicBezTo>
                  <a:cubicBezTo>
                    <a:pt x="2928" y="16679"/>
                    <a:pt x="3233" y="16787"/>
                    <a:pt x="3530" y="16787"/>
                  </a:cubicBezTo>
                  <a:cubicBezTo>
                    <a:pt x="3648" y="16787"/>
                    <a:pt x="3765" y="16770"/>
                    <a:pt x="3878" y="16730"/>
                  </a:cubicBezTo>
                  <a:cubicBezTo>
                    <a:pt x="4323" y="16572"/>
                    <a:pt x="4576" y="16116"/>
                    <a:pt x="4789" y="15696"/>
                  </a:cubicBezTo>
                  <a:lnTo>
                    <a:pt x="11323" y="2838"/>
                  </a:lnTo>
                  <a:cubicBezTo>
                    <a:pt x="11436" y="2616"/>
                    <a:pt x="11551" y="2355"/>
                    <a:pt x="11450" y="2126"/>
                  </a:cubicBezTo>
                  <a:cubicBezTo>
                    <a:pt x="11377" y="1958"/>
                    <a:pt x="11204" y="1858"/>
                    <a:pt x="11043" y="1768"/>
                  </a:cubicBezTo>
                  <a:lnTo>
                    <a:pt x="9244" y="773"/>
                  </a:lnTo>
                  <a:cubicBezTo>
                    <a:pt x="8871" y="569"/>
                    <a:pt x="8180" y="0"/>
                    <a:pt x="7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33"/>
            <p:cNvSpPr/>
            <p:nvPr/>
          </p:nvSpPr>
          <p:spPr>
            <a:xfrm>
              <a:off x="3207100" y="4089025"/>
              <a:ext cx="288775" cy="419675"/>
            </a:xfrm>
            <a:custGeom>
              <a:rect b="b" l="l" r="r" t="t"/>
              <a:pathLst>
                <a:path extrusionOk="0" h="16787" w="11551">
                  <a:moveTo>
                    <a:pt x="7679" y="0"/>
                  </a:moveTo>
                  <a:cubicBezTo>
                    <a:pt x="7636" y="0"/>
                    <a:pt x="7593" y="5"/>
                    <a:pt x="7553" y="14"/>
                  </a:cubicBezTo>
                  <a:cubicBezTo>
                    <a:pt x="6762" y="197"/>
                    <a:pt x="6035" y="2574"/>
                    <a:pt x="5692" y="3251"/>
                  </a:cubicBezTo>
                  <a:cubicBezTo>
                    <a:pt x="4339" y="5928"/>
                    <a:pt x="2953" y="8587"/>
                    <a:pt x="1534" y="11229"/>
                  </a:cubicBezTo>
                  <a:cubicBezTo>
                    <a:pt x="968" y="12281"/>
                    <a:pt x="394" y="13341"/>
                    <a:pt x="82" y="14493"/>
                  </a:cubicBezTo>
                  <a:cubicBezTo>
                    <a:pt x="38" y="14655"/>
                    <a:pt x="0" y="14828"/>
                    <a:pt x="51" y="14989"/>
                  </a:cubicBezTo>
                  <a:cubicBezTo>
                    <a:pt x="115" y="15188"/>
                    <a:pt x="299" y="15319"/>
                    <a:pt x="475" y="15431"/>
                  </a:cubicBezTo>
                  <a:cubicBezTo>
                    <a:pt x="1164" y="15873"/>
                    <a:pt x="1890" y="16252"/>
                    <a:pt x="2648" y="16564"/>
                  </a:cubicBezTo>
                  <a:cubicBezTo>
                    <a:pt x="2927" y="16680"/>
                    <a:pt x="3231" y="16787"/>
                    <a:pt x="3528" y="16787"/>
                  </a:cubicBezTo>
                  <a:cubicBezTo>
                    <a:pt x="3646" y="16787"/>
                    <a:pt x="3764" y="16770"/>
                    <a:pt x="3878" y="16729"/>
                  </a:cubicBezTo>
                  <a:cubicBezTo>
                    <a:pt x="4322" y="16573"/>
                    <a:pt x="4575" y="16117"/>
                    <a:pt x="4789" y="15696"/>
                  </a:cubicBezTo>
                  <a:lnTo>
                    <a:pt x="11323" y="2838"/>
                  </a:lnTo>
                  <a:cubicBezTo>
                    <a:pt x="11436" y="2616"/>
                    <a:pt x="11551" y="2355"/>
                    <a:pt x="11451" y="2126"/>
                  </a:cubicBezTo>
                  <a:cubicBezTo>
                    <a:pt x="11376" y="1957"/>
                    <a:pt x="11205" y="1856"/>
                    <a:pt x="11043" y="1768"/>
                  </a:cubicBezTo>
                  <a:lnTo>
                    <a:pt x="9242" y="774"/>
                  </a:lnTo>
                  <a:cubicBezTo>
                    <a:pt x="8870" y="569"/>
                    <a:pt x="8179" y="0"/>
                    <a:pt x="767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33"/>
            <p:cNvSpPr/>
            <p:nvPr/>
          </p:nvSpPr>
          <p:spPr>
            <a:xfrm>
              <a:off x="3414450" y="4197575"/>
              <a:ext cx="288775" cy="419700"/>
            </a:xfrm>
            <a:custGeom>
              <a:rect b="b" l="l" r="r" t="t"/>
              <a:pathLst>
                <a:path extrusionOk="0" h="16788" w="11551">
                  <a:moveTo>
                    <a:pt x="7679" y="0"/>
                  </a:moveTo>
                  <a:cubicBezTo>
                    <a:pt x="7635" y="0"/>
                    <a:pt x="7593" y="4"/>
                    <a:pt x="7553" y="14"/>
                  </a:cubicBezTo>
                  <a:cubicBezTo>
                    <a:pt x="6761" y="197"/>
                    <a:pt x="6035" y="2575"/>
                    <a:pt x="5692" y="3252"/>
                  </a:cubicBezTo>
                  <a:cubicBezTo>
                    <a:pt x="4340" y="5928"/>
                    <a:pt x="2953" y="8587"/>
                    <a:pt x="1534" y="11230"/>
                  </a:cubicBezTo>
                  <a:cubicBezTo>
                    <a:pt x="968" y="12281"/>
                    <a:pt x="394" y="13341"/>
                    <a:pt x="82" y="14493"/>
                  </a:cubicBezTo>
                  <a:cubicBezTo>
                    <a:pt x="38" y="14655"/>
                    <a:pt x="0" y="14829"/>
                    <a:pt x="51" y="14989"/>
                  </a:cubicBezTo>
                  <a:cubicBezTo>
                    <a:pt x="115" y="15188"/>
                    <a:pt x="299" y="15319"/>
                    <a:pt x="475" y="15432"/>
                  </a:cubicBezTo>
                  <a:cubicBezTo>
                    <a:pt x="1164" y="15873"/>
                    <a:pt x="1890" y="16252"/>
                    <a:pt x="2646" y="16564"/>
                  </a:cubicBezTo>
                  <a:cubicBezTo>
                    <a:pt x="2927" y="16680"/>
                    <a:pt x="3232" y="16787"/>
                    <a:pt x="3529" y="16787"/>
                  </a:cubicBezTo>
                  <a:cubicBezTo>
                    <a:pt x="3647" y="16787"/>
                    <a:pt x="3764" y="16770"/>
                    <a:pt x="3877" y="16730"/>
                  </a:cubicBezTo>
                  <a:cubicBezTo>
                    <a:pt x="4322" y="16573"/>
                    <a:pt x="4575" y="16117"/>
                    <a:pt x="4788" y="15696"/>
                  </a:cubicBezTo>
                  <a:cubicBezTo>
                    <a:pt x="6966" y="11410"/>
                    <a:pt x="9145" y="7124"/>
                    <a:pt x="11323" y="2838"/>
                  </a:cubicBezTo>
                  <a:cubicBezTo>
                    <a:pt x="11435" y="2615"/>
                    <a:pt x="11550" y="2355"/>
                    <a:pt x="11450" y="2127"/>
                  </a:cubicBezTo>
                  <a:cubicBezTo>
                    <a:pt x="11376" y="1957"/>
                    <a:pt x="11204" y="1857"/>
                    <a:pt x="11042" y="1768"/>
                  </a:cubicBezTo>
                  <a:lnTo>
                    <a:pt x="9242" y="774"/>
                  </a:lnTo>
                  <a:cubicBezTo>
                    <a:pt x="8870" y="568"/>
                    <a:pt x="8178" y="0"/>
                    <a:pt x="767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33"/>
            <p:cNvSpPr/>
            <p:nvPr/>
          </p:nvSpPr>
          <p:spPr>
            <a:xfrm>
              <a:off x="1693075" y="3766400"/>
              <a:ext cx="672450" cy="563850"/>
            </a:xfrm>
            <a:custGeom>
              <a:rect b="b" l="l" r="r" t="t"/>
              <a:pathLst>
                <a:path extrusionOk="0" h="22554" w="26898">
                  <a:moveTo>
                    <a:pt x="16192" y="0"/>
                  </a:moveTo>
                  <a:cubicBezTo>
                    <a:pt x="15763" y="0"/>
                    <a:pt x="15260" y="238"/>
                    <a:pt x="14927" y="342"/>
                  </a:cubicBezTo>
                  <a:cubicBezTo>
                    <a:pt x="13809" y="693"/>
                    <a:pt x="12871" y="1168"/>
                    <a:pt x="11876" y="1905"/>
                  </a:cubicBezTo>
                  <a:cubicBezTo>
                    <a:pt x="11022" y="2540"/>
                    <a:pt x="10255" y="3283"/>
                    <a:pt x="9575" y="4102"/>
                  </a:cubicBezTo>
                  <a:cubicBezTo>
                    <a:pt x="7540" y="6556"/>
                    <a:pt x="5304" y="8851"/>
                    <a:pt x="2806" y="10835"/>
                  </a:cubicBezTo>
                  <a:cubicBezTo>
                    <a:pt x="1960" y="11505"/>
                    <a:pt x="777" y="12356"/>
                    <a:pt x="0" y="13361"/>
                  </a:cubicBezTo>
                  <a:cubicBezTo>
                    <a:pt x="102" y="13850"/>
                    <a:pt x="217" y="14291"/>
                    <a:pt x="242" y="14382"/>
                  </a:cubicBezTo>
                  <a:cubicBezTo>
                    <a:pt x="683" y="15952"/>
                    <a:pt x="1671" y="17387"/>
                    <a:pt x="2705" y="18621"/>
                  </a:cubicBezTo>
                  <a:cubicBezTo>
                    <a:pt x="4041" y="20215"/>
                    <a:pt x="5471" y="21440"/>
                    <a:pt x="7134" y="22554"/>
                  </a:cubicBezTo>
                  <a:cubicBezTo>
                    <a:pt x="7808" y="21927"/>
                    <a:pt x="8519" y="21161"/>
                    <a:pt x="8681" y="21014"/>
                  </a:cubicBezTo>
                  <a:cubicBezTo>
                    <a:pt x="9623" y="20152"/>
                    <a:pt x="10581" y="19305"/>
                    <a:pt x="11552" y="18474"/>
                  </a:cubicBezTo>
                  <a:cubicBezTo>
                    <a:pt x="12222" y="17899"/>
                    <a:pt x="13028" y="16949"/>
                    <a:pt x="13987" y="16949"/>
                  </a:cubicBezTo>
                  <a:cubicBezTo>
                    <a:pt x="14004" y="16949"/>
                    <a:pt x="14021" y="16949"/>
                    <a:pt x="14039" y="16950"/>
                  </a:cubicBezTo>
                  <a:cubicBezTo>
                    <a:pt x="14039" y="16950"/>
                    <a:pt x="14040" y="16950"/>
                    <a:pt x="14041" y="16950"/>
                  </a:cubicBezTo>
                  <a:cubicBezTo>
                    <a:pt x="14328" y="16950"/>
                    <a:pt x="14595" y="17193"/>
                    <a:pt x="14850" y="17316"/>
                  </a:cubicBezTo>
                  <a:cubicBezTo>
                    <a:pt x="16523" y="18133"/>
                    <a:pt x="18192" y="18901"/>
                    <a:pt x="19975" y="18901"/>
                  </a:cubicBezTo>
                  <a:cubicBezTo>
                    <a:pt x="20633" y="18901"/>
                    <a:pt x="21308" y="18796"/>
                    <a:pt x="22003" y="18550"/>
                  </a:cubicBezTo>
                  <a:cubicBezTo>
                    <a:pt x="22764" y="18283"/>
                    <a:pt x="24325" y="16999"/>
                    <a:pt x="23417" y="16080"/>
                  </a:cubicBezTo>
                  <a:cubicBezTo>
                    <a:pt x="23146" y="15806"/>
                    <a:pt x="22721" y="15726"/>
                    <a:pt x="22279" y="15726"/>
                  </a:cubicBezTo>
                  <a:cubicBezTo>
                    <a:pt x="21821" y="15726"/>
                    <a:pt x="21344" y="15812"/>
                    <a:pt x="20998" y="15857"/>
                  </a:cubicBezTo>
                  <a:cubicBezTo>
                    <a:pt x="20510" y="15921"/>
                    <a:pt x="20007" y="15978"/>
                    <a:pt x="19513" y="15978"/>
                  </a:cubicBezTo>
                  <a:cubicBezTo>
                    <a:pt x="18575" y="15978"/>
                    <a:pt x="17672" y="15775"/>
                    <a:pt x="16966" y="15037"/>
                  </a:cubicBezTo>
                  <a:cubicBezTo>
                    <a:pt x="16920" y="14989"/>
                    <a:pt x="16878" y="14943"/>
                    <a:pt x="16841" y="14895"/>
                  </a:cubicBezTo>
                  <a:cubicBezTo>
                    <a:pt x="16509" y="14492"/>
                    <a:pt x="16656" y="13885"/>
                    <a:pt x="17131" y="13668"/>
                  </a:cubicBezTo>
                  <a:cubicBezTo>
                    <a:pt x="17636" y="13435"/>
                    <a:pt x="18127" y="13179"/>
                    <a:pt x="18580" y="13002"/>
                  </a:cubicBezTo>
                  <a:cubicBezTo>
                    <a:pt x="21038" y="12052"/>
                    <a:pt x="23536" y="11150"/>
                    <a:pt x="25938" y="10063"/>
                  </a:cubicBezTo>
                  <a:cubicBezTo>
                    <a:pt x="26374" y="9864"/>
                    <a:pt x="26898" y="9636"/>
                    <a:pt x="26897" y="9060"/>
                  </a:cubicBezTo>
                  <a:cubicBezTo>
                    <a:pt x="26897" y="8431"/>
                    <a:pt x="26293" y="8237"/>
                    <a:pt x="25539" y="8237"/>
                  </a:cubicBezTo>
                  <a:cubicBezTo>
                    <a:pt x="24496" y="8237"/>
                    <a:pt x="23168" y="8607"/>
                    <a:pt x="22752" y="8712"/>
                  </a:cubicBezTo>
                  <a:cubicBezTo>
                    <a:pt x="21508" y="9029"/>
                    <a:pt x="20245" y="9342"/>
                    <a:pt x="19035" y="9753"/>
                  </a:cubicBezTo>
                  <a:cubicBezTo>
                    <a:pt x="18848" y="9816"/>
                    <a:pt x="18614" y="9849"/>
                    <a:pt x="18383" y="9849"/>
                  </a:cubicBezTo>
                  <a:cubicBezTo>
                    <a:pt x="17703" y="9849"/>
                    <a:pt x="17051" y="9561"/>
                    <a:pt x="17700" y="8905"/>
                  </a:cubicBezTo>
                  <a:cubicBezTo>
                    <a:pt x="19431" y="7162"/>
                    <a:pt x="21547" y="5851"/>
                    <a:pt x="23878" y="5077"/>
                  </a:cubicBezTo>
                  <a:cubicBezTo>
                    <a:pt x="24324" y="4930"/>
                    <a:pt x="24801" y="4788"/>
                    <a:pt x="25071" y="4375"/>
                  </a:cubicBezTo>
                  <a:cubicBezTo>
                    <a:pt x="25207" y="4168"/>
                    <a:pt x="25249" y="3903"/>
                    <a:pt x="25150" y="3677"/>
                  </a:cubicBezTo>
                  <a:cubicBezTo>
                    <a:pt x="25003" y="3343"/>
                    <a:pt x="24668" y="3292"/>
                    <a:pt x="24362" y="3271"/>
                  </a:cubicBezTo>
                  <a:cubicBezTo>
                    <a:pt x="24251" y="3265"/>
                    <a:pt x="24138" y="3261"/>
                    <a:pt x="24026" y="3261"/>
                  </a:cubicBezTo>
                  <a:cubicBezTo>
                    <a:pt x="21231" y="3261"/>
                    <a:pt x="18129" y="5325"/>
                    <a:pt x="15927" y="6770"/>
                  </a:cubicBezTo>
                  <a:lnTo>
                    <a:pt x="15917" y="6776"/>
                  </a:lnTo>
                  <a:cubicBezTo>
                    <a:pt x="15861" y="6813"/>
                    <a:pt x="15804" y="6829"/>
                    <a:pt x="15750" y="6829"/>
                  </a:cubicBezTo>
                  <a:cubicBezTo>
                    <a:pt x="15514" y="6829"/>
                    <a:pt x="15336" y="6525"/>
                    <a:pt x="15539" y="6314"/>
                  </a:cubicBezTo>
                  <a:cubicBezTo>
                    <a:pt x="15901" y="5935"/>
                    <a:pt x="16306" y="5594"/>
                    <a:pt x="16668" y="5275"/>
                  </a:cubicBezTo>
                  <a:cubicBezTo>
                    <a:pt x="17441" y="4593"/>
                    <a:pt x="18294" y="4047"/>
                    <a:pt x="19114" y="3442"/>
                  </a:cubicBezTo>
                  <a:cubicBezTo>
                    <a:pt x="19839" y="2909"/>
                    <a:pt x="21208" y="2492"/>
                    <a:pt x="21579" y="1608"/>
                  </a:cubicBezTo>
                  <a:cubicBezTo>
                    <a:pt x="21865" y="925"/>
                    <a:pt x="21157" y="648"/>
                    <a:pt x="20570" y="648"/>
                  </a:cubicBezTo>
                  <a:cubicBezTo>
                    <a:pt x="20565" y="648"/>
                    <a:pt x="20561" y="648"/>
                    <a:pt x="20556" y="649"/>
                  </a:cubicBezTo>
                  <a:cubicBezTo>
                    <a:pt x="19571" y="656"/>
                    <a:pt x="18425" y="1387"/>
                    <a:pt x="17555" y="1793"/>
                  </a:cubicBezTo>
                  <a:cubicBezTo>
                    <a:pt x="16227" y="2417"/>
                    <a:pt x="15016" y="3269"/>
                    <a:pt x="13804" y="4093"/>
                  </a:cubicBezTo>
                  <a:cubicBezTo>
                    <a:pt x="13676" y="4180"/>
                    <a:pt x="13512" y="4317"/>
                    <a:pt x="13336" y="4451"/>
                  </a:cubicBezTo>
                  <a:lnTo>
                    <a:pt x="13327" y="4459"/>
                  </a:lnTo>
                  <a:cubicBezTo>
                    <a:pt x="13263" y="4508"/>
                    <a:pt x="13196" y="4529"/>
                    <a:pt x="13132" y="4529"/>
                  </a:cubicBezTo>
                  <a:cubicBezTo>
                    <a:pt x="12878" y="4529"/>
                    <a:pt x="12678" y="4194"/>
                    <a:pt x="12911" y="3968"/>
                  </a:cubicBezTo>
                  <a:cubicBezTo>
                    <a:pt x="13623" y="3276"/>
                    <a:pt x="14489" y="2718"/>
                    <a:pt x="15288" y="2134"/>
                  </a:cubicBezTo>
                  <a:cubicBezTo>
                    <a:pt x="15684" y="1844"/>
                    <a:pt x="17461" y="700"/>
                    <a:pt x="16636" y="125"/>
                  </a:cubicBezTo>
                  <a:cubicBezTo>
                    <a:pt x="16508" y="35"/>
                    <a:pt x="16355" y="0"/>
                    <a:pt x="1619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33"/>
            <p:cNvSpPr/>
            <p:nvPr/>
          </p:nvSpPr>
          <p:spPr>
            <a:xfrm>
              <a:off x="1724775" y="4012025"/>
              <a:ext cx="278125" cy="277650"/>
            </a:xfrm>
            <a:custGeom>
              <a:rect b="b" l="l" r="r" t="t"/>
              <a:pathLst>
                <a:path extrusionOk="0" h="11106" w="11125">
                  <a:moveTo>
                    <a:pt x="2815" y="0"/>
                  </a:moveTo>
                  <a:cubicBezTo>
                    <a:pt x="1886" y="0"/>
                    <a:pt x="774" y="819"/>
                    <a:pt x="371" y="1613"/>
                  </a:cubicBezTo>
                  <a:cubicBezTo>
                    <a:pt x="1" y="2275"/>
                    <a:pt x="193" y="2798"/>
                    <a:pt x="401" y="3401"/>
                  </a:cubicBezTo>
                  <a:cubicBezTo>
                    <a:pt x="964" y="5019"/>
                    <a:pt x="2454" y="6744"/>
                    <a:pt x="3566" y="8048"/>
                  </a:cubicBezTo>
                  <a:cubicBezTo>
                    <a:pt x="4333" y="8947"/>
                    <a:pt x="5833" y="11106"/>
                    <a:pt x="7104" y="11106"/>
                  </a:cubicBezTo>
                  <a:cubicBezTo>
                    <a:pt x="7153" y="11106"/>
                    <a:pt x="7202" y="11103"/>
                    <a:pt x="7250" y="11096"/>
                  </a:cubicBezTo>
                  <a:cubicBezTo>
                    <a:pt x="8130" y="10975"/>
                    <a:pt x="9553" y="10054"/>
                    <a:pt x="10116" y="9374"/>
                  </a:cubicBezTo>
                  <a:cubicBezTo>
                    <a:pt x="11124" y="8154"/>
                    <a:pt x="9815" y="6766"/>
                    <a:pt x="9043" y="5721"/>
                  </a:cubicBezTo>
                  <a:cubicBezTo>
                    <a:pt x="7589" y="3754"/>
                    <a:pt x="5574" y="1369"/>
                    <a:pt x="3448" y="158"/>
                  </a:cubicBezTo>
                  <a:cubicBezTo>
                    <a:pt x="3257" y="49"/>
                    <a:pt x="3041" y="0"/>
                    <a:pt x="281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33"/>
            <p:cNvSpPr/>
            <p:nvPr/>
          </p:nvSpPr>
          <p:spPr>
            <a:xfrm>
              <a:off x="1332650" y="4036075"/>
              <a:ext cx="612825" cy="574900"/>
            </a:xfrm>
            <a:custGeom>
              <a:rect b="b" l="l" r="r" t="t"/>
              <a:pathLst>
                <a:path extrusionOk="0" h="22996" w="24513">
                  <a:moveTo>
                    <a:pt x="16071" y="0"/>
                  </a:moveTo>
                  <a:cubicBezTo>
                    <a:pt x="15209" y="0"/>
                    <a:pt x="13529" y="1286"/>
                    <a:pt x="13061" y="1604"/>
                  </a:cubicBezTo>
                  <a:cubicBezTo>
                    <a:pt x="9572" y="3975"/>
                    <a:pt x="6158" y="6373"/>
                    <a:pt x="3024" y="9200"/>
                  </a:cubicBezTo>
                  <a:cubicBezTo>
                    <a:pt x="2247" y="9901"/>
                    <a:pt x="1472" y="10638"/>
                    <a:pt x="991" y="11563"/>
                  </a:cubicBezTo>
                  <a:cubicBezTo>
                    <a:pt x="0" y="13469"/>
                    <a:pt x="1005" y="15807"/>
                    <a:pt x="2147" y="17442"/>
                  </a:cubicBezTo>
                  <a:cubicBezTo>
                    <a:pt x="3528" y="19419"/>
                    <a:pt x="5957" y="22995"/>
                    <a:pt x="8760" y="22995"/>
                  </a:cubicBezTo>
                  <a:cubicBezTo>
                    <a:pt x="8940" y="22995"/>
                    <a:pt x="9122" y="22981"/>
                    <a:pt x="9305" y="22950"/>
                  </a:cubicBezTo>
                  <a:cubicBezTo>
                    <a:pt x="10189" y="22799"/>
                    <a:pt x="10968" y="22311"/>
                    <a:pt x="11712" y="21820"/>
                  </a:cubicBezTo>
                  <a:cubicBezTo>
                    <a:pt x="16050" y="18955"/>
                    <a:pt x="20241" y="15682"/>
                    <a:pt x="23653" y="11761"/>
                  </a:cubicBezTo>
                  <a:cubicBezTo>
                    <a:pt x="24231" y="11096"/>
                    <a:pt x="24512" y="10801"/>
                    <a:pt x="24391" y="9969"/>
                  </a:cubicBezTo>
                  <a:cubicBezTo>
                    <a:pt x="24151" y="8319"/>
                    <a:pt x="22736" y="6611"/>
                    <a:pt x="21868" y="5245"/>
                  </a:cubicBezTo>
                  <a:cubicBezTo>
                    <a:pt x="20481" y="3065"/>
                    <a:pt x="18518" y="1416"/>
                    <a:pt x="16366" y="73"/>
                  </a:cubicBezTo>
                  <a:cubicBezTo>
                    <a:pt x="16286" y="23"/>
                    <a:pt x="16186" y="0"/>
                    <a:pt x="1607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33"/>
            <p:cNvSpPr/>
            <p:nvPr/>
          </p:nvSpPr>
          <p:spPr>
            <a:xfrm>
              <a:off x="2739125" y="4195625"/>
              <a:ext cx="492875" cy="676300"/>
            </a:xfrm>
            <a:custGeom>
              <a:rect b="b" l="l" r="r" t="t"/>
              <a:pathLst>
                <a:path extrusionOk="0" h="27052" w="19715">
                  <a:moveTo>
                    <a:pt x="7862" y="0"/>
                  </a:moveTo>
                  <a:cubicBezTo>
                    <a:pt x="7786" y="0"/>
                    <a:pt x="7705" y="13"/>
                    <a:pt x="7619" y="41"/>
                  </a:cubicBezTo>
                  <a:cubicBezTo>
                    <a:pt x="7071" y="215"/>
                    <a:pt x="7013" y="784"/>
                    <a:pt x="6958" y="1260"/>
                  </a:cubicBezTo>
                  <a:cubicBezTo>
                    <a:pt x="6656" y="3880"/>
                    <a:pt x="6563" y="6535"/>
                    <a:pt x="6408" y="9165"/>
                  </a:cubicBezTo>
                  <a:cubicBezTo>
                    <a:pt x="6378" y="9651"/>
                    <a:pt x="6285" y="10196"/>
                    <a:pt x="6217" y="10748"/>
                  </a:cubicBezTo>
                  <a:cubicBezTo>
                    <a:pt x="6168" y="11164"/>
                    <a:pt x="5815" y="11456"/>
                    <a:pt x="5427" y="11456"/>
                  </a:cubicBezTo>
                  <a:cubicBezTo>
                    <a:pt x="5331" y="11456"/>
                    <a:pt x="5234" y="11438"/>
                    <a:pt x="5138" y="11400"/>
                  </a:cubicBezTo>
                  <a:cubicBezTo>
                    <a:pt x="5080" y="11379"/>
                    <a:pt x="5024" y="11353"/>
                    <a:pt x="4964" y="11324"/>
                  </a:cubicBezTo>
                  <a:cubicBezTo>
                    <a:pt x="3564" y="10642"/>
                    <a:pt x="3207" y="9141"/>
                    <a:pt x="2950" y="7736"/>
                  </a:cubicBezTo>
                  <a:cubicBezTo>
                    <a:pt x="2828" y="7062"/>
                    <a:pt x="2698" y="5854"/>
                    <a:pt x="1999" y="5502"/>
                  </a:cubicBezTo>
                  <a:cubicBezTo>
                    <a:pt x="1849" y="5425"/>
                    <a:pt x="1705" y="5391"/>
                    <a:pt x="1569" y="5391"/>
                  </a:cubicBezTo>
                  <a:cubicBezTo>
                    <a:pt x="664" y="5391"/>
                    <a:pt x="99" y="6902"/>
                    <a:pt x="78" y="7602"/>
                  </a:cubicBezTo>
                  <a:cubicBezTo>
                    <a:pt x="0" y="10336"/>
                    <a:pt x="1676" y="12196"/>
                    <a:pt x="3440" y="14035"/>
                  </a:cubicBezTo>
                  <a:cubicBezTo>
                    <a:pt x="3637" y="14240"/>
                    <a:pt x="3950" y="14421"/>
                    <a:pt x="4038" y="14697"/>
                  </a:cubicBezTo>
                  <a:cubicBezTo>
                    <a:pt x="4371" y="15620"/>
                    <a:pt x="3695" y="16702"/>
                    <a:pt x="3348" y="17529"/>
                  </a:cubicBezTo>
                  <a:cubicBezTo>
                    <a:pt x="2852" y="18708"/>
                    <a:pt x="2338" y="19879"/>
                    <a:pt x="1807" y="21040"/>
                  </a:cubicBezTo>
                  <a:cubicBezTo>
                    <a:pt x="1716" y="21239"/>
                    <a:pt x="1204" y="22150"/>
                    <a:pt x="813" y="22984"/>
                  </a:cubicBezTo>
                  <a:cubicBezTo>
                    <a:pt x="2382" y="24226"/>
                    <a:pt x="3986" y="25213"/>
                    <a:pt x="5911" y="25998"/>
                  </a:cubicBezTo>
                  <a:cubicBezTo>
                    <a:pt x="7320" y="26572"/>
                    <a:pt x="8890" y="27052"/>
                    <a:pt x="10434" y="27052"/>
                  </a:cubicBezTo>
                  <a:cubicBezTo>
                    <a:pt x="10523" y="27052"/>
                    <a:pt x="10612" y="27050"/>
                    <a:pt x="10700" y="27047"/>
                  </a:cubicBezTo>
                  <a:cubicBezTo>
                    <a:pt x="10795" y="27044"/>
                    <a:pt x="11250" y="27019"/>
                    <a:pt x="11746" y="26965"/>
                  </a:cubicBezTo>
                  <a:cubicBezTo>
                    <a:pt x="12467" y="25918"/>
                    <a:pt x="12914" y="24532"/>
                    <a:pt x="13294" y="23523"/>
                  </a:cubicBezTo>
                  <a:cubicBezTo>
                    <a:pt x="14419" y="20537"/>
                    <a:pt x="15920" y="17705"/>
                    <a:pt x="17635" y="15018"/>
                  </a:cubicBezTo>
                  <a:cubicBezTo>
                    <a:pt x="18208" y="14120"/>
                    <a:pt x="18680" y="13164"/>
                    <a:pt x="19024" y="12157"/>
                  </a:cubicBezTo>
                  <a:cubicBezTo>
                    <a:pt x="19421" y="10983"/>
                    <a:pt x="19587" y="9945"/>
                    <a:pt x="19579" y="8772"/>
                  </a:cubicBezTo>
                  <a:cubicBezTo>
                    <a:pt x="19574" y="8291"/>
                    <a:pt x="19715" y="7423"/>
                    <a:pt x="19263" y="7079"/>
                  </a:cubicBezTo>
                  <a:cubicBezTo>
                    <a:pt x="19161" y="7001"/>
                    <a:pt x="19063" y="6966"/>
                    <a:pt x="18969" y="6966"/>
                  </a:cubicBezTo>
                  <a:cubicBezTo>
                    <a:pt x="18330" y="6966"/>
                    <a:pt x="17897" y="8571"/>
                    <a:pt x="17762" y="8978"/>
                  </a:cubicBezTo>
                  <a:cubicBezTo>
                    <a:pt x="17451" y="9917"/>
                    <a:pt x="17185" y="10911"/>
                    <a:pt x="16743" y="11801"/>
                  </a:cubicBezTo>
                  <a:cubicBezTo>
                    <a:pt x="16679" y="11929"/>
                    <a:pt x="16569" y="11984"/>
                    <a:pt x="16460" y="11984"/>
                  </a:cubicBezTo>
                  <a:cubicBezTo>
                    <a:pt x="16261" y="11984"/>
                    <a:pt x="16062" y="11801"/>
                    <a:pt x="16148" y="11555"/>
                  </a:cubicBezTo>
                  <a:lnTo>
                    <a:pt x="16153" y="11544"/>
                  </a:lnTo>
                  <a:cubicBezTo>
                    <a:pt x="16226" y="11337"/>
                    <a:pt x="16307" y="11139"/>
                    <a:pt x="16351" y="10988"/>
                  </a:cubicBezTo>
                  <a:cubicBezTo>
                    <a:pt x="16765" y="9584"/>
                    <a:pt x="17206" y="8170"/>
                    <a:pt x="17393" y="6715"/>
                  </a:cubicBezTo>
                  <a:cubicBezTo>
                    <a:pt x="17514" y="5762"/>
                    <a:pt x="17860" y="4447"/>
                    <a:pt x="17566" y="3507"/>
                  </a:cubicBezTo>
                  <a:cubicBezTo>
                    <a:pt x="17436" y="3089"/>
                    <a:pt x="17136" y="2649"/>
                    <a:pt x="16757" y="2649"/>
                  </a:cubicBezTo>
                  <a:cubicBezTo>
                    <a:pt x="16626" y="2649"/>
                    <a:pt x="16486" y="2702"/>
                    <a:pt x="16340" y="2827"/>
                  </a:cubicBezTo>
                  <a:cubicBezTo>
                    <a:pt x="15612" y="3450"/>
                    <a:pt x="15633" y="4881"/>
                    <a:pt x="15348" y="5734"/>
                  </a:cubicBezTo>
                  <a:cubicBezTo>
                    <a:pt x="15022" y="6700"/>
                    <a:pt x="14762" y="7678"/>
                    <a:pt x="14351" y="8622"/>
                  </a:cubicBezTo>
                  <a:cubicBezTo>
                    <a:pt x="14157" y="9065"/>
                    <a:pt x="13956" y="9555"/>
                    <a:pt x="13705" y="10016"/>
                  </a:cubicBezTo>
                  <a:cubicBezTo>
                    <a:pt x="13645" y="10129"/>
                    <a:pt x="13545" y="10178"/>
                    <a:pt x="13445" y="10178"/>
                  </a:cubicBezTo>
                  <a:cubicBezTo>
                    <a:pt x="13265" y="10178"/>
                    <a:pt x="13088" y="10020"/>
                    <a:pt x="13149" y="9797"/>
                  </a:cubicBezTo>
                  <a:lnTo>
                    <a:pt x="13153" y="9786"/>
                  </a:lnTo>
                  <a:cubicBezTo>
                    <a:pt x="13883" y="7145"/>
                    <a:pt x="14956" y="3372"/>
                    <a:pt x="13906" y="685"/>
                  </a:cubicBezTo>
                  <a:cubicBezTo>
                    <a:pt x="13793" y="400"/>
                    <a:pt x="13641" y="96"/>
                    <a:pt x="13278" y="58"/>
                  </a:cubicBezTo>
                  <a:cubicBezTo>
                    <a:pt x="13257" y="56"/>
                    <a:pt x="13236" y="55"/>
                    <a:pt x="13215" y="55"/>
                  </a:cubicBezTo>
                  <a:cubicBezTo>
                    <a:pt x="12992" y="55"/>
                    <a:pt x="12779" y="171"/>
                    <a:pt x="12638" y="347"/>
                  </a:cubicBezTo>
                  <a:cubicBezTo>
                    <a:pt x="12328" y="730"/>
                    <a:pt x="12338" y="1227"/>
                    <a:pt x="12335" y="1697"/>
                  </a:cubicBezTo>
                  <a:cubicBezTo>
                    <a:pt x="12310" y="4153"/>
                    <a:pt x="11709" y="6569"/>
                    <a:pt x="10578" y="8750"/>
                  </a:cubicBezTo>
                  <a:cubicBezTo>
                    <a:pt x="10423" y="9047"/>
                    <a:pt x="10262" y="9166"/>
                    <a:pt x="10110" y="9166"/>
                  </a:cubicBezTo>
                  <a:cubicBezTo>
                    <a:pt x="9700" y="9166"/>
                    <a:pt x="9353" y="8306"/>
                    <a:pt x="9362" y="7738"/>
                  </a:cubicBezTo>
                  <a:cubicBezTo>
                    <a:pt x="9384" y="6460"/>
                    <a:pt x="9296" y="5161"/>
                    <a:pt x="9217" y="3881"/>
                  </a:cubicBezTo>
                  <a:cubicBezTo>
                    <a:pt x="9174" y="3187"/>
                    <a:pt x="9059" y="0"/>
                    <a:pt x="786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33"/>
            <p:cNvSpPr/>
            <p:nvPr/>
          </p:nvSpPr>
          <p:spPr>
            <a:xfrm>
              <a:off x="2783875" y="4625150"/>
              <a:ext cx="314025" cy="203975"/>
            </a:xfrm>
            <a:custGeom>
              <a:rect b="b" l="l" r="r" t="t"/>
              <a:pathLst>
                <a:path extrusionOk="0" h="8159" w="12561">
                  <a:moveTo>
                    <a:pt x="2306" y="1"/>
                  </a:moveTo>
                  <a:cubicBezTo>
                    <a:pt x="1760" y="1"/>
                    <a:pt x="1267" y="186"/>
                    <a:pt x="918" y="731"/>
                  </a:cubicBezTo>
                  <a:cubicBezTo>
                    <a:pt x="442" y="1474"/>
                    <a:pt x="1" y="3110"/>
                    <a:pt x="155" y="3985"/>
                  </a:cubicBezTo>
                  <a:cubicBezTo>
                    <a:pt x="382" y="5277"/>
                    <a:pt x="3050" y="6088"/>
                    <a:pt x="4183" y="6560"/>
                  </a:cubicBezTo>
                  <a:cubicBezTo>
                    <a:pt x="5764" y="7220"/>
                    <a:pt x="7861" y="8113"/>
                    <a:pt x="9576" y="8153"/>
                  </a:cubicBezTo>
                  <a:cubicBezTo>
                    <a:pt x="9686" y="8156"/>
                    <a:pt x="9793" y="8159"/>
                    <a:pt x="9899" y="8159"/>
                  </a:cubicBezTo>
                  <a:cubicBezTo>
                    <a:pt x="10403" y="8159"/>
                    <a:pt x="10858" y="8095"/>
                    <a:pt x="11286" y="7635"/>
                  </a:cubicBezTo>
                  <a:cubicBezTo>
                    <a:pt x="12073" y="6857"/>
                    <a:pt x="12561" y="5023"/>
                    <a:pt x="11731" y="4261"/>
                  </a:cubicBezTo>
                  <a:cubicBezTo>
                    <a:pt x="9928" y="2607"/>
                    <a:pt x="7041" y="1418"/>
                    <a:pt x="4724" y="635"/>
                  </a:cubicBezTo>
                  <a:cubicBezTo>
                    <a:pt x="3996" y="389"/>
                    <a:pt x="3097" y="1"/>
                    <a:pt x="230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33"/>
            <p:cNvSpPr/>
            <p:nvPr/>
          </p:nvSpPr>
          <p:spPr>
            <a:xfrm>
              <a:off x="2583650" y="4687450"/>
              <a:ext cx="509300" cy="599375"/>
            </a:xfrm>
            <a:custGeom>
              <a:rect b="b" l="l" r="r" t="t"/>
              <a:pathLst>
                <a:path extrusionOk="0" h="23975" w="20372">
                  <a:moveTo>
                    <a:pt x="8581" y="1"/>
                  </a:moveTo>
                  <a:cubicBezTo>
                    <a:pt x="8340" y="1"/>
                    <a:pt x="8104" y="18"/>
                    <a:pt x="7875" y="56"/>
                  </a:cubicBezTo>
                  <a:cubicBezTo>
                    <a:pt x="7046" y="196"/>
                    <a:pt x="6852" y="553"/>
                    <a:pt x="6395" y="1308"/>
                  </a:cubicBezTo>
                  <a:cubicBezTo>
                    <a:pt x="3704" y="5755"/>
                    <a:pt x="1870" y="10745"/>
                    <a:pt x="468" y="15751"/>
                  </a:cubicBezTo>
                  <a:cubicBezTo>
                    <a:pt x="228" y="16610"/>
                    <a:pt x="0" y="17502"/>
                    <a:pt x="128" y="18389"/>
                  </a:cubicBezTo>
                  <a:cubicBezTo>
                    <a:pt x="567" y="21431"/>
                    <a:pt x="5107" y="22765"/>
                    <a:pt x="7560" y="23521"/>
                  </a:cubicBezTo>
                  <a:cubicBezTo>
                    <a:pt x="8407" y="23781"/>
                    <a:pt x="9378" y="23974"/>
                    <a:pt x="10327" y="23974"/>
                  </a:cubicBezTo>
                  <a:cubicBezTo>
                    <a:pt x="11516" y="23974"/>
                    <a:pt x="12671" y="23672"/>
                    <a:pt x="13511" y="22824"/>
                  </a:cubicBezTo>
                  <a:cubicBezTo>
                    <a:pt x="14246" y="22083"/>
                    <a:pt x="14709" y="21120"/>
                    <a:pt x="15140" y="20165"/>
                  </a:cubicBezTo>
                  <a:cubicBezTo>
                    <a:pt x="16873" y="16317"/>
                    <a:pt x="18112" y="12333"/>
                    <a:pt x="19303" y="8286"/>
                  </a:cubicBezTo>
                  <a:cubicBezTo>
                    <a:pt x="19485" y="7672"/>
                    <a:pt x="20372" y="5197"/>
                    <a:pt x="19751" y="4672"/>
                  </a:cubicBezTo>
                  <a:cubicBezTo>
                    <a:pt x="17815" y="3034"/>
                    <a:pt x="15644" y="1668"/>
                    <a:pt x="13145" y="1015"/>
                  </a:cubicBezTo>
                  <a:cubicBezTo>
                    <a:pt x="11797" y="663"/>
                    <a:pt x="10082" y="1"/>
                    <a:pt x="858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 name="Google Shape;640;p33"/>
          <p:cNvGrpSpPr/>
          <p:nvPr/>
        </p:nvGrpSpPr>
        <p:grpSpPr>
          <a:xfrm rot="498878">
            <a:off x="6888193" y="79536"/>
            <a:ext cx="2865361" cy="2335086"/>
            <a:chOff x="3859125" y="3597300"/>
            <a:chExt cx="2305825" cy="1879100"/>
          </a:xfrm>
        </p:grpSpPr>
        <p:sp>
          <p:nvSpPr>
            <p:cNvPr id="641" name="Google Shape;641;p33"/>
            <p:cNvSpPr/>
            <p:nvPr/>
          </p:nvSpPr>
          <p:spPr>
            <a:xfrm>
              <a:off x="5089925" y="4077675"/>
              <a:ext cx="202225" cy="295125"/>
            </a:xfrm>
            <a:custGeom>
              <a:rect b="b" l="l" r="r" t="t"/>
              <a:pathLst>
                <a:path extrusionOk="0" h="11805" w="8089">
                  <a:moveTo>
                    <a:pt x="3938" y="1"/>
                  </a:moveTo>
                  <a:cubicBezTo>
                    <a:pt x="3074" y="1"/>
                    <a:pt x="1939" y="276"/>
                    <a:pt x="1346" y="605"/>
                  </a:cubicBezTo>
                  <a:cubicBezTo>
                    <a:pt x="1" y="1353"/>
                    <a:pt x="693" y="3074"/>
                    <a:pt x="1022" y="4292"/>
                  </a:cubicBezTo>
                  <a:cubicBezTo>
                    <a:pt x="1643" y="6588"/>
                    <a:pt x="2623" y="9461"/>
                    <a:pt x="4119" y="11310"/>
                  </a:cubicBezTo>
                  <a:cubicBezTo>
                    <a:pt x="4402" y="11659"/>
                    <a:pt x="4873" y="11804"/>
                    <a:pt x="5385" y="11804"/>
                  </a:cubicBezTo>
                  <a:cubicBezTo>
                    <a:pt x="6122" y="11804"/>
                    <a:pt x="6945" y="11505"/>
                    <a:pt x="7418" y="11082"/>
                  </a:cubicBezTo>
                  <a:cubicBezTo>
                    <a:pt x="7989" y="10614"/>
                    <a:pt x="8001" y="10073"/>
                    <a:pt x="8024" y="9454"/>
                  </a:cubicBezTo>
                  <a:cubicBezTo>
                    <a:pt x="8089" y="7788"/>
                    <a:pt x="7350" y="5700"/>
                    <a:pt x="6805" y="4125"/>
                  </a:cubicBezTo>
                  <a:cubicBezTo>
                    <a:pt x="6415" y="2998"/>
                    <a:pt x="5789" y="360"/>
                    <a:pt x="4549" y="62"/>
                  </a:cubicBezTo>
                  <a:cubicBezTo>
                    <a:pt x="4374" y="20"/>
                    <a:pt x="4165" y="1"/>
                    <a:pt x="39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33"/>
            <p:cNvSpPr/>
            <p:nvPr/>
          </p:nvSpPr>
          <p:spPr>
            <a:xfrm>
              <a:off x="5160050" y="3907925"/>
              <a:ext cx="592225" cy="463625"/>
            </a:xfrm>
            <a:custGeom>
              <a:rect b="b" l="l" r="r" t="t"/>
              <a:pathLst>
                <a:path extrusionOk="0" h="18545" w="23689">
                  <a:moveTo>
                    <a:pt x="17846" y="1"/>
                  </a:moveTo>
                  <a:cubicBezTo>
                    <a:pt x="17242" y="1"/>
                    <a:pt x="16635" y="120"/>
                    <a:pt x="16042" y="247"/>
                  </a:cubicBezTo>
                  <a:cubicBezTo>
                    <a:pt x="11101" y="1305"/>
                    <a:pt x="6148" y="2783"/>
                    <a:pt x="1671" y="5126"/>
                  </a:cubicBezTo>
                  <a:cubicBezTo>
                    <a:pt x="911" y="5523"/>
                    <a:pt x="552" y="5690"/>
                    <a:pt x="367" y="6486"/>
                  </a:cubicBezTo>
                  <a:cubicBezTo>
                    <a:pt x="1" y="8065"/>
                    <a:pt x="677" y="10112"/>
                    <a:pt x="979" y="11656"/>
                  </a:cubicBezTo>
                  <a:cubicBezTo>
                    <a:pt x="1463" y="14120"/>
                    <a:pt x="2657" y="16308"/>
                    <a:pt x="4130" y="18286"/>
                  </a:cubicBezTo>
                  <a:cubicBezTo>
                    <a:pt x="4271" y="18476"/>
                    <a:pt x="4590" y="18545"/>
                    <a:pt x="4984" y="18545"/>
                  </a:cubicBezTo>
                  <a:cubicBezTo>
                    <a:pt x="5906" y="18545"/>
                    <a:pt x="7237" y="18167"/>
                    <a:pt x="7662" y="18070"/>
                  </a:cubicBezTo>
                  <a:cubicBezTo>
                    <a:pt x="11661" y="17159"/>
                    <a:pt x="15601" y="16198"/>
                    <a:pt x="19439" y="14749"/>
                  </a:cubicBezTo>
                  <a:cubicBezTo>
                    <a:pt x="20390" y="14389"/>
                    <a:pt x="21353" y="13996"/>
                    <a:pt x="22117" y="13329"/>
                  </a:cubicBezTo>
                  <a:cubicBezTo>
                    <a:pt x="23688" y="11954"/>
                    <a:pt x="23606" y="9482"/>
                    <a:pt x="23152" y="7597"/>
                  </a:cubicBezTo>
                  <a:cubicBezTo>
                    <a:pt x="22567" y="5172"/>
                    <a:pt x="21547" y="685"/>
                    <a:pt x="18621" y="76"/>
                  </a:cubicBezTo>
                  <a:cubicBezTo>
                    <a:pt x="18365" y="23"/>
                    <a:pt x="18106" y="1"/>
                    <a:pt x="1784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33"/>
            <p:cNvSpPr/>
            <p:nvPr/>
          </p:nvSpPr>
          <p:spPr>
            <a:xfrm>
              <a:off x="4333575" y="3808950"/>
              <a:ext cx="1233150" cy="1667450"/>
            </a:xfrm>
            <a:custGeom>
              <a:rect b="b" l="l" r="r" t="t"/>
              <a:pathLst>
                <a:path extrusionOk="0" h="66698" w="49326">
                  <a:moveTo>
                    <a:pt x="41236" y="1"/>
                  </a:moveTo>
                  <a:cubicBezTo>
                    <a:pt x="41248" y="26"/>
                    <a:pt x="36821" y="1299"/>
                    <a:pt x="36555" y="1390"/>
                  </a:cubicBezTo>
                  <a:cubicBezTo>
                    <a:pt x="33962" y="2253"/>
                    <a:pt x="31316" y="3856"/>
                    <a:pt x="30047" y="6370"/>
                  </a:cubicBezTo>
                  <a:cubicBezTo>
                    <a:pt x="28623" y="9190"/>
                    <a:pt x="29180" y="12457"/>
                    <a:pt x="29759" y="15404"/>
                  </a:cubicBezTo>
                  <a:cubicBezTo>
                    <a:pt x="31720" y="25370"/>
                    <a:pt x="35989" y="34558"/>
                    <a:pt x="39192" y="44153"/>
                  </a:cubicBezTo>
                  <a:cubicBezTo>
                    <a:pt x="39896" y="46261"/>
                    <a:pt x="41108" y="50573"/>
                    <a:pt x="37511" y="50693"/>
                  </a:cubicBezTo>
                  <a:cubicBezTo>
                    <a:pt x="37477" y="50694"/>
                    <a:pt x="37442" y="50694"/>
                    <a:pt x="37408" y="50694"/>
                  </a:cubicBezTo>
                  <a:cubicBezTo>
                    <a:pt x="36506" y="50694"/>
                    <a:pt x="35629" y="50310"/>
                    <a:pt x="34903" y="49771"/>
                  </a:cubicBezTo>
                  <a:cubicBezTo>
                    <a:pt x="33562" y="48779"/>
                    <a:pt x="32477" y="47368"/>
                    <a:pt x="31401" y="46113"/>
                  </a:cubicBezTo>
                  <a:cubicBezTo>
                    <a:pt x="29701" y="44136"/>
                    <a:pt x="28253" y="41957"/>
                    <a:pt x="27089" y="39624"/>
                  </a:cubicBezTo>
                  <a:cubicBezTo>
                    <a:pt x="26166" y="37772"/>
                    <a:pt x="24750" y="35191"/>
                    <a:pt x="25858" y="33137"/>
                  </a:cubicBezTo>
                  <a:cubicBezTo>
                    <a:pt x="26426" y="32083"/>
                    <a:pt x="27677" y="31495"/>
                    <a:pt x="28201" y="30445"/>
                  </a:cubicBezTo>
                  <a:cubicBezTo>
                    <a:pt x="28538" y="29766"/>
                    <a:pt x="28288" y="28956"/>
                    <a:pt x="27680" y="28634"/>
                  </a:cubicBezTo>
                  <a:cubicBezTo>
                    <a:pt x="27510" y="28545"/>
                    <a:pt x="27313" y="28494"/>
                    <a:pt x="27092" y="28494"/>
                  </a:cubicBezTo>
                  <a:cubicBezTo>
                    <a:pt x="27056" y="28494"/>
                    <a:pt x="27019" y="28495"/>
                    <a:pt x="26982" y="28498"/>
                  </a:cubicBezTo>
                  <a:cubicBezTo>
                    <a:pt x="26980" y="28497"/>
                    <a:pt x="26979" y="28497"/>
                    <a:pt x="26977" y="28497"/>
                  </a:cubicBezTo>
                  <a:cubicBezTo>
                    <a:pt x="26975" y="28497"/>
                    <a:pt x="26973" y="28497"/>
                    <a:pt x="26971" y="28498"/>
                  </a:cubicBezTo>
                  <a:cubicBezTo>
                    <a:pt x="24335" y="28710"/>
                    <a:pt x="20913" y="30336"/>
                    <a:pt x="19040" y="31197"/>
                  </a:cubicBezTo>
                  <a:cubicBezTo>
                    <a:pt x="14276" y="33388"/>
                    <a:pt x="9773" y="35788"/>
                    <a:pt x="5432" y="38666"/>
                  </a:cubicBezTo>
                  <a:cubicBezTo>
                    <a:pt x="4228" y="39463"/>
                    <a:pt x="982" y="41215"/>
                    <a:pt x="191" y="43160"/>
                  </a:cubicBezTo>
                  <a:cubicBezTo>
                    <a:pt x="138" y="43289"/>
                    <a:pt x="96" y="43422"/>
                    <a:pt x="67" y="43560"/>
                  </a:cubicBezTo>
                  <a:cubicBezTo>
                    <a:pt x="6" y="43826"/>
                    <a:pt x="0" y="44103"/>
                    <a:pt x="54" y="44371"/>
                  </a:cubicBezTo>
                  <a:cubicBezTo>
                    <a:pt x="208" y="45135"/>
                    <a:pt x="982" y="45265"/>
                    <a:pt x="1954" y="45265"/>
                  </a:cubicBezTo>
                  <a:cubicBezTo>
                    <a:pt x="2454" y="45265"/>
                    <a:pt x="3007" y="45230"/>
                    <a:pt x="3555" y="45230"/>
                  </a:cubicBezTo>
                  <a:cubicBezTo>
                    <a:pt x="4414" y="45230"/>
                    <a:pt x="5260" y="45315"/>
                    <a:pt x="5868" y="45752"/>
                  </a:cubicBezTo>
                  <a:cubicBezTo>
                    <a:pt x="9338" y="48245"/>
                    <a:pt x="10703" y="52222"/>
                    <a:pt x="12722" y="55784"/>
                  </a:cubicBezTo>
                  <a:cubicBezTo>
                    <a:pt x="14729" y="59325"/>
                    <a:pt x="17784" y="62248"/>
                    <a:pt x="21359" y="64180"/>
                  </a:cubicBezTo>
                  <a:cubicBezTo>
                    <a:pt x="24407" y="65827"/>
                    <a:pt x="28132" y="66697"/>
                    <a:pt x="31838" y="66697"/>
                  </a:cubicBezTo>
                  <a:cubicBezTo>
                    <a:pt x="39542" y="66697"/>
                    <a:pt x="47162" y="62937"/>
                    <a:pt x="48446" y="54582"/>
                  </a:cubicBezTo>
                  <a:cubicBezTo>
                    <a:pt x="49326" y="48859"/>
                    <a:pt x="46802" y="43146"/>
                    <a:pt x="44816" y="37893"/>
                  </a:cubicBezTo>
                  <a:cubicBezTo>
                    <a:pt x="42691" y="32272"/>
                    <a:pt x="40324" y="26736"/>
                    <a:pt x="38521" y="20996"/>
                  </a:cubicBezTo>
                  <a:cubicBezTo>
                    <a:pt x="37824" y="18778"/>
                    <a:pt x="37014" y="16594"/>
                    <a:pt x="36393" y="14341"/>
                  </a:cubicBezTo>
                  <a:cubicBezTo>
                    <a:pt x="35895" y="12532"/>
                    <a:pt x="35025" y="10475"/>
                    <a:pt x="35577" y="8614"/>
                  </a:cubicBezTo>
                  <a:cubicBezTo>
                    <a:pt x="36150" y="5328"/>
                    <a:pt x="39316" y="3897"/>
                    <a:pt x="42096" y="2708"/>
                  </a:cubicBezTo>
                  <a:cubicBezTo>
                    <a:pt x="41945" y="1761"/>
                    <a:pt x="41675" y="841"/>
                    <a:pt x="4123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33"/>
            <p:cNvSpPr/>
            <p:nvPr/>
          </p:nvSpPr>
          <p:spPr>
            <a:xfrm>
              <a:off x="4338400" y="4538725"/>
              <a:ext cx="661750" cy="353075"/>
            </a:xfrm>
            <a:custGeom>
              <a:rect b="b" l="l" r="r" t="t"/>
              <a:pathLst>
                <a:path extrusionOk="0" h="14123" w="26470">
                  <a:moveTo>
                    <a:pt x="25927" y="1"/>
                  </a:moveTo>
                  <a:cubicBezTo>
                    <a:pt x="25607" y="1"/>
                    <a:pt x="25156" y="136"/>
                    <a:pt x="24860" y="237"/>
                  </a:cubicBezTo>
                  <a:cubicBezTo>
                    <a:pt x="23172" y="816"/>
                    <a:pt x="21613" y="1742"/>
                    <a:pt x="19997" y="2492"/>
                  </a:cubicBezTo>
                  <a:cubicBezTo>
                    <a:pt x="18093" y="3376"/>
                    <a:pt x="16343" y="4560"/>
                    <a:pt x="14425" y="5418"/>
                  </a:cubicBezTo>
                  <a:cubicBezTo>
                    <a:pt x="12279" y="6378"/>
                    <a:pt x="10168" y="7537"/>
                    <a:pt x="8120" y="8706"/>
                  </a:cubicBezTo>
                  <a:cubicBezTo>
                    <a:pt x="6288" y="9753"/>
                    <a:pt x="4547" y="10987"/>
                    <a:pt x="2688" y="11989"/>
                  </a:cubicBezTo>
                  <a:cubicBezTo>
                    <a:pt x="2408" y="12142"/>
                    <a:pt x="0" y="13850"/>
                    <a:pt x="1195" y="13938"/>
                  </a:cubicBezTo>
                  <a:cubicBezTo>
                    <a:pt x="1253" y="14064"/>
                    <a:pt x="1411" y="14123"/>
                    <a:pt x="1656" y="14123"/>
                  </a:cubicBezTo>
                  <a:cubicBezTo>
                    <a:pt x="5009" y="14123"/>
                    <a:pt x="24655" y="3076"/>
                    <a:pt x="26133" y="703"/>
                  </a:cubicBezTo>
                  <a:cubicBezTo>
                    <a:pt x="26470" y="162"/>
                    <a:pt x="26277" y="1"/>
                    <a:pt x="2592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33"/>
            <p:cNvSpPr/>
            <p:nvPr/>
          </p:nvSpPr>
          <p:spPr>
            <a:xfrm>
              <a:off x="5279125" y="3794825"/>
              <a:ext cx="170025" cy="127600"/>
            </a:xfrm>
            <a:custGeom>
              <a:rect b="b" l="l" r="r" t="t"/>
              <a:pathLst>
                <a:path extrusionOk="0" h="5104" w="6801">
                  <a:moveTo>
                    <a:pt x="5389" y="1"/>
                  </a:moveTo>
                  <a:cubicBezTo>
                    <a:pt x="5378" y="1"/>
                    <a:pt x="5368" y="1"/>
                    <a:pt x="5357" y="1"/>
                  </a:cubicBezTo>
                  <a:cubicBezTo>
                    <a:pt x="4516" y="32"/>
                    <a:pt x="3627" y="351"/>
                    <a:pt x="2838" y="557"/>
                  </a:cubicBezTo>
                  <a:cubicBezTo>
                    <a:pt x="2049" y="764"/>
                    <a:pt x="873" y="890"/>
                    <a:pt x="0" y="1333"/>
                  </a:cubicBezTo>
                  <a:cubicBezTo>
                    <a:pt x="18" y="1536"/>
                    <a:pt x="47" y="1738"/>
                    <a:pt x="86" y="1940"/>
                  </a:cubicBezTo>
                  <a:cubicBezTo>
                    <a:pt x="210" y="2523"/>
                    <a:pt x="420" y="3088"/>
                    <a:pt x="636" y="3640"/>
                  </a:cubicBezTo>
                  <a:cubicBezTo>
                    <a:pt x="828" y="4131"/>
                    <a:pt x="1030" y="4625"/>
                    <a:pt x="1255" y="5104"/>
                  </a:cubicBezTo>
                  <a:cubicBezTo>
                    <a:pt x="1656" y="4986"/>
                    <a:pt x="2059" y="4795"/>
                    <a:pt x="2426" y="4633"/>
                  </a:cubicBezTo>
                  <a:cubicBezTo>
                    <a:pt x="3266" y="4262"/>
                    <a:pt x="4087" y="3908"/>
                    <a:pt x="4939" y="3572"/>
                  </a:cubicBezTo>
                  <a:cubicBezTo>
                    <a:pt x="5445" y="3374"/>
                    <a:pt x="6512" y="3070"/>
                    <a:pt x="6665" y="2527"/>
                  </a:cubicBezTo>
                  <a:cubicBezTo>
                    <a:pt x="6801" y="2043"/>
                    <a:pt x="6491" y="1182"/>
                    <a:pt x="6231" y="546"/>
                  </a:cubicBezTo>
                  <a:cubicBezTo>
                    <a:pt x="6099" y="218"/>
                    <a:pt x="5768" y="1"/>
                    <a:pt x="538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33"/>
            <p:cNvSpPr/>
            <p:nvPr/>
          </p:nvSpPr>
          <p:spPr>
            <a:xfrm>
              <a:off x="5185600" y="4657800"/>
              <a:ext cx="129625" cy="80325"/>
            </a:xfrm>
            <a:custGeom>
              <a:rect b="b" l="l" r="r" t="t"/>
              <a:pathLst>
                <a:path extrusionOk="0" h="3213" w="5185">
                  <a:moveTo>
                    <a:pt x="3830" y="1"/>
                  </a:moveTo>
                  <a:cubicBezTo>
                    <a:pt x="3770" y="1"/>
                    <a:pt x="3708" y="5"/>
                    <a:pt x="3643" y="16"/>
                  </a:cubicBezTo>
                  <a:cubicBezTo>
                    <a:pt x="2600" y="181"/>
                    <a:pt x="1452" y="837"/>
                    <a:pt x="632" y="1497"/>
                  </a:cubicBezTo>
                  <a:cubicBezTo>
                    <a:pt x="1" y="2005"/>
                    <a:pt x="210" y="3213"/>
                    <a:pt x="1091" y="3213"/>
                  </a:cubicBezTo>
                  <a:cubicBezTo>
                    <a:pt x="1133" y="3213"/>
                    <a:pt x="1177" y="3210"/>
                    <a:pt x="1223" y="3204"/>
                  </a:cubicBezTo>
                  <a:cubicBezTo>
                    <a:pt x="2233" y="3075"/>
                    <a:pt x="3554" y="2772"/>
                    <a:pt x="4381" y="2150"/>
                  </a:cubicBezTo>
                  <a:cubicBezTo>
                    <a:pt x="5185" y="1545"/>
                    <a:pt x="4896" y="1"/>
                    <a:pt x="383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33"/>
            <p:cNvSpPr/>
            <p:nvPr/>
          </p:nvSpPr>
          <p:spPr>
            <a:xfrm>
              <a:off x="5131450" y="4534925"/>
              <a:ext cx="140025" cy="81525"/>
            </a:xfrm>
            <a:custGeom>
              <a:rect b="b" l="l" r="r" t="t"/>
              <a:pathLst>
                <a:path extrusionOk="0" h="3261" w="5601">
                  <a:moveTo>
                    <a:pt x="4014" y="0"/>
                  </a:moveTo>
                  <a:cubicBezTo>
                    <a:pt x="3308" y="0"/>
                    <a:pt x="2724" y="274"/>
                    <a:pt x="2057" y="538"/>
                  </a:cubicBezTo>
                  <a:cubicBezTo>
                    <a:pt x="1351" y="817"/>
                    <a:pt x="681" y="1098"/>
                    <a:pt x="274" y="1759"/>
                  </a:cubicBezTo>
                  <a:cubicBezTo>
                    <a:pt x="1" y="2198"/>
                    <a:pt x="264" y="2953"/>
                    <a:pt x="747" y="3130"/>
                  </a:cubicBezTo>
                  <a:cubicBezTo>
                    <a:pt x="1002" y="3223"/>
                    <a:pt x="1252" y="3260"/>
                    <a:pt x="1502" y="3260"/>
                  </a:cubicBezTo>
                  <a:cubicBezTo>
                    <a:pt x="1968" y="3260"/>
                    <a:pt x="2430" y="3130"/>
                    <a:pt x="2904" y="2989"/>
                  </a:cubicBezTo>
                  <a:cubicBezTo>
                    <a:pt x="3657" y="2765"/>
                    <a:pt x="4344" y="2611"/>
                    <a:pt x="4936" y="2067"/>
                  </a:cubicBezTo>
                  <a:cubicBezTo>
                    <a:pt x="5600" y="1458"/>
                    <a:pt x="5123" y="79"/>
                    <a:pt x="4226" y="8"/>
                  </a:cubicBezTo>
                  <a:cubicBezTo>
                    <a:pt x="4154" y="3"/>
                    <a:pt x="4084" y="0"/>
                    <a:pt x="40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33"/>
            <p:cNvSpPr/>
            <p:nvPr/>
          </p:nvSpPr>
          <p:spPr>
            <a:xfrm>
              <a:off x="5089625" y="4407775"/>
              <a:ext cx="135450" cy="83450"/>
            </a:xfrm>
            <a:custGeom>
              <a:rect b="b" l="l" r="r" t="t"/>
              <a:pathLst>
                <a:path extrusionOk="0" h="3338" w="5418">
                  <a:moveTo>
                    <a:pt x="3531" y="1"/>
                  </a:moveTo>
                  <a:cubicBezTo>
                    <a:pt x="2923" y="1"/>
                    <a:pt x="2416" y="276"/>
                    <a:pt x="1870" y="513"/>
                  </a:cubicBezTo>
                  <a:cubicBezTo>
                    <a:pt x="1309" y="758"/>
                    <a:pt x="724" y="954"/>
                    <a:pt x="369" y="1486"/>
                  </a:cubicBezTo>
                  <a:cubicBezTo>
                    <a:pt x="15" y="2019"/>
                    <a:pt x="1" y="2881"/>
                    <a:pt x="718" y="3168"/>
                  </a:cubicBezTo>
                  <a:cubicBezTo>
                    <a:pt x="1023" y="3290"/>
                    <a:pt x="1302" y="3337"/>
                    <a:pt x="1578" y="3337"/>
                  </a:cubicBezTo>
                  <a:cubicBezTo>
                    <a:pt x="1929" y="3337"/>
                    <a:pt x="2276" y="3261"/>
                    <a:pt x="2672" y="3164"/>
                  </a:cubicBezTo>
                  <a:cubicBezTo>
                    <a:pt x="3287" y="3012"/>
                    <a:pt x="3926" y="2903"/>
                    <a:pt x="4415" y="2471"/>
                  </a:cubicBezTo>
                  <a:cubicBezTo>
                    <a:pt x="5417" y="1588"/>
                    <a:pt x="4973" y="22"/>
                    <a:pt x="3562" y="1"/>
                  </a:cubicBezTo>
                  <a:cubicBezTo>
                    <a:pt x="3552" y="1"/>
                    <a:pt x="3541" y="1"/>
                    <a:pt x="353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33"/>
            <p:cNvSpPr/>
            <p:nvPr/>
          </p:nvSpPr>
          <p:spPr>
            <a:xfrm>
              <a:off x="5040300" y="4276225"/>
              <a:ext cx="139250" cy="89000"/>
            </a:xfrm>
            <a:custGeom>
              <a:rect b="b" l="l" r="r" t="t"/>
              <a:pathLst>
                <a:path extrusionOk="0" h="3560" w="5570">
                  <a:moveTo>
                    <a:pt x="3719" y="1"/>
                  </a:moveTo>
                  <a:cubicBezTo>
                    <a:pt x="3242" y="1"/>
                    <a:pt x="2830" y="161"/>
                    <a:pt x="2378" y="380"/>
                  </a:cubicBezTo>
                  <a:cubicBezTo>
                    <a:pt x="1900" y="611"/>
                    <a:pt x="1366" y="802"/>
                    <a:pt x="966" y="1152"/>
                  </a:cubicBezTo>
                  <a:cubicBezTo>
                    <a:pt x="0" y="1997"/>
                    <a:pt x="414" y="3560"/>
                    <a:pt x="1791" y="3560"/>
                  </a:cubicBezTo>
                  <a:cubicBezTo>
                    <a:pt x="1793" y="3560"/>
                    <a:pt x="1796" y="3560"/>
                    <a:pt x="1798" y="3560"/>
                  </a:cubicBezTo>
                  <a:cubicBezTo>
                    <a:pt x="2331" y="3559"/>
                    <a:pt x="2852" y="3369"/>
                    <a:pt x="3362" y="3228"/>
                  </a:cubicBezTo>
                  <a:cubicBezTo>
                    <a:pt x="3955" y="3062"/>
                    <a:pt x="4520" y="2872"/>
                    <a:pt x="4920" y="2370"/>
                  </a:cubicBezTo>
                  <a:cubicBezTo>
                    <a:pt x="5569" y="1552"/>
                    <a:pt x="5206" y="229"/>
                    <a:pt x="4112" y="36"/>
                  </a:cubicBezTo>
                  <a:cubicBezTo>
                    <a:pt x="3975" y="12"/>
                    <a:pt x="3845" y="1"/>
                    <a:pt x="3719" y="1"/>
                  </a:cubicBezTo>
                  <a:close/>
                </a:path>
              </a:pathLst>
            </a:custGeom>
            <a:solidFill>
              <a:srgbClr val="CB7A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33"/>
            <p:cNvSpPr/>
            <p:nvPr/>
          </p:nvSpPr>
          <p:spPr>
            <a:xfrm>
              <a:off x="5004575" y="4295075"/>
              <a:ext cx="87775" cy="102975"/>
            </a:xfrm>
            <a:custGeom>
              <a:rect b="b" l="l" r="r" t="t"/>
              <a:pathLst>
                <a:path extrusionOk="0" h="4119" w="3511">
                  <a:moveTo>
                    <a:pt x="1627" y="0"/>
                  </a:moveTo>
                  <a:cubicBezTo>
                    <a:pt x="1468" y="0"/>
                    <a:pt x="1309" y="28"/>
                    <a:pt x="1160" y="87"/>
                  </a:cubicBezTo>
                  <a:cubicBezTo>
                    <a:pt x="387" y="394"/>
                    <a:pt x="0" y="1179"/>
                    <a:pt x="241" y="1977"/>
                  </a:cubicBezTo>
                  <a:cubicBezTo>
                    <a:pt x="324" y="2252"/>
                    <a:pt x="391" y="2538"/>
                    <a:pt x="507" y="2801"/>
                  </a:cubicBezTo>
                  <a:cubicBezTo>
                    <a:pt x="564" y="2933"/>
                    <a:pt x="634" y="3059"/>
                    <a:pt x="715" y="3178"/>
                  </a:cubicBezTo>
                  <a:cubicBezTo>
                    <a:pt x="943" y="3716"/>
                    <a:pt x="1489" y="4119"/>
                    <a:pt x="2070" y="4119"/>
                  </a:cubicBezTo>
                  <a:cubicBezTo>
                    <a:pt x="2221" y="4119"/>
                    <a:pt x="2375" y="4091"/>
                    <a:pt x="2526" y="4032"/>
                  </a:cubicBezTo>
                  <a:cubicBezTo>
                    <a:pt x="2873" y="3894"/>
                    <a:pt x="3196" y="3653"/>
                    <a:pt x="3350" y="3302"/>
                  </a:cubicBezTo>
                  <a:cubicBezTo>
                    <a:pt x="3510" y="2932"/>
                    <a:pt x="3504" y="2596"/>
                    <a:pt x="3415" y="2204"/>
                  </a:cubicBezTo>
                  <a:cubicBezTo>
                    <a:pt x="3414" y="2196"/>
                    <a:pt x="3409" y="2187"/>
                    <a:pt x="3408" y="2179"/>
                  </a:cubicBezTo>
                  <a:cubicBezTo>
                    <a:pt x="3400" y="2057"/>
                    <a:pt x="3381" y="1937"/>
                    <a:pt x="3351" y="1819"/>
                  </a:cubicBezTo>
                  <a:cubicBezTo>
                    <a:pt x="3278" y="1540"/>
                    <a:pt x="3155" y="1272"/>
                    <a:pt x="3050" y="1006"/>
                  </a:cubicBezTo>
                  <a:cubicBezTo>
                    <a:pt x="2871" y="414"/>
                    <a:pt x="2242" y="0"/>
                    <a:pt x="1627" y="0"/>
                  </a:cubicBezTo>
                  <a:close/>
                </a:path>
              </a:pathLst>
            </a:custGeom>
            <a:solidFill>
              <a:srgbClr val="2421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33"/>
            <p:cNvSpPr/>
            <p:nvPr/>
          </p:nvSpPr>
          <p:spPr>
            <a:xfrm>
              <a:off x="3859125" y="3597300"/>
              <a:ext cx="994825" cy="1252575"/>
            </a:xfrm>
            <a:custGeom>
              <a:rect b="b" l="l" r="r" t="t"/>
              <a:pathLst>
                <a:path extrusionOk="0" h="50103" w="39793">
                  <a:moveTo>
                    <a:pt x="25329" y="0"/>
                  </a:moveTo>
                  <a:cubicBezTo>
                    <a:pt x="22827" y="250"/>
                    <a:pt x="20439" y="1435"/>
                    <a:pt x="17906" y="1731"/>
                  </a:cubicBezTo>
                  <a:cubicBezTo>
                    <a:pt x="17307" y="1801"/>
                    <a:pt x="16706" y="1901"/>
                    <a:pt x="16103" y="2021"/>
                  </a:cubicBezTo>
                  <a:cubicBezTo>
                    <a:pt x="15770" y="2090"/>
                    <a:pt x="15434" y="2163"/>
                    <a:pt x="15099" y="2241"/>
                  </a:cubicBezTo>
                  <a:cubicBezTo>
                    <a:pt x="13643" y="2585"/>
                    <a:pt x="12185" y="3031"/>
                    <a:pt x="10740" y="3472"/>
                  </a:cubicBezTo>
                  <a:cubicBezTo>
                    <a:pt x="10401" y="3575"/>
                    <a:pt x="10067" y="3680"/>
                    <a:pt x="9731" y="3782"/>
                  </a:cubicBezTo>
                  <a:cubicBezTo>
                    <a:pt x="9057" y="3987"/>
                    <a:pt x="8388" y="4185"/>
                    <a:pt x="7726" y="4365"/>
                  </a:cubicBezTo>
                  <a:cubicBezTo>
                    <a:pt x="7231" y="4499"/>
                    <a:pt x="5350" y="4785"/>
                    <a:pt x="3575" y="5528"/>
                  </a:cubicBezTo>
                  <a:cubicBezTo>
                    <a:pt x="3247" y="5664"/>
                    <a:pt x="2926" y="5818"/>
                    <a:pt x="2614" y="5988"/>
                  </a:cubicBezTo>
                  <a:cubicBezTo>
                    <a:pt x="1165" y="6784"/>
                    <a:pt x="1" y="7963"/>
                    <a:pt x="81" y="9722"/>
                  </a:cubicBezTo>
                  <a:cubicBezTo>
                    <a:pt x="29" y="9754"/>
                    <a:pt x="101" y="12728"/>
                    <a:pt x="204" y="13931"/>
                  </a:cubicBezTo>
                  <a:cubicBezTo>
                    <a:pt x="499" y="17377"/>
                    <a:pt x="1126" y="20532"/>
                    <a:pt x="2318" y="23671"/>
                  </a:cubicBezTo>
                  <a:cubicBezTo>
                    <a:pt x="4299" y="28891"/>
                    <a:pt x="6156" y="30810"/>
                    <a:pt x="9527" y="32783"/>
                  </a:cubicBezTo>
                  <a:cubicBezTo>
                    <a:pt x="14310" y="35585"/>
                    <a:pt x="19631" y="36706"/>
                    <a:pt x="23068" y="43749"/>
                  </a:cubicBezTo>
                  <a:cubicBezTo>
                    <a:pt x="24131" y="45924"/>
                    <a:pt x="24361" y="47551"/>
                    <a:pt x="24875" y="50102"/>
                  </a:cubicBezTo>
                  <a:cubicBezTo>
                    <a:pt x="26480" y="49374"/>
                    <a:pt x="27483" y="48777"/>
                    <a:pt x="28747" y="48042"/>
                  </a:cubicBezTo>
                  <a:cubicBezTo>
                    <a:pt x="29083" y="47846"/>
                    <a:pt x="29420" y="47653"/>
                    <a:pt x="29758" y="47465"/>
                  </a:cubicBezTo>
                  <a:cubicBezTo>
                    <a:pt x="30700" y="46935"/>
                    <a:pt x="31653" y="46422"/>
                    <a:pt x="32602" y="45891"/>
                  </a:cubicBezTo>
                  <a:cubicBezTo>
                    <a:pt x="32952" y="45697"/>
                    <a:pt x="33299" y="45497"/>
                    <a:pt x="33645" y="45295"/>
                  </a:cubicBezTo>
                  <a:cubicBezTo>
                    <a:pt x="34633" y="44719"/>
                    <a:pt x="35610" y="44107"/>
                    <a:pt x="36554" y="43416"/>
                  </a:cubicBezTo>
                  <a:cubicBezTo>
                    <a:pt x="36921" y="43151"/>
                    <a:pt x="37282" y="42874"/>
                    <a:pt x="37635" y="42584"/>
                  </a:cubicBezTo>
                  <a:cubicBezTo>
                    <a:pt x="38034" y="42258"/>
                    <a:pt x="38425" y="41915"/>
                    <a:pt x="38808" y="41551"/>
                  </a:cubicBezTo>
                  <a:cubicBezTo>
                    <a:pt x="39461" y="40933"/>
                    <a:pt x="39554" y="41291"/>
                    <a:pt x="39679" y="40176"/>
                  </a:cubicBezTo>
                  <a:cubicBezTo>
                    <a:pt x="39793" y="39133"/>
                    <a:pt x="39217" y="36766"/>
                    <a:pt x="39080" y="35650"/>
                  </a:cubicBezTo>
                  <a:cubicBezTo>
                    <a:pt x="38742" y="32840"/>
                    <a:pt x="38398" y="30114"/>
                    <a:pt x="37457" y="27569"/>
                  </a:cubicBezTo>
                  <a:cubicBezTo>
                    <a:pt x="35066" y="21112"/>
                    <a:pt x="30871" y="21007"/>
                    <a:pt x="27679" y="16467"/>
                  </a:cubicBezTo>
                  <a:cubicBezTo>
                    <a:pt x="24993" y="12649"/>
                    <a:pt x="23538" y="3949"/>
                    <a:pt x="2532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33"/>
            <p:cNvSpPr/>
            <p:nvPr/>
          </p:nvSpPr>
          <p:spPr>
            <a:xfrm>
              <a:off x="3924475" y="3735450"/>
              <a:ext cx="678600" cy="1062900"/>
            </a:xfrm>
            <a:custGeom>
              <a:rect b="b" l="l" r="r" t="t"/>
              <a:pathLst>
                <a:path extrusionOk="0" h="42516" w="27144">
                  <a:moveTo>
                    <a:pt x="961" y="0"/>
                  </a:moveTo>
                  <a:cubicBezTo>
                    <a:pt x="634" y="138"/>
                    <a:pt x="312" y="292"/>
                    <a:pt x="0" y="462"/>
                  </a:cubicBezTo>
                  <a:cubicBezTo>
                    <a:pt x="2" y="2869"/>
                    <a:pt x="260" y="5275"/>
                    <a:pt x="852" y="7636"/>
                  </a:cubicBezTo>
                  <a:cubicBezTo>
                    <a:pt x="1832" y="11541"/>
                    <a:pt x="3613" y="15189"/>
                    <a:pt x="6005" y="18243"/>
                  </a:cubicBezTo>
                  <a:cubicBezTo>
                    <a:pt x="8658" y="21636"/>
                    <a:pt x="12052" y="23735"/>
                    <a:pt x="15455" y="26048"/>
                  </a:cubicBezTo>
                  <a:cubicBezTo>
                    <a:pt x="18936" y="28413"/>
                    <a:pt x="21781" y="31362"/>
                    <a:pt x="23742" y="35378"/>
                  </a:cubicBezTo>
                  <a:cubicBezTo>
                    <a:pt x="24838" y="37624"/>
                    <a:pt x="25627" y="40032"/>
                    <a:pt x="26133" y="42516"/>
                  </a:cubicBezTo>
                  <a:cubicBezTo>
                    <a:pt x="26469" y="42320"/>
                    <a:pt x="26806" y="42127"/>
                    <a:pt x="27144" y="41939"/>
                  </a:cubicBezTo>
                  <a:cubicBezTo>
                    <a:pt x="25971" y="36441"/>
                    <a:pt x="23497" y="31296"/>
                    <a:pt x="19534" y="27675"/>
                  </a:cubicBezTo>
                  <a:cubicBezTo>
                    <a:pt x="16324" y="24741"/>
                    <a:pt x="12400" y="22982"/>
                    <a:pt x="9211" y="20012"/>
                  </a:cubicBezTo>
                  <a:cubicBezTo>
                    <a:pt x="6245" y="17248"/>
                    <a:pt x="3903" y="13638"/>
                    <a:pt x="2502" y="9621"/>
                  </a:cubicBezTo>
                  <a:cubicBezTo>
                    <a:pt x="1411" y="6491"/>
                    <a:pt x="1017" y="3267"/>
                    <a:pt x="9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33"/>
            <p:cNvSpPr/>
            <p:nvPr/>
          </p:nvSpPr>
          <p:spPr>
            <a:xfrm>
              <a:off x="4101775" y="3684100"/>
              <a:ext cx="598475" cy="1060500"/>
            </a:xfrm>
            <a:custGeom>
              <a:rect b="b" l="l" r="r" t="t"/>
              <a:pathLst>
                <a:path extrusionOk="0" h="42420" w="23939">
                  <a:moveTo>
                    <a:pt x="1034" y="0"/>
                  </a:moveTo>
                  <a:cubicBezTo>
                    <a:pt x="695" y="103"/>
                    <a:pt x="361" y="208"/>
                    <a:pt x="25" y="310"/>
                  </a:cubicBezTo>
                  <a:cubicBezTo>
                    <a:pt x="1" y="2008"/>
                    <a:pt x="119" y="3706"/>
                    <a:pt x="406" y="5399"/>
                  </a:cubicBezTo>
                  <a:cubicBezTo>
                    <a:pt x="1075" y="9369"/>
                    <a:pt x="2564" y="13147"/>
                    <a:pt x="4706" y="16379"/>
                  </a:cubicBezTo>
                  <a:cubicBezTo>
                    <a:pt x="7086" y="19969"/>
                    <a:pt x="10304" y="22329"/>
                    <a:pt x="13514" y="24902"/>
                  </a:cubicBezTo>
                  <a:cubicBezTo>
                    <a:pt x="16798" y="27536"/>
                    <a:pt x="19402" y="30699"/>
                    <a:pt x="21043" y="34857"/>
                  </a:cubicBezTo>
                  <a:cubicBezTo>
                    <a:pt x="21991" y="37263"/>
                    <a:pt x="22596" y="39815"/>
                    <a:pt x="22896" y="42419"/>
                  </a:cubicBezTo>
                  <a:cubicBezTo>
                    <a:pt x="23246" y="42225"/>
                    <a:pt x="23593" y="42025"/>
                    <a:pt x="23939" y="41823"/>
                  </a:cubicBezTo>
                  <a:cubicBezTo>
                    <a:pt x="23222" y="36194"/>
                    <a:pt x="21155" y="30806"/>
                    <a:pt x="17452" y="26846"/>
                  </a:cubicBezTo>
                  <a:cubicBezTo>
                    <a:pt x="14482" y="23670"/>
                    <a:pt x="10710" y="21606"/>
                    <a:pt x="7767" y="18394"/>
                  </a:cubicBezTo>
                  <a:cubicBezTo>
                    <a:pt x="5024" y="15406"/>
                    <a:pt x="2975" y="11622"/>
                    <a:pt x="1894" y="7507"/>
                  </a:cubicBezTo>
                  <a:cubicBezTo>
                    <a:pt x="1242" y="5026"/>
                    <a:pt x="1012" y="2520"/>
                    <a:pt x="10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33"/>
            <p:cNvSpPr/>
            <p:nvPr/>
          </p:nvSpPr>
          <p:spPr>
            <a:xfrm>
              <a:off x="4236575" y="3647800"/>
              <a:ext cx="563475" cy="1034925"/>
            </a:xfrm>
            <a:custGeom>
              <a:rect b="b" l="l" r="r" t="t"/>
              <a:pathLst>
                <a:path extrusionOk="0" h="41397" w="22539">
                  <a:moveTo>
                    <a:pt x="1006" y="1"/>
                  </a:moveTo>
                  <a:cubicBezTo>
                    <a:pt x="672" y="70"/>
                    <a:pt x="337" y="143"/>
                    <a:pt x="1" y="221"/>
                  </a:cubicBezTo>
                  <a:cubicBezTo>
                    <a:pt x="35" y="629"/>
                    <a:pt x="81" y="1040"/>
                    <a:pt x="135" y="1448"/>
                  </a:cubicBezTo>
                  <a:cubicBezTo>
                    <a:pt x="670" y="5438"/>
                    <a:pt x="2028" y="9263"/>
                    <a:pt x="4059" y="12569"/>
                  </a:cubicBezTo>
                  <a:cubicBezTo>
                    <a:pt x="6313" y="16238"/>
                    <a:pt x="9451" y="18706"/>
                    <a:pt x="12571" y="21387"/>
                  </a:cubicBezTo>
                  <a:cubicBezTo>
                    <a:pt x="15765" y="24130"/>
                    <a:pt x="18259" y="27380"/>
                    <a:pt x="19756" y="31591"/>
                  </a:cubicBezTo>
                  <a:cubicBezTo>
                    <a:pt x="20863" y="34704"/>
                    <a:pt x="21399" y="38037"/>
                    <a:pt x="21457" y="41396"/>
                  </a:cubicBezTo>
                  <a:cubicBezTo>
                    <a:pt x="21824" y="41131"/>
                    <a:pt x="22184" y="40854"/>
                    <a:pt x="22538" y="40564"/>
                  </a:cubicBezTo>
                  <a:cubicBezTo>
                    <a:pt x="22289" y="34245"/>
                    <a:pt x="20406" y="28006"/>
                    <a:pt x="16443" y="23465"/>
                  </a:cubicBezTo>
                  <a:cubicBezTo>
                    <a:pt x="13582" y="20188"/>
                    <a:pt x="9879" y="17997"/>
                    <a:pt x="7048" y="14686"/>
                  </a:cubicBezTo>
                  <a:cubicBezTo>
                    <a:pt x="4410" y="11607"/>
                    <a:pt x="2491" y="7755"/>
                    <a:pt x="1550" y="3606"/>
                  </a:cubicBezTo>
                  <a:cubicBezTo>
                    <a:pt x="1278" y="2406"/>
                    <a:pt x="1104" y="1204"/>
                    <a:pt x="100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33"/>
            <p:cNvSpPr/>
            <p:nvPr/>
          </p:nvSpPr>
          <p:spPr>
            <a:xfrm>
              <a:off x="5074025" y="4457775"/>
              <a:ext cx="662950" cy="475400"/>
            </a:xfrm>
            <a:custGeom>
              <a:rect b="b" l="l" r="r" t="t"/>
              <a:pathLst>
                <a:path extrusionOk="0" h="19016" w="26518">
                  <a:moveTo>
                    <a:pt x="9890" y="1"/>
                  </a:moveTo>
                  <a:cubicBezTo>
                    <a:pt x="9007" y="1"/>
                    <a:pt x="7778" y="342"/>
                    <a:pt x="7989" y="1334"/>
                  </a:cubicBezTo>
                  <a:cubicBezTo>
                    <a:pt x="8147" y="2077"/>
                    <a:pt x="9248" y="2501"/>
                    <a:pt x="9851" y="2786"/>
                  </a:cubicBezTo>
                  <a:cubicBezTo>
                    <a:pt x="11107" y="3377"/>
                    <a:pt x="12428" y="4088"/>
                    <a:pt x="12719" y="5574"/>
                  </a:cubicBezTo>
                  <a:cubicBezTo>
                    <a:pt x="12730" y="5636"/>
                    <a:pt x="12741" y="5697"/>
                    <a:pt x="12746" y="5756"/>
                  </a:cubicBezTo>
                  <a:cubicBezTo>
                    <a:pt x="12801" y="6222"/>
                    <a:pt x="12430" y="6615"/>
                    <a:pt x="11977" y="6615"/>
                  </a:cubicBezTo>
                  <a:cubicBezTo>
                    <a:pt x="11940" y="6615"/>
                    <a:pt x="11902" y="6612"/>
                    <a:pt x="11863" y="6607"/>
                  </a:cubicBezTo>
                  <a:cubicBezTo>
                    <a:pt x="11328" y="6532"/>
                    <a:pt x="10792" y="6484"/>
                    <a:pt x="10329" y="6392"/>
                  </a:cubicBezTo>
                  <a:cubicBezTo>
                    <a:pt x="7820" y="5878"/>
                    <a:pt x="5302" y="5304"/>
                    <a:pt x="2765" y="4931"/>
                  </a:cubicBezTo>
                  <a:cubicBezTo>
                    <a:pt x="2592" y="4907"/>
                    <a:pt x="2405" y="4878"/>
                    <a:pt x="2224" y="4878"/>
                  </a:cubicBezTo>
                  <a:cubicBezTo>
                    <a:pt x="1926" y="4878"/>
                    <a:pt x="1642" y="4955"/>
                    <a:pt x="1455" y="5249"/>
                  </a:cubicBezTo>
                  <a:cubicBezTo>
                    <a:pt x="668" y="6472"/>
                    <a:pt x="3981" y="7481"/>
                    <a:pt x="4662" y="7709"/>
                  </a:cubicBezTo>
                  <a:cubicBezTo>
                    <a:pt x="5845" y="8104"/>
                    <a:pt x="7043" y="8511"/>
                    <a:pt x="8250" y="8810"/>
                  </a:cubicBezTo>
                  <a:cubicBezTo>
                    <a:pt x="8986" y="8993"/>
                    <a:pt x="10069" y="9943"/>
                    <a:pt x="8896" y="10205"/>
                  </a:cubicBezTo>
                  <a:cubicBezTo>
                    <a:pt x="7810" y="10446"/>
                    <a:pt x="6705" y="10566"/>
                    <a:pt x="5600" y="10566"/>
                  </a:cubicBezTo>
                  <a:cubicBezTo>
                    <a:pt x="4334" y="10566"/>
                    <a:pt x="3068" y="10408"/>
                    <a:pt x="1831" y="10092"/>
                  </a:cubicBezTo>
                  <a:cubicBezTo>
                    <a:pt x="1553" y="10020"/>
                    <a:pt x="1264" y="9940"/>
                    <a:pt x="980" y="9940"/>
                  </a:cubicBezTo>
                  <a:cubicBezTo>
                    <a:pt x="814" y="9940"/>
                    <a:pt x="649" y="9968"/>
                    <a:pt x="488" y="10040"/>
                  </a:cubicBezTo>
                  <a:cubicBezTo>
                    <a:pt x="268" y="10137"/>
                    <a:pt x="93" y="10332"/>
                    <a:pt x="56" y="10569"/>
                  </a:cubicBezTo>
                  <a:cubicBezTo>
                    <a:pt x="1" y="10920"/>
                    <a:pt x="248" y="11138"/>
                    <a:pt x="488" y="11316"/>
                  </a:cubicBezTo>
                  <a:cubicBezTo>
                    <a:pt x="2419" y="12731"/>
                    <a:pt x="5482" y="12891"/>
                    <a:pt x="7994" y="12891"/>
                  </a:cubicBezTo>
                  <a:cubicBezTo>
                    <a:pt x="8423" y="12891"/>
                    <a:pt x="8837" y="12886"/>
                    <a:pt x="9225" y="12882"/>
                  </a:cubicBezTo>
                  <a:lnTo>
                    <a:pt x="9237" y="12882"/>
                  </a:lnTo>
                  <a:cubicBezTo>
                    <a:pt x="9238" y="12882"/>
                    <a:pt x="9239" y="12882"/>
                    <a:pt x="9241" y="12882"/>
                  </a:cubicBezTo>
                  <a:cubicBezTo>
                    <a:pt x="9588" y="12882"/>
                    <a:pt x="9643" y="13380"/>
                    <a:pt x="9303" y="13460"/>
                  </a:cubicBezTo>
                  <a:cubicBezTo>
                    <a:pt x="8808" y="13580"/>
                    <a:pt x="8297" y="13646"/>
                    <a:pt x="7834" y="13717"/>
                  </a:cubicBezTo>
                  <a:cubicBezTo>
                    <a:pt x="6843" y="13869"/>
                    <a:pt x="5859" y="13868"/>
                    <a:pt x="4870" y="13931"/>
                  </a:cubicBezTo>
                  <a:cubicBezTo>
                    <a:pt x="4807" y="13935"/>
                    <a:pt x="4742" y="13937"/>
                    <a:pt x="4674" y="13937"/>
                  </a:cubicBezTo>
                  <a:cubicBezTo>
                    <a:pt x="4205" y="13937"/>
                    <a:pt x="3637" y="13852"/>
                    <a:pt x="3102" y="13852"/>
                  </a:cubicBezTo>
                  <a:cubicBezTo>
                    <a:pt x="2648" y="13852"/>
                    <a:pt x="2218" y="13913"/>
                    <a:pt x="1891" y="14138"/>
                  </a:cubicBezTo>
                  <a:cubicBezTo>
                    <a:pt x="1294" y="14549"/>
                    <a:pt x="1740" y="15154"/>
                    <a:pt x="2224" y="15460"/>
                  </a:cubicBezTo>
                  <a:cubicBezTo>
                    <a:pt x="3034" y="15971"/>
                    <a:pt x="4355" y="15974"/>
                    <a:pt x="5281" y="16099"/>
                  </a:cubicBezTo>
                  <a:cubicBezTo>
                    <a:pt x="6035" y="16199"/>
                    <a:pt x="6796" y="16228"/>
                    <a:pt x="7558" y="16228"/>
                  </a:cubicBezTo>
                  <a:cubicBezTo>
                    <a:pt x="8224" y="16228"/>
                    <a:pt x="8892" y="16205"/>
                    <a:pt x="9556" y="16188"/>
                  </a:cubicBezTo>
                  <a:cubicBezTo>
                    <a:pt x="9708" y="16184"/>
                    <a:pt x="9913" y="16157"/>
                    <a:pt x="10129" y="16140"/>
                  </a:cubicBezTo>
                  <a:lnTo>
                    <a:pt x="10138" y="16139"/>
                  </a:lnTo>
                  <a:cubicBezTo>
                    <a:pt x="10148" y="16138"/>
                    <a:pt x="10158" y="16138"/>
                    <a:pt x="10167" y="16138"/>
                  </a:cubicBezTo>
                  <a:cubicBezTo>
                    <a:pt x="10535" y="16138"/>
                    <a:pt x="10598" y="16682"/>
                    <a:pt x="10221" y="16759"/>
                  </a:cubicBezTo>
                  <a:cubicBezTo>
                    <a:pt x="9274" y="16951"/>
                    <a:pt x="8274" y="16953"/>
                    <a:pt x="7315" y="17011"/>
                  </a:cubicBezTo>
                  <a:cubicBezTo>
                    <a:pt x="6838" y="17040"/>
                    <a:pt x="4782" y="17043"/>
                    <a:pt x="5156" y="17947"/>
                  </a:cubicBezTo>
                  <a:cubicBezTo>
                    <a:pt x="5366" y="18456"/>
                    <a:pt x="6216" y="18542"/>
                    <a:pt x="6669" y="18666"/>
                  </a:cubicBezTo>
                  <a:cubicBezTo>
                    <a:pt x="7530" y="18902"/>
                    <a:pt x="8340" y="19016"/>
                    <a:pt x="9229" y="19016"/>
                  </a:cubicBezTo>
                  <a:cubicBezTo>
                    <a:pt x="9475" y="19016"/>
                    <a:pt x="9726" y="19007"/>
                    <a:pt x="9986" y="18990"/>
                  </a:cubicBezTo>
                  <a:cubicBezTo>
                    <a:pt x="11018" y="18920"/>
                    <a:pt x="12034" y="18714"/>
                    <a:pt x="13021" y="18401"/>
                  </a:cubicBezTo>
                  <a:cubicBezTo>
                    <a:pt x="15974" y="17462"/>
                    <a:pt x="19008" y="16759"/>
                    <a:pt x="22094" y="16449"/>
                  </a:cubicBezTo>
                  <a:cubicBezTo>
                    <a:pt x="23138" y="16344"/>
                    <a:pt x="24551" y="16269"/>
                    <a:pt x="25715" y="15854"/>
                  </a:cubicBezTo>
                  <a:cubicBezTo>
                    <a:pt x="25890" y="15401"/>
                    <a:pt x="26027" y="14980"/>
                    <a:pt x="26054" y="14892"/>
                  </a:cubicBezTo>
                  <a:cubicBezTo>
                    <a:pt x="26517" y="13377"/>
                    <a:pt x="26463" y="11682"/>
                    <a:pt x="26265" y="10131"/>
                  </a:cubicBezTo>
                  <a:cubicBezTo>
                    <a:pt x="26009" y="8125"/>
                    <a:pt x="25482" y="6371"/>
                    <a:pt x="24707" y="4588"/>
                  </a:cubicBezTo>
                  <a:cubicBezTo>
                    <a:pt x="23827" y="4747"/>
                    <a:pt x="22842" y="5001"/>
                    <a:pt x="22633" y="5036"/>
                  </a:cubicBezTo>
                  <a:cubicBezTo>
                    <a:pt x="21410" y="5246"/>
                    <a:pt x="20182" y="5435"/>
                    <a:pt x="18951" y="5606"/>
                  </a:cubicBezTo>
                  <a:cubicBezTo>
                    <a:pt x="18433" y="5678"/>
                    <a:pt x="17801" y="5837"/>
                    <a:pt x="17208" y="5837"/>
                  </a:cubicBezTo>
                  <a:cubicBezTo>
                    <a:pt x="16810" y="5837"/>
                    <a:pt x="16431" y="5766"/>
                    <a:pt x="16116" y="5547"/>
                  </a:cubicBezTo>
                  <a:cubicBezTo>
                    <a:pt x="15879" y="5396"/>
                    <a:pt x="15788" y="5056"/>
                    <a:pt x="15644" y="4821"/>
                  </a:cubicBezTo>
                  <a:cubicBezTo>
                    <a:pt x="14357" y="2703"/>
                    <a:pt x="13028" y="664"/>
                    <a:pt x="10441" y="55"/>
                  </a:cubicBezTo>
                  <a:cubicBezTo>
                    <a:pt x="10293" y="20"/>
                    <a:pt x="10102" y="1"/>
                    <a:pt x="989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33"/>
            <p:cNvSpPr/>
            <p:nvPr/>
          </p:nvSpPr>
          <p:spPr>
            <a:xfrm>
              <a:off x="5524075" y="4580575"/>
              <a:ext cx="166675" cy="300550"/>
            </a:xfrm>
            <a:custGeom>
              <a:rect b="b" l="l" r="r" t="t"/>
              <a:pathLst>
                <a:path extrusionOk="0" h="12022" w="6667">
                  <a:moveTo>
                    <a:pt x="2969" y="1"/>
                  </a:moveTo>
                  <a:cubicBezTo>
                    <a:pt x="2402" y="1"/>
                    <a:pt x="1846" y="67"/>
                    <a:pt x="1467" y="188"/>
                  </a:cubicBezTo>
                  <a:cubicBezTo>
                    <a:pt x="1" y="657"/>
                    <a:pt x="343" y="2480"/>
                    <a:pt x="426" y="3739"/>
                  </a:cubicBezTo>
                  <a:cubicBezTo>
                    <a:pt x="582" y="6112"/>
                    <a:pt x="978" y="9123"/>
                    <a:pt x="2082" y="11229"/>
                  </a:cubicBezTo>
                  <a:cubicBezTo>
                    <a:pt x="2372" y="11784"/>
                    <a:pt x="3100" y="12021"/>
                    <a:pt x="3843" y="12021"/>
                  </a:cubicBezTo>
                  <a:cubicBezTo>
                    <a:pt x="4400" y="12021"/>
                    <a:pt x="4966" y="11888"/>
                    <a:pt x="5363" y="11655"/>
                  </a:cubicBezTo>
                  <a:cubicBezTo>
                    <a:pt x="6014" y="11307"/>
                    <a:pt x="6132" y="10779"/>
                    <a:pt x="6277" y="10176"/>
                  </a:cubicBezTo>
                  <a:cubicBezTo>
                    <a:pt x="6666" y="8556"/>
                    <a:pt x="6353" y="6362"/>
                    <a:pt x="6127" y="4712"/>
                  </a:cubicBezTo>
                  <a:cubicBezTo>
                    <a:pt x="5967" y="3531"/>
                    <a:pt x="5872" y="821"/>
                    <a:pt x="4715" y="285"/>
                  </a:cubicBezTo>
                  <a:cubicBezTo>
                    <a:pt x="4294" y="90"/>
                    <a:pt x="3625" y="1"/>
                    <a:pt x="296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33"/>
            <p:cNvSpPr/>
            <p:nvPr/>
          </p:nvSpPr>
          <p:spPr>
            <a:xfrm>
              <a:off x="5593225" y="4495950"/>
              <a:ext cx="571725" cy="396900"/>
            </a:xfrm>
            <a:custGeom>
              <a:rect b="b" l="l" r="r" t="t"/>
              <a:pathLst>
                <a:path extrusionOk="0" h="15876" w="22869">
                  <a:moveTo>
                    <a:pt x="17613" y="1"/>
                  </a:moveTo>
                  <a:cubicBezTo>
                    <a:pt x="17498" y="1"/>
                    <a:pt x="17382" y="2"/>
                    <a:pt x="17267" y="3"/>
                  </a:cubicBezTo>
                  <a:cubicBezTo>
                    <a:pt x="12213" y="69"/>
                    <a:pt x="7066" y="545"/>
                    <a:pt x="2217" y="1961"/>
                  </a:cubicBezTo>
                  <a:cubicBezTo>
                    <a:pt x="1393" y="2202"/>
                    <a:pt x="1009" y="2296"/>
                    <a:pt x="671" y="3040"/>
                  </a:cubicBezTo>
                  <a:cubicBezTo>
                    <a:pt x="0" y="4516"/>
                    <a:pt x="262" y="6657"/>
                    <a:pt x="255" y="8230"/>
                  </a:cubicBezTo>
                  <a:cubicBezTo>
                    <a:pt x="244" y="10741"/>
                    <a:pt x="985" y="13121"/>
                    <a:pt x="2040" y="15350"/>
                  </a:cubicBezTo>
                  <a:cubicBezTo>
                    <a:pt x="2246" y="15785"/>
                    <a:pt x="3271" y="15875"/>
                    <a:pt x="4181" y="15875"/>
                  </a:cubicBezTo>
                  <a:cubicBezTo>
                    <a:pt x="4766" y="15875"/>
                    <a:pt x="5304" y="15838"/>
                    <a:pt x="5547" y="15831"/>
                  </a:cubicBezTo>
                  <a:cubicBezTo>
                    <a:pt x="9647" y="15724"/>
                    <a:pt x="13699" y="15557"/>
                    <a:pt x="17747" y="14889"/>
                  </a:cubicBezTo>
                  <a:cubicBezTo>
                    <a:pt x="18750" y="14724"/>
                    <a:pt x="19772" y="14529"/>
                    <a:pt x="20651" y="14024"/>
                  </a:cubicBezTo>
                  <a:cubicBezTo>
                    <a:pt x="22462" y="12985"/>
                    <a:pt x="22868" y="10545"/>
                    <a:pt x="22793" y="8607"/>
                  </a:cubicBezTo>
                  <a:cubicBezTo>
                    <a:pt x="22696" y="6114"/>
                    <a:pt x="22579" y="1515"/>
                    <a:pt x="19829" y="343"/>
                  </a:cubicBezTo>
                  <a:cubicBezTo>
                    <a:pt x="19134" y="46"/>
                    <a:pt x="18370" y="1"/>
                    <a:pt x="1761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33"/>
            <p:cNvSpPr/>
            <p:nvPr/>
          </p:nvSpPr>
          <p:spPr>
            <a:xfrm>
              <a:off x="4939675" y="4016700"/>
              <a:ext cx="395650" cy="378450"/>
            </a:xfrm>
            <a:custGeom>
              <a:rect b="b" l="l" r="r" t="t"/>
              <a:pathLst>
                <a:path extrusionOk="0" h="15138" w="15826">
                  <a:moveTo>
                    <a:pt x="6412" y="0"/>
                  </a:moveTo>
                  <a:cubicBezTo>
                    <a:pt x="5952" y="0"/>
                    <a:pt x="5444" y="159"/>
                    <a:pt x="5181" y="321"/>
                  </a:cubicBezTo>
                  <a:cubicBezTo>
                    <a:pt x="3375" y="1433"/>
                    <a:pt x="2883" y="3313"/>
                    <a:pt x="2440" y="5240"/>
                  </a:cubicBezTo>
                  <a:cubicBezTo>
                    <a:pt x="2391" y="5454"/>
                    <a:pt x="2407" y="5735"/>
                    <a:pt x="2265" y="5910"/>
                  </a:cubicBezTo>
                  <a:cubicBezTo>
                    <a:pt x="2116" y="6109"/>
                    <a:pt x="1908" y="6247"/>
                    <a:pt x="1673" y="6344"/>
                  </a:cubicBezTo>
                  <a:cubicBezTo>
                    <a:pt x="781" y="6715"/>
                    <a:pt x="194" y="7588"/>
                    <a:pt x="127" y="8553"/>
                  </a:cubicBezTo>
                  <a:cubicBezTo>
                    <a:pt x="120" y="8650"/>
                    <a:pt x="115" y="8741"/>
                    <a:pt x="110" y="8823"/>
                  </a:cubicBezTo>
                  <a:cubicBezTo>
                    <a:pt x="0" y="10525"/>
                    <a:pt x="262" y="12618"/>
                    <a:pt x="1299" y="14001"/>
                  </a:cubicBezTo>
                  <a:cubicBezTo>
                    <a:pt x="1319" y="14028"/>
                    <a:pt x="1340" y="14055"/>
                    <a:pt x="1359" y="14081"/>
                  </a:cubicBezTo>
                  <a:cubicBezTo>
                    <a:pt x="1855" y="14750"/>
                    <a:pt x="2636" y="15138"/>
                    <a:pt x="3457" y="15138"/>
                  </a:cubicBezTo>
                  <a:cubicBezTo>
                    <a:pt x="3556" y="15138"/>
                    <a:pt x="3655" y="15132"/>
                    <a:pt x="3755" y="15121"/>
                  </a:cubicBezTo>
                  <a:cubicBezTo>
                    <a:pt x="5113" y="14961"/>
                    <a:pt x="6480" y="14883"/>
                    <a:pt x="7847" y="14866"/>
                  </a:cubicBezTo>
                  <a:cubicBezTo>
                    <a:pt x="8671" y="14856"/>
                    <a:pt x="9494" y="14755"/>
                    <a:pt x="10293" y="14550"/>
                  </a:cubicBezTo>
                  <a:cubicBezTo>
                    <a:pt x="11224" y="14307"/>
                    <a:pt x="11967" y="13973"/>
                    <a:pt x="12723" y="13468"/>
                  </a:cubicBezTo>
                  <a:cubicBezTo>
                    <a:pt x="13035" y="13260"/>
                    <a:pt x="13658" y="12981"/>
                    <a:pt x="13688" y="12544"/>
                  </a:cubicBezTo>
                  <a:cubicBezTo>
                    <a:pt x="13711" y="12221"/>
                    <a:pt x="13457" y="12120"/>
                    <a:pt x="13124" y="12120"/>
                  </a:cubicBezTo>
                  <a:cubicBezTo>
                    <a:pt x="12656" y="12120"/>
                    <a:pt x="12034" y="12320"/>
                    <a:pt x="11817" y="12378"/>
                  </a:cubicBezTo>
                  <a:cubicBezTo>
                    <a:pt x="11077" y="12575"/>
                    <a:pt x="10318" y="12826"/>
                    <a:pt x="9553" y="12920"/>
                  </a:cubicBezTo>
                  <a:cubicBezTo>
                    <a:pt x="9541" y="12921"/>
                    <a:pt x="9529" y="12922"/>
                    <a:pt x="9518" y="12922"/>
                  </a:cubicBezTo>
                  <a:cubicBezTo>
                    <a:pt x="9234" y="12922"/>
                    <a:pt x="9166" y="12501"/>
                    <a:pt x="9459" y="12428"/>
                  </a:cubicBezTo>
                  <a:lnTo>
                    <a:pt x="9467" y="12427"/>
                  </a:lnTo>
                  <a:cubicBezTo>
                    <a:pt x="9634" y="12385"/>
                    <a:pt x="9797" y="12354"/>
                    <a:pt x="9914" y="12319"/>
                  </a:cubicBezTo>
                  <a:cubicBezTo>
                    <a:pt x="11000" y="11987"/>
                    <a:pt x="12104" y="11673"/>
                    <a:pt x="13129" y="11175"/>
                  </a:cubicBezTo>
                  <a:cubicBezTo>
                    <a:pt x="13799" y="10847"/>
                    <a:pt x="14798" y="10513"/>
                    <a:pt x="15283" y="9921"/>
                  </a:cubicBezTo>
                  <a:cubicBezTo>
                    <a:pt x="15574" y="9568"/>
                    <a:pt x="15758" y="8998"/>
                    <a:pt x="15202" y="8836"/>
                  </a:cubicBezTo>
                  <a:cubicBezTo>
                    <a:pt x="15102" y="8807"/>
                    <a:pt x="14999" y="8794"/>
                    <a:pt x="14892" y="8794"/>
                  </a:cubicBezTo>
                  <a:cubicBezTo>
                    <a:pt x="14235" y="8794"/>
                    <a:pt x="13474" y="9277"/>
                    <a:pt x="12892" y="9430"/>
                  </a:cubicBezTo>
                  <a:cubicBezTo>
                    <a:pt x="12128" y="9630"/>
                    <a:pt x="11383" y="9879"/>
                    <a:pt x="10595" y="10012"/>
                  </a:cubicBezTo>
                  <a:cubicBezTo>
                    <a:pt x="10227" y="10075"/>
                    <a:pt x="9822" y="10154"/>
                    <a:pt x="9416" y="10189"/>
                  </a:cubicBezTo>
                  <a:cubicBezTo>
                    <a:pt x="9408" y="10190"/>
                    <a:pt x="9400" y="10190"/>
                    <a:pt x="9392" y="10190"/>
                  </a:cubicBezTo>
                  <a:cubicBezTo>
                    <a:pt x="9135" y="10190"/>
                    <a:pt x="9065" y="9817"/>
                    <a:pt x="9324" y="9734"/>
                  </a:cubicBezTo>
                  <a:lnTo>
                    <a:pt x="9331" y="9731"/>
                  </a:lnTo>
                  <a:cubicBezTo>
                    <a:pt x="11356" y="9082"/>
                    <a:pt x="14260" y="8170"/>
                    <a:pt x="15555" y="6347"/>
                  </a:cubicBezTo>
                  <a:cubicBezTo>
                    <a:pt x="15693" y="6151"/>
                    <a:pt x="15825" y="5923"/>
                    <a:pt x="15693" y="5672"/>
                  </a:cubicBezTo>
                  <a:cubicBezTo>
                    <a:pt x="15605" y="5502"/>
                    <a:pt x="15425" y="5398"/>
                    <a:pt x="15233" y="5380"/>
                  </a:cubicBezTo>
                  <a:cubicBezTo>
                    <a:pt x="15204" y="5377"/>
                    <a:pt x="15176" y="5376"/>
                    <a:pt x="15147" y="5376"/>
                  </a:cubicBezTo>
                  <a:cubicBezTo>
                    <a:pt x="14805" y="5376"/>
                    <a:pt x="14512" y="5575"/>
                    <a:pt x="14229" y="5758"/>
                  </a:cubicBezTo>
                  <a:cubicBezTo>
                    <a:pt x="12635" y="6784"/>
                    <a:pt x="10793" y="7431"/>
                    <a:pt x="8907" y="7620"/>
                  </a:cubicBezTo>
                  <a:cubicBezTo>
                    <a:pt x="8863" y="7625"/>
                    <a:pt x="8822" y="7627"/>
                    <a:pt x="8784" y="7627"/>
                  </a:cubicBezTo>
                  <a:cubicBezTo>
                    <a:pt x="8006" y="7627"/>
                    <a:pt x="8558" y="6711"/>
                    <a:pt x="9046" y="6401"/>
                  </a:cubicBezTo>
                  <a:cubicBezTo>
                    <a:pt x="9883" y="5871"/>
                    <a:pt x="10689" y="5262"/>
                    <a:pt x="11484" y="4665"/>
                  </a:cubicBezTo>
                  <a:cubicBezTo>
                    <a:pt x="11943" y="4322"/>
                    <a:pt x="14200" y="2723"/>
                    <a:pt x="13297" y="1993"/>
                  </a:cubicBezTo>
                  <a:cubicBezTo>
                    <a:pt x="13172" y="1893"/>
                    <a:pt x="13042" y="1855"/>
                    <a:pt x="12911" y="1855"/>
                  </a:cubicBezTo>
                  <a:cubicBezTo>
                    <a:pt x="12675" y="1855"/>
                    <a:pt x="12437" y="1977"/>
                    <a:pt x="12224" y="2085"/>
                  </a:cubicBezTo>
                  <a:cubicBezTo>
                    <a:pt x="10395" y="3003"/>
                    <a:pt x="8635" y="4072"/>
                    <a:pt x="6862" y="5093"/>
                  </a:cubicBezTo>
                  <a:cubicBezTo>
                    <a:pt x="6536" y="5280"/>
                    <a:pt x="6139" y="5450"/>
                    <a:pt x="5754" y="5642"/>
                  </a:cubicBezTo>
                  <a:cubicBezTo>
                    <a:pt x="5664" y="5687"/>
                    <a:pt x="5569" y="5707"/>
                    <a:pt x="5476" y="5707"/>
                  </a:cubicBezTo>
                  <a:cubicBezTo>
                    <a:pt x="5196" y="5707"/>
                    <a:pt x="4933" y="5517"/>
                    <a:pt x="4871" y="5220"/>
                  </a:cubicBezTo>
                  <a:cubicBezTo>
                    <a:pt x="4860" y="5173"/>
                    <a:pt x="4854" y="5125"/>
                    <a:pt x="4846" y="5075"/>
                  </a:cubicBezTo>
                  <a:cubicBezTo>
                    <a:pt x="4693" y="3876"/>
                    <a:pt x="5515" y="3005"/>
                    <a:pt x="6317" y="2241"/>
                  </a:cubicBezTo>
                  <a:cubicBezTo>
                    <a:pt x="6702" y="1874"/>
                    <a:pt x="7430" y="1276"/>
                    <a:pt x="7361" y="673"/>
                  </a:cubicBezTo>
                  <a:cubicBezTo>
                    <a:pt x="7305" y="168"/>
                    <a:pt x="6884" y="0"/>
                    <a:pt x="641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2" name="Shape 662"/>
        <p:cNvGrpSpPr/>
        <p:nvPr/>
      </p:nvGrpSpPr>
      <p:grpSpPr>
        <a:xfrm>
          <a:off x="0" y="0"/>
          <a:ext cx="0" cy="0"/>
          <a:chOff x="0" y="0"/>
          <a:chExt cx="0" cy="0"/>
        </a:xfrm>
      </p:grpSpPr>
      <p:sp>
        <p:nvSpPr>
          <p:cNvPr id="663" name="Google Shape;663;p34"/>
          <p:cNvSpPr txBox="1"/>
          <p:nvPr>
            <p:ph type="title"/>
          </p:nvPr>
        </p:nvSpPr>
        <p:spPr>
          <a:xfrm>
            <a:off x="5629075" y="2385375"/>
            <a:ext cx="2266800" cy="335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Introduction</a:t>
            </a:r>
            <a:endParaRPr/>
          </a:p>
        </p:txBody>
      </p:sp>
      <p:sp>
        <p:nvSpPr>
          <p:cNvPr id="664" name="Google Shape;664;p34"/>
          <p:cNvSpPr txBox="1"/>
          <p:nvPr>
            <p:ph idx="1" type="subTitle"/>
          </p:nvPr>
        </p:nvSpPr>
        <p:spPr>
          <a:xfrm>
            <a:off x="5629075" y="2863692"/>
            <a:ext cx="2470500" cy="1582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the Solar System—it’s only a bit larger than our Moon. The planet’s name has nothing to do with the liquid metal, since it was named after the Roman messenger god, Mercury</a:t>
            </a:r>
            <a:endParaRPr/>
          </a:p>
        </p:txBody>
      </p:sp>
      <p:grpSp>
        <p:nvGrpSpPr>
          <p:cNvPr id="665" name="Google Shape;665;p34"/>
          <p:cNvGrpSpPr/>
          <p:nvPr/>
        </p:nvGrpSpPr>
        <p:grpSpPr>
          <a:xfrm flipH="1" rot="428720">
            <a:off x="2112375" y="687814"/>
            <a:ext cx="2656043" cy="3767891"/>
            <a:chOff x="4302350" y="409950"/>
            <a:chExt cx="2052025" cy="2911025"/>
          </a:xfrm>
        </p:grpSpPr>
        <p:sp>
          <p:nvSpPr>
            <p:cNvPr id="666" name="Google Shape;666;p34"/>
            <p:cNvSpPr/>
            <p:nvPr/>
          </p:nvSpPr>
          <p:spPr>
            <a:xfrm>
              <a:off x="4665875" y="835600"/>
              <a:ext cx="255950" cy="412100"/>
            </a:xfrm>
            <a:custGeom>
              <a:rect b="b" l="l" r="r" t="t"/>
              <a:pathLst>
                <a:path extrusionOk="0" h="16484" w="10238">
                  <a:moveTo>
                    <a:pt x="4388" y="1"/>
                  </a:moveTo>
                  <a:lnTo>
                    <a:pt x="1123" y="5440"/>
                  </a:lnTo>
                  <a:cubicBezTo>
                    <a:pt x="1123" y="5440"/>
                    <a:pt x="1883" y="10318"/>
                    <a:pt x="0" y="12078"/>
                  </a:cubicBezTo>
                  <a:lnTo>
                    <a:pt x="4414" y="16483"/>
                  </a:lnTo>
                  <a:lnTo>
                    <a:pt x="9506" y="13679"/>
                  </a:lnTo>
                  <a:lnTo>
                    <a:pt x="10237" y="7429"/>
                  </a:lnTo>
                  <a:lnTo>
                    <a:pt x="10237" y="7429"/>
                  </a:lnTo>
                  <a:cubicBezTo>
                    <a:pt x="10218" y="7430"/>
                    <a:pt x="10198" y="7430"/>
                    <a:pt x="10179" y="7430"/>
                  </a:cubicBezTo>
                  <a:cubicBezTo>
                    <a:pt x="7614" y="7430"/>
                    <a:pt x="4388" y="1"/>
                    <a:pt x="438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34"/>
            <p:cNvSpPr/>
            <p:nvPr/>
          </p:nvSpPr>
          <p:spPr>
            <a:xfrm>
              <a:off x="4499100" y="676475"/>
              <a:ext cx="328225" cy="329650"/>
            </a:xfrm>
            <a:custGeom>
              <a:rect b="b" l="l" r="r" t="t"/>
              <a:pathLst>
                <a:path extrusionOk="0" h="13186" w="13129">
                  <a:moveTo>
                    <a:pt x="6169" y="1"/>
                  </a:moveTo>
                  <a:cubicBezTo>
                    <a:pt x="4548" y="1"/>
                    <a:pt x="3086" y="590"/>
                    <a:pt x="1670" y="1795"/>
                  </a:cubicBezTo>
                  <a:cubicBezTo>
                    <a:pt x="1670" y="1795"/>
                    <a:pt x="0" y="3269"/>
                    <a:pt x="1473" y="7542"/>
                  </a:cubicBezTo>
                  <a:cubicBezTo>
                    <a:pt x="2755" y="11262"/>
                    <a:pt x="4858" y="13110"/>
                    <a:pt x="6985" y="13185"/>
                  </a:cubicBezTo>
                  <a:cubicBezTo>
                    <a:pt x="7006" y="13185"/>
                    <a:pt x="7026" y="13186"/>
                    <a:pt x="7047" y="13186"/>
                  </a:cubicBezTo>
                  <a:cubicBezTo>
                    <a:pt x="7243" y="13186"/>
                    <a:pt x="7438" y="13155"/>
                    <a:pt x="7628" y="13113"/>
                  </a:cubicBezTo>
                  <a:cubicBezTo>
                    <a:pt x="7840" y="13069"/>
                    <a:pt x="8050" y="13010"/>
                    <a:pt x="8244" y="12915"/>
                  </a:cubicBezTo>
                  <a:cubicBezTo>
                    <a:pt x="9957" y="12074"/>
                    <a:pt x="11066" y="9935"/>
                    <a:pt x="11024" y="6678"/>
                  </a:cubicBezTo>
                  <a:cubicBezTo>
                    <a:pt x="13129" y="6549"/>
                    <a:pt x="12600" y="3931"/>
                    <a:pt x="11647" y="3931"/>
                  </a:cubicBezTo>
                  <a:cubicBezTo>
                    <a:pt x="11644" y="3931"/>
                    <a:pt x="11641" y="3931"/>
                    <a:pt x="11638" y="3931"/>
                  </a:cubicBezTo>
                  <a:cubicBezTo>
                    <a:pt x="11212" y="3939"/>
                    <a:pt x="10951" y="4087"/>
                    <a:pt x="10791" y="4253"/>
                  </a:cubicBezTo>
                  <a:cubicBezTo>
                    <a:pt x="10148" y="883"/>
                    <a:pt x="8435" y="348"/>
                    <a:pt x="8435" y="348"/>
                  </a:cubicBezTo>
                  <a:cubicBezTo>
                    <a:pt x="7641" y="117"/>
                    <a:pt x="6889" y="1"/>
                    <a:pt x="616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34"/>
            <p:cNvSpPr/>
            <p:nvPr/>
          </p:nvSpPr>
          <p:spPr>
            <a:xfrm>
              <a:off x="4499000" y="635000"/>
              <a:ext cx="407150" cy="258250"/>
            </a:xfrm>
            <a:custGeom>
              <a:rect b="b" l="l" r="r" t="t"/>
              <a:pathLst>
                <a:path extrusionOk="0" h="10330" w="16286">
                  <a:moveTo>
                    <a:pt x="6878" y="1"/>
                  </a:moveTo>
                  <a:cubicBezTo>
                    <a:pt x="2670" y="1"/>
                    <a:pt x="129" y="3190"/>
                    <a:pt x="71" y="5183"/>
                  </a:cubicBezTo>
                  <a:cubicBezTo>
                    <a:pt x="1" y="7651"/>
                    <a:pt x="1896" y="10316"/>
                    <a:pt x="1896" y="10316"/>
                  </a:cubicBezTo>
                  <a:cubicBezTo>
                    <a:pt x="1120" y="7496"/>
                    <a:pt x="2853" y="6064"/>
                    <a:pt x="2853" y="6064"/>
                  </a:cubicBezTo>
                  <a:cubicBezTo>
                    <a:pt x="3431" y="6582"/>
                    <a:pt x="4111" y="6974"/>
                    <a:pt x="4849" y="7217"/>
                  </a:cubicBezTo>
                  <a:cubicBezTo>
                    <a:pt x="5695" y="7495"/>
                    <a:pt x="6595" y="7570"/>
                    <a:pt x="7487" y="7590"/>
                  </a:cubicBezTo>
                  <a:cubicBezTo>
                    <a:pt x="7563" y="7592"/>
                    <a:pt x="7641" y="7593"/>
                    <a:pt x="7719" y="7593"/>
                  </a:cubicBezTo>
                  <a:cubicBezTo>
                    <a:pt x="8444" y="7593"/>
                    <a:pt x="9204" y="7501"/>
                    <a:pt x="9717" y="7004"/>
                  </a:cubicBezTo>
                  <a:cubicBezTo>
                    <a:pt x="9885" y="7295"/>
                    <a:pt x="10037" y="7684"/>
                    <a:pt x="10205" y="7975"/>
                  </a:cubicBezTo>
                  <a:cubicBezTo>
                    <a:pt x="10275" y="8095"/>
                    <a:pt x="10379" y="8232"/>
                    <a:pt x="10509" y="8232"/>
                  </a:cubicBezTo>
                  <a:cubicBezTo>
                    <a:pt x="10522" y="8232"/>
                    <a:pt x="10535" y="8231"/>
                    <a:pt x="10548" y="8228"/>
                  </a:cubicBezTo>
                  <a:cubicBezTo>
                    <a:pt x="10680" y="8200"/>
                    <a:pt x="10737" y="8046"/>
                    <a:pt x="10768" y="7915"/>
                  </a:cubicBezTo>
                  <a:cubicBezTo>
                    <a:pt x="10918" y="7273"/>
                    <a:pt x="10748" y="6866"/>
                    <a:pt x="10764" y="6207"/>
                  </a:cubicBezTo>
                  <a:cubicBezTo>
                    <a:pt x="10764" y="6207"/>
                    <a:pt x="11112" y="5618"/>
                    <a:pt x="11551" y="5618"/>
                  </a:cubicBezTo>
                  <a:cubicBezTo>
                    <a:pt x="11778" y="5618"/>
                    <a:pt x="12031" y="5777"/>
                    <a:pt x="12271" y="6258"/>
                  </a:cubicBezTo>
                  <a:cubicBezTo>
                    <a:pt x="12976" y="7668"/>
                    <a:pt x="11174" y="8321"/>
                    <a:pt x="11174" y="8321"/>
                  </a:cubicBezTo>
                  <a:lnTo>
                    <a:pt x="11299" y="8615"/>
                  </a:lnTo>
                  <a:cubicBezTo>
                    <a:pt x="11549" y="9210"/>
                    <a:pt x="11849" y="9783"/>
                    <a:pt x="12193" y="10329"/>
                  </a:cubicBezTo>
                  <a:cubicBezTo>
                    <a:pt x="12193" y="10329"/>
                    <a:pt x="16285" y="2786"/>
                    <a:pt x="10152" y="601"/>
                  </a:cubicBezTo>
                  <a:cubicBezTo>
                    <a:pt x="8974" y="181"/>
                    <a:pt x="7878" y="1"/>
                    <a:pt x="687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34"/>
            <p:cNvSpPr/>
            <p:nvPr/>
          </p:nvSpPr>
          <p:spPr>
            <a:xfrm>
              <a:off x="4675900" y="409950"/>
              <a:ext cx="958075" cy="490000"/>
            </a:xfrm>
            <a:custGeom>
              <a:rect b="b" l="l" r="r" t="t"/>
              <a:pathLst>
                <a:path extrusionOk="0" h="19600" w="38323">
                  <a:moveTo>
                    <a:pt x="32184" y="0"/>
                  </a:moveTo>
                  <a:cubicBezTo>
                    <a:pt x="31971" y="0"/>
                    <a:pt x="31758" y="13"/>
                    <a:pt x="31548" y="40"/>
                  </a:cubicBezTo>
                  <a:cubicBezTo>
                    <a:pt x="29619" y="281"/>
                    <a:pt x="27918" y="1417"/>
                    <a:pt x="26445" y="2687"/>
                  </a:cubicBezTo>
                  <a:cubicBezTo>
                    <a:pt x="24974" y="3957"/>
                    <a:pt x="23636" y="5400"/>
                    <a:pt x="22007" y="6461"/>
                  </a:cubicBezTo>
                  <a:cubicBezTo>
                    <a:pt x="20098" y="7706"/>
                    <a:pt x="17824" y="8377"/>
                    <a:pt x="15547" y="8377"/>
                  </a:cubicBezTo>
                  <a:cubicBezTo>
                    <a:pt x="15370" y="8377"/>
                    <a:pt x="15193" y="8372"/>
                    <a:pt x="15016" y="8364"/>
                  </a:cubicBezTo>
                  <a:cubicBezTo>
                    <a:pt x="12380" y="8243"/>
                    <a:pt x="9858" y="7245"/>
                    <a:pt x="7235" y="6948"/>
                  </a:cubicBezTo>
                  <a:cubicBezTo>
                    <a:pt x="7026" y="6924"/>
                    <a:pt x="6739" y="6910"/>
                    <a:pt x="6404" y="6910"/>
                  </a:cubicBezTo>
                  <a:cubicBezTo>
                    <a:pt x="4234" y="6910"/>
                    <a:pt x="1" y="7505"/>
                    <a:pt x="1172" y="10026"/>
                  </a:cubicBezTo>
                  <a:cubicBezTo>
                    <a:pt x="1734" y="11237"/>
                    <a:pt x="3450" y="11058"/>
                    <a:pt x="4543" y="11369"/>
                  </a:cubicBezTo>
                  <a:cubicBezTo>
                    <a:pt x="6016" y="11787"/>
                    <a:pt x="7392" y="12497"/>
                    <a:pt x="8587" y="13456"/>
                  </a:cubicBezTo>
                  <a:cubicBezTo>
                    <a:pt x="10817" y="15250"/>
                    <a:pt x="12599" y="17997"/>
                    <a:pt x="15432" y="18408"/>
                  </a:cubicBezTo>
                  <a:cubicBezTo>
                    <a:pt x="15679" y="18444"/>
                    <a:pt x="15925" y="18460"/>
                    <a:pt x="16171" y="18460"/>
                  </a:cubicBezTo>
                  <a:cubicBezTo>
                    <a:pt x="17999" y="18460"/>
                    <a:pt x="19776" y="17558"/>
                    <a:pt x="21599" y="17177"/>
                  </a:cubicBezTo>
                  <a:cubicBezTo>
                    <a:pt x="22266" y="17038"/>
                    <a:pt x="22943" y="16969"/>
                    <a:pt x="23619" y="16969"/>
                  </a:cubicBezTo>
                  <a:cubicBezTo>
                    <a:pt x="24774" y="16969"/>
                    <a:pt x="25926" y="17171"/>
                    <a:pt x="27022" y="17571"/>
                  </a:cubicBezTo>
                  <a:cubicBezTo>
                    <a:pt x="28777" y="18215"/>
                    <a:pt x="30378" y="19365"/>
                    <a:pt x="32237" y="19569"/>
                  </a:cubicBezTo>
                  <a:cubicBezTo>
                    <a:pt x="32422" y="19589"/>
                    <a:pt x="32608" y="19599"/>
                    <a:pt x="32793" y="19599"/>
                  </a:cubicBezTo>
                  <a:cubicBezTo>
                    <a:pt x="34229" y="19599"/>
                    <a:pt x="35662" y="19001"/>
                    <a:pt x="36657" y="17964"/>
                  </a:cubicBezTo>
                  <a:cubicBezTo>
                    <a:pt x="37781" y="16792"/>
                    <a:pt x="38323" y="15086"/>
                    <a:pt x="38079" y="13480"/>
                  </a:cubicBezTo>
                  <a:cubicBezTo>
                    <a:pt x="37814" y="11732"/>
                    <a:pt x="36695" y="10194"/>
                    <a:pt x="36476" y="8438"/>
                  </a:cubicBezTo>
                  <a:cubicBezTo>
                    <a:pt x="36227" y="6450"/>
                    <a:pt x="37152" y="4334"/>
                    <a:pt x="36393" y="2479"/>
                  </a:cubicBezTo>
                  <a:cubicBezTo>
                    <a:pt x="35736" y="877"/>
                    <a:pt x="33934" y="0"/>
                    <a:pt x="3218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34"/>
            <p:cNvSpPr/>
            <p:nvPr/>
          </p:nvSpPr>
          <p:spPr>
            <a:xfrm>
              <a:off x="4302350" y="1051400"/>
              <a:ext cx="170425" cy="199550"/>
            </a:xfrm>
            <a:custGeom>
              <a:rect b="b" l="l" r="r" t="t"/>
              <a:pathLst>
                <a:path extrusionOk="0" h="7982" w="6817">
                  <a:moveTo>
                    <a:pt x="3383" y="1"/>
                  </a:moveTo>
                  <a:cubicBezTo>
                    <a:pt x="3370" y="1"/>
                    <a:pt x="3357" y="6"/>
                    <a:pt x="3346" y="17"/>
                  </a:cubicBezTo>
                  <a:cubicBezTo>
                    <a:pt x="3023" y="343"/>
                    <a:pt x="3525" y="3181"/>
                    <a:pt x="3525" y="3181"/>
                  </a:cubicBezTo>
                  <a:cubicBezTo>
                    <a:pt x="3525" y="3181"/>
                    <a:pt x="2433" y="319"/>
                    <a:pt x="1959" y="319"/>
                  </a:cubicBezTo>
                  <a:cubicBezTo>
                    <a:pt x="1918" y="319"/>
                    <a:pt x="1882" y="341"/>
                    <a:pt x="1851" y="387"/>
                  </a:cubicBezTo>
                  <a:cubicBezTo>
                    <a:pt x="1466" y="967"/>
                    <a:pt x="2322" y="3555"/>
                    <a:pt x="2322" y="3555"/>
                  </a:cubicBezTo>
                  <a:lnTo>
                    <a:pt x="898" y="1543"/>
                  </a:lnTo>
                  <a:cubicBezTo>
                    <a:pt x="867" y="1500"/>
                    <a:pt x="821" y="1479"/>
                    <a:pt x="777" y="1479"/>
                  </a:cubicBezTo>
                  <a:cubicBezTo>
                    <a:pt x="725" y="1479"/>
                    <a:pt x="674" y="1510"/>
                    <a:pt x="655" y="1569"/>
                  </a:cubicBezTo>
                  <a:cubicBezTo>
                    <a:pt x="382" y="2428"/>
                    <a:pt x="1942" y="4768"/>
                    <a:pt x="1942" y="4768"/>
                  </a:cubicBezTo>
                  <a:lnTo>
                    <a:pt x="342" y="3558"/>
                  </a:lnTo>
                  <a:cubicBezTo>
                    <a:pt x="303" y="3529"/>
                    <a:pt x="261" y="3516"/>
                    <a:pt x="222" y="3516"/>
                  </a:cubicBezTo>
                  <a:cubicBezTo>
                    <a:pt x="102" y="3516"/>
                    <a:pt x="0" y="3637"/>
                    <a:pt x="40" y="3785"/>
                  </a:cubicBezTo>
                  <a:cubicBezTo>
                    <a:pt x="605" y="5914"/>
                    <a:pt x="3198" y="7982"/>
                    <a:pt x="3198" y="7982"/>
                  </a:cubicBezTo>
                  <a:lnTo>
                    <a:pt x="5375" y="7181"/>
                  </a:lnTo>
                  <a:cubicBezTo>
                    <a:pt x="5906" y="6775"/>
                    <a:pt x="6817" y="3225"/>
                    <a:pt x="6388" y="3071"/>
                  </a:cubicBezTo>
                  <a:cubicBezTo>
                    <a:pt x="6364" y="3063"/>
                    <a:pt x="6339" y="3059"/>
                    <a:pt x="6312" y="3059"/>
                  </a:cubicBezTo>
                  <a:cubicBezTo>
                    <a:pt x="5853" y="3059"/>
                    <a:pt x="4963" y="4250"/>
                    <a:pt x="4963" y="4250"/>
                  </a:cubicBezTo>
                  <a:cubicBezTo>
                    <a:pt x="4963" y="4250"/>
                    <a:pt x="3759" y="1"/>
                    <a:pt x="338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34"/>
            <p:cNvSpPr/>
            <p:nvPr/>
          </p:nvSpPr>
          <p:spPr>
            <a:xfrm>
              <a:off x="4372425" y="1215750"/>
              <a:ext cx="370250" cy="583375"/>
            </a:xfrm>
            <a:custGeom>
              <a:rect b="b" l="l" r="r" t="t"/>
              <a:pathLst>
                <a:path extrusionOk="0" h="23335" w="14810">
                  <a:moveTo>
                    <a:pt x="2983" y="0"/>
                  </a:moveTo>
                  <a:lnTo>
                    <a:pt x="0" y="984"/>
                  </a:lnTo>
                  <a:cubicBezTo>
                    <a:pt x="0" y="984"/>
                    <a:pt x="3231" y="22418"/>
                    <a:pt x="9364" y="23317"/>
                  </a:cubicBezTo>
                  <a:cubicBezTo>
                    <a:pt x="9443" y="23329"/>
                    <a:pt x="9520" y="23334"/>
                    <a:pt x="9597" y="23334"/>
                  </a:cubicBezTo>
                  <a:cubicBezTo>
                    <a:pt x="13010" y="23334"/>
                    <a:pt x="14809" y="12214"/>
                    <a:pt x="14809" y="12214"/>
                  </a:cubicBezTo>
                  <a:lnTo>
                    <a:pt x="8659" y="9624"/>
                  </a:lnTo>
                  <a:lnTo>
                    <a:pt x="7531" y="10293"/>
                  </a:lnTo>
                  <a:lnTo>
                    <a:pt x="2983"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34"/>
            <p:cNvSpPr/>
            <p:nvPr/>
          </p:nvSpPr>
          <p:spPr>
            <a:xfrm>
              <a:off x="4538600" y="936475"/>
              <a:ext cx="835025" cy="777425"/>
            </a:xfrm>
            <a:custGeom>
              <a:rect b="b" l="l" r="r" t="t"/>
              <a:pathLst>
                <a:path extrusionOk="0" h="31097" w="33401">
                  <a:moveTo>
                    <a:pt x="23425" y="1"/>
                  </a:moveTo>
                  <a:cubicBezTo>
                    <a:pt x="23340" y="1"/>
                    <a:pt x="23254" y="11"/>
                    <a:pt x="23168" y="33"/>
                  </a:cubicBezTo>
                  <a:cubicBezTo>
                    <a:pt x="20881" y="605"/>
                    <a:pt x="13817" y="2630"/>
                    <a:pt x="13817" y="2630"/>
                  </a:cubicBezTo>
                  <a:cubicBezTo>
                    <a:pt x="13817" y="2630"/>
                    <a:pt x="13557" y="8760"/>
                    <a:pt x="10752" y="10993"/>
                  </a:cubicBezTo>
                  <a:cubicBezTo>
                    <a:pt x="10392" y="11280"/>
                    <a:pt x="10049" y="11405"/>
                    <a:pt x="9725" y="11405"/>
                  </a:cubicBezTo>
                  <a:cubicBezTo>
                    <a:pt x="7523" y="11405"/>
                    <a:pt x="6180" y="5643"/>
                    <a:pt x="6180" y="5643"/>
                  </a:cubicBezTo>
                  <a:cubicBezTo>
                    <a:pt x="6180" y="5643"/>
                    <a:pt x="4987" y="6681"/>
                    <a:pt x="2494" y="9798"/>
                  </a:cubicBezTo>
                  <a:cubicBezTo>
                    <a:pt x="1" y="12916"/>
                    <a:pt x="728" y="23356"/>
                    <a:pt x="728" y="23356"/>
                  </a:cubicBezTo>
                  <a:cubicBezTo>
                    <a:pt x="2078" y="24551"/>
                    <a:pt x="8675" y="24551"/>
                    <a:pt x="8675" y="24551"/>
                  </a:cubicBezTo>
                  <a:lnTo>
                    <a:pt x="8467" y="21849"/>
                  </a:lnTo>
                  <a:lnTo>
                    <a:pt x="8467" y="21849"/>
                  </a:lnTo>
                  <a:cubicBezTo>
                    <a:pt x="10960" y="24967"/>
                    <a:pt x="12052" y="31096"/>
                    <a:pt x="12052" y="31096"/>
                  </a:cubicBezTo>
                  <a:cubicBezTo>
                    <a:pt x="21298" y="31096"/>
                    <a:pt x="33401" y="27044"/>
                    <a:pt x="33401" y="27044"/>
                  </a:cubicBezTo>
                  <a:cubicBezTo>
                    <a:pt x="30440" y="18421"/>
                    <a:pt x="23843" y="7981"/>
                    <a:pt x="23843" y="7981"/>
                  </a:cubicBezTo>
                  <a:lnTo>
                    <a:pt x="27011" y="7201"/>
                  </a:lnTo>
                  <a:cubicBezTo>
                    <a:pt x="27011" y="6701"/>
                    <a:pt x="25569" y="1"/>
                    <a:pt x="234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34"/>
            <p:cNvSpPr/>
            <p:nvPr/>
          </p:nvSpPr>
          <p:spPr>
            <a:xfrm>
              <a:off x="4388725" y="999850"/>
              <a:ext cx="97425" cy="91100"/>
            </a:xfrm>
            <a:custGeom>
              <a:rect b="b" l="l" r="r" t="t"/>
              <a:pathLst>
                <a:path extrusionOk="0" h="3644" w="3897">
                  <a:moveTo>
                    <a:pt x="1939" y="0"/>
                  </a:moveTo>
                  <a:cubicBezTo>
                    <a:pt x="1312" y="0"/>
                    <a:pt x="721" y="324"/>
                    <a:pt x="386" y="870"/>
                  </a:cubicBezTo>
                  <a:cubicBezTo>
                    <a:pt x="1" y="1499"/>
                    <a:pt x="33" y="2298"/>
                    <a:pt x="466" y="2893"/>
                  </a:cubicBezTo>
                  <a:cubicBezTo>
                    <a:pt x="814" y="3371"/>
                    <a:pt x="1365" y="3643"/>
                    <a:pt x="1939" y="3643"/>
                  </a:cubicBezTo>
                  <a:cubicBezTo>
                    <a:pt x="2080" y="3643"/>
                    <a:pt x="2223" y="3627"/>
                    <a:pt x="2365" y="3593"/>
                  </a:cubicBezTo>
                  <a:cubicBezTo>
                    <a:pt x="3082" y="3421"/>
                    <a:pt x="3624" y="2834"/>
                    <a:pt x="3739" y="2106"/>
                  </a:cubicBezTo>
                  <a:cubicBezTo>
                    <a:pt x="3897" y="1112"/>
                    <a:pt x="3218" y="179"/>
                    <a:pt x="2224" y="23"/>
                  </a:cubicBezTo>
                  <a:cubicBezTo>
                    <a:pt x="2128" y="8"/>
                    <a:pt x="2033" y="0"/>
                    <a:pt x="193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34"/>
            <p:cNvSpPr/>
            <p:nvPr/>
          </p:nvSpPr>
          <p:spPr>
            <a:xfrm>
              <a:off x="4339450" y="1038300"/>
              <a:ext cx="138325" cy="218425"/>
            </a:xfrm>
            <a:custGeom>
              <a:rect b="b" l="l" r="r" t="t"/>
              <a:pathLst>
                <a:path extrusionOk="0" h="8737" w="5533">
                  <a:moveTo>
                    <a:pt x="2110" y="0"/>
                  </a:moveTo>
                  <a:cubicBezTo>
                    <a:pt x="2110" y="0"/>
                    <a:pt x="1737" y="4501"/>
                    <a:pt x="118" y="7752"/>
                  </a:cubicBezTo>
                  <a:cubicBezTo>
                    <a:pt x="1" y="7987"/>
                    <a:pt x="100" y="8271"/>
                    <a:pt x="331" y="8393"/>
                  </a:cubicBezTo>
                  <a:cubicBezTo>
                    <a:pt x="589" y="8528"/>
                    <a:pt x="930" y="8680"/>
                    <a:pt x="1254" y="8731"/>
                  </a:cubicBezTo>
                  <a:cubicBezTo>
                    <a:pt x="1279" y="8735"/>
                    <a:pt x="1303" y="8737"/>
                    <a:pt x="1327" y="8737"/>
                  </a:cubicBezTo>
                  <a:cubicBezTo>
                    <a:pt x="1516" y="8737"/>
                    <a:pt x="1690" y="8618"/>
                    <a:pt x="1765" y="8440"/>
                  </a:cubicBezTo>
                  <a:cubicBezTo>
                    <a:pt x="2263" y="7261"/>
                    <a:pt x="4153" y="2892"/>
                    <a:pt x="5532" y="1110"/>
                  </a:cubicBezTo>
                  <a:lnTo>
                    <a:pt x="211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34"/>
            <p:cNvSpPr/>
            <p:nvPr/>
          </p:nvSpPr>
          <p:spPr>
            <a:xfrm>
              <a:off x="4380125" y="1109225"/>
              <a:ext cx="1974250" cy="736525"/>
            </a:xfrm>
            <a:custGeom>
              <a:rect b="b" l="l" r="r" t="t"/>
              <a:pathLst>
                <a:path extrusionOk="0" h="29461" w="78970">
                  <a:moveTo>
                    <a:pt x="368" y="0"/>
                  </a:moveTo>
                  <a:lnTo>
                    <a:pt x="1" y="1015"/>
                  </a:lnTo>
                  <a:lnTo>
                    <a:pt x="78601" y="29460"/>
                  </a:lnTo>
                  <a:lnTo>
                    <a:pt x="78969" y="28445"/>
                  </a:lnTo>
                  <a:lnTo>
                    <a:pt x="36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34"/>
            <p:cNvSpPr/>
            <p:nvPr/>
          </p:nvSpPr>
          <p:spPr>
            <a:xfrm>
              <a:off x="5436225" y="1445075"/>
              <a:ext cx="155925" cy="136675"/>
            </a:xfrm>
            <a:custGeom>
              <a:rect b="b" l="l" r="r" t="t"/>
              <a:pathLst>
                <a:path extrusionOk="0" h="5467" w="6237">
                  <a:moveTo>
                    <a:pt x="4404" y="1"/>
                  </a:moveTo>
                  <a:lnTo>
                    <a:pt x="1184" y="415"/>
                  </a:lnTo>
                  <a:cubicBezTo>
                    <a:pt x="1184" y="415"/>
                    <a:pt x="435" y="1728"/>
                    <a:pt x="115" y="2774"/>
                  </a:cubicBezTo>
                  <a:cubicBezTo>
                    <a:pt x="1" y="3150"/>
                    <a:pt x="306" y="3472"/>
                    <a:pt x="640" y="3472"/>
                  </a:cubicBezTo>
                  <a:cubicBezTo>
                    <a:pt x="750" y="3472"/>
                    <a:pt x="863" y="3437"/>
                    <a:pt x="965" y="3358"/>
                  </a:cubicBezTo>
                  <a:cubicBezTo>
                    <a:pt x="1148" y="3218"/>
                    <a:pt x="1359" y="3033"/>
                    <a:pt x="1600" y="2790"/>
                  </a:cubicBezTo>
                  <a:lnTo>
                    <a:pt x="1600" y="2790"/>
                  </a:lnTo>
                  <a:cubicBezTo>
                    <a:pt x="1600" y="2790"/>
                    <a:pt x="1368" y="4799"/>
                    <a:pt x="2302" y="4958"/>
                  </a:cubicBezTo>
                  <a:cubicBezTo>
                    <a:pt x="2302" y="4958"/>
                    <a:pt x="2322" y="4960"/>
                    <a:pt x="2354" y="4960"/>
                  </a:cubicBezTo>
                  <a:cubicBezTo>
                    <a:pt x="2485" y="4960"/>
                    <a:pt x="2821" y="4934"/>
                    <a:pt x="2906" y="4680"/>
                  </a:cubicBezTo>
                  <a:cubicBezTo>
                    <a:pt x="2906" y="4680"/>
                    <a:pt x="3261" y="5154"/>
                    <a:pt x="3900" y="5154"/>
                  </a:cubicBezTo>
                  <a:cubicBezTo>
                    <a:pt x="4059" y="5154"/>
                    <a:pt x="4236" y="5124"/>
                    <a:pt x="4430" y="5051"/>
                  </a:cubicBezTo>
                  <a:cubicBezTo>
                    <a:pt x="4430" y="5051"/>
                    <a:pt x="5144" y="5467"/>
                    <a:pt x="5588" y="5467"/>
                  </a:cubicBezTo>
                  <a:cubicBezTo>
                    <a:pt x="5679" y="5467"/>
                    <a:pt x="5758" y="5449"/>
                    <a:pt x="5818" y="5407"/>
                  </a:cubicBezTo>
                  <a:cubicBezTo>
                    <a:pt x="6171" y="5160"/>
                    <a:pt x="6237" y="3746"/>
                    <a:pt x="5972" y="3024"/>
                  </a:cubicBezTo>
                  <a:cubicBezTo>
                    <a:pt x="5708" y="2303"/>
                    <a:pt x="4404" y="1"/>
                    <a:pt x="440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34"/>
            <p:cNvSpPr/>
            <p:nvPr/>
          </p:nvSpPr>
          <p:spPr>
            <a:xfrm>
              <a:off x="5133350" y="891175"/>
              <a:ext cx="413000" cy="564275"/>
            </a:xfrm>
            <a:custGeom>
              <a:rect b="b" l="l" r="r" t="t"/>
              <a:pathLst>
                <a:path extrusionOk="0" h="22571" w="16520">
                  <a:moveTo>
                    <a:pt x="12287" y="0"/>
                  </a:moveTo>
                  <a:cubicBezTo>
                    <a:pt x="8207" y="0"/>
                    <a:pt x="1" y="1897"/>
                    <a:pt x="1" y="1897"/>
                  </a:cubicBezTo>
                  <a:lnTo>
                    <a:pt x="3160" y="8542"/>
                  </a:lnTo>
                  <a:cubicBezTo>
                    <a:pt x="3160" y="8542"/>
                    <a:pt x="8831" y="7975"/>
                    <a:pt x="9454" y="7871"/>
                  </a:cubicBezTo>
                  <a:lnTo>
                    <a:pt x="13299" y="22571"/>
                  </a:lnTo>
                  <a:lnTo>
                    <a:pt x="16519" y="22156"/>
                  </a:lnTo>
                  <a:cubicBezTo>
                    <a:pt x="16519" y="22156"/>
                    <a:pt x="16207" y="1637"/>
                    <a:pt x="14285" y="339"/>
                  </a:cubicBezTo>
                  <a:cubicBezTo>
                    <a:pt x="13929" y="98"/>
                    <a:pt x="13214" y="0"/>
                    <a:pt x="1228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34"/>
            <p:cNvSpPr/>
            <p:nvPr/>
          </p:nvSpPr>
          <p:spPr>
            <a:xfrm>
              <a:off x="4508700" y="1613875"/>
              <a:ext cx="1566200" cy="1566175"/>
            </a:xfrm>
            <a:custGeom>
              <a:rect b="b" l="l" r="r" t="t"/>
              <a:pathLst>
                <a:path extrusionOk="0" h="62647" w="62648">
                  <a:moveTo>
                    <a:pt x="33973" y="0"/>
                  </a:moveTo>
                  <a:lnTo>
                    <a:pt x="14234" y="3533"/>
                  </a:lnTo>
                  <a:cubicBezTo>
                    <a:pt x="14234" y="3533"/>
                    <a:pt x="1" y="27012"/>
                    <a:pt x="105" y="30440"/>
                  </a:cubicBezTo>
                  <a:cubicBezTo>
                    <a:pt x="208" y="33869"/>
                    <a:pt x="9871" y="62646"/>
                    <a:pt x="9871" y="62646"/>
                  </a:cubicBezTo>
                  <a:lnTo>
                    <a:pt x="15273" y="61608"/>
                  </a:lnTo>
                  <a:cubicBezTo>
                    <a:pt x="15273" y="61608"/>
                    <a:pt x="13195" y="35844"/>
                    <a:pt x="11117" y="33351"/>
                  </a:cubicBezTo>
                  <a:lnTo>
                    <a:pt x="26077" y="16208"/>
                  </a:lnTo>
                  <a:cubicBezTo>
                    <a:pt x="26077" y="16208"/>
                    <a:pt x="30960" y="43946"/>
                    <a:pt x="33245" y="45088"/>
                  </a:cubicBezTo>
                  <a:cubicBezTo>
                    <a:pt x="35532" y="46232"/>
                    <a:pt x="61400" y="49036"/>
                    <a:pt x="61400" y="49036"/>
                  </a:cubicBezTo>
                  <a:lnTo>
                    <a:pt x="62648" y="43738"/>
                  </a:lnTo>
                  <a:cubicBezTo>
                    <a:pt x="62648" y="43738"/>
                    <a:pt x="45664" y="37088"/>
                    <a:pt x="41343" y="37088"/>
                  </a:cubicBezTo>
                  <a:cubicBezTo>
                    <a:pt x="41310" y="37088"/>
                    <a:pt x="41277" y="37089"/>
                    <a:pt x="41245" y="37090"/>
                  </a:cubicBezTo>
                  <a:cubicBezTo>
                    <a:pt x="41245" y="37090"/>
                    <a:pt x="43115" y="3845"/>
                    <a:pt x="3397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34"/>
            <p:cNvSpPr/>
            <p:nvPr/>
          </p:nvSpPr>
          <p:spPr>
            <a:xfrm>
              <a:off x="4570625" y="3116775"/>
              <a:ext cx="372725" cy="204200"/>
            </a:xfrm>
            <a:custGeom>
              <a:rect b="b" l="l" r="r" t="t"/>
              <a:pathLst>
                <a:path extrusionOk="0" h="8168" w="14909">
                  <a:moveTo>
                    <a:pt x="11995" y="0"/>
                  </a:moveTo>
                  <a:lnTo>
                    <a:pt x="7345" y="2181"/>
                  </a:lnTo>
                  <a:cubicBezTo>
                    <a:pt x="7345" y="2181"/>
                    <a:pt x="5794" y="5117"/>
                    <a:pt x="2098" y="6089"/>
                  </a:cubicBezTo>
                  <a:cubicBezTo>
                    <a:pt x="2098" y="6089"/>
                    <a:pt x="45" y="6852"/>
                    <a:pt x="1" y="8167"/>
                  </a:cubicBezTo>
                  <a:cubicBezTo>
                    <a:pt x="1" y="8167"/>
                    <a:pt x="12195" y="6596"/>
                    <a:pt x="13552" y="6103"/>
                  </a:cubicBezTo>
                  <a:cubicBezTo>
                    <a:pt x="14909" y="5609"/>
                    <a:pt x="11995" y="0"/>
                    <a:pt x="11995" y="0"/>
                  </a:cubicBezTo>
                  <a:close/>
                </a:path>
              </a:pathLst>
            </a:custGeom>
            <a:solidFill>
              <a:srgbClr val="F7A7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34"/>
            <p:cNvSpPr/>
            <p:nvPr/>
          </p:nvSpPr>
          <p:spPr>
            <a:xfrm>
              <a:off x="4567450" y="3055300"/>
              <a:ext cx="357425" cy="262225"/>
            </a:xfrm>
            <a:custGeom>
              <a:rect b="b" l="l" r="r" t="t"/>
              <a:pathLst>
                <a:path extrusionOk="0" h="10489" w="14297">
                  <a:moveTo>
                    <a:pt x="7211" y="1"/>
                  </a:moveTo>
                  <a:cubicBezTo>
                    <a:pt x="6677" y="1"/>
                    <a:pt x="6228" y="66"/>
                    <a:pt x="5938" y="229"/>
                  </a:cubicBezTo>
                  <a:cubicBezTo>
                    <a:pt x="5735" y="343"/>
                    <a:pt x="5668" y="604"/>
                    <a:pt x="5770" y="814"/>
                  </a:cubicBezTo>
                  <a:cubicBezTo>
                    <a:pt x="6204" y="1708"/>
                    <a:pt x="7477" y="4590"/>
                    <a:pt x="6321" y="5568"/>
                  </a:cubicBezTo>
                  <a:cubicBezTo>
                    <a:pt x="5163" y="6547"/>
                    <a:pt x="1345" y="8201"/>
                    <a:pt x="230" y="9741"/>
                  </a:cubicBezTo>
                  <a:cubicBezTo>
                    <a:pt x="0" y="10058"/>
                    <a:pt x="232" y="10489"/>
                    <a:pt x="604" y="10489"/>
                  </a:cubicBezTo>
                  <a:cubicBezTo>
                    <a:pt x="627" y="10489"/>
                    <a:pt x="650" y="10487"/>
                    <a:pt x="674" y="10483"/>
                  </a:cubicBezTo>
                  <a:lnTo>
                    <a:pt x="13560" y="8642"/>
                  </a:lnTo>
                  <a:cubicBezTo>
                    <a:pt x="13999" y="8580"/>
                    <a:pt x="14297" y="8163"/>
                    <a:pt x="14213" y="7727"/>
                  </a:cubicBezTo>
                  <a:cubicBezTo>
                    <a:pt x="14058" y="6925"/>
                    <a:pt x="13775" y="5603"/>
                    <a:pt x="13352" y="4141"/>
                  </a:cubicBezTo>
                  <a:cubicBezTo>
                    <a:pt x="12932" y="2683"/>
                    <a:pt x="12868" y="1859"/>
                    <a:pt x="12882" y="1442"/>
                  </a:cubicBezTo>
                  <a:cubicBezTo>
                    <a:pt x="12888" y="1217"/>
                    <a:pt x="12741" y="1017"/>
                    <a:pt x="12525" y="957"/>
                  </a:cubicBezTo>
                  <a:cubicBezTo>
                    <a:pt x="11530" y="679"/>
                    <a:pt x="8930" y="1"/>
                    <a:pt x="721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34"/>
            <p:cNvSpPr/>
            <p:nvPr/>
          </p:nvSpPr>
          <p:spPr>
            <a:xfrm>
              <a:off x="6024575" y="2706150"/>
              <a:ext cx="157075" cy="358600"/>
            </a:xfrm>
            <a:custGeom>
              <a:rect b="b" l="l" r="r" t="t"/>
              <a:pathLst>
                <a:path extrusionOk="0" h="14344" w="6283">
                  <a:moveTo>
                    <a:pt x="1127" y="0"/>
                  </a:moveTo>
                  <a:cubicBezTo>
                    <a:pt x="460" y="0"/>
                    <a:pt x="1" y="19"/>
                    <a:pt x="1" y="19"/>
                  </a:cubicBezTo>
                  <a:lnTo>
                    <a:pt x="8" y="5157"/>
                  </a:lnTo>
                  <a:cubicBezTo>
                    <a:pt x="8" y="5157"/>
                    <a:pt x="2013" y="7803"/>
                    <a:pt x="1328" y="11565"/>
                  </a:cubicBezTo>
                  <a:cubicBezTo>
                    <a:pt x="1328" y="11565"/>
                    <a:pt x="1151" y="13746"/>
                    <a:pt x="2324" y="14343"/>
                  </a:cubicBezTo>
                  <a:cubicBezTo>
                    <a:pt x="2324" y="14343"/>
                    <a:pt x="6061" y="2630"/>
                    <a:pt x="6189" y="1192"/>
                  </a:cubicBezTo>
                  <a:cubicBezTo>
                    <a:pt x="6283" y="142"/>
                    <a:pt x="2937" y="0"/>
                    <a:pt x="1127" y="0"/>
                  </a:cubicBezTo>
                  <a:close/>
                </a:path>
              </a:pathLst>
            </a:custGeom>
            <a:solidFill>
              <a:srgbClr val="F7A7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34"/>
            <p:cNvSpPr/>
            <p:nvPr/>
          </p:nvSpPr>
          <p:spPr>
            <a:xfrm>
              <a:off x="5918750" y="2681175"/>
              <a:ext cx="277075" cy="381750"/>
            </a:xfrm>
            <a:custGeom>
              <a:rect b="b" l="l" r="r" t="t"/>
              <a:pathLst>
                <a:path extrusionOk="0" h="15270" w="11083">
                  <a:moveTo>
                    <a:pt x="3920" y="1"/>
                  </a:moveTo>
                  <a:cubicBezTo>
                    <a:pt x="3781" y="1"/>
                    <a:pt x="3643" y="61"/>
                    <a:pt x="3548" y="173"/>
                  </a:cubicBezTo>
                  <a:cubicBezTo>
                    <a:pt x="2668" y="1201"/>
                    <a:pt x="1" y="4437"/>
                    <a:pt x="107" y="5835"/>
                  </a:cubicBezTo>
                  <a:cubicBezTo>
                    <a:pt x="125" y="6065"/>
                    <a:pt x="328" y="6235"/>
                    <a:pt x="558" y="6235"/>
                  </a:cubicBezTo>
                  <a:cubicBezTo>
                    <a:pt x="560" y="6235"/>
                    <a:pt x="563" y="6235"/>
                    <a:pt x="566" y="6235"/>
                  </a:cubicBezTo>
                  <a:cubicBezTo>
                    <a:pt x="631" y="6234"/>
                    <a:pt x="705" y="6233"/>
                    <a:pt x="786" y="6233"/>
                  </a:cubicBezTo>
                  <a:cubicBezTo>
                    <a:pt x="1959" y="6233"/>
                    <a:pt x="4736" y="6378"/>
                    <a:pt x="5108" y="7743"/>
                  </a:cubicBezTo>
                  <a:cubicBezTo>
                    <a:pt x="5508" y="9205"/>
                    <a:pt x="5395" y="13366"/>
                    <a:pt x="6320" y="15026"/>
                  </a:cubicBezTo>
                  <a:cubicBezTo>
                    <a:pt x="6412" y="15191"/>
                    <a:pt x="6573" y="15270"/>
                    <a:pt x="6732" y="15270"/>
                  </a:cubicBezTo>
                  <a:cubicBezTo>
                    <a:pt x="6924" y="15270"/>
                    <a:pt x="7114" y="15155"/>
                    <a:pt x="7181" y="14937"/>
                  </a:cubicBezTo>
                  <a:lnTo>
                    <a:pt x="10953" y="2478"/>
                  </a:lnTo>
                  <a:cubicBezTo>
                    <a:pt x="11083" y="2055"/>
                    <a:pt x="10830" y="1608"/>
                    <a:pt x="10400" y="1500"/>
                  </a:cubicBezTo>
                  <a:cubicBezTo>
                    <a:pt x="9608" y="1302"/>
                    <a:pt x="8289" y="1000"/>
                    <a:pt x="6784" y="765"/>
                  </a:cubicBezTo>
                  <a:cubicBezTo>
                    <a:pt x="5285" y="532"/>
                    <a:pt x="4513" y="242"/>
                    <a:pt x="4139" y="53"/>
                  </a:cubicBezTo>
                  <a:cubicBezTo>
                    <a:pt x="4069" y="17"/>
                    <a:pt x="3995" y="1"/>
                    <a:pt x="392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34"/>
            <p:cNvSpPr/>
            <p:nvPr/>
          </p:nvSpPr>
          <p:spPr>
            <a:xfrm>
              <a:off x="4540450" y="1585875"/>
              <a:ext cx="1031000" cy="807175"/>
            </a:xfrm>
            <a:custGeom>
              <a:rect b="b" l="l" r="r" t="t"/>
              <a:pathLst>
                <a:path extrusionOk="0" h="32287" w="41240">
                  <a:moveTo>
                    <a:pt x="32039" y="0"/>
                  </a:moveTo>
                  <a:lnTo>
                    <a:pt x="12372" y="4336"/>
                  </a:lnTo>
                  <a:lnTo>
                    <a:pt x="0" y="26225"/>
                  </a:lnTo>
                  <a:cubicBezTo>
                    <a:pt x="0" y="26225"/>
                    <a:pt x="22575" y="32287"/>
                    <a:pt x="35369" y="32287"/>
                  </a:cubicBezTo>
                  <a:cubicBezTo>
                    <a:pt x="37305" y="32287"/>
                    <a:pt x="39018" y="32148"/>
                    <a:pt x="40394" y="31828"/>
                  </a:cubicBezTo>
                  <a:cubicBezTo>
                    <a:pt x="40394" y="31828"/>
                    <a:pt x="41239" y="13324"/>
                    <a:pt x="38173" y="7719"/>
                  </a:cubicBezTo>
                  <a:cubicBezTo>
                    <a:pt x="35106" y="2115"/>
                    <a:pt x="32039" y="0"/>
                    <a:pt x="3203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7" name="Shape 687"/>
        <p:cNvGrpSpPr/>
        <p:nvPr/>
      </p:nvGrpSpPr>
      <p:grpSpPr>
        <a:xfrm>
          <a:off x="0" y="0"/>
          <a:ext cx="0" cy="0"/>
          <a:chOff x="0" y="0"/>
          <a:chExt cx="0" cy="0"/>
        </a:xfrm>
      </p:grpSpPr>
      <p:sp>
        <p:nvSpPr>
          <p:cNvPr id="688" name="Google Shape;688;p35"/>
          <p:cNvSpPr txBox="1"/>
          <p:nvPr>
            <p:ph type="title"/>
          </p:nvPr>
        </p:nvSpPr>
        <p:spPr>
          <a:xfrm>
            <a:off x="1052450" y="2646438"/>
            <a:ext cx="3134400" cy="335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—SOMEONE FAMOUS</a:t>
            </a:r>
            <a:endParaRPr/>
          </a:p>
        </p:txBody>
      </p:sp>
      <p:sp>
        <p:nvSpPr>
          <p:cNvPr id="689" name="Google Shape;689;p35"/>
          <p:cNvSpPr txBox="1"/>
          <p:nvPr>
            <p:ph idx="1" type="subTitle"/>
          </p:nvPr>
        </p:nvSpPr>
        <p:spPr>
          <a:xfrm>
            <a:off x="1052450" y="1537099"/>
            <a:ext cx="3796200" cy="1017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“This is a quote. Words full of wisdom that someone important said and can make the reader get inspired.”</a:t>
            </a:r>
            <a:endParaRPr/>
          </a:p>
        </p:txBody>
      </p:sp>
      <p:grpSp>
        <p:nvGrpSpPr>
          <p:cNvPr id="690" name="Google Shape;690;p35"/>
          <p:cNvGrpSpPr/>
          <p:nvPr/>
        </p:nvGrpSpPr>
        <p:grpSpPr>
          <a:xfrm>
            <a:off x="6335003" y="1110972"/>
            <a:ext cx="3796224" cy="4095067"/>
            <a:chOff x="1686825" y="238100"/>
            <a:chExt cx="4278400" cy="4615200"/>
          </a:xfrm>
        </p:grpSpPr>
        <p:sp>
          <p:nvSpPr>
            <p:cNvPr id="691" name="Google Shape;691;p35"/>
            <p:cNvSpPr/>
            <p:nvPr/>
          </p:nvSpPr>
          <p:spPr>
            <a:xfrm>
              <a:off x="3426875" y="238100"/>
              <a:ext cx="2266375" cy="3618050"/>
            </a:xfrm>
            <a:custGeom>
              <a:rect b="b" l="l" r="r" t="t"/>
              <a:pathLst>
                <a:path extrusionOk="0" h="144722" w="90655">
                  <a:moveTo>
                    <a:pt x="71570" y="1"/>
                  </a:moveTo>
                  <a:cubicBezTo>
                    <a:pt x="64410" y="1"/>
                    <a:pt x="60370" y="14662"/>
                    <a:pt x="54704" y="21090"/>
                  </a:cubicBezTo>
                  <a:cubicBezTo>
                    <a:pt x="53502" y="22454"/>
                    <a:pt x="52012" y="23841"/>
                    <a:pt x="50195" y="23843"/>
                  </a:cubicBezTo>
                  <a:cubicBezTo>
                    <a:pt x="50193" y="23843"/>
                    <a:pt x="50190" y="23843"/>
                    <a:pt x="50188" y="23843"/>
                  </a:cubicBezTo>
                  <a:cubicBezTo>
                    <a:pt x="47825" y="23843"/>
                    <a:pt x="46165" y="21569"/>
                    <a:pt x="44041" y="20532"/>
                  </a:cubicBezTo>
                  <a:cubicBezTo>
                    <a:pt x="43142" y="20093"/>
                    <a:pt x="42172" y="19894"/>
                    <a:pt x="41190" y="19894"/>
                  </a:cubicBezTo>
                  <a:cubicBezTo>
                    <a:pt x="39017" y="19894"/>
                    <a:pt x="36787" y="20865"/>
                    <a:pt x="35142" y="22347"/>
                  </a:cubicBezTo>
                  <a:cubicBezTo>
                    <a:pt x="32754" y="24496"/>
                    <a:pt x="31359" y="27519"/>
                    <a:pt x="30179" y="30509"/>
                  </a:cubicBezTo>
                  <a:cubicBezTo>
                    <a:pt x="28076" y="35840"/>
                    <a:pt x="26448" y="41347"/>
                    <a:pt x="25317" y="46966"/>
                  </a:cubicBezTo>
                  <a:cubicBezTo>
                    <a:pt x="24828" y="49392"/>
                    <a:pt x="24253" y="52119"/>
                    <a:pt x="22170" y="53456"/>
                  </a:cubicBezTo>
                  <a:cubicBezTo>
                    <a:pt x="21181" y="54090"/>
                    <a:pt x="20074" y="54282"/>
                    <a:pt x="18913" y="54282"/>
                  </a:cubicBezTo>
                  <a:cubicBezTo>
                    <a:pt x="17150" y="54282"/>
                    <a:pt x="15263" y="53841"/>
                    <a:pt x="13477" y="53841"/>
                  </a:cubicBezTo>
                  <a:cubicBezTo>
                    <a:pt x="13449" y="53841"/>
                    <a:pt x="13421" y="53841"/>
                    <a:pt x="13394" y="53841"/>
                  </a:cubicBezTo>
                  <a:cubicBezTo>
                    <a:pt x="8731" y="53878"/>
                    <a:pt x="4587" y="57277"/>
                    <a:pt x="2487" y="61439"/>
                  </a:cubicBezTo>
                  <a:cubicBezTo>
                    <a:pt x="387" y="65601"/>
                    <a:pt x="1" y="70409"/>
                    <a:pt x="38" y="75070"/>
                  </a:cubicBezTo>
                  <a:cubicBezTo>
                    <a:pt x="103" y="83265"/>
                    <a:pt x="9170" y="127469"/>
                    <a:pt x="5076" y="144721"/>
                  </a:cubicBezTo>
                  <a:cubicBezTo>
                    <a:pt x="15855" y="136202"/>
                    <a:pt x="26670" y="127650"/>
                    <a:pt x="36265" y="117814"/>
                  </a:cubicBezTo>
                  <a:cubicBezTo>
                    <a:pt x="38558" y="115462"/>
                    <a:pt x="40784" y="113034"/>
                    <a:pt x="43278" y="110897"/>
                  </a:cubicBezTo>
                  <a:cubicBezTo>
                    <a:pt x="46448" y="108179"/>
                    <a:pt x="50086" y="105886"/>
                    <a:pt x="52493" y="102474"/>
                  </a:cubicBezTo>
                  <a:cubicBezTo>
                    <a:pt x="56682" y="96532"/>
                    <a:pt x="56250" y="88626"/>
                    <a:pt x="57917" y="81551"/>
                  </a:cubicBezTo>
                  <a:cubicBezTo>
                    <a:pt x="60104" y="72269"/>
                    <a:pt x="66307" y="64006"/>
                    <a:pt x="74611" y="59316"/>
                  </a:cubicBezTo>
                  <a:cubicBezTo>
                    <a:pt x="77074" y="57923"/>
                    <a:pt x="79798" y="56763"/>
                    <a:pt x="81572" y="54554"/>
                  </a:cubicBezTo>
                  <a:cubicBezTo>
                    <a:pt x="83345" y="52347"/>
                    <a:pt x="83657" y="48620"/>
                    <a:pt x="81350" y="46980"/>
                  </a:cubicBezTo>
                  <a:cubicBezTo>
                    <a:pt x="79090" y="45377"/>
                    <a:pt x="74917" y="45917"/>
                    <a:pt x="74397" y="43196"/>
                  </a:cubicBezTo>
                  <a:cubicBezTo>
                    <a:pt x="74264" y="42500"/>
                    <a:pt x="74469" y="41786"/>
                    <a:pt x="74691" y="41113"/>
                  </a:cubicBezTo>
                  <a:cubicBezTo>
                    <a:pt x="77239" y="33405"/>
                    <a:pt x="90654" y="7677"/>
                    <a:pt x="73964" y="525"/>
                  </a:cubicBezTo>
                  <a:cubicBezTo>
                    <a:pt x="73127" y="167"/>
                    <a:pt x="72330" y="1"/>
                    <a:pt x="7157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35"/>
            <p:cNvSpPr/>
            <p:nvPr/>
          </p:nvSpPr>
          <p:spPr>
            <a:xfrm>
              <a:off x="3536650" y="249900"/>
              <a:ext cx="1742375" cy="3609275"/>
            </a:xfrm>
            <a:custGeom>
              <a:rect b="b" l="l" r="r" t="t"/>
              <a:pathLst>
                <a:path extrusionOk="0" h="144371" w="69695">
                  <a:moveTo>
                    <a:pt x="69451" y="0"/>
                  </a:moveTo>
                  <a:cubicBezTo>
                    <a:pt x="68047" y="3028"/>
                    <a:pt x="66615" y="6044"/>
                    <a:pt x="65156" y="9046"/>
                  </a:cubicBezTo>
                  <a:cubicBezTo>
                    <a:pt x="63712" y="12055"/>
                    <a:pt x="62251" y="15056"/>
                    <a:pt x="60772" y="18048"/>
                  </a:cubicBezTo>
                  <a:cubicBezTo>
                    <a:pt x="57803" y="24028"/>
                    <a:pt x="54772" y="29976"/>
                    <a:pt x="51681" y="35891"/>
                  </a:cubicBezTo>
                  <a:cubicBezTo>
                    <a:pt x="50129" y="38845"/>
                    <a:pt x="48605" y="41814"/>
                    <a:pt x="47019" y="44750"/>
                  </a:cubicBezTo>
                  <a:lnTo>
                    <a:pt x="44656" y="49162"/>
                  </a:lnTo>
                  <a:lnTo>
                    <a:pt x="42253" y="53554"/>
                  </a:lnTo>
                  <a:cubicBezTo>
                    <a:pt x="40673" y="56493"/>
                    <a:pt x="39013" y="59387"/>
                    <a:pt x="37395" y="62305"/>
                  </a:cubicBezTo>
                  <a:cubicBezTo>
                    <a:pt x="35741" y="65204"/>
                    <a:pt x="34086" y="68101"/>
                    <a:pt x="32404" y="70982"/>
                  </a:cubicBezTo>
                  <a:cubicBezTo>
                    <a:pt x="30705" y="73856"/>
                    <a:pt x="28985" y="76704"/>
                    <a:pt x="27303" y="79600"/>
                  </a:cubicBezTo>
                  <a:lnTo>
                    <a:pt x="24767" y="83930"/>
                  </a:lnTo>
                  <a:cubicBezTo>
                    <a:pt x="23929" y="85376"/>
                    <a:pt x="23147" y="86856"/>
                    <a:pt x="22335" y="88318"/>
                  </a:cubicBezTo>
                  <a:cubicBezTo>
                    <a:pt x="20689" y="91232"/>
                    <a:pt x="19190" y="94222"/>
                    <a:pt x="17653" y="97195"/>
                  </a:cubicBezTo>
                  <a:cubicBezTo>
                    <a:pt x="16882" y="98680"/>
                    <a:pt x="16185" y="100201"/>
                    <a:pt x="15447" y="101703"/>
                  </a:cubicBezTo>
                  <a:lnTo>
                    <a:pt x="14356" y="103962"/>
                  </a:lnTo>
                  <a:cubicBezTo>
                    <a:pt x="13997" y="104718"/>
                    <a:pt x="13663" y="105486"/>
                    <a:pt x="13314" y="106246"/>
                  </a:cubicBezTo>
                  <a:cubicBezTo>
                    <a:pt x="10491" y="112324"/>
                    <a:pt x="7944" y="118513"/>
                    <a:pt x="5672" y="124814"/>
                  </a:cubicBezTo>
                  <a:cubicBezTo>
                    <a:pt x="5102" y="126389"/>
                    <a:pt x="4575" y="127979"/>
                    <a:pt x="4024" y="129560"/>
                  </a:cubicBezTo>
                  <a:cubicBezTo>
                    <a:pt x="3525" y="131160"/>
                    <a:pt x="2981" y="132745"/>
                    <a:pt x="2518" y="134357"/>
                  </a:cubicBezTo>
                  <a:cubicBezTo>
                    <a:pt x="1550" y="137573"/>
                    <a:pt x="672" y="140793"/>
                    <a:pt x="0" y="144129"/>
                  </a:cubicBezTo>
                  <a:lnTo>
                    <a:pt x="1367" y="144371"/>
                  </a:lnTo>
                  <a:cubicBezTo>
                    <a:pt x="1993" y="141154"/>
                    <a:pt x="2849" y="137915"/>
                    <a:pt x="3784" y="134732"/>
                  </a:cubicBezTo>
                  <a:cubicBezTo>
                    <a:pt x="4233" y="133131"/>
                    <a:pt x="4763" y="131553"/>
                    <a:pt x="5248" y="129963"/>
                  </a:cubicBezTo>
                  <a:cubicBezTo>
                    <a:pt x="5784" y="128387"/>
                    <a:pt x="6298" y="126803"/>
                    <a:pt x="6853" y="125235"/>
                  </a:cubicBezTo>
                  <a:cubicBezTo>
                    <a:pt x="9076" y="118949"/>
                    <a:pt x="11569" y="112774"/>
                    <a:pt x="14333" y="106710"/>
                  </a:cubicBezTo>
                  <a:cubicBezTo>
                    <a:pt x="14679" y="105953"/>
                    <a:pt x="15008" y="105188"/>
                    <a:pt x="15366" y="104436"/>
                  </a:cubicBezTo>
                  <a:lnTo>
                    <a:pt x="16448" y="102182"/>
                  </a:lnTo>
                  <a:cubicBezTo>
                    <a:pt x="17178" y="100686"/>
                    <a:pt x="17869" y="99168"/>
                    <a:pt x="18633" y="97687"/>
                  </a:cubicBezTo>
                  <a:cubicBezTo>
                    <a:pt x="20158" y="94723"/>
                    <a:pt x="21647" y="91741"/>
                    <a:pt x="23280" y="88834"/>
                  </a:cubicBezTo>
                  <a:cubicBezTo>
                    <a:pt x="24086" y="87377"/>
                    <a:pt x="24861" y="85901"/>
                    <a:pt x="25695" y="84457"/>
                  </a:cubicBezTo>
                  <a:lnTo>
                    <a:pt x="28212" y="80138"/>
                  </a:lnTo>
                  <a:cubicBezTo>
                    <a:pt x="29879" y="77256"/>
                    <a:pt x="31604" y="74383"/>
                    <a:pt x="33298" y="71506"/>
                  </a:cubicBezTo>
                  <a:cubicBezTo>
                    <a:pt x="34987" y="68622"/>
                    <a:pt x="36646" y="65721"/>
                    <a:pt x="38305" y="62821"/>
                  </a:cubicBezTo>
                  <a:cubicBezTo>
                    <a:pt x="39927" y="59899"/>
                    <a:pt x="41594" y="57003"/>
                    <a:pt x="43179" y="54061"/>
                  </a:cubicBezTo>
                  <a:lnTo>
                    <a:pt x="45569" y="49656"/>
                  </a:lnTo>
                  <a:lnTo>
                    <a:pt x="47919" y="45228"/>
                  </a:lnTo>
                  <a:cubicBezTo>
                    <a:pt x="49495" y="42282"/>
                    <a:pt x="51011" y="39304"/>
                    <a:pt x="52554" y="36340"/>
                  </a:cubicBezTo>
                  <a:cubicBezTo>
                    <a:pt x="55566" y="30375"/>
                    <a:pt x="58509" y="24376"/>
                    <a:pt x="61381" y="18344"/>
                  </a:cubicBezTo>
                  <a:cubicBezTo>
                    <a:pt x="62819" y="15329"/>
                    <a:pt x="64236" y="12304"/>
                    <a:pt x="65629" y="9268"/>
                  </a:cubicBezTo>
                  <a:cubicBezTo>
                    <a:pt x="67015" y="6229"/>
                    <a:pt x="68371" y="3176"/>
                    <a:pt x="69694" y="107"/>
                  </a:cubicBezTo>
                  <a:lnTo>
                    <a:pt x="6945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35"/>
            <p:cNvSpPr/>
            <p:nvPr/>
          </p:nvSpPr>
          <p:spPr>
            <a:xfrm>
              <a:off x="4408450" y="1006525"/>
              <a:ext cx="148925" cy="709400"/>
            </a:xfrm>
            <a:custGeom>
              <a:rect b="b" l="l" r="r" t="t"/>
              <a:pathLst>
                <a:path extrusionOk="0" h="28376" w="5957">
                  <a:moveTo>
                    <a:pt x="262" y="1"/>
                  </a:moveTo>
                  <a:lnTo>
                    <a:pt x="1" y="42"/>
                  </a:lnTo>
                  <a:cubicBezTo>
                    <a:pt x="180" y="2431"/>
                    <a:pt x="494" y="4800"/>
                    <a:pt x="806" y="7169"/>
                  </a:cubicBezTo>
                  <a:cubicBezTo>
                    <a:pt x="1134" y="9535"/>
                    <a:pt x="1574" y="11883"/>
                    <a:pt x="1986" y="14236"/>
                  </a:cubicBezTo>
                  <a:lnTo>
                    <a:pt x="3230" y="21297"/>
                  </a:lnTo>
                  <a:cubicBezTo>
                    <a:pt x="3643" y="23657"/>
                    <a:pt x="4069" y="25997"/>
                    <a:pt x="4619" y="28376"/>
                  </a:cubicBezTo>
                  <a:lnTo>
                    <a:pt x="5957" y="28005"/>
                  </a:lnTo>
                  <a:cubicBezTo>
                    <a:pt x="5300" y="25764"/>
                    <a:pt x="4829" y="23410"/>
                    <a:pt x="4329" y="21087"/>
                  </a:cubicBezTo>
                  <a:cubicBezTo>
                    <a:pt x="3859" y="18750"/>
                    <a:pt x="3424" y="16405"/>
                    <a:pt x="3005" y="14057"/>
                  </a:cubicBezTo>
                  <a:cubicBezTo>
                    <a:pt x="2593" y="11707"/>
                    <a:pt x="2231" y="9350"/>
                    <a:pt x="1772" y="7007"/>
                  </a:cubicBezTo>
                  <a:cubicBezTo>
                    <a:pt x="1296" y="4669"/>
                    <a:pt x="838" y="2325"/>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35"/>
            <p:cNvSpPr/>
            <p:nvPr/>
          </p:nvSpPr>
          <p:spPr>
            <a:xfrm>
              <a:off x="4934050" y="625825"/>
              <a:ext cx="501100" cy="336875"/>
            </a:xfrm>
            <a:custGeom>
              <a:rect b="b" l="l" r="r" t="t"/>
              <a:pathLst>
                <a:path extrusionOk="0" h="13475" w="20044">
                  <a:moveTo>
                    <a:pt x="19898" y="0"/>
                  </a:moveTo>
                  <a:cubicBezTo>
                    <a:pt x="18155" y="897"/>
                    <a:pt x="16483" y="1901"/>
                    <a:pt x="14805" y="2896"/>
                  </a:cubicBezTo>
                  <a:cubicBezTo>
                    <a:pt x="13136" y="3906"/>
                    <a:pt x="11525" y="5004"/>
                    <a:pt x="9893" y="6069"/>
                  </a:cubicBezTo>
                  <a:lnTo>
                    <a:pt x="4972" y="9230"/>
                  </a:lnTo>
                  <a:cubicBezTo>
                    <a:pt x="3314" y="10256"/>
                    <a:pt x="1672" y="11305"/>
                    <a:pt x="1" y="12313"/>
                  </a:cubicBezTo>
                  <a:lnTo>
                    <a:pt x="759" y="13475"/>
                  </a:lnTo>
                  <a:cubicBezTo>
                    <a:pt x="2354" y="12351"/>
                    <a:pt x="3976" y="11270"/>
                    <a:pt x="5584" y="10166"/>
                  </a:cubicBezTo>
                  <a:lnTo>
                    <a:pt x="10459" y="6936"/>
                  </a:lnTo>
                  <a:cubicBezTo>
                    <a:pt x="12091" y="5870"/>
                    <a:pt x="13744" y="4837"/>
                    <a:pt x="15341" y="3717"/>
                  </a:cubicBezTo>
                  <a:cubicBezTo>
                    <a:pt x="16928" y="2581"/>
                    <a:pt x="18520" y="1456"/>
                    <a:pt x="20043" y="221"/>
                  </a:cubicBezTo>
                  <a:lnTo>
                    <a:pt x="1989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35"/>
            <p:cNvSpPr/>
            <p:nvPr/>
          </p:nvSpPr>
          <p:spPr>
            <a:xfrm>
              <a:off x="5058650" y="457450"/>
              <a:ext cx="58975" cy="164675"/>
            </a:xfrm>
            <a:custGeom>
              <a:rect b="b" l="l" r="r" t="t"/>
              <a:pathLst>
                <a:path extrusionOk="0" h="6587" w="2359">
                  <a:moveTo>
                    <a:pt x="326" y="1"/>
                  </a:moveTo>
                  <a:lnTo>
                    <a:pt x="66" y="60"/>
                  </a:lnTo>
                  <a:cubicBezTo>
                    <a:pt x="1" y="638"/>
                    <a:pt x="33" y="1192"/>
                    <a:pt x="89" y="1741"/>
                  </a:cubicBezTo>
                  <a:cubicBezTo>
                    <a:pt x="142" y="2291"/>
                    <a:pt x="319" y="2812"/>
                    <a:pt x="434" y="3347"/>
                  </a:cubicBezTo>
                  <a:cubicBezTo>
                    <a:pt x="549" y="3882"/>
                    <a:pt x="672" y="4415"/>
                    <a:pt x="766" y="4956"/>
                  </a:cubicBezTo>
                  <a:cubicBezTo>
                    <a:pt x="856" y="5497"/>
                    <a:pt x="949" y="6038"/>
                    <a:pt x="1006" y="6586"/>
                  </a:cubicBezTo>
                  <a:lnTo>
                    <a:pt x="2358" y="6272"/>
                  </a:lnTo>
                  <a:cubicBezTo>
                    <a:pt x="2168" y="5754"/>
                    <a:pt x="2013" y="5228"/>
                    <a:pt x="1855" y="4703"/>
                  </a:cubicBezTo>
                  <a:cubicBezTo>
                    <a:pt x="1702" y="4177"/>
                    <a:pt x="1580" y="3643"/>
                    <a:pt x="1444" y="3113"/>
                  </a:cubicBezTo>
                  <a:cubicBezTo>
                    <a:pt x="1308" y="2582"/>
                    <a:pt x="1240" y="2037"/>
                    <a:pt x="1046" y="1519"/>
                  </a:cubicBezTo>
                  <a:cubicBezTo>
                    <a:pt x="855" y="1003"/>
                    <a:pt x="639" y="491"/>
                    <a:pt x="3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35"/>
            <p:cNvSpPr/>
            <p:nvPr/>
          </p:nvSpPr>
          <p:spPr>
            <a:xfrm>
              <a:off x="4625175" y="1510200"/>
              <a:ext cx="683775" cy="62900"/>
            </a:xfrm>
            <a:custGeom>
              <a:rect b="b" l="l" r="r" t="t"/>
              <a:pathLst>
                <a:path extrusionOk="0" h="2516" w="27351">
                  <a:moveTo>
                    <a:pt x="25358" y="0"/>
                  </a:moveTo>
                  <a:cubicBezTo>
                    <a:pt x="23733" y="0"/>
                    <a:pt x="22111" y="45"/>
                    <a:pt x="20488" y="84"/>
                  </a:cubicBezTo>
                  <a:cubicBezTo>
                    <a:pt x="18209" y="157"/>
                    <a:pt x="15937" y="335"/>
                    <a:pt x="13661" y="473"/>
                  </a:cubicBezTo>
                  <a:lnTo>
                    <a:pt x="6833" y="848"/>
                  </a:lnTo>
                  <a:cubicBezTo>
                    <a:pt x="4555" y="940"/>
                    <a:pt x="2279" y="1061"/>
                    <a:pt x="0" y="1129"/>
                  </a:cubicBezTo>
                  <a:lnTo>
                    <a:pt x="85" y="2516"/>
                  </a:lnTo>
                  <a:cubicBezTo>
                    <a:pt x="2356" y="2307"/>
                    <a:pt x="4629" y="2150"/>
                    <a:pt x="6902" y="1965"/>
                  </a:cubicBezTo>
                  <a:lnTo>
                    <a:pt x="13724" y="1507"/>
                  </a:lnTo>
                  <a:cubicBezTo>
                    <a:pt x="16000" y="1367"/>
                    <a:pt x="18276" y="1267"/>
                    <a:pt x="20548" y="1063"/>
                  </a:cubicBezTo>
                  <a:cubicBezTo>
                    <a:pt x="22817" y="840"/>
                    <a:pt x="25087" y="629"/>
                    <a:pt x="27351" y="290"/>
                  </a:cubicBezTo>
                  <a:lnTo>
                    <a:pt x="27334" y="25"/>
                  </a:lnTo>
                  <a:cubicBezTo>
                    <a:pt x="26675" y="8"/>
                    <a:pt x="26016" y="0"/>
                    <a:pt x="2535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35"/>
            <p:cNvSpPr/>
            <p:nvPr/>
          </p:nvSpPr>
          <p:spPr>
            <a:xfrm>
              <a:off x="3844950" y="1789975"/>
              <a:ext cx="160175" cy="902600"/>
            </a:xfrm>
            <a:custGeom>
              <a:rect b="b" l="l" r="r" t="t"/>
              <a:pathLst>
                <a:path extrusionOk="0" h="36104" w="6407">
                  <a:moveTo>
                    <a:pt x="262" y="0"/>
                  </a:moveTo>
                  <a:lnTo>
                    <a:pt x="0" y="40"/>
                  </a:lnTo>
                  <a:cubicBezTo>
                    <a:pt x="267" y="3069"/>
                    <a:pt x="662" y="6078"/>
                    <a:pt x="1044" y="9089"/>
                  </a:cubicBezTo>
                  <a:cubicBezTo>
                    <a:pt x="1445" y="12098"/>
                    <a:pt x="1949" y="15089"/>
                    <a:pt x="2414" y="18088"/>
                  </a:cubicBezTo>
                  <a:lnTo>
                    <a:pt x="3770" y="27089"/>
                  </a:lnTo>
                  <a:cubicBezTo>
                    <a:pt x="4190" y="30093"/>
                    <a:pt x="4637" y="33095"/>
                    <a:pt x="5034" y="36104"/>
                  </a:cubicBezTo>
                  <a:lnTo>
                    <a:pt x="6406" y="35890"/>
                  </a:lnTo>
                  <a:cubicBezTo>
                    <a:pt x="5872" y="32902"/>
                    <a:pt x="5388" y="29908"/>
                    <a:pt x="4876" y="26916"/>
                  </a:cubicBezTo>
                  <a:lnTo>
                    <a:pt x="3438" y="17929"/>
                  </a:lnTo>
                  <a:cubicBezTo>
                    <a:pt x="2972" y="14931"/>
                    <a:pt x="2545" y="11927"/>
                    <a:pt x="2013" y="8939"/>
                  </a:cubicBezTo>
                  <a:cubicBezTo>
                    <a:pt x="1466" y="5954"/>
                    <a:pt x="927" y="2967"/>
                    <a:pt x="262" y="0"/>
                  </a:cubicBezTo>
                  <a:close/>
                </a:path>
              </a:pathLst>
            </a:custGeom>
            <a:solidFill>
              <a:srgbClr val="2A24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35"/>
            <p:cNvSpPr/>
            <p:nvPr/>
          </p:nvSpPr>
          <p:spPr>
            <a:xfrm>
              <a:off x="4123200" y="2019750"/>
              <a:ext cx="684475" cy="412575"/>
            </a:xfrm>
            <a:custGeom>
              <a:rect b="b" l="l" r="r" t="t"/>
              <a:pathLst>
                <a:path extrusionOk="0" h="16503" w="27379">
                  <a:moveTo>
                    <a:pt x="27245" y="1"/>
                  </a:moveTo>
                  <a:cubicBezTo>
                    <a:pt x="24896" y="1143"/>
                    <a:pt x="22613" y="2396"/>
                    <a:pt x="20324" y="3639"/>
                  </a:cubicBezTo>
                  <a:cubicBezTo>
                    <a:pt x="18043" y="4899"/>
                    <a:pt x="15817" y="6248"/>
                    <a:pt x="13570" y="7563"/>
                  </a:cubicBezTo>
                  <a:lnTo>
                    <a:pt x="6809" y="11474"/>
                  </a:lnTo>
                  <a:cubicBezTo>
                    <a:pt x="4539" y="12749"/>
                    <a:pt x="2283" y="14048"/>
                    <a:pt x="1" y="15305"/>
                  </a:cubicBezTo>
                  <a:lnTo>
                    <a:pt x="702" y="16502"/>
                  </a:lnTo>
                  <a:cubicBezTo>
                    <a:pt x="2913" y="15127"/>
                    <a:pt x="5150" y="13795"/>
                    <a:pt x="7374" y="12439"/>
                  </a:cubicBezTo>
                  <a:lnTo>
                    <a:pt x="14093" y="8457"/>
                  </a:lnTo>
                  <a:cubicBezTo>
                    <a:pt x="16339" y="7140"/>
                    <a:pt x="18606" y="5858"/>
                    <a:pt x="20819" y="4486"/>
                  </a:cubicBezTo>
                  <a:cubicBezTo>
                    <a:pt x="23024" y="3098"/>
                    <a:pt x="25234" y="1719"/>
                    <a:pt x="27379" y="231"/>
                  </a:cubicBezTo>
                  <a:lnTo>
                    <a:pt x="27245" y="1"/>
                  </a:lnTo>
                  <a:close/>
                </a:path>
              </a:pathLst>
            </a:custGeom>
            <a:solidFill>
              <a:srgbClr val="2A24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35"/>
            <p:cNvSpPr/>
            <p:nvPr/>
          </p:nvSpPr>
          <p:spPr>
            <a:xfrm>
              <a:off x="3737275" y="2819700"/>
              <a:ext cx="857600" cy="432150"/>
            </a:xfrm>
            <a:custGeom>
              <a:rect b="b" l="l" r="r" t="t"/>
              <a:pathLst>
                <a:path extrusionOk="0" h="17286" w="34304">
                  <a:moveTo>
                    <a:pt x="34188" y="0"/>
                  </a:moveTo>
                  <a:cubicBezTo>
                    <a:pt x="31271" y="1198"/>
                    <a:pt x="28411" y="2512"/>
                    <a:pt x="25546" y="3814"/>
                  </a:cubicBezTo>
                  <a:cubicBezTo>
                    <a:pt x="22689" y="5134"/>
                    <a:pt x="19878" y="6548"/>
                    <a:pt x="17049" y="7925"/>
                  </a:cubicBezTo>
                  <a:lnTo>
                    <a:pt x="8544" y="12024"/>
                  </a:lnTo>
                  <a:cubicBezTo>
                    <a:pt x="5695" y="13361"/>
                    <a:pt x="2859" y="14722"/>
                    <a:pt x="0" y="16038"/>
                  </a:cubicBezTo>
                  <a:lnTo>
                    <a:pt x="608" y="17286"/>
                  </a:lnTo>
                  <a:cubicBezTo>
                    <a:pt x="3406" y="15845"/>
                    <a:pt x="6226" y="14449"/>
                    <a:pt x="9035" y="13029"/>
                  </a:cubicBezTo>
                  <a:lnTo>
                    <a:pt x="17501" y="8857"/>
                  </a:lnTo>
                  <a:cubicBezTo>
                    <a:pt x="20330" y="7477"/>
                    <a:pt x="23175" y="6133"/>
                    <a:pt x="25975" y="4696"/>
                  </a:cubicBezTo>
                  <a:cubicBezTo>
                    <a:pt x="28766" y="3243"/>
                    <a:pt x="31563" y="1798"/>
                    <a:pt x="34303" y="239"/>
                  </a:cubicBezTo>
                  <a:lnTo>
                    <a:pt x="34188" y="0"/>
                  </a:lnTo>
                  <a:close/>
                </a:path>
              </a:pathLst>
            </a:custGeom>
            <a:solidFill>
              <a:srgbClr val="2A24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35"/>
            <p:cNvSpPr/>
            <p:nvPr/>
          </p:nvSpPr>
          <p:spPr>
            <a:xfrm>
              <a:off x="3839950" y="1892700"/>
              <a:ext cx="569600" cy="646625"/>
            </a:xfrm>
            <a:custGeom>
              <a:rect b="b" l="l" r="r" t="t"/>
              <a:pathLst>
                <a:path extrusionOk="0" h="25865" w="22784">
                  <a:moveTo>
                    <a:pt x="16028" y="0"/>
                  </a:moveTo>
                  <a:cubicBezTo>
                    <a:pt x="13710" y="0"/>
                    <a:pt x="7501" y="1873"/>
                    <a:pt x="7504" y="2398"/>
                  </a:cubicBezTo>
                  <a:cubicBezTo>
                    <a:pt x="7511" y="3662"/>
                    <a:pt x="7618" y="5975"/>
                    <a:pt x="8272" y="8749"/>
                  </a:cubicBezTo>
                  <a:cubicBezTo>
                    <a:pt x="8638" y="10302"/>
                    <a:pt x="1079" y="11764"/>
                    <a:pt x="1013" y="12429"/>
                  </a:cubicBezTo>
                  <a:cubicBezTo>
                    <a:pt x="0" y="22579"/>
                    <a:pt x="2501" y="25864"/>
                    <a:pt x="6126" y="25864"/>
                  </a:cubicBezTo>
                  <a:cubicBezTo>
                    <a:pt x="12470" y="25864"/>
                    <a:pt x="22258" y="15799"/>
                    <a:pt x="22671" y="14867"/>
                  </a:cubicBezTo>
                  <a:cubicBezTo>
                    <a:pt x="22784" y="14617"/>
                    <a:pt x="19899" y="10729"/>
                    <a:pt x="19353" y="8785"/>
                  </a:cubicBezTo>
                  <a:cubicBezTo>
                    <a:pt x="18211" y="4710"/>
                    <a:pt x="18564" y="1024"/>
                    <a:pt x="16722" y="107"/>
                  </a:cubicBezTo>
                  <a:cubicBezTo>
                    <a:pt x="16574" y="33"/>
                    <a:pt x="16335" y="0"/>
                    <a:pt x="1602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35"/>
            <p:cNvSpPr/>
            <p:nvPr/>
          </p:nvSpPr>
          <p:spPr>
            <a:xfrm>
              <a:off x="4780125" y="931550"/>
              <a:ext cx="437450" cy="612450"/>
            </a:xfrm>
            <a:custGeom>
              <a:rect b="b" l="l" r="r" t="t"/>
              <a:pathLst>
                <a:path extrusionOk="0" h="24498" w="17498">
                  <a:moveTo>
                    <a:pt x="752" y="1"/>
                  </a:moveTo>
                  <a:lnTo>
                    <a:pt x="1" y="639"/>
                  </a:lnTo>
                  <a:cubicBezTo>
                    <a:pt x="1" y="639"/>
                    <a:pt x="15442" y="22450"/>
                    <a:pt x="16842" y="24497"/>
                  </a:cubicBezTo>
                  <a:lnTo>
                    <a:pt x="17497" y="23701"/>
                  </a:lnTo>
                  <a:lnTo>
                    <a:pt x="75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35"/>
            <p:cNvSpPr/>
            <p:nvPr/>
          </p:nvSpPr>
          <p:spPr>
            <a:xfrm>
              <a:off x="4387775" y="1206875"/>
              <a:ext cx="836900" cy="1300225"/>
            </a:xfrm>
            <a:custGeom>
              <a:rect b="b" l="l" r="r" t="t"/>
              <a:pathLst>
                <a:path extrusionOk="0" h="52009" w="33476">
                  <a:moveTo>
                    <a:pt x="26707" y="1"/>
                  </a:moveTo>
                  <a:cubicBezTo>
                    <a:pt x="26616" y="1"/>
                    <a:pt x="26539" y="23"/>
                    <a:pt x="26478" y="71"/>
                  </a:cubicBezTo>
                  <a:cubicBezTo>
                    <a:pt x="18183" y="6480"/>
                    <a:pt x="23307" y="32263"/>
                    <a:pt x="23307" y="32263"/>
                  </a:cubicBezTo>
                  <a:cubicBezTo>
                    <a:pt x="21834" y="35860"/>
                    <a:pt x="5272" y="39792"/>
                    <a:pt x="2693" y="41857"/>
                  </a:cubicBezTo>
                  <a:cubicBezTo>
                    <a:pt x="0" y="44012"/>
                    <a:pt x="3312" y="48192"/>
                    <a:pt x="4340" y="52008"/>
                  </a:cubicBezTo>
                  <a:cubicBezTo>
                    <a:pt x="8397" y="51248"/>
                    <a:pt x="29051" y="40122"/>
                    <a:pt x="31057" y="36444"/>
                  </a:cubicBezTo>
                  <a:cubicBezTo>
                    <a:pt x="33475" y="32007"/>
                    <a:pt x="29989" y="19498"/>
                    <a:pt x="30020" y="11761"/>
                  </a:cubicBezTo>
                  <a:cubicBezTo>
                    <a:pt x="30020" y="11761"/>
                    <a:pt x="31420" y="10449"/>
                    <a:pt x="32231" y="8300"/>
                  </a:cubicBezTo>
                  <a:cubicBezTo>
                    <a:pt x="33177" y="5800"/>
                    <a:pt x="28168" y="1"/>
                    <a:pt x="2670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35"/>
            <p:cNvSpPr/>
            <p:nvPr/>
          </p:nvSpPr>
          <p:spPr>
            <a:xfrm>
              <a:off x="3257225" y="829025"/>
              <a:ext cx="426650" cy="615650"/>
            </a:xfrm>
            <a:custGeom>
              <a:rect b="b" l="l" r="r" t="t"/>
              <a:pathLst>
                <a:path extrusionOk="0" h="24626" w="17066">
                  <a:moveTo>
                    <a:pt x="16200" y="0"/>
                  </a:moveTo>
                  <a:cubicBezTo>
                    <a:pt x="16200" y="0"/>
                    <a:pt x="1406" y="22256"/>
                    <a:pt x="0" y="24300"/>
                  </a:cubicBezTo>
                  <a:lnTo>
                    <a:pt x="979" y="24625"/>
                  </a:lnTo>
                  <a:lnTo>
                    <a:pt x="17066" y="472"/>
                  </a:lnTo>
                  <a:lnTo>
                    <a:pt x="1620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35"/>
            <p:cNvSpPr/>
            <p:nvPr/>
          </p:nvSpPr>
          <p:spPr>
            <a:xfrm>
              <a:off x="3189250" y="1082625"/>
              <a:ext cx="803850" cy="1348525"/>
            </a:xfrm>
            <a:custGeom>
              <a:rect b="b" l="l" r="r" t="t"/>
              <a:pathLst>
                <a:path extrusionOk="0" h="53941" w="32154">
                  <a:moveTo>
                    <a:pt x="9775" y="0"/>
                  </a:moveTo>
                  <a:cubicBezTo>
                    <a:pt x="8245" y="0"/>
                    <a:pt x="2848" y="5195"/>
                    <a:pt x="3537" y="7735"/>
                  </a:cubicBezTo>
                  <a:cubicBezTo>
                    <a:pt x="4137" y="9953"/>
                    <a:pt x="5402" y="11395"/>
                    <a:pt x="5402" y="11395"/>
                  </a:cubicBezTo>
                  <a:cubicBezTo>
                    <a:pt x="4683" y="19098"/>
                    <a:pt x="0" y="31209"/>
                    <a:pt x="1978" y="35860"/>
                  </a:cubicBezTo>
                  <a:cubicBezTo>
                    <a:pt x="3618" y="39716"/>
                    <a:pt x="23096" y="52791"/>
                    <a:pt x="27060" y="53941"/>
                  </a:cubicBezTo>
                  <a:cubicBezTo>
                    <a:pt x="28453" y="50243"/>
                    <a:pt x="32153" y="46403"/>
                    <a:pt x="29683" y="43998"/>
                  </a:cubicBezTo>
                  <a:cubicBezTo>
                    <a:pt x="27316" y="41692"/>
                    <a:pt x="11213" y="36172"/>
                    <a:pt x="10096" y="32450"/>
                  </a:cubicBezTo>
                  <a:cubicBezTo>
                    <a:pt x="10095" y="32450"/>
                    <a:pt x="14523" y="9189"/>
                    <a:pt x="13501" y="4506"/>
                  </a:cubicBezTo>
                  <a:cubicBezTo>
                    <a:pt x="13384" y="3965"/>
                    <a:pt x="11077" y="1137"/>
                    <a:pt x="10061" y="102"/>
                  </a:cubicBezTo>
                  <a:cubicBezTo>
                    <a:pt x="9993" y="33"/>
                    <a:pt x="9896" y="0"/>
                    <a:pt x="977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35"/>
            <p:cNvSpPr/>
            <p:nvPr/>
          </p:nvSpPr>
          <p:spPr>
            <a:xfrm>
              <a:off x="3395225" y="1959000"/>
              <a:ext cx="1431925" cy="1617675"/>
            </a:xfrm>
            <a:custGeom>
              <a:rect b="b" l="l" r="r" t="t"/>
              <a:pathLst>
                <a:path extrusionOk="0" h="64707" w="57277">
                  <a:moveTo>
                    <a:pt x="5387" y="0"/>
                  </a:moveTo>
                  <a:cubicBezTo>
                    <a:pt x="1349" y="4630"/>
                    <a:pt x="316" y="7601"/>
                    <a:pt x="1" y="13737"/>
                  </a:cubicBezTo>
                  <a:cubicBezTo>
                    <a:pt x="3724" y="17503"/>
                    <a:pt x="9477" y="18326"/>
                    <a:pt x="9206" y="19128"/>
                  </a:cubicBezTo>
                  <a:cubicBezTo>
                    <a:pt x="5116" y="31240"/>
                    <a:pt x="8601" y="59557"/>
                    <a:pt x="9028" y="60000"/>
                  </a:cubicBezTo>
                  <a:cubicBezTo>
                    <a:pt x="9191" y="60169"/>
                    <a:pt x="18022" y="64707"/>
                    <a:pt x="27658" y="64707"/>
                  </a:cubicBezTo>
                  <a:cubicBezTo>
                    <a:pt x="33398" y="64707"/>
                    <a:pt x="39423" y="63097"/>
                    <a:pt x="44072" y="57995"/>
                  </a:cubicBezTo>
                  <a:cubicBezTo>
                    <a:pt x="41624" y="46334"/>
                    <a:pt x="43594" y="27655"/>
                    <a:pt x="44485" y="27256"/>
                  </a:cubicBezTo>
                  <a:cubicBezTo>
                    <a:pt x="50754" y="24447"/>
                    <a:pt x="51607" y="25280"/>
                    <a:pt x="57276" y="21402"/>
                  </a:cubicBezTo>
                  <a:cubicBezTo>
                    <a:pt x="55670" y="19649"/>
                    <a:pt x="55507" y="5376"/>
                    <a:pt x="55507" y="5376"/>
                  </a:cubicBezTo>
                  <a:cubicBezTo>
                    <a:pt x="55324" y="5281"/>
                    <a:pt x="55039" y="5239"/>
                    <a:pt x="54674" y="5239"/>
                  </a:cubicBezTo>
                  <a:cubicBezTo>
                    <a:pt x="51898" y="5239"/>
                    <a:pt x="44545" y="7673"/>
                    <a:pt x="43192" y="7971"/>
                  </a:cubicBezTo>
                  <a:cubicBezTo>
                    <a:pt x="42966" y="8021"/>
                    <a:pt x="42725" y="8044"/>
                    <a:pt x="42476" y="8044"/>
                  </a:cubicBezTo>
                  <a:cubicBezTo>
                    <a:pt x="40184" y="8044"/>
                    <a:pt x="37143" y="6133"/>
                    <a:pt x="37142" y="6133"/>
                  </a:cubicBezTo>
                  <a:lnTo>
                    <a:pt x="37142" y="6133"/>
                  </a:lnTo>
                  <a:cubicBezTo>
                    <a:pt x="38578" y="9131"/>
                    <a:pt x="34611" y="17645"/>
                    <a:pt x="27431" y="17645"/>
                  </a:cubicBezTo>
                  <a:cubicBezTo>
                    <a:pt x="26971" y="17645"/>
                    <a:pt x="26499" y="17610"/>
                    <a:pt x="26013" y="17537"/>
                  </a:cubicBezTo>
                  <a:cubicBezTo>
                    <a:pt x="16009" y="16022"/>
                    <a:pt x="22044" y="9619"/>
                    <a:pt x="25709" y="6817"/>
                  </a:cubicBezTo>
                  <a:lnTo>
                    <a:pt x="25709" y="6817"/>
                  </a:lnTo>
                  <a:cubicBezTo>
                    <a:pt x="25709" y="6817"/>
                    <a:pt x="25694" y="6817"/>
                    <a:pt x="25666" y="6817"/>
                  </a:cubicBezTo>
                  <a:cubicBezTo>
                    <a:pt x="25231" y="6817"/>
                    <a:pt x="21613" y="6808"/>
                    <a:pt x="19906" y="6520"/>
                  </a:cubicBezTo>
                  <a:cubicBezTo>
                    <a:pt x="18089" y="6214"/>
                    <a:pt x="9268" y="1554"/>
                    <a:pt x="538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35"/>
            <p:cNvSpPr/>
            <p:nvPr/>
          </p:nvSpPr>
          <p:spPr>
            <a:xfrm>
              <a:off x="3763200" y="1384950"/>
              <a:ext cx="732200" cy="698600"/>
            </a:xfrm>
            <a:custGeom>
              <a:rect b="b" l="l" r="r" t="t"/>
              <a:pathLst>
                <a:path extrusionOk="0" h="27944" w="29288">
                  <a:moveTo>
                    <a:pt x="11636" y="1"/>
                  </a:moveTo>
                  <a:cubicBezTo>
                    <a:pt x="10785" y="1"/>
                    <a:pt x="10051" y="68"/>
                    <a:pt x="9524" y="221"/>
                  </a:cubicBezTo>
                  <a:cubicBezTo>
                    <a:pt x="7000" y="950"/>
                    <a:pt x="3380" y="9995"/>
                    <a:pt x="2511" y="12854"/>
                  </a:cubicBezTo>
                  <a:cubicBezTo>
                    <a:pt x="1" y="21105"/>
                    <a:pt x="6216" y="27944"/>
                    <a:pt x="13317" y="27944"/>
                  </a:cubicBezTo>
                  <a:cubicBezTo>
                    <a:pt x="15690" y="27944"/>
                    <a:pt x="18161" y="27180"/>
                    <a:pt x="20438" y="25451"/>
                  </a:cubicBezTo>
                  <a:cubicBezTo>
                    <a:pt x="26660" y="20730"/>
                    <a:pt x="29287" y="6383"/>
                    <a:pt x="21571" y="1998"/>
                  </a:cubicBezTo>
                  <a:cubicBezTo>
                    <a:pt x="19764" y="971"/>
                    <a:pt x="14857" y="1"/>
                    <a:pt x="1163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35"/>
            <p:cNvSpPr/>
            <p:nvPr/>
          </p:nvSpPr>
          <p:spPr>
            <a:xfrm>
              <a:off x="3760375" y="1253875"/>
              <a:ext cx="758600" cy="353600"/>
            </a:xfrm>
            <a:custGeom>
              <a:rect b="b" l="l" r="r" t="t"/>
              <a:pathLst>
                <a:path extrusionOk="0" h="14144" w="30344">
                  <a:moveTo>
                    <a:pt x="17442" y="0"/>
                  </a:moveTo>
                  <a:cubicBezTo>
                    <a:pt x="13133" y="0"/>
                    <a:pt x="8568" y="1110"/>
                    <a:pt x="5442" y="1110"/>
                  </a:cubicBezTo>
                  <a:cubicBezTo>
                    <a:pt x="3957" y="1110"/>
                    <a:pt x="2797" y="860"/>
                    <a:pt x="2144" y="121"/>
                  </a:cubicBezTo>
                  <a:lnTo>
                    <a:pt x="2144" y="121"/>
                  </a:lnTo>
                  <a:cubicBezTo>
                    <a:pt x="1" y="8546"/>
                    <a:pt x="10770" y="13564"/>
                    <a:pt x="21072" y="14136"/>
                  </a:cubicBezTo>
                  <a:cubicBezTo>
                    <a:pt x="21162" y="14141"/>
                    <a:pt x="21251" y="14143"/>
                    <a:pt x="21341" y="14143"/>
                  </a:cubicBezTo>
                  <a:cubicBezTo>
                    <a:pt x="25882" y="14143"/>
                    <a:pt x="30344" y="7811"/>
                    <a:pt x="26471" y="3326"/>
                  </a:cubicBezTo>
                  <a:cubicBezTo>
                    <a:pt x="24220" y="721"/>
                    <a:pt x="20915" y="0"/>
                    <a:pt x="1744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35"/>
            <p:cNvSpPr/>
            <p:nvPr/>
          </p:nvSpPr>
          <p:spPr>
            <a:xfrm>
              <a:off x="4243350" y="1482700"/>
              <a:ext cx="267925" cy="355800"/>
            </a:xfrm>
            <a:custGeom>
              <a:rect b="b" l="l" r="r" t="t"/>
              <a:pathLst>
                <a:path extrusionOk="0" h="14232" w="10717">
                  <a:moveTo>
                    <a:pt x="6057" y="1"/>
                  </a:moveTo>
                  <a:cubicBezTo>
                    <a:pt x="1" y="1"/>
                    <a:pt x="2100" y="12100"/>
                    <a:pt x="6590" y="14232"/>
                  </a:cubicBezTo>
                  <a:cubicBezTo>
                    <a:pt x="8413" y="14011"/>
                    <a:pt x="9440" y="12032"/>
                    <a:pt x="9899" y="10255"/>
                  </a:cubicBezTo>
                  <a:cubicBezTo>
                    <a:pt x="10680" y="7230"/>
                    <a:pt x="10716" y="741"/>
                    <a:pt x="6975" y="85"/>
                  </a:cubicBezTo>
                  <a:cubicBezTo>
                    <a:pt x="6650" y="28"/>
                    <a:pt x="6344" y="1"/>
                    <a:pt x="605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35"/>
            <p:cNvSpPr/>
            <p:nvPr/>
          </p:nvSpPr>
          <p:spPr>
            <a:xfrm>
              <a:off x="4320100" y="1709575"/>
              <a:ext cx="171400" cy="213475"/>
            </a:xfrm>
            <a:custGeom>
              <a:rect b="b" l="l" r="r" t="t"/>
              <a:pathLst>
                <a:path extrusionOk="0" h="8539" w="6856">
                  <a:moveTo>
                    <a:pt x="4616" y="1"/>
                  </a:moveTo>
                  <a:cubicBezTo>
                    <a:pt x="4057" y="1"/>
                    <a:pt x="3487" y="134"/>
                    <a:pt x="2983" y="369"/>
                  </a:cubicBezTo>
                  <a:cubicBezTo>
                    <a:pt x="1866" y="891"/>
                    <a:pt x="1001" y="1819"/>
                    <a:pt x="165" y="2726"/>
                  </a:cubicBezTo>
                  <a:lnTo>
                    <a:pt x="121" y="3088"/>
                  </a:lnTo>
                  <a:cubicBezTo>
                    <a:pt x="0" y="4887"/>
                    <a:pt x="595" y="6725"/>
                    <a:pt x="1746" y="8113"/>
                  </a:cubicBezTo>
                  <a:cubicBezTo>
                    <a:pt x="1895" y="8291"/>
                    <a:pt x="2066" y="8471"/>
                    <a:pt x="2292" y="8523"/>
                  </a:cubicBezTo>
                  <a:cubicBezTo>
                    <a:pt x="2337" y="8534"/>
                    <a:pt x="2383" y="8538"/>
                    <a:pt x="2428" y="8538"/>
                  </a:cubicBezTo>
                  <a:cubicBezTo>
                    <a:pt x="2763" y="8538"/>
                    <a:pt x="3068" y="8262"/>
                    <a:pt x="3306" y="8002"/>
                  </a:cubicBezTo>
                  <a:cubicBezTo>
                    <a:pt x="5169" y="5967"/>
                    <a:pt x="6855" y="3381"/>
                    <a:pt x="6462" y="651"/>
                  </a:cubicBezTo>
                  <a:cubicBezTo>
                    <a:pt x="5958" y="198"/>
                    <a:pt x="5296" y="1"/>
                    <a:pt x="461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35"/>
            <p:cNvSpPr/>
            <p:nvPr/>
          </p:nvSpPr>
          <p:spPr>
            <a:xfrm>
              <a:off x="2781175" y="2465800"/>
              <a:ext cx="508475" cy="2131250"/>
            </a:xfrm>
            <a:custGeom>
              <a:rect b="b" l="l" r="r" t="t"/>
              <a:pathLst>
                <a:path extrusionOk="0" h="85250" w="20339">
                  <a:moveTo>
                    <a:pt x="18724" y="0"/>
                  </a:moveTo>
                  <a:lnTo>
                    <a:pt x="46" y="64543"/>
                  </a:lnTo>
                  <a:lnTo>
                    <a:pt x="1" y="64701"/>
                  </a:lnTo>
                  <a:lnTo>
                    <a:pt x="2126" y="85250"/>
                  </a:lnTo>
                  <a:lnTo>
                    <a:pt x="3797" y="85077"/>
                  </a:lnTo>
                  <a:lnTo>
                    <a:pt x="1706" y="64854"/>
                  </a:lnTo>
                  <a:lnTo>
                    <a:pt x="20338" y="467"/>
                  </a:lnTo>
                  <a:lnTo>
                    <a:pt x="1872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35"/>
            <p:cNvSpPr/>
            <p:nvPr/>
          </p:nvSpPr>
          <p:spPr>
            <a:xfrm>
              <a:off x="2567450" y="4282800"/>
              <a:ext cx="265150" cy="82325"/>
            </a:xfrm>
            <a:custGeom>
              <a:rect b="b" l="l" r="r" t="t"/>
              <a:pathLst>
                <a:path extrusionOk="0" h="3293" w="10606">
                  <a:moveTo>
                    <a:pt x="263" y="1"/>
                  </a:moveTo>
                  <a:lnTo>
                    <a:pt x="1" y="1661"/>
                  </a:lnTo>
                  <a:lnTo>
                    <a:pt x="10344" y="3293"/>
                  </a:lnTo>
                  <a:lnTo>
                    <a:pt x="10606" y="1634"/>
                  </a:lnTo>
                  <a:lnTo>
                    <a:pt x="26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35"/>
            <p:cNvSpPr/>
            <p:nvPr/>
          </p:nvSpPr>
          <p:spPr>
            <a:xfrm>
              <a:off x="2350875" y="4023300"/>
              <a:ext cx="486675" cy="489500"/>
            </a:xfrm>
            <a:custGeom>
              <a:rect b="b" l="l" r="r" t="t"/>
              <a:pathLst>
                <a:path extrusionOk="0" h="19580" w="19467">
                  <a:moveTo>
                    <a:pt x="19467" y="0"/>
                  </a:moveTo>
                  <a:lnTo>
                    <a:pt x="1" y="18357"/>
                  </a:lnTo>
                  <a:lnTo>
                    <a:pt x="1154" y="19579"/>
                  </a:lnTo>
                  <a:lnTo>
                    <a:pt x="16663" y="4953"/>
                  </a:lnTo>
                  <a:lnTo>
                    <a:pt x="15045" y="12349"/>
                  </a:lnTo>
                  <a:lnTo>
                    <a:pt x="16687" y="12708"/>
                  </a:lnTo>
                  <a:lnTo>
                    <a:pt x="1946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35"/>
            <p:cNvSpPr/>
            <p:nvPr/>
          </p:nvSpPr>
          <p:spPr>
            <a:xfrm>
              <a:off x="2740150" y="2323575"/>
              <a:ext cx="1037650" cy="731375"/>
            </a:xfrm>
            <a:custGeom>
              <a:rect b="b" l="l" r="r" t="t"/>
              <a:pathLst>
                <a:path extrusionOk="0" h="29255" w="41506">
                  <a:moveTo>
                    <a:pt x="12341" y="1"/>
                  </a:moveTo>
                  <a:cubicBezTo>
                    <a:pt x="10268" y="1"/>
                    <a:pt x="9025" y="271"/>
                    <a:pt x="8828" y="329"/>
                  </a:cubicBezTo>
                  <a:cubicBezTo>
                    <a:pt x="8254" y="502"/>
                    <a:pt x="2336" y="8888"/>
                    <a:pt x="1" y="13581"/>
                  </a:cubicBezTo>
                  <a:cubicBezTo>
                    <a:pt x="7807" y="19580"/>
                    <a:pt x="31096" y="29223"/>
                    <a:pt x="33165" y="29255"/>
                  </a:cubicBezTo>
                  <a:cubicBezTo>
                    <a:pt x="33165" y="29255"/>
                    <a:pt x="41505" y="13905"/>
                    <a:pt x="40689" y="13156"/>
                  </a:cubicBezTo>
                  <a:cubicBezTo>
                    <a:pt x="28260" y="1747"/>
                    <a:pt x="17616" y="1"/>
                    <a:pt x="1234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35"/>
            <p:cNvSpPr/>
            <p:nvPr/>
          </p:nvSpPr>
          <p:spPr>
            <a:xfrm>
              <a:off x="2719425" y="2661850"/>
              <a:ext cx="869625" cy="430475"/>
            </a:xfrm>
            <a:custGeom>
              <a:rect b="b" l="l" r="r" t="t"/>
              <a:pathLst>
                <a:path extrusionOk="0" h="17219" w="34785">
                  <a:moveTo>
                    <a:pt x="2569" y="1"/>
                  </a:moveTo>
                  <a:cubicBezTo>
                    <a:pt x="1990" y="1"/>
                    <a:pt x="1410" y="17"/>
                    <a:pt x="830" y="51"/>
                  </a:cubicBezTo>
                  <a:cubicBezTo>
                    <a:pt x="0" y="2647"/>
                    <a:pt x="1837" y="5321"/>
                    <a:pt x="3838" y="7172"/>
                  </a:cubicBezTo>
                  <a:cubicBezTo>
                    <a:pt x="8586" y="11566"/>
                    <a:pt x="14761" y="14137"/>
                    <a:pt x="21031" y="15729"/>
                  </a:cubicBezTo>
                  <a:cubicBezTo>
                    <a:pt x="22553" y="16116"/>
                    <a:pt x="26975" y="17218"/>
                    <a:pt x="30246" y="17218"/>
                  </a:cubicBezTo>
                  <a:cubicBezTo>
                    <a:pt x="32159" y="17218"/>
                    <a:pt x="33678" y="16841"/>
                    <a:pt x="33994" y="15724"/>
                  </a:cubicBezTo>
                  <a:cubicBezTo>
                    <a:pt x="34785" y="12921"/>
                    <a:pt x="29274" y="9055"/>
                    <a:pt x="27421" y="7774"/>
                  </a:cubicBezTo>
                  <a:cubicBezTo>
                    <a:pt x="24911" y="6036"/>
                    <a:pt x="22103" y="4772"/>
                    <a:pt x="19258" y="3663"/>
                  </a:cubicBezTo>
                  <a:cubicBezTo>
                    <a:pt x="13920" y="1583"/>
                    <a:pt x="8276" y="1"/>
                    <a:pt x="2569" y="1"/>
                  </a:cubicBezTo>
                  <a:close/>
                </a:path>
              </a:pathLst>
            </a:custGeom>
            <a:solidFill>
              <a:srgbClr val="F5BA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35"/>
            <p:cNvSpPr/>
            <p:nvPr/>
          </p:nvSpPr>
          <p:spPr>
            <a:xfrm>
              <a:off x="2738725" y="2671475"/>
              <a:ext cx="830875" cy="411300"/>
            </a:xfrm>
            <a:custGeom>
              <a:rect b="b" l="l" r="r" t="t"/>
              <a:pathLst>
                <a:path extrusionOk="0" h="16452" w="33235">
                  <a:moveTo>
                    <a:pt x="2452" y="1"/>
                  </a:moveTo>
                  <a:cubicBezTo>
                    <a:pt x="1900" y="1"/>
                    <a:pt x="1346" y="16"/>
                    <a:pt x="792" y="48"/>
                  </a:cubicBezTo>
                  <a:cubicBezTo>
                    <a:pt x="0" y="2529"/>
                    <a:pt x="1754" y="5086"/>
                    <a:pt x="3665" y="6854"/>
                  </a:cubicBezTo>
                  <a:cubicBezTo>
                    <a:pt x="8202" y="11050"/>
                    <a:pt x="14103" y="13507"/>
                    <a:pt x="20093" y="15029"/>
                  </a:cubicBezTo>
                  <a:cubicBezTo>
                    <a:pt x="21548" y="15398"/>
                    <a:pt x="25773" y="16452"/>
                    <a:pt x="28898" y="16452"/>
                  </a:cubicBezTo>
                  <a:cubicBezTo>
                    <a:pt x="30725" y="16452"/>
                    <a:pt x="32177" y="16092"/>
                    <a:pt x="32478" y="15024"/>
                  </a:cubicBezTo>
                  <a:cubicBezTo>
                    <a:pt x="33234" y="12345"/>
                    <a:pt x="27969" y="8652"/>
                    <a:pt x="26198" y="7428"/>
                  </a:cubicBezTo>
                  <a:cubicBezTo>
                    <a:pt x="23799" y="5767"/>
                    <a:pt x="21117" y="4559"/>
                    <a:pt x="18398" y="3500"/>
                  </a:cubicBezTo>
                  <a:cubicBezTo>
                    <a:pt x="13299" y="1513"/>
                    <a:pt x="7906" y="1"/>
                    <a:pt x="245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35"/>
            <p:cNvSpPr/>
            <p:nvPr/>
          </p:nvSpPr>
          <p:spPr>
            <a:xfrm>
              <a:off x="3439700" y="2528325"/>
              <a:ext cx="196100" cy="385750"/>
            </a:xfrm>
            <a:custGeom>
              <a:rect b="b" l="l" r="r" t="t"/>
              <a:pathLst>
                <a:path extrusionOk="0" h="15430" w="7844">
                  <a:moveTo>
                    <a:pt x="6298" y="1"/>
                  </a:moveTo>
                  <a:lnTo>
                    <a:pt x="1" y="14770"/>
                  </a:lnTo>
                  <a:lnTo>
                    <a:pt x="1547" y="15430"/>
                  </a:lnTo>
                  <a:lnTo>
                    <a:pt x="7844" y="659"/>
                  </a:lnTo>
                  <a:lnTo>
                    <a:pt x="629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35"/>
            <p:cNvSpPr/>
            <p:nvPr/>
          </p:nvSpPr>
          <p:spPr>
            <a:xfrm>
              <a:off x="3270475" y="2426200"/>
              <a:ext cx="203175" cy="380325"/>
            </a:xfrm>
            <a:custGeom>
              <a:rect b="b" l="l" r="r" t="t"/>
              <a:pathLst>
                <a:path extrusionOk="0" h="15213" w="8127">
                  <a:moveTo>
                    <a:pt x="6597" y="1"/>
                  </a:moveTo>
                  <a:lnTo>
                    <a:pt x="0" y="14518"/>
                  </a:lnTo>
                  <a:lnTo>
                    <a:pt x="1529" y="15213"/>
                  </a:lnTo>
                  <a:lnTo>
                    <a:pt x="8127" y="695"/>
                  </a:lnTo>
                  <a:lnTo>
                    <a:pt x="659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35"/>
            <p:cNvSpPr/>
            <p:nvPr/>
          </p:nvSpPr>
          <p:spPr>
            <a:xfrm>
              <a:off x="3084400" y="2351625"/>
              <a:ext cx="210950" cy="382500"/>
            </a:xfrm>
            <a:custGeom>
              <a:rect b="b" l="l" r="r" t="t"/>
              <a:pathLst>
                <a:path extrusionOk="0" h="15300" w="8438">
                  <a:moveTo>
                    <a:pt x="6920" y="0"/>
                  </a:moveTo>
                  <a:lnTo>
                    <a:pt x="1" y="14579"/>
                  </a:lnTo>
                  <a:lnTo>
                    <a:pt x="1518" y="15300"/>
                  </a:lnTo>
                  <a:lnTo>
                    <a:pt x="8437" y="721"/>
                  </a:lnTo>
                  <a:lnTo>
                    <a:pt x="692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35"/>
            <p:cNvSpPr/>
            <p:nvPr/>
          </p:nvSpPr>
          <p:spPr>
            <a:xfrm>
              <a:off x="2884925" y="2314775"/>
              <a:ext cx="218050" cy="372575"/>
            </a:xfrm>
            <a:custGeom>
              <a:rect b="b" l="l" r="r" t="t"/>
              <a:pathLst>
                <a:path extrusionOk="0" h="14903" w="8722">
                  <a:moveTo>
                    <a:pt x="7226" y="0"/>
                  </a:moveTo>
                  <a:lnTo>
                    <a:pt x="0" y="14137"/>
                  </a:lnTo>
                  <a:lnTo>
                    <a:pt x="1496" y="14903"/>
                  </a:lnTo>
                  <a:lnTo>
                    <a:pt x="8722" y="766"/>
                  </a:lnTo>
                  <a:lnTo>
                    <a:pt x="722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35"/>
            <p:cNvSpPr/>
            <p:nvPr/>
          </p:nvSpPr>
          <p:spPr>
            <a:xfrm>
              <a:off x="4735975" y="2602375"/>
              <a:ext cx="215725" cy="2171050"/>
            </a:xfrm>
            <a:custGeom>
              <a:rect b="b" l="l" r="r" t="t"/>
              <a:pathLst>
                <a:path extrusionOk="0" h="86842" w="8629">
                  <a:moveTo>
                    <a:pt x="1671" y="0"/>
                  </a:moveTo>
                  <a:lnTo>
                    <a:pt x="0" y="174"/>
                  </a:lnTo>
                  <a:lnTo>
                    <a:pt x="6923" y="66844"/>
                  </a:lnTo>
                  <a:lnTo>
                    <a:pt x="1279" y="86376"/>
                  </a:lnTo>
                  <a:lnTo>
                    <a:pt x="2893" y="86842"/>
                  </a:lnTo>
                  <a:lnTo>
                    <a:pt x="8583" y="67152"/>
                  </a:lnTo>
                  <a:lnTo>
                    <a:pt x="8628" y="66995"/>
                  </a:lnTo>
                  <a:lnTo>
                    <a:pt x="167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35"/>
            <p:cNvSpPr/>
            <p:nvPr/>
          </p:nvSpPr>
          <p:spPr>
            <a:xfrm>
              <a:off x="4857550" y="4504900"/>
              <a:ext cx="262675" cy="47700"/>
            </a:xfrm>
            <a:custGeom>
              <a:rect b="b" l="l" r="r" t="t"/>
              <a:pathLst>
                <a:path extrusionOk="0" h="1908" w="10507">
                  <a:moveTo>
                    <a:pt x="37" y="1"/>
                  </a:moveTo>
                  <a:lnTo>
                    <a:pt x="1" y="1681"/>
                  </a:lnTo>
                  <a:lnTo>
                    <a:pt x="10470" y="1907"/>
                  </a:lnTo>
                  <a:lnTo>
                    <a:pt x="10506" y="228"/>
                  </a:lnTo>
                  <a:lnTo>
                    <a:pt x="3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35"/>
            <p:cNvSpPr/>
            <p:nvPr/>
          </p:nvSpPr>
          <p:spPr>
            <a:xfrm>
              <a:off x="4906850" y="4208225"/>
              <a:ext cx="397575" cy="562850"/>
            </a:xfrm>
            <a:custGeom>
              <a:rect b="b" l="l" r="r" t="t"/>
              <a:pathLst>
                <a:path extrusionOk="0" h="22514" w="15903">
                  <a:moveTo>
                    <a:pt x="1" y="0"/>
                  </a:moveTo>
                  <a:lnTo>
                    <a:pt x="483" y="12999"/>
                  </a:lnTo>
                  <a:lnTo>
                    <a:pt x="2163" y="12936"/>
                  </a:lnTo>
                  <a:lnTo>
                    <a:pt x="1881" y="5371"/>
                  </a:lnTo>
                  <a:lnTo>
                    <a:pt x="14552" y="22514"/>
                  </a:lnTo>
                  <a:lnTo>
                    <a:pt x="15903" y="21515"/>
                  </a:lnTo>
                  <a:lnTo>
                    <a:pt x="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35"/>
            <p:cNvSpPr/>
            <p:nvPr/>
          </p:nvSpPr>
          <p:spPr>
            <a:xfrm>
              <a:off x="4221225" y="2487325"/>
              <a:ext cx="1022625" cy="638500"/>
            </a:xfrm>
            <a:custGeom>
              <a:rect b="b" l="l" r="r" t="t"/>
              <a:pathLst>
                <a:path extrusionOk="0" h="25540" w="40905">
                  <a:moveTo>
                    <a:pt x="26155" y="0"/>
                  </a:moveTo>
                  <a:cubicBezTo>
                    <a:pt x="20265" y="0"/>
                    <a:pt x="11565" y="1618"/>
                    <a:pt x="936" y="8348"/>
                  </a:cubicBezTo>
                  <a:cubicBezTo>
                    <a:pt x="1" y="8939"/>
                    <a:pt x="5487" y="25525"/>
                    <a:pt x="5487" y="25525"/>
                  </a:cubicBezTo>
                  <a:cubicBezTo>
                    <a:pt x="5548" y="25535"/>
                    <a:pt x="5629" y="25540"/>
                    <a:pt x="5730" y="25540"/>
                  </a:cubicBezTo>
                  <a:cubicBezTo>
                    <a:pt x="8989" y="25540"/>
                    <a:pt x="32420" y="20364"/>
                    <a:pt x="40905" y="15979"/>
                  </a:cubicBezTo>
                  <a:cubicBezTo>
                    <a:pt x="39438" y="10945"/>
                    <a:pt x="35101" y="1644"/>
                    <a:pt x="34567" y="1373"/>
                  </a:cubicBezTo>
                  <a:cubicBezTo>
                    <a:pt x="34264" y="1220"/>
                    <a:pt x="31268" y="0"/>
                    <a:pt x="2615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35"/>
            <p:cNvSpPr/>
            <p:nvPr/>
          </p:nvSpPr>
          <p:spPr>
            <a:xfrm>
              <a:off x="4351375" y="2864600"/>
              <a:ext cx="901350" cy="322875"/>
            </a:xfrm>
            <a:custGeom>
              <a:rect b="b" l="l" r="r" t="t"/>
              <a:pathLst>
                <a:path extrusionOk="0" h="12915" w="36054">
                  <a:moveTo>
                    <a:pt x="27757" y="0"/>
                  </a:moveTo>
                  <a:cubicBezTo>
                    <a:pt x="24133" y="0"/>
                    <a:pt x="20484" y="479"/>
                    <a:pt x="16923" y="1177"/>
                  </a:cubicBezTo>
                  <a:cubicBezTo>
                    <a:pt x="13926" y="1764"/>
                    <a:pt x="10938" y="2509"/>
                    <a:pt x="8160" y="3776"/>
                  </a:cubicBezTo>
                  <a:cubicBezTo>
                    <a:pt x="6108" y="4708"/>
                    <a:pt x="0" y="7535"/>
                    <a:pt x="281" y="10434"/>
                  </a:cubicBezTo>
                  <a:cubicBezTo>
                    <a:pt x="480" y="12489"/>
                    <a:pt x="4840" y="12915"/>
                    <a:pt x="8516" y="12915"/>
                  </a:cubicBezTo>
                  <a:cubicBezTo>
                    <a:pt x="10444" y="12915"/>
                    <a:pt x="12183" y="12798"/>
                    <a:pt x="13037" y="12737"/>
                  </a:cubicBezTo>
                  <a:cubicBezTo>
                    <a:pt x="19490" y="12282"/>
                    <a:pt x="26024" y="10846"/>
                    <a:pt x="31476" y="7365"/>
                  </a:cubicBezTo>
                  <a:cubicBezTo>
                    <a:pt x="33772" y="5898"/>
                    <a:pt x="36054" y="3591"/>
                    <a:pt x="35699" y="888"/>
                  </a:cubicBezTo>
                  <a:cubicBezTo>
                    <a:pt x="33094" y="261"/>
                    <a:pt x="30432" y="0"/>
                    <a:pt x="27757" y="0"/>
                  </a:cubicBezTo>
                  <a:close/>
                </a:path>
              </a:pathLst>
            </a:custGeom>
            <a:solidFill>
              <a:srgbClr val="F5BA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35"/>
            <p:cNvSpPr/>
            <p:nvPr/>
          </p:nvSpPr>
          <p:spPr>
            <a:xfrm>
              <a:off x="4371350" y="2871775"/>
              <a:ext cx="861225" cy="308475"/>
            </a:xfrm>
            <a:custGeom>
              <a:rect b="b" l="l" r="r" t="t"/>
              <a:pathLst>
                <a:path extrusionOk="0" h="12339" w="34449">
                  <a:moveTo>
                    <a:pt x="26522" y="0"/>
                  </a:moveTo>
                  <a:cubicBezTo>
                    <a:pt x="23059" y="0"/>
                    <a:pt x="19573" y="458"/>
                    <a:pt x="16170" y="1124"/>
                  </a:cubicBezTo>
                  <a:cubicBezTo>
                    <a:pt x="13306" y="1685"/>
                    <a:pt x="10452" y="2397"/>
                    <a:pt x="7797" y="3607"/>
                  </a:cubicBezTo>
                  <a:cubicBezTo>
                    <a:pt x="5837" y="4498"/>
                    <a:pt x="1" y="7200"/>
                    <a:pt x="269" y="9969"/>
                  </a:cubicBezTo>
                  <a:cubicBezTo>
                    <a:pt x="460" y="11932"/>
                    <a:pt x="4627" y="12339"/>
                    <a:pt x="8140" y="12339"/>
                  </a:cubicBezTo>
                  <a:cubicBezTo>
                    <a:pt x="9980" y="12339"/>
                    <a:pt x="11642" y="12227"/>
                    <a:pt x="12457" y="12169"/>
                  </a:cubicBezTo>
                  <a:cubicBezTo>
                    <a:pt x="18623" y="11734"/>
                    <a:pt x="24865" y="10362"/>
                    <a:pt x="30075" y="7036"/>
                  </a:cubicBezTo>
                  <a:cubicBezTo>
                    <a:pt x="32269" y="5635"/>
                    <a:pt x="34449" y="3430"/>
                    <a:pt x="34109" y="849"/>
                  </a:cubicBezTo>
                  <a:cubicBezTo>
                    <a:pt x="31621" y="250"/>
                    <a:pt x="29077" y="0"/>
                    <a:pt x="2652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35"/>
            <p:cNvSpPr/>
            <p:nvPr/>
          </p:nvSpPr>
          <p:spPr>
            <a:xfrm>
              <a:off x="4383425" y="2602075"/>
              <a:ext cx="130475" cy="400700"/>
            </a:xfrm>
            <a:custGeom>
              <a:rect b="b" l="l" r="r" t="t"/>
              <a:pathLst>
                <a:path extrusionOk="0" h="16028" w="5219">
                  <a:moveTo>
                    <a:pt x="1639" y="0"/>
                  </a:moveTo>
                  <a:lnTo>
                    <a:pt x="1" y="375"/>
                  </a:lnTo>
                  <a:lnTo>
                    <a:pt x="3580" y="16027"/>
                  </a:lnTo>
                  <a:lnTo>
                    <a:pt x="5218" y="15652"/>
                  </a:lnTo>
                  <a:lnTo>
                    <a:pt x="163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35"/>
            <p:cNvSpPr/>
            <p:nvPr/>
          </p:nvSpPr>
          <p:spPr>
            <a:xfrm>
              <a:off x="4560800" y="2530425"/>
              <a:ext cx="138825" cy="396775"/>
            </a:xfrm>
            <a:custGeom>
              <a:rect b="b" l="l" r="r" t="t"/>
              <a:pathLst>
                <a:path extrusionOk="0" h="15871" w="5553">
                  <a:moveTo>
                    <a:pt x="1630" y="1"/>
                  </a:moveTo>
                  <a:lnTo>
                    <a:pt x="1" y="415"/>
                  </a:lnTo>
                  <a:lnTo>
                    <a:pt x="3924" y="15871"/>
                  </a:lnTo>
                  <a:lnTo>
                    <a:pt x="5552" y="15457"/>
                  </a:lnTo>
                  <a:lnTo>
                    <a:pt x="163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35"/>
            <p:cNvSpPr/>
            <p:nvPr/>
          </p:nvSpPr>
          <p:spPr>
            <a:xfrm>
              <a:off x="4749625" y="2488250"/>
              <a:ext cx="146150" cy="400400"/>
            </a:xfrm>
            <a:custGeom>
              <a:rect b="b" l="l" r="r" t="t"/>
              <a:pathLst>
                <a:path extrusionOk="0" h="16016" w="5846">
                  <a:moveTo>
                    <a:pt x="1622" y="0"/>
                  </a:moveTo>
                  <a:lnTo>
                    <a:pt x="1" y="441"/>
                  </a:lnTo>
                  <a:lnTo>
                    <a:pt x="4223" y="16015"/>
                  </a:lnTo>
                  <a:lnTo>
                    <a:pt x="5845" y="15575"/>
                  </a:lnTo>
                  <a:lnTo>
                    <a:pt x="162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35"/>
            <p:cNvSpPr/>
            <p:nvPr/>
          </p:nvSpPr>
          <p:spPr>
            <a:xfrm>
              <a:off x="4945125" y="2486500"/>
              <a:ext cx="155225" cy="392100"/>
            </a:xfrm>
            <a:custGeom>
              <a:rect b="b" l="l" r="r" t="t"/>
              <a:pathLst>
                <a:path extrusionOk="0" h="15684" w="6209">
                  <a:moveTo>
                    <a:pt x="1608" y="1"/>
                  </a:moveTo>
                  <a:lnTo>
                    <a:pt x="0" y="487"/>
                  </a:lnTo>
                  <a:lnTo>
                    <a:pt x="4600" y="15684"/>
                  </a:lnTo>
                  <a:lnTo>
                    <a:pt x="6208" y="15197"/>
                  </a:lnTo>
                  <a:lnTo>
                    <a:pt x="160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35"/>
            <p:cNvSpPr/>
            <p:nvPr/>
          </p:nvSpPr>
          <p:spPr>
            <a:xfrm>
              <a:off x="2224250" y="1928625"/>
              <a:ext cx="622875" cy="2651600"/>
            </a:xfrm>
            <a:custGeom>
              <a:rect b="b" l="l" r="r" t="t"/>
              <a:pathLst>
                <a:path extrusionOk="0" h="106064" w="24915">
                  <a:moveTo>
                    <a:pt x="23301" y="1"/>
                  </a:moveTo>
                  <a:lnTo>
                    <a:pt x="46" y="80361"/>
                  </a:lnTo>
                  <a:lnTo>
                    <a:pt x="1" y="80518"/>
                  </a:lnTo>
                  <a:lnTo>
                    <a:pt x="2643" y="106063"/>
                  </a:lnTo>
                  <a:lnTo>
                    <a:pt x="4314" y="105891"/>
                  </a:lnTo>
                  <a:lnTo>
                    <a:pt x="1706" y="80671"/>
                  </a:lnTo>
                  <a:lnTo>
                    <a:pt x="24914" y="469"/>
                  </a:lnTo>
                  <a:lnTo>
                    <a:pt x="2330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35"/>
            <p:cNvSpPr/>
            <p:nvPr/>
          </p:nvSpPr>
          <p:spPr>
            <a:xfrm>
              <a:off x="1953750" y="4194575"/>
              <a:ext cx="328500" cy="92325"/>
            </a:xfrm>
            <a:custGeom>
              <a:rect b="b" l="l" r="r" t="t"/>
              <a:pathLst>
                <a:path extrusionOk="0" h="3693" w="13140">
                  <a:moveTo>
                    <a:pt x="262" y="1"/>
                  </a:moveTo>
                  <a:lnTo>
                    <a:pt x="0" y="1660"/>
                  </a:lnTo>
                  <a:lnTo>
                    <a:pt x="12878" y="3692"/>
                  </a:lnTo>
                  <a:lnTo>
                    <a:pt x="13140" y="2033"/>
                  </a:lnTo>
                  <a:lnTo>
                    <a:pt x="26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35"/>
            <p:cNvSpPr/>
            <p:nvPr/>
          </p:nvSpPr>
          <p:spPr>
            <a:xfrm>
              <a:off x="1686825" y="3881575"/>
              <a:ext cx="593800" cy="590500"/>
            </a:xfrm>
            <a:custGeom>
              <a:rect b="b" l="l" r="r" t="t"/>
              <a:pathLst>
                <a:path extrusionOk="0" h="23620" w="23752">
                  <a:moveTo>
                    <a:pt x="23752" y="1"/>
                  </a:moveTo>
                  <a:lnTo>
                    <a:pt x="0" y="22397"/>
                  </a:lnTo>
                  <a:lnTo>
                    <a:pt x="1153" y="23619"/>
                  </a:lnTo>
                  <a:lnTo>
                    <a:pt x="20948" y="4953"/>
                  </a:lnTo>
                  <a:lnTo>
                    <a:pt x="20948" y="4953"/>
                  </a:lnTo>
                  <a:lnTo>
                    <a:pt x="18792" y="14812"/>
                  </a:lnTo>
                  <a:lnTo>
                    <a:pt x="20433" y="15171"/>
                  </a:lnTo>
                  <a:lnTo>
                    <a:pt x="2375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35"/>
            <p:cNvSpPr/>
            <p:nvPr/>
          </p:nvSpPr>
          <p:spPr>
            <a:xfrm>
              <a:off x="2777825" y="1821375"/>
              <a:ext cx="148375" cy="131275"/>
            </a:xfrm>
            <a:custGeom>
              <a:rect b="b" l="l" r="r" t="t"/>
              <a:pathLst>
                <a:path extrusionOk="0" h="5251" w="5935">
                  <a:moveTo>
                    <a:pt x="3598" y="0"/>
                  </a:moveTo>
                  <a:cubicBezTo>
                    <a:pt x="1870" y="0"/>
                    <a:pt x="0" y="2813"/>
                    <a:pt x="1819" y="4604"/>
                  </a:cubicBezTo>
                  <a:cubicBezTo>
                    <a:pt x="2282" y="5059"/>
                    <a:pt x="2731" y="5250"/>
                    <a:pt x="3146" y="5250"/>
                  </a:cubicBezTo>
                  <a:cubicBezTo>
                    <a:pt x="4836" y="5250"/>
                    <a:pt x="5935" y="2070"/>
                    <a:pt x="4894" y="697"/>
                  </a:cubicBezTo>
                  <a:cubicBezTo>
                    <a:pt x="4524" y="207"/>
                    <a:pt x="4066" y="0"/>
                    <a:pt x="359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35"/>
            <p:cNvSpPr/>
            <p:nvPr/>
          </p:nvSpPr>
          <p:spPr>
            <a:xfrm>
              <a:off x="2223925" y="1828575"/>
              <a:ext cx="1203725" cy="358425"/>
            </a:xfrm>
            <a:custGeom>
              <a:rect b="b" l="l" r="r" t="t"/>
              <a:pathLst>
                <a:path extrusionOk="0" h="14337" w="48149">
                  <a:moveTo>
                    <a:pt x="2497" y="0"/>
                  </a:moveTo>
                  <a:cubicBezTo>
                    <a:pt x="1256" y="0"/>
                    <a:pt x="365" y="68"/>
                    <a:pt x="1" y="229"/>
                  </a:cubicBezTo>
                  <a:cubicBezTo>
                    <a:pt x="694" y="2090"/>
                    <a:pt x="43662" y="14337"/>
                    <a:pt x="47909" y="14337"/>
                  </a:cubicBezTo>
                  <a:cubicBezTo>
                    <a:pt x="48012" y="14337"/>
                    <a:pt x="48092" y="14330"/>
                    <a:pt x="48149" y="14315"/>
                  </a:cubicBezTo>
                  <a:cubicBezTo>
                    <a:pt x="42305" y="10802"/>
                    <a:pt x="27249" y="2602"/>
                    <a:pt x="25565" y="2146"/>
                  </a:cubicBezTo>
                  <a:cubicBezTo>
                    <a:pt x="24136" y="1760"/>
                    <a:pt x="8799" y="0"/>
                    <a:pt x="2497" y="0"/>
                  </a:cubicBezTo>
                  <a:close/>
                </a:path>
              </a:pathLst>
            </a:custGeom>
            <a:solidFill>
              <a:srgbClr val="F5BA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35"/>
            <p:cNvSpPr/>
            <p:nvPr/>
          </p:nvSpPr>
          <p:spPr>
            <a:xfrm>
              <a:off x="5266725" y="2152175"/>
              <a:ext cx="258200" cy="2701125"/>
            </a:xfrm>
            <a:custGeom>
              <a:rect b="b" l="l" r="r" t="t"/>
              <a:pathLst>
                <a:path extrusionOk="0" h="108045" w="10328">
                  <a:moveTo>
                    <a:pt x="1671" y="1"/>
                  </a:moveTo>
                  <a:lnTo>
                    <a:pt x="0" y="174"/>
                  </a:lnTo>
                  <a:lnTo>
                    <a:pt x="8623" y="83221"/>
                  </a:lnTo>
                  <a:lnTo>
                    <a:pt x="1585" y="107579"/>
                  </a:lnTo>
                  <a:lnTo>
                    <a:pt x="3198" y="108045"/>
                  </a:lnTo>
                  <a:lnTo>
                    <a:pt x="10282" y="83530"/>
                  </a:lnTo>
                  <a:lnTo>
                    <a:pt x="10328" y="83372"/>
                  </a:lnTo>
                  <a:lnTo>
                    <a:pt x="167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35"/>
            <p:cNvSpPr/>
            <p:nvPr/>
          </p:nvSpPr>
          <p:spPr>
            <a:xfrm>
              <a:off x="5413050" y="4525525"/>
              <a:ext cx="326775" cy="49050"/>
            </a:xfrm>
            <a:custGeom>
              <a:rect b="b" l="l" r="r" t="t"/>
              <a:pathLst>
                <a:path extrusionOk="0" h="1962" w="13071">
                  <a:moveTo>
                    <a:pt x="37" y="1"/>
                  </a:moveTo>
                  <a:lnTo>
                    <a:pt x="1" y="1680"/>
                  </a:lnTo>
                  <a:lnTo>
                    <a:pt x="13035" y="1962"/>
                  </a:lnTo>
                  <a:lnTo>
                    <a:pt x="13070" y="283"/>
                  </a:lnTo>
                  <a:lnTo>
                    <a:pt x="3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35"/>
            <p:cNvSpPr/>
            <p:nvPr/>
          </p:nvSpPr>
          <p:spPr>
            <a:xfrm>
              <a:off x="5480075" y="4167450"/>
              <a:ext cx="485150" cy="681325"/>
            </a:xfrm>
            <a:custGeom>
              <a:rect b="b" l="l" r="r" t="t"/>
              <a:pathLst>
                <a:path extrusionOk="0" h="27253" w="19406">
                  <a:moveTo>
                    <a:pt x="0" y="0"/>
                  </a:moveTo>
                  <a:lnTo>
                    <a:pt x="576" y="15519"/>
                  </a:lnTo>
                  <a:lnTo>
                    <a:pt x="2256" y="15457"/>
                  </a:lnTo>
                  <a:lnTo>
                    <a:pt x="1881" y="5371"/>
                  </a:lnTo>
                  <a:lnTo>
                    <a:pt x="18054" y="27252"/>
                  </a:lnTo>
                  <a:lnTo>
                    <a:pt x="19405" y="26254"/>
                  </a:lnTo>
                  <a:lnTo>
                    <a:pt x="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35"/>
            <p:cNvSpPr/>
            <p:nvPr/>
          </p:nvSpPr>
          <p:spPr>
            <a:xfrm>
              <a:off x="5199300" y="2035200"/>
              <a:ext cx="147050" cy="132325"/>
            </a:xfrm>
            <a:custGeom>
              <a:rect b="b" l="l" r="r" t="t"/>
              <a:pathLst>
                <a:path extrusionOk="0" h="5293" w="5882">
                  <a:moveTo>
                    <a:pt x="2457" y="0"/>
                  </a:moveTo>
                  <a:cubicBezTo>
                    <a:pt x="2079" y="0"/>
                    <a:pt x="1692" y="145"/>
                    <a:pt x="1327" y="481"/>
                  </a:cubicBezTo>
                  <a:cubicBezTo>
                    <a:pt x="1" y="1703"/>
                    <a:pt x="631" y="5293"/>
                    <a:pt x="2486" y="5293"/>
                  </a:cubicBezTo>
                  <a:cubicBezTo>
                    <a:pt x="2836" y="5293"/>
                    <a:pt x="3230" y="5165"/>
                    <a:pt x="3662" y="4870"/>
                  </a:cubicBezTo>
                  <a:cubicBezTo>
                    <a:pt x="5881" y="3355"/>
                    <a:pt x="4277" y="0"/>
                    <a:pt x="245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35"/>
            <p:cNvSpPr/>
            <p:nvPr/>
          </p:nvSpPr>
          <p:spPr>
            <a:xfrm>
              <a:off x="4651750" y="2096225"/>
              <a:ext cx="1247100" cy="203350"/>
            </a:xfrm>
            <a:custGeom>
              <a:rect b="b" l="l" r="r" t="t"/>
              <a:pathLst>
                <a:path extrusionOk="0" h="8134" w="49884">
                  <a:moveTo>
                    <a:pt x="24779" y="1"/>
                  </a:moveTo>
                  <a:cubicBezTo>
                    <a:pt x="24603" y="1"/>
                    <a:pt x="24470" y="4"/>
                    <a:pt x="24384" y="12"/>
                  </a:cubicBezTo>
                  <a:cubicBezTo>
                    <a:pt x="22645" y="162"/>
                    <a:pt x="6374" y="5562"/>
                    <a:pt x="0" y="7984"/>
                  </a:cubicBezTo>
                  <a:cubicBezTo>
                    <a:pt x="220" y="8086"/>
                    <a:pt x="876" y="8133"/>
                    <a:pt x="1880" y="8133"/>
                  </a:cubicBezTo>
                  <a:cubicBezTo>
                    <a:pt x="11013" y="8133"/>
                    <a:pt x="48950" y="4234"/>
                    <a:pt x="49883" y="2658"/>
                  </a:cubicBezTo>
                  <a:cubicBezTo>
                    <a:pt x="47972" y="1370"/>
                    <a:pt x="28220" y="1"/>
                    <a:pt x="2477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35"/>
            <p:cNvSpPr/>
            <p:nvPr/>
          </p:nvSpPr>
          <p:spPr>
            <a:xfrm>
              <a:off x="4367125" y="3213225"/>
              <a:ext cx="1002400" cy="581250"/>
            </a:xfrm>
            <a:custGeom>
              <a:rect b="b" l="l" r="r" t="t"/>
              <a:pathLst>
                <a:path extrusionOk="0" h="23250" w="40096">
                  <a:moveTo>
                    <a:pt x="34230" y="0"/>
                  </a:moveTo>
                  <a:cubicBezTo>
                    <a:pt x="25840" y="0"/>
                    <a:pt x="2033" y="5392"/>
                    <a:pt x="616" y="9317"/>
                  </a:cubicBezTo>
                  <a:cubicBezTo>
                    <a:pt x="0" y="11024"/>
                    <a:pt x="3450" y="21031"/>
                    <a:pt x="5543" y="23067"/>
                  </a:cubicBezTo>
                  <a:cubicBezTo>
                    <a:pt x="5672" y="23192"/>
                    <a:pt x="6002" y="23249"/>
                    <a:pt x="6500" y="23249"/>
                  </a:cubicBezTo>
                  <a:cubicBezTo>
                    <a:pt x="11765" y="23249"/>
                    <a:pt x="35741" y="16797"/>
                    <a:pt x="37622" y="15577"/>
                  </a:cubicBezTo>
                  <a:cubicBezTo>
                    <a:pt x="40096" y="13971"/>
                    <a:pt x="36098" y="1526"/>
                    <a:pt x="35615" y="65"/>
                  </a:cubicBezTo>
                  <a:cubicBezTo>
                    <a:pt x="35220" y="21"/>
                    <a:pt x="34755" y="0"/>
                    <a:pt x="3423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35"/>
            <p:cNvSpPr/>
            <p:nvPr/>
          </p:nvSpPr>
          <p:spPr>
            <a:xfrm>
              <a:off x="4379600" y="3299650"/>
              <a:ext cx="235375" cy="580625"/>
            </a:xfrm>
            <a:custGeom>
              <a:rect b="b" l="l" r="r" t="t"/>
              <a:pathLst>
                <a:path extrusionOk="0" h="23225" w="9415">
                  <a:moveTo>
                    <a:pt x="1588" y="1"/>
                  </a:moveTo>
                  <a:lnTo>
                    <a:pt x="0" y="549"/>
                  </a:lnTo>
                  <a:lnTo>
                    <a:pt x="7826" y="23225"/>
                  </a:lnTo>
                  <a:lnTo>
                    <a:pt x="9414" y="22677"/>
                  </a:lnTo>
                  <a:lnTo>
                    <a:pt x="1588" y="1"/>
                  </a:lnTo>
                  <a:close/>
                </a:path>
              </a:pathLst>
            </a:custGeom>
            <a:solidFill>
              <a:srgbClr val="3F3F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35"/>
            <p:cNvSpPr/>
            <p:nvPr/>
          </p:nvSpPr>
          <p:spPr>
            <a:xfrm>
              <a:off x="2313725" y="3037450"/>
              <a:ext cx="966025" cy="968025"/>
            </a:xfrm>
            <a:custGeom>
              <a:rect b="b" l="l" r="r" t="t"/>
              <a:pathLst>
                <a:path extrusionOk="0" h="38721" w="38641">
                  <a:moveTo>
                    <a:pt x="16054" y="1"/>
                  </a:moveTo>
                  <a:cubicBezTo>
                    <a:pt x="14038" y="1"/>
                    <a:pt x="12381" y="505"/>
                    <a:pt x="11371" y="1693"/>
                  </a:cubicBezTo>
                  <a:cubicBezTo>
                    <a:pt x="9392" y="4020"/>
                    <a:pt x="1485" y="22770"/>
                    <a:pt x="603" y="27597"/>
                  </a:cubicBezTo>
                  <a:cubicBezTo>
                    <a:pt x="0" y="30898"/>
                    <a:pt x="20570" y="38720"/>
                    <a:pt x="24275" y="38720"/>
                  </a:cubicBezTo>
                  <a:cubicBezTo>
                    <a:pt x="24424" y="38720"/>
                    <a:pt x="24546" y="38707"/>
                    <a:pt x="24638" y="38681"/>
                  </a:cubicBezTo>
                  <a:cubicBezTo>
                    <a:pt x="27490" y="37865"/>
                    <a:pt x="37476" y="14755"/>
                    <a:pt x="38640" y="12033"/>
                  </a:cubicBezTo>
                  <a:cubicBezTo>
                    <a:pt x="36439" y="7229"/>
                    <a:pt x="23682" y="1"/>
                    <a:pt x="1605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35"/>
            <p:cNvSpPr/>
            <p:nvPr/>
          </p:nvSpPr>
          <p:spPr>
            <a:xfrm>
              <a:off x="2359052" y="3037450"/>
              <a:ext cx="360242" cy="766677"/>
            </a:xfrm>
            <a:custGeom>
              <a:rect b="b" l="l" r="r" t="t"/>
              <a:pathLst>
                <a:path extrusionOk="0" h="38770" w="17284">
                  <a:moveTo>
                    <a:pt x="15731" y="1"/>
                  </a:moveTo>
                  <a:lnTo>
                    <a:pt x="0" y="38128"/>
                  </a:lnTo>
                  <a:lnTo>
                    <a:pt x="1553" y="38769"/>
                  </a:lnTo>
                  <a:lnTo>
                    <a:pt x="17283" y="642"/>
                  </a:lnTo>
                  <a:lnTo>
                    <a:pt x="1573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35"/>
            <p:cNvSpPr/>
            <p:nvPr/>
          </p:nvSpPr>
          <p:spPr>
            <a:xfrm>
              <a:off x="2506949" y="3082775"/>
              <a:ext cx="426612" cy="794335"/>
            </a:xfrm>
            <a:custGeom>
              <a:rect b="b" l="l" r="r" t="t"/>
              <a:pathLst>
                <a:path extrusionOk="0" h="42529" w="19538">
                  <a:moveTo>
                    <a:pt x="17994" y="1"/>
                  </a:moveTo>
                  <a:lnTo>
                    <a:pt x="0" y="41865"/>
                  </a:lnTo>
                  <a:lnTo>
                    <a:pt x="1543" y="42528"/>
                  </a:lnTo>
                  <a:lnTo>
                    <a:pt x="19538" y="664"/>
                  </a:lnTo>
                  <a:lnTo>
                    <a:pt x="1799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35"/>
            <p:cNvSpPr/>
            <p:nvPr/>
          </p:nvSpPr>
          <p:spPr>
            <a:xfrm>
              <a:off x="2688600" y="3155775"/>
              <a:ext cx="426634" cy="794375"/>
            </a:xfrm>
            <a:custGeom>
              <a:rect b="b" l="l" r="r" t="t"/>
              <a:pathLst>
                <a:path extrusionOk="0" h="40247" w="21097">
                  <a:moveTo>
                    <a:pt x="19592" y="1"/>
                  </a:moveTo>
                  <a:lnTo>
                    <a:pt x="1" y="39500"/>
                  </a:lnTo>
                  <a:lnTo>
                    <a:pt x="1506" y="40247"/>
                  </a:lnTo>
                  <a:lnTo>
                    <a:pt x="21097" y="747"/>
                  </a:lnTo>
                  <a:lnTo>
                    <a:pt x="1959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35"/>
            <p:cNvSpPr/>
            <p:nvPr/>
          </p:nvSpPr>
          <p:spPr>
            <a:xfrm>
              <a:off x="2795700" y="3214750"/>
              <a:ext cx="529325" cy="951575"/>
            </a:xfrm>
            <a:custGeom>
              <a:rect b="b" l="l" r="r" t="t"/>
              <a:pathLst>
                <a:path extrusionOk="0" h="38063" w="21173">
                  <a:moveTo>
                    <a:pt x="19688" y="1"/>
                  </a:moveTo>
                  <a:lnTo>
                    <a:pt x="0" y="37279"/>
                  </a:lnTo>
                  <a:lnTo>
                    <a:pt x="1486" y="38063"/>
                  </a:lnTo>
                  <a:lnTo>
                    <a:pt x="21173" y="786"/>
                  </a:lnTo>
                  <a:lnTo>
                    <a:pt x="1968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35"/>
            <p:cNvSpPr/>
            <p:nvPr/>
          </p:nvSpPr>
          <p:spPr>
            <a:xfrm>
              <a:off x="2874500" y="2901900"/>
              <a:ext cx="1979925" cy="1861800"/>
            </a:xfrm>
            <a:custGeom>
              <a:rect b="b" l="l" r="r" t="t"/>
              <a:pathLst>
                <a:path extrusionOk="0" h="74472" w="79197">
                  <a:moveTo>
                    <a:pt x="40762" y="1"/>
                  </a:moveTo>
                  <a:cubicBezTo>
                    <a:pt x="19007" y="1"/>
                    <a:pt x="1" y="21163"/>
                    <a:pt x="1181" y="43061"/>
                  </a:cubicBezTo>
                  <a:cubicBezTo>
                    <a:pt x="1785" y="54267"/>
                    <a:pt x="8278" y="65184"/>
                    <a:pt x="18257" y="70316"/>
                  </a:cubicBezTo>
                  <a:cubicBezTo>
                    <a:pt x="24676" y="73616"/>
                    <a:pt x="32057" y="74472"/>
                    <a:pt x="39294" y="74472"/>
                  </a:cubicBezTo>
                  <a:cubicBezTo>
                    <a:pt x="39725" y="74472"/>
                    <a:pt x="40154" y="74469"/>
                    <a:pt x="40583" y="74463"/>
                  </a:cubicBezTo>
                  <a:cubicBezTo>
                    <a:pt x="47296" y="74374"/>
                    <a:pt x="54199" y="73617"/>
                    <a:pt x="60118" y="70449"/>
                  </a:cubicBezTo>
                  <a:cubicBezTo>
                    <a:pt x="65509" y="67561"/>
                    <a:pt x="69755" y="62806"/>
                    <a:pt x="72689" y="57441"/>
                  </a:cubicBezTo>
                  <a:cubicBezTo>
                    <a:pt x="78501" y="46811"/>
                    <a:pt x="79197" y="33469"/>
                    <a:pt x="74285" y="22395"/>
                  </a:cubicBezTo>
                  <a:cubicBezTo>
                    <a:pt x="69372" y="11323"/>
                    <a:pt x="58886" y="2833"/>
                    <a:pt x="46982" y="584"/>
                  </a:cubicBezTo>
                  <a:cubicBezTo>
                    <a:pt x="44894" y="190"/>
                    <a:pt x="42816" y="1"/>
                    <a:pt x="407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35"/>
            <p:cNvSpPr/>
            <p:nvPr/>
          </p:nvSpPr>
          <p:spPr>
            <a:xfrm>
              <a:off x="2949325" y="2972425"/>
              <a:ext cx="1830150" cy="1720925"/>
            </a:xfrm>
            <a:custGeom>
              <a:rect b="b" l="l" r="r" t="t"/>
              <a:pathLst>
                <a:path extrusionOk="0" h="68837" w="73206">
                  <a:moveTo>
                    <a:pt x="37677" y="1"/>
                  </a:moveTo>
                  <a:cubicBezTo>
                    <a:pt x="17568" y="1"/>
                    <a:pt x="1" y="19561"/>
                    <a:pt x="1092" y="39802"/>
                  </a:cubicBezTo>
                  <a:cubicBezTo>
                    <a:pt x="1651" y="50161"/>
                    <a:pt x="7652" y="60251"/>
                    <a:pt x="16877" y="64996"/>
                  </a:cubicBezTo>
                  <a:cubicBezTo>
                    <a:pt x="22810" y="68047"/>
                    <a:pt x="29631" y="68837"/>
                    <a:pt x="36321" y="68837"/>
                  </a:cubicBezTo>
                  <a:cubicBezTo>
                    <a:pt x="36719" y="68837"/>
                    <a:pt x="37116" y="68834"/>
                    <a:pt x="37513" y="68829"/>
                  </a:cubicBezTo>
                  <a:cubicBezTo>
                    <a:pt x="43718" y="68747"/>
                    <a:pt x="50099" y="68047"/>
                    <a:pt x="55570" y="65118"/>
                  </a:cubicBezTo>
                  <a:cubicBezTo>
                    <a:pt x="60553" y="62450"/>
                    <a:pt x="64479" y="58054"/>
                    <a:pt x="67190" y="53095"/>
                  </a:cubicBezTo>
                  <a:cubicBezTo>
                    <a:pt x="72563" y="43269"/>
                    <a:pt x="73206" y="30937"/>
                    <a:pt x="68665" y="20701"/>
                  </a:cubicBezTo>
                  <a:cubicBezTo>
                    <a:pt x="64124" y="10466"/>
                    <a:pt x="54430" y="2618"/>
                    <a:pt x="43427" y="540"/>
                  </a:cubicBezTo>
                  <a:cubicBezTo>
                    <a:pt x="41497" y="175"/>
                    <a:pt x="39575" y="1"/>
                    <a:pt x="3767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9" name="Google Shape;749;p35"/>
          <p:cNvSpPr/>
          <p:nvPr/>
        </p:nvSpPr>
        <p:spPr>
          <a:xfrm flipH="1" rot="1799974">
            <a:off x="4745257" y="3962173"/>
            <a:ext cx="3564203" cy="2581521"/>
          </a:xfrm>
          <a:custGeom>
            <a:rect b="b" l="l" r="r" t="t"/>
            <a:pathLst>
              <a:path extrusionOk="0" h="15030" w="20752">
                <a:moveTo>
                  <a:pt x="2732" y="0"/>
                </a:moveTo>
                <a:cubicBezTo>
                  <a:pt x="2694" y="0"/>
                  <a:pt x="2656" y="1"/>
                  <a:pt x="2618" y="2"/>
                </a:cubicBezTo>
                <a:cubicBezTo>
                  <a:pt x="1672" y="31"/>
                  <a:pt x="759" y="396"/>
                  <a:pt x="0" y="937"/>
                </a:cubicBezTo>
                <a:lnTo>
                  <a:pt x="0" y="15030"/>
                </a:lnTo>
                <a:lnTo>
                  <a:pt x="19944" y="15030"/>
                </a:lnTo>
                <a:cubicBezTo>
                  <a:pt x="20752" y="13518"/>
                  <a:pt x="20357" y="11508"/>
                  <a:pt x="19031" y="10378"/>
                </a:cubicBezTo>
                <a:cubicBezTo>
                  <a:pt x="18168" y="9643"/>
                  <a:pt x="16946" y="9218"/>
                  <a:pt x="16455" y="8220"/>
                </a:cubicBezTo>
                <a:cubicBezTo>
                  <a:pt x="16115" y="7528"/>
                  <a:pt x="16217" y="6718"/>
                  <a:pt x="16037" y="5972"/>
                </a:cubicBezTo>
                <a:cubicBezTo>
                  <a:pt x="15704" y="4590"/>
                  <a:pt x="14281" y="3526"/>
                  <a:pt x="12797" y="3526"/>
                </a:cubicBezTo>
                <a:cubicBezTo>
                  <a:pt x="12746" y="3526"/>
                  <a:pt x="12695" y="3528"/>
                  <a:pt x="12643" y="3530"/>
                </a:cubicBezTo>
                <a:cubicBezTo>
                  <a:pt x="11766" y="3574"/>
                  <a:pt x="10948" y="3947"/>
                  <a:pt x="10112" y="4206"/>
                </a:cubicBezTo>
                <a:cubicBezTo>
                  <a:pt x="9649" y="4350"/>
                  <a:pt x="9150" y="4458"/>
                  <a:pt x="8665" y="4458"/>
                </a:cubicBezTo>
                <a:cubicBezTo>
                  <a:pt x="8274" y="4458"/>
                  <a:pt x="7893" y="4388"/>
                  <a:pt x="7547" y="4211"/>
                </a:cubicBezTo>
                <a:cubicBezTo>
                  <a:pt x="6313" y="3579"/>
                  <a:pt x="6122" y="1955"/>
                  <a:pt x="5177" y="970"/>
                </a:cubicBezTo>
                <a:cubicBezTo>
                  <a:pt x="4564" y="331"/>
                  <a:pt x="3642" y="0"/>
                  <a:pt x="273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3" name="Shape 753"/>
        <p:cNvGrpSpPr/>
        <p:nvPr/>
      </p:nvGrpSpPr>
      <p:grpSpPr>
        <a:xfrm>
          <a:off x="0" y="0"/>
          <a:ext cx="0" cy="0"/>
          <a:chOff x="0" y="0"/>
          <a:chExt cx="0" cy="0"/>
        </a:xfrm>
      </p:grpSpPr>
      <p:sp>
        <p:nvSpPr>
          <p:cNvPr id="754" name="Google Shape;754;p36"/>
          <p:cNvSpPr txBox="1"/>
          <p:nvPr>
            <p:ph type="title"/>
          </p:nvPr>
        </p:nvSpPr>
        <p:spPr>
          <a:xfrm>
            <a:off x="5845175" y="2222075"/>
            <a:ext cx="2266800" cy="3354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Title of Section</a:t>
            </a:r>
            <a:endParaRPr/>
          </a:p>
        </p:txBody>
      </p:sp>
      <p:sp>
        <p:nvSpPr>
          <p:cNvPr id="755" name="Google Shape;755;p36"/>
          <p:cNvSpPr txBox="1"/>
          <p:nvPr>
            <p:ph idx="1" type="subTitle"/>
          </p:nvPr>
        </p:nvSpPr>
        <p:spPr>
          <a:xfrm>
            <a:off x="5641475" y="2876837"/>
            <a:ext cx="2470500" cy="6603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You could enter a subtitle here if you need it</a:t>
            </a:r>
            <a:endParaRPr/>
          </a:p>
          <a:p>
            <a:pPr indent="0" lvl="0" marL="0" rtl="0" algn="r">
              <a:spcBef>
                <a:spcPts val="0"/>
              </a:spcBef>
              <a:spcAft>
                <a:spcPts val="0"/>
              </a:spcAft>
              <a:buNone/>
            </a:pPr>
            <a:r>
              <a:t/>
            </a:r>
            <a:endParaRPr/>
          </a:p>
        </p:txBody>
      </p:sp>
      <p:sp>
        <p:nvSpPr>
          <p:cNvPr id="756" name="Google Shape;756;p36"/>
          <p:cNvSpPr txBox="1"/>
          <p:nvPr>
            <p:ph idx="2" type="title"/>
          </p:nvPr>
        </p:nvSpPr>
        <p:spPr>
          <a:xfrm>
            <a:off x="6730175" y="1248688"/>
            <a:ext cx="1381800" cy="6603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01</a:t>
            </a:r>
            <a:endParaRPr/>
          </a:p>
        </p:txBody>
      </p:sp>
      <p:sp>
        <p:nvSpPr>
          <p:cNvPr id="757" name="Google Shape;757;p36"/>
          <p:cNvSpPr/>
          <p:nvPr/>
        </p:nvSpPr>
        <p:spPr>
          <a:xfrm>
            <a:off x="473650" y="1514275"/>
            <a:ext cx="409508" cy="488023"/>
          </a:xfrm>
          <a:custGeom>
            <a:rect b="b" l="l" r="r" t="t"/>
            <a:pathLst>
              <a:path extrusionOk="0" h="11903" w="9988">
                <a:moveTo>
                  <a:pt x="6094" y="1"/>
                </a:moveTo>
                <a:cubicBezTo>
                  <a:pt x="5481" y="1"/>
                  <a:pt x="1571" y="1164"/>
                  <a:pt x="1397" y="1501"/>
                </a:cubicBezTo>
                <a:cubicBezTo>
                  <a:pt x="1238" y="1811"/>
                  <a:pt x="3175" y="9126"/>
                  <a:pt x="3164" y="9332"/>
                </a:cubicBezTo>
                <a:cubicBezTo>
                  <a:pt x="3162" y="9361"/>
                  <a:pt x="3162" y="9374"/>
                  <a:pt x="3159" y="9374"/>
                </a:cubicBezTo>
                <a:cubicBezTo>
                  <a:pt x="3141" y="9374"/>
                  <a:pt x="3043" y="8893"/>
                  <a:pt x="2176" y="8607"/>
                </a:cubicBezTo>
                <a:cubicBezTo>
                  <a:pt x="2008" y="8551"/>
                  <a:pt x="1834" y="8524"/>
                  <a:pt x="1663" y="8524"/>
                </a:cubicBezTo>
                <a:cubicBezTo>
                  <a:pt x="804" y="8524"/>
                  <a:pt x="1" y="9211"/>
                  <a:pt x="219" y="10525"/>
                </a:cubicBezTo>
                <a:cubicBezTo>
                  <a:pt x="380" y="11495"/>
                  <a:pt x="1061" y="11903"/>
                  <a:pt x="1753" y="11903"/>
                </a:cubicBezTo>
                <a:cubicBezTo>
                  <a:pt x="2188" y="11903"/>
                  <a:pt x="2626" y="11742"/>
                  <a:pt x="2943" y="11458"/>
                </a:cubicBezTo>
                <a:cubicBezTo>
                  <a:pt x="3766" y="10722"/>
                  <a:pt x="4017" y="9913"/>
                  <a:pt x="4034" y="9585"/>
                </a:cubicBezTo>
                <a:cubicBezTo>
                  <a:pt x="4052" y="9258"/>
                  <a:pt x="2629" y="3822"/>
                  <a:pt x="2734" y="3728"/>
                </a:cubicBezTo>
                <a:cubicBezTo>
                  <a:pt x="2839" y="3635"/>
                  <a:pt x="6126" y="2247"/>
                  <a:pt x="6322" y="2247"/>
                </a:cubicBezTo>
                <a:cubicBezTo>
                  <a:pt x="6322" y="2247"/>
                  <a:pt x="6323" y="2247"/>
                  <a:pt x="6324" y="2247"/>
                </a:cubicBezTo>
                <a:cubicBezTo>
                  <a:pt x="6497" y="2256"/>
                  <a:pt x="8289" y="6674"/>
                  <a:pt x="8404" y="6805"/>
                </a:cubicBezTo>
                <a:cubicBezTo>
                  <a:pt x="8430" y="6834"/>
                  <a:pt x="8413" y="6840"/>
                  <a:pt x="8362" y="6840"/>
                </a:cubicBezTo>
                <a:cubicBezTo>
                  <a:pt x="8320" y="6840"/>
                  <a:pt x="8253" y="6836"/>
                  <a:pt x="8169" y="6836"/>
                </a:cubicBezTo>
                <a:cubicBezTo>
                  <a:pt x="7906" y="6836"/>
                  <a:pt x="7469" y="6882"/>
                  <a:pt x="7042" y="7264"/>
                </a:cubicBezTo>
                <a:cubicBezTo>
                  <a:pt x="6319" y="7912"/>
                  <a:pt x="6143" y="10150"/>
                  <a:pt x="7904" y="10150"/>
                </a:cubicBezTo>
                <a:cubicBezTo>
                  <a:pt x="7907" y="10150"/>
                  <a:pt x="7909" y="10150"/>
                  <a:pt x="7911" y="10150"/>
                </a:cubicBezTo>
                <a:cubicBezTo>
                  <a:pt x="9680" y="10145"/>
                  <a:pt x="9987" y="7941"/>
                  <a:pt x="9790" y="7416"/>
                </a:cubicBezTo>
                <a:cubicBezTo>
                  <a:pt x="9592" y="6890"/>
                  <a:pt x="6327" y="191"/>
                  <a:pt x="6171" y="17"/>
                </a:cubicBezTo>
                <a:cubicBezTo>
                  <a:pt x="6161" y="6"/>
                  <a:pt x="6135" y="1"/>
                  <a:pt x="609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1" name="Shape 761"/>
        <p:cNvGrpSpPr/>
        <p:nvPr/>
      </p:nvGrpSpPr>
      <p:grpSpPr>
        <a:xfrm>
          <a:off x="0" y="0"/>
          <a:ext cx="0" cy="0"/>
          <a:chOff x="0" y="0"/>
          <a:chExt cx="0" cy="0"/>
        </a:xfrm>
      </p:grpSpPr>
      <p:sp>
        <p:nvSpPr>
          <p:cNvPr id="762" name="Google Shape;762;p37"/>
          <p:cNvSpPr txBox="1"/>
          <p:nvPr>
            <p:ph type="title"/>
          </p:nvPr>
        </p:nvSpPr>
        <p:spPr>
          <a:xfrm>
            <a:off x="2599800" y="557100"/>
            <a:ext cx="3944400" cy="303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Our Teaching Method</a:t>
            </a:r>
            <a:endParaRPr/>
          </a:p>
        </p:txBody>
      </p:sp>
      <p:sp>
        <p:nvSpPr>
          <p:cNvPr id="763" name="Google Shape;763;p37"/>
          <p:cNvSpPr txBox="1"/>
          <p:nvPr>
            <p:ph idx="2" type="title"/>
          </p:nvPr>
        </p:nvSpPr>
        <p:spPr>
          <a:xfrm>
            <a:off x="1632301" y="3008900"/>
            <a:ext cx="1600500" cy="335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800"/>
              <a:t>Goals</a:t>
            </a:r>
            <a:endParaRPr sz="1800"/>
          </a:p>
        </p:txBody>
      </p:sp>
      <p:sp>
        <p:nvSpPr>
          <p:cNvPr id="764" name="Google Shape;764;p37"/>
          <p:cNvSpPr txBox="1"/>
          <p:nvPr>
            <p:ph idx="1" type="subTitle"/>
          </p:nvPr>
        </p:nvSpPr>
        <p:spPr>
          <a:xfrm>
            <a:off x="1551450" y="3292243"/>
            <a:ext cx="1762200" cy="660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a:t>
            </a:r>
            <a:endParaRPr/>
          </a:p>
        </p:txBody>
      </p:sp>
      <p:sp>
        <p:nvSpPr>
          <p:cNvPr id="765" name="Google Shape;765;p37"/>
          <p:cNvSpPr txBox="1"/>
          <p:nvPr>
            <p:ph idx="3" type="title"/>
          </p:nvPr>
        </p:nvSpPr>
        <p:spPr>
          <a:xfrm>
            <a:off x="3771751" y="3008900"/>
            <a:ext cx="1600500" cy="335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Activities</a:t>
            </a:r>
            <a:endParaRPr/>
          </a:p>
        </p:txBody>
      </p:sp>
      <p:sp>
        <p:nvSpPr>
          <p:cNvPr id="766" name="Google Shape;766;p37"/>
          <p:cNvSpPr txBox="1"/>
          <p:nvPr>
            <p:ph idx="4" type="subTitle"/>
          </p:nvPr>
        </p:nvSpPr>
        <p:spPr>
          <a:xfrm>
            <a:off x="3689000" y="3292243"/>
            <a:ext cx="1762200" cy="660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the biggest planet in our Solar System</a:t>
            </a:r>
            <a:endParaRPr/>
          </a:p>
        </p:txBody>
      </p:sp>
      <p:sp>
        <p:nvSpPr>
          <p:cNvPr id="767" name="Google Shape;767;p37"/>
          <p:cNvSpPr txBox="1"/>
          <p:nvPr>
            <p:ph idx="5" type="title"/>
          </p:nvPr>
        </p:nvSpPr>
        <p:spPr>
          <a:xfrm>
            <a:off x="5911201" y="3008900"/>
            <a:ext cx="1600500" cy="335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Feedback</a:t>
            </a:r>
            <a:endParaRPr/>
          </a:p>
        </p:txBody>
      </p:sp>
      <p:sp>
        <p:nvSpPr>
          <p:cNvPr id="768" name="Google Shape;768;p37"/>
          <p:cNvSpPr txBox="1"/>
          <p:nvPr>
            <p:ph idx="6" type="subTitle"/>
          </p:nvPr>
        </p:nvSpPr>
        <p:spPr>
          <a:xfrm>
            <a:off x="5826550" y="3292243"/>
            <a:ext cx="1762200" cy="660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a:t>
            </a:r>
            <a:endParaRPr/>
          </a:p>
        </p:txBody>
      </p:sp>
      <p:grpSp>
        <p:nvGrpSpPr>
          <p:cNvPr id="769" name="Google Shape;769;p37"/>
          <p:cNvGrpSpPr/>
          <p:nvPr/>
        </p:nvGrpSpPr>
        <p:grpSpPr>
          <a:xfrm>
            <a:off x="4299183" y="2193023"/>
            <a:ext cx="545648" cy="542945"/>
            <a:chOff x="4030300" y="3870775"/>
            <a:chExt cx="373450" cy="371600"/>
          </a:xfrm>
        </p:grpSpPr>
        <p:sp>
          <p:nvSpPr>
            <p:cNvPr id="770" name="Google Shape;770;p37"/>
            <p:cNvSpPr/>
            <p:nvPr/>
          </p:nvSpPr>
          <p:spPr>
            <a:xfrm>
              <a:off x="4031275" y="3992500"/>
              <a:ext cx="371550" cy="217850"/>
            </a:xfrm>
            <a:custGeom>
              <a:rect b="b" l="l" r="r" t="t"/>
              <a:pathLst>
                <a:path extrusionOk="0" h="8714" w="14862">
                  <a:moveTo>
                    <a:pt x="0" y="1"/>
                  </a:moveTo>
                  <a:lnTo>
                    <a:pt x="0" y="5664"/>
                  </a:lnTo>
                  <a:lnTo>
                    <a:pt x="2" y="5664"/>
                  </a:lnTo>
                  <a:cubicBezTo>
                    <a:pt x="70" y="7352"/>
                    <a:pt x="3368" y="8713"/>
                    <a:pt x="7430" y="8713"/>
                  </a:cubicBezTo>
                  <a:cubicBezTo>
                    <a:pt x="11493" y="8713"/>
                    <a:pt x="14793" y="7352"/>
                    <a:pt x="14859" y="5664"/>
                  </a:cubicBezTo>
                  <a:lnTo>
                    <a:pt x="14862" y="5664"/>
                  </a:lnTo>
                  <a:lnTo>
                    <a:pt x="14862" y="1"/>
                  </a:lnTo>
                  <a:lnTo>
                    <a:pt x="14859" y="1"/>
                  </a:lnTo>
                  <a:cubicBezTo>
                    <a:pt x="14793" y="1691"/>
                    <a:pt x="11494" y="3051"/>
                    <a:pt x="7430" y="3051"/>
                  </a:cubicBezTo>
                  <a:cubicBezTo>
                    <a:pt x="3368" y="3051"/>
                    <a:pt x="70" y="1691"/>
                    <a:pt x="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37"/>
            <p:cNvSpPr/>
            <p:nvPr/>
          </p:nvSpPr>
          <p:spPr>
            <a:xfrm>
              <a:off x="4158500" y="4062650"/>
              <a:ext cx="72225" cy="147725"/>
            </a:xfrm>
            <a:custGeom>
              <a:rect b="b" l="l" r="r" t="t"/>
              <a:pathLst>
                <a:path extrusionOk="0" h="5909" w="2889">
                  <a:moveTo>
                    <a:pt x="2597" y="0"/>
                  </a:moveTo>
                  <a:cubicBezTo>
                    <a:pt x="2499" y="0"/>
                    <a:pt x="2404" y="58"/>
                    <a:pt x="2363" y="155"/>
                  </a:cubicBezTo>
                  <a:lnTo>
                    <a:pt x="57" y="5550"/>
                  </a:lnTo>
                  <a:cubicBezTo>
                    <a:pt x="1" y="5680"/>
                    <a:pt x="61" y="5831"/>
                    <a:pt x="191" y="5887"/>
                  </a:cubicBezTo>
                  <a:cubicBezTo>
                    <a:pt x="223" y="5900"/>
                    <a:pt x="257" y="5907"/>
                    <a:pt x="292" y="5909"/>
                  </a:cubicBezTo>
                  <a:lnTo>
                    <a:pt x="292" y="5907"/>
                  </a:lnTo>
                  <a:cubicBezTo>
                    <a:pt x="395" y="5906"/>
                    <a:pt x="487" y="5845"/>
                    <a:pt x="527" y="5750"/>
                  </a:cubicBezTo>
                  <a:lnTo>
                    <a:pt x="2833" y="356"/>
                  </a:lnTo>
                  <a:cubicBezTo>
                    <a:pt x="2889" y="226"/>
                    <a:pt x="2828" y="76"/>
                    <a:pt x="2698" y="21"/>
                  </a:cubicBezTo>
                  <a:cubicBezTo>
                    <a:pt x="2665" y="7"/>
                    <a:pt x="2631" y="0"/>
                    <a:pt x="259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37"/>
            <p:cNvSpPr/>
            <p:nvPr/>
          </p:nvSpPr>
          <p:spPr>
            <a:xfrm>
              <a:off x="4216150" y="4062650"/>
              <a:ext cx="72250" cy="147725"/>
            </a:xfrm>
            <a:custGeom>
              <a:rect b="b" l="l" r="r" t="t"/>
              <a:pathLst>
                <a:path extrusionOk="0" h="5909" w="2890">
                  <a:moveTo>
                    <a:pt x="291" y="1"/>
                  </a:moveTo>
                  <a:cubicBezTo>
                    <a:pt x="258" y="1"/>
                    <a:pt x="224" y="7"/>
                    <a:pt x="191" y="21"/>
                  </a:cubicBezTo>
                  <a:cubicBezTo>
                    <a:pt x="61" y="78"/>
                    <a:pt x="1" y="227"/>
                    <a:pt x="57" y="358"/>
                  </a:cubicBezTo>
                  <a:lnTo>
                    <a:pt x="2363" y="5752"/>
                  </a:lnTo>
                  <a:cubicBezTo>
                    <a:pt x="2403" y="5846"/>
                    <a:pt x="2496" y="5907"/>
                    <a:pt x="2598" y="5909"/>
                  </a:cubicBezTo>
                  <a:cubicBezTo>
                    <a:pt x="2633" y="5907"/>
                    <a:pt x="2668" y="5900"/>
                    <a:pt x="2700" y="5887"/>
                  </a:cubicBezTo>
                  <a:cubicBezTo>
                    <a:pt x="2830" y="5831"/>
                    <a:pt x="2890" y="5680"/>
                    <a:pt x="2833" y="5550"/>
                  </a:cubicBezTo>
                  <a:lnTo>
                    <a:pt x="527" y="156"/>
                  </a:lnTo>
                  <a:cubicBezTo>
                    <a:pt x="485" y="59"/>
                    <a:pt x="391" y="1"/>
                    <a:pt x="29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37"/>
            <p:cNvSpPr/>
            <p:nvPr/>
          </p:nvSpPr>
          <p:spPr>
            <a:xfrm>
              <a:off x="4273850" y="4045475"/>
              <a:ext cx="71625" cy="164900"/>
            </a:xfrm>
            <a:custGeom>
              <a:rect b="b" l="l" r="r" t="t"/>
              <a:pathLst>
                <a:path extrusionOk="0" h="6596" w="2865">
                  <a:moveTo>
                    <a:pt x="2575" y="1"/>
                  </a:moveTo>
                  <a:cubicBezTo>
                    <a:pt x="2472" y="1"/>
                    <a:pt x="2374" y="64"/>
                    <a:pt x="2336" y="166"/>
                  </a:cubicBezTo>
                  <a:lnTo>
                    <a:pt x="51" y="6248"/>
                  </a:lnTo>
                  <a:cubicBezTo>
                    <a:pt x="0" y="6381"/>
                    <a:pt x="68" y="6528"/>
                    <a:pt x="200" y="6578"/>
                  </a:cubicBezTo>
                  <a:cubicBezTo>
                    <a:pt x="228" y="6588"/>
                    <a:pt x="259" y="6594"/>
                    <a:pt x="290" y="6596"/>
                  </a:cubicBezTo>
                  <a:cubicBezTo>
                    <a:pt x="397" y="6594"/>
                    <a:pt x="492" y="6528"/>
                    <a:pt x="530" y="6429"/>
                  </a:cubicBezTo>
                  <a:lnTo>
                    <a:pt x="2816" y="346"/>
                  </a:lnTo>
                  <a:cubicBezTo>
                    <a:pt x="2865" y="214"/>
                    <a:pt x="2797" y="66"/>
                    <a:pt x="2666" y="17"/>
                  </a:cubicBezTo>
                  <a:cubicBezTo>
                    <a:pt x="2636" y="6"/>
                    <a:pt x="2605" y="1"/>
                    <a:pt x="257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37"/>
            <p:cNvSpPr/>
            <p:nvPr/>
          </p:nvSpPr>
          <p:spPr>
            <a:xfrm>
              <a:off x="4330825" y="4045325"/>
              <a:ext cx="66500" cy="120175"/>
            </a:xfrm>
            <a:custGeom>
              <a:rect b="b" l="l" r="r" t="t"/>
              <a:pathLst>
                <a:path extrusionOk="0" h="4807" w="2660">
                  <a:moveTo>
                    <a:pt x="293" y="0"/>
                  </a:moveTo>
                  <a:cubicBezTo>
                    <a:pt x="256" y="0"/>
                    <a:pt x="218" y="8"/>
                    <a:pt x="182" y="26"/>
                  </a:cubicBezTo>
                  <a:cubicBezTo>
                    <a:pt x="53" y="88"/>
                    <a:pt x="0" y="245"/>
                    <a:pt x="65" y="373"/>
                  </a:cubicBezTo>
                  <a:lnTo>
                    <a:pt x="2136" y="4661"/>
                  </a:lnTo>
                  <a:cubicBezTo>
                    <a:pt x="2180" y="4750"/>
                    <a:pt x="2270" y="4806"/>
                    <a:pt x="2368" y="4806"/>
                  </a:cubicBezTo>
                  <a:cubicBezTo>
                    <a:pt x="2407" y="4806"/>
                    <a:pt x="2445" y="4798"/>
                    <a:pt x="2479" y="4780"/>
                  </a:cubicBezTo>
                  <a:cubicBezTo>
                    <a:pt x="2607" y="4719"/>
                    <a:pt x="2660" y="4566"/>
                    <a:pt x="2599" y="4438"/>
                  </a:cubicBezTo>
                  <a:lnTo>
                    <a:pt x="527" y="151"/>
                  </a:lnTo>
                  <a:cubicBezTo>
                    <a:pt x="484" y="56"/>
                    <a:pt x="391" y="0"/>
                    <a:pt x="29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37"/>
            <p:cNvSpPr/>
            <p:nvPr/>
          </p:nvSpPr>
          <p:spPr>
            <a:xfrm>
              <a:off x="4049550" y="4050050"/>
              <a:ext cx="72400" cy="128275"/>
            </a:xfrm>
            <a:custGeom>
              <a:rect b="b" l="l" r="r" t="t"/>
              <a:pathLst>
                <a:path extrusionOk="0" h="5131" w="2896">
                  <a:moveTo>
                    <a:pt x="2602" y="0"/>
                  </a:moveTo>
                  <a:cubicBezTo>
                    <a:pt x="2506" y="0"/>
                    <a:pt x="2414" y="54"/>
                    <a:pt x="2370" y="146"/>
                  </a:cubicBezTo>
                  <a:lnTo>
                    <a:pt x="64" y="4758"/>
                  </a:lnTo>
                  <a:cubicBezTo>
                    <a:pt x="1" y="4886"/>
                    <a:pt x="52" y="5039"/>
                    <a:pt x="180" y="5103"/>
                  </a:cubicBezTo>
                  <a:cubicBezTo>
                    <a:pt x="214" y="5120"/>
                    <a:pt x="253" y="5130"/>
                    <a:pt x="293" y="5130"/>
                  </a:cubicBezTo>
                  <a:cubicBezTo>
                    <a:pt x="390" y="5130"/>
                    <a:pt x="478" y="5075"/>
                    <a:pt x="522" y="4988"/>
                  </a:cubicBezTo>
                  <a:lnTo>
                    <a:pt x="2829" y="375"/>
                  </a:lnTo>
                  <a:cubicBezTo>
                    <a:pt x="2896" y="248"/>
                    <a:pt x="2845" y="91"/>
                    <a:pt x="2717" y="27"/>
                  </a:cubicBezTo>
                  <a:cubicBezTo>
                    <a:pt x="2680" y="9"/>
                    <a:pt x="2641" y="0"/>
                    <a:pt x="260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37"/>
            <p:cNvSpPr/>
            <p:nvPr/>
          </p:nvSpPr>
          <p:spPr>
            <a:xfrm>
              <a:off x="4107425" y="4050275"/>
              <a:ext cx="65575" cy="160100"/>
            </a:xfrm>
            <a:custGeom>
              <a:rect b="b" l="l" r="r" t="t"/>
              <a:pathLst>
                <a:path extrusionOk="0" h="6404" w="2623">
                  <a:moveTo>
                    <a:pt x="287" y="1"/>
                  </a:moveTo>
                  <a:cubicBezTo>
                    <a:pt x="259" y="1"/>
                    <a:pt x="231" y="6"/>
                    <a:pt x="203" y="15"/>
                  </a:cubicBezTo>
                  <a:cubicBezTo>
                    <a:pt x="71" y="61"/>
                    <a:pt x="0" y="203"/>
                    <a:pt x="43" y="336"/>
                  </a:cubicBezTo>
                  <a:lnTo>
                    <a:pt x="2093" y="6231"/>
                  </a:lnTo>
                  <a:cubicBezTo>
                    <a:pt x="2128" y="6334"/>
                    <a:pt x="2225" y="6402"/>
                    <a:pt x="2335" y="6404"/>
                  </a:cubicBezTo>
                  <a:cubicBezTo>
                    <a:pt x="2364" y="6404"/>
                    <a:pt x="2392" y="6398"/>
                    <a:pt x="2419" y="6388"/>
                  </a:cubicBezTo>
                  <a:cubicBezTo>
                    <a:pt x="2553" y="6342"/>
                    <a:pt x="2623" y="6196"/>
                    <a:pt x="2576" y="6062"/>
                  </a:cubicBezTo>
                  <a:lnTo>
                    <a:pt x="527" y="168"/>
                  </a:lnTo>
                  <a:cubicBezTo>
                    <a:pt x="489" y="65"/>
                    <a:pt x="391" y="1"/>
                    <a:pt x="28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37"/>
            <p:cNvSpPr/>
            <p:nvPr/>
          </p:nvSpPr>
          <p:spPr>
            <a:xfrm>
              <a:off x="4031275" y="3915650"/>
              <a:ext cx="371550" cy="153125"/>
            </a:xfrm>
            <a:custGeom>
              <a:rect b="b" l="l" r="r" t="t"/>
              <a:pathLst>
                <a:path extrusionOk="0" h="6125" w="14862">
                  <a:moveTo>
                    <a:pt x="7430" y="0"/>
                  </a:moveTo>
                  <a:cubicBezTo>
                    <a:pt x="5743" y="0"/>
                    <a:pt x="4186" y="222"/>
                    <a:pt x="2939" y="602"/>
                  </a:cubicBezTo>
                  <a:lnTo>
                    <a:pt x="5662" y="3325"/>
                  </a:lnTo>
                  <a:cubicBezTo>
                    <a:pt x="5783" y="3445"/>
                    <a:pt x="5897" y="3573"/>
                    <a:pt x="6002" y="3708"/>
                  </a:cubicBezTo>
                  <a:lnTo>
                    <a:pt x="6350" y="4156"/>
                  </a:lnTo>
                  <a:cubicBezTo>
                    <a:pt x="6511" y="4365"/>
                    <a:pt x="6336" y="4618"/>
                    <a:pt x="6126" y="4618"/>
                  </a:cubicBezTo>
                  <a:cubicBezTo>
                    <a:pt x="6069" y="4618"/>
                    <a:pt x="6008" y="4599"/>
                    <a:pt x="5951" y="4555"/>
                  </a:cubicBezTo>
                  <a:lnTo>
                    <a:pt x="5503" y="4208"/>
                  </a:lnTo>
                  <a:cubicBezTo>
                    <a:pt x="5367" y="4102"/>
                    <a:pt x="5239" y="3989"/>
                    <a:pt x="5118" y="3868"/>
                  </a:cubicBezTo>
                  <a:lnTo>
                    <a:pt x="2136" y="885"/>
                  </a:lnTo>
                  <a:cubicBezTo>
                    <a:pt x="816" y="1426"/>
                    <a:pt x="0" y="2174"/>
                    <a:pt x="0" y="3023"/>
                  </a:cubicBezTo>
                  <a:cubicBezTo>
                    <a:pt x="0" y="4735"/>
                    <a:pt x="3327" y="6125"/>
                    <a:pt x="7431" y="6125"/>
                  </a:cubicBezTo>
                  <a:cubicBezTo>
                    <a:pt x="11534" y="6125"/>
                    <a:pt x="14862" y="4735"/>
                    <a:pt x="14862" y="3023"/>
                  </a:cubicBezTo>
                  <a:cubicBezTo>
                    <a:pt x="14862" y="2174"/>
                    <a:pt x="14048" y="1426"/>
                    <a:pt x="12726" y="885"/>
                  </a:cubicBezTo>
                  <a:lnTo>
                    <a:pt x="9744" y="3868"/>
                  </a:lnTo>
                  <a:cubicBezTo>
                    <a:pt x="9623" y="3988"/>
                    <a:pt x="9495" y="4102"/>
                    <a:pt x="9358" y="4208"/>
                  </a:cubicBezTo>
                  <a:lnTo>
                    <a:pt x="8910" y="4555"/>
                  </a:lnTo>
                  <a:cubicBezTo>
                    <a:pt x="8853" y="4600"/>
                    <a:pt x="8793" y="4619"/>
                    <a:pt x="8735" y="4619"/>
                  </a:cubicBezTo>
                  <a:cubicBezTo>
                    <a:pt x="8525" y="4619"/>
                    <a:pt x="8351" y="4364"/>
                    <a:pt x="8511" y="4156"/>
                  </a:cubicBezTo>
                  <a:lnTo>
                    <a:pt x="8861" y="3708"/>
                  </a:lnTo>
                  <a:cubicBezTo>
                    <a:pt x="8966" y="3573"/>
                    <a:pt x="9080" y="3445"/>
                    <a:pt x="9201" y="3325"/>
                  </a:cubicBezTo>
                  <a:lnTo>
                    <a:pt x="11923" y="602"/>
                  </a:lnTo>
                  <a:cubicBezTo>
                    <a:pt x="10675" y="222"/>
                    <a:pt x="9119" y="0"/>
                    <a:pt x="743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37"/>
            <p:cNvSpPr/>
            <p:nvPr/>
          </p:nvSpPr>
          <p:spPr>
            <a:xfrm>
              <a:off x="4031275" y="4134075"/>
              <a:ext cx="371550" cy="108300"/>
            </a:xfrm>
            <a:custGeom>
              <a:rect b="b" l="l" r="r" t="t"/>
              <a:pathLst>
                <a:path extrusionOk="0" h="4332" w="14862">
                  <a:moveTo>
                    <a:pt x="0" y="1"/>
                  </a:moveTo>
                  <a:lnTo>
                    <a:pt x="0" y="1241"/>
                  </a:lnTo>
                  <a:lnTo>
                    <a:pt x="1" y="1241"/>
                  </a:lnTo>
                  <a:cubicBezTo>
                    <a:pt x="1" y="1245"/>
                    <a:pt x="0" y="1251"/>
                    <a:pt x="0" y="1256"/>
                  </a:cubicBezTo>
                  <a:cubicBezTo>
                    <a:pt x="0" y="2953"/>
                    <a:pt x="3326" y="4332"/>
                    <a:pt x="7430" y="4332"/>
                  </a:cubicBezTo>
                  <a:cubicBezTo>
                    <a:pt x="11534" y="4332"/>
                    <a:pt x="14862" y="2953"/>
                    <a:pt x="14862" y="1256"/>
                  </a:cubicBezTo>
                  <a:lnTo>
                    <a:pt x="14862" y="1"/>
                  </a:lnTo>
                  <a:lnTo>
                    <a:pt x="14859" y="1"/>
                  </a:lnTo>
                  <a:cubicBezTo>
                    <a:pt x="14793" y="1689"/>
                    <a:pt x="11494" y="3050"/>
                    <a:pt x="7430" y="3050"/>
                  </a:cubicBezTo>
                  <a:cubicBezTo>
                    <a:pt x="3368" y="3050"/>
                    <a:pt x="70" y="1689"/>
                    <a:pt x="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37"/>
            <p:cNvSpPr/>
            <p:nvPr/>
          </p:nvSpPr>
          <p:spPr>
            <a:xfrm>
              <a:off x="4037675" y="3915650"/>
              <a:ext cx="358775" cy="128125"/>
            </a:xfrm>
            <a:custGeom>
              <a:rect b="b" l="l" r="r" t="t"/>
              <a:pathLst>
                <a:path extrusionOk="0" h="5125" w="14351">
                  <a:moveTo>
                    <a:pt x="7174" y="0"/>
                  </a:moveTo>
                  <a:cubicBezTo>
                    <a:pt x="3212" y="0"/>
                    <a:pt x="1" y="1148"/>
                    <a:pt x="1" y="2562"/>
                  </a:cubicBezTo>
                  <a:cubicBezTo>
                    <a:pt x="1" y="3977"/>
                    <a:pt x="3211" y="5124"/>
                    <a:pt x="7174" y="5124"/>
                  </a:cubicBezTo>
                  <a:cubicBezTo>
                    <a:pt x="11137" y="5124"/>
                    <a:pt x="14350" y="3977"/>
                    <a:pt x="14350" y="2562"/>
                  </a:cubicBezTo>
                  <a:cubicBezTo>
                    <a:pt x="14350" y="1148"/>
                    <a:pt x="11137" y="0"/>
                    <a:pt x="717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37"/>
            <p:cNvSpPr/>
            <p:nvPr/>
          </p:nvSpPr>
          <p:spPr>
            <a:xfrm>
              <a:off x="4240025" y="3870775"/>
              <a:ext cx="163725" cy="160375"/>
            </a:xfrm>
            <a:custGeom>
              <a:rect b="b" l="l" r="r" t="t"/>
              <a:pathLst>
                <a:path extrusionOk="0" h="6415" w="6549">
                  <a:moveTo>
                    <a:pt x="6127" y="1"/>
                  </a:moveTo>
                  <a:cubicBezTo>
                    <a:pt x="6029" y="1"/>
                    <a:pt x="5931" y="38"/>
                    <a:pt x="5856" y="114"/>
                  </a:cubicBezTo>
                  <a:lnTo>
                    <a:pt x="851" y="5119"/>
                  </a:lnTo>
                  <a:cubicBezTo>
                    <a:pt x="730" y="5240"/>
                    <a:pt x="616" y="5369"/>
                    <a:pt x="511" y="5504"/>
                  </a:cubicBezTo>
                  <a:lnTo>
                    <a:pt x="161" y="5952"/>
                  </a:lnTo>
                  <a:lnTo>
                    <a:pt x="161" y="5953"/>
                  </a:lnTo>
                  <a:cubicBezTo>
                    <a:pt x="1" y="6161"/>
                    <a:pt x="175" y="6415"/>
                    <a:pt x="386" y="6415"/>
                  </a:cubicBezTo>
                  <a:cubicBezTo>
                    <a:pt x="443" y="6415"/>
                    <a:pt x="504" y="6395"/>
                    <a:pt x="560" y="6351"/>
                  </a:cubicBezTo>
                  <a:lnTo>
                    <a:pt x="1008" y="6003"/>
                  </a:lnTo>
                  <a:cubicBezTo>
                    <a:pt x="1145" y="5897"/>
                    <a:pt x="1273" y="5784"/>
                    <a:pt x="1394" y="5663"/>
                  </a:cubicBezTo>
                  <a:lnTo>
                    <a:pt x="6399" y="656"/>
                  </a:lnTo>
                  <a:cubicBezTo>
                    <a:pt x="6548" y="507"/>
                    <a:pt x="6548" y="264"/>
                    <a:pt x="6399" y="114"/>
                  </a:cubicBezTo>
                  <a:cubicBezTo>
                    <a:pt x="6324" y="38"/>
                    <a:pt x="6226" y="1"/>
                    <a:pt x="612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37"/>
            <p:cNvSpPr/>
            <p:nvPr/>
          </p:nvSpPr>
          <p:spPr>
            <a:xfrm>
              <a:off x="4030300" y="3870775"/>
              <a:ext cx="163750" cy="160375"/>
            </a:xfrm>
            <a:custGeom>
              <a:rect b="b" l="l" r="r" t="t"/>
              <a:pathLst>
                <a:path extrusionOk="0" h="6415" w="6550">
                  <a:moveTo>
                    <a:pt x="423" y="1"/>
                  </a:moveTo>
                  <a:cubicBezTo>
                    <a:pt x="325" y="1"/>
                    <a:pt x="226" y="38"/>
                    <a:pt x="151" y="114"/>
                  </a:cubicBezTo>
                  <a:cubicBezTo>
                    <a:pt x="1" y="264"/>
                    <a:pt x="1" y="507"/>
                    <a:pt x="151" y="656"/>
                  </a:cubicBezTo>
                  <a:lnTo>
                    <a:pt x="5157" y="5663"/>
                  </a:lnTo>
                  <a:cubicBezTo>
                    <a:pt x="5278" y="5784"/>
                    <a:pt x="5406" y="5897"/>
                    <a:pt x="5541" y="6003"/>
                  </a:cubicBezTo>
                  <a:lnTo>
                    <a:pt x="5989" y="6351"/>
                  </a:lnTo>
                  <a:cubicBezTo>
                    <a:pt x="6046" y="6395"/>
                    <a:pt x="6106" y="6415"/>
                    <a:pt x="6164" y="6415"/>
                  </a:cubicBezTo>
                  <a:cubicBezTo>
                    <a:pt x="6374" y="6415"/>
                    <a:pt x="6550" y="6161"/>
                    <a:pt x="6388" y="5953"/>
                  </a:cubicBezTo>
                  <a:lnTo>
                    <a:pt x="6388" y="5952"/>
                  </a:lnTo>
                  <a:lnTo>
                    <a:pt x="6041" y="5504"/>
                  </a:lnTo>
                  <a:cubicBezTo>
                    <a:pt x="5935" y="5369"/>
                    <a:pt x="5821" y="5240"/>
                    <a:pt x="5701" y="5119"/>
                  </a:cubicBezTo>
                  <a:lnTo>
                    <a:pt x="694" y="114"/>
                  </a:lnTo>
                  <a:cubicBezTo>
                    <a:pt x="620" y="38"/>
                    <a:pt x="521" y="1"/>
                    <a:pt x="42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 name="Google Shape;782;p37"/>
          <p:cNvGrpSpPr/>
          <p:nvPr/>
        </p:nvGrpSpPr>
        <p:grpSpPr>
          <a:xfrm>
            <a:off x="6429051" y="2193059"/>
            <a:ext cx="557008" cy="542908"/>
            <a:chOff x="4700250" y="5264400"/>
            <a:chExt cx="381225" cy="371575"/>
          </a:xfrm>
        </p:grpSpPr>
        <p:sp>
          <p:nvSpPr>
            <p:cNvPr id="783" name="Google Shape;783;p37"/>
            <p:cNvSpPr/>
            <p:nvPr/>
          </p:nvSpPr>
          <p:spPr>
            <a:xfrm>
              <a:off x="4700250" y="5376900"/>
              <a:ext cx="271775" cy="259075"/>
            </a:xfrm>
            <a:custGeom>
              <a:rect b="b" l="l" r="r" t="t"/>
              <a:pathLst>
                <a:path extrusionOk="0" h="10363" w="10871">
                  <a:moveTo>
                    <a:pt x="6957" y="1"/>
                  </a:moveTo>
                  <a:cubicBezTo>
                    <a:pt x="6638" y="1"/>
                    <a:pt x="6325" y="83"/>
                    <a:pt x="6057" y="300"/>
                  </a:cubicBezTo>
                  <a:cubicBezTo>
                    <a:pt x="6057" y="300"/>
                    <a:pt x="5549" y="588"/>
                    <a:pt x="5055" y="1538"/>
                  </a:cubicBezTo>
                  <a:cubicBezTo>
                    <a:pt x="4650" y="2316"/>
                    <a:pt x="3742" y="2415"/>
                    <a:pt x="3431" y="2427"/>
                  </a:cubicBezTo>
                  <a:cubicBezTo>
                    <a:pt x="3342" y="2429"/>
                    <a:pt x="3254" y="2439"/>
                    <a:pt x="3168" y="2457"/>
                  </a:cubicBezTo>
                  <a:cubicBezTo>
                    <a:pt x="2721" y="2557"/>
                    <a:pt x="1430" y="2901"/>
                    <a:pt x="892" y="3640"/>
                  </a:cubicBezTo>
                  <a:cubicBezTo>
                    <a:pt x="885" y="3649"/>
                    <a:pt x="879" y="3659"/>
                    <a:pt x="873" y="3667"/>
                  </a:cubicBezTo>
                  <a:cubicBezTo>
                    <a:pt x="0" y="4891"/>
                    <a:pt x="370" y="6755"/>
                    <a:pt x="1432" y="7817"/>
                  </a:cubicBezTo>
                  <a:cubicBezTo>
                    <a:pt x="1655" y="8040"/>
                    <a:pt x="1938" y="8325"/>
                    <a:pt x="2285" y="8681"/>
                  </a:cubicBezTo>
                  <a:cubicBezTo>
                    <a:pt x="2640" y="9030"/>
                    <a:pt x="2926" y="9312"/>
                    <a:pt x="3148" y="9534"/>
                  </a:cubicBezTo>
                  <a:cubicBezTo>
                    <a:pt x="3709" y="10094"/>
                    <a:pt x="4394" y="10362"/>
                    <a:pt x="5095" y="10362"/>
                  </a:cubicBezTo>
                  <a:cubicBezTo>
                    <a:pt x="5723" y="10362"/>
                    <a:pt x="6363" y="10148"/>
                    <a:pt x="6941" y="9736"/>
                  </a:cubicBezTo>
                  <a:lnTo>
                    <a:pt x="6969" y="9717"/>
                  </a:lnTo>
                  <a:cubicBezTo>
                    <a:pt x="7708" y="9179"/>
                    <a:pt x="8053" y="7887"/>
                    <a:pt x="8152" y="7441"/>
                  </a:cubicBezTo>
                  <a:cubicBezTo>
                    <a:pt x="8170" y="7355"/>
                    <a:pt x="8181" y="7267"/>
                    <a:pt x="8184" y="7177"/>
                  </a:cubicBezTo>
                  <a:cubicBezTo>
                    <a:pt x="8194" y="6866"/>
                    <a:pt x="8293" y="5959"/>
                    <a:pt x="9072" y="5554"/>
                  </a:cubicBezTo>
                  <a:cubicBezTo>
                    <a:pt x="10021" y="5060"/>
                    <a:pt x="10311" y="4552"/>
                    <a:pt x="10311" y="4552"/>
                  </a:cubicBezTo>
                  <a:cubicBezTo>
                    <a:pt x="10871" y="3856"/>
                    <a:pt x="10526" y="2867"/>
                    <a:pt x="10207" y="2246"/>
                  </a:cubicBezTo>
                  <a:cubicBezTo>
                    <a:pt x="10126" y="2090"/>
                    <a:pt x="10032" y="1939"/>
                    <a:pt x="9927" y="1798"/>
                  </a:cubicBezTo>
                  <a:lnTo>
                    <a:pt x="9922" y="1792"/>
                  </a:lnTo>
                  <a:lnTo>
                    <a:pt x="6928" y="4707"/>
                  </a:lnTo>
                  <a:cubicBezTo>
                    <a:pt x="6748" y="4214"/>
                    <a:pt x="6375" y="3816"/>
                    <a:pt x="5894" y="3605"/>
                  </a:cubicBezTo>
                  <a:lnTo>
                    <a:pt x="8845" y="732"/>
                  </a:lnTo>
                  <a:lnTo>
                    <a:pt x="8766" y="651"/>
                  </a:lnTo>
                  <a:cubicBezTo>
                    <a:pt x="8637" y="559"/>
                    <a:pt x="8502" y="475"/>
                    <a:pt x="8361" y="401"/>
                  </a:cubicBezTo>
                  <a:cubicBezTo>
                    <a:pt x="7981" y="206"/>
                    <a:pt x="7462" y="1"/>
                    <a:pt x="695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37"/>
            <p:cNvSpPr/>
            <p:nvPr/>
          </p:nvSpPr>
          <p:spPr>
            <a:xfrm>
              <a:off x="4777450" y="5462900"/>
              <a:ext cx="99925" cy="96125"/>
            </a:xfrm>
            <a:custGeom>
              <a:rect b="b" l="l" r="r" t="t"/>
              <a:pathLst>
                <a:path extrusionOk="0" h="3845" w="3997">
                  <a:moveTo>
                    <a:pt x="2073" y="0"/>
                  </a:moveTo>
                  <a:cubicBezTo>
                    <a:pt x="1296" y="0"/>
                    <a:pt x="595" y="469"/>
                    <a:pt x="298" y="1187"/>
                  </a:cubicBezTo>
                  <a:cubicBezTo>
                    <a:pt x="0" y="1905"/>
                    <a:pt x="165" y="2732"/>
                    <a:pt x="714" y="3281"/>
                  </a:cubicBezTo>
                  <a:cubicBezTo>
                    <a:pt x="1082" y="3649"/>
                    <a:pt x="1574" y="3844"/>
                    <a:pt x="2075" y="3844"/>
                  </a:cubicBezTo>
                  <a:cubicBezTo>
                    <a:pt x="2322" y="3844"/>
                    <a:pt x="2572" y="3796"/>
                    <a:pt x="2809" y="3698"/>
                  </a:cubicBezTo>
                  <a:cubicBezTo>
                    <a:pt x="3527" y="3400"/>
                    <a:pt x="3995" y="2699"/>
                    <a:pt x="3996" y="1922"/>
                  </a:cubicBezTo>
                  <a:lnTo>
                    <a:pt x="3995" y="1922"/>
                  </a:lnTo>
                  <a:cubicBezTo>
                    <a:pt x="3995" y="861"/>
                    <a:pt x="3135" y="0"/>
                    <a:pt x="207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37"/>
            <p:cNvSpPr/>
            <p:nvPr/>
          </p:nvSpPr>
          <p:spPr>
            <a:xfrm>
              <a:off x="4920725" y="5382325"/>
              <a:ext cx="40525" cy="40175"/>
            </a:xfrm>
            <a:custGeom>
              <a:rect b="b" l="l" r="r" t="t"/>
              <a:pathLst>
                <a:path extrusionOk="0" h="1607" w="1621">
                  <a:moveTo>
                    <a:pt x="553" y="0"/>
                  </a:moveTo>
                  <a:lnTo>
                    <a:pt x="1" y="538"/>
                  </a:lnTo>
                  <a:lnTo>
                    <a:pt x="1067" y="1603"/>
                  </a:lnTo>
                  <a:lnTo>
                    <a:pt x="1070" y="1607"/>
                  </a:lnTo>
                  <a:lnTo>
                    <a:pt x="1621" y="1071"/>
                  </a:lnTo>
                  <a:lnTo>
                    <a:pt x="554" y="3"/>
                  </a:lnTo>
                  <a:lnTo>
                    <a:pt x="55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37"/>
            <p:cNvSpPr/>
            <p:nvPr/>
          </p:nvSpPr>
          <p:spPr>
            <a:xfrm>
              <a:off x="4897775" y="5404700"/>
              <a:ext cx="40550" cy="40150"/>
            </a:xfrm>
            <a:custGeom>
              <a:rect b="b" l="l" r="r" t="t"/>
              <a:pathLst>
                <a:path extrusionOk="0" h="1606" w="1622">
                  <a:moveTo>
                    <a:pt x="553" y="0"/>
                  </a:moveTo>
                  <a:lnTo>
                    <a:pt x="1" y="536"/>
                  </a:lnTo>
                  <a:lnTo>
                    <a:pt x="1068" y="1603"/>
                  </a:lnTo>
                  <a:lnTo>
                    <a:pt x="1070" y="1605"/>
                  </a:lnTo>
                  <a:lnTo>
                    <a:pt x="1622" y="1068"/>
                  </a:lnTo>
                  <a:lnTo>
                    <a:pt x="55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37"/>
            <p:cNvSpPr/>
            <p:nvPr/>
          </p:nvSpPr>
          <p:spPr>
            <a:xfrm>
              <a:off x="4847575" y="5449400"/>
              <a:ext cx="44850" cy="45150"/>
            </a:xfrm>
            <a:custGeom>
              <a:rect b="b" l="l" r="r" t="t"/>
              <a:pathLst>
                <a:path extrusionOk="0" h="1806" w="1794">
                  <a:moveTo>
                    <a:pt x="726" y="0"/>
                  </a:moveTo>
                  <a:lnTo>
                    <a:pt x="1" y="705"/>
                  </a:lnTo>
                  <a:cubicBezTo>
                    <a:pt x="482" y="915"/>
                    <a:pt x="855" y="1312"/>
                    <a:pt x="1035" y="1806"/>
                  </a:cubicBezTo>
                  <a:lnTo>
                    <a:pt x="1794" y="1068"/>
                  </a:lnTo>
                  <a:lnTo>
                    <a:pt x="727" y="3"/>
                  </a:lnTo>
                  <a:cubicBezTo>
                    <a:pt x="726" y="1"/>
                    <a:pt x="726" y="0"/>
                    <a:pt x="72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37"/>
            <p:cNvSpPr/>
            <p:nvPr/>
          </p:nvSpPr>
          <p:spPr>
            <a:xfrm>
              <a:off x="4874850" y="5427025"/>
              <a:ext cx="40525" cy="40200"/>
            </a:xfrm>
            <a:custGeom>
              <a:rect b="b" l="l" r="r" t="t"/>
              <a:pathLst>
                <a:path extrusionOk="0" h="1608" w="1621">
                  <a:moveTo>
                    <a:pt x="552" y="1"/>
                  </a:moveTo>
                  <a:lnTo>
                    <a:pt x="1" y="537"/>
                  </a:lnTo>
                  <a:lnTo>
                    <a:pt x="1067" y="1603"/>
                  </a:lnTo>
                  <a:lnTo>
                    <a:pt x="1069" y="1607"/>
                  </a:lnTo>
                  <a:lnTo>
                    <a:pt x="1621" y="1071"/>
                  </a:lnTo>
                  <a:lnTo>
                    <a:pt x="554" y="3"/>
                  </a:lnTo>
                  <a:lnTo>
                    <a:pt x="55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37"/>
            <p:cNvSpPr/>
            <p:nvPr/>
          </p:nvSpPr>
          <p:spPr>
            <a:xfrm>
              <a:off x="4966625" y="5264400"/>
              <a:ext cx="114500" cy="113400"/>
            </a:xfrm>
            <a:custGeom>
              <a:rect b="b" l="l" r="r" t="t"/>
              <a:pathLst>
                <a:path extrusionOk="0" h="4536" w="4580">
                  <a:moveTo>
                    <a:pt x="2551" y="0"/>
                  </a:moveTo>
                  <a:cubicBezTo>
                    <a:pt x="2463" y="0"/>
                    <a:pt x="2375" y="34"/>
                    <a:pt x="2308" y="101"/>
                  </a:cubicBezTo>
                  <a:lnTo>
                    <a:pt x="2220" y="191"/>
                  </a:lnTo>
                  <a:lnTo>
                    <a:pt x="2287" y="257"/>
                  </a:lnTo>
                  <a:lnTo>
                    <a:pt x="2287" y="769"/>
                  </a:lnTo>
                  <a:lnTo>
                    <a:pt x="2031" y="1026"/>
                  </a:lnTo>
                  <a:lnTo>
                    <a:pt x="1518" y="1026"/>
                  </a:lnTo>
                  <a:lnTo>
                    <a:pt x="1451" y="959"/>
                  </a:lnTo>
                  <a:lnTo>
                    <a:pt x="1195" y="1215"/>
                  </a:lnTo>
                  <a:lnTo>
                    <a:pt x="1261" y="1281"/>
                  </a:lnTo>
                  <a:lnTo>
                    <a:pt x="1261" y="1795"/>
                  </a:lnTo>
                  <a:lnTo>
                    <a:pt x="1006" y="2050"/>
                  </a:lnTo>
                  <a:lnTo>
                    <a:pt x="493" y="2050"/>
                  </a:lnTo>
                  <a:lnTo>
                    <a:pt x="427" y="1984"/>
                  </a:lnTo>
                  <a:lnTo>
                    <a:pt x="301" y="2108"/>
                  </a:lnTo>
                  <a:cubicBezTo>
                    <a:pt x="168" y="2242"/>
                    <a:pt x="299" y="2560"/>
                    <a:pt x="414" y="2708"/>
                  </a:cubicBezTo>
                  <a:cubicBezTo>
                    <a:pt x="414" y="2708"/>
                    <a:pt x="548" y="2929"/>
                    <a:pt x="414" y="3063"/>
                  </a:cubicBezTo>
                  <a:lnTo>
                    <a:pt x="1" y="3467"/>
                  </a:lnTo>
                  <a:lnTo>
                    <a:pt x="1067" y="4533"/>
                  </a:lnTo>
                  <a:cubicBezTo>
                    <a:pt x="1068" y="4533"/>
                    <a:pt x="1068" y="4534"/>
                    <a:pt x="1068" y="4536"/>
                  </a:cubicBezTo>
                  <a:lnTo>
                    <a:pt x="1483" y="4133"/>
                  </a:lnTo>
                  <a:cubicBezTo>
                    <a:pt x="1550" y="4066"/>
                    <a:pt x="1606" y="4032"/>
                    <a:pt x="1661" y="4032"/>
                  </a:cubicBezTo>
                  <a:cubicBezTo>
                    <a:pt x="1717" y="4032"/>
                    <a:pt x="1772" y="4066"/>
                    <a:pt x="1839" y="4133"/>
                  </a:cubicBezTo>
                  <a:cubicBezTo>
                    <a:pt x="1839" y="4133"/>
                    <a:pt x="2127" y="4286"/>
                    <a:pt x="2315" y="4286"/>
                  </a:cubicBezTo>
                  <a:cubicBezTo>
                    <a:pt x="2366" y="4286"/>
                    <a:pt x="2410" y="4275"/>
                    <a:pt x="2438" y="4246"/>
                  </a:cubicBezTo>
                  <a:lnTo>
                    <a:pt x="2563" y="4121"/>
                  </a:lnTo>
                  <a:lnTo>
                    <a:pt x="2543" y="4100"/>
                  </a:lnTo>
                  <a:lnTo>
                    <a:pt x="2543" y="3588"/>
                  </a:lnTo>
                  <a:lnTo>
                    <a:pt x="2798" y="3332"/>
                  </a:lnTo>
                  <a:lnTo>
                    <a:pt x="3312" y="3332"/>
                  </a:lnTo>
                  <a:lnTo>
                    <a:pt x="3332" y="3353"/>
                  </a:lnTo>
                  <a:lnTo>
                    <a:pt x="3588" y="3096"/>
                  </a:lnTo>
                  <a:lnTo>
                    <a:pt x="3569" y="3075"/>
                  </a:lnTo>
                  <a:lnTo>
                    <a:pt x="3569" y="2562"/>
                  </a:lnTo>
                  <a:lnTo>
                    <a:pt x="3824" y="2306"/>
                  </a:lnTo>
                  <a:lnTo>
                    <a:pt x="4337" y="2306"/>
                  </a:lnTo>
                  <a:lnTo>
                    <a:pt x="4358" y="2328"/>
                  </a:lnTo>
                  <a:lnTo>
                    <a:pt x="4445" y="2238"/>
                  </a:lnTo>
                  <a:cubicBezTo>
                    <a:pt x="4580" y="2104"/>
                    <a:pt x="4580" y="1886"/>
                    <a:pt x="4445" y="1752"/>
                  </a:cubicBezTo>
                  <a:lnTo>
                    <a:pt x="4446" y="1752"/>
                  </a:lnTo>
                  <a:lnTo>
                    <a:pt x="2795" y="101"/>
                  </a:lnTo>
                  <a:cubicBezTo>
                    <a:pt x="2728" y="34"/>
                    <a:pt x="2639" y="0"/>
                    <a:pt x="25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37"/>
            <p:cNvSpPr/>
            <p:nvPr/>
          </p:nvSpPr>
          <p:spPr>
            <a:xfrm>
              <a:off x="4943700" y="5359975"/>
              <a:ext cx="40500" cy="40175"/>
            </a:xfrm>
            <a:custGeom>
              <a:rect b="b" l="l" r="r" t="t"/>
              <a:pathLst>
                <a:path extrusionOk="0" h="1607" w="1620">
                  <a:moveTo>
                    <a:pt x="552" y="1"/>
                  </a:moveTo>
                  <a:lnTo>
                    <a:pt x="1" y="538"/>
                  </a:lnTo>
                  <a:lnTo>
                    <a:pt x="1066" y="1604"/>
                  </a:lnTo>
                  <a:lnTo>
                    <a:pt x="1067" y="1606"/>
                  </a:lnTo>
                  <a:lnTo>
                    <a:pt x="1620" y="1070"/>
                  </a:lnTo>
                  <a:lnTo>
                    <a:pt x="55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37"/>
            <p:cNvSpPr/>
            <p:nvPr/>
          </p:nvSpPr>
          <p:spPr>
            <a:xfrm>
              <a:off x="4888625" y="5418100"/>
              <a:ext cx="35900" cy="35675"/>
            </a:xfrm>
            <a:custGeom>
              <a:rect b="b" l="l" r="r" t="t"/>
              <a:pathLst>
                <a:path extrusionOk="0" h="1427" w="1436">
                  <a:moveTo>
                    <a:pt x="367" y="0"/>
                  </a:moveTo>
                  <a:lnTo>
                    <a:pt x="1" y="358"/>
                  </a:lnTo>
                  <a:lnTo>
                    <a:pt x="3" y="360"/>
                  </a:lnTo>
                  <a:lnTo>
                    <a:pt x="1069" y="1427"/>
                  </a:lnTo>
                  <a:lnTo>
                    <a:pt x="1436" y="1069"/>
                  </a:lnTo>
                  <a:lnTo>
                    <a:pt x="1434" y="1067"/>
                  </a:lnTo>
                  <a:lnTo>
                    <a:pt x="36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37"/>
            <p:cNvSpPr/>
            <p:nvPr/>
          </p:nvSpPr>
          <p:spPr>
            <a:xfrm>
              <a:off x="4865675" y="5440425"/>
              <a:ext cx="35900" cy="35700"/>
            </a:xfrm>
            <a:custGeom>
              <a:rect b="b" l="l" r="r" t="t"/>
              <a:pathLst>
                <a:path extrusionOk="0" h="1428" w="1436">
                  <a:moveTo>
                    <a:pt x="368" y="1"/>
                  </a:moveTo>
                  <a:lnTo>
                    <a:pt x="1" y="359"/>
                  </a:lnTo>
                  <a:lnTo>
                    <a:pt x="2" y="362"/>
                  </a:lnTo>
                  <a:lnTo>
                    <a:pt x="1069" y="1427"/>
                  </a:lnTo>
                  <a:lnTo>
                    <a:pt x="1436" y="1071"/>
                  </a:lnTo>
                  <a:lnTo>
                    <a:pt x="1434" y="1067"/>
                  </a:lnTo>
                  <a:lnTo>
                    <a:pt x="36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37"/>
            <p:cNvSpPr/>
            <p:nvPr/>
          </p:nvSpPr>
          <p:spPr>
            <a:xfrm>
              <a:off x="4934525" y="5373425"/>
              <a:ext cx="35875" cy="35675"/>
            </a:xfrm>
            <a:custGeom>
              <a:rect b="b" l="l" r="r" t="t"/>
              <a:pathLst>
                <a:path extrusionOk="0" h="1427" w="1435">
                  <a:moveTo>
                    <a:pt x="368" y="0"/>
                  </a:moveTo>
                  <a:lnTo>
                    <a:pt x="1" y="356"/>
                  </a:lnTo>
                  <a:lnTo>
                    <a:pt x="2" y="359"/>
                  </a:lnTo>
                  <a:lnTo>
                    <a:pt x="1069" y="1427"/>
                  </a:lnTo>
                  <a:lnTo>
                    <a:pt x="1434" y="1068"/>
                  </a:lnTo>
                  <a:lnTo>
                    <a:pt x="1433" y="1066"/>
                  </a:lnTo>
                  <a:lnTo>
                    <a:pt x="36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37"/>
            <p:cNvSpPr/>
            <p:nvPr/>
          </p:nvSpPr>
          <p:spPr>
            <a:xfrm>
              <a:off x="4911575" y="5395725"/>
              <a:ext cx="35900" cy="35725"/>
            </a:xfrm>
            <a:custGeom>
              <a:rect b="b" l="l" r="r" t="t"/>
              <a:pathLst>
                <a:path extrusionOk="0" h="1429" w="1436">
                  <a:moveTo>
                    <a:pt x="368" y="1"/>
                  </a:moveTo>
                  <a:lnTo>
                    <a:pt x="1" y="359"/>
                  </a:lnTo>
                  <a:lnTo>
                    <a:pt x="1069" y="1428"/>
                  </a:lnTo>
                  <a:lnTo>
                    <a:pt x="1436" y="1071"/>
                  </a:lnTo>
                  <a:lnTo>
                    <a:pt x="1433" y="1067"/>
                  </a:lnTo>
                  <a:lnTo>
                    <a:pt x="36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37"/>
            <p:cNvSpPr/>
            <p:nvPr/>
          </p:nvSpPr>
          <p:spPr>
            <a:xfrm>
              <a:off x="4957475" y="5351050"/>
              <a:ext cx="35900" cy="35675"/>
            </a:xfrm>
            <a:custGeom>
              <a:rect b="b" l="l" r="r" t="t"/>
              <a:pathLst>
                <a:path extrusionOk="0" h="1427" w="1436">
                  <a:moveTo>
                    <a:pt x="367" y="1"/>
                  </a:moveTo>
                  <a:lnTo>
                    <a:pt x="1" y="358"/>
                  </a:lnTo>
                  <a:lnTo>
                    <a:pt x="1069" y="1427"/>
                  </a:lnTo>
                  <a:lnTo>
                    <a:pt x="1436" y="1070"/>
                  </a:lnTo>
                  <a:lnTo>
                    <a:pt x="1433" y="1067"/>
                  </a:lnTo>
                  <a:lnTo>
                    <a:pt x="36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37"/>
            <p:cNvSpPr/>
            <p:nvPr/>
          </p:nvSpPr>
          <p:spPr>
            <a:xfrm>
              <a:off x="4998150" y="5264400"/>
              <a:ext cx="25625" cy="25650"/>
            </a:xfrm>
            <a:custGeom>
              <a:rect b="b" l="l" r="r" t="t"/>
              <a:pathLst>
                <a:path extrusionOk="0" h="1026" w="1025">
                  <a:moveTo>
                    <a:pt x="257" y="1"/>
                  </a:moveTo>
                  <a:lnTo>
                    <a:pt x="0" y="257"/>
                  </a:lnTo>
                  <a:lnTo>
                    <a:pt x="0" y="769"/>
                  </a:lnTo>
                  <a:lnTo>
                    <a:pt x="257" y="1026"/>
                  </a:lnTo>
                  <a:lnTo>
                    <a:pt x="768" y="1026"/>
                  </a:lnTo>
                  <a:lnTo>
                    <a:pt x="1025" y="769"/>
                  </a:lnTo>
                  <a:lnTo>
                    <a:pt x="1025" y="257"/>
                  </a:lnTo>
                  <a:lnTo>
                    <a:pt x="76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37"/>
            <p:cNvSpPr/>
            <p:nvPr/>
          </p:nvSpPr>
          <p:spPr>
            <a:xfrm>
              <a:off x="4972525" y="5290025"/>
              <a:ext cx="25650" cy="25650"/>
            </a:xfrm>
            <a:custGeom>
              <a:rect b="b" l="l" r="r" t="t"/>
              <a:pathLst>
                <a:path extrusionOk="0" h="1026" w="1026">
                  <a:moveTo>
                    <a:pt x="257" y="1"/>
                  </a:moveTo>
                  <a:lnTo>
                    <a:pt x="0" y="256"/>
                  </a:lnTo>
                  <a:lnTo>
                    <a:pt x="0" y="770"/>
                  </a:lnTo>
                  <a:lnTo>
                    <a:pt x="257" y="1025"/>
                  </a:lnTo>
                  <a:lnTo>
                    <a:pt x="770" y="1025"/>
                  </a:lnTo>
                  <a:lnTo>
                    <a:pt x="1025" y="770"/>
                  </a:lnTo>
                  <a:lnTo>
                    <a:pt x="1025" y="256"/>
                  </a:lnTo>
                  <a:lnTo>
                    <a:pt x="77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37"/>
            <p:cNvSpPr/>
            <p:nvPr/>
          </p:nvSpPr>
          <p:spPr>
            <a:xfrm>
              <a:off x="5030175" y="5347675"/>
              <a:ext cx="25675" cy="25650"/>
            </a:xfrm>
            <a:custGeom>
              <a:rect b="b" l="l" r="r" t="t"/>
              <a:pathLst>
                <a:path extrusionOk="0" h="1026" w="1027">
                  <a:moveTo>
                    <a:pt x="257" y="1"/>
                  </a:moveTo>
                  <a:lnTo>
                    <a:pt x="1" y="257"/>
                  </a:lnTo>
                  <a:lnTo>
                    <a:pt x="1" y="769"/>
                  </a:lnTo>
                  <a:lnTo>
                    <a:pt x="257" y="1026"/>
                  </a:lnTo>
                  <a:lnTo>
                    <a:pt x="770" y="1026"/>
                  </a:lnTo>
                  <a:lnTo>
                    <a:pt x="1027" y="769"/>
                  </a:lnTo>
                  <a:lnTo>
                    <a:pt x="1027" y="257"/>
                  </a:lnTo>
                  <a:lnTo>
                    <a:pt x="77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37"/>
            <p:cNvSpPr/>
            <p:nvPr/>
          </p:nvSpPr>
          <p:spPr>
            <a:xfrm>
              <a:off x="5055825" y="5322050"/>
              <a:ext cx="25650" cy="25650"/>
            </a:xfrm>
            <a:custGeom>
              <a:rect b="b" l="l" r="r" t="t"/>
              <a:pathLst>
                <a:path extrusionOk="0" h="1026" w="1026">
                  <a:moveTo>
                    <a:pt x="256" y="1"/>
                  </a:moveTo>
                  <a:lnTo>
                    <a:pt x="1" y="256"/>
                  </a:lnTo>
                  <a:lnTo>
                    <a:pt x="1" y="769"/>
                  </a:lnTo>
                  <a:lnTo>
                    <a:pt x="256" y="1026"/>
                  </a:lnTo>
                  <a:lnTo>
                    <a:pt x="769" y="1026"/>
                  </a:lnTo>
                  <a:lnTo>
                    <a:pt x="1025" y="769"/>
                  </a:lnTo>
                  <a:lnTo>
                    <a:pt x="1025" y="256"/>
                  </a:lnTo>
                  <a:lnTo>
                    <a:pt x="76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37"/>
            <p:cNvSpPr/>
            <p:nvPr/>
          </p:nvSpPr>
          <p:spPr>
            <a:xfrm>
              <a:off x="4753600" y="5527025"/>
              <a:ext cx="60925" cy="58175"/>
            </a:xfrm>
            <a:custGeom>
              <a:rect b="b" l="l" r="r" t="t"/>
              <a:pathLst>
                <a:path extrusionOk="0" h="2327" w="2437">
                  <a:moveTo>
                    <a:pt x="282" y="0"/>
                  </a:moveTo>
                  <a:cubicBezTo>
                    <a:pt x="217" y="0"/>
                    <a:pt x="151" y="25"/>
                    <a:pt x="101" y="75"/>
                  </a:cubicBezTo>
                  <a:cubicBezTo>
                    <a:pt x="0" y="176"/>
                    <a:pt x="2" y="339"/>
                    <a:pt x="102" y="439"/>
                  </a:cubicBezTo>
                  <a:lnTo>
                    <a:pt x="1914" y="2251"/>
                  </a:lnTo>
                  <a:cubicBezTo>
                    <a:pt x="1962" y="2299"/>
                    <a:pt x="2027" y="2326"/>
                    <a:pt x="2094" y="2326"/>
                  </a:cubicBezTo>
                  <a:cubicBezTo>
                    <a:pt x="2323" y="2326"/>
                    <a:pt x="2437" y="2050"/>
                    <a:pt x="2276" y="1889"/>
                  </a:cubicBezTo>
                  <a:lnTo>
                    <a:pt x="464" y="76"/>
                  </a:lnTo>
                  <a:cubicBezTo>
                    <a:pt x="414" y="26"/>
                    <a:pt x="348" y="0"/>
                    <a:pt x="28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37"/>
            <p:cNvSpPr/>
            <p:nvPr/>
          </p:nvSpPr>
          <p:spPr>
            <a:xfrm>
              <a:off x="4752100" y="5474350"/>
              <a:ext cx="86425" cy="83675"/>
            </a:xfrm>
            <a:custGeom>
              <a:rect b="b" l="l" r="r" t="t"/>
              <a:pathLst>
                <a:path extrusionOk="0" h="3347" w="3457">
                  <a:moveTo>
                    <a:pt x="3177" y="1"/>
                  </a:moveTo>
                  <a:cubicBezTo>
                    <a:pt x="3113" y="1"/>
                    <a:pt x="3049" y="24"/>
                    <a:pt x="2999" y="72"/>
                  </a:cubicBezTo>
                  <a:lnTo>
                    <a:pt x="162" y="2909"/>
                  </a:lnTo>
                  <a:cubicBezTo>
                    <a:pt x="0" y="3070"/>
                    <a:pt x="114" y="3346"/>
                    <a:pt x="343" y="3346"/>
                  </a:cubicBezTo>
                  <a:lnTo>
                    <a:pt x="343" y="3347"/>
                  </a:lnTo>
                  <a:cubicBezTo>
                    <a:pt x="410" y="3347"/>
                    <a:pt x="475" y="3320"/>
                    <a:pt x="524" y="3272"/>
                  </a:cubicBezTo>
                  <a:lnTo>
                    <a:pt x="3361" y="433"/>
                  </a:lnTo>
                  <a:cubicBezTo>
                    <a:pt x="3456" y="333"/>
                    <a:pt x="3455" y="174"/>
                    <a:pt x="3357" y="75"/>
                  </a:cubicBezTo>
                  <a:cubicBezTo>
                    <a:pt x="3307" y="25"/>
                    <a:pt x="3242" y="1"/>
                    <a:pt x="31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37"/>
            <p:cNvSpPr/>
            <p:nvPr/>
          </p:nvSpPr>
          <p:spPr>
            <a:xfrm>
              <a:off x="4765700" y="5482200"/>
              <a:ext cx="92175" cy="89400"/>
            </a:xfrm>
            <a:custGeom>
              <a:rect b="b" l="l" r="r" t="t"/>
              <a:pathLst>
                <a:path extrusionOk="0" h="3576" w="3687">
                  <a:moveTo>
                    <a:pt x="3405" y="1"/>
                  </a:moveTo>
                  <a:cubicBezTo>
                    <a:pt x="3339" y="1"/>
                    <a:pt x="3273" y="25"/>
                    <a:pt x="3223" y="75"/>
                  </a:cubicBezTo>
                  <a:lnTo>
                    <a:pt x="162" y="3139"/>
                  </a:lnTo>
                  <a:cubicBezTo>
                    <a:pt x="0" y="3299"/>
                    <a:pt x="115" y="3575"/>
                    <a:pt x="342" y="3575"/>
                  </a:cubicBezTo>
                  <a:cubicBezTo>
                    <a:pt x="411" y="3575"/>
                    <a:pt x="476" y="3548"/>
                    <a:pt x="523" y="3501"/>
                  </a:cubicBezTo>
                  <a:lnTo>
                    <a:pt x="3586" y="438"/>
                  </a:lnTo>
                  <a:cubicBezTo>
                    <a:pt x="3687" y="338"/>
                    <a:pt x="3687" y="176"/>
                    <a:pt x="3586" y="75"/>
                  </a:cubicBezTo>
                  <a:cubicBezTo>
                    <a:pt x="3536" y="25"/>
                    <a:pt x="3470" y="1"/>
                    <a:pt x="340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37"/>
            <p:cNvSpPr/>
            <p:nvPr/>
          </p:nvSpPr>
          <p:spPr>
            <a:xfrm>
              <a:off x="4780825" y="5501450"/>
              <a:ext cx="85000" cy="83775"/>
            </a:xfrm>
            <a:custGeom>
              <a:rect b="b" l="l" r="r" t="t"/>
              <a:pathLst>
                <a:path extrusionOk="0" h="3351" w="3400">
                  <a:moveTo>
                    <a:pt x="3119" y="0"/>
                  </a:moveTo>
                  <a:cubicBezTo>
                    <a:pt x="3053" y="0"/>
                    <a:pt x="2988" y="25"/>
                    <a:pt x="2938" y="75"/>
                  </a:cubicBezTo>
                  <a:lnTo>
                    <a:pt x="100" y="2912"/>
                  </a:lnTo>
                  <a:cubicBezTo>
                    <a:pt x="0" y="3012"/>
                    <a:pt x="0" y="3175"/>
                    <a:pt x="100" y="3274"/>
                  </a:cubicBezTo>
                  <a:cubicBezTo>
                    <a:pt x="149" y="3322"/>
                    <a:pt x="214" y="3349"/>
                    <a:pt x="281" y="3349"/>
                  </a:cubicBezTo>
                  <a:lnTo>
                    <a:pt x="282" y="3350"/>
                  </a:lnTo>
                  <a:cubicBezTo>
                    <a:pt x="350" y="3350"/>
                    <a:pt x="415" y="3323"/>
                    <a:pt x="464" y="3274"/>
                  </a:cubicBezTo>
                  <a:lnTo>
                    <a:pt x="3300" y="437"/>
                  </a:lnTo>
                  <a:cubicBezTo>
                    <a:pt x="3400" y="336"/>
                    <a:pt x="3400" y="175"/>
                    <a:pt x="3300" y="75"/>
                  </a:cubicBezTo>
                  <a:cubicBezTo>
                    <a:pt x="3250" y="25"/>
                    <a:pt x="3184" y="0"/>
                    <a:pt x="311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 name="Google Shape;804;p37"/>
          <p:cNvGrpSpPr/>
          <p:nvPr/>
        </p:nvGrpSpPr>
        <p:grpSpPr>
          <a:xfrm>
            <a:off x="2150153" y="2309838"/>
            <a:ext cx="564788" cy="426130"/>
            <a:chOff x="459775" y="2551025"/>
            <a:chExt cx="386550" cy="291650"/>
          </a:xfrm>
        </p:grpSpPr>
        <p:sp>
          <p:nvSpPr>
            <p:cNvPr id="805" name="Google Shape;805;p37"/>
            <p:cNvSpPr/>
            <p:nvPr/>
          </p:nvSpPr>
          <p:spPr>
            <a:xfrm>
              <a:off x="525075" y="2605500"/>
              <a:ext cx="124375" cy="118475"/>
            </a:xfrm>
            <a:custGeom>
              <a:rect b="b" l="l" r="r" t="t"/>
              <a:pathLst>
                <a:path extrusionOk="0" h="4739" w="4975">
                  <a:moveTo>
                    <a:pt x="4172" y="1"/>
                  </a:moveTo>
                  <a:lnTo>
                    <a:pt x="4172" y="2"/>
                  </a:lnTo>
                  <a:cubicBezTo>
                    <a:pt x="4150" y="208"/>
                    <a:pt x="4082" y="458"/>
                    <a:pt x="3939" y="763"/>
                  </a:cubicBezTo>
                  <a:cubicBezTo>
                    <a:pt x="3665" y="1352"/>
                    <a:pt x="3181" y="2010"/>
                    <a:pt x="2578" y="2613"/>
                  </a:cubicBezTo>
                  <a:cubicBezTo>
                    <a:pt x="1752" y="3439"/>
                    <a:pt x="747" y="4098"/>
                    <a:pt x="0" y="4178"/>
                  </a:cubicBezTo>
                  <a:cubicBezTo>
                    <a:pt x="631" y="4548"/>
                    <a:pt x="1314" y="4738"/>
                    <a:pt x="1964" y="4738"/>
                  </a:cubicBezTo>
                  <a:cubicBezTo>
                    <a:pt x="2718" y="4738"/>
                    <a:pt x="3426" y="4482"/>
                    <a:pt x="3951" y="3957"/>
                  </a:cubicBezTo>
                  <a:cubicBezTo>
                    <a:pt x="4928" y="2978"/>
                    <a:pt x="4975" y="1366"/>
                    <a:pt x="417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37"/>
            <p:cNvSpPr/>
            <p:nvPr/>
          </p:nvSpPr>
          <p:spPr>
            <a:xfrm>
              <a:off x="459775" y="2551025"/>
              <a:ext cx="158350" cy="146225"/>
            </a:xfrm>
            <a:custGeom>
              <a:rect b="b" l="l" r="r" t="t"/>
              <a:pathLst>
                <a:path extrusionOk="0" h="5849" w="6334">
                  <a:moveTo>
                    <a:pt x="3202" y="1"/>
                  </a:moveTo>
                  <a:cubicBezTo>
                    <a:pt x="2446" y="1"/>
                    <a:pt x="1737" y="257"/>
                    <a:pt x="1211" y="783"/>
                  </a:cubicBezTo>
                  <a:cubicBezTo>
                    <a:pt x="1" y="1993"/>
                    <a:pt x="219" y="4172"/>
                    <a:pt x="1698" y="5650"/>
                  </a:cubicBezTo>
                  <a:cubicBezTo>
                    <a:pt x="1745" y="5697"/>
                    <a:pt x="1795" y="5740"/>
                    <a:pt x="1845" y="5786"/>
                  </a:cubicBezTo>
                  <a:cubicBezTo>
                    <a:pt x="1848" y="5781"/>
                    <a:pt x="1850" y="5777"/>
                    <a:pt x="1853" y="5774"/>
                  </a:cubicBezTo>
                  <a:cubicBezTo>
                    <a:pt x="1903" y="5724"/>
                    <a:pt x="1969" y="5699"/>
                    <a:pt x="2034" y="5699"/>
                  </a:cubicBezTo>
                  <a:cubicBezTo>
                    <a:pt x="2100" y="5699"/>
                    <a:pt x="2166" y="5724"/>
                    <a:pt x="2216" y="5774"/>
                  </a:cubicBezTo>
                  <a:cubicBezTo>
                    <a:pt x="2266" y="5823"/>
                    <a:pt x="2349" y="5849"/>
                    <a:pt x="2459" y="5849"/>
                  </a:cubicBezTo>
                  <a:cubicBezTo>
                    <a:pt x="2919" y="5849"/>
                    <a:pt x="3853" y="5404"/>
                    <a:pt x="4826" y="4431"/>
                  </a:cubicBezTo>
                  <a:cubicBezTo>
                    <a:pt x="5390" y="3868"/>
                    <a:pt x="5836" y="3262"/>
                    <a:pt x="6087" y="2725"/>
                  </a:cubicBezTo>
                  <a:cubicBezTo>
                    <a:pt x="6334" y="2196"/>
                    <a:pt x="6308" y="1895"/>
                    <a:pt x="6211" y="1800"/>
                  </a:cubicBezTo>
                  <a:cubicBezTo>
                    <a:pt x="6110" y="1699"/>
                    <a:pt x="6110" y="1537"/>
                    <a:pt x="6211" y="1436"/>
                  </a:cubicBezTo>
                  <a:cubicBezTo>
                    <a:pt x="6214" y="1434"/>
                    <a:pt x="6219" y="1431"/>
                    <a:pt x="6223" y="1429"/>
                  </a:cubicBezTo>
                  <a:cubicBezTo>
                    <a:pt x="6174" y="1375"/>
                    <a:pt x="6129" y="1321"/>
                    <a:pt x="6077" y="1269"/>
                  </a:cubicBezTo>
                  <a:cubicBezTo>
                    <a:pt x="5242" y="434"/>
                    <a:pt x="4183" y="1"/>
                    <a:pt x="320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37"/>
            <p:cNvSpPr/>
            <p:nvPr/>
          </p:nvSpPr>
          <p:spPr>
            <a:xfrm>
              <a:off x="505900" y="2586725"/>
              <a:ext cx="123475" cy="123250"/>
            </a:xfrm>
            <a:custGeom>
              <a:rect b="b" l="l" r="r" t="t"/>
              <a:pathLst>
                <a:path extrusionOk="0" h="4930" w="4939">
                  <a:moveTo>
                    <a:pt x="4378" y="1"/>
                  </a:moveTo>
                  <a:cubicBezTo>
                    <a:pt x="4374" y="3"/>
                    <a:pt x="4369" y="6"/>
                    <a:pt x="4366" y="8"/>
                  </a:cubicBezTo>
                  <a:cubicBezTo>
                    <a:pt x="4265" y="109"/>
                    <a:pt x="4265" y="271"/>
                    <a:pt x="4366" y="372"/>
                  </a:cubicBezTo>
                  <a:cubicBezTo>
                    <a:pt x="4463" y="467"/>
                    <a:pt x="4489" y="768"/>
                    <a:pt x="4242" y="1297"/>
                  </a:cubicBezTo>
                  <a:cubicBezTo>
                    <a:pt x="3991" y="1834"/>
                    <a:pt x="3545" y="2440"/>
                    <a:pt x="2981" y="3003"/>
                  </a:cubicBezTo>
                  <a:cubicBezTo>
                    <a:pt x="2008" y="3976"/>
                    <a:pt x="1074" y="4421"/>
                    <a:pt x="614" y="4421"/>
                  </a:cubicBezTo>
                  <a:cubicBezTo>
                    <a:pt x="504" y="4421"/>
                    <a:pt x="421" y="4395"/>
                    <a:pt x="371" y="4346"/>
                  </a:cubicBezTo>
                  <a:cubicBezTo>
                    <a:pt x="321" y="4295"/>
                    <a:pt x="255" y="4270"/>
                    <a:pt x="189" y="4270"/>
                  </a:cubicBezTo>
                  <a:cubicBezTo>
                    <a:pt x="124" y="4270"/>
                    <a:pt x="58" y="4295"/>
                    <a:pt x="8" y="4346"/>
                  </a:cubicBezTo>
                  <a:cubicBezTo>
                    <a:pt x="5" y="4349"/>
                    <a:pt x="3" y="4353"/>
                    <a:pt x="0" y="4358"/>
                  </a:cubicBezTo>
                  <a:cubicBezTo>
                    <a:pt x="235" y="4575"/>
                    <a:pt x="492" y="4767"/>
                    <a:pt x="767" y="4930"/>
                  </a:cubicBezTo>
                  <a:cubicBezTo>
                    <a:pt x="1515" y="4849"/>
                    <a:pt x="2519" y="4190"/>
                    <a:pt x="3345" y="3365"/>
                  </a:cubicBezTo>
                  <a:cubicBezTo>
                    <a:pt x="3948" y="2761"/>
                    <a:pt x="4432" y="2103"/>
                    <a:pt x="4706" y="1514"/>
                  </a:cubicBezTo>
                  <a:cubicBezTo>
                    <a:pt x="4849" y="1209"/>
                    <a:pt x="4917" y="961"/>
                    <a:pt x="4939" y="754"/>
                  </a:cubicBezTo>
                  <a:cubicBezTo>
                    <a:pt x="4778" y="484"/>
                    <a:pt x="4590" y="232"/>
                    <a:pt x="437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37"/>
            <p:cNvSpPr/>
            <p:nvPr/>
          </p:nvSpPr>
          <p:spPr>
            <a:xfrm>
              <a:off x="542100" y="2690075"/>
              <a:ext cx="154325" cy="152600"/>
            </a:xfrm>
            <a:custGeom>
              <a:rect b="b" l="l" r="r" t="t"/>
              <a:pathLst>
                <a:path extrusionOk="0" h="6104" w="6173">
                  <a:moveTo>
                    <a:pt x="5163" y="0"/>
                  </a:moveTo>
                  <a:cubicBezTo>
                    <a:pt x="5124" y="29"/>
                    <a:pt x="5089" y="61"/>
                    <a:pt x="5058" y="96"/>
                  </a:cubicBezTo>
                  <a:lnTo>
                    <a:pt x="1715" y="3734"/>
                  </a:lnTo>
                  <a:cubicBezTo>
                    <a:pt x="1670" y="3784"/>
                    <a:pt x="1618" y="3827"/>
                    <a:pt x="1562" y="3863"/>
                  </a:cubicBezTo>
                  <a:cubicBezTo>
                    <a:pt x="1260" y="4052"/>
                    <a:pt x="304" y="4632"/>
                    <a:pt x="304" y="4632"/>
                  </a:cubicBezTo>
                  <a:cubicBezTo>
                    <a:pt x="43" y="4788"/>
                    <a:pt x="0" y="5145"/>
                    <a:pt x="214" y="5360"/>
                  </a:cubicBezTo>
                  <a:lnTo>
                    <a:pt x="822" y="5966"/>
                  </a:lnTo>
                  <a:cubicBezTo>
                    <a:pt x="913" y="6059"/>
                    <a:pt x="1032" y="6103"/>
                    <a:pt x="1150" y="6103"/>
                  </a:cubicBezTo>
                  <a:cubicBezTo>
                    <a:pt x="1306" y="6103"/>
                    <a:pt x="1460" y="6025"/>
                    <a:pt x="1548" y="5877"/>
                  </a:cubicBezTo>
                  <a:cubicBezTo>
                    <a:pt x="1549" y="5877"/>
                    <a:pt x="2127" y="4922"/>
                    <a:pt x="2318" y="4619"/>
                  </a:cubicBezTo>
                  <a:lnTo>
                    <a:pt x="2319" y="4619"/>
                  </a:lnTo>
                  <a:cubicBezTo>
                    <a:pt x="2354" y="4562"/>
                    <a:pt x="2399" y="4511"/>
                    <a:pt x="2449" y="4465"/>
                  </a:cubicBezTo>
                  <a:lnTo>
                    <a:pt x="6085" y="1123"/>
                  </a:lnTo>
                  <a:cubicBezTo>
                    <a:pt x="6117" y="1094"/>
                    <a:pt x="6147" y="1062"/>
                    <a:pt x="6173" y="1028"/>
                  </a:cubicBezTo>
                  <a:cubicBezTo>
                    <a:pt x="5965" y="914"/>
                    <a:pt x="5775" y="771"/>
                    <a:pt x="5608" y="606"/>
                  </a:cubicBezTo>
                  <a:cubicBezTo>
                    <a:pt x="5430" y="426"/>
                    <a:pt x="5280" y="223"/>
                    <a:pt x="516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37"/>
            <p:cNvSpPr/>
            <p:nvPr/>
          </p:nvSpPr>
          <p:spPr>
            <a:xfrm>
              <a:off x="657000" y="2603275"/>
              <a:ext cx="126450" cy="121475"/>
            </a:xfrm>
            <a:custGeom>
              <a:rect b="b" l="l" r="r" t="t"/>
              <a:pathLst>
                <a:path extrusionOk="0" h="4859" w="5058">
                  <a:moveTo>
                    <a:pt x="2285" y="0"/>
                  </a:moveTo>
                  <a:lnTo>
                    <a:pt x="900" y="497"/>
                  </a:lnTo>
                  <a:cubicBezTo>
                    <a:pt x="872" y="508"/>
                    <a:pt x="842" y="513"/>
                    <a:pt x="813" y="513"/>
                  </a:cubicBezTo>
                  <a:cubicBezTo>
                    <a:pt x="743" y="513"/>
                    <a:pt x="675" y="484"/>
                    <a:pt x="627" y="430"/>
                  </a:cubicBezTo>
                  <a:lnTo>
                    <a:pt x="627" y="430"/>
                  </a:lnTo>
                  <a:cubicBezTo>
                    <a:pt x="1" y="1721"/>
                    <a:pt x="106" y="3172"/>
                    <a:pt x="1012" y="4078"/>
                  </a:cubicBezTo>
                  <a:cubicBezTo>
                    <a:pt x="1538" y="4603"/>
                    <a:pt x="2246" y="4859"/>
                    <a:pt x="3001" y="4859"/>
                  </a:cubicBezTo>
                  <a:cubicBezTo>
                    <a:pt x="3550" y="4859"/>
                    <a:pt x="4124" y="4723"/>
                    <a:pt x="4669" y="4457"/>
                  </a:cubicBezTo>
                  <a:cubicBezTo>
                    <a:pt x="4565" y="4395"/>
                    <a:pt x="4520" y="4269"/>
                    <a:pt x="4560" y="4156"/>
                  </a:cubicBezTo>
                  <a:lnTo>
                    <a:pt x="5057" y="2772"/>
                  </a:lnTo>
                  <a:lnTo>
                    <a:pt x="5057" y="2772"/>
                  </a:lnTo>
                  <a:lnTo>
                    <a:pt x="3608" y="3220"/>
                  </a:lnTo>
                  <a:cubicBezTo>
                    <a:pt x="3583" y="3227"/>
                    <a:pt x="3557" y="3231"/>
                    <a:pt x="3532" y="3231"/>
                  </a:cubicBezTo>
                  <a:cubicBezTo>
                    <a:pt x="3466" y="3231"/>
                    <a:pt x="3402" y="3206"/>
                    <a:pt x="3354" y="3158"/>
                  </a:cubicBezTo>
                  <a:cubicBezTo>
                    <a:pt x="3288" y="3093"/>
                    <a:pt x="3261" y="2997"/>
                    <a:pt x="3285" y="2908"/>
                  </a:cubicBezTo>
                  <a:lnTo>
                    <a:pt x="3711" y="1347"/>
                  </a:lnTo>
                  <a:lnTo>
                    <a:pt x="2151" y="1773"/>
                  </a:lnTo>
                  <a:cubicBezTo>
                    <a:pt x="2128" y="1779"/>
                    <a:pt x="2105" y="1782"/>
                    <a:pt x="2083" y="1782"/>
                  </a:cubicBezTo>
                  <a:cubicBezTo>
                    <a:pt x="1917" y="1782"/>
                    <a:pt x="1786" y="1620"/>
                    <a:pt x="1838" y="1450"/>
                  </a:cubicBezTo>
                  <a:lnTo>
                    <a:pt x="228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37"/>
            <p:cNvSpPr/>
            <p:nvPr/>
          </p:nvSpPr>
          <p:spPr>
            <a:xfrm>
              <a:off x="679475" y="2551825"/>
              <a:ext cx="166850" cy="157075"/>
            </a:xfrm>
            <a:custGeom>
              <a:rect b="b" l="l" r="r" t="t"/>
              <a:pathLst>
                <a:path extrusionOk="0" h="6283" w="6674">
                  <a:moveTo>
                    <a:pt x="3475" y="0"/>
                  </a:moveTo>
                  <a:cubicBezTo>
                    <a:pt x="2493" y="0"/>
                    <a:pt x="1434" y="433"/>
                    <a:pt x="598" y="1269"/>
                  </a:cubicBezTo>
                  <a:cubicBezTo>
                    <a:pt x="373" y="1495"/>
                    <a:pt x="172" y="1744"/>
                    <a:pt x="0" y="2012"/>
                  </a:cubicBezTo>
                  <a:lnTo>
                    <a:pt x="1695" y="1403"/>
                  </a:lnTo>
                  <a:cubicBezTo>
                    <a:pt x="1723" y="1393"/>
                    <a:pt x="1753" y="1388"/>
                    <a:pt x="1782" y="1388"/>
                  </a:cubicBezTo>
                  <a:cubicBezTo>
                    <a:pt x="1846" y="1388"/>
                    <a:pt x="1909" y="1413"/>
                    <a:pt x="1958" y="1459"/>
                  </a:cubicBezTo>
                  <a:cubicBezTo>
                    <a:pt x="2028" y="1526"/>
                    <a:pt x="2055" y="1626"/>
                    <a:pt x="2026" y="1720"/>
                  </a:cubicBezTo>
                  <a:lnTo>
                    <a:pt x="1565" y="3212"/>
                  </a:lnTo>
                  <a:lnTo>
                    <a:pt x="3109" y="2792"/>
                  </a:lnTo>
                  <a:cubicBezTo>
                    <a:pt x="3131" y="2786"/>
                    <a:pt x="3154" y="2783"/>
                    <a:pt x="3177" y="2783"/>
                  </a:cubicBezTo>
                  <a:cubicBezTo>
                    <a:pt x="3244" y="2783"/>
                    <a:pt x="3309" y="2810"/>
                    <a:pt x="3358" y="2859"/>
                  </a:cubicBezTo>
                  <a:cubicBezTo>
                    <a:pt x="3423" y="2922"/>
                    <a:pt x="3448" y="3018"/>
                    <a:pt x="3423" y="3105"/>
                  </a:cubicBezTo>
                  <a:lnTo>
                    <a:pt x="3003" y="4650"/>
                  </a:lnTo>
                  <a:lnTo>
                    <a:pt x="4496" y="4190"/>
                  </a:lnTo>
                  <a:cubicBezTo>
                    <a:pt x="4522" y="4182"/>
                    <a:pt x="4548" y="4178"/>
                    <a:pt x="4573" y="4178"/>
                  </a:cubicBezTo>
                  <a:cubicBezTo>
                    <a:pt x="4741" y="4178"/>
                    <a:pt x="4876" y="4349"/>
                    <a:pt x="4814" y="4522"/>
                  </a:cubicBezTo>
                  <a:lnTo>
                    <a:pt x="4180" y="6283"/>
                  </a:lnTo>
                  <a:cubicBezTo>
                    <a:pt x="4469" y="6102"/>
                    <a:pt x="4736" y="5890"/>
                    <a:pt x="4978" y="5650"/>
                  </a:cubicBezTo>
                  <a:cubicBezTo>
                    <a:pt x="6456" y="4171"/>
                    <a:pt x="6673" y="1992"/>
                    <a:pt x="5464" y="783"/>
                  </a:cubicBezTo>
                  <a:lnTo>
                    <a:pt x="5465" y="782"/>
                  </a:lnTo>
                  <a:cubicBezTo>
                    <a:pt x="4939" y="256"/>
                    <a:pt x="4230" y="0"/>
                    <a:pt x="347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37"/>
            <p:cNvSpPr/>
            <p:nvPr/>
          </p:nvSpPr>
          <p:spPr>
            <a:xfrm>
              <a:off x="672600" y="2586500"/>
              <a:ext cx="128025" cy="128175"/>
            </a:xfrm>
            <a:custGeom>
              <a:rect b="b" l="l" r="r" t="t"/>
              <a:pathLst>
                <a:path extrusionOk="0" h="5127" w="5121">
                  <a:moveTo>
                    <a:pt x="2056" y="0"/>
                  </a:moveTo>
                  <a:cubicBezTo>
                    <a:pt x="2028" y="0"/>
                    <a:pt x="1998" y="5"/>
                    <a:pt x="1969" y="16"/>
                  </a:cubicBezTo>
                  <a:lnTo>
                    <a:pt x="274" y="624"/>
                  </a:lnTo>
                  <a:cubicBezTo>
                    <a:pt x="173" y="777"/>
                    <a:pt x="81" y="936"/>
                    <a:pt x="0" y="1101"/>
                  </a:cubicBezTo>
                  <a:cubicBezTo>
                    <a:pt x="50" y="1154"/>
                    <a:pt x="120" y="1183"/>
                    <a:pt x="190" y="1183"/>
                  </a:cubicBezTo>
                  <a:cubicBezTo>
                    <a:pt x="219" y="1183"/>
                    <a:pt x="248" y="1178"/>
                    <a:pt x="276" y="1168"/>
                  </a:cubicBezTo>
                  <a:lnTo>
                    <a:pt x="1660" y="671"/>
                  </a:lnTo>
                  <a:lnTo>
                    <a:pt x="1213" y="2120"/>
                  </a:lnTo>
                  <a:cubicBezTo>
                    <a:pt x="1186" y="2209"/>
                    <a:pt x="1209" y="2306"/>
                    <a:pt x="1274" y="2372"/>
                  </a:cubicBezTo>
                  <a:cubicBezTo>
                    <a:pt x="1324" y="2424"/>
                    <a:pt x="1391" y="2452"/>
                    <a:pt x="1461" y="2452"/>
                  </a:cubicBezTo>
                  <a:cubicBezTo>
                    <a:pt x="1482" y="2452"/>
                    <a:pt x="1504" y="2449"/>
                    <a:pt x="1526" y="2444"/>
                  </a:cubicBezTo>
                  <a:lnTo>
                    <a:pt x="3086" y="2017"/>
                  </a:lnTo>
                  <a:lnTo>
                    <a:pt x="3086" y="2017"/>
                  </a:lnTo>
                  <a:lnTo>
                    <a:pt x="2661" y="3578"/>
                  </a:lnTo>
                  <a:cubicBezTo>
                    <a:pt x="2614" y="3746"/>
                    <a:pt x="2745" y="3901"/>
                    <a:pt x="2905" y="3901"/>
                  </a:cubicBezTo>
                  <a:cubicBezTo>
                    <a:pt x="2931" y="3901"/>
                    <a:pt x="2957" y="3898"/>
                    <a:pt x="2983" y="3889"/>
                  </a:cubicBezTo>
                  <a:lnTo>
                    <a:pt x="4432" y="3443"/>
                  </a:lnTo>
                  <a:lnTo>
                    <a:pt x="3934" y="4826"/>
                  </a:lnTo>
                  <a:cubicBezTo>
                    <a:pt x="3894" y="4940"/>
                    <a:pt x="3940" y="5065"/>
                    <a:pt x="4044" y="5127"/>
                  </a:cubicBezTo>
                  <a:cubicBezTo>
                    <a:pt x="4184" y="5058"/>
                    <a:pt x="4322" y="4980"/>
                    <a:pt x="4454" y="4896"/>
                  </a:cubicBezTo>
                  <a:lnTo>
                    <a:pt x="5086" y="3133"/>
                  </a:lnTo>
                  <a:cubicBezTo>
                    <a:pt x="5121" y="3043"/>
                    <a:pt x="5098" y="2939"/>
                    <a:pt x="5031" y="2870"/>
                  </a:cubicBezTo>
                  <a:lnTo>
                    <a:pt x="5031" y="2870"/>
                  </a:lnTo>
                  <a:lnTo>
                    <a:pt x="5032" y="2871"/>
                  </a:lnTo>
                  <a:cubicBezTo>
                    <a:pt x="4983" y="2819"/>
                    <a:pt x="4915" y="2791"/>
                    <a:pt x="4847" y="2791"/>
                  </a:cubicBezTo>
                  <a:cubicBezTo>
                    <a:pt x="4822" y="2791"/>
                    <a:pt x="4797" y="2794"/>
                    <a:pt x="4772" y="2802"/>
                  </a:cubicBezTo>
                  <a:lnTo>
                    <a:pt x="3277" y="3262"/>
                  </a:lnTo>
                  <a:lnTo>
                    <a:pt x="3699" y="1718"/>
                  </a:lnTo>
                  <a:cubicBezTo>
                    <a:pt x="3744" y="1550"/>
                    <a:pt x="3613" y="1395"/>
                    <a:pt x="3452" y="1395"/>
                  </a:cubicBezTo>
                  <a:cubicBezTo>
                    <a:pt x="3430" y="1395"/>
                    <a:pt x="3407" y="1398"/>
                    <a:pt x="3384" y="1404"/>
                  </a:cubicBezTo>
                  <a:lnTo>
                    <a:pt x="1840" y="1825"/>
                  </a:lnTo>
                  <a:lnTo>
                    <a:pt x="2300" y="333"/>
                  </a:lnTo>
                  <a:cubicBezTo>
                    <a:pt x="2352" y="160"/>
                    <a:pt x="2219" y="0"/>
                    <a:pt x="205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37"/>
            <p:cNvSpPr/>
            <p:nvPr/>
          </p:nvSpPr>
          <p:spPr>
            <a:xfrm>
              <a:off x="608700" y="2690325"/>
              <a:ext cx="44000" cy="44700"/>
            </a:xfrm>
            <a:custGeom>
              <a:rect b="b" l="l" r="r" t="t"/>
              <a:pathLst>
                <a:path extrusionOk="0" h="1788" w="1760">
                  <a:moveTo>
                    <a:pt x="1029" y="0"/>
                  </a:moveTo>
                  <a:cubicBezTo>
                    <a:pt x="794" y="431"/>
                    <a:pt x="437" y="781"/>
                    <a:pt x="1" y="1009"/>
                  </a:cubicBezTo>
                  <a:cubicBezTo>
                    <a:pt x="29" y="1047"/>
                    <a:pt x="61" y="1082"/>
                    <a:pt x="97" y="1113"/>
                  </a:cubicBezTo>
                  <a:lnTo>
                    <a:pt x="832" y="1787"/>
                  </a:lnTo>
                  <a:lnTo>
                    <a:pt x="1760" y="777"/>
                  </a:lnTo>
                  <a:lnTo>
                    <a:pt x="1124" y="86"/>
                  </a:lnTo>
                  <a:cubicBezTo>
                    <a:pt x="1096" y="54"/>
                    <a:pt x="1064" y="26"/>
                    <a:pt x="102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37"/>
            <p:cNvSpPr/>
            <p:nvPr/>
          </p:nvSpPr>
          <p:spPr>
            <a:xfrm>
              <a:off x="652675" y="2735000"/>
              <a:ext cx="110600" cy="107675"/>
            </a:xfrm>
            <a:custGeom>
              <a:rect b="b" l="l" r="r" t="t"/>
              <a:pathLst>
                <a:path extrusionOk="0" h="4307" w="4424">
                  <a:moveTo>
                    <a:pt x="929" y="0"/>
                  </a:moveTo>
                  <a:lnTo>
                    <a:pt x="1" y="852"/>
                  </a:lnTo>
                  <a:lnTo>
                    <a:pt x="1977" y="2668"/>
                  </a:lnTo>
                  <a:cubicBezTo>
                    <a:pt x="2027" y="2713"/>
                    <a:pt x="2071" y="2765"/>
                    <a:pt x="2107" y="2822"/>
                  </a:cubicBezTo>
                  <a:cubicBezTo>
                    <a:pt x="2296" y="3124"/>
                    <a:pt x="2875" y="4080"/>
                    <a:pt x="2875" y="4080"/>
                  </a:cubicBezTo>
                  <a:cubicBezTo>
                    <a:pt x="2963" y="4228"/>
                    <a:pt x="3118" y="4306"/>
                    <a:pt x="3274" y="4306"/>
                  </a:cubicBezTo>
                  <a:cubicBezTo>
                    <a:pt x="3392" y="4306"/>
                    <a:pt x="3511" y="4262"/>
                    <a:pt x="3603" y="4169"/>
                  </a:cubicBezTo>
                  <a:lnTo>
                    <a:pt x="4210" y="3563"/>
                  </a:lnTo>
                  <a:cubicBezTo>
                    <a:pt x="4424" y="3348"/>
                    <a:pt x="4380" y="2991"/>
                    <a:pt x="4121" y="2835"/>
                  </a:cubicBezTo>
                  <a:lnTo>
                    <a:pt x="4120" y="2835"/>
                  </a:lnTo>
                  <a:cubicBezTo>
                    <a:pt x="4120" y="2835"/>
                    <a:pt x="3165" y="2255"/>
                    <a:pt x="2862" y="2066"/>
                  </a:cubicBezTo>
                  <a:cubicBezTo>
                    <a:pt x="2805" y="2030"/>
                    <a:pt x="2754" y="1986"/>
                    <a:pt x="2708" y="1937"/>
                  </a:cubicBezTo>
                  <a:lnTo>
                    <a:pt x="92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7" name="Shape 817"/>
        <p:cNvGrpSpPr/>
        <p:nvPr/>
      </p:nvGrpSpPr>
      <p:grpSpPr>
        <a:xfrm>
          <a:off x="0" y="0"/>
          <a:ext cx="0" cy="0"/>
          <a:chOff x="0" y="0"/>
          <a:chExt cx="0" cy="0"/>
        </a:xfrm>
      </p:grpSpPr>
      <p:grpSp>
        <p:nvGrpSpPr>
          <p:cNvPr id="818" name="Google Shape;818;p38"/>
          <p:cNvGrpSpPr/>
          <p:nvPr/>
        </p:nvGrpSpPr>
        <p:grpSpPr>
          <a:xfrm rot="-1433086">
            <a:off x="477529" y="560313"/>
            <a:ext cx="1978995" cy="2126619"/>
            <a:chOff x="-6530609" y="1810634"/>
            <a:chExt cx="3525263" cy="3788231"/>
          </a:xfrm>
        </p:grpSpPr>
        <p:grpSp>
          <p:nvGrpSpPr>
            <p:cNvPr id="819" name="Google Shape;819;p38"/>
            <p:cNvGrpSpPr/>
            <p:nvPr/>
          </p:nvGrpSpPr>
          <p:grpSpPr>
            <a:xfrm rot="-2436557">
              <a:off x="-5590973" y="1925315"/>
              <a:ext cx="1645991" cy="3496224"/>
              <a:chOff x="1327775" y="1426950"/>
              <a:chExt cx="399125" cy="847775"/>
            </a:xfrm>
          </p:grpSpPr>
          <p:sp>
            <p:nvSpPr>
              <p:cNvPr id="820" name="Google Shape;820;p38"/>
              <p:cNvSpPr/>
              <p:nvPr/>
            </p:nvSpPr>
            <p:spPr>
              <a:xfrm>
                <a:off x="1327775" y="1426950"/>
                <a:ext cx="399125" cy="847775"/>
              </a:xfrm>
              <a:custGeom>
                <a:rect b="b" l="l" r="r" t="t"/>
                <a:pathLst>
                  <a:path extrusionOk="0" h="33911" w="15965">
                    <a:moveTo>
                      <a:pt x="14194" y="0"/>
                    </a:moveTo>
                    <a:lnTo>
                      <a:pt x="14194" y="0"/>
                    </a:lnTo>
                    <a:cubicBezTo>
                      <a:pt x="8929" y="3415"/>
                      <a:pt x="4769" y="8505"/>
                      <a:pt x="2472" y="14345"/>
                    </a:cubicBezTo>
                    <a:cubicBezTo>
                      <a:pt x="175" y="20184"/>
                      <a:pt x="0" y="27824"/>
                      <a:pt x="1527" y="33911"/>
                    </a:cubicBezTo>
                    <a:cubicBezTo>
                      <a:pt x="6946" y="30488"/>
                      <a:pt x="11210" y="25273"/>
                      <a:pt x="13490" y="19285"/>
                    </a:cubicBezTo>
                    <a:cubicBezTo>
                      <a:pt x="15770" y="13295"/>
                      <a:pt x="15965" y="6160"/>
                      <a:pt x="1419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38"/>
              <p:cNvSpPr/>
              <p:nvPr/>
            </p:nvSpPr>
            <p:spPr>
              <a:xfrm>
                <a:off x="1414525" y="1439050"/>
                <a:ext cx="265275" cy="714225"/>
              </a:xfrm>
              <a:custGeom>
                <a:rect b="b" l="l" r="r" t="t"/>
                <a:pathLst>
                  <a:path extrusionOk="0" h="28569" w="10611">
                    <a:moveTo>
                      <a:pt x="10464" y="0"/>
                    </a:moveTo>
                    <a:cubicBezTo>
                      <a:pt x="10432" y="0"/>
                      <a:pt x="10401" y="17"/>
                      <a:pt x="10382" y="56"/>
                    </a:cubicBezTo>
                    <a:cubicBezTo>
                      <a:pt x="7058" y="7151"/>
                      <a:pt x="4218" y="14468"/>
                      <a:pt x="1894" y="21951"/>
                    </a:cubicBezTo>
                    <a:cubicBezTo>
                      <a:pt x="1228" y="24099"/>
                      <a:pt x="604" y="26261"/>
                      <a:pt x="22" y="28434"/>
                    </a:cubicBezTo>
                    <a:cubicBezTo>
                      <a:pt x="0" y="28516"/>
                      <a:pt x="68" y="28569"/>
                      <a:pt x="133" y="28569"/>
                    </a:cubicBezTo>
                    <a:cubicBezTo>
                      <a:pt x="176" y="28569"/>
                      <a:pt x="218" y="28546"/>
                      <a:pt x="232" y="28492"/>
                    </a:cubicBezTo>
                    <a:cubicBezTo>
                      <a:pt x="2247" y="20964"/>
                      <a:pt x="4775" y="13582"/>
                      <a:pt x="7796" y="6398"/>
                    </a:cubicBezTo>
                    <a:cubicBezTo>
                      <a:pt x="8679" y="4302"/>
                      <a:pt x="9604" y="2226"/>
                      <a:pt x="10570" y="166"/>
                    </a:cubicBezTo>
                    <a:cubicBezTo>
                      <a:pt x="10611" y="80"/>
                      <a:pt x="10535" y="0"/>
                      <a:pt x="1046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38"/>
              <p:cNvSpPr/>
              <p:nvPr/>
            </p:nvSpPr>
            <p:spPr>
              <a:xfrm>
                <a:off x="1585775" y="1594475"/>
                <a:ext cx="122650" cy="54300"/>
              </a:xfrm>
              <a:custGeom>
                <a:rect b="b" l="l" r="r" t="t"/>
                <a:pathLst>
                  <a:path extrusionOk="0" h="2172" w="4906">
                    <a:moveTo>
                      <a:pt x="4731" y="1"/>
                    </a:moveTo>
                    <a:cubicBezTo>
                      <a:pt x="4716" y="1"/>
                      <a:pt x="4700" y="4"/>
                      <a:pt x="4684" y="11"/>
                    </a:cubicBezTo>
                    <a:lnTo>
                      <a:pt x="113" y="1975"/>
                    </a:lnTo>
                    <a:cubicBezTo>
                      <a:pt x="1" y="2022"/>
                      <a:pt x="72" y="2172"/>
                      <a:pt x="176" y="2172"/>
                    </a:cubicBezTo>
                    <a:cubicBezTo>
                      <a:pt x="191" y="2172"/>
                      <a:pt x="206" y="2169"/>
                      <a:pt x="222" y="2162"/>
                    </a:cubicBezTo>
                    <a:lnTo>
                      <a:pt x="4794" y="198"/>
                    </a:lnTo>
                    <a:cubicBezTo>
                      <a:pt x="4906" y="151"/>
                      <a:pt x="4836" y="1"/>
                      <a:pt x="473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38"/>
              <p:cNvSpPr/>
              <p:nvPr/>
            </p:nvSpPr>
            <p:spPr>
              <a:xfrm>
                <a:off x="1537400" y="1732275"/>
                <a:ext cx="168350" cy="50450"/>
              </a:xfrm>
              <a:custGeom>
                <a:rect b="b" l="l" r="r" t="t"/>
                <a:pathLst>
                  <a:path extrusionOk="0" h="2018" w="6734">
                    <a:moveTo>
                      <a:pt x="6585" y="1"/>
                    </a:moveTo>
                    <a:cubicBezTo>
                      <a:pt x="6575" y="1"/>
                      <a:pt x="6565" y="2"/>
                      <a:pt x="6553" y="6"/>
                    </a:cubicBezTo>
                    <a:lnTo>
                      <a:pt x="123" y="1804"/>
                    </a:lnTo>
                    <a:cubicBezTo>
                      <a:pt x="0" y="1839"/>
                      <a:pt x="38" y="2018"/>
                      <a:pt x="150" y="2018"/>
                    </a:cubicBezTo>
                    <a:cubicBezTo>
                      <a:pt x="160" y="2018"/>
                      <a:pt x="170" y="2016"/>
                      <a:pt x="182" y="2013"/>
                    </a:cubicBezTo>
                    <a:lnTo>
                      <a:pt x="6611" y="214"/>
                    </a:lnTo>
                    <a:cubicBezTo>
                      <a:pt x="6734" y="180"/>
                      <a:pt x="6697" y="1"/>
                      <a:pt x="658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38"/>
              <p:cNvSpPr/>
              <p:nvPr/>
            </p:nvSpPr>
            <p:spPr>
              <a:xfrm>
                <a:off x="1489850" y="1860675"/>
                <a:ext cx="204925" cy="57775"/>
              </a:xfrm>
              <a:custGeom>
                <a:rect b="b" l="l" r="r" t="t"/>
                <a:pathLst>
                  <a:path extrusionOk="0" h="2311" w="8197">
                    <a:moveTo>
                      <a:pt x="8039" y="1"/>
                    </a:moveTo>
                    <a:cubicBezTo>
                      <a:pt x="8031" y="1"/>
                      <a:pt x="8022" y="2"/>
                      <a:pt x="8012" y="4"/>
                    </a:cubicBezTo>
                    <a:cubicBezTo>
                      <a:pt x="5358" y="612"/>
                      <a:pt x="2728" y="1308"/>
                      <a:pt x="122" y="2095"/>
                    </a:cubicBezTo>
                    <a:cubicBezTo>
                      <a:pt x="1" y="2132"/>
                      <a:pt x="37" y="2310"/>
                      <a:pt x="146" y="2310"/>
                    </a:cubicBezTo>
                    <a:cubicBezTo>
                      <a:pt x="157" y="2310"/>
                      <a:pt x="168" y="2309"/>
                      <a:pt x="180" y="2305"/>
                    </a:cubicBezTo>
                    <a:cubicBezTo>
                      <a:pt x="2786" y="1518"/>
                      <a:pt x="5416" y="822"/>
                      <a:pt x="8070" y="214"/>
                    </a:cubicBezTo>
                    <a:cubicBezTo>
                      <a:pt x="8197" y="185"/>
                      <a:pt x="8156" y="1"/>
                      <a:pt x="803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38"/>
              <p:cNvSpPr/>
              <p:nvPr/>
            </p:nvSpPr>
            <p:spPr>
              <a:xfrm>
                <a:off x="1563075" y="1486250"/>
                <a:ext cx="66200" cy="65175"/>
              </a:xfrm>
              <a:custGeom>
                <a:rect b="b" l="l" r="r" t="t"/>
                <a:pathLst>
                  <a:path extrusionOk="0" h="2607" w="2648">
                    <a:moveTo>
                      <a:pt x="159" y="0"/>
                    </a:moveTo>
                    <a:cubicBezTo>
                      <a:pt x="80" y="0"/>
                      <a:pt x="1" y="86"/>
                      <a:pt x="58" y="162"/>
                    </a:cubicBezTo>
                    <a:lnTo>
                      <a:pt x="224" y="379"/>
                    </a:lnTo>
                    <a:cubicBezTo>
                      <a:pt x="248" y="410"/>
                      <a:pt x="280" y="424"/>
                      <a:pt x="312" y="425"/>
                    </a:cubicBezTo>
                    <a:lnTo>
                      <a:pt x="312" y="425"/>
                    </a:lnTo>
                    <a:lnTo>
                      <a:pt x="2418" y="2574"/>
                    </a:lnTo>
                    <a:cubicBezTo>
                      <a:pt x="2440" y="2597"/>
                      <a:pt x="2466" y="2607"/>
                      <a:pt x="2490" y="2607"/>
                    </a:cubicBezTo>
                    <a:cubicBezTo>
                      <a:pt x="2573" y="2607"/>
                      <a:pt x="2648" y="2498"/>
                      <a:pt x="2572" y="2421"/>
                    </a:cubicBezTo>
                    <a:lnTo>
                      <a:pt x="229" y="30"/>
                    </a:lnTo>
                    <a:cubicBezTo>
                      <a:pt x="209" y="9"/>
                      <a:pt x="184" y="0"/>
                      <a:pt x="1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38"/>
              <p:cNvSpPr/>
              <p:nvPr/>
            </p:nvSpPr>
            <p:spPr>
              <a:xfrm>
                <a:off x="1456500" y="1639075"/>
                <a:ext cx="107300" cy="77925"/>
              </a:xfrm>
              <a:custGeom>
                <a:rect b="b" l="l" r="r" t="t"/>
                <a:pathLst>
                  <a:path extrusionOk="0" h="3117" w="4292">
                    <a:moveTo>
                      <a:pt x="170" y="1"/>
                    </a:moveTo>
                    <a:cubicBezTo>
                      <a:pt x="80" y="1"/>
                      <a:pt x="1" y="111"/>
                      <a:pt x="88" y="180"/>
                    </a:cubicBezTo>
                    <a:cubicBezTo>
                      <a:pt x="1379" y="1209"/>
                      <a:pt x="2712" y="2181"/>
                      <a:pt x="4085" y="3098"/>
                    </a:cubicBezTo>
                    <a:cubicBezTo>
                      <a:pt x="4105" y="3111"/>
                      <a:pt x="4124" y="3117"/>
                      <a:pt x="4142" y="3117"/>
                    </a:cubicBezTo>
                    <a:cubicBezTo>
                      <a:pt x="4232" y="3117"/>
                      <a:pt x="4292" y="2975"/>
                      <a:pt x="4195" y="2910"/>
                    </a:cubicBezTo>
                    <a:cubicBezTo>
                      <a:pt x="2837" y="2004"/>
                      <a:pt x="1519" y="1042"/>
                      <a:pt x="241" y="27"/>
                    </a:cubicBezTo>
                    <a:cubicBezTo>
                      <a:pt x="219" y="9"/>
                      <a:pt x="194" y="1"/>
                      <a:pt x="17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38"/>
              <p:cNvSpPr/>
              <p:nvPr/>
            </p:nvSpPr>
            <p:spPr>
              <a:xfrm>
                <a:off x="1388200" y="1750375"/>
                <a:ext cx="122925" cy="101525"/>
              </a:xfrm>
              <a:custGeom>
                <a:rect b="b" l="l" r="r" t="t"/>
                <a:pathLst>
                  <a:path extrusionOk="0" h="4061" w="4917">
                    <a:moveTo>
                      <a:pt x="168" y="0"/>
                    </a:moveTo>
                    <a:cubicBezTo>
                      <a:pt x="79" y="0"/>
                      <a:pt x="1" y="110"/>
                      <a:pt x="85" y="180"/>
                    </a:cubicBezTo>
                    <a:lnTo>
                      <a:pt x="4678" y="4033"/>
                    </a:lnTo>
                    <a:cubicBezTo>
                      <a:pt x="4701" y="4053"/>
                      <a:pt x="4726" y="4061"/>
                      <a:pt x="4750" y="4061"/>
                    </a:cubicBezTo>
                    <a:cubicBezTo>
                      <a:pt x="4839" y="4061"/>
                      <a:pt x="4916" y="3951"/>
                      <a:pt x="4832" y="3880"/>
                    </a:cubicBezTo>
                    <a:lnTo>
                      <a:pt x="4831" y="3880"/>
                    </a:lnTo>
                    <a:lnTo>
                      <a:pt x="239" y="27"/>
                    </a:lnTo>
                    <a:cubicBezTo>
                      <a:pt x="217" y="8"/>
                      <a:pt x="192" y="0"/>
                      <a:pt x="1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38"/>
              <p:cNvSpPr/>
              <p:nvPr/>
            </p:nvSpPr>
            <p:spPr>
              <a:xfrm>
                <a:off x="1345775" y="1933450"/>
                <a:ext cx="110100" cy="74000"/>
              </a:xfrm>
              <a:custGeom>
                <a:rect b="b" l="l" r="r" t="t"/>
                <a:pathLst>
                  <a:path extrusionOk="0" h="2960" w="4404">
                    <a:moveTo>
                      <a:pt x="144" y="0"/>
                    </a:moveTo>
                    <a:cubicBezTo>
                      <a:pt x="58" y="0"/>
                      <a:pt x="0" y="140"/>
                      <a:pt x="92" y="209"/>
                    </a:cubicBezTo>
                    <a:cubicBezTo>
                      <a:pt x="1414" y="1189"/>
                      <a:pt x="2782" y="2100"/>
                      <a:pt x="4193" y="2944"/>
                    </a:cubicBezTo>
                    <a:cubicBezTo>
                      <a:pt x="4212" y="2955"/>
                      <a:pt x="4230" y="2960"/>
                      <a:pt x="4247" y="2960"/>
                    </a:cubicBezTo>
                    <a:cubicBezTo>
                      <a:pt x="4341" y="2960"/>
                      <a:pt x="4403" y="2816"/>
                      <a:pt x="4303" y="2756"/>
                    </a:cubicBezTo>
                    <a:lnTo>
                      <a:pt x="4302" y="2756"/>
                    </a:lnTo>
                    <a:cubicBezTo>
                      <a:pt x="2888" y="1911"/>
                      <a:pt x="1522" y="999"/>
                      <a:pt x="201" y="21"/>
                    </a:cubicBezTo>
                    <a:cubicBezTo>
                      <a:pt x="182" y="7"/>
                      <a:pt x="162" y="0"/>
                      <a:pt x="14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38"/>
              <p:cNvSpPr/>
              <p:nvPr/>
            </p:nvSpPr>
            <p:spPr>
              <a:xfrm>
                <a:off x="1444300" y="2020200"/>
                <a:ext cx="185550" cy="45375"/>
              </a:xfrm>
              <a:custGeom>
                <a:rect b="b" l="l" r="r" t="t"/>
                <a:pathLst>
                  <a:path extrusionOk="0" h="1815" w="7422">
                    <a:moveTo>
                      <a:pt x="7263" y="0"/>
                    </a:moveTo>
                    <a:cubicBezTo>
                      <a:pt x="7255" y="0"/>
                      <a:pt x="7246" y="1"/>
                      <a:pt x="7237" y="3"/>
                    </a:cubicBezTo>
                    <a:lnTo>
                      <a:pt x="127" y="1601"/>
                    </a:lnTo>
                    <a:cubicBezTo>
                      <a:pt x="0" y="1630"/>
                      <a:pt x="42" y="1814"/>
                      <a:pt x="159" y="1814"/>
                    </a:cubicBezTo>
                    <a:cubicBezTo>
                      <a:pt x="167" y="1814"/>
                      <a:pt x="176" y="1813"/>
                      <a:pt x="185" y="1811"/>
                    </a:cubicBezTo>
                    <a:lnTo>
                      <a:pt x="7294" y="213"/>
                    </a:lnTo>
                    <a:cubicBezTo>
                      <a:pt x="7422" y="184"/>
                      <a:pt x="7380" y="0"/>
                      <a:pt x="72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38"/>
              <p:cNvSpPr/>
              <p:nvPr/>
            </p:nvSpPr>
            <p:spPr>
              <a:xfrm>
                <a:off x="1328675" y="2077225"/>
                <a:ext cx="101300" cy="57050"/>
              </a:xfrm>
              <a:custGeom>
                <a:rect b="b" l="l" r="r" t="t"/>
                <a:pathLst>
                  <a:path extrusionOk="0" h="2282" w="4052">
                    <a:moveTo>
                      <a:pt x="159" y="0"/>
                    </a:moveTo>
                    <a:cubicBezTo>
                      <a:pt x="63" y="0"/>
                      <a:pt x="0" y="142"/>
                      <a:pt x="103" y="203"/>
                    </a:cubicBezTo>
                    <a:lnTo>
                      <a:pt x="103" y="203"/>
                    </a:lnTo>
                    <a:lnTo>
                      <a:pt x="103" y="203"/>
                    </a:lnTo>
                    <a:lnTo>
                      <a:pt x="346" y="348"/>
                    </a:lnTo>
                    <a:cubicBezTo>
                      <a:pt x="362" y="358"/>
                      <a:pt x="378" y="363"/>
                      <a:pt x="394" y="364"/>
                    </a:cubicBezTo>
                    <a:lnTo>
                      <a:pt x="394" y="364"/>
                    </a:lnTo>
                    <a:lnTo>
                      <a:pt x="3837" y="2267"/>
                    </a:lnTo>
                    <a:cubicBezTo>
                      <a:pt x="3856" y="2277"/>
                      <a:pt x="3874" y="2282"/>
                      <a:pt x="3891" y="2282"/>
                    </a:cubicBezTo>
                    <a:cubicBezTo>
                      <a:pt x="3988" y="2282"/>
                      <a:pt x="4051" y="2138"/>
                      <a:pt x="3947" y="2080"/>
                    </a:cubicBezTo>
                    <a:lnTo>
                      <a:pt x="212" y="15"/>
                    </a:lnTo>
                    <a:cubicBezTo>
                      <a:pt x="194" y="5"/>
                      <a:pt x="176" y="0"/>
                      <a:pt x="1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 name="Google Shape;831;p38"/>
            <p:cNvGrpSpPr/>
            <p:nvPr/>
          </p:nvGrpSpPr>
          <p:grpSpPr>
            <a:xfrm rot="-1173724">
              <a:off x="-4794138" y="2955532"/>
              <a:ext cx="1168429" cy="2481841"/>
              <a:chOff x="1327775" y="1426950"/>
              <a:chExt cx="399125" cy="847775"/>
            </a:xfrm>
          </p:grpSpPr>
          <p:sp>
            <p:nvSpPr>
              <p:cNvPr id="832" name="Google Shape;832;p38"/>
              <p:cNvSpPr/>
              <p:nvPr/>
            </p:nvSpPr>
            <p:spPr>
              <a:xfrm>
                <a:off x="1327775" y="1426950"/>
                <a:ext cx="399125" cy="847775"/>
              </a:xfrm>
              <a:custGeom>
                <a:rect b="b" l="l" r="r" t="t"/>
                <a:pathLst>
                  <a:path extrusionOk="0" h="33911" w="15965">
                    <a:moveTo>
                      <a:pt x="14194" y="0"/>
                    </a:moveTo>
                    <a:lnTo>
                      <a:pt x="14194" y="0"/>
                    </a:lnTo>
                    <a:cubicBezTo>
                      <a:pt x="8929" y="3415"/>
                      <a:pt x="4769" y="8505"/>
                      <a:pt x="2472" y="14345"/>
                    </a:cubicBezTo>
                    <a:cubicBezTo>
                      <a:pt x="175" y="20184"/>
                      <a:pt x="0" y="27824"/>
                      <a:pt x="1527" y="33911"/>
                    </a:cubicBezTo>
                    <a:cubicBezTo>
                      <a:pt x="6946" y="30488"/>
                      <a:pt x="11210" y="25273"/>
                      <a:pt x="13490" y="19285"/>
                    </a:cubicBezTo>
                    <a:cubicBezTo>
                      <a:pt x="15770" y="13295"/>
                      <a:pt x="15965" y="6160"/>
                      <a:pt x="1419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38"/>
              <p:cNvSpPr/>
              <p:nvPr/>
            </p:nvSpPr>
            <p:spPr>
              <a:xfrm>
                <a:off x="1414525" y="1439050"/>
                <a:ext cx="265275" cy="714225"/>
              </a:xfrm>
              <a:custGeom>
                <a:rect b="b" l="l" r="r" t="t"/>
                <a:pathLst>
                  <a:path extrusionOk="0" h="28569" w="10611">
                    <a:moveTo>
                      <a:pt x="10464" y="0"/>
                    </a:moveTo>
                    <a:cubicBezTo>
                      <a:pt x="10432" y="0"/>
                      <a:pt x="10401" y="17"/>
                      <a:pt x="10382" y="56"/>
                    </a:cubicBezTo>
                    <a:cubicBezTo>
                      <a:pt x="7058" y="7151"/>
                      <a:pt x="4218" y="14468"/>
                      <a:pt x="1894" y="21951"/>
                    </a:cubicBezTo>
                    <a:cubicBezTo>
                      <a:pt x="1228" y="24099"/>
                      <a:pt x="604" y="26261"/>
                      <a:pt x="22" y="28434"/>
                    </a:cubicBezTo>
                    <a:cubicBezTo>
                      <a:pt x="0" y="28516"/>
                      <a:pt x="68" y="28569"/>
                      <a:pt x="133" y="28569"/>
                    </a:cubicBezTo>
                    <a:cubicBezTo>
                      <a:pt x="176" y="28569"/>
                      <a:pt x="218" y="28546"/>
                      <a:pt x="232" y="28492"/>
                    </a:cubicBezTo>
                    <a:cubicBezTo>
                      <a:pt x="2247" y="20964"/>
                      <a:pt x="4775" y="13582"/>
                      <a:pt x="7796" y="6398"/>
                    </a:cubicBezTo>
                    <a:cubicBezTo>
                      <a:pt x="8679" y="4302"/>
                      <a:pt x="9604" y="2226"/>
                      <a:pt x="10570" y="166"/>
                    </a:cubicBezTo>
                    <a:cubicBezTo>
                      <a:pt x="10611" y="80"/>
                      <a:pt x="10535" y="0"/>
                      <a:pt x="1046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38"/>
              <p:cNvSpPr/>
              <p:nvPr/>
            </p:nvSpPr>
            <p:spPr>
              <a:xfrm>
                <a:off x="1585775" y="1594475"/>
                <a:ext cx="122650" cy="54300"/>
              </a:xfrm>
              <a:custGeom>
                <a:rect b="b" l="l" r="r" t="t"/>
                <a:pathLst>
                  <a:path extrusionOk="0" h="2172" w="4906">
                    <a:moveTo>
                      <a:pt x="4731" y="1"/>
                    </a:moveTo>
                    <a:cubicBezTo>
                      <a:pt x="4716" y="1"/>
                      <a:pt x="4700" y="4"/>
                      <a:pt x="4684" y="11"/>
                    </a:cubicBezTo>
                    <a:lnTo>
                      <a:pt x="113" y="1975"/>
                    </a:lnTo>
                    <a:cubicBezTo>
                      <a:pt x="1" y="2022"/>
                      <a:pt x="72" y="2172"/>
                      <a:pt x="176" y="2172"/>
                    </a:cubicBezTo>
                    <a:cubicBezTo>
                      <a:pt x="191" y="2172"/>
                      <a:pt x="206" y="2169"/>
                      <a:pt x="222" y="2162"/>
                    </a:cubicBezTo>
                    <a:lnTo>
                      <a:pt x="4794" y="198"/>
                    </a:lnTo>
                    <a:cubicBezTo>
                      <a:pt x="4906" y="151"/>
                      <a:pt x="4836" y="1"/>
                      <a:pt x="473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38"/>
              <p:cNvSpPr/>
              <p:nvPr/>
            </p:nvSpPr>
            <p:spPr>
              <a:xfrm>
                <a:off x="1537400" y="1732275"/>
                <a:ext cx="168350" cy="50450"/>
              </a:xfrm>
              <a:custGeom>
                <a:rect b="b" l="l" r="r" t="t"/>
                <a:pathLst>
                  <a:path extrusionOk="0" h="2018" w="6734">
                    <a:moveTo>
                      <a:pt x="6585" y="1"/>
                    </a:moveTo>
                    <a:cubicBezTo>
                      <a:pt x="6575" y="1"/>
                      <a:pt x="6565" y="2"/>
                      <a:pt x="6553" y="6"/>
                    </a:cubicBezTo>
                    <a:lnTo>
                      <a:pt x="123" y="1804"/>
                    </a:lnTo>
                    <a:cubicBezTo>
                      <a:pt x="0" y="1839"/>
                      <a:pt x="38" y="2018"/>
                      <a:pt x="150" y="2018"/>
                    </a:cubicBezTo>
                    <a:cubicBezTo>
                      <a:pt x="160" y="2018"/>
                      <a:pt x="170" y="2016"/>
                      <a:pt x="182" y="2013"/>
                    </a:cubicBezTo>
                    <a:lnTo>
                      <a:pt x="6611" y="214"/>
                    </a:lnTo>
                    <a:cubicBezTo>
                      <a:pt x="6734" y="180"/>
                      <a:pt x="6697" y="1"/>
                      <a:pt x="658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38"/>
              <p:cNvSpPr/>
              <p:nvPr/>
            </p:nvSpPr>
            <p:spPr>
              <a:xfrm>
                <a:off x="1489850" y="1860675"/>
                <a:ext cx="204925" cy="57775"/>
              </a:xfrm>
              <a:custGeom>
                <a:rect b="b" l="l" r="r" t="t"/>
                <a:pathLst>
                  <a:path extrusionOk="0" h="2311" w="8197">
                    <a:moveTo>
                      <a:pt x="8039" y="1"/>
                    </a:moveTo>
                    <a:cubicBezTo>
                      <a:pt x="8031" y="1"/>
                      <a:pt x="8022" y="2"/>
                      <a:pt x="8012" y="4"/>
                    </a:cubicBezTo>
                    <a:cubicBezTo>
                      <a:pt x="5358" y="612"/>
                      <a:pt x="2728" y="1308"/>
                      <a:pt x="122" y="2095"/>
                    </a:cubicBezTo>
                    <a:cubicBezTo>
                      <a:pt x="1" y="2132"/>
                      <a:pt x="37" y="2310"/>
                      <a:pt x="146" y="2310"/>
                    </a:cubicBezTo>
                    <a:cubicBezTo>
                      <a:pt x="157" y="2310"/>
                      <a:pt x="168" y="2309"/>
                      <a:pt x="180" y="2305"/>
                    </a:cubicBezTo>
                    <a:cubicBezTo>
                      <a:pt x="2786" y="1518"/>
                      <a:pt x="5416" y="822"/>
                      <a:pt x="8070" y="214"/>
                    </a:cubicBezTo>
                    <a:cubicBezTo>
                      <a:pt x="8197" y="185"/>
                      <a:pt x="8156" y="1"/>
                      <a:pt x="803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38"/>
              <p:cNvSpPr/>
              <p:nvPr/>
            </p:nvSpPr>
            <p:spPr>
              <a:xfrm>
                <a:off x="1563075" y="1486250"/>
                <a:ext cx="66200" cy="65175"/>
              </a:xfrm>
              <a:custGeom>
                <a:rect b="b" l="l" r="r" t="t"/>
                <a:pathLst>
                  <a:path extrusionOk="0" h="2607" w="2648">
                    <a:moveTo>
                      <a:pt x="159" y="0"/>
                    </a:moveTo>
                    <a:cubicBezTo>
                      <a:pt x="80" y="0"/>
                      <a:pt x="1" y="86"/>
                      <a:pt x="58" y="162"/>
                    </a:cubicBezTo>
                    <a:lnTo>
                      <a:pt x="224" y="379"/>
                    </a:lnTo>
                    <a:cubicBezTo>
                      <a:pt x="248" y="410"/>
                      <a:pt x="280" y="424"/>
                      <a:pt x="312" y="425"/>
                    </a:cubicBezTo>
                    <a:lnTo>
                      <a:pt x="312" y="425"/>
                    </a:lnTo>
                    <a:lnTo>
                      <a:pt x="2418" y="2574"/>
                    </a:lnTo>
                    <a:cubicBezTo>
                      <a:pt x="2440" y="2597"/>
                      <a:pt x="2466" y="2607"/>
                      <a:pt x="2490" y="2607"/>
                    </a:cubicBezTo>
                    <a:cubicBezTo>
                      <a:pt x="2573" y="2607"/>
                      <a:pt x="2648" y="2498"/>
                      <a:pt x="2572" y="2421"/>
                    </a:cubicBezTo>
                    <a:lnTo>
                      <a:pt x="229" y="30"/>
                    </a:lnTo>
                    <a:cubicBezTo>
                      <a:pt x="209" y="9"/>
                      <a:pt x="184" y="0"/>
                      <a:pt x="1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38"/>
              <p:cNvSpPr/>
              <p:nvPr/>
            </p:nvSpPr>
            <p:spPr>
              <a:xfrm>
                <a:off x="1456500" y="1639075"/>
                <a:ext cx="107300" cy="77925"/>
              </a:xfrm>
              <a:custGeom>
                <a:rect b="b" l="l" r="r" t="t"/>
                <a:pathLst>
                  <a:path extrusionOk="0" h="3117" w="4292">
                    <a:moveTo>
                      <a:pt x="170" y="1"/>
                    </a:moveTo>
                    <a:cubicBezTo>
                      <a:pt x="80" y="1"/>
                      <a:pt x="1" y="111"/>
                      <a:pt x="88" y="180"/>
                    </a:cubicBezTo>
                    <a:cubicBezTo>
                      <a:pt x="1379" y="1209"/>
                      <a:pt x="2712" y="2181"/>
                      <a:pt x="4085" y="3098"/>
                    </a:cubicBezTo>
                    <a:cubicBezTo>
                      <a:pt x="4105" y="3111"/>
                      <a:pt x="4124" y="3117"/>
                      <a:pt x="4142" y="3117"/>
                    </a:cubicBezTo>
                    <a:cubicBezTo>
                      <a:pt x="4232" y="3117"/>
                      <a:pt x="4292" y="2975"/>
                      <a:pt x="4195" y="2910"/>
                    </a:cubicBezTo>
                    <a:cubicBezTo>
                      <a:pt x="2837" y="2004"/>
                      <a:pt x="1519" y="1042"/>
                      <a:pt x="241" y="27"/>
                    </a:cubicBezTo>
                    <a:cubicBezTo>
                      <a:pt x="219" y="9"/>
                      <a:pt x="194" y="1"/>
                      <a:pt x="17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38"/>
              <p:cNvSpPr/>
              <p:nvPr/>
            </p:nvSpPr>
            <p:spPr>
              <a:xfrm>
                <a:off x="1388200" y="1750375"/>
                <a:ext cx="122925" cy="101525"/>
              </a:xfrm>
              <a:custGeom>
                <a:rect b="b" l="l" r="r" t="t"/>
                <a:pathLst>
                  <a:path extrusionOk="0" h="4061" w="4917">
                    <a:moveTo>
                      <a:pt x="168" y="0"/>
                    </a:moveTo>
                    <a:cubicBezTo>
                      <a:pt x="79" y="0"/>
                      <a:pt x="1" y="110"/>
                      <a:pt x="85" y="180"/>
                    </a:cubicBezTo>
                    <a:lnTo>
                      <a:pt x="4678" y="4033"/>
                    </a:lnTo>
                    <a:cubicBezTo>
                      <a:pt x="4701" y="4053"/>
                      <a:pt x="4726" y="4061"/>
                      <a:pt x="4750" y="4061"/>
                    </a:cubicBezTo>
                    <a:cubicBezTo>
                      <a:pt x="4839" y="4061"/>
                      <a:pt x="4916" y="3951"/>
                      <a:pt x="4832" y="3880"/>
                    </a:cubicBezTo>
                    <a:lnTo>
                      <a:pt x="4831" y="3880"/>
                    </a:lnTo>
                    <a:lnTo>
                      <a:pt x="239" y="27"/>
                    </a:lnTo>
                    <a:cubicBezTo>
                      <a:pt x="217" y="8"/>
                      <a:pt x="192" y="0"/>
                      <a:pt x="1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38"/>
              <p:cNvSpPr/>
              <p:nvPr/>
            </p:nvSpPr>
            <p:spPr>
              <a:xfrm>
                <a:off x="1345775" y="1933450"/>
                <a:ext cx="110100" cy="74000"/>
              </a:xfrm>
              <a:custGeom>
                <a:rect b="b" l="l" r="r" t="t"/>
                <a:pathLst>
                  <a:path extrusionOk="0" h="2960" w="4404">
                    <a:moveTo>
                      <a:pt x="144" y="0"/>
                    </a:moveTo>
                    <a:cubicBezTo>
                      <a:pt x="58" y="0"/>
                      <a:pt x="0" y="140"/>
                      <a:pt x="92" y="209"/>
                    </a:cubicBezTo>
                    <a:cubicBezTo>
                      <a:pt x="1414" y="1189"/>
                      <a:pt x="2782" y="2100"/>
                      <a:pt x="4193" y="2944"/>
                    </a:cubicBezTo>
                    <a:cubicBezTo>
                      <a:pt x="4212" y="2955"/>
                      <a:pt x="4230" y="2960"/>
                      <a:pt x="4247" y="2960"/>
                    </a:cubicBezTo>
                    <a:cubicBezTo>
                      <a:pt x="4341" y="2960"/>
                      <a:pt x="4403" y="2816"/>
                      <a:pt x="4303" y="2756"/>
                    </a:cubicBezTo>
                    <a:lnTo>
                      <a:pt x="4302" y="2756"/>
                    </a:lnTo>
                    <a:cubicBezTo>
                      <a:pt x="2888" y="1911"/>
                      <a:pt x="1522" y="999"/>
                      <a:pt x="201" y="21"/>
                    </a:cubicBezTo>
                    <a:cubicBezTo>
                      <a:pt x="182" y="7"/>
                      <a:pt x="162" y="0"/>
                      <a:pt x="14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38"/>
              <p:cNvSpPr/>
              <p:nvPr/>
            </p:nvSpPr>
            <p:spPr>
              <a:xfrm>
                <a:off x="1444300" y="2020200"/>
                <a:ext cx="185550" cy="45375"/>
              </a:xfrm>
              <a:custGeom>
                <a:rect b="b" l="l" r="r" t="t"/>
                <a:pathLst>
                  <a:path extrusionOk="0" h="1815" w="7422">
                    <a:moveTo>
                      <a:pt x="7263" y="0"/>
                    </a:moveTo>
                    <a:cubicBezTo>
                      <a:pt x="7255" y="0"/>
                      <a:pt x="7246" y="1"/>
                      <a:pt x="7237" y="3"/>
                    </a:cubicBezTo>
                    <a:lnTo>
                      <a:pt x="127" y="1601"/>
                    </a:lnTo>
                    <a:cubicBezTo>
                      <a:pt x="0" y="1630"/>
                      <a:pt x="42" y="1814"/>
                      <a:pt x="159" y="1814"/>
                    </a:cubicBezTo>
                    <a:cubicBezTo>
                      <a:pt x="167" y="1814"/>
                      <a:pt x="176" y="1813"/>
                      <a:pt x="185" y="1811"/>
                    </a:cubicBezTo>
                    <a:lnTo>
                      <a:pt x="7294" y="213"/>
                    </a:lnTo>
                    <a:cubicBezTo>
                      <a:pt x="7422" y="184"/>
                      <a:pt x="7380" y="0"/>
                      <a:pt x="72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38"/>
              <p:cNvSpPr/>
              <p:nvPr/>
            </p:nvSpPr>
            <p:spPr>
              <a:xfrm>
                <a:off x="1328675" y="2077225"/>
                <a:ext cx="101300" cy="57050"/>
              </a:xfrm>
              <a:custGeom>
                <a:rect b="b" l="l" r="r" t="t"/>
                <a:pathLst>
                  <a:path extrusionOk="0" h="2282" w="4052">
                    <a:moveTo>
                      <a:pt x="159" y="0"/>
                    </a:moveTo>
                    <a:cubicBezTo>
                      <a:pt x="63" y="0"/>
                      <a:pt x="0" y="142"/>
                      <a:pt x="103" y="203"/>
                    </a:cubicBezTo>
                    <a:lnTo>
                      <a:pt x="103" y="203"/>
                    </a:lnTo>
                    <a:lnTo>
                      <a:pt x="103" y="203"/>
                    </a:lnTo>
                    <a:lnTo>
                      <a:pt x="346" y="348"/>
                    </a:lnTo>
                    <a:cubicBezTo>
                      <a:pt x="362" y="358"/>
                      <a:pt x="378" y="363"/>
                      <a:pt x="394" y="364"/>
                    </a:cubicBezTo>
                    <a:lnTo>
                      <a:pt x="394" y="364"/>
                    </a:lnTo>
                    <a:lnTo>
                      <a:pt x="3837" y="2267"/>
                    </a:lnTo>
                    <a:cubicBezTo>
                      <a:pt x="3856" y="2277"/>
                      <a:pt x="3874" y="2282"/>
                      <a:pt x="3891" y="2282"/>
                    </a:cubicBezTo>
                    <a:cubicBezTo>
                      <a:pt x="3988" y="2282"/>
                      <a:pt x="4051" y="2138"/>
                      <a:pt x="3947" y="2080"/>
                    </a:cubicBezTo>
                    <a:lnTo>
                      <a:pt x="212" y="15"/>
                    </a:lnTo>
                    <a:cubicBezTo>
                      <a:pt x="194" y="5"/>
                      <a:pt x="176" y="0"/>
                      <a:pt x="1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 name="Google Shape;843;p38"/>
            <p:cNvGrpSpPr/>
            <p:nvPr/>
          </p:nvGrpSpPr>
          <p:grpSpPr>
            <a:xfrm rot="-3946144">
              <a:off x="-5648152" y="3810853"/>
              <a:ext cx="915113" cy="1943777"/>
              <a:chOff x="1327775" y="1426950"/>
              <a:chExt cx="399125" cy="847775"/>
            </a:xfrm>
          </p:grpSpPr>
          <p:sp>
            <p:nvSpPr>
              <p:cNvPr id="844" name="Google Shape;844;p38"/>
              <p:cNvSpPr/>
              <p:nvPr/>
            </p:nvSpPr>
            <p:spPr>
              <a:xfrm>
                <a:off x="1327775" y="1426950"/>
                <a:ext cx="399125" cy="847775"/>
              </a:xfrm>
              <a:custGeom>
                <a:rect b="b" l="l" r="r" t="t"/>
                <a:pathLst>
                  <a:path extrusionOk="0" h="33911" w="15965">
                    <a:moveTo>
                      <a:pt x="14194" y="0"/>
                    </a:moveTo>
                    <a:lnTo>
                      <a:pt x="14194" y="0"/>
                    </a:lnTo>
                    <a:cubicBezTo>
                      <a:pt x="8929" y="3415"/>
                      <a:pt x="4769" y="8505"/>
                      <a:pt x="2472" y="14345"/>
                    </a:cubicBezTo>
                    <a:cubicBezTo>
                      <a:pt x="175" y="20184"/>
                      <a:pt x="0" y="27824"/>
                      <a:pt x="1527" y="33911"/>
                    </a:cubicBezTo>
                    <a:cubicBezTo>
                      <a:pt x="6946" y="30488"/>
                      <a:pt x="11210" y="25273"/>
                      <a:pt x="13490" y="19285"/>
                    </a:cubicBezTo>
                    <a:cubicBezTo>
                      <a:pt x="15770" y="13295"/>
                      <a:pt x="15965" y="6160"/>
                      <a:pt x="1419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38"/>
              <p:cNvSpPr/>
              <p:nvPr/>
            </p:nvSpPr>
            <p:spPr>
              <a:xfrm>
                <a:off x="1414525" y="1439050"/>
                <a:ext cx="265275" cy="714225"/>
              </a:xfrm>
              <a:custGeom>
                <a:rect b="b" l="l" r="r" t="t"/>
                <a:pathLst>
                  <a:path extrusionOk="0" h="28569" w="10611">
                    <a:moveTo>
                      <a:pt x="10464" y="0"/>
                    </a:moveTo>
                    <a:cubicBezTo>
                      <a:pt x="10432" y="0"/>
                      <a:pt x="10401" y="17"/>
                      <a:pt x="10382" y="56"/>
                    </a:cubicBezTo>
                    <a:cubicBezTo>
                      <a:pt x="7058" y="7151"/>
                      <a:pt x="4218" y="14468"/>
                      <a:pt x="1894" y="21951"/>
                    </a:cubicBezTo>
                    <a:cubicBezTo>
                      <a:pt x="1228" y="24099"/>
                      <a:pt x="604" y="26261"/>
                      <a:pt x="22" y="28434"/>
                    </a:cubicBezTo>
                    <a:cubicBezTo>
                      <a:pt x="0" y="28516"/>
                      <a:pt x="68" y="28569"/>
                      <a:pt x="133" y="28569"/>
                    </a:cubicBezTo>
                    <a:cubicBezTo>
                      <a:pt x="176" y="28569"/>
                      <a:pt x="218" y="28546"/>
                      <a:pt x="232" y="28492"/>
                    </a:cubicBezTo>
                    <a:cubicBezTo>
                      <a:pt x="2247" y="20964"/>
                      <a:pt x="4775" y="13582"/>
                      <a:pt x="7796" y="6398"/>
                    </a:cubicBezTo>
                    <a:cubicBezTo>
                      <a:pt x="8679" y="4302"/>
                      <a:pt x="9604" y="2226"/>
                      <a:pt x="10570" y="166"/>
                    </a:cubicBezTo>
                    <a:cubicBezTo>
                      <a:pt x="10611" y="80"/>
                      <a:pt x="10535" y="0"/>
                      <a:pt x="1046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38"/>
              <p:cNvSpPr/>
              <p:nvPr/>
            </p:nvSpPr>
            <p:spPr>
              <a:xfrm>
                <a:off x="1585775" y="1594475"/>
                <a:ext cx="122650" cy="54300"/>
              </a:xfrm>
              <a:custGeom>
                <a:rect b="b" l="l" r="r" t="t"/>
                <a:pathLst>
                  <a:path extrusionOk="0" h="2172" w="4906">
                    <a:moveTo>
                      <a:pt x="4731" y="1"/>
                    </a:moveTo>
                    <a:cubicBezTo>
                      <a:pt x="4716" y="1"/>
                      <a:pt x="4700" y="4"/>
                      <a:pt x="4684" y="11"/>
                    </a:cubicBezTo>
                    <a:lnTo>
                      <a:pt x="113" y="1975"/>
                    </a:lnTo>
                    <a:cubicBezTo>
                      <a:pt x="1" y="2022"/>
                      <a:pt x="72" y="2172"/>
                      <a:pt x="176" y="2172"/>
                    </a:cubicBezTo>
                    <a:cubicBezTo>
                      <a:pt x="191" y="2172"/>
                      <a:pt x="206" y="2169"/>
                      <a:pt x="222" y="2162"/>
                    </a:cubicBezTo>
                    <a:lnTo>
                      <a:pt x="4794" y="198"/>
                    </a:lnTo>
                    <a:cubicBezTo>
                      <a:pt x="4906" y="151"/>
                      <a:pt x="4836" y="1"/>
                      <a:pt x="473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38"/>
              <p:cNvSpPr/>
              <p:nvPr/>
            </p:nvSpPr>
            <p:spPr>
              <a:xfrm>
                <a:off x="1537400" y="1732275"/>
                <a:ext cx="168350" cy="50450"/>
              </a:xfrm>
              <a:custGeom>
                <a:rect b="b" l="l" r="r" t="t"/>
                <a:pathLst>
                  <a:path extrusionOk="0" h="2018" w="6734">
                    <a:moveTo>
                      <a:pt x="6585" y="1"/>
                    </a:moveTo>
                    <a:cubicBezTo>
                      <a:pt x="6575" y="1"/>
                      <a:pt x="6565" y="2"/>
                      <a:pt x="6553" y="6"/>
                    </a:cubicBezTo>
                    <a:lnTo>
                      <a:pt x="123" y="1804"/>
                    </a:lnTo>
                    <a:cubicBezTo>
                      <a:pt x="0" y="1839"/>
                      <a:pt x="38" y="2018"/>
                      <a:pt x="150" y="2018"/>
                    </a:cubicBezTo>
                    <a:cubicBezTo>
                      <a:pt x="160" y="2018"/>
                      <a:pt x="170" y="2016"/>
                      <a:pt x="182" y="2013"/>
                    </a:cubicBezTo>
                    <a:lnTo>
                      <a:pt x="6611" y="214"/>
                    </a:lnTo>
                    <a:cubicBezTo>
                      <a:pt x="6734" y="180"/>
                      <a:pt x="6697" y="1"/>
                      <a:pt x="658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38"/>
              <p:cNvSpPr/>
              <p:nvPr/>
            </p:nvSpPr>
            <p:spPr>
              <a:xfrm>
                <a:off x="1489850" y="1860675"/>
                <a:ext cx="204925" cy="57775"/>
              </a:xfrm>
              <a:custGeom>
                <a:rect b="b" l="l" r="r" t="t"/>
                <a:pathLst>
                  <a:path extrusionOk="0" h="2311" w="8197">
                    <a:moveTo>
                      <a:pt x="8039" y="1"/>
                    </a:moveTo>
                    <a:cubicBezTo>
                      <a:pt x="8031" y="1"/>
                      <a:pt x="8022" y="2"/>
                      <a:pt x="8012" y="4"/>
                    </a:cubicBezTo>
                    <a:cubicBezTo>
                      <a:pt x="5358" y="612"/>
                      <a:pt x="2728" y="1308"/>
                      <a:pt x="122" y="2095"/>
                    </a:cubicBezTo>
                    <a:cubicBezTo>
                      <a:pt x="1" y="2132"/>
                      <a:pt x="37" y="2310"/>
                      <a:pt x="146" y="2310"/>
                    </a:cubicBezTo>
                    <a:cubicBezTo>
                      <a:pt x="157" y="2310"/>
                      <a:pt x="168" y="2309"/>
                      <a:pt x="180" y="2305"/>
                    </a:cubicBezTo>
                    <a:cubicBezTo>
                      <a:pt x="2786" y="1518"/>
                      <a:pt x="5416" y="822"/>
                      <a:pt x="8070" y="214"/>
                    </a:cubicBezTo>
                    <a:cubicBezTo>
                      <a:pt x="8197" y="185"/>
                      <a:pt x="8156" y="1"/>
                      <a:pt x="803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38"/>
              <p:cNvSpPr/>
              <p:nvPr/>
            </p:nvSpPr>
            <p:spPr>
              <a:xfrm>
                <a:off x="1563075" y="1486250"/>
                <a:ext cx="66200" cy="65175"/>
              </a:xfrm>
              <a:custGeom>
                <a:rect b="b" l="l" r="r" t="t"/>
                <a:pathLst>
                  <a:path extrusionOk="0" h="2607" w="2648">
                    <a:moveTo>
                      <a:pt x="159" y="0"/>
                    </a:moveTo>
                    <a:cubicBezTo>
                      <a:pt x="80" y="0"/>
                      <a:pt x="1" y="86"/>
                      <a:pt x="58" y="162"/>
                    </a:cubicBezTo>
                    <a:lnTo>
                      <a:pt x="224" y="379"/>
                    </a:lnTo>
                    <a:cubicBezTo>
                      <a:pt x="248" y="410"/>
                      <a:pt x="280" y="424"/>
                      <a:pt x="312" y="425"/>
                    </a:cubicBezTo>
                    <a:lnTo>
                      <a:pt x="312" y="425"/>
                    </a:lnTo>
                    <a:lnTo>
                      <a:pt x="2418" y="2574"/>
                    </a:lnTo>
                    <a:cubicBezTo>
                      <a:pt x="2440" y="2597"/>
                      <a:pt x="2466" y="2607"/>
                      <a:pt x="2490" y="2607"/>
                    </a:cubicBezTo>
                    <a:cubicBezTo>
                      <a:pt x="2573" y="2607"/>
                      <a:pt x="2648" y="2498"/>
                      <a:pt x="2572" y="2421"/>
                    </a:cubicBezTo>
                    <a:lnTo>
                      <a:pt x="229" y="30"/>
                    </a:lnTo>
                    <a:cubicBezTo>
                      <a:pt x="209" y="9"/>
                      <a:pt x="184" y="0"/>
                      <a:pt x="1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38"/>
              <p:cNvSpPr/>
              <p:nvPr/>
            </p:nvSpPr>
            <p:spPr>
              <a:xfrm>
                <a:off x="1456500" y="1639075"/>
                <a:ext cx="107300" cy="77925"/>
              </a:xfrm>
              <a:custGeom>
                <a:rect b="b" l="l" r="r" t="t"/>
                <a:pathLst>
                  <a:path extrusionOk="0" h="3117" w="4292">
                    <a:moveTo>
                      <a:pt x="170" y="1"/>
                    </a:moveTo>
                    <a:cubicBezTo>
                      <a:pt x="80" y="1"/>
                      <a:pt x="1" y="111"/>
                      <a:pt x="88" y="180"/>
                    </a:cubicBezTo>
                    <a:cubicBezTo>
                      <a:pt x="1379" y="1209"/>
                      <a:pt x="2712" y="2181"/>
                      <a:pt x="4085" y="3098"/>
                    </a:cubicBezTo>
                    <a:cubicBezTo>
                      <a:pt x="4105" y="3111"/>
                      <a:pt x="4124" y="3117"/>
                      <a:pt x="4142" y="3117"/>
                    </a:cubicBezTo>
                    <a:cubicBezTo>
                      <a:pt x="4232" y="3117"/>
                      <a:pt x="4292" y="2975"/>
                      <a:pt x="4195" y="2910"/>
                    </a:cubicBezTo>
                    <a:cubicBezTo>
                      <a:pt x="2837" y="2004"/>
                      <a:pt x="1519" y="1042"/>
                      <a:pt x="241" y="27"/>
                    </a:cubicBezTo>
                    <a:cubicBezTo>
                      <a:pt x="219" y="9"/>
                      <a:pt x="194" y="1"/>
                      <a:pt x="17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38"/>
              <p:cNvSpPr/>
              <p:nvPr/>
            </p:nvSpPr>
            <p:spPr>
              <a:xfrm>
                <a:off x="1388200" y="1750375"/>
                <a:ext cx="122925" cy="101525"/>
              </a:xfrm>
              <a:custGeom>
                <a:rect b="b" l="l" r="r" t="t"/>
                <a:pathLst>
                  <a:path extrusionOk="0" h="4061" w="4917">
                    <a:moveTo>
                      <a:pt x="168" y="0"/>
                    </a:moveTo>
                    <a:cubicBezTo>
                      <a:pt x="79" y="0"/>
                      <a:pt x="1" y="110"/>
                      <a:pt x="85" y="180"/>
                    </a:cubicBezTo>
                    <a:lnTo>
                      <a:pt x="4678" y="4033"/>
                    </a:lnTo>
                    <a:cubicBezTo>
                      <a:pt x="4701" y="4053"/>
                      <a:pt x="4726" y="4061"/>
                      <a:pt x="4750" y="4061"/>
                    </a:cubicBezTo>
                    <a:cubicBezTo>
                      <a:pt x="4839" y="4061"/>
                      <a:pt x="4916" y="3951"/>
                      <a:pt x="4832" y="3880"/>
                    </a:cubicBezTo>
                    <a:lnTo>
                      <a:pt x="4831" y="3880"/>
                    </a:lnTo>
                    <a:lnTo>
                      <a:pt x="239" y="27"/>
                    </a:lnTo>
                    <a:cubicBezTo>
                      <a:pt x="217" y="8"/>
                      <a:pt x="192" y="0"/>
                      <a:pt x="1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38"/>
              <p:cNvSpPr/>
              <p:nvPr/>
            </p:nvSpPr>
            <p:spPr>
              <a:xfrm>
                <a:off x="1345775" y="1933450"/>
                <a:ext cx="110100" cy="74000"/>
              </a:xfrm>
              <a:custGeom>
                <a:rect b="b" l="l" r="r" t="t"/>
                <a:pathLst>
                  <a:path extrusionOk="0" h="2960" w="4404">
                    <a:moveTo>
                      <a:pt x="144" y="0"/>
                    </a:moveTo>
                    <a:cubicBezTo>
                      <a:pt x="58" y="0"/>
                      <a:pt x="0" y="140"/>
                      <a:pt x="92" y="209"/>
                    </a:cubicBezTo>
                    <a:cubicBezTo>
                      <a:pt x="1414" y="1189"/>
                      <a:pt x="2782" y="2100"/>
                      <a:pt x="4193" y="2944"/>
                    </a:cubicBezTo>
                    <a:cubicBezTo>
                      <a:pt x="4212" y="2955"/>
                      <a:pt x="4230" y="2960"/>
                      <a:pt x="4247" y="2960"/>
                    </a:cubicBezTo>
                    <a:cubicBezTo>
                      <a:pt x="4341" y="2960"/>
                      <a:pt x="4403" y="2816"/>
                      <a:pt x="4303" y="2756"/>
                    </a:cubicBezTo>
                    <a:lnTo>
                      <a:pt x="4302" y="2756"/>
                    </a:lnTo>
                    <a:cubicBezTo>
                      <a:pt x="2888" y="1911"/>
                      <a:pt x="1522" y="999"/>
                      <a:pt x="201" y="21"/>
                    </a:cubicBezTo>
                    <a:cubicBezTo>
                      <a:pt x="182" y="7"/>
                      <a:pt x="162" y="0"/>
                      <a:pt x="14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38"/>
              <p:cNvSpPr/>
              <p:nvPr/>
            </p:nvSpPr>
            <p:spPr>
              <a:xfrm>
                <a:off x="1444300" y="2020200"/>
                <a:ext cx="185550" cy="45375"/>
              </a:xfrm>
              <a:custGeom>
                <a:rect b="b" l="l" r="r" t="t"/>
                <a:pathLst>
                  <a:path extrusionOk="0" h="1815" w="7422">
                    <a:moveTo>
                      <a:pt x="7263" y="0"/>
                    </a:moveTo>
                    <a:cubicBezTo>
                      <a:pt x="7255" y="0"/>
                      <a:pt x="7246" y="1"/>
                      <a:pt x="7237" y="3"/>
                    </a:cubicBezTo>
                    <a:lnTo>
                      <a:pt x="127" y="1601"/>
                    </a:lnTo>
                    <a:cubicBezTo>
                      <a:pt x="0" y="1630"/>
                      <a:pt x="42" y="1814"/>
                      <a:pt x="159" y="1814"/>
                    </a:cubicBezTo>
                    <a:cubicBezTo>
                      <a:pt x="167" y="1814"/>
                      <a:pt x="176" y="1813"/>
                      <a:pt x="185" y="1811"/>
                    </a:cubicBezTo>
                    <a:lnTo>
                      <a:pt x="7294" y="213"/>
                    </a:lnTo>
                    <a:cubicBezTo>
                      <a:pt x="7422" y="184"/>
                      <a:pt x="7380" y="0"/>
                      <a:pt x="72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38"/>
              <p:cNvSpPr/>
              <p:nvPr/>
            </p:nvSpPr>
            <p:spPr>
              <a:xfrm>
                <a:off x="1328675" y="2077225"/>
                <a:ext cx="101300" cy="57050"/>
              </a:xfrm>
              <a:custGeom>
                <a:rect b="b" l="l" r="r" t="t"/>
                <a:pathLst>
                  <a:path extrusionOk="0" h="2282" w="4052">
                    <a:moveTo>
                      <a:pt x="159" y="0"/>
                    </a:moveTo>
                    <a:cubicBezTo>
                      <a:pt x="63" y="0"/>
                      <a:pt x="0" y="142"/>
                      <a:pt x="103" y="203"/>
                    </a:cubicBezTo>
                    <a:lnTo>
                      <a:pt x="103" y="203"/>
                    </a:lnTo>
                    <a:lnTo>
                      <a:pt x="103" y="203"/>
                    </a:lnTo>
                    <a:lnTo>
                      <a:pt x="346" y="348"/>
                    </a:lnTo>
                    <a:cubicBezTo>
                      <a:pt x="362" y="358"/>
                      <a:pt x="378" y="363"/>
                      <a:pt x="394" y="364"/>
                    </a:cubicBezTo>
                    <a:lnTo>
                      <a:pt x="394" y="364"/>
                    </a:lnTo>
                    <a:lnTo>
                      <a:pt x="3837" y="2267"/>
                    </a:lnTo>
                    <a:cubicBezTo>
                      <a:pt x="3856" y="2277"/>
                      <a:pt x="3874" y="2282"/>
                      <a:pt x="3891" y="2282"/>
                    </a:cubicBezTo>
                    <a:cubicBezTo>
                      <a:pt x="3988" y="2282"/>
                      <a:pt x="4051" y="2138"/>
                      <a:pt x="3947" y="2080"/>
                    </a:cubicBezTo>
                    <a:lnTo>
                      <a:pt x="212" y="15"/>
                    </a:lnTo>
                    <a:cubicBezTo>
                      <a:pt x="194" y="5"/>
                      <a:pt x="176" y="0"/>
                      <a:pt x="1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855" name="Google Shape;855;p38"/>
          <p:cNvSpPr txBox="1"/>
          <p:nvPr>
            <p:ph type="title"/>
          </p:nvPr>
        </p:nvSpPr>
        <p:spPr>
          <a:xfrm>
            <a:off x="2599800" y="557100"/>
            <a:ext cx="3944400" cy="303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What Sets Us Apart</a:t>
            </a:r>
            <a:endParaRPr/>
          </a:p>
        </p:txBody>
      </p:sp>
      <p:graphicFrame>
        <p:nvGraphicFramePr>
          <p:cNvPr id="856" name="Google Shape;856;p38"/>
          <p:cNvGraphicFramePr/>
          <p:nvPr/>
        </p:nvGraphicFramePr>
        <p:xfrm>
          <a:off x="1814338" y="1866900"/>
          <a:ext cx="3000000" cy="3000000"/>
        </p:xfrm>
        <a:graphic>
          <a:graphicData uri="http://schemas.openxmlformats.org/drawingml/2006/table">
            <a:tbl>
              <a:tblPr>
                <a:noFill/>
                <a:tableStyleId>{1CE9C31F-29DE-4067-9F1A-4B68A9885020}</a:tableStyleId>
              </a:tblPr>
              <a:tblGrid>
                <a:gridCol w="853700"/>
                <a:gridCol w="1934375"/>
                <a:gridCol w="1565400"/>
                <a:gridCol w="1161825"/>
              </a:tblGrid>
              <a:tr h="534850">
                <a:tc>
                  <a:txBody>
                    <a:bodyPr/>
                    <a:lstStyle/>
                    <a:p>
                      <a:pPr indent="0" lvl="0" marL="0" rtl="0" algn="ctr">
                        <a:spcBef>
                          <a:spcPts val="0"/>
                        </a:spcBef>
                        <a:spcAft>
                          <a:spcPts val="0"/>
                        </a:spcAft>
                        <a:buNone/>
                      </a:pPr>
                      <a:r>
                        <a:rPr lang="en" sz="1600">
                          <a:solidFill>
                            <a:schemeClr val="accent2"/>
                          </a:solidFill>
                          <a:latin typeface="Passion One"/>
                          <a:ea typeface="Passion One"/>
                          <a:cs typeface="Passion One"/>
                          <a:sym typeface="Passion One"/>
                        </a:rPr>
                        <a:t>Area</a:t>
                      </a:r>
                      <a:endParaRPr sz="1600">
                        <a:solidFill>
                          <a:schemeClr val="accent2"/>
                        </a:solidFill>
                        <a:latin typeface="Passion One"/>
                        <a:ea typeface="Passion One"/>
                        <a:cs typeface="Passion One"/>
                        <a:sym typeface="Passion One"/>
                      </a:endParaRPr>
                    </a:p>
                  </a:txBody>
                  <a:tcPr marT="91425" marB="91425" marR="91425" marL="91425" anchor="ctr">
                    <a:lnL cap="flat" cmpd="sng" w="38100">
                      <a:solidFill>
                        <a:schemeClr val="accent4"/>
                      </a:solidFill>
                      <a:prstDash val="solid"/>
                      <a:round/>
                      <a:headEnd len="sm" w="sm" type="none"/>
                      <a:tailEnd len="sm" w="sm" type="none"/>
                    </a:lnL>
                    <a:lnR cap="flat" cmpd="sng" w="38100">
                      <a:solidFill>
                        <a:schemeClr val="accent4"/>
                      </a:solidFill>
                      <a:prstDash val="solid"/>
                      <a:round/>
                      <a:headEnd len="sm" w="sm" type="none"/>
                      <a:tailEnd len="sm" w="sm" type="none"/>
                    </a:lnR>
                    <a:lnT cap="flat" cmpd="sng" w="38100">
                      <a:solidFill>
                        <a:schemeClr val="accent4"/>
                      </a:solidFill>
                      <a:prstDash val="solid"/>
                      <a:round/>
                      <a:headEnd len="sm" w="sm" type="none"/>
                      <a:tailEnd len="sm" w="sm" type="none"/>
                    </a:lnT>
                    <a:lnB cap="flat" cmpd="sng" w="38100">
                      <a:solidFill>
                        <a:schemeClr val="accent4"/>
                      </a:solidFill>
                      <a:prstDash val="solid"/>
                      <a:round/>
                      <a:headEnd len="sm" w="sm" type="none"/>
                      <a:tailEnd len="sm" w="sm" type="none"/>
                    </a:lnB>
                    <a:solidFill>
                      <a:schemeClr val="accent4"/>
                    </a:solidFill>
                  </a:tcPr>
                </a:tc>
                <a:tc>
                  <a:txBody>
                    <a:bodyPr/>
                    <a:lstStyle/>
                    <a:p>
                      <a:pPr indent="0" lvl="0" marL="0" rtl="0" algn="ctr">
                        <a:spcBef>
                          <a:spcPts val="0"/>
                        </a:spcBef>
                        <a:spcAft>
                          <a:spcPts val="0"/>
                        </a:spcAft>
                        <a:buNone/>
                      </a:pPr>
                      <a:r>
                        <a:rPr lang="en" sz="1600">
                          <a:solidFill>
                            <a:schemeClr val="accent2"/>
                          </a:solidFill>
                          <a:latin typeface="Passion One"/>
                          <a:ea typeface="Passion One"/>
                          <a:cs typeface="Passion One"/>
                          <a:sym typeface="Passion One"/>
                        </a:rPr>
                        <a:t>About</a:t>
                      </a:r>
                      <a:endParaRPr sz="1600">
                        <a:solidFill>
                          <a:schemeClr val="accent2"/>
                        </a:solidFill>
                        <a:latin typeface="Passion One"/>
                        <a:ea typeface="Passion One"/>
                        <a:cs typeface="Passion One"/>
                        <a:sym typeface="Passion One"/>
                      </a:endParaRPr>
                    </a:p>
                  </a:txBody>
                  <a:tcPr marT="91425" marB="91425" marR="91425" marL="91425" anchor="ctr">
                    <a:lnL cap="flat" cmpd="sng" w="38100">
                      <a:solidFill>
                        <a:schemeClr val="accent4"/>
                      </a:solidFill>
                      <a:prstDash val="solid"/>
                      <a:round/>
                      <a:headEnd len="sm" w="sm" type="none"/>
                      <a:tailEnd len="sm" w="sm" type="none"/>
                    </a:lnL>
                    <a:lnR cap="flat" cmpd="sng" w="38100">
                      <a:solidFill>
                        <a:schemeClr val="accent4"/>
                      </a:solidFill>
                      <a:prstDash val="solid"/>
                      <a:round/>
                      <a:headEnd len="sm" w="sm" type="none"/>
                      <a:tailEnd len="sm" w="sm" type="none"/>
                    </a:lnR>
                    <a:lnT cap="flat" cmpd="sng" w="38100">
                      <a:solidFill>
                        <a:schemeClr val="accent4"/>
                      </a:solidFill>
                      <a:prstDash val="solid"/>
                      <a:round/>
                      <a:headEnd len="sm" w="sm" type="none"/>
                      <a:tailEnd len="sm" w="sm" type="none"/>
                    </a:lnT>
                    <a:lnB cap="flat" cmpd="sng" w="38100">
                      <a:solidFill>
                        <a:schemeClr val="accent4"/>
                      </a:solidFill>
                      <a:prstDash val="solid"/>
                      <a:round/>
                      <a:headEnd len="sm" w="sm" type="none"/>
                      <a:tailEnd len="sm" w="sm" type="none"/>
                    </a:lnB>
                    <a:solidFill>
                      <a:schemeClr val="accent4"/>
                    </a:solidFill>
                  </a:tcPr>
                </a:tc>
                <a:tc>
                  <a:txBody>
                    <a:bodyPr/>
                    <a:lstStyle/>
                    <a:p>
                      <a:pPr indent="0" lvl="0" marL="0" rtl="0" algn="ctr">
                        <a:spcBef>
                          <a:spcPts val="0"/>
                        </a:spcBef>
                        <a:spcAft>
                          <a:spcPts val="0"/>
                        </a:spcAft>
                        <a:buClr>
                          <a:schemeClr val="dk1"/>
                        </a:buClr>
                        <a:buSzPts val="1100"/>
                        <a:buFont typeface="Arial"/>
                        <a:buNone/>
                      </a:pPr>
                      <a:r>
                        <a:rPr lang="en" sz="1600">
                          <a:solidFill>
                            <a:schemeClr val="accent2"/>
                          </a:solidFill>
                          <a:latin typeface="Passion One"/>
                          <a:ea typeface="Passion One"/>
                          <a:cs typeface="Passion One"/>
                          <a:sym typeface="Passion One"/>
                        </a:rPr>
                        <a:t>Professional Practices</a:t>
                      </a:r>
                      <a:endParaRPr sz="1600">
                        <a:solidFill>
                          <a:schemeClr val="accent2"/>
                        </a:solidFill>
                        <a:latin typeface="Passion One"/>
                        <a:ea typeface="Passion One"/>
                        <a:cs typeface="Passion One"/>
                        <a:sym typeface="Passion One"/>
                      </a:endParaRPr>
                    </a:p>
                  </a:txBody>
                  <a:tcPr marT="91425" marB="91425" marR="91425" marL="91425" anchor="ctr">
                    <a:lnL cap="flat" cmpd="sng" w="38100">
                      <a:solidFill>
                        <a:schemeClr val="accent4"/>
                      </a:solidFill>
                      <a:prstDash val="solid"/>
                      <a:round/>
                      <a:headEnd len="sm" w="sm" type="none"/>
                      <a:tailEnd len="sm" w="sm" type="none"/>
                    </a:lnL>
                    <a:lnR cap="flat" cmpd="sng" w="38100">
                      <a:solidFill>
                        <a:schemeClr val="accent4"/>
                      </a:solidFill>
                      <a:prstDash val="solid"/>
                      <a:round/>
                      <a:headEnd len="sm" w="sm" type="none"/>
                      <a:tailEnd len="sm" w="sm" type="none"/>
                    </a:lnR>
                    <a:lnT cap="flat" cmpd="sng" w="38100">
                      <a:solidFill>
                        <a:schemeClr val="accent4"/>
                      </a:solidFill>
                      <a:prstDash val="solid"/>
                      <a:round/>
                      <a:headEnd len="sm" w="sm" type="none"/>
                      <a:tailEnd len="sm" w="sm" type="none"/>
                    </a:lnT>
                    <a:lnB cap="flat" cmpd="sng" w="38100">
                      <a:solidFill>
                        <a:schemeClr val="accent4"/>
                      </a:solidFill>
                      <a:prstDash val="solid"/>
                      <a:round/>
                      <a:headEnd len="sm" w="sm" type="none"/>
                      <a:tailEnd len="sm" w="sm" type="none"/>
                    </a:lnB>
                    <a:solidFill>
                      <a:schemeClr val="accent4"/>
                    </a:solidFill>
                  </a:tcPr>
                </a:tc>
                <a:tc>
                  <a:txBody>
                    <a:bodyPr/>
                    <a:lstStyle/>
                    <a:p>
                      <a:pPr indent="0" lvl="0" marL="0" rtl="0" algn="ctr">
                        <a:spcBef>
                          <a:spcPts val="0"/>
                        </a:spcBef>
                        <a:spcAft>
                          <a:spcPts val="0"/>
                        </a:spcAft>
                        <a:buNone/>
                      </a:pPr>
                      <a:r>
                        <a:rPr lang="en" sz="1600">
                          <a:solidFill>
                            <a:schemeClr val="accent2"/>
                          </a:solidFill>
                          <a:latin typeface="Passion One"/>
                          <a:ea typeface="Passion One"/>
                          <a:cs typeface="Passion One"/>
                          <a:sym typeface="Passion One"/>
                        </a:rPr>
                        <a:t>Concerts &amp; Workshops</a:t>
                      </a:r>
                      <a:endParaRPr sz="1600">
                        <a:solidFill>
                          <a:schemeClr val="accent2"/>
                        </a:solidFill>
                        <a:latin typeface="Passion One"/>
                        <a:ea typeface="Passion One"/>
                        <a:cs typeface="Passion One"/>
                        <a:sym typeface="Passion One"/>
                      </a:endParaRPr>
                    </a:p>
                  </a:txBody>
                  <a:tcPr marT="91425" marB="91425" marR="91425" marL="91425" anchor="ctr">
                    <a:lnL cap="flat" cmpd="sng" w="38100">
                      <a:solidFill>
                        <a:schemeClr val="accent4"/>
                      </a:solidFill>
                      <a:prstDash val="solid"/>
                      <a:round/>
                      <a:headEnd len="sm" w="sm" type="none"/>
                      <a:tailEnd len="sm" w="sm" type="none"/>
                    </a:lnL>
                    <a:lnR cap="flat" cmpd="sng" w="38100">
                      <a:solidFill>
                        <a:schemeClr val="accent4"/>
                      </a:solidFill>
                      <a:prstDash val="solid"/>
                      <a:round/>
                      <a:headEnd len="sm" w="sm" type="none"/>
                      <a:tailEnd len="sm" w="sm" type="none"/>
                    </a:lnR>
                    <a:lnT cap="flat" cmpd="sng" w="38100">
                      <a:solidFill>
                        <a:schemeClr val="accent4"/>
                      </a:solidFill>
                      <a:prstDash val="solid"/>
                      <a:round/>
                      <a:headEnd len="sm" w="sm" type="none"/>
                      <a:tailEnd len="sm" w="sm" type="none"/>
                    </a:lnT>
                    <a:lnB cap="flat" cmpd="sng" w="38100">
                      <a:solidFill>
                        <a:schemeClr val="accent4"/>
                      </a:solidFill>
                      <a:prstDash val="solid"/>
                      <a:round/>
                      <a:headEnd len="sm" w="sm" type="none"/>
                      <a:tailEnd len="sm" w="sm" type="none"/>
                    </a:lnB>
                    <a:solidFill>
                      <a:schemeClr val="accent4"/>
                    </a:solidFill>
                  </a:tcPr>
                </a:tc>
              </a:tr>
              <a:tr h="911825">
                <a:tc>
                  <a:txBody>
                    <a:bodyPr/>
                    <a:lstStyle/>
                    <a:p>
                      <a:pPr indent="0" lvl="0" marL="0" rtl="0" algn="ctr">
                        <a:spcBef>
                          <a:spcPts val="0"/>
                        </a:spcBef>
                        <a:spcAft>
                          <a:spcPts val="0"/>
                        </a:spcAft>
                        <a:buNone/>
                      </a:pPr>
                      <a:r>
                        <a:rPr lang="en" sz="1500">
                          <a:solidFill>
                            <a:schemeClr val="accent2"/>
                          </a:solidFill>
                          <a:latin typeface="Passion One"/>
                          <a:ea typeface="Passion One"/>
                          <a:cs typeface="Passion One"/>
                          <a:sym typeface="Passion One"/>
                        </a:rPr>
                        <a:t>Mercury</a:t>
                      </a:r>
                      <a:endParaRPr sz="1500">
                        <a:solidFill>
                          <a:schemeClr val="accent2"/>
                        </a:solidFill>
                        <a:latin typeface="Passion One"/>
                        <a:ea typeface="Passion One"/>
                        <a:cs typeface="Passion One"/>
                        <a:sym typeface="Passion One"/>
                      </a:endParaRPr>
                    </a:p>
                  </a:txBody>
                  <a:tcPr marT="91425" marB="91425" marR="91425" marL="91425" anchor="ctr">
                    <a:lnL cap="flat" cmpd="sng" w="38100">
                      <a:solidFill>
                        <a:schemeClr val="accent4"/>
                      </a:solidFill>
                      <a:prstDash val="solid"/>
                      <a:round/>
                      <a:headEnd len="sm" w="sm" type="none"/>
                      <a:tailEnd len="sm" w="sm" type="none"/>
                    </a:lnL>
                    <a:lnR cap="flat" cmpd="sng" w="38100">
                      <a:solidFill>
                        <a:schemeClr val="accent4"/>
                      </a:solidFill>
                      <a:prstDash val="solid"/>
                      <a:round/>
                      <a:headEnd len="sm" w="sm" type="none"/>
                      <a:tailEnd len="sm" w="sm" type="none"/>
                    </a:lnR>
                    <a:lnT cap="flat" cmpd="sng" w="38100">
                      <a:solidFill>
                        <a:schemeClr val="accent4"/>
                      </a:solidFill>
                      <a:prstDash val="solid"/>
                      <a:round/>
                      <a:headEnd len="sm" w="sm" type="none"/>
                      <a:tailEnd len="sm" w="sm" type="none"/>
                    </a:lnT>
                    <a:lnB cap="flat" cmpd="sng" w="38100">
                      <a:solidFill>
                        <a:schemeClr val="accent4"/>
                      </a:solidFill>
                      <a:prstDash val="solid"/>
                      <a:round/>
                      <a:headEnd len="sm" w="sm" type="none"/>
                      <a:tailEnd len="sm" w="sm" type="none"/>
                    </a:lnB>
                    <a:solidFill>
                      <a:schemeClr val="accent4"/>
                    </a:solidFill>
                  </a:tcPr>
                </a:tc>
                <a:tc>
                  <a:txBody>
                    <a:bodyPr/>
                    <a:lstStyle/>
                    <a:p>
                      <a:pPr indent="0" lvl="0" marL="0" rtl="0" algn="ctr">
                        <a:spcBef>
                          <a:spcPts val="0"/>
                        </a:spcBef>
                        <a:spcAft>
                          <a:spcPts val="0"/>
                        </a:spcAft>
                        <a:buNone/>
                      </a:pPr>
                      <a:r>
                        <a:rPr lang="en" sz="1000">
                          <a:solidFill>
                            <a:schemeClr val="accent6"/>
                          </a:solidFill>
                          <a:latin typeface="DM Sans"/>
                          <a:ea typeface="DM Sans"/>
                          <a:cs typeface="DM Sans"/>
                          <a:sym typeface="DM Sans"/>
                        </a:rPr>
                        <a:t>Mercury is the smallest planet in our Solar System and the closest to the Sun</a:t>
                      </a:r>
                      <a:endParaRPr sz="1000">
                        <a:solidFill>
                          <a:schemeClr val="accent6"/>
                        </a:solidFill>
                        <a:latin typeface="DM Sans"/>
                        <a:ea typeface="DM Sans"/>
                        <a:cs typeface="DM Sans"/>
                        <a:sym typeface="DM Sans"/>
                      </a:endParaRPr>
                    </a:p>
                  </a:txBody>
                  <a:tcPr marT="91425" marB="91425" marR="91425" marL="91425" anchor="ctr">
                    <a:lnL cap="flat" cmpd="sng" w="38100">
                      <a:solidFill>
                        <a:schemeClr val="accent4"/>
                      </a:solidFill>
                      <a:prstDash val="solid"/>
                      <a:round/>
                      <a:headEnd len="sm" w="sm" type="none"/>
                      <a:tailEnd len="sm" w="sm" type="none"/>
                    </a:lnL>
                    <a:lnR cap="flat" cmpd="sng" w="38100">
                      <a:solidFill>
                        <a:schemeClr val="accent4"/>
                      </a:solidFill>
                      <a:prstDash val="solid"/>
                      <a:round/>
                      <a:headEnd len="sm" w="sm" type="none"/>
                      <a:tailEnd len="sm" w="sm" type="none"/>
                    </a:lnR>
                    <a:lnT cap="flat" cmpd="sng" w="38100">
                      <a:solidFill>
                        <a:schemeClr val="accent4"/>
                      </a:solidFill>
                      <a:prstDash val="solid"/>
                      <a:round/>
                      <a:headEnd len="sm" w="sm" type="none"/>
                      <a:tailEnd len="sm" w="sm" type="none"/>
                    </a:lnT>
                    <a:lnB cap="flat" cmpd="sng" w="38100">
                      <a:solidFill>
                        <a:schemeClr val="accent4"/>
                      </a:solidFill>
                      <a:prstDash val="solid"/>
                      <a:round/>
                      <a:headEnd len="sm" w="sm" type="none"/>
                      <a:tailEnd len="sm" w="sm" type="none"/>
                    </a:lnB>
                    <a:solidFill>
                      <a:schemeClr val="accent2"/>
                    </a:solidFill>
                  </a:tcPr>
                </a:tc>
                <a:tc>
                  <a:txBody>
                    <a:bodyPr/>
                    <a:lstStyle/>
                    <a:p>
                      <a:pPr indent="0" lvl="0" marL="0" rtl="0" algn="ctr">
                        <a:spcBef>
                          <a:spcPts val="0"/>
                        </a:spcBef>
                        <a:spcAft>
                          <a:spcPts val="0"/>
                        </a:spcAft>
                        <a:buClr>
                          <a:schemeClr val="dk1"/>
                        </a:buClr>
                        <a:buSzPts val="1100"/>
                        <a:buFont typeface="Arial"/>
                        <a:buNone/>
                      </a:pPr>
                      <a:r>
                        <a:rPr lang="en" sz="1000">
                          <a:solidFill>
                            <a:schemeClr val="accent6"/>
                          </a:solidFill>
                          <a:latin typeface="DM Sans"/>
                          <a:ea typeface="DM Sans"/>
                          <a:cs typeface="DM Sans"/>
                          <a:sym typeface="DM Sans"/>
                        </a:rPr>
                        <a:t>This planet is actually a bit larger than our Moon</a:t>
                      </a:r>
                      <a:endParaRPr sz="1000">
                        <a:solidFill>
                          <a:schemeClr val="accent6"/>
                        </a:solidFill>
                        <a:latin typeface="DM Sans"/>
                        <a:ea typeface="DM Sans"/>
                        <a:cs typeface="DM Sans"/>
                        <a:sym typeface="DM Sans"/>
                      </a:endParaRPr>
                    </a:p>
                  </a:txBody>
                  <a:tcPr marT="91425" marB="91425" marR="91425" marL="91425" anchor="ctr">
                    <a:lnL cap="flat" cmpd="sng" w="38100">
                      <a:solidFill>
                        <a:schemeClr val="accent4"/>
                      </a:solidFill>
                      <a:prstDash val="solid"/>
                      <a:round/>
                      <a:headEnd len="sm" w="sm" type="none"/>
                      <a:tailEnd len="sm" w="sm" type="none"/>
                    </a:lnL>
                    <a:lnR cap="flat" cmpd="sng" w="38100">
                      <a:solidFill>
                        <a:schemeClr val="accent4"/>
                      </a:solidFill>
                      <a:prstDash val="solid"/>
                      <a:round/>
                      <a:headEnd len="sm" w="sm" type="none"/>
                      <a:tailEnd len="sm" w="sm" type="none"/>
                    </a:lnR>
                    <a:lnT cap="flat" cmpd="sng" w="38100">
                      <a:solidFill>
                        <a:schemeClr val="accent4"/>
                      </a:solidFill>
                      <a:prstDash val="solid"/>
                      <a:round/>
                      <a:headEnd len="sm" w="sm" type="none"/>
                      <a:tailEnd len="sm" w="sm" type="none"/>
                    </a:lnT>
                    <a:lnB cap="flat" cmpd="sng" w="38100">
                      <a:solidFill>
                        <a:schemeClr val="accent4"/>
                      </a:solidFill>
                      <a:prstDash val="solid"/>
                      <a:round/>
                      <a:headEnd len="sm" w="sm" type="none"/>
                      <a:tailEnd len="sm" w="sm" type="none"/>
                    </a:lnB>
                    <a:solidFill>
                      <a:schemeClr val="accent2"/>
                    </a:solidFill>
                  </a:tcPr>
                </a:tc>
                <a:tc>
                  <a:txBody>
                    <a:bodyPr/>
                    <a:lstStyle/>
                    <a:p>
                      <a:pPr indent="0" lvl="0" marL="0" rtl="0" algn="ctr">
                        <a:spcBef>
                          <a:spcPts val="0"/>
                        </a:spcBef>
                        <a:spcAft>
                          <a:spcPts val="0"/>
                        </a:spcAft>
                        <a:buNone/>
                      </a:pPr>
                      <a:r>
                        <a:rPr lang="en" sz="1000">
                          <a:solidFill>
                            <a:schemeClr val="accent6"/>
                          </a:solidFill>
                          <a:latin typeface="DM Sans"/>
                          <a:ea typeface="DM Sans"/>
                          <a:cs typeface="DM Sans"/>
                          <a:sym typeface="DM Sans"/>
                        </a:rPr>
                        <a:t>3 per year</a:t>
                      </a:r>
                      <a:endParaRPr sz="1000">
                        <a:solidFill>
                          <a:schemeClr val="accent6"/>
                        </a:solidFill>
                        <a:latin typeface="DM Sans"/>
                        <a:ea typeface="DM Sans"/>
                        <a:cs typeface="DM Sans"/>
                        <a:sym typeface="DM Sans"/>
                      </a:endParaRPr>
                    </a:p>
                  </a:txBody>
                  <a:tcPr marT="91425" marB="91425" marR="91425" marL="91425" anchor="ctr">
                    <a:lnL cap="flat" cmpd="sng" w="38100">
                      <a:solidFill>
                        <a:schemeClr val="accent4"/>
                      </a:solidFill>
                      <a:prstDash val="solid"/>
                      <a:round/>
                      <a:headEnd len="sm" w="sm" type="none"/>
                      <a:tailEnd len="sm" w="sm" type="none"/>
                    </a:lnL>
                    <a:lnR cap="flat" cmpd="sng" w="38100">
                      <a:solidFill>
                        <a:schemeClr val="accent4"/>
                      </a:solidFill>
                      <a:prstDash val="solid"/>
                      <a:round/>
                      <a:headEnd len="sm" w="sm" type="none"/>
                      <a:tailEnd len="sm" w="sm" type="none"/>
                    </a:lnR>
                    <a:lnT cap="flat" cmpd="sng" w="38100">
                      <a:solidFill>
                        <a:schemeClr val="accent4"/>
                      </a:solidFill>
                      <a:prstDash val="solid"/>
                      <a:round/>
                      <a:headEnd len="sm" w="sm" type="none"/>
                      <a:tailEnd len="sm" w="sm" type="none"/>
                    </a:lnT>
                    <a:lnB cap="flat" cmpd="sng" w="38100">
                      <a:solidFill>
                        <a:schemeClr val="accent4"/>
                      </a:solidFill>
                      <a:prstDash val="solid"/>
                      <a:round/>
                      <a:headEnd len="sm" w="sm" type="none"/>
                      <a:tailEnd len="sm" w="sm" type="none"/>
                    </a:lnB>
                    <a:solidFill>
                      <a:schemeClr val="accent2"/>
                    </a:solidFill>
                  </a:tcPr>
                </a:tc>
              </a:tr>
              <a:tr h="907225">
                <a:tc>
                  <a:txBody>
                    <a:bodyPr/>
                    <a:lstStyle/>
                    <a:p>
                      <a:pPr indent="0" lvl="0" marL="0" rtl="0" algn="ctr">
                        <a:spcBef>
                          <a:spcPts val="0"/>
                        </a:spcBef>
                        <a:spcAft>
                          <a:spcPts val="0"/>
                        </a:spcAft>
                        <a:buNone/>
                      </a:pPr>
                      <a:r>
                        <a:rPr lang="en" sz="1500">
                          <a:solidFill>
                            <a:schemeClr val="accent2"/>
                          </a:solidFill>
                          <a:latin typeface="Passion One"/>
                          <a:ea typeface="Passion One"/>
                          <a:cs typeface="Passion One"/>
                          <a:sym typeface="Passion One"/>
                        </a:rPr>
                        <a:t>Neptune</a:t>
                      </a:r>
                      <a:endParaRPr sz="1500">
                        <a:solidFill>
                          <a:schemeClr val="accent2"/>
                        </a:solidFill>
                        <a:latin typeface="Passion One"/>
                        <a:ea typeface="Passion One"/>
                        <a:cs typeface="Passion One"/>
                        <a:sym typeface="Passion One"/>
                      </a:endParaRPr>
                    </a:p>
                  </a:txBody>
                  <a:tcPr marT="91425" marB="91425" marR="91425" marL="91425" anchor="ctr">
                    <a:lnL cap="flat" cmpd="sng" w="38100">
                      <a:solidFill>
                        <a:schemeClr val="accent4"/>
                      </a:solidFill>
                      <a:prstDash val="solid"/>
                      <a:round/>
                      <a:headEnd len="sm" w="sm" type="none"/>
                      <a:tailEnd len="sm" w="sm" type="none"/>
                    </a:lnL>
                    <a:lnR cap="flat" cmpd="sng" w="38100">
                      <a:solidFill>
                        <a:schemeClr val="accent4"/>
                      </a:solidFill>
                      <a:prstDash val="solid"/>
                      <a:round/>
                      <a:headEnd len="sm" w="sm" type="none"/>
                      <a:tailEnd len="sm" w="sm" type="none"/>
                    </a:lnR>
                    <a:lnT cap="flat" cmpd="sng" w="38100">
                      <a:solidFill>
                        <a:schemeClr val="accent4"/>
                      </a:solidFill>
                      <a:prstDash val="solid"/>
                      <a:round/>
                      <a:headEnd len="sm" w="sm" type="none"/>
                      <a:tailEnd len="sm" w="sm" type="none"/>
                    </a:lnT>
                    <a:lnB cap="flat" cmpd="sng" w="38100">
                      <a:solidFill>
                        <a:schemeClr val="accent4"/>
                      </a:solidFill>
                      <a:prstDash val="solid"/>
                      <a:round/>
                      <a:headEnd len="sm" w="sm" type="none"/>
                      <a:tailEnd len="sm" w="sm" type="none"/>
                    </a:lnB>
                    <a:solidFill>
                      <a:schemeClr val="accent4"/>
                    </a:solidFill>
                  </a:tcPr>
                </a:tc>
                <a:tc>
                  <a:txBody>
                    <a:bodyPr/>
                    <a:lstStyle/>
                    <a:p>
                      <a:pPr indent="0" lvl="0" marL="0" rtl="0" algn="ctr">
                        <a:spcBef>
                          <a:spcPts val="0"/>
                        </a:spcBef>
                        <a:spcAft>
                          <a:spcPts val="0"/>
                        </a:spcAft>
                        <a:buNone/>
                      </a:pPr>
                      <a:r>
                        <a:rPr lang="en" sz="1000">
                          <a:solidFill>
                            <a:schemeClr val="accent6"/>
                          </a:solidFill>
                          <a:latin typeface="DM Sans"/>
                          <a:ea typeface="DM Sans"/>
                          <a:cs typeface="DM Sans"/>
                          <a:sym typeface="DM Sans"/>
                        </a:rPr>
                        <a:t>Neptune is the fourth-largest planet by diameter in our Solar System</a:t>
                      </a:r>
                      <a:endParaRPr sz="1000">
                        <a:solidFill>
                          <a:schemeClr val="accent6"/>
                        </a:solidFill>
                        <a:latin typeface="DM Sans"/>
                        <a:ea typeface="DM Sans"/>
                        <a:cs typeface="DM Sans"/>
                        <a:sym typeface="DM Sans"/>
                      </a:endParaRPr>
                    </a:p>
                  </a:txBody>
                  <a:tcPr marT="91425" marB="91425" marR="91425" marL="91425" anchor="ctr">
                    <a:lnL cap="flat" cmpd="sng" w="38100">
                      <a:solidFill>
                        <a:schemeClr val="accent4"/>
                      </a:solidFill>
                      <a:prstDash val="solid"/>
                      <a:round/>
                      <a:headEnd len="sm" w="sm" type="none"/>
                      <a:tailEnd len="sm" w="sm" type="none"/>
                    </a:lnL>
                    <a:lnR cap="flat" cmpd="sng" w="38100">
                      <a:solidFill>
                        <a:schemeClr val="accent4"/>
                      </a:solidFill>
                      <a:prstDash val="solid"/>
                      <a:round/>
                      <a:headEnd len="sm" w="sm" type="none"/>
                      <a:tailEnd len="sm" w="sm" type="none"/>
                    </a:lnR>
                    <a:lnT cap="flat" cmpd="sng" w="38100">
                      <a:solidFill>
                        <a:schemeClr val="accent4"/>
                      </a:solidFill>
                      <a:prstDash val="solid"/>
                      <a:round/>
                      <a:headEnd len="sm" w="sm" type="none"/>
                      <a:tailEnd len="sm" w="sm" type="none"/>
                    </a:lnT>
                    <a:lnB cap="flat" cmpd="sng" w="38100">
                      <a:solidFill>
                        <a:schemeClr val="accent4"/>
                      </a:solidFill>
                      <a:prstDash val="solid"/>
                      <a:round/>
                      <a:headEnd len="sm" w="sm" type="none"/>
                      <a:tailEnd len="sm" w="sm" type="none"/>
                    </a:lnB>
                    <a:solidFill>
                      <a:schemeClr val="accent2"/>
                    </a:solidFill>
                  </a:tcPr>
                </a:tc>
                <a:tc>
                  <a:txBody>
                    <a:bodyPr/>
                    <a:lstStyle/>
                    <a:p>
                      <a:pPr indent="0" lvl="0" marL="0" rtl="0" algn="ctr">
                        <a:spcBef>
                          <a:spcPts val="0"/>
                        </a:spcBef>
                        <a:spcAft>
                          <a:spcPts val="0"/>
                        </a:spcAft>
                        <a:buClr>
                          <a:schemeClr val="dk1"/>
                        </a:buClr>
                        <a:buSzPts val="1100"/>
                        <a:buFont typeface="Arial"/>
                        <a:buNone/>
                      </a:pPr>
                      <a:r>
                        <a:rPr lang="en" sz="1000">
                          <a:solidFill>
                            <a:schemeClr val="accent6"/>
                          </a:solidFill>
                          <a:latin typeface="DM Sans"/>
                          <a:ea typeface="DM Sans"/>
                          <a:cs typeface="DM Sans"/>
                          <a:sym typeface="DM Sans"/>
                        </a:rPr>
                        <a:t>Neptune is the eighth planet and the farthest one from the Sun</a:t>
                      </a:r>
                      <a:endParaRPr sz="1000">
                        <a:solidFill>
                          <a:schemeClr val="accent6"/>
                        </a:solidFill>
                        <a:latin typeface="DM Sans"/>
                        <a:ea typeface="DM Sans"/>
                        <a:cs typeface="DM Sans"/>
                        <a:sym typeface="DM Sans"/>
                      </a:endParaRPr>
                    </a:p>
                  </a:txBody>
                  <a:tcPr marT="91425" marB="91425" marR="91425" marL="91425" anchor="ctr">
                    <a:lnL cap="flat" cmpd="sng" w="38100">
                      <a:solidFill>
                        <a:schemeClr val="accent4"/>
                      </a:solidFill>
                      <a:prstDash val="solid"/>
                      <a:round/>
                      <a:headEnd len="sm" w="sm" type="none"/>
                      <a:tailEnd len="sm" w="sm" type="none"/>
                    </a:lnL>
                    <a:lnR cap="flat" cmpd="sng" w="38100">
                      <a:solidFill>
                        <a:schemeClr val="accent4"/>
                      </a:solidFill>
                      <a:prstDash val="solid"/>
                      <a:round/>
                      <a:headEnd len="sm" w="sm" type="none"/>
                      <a:tailEnd len="sm" w="sm" type="none"/>
                    </a:lnR>
                    <a:lnT cap="flat" cmpd="sng" w="38100">
                      <a:solidFill>
                        <a:schemeClr val="accent4"/>
                      </a:solidFill>
                      <a:prstDash val="solid"/>
                      <a:round/>
                      <a:headEnd len="sm" w="sm" type="none"/>
                      <a:tailEnd len="sm" w="sm" type="none"/>
                    </a:lnT>
                    <a:lnB cap="flat" cmpd="sng" w="38100">
                      <a:solidFill>
                        <a:schemeClr val="accent4"/>
                      </a:solidFill>
                      <a:prstDash val="solid"/>
                      <a:round/>
                      <a:headEnd len="sm" w="sm" type="none"/>
                      <a:tailEnd len="sm" w="sm" type="none"/>
                    </a:lnB>
                    <a:solidFill>
                      <a:schemeClr val="accent2"/>
                    </a:solidFill>
                  </a:tcPr>
                </a:tc>
                <a:tc>
                  <a:txBody>
                    <a:bodyPr/>
                    <a:lstStyle/>
                    <a:p>
                      <a:pPr indent="0" lvl="0" marL="0" rtl="0" algn="ctr">
                        <a:spcBef>
                          <a:spcPts val="0"/>
                        </a:spcBef>
                        <a:spcAft>
                          <a:spcPts val="0"/>
                        </a:spcAft>
                        <a:buNone/>
                      </a:pPr>
                      <a:r>
                        <a:rPr lang="en" sz="1000">
                          <a:solidFill>
                            <a:schemeClr val="accent6"/>
                          </a:solidFill>
                          <a:latin typeface="DM Sans"/>
                          <a:ea typeface="DM Sans"/>
                          <a:cs typeface="DM Sans"/>
                          <a:sym typeface="DM Sans"/>
                        </a:rPr>
                        <a:t>1 per month</a:t>
                      </a:r>
                      <a:endParaRPr sz="1000">
                        <a:solidFill>
                          <a:schemeClr val="accent6"/>
                        </a:solidFill>
                        <a:latin typeface="DM Sans"/>
                        <a:ea typeface="DM Sans"/>
                        <a:cs typeface="DM Sans"/>
                        <a:sym typeface="DM Sans"/>
                      </a:endParaRPr>
                    </a:p>
                  </a:txBody>
                  <a:tcPr marT="91425" marB="91425" marR="91425" marL="91425" anchor="ctr">
                    <a:lnL cap="flat" cmpd="sng" w="38100">
                      <a:solidFill>
                        <a:schemeClr val="accent4"/>
                      </a:solidFill>
                      <a:prstDash val="solid"/>
                      <a:round/>
                      <a:headEnd len="sm" w="sm" type="none"/>
                      <a:tailEnd len="sm" w="sm" type="none"/>
                    </a:lnL>
                    <a:lnR cap="flat" cmpd="sng" w="38100">
                      <a:solidFill>
                        <a:schemeClr val="accent4"/>
                      </a:solidFill>
                      <a:prstDash val="solid"/>
                      <a:round/>
                      <a:headEnd len="sm" w="sm" type="none"/>
                      <a:tailEnd len="sm" w="sm" type="none"/>
                    </a:lnR>
                    <a:lnT cap="flat" cmpd="sng" w="38100">
                      <a:solidFill>
                        <a:schemeClr val="accent4"/>
                      </a:solidFill>
                      <a:prstDash val="solid"/>
                      <a:round/>
                      <a:headEnd len="sm" w="sm" type="none"/>
                      <a:tailEnd len="sm" w="sm" type="none"/>
                    </a:lnT>
                    <a:lnB cap="flat" cmpd="sng" w="38100">
                      <a:solidFill>
                        <a:schemeClr val="accent4"/>
                      </a:solidFill>
                      <a:prstDash val="solid"/>
                      <a:round/>
                      <a:headEnd len="sm" w="sm" type="none"/>
                      <a:tailEnd len="sm" w="sm" type="none"/>
                    </a:lnB>
                    <a:solidFill>
                      <a:schemeClr val="accent2"/>
                    </a:solidFill>
                  </a:tcPr>
                </a:tc>
              </a:tr>
            </a:tbl>
          </a:graphicData>
        </a:graphic>
      </p:graphicFrame>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0" name="Shape 860"/>
        <p:cNvGrpSpPr/>
        <p:nvPr/>
      </p:nvGrpSpPr>
      <p:grpSpPr>
        <a:xfrm>
          <a:off x="0" y="0"/>
          <a:ext cx="0" cy="0"/>
          <a:chOff x="0" y="0"/>
          <a:chExt cx="0" cy="0"/>
        </a:xfrm>
      </p:grpSpPr>
      <p:sp>
        <p:nvSpPr>
          <p:cNvPr id="861" name="Google Shape;861;p39"/>
          <p:cNvSpPr/>
          <p:nvPr/>
        </p:nvSpPr>
        <p:spPr>
          <a:xfrm rot="-682159">
            <a:off x="2193954" y="2282225"/>
            <a:ext cx="4112583" cy="3186283"/>
          </a:xfrm>
          <a:custGeom>
            <a:rect b="b" l="l" r="r" t="t"/>
            <a:pathLst>
              <a:path extrusionOk="0" h="137444" w="177401">
                <a:moveTo>
                  <a:pt x="122182" y="6256"/>
                </a:moveTo>
                <a:cubicBezTo>
                  <a:pt x="122202" y="6294"/>
                  <a:pt x="122221" y="6331"/>
                  <a:pt x="122242" y="6368"/>
                </a:cubicBezTo>
                <a:lnTo>
                  <a:pt x="122242" y="6368"/>
                </a:lnTo>
                <a:lnTo>
                  <a:pt x="122182" y="6256"/>
                </a:lnTo>
                <a:close/>
                <a:moveTo>
                  <a:pt x="102757" y="0"/>
                </a:moveTo>
                <a:cubicBezTo>
                  <a:pt x="95699" y="0"/>
                  <a:pt x="88439" y="3849"/>
                  <a:pt x="82981" y="8716"/>
                </a:cubicBezTo>
                <a:cubicBezTo>
                  <a:pt x="75656" y="15250"/>
                  <a:pt x="70001" y="23648"/>
                  <a:pt x="61926" y="29229"/>
                </a:cubicBezTo>
                <a:cubicBezTo>
                  <a:pt x="49254" y="37988"/>
                  <a:pt x="32418" y="38612"/>
                  <a:pt x="19365" y="46792"/>
                </a:cubicBezTo>
                <a:cubicBezTo>
                  <a:pt x="8220" y="53777"/>
                  <a:pt x="676" y="66403"/>
                  <a:pt x="338" y="79553"/>
                </a:cubicBezTo>
                <a:cubicBezTo>
                  <a:pt x="0" y="92703"/>
                  <a:pt x="7105" y="105914"/>
                  <a:pt x="18525" y="112441"/>
                </a:cubicBezTo>
                <a:cubicBezTo>
                  <a:pt x="28397" y="118082"/>
                  <a:pt x="39902" y="118503"/>
                  <a:pt x="51551" y="118503"/>
                </a:cubicBezTo>
                <a:cubicBezTo>
                  <a:pt x="53596" y="118503"/>
                  <a:pt x="55645" y="118490"/>
                  <a:pt x="57691" y="118490"/>
                </a:cubicBezTo>
                <a:cubicBezTo>
                  <a:pt x="69075" y="118490"/>
                  <a:pt x="80348" y="118892"/>
                  <a:pt x="90121" y="124169"/>
                </a:cubicBezTo>
                <a:cubicBezTo>
                  <a:pt x="95413" y="127026"/>
                  <a:pt x="99937" y="131181"/>
                  <a:pt x="105325" y="133853"/>
                </a:cubicBezTo>
                <a:cubicBezTo>
                  <a:pt x="110444" y="136392"/>
                  <a:pt x="116045" y="137444"/>
                  <a:pt x="121744" y="137444"/>
                </a:cubicBezTo>
                <a:cubicBezTo>
                  <a:pt x="128488" y="137444"/>
                  <a:pt x="135370" y="135972"/>
                  <a:pt x="141755" y="133750"/>
                </a:cubicBezTo>
                <a:cubicBezTo>
                  <a:pt x="149648" y="131005"/>
                  <a:pt x="157325" y="127063"/>
                  <a:pt x="163018" y="120945"/>
                </a:cubicBezTo>
                <a:cubicBezTo>
                  <a:pt x="168710" y="114828"/>
                  <a:pt x="172191" y="106273"/>
                  <a:pt x="170799" y="98033"/>
                </a:cubicBezTo>
                <a:cubicBezTo>
                  <a:pt x="169146" y="88243"/>
                  <a:pt x="161075" y="80170"/>
                  <a:pt x="160614" y="70252"/>
                </a:cubicBezTo>
                <a:cubicBezTo>
                  <a:pt x="160220" y="61793"/>
                  <a:pt x="165422" y="54255"/>
                  <a:pt x="169667" y="46929"/>
                </a:cubicBezTo>
                <a:cubicBezTo>
                  <a:pt x="173913" y="39601"/>
                  <a:pt x="177400" y="30474"/>
                  <a:pt x="173596" y="22908"/>
                </a:cubicBezTo>
                <a:cubicBezTo>
                  <a:pt x="171589" y="18915"/>
                  <a:pt x="167836" y="16084"/>
                  <a:pt x="163933" y="13906"/>
                </a:cubicBezTo>
                <a:cubicBezTo>
                  <a:pt x="156150" y="9562"/>
                  <a:pt x="147236" y="7292"/>
                  <a:pt x="138326" y="7292"/>
                </a:cubicBezTo>
                <a:cubicBezTo>
                  <a:pt x="135487" y="7292"/>
                  <a:pt x="132649" y="7523"/>
                  <a:pt x="129848" y="7990"/>
                </a:cubicBezTo>
                <a:cubicBezTo>
                  <a:pt x="128837" y="8159"/>
                  <a:pt x="127716" y="8307"/>
                  <a:pt x="126637" y="8307"/>
                </a:cubicBezTo>
                <a:cubicBezTo>
                  <a:pt x="124797" y="8307"/>
                  <a:pt x="123080" y="7874"/>
                  <a:pt x="122242" y="6368"/>
                </a:cubicBezTo>
                <a:lnTo>
                  <a:pt x="122242" y="6368"/>
                </a:lnTo>
                <a:lnTo>
                  <a:pt x="130468" y="21797"/>
                </a:lnTo>
                <a:cubicBezTo>
                  <a:pt x="122526" y="16171"/>
                  <a:pt x="118749" y="5414"/>
                  <a:pt x="109853" y="1466"/>
                </a:cubicBezTo>
                <a:cubicBezTo>
                  <a:pt x="107565" y="451"/>
                  <a:pt x="105173" y="0"/>
                  <a:pt x="10275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39"/>
          <p:cNvSpPr txBox="1"/>
          <p:nvPr>
            <p:ph type="title"/>
          </p:nvPr>
        </p:nvSpPr>
        <p:spPr>
          <a:xfrm>
            <a:off x="2599800" y="557100"/>
            <a:ext cx="3944400" cy="303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The Curriculum</a:t>
            </a:r>
            <a:endParaRPr/>
          </a:p>
        </p:txBody>
      </p:sp>
      <p:sp>
        <p:nvSpPr>
          <p:cNvPr id="863" name="Google Shape;863;p39"/>
          <p:cNvSpPr txBox="1"/>
          <p:nvPr>
            <p:ph idx="4294967295" type="title"/>
          </p:nvPr>
        </p:nvSpPr>
        <p:spPr>
          <a:xfrm>
            <a:off x="1034676" y="1522900"/>
            <a:ext cx="1600500" cy="335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1800">
                <a:solidFill>
                  <a:schemeClr val="accent2"/>
                </a:solidFill>
              </a:rPr>
              <a:t>Instruments</a:t>
            </a:r>
            <a:endParaRPr sz="1800">
              <a:solidFill>
                <a:schemeClr val="accent2"/>
              </a:solidFill>
            </a:endParaRPr>
          </a:p>
        </p:txBody>
      </p:sp>
      <p:sp>
        <p:nvSpPr>
          <p:cNvPr id="864" name="Google Shape;864;p39"/>
          <p:cNvSpPr txBox="1"/>
          <p:nvPr>
            <p:ph idx="4294967295" type="subTitle"/>
          </p:nvPr>
        </p:nvSpPr>
        <p:spPr>
          <a:xfrm>
            <a:off x="884575" y="1876875"/>
            <a:ext cx="1750500" cy="6603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sz="1400">
                <a:solidFill>
                  <a:schemeClr val="accent2"/>
                </a:solidFill>
              </a:rPr>
              <a:t>Despite being red, Mars is a</a:t>
            </a:r>
            <a:r>
              <a:rPr lang="en" sz="1400"/>
              <a:t>ctually a cold place</a:t>
            </a:r>
            <a:endParaRPr sz="1400">
              <a:solidFill>
                <a:schemeClr val="accent2"/>
              </a:solidFill>
            </a:endParaRPr>
          </a:p>
        </p:txBody>
      </p:sp>
      <p:sp>
        <p:nvSpPr>
          <p:cNvPr id="865" name="Google Shape;865;p39"/>
          <p:cNvSpPr txBox="1"/>
          <p:nvPr>
            <p:ph idx="4294967295" type="title"/>
          </p:nvPr>
        </p:nvSpPr>
        <p:spPr>
          <a:xfrm>
            <a:off x="6437526" y="861000"/>
            <a:ext cx="1600500" cy="335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800">
                <a:solidFill>
                  <a:schemeClr val="accent2"/>
                </a:solidFill>
              </a:rPr>
              <a:t>Singing</a:t>
            </a:r>
            <a:endParaRPr sz="1800">
              <a:solidFill>
                <a:schemeClr val="accent2"/>
              </a:solidFill>
            </a:endParaRPr>
          </a:p>
        </p:txBody>
      </p:sp>
      <p:sp>
        <p:nvSpPr>
          <p:cNvPr id="866" name="Google Shape;866;p39"/>
          <p:cNvSpPr txBox="1"/>
          <p:nvPr>
            <p:ph idx="4294967295" type="subTitle"/>
          </p:nvPr>
        </p:nvSpPr>
        <p:spPr>
          <a:xfrm>
            <a:off x="6437525" y="1214975"/>
            <a:ext cx="1750500" cy="6603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1400"/>
              <a:t>Neptune is the farthest planet from the Sun</a:t>
            </a:r>
            <a:endParaRPr sz="1400">
              <a:solidFill>
                <a:schemeClr val="accent2"/>
              </a:solidFill>
            </a:endParaRPr>
          </a:p>
        </p:txBody>
      </p:sp>
      <p:cxnSp>
        <p:nvCxnSpPr>
          <p:cNvPr id="867" name="Google Shape;867;p39"/>
          <p:cNvCxnSpPr/>
          <p:nvPr/>
        </p:nvCxnSpPr>
        <p:spPr>
          <a:xfrm flipH="1" rot="-5400000">
            <a:off x="2635176" y="1744318"/>
            <a:ext cx="774600" cy="774600"/>
          </a:xfrm>
          <a:prstGeom prst="bentConnector3">
            <a:avLst>
              <a:gd fmla="val 971" name="adj1"/>
            </a:avLst>
          </a:prstGeom>
          <a:noFill/>
          <a:ln cap="flat" cmpd="sng" w="19050">
            <a:solidFill>
              <a:schemeClr val="accent2"/>
            </a:solidFill>
            <a:prstDash val="solid"/>
            <a:round/>
            <a:headEnd len="med" w="med" type="oval"/>
            <a:tailEnd len="med" w="med" type="oval"/>
          </a:ln>
        </p:spPr>
      </p:cxnSp>
      <p:cxnSp>
        <p:nvCxnSpPr>
          <p:cNvPr id="868" name="Google Shape;868;p39"/>
          <p:cNvCxnSpPr/>
          <p:nvPr/>
        </p:nvCxnSpPr>
        <p:spPr>
          <a:xfrm flipH="1">
            <a:off x="4963026" y="1073584"/>
            <a:ext cx="1474500" cy="1256400"/>
          </a:xfrm>
          <a:prstGeom prst="bentConnector3">
            <a:avLst>
              <a:gd fmla="val 50000" name="adj1"/>
            </a:avLst>
          </a:prstGeom>
          <a:noFill/>
          <a:ln cap="flat" cmpd="sng" w="19050">
            <a:solidFill>
              <a:schemeClr val="accent2"/>
            </a:solidFill>
            <a:prstDash val="solid"/>
            <a:round/>
            <a:headEnd len="med" w="med" type="oval"/>
            <a:tailEnd len="med" w="med" type="oval"/>
          </a:ln>
        </p:spPr>
      </p:cxnSp>
      <p:sp>
        <p:nvSpPr>
          <p:cNvPr id="869" name="Google Shape;869;p39"/>
          <p:cNvSpPr/>
          <p:nvPr/>
        </p:nvSpPr>
        <p:spPr>
          <a:xfrm>
            <a:off x="4823925" y="2478425"/>
            <a:ext cx="219600" cy="2196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0" name="Google Shape;870;p39"/>
          <p:cNvGrpSpPr/>
          <p:nvPr/>
        </p:nvGrpSpPr>
        <p:grpSpPr>
          <a:xfrm>
            <a:off x="3900183" y="2193285"/>
            <a:ext cx="1750585" cy="2682766"/>
            <a:chOff x="4641525" y="609025"/>
            <a:chExt cx="1237425" cy="1896350"/>
          </a:xfrm>
        </p:grpSpPr>
        <p:sp>
          <p:nvSpPr>
            <p:cNvPr id="871" name="Google Shape;871;p39"/>
            <p:cNvSpPr/>
            <p:nvPr/>
          </p:nvSpPr>
          <p:spPr>
            <a:xfrm>
              <a:off x="5799675" y="893675"/>
              <a:ext cx="79275" cy="55425"/>
            </a:xfrm>
            <a:custGeom>
              <a:rect b="b" l="l" r="r" t="t"/>
              <a:pathLst>
                <a:path extrusionOk="0" h="2217" w="3171">
                  <a:moveTo>
                    <a:pt x="1443" y="0"/>
                  </a:moveTo>
                  <a:cubicBezTo>
                    <a:pt x="1234" y="0"/>
                    <a:pt x="876" y="290"/>
                    <a:pt x="739" y="456"/>
                  </a:cubicBezTo>
                  <a:cubicBezTo>
                    <a:pt x="630" y="588"/>
                    <a:pt x="445" y="791"/>
                    <a:pt x="411" y="931"/>
                  </a:cubicBezTo>
                  <a:cubicBezTo>
                    <a:pt x="400" y="978"/>
                    <a:pt x="431" y="1122"/>
                    <a:pt x="431" y="1122"/>
                  </a:cubicBezTo>
                  <a:cubicBezTo>
                    <a:pt x="431" y="1122"/>
                    <a:pt x="322" y="1198"/>
                    <a:pt x="1" y="1411"/>
                  </a:cubicBezTo>
                  <a:cubicBezTo>
                    <a:pt x="75" y="1654"/>
                    <a:pt x="487" y="2155"/>
                    <a:pt x="653" y="2216"/>
                  </a:cubicBezTo>
                  <a:cubicBezTo>
                    <a:pt x="653" y="2216"/>
                    <a:pt x="1085" y="1990"/>
                    <a:pt x="1094" y="1987"/>
                  </a:cubicBezTo>
                  <a:cubicBezTo>
                    <a:pt x="1607" y="1831"/>
                    <a:pt x="2058" y="1674"/>
                    <a:pt x="2453" y="1308"/>
                  </a:cubicBezTo>
                  <a:cubicBezTo>
                    <a:pt x="2660" y="1115"/>
                    <a:pt x="3171" y="661"/>
                    <a:pt x="3039" y="326"/>
                  </a:cubicBezTo>
                  <a:cubicBezTo>
                    <a:pt x="2998" y="221"/>
                    <a:pt x="2847" y="182"/>
                    <a:pt x="2652" y="182"/>
                  </a:cubicBezTo>
                  <a:cubicBezTo>
                    <a:pt x="2213" y="182"/>
                    <a:pt x="1548" y="377"/>
                    <a:pt x="1391" y="442"/>
                  </a:cubicBezTo>
                  <a:cubicBezTo>
                    <a:pt x="1453" y="313"/>
                    <a:pt x="1625" y="117"/>
                    <a:pt x="1548" y="40"/>
                  </a:cubicBezTo>
                  <a:cubicBezTo>
                    <a:pt x="1521" y="12"/>
                    <a:pt x="1485" y="0"/>
                    <a:pt x="144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39"/>
            <p:cNvSpPr/>
            <p:nvPr/>
          </p:nvSpPr>
          <p:spPr>
            <a:xfrm>
              <a:off x="5306450" y="2398525"/>
              <a:ext cx="120600" cy="86650"/>
            </a:xfrm>
            <a:custGeom>
              <a:rect b="b" l="l" r="r" t="t"/>
              <a:pathLst>
                <a:path extrusionOk="0" h="3466" w="4824">
                  <a:moveTo>
                    <a:pt x="1696" y="0"/>
                  </a:moveTo>
                  <a:cubicBezTo>
                    <a:pt x="1181" y="0"/>
                    <a:pt x="55" y="1394"/>
                    <a:pt x="55" y="1394"/>
                  </a:cubicBezTo>
                  <a:cubicBezTo>
                    <a:pt x="0" y="1551"/>
                    <a:pt x="227" y="1824"/>
                    <a:pt x="441" y="1942"/>
                  </a:cubicBezTo>
                  <a:lnTo>
                    <a:pt x="839" y="1642"/>
                  </a:lnTo>
                  <a:cubicBezTo>
                    <a:pt x="839" y="1642"/>
                    <a:pt x="1830" y="3047"/>
                    <a:pt x="1907" y="3121"/>
                  </a:cubicBezTo>
                  <a:cubicBezTo>
                    <a:pt x="2181" y="3387"/>
                    <a:pt x="3088" y="3459"/>
                    <a:pt x="3784" y="3465"/>
                  </a:cubicBezTo>
                  <a:cubicBezTo>
                    <a:pt x="3786" y="3465"/>
                    <a:pt x="3788" y="3465"/>
                    <a:pt x="3790" y="3465"/>
                  </a:cubicBezTo>
                  <a:cubicBezTo>
                    <a:pt x="4290" y="3465"/>
                    <a:pt x="4823" y="2949"/>
                    <a:pt x="3519" y="2478"/>
                  </a:cubicBezTo>
                  <a:cubicBezTo>
                    <a:pt x="2991" y="2287"/>
                    <a:pt x="2823" y="826"/>
                    <a:pt x="2383" y="418"/>
                  </a:cubicBezTo>
                  <a:cubicBezTo>
                    <a:pt x="2083" y="139"/>
                    <a:pt x="2168" y="78"/>
                    <a:pt x="1739" y="4"/>
                  </a:cubicBezTo>
                  <a:cubicBezTo>
                    <a:pt x="1725" y="1"/>
                    <a:pt x="1711" y="0"/>
                    <a:pt x="169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39"/>
            <p:cNvSpPr/>
            <p:nvPr/>
          </p:nvSpPr>
          <p:spPr>
            <a:xfrm>
              <a:off x="5347525" y="2400200"/>
              <a:ext cx="29075" cy="48225"/>
            </a:xfrm>
            <a:custGeom>
              <a:rect b="b" l="l" r="r" t="t"/>
              <a:pathLst>
                <a:path extrusionOk="0" h="1929" w="1163">
                  <a:moveTo>
                    <a:pt x="277" y="0"/>
                  </a:moveTo>
                  <a:cubicBezTo>
                    <a:pt x="251" y="0"/>
                    <a:pt x="224" y="3"/>
                    <a:pt x="195" y="9"/>
                  </a:cubicBezTo>
                  <a:cubicBezTo>
                    <a:pt x="144" y="20"/>
                    <a:pt x="98" y="47"/>
                    <a:pt x="64" y="87"/>
                  </a:cubicBezTo>
                  <a:cubicBezTo>
                    <a:pt x="1" y="165"/>
                    <a:pt x="8" y="279"/>
                    <a:pt x="26" y="378"/>
                  </a:cubicBezTo>
                  <a:cubicBezTo>
                    <a:pt x="99" y="777"/>
                    <a:pt x="303" y="1134"/>
                    <a:pt x="543" y="1457"/>
                  </a:cubicBezTo>
                  <a:cubicBezTo>
                    <a:pt x="662" y="1616"/>
                    <a:pt x="809" y="1844"/>
                    <a:pt x="1003" y="1919"/>
                  </a:cubicBezTo>
                  <a:cubicBezTo>
                    <a:pt x="1019" y="1925"/>
                    <a:pt x="1037" y="1929"/>
                    <a:pt x="1055" y="1929"/>
                  </a:cubicBezTo>
                  <a:cubicBezTo>
                    <a:pt x="1082" y="1929"/>
                    <a:pt x="1108" y="1921"/>
                    <a:pt x="1128" y="1903"/>
                  </a:cubicBezTo>
                  <a:cubicBezTo>
                    <a:pt x="1159" y="1868"/>
                    <a:pt x="1163" y="1822"/>
                    <a:pt x="1163" y="1781"/>
                  </a:cubicBezTo>
                  <a:cubicBezTo>
                    <a:pt x="1162" y="1529"/>
                    <a:pt x="1062" y="1300"/>
                    <a:pt x="973" y="1069"/>
                  </a:cubicBezTo>
                  <a:cubicBezTo>
                    <a:pt x="888" y="851"/>
                    <a:pt x="822" y="626"/>
                    <a:pt x="722" y="415"/>
                  </a:cubicBezTo>
                  <a:cubicBezTo>
                    <a:pt x="632" y="227"/>
                    <a:pt x="504" y="0"/>
                    <a:pt x="27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39"/>
            <p:cNvSpPr/>
            <p:nvPr/>
          </p:nvSpPr>
          <p:spPr>
            <a:xfrm>
              <a:off x="4641525" y="2028750"/>
              <a:ext cx="73800" cy="115500"/>
            </a:xfrm>
            <a:custGeom>
              <a:rect b="b" l="l" r="r" t="t"/>
              <a:pathLst>
                <a:path extrusionOk="0" h="4620" w="2952">
                  <a:moveTo>
                    <a:pt x="624" y="0"/>
                  </a:moveTo>
                  <a:cubicBezTo>
                    <a:pt x="466" y="51"/>
                    <a:pt x="386" y="397"/>
                    <a:pt x="422" y="639"/>
                  </a:cubicBezTo>
                  <a:lnTo>
                    <a:pt x="901" y="773"/>
                  </a:lnTo>
                  <a:cubicBezTo>
                    <a:pt x="901" y="773"/>
                    <a:pt x="893" y="1478"/>
                    <a:pt x="380" y="2618"/>
                  </a:cubicBezTo>
                  <a:cubicBezTo>
                    <a:pt x="224" y="2967"/>
                    <a:pt x="0" y="4025"/>
                    <a:pt x="417" y="4583"/>
                  </a:cubicBezTo>
                  <a:cubicBezTo>
                    <a:pt x="435" y="4608"/>
                    <a:pt x="459" y="4619"/>
                    <a:pt x="489" y="4619"/>
                  </a:cubicBezTo>
                  <a:cubicBezTo>
                    <a:pt x="954" y="4619"/>
                    <a:pt x="2755" y="1823"/>
                    <a:pt x="2810" y="1262"/>
                  </a:cubicBezTo>
                  <a:cubicBezTo>
                    <a:pt x="2850" y="854"/>
                    <a:pt x="2951" y="885"/>
                    <a:pt x="2750" y="498"/>
                  </a:cubicBezTo>
                  <a:cubicBezTo>
                    <a:pt x="2520" y="55"/>
                    <a:pt x="624" y="0"/>
                    <a:pt x="624" y="0"/>
                  </a:cubicBezTo>
                  <a:close/>
                </a:path>
              </a:pathLst>
            </a:custGeom>
            <a:solidFill>
              <a:srgbClr val="2028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39"/>
            <p:cNvSpPr/>
            <p:nvPr/>
          </p:nvSpPr>
          <p:spPr>
            <a:xfrm>
              <a:off x="4694100" y="1369700"/>
              <a:ext cx="623625" cy="781400"/>
            </a:xfrm>
            <a:custGeom>
              <a:rect b="b" l="l" r="r" t="t"/>
              <a:pathLst>
                <a:path extrusionOk="0" h="31256" w="24945">
                  <a:moveTo>
                    <a:pt x="17402" y="0"/>
                  </a:moveTo>
                  <a:cubicBezTo>
                    <a:pt x="16601" y="0"/>
                    <a:pt x="15740" y="191"/>
                    <a:pt x="14825" y="616"/>
                  </a:cubicBezTo>
                  <a:cubicBezTo>
                    <a:pt x="10811" y="2484"/>
                    <a:pt x="11326" y="8094"/>
                    <a:pt x="13111" y="11343"/>
                  </a:cubicBezTo>
                  <a:cubicBezTo>
                    <a:pt x="13515" y="13665"/>
                    <a:pt x="13323" y="16051"/>
                    <a:pt x="13511" y="18400"/>
                  </a:cubicBezTo>
                  <a:cubicBezTo>
                    <a:pt x="13686" y="20581"/>
                    <a:pt x="14086" y="22728"/>
                    <a:pt x="14675" y="24829"/>
                  </a:cubicBezTo>
                  <a:cubicBezTo>
                    <a:pt x="14651" y="24828"/>
                    <a:pt x="14628" y="24828"/>
                    <a:pt x="14604" y="24828"/>
                  </a:cubicBezTo>
                  <a:cubicBezTo>
                    <a:pt x="12329" y="24828"/>
                    <a:pt x="10472" y="26153"/>
                    <a:pt x="8361" y="26805"/>
                  </a:cubicBezTo>
                  <a:cubicBezTo>
                    <a:pt x="6994" y="27226"/>
                    <a:pt x="5596" y="27428"/>
                    <a:pt x="4196" y="27428"/>
                  </a:cubicBezTo>
                  <a:cubicBezTo>
                    <a:pt x="2972" y="27428"/>
                    <a:pt x="1746" y="27274"/>
                    <a:pt x="537" y="26977"/>
                  </a:cubicBezTo>
                  <a:cubicBezTo>
                    <a:pt x="527" y="26974"/>
                    <a:pt x="516" y="26973"/>
                    <a:pt x="505" y="26973"/>
                  </a:cubicBezTo>
                  <a:cubicBezTo>
                    <a:pt x="253" y="26973"/>
                    <a:pt x="0" y="27676"/>
                    <a:pt x="160" y="27797"/>
                  </a:cubicBezTo>
                  <a:cubicBezTo>
                    <a:pt x="3637" y="30436"/>
                    <a:pt x="7341" y="31256"/>
                    <a:pt x="10584" y="31256"/>
                  </a:cubicBezTo>
                  <a:cubicBezTo>
                    <a:pt x="15742" y="31256"/>
                    <a:pt x="19734" y="29181"/>
                    <a:pt x="19789" y="29053"/>
                  </a:cubicBezTo>
                  <a:cubicBezTo>
                    <a:pt x="22414" y="22964"/>
                    <a:pt x="24945" y="15902"/>
                    <a:pt x="24448" y="9158"/>
                  </a:cubicBezTo>
                  <a:cubicBezTo>
                    <a:pt x="24157" y="5199"/>
                    <a:pt x="21589" y="0"/>
                    <a:pt x="1740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39"/>
            <p:cNvSpPr/>
            <p:nvPr/>
          </p:nvSpPr>
          <p:spPr>
            <a:xfrm>
              <a:off x="5237475" y="1445100"/>
              <a:ext cx="331950" cy="976050"/>
            </a:xfrm>
            <a:custGeom>
              <a:rect b="b" l="l" r="r" t="t"/>
              <a:pathLst>
                <a:path extrusionOk="0" h="39042" w="13278">
                  <a:moveTo>
                    <a:pt x="7591" y="0"/>
                  </a:moveTo>
                  <a:cubicBezTo>
                    <a:pt x="5728" y="1812"/>
                    <a:pt x="3704" y="3472"/>
                    <a:pt x="2009" y="5441"/>
                  </a:cubicBezTo>
                  <a:cubicBezTo>
                    <a:pt x="1256" y="6316"/>
                    <a:pt x="600" y="7249"/>
                    <a:pt x="0" y="8217"/>
                  </a:cubicBezTo>
                  <a:cubicBezTo>
                    <a:pt x="1745" y="9215"/>
                    <a:pt x="3127" y="19199"/>
                    <a:pt x="6817" y="22620"/>
                  </a:cubicBezTo>
                  <a:cubicBezTo>
                    <a:pt x="3750" y="28096"/>
                    <a:pt x="5764" y="35883"/>
                    <a:pt x="4485" y="38226"/>
                  </a:cubicBezTo>
                  <a:cubicBezTo>
                    <a:pt x="4357" y="38461"/>
                    <a:pt x="4954" y="39042"/>
                    <a:pt x="5177" y="39042"/>
                  </a:cubicBezTo>
                  <a:cubicBezTo>
                    <a:pt x="5202" y="39042"/>
                    <a:pt x="5222" y="39035"/>
                    <a:pt x="5236" y="39020"/>
                  </a:cubicBezTo>
                  <a:cubicBezTo>
                    <a:pt x="12749" y="31033"/>
                    <a:pt x="13277" y="21182"/>
                    <a:pt x="13238" y="20958"/>
                  </a:cubicBezTo>
                  <a:cubicBezTo>
                    <a:pt x="12145" y="14913"/>
                    <a:pt x="11566" y="3557"/>
                    <a:pt x="759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39"/>
            <p:cNvSpPr/>
            <p:nvPr/>
          </p:nvSpPr>
          <p:spPr>
            <a:xfrm>
              <a:off x="4946925" y="1209425"/>
              <a:ext cx="643925" cy="602325"/>
            </a:xfrm>
            <a:custGeom>
              <a:rect b="b" l="l" r="r" t="t"/>
              <a:pathLst>
                <a:path extrusionOk="0" h="24093" w="25757">
                  <a:moveTo>
                    <a:pt x="7973" y="1"/>
                  </a:moveTo>
                  <a:cubicBezTo>
                    <a:pt x="7644" y="667"/>
                    <a:pt x="7185" y="1260"/>
                    <a:pt x="6623" y="1745"/>
                  </a:cubicBezTo>
                  <a:cubicBezTo>
                    <a:pt x="0" y="7479"/>
                    <a:pt x="749" y="15546"/>
                    <a:pt x="707" y="21619"/>
                  </a:cubicBezTo>
                  <a:cubicBezTo>
                    <a:pt x="3549" y="23410"/>
                    <a:pt x="6844" y="24092"/>
                    <a:pt x="10214" y="24092"/>
                  </a:cubicBezTo>
                  <a:cubicBezTo>
                    <a:pt x="14024" y="24092"/>
                    <a:pt x="17930" y="23220"/>
                    <a:pt x="21387" y="22090"/>
                  </a:cubicBezTo>
                  <a:cubicBezTo>
                    <a:pt x="22887" y="21600"/>
                    <a:pt x="24425" y="20965"/>
                    <a:pt x="25757" y="20063"/>
                  </a:cubicBezTo>
                  <a:cubicBezTo>
                    <a:pt x="23481" y="12806"/>
                    <a:pt x="19741" y="6420"/>
                    <a:pt x="16096" y="2312"/>
                  </a:cubicBezTo>
                  <a:cubicBezTo>
                    <a:pt x="16065" y="2277"/>
                    <a:pt x="16581" y="956"/>
                    <a:pt x="1697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39"/>
            <p:cNvSpPr/>
            <p:nvPr/>
          </p:nvSpPr>
          <p:spPr>
            <a:xfrm>
              <a:off x="4845025" y="875200"/>
              <a:ext cx="979225" cy="411450"/>
            </a:xfrm>
            <a:custGeom>
              <a:rect b="b" l="l" r="r" t="t"/>
              <a:pathLst>
                <a:path extrusionOk="0" h="16458" w="39169">
                  <a:moveTo>
                    <a:pt x="18813" y="0"/>
                  </a:moveTo>
                  <a:cubicBezTo>
                    <a:pt x="17545" y="0"/>
                    <a:pt x="14170" y="309"/>
                    <a:pt x="13780" y="407"/>
                  </a:cubicBezTo>
                  <a:cubicBezTo>
                    <a:pt x="13405" y="247"/>
                    <a:pt x="12983" y="179"/>
                    <a:pt x="12535" y="179"/>
                  </a:cubicBezTo>
                  <a:cubicBezTo>
                    <a:pt x="10133" y="179"/>
                    <a:pt x="7000" y="2141"/>
                    <a:pt x="6411" y="2393"/>
                  </a:cubicBezTo>
                  <a:cubicBezTo>
                    <a:pt x="3620" y="3582"/>
                    <a:pt x="1421" y="7694"/>
                    <a:pt x="1" y="10477"/>
                  </a:cubicBezTo>
                  <a:cubicBezTo>
                    <a:pt x="662" y="10993"/>
                    <a:pt x="818" y="11126"/>
                    <a:pt x="1657" y="11348"/>
                  </a:cubicBezTo>
                  <a:cubicBezTo>
                    <a:pt x="3180" y="9283"/>
                    <a:pt x="5990" y="6049"/>
                    <a:pt x="7115" y="5447"/>
                  </a:cubicBezTo>
                  <a:cubicBezTo>
                    <a:pt x="7889" y="5034"/>
                    <a:pt x="11330" y="4276"/>
                    <a:pt x="12295" y="4093"/>
                  </a:cubicBezTo>
                  <a:cubicBezTo>
                    <a:pt x="12435" y="5520"/>
                    <a:pt x="12797" y="9092"/>
                    <a:pt x="12799" y="9482"/>
                  </a:cubicBezTo>
                  <a:cubicBezTo>
                    <a:pt x="12812" y="11138"/>
                    <a:pt x="12558" y="12668"/>
                    <a:pt x="11731" y="13938"/>
                  </a:cubicBezTo>
                  <a:cubicBezTo>
                    <a:pt x="13828" y="15872"/>
                    <a:pt x="16053" y="16458"/>
                    <a:pt x="17696" y="16458"/>
                  </a:cubicBezTo>
                  <a:cubicBezTo>
                    <a:pt x="19060" y="16458"/>
                    <a:pt x="20022" y="16053"/>
                    <a:pt x="20172" y="15681"/>
                  </a:cubicBezTo>
                  <a:cubicBezTo>
                    <a:pt x="20134" y="15638"/>
                    <a:pt x="20931" y="13632"/>
                    <a:pt x="21293" y="12779"/>
                  </a:cubicBezTo>
                  <a:cubicBezTo>
                    <a:pt x="22127" y="12233"/>
                    <a:pt x="23171" y="11608"/>
                    <a:pt x="23336" y="10549"/>
                  </a:cubicBezTo>
                  <a:cubicBezTo>
                    <a:pt x="23562" y="9086"/>
                    <a:pt x="22947" y="7694"/>
                    <a:pt x="22810" y="6294"/>
                  </a:cubicBezTo>
                  <a:cubicBezTo>
                    <a:pt x="22836" y="6291"/>
                    <a:pt x="22641" y="5158"/>
                    <a:pt x="22668" y="5151"/>
                  </a:cubicBezTo>
                  <a:cubicBezTo>
                    <a:pt x="22739" y="5133"/>
                    <a:pt x="22817" y="5126"/>
                    <a:pt x="22900" y="5126"/>
                  </a:cubicBezTo>
                  <a:cubicBezTo>
                    <a:pt x="23259" y="5126"/>
                    <a:pt x="23705" y="5267"/>
                    <a:pt x="24006" y="5315"/>
                  </a:cubicBezTo>
                  <a:cubicBezTo>
                    <a:pt x="26034" y="5635"/>
                    <a:pt x="28181" y="6234"/>
                    <a:pt x="30294" y="6234"/>
                  </a:cubicBezTo>
                  <a:cubicBezTo>
                    <a:pt x="30820" y="6234"/>
                    <a:pt x="31344" y="6196"/>
                    <a:pt x="31864" y="6108"/>
                  </a:cubicBezTo>
                  <a:cubicBezTo>
                    <a:pt x="34484" y="5664"/>
                    <a:pt x="36867" y="4387"/>
                    <a:pt x="39168" y="3118"/>
                  </a:cubicBezTo>
                  <a:cubicBezTo>
                    <a:pt x="38910" y="2319"/>
                    <a:pt x="38855" y="2122"/>
                    <a:pt x="38284" y="1468"/>
                  </a:cubicBezTo>
                  <a:cubicBezTo>
                    <a:pt x="36017" y="2271"/>
                    <a:pt x="32239" y="3291"/>
                    <a:pt x="30730" y="3308"/>
                  </a:cubicBezTo>
                  <a:cubicBezTo>
                    <a:pt x="27970" y="2519"/>
                    <a:pt x="22686" y="288"/>
                    <a:pt x="21170" y="288"/>
                  </a:cubicBezTo>
                  <a:cubicBezTo>
                    <a:pt x="21015" y="288"/>
                    <a:pt x="20900" y="311"/>
                    <a:pt x="20830" y="361"/>
                  </a:cubicBezTo>
                  <a:cubicBezTo>
                    <a:pt x="20291" y="238"/>
                    <a:pt x="19758" y="123"/>
                    <a:pt x="19218" y="22"/>
                  </a:cubicBezTo>
                  <a:cubicBezTo>
                    <a:pt x="19138" y="7"/>
                    <a:pt x="18998" y="0"/>
                    <a:pt x="188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39"/>
            <p:cNvSpPr/>
            <p:nvPr/>
          </p:nvSpPr>
          <p:spPr>
            <a:xfrm>
              <a:off x="5187400" y="657475"/>
              <a:ext cx="197550" cy="283275"/>
            </a:xfrm>
            <a:custGeom>
              <a:rect b="b" l="l" r="r" t="t"/>
              <a:pathLst>
                <a:path extrusionOk="0" h="11331" w="7902">
                  <a:moveTo>
                    <a:pt x="4722" y="1"/>
                  </a:moveTo>
                  <a:cubicBezTo>
                    <a:pt x="4656" y="1"/>
                    <a:pt x="4590" y="5"/>
                    <a:pt x="4523" y="12"/>
                  </a:cubicBezTo>
                  <a:cubicBezTo>
                    <a:pt x="3239" y="161"/>
                    <a:pt x="1441" y="462"/>
                    <a:pt x="804" y="1024"/>
                  </a:cubicBezTo>
                  <a:cubicBezTo>
                    <a:pt x="1" y="1734"/>
                    <a:pt x="1905" y="8804"/>
                    <a:pt x="2652" y="10012"/>
                  </a:cubicBezTo>
                  <a:cubicBezTo>
                    <a:pt x="2944" y="10486"/>
                    <a:pt x="4442" y="11330"/>
                    <a:pt x="5089" y="11330"/>
                  </a:cubicBezTo>
                  <a:cubicBezTo>
                    <a:pt x="5267" y="11330"/>
                    <a:pt x="5380" y="11266"/>
                    <a:pt x="5387" y="11113"/>
                  </a:cubicBezTo>
                  <a:cubicBezTo>
                    <a:pt x="5459" y="9515"/>
                    <a:pt x="5552" y="7041"/>
                    <a:pt x="5533" y="7004"/>
                  </a:cubicBezTo>
                  <a:cubicBezTo>
                    <a:pt x="6359" y="6819"/>
                    <a:pt x="7290" y="6550"/>
                    <a:pt x="7624" y="5850"/>
                  </a:cubicBezTo>
                  <a:cubicBezTo>
                    <a:pt x="7901" y="5268"/>
                    <a:pt x="7613" y="4683"/>
                    <a:pt x="7400" y="4132"/>
                  </a:cubicBezTo>
                  <a:cubicBezTo>
                    <a:pt x="7195" y="3597"/>
                    <a:pt x="6717" y="2216"/>
                    <a:pt x="6359" y="1173"/>
                  </a:cubicBezTo>
                  <a:cubicBezTo>
                    <a:pt x="6118" y="467"/>
                    <a:pt x="5455" y="1"/>
                    <a:pt x="472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39"/>
            <p:cNvSpPr/>
            <p:nvPr/>
          </p:nvSpPr>
          <p:spPr>
            <a:xfrm>
              <a:off x="5190375" y="872400"/>
              <a:ext cx="210600" cy="225750"/>
            </a:xfrm>
            <a:custGeom>
              <a:rect b="b" l="l" r="r" t="t"/>
              <a:pathLst>
                <a:path extrusionOk="0" h="9030" w="8424">
                  <a:moveTo>
                    <a:pt x="4241" y="0"/>
                  </a:moveTo>
                  <a:cubicBezTo>
                    <a:pt x="3147" y="0"/>
                    <a:pt x="1538" y="111"/>
                    <a:pt x="0" y="456"/>
                  </a:cubicBezTo>
                  <a:cubicBezTo>
                    <a:pt x="2463" y="4733"/>
                    <a:pt x="1599" y="8119"/>
                    <a:pt x="3268" y="8755"/>
                  </a:cubicBezTo>
                  <a:cubicBezTo>
                    <a:pt x="3784" y="8952"/>
                    <a:pt x="4366" y="9030"/>
                    <a:pt x="4939" y="9030"/>
                  </a:cubicBezTo>
                  <a:cubicBezTo>
                    <a:pt x="5228" y="9030"/>
                    <a:pt x="5515" y="9010"/>
                    <a:pt x="5790" y="8976"/>
                  </a:cubicBezTo>
                  <a:cubicBezTo>
                    <a:pt x="6277" y="8916"/>
                    <a:pt x="6904" y="8795"/>
                    <a:pt x="7328" y="8514"/>
                  </a:cubicBezTo>
                  <a:cubicBezTo>
                    <a:pt x="8424" y="7794"/>
                    <a:pt x="8100" y="6792"/>
                    <a:pt x="7861" y="5751"/>
                  </a:cubicBezTo>
                  <a:cubicBezTo>
                    <a:pt x="7453" y="3980"/>
                    <a:pt x="7173" y="2185"/>
                    <a:pt x="6927" y="385"/>
                  </a:cubicBezTo>
                  <a:cubicBezTo>
                    <a:pt x="6430" y="272"/>
                    <a:pt x="5933" y="168"/>
                    <a:pt x="5437" y="71"/>
                  </a:cubicBezTo>
                  <a:cubicBezTo>
                    <a:pt x="5223" y="29"/>
                    <a:pt x="4799" y="0"/>
                    <a:pt x="424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39"/>
            <p:cNvSpPr/>
            <p:nvPr/>
          </p:nvSpPr>
          <p:spPr>
            <a:xfrm>
              <a:off x="4899900" y="609025"/>
              <a:ext cx="483575" cy="336350"/>
            </a:xfrm>
            <a:custGeom>
              <a:rect b="b" l="l" r="r" t="t"/>
              <a:pathLst>
                <a:path extrusionOk="0" h="13454" w="19343">
                  <a:moveTo>
                    <a:pt x="14965" y="0"/>
                  </a:moveTo>
                  <a:cubicBezTo>
                    <a:pt x="14783" y="0"/>
                    <a:pt x="14596" y="41"/>
                    <a:pt x="14418" y="129"/>
                  </a:cubicBezTo>
                  <a:cubicBezTo>
                    <a:pt x="13905" y="382"/>
                    <a:pt x="13512" y="1062"/>
                    <a:pt x="13631" y="1632"/>
                  </a:cubicBezTo>
                  <a:cubicBezTo>
                    <a:pt x="13039" y="1540"/>
                    <a:pt x="12490" y="1295"/>
                    <a:pt x="11925" y="1295"/>
                  </a:cubicBezTo>
                  <a:cubicBezTo>
                    <a:pt x="11666" y="1295"/>
                    <a:pt x="11403" y="1347"/>
                    <a:pt x="11131" y="1489"/>
                  </a:cubicBezTo>
                  <a:cubicBezTo>
                    <a:pt x="9515" y="2337"/>
                    <a:pt x="9300" y="4494"/>
                    <a:pt x="7814" y="5505"/>
                  </a:cubicBezTo>
                  <a:cubicBezTo>
                    <a:pt x="7312" y="5846"/>
                    <a:pt x="6727" y="6037"/>
                    <a:pt x="6137" y="6166"/>
                  </a:cubicBezTo>
                  <a:cubicBezTo>
                    <a:pt x="4916" y="6433"/>
                    <a:pt x="3627" y="6427"/>
                    <a:pt x="2456" y="6896"/>
                  </a:cubicBezTo>
                  <a:cubicBezTo>
                    <a:pt x="1144" y="7420"/>
                    <a:pt x="0" y="8592"/>
                    <a:pt x="73" y="10097"/>
                  </a:cubicBezTo>
                  <a:cubicBezTo>
                    <a:pt x="142" y="11541"/>
                    <a:pt x="1401" y="12557"/>
                    <a:pt x="2672" y="13014"/>
                  </a:cubicBezTo>
                  <a:cubicBezTo>
                    <a:pt x="3244" y="13220"/>
                    <a:pt x="3852" y="13321"/>
                    <a:pt x="4459" y="13321"/>
                  </a:cubicBezTo>
                  <a:cubicBezTo>
                    <a:pt x="4669" y="13321"/>
                    <a:pt x="4878" y="13309"/>
                    <a:pt x="5086" y="13285"/>
                  </a:cubicBezTo>
                  <a:cubicBezTo>
                    <a:pt x="5727" y="13211"/>
                    <a:pt x="6494" y="12709"/>
                    <a:pt x="7116" y="12709"/>
                  </a:cubicBezTo>
                  <a:cubicBezTo>
                    <a:pt x="7165" y="12709"/>
                    <a:pt x="7214" y="12712"/>
                    <a:pt x="7261" y="12719"/>
                  </a:cubicBezTo>
                  <a:cubicBezTo>
                    <a:pt x="7441" y="12744"/>
                    <a:pt x="7854" y="13118"/>
                    <a:pt x="8047" y="13201"/>
                  </a:cubicBezTo>
                  <a:cubicBezTo>
                    <a:pt x="8420" y="13360"/>
                    <a:pt x="8834" y="13453"/>
                    <a:pt x="9241" y="13453"/>
                  </a:cubicBezTo>
                  <a:cubicBezTo>
                    <a:pt x="9251" y="13453"/>
                    <a:pt x="9260" y="13453"/>
                    <a:pt x="9269" y="13453"/>
                  </a:cubicBezTo>
                  <a:cubicBezTo>
                    <a:pt x="9913" y="13443"/>
                    <a:pt x="10538" y="13231"/>
                    <a:pt x="11053" y="12844"/>
                  </a:cubicBezTo>
                  <a:cubicBezTo>
                    <a:pt x="11282" y="12673"/>
                    <a:pt x="11435" y="12454"/>
                    <a:pt x="11643" y="12269"/>
                  </a:cubicBezTo>
                  <a:cubicBezTo>
                    <a:pt x="12075" y="11882"/>
                    <a:pt x="12143" y="11908"/>
                    <a:pt x="12725" y="11762"/>
                  </a:cubicBezTo>
                  <a:cubicBezTo>
                    <a:pt x="13475" y="11576"/>
                    <a:pt x="14176" y="11394"/>
                    <a:pt x="14752" y="10842"/>
                  </a:cubicBezTo>
                  <a:cubicBezTo>
                    <a:pt x="15547" y="10078"/>
                    <a:pt x="15704" y="9142"/>
                    <a:pt x="15515" y="8135"/>
                  </a:cubicBezTo>
                  <a:lnTo>
                    <a:pt x="15515" y="8135"/>
                  </a:lnTo>
                  <a:cubicBezTo>
                    <a:pt x="15441" y="8146"/>
                    <a:pt x="15366" y="8151"/>
                    <a:pt x="15291" y="8151"/>
                  </a:cubicBezTo>
                  <a:cubicBezTo>
                    <a:pt x="14741" y="8151"/>
                    <a:pt x="14161" y="7867"/>
                    <a:pt x="14008" y="7342"/>
                  </a:cubicBezTo>
                  <a:cubicBezTo>
                    <a:pt x="13894" y="6951"/>
                    <a:pt x="14128" y="6568"/>
                    <a:pt x="14461" y="6370"/>
                  </a:cubicBezTo>
                  <a:cubicBezTo>
                    <a:pt x="14604" y="6286"/>
                    <a:pt x="14755" y="6248"/>
                    <a:pt x="14905" y="6248"/>
                  </a:cubicBezTo>
                  <a:cubicBezTo>
                    <a:pt x="15010" y="6248"/>
                    <a:pt x="15115" y="6267"/>
                    <a:pt x="15215" y="6301"/>
                  </a:cubicBezTo>
                  <a:cubicBezTo>
                    <a:pt x="15271" y="5641"/>
                    <a:pt x="15676" y="5081"/>
                    <a:pt x="16301" y="4833"/>
                  </a:cubicBezTo>
                  <a:cubicBezTo>
                    <a:pt x="17169" y="4488"/>
                    <a:pt x="18213" y="4198"/>
                    <a:pt x="18755" y="3371"/>
                  </a:cubicBezTo>
                  <a:cubicBezTo>
                    <a:pt x="19342" y="2473"/>
                    <a:pt x="19026" y="1268"/>
                    <a:pt x="18147" y="696"/>
                  </a:cubicBezTo>
                  <a:cubicBezTo>
                    <a:pt x="17772" y="452"/>
                    <a:pt x="17355" y="325"/>
                    <a:pt x="16953" y="325"/>
                  </a:cubicBezTo>
                  <a:cubicBezTo>
                    <a:pt x="16614" y="325"/>
                    <a:pt x="16285" y="415"/>
                    <a:pt x="15998" y="600"/>
                  </a:cubicBezTo>
                  <a:cubicBezTo>
                    <a:pt x="15796" y="229"/>
                    <a:pt x="15395" y="0"/>
                    <a:pt x="14965" y="0"/>
                  </a:cubicBezTo>
                  <a:close/>
                </a:path>
              </a:pathLst>
            </a:custGeom>
            <a:solidFill>
              <a:srgbClr val="2720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39"/>
            <p:cNvSpPr/>
            <p:nvPr/>
          </p:nvSpPr>
          <p:spPr>
            <a:xfrm>
              <a:off x="4821050" y="1136375"/>
              <a:ext cx="59450" cy="71625"/>
            </a:xfrm>
            <a:custGeom>
              <a:rect b="b" l="l" r="r" t="t"/>
              <a:pathLst>
                <a:path extrusionOk="0" h="2865" w="2378">
                  <a:moveTo>
                    <a:pt x="1446" y="0"/>
                  </a:moveTo>
                  <a:cubicBezTo>
                    <a:pt x="1433" y="0"/>
                    <a:pt x="1422" y="1"/>
                    <a:pt x="1411" y="3"/>
                  </a:cubicBezTo>
                  <a:cubicBezTo>
                    <a:pt x="1411" y="3"/>
                    <a:pt x="1151" y="414"/>
                    <a:pt x="1143" y="422"/>
                  </a:cubicBezTo>
                  <a:cubicBezTo>
                    <a:pt x="776" y="812"/>
                    <a:pt x="463" y="1172"/>
                    <a:pt x="303" y="1686"/>
                  </a:cubicBezTo>
                  <a:cubicBezTo>
                    <a:pt x="218" y="1956"/>
                    <a:pt x="0" y="2605"/>
                    <a:pt x="281" y="2829"/>
                  </a:cubicBezTo>
                  <a:cubicBezTo>
                    <a:pt x="312" y="2853"/>
                    <a:pt x="350" y="2864"/>
                    <a:pt x="393" y="2864"/>
                  </a:cubicBezTo>
                  <a:cubicBezTo>
                    <a:pt x="759" y="2864"/>
                    <a:pt x="1520" y="2083"/>
                    <a:pt x="1653" y="1909"/>
                  </a:cubicBezTo>
                  <a:lnTo>
                    <a:pt x="1653" y="1909"/>
                  </a:lnTo>
                  <a:cubicBezTo>
                    <a:pt x="1664" y="2052"/>
                    <a:pt x="1613" y="2309"/>
                    <a:pt x="1717" y="2337"/>
                  </a:cubicBezTo>
                  <a:cubicBezTo>
                    <a:pt x="1728" y="2340"/>
                    <a:pt x="1739" y="2341"/>
                    <a:pt x="1750" y="2341"/>
                  </a:cubicBezTo>
                  <a:cubicBezTo>
                    <a:pt x="1960" y="2341"/>
                    <a:pt x="2172" y="1814"/>
                    <a:pt x="2212" y="1572"/>
                  </a:cubicBezTo>
                  <a:cubicBezTo>
                    <a:pt x="2241" y="1404"/>
                    <a:pt x="2302" y="1136"/>
                    <a:pt x="2260" y="998"/>
                  </a:cubicBezTo>
                  <a:cubicBezTo>
                    <a:pt x="2248" y="952"/>
                    <a:pt x="2148" y="842"/>
                    <a:pt x="2148" y="842"/>
                  </a:cubicBezTo>
                  <a:cubicBezTo>
                    <a:pt x="2148" y="842"/>
                    <a:pt x="2205" y="723"/>
                    <a:pt x="2378" y="377"/>
                  </a:cubicBezTo>
                  <a:cubicBezTo>
                    <a:pt x="2205" y="214"/>
                    <a:pt x="1657" y="0"/>
                    <a:pt x="144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39"/>
            <p:cNvSpPr/>
            <p:nvPr/>
          </p:nvSpPr>
          <p:spPr>
            <a:xfrm>
              <a:off x="5122450" y="991850"/>
              <a:ext cx="645500" cy="1491125"/>
            </a:xfrm>
            <a:custGeom>
              <a:rect b="b" l="l" r="r" t="t"/>
              <a:pathLst>
                <a:path extrusionOk="0" h="59645" w="25820">
                  <a:moveTo>
                    <a:pt x="25193" y="0"/>
                  </a:moveTo>
                  <a:lnTo>
                    <a:pt x="0" y="59379"/>
                  </a:lnTo>
                  <a:lnTo>
                    <a:pt x="627" y="59645"/>
                  </a:lnTo>
                  <a:lnTo>
                    <a:pt x="25820" y="266"/>
                  </a:lnTo>
                  <a:lnTo>
                    <a:pt x="2519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39"/>
            <p:cNvSpPr/>
            <p:nvPr/>
          </p:nvSpPr>
          <p:spPr>
            <a:xfrm>
              <a:off x="5734375" y="975925"/>
              <a:ext cx="51025" cy="39825"/>
            </a:xfrm>
            <a:custGeom>
              <a:rect b="b" l="l" r="r" t="t"/>
              <a:pathLst>
                <a:path extrusionOk="0" h="1593" w="2041">
                  <a:moveTo>
                    <a:pt x="376" y="1"/>
                  </a:moveTo>
                  <a:lnTo>
                    <a:pt x="0" y="887"/>
                  </a:lnTo>
                  <a:lnTo>
                    <a:pt x="1664" y="1592"/>
                  </a:lnTo>
                  <a:lnTo>
                    <a:pt x="2040" y="707"/>
                  </a:lnTo>
                  <a:lnTo>
                    <a:pt x="37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39"/>
            <p:cNvSpPr/>
            <p:nvPr/>
          </p:nvSpPr>
          <p:spPr>
            <a:xfrm>
              <a:off x="5714825" y="828700"/>
              <a:ext cx="157850" cy="174675"/>
            </a:xfrm>
            <a:custGeom>
              <a:rect b="b" l="l" r="r" t="t"/>
              <a:pathLst>
                <a:path extrusionOk="0" h="6987" w="6314">
                  <a:moveTo>
                    <a:pt x="2858" y="1"/>
                  </a:moveTo>
                  <a:cubicBezTo>
                    <a:pt x="2451" y="1"/>
                    <a:pt x="2063" y="240"/>
                    <a:pt x="1893" y="639"/>
                  </a:cubicBezTo>
                  <a:lnTo>
                    <a:pt x="227" y="4568"/>
                  </a:lnTo>
                  <a:cubicBezTo>
                    <a:pt x="1" y="5101"/>
                    <a:pt x="249" y="5715"/>
                    <a:pt x="782" y="5941"/>
                  </a:cubicBezTo>
                  <a:lnTo>
                    <a:pt x="3047" y="6902"/>
                  </a:lnTo>
                  <a:cubicBezTo>
                    <a:pt x="3180" y="6959"/>
                    <a:pt x="3319" y="6986"/>
                    <a:pt x="3456" y="6986"/>
                  </a:cubicBezTo>
                  <a:cubicBezTo>
                    <a:pt x="3864" y="6986"/>
                    <a:pt x="4252" y="6746"/>
                    <a:pt x="4421" y="6347"/>
                  </a:cubicBezTo>
                  <a:lnTo>
                    <a:pt x="6087" y="2420"/>
                  </a:lnTo>
                  <a:cubicBezTo>
                    <a:pt x="6314" y="1887"/>
                    <a:pt x="6065" y="1272"/>
                    <a:pt x="5532" y="1045"/>
                  </a:cubicBezTo>
                  <a:lnTo>
                    <a:pt x="3267" y="84"/>
                  </a:lnTo>
                  <a:cubicBezTo>
                    <a:pt x="3133" y="28"/>
                    <a:pt x="2995" y="1"/>
                    <a:pt x="285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39"/>
            <p:cNvSpPr/>
            <p:nvPr/>
          </p:nvSpPr>
          <p:spPr>
            <a:xfrm>
              <a:off x="5737525" y="864325"/>
              <a:ext cx="36025" cy="26325"/>
            </a:xfrm>
            <a:custGeom>
              <a:rect b="b" l="l" r="r" t="t"/>
              <a:pathLst>
                <a:path extrusionOk="0" h="1053" w="1441">
                  <a:moveTo>
                    <a:pt x="325" y="0"/>
                  </a:moveTo>
                  <a:cubicBezTo>
                    <a:pt x="262" y="0"/>
                    <a:pt x="202" y="38"/>
                    <a:pt x="176" y="100"/>
                  </a:cubicBezTo>
                  <a:lnTo>
                    <a:pt x="36" y="432"/>
                  </a:lnTo>
                  <a:cubicBezTo>
                    <a:pt x="0" y="514"/>
                    <a:pt x="39" y="609"/>
                    <a:pt x="121" y="645"/>
                  </a:cubicBezTo>
                  <a:lnTo>
                    <a:pt x="1052" y="1040"/>
                  </a:lnTo>
                  <a:cubicBezTo>
                    <a:pt x="1073" y="1048"/>
                    <a:pt x="1094" y="1052"/>
                    <a:pt x="1115" y="1052"/>
                  </a:cubicBezTo>
                  <a:cubicBezTo>
                    <a:pt x="1178" y="1052"/>
                    <a:pt x="1238" y="1015"/>
                    <a:pt x="1264" y="953"/>
                  </a:cubicBezTo>
                  <a:lnTo>
                    <a:pt x="1406" y="621"/>
                  </a:lnTo>
                  <a:cubicBezTo>
                    <a:pt x="1440" y="539"/>
                    <a:pt x="1402" y="444"/>
                    <a:pt x="1319" y="409"/>
                  </a:cubicBezTo>
                  <a:lnTo>
                    <a:pt x="388" y="13"/>
                  </a:lnTo>
                  <a:cubicBezTo>
                    <a:pt x="367" y="5"/>
                    <a:pt x="346" y="0"/>
                    <a:pt x="32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39"/>
            <p:cNvSpPr/>
            <p:nvPr/>
          </p:nvSpPr>
          <p:spPr>
            <a:xfrm>
              <a:off x="5728000" y="883975"/>
              <a:ext cx="37350" cy="28700"/>
            </a:xfrm>
            <a:custGeom>
              <a:rect b="b" l="l" r="r" t="t"/>
              <a:pathLst>
                <a:path extrusionOk="0" h="1148" w="1494">
                  <a:moveTo>
                    <a:pt x="271" y="0"/>
                  </a:moveTo>
                  <a:cubicBezTo>
                    <a:pt x="268" y="0"/>
                    <a:pt x="264" y="2"/>
                    <a:pt x="263" y="6"/>
                  </a:cubicBezTo>
                  <a:lnTo>
                    <a:pt x="1" y="620"/>
                  </a:lnTo>
                  <a:cubicBezTo>
                    <a:pt x="0" y="625"/>
                    <a:pt x="2" y="630"/>
                    <a:pt x="7" y="632"/>
                  </a:cubicBezTo>
                  <a:lnTo>
                    <a:pt x="1220" y="1147"/>
                  </a:lnTo>
                  <a:cubicBezTo>
                    <a:pt x="1221" y="1147"/>
                    <a:pt x="1222" y="1147"/>
                    <a:pt x="1223" y="1147"/>
                  </a:cubicBezTo>
                  <a:cubicBezTo>
                    <a:pt x="1227" y="1147"/>
                    <a:pt x="1230" y="1145"/>
                    <a:pt x="1232" y="1142"/>
                  </a:cubicBezTo>
                  <a:lnTo>
                    <a:pt x="1492" y="527"/>
                  </a:lnTo>
                  <a:cubicBezTo>
                    <a:pt x="1493" y="523"/>
                    <a:pt x="1492" y="518"/>
                    <a:pt x="1487" y="515"/>
                  </a:cubicBezTo>
                  <a:lnTo>
                    <a:pt x="274" y="1"/>
                  </a:lnTo>
                  <a:cubicBezTo>
                    <a:pt x="273" y="0"/>
                    <a:pt x="272" y="0"/>
                    <a:pt x="2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39"/>
            <p:cNvSpPr/>
            <p:nvPr/>
          </p:nvSpPr>
          <p:spPr>
            <a:xfrm>
              <a:off x="5719925" y="905800"/>
              <a:ext cx="36025" cy="26325"/>
            </a:xfrm>
            <a:custGeom>
              <a:rect b="b" l="l" r="r" t="t"/>
              <a:pathLst>
                <a:path extrusionOk="0" h="1053" w="1441">
                  <a:moveTo>
                    <a:pt x="326" y="1"/>
                  </a:moveTo>
                  <a:cubicBezTo>
                    <a:pt x="263" y="1"/>
                    <a:pt x="202" y="38"/>
                    <a:pt x="176" y="100"/>
                  </a:cubicBezTo>
                  <a:lnTo>
                    <a:pt x="35" y="432"/>
                  </a:lnTo>
                  <a:cubicBezTo>
                    <a:pt x="1" y="515"/>
                    <a:pt x="39" y="610"/>
                    <a:pt x="121" y="644"/>
                  </a:cubicBezTo>
                  <a:lnTo>
                    <a:pt x="1052" y="1039"/>
                  </a:lnTo>
                  <a:cubicBezTo>
                    <a:pt x="1072" y="1048"/>
                    <a:pt x="1094" y="1052"/>
                    <a:pt x="1115" y="1052"/>
                  </a:cubicBezTo>
                  <a:cubicBezTo>
                    <a:pt x="1178" y="1052"/>
                    <a:pt x="1239" y="1015"/>
                    <a:pt x="1264" y="954"/>
                  </a:cubicBezTo>
                  <a:lnTo>
                    <a:pt x="1406" y="621"/>
                  </a:lnTo>
                  <a:cubicBezTo>
                    <a:pt x="1440" y="538"/>
                    <a:pt x="1402" y="443"/>
                    <a:pt x="1320" y="408"/>
                  </a:cubicBezTo>
                  <a:lnTo>
                    <a:pt x="388" y="13"/>
                  </a:lnTo>
                  <a:cubicBezTo>
                    <a:pt x="368" y="5"/>
                    <a:pt x="347" y="1"/>
                    <a:pt x="3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39"/>
            <p:cNvSpPr/>
            <p:nvPr/>
          </p:nvSpPr>
          <p:spPr>
            <a:xfrm>
              <a:off x="5829275" y="902500"/>
              <a:ext cx="37375" cy="28675"/>
            </a:xfrm>
            <a:custGeom>
              <a:rect b="b" l="l" r="r" t="t"/>
              <a:pathLst>
                <a:path extrusionOk="0" h="1147" w="1495">
                  <a:moveTo>
                    <a:pt x="271" y="0"/>
                  </a:moveTo>
                  <a:cubicBezTo>
                    <a:pt x="268" y="0"/>
                    <a:pt x="265" y="2"/>
                    <a:pt x="263" y="5"/>
                  </a:cubicBezTo>
                  <a:lnTo>
                    <a:pt x="2" y="619"/>
                  </a:lnTo>
                  <a:cubicBezTo>
                    <a:pt x="0" y="625"/>
                    <a:pt x="2" y="629"/>
                    <a:pt x="8" y="631"/>
                  </a:cubicBezTo>
                  <a:lnTo>
                    <a:pt x="1220" y="1146"/>
                  </a:lnTo>
                  <a:cubicBezTo>
                    <a:pt x="1221" y="1146"/>
                    <a:pt x="1223" y="1147"/>
                    <a:pt x="1224" y="1147"/>
                  </a:cubicBezTo>
                  <a:cubicBezTo>
                    <a:pt x="1228" y="1147"/>
                    <a:pt x="1231" y="1145"/>
                    <a:pt x="1232" y="1141"/>
                  </a:cubicBezTo>
                  <a:lnTo>
                    <a:pt x="1492" y="526"/>
                  </a:lnTo>
                  <a:cubicBezTo>
                    <a:pt x="1494" y="522"/>
                    <a:pt x="1492" y="517"/>
                    <a:pt x="1488" y="515"/>
                  </a:cubicBezTo>
                  <a:lnTo>
                    <a:pt x="275" y="1"/>
                  </a:lnTo>
                  <a:cubicBezTo>
                    <a:pt x="274" y="0"/>
                    <a:pt x="272" y="0"/>
                    <a:pt x="2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39"/>
            <p:cNvSpPr/>
            <p:nvPr/>
          </p:nvSpPr>
          <p:spPr>
            <a:xfrm>
              <a:off x="5821200" y="924325"/>
              <a:ext cx="36050" cy="26300"/>
            </a:xfrm>
            <a:custGeom>
              <a:rect b="b" l="l" r="r" t="t"/>
              <a:pathLst>
                <a:path extrusionOk="0" h="1052" w="1442">
                  <a:moveTo>
                    <a:pt x="326" y="0"/>
                  </a:moveTo>
                  <a:cubicBezTo>
                    <a:pt x="263" y="0"/>
                    <a:pt x="203" y="37"/>
                    <a:pt x="177" y="99"/>
                  </a:cubicBezTo>
                  <a:lnTo>
                    <a:pt x="36" y="431"/>
                  </a:lnTo>
                  <a:cubicBezTo>
                    <a:pt x="1" y="513"/>
                    <a:pt x="39" y="608"/>
                    <a:pt x="121" y="643"/>
                  </a:cubicBezTo>
                  <a:lnTo>
                    <a:pt x="1054" y="1039"/>
                  </a:lnTo>
                  <a:cubicBezTo>
                    <a:pt x="1074" y="1047"/>
                    <a:pt x="1096" y="1052"/>
                    <a:pt x="1117" y="1052"/>
                  </a:cubicBezTo>
                  <a:cubicBezTo>
                    <a:pt x="1180" y="1052"/>
                    <a:pt x="1240" y="1015"/>
                    <a:pt x="1265" y="953"/>
                  </a:cubicBezTo>
                  <a:lnTo>
                    <a:pt x="1406" y="620"/>
                  </a:lnTo>
                  <a:cubicBezTo>
                    <a:pt x="1441" y="538"/>
                    <a:pt x="1403" y="443"/>
                    <a:pt x="1321" y="407"/>
                  </a:cubicBezTo>
                  <a:lnTo>
                    <a:pt x="389" y="13"/>
                  </a:lnTo>
                  <a:cubicBezTo>
                    <a:pt x="369" y="4"/>
                    <a:pt x="347" y="0"/>
                    <a:pt x="32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39"/>
            <p:cNvSpPr/>
            <p:nvPr/>
          </p:nvSpPr>
          <p:spPr>
            <a:xfrm>
              <a:off x="5811675" y="943950"/>
              <a:ext cx="37375" cy="28700"/>
            </a:xfrm>
            <a:custGeom>
              <a:rect b="b" l="l" r="r" t="t"/>
              <a:pathLst>
                <a:path extrusionOk="0" h="1148" w="1495">
                  <a:moveTo>
                    <a:pt x="271" y="1"/>
                  </a:moveTo>
                  <a:cubicBezTo>
                    <a:pt x="268" y="1"/>
                    <a:pt x="265" y="3"/>
                    <a:pt x="263" y="6"/>
                  </a:cubicBezTo>
                  <a:lnTo>
                    <a:pt x="3" y="621"/>
                  </a:lnTo>
                  <a:cubicBezTo>
                    <a:pt x="0" y="625"/>
                    <a:pt x="3" y="631"/>
                    <a:pt x="8" y="633"/>
                  </a:cubicBezTo>
                  <a:lnTo>
                    <a:pt x="1221" y="1146"/>
                  </a:lnTo>
                  <a:cubicBezTo>
                    <a:pt x="1222" y="1147"/>
                    <a:pt x="1224" y="1147"/>
                    <a:pt x="1225" y="1147"/>
                  </a:cubicBezTo>
                  <a:cubicBezTo>
                    <a:pt x="1228" y="1147"/>
                    <a:pt x="1231" y="1145"/>
                    <a:pt x="1232" y="1142"/>
                  </a:cubicBezTo>
                  <a:lnTo>
                    <a:pt x="1492" y="528"/>
                  </a:lnTo>
                  <a:cubicBezTo>
                    <a:pt x="1495" y="523"/>
                    <a:pt x="1492" y="518"/>
                    <a:pt x="1488" y="516"/>
                  </a:cubicBezTo>
                  <a:lnTo>
                    <a:pt x="275" y="1"/>
                  </a:lnTo>
                  <a:cubicBezTo>
                    <a:pt x="274" y="1"/>
                    <a:pt x="272" y="1"/>
                    <a:pt x="27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39"/>
            <p:cNvSpPr/>
            <p:nvPr/>
          </p:nvSpPr>
          <p:spPr>
            <a:xfrm>
              <a:off x="5016800" y="2460650"/>
              <a:ext cx="232925" cy="44725"/>
            </a:xfrm>
            <a:custGeom>
              <a:rect b="b" l="l" r="r" t="t"/>
              <a:pathLst>
                <a:path extrusionOk="0" h="1789" w="9317">
                  <a:moveTo>
                    <a:pt x="4667" y="1"/>
                  </a:moveTo>
                  <a:cubicBezTo>
                    <a:pt x="2125" y="1"/>
                    <a:pt x="3" y="713"/>
                    <a:pt x="1" y="1086"/>
                  </a:cubicBezTo>
                  <a:cubicBezTo>
                    <a:pt x="0" y="1462"/>
                    <a:pt x="2083" y="1776"/>
                    <a:pt x="4655" y="1788"/>
                  </a:cubicBezTo>
                  <a:cubicBezTo>
                    <a:pt x="4704" y="1788"/>
                    <a:pt x="4754" y="1788"/>
                    <a:pt x="4803" y="1788"/>
                  </a:cubicBezTo>
                  <a:cubicBezTo>
                    <a:pt x="7307" y="1788"/>
                    <a:pt x="9313" y="1497"/>
                    <a:pt x="9316" y="1129"/>
                  </a:cubicBezTo>
                  <a:cubicBezTo>
                    <a:pt x="9317" y="753"/>
                    <a:pt x="7307" y="13"/>
                    <a:pt x="4735" y="1"/>
                  </a:cubicBezTo>
                  <a:cubicBezTo>
                    <a:pt x="4712" y="1"/>
                    <a:pt x="4690" y="1"/>
                    <a:pt x="466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 name="Google Shape;893;p39"/>
          <p:cNvGrpSpPr/>
          <p:nvPr/>
        </p:nvGrpSpPr>
        <p:grpSpPr>
          <a:xfrm rot="460626">
            <a:off x="5024746" y="2747164"/>
            <a:ext cx="1825124" cy="3154467"/>
            <a:chOff x="1743700" y="3466825"/>
            <a:chExt cx="971775" cy="1679575"/>
          </a:xfrm>
        </p:grpSpPr>
        <p:sp>
          <p:nvSpPr>
            <p:cNvPr id="894" name="Google Shape;894;p39"/>
            <p:cNvSpPr/>
            <p:nvPr/>
          </p:nvSpPr>
          <p:spPr>
            <a:xfrm>
              <a:off x="2502650" y="4942175"/>
              <a:ext cx="163125" cy="175375"/>
            </a:xfrm>
            <a:custGeom>
              <a:rect b="b" l="l" r="r" t="t"/>
              <a:pathLst>
                <a:path extrusionOk="0" h="7015" w="6525">
                  <a:moveTo>
                    <a:pt x="4508" y="1"/>
                  </a:moveTo>
                  <a:cubicBezTo>
                    <a:pt x="4425" y="1"/>
                    <a:pt x="4350" y="16"/>
                    <a:pt x="4283" y="50"/>
                  </a:cubicBezTo>
                  <a:cubicBezTo>
                    <a:pt x="3838" y="276"/>
                    <a:pt x="3394" y="913"/>
                    <a:pt x="3060" y="1264"/>
                  </a:cubicBezTo>
                  <a:cubicBezTo>
                    <a:pt x="2584" y="1763"/>
                    <a:pt x="1" y="6218"/>
                    <a:pt x="372" y="6747"/>
                  </a:cubicBezTo>
                  <a:cubicBezTo>
                    <a:pt x="509" y="6942"/>
                    <a:pt x="701" y="7014"/>
                    <a:pt x="915" y="7014"/>
                  </a:cubicBezTo>
                  <a:cubicBezTo>
                    <a:pt x="1334" y="7014"/>
                    <a:pt x="1836" y="6739"/>
                    <a:pt x="2173" y="6561"/>
                  </a:cubicBezTo>
                  <a:cubicBezTo>
                    <a:pt x="2747" y="6256"/>
                    <a:pt x="4587" y="4309"/>
                    <a:pt x="5099" y="3284"/>
                  </a:cubicBezTo>
                  <a:cubicBezTo>
                    <a:pt x="5154" y="3174"/>
                    <a:pt x="5209" y="2804"/>
                    <a:pt x="5209" y="2804"/>
                  </a:cubicBezTo>
                  <a:lnTo>
                    <a:pt x="5597" y="2658"/>
                  </a:lnTo>
                  <a:cubicBezTo>
                    <a:pt x="5597" y="2658"/>
                    <a:pt x="6015" y="2069"/>
                    <a:pt x="6254" y="1667"/>
                  </a:cubicBezTo>
                  <a:cubicBezTo>
                    <a:pt x="6525" y="1212"/>
                    <a:pt x="5244" y="1"/>
                    <a:pt x="450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39"/>
            <p:cNvSpPr/>
            <p:nvPr/>
          </p:nvSpPr>
          <p:spPr>
            <a:xfrm>
              <a:off x="2502325" y="4899250"/>
              <a:ext cx="119625" cy="94250"/>
            </a:xfrm>
            <a:custGeom>
              <a:rect b="b" l="l" r="r" t="t"/>
              <a:pathLst>
                <a:path extrusionOk="0" h="3770" w="4785">
                  <a:moveTo>
                    <a:pt x="1749" y="0"/>
                  </a:moveTo>
                  <a:cubicBezTo>
                    <a:pt x="1196" y="732"/>
                    <a:pt x="601" y="1429"/>
                    <a:pt x="1" y="2124"/>
                  </a:cubicBezTo>
                  <a:cubicBezTo>
                    <a:pt x="1217" y="2698"/>
                    <a:pt x="2446" y="3246"/>
                    <a:pt x="3686" y="3769"/>
                  </a:cubicBezTo>
                  <a:cubicBezTo>
                    <a:pt x="4288" y="3503"/>
                    <a:pt x="4649" y="2999"/>
                    <a:pt x="4785" y="2299"/>
                  </a:cubicBezTo>
                  <a:cubicBezTo>
                    <a:pt x="3780" y="1523"/>
                    <a:pt x="2768" y="756"/>
                    <a:pt x="174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39"/>
            <p:cNvSpPr/>
            <p:nvPr/>
          </p:nvSpPr>
          <p:spPr>
            <a:xfrm>
              <a:off x="1908900" y="5024750"/>
              <a:ext cx="203250" cy="121650"/>
            </a:xfrm>
            <a:custGeom>
              <a:rect b="b" l="l" r="r" t="t"/>
              <a:pathLst>
                <a:path extrusionOk="0" h="4866" w="8130">
                  <a:moveTo>
                    <a:pt x="6604" y="0"/>
                  </a:moveTo>
                  <a:cubicBezTo>
                    <a:pt x="6603" y="0"/>
                    <a:pt x="6603" y="0"/>
                    <a:pt x="6602" y="0"/>
                  </a:cubicBezTo>
                  <a:cubicBezTo>
                    <a:pt x="6103" y="1"/>
                    <a:pt x="5419" y="370"/>
                    <a:pt x="4963" y="532"/>
                  </a:cubicBezTo>
                  <a:cubicBezTo>
                    <a:pt x="4314" y="764"/>
                    <a:pt x="1" y="3577"/>
                    <a:pt x="94" y="4217"/>
                  </a:cubicBezTo>
                  <a:cubicBezTo>
                    <a:pt x="178" y="4797"/>
                    <a:pt x="896" y="4865"/>
                    <a:pt x="1466" y="4865"/>
                  </a:cubicBezTo>
                  <a:cubicBezTo>
                    <a:pt x="1580" y="4865"/>
                    <a:pt x="1688" y="4863"/>
                    <a:pt x="1785" y="4861"/>
                  </a:cubicBezTo>
                  <a:cubicBezTo>
                    <a:pt x="2434" y="4848"/>
                    <a:pt x="4953" y="3938"/>
                    <a:pt x="5873" y="3254"/>
                  </a:cubicBezTo>
                  <a:cubicBezTo>
                    <a:pt x="5972" y="3181"/>
                    <a:pt x="6188" y="2876"/>
                    <a:pt x="6188" y="2876"/>
                  </a:cubicBezTo>
                  <a:lnTo>
                    <a:pt x="6600" y="2920"/>
                  </a:lnTo>
                  <a:cubicBezTo>
                    <a:pt x="6600" y="2920"/>
                    <a:pt x="7239" y="2584"/>
                    <a:pt x="7633" y="2332"/>
                  </a:cubicBezTo>
                  <a:cubicBezTo>
                    <a:pt x="8129" y="2014"/>
                    <a:pt x="7335" y="0"/>
                    <a:pt x="660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39"/>
            <p:cNvSpPr/>
            <p:nvPr/>
          </p:nvSpPr>
          <p:spPr>
            <a:xfrm>
              <a:off x="1974050" y="4956625"/>
              <a:ext cx="104825" cy="106025"/>
            </a:xfrm>
            <a:custGeom>
              <a:rect b="b" l="l" r="r" t="t"/>
              <a:pathLst>
                <a:path extrusionOk="0" h="4241" w="4193">
                  <a:moveTo>
                    <a:pt x="2518" y="0"/>
                  </a:moveTo>
                  <a:cubicBezTo>
                    <a:pt x="1695" y="404"/>
                    <a:pt x="849" y="759"/>
                    <a:pt x="1" y="1108"/>
                  </a:cubicBezTo>
                  <a:cubicBezTo>
                    <a:pt x="829" y="2170"/>
                    <a:pt x="1678" y="3212"/>
                    <a:pt x="2549" y="4238"/>
                  </a:cubicBezTo>
                  <a:cubicBezTo>
                    <a:pt x="2582" y="4240"/>
                    <a:pt x="2615" y="4241"/>
                    <a:pt x="2648" y="4241"/>
                  </a:cubicBezTo>
                  <a:cubicBezTo>
                    <a:pt x="3262" y="4241"/>
                    <a:pt x="3778" y="3956"/>
                    <a:pt x="4193" y="3420"/>
                  </a:cubicBezTo>
                  <a:cubicBezTo>
                    <a:pt x="3645" y="2274"/>
                    <a:pt x="3088" y="1135"/>
                    <a:pt x="251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39"/>
            <p:cNvSpPr/>
            <p:nvPr/>
          </p:nvSpPr>
          <p:spPr>
            <a:xfrm>
              <a:off x="1792775" y="4290000"/>
              <a:ext cx="355475" cy="709800"/>
            </a:xfrm>
            <a:custGeom>
              <a:rect b="b" l="l" r="r" t="t"/>
              <a:pathLst>
                <a:path extrusionOk="0" h="28392" w="14219">
                  <a:moveTo>
                    <a:pt x="10020" y="0"/>
                  </a:moveTo>
                  <a:cubicBezTo>
                    <a:pt x="8029" y="0"/>
                    <a:pt x="6584" y="1489"/>
                    <a:pt x="5229" y="3548"/>
                  </a:cubicBezTo>
                  <a:cubicBezTo>
                    <a:pt x="3252" y="6457"/>
                    <a:pt x="1621" y="9647"/>
                    <a:pt x="594" y="13015"/>
                  </a:cubicBezTo>
                  <a:cubicBezTo>
                    <a:pt x="0" y="14960"/>
                    <a:pt x="385" y="16381"/>
                    <a:pt x="1156" y="18208"/>
                  </a:cubicBezTo>
                  <a:cubicBezTo>
                    <a:pt x="1953" y="20097"/>
                    <a:pt x="5382" y="26185"/>
                    <a:pt x="6482" y="28390"/>
                  </a:cubicBezTo>
                  <a:cubicBezTo>
                    <a:pt x="6522" y="28391"/>
                    <a:pt x="6561" y="28391"/>
                    <a:pt x="6601" y="28391"/>
                  </a:cubicBezTo>
                  <a:cubicBezTo>
                    <a:pt x="8274" y="28391"/>
                    <a:pt x="9908" y="27945"/>
                    <a:pt x="11071" y="26641"/>
                  </a:cubicBezTo>
                  <a:cubicBezTo>
                    <a:pt x="10299" y="25027"/>
                    <a:pt x="9530" y="23409"/>
                    <a:pt x="8820" y="21766"/>
                  </a:cubicBezTo>
                  <a:cubicBezTo>
                    <a:pt x="8447" y="20903"/>
                    <a:pt x="6883" y="17861"/>
                    <a:pt x="6670" y="16943"/>
                  </a:cubicBezTo>
                  <a:cubicBezTo>
                    <a:pt x="6563" y="16481"/>
                    <a:pt x="6938" y="15859"/>
                    <a:pt x="7128" y="15466"/>
                  </a:cubicBezTo>
                  <a:cubicBezTo>
                    <a:pt x="7541" y="14612"/>
                    <a:pt x="8037" y="13796"/>
                    <a:pt x="8537" y="12990"/>
                  </a:cubicBezTo>
                  <a:cubicBezTo>
                    <a:pt x="9308" y="11743"/>
                    <a:pt x="10124" y="10522"/>
                    <a:pt x="10951" y="9311"/>
                  </a:cubicBezTo>
                  <a:cubicBezTo>
                    <a:pt x="11661" y="8270"/>
                    <a:pt x="12537" y="7251"/>
                    <a:pt x="13115" y="6130"/>
                  </a:cubicBezTo>
                  <a:cubicBezTo>
                    <a:pt x="14219" y="3996"/>
                    <a:pt x="13832" y="861"/>
                    <a:pt x="11193" y="161"/>
                  </a:cubicBezTo>
                  <a:cubicBezTo>
                    <a:pt x="10781" y="52"/>
                    <a:pt x="10391" y="0"/>
                    <a:pt x="1002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39"/>
            <p:cNvSpPr/>
            <p:nvPr/>
          </p:nvSpPr>
          <p:spPr>
            <a:xfrm>
              <a:off x="2090050" y="4297025"/>
              <a:ext cx="473750" cy="690925"/>
            </a:xfrm>
            <a:custGeom>
              <a:rect b="b" l="l" r="r" t="t"/>
              <a:pathLst>
                <a:path extrusionOk="0" h="27637" w="18950">
                  <a:moveTo>
                    <a:pt x="4133" y="0"/>
                  </a:moveTo>
                  <a:cubicBezTo>
                    <a:pt x="3621" y="0"/>
                    <a:pt x="3076" y="137"/>
                    <a:pt x="2509" y="447"/>
                  </a:cubicBezTo>
                  <a:cubicBezTo>
                    <a:pt x="129" y="1750"/>
                    <a:pt x="0" y="4132"/>
                    <a:pt x="517" y="7010"/>
                  </a:cubicBezTo>
                  <a:cubicBezTo>
                    <a:pt x="1087" y="10481"/>
                    <a:pt x="2102" y="13917"/>
                    <a:pt x="3676" y="17067"/>
                  </a:cubicBezTo>
                  <a:cubicBezTo>
                    <a:pt x="4583" y="18886"/>
                    <a:pt x="14452" y="26794"/>
                    <a:pt x="16768" y="27636"/>
                  </a:cubicBezTo>
                  <a:cubicBezTo>
                    <a:pt x="18027" y="26471"/>
                    <a:pt x="18949" y="24995"/>
                    <a:pt x="18893" y="23207"/>
                  </a:cubicBezTo>
                  <a:cubicBezTo>
                    <a:pt x="17383" y="22074"/>
                    <a:pt x="11414" y="16855"/>
                    <a:pt x="10635" y="15973"/>
                  </a:cubicBezTo>
                  <a:cubicBezTo>
                    <a:pt x="10048" y="15310"/>
                    <a:pt x="9855" y="13518"/>
                    <a:pt x="9675" y="12752"/>
                  </a:cubicBezTo>
                  <a:cubicBezTo>
                    <a:pt x="9042" y="10063"/>
                    <a:pt x="8625" y="7319"/>
                    <a:pt x="8221" y="4588"/>
                  </a:cubicBezTo>
                  <a:cubicBezTo>
                    <a:pt x="7907" y="2465"/>
                    <a:pt x="6308" y="0"/>
                    <a:pt x="41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39"/>
            <p:cNvSpPr/>
            <p:nvPr/>
          </p:nvSpPr>
          <p:spPr>
            <a:xfrm>
              <a:off x="1743700" y="3541150"/>
              <a:ext cx="905625" cy="938400"/>
            </a:xfrm>
            <a:custGeom>
              <a:rect b="b" l="l" r="r" t="t"/>
              <a:pathLst>
                <a:path extrusionOk="0" h="37536" w="36225">
                  <a:moveTo>
                    <a:pt x="2374" y="1"/>
                  </a:moveTo>
                  <a:cubicBezTo>
                    <a:pt x="1483" y="1"/>
                    <a:pt x="455" y="442"/>
                    <a:pt x="0" y="1017"/>
                  </a:cubicBezTo>
                  <a:cubicBezTo>
                    <a:pt x="380" y="2598"/>
                    <a:pt x="2257" y="10369"/>
                    <a:pt x="3597" y="11084"/>
                  </a:cubicBezTo>
                  <a:cubicBezTo>
                    <a:pt x="5687" y="12198"/>
                    <a:pt x="7546" y="13068"/>
                    <a:pt x="9486" y="14019"/>
                  </a:cubicBezTo>
                  <a:cubicBezTo>
                    <a:pt x="9068" y="18436"/>
                    <a:pt x="8202" y="22953"/>
                    <a:pt x="6561" y="27087"/>
                  </a:cubicBezTo>
                  <a:cubicBezTo>
                    <a:pt x="6180" y="28046"/>
                    <a:pt x="5575" y="28920"/>
                    <a:pt x="5218" y="29879"/>
                  </a:cubicBezTo>
                  <a:cubicBezTo>
                    <a:pt x="5015" y="30428"/>
                    <a:pt x="4997" y="30971"/>
                    <a:pt x="5293" y="31491"/>
                  </a:cubicBezTo>
                  <a:cubicBezTo>
                    <a:pt x="5648" y="32117"/>
                    <a:pt x="11780" y="37535"/>
                    <a:pt x="17721" y="37535"/>
                  </a:cubicBezTo>
                  <a:cubicBezTo>
                    <a:pt x="19727" y="37535"/>
                    <a:pt x="21711" y="36918"/>
                    <a:pt x="23443" y="35291"/>
                  </a:cubicBezTo>
                  <a:cubicBezTo>
                    <a:pt x="23939" y="34825"/>
                    <a:pt x="21085" y="25509"/>
                    <a:pt x="20786" y="19145"/>
                  </a:cubicBezTo>
                  <a:lnTo>
                    <a:pt x="20786" y="19145"/>
                  </a:lnTo>
                  <a:cubicBezTo>
                    <a:pt x="22738" y="20098"/>
                    <a:pt x="24681" y="21094"/>
                    <a:pt x="26663" y="21880"/>
                  </a:cubicBezTo>
                  <a:cubicBezTo>
                    <a:pt x="26751" y="21914"/>
                    <a:pt x="26858" y="21931"/>
                    <a:pt x="26983" y="21931"/>
                  </a:cubicBezTo>
                  <a:cubicBezTo>
                    <a:pt x="28863" y="21931"/>
                    <a:pt x="34665" y="18192"/>
                    <a:pt x="36027" y="17504"/>
                  </a:cubicBezTo>
                  <a:cubicBezTo>
                    <a:pt x="36224" y="16521"/>
                    <a:pt x="35536" y="14882"/>
                    <a:pt x="34544" y="14483"/>
                  </a:cubicBezTo>
                  <a:cubicBezTo>
                    <a:pt x="33204" y="15161"/>
                    <a:pt x="27961" y="17318"/>
                    <a:pt x="27177" y="17414"/>
                  </a:cubicBezTo>
                  <a:cubicBezTo>
                    <a:pt x="27172" y="17415"/>
                    <a:pt x="27166" y="17415"/>
                    <a:pt x="27160" y="17415"/>
                  </a:cubicBezTo>
                  <a:cubicBezTo>
                    <a:pt x="26106" y="17415"/>
                    <a:pt x="6923" y="8763"/>
                    <a:pt x="6459" y="8057"/>
                  </a:cubicBezTo>
                  <a:cubicBezTo>
                    <a:pt x="6026" y="7397"/>
                    <a:pt x="3613" y="1654"/>
                    <a:pt x="3263" y="194"/>
                  </a:cubicBezTo>
                  <a:cubicBezTo>
                    <a:pt x="3009" y="60"/>
                    <a:pt x="2700" y="1"/>
                    <a:pt x="237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39"/>
            <p:cNvSpPr/>
            <p:nvPr/>
          </p:nvSpPr>
          <p:spPr>
            <a:xfrm>
              <a:off x="2052650" y="3729400"/>
              <a:ext cx="134500" cy="203400"/>
            </a:xfrm>
            <a:custGeom>
              <a:rect b="b" l="l" r="r" t="t"/>
              <a:pathLst>
                <a:path extrusionOk="0" h="8136" w="5380">
                  <a:moveTo>
                    <a:pt x="2005" y="1"/>
                  </a:moveTo>
                  <a:cubicBezTo>
                    <a:pt x="1425" y="1"/>
                    <a:pt x="921" y="403"/>
                    <a:pt x="793" y="970"/>
                  </a:cubicBezTo>
                  <a:cubicBezTo>
                    <a:pt x="616" y="1743"/>
                    <a:pt x="378" y="2766"/>
                    <a:pt x="271" y="3163"/>
                  </a:cubicBezTo>
                  <a:cubicBezTo>
                    <a:pt x="161" y="3574"/>
                    <a:pt x="0" y="4014"/>
                    <a:pt x="243" y="4408"/>
                  </a:cubicBezTo>
                  <a:cubicBezTo>
                    <a:pt x="533" y="4884"/>
                    <a:pt x="1220" y="5005"/>
                    <a:pt x="1824" y="5075"/>
                  </a:cubicBezTo>
                  <a:cubicBezTo>
                    <a:pt x="1814" y="5103"/>
                    <a:pt x="2069" y="6864"/>
                    <a:pt x="2241" y="8001"/>
                  </a:cubicBezTo>
                  <a:cubicBezTo>
                    <a:pt x="2255" y="8096"/>
                    <a:pt x="2322" y="8136"/>
                    <a:pt x="2423" y="8136"/>
                  </a:cubicBezTo>
                  <a:cubicBezTo>
                    <a:pt x="2861" y="8136"/>
                    <a:pt x="3934" y="7380"/>
                    <a:pt x="4113" y="7007"/>
                  </a:cubicBezTo>
                  <a:cubicBezTo>
                    <a:pt x="4555" y="6086"/>
                    <a:pt x="5380" y="888"/>
                    <a:pt x="4752" y="441"/>
                  </a:cubicBezTo>
                  <a:cubicBezTo>
                    <a:pt x="4254" y="87"/>
                    <a:pt x="2946" y="8"/>
                    <a:pt x="2017" y="1"/>
                  </a:cubicBezTo>
                  <a:cubicBezTo>
                    <a:pt x="2013" y="1"/>
                    <a:pt x="2009" y="1"/>
                    <a:pt x="200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39"/>
            <p:cNvSpPr/>
            <p:nvPr/>
          </p:nvSpPr>
          <p:spPr>
            <a:xfrm>
              <a:off x="2030400" y="3668350"/>
              <a:ext cx="177075" cy="183500"/>
            </a:xfrm>
            <a:custGeom>
              <a:rect b="b" l="l" r="r" t="t"/>
              <a:pathLst>
                <a:path extrusionOk="0" h="7340" w="7083">
                  <a:moveTo>
                    <a:pt x="1795" y="0"/>
                  </a:moveTo>
                  <a:cubicBezTo>
                    <a:pt x="1205" y="0"/>
                    <a:pt x="629" y="336"/>
                    <a:pt x="424" y="909"/>
                  </a:cubicBezTo>
                  <a:cubicBezTo>
                    <a:pt x="0" y="2093"/>
                    <a:pt x="961" y="3104"/>
                    <a:pt x="2033" y="3451"/>
                  </a:cubicBezTo>
                  <a:cubicBezTo>
                    <a:pt x="2075" y="4760"/>
                    <a:pt x="4605" y="3444"/>
                    <a:pt x="4819" y="5307"/>
                  </a:cubicBezTo>
                  <a:cubicBezTo>
                    <a:pt x="4907" y="5148"/>
                    <a:pt x="5005" y="4895"/>
                    <a:pt x="5276" y="4895"/>
                  </a:cubicBezTo>
                  <a:cubicBezTo>
                    <a:pt x="5314" y="4895"/>
                    <a:pt x="5355" y="4900"/>
                    <a:pt x="5400" y="4911"/>
                  </a:cubicBezTo>
                  <a:cubicBezTo>
                    <a:pt x="5614" y="4963"/>
                    <a:pt x="5790" y="5134"/>
                    <a:pt x="5786" y="5355"/>
                  </a:cubicBezTo>
                  <a:cubicBezTo>
                    <a:pt x="5781" y="5734"/>
                    <a:pt x="5274" y="6012"/>
                    <a:pt x="4936" y="6031"/>
                  </a:cubicBezTo>
                  <a:cubicBezTo>
                    <a:pt x="4844" y="6612"/>
                    <a:pt x="4817" y="7155"/>
                    <a:pt x="5611" y="7316"/>
                  </a:cubicBezTo>
                  <a:cubicBezTo>
                    <a:pt x="5690" y="7332"/>
                    <a:pt x="5766" y="7340"/>
                    <a:pt x="5839" y="7340"/>
                  </a:cubicBezTo>
                  <a:cubicBezTo>
                    <a:pt x="6596" y="7340"/>
                    <a:pt x="7024" y="6518"/>
                    <a:pt x="6962" y="5810"/>
                  </a:cubicBezTo>
                  <a:cubicBezTo>
                    <a:pt x="6933" y="5483"/>
                    <a:pt x="6748" y="5217"/>
                    <a:pt x="6685" y="4909"/>
                  </a:cubicBezTo>
                  <a:cubicBezTo>
                    <a:pt x="6514" y="4071"/>
                    <a:pt x="6839" y="4126"/>
                    <a:pt x="6990" y="3473"/>
                  </a:cubicBezTo>
                  <a:cubicBezTo>
                    <a:pt x="7083" y="3074"/>
                    <a:pt x="6976" y="2678"/>
                    <a:pt x="6764" y="2334"/>
                  </a:cubicBezTo>
                  <a:cubicBezTo>
                    <a:pt x="6025" y="1132"/>
                    <a:pt x="4500" y="1507"/>
                    <a:pt x="3421" y="861"/>
                  </a:cubicBezTo>
                  <a:cubicBezTo>
                    <a:pt x="2898" y="549"/>
                    <a:pt x="2545" y="43"/>
                    <a:pt x="1889" y="3"/>
                  </a:cubicBezTo>
                  <a:cubicBezTo>
                    <a:pt x="1858" y="1"/>
                    <a:pt x="1827" y="0"/>
                    <a:pt x="179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39"/>
            <p:cNvSpPr/>
            <p:nvPr/>
          </p:nvSpPr>
          <p:spPr>
            <a:xfrm>
              <a:off x="1747950" y="3466825"/>
              <a:ext cx="56250" cy="91950"/>
            </a:xfrm>
            <a:custGeom>
              <a:rect b="b" l="l" r="r" t="t"/>
              <a:pathLst>
                <a:path extrusionOk="0" h="3678" w="2250">
                  <a:moveTo>
                    <a:pt x="471" y="0"/>
                  </a:moveTo>
                  <a:cubicBezTo>
                    <a:pt x="446" y="0"/>
                    <a:pt x="421" y="5"/>
                    <a:pt x="398" y="14"/>
                  </a:cubicBezTo>
                  <a:cubicBezTo>
                    <a:pt x="1" y="182"/>
                    <a:pt x="43" y="999"/>
                    <a:pt x="51" y="1338"/>
                  </a:cubicBezTo>
                  <a:cubicBezTo>
                    <a:pt x="69" y="1981"/>
                    <a:pt x="313" y="2498"/>
                    <a:pt x="610" y="3067"/>
                  </a:cubicBezTo>
                  <a:cubicBezTo>
                    <a:pt x="616" y="3078"/>
                    <a:pt x="784" y="3636"/>
                    <a:pt x="784" y="3636"/>
                  </a:cubicBezTo>
                  <a:cubicBezTo>
                    <a:pt x="844" y="3664"/>
                    <a:pt x="961" y="3677"/>
                    <a:pt x="1101" y="3677"/>
                  </a:cubicBezTo>
                  <a:cubicBezTo>
                    <a:pt x="1410" y="3677"/>
                    <a:pt x="1834" y="3615"/>
                    <a:pt x="2018" y="3519"/>
                  </a:cubicBezTo>
                  <a:cubicBezTo>
                    <a:pt x="1932" y="3065"/>
                    <a:pt x="1905" y="2908"/>
                    <a:pt x="1905" y="2908"/>
                  </a:cubicBezTo>
                  <a:cubicBezTo>
                    <a:pt x="1905" y="2908"/>
                    <a:pt x="2054" y="2814"/>
                    <a:pt x="2085" y="2765"/>
                  </a:cubicBezTo>
                  <a:cubicBezTo>
                    <a:pt x="2176" y="2619"/>
                    <a:pt x="2195" y="2290"/>
                    <a:pt x="2216" y="2087"/>
                  </a:cubicBezTo>
                  <a:cubicBezTo>
                    <a:pt x="2249" y="1781"/>
                    <a:pt x="2166" y="1047"/>
                    <a:pt x="1892" y="1046"/>
                  </a:cubicBezTo>
                  <a:cubicBezTo>
                    <a:pt x="1763" y="1046"/>
                    <a:pt x="1740" y="1358"/>
                    <a:pt x="1681" y="1518"/>
                  </a:cubicBezTo>
                  <a:cubicBezTo>
                    <a:pt x="1578" y="1261"/>
                    <a:pt x="889" y="0"/>
                    <a:pt x="47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39"/>
            <p:cNvSpPr/>
            <p:nvPr/>
          </p:nvSpPr>
          <p:spPr>
            <a:xfrm>
              <a:off x="2618225" y="3894750"/>
              <a:ext cx="97250" cy="61675"/>
            </a:xfrm>
            <a:custGeom>
              <a:rect b="b" l="l" r="r" t="t"/>
              <a:pathLst>
                <a:path extrusionOk="0" h="2467" w="3890">
                  <a:moveTo>
                    <a:pt x="1925" y="0"/>
                  </a:moveTo>
                  <a:cubicBezTo>
                    <a:pt x="1668" y="0"/>
                    <a:pt x="1238" y="248"/>
                    <a:pt x="1057" y="406"/>
                  </a:cubicBezTo>
                  <a:cubicBezTo>
                    <a:pt x="905" y="539"/>
                    <a:pt x="645" y="742"/>
                    <a:pt x="579" y="901"/>
                  </a:cubicBezTo>
                  <a:cubicBezTo>
                    <a:pt x="557" y="955"/>
                    <a:pt x="565" y="1131"/>
                    <a:pt x="565" y="1131"/>
                  </a:cubicBezTo>
                  <a:cubicBezTo>
                    <a:pt x="565" y="1131"/>
                    <a:pt x="422" y="1199"/>
                    <a:pt x="0" y="1388"/>
                  </a:cubicBezTo>
                  <a:cubicBezTo>
                    <a:pt x="40" y="1688"/>
                    <a:pt x="427" y="2360"/>
                    <a:pt x="613" y="2467"/>
                  </a:cubicBezTo>
                  <a:cubicBezTo>
                    <a:pt x="613" y="2467"/>
                    <a:pt x="1166" y="2283"/>
                    <a:pt x="1178" y="2282"/>
                  </a:cubicBezTo>
                  <a:cubicBezTo>
                    <a:pt x="1815" y="2198"/>
                    <a:pt x="2378" y="2101"/>
                    <a:pt x="2915" y="1745"/>
                  </a:cubicBezTo>
                  <a:cubicBezTo>
                    <a:pt x="3197" y="1558"/>
                    <a:pt x="3890" y="1123"/>
                    <a:pt x="3799" y="702"/>
                  </a:cubicBezTo>
                  <a:cubicBezTo>
                    <a:pt x="3752" y="485"/>
                    <a:pt x="3325" y="423"/>
                    <a:pt x="2876" y="423"/>
                  </a:cubicBezTo>
                  <a:cubicBezTo>
                    <a:pt x="2435" y="423"/>
                    <a:pt x="1973" y="483"/>
                    <a:pt x="1832" y="517"/>
                  </a:cubicBezTo>
                  <a:cubicBezTo>
                    <a:pt x="1930" y="376"/>
                    <a:pt x="2170" y="177"/>
                    <a:pt x="2096" y="71"/>
                  </a:cubicBezTo>
                  <a:cubicBezTo>
                    <a:pt x="2060" y="21"/>
                    <a:pt x="2000" y="0"/>
                    <a:pt x="192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 name="Google Shape;905;p39"/>
          <p:cNvGrpSpPr/>
          <p:nvPr/>
        </p:nvGrpSpPr>
        <p:grpSpPr>
          <a:xfrm>
            <a:off x="2533680" y="2073594"/>
            <a:ext cx="1750642" cy="3293316"/>
            <a:chOff x="3058750" y="3061450"/>
            <a:chExt cx="1225425" cy="2305275"/>
          </a:xfrm>
        </p:grpSpPr>
        <p:sp>
          <p:nvSpPr>
            <p:cNvPr id="906" name="Google Shape;906;p39"/>
            <p:cNvSpPr/>
            <p:nvPr/>
          </p:nvSpPr>
          <p:spPr>
            <a:xfrm>
              <a:off x="3905650" y="5227125"/>
              <a:ext cx="285350" cy="139600"/>
            </a:xfrm>
            <a:custGeom>
              <a:rect b="b" l="l" r="r" t="t"/>
              <a:pathLst>
                <a:path extrusionOk="0" h="5584" w="11414">
                  <a:moveTo>
                    <a:pt x="1914" y="1"/>
                  </a:moveTo>
                  <a:cubicBezTo>
                    <a:pt x="1816" y="1"/>
                    <a:pt x="1722" y="7"/>
                    <a:pt x="1633" y="21"/>
                  </a:cubicBezTo>
                  <a:cubicBezTo>
                    <a:pt x="639" y="178"/>
                    <a:pt x="0" y="3093"/>
                    <a:pt x="744" y="3413"/>
                  </a:cubicBezTo>
                  <a:cubicBezTo>
                    <a:pt x="1335" y="3668"/>
                    <a:pt x="2276" y="3986"/>
                    <a:pt x="2276" y="3986"/>
                  </a:cubicBezTo>
                  <a:lnTo>
                    <a:pt x="2826" y="3836"/>
                  </a:lnTo>
                  <a:cubicBezTo>
                    <a:pt x="2826" y="3836"/>
                    <a:pt x="3187" y="4203"/>
                    <a:pt x="3337" y="4281"/>
                  </a:cubicBezTo>
                  <a:cubicBezTo>
                    <a:pt x="4624" y="4950"/>
                    <a:pt x="7791" y="5583"/>
                    <a:pt x="8979" y="5583"/>
                  </a:cubicBezTo>
                  <a:cubicBezTo>
                    <a:pt x="9082" y="5583"/>
                    <a:pt x="9171" y="5578"/>
                    <a:pt x="9242" y="5568"/>
                  </a:cubicBezTo>
                  <a:cubicBezTo>
                    <a:pt x="10027" y="5457"/>
                    <a:pt x="11413" y="5290"/>
                    <a:pt x="11398" y="4321"/>
                  </a:cubicBezTo>
                  <a:cubicBezTo>
                    <a:pt x="11384" y="3433"/>
                    <a:pt x="4909" y="556"/>
                    <a:pt x="3978" y="384"/>
                  </a:cubicBezTo>
                  <a:cubicBezTo>
                    <a:pt x="3406" y="279"/>
                    <a:pt x="2570" y="1"/>
                    <a:pt x="19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39"/>
            <p:cNvSpPr/>
            <p:nvPr/>
          </p:nvSpPr>
          <p:spPr>
            <a:xfrm>
              <a:off x="3948900" y="5119975"/>
              <a:ext cx="129675" cy="145575"/>
            </a:xfrm>
            <a:custGeom>
              <a:rect b="b" l="l" r="r" t="t"/>
              <a:pathLst>
                <a:path extrusionOk="0" h="5823" w="5187">
                  <a:moveTo>
                    <a:pt x="1524" y="1"/>
                  </a:moveTo>
                  <a:cubicBezTo>
                    <a:pt x="1001" y="1667"/>
                    <a:pt x="493" y="3337"/>
                    <a:pt x="0" y="5013"/>
                  </a:cubicBezTo>
                  <a:cubicBezTo>
                    <a:pt x="567" y="5543"/>
                    <a:pt x="1192" y="5823"/>
                    <a:pt x="1867" y="5823"/>
                  </a:cubicBezTo>
                  <a:cubicBezTo>
                    <a:pt x="2045" y="5823"/>
                    <a:pt x="2227" y="5803"/>
                    <a:pt x="2412" y="5764"/>
                  </a:cubicBezTo>
                  <a:cubicBezTo>
                    <a:pt x="3370" y="4179"/>
                    <a:pt x="4296" y="2576"/>
                    <a:pt x="5187" y="954"/>
                  </a:cubicBezTo>
                  <a:cubicBezTo>
                    <a:pt x="3959" y="666"/>
                    <a:pt x="2732" y="368"/>
                    <a:pt x="152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39"/>
            <p:cNvSpPr/>
            <p:nvPr/>
          </p:nvSpPr>
          <p:spPr>
            <a:xfrm>
              <a:off x="3058750" y="5036825"/>
              <a:ext cx="209225" cy="250825"/>
            </a:xfrm>
            <a:custGeom>
              <a:rect b="b" l="l" r="r" t="t"/>
              <a:pathLst>
                <a:path extrusionOk="0" h="10033" w="8369">
                  <a:moveTo>
                    <a:pt x="2811" y="1"/>
                  </a:moveTo>
                  <a:cubicBezTo>
                    <a:pt x="1785" y="1"/>
                    <a:pt x="0" y="1454"/>
                    <a:pt x="310" y="2091"/>
                  </a:cubicBezTo>
                  <a:cubicBezTo>
                    <a:pt x="592" y="2670"/>
                    <a:pt x="1100" y="3523"/>
                    <a:pt x="1100" y="3523"/>
                  </a:cubicBezTo>
                  <a:lnTo>
                    <a:pt x="1614" y="3769"/>
                  </a:lnTo>
                  <a:cubicBezTo>
                    <a:pt x="1614" y="3769"/>
                    <a:pt x="1648" y="4282"/>
                    <a:pt x="1711" y="4439"/>
                  </a:cubicBezTo>
                  <a:cubicBezTo>
                    <a:pt x="2299" y="5903"/>
                    <a:pt x="4599" y="8781"/>
                    <a:pt x="5352" y="9264"/>
                  </a:cubicBezTo>
                  <a:cubicBezTo>
                    <a:pt x="5820" y="9563"/>
                    <a:pt x="6528" y="10033"/>
                    <a:pt x="7123" y="10033"/>
                  </a:cubicBezTo>
                  <a:cubicBezTo>
                    <a:pt x="7379" y="10033"/>
                    <a:pt x="7613" y="9947"/>
                    <a:pt x="7799" y="9723"/>
                  </a:cubicBezTo>
                  <a:cubicBezTo>
                    <a:pt x="8369" y="9041"/>
                    <a:pt x="5332" y="2639"/>
                    <a:pt x="4737" y="1901"/>
                  </a:cubicBezTo>
                  <a:cubicBezTo>
                    <a:pt x="4319" y="1381"/>
                    <a:pt x="3782" y="459"/>
                    <a:pt x="3196" y="97"/>
                  </a:cubicBezTo>
                  <a:cubicBezTo>
                    <a:pt x="3089" y="31"/>
                    <a:pt x="2958" y="1"/>
                    <a:pt x="281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39"/>
            <p:cNvSpPr/>
            <p:nvPr/>
          </p:nvSpPr>
          <p:spPr>
            <a:xfrm>
              <a:off x="3120400" y="4985900"/>
              <a:ext cx="164500" cy="123750"/>
            </a:xfrm>
            <a:custGeom>
              <a:rect b="b" l="l" r="r" t="t"/>
              <a:pathLst>
                <a:path extrusionOk="0" h="4950" w="6580">
                  <a:moveTo>
                    <a:pt x="4423" y="0"/>
                  </a:moveTo>
                  <a:cubicBezTo>
                    <a:pt x="2940" y="923"/>
                    <a:pt x="1466" y="1858"/>
                    <a:pt x="1" y="2808"/>
                  </a:cubicBezTo>
                  <a:cubicBezTo>
                    <a:pt x="107" y="3783"/>
                    <a:pt x="545" y="4516"/>
                    <a:pt x="1340" y="4949"/>
                  </a:cubicBezTo>
                  <a:cubicBezTo>
                    <a:pt x="3100" y="4374"/>
                    <a:pt x="4846" y="3761"/>
                    <a:pt x="6580" y="3111"/>
                  </a:cubicBezTo>
                  <a:cubicBezTo>
                    <a:pt x="5836" y="2091"/>
                    <a:pt x="5099" y="1067"/>
                    <a:pt x="442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39"/>
            <p:cNvSpPr/>
            <p:nvPr/>
          </p:nvSpPr>
          <p:spPr>
            <a:xfrm>
              <a:off x="3758025" y="4202300"/>
              <a:ext cx="526150" cy="961100"/>
            </a:xfrm>
            <a:custGeom>
              <a:rect b="b" l="l" r="r" t="t"/>
              <a:pathLst>
                <a:path extrusionOk="0" h="38444" w="21046">
                  <a:moveTo>
                    <a:pt x="5726" y="0"/>
                  </a:moveTo>
                  <a:cubicBezTo>
                    <a:pt x="5046" y="0"/>
                    <a:pt x="4334" y="133"/>
                    <a:pt x="3581" y="420"/>
                  </a:cubicBezTo>
                  <a:cubicBezTo>
                    <a:pt x="72" y="1761"/>
                    <a:pt x="0" y="6108"/>
                    <a:pt x="1819" y="8866"/>
                  </a:cubicBezTo>
                  <a:cubicBezTo>
                    <a:pt x="2774" y="10314"/>
                    <a:pt x="4119" y="11582"/>
                    <a:pt x="5243" y="12903"/>
                  </a:cubicBezTo>
                  <a:cubicBezTo>
                    <a:pt x="6550" y="14440"/>
                    <a:pt x="7843" y="15992"/>
                    <a:pt x="9080" y="17586"/>
                  </a:cubicBezTo>
                  <a:cubicBezTo>
                    <a:pt x="9880" y="18616"/>
                    <a:pt x="10678" y="19661"/>
                    <a:pt x="11367" y="20768"/>
                  </a:cubicBezTo>
                  <a:cubicBezTo>
                    <a:pt x="11684" y="21279"/>
                    <a:pt x="12288" y="22075"/>
                    <a:pt x="12209" y="22723"/>
                  </a:cubicBezTo>
                  <a:cubicBezTo>
                    <a:pt x="12050" y="24010"/>
                    <a:pt x="10352" y="28401"/>
                    <a:pt x="9969" y="29634"/>
                  </a:cubicBezTo>
                  <a:cubicBezTo>
                    <a:pt x="9236" y="31986"/>
                    <a:pt x="8419" y="34310"/>
                    <a:pt x="7597" y="36632"/>
                  </a:cubicBezTo>
                  <a:cubicBezTo>
                    <a:pt x="9055" y="37954"/>
                    <a:pt x="10863" y="38443"/>
                    <a:pt x="12726" y="38443"/>
                  </a:cubicBezTo>
                  <a:cubicBezTo>
                    <a:pt x="13193" y="38443"/>
                    <a:pt x="13662" y="38413"/>
                    <a:pt x="14131" y="38357"/>
                  </a:cubicBezTo>
                  <a:cubicBezTo>
                    <a:pt x="15315" y="35179"/>
                    <a:pt x="19120" y="26353"/>
                    <a:pt x="19937" y="23651"/>
                  </a:cubicBezTo>
                  <a:cubicBezTo>
                    <a:pt x="20726" y="21042"/>
                    <a:pt x="21046" y="19040"/>
                    <a:pt x="19951" y="16465"/>
                  </a:cubicBezTo>
                  <a:cubicBezTo>
                    <a:pt x="18055" y="12008"/>
                    <a:pt x="15360" y="7880"/>
                    <a:pt x="12233" y="4187"/>
                  </a:cubicBezTo>
                  <a:cubicBezTo>
                    <a:pt x="10230" y="1750"/>
                    <a:pt x="8193" y="0"/>
                    <a:pt x="572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39"/>
            <p:cNvSpPr/>
            <p:nvPr/>
          </p:nvSpPr>
          <p:spPr>
            <a:xfrm>
              <a:off x="3189300" y="4233875"/>
              <a:ext cx="649825" cy="879300"/>
            </a:xfrm>
            <a:custGeom>
              <a:rect b="b" l="l" r="r" t="t"/>
              <a:pathLst>
                <a:path extrusionOk="0" h="35172" w="25993">
                  <a:moveTo>
                    <a:pt x="20162" y="1"/>
                  </a:moveTo>
                  <a:cubicBezTo>
                    <a:pt x="16937" y="1"/>
                    <a:pt x="14939" y="3805"/>
                    <a:pt x="14813" y="6894"/>
                  </a:cubicBezTo>
                  <a:cubicBezTo>
                    <a:pt x="14657" y="10689"/>
                    <a:pt x="14484" y="14504"/>
                    <a:pt x="14009" y="18275"/>
                  </a:cubicBezTo>
                  <a:cubicBezTo>
                    <a:pt x="13875" y="19348"/>
                    <a:pt x="13863" y="21738"/>
                    <a:pt x="12922" y="22512"/>
                  </a:cubicBezTo>
                  <a:cubicBezTo>
                    <a:pt x="11920" y="23335"/>
                    <a:pt x="7667" y="25351"/>
                    <a:pt x="6539" y="25981"/>
                  </a:cubicBezTo>
                  <a:cubicBezTo>
                    <a:pt x="4388" y="27181"/>
                    <a:pt x="2195" y="28304"/>
                    <a:pt x="0" y="29421"/>
                  </a:cubicBezTo>
                  <a:cubicBezTo>
                    <a:pt x="184" y="31875"/>
                    <a:pt x="1659" y="33760"/>
                    <a:pt x="3549" y="35171"/>
                  </a:cubicBezTo>
                  <a:cubicBezTo>
                    <a:pt x="6596" y="33682"/>
                    <a:pt x="15434" y="29904"/>
                    <a:pt x="17886" y="28507"/>
                  </a:cubicBezTo>
                  <a:cubicBezTo>
                    <a:pt x="20255" y="27159"/>
                    <a:pt x="21866" y="25927"/>
                    <a:pt x="22845" y="23307"/>
                  </a:cubicBezTo>
                  <a:cubicBezTo>
                    <a:pt x="24541" y="18770"/>
                    <a:pt x="25429" y="13921"/>
                    <a:pt x="25704" y="9088"/>
                  </a:cubicBezTo>
                  <a:cubicBezTo>
                    <a:pt x="25993" y="5075"/>
                    <a:pt x="25473" y="1836"/>
                    <a:pt x="22025" y="399"/>
                  </a:cubicBezTo>
                  <a:cubicBezTo>
                    <a:pt x="21367" y="125"/>
                    <a:pt x="20745" y="1"/>
                    <a:pt x="2016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39"/>
            <p:cNvSpPr/>
            <p:nvPr/>
          </p:nvSpPr>
          <p:spPr>
            <a:xfrm>
              <a:off x="3268750" y="3163450"/>
              <a:ext cx="832925" cy="1322400"/>
            </a:xfrm>
            <a:custGeom>
              <a:rect b="b" l="l" r="r" t="t"/>
              <a:pathLst>
                <a:path extrusionOk="0" h="52896" w="33317">
                  <a:moveTo>
                    <a:pt x="29277" y="1"/>
                  </a:moveTo>
                  <a:cubicBezTo>
                    <a:pt x="28060" y="95"/>
                    <a:pt x="26279" y="562"/>
                    <a:pt x="25530" y="1875"/>
                  </a:cubicBezTo>
                  <a:cubicBezTo>
                    <a:pt x="26279" y="4123"/>
                    <a:pt x="27760" y="10729"/>
                    <a:pt x="28154" y="11526"/>
                  </a:cubicBezTo>
                  <a:cubicBezTo>
                    <a:pt x="27890" y="12038"/>
                    <a:pt x="21843" y="15722"/>
                    <a:pt x="15641" y="19323"/>
                  </a:cubicBezTo>
                  <a:cubicBezTo>
                    <a:pt x="12777" y="20986"/>
                    <a:pt x="10257" y="23256"/>
                    <a:pt x="7833" y="25512"/>
                  </a:cubicBezTo>
                  <a:cubicBezTo>
                    <a:pt x="5215" y="27950"/>
                    <a:pt x="3456" y="29084"/>
                    <a:pt x="2303" y="30582"/>
                  </a:cubicBezTo>
                  <a:cubicBezTo>
                    <a:pt x="1029" y="32238"/>
                    <a:pt x="72" y="43473"/>
                    <a:pt x="1" y="45709"/>
                  </a:cubicBezTo>
                  <a:cubicBezTo>
                    <a:pt x="593" y="46206"/>
                    <a:pt x="1618" y="46503"/>
                    <a:pt x="2605" y="46503"/>
                  </a:cubicBezTo>
                  <a:cubicBezTo>
                    <a:pt x="3378" y="46503"/>
                    <a:pt x="4127" y="46321"/>
                    <a:pt x="4626" y="45910"/>
                  </a:cubicBezTo>
                  <a:cubicBezTo>
                    <a:pt x="4691" y="43844"/>
                    <a:pt x="5359" y="34127"/>
                    <a:pt x="5759" y="33116"/>
                  </a:cubicBezTo>
                  <a:cubicBezTo>
                    <a:pt x="5891" y="32787"/>
                    <a:pt x="9077" y="30512"/>
                    <a:pt x="12039" y="28162"/>
                  </a:cubicBezTo>
                  <a:lnTo>
                    <a:pt x="12039" y="28162"/>
                  </a:lnTo>
                  <a:cubicBezTo>
                    <a:pt x="14651" y="38992"/>
                    <a:pt x="10737" y="47242"/>
                    <a:pt x="9877" y="51259"/>
                  </a:cubicBezTo>
                  <a:cubicBezTo>
                    <a:pt x="12515" y="52423"/>
                    <a:pt x="14990" y="52895"/>
                    <a:pt x="17259" y="52895"/>
                  </a:cubicBezTo>
                  <a:cubicBezTo>
                    <a:pt x="26625" y="52895"/>
                    <a:pt x="32455" y="44833"/>
                    <a:pt x="31591" y="44085"/>
                  </a:cubicBezTo>
                  <a:cubicBezTo>
                    <a:pt x="28926" y="41782"/>
                    <a:pt x="24714" y="38675"/>
                    <a:pt x="23523" y="34768"/>
                  </a:cubicBezTo>
                  <a:cubicBezTo>
                    <a:pt x="22190" y="30397"/>
                    <a:pt x="27287" y="31234"/>
                    <a:pt x="23369" y="22017"/>
                  </a:cubicBezTo>
                  <a:cubicBezTo>
                    <a:pt x="25793" y="20493"/>
                    <a:pt x="30247" y="15279"/>
                    <a:pt x="32924" y="13524"/>
                  </a:cubicBezTo>
                  <a:cubicBezTo>
                    <a:pt x="33130" y="13389"/>
                    <a:pt x="33248" y="13164"/>
                    <a:pt x="33253" y="12918"/>
                  </a:cubicBezTo>
                  <a:cubicBezTo>
                    <a:pt x="33317" y="9174"/>
                    <a:pt x="31182" y="2353"/>
                    <a:pt x="2927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39"/>
            <p:cNvSpPr/>
            <p:nvPr/>
          </p:nvSpPr>
          <p:spPr>
            <a:xfrm>
              <a:off x="3612025" y="3444400"/>
              <a:ext cx="195350" cy="280150"/>
            </a:xfrm>
            <a:custGeom>
              <a:rect b="b" l="l" r="r" t="t"/>
              <a:pathLst>
                <a:path extrusionOk="0" h="11206" w="7814">
                  <a:moveTo>
                    <a:pt x="4669" y="1"/>
                  </a:moveTo>
                  <a:cubicBezTo>
                    <a:pt x="4604" y="1"/>
                    <a:pt x="4539" y="5"/>
                    <a:pt x="4473" y="12"/>
                  </a:cubicBezTo>
                  <a:cubicBezTo>
                    <a:pt x="3202" y="160"/>
                    <a:pt x="1424" y="458"/>
                    <a:pt x="795" y="1014"/>
                  </a:cubicBezTo>
                  <a:cubicBezTo>
                    <a:pt x="0" y="1717"/>
                    <a:pt x="1884" y="8708"/>
                    <a:pt x="2622" y="9902"/>
                  </a:cubicBezTo>
                  <a:cubicBezTo>
                    <a:pt x="2911" y="10370"/>
                    <a:pt x="4392" y="11206"/>
                    <a:pt x="5032" y="11206"/>
                  </a:cubicBezTo>
                  <a:cubicBezTo>
                    <a:pt x="5208" y="11206"/>
                    <a:pt x="5321" y="11143"/>
                    <a:pt x="5327" y="10992"/>
                  </a:cubicBezTo>
                  <a:cubicBezTo>
                    <a:pt x="5397" y="9410"/>
                    <a:pt x="5491" y="6963"/>
                    <a:pt x="5472" y="6927"/>
                  </a:cubicBezTo>
                  <a:cubicBezTo>
                    <a:pt x="6289" y="6744"/>
                    <a:pt x="7210" y="6478"/>
                    <a:pt x="7539" y="5785"/>
                  </a:cubicBezTo>
                  <a:cubicBezTo>
                    <a:pt x="7814" y="5210"/>
                    <a:pt x="7529" y="4631"/>
                    <a:pt x="7318" y="4086"/>
                  </a:cubicBezTo>
                  <a:cubicBezTo>
                    <a:pt x="7114" y="3557"/>
                    <a:pt x="6642" y="2192"/>
                    <a:pt x="6289" y="1160"/>
                  </a:cubicBezTo>
                  <a:cubicBezTo>
                    <a:pt x="6049" y="461"/>
                    <a:pt x="5393" y="1"/>
                    <a:pt x="466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39"/>
            <p:cNvSpPr/>
            <p:nvPr/>
          </p:nvSpPr>
          <p:spPr>
            <a:xfrm>
              <a:off x="3914825" y="3168975"/>
              <a:ext cx="78000" cy="39175"/>
            </a:xfrm>
            <a:custGeom>
              <a:rect b="b" l="l" r="r" t="t"/>
              <a:pathLst>
                <a:path extrusionOk="0" h="1567" w="3120">
                  <a:moveTo>
                    <a:pt x="2875" y="0"/>
                  </a:moveTo>
                  <a:cubicBezTo>
                    <a:pt x="2543" y="0"/>
                    <a:pt x="1923" y="52"/>
                    <a:pt x="1338" y="381"/>
                  </a:cubicBezTo>
                  <a:cubicBezTo>
                    <a:pt x="483" y="861"/>
                    <a:pt x="1" y="1550"/>
                    <a:pt x="1" y="1550"/>
                  </a:cubicBezTo>
                  <a:cubicBezTo>
                    <a:pt x="1" y="1550"/>
                    <a:pt x="117" y="1566"/>
                    <a:pt x="306" y="1566"/>
                  </a:cubicBezTo>
                  <a:cubicBezTo>
                    <a:pt x="653" y="1566"/>
                    <a:pt x="1244" y="1512"/>
                    <a:pt x="1798" y="1200"/>
                  </a:cubicBezTo>
                  <a:cubicBezTo>
                    <a:pt x="2653" y="721"/>
                    <a:pt x="3119" y="11"/>
                    <a:pt x="3119" y="11"/>
                  </a:cubicBezTo>
                  <a:cubicBezTo>
                    <a:pt x="3119" y="11"/>
                    <a:pt x="3028" y="0"/>
                    <a:pt x="2875" y="0"/>
                  </a:cubicBezTo>
                  <a:close/>
                </a:path>
              </a:pathLst>
            </a:custGeom>
            <a:solidFill>
              <a:srgbClr val="2720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39"/>
            <p:cNvSpPr/>
            <p:nvPr/>
          </p:nvSpPr>
          <p:spPr>
            <a:xfrm>
              <a:off x="3857875" y="3061450"/>
              <a:ext cx="116050" cy="137850"/>
            </a:xfrm>
            <a:custGeom>
              <a:rect b="b" l="l" r="r" t="t"/>
              <a:pathLst>
                <a:path extrusionOk="0" h="5514" w="4642">
                  <a:moveTo>
                    <a:pt x="1994" y="0"/>
                  </a:moveTo>
                  <a:cubicBezTo>
                    <a:pt x="1952" y="0"/>
                    <a:pt x="1911" y="10"/>
                    <a:pt x="1871" y="32"/>
                  </a:cubicBezTo>
                  <a:cubicBezTo>
                    <a:pt x="1584" y="185"/>
                    <a:pt x="2419" y="1341"/>
                    <a:pt x="2620" y="1700"/>
                  </a:cubicBezTo>
                  <a:cubicBezTo>
                    <a:pt x="2301" y="1907"/>
                    <a:pt x="1842" y="2255"/>
                    <a:pt x="1596" y="2450"/>
                  </a:cubicBezTo>
                  <a:cubicBezTo>
                    <a:pt x="1401" y="2199"/>
                    <a:pt x="1181" y="1968"/>
                    <a:pt x="940" y="1761"/>
                  </a:cubicBezTo>
                  <a:cubicBezTo>
                    <a:pt x="816" y="1655"/>
                    <a:pt x="599" y="1435"/>
                    <a:pt x="405" y="1435"/>
                  </a:cubicBezTo>
                  <a:cubicBezTo>
                    <a:pt x="341" y="1435"/>
                    <a:pt x="280" y="1459"/>
                    <a:pt x="225" y="1517"/>
                  </a:cubicBezTo>
                  <a:cubicBezTo>
                    <a:pt x="1" y="1758"/>
                    <a:pt x="331" y="2065"/>
                    <a:pt x="476" y="2239"/>
                  </a:cubicBezTo>
                  <a:lnTo>
                    <a:pt x="1153" y="3053"/>
                  </a:lnTo>
                  <a:cubicBezTo>
                    <a:pt x="1211" y="3409"/>
                    <a:pt x="1556" y="3925"/>
                    <a:pt x="1773" y="4145"/>
                  </a:cubicBezTo>
                  <a:cubicBezTo>
                    <a:pt x="1970" y="4344"/>
                    <a:pt x="2271" y="4683"/>
                    <a:pt x="2495" y="4761"/>
                  </a:cubicBezTo>
                  <a:cubicBezTo>
                    <a:pt x="2520" y="4769"/>
                    <a:pt x="2561" y="4772"/>
                    <a:pt x="2607" y="4772"/>
                  </a:cubicBezTo>
                  <a:cubicBezTo>
                    <a:pt x="2701" y="4772"/>
                    <a:pt x="2812" y="4760"/>
                    <a:pt x="2812" y="4760"/>
                  </a:cubicBezTo>
                  <a:cubicBezTo>
                    <a:pt x="2812" y="4760"/>
                    <a:pt x="2917" y="4951"/>
                    <a:pt x="3213" y="5514"/>
                  </a:cubicBezTo>
                  <a:cubicBezTo>
                    <a:pt x="3621" y="5435"/>
                    <a:pt x="4511" y="4845"/>
                    <a:pt x="4641" y="4581"/>
                  </a:cubicBezTo>
                  <a:cubicBezTo>
                    <a:pt x="4641" y="4581"/>
                    <a:pt x="4343" y="3837"/>
                    <a:pt x="4340" y="3821"/>
                  </a:cubicBezTo>
                  <a:cubicBezTo>
                    <a:pt x="4180" y="3000"/>
                    <a:pt x="4005" y="2270"/>
                    <a:pt x="3534" y="1594"/>
                  </a:cubicBezTo>
                  <a:cubicBezTo>
                    <a:pt x="3532" y="1574"/>
                    <a:pt x="2948" y="733"/>
                    <a:pt x="2586" y="400"/>
                  </a:cubicBezTo>
                  <a:cubicBezTo>
                    <a:pt x="2450" y="275"/>
                    <a:pt x="2218" y="0"/>
                    <a:pt x="199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39"/>
            <p:cNvSpPr/>
            <p:nvPr/>
          </p:nvSpPr>
          <p:spPr>
            <a:xfrm>
              <a:off x="3281375" y="4294750"/>
              <a:ext cx="86600" cy="23675"/>
            </a:xfrm>
            <a:custGeom>
              <a:rect b="b" l="l" r="r" t="t"/>
              <a:pathLst>
                <a:path extrusionOk="0" h="947" w="3464">
                  <a:moveTo>
                    <a:pt x="1591" y="1"/>
                  </a:moveTo>
                  <a:cubicBezTo>
                    <a:pt x="688" y="1"/>
                    <a:pt x="1" y="320"/>
                    <a:pt x="1" y="320"/>
                  </a:cubicBezTo>
                  <a:cubicBezTo>
                    <a:pt x="1" y="320"/>
                    <a:pt x="731" y="901"/>
                    <a:pt x="1710" y="943"/>
                  </a:cubicBezTo>
                  <a:cubicBezTo>
                    <a:pt x="1768" y="946"/>
                    <a:pt x="1825" y="947"/>
                    <a:pt x="1881" y="947"/>
                  </a:cubicBezTo>
                  <a:cubicBezTo>
                    <a:pt x="2778" y="947"/>
                    <a:pt x="3463" y="654"/>
                    <a:pt x="3463" y="654"/>
                  </a:cubicBezTo>
                  <a:cubicBezTo>
                    <a:pt x="3463" y="654"/>
                    <a:pt x="2730" y="46"/>
                    <a:pt x="1750" y="4"/>
                  </a:cubicBezTo>
                  <a:cubicBezTo>
                    <a:pt x="1696" y="2"/>
                    <a:pt x="1643" y="1"/>
                    <a:pt x="1591" y="1"/>
                  </a:cubicBezTo>
                  <a:close/>
                </a:path>
              </a:pathLst>
            </a:custGeom>
            <a:solidFill>
              <a:srgbClr val="2720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39"/>
            <p:cNvSpPr/>
            <p:nvPr/>
          </p:nvSpPr>
          <p:spPr>
            <a:xfrm>
              <a:off x="3283325" y="4303600"/>
              <a:ext cx="75425" cy="128925"/>
            </a:xfrm>
            <a:custGeom>
              <a:rect b="b" l="l" r="r" t="t"/>
              <a:pathLst>
                <a:path extrusionOk="0" h="5157" w="3017">
                  <a:moveTo>
                    <a:pt x="1632" y="0"/>
                  </a:moveTo>
                  <a:cubicBezTo>
                    <a:pt x="1243" y="0"/>
                    <a:pt x="847" y="49"/>
                    <a:pt x="707" y="136"/>
                  </a:cubicBezTo>
                  <a:cubicBezTo>
                    <a:pt x="707" y="136"/>
                    <a:pt x="569" y="926"/>
                    <a:pt x="564" y="942"/>
                  </a:cubicBezTo>
                  <a:cubicBezTo>
                    <a:pt x="250" y="1767"/>
                    <a:pt x="1" y="2513"/>
                    <a:pt x="83" y="3395"/>
                  </a:cubicBezTo>
                  <a:cubicBezTo>
                    <a:pt x="125" y="3858"/>
                    <a:pt x="201" y="4981"/>
                    <a:pt x="772" y="5146"/>
                  </a:cubicBezTo>
                  <a:cubicBezTo>
                    <a:pt x="795" y="5153"/>
                    <a:pt x="818" y="5156"/>
                    <a:pt x="841" y="5156"/>
                  </a:cubicBezTo>
                  <a:cubicBezTo>
                    <a:pt x="1415" y="5156"/>
                    <a:pt x="2177" y="3257"/>
                    <a:pt x="2278" y="2883"/>
                  </a:cubicBezTo>
                  <a:cubicBezTo>
                    <a:pt x="2382" y="3087"/>
                    <a:pt x="2464" y="3494"/>
                    <a:pt x="2631" y="3494"/>
                  </a:cubicBezTo>
                  <a:cubicBezTo>
                    <a:pt x="2635" y="3494"/>
                    <a:pt x="2640" y="3494"/>
                    <a:pt x="2644" y="3493"/>
                  </a:cubicBezTo>
                  <a:cubicBezTo>
                    <a:pt x="3017" y="3447"/>
                    <a:pt x="3011" y="2433"/>
                    <a:pt x="2916" y="2017"/>
                  </a:cubicBezTo>
                  <a:cubicBezTo>
                    <a:pt x="2854" y="1745"/>
                    <a:pt x="2776" y="1297"/>
                    <a:pt x="2627" y="1114"/>
                  </a:cubicBezTo>
                  <a:cubicBezTo>
                    <a:pt x="2577" y="1053"/>
                    <a:pt x="2358" y="948"/>
                    <a:pt x="2358" y="948"/>
                  </a:cubicBezTo>
                  <a:cubicBezTo>
                    <a:pt x="2358" y="948"/>
                    <a:pt x="2369" y="729"/>
                    <a:pt x="2413" y="96"/>
                  </a:cubicBezTo>
                  <a:cubicBezTo>
                    <a:pt x="2242" y="30"/>
                    <a:pt x="1939" y="0"/>
                    <a:pt x="1632" y="0"/>
                  </a:cubicBezTo>
                  <a:close/>
                </a:path>
              </a:pathLst>
            </a:custGeom>
            <a:solidFill>
              <a:srgbClr val="E89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39"/>
            <p:cNvSpPr/>
            <p:nvPr/>
          </p:nvSpPr>
          <p:spPr>
            <a:xfrm>
              <a:off x="3707075" y="3504325"/>
              <a:ext cx="202525" cy="556275"/>
            </a:xfrm>
            <a:custGeom>
              <a:rect b="b" l="l" r="r" t="t"/>
              <a:pathLst>
                <a:path extrusionOk="0" h="22251" w="8101">
                  <a:moveTo>
                    <a:pt x="6719" y="0"/>
                  </a:moveTo>
                  <a:lnTo>
                    <a:pt x="6719" y="0"/>
                  </a:lnTo>
                  <a:cubicBezTo>
                    <a:pt x="6016" y="126"/>
                    <a:pt x="5227" y="551"/>
                    <a:pt x="4540" y="912"/>
                  </a:cubicBezTo>
                  <a:cubicBezTo>
                    <a:pt x="5931" y="5427"/>
                    <a:pt x="3971" y="16925"/>
                    <a:pt x="0" y="22250"/>
                  </a:cubicBezTo>
                  <a:cubicBezTo>
                    <a:pt x="752" y="22115"/>
                    <a:pt x="1657" y="20558"/>
                    <a:pt x="2409" y="20411"/>
                  </a:cubicBezTo>
                  <a:cubicBezTo>
                    <a:pt x="4736" y="16124"/>
                    <a:pt x="8100" y="6482"/>
                    <a:pt x="671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39"/>
            <p:cNvSpPr/>
            <p:nvPr/>
          </p:nvSpPr>
          <p:spPr>
            <a:xfrm>
              <a:off x="3916675" y="3744050"/>
              <a:ext cx="174925" cy="172800"/>
            </a:xfrm>
            <a:custGeom>
              <a:rect b="b" l="l" r="r" t="t"/>
              <a:pathLst>
                <a:path extrusionOk="0" h="6912" w="6997">
                  <a:moveTo>
                    <a:pt x="4248" y="0"/>
                  </a:moveTo>
                  <a:cubicBezTo>
                    <a:pt x="4237" y="0"/>
                    <a:pt x="4226" y="4"/>
                    <a:pt x="4218" y="13"/>
                  </a:cubicBezTo>
                  <a:lnTo>
                    <a:pt x="20" y="3974"/>
                  </a:lnTo>
                  <a:cubicBezTo>
                    <a:pt x="1" y="3991"/>
                    <a:pt x="0" y="4019"/>
                    <a:pt x="17" y="4037"/>
                  </a:cubicBezTo>
                  <a:lnTo>
                    <a:pt x="2717" y="6898"/>
                  </a:lnTo>
                  <a:cubicBezTo>
                    <a:pt x="2726" y="6907"/>
                    <a:pt x="2738" y="6912"/>
                    <a:pt x="2749" y="6912"/>
                  </a:cubicBezTo>
                  <a:cubicBezTo>
                    <a:pt x="2760" y="6912"/>
                    <a:pt x="2771" y="6908"/>
                    <a:pt x="2779" y="6899"/>
                  </a:cubicBezTo>
                  <a:lnTo>
                    <a:pt x="6978" y="2938"/>
                  </a:lnTo>
                  <a:cubicBezTo>
                    <a:pt x="6996" y="2921"/>
                    <a:pt x="6997" y="2893"/>
                    <a:pt x="6980" y="2876"/>
                  </a:cubicBezTo>
                  <a:lnTo>
                    <a:pt x="4280" y="14"/>
                  </a:lnTo>
                  <a:cubicBezTo>
                    <a:pt x="4271" y="5"/>
                    <a:pt x="4259" y="0"/>
                    <a:pt x="424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39"/>
            <p:cNvSpPr/>
            <p:nvPr/>
          </p:nvSpPr>
          <p:spPr>
            <a:xfrm>
              <a:off x="3186050" y="4060225"/>
              <a:ext cx="594025" cy="539575"/>
            </a:xfrm>
            <a:custGeom>
              <a:rect b="b" l="l" r="r" t="t"/>
              <a:pathLst>
                <a:path extrusionOk="0" h="21583" w="23761">
                  <a:moveTo>
                    <a:pt x="15167" y="0"/>
                  </a:moveTo>
                  <a:cubicBezTo>
                    <a:pt x="13976" y="0"/>
                    <a:pt x="12796" y="445"/>
                    <a:pt x="11725" y="1456"/>
                  </a:cubicBezTo>
                  <a:cubicBezTo>
                    <a:pt x="11398" y="1765"/>
                    <a:pt x="11102" y="2105"/>
                    <a:pt x="10841" y="2471"/>
                  </a:cubicBezTo>
                  <a:cubicBezTo>
                    <a:pt x="10214" y="3355"/>
                    <a:pt x="9260" y="3953"/>
                    <a:pt x="8191" y="4131"/>
                  </a:cubicBezTo>
                  <a:cubicBezTo>
                    <a:pt x="6460" y="4419"/>
                    <a:pt x="4797" y="5227"/>
                    <a:pt x="3451" y="6564"/>
                  </a:cubicBezTo>
                  <a:cubicBezTo>
                    <a:pt x="127" y="9866"/>
                    <a:pt x="1" y="15279"/>
                    <a:pt x="3168" y="18732"/>
                  </a:cubicBezTo>
                  <a:cubicBezTo>
                    <a:pt x="4905" y="20626"/>
                    <a:pt x="7274" y="21583"/>
                    <a:pt x="9648" y="21583"/>
                  </a:cubicBezTo>
                  <a:cubicBezTo>
                    <a:pt x="11811" y="21583"/>
                    <a:pt x="13979" y="20788"/>
                    <a:pt x="15677" y="19186"/>
                  </a:cubicBezTo>
                  <a:cubicBezTo>
                    <a:pt x="16962" y="17978"/>
                    <a:pt x="17851" y="16409"/>
                    <a:pt x="18227" y="14686"/>
                  </a:cubicBezTo>
                  <a:cubicBezTo>
                    <a:pt x="18450" y="13671"/>
                    <a:pt x="19076" y="12782"/>
                    <a:pt x="19962" y="12240"/>
                  </a:cubicBezTo>
                  <a:cubicBezTo>
                    <a:pt x="20447" y="11943"/>
                    <a:pt x="20893" y="11587"/>
                    <a:pt x="21290" y="11180"/>
                  </a:cubicBezTo>
                  <a:cubicBezTo>
                    <a:pt x="23760" y="8652"/>
                    <a:pt x="22955" y="5620"/>
                    <a:pt x="20624" y="2962"/>
                  </a:cubicBezTo>
                  <a:cubicBezTo>
                    <a:pt x="19043" y="1158"/>
                    <a:pt x="17090" y="0"/>
                    <a:pt x="1516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39"/>
            <p:cNvSpPr/>
            <p:nvPr/>
          </p:nvSpPr>
          <p:spPr>
            <a:xfrm>
              <a:off x="3336000" y="4438050"/>
              <a:ext cx="251175" cy="134975"/>
            </a:xfrm>
            <a:custGeom>
              <a:rect b="b" l="l" r="r" t="t"/>
              <a:pathLst>
                <a:path extrusionOk="0" h="5399" w="10047">
                  <a:moveTo>
                    <a:pt x="9353" y="0"/>
                  </a:moveTo>
                  <a:cubicBezTo>
                    <a:pt x="9302" y="0"/>
                    <a:pt x="9247" y="6"/>
                    <a:pt x="9188" y="17"/>
                  </a:cubicBezTo>
                  <a:cubicBezTo>
                    <a:pt x="8721" y="108"/>
                    <a:pt x="8419" y="752"/>
                    <a:pt x="8212" y="1123"/>
                  </a:cubicBezTo>
                  <a:cubicBezTo>
                    <a:pt x="7848" y="1774"/>
                    <a:pt x="7346" y="2429"/>
                    <a:pt x="6612" y="2677"/>
                  </a:cubicBezTo>
                  <a:cubicBezTo>
                    <a:pt x="6395" y="2750"/>
                    <a:pt x="6187" y="2782"/>
                    <a:pt x="5987" y="2782"/>
                  </a:cubicBezTo>
                  <a:cubicBezTo>
                    <a:pt x="4590" y="2782"/>
                    <a:pt x="3557" y="1220"/>
                    <a:pt x="2163" y="1220"/>
                  </a:cubicBezTo>
                  <a:cubicBezTo>
                    <a:pt x="2048" y="1220"/>
                    <a:pt x="1930" y="1231"/>
                    <a:pt x="1809" y="1254"/>
                  </a:cubicBezTo>
                  <a:cubicBezTo>
                    <a:pt x="1716" y="1272"/>
                    <a:pt x="1625" y="1298"/>
                    <a:pt x="1537" y="1332"/>
                  </a:cubicBezTo>
                  <a:cubicBezTo>
                    <a:pt x="118" y="1866"/>
                    <a:pt x="1" y="3858"/>
                    <a:pt x="1311" y="4619"/>
                  </a:cubicBezTo>
                  <a:cubicBezTo>
                    <a:pt x="2228" y="5152"/>
                    <a:pt x="3207" y="5398"/>
                    <a:pt x="4172" y="5398"/>
                  </a:cubicBezTo>
                  <a:cubicBezTo>
                    <a:pt x="5656" y="5398"/>
                    <a:pt x="7107" y="4815"/>
                    <a:pt x="8249" y="3788"/>
                  </a:cubicBezTo>
                  <a:cubicBezTo>
                    <a:pt x="8950" y="3159"/>
                    <a:pt x="9543" y="2382"/>
                    <a:pt x="9865" y="1490"/>
                  </a:cubicBezTo>
                  <a:cubicBezTo>
                    <a:pt x="10044" y="995"/>
                    <a:pt x="10046" y="0"/>
                    <a:pt x="935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39"/>
            <p:cNvSpPr/>
            <p:nvPr/>
          </p:nvSpPr>
          <p:spPr>
            <a:xfrm>
              <a:off x="3457800" y="3792675"/>
              <a:ext cx="583850" cy="562950"/>
            </a:xfrm>
            <a:custGeom>
              <a:rect b="b" l="l" r="r" t="t"/>
              <a:pathLst>
                <a:path extrusionOk="0" h="22518" w="23354">
                  <a:moveTo>
                    <a:pt x="21715" y="1"/>
                  </a:moveTo>
                  <a:lnTo>
                    <a:pt x="0" y="19342"/>
                  </a:lnTo>
                  <a:lnTo>
                    <a:pt x="2997" y="22517"/>
                  </a:lnTo>
                  <a:lnTo>
                    <a:pt x="23354" y="1736"/>
                  </a:lnTo>
                  <a:lnTo>
                    <a:pt x="2171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39"/>
            <p:cNvSpPr/>
            <p:nvPr/>
          </p:nvSpPr>
          <p:spPr>
            <a:xfrm>
              <a:off x="3363350" y="4244925"/>
              <a:ext cx="201125" cy="201125"/>
            </a:xfrm>
            <a:custGeom>
              <a:rect b="b" l="l" r="r" t="t"/>
              <a:pathLst>
                <a:path extrusionOk="0" h="8045" w="8045">
                  <a:moveTo>
                    <a:pt x="4023" y="0"/>
                  </a:moveTo>
                  <a:cubicBezTo>
                    <a:pt x="1801" y="0"/>
                    <a:pt x="1" y="1801"/>
                    <a:pt x="1" y="4022"/>
                  </a:cubicBezTo>
                  <a:cubicBezTo>
                    <a:pt x="1" y="6244"/>
                    <a:pt x="1801" y="8044"/>
                    <a:pt x="4023" y="8044"/>
                  </a:cubicBezTo>
                  <a:cubicBezTo>
                    <a:pt x="6244" y="8044"/>
                    <a:pt x="8045" y="6244"/>
                    <a:pt x="8045" y="4022"/>
                  </a:cubicBezTo>
                  <a:cubicBezTo>
                    <a:pt x="8045" y="1801"/>
                    <a:pt x="6244" y="0"/>
                    <a:pt x="40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39"/>
            <p:cNvSpPr/>
            <p:nvPr/>
          </p:nvSpPr>
          <p:spPr>
            <a:xfrm>
              <a:off x="3378575" y="4268350"/>
              <a:ext cx="170700" cy="154275"/>
            </a:xfrm>
            <a:custGeom>
              <a:rect b="b" l="l" r="r" t="t"/>
              <a:pathLst>
                <a:path extrusionOk="0" h="6171" w="6828">
                  <a:moveTo>
                    <a:pt x="3414" y="1"/>
                  </a:moveTo>
                  <a:cubicBezTo>
                    <a:pt x="2654" y="1"/>
                    <a:pt x="1893" y="280"/>
                    <a:pt x="1297" y="842"/>
                  </a:cubicBezTo>
                  <a:cubicBezTo>
                    <a:pt x="57" y="2011"/>
                    <a:pt x="0" y="3963"/>
                    <a:pt x="1170" y="5203"/>
                  </a:cubicBezTo>
                  <a:cubicBezTo>
                    <a:pt x="1777" y="5846"/>
                    <a:pt x="2595" y="6171"/>
                    <a:pt x="3414" y="6171"/>
                  </a:cubicBezTo>
                  <a:cubicBezTo>
                    <a:pt x="4174" y="6171"/>
                    <a:pt x="4935" y="5892"/>
                    <a:pt x="5531" y="5329"/>
                  </a:cubicBezTo>
                  <a:cubicBezTo>
                    <a:pt x="6770" y="4160"/>
                    <a:pt x="6827" y="2207"/>
                    <a:pt x="5658" y="968"/>
                  </a:cubicBezTo>
                  <a:cubicBezTo>
                    <a:pt x="5051" y="326"/>
                    <a:pt x="4233" y="1"/>
                    <a:pt x="34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39"/>
            <p:cNvSpPr/>
            <p:nvPr/>
          </p:nvSpPr>
          <p:spPr>
            <a:xfrm>
              <a:off x="3314975" y="4381500"/>
              <a:ext cx="105800" cy="109450"/>
            </a:xfrm>
            <a:custGeom>
              <a:rect b="b" l="l" r="r" t="t"/>
              <a:pathLst>
                <a:path extrusionOk="0" h="4378" w="4232">
                  <a:moveTo>
                    <a:pt x="920" y="0"/>
                  </a:moveTo>
                  <a:lnTo>
                    <a:pt x="0" y="867"/>
                  </a:lnTo>
                  <a:lnTo>
                    <a:pt x="3312" y="4378"/>
                  </a:lnTo>
                  <a:lnTo>
                    <a:pt x="4232" y="3510"/>
                  </a:lnTo>
                  <a:lnTo>
                    <a:pt x="92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39"/>
            <p:cNvSpPr/>
            <p:nvPr/>
          </p:nvSpPr>
          <p:spPr>
            <a:xfrm>
              <a:off x="3268750" y="4126725"/>
              <a:ext cx="127875" cy="199325"/>
            </a:xfrm>
            <a:custGeom>
              <a:rect b="b" l="l" r="r" t="t"/>
              <a:pathLst>
                <a:path extrusionOk="0" h="7973" w="5115">
                  <a:moveTo>
                    <a:pt x="629" y="1"/>
                  </a:moveTo>
                  <a:cubicBezTo>
                    <a:pt x="263" y="3095"/>
                    <a:pt x="35" y="6128"/>
                    <a:pt x="1" y="7179"/>
                  </a:cubicBezTo>
                  <a:cubicBezTo>
                    <a:pt x="593" y="7676"/>
                    <a:pt x="1618" y="7972"/>
                    <a:pt x="2604" y="7972"/>
                  </a:cubicBezTo>
                  <a:cubicBezTo>
                    <a:pt x="3377" y="7972"/>
                    <a:pt x="4127" y="7790"/>
                    <a:pt x="4626" y="7379"/>
                  </a:cubicBezTo>
                  <a:cubicBezTo>
                    <a:pt x="4661" y="6275"/>
                    <a:pt x="4869" y="2981"/>
                    <a:pt x="51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39"/>
            <p:cNvSpPr/>
            <p:nvPr/>
          </p:nvSpPr>
          <p:spPr>
            <a:xfrm>
              <a:off x="3281375" y="4294750"/>
              <a:ext cx="86600" cy="23675"/>
            </a:xfrm>
            <a:custGeom>
              <a:rect b="b" l="l" r="r" t="t"/>
              <a:pathLst>
                <a:path extrusionOk="0" h="947" w="3464">
                  <a:moveTo>
                    <a:pt x="1591" y="1"/>
                  </a:moveTo>
                  <a:cubicBezTo>
                    <a:pt x="688" y="1"/>
                    <a:pt x="1" y="320"/>
                    <a:pt x="1" y="320"/>
                  </a:cubicBezTo>
                  <a:cubicBezTo>
                    <a:pt x="1" y="320"/>
                    <a:pt x="731" y="901"/>
                    <a:pt x="1710" y="943"/>
                  </a:cubicBezTo>
                  <a:cubicBezTo>
                    <a:pt x="1768" y="946"/>
                    <a:pt x="1825" y="947"/>
                    <a:pt x="1881" y="947"/>
                  </a:cubicBezTo>
                  <a:cubicBezTo>
                    <a:pt x="2778" y="947"/>
                    <a:pt x="3463" y="654"/>
                    <a:pt x="3463" y="654"/>
                  </a:cubicBezTo>
                  <a:cubicBezTo>
                    <a:pt x="3463" y="654"/>
                    <a:pt x="2730" y="46"/>
                    <a:pt x="1750" y="4"/>
                  </a:cubicBezTo>
                  <a:cubicBezTo>
                    <a:pt x="1696" y="2"/>
                    <a:pt x="1643" y="1"/>
                    <a:pt x="1591" y="1"/>
                  </a:cubicBezTo>
                  <a:close/>
                </a:path>
              </a:pathLst>
            </a:custGeom>
            <a:solidFill>
              <a:srgbClr val="2720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39"/>
            <p:cNvSpPr/>
            <p:nvPr/>
          </p:nvSpPr>
          <p:spPr>
            <a:xfrm>
              <a:off x="3283325" y="4303600"/>
              <a:ext cx="75425" cy="128925"/>
            </a:xfrm>
            <a:custGeom>
              <a:rect b="b" l="l" r="r" t="t"/>
              <a:pathLst>
                <a:path extrusionOk="0" h="5157" w="3017">
                  <a:moveTo>
                    <a:pt x="1632" y="0"/>
                  </a:moveTo>
                  <a:cubicBezTo>
                    <a:pt x="1243" y="0"/>
                    <a:pt x="847" y="49"/>
                    <a:pt x="707" y="136"/>
                  </a:cubicBezTo>
                  <a:cubicBezTo>
                    <a:pt x="707" y="136"/>
                    <a:pt x="569" y="926"/>
                    <a:pt x="564" y="942"/>
                  </a:cubicBezTo>
                  <a:cubicBezTo>
                    <a:pt x="250" y="1767"/>
                    <a:pt x="1" y="2513"/>
                    <a:pt x="83" y="3395"/>
                  </a:cubicBezTo>
                  <a:cubicBezTo>
                    <a:pt x="125" y="3858"/>
                    <a:pt x="201" y="4981"/>
                    <a:pt x="772" y="5146"/>
                  </a:cubicBezTo>
                  <a:cubicBezTo>
                    <a:pt x="795" y="5153"/>
                    <a:pt x="818" y="5156"/>
                    <a:pt x="841" y="5156"/>
                  </a:cubicBezTo>
                  <a:cubicBezTo>
                    <a:pt x="1415" y="5156"/>
                    <a:pt x="2177" y="3257"/>
                    <a:pt x="2278" y="2883"/>
                  </a:cubicBezTo>
                  <a:cubicBezTo>
                    <a:pt x="2382" y="3087"/>
                    <a:pt x="2464" y="3494"/>
                    <a:pt x="2631" y="3494"/>
                  </a:cubicBezTo>
                  <a:cubicBezTo>
                    <a:pt x="2635" y="3494"/>
                    <a:pt x="2640" y="3494"/>
                    <a:pt x="2644" y="3493"/>
                  </a:cubicBezTo>
                  <a:cubicBezTo>
                    <a:pt x="3017" y="3447"/>
                    <a:pt x="3011" y="2433"/>
                    <a:pt x="2916" y="2017"/>
                  </a:cubicBezTo>
                  <a:cubicBezTo>
                    <a:pt x="2854" y="1745"/>
                    <a:pt x="2776" y="1297"/>
                    <a:pt x="2627" y="1114"/>
                  </a:cubicBezTo>
                  <a:cubicBezTo>
                    <a:pt x="2577" y="1053"/>
                    <a:pt x="2358" y="948"/>
                    <a:pt x="2358" y="948"/>
                  </a:cubicBezTo>
                  <a:cubicBezTo>
                    <a:pt x="2358" y="948"/>
                    <a:pt x="2369" y="729"/>
                    <a:pt x="2413" y="96"/>
                  </a:cubicBezTo>
                  <a:cubicBezTo>
                    <a:pt x="2242" y="30"/>
                    <a:pt x="1939" y="0"/>
                    <a:pt x="163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39"/>
            <p:cNvSpPr/>
            <p:nvPr/>
          </p:nvSpPr>
          <p:spPr>
            <a:xfrm>
              <a:off x="3363075" y="3356850"/>
              <a:ext cx="458925" cy="724550"/>
            </a:xfrm>
            <a:custGeom>
              <a:rect b="b" l="l" r="r" t="t"/>
              <a:pathLst>
                <a:path extrusionOk="0" h="28982" w="18357">
                  <a:moveTo>
                    <a:pt x="15825" y="1"/>
                  </a:moveTo>
                  <a:cubicBezTo>
                    <a:pt x="15706" y="1"/>
                    <a:pt x="15586" y="10"/>
                    <a:pt x="15468" y="30"/>
                  </a:cubicBezTo>
                  <a:cubicBezTo>
                    <a:pt x="14576" y="180"/>
                    <a:pt x="14167" y="923"/>
                    <a:pt x="13498" y="1427"/>
                  </a:cubicBezTo>
                  <a:cubicBezTo>
                    <a:pt x="11919" y="2614"/>
                    <a:pt x="9138" y="2364"/>
                    <a:pt x="8927" y="4860"/>
                  </a:cubicBezTo>
                  <a:cubicBezTo>
                    <a:pt x="8819" y="6143"/>
                    <a:pt x="9444" y="7356"/>
                    <a:pt x="8125" y="8188"/>
                  </a:cubicBezTo>
                  <a:cubicBezTo>
                    <a:pt x="7082" y="8846"/>
                    <a:pt x="5887" y="9326"/>
                    <a:pt x="5108" y="10326"/>
                  </a:cubicBezTo>
                  <a:cubicBezTo>
                    <a:pt x="4452" y="11169"/>
                    <a:pt x="4258" y="12278"/>
                    <a:pt x="4844" y="13215"/>
                  </a:cubicBezTo>
                  <a:cubicBezTo>
                    <a:pt x="5145" y="13696"/>
                    <a:pt x="5547" y="13907"/>
                    <a:pt x="6013" y="14200"/>
                  </a:cubicBezTo>
                  <a:cubicBezTo>
                    <a:pt x="6050" y="14224"/>
                    <a:pt x="6085" y="14249"/>
                    <a:pt x="6120" y="14275"/>
                  </a:cubicBezTo>
                  <a:cubicBezTo>
                    <a:pt x="6429" y="15769"/>
                    <a:pt x="4255" y="16749"/>
                    <a:pt x="3266" y="17483"/>
                  </a:cubicBezTo>
                  <a:cubicBezTo>
                    <a:pt x="2086" y="18359"/>
                    <a:pt x="1075" y="19720"/>
                    <a:pt x="725" y="21162"/>
                  </a:cubicBezTo>
                  <a:cubicBezTo>
                    <a:pt x="1" y="24145"/>
                    <a:pt x="3790" y="25044"/>
                    <a:pt x="5329" y="26807"/>
                  </a:cubicBezTo>
                  <a:cubicBezTo>
                    <a:pt x="6267" y="27882"/>
                    <a:pt x="7442" y="28982"/>
                    <a:pt x="8794" y="28982"/>
                  </a:cubicBezTo>
                  <a:cubicBezTo>
                    <a:pt x="9300" y="28982"/>
                    <a:pt x="9831" y="28828"/>
                    <a:pt x="10384" y="28460"/>
                  </a:cubicBezTo>
                  <a:cubicBezTo>
                    <a:pt x="11523" y="27704"/>
                    <a:pt x="11886" y="26228"/>
                    <a:pt x="13051" y="25494"/>
                  </a:cubicBezTo>
                  <a:cubicBezTo>
                    <a:pt x="14836" y="24370"/>
                    <a:pt x="17518" y="23997"/>
                    <a:pt x="16389" y="21162"/>
                  </a:cubicBezTo>
                  <a:cubicBezTo>
                    <a:pt x="15354" y="18567"/>
                    <a:pt x="11629" y="16163"/>
                    <a:pt x="13398" y="12963"/>
                  </a:cubicBezTo>
                  <a:cubicBezTo>
                    <a:pt x="13817" y="12205"/>
                    <a:pt x="14403" y="11445"/>
                    <a:pt x="14257" y="10525"/>
                  </a:cubicBezTo>
                  <a:cubicBezTo>
                    <a:pt x="14097" y="9520"/>
                    <a:pt x="13249" y="8709"/>
                    <a:pt x="12231" y="8608"/>
                  </a:cubicBezTo>
                  <a:cubicBezTo>
                    <a:pt x="11722" y="8556"/>
                    <a:pt x="10999" y="8617"/>
                    <a:pt x="10914" y="7919"/>
                  </a:cubicBezTo>
                  <a:cubicBezTo>
                    <a:pt x="10878" y="7616"/>
                    <a:pt x="11092" y="7358"/>
                    <a:pt x="11379" y="7255"/>
                  </a:cubicBezTo>
                  <a:cubicBezTo>
                    <a:pt x="11463" y="7225"/>
                    <a:pt x="11538" y="7212"/>
                    <a:pt x="11606" y="7212"/>
                  </a:cubicBezTo>
                  <a:cubicBezTo>
                    <a:pt x="11935" y="7212"/>
                    <a:pt x="12095" y="7519"/>
                    <a:pt x="12231" y="7713"/>
                  </a:cubicBezTo>
                  <a:cubicBezTo>
                    <a:pt x="12253" y="5133"/>
                    <a:pt x="15907" y="6566"/>
                    <a:pt x="15772" y="4768"/>
                  </a:cubicBezTo>
                  <a:cubicBezTo>
                    <a:pt x="17190" y="4138"/>
                    <a:pt x="18356" y="2616"/>
                    <a:pt x="17603" y="1057"/>
                  </a:cubicBezTo>
                  <a:cubicBezTo>
                    <a:pt x="17273" y="373"/>
                    <a:pt x="16558" y="1"/>
                    <a:pt x="1582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0" name="Google Shape;930;p39"/>
          <p:cNvSpPr txBox="1"/>
          <p:nvPr>
            <p:ph idx="4294967295" type="title"/>
          </p:nvPr>
        </p:nvSpPr>
        <p:spPr>
          <a:xfrm>
            <a:off x="6437526" y="2386856"/>
            <a:ext cx="1600500" cy="335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800">
                <a:solidFill>
                  <a:schemeClr val="accent2"/>
                </a:solidFill>
              </a:rPr>
              <a:t>Dance</a:t>
            </a:r>
            <a:endParaRPr sz="1800">
              <a:solidFill>
                <a:schemeClr val="accent2"/>
              </a:solidFill>
            </a:endParaRPr>
          </a:p>
        </p:txBody>
      </p:sp>
      <p:sp>
        <p:nvSpPr>
          <p:cNvPr id="931" name="Google Shape;931;p39"/>
          <p:cNvSpPr txBox="1"/>
          <p:nvPr>
            <p:ph idx="4294967295" type="subTitle"/>
          </p:nvPr>
        </p:nvSpPr>
        <p:spPr>
          <a:xfrm>
            <a:off x="6437525" y="2740825"/>
            <a:ext cx="1750500" cy="6603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1400"/>
              <a:t>Venus has a beautiful name, but it’s terribly hot</a:t>
            </a:r>
            <a:endParaRPr sz="1400">
              <a:solidFill>
                <a:schemeClr val="accent2"/>
              </a:solidFill>
            </a:endParaRPr>
          </a:p>
        </p:txBody>
      </p:sp>
      <p:cxnSp>
        <p:nvCxnSpPr>
          <p:cNvPr id="932" name="Google Shape;932;p39"/>
          <p:cNvCxnSpPr/>
          <p:nvPr/>
        </p:nvCxnSpPr>
        <p:spPr>
          <a:xfrm rot="-5400000">
            <a:off x="5603675" y="2907031"/>
            <a:ext cx="1152900" cy="515100"/>
          </a:xfrm>
          <a:prstGeom prst="bentConnector3">
            <a:avLst>
              <a:gd fmla="val 98430" name="adj1"/>
            </a:avLst>
          </a:prstGeom>
          <a:noFill/>
          <a:ln cap="flat" cmpd="sng" w="19050">
            <a:solidFill>
              <a:schemeClr val="accent2"/>
            </a:solidFill>
            <a:prstDash val="solid"/>
            <a:round/>
            <a:headEnd len="med" w="med" type="oval"/>
            <a:tailEnd len="med" w="med" type="oval"/>
          </a:ln>
        </p:spPr>
      </p:cxn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6" name="Shape 936"/>
        <p:cNvGrpSpPr/>
        <p:nvPr/>
      </p:nvGrpSpPr>
      <p:grpSpPr>
        <a:xfrm>
          <a:off x="0" y="0"/>
          <a:ext cx="0" cy="0"/>
          <a:chOff x="0" y="0"/>
          <a:chExt cx="0" cy="0"/>
        </a:xfrm>
      </p:grpSpPr>
      <p:sp>
        <p:nvSpPr>
          <p:cNvPr id="937" name="Google Shape;937;p40"/>
          <p:cNvSpPr txBox="1"/>
          <p:nvPr>
            <p:ph type="title"/>
          </p:nvPr>
        </p:nvSpPr>
        <p:spPr>
          <a:xfrm>
            <a:off x="2599800" y="557100"/>
            <a:ext cx="3944400" cy="303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Our Academic Areas</a:t>
            </a:r>
            <a:endParaRPr/>
          </a:p>
        </p:txBody>
      </p:sp>
      <p:sp>
        <p:nvSpPr>
          <p:cNvPr id="938" name="Google Shape;938;p40"/>
          <p:cNvSpPr txBox="1"/>
          <p:nvPr>
            <p:ph idx="2" type="title"/>
          </p:nvPr>
        </p:nvSpPr>
        <p:spPr>
          <a:xfrm>
            <a:off x="1632301" y="3658664"/>
            <a:ext cx="1600500" cy="335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Percussion</a:t>
            </a:r>
            <a:endParaRPr/>
          </a:p>
        </p:txBody>
      </p:sp>
      <p:sp>
        <p:nvSpPr>
          <p:cNvPr id="939" name="Google Shape;939;p40"/>
          <p:cNvSpPr txBox="1"/>
          <p:nvPr>
            <p:ph idx="1" type="subTitle"/>
          </p:nvPr>
        </p:nvSpPr>
        <p:spPr>
          <a:xfrm>
            <a:off x="1632301" y="3984592"/>
            <a:ext cx="1600500" cy="660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the biggest planet in our Solar System</a:t>
            </a:r>
            <a:endParaRPr/>
          </a:p>
        </p:txBody>
      </p:sp>
      <p:sp>
        <p:nvSpPr>
          <p:cNvPr id="940" name="Google Shape;940;p40"/>
          <p:cNvSpPr txBox="1"/>
          <p:nvPr>
            <p:ph idx="3" type="title"/>
          </p:nvPr>
        </p:nvSpPr>
        <p:spPr>
          <a:xfrm>
            <a:off x="3771751" y="3658664"/>
            <a:ext cx="1600500" cy="335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Sol-fa</a:t>
            </a:r>
            <a:endParaRPr/>
          </a:p>
        </p:txBody>
      </p:sp>
      <p:sp>
        <p:nvSpPr>
          <p:cNvPr id="941" name="Google Shape;941;p40"/>
          <p:cNvSpPr txBox="1"/>
          <p:nvPr>
            <p:ph idx="4" type="subTitle"/>
          </p:nvPr>
        </p:nvSpPr>
        <p:spPr>
          <a:xfrm>
            <a:off x="3771751" y="3984592"/>
            <a:ext cx="1600500" cy="660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composed of hydrogen and helium</a:t>
            </a:r>
            <a:endParaRPr/>
          </a:p>
        </p:txBody>
      </p:sp>
      <p:sp>
        <p:nvSpPr>
          <p:cNvPr id="942" name="Google Shape;942;p40"/>
          <p:cNvSpPr txBox="1"/>
          <p:nvPr>
            <p:ph idx="5" type="title"/>
          </p:nvPr>
        </p:nvSpPr>
        <p:spPr>
          <a:xfrm>
            <a:off x="5911201" y="3658664"/>
            <a:ext cx="1600500" cy="335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Wind Instruments</a:t>
            </a:r>
            <a:endParaRPr/>
          </a:p>
        </p:txBody>
      </p:sp>
      <p:sp>
        <p:nvSpPr>
          <p:cNvPr id="943" name="Google Shape;943;p40"/>
          <p:cNvSpPr txBox="1"/>
          <p:nvPr>
            <p:ph idx="6" type="subTitle"/>
          </p:nvPr>
        </p:nvSpPr>
        <p:spPr>
          <a:xfrm>
            <a:off x="5911201" y="3984592"/>
            <a:ext cx="1600500" cy="660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 is the farthest planet from the Sun</a:t>
            </a:r>
            <a:endParaRPr/>
          </a:p>
        </p:txBody>
      </p:sp>
      <p:sp>
        <p:nvSpPr>
          <p:cNvPr id="944" name="Google Shape;944;p40"/>
          <p:cNvSpPr txBox="1"/>
          <p:nvPr>
            <p:ph idx="7" type="title"/>
          </p:nvPr>
        </p:nvSpPr>
        <p:spPr>
          <a:xfrm>
            <a:off x="1632301" y="1967639"/>
            <a:ext cx="1600500" cy="335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Piano</a:t>
            </a:r>
            <a:endParaRPr/>
          </a:p>
        </p:txBody>
      </p:sp>
      <p:sp>
        <p:nvSpPr>
          <p:cNvPr id="945" name="Google Shape;945;p40"/>
          <p:cNvSpPr txBox="1"/>
          <p:nvPr>
            <p:ph idx="8" type="subTitle"/>
          </p:nvPr>
        </p:nvSpPr>
        <p:spPr>
          <a:xfrm>
            <a:off x="1632301" y="2293567"/>
            <a:ext cx="1600500" cy="660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a:t>
            </a:r>
            <a:endParaRPr/>
          </a:p>
        </p:txBody>
      </p:sp>
      <p:sp>
        <p:nvSpPr>
          <p:cNvPr id="946" name="Google Shape;946;p40"/>
          <p:cNvSpPr txBox="1"/>
          <p:nvPr>
            <p:ph idx="9" type="title"/>
          </p:nvPr>
        </p:nvSpPr>
        <p:spPr>
          <a:xfrm>
            <a:off x="3771751" y="1967639"/>
            <a:ext cx="1600500" cy="335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Singing</a:t>
            </a:r>
            <a:endParaRPr/>
          </a:p>
        </p:txBody>
      </p:sp>
      <p:sp>
        <p:nvSpPr>
          <p:cNvPr id="947" name="Google Shape;947;p40"/>
          <p:cNvSpPr txBox="1"/>
          <p:nvPr>
            <p:ph idx="13" type="subTitle"/>
          </p:nvPr>
        </p:nvSpPr>
        <p:spPr>
          <a:xfrm>
            <a:off x="3771751" y="2293567"/>
            <a:ext cx="1600500" cy="660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but it’s terribly hot</a:t>
            </a:r>
            <a:endParaRPr/>
          </a:p>
        </p:txBody>
      </p:sp>
      <p:sp>
        <p:nvSpPr>
          <p:cNvPr id="948" name="Google Shape;948;p40"/>
          <p:cNvSpPr txBox="1"/>
          <p:nvPr>
            <p:ph idx="14" type="title"/>
          </p:nvPr>
        </p:nvSpPr>
        <p:spPr>
          <a:xfrm>
            <a:off x="5911201" y="1967639"/>
            <a:ext cx="1600500" cy="335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DJing</a:t>
            </a:r>
            <a:endParaRPr/>
          </a:p>
        </p:txBody>
      </p:sp>
      <p:sp>
        <p:nvSpPr>
          <p:cNvPr id="949" name="Google Shape;949;p40"/>
          <p:cNvSpPr txBox="1"/>
          <p:nvPr>
            <p:ph idx="15" type="subTitle"/>
          </p:nvPr>
        </p:nvSpPr>
        <p:spPr>
          <a:xfrm>
            <a:off x="5911201" y="2293567"/>
            <a:ext cx="1600500" cy="660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a:t>
            </a:r>
            <a:endParaRPr/>
          </a:p>
        </p:txBody>
      </p:sp>
      <p:grpSp>
        <p:nvGrpSpPr>
          <p:cNvPr id="950" name="Google Shape;950;p40"/>
          <p:cNvGrpSpPr/>
          <p:nvPr/>
        </p:nvGrpSpPr>
        <p:grpSpPr>
          <a:xfrm>
            <a:off x="4339073" y="1415563"/>
            <a:ext cx="465858" cy="451330"/>
            <a:chOff x="263725" y="1084125"/>
            <a:chExt cx="370375" cy="358825"/>
          </a:xfrm>
        </p:grpSpPr>
        <p:sp>
          <p:nvSpPr>
            <p:cNvPr id="951" name="Google Shape;951;p40"/>
            <p:cNvSpPr/>
            <p:nvPr/>
          </p:nvSpPr>
          <p:spPr>
            <a:xfrm>
              <a:off x="385250" y="1203050"/>
              <a:ext cx="248850" cy="239900"/>
            </a:xfrm>
            <a:custGeom>
              <a:rect b="b" l="l" r="r" t="t"/>
              <a:pathLst>
                <a:path extrusionOk="0" h="9596" w="9954">
                  <a:moveTo>
                    <a:pt x="2677" y="1"/>
                  </a:moveTo>
                  <a:cubicBezTo>
                    <a:pt x="2293" y="1249"/>
                    <a:pt x="1273" y="2198"/>
                    <a:pt x="0" y="2488"/>
                  </a:cubicBezTo>
                  <a:lnTo>
                    <a:pt x="7853" y="9343"/>
                  </a:lnTo>
                  <a:cubicBezTo>
                    <a:pt x="8052" y="9512"/>
                    <a:pt x="8296" y="9595"/>
                    <a:pt x="8540" y="9595"/>
                  </a:cubicBezTo>
                  <a:cubicBezTo>
                    <a:pt x="8812" y="9595"/>
                    <a:pt x="9083" y="9491"/>
                    <a:pt x="9290" y="9285"/>
                  </a:cubicBezTo>
                  <a:lnTo>
                    <a:pt x="9537" y="9037"/>
                  </a:lnTo>
                  <a:cubicBezTo>
                    <a:pt x="9928" y="8647"/>
                    <a:pt x="9954" y="8021"/>
                    <a:pt x="9596" y="7601"/>
                  </a:cubicBezTo>
                  <a:lnTo>
                    <a:pt x="267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40"/>
            <p:cNvSpPr/>
            <p:nvPr/>
          </p:nvSpPr>
          <p:spPr>
            <a:xfrm>
              <a:off x="304700" y="1117575"/>
              <a:ext cx="160400" cy="150150"/>
            </a:xfrm>
            <a:custGeom>
              <a:rect b="b" l="l" r="r" t="t"/>
              <a:pathLst>
                <a:path extrusionOk="0" h="6006" w="6416">
                  <a:moveTo>
                    <a:pt x="5223" y="0"/>
                  </a:moveTo>
                  <a:cubicBezTo>
                    <a:pt x="5274" y="1327"/>
                    <a:pt x="4798" y="2671"/>
                    <a:pt x="3785" y="3686"/>
                  </a:cubicBezTo>
                  <a:cubicBezTo>
                    <a:pt x="2821" y="4650"/>
                    <a:pt x="1558" y="5127"/>
                    <a:pt x="295" y="5127"/>
                  </a:cubicBezTo>
                  <a:cubicBezTo>
                    <a:pt x="197" y="5127"/>
                    <a:pt x="99" y="5124"/>
                    <a:pt x="1" y="5118"/>
                  </a:cubicBezTo>
                  <a:lnTo>
                    <a:pt x="1" y="5118"/>
                  </a:lnTo>
                  <a:cubicBezTo>
                    <a:pt x="688" y="5709"/>
                    <a:pt x="1541" y="6005"/>
                    <a:pt x="2395" y="6005"/>
                  </a:cubicBezTo>
                  <a:cubicBezTo>
                    <a:pt x="3333" y="6005"/>
                    <a:pt x="4271" y="5648"/>
                    <a:pt x="4987" y="4932"/>
                  </a:cubicBezTo>
                  <a:cubicBezTo>
                    <a:pt x="6337" y="3582"/>
                    <a:pt x="6416" y="1441"/>
                    <a:pt x="522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40"/>
            <p:cNvSpPr/>
            <p:nvPr/>
          </p:nvSpPr>
          <p:spPr>
            <a:xfrm>
              <a:off x="263725" y="1084125"/>
              <a:ext cx="172850" cy="161625"/>
            </a:xfrm>
            <a:custGeom>
              <a:rect b="b" l="l" r="r" t="t"/>
              <a:pathLst>
                <a:path extrusionOk="0" h="6465" w="6914">
                  <a:moveTo>
                    <a:pt x="4030" y="1"/>
                  </a:moveTo>
                  <a:cubicBezTo>
                    <a:pt x="3090" y="1"/>
                    <a:pt x="2151" y="360"/>
                    <a:pt x="1435" y="1077"/>
                  </a:cubicBezTo>
                  <a:cubicBezTo>
                    <a:pt x="0" y="2512"/>
                    <a:pt x="0" y="4836"/>
                    <a:pt x="1435" y="6269"/>
                  </a:cubicBezTo>
                  <a:cubicBezTo>
                    <a:pt x="1501" y="6335"/>
                    <a:pt x="1571" y="6395"/>
                    <a:pt x="1641" y="6456"/>
                  </a:cubicBezTo>
                  <a:cubicBezTo>
                    <a:pt x="1738" y="6462"/>
                    <a:pt x="1834" y="6465"/>
                    <a:pt x="1931" y="6465"/>
                  </a:cubicBezTo>
                  <a:cubicBezTo>
                    <a:pt x="3196" y="6465"/>
                    <a:pt x="4459" y="5987"/>
                    <a:pt x="5424" y="5022"/>
                  </a:cubicBezTo>
                  <a:cubicBezTo>
                    <a:pt x="6439" y="4009"/>
                    <a:pt x="6913" y="2665"/>
                    <a:pt x="6862" y="1337"/>
                  </a:cubicBezTo>
                  <a:lnTo>
                    <a:pt x="6862" y="1337"/>
                  </a:lnTo>
                  <a:lnTo>
                    <a:pt x="6862" y="1338"/>
                  </a:lnTo>
                  <a:cubicBezTo>
                    <a:pt x="6787" y="1248"/>
                    <a:pt x="6709" y="1160"/>
                    <a:pt x="6626" y="1077"/>
                  </a:cubicBezTo>
                  <a:cubicBezTo>
                    <a:pt x="5910" y="360"/>
                    <a:pt x="4970" y="1"/>
                    <a:pt x="403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40"/>
            <p:cNvSpPr/>
            <p:nvPr/>
          </p:nvSpPr>
          <p:spPr>
            <a:xfrm>
              <a:off x="302550" y="1116225"/>
              <a:ext cx="15025" cy="12850"/>
            </a:xfrm>
            <a:custGeom>
              <a:rect b="b" l="l" r="r" t="t"/>
              <a:pathLst>
                <a:path extrusionOk="0" h="514" w="601">
                  <a:moveTo>
                    <a:pt x="343" y="0"/>
                  </a:moveTo>
                  <a:cubicBezTo>
                    <a:pt x="115" y="0"/>
                    <a:pt x="1" y="277"/>
                    <a:pt x="163" y="439"/>
                  </a:cubicBezTo>
                  <a:cubicBezTo>
                    <a:pt x="215" y="490"/>
                    <a:pt x="279" y="514"/>
                    <a:pt x="342" y="514"/>
                  </a:cubicBezTo>
                  <a:cubicBezTo>
                    <a:pt x="474" y="514"/>
                    <a:pt x="601" y="411"/>
                    <a:pt x="601" y="256"/>
                  </a:cubicBezTo>
                  <a:cubicBezTo>
                    <a:pt x="600" y="114"/>
                    <a:pt x="486" y="0"/>
                    <a:pt x="34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40"/>
            <p:cNvSpPr/>
            <p:nvPr/>
          </p:nvSpPr>
          <p:spPr>
            <a:xfrm>
              <a:off x="321775" y="1097025"/>
              <a:ext cx="15000" cy="12850"/>
            </a:xfrm>
            <a:custGeom>
              <a:rect b="b" l="l" r="r" t="t"/>
              <a:pathLst>
                <a:path extrusionOk="0" h="514" w="600">
                  <a:moveTo>
                    <a:pt x="343" y="0"/>
                  </a:moveTo>
                  <a:cubicBezTo>
                    <a:pt x="114" y="0"/>
                    <a:pt x="0" y="276"/>
                    <a:pt x="161" y="438"/>
                  </a:cubicBezTo>
                  <a:cubicBezTo>
                    <a:pt x="213" y="490"/>
                    <a:pt x="277" y="513"/>
                    <a:pt x="340" y="513"/>
                  </a:cubicBezTo>
                  <a:cubicBezTo>
                    <a:pt x="472" y="513"/>
                    <a:pt x="599" y="411"/>
                    <a:pt x="599" y="257"/>
                  </a:cubicBezTo>
                  <a:cubicBezTo>
                    <a:pt x="599" y="114"/>
                    <a:pt x="485" y="0"/>
                    <a:pt x="34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40"/>
            <p:cNvSpPr/>
            <p:nvPr/>
          </p:nvSpPr>
          <p:spPr>
            <a:xfrm>
              <a:off x="283350" y="1135450"/>
              <a:ext cx="15000" cy="12825"/>
            </a:xfrm>
            <a:custGeom>
              <a:rect b="b" l="l" r="r" t="t"/>
              <a:pathLst>
                <a:path extrusionOk="0" h="513" w="600">
                  <a:moveTo>
                    <a:pt x="344" y="1"/>
                  </a:moveTo>
                  <a:cubicBezTo>
                    <a:pt x="343" y="1"/>
                    <a:pt x="342" y="1"/>
                    <a:pt x="342" y="1"/>
                  </a:cubicBezTo>
                  <a:cubicBezTo>
                    <a:pt x="115" y="1"/>
                    <a:pt x="1" y="276"/>
                    <a:pt x="161" y="437"/>
                  </a:cubicBezTo>
                  <a:cubicBezTo>
                    <a:pt x="214" y="489"/>
                    <a:pt x="278" y="513"/>
                    <a:pt x="341" y="513"/>
                  </a:cubicBezTo>
                  <a:cubicBezTo>
                    <a:pt x="473" y="513"/>
                    <a:pt x="598" y="411"/>
                    <a:pt x="598" y="257"/>
                  </a:cubicBezTo>
                  <a:cubicBezTo>
                    <a:pt x="599" y="116"/>
                    <a:pt x="485" y="1"/>
                    <a:pt x="34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40"/>
            <p:cNvSpPr/>
            <p:nvPr/>
          </p:nvSpPr>
          <p:spPr>
            <a:xfrm>
              <a:off x="328175" y="1122600"/>
              <a:ext cx="15000" cy="12875"/>
            </a:xfrm>
            <a:custGeom>
              <a:rect b="b" l="l" r="r" t="t"/>
              <a:pathLst>
                <a:path extrusionOk="0" h="515" w="600">
                  <a:moveTo>
                    <a:pt x="343" y="1"/>
                  </a:moveTo>
                  <a:cubicBezTo>
                    <a:pt x="115" y="1"/>
                    <a:pt x="1" y="278"/>
                    <a:pt x="161" y="439"/>
                  </a:cubicBezTo>
                  <a:cubicBezTo>
                    <a:pt x="214" y="491"/>
                    <a:pt x="278" y="515"/>
                    <a:pt x="342" y="515"/>
                  </a:cubicBezTo>
                  <a:cubicBezTo>
                    <a:pt x="473" y="515"/>
                    <a:pt x="600" y="413"/>
                    <a:pt x="600" y="258"/>
                  </a:cubicBezTo>
                  <a:cubicBezTo>
                    <a:pt x="600" y="116"/>
                    <a:pt x="485" y="2"/>
                    <a:pt x="34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40"/>
            <p:cNvSpPr/>
            <p:nvPr/>
          </p:nvSpPr>
          <p:spPr>
            <a:xfrm>
              <a:off x="347425" y="1103400"/>
              <a:ext cx="15000" cy="12825"/>
            </a:xfrm>
            <a:custGeom>
              <a:rect b="b" l="l" r="r" t="t"/>
              <a:pathLst>
                <a:path extrusionOk="0" h="513" w="600">
                  <a:moveTo>
                    <a:pt x="341" y="0"/>
                  </a:moveTo>
                  <a:cubicBezTo>
                    <a:pt x="114" y="2"/>
                    <a:pt x="0" y="276"/>
                    <a:pt x="161" y="437"/>
                  </a:cubicBezTo>
                  <a:cubicBezTo>
                    <a:pt x="213" y="489"/>
                    <a:pt x="277" y="513"/>
                    <a:pt x="340" y="513"/>
                  </a:cubicBezTo>
                  <a:cubicBezTo>
                    <a:pt x="472" y="513"/>
                    <a:pt x="598" y="411"/>
                    <a:pt x="598" y="258"/>
                  </a:cubicBezTo>
                  <a:cubicBezTo>
                    <a:pt x="599" y="116"/>
                    <a:pt x="484" y="0"/>
                    <a:pt x="34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40"/>
            <p:cNvSpPr/>
            <p:nvPr/>
          </p:nvSpPr>
          <p:spPr>
            <a:xfrm>
              <a:off x="366625" y="1084200"/>
              <a:ext cx="15025" cy="12850"/>
            </a:xfrm>
            <a:custGeom>
              <a:rect b="b" l="l" r="r" t="t"/>
              <a:pathLst>
                <a:path extrusionOk="0" h="514" w="601">
                  <a:moveTo>
                    <a:pt x="343" y="0"/>
                  </a:moveTo>
                  <a:cubicBezTo>
                    <a:pt x="115" y="0"/>
                    <a:pt x="0" y="276"/>
                    <a:pt x="161" y="438"/>
                  </a:cubicBezTo>
                  <a:cubicBezTo>
                    <a:pt x="214" y="490"/>
                    <a:pt x="278" y="513"/>
                    <a:pt x="341" y="513"/>
                  </a:cubicBezTo>
                  <a:cubicBezTo>
                    <a:pt x="473" y="513"/>
                    <a:pt x="600" y="411"/>
                    <a:pt x="599" y="257"/>
                  </a:cubicBezTo>
                  <a:cubicBezTo>
                    <a:pt x="599" y="114"/>
                    <a:pt x="485" y="0"/>
                    <a:pt x="34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40"/>
            <p:cNvSpPr/>
            <p:nvPr/>
          </p:nvSpPr>
          <p:spPr>
            <a:xfrm>
              <a:off x="366625" y="1122600"/>
              <a:ext cx="15000" cy="12875"/>
            </a:xfrm>
            <a:custGeom>
              <a:rect b="b" l="l" r="r" t="t"/>
              <a:pathLst>
                <a:path extrusionOk="0" h="515" w="600">
                  <a:moveTo>
                    <a:pt x="343" y="1"/>
                  </a:moveTo>
                  <a:cubicBezTo>
                    <a:pt x="115" y="1"/>
                    <a:pt x="0" y="278"/>
                    <a:pt x="161" y="439"/>
                  </a:cubicBezTo>
                  <a:cubicBezTo>
                    <a:pt x="214" y="491"/>
                    <a:pt x="278" y="515"/>
                    <a:pt x="341" y="515"/>
                  </a:cubicBezTo>
                  <a:cubicBezTo>
                    <a:pt x="473" y="515"/>
                    <a:pt x="599" y="413"/>
                    <a:pt x="599" y="258"/>
                  </a:cubicBezTo>
                  <a:cubicBezTo>
                    <a:pt x="599" y="116"/>
                    <a:pt x="485" y="2"/>
                    <a:pt x="34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40"/>
            <p:cNvSpPr/>
            <p:nvPr/>
          </p:nvSpPr>
          <p:spPr>
            <a:xfrm>
              <a:off x="385825" y="1103400"/>
              <a:ext cx="15025" cy="12875"/>
            </a:xfrm>
            <a:custGeom>
              <a:rect b="b" l="l" r="r" t="t"/>
              <a:pathLst>
                <a:path extrusionOk="0" h="515" w="601">
                  <a:moveTo>
                    <a:pt x="343" y="0"/>
                  </a:moveTo>
                  <a:cubicBezTo>
                    <a:pt x="115" y="0"/>
                    <a:pt x="1" y="278"/>
                    <a:pt x="162" y="438"/>
                  </a:cubicBezTo>
                  <a:cubicBezTo>
                    <a:pt x="214" y="491"/>
                    <a:pt x="279" y="515"/>
                    <a:pt x="342" y="515"/>
                  </a:cubicBezTo>
                  <a:cubicBezTo>
                    <a:pt x="474" y="515"/>
                    <a:pt x="600" y="412"/>
                    <a:pt x="600" y="258"/>
                  </a:cubicBezTo>
                  <a:cubicBezTo>
                    <a:pt x="601" y="116"/>
                    <a:pt x="486" y="0"/>
                    <a:pt x="34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40"/>
            <p:cNvSpPr/>
            <p:nvPr/>
          </p:nvSpPr>
          <p:spPr>
            <a:xfrm>
              <a:off x="405075" y="1122600"/>
              <a:ext cx="15000" cy="12850"/>
            </a:xfrm>
            <a:custGeom>
              <a:rect b="b" l="l" r="r" t="t"/>
              <a:pathLst>
                <a:path extrusionOk="0" h="514" w="600">
                  <a:moveTo>
                    <a:pt x="343" y="1"/>
                  </a:moveTo>
                  <a:cubicBezTo>
                    <a:pt x="116" y="1"/>
                    <a:pt x="0" y="276"/>
                    <a:pt x="161" y="438"/>
                  </a:cubicBezTo>
                  <a:cubicBezTo>
                    <a:pt x="213" y="490"/>
                    <a:pt x="278" y="514"/>
                    <a:pt x="341" y="514"/>
                  </a:cubicBezTo>
                  <a:cubicBezTo>
                    <a:pt x="472" y="514"/>
                    <a:pt x="598" y="412"/>
                    <a:pt x="598" y="258"/>
                  </a:cubicBezTo>
                  <a:cubicBezTo>
                    <a:pt x="599" y="116"/>
                    <a:pt x="485" y="2"/>
                    <a:pt x="34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40"/>
            <p:cNvSpPr/>
            <p:nvPr/>
          </p:nvSpPr>
          <p:spPr>
            <a:xfrm>
              <a:off x="308975" y="1141875"/>
              <a:ext cx="15000" cy="12825"/>
            </a:xfrm>
            <a:custGeom>
              <a:rect b="b" l="l" r="r" t="t"/>
              <a:pathLst>
                <a:path extrusionOk="0" h="513" w="600">
                  <a:moveTo>
                    <a:pt x="346" y="0"/>
                  </a:moveTo>
                  <a:cubicBezTo>
                    <a:pt x="345" y="0"/>
                    <a:pt x="345" y="0"/>
                    <a:pt x="344" y="0"/>
                  </a:cubicBezTo>
                  <a:cubicBezTo>
                    <a:pt x="343" y="0"/>
                    <a:pt x="343" y="0"/>
                    <a:pt x="342" y="0"/>
                  </a:cubicBezTo>
                  <a:cubicBezTo>
                    <a:pt x="114" y="0"/>
                    <a:pt x="1" y="276"/>
                    <a:pt x="161" y="436"/>
                  </a:cubicBezTo>
                  <a:cubicBezTo>
                    <a:pt x="214" y="489"/>
                    <a:pt x="278" y="512"/>
                    <a:pt x="341" y="512"/>
                  </a:cubicBezTo>
                  <a:cubicBezTo>
                    <a:pt x="473" y="512"/>
                    <a:pt x="599" y="410"/>
                    <a:pt x="598" y="256"/>
                  </a:cubicBezTo>
                  <a:cubicBezTo>
                    <a:pt x="599" y="115"/>
                    <a:pt x="485" y="0"/>
                    <a:pt x="3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40"/>
            <p:cNvSpPr/>
            <p:nvPr/>
          </p:nvSpPr>
          <p:spPr>
            <a:xfrm>
              <a:off x="347425" y="1141875"/>
              <a:ext cx="14975" cy="12825"/>
            </a:xfrm>
            <a:custGeom>
              <a:rect b="b" l="l" r="r" t="t"/>
              <a:pathLst>
                <a:path extrusionOk="0" h="513" w="599">
                  <a:moveTo>
                    <a:pt x="344" y="0"/>
                  </a:moveTo>
                  <a:cubicBezTo>
                    <a:pt x="343" y="0"/>
                    <a:pt x="342" y="0"/>
                    <a:pt x="341" y="0"/>
                  </a:cubicBezTo>
                  <a:cubicBezTo>
                    <a:pt x="113" y="0"/>
                    <a:pt x="0" y="277"/>
                    <a:pt x="162" y="437"/>
                  </a:cubicBezTo>
                  <a:cubicBezTo>
                    <a:pt x="214" y="489"/>
                    <a:pt x="278" y="512"/>
                    <a:pt x="340" y="512"/>
                  </a:cubicBezTo>
                  <a:cubicBezTo>
                    <a:pt x="472" y="512"/>
                    <a:pt x="599" y="410"/>
                    <a:pt x="598" y="256"/>
                  </a:cubicBezTo>
                  <a:cubicBezTo>
                    <a:pt x="598" y="114"/>
                    <a:pt x="484" y="0"/>
                    <a:pt x="34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40"/>
            <p:cNvSpPr/>
            <p:nvPr/>
          </p:nvSpPr>
          <p:spPr>
            <a:xfrm>
              <a:off x="385800" y="1141875"/>
              <a:ext cx="15050" cy="12850"/>
            </a:xfrm>
            <a:custGeom>
              <a:rect b="b" l="l" r="r" t="t"/>
              <a:pathLst>
                <a:path extrusionOk="0" h="514" w="602">
                  <a:moveTo>
                    <a:pt x="346" y="0"/>
                  </a:moveTo>
                  <a:cubicBezTo>
                    <a:pt x="346" y="0"/>
                    <a:pt x="345" y="0"/>
                    <a:pt x="344" y="0"/>
                  </a:cubicBezTo>
                  <a:cubicBezTo>
                    <a:pt x="116" y="0"/>
                    <a:pt x="1" y="277"/>
                    <a:pt x="164" y="439"/>
                  </a:cubicBezTo>
                  <a:cubicBezTo>
                    <a:pt x="216" y="490"/>
                    <a:pt x="280" y="513"/>
                    <a:pt x="342" y="513"/>
                  </a:cubicBezTo>
                  <a:cubicBezTo>
                    <a:pt x="475" y="513"/>
                    <a:pt x="602" y="411"/>
                    <a:pt x="601" y="256"/>
                  </a:cubicBezTo>
                  <a:cubicBezTo>
                    <a:pt x="601" y="114"/>
                    <a:pt x="487" y="0"/>
                    <a:pt x="3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40"/>
            <p:cNvSpPr/>
            <p:nvPr/>
          </p:nvSpPr>
          <p:spPr>
            <a:xfrm>
              <a:off x="289725" y="1161050"/>
              <a:ext cx="15000" cy="12875"/>
            </a:xfrm>
            <a:custGeom>
              <a:rect b="b" l="l" r="r" t="t"/>
              <a:pathLst>
                <a:path extrusionOk="0" h="515" w="600">
                  <a:moveTo>
                    <a:pt x="343" y="0"/>
                  </a:moveTo>
                  <a:cubicBezTo>
                    <a:pt x="115" y="0"/>
                    <a:pt x="1" y="278"/>
                    <a:pt x="162" y="439"/>
                  </a:cubicBezTo>
                  <a:cubicBezTo>
                    <a:pt x="214" y="491"/>
                    <a:pt x="279" y="515"/>
                    <a:pt x="342" y="515"/>
                  </a:cubicBezTo>
                  <a:cubicBezTo>
                    <a:pt x="474" y="515"/>
                    <a:pt x="600" y="412"/>
                    <a:pt x="600" y="258"/>
                  </a:cubicBezTo>
                  <a:cubicBezTo>
                    <a:pt x="600" y="116"/>
                    <a:pt x="486" y="2"/>
                    <a:pt x="34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40"/>
            <p:cNvSpPr/>
            <p:nvPr/>
          </p:nvSpPr>
          <p:spPr>
            <a:xfrm>
              <a:off x="289725" y="1199500"/>
              <a:ext cx="15025" cy="12875"/>
            </a:xfrm>
            <a:custGeom>
              <a:rect b="b" l="l" r="r" t="t"/>
              <a:pathLst>
                <a:path extrusionOk="0" h="515" w="601">
                  <a:moveTo>
                    <a:pt x="343" y="0"/>
                  </a:moveTo>
                  <a:cubicBezTo>
                    <a:pt x="115" y="0"/>
                    <a:pt x="1" y="278"/>
                    <a:pt x="162" y="438"/>
                  </a:cubicBezTo>
                  <a:cubicBezTo>
                    <a:pt x="214" y="491"/>
                    <a:pt x="279" y="514"/>
                    <a:pt x="342" y="514"/>
                  </a:cubicBezTo>
                  <a:cubicBezTo>
                    <a:pt x="474" y="514"/>
                    <a:pt x="600" y="412"/>
                    <a:pt x="600" y="258"/>
                  </a:cubicBezTo>
                  <a:cubicBezTo>
                    <a:pt x="601" y="116"/>
                    <a:pt x="486" y="0"/>
                    <a:pt x="34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40"/>
            <p:cNvSpPr/>
            <p:nvPr/>
          </p:nvSpPr>
          <p:spPr>
            <a:xfrm>
              <a:off x="308975" y="1180275"/>
              <a:ext cx="15000" cy="12825"/>
            </a:xfrm>
            <a:custGeom>
              <a:rect b="b" l="l" r="r" t="t"/>
              <a:pathLst>
                <a:path extrusionOk="0" h="513" w="600">
                  <a:moveTo>
                    <a:pt x="342" y="1"/>
                  </a:moveTo>
                  <a:cubicBezTo>
                    <a:pt x="115" y="1"/>
                    <a:pt x="1" y="275"/>
                    <a:pt x="161" y="437"/>
                  </a:cubicBezTo>
                  <a:cubicBezTo>
                    <a:pt x="213" y="489"/>
                    <a:pt x="277" y="513"/>
                    <a:pt x="340" y="513"/>
                  </a:cubicBezTo>
                  <a:cubicBezTo>
                    <a:pt x="472" y="513"/>
                    <a:pt x="598" y="411"/>
                    <a:pt x="598" y="256"/>
                  </a:cubicBezTo>
                  <a:cubicBezTo>
                    <a:pt x="599" y="115"/>
                    <a:pt x="485" y="1"/>
                    <a:pt x="344" y="1"/>
                  </a:cubicBezTo>
                  <a:cubicBezTo>
                    <a:pt x="343" y="1"/>
                    <a:pt x="343" y="1"/>
                    <a:pt x="34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40"/>
            <p:cNvSpPr/>
            <p:nvPr/>
          </p:nvSpPr>
          <p:spPr>
            <a:xfrm>
              <a:off x="328175" y="1161050"/>
              <a:ext cx="15000" cy="12875"/>
            </a:xfrm>
            <a:custGeom>
              <a:rect b="b" l="l" r="r" t="t"/>
              <a:pathLst>
                <a:path extrusionOk="0" h="515" w="600">
                  <a:moveTo>
                    <a:pt x="343" y="0"/>
                  </a:moveTo>
                  <a:cubicBezTo>
                    <a:pt x="115" y="0"/>
                    <a:pt x="1" y="278"/>
                    <a:pt x="161" y="439"/>
                  </a:cubicBezTo>
                  <a:cubicBezTo>
                    <a:pt x="214" y="491"/>
                    <a:pt x="278" y="515"/>
                    <a:pt x="342" y="515"/>
                  </a:cubicBezTo>
                  <a:cubicBezTo>
                    <a:pt x="473" y="515"/>
                    <a:pt x="600" y="412"/>
                    <a:pt x="600" y="258"/>
                  </a:cubicBezTo>
                  <a:cubicBezTo>
                    <a:pt x="600" y="116"/>
                    <a:pt x="485" y="2"/>
                    <a:pt x="34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40"/>
            <p:cNvSpPr/>
            <p:nvPr/>
          </p:nvSpPr>
          <p:spPr>
            <a:xfrm>
              <a:off x="328175" y="1199500"/>
              <a:ext cx="15025" cy="12875"/>
            </a:xfrm>
            <a:custGeom>
              <a:rect b="b" l="l" r="r" t="t"/>
              <a:pathLst>
                <a:path extrusionOk="0" h="515" w="601">
                  <a:moveTo>
                    <a:pt x="343" y="0"/>
                  </a:moveTo>
                  <a:cubicBezTo>
                    <a:pt x="115" y="0"/>
                    <a:pt x="1" y="278"/>
                    <a:pt x="161" y="438"/>
                  </a:cubicBezTo>
                  <a:cubicBezTo>
                    <a:pt x="214" y="491"/>
                    <a:pt x="278" y="514"/>
                    <a:pt x="342" y="514"/>
                  </a:cubicBezTo>
                  <a:cubicBezTo>
                    <a:pt x="473" y="514"/>
                    <a:pt x="600" y="412"/>
                    <a:pt x="600" y="258"/>
                  </a:cubicBezTo>
                  <a:cubicBezTo>
                    <a:pt x="601" y="116"/>
                    <a:pt x="485" y="0"/>
                    <a:pt x="34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40"/>
            <p:cNvSpPr/>
            <p:nvPr/>
          </p:nvSpPr>
          <p:spPr>
            <a:xfrm>
              <a:off x="347425" y="1180275"/>
              <a:ext cx="14950" cy="12850"/>
            </a:xfrm>
            <a:custGeom>
              <a:rect b="b" l="l" r="r" t="t"/>
              <a:pathLst>
                <a:path extrusionOk="0" h="514" w="598">
                  <a:moveTo>
                    <a:pt x="344" y="1"/>
                  </a:moveTo>
                  <a:cubicBezTo>
                    <a:pt x="343" y="1"/>
                    <a:pt x="342" y="1"/>
                    <a:pt x="341" y="1"/>
                  </a:cubicBezTo>
                  <a:cubicBezTo>
                    <a:pt x="114" y="1"/>
                    <a:pt x="0" y="276"/>
                    <a:pt x="161" y="438"/>
                  </a:cubicBezTo>
                  <a:cubicBezTo>
                    <a:pt x="213" y="490"/>
                    <a:pt x="277" y="513"/>
                    <a:pt x="340" y="513"/>
                  </a:cubicBezTo>
                  <a:cubicBezTo>
                    <a:pt x="472" y="513"/>
                    <a:pt x="598" y="411"/>
                    <a:pt x="598" y="256"/>
                  </a:cubicBezTo>
                  <a:cubicBezTo>
                    <a:pt x="598" y="116"/>
                    <a:pt x="485" y="1"/>
                    <a:pt x="34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40"/>
            <p:cNvSpPr/>
            <p:nvPr/>
          </p:nvSpPr>
          <p:spPr>
            <a:xfrm>
              <a:off x="366625" y="1161050"/>
              <a:ext cx="15000" cy="12875"/>
            </a:xfrm>
            <a:custGeom>
              <a:rect b="b" l="l" r="r" t="t"/>
              <a:pathLst>
                <a:path extrusionOk="0" h="515" w="600">
                  <a:moveTo>
                    <a:pt x="343" y="0"/>
                  </a:moveTo>
                  <a:cubicBezTo>
                    <a:pt x="115" y="0"/>
                    <a:pt x="0" y="278"/>
                    <a:pt x="161" y="439"/>
                  </a:cubicBezTo>
                  <a:cubicBezTo>
                    <a:pt x="214" y="491"/>
                    <a:pt x="278" y="515"/>
                    <a:pt x="341" y="515"/>
                  </a:cubicBezTo>
                  <a:cubicBezTo>
                    <a:pt x="473" y="515"/>
                    <a:pt x="599" y="412"/>
                    <a:pt x="599" y="258"/>
                  </a:cubicBezTo>
                  <a:cubicBezTo>
                    <a:pt x="599" y="116"/>
                    <a:pt x="485" y="2"/>
                    <a:pt x="34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40"/>
            <p:cNvSpPr/>
            <p:nvPr/>
          </p:nvSpPr>
          <p:spPr>
            <a:xfrm>
              <a:off x="366625" y="1199500"/>
              <a:ext cx="15025" cy="12875"/>
            </a:xfrm>
            <a:custGeom>
              <a:rect b="b" l="l" r="r" t="t"/>
              <a:pathLst>
                <a:path extrusionOk="0" h="515" w="601">
                  <a:moveTo>
                    <a:pt x="343" y="0"/>
                  </a:moveTo>
                  <a:cubicBezTo>
                    <a:pt x="115" y="0"/>
                    <a:pt x="0" y="278"/>
                    <a:pt x="161" y="438"/>
                  </a:cubicBezTo>
                  <a:cubicBezTo>
                    <a:pt x="214" y="491"/>
                    <a:pt x="278" y="514"/>
                    <a:pt x="341" y="514"/>
                  </a:cubicBezTo>
                  <a:cubicBezTo>
                    <a:pt x="473" y="514"/>
                    <a:pt x="599" y="412"/>
                    <a:pt x="599" y="258"/>
                  </a:cubicBezTo>
                  <a:cubicBezTo>
                    <a:pt x="601" y="116"/>
                    <a:pt x="485" y="0"/>
                    <a:pt x="34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40"/>
            <p:cNvSpPr/>
            <p:nvPr/>
          </p:nvSpPr>
          <p:spPr>
            <a:xfrm>
              <a:off x="385800" y="1180300"/>
              <a:ext cx="15050" cy="12850"/>
            </a:xfrm>
            <a:custGeom>
              <a:rect b="b" l="l" r="r" t="t"/>
              <a:pathLst>
                <a:path extrusionOk="0" h="514" w="602">
                  <a:moveTo>
                    <a:pt x="344" y="0"/>
                  </a:moveTo>
                  <a:cubicBezTo>
                    <a:pt x="116" y="0"/>
                    <a:pt x="1" y="276"/>
                    <a:pt x="163" y="438"/>
                  </a:cubicBezTo>
                  <a:cubicBezTo>
                    <a:pt x="215" y="490"/>
                    <a:pt x="279" y="513"/>
                    <a:pt x="342" y="513"/>
                  </a:cubicBezTo>
                  <a:cubicBezTo>
                    <a:pt x="474" y="513"/>
                    <a:pt x="602" y="411"/>
                    <a:pt x="601" y="255"/>
                  </a:cubicBezTo>
                  <a:cubicBezTo>
                    <a:pt x="601" y="114"/>
                    <a:pt x="485" y="0"/>
                    <a:pt x="34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40"/>
            <p:cNvSpPr/>
            <p:nvPr/>
          </p:nvSpPr>
          <p:spPr>
            <a:xfrm>
              <a:off x="405075" y="1161050"/>
              <a:ext cx="14950" cy="12850"/>
            </a:xfrm>
            <a:custGeom>
              <a:rect b="b" l="l" r="r" t="t"/>
              <a:pathLst>
                <a:path extrusionOk="0" h="514" w="598">
                  <a:moveTo>
                    <a:pt x="343" y="0"/>
                  </a:moveTo>
                  <a:cubicBezTo>
                    <a:pt x="116" y="0"/>
                    <a:pt x="0" y="275"/>
                    <a:pt x="161" y="437"/>
                  </a:cubicBezTo>
                  <a:cubicBezTo>
                    <a:pt x="213" y="490"/>
                    <a:pt x="278" y="513"/>
                    <a:pt x="341" y="513"/>
                  </a:cubicBezTo>
                  <a:cubicBezTo>
                    <a:pt x="472" y="513"/>
                    <a:pt x="598" y="412"/>
                    <a:pt x="598" y="258"/>
                  </a:cubicBezTo>
                  <a:cubicBezTo>
                    <a:pt x="598" y="116"/>
                    <a:pt x="484" y="2"/>
                    <a:pt x="34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40"/>
            <p:cNvSpPr/>
            <p:nvPr/>
          </p:nvSpPr>
          <p:spPr>
            <a:xfrm>
              <a:off x="308975" y="1218700"/>
              <a:ext cx="15000" cy="12850"/>
            </a:xfrm>
            <a:custGeom>
              <a:rect b="b" l="l" r="r" t="t"/>
              <a:pathLst>
                <a:path extrusionOk="0" h="514" w="600">
                  <a:moveTo>
                    <a:pt x="344" y="1"/>
                  </a:moveTo>
                  <a:cubicBezTo>
                    <a:pt x="116" y="1"/>
                    <a:pt x="0" y="276"/>
                    <a:pt x="161" y="438"/>
                  </a:cubicBezTo>
                  <a:cubicBezTo>
                    <a:pt x="213" y="490"/>
                    <a:pt x="277" y="514"/>
                    <a:pt x="340" y="514"/>
                  </a:cubicBezTo>
                  <a:cubicBezTo>
                    <a:pt x="472" y="514"/>
                    <a:pt x="598" y="411"/>
                    <a:pt x="598" y="257"/>
                  </a:cubicBezTo>
                  <a:cubicBezTo>
                    <a:pt x="599" y="116"/>
                    <a:pt x="485" y="2"/>
                    <a:pt x="34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40"/>
            <p:cNvSpPr/>
            <p:nvPr/>
          </p:nvSpPr>
          <p:spPr>
            <a:xfrm>
              <a:off x="347425" y="1218700"/>
              <a:ext cx="14950" cy="12825"/>
            </a:xfrm>
            <a:custGeom>
              <a:rect b="b" l="l" r="r" t="t"/>
              <a:pathLst>
                <a:path extrusionOk="0" h="513" w="598">
                  <a:moveTo>
                    <a:pt x="341" y="1"/>
                  </a:moveTo>
                  <a:cubicBezTo>
                    <a:pt x="114" y="2"/>
                    <a:pt x="0" y="277"/>
                    <a:pt x="161" y="438"/>
                  </a:cubicBezTo>
                  <a:cubicBezTo>
                    <a:pt x="213" y="490"/>
                    <a:pt x="278" y="513"/>
                    <a:pt x="341" y="513"/>
                  </a:cubicBezTo>
                  <a:cubicBezTo>
                    <a:pt x="472" y="513"/>
                    <a:pt x="598" y="411"/>
                    <a:pt x="598" y="257"/>
                  </a:cubicBezTo>
                  <a:cubicBezTo>
                    <a:pt x="598" y="116"/>
                    <a:pt x="484" y="1"/>
                    <a:pt x="34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40"/>
            <p:cNvSpPr/>
            <p:nvPr/>
          </p:nvSpPr>
          <p:spPr>
            <a:xfrm>
              <a:off x="445675" y="1257150"/>
              <a:ext cx="25625" cy="25650"/>
            </a:xfrm>
            <a:custGeom>
              <a:rect b="b" l="l" r="r" t="t"/>
              <a:pathLst>
                <a:path extrusionOk="0" h="1026" w="1025">
                  <a:moveTo>
                    <a:pt x="255" y="0"/>
                  </a:moveTo>
                  <a:lnTo>
                    <a:pt x="0" y="257"/>
                  </a:lnTo>
                  <a:lnTo>
                    <a:pt x="0" y="769"/>
                  </a:lnTo>
                  <a:lnTo>
                    <a:pt x="255" y="1025"/>
                  </a:lnTo>
                  <a:lnTo>
                    <a:pt x="768" y="1025"/>
                  </a:lnTo>
                  <a:lnTo>
                    <a:pt x="1025" y="769"/>
                  </a:lnTo>
                  <a:lnTo>
                    <a:pt x="1025" y="257"/>
                  </a:lnTo>
                  <a:lnTo>
                    <a:pt x="76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40"/>
            <p:cNvSpPr/>
            <p:nvPr/>
          </p:nvSpPr>
          <p:spPr>
            <a:xfrm>
              <a:off x="490500" y="1302000"/>
              <a:ext cx="25625" cy="25650"/>
            </a:xfrm>
            <a:custGeom>
              <a:rect b="b" l="l" r="r" t="t"/>
              <a:pathLst>
                <a:path extrusionOk="0" h="1026" w="1025">
                  <a:moveTo>
                    <a:pt x="257" y="1"/>
                  </a:moveTo>
                  <a:lnTo>
                    <a:pt x="0" y="256"/>
                  </a:lnTo>
                  <a:lnTo>
                    <a:pt x="0" y="769"/>
                  </a:lnTo>
                  <a:lnTo>
                    <a:pt x="257" y="1026"/>
                  </a:lnTo>
                  <a:lnTo>
                    <a:pt x="770" y="1026"/>
                  </a:lnTo>
                  <a:lnTo>
                    <a:pt x="1025" y="769"/>
                  </a:lnTo>
                  <a:lnTo>
                    <a:pt x="1025" y="256"/>
                  </a:lnTo>
                  <a:lnTo>
                    <a:pt x="77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40"/>
            <p:cNvSpPr/>
            <p:nvPr/>
          </p:nvSpPr>
          <p:spPr>
            <a:xfrm>
              <a:off x="535350" y="1346825"/>
              <a:ext cx="25650" cy="25650"/>
            </a:xfrm>
            <a:custGeom>
              <a:rect b="b" l="l" r="r" t="t"/>
              <a:pathLst>
                <a:path extrusionOk="0" h="1026" w="1026">
                  <a:moveTo>
                    <a:pt x="257" y="1"/>
                  </a:moveTo>
                  <a:lnTo>
                    <a:pt x="0" y="257"/>
                  </a:lnTo>
                  <a:lnTo>
                    <a:pt x="0" y="770"/>
                  </a:lnTo>
                  <a:lnTo>
                    <a:pt x="257" y="1026"/>
                  </a:lnTo>
                  <a:lnTo>
                    <a:pt x="769" y="1026"/>
                  </a:lnTo>
                  <a:lnTo>
                    <a:pt x="1025" y="770"/>
                  </a:lnTo>
                  <a:lnTo>
                    <a:pt x="1025" y="257"/>
                  </a:lnTo>
                  <a:lnTo>
                    <a:pt x="76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40"/>
            <p:cNvSpPr/>
            <p:nvPr/>
          </p:nvSpPr>
          <p:spPr>
            <a:xfrm>
              <a:off x="567175" y="1378925"/>
              <a:ext cx="66925" cy="64025"/>
            </a:xfrm>
            <a:custGeom>
              <a:rect b="b" l="l" r="r" t="t"/>
              <a:pathLst>
                <a:path extrusionOk="0" h="2561" w="2677">
                  <a:moveTo>
                    <a:pt x="1806" y="1"/>
                  </a:moveTo>
                  <a:lnTo>
                    <a:pt x="0" y="1806"/>
                  </a:lnTo>
                  <a:lnTo>
                    <a:pt x="576" y="2308"/>
                  </a:lnTo>
                  <a:cubicBezTo>
                    <a:pt x="775" y="2477"/>
                    <a:pt x="1020" y="2560"/>
                    <a:pt x="1264" y="2560"/>
                  </a:cubicBezTo>
                  <a:cubicBezTo>
                    <a:pt x="1536" y="2560"/>
                    <a:pt x="1808" y="2456"/>
                    <a:pt x="2014" y="2250"/>
                  </a:cubicBezTo>
                  <a:lnTo>
                    <a:pt x="2260" y="2002"/>
                  </a:lnTo>
                  <a:cubicBezTo>
                    <a:pt x="2651" y="1612"/>
                    <a:pt x="2677" y="987"/>
                    <a:pt x="2319" y="566"/>
                  </a:cubicBezTo>
                  <a:lnTo>
                    <a:pt x="180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 name="Google Shape;982;p40"/>
          <p:cNvGrpSpPr/>
          <p:nvPr/>
        </p:nvGrpSpPr>
        <p:grpSpPr>
          <a:xfrm>
            <a:off x="6477773" y="1399557"/>
            <a:ext cx="467367" cy="467336"/>
            <a:chOff x="3248350" y="2538325"/>
            <a:chExt cx="371575" cy="371550"/>
          </a:xfrm>
        </p:grpSpPr>
        <p:sp>
          <p:nvSpPr>
            <p:cNvPr id="983" name="Google Shape;983;p40"/>
            <p:cNvSpPr/>
            <p:nvPr/>
          </p:nvSpPr>
          <p:spPr>
            <a:xfrm>
              <a:off x="3248350" y="2538325"/>
              <a:ext cx="371575" cy="307525"/>
            </a:xfrm>
            <a:custGeom>
              <a:rect b="b" l="l" r="r" t="t"/>
              <a:pathLst>
                <a:path extrusionOk="0" h="12301" w="14863">
                  <a:moveTo>
                    <a:pt x="898" y="0"/>
                  </a:moveTo>
                  <a:cubicBezTo>
                    <a:pt x="402" y="0"/>
                    <a:pt x="1" y="401"/>
                    <a:pt x="1" y="897"/>
                  </a:cubicBezTo>
                  <a:lnTo>
                    <a:pt x="1" y="12300"/>
                  </a:lnTo>
                  <a:lnTo>
                    <a:pt x="14862" y="12300"/>
                  </a:lnTo>
                  <a:lnTo>
                    <a:pt x="14862" y="897"/>
                  </a:lnTo>
                  <a:cubicBezTo>
                    <a:pt x="14862" y="401"/>
                    <a:pt x="14461" y="0"/>
                    <a:pt x="1396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40"/>
            <p:cNvSpPr/>
            <p:nvPr/>
          </p:nvSpPr>
          <p:spPr>
            <a:xfrm>
              <a:off x="3248350" y="2845825"/>
              <a:ext cx="371575" cy="64050"/>
            </a:xfrm>
            <a:custGeom>
              <a:rect b="b" l="l" r="r" t="t"/>
              <a:pathLst>
                <a:path extrusionOk="0" h="2562" w="14863">
                  <a:moveTo>
                    <a:pt x="1" y="0"/>
                  </a:moveTo>
                  <a:lnTo>
                    <a:pt x="1" y="1666"/>
                  </a:lnTo>
                  <a:cubicBezTo>
                    <a:pt x="1" y="2160"/>
                    <a:pt x="401" y="2562"/>
                    <a:pt x="896" y="2562"/>
                  </a:cubicBezTo>
                  <a:cubicBezTo>
                    <a:pt x="897" y="2562"/>
                    <a:pt x="897" y="2562"/>
                    <a:pt x="898" y="2562"/>
                  </a:cubicBezTo>
                  <a:lnTo>
                    <a:pt x="13965" y="2562"/>
                  </a:lnTo>
                  <a:cubicBezTo>
                    <a:pt x="13966" y="2562"/>
                    <a:pt x="13967" y="2562"/>
                    <a:pt x="13968" y="2562"/>
                  </a:cubicBezTo>
                  <a:cubicBezTo>
                    <a:pt x="14462" y="2562"/>
                    <a:pt x="14862" y="2160"/>
                    <a:pt x="14862" y="1666"/>
                  </a:cubicBezTo>
                  <a:lnTo>
                    <a:pt x="1486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40"/>
            <p:cNvSpPr/>
            <p:nvPr/>
          </p:nvSpPr>
          <p:spPr>
            <a:xfrm>
              <a:off x="3261175" y="2551175"/>
              <a:ext cx="281925" cy="281875"/>
            </a:xfrm>
            <a:custGeom>
              <a:rect b="b" l="l" r="r" t="t"/>
              <a:pathLst>
                <a:path extrusionOk="0" h="11275" w="11277">
                  <a:moveTo>
                    <a:pt x="5638" y="0"/>
                  </a:moveTo>
                  <a:cubicBezTo>
                    <a:pt x="2524" y="0"/>
                    <a:pt x="1" y="2521"/>
                    <a:pt x="1" y="5636"/>
                  </a:cubicBezTo>
                  <a:cubicBezTo>
                    <a:pt x="1" y="8750"/>
                    <a:pt x="2523" y="11275"/>
                    <a:pt x="5638" y="11275"/>
                  </a:cubicBezTo>
                  <a:cubicBezTo>
                    <a:pt x="8752" y="11275"/>
                    <a:pt x="11276" y="8750"/>
                    <a:pt x="11276" y="5636"/>
                  </a:cubicBezTo>
                  <a:cubicBezTo>
                    <a:pt x="11276" y="2524"/>
                    <a:pt x="8750" y="0"/>
                    <a:pt x="563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40"/>
            <p:cNvSpPr/>
            <p:nvPr/>
          </p:nvSpPr>
          <p:spPr>
            <a:xfrm>
              <a:off x="3273975" y="2563925"/>
              <a:ext cx="256300" cy="256300"/>
            </a:xfrm>
            <a:custGeom>
              <a:rect b="b" l="l" r="r" t="t"/>
              <a:pathLst>
                <a:path extrusionOk="0" h="10252" w="10252">
                  <a:moveTo>
                    <a:pt x="5126" y="1"/>
                  </a:moveTo>
                  <a:cubicBezTo>
                    <a:pt x="2296" y="1"/>
                    <a:pt x="1" y="2296"/>
                    <a:pt x="1" y="5126"/>
                  </a:cubicBezTo>
                  <a:cubicBezTo>
                    <a:pt x="1" y="7956"/>
                    <a:pt x="2296" y="10252"/>
                    <a:pt x="5126" y="10252"/>
                  </a:cubicBezTo>
                  <a:cubicBezTo>
                    <a:pt x="6767" y="10252"/>
                    <a:pt x="8222" y="9478"/>
                    <a:pt x="9161" y="8279"/>
                  </a:cubicBezTo>
                  <a:lnTo>
                    <a:pt x="8792" y="7910"/>
                  </a:lnTo>
                  <a:lnTo>
                    <a:pt x="10003" y="6700"/>
                  </a:lnTo>
                  <a:cubicBezTo>
                    <a:pt x="10168" y="6192"/>
                    <a:pt x="10251" y="5660"/>
                    <a:pt x="10251" y="5126"/>
                  </a:cubicBezTo>
                  <a:cubicBezTo>
                    <a:pt x="10251" y="2296"/>
                    <a:pt x="7956" y="1"/>
                    <a:pt x="512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40"/>
            <p:cNvSpPr/>
            <p:nvPr/>
          </p:nvSpPr>
          <p:spPr>
            <a:xfrm>
              <a:off x="3273975" y="2865050"/>
              <a:ext cx="25625" cy="25650"/>
            </a:xfrm>
            <a:custGeom>
              <a:rect b="b" l="l" r="r" t="t"/>
              <a:pathLst>
                <a:path extrusionOk="0" h="1026" w="1025">
                  <a:moveTo>
                    <a:pt x="257" y="1"/>
                  </a:moveTo>
                  <a:lnTo>
                    <a:pt x="1" y="257"/>
                  </a:lnTo>
                  <a:lnTo>
                    <a:pt x="1" y="769"/>
                  </a:lnTo>
                  <a:lnTo>
                    <a:pt x="257" y="1026"/>
                  </a:lnTo>
                  <a:lnTo>
                    <a:pt x="770" y="1026"/>
                  </a:lnTo>
                  <a:lnTo>
                    <a:pt x="1024" y="769"/>
                  </a:lnTo>
                  <a:lnTo>
                    <a:pt x="1024" y="257"/>
                  </a:lnTo>
                  <a:lnTo>
                    <a:pt x="77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40"/>
            <p:cNvSpPr/>
            <p:nvPr/>
          </p:nvSpPr>
          <p:spPr>
            <a:xfrm>
              <a:off x="3318850" y="2865050"/>
              <a:ext cx="25625" cy="25650"/>
            </a:xfrm>
            <a:custGeom>
              <a:rect b="b" l="l" r="r" t="t"/>
              <a:pathLst>
                <a:path extrusionOk="0" h="1026" w="1025">
                  <a:moveTo>
                    <a:pt x="257" y="1"/>
                  </a:moveTo>
                  <a:lnTo>
                    <a:pt x="0" y="257"/>
                  </a:lnTo>
                  <a:lnTo>
                    <a:pt x="0" y="769"/>
                  </a:lnTo>
                  <a:lnTo>
                    <a:pt x="257" y="1026"/>
                  </a:lnTo>
                  <a:lnTo>
                    <a:pt x="768" y="1026"/>
                  </a:lnTo>
                  <a:lnTo>
                    <a:pt x="1025" y="769"/>
                  </a:lnTo>
                  <a:lnTo>
                    <a:pt x="1025" y="257"/>
                  </a:lnTo>
                  <a:lnTo>
                    <a:pt x="76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40"/>
            <p:cNvSpPr/>
            <p:nvPr/>
          </p:nvSpPr>
          <p:spPr>
            <a:xfrm>
              <a:off x="3363675" y="2865050"/>
              <a:ext cx="25675" cy="25650"/>
            </a:xfrm>
            <a:custGeom>
              <a:rect b="b" l="l" r="r" t="t"/>
              <a:pathLst>
                <a:path extrusionOk="0" h="1026" w="1027">
                  <a:moveTo>
                    <a:pt x="257" y="1"/>
                  </a:moveTo>
                  <a:lnTo>
                    <a:pt x="0" y="257"/>
                  </a:lnTo>
                  <a:lnTo>
                    <a:pt x="0" y="769"/>
                  </a:lnTo>
                  <a:lnTo>
                    <a:pt x="257" y="1026"/>
                  </a:lnTo>
                  <a:lnTo>
                    <a:pt x="770" y="1026"/>
                  </a:lnTo>
                  <a:lnTo>
                    <a:pt x="1026" y="769"/>
                  </a:lnTo>
                  <a:lnTo>
                    <a:pt x="1026" y="257"/>
                  </a:lnTo>
                  <a:lnTo>
                    <a:pt x="77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40"/>
            <p:cNvSpPr/>
            <p:nvPr/>
          </p:nvSpPr>
          <p:spPr>
            <a:xfrm>
              <a:off x="3408525" y="2865050"/>
              <a:ext cx="25650" cy="25650"/>
            </a:xfrm>
            <a:custGeom>
              <a:rect b="b" l="l" r="r" t="t"/>
              <a:pathLst>
                <a:path extrusionOk="0" h="1026" w="1026">
                  <a:moveTo>
                    <a:pt x="257" y="1"/>
                  </a:moveTo>
                  <a:lnTo>
                    <a:pt x="0" y="257"/>
                  </a:lnTo>
                  <a:lnTo>
                    <a:pt x="0" y="769"/>
                  </a:lnTo>
                  <a:lnTo>
                    <a:pt x="257" y="1026"/>
                  </a:lnTo>
                  <a:lnTo>
                    <a:pt x="768" y="1026"/>
                  </a:lnTo>
                  <a:lnTo>
                    <a:pt x="1025" y="769"/>
                  </a:lnTo>
                  <a:lnTo>
                    <a:pt x="1025" y="257"/>
                  </a:lnTo>
                  <a:lnTo>
                    <a:pt x="76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40"/>
            <p:cNvSpPr/>
            <p:nvPr/>
          </p:nvSpPr>
          <p:spPr>
            <a:xfrm>
              <a:off x="3568600" y="2788025"/>
              <a:ext cx="13025" cy="45025"/>
            </a:xfrm>
            <a:custGeom>
              <a:rect b="b" l="l" r="r" t="t"/>
              <a:pathLst>
                <a:path extrusionOk="0" h="1801" w="521">
                  <a:moveTo>
                    <a:pt x="261" y="0"/>
                  </a:moveTo>
                  <a:cubicBezTo>
                    <a:pt x="117" y="0"/>
                    <a:pt x="0" y="118"/>
                    <a:pt x="4" y="263"/>
                  </a:cubicBezTo>
                  <a:lnTo>
                    <a:pt x="4" y="1544"/>
                  </a:lnTo>
                  <a:cubicBezTo>
                    <a:pt x="4" y="1685"/>
                    <a:pt x="119" y="1801"/>
                    <a:pt x="261" y="1801"/>
                  </a:cubicBezTo>
                  <a:cubicBezTo>
                    <a:pt x="402" y="1799"/>
                    <a:pt x="517" y="1685"/>
                    <a:pt x="517" y="1544"/>
                  </a:cubicBezTo>
                  <a:lnTo>
                    <a:pt x="517" y="263"/>
                  </a:lnTo>
                  <a:cubicBezTo>
                    <a:pt x="521" y="118"/>
                    <a:pt x="405"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40"/>
            <p:cNvSpPr/>
            <p:nvPr/>
          </p:nvSpPr>
          <p:spPr>
            <a:xfrm>
              <a:off x="3568600" y="2749575"/>
              <a:ext cx="13025" cy="32200"/>
            </a:xfrm>
            <a:custGeom>
              <a:rect b="b" l="l" r="r" t="t"/>
              <a:pathLst>
                <a:path extrusionOk="0" h="1288" w="521">
                  <a:moveTo>
                    <a:pt x="261" y="0"/>
                  </a:moveTo>
                  <a:cubicBezTo>
                    <a:pt x="117" y="0"/>
                    <a:pt x="0" y="118"/>
                    <a:pt x="4" y="263"/>
                  </a:cubicBezTo>
                  <a:lnTo>
                    <a:pt x="4" y="1032"/>
                  </a:lnTo>
                  <a:cubicBezTo>
                    <a:pt x="4" y="1174"/>
                    <a:pt x="119" y="1288"/>
                    <a:pt x="261" y="1288"/>
                  </a:cubicBezTo>
                  <a:cubicBezTo>
                    <a:pt x="402" y="1288"/>
                    <a:pt x="517" y="1174"/>
                    <a:pt x="517" y="1032"/>
                  </a:cubicBezTo>
                  <a:lnTo>
                    <a:pt x="517" y="263"/>
                  </a:lnTo>
                  <a:cubicBezTo>
                    <a:pt x="521" y="118"/>
                    <a:pt x="405" y="0"/>
                    <a:pt x="2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40"/>
            <p:cNvSpPr/>
            <p:nvPr/>
          </p:nvSpPr>
          <p:spPr>
            <a:xfrm>
              <a:off x="3554325" y="2563925"/>
              <a:ext cx="40000" cy="38475"/>
            </a:xfrm>
            <a:custGeom>
              <a:rect b="b" l="l" r="r" t="t"/>
              <a:pathLst>
                <a:path extrusionOk="0" h="1539" w="1600">
                  <a:moveTo>
                    <a:pt x="830" y="1"/>
                  </a:moveTo>
                  <a:cubicBezTo>
                    <a:pt x="520" y="1"/>
                    <a:pt x="239" y="188"/>
                    <a:pt x="120" y="475"/>
                  </a:cubicBezTo>
                  <a:cubicBezTo>
                    <a:pt x="1" y="762"/>
                    <a:pt x="66" y="1093"/>
                    <a:pt x="285" y="1313"/>
                  </a:cubicBezTo>
                  <a:cubicBezTo>
                    <a:pt x="433" y="1460"/>
                    <a:pt x="630" y="1539"/>
                    <a:pt x="831" y="1539"/>
                  </a:cubicBezTo>
                  <a:cubicBezTo>
                    <a:pt x="929" y="1539"/>
                    <a:pt x="1029" y="1520"/>
                    <a:pt x="1124" y="1481"/>
                  </a:cubicBezTo>
                  <a:cubicBezTo>
                    <a:pt x="1411" y="1362"/>
                    <a:pt x="1599" y="1082"/>
                    <a:pt x="1599" y="770"/>
                  </a:cubicBezTo>
                  <a:cubicBezTo>
                    <a:pt x="1600" y="346"/>
                    <a:pt x="1255" y="1"/>
                    <a:pt x="8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40"/>
            <p:cNvSpPr/>
            <p:nvPr/>
          </p:nvSpPr>
          <p:spPr>
            <a:xfrm>
              <a:off x="3339925" y="2634425"/>
              <a:ext cx="119825" cy="115300"/>
            </a:xfrm>
            <a:custGeom>
              <a:rect b="b" l="l" r="r" t="t"/>
              <a:pathLst>
                <a:path extrusionOk="0" h="4612" w="4793">
                  <a:moveTo>
                    <a:pt x="2488" y="1281"/>
                  </a:moveTo>
                  <a:cubicBezTo>
                    <a:pt x="2620" y="1281"/>
                    <a:pt x="2753" y="1306"/>
                    <a:pt x="2879" y="1359"/>
                  </a:cubicBezTo>
                  <a:cubicBezTo>
                    <a:pt x="3262" y="1518"/>
                    <a:pt x="3512" y="1891"/>
                    <a:pt x="3512" y="2306"/>
                  </a:cubicBezTo>
                  <a:cubicBezTo>
                    <a:pt x="3513" y="2872"/>
                    <a:pt x="3054" y="3331"/>
                    <a:pt x="2488" y="3331"/>
                  </a:cubicBezTo>
                  <a:cubicBezTo>
                    <a:pt x="2073" y="3331"/>
                    <a:pt x="1699" y="3081"/>
                    <a:pt x="1540" y="2698"/>
                  </a:cubicBezTo>
                  <a:cubicBezTo>
                    <a:pt x="1382" y="2315"/>
                    <a:pt x="1469" y="1874"/>
                    <a:pt x="1763" y="1581"/>
                  </a:cubicBezTo>
                  <a:cubicBezTo>
                    <a:pt x="1959" y="1385"/>
                    <a:pt x="2221" y="1281"/>
                    <a:pt x="2488" y="1281"/>
                  </a:cubicBezTo>
                  <a:close/>
                  <a:moveTo>
                    <a:pt x="2488" y="0"/>
                  </a:moveTo>
                  <a:cubicBezTo>
                    <a:pt x="1555" y="0"/>
                    <a:pt x="713" y="562"/>
                    <a:pt x="357" y="1424"/>
                  </a:cubicBezTo>
                  <a:cubicBezTo>
                    <a:pt x="0" y="2285"/>
                    <a:pt x="198" y="3277"/>
                    <a:pt x="857" y="3936"/>
                  </a:cubicBezTo>
                  <a:cubicBezTo>
                    <a:pt x="1298" y="4378"/>
                    <a:pt x="1888" y="4612"/>
                    <a:pt x="2488" y="4612"/>
                  </a:cubicBezTo>
                  <a:cubicBezTo>
                    <a:pt x="2785" y="4612"/>
                    <a:pt x="3085" y="4555"/>
                    <a:pt x="3370" y="4437"/>
                  </a:cubicBezTo>
                  <a:cubicBezTo>
                    <a:pt x="4232" y="4080"/>
                    <a:pt x="4793" y="3239"/>
                    <a:pt x="4793" y="2306"/>
                  </a:cubicBezTo>
                  <a:cubicBezTo>
                    <a:pt x="4793" y="1032"/>
                    <a:pt x="3761" y="0"/>
                    <a:pt x="248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40"/>
            <p:cNvSpPr/>
            <p:nvPr/>
          </p:nvSpPr>
          <p:spPr>
            <a:xfrm>
              <a:off x="3555825" y="2775375"/>
              <a:ext cx="38475" cy="19225"/>
            </a:xfrm>
            <a:custGeom>
              <a:rect b="b" l="l" r="r" t="t"/>
              <a:pathLst>
                <a:path extrusionOk="0" h="769" w="1539">
                  <a:moveTo>
                    <a:pt x="1" y="0"/>
                  </a:moveTo>
                  <a:lnTo>
                    <a:pt x="1" y="769"/>
                  </a:lnTo>
                  <a:lnTo>
                    <a:pt x="1539" y="769"/>
                  </a:lnTo>
                  <a:lnTo>
                    <a:pt x="153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40"/>
            <p:cNvSpPr/>
            <p:nvPr/>
          </p:nvSpPr>
          <p:spPr>
            <a:xfrm>
              <a:off x="3534550" y="2583175"/>
              <a:ext cx="40550" cy="155875"/>
            </a:xfrm>
            <a:custGeom>
              <a:rect b="b" l="l" r="r" t="t"/>
              <a:pathLst>
                <a:path extrusionOk="0" fill="none" h="6235" w="1622">
                  <a:moveTo>
                    <a:pt x="0" y="6234"/>
                  </a:moveTo>
                  <a:lnTo>
                    <a:pt x="1621" y="4613"/>
                  </a:lnTo>
                  <a:lnTo>
                    <a:pt x="1621" y="0"/>
                  </a:lnTo>
                </a:path>
              </a:pathLst>
            </a:custGeom>
            <a:solidFill>
              <a:schemeClr val="accent5"/>
            </a:solidFill>
            <a:ln cap="rnd" cmpd="sng" w="9525">
              <a:solidFill>
                <a:schemeClr val="accent5"/>
              </a:solidFill>
              <a:prstDash val="solid"/>
              <a:miter lim="122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40"/>
            <p:cNvSpPr/>
            <p:nvPr/>
          </p:nvSpPr>
          <p:spPr>
            <a:xfrm>
              <a:off x="3493750" y="2729950"/>
              <a:ext cx="49875" cy="49825"/>
            </a:xfrm>
            <a:custGeom>
              <a:rect b="b" l="l" r="r" t="t"/>
              <a:pathLst>
                <a:path extrusionOk="0" h="1993" w="1995">
                  <a:moveTo>
                    <a:pt x="1269" y="1"/>
                  </a:moveTo>
                  <a:lnTo>
                    <a:pt x="1" y="1269"/>
                  </a:lnTo>
                  <a:lnTo>
                    <a:pt x="726" y="1993"/>
                  </a:lnTo>
                  <a:lnTo>
                    <a:pt x="1994" y="726"/>
                  </a:lnTo>
                  <a:lnTo>
                    <a:pt x="126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40"/>
            <p:cNvSpPr/>
            <p:nvPr/>
          </p:nvSpPr>
          <p:spPr>
            <a:xfrm>
              <a:off x="3374475" y="2666450"/>
              <a:ext cx="53275" cy="51250"/>
            </a:xfrm>
            <a:custGeom>
              <a:rect b="b" l="l" r="r" t="t"/>
              <a:pathLst>
                <a:path extrusionOk="0" h="2050" w="2131">
                  <a:moveTo>
                    <a:pt x="1107" y="0"/>
                  </a:moveTo>
                  <a:cubicBezTo>
                    <a:pt x="1106" y="0"/>
                    <a:pt x="1105" y="0"/>
                    <a:pt x="1105" y="0"/>
                  </a:cubicBezTo>
                  <a:cubicBezTo>
                    <a:pt x="691" y="0"/>
                    <a:pt x="317" y="250"/>
                    <a:pt x="158" y="632"/>
                  </a:cubicBezTo>
                  <a:cubicBezTo>
                    <a:pt x="0" y="1015"/>
                    <a:pt x="87" y="1456"/>
                    <a:pt x="381" y="1749"/>
                  </a:cubicBezTo>
                  <a:cubicBezTo>
                    <a:pt x="577" y="1946"/>
                    <a:pt x="839" y="2049"/>
                    <a:pt x="1105" y="2049"/>
                  </a:cubicBezTo>
                  <a:cubicBezTo>
                    <a:pt x="1237" y="2049"/>
                    <a:pt x="1371" y="2024"/>
                    <a:pt x="1497" y="1972"/>
                  </a:cubicBezTo>
                  <a:cubicBezTo>
                    <a:pt x="1880" y="1813"/>
                    <a:pt x="2130" y="1439"/>
                    <a:pt x="2130" y="1025"/>
                  </a:cubicBezTo>
                  <a:cubicBezTo>
                    <a:pt x="2131" y="459"/>
                    <a:pt x="1673" y="0"/>
                    <a:pt x="110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 name="Google Shape;999;p40"/>
          <p:cNvGrpSpPr/>
          <p:nvPr/>
        </p:nvGrpSpPr>
        <p:grpSpPr>
          <a:xfrm>
            <a:off x="2197696" y="3080969"/>
            <a:ext cx="469694" cy="467398"/>
            <a:chOff x="1324025" y="432350"/>
            <a:chExt cx="373425" cy="371600"/>
          </a:xfrm>
        </p:grpSpPr>
        <p:sp>
          <p:nvSpPr>
            <p:cNvPr id="1000" name="Google Shape;1000;p40"/>
            <p:cNvSpPr/>
            <p:nvPr/>
          </p:nvSpPr>
          <p:spPr>
            <a:xfrm>
              <a:off x="1565550" y="714450"/>
              <a:ext cx="73325" cy="69600"/>
            </a:xfrm>
            <a:custGeom>
              <a:rect b="b" l="l" r="r" t="t"/>
              <a:pathLst>
                <a:path extrusionOk="0" h="2784" w="2933">
                  <a:moveTo>
                    <a:pt x="873" y="1"/>
                  </a:moveTo>
                  <a:cubicBezTo>
                    <a:pt x="598" y="216"/>
                    <a:pt x="306" y="408"/>
                    <a:pt x="1" y="578"/>
                  </a:cubicBezTo>
                  <a:lnTo>
                    <a:pt x="2207" y="2783"/>
                  </a:lnTo>
                  <a:lnTo>
                    <a:pt x="2933" y="2059"/>
                  </a:lnTo>
                  <a:lnTo>
                    <a:pt x="87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40"/>
            <p:cNvSpPr/>
            <p:nvPr/>
          </p:nvSpPr>
          <p:spPr>
            <a:xfrm>
              <a:off x="1504325" y="745300"/>
              <a:ext cx="25625" cy="58650"/>
            </a:xfrm>
            <a:custGeom>
              <a:rect b="b" l="l" r="r" t="t"/>
              <a:pathLst>
                <a:path extrusionOk="0" h="2346" w="1025">
                  <a:moveTo>
                    <a:pt x="1025" y="0"/>
                  </a:moveTo>
                  <a:cubicBezTo>
                    <a:pt x="814" y="37"/>
                    <a:pt x="599" y="56"/>
                    <a:pt x="384" y="57"/>
                  </a:cubicBezTo>
                  <a:cubicBezTo>
                    <a:pt x="255" y="57"/>
                    <a:pt x="128" y="49"/>
                    <a:pt x="0" y="36"/>
                  </a:cubicBezTo>
                  <a:lnTo>
                    <a:pt x="0" y="2346"/>
                  </a:lnTo>
                  <a:lnTo>
                    <a:pt x="1025" y="2346"/>
                  </a:lnTo>
                  <a:lnTo>
                    <a:pt x="102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40"/>
            <p:cNvSpPr/>
            <p:nvPr/>
          </p:nvSpPr>
          <p:spPr>
            <a:xfrm>
              <a:off x="1395425" y="721850"/>
              <a:ext cx="66425" cy="62200"/>
            </a:xfrm>
            <a:custGeom>
              <a:rect b="b" l="l" r="r" t="t"/>
              <a:pathLst>
                <a:path extrusionOk="0" h="2488" w="2657">
                  <a:moveTo>
                    <a:pt x="1762" y="1"/>
                  </a:moveTo>
                  <a:lnTo>
                    <a:pt x="0" y="1763"/>
                  </a:lnTo>
                  <a:lnTo>
                    <a:pt x="724" y="2487"/>
                  </a:lnTo>
                  <a:lnTo>
                    <a:pt x="2656" y="557"/>
                  </a:lnTo>
                  <a:cubicBezTo>
                    <a:pt x="2343" y="396"/>
                    <a:pt x="2044" y="210"/>
                    <a:pt x="176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40"/>
            <p:cNvSpPr/>
            <p:nvPr/>
          </p:nvSpPr>
          <p:spPr>
            <a:xfrm>
              <a:off x="1344150" y="563675"/>
              <a:ext cx="339600" cy="201800"/>
            </a:xfrm>
            <a:custGeom>
              <a:rect b="b" l="l" r="r" t="t"/>
              <a:pathLst>
                <a:path extrusionOk="0" h="8072" w="13584">
                  <a:moveTo>
                    <a:pt x="0" y="1"/>
                  </a:moveTo>
                  <a:cubicBezTo>
                    <a:pt x="0" y="4316"/>
                    <a:pt x="3042" y="8072"/>
                    <a:pt x="6791" y="8072"/>
                  </a:cubicBezTo>
                  <a:cubicBezTo>
                    <a:pt x="10541" y="8072"/>
                    <a:pt x="13583" y="4316"/>
                    <a:pt x="1358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40"/>
            <p:cNvSpPr/>
            <p:nvPr/>
          </p:nvSpPr>
          <p:spPr>
            <a:xfrm>
              <a:off x="1344150" y="563675"/>
              <a:ext cx="339600" cy="124950"/>
            </a:xfrm>
            <a:custGeom>
              <a:rect b="b" l="l" r="r" t="t"/>
              <a:pathLst>
                <a:path extrusionOk="0" h="4998" w="13584">
                  <a:moveTo>
                    <a:pt x="0" y="1"/>
                  </a:moveTo>
                  <a:cubicBezTo>
                    <a:pt x="2" y="970"/>
                    <a:pt x="156" y="1934"/>
                    <a:pt x="458" y="2856"/>
                  </a:cubicBezTo>
                  <a:lnTo>
                    <a:pt x="513" y="2948"/>
                  </a:lnTo>
                  <a:cubicBezTo>
                    <a:pt x="1036" y="3888"/>
                    <a:pt x="3324" y="4997"/>
                    <a:pt x="6791" y="4997"/>
                  </a:cubicBezTo>
                  <a:cubicBezTo>
                    <a:pt x="10258" y="4997"/>
                    <a:pt x="12611" y="3845"/>
                    <a:pt x="13070" y="2948"/>
                  </a:cubicBezTo>
                  <a:lnTo>
                    <a:pt x="13119" y="2875"/>
                  </a:lnTo>
                  <a:cubicBezTo>
                    <a:pt x="13425" y="1947"/>
                    <a:pt x="13582" y="978"/>
                    <a:pt x="1358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40"/>
            <p:cNvSpPr/>
            <p:nvPr/>
          </p:nvSpPr>
          <p:spPr>
            <a:xfrm>
              <a:off x="1344150" y="477225"/>
              <a:ext cx="339600" cy="172925"/>
            </a:xfrm>
            <a:custGeom>
              <a:rect b="b" l="l" r="r" t="t"/>
              <a:pathLst>
                <a:path extrusionOk="0" h="6917" w="13584">
                  <a:moveTo>
                    <a:pt x="6791" y="0"/>
                  </a:moveTo>
                  <a:cubicBezTo>
                    <a:pt x="5113" y="0"/>
                    <a:pt x="3579" y="309"/>
                    <a:pt x="2395" y="824"/>
                  </a:cubicBezTo>
                  <a:lnTo>
                    <a:pt x="4895" y="3325"/>
                  </a:lnTo>
                  <a:cubicBezTo>
                    <a:pt x="5017" y="3445"/>
                    <a:pt x="5131" y="3573"/>
                    <a:pt x="5235" y="3708"/>
                  </a:cubicBezTo>
                  <a:lnTo>
                    <a:pt x="5582" y="4156"/>
                  </a:lnTo>
                  <a:cubicBezTo>
                    <a:pt x="5744" y="4364"/>
                    <a:pt x="5569" y="4618"/>
                    <a:pt x="5358" y="4618"/>
                  </a:cubicBezTo>
                  <a:cubicBezTo>
                    <a:pt x="5300" y="4618"/>
                    <a:pt x="5240" y="4599"/>
                    <a:pt x="5183" y="4555"/>
                  </a:cubicBezTo>
                  <a:lnTo>
                    <a:pt x="4735" y="4206"/>
                  </a:lnTo>
                  <a:cubicBezTo>
                    <a:pt x="4599" y="4102"/>
                    <a:pt x="4472" y="3988"/>
                    <a:pt x="4351" y="3866"/>
                  </a:cubicBezTo>
                  <a:lnTo>
                    <a:pt x="1671" y="1188"/>
                  </a:lnTo>
                  <a:cubicBezTo>
                    <a:pt x="633" y="1795"/>
                    <a:pt x="0" y="2589"/>
                    <a:pt x="0" y="3459"/>
                  </a:cubicBezTo>
                  <a:cubicBezTo>
                    <a:pt x="0" y="5367"/>
                    <a:pt x="3042" y="6916"/>
                    <a:pt x="6791" y="6916"/>
                  </a:cubicBezTo>
                  <a:cubicBezTo>
                    <a:pt x="10541" y="6916"/>
                    <a:pt x="13583" y="5367"/>
                    <a:pt x="13583" y="3459"/>
                  </a:cubicBezTo>
                  <a:cubicBezTo>
                    <a:pt x="13583" y="2543"/>
                    <a:pt x="12886" y="1712"/>
                    <a:pt x="11748" y="1095"/>
                  </a:cubicBezTo>
                  <a:lnTo>
                    <a:pt x="11748" y="1095"/>
                  </a:lnTo>
                  <a:lnTo>
                    <a:pt x="11750" y="1096"/>
                  </a:lnTo>
                  <a:lnTo>
                    <a:pt x="8977" y="3866"/>
                  </a:lnTo>
                  <a:cubicBezTo>
                    <a:pt x="8856" y="3988"/>
                    <a:pt x="8727" y="4102"/>
                    <a:pt x="8592" y="4207"/>
                  </a:cubicBezTo>
                  <a:lnTo>
                    <a:pt x="8144" y="4555"/>
                  </a:lnTo>
                  <a:cubicBezTo>
                    <a:pt x="8087" y="4599"/>
                    <a:pt x="8027" y="4618"/>
                    <a:pt x="7969" y="4618"/>
                  </a:cubicBezTo>
                  <a:cubicBezTo>
                    <a:pt x="7759" y="4618"/>
                    <a:pt x="7584" y="4364"/>
                    <a:pt x="7745" y="4156"/>
                  </a:cubicBezTo>
                  <a:lnTo>
                    <a:pt x="8095" y="3708"/>
                  </a:lnTo>
                  <a:cubicBezTo>
                    <a:pt x="8199" y="3573"/>
                    <a:pt x="8312" y="3445"/>
                    <a:pt x="8433" y="3324"/>
                  </a:cubicBezTo>
                  <a:lnTo>
                    <a:pt x="11009" y="748"/>
                  </a:lnTo>
                  <a:cubicBezTo>
                    <a:pt x="9851" y="280"/>
                    <a:pt x="8387" y="0"/>
                    <a:pt x="6791" y="0"/>
                  </a:cubicBezTo>
                  <a:close/>
                </a:path>
              </a:pathLst>
            </a:custGeom>
            <a:solidFill>
              <a:srgbClr val="CAD8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40"/>
            <p:cNvSpPr/>
            <p:nvPr/>
          </p:nvSpPr>
          <p:spPr>
            <a:xfrm>
              <a:off x="1344150" y="477175"/>
              <a:ext cx="339600" cy="172975"/>
            </a:xfrm>
            <a:custGeom>
              <a:rect b="b" l="l" r="r" t="t"/>
              <a:pathLst>
                <a:path extrusionOk="0" h="6919" w="13584">
                  <a:moveTo>
                    <a:pt x="6791" y="1"/>
                  </a:moveTo>
                  <a:cubicBezTo>
                    <a:pt x="3042" y="1"/>
                    <a:pt x="0" y="1550"/>
                    <a:pt x="0" y="3461"/>
                  </a:cubicBezTo>
                  <a:cubicBezTo>
                    <a:pt x="0" y="5371"/>
                    <a:pt x="3041" y="6918"/>
                    <a:pt x="6791" y="6918"/>
                  </a:cubicBezTo>
                  <a:cubicBezTo>
                    <a:pt x="10542" y="6918"/>
                    <a:pt x="13583" y="5369"/>
                    <a:pt x="13583" y="3461"/>
                  </a:cubicBezTo>
                  <a:cubicBezTo>
                    <a:pt x="13583" y="1550"/>
                    <a:pt x="10541" y="1"/>
                    <a:pt x="679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40"/>
            <p:cNvSpPr/>
            <p:nvPr/>
          </p:nvSpPr>
          <p:spPr>
            <a:xfrm>
              <a:off x="1369775" y="502800"/>
              <a:ext cx="288325" cy="121750"/>
            </a:xfrm>
            <a:custGeom>
              <a:rect b="b" l="l" r="r" t="t"/>
              <a:pathLst>
                <a:path extrusionOk="0" h="4870" w="11533">
                  <a:moveTo>
                    <a:pt x="5766" y="1"/>
                  </a:moveTo>
                  <a:cubicBezTo>
                    <a:pt x="4136" y="1"/>
                    <a:pt x="2556" y="328"/>
                    <a:pt x="1430" y="903"/>
                  </a:cubicBezTo>
                  <a:cubicBezTo>
                    <a:pt x="537" y="1358"/>
                    <a:pt x="0" y="1933"/>
                    <a:pt x="0" y="2436"/>
                  </a:cubicBezTo>
                  <a:cubicBezTo>
                    <a:pt x="0" y="2939"/>
                    <a:pt x="537" y="3511"/>
                    <a:pt x="1430" y="3967"/>
                  </a:cubicBezTo>
                  <a:cubicBezTo>
                    <a:pt x="2556" y="4542"/>
                    <a:pt x="4136" y="4870"/>
                    <a:pt x="5766" y="4870"/>
                  </a:cubicBezTo>
                  <a:cubicBezTo>
                    <a:pt x="7397" y="4870"/>
                    <a:pt x="8978" y="4542"/>
                    <a:pt x="10104" y="3967"/>
                  </a:cubicBezTo>
                  <a:cubicBezTo>
                    <a:pt x="10997" y="3511"/>
                    <a:pt x="11532" y="2940"/>
                    <a:pt x="11532" y="2436"/>
                  </a:cubicBezTo>
                  <a:cubicBezTo>
                    <a:pt x="11532" y="1930"/>
                    <a:pt x="10997" y="1358"/>
                    <a:pt x="10104" y="903"/>
                  </a:cubicBezTo>
                  <a:cubicBezTo>
                    <a:pt x="8978" y="328"/>
                    <a:pt x="7397" y="1"/>
                    <a:pt x="576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40"/>
            <p:cNvSpPr/>
            <p:nvPr/>
          </p:nvSpPr>
          <p:spPr>
            <a:xfrm>
              <a:off x="1533725" y="432350"/>
              <a:ext cx="163725" cy="160350"/>
            </a:xfrm>
            <a:custGeom>
              <a:rect b="b" l="l" r="r" t="t"/>
              <a:pathLst>
                <a:path extrusionOk="0" h="6414" w="6549">
                  <a:moveTo>
                    <a:pt x="6128" y="0"/>
                  </a:moveTo>
                  <a:cubicBezTo>
                    <a:pt x="6030" y="0"/>
                    <a:pt x="5931" y="38"/>
                    <a:pt x="5857" y="113"/>
                  </a:cubicBezTo>
                  <a:lnTo>
                    <a:pt x="850" y="5119"/>
                  </a:lnTo>
                  <a:cubicBezTo>
                    <a:pt x="729" y="5240"/>
                    <a:pt x="616" y="5368"/>
                    <a:pt x="512" y="5504"/>
                  </a:cubicBezTo>
                  <a:lnTo>
                    <a:pt x="162" y="5952"/>
                  </a:lnTo>
                  <a:cubicBezTo>
                    <a:pt x="1" y="6159"/>
                    <a:pt x="176" y="6413"/>
                    <a:pt x="386" y="6413"/>
                  </a:cubicBezTo>
                  <a:cubicBezTo>
                    <a:pt x="444" y="6413"/>
                    <a:pt x="504" y="6394"/>
                    <a:pt x="561" y="6350"/>
                  </a:cubicBezTo>
                  <a:lnTo>
                    <a:pt x="1009" y="6002"/>
                  </a:lnTo>
                  <a:cubicBezTo>
                    <a:pt x="1144" y="5897"/>
                    <a:pt x="1273" y="5783"/>
                    <a:pt x="1394" y="5661"/>
                  </a:cubicBezTo>
                  <a:lnTo>
                    <a:pt x="6399" y="655"/>
                  </a:lnTo>
                  <a:cubicBezTo>
                    <a:pt x="6549" y="505"/>
                    <a:pt x="6549" y="262"/>
                    <a:pt x="6399" y="113"/>
                  </a:cubicBezTo>
                  <a:cubicBezTo>
                    <a:pt x="6324" y="38"/>
                    <a:pt x="6226" y="0"/>
                    <a:pt x="612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40"/>
            <p:cNvSpPr/>
            <p:nvPr/>
          </p:nvSpPr>
          <p:spPr>
            <a:xfrm>
              <a:off x="1324025" y="432350"/>
              <a:ext cx="163725" cy="160350"/>
            </a:xfrm>
            <a:custGeom>
              <a:rect b="b" l="l" r="r" t="t"/>
              <a:pathLst>
                <a:path extrusionOk="0" h="6414" w="6549">
                  <a:moveTo>
                    <a:pt x="421" y="0"/>
                  </a:moveTo>
                  <a:cubicBezTo>
                    <a:pt x="323" y="0"/>
                    <a:pt x="225" y="38"/>
                    <a:pt x="150" y="113"/>
                  </a:cubicBezTo>
                  <a:cubicBezTo>
                    <a:pt x="0" y="262"/>
                    <a:pt x="0" y="505"/>
                    <a:pt x="150" y="655"/>
                  </a:cubicBezTo>
                  <a:lnTo>
                    <a:pt x="5156" y="5661"/>
                  </a:lnTo>
                  <a:cubicBezTo>
                    <a:pt x="5277" y="5783"/>
                    <a:pt x="5405" y="5897"/>
                    <a:pt x="5540" y="6002"/>
                  </a:cubicBezTo>
                  <a:lnTo>
                    <a:pt x="5988" y="6350"/>
                  </a:lnTo>
                  <a:cubicBezTo>
                    <a:pt x="6045" y="6394"/>
                    <a:pt x="6105" y="6413"/>
                    <a:pt x="6163" y="6413"/>
                  </a:cubicBezTo>
                  <a:cubicBezTo>
                    <a:pt x="6373" y="6413"/>
                    <a:pt x="6548" y="6159"/>
                    <a:pt x="6387" y="5952"/>
                  </a:cubicBezTo>
                  <a:lnTo>
                    <a:pt x="6039" y="5504"/>
                  </a:lnTo>
                  <a:cubicBezTo>
                    <a:pt x="5933" y="5368"/>
                    <a:pt x="5820" y="5240"/>
                    <a:pt x="5699" y="5119"/>
                  </a:cubicBezTo>
                  <a:lnTo>
                    <a:pt x="693" y="113"/>
                  </a:lnTo>
                  <a:cubicBezTo>
                    <a:pt x="618" y="38"/>
                    <a:pt x="520" y="0"/>
                    <a:pt x="42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0" name="Google Shape;1010;p40"/>
          <p:cNvSpPr/>
          <p:nvPr/>
        </p:nvSpPr>
        <p:spPr>
          <a:xfrm>
            <a:off x="4424154" y="3064901"/>
            <a:ext cx="295583" cy="483467"/>
          </a:xfrm>
          <a:custGeom>
            <a:rect b="b" l="l" r="r" t="t"/>
            <a:pathLst>
              <a:path extrusionOk="0" h="15375" w="9400">
                <a:moveTo>
                  <a:pt x="4870" y="0"/>
                </a:moveTo>
                <a:cubicBezTo>
                  <a:pt x="4866" y="0"/>
                  <a:pt x="4862" y="3"/>
                  <a:pt x="4858" y="3"/>
                </a:cubicBezTo>
                <a:cubicBezTo>
                  <a:pt x="4856" y="3"/>
                  <a:pt x="4851" y="1"/>
                  <a:pt x="4846" y="1"/>
                </a:cubicBezTo>
                <a:cubicBezTo>
                  <a:pt x="4845" y="1"/>
                  <a:pt x="4844" y="1"/>
                  <a:pt x="4843" y="1"/>
                </a:cubicBezTo>
                <a:cubicBezTo>
                  <a:pt x="4823" y="4"/>
                  <a:pt x="4804" y="9"/>
                  <a:pt x="4786" y="16"/>
                </a:cubicBezTo>
                <a:cubicBezTo>
                  <a:pt x="4780" y="19"/>
                  <a:pt x="4773" y="20"/>
                  <a:pt x="4766" y="22"/>
                </a:cubicBezTo>
                <a:cubicBezTo>
                  <a:pt x="4671" y="62"/>
                  <a:pt x="4608" y="154"/>
                  <a:pt x="4608" y="257"/>
                </a:cubicBezTo>
                <a:lnTo>
                  <a:pt x="4608" y="4357"/>
                </a:lnTo>
                <a:cubicBezTo>
                  <a:pt x="4608" y="4366"/>
                  <a:pt x="4613" y="4372"/>
                  <a:pt x="4613" y="4381"/>
                </a:cubicBezTo>
                <a:lnTo>
                  <a:pt x="4613" y="10251"/>
                </a:lnTo>
                <a:lnTo>
                  <a:pt x="2563" y="10251"/>
                </a:lnTo>
                <a:cubicBezTo>
                  <a:pt x="1151" y="10251"/>
                  <a:pt x="1" y="11401"/>
                  <a:pt x="1" y="12812"/>
                </a:cubicBezTo>
                <a:cubicBezTo>
                  <a:pt x="1" y="14224"/>
                  <a:pt x="1152" y="15375"/>
                  <a:pt x="2563" y="15375"/>
                </a:cubicBezTo>
                <a:cubicBezTo>
                  <a:pt x="3975" y="15375"/>
                  <a:pt x="5125" y="14224"/>
                  <a:pt x="5125" y="12812"/>
                </a:cubicBezTo>
                <a:lnTo>
                  <a:pt x="5125" y="4630"/>
                </a:lnTo>
                <a:cubicBezTo>
                  <a:pt x="7025" y="4804"/>
                  <a:pt x="8752" y="6807"/>
                  <a:pt x="8769" y="6828"/>
                </a:cubicBezTo>
                <a:cubicBezTo>
                  <a:pt x="8817" y="6885"/>
                  <a:pt x="8888" y="6920"/>
                  <a:pt x="8964" y="6920"/>
                </a:cubicBezTo>
                <a:cubicBezTo>
                  <a:pt x="8991" y="6919"/>
                  <a:pt x="9018" y="6915"/>
                  <a:pt x="9044" y="6905"/>
                </a:cubicBezTo>
                <a:cubicBezTo>
                  <a:pt x="9143" y="6873"/>
                  <a:pt x="9212" y="6785"/>
                  <a:pt x="9219" y="6682"/>
                </a:cubicBezTo>
                <a:cubicBezTo>
                  <a:pt x="9228" y="6566"/>
                  <a:pt x="9400" y="3853"/>
                  <a:pt x="7280" y="2844"/>
                </a:cubicBezTo>
                <a:cubicBezTo>
                  <a:pt x="5573" y="2031"/>
                  <a:pt x="5180" y="516"/>
                  <a:pt x="5124" y="252"/>
                </a:cubicBezTo>
                <a:cubicBezTo>
                  <a:pt x="5121" y="206"/>
                  <a:pt x="5108" y="163"/>
                  <a:pt x="5083" y="125"/>
                </a:cubicBezTo>
                <a:cubicBezTo>
                  <a:pt x="5082" y="123"/>
                  <a:pt x="5081" y="121"/>
                  <a:pt x="5079" y="118"/>
                </a:cubicBezTo>
                <a:cubicBezTo>
                  <a:pt x="5066" y="96"/>
                  <a:pt x="5047" y="76"/>
                  <a:pt x="5028" y="60"/>
                </a:cubicBezTo>
                <a:cubicBezTo>
                  <a:pt x="5020" y="54"/>
                  <a:pt x="5012" y="48"/>
                  <a:pt x="5003" y="43"/>
                </a:cubicBezTo>
                <a:cubicBezTo>
                  <a:pt x="4987" y="32"/>
                  <a:pt x="4969" y="24"/>
                  <a:pt x="4952" y="16"/>
                </a:cubicBezTo>
                <a:cubicBezTo>
                  <a:pt x="4935" y="11"/>
                  <a:pt x="4917" y="8"/>
                  <a:pt x="4900" y="6"/>
                </a:cubicBezTo>
                <a:cubicBezTo>
                  <a:pt x="4890" y="3"/>
                  <a:pt x="4879" y="1"/>
                  <a:pt x="487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1" name="Google Shape;1011;p40"/>
          <p:cNvGrpSpPr/>
          <p:nvPr/>
        </p:nvGrpSpPr>
        <p:grpSpPr>
          <a:xfrm>
            <a:off x="6476468" y="3080969"/>
            <a:ext cx="469946" cy="467398"/>
            <a:chOff x="46425" y="5205775"/>
            <a:chExt cx="373625" cy="371600"/>
          </a:xfrm>
        </p:grpSpPr>
        <p:sp>
          <p:nvSpPr>
            <p:cNvPr id="1012" name="Google Shape;1012;p40"/>
            <p:cNvSpPr/>
            <p:nvPr/>
          </p:nvSpPr>
          <p:spPr>
            <a:xfrm>
              <a:off x="66000" y="5205775"/>
              <a:ext cx="354050" cy="352900"/>
            </a:xfrm>
            <a:custGeom>
              <a:rect b="b" l="l" r="r" t="t"/>
              <a:pathLst>
                <a:path extrusionOk="0" h="14116" w="14162">
                  <a:moveTo>
                    <a:pt x="9475" y="0"/>
                  </a:moveTo>
                  <a:cubicBezTo>
                    <a:pt x="9362" y="0"/>
                    <a:pt x="9256" y="87"/>
                    <a:pt x="9257" y="220"/>
                  </a:cubicBezTo>
                  <a:lnTo>
                    <a:pt x="9257" y="2152"/>
                  </a:lnTo>
                  <a:cubicBezTo>
                    <a:pt x="9260" y="2914"/>
                    <a:pt x="9349" y="3647"/>
                    <a:pt x="8817" y="4183"/>
                  </a:cubicBezTo>
                  <a:lnTo>
                    <a:pt x="4307" y="8755"/>
                  </a:lnTo>
                  <a:cubicBezTo>
                    <a:pt x="3763" y="9306"/>
                    <a:pt x="2231" y="10878"/>
                    <a:pt x="1782" y="11506"/>
                  </a:cubicBezTo>
                  <a:lnTo>
                    <a:pt x="1772" y="11520"/>
                  </a:lnTo>
                  <a:cubicBezTo>
                    <a:pt x="1304" y="12175"/>
                    <a:pt x="782" y="12790"/>
                    <a:pt x="211" y="13361"/>
                  </a:cubicBezTo>
                  <a:lnTo>
                    <a:pt x="0" y="13572"/>
                  </a:lnTo>
                  <a:lnTo>
                    <a:pt x="544" y="14116"/>
                  </a:lnTo>
                  <a:lnTo>
                    <a:pt x="786" y="13874"/>
                  </a:lnTo>
                  <a:cubicBezTo>
                    <a:pt x="1336" y="13324"/>
                    <a:pt x="1928" y="12820"/>
                    <a:pt x="2557" y="12363"/>
                  </a:cubicBezTo>
                  <a:cubicBezTo>
                    <a:pt x="3213" y="11888"/>
                    <a:pt x="4863" y="10380"/>
                    <a:pt x="5432" y="9803"/>
                  </a:cubicBezTo>
                  <a:lnTo>
                    <a:pt x="9903" y="5270"/>
                  </a:lnTo>
                  <a:cubicBezTo>
                    <a:pt x="10429" y="4742"/>
                    <a:pt x="11156" y="4587"/>
                    <a:pt x="11909" y="4587"/>
                  </a:cubicBezTo>
                  <a:cubicBezTo>
                    <a:pt x="11918" y="4587"/>
                    <a:pt x="11927" y="4587"/>
                    <a:pt x="11936" y="4587"/>
                  </a:cubicBezTo>
                  <a:lnTo>
                    <a:pt x="13869" y="4587"/>
                  </a:lnTo>
                  <a:cubicBezTo>
                    <a:pt x="13870" y="4587"/>
                    <a:pt x="13871" y="4587"/>
                    <a:pt x="13872" y="4587"/>
                  </a:cubicBezTo>
                  <a:cubicBezTo>
                    <a:pt x="14067" y="4587"/>
                    <a:pt x="14161" y="4350"/>
                    <a:pt x="14022" y="4211"/>
                  </a:cubicBezTo>
                  <a:cubicBezTo>
                    <a:pt x="13058" y="2535"/>
                    <a:pt x="11310" y="1031"/>
                    <a:pt x="9633" y="67"/>
                  </a:cubicBezTo>
                  <a:cubicBezTo>
                    <a:pt x="9587" y="21"/>
                    <a:pt x="9530" y="0"/>
                    <a:pt x="947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40"/>
            <p:cNvSpPr/>
            <p:nvPr/>
          </p:nvSpPr>
          <p:spPr>
            <a:xfrm>
              <a:off x="46425" y="5540000"/>
              <a:ext cx="39200" cy="37375"/>
            </a:xfrm>
            <a:custGeom>
              <a:rect b="b" l="l" r="r" t="t"/>
              <a:pathLst>
                <a:path extrusionOk="0" h="1495" w="1568">
                  <a:moveTo>
                    <a:pt x="421" y="0"/>
                  </a:moveTo>
                  <a:cubicBezTo>
                    <a:pt x="323" y="0"/>
                    <a:pt x="225" y="38"/>
                    <a:pt x="150" y="113"/>
                  </a:cubicBezTo>
                  <a:cubicBezTo>
                    <a:pt x="0" y="263"/>
                    <a:pt x="0" y="506"/>
                    <a:pt x="150" y="656"/>
                  </a:cubicBezTo>
                  <a:lnTo>
                    <a:pt x="874" y="1381"/>
                  </a:lnTo>
                  <a:cubicBezTo>
                    <a:pt x="949" y="1457"/>
                    <a:pt x="1047" y="1494"/>
                    <a:pt x="1146" y="1494"/>
                  </a:cubicBezTo>
                  <a:cubicBezTo>
                    <a:pt x="1244" y="1494"/>
                    <a:pt x="1343" y="1457"/>
                    <a:pt x="1418" y="1381"/>
                  </a:cubicBezTo>
                  <a:cubicBezTo>
                    <a:pt x="1567" y="1232"/>
                    <a:pt x="1567" y="987"/>
                    <a:pt x="1418" y="838"/>
                  </a:cubicBezTo>
                  <a:lnTo>
                    <a:pt x="692" y="113"/>
                  </a:lnTo>
                  <a:cubicBezTo>
                    <a:pt x="618" y="38"/>
                    <a:pt x="519" y="0"/>
                    <a:pt x="42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40"/>
            <p:cNvSpPr/>
            <p:nvPr/>
          </p:nvSpPr>
          <p:spPr>
            <a:xfrm>
              <a:off x="191325" y="5359800"/>
              <a:ext cx="160850" cy="152850"/>
            </a:xfrm>
            <a:custGeom>
              <a:rect b="b" l="l" r="r" t="t"/>
              <a:pathLst>
                <a:path extrusionOk="0" h="6114" w="6434">
                  <a:moveTo>
                    <a:pt x="4467" y="505"/>
                  </a:moveTo>
                  <a:cubicBezTo>
                    <a:pt x="4469" y="505"/>
                    <a:pt x="4470" y="505"/>
                    <a:pt x="4472" y="505"/>
                  </a:cubicBezTo>
                  <a:lnTo>
                    <a:pt x="4473" y="505"/>
                  </a:lnTo>
                  <a:cubicBezTo>
                    <a:pt x="4474" y="505"/>
                    <a:pt x="4475" y="505"/>
                    <a:pt x="4476" y="505"/>
                  </a:cubicBezTo>
                  <a:cubicBezTo>
                    <a:pt x="4993" y="505"/>
                    <a:pt x="5459" y="816"/>
                    <a:pt x="5657" y="1294"/>
                  </a:cubicBezTo>
                  <a:cubicBezTo>
                    <a:pt x="5856" y="1773"/>
                    <a:pt x="5746" y="2324"/>
                    <a:pt x="5379" y="2691"/>
                  </a:cubicBezTo>
                  <a:lnTo>
                    <a:pt x="2843" y="5228"/>
                  </a:lnTo>
                  <a:cubicBezTo>
                    <a:pt x="2594" y="5472"/>
                    <a:pt x="2270" y="5594"/>
                    <a:pt x="1945" y="5594"/>
                  </a:cubicBezTo>
                  <a:cubicBezTo>
                    <a:pt x="1617" y="5594"/>
                    <a:pt x="1289" y="5469"/>
                    <a:pt x="1039" y="5219"/>
                  </a:cubicBezTo>
                  <a:cubicBezTo>
                    <a:pt x="542" y="4722"/>
                    <a:pt x="538" y="3917"/>
                    <a:pt x="1031" y="3416"/>
                  </a:cubicBezTo>
                  <a:lnTo>
                    <a:pt x="3567" y="878"/>
                  </a:lnTo>
                  <a:cubicBezTo>
                    <a:pt x="3806" y="640"/>
                    <a:pt x="4130" y="505"/>
                    <a:pt x="4467" y="505"/>
                  </a:cubicBezTo>
                  <a:close/>
                  <a:moveTo>
                    <a:pt x="4463" y="0"/>
                  </a:moveTo>
                  <a:cubicBezTo>
                    <a:pt x="4008" y="0"/>
                    <a:pt x="3553" y="173"/>
                    <a:pt x="3204" y="517"/>
                  </a:cubicBezTo>
                  <a:lnTo>
                    <a:pt x="667" y="3054"/>
                  </a:lnTo>
                  <a:cubicBezTo>
                    <a:pt x="154" y="3566"/>
                    <a:pt x="1" y="4338"/>
                    <a:pt x="278" y="5008"/>
                  </a:cubicBezTo>
                  <a:cubicBezTo>
                    <a:pt x="557" y="5678"/>
                    <a:pt x="1211" y="6114"/>
                    <a:pt x="1936" y="6114"/>
                  </a:cubicBezTo>
                  <a:cubicBezTo>
                    <a:pt x="1939" y="6114"/>
                    <a:pt x="1942" y="6114"/>
                    <a:pt x="1945" y="6114"/>
                  </a:cubicBezTo>
                  <a:cubicBezTo>
                    <a:pt x="2417" y="6114"/>
                    <a:pt x="2870" y="5925"/>
                    <a:pt x="3204" y="5590"/>
                  </a:cubicBezTo>
                  <a:lnTo>
                    <a:pt x="5741" y="3054"/>
                  </a:lnTo>
                  <a:cubicBezTo>
                    <a:pt x="6433" y="2351"/>
                    <a:pt x="6428" y="1223"/>
                    <a:pt x="5731" y="526"/>
                  </a:cubicBezTo>
                  <a:cubicBezTo>
                    <a:pt x="5381" y="176"/>
                    <a:pt x="4922" y="0"/>
                    <a:pt x="446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40"/>
            <p:cNvSpPr/>
            <p:nvPr/>
          </p:nvSpPr>
          <p:spPr>
            <a:xfrm>
              <a:off x="164525" y="5389225"/>
              <a:ext cx="108725" cy="108725"/>
            </a:xfrm>
            <a:custGeom>
              <a:rect b="b" l="l" r="r" t="t"/>
              <a:pathLst>
                <a:path extrusionOk="0" h="4349" w="4349">
                  <a:moveTo>
                    <a:pt x="362" y="0"/>
                  </a:moveTo>
                  <a:lnTo>
                    <a:pt x="0" y="363"/>
                  </a:lnTo>
                  <a:lnTo>
                    <a:pt x="3985" y="4349"/>
                  </a:lnTo>
                  <a:lnTo>
                    <a:pt x="4348" y="3987"/>
                  </a:lnTo>
                  <a:lnTo>
                    <a:pt x="36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40"/>
            <p:cNvSpPr/>
            <p:nvPr/>
          </p:nvSpPr>
          <p:spPr>
            <a:xfrm>
              <a:off x="218850" y="5334875"/>
              <a:ext cx="108775" cy="108725"/>
            </a:xfrm>
            <a:custGeom>
              <a:rect b="b" l="l" r="r" t="t"/>
              <a:pathLst>
                <a:path extrusionOk="0" h="4349" w="4351">
                  <a:moveTo>
                    <a:pt x="364" y="1"/>
                  </a:moveTo>
                  <a:lnTo>
                    <a:pt x="1" y="362"/>
                  </a:lnTo>
                  <a:lnTo>
                    <a:pt x="3987" y="4348"/>
                  </a:lnTo>
                  <a:lnTo>
                    <a:pt x="4350" y="3987"/>
                  </a:lnTo>
                  <a:lnTo>
                    <a:pt x="36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40"/>
            <p:cNvSpPr/>
            <p:nvPr/>
          </p:nvSpPr>
          <p:spPr>
            <a:xfrm>
              <a:off x="191675" y="5362050"/>
              <a:ext cx="108725" cy="108725"/>
            </a:xfrm>
            <a:custGeom>
              <a:rect b="b" l="l" r="r" t="t"/>
              <a:pathLst>
                <a:path extrusionOk="0" h="4349" w="4349">
                  <a:moveTo>
                    <a:pt x="362" y="0"/>
                  </a:moveTo>
                  <a:lnTo>
                    <a:pt x="0" y="362"/>
                  </a:lnTo>
                  <a:lnTo>
                    <a:pt x="3987" y="4348"/>
                  </a:lnTo>
                  <a:lnTo>
                    <a:pt x="4349" y="3986"/>
                  </a:lnTo>
                  <a:lnTo>
                    <a:pt x="36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40"/>
            <p:cNvSpPr/>
            <p:nvPr/>
          </p:nvSpPr>
          <p:spPr>
            <a:xfrm>
              <a:off x="150075" y="5371675"/>
              <a:ext cx="25625" cy="25650"/>
            </a:xfrm>
            <a:custGeom>
              <a:rect b="b" l="l" r="r" t="t"/>
              <a:pathLst>
                <a:path extrusionOk="0" h="1026" w="1025">
                  <a:moveTo>
                    <a:pt x="257" y="0"/>
                  </a:moveTo>
                  <a:lnTo>
                    <a:pt x="0" y="257"/>
                  </a:lnTo>
                  <a:lnTo>
                    <a:pt x="0" y="770"/>
                  </a:lnTo>
                  <a:lnTo>
                    <a:pt x="257" y="1025"/>
                  </a:lnTo>
                  <a:lnTo>
                    <a:pt x="768" y="1025"/>
                  </a:lnTo>
                  <a:lnTo>
                    <a:pt x="1025" y="770"/>
                  </a:lnTo>
                  <a:lnTo>
                    <a:pt x="1025" y="257"/>
                  </a:lnTo>
                  <a:lnTo>
                    <a:pt x="768"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40"/>
            <p:cNvSpPr/>
            <p:nvPr/>
          </p:nvSpPr>
          <p:spPr>
            <a:xfrm>
              <a:off x="175675" y="5346075"/>
              <a:ext cx="25650" cy="25650"/>
            </a:xfrm>
            <a:custGeom>
              <a:rect b="b" l="l" r="r" t="t"/>
              <a:pathLst>
                <a:path extrusionOk="0" h="1026" w="1026">
                  <a:moveTo>
                    <a:pt x="257" y="1"/>
                  </a:moveTo>
                  <a:lnTo>
                    <a:pt x="1" y="256"/>
                  </a:lnTo>
                  <a:lnTo>
                    <a:pt x="1" y="768"/>
                  </a:lnTo>
                  <a:lnTo>
                    <a:pt x="257" y="1026"/>
                  </a:lnTo>
                  <a:lnTo>
                    <a:pt x="770" y="1026"/>
                  </a:lnTo>
                  <a:lnTo>
                    <a:pt x="1026" y="768"/>
                  </a:lnTo>
                  <a:lnTo>
                    <a:pt x="1026" y="256"/>
                  </a:lnTo>
                  <a:lnTo>
                    <a:pt x="77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40"/>
            <p:cNvSpPr/>
            <p:nvPr/>
          </p:nvSpPr>
          <p:spPr>
            <a:xfrm>
              <a:off x="201300" y="5320425"/>
              <a:ext cx="25675" cy="25650"/>
            </a:xfrm>
            <a:custGeom>
              <a:rect b="b" l="l" r="r" t="t"/>
              <a:pathLst>
                <a:path extrusionOk="0" h="1026" w="1027">
                  <a:moveTo>
                    <a:pt x="257" y="1"/>
                  </a:moveTo>
                  <a:lnTo>
                    <a:pt x="1" y="257"/>
                  </a:lnTo>
                  <a:lnTo>
                    <a:pt x="1" y="769"/>
                  </a:lnTo>
                  <a:lnTo>
                    <a:pt x="257" y="1026"/>
                  </a:lnTo>
                  <a:lnTo>
                    <a:pt x="770" y="1026"/>
                  </a:lnTo>
                  <a:lnTo>
                    <a:pt x="1027" y="769"/>
                  </a:lnTo>
                  <a:lnTo>
                    <a:pt x="1027" y="257"/>
                  </a:lnTo>
                  <a:lnTo>
                    <a:pt x="77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 name="Google Shape;1021;p40"/>
          <p:cNvGrpSpPr/>
          <p:nvPr/>
        </p:nvGrpSpPr>
        <p:grpSpPr>
          <a:xfrm>
            <a:off x="2203419" y="1399557"/>
            <a:ext cx="451299" cy="467336"/>
            <a:chOff x="782500" y="398375"/>
            <a:chExt cx="358800" cy="371550"/>
          </a:xfrm>
        </p:grpSpPr>
        <p:sp>
          <p:nvSpPr>
            <p:cNvPr id="1022" name="Google Shape;1022;p40"/>
            <p:cNvSpPr/>
            <p:nvPr/>
          </p:nvSpPr>
          <p:spPr>
            <a:xfrm>
              <a:off x="987525" y="648225"/>
              <a:ext cx="51250" cy="121700"/>
            </a:xfrm>
            <a:custGeom>
              <a:rect b="b" l="l" r="r" t="t"/>
              <a:pathLst>
                <a:path extrusionOk="0" h="4868" w="2050">
                  <a:moveTo>
                    <a:pt x="512" y="0"/>
                  </a:moveTo>
                  <a:lnTo>
                    <a:pt x="512" y="3076"/>
                  </a:lnTo>
                  <a:lnTo>
                    <a:pt x="0" y="3076"/>
                  </a:lnTo>
                  <a:lnTo>
                    <a:pt x="0" y="4868"/>
                  </a:lnTo>
                  <a:lnTo>
                    <a:pt x="2050" y="4868"/>
                  </a:lnTo>
                  <a:lnTo>
                    <a:pt x="2050" y="3076"/>
                  </a:lnTo>
                  <a:lnTo>
                    <a:pt x="1537" y="3076"/>
                  </a:lnTo>
                  <a:lnTo>
                    <a:pt x="1537" y="0"/>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40"/>
            <p:cNvSpPr/>
            <p:nvPr/>
          </p:nvSpPr>
          <p:spPr>
            <a:xfrm>
              <a:off x="1038775" y="648225"/>
              <a:ext cx="51250" cy="121700"/>
            </a:xfrm>
            <a:custGeom>
              <a:rect b="b" l="l" r="r" t="t"/>
              <a:pathLst>
                <a:path extrusionOk="0" h="4868" w="2050">
                  <a:moveTo>
                    <a:pt x="513" y="0"/>
                  </a:moveTo>
                  <a:lnTo>
                    <a:pt x="513" y="3076"/>
                  </a:lnTo>
                  <a:lnTo>
                    <a:pt x="0" y="3076"/>
                  </a:lnTo>
                  <a:lnTo>
                    <a:pt x="0" y="4868"/>
                  </a:lnTo>
                  <a:lnTo>
                    <a:pt x="2050" y="4868"/>
                  </a:lnTo>
                  <a:lnTo>
                    <a:pt x="2050" y="3076"/>
                  </a:lnTo>
                  <a:lnTo>
                    <a:pt x="1538" y="3076"/>
                  </a:lnTo>
                  <a:lnTo>
                    <a:pt x="1538" y="0"/>
                  </a:lnTo>
                  <a:close/>
                </a:path>
              </a:pathLst>
            </a:custGeom>
            <a:solidFill>
              <a:schemeClr val="accent6"/>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40"/>
            <p:cNvSpPr/>
            <p:nvPr/>
          </p:nvSpPr>
          <p:spPr>
            <a:xfrm>
              <a:off x="1090000" y="648225"/>
              <a:ext cx="51300" cy="121700"/>
            </a:xfrm>
            <a:custGeom>
              <a:rect b="b" l="l" r="r" t="t"/>
              <a:pathLst>
                <a:path extrusionOk="0" h="4868" w="2052">
                  <a:moveTo>
                    <a:pt x="514" y="0"/>
                  </a:moveTo>
                  <a:lnTo>
                    <a:pt x="514" y="3076"/>
                  </a:lnTo>
                  <a:lnTo>
                    <a:pt x="1" y="3076"/>
                  </a:lnTo>
                  <a:lnTo>
                    <a:pt x="1" y="4868"/>
                  </a:lnTo>
                  <a:lnTo>
                    <a:pt x="2051" y="4868"/>
                  </a:lnTo>
                  <a:lnTo>
                    <a:pt x="2051" y="0"/>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40"/>
            <p:cNvSpPr/>
            <p:nvPr/>
          </p:nvSpPr>
          <p:spPr>
            <a:xfrm>
              <a:off x="782500" y="648225"/>
              <a:ext cx="51275" cy="121700"/>
            </a:xfrm>
            <a:custGeom>
              <a:rect b="b" l="l" r="r" t="t"/>
              <a:pathLst>
                <a:path extrusionOk="0" h="4868" w="2051">
                  <a:moveTo>
                    <a:pt x="0" y="0"/>
                  </a:moveTo>
                  <a:lnTo>
                    <a:pt x="0" y="4868"/>
                  </a:lnTo>
                  <a:lnTo>
                    <a:pt x="2050" y="4868"/>
                  </a:lnTo>
                  <a:lnTo>
                    <a:pt x="2050" y="3076"/>
                  </a:lnTo>
                  <a:lnTo>
                    <a:pt x="1538" y="3076"/>
                  </a:lnTo>
                  <a:lnTo>
                    <a:pt x="1538" y="0"/>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40"/>
            <p:cNvSpPr/>
            <p:nvPr/>
          </p:nvSpPr>
          <p:spPr>
            <a:xfrm>
              <a:off x="936250" y="648225"/>
              <a:ext cx="51300" cy="121700"/>
            </a:xfrm>
            <a:custGeom>
              <a:rect b="b" l="l" r="r" t="t"/>
              <a:pathLst>
                <a:path extrusionOk="0" h="4868" w="2052">
                  <a:moveTo>
                    <a:pt x="514" y="0"/>
                  </a:moveTo>
                  <a:lnTo>
                    <a:pt x="514" y="3076"/>
                  </a:lnTo>
                  <a:lnTo>
                    <a:pt x="1" y="3076"/>
                  </a:lnTo>
                  <a:lnTo>
                    <a:pt x="1" y="4868"/>
                  </a:lnTo>
                  <a:lnTo>
                    <a:pt x="2051" y="4868"/>
                  </a:lnTo>
                  <a:lnTo>
                    <a:pt x="2051" y="3076"/>
                  </a:lnTo>
                  <a:lnTo>
                    <a:pt x="1538" y="3076"/>
                  </a:lnTo>
                  <a:lnTo>
                    <a:pt x="1538" y="0"/>
                  </a:lnTo>
                  <a:close/>
                </a:path>
              </a:pathLst>
            </a:custGeom>
            <a:solidFill>
              <a:schemeClr val="accent6"/>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40"/>
            <p:cNvSpPr/>
            <p:nvPr/>
          </p:nvSpPr>
          <p:spPr>
            <a:xfrm>
              <a:off x="885000" y="648225"/>
              <a:ext cx="51275" cy="121700"/>
            </a:xfrm>
            <a:custGeom>
              <a:rect b="b" l="l" r="r" t="t"/>
              <a:pathLst>
                <a:path extrusionOk="0" h="4868" w="2051">
                  <a:moveTo>
                    <a:pt x="513" y="0"/>
                  </a:moveTo>
                  <a:lnTo>
                    <a:pt x="513" y="3076"/>
                  </a:lnTo>
                  <a:lnTo>
                    <a:pt x="1" y="3076"/>
                  </a:lnTo>
                  <a:lnTo>
                    <a:pt x="1" y="4868"/>
                  </a:lnTo>
                  <a:lnTo>
                    <a:pt x="2051" y="4868"/>
                  </a:lnTo>
                  <a:lnTo>
                    <a:pt x="2051" y="3076"/>
                  </a:lnTo>
                  <a:lnTo>
                    <a:pt x="1539" y="3076"/>
                  </a:lnTo>
                  <a:lnTo>
                    <a:pt x="1539" y="0"/>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40"/>
            <p:cNvSpPr/>
            <p:nvPr/>
          </p:nvSpPr>
          <p:spPr>
            <a:xfrm>
              <a:off x="833750" y="648225"/>
              <a:ext cx="51275" cy="121700"/>
            </a:xfrm>
            <a:custGeom>
              <a:rect b="b" l="l" r="r" t="t"/>
              <a:pathLst>
                <a:path extrusionOk="0" h="4868" w="2051">
                  <a:moveTo>
                    <a:pt x="513" y="0"/>
                  </a:moveTo>
                  <a:lnTo>
                    <a:pt x="513" y="3076"/>
                  </a:lnTo>
                  <a:lnTo>
                    <a:pt x="0" y="3076"/>
                  </a:lnTo>
                  <a:lnTo>
                    <a:pt x="0" y="4868"/>
                  </a:lnTo>
                  <a:lnTo>
                    <a:pt x="2051" y="4868"/>
                  </a:lnTo>
                  <a:lnTo>
                    <a:pt x="2051" y="3076"/>
                  </a:lnTo>
                  <a:lnTo>
                    <a:pt x="1538" y="3076"/>
                  </a:lnTo>
                  <a:lnTo>
                    <a:pt x="1538" y="0"/>
                  </a:lnTo>
                  <a:close/>
                </a:path>
              </a:pathLst>
            </a:custGeom>
            <a:solidFill>
              <a:schemeClr val="accent6"/>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40"/>
            <p:cNvSpPr/>
            <p:nvPr/>
          </p:nvSpPr>
          <p:spPr>
            <a:xfrm>
              <a:off x="968275" y="641775"/>
              <a:ext cx="38475" cy="83325"/>
            </a:xfrm>
            <a:custGeom>
              <a:rect b="b" l="l" r="r" t="t"/>
              <a:pathLst>
                <a:path extrusionOk="0" h="3333" w="1539">
                  <a:moveTo>
                    <a:pt x="1" y="0"/>
                  </a:moveTo>
                  <a:lnTo>
                    <a:pt x="1" y="3332"/>
                  </a:lnTo>
                  <a:lnTo>
                    <a:pt x="1539" y="3332"/>
                  </a:lnTo>
                  <a:lnTo>
                    <a:pt x="153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40"/>
            <p:cNvSpPr/>
            <p:nvPr/>
          </p:nvSpPr>
          <p:spPr>
            <a:xfrm>
              <a:off x="917050" y="641775"/>
              <a:ext cx="38475" cy="83325"/>
            </a:xfrm>
            <a:custGeom>
              <a:rect b="b" l="l" r="r" t="t"/>
              <a:pathLst>
                <a:path extrusionOk="0" h="3333" w="1539">
                  <a:moveTo>
                    <a:pt x="0" y="0"/>
                  </a:moveTo>
                  <a:lnTo>
                    <a:pt x="0" y="3332"/>
                  </a:lnTo>
                  <a:lnTo>
                    <a:pt x="1538" y="3332"/>
                  </a:lnTo>
                  <a:lnTo>
                    <a:pt x="153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40"/>
            <p:cNvSpPr/>
            <p:nvPr/>
          </p:nvSpPr>
          <p:spPr>
            <a:xfrm>
              <a:off x="1019550" y="641775"/>
              <a:ext cx="38450" cy="83325"/>
            </a:xfrm>
            <a:custGeom>
              <a:rect b="b" l="l" r="r" t="t"/>
              <a:pathLst>
                <a:path extrusionOk="0" h="3333" w="1538">
                  <a:moveTo>
                    <a:pt x="1" y="0"/>
                  </a:moveTo>
                  <a:lnTo>
                    <a:pt x="1" y="3332"/>
                  </a:lnTo>
                  <a:lnTo>
                    <a:pt x="1537" y="3332"/>
                  </a:lnTo>
                  <a:lnTo>
                    <a:pt x="153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40"/>
            <p:cNvSpPr/>
            <p:nvPr/>
          </p:nvSpPr>
          <p:spPr>
            <a:xfrm>
              <a:off x="1070800" y="641775"/>
              <a:ext cx="38475" cy="83325"/>
            </a:xfrm>
            <a:custGeom>
              <a:rect b="b" l="l" r="r" t="t"/>
              <a:pathLst>
                <a:path extrusionOk="0" h="3333" w="1539">
                  <a:moveTo>
                    <a:pt x="0" y="0"/>
                  </a:moveTo>
                  <a:lnTo>
                    <a:pt x="0" y="3332"/>
                  </a:lnTo>
                  <a:lnTo>
                    <a:pt x="1538" y="3332"/>
                  </a:lnTo>
                  <a:lnTo>
                    <a:pt x="153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40"/>
            <p:cNvSpPr/>
            <p:nvPr/>
          </p:nvSpPr>
          <p:spPr>
            <a:xfrm>
              <a:off x="814525" y="641775"/>
              <a:ext cx="38475" cy="83325"/>
            </a:xfrm>
            <a:custGeom>
              <a:rect b="b" l="l" r="r" t="t"/>
              <a:pathLst>
                <a:path extrusionOk="0" h="3333" w="1539">
                  <a:moveTo>
                    <a:pt x="1" y="0"/>
                  </a:moveTo>
                  <a:lnTo>
                    <a:pt x="1" y="3332"/>
                  </a:lnTo>
                  <a:lnTo>
                    <a:pt x="1539" y="3332"/>
                  </a:lnTo>
                  <a:lnTo>
                    <a:pt x="153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40"/>
            <p:cNvSpPr/>
            <p:nvPr/>
          </p:nvSpPr>
          <p:spPr>
            <a:xfrm>
              <a:off x="865775" y="641775"/>
              <a:ext cx="38475" cy="83325"/>
            </a:xfrm>
            <a:custGeom>
              <a:rect b="b" l="l" r="r" t="t"/>
              <a:pathLst>
                <a:path extrusionOk="0" h="3333" w="1539">
                  <a:moveTo>
                    <a:pt x="0" y="0"/>
                  </a:moveTo>
                  <a:lnTo>
                    <a:pt x="0" y="3332"/>
                  </a:lnTo>
                  <a:lnTo>
                    <a:pt x="1538" y="3332"/>
                  </a:lnTo>
                  <a:lnTo>
                    <a:pt x="153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40"/>
            <p:cNvSpPr/>
            <p:nvPr/>
          </p:nvSpPr>
          <p:spPr>
            <a:xfrm>
              <a:off x="782500" y="398375"/>
              <a:ext cx="358800" cy="249875"/>
            </a:xfrm>
            <a:custGeom>
              <a:rect b="b" l="l" r="r" t="t"/>
              <a:pathLst>
                <a:path extrusionOk="0" h="9995" w="14352">
                  <a:moveTo>
                    <a:pt x="3717" y="0"/>
                  </a:moveTo>
                  <a:cubicBezTo>
                    <a:pt x="1672" y="0"/>
                    <a:pt x="0" y="1673"/>
                    <a:pt x="0" y="3716"/>
                  </a:cubicBezTo>
                  <a:lnTo>
                    <a:pt x="0" y="9994"/>
                  </a:lnTo>
                  <a:lnTo>
                    <a:pt x="14351" y="9994"/>
                  </a:lnTo>
                  <a:lnTo>
                    <a:pt x="14351" y="8872"/>
                  </a:lnTo>
                  <a:cubicBezTo>
                    <a:pt x="14351" y="7984"/>
                    <a:pt x="13687" y="7245"/>
                    <a:pt x="12806" y="7129"/>
                  </a:cubicBezTo>
                  <a:cubicBezTo>
                    <a:pt x="11333" y="6938"/>
                    <a:pt x="9738" y="6315"/>
                    <a:pt x="9738" y="3844"/>
                  </a:cubicBezTo>
                  <a:lnTo>
                    <a:pt x="9738" y="3716"/>
                  </a:lnTo>
                  <a:cubicBezTo>
                    <a:pt x="9738" y="1673"/>
                    <a:pt x="8066" y="0"/>
                    <a:pt x="602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40"/>
            <p:cNvSpPr/>
            <p:nvPr/>
          </p:nvSpPr>
          <p:spPr>
            <a:xfrm>
              <a:off x="814525" y="705825"/>
              <a:ext cx="38475" cy="19275"/>
            </a:xfrm>
            <a:custGeom>
              <a:rect b="b" l="l" r="r" t="t"/>
              <a:pathLst>
                <a:path extrusionOk="0" h="771" w="1539">
                  <a:moveTo>
                    <a:pt x="1" y="1"/>
                  </a:moveTo>
                  <a:lnTo>
                    <a:pt x="1" y="770"/>
                  </a:lnTo>
                  <a:lnTo>
                    <a:pt x="1539" y="770"/>
                  </a:lnTo>
                  <a:lnTo>
                    <a:pt x="153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40"/>
            <p:cNvSpPr/>
            <p:nvPr/>
          </p:nvSpPr>
          <p:spPr>
            <a:xfrm>
              <a:off x="865775" y="705825"/>
              <a:ext cx="38475" cy="19275"/>
            </a:xfrm>
            <a:custGeom>
              <a:rect b="b" l="l" r="r" t="t"/>
              <a:pathLst>
                <a:path extrusionOk="0" h="771" w="1539">
                  <a:moveTo>
                    <a:pt x="0" y="1"/>
                  </a:moveTo>
                  <a:lnTo>
                    <a:pt x="0" y="770"/>
                  </a:lnTo>
                  <a:lnTo>
                    <a:pt x="1538" y="770"/>
                  </a:lnTo>
                  <a:lnTo>
                    <a:pt x="153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40"/>
            <p:cNvSpPr/>
            <p:nvPr/>
          </p:nvSpPr>
          <p:spPr>
            <a:xfrm>
              <a:off x="917050" y="705825"/>
              <a:ext cx="38475" cy="19275"/>
            </a:xfrm>
            <a:custGeom>
              <a:rect b="b" l="l" r="r" t="t"/>
              <a:pathLst>
                <a:path extrusionOk="0" h="771" w="1539">
                  <a:moveTo>
                    <a:pt x="0" y="1"/>
                  </a:moveTo>
                  <a:lnTo>
                    <a:pt x="0" y="770"/>
                  </a:lnTo>
                  <a:lnTo>
                    <a:pt x="1538" y="770"/>
                  </a:lnTo>
                  <a:lnTo>
                    <a:pt x="153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40"/>
            <p:cNvSpPr/>
            <p:nvPr/>
          </p:nvSpPr>
          <p:spPr>
            <a:xfrm>
              <a:off x="968275" y="705825"/>
              <a:ext cx="38475" cy="19275"/>
            </a:xfrm>
            <a:custGeom>
              <a:rect b="b" l="l" r="r" t="t"/>
              <a:pathLst>
                <a:path extrusionOk="0" h="771" w="1539">
                  <a:moveTo>
                    <a:pt x="1" y="1"/>
                  </a:moveTo>
                  <a:lnTo>
                    <a:pt x="1" y="770"/>
                  </a:lnTo>
                  <a:lnTo>
                    <a:pt x="1539" y="770"/>
                  </a:lnTo>
                  <a:lnTo>
                    <a:pt x="153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40"/>
            <p:cNvSpPr/>
            <p:nvPr/>
          </p:nvSpPr>
          <p:spPr>
            <a:xfrm>
              <a:off x="1019550" y="705825"/>
              <a:ext cx="38450" cy="19275"/>
            </a:xfrm>
            <a:custGeom>
              <a:rect b="b" l="l" r="r" t="t"/>
              <a:pathLst>
                <a:path extrusionOk="0" h="771" w="1538">
                  <a:moveTo>
                    <a:pt x="1" y="1"/>
                  </a:moveTo>
                  <a:lnTo>
                    <a:pt x="1" y="770"/>
                  </a:lnTo>
                  <a:lnTo>
                    <a:pt x="1537" y="770"/>
                  </a:lnTo>
                  <a:lnTo>
                    <a:pt x="153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40"/>
            <p:cNvSpPr/>
            <p:nvPr/>
          </p:nvSpPr>
          <p:spPr>
            <a:xfrm>
              <a:off x="1070800" y="705825"/>
              <a:ext cx="38475" cy="19275"/>
            </a:xfrm>
            <a:custGeom>
              <a:rect b="b" l="l" r="r" t="t"/>
              <a:pathLst>
                <a:path extrusionOk="0" h="771" w="1539">
                  <a:moveTo>
                    <a:pt x="0" y="1"/>
                  </a:moveTo>
                  <a:lnTo>
                    <a:pt x="0" y="770"/>
                  </a:lnTo>
                  <a:lnTo>
                    <a:pt x="1538" y="770"/>
                  </a:lnTo>
                  <a:lnTo>
                    <a:pt x="153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40"/>
            <p:cNvSpPr/>
            <p:nvPr/>
          </p:nvSpPr>
          <p:spPr>
            <a:xfrm>
              <a:off x="782500" y="622600"/>
              <a:ext cx="358800" cy="25600"/>
            </a:xfrm>
            <a:custGeom>
              <a:rect b="b" l="l" r="r" t="t"/>
              <a:pathLst>
                <a:path extrusionOk="0" h="1024" w="14352">
                  <a:moveTo>
                    <a:pt x="0" y="0"/>
                  </a:moveTo>
                  <a:lnTo>
                    <a:pt x="0" y="1024"/>
                  </a:lnTo>
                  <a:lnTo>
                    <a:pt x="14351" y="1024"/>
                  </a:lnTo>
                  <a:lnTo>
                    <a:pt x="14351" y="0"/>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6" name="Shape 1046"/>
        <p:cNvGrpSpPr/>
        <p:nvPr/>
      </p:nvGrpSpPr>
      <p:grpSpPr>
        <a:xfrm>
          <a:off x="0" y="0"/>
          <a:ext cx="0" cy="0"/>
          <a:chOff x="0" y="0"/>
          <a:chExt cx="0" cy="0"/>
        </a:xfrm>
      </p:grpSpPr>
      <p:grpSp>
        <p:nvGrpSpPr>
          <p:cNvPr id="1047" name="Google Shape;1047;p41"/>
          <p:cNvGrpSpPr/>
          <p:nvPr/>
        </p:nvGrpSpPr>
        <p:grpSpPr>
          <a:xfrm>
            <a:off x="1327782" y="891508"/>
            <a:ext cx="651212" cy="1383230"/>
            <a:chOff x="1327775" y="1426950"/>
            <a:chExt cx="399125" cy="847775"/>
          </a:xfrm>
        </p:grpSpPr>
        <p:sp>
          <p:nvSpPr>
            <p:cNvPr id="1048" name="Google Shape;1048;p41"/>
            <p:cNvSpPr/>
            <p:nvPr/>
          </p:nvSpPr>
          <p:spPr>
            <a:xfrm>
              <a:off x="1327775" y="1426950"/>
              <a:ext cx="399125" cy="847775"/>
            </a:xfrm>
            <a:custGeom>
              <a:rect b="b" l="l" r="r" t="t"/>
              <a:pathLst>
                <a:path extrusionOk="0" h="33911" w="15965">
                  <a:moveTo>
                    <a:pt x="14194" y="0"/>
                  </a:moveTo>
                  <a:lnTo>
                    <a:pt x="14194" y="0"/>
                  </a:lnTo>
                  <a:cubicBezTo>
                    <a:pt x="8929" y="3415"/>
                    <a:pt x="4769" y="8505"/>
                    <a:pt x="2472" y="14345"/>
                  </a:cubicBezTo>
                  <a:cubicBezTo>
                    <a:pt x="175" y="20184"/>
                    <a:pt x="0" y="27824"/>
                    <a:pt x="1527" y="33911"/>
                  </a:cubicBezTo>
                  <a:cubicBezTo>
                    <a:pt x="6946" y="30488"/>
                    <a:pt x="11210" y="25273"/>
                    <a:pt x="13490" y="19285"/>
                  </a:cubicBezTo>
                  <a:cubicBezTo>
                    <a:pt x="15770" y="13295"/>
                    <a:pt x="15965" y="6160"/>
                    <a:pt x="1419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41"/>
            <p:cNvSpPr/>
            <p:nvPr/>
          </p:nvSpPr>
          <p:spPr>
            <a:xfrm>
              <a:off x="1414525" y="1439050"/>
              <a:ext cx="265275" cy="714225"/>
            </a:xfrm>
            <a:custGeom>
              <a:rect b="b" l="l" r="r" t="t"/>
              <a:pathLst>
                <a:path extrusionOk="0" h="28569" w="10611">
                  <a:moveTo>
                    <a:pt x="10464" y="0"/>
                  </a:moveTo>
                  <a:cubicBezTo>
                    <a:pt x="10432" y="0"/>
                    <a:pt x="10401" y="17"/>
                    <a:pt x="10382" y="56"/>
                  </a:cubicBezTo>
                  <a:cubicBezTo>
                    <a:pt x="7058" y="7151"/>
                    <a:pt x="4218" y="14468"/>
                    <a:pt x="1894" y="21951"/>
                  </a:cubicBezTo>
                  <a:cubicBezTo>
                    <a:pt x="1228" y="24099"/>
                    <a:pt x="604" y="26261"/>
                    <a:pt x="22" y="28434"/>
                  </a:cubicBezTo>
                  <a:cubicBezTo>
                    <a:pt x="0" y="28516"/>
                    <a:pt x="68" y="28569"/>
                    <a:pt x="133" y="28569"/>
                  </a:cubicBezTo>
                  <a:cubicBezTo>
                    <a:pt x="176" y="28569"/>
                    <a:pt x="218" y="28546"/>
                    <a:pt x="232" y="28492"/>
                  </a:cubicBezTo>
                  <a:cubicBezTo>
                    <a:pt x="2247" y="20964"/>
                    <a:pt x="4775" y="13582"/>
                    <a:pt x="7796" y="6398"/>
                  </a:cubicBezTo>
                  <a:cubicBezTo>
                    <a:pt x="8679" y="4302"/>
                    <a:pt x="9604" y="2226"/>
                    <a:pt x="10570" y="166"/>
                  </a:cubicBezTo>
                  <a:cubicBezTo>
                    <a:pt x="10611" y="80"/>
                    <a:pt x="10535" y="0"/>
                    <a:pt x="1046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41"/>
            <p:cNvSpPr/>
            <p:nvPr/>
          </p:nvSpPr>
          <p:spPr>
            <a:xfrm>
              <a:off x="1585775" y="1594475"/>
              <a:ext cx="122650" cy="54300"/>
            </a:xfrm>
            <a:custGeom>
              <a:rect b="b" l="l" r="r" t="t"/>
              <a:pathLst>
                <a:path extrusionOk="0" h="2172" w="4906">
                  <a:moveTo>
                    <a:pt x="4731" y="1"/>
                  </a:moveTo>
                  <a:cubicBezTo>
                    <a:pt x="4716" y="1"/>
                    <a:pt x="4700" y="4"/>
                    <a:pt x="4684" y="11"/>
                  </a:cubicBezTo>
                  <a:lnTo>
                    <a:pt x="113" y="1975"/>
                  </a:lnTo>
                  <a:cubicBezTo>
                    <a:pt x="1" y="2022"/>
                    <a:pt x="72" y="2172"/>
                    <a:pt x="176" y="2172"/>
                  </a:cubicBezTo>
                  <a:cubicBezTo>
                    <a:pt x="191" y="2172"/>
                    <a:pt x="206" y="2169"/>
                    <a:pt x="222" y="2162"/>
                  </a:cubicBezTo>
                  <a:lnTo>
                    <a:pt x="4794" y="198"/>
                  </a:lnTo>
                  <a:cubicBezTo>
                    <a:pt x="4906" y="151"/>
                    <a:pt x="4836" y="1"/>
                    <a:pt x="473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41"/>
            <p:cNvSpPr/>
            <p:nvPr/>
          </p:nvSpPr>
          <p:spPr>
            <a:xfrm>
              <a:off x="1537400" y="1732275"/>
              <a:ext cx="168350" cy="50450"/>
            </a:xfrm>
            <a:custGeom>
              <a:rect b="b" l="l" r="r" t="t"/>
              <a:pathLst>
                <a:path extrusionOk="0" h="2018" w="6734">
                  <a:moveTo>
                    <a:pt x="6585" y="1"/>
                  </a:moveTo>
                  <a:cubicBezTo>
                    <a:pt x="6575" y="1"/>
                    <a:pt x="6565" y="2"/>
                    <a:pt x="6553" y="6"/>
                  </a:cubicBezTo>
                  <a:lnTo>
                    <a:pt x="123" y="1804"/>
                  </a:lnTo>
                  <a:cubicBezTo>
                    <a:pt x="0" y="1839"/>
                    <a:pt x="38" y="2018"/>
                    <a:pt x="150" y="2018"/>
                  </a:cubicBezTo>
                  <a:cubicBezTo>
                    <a:pt x="160" y="2018"/>
                    <a:pt x="170" y="2016"/>
                    <a:pt x="182" y="2013"/>
                  </a:cubicBezTo>
                  <a:lnTo>
                    <a:pt x="6611" y="214"/>
                  </a:lnTo>
                  <a:cubicBezTo>
                    <a:pt x="6734" y="180"/>
                    <a:pt x="6697" y="1"/>
                    <a:pt x="658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41"/>
            <p:cNvSpPr/>
            <p:nvPr/>
          </p:nvSpPr>
          <p:spPr>
            <a:xfrm>
              <a:off x="1489850" y="1860675"/>
              <a:ext cx="204925" cy="57775"/>
            </a:xfrm>
            <a:custGeom>
              <a:rect b="b" l="l" r="r" t="t"/>
              <a:pathLst>
                <a:path extrusionOk="0" h="2311" w="8197">
                  <a:moveTo>
                    <a:pt x="8039" y="1"/>
                  </a:moveTo>
                  <a:cubicBezTo>
                    <a:pt x="8031" y="1"/>
                    <a:pt x="8022" y="2"/>
                    <a:pt x="8012" y="4"/>
                  </a:cubicBezTo>
                  <a:cubicBezTo>
                    <a:pt x="5358" y="612"/>
                    <a:pt x="2728" y="1308"/>
                    <a:pt x="122" y="2095"/>
                  </a:cubicBezTo>
                  <a:cubicBezTo>
                    <a:pt x="1" y="2132"/>
                    <a:pt x="37" y="2310"/>
                    <a:pt x="146" y="2310"/>
                  </a:cubicBezTo>
                  <a:cubicBezTo>
                    <a:pt x="157" y="2310"/>
                    <a:pt x="168" y="2309"/>
                    <a:pt x="180" y="2305"/>
                  </a:cubicBezTo>
                  <a:cubicBezTo>
                    <a:pt x="2786" y="1518"/>
                    <a:pt x="5416" y="822"/>
                    <a:pt x="8070" y="214"/>
                  </a:cubicBezTo>
                  <a:cubicBezTo>
                    <a:pt x="8197" y="185"/>
                    <a:pt x="8156" y="1"/>
                    <a:pt x="803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41"/>
            <p:cNvSpPr/>
            <p:nvPr/>
          </p:nvSpPr>
          <p:spPr>
            <a:xfrm>
              <a:off x="1563075" y="1486250"/>
              <a:ext cx="66200" cy="65175"/>
            </a:xfrm>
            <a:custGeom>
              <a:rect b="b" l="l" r="r" t="t"/>
              <a:pathLst>
                <a:path extrusionOk="0" h="2607" w="2648">
                  <a:moveTo>
                    <a:pt x="159" y="0"/>
                  </a:moveTo>
                  <a:cubicBezTo>
                    <a:pt x="80" y="0"/>
                    <a:pt x="1" y="86"/>
                    <a:pt x="58" y="162"/>
                  </a:cubicBezTo>
                  <a:lnTo>
                    <a:pt x="224" y="379"/>
                  </a:lnTo>
                  <a:cubicBezTo>
                    <a:pt x="248" y="410"/>
                    <a:pt x="280" y="424"/>
                    <a:pt x="312" y="425"/>
                  </a:cubicBezTo>
                  <a:lnTo>
                    <a:pt x="312" y="425"/>
                  </a:lnTo>
                  <a:lnTo>
                    <a:pt x="2418" y="2574"/>
                  </a:lnTo>
                  <a:cubicBezTo>
                    <a:pt x="2440" y="2597"/>
                    <a:pt x="2466" y="2607"/>
                    <a:pt x="2490" y="2607"/>
                  </a:cubicBezTo>
                  <a:cubicBezTo>
                    <a:pt x="2573" y="2607"/>
                    <a:pt x="2648" y="2498"/>
                    <a:pt x="2572" y="2421"/>
                  </a:cubicBezTo>
                  <a:lnTo>
                    <a:pt x="229" y="30"/>
                  </a:lnTo>
                  <a:cubicBezTo>
                    <a:pt x="209" y="9"/>
                    <a:pt x="184" y="0"/>
                    <a:pt x="1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41"/>
            <p:cNvSpPr/>
            <p:nvPr/>
          </p:nvSpPr>
          <p:spPr>
            <a:xfrm>
              <a:off x="1456500" y="1639075"/>
              <a:ext cx="107300" cy="77925"/>
            </a:xfrm>
            <a:custGeom>
              <a:rect b="b" l="l" r="r" t="t"/>
              <a:pathLst>
                <a:path extrusionOk="0" h="3117" w="4292">
                  <a:moveTo>
                    <a:pt x="170" y="1"/>
                  </a:moveTo>
                  <a:cubicBezTo>
                    <a:pt x="80" y="1"/>
                    <a:pt x="1" y="111"/>
                    <a:pt x="88" y="180"/>
                  </a:cubicBezTo>
                  <a:cubicBezTo>
                    <a:pt x="1379" y="1209"/>
                    <a:pt x="2712" y="2181"/>
                    <a:pt x="4085" y="3098"/>
                  </a:cubicBezTo>
                  <a:cubicBezTo>
                    <a:pt x="4105" y="3111"/>
                    <a:pt x="4124" y="3117"/>
                    <a:pt x="4142" y="3117"/>
                  </a:cubicBezTo>
                  <a:cubicBezTo>
                    <a:pt x="4232" y="3117"/>
                    <a:pt x="4292" y="2975"/>
                    <a:pt x="4195" y="2910"/>
                  </a:cubicBezTo>
                  <a:cubicBezTo>
                    <a:pt x="2837" y="2004"/>
                    <a:pt x="1519" y="1042"/>
                    <a:pt x="241" y="27"/>
                  </a:cubicBezTo>
                  <a:cubicBezTo>
                    <a:pt x="219" y="9"/>
                    <a:pt x="194" y="1"/>
                    <a:pt x="17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41"/>
            <p:cNvSpPr/>
            <p:nvPr/>
          </p:nvSpPr>
          <p:spPr>
            <a:xfrm>
              <a:off x="1388200" y="1750375"/>
              <a:ext cx="122925" cy="101525"/>
            </a:xfrm>
            <a:custGeom>
              <a:rect b="b" l="l" r="r" t="t"/>
              <a:pathLst>
                <a:path extrusionOk="0" h="4061" w="4917">
                  <a:moveTo>
                    <a:pt x="168" y="0"/>
                  </a:moveTo>
                  <a:cubicBezTo>
                    <a:pt x="79" y="0"/>
                    <a:pt x="1" y="110"/>
                    <a:pt x="85" y="180"/>
                  </a:cubicBezTo>
                  <a:lnTo>
                    <a:pt x="4678" y="4033"/>
                  </a:lnTo>
                  <a:cubicBezTo>
                    <a:pt x="4701" y="4053"/>
                    <a:pt x="4726" y="4061"/>
                    <a:pt x="4750" y="4061"/>
                  </a:cubicBezTo>
                  <a:cubicBezTo>
                    <a:pt x="4839" y="4061"/>
                    <a:pt x="4916" y="3951"/>
                    <a:pt x="4832" y="3880"/>
                  </a:cubicBezTo>
                  <a:lnTo>
                    <a:pt x="4831" y="3880"/>
                  </a:lnTo>
                  <a:lnTo>
                    <a:pt x="239" y="27"/>
                  </a:lnTo>
                  <a:cubicBezTo>
                    <a:pt x="217" y="8"/>
                    <a:pt x="192" y="0"/>
                    <a:pt x="1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41"/>
            <p:cNvSpPr/>
            <p:nvPr/>
          </p:nvSpPr>
          <p:spPr>
            <a:xfrm>
              <a:off x="1345775" y="1933450"/>
              <a:ext cx="110100" cy="74000"/>
            </a:xfrm>
            <a:custGeom>
              <a:rect b="b" l="l" r="r" t="t"/>
              <a:pathLst>
                <a:path extrusionOk="0" h="2960" w="4404">
                  <a:moveTo>
                    <a:pt x="144" y="0"/>
                  </a:moveTo>
                  <a:cubicBezTo>
                    <a:pt x="58" y="0"/>
                    <a:pt x="0" y="140"/>
                    <a:pt x="92" y="209"/>
                  </a:cubicBezTo>
                  <a:cubicBezTo>
                    <a:pt x="1414" y="1189"/>
                    <a:pt x="2782" y="2100"/>
                    <a:pt x="4193" y="2944"/>
                  </a:cubicBezTo>
                  <a:cubicBezTo>
                    <a:pt x="4212" y="2955"/>
                    <a:pt x="4230" y="2960"/>
                    <a:pt x="4247" y="2960"/>
                  </a:cubicBezTo>
                  <a:cubicBezTo>
                    <a:pt x="4341" y="2960"/>
                    <a:pt x="4403" y="2816"/>
                    <a:pt x="4303" y="2756"/>
                  </a:cubicBezTo>
                  <a:lnTo>
                    <a:pt x="4302" y="2756"/>
                  </a:lnTo>
                  <a:cubicBezTo>
                    <a:pt x="2888" y="1911"/>
                    <a:pt x="1522" y="999"/>
                    <a:pt x="201" y="21"/>
                  </a:cubicBezTo>
                  <a:cubicBezTo>
                    <a:pt x="182" y="7"/>
                    <a:pt x="162" y="0"/>
                    <a:pt x="144" y="0"/>
                  </a:cubicBezTo>
                  <a:close/>
                </a:path>
              </a:pathLst>
            </a:custGeom>
            <a:solidFill>
              <a:srgbClr val="FFF4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41"/>
            <p:cNvSpPr/>
            <p:nvPr/>
          </p:nvSpPr>
          <p:spPr>
            <a:xfrm>
              <a:off x="1444300" y="2020200"/>
              <a:ext cx="185550" cy="45375"/>
            </a:xfrm>
            <a:custGeom>
              <a:rect b="b" l="l" r="r" t="t"/>
              <a:pathLst>
                <a:path extrusionOk="0" h="1815" w="7422">
                  <a:moveTo>
                    <a:pt x="7263" y="0"/>
                  </a:moveTo>
                  <a:cubicBezTo>
                    <a:pt x="7255" y="0"/>
                    <a:pt x="7246" y="1"/>
                    <a:pt x="7237" y="3"/>
                  </a:cubicBezTo>
                  <a:lnTo>
                    <a:pt x="127" y="1601"/>
                  </a:lnTo>
                  <a:cubicBezTo>
                    <a:pt x="0" y="1630"/>
                    <a:pt x="42" y="1814"/>
                    <a:pt x="159" y="1814"/>
                  </a:cubicBezTo>
                  <a:cubicBezTo>
                    <a:pt x="167" y="1814"/>
                    <a:pt x="176" y="1813"/>
                    <a:pt x="185" y="1811"/>
                  </a:cubicBezTo>
                  <a:lnTo>
                    <a:pt x="7294" y="213"/>
                  </a:lnTo>
                  <a:cubicBezTo>
                    <a:pt x="7422" y="184"/>
                    <a:pt x="7380" y="0"/>
                    <a:pt x="72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41"/>
            <p:cNvSpPr/>
            <p:nvPr/>
          </p:nvSpPr>
          <p:spPr>
            <a:xfrm>
              <a:off x="1328675" y="2077225"/>
              <a:ext cx="101300" cy="57050"/>
            </a:xfrm>
            <a:custGeom>
              <a:rect b="b" l="l" r="r" t="t"/>
              <a:pathLst>
                <a:path extrusionOk="0" h="2282" w="4052">
                  <a:moveTo>
                    <a:pt x="159" y="0"/>
                  </a:moveTo>
                  <a:cubicBezTo>
                    <a:pt x="63" y="0"/>
                    <a:pt x="0" y="142"/>
                    <a:pt x="103" y="203"/>
                  </a:cubicBezTo>
                  <a:lnTo>
                    <a:pt x="103" y="203"/>
                  </a:lnTo>
                  <a:lnTo>
                    <a:pt x="103" y="203"/>
                  </a:lnTo>
                  <a:lnTo>
                    <a:pt x="346" y="348"/>
                  </a:lnTo>
                  <a:cubicBezTo>
                    <a:pt x="362" y="358"/>
                    <a:pt x="378" y="363"/>
                    <a:pt x="394" y="364"/>
                  </a:cubicBezTo>
                  <a:lnTo>
                    <a:pt x="394" y="364"/>
                  </a:lnTo>
                  <a:lnTo>
                    <a:pt x="3837" y="2267"/>
                  </a:lnTo>
                  <a:cubicBezTo>
                    <a:pt x="3856" y="2277"/>
                    <a:pt x="3874" y="2282"/>
                    <a:pt x="3891" y="2282"/>
                  </a:cubicBezTo>
                  <a:cubicBezTo>
                    <a:pt x="3988" y="2282"/>
                    <a:pt x="4051" y="2138"/>
                    <a:pt x="3947" y="2080"/>
                  </a:cubicBezTo>
                  <a:lnTo>
                    <a:pt x="212" y="15"/>
                  </a:lnTo>
                  <a:cubicBezTo>
                    <a:pt x="194" y="5"/>
                    <a:pt x="176" y="0"/>
                    <a:pt x="159" y="0"/>
                  </a:cubicBezTo>
                  <a:close/>
                </a:path>
              </a:pathLst>
            </a:custGeom>
            <a:solidFill>
              <a:srgbClr val="FFF4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 name="Google Shape;1059;p41"/>
          <p:cNvGrpSpPr/>
          <p:nvPr/>
        </p:nvGrpSpPr>
        <p:grpSpPr>
          <a:xfrm rot="-1360709">
            <a:off x="1005603" y="1016991"/>
            <a:ext cx="651234" cy="1383276"/>
            <a:chOff x="1327775" y="1426950"/>
            <a:chExt cx="399125" cy="847775"/>
          </a:xfrm>
        </p:grpSpPr>
        <p:sp>
          <p:nvSpPr>
            <p:cNvPr id="1060" name="Google Shape;1060;p41"/>
            <p:cNvSpPr/>
            <p:nvPr/>
          </p:nvSpPr>
          <p:spPr>
            <a:xfrm>
              <a:off x="1327775" y="1426950"/>
              <a:ext cx="399125" cy="847775"/>
            </a:xfrm>
            <a:custGeom>
              <a:rect b="b" l="l" r="r" t="t"/>
              <a:pathLst>
                <a:path extrusionOk="0" h="33911" w="15965">
                  <a:moveTo>
                    <a:pt x="14194" y="0"/>
                  </a:moveTo>
                  <a:lnTo>
                    <a:pt x="14194" y="0"/>
                  </a:lnTo>
                  <a:cubicBezTo>
                    <a:pt x="8929" y="3415"/>
                    <a:pt x="4769" y="8505"/>
                    <a:pt x="2472" y="14345"/>
                  </a:cubicBezTo>
                  <a:cubicBezTo>
                    <a:pt x="175" y="20184"/>
                    <a:pt x="0" y="27824"/>
                    <a:pt x="1527" y="33911"/>
                  </a:cubicBezTo>
                  <a:cubicBezTo>
                    <a:pt x="6946" y="30488"/>
                    <a:pt x="11210" y="25273"/>
                    <a:pt x="13490" y="19285"/>
                  </a:cubicBezTo>
                  <a:cubicBezTo>
                    <a:pt x="15770" y="13295"/>
                    <a:pt x="15965" y="6160"/>
                    <a:pt x="1419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41"/>
            <p:cNvSpPr/>
            <p:nvPr/>
          </p:nvSpPr>
          <p:spPr>
            <a:xfrm>
              <a:off x="1414525" y="1439050"/>
              <a:ext cx="265275" cy="714225"/>
            </a:xfrm>
            <a:custGeom>
              <a:rect b="b" l="l" r="r" t="t"/>
              <a:pathLst>
                <a:path extrusionOk="0" h="28569" w="10611">
                  <a:moveTo>
                    <a:pt x="10464" y="0"/>
                  </a:moveTo>
                  <a:cubicBezTo>
                    <a:pt x="10432" y="0"/>
                    <a:pt x="10401" y="17"/>
                    <a:pt x="10382" y="56"/>
                  </a:cubicBezTo>
                  <a:cubicBezTo>
                    <a:pt x="7058" y="7151"/>
                    <a:pt x="4218" y="14468"/>
                    <a:pt x="1894" y="21951"/>
                  </a:cubicBezTo>
                  <a:cubicBezTo>
                    <a:pt x="1228" y="24099"/>
                    <a:pt x="604" y="26261"/>
                    <a:pt x="22" y="28434"/>
                  </a:cubicBezTo>
                  <a:cubicBezTo>
                    <a:pt x="0" y="28516"/>
                    <a:pt x="68" y="28569"/>
                    <a:pt x="133" y="28569"/>
                  </a:cubicBezTo>
                  <a:cubicBezTo>
                    <a:pt x="176" y="28569"/>
                    <a:pt x="218" y="28546"/>
                    <a:pt x="232" y="28492"/>
                  </a:cubicBezTo>
                  <a:cubicBezTo>
                    <a:pt x="2247" y="20964"/>
                    <a:pt x="4775" y="13582"/>
                    <a:pt x="7796" y="6398"/>
                  </a:cubicBezTo>
                  <a:cubicBezTo>
                    <a:pt x="8679" y="4302"/>
                    <a:pt x="9604" y="2226"/>
                    <a:pt x="10570" y="166"/>
                  </a:cubicBezTo>
                  <a:cubicBezTo>
                    <a:pt x="10611" y="80"/>
                    <a:pt x="10535" y="0"/>
                    <a:pt x="1046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41"/>
            <p:cNvSpPr/>
            <p:nvPr/>
          </p:nvSpPr>
          <p:spPr>
            <a:xfrm>
              <a:off x="1585775" y="1594475"/>
              <a:ext cx="122650" cy="54300"/>
            </a:xfrm>
            <a:custGeom>
              <a:rect b="b" l="l" r="r" t="t"/>
              <a:pathLst>
                <a:path extrusionOk="0" h="2172" w="4906">
                  <a:moveTo>
                    <a:pt x="4731" y="1"/>
                  </a:moveTo>
                  <a:cubicBezTo>
                    <a:pt x="4716" y="1"/>
                    <a:pt x="4700" y="4"/>
                    <a:pt x="4684" y="11"/>
                  </a:cubicBezTo>
                  <a:lnTo>
                    <a:pt x="113" y="1975"/>
                  </a:lnTo>
                  <a:cubicBezTo>
                    <a:pt x="1" y="2022"/>
                    <a:pt x="72" y="2172"/>
                    <a:pt x="176" y="2172"/>
                  </a:cubicBezTo>
                  <a:cubicBezTo>
                    <a:pt x="191" y="2172"/>
                    <a:pt x="206" y="2169"/>
                    <a:pt x="222" y="2162"/>
                  </a:cubicBezTo>
                  <a:lnTo>
                    <a:pt x="4794" y="198"/>
                  </a:lnTo>
                  <a:cubicBezTo>
                    <a:pt x="4906" y="151"/>
                    <a:pt x="4836" y="1"/>
                    <a:pt x="473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41"/>
            <p:cNvSpPr/>
            <p:nvPr/>
          </p:nvSpPr>
          <p:spPr>
            <a:xfrm>
              <a:off x="1537400" y="1732275"/>
              <a:ext cx="168350" cy="50450"/>
            </a:xfrm>
            <a:custGeom>
              <a:rect b="b" l="l" r="r" t="t"/>
              <a:pathLst>
                <a:path extrusionOk="0" h="2018" w="6734">
                  <a:moveTo>
                    <a:pt x="6585" y="1"/>
                  </a:moveTo>
                  <a:cubicBezTo>
                    <a:pt x="6575" y="1"/>
                    <a:pt x="6565" y="2"/>
                    <a:pt x="6553" y="6"/>
                  </a:cubicBezTo>
                  <a:lnTo>
                    <a:pt x="123" y="1804"/>
                  </a:lnTo>
                  <a:cubicBezTo>
                    <a:pt x="0" y="1839"/>
                    <a:pt x="38" y="2018"/>
                    <a:pt x="150" y="2018"/>
                  </a:cubicBezTo>
                  <a:cubicBezTo>
                    <a:pt x="160" y="2018"/>
                    <a:pt x="170" y="2016"/>
                    <a:pt x="182" y="2013"/>
                  </a:cubicBezTo>
                  <a:lnTo>
                    <a:pt x="6611" y="214"/>
                  </a:lnTo>
                  <a:cubicBezTo>
                    <a:pt x="6734" y="180"/>
                    <a:pt x="6697" y="1"/>
                    <a:pt x="658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41"/>
            <p:cNvSpPr/>
            <p:nvPr/>
          </p:nvSpPr>
          <p:spPr>
            <a:xfrm>
              <a:off x="1489850" y="1860675"/>
              <a:ext cx="204925" cy="57775"/>
            </a:xfrm>
            <a:custGeom>
              <a:rect b="b" l="l" r="r" t="t"/>
              <a:pathLst>
                <a:path extrusionOk="0" h="2311" w="8197">
                  <a:moveTo>
                    <a:pt x="8039" y="1"/>
                  </a:moveTo>
                  <a:cubicBezTo>
                    <a:pt x="8031" y="1"/>
                    <a:pt x="8022" y="2"/>
                    <a:pt x="8012" y="4"/>
                  </a:cubicBezTo>
                  <a:cubicBezTo>
                    <a:pt x="5358" y="612"/>
                    <a:pt x="2728" y="1308"/>
                    <a:pt x="122" y="2095"/>
                  </a:cubicBezTo>
                  <a:cubicBezTo>
                    <a:pt x="1" y="2132"/>
                    <a:pt x="37" y="2310"/>
                    <a:pt x="146" y="2310"/>
                  </a:cubicBezTo>
                  <a:cubicBezTo>
                    <a:pt x="157" y="2310"/>
                    <a:pt x="168" y="2309"/>
                    <a:pt x="180" y="2305"/>
                  </a:cubicBezTo>
                  <a:cubicBezTo>
                    <a:pt x="2786" y="1518"/>
                    <a:pt x="5416" y="822"/>
                    <a:pt x="8070" y="214"/>
                  </a:cubicBezTo>
                  <a:cubicBezTo>
                    <a:pt x="8197" y="185"/>
                    <a:pt x="8156" y="1"/>
                    <a:pt x="803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41"/>
            <p:cNvSpPr/>
            <p:nvPr/>
          </p:nvSpPr>
          <p:spPr>
            <a:xfrm>
              <a:off x="1563075" y="1486250"/>
              <a:ext cx="66200" cy="65175"/>
            </a:xfrm>
            <a:custGeom>
              <a:rect b="b" l="l" r="r" t="t"/>
              <a:pathLst>
                <a:path extrusionOk="0" h="2607" w="2648">
                  <a:moveTo>
                    <a:pt x="159" y="0"/>
                  </a:moveTo>
                  <a:cubicBezTo>
                    <a:pt x="80" y="0"/>
                    <a:pt x="1" y="86"/>
                    <a:pt x="58" y="162"/>
                  </a:cubicBezTo>
                  <a:lnTo>
                    <a:pt x="224" y="379"/>
                  </a:lnTo>
                  <a:cubicBezTo>
                    <a:pt x="248" y="410"/>
                    <a:pt x="280" y="424"/>
                    <a:pt x="312" y="425"/>
                  </a:cubicBezTo>
                  <a:lnTo>
                    <a:pt x="312" y="425"/>
                  </a:lnTo>
                  <a:lnTo>
                    <a:pt x="2418" y="2574"/>
                  </a:lnTo>
                  <a:cubicBezTo>
                    <a:pt x="2440" y="2597"/>
                    <a:pt x="2466" y="2607"/>
                    <a:pt x="2490" y="2607"/>
                  </a:cubicBezTo>
                  <a:cubicBezTo>
                    <a:pt x="2573" y="2607"/>
                    <a:pt x="2648" y="2498"/>
                    <a:pt x="2572" y="2421"/>
                  </a:cubicBezTo>
                  <a:lnTo>
                    <a:pt x="229" y="30"/>
                  </a:lnTo>
                  <a:cubicBezTo>
                    <a:pt x="209" y="9"/>
                    <a:pt x="184" y="0"/>
                    <a:pt x="1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41"/>
            <p:cNvSpPr/>
            <p:nvPr/>
          </p:nvSpPr>
          <p:spPr>
            <a:xfrm>
              <a:off x="1456500" y="1639075"/>
              <a:ext cx="107300" cy="77925"/>
            </a:xfrm>
            <a:custGeom>
              <a:rect b="b" l="l" r="r" t="t"/>
              <a:pathLst>
                <a:path extrusionOk="0" h="3117" w="4292">
                  <a:moveTo>
                    <a:pt x="170" y="1"/>
                  </a:moveTo>
                  <a:cubicBezTo>
                    <a:pt x="80" y="1"/>
                    <a:pt x="1" y="111"/>
                    <a:pt x="88" y="180"/>
                  </a:cubicBezTo>
                  <a:cubicBezTo>
                    <a:pt x="1379" y="1209"/>
                    <a:pt x="2712" y="2181"/>
                    <a:pt x="4085" y="3098"/>
                  </a:cubicBezTo>
                  <a:cubicBezTo>
                    <a:pt x="4105" y="3111"/>
                    <a:pt x="4124" y="3117"/>
                    <a:pt x="4142" y="3117"/>
                  </a:cubicBezTo>
                  <a:cubicBezTo>
                    <a:pt x="4232" y="3117"/>
                    <a:pt x="4292" y="2975"/>
                    <a:pt x="4195" y="2910"/>
                  </a:cubicBezTo>
                  <a:cubicBezTo>
                    <a:pt x="2837" y="2004"/>
                    <a:pt x="1519" y="1042"/>
                    <a:pt x="241" y="27"/>
                  </a:cubicBezTo>
                  <a:cubicBezTo>
                    <a:pt x="219" y="9"/>
                    <a:pt x="194" y="1"/>
                    <a:pt x="17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41"/>
            <p:cNvSpPr/>
            <p:nvPr/>
          </p:nvSpPr>
          <p:spPr>
            <a:xfrm>
              <a:off x="1388200" y="1750375"/>
              <a:ext cx="122925" cy="101525"/>
            </a:xfrm>
            <a:custGeom>
              <a:rect b="b" l="l" r="r" t="t"/>
              <a:pathLst>
                <a:path extrusionOk="0" h="4061" w="4917">
                  <a:moveTo>
                    <a:pt x="168" y="0"/>
                  </a:moveTo>
                  <a:cubicBezTo>
                    <a:pt x="79" y="0"/>
                    <a:pt x="1" y="110"/>
                    <a:pt x="85" y="180"/>
                  </a:cubicBezTo>
                  <a:lnTo>
                    <a:pt x="4678" y="4033"/>
                  </a:lnTo>
                  <a:cubicBezTo>
                    <a:pt x="4701" y="4053"/>
                    <a:pt x="4726" y="4061"/>
                    <a:pt x="4750" y="4061"/>
                  </a:cubicBezTo>
                  <a:cubicBezTo>
                    <a:pt x="4839" y="4061"/>
                    <a:pt x="4916" y="3951"/>
                    <a:pt x="4832" y="3880"/>
                  </a:cubicBezTo>
                  <a:lnTo>
                    <a:pt x="4831" y="3880"/>
                  </a:lnTo>
                  <a:lnTo>
                    <a:pt x="239" y="27"/>
                  </a:lnTo>
                  <a:cubicBezTo>
                    <a:pt x="217" y="8"/>
                    <a:pt x="192" y="0"/>
                    <a:pt x="1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41"/>
            <p:cNvSpPr/>
            <p:nvPr/>
          </p:nvSpPr>
          <p:spPr>
            <a:xfrm>
              <a:off x="1345775" y="1933450"/>
              <a:ext cx="110100" cy="74000"/>
            </a:xfrm>
            <a:custGeom>
              <a:rect b="b" l="l" r="r" t="t"/>
              <a:pathLst>
                <a:path extrusionOk="0" h="2960" w="4404">
                  <a:moveTo>
                    <a:pt x="144" y="0"/>
                  </a:moveTo>
                  <a:cubicBezTo>
                    <a:pt x="58" y="0"/>
                    <a:pt x="0" y="140"/>
                    <a:pt x="92" y="209"/>
                  </a:cubicBezTo>
                  <a:cubicBezTo>
                    <a:pt x="1414" y="1189"/>
                    <a:pt x="2782" y="2100"/>
                    <a:pt x="4193" y="2944"/>
                  </a:cubicBezTo>
                  <a:cubicBezTo>
                    <a:pt x="4212" y="2955"/>
                    <a:pt x="4230" y="2960"/>
                    <a:pt x="4247" y="2960"/>
                  </a:cubicBezTo>
                  <a:cubicBezTo>
                    <a:pt x="4341" y="2960"/>
                    <a:pt x="4403" y="2816"/>
                    <a:pt x="4303" y="2756"/>
                  </a:cubicBezTo>
                  <a:lnTo>
                    <a:pt x="4302" y="2756"/>
                  </a:lnTo>
                  <a:cubicBezTo>
                    <a:pt x="2888" y="1911"/>
                    <a:pt x="1522" y="999"/>
                    <a:pt x="201" y="21"/>
                  </a:cubicBezTo>
                  <a:cubicBezTo>
                    <a:pt x="182" y="7"/>
                    <a:pt x="162" y="0"/>
                    <a:pt x="14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41"/>
            <p:cNvSpPr/>
            <p:nvPr/>
          </p:nvSpPr>
          <p:spPr>
            <a:xfrm>
              <a:off x="1444300" y="2020200"/>
              <a:ext cx="185550" cy="45375"/>
            </a:xfrm>
            <a:custGeom>
              <a:rect b="b" l="l" r="r" t="t"/>
              <a:pathLst>
                <a:path extrusionOk="0" h="1815" w="7422">
                  <a:moveTo>
                    <a:pt x="7263" y="0"/>
                  </a:moveTo>
                  <a:cubicBezTo>
                    <a:pt x="7255" y="0"/>
                    <a:pt x="7246" y="1"/>
                    <a:pt x="7237" y="3"/>
                  </a:cubicBezTo>
                  <a:lnTo>
                    <a:pt x="127" y="1601"/>
                  </a:lnTo>
                  <a:cubicBezTo>
                    <a:pt x="0" y="1630"/>
                    <a:pt x="42" y="1814"/>
                    <a:pt x="159" y="1814"/>
                  </a:cubicBezTo>
                  <a:cubicBezTo>
                    <a:pt x="167" y="1814"/>
                    <a:pt x="176" y="1813"/>
                    <a:pt x="185" y="1811"/>
                  </a:cubicBezTo>
                  <a:lnTo>
                    <a:pt x="7294" y="213"/>
                  </a:lnTo>
                  <a:cubicBezTo>
                    <a:pt x="7422" y="184"/>
                    <a:pt x="7380" y="0"/>
                    <a:pt x="72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41"/>
            <p:cNvSpPr/>
            <p:nvPr/>
          </p:nvSpPr>
          <p:spPr>
            <a:xfrm>
              <a:off x="1328675" y="2077225"/>
              <a:ext cx="101300" cy="57050"/>
            </a:xfrm>
            <a:custGeom>
              <a:rect b="b" l="l" r="r" t="t"/>
              <a:pathLst>
                <a:path extrusionOk="0" h="2282" w="4052">
                  <a:moveTo>
                    <a:pt x="159" y="0"/>
                  </a:moveTo>
                  <a:cubicBezTo>
                    <a:pt x="63" y="0"/>
                    <a:pt x="0" y="142"/>
                    <a:pt x="103" y="203"/>
                  </a:cubicBezTo>
                  <a:lnTo>
                    <a:pt x="103" y="203"/>
                  </a:lnTo>
                  <a:lnTo>
                    <a:pt x="103" y="203"/>
                  </a:lnTo>
                  <a:lnTo>
                    <a:pt x="346" y="348"/>
                  </a:lnTo>
                  <a:cubicBezTo>
                    <a:pt x="362" y="358"/>
                    <a:pt x="378" y="363"/>
                    <a:pt x="394" y="364"/>
                  </a:cubicBezTo>
                  <a:lnTo>
                    <a:pt x="394" y="364"/>
                  </a:lnTo>
                  <a:lnTo>
                    <a:pt x="3837" y="2267"/>
                  </a:lnTo>
                  <a:cubicBezTo>
                    <a:pt x="3856" y="2277"/>
                    <a:pt x="3874" y="2282"/>
                    <a:pt x="3891" y="2282"/>
                  </a:cubicBezTo>
                  <a:cubicBezTo>
                    <a:pt x="3988" y="2282"/>
                    <a:pt x="4051" y="2138"/>
                    <a:pt x="3947" y="2080"/>
                  </a:cubicBezTo>
                  <a:lnTo>
                    <a:pt x="212" y="15"/>
                  </a:lnTo>
                  <a:cubicBezTo>
                    <a:pt x="194" y="5"/>
                    <a:pt x="176" y="0"/>
                    <a:pt x="1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1" name="Google Shape;1071;p41"/>
          <p:cNvSpPr/>
          <p:nvPr/>
        </p:nvSpPr>
        <p:spPr>
          <a:xfrm>
            <a:off x="519999" y="1162687"/>
            <a:ext cx="3893428" cy="3381519"/>
          </a:xfrm>
          <a:custGeom>
            <a:rect b="b" l="l" r="r" t="t"/>
            <a:pathLst>
              <a:path extrusionOk="0" h="26152" w="30111">
                <a:moveTo>
                  <a:pt x="18278" y="0"/>
                </a:moveTo>
                <a:cubicBezTo>
                  <a:pt x="17485" y="0"/>
                  <a:pt x="16699" y="116"/>
                  <a:pt x="15964" y="358"/>
                </a:cubicBezTo>
                <a:cubicBezTo>
                  <a:pt x="13158" y="1285"/>
                  <a:pt x="12221" y="4756"/>
                  <a:pt x="9358" y="5639"/>
                </a:cubicBezTo>
                <a:cubicBezTo>
                  <a:pt x="5157" y="6933"/>
                  <a:pt x="2101" y="8230"/>
                  <a:pt x="1051" y="10981"/>
                </a:cubicBezTo>
                <a:cubicBezTo>
                  <a:pt x="0" y="13734"/>
                  <a:pt x="3628" y="14788"/>
                  <a:pt x="2865" y="17216"/>
                </a:cubicBezTo>
                <a:cubicBezTo>
                  <a:pt x="2101" y="19645"/>
                  <a:pt x="669" y="20049"/>
                  <a:pt x="1719" y="22398"/>
                </a:cubicBezTo>
                <a:cubicBezTo>
                  <a:pt x="2584" y="24330"/>
                  <a:pt x="6355" y="26151"/>
                  <a:pt x="12982" y="26151"/>
                </a:cubicBezTo>
                <a:cubicBezTo>
                  <a:pt x="14410" y="26151"/>
                  <a:pt x="15971" y="26066"/>
                  <a:pt x="17664" y="25880"/>
                </a:cubicBezTo>
                <a:cubicBezTo>
                  <a:pt x="19635" y="25662"/>
                  <a:pt x="21663" y="25284"/>
                  <a:pt x="23524" y="24588"/>
                </a:cubicBezTo>
                <a:cubicBezTo>
                  <a:pt x="25558" y="23828"/>
                  <a:pt x="28151" y="22315"/>
                  <a:pt x="28524" y="19955"/>
                </a:cubicBezTo>
                <a:cubicBezTo>
                  <a:pt x="28680" y="18963"/>
                  <a:pt x="28227" y="18011"/>
                  <a:pt x="28278" y="17021"/>
                </a:cubicBezTo>
                <a:cubicBezTo>
                  <a:pt x="28373" y="15188"/>
                  <a:pt x="30111" y="14106"/>
                  <a:pt x="29296" y="12156"/>
                </a:cubicBezTo>
                <a:cubicBezTo>
                  <a:pt x="28846" y="11080"/>
                  <a:pt x="27877" y="10141"/>
                  <a:pt x="27151" y="9256"/>
                </a:cubicBezTo>
                <a:cubicBezTo>
                  <a:pt x="25273" y="6965"/>
                  <a:pt x="25490" y="3185"/>
                  <a:pt x="22991" y="1444"/>
                </a:cubicBezTo>
                <a:cubicBezTo>
                  <a:pt x="21660" y="515"/>
                  <a:pt x="19952" y="0"/>
                  <a:pt x="1827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2" name="Google Shape;1072;p41"/>
          <p:cNvGrpSpPr/>
          <p:nvPr/>
        </p:nvGrpSpPr>
        <p:grpSpPr>
          <a:xfrm rot="-9946794">
            <a:off x="4508399" y="2607669"/>
            <a:ext cx="829617" cy="1762176"/>
            <a:chOff x="1327775" y="1426950"/>
            <a:chExt cx="399125" cy="847775"/>
          </a:xfrm>
        </p:grpSpPr>
        <p:sp>
          <p:nvSpPr>
            <p:cNvPr id="1073" name="Google Shape;1073;p41"/>
            <p:cNvSpPr/>
            <p:nvPr/>
          </p:nvSpPr>
          <p:spPr>
            <a:xfrm>
              <a:off x="1327775" y="1426950"/>
              <a:ext cx="399125" cy="847775"/>
            </a:xfrm>
            <a:custGeom>
              <a:rect b="b" l="l" r="r" t="t"/>
              <a:pathLst>
                <a:path extrusionOk="0" h="33911" w="15965">
                  <a:moveTo>
                    <a:pt x="14194" y="0"/>
                  </a:moveTo>
                  <a:lnTo>
                    <a:pt x="14194" y="0"/>
                  </a:lnTo>
                  <a:cubicBezTo>
                    <a:pt x="8929" y="3415"/>
                    <a:pt x="4769" y="8505"/>
                    <a:pt x="2472" y="14345"/>
                  </a:cubicBezTo>
                  <a:cubicBezTo>
                    <a:pt x="175" y="20184"/>
                    <a:pt x="0" y="27824"/>
                    <a:pt x="1527" y="33911"/>
                  </a:cubicBezTo>
                  <a:cubicBezTo>
                    <a:pt x="6946" y="30488"/>
                    <a:pt x="11210" y="25273"/>
                    <a:pt x="13490" y="19285"/>
                  </a:cubicBezTo>
                  <a:cubicBezTo>
                    <a:pt x="15770" y="13295"/>
                    <a:pt x="15965" y="6160"/>
                    <a:pt x="1419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41"/>
            <p:cNvSpPr/>
            <p:nvPr/>
          </p:nvSpPr>
          <p:spPr>
            <a:xfrm>
              <a:off x="1414525" y="1439050"/>
              <a:ext cx="265275" cy="714225"/>
            </a:xfrm>
            <a:custGeom>
              <a:rect b="b" l="l" r="r" t="t"/>
              <a:pathLst>
                <a:path extrusionOk="0" h="28569" w="10611">
                  <a:moveTo>
                    <a:pt x="10464" y="0"/>
                  </a:moveTo>
                  <a:cubicBezTo>
                    <a:pt x="10432" y="0"/>
                    <a:pt x="10401" y="17"/>
                    <a:pt x="10382" y="56"/>
                  </a:cubicBezTo>
                  <a:cubicBezTo>
                    <a:pt x="7058" y="7151"/>
                    <a:pt x="4218" y="14468"/>
                    <a:pt x="1894" y="21951"/>
                  </a:cubicBezTo>
                  <a:cubicBezTo>
                    <a:pt x="1228" y="24099"/>
                    <a:pt x="604" y="26261"/>
                    <a:pt x="22" y="28434"/>
                  </a:cubicBezTo>
                  <a:cubicBezTo>
                    <a:pt x="0" y="28516"/>
                    <a:pt x="68" y="28569"/>
                    <a:pt x="133" y="28569"/>
                  </a:cubicBezTo>
                  <a:cubicBezTo>
                    <a:pt x="176" y="28569"/>
                    <a:pt x="218" y="28546"/>
                    <a:pt x="232" y="28492"/>
                  </a:cubicBezTo>
                  <a:cubicBezTo>
                    <a:pt x="2247" y="20964"/>
                    <a:pt x="4775" y="13582"/>
                    <a:pt x="7796" y="6398"/>
                  </a:cubicBezTo>
                  <a:cubicBezTo>
                    <a:pt x="8679" y="4302"/>
                    <a:pt x="9604" y="2226"/>
                    <a:pt x="10570" y="166"/>
                  </a:cubicBezTo>
                  <a:cubicBezTo>
                    <a:pt x="10611" y="80"/>
                    <a:pt x="10535" y="0"/>
                    <a:pt x="1046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41"/>
            <p:cNvSpPr/>
            <p:nvPr/>
          </p:nvSpPr>
          <p:spPr>
            <a:xfrm>
              <a:off x="1585775" y="1594475"/>
              <a:ext cx="122650" cy="54300"/>
            </a:xfrm>
            <a:custGeom>
              <a:rect b="b" l="l" r="r" t="t"/>
              <a:pathLst>
                <a:path extrusionOk="0" h="2172" w="4906">
                  <a:moveTo>
                    <a:pt x="4731" y="1"/>
                  </a:moveTo>
                  <a:cubicBezTo>
                    <a:pt x="4716" y="1"/>
                    <a:pt x="4700" y="4"/>
                    <a:pt x="4684" y="11"/>
                  </a:cubicBezTo>
                  <a:lnTo>
                    <a:pt x="113" y="1975"/>
                  </a:lnTo>
                  <a:cubicBezTo>
                    <a:pt x="1" y="2022"/>
                    <a:pt x="72" y="2172"/>
                    <a:pt x="176" y="2172"/>
                  </a:cubicBezTo>
                  <a:cubicBezTo>
                    <a:pt x="191" y="2172"/>
                    <a:pt x="206" y="2169"/>
                    <a:pt x="222" y="2162"/>
                  </a:cubicBezTo>
                  <a:lnTo>
                    <a:pt x="4794" y="198"/>
                  </a:lnTo>
                  <a:cubicBezTo>
                    <a:pt x="4906" y="151"/>
                    <a:pt x="4836" y="1"/>
                    <a:pt x="473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41"/>
            <p:cNvSpPr/>
            <p:nvPr/>
          </p:nvSpPr>
          <p:spPr>
            <a:xfrm>
              <a:off x="1537400" y="1732275"/>
              <a:ext cx="168350" cy="50450"/>
            </a:xfrm>
            <a:custGeom>
              <a:rect b="b" l="l" r="r" t="t"/>
              <a:pathLst>
                <a:path extrusionOk="0" h="2018" w="6734">
                  <a:moveTo>
                    <a:pt x="6585" y="1"/>
                  </a:moveTo>
                  <a:cubicBezTo>
                    <a:pt x="6575" y="1"/>
                    <a:pt x="6565" y="2"/>
                    <a:pt x="6553" y="6"/>
                  </a:cubicBezTo>
                  <a:lnTo>
                    <a:pt x="123" y="1804"/>
                  </a:lnTo>
                  <a:cubicBezTo>
                    <a:pt x="0" y="1839"/>
                    <a:pt x="38" y="2018"/>
                    <a:pt x="150" y="2018"/>
                  </a:cubicBezTo>
                  <a:cubicBezTo>
                    <a:pt x="160" y="2018"/>
                    <a:pt x="170" y="2016"/>
                    <a:pt x="182" y="2013"/>
                  </a:cubicBezTo>
                  <a:lnTo>
                    <a:pt x="6611" y="214"/>
                  </a:lnTo>
                  <a:cubicBezTo>
                    <a:pt x="6734" y="180"/>
                    <a:pt x="6697" y="1"/>
                    <a:pt x="658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41"/>
            <p:cNvSpPr/>
            <p:nvPr/>
          </p:nvSpPr>
          <p:spPr>
            <a:xfrm>
              <a:off x="1489850" y="1860675"/>
              <a:ext cx="204925" cy="57775"/>
            </a:xfrm>
            <a:custGeom>
              <a:rect b="b" l="l" r="r" t="t"/>
              <a:pathLst>
                <a:path extrusionOk="0" h="2311" w="8197">
                  <a:moveTo>
                    <a:pt x="8039" y="1"/>
                  </a:moveTo>
                  <a:cubicBezTo>
                    <a:pt x="8031" y="1"/>
                    <a:pt x="8022" y="2"/>
                    <a:pt x="8012" y="4"/>
                  </a:cubicBezTo>
                  <a:cubicBezTo>
                    <a:pt x="5358" y="612"/>
                    <a:pt x="2728" y="1308"/>
                    <a:pt x="122" y="2095"/>
                  </a:cubicBezTo>
                  <a:cubicBezTo>
                    <a:pt x="1" y="2132"/>
                    <a:pt x="37" y="2310"/>
                    <a:pt x="146" y="2310"/>
                  </a:cubicBezTo>
                  <a:cubicBezTo>
                    <a:pt x="157" y="2310"/>
                    <a:pt x="168" y="2309"/>
                    <a:pt x="180" y="2305"/>
                  </a:cubicBezTo>
                  <a:cubicBezTo>
                    <a:pt x="2786" y="1518"/>
                    <a:pt x="5416" y="822"/>
                    <a:pt x="8070" y="214"/>
                  </a:cubicBezTo>
                  <a:cubicBezTo>
                    <a:pt x="8197" y="185"/>
                    <a:pt x="8156" y="1"/>
                    <a:pt x="803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41"/>
            <p:cNvSpPr/>
            <p:nvPr/>
          </p:nvSpPr>
          <p:spPr>
            <a:xfrm>
              <a:off x="1563075" y="1486250"/>
              <a:ext cx="66200" cy="65175"/>
            </a:xfrm>
            <a:custGeom>
              <a:rect b="b" l="l" r="r" t="t"/>
              <a:pathLst>
                <a:path extrusionOk="0" h="2607" w="2648">
                  <a:moveTo>
                    <a:pt x="159" y="0"/>
                  </a:moveTo>
                  <a:cubicBezTo>
                    <a:pt x="80" y="0"/>
                    <a:pt x="1" y="86"/>
                    <a:pt x="58" y="162"/>
                  </a:cubicBezTo>
                  <a:lnTo>
                    <a:pt x="224" y="379"/>
                  </a:lnTo>
                  <a:cubicBezTo>
                    <a:pt x="248" y="410"/>
                    <a:pt x="280" y="424"/>
                    <a:pt x="312" y="425"/>
                  </a:cubicBezTo>
                  <a:lnTo>
                    <a:pt x="312" y="425"/>
                  </a:lnTo>
                  <a:lnTo>
                    <a:pt x="2418" y="2574"/>
                  </a:lnTo>
                  <a:cubicBezTo>
                    <a:pt x="2440" y="2597"/>
                    <a:pt x="2466" y="2607"/>
                    <a:pt x="2490" y="2607"/>
                  </a:cubicBezTo>
                  <a:cubicBezTo>
                    <a:pt x="2573" y="2607"/>
                    <a:pt x="2648" y="2498"/>
                    <a:pt x="2572" y="2421"/>
                  </a:cubicBezTo>
                  <a:lnTo>
                    <a:pt x="229" y="30"/>
                  </a:lnTo>
                  <a:cubicBezTo>
                    <a:pt x="209" y="9"/>
                    <a:pt x="184" y="0"/>
                    <a:pt x="1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41"/>
            <p:cNvSpPr/>
            <p:nvPr/>
          </p:nvSpPr>
          <p:spPr>
            <a:xfrm>
              <a:off x="1456500" y="1639075"/>
              <a:ext cx="107300" cy="77925"/>
            </a:xfrm>
            <a:custGeom>
              <a:rect b="b" l="l" r="r" t="t"/>
              <a:pathLst>
                <a:path extrusionOk="0" h="3117" w="4292">
                  <a:moveTo>
                    <a:pt x="170" y="1"/>
                  </a:moveTo>
                  <a:cubicBezTo>
                    <a:pt x="80" y="1"/>
                    <a:pt x="1" y="111"/>
                    <a:pt x="88" y="180"/>
                  </a:cubicBezTo>
                  <a:cubicBezTo>
                    <a:pt x="1379" y="1209"/>
                    <a:pt x="2712" y="2181"/>
                    <a:pt x="4085" y="3098"/>
                  </a:cubicBezTo>
                  <a:cubicBezTo>
                    <a:pt x="4105" y="3111"/>
                    <a:pt x="4124" y="3117"/>
                    <a:pt x="4142" y="3117"/>
                  </a:cubicBezTo>
                  <a:cubicBezTo>
                    <a:pt x="4232" y="3117"/>
                    <a:pt x="4292" y="2975"/>
                    <a:pt x="4195" y="2910"/>
                  </a:cubicBezTo>
                  <a:cubicBezTo>
                    <a:pt x="2837" y="2004"/>
                    <a:pt x="1519" y="1042"/>
                    <a:pt x="241" y="27"/>
                  </a:cubicBezTo>
                  <a:cubicBezTo>
                    <a:pt x="219" y="9"/>
                    <a:pt x="194" y="1"/>
                    <a:pt x="17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41"/>
            <p:cNvSpPr/>
            <p:nvPr/>
          </p:nvSpPr>
          <p:spPr>
            <a:xfrm>
              <a:off x="1388200" y="1750375"/>
              <a:ext cx="122925" cy="101525"/>
            </a:xfrm>
            <a:custGeom>
              <a:rect b="b" l="l" r="r" t="t"/>
              <a:pathLst>
                <a:path extrusionOk="0" h="4061" w="4917">
                  <a:moveTo>
                    <a:pt x="168" y="0"/>
                  </a:moveTo>
                  <a:cubicBezTo>
                    <a:pt x="79" y="0"/>
                    <a:pt x="1" y="110"/>
                    <a:pt x="85" y="180"/>
                  </a:cubicBezTo>
                  <a:lnTo>
                    <a:pt x="4678" y="4033"/>
                  </a:lnTo>
                  <a:cubicBezTo>
                    <a:pt x="4701" y="4053"/>
                    <a:pt x="4726" y="4061"/>
                    <a:pt x="4750" y="4061"/>
                  </a:cubicBezTo>
                  <a:cubicBezTo>
                    <a:pt x="4839" y="4061"/>
                    <a:pt x="4916" y="3951"/>
                    <a:pt x="4832" y="3880"/>
                  </a:cubicBezTo>
                  <a:lnTo>
                    <a:pt x="4831" y="3880"/>
                  </a:lnTo>
                  <a:lnTo>
                    <a:pt x="239" y="27"/>
                  </a:lnTo>
                  <a:cubicBezTo>
                    <a:pt x="217" y="8"/>
                    <a:pt x="192" y="0"/>
                    <a:pt x="1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41"/>
            <p:cNvSpPr/>
            <p:nvPr/>
          </p:nvSpPr>
          <p:spPr>
            <a:xfrm>
              <a:off x="1345775" y="1933450"/>
              <a:ext cx="110100" cy="74000"/>
            </a:xfrm>
            <a:custGeom>
              <a:rect b="b" l="l" r="r" t="t"/>
              <a:pathLst>
                <a:path extrusionOk="0" h="2960" w="4404">
                  <a:moveTo>
                    <a:pt x="144" y="0"/>
                  </a:moveTo>
                  <a:cubicBezTo>
                    <a:pt x="58" y="0"/>
                    <a:pt x="0" y="140"/>
                    <a:pt x="92" y="209"/>
                  </a:cubicBezTo>
                  <a:cubicBezTo>
                    <a:pt x="1414" y="1189"/>
                    <a:pt x="2782" y="2100"/>
                    <a:pt x="4193" y="2944"/>
                  </a:cubicBezTo>
                  <a:cubicBezTo>
                    <a:pt x="4212" y="2955"/>
                    <a:pt x="4230" y="2960"/>
                    <a:pt x="4247" y="2960"/>
                  </a:cubicBezTo>
                  <a:cubicBezTo>
                    <a:pt x="4341" y="2960"/>
                    <a:pt x="4403" y="2816"/>
                    <a:pt x="4303" y="2756"/>
                  </a:cubicBezTo>
                  <a:lnTo>
                    <a:pt x="4302" y="2756"/>
                  </a:lnTo>
                  <a:cubicBezTo>
                    <a:pt x="2888" y="1911"/>
                    <a:pt x="1522" y="999"/>
                    <a:pt x="201" y="21"/>
                  </a:cubicBezTo>
                  <a:cubicBezTo>
                    <a:pt x="182" y="7"/>
                    <a:pt x="162" y="0"/>
                    <a:pt x="14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41"/>
            <p:cNvSpPr/>
            <p:nvPr/>
          </p:nvSpPr>
          <p:spPr>
            <a:xfrm>
              <a:off x="1444300" y="2020200"/>
              <a:ext cx="185550" cy="45375"/>
            </a:xfrm>
            <a:custGeom>
              <a:rect b="b" l="l" r="r" t="t"/>
              <a:pathLst>
                <a:path extrusionOk="0" h="1815" w="7422">
                  <a:moveTo>
                    <a:pt x="7263" y="0"/>
                  </a:moveTo>
                  <a:cubicBezTo>
                    <a:pt x="7255" y="0"/>
                    <a:pt x="7246" y="1"/>
                    <a:pt x="7237" y="3"/>
                  </a:cubicBezTo>
                  <a:lnTo>
                    <a:pt x="127" y="1601"/>
                  </a:lnTo>
                  <a:cubicBezTo>
                    <a:pt x="0" y="1630"/>
                    <a:pt x="42" y="1814"/>
                    <a:pt x="159" y="1814"/>
                  </a:cubicBezTo>
                  <a:cubicBezTo>
                    <a:pt x="167" y="1814"/>
                    <a:pt x="176" y="1813"/>
                    <a:pt x="185" y="1811"/>
                  </a:cubicBezTo>
                  <a:lnTo>
                    <a:pt x="7294" y="213"/>
                  </a:lnTo>
                  <a:cubicBezTo>
                    <a:pt x="7422" y="184"/>
                    <a:pt x="7380" y="0"/>
                    <a:pt x="72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41"/>
            <p:cNvSpPr/>
            <p:nvPr/>
          </p:nvSpPr>
          <p:spPr>
            <a:xfrm>
              <a:off x="1328675" y="2077225"/>
              <a:ext cx="101300" cy="57050"/>
            </a:xfrm>
            <a:custGeom>
              <a:rect b="b" l="l" r="r" t="t"/>
              <a:pathLst>
                <a:path extrusionOk="0" h="2282" w="4052">
                  <a:moveTo>
                    <a:pt x="159" y="0"/>
                  </a:moveTo>
                  <a:cubicBezTo>
                    <a:pt x="63" y="0"/>
                    <a:pt x="0" y="142"/>
                    <a:pt x="103" y="203"/>
                  </a:cubicBezTo>
                  <a:lnTo>
                    <a:pt x="103" y="203"/>
                  </a:lnTo>
                  <a:lnTo>
                    <a:pt x="103" y="203"/>
                  </a:lnTo>
                  <a:lnTo>
                    <a:pt x="346" y="348"/>
                  </a:lnTo>
                  <a:cubicBezTo>
                    <a:pt x="362" y="358"/>
                    <a:pt x="378" y="363"/>
                    <a:pt x="394" y="364"/>
                  </a:cubicBezTo>
                  <a:lnTo>
                    <a:pt x="394" y="364"/>
                  </a:lnTo>
                  <a:lnTo>
                    <a:pt x="3837" y="2267"/>
                  </a:lnTo>
                  <a:cubicBezTo>
                    <a:pt x="3856" y="2277"/>
                    <a:pt x="3874" y="2282"/>
                    <a:pt x="3891" y="2282"/>
                  </a:cubicBezTo>
                  <a:cubicBezTo>
                    <a:pt x="3988" y="2282"/>
                    <a:pt x="4051" y="2138"/>
                    <a:pt x="3947" y="2080"/>
                  </a:cubicBezTo>
                  <a:lnTo>
                    <a:pt x="212" y="15"/>
                  </a:lnTo>
                  <a:cubicBezTo>
                    <a:pt x="194" y="5"/>
                    <a:pt x="176" y="0"/>
                    <a:pt x="1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 name="Google Shape;1084;p41"/>
          <p:cNvGrpSpPr/>
          <p:nvPr/>
        </p:nvGrpSpPr>
        <p:grpSpPr>
          <a:xfrm>
            <a:off x="7867432" y="1150273"/>
            <a:ext cx="596093" cy="1266152"/>
            <a:chOff x="1327775" y="1426950"/>
            <a:chExt cx="399125" cy="847775"/>
          </a:xfrm>
        </p:grpSpPr>
        <p:sp>
          <p:nvSpPr>
            <p:cNvPr id="1085" name="Google Shape;1085;p41"/>
            <p:cNvSpPr/>
            <p:nvPr/>
          </p:nvSpPr>
          <p:spPr>
            <a:xfrm>
              <a:off x="1327775" y="1426950"/>
              <a:ext cx="399125" cy="847775"/>
            </a:xfrm>
            <a:custGeom>
              <a:rect b="b" l="l" r="r" t="t"/>
              <a:pathLst>
                <a:path extrusionOk="0" h="33911" w="15965">
                  <a:moveTo>
                    <a:pt x="14194" y="0"/>
                  </a:moveTo>
                  <a:lnTo>
                    <a:pt x="14194" y="0"/>
                  </a:lnTo>
                  <a:cubicBezTo>
                    <a:pt x="8929" y="3415"/>
                    <a:pt x="4769" y="8505"/>
                    <a:pt x="2472" y="14345"/>
                  </a:cubicBezTo>
                  <a:cubicBezTo>
                    <a:pt x="175" y="20184"/>
                    <a:pt x="0" y="27824"/>
                    <a:pt x="1527" y="33911"/>
                  </a:cubicBezTo>
                  <a:cubicBezTo>
                    <a:pt x="6946" y="30488"/>
                    <a:pt x="11210" y="25273"/>
                    <a:pt x="13490" y="19285"/>
                  </a:cubicBezTo>
                  <a:cubicBezTo>
                    <a:pt x="15770" y="13295"/>
                    <a:pt x="15965" y="6160"/>
                    <a:pt x="1419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41"/>
            <p:cNvSpPr/>
            <p:nvPr/>
          </p:nvSpPr>
          <p:spPr>
            <a:xfrm>
              <a:off x="1414525" y="1439050"/>
              <a:ext cx="265275" cy="714225"/>
            </a:xfrm>
            <a:custGeom>
              <a:rect b="b" l="l" r="r" t="t"/>
              <a:pathLst>
                <a:path extrusionOk="0" h="28569" w="10611">
                  <a:moveTo>
                    <a:pt x="10464" y="0"/>
                  </a:moveTo>
                  <a:cubicBezTo>
                    <a:pt x="10432" y="0"/>
                    <a:pt x="10401" y="17"/>
                    <a:pt x="10382" y="56"/>
                  </a:cubicBezTo>
                  <a:cubicBezTo>
                    <a:pt x="7058" y="7151"/>
                    <a:pt x="4218" y="14468"/>
                    <a:pt x="1894" y="21951"/>
                  </a:cubicBezTo>
                  <a:cubicBezTo>
                    <a:pt x="1228" y="24099"/>
                    <a:pt x="604" y="26261"/>
                    <a:pt x="22" y="28434"/>
                  </a:cubicBezTo>
                  <a:cubicBezTo>
                    <a:pt x="0" y="28516"/>
                    <a:pt x="68" y="28569"/>
                    <a:pt x="133" y="28569"/>
                  </a:cubicBezTo>
                  <a:cubicBezTo>
                    <a:pt x="176" y="28569"/>
                    <a:pt x="218" y="28546"/>
                    <a:pt x="232" y="28492"/>
                  </a:cubicBezTo>
                  <a:cubicBezTo>
                    <a:pt x="2247" y="20964"/>
                    <a:pt x="4775" y="13582"/>
                    <a:pt x="7796" y="6398"/>
                  </a:cubicBezTo>
                  <a:cubicBezTo>
                    <a:pt x="8679" y="4302"/>
                    <a:pt x="9604" y="2226"/>
                    <a:pt x="10570" y="166"/>
                  </a:cubicBezTo>
                  <a:cubicBezTo>
                    <a:pt x="10611" y="80"/>
                    <a:pt x="10535" y="0"/>
                    <a:pt x="1046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41"/>
            <p:cNvSpPr/>
            <p:nvPr/>
          </p:nvSpPr>
          <p:spPr>
            <a:xfrm>
              <a:off x="1585775" y="1594475"/>
              <a:ext cx="122650" cy="54300"/>
            </a:xfrm>
            <a:custGeom>
              <a:rect b="b" l="l" r="r" t="t"/>
              <a:pathLst>
                <a:path extrusionOk="0" h="2172" w="4906">
                  <a:moveTo>
                    <a:pt x="4731" y="1"/>
                  </a:moveTo>
                  <a:cubicBezTo>
                    <a:pt x="4716" y="1"/>
                    <a:pt x="4700" y="4"/>
                    <a:pt x="4684" y="11"/>
                  </a:cubicBezTo>
                  <a:lnTo>
                    <a:pt x="113" y="1975"/>
                  </a:lnTo>
                  <a:cubicBezTo>
                    <a:pt x="1" y="2022"/>
                    <a:pt x="72" y="2172"/>
                    <a:pt x="176" y="2172"/>
                  </a:cubicBezTo>
                  <a:cubicBezTo>
                    <a:pt x="191" y="2172"/>
                    <a:pt x="206" y="2169"/>
                    <a:pt x="222" y="2162"/>
                  </a:cubicBezTo>
                  <a:lnTo>
                    <a:pt x="4794" y="198"/>
                  </a:lnTo>
                  <a:cubicBezTo>
                    <a:pt x="4906" y="151"/>
                    <a:pt x="4836" y="1"/>
                    <a:pt x="473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41"/>
            <p:cNvSpPr/>
            <p:nvPr/>
          </p:nvSpPr>
          <p:spPr>
            <a:xfrm>
              <a:off x="1537400" y="1732275"/>
              <a:ext cx="168350" cy="50450"/>
            </a:xfrm>
            <a:custGeom>
              <a:rect b="b" l="l" r="r" t="t"/>
              <a:pathLst>
                <a:path extrusionOk="0" h="2018" w="6734">
                  <a:moveTo>
                    <a:pt x="6585" y="1"/>
                  </a:moveTo>
                  <a:cubicBezTo>
                    <a:pt x="6575" y="1"/>
                    <a:pt x="6565" y="2"/>
                    <a:pt x="6553" y="6"/>
                  </a:cubicBezTo>
                  <a:lnTo>
                    <a:pt x="123" y="1804"/>
                  </a:lnTo>
                  <a:cubicBezTo>
                    <a:pt x="0" y="1839"/>
                    <a:pt x="38" y="2018"/>
                    <a:pt x="150" y="2018"/>
                  </a:cubicBezTo>
                  <a:cubicBezTo>
                    <a:pt x="160" y="2018"/>
                    <a:pt x="170" y="2016"/>
                    <a:pt x="182" y="2013"/>
                  </a:cubicBezTo>
                  <a:lnTo>
                    <a:pt x="6611" y="214"/>
                  </a:lnTo>
                  <a:cubicBezTo>
                    <a:pt x="6734" y="180"/>
                    <a:pt x="6697" y="1"/>
                    <a:pt x="658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41"/>
            <p:cNvSpPr/>
            <p:nvPr/>
          </p:nvSpPr>
          <p:spPr>
            <a:xfrm>
              <a:off x="1489850" y="1860675"/>
              <a:ext cx="204925" cy="57775"/>
            </a:xfrm>
            <a:custGeom>
              <a:rect b="b" l="l" r="r" t="t"/>
              <a:pathLst>
                <a:path extrusionOk="0" h="2311" w="8197">
                  <a:moveTo>
                    <a:pt x="8039" y="1"/>
                  </a:moveTo>
                  <a:cubicBezTo>
                    <a:pt x="8031" y="1"/>
                    <a:pt x="8022" y="2"/>
                    <a:pt x="8012" y="4"/>
                  </a:cubicBezTo>
                  <a:cubicBezTo>
                    <a:pt x="5358" y="612"/>
                    <a:pt x="2728" y="1308"/>
                    <a:pt x="122" y="2095"/>
                  </a:cubicBezTo>
                  <a:cubicBezTo>
                    <a:pt x="1" y="2132"/>
                    <a:pt x="37" y="2310"/>
                    <a:pt x="146" y="2310"/>
                  </a:cubicBezTo>
                  <a:cubicBezTo>
                    <a:pt x="157" y="2310"/>
                    <a:pt x="168" y="2309"/>
                    <a:pt x="180" y="2305"/>
                  </a:cubicBezTo>
                  <a:cubicBezTo>
                    <a:pt x="2786" y="1518"/>
                    <a:pt x="5416" y="822"/>
                    <a:pt x="8070" y="214"/>
                  </a:cubicBezTo>
                  <a:cubicBezTo>
                    <a:pt x="8197" y="185"/>
                    <a:pt x="8156" y="1"/>
                    <a:pt x="803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41"/>
            <p:cNvSpPr/>
            <p:nvPr/>
          </p:nvSpPr>
          <p:spPr>
            <a:xfrm>
              <a:off x="1563075" y="1486250"/>
              <a:ext cx="66200" cy="65175"/>
            </a:xfrm>
            <a:custGeom>
              <a:rect b="b" l="l" r="r" t="t"/>
              <a:pathLst>
                <a:path extrusionOk="0" h="2607" w="2648">
                  <a:moveTo>
                    <a:pt x="159" y="0"/>
                  </a:moveTo>
                  <a:cubicBezTo>
                    <a:pt x="80" y="0"/>
                    <a:pt x="1" y="86"/>
                    <a:pt x="58" y="162"/>
                  </a:cubicBezTo>
                  <a:lnTo>
                    <a:pt x="224" y="379"/>
                  </a:lnTo>
                  <a:cubicBezTo>
                    <a:pt x="248" y="410"/>
                    <a:pt x="280" y="424"/>
                    <a:pt x="312" y="425"/>
                  </a:cubicBezTo>
                  <a:lnTo>
                    <a:pt x="312" y="425"/>
                  </a:lnTo>
                  <a:lnTo>
                    <a:pt x="2418" y="2574"/>
                  </a:lnTo>
                  <a:cubicBezTo>
                    <a:pt x="2440" y="2597"/>
                    <a:pt x="2466" y="2607"/>
                    <a:pt x="2490" y="2607"/>
                  </a:cubicBezTo>
                  <a:cubicBezTo>
                    <a:pt x="2573" y="2607"/>
                    <a:pt x="2648" y="2498"/>
                    <a:pt x="2572" y="2421"/>
                  </a:cubicBezTo>
                  <a:lnTo>
                    <a:pt x="229" y="30"/>
                  </a:lnTo>
                  <a:cubicBezTo>
                    <a:pt x="209" y="9"/>
                    <a:pt x="184" y="0"/>
                    <a:pt x="1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41"/>
            <p:cNvSpPr/>
            <p:nvPr/>
          </p:nvSpPr>
          <p:spPr>
            <a:xfrm>
              <a:off x="1456500" y="1639075"/>
              <a:ext cx="107300" cy="77925"/>
            </a:xfrm>
            <a:custGeom>
              <a:rect b="b" l="l" r="r" t="t"/>
              <a:pathLst>
                <a:path extrusionOk="0" h="3117" w="4292">
                  <a:moveTo>
                    <a:pt x="170" y="1"/>
                  </a:moveTo>
                  <a:cubicBezTo>
                    <a:pt x="80" y="1"/>
                    <a:pt x="1" y="111"/>
                    <a:pt x="88" y="180"/>
                  </a:cubicBezTo>
                  <a:cubicBezTo>
                    <a:pt x="1379" y="1209"/>
                    <a:pt x="2712" y="2181"/>
                    <a:pt x="4085" y="3098"/>
                  </a:cubicBezTo>
                  <a:cubicBezTo>
                    <a:pt x="4105" y="3111"/>
                    <a:pt x="4124" y="3117"/>
                    <a:pt x="4142" y="3117"/>
                  </a:cubicBezTo>
                  <a:cubicBezTo>
                    <a:pt x="4232" y="3117"/>
                    <a:pt x="4292" y="2975"/>
                    <a:pt x="4195" y="2910"/>
                  </a:cubicBezTo>
                  <a:cubicBezTo>
                    <a:pt x="2837" y="2004"/>
                    <a:pt x="1519" y="1042"/>
                    <a:pt x="241" y="27"/>
                  </a:cubicBezTo>
                  <a:cubicBezTo>
                    <a:pt x="219" y="9"/>
                    <a:pt x="194" y="1"/>
                    <a:pt x="17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41"/>
            <p:cNvSpPr/>
            <p:nvPr/>
          </p:nvSpPr>
          <p:spPr>
            <a:xfrm>
              <a:off x="1388200" y="1750375"/>
              <a:ext cx="122925" cy="101525"/>
            </a:xfrm>
            <a:custGeom>
              <a:rect b="b" l="l" r="r" t="t"/>
              <a:pathLst>
                <a:path extrusionOk="0" h="4061" w="4917">
                  <a:moveTo>
                    <a:pt x="168" y="0"/>
                  </a:moveTo>
                  <a:cubicBezTo>
                    <a:pt x="79" y="0"/>
                    <a:pt x="1" y="110"/>
                    <a:pt x="85" y="180"/>
                  </a:cubicBezTo>
                  <a:lnTo>
                    <a:pt x="4678" y="4033"/>
                  </a:lnTo>
                  <a:cubicBezTo>
                    <a:pt x="4701" y="4053"/>
                    <a:pt x="4726" y="4061"/>
                    <a:pt x="4750" y="4061"/>
                  </a:cubicBezTo>
                  <a:cubicBezTo>
                    <a:pt x="4839" y="4061"/>
                    <a:pt x="4916" y="3951"/>
                    <a:pt x="4832" y="3880"/>
                  </a:cubicBezTo>
                  <a:lnTo>
                    <a:pt x="4831" y="3880"/>
                  </a:lnTo>
                  <a:lnTo>
                    <a:pt x="239" y="27"/>
                  </a:lnTo>
                  <a:cubicBezTo>
                    <a:pt x="217" y="8"/>
                    <a:pt x="192" y="0"/>
                    <a:pt x="1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41"/>
            <p:cNvSpPr/>
            <p:nvPr/>
          </p:nvSpPr>
          <p:spPr>
            <a:xfrm>
              <a:off x="1345775" y="1933450"/>
              <a:ext cx="110100" cy="74000"/>
            </a:xfrm>
            <a:custGeom>
              <a:rect b="b" l="l" r="r" t="t"/>
              <a:pathLst>
                <a:path extrusionOk="0" h="2960" w="4404">
                  <a:moveTo>
                    <a:pt x="144" y="0"/>
                  </a:moveTo>
                  <a:cubicBezTo>
                    <a:pt x="58" y="0"/>
                    <a:pt x="0" y="140"/>
                    <a:pt x="92" y="209"/>
                  </a:cubicBezTo>
                  <a:cubicBezTo>
                    <a:pt x="1414" y="1189"/>
                    <a:pt x="2782" y="2100"/>
                    <a:pt x="4193" y="2944"/>
                  </a:cubicBezTo>
                  <a:cubicBezTo>
                    <a:pt x="4212" y="2955"/>
                    <a:pt x="4230" y="2960"/>
                    <a:pt x="4247" y="2960"/>
                  </a:cubicBezTo>
                  <a:cubicBezTo>
                    <a:pt x="4341" y="2960"/>
                    <a:pt x="4403" y="2816"/>
                    <a:pt x="4303" y="2756"/>
                  </a:cubicBezTo>
                  <a:lnTo>
                    <a:pt x="4302" y="2756"/>
                  </a:lnTo>
                  <a:cubicBezTo>
                    <a:pt x="2888" y="1911"/>
                    <a:pt x="1522" y="999"/>
                    <a:pt x="201" y="21"/>
                  </a:cubicBezTo>
                  <a:cubicBezTo>
                    <a:pt x="182" y="7"/>
                    <a:pt x="162" y="0"/>
                    <a:pt x="14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41"/>
            <p:cNvSpPr/>
            <p:nvPr/>
          </p:nvSpPr>
          <p:spPr>
            <a:xfrm>
              <a:off x="1444300" y="2020200"/>
              <a:ext cx="185550" cy="45375"/>
            </a:xfrm>
            <a:custGeom>
              <a:rect b="b" l="l" r="r" t="t"/>
              <a:pathLst>
                <a:path extrusionOk="0" h="1815" w="7422">
                  <a:moveTo>
                    <a:pt x="7263" y="0"/>
                  </a:moveTo>
                  <a:cubicBezTo>
                    <a:pt x="7255" y="0"/>
                    <a:pt x="7246" y="1"/>
                    <a:pt x="7237" y="3"/>
                  </a:cubicBezTo>
                  <a:lnTo>
                    <a:pt x="127" y="1601"/>
                  </a:lnTo>
                  <a:cubicBezTo>
                    <a:pt x="0" y="1630"/>
                    <a:pt x="42" y="1814"/>
                    <a:pt x="159" y="1814"/>
                  </a:cubicBezTo>
                  <a:cubicBezTo>
                    <a:pt x="167" y="1814"/>
                    <a:pt x="176" y="1813"/>
                    <a:pt x="185" y="1811"/>
                  </a:cubicBezTo>
                  <a:lnTo>
                    <a:pt x="7294" y="213"/>
                  </a:lnTo>
                  <a:cubicBezTo>
                    <a:pt x="7422" y="184"/>
                    <a:pt x="7380" y="0"/>
                    <a:pt x="72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41"/>
            <p:cNvSpPr/>
            <p:nvPr/>
          </p:nvSpPr>
          <p:spPr>
            <a:xfrm>
              <a:off x="1328675" y="2077225"/>
              <a:ext cx="101300" cy="57050"/>
            </a:xfrm>
            <a:custGeom>
              <a:rect b="b" l="l" r="r" t="t"/>
              <a:pathLst>
                <a:path extrusionOk="0" h="2282" w="4052">
                  <a:moveTo>
                    <a:pt x="159" y="0"/>
                  </a:moveTo>
                  <a:cubicBezTo>
                    <a:pt x="63" y="0"/>
                    <a:pt x="0" y="142"/>
                    <a:pt x="103" y="203"/>
                  </a:cubicBezTo>
                  <a:lnTo>
                    <a:pt x="103" y="203"/>
                  </a:lnTo>
                  <a:lnTo>
                    <a:pt x="103" y="203"/>
                  </a:lnTo>
                  <a:lnTo>
                    <a:pt x="346" y="348"/>
                  </a:lnTo>
                  <a:cubicBezTo>
                    <a:pt x="362" y="358"/>
                    <a:pt x="378" y="363"/>
                    <a:pt x="394" y="364"/>
                  </a:cubicBezTo>
                  <a:lnTo>
                    <a:pt x="394" y="364"/>
                  </a:lnTo>
                  <a:lnTo>
                    <a:pt x="3837" y="2267"/>
                  </a:lnTo>
                  <a:cubicBezTo>
                    <a:pt x="3856" y="2277"/>
                    <a:pt x="3874" y="2282"/>
                    <a:pt x="3891" y="2282"/>
                  </a:cubicBezTo>
                  <a:cubicBezTo>
                    <a:pt x="3988" y="2282"/>
                    <a:pt x="4051" y="2138"/>
                    <a:pt x="3947" y="2080"/>
                  </a:cubicBezTo>
                  <a:lnTo>
                    <a:pt x="212" y="15"/>
                  </a:lnTo>
                  <a:cubicBezTo>
                    <a:pt x="194" y="5"/>
                    <a:pt x="176" y="0"/>
                    <a:pt x="1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6" name="Google Shape;1096;p41"/>
          <p:cNvSpPr/>
          <p:nvPr/>
        </p:nvSpPr>
        <p:spPr>
          <a:xfrm rot="-9900030">
            <a:off x="4750264" y="1538720"/>
            <a:ext cx="3893446" cy="3381535"/>
          </a:xfrm>
          <a:custGeom>
            <a:rect b="b" l="l" r="r" t="t"/>
            <a:pathLst>
              <a:path extrusionOk="0" h="26152" w="30111">
                <a:moveTo>
                  <a:pt x="18278" y="0"/>
                </a:moveTo>
                <a:cubicBezTo>
                  <a:pt x="17485" y="0"/>
                  <a:pt x="16699" y="116"/>
                  <a:pt x="15964" y="358"/>
                </a:cubicBezTo>
                <a:cubicBezTo>
                  <a:pt x="13158" y="1285"/>
                  <a:pt x="12221" y="4756"/>
                  <a:pt x="9358" y="5639"/>
                </a:cubicBezTo>
                <a:cubicBezTo>
                  <a:pt x="5157" y="6933"/>
                  <a:pt x="2101" y="8230"/>
                  <a:pt x="1051" y="10981"/>
                </a:cubicBezTo>
                <a:cubicBezTo>
                  <a:pt x="0" y="13734"/>
                  <a:pt x="3628" y="14788"/>
                  <a:pt x="2865" y="17216"/>
                </a:cubicBezTo>
                <a:cubicBezTo>
                  <a:pt x="2101" y="19645"/>
                  <a:pt x="669" y="20049"/>
                  <a:pt x="1719" y="22398"/>
                </a:cubicBezTo>
                <a:cubicBezTo>
                  <a:pt x="2584" y="24330"/>
                  <a:pt x="6355" y="26151"/>
                  <a:pt x="12982" y="26151"/>
                </a:cubicBezTo>
                <a:cubicBezTo>
                  <a:pt x="14410" y="26151"/>
                  <a:pt x="15971" y="26066"/>
                  <a:pt x="17664" y="25880"/>
                </a:cubicBezTo>
                <a:cubicBezTo>
                  <a:pt x="19635" y="25662"/>
                  <a:pt x="21663" y="25284"/>
                  <a:pt x="23524" y="24588"/>
                </a:cubicBezTo>
                <a:cubicBezTo>
                  <a:pt x="25558" y="23828"/>
                  <a:pt x="28151" y="22315"/>
                  <a:pt x="28524" y="19955"/>
                </a:cubicBezTo>
                <a:cubicBezTo>
                  <a:pt x="28680" y="18963"/>
                  <a:pt x="28227" y="18011"/>
                  <a:pt x="28278" y="17021"/>
                </a:cubicBezTo>
                <a:cubicBezTo>
                  <a:pt x="28373" y="15188"/>
                  <a:pt x="30111" y="14106"/>
                  <a:pt x="29296" y="12156"/>
                </a:cubicBezTo>
                <a:cubicBezTo>
                  <a:pt x="28846" y="11080"/>
                  <a:pt x="27877" y="10141"/>
                  <a:pt x="27151" y="9256"/>
                </a:cubicBezTo>
                <a:cubicBezTo>
                  <a:pt x="25273" y="6965"/>
                  <a:pt x="25490" y="3185"/>
                  <a:pt x="22991" y="1444"/>
                </a:cubicBezTo>
                <a:cubicBezTo>
                  <a:pt x="21660" y="515"/>
                  <a:pt x="19952" y="0"/>
                  <a:pt x="1827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41"/>
          <p:cNvSpPr txBox="1"/>
          <p:nvPr>
            <p:ph type="title"/>
          </p:nvPr>
        </p:nvSpPr>
        <p:spPr>
          <a:xfrm>
            <a:off x="2599800" y="557100"/>
            <a:ext cx="3944400" cy="303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Our Mission and Vision</a:t>
            </a:r>
            <a:endParaRPr/>
          </a:p>
        </p:txBody>
      </p:sp>
      <p:sp>
        <p:nvSpPr>
          <p:cNvPr id="1098" name="Google Shape;1098;p41"/>
          <p:cNvSpPr txBox="1"/>
          <p:nvPr>
            <p:ph idx="2" type="title"/>
          </p:nvPr>
        </p:nvSpPr>
        <p:spPr>
          <a:xfrm>
            <a:off x="1614537" y="2167850"/>
            <a:ext cx="2074800" cy="335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2"/>
                </a:solidFill>
              </a:rPr>
              <a:t>Mission</a:t>
            </a:r>
            <a:endParaRPr>
              <a:solidFill>
                <a:schemeClr val="accent2"/>
              </a:solidFill>
            </a:endParaRPr>
          </a:p>
        </p:txBody>
      </p:sp>
      <p:sp>
        <p:nvSpPr>
          <p:cNvPr id="1099" name="Google Shape;1099;p41"/>
          <p:cNvSpPr txBox="1"/>
          <p:nvPr>
            <p:ph idx="1" type="subTitle"/>
          </p:nvPr>
        </p:nvSpPr>
        <p:spPr>
          <a:xfrm>
            <a:off x="1614538" y="2569974"/>
            <a:ext cx="2074800" cy="1478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accent2"/>
                </a:solidFill>
              </a:rPr>
              <a:t>Mercury is the closest planet to the Sun and the smallest one in the Solar System—it’s only a bit larger than our Moon. The planet’s name has nothing to do with the liquid metal</a:t>
            </a:r>
            <a:endParaRPr>
              <a:solidFill>
                <a:schemeClr val="accent2"/>
              </a:solidFill>
            </a:endParaRPr>
          </a:p>
        </p:txBody>
      </p:sp>
      <p:sp>
        <p:nvSpPr>
          <p:cNvPr id="1100" name="Google Shape;1100;p41"/>
          <p:cNvSpPr txBox="1"/>
          <p:nvPr>
            <p:ph idx="3" type="title"/>
          </p:nvPr>
        </p:nvSpPr>
        <p:spPr>
          <a:xfrm>
            <a:off x="5454651" y="2167850"/>
            <a:ext cx="2074800" cy="335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2"/>
                </a:solidFill>
              </a:rPr>
              <a:t>Vision</a:t>
            </a:r>
            <a:endParaRPr>
              <a:solidFill>
                <a:schemeClr val="accent2"/>
              </a:solidFill>
            </a:endParaRPr>
          </a:p>
        </p:txBody>
      </p:sp>
      <p:sp>
        <p:nvSpPr>
          <p:cNvPr id="1101" name="Google Shape;1101;p41"/>
          <p:cNvSpPr txBox="1"/>
          <p:nvPr>
            <p:ph idx="4" type="subTitle"/>
          </p:nvPr>
        </p:nvSpPr>
        <p:spPr>
          <a:xfrm>
            <a:off x="5454663" y="2569974"/>
            <a:ext cx="2074800" cy="1478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accent2"/>
                </a:solidFill>
              </a:rPr>
              <a:t>Venus has a beautiful name and is the second planet from the Sun. It’s terribly hot—even hotter than Mercury—and its atmosphere is extremely poisonous</a:t>
            </a:r>
            <a:endParaRPr>
              <a:solidFill>
                <a:schemeClr val="accent2"/>
              </a:solidFill>
            </a:endParaRPr>
          </a:p>
        </p:txBody>
      </p:sp>
      <p:sp>
        <p:nvSpPr>
          <p:cNvPr id="1102" name="Google Shape;1102;p41"/>
          <p:cNvSpPr/>
          <p:nvPr/>
        </p:nvSpPr>
        <p:spPr>
          <a:xfrm>
            <a:off x="624998" y="1974725"/>
            <a:ext cx="988950" cy="1383225"/>
          </a:xfrm>
          <a:custGeom>
            <a:rect b="b" l="l" r="r" t="t"/>
            <a:pathLst>
              <a:path extrusionOk="0" h="55329" w="39558">
                <a:moveTo>
                  <a:pt x="39558" y="0"/>
                </a:moveTo>
                <a:cubicBezTo>
                  <a:pt x="33007" y="2806"/>
                  <a:pt x="26718" y="6207"/>
                  <a:pt x="20488" y="9669"/>
                </a:cubicBezTo>
                <a:cubicBezTo>
                  <a:pt x="13773" y="13400"/>
                  <a:pt x="4982" y="16307"/>
                  <a:pt x="1955" y="23367"/>
                </a:cubicBezTo>
                <a:cubicBezTo>
                  <a:pt x="217" y="27420"/>
                  <a:pt x="-599" y="32288"/>
                  <a:pt x="612" y="36528"/>
                </a:cubicBezTo>
                <a:cubicBezTo>
                  <a:pt x="2416" y="42845"/>
                  <a:pt x="8117" y="48957"/>
                  <a:pt x="6521" y="55329"/>
                </a:cubicBezTo>
              </a:path>
            </a:pathLst>
          </a:custGeom>
          <a:noFill/>
          <a:ln cap="flat" cmpd="sng" w="19050">
            <a:solidFill>
              <a:schemeClr val="accent6"/>
            </a:solidFill>
            <a:prstDash val="solid"/>
            <a:round/>
            <a:headEnd len="med" w="med" type="none"/>
            <a:tailEnd len="med" w="med" type="none"/>
          </a:ln>
        </p:spPr>
      </p:sp>
      <p:sp>
        <p:nvSpPr>
          <p:cNvPr id="1103" name="Google Shape;1103;p41"/>
          <p:cNvSpPr/>
          <p:nvPr/>
        </p:nvSpPr>
        <p:spPr>
          <a:xfrm>
            <a:off x="3601500" y="1477825"/>
            <a:ext cx="671475" cy="980350"/>
          </a:xfrm>
          <a:custGeom>
            <a:rect b="b" l="l" r="r" t="t"/>
            <a:pathLst>
              <a:path extrusionOk="0" h="39214" w="26859">
                <a:moveTo>
                  <a:pt x="0" y="0"/>
                </a:moveTo>
                <a:cubicBezTo>
                  <a:pt x="8153" y="13585"/>
                  <a:pt x="13679" y="30422"/>
                  <a:pt x="26859" y="39214"/>
                </a:cubicBezTo>
              </a:path>
            </a:pathLst>
          </a:custGeom>
          <a:noFill/>
          <a:ln cap="flat" cmpd="sng" w="19050">
            <a:solidFill>
              <a:schemeClr val="accent6"/>
            </a:solidFill>
            <a:prstDash val="solid"/>
            <a:round/>
            <a:headEnd len="med" w="med" type="none"/>
            <a:tailEnd len="med" w="med" type="none"/>
          </a:ln>
        </p:spPr>
      </p:sp>
      <p:sp>
        <p:nvSpPr>
          <p:cNvPr id="1104" name="Google Shape;1104;p41"/>
          <p:cNvSpPr/>
          <p:nvPr/>
        </p:nvSpPr>
        <p:spPr>
          <a:xfrm>
            <a:off x="6307550" y="1529833"/>
            <a:ext cx="1618250" cy="357600"/>
          </a:xfrm>
          <a:custGeom>
            <a:rect b="b" l="l" r="r" t="t"/>
            <a:pathLst>
              <a:path extrusionOk="0" h="14304" w="64730">
                <a:moveTo>
                  <a:pt x="0" y="337"/>
                </a:moveTo>
                <a:cubicBezTo>
                  <a:pt x="22073" y="337"/>
                  <a:pt x="51491" y="-3359"/>
                  <a:pt x="64730" y="14304"/>
                </a:cubicBezTo>
              </a:path>
            </a:pathLst>
          </a:custGeom>
          <a:noFill/>
          <a:ln cap="flat" cmpd="sng" w="19050">
            <a:solidFill>
              <a:schemeClr val="accent6"/>
            </a:solidFill>
            <a:prstDash val="solid"/>
            <a:round/>
            <a:headEnd len="med" w="med" type="none"/>
            <a:tailEnd len="med" w="med" type="none"/>
          </a:ln>
        </p:spPr>
      </p:sp>
      <p:sp>
        <p:nvSpPr>
          <p:cNvPr id="1105" name="Google Shape;1105;p41"/>
          <p:cNvSpPr/>
          <p:nvPr/>
        </p:nvSpPr>
        <p:spPr>
          <a:xfrm>
            <a:off x="5004900" y="2948350"/>
            <a:ext cx="436450" cy="1806275"/>
          </a:xfrm>
          <a:custGeom>
            <a:rect b="b" l="l" r="r" t="t"/>
            <a:pathLst>
              <a:path extrusionOk="0" h="72251" w="17458">
                <a:moveTo>
                  <a:pt x="0" y="0"/>
                </a:moveTo>
                <a:cubicBezTo>
                  <a:pt x="7390" y="23649"/>
                  <a:pt x="-3161" y="58513"/>
                  <a:pt x="17458" y="72251"/>
                </a:cubicBezTo>
              </a:path>
            </a:pathLst>
          </a:custGeom>
          <a:noFill/>
          <a:ln cap="flat" cmpd="sng" w="19050">
            <a:solidFill>
              <a:schemeClr val="accent6"/>
            </a:solidFill>
            <a:prstDash val="solid"/>
            <a:round/>
            <a:headEnd len="med" w="med" type="none"/>
            <a:tailEnd len="med" w="med" type="none"/>
          </a:ln>
        </p:spPr>
      </p:sp>
      <p:sp>
        <p:nvSpPr>
          <p:cNvPr id="1106" name="Google Shape;1106;p41"/>
          <p:cNvSpPr/>
          <p:nvPr/>
        </p:nvSpPr>
        <p:spPr>
          <a:xfrm>
            <a:off x="628152" y="1514275"/>
            <a:ext cx="254994" cy="303913"/>
          </a:xfrm>
          <a:custGeom>
            <a:rect b="b" l="l" r="r" t="t"/>
            <a:pathLst>
              <a:path extrusionOk="0" h="11903" w="9988">
                <a:moveTo>
                  <a:pt x="6094" y="1"/>
                </a:moveTo>
                <a:cubicBezTo>
                  <a:pt x="5481" y="1"/>
                  <a:pt x="1571" y="1164"/>
                  <a:pt x="1397" y="1501"/>
                </a:cubicBezTo>
                <a:cubicBezTo>
                  <a:pt x="1238" y="1811"/>
                  <a:pt x="3175" y="9126"/>
                  <a:pt x="3164" y="9332"/>
                </a:cubicBezTo>
                <a:cubicBezTo>
                  <a:pt x="3162" y="9361"/>
                  <a:pt x="3162" y="9374"/>
                  <a:pt x="3159" y="9374"/>
                </a:cubicBezTo>
                <a:cubicBezTo>
                  <a:pt x="3141" y="9374"/>
                  <a:pt x="3043" y="8893"/>
                  <a:pt x="2176" y="8607"/>
                </a:cubicBezTo>
                <a:cubicBezTo>
                  <a:pt x="2008" y="8551"/>
                  <a:pt x="1834" y="8524"/>
                  <a:pt x="1663" y="8524"/>
                </a:cubicBezTo>
                <a:cubicBezTo>
                  <a:pt x="804" y="8524"/>
                  <a:pt x="1" y="9211"/>
                  <a:pt x="219" y="10525"/>
                </a:cubicBezTo>
                <a:cubicBezTo>
                  <a:pt x="380" y="11495"/>
                  <a:pt x="1061" y="11903"/>
                  <a:pt x="1753" y="11903"/>
                </a:cubicBezTo>
                <a:cubicBezTo>
                  <a:pt x="2188" y="11903"/>
                  <a:pt x="2626" y="11742"/>
                  <a:pt x="2943" y="11458"/>
                </a:cubicBezTo>
                <a:cubicBezTo>
                  <a:pt x="3766" y="10722"/>
                  <a:pt x="4017" y="9913"/>
                  <a:pt x="4034" y="9585"/>
                </a:cubicBezTo>
                <a:cubicBezTo>
                  <a:pt x="4052" y="9258"/>
                  <a:pt x="2629" y="3822"/>
                  <a:pt x="2734" y="3728"/>
                </a:cubicBezTo>
                <a:cubicBezTo>
                  <a:pt x="2839" y="3635"/>
                  <a:pt x="6126" y="2247"/>
                  <a:pt x="6322" y="2247"/>
                </a:cubicBezTo>
                <a:cubicBezTo>
                  <a:pt x="6322" y="2247"/>
                  <a:pt x="6323" y="2247"/>
                  <a:pt x="6324" y="2247"/>
                </a:cubicBezTo>
                <a:cubicBezTo>
                  <a:pt x="6497" y="2256"/>
                  <a:pt x="8289" y="6674"/>
                  <a:pt x="8404" y="6805"/>
                </a:cubicBezTo>
                <a:cubicBezTo>
                  <a:pt x="8430" y="6834"/>
                  <a:pt x="8413" y="6840"/>
                  <a:pt x="8362" y="6840"/>
                </a:cubicBezTo>
                <a:cubicBezTo>
                  <a:pt x="8320" y="6840"/>
                  <a:pt x="8253" y="6836"/>
                  <a:pt x="8169" y="6836"/>
                </a:cubicBezTo>
                <a:cubicBezTo>
                  <a:pt x="7906" y="6836"/>
                  <a:pt x="7469" y="6882"/>
                  <a:pt x="7042" y="7264"/>
                </a:cubicBezTo>
                <a:cubicBezTo>
                  <a:pt x="6319" y="7912"/>
                  <a:pt x="6143" y="10150"/>
                  <a:pt x="7904" y="10150"/>
                </a:cubicBezTo>
                <a:cubicBezTo>
                  <a:pt x="7907" y="10150"/>
                  <a:pt x="7909" y="10150"/>
                  <a:pt x="7911" y="10150"/>
                </a:cubicBezTo>
                <a:cubicBezTo>
                  <a:pt x="9680" y="10145"/>
                  <a:pt x="9987" y="7941"/>
                  <a:pt x="9790" y="7416"/>
                </a:cubicBezTo>
                <a:cubicBezTo>
                  <a:pt x="9592" y="6890"/>
                  <a:pt x="6327" y="191"/>
                  <a:pt x="6171" y="17"/>
                </a:cubicBezTo>
                <a:cubicBezTo>
                  <a:pt x="6161" y="6"/>
                  <a:pt x="6135" y="1"/>
                  <a:pt x="609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41"/>
          <p:cNvSpPr/>
          <p:nvPr/>
        </p:nvSpPr>
        <p:spPr>
          <a:xfrm>
            <a:off x="4795714" y="2024600"/>
            <a:ext cx="254994" cy="303913"/>
          </a:xfrm>
          <a:custGeom>
            <a:rect b="b" l="l" r="r" t="t"/>
            <a:pathLst>
              <a:path extrusionOk="0" h="11903" w="9988">
                <a:moveTo>
                  <a:pt x="6094" y="1"/>
                </a:moveTo>
                <a:cubicBezTo>
                  <a:pt x="5481" y="1"/>
                  <a:pt x="1571" y="1164"/>
                  <a:pt x="1397" y="1501"/>
                </a:cubicBezTo>
                <a:cubicBezTo>
                  <a:pt x="1238" y="1811"/>
                  <a:pt x="3175" y="9126"/>
                  <a:pt x="3164" y="9332"/>
                </a:cubicBezTo>
                <a:cubicBezTo>
                  <a:pt x="3162" y="9361"/>
                  <a:pt x="3162" y="9374"/>
                  <a:pt x="3159" y="9374"/>
                </a:cubicBezTo>
                <a:cubicBezTo>
                  <a:pt x="3141" y="9374"/>
                  <a:pt x="3043" y="8893"/>
                  <a:pt x="2176" y="8607"/>
                </a:cubicBezTo>
                <a:cubicBezTo>
                  <a:pt x="2008" y="8551"/>
                  <a:pt x="1834" y="8524"/>
                  <a:pt x="1663" y="8524"/>
                </a:cubicBezTo>
                <a:cubicBezTo>
                  <a:pt x="804" y="8524"/>
                  <a:pt x="1" y="9211"/>
                  <a:pt x="219" y="10525"/>
                </a:cubicBezTo>
                <a:cubicBezTo>
                  <a:pt x="380" y="11495"/>
                  <a:pt x="1061" y="11903"/>
                  <a:pt x="1753" y="11903"/>
                </a:cubicBezTo>
                <a:cubicBezTo>
                  <a:pt x="2188" y="11903"/>
                  <a:pt x="2626" y="11742"/>
                  <a:pt x="2943" y="11458"/>
                </a:cubicBezTo>
                <a:cubicBezTo>
                  <a:pt x="3766" y="10722"/>
                  <a:pt x="4017" y="9913"/>
                  <a:pt x="4034" y="9585"/>
                </a:cubicBezTo>
                <a:cubicBezTo>
                  <a:pt x="4052" y="9258"/>
                  <a:pt x="2629" y="3822"/>
                  <a:pt x="2734" y="3728"/>
                </a:cubicBezTo>
                <a:cubicBezTo>
                  <a:pt x="2839" y="3635"/>
                  <a:pt x="6126" y="2247"/>
                  <a:pt x="6322" y="2247"/>
                </a:cubicBezTo>
                <a:cubicBezTo>
                  <a:pt x="6322" y="2247"/>
                  <a:pt x="6323" y="2247"/>
                  <a:pt x="6324" y="2247"/>
                </a:cubicBezTo>
                <a:cubicBezTo>
                  <a:pt x="6497" y="2256"/>
                  <a:pt x="8289" y="6674"/>
                  <a:pt x="8404" y="6805"/>
                </a:cubicBezTo>
                <a:cubicBezTo>
                  <a:pt x="8430" y="6834"/>
                  <a:pt x="8413" y="6840"/>
                  <a:pt x="8362" y="6840"/>
                </a:cubicBezTo>
                <a:cubicBezTo>
                  <a:pt x="8320" y="6840"/>
                  <a:pt x="8253" y="6836"/>
                  <a:pt x="8169" y="6836"/>
                </a:cubicBezTo>
                <a:cubicBezTo>
                  <a:pt x="7906" y="6836"/>
                  <a:pt x="7469" y="6882"/>
                  <a:pt x="7042" y="7264"/>
                </a:cubicBezTo>
                <a:cubicBezTo>
                  <a:pt x="6319" y="7912"/>
                  <a:pt x="6143" y="10150"/>
                  <a:pt x="7904" y="10150"/>
                </a:cubicBezTo>
                <a:cubicBezTo>
                  <a:pt x="7907" y="10150"/>
                  <a:pt x="7909" y="10150"/>
                  <a:pt x="7911" y="10150"/>
                </a:cubicBezTo>
                <a:cubicBezTo>
                  <a:pt x="9680" y="10145"/>
                  <a:pt x="9987" y="7941"/>
                  <a:pt x="9790" y="7416"/>
                </a:cubicBezTo>
                <a:cubicBezTo>
                  <a:pt x="9592" y="6890"/>
                  <a:pt x="6327" y="191"/>
                  <a:pt x="6171" y="17"/>
                </a:cubicBezTo>
                <a:cubicBezTo>
                  <a:pt x="6161" y="6"/>
                  <a:pt x="6135" y="1"/>
                  <a:pt x="609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1" name="Shape 1111"/>
        <p:cNvGrpSpPr/>
        <p:nvPr/>
      </p:nvGrpSpPr>
      <p:grpSpPr>
        <a:xfrm>
          <a:off x="0" y="0"/>
          <a:ext cx="0" cy="0"/>
          <a:chOff x="0" y="0"/>
          <a:chExt cx="0" cy="0"/>
        </a:xfrm>
      </p:grpSpPr>
      <p:sp>
        <p:nvSpPr>
          <p:cNvPr id="1112" name="Google Shape;1112;p42"/>
          <p:cNvSpPr txBox="1"/>
          <p:nvPr>
            <p:ph type="title"/>
          </p:nvPr>
        </p:nvSpPr>
        <p:spPr>
          <a:xfrm>
            <a:off x="2599800" y="557100"/>
            <a:ext cx="3944400" cy="303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Our Values</a:t>
            </a:r>
            <a:endParaRPr/>
          </a:p>
        </p:txBody>
      </p:sp>
      <p:sp>
        <p:nvSpPr>
          <p:cNvPr id="1113" name="Google Shape;1113;p42"/>
          <p:cNvSpPr txBox="1"/>
          <p:nvPr>
            <p:ph idx="2" type="title"/>
          </p:nvPr>
        </p:nvSpPr>
        <p:spPr>
          <a:xfrm>
            <a:off x="2083725" y="3569073"/>
            <a:ext cx="1855500" cy="335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Reliability</a:t>
            </a:r>
            <a:endParaRPr/>
          </a:p>
        </p:txBody>
      </p:sp>
      <p:sp>
        <p:nvSpPr>
          <p:cNvPr id="1114" name="Google Shape;1114;p42"/>
          <p:cNvSpPr txBox="1"/>
          <p:nvPr>
            <p:ph idx="1" type="subTitle"/>
          </p:nvPr>
        </p:nvSpPr>
        <p:spPr>
          <a:xfrm>
            <a:off x="1923660" y="3894999"/>
            <a:ext cx="2175600" cy="660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also the smallest one</a:t>
            </a:r>
            <a:endParaRPr/>
          </a:p>
        </p:txBody>
      </p:sp>
      <p:sp>
        <p:nvSpPr>
          <p:cNvPr id="1115" name="Google Shape;1115;p42"/>
          <p:cNvSpPr txBox="1"/>
          <p:nvPr>
            <p:ph idx="3" type="title"/>
          </p:nvPr>
        </p:nvSpPr>
        <p:spPr>
          <a:xfrm>
            <a:off x="5204776" y="3569073"/>
            <a:ext cx="1855500" cy="335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Commitment</a:t>
            </a:r>
            <a:endParaRPr/>
          </a:p>
        </p:txBody>
      </p:sp>
      <p:sp>
        <p:nvSpPr>
          <p:cNvPr id="1116" name="Google Shape;1116;p42"/>
          <p:cNvSpPr txBox="1"/>
          <p:nvPr>
            <p:ph idx="4" type="subTitle"/>
          </p:nvPr>
        </p:nvSpPr>
        <p:spPr>
          <a:xfrm>
            <a:off x="5044726" y="3894999"/>
            <a:ext cx="2175600" cy="660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a gas giant, composed mostly of hydrogen and helium</a:t>
            </a:r>
            <a:endParaRPr/>
          </a:p>
        </p:txBody>
      </p:sp>
      <p:sp>
        <p:nvSpPr>
          <p:cNvPr id="1117" name="Google Shape;1117;p42"/>
          <p:cNvSpPr txBox="1"/>
          <p:nvPr>
            <p:ph idx="5" type="title"/>
          </p:nvPr>
        </p:nvSpPr>
        <p:spPr>
          <a:xfrm>
            <a:off x="2083725" y="1878050"/>
            <a:ext cx="1855500" cy="335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Loyalty</a:t>
            </a:r>
            <a:endParaRPr/>
          </a:p>
        </p:txBody>
      </p:sp>
      <p:sp>
        <p:nvSpPr>
          <p:cNvPr id="1118" name="Google Shape;1118;p42"/>
          <p:cNvSpPr txBox="1"/>
          <p:nvPr>
            <p:ph idx="6" type="subTitle"/>
          </p:nvPr>
        </p:nvSpPr>
        <p:spPr>
          <a:xfrm>
            <a:off x="1923660" y="2203975"/>
            <a:ext cx="2175600" cy="660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 is the fourth-largest planet in our Solar System</a:t>
            </a:r>
            <a:endParaRPr/>
          </a:p>
        </p:txBody>
      </p:sp>
      <p:sp>
        <p:nvSpPr>
          <p:cNvPr id="1119" name="Google Shape;1119;p42"/>
          <p:cNvSpPr txBox="1"/>
          <p:nvPr>
            <p:ph idx="7" type="title"/>
          </p:nvPr>
        </p:nvSpPr>
        <p:spPr>
          <a:xfrm>
            <a:off x="5204776" y="1878050"/>
            <a:ext cx="1855500" cy="335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Efficiency</a:t>
            </a:r>
            <a:endParaRPr/>
          </a:p>
        </p:txBody>
      </p:sp>
      <p:sp>
        <p:nvSpPr>
          <p:cNvPr id="1120" name="Google Shape;1120;p42"/>
          <p:cNvSpPr txBox="1"/>
          <p:nvPr>
            <p:ph idx="8" type="subTitle"/>
          </p:nvPr>
        </p:nvSpPr>
        <p:spPr>
          <a:xfrm>
            <a:off x="5044726" y="2203975"/>
            <a:ext cx="2175600" cy="660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 It’s full of iron oxide dust </a:t>
            </a:r>
            <a:endParaRPr/>
          </a:p>
        </p:txBody>
      </p:sp>
      <p:grpSp>
        <p:nvGrpSpPr>
          <p:cNvPr id="1121" name="Google Shape;1121;p42"/>
          <p:cNvGrpSpPr/>
          <p:nvPr/>
        </p:nvGrpSpPr>
        <p:grpSpPr>
          <a:xfrm>
            <a:off x="5908067" y="1399148"/>
            <a:ext cx="426660" cy="424915"/>
            <a:chOff x="1342268" y="4161009"/>
            <a:chExt cx="359565" cy="358094"/>
          </a:xfrm>
        </p:grpSpPr>
        <p:sp>
          <p:nvSpPr>
            <p:cNvPr id="1122" name="Google Shape;1122;p42"/>
            <p:cNvSpPr/>
            <p:nvPr/>
          </p:nvSpPr>
          <p:spPr>
            <a:xfrm>
              <a:off x="1342268" y="4371845"/>
              <a:ext cx="65077" cy="147257"/>
            </a:xfrm>
            <a:custGeom>
              <a:rect b="b" l="l" r="r" t="t"/>
              <a:pathLst>
                <a:path extrusionOk="0" h="5605" w="2477">
                  <a:moveTo>
                    <a:pt x="354" y="0"/>
                  </a:moveTo>
                  <a:cubicBezTo>
                    <a:pt x="160" y="0"/>
                    <a:pt x="1" y="160"/>
                    <a:pt x="1" y="354"/>
                  </a:cubicBezTo>
                  <a:lnTo>
                    <a:pt x="1" y="5605"/>
                  </a:lnTo>
                  <a:lnTo>
                    <a:pt x="2477" y="5605"/>
                  </a:lnTo>
                  <a:lnTo>
                    <a:pt x="2477" y="354"/>
                  </a:lnTo>
                  <a:cubicBezTo>
                    <a:pt x="2477" y="160"/>
                    <a:pt x="2310" y="0"/>
                    <a:pt x="21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42"/>
            <p:cNvSpPr/>
            <p:nvPr/>
          </p:nvSpPr>
          <p:spPr>
            <a:xfrm>
              <a:off x="1342268" y="4371845"/>
              <a:ext cx="31002" cy="147257"/>
            </a:xfrm>
            <a:custGeom>
              <a:rect b="b" l="l" r="r" t="t"/>
              <a:pathLst>
                <a:path extrusionOk="0" h="5605" w="1180">
                  <a:moveTo>
                    <a:pt x="354" y="0"/>
                  </a:moveTo>
                  <a:cubicBezTo>
                    <a:pt x="160" y="0"/>
                    <a:pt x="1" y="160"/>
                    <a:pt x="1" y="354"/>
                  </a:cubicBezTo>
                  <a:lnTo>
                    <a:pt x="1" y="5605"/>
                  </a:lnTo>
                  <a:lnTo>
                    <a:pt x="826" y="5605"/>
                  </a:lnTo>
                  <a:lnTo>
                    <a:pt x="826" y="354"/>
                  </a:lnTo>
                  <a:cubicBezTo>
                    <a:pt x="826" y="160"/>
                    <a:pt x="986" y="0"/>
                    <a:pt x="1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42"/>
            <p:cNvSpPr/>
            <p:nvPr/>
          </p:nvSpPr>
          <p:spPr>
            <a:xfrm>
              <a:off x="1440501" y="4335589"/>
              <a:ext cx="65077" cy="183513"/>
            </a:xfrm>
            <a:custGeom>
              <a:rect b="b" l="l" r="r" t="t"/>
              <a:pathLst>
                <a:path extrusionOk="0" h="6985" w="2477">
                  <a:moveTo>
                    <a:pt x="354" y="0"/>
                  </a:moveTo>
                  <a:cubicBezTo>
                    <a:pt x="160" y="0"/>
                    <a:pt x="0" y="153"/>
                    <a:pt x="0" y="354"/>
                  </a:cubicBezTo>
                  <a:lnTo>
                    <a:pt x="0" y="6985"/>
                  </a:lnTo>
                  <a:lnTo>
                    <a:pt x="2476" y="6985"/>
                  </a:lnTo>
                  <a:lnTo>
                    <a:pt x="2476" y="354"/>
                  </a:lnTo>
                  <a:cubicBezTo>
                    <a:pt x="2476" y="153"/>
                    <a:pt x="2317" y="0"/>
                    <a:pt x="211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42"/>
            <p:cNvSpPr/>
            <p:nvPr/>
          </p:nvSpPr>
          <p:spPr>
            <a:xfrm>
              <a:off x="1440501" y="4335589"/>
              <a:ext cx="31002" cy="183513"/>
            </a:xfrm>
            <a:custGeom>
              <a:rect b="b" l="l" r="r" t="t"/>
              <a:pathLst>
                <a:path extrusionOk="0" h="6985" w="1180">
                  <a:moveTo>
                    <a:pt x="354" y="0"/>
                  </a:moveTo>
                  <a:cubicBezTo>
                    <a:pt x="160" y="0"/>
                    <a:pt x="0" y="153"/>
                    <a:pt x="0" y="354"/>
                  </a:cubicBezTo>
                  <a:lnTo>
                    <a:pt x="0" y="6985"/>
                  </a:lnTo>
                  <a:lnTo>
                    <a:pt x="826" y="6985"/>
                  </a:lnTo>
                  <a:lnTo>
                    <a:pt x="826" y="354"/>
                  </a:lnTo>
                  <a:cubicBezTo>
                    <a:pt x="826" y="153"/>
                    <a:pt x="985" y="0"/>
                    <a:pt x="117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42"/>
            <p:cNvSpPr/>
            <p:nvPr/>
          </p:nvSpPr>
          <p:spPr>
            <a:xfrm>
              <a:off x="1538707" y="4299123"/>
              <a:ext cx="64919" cy="219980"/>
            </a:xfrm>
            <a:custGeom>
              <a:rect b="b" l="l" r="r" t="t"/>
              <a:pathLst>
                <a:path extrusionOk="0" h="8373" w="2471">
                  <a:moveTo>
                    <a:pt x="355" y="1"/>
                  </a:moveTo>
                  <a:cubicBezTo>
                    <a:pt x="153" y="1"/>
                    <a:pt x="1" y="160"/>
                    <a:pt x="1" y="355"/>
                  </a:cubicBezTo>
                  <a:lnTo>
                    <a:pt x="1" y="8373"/>
                  </a:lnTo>
                  <a:lnTo>
                    <a:pt x="2470" y="8373"/>
                  </a:lnTo>
                  <a:lnTo>
                    <a:pt x="2470" y="355"/>
                  </a:lnTo>
                  <a:cubicBezTo>
                    <a:pt x="2470" y="160"/>
                    <a:pt x="2311" y="1"/>
                    <a:pt x="211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42"/>
            <p:cNvSpPr/>
            <p:nvPr/>
          </p:nvSpPr>
          <p:spPr>
            <a:xfrm>
              <a:off x="1538707" y="4299123"/>
              <a:ext cx="31002" cy="219980"/>
            </a:xfrm>
            <a:custGeom>
              <a:rect b="b" l="l" r="r" t="t"/>
              <a:pathLst>
                <a:path extrusionOk="0" h="8373" w="1180">
                  <a:moveTo>
                    <a:pt x="355" y="1"/>
                  </a:moveTo>
                  <a:cubicBezTo>
                    <a:pt x="153" y="1"/>
                    <a:pt x="1" y="160"/>
                    <a:pt x="1" y="355"/>
                  </a:cubicBezTo>
                  <a:lnTo>
                    <a:pt x="1" y="8373"/>
                  </a:lnTo>
                  <a:lnTo>
                    <a:pt x="826" y="8373"/>
                  </a:lnTo>
                  <a:lnTo>
                    <a:pt x="826" y="355"/>
                  </a:lnTo>
                  <a:cubicBezTo>
                    <a:pt x="826" y="160"/>
                    <a:pt x="986" y="1"/>
                    <a:pt x="118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42"/>
            <p:cNvSpPr/>
            <p:nvPr/>
          </p:nvSpPr>
          <p:spPr>
            <a:xfrm>
              <a:off x="1636940" y="4262683"/>
              <a:ext cx="64893" cy="256420"/>
            </a:xfrm>
            <a:custGeom>
              <a:rect b="b" l="l" r="r" t="t"/>
              <a:pathLst>
                <a:path extrusionOk="0" h="9760" w="2470">
                  <a:moveTo>
                    <a:pt x="354" y="1"/>
                  </a:moveTo>
                  <a:cubicBezTo>
                    <a:pt x="153" y="1"/>
                    <a:pt x="0" y="160"/>
                    <a:pt x="0" y="354"/>
                  </a:cubicBezTo>
                  <a:lnTo>
                    <a:pt x="0" y="9760"/>
                  </a:lnTo>
                  <a:lnTo>
                    <a:pt x="2470" y="9760"/>
                  </a:lnTo>
                  <a:lnTo>
                    <a:pt x="2470" y="354"/>
                  </a:lnTo>
                  <a:cubicBezTo>
                    <a:pt x="2470" y="160"/>
                    <a:pt x="2310" y="1"/>
                    <a:pt x="211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42"/>
            <p:cNvSpPr/>
            <p:nvPr/>
          </p:nvSpPr>
          <p:spPr>
            <a:xfrm>
              <a:off x="1636940" y="4262683"/>
              <a:ext cx="31002" cy="256420"/>
            </a:xfrm>
            <a:custGeom>
              <a:rect b="b" l="l" r="r" t="t"/>
              <a:pathLst>
                <a:path extrusionOk="0" h="9760" w="1180">
                  <a:moveTo>
                    <a:pt x="354" y="1"/>
                  </a:moveTo>
                  <a:cubicBezTo>
                    <a:pt x="153" y="1"/>
                    <a:pt x="0" y="160"/>
                    <a:pt x="0" y="354"/>
                  </a:cubicBezTo>
                  <a:lnTo>
                    <a:pt x="0" y="9760"/>
                  </a:lnTo>
                  <a:lnTo>
                    <a:pt x="826" y="9760"/>
                  </a:lnTo>
                  <a:lnTo>
                    <a:pt x="826" y="354"/>
                  </a:lnTo>
                  <a:cubicBezTo>
                    <a:pt x="826" y="160"/>
                    <a:pt x="978" y="1"/>
                    <a:pt x="118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42"/>
            <p:cNvSpPr/>
            <p:nvPr/>
          </p:nvSpPr>
          <p:spPr>
            <a:xfrm>
              <a:off x="1357953" y="4161009"/>
              <a:ext cx="333687" cy="134699"/>
            </a:xfrm>
            <a:custGeom>
              <a:rect b="b" l="l" r="r" t="t"/>
              <a:pathLst>
                <a:path extrusionOk="0" h="5127" w="12701">
                  <a:moveTo>
                    <a:pt x="10208" y="0"/>
                  </a:moveTo>
                  <a:cubicBezTo>
                    <a:pt x="10033" y="0"/>
                    <a:pt x="9921" y="204"/>
                    <a:pt x="10030" y="354"/>
                  </a:cubicBezTo>
                  <a:lnTo>
                    <a:pt x="10391" y="874"/>
                  </a:lnTo>
                  <a:cubicBezTo>
                    <a:pt x="9177" y="1603"/>
                    <a:pt x="5292" y="3649"/>
                    <a:pt x="0" y="3649"/>
                  </a:cubicBezTo>
                  <a:lnTo>
                    <a:pt x="0" y="5126"/>
                  </a:lnTo>
                  <a:cubicBezTo>
                    <a:pt x="2879" y="5112"/>
                    <a:pt x="5729" y="4557"/>
                    <a:pt x="8400" y="3489"/>
                  </a:cubicBezTo>
                  <a:cubicBezTo>
                    <a:pt x="9378" y="3101"/>
                    <a:pt x="10328" y="2636"/>
                    <a:pt x="11237" y="2088"/>
                  </a:cubicBezTo>
                  <a:lnTo>
                    <a:pt x="11556" y="2553"/>
                  </a:lnTo>
                  <a:cubicBezTo>
                    <a:pt x="11601" y="2616"/>
                    <a:pt x="11670" y="2646"/>
                    <a:pt x="11739" y="2646"/>
                  </a:cubicBezTo>
                  <a:cubicBezTo>
                    <a:pt x="11830" y="2646"/>
                    <a:pt x="11920" y="2593"/>
                    <a:pt x="11951" y="2490"/>
                  </a:cubicBezTo>
                  <a:lnTo>
                    <a:pt x="12659" y="375"/>
                  </a:lnTo>
                  <a:cubicBezTo>
                    <a:pt x="12700" y="229"/>
                    <a:pt x="12603" y="84"/>
                    <a:pt x="12451" y="84"/>
                  </a:cubicBezTo>
                  <a:lnTo>
                    <a:pt x="10217" y="0"/>
                  </a:lnTo>
                  <a:cubicBezTo>
                    <a:pt x="10214" y="0"/>
                    <a:pt x="10211" y="0"/>
                    <a:pt x="1020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 name="Google Shape;1131;p42"/>
          <p:cNvGrpSpPr/>
          <p:nvPr/>
        </p:nvGrpSpPr>
        <p:grpSpPr>
          <a:xfrm>
            <a:off x="2778791" y="1409663"/>
            <a:ext cx="487627" cy="414400"/>
            <a:chOff x="2659157" y="2017412"/>
            <a:chExt cx="319190" cy="271240"/>
          </a:xfrm>
        </p:grpSpPr>
        <p:sp>
          <p:nvSpPr>
            <p:cNvPr id="1132" name="Google Shape;1132;p42"/>
            <p:cNvSpPr/>
            <p:nvPr/>
          </p:nvSpPr>
          <p:spPr>
            <a:xfrm>
              <a:off x="2808183" y="2086765"/>
              <a:ext cx="164125" cy="149314"/>
            </a:xfrm>
            <a:custGeom>
              <a:rect b="b" l="l" r="r" t="t"/>
              <a:pathLst>
                <a:path extrusionOk="0" h="5686" w="6250">
                  <a:moveTo>
                    <a:pt x="3934" y="1"/>
                  </a:moveTo>
                  <a:lnTo>
                    <a:pt x="2728" y="919"/>
                  </a:lnTo>
                  <a:lnTo>
                    <a:pt x="1733" y="584"/>
                  </a:lnTo>
                  <a:lnTo>
                    <a:pt x="0" y="1991"/>
                  </a:lnTo>
                  <a:lnTo>
                    <a:pt x="2670" y="5685"/>
                  </a:lnTo>
                  <a:lnTo>
                    <a:pt x="6250" y="3140"/>
                  </a:lnTo>
                  <a:lnTo>
                    <a:pt x="3934" y="1"/>
                  </a:lnTo>
                  <a:close/>
                </a:path>
              </a:pathLst>
            </a:custGeom>
            <a:solidFill>
              <a:srgbClr val="F6D2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42"/>
            <p:cNvSpPr/>
            <p:nvPr/>
          </p:nvSpPr>
          <p:spPr>
            <a:xfrm>
              <a:off x="2881816" y="2017412"/>
              <a:ext cx="96532" cy="177334"/>
            </a:xfrm>
            <a:custGeom>
              <a:rect b="b" l="l" r="r" t="t"/>
              <a:pathLst>
                <a:path extrusionOk="0" h="6753" w="3676">
                  <a:moveTo>
                    <a:pt x="3675" y="0"/>
                  </a:moveTo>
                  <a:lnTo>
                    <a:pt x="106" y="2536"/>
                  </a:lnTo>
                  <a:cubicBezTo>
                    <a:pt x="10" y="2594"/>
                    <a:pt x="0" y="2718"/>
                    <a:pt x="58" y="2804"/>
                  </a:cubicBezTo>
                  <a:lnTo>
                    <a:pt x="3063" y="6680"/>
                  </a:lnTo>
                  <a:cubicBezTo>
                    <a:pt x="3101" y="6729"/>
                    <a:pt x="3153" y="6753"/>
                    <a:pt x="3208" y="6753"/>
                  </a:cubicBezTo>
                  <a:cubicBezTo>
                    <a:pt x="3250" y="6753"/>
                    <a:pt x="3293" y="6738"/>
                    <a:pt x="3331" y="6709"/>
                  </a:cubicBezTo>
                  <a:lnTo>
                    <a:pt x="3675" y="6441"/>
                  </a:lnTo>
                  <a:lnTo>
                    <a:pt x="3675" y="0"/>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42"/>
            <p:cNvSpPr/>
            <p:nvPr/>
          </p:nvSpPr>
          <p:spPr>
            <a:xfrm>
              <a:off x="2947650" y="2150603"/>
              <a:ext cx="30698" cy="44196"/>
            </a:xfrm>
            <a:custGeom>
              <a:rect b="b" l="l" r="r" t="t"/>
              <a:pathLst>
                <a:path extrusionOk="0" h="1683" w="1169">
                  <a:moveTo>
                    <a:pt x="1168" y="0"/>
                  </a:moveTo>
                  <a:lnTo>
                    <a:pt x="1" y="890"/>
                  </a:lnTo>
                  <a:lnTo>
                    <a:pt x="556" y="1608"/>
                  </a:lnTo>
                  <a:cubicBezTo>
                    <a:pt x="595" y="1658"/>
                    <a:pt x="650" y="1683"/>
                    <a:pt x="707" y="1683"/>
                  </a:cubicBezTo>
                  <a:cubicBezTo>
                    <a:pt x="747" y="1683"/>
                    <a:pt x="788" y="1670"/>
                    <a:pt x="824" y="1646"/>
                  </a:cubicBezTo>
                  <a:lnTo>
                    <a:pt x="1168" y="1369"/>
                  </a:lnTo>
                  <a:lnTo>
                    <a:pt x="1168" y="0"/>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42"/>
            <p:cNvSpPr/>
            <p:nvPr/>
          </p:nvSpPr>
          <p:spPr>
            <a:xfrm>
              <a:off x="2818976" y="2136029"/>
              <a:ext cx="124682" cy="83034"/>
            </a:xfrm>
            <a:custGeom>
              <a:rect b="b" l="l" r="r" t="t"/>
              <a:pathLst>
                <a:path extrusionOk="0" h="3162" w="4748">
                  <a:moveTo>
                    <a:pt x="546" y="0"/>
                  </a:moveTo>
                  <a:lnTo>
                    <a:pt x="1" y="1005"/>
                  </a:lnTo>
                  <a:lnTo>
                    <a:pt x="3829" y="3092"/>
                  </a:lnTo>
                  <a:cubicBezTo>
                    <a:pt x="3916" y="3139"/>
                    <a:pt x="4009" y="3162"/>
                    <a:pt x="4101" y="3162"/>
                  </a:cubicBezTo>
                  <a:cubicBezTo>
                    <a:pt x="4303" y="3162"/>
                    <a:pt x="4499" y="3053"/>
                    <a:pt x="4604" y="2862"/>
                  </a:cubicBezTo>
                  <a:cubicBezTo>
                    <a:pt x="4748" y="2584"/>
                    <a:pt x="4652" y="2240"/>
                    <a:pt x="4374" y="2087"/>
                  </a:cubicBezTo>
                  <a:lnTo>
                    <a:pt x="546" y="0"/>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42"/>
            <p:cNvSpPr/>
            <p:nvPr/>
          </p:nvSpPr>
          <p:spPr>
            <a:xfrm>
              <a:off x="2867741" y="2177730"/>
              <a:ext cx="73160" cy="41360"/>
            </a:xfrm>
            <a:custGeom>
              <a:rect b="b" l="l" r="r" t="t"/>
              <a:pathLst>
                <a:path extrusionOk="0" h="1575" w="2786">
                  <a:moveTo>
                    <a:pt x="240" y="1"/>
                  </a:moveTo>
                  <a:lnTo>
                    <a:pt x="1" y="432"/>
                  </a:lnTo>
                  <a:lnTo>
                    <a:pt x="1972" y="1504"/>
                  </a:lnTo>
                  <a:cubicBezTo>
                    <a:pt x="2058" y="1552"/>
                    <a:pt x="2152" y="1575"/>
                    <a:pt x="2244" y="1575"/>
                  </a:cubicBezTo>
                  <a:cubicBezTo>
                    <a:pt x="2478" y="1575"/>
                    <a:pt x="2703" y="1428"/>
                    <a:pt x="2785" y="1188"/>
                  </a:cubicBezTo>
                  <a:lnTo>
                    <a:pt x="2785" y="1188"/>
                  </a:lnTo>
                  <a:cubicBezTo>
                    <a:pt x="2729" y="1205"/>
                    <a:pt x="2672" y="1214"/>
                    <a:pt x="2615" y="1214"/>
                  </a:cubicBezTo>
                  <a:cubicBezTo>
                    <a:pt x="2517" y="1214"/>
                    <a:pt x="2421" y="1188"/>
                    <a:pt x="2336" y="1140"/>
                  </a:cubicBezTo>
                  <a:lnTo>
                    <a:pt x="24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42"/>
            <p:cNvSpPr/>
            <p:nvPr/>
          </p:nvSpPr>
          <p:spPr>
            <a:xfrm>
              <a:off x="2795867" y="2157641"/>
              <a:ext cx="124919" cy="82798"/>
            </a:xfrm>
            <a:custGeom>
              <a:rect b="b" l="l" r="r" t="t"/>
              <a:pathLst>
                <a:path extrusionOk="0" h="3153" w="4757">
                  <a:moveTo>
                    <a:pt x="546" y="0"/>
                  </a:moveTo>
                  <a:lnTo>
                    <a:pt x="0" y="996"/>
                  </a:lnTo>
                  <a:lnTo>
                    <a:pt x="3829" y="3082"/>
                  </a:lnTo>
                  <a:cubicBezTo>
                    <a:pt x="3916" y="3130"/>
                    <a:pt x="4010" y="3153"/>
                    <a:pt x="4102" y="3153"/>
                  </a:cubicBezTo>
                  <a:cubicBezTo>
                    <a:pt x="4304" y="3153"/>
                    <a:pt x="4499" y="3046"/>
                    <a:pt x="4604" y="2862"/>
                  </a:cubicBezTo>
                  <a:cubicBezTo>
                    <a:pt x="4757" y="2584"/>
                    <a:pt x="4652" y="2240"/>
                    <a:pt x="4374" y="2087"/>
                  </a:cubicBezTo>
                  <a:lnTo>
                    <a:pt x="546" y="0"/>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42"/>
            <p:cNvSpPr/>
            <p:nvPr/>
          </p:nvSpPr>
          <p:spPr>
            <a:xfrm>
              <a:off x="2852667" y="2204620"/>
              <a:ext cx="65099" cy="35845"/>
            </a:xfrm>
            <a:custGeom>
              <a:rect b="b" l="l" r="r" t="t"/>
              <a:pathLst>
                <a:path extrusionOk="0" h="1365" w="2479">
                  <a:moveTo>
                    <a:pt x="220" y="1"/>
                  </a:moveTo>
                  <a:lnTo>
                    <a:pt x="0" y="384"/>
                  </a:lnTo>
                  <a:lnTo>
                    <a:pt x="1666" y="1293"/>
                  </a:lnTo>
                  <a:cubicBezTo>
                    <a:pt x="1752" y="1342"/>
                    <a:pt x="1845" y="1364"/>
                    <a:pt x="1937" y="1364"/>
                  </a:cubicBezTo>
                  <a:cubicBezTo>
                    <a:pt x="2171" y="1364"/>
                    <a:pt x="2397" y="1218"/>
                    <a:pt x="2479" y="977"/>
                  </a:cubicBezTo>
                  <a:lnTo>
                    <a:pt x="2479" y="977"/>
                  </a:lnTo>
                  <a:cubicBezTo>
                    <a:pt x="2405" y="1012"/>
                    <a:pt x="2325" y="1029"/>
                    <a:pt x="2245" y="1029"/>
                  </a:cubicBezTo>
                  <a:cubicBezTo>
                    <a:pt x="2150" y="1029"/>
                    <a:pt x="2055" y="1005"/>
                    <a:pt x="1972" y="958"/>
                  </a:cubicBezTo>
                  <a:lnTo>
                    <a:pt x="22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42"/>
            <p:cNvSpPr/>
            <p:nvPr/>
          </p:nvSpPr>
          <p:spPr>
            <a:xfrm>
              <a:off x="2772732" y="2178990"/>
              <a:ext cx="124945" cy="83060"/>
            </a:xfrm>
            <a:custGeom>
              <a:rect b="b" l="l" r="r" t="t"/>
              <a:pathLst>
                <a:path extrusionOk="0" h="3163" w="4758">
                  <a:moveTo>
                    <a:pt x="546" y="1"/>
                  </a:moveTo>
                  <a:lnTo>
                    <a:pt x="1" y="1006"/>
                  </a:lnTo>
                  <a:lnTo>
                    <a:pt x="3829" y="3092"/>
                  </a:lnTo>
                  <a:cubicBezTo>
                    <a:pt x="3916" y="3140"/>
                    <a:pt x="4009" y="3163"/>
                    <a:pt x="4101" y="3163"/>
                  </a:cubicBezTo>
                  <a:cubicBezTo>
                    <a:pt x="4303" y="3163"/>
                    <a:pt x="4499" y="3053"/>
                    <a:pt x="4604" y="2862"/>
                  </a:cubicBezTo>
                  <a:cubicBezTo>
                    <a:pt x="4757" y="2585"/>
                    <a:pt x="4652" y="2240"/>
                    <a:pt x="4375" y="2097"/>
                  </a:cubicBezTo>
                  <a:lnTo>
                    <a:pt x="546"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42"/>
            <p:cNvSpPr/>
            <p:nvPr/>
          </p:nvSpPr>
          <p:spPr>
            <a:xfrm>
              <a:off x="2837594" y="2231011"/>
              <a:ext cx="56800" cy="31013"/>
            </a:xfrm>
            <a:custGeom>
              <a:rect b="b" l="l" r="r" t="t"/>
              <a:pathLst>
                <a:path extrusionOk="0" h="1181" w="2163">
                  <a:moveTo>
                    <a:pt x="211" y="1"/>
                  </a:moveTo>
                  <a:lnTo>
                    <a:pt x="0" y="365"/>
                  </a:lnTo>
                  <a:lnTo>
                    <a:pt x="1359" y="1111"/>
                  </a:lnTo>
                  <a:cubicBezTo>
                    <a:pt x="1445" y="1158"/>
                    <a:pt x="1539" y="1181"/>
                    <a:pt x="1631" y="1181"/>
                  </a:cubicBezTo>
                  <a:cubicBezTo>
                    <a:pt x="1856" y="1181"/>
                    <a:pt x="2075" y="1048"/>
                    <a:pt x="2163" y="824"/>
                  </a:cubicBezTo>
                  <a:lnTo>
                    <a:pt x="2163" y="824"/>
                  </a:lnTo>
                  <a:cubicBezTo>
                    <a:pt x="2092" y="853"/>
                    <a:pt x="2019" y="868"/>
                    <a:pt x="1946" y="868"/>
                  </a:cubicBezTo>
                  <a:cubicBezTo>
                    <a:pt x="1853" y="868"/>
                    <a:pt x="1761" y="844"/>
                    <a:pt x="1675" y="795"/>
                  </a:cubicBezTo>
                  <a:lnTo>
                    <a:pt x="21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42"/>
            <p:cNvSpPr/>
            <p:nvPr/>
          </p:nvSpPr>
          <p:spPr>
            <a:xfrm>
              <a:off x="2749623" y="2200602"/>
              <a:ext cx="124919" cy="82955"/>
            </a:xfrm>
            <a:custGeom>
              <a:rect b="b" l="l" r="r" t="t"/>
              <a:pathLst>
                <a:path extrusionOk="0" h="3159" w="4757">
                  <a:moveTo>
                    <a:pt x="546" y="1"/>
                  </a:moveTo>
                  <a:lnTo>
                    <a:pt x="0" y="996"/>
                  </a:lnTo>
                  <a:lnTo>
                    <a:pt x="3829" y="3092"/>
                  </a:lnTo>
                  <a:cubicBezTo>
                    <a:pt x="3915" y="3137"/>
                    <a:pt x="4008" y="3158"/>
                    <a:pt x="4100" y="3158"/>
                  </a:cubicBezTo>
                  <a:cubicBezTo>
                    <a:pt x="4302" y="3158"/>
                    <a:pt x="4498" y="3053"/>
                    <a:pt x="4604" y="2862"/>
                  </a:cubicBezTo>
                  <a:cubicBezTo>
                    <a:pt x="4757" y="2585"/>
                    <a:pt x="4652" y="2240"/>
                    <a:pt x="4374" y="2087"/>
                  </a:cubicBezTo>
                  <a:lnTo>
                    <a:pt x="546"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42"/>
            <p:cNvSpPr/>
            <p:nvPr/>
          </p:nvSpPr>
          <p:spPr>
            <a:xfrm>
              <a:off x="2822495" y="2255906"/>
              <a:ext cx="49054" cy="27494"/>
            </a:xfrm>
            <a:custGeom>
              <a:rect b="b" l="l" r="r" t="t"/>
              <a:pathLst>
                <a:path extrusionOk="0" h="1047" w="1868">
                  <a:moveTo>
                    <a:pt x="240" y="0"/>
                  </a:moveTo>
                  <a:lnTo>
                    <a:pt x="1" y="402"/>
                  </a:lnTo>
                  <a:lnTo>
                    <a:pt x="1054" y="976"/>
                  </a:lnTo>
                  <a:cubicBezTo>
                    <a:pt x="1140" y="1024"/>
                    <a:pt x="1234" y="1047"/>
                    <a:pt x="1326" y="1047"/>
                  </a:cubicBezTo>
                  <a:cubicBezTo>
                    <a:pt x="1528" y="1047"/>
                    <a:pt x="1724" y="938"/>
                    <a:pt x="1829" y="747"/>
                  </a:cubicBezTo>
                  <a:cubicBezTo>
                    <a:pt x="1848" y="728"/>
                    <a:pt x="1857" y="699"/>
                    <a:pt x="1867" y="670"/>
                  </a:cubicBezTo>
                  <a:lnTo>
                    <a:pt x="1867" y="670"/>
                  </a:lnTo>
                  <a:cubicBezTo>
                    <a:pt x="1801" y="695"/>
                    <a:pt x="1732" y="707"/>
                    <a:pt x="1663" y="707"/>
                  </a:cubicBezTo>
                  <a:cubicBezTo>
                    <a:pt x="1572" y="707"/>
                    <a:pt x="1480" y="685"/>
                    <a:pt x="1398" y="642"/>
                  </a:cubicBezTo>
                  <a:lnTo>
                    <a:pt x="24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42"/>
            <p:cNvSpPr/>
            <p:nvPr/>
          </p:nvSpPr>
          <p:spPr>
            <a:xfrm>
              <a:off x="2673968" y="2097059"/>
              <a:ext cx="159109" cy="144036"/>
            </a:xfrm>
            <a:custGeom>
              <a:rect b="b" l="l" r="r" t="t"/>
              <a:pathLst>
                <a:path extrusionOk="0" h="5485" w="6059">
                  <a:moveTo>
                    <a:pt x="1896" y="1"/>
                  </a:moveTo>
                  <a:lnTo>
                    <a:pt x="1" y="3418"/>
                  </a:lnTo>
                  <a:lnTo>
                    <a:pt x="3877" y="5485"/>
                  </a:lnTo>
                  <a:lnTo>
                    <a:pt x="6059" y="1484"/>
                  </a:lnTo>
                  <a:lnTo>
                    <a:pt x="4145" y="680"/>
                  </a:lnTo>
                  <a:cubicBezTo>
                    <a:pt x="4106" y="661"/>
                    <a:pt x="4078" y="661"/>
                    <a:pt x="4039" y="661"/>
                  </a:cubicBezTo>
                  <a:lnTo>
                    <a:pt x="3274" y="757"/>
                  </a:lnTo>
                  <a:cubicBezTo>
                    <a:pt x="3226" y="757"/>
                    <a:pt x="3188" y="747"/>
                    <a:pt x="3149" y="728"/>
                  </a:cubicBezTo>
                  <a:lnTo>
                    <a:pt x="189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42"/>
            <p:cNvSpPr/>
            <p:nvPr/>
          </p:nvSpPr>
          <p:spPr>
            <a:xfrm>
              <a:off x="2659157" y="2039261"/>
              <a:ext cx="98528" cy="170191"/>
            </a:xfrm>
            <a:custGeom>
              <a:rect b="b" l="l" r="r" t="t"/>
              <a:pathLst>
                <a:path extrusionOk="0" h="6481" w="3752">
                  <a:moveTo>
                    <a:pt x="0" y="1"/>
                  </a:moveTo>
                  <a:lnTo>
                    <a:pt x="0" y="5810"/>
                  </a:lnTo>
                  <a:lnTo>
                    <a:pt x="1101" y="6451"/>
                  </a:lnTo>
                  <a:cubicBezTo>
                    <a:pt x="1133" y="6471"/>
                    <a:pt x="1170" y="6480"/>
                    <a:pt x="1207" y="6480"/>
                  </a:cubicBezTo>
                  <a:cubicBezTo>
                    <a:pt x="1279" y="6480"/>
                    <a:pt x="1350" y="6444"/>
                    <a:pt x="1388" y="6375"/>
                  </a:cubicBezTo>
                  <a:lnTo>
                    <a:pt x="3694" y="2384"/>
                  </a:lnTo>
                  <a:cubicBezTo>
                    <a:pt x="3752" y="2288"/>
                    <a:pt x="3713" y="2154"/>
                    <a:pt x="3618" y="2097"/>
                  </a:cubicBezTo>
                  <a:lnTo>
                    <a:pt x="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42"/>
            <p:cNvSpPr/>
            <p:nvPr/>
          </p:nvSpPr>
          <p:spPr>
            <a:xfrm>
              <a:off x="2659157" y="2039261"/>
              <a:ext cx="75918" cy="159109"/>
            </a:xfrm>
            <a:custGeom>
              <a:rect b="b" l="l" r="r" t="t"/>
              <a:pathLst>
                <a:path extrusionOk="0" h="6059" w="2891">
                  <a:moveTo>
                    <a:pt x="0" y="1"/>
                  </a:moveTo>
                  <a:lnTo>
                    <a:pt x="0" y="5810"/>
                  </a:lnTo>
                  <a:lnTo>
                    <a:pt x="431" y="6059"/>
                  </a:lnTo>
                  <a:lnTo>
                    <a:pt x="2890" y="1676"/>
                  </a:lnTo>
                  <a:lnTo>
                    <a:pt x="0" y="1"/>
                  </a:ln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42"/>
            <p:cNvSpPr/>
            <p:nvPr/>
          </p:nvSpPr>
          <p:spPr>
            <a:xfrm>
              <a:off x="2659157" y="2159138"/>
              <a:ext cx="47268" cy="50314"/>
            </a:xfrm>
            <a:custGeom>
              <a:rect b="b" l="l" r="r" t="t"/>
              <a:pathLst>
                <a:path extrusionOk="0" h="1916" w="1800">
                  <a:moveTo>
                    <a:pt x="0" y="1"/>
                  </a:moveTo>
                  <a:lnTo>
                    <a:pt x="0" y="1245"/>
                  </a:lnTo>
                  <a:lnTo>
                    <a:pt x="1101" y="1886"/>
                  </a:lnTo>
                  <a:cubicBezTo>
                    <a:pt x="1133" y="1906"/>
                    <a:pt x="1170" y="1915"/>
                    <a:pt x="1207" y="1915"/>
                  </a:cubicBezTo>
                  <a:cubicBezTo>
                    <a:pt x="1279" y="1915"/>
                    <a:pt x="1350" y="1879"/>
                    <a:pt x="1388" y="1810"/>
                  </a:cubicBezTo>
                  <a:lnTo>
                    <a:pt x="1799" y="1092"/>
                  </a:lnTo>
                  <a:lnTo>
                    <a:pt x="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42"/>
            <p:cNvSpPr/>
            <p:nvPr/>
          </p:nvSpPr>
          <p:spPr>
            <a:xfrm>
              <a:off x="2659157" y="2159138"/>
              <a:ext cx="24894" cy="39232"/>
            </a:xfrm>
            <a:custGeom>
              <a:rect b="b" l="l" r="r" t="t"/>
              <a:pathLst>
                <a:path extrusionOk="0" h="1494" w="948">
                  <a:moveTo>
                    <a:pt x="0" y="1"/>
                  </a:moveTo>
                  <a:lnTo>
                    <a:pt x="0" y="1245"/>
                  </a:lnTo>
                  <a:lnTo>
                    <a:pt x="431" y="1494"/>
                  </a:lnTo>
                  <a:lnTo>
                    <a:pt x="948" y="575"/>
                  </a:lnTo>
                  <a:lnTo>
                    <a:pt x="0" y="1"/>
                  </a:ln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42"/>
            <p:cNvSpPr/>
            <p:nvPr/>
          </p:nvSpPr>
          <p:spPr>
            <a:xfrm>
              <a:off x="2706898" y="2179463"/>
              <a:ext cx="67121" cy="53859"/>
            </a:xfrm>
            <a:custGeom>
              <a:rect b="b" l="l" r="r" t="t"/>
              <a:pathLst>
                <a:path extrusionOk="0" h="2051" w="2556">
                  <a:moveTo>
                    <a:pt x="1902" y="1"/>
                  </a:moveTo>
                  <a:cubicBezTo>
                    <a:pt x="1788" y="1"/>
                    <a:pt x="1672" y="35"/>
                    <a:pt x="1570" y="107"/>
                  </a:cubicBezTo>
                  <a:lnTo>
                    <a:pt x="316" y="1016"/>
                  </a:lnTo>
                  <a:cubicBezTo>
                    <a:pt x="58" y="1198"/>
                    <a:pt x="1" y="1562"/>
                    <a:pt x="192" y="1811"/>
                  </a:cubicBezTo>
                  <a:cubicBezTo>
                    <a:pt x="302" y="1968"/>
                    <a:pt x="477" y="2051"/>
                    <a:pt x="654" y="2051"/>
                  </a:cubicBezTo>
                  <a:cubicBezTo>
                    <a:pt x="769" y="2051"/>
                    <a:pt x="885" y="2016"/>
                    <a:pt x="986" y="1945"/>
                  </a:cubicBezTo>
                  <a:lnTo>
                    <a:pt x="2240" y="1045"/>
                  </a:lnTo>
                  <a:cubicBezTo>
                    <a:pt x="2508" y="854"/>
                    <a:pt x="2556" y="490"/>
                    <a:pt x="2364" y="232"/>
                  </a:cubicBezTo>
                  <a:cubicBezTo>
                    <a:pt x="2249" y="81"/>
                    <a:pt x="2077" y="1"/>
                    <a:pt x="190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42"/>
            <p:cNvSpPr/>
            <p:nvPr/>
          </p:nvSpPr>
          <p:spPr>
            <a:xfrm>
              <a:off x="2710154" y="2180513"/>
              <a:ext cx="63864" cy="52914"/>
            </a:xfrm>
            <a:custGeom>
              <a:rect b="b" l="l" r="r" t="t"/>
              <a:pathLst>
                <a:path extrusionOk="0" h="2015" w="2432">
                  <a:moveTo>
                    <a:pt x="2001" y="0"/>
                  </a:moveTo>
                  <a:lnTo>
                    <a:pt x="2001" y="0"/>
                  </a:lnTo>
                  <a:cubicBezTo>
                    <a:pt x="2097" y="249"/>
                    <a:pt x="2011" y="527"/>
                    <a:pt x="1800" y="680"/>
                  </a:cubicBezTo>
                  <a:lnTo>
                    <a:pt x="546" y="1589"/>
                  </a:lnTo>
                  <a:cubicBezTo>
                    <a:pt x="445" y="1661"/>
                    <a:pt x="329" y="1699"/>
                    <a:pt x="211" y="1699"/>
                  </a:cubicBezTo>
                  <a:cubicBezTo>
                    <a:pt x="141" y="1699"/>
                    <a:pt x="69" y="1685"/>
                    <a:pt x="1" y="1656"/>
                  </a:cubicBezTo>
                  <a:lnTo>
                    <a:pt x="1" y="1656"/>
                  </a:lnTo>
                  <a:cubicBezTo>
                    <a:pt x="89" y="1883"/>
                    <a:pt x="303" y="2015"/>
                    <a:pt x="525" y="2015"/>
                  </a:cubicBezTo>
                  <a:cubicBezTo>
                    <a:pt x="640" y="2015"/>
                    <a:pt x="758" y="1980"/>
                    <a:pt x="862" y="1905"/>
                  </a:cubicBezTo>
                  <a:lnTo>
                    <a:pt x="2116" y="1005"/>
                  </a:lnTo>
                  <a:cubicBezTo>
                    <a:pt x="2384" y="814"/>
                    <a:pt x="2432" y="440"/>
                    <a:pt x="2240" y="192"/>
                  </a:cubicBezTo>
                  <a:cubicBezTo>
                    <a:pt x="2173" y="106"/>
                    <a:pt x="2097" y="39"/>
                    <a:pt x="2001" y="0"/>
                  </a:cubicBezTo>
                  <a:close/>
                </a:path>
              </a:pathLst>
            </a:custGeom>
            <a:solidFill>
              <a:srgbClr val="F6D2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42"/>
            <p:cNvSpPr/>
            <p:nvPr/>
          </p:nvSpPr>
          <p:spPr>
            <a:xfrm>
              <a:off x="2732528" y="2203254"/>
              <a:ext cx="59847" cy="48528"/>
            </a:xfrm>
            <a:custGeom>
              <a:rect b="b" l="l" r="r" t="t"/>
              <a:pathLst>
                <a:path extrusionOk="0" h="1848" w="2279">
                  <a:moveTo>
                    <a:pt x="1629" y="1"/>
                  </a:moveTo>
                  <a:cubicBezTo>
                    <a:pt x="1512" y="1"/>
                    <a:pt x="1394" y="37"/>
                    <a:pt x="1293" y="110"/>
                  </a:cubicBezTo>
                  <a:lnTo>
                    <a:pt x="326" y="809"/>
                  </a:lnTo>
                  <a:cubicBezTo>
                    <a:pt x="68" y="1000"/>
                    <a:pt x="1" y="1364"/>
                    <a:pt x="192" y="1623"/>
                  </a:cubicBezTo>
                  <a:cubicBezTo>
                    <a:pt x="306" y="1770"/>
                    <a:pt x="473" y="1847"/>
                    <a:pt x="643" y="1847"/>
                  </a:cubicBezTo>
                  <a:cubicBezTo>
                    <a:pt x="759" y="1847"/>
                    <a:pt x="876" y="1811"/>
                    <a:pt x="977" y="1737"/>
                  </a:cubicBezTo>
                  <a:lnTo>
                    <a:pt x="1963" y="1039"/>
                  </a:lnTo>
                  <a:cubicBezTo>
                    <a:pt x="2221" y="847"/>
                    <a:pt x="2278" y="484"/>
                    <a:pt x="2077" y="225"/>
                  </a:cubicBezTo>
                  <a:cubicBezTo>
                    <a:pt x="1969" y="77"/>
                    <a:pt x="1801" y="1"/>
                    <a:pt x="162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42"/>
            <p:cNvSpPr/>
            <p:nvPr/>
          </p:nvSpPr>
          <p:spPr>
            <a:xfrm>
              <a:off x="2735810" y="2204384"/>
              <a:ext cx="56564" cy="47399"/>
            </a:xfrm>
            <a:custGeom>
              <a:rect b="b" l="l" r="r" t="t"/>
              <a:pathLst>
                <a:path extrusionOk="0" h="1805" w="2154">
                  <a:moveTo>
                    <a:pt x="1713" y="0"/>
                  </a:moveTo>
                  <a:lnTo>
                    <a:pt x="1713" y="0"/>
                  </a:lnTo>
                  <a:cubicBezTo>
                    <a:pt x="1809" y="240"/>
                    <a:pt x="1732" y="517"/>
                    <a:pt x="1522" y="670"/>
                  </a:cubicBezTo>
                  <a:lnTo>
                    <a:pt x="546" y="1379"/>
                  </a:lnTo>
                  <a:cubicBezTo>
                    <a:pt x="444" y="1450"/>
                    <a:pt x="328" y="1488"/>
                    <a:pt x="211" y="1488"/>
                  </a:cubicBezTo>
                  <a:cubicBezTo>
                    <a:pt x="140" y="1488"/>
                    <a:pt x="69" y="1474"/>
                    <a:pt x="0" y="1446"/>
                  </a:cubicBezTo>
                  <a:lnTo>
                    <a:pt x="0" y="1446"/>
                  </a:lnTo>
                  <a:cubicBezTo>
                    <a:pt x="19" y="1493"/>
                    <a:pt x="38" y="1541"/>
                    <a:pt x="67" y="1580"/>
                  </a:cubicBezTo>
                  <a:cubicBezTo>
                    <a:pt x="181" y="1727"/>
                    <a:pt x="348" y="1804"/>
                    <a:pt x="520" y="1804"/>
                  </a:cubicBezTo>
                  <a:cubicBezTo>
                    <a:pt x="637" y="1804"/>
                    <a:pt x="756" y="1768"/>
                    <a:pt x="861" y="1694"/>
                  </a:cubicBezTo>
                  <a:lnTo>
                    <a:pt x="1838" y="996"/>
                  </a:lnTo>
                  <a:cubicBezTo>
                    <a:pt x="2096" y="804"/>
                    <a:pt x="2153" y="441"/>
                    <a:pt x="1952" y="182"/>
                  </a:cubicBezTo>
                  <a:cubicBezTo>
                    <a:pt x="1895" y="106"/>
                    <a:pt x="1809" y="39"/>
                    <a:pt x="1713" y="0"/>
                  </a:cubicBezTo>
                  <a:close/>
                </a:path>
              </a:pathLst>
            </a:custGeom>
            <a:solidFill>
              <a:srgbClr val="F6D2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42"/>
            <p:cNvSpPr/>
            <p:nvPr/>
          </p:nvSpPr>
          <p:spPr>
            <a:xfrm>
              <a:off x="2758158" y="2226967"/>
              <a:ext cx="52310" cy="43303"/>
            </a:xfrm>
            <a:custGeom>
              <a:rect b="b" l="l" r="r" t="t"/>
              <a:pathLst>
                <a:path extrusionOk="0" h="1649" w="1992">
                  <a:moveTo>
                    <a:pt x="1340" y="1"/>
                  </a:moveTo>
                  <a:cubicBezTo>
                    <a:pt x="1227" y="1"/>
                    <a:pt x="1114" y="35"/>
                    <a:pt x="1015" y="107"/>
                  </a:cubicBezTo>
                  <a:lnTo>
                    <a:pt x="317" y="614"/>
                  </a:lnTo>
                  <a:cubicBezTo>
                    <a:pt x="58" y="796"/>
                    <a:pt x="1" y="1160"/>
                    <a:pt x="183" y="1409"/>
                  </a:cubicBezTo>
                  <a:cubicBezTo>
                    <a:pt x="299" y="1566"/>
                    <a:pt x="475" y="1648"/>
                    <a:pt x="652" y="1648"/>
                  </a:cubicBezTo>
                  <a:cubicBezTo>
                    <a:pt x="766" y="1648"/>
                    <a:pt x="879" y="1614"/>
                    <a:pt x="977" y="1543"/>
                  </a:cubicBezTo>
                  <a:lnTo>
                    <a:pt x="1676" y="1035"/>
                  </a:lnTo>
                  <a:cubicBezTo>
                    <a:pt x="1944" y="844"/>
                    <a:pt x="1991" y="480"/>
                    <a:pt x="1800" y="231"/>
                  </a:cubicBezTo>
                  <a:cubicBezTo>
                    <a:pt x="1684" y="81"/>
                    <a:pt x="1513" y="1"/>
                    <a:pt x="134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42"/>
            <p:cNvSpPr/>
            <p:nvPr/>
          </p:nvSpPr>
          <p:spPr>
            <a:xfrm>
              <a:off x="2761178" y="2228018"/>
              <a:ext cx="49290" cy="42252"/>
            </a:xfrm>
            <a:custGeom>
              <a:rect b="b" l="l" r="r" t="t"/>
              <a:pathLst>
                <a:path extrusionOk="0" h="1609" w="1877">
                  <a:moveTo>
                    <a:pt x="1417" y="0"/>
                  </a:moveTo>
                  <a:cubicBezTo>
                    <a:pt x="1503" y="230"/>
                    <a:pt x="1417" y="498"/>
                    <a:pt x="1216" y="651"/>
                  </a:cubicBezTo>
                  <a:lnTo>
                    <a:pt x="517" y="1148"/>
                  </a:lnTo>
                  <a:cubicBezTo>
                    <a:pt x="419" y="1222"/>
                    <a:pt x="305" y="1261"/>
                    <a:pt x="190" y="1261"/>
                  </a:cubicBezTo>
                  <a:cubicBezTo>
                    <a:pt x="126" y="1261"/>
                    <a:pt x="62" y="1249"/>
                    <a:pt x="1" y="1225"/>
                  </a:cubicBezTo>
                  <a:lnTo>
                    <a:pt x="1" y="1225"/>
                  </a:lnTo>
                  <a:cubicBezTo>
                    <a:pt x="20" y="1273"/>
                    <a:pt x="39" y="1321"/>
                    <a:pt x="68" y="1369"/>
                  </a:cubicBezTo>
                  <a:cubicBezTo>
                    <a:pt x="184" y="1526"/>
                    <a:pt x="360" y="1608"/>
                    <a:pt x="539" y="1608"/>
                  </a:cubicBezTo>
                  <a:cubicBezTo>
                    <a:pt x="654" y="1608"/>
                    <a:pt x="770" y="1574"/>
                    <a:pt x="872" y="1503"/>
                  </a:cubicBezTo>
                  <a:lnTo>
                    <a:pt x="1561" y="995"/>
                  </a:lnTo>
                  <a:cubicBezTo>
                    <a:pt x="1829" y="804"/>
                    <a:pt x="1876" y="440"/>
                    <a:pt x="1685" y="182"/>
                  </a:cubicBezTo>
                  <a:cubicBezTo>
                    <a:pt x="1618" y="96"/>
                    <a:pt x="1522" y="29"/>
                    <a:pt x="1417" y="0"/>
                  </a:cubicBezTo>
                  <a:close/>
                </a:path>
              </a:pathLst>
            </a:custGeom>
            <a:solidFill>
              <a:srgbClr val="F6D2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42"/>
            <p:cNvSpPr/>
            <p:nvPr/>
          </p:nvSpPr>
          <p:spPr>
            <a:xfrm>
              <a:off x="2783814" y="2250706"/>
              <a:ext cx="45010" cy="37919"/>
            </a:xfrm>
            <a:custGeom>
              <a:rect b="b" l="l" r="r" t="t"/>
              <a:pathLst>
                <a:path extrusionOk="0" h="1444" w="1714">
                  <a:moveTo>
                    <a:pt x="1057" y="0"/>
                  </a:moveTo>
                  <a:cubicBezTo>
                    <a:pt x="942" y="0"/>
                    <a:pt x="826" y="34"/>
                    <a:pt x="727" y="103"/>
                  </a:cubicBezTo>
                  <a:lnTo>
                    <a:pt x="316" y="409"/>
                  </a:lnTo>
                  <a:cubicBezTo>
                    <a:pt x="57" y="600"/>
                    <a:pt x="0" y="954"/>
                    <a:pt x="182" y="1203"/>
                  </a:cubicBezTo>
                  <a:cubicBezTo>
                    <a:pt x="298" y="1360"/>
                    <a:pt x="475" y="1443"/>
                    <a:pt x="651" y="1443"/>
                  </a:cubicBezTo>
                  <a:cubicBezTo>
                    <a:pt x="765" y="1443"/>
                    <a:pt x="879" y="1409"/>
                    <a:pt x="976" y="1337"/>
                  </a:cubicBezTo>
                  <a:lnTo>
                    <a:pt x="1397" y="1031"/>
                  </a:lnTo>
                  <a:cubicBezTo>
                    <a:pt x="1656" y="849"/>
                    <a:pt x="1713" y="485"/>
                    <a:pt x="1512" y="227"/>
                  </a:cubicBezTo>
                  <a:cubicBezTo>
                    <a:pt x="1403" y="77"/>
                    <a:pt x="1231" y="0"/>
                    <a:pt x="105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42"/>
            <p:cNvSpPr/>
            <p:nvPr/>
          </p:nvSpPr>
          <p:spPr>
            <a:xfrm>
              <a:off x="2786807" y="2251888"/>
              <a:ext cx="42016" cy="36764"/>
            </a:xfrm>
            <a:custGeom>
              <a:rect b="b" l="l" r="r" t="t"/>
              <a:pathLst>
                <a:path extrusionOk="0" h="1400" w="1600">
                  <a:moveTo>
                    <a:pt x="1149" y="0"/>
                  </a:moveTo>
                  <a:lnTo>
                    <a:pt x="1149" y="0"/>
                  </a:lnTo>
                  <a:cubicBezTo>
                    <a:pt x="1245" y="239"/>
                    <a:pt x="1168" y="517"/>
                    <a:pt x="958" y="661"/>
                  </a:cubicBezTo>
                  <a:lnTo>
                    <a:pt x="537" y="967"/>
                  </a:lnTo>
                  <a:cubicBezTo>
                    <a:pt x="442" y="1038"/>
                    <a:pt x="329" y="1072"/>
                    <a:pt x="213" y="1072"/>
                  </a:cubicBezTo>
                  <a:cubicBezTo>
                    <a:pt x="142" y="1072"/>
                    <a:pt x="70" y="1059"/>
                    <a:pt x="1" y="1034"/>
                  </a:cubicBezTo>
                  <a:lnTo>
                    <a:pt x="1" y="1034"/>
                  </a:lnTo>
                  <a:cubicBezTo>
                    <a:pt x="90" y="1263"/>
                    <a:pt x="311" y="1400"/>
                    <a:pt x="537" y="1400"/>
                  </a:cubicBezTo>
                  <a:cubicBezTo>
                    <a:pt x="650" y="1400"/>
                    <a:pt x="763" y="1366"/>
                    <a:pt x="862" y="1292"/>
                  </a:cubicBezTo>
                  <a:lnTo>
                    <a:pt x="1283" y="986"/>
                  </a:lnTo>
                  <a:cubicBezTo>
                    <a:pt x="1542" y="804"/>
                    <a:pt x="1599" y="431"/>
                    <a:pt x="1398" y="182"/>
                  </a:cubicBezTo>
                  <a:cubicBezTo>
                    <a:pt x="1331" y="96"/>
                    <a:pt x="1255" y="38"/>
                    <a:pt x="1149" y="0"/>
                  </a:cubicBezTo>
                  <a:close/>
                </a:path>
              </a:pathLst>
            </a:custGeom>
            <a:solidFill>
              <a:srgbClr val="F6D2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42"/>
            <p:cNvSpPr/>
            <p:nvPr/>
          </p:nvSpPr>
          <p:spPr>
            <a:xfrm>
              <a:off x="2788829" y="2102101"/>
              <a:ext cx="64862" cy="99788"/>
            </a:xfrm>
            <a:custGeom>
              <a:rect b="b" l="l" r="r" t="t"/>
              <a:pathLst>
                <a:path extrusionOk="0" h="3800" w="2470">
                  <a:moveTo>
                    <a:pt x="527" y="0"/>
                  </a:moveTo>
                  <a:cubicBezTo>
                    <a:pt x="441" y="0"/>
                    <a:pt x="364" y="58"/>
                    <a:pt x="345" y="144"/>
                  </a:cubicBezTo>
                  <a:lnTo>
                    <a:pt x="0" y="1522"/>
                  </a:lnTo>
                  <a:lnTo>
                    <a:pt x="0" y="3034"/>
                  </a:lnTo>
                  <a:cubicBezTo>
                    <a:pt x="0" y="3455"/>
                    <a:pt x="345" y="3800"/>
                    <a:pt x="766" y="3800"/>
                  </a:cubicBezTo>
                  <a:cubicBezTo>
                    <a:pt x="1178" y="3800"/>
                    <a:pt x="1522" y="3455"/>
                    <a:pt x="1522" y="3034"/>
                  </a:cubicBezTo>
                  <a:lnTo>
                    <a:pt x="1522" y="1895"/>
                  </a:lnTo>
                  <a:lnTo>
                    <a:pt x="2470" y="0"/>
                  </a:lnTo>
                  <a:close/>
                </a:path>
              </a:pathLst>
            </a:custGeom>
            <a:solidFill>
              <a:srgbClr val="F6D2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42"/>
            <p:cNvSpPr/>
            <p:nvPr/>
          </p:nvSpPr>
          <p:spPr>
            <a:xfrm>
              <a:off x="2788829" y="2102101"/>
              <a:ext cx="27415" cy="99788"/>
            </a:xfrm>
            <a:custGeom>
              <a:rect b="b" l="l" r="r" t="t"/>
              <a:pathLst>
                <a:path extrusionOk="0" h="3800" w="1044">
                  <a:moveTo>
                    <a:pt x="527" y="0"/>
                  </a:moveTo>
                  <a:cubicBezTo>
                    <a:pt x="441" y="0"/>
                    <a:pt x="364" y="58"/>
                    <a:pt x="335" y="144"/>
                  </a:cubicBezTo>
                  <a:lnTo>
                    <a:pt x="0" y="1512"/>
                  </a:lnTo>
                  <a:lnTo>
                    <a:pt x="0" y="3034"/>
                  </a:lnTo>
                  <a:cubicBezTo>
                    <a:pt x="0" y="3455"/>
                    <a:pt x="335" y="3800"/>
                    <a:pt x="756" y="3800"/>
                  </a:cubicBezTo>
                  <a:cubicBezTo>
                    <a:pt x="852" y="3800"/>
                    <a:pt x="948" y="3781"/>
                    <a:pt x="1044" y="3742"/>
                  </a:cubicBezTo>
                  <a:cubicBezTo>
                    <a:pt x="756" y="3627"/>
                    <a:pt x="565" y="3350"/>
                    <a:pt x="565" y="3034"/>
                  </a:cubicBezTo>
                  <a:lnTo>
                    <a:pt x="565" y="1522"/>
                  </a:lnTo>
                  <a:lnTo>
                    <a:pt x="94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 name="Google Shape;1158;p42"/>
          <p:cNvGrpSpPr/>
          <p:nvPr/>
        </p:nvGrpSpPr>
        <p:grpSpPr>
          <a:xfrm>
            <a:off x="5907677" y="3115832"/>
            <a:ext cx="427445" cy="426358"/>
            <a:chOff x="3519295" y="2413660"/>
            <a:chExt cx="360227" cy="359311"/>
          </a:xfrm>
        </p:grpSpPr>
        <p:sp>
          <p:nvSpPr>
            <p:cNvPr id="1159" name="Google Shape;1159;p42"/>
            <p:cNvSpPr/>
            <p:nvPr/>
          </p:nvSpPr>
          <p:spPr>
            <a:xfrm>
              <a:off x="3639693" y="2545240"/>
              <a:ext cx="225846" cy="214298"/>
            </a:xfrm>
            <a:custGeom>
              <a:rect b="b" l="l" r="r" t="t"/>
              <a:pathLst>
                <a:path extrusionOk="0" h="8184" w="8625">
                  <a:moveTo>
                    <a:pt x="2924" y="1"/>
                  </a:moveTo>
                  <a:cubicBezTo>
                    <a:pt x="2819" y="1"/>
                    <a:pt x="2714" y="41"/>
                    <a:pt x="2633" y="122"/>
                  </a:cubicBezTo>
                  <a:lnTo>
                    <a:pt x="2557" y="208"/>
                  </a:lnTo>
                  <a:cubicBezTo>
                    <a:pt x="2400" y="356"/>
                    <a:pt x="2395" y="611"/>
                    <a:pt x="2542" y="775"/>
                  </a:cubicBezTo>
                  <a:lnTo>
                    <a:pt x="2542" y="775"/>
                  </a:lnTo>
                  <a:lnTo>
                    <a:pt x="2376" y="599"/>
                  </a:lnTo>
                  <a:cubicBezTo>
                    <a:pt x="2290" y="518"/>
                    <a:pt x="2180" y="478"/>
                    <a:pt x="2070" y="478"/>
                  </a:cubicBezTo>
                  <a:cubicBezTo>
                    <a:pt x="1961" y="478"/>
                    <a:pt x="1851" y="518"/>
                    <a:pt x="1765" y="599"/>
                  </a:cubicBezTo>
                  <a:lnTo>
                    <a:pt x="1708" y="666"/>
                  </a:lnTo>
                  <a:cubicBezTo>
                    <a:pt x="1546" y="828"/>
                    <a:pt x="1546" y="1095"/>
                    <a:pt x="1708" y="1267"/>
                  </a:cubicBezTo>
                  <a:lnTo>
                    <a:pt x="1622" y="1181"/>
                  </a:lnTo>
                  <a:cubicBezTo>
                    <a:pt x="1536" y="1095"/>
                    <a:pt x="1424" y="1053"/>
                    <a:pt x="1312" y="1053"/>
                  </a:cubicBezTo>
                  <a:cubicBezTo>
                    <a:pt x="1200" y="1053"/>
                    <a:pt x="1088" y="1095"/>
                    <a:pt x="1002" y="1181"/>
                  </a:cubicBezTo>
                  <a:lnTo>
                    <a:pt x="954" y="1229"/>
                  </a:lnTo>
                  <a:cubicBezTo>
                    <a:pt x="783" y="1391"/>
                    <a:pt x="783" y="1668"/>
                    <a:pt x="954" y="1840"/>
                  </a:cubicBezTo>
                  <a:lnTo>
                    <a:pt x="840" y="1725"/>
                  </a:lnTo>
                  <a:cubicBezTo>
                    <a:pt x="754" y="1634"/>
                    <a:pt x="639" y="1589"/>
                    <a:pt x="525" y="1589"/>
                  </a:cubicBezTo>
                  <a:cubicBezTo>
                    <a:pt x="410" y="1589"/>
                    <a:pt x="296" y="1634"/>
                    <a:pt x="210" y="1725"/>
                  </a:cubicBezTo>
                  <a:lnTo>
                    <a:pt x="172" y="1754"/>
                  </a:lnTo>
                  <a:cubicBezTo>
                    <a:pt x="0" y="1925"/>
                    <a:pt x="0" y="2212"/>
                    <a:pt x="172" y="2383"/>
                  </a:cubicBezTo>
                  <a:lnTo>
                    <a:pt x="3511" y="5722"/>
                  </a:lnTo>
                  <a:lnTo>
                    <a:pt x="2299" y="6218"/>
                  </a:lnTo>
                  <a:cubicBezTo>
                    <a:pt x="2042" y="6362"/>
                    <a:pt x="1908" y="6676"/>
                    <a:pt x="1994" y="6963"/>
                  </a:cubicBezTo>
                  <a:cubicBezTo>
                    <a:pt x="1994" y="6963"/>
                    <a:pt x="2159" y="7222"/>
                    <a:pt x="2265" y="7222"/>
                  </a:cubicBezTo>
                  <a:cubicBezTo>
                    <a:pt x="2270" y="7222"/>
                    <a:pt x="2275" y="7221"/>
                    <a:pt x="2280" y="7220"/>
                  </a:cubicBezTo>
                  <a:cubicBezTo>
                    <a:pt x="2757" y="7058"/>
                    <a:pt x="3931" y="6982"/>
                    <a:pt x="4637" y="6943"/>
                  </a:cubicBezTo>
                  <a:cubicBezTo>
                    <a:pt x="4660" y="6942"/>
                    <a:pt x="4683" y="6942"/>
                    <a:pt x="4706" y="6942"/>
                  </a:cubicBezTo>
                  <a:cubicBezTo>
                    <a:pt x="5026" y="6942"/>
                    <a:pt x="5341" y="7065"/>
                    <a:pt x="5581" y="7296"/>
                  </a:cubicBezTo>
                  <a:lnTo>
                    <a:pt x="6459" y="8184"/>
                  </a:lnTo>
                  <a:lnTo>
                    <a:pt x="8624" y="6009"/>
                  </a:lnTo>
                  <a:lnTo>
                    <a:pt x="7546" y="4931"/>
                  </a:lnTo>
                  <a:cubicBezTo>
                    <a:pt x="7460" y="4854"/>
                    <a:pt x="7422" y="4749"/>
                    <a:pt x="7413" y="4644"/>
                  </a:cubicBezTo>
                  <a:cubicBezTo>
                    <a:pt x="7394" y="4415"/>
                    <a:pt x="7298" y="4205"/>
                    <a:pt x="7136" y="4043"/>
                  </a:cubicBezTo>
                  <a:lnTo>
                    <a:pt x="3215" y="122"/>
                  </a:lnTo>
                  <a:cubicBezTo>
                    <a:pt x="3134" y="41"/>
                    <a:pt x="3029" y="1"/>
                    <a:pt x="292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42"/>
            <p:cNvSpPr/>
            <p:nvPr/>
          </p:nvSpPr>
          <p:spPr>
            <a:xfrm>
              <a:off x="3639693" y="2545162"/>
              <a:ext cx="118932" cy="125452"/>
            </a:xfrm>
            <a:custGeom>
              <a:rect b="b" l="l" r="r" t="t"/>
              <a:pathLst>
                <a:path extrusionOk="0" h="4791" w="4542">
                  <a:moveTo>
                    <a:pt x="2919" y="0"/>
                  </a:moveTo>
                  <a:cubicBezTo>
                    <a:pt x="2814" y="0"/>
                    <a:pt x="2712" y="47"/>
                    <a:pt x="2633" y="125"/>
                  </a:cubicBezTo>
                  <a:lnTo>
                    <a:pt x="2557" y="202"/>
                  </a:lnTo>
                  <a:cubicBezTo>
                    <a:pt x="2395" y="364"/>
                    <a:pt x="2395" y="621"/>
                    <a:pt x="2557" y="784"/>
                  </a:cubicBezTo>
                  <a:lnTo>
                    <a:pt x="2376" y="602"/>
                  </a:lnTo>
                  <a:cubicBezTo>
                    <a:pt x="2290" y="517"/>
                    <a:pt x="2180" y="474"/>
                    <a:pt x="2070" y="474"/>
                  </a:cubicBezTo>
                  <a:cubicBezTo>
                    <a:pt x="1961" y="474"/>
                    <a:pt x="1851" y="517"/>
                    <a:pt x="1765" y="602"/>
                  </a:cubicBezTo>
                  <a:lnTo>
                    <a:pt x="1708" y="660"/>
                  </a:lnTo>
                  <a:cubicBezTo>
                    <a:pt x="1546" y="831"/>
                    <a:pt x="1546" y="1098"/>
                    <a:pt x="1708" y="1261"/>
                  </a:cubicBezTo>
                  <a:lnTo>
                    <a:pt x="1622" y="1175"/>
                  </a:lnTo>
                  <a:cubicBezTo>
                    <a:pt x="1536" y="1089"/>
                    <a:pt x="1424" y="1046"/>
                    <a:pt x="1312" y="1046"/>
                  </a:cubicBezTo>
                  <a:cubicBezTo>
                    <a:pt x="1200" y="1046"/>
                    <a:pt x="1088" y="1089"/>
                    <a:pt x="1002" y="1175"/>
                  </a:cubicBezTo>
                  <a:lnTo>
                    <a:pt x="954" y="1223"/>
                  </a:lnTo>
                  <a:cubicBezTo>
                    <a:pt x="791" y="1386"/>
                    <a:pt x="783" y="1644"/>
                    <a:pt x="930" y="1816"/>
                  </a:cubicBezTo>
                  <a:lnTo>
                    <a:pt x="930" y="1816"/>
                  </a:lnTo>
                  <a:lnTo>
                    <a:pt x="840" y="1719"/>
                  </a:lnTo>
                  <a:cubicBezTo>
                    <a:pt x="754" y="1633"/>
                    <a:pt x="639" y="1590"/>
                    <a:pt x="525" y="1590"/>
                  </a:cubicBezTo>
                  <a:cubicBezTo>
                    <a:pt x="410" y="1590"/>
                    <a:pt x="296" y="1633"/>
                    <a:pt x="210" y="1719"/>
                  </a:cubicBezTo>
                  <a:lnTo>
                    <a:pt x="172" y="1757"/>
                  </a:lnTo>
                  <a:cubicBezTo>
                    <a:pt x="0" y="1928"/>
                    <a:pt x="0" y="2205"/>
                    <a:pt x="172" y="2386"/>
                  </a:cubicBezTo>
                  <a:lnTo>
                    <a:pt x="2586" y="4790"/>
                  </a:lnTo>
                  <a:lnTo>
                    <a:pt x="4303" y="3064"/>
                  </a:lnTo>
                  <a:cubicBezTo>
                    <a:pt x="4455" y="2911"/>
                    <a:pt x="4541" y="2701"/>
                    <a:pt x="4541" y="2482"/>
                  </a:cubicBezTo>
                  <a:cubicBezTo>
                    <a:pt x="4541" y="2262"/>
                    <a:pt x="4455" y="2052"/>
                    <a:pt x="4303" y="1900"/>
                  </a:cubicBezTo>
                  <a:lnTo>
                    <a:pt x="4217" y="1814"/>
                  </a:lnTo>
                  <a:cubicBezTo>
                    <a:pt x="4169" y="1766"/>
                    <a:pt x="4122" y="1728"/>
                    <a:pt x="4064" y="1690"/>
                  </a:cubicBezTo>
                  <a:cubicBezTo>
                    <a:pt x="4083" y="1451"/>
                    <a:pt x="4007" y="1223"/>
                    <a:pt x="3835" y="1041"/>
                  </a:cubicBezTo>
                  <a:lnTo>
                    <a:pt x="3826" y="1032"/>
                  </a:lnTo>
                  <a:lnTo>
                    <a:pt x="3759" y="965"/>
                  </a:lnTo>
                  <a:cubicBezTo>
                    <a:pt x="3683" y="889"/>
                    <a:pt x="3597" y="831"/>
                    <a:pt x="3492" y="784"/>
                  </a:cubicBezTo>
                  <a:cubicBezTo>
                    <a:pt x="3473" y="602"/>
                    <a:pt x="3396" y="431"/>
                    <a:pt x="3272" y="297"/>
                  </a:cubicBezTo>
                  <a:lnTo>
                    <a:pt x="3244" y="259"/>
                  </a:lnTo>
                  <a:lnTo>
                    <a:pt x="3196" y="211"/>
                  </a:lnTo>
                  <a:cubicBezTo>
                    <a:pt x="3129" y="145"/>
                    <a:pt x="3044" y="87"/>
                    <a:pt x="2948" y="40"/>
                  </a:cubicBezTo>
                  <a:lnTo>
                    <a:pt x="2948" y="1"/>
                  </a:lnTo>
                  <a:cubicBezTo>
                    <a:pt x="2938" y="1"/>
                    <a:pt x="2929" y="0"/>
                    <a:pt x="291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42"/>
            <p:cNvSpPr/>
            <p:nvPr/>
          </p:nvSpPr>
          <p:spPr>
            <a:xfrm>
              <a:off x="3703637" y="2545004"/>
              <a:ext cx="161902" cy="168082"/>
            </a:xfrm>
            <a:custGeom>
              <a:rect b="b" l="l" r="r" t="t"/>
              <a:pathLst>
                <a:path extrusionOk="0" h="6419" w="6183">
                  <a:moveTo>
                    <a:pt x="482" y="0"/>
                  </a:moveTo>
                  <a:cubicBezTo>
                    <a:pt x="377" y="0"/>
                    <a:pt x="272" y="41"/>
                    <a:pt x="191" y="122"/>
                  </a:cubicBezTo>
                  <a:lnTo>
                    <a:pt x="105" y="208"/>
                  </a:lnTo>
                  <a:cubicBezTo>
                    <a:pt x="58" y="255"/>
                    <a:pt x="20" y="332"/>
                    <a:pt x="0" y="408"/>
                  </a:cubicBezTo>
                  <a:cubicBezTo>
                    <a:pt x="32" y="399"/>
                    <a:pt x="64" y="395"/>
                    <a:pt x="95" y="395"/>
                  </a:cubicBezTo>
                  <a:cubicBezTo>
                    <a:pt x="199" y="395"/>
                    <a:pt x="302" y="440"/>
                    <a:pt x="382" y="513"/>
                  </a:cubicBezTo>
                  <a:lnTo>
                    <a:pt x="4293" y="4434"/>
                  </a:lnTo>
                  <a:cubicBezTo>
                    <a:pt x="4456" y="4596"/>
                    <a:pt x="4551" y="4806"/>
                    <a:pt x="4570" y="5035"/>
                  </a:cubicBezTo>
                  <a:cubicBezTo>
                    <a:pt x="4580" y="5149"/>
                    <a:pt x="4627" y="5245"/>
                    <a:pt x="4704" y="5331"/>
                  </a:cubicBezTo>
                  <a:lnTo>
                    <a:pt x="5791" y="6418"/>
                  </a:lnTo>
                  <a:lnTo>
                    <a:pt x="6182" y="6018"/>
                  </a:lnTo>
                  <a:lnTo>
                    <a:pt x="5095" y="4930"/>
                  </a:lnTo>
                  <a:cubicBezTo>
                    <a:pt x="5018" y="4854"/>
                    <a:pt x="4971" y="4749"/>
                    <a:pt x="4961" y="4644"/>
                  </a:cubicBezTo>
                  <a:cubicBezTo>
                    <a:pt x="4952" y="4415"/>
                    <a:pt x="4856" y="4205"/>
                    <a:pt x="4694" y="4043"/>
                  </a:cubicBezTo>
                  <a:lnTo>
                    <a:pt x="773" y="122"/>
                  </a:lnTo>
                  <a:cubicBezTo>
                    <a:pt x="692" y="41"/>
                    <a:pt x="587" y="0"/>
                    <a:pt x="48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42"/>
            <p:cNvSpPr/>
            <p:nvPr/>
          </p:nvSpPr>
          <p:spPr>
            <a:xfrm>
              <a:off x="3782087" y="2676087"/>
              <a:ext cx="83452" cy="83452"/>
            </a:xfrm>
            <a:custGeom>
              <a:rect b="b" l="l" r="r" t="t"/>
              <a:pathLst>
                <a:path extrusionOk="0" h="3187" w="3187">
                  <a:moveTo>
                    <a:pt x="2175" y="0"/>
                  </a:moveTo>
                  <a:lnTo>
                    <a:pt x="0" y="2175"/>
                  </a:lnTo>
                  <a:cubicBezTo>
                    <a:pt x="48" y="2214"/>
                    <a:pt x="95" y="2261"/>
                    <a:pt x="143" y="2299"/>
                  </a:cubicBezTo>
                  <a:lnTo>
                    <a:pt x="1021" y="3187"/>
                  </a:lnTo>
                  <a:lnTo>
                    <a:pt x="3186" y="1021"/>
                  </a:lnTo>
                  <a:lnTo>
                    <a:pt x="217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42"/>
            <p:cNvSpPr/>
            <p:nvPr/>
          </p:nvSpPr>
          <p:spPr>
            <a:xfrm>
              <a:off x="3792561" y="2687137"/>
              <a:ext cx="86960" cy="85834"/>
            </a:xfrm>
            <a:custGeom>
              <a:rect b="b" l="l" r="r" t="t"/>
              <a:pathLst>
                <a:path extrusionOk="0" h="3278" w="3321">
                  <a:moveTo>
                    <a:pt x="2429" y="0"/>
                  </a:moveTo>
                  <a:cubicBezTo>
                    <a:pt x="2371" y="0"/>
                    <a:pt x="2314" y="22"/>
                    <a:pt x="2271" y="65"/>
                  </a:cubicBezTo>
                  <a:lnTo>
                    <a:pt x="96" y="2240"/>
                  </a:lnTo>
                  <a:cubicBezTo>
                    <a:pt x="1" y="2326"/>
                    <a:pt x="1" y="2478"/>
                    <a:pt x="96" y="2564"/>
                  </a:cubicBezTo>
                  <a:lnTo>
                    <a:pt x="735" y="3213"/>
                  </a:lnTo>
                  <a:cubicBezTo>
                    <a:pt x="783" y="3256"/>
                    <a:pt x="840" y="3277"/>
                    <a:pt x="897" y="3277"/>
                  </a:cubicBezTo>
                  <a:cubicBezTo>
                    <a:pt x="955" y="3277"/>
                    <a:pt x="1012" y="3256"/>
                    <a:pt x="1060" y="3213"/>
                  </a:cubicBezTo>
                  <a:lnTo>
                    <a:pt x="3235" y="1019"/>
                  </a:lnTo>
                  <a:cubicBezTo>
                    <a:pt x="3321" y="933"/>
                    <a:pt x="3321" y="790"/>
                    <a:pt x="3235" y="704"/>
                  </a:cubicBezTo>
                  <a:lnTo>
                    <a:pt x="2586" y="65"/>
                  </a:lnTo>
                  <a:cubicBezTo>
                    <a:pt x="2543" y="22"/>
                    <a:pt x="2486" y="0"/>
                    <a:pt x="242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42"/>
            <p:cNvSpPr/>
            <p:nvPr/>
          </p:nvSpPr>
          <p:spPr>
            <a:xfrm>
              <a:off x="3842522" y="2687189"/>
              <a:ext cx="36999" cy="36135"/>
            </a:xfrm>
            <a:custGeom>
              <a:rect b="b" l="l" r="r" t="t"/>
              <a:pathLst>
                <a:path extrusionOk="0" h="1380" w="1413">
                  <a:moveTo>
                    <a:pt x="517" y="1"/>
                  </a:moveTo>
                  <a:cubicBezTo>
                    <a:pt x="461" y="1"/>
                    <a:pt x="406" y="25"/>
                    <a:pt x="363" y="72"/>
                  </a:cubicBezTo>
                  <a:lnTo>
                    <a:pt x="1" y="425"/>
                  </a:lnTo>
                  <a:lnTo>
                    <a:pt x="974" y="1379"/>
                  </a:lnTo>
                  <a:lnTo>
                    <a:pt x="1327" y="1017"/>
                  </a:lnTo>
                  <a:cubicBezTo>
                    <a:pt x="1413" y="931"/>
                    <a:pt x="1413" y="788"/>
                    <a:pt x="1327" y="702"/>
                  </a:cubicBezTo>
                  <a:lnTo>
                    <a:pt x="678" y="72"/>
                  </a:lnTo>
                  <a:cubicBezTo>
                    <a:pt x="630" y="25"/>
                    <a:pt x="573" y="1"/>
                    <a:pt x="51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42"/>
            <p:cNvSpPr/>
            <p:nvPr/>
          </p:nvSpPr>
          <p:spPr>
            <a:xfrm>
              <a:off x="3656609" y="2587529"/>
              <a:ext cx="80990" cy="77089"/>
            </a:xfrm>
            <a:custGeom>
              <a:rect b="b" l="l" r="r" t="t"/>
              <a:pathLst>
                <a:path extrusionOk="0" h="2944" w="3093">
                  <a:moveTo>
                    <a:pt x="311" y="1"/>
                  </a:moveTo>
                  <a:cubicBezTo>
                    <a:pt x="148" y="1"/>
                    <a:pt x="1" y="211"/>
                    <a:pt x="156" y="358"/>
                  </a:cubicBezTo>
                  <a:lnTo>
                    <a:pt x="2674" y="2877"/>
                  </a:lnTo>
                  <a:cubicBezTo>
                    <a:pt x="2711" y="2914"/>
                    <a:pt x="2767" y="2942"/>
                    <a:pt x="2822" y="2943"/>
                  </a:cubicBezTo>
                  <a:lnTo>
                    <a:pt x="2822" y="2943"/>
                  </a:lnTo>
                  <a:cubicBezTo>
                    <a:pt x="3010" y="2939"/>
                    <a:pt x="3093" y="2713"/>
                    <a:pt x="2970" y="2581"/>
                  </a:cubicBezTo>
                  <a:lnTo>
                    <a:pt x="451" y="62"/>
                  </a:lnTo>
                  <a:cubicBezTo>
                    <a:pt x="408" y="19"/>
                    <a:pt x="359" y="1"/>
                    <a:pt x="311" y="1"/>
                  </a:cubicBezTo>
                  <a:close/>
                  <a:moveTo>
                    <a:pt x="2822" y="2943"/>
                  </a:moveTo>
                  <a:cubicBezTo>
                    <a:pt x="2821" y="2943"/>
                    <a:pt x="2819" y="2943"/>
                    <a:pt x="2817" y="2943"/>
                  </a:cubicBezTo>
                  <a:lnTo>
                    <a:pt x="2827" y="2943"/>
                  </a:lnTo>
                  <a:cubicBezTo>
                    <a:pt x="2825" y="2943"/>
                    <a:pt x="2824" y="2943"/>
                    <a:pt x="2822" y="2943"/>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42"/>
            <p:cNvSpPr/>
            <p:nvPr/>
          </p:nvSpPr>
          <p:spPr>
            <a:xfrm>
              <a:off x="3676379" y="2572446"/>
              <a:ext cx="84997" cy="80938"/>
            </a:xfrm>
            <a:custGeom>
              <a:rect b="b" l="l" r="r" t="t"/>
              <a:pathLst>
                <a:path extrusionOk="0" h="3091" w="3246">
                  <a:moveTo>
                    <a:pt x="307" y="0"/>
                  </a:moveTo>
                  <a:cubicBezTo>
                    <a:pt x="145" y="0"/>
                    <a:pt x="0" y="215"/>
                    <a:pt x="154" y="362"/>
                  </a:cubicBezTo>
                  <a:lnTo>
                    <a:pt x="2816" y="3023"/>
                  </a:lnTo>
                  <a:cubicBezTo>
                    <a:pt x="2854" y="3062"/>
                    <a:pt x="2911" y="3090"/>
                    <a:pt x="2969" y="3090"/>
                  </a:cubicBezTo>
                  <a:cubicBezTo>
                    <a:pt x="3150" y="3081"/>
                    <a:pt x="3245" y="2861"/>
                    <a:pt x="3112" y="2728"/>
                  </a:cubicBezTo>
                  <a:lnTo>
                    <a:pt x="450" y="66"/>
                  </a:lnTo>
                  <a:cubicBezTo>
                    <a:pt x="406" y="20"/>
                    <a:pt x="356" y="0"/>
                    <a:pt x="30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42"/>
            <p:cNvSpPr/>
            <p:nvPr/>
          </p:nvSpPr>
          <p:spPr>
            <a:xfrm>
              <a:off x="3698636" y="2559930"/>
              <a:ext cx="73973" cy="69966"/>
            </a:xfrm>
            <a:custGeom>
              <a:rect b="b" l="l" r="r" t="t"/>
              <a:pathLst>
                <a:path extrusionOk="0" h="2672" w="2825">
                  <a:moveTo>
                    <a:pt x="300" y="0"/>
                  </a:moveTo>
                  <a:cubicBezTo>
                    <a:pt x="137" y="0"/>
                    <a:pt x="0" y="209"/>
                    <a:pt x="153" y="363"/>
                  </a:cubicBezTo>
                  <a:lnTo>
                    <a:pt x="2395" y="2605"/>
                  </a:lnTo>
                  <a:cubicBezTo>
                    <a:pt x="2433" y="2643"/>
                    <a:pt x="2491" y="2671"/>
                    <a:pt x="2548" y="2671"/>
                  </a:cubicBezTo>
                  <a:cubicBezTo>
                    <a:pt x="2729" y="2671"/>
                    <a:pt x="2825" y="2442"/>
                    <a:pt x="2691" y="2309"/>
                  </a:cubicBezTo>
                  <a:lnTo>
                    <a:pt x="449" y="67"/>
                  </a:lnTo>
                  <a:cubicBezTo>
                    <a:pt x="402" y="20"/>
                    <a:pt x="350" y="0"/>
                    <a:pt x="30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42"/>
            <p:cNvSpPr/>
            <p:nvPr/>
          </p:nvSpPr>
          <p:spPr>
            <a:xfrm>
              <a:off x="3533278" y="2427041"/>
              <a:ext cx="226081" cy="214272"/>
            </a:xfrm>
            <a:custGeom>
              <a:rect b="b" l="l" r="r" t="t"/>
              <a:pathLst>
                <a:path extrusionOk="0" h="8183" w="8634">
                  <a:moveTo>
                    <a:pt x="2166" y="0"/>
                  </a:moveTo>
                  <a:lnTo>
                    <a:pt x="0" y="2175"/>
                  </a:lnTo>
                  <a:lnTo>
                    <a:pt x="1088" y="3253"/>
                  </a:lnTo>
                  <a:cubicBezTo>
                    <a:pt x="1164" y="3339"/>
                    <a:pt x="1212" y="3434"/>
                    <a:pt x="1221" y="3549"/>
                  </a:cubicBezTo>
                  <a:cubicBezTo>
                    <a:pt x="1240" y="3778"/>
                    <a:pt x="1336" y="3988"/>
                    <a:pt x="1498" y="4150"/>
                  </a:cubicBezTo>
                  <a:lnTo>
                    <a:pt x="3396" y="6048"/>
                  </a:lnTo>
                  <a:lnTo>
                    <a:pt x="5409" y="8061"/>
                  </a:lnTo>
                  <a:cubicBezTo>
                    <a:pt x="5490" y="8142"/>
                    <a:pt x="5595" y="8183"/>
                    <a:pt x="5700" y="8183"/>
                  </a:cubicBezTo>
                  <a:cubicBezTo>
                    <a:pt x="5805" y="8183"/>
                    <a:pt x="5910" y="8142"/>
                    <a:pt x="5991" y="8061"/>
                  </a:cubicBezTo>
                  <a:lnTo>
                    <a:pt x="6077" y="7985"/>
                  </a:lnTo>
                  <a:cubicBezTo>
                    <a:pt x="6234" y="7828"/>
                    <a:pt x="6239" y="7574"/>
                    <a:pt x="6094" y="7419"/>
                  </a:cubicBezTo>
                  <a:lnTo>
                    <a:pt x="6094" y="7419"/>
                  </a:lnTo>
                  <a:lnTo>
                    <a:pt x="6258" y="7584"/>
                  </a:lnTo>
                  <a:cubicBezTo>
                    <a:pt x="6340" y="7665"/>
                    <a:pt x="6449" y="7706"/>
                    <a:pt x="6559" y="7706"/>
                  </a:cubicBezTo>
                  <a:cubicBezTo>
                    <a:pt x="6669" y="7706"/>
                    <a:pt x="6778" y="7665"/>
                    <a:pt x="6859" y="7584"/>
                  </a:cubicBezTo>
                  <a:lnTo>
                    <a:pt x="6917" y="7527"/>
                  </a:lnTo>
                  <a:cubicBezTo>
                    <a:pt x="7088" y="7355"/>
                    <a:pt x="7088" y="7088"/>
                    <a:pt x="6917" y="6917"/>
                  </a:cubicBezTo>
                  <a:lnTo>
                    <a:pt x="6917" y="6917"/>
                  </a:lnTo>
                  <a:lnTo>
                    <a:pt x="7012" y="7012"/>
                  </a:lnTo>
                  <a:cubicBezTo>
                    <a:pt x="7098" y="7093"/>
                    <a:pt x="7208" y="7133"/>
                    <a:pt x="7317" y="7133"/>
                  </a:cubicBezTo>
                  <a:cubicBezTo>
                    <a:pt x="7427" y="7133"/>
                    <a:pt x="7537" y="7093"/>
                    <a:pt x="7623" y="7012"/>
                  </a:cubicBezTo>
                  <a:lnTo>
                    <a:pt x="7670" y="6964"/>
                  </a:lnTo>
                  <a:cubicBezTo>
                    <a:pt x="7842" y="6792"/>
                    <a:pt x="7842" y="6516"/>
                    <a:pt x="7670" y="6344"/>
                  </a:cubicBezTo>
                  <a:lnTo>
                    <a:pt x="7670" y="6344"/>
                  </a:lnTo>
                  <a:lnTo>
                    <a:pt x="7794" y="6468"/>
                  </a:lnTo>
                  <a:cubicBezTo>
                    <a:pt x="7880" y="6554"/>
                    <a:pt x="7995" y="6597"/>
                    <a:pt x="8109" y="6597"/>
                  </a:cubicBezTo>
                  <a:cubicBezTo>
                    <a:pt x="8224" y="6597"/>
                    <a:pt x="8338" y="6554"/>
                    <a:pt x="8424" y="6468"/>
                  </a:cubicBezTo>
                  <a:lnTo>
                    <a:pt x="8453" y="6430"/>
                  </a:lnTo>
                  <a:cubicBezTo>
                    <a:pt x="8634" y="6258"/>
                    <a:pt x="8624" y="5972"/>
                    <a:pt x="8453" y="5800"/>
                  </a:cubicBezTo>
                  <a:lnTo>
                    <a:pt x="6974" y="4312"/>
                  </a:lnTo>
                  <a:lnTo>
                    <a:pt x="6382" y="3730"/>
                  </a:lnTo>
                  <a:lnTo>
                    <a:pt x="5114" y="2461"/>
                  </a:lnTo>
                  <a:lnTo>
                    <a:pt x="6325" y="1965"/>
                  </a:lnTo>
                  <a:cubicBezTo>
                    <a:pt x="6592" y="1822"/>
                    <a:pt x="6716" y="1507"/>
                    <a:pt x="6631" y="1212"/>
                  </a:cubicBezTo>
                  <a:cubicBezTo>
                    <a:pt x="6631" y="1212"/>
                    <a:pt x="6475" y="961"/>
                    <a:pt x="6370" y="961"/>
                  </a:cubicBezTo>
                  <a:cubicBezTo>
                    <a:pt x="6364" y="961"/>
                    <a:pt x="6359" y="962"/>
                    <a:pt x="6354" y="964"/>
                  </a:cubicBezTo>
                  <a:cubicBezTo>
                    <a:pt x="5867" y="1126"/>
                    <a:pt x="4694" y="1202"/>
                    <a:pt x="3997" y="1240"/>
                  </a:cubicBezTo>
                  <a:cubicBezTo>
                    <a:pt x="3974" y="1241"/>
                    <a:pt x="3950" y="1242"/>
                    <a:pt x="3927" y="1242"/>
                  </a:cubicBezTo>
                  <a:cubicBezTo>
                    <a:pt x="3599" y="1242"/>
                    <a:pt x="3284" y="1119"/>
                    <a:pt x="3053" y="887"/>
                  </a:cubicBezTo>
                  <a:lnTo>
                    <a:pt x="2166"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42"/>
            <p:cNvSpPr/>
            <p:nvPr/>
          </p:nvSpPr>
          <p:spPr>
            <a:xfrm>
              <a:off x="3622202" y="2523454"/>
              <a:ext cx="131684" cy="117859"/>
            </a:xfrm>
            <a:custGeom>
              <a:rect b="b" l="l" r="r" t="t"/>
              <a:pathLst>
                <a:path extrusionOk="0" h="4501" w="5029">
                  <a:moveTo>
                    <a:pt x="2716" y="0"/>
                  </a:moveTo>
                  <a:cubicBezTo>
                    <a:pt x="2495" y="0"/>
                    <a:pt x="2276" y="86"/>
                    <a:pt x="2109" y="258"/>
                  </a:cubicBezTo>
                  <a:lnTo>
                    <a:pt x="0" y="2366"/>
                  </a:lnTo>
                  <a:lnTo>
                    <a:pt x="2013" y="4379"/>
                  </a:lnTo>
                  <a:cubicBezTo>
                    <a:pt x="2094" y="4460"/>
                    <a:pt x="2199" y="4501"/>
                    <a:pt x="2304" y="4501"/>
                  </a:cubicBezTo>
                  <a:cubicBezTo>
                    <a:pt x="2409" y="4501"/>
                    <a:pt x="2514" y="4460"/>
                    <a:pt x="2595" y="4379"/>
                  </a:cubicBezTo>
                  <a:lnTo>
                    <a:pt x="2681" y="4293"/>
                  </a:lnTo>
                  <a:cubicBezTo>
                    <a:pt x="2834" y="4141"/>
                    <a:pt x="2834" y="3874"/>
                    <a:pt x="2681" y="3721"/>
                  </a:cubicBezTo>
                  <a:lnTo>
                    <a:pt x="2681" y="3721"/>
                  </a:lnTo>
                  <a:lnTo>
                    <a:pt x="2862" y="3902"/>
                  </a:lnTo>
                  <a:cubicBezTo>
                    <a:pt x="2944" y="3983"/>
                    <a:pt x="3053" y="4024"/>
                    <a:pt x="3163" y="4024"/>
                  </a:cubicBezTo>
                  <a:cubicBezTo>
                    <a:pt x="3273" y="4024"/>
                    <a:pt x="3382" y="3983"/>
                    <a:pt x="3463" y="3902"/>
                  </a:cubicBezTo>
                  <a:lnTo>
                    <a:pt x="3521" y="3845"/>
                  </a:lnTo>
                  <a:cubicBezTo>
                    <a:pt x="3692" y="3673"/>
                    <a:pt x="3692" y="3406"/>
                    <a:pt x="3521" y="3235"/>
                  </a:cubicBezTo>
                  <a:lnTo>
                    <a:pt x="3521" y="3235"/>
                  </a:lnTo>
                  <a:lnTo>
                    <a:pt x="3616" y="3330"/>
                  </a:lnTo>
                  <a:cubicBezTo>
                    <a:pt x="3697" y="3411"/>
                    <a:pt x="3807" y="3451"/>
                    <a:pt x="3918" y="3451"/>
                  </a:cubicBezTo>
                  <a:cubicBezTo>
                    <a:pt x="4029" y="3451"/>
                    <a:pt x="4141" y="3411"/>
                    <a:pt x="4227" y="3330"/>
                  </a:cubicBezTo>
                  <a:lnTo>
                    <a:pt x="4274" y="3282"/>
                  </a:lnTo>
                  <a:cubicBezTo>
                    <a:pt x="4446" y="3110"/>
                    <a:pt x="4446" y="2834"/>
                    <a:pt x="4274" y="2662"/>
                  </a:cubicBezTo>
                  <a:lnTo>
                    <a:pt x="4274" y="2662"/>
                  </a:lnTo>
                  <a:lnTo>
                    <a:pt x="4398" y="2786"/>
                  </a:lnTo>
                  <a:cubicBezTo>
                    <a:pt x="4484" y="2872"/>
                    <a:pt x="4596" y="2915"/>
                    <a:pt x="4710" y="2915"/>
                  </a:cubicBezTo>
                  <a:cubicBezTo>
                    <a:pt x="4823" y="2915"/>
                    <a:pt x="4937" y="2872"/>
                    <a:pt x="5028" y="2786"/>
                  </a:cubicBezTo>
                  <a:cubicBezTo>
                    <a:pt x="5009" y="2757"/>
                    <a:pt x="4990" y="2738"/>
                    <a:pt x="4961" y="2710"/>
                  </a:cubicBezTo>
                  <a:lnTo>
                    <a:pt x="4885" y="2633"/>
                  </a:lnTo>
                  <a:cubicBezTo>
                    <a:pt x="4837" y="2586"/>
                    <a:pt x="4790" y="2548"/>
                    <a:pt x="4732" y="2509"/>
                  </a:cubicBezTo>
                  <a:cubicBezTo>
                    <a:pt x="4751" y="2271"/>
                    <a:pt x="4665" y="2032"/>
                    <a:pt x="4503" y="1861"/>
                  </a:cubicBezTo>
                  <a:lnTo>
                    <a:pt x="4484" y="1842"/>
                  </a:lnTo>
                  <a:lnTo>
                    <a:pt x="4427" y="1784"/>
                  </a:lnTo>
                  <a:cubicBezTo>
                    <a:pt x="4351" y="1708"/>
                    <a:pt x="4255" y="1641"/>
                    <a:pt x="4160" y="1603"/>
                  </a:cubicBezTo>
                  <a:cubicBezTo>
                    <a:pt x="4141" y="1422"/>
                    <a:pt x="4064" y="1241"/>
                    <a:pt x="3940" y="1107"/>
                  </a:cubicBezTo>
                  <a:lnTo>
                    <a:pt x="3912" y="1078"/>
                  </a:lnTo>
                  <a:lnTo>
                    <a:pt x="3864" y="1031"/>
                  </a:lnTo>
                  <a:cubicBezTo>
                    <a:pt x="3788" y="954"/>
                    <a:pt x="3702" y="897"/>
                    <a:pt x="3616" y="859"/>
                  </a:cubicBezTo>
                  <a:cubicBezTo>
                    <a:pt x="3607" y="659"/>
                    <a:pt x="3530" y="477"/>
                    <a:pt x="3406" y="334"/>
                  </a:cubicBezTo>
                  <a:cubicBezTo>
                    <a:pt x="3387" y="315"/>
                    <a:pt x="3368" y="296"/>
                    <a:pt x="3359" y="287"/>
                  </a:cubicBezTo>
                  <a:lnTo>
                    <a:pt x="3330" y="258"/>
                  </a:lnTo>
                  <a:cubicBezTo>
                    <a:pt x="3158" y="86"/>
                    <a:pt x="2936" y="0"/>
                    <a:pt x="271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42"/>
            <p:cNvSpPr/>
            <p:nvPr/>
          </p:nvSpPr>
          <p:spPr>
            <a:xfrm>
              <a:off x="3533278" y="2473493"/>
              <a:ext cx="161902" cy="168082"/>
            </a:xfrm>
            <a:custGeom>
              <a:rect b="b" l="l" r="r" t="t"/>
              <a:pathLst>
                <a:path extrusionOk="0" h="6419" w="6183">
                  <a:moveTo>
                    <a:pt x="391" y="0"/>
                  </a:moveTo>
                  <a:lnTo>
                    <a:pt x="0" y="392"/>
                  </a:lnTo>
                  <a:lnTo>
                    <a:pt x="1088" y="1479"/>
                  </a:lnTo>
                  <a:cubicBezTo>
                    <a:pt x="1164" y="1565"/>
                    <a:pt x="1212" y="1660"/>
                    <a:pt x="1221" y="1775"/>
                  </a:cubicBezTo>
                  <a:cubicBezTo>
                    <a:pt x="1240" y="2004"/>
                    <a:pt x="1336" y="2214"/>
                    <a:pt x="1498" y="2376"/>
                  </a:cubicBezTo>
                  <a:lnTo>
                    <a:pt x="5409" y="6297"/>
                  </a:lnTo>
                  <a:cubicBezTo>
                    <a:pt x="5490" y="6378"/>
                    <a:pt x="5595" y="6418"/>
                    <a:pt x="5700" y="6418"/>
                  </a:cubicBezTo>
                  <a:cubicBezTo>
                    <a:pt x="5805" y="6418"/>
                    <a:pt x="5910" y="6378"/>
                    <a:pt x="5991" y="6297"/>
                  </a:cubicBezTo>
                  <a:lnTo>
                    <a:pt x="6077" y="6211"/>
                  </a:lnTo>
                  <a:cubicBezTo>
                    <a:pt x="6125" y="6154"/>
                    <a:pt x="6163" y="6087"/>
                    <a:pt x="6182" y="6011"/>
                  </a:cubicBezTo>
                  <a:lnTo>
                    <a:pt x="6182" y="6011"/>
                  </a:lnTo>
                  <a:cubicBezTo>
                    <a:pt x="6153" y="6017"/>
                    <a:pt x="6124" y="6020"/>
                    <a:pt x="6094" y="6020"/>
                  </a:cubicBezTo>
                  <a:cubicBezTo>
                    <a:pt x="5989" y="6020"/>
                    <a:pt x="5885" y="5980"/>
                    <a:pt x="5810" y="5906"/>
                  </a:cubicBezTo>
                  <a:lnTo>
                    <a:pt x="1889" y="1985"/>
                  </a:lnTo>
                  <a:cubicBezTo>
                    <a:pt x="1727" y="1823"/>
                    <a:pt x="1632" y="1603"/>
                    <a:pt x="1612" y="1384"/>
                  </a:cubicBezTo>
                  <a:cubicBezTo>
                    <a:pt x="1603" y="1269"/>
                    <a:pt x="1555" y="1164"/>
                    <a:pt x="1479" y="1088"/>
                  </a:cubicBezTo>
                  <a:lnTo>
                    <a:pt x="39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42"/>
            <p:cNvSpPr/>
            <p:nvPr/>
          </p:nvSpPr>
          <p:spPr>
            <a:xfrm>
              <a:off x="3533278" y="2427041"/>
              <a:ext cx="83713" cy="83452"/>
            </a:xfrm>
            <a:custGeom>
              <a:rect b="b" l="l" r="r" t="t"/>
              <a:pathLst>
                <a:path extrusionOk="0" h="3187" w="3197">
                  <a:moveTo>
                    <a:pt x="2166" y="0"/>
                  </a:moveTo>
                  <a:lnTo>
                    <a:pt x="0" y="2175"/>
                  </a:lnTo>
                  <a:lnTo>
                    <a:pt x="1011" y="3186"/>
                  </a:lnTo>
                  <a:lnTo>
                    <a:pt x="3196" y="1011"/>
                  </a:lnTo>
                  <a:cubicBezTo>
                    <a:pt x="3139" y="973"/>
                    <a:pt x="3091" y="925"/>
                    <a:pt x="3053" y="887"/>
                  </a:cubicBezTo>
                  <a:lnTo>
                    <a:pt x="216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42"/>
            <p:cNvSpPr/>
            <p:nvPr/>
          </p:nvSpPr>
          <p:spPr>
            <a:xfrm>
              <a:off x="3519295" y="2413660"/>
              <a:ext cx="86934" cy="85782"/>
            </a:xfrm>
            <a:custGeom>
              <a:rect b="b" l="l" r="r" t="t"/>
              <a:pathLst>
                <a:path extrusionOk="0" h="3276" w="3320">
                  <a:moveTo>
                    <a:pt x="2428" y="1"/>
                  </a:moveTo>
                  <a:cubicBezTo>
                    <a:pt x="2371" y="1"/>
                    <a:pt x="2313" y="24"/>
                    <a:pt x="2271" y="72"/>
                  </a:cubicBezTo>
                  <a:lnTo>
                    <a:pt x="86" y="2247"/>
                  </a:lnTo>
                  <a:cubicBezTo>
                    <a:pt x="0" y="2333"/>
                    <a:pt x="0" y="2476"/>
                    <a:pt x="86" y="2562"/>
                  </a:cubicBezTo>
                  <a:lnTo>
                    <a:pt x="735" y="3211"/>
                  </a:lnTo>
                  <a:cubicBezTo>
                    <a:pt x="782" y="3254"/>
                    <a:pt x="840" y="3275"/>
                    <a:pt x="897" y="3275"/>
                  </a:cubicBezTo>
                  <a:cubicBezTo>
                    <a:pt x="954" y="3275"/>
                    <a:pt x="1011" y="3254"/>
                    <a:pt x="1059" y="3211"/>
                  </a:cubicBezTo>
                  <a:lnTo>
                    <a:pt x="3234" y="1026"/>
                  </a:lnTo>
                  <a:cubicBezTo>
                    <a:pt x="3320" y="940"/>
                    <a:pt x="3320" y="797"/>
                    <a:pt x="3225" y="711"/>
                  </a:cubicBezTo>
                  <a:lnTo>
                    <a:pt x="2585" y="72"/>
                  </a:lnTo>
                  <a:cubicBezTo>
                    <a:pt x="2542" y="24"/>
                    <a:pt x="2485" y="1"/>
                    <a:pt x="242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42"/>
            <p:cNvSpPr/>
            <p:nvPr/>
          </p:nvSpPr>
          <p:spPr>
            <a:xfrm>
              <a:off x="3519295" y="2462993"/>
              <a:ext cx="36973" cy="36188"/>
            </a:xfrm>
            <a:custGeom>
              <a:rect b="b" l="l" r="r" t="t"/>
              <a:pathLst>
                <a:path extrusionOk="0" h="1382" w="1412">
                  <a:moveTo>
                    <a:pt x="448" y="1"/>
                  </a:moveTo>
                  <a:lnTo>
                    <a:pt x="86" y="363"/>
                  </a:lnTo>
                  <a:cubicBezTo>
                    <a:pt x="0" y="449"/>
                    <a:pt x="0" y="592"/>
                    <a:pt x="86" y="678"/>
                  </a:cubicBezTo>
                  <a:lnTo>
                    <a:pt x="735" y="1317"/>
                  </a:lnTo>
                  <a:cubicBezTo>
                    <a:pt x="778" y="1360"/>
                    <a:pt x="835" y="1382"/>
                    <a:pt x="892" y="1382"/>
                  </a:cubicBezTo>
                  <a:cubicBezTo>
                    <a:pt x="949" y="1382"/>
                    <a:pt x="1006" y="1360"/>
                    <a:pt x="1049" y="1317"/>
                  </a:cubicBezTo>
                  <a:lnTo>
                    <a:pt x="1412" y="964"/>
                  </a:lnTo>
                  <a:lnTo>
                    <a:pt x="44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42"/>
            <p:cNvSpPr/>
            <p:nvPr/>
          </p:nvSpPr>
          <p:spPr>
            <a:xfrm>
              <a:off x="3660353" y="2521831"/>
              <a:ext cx="81278" cy="77089"/>
            </a:xfrm>
            <a:custGeom>
              <a:rect b="b" l="l" r="r" t="t"/>
              <a:pathLst>
                <a:path extrusionOk="0" h="2944" w="3104">
                  <a:moveTo>
                    <a:pt x="311" y="1"/>
                  </a:moveTo>
                  <a:cubicBezTo>
                    <a:pt x="148" y="1"/>
                    <a:pt x="1" y="213"/>
                    <a:pt x="156" y="368"/>
                  </a:cubicBezTo>
                  <a:lnTo>
                    <a:pt x="2674" y="2877"/>
                  </a:lnTo>
                  <a:cubicBezTo>
                    <a:pt x="2712" y="2915"/>
                    <a:pt x="2770" y="2943"/>
                    <a:pt x="2827" y="2943"/>
                  </a:cubicBezTo>
                  <a:cubicBezTo>
                    <a:pt x="3008" y="2943"/>
                    <a:pt x="3104" y="2715"/>
                    <a:pt x="2970" y="2581"/>
                  </a:cubicBezTo>
                  <a:lnTo>
                    <a:pt x="451" y="62"/>
                  </a:lnTo>
                  <a:cubicBezTo>
                    <a:pt x="408" y="19"/>
                    <a:pt x="359" y="1"/>
                    <a:pt x="31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42"/>
            <p:cNvSpPr/>
            <p:nvPr/>
          </p:nvSpPr>
          <p:spPr>
            <a:xfrm>
              <a:off x="3637075" y="2533090"/>
              <a:ext cx="84813" cy="80807"/>
            </a:xfrm>
            <a:custGeom>
              <a:rect b="b" l="l" r="r" t="t"/>
              <a:pathLst>
                <a:path extrusionOk="0" h="3086" w="3239">
                  <a:moveTo>
                    <a:pt x="305" y="0"/>
                  </a:moveTo>
                  <a:cubicBezTo>
                    <a:pt x="144" y="0"/>
                    <a:pt x="0" y="212"/>
                    <a:pt x="148" y="367"/>
                  </a:cubicBezTo>
                  <a:lnTo>
                    <a:pt x="2810" y="3019"/>
                  </a:lnTo>
                  <a:cubicBezTo>
                    <a:pt x="2848" y="3067"/>
                    <a:pt x="2905" y="3086"/>
                    <a:pt x="2962" y="3086"/>
                  </a:cubicBezTo>
                  <a:cubicBezTo>
                    <a:pt x="3144" y="3086"/>
                    <a:pt x="3239" y="2857"/>
                    <a:pt x="3105" y="2723"/>
                  </a:cubicBezTo>
                  <a:lnTo>
                    <a:pt x="444" y="62"/>
                  </a:lnTo>
                  <a:cubicBezTo>
                    <a:pt x="400" y="18"/>
                    <a:pt x="352" y="0"/>
                    <a:pt x="30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42"/>
            <p:cNvSpPr/>
            <p:nvPr/>
          </p:nvSpPr>
          <p:spPr>
            <a:xfrm>
              <a:off x="3625841" y="2556552"/>
              <a:ext cx="73816" cy="69835"/>
            </a:xfrm>
            <a:custGeom>
              <a:rect b="b" l="l" r="r" t="t"/>
              <a:pathLst>
                <a:path extrusionOk="0" h="2667" w="2819">
                  <a:moveTo>
                    <a:pt x="304" y="1"/>
                  </a:moveTo>
                  <a:cubicBezTo>
                    <a:pt x="143" y="1"/>
                    <a:pt x="0" y="213"/>
                    <a:pt x="148" y="368"/>
                  </a:cubicBezTo>
                  <a:lnTo>
                    <a:pt x="2399" y="2610"/>
                  </a:lnTo>
                  <a:cubicBezTo>
                    <a:pt x="2437" y="2648"/>
                    <a:pt x="2485" y="2667"/>
                    <a:pt x="2542" y="2667"/>
                  </a:cubicBezTo>
                  <a:cubicBezTo>
                    <a:pt x="2733" y="2667"/>
                    <a:pt x="2819" y="2438"/>
                    <a:pt x="2695" y="2314"/>
                  </a:cubicBezTo>
                  <a:lnTo>
                    <a:pt x="443" y="62"/>
                  </a:lnTo>
                  <a:cubicBezTo>
                    <a:pt x="400" y="19"/>
                    <a:pt x="351" y="1"/>
                    <a:pt x="30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42"/>
            <p:cNvSpPr/>
            <p:nvPr/>
          </p:nvSpPr>
          <p:spPr>
            <a:xfrm>
              <a:off x="3650429" y="2427277"/>
              <a:ext cx="215110" cy="224484"/>
            </a:xfrm>
            <a:custGeom>
              <a:rect b="b" l="l" r="r" t="t"/>
              <a:pathLst>
                <a:path extrusionOk="0" h="8573" w="8215">
                  <a:moveTo>
                    <a:pt x="6049" y="1"/>
                  </a:moveTo>
                  <a:lnTo>
                    <a:pt x="4961" y="1088"/>
                  </a:lnTo>
                  <a:cubicBezTo>
                    <a:pt x="4885" y="1164"/>
                    <a:pt x="4780" y="1212"/>
                    <a:pt x="4675" y="1222"/>
                  </a:cubicBezTo>
                  <a:cubicBezTo>
                    <a:pt x="4446" y="1231"/>
                    <a:pt x="4227" y="1336"/>
                    <a:pt x="4074" y="1489"/>
                  </a:cubicBezTo>
                  <a:lnTo>
                    <a:pt x="1851" y="3712"/>
                  </a:lnTo>
                  <a:lnTo>
                    <a:pt x="153" y="5400"/>
                  </a:lnTo>
                  <a:cubicBezTo>
                    <a:pt x="0" y="5562"/>
                    <a:pt x="0" y="5820"/>
                    <a:pt x="153" y="5982"/>
                  </a:cubicBezTo>
                  <a:lnTo>
                    <a:pt x="239" y="6068"/>
                  </a:lnTo>
                  <a:cubicBezTo>
                    <a:pt x="320" y="6149"/>
                    <a:pt x="425" y="6190"/>
                    <a:pt x="530" y="6190"/>
                  </a:cubicBezTo>
                  <a:cubicBezTo>
                    <a:pt x="635" y="6190"/>
                    <a:pt x="740" y="6149"/>
                    <a:pt x="821" y="6068"/>
                  </a:cubicBezTo>
                  <a:lnTo>
                    <a:pt x="821" y="6068"/>
                  </a:lnTo>
                  <a:lnTo>
                    <a:pt x="640" y="6249"/>
                  </a:lnTo>
                  <a:cubicBezTo>
                    <a:pt x="468" y="6411"/>
                    <a:pt x="468" y="6688"/>
                    <a:pt x="640" y="6850"/>
                  </a:cubicBezTo>
                  <a:lnTo>
                    <a:pt x="697" y="6907"/>
                  </a:lnTo>
                  <a:cubicBezTo>
                    <a:pt x="778" y="6993"/>
                    <a:pt x="888" y="7036"/>
                    <a:pt x="997" y="7036"/>
                  </a:cubicBezTo>
                  <a:cubicBezTo>
                    <a:pt x="1107" y="7036"/>
                    <a:pt x="1217" y="6993"/>
                    <a:pt x="1298" y="6907"/>
                  </a:cubicBezTo>
                  <a:lnTo>
                    <a:pt x="1298" y="6907"/>
                  </a:lnTo>
                  <a:lnTo>
                    <a:pt x="1212" y="7003"/>
                  </a:lnTo>
                  <a:cubicBezTo>
                    <a:pt x="1040" y="7175"/>
                    <a:pt x="1040" y="7442"/>
                    <a:pt x="1212" y="7613"/>
                  </a:cubicBezTo>
                  <a:lnTo>
                    <a:pt x="1260" y="7661"/>
                  </a:lnTo>
                  <a:cubicBezTo>
                    <a:pt x="1346" y="7747"/>
                    <a:pt x="1458" y="7790"/>
                    <a:pt x="1569" y="7790"/>
                  </a:cubicBezTo>
                  <a:cubicBezTo>
                    <a:pt x="1680" y="7790"/>
                    <a:pt x="1789" y="7747"/>
                    <a:pt x="1870" y="7661"/>
                  </a:cubicBezTo>
                  <a:lnTo>
                    <a:pt x="1870" y="7661"/>
                  </a:lnTo>
                  <a:lnTo>
                    <a:pt x="1756" y="7785"/>
                  </a:lnTo>
                  <a:cubicBezTo>
                    <a:pt x="1584" y="7957"/>
                    <a:pt x="1584" y="8243"/>
                    <a:pt x="1756" y="8415"/>
                  </a:cubicBezTo>
                  <a:lnTo>
                    <a:pt x="1784" y="8443"/>
                  </a:lnTo>
                  <a:cubicBezTo>
                    <a:pt x="1875" y="8529"/>
                    <a:pt x="1990" y="8572"/>
                    <a:pt x="2103" y="8572"/>
                  </a:cubicBezTo>
                  <a:cubicBezTo>
                    <a:pt x="2216" y="8572"/>
                    <a:pt x="2328" y="8529"/>
                    <a:pt x="2414" y="8443"/>
                  </a:cubicBezTo>
                  <a:lnTo>
                    <a:pt x="5753" y="5104"/>
                  </a:lnTo>
                  <a:lnTo>
                    <a:pt x="6249" y="6316"/>
                  </a:lnTo>
                  <a:cubicBezTo>
                    <a:pt x="6372" y="6531"/>
                    <a:pt x="6593" y="6653"/>
                    <a:pt x="6829" y="6653"/>
                  </a:cubicBezTo>
                  <a:cubicBezTo>
                    <a:pt x="6887" y="6653"/>
                    <a:pt x="6945" y="6646"/>
                    <a:pt x="7003" y="6631"/>
                  </a:cubicBezTo>
                  <a:cubicBezTo>
                    <a:pt x="7003" y="6631"/>
                    <a:pt x="7279" y="6450"/>
                    <a:pt x="7251" y="6345"/>
                  </a:cubicBezTo>
                  <a:cubicBezTo>
                    <a:pt x="7098" y="5858"/>
                    <a:pt x="7012" y="4685"/>
                    <a:pt x="6974" y="3988"/>
                  </a:cubicBezTo>
                  <a:cubicBezTo>
                    <a:pt x="6955" y="3702"/>
                    <a:pt x="7041" y="3416"/>
                    <a:pt x="7213" y="3187"/>
                  </a:cubicBezTo>
                  <a:cubicBezTo>
                    <a:pt x="7251" y="3130"/>
                    <a:pt x="7289" y="3091"/>
                    <a:pt x="7337" y="3044"/>
                  </a:cubicBezTo>
                  <a:lnTo>
                    <a:pt x="8214" y="2166"/>
                  </a:lnTo>
                  <a:lnTo>
                    <a:pt x="6049"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42"/>
            <p:cNvSpPr/>
            <p:nvPr/>
          </p:nvSpPr>
          <p:spPr>
            <a:xfrm>
              <a:off x="3650167" y="2524449"/>
              <a:ext cx="107699" cy="127311"/>
            </a:xfrm>
            <a:custGeom>
              <a:rect b="b" l="l" r="r" t="t"/>
              <a:pathLst>
                <a:path extrusionOk="0" h="4862" w="4113">
                  <a:moveTo>
                    <a:pt x="1861" y="1"/>
                  </a:moveTo>
                  <a:lnTo>
                    <a:pt x="163" y="1689"/>
                  </a:lnTo>
                  <a:cubicBezTo>
                    <a:pt x="1" y="1851"/>
                    <a:pt x="1" y="2109"/>
                    <a:pt x="163" y="2271"/>
                  </a:cubicBezTo>
                  <a:lnTo>
                    <a:pt x="249" y="2357"/>
                  </a:lnTo>
                  <a:cubicBezTo>
                    <a:pt x="330" y="2438"/>
                    <a:pt x="435" y="2479"/>
                    <a:pt x="540" y="2479"/>
                  </a:cubicBezTo>
                  <a:cubicBezTo>
                    <a:pt x="645" y="2479"/>
                    <a:pt x="750" y="2438"/>
                    <a:pt x="831" y="2357"/>
                  </a:cubicBezTo>
                  <a:lnTo>
                    <a:pt x="831" y="2357"/>
                  </a:lnTo>
                  <a:lnTo>
                    <a:pt x="650" y="2538"/>
                  </a:lnTo>
                  <a:cubicBezTo>
                    <a:pt x="478" y="2700"/>
                    <a:pt x="478" y="2977"/>
                    <a:pt x="650" y="3139"/>
                  </a:cubicBezTo>
                  <a:lnTo>
                    <a:pt x="707" y="3196"/>
                  </a:lnTo>
                  <a:cubicBezTo>
                    <a:pt x="788" y="3282"/>
                    <a:pt x="898" y="3325"/>
                    <a:pt x="1007" y="3325"/>
                  </a:cubicBezTo>
                  <a:cubicBezTo>
                    <a:pt x="1117" y="3325"/>
                    <a:pt x="1227" y="3282"/>
                    <a:pt x="1308" y="3196"/>
                  </a:cubicBezTo>
                  <a:lnTo>
                    <a:pt x="1308" y="3196"/>
                  </a:lnTo>
                  <a:lnTo>
                    <a:pt x="1222" y="3292"/>
                  </a:lnTo>
                  <a:cubicBezTo>
                    <a:pt x="1050" y="3464"/>
                    <a:pt x="1050" y="3731"/>
                    <a:pt x="1222" y="3902"/>
                  </a:cubicBezTo>
                  <a:lnTo>
                    <a:pt x="1270" y="3950"/>
                  </a:lnTo>
                  <a:cubicBezTo>
                    <a:pt x="1356" y="4036"/>
                    <a:pt x="1465" y="4079"/>
                    <a:pt x="1575" y="4079"/>
                  </a:cubicBezTo>
                  <a:cubicBezTo>
                    <a:pt x="1685" y="4079"/>
                    <a:pt x="1794" y="4036"/>
                    <a:pt x="1880" y="3950"/>
                  </a:cubicBezTo>
                  <a:lnTo>
                    <a:pt x="1880" y="3950"/>
                  </a:lnTo>
                  <a:lnTo>
                    <a:pt x="1766" y="4074"/>
                  </a:lnTo>
                  <a:cubicBezTo>
                    <a:pt x="1594" y="4246"/>
                    <a:pt x="1594" y="4532"/>
                    <a:pt x="1766" y="4704"/>
                  </a:cubicBezTo>
                  <a:lnTo>
                    <a:pt x="1794" y="4732"/>
                  </a:lnTo>
                  <a:cubicBezTo>
                    <a:pt x="1880" y="4818"/>
                    <a:pt x="1995" y="4861"/>
                    <a:pt x="2109" y="4861"/>
                  </a:cubicBezTo>
                  <a:cubicBezTo>
                    <a:pt x="2224" y="4861"/>
                    <a:pt x="2338" y="4818"/>
                    <a:pt x="2424" y="4732"/>
                  </a:cubicBezTo>
                  <a:lnTo>
                    <a:pt x="4113" y="3053"/>
                  </a:lnTo>
                  <a:cubicBezTo>
                    <a:pt x="4074" y="2910"/>
                    <a:pt x="3998" y="2786"/>
                    <a:pt x="3903" y="2681"/>
                  </a:cubicBezTo>
                  <a:lnTo>
                    <a:pt x="3817" y="2605"/>
                  </a:lnTo>
                  <a:cubicBezTo>
                    <a:pt x="3769" y="2557"/>
                    <a:pt x="3722" y="2519"/>
                    <a:pt x="3664" y="2481"/>
                  </a:cubicBezTo>
                  <a:cubicBezTo>
                    <a:pt x="3683" y="2242"/>
                    <a:pt x="3597" y="2004"/>
                    <a:pt x="3435" y="1832"/>
                  </a:cubicBezTo>
                  <a:lnTo>
                    <a:pt x="3426" y="1823"/>
                  </a:lnTo>
                  <a:lnTo>
                    <a:pt x="3359" y="1756"/>
                  </a:lnTo>
                  <a:cubicBezTo>
                    <a:pt x="3283" y="1680"/>
                    <a:pt x="3197" y="1622"/>
                    <a:pt x="3092" y="1575"/>
                  </a:cubicBezTo>
                  <a:cubicBezTo>
                    <a:pt x="3073" y="1393"/>
                    <a:pt x="2996" y="1222"/>
                    <a:pt x="2872" y="1079"/>
                  </a:cubicBezTo>
                  <a:lnTo>
                    <a:pt x="2844" y="1050"/>
                  </a:lnTo>
                  <a:lnTo>
                    <a:pt x="2796" y="1002"/>
                  </a:lnTo>
                  <a:cubicBezTo>
                    <a:pt x="2729" y="936"/>
                    <a:pt x="2644" y="869"/>
                    <a:pt x="2548" y="831"/>
                  </a:cubicBezTo>
                  <a:cubicBezTo>
                    <a:pt x="2539" y="640"/>
                    <a:pt x="2462" y="449"/>
                    <a:pt x="2338" y="306"/>
                  </a:cubicBezTo>
                  <a:cubicBezTo>
                    <a:pt x="2319" y="287"/>
                    <a:pt x="2310" y="268"/>
                    <a:pt x="2300" y="258"/>
                  </a:cubicBezTo>
                  <a:lnTo>
                    <a:pt x="2262" y="230"/>
                  </a:lnTo>
                  <a:cubicBezTo>
                    <a:pt x="2157" y="115"/>
                    <a:pt x="2014" y="39"/>
                    <a:pt x="186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42"/>
            <p:cNvSpPr/>
            <p:nvPr/>
          </p:nvSpPr>
          <p:spPr>
            <a:xfrm>
              <a:off x="3782323" y="2427041"/>
              <a:ext cx="83216" cy="83687"/>
            </a:xfrm>
            <a:custGeom>
              <a:rect b="b" l="l" r="r" t="t"/>
              <a:pathLst>
                <a:path extrusionOk="0" h="3196" w="3178">
                  <a:moveTo>
                    <a:pt x="1012" y="0"/>
                  </a:moveTo>
                  <a:lnTo>
                    <a:pt x="1" y="1021"/>
                  </a:lnTo>
                  <a:lnTo>
                    <a:pt x="2176" y="3196"/>
                  </a:lnTo>
                  <a:cubicBezTo>
                    <a:pt x="2214" y="3139"/>
                    <a:pt x="2252" y="3091"/>
                    <a:pt x="2300" y="3053"/>
                  </a:cubicBezTo>
                  <a:lnTo>
                    <a:pt x="3177" y="2175"/>
                  </a:lnTo>
                  <a:lnTo>
                    <a:pt x="101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42"/>
            <p:cNvSpPr/>
            <p:nvPr/>
          </p:nvSpPr>
          <p:spPr>
            <a:xfrm>
              <a:off x="3650167" y="2427041"/>
              <a:ext cx="168893" cy="162138"/>
            </a:xfrm>
            <a:custGeom>
              <a:rect b="b" l="l" r="r" t="t"/>
              <a:pathLst>
                <a:path extrusionOk="0" h="6192" w="6450">
                  <a:moveTo>
                    <a:pt x="6059" y="0"/>
                  </a:moveTo>
                  <a:lnTo>
                    <a:pt x="4971" y="1088"/>
                  </a:lnTo>
                  <a:cubicBezTo>
                    <a:pt x="4895" y="1164"/>
                    <a:pt x="4790" y="1212"/>
                    <a:pt x="4685" y="1221"/>
                  </a:cubicBezTo>
                  <a:cubicBezTo>
                    <a:pt x="4456" y="1240"/>
                    <a:pt x="4237" y="1336"/>
                    <a:pt x="4074" y="1498"/>
                  </a:cubicBezTo>
                  <a:lnTo>
                    <a:pt x="163" y="5419"/>
                  </a:lnTo>
                  <a:cubicBezTo>
                    <a:pt x="1" y="5571"/>
                    <a:pt x="1" y="5838"/>
                    <a:pt x="163" y="6001"/>
                  </a:cubicBezTo>
                  <a:lnTo>
                    <a:pt x="239" y="6077"/>
                  </a:lnTo>
                  <a:cubicBezTo>
                    <a:pt x="297" y="6134"/>
                    <a:pt x="363" y="6172"/>
                    <a:pt x="440" y="6191"/>
                  </a:cubicBezTo>
                  <a:cubicBezTo>
                    <a:pt x="411" y="6048"/>
                    <a:pt x="449" y="5905"/>
                    <a:pt x="554" y="5810"/>
                  </a:cubicBezTo>
                  <a:lnTo>
                    <a:pt x="4475" y="1889"/>
                  </a:lnTo>
                  <a:cubicBezTo>
                    <a:pt x="4637" y="1727"/>
                    <a:pt x="4847" y="1631"/>
                    <a:pt x="5076" y="1612"/>
                  </a:cubicBezTo>
                  <a:cubicBezTo>
                    <a:pt x="5181" y="1612"/>
                    <a:pt x="5286" y="1565"/>
                    <a:pt x="5362" y="1479"/>
                  </a:cubicBezTo>
                  <a:lnTo>
                    <a:pt x="6450" y="391"/>
                  </a:lnTo>
                  <a:lnTo>
                    <a:pt x="605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42"/>
            <p:cNvSpPr/>
            <p:nvPr/>
          </p:nvSpPr>
          <p:spPr>
            <a:xfrm>
              <a:off x="3792823" y="2413660"/>
              <a:ext cx="86699" cy="85782"/>
            </a:xfrm>
            <a:custGeom>
              <a:rect b="b" l="l" r="r" t="t"/>
              <a:pathLst>
                <a:path extrusionOk="0" h="3276" w="3311">
                  <a:moveTo>
                    <a:pt x="889" y="1"/>
                  </a:moveTo>
                  <a:cubicBezTo>
                    <a:pt x="833" y="1"/>
                    <a:pt x="778" y="24"/>
                    <a:pt x="735" y="72"/>
                  </a:cubicBezTo>
                  <a:lnTo>
                    <a:pt x="86" y="711"/>
                  </a:lnTo>
                  <a:cubicBezTo>
                    <a:pt x="0" y="797"/>
                    <a:pt x="0" y="940"/>
                    <a:pt x="86" y="1026"/>
                  </a:cubicBezTo>
                  <a:lnTo>
                    <a:pt x="2261" y="3211"/>
                  </a:lnTo>
                  <a:cubicBezTo>
                    <a:pt x="2304" y="3254"/>
                    <a:pt x="2361" y="3275"/>
                    <a:pt x="2419" y="3275"/>
                  </a:cubicBezTo>
                  <a:cubicBezTo>
                    <a:pt x="2476" y="3275"/>
                    <a:pt x="2533" y="3254"/>
                    <a:pt x="2576" y="3211"/>
                  </a:cubicBezTo>
                  <a:lnTo>
                    <a:pt x="3225" y="2562"/>
                  </a:lnTo>
                  <a:cubicBezTo>
                    <a:pt x="3311" y="2476"/>
                    <a:pt x="3311" y="2333"/>
                    <a:pt x="3225" y="2247"/>
                  </a:cubicBezTo>
                  <a:lnTo>
                    <a:pt x="1050" y="72"/>
                  </a:lnTo>
                  <a:cubicBezTo>
                    <a:pt x="1002" y="24"/>
                    <a:pt x="945" y="1"/>
                    <a:pt x="88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42"/>
            <p:cNvSpPr/>
            <p:nvPr/>
          </p:nvSpPr>
          <p:spPr>
            <a:xfrm>
              <a:off x="3792823" y="2413844"/>
              <a:ext cx="36999" cy="36450"/>
            </a:xfrm>
            <a:custGeom>
              <a:rect b="b" l="l" r="r" t="t"/>
              <a:pathLst>
                <a:path extrusionOk="0" h="1392" w="1413">
                  <a:moveTo>
                    <a:pt x="892" y="1"/>
                  </a:moveTo>
                  <a:cubicBezTo>
                    <a:pt x="835" y="1"/>
                    <a:pt x="778" y="22"/>
                    <a:pt x="735" y="65"/>
                  </a:cubicBezTo>
                  <a:lnTo>
                    <a:pt x="86" y="714"/>
                  </a:lnTo>
                  <a:cubicBezTo>
                    <a:pt x="0" y="800"/>
                    <a:pt x="0" y="943"/>
                    <a:pt x="86" y="1029"/>
                  </a:cubicBezTo>
                  <a:lnTo>
                    <a:pt x="449" y="1391"/>
                  </a:lnTo>
                  <a:lnTo>
                    <a:pt x="1412" y="428"/>
                  </a:lnTo>
                  <a:lnTo>
                    <a:pt x="1050" y="65"/>
                  </a:lnTo>
                  <a:cubicBezTo>
                    <a:pt x="1007" y="22"/>
                    <a:pt x="949" y="1"/>
                    <a:pt x="89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42"/>
            <p:cNvSpPr/>
            <p:nvPr/>
          </p:nvSpPr>
          <p:spPr>
            <a:xfrm>
              <a:off x="3691906" y="2556683"/>
              <a:ext cx="81226" cy="76958"/>
            </a:xfrm>
            <a:custGeom>
              <a:rect b="b" l="l" r="r" t="t"/>
              <a:pathLst>
                <a:path extrusionOk="0" h="2939" w="3102">
                  <a:moveTo>
                    <a:pt x="2801" y="0"/>
                  </a:moveTo>
                  <a:cubicBezTo>
                    <a:pt x="2752" y="0"/>
                    <a:pt x="2699" y="20"/>
                    <a:pt x="2652" y="67"/>
                  </a:cubicBezTo>
                  <a:lnTo>
                    <a:pt x="134" y="2576"/>
                  </a:lnTo>
                  <a:cubicBezTo>
                    <a:pt x="0" y="2710"/>
                    <a:pt x="96" y="2939"/>
                    <a:pt x="286" y="2939"/>
                  </a:cubicBezTo>
                  <a:cubicBezTo>
                    <a:pt x="334" y="2939"/>
                    <a:pt x="391" y="2919"/>
                    <a:pt x="429" y="2881"/>
                  </a:cubicBezTo>
                  <a:lnTo>
                    <a:pt x="2948" y="363"/>
                  </a:lnTo>
                  <a:cubicBezTo>
                    <a:pt x="3101" y="209"/>
                    <a:pt x="2964" y="0"/>
                    <a:pt x="280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42"/>
            <p:cNvSpPr/>
            <p:nvPr/>
          </p:nvSpPr>
          <p:spPr>
            <a:xfrm>
              <a:off x="3676902" y="2533195"/>
              <a:ext cx="84970" cy="80702"/>
            </a:xfrm>
            <a:custGeom>
              <a:rect b="b" l="l" r="r" t="t"/>
              <a:pathLst>
                <a:path extrusionOk="0" h="3082" w="3245">
                  <a:moveTo>
                    <a:pt x="2945" y="1"/>
                  </a:moveTo>
                  <a:cubicBezTo>
                    <a:pt x="2895" y="1"/>
                    <a:pt x="2843" y="20"/>
                    <a:pt x="2796" y="67"/>
                  </a:cubicBezTo>
                  <a:lnTo>
                    <a:pt x="134" y="2719"/>
                  </a:lnTo>
                  <a:cubicBezTo>
                    <a:pt x="1" y="2853"/>
                    <a:pt x="96" y="3082"/>
                    <a:pt x="287" y="3082"/>
                  </a:cubicBezTo>
                  <a:cubicBezTo>
                    <a:pt x="335" y="3082"/>
                    <a:pt x="392" y="3063"/>
                    <a:pt x="430" y="3025"/>
                  </a:cubicBezTo>
                  <a:lnTo>
                    <a:pt x="3092" y="363"/>
                  </a:lnTo>
                  <a:cubicBezTo>
                    <a:pt x="3245" y="210"/>
                    <a:pt x="3108" y="1"/>
                    <a:pt x="294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42"/>
            <p:cNvSpPr/>
            <p:nvPr/>
          </p:nvSpPr>
          <p:spPr>
            <a:xfrm>
              <a:off x="3664412" y="2522433"/>
              <a:ext cx="72768" cy="69233"/>
            </a:xfrm>
            <a:custGeom>
              <a:rect b="b" l="l" r="r" t="t"/>
              <a:pathLst>
                <a:path extrusionOk="0" h="2644" w="2779">
                  <a:moveTo>
                    <a:pt x="2498" y="1"/>
                  </a:moveTo>
                  <a:cubicBezTo>
                    <a:pt x="2458" y="1"/>
                    <a:pt x="2417" y="12"/>
                    <a:pt x="2376" y="39"/>
                  </a:cubicBezTo>
                  <a:lnTo>
                    <a:pt x="134" y="2291"/>
                  </a:lnTo>
                  <a:cubicBezTo>
                    <a:pt x="1" y="2415"/>
                    <a:pt x="96" y="2644"/>
                    <a:pt x="287" y="2644"/>
                  </a:cubicBezTo>
                  <a:cubicBezTo>
                    <a:pt x="335" y="2644"/>
                    <a:pt x="392" y="2625"/>
                    <a:pt x="430" y="2587"/>
                  </a:cubicBezTo>
                  <a:lnTo>
                    <a:pt x="2672" y="345"/>
                  </a:lnTo>
                  <a:cubicBezTo>
                    <a:pt x="2778" y="185"/>
                    <a:pt x="2654" y="1"/>
                    <a:pt x="249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42"/>
            <p:cNvSpPr/>
            <p:nvPr/>
          </p:nvSpPr>
          <p:spPr>
            <a:xfrm>
              <a:off x="3533278" y="2534557"/>
              <a:ext cx="215607" cy="224746"/>
            </a:xfrm>
            <a:custGeom>
              <a:rect b="b" l="l" r="r" t="t"/>
              <a:pathLst>
                <a:path extrusionOk="0" h="8583" w="8234">
                  <a:moveTo>
                    <a:pt x="6112" y="1"/>
                  </a:moveTo>
                  <a:cubicBezTo>
                    <a:pt x="5998" y="1"/>
                    <a:pt x="5886" y="44"/>
                    <a:pt x="5801" y="130"/>
                  </a:cubicBezTo>
                  <a:lnTo>
                    <a:pt x="2462" y="3469"/>
                  </a:lnTo>
                  <a:lnTo>
                    <a:pt x="1965" y="2257"/>
                  </a:lnTo>
                  <a:cubicBezTo>
                    <a:pt x="1844" y="2052"/>
                    <a:pt x="1626" y="1926"/>
                    <a:pt x="1393" y="1926"/>
                  </a:cubicBezTo>
                  <a:cubicBezTo>
                    <a:pt x="1333" y="1926"/>
                    <a:pt x="1272" y="1934"/>
                    <a:pt x="1212" y="1952"/>
                  </a:cubicBezTo>
                  <a:cubicBezTo>
                    <a:pt x="1212" y="1952"/>
                    <a:pt x="935" y="2133"/>
                    <a:pt x="964" y="2238"/>
                  </a:cubicBezTo>
                  <a:cubicBezTo>
                    <a:pt x="1116" y="2715"/>
                    <a:pt x="1202" y="3888"/>
                    <a:pt x="1240" y="4594"/>
                  </a:cubicBezTo>
                  <a:cubicBezTo>
                    <a:pt x="1260" y="4947"/>
                    <a:pt x="1126" y="5291"/>
                    <a:pt x="878" y="5539"/>
                  </a:cubicBezTo>
                  <a:lnTo>
                    <a:pt x="0" y="6417"/>
                  </a:lnTo>
                  <a:lnTo>
                    <a:pt x="2166" y="8582"/>
                  </a:lnTo>
                  <a:lnTo>
                    <a:pt x="3253" y="7495"/>
                  </a:lnTo>
                  <a:cubicBezTo>
                    <a:pt x="3330" y="7418"/>
                    <a:pt x="3435" y="7371"/>
                    <a:pt x="3549" y="7371"/>
                  </a:cubicBezTo>
                  <a:cubicBezTo>
                    <a:pt x="3769" y="7351"/>
                    <a:pt x="3988" y="7256"/>
                    <a:pt x="4150" y="7094"/>
                  </a:cubicBezTo>
                  <a:lnTo>
                    <a:pt x="8071" y="3173"/>
                  </a:lnTo>
                  <a:cubicBezTo>
                    <a:pt x="8233" y="3011"/>
                    <a:pt x="8233" y="2753"/>
                    <a:pt x="8071" y="2591"/>
                  </a:cubicBezTo>
                  <a:lnTo>
                    <a:pt x="7985" y="2505"/>
                  </a:lnTo>
                  <a:cubicBezTo>
                    <a:pt x="7902" y="2427"/>
                    <a:pt x="7797" y="2386"/>
                    <a:pt x="7692" y="2386"/>
                  </a:cubicBezTo>
                  <a:cubicBezTo>
                    <a:pt x="7604" y="2386"/>
                    <a:pt x="7516" y="2416"/>
                    <a:pt x="7441" y="2477"/>
                  </a:cubicBezTo>
                  <a:lnTo>
                    <a:pt x="7394" y="2515"/>
                  </a:lnTo>
                  <a:lnTo>
                    <a:pt x="7575" y="2333"/>
                  </a:lnTo>
                  <a:cubicBezTo>
                    <a:pt x="7737" y="2162"/>
                    <a:pt x="7747" y="1904"/>
                    <a:pt x="7585" y="1732"/>
                  </a:cubicBezTo>
                  <a:lnTo>
                    <a:pt x="7575" y="1723"/>
                  </a:lnTo>
                  <a:lnTo>
                    <a:pt x="7518" y="1666"/>
                  </a:lnTo>
                  <a:cubicBezTo>
                    <a:pt x="7436" y="1584"/>
                    <a:pt x="7328" y="1544"/>
                    <a:pt x="7218" y="1544"/>
                  </a:cubicBezTo>
                  <a:cubicBezTo>
                    <a:pt x="7122" y="1544"/>
                    <a:pt x="7025" y="1575"/>
                    <a:pt x="6945" y="1637"/>
                  </a:cubicBezTo>
                  <a:lnTo>
                    <a:pt x="7003" y="1580"/>
                  </a:lnTo>
                  <a:cubicBezTo>
                    <a:pt x="7165" y="1418"/>
                    <a:pt x="7174" y="1151"/>
                    <a:pt x="7022" y="979"/>
                  </a:cubicBezTo>
                  <a:lnTo>
                    <a:pt x="7003" y="960"/>
                  </a:lnTo>
                  <a:lnTo>
                    <a:pt x="6955" y="912"/>
                  </a:lnTo>
                  <a:cubicBezTo>
                    <a:pt x="6872" y="830"/>
                    <a:pt x="6762" y="786"/>
                    <a:pt x="6651" y="786"/>
                  </a:cubicBezTo>
                  <a:cubicBezTo>
                    <a:pt x="6557" y="786"/>
                    <a:pt x="6461" y="818"/>
                    <a:pt x="6382" y="883"/>
                  </a:cubicBezTo>
                  <a:cubicBezTo>
                    <a:pt x="6363" y="893"/>
                    <a:pt x="6354" y="902"/>
                    <a:pt x="6344" y="912"/>
                  </a:cubicBezTo>
                  <a:lnTo>
                    <a:pt x="6344" y="912"/>
                  </a:lnTo>
                  <a:lnTo>
                    <a:pt x="6459" y="798"/>
                  </a:lnTo>
                  <a:cubicBezTo>
                    <a:pt x="6621" y="635"/>
                    <a:pt x="6631" y="368"/>
                    <a:pt x="6478" y="187"/>
                  </a:cubicBezTo>
                  <a:lnTo>
                    <a:pt x="6459" y="168"/>
                  </a:lnTo>
                  <a:lnTo>
                    <a:pt x="6430" y="130"/>
                  </a:lnTo>
                  <a:cubicBezTo>
                    <a:pt x="6340" y="44"/>
                    <a:pt x="6225" y="1"/>
                    <a:pt x="611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42"/>
            <p:cNvSpPr/>
            <p:nvPr/>
          </p:nvSpPr>
          <p:spPr>
            <a:xfrm>
              <a:off x="3579730" y="2597401"/>
              <a:ext cx="168893" cy="161902"/>
            </a:xfrm>
            <a:custGeom>
              <a:rect b="b" l="l" r="r" t="t"/>
              <a:pathLst>
                <a:path extrusionOk="0" h="6183" w="6450">
                  <a:moveTo>
                    <a:pt x="6011" y="0"/>
                  </a:moveTo>
                  <a:lnTo>
                    <a:pt x="6011" y="0"/>
                  </a:lnTo>
                  <a:cubicBezTo>
                    <a:pt x="6039" y="134"/>
                    <a:pt x="6001" y="277"/>
                    <a:pt x="5906" y="382"/>
                  </a:cubicBezTo>
                  <a:lnTo>
                    <a:pt x="1985" y="4303"/>
                  </a:lnTo>
                  <a:cubicBezTo>
                    <a:pt x="1823" y="4455"/>
                    <a:pt x="1603" y="4560"/>
                    <a:pt x="1384" y="4570"/>
                  </a:cubicBezTo>
                  <a:cubicBezTo>
                    <a:pt x="1269" y="4579"/>
                    <a:pt x="1165" y="4627"/>
                    <a:pt x="1088" y="4703"/>
                  </a:cubicBezTo>
                  <a:lnTo>
                    <a:pt x="1" y="5791"/>
                  </a:lnTo>
                  <a:lnTo>
                    <a:pt x="392" y="6182"/>
                  </a:lnTo>
                  <a:lnTo>
                    <a:pt x="1479" y="5095"/>
                  </a:lnTo>
                  <a:cubicBezTo>
                    <a:pt x="1556" y="5018"/>
                    <a:pt x="1661" y="4971"/>
                    <a:pt x="1775" y="4971"/>
                  </a:cubicBezTo>
                  <a:cubicBezTo>
                    <a:pt x="2004" y="4951"/>
                    <a:pt x="2214" y="4856"/>
                    <a:pt x="2376" y="4694"/>
                  </a:cubicBezTo>
                  <a:lnTo>
                    <a:pt x="6297" y="773"/>
                  </a:lnTo>
                  <a:cubicBezTo>
                    <a:pt x="6450" y="611"/>
                    <a:pt x="6450" y="353"/>
                    <a:pt x="6297" y="191"/>
                  </a:cubicBezTo>
                  <a:lnTo>
                    <a:pt x="6211" y="115"/>
                  </a:lnTo>
                  <a:cubicBezTo>
                    <a:pt x="6154" y="57"/>
                    <a:pt x="6087" y="19"/>
                    <a:pt x="601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42"/>
            <p:cNvSpPr/>
            <p:nvPr/>
          </p:nvSpPr>
          <p:spPr>
            <a:xfrm>
              <a:off x="3533278" y="2675825"/>
              <a:ext cx="83216" cy="83713"/>
            </a:xfrm>
            <a:custGeom>
              <a:rect b="b" l="l" r="r" t="t"/>
              <a:pathLst>
                <a:path extrusionOk="0" h="3197" w="3178">
                  <a:moveTo>
                    <a:pt x="1002" y="1"/>
                  </a:moveTo>
                  <a:cubicBezTo>
                    <a:pt x="964" y="48"/>
                    <a:pt x="926" y="96"/>
                    <a:pt x="878" y="144"/>
                  </a:cubicBezTo>
                  <a:lnTo>
                    <a:pt x="0" y="1022"/>
                  </a:lnTo>
                  <a:lnTo>
                    <a:pt x="2166" y="3197"/>
                  </a:lnTo>
                  <a:lnTo>
                    <a:pt x="3177" y="2176"/>
                  </a:lnTo>
                  <a:lnTo>
                    <a:pt x="100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42"/>
            <p:cNvSpPr/>
            <p:nvPr/>
          </p:nvSpPr>
          <p:spPr>
            <a:xfrm>
              <a:off x="3519295" y="2687137"/>
              <a:ext cx="86934" cy="85834"/>
            </a:xfrm>
            <a:custGeom>
              <a:rect b="b" l="l" r="r" t="t"/>
              <a:pathLst>
                <a:path extrusionOk="0" h="3278" w="3320">
                  <a:moveTo>
                    <a:pt x="893" y="0"/>
                  </a:moveTo>
                  <a:cubicBezTo>
                    <a:pt x="835" y="0"/>
                    <a:pt x="778" y="22"/>
                    <a:pt x="735" y="65"/>
                  </a:cubicBezTo>
                  <a:lnTo>
                    <a:pt x="86" y="714"/>
                  </a:lnTo>
                  <a:cubicBezTo>
                    <a:pt x="0" y="799"/>
                    <a:pt x="0" y="943"/>
                    <a:pt x="86" y="1028"/>
                  </a:cubicBezTo>
                  <a:lnTo>
                    <a:pt x="2271" y="3213"/>
                  </a:lnTo>
                  <a:cubicBezTo>
                    <a:pt x="2313" y="3256"/>
                    <a:pt x="2371" y="3277"/>
                    <a:pt x="2428" y="3277"/>
                  </a:cubicBezTo>
                  <a:cubicBezTo>
                    <a:pt x="2485" y="3277"/>
                    <a:pt x="2542" y="3256"/>
                    <a:pt x="2585" y="3213"/>
                  </a:cubicBezTo>
                  <a:lnTo>
                    <a:pt x="3234" y="2555"/>
                  </a:lnTo>
                  <a:cubicBezTo>
                    <a:pt x="3320" y="2469"/>
                    <a:pt x="3320" y="2326"/>
                    <a:pt x="3234" y="2240"/>
                  </a:cubicBezTo>
                  <a:lnTo>
                    <a:pt x="1059" y="65"/>
                  </a:lnTo>
                  <a:cubicBezTo>
                    <a:pt x="1011" y="22"/>
                    <a:pt x="952" y="0"/>
                    <a:pt x="89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42"/>
            <p:cNvSpPr/>
            <p:nvPr/>
          </p:nvSpPr>
          <p:spPr>
            <a:xfrm>
              <a:off x="3569230" y="2736286"/>
              <a:ext cx="36764" cy="36685"/>
            </a:xfrm>
            <a:custGeom>
              <a:rect b="b" l="l" r="r" t="t"/>
              <a:pathLst>
                <a:path extrusionOk="0" h="1401" w="1404">
                  <a:moveTo>
                    <a:pt x="965" y="0"/>
                  </a:moveTo>
                  <a:lnTo>
                    <a:pt x="1" y="964"/>
                  </a:lnTo>
                  <a:lnTo>
                    <a:pt x="364" y="1336"/>
                  </a:lnTo>
                  <a:cubicBezTo>
                    <a:pt x="406" y="1379"/>
                    <a:pt x="464" y="1400"/>
                    <a:pt x="521" y="1400"/>
                  </a:cubicBezTo>
                  <a:cubicBezTo>
                    <a:pt x="578" y="1400"/>
                    <a:pt x="635" y="1379"/>
                    <a:pt x="678" y="1336"/>
                  </a:cubicBezTo>
                  <a:lnTo>
                    <a:pt x="1318" y="678"/>
                  </a:lnTo>
                  <a:cubicBezTo>
                    <a:pt x="1403" y="592"/>
                    <a:pt x="1403" y="449"/>
                    <a:pt x="1318" y="363"/>
                  </a:cubicBezTo>
                  <a:lnTo>
                    <a:pt x="96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42"/>
            <p:cNvSpPr/>
            <p:nvPr/>
          </p:nvSpPr>
          <p:spPr>
            <a:xfrm>
              <a:off x="3623694" y="2539427"/>
              <a:ext cx="83478" cy="86646"/>
            </a:xfrm>
            <a:custGeom>
              <a:rect b="b" l="l" r="r" t="t"/>
              <a:pathLst>
                <a:path extrusionOk="0" h="3309" w="3188">
                  <a:moveTo>
                    <a:pt x="3034" y="1"/>
                  </a:moveTo>
                  <a:lnTo>
                    <a:pt x="87" y="2949"/>
                  </a:lnTo>
                  <a:cubicBezTo>
                    <a:pt x="1" y="3025"/>
                    <a:pt x="1" y="3159"/>
                    <a:pt x="87" y="3245"/>
                  </a:cubicBezTo>
                  <a:cubicBezTo>
                    <a:pt x="125" y="3287"/>
                    <a:pt x="177" y="3309"/>
                    <a:pt x="231" y="3309"/>
                  </a:cubicBezTo>
                  <a:cubicBezTo>
                    <a:pt x="285" y="3309"/>
                    <a:pt x="339" y="3287"/>
                    <a:pt x="382" y="3245"/>
                  </a:cubicBezTo>
                  <a:lnTo>
                    <a:pt x="2891" y="726"/>
                  </a:lnTo>
                  <a:lnTo>
                    <a:pt x="3015" y="612"/>
                  </a:lnTo>
                  <a:cubicBezTo>
                    <a:pt x="3178" y="440"/>
                    <a:pt x="3187" y="182"/>
                    <a:pt x="303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42"/>
            <p:cNvSpPr/>
            <p:nvPr/>
          </p:nvSpPr>
          <p:spPr>
            <a:xfrm>
              <a:off x="3633147" y="2559930"/>
              <a:ext cx="88243" cy="89657"/>
            </a:xfrm>
            <a:custGeom>
              <a:rect b="b" l="l" r="r" t="t"/>
              <a:pathLst>
                <a:path extrusionOk="0" h="3424" w="3370">
                  <a:moveTo>
                    <a:pt x="3208" y="0"/>
                  </a:moveTo>
                  <a:lnTo>
                    <a:pt x="155" y="3063"/>
                  </a:lnTo>
                  <a:cubicBezTo>
                    <a:pt x="1" y="3209"/>
                    <a:pt x="140" y="3424"/>
                    <a:pt x="304" y="3424"/>
                  </a:cubicBezTo>
                  <a:cubicBezTo>
                    <a:pt x="353" y="3424"/>
                    <a:pt x="404" y="3405"/>
                    <a:pt x="451" y="3358"/>
                  </a:cubicBezTo>
                  <a:lnTo>
                    <a:pt x="3112" y="697"/>
                  </a:lnTo>
                  <a:lnTo>
                    <a:pt x="3198" y="601"/>
                  </a:lnTo>
                  <a:cubicBezTo>
                    <a:pt x="3360" y="439"/>
                    <a:pt x="3370" y="172"/>
                    <a:pt x="320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42"/>
            <p:cNvSpPr/>
            <p:nvPr/>
          </p:nvSpPr>
          <p:spPr>
            <a:xfrm>
              <a:off x="3656635" y="2579909"/>
              <a:ext cx="79760" cy="80938"/>
            </a:xfrm>
            <a:custGeom>
              <a:rect b="b" l="l" r="r" t="t"/>
              <a:pathLst>
                <a:path extrusionOk="0" h="3091" w="3046">
                  <a:moveTo>
                    <a:pt x="2883" y="0"/>
                  </a:moveTo>
                  <a:lnTo>
                    <a:pt x="155" y="2729"/>
                  </a:lnTo>
                  <a:cubicBezTo>
                    <a:pt x="1" y="2876"/>
                    <a:pt x="140" y="3090"/>
                    <a:pt x="304" y="3090"/>
                  </a:cubicBezTo>
                  <a:cubicBezTo>
                    <a:pt x="353" y="3090"/>
                    <a:pt x="404" y="3071"/>
                    <a:pt x="450" y="3025"/>
                  </a:cubicBezTo>
                  <a:lnTo>
                    <a:pt x="2692" y="773"/>
                  </a:lnTo>
                  <a:lnTo>
                    <a:pt x="2874" y="592"/>
                  </a:lnTo>
                  <a:cubicBezTo>
                    <a:pt x="3036" y="430"/>
                    <a:pt x="3045" y="163"/>
                    <a:pt x="288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 name="Google Shape;1194;p42"/>
          <p:cNvGrpSpPr/>
          <p:nvPr/>
        </p:nvGrpSpPr>
        <p:grpSpPr>
          <a:xfrm>
            <a:off x="2815102" y="3144191"/>
            <a:ext cx="414992" cy="397999"/>
            <a:chOff x="1314619" y="3821527"/>
            <a:chExt cx="346317" cy="332136"/>
          </a:xfrm>
        </p:grpSpPr>
        <p:sp>
          <p:nvSpPr>
            <p:cNvPr id="1195" name="Google Shape;1195;p42"/>
            <p:cNvSpPr/>
            <p:nvPr/>
          </p:nvSpPr>
          <p:spPr>
            <a:xfrm>
              <a:off x="1426198" y="4020893"/>
              <a:ext cx="9060" cy="19117"/>
            </a:xfrm>
            <a:custGeom>
              <a:rect b="b" l="l" r="r" t="t"/>
              <a:pathLst>
                <a:path extrusionOk="0" h="728" w="345">
                  <a:moveTo>
                    <a:pt x="307" y="0"/>
                  </a:moveTo>
                  <a:lnTo>
                    <a:pt x="0" y="306"/>
                  </a:lnTo>
                  <a:cubicBezTo>
                    <a:pt x="96" y="450"/>
                    <a:pt x="220" y="594"/>
                    <a:pt x="345" y="728"/>
                  </a:cubicBezTo>
                  <a:cubicBezTo>
                    <a:pt x="316" y="479"/>
                    <a:pt x="297" y="239"/>
                    <a:pt x="307"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42"/>
            <p:cNvSpPr/>
            <p:nvPr/>
          </p:nvSpPr>
          <p:spPr>
            <a:xfrm>
              <a:off x="1435231" y="3843218"/>
              <a:ext cx="225705" cy="237495"/>
            </a:xfrm>
            <a:custGeom>
              <a:rect b="b" l="l" r="r" t="t"/>
              <a:pathLst>
                <a:path extrusionOk="0" h="9044" w="8595">
                  <a:moveTo>
                    <a:pt x="7494" y="0"/>
                  </a:moveTo>
                  <a:cubicBezTo>
                    <a:pt x="7494" y="0"/>
                    <a:pt x="7810" y="2106"/>
                    <a:pt x="6700" y="3206"/>
                  </a:cubicBezTo>
                  <a:lnTo>
                    <a:pt x="3207" y="6709"/>
                  </a:lnTo>
                  <a:cubicBezTo>
                    <a:pt x="2508" y="7408"/>
                    <a:pt x="1403" y="7536"/>
                    <a:pt x="690" y="7536"/>
                  </a:cubicBezTo>
                  <a:cubicBezTo>
                    <a:pt x="281" y="7536"/>
                    <a:pt x="1" y="7494"/>
                    <a:pt x="1" y="7494"/>
                  </a:cubicBezTo>
                  <a:lnTo>
                    <a:pt x="1" y="7494"/>
                  </a:lnTo>
                  <a:cubicBezTo>
                    <a:pt x="345" y="7838"/>
                    <a:pt x="776" y="8087"/>
                    <a:pt x="1245" y="8221"/>
                  </a:cubicBezTo>
                  <a:lnTo>
                    <a:pt x="2068" y="9044"/>
                  </a:lnTo>
                  <a:cubicBezTo>
                    <a:pt x="2767" y="8594"/>
                    <a:pt x="3408" y="8077"/>
                    <a:pt x="4001" y="7494"/>
                  </a:cubicBezTo>
                  <a:lnTo>
                    <a:pt x="7494" y="4000"/>
                  </a:lnTo>
                  <a:cubicBezTo>
                    <a:pt x="8595" y="2890"/>
                    <a:pt x="8595" y="1101"/>
                    <a:pt x="749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42"/>
            <p:cNvSpPr/>
            <p:nvPr/>
          </p:nvSpPr>
          <p:spPr>
            <a:xfrm>
              <a:off x="1414381" y="3821527"/>
              <a:ext cx="238021" cy="230195"/>
            </a:xfrm>
            <a:custGeom>
              <a:rect b="b" l="l" r="r" t="t"/>
              <a:pathLst>
                <a:path extrusionOk="0" h="8766" w="9064">
                  <a:moveTo>
                    <a:pt x="6287" y="1439"/>
                  </a:moveTo>
                  <a:cubicBezTo>
                    <a:pt x="6642" y="1439"/>
                    <a:pt x="6996" y="1573"/>
                    <a:pt x="7264" y="1840"/>
                  </a:cubicBezTo>
                  <a:cubicBezTo>
                    <a:pt x="7810" y="2386"/>
                    <a:pt x="7810" y="3266"/>
                    <a:pt x="7264" y="3802"/>
                  </a:cubicBezTo>
                  <a:lnTo>
                    <a:pt x="5513" y="5554"/>
                  </a:lnTo>
                  <a:lnTo>
                    <a:pt x="5149" y="5649"/>
                  </a:lnTo>
                  <a:lnTo>
                    <a:pt x="3867" y="7200"/>
                  </a:lnTo>
                  <a:lnTo>
                    <a:pt x="3771" y="7305"/>
                  </a:lnTo>
                  <a:cubicBezTo>
                    <a:pt x="3498" y="7573"/>
                    <a:pt x="3144" y="7707"/>
                    <a:pt x="2790" y="7707"/>
                  </a:cubicBezTo>
                  <a:cubicBezTo>
                    <a:pt x="2436" y="7707"/>
                    <a:pt x="2082" y="7573"/>
                    <a:pt x="1809" y="7305"/>
                  </a:cubicBezTo>
                  <a:cubicBezTo>
                    <a:pt x="1264" y="6760"/>
                    <a:pt x="1264" y="5879"/>
                    <a:pt x="1809" y="5343"/>
                  </a:cubicBezTo>
                  <a:lnTo>
                    <a:pt x="5302" y="1840"/>
                  </a:lnTo>
                  <a:cubicBezTo>
                    <a:pt x="5575" y="1573"/>
                    <a:pt x="5932" y="1439"/>
                    <a:pt x="6287" y="1439"/>
                  </a:cubicBezTo>
                  <a:close/>
                  <a:moveTo>
                    <a:pt x="6285" y="1"/>
                  </a:moveTo>
                  <a:cubicBezTo>
                    <a:pt x="5561" y="1"/>
                    <a:pt x="4838" y="276"/>
                    <a:pt x="4288" y="826"/>
                  </a:cubicBezTo>
                  <a:lnTo>
                    <a:pt x="795" y="4319"/>
                  </a:lnTo>
                  <a:lnTo>
                    <a:pt x="0" y="6760"/>
                  </a:lnTo>
                  <a:cubicBezTo>
                    <a:pt x="58" y="7162"/>
                    <a:pt x="211" y="7554"/>
                    <a:pt x="441" y="7889"/>
                  </a:cubicBezTo>
                  <a:lnTo>
                    <a:pt x="479" y="7851"/>
                  </a:lnTo>
                  <a:cubicBezTo>
                    <a:pt x="556" y="8023"/>
                    <a:pt x="661" y="8186"/>
                    <a:pt x="795" y="8320"/>
                  </a:cubicBezTo>
                  <a:cubicBezTo>
                    <a:pt x="1094" y="8619"/>
                    <a:pt x="1515" y="8766"/>
                    <a:pt x="1977" y="8766"/>
                  </a:cubicBezTo>
                  <a:cubicBezTo>
                    <a:pt x="2107" y="8766"/>
                    <a:pt x="2240" y="8754"/>
                    <a:pt x="2374" y="8731"/>
                  </a:cubicBezTo>
                  <a:cubicBezTo>
                    <a:pt x="3073" y="8588"/>
                    <a:pt x="3704" y="8233"/>
                    <a:pt x="4202" y="7726"/>
                  </a:cubicBezTo>
                  <a:lnTo>
                    <a:pt x="7695" y="4233"/>
                  </a:lnTo>
                  <a:cubicBezTo>
                    <a:pt x="8805" y="3132"/>
                    <a:pt x="9064" y="1601"/>
                    <a:pt x="8288" y="826"/>
                  </a:cubicBezTo>
                  <a:cubicBezTo>
                    <a:pt x="7733" y="276"/>
                    <a:pt x="7008" y="1"/>
                    <a:pt x="628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42"/>
            <p:cNvSpPr/>
            <p:nvPr/>
          </p:nvSpPr>
          <p:spPr>
            <a:xfrm>
              <a:off x="1536280" y="3935180"/>
              <a:ext cx="22872" cy="55330"/>
            </a:xfrm>
            <a:custGeom>
              <a:rect b="b" l="l" r="r" t="t"/>
              <a:pathLst>
                <a:path extrusionOk="0" h="2107" w="871">
                  <a:moveTo>
                    <a:pt x="153" y="1"/>
                  </a:moveTo>
                  <a:cubicBezTo>
                    <a:pt x="249" y="709"/>
                    <a:pt x="191" y="1417"/>
                    <a:pt x="0" y="2106"/>
                  </a:cubicBezTo>
                  <a:lnTo>
                    <a:pt x="871" y="1235"/>
                  </a:lnTo>
                  <a:cubicBezTo>
                    <a:pt x="747" y="766"/>
                    <a:pt x="498" y="345"/>
                    <a:pt x="15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42"/>
            <p:cNvSpPr/>
            <p:nvPr/>
          </p:nvSpPr>
          <p:spPr>
            <a:xfrm>
              <a:off x="1343505" y="4079453"/>
              <a:ext cx="153831" cy="74211"/>
            </a:xfrm>
            <a:custGeom>
              <a:rect b="b" l="l" r="r" t="t"/>
              <a:pathLst>
                <a:path extrusionOk="0" h="2826" w="5858">
                  <a:moveTo>
                    <a:pt x="4422" y="0"/>
                  </a:moveTo>
                  <a:lnTo>
                    <a:pt x="3216" y="1206"/>
                  </a:lnTo>
                  <a:cubicBezTo>
                    <a:pt x="2509" y="1914"/>
                    <a:pt x="1397" y="2042"/>
                    <a:pt x="683" y="2042"/>
                  </a:cubicBezTo>
                  <a:cubicBezTo>
                    <a:pt x="278" y="2042"/>
                    <a:pt x="1" y="2000"/>
                    <a:pt x="1" y="2000"/>
                  </a:cubicBezTo>
                  <a:lnTo>
                    <a:pt x="1" y="2000"/>
                  </a:lnTo>
                  <a:cubicBezTo>
                    <a:pt x="556" y="2551"/>
                    <a:pt x="1278" y="2826"/>
                    <a:pt x="2001" y="2826"/>
                  </a:cubicBezTo>
                  <a:cubicBezTo>
                    <a:pt x="2723" y="2826"/>
                    <a:pt x="3446" y="2551"/>
                    <a:pt x="4001" y="2000"/>
                  </a:cubicBezTo>
                  <a:lnTo>
                    <a:pt x="5858" y="134"/>
                  </a:lnTo>
                  <a:lnTo>
                    <a:pt x="442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42"/>
            <p:cNvSpPr/>
            <p:nvPr/>
          </p:nvSpPr>
          <p:spPr>
            <a:xfrm>
              <a:off x="1459627" y="4036465"/>
              <a:ext cx="84216" cy="47005"/>
            </a:xfrm>
            <a:custGeom>
              <a:rect b="b" l="l" r="r" t="t"/>
              <a:pathLst>
                <a:path extrusionOk="0" h="1790" w="3207">
                  <a:moveTo>
                    <a:pt x="3206" y="1"/>
                  </a:moveTo>
                  <a:lnTo>
                    <a:pt x="3063" y="135"/>
                  </a:lnTo>
                  <a:cubicBezTo>
                    <a:pt x="2529" y="669"/>
                    <a:pt x="1811" y="963"/>
                    <a:pt x="1068" y="963"/>
                  </a:cubicBezTo>
                  <a:cubicBezTo>
                    <a:pt x="945" y="963"/>
                    <a:pt x="822" y="955"/>
                    <a:pt x="699" y="938"/>
                  </a:cubicBezTo>
                  <a:lnTo>
                    <a:pt x="0" y="1637"/>
                  </a:lnTo>
                  <a:cubicBezTo>
                    <a:pt x="350" y="1737"/>
                    <a:pt x="711" y="1789"/>
                    <a:pt x="1071" y="1789"/>
                  </a:cubicBezTo>
                  <a:cubicBezTo>
                    <a:pt x="1193" y="1789"/>
                    <a:pt x="1315" y="1783"/>
                    <a:pt x="1436" y="1771"/>
                  </a:cubicBezTo>
                  <a:lnTo>
                    <a:pt x="3072" y="135"/>
                  </a:lnTo>
                  <a:cubicBezTo>
                    <a:pt x="3120" y="96"/>
                    <a:pt x="3158" y="48"/>
                    <a:pt x="320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42"/>
            <p:cNvSpPr/>
            <p:nvPr/>
          </p:nvSpPr>
          <p:spPr>
            <a:xfrm>
              <a:off x="1314619" y="3913516"/>
              <a:ext cx="239019" cy="230195"/>
            </a:xfrm>
            <a:custGeom>
              <a:rect b="b" l="l" r="r" t="t"/>
              <a:pathLst>
                <a:path extrusionOk="0" h="8766" w="9102">
                  <a:moveTo>
                    <a:pt x="6599" y="0"/>
                  </a:moveTo>
                  <a:cubicBezTo>
                    <a:pt x="5876" y="0"/>
                    <a:pt x="5154" y="275"/>
                    <a:pt x="4603" y="826"/>
                  </a:cubicBezTo>
                  <a:lnTo>
                    <a:pt x="1101" y="4319"/>
                  </a:lnTo>
                  <a:cubicBezTo>
                    <a:pt x="0" y="5419"/>
                    <a:pt x="0" y="7209"/>
                    <a:pt x="1101" y="8319"/>
                  </a:cubicBezTo>
                  <a:cubicBezTo>
                    <a:pt x="1407" y="8618"/>
                    <a:pt x="1824" y="8765"/>
                    <a:pt x="2289" y="8765"/>
                  </a:cubicBezTo>
                  <a:cubicBezTo>
                    <a:pt x="2419" y="8765"/>
                    <a:pt x="2553" y="8754"/>
                    <a:pt x="2689" y="8731"/>
                  </a:cubicBezTo>
                  <a:cubicBezTo>
                    <a:pt x="3378" y="8587"/>
                    <a:pt x="4020" y="8233"/>
                    <a:pt x="4508" y="7726"/>
                  </a:cubicBezTo>
                  <a:lnTo>
                    <a:pt x="5838" y="6396"/>
                  </a:lnTo>
                  <a:cubicBezTo>
                    <a:pt x="5838" y="6396"/>
                    <a:pt x="5687" y="6189"/>
                    <a:pt x="5304" y="6189"/>
                  </a:cubicBezTo>
                  <a:cubicBezTo>
                    <a:pt x="5267" y="6189"/>
                    <a:pt x="5228" y="6190"/>
                    <a:pt x="5187" y="6195"/>
                  </a:cubicBezTo>
                  <a:lnTo>
                    <a:pt x="4087" y="7295"/>
                  </a:lnTo>
                  <a:cubicBezTo>
                    <a:pt x="3814" y="7568"/>
                    <a:pt x="3457" y="7704"/>
                    <a:pt x="3102" y="7704"/>
                  </a:cubicBezTo>
                  <a:cubicBezTo>
                    <a:pt x="2747" y="7704"/>
                    <a:pt x="2393" y="7568"/>
                    <a:pt x="2125" y="7295"/>
                  </a:cubicBezTo>
                  <a:cubicBezTo>
                    <a:pt x="1579" y="6759"/>
                    <a:pt x="1579" y="5879"/>
                    <a:pt x="2125" y="5333"/>
                  </a:cubicBezTo>
                  <a:lnTo>
                    <a:pt x="5618" y="1840"/>
                  </a:lnTo>
                  <a:cubicBezTo>
                    <a:pt x="5884" y="1575"/>
                    <a:pt x="6235" y="1440"/>
                    <a:pt x="6588" y="1440"/>
                  </a:cubicBezTo>
                  <a:cubicBezTo>
                    <a:pt x="6922" y="1440"/>
                    <a:pt x="7257" y="1560"/>
                    <a:pt x="7522" y="1802"/>
                  </a:cubicBezTo>
                  <a:cubicBezTo>
                    <a:pt x="8068" y="2290"/>
                    <a:pt x="8135" y="3132"/>
                    <a:pt x="7666" y="3706"/>
                  </a:cubicBezTo>
                  <a:lnTo>
                    <a:pt x="9015" y="2357"/>
                  </a:lnTo>
                  <a:cubicBezTo>
                    <a:pt x="9101" y="1764"/>
                    <a:pt x="8977" y="1209"/>
                    <a:pt x="8594" y="826"/>
                  </a:cubicBezTo>
                  <a:cubicBezTo>
                    <a:pt x="8044" y="275"/>
                    <a:pt x="7321" y="0"/>
                    <a:pt x="659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42"/>
            <p:cNvSpPr/>
            <p:nvPr/>
          </p:nvSpPr>
          <p:spPr>
            <a:xfrm>
              <a:off x="1450830" y="4059075"/>
              <a:ext cx="36948" cy="22400"/>
            </a:xfrm>
            <a:custGeom>
              <a:rect b="b" l="l" r="r" t="t"/>
              <a:pathLst>
                <a:path extrusionOk="0" h="853" w="1407">
                  <a:moveTo>
                    <a:pt x="651" y="1"/>
                  </a:moveTo>
                  <a:lnTo>
                    <a:pt x="0" y="652"/>
                  </a:lnTo>
                  <a:cubicBezTo>
                    <a:pt x="211" y="738"/>
                    <a:pt x="431" y="805"/>
                    <a:pt x="651" y="853"/>
                  </a:cubicBezTo>
                  <a:lnTo>
                    <a:pt x="1407" y="97"/>
                  </a:lnTo>
                  <a:cubicBezTo>
                    <a:pt x="1149" y="97"/>
                    <a:pt x="900" y="68"/>
                    <a:pt x="65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06" name="Shape 1206"/>
        <p:cNvGrpSpPr/>
        <p:nvPr/>
      </p:nvGrpSpPr>
      <p:grpSpPr>
        <a:xfrm>
          <a:off x="0" y="0"/>
          <a:ext cx="0" cy="0"/>
          <a:chOff x="0" y="0"/>
          <a:chExt cx="0" cy="0"/>
        </a:xfrm>
      </p:grpSpPr>
      <p:sp>
        <p:nvSpPr>
          <p:cNvPr id="1207" name="Google Shape;1207;p43"/>
          <p:cNvSpPr txBox="1"/>
          <p:nvPr>
            <p:ph type="title"/>
          </p:nvPr>
        </p:nvSpPr>
        <p:spPr>
          <a:xfrm>
            <a:off x="2599800" y="557100"/>
            <a:ext cx="3944400" cy="303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Our Success</a:t>
            </a:r>
            <a:endParaRPr/>
          </a:p>
        </p:txBody>
      </p:sp>
      <p:sp>
        <p:nvSpPr>
          <p:cNvPr id="1208" name="Google Shape;1208;p43"/>
          <p:cNvSpPr/>
          <p:nvPr/>
        </p:nvSpPr>
        <p:spPr>
          <a:xfrm>
            <a:off x="133675" y="3896575"/>
            <a:ext cx="1666875" cy="1028700"/>
          </a:xfrm>
          <a:custGeom>
            <a:rect b="b" l="l" r="r" t="t"/>
            <a:pathLst>
              <a:path extrusionOk="0" h="41148" w="66675">
                <a:moveTo>
                  <a:pt x="0" y="41148"/>
                </a:moveTo>
                <a:cubicBezTo>
                  <a:pt x="6604" y="33443"/>
                  <a:pt x="11766" y="21802"/>
                  <a:pt x="21717" y="19812"/>
                </a:cubicBezTo>
                <a:cubicBezTo>
                  <a:pt x="32305" y="17694"/>
                  <a:pt x="43650" y="21760"/>
                  <a:pt x="54102" y="19050"/>
                </a:cubicBezTo>
                <a:cubicBezTo>
                  <a:pt x="61467" y="17141"/>
                  <a:pt x="66675" y="7608"/>
                  <a:pt x="66675" y="0"/>
                </a:cubicBezTo>
              </a:path>
            </a:pathLst>
          </a:custGeom>
          <a:noFill/>
          <a:ln cap="flat" cmpd="sng" w="19050">
            <a:solidFill>
              <a:schemeClr val="accent6"/>
            </a:solidFill>
            <a:prstDash val="solid"/>
            <a:round/>
            <a:headEnd len="med" w="med" type="none"/>
            <a:tailEnd len="med" w="med" type="none"/>
          </a:ln>
        </p:spPr>
      </p:sp>
      <p:sp>
        <p:nvSpPr>
          <p:cNvPr id="1209" name="Google Shape;1209;p43"/>
          <p:cNvSpPr/>
          <p:nvPr/>
        </p:nvSpPr>
        <p:spPr>
          <a:xfrm>
            <a:off x="2267275" y="-65825"/>
            <a:ext cx="695325" cy="1533525"/>
          </a:xfrm>
          <a:custGeom>
            <a:rect b="b" l="l" r="r" t="t"/>
            <a:pathLst>
              <a:path extrusionOk="0" h="61341" w="27813">
                <a:moveTo>
                  <a:pt x="27813" y="0"/>
                </a:moveTo>
                <a:cubicBezTo>
                  <a:pt x="21049" y="3382"/>
                  <a:pt x="14788" y="9808"/>
                  <a:pt x="12954" y="17145"/>
                </a:cubicBezTo>
                <a:cubicBezTo>
                  <a:pt x="10572" y="26671"/>
                  <a:pt x="12213" y="36853"/>
                  <a:pt x="10287" y="46482"/>
                </a:cubicBezTo>
                <a:cubicBezTo>
                  <a:pt x="9106" y="52389"/>
                  <a:pt x="4260" y="57081"/>
                  <a:pt x="0" y="61341"/>
                </a:cubicBezTo>
              </a:path>
            </a:pathLst>
          </a:custGeom>
          <a:noFill/>
          <a:ln cap="flat" cmpd="sng" w="19050">
            <a:solidFill>
              <a:schemeClr val="accent6"/>
            </a:solidFill>
            <a:prstDash val="solid"/>
            <a:round/>
            <a:headEnd len="med" w="med" type="none"/>
            <a:tailEnd len="med" w="med" type="none"/>
          </a:ln>
        </p:spPr>
      </p:sp>
      <p:sp>
        <p:nvSpPr>
          <p:cNvPr id="1210" name="Google Shape;1210;p43"/>
          <p:cNvSpPr/>
          <p:nvPr/>
        </p:nvSpPr>
        <p:spPr>
          <a:xfrm rot="9266388">
            <a:off x="1553115" y="3434291"/>
            <a:ext cx="524124" cy="364595"/>
          </a:xfrm>
          <a:custGeom>
            <a:rect b="b" l="l" r="r" t="t"/>
            <a:pathLst>
              <a:path extrusionOk="0" h="7540" w="11050">
                <a:moveTo>
                  <a:pt x="8100" y="1"/>
                </a:moveTo>
                <a:cubicBezTo>
                  <a:pt x="7014" y="1"/>
                  <a:pt x="5905" y="606"/>
                  <a:pt x="5031" y="1160"/>
                </a:cubicBezTo>
                <a:cubicBezTo>
                  <a:pt x="3844" y="1914"/>
                  <a:pt x="2717" y="2877"/>
                  <a:pt x="1780" y="3926"/>
                </a:cubicBezTo>
                <a:cubicBezTo>
                  <a:pt x="843" y="4976"/>
                  <a:pt x="104" y="6138"/>
                  <a:pt x="0" y="7540"/>
                </a:cubicBezTo>
                <a:cubicBezTo>
                  <a:pt x="770" y="6279"/>
                  <a:pt x="2034" y="5341"/>
                  <a:pt x="3063" y="4768"/>
                </a:cubicBezTo>
                <a:cubicBezTo>
                  <a:pt x="4091" y="4195"/>
                  <a:pt x="5290" y="3997"/>
                  <a:pt x="6467" y="3945"/>
                </a:cubicBezTo>
                <a:cubicBezTo>
                  <a:pt x="7009" y="3922"/>
                  <a:pt x="7653" y="3944"/>
                  <a:pt x="8195" y="3901"/>
                </a:cubicBezTo>
                <a:cubicBezTo>
                  <a:pt x="10050" y="3755"/>
                  <a:pt x="11050" y="1114"/>
                  <a:pt x="9194" y="238"/>
                </a:cubicBezTo>
                <a:cubicBezTo>
                  <a:pt x="8839" y="71"/>
                  <a:pt x="8471" y="1"/>
                  <a:pt x="8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43"/>
          <p:cNvSpPr txBox="1"/>
          <p:nvPr>
            <p:ph idx="1" type="subTitle"/>
          </p:nvPr>
        </p:nvSpPr>
        <p:spPr>
          <a:xfrm>
            <a:off x="2967900" y="2232175"/>
            <a:ext cx="3208200" cy="660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 is the fourth-largest planet in our Solar System</a:t>
            </a:r>
            <a:endParaRPr/>
          </a:p>
        </p:txBody>
      </p:sp>
      <p:sp>
        <p:nvSpPr>
          <p:cNvPr id="1212" name="Google Shape;1212;p43"/>
          <p:cNvSpPr txBox="1"/>
          <p:nvPr>
            <p:ph idx="2" type="title"/>
          </p:nvPr>
        </p:nvSpPr>
        <p:spPr>
          <a:xfrm>
            <a:off x="2529150" y="1427375"/>
            <a:ext cx="4085700" cy="660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2,223</a:t>
            </a:r>
            <a:endParaRPr/>
          </a:p>
        </p:txBody>
      </p:sp>
      <p:sp>
        <p:nvSpPr>
          <p:cNvPr id="1213" name="Google Shape;1213;p43"/>
          <p:cNvSpPr txBox="1"/>
          <p:nvPr>
            <p:ph idx="3" type="subTitle"/>
          </p:nvPr>
        </p:nvSpPr>
        <p:spPr>
          <a:xfrm>
            <a:off x="2967900" y="4009975"/>
            <a:ext cx="3208200" cy="660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but it’s terribly hot, even hotter than Mercury</a:t>
            </a:r>
            <a:endParaRPr/>
          </a:p>
          <a:p>
            <a:pPr indent="0" lvl="0" marL="0" rtl="0" algn="ctr">
              <a:spcBef>
                <a:spcPts val="0"/>
              </a:spcBef>
              <a:spcAft>
                <a:spcPts val="0"/>
              </a:spcAft>
              <a:buNone/>
            </a:pPr>
            <a:r>
              <a:t/>
            </a:r>
            <a:endParaRPr/>
          </a:p>
        </p:txBody>
      </p:sp>
      <p:sp>
        <p:nvSpPr>
          <p:cNvPr id="1214" name="Google Shape;1214;p43"/>
          <p:cNvSpPr txBox="1"/>
          <p:nvPr>
            <p:ph idx="4" type="title"/>
          </p:nvPr>
        </p:nvSpPr>
        <p:spPr>
          <a:xfrm>
            <a:off x="2529150" y="3205175"/>
            <a:ext cx="4085700" cy="660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78.5%</a:t>
            </a:r>
            <a:endParaRPr/>
          </a:p>
        </p:txBody>
      </p:sp>
      <p:sp>
        <p:nvSpPr>
          <p:cNvPr id="1215" name="Google Shape;1215;p43"/>
          <p:cNvSpPr/>
          <p:nvPr/>
        </p:nvSpPr>
        <p:spPr>
          <a:xfrm rot="-3846264">
            <a:off x="6917013" y="1760085"/>
            <a:ext cx="1678570" cy="1879817"/>
          </a:xfrm>
          <a:custGeom>
            <a:rect b="b" l="l" r="r" t="t"/>
            <a:pathLst>
              <a:path extrusionOk="0" h="42519" w="37969">
                <a:moveTo>
                  <a:pt x="16251" y="5937"/>
                </a:moveTo>
                <a:cubicBezTo>
                  <a:pt x="16380" y="5937"/>
                  <a:pt x="16506" y="5967"/>
                  <a:pt x="16626" y="6036"/>
                </a:cubicBezTo>
                <a:cubicBezTo>
                  <a:pt x="16867" y="6176"/>
                  <a:pt x="17004" y="6447"/>
                  <a:pt x="17065" y="6718"/>
                </a:cubicBezTo>
                <a:cubicBezTo>
                  <a:pt x="17326" y="7855"/>
                  <a:pt x="16493" y="8939"/>
                  <a:pt x="16313" y="10092"/>
                </a:cubicBezTo>
                <a:cubicBezTo>
                  <a:pt x="16217" y="10708"/>
                  <a:pt x="16311" y="11336"/>
                  <a:pt x="16365" y="11957"/>
                </a:cubicBezTo>
                <a:cubicBezTo>
                  <a:pt x="16419" y="12579"/>
                  <a:pt x="16428" y="13228"/>
                  <a:pt x="16177" y="13798"/>
                </a:cubicBezTo>
                <a:cubicBezTo>
                  <a:pt x="15939" y="14339"/>
                  <a:pt x="15410" y="14789"/>
                  <a:pt x="14827" y="14789"/>
                </a:cubicBezTo>
                <a:cubicBezTo>
                  <a:pt x="14794" y="14789"/>
                  <a:pt x="14761" y="14788"/>
                  <a:pt x="14728" y="14785"/>
                </a:cubicBezTo>
                <a:cubicBezTo>
                  <a:pt x="13933" y="14715"/>
                  <a:pt x="13437" y="13871"/>
                  <a:pt x="13292" y="13087"/>
                </a:cubicBezTo>
                <a:cubicBezTo>
                  <a:pt x="13068" y="11870"/>
                  <a:pt x="13599" y="10955"/>
                  <a:pt x="13957" y="9842"/>
                </a:cubicBezTo>
                <a:cubicBezTo>
                  <a:pt x="14312" y="8735"/>
                  <a:pt x="14192" y="7334"/>
                  <a:pt x="15133" y="6491"/>
                </a:cubicBezTo>
                <a:cubicBezTo>
                  <a:pt x="15445" y="6211"/>
                  <a:pt x="15859" y="5937"/>
                  <a:pt x="16251" y="5937"/>
                </a:cubicBezTo>
                <a:close/>
                <a:moveTo>
                  <a:pt x="32830" y="20688"/>
                </a:moveTo>
                <a:cubicBezTo>
                  <a:pt x="32940" y="20688"/>
                  <a:pt x="33050" y="20700"/>
                  <a:pt x="33159" y="20731"/>
                </a:cubicBezTo>
                <a:cubicBezTo>
                  <a:pt x="33598" y="20853"/>
                  <a:pt x="33899" y="21241"/>
                  <a:pt x="33888" y="21708"/>
                </a:cubicBezTo>
                <a:cubicBezTo>
                  <a:pt x="33859" y="22942"/>
                  <a:pt x="31868" y="23770"/>
                  <a:pt x="30893" y="24009"/>
                </a:cubicBezTo>
                <a:cubicBezTo>
                  <a:pt x="30250" y="24167"/>
                  <a:pt x="29584" y="24238"/>
                  <a:pt x="28919" y="24238"/>
                </a:cubicBezTo>
                <a:cubicBezTo>
                  <a:pt x="28311" y="24238"/>
                  <a:pt x="27702" y="24179"/>
                  <a:pt x="27111" y="24072"/>
                </a:cubicBezTo>
                <a:cubicBezTo>
                  <a:pt x="26514" y="23964"/>
                  <a:pt x="25945" y="23763"/>
                  <a:pt x="25613" y="23219"/>
                </a:cubicBezTo>
                <a:cubicBezTo>
                  <a:pt x="25492" y="23019"/>
                  <a:pt x="25434" y="22766"/>
                  <a:pt x="25516" y="22546"/>
                </a:cubicBezTo>
                <a:cubicBezTo>
                  <a:pt x="25601" y="22319"/>
                  <a:pt x="25815" y="22169"/>
                  <a:pt x="26027" y="22051"/>
                </a:cubicBezTo>
                <a:cubicBezTo>
                  <a:pt x="26973" y="21519"/>
                  <a:pt x="28078" y="21365"/>
                  <a:pt x="29141" y="21325"/>
                </a:cubicBezTo>
                <a:cubicBezTo>
                  <a:pt x="29934" y="21295"/>
                  <a:pt x="30715" y="21149"/>
                  <a:pt x="31491" y="20987"/>
                </a:cubicBezTo>
                <a:cubicBezTo>
                  <a:pt x="31928" y="20898"/>
                  <a:pt x="32383" y="20688"/>
                  <a:pt x="32830" y="20688"/>
                </a:cubicBezTo>
                <a:close/>
                <a:moveTo>
                  <a:pt x="35936" y="0"/>
                </a:moveTo>
                <a:cubicBezTo>
                  <a:pt x="34472" y="1735"/>
                  <a:pt x="30533" y="2087"/>
                  <a:pt x="27787" y="2087"/>
                </a:cubicBezTo>
                <a:cubicBezTo>
                  <a:pt x="26870" y="2087"/>
                  <a:pt x="26085" y="2048"/>
                  <a:pt x="25571" y="2008"/>
                </a:cubicBezTo>
                <a:cubicBezTo>
                  <a:pt x="25562" y="2008"/>
                  <a:pt x="25554" y="2008"/>
                  <a:pt x="25546" y="2007"/>
                </a:cubicBezTo>
                <a:cubicBezTo>
                  <a:pt x="25066" y="2352"/>
                  <a:pt x="24618" y="2738"/>
                  <a:pt x="24205" y="3162"/>
                </a:cubicBezTo>
                <a:cubicBezTo>
                  <a:pt x="23322" y="4069"/>
                  <a:pt x="22581" y="5097"/>
                  <a:pt x="21832" y="6113"/>
                </a:cubicBezTo>
                <a:cubicBezTo>
                  <a:pt x="21513" y="6547"/>
                  <a:pt x="20239" y="8694"/>
                  <a:pt x="19338" y="8694"/>
                </a:cubicBezTo>
                <a:cubicBezTo>
                  <a:pt x="19129" y="8694"/>
                  <a:pt x="18940" y="8579"/>
                  <a:pt x="18788" y="8300"/>
                </a:cubicBezTo>
                <a:cubicBezTo>
                  <a:pt x="18226" y="7273"/>
                  <a:pt x="18820" y="5964"/>
                  <a:pt x="19324" y="5048"/>
                </a:cubicBezTo>
                <a:cubicBezTo>
                  <a:pt x="19901" y="3999"/>
                  <a:pt x="20605" y="2963"/>
                  <a:pt x="21465" y="2137"/>
                </a:cubicBezTo>
                <a:lnTo>
                  <a:pt x="21465" y="2137"/>
                </a:lnTo>
                <a:cubicBezTo>
                  <a:pt x="18285" y="2572"/>
                  <a:pt x="15196" y="3752"/>
                  <a:pt x="12456" y="5441"/>
                </a:cubicBezTo>
                <a:cubicBezTo>
                  <a:pt x="11063" y="6298"/>
                  <a:pt x="9739" y="7266"/>
                  <a:pt x="8500" y="8333"/>
                </a:cubicBezTo>
                <a:cubicBezTo>
                  <a:pt x="7833" y="9627"/>
                  <a:pt x="7338" y="11008"/>
                  <a:pt x="7066" y="12439"/>
                </a:cubicBezTo>
                <a:cubicBezTo>
                  <a:pt x="6554" y="15135"/>
                  <a:pt x="6887" y="18446"/>
                  <a:pt x="5321" y="20828"/>
                </a:cubicBezTo>
                <a:cubicBezTo>
                  <a:pt x="5058" y="21228"/>
                  <a:pt x="4672" y="21569"/>
                  <a:pt x="4206" y="21677"/>
                </a:cubicBezTo>
                <a:cubicBezTo>
                  <a:pt x="4056" y="21712"/>
                  <a:pt x="3918" y="21729"/>
                  <a:pt x="3791" y="21729"/>
                </a:cubicBezTo>
                <a:cubicBezTo>
                  <a:pt x="1441" y="21729"/>
                  <a:pt x="2822" y="16059"/>
                  <a:pt x="3077" y="14889"/>
                </a:cubicBezTo>
                <a:cubicBezTo>
                  <a:pt x="3089" y="14832"/>
                  <a:pt x="3105" y="14775"/>
                  <a:pt x="3118" y="14718"/>
                </a:cubicBezTo>
                <a:lnTo>
                  <a:pt x="3118" y="14718"/>
                </a:lnTo>
                <a:cubicBezTo>
                  <a:pt x="1132" y="18092"/>
                  <a:pt x="0" y="21951"/>
                  <a:pt x="77" y="26208"/>
                </a:cubicBezTo>
                <a:cubicBezTo>
                  <a:pt x="164" y="30974"/>
                  <a:pt x="1865" y="34369"/>
                  <a:pt x="5198" y="39612"/>
                </a:cubicBezTo>
                <a:lnTo>
                  <a:pt x="7298" y="40801"/>
                </a:lnTo>
                <a:cubicBezTo>
                  <a:pt x="10338" y="42064"/>
                  <a:pt x="13728" y="42518"/>
                  <a:pt x="17062" y="42518"/>
                </a:cubicBezTo>
                <a:cubicBezTo>
                  <a:pt x="18247" y="42518"/>
                  <a:pt x="19424" y="42461"/>
                  <a:pt x="20577" y="42362"/>
                </a:cubicBezTo>
                <a:cubicBezTo>
                  <a:pt x="21882" y="42250"/>
                  <a:pt x="23147" y="41973"/>
                  <a:pt x="24364" y="41570"/>
                </a:cubicBezTo>
                <a:lnTo>
                  <a:pt x="24364" y="41570"/>
                </a:lnTo>
                <a:cubicBezTo>
                  <a:pt x="24318" y="41570"/>
                  <a:pt x="24273" y="41570"/>
                  <a:pt x="24227" y="41570"/>
                </a:cubicBezTo>
                <a:cubicBezTo>
                  <a:pt x="23237" y="41570"/>
                  <a:pt x="22249" y="41512"/>
                  <a:pt x="21266" y="41395"/>
                </a:cubicBezTo>
                <a:cubicBezTo>
                  <a:pt x="19571" y="41190"/>
                  <a:pt x="17725" y="40699"/>
                  <a:pt x="16787" y="39273"/>
                </a:cubicBezTo>
                <a:cubicBezTo>
                  <a:pt x="16546" y="38907"/>
                  <a:pt x="16390" y="38389"/>
                  <a:pt x="16671" y="38053"/>
                </a:cubicBezTo>
                <a:cubicBezTo>
                  <a:pt x="16849" y="37838"/>
                  <a:pt x="17150" y="37772"/>
                  <a:pt x="17429" y="37758"/>
                </a:cubicBezTo>
                <a:cubicBezTo>
                  <a:pt x="17473" y="37756"/>
                  <a:pt x="17517" y="37755"/>
                  <a:pt x="17561" y="37755"/>
                </a:cubicBezTo>
                <a:cubicBezTo>
                  <a:pt x="18517" y="37755"/>
                  <a:pt x="19419" y="38207"/>
                  <a:pt x="20295" y="38605"/>
                </a:cubicBezTo>
                <a:cubicBezTo>
                  <a:pt x="21894" y="39331"/>
                  <a:pt x="23557" y="39913"/>
                  <a:pt x="25261" y="40342"/>
                </a:cubicBezTo>
                <a:cubicBezTo>
                  <a:pt x="25717" y="40456"/>
                  <a:pt x="26185" y="40555"/>
                  <a:pt x="26656" y="40624"/>
                </a:cubicBezTo>
                <a:cubicBezTo>
                  <a:pt x="30175" y="38875"/>
                  <a:pt x="33132" y="35984"/>
                  <a:pt x="35132" y="32540"/>
                </a:cubicBezTo>
                <a:lnTo>
                  <a:pt x="35132" y="32540"/>
                </a:lnTo>
                <a:cubicBezTo>
                  <a:pt x="34694" y="32887"/>
                  <a:pt x="34243" y="33218"/>
                  <a:pt x="33778" y="33528"/>
                </a:cubicBezTo>
                <a:cubicBezTo>
                  <a:pt x="31937" y="34750"/>
                  <a:pt x="29844" y="35642"/>
                  <a:pt x="27647" y="35867"/>
                </a:cubicBezTo>
                <a:cubicBezTo>
                  <a:pt x="27388" y="35893"/>
                  <a:pt x="27112" y="35908"/>
                  <a:pt x="26826" y="35908"/>
                </a:cubicBezTo>
                <a:cubicBezTo>
                  <a:pt x="24842" y="35908"/>
                  <a:pt x="22351" y="35225"/>
                  <a:pt x="21691" y="33239"/>
                </a:cubicBezTo>
                <a:cubicBezTo>
                  <a:pt x="21394" y="32347"/>
                  <a:pt x="21746" y="31452"/>
                  <a:pt x="22406" y="30830"/>
                </a:cubicBezTo>
                <a:cubicBezTo>
                  <a:pt x="23361" y="29929"/>
                  <a:pt x="24462" y="29706"/>
                  <a:pt x="25640" y="29706"/>
                </a:cubicBezTo>
                <a:cubicBezTo>
                  <a:pt x="26126" y="29706"/>
                  <a:pt x="26625" y="29744"/>
                  <a:pt x="27131" y="29788"/>
                </a:cubicBezTo>
                <a:cubicBezTo>
                  <a:pt x="27465" y="29817"/>
                  <a:pt x="27809" y="29832"/>
                  <a:pt x="28159" y="29832"/>
                </a:cubicBezTo>
                <a:cubicBezTo>
                  <a:pt x="30393" y="29832"/>
                  <a:pt x="32878" y="29233"/>
                  <a:pt x="34569" y="27928"/>
                </a:cubicBezTo>
                <a:cubicBezTo>
                  <a:pt x="35693" y="27059"/>
                  <a:pt x="36785" y="26151"/>
                  <a:pt x="37740" y="25126"/>
                </a:cubicBezTo>
                <a:cubicBezTo>
                  <a:pt x="37853" y="24353"/>
                  <a:pt x="37917" y="23572"/>
                  <a:pt x="37931" y="22791"/>
                </a:cubicBezTo>
                <a:cubicBezTo>
                  <a:pt x="37969" y="20299"/>
                  <a:pt x="37449" y="17864"/>
                  <a:pt x="36862" y="15433"/>
                </a:cubicBezTo>
                <a:cubicBezTo>
                  <a:pt x="36765" y="15580"/>
                  <a:pt x="36669" y="15729"/>
                  <a:pt x="36563" y="15871"/>
                </a:cubicBezTo>
                <a:cubicBezTo>
                  <a:pt x="35352" y="17494"/>
                  <a:pt x="33463" y="18684"/>
                  <a:pt x="31438" y="18737"/>
                </a:cubicBezTo>
                <a:cubicBezTo>
                  <a:pt x="31414" y="18737"/>
                  <a:pt x="31391" y="18737"/>
                  <a:pt x="31367" y="18737"/>
                </a:cubicBezTo>
                <a:cubicBezTo>
                  <a:pt x="30756" y="18737"/>
                  <a:pt x="30049" y="18539"/>
                  <a:pt x="29873" y="17962"/>
                </a:cubicBezTo>
                <a:cubicBezTo>
                  <a:pt x="29753" y="17572"/>
                  <a:pt x="29941" y="17141"/>
                  <a:pt x="30227" y="16853"/>
                </a:cubicBezTo>
                <a:cubicBezTo>
                  <a:pt x="30515" y="16563"/>
                  <a:pt x="30890" y="16382"/>
                  <a:pt x="31248" y="16187"/>
                </a:cubicBezTo>
                <a:cubicBezTo>
                  <a:pt x="33221" y="15113"/>
                  <a:pt x="34848" y="13442"/>
                  <a:pt x="35933" y="11477"/>
                </a:cubicBezTo>
                <a:cubicBezTo>
                  <a:pt x="35873" y="11194"/>
                  <a:pt x="35810" y="10912"/>
                  <a:pt x="35755" y="10629"/>
                </a:cubicBezTo>
                <a:cubicBezTo>
                  <a:pt x="34981" y="6574"/>
                  <a:pt x="34515" y="3802"/>
                  <a:pt x="3593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6" name="Google Shape;1216;p43"/>
          <p:cNvGrpSpPr/>
          <p:nvPr/>
        </p:nvGrpSpPr>
        <p:grpSpPr>
          <a:xfrm>
            <a:off x="7198373" y="1208118"/>
            <a:ext cx="1812599" cy="3760893"/>
            <a:chOff x="3256425" y="2808225"/>
            <a:chExt cx="1260325" cy="2615000"/>
          </a:xfrm>
        </p:grpSpPr>
        <p:sp>
          <p:nvSpPr>
            <p:cNvPr id="1217" name="Google Shape;1217;p43"/>
            <p:cNvSpPr/>
            <p:nvPr/>
          </p:nvSpPr>
          <p:spPr>
            <a:xfrm>
              <a:off x="4063275" y="5211650"/>
              <a:ext cx="230750" cy="211575"/>
            </a:xfrm>
            <a:custGeom>
              <a:rect b="b" l="l" r="r" t="t"/>
              <a:pathLst>
                <a:path extrusionOk="0" h="8463" w="9230">
                  <a:moveTo>
                    <a:pt x="3118" y="1"/>
                  </a:moveTo>
                  <a:cubicBezTo>
                    <a:pt x="2097" y="1"/>
                    <a:pt x="690" y="447"/>
                    <a:pt x="1" y="543"/>
                  </a:cubicBezTo>
                  <a:cubicBezTo>
                    <a:pt x="190" y="2665"/>
                    <a:pt x="318" y="4790"/>
                    <a:pt x="388" y="6919"/>
                  </a:cubicBezTo>
                  <a:lnTo>
                    <a:pt x="4853" y="7983"/>
                  </a:lnTo>
                  <a:cubicBezTo>
                    <a:pt x="5856" y="8222"/>
                    <a:pt x="6882" y="8462"/>
                    <a:pt x="7905" y="8462"/>
                  </a:cubicBezTo>
                  <a:cubicBezTo>
                    <a:pt x="8201" y="8462"/>
                    <a:pt x="8497" y="8442"/>
                    <a:pt x="8792" y="8396"/>
                  </a:cubicBezTo>
                  <a:cubicBezTo>
                    <a:pt x="8987" y="8366"/>
                    <a:pt x="9230" y="8265"/>
                    <a:pt x="9219" y="8067"/>
                  </a:cubicBezTo>
                  <a:cubicBezTo>
                    <a:pt x="9214" y="7974"/>
                    <a:pt x="9148" y="7896"/>
                    <a:pt x="9083" y="7828"/>
                  </a:cubicBezTo>
                  <a:cubicBezTo>
                    <a:pt x="7898" y="6563"/>
                    <a:pt x="6187" y="5961"/>
                    <a:pt x="4723" y="5032"/>
                  </a:cubicBezTo>
                  <a:cubicBezTo>
                    <a:pt x="4488" y="4883"/>
                    <a:pt x="4246" y="4709"/>
                    <a:pt x="4146" y="4450"/>
                  </a:cubicBezTo>
                  <a:cubicBezTo>
                    <a:pt x="4069" y="4249"/>
                    <a:pt x="4088" y="4025"/>
                    <a:pt x="4109" y="3810"/>
                  </a:cubicBezTo>
                  <a:cubicBezTo>
                    <a:pt x="4196" y="2917"/>
                    <a:pt x="4867" y="741"/>
                    <a:pt x="3986" y="188"/>
                  </a:cubicBezTo>
                  <a:cubicBezTo>
                    <a:pt x="3771" y="53"/>
                    <a:pt x="3467" y="1"/>
                    <a:pt x="311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43"/>
            <p:cNvSpPr/>
            <p:nvPr/>
          </p:nvSpPr>
          <p:spPr>
            <a:xfrm>
              <a:off x="3256425" y="5211800"/>
              <a:ext cx="291500" cy="169675"/>
            </a:xfrm>
            <a:custGeom>
              <a:rect b="b" l="l" r="r" t="t"/>
              <a:pathLst>
                <a:path extrusionOk="0" h="6787" w="11660">
                  <a:moveTo>
                    <a:pt x="10080" y="0"/>
                  </a:moveTo>
                  <a:cubicBezTo>
                    <a:pt x="9545" y="0"/>
                    <a:pt x="9021" y="77"/>
                    <a:pt x="8636" y="304"/>
                  </a:cubicBezTo>
                  <a:cubicBezTo>
                    <a:pt x="8004" y="677"/>
                    <a:pt x="7254" y="3023"/>
                    <a:pt x="6823" y="3068"/>
                  </a:cubicBezTo>
                  <a:cubicBezTo>
                    <a:pt x="4930" y="3303"/>
                    <a:pt x="3101" y="3899"/>
                    <a:pt x="1433" y="4823"/>
                  </a:cubicBezTo>
                  <a:cubicBezTo>
                    <a:pt x="944" y="5094"/>
                    <a:pt x="455" y="5409"/>
                    <a:pt x="157" y="5881"/>
                  </a:cubicBezTo>
                  <a:cubicBezTo>
                    <a:pt x="71" y="6019"/>
                    <a:pt x="0" y="6180"/>
                    <a:pt x="27" y="6340"/>
                  </a:cubicBezTo>
                  <a:cubicBezTo>
                    <a:pt x="83" y="6688"/>
                    <a:pt x="499" y="6787"/>
                    <a:pt x="873" y="6787"/>
                  </a:cubicBezTo>
                  <a:cubicBezTo>
                    <a:pt x="930" y="6787"/>
                    <a:pt x="987" y="6785"/>
                    <a:pt x="1041" y="6781"/>
                  </a:cubicBezTo>
                  <a:lnTo>
                    <a:pt x="9713" y="6118"/>
                  </a:lnTo>
                  <a:cubicBezTo>
                    <a:pt x="10320" y="4345"/>
                    <a:pt x="11599" y="2003"/>
                    <a:pt x="11660" y="172"/>
                  </a:cubicBezTo>
                  <a:cubicBezTo>
                    <a:pt x="11226" y="87"/>
                    <a:pt x="10648" y="0"/>
                    <a:pt x="1008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43"/>
            <p:cNvSpPr/>
            <p:nvPr/>
          </p:nvSpPr>
          <p:spPr>
            <a:xfrm>
              <a:off x="3425575" y="3797250"/>
              <a:ext cx="1065300" cy="1501750"/>
            </a:xfrm>
            <a:custGeom>
              <a:rect b="b" l="l" r="r" t="t"/>
              <a:pathLst>
                <a:path extrusionOk="0" h="60070" w="42612">
                  <a:moveTo>
                    <a:pt x="39610" y="0"/>
                  </a:moveTo>
                  <a:cubicBezTo>
                    <a:pt x="38706" y="2671"/>
                    <a:pt x="35956" y="3276"/>
                    <a:pt x="33432" y="3276"/>
                  </a:cubicBezTo>
                  <a:cubicBezTo>
                    <a:pt x="33143" y="3276"/>
                    <a:pt x="32856" y="3269"/>
                    <a:pt x="32575" y="3255"/>
                  </a:cubicBezTo>
                  <a:cubicBezTo>
                    <a:pt x="29825" y="3119"/>
                    <a:pt x="27152" y="2431"/>
                    <a:pt x="24440" y="2016"/>
                  </a:cubicBezTo>
                  <a:cubicBezTo>
                    <a:pt x="24015" y="1951"/>
                    <a:pt x="23608" y="1918"/>
                    <a:pt x="23222" y="1918"/>
                  </a:cubicBezTo>
                  <a:cubicBezTo>
                    <a:pt x="20396" y="1918"/>
                    <a:pt x="18622" y="3647"/>
                    <a:pt x="18055" y="6861"/>
                  </a:cubicBezTo>
                  <a:cubicBezTo>
                    <a:pt x="17792" y="8352"/>
                    <a:pt x="17863" y="9744"/>
                    <a:pt x="17228" y="11165"/>
                  </a:cubicBezTo>
                  <a:cubicBezTo>
                    <a:pt x="16327" y="13182"/>
                    <a:pt x="15001" y="15024"/>
                    <a:pt x="14039" y="17025"/>
                  </a:cubicBezTo>
                  <a:cubicBezTo>
                    <a:pt x="12150" y="20957"/>
                    <a:pt x="10752" y="25127"/>
                    <a:pt x="9904" y="29408"/>
                  </a:cubicBezTo>
                  <a:cubicBezTo>
                    <a:pt x="9407" y="31916"/>
                    <a:pt x="9088" y="34493"/>
                    <a:pt x="8086" y="36846"/>
                  </a:cubicBezTo>
                  <a:cubicBezTo>
                    <a:pt x="7360" y="38553"/>
                    <a:pt x="6294" y="40098"/>
                    <a:pt x="5540" y="41793"/>
                  </a:cubicBezTo>
                  <a:cubicBezTo>
                    <a:pt x="4742" y="43586"/>
                    <a:pt x="4307" y="45516"/>
                    <a:pt x="3762" y="47402"/>
                  </a:cubicBezTo>
                  <a:cubicBezTo>
                    <a:pt x="3224" y="49259"/>
                    <a:pt x="2575" y="51082"/>
                    <a:pt x="1927" y="52903"/>
                  </a:cubicBezTo>
                  <a:cubicBezTo>
                    <a:pt x="1285" y="54708"/>
                    <a:pt x="643" y="56512"/>
                    <a:pt x="0" y="58316"/>
                  </a:cubicBezTo>
                  <a:lnTo>
                    <a:pt x="5043" y="58870"/>
                  </a:lnTo>
                  <a:cubicBezTo>
                    <a:pt x="5240" y="58892"/>
                    <a:pt x="5444" y="58912"/>
                    <a:pt x="5645" y="58912"/>
                  </a:cubicBezTo>
                  <a:cubicBezTo>
                    <a:pt x="5945" y="58912"/>
                    <a:pt x="6238" y="58867"/>
                    <a:pt x="6490" y="58713"/>
                  </a:cubicBezTo>
                  <a:cubicBezTo>
                    <a:pt x="6774" y="58542"/>
                    <a:pt x="6966" y="58258"/>
                    <a:pt x="7147" y="57983"/>
                  </a:cubicBezTo>
                  <a:cubicBezTo>
                    <a:pt x="12033" y="50576"/>
                    <a:pt x="15038" y="42454"/>
                    <a:pt x="18886" y="34508"/>
                  </a:cubicBezTo>
                  <a:cubicBezTo>
                    <a:pt x="21854" y="28379"/>
                    <a:pt x="25144" y="22245"/>
                    <a:pt x="26178" y="15515"/>
                  </a:cubicBezTo>
                  <a:lnTo>
                    <a:pt x="26178" y="15515"/>
                  </a:lnTo>
                  <a:cubicBezTo>
                    <a:pt x="25754" y="18294"/>
                    <a:pt x="27789" y="21020"/>
                    <a:pt x="27799" y="23770"/>
                  </a:cubicBezTo>
                  <a:cubicBezTo>
                    <a:pt x="27812" y="27452"/>
                    <a:pt x="26081" y="31549"/>
                    <a:pt x="25668" y="35279"/>
                  </a:cubicBezTo>
                  <a:cubicBezTo>
                    <a:pt x="25018" y="41149"/>
                    <a:pt x="25015" y="47059"/>
                    <a:pt x="24972" y="52956"/>
                  </a:cubicBezTo>
                  <a:cubicBezTo>
                    <a:pt x="24962" y="54224"/>
                    <a:pt x="24240" y="59589"/>
                    <a:pt x="25321" y="60069"/>
                  </a:cubicBezTo>
                  <a:cubicBezTo>
                    <a:pt x="25323" y="60069"/>
                    <a:pt x="25325" y="60070"/>
                    <a:pt x="25329" y="60070"/>
                  </a:cubicBezTo>
                  <a:cubicBezTo>
                    <a:pt x="25572" y="60070"/>
                    <a:pt x="30216" y="58870"/>
                    <a:pt x="31213" y="58870"/>
                  </a:cubicBezTo>
                  <a:cubicBezTo>
                    <a:pt x="31347" y="58870"/>
                    <a:pt x="31415" y="58892"/>
                    <a:pt x="31398" y="58941"/>
                  </a:cubicBezTo>
                  <a:cubicBezTo>
                    <a:pt x="33990" y="51554"/>
                    <a:pt x="36565" y="44143"/>
                    <a:pt x="38417" y="36529"/>
                  </a:cubicBezTo>
                  <a:cubicBezTo>
                    <a:pt x="39289" y="32950"/>
                    <a:pt x="40394" y="29220"/>
                    <a:pt x="41067" y="25460"/>
                  </a:cubicBezTo>
                  <a:cubicBezTo>
                    <a:pt x="42611" y="16832"/>
                    <a:pt x="39610" y="8597"/>
                    <a:pt x="3961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43"/>
            <p:cNvSpPr/>
            <p:nvPr/>
          </p:nvSpPr>
          <p:spPr>
            <a:xfrm>
              <a:off x="3893600" y="3201775"/>
              <a:ext cx="623150" cy="763775"/>
            </a:xfrm>
            <a:custGeom>
              <a:rect b="b" l="l" r="r" t="t"/>
              <a:pathLst>
                <a:path extrusionOk="0" h="30551" w="24926">
                  <a:moveTo>
                    <a:pt x="13243" y="0"/>
                  </a:moveTo>
                  <a:cubicBezTo>
                    <a:pt x="10319" y="0"/>
                    <a:pt x="7403" y="769"/>
                    <a:pt x="4822" y="2153"/>
                  </a:cubicBezTo>
                  <a:cubicBezTo>
                    <a:pt x="4437" y="2359"/>
                    <a:pt x="4054" y="2600"/>
                    <a:pt x="3808" y="2960"/>
                  </a:cubicBezTo>
                  <a:cubicBezTo>
                    <a:pt x="3526" y="3377"/>
                    <a:pt x="3463" y="3901"/>
                    <a:pt x="3408" y="4402"/>
                  </a:cubicBezTo>
                  <a:cubicBezTo>
                    <a:pt x="2847" y="9486"/>
                    <a:pt x="2206" y="14561"/>
                    <a:pt x="1485" y="19624"/>
                  </a:cubicBezTo>
                  <a:cubicBezTo>
                    <a:pt x="1158" y="21919"/>
                    <a:pt x="1" y="25151"/>
                    <a:pt x="309" y="27420"/>
                  </a:cubicBezTo>
                  <a:cubicBezTo>
                    <a:pt x="550" y="29191"/>
                    <a:pt x="3386" y="30550"/>
                    <a:pt x="5042" y="30550"/>
                  </a:cubicBezTo>
                  <a:cubicBezTo>
                    <a:pt x="5051" y="30550"/>
                    <a:pt x="5061" y="30550"/>
                    <a:pt x="5071" y="30550"/>
                  </a:cubicBezTo>
                  <a:cubicBezTo>
                    <a:pt x="10447" y="30496"/>
                    <a:pt x="15789" y="29686"/>
                    <a:pt x="20939" y="28145"/>
                  </a:cubicBezTo>
                  <a:cubicBezTo>
                    <a:pt x="20582" y="28145"/>
                    <a:pt x="21869" y="23142"/>
                    <a:pt x="22666" y="20169"/>
                  </a:cubicBezTo>
                  <a:cubicBezTo>
                    <a:pt x="23185" y="18238"/>
                    <a:pt x="24178" y="16302"/>
                    <a:pt x="24529" y="14386"/>
                  </a:cubicBezTo>
                  <a:cubicBezTo>
                    <a:pt x="24925" y="12223"/>
                    <a:pt x="24915" y="9458"/>
                    <a:pt x="24237" y="7358"/>
                  </a:cubicBezTo>
                  <a:cubicBezTo>
                    <a:pt x="23046" y="3660"/>
                    <a:pt x="20066" y="1026"/>
                    <a:pt x="16343" y="297"/>
                  </a:cubicBezTo>
                  <a:cubicBezTo>
                    <a:pt x="15318" y="97"/>
                    <a:pt x="14280" y="0"/>
                    <a:pt x="1324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43"/>
            <p:cNvSpPr/>
            <p:nvPr/>
          </p:nvSpPr>
          <p:spPr>
            <a:xfrm>
              <a:off x="3851700" y="5196150"/>
              <a:ext cx="23825" cy="146175"/>
            </a:xfrm>
            <a:custGeom>
              <a:rect b="b" l="l" r="r" t="t"/>
              <a:pathLst>
                <a:path extrusionOk="0" h="5847" w="953">
                  <a:moveTo>
                    <a:pt x="639" y="1"/>
                  </a:moveTo>
                  <a:cubicBezTo>
                    <a:pt x="499" y="1"/>
                    <a:pt x="360" y="73"/>
                    <a:pt x="345" y="224"/>
                  </a:cubicBezTo>
                  <a:cubicBezTo>
                    <a:pt x="159" y="2008"/>
                    <a:pt x="1" y="3805"/>
                    <a:pt x="76" y="5598"/>
                  </a:cubicBezTo>
                  <a:cubicBezTo>
                    <a:pt x="82" y="5761"/>
                    <a:pt x="231" y="5846"/>
                    <a:pt x="378" y="5846"/>
                  </a:cubicBezTo>
                  <a:cubicBezTo>
                    <a:pt x="512" y="5846"/>
                    <a:pt x="644" y="5776"/>
                    <a:pt x="665" y="5629"/>
                  </a:cubicBezTo>
                  <a:cubicBezTo>
                    <a:pt x="924" y="3853"/>
                    <a:pt x="952" y="2048"/>
                    <a:pt x="951" y="256"/>
                  </a:cubicBezTo>
                  <a:cubicBezTo>
                    <a:pt x="951" y="89"/>
                    <a:pt x="794" y="1"/>
                    <a:pt x="63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43"/>
            <p:cNvSpPr/>
            <p:nvPr/>
          </p:nvSpPr>
          <p:spPr>
            <a:xfrm>
              <a:off x="3833150" y="5320275"/>
              <a:ext cx="54500" cy="75150"/>
            </a:xfrm>
            <a:custGeom>
              <a:rect b="b" l="l" r="r" t="t"/>
              <a:pathLst>
                <a:path extrusionOk="0" h="3006" w="2180">
                  <a:moveTo>
                    <a:pt x="763" y="0"/>
                  </a:moveTo>
                  <a:cubicBezTo>
                    <a:pt x="516" y="0"/>
                    <a:pt x="264" y="43"/>
                    <a:pt x="156" y="220"/>
                  </a:cubicBezTo>
                  <a:cubicBezTo>
                    <a:pt x="92" y="327"/>
                    <a:pt x="84" y="455"/>
                    <a:pt x="76" y="579"/>
                  </a:cubicBezTo>
                  <a:cubicBezTo>
                    <a:pt x="38" y="1220"/>
                    <a:pt x="1" y="1868"/>
                    <a:pt x="135" y="2497"/>
                  </a:cubicBezTo>
                  <a:cubicBezTo>
                    <a:pt x="222" y="2901"/>
                    <a:pt x="543" y="3006"/>
                    <a:pt x="903" y="3006"/>
                  </a:cubicBezTo>
                  <a:cubicBezTo>
                    <a:pt x="1051" y="3006"/>
                    <a:pt x="1206" y="2988"/>
                    <a:pt x="1355" y="2966"/>
                  </a:cubicBezTo>
                  <a:cubicBezTo>
                    <a:pt x="1436" y="2953"/>
                    <a:pt x="1518" y="2937"/>
                    <a:pt x="1584" y="2891"/>
                  </a:cubicBezTo>
                  <a:cubicBezTo>
                    <a:pt x="1622" y="2864"/>
                    <a:pt x="1655" y="2832"/>
                    <a:pt x="1685" y="2798"/>
                  </a:cubicBezTo>
                  <a:cubicBezTo>
                    <a:pt x="2179" y="2258"/>
                    <a:pt x="2055" y="1203"/>
                    <a:pt x="1999" y="538"/>
                  </a:cubicBezTo>
                  <a:cubicBezTo>
                    <a:pt x="1969" y="193"/>
                    <a:pt x="1773" y="99"/>
                    <a:pt x="1513" y="60"/>
                  </a:cubicBezTo>
                  <a:cubicBezTo>
                    <a:pt x="1416" y="45"/>
                    <a:pt x="1310" y="37"/>
                    <a:pt x="1200" y="29"/>
                  </a:cubicBezTo>
                  <a:cubicBezTo>
                    <a:pt x="1085" y="19"/>
                    <a:pt x="925" y="0"/>
                    <a:pt x="76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43"/>
            <p:cNvSpPr/>
            <p:nvPr/>
          </p:nvSpPr>
          <p:spPr>
            <a:xfrm>
              <a:off x="3418925" y="3702725"/>
              <a:ext cx="945600" cy="1552925"/>
            </a:xfrm>
            <a:custGeom>
              <a:rect b="b" l="l" r="r" t="t"/>
              <a:pathLst>
                <a:path extrusionOk="0" h="62117" w="37824">
                  <a:moveTo>
                    <a:pt x="20919" y="1"/>
                  </a:moveTo>
                  <a:cubicBezTo>
                    <a:pt x="19308" y="1"/>
                    <a:pt x="17126" y="2175"/>
                    <a:pt x="15675" y="2718"/>
                  </a:cubicBezTo>
                  <a:cubicBezTo>
                    <a:pt x="13873" y="3391"/>
                    <a:pt x="12268" y="3893"/>
                    <a:pt x="10911" y="4903"/>
                  </a:cubicBezTo>
                  <a:cubicBezTo>
                    <a:pt x="10252" y="5394"/>
                    <a:pt x="9652" y="6005"/>
                    <a:pt x="9116" y="6814"/>
                  </a:cubicBezTo>
                  <a:cubicBezTo>
                    <a:pt x="8081" y="8374"/>
                    <a:pt x="7490" y="10164"/>
                    <a:pt x="7016" y="11958"/>
                  </a:cubicBezTo>
                  <a:cubicBezTo>
                    <a:pt x="6180" y="15124"/>
                    <a:pt x="5673" y="18368"/>
                    <a:pt x="5506" y="21638"/>
                  </a:cubicBezTo>
                  <a:cubicBezTo>
                    <a:pt x="5843" y="21510"/>
                    <a:pt x="6206" y="21447"/>
                    <a:pt x="6569" y="21447"/>
                  </a:cubicBezTo>
                  <a:cubicBezTo>
                    <a:pt x="7205" y="21447"/>
                    <a:pt x="7842" y="21639"/>
                    <a:pt x="8352" y="22004"/>
                  </a:cubicBezTo>
                  <a:cubicBezTo>
                    <a:pt x="10934" y="23857"/>
                    <a:pt x="10203" y="30881"/>
                    <a:pt x="6394" y="30891"/>
                  </a:cubicBezTo>
                  <a:cubicBezTo>
                    <a:pt x="6392" y="30891"/>
                    <a:pt x="6389" y="30891"/>
                    <a:pt x="6386" y="30891"/>
                  </a:cubicBezTo>
                  <a:cubicBezTo>
                    <a:pt x="5902" y="30891"/>
                    <a:pt x="5390" y="30776"/>
                    <a:pt x="4911" y="30776"/>
                  </a:cubicBezTo>
                  <a:cubicBezTo>
                    <a:pt x="4599" y="30776"/>
                    <a:pt x="4302" y="30825"/>
                    <a:pt x="4036" y="30986"/>
                  </a:cubicBezTo>
                  <a:cubicBezTo>
                    <a:pt x="3613" y="31243"/>
                    <a:pt x="3404" y="31717"/>
                    <a:pt x="3230" y="32165"/>
                  </a:cubicBezTo>
                  <a:cubicBezTo>
                    <a:pt x="1787" y="35875"/>
                    <a:pt x="1065" y="39808"/>
                    <a:pt x="592" y="43744"/>
                  </a:cubicBezTo>
                  <a:cubicBezTo>
                    <a:pt x="165" y="47302"/>
                    <a:pt x="0" y="51152"/>
                    <a:pt x="1970" y="54209"/>
                  </a:cubicBezTo>
                  <a:cubicBezTo>
                    <a:pt x="3475" y="56547"/>
                    <a:pt x="6021" y="58074"/>
                    <a:pt x="8552" y="59366"/>
                  </a:cubicBezTo>
                  <a:cubicBezTo>
                    <a:pt x="10857" y="60544"/>
                    <a:pt x="13273" y="61613"/>
                    <a:pt x="15855" y="61974"/>
                  </a:cubicBezTo>
                  <a:cubicBezTo>
                    <a:pt x="16551" y="62072"/>
                    <a:pt x="17245" y="62117"/>
                    <a:pt x="17938" y="62117"/>
                  </a:cubicBezTo>
                  <a:cubicBezTo>
                    <a:pt x="22153" y="62117"/>
                    <a:pt x="26291" y="60450"/>
                    <a:pt x="30205" y="58815"/>
                  </a:cubicBezTo>
                  <a:cubicBezTo>
                    <a:pt x="33520" y="57430"/>
                    <a:pt x="35687" y="55223"/>
                    <a:pt x="36815" y="51863"/>
                  </a:cubicBezTo>
                  <a:cubicBezTo>
                    <a:pt x="37708" y="49207"/>
                    <a:pt x="37823" y="46370"/>
                    <a:pt x="37788" y="43576"/>
                  </a:cubicBezTo>
                  <a:cubicBezTo>
                    <a:pt x="37742" y="40001"/>
                    <a:pt x="37392" y="36230"/>
                    <a:pt x="35267" y="33279"/>
                  </a:cubicBezTo>
                  <a:cubicBezTo>
                    <a:pt x="34772" y="33606"/>
                    <a:pt x="34216" y="33750"/>
                    <a:pt x="33648" y="33750"/>
                  </a:cubicBezTo>
                  <a:cubicBezTo>
                    <a:pt x="32044" y="33750"/>
                    <a:pt x="30344" y="32593"/>
                    <a:pt x="29675" y="31095"/>
                  </a:cubicBezTo>
                  <a:cubicBezTo>
                    <a:pt x="28893" y="29341"/>
                    <a:pt x="28812" y="26438"/>
                    <a:pt x="29678" y="24694"/>
                  </a:cubicBezTo>
                  <a:cubicBezTo>
                    <a:pt x="30086" y="23870"/>
                    <a:pt x="31177" y="22861"/>
                    <a:pt x="32205" y="22861"/>
                  </a:cubicBezTo>
                  <a:cubicBezTo>
                    <a:pt x="32600" y="22861"/>
                    <a:pt x="32986" y="23010"/>
                    <a:pt x="33321" y="23376"/>
                  </a:cubicBezTo>
                  <a:cubicBezTo>
                    <a:pt x="32746" y="22747"/>
                    <a:pt x="33603" y="19043"/>
                    <a:pt x="33590" y="18132"/>
                  </a:cubicBezTo>
                  <a:cubicBezTo>
                    <a:pt x="33573" y="16904"/>
                    <a:pt x="33599" y="15676"/>
                    <a:pt x="33566" y="14447"/>
                  </a:cubicBezTo>
                  <a:cubicBezTo>
                    <a:pt x="33486" y="11472"/>
                    <a:pt x="32077" y="8522"/>
                    <a:pt x="29654" y="6621"/>
                  </a:cubicBezTo>
                  <a:cubicBezTo>
                    <a:pt x="27705" y="5094"/>
                    <a:pt x="25179" y="4245"/>
                    <a:pt x="23436" y="2473"/>
                  </a:cubicBezTo>
                  <a:cubicBezTo>
                    <a:pt x="22708" y="1733"/>
                    <a:pt x="22273" y="222"/>
                    <a:pt x="21209" y="26"/>
                  </a:cubicBezTo>
                  <a:cubicBezTo>
                    <a:pt x="21115" y="9"/>
                    <a:pt x="21018" y="1"/>
                    <a:pt x="2091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43"/>
            <p:cNvSpPr/>
            <p:nvPr/>
          </p:nvSpPr>
          <p:spPr>
            <a:xfrm>
              <a:off x="3831700" y="3168525"/>
              <a:ext cx="154300" cy="1081475"/>
            </a:xfrm>
            <a:custGeom>
              <a:rect b="b" l="l" r="r" t="t"/>
              <a:pathLst>
                <a:path extrusionOk="0" h="43259" w="6172">
                  <a:moveTo>
                    <a:pt x="6172" y="1"/>
                  </a:moveTo>
                  <a:lnTo>
                    <a:pt x="3395" y="269"/>
                  </a:lnTo>
                  <a:lnTo>
                    <a:pt x="1" y="42959"/>
                  </a:lnTo>
                  <a:lnTo>
                    <a:pt x="5809" y="43259"/>
                  </a:lnTo>
                  <a:cubicBezTo>
                    <a:pt x="5809" y="43259"/>
                    <a:pt x="6129" y="2296"/>
                    <a:pt x="617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43"/>
            <p:cNvSpPr/>
            <p:nvPr/>
          </p:nvSpPr>
          <p:spPr>
            <a:xfrm>
              <a:off x="3802950" y="4798600"/>
              <a:ext cx="162100" cy="460325"/>
            </a:xfrm>
            <a:custGeom>
              <a:rect b="b" l="l" r="r" t="t"/>
              <a:pathLst>
                <a:path extrusionOk="0" h="18413" w="6484">
                  <a:moveTo>
                    <a:pt x="1" y="1"/>
                  </a:moveTo>
                  <a:lnTo>
                    <a:pt x="1063" y="18323"/>
                  </a:lnTo>
                  <a:cubicBezTo>
                    <a:pt x="1833" y="18369"/>
                    <a:pt x="2603" y="18412"/>
                    <a:pt x="3372" y="18412"/>
                  </a:cubicBezTo>
                  <a:cubicBezTo>
                    <a:pt x="3481" y="18412"/>
                    <a:pt x="3590" y="18411"/>
                    <a:pt x="3699" y="18409"/>
                  </a:cubicBezTo>
                  <a:lnTo>
                    <a:pt x="3977" y="18392"/>
                  </a:lnTo>
                  <a:lnTo>
                    <a:pt x="6484" y="336"/>
                  </a:lnTo>
                  <a:lnTo>
                    <a:pt x="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43"/>
            <p:cNvSpPr/>
            <p:nvPr/>
          </p:nvSpPr>
          <p:spPr>
            <a:xfrm>
              <a:off x="3960350" y="3168525"/>
              <a:ext cx="25625" cy="1401425"/>
            </a:xfrm>
            <a:custGeom>
              <a:rect b="b" l="l" r="r" t="t"/>
              <a:pathLst>
                <a:path extrusionOk="0" fill="none" h="56057" w="1025">
                  <a:moveTo>
                    <a:pt x="1025" y="1"/>
                  </a:moveTo>
                  <a:lnTo>
                    <a:pt x="1" y="56056"/>
                  </a:lnTo>
                </a:path>
              </a:pathLst>
            </a:custGeom>
            <a:noFill/>
            <a:ln cap="flat" cmpd="sng" w="75">
              <a:solidFill>
                <a:srgbClr val="FFFFFF"/>
              </a:solidFill>
              <a:prstDash val="solid"/>
              <a:miter lim="106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43"/>
            <p:cNvSpPr/>
            <p:nvPr/>
          </p:nvSpPr>
          <p:spPr>
            <a:xfrm>
              <a:off x="3825425" y="3175225"/>
              <a:ext cx="91175" cy="1387725"/>
            </a:xfrm>
            <a:custGeom>
              <a:rect b="b" l="l" r="r" t="t"/>
              <a:pathLst>
                <a:path extrusionOk="0" fill="none" h="55509" w="3647">
                  <a:moveTo>
                    <a:pt x="1" y="55508"/>
                  </a:moveTo>
                  <a:lnTo>
                    <a:pt x="3646" y="1"/>
                  </a:lnTo>
                </a:path>
              </a:pathLst>
            </a:custGeom>
            <a:noFill/>
            <a:ln cap="flat" cmpd="sng" w="75">
              <a:solidFill>
                <a:srgbClr val="FFFFFF"/>
              </a:solidFill>
              <a:prstDash val="solid"/>
              <a:miter lim="106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43"/>
            <p:cNvSpPr/>
            <p:nvPr/>
          </p:nvSpPr>
          <p:spPr>
            <a:xfrm>
              <a:off x="3824975" y="4571525"/>
              <a:ext cx="9150" cy="258000"/>
            </a:xfrm>
            <a:custGeom>
              <a:rect b="b" l="l" r="r" t="t"/>
              <a:pathLst>
                <a:path extrusionOk="0" fill="none" h="10320" w="366">
                  <a:moveTo>
                    <a:pt x="366" y="10320"/>
                  </a:moveTo>
                  <a:cubicBezTo>
                    <a:pt x="246" y="6879"/>
                    <a:pt x="125" y="3440"/>
                    <a:pt x="1" y="0"/>
                  </a:cubicBezTo>
                </a:path>
              </a:pathLst>
            </a:custGeom>
            <a:noFill/>
            <a:ln cap="flat" cmpd="sng" w="150">
              <a:solidFill>
                <a:srgbClr val="FFFFFF"/>
              </a:solidFill>
              <a:prstDash val="solid"/>
              <a:miter lim="106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43"/>
            <p:cNvSpPr/>
            <p:nvPr/>
          </p:nvSpPr>
          <p:spPr>
            <a:xfrm>
              <a:off x="3934850" y="4578975"/>
              <a:ext cx="34400" cy="264375"/>
            </a:xfrm>
            <a:custGeom>
              <a:rect b="b" l="l" r="r" t="t"/>
              <a:pathLst>
                <a:path extrusionOk="0" fill="none" h="10575" w="1376">
                  <a:moveTo>
                    <a:pt x="1" y="10575"/>
                  </a:moveTo>
                  <a:cubicBezTo>
                    <a:pt x="442" y="7048"/>
                    <a:pt x="889" y="3522"/>
                    <a:pt x="1375" y="0"/>
                  </a:cubicBezTo>
                </a:path>
              </a:pathLst>
            </a:custGeom>
            <a:noFill/>
            <a:ln cap="flat" cmpd="sng" w="150">
              <a:solidFill>
                <a:srgbClr val="FFFFFF"/>
              </a:solidFill>
              <a:prstDash val="solid"/>
              <a:miter lim="106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43"/>
            <p:cNvSpPr/>
            <p:nvPr/>
          </p:nvSpPr>
          <p:spPr>
            <a:xfrm>
              <a:off x="3864900" y="4573750"/>
              <a:ext cx="3500" cy="261775"/>
            </a:xfrm>
            <a:custGeom>
              <a:rect b="b" l="l" r="r" t="t"/>
              <a:pathLst>
                <a:path extrusionOk="0" fill="none" h="10471" w="140">
                  <a:moveTo>
                    <a:pt x="34" y="10471"/>
                  </a:moveTo>
                  <a:cubicBezTo>
                    <a:pt x="2" y="6981"/>
                    <a:pt x="0" y="3488"/>
                    <a:pt x="139" y="1"/>
                  </a:cubicBezTo>
                </a:path>
              </a:pathLst>
            </a:custGeom>
            <a:noFill/>
            <a:ln cap="flat" cmpd="sng" w="150">
              <a:solidFill>
                <a:srgbClr val="FFFFFF"/>
              </a:solidFill>
              <a:prstDash val="solid"/>
              <a:miter lim="106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43"/>
            <p:cNvSpPr/>
            <p:nvPr/>
          </p:nvSpPr>
          <p:spPr>
            <a:xfrm>
              <a:off x="3899575" y="4576500"/>
              <a:ext cx="22225" cy="266850"/>
            </a:xfrm>
            <a:custGeom>
              <a:rect b="b" l="l" r="r" t="t"/>
              <a:pathLst>
                <a:path extrusionOk="0" fill="none" h="10674" w="889">
                  <a:moveTo>
                    <a:pt x="888" y="1"/>
                  </a:moveTo>
                  <a:cubicBezTo>
                    <a:pt x="629" y="3562"/>
                    <a:pt x="318" y="7118"/>
                    <a:pt x="1" y="10674"/>
                  </a:cubicBezTo>
                </a:path>
              </a:pathLst>
            </a:custGeom>
            <a:noFill/>
            <a:ln cap="flat" cmpd="sng" w="150">
              <a:solidFill>
                <a:srgbClr val="FFFFFF"/>
              </a:solidFill>
              <a:prstDash val="solid"/>
              <a:miter lim="106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43"/>
            <p:cNvSpPr/>
            <p:nvPr/>
          </p:nvSpPr>
          <p:spPr>
            <a:xfrm>
              <a:off x="3633225" y="4295725"/>
              <a:ext cx="169275" cy="287600"/>
            </a:xfrm>
            <a:custGeom>
              <a:rect b="b" l="l" r="r" t="t"/>
              <a:pathLst>
                <a:path extrusionOk="0" h="11504" w="6771">
                  <a:moveTo>
                    <a:pt x="5570" y="0"/>
                  </a:moveTo>
                  <a:cubicBezTo>
                    <a:pt x="5442" y="0"/>
                    <a:pt x="5310" y="21"/>
                    <a:pt x="5177" y="65"/>
                  </a:cubicBezTo>
                  <a:cubicBezTo>
                    <a:pt x="4481" y="293"/>
                    <a:pt x="4221" y="995"/>
                    <a:pt x="4078" y="1618"/>
                  </a:cubicBezTo>
                  <a:cubicBezTo>
                    <a:pt x="3775" y="2939"/>
                    <a:pt x="3885" y="4336"/>
                    <a:pt x="3841" y="5678"/>
                  </a:cubicBezTo>
                  <a:cubicBezTo>
                    <a:pt x="3812" y="6533"/>
                    <a:pt x="3759" y="7398"/>
                    <a:pt x="3543" y="8230"/>
                  </a:cubicBezTo>
                  <a:cubicBezTo>
                    <a:pt x="3472" y="8508"/>
                    <a:pt x="3385" y="8783"/>
                    <a:pt x="3280" y="9051"/>
                  </a:cubicBezTo>
                  <a:cubicBezTo>
                    <a:pt x="3165" y="9366"/>
                    <a:pt x="3011" y="9665"/>
                    <a:pt x="2822" y="9943"/>
                  </a:cubicBezTo>
                  <a:cubicBezTo>
                    <a:pt x="2614" y="10329"/>
                    <a:pt x="2277" y="10529"/>
                    <a:pt x="1818" y="10554"/>
                  </a:cubicBezTo>
                  <a:cubicBezTo>
                    <a:pt x="1638" y="10461"/>
                    <a:pt x="1442" y="10290"/>
                    <a:pt x="1231" y="10041"/>
                  </a:cubicBezTo>
                  <a:cubicBezTo>
                    <a:pt x="1194" y="9883"/>
                    <a:pt x="1169" y="9724"/>
                    <a:pt x="1154" y="9563"/>
                  </a:cubicBezTo>
                  <a:cubicBezTo>
                    <a:pt x="1140" y="9417"/>
                    <a:pt x="1007" y="9348"/>
                    <a:pt x="873" y="9348"/>
                  </a:cubicBezTo>
                  <a:cubicBezTo>
                    <a:pt x="797" y="9348"/>
                    <a:pt x="721" y="9370"/>
                    <a:pt x="667" y="9412"/>
                  </a:cubicBezTo>
                  <a:cubicBezTo>
                    <a:pt x="135" y="9823"/>
                    <a:pt x="0" y="10543"/>
                    <a:pt x="506" y="11051"/>
                  </a:cubicBezTo>
                  <a:cubicBezTo>
                    <a:pt x="520" y="11066"/>
                    <a:pt x="536" y="11077"/>
                    <a:pt x="550" y="11090"/>
                  </a:cubicBezTo>
                  <a:cubicBezTo>
                    <a:pt x="786" y="11349"/>
                    <a:pt x="1115" y="11504"/>
                    <a:pt x="1513" y="11504"/>
                  </a:cubicBezTo>
                  <a:cubicBezTo>
                    <a:pt x="1575" y="11504"/>
                    <a:pt x="1638" y="11500"/>
                    <a:pt x="1703" y="11493"/>
                  </a:cubicBezTo>
                  <a:cubicBezTo>
                    <a:pt x="2112" y="11446"/>
                    <a:pt x="2458" y="11244"/>
                    <a:pt x="2750" y="10970"/>
                  </a:cubicBezTo>
                  <a:cubicBezTo>
                    <a:pt x="2873" y="10877"/>
                    <a:pt x="2987" y="10775"/>
                    <a:pt x="3092" y="10662"/>
                  </a:cubicBezTo>
                  <a:cubicBezTo>
                    <a:pt x="4043" y="9630"/>
                    <a:pt x="4303" y="8129"/>
                    <a:pt x="4385" y="6805"/>
                  </a:cubicBezTo>
                  <a:cubicBezTo>
                    <a:pt x="4389" y="6739"/>
                    <a:pt x="4391" y="6639"/>
                    <a:pt x="4392" y="6519"/>
                  </a:cubicBezTo>
                  <a:cubicBezTo>
                    <a:pt x="4405" y="6329"/>
                    <a:pt x="4415" y="6137"/>
                    <a:pt x="4423" y="5948"/>
                  </a:cubicBezTo>
                  <a:cubicBezTo>
                    <a:pt x="4455" y="5148"/>
                    <a:pt x="4439" y="4347"/>
                    <a:pt x="4468" y="3547"/>
                  </a:cubicBezTo>
                  <a:cubicBezTo>
                    <a:pt x="4470" y="3507"/>
                    <a:pt x="4472" y="3466"/>
                    <a:pt x="4473" y="3425"/>
                  </a:cubicBezTo>
                  <a:cubicBezTo>
                    <a:pt x="4573" y="2277"/>
                    <a:pt x="4793" y="1196"/>
                    <a:pt x="5273" y="807"/>
                  </a:cubicBezTo>
                  <a:cubicBezTo>
                    <a:pt x="5308" y="909"/>
                    <a:pt x="5424" y="976"/>
                    <a:pt x="5537" y="976"/>
                  </a:cubicBezTo>
                  <a:cubicBezTo>
                    <a:pt x="5541" y="976"/>
                    <a:pt x="5545" y="976"/>
                    <a:pt x="5550" y="976"/>
                  </a:cubicBezTo>
                  <a:cubicBezTo>
                    <a:pt x="5615" y="1302"/>
                    <a:pt x="5803" y="1582"/>
                    <a:pt x="6222" y="1582"/>
                  </a:cubicBezTo>
                  <a:cubicBezTo>
                    <a:pt x="6444" y="1582"/>
                    <a:pt x="6660" y="1470"/>
                    <a:pt x="6732" y="1261"/>
                  </a:cubicBezTo>
                  <a:cubicBezTo>
                    <a:pt x="6770" y="1152"/>
                    <a:pt x="6761" y="1037"/>
                    <a:pt x="6728" y="928"/>
                  </a:cubicBezTo>
                  <a:cubicBezTo>
                    <a:pt x="6699" y="833"/>
                    <a:pt x="6610" y="712"/>
                    <a:pt x="6649" y="615"/>
                  </a:cubicBezTo>
                  <a:cubicBezTo>
                    <a:pt x="6702" y="477"/>
                    <a:pt x="6564" y="358"/>
                    <a:pt x="6437" y="358"/>
                  </a:cubicBezTo>
                  <a:cubicBezTo>
                    <a:pt x="6422" y="358"/>
                    <a:pt x="6407" y="359"/>
                    <a:pt x="6393" y="363"/>
                  </a:cubicBezTo>
                  <a:cubicBezTo>
                    <a:pt x="6185" y="132"/>
                    <a:pt x="5892" y="0"/>
                    <a:pt x="557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43"/>
            <p:cNvSpPr/>
            <p:nvPr/>
          </p:nvSpPr>
          <p:spPr>
            <a:xfrm>
              <a:off x="3992175" y="4306125"/>
              <a:ext cx="151525" cy="297100"/>
            </a:xfrm>
            <a:custGeom>
              <a:rect b="b" l="l" r="r" t="t"/>
              <a:pathLst>
                <a:path extrusionOk="0" h="11884" w="6061">
                  <a:moveTo>
                    <a:pt x="1244" y="1"/>
                  </a:moveTo>
                  <a:cubicBezTo>
                    <a:pt x="956" y="1"/>
                    <a:pt x="687" y="99"/>
                    <a:pt x="476" y="280"/>
                  </a:cubicBezTo>
                  <a:cubicBezTo>
                    <a:pt x="455" y="273"/>
                    <a:pt x="432" y="269"/>
                    <a:pt x="408" y="269"/>
                  </a:cubicBezTo>
                  <a:cubicBezTo>
                    <a:pt x="281" y="269"/>
                    <a:pt x="144" y="369"/>
                    <a:pt x="183" y="503"/>
                  </a:cubicBezTo>
                  <a:cubicBezTo>
                    <a:pt x="213" y="606"/>
                    <a:pt x="109" y="716"/>
                    <a:pt x="68" y="806"/>
                  </a:cubicBezTo>
                  <a:cubicBezTo>
                    <a:pt x="22" y="911"/>
                    <a:pt x="1" y="1025"/>
                    <a:pt x="25" y="1137"/>
                  </a:cubicBezTo>
                  <a:cubicBezTo>
                    <a:pt x="78" y="1353"/>
                    <a:pt x="292" y="1488"/>
                    <a:pt x="523" y="1511"/>
                  </a:cubicBezTo>
                  <a:cubicBezTo>
                    <a:pt x="556" y="1515"/>
                    <a:pt x="587" y="1516"/>
                    <a:pt x="617" y="1516"/>
                  </a:cubicBezTo>
                  <a:cubicBezTo>
                    <a:pt x="993" y="1516"/>
                    <a:pt x="1194" y="1273"/>
                    <a:pt x="1289" y="978"/>
                  </a:cubicBezTo>
                  <a:cubicBezTo>
                    <a:pt x="1304" y="981"/>
                    <a:pt x="1320" y="982"/>
                    <a:pt x="1335" y="982"/>
                  </a:cubicBezTo>
                  <a:cubicBezTo>
                    <a:pt x="1442" y="982"/>
                    <a:pt x="1551" y="928"/>
                    <a:pt x="1594" y="839"/>
                  </a:cubicBezTo>
                  <a:cubicBezTo>
                    <a:pt x="2054" y="1277"/>
                    <a:pt x="2169" y="2376"/>
                    <a:pt x="2152" y="3528"/>
                  </a:cubicBezTo>
                  <a:cubicBezTo>
                    <a:pt x="2149" y="3568"/>
                    <a:pt x="2146" y="3611"/>
                    <a:pt x="2144" y="3651"/>
                  </a:cubicBezTo>
                  <a:cubicBezTo>
                    <a:pt x="2090" y="4449"/>
                    <a:pt x="1988" y="5244"/>
                    <a:pt x="1937" y="6043"/>
                  </a:cubicBezTo>
                  <a:cubicBezTo>
                    <a:pt x="1925" y="6232"/>
                    <a:pt x="1917" y="6422"/>
                    <a:pt x="1910" y="6613"/>
                  </a:cubicBezTo>
                  <a:cubicBezTo>
                    <a:pt x="1899" y="6734"/>
                    <a:pt x="1890" y="6832"/>
                    <a:pt x="1887" y="6898"/>
                  </a:cubicBezTo>
                  <a:cubicBezTo>
                    <a:pt x="1832" y="8225"/>
                    <a:pt x="1946" y="9745"/>
                    <a:pt x="2827" y="10870"/>
                  </a:cubicBezTo>
                  <a:cubicBezTo>
                    <a:pt x="2925" y="10994"/>
                    <a:pt x="3033" y="11110"/>
                    <a:pt x="3151" y="11214"/>
                  </a:cubicBezTo>
                  <a:cubicBezTo>
                    <a:pt x="3426" y="11517"/>
                    <a:pt x="3766" y="11755"/>
                    <a:pt x="4187" y="11844"/>
                  </a:cubicBezTo>
                  <a:cubicBezTo>
                    <a:pt x="4311" y="11871"/>
                    <a:pt x="4430" y="11884"/>
                    <a:pt x="4545" y="11884"/>
                  </a:cubicBezTo>
                  <a:cubicBezTo>
                    <a:pt x="4892" y="11884"/>
                    <a:pt x="5194" y="11767"/>
                    <a:pt x="5431" y="11566"/>
                  </a:cubicBezTo>
                  <a:cubicBezTo>
                    <a:pt x="5447" y="11554"/>
                    <a:pt x="5464" y="11545"/>
                    <a:pt x="5481" y="11533"/>
                  </a:cubicBezTo>
                  <a:cubicBezTo>
                    <a:pt x="6061" y="11080"/>
                    <a:pt x="5997" y="10349"/>
                    <a:pt x="5486" y="9885"/>
                  </a:cubicBezTo>
                  <a:cubicBezTo>
                    <a:pt x="5424" y="9828"/>
                    <a:pt x="5328" y="9797"/>
                    <a:pt x="5235" y="9797"/>
                  </a:cubicBezTo>
                  <a:cubicBezTo>
                    <a:pt x="5110" y="9797"/>
                    <a:pt x="4990" y="9853"/>
                    <a:pt x="4964" y="9982"/>
                  </a:cubicBezTo>
                  <a:cubicBezTo>
                    <a:pt x="4931" y="10141"/>
                    <a:pt x="4887" y="10298"/>
                    <a:pt x="4831" y="10451"/>
                  </a:cubicBezTo>
                  <a:cubicBezTo>
                    <a:pt x="4586" y="10676"/>
                    <a:pt x="4364" y="10825"/>
                    <a:pt x="4166" y="10898"/>
                  </a:cubicBezTo>
                  <a:cubicBezTo>
                    <a:pt x="3691" y="10826"/>
                    <a:pt x="3361" y="10591"/>
                    <a:pt x="3186" y="10185"/>
                  </a:cubicBezTo>
                  <a:cubicBezTo>
                    <a:pt x="3018" y="9891"/>
                    <a:pt x="2890" y="9576"/>
                    <a:pt x="2802" y="9250"/>
                  </a:cubicBezTo>
                  <a:cubicBezTo>
                    <a:pt x="2721" y="8973"/>
                    <a:pt x="2659" y="8691"/>
                    <a:pt x="2615" y="8405"/>
                  </a:cubicBezTo>
                  <a:cubicBezTo>
                    <a:pt x="2479" y="7554"/>
                    <a:pt x="2514" y="6689"/>
                    <a:pt x="2575" y="5836"/>
                  </a:cubicBezTo>
                  <a:cubicBezTo>
                    <a:pt x="2671" y="4496"/>
                    <a:pt x="2933" y="3119"/>
                    <a:pt x="2756" y="1773"/>
                  </a:cubicBezTo>
                  <a:cubicBezTo>
                    <a:pt x="2673" y="1137"/>
                    <a:pt x="2476" y="413"/>
                    <a:pt x="1775" y="112"/>
                  </a:cubicBezTo>
                  <a:cubicBezTo>
                    <a:pt x="1597" y="37"/>
                    <a:pt x="1418" y="1"/>
                    <a:pt x="124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43"/>
            <p:cNvSpPr/>
            <p:nvPr/>
          </p:nvSpPr>
          <p:spPr>
            <a:xfrm>
              <a:off x="3891075" y="2949150"/>
              <a:ext cx="133325" cy="258475"/>
            </a:xfrm>
            <a:custGeom>
              <a:rect b="b" l="l" r="r" t="t"/>
              <a:pathLst>
                <a:path extrusionOk="0" h="10339" w="5333">
                  <a:moveTo>
                    <a:pt x="2863" y="1"/>
                  </a:moveTo>
                  <a:cubicBezTo>
                    <a:pt x="2691" y="1"/>
                    <a:pt x="2518" y="13"/>
                    <a:pt x="2379" y="13"/>
                  </a:cubicBezTo>
                  <a:cubicBezTo>
                    <a:pt x="2349" y="13"/>
                    <a:pt x="2321" y="13"/>
                    <a:pt x="2294" y="11"/>
                  </a:cubicBezTo>
                  <a:cubicBezTo>
                    <a:pt x="2232" y="23"/>
                    <a:pt x="2170" y="40"/>
                    <a:pt x="2111" y="61"/>
                  </a:cubicBezTo>
                  <a:cubicBezTo>
                    <a:pt x="1676" y="382"/>
                    <a:pt x="1500" y="1338"/>
                    <a:pt x="1415" y="2231"/>
                  </a:cubicBezTo>
                  <a:cubicBezTo>
                    <a:pt x="1387" y="2254"/>
                    <a:pt x="1363" y="2281"/>
                    <a:pt x="1339" y="2309"/>
                  </a:cubicBezTo>
                  <a:cubicBezTo>
                    <a:pt x="1200" y="2326"/>
                    <a:pt x="1065" y="2409"/>
                    <a:pt x="965" y="2539"/>
                  </a:cubicBezTo>
                  <a:cubicBezTo>
                    <a:pt x="876" y="2630"/>
                    <a:pt x="818" y="2761"/>
                    <a:pt x="772" y="2892"/>
                  </a:cubicBezTo>
                  <a:cubicBezTo>
                    <a:pt x="761" y="2891"/>
                    <a:pt x="750" y="2891"/>
                    <a:pt x="740" y="2891"/>
                  </a:cubicBezTo>
                  <a:cubicBezTo>
                    <a:pt x="297" y="2891"/>
                    <a:pt x="96" y="3334"/>
                    <a:pt x="31" y="3701"/>
                  </a:cubicBezTo>
                  <a:cubicBezTo>
                    <a:pt x="0" y="3875"/>
                    <a:pt x="14" y="4069"/>
                    <a:pt x="146" y="4205"/>
                  </a:cubicBezTo>
                  <a:cubicBezTo>
                    <a:pt x="232" y="4296"/>
                    <a:pt x="352" y="4348"/>
                    <a:pt x="477" y="4348"/>
                  </a:cubicBezTo>
                  <a:cubicBezTo>
                    <a:pt x="480" y="4348"/>
                    <a:pt x="482" y="4347"/>
                    <a:pt x="485" y="4347"/>
                  </a:cubicBezTo>
                  <a:cubicBezTo>
                    <a:pt x="492" y="4445"/>
                    <a:pt x="512" y="4540"/>
                    <a:pt x="543" y="4633"/>
                  </a:cubicBezTo>
                  <a:cubicBezTo>
                    <a:pt x="595" y="4783"/>
                    <a:pt x="686" y="4926"/>
                    <a:pt x="810" y="5019"/>
                  </a:cubicBezTo>
                  <a:cubicBezTo>
                    <a:pt x="848" y="5071"/>
                    <a:pt x="892" y="5116"/>
                    <a:pt x="941" y="5158"/>
                  </a:cubicBezTo>
                  <a:cubicBezTo>
                    <a:pt x="1001" y="5208"/>
                    <a:pt x="1068" y="5249"/>
                    <a:pt x="1141" y="5278"/>
                  </a:cubicBezTo>
                  <a:cubicBezTo>
                    <a:pt x="1047" y="5983"/>
                    <a:pt x="930" y="6694"/>
                    <a:pt x="783" y="7399"/>
                  </a:cubicBezTo>
                  <a:cubicBezTo>
                    <a:pt x="750" y="7829"/>
                    <a:pt x="717" y="8260"/>
                    <a:pt x="649" y="8684"/>
                  </a:cubicBezTo>
                  <a:cubicBezTo>
                    <a:pt x="574" y="9165"/>
                    <a:pt x="504" y="9648"/>
                    <a:pt x="450" y="10132"/>
                  </a:cubicBezTo>
                  <a:lnTo>
                    <a:pt x="4439" y="10338"/>
                  </a:lnTo>
                  <a:cubicBezTo>
                    <a:pt x="4193" y="8749"/>
                    <a:pt x="4133" y="7139"/>
                    <a:pt x="4020" y="5538"/>
                  </a:cubicBezTo>
                  <a:cubicBezTo>
                    <a:pt x="4015" y="5467"/>
                    <a:pt x="4095" y="5409"/>
                    <a:pt x="4164" y="5409"/>
                  </a:cubicBezTo>
                  <a:cubicBezTo>
                    <a:pt x="4166" y="5409"/>
                    <a:pt x="4168" y="5409"/>
                    <a:pt x="4170" y="5409"/>
                  </a:cubicBezTo>
                  <a:lnTo>
                    <a:pt x="4279" y="5415"/>
                  </a:lnTo>
                  <a:cubicBezTo>
                    <a:pt x="4290" y="5412"/>
                    <a:pt x="4303" y="5408"/>
                    <a:pt x="4315" y="5404"/>
                  </a:cubicBezTo>
                  <a:cubicBezTo>
                    <a:pt x="4652" y="5255"/>
                    <a:pt x="4790" y="4830"/>
                    <a:pt x="4831" y="4367"/>
                  </a:cubicBezTo>
                  <a:cubicBezTo>
                    <a:pt x="5100" y="4272"/>
                    <a:pt x="5311" y="4012"/>
                    <a:pt x="5321" y="3741"/>
                  </a:cubicBezTo>
                  <a:cubicBezTo>
                    <a:pt x="5333" y="3412"/>
                    <a:pt x="5066" y="3178"/>
                    <a:pt x="4758" y="3098"/>
                  </a:cubicBezTo>
                  <a:cubicBezTo>
                    <a:pt x="4755" y="3076"/>
                    <a:pt x="4751" y="3054"/>
                    <a:pt x="4746" y="3035"/>
                  </a:cubicBezTo>
                  <a:cubicBezTo>
                    <a:pt x="4689" y="2746"/>
                    <a:pt x="4564" y="2318"/>
                    <a:pt x="4216" y="2236"/>
                  </a:cubicBezTo>
                  <a:cubicBezTo>
                    <a:pt x="4178" y="2226"/>
                    <a:pt x="4139" y="2221"/>
                    <a:pt x="4101" y="2221"/>
                  </a:cubicBezTo>
                  <a:cubicBezTo>
                    <a:pt x="4006" y="2221"/>
                    <a:pt x="3913" y="2251"/>
                    <a:pt x="3834" y="2309"/>
                  </a:cubicBezTo>
                  <a:cubicBezTo>
                    <a:pt x="3808" y="1987"/>
                    <a:pt x="3781" y="1666"/>
                    <a:pt x="3748" y="1344"/>
                  </a:cubicBezTo>
                  <a:cubicBezTo>
                    <a:pt x="3708" y="961"/>
                    <a:pt x="3862" y="470"/>
                    <a:pt x="3527" y="165"/>
                  </a:cubicBezTo>
                  <a:cubicBezTo>
                    <a:pt x="3377" y="28"/>
                    <a:pt x="3120" y="1"/>
                    <a:pt x="286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43"/>
            <p:cNvSpPr/>
            <p:nvPr/>
          </p:nvSpPr>
          <p:spPr>
            <a:xfrm>
              <a:off x="3769400" y="4546900"/>
              <a:ext cx="232600" cy="44625"/>
            </a:xfrm>
            <a:custGeom>
              <a:rect b="b" l="l" r="r" t="t"/>
              <a:pathLst>
                <a:path extrusionOk="0" h="1785" w="9304">
                  <a:moveTo>
                    <a:pt x="67" y="1"/>
                  </a:moveTo>
                  <a:lnTo>
                    <a:pt x="0" y="1307"/>
                  </a:lnTo>
                  <a:lnTo>
                    <a:pt x="9223" y="1784"/>
                  </a:lnTo>
                  <a:lnTo>
                    <a:pt x="9304" y="226"/>
                  </a:lnTo>
                  <a:lnTo>
                    <a:pt x="6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43"/>
            <p:cNvSpPr/>
            <p:nvPr/>
          </p:nvSpPr>
          <p:spPr>
            <a:xfrm>
              <a:off x="4030400" y="2860125"/>
              <a:ext cx="242750" cy="463800"/>
            </a:xfrm>
            <a:custGeom>
              <a:rect b="b" l="l" r="r" t="t"/>
              <a:pathLst>
                <a:path extrusionOk="0" h="18552" w="9710">
                  <a:moveTo>
                    <a:pt x="4649" y="0"/>
                  </a:moveTo>
                  <a:cubicBezTo>
                    <a:pt x="2920" y="0"/>
                    <a:pt x="1538" y="1288"/>
                    <a:pt x="891" y="2858"/>
                  </a:cubicBezTo>
                  <a:cubicBezTo>
                    <a:pt x="159" y="4632"/>
                    <a:pt x="0" y="7262"/>
                    <a:pt x="555" y="9115"/>
                  </a:cubicBezTo>
                  <a:cubicBezTo>
                    <a:pt x="765" y="9812"/>
                    <a:pt x="1190" y="10475"/>
                    <a:pt x="1836" y="10810"/>
                  </a:cubicBezTo>
                  <a:lnTo>
                    <a:pt x="2557" y="16662"/>
                  </a:lnTo>
                  <a:cubicBezTo>
                    <a:pt x="2602" y="17033"/>
                    <a:pt x="2677" y="17349"/>
                    <a:pt x="2809" y="17610"/>
                  </a:cubicBezTo>
                  <a:cubicBezTo>
                    <a:pt x="3013" y="18013"/>
                    <a:pt x="3354" y="18284"/>
                    <a:pt x="3933" y="18421"/>
                  </a:cubicBezTo>
                  <a:cubicBezTo>
                    <a:pt x="4304" y="18508"/>
                    <a:pt x="4686" y="18552"/>
                    <a:pt x="5068" y="18552"/>
                  </a:cubicBezTo>
                  <a:cubicBezTo>
                    <a:pt x="5743" y="18552"/>
                    <a:pt x="6417" y="18416"/>
                    <a:pt x="7037" y="18150"/>
                  </a:cubicBezTo>
                  <a:cubicBezTo>
                    <a:pt x="7828" y="17806"/>
                    <a:pt x="8517" y="17264"/>
                    <a:pt x="9036" y="16576"/>
                  </a:cubicBezTo>
                  <a:cubicBezTo>
                    <a:pt x="9710" y="15684"/>
                    <a:pt x="9464" y="15136"/>
                    <a:pt x="9213" y="14099"/>
                  </a:cubicBezTo>
                  <a:cubicBezTo>
                    <a:pt x="8697" y="11967"/>
                    <a:pt x="8554" y="9993"/>
                    <a:pt x="8882" y="7826"/>
                  </a:cubicBezTo>
                  <a:cubicBezTo>
                    <a:pt x="9052" y="6703"/>
                    <a:pt x="9180" y="5538"/>
                    <a:pt x="9072" y="4417"/>
                  </a:cubicBezTo>
                  <a:cubicBezTo>
                    <a:pt x="9012" y="3789"/>
                    <a:pt x="8879" y="3176"/>
                    <a:pt x="8636" y="2590"/>
                  </a:cubicBezTo>
                  <a:cubicBezTo>
                    <a:pt x="7940" y="900"/>
                    <a:pt x="6480" y="36"/>
                    <a:pt x="4719" y="1"/>
                  </a:cubicBezTo>
                  <a:cubicBezTo>
                    <a:pt x="4695" y="0"/>
                    <a:pt x="4672" y="0"/>
                    <a:pt x="464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43"/>
            <p:cNvSpPr/>
            <p:nvPr/>
          </p:nvSpPr>
          <p:spPr>
            <a:xfrm>
              <a:off x="4007275" y="2808225"/>
              <a:ext cx="301625" cy="244575"/>
            </a:xfrm>
            <a:custGeom>
              <a:rect b="b" l="l" r="r" t="t"/>
              <a:pathLst>
                <a:path extrusionOk="0" h="9783" w="12065">
                  <a:moveTo>
                    <a:pt x="2484" y="0"/>
                  </a:moveTo>
                  <a:cubicBezTo>
                    <a:pt x="2439" y="0"/>
                    <a:pt x="2393" y="1"/>
                    <a:pt x="2348" y="3"/>
                  </a:cubicBezTo>
                  <a:cubicBezTo>
                    <a:pt x="1587" y="26"/>
                    <a:pt x="786" y="305"/>
                    <a:pt x="355" y="932"/>
                  </a:cubicBezTo>
                  <a:cubicBezTo>
                    <a:pt x="76" y="1338"/>
                    <a:pt x="0" y="1933"/>
                    <a:pt x="325" y="2303"/>
                  </a:cubicBezTo>
                  <a:cubicBezTo>
                    <a:pt x="466" y="2464"/>
                    <a:pt x="668" y="2567"/>
                    <a:pt x="800" y="2736"/>
                  </a:cubicBezTo>
                  <a:cubicBezTo>
                    <a:pt x="1217" y="3264"/>
                    <a:pt x="789" y="4164"/>
                    <a:pt x="1247" y="4657"/>
                  </a:cubicBezTo>
                  <a:cubicBezTo>
                    <a:pt x="1401" y="4825"/>
                    <a:pt x="1621" y="4900"/>
                    <a:pt x="1852" y="4937"/>
                  </a:cubicBezTo>
                  <a:cubicBezTo>
                    <a:pt x="1968" y="4956"/>
                    <a:pt x="2085" y="4967"/>
                    <a:pt x="2199" y="4974"/>
                  </a:cubicBezTo>
                  <a:cubicBezTo>
                    <a:pt x="2507" y="4997"/>
                    <a:pt x="2818" y="5019"/>
                    <a:pt x="3128" y="5019"/>
                  </a:cubicBezTo>
                  <a:cubicBezTo>
                    <a:pt x="3503" y="5019"/>
                    <a:pt x="3875" y="4987"/>
                    <a:pt x="4234" y="4882"/>
                  </a:cubicBezTo>
                  <a:cubicBezTo>
                    <a:pt x="4847" y="4704"/>
                    <a:pt x="5389" y="4325"/>
                    <a:pt x="6009" y="4170"/>
                  </a:cubicBezTo>
                  <a:cubicBezTo>
                    <a:pt x="6148" y="4136"/>
                    <a:pt x="6292" y="4118"/>
                    <a:pt x="6436" y="4118"/>
                  </a:cubicBezTo>
                  <a:cubicBezTo>
                    <a:pt x="6953" y="4118"/>
                    <a:pt x="7472" y="4341"/>
                    <a:pt x="7749" y="4801"/>
                  </a:cubicBezTo>
                  <a:cubicBezTo>
                    <a:pt x="8123" y="5423"/>
                    <a:pt x="7939" y="6240"/>
                    <a:pt x="8375" y="6855"/>
                  </a:cubicBezTo>
                  <a:cubicBezTo>
                    <a:pt x="8463" y="6981"/>
                    <a:pt x="8587" y="7084"/>
                    <a:pt x="8649" y="7225"/>
                  </a:cubicBezTo>
                  <a:cubicBezTo>
                    <a:pt x="8752" y="7459"/>
                    <a:pt x="8658" y="7724"/>
                    <a:pt x="8610" y="7974"/>
                  </a:cubicBezTo>
                  <a:cubicBezTo>
                    <a:pt x="8495" y="8563"/>
                    <a:pt x="8680" y="9236"/>
                    <a:pt x="9171" y="9581"/>
                  </a:cubicBezTo>
                  <a:cubicBezTo>
                    <a:pt x="9361" y="9714"/>
                    <a:pt x="9532" y="9783"/>
                    <a:pt x="9684" y="9783"/>
                  </a:cubicBezTo>
                  <a:cubicBezTo>
                    <a:pt x="9911" y="9783"/>
                    <a:pt x="10095" y="9628"/>
                    <a:pt x="10232" y="9308"/>
                  </a:cubicBezTo>
                  <a:lnTo>
                    <a:pt x="11606" y="6084"/>
                  </a:lnTo>
                  <a:cubicBezTo>
                    <a:pt x="11818" y="5587"/>
                    <a:pt x="12034" y="5077"/>
                    <a:pt x="12045" y="4537"/>
                  </a:cubicBezTo>
                  <a:cubicBezTo>
                    <a:pt x="12065" y="3752"/>
                    <a:pt x="11647" y="3016"/>
                    <a:pt x="11113" y="2441"/>
                  </a:cubicBezTo>
                  <a:cubicBezTo>
                    <a:pt x="10258" y="1521"/>
                    <a:pt x="9111" y="951"/>
                    <a:pt x="7927" y="575"/>
                  </a:cubicBezTo>
                  <a:cubicBezTo>
                    <a:pt x="7496" y="439"/>
                    <a:pt x="7043" y="253"/>
                    <a:pt x="6591" y="253"/>
                  </a:cubicBezTo>
                  <a:cubicBezTo>
                    <a:pt x="6557" y="253"/>
                    <a:pt x="6524" y="254"/>
                    <a:pt x="6491" y="256"/>
                  </a:cubicBezTo>
                  <a:cubicBezTo>
                    <a:pt x="6061" y="283"/>
                    <a:pt x="5670" y="329"/>
                    <a:pt x="5264" y="329"/>
                  </a:cubicBezTo>
                  <a:cubicBezTo>
                    <a:pt x="5052" y="329"/>
                    <a:pt x="4837" y="317"/>
                    <a:pt x="4610" y="282"/>
                  </a:cubicBezTo>
                  <a:cubicBezTo>
                    <a:pt x="3902" y="174"/>
                    <a:pt x="3198" y="0"/>
                    <a:pt x="248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43"/>
            <p:cNvSpPr/>
            <p:nvPr/>
          </p:nvSpPr>
          <p:spPr>
            <a:xfrm>
              <a:off x="3845625" y="3480425"/>
              <a:ext cx="638075" cy="587600"/>
            </a:xfrm>
            <a:custGeom>
              <a:rect b="b" l="l" r="r" t="t"/>
              <a:pathLst>
                <a:path extrusionOk="0" h="23504" w="25523">
                  <a:moveTo>
                    <a:pt x="19623" y="1"/>
                  </a:moveTo>
                  <a:cubicBezTo>
                    <a:pt x="19249" y="1"/>
                    <a:pt x="18931" y="112"/>
                    <a:pt x="18720" y="393"/>
                  </a:cubicBezTo>
                  <a:cubicBezTo>
                    <a:pt x="17935" y="1442"/>
                    <a:pt x="17830" y="2828"/>
                    <a:pt x="17512" y="4099"/>
                  </a:cubicBezTo>
                  <a:cubicBezTo>
                    <a:pt x="17425" y="4445"/>
                    <a:pt x="17321" y="4789"/>
                    <a:pt x="17159" y="5108"/>
                  </a:cubicBezTo>
                  <a:cubicBezTo>
                    <a:pt x="16969" y="5482"/>
                    <a:pt x="16705" y="5813"/>
                    <a:pt x="16455" y="6151"/>
                  </a:cubicBezTo>
                  <a:cubicBezTo>
                    <a:pt x="15689" y="7192"/>
                    <a:pt x="15141" y="8327"/>
                    <a:pt x="14601" y="9462"/>
                  </a:cubicBezTo>
                  <a:cubicBezTo>
                    <a:pt x="14202" y="10302"/>
                    <a:pt x="13808" y="11143"/>
                    <a:pt x="13332" y="11947"/>
                  </a:cubicBezTo>
                  <a:cubicBezTo>
                    <a:pt x="12148" y="13947"/>
                    <a:pt x="9969" y="15757"/>
                    <a:pt x="8240" y="17275"/>
                  </a:cubicBezTo>
                  <a:cubicBezTo>
                    <a:pt x="7219" y="18171"/>
                    <a:pt x="5891" y="19211"/>
                    <a:pt x="4469" y="19276"/>
                  </a:cubicBezTo>
                  <a:cubicBezTo>
                    <a:pt x="4427" y="19278"/>
                    <a:pt x="4385" y="19279"/>
                    <a:pt x="4344" y="19279"/>
                  </a:cubicBezTo>
                  <a:cubicBezTo>
                    <a:pt x="3625" y="19279"/>
                    <a:pt x="3008" y="19004"/>
                    <a:pt x="2362" y="19004"/>
                  </a:cubicBezTo>
                  <a:cubicBezTo>
                    <a:pt x="2013" y="19004"/>
                    <a:pt x="1656" y="19084"/>
                    <a:pt x="1269" y="19329"/>
                  </a:cubicBezTo>
                  <a:cubicBezTo>
                    <a:pt x="125" y="20056"/>
                    <a:pt x="0" y="22130"/>
                    <a:pt x="1092" y="22940"/>
                  </a:cubicBezTo>
                  <a:cubicBezTo>
                    <a:pt x="1677" y="23375"/>
                    <a:pt x="2415" y="23504"/>
                    <a:pt x="3155" y="23504"/>
                  </a:cubicBezTo>
                  <a:cubicBezTo>
                    <a:pt x="3391" y="23504"/>
                    <a:pt x="3626" y="23491"/>
                    <a:pt x="3857" y="23470"/>
                  </a:cubicBezTo>
                  <a:cubicBezTo>
                    <a:pt x="7435" y="23155"/>
                    <a:pt x="10764" y="21399"/>
                    <a:pt x="13522" y="19098"/>
                  </a:cubicBezTo>
                  <a:cubicBezTo>
                    <a:pt x="16290" y="16785"/>
                    <a:pt x="18764" y="14099"/>
                    <a:pt x="20856" y="11162"/>
                  </a:cubicBezTo>
                  <a:cubicBezTo>
                    <a:pt x="21911" y="9682"/>
                    <a:pt x="22871" y="8131"/>
                    <a:pt x="23694" y="6511"/>
                  </a:cubicBezTo>
                  <a:cubicBezTo>
                    <a:pt x="24232" y="5451"/>
                    <a:pt x="25522" y="4028"/>
                    <a:pt x="24867" y="2809"/>
                  </a:cubicBezTo>
                  <a:cubicBezTo>
                    <a:pt x="24503" y="2131"/>
                    <a:pt x="23810" y="1698"/>
                    <a:pt x="23119" y="1359"/>
                  </a:cubicBezTo>
                  <a:cubicBezTo>
                    <a:pt x="22320" y="966"/>
                    <a:pt x="20726" y="1"/>
                    <a:pt x="1962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43"/>
            <p:cNvSpPr/>
            <p:nvPr/>
          </p:nvSpPr>
          <p:spPr>
            <a:xfrm>
              <a:off x="3824425" y="3542625"/>
              <a:ext cx="116600" cy="139100"/>
            </a:xfrm>
            <a:custGeom>
              <a:rect b="b" l="l" r="r" t="t"/>
              <a:pathLst>
                <a:path extrusionOk="0" h="5564" w="4664">
                  <a:moveTo>
                    <a:pt x="2327" y="0"/>
                  </a:moveTo>
                  <a:cubicBezTo>
                    <a:pt x="1560" y="0"/>
                    <a:pt x="1226" y="1152"/>
                    <a:pt x="819" y="2032"/>
                  </a:cubicBezTo>
                  <a:cubicBezTo>
                    <a:pt x="401" y="2937"/>
                    <a:pt x="0" y="4061"/>
                    <a:pt x="589" y="4866"/>
                  </a:cubicBezTo>
                  <a:cubicBezTo>
                    <a:pt x="826" y="5190"/>
                    <a:pt x="1197" y="5401"/>
                    <a:pt x="1586" y="5500"/>
                  </a:cubicBezTo>
                  <a:cubicBezTo>
                    <a:pt x="1755" y="5543"/>
                    <a:pt x="1927" y="5564"/>
                    <a:pt x="2098" y="5564"/>
                  </a:cubicBezTo>
                  <a:cubicBezTo>
                    <a:pt x="3163" y="5564"/>
                    <a:pt x="4220" y="4775"/>
                    <a:pt x="4437" y="3717"/>
                  </a:cubicBezTo>
                  <a:cubicBezTo>
                    <a:pt x="4663" y="2617"/>
                    <a:pt x="3913" y="799"/>
                    <a:pt x="2927" y="198"/>
                  </a:cubicBezTo>
                  <a:cubicBezTo>
                    <a:pt x="2700" y="61"/>
                    <a:pt x="2502" y="0"/>
                    <a:pt x="232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43"/>
            <p:cNvSpPr/>
            <p:nvPr/>
          </p:nvSpPr>
          <p:spPr>
            <a:xfrm>
              <a:off x="4285500" y="3336075"/>
              <a:ext cx="225375" cy="265225"/>
            </a:xfrm>
            <a:custGeom>
              <a:rect b="b" l="l" r="r" t="t"/>
              <a:pathLst>
                <a:path extrusionOk="0" h="10609" w="9015">
                  <a:moveTo>
                    <a:pt x="4922" y="1"/>
                  </a:moveTo>
                  <a:cubicBezTo>
                    <a:pt x="3825" y="1"/>
                    <a:pt x="2702" y="496"/>
                    <a:pt x="1960" y="1365"/>
                  </a:cubicBezTo>
                  <a:cubicBezTo>
                    <a:pt x="1122" y="2348"/>
                    <a:pt x="845" y="3676"/>
                    <a:pt x="596" y="4942"/>
                  </a:cubicBezTo>
                  <a:cubicBezTo>
                    <a:pt x="397" y="5955"/>
                    <a:pt x="199" y="6967"/>
                    <a:pt x="0" y="7980"/>
                  </a:cubicBezTo>
                  <a:cubicBezTo>
                    <a:pt x="174" y="8001"/>
                    <a:pt x="306" y="8006"/>
                    <a:pt x="419" y="8006"/>
                  </a:cubicBezTo>
                  <a:cubicBezTo>
                    <a:pt x="532" y="8006"/>
                    <a:pt x="626" y="8001"/>
                    <a:pt x="726" y="8001"/>
                  </a:cubicBezTo>
                  <a:cubicBezTo>
                    <a:pt x="878" y="8001"/>
                    <a:pt x="1043" y="8013"/>
                    <a:pt x="1303" y="8076"/>
                  </a:cubicBezTo>
                  <a:cubicBezTo>
                    <a:pt x="3505" y="8604"/>
                    <a:pt x="5617" y="9458"/>
                    <a:pt x="7568" y="10608"/>
                  </a:cubicBezTo>
                  <a:cubicBezTo>
                    <a:pt x="8386" y="9041"/>
                    <a:pt x="8988" y="7321"/>
                    <a:pt x="9000" y="5552"/>
                  </a:cubicBezTo>
                  <a:cubicBezTo>
                    <a:pt x="9014" y="3783"/>
                    <a:pt x="8383" y="1960"/>
                    <a:pt x="7062" y="785"/>
                  </a:cubicBezTo>
                  <a:cubicBezTo>
                    <a:pt x="6458" y="248"/>
                    <a:pt x="5697" y="1"/>
                    <a:pt x="492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43"/>
            <p:cNvSpPr/>
            <p:nvPr/>
          </p:nvSpPr>
          <p:spPr>
            <a:xfrm>
              <a:off x="4291100" y="3412025"/>
              <a:ext cx="6600" cy="107900"/>
            </a:xfrm>
            <a:custGeom>
              <a:rect b="b" l="l" r="r" t="t"/>
              <a:pathLst>
                <a:path extrusionOk="0" fill="none" h="4316" w="264">
                  <a:moveTo>
                    <a:pt x="0" y="4316"/>
                  </a:moveTo>
                  <a:lnTo>
                    <a:pt x="263" y="1"/>
                  </a:lnTo>
                </a:path>
              </a:pathLst>
            </a:custGeom>
            <a:noFill/>
            <a:ln cap="flat" cmpd="sng" w="150">
              <a:solidFill>
                <a:srgbClr val="231F20"/>
              </a:solidFill>
              <a:prstDash val="solid"/>
              <a:miter lim="106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45" name="Shape 1245"/>
        <p:cNvGrpSpPr/>
        <p:nvPr/>
      </p:nvGrpSpPr>
      <p:grpSpPr>
        <a:xfrm>
          <a:off x="0" y="0"/>
          <a:ext cx="0" cy="0"/>
          <a:chOff x="0" y="0"/>
          <a:chExt cx="0" cy="0"/>
        </a:xfrm>
      </p:grpSpPr>
      <p:sp>
        <p:nvSpPr>
          <p:cNvPr id="1246" name="Google Shape;1246;p44"/>
          <p:cNvSpPr txBox="1"/>
          <p:nvPr>
            <p:ph type="title"/>
          </p:nvPr>
        </p:nvSpPr>
        <p:spPr>
          <a:xfrm>
            <a:off x="2599800" y="557100"/>
            <a:ext cx="3944400" cy="303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Statistics</a:t>
            </a:r>
            <a:endParaRPr/>
          </a:p>
        </p:txBody>
      </p:sp>
      <p:pic>
        <p:nvPicPr>
          <p:cNvPr id="1247" name="Google Shape;1247;p44" title="Gráfico">
            <a:hlinkClick r:id="rId3"/>
          </p:cNvPr>
          <p:cNvPicPr preferRelativeResize="0"/>
          <p:nvPr/>
        </p:nvPicPr>
        <p:blipFill>
          <a:blip r:embed="rId4">
            <a:alphaModFix/>
          </a:blip>
          <a:stretch>
            <a:fillRect/>
          </a:stretch>
        </p:blipFill>
        <p:spPr>
          <a:xfrm>
            <a:off x="894200" y="1615263"/>
            <a:ext cx="2695901" cy="2484900"/>
          </a:xfrm>
          <a:prstGeom prst="rect">
            <a:avLst/>
          </a:prstGeom>
          <a:noFill/>
          <a:ln>
            <a:noFill/>
          </a:ln>
        </p:spPr>
      </p:pic>
      <p:sp>
        <p:nvSpPr>
          <p:cNvPr id="1248" name="Google Shape;1248;p44"/>
          <p:cNvSpPr txBox="1"/>
          <p:nvPr>
            <p:ph idx="4294967295" type="subTitle"/>
          </p:nvPr>
        </p:nvSpPr>
        <p:spPr>
          <a:xfrm>
            <a:off x="1314388" y="1181601"/>
            <a:ext cx="1855500" cy="3774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600">
                <a:solidFill>
                  <a:schemeClr val="accent6"/>
                </a:solidFill>
                <a:latin typeface="Passion One"/>
                <a:ea typeface="Passion One"/>
                <a:cs typeface="Passion One"/>
                <a:sym typeface="Passion One"/>
              </a:rPr>
              <a:t>Students Growth</a:t>
            </a:r>
            <a:endParaRPr sz="1600">
              <a:solidFill>
                <a:schemeClr val="accent6"/>
              </a:solidFill>
              <a:latin typeface="Passion One"/>
              <a:ea typeface="Passion One"/>
              <a:cs typeface="Passion One"/>
              <a:sym typeface="Passion One"/>
            </a:endParaRPr>
          </a:p>
        </p:txBody>
      </p:sp>
      <p:sp>
        <p:nvSpPr>
          <p:cNvPr id="1249" name="Google Shape;1249;p44"/>
          <p:cNvSpPr txBox="1"/>
          <p:nvPr>
            <p:ph idx="4294967295" type="subTitle"/>
          </p:nvPr>
        </p:nvSpPr>
        <p:spPr>
          <a:xfrm>
            <a:off x="863802" y="4156425"/>
            <a:ext cx="2756700" cy="3774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800">
                <a:solidFill>
                  <a:schemeClr val="accent6"/>
                </a:solidFill>
              </a:rPr>
              <a:t>If you want to modify this graph, click on it, follow the link, change the data and replace it</a:t>
            </a:r>
            <a:endParaRPr sz="800">
              <a:solidFill>
                <a:schemeClr val="accent6"/>
              </a:solidFill>
            </a:endParaRPr>
          </a:p>
        </p:txBody>
      </p:sp>
      <p:sp>
        <p:nvSpPr>
          <p:cNvPr id="1250" name="Google Shape;1250;p44"/>
          <p:cNvSpPr txBox="1"/>
          <p:nvPr>
            <p:ph idx="4294967295" type="subTitle"/>
          </p:nvPr>
        </p:nvSpPr>
        <p:spPr>
          <a:xfrm>
            <a:off x="5791138" y="1181601"/>
            <a:ext cx="1855500" cy="3774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600">
                <a:solidFill>
                  <a:schemeClr val="accent2"/>
                </a:solidFill>
                <a:latin typeface="Passion One"/>
                <a:ea typeface="Passion One"/>
                <a:cs typeface="Passion One"/>
                <a:sym typeface="Passion One"/>
              </a:rPr>
              <a:t>Students Preferences</a:t>
            </a:r>
            <a:endParaRPr sz="1600">
              <a:solidFill>
                <a:schemeClr val="accent2"/>
              </a:solidFill>
              <a:latin typeface="Passion One"/>
              <a:ea typeface="Passion One"/>
              <a:cs typeface="Passion One"/>
              <a:sym typeface="Passion One"/>
            </a:endParaRPr>
          </a:p>
        </p:txBody>
      </p:sp>
      <p:grpSp>
        <p:nvGrpSpPr>
          <p:cNvPr id="1251" name="Google Shape;1251;p44"/>
          <p:cNvGrpSpPr/>
          <p:nvPr/>
        </p:nvGrpSpPr>
        <p:grpSpPr>
          <a:xfrm>
            <a:off x="5544868" y="2177416"/>
            <a:ext cx="570338" cy="553870"/>
            <a:chOff x="3385200" y="3219275"/>
            <a:chExt cx="382700" cy="371650"/>
          </a:xfrm>
        </p:grpSpPr>
        <p:sp>
          <p:nvSpPr>
            <p:cNvPr id="1252" name="Google Shape;1252;p44"/>
            <p:cNvSpPr/>
            <p:nvPr/>
          </p:nvSpPr>
          <p:spPr>
            <a:xfrm>
              <a:off x="3385200" y="3357875"/>
              <a:ext cx="165075" cy="231700"/>
            </a:xfrm>
            <a:custGeom>
              <a:rect b="b" l="l" r="r" t="t"/>
              <a:pathLst>
                <a:path extrusionOk="0" h="9268" w="6603">
                  <a:moveTo>
                    <a:pt x="5723" y="1"/>
                  </a:moveTo>
                  <a:cubicBezTo>
                    <a:pt x="5455" y="1"/>
                    <a:pt x="5147" y="140"/>
                    <a:pt x="4823" y="553"/>
                  </a:cubicBezTo>
                  <a:cubicBezTo>
                    <a:pt x="4823" y="553"/>
                    <a:pt x="4106" y="2907"/>
                    <a:pt x="2868" y="3239"/>
                  </a:cubicBezTo>
                  <a:cubicBezTo>
                    <a:pt x="2299" y="3391"/>
                    <a:pt x="1747" y="3617"/>
                    <a:pt x="1311" y="4012"/>
                  </a:cubicBezTo>
                  <a:cubicBezTo>
                    <a:pt x="612" y="4648"/>
                    <a:pt x="1" y="5703"/>
                    <a:pt x="846" y="7213"/>
                  </a:cubicBezTo>
                  <a:cubicBezTo>
                    <a:pt x="1142" y="7737"/>
                    <a:pt x="1550" y="8191"/>
                    <a:pt x="2026" y="8560"/>
                  </a:cubicBezTo>
                  <a:cubicBezTo>
                    <a:pt x="2166" y="8668"/>
                    <a:pt x="2323" y="8781"/>
                    <a:pt x="2497" y="8892"/>
                  </a:cubicBezTo>
                  <a:cubicBezTo>
                    <a:pt x="2785" y="9073"/>
                    <a:pt x="3105" y="9201"/>
                    <a:pt x="3440" y="9267"/>
                  </a:cubicBezTo>
                  <a:lnTo>
                    <a:pt x="3440" y="5958"/>
                  </a:lnTo>
                  <a:lnTo>
                    <a:pt x="6370" y="3028"/>
                  </a:lnTo>
                  <a:cubicBezTo>
                    <a:pt x="6308" y="2875"/>
                    <a:pt x="6271" y="2716"/>
                    <a:pt x="6260" y="2551"/>
                  </a:cubicBezTo>
                  <a:cubicBezTo>
                    <a:pt x="6232" y="2183"/>
                    <a:pt x="6256" y="1660"/>
                    <a:pt x="6455" y="1026"/>
                  </a:cubicBezTo>
                  <a:cubicBezTo>
                    <a:pt x="6602" y="559"/>
                    <a:pt x="6287" y="51"/>
                    <a:pt x="5800" y="5"/>
                  </a:cubicBezTo>
                  <a:cubicBezTo>
                    <a:pt x="5774" y="2"/>
                    <a:pt x="5749" y="1"/>
                    <a:pt x="572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44"/>
            <p:cNvSpPr/>
            <p:nvPr/>
          </p:nvSpPr>
          <p:spPr>
            <a:xfrm>
              <a:off x="3471175" y="3433550"/>
              <a:ext cx="137600" cy="157375"/>
            </a:xfrm>
            <a:custGeom>
              <a:rect b="b" l="l" r="r" t="t"/>
              <a:pathLst>
                <a:path extrusionOk="0" h="6295" w="5504">
                  <a:moveTo>
                    <a:pt x="2931" y="1"/>
                  </a:moveTo>
                  <a:lnTo>
                    <a:pt x="1" y="2931"/>
                  </a:lnTo>
                  <a:lnTo>
                    <a:pt x="1" y="6242"/>
                  </a:lnTo>
                  <a:cubicBezTo>
                    <a:pt x="179" y="6277"/>
                    <a:pt x="358" y="6294"/>
                    <a:pt x="536" y="6294"/>
                  </a:cubicBezTo>
                  <a:cubicBezTo>
                    <a:pt x="1855" y="6294"/>
                    <a:pt x="3087" y="5344"/>
                    <a:pt x="3224" y="3883"/>
                  </a:cubicBezTo>
                  <a:cubicBezTo>
                    <a:pt x="3226" y="3862"/>
                    <a:pt x="3227" y="3842"/>
                    <a:pt x="3230" y="3820"/>
                  </a:cubicBezTo>
                  <a:cubicBezTo>
                    <a:pt x="3301" y="2863"/>
                    <a:pt x="3875" y="2004"/>
                    <a:pt x="4776" y="1676"/>
                  </a:cubicBezTo>
                  <a:cubicBezTo>
                    <a:pt x="4866" y="1643"/>
                    <a:pt x="4960" y="1613"/>
                    <a:pt x="5060" y="1586"/>
                  </a:cubicBezTo>
                  <a:cubicBezTo>
                    <a:pt x="5321" y="1513"/>
                    <a:pt x="5504" y="1245"/>
                    <a:pt x="5424" y="985"/>
                  </a:cubicBezTo>
                  <a:cubicBezTo>
                    <a:pt x="5376" y="824"/>
                    <a:pt x="5234" y="689"/>
                    <a:pt x="4895" y="689"/>
                  </a:cubicBezTo>
                  <a:cubicBezTo>
                    <a:pt x="4737" y="689"/>
                    <a:pt x="4537" y="718"/>
                    <a:pt x="4283" y="789"/>
                  </a:cubicBezTo>
                  <a:cubicBezTo>
                    <a:pt x="4283" y="789"/>
                    <a:pt x="4203" y="814"/>
                    <a:pt x="4072" y="814"/>
                  </a:cubicBezTo>
                  <a:cubicBezTo>
                    <a:pt x="3923" y="814"/>
                    <a:pt x="3708" y="781"/>
                    <a:pt x="3470" y="640"/>
                  </a:cubicBezTo>
                  <a:cubicBezTo>
                    <a:pt x="3222" y="493"/>
                    <a:pt x="3039" y="263"/>
                    <a:pt x="293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44"/>
            <p:cNvSpPr/>
            <p:nvPr/>
          </p:nvSpPr>
          <p:spPr>
            <a:xfrm>
              <a:off x="3658700" y="3238500"/>
              <a:ext cx="25650" cy="25650"/>
            </a:xfrm>
            <a:custGeom>
              <a:rect b="b" l="l" r="r" t="t"/>
              <a:pathLst>
                <a:path extrusionOk="0" h="1026" w="1026">
                  <a:moveTo>
                    <a:pt x="256" y="1"/>
                  </a:moveTo>
                  <a:lnTo>
                    <a:pt x="1" y="256"/>
                  </a:lnTo>
                  <a:lnTo>
                    <a:pt x="1" y="769"/>
                  </a:lnTo>
                  <a:lnTo>
                    <a:pt x="256" y="1025"/>
                  </a:lnTo>
                  <a:lnTo>
                    <a:pt x="769" y="1025"/>
                  </a:lnTo>
                  <a:lnTo>
                    <a:pt x="1026" y="769"/>
                  </a:lnTo>
                  <a:lnTo>
                    <a:pt x="1026" y="256"/>
                  </a:lnTo>
                  <a:lnTo>
                    <a:pt x="769"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44"/>
            <p:cNvSpPr/>
            <p:nvPr/>
          </p:nvSpPr>
          <p:spPr>
            <a:xfrm>
              <a:off x="3697125" y="3219275"/>
              <a:ext cx="25675" cy="25625"/>
            </a:xfrm>
            <a:custGeom>
              <a:rect b="b" l="l" r="r" t="t"/>
              <a:pathLst>
                <a:path extrusionOk="0" h="1025" w="1027">
                  <a:moveTo>
                    <a:pt x="257" y="0"/>
                  </a:moveTo>
                  <a:lnTo>
                    <a:pt x="1" y="257"/>
                  </a:lnTo>
                  <a:lnTo>
                    <a:pt x="1" y="770"/>
                  </a:lnTo>
                  <a:lnTo>
                    <a:pt x="257" y="1025"/>
                  </a:lnTo>
                  <a:lnTo>
                    <a:pt x="770" y="1025"/>
                  </a:lnTo>
                  <a:lnTo>
                    <a:pt x="1027" y="770"/>
                  </a:lnTo>
                  <a:lnTo>
                    <a:pt x="1027" y="257"/>
                  </a:lnTo>
                  <a:lnTo>
                    <a:pt x="77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44"/>
            <p:cNvSpPr/>
            <p:nvPr/>
          </p:nvSpPr>
          <p:spPr>
            <a:xfrm>
              <a:off x="3617750" y="3278475"/>
              <a:ext cx="68550" cy="75325"/>
            </a:xfrm>
            <a:custGeom>
              <a:rect b="b" l="l" r="r" t="t"/>
              <a:pathLst>
                <a:path extrusionOk="0" h="3013" w="2742">
                  <a:moveTo>
                    <a:pt x="1657" y="1"/>
                  </a:moveTo>
                  <a:lnTo>
                    <a:pt x="1" y="1936"/>
                  </a:lnTo>
                  <a:cubicBezTo>
                    <a:pt x="7" y="1940"/>
                    <a:pt x="13" y="1944"/>
                    <a:pt x="18" y="1947"/>
                  </a:cubicBezTo>
                  <a:lnTo>
                    <a:pt x="1083" y="3013"/>
                  </a:lnTo>
                  <a:lnTo>
                    <a:pt x="2741" y="1091"/>
                  </a:lnTo>
                  <a:lnTo>
                    <a:pt x="2741" y="1091"/>
                  </a:lnTo>
                  <a:cubicBezTo>
                    <a:pt x="2715" y="1093"/>
                    <a:pt x="2689" y="1094"/>
                    <a:pt x="2664" y="1094"/>
                  </a:cubicBezTo>
                  <a:cubicBezTo>
                    <a:pt x="2083" y="1094"/>
                    <a:pt x="1641" y="556"/>
                    <a:pt x="165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44"/>
            <p:cNvSpPr/>
            <p:nvPr/>
          </p:nvSpPr>
          <p:spPr>
            <a:xfrm>
              <a:off x="3567650" y="3365875"/>
              <a:ext cx="43650" cy="46250"/>
            </a:xfrm>
            <a:custGeom>
              <a:rect b="b" l="l" r="r" t="t"/>
              <a:pathLst>
                <a:path extrusionOk="0" h="1850" w="1746">
                  <a:moveTo>
                    <a:pt x="672" y="0"/>
                  </a:moveTo>
                  <a:lnTo>
                    <a:pt x="0" y="784"/>
                  </a:lnTo>
                  <a:cubicBezTo>
                    <a:pt x="5" y="788"/>
                    <a:pt x="13" y="791"/>
                    <a:pt x="16" y="794"/>
                  </a:cubicBezTo>
                  <a:lnTo>
                    <a:pt x="1072" y="1850"/>
                  </a:lnTo>
                  <a:lnTo>
                    <a:pt x="1746" y="1069"/>
                  </a:lnTo>
                  <a:cubicBezTo>
                    <a:pt x="1741" y="1064"/>
                    <a:pt x="1736" y="1063"/>
                    <a:pt x="1731" y="1058"/>
                  </a:cubicBezTo>
                  <a:lnTo>
                    <a:pt x="67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44"/>
            <p:cNvSpPr/>
            <p:nvPr/>
          </p:nvSpPr>
          <p:spPr>
            <a:xfrm>
              <a:off x="3541450" y="3395150"/>
              <a:ext cx="44700" cy="55925"/>
            </a:xfrm>
            <a:custGeom>
              <a:rect b="b" l="l" r="r" t="t"/>
              <a:pathLst>
                <a:path extrusionOk="0" h="2237" w="1788">
                  <a:moveTo>
                    <a:pt x="718" y="0"/>
                  </a:moveTo>
                  <a:lnTo>
                    <a:pt x="0" y="838"/>
                  </a:lnTo>
                  <a:cubicBezTo>
                    <a:pt x="1" y="917"/>
                    <a:pt x="4" y="992"/>
                    <a:pt x="10" y="1060"/>
                  </a:cubicBezTo>
                  <a:cubicBezTo>
                    <a:pt x="43" y="1515"/>
                    <a:pt x="270" y="1944"/>
                    <a:pt x="662" y="2176"/>
                  </a:cubicBezTo>
                  <a:cubicBezTo>
                    <a:pt x="701" y="2199"/>
                    <a:pt x="739" y="2218"/>
                    <a:pt x="777" y="2236"/>
                  </a:cubicBezTo>
                  <a:lnTo>
                    <a:pt x="1787" y="1067"/>
                  </a:lnTo>
                  <a:cubicBezTo>
                    <a:pt x="1782" y="1060"/>
                    <a:pt x="1776" y="1059"/>
                    <a:pt x="1771" y="1054"/>
                  </a:cubicBezTo>
                  <a:lnTo>
                    <a:pt x="71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44"/>
            <p:cNvSpPr/>
            <p:nvPr/>
          </p:nvSpPr>
          <p:spPr>
            <a:xfrm>
              <a:off x="3592725" y="3336525"/>
              <a:ext cx="43775" cy="46425"/>
            </a:xfrm>
            <a:custGeom>
              <a:rect b="b" l="l" r="r" t="t"/>
              <a:pathLst>
                <a:path extrusionOk="0" h="1857" w="1751">
                  <a:moveTo>
                    <a:pt x="670" y="1"/>
                  </a:moveTo>
                  <a:lnTo>
                    <a:pt x="0" y="786"/>
                  </a:lnTo>
                  <a:cubicBezTo>
                    <a:pt x="5" y="791"/>
                    <a:pt x="11" y="792"/>
                    <a:pt x="16" y="797"/>
                  </a:cubicBezTo>
                  <a:lnTo>
                    <a:pt x="1076" y="1857"/>
                  </a:lnTo>
                  <a:lnTo>
                    <a:pt x="1750" y="1076"/>
                  </a:lnTo>
                  <a:cubicBezTo>
                    <a:pt x="1745" y="1072"/>
                    <a:pt x="1738" y="1071"/>
                    <a:pt x="1734" y="1066"/>
                  </a:cubicBezTo>
                  <a:lnTo>
                    <a:pt x="67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44"/>
            <p:cNvSpPr/>
            <p:nvPr/>
          </p:nvSpPr>
          <p:spPr>
            <a:xfrm>
              <a:off x="3609475" y="3326875"/>
              <a:ext cx="35400" cy="36550"/>
            </a:xfrm>
            <a:custGeom>
              <a:rect b="b" l="l" r="r" t="t"/>
              <a:pathLst>
                <a:path extrusionOk="0" h="1462" w="1416">
                  <a:moveTo>
                    <a:pt x="333" y="0"/>
                  </a:moveTo>
                  <a:lnTo>
                    <a:pt x="0" y="387"/>
                  </a:lnTo>
                  <a:lnTo>
                    <a:pt x="1065" y="1452"/>
                  </a:lnTo>
                  <a:cubicBezTo>
                    <a:pt x="1070" y="1457"/>
                    <a:pt x="1076" y="1458"/>
                    <a:pt x="1081" y="1462"/>
                  </a:cubicBezTo>
                  <a:lnTo>
                    <a:pt x="1415" y="1077"/>
                  </a:lnTo>
                  <a:lnTo>
                    <a:pt x="350" y="11"/>
                  </a:lnTo>
                  <a:cubicBezTo>
                    <a:pt x="344" y="8"/>
                    <a:pt x="339" y="4"/>
                    <a:pt x="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44"/>
            <p:cNvSpPr/>
            <p:nvPr/>
          </p:nvSpPr>
          <p:spPr>
            <a:xfrm>
              <a:off x="3584425" y="3356175"/>
              <a:ext cx="35250" cy="36450"/>
            </a:xfrm>
            <a:custGeom>
              <a:rect b="b" l="l" r="r" t="t"/>
              <a:pathLst>
                <a:path extrusionOk="0" h="1458" w="1410">
                  <a:moveTo>
                    <a:pt x="332" y="0"/>
                  </a:moveTo>
                  <a:lnTo>
                    <a:pt x="1" y="388"/>
                  </a:lnTo>
                  <a:lnTo>
                    <a:pt x="1060" y="1447"/>
                  </a:lnTo>
                  <a:cubicBezTo>
                    <a:pt x="1064" y="1451"/>
                    <a:pt x="1070" y="1452"/>
                    <a:pt x="1076" y="1457"/>
                  </a:cubicBezTo>
                  <a:lnTo>
                    <a:pt x="1410" y="1071"/>
                  </a:lnTo>
                  <a:lnTo>
                    <a:pt x="349" y="11"/>
                  </a:lnTo>
                  <a:cubicBezTo>
                    <a:pt x="343" y="6"/>
                    <a:pt x="337" y="5"/>
                    <a:pt x="33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44"/>
            <p:cNvSpPr/>
            <p:nvPr/>
          </p:nvSpPr>
          <p:spPr>
            <a:xfrm>
              <a:off x="3559350" y="3385475"/>
              <a:ext cx="35125" cy="36350"/>
            </a:xfrm>
            <a:custGeom>
              <a:rect b="b" l="l" r="r" t="t"/>
              <a:pathLst>
                <a:path extrusionOk="0" h="1454" w="1405">
                  <a:moveTo>
                    <a:pt x="332" y="0"/>
                  </a:moveTo>
                  <a:lnTo>
                    <a:pt x="1" y="387"/>
                  </a:lnTo>
                  <a:lnTo>
                    <a:pt x="1056" y="1441"/>
                  </a:lnTo>
                  <a:cubicBezTo>
                    <a:pt x="1059" y="1446"/>
                    <a:pt x="1066" y="1447"/>
                    <a:pt x="1071" y="1454"/>
                  </a:cubicBezTo>
                  <a:lnTo>
                    <a:pt x="1405" y="1067"/>
                  </a:lnTo>
                  <a:lnTo>
                    <a:pt x="348" y="11"/>
                  </a:lnTo>
                  <a:cubicBezTo>
                    <a:pt x="345" y="7"/>
                    <a:pt x="337" y="4"/>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44"/>
            <p:cNvSpPr/>
            <p:nvPr/>
          </p:nvSpPr>
          <p:spPr>
            <a:xfrm>
              <a:off x="3465450" y="3443550"/>
              <a:ext cx="72275" cy="71025"/>
            </a:xfrm>
            <a:custGeom>
              <a:rect b="b" l="l" r="r" t="t"/>
              <a:pathLst>
                <a:path extrusionOk="0" h="2841" w="2891">
                  <a:moveTo>
                    <a:pt x="2608" y="0"/>
                  </a:moveTo>
                  <a:cubicBezTo>
                    <a:pt x="2543" y="0"/>
                    <a:pt x="2477" y="25"/>
                    <a:pt x="2427" y="76"/>
                  </a:cubicBezTo>
                  <a:lnTo>
                    <a:pt x="100" y="2404"/>
                  </a:lnTo>
                  <a:cubicBezTo>
                    <a:pt x="0" y="2503"/>
                    <a:pt x="0" y="2665"/>
                    <a:pt x="100" y="2766"/>
                  </a:cubicBezTo>
                  <a:cubicBezTo>
                    <a:pt x="149" y="2814"/>
                    <a:pt x="214" y="2841"/>
                    <a:pt x="281" y="2841"/>
                  </a:cubicBezTo>
                  <a:cubicBezTo>
                    <a:pt x="349" y="2841"/>
                    <a:pt x="414" y="2814"/>
                    <a:pt x="463" y="2766"/>
                  </a:cubicBezTo>
                  <a:lnTo>
                    <a:pt x="2790" y="439"/>
                  </a:lnTo>
                  <a:cubicBezTo>
                    <a:pt x="2890" y="338"/>
                    <a:pt x="2890" y="176"/>
                    <a:pt x="2790" y="76"/>
                  </a:cubicBezTo>
                  <a:cubicBezTo>
                    <a:pt x="2739" y="25"/>
                    <a:pt x="2674" y="0"/>
                    <a:pt x="260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44"/>
            <p:cNvSpPr/>
            <p:nvPr/>
          </p:nvSpPr>
          <p:spPr>
            <a:xfrm>
              <a:off x="3450325" y="3423650"/>
              <a:ext cx="80100" cy="77350"/>
            </a:xfrm>
            <a:custGeom>
              <a:rect b="b" l="l" r="r" t="t"/>
              <a:pathLst>
                <a:path extrusionOk="0" h="3094" w="3204">
                  <a:moveTo>
                    <a:pt x="2922" y="1"/>
                  </a:moveTo>
                  <a:cubicBezTo>
                    <a:pt x="2858" y="1"/>
                    <a:pt x="2794" y="25"/>
                    <a:pt x="2744" y="73"/>
                  </a:cubicBezTo>
                  <a:lnTo>
                    <a:pt x="162" y="2656"/>
                  </a:lnTo>
                  <a:cubicBezTo>
                    <a:pt x="0" y="2818"/>
                    <a:pt x="115" y="3093"/>
                    <a:pt x="344" y="3093"/>
                  </a:cubicBezTo>
                  <a:cubicBezTo>
                    <a:pt x="411" y="3093"/>
                    <a:pt x="475" y="3066"/>
                    <a:pt x="523" y="3018"/>
                  </a:cubicBezTo>
                  <a:lnTo>
                    <a:pt x="3108" y="435"/>
                  </a:lnTo>
                  <a:cubicBezTo>
                    <a:pt x="3203" y="334"/>
                    <a:pt x="3202" y="174"/>
                    <a:pt x="3104" y="76"/>
                  </a:cubicBezTo>
                  <a:cubicBezTo>
                    <a:pt x="3054" y="26"/>
                    <a:pt x="2988" y="1"/>
                    <a:pt x="292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44"/>
            <p:cNvSpPr/>
            <p:nvPr/>
          </p:nvSpPr>
          <p:spPr>
            <a:xfrm>
              <a:off x="3477500" y="3457175"/>
              <a:ext cx="73775" cy="71000"/>
            </a:xfrm>
            <a:custGeom>
              <a:rect b="b" l="l" r="r" t="t"/>
              <a:pathLst>
                <a:path extrusionOk="0" h="2840" w="2951">
                  <a:moveTo>
                    <a:pt x="2670" y="0"/>
                  </a:moveTo>
                  <a:cubicBezTo>
                    <a:pt x="2605" y="0"/>
                    <a:pt x="2539" y="25"/>
                    <a:pt x="2489" y="76"/>
                  </a:cubicBezTo>
                  <a:lnTo>
                    <a:pt x="162" y="2401"/>
                  </a:lnTo>
                  <a:cubicBezTo>
                    <a:pt x="0" y="2562"/>
                    <a:pt x="115" y="2839"/>
                    <a:pt x="343" y="2839"/>
                  </a:cubicBezTo>
                  <a:cubicBezTo>
                    <a:pt x="412" y="2839"/>
                    <a:pt x="475" y="2812"/>
                    <a:pt x="523" y="2765"/>
                  </a:cubicBezTo>
                  <a:lnTo>
                    <a:pt x="2852" y="436"/>
                  </a:lnTo>
                  <a:cubicBezTo>
                    <a:pt x="2951" y="337"/>
                    <a:pt x="2951" y="175"/>
                    <a:pt x="2850" y="76"/>
                  </a:cubicBezTo>
                  <a:cubicBezTo>
                    <a:pt x="2801" y="25"/>
                    <a:pt x="2735" y="0"/>
                    <a:pt x="267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44"/>
            <p:cNvSpPr/>
            <p:nvPr/>
          </p:nvSpPr>
          <p:spPr>
            <a:xfrm>
              <a:off x="3427175" y="3480950"/>
              <a:ext cx="72500" cy="73975"/>
            </a:xfrm>
            <a:custGeom>
              <a:rect b="b" l="l" r="r" t="t"/>
              <a:pathLst>
                <a:path extrusionOk="0" h="2959" w="2900">
                  <a:moveTo>
                    <a:pt x="725" y="1"/>
                  </a:moveTo>
                  <a:lnTo>
                    <a:pt x="1" y="785"/>
                  </a:lnTo>
                  <a:lnTo>
                    <a:pt x="2174" y="2959"/>
                  </a:lnTo>
                  <a:lnTo>
                    <a:pt x="2900" y="2176"/>
                  </a:lnTo>
                  <a:lnTo>
                    <a:pt x="72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44"/>
            <p:cNvSpPr/>
            <p:nvPr/>
          </p:nvSpPr>
          <p:spPr>
            <a:xfrm>
              <a:off x="3650950" y="3219275"/>
              <a:ext cx="116950" cy="86775"/>
            </a:xfrm>
            <a:custGeom>
              <a:rect b="b" l="l" r="r" t="t"/>
              <a:pathLst>
                <a:path extrusionOk="0" h="3471" w="4678">
                  <a:moveTo>
                    <a:pt x="4000" y="0"/>
                  </a:moveTo>
                  <a:cubicBezTo>
                    <a:pt x="3968" y="0"/>
                    <a:pt x="3934" y="2"/>
                    <a:pt x="3898" y="5"/>
                  </a:cubicBezTo>
                  <a:cubicBezTo>
                    <a:pt x="3898" y="5"/>
                    <a:pt x="3468" y="42"/>
                    <a:pt x="2866" y="249"/>
                  </a:cubicBezTo>
                  <a:lnTo>
                    <a:pt x="2874" y="257"/>
                  </a:lnTo>
                  <a:lnTo>
                    <a:pt x="2874" y="770"/>
                  </a:lnTo>
                  <a:lnTo>
                    <a:pt x="2617" y="1025"/>
                  </a:lnTo>
                  <a:lnTo>
                    <a:pt x="2104" y="1025"/>
                  </a:lnTo>
                  <a:lnTo>
                    <a:pt x="1848" y="770"/>
                  </a:lnTo>
                  <a:lnTo>
                    <a:pt x="1848" y="717"/>
                  </a:lnTo>
                  <a:cubicBezTo>
                    <a:pt x="1671" y="821"/>
                    <a:pt x="1500" y="935"/>
                    <a:pt x="1336" y="1058"/>
                  </a:cubicBezTo>
                  <a:lnTo>
                    <a:pt x="1336" y="1538"/>
                  </a:lnTo>
                  <a:lnTo>
                    <a:pt x="1079" y="1794"/>
                  </a:lnTo>
                  <a:lnTo>
                    <a:pt x="566" y="1794"/>
                  </a:lnTo>
                  <a:lnTo>
                    <a:pt x="552" y="1780"/>
                  </a:lnTo>
                  <a:lnTo>
                    <a:pt x="552" y="1780"/>
                  </a:lnTo>
                  <a:cubicBezTo>
                    <a:pt x="1" y="2456"/>
                    <a:pt x="529" y="3470"/>
                    <a:pt x="1328" y="3470"/>
                  </a:cubicBezTo>
                  <a:cubicBezTo>
                    <a:pt x="1430" y="3470"/>
                    <a:pt x="1536" y="3454"/>
                    <a:pt x="1645" y="3418"/>
                  </a:cubicBezTo>
                  <a:cubicBezTo>
                    <a:pt x="1776" y="3375"/>
                    <a:pt x="1900" y="3313"/>
                    <a:pt x="2013" y="3232"/>
                  </a:cubicBezTo>
                  <a:cubicBezTo>
                    <a:pt x="2181" y="3111"/>
                    <a:pt x="2300" y="2933"/>
                    <a:pt x="2363" y="2738"/>
                  </a:cubicBezTo>
                  <a:cubicBezTo>
                    <a:pt x="2429" y="2531"/>
                    <a:pt x="2472" y="2231"/>
                    <a:pt x="2779" y="1947"/>
                  </a:cubicBezTo>
                  <a:cubicBezTo>
                    <a:pt x="2933" y="1803"/>
                    <a:pt x="3261" y="1681"/>
                    <a:pt x="3515" y="1577"/>
                  </a:cubicBezTo>
                  <a:cubicBezTo>
                    <a:pt x="3713" y="1497"/>
                    <a:pt x="4078" y="1545"/>
                    <a:pt x="4386" y="1213"/>
                  </a:cubicBezTo>
                  <a:cubicBezTo>
                    <a:pt x="4587" y="992"/>
                    <a:pt x="4678" y="678"/>
                    <a:pt x="4584" y="393"/>
                  </a:cubicBezTo>
                  <a:lnTo>
                    <a:pt x="4584" y="392"/>
                  </a:lnTo>
                  <a:cubicBezTo>
                    <a:pt x="4516" y="192"/>
                    <a:pt x="4359" y="0"/>
                    <a:pt x="400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 name="Google Shape;1268;p44"/>
          <p:cNvGrpSpPr/>
          <p:nvPr/>
        </p:nvGrpSpPr>
        <p:grpSpPr>
          <a:xfrm>
            <a:off x="7323490" y="2171491"/>
            <a:ext cx="568512" cy="565718"/>
            <a:chOff x="169325" y="4604075"/>
            <a:chExt cx="381475" cy="379600"/>
          </a:xfrm>
        </p:grpSpPr>
        <p:sp>
          <p:nvSpPr>
            <p:cNvPr id="1269" name="Google Shape;1269;p44"/>
            <p:cNvSpPr/>
            <p:nvPr/>
          </p:nvSpPr>
          <p:spPr>
            <a:xfrm>
              <a:off x="451125" y="4622200"/>
              <a:ext cx="23625" cy="23600"/>
            </a:xfrm>
            <a:custGeom>
              <a:rect b="b" l="l" r="r" t="t"/>
              <a:pathLst>
                <a:path extrusionOk="0" h="944" w="945">
                  <a:moveTo>
                    <a:pt x="363" y="1"/>
                  </a:moveTo>
                  <a:lnTo>
                    <a:pt x="0" y="362"/>
                  </a:lnTo>
                  <a:lnTo>
                    <a:pt x="582" y="944"/>
                  </a:lnTo>
                  <a:lnTo>
                    <a:pt x="944" y="583"/>
                  </a:lnTo>
                  <a:lnTo>
                    <a:pt x="36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44"/>
            <p:cNvSpPr/>
            <p:nvPr/>
          </p:nvSpPr>
          <p:spPr>
            <a:xfrm>
              <a:off x="469250" y="4604075"/>
              <a:ext cx="29050" cy="27050"/>
            </a:xfrm>
            <a:custGeom>
              <a:rect b="b" l="l" r="r" t="t"/>
              <a:pathLst>
                <a:path extrusionOk="0" h="1082" w="1162">
                  <a:moveTo>
                    <a:pt x="363" y="1"/>
                  </a:moveTo>
                  <a:lnTo>
                    <a:pt x="1" y="364"/>
                  </a:lnTo>
                  <a:lnTo>
                    <a:pt x="568" y="931"/>
                  </a:lnTo>
                  <a:lnTo>
                    <a:pt x="574" y="926"/>
                  </a:lnTo>
                  <a:lnTo>
                    <a:pt x="732" y="1082"/>
                  </a:lnTo>
                  <a:cubicBezTo>
                    <a:pt x="776" y="1039"/>
                    <a:pt x="827" y="1001"/>
                    <a:pt x="881" y="969"/>
                  </a:cubicBezTo>
                  <a:lnTo>
                    <a:pt x="1162" y="801"/>
                  </a:lnTo>
                  <a:lnTo>
                    <a:pt x="36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44"/>
            <p:cNvSpPr/>
            <p:nvPr/>
          </p:nvSpPr>
          <p:spPr>
            <a:xfrm>
              <a:off x="523750" y="4656550"/>
              <a:ext cx="27050" cy="29075"/>
            </a:xfrm>
            <a:custGeom>
              <a:rect b="b" l="l" r="r" t="t"/>
              <a:pathLst>
                <a:path extrusionOk="0" h="1163" w="1082">
                  <a:moveTo>
                    <a:pt x="282" y="0"/>
                  </a:moveTo>
                  <a:lnTo>
                    <a:pt x="113" y="283"/>
                  </a:lnTo>
                  <a:cubicBezTo>
                    <a:pt x="82" y="338"/>
                    <a:pt x="43" y="388"/>
                    <a:pt x="1" y="434"/>
                  </a:cubicBezTo>
                  <a:lnTo>
                    <a:pt x="158" y="589"/>
                  </a:lnTo>
                  <a:lnTo>
                    <a:pt x="151" y="596"/>
                  </a:lnTo>
                  <a:lnTo>
                    <a:pt x="720" y="1163"/>
                  </a:lnTo>
                  <a:lnTo>
                    <a:pt x="1082" y="802"/>
                  </a:lnTo>
                  <a:lnTo>
                    <a:pt x="28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44"/>
            <p:cNvSpPr/>
            <p:nvPr/>
          </p:nvSpPr>
          <p:spPr>
            <a:xfrm>
              <a:off x="509075" y="4680150"/>
              <a:ext cx="23600" cy="23600"/>
            </a:xfrm>
            <a:custGeom>
              <a:rect b="b" l="l" r="r" t="t"/>
              <a:pathLst>
                <a:path extrusionOk="0" h="944" w="944">
                  <a:moveTo>
                    <a:pt x="362" y="0"/>
                  </a:moveTo>
                  <a:lnTo>
                    <a:pt x="1" y="363"/>
                  </a:lnTo>
                  <a:lnTo>
                    <a:pt x="583" y="944"/>
                  </a:lnTo>
                  <a:lnTo>
                    <a:pt x="943" y="582"/>
                  </a:lnTo>
                  <a:lnTo>
                    <a:pt x="36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44"/>
            <p:cNvSpPr/>
            <p:nvPr/>
          </p:nvSpPr>
          <p:spPr>
            <a:xfrm>
              <a:off x="169325" y="4721025"/>
              <a:ext cx="267525" cy="255375"/>
            </a:xfrm>
            <a:custGeom>
              <a:rect b="b" l="l" r="r" t="t"/>
              <a:pathLst>
                <a:path extrusionOk="0" h="10215" w="10701">
                  <a:moveTo>
                    <a:pt x="7577" y="1"/>
                  </a:moveTo>
                  <a:cubicBezTo>
                    <a:pt x="6979" y="1"/>
                    <a:pt x="6381" y="194"/>
                    <a:pt x="5882" y="582"/>
                  </a:cubicBezTo>
                  <a:lnTo>
                    <a:pt x="4917" y="1379"/>
                  </a:lnTo>
                  <a:cubicBezTo>
                    <a:pt x="5157" y="1942"/>
                    <a:pt x="4967" y="2715"/>
                    <a:pt x="4400" y="3284"/>
                  </a:cubicBezTo>
                  <a:cubicBezTo>
                    <a:pt x="3993" y="3691"/>
                    <a:pt x="3482" y="3904"/>
                    <a:pt x="3018" y="3904"/>
                  </a:cubicBezTo>
                  <a:cubicBezTo>
                    <a:pt x="2713" y="3904"/>
                    <a:pt x="2428" y="3811"/>
                    <a:pt x="2206" y="3622"/>
                  </a:cubicBezTo>
                  <a:lnTo>
                    <a:pt x="1434" y="4261"/>
                  </a:lnTo>
                  <a:cubicBezTo>
                    <a:pt x="122" y="5282"/>
                    <a:pt x="1" y="7221"/>
                    <a:pt x="1177" y="8398"/>
                  </a:cubicBezTo>
                  <a:lnTo>
                    <a:pt x="1319" y="8538"/>
                  </a:lnTo>
                  <a:lnTo>
                    <a:pt x="1949" y="7908"/>
                  </a:lnTo>
                  <a:lnTo>
                    <a:pt x="2674" y="8633"/>
                  </a:lnTo>
                  <a:lnTo>
                    <a:pt x="2043" y="9263"/>
                  </a:lnTo>
                  <a:lnTo>
                    <a:pt x="2184" y="9405"/>
                  </a:lnTo>
                  <a:cubicBezTo>
                    <a:pt x="2728" y="9948"/>
                    <a:pt x="3434" y="10214"/>
                    <a:pt x="4138" y="10214"/>
                  </a:cubicBezTo>
                  <a:cubicBezTo>
                    <a:pt x="4957" y="10214"/>
                    <a:pt x="5772" y="9853"/>
                    <a:pt x="6321" y="9147"/>
                  </a:cubicBezTo>
                  <a:lnTo>
                    <a:pt x="6949" y="8363"/>
                  </a:lnTo>
                  <a:cubicBezTo>
                    <a:pt x="6485" y="7804"/>
                    <a:pt x="6627" y="6853"/>
                    <a:pt x="7297" y="6182"/>
                  </a:cubicBezTo>
                  <a:cubicBezTo>
                    <a:pt x="7704" y="5776"/>
                    <a:pt x="8215" y="5564"/>
                    <a:pt x="8679" y="5564"/>
                  </a:cubicBezTo>
                  <a:cubicBezTo>
                    <a:pt x="8837" y="5564"/>
                    <a:pt x="8989" y="5588"/>
                    <a:pt x="9130" y="5638"/>
                  </a:cubicBezTo>
                  <a:lnTo>
                    <a:pt x="9933" y="4633"/>
                  </a:lnTo>
                  <a:cubicBezTo>
                    <a:pt x="10699" y="3651"/>
                    <a:pt x="10701" y="2297"/>
                    <a:pt x="9990" y="1317"/>
                  </a:cubicBezTo>
                  <a:lnTo>
                    <a:pt x="9990" y="1317"/>
                  </a:lnTo>
                  <a:lnTo>
                    <a:pt x="8011" y="3295"/>
                  </a:lnTo>
                  <a:lnTo>
                    <a:pt x="7286" y="2571"/>
                  </a:lnTo>
                  <a:lnTo>
                    <a:pt x="9273" y="583"/>
                  </a:lnTo>
                  <a:cubicBezTo>
                    <a:pt x="8774" y="195"/>
                    <a:pt x="8176" y="1"/>
                    <a:pt x="757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44"/>
            <p:cNvSpPr/>
            <p:nvPr/>
          </p:nvSpPr>
          <p:spPr>
            <a:xfrm>
              <a:off x="204125" y="4787600"/>
              <a:ext cx="163100" cy="163150"/>
            </a:xfrm>
            <a:custGeom>
              <a:rect b="b" l="l" r="r" t="t"/>
              <a:pathLst>
                <a:path extrusionOk="0" h="6526" w="6524">
                  <a:moveTo>
                    <a:pt x="4537" y="0"/>
                  </a:moveTo>
                  <a:cubicBezTo>
                    <a:pt x="4396" y="485"/>
                    <a:pt x="4122" y="954"/>
                    <a:pt x="3732" y="1344"/>
                  </a:cubicBezTo>
                  <a:cubicBezTo>
                    <a:pt x="3147" y="1928"/>
                    <a:pt x="2379" y="2265"/>
                    <a:pt x="1626" y="2265"/>
                  </a:cubicBezTo>
                  <a:cubicBezTo>
                    <a:pt x="1621" y="2265"/>
                    <a:pt x="1617" y="2265"/>
                    <a:pt x="1613" y="2265"/>
                  </a:cubicBezTo>
                  <a:cubicBezTo>
                    <a:pt x="1391" y="2265"/>
                    <a:pt x="1170" y="2234"/>
                    <a:pt x="957" y="2173"/>
                  </a:cubicBezTo>
                  <a:lnTo>
                    <a:pt x="672" y="2406"/>
                  </a:lnTo>
                  <a:cubicBezTo>
                    <a:pt x="275" y="2711"/>
                    <a:pt x="32" y="3173"/>
                    <a:pt x="4" y="3672"/>
                  </a:cubicBezTo>
                  <a:cubicBezTo>
                    <a:pt x="2" y="3713"/>
                    <a:pt x="1" y="3752"/>
                    <a:pt x="1" y="3791"/>
                  </a:cubicBezTo>
                  <a:cubicBezTo>
                    <a:pt x="1" y="3932"/>
                    <a:pt x="115" y="4027"/>
                    <a:pt x="234" y="4027"/>
                  </a:cubicBezTo>
                  <a:cubicBezTo>
                    <a:pt x="290" y="4027"/>
                    <a:pt x="347" y="4006"/>
                    <a:pt x="395" y="3958"/>
                  </a:cubicBezTo>
                  <a:cubicBezTo>
                    <a:pt x="439" y="3914"/>
                    <a:pt x="498" y="3891"/>
                    <a:pt x="557" y="3891"/>
                  </a:cubicBezTo>
                  <a:cubicBezTo>
                    <a:pt x="616" y="3891"/>
                    <a:pt x="675" y="3914"/>
                    <a:pt x="720" y="3958"/>
                  </a:cubicBezTo>
                  <a:lnTo>
                    <a:pt x="2569" y="5807"/>
                  </a:lnTo>
                  <a:cubicBezTo>
                    <a:pt x="2658" y="5897"/>
                    <a:pt x="2658" y="6042"/>
                    <a:pt x="2569" y="6133"/>
                  </a:cubicBezTo>
                  <a:cubicBezTo>
                    <a:pt x="2569" y="6133"/>
                    <a:pt x="2226" y="6526"/>
                    <a:pt x="2745" y="6526"/>
                  </a:cubicBezTo>
                  <a:cubicBezTo>
                    <a:pt x="3287" y="6526"/>
                    <a:pt x="3787" y="6283"/>
                    <a:pt x="4129" y="5843"/>
                  </a:cubicBezTo>
                  <a:lnTo>
                    <a:pt x="4350" y="5565"/>
                  </a:lnTo>
                  <a:cubicBezTo>
                    <a:pt x="4091" y="4665"/>
                    <a:pt x="4385" y="3593"/>
                    <a:pt x="5180" y="2795"/>
                  </a:cubicBezTo>
                  <a:cubicBezTo>
                    <a:pt x="5566" y="2408"/>
                    <a:pt x="6033" y="2131"/>
                    <a:pt x="6524" y="1988"/>
                  </a:cubicBezTo>
                  <a:lnTo>
                    <a:pt x="453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44"/>
            <p:cNvSpPr/>
            <p:nvPr/>
          </p:nvSpPr>
          <p:spPr>
            <a:xfrm>
              <a:off x="351475" y="4663225"/>
              <a:ext cx="140175" cy="140200"/>
            </a:xfrm>
            <a:custGeom>
              <a:rect b="b" l="l" r="r" t="t"/>
              <a:pathLst>
                <a:path extrusionOk="0" h="5608" w="5607">
                  <a:moveTo>
                    <a:pt x="4882" y="1"/>
                  </a:moveTo>
                  <a:lnTo>
                    <a:pt x="0" y="4883"/>
                  </a:lnTo>
                  <a:lnTo>
                    <a:pt x="725" y="5607"/>
                  </a:lnTo>
                  <a:lnTo>
                    <a:pt x="5607" y="726"/>
                  </a:lnTo>
                  <a:lnTo>
                    <a:pt x="488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44"/>
            <p:cNvSpPr/>
            <p:nvPr/>
          </p:nvSpPr>
          <p:spPr>
            <a:xfrm>
              <a:off x="461800" y="4619125"/>
              <a:ext cx="76425" cy="73350"/>
            </a:xfrm>
            <a:custGeom>
              <a:rect b="b" l="l" r="r" t="t"/>
              <a:pathLst>
                <a:path extrusionOk="0" h="2934" w="3057">
                  <a:moveTo>
                    <a:pt x="1566" y="1"/>
                  </a:moveTo>
                  <a:cubicBezTo>
                    <a:pt x="1306" y="1"/>
                    <a:pt x="1046" y="100"/>
                    <a:pt x="847" y="298"/>
                  </a:cubicBezTo>
                  <a:lnTo>
                    <a:pt x="95" y="1052"/>
                  </a:lnTo>
                  <a:cubicBezTo>
                    <a:pt x="1" y="1145"/>
                    <a:pt x="1" y="1297"/>
                    <a:pt x="95" y="1391"/>
                  </a:cubicBezTo>
                  <a:lnTo>
                    <a:pt x="1568" y="2863"/>
                  </a:lnTo>
                  <a:lnTo>
                    <a:pt x="1567" y="2863"/>
                  </a:lnTo>
                  <a:cubicBezTo>
                    <a:pt x="1613" y="2910"/>
                    <a:pt x="1675" y="2933"/>
                    <a:pt x="1736" y="2933"/>
                  </a:cubicBezTo>
                  <a:cubicBezTo>
                    <a:pt x="1798" y="2933"/>
                    <a:pt x="1859" y="2910"/>
                    <a:pt x="1907" y="2863"/>
                  </a:cubicBezTo>
                  <a:lnTo>
                    <a:pt x="2659" y="2110"/>
                  </a:lnTo>
                  <a:cubicBezTo>
                    <a:pt x="3057" y="1713"/>
                    <a:pt x="3057" y="1069"/>
                    <a:pt x="2659" y="673"/>
                  </a:cubicBezTo>
                  <a:lnTo>
                    <a:pt x="2285" y="298"/>
                  </a:lnTo>
                  <a:cubicBezTo>
                    <a:pt x="2086" y="100"/>
                    <a:pt x="1827" y="1"/>
                    <a:pt x="156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44"/>
            <p:cNvSpPr/>
            <p:nvPr/>
          </p:nvSpPr>
          <p:spPr>
            <a:xfrm>
              <a:off x="228525" y="4822650"/>
              <a:ext cx="77575" cy="47325"/>
            </a:xfrm>
            <a:custGeom>
              <a:rect b="b" l="l" r="r" t="t"/>
              <a:pathLst>
                <a:path extrusionOk="0" h="1893" w="3103">
                  <a:moveTo>
                    <a:pt x="2456" y="0"/>
                  </a:moveTo>
                  <a:cubicBezTo>
                    <a:pt x="2256" y="0"/>
                    <a:pt x="2057" y="73"/>
                    <a:pt x="1912" y="218"/>
                  </a:cubicBezTo>
                  <a:lnTo>
                    <a:pt x="825" y="1306"/>
                  </a:lnTo>
                  <a:cubicBezTo>
                    <a:pt x="775" y="1355"/>
                    <a:pt x="709" y="1380"/>
                    <a:pt x="644" y="1380"/>
                  </a:cubicBezTo>
                  <a:cubicBezTo>
                    <a:pt x="578" y="1380"/>
                    <a:pt x="513" y="1355"/>
                    <a:pt x="463" y="1306"/>
                  </a:cubicBezTo>
                  <a:cubicBezTo>
                    <a:pt x="413" y="1255"/>
                    <a:pt x="347" y="1230"/>
                    <a:pt x="281" y="1230"/>
                  </a:cubicBezTo>
                  <a:cubicBezTo>
                    <a:pt x="216" y="1230"/>
                    <a:pt x="150" y="1255"/>
                    <a:pt x="100" y="1306"/>
                  </a:cubicBezTo>
                  <a:cubicBezTo>
                    <a:pt x="0" y="1406"/>
                    <a:pt x="0" y="1568"/>
                    <a:pt x="100" y="1669"/>
                  </a:cubicBezTo>
                  <a:cubicBezTo>
                    <a:pt x="251" y="1818"/>
                    <a:pt x="447" y="1893"/>
                    <a:pt x="644" y="1893"/>
                  </a:cubicBezTo>
                  <a:cubicBezTo>
                    <a:pt x="840" y="1893"/>
                    <a:pt x="1037" y="1818"/>
                    <a:pt x="1187" y="1669"/>
                  </a:cubicBezTo>
                  <a:lnTo>
                    <a:pt x="2275" y="582"/>
                  </a:lnTo>
                  <a:cubicBezTo>
                    <a:pt x="2323" y="533"/>
                    <a:pt x="2389" y="508"/>
                    <a:pt x="2455" y="508"/>
                  </a:cubicBezTo>
                  <a:cubicBezTo>
                    <a:pt x="2522" y="508"/>
                    <a:pt x="2589" y="533"/>
                    <a:pt x="2638" y="582"/>
                  </a:cubicBezTo>
                  <a:cubicBezTo>
                    <a:pt x="2688" y="633"/>
                    <a:pt x="2754" y="659"/>
                    <a:pt x="2821" y="659"/>
                  </a:cubicBezTo>
                  <a:cubicBezTo>
                    <a:pt x="2887" y="659"/>
                    <a:pt x="2952" y="633"/>
                    <a:pt x="3002" y="583"/>
                  </a:cubicBezTo>
                  <a:cubicBezTo>
                    <a:pt x="3103" y="482"/>
                    <a:pt x="3102" y="318"/>
                    <a:pt x="3000" y="218"/>
                  </a:cubicBezTo>
                  <a:cubicBezTo>
                    <a:pt x="2854" y="73"/>
                    <a:pt x="2655" y="0"/>
                    <a:pt x="245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44"/>
            <p:cNvSpPr/>
            <p:nvPr/>
          </p:nvSpPr>
          <p:spPr>
            <a:xfrm>
              <a:off x="282425" y="4848825"/>
              <a:ext cx="51250" cy="76275"/>
            </a:xfrm>
            <a:custGeom>
              <a:rect b="b" l="l" r="r" t="t"/>
              <a:pathLst>
                <a:path extrusionOk="0" h="3051" w="2050">
                  <a:moveTo>
                    <a:pt x="1567" y="0"/>
                  </a:moveTo>
                  <a:cubicBezTo>
                    <a:pt x="1501" y="0"/>
                    <a:pt x="1435" y="26"/>
                    <a:pt x="1385" y="76"/>
                  </a:cubicBezTo>
                  <a:cubicBezTo>
                    <a:pt x="1284" y="176"/>
                    <a:pt x="1284" y="340"/>
                    <a:pt x="1386" y="439"/>
                  </a:cubicBezTo>
                  <a:cubicBezTo>
                    <a:pt x="1487" y="540"/>
                    <a:pt x="1487" y="703"/>
                    <a:pt x="1386" y="802"/>
                  </a:cubicBezTo>
                  <a:lnTo>
                    <a:pt x="300" y="1889"/>
                  </a:lnTo>
                  <a:cubicBezTo>
                    <a:pt x="1" y="2189"/>
                    <a:pt x="1" y="2675"/>
                    <a:pt x="300" y="2976"/>
                  </a:cubicBezTo>
                  <a:cubicBezTo>
                    <a:pt x="347" y="3023"/>
                    <a:pt x="410" y="3051"/>
                    <a:pt x="477" y="3051"/>
                  </a:cubicBezTo>
                  <a:cubicBezTo>
                    <a:pt x="479" y="3051"/>
                    <a:pt x="480" y="3051"/>
                    <a:pt x="482" y="3051"/>
                  </a:cubicBezTo>
                  <a:cubicBezTo>
                    <a:pt x="710" y="3051"/>
                    <a:pt x="824" y="2775"/>
                    <a:pt x="662" y="2614"/>
                  </a:cubicBezTo>
                  <a:cubicBezTo>
                    <a:pt x="614" y="2566"/>
                    <a:pt x="587" y="2501"/>
                    <a:pt x="587" y="2434"/>
                  </a:cubicBezTo>
                  <a:cubicBezTo>
                    <a:pt x="587" y="2365"/>
                    <a:pt x="614" y="2300"/>
                    <a:pt x="662" y="2252"/>
                  </a:cubicBezTo>
                  <a:lnTo>
                    <a:pt x="1750" y="1164"/>
                  </a:lnTo>
                  <a:cubicBezTo>
                    <a:pt x="2049" y="864"/>
                    <a:pt x="2049" y="378"/>
                    <a:pt x="1750" y="77"/>
                  </a:cubicBezTo>
                  <a:cubicBezTo>
                    <a:pt x="1699" y="26"/>
                    <a:pt x="1633" y="0"/>
                    <a:pt x="156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44"/>
            <p:cNvSpPr/>
            <p:nvPr/>
          </p:nvSpPr>
          <p:spPr>
            <a:xfrm>
              <a:off x="169950" y="4950750"/>
              <a:ext cx="34850" cy="32075"/>
            </a:xfrm>
            <a:custGeom>
              <a:rect b="b" l="l" r="r" t="t"/>
              <a:pathLst>
                <a:path extrusionOk="0" h="1283" w="1394">
                  <a:moveTo>
                    <a:pt x="1111" y="0"/>
                  </a:moveTo>
                  <a:cubicBezTo>
                    <a:pt x="1045" y="0"/>
                    <a:pt x="980" y="26"/>
                    <a:pt x="929" y="76"/>
                  </a:cubicBezTo>
                  <a:lnTo>
                    <a:pt x="161" y="846"/>
                  </a:lnTo>
                  <a:cubicBezTo>
                    <a:pt x="0" y="1006"/>
                    <a:pt x="114" y="1282"/>
                    <a:pt x="343" y="1282"/>
                  </a:cubicBezTo>
                  <a:cubicBezTo>
                    <a:pt x="410" y="1282"/>
                    <a:pt x="477" y="1254"/>
                    <a:pt x="524" y="1206"/>
                  </a:cubicBezTo>
                  <a:lnTo>
                    <a:pt x="1293" y="438"/>
                  </a:lnTo>
                  <a:cubicBezTo>
                    <a:pt x="1393" y="339"/>
                    <a:pt x="1393" y="175"/>
                    <a:pt x="1293" y="76"/>
                  </a:cubicBezTo>
                  <a:cubicBezTo>
                    <a:pt x="1242" y="26"/>
                    <a:pt x="1177" y="0"/>
                    <a:pt x="111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44"/>
            <p:cNvSpPr/>
            <p:nvPr/>
          </p:nvSpPr>
          <p:spPr>
            <a:xfrm>
              <a:off x="192800" y="4918700"/>
              <a:ext cx="43375" cy="42125"/>
            </a:xfrm>
            <a:custGeom>
              <a:rect b="b" l="l" r="r" t="t"/>
              <a:pathLst>
                <a:path extrusionOk="0" h="1685" w="1735">
                  <a:moveTo>
                    <a:pt x="1010" y="1"/>
                  </a:moveTo>
                  <a:lnTo>
                    <a:pt x="201" y="811"/>
                  </a:lnTo>
                  <a:cubicBezTo>
                    <a:pt x="1" y="1011"/>
                    <a:pt x="1" y="1335"/>
                    <a:pt x="201" y="1535"/>
                  </a:cubicBezTo>
                  <a:cubicBezTo>
                    <a:pt x="301" y="1635"/>
                    <a:pt x="432" y="1685"/>
                    <a:pt x="563" y="1685"/>
                  </a:cubicBezTo>
                  <a:cubicBezTo>
                    <a:pt x="694" y="1685"/>
                    <a:pt x="825" y="1635"/>
                    <a:pt x="925" y="1535"/>
                  </a:cubicBezTo>
                  <a:lnTo>
                    <a:pt x="1735" y="727"/>
                  </a:lnTo>
                  <a:lnTo>
                    <a:pt x="101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44"/>
            <p:cNvSpPr/>
            <p:nvPr/>
          </p:nvSpPr>
          <p:spPr>
            <a:xfrm>
              <a:off x="202500" y="4655125"/>
              <a:ext cx="286200" cy="286250"/>
            </a:xfrm>
            <a:custGeom>
              <a:rect b="b" l="l" r="r" t="t"/>
              <a:pathLst>
                <a:path extrusionOk="0" fill="none" h="11450" w="11448">
                  <a:moveTo>
                    <a:pt x="2356" y="3387"/>
                  </a:moveTo>
                  <a:cubicBezTo>
                    <a:pt x="2347" y="3383"/>
                    <a:pt x="9999" y="11049"/>
                    <a:pt x="9999" y="11049"/>
                  </a:cubicBezTo>
                  <a:cubicBezTo>
                    <a:pt x="10398" y="11449"/>
                    <a:pt x="11048" y="11449"/>
                    <a:pt x="11448" y="11049"/>
                  </a:cubicBezTo>
                  <a:moveTo>
                    <a:pt x="401" y="1"/>
                  </a:moveTo>
                  <a:cubicBezTo>
                    <a:pt x="1" y="401"/>
                    <a:pt x="1" y="1050"/>
                    <a:pt x="401" y="1452"/>
                  </a:cubicBezTo>
                  <a:lnTo>
                    <a:pt x="2982" y="4017"/>
                  </a:lnTo>
                </a:path>
              </a:pathLst>
            </a:custGeom>
            <a:solidFill>
              <a:schemeClr val="accent2"/>
            </a:solidFill>
            <a:ln cap="flat" cmpd="sng" w="9525">
              <a:solidFill>
                <a:schemeClr val="accent2"/>
              </a:solidFill>
              <a:prstDash val="solid"/>
              <a:miter lim="122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44"/>
            <p:cNvSpPr/>
            <p:nvPr/>
          </p:nvSpPr>
          <p:spPr>
            <a:xfrm>
              <a:off x="192075" y="4634750"/>
              <a:ext cx="351725" cy="348925"/>
            </a:xfrm>
            <a:custGeom>
              <a:rect b="b" l="l" r="r" t="t"/>
              <a:pathLst>
                <a:path extrusionOk="0" h="13957" w="14069">
                  <a:moveTo>
                    <a:pt x="283" y="1"/>
                  </a:moveTo>
                  <a:cubicBezTo>
                    <a:pt x="218" y="1"/>
                    <a:pt x="152" y="26"/>
                    <a:pt x="102" y="76"/>
                  </a:cubicBezTo>
                  <a:cubicBezTo>
                    <a:pt x="0" y="176"/>
                    <a:pt x="3" y="342"/>
                    <a:pt x="106" y="440"/>
                  </a:cubicBezTo>
                  <a:lnTo>
                    <a:pt x="13545" y="13882"/>
                  </a:lnTo>
                  <a:cubicBezTo>
                    <a:pt x="13593" y="13930"/>
                    <a:pt x="13659" y="13957"/>
                    <a:pt x="13727" y="13957"/>
                  </a:cubicBezTo>
                  <a:cubicBezTo>
                    <a:pt x="13955" y="13957"/>
                    <a:pt x="14069" y="13681"/>
                    <a:pt x="13908" y="13520"/>
                  </a:cubicBezTo>
                  <a:lnTo>
                    <a:pt x="468" y="79"/>
                  </a:lnTo>
                  <a:cubicBezTo>
                    <a:pt x="417" y="27"/>
                    <a:pt x="350" y="1"/>
                    <a:pt x="2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3" name="Google Shape;1283;p44"/>
          <p:cNvSpPr/>
          <p:nvPr/>
        </p:nvSpPr>
        <p:spPr>
          <a:xfrm>
            <a:off x="5191488" y="1815800"/>
            <a:ext cx="1277100" cy="1277100"/>
          </a:xfrm>
          <a:prstGeom prst="donut">
            <a:avLst>
              <a:gd fmla="val 9597"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44"/>
          <p:cNvSpPr/>
          <p:nvPr/>
        </p:nvSpPr>
        <p:spPr>
          <a:xfrm>
            <a:off x="5191488" y="1815800"/>
            <a:ext cx="1277100" cy="1277100"/>
          </a:xfrm>
          <a:prstGeom prst="blockArc">
            <a:avLst>
              <a:gd fmla="val 2706147" name="adj1"/>
              <a:gd fmla="val 21425192" name="adj2"/>
              <a:gd fmla="val 9683" name="adj3"/>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44"/>
          <p:cNvSpPr/>
          <p:nvPr/>
        </p:nvSpPr>
        <p:spPr>
          <a:xfrm>
            <a:off x="6969200" y="1815800"/>
            <a:ext cx="1277100" cy="1277100"/>
          </a:xfrm>
          <a:prstGeom prst="donut">
            <a:avLst>
              <a:gd fmla="val 9597"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44"/>
          <p:cNvSpPr/>
          <p:nvPr/>
        </p:nvSpPr>
        <p:spPr>
          <a:xfrm>
            <a:off x="6969200" y="1815800"/>
            <a:ext cx="1277100" cy="1277100"/>
          </a:xfrm>
          <a:prstGeom prst="blockArc">
            <a:avLst>
              <a:gd fmla="val 18582827" name="adj1"/>
              <a:gd fmla="val 21425192" name="adj2"/>
              <a:gd fmla="val 9683" name="adj3"/>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44"/>
          <p:cNvSpPr txBox="1"/>
          <p:nvPr>
            <p:ph idx="4294967295" type="subTitle"/>
          </p:nvPr>
        </p:nvSpPr>
        <p:spPr>
          <a:xfrm>
            <a:off x="5157589" y="3883050"/>
            <a:ext cx="1344900" cy="660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100">
                <a:solidFill>
                  <a:schemeClr val="accent2"/>
                </a:solidFill>
              </a:rPr>
              <a:t>Neptune is the farthest planet </a:t>
            </a:r>
            <a:r>
              <a:rPr lang="en" sz="1100"/>
              <a:t>from the Sun</a:t>
            </a:r>
            <a:endParaRPr sz="1100">
              <a:solidFill>
                <a:schemeClr val="accent2"/>
              </a:solidFill>
            </a:endParaRPr>
          </a:p>
        </p:txBody>
      </p:sp>
      <p:sp>
        <p:nvSpPr>
          <p:cNvPr id="1288" name="Google Shape;1288;p44"/>
          <p:cNvSpPr txBox="1"/>
          <p:nvPr>
            <p:ph idx="4294967295" type="title"/>
          </p:nvPr>
        </p:nvSpPr>
        <p:spPr>
          <a:xfrm>
            <a:off x="5157589" y="3349700"/>
            <a:ext cx="1344900" cy="660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accent2"/>
                </a:solidFill>
              </a:rPr>
              <a:t>80%</a:t>
            </a:r>
            <a:endParaRPr>
              <a:solidFill>
                <a:schemeClr val="accent2"/>
              </a:solidFill>
            </a:endParaRPr>
          </a:p>
        </p:txBody>
      </p:sp>
      <p:sp>
        <p:nvSpPr>
          <p:cNvPr id="1289" name="Google Shape;1289;p44"/>
          <p:cNvSpPr txBox="1"/>
          <p:nvPr>
            <p:ph idx="4294967295" type="subTitle"/>
          </p:nvPr>
        </p:nvSpPr>
        <p:spPr>
          <a:xfrm>
            <a:off x="6935289" y="3883050"/>
            <a:ext cx="1344900" cy="660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100"/>
              <a:t>Venus has a beautiful name, but it’s very hot</a:t>
            </a:r>
            <a:endParaRPr sz="1100">
              <a:solidFill>
                <a:schemeClr val="accent2"/>
              </a:solidFill>
            </a:endParaRPr>
          </a:p>
        </p:txBody>
      </p:sp>
      <p:sp>
        <p:nvSpPr>
          <p:cNvPr id="1290" name="Google Shape;1290;p44"/>
          <p:cNvSpPr txBox="1"/>
          <p:nvPr>
            <p:ph idx="4294967295" type="title"/>
          </p:nvPr>
        </p:nvSpPr>
        <p:spPr>
          <a:xfrm>
            <a:off x="6935289" y="3349700"/>
            <a:ext cx="1344900" cy="660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accent2"/>
                </a:solidFill>
              </a:rPr>
              <a:t>2</a:t>
            </a:r>
            <a:r>
              <a:rPr lang="en">
                <a:solidFill>
                  <a:schemeClr val="accent2"/>
                </a:solidFill>
              </a:rPr>
              <a:t>0%</a:t>
            </a:r>
            <a:endParaRPr>
              <a:solidFill>
                <a:schemeClr val="accent2"/>
              </a:solidFill>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94" name="Shape 1294"/>
        <p:cNvGrpSpPr/>
        <p:nvPr/>
      </p:nvGrpSpPr>
      <p:grpSpPr>
        <a:xfrm>
          <a:off x="0" y="0"/>
          <a:ext cx="0" cy="0"/>
          <a:chOff x="0" y="0"/>
          <a:chExt cx="0" cy="0"/>
        </a:xfrm>
      </p:grpSpPr>
      <p:sp>
        <p:nvSpPr>
          <p:cNvPr id="1295" name="Google Shape;1295;p45"/>
          <p:cNvSpPr txBox="1"/>
          <p:nvPr>
            <p:ph type="title"/>
          </p:nvPr>
        </p:nvSpPr>
        <p:spPr>
          <a:xfrm>
            <a:off x="2599800" y="557100"/>
            <a:ext cx="3944400" cy="303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Our Teachers</a:t>
            </a:r>
            <a:endParaRPr/>
          </a:p>
        </p:txBody>
      </p:sp>
      <p:grpSp>
        <p:nvGrpSpPr>
          <p:cNvPr id="1296" name="Google Shape;1296;p45"/>
          <p:cNvGrpSpPr/>
          <p:nvPr/>
        </p:nvGrpSpPr>
        <p:grpSpPr>
          <a:xfrm>
            <a:off x="3207938" y="1297623"/>
            <a:ext cx="2728104" cy="3107062"/>
            <a:chOff x="658318" y="1465674"/>
            <a:chExt cx="2903783" cy="3307145"/>
          </a:xfrm>
        </p:grpSpPr>
        <p:grpSp>
          <p:nvGrpSpPr>
            <p:cNvPr id="1297" name="Google Shape;1297;p45"/>
            <p:cNvGrpSpPr/>
            <p:nvPr/>
          </p:nvGrpSpPr>
          <p:grpSpPr>
            <a:xfrm>
              <a:off x="1984109" y="1465674"/>
              <a:ext cx="1577991" cy="3307145"/>
              <a:chOff x="1784725" y="238100"/>
              <a:chExt cx="1443725" cy="3025750"/>
            </a:xfrm>
          </p:grpSpPr>
          <p:sp>
            <p:nvSpPr>
              <p:cNvPr id="1298" name="Google Shape;1298;p45"/>
              <p:cNvSpPr/>
              <p:nvPr/>
            </p:nvSpPr>
            <p:spPr>
              <a:xfrm>
                <a:off x="1784725" y="2968950"/>
                <a:ext cx="321400" cy="294900"/>
              </a:xfrm>
              <a:custGeom>
                <a:rect b="b" l="l" r="r" t="t"/>
                <a:pathLst>
                  <a:path extrusionOk="0" h="11796" w="12856">
                    <a:moveTo>
                      <a:pt x="3501" y="0"/>
                    </a:moveTo>
                    <a:cubicBezTo>
                      <a:pt x="2191" y="0"/>
                      <a:pt x="0" y="2610"/>
                      <a:pt x="608" y="3392"/>
                    </a:cubicBezTo>
                    <a:cubicBezTo>
                      <a:pt x="1128" y="4061"/>
                      <a:pt x="2012" y="5021"/>
                      <a:pt x="2012" y="5021"/>
                    </a:cubicBezTo>
                    <a:lnTo>
                      <a:pt x="2740" y="5196"/>
                    </a:lnTo>
                    <a:cubicBezTo>
                      <a:pt x="2740" y="5196"/>
                      <a:pt x="2923" y="5846"/>
                      <a:pt x="3047" y="6032"/>
                    </a:cubicBezTo>
                    <a:cubicBezTo>
                      <a:pt x="4198" y="7755"/>
                      <a:pt x="7938" y="10834"/>
                      <a:pt x="9037" y="11250"/>
                    </a:cubicBezTo>
                    <a:cubicBezTo>
                      <a:pt x="9612" y="11468"/>
                      <a:pt x="10442" y="11796"/>
                      <a:pt x="11148" y="11796"/>
                    </a:cubicBezTo>
                    <a:cubicBezTo>
                      <a:pt x="11637" y="11796"/>
                      <a:pt x="12066" y="11638"/>
                      <a:pt x="12310" y="11178"/>
                    </a:cubicBezTo>
                    <a:cubicBezTo>
                      <a:pt x="12855" y="10146"/>
                      <a:pt x="7214" y="2735"/>
                      <a:pt x="6250" y="1947"/>
                    </a:cubicBezTo>
                    <a:cubicBezTo>
                      <a:pt x="5570" y="1393"/>
                      <a:pt x="4630" y="351"/>
                      <a:pt x="3779" y="46"/>
                    </a:cubicBezTo>
                    <a:cubicBezTo>
                      <a:pt x="3692" y="15"/>
                      <a:pt x="3599" y="0"/>
                      <a:pt x="350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45"/>
              <p:cNvSpPr/>
              <p:nvPr/>
            </p:nvSpPr>
            <p:spPr>
              <a:xfrm>
                <a:off x="1860275" y="2876450"/>
                <a:ext cx="213625" cy="180025"/>
              </a:xfrm>
              <a:custGeom>
                <a:rect b="b" l="l" r="r" t="t"/>
                <a:pathLst>
                  <a:path extrusionOk="0" h="7201" w="8545">
                    <a:moveTo>
                      <a:pt x="4928" y="0"/>
                    </a:moveTo>
                    <a:cubicBezTo>
                      <a:pt x="3270" y="1588"/>
                      <a:pt x="1628" y="3193"/>
                      <a:pt x="0" y="4811"/>
                    </a:cubicBezTo>
                    <a:cubicBezTo>
                      <a:pt x="401" y="6036"/>
                      <a:pt x="1164" y="6858"/>
                      <a:pt x="2305" y="7201"/>
                    </a:cubicBezTo>
                    <a:cubicBezTo>
                      <a:pt x="4411" y="5983"/>
                      <a:pt x="6491" y="4721"/>
                      <a:pt x="8544" y="3416"/>
                    </a:cubicBezTo>
                    <a:cubicBezTo>
                      <a:pt x="7312" y="2306"/>
                      <a:pt x="6087" y="1188"/>
                      <a:pt x="492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45"/>
              <p:cNvSpPr/>
              <p:nvPr/>
            </p:nvSpPr>
            <p:spPr>
              <a:xfrm>
                <a:off x="1925350" y="1780875"/>
                <a:ext cx="716900" cy="1246500"/>
              </a:xfrm>
              <a:custGeom>
                <a:rect b="b" l="l" r="r" t="t"/>
                <a:pathLst>
                  <a:path extrusionOk="0" h="49860" w="28676">
                    <a:moveTo>
                      <a:pt x="19149" y="1"/>
                    </a:moveTo>
                    <a:cubicBezTo>
                      <a:pt x="14106" y="1"/>
                      <a:pt x="12209" y="6069"/>
                      <a:pt x="12944" y="10439"/>
                    </a:cubicBezTo>
                    <a:cubicBezTo>
                      <a:pt x="13774" y="15362"/>
                      <a:pt x="14586" y="20315"/>
                      <a:pt x="14998" y="25293"/>
                    </a:cubicBezTo>
                    <a:cubicBezTo>
                      <a:pt x="15116" y="26710"/>
                      <a:pt x="15748" y="29786"/>
                      <a:pt x="14748" y="31037"/>
                    </a:cubicBezTo>
                    <a:cubicBezTo>
                      <a:pt x="13683" y="32368"/>
                      <a:pt x="8759" y="36113"/>
                      <a:pt x="7479" y="37229"/>
                    </a:cubicBezTo>
                    <a:cubicBezTo>
                      <a:pt x="5038" y="39356"/>
                      <a:pt x="2521" y="41395"/>
                      <a:pt x="1" y="43426"/>
                    </a:cubicBezTo>
                    <a:cubicBezTo>
                      <a:pt x="902" y="46533"/>
                      <a:pt x="3312" y="48558"/>
                      <a:pt x="6126" y="49860"/>
                    </a:cubicBezTo>
                    <a:cubicBezTo>
                      <a:pt x="9640" y="47119"/>
                      <a:pt x="19983" y="39862"/>
                      <a:pt x="22759" y="37401"/>
                    </a:cubicBezTo>
                    <a:cubicBezTo>
                      <a:pt x="25439" y="35025"/>
                      <a:pt x="27177" y="33005"/>
                      <a:pt x="27726" y="29369"/>
                    </a:cubicBezTo>
                    <a:cubicBezTo>
                      <a:pt x="28675" y="23075"/>
                      <a:pt x="28504" y="16597"/>
                      <a:pt x="27549" y="10307"/>
                    </a:cubicBezTo>
                    <a:cubicBezTo>
                      <a:pt x="26832" y="5069"/>
                      <a:pt x="25283" y="1042"/>
                      <a:pt x="20461" y="129"/>
                    </a:cubicBezTo>
                    <a:cubicBezTo>
                      <a:pt x="20002" y="42"/>
                      <a:pt x="19565" y="1"/>
                      <a:pt x="1914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45"/>
              <p:cNvSpPr/>
              <p:nvPr/>
            </p:nvSpPr>
            <p:spPr>
              <a:xfrm>
                <a:off x="2689700" y="3106775"/>
                <a:ext cx="381900" cy="141925"/>
              </a:xfrm>
              <a:custGeom>
                <a:rect b="b" l="l" r="r" t="t"/>
                <a:pathLst>
                  <a:path extrusionOk="0" h="5677" w="15276">
                    <a:moveTo>
                      <a:pt x="2704" y="0"/>
                    </a:moveTo>
                    <a:cubicBezTo>
                      <a:pt x="2197" y="0"/>
                      <a:pt x="1704" y="38"/>
                      <a:pt x="1320" y="180"/>
                    </a:cubicBezTo>
                    <a:cubicBezTo>
                      <a:pt x="79" y="637"/>
                      <a:pt x="0" y="4556"/>
                      <a:pt x="1040" y="4781"/>
                    </a:cubicBezTo>
                    <a:cubicBezTo>
                      <a:pt x="1868" y="4959"/>
                      <a:pt x="3162" y="5128"/>
                      <a:pt x="3162" y="5128"/>
                    </a:cubicBezTo>
                    <a:lnTo>
                      <a:pt x="3833" y="4795"/>
                    </a:lnTo>
                    <a:cubicBezTo>
                      <a:pt x="3833" y="4795"/>
                      <a:pt x="4391" y="5176"/>
                      <a:pt x="4604" y="5238"/>
                    </a:cubicBezTo>
                    <a:cubicBezTo>
                      <a:pt x="5654" y="5544"/>
                      <a:pt x="7498" y="5677"/>
                      <a:pt x="9169" y="5677"/>
                    </a:cubicBezTo>
                    <a:cubicBezTo>
                      <a:pt x="10666" y="5677"/>
                      <a:pt x="12024" y="5570"/>
                      <a:pt x="12547" y="5387"/>
                    </a:cubicBezTo>
                    <a:cubicBezTo>
                      <a:pt x="13530" y="5044"/>
                      <a:pt x="15275" y="4474"/>
                      <a:pt x="15009" y="3230"/>
                    </a:cubicBezTo>
                    <a:cubicBezTo>
                      <a:pt x="14766" y="2093"/>
                      <a:pt x="5756" y="50"/>
                      <a:pt x="4452" y="50"/>
                    </a:cubicBezTo>
                    <a:cubicBezTo>
                      <a:pt x="4446" y="50"/>
                      <a:pt x="4441" y="50"/>
                      <a:pt x="4436" y="50"/>
                    </a:cubicBezTo>
                    <a:cubicBezTo>
                      <a:pt x="4412" y="51"/>
                      <a:pt x="4387" y="51"/>
                      <a:pt x="4363" y="51"/>
                    </a:cubicBezTo>
                    <a:cubicBezTo>
                      <a:pt x="3892" y="51"/>
                      <a:pt x="3289" y="0"/>
                      <a:pt x="270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45"/>
              <p:cNvSpPr/>
              <p:nvPr/>
            </p:nvSpPr>
            <p:spPr>
              <a:xfrm>
                <a:off x="2737525" y="2954875"/>
                <a:ext cx="141275" cy="187000"/>
              </a:xfrm>
              <a:custGeom>
                <a:rect b="b" l="l" r="r" t="t"/>
                <a:pathLst>
                  <a:path extrusionOk="0" h="7480" w="5651">
                    <a:moveTo>
                      <a:pt x="686" y="0"/>
                    </a:moveTo>
                    <a:cubicBezTo>
                      <a:pt x="436" y="2281"/>
                      <a:pt x="207" y="4566"/>
                      <a:pt x="0" y="6852"/>
                    </a:cubicBezTo>
                    <a:cubicBezTo>
                      <a:pt x="664" y="7265"/>
                      <a:pt x="1335" y="7479"/>
                      <a:pt x="2003" y="7479"/>
                    </a:cubicBezTo>
                    <a:cubicBezTo>
                      <a:pt x="2438" y="7479"/>
                      <a:pt x="2871" y="7389"/>
                      <a:pt x="3301" y="7204"/>
                    </a:cubicBezTo>
                    <a:cubicBezTo>
                      <a:pt x="4133" y="4916"/>
                      <a:pt x="4916" y="2613"/>
                      <a:pt x="5651" y="294"/>
                    </a:cubicBezTo>
                    <a:cubicBezTo>
                      <a:pt x="3993" y="236"/>
                      <a:pt x="2336" y="166"/>
                      <a:pt x="68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45"/>
              <p:cNvSpPr/>
              <p:nvPr/>
            </p:nvSpPr>
            <p:spPr>
              <a:xfrm>
                <a:off x="2503825" y="1698625"/>
                <a:ext cx="534450" cy="1314700"/>
              </a:xfrm>
              <a:custGeom>
                <a:rect b="b" l="l" r="r" t="t"/>
                <a:pathLst>
                  <a:path extrusionOk="0" h="52588" w="21378">
                    <a:moveTo>
                      <a:pt x="7258" y="0"/>
                    </a:moveTo>
                    <a:cubicBezTo>
                      <a:pt x="7074" y="0"/>
                      <a:pt x="6887" y="6"/>
                      <a:pt x="6696" y="17"/>
                    </a:cubicBezTo>
                    <a:cubicBezTo>
                      <a:pt x="575" y="384"/>
                      <a:pt x="1" y="7459"/>
                      <a:pt x="1930" y="11851"/>
                    </a:cubicBezTo>
                    <a:cubicBezTo>
                      <a:pt x="3088" y="14490"/>
                      <a:pt x="8575" y="19872"/>
                      <a:pt x="9984" y="29008"/>
                    </a:cubicBezTo>
                    <a:cubicBezTo>
                      <a:pt x="10892" y="34907"/>
                      <a:pt x="8887" y="44374"/>
                      <a:pt x="7462" y="50031"/>
                    </a:cubicBezTo>
                    <a:cubicBezTo>
                      <a:pt x="8680" y="51502"/>
                      <a:pt x="11753" y="52587"/>
                      <a:pt x="14961" y="52587"/>
                    </a:cubicBezTo>
                    <a:cubicBezTo>
                      <a:pt x="15603" y="52587"/>
                      <a:pt x="16251" y="52544"/>
                      <a:pt x="16890" y="52451"/>
                    </a:cubicBezTo>
                    <a:cubicBezTo>
                      <a:pt x="18579" y="47113"/>
                      <a:pt x="21277" y="32436"/>
                      <a:pt x="21377" y="26890"/>
                    </a:cubicBezTo>
                    <a:cubicBezTo>
                      <a:pt x="21075" y="22958"/>
                      <a:pt x="17406" y="11364"/>
                      <a:pt x="16057" y="8153"/>
                    </a:cubicBezTo>
                    <a:cubicBezTo>
                      <a:pt x="14159" y="3439"/>
                      <a:pt x="11789" y="0"/>
                      <a:pt x="725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45"/>
              <p:cNvSpPr/>
              <p:nvPr/>
            </p:nvSpPr>
            <p:spPr>
              <a:xfrm>
                <a:off x="1862275" y="373500"/>
                <a:ext cx="1239025" cy="1711900"/>
              </a:xfrm>
              <a:custGeom>
                <a:rect b="b" l="l" r="r" t="t"/>
                <a:pathLst>
                  <a:path extrusionOk="0" h="68476" w="49561">
                    <a:moveTo>
                      <a:pt x="47662" y="0"/>
                    </a:moveTo>
                    <a:cubicBezTo>
                      <a:pt x="46072" y="0"/>
                      <a:pt x="43897" y="404"/>
                      <a:pt x="42799" y="1911"/>
                    </a:cubicBezTo>
                    <a:cubicBezTo>
                      <a:pt x="42199" y="5681"/>
                      <a:pt x="41191" y="11024"/>
                      <a:pt x="40435" y="16041"/>
                    </a:cubicBezTo>
                    <a:cubicBezTo>
                      <a:pt x="40016" y="16672"/>
                      <a:pt x="31584" y="20609"/>
                      <a:pt x="22960" y="24416"/>
                    </a:cubicBezTo>
                    <a:cubicBezTo>
                      <a:pt x="18978" y="26173"/>
                      <a:pt x="15202" y="28363"/>
                      <a:pt x="11709" y="30959"/>
                    </a:cubicBezTo>
                    <a:cubicBezTo>
                      <a:pt x="7934" y="33765"/>
                      <a:pt x="2672" y="38474"/>
                      <a:pt x="1512" y="40367"/>
                    </a:cubicBezTo>
                    <a:cubicBezTo>
                      <a:pt x="0" y="42839"/>
                      <a:pt x="3228" y="54182"/>
                      <a:pt x="7311" y="58720"/>
                    </a:cubicBezTo>
                    <a:cubicBezTo>
                      <a:pt x="7375" y="58733"/>
                      <a:pt x="7443" y="58739"/>
                      <a:pt x="7512" y="58739"/>
                    </a:cubicBezTo>
                    <a:cubicBezTo>
                      <a:pt x="8877" y="58739"/>
                      <a:pt x="11083" y="56330"/>
                      <a:pt x="11558" y="54817"/>
                    </a:cubicBezTo>
                    <a:cubicBezTo>
                      <a:pt x="11637" y="54562"/>
                      <a:pt x="11621" y="54295"/>
                      <a:pt x="11531" y="54046"/>
                    </a:cubicBezTo>
                    <a:cubicBezTo>
                      <a:pt x="10645" y="51605"/>
                      <a:pt x="7372" y="44799"/>
                      <a:pt x="8009" y="43597"/>
                    </a:cubicBezTo>
                    <a:cubicBezTo>
                      <a:pt x="8228" y="43186"/>
                      <a:pt x="11300" y="41143"/>
                      <a:pt x="15510" y="38500"/>
                    </a:cubicBezTo>
                    <a:lnTo>
                      <a:pt x="15510" y="38500"/>
                    </a:lnTo>
                    <a:cubicBezTo>
                      <a:pt x="14276" y="49671"/>
                      <a:pt x="10037" y="63601"/>
                      <a:pt x="10848" y="64369"/>
                    </a:cubicBezTo>
                    <a:cubicBezTo>
                      <a:pt x="13991" y="67348"/>
                      <a:pt x="17603" y="68475"/>
                      <a:pt x="21257" y="68475"/>
                    </a:cubicBezTo>
                    <a:cubicBezTo>
                      <a:pt x="31976" y="68475"/>
                      <a:pt x="43055" y="58773"/>
                      <a:pt x="43703" y="57648"/>
                    </a:cubicBezTo>
                    <a:cubicBezTo>
                      <a:pt x="44242" y="56709"/>
                      <a:pt x="44213" y="55728"/>
                      <a:pt x="43849" y="54734"/>
                    </a:cubicBezTo>
                    <a:cubicBezTo>
                      <a:pt x="43213" y="52995"/>
                      <a:pt x="42125" y="51412"/>
                      <a:pt x="41445" y="49673"/>
                    </a:cubicBezTo>
                    <a:cubicBezTo>
                      <a:pt x="38510" y="42183"/>
                      <a:pt x="37180" y="35581"/>
                      <a:pt x="36459" y="27588"/>
                    </a:cubicBezTo>
                    <a:cubicBezTo>
                      <a:pt x="39844" y="25951"/>
                      <a:pt x="42476" y="23724"/>
                      <a:pt x="46219" y="21821"/>
                    </a:cubicBezTo>
                    <a:cubicBezTo>
                      <a:pt x="46508" y="21676"/>
                      <a:pt x="46708" y="21397"/>
                      <a:pt x="46750" y="21075"/>
                    </a:cubicBezTo>
                    <a:cubicBezTo>
                      <a:pt x="47375" y="16192"/>
                      <a:pt x="49561" y="9213"/>
                      <a:pt x="47967" y="5"/>
                    </a:cubicBezTo>
                    <a:cubicBezTo>
                      <a:pt x="47868" y="2"/>
                      <a:pt x="47766" y="0"/>
                      <a:pt x="4766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45"/>
              <p:cNvSpPr/>
              <p:nvPr/>
            </p:nvSpPr>
            <p:spPr>
              <a:xfrm>
                <a:off x="2396925" y="729550"/>
                <a:ext cx="242575" cy="367750"/>
              </a:xfrm>
              <a:custGeom>
                <a:rect b="b" l="l" r="r" t="t"/>
                <a:pathLst>
                  <a:path extrusionOk="0" h="14710" w="9703">
                    <a:moveTo>
                      <a:pt x="6099" y="0"/>
                    </a:moveTo>
                    <a:cubicBezTo>
                      <a:pt x="6096" y="0"/>
                      <a:pt x="6093" y="0"/>
                      <a:pt x="6090" y="0"/>
                    </a:cubicBezTo>
                    <a:cubicBezTo>
                      <a:pt x="4409" y="7"/>
                      <a:pt x="2042" y="138"/>
                      <a:pt x="1140" y="774"/>
                    </a:cubicBezTo>
                    <a:cubicBezTo>
                      <a:pt x="0" y="1577"/>
                      <a:pt x="1450" y="10984"/>
                      <a:pt x="2240" y="12652"/>
                    </a:cubicBezTo>
                    <a:cubicBezTo>
                      <a:pt x="2561" y="13331"/>
                      <a:pt x="4500" y="14709"/>
                      <a:pt x="5289" y="14709"/>
                    </a:cubicBezTo>
                    <a:cubicBezTo>
                      <a:pt x="5470" y="14709"/>
                      <a:pt x="5591" y="14637"/>
                      <a:pt x="5617" y="14467"/>
                    </a:cubicBezTo>
                    <a:cubicBezTo>
                      <a:pt x="5937" y="12412"/>
                      <a:pt x="6414" y="9228"/>
                      <a:pt x="6394" y="9178"/>
                    </a:cubicBezTo>
                    <a:cubicBezTo>
                      <a:pt x="7488" y="9057"/>
                      <a:pt x="8730" y="8842"/>
                      <a:pt x="9261" y="7986"/>
                    </a:cubicBezTo>
                    <a:cubicBezTo>
                      <a:pt x="9702" y="7274"/>
                      <a:pt x="9414" y="6478"/>
                      <a:pt x="9218" y="5734"/>
                    </a:cubicBezTo>
                    <a:cubicBezTo>
                      <a:pt x="9028" y="5013"/>
                      <a:pt x="8609" y="3162"/>
                      <a:pt x="8296" y="1763"/>
                    </a:cubicBezTo>
                    <a:cubicBezTo>
                      <a:pt x="8068" y="733"/>
                      <a:pt x="7154" y="0"/>
                      <a:pt x="609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45"/>
              <p:cNvSpPr/>
              <p:nvPr/>
            </p:nvSpPr>
            <p:spPr>
              <a:xfrm>
                <a:off x="2360225" y="619350"/>
                <a:ext cx="314200" cy="331050"/>
              </a:xfrm>
              <a:custGeom>
                <a:rect b="b" l="l" r="r" t="t"/>
                <a:pathLst>
                  <a:path extrusionOk="0" h="13242" w="12568">
                    <a:moveTo>
                      <a:pt x="9575" y="0"/>
                    </a:moveTo>
                    <a:cubicBezTo>
                      <a:pt x="9523" y="0"/>
                      <a:pt x="9470" y="2"/>
                      <a:pt x="9418" y="5"/>
                    </a:cubicBezTo>
                    <a:cubicBezTo>
                      <a:pt x="8231" y="71"/>
                      <a:pt x="7589" y="983"/>
                      <a:pt x="6641" y="1544"/>
                    </a:cubicBezTo>
                    <a:cubicBezTo>
                      <a:pt x="4684" y="2702"/>
                      <a:pt x="1929" y="2013"/>
                      <a:pt x="583" y="4179"/>
                    </a:cubicBezTo>
                    <a:cubicBezTo>
                      <a:pt x="198" y="4799"/>
                      <a:pt x="1" y="5516"/>
                      <a:pt x="164" y="6238"/>
                    </a:cubicBezTo>
                    <a:cubicBezTo>
                      <a:pt x="432" y="7419"/>
                      <a:pt x="1019" y="7323"/>
                      <a:pt x="703" y="8835"/>
                    </a:cubicBezTo>
                    <a:cubicBezTo>
                      <a:pt x="587" y="9394"/>
                      <a:pt x="251" y="9873"/>
                      <a:pt x="195" y="10463"/>
                    </a:cubicBezTo>
                    <a:cubicBezTo>
                      <a:pt x="76" y="11748"/>
                      <a:pt x="848" y="13241"/>
                      <a:pt x="2223" y="13241"/>
                    </a:cubicBezTo>
                    <a:cubicBezTo>
                      <a:pt x="2353" y="13241"/>
                      <a:pt x="2487" y="13228"/>
                      <a:pt x="2627" y="13200"/>
                    </a:cubicBezTo>
                    <a:cubicBezTo>
                      <a:pt x="4064" y="12913"/>
                      <a:pt x="4019" y="11932"/>
                      <a:pt x="3859" y="10880"/>
                    </a:cubicBezTo>
                    <a:cubicBezTo>
                      <a:pt x="3247" y="10844"/>
                      <a:pt x="2333" y="10337"/>
                      <a:pt x="2326" y="9651"/>
                    </a:cubicBezTo>
                    <a:cubicBezTo>
                      <a:pt x="2322" y="9251"/>
                      <a:pt x="2640" y="8944"/>
                      <a:pt x="3028" y="8852"/>
                    </a:cubicBezTo>
                    <a:cubicBezTo>
                      <a:pt x="3109" y="8833"/>
                      <a:pt x="3183" y="8824"/>
                      <a:pt x="3251" y="8824"/>
                    </a:cubicBezTo>
                    <a:cubicBezTo>
                      <a:pt x="3686" y="8824"/>
                      <a:pt x="3873" y="9184"/>
                      <a:pt x="4020" y="9467"/>
                    </a:cubicBezTo>
                    <a:cubicBezTo>
                      <a:pt x="3832" y="8591"/>
                      <a:pt x="3932" y="7697"/>
                      <a:pt x="4694" y="7041"/>
                    </a:cubicBezTo>
                    <a:cubicBezTo>
                      <a:pt x="5514" y="6334"/>
                      <a:pt x="6636" y="6475"/>
                      <a:pt x="7648" y="6412"/>
                    </a:cubicBezTo>
                    <a:cubicBezTo>
                      <a:pt x="8713" y="6344"/>
                      <a:pt x="9795" y="6185"/>
                      <a:pt x="10661" y="5511"/>
                    </a:cubicBezTo>
                    <a:cubicBezTo>
                      <a:pt x="11806" y="4621"/>
                      <a:pt x="12567" y="3096"/>
                      <a:pt x="12059" y="1655"/>
                    </a:cubicBezTo>
                    <a:cubicBezTo>
                      <a:pt x="11690" y="612"/>
                      <a:pt x="10649" y="0"/>
                      <a:pt x="957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45"/>
              <p:cNvSpPr/>
              <p:nvPr/>
            </p:nvSpPr>
            <p:spPr>
              <a:xfrm>
                <a:off x="2942875" y="378125"/>
                <a:ext cx="107425" cy="43225"/>
              </a:xfrm>
              <a:custGeom>
                <a:rect b="b" l="l" r="r" t="t"/>
                <a:pathLst>
                  <a:path extrusionOk="0" h="1729" w="4297">
                    <a:moveTo>
                      <a:pt x="3484" y="0"/>
                    </a:moveTo>
                    <a:cubicBezTo>
                      <a:pt x="3046" y="0"/>
                      <a:pt x="2481" y="63"/>
                      <a:pt x="1917" y="302"/>
                    </a:cubicBezTo>
                    <a:cubicBezTo>
                      <a:pt x="732" y="806"/>
                      <a:pt x="0" y="1636"/>
                      <a:pt x="0" y="1636"/>
                    </a:cubicBezTo>
                    <a:cubicBezTo>
                      <a:pt x="0" y="1636"/>
                      <a:pt x="367" y="1728"/>
                      <a:pt x="893" y="1728"/>
                    </a:cubicBezTo>
                    <a:cubicBezTo>
                      <a:pt x="1326" y="1728"/>
                      <a:pt x="1866" y="1666"/>
                      <a:pt x="2400" y="1439"/>
                    </a:cubicBezTo>
                    <a:cubicBezTo>
                      <a:pt x="3586" y="935"/>
                      <a:pt x="4297" y="77"/>
                      <a:pt x="4297" y="77"/>
                    </a:cubicBezTo>
                    <a:cubicBezTo>
                      <a:pt x="4297" y="77"/>
                      <a:pt x="3968" y="0"/>
                      <a:pt x="3484" y="0"/>
                    </a:cubicBezTo>
                    <a:close/>
                  </a:path>
                </a:pathLst>
              </a:custGeom>
              <a:solidFill>
                <a:srgbClr val="1218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45"/>
              <p:cNvSpPr/>
              <p:nvPr/>
            </p:nvSpPr>
            <p:spPr>
              <a:xfrm>
                <a:off x="2909350" y="238100"/>
                <a:ext cx="115325" cy="173300"/>
              </a:xfrm>
              <a:custGeom>
                <a:rect b="b" l="l" r="r" t="t"/>
                <a:pathLst>
                  <a:path extrusionOk="0" h="6932" w="4613">
                    <a:moveTo>
                      <a:pt x="1814" y="1"/>
                    </a:moveTo>
                    <a:cubicBezTo>
                      <a:pt x="1779" y="1"/>
                      <a:pt x="1743" y="4"/>
                      <a:pt x="1708" y="10"/>
                    </a:cubicBezTo>
                    <a:cubicBezTo>
                      <a:pt x="924" y="138"/>
                      <a:pt x="1101" y="3026"/>
                      <a:pt x="1198" y="3546"/>
                    </a:cubicBezTo>
                    <a:cubicBezTo>
                      <a:pt x="982" y="3379"/>
                      <a:pt x="695" y="3008"/>
                      <a:pt x="495" y="3008"/>
                    </a:cubicBezTo>
                    <a:cubicBezTo>
                      <a:pt x="468" y="3008"/>
                      <a:pt x="442" y="3015"/>
                      <a:pt x="418" y="3030"/>
                    </a:cubicBezTo>
                    <a:cubicBezTo>
                      <a:pt x="1" y="3294"/>
                      <a:pt x="581" y="4496"/>
                      <a:pt x="928" y="4935"/>
                    </a:cubicBezTo>
                    <a:cubicBezTo>
                      <a:pt x="1155" y="5224"/>
                      <a:pt x="1500" y="5710"/>
                      <a:pt x="1782" y="5844"/>
                    </a:cubicBezTo>
                    <a:cubicBezTo>
                      <a:pt x="1876" y="5888"/>
                      <a:pt x="2196" y="5889"/>
                      <a:pt x="2196" y="5889"/>
                    </a:cubicBezTo>
                    <a:cubicBezTo>
                      <a:pt x="2196" y="5889"/>
                      <a:pt x="2306" y="6154"/>
                      <a:pt x="2611" y="6931"/>
                    </a:cubicBezTo>
                    <a:cubicBezTo>
                      <a:pt x="3156" y="6888"/>
                      <a:pt x="4403" y="6246"/>
                      <a:pt x="4613" y="5920"/>
                    </a:cubicBezTo>
                    <a:cubicBezTo>
                      <a:pt x="4613" y="5920"/>
                      <a:pt x="4331" y="4905"/>
                      <a:pt x="4329" y="4883"/>
                    </a:cubicBezTo>
                    <a:cubicBezTo>
                      <a:pt x="4233" y="3726"/>
                      <a:pt x="4107" y="2701"/>
                      <a:pt x="3514" y="1699"/>
                    </a:cubicBezTo>
                    <a:cubicBezTo>
                      <a:pt x="3216" y="1197"/>
                      <a:pt x="2543" y="1"/>
                      <a:pt x="181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45"/>
              <p:cNvSpPr/>
              <p:nvPr/>
            </p:nvSpPr>
            <p:spPr>
              <a:xfrm>
                <a:off x="2054750" y="1746025"/>
                <a:ext cx="82475" cy="79175"/>
              </a:xfrm>
              <a:custGeom>
                <a:rect b="b" l="l" r="r" t="t"/>
                <a:pathLst>
                  <a:path extrusionOk="0" h="3167" w="3299">
                    <a:moveTo>
                      <a:pt x="3299" y="0"/>
                    </a:moveTo>
                    <a:lnTo>
                      <a:pt x="3299" y="0"/>
                    </a:lnTo>
                    <a:cubicBezTo>
                      <a:pt x="3298" y="0"/>
                      <a:pt x="2063" y="212"/>
                      <a:pt x="1183" y="1152"/>
                    </a:cubicBezTo>
                    <a:cubicBezTo>
                      <a:pt x="303" y="2093"/>
                      <a:pt x="1" y="3167"/>
                      <a:pt x="1" y="3167"/>
                    </a:cubicBezTo>
                    <a:cubicBezTo>
                      <a:pt x="1" y="3167"/>
                      <a:pt x="1205" y="2937"/>
                      <a:pt x="2085" y="1996"/>
                    </a:cubicBezTo>
                    <a:cubicBezTo>
                      <a:pt x="2965" y="1056"/>
                      <a:pt x="3299" y="0"/>
                      <a:pt x="3299" y="0"/>
                    </a:cubicBezTo>
                    <a:close/>
                  </a:path>
                </a:pathLst>
              </a:custGeom>
              <a:solidFill>
                <a:srgbClr val="1218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45"/>
              <p:cNvSpPr/>
              <p:nvPr/>
            </p:nvSpPr>
            <p:spPr>
              <a:xfrm>
                <a:off x="2075725" y="1765850"/>
                <a:ext cx="142950" cy="151950"/>
              </a:xfrm>
              <a:custGeom>
                <a:rect b="b" l="l" r="r" t="t"/>
                <a:pathLst>
                  <a:path extrusionOk="0" h="6078" w="5718">
                    <a:moveTo>
                      <a:pt x="1423" y="1"/>
                    </a:moveTo>
                    <a:cubicBezTo>
                      <a:pt x="941" y="263"/>
                      <a:pt x="61" y="1355"/>
                      <a:pt x="1" y="1736"/>
                    </a:cubicBezTo>
                    <a:cubicBezTo>
                      <a:pt x="1" y="1736"/>
                      <a:pt x="671" y="2550"/>
                      <a:pt x="681" y="2569"/>
                    </a:cubicBezTo>
                    <a:cubicBezTo>
                      <a:pt x="1236" y="3589"/>
                      <a:pt x="1766" y="4476"/>
                      <a:pt x="2716" y="5151"/>
                    </a:cubicBezTo>
                    <a:cubicBezTo>
                      <a:pt x="3120" y="5439"/>
                      <a:pt x="3980" y="6077"/>
                      <a:pt x="4638" y="6077"/>
                    </a:cubicBezTo>
                    <a:cubicBezTo>
                      <a:pt x="4789" y="6077"/>
                      <a:pt x="4930" y="6043"/>
                      <a:pt x="5053" y="5963"/>
                    </a:cubicBezTo>
                    <a:cubicBezTo>
                      <a:pt x="5717" y="5529"/>
                      <a:pt x="4385" y="2960"/>
                      <a:pt x="4085" y="2524"/>
                    </a:cubicBezTo>
                    <a:lnTo>
                      <a:pt x="4085" y="2524"/>
                    </a:lnTo>
                    <a:cubicBezTo>
                      <a:pt x="4311" y="2579"/>
                      <a:pt x="4643" y="2748"/>
                      <a:pt x="4850" y="2748"/>
                    </a:cubicBezTo>
                    <a:cubicBezTo>
                      <a:pt x="4920" y="2748"/>
                      <a:pt x="4975" y="2729"/>
                      <a:pt x="5008" y="2680"/>
                    </a:cubicBezTo>
                    <a:cubicBezTo>
                      <a:pt x="5281" y="2270"/>
                      <a:pt x="4263" y="1406"/>
                      <a:pt x="3769" y="1144"/>
                    </a:cubicBezTo>
                    <a:cubicBezTo>
                      <a:pt x="3443" y="974"/>
                      <a:pt x="2932" y="668"/>
                      <a:pt x="2621" y="660"/>
                    </a:cubicBezTo>
                    <a:cubicBezTo>
                      <a:pt x="2620" y="660"/>
                      <a:pt x="2619" y="660"/>
                      <a:pt x="2618" y="660"/>
                    </a:cubicBezTo>
                    <a:cubicBezTo>
                      <a:pt x="2512" y="660"/>
                      <a:pt x="2225" y="787"/>
                      <a:pt x="2225" y="787"/>
                    </a:cubicBezTo>
                    <a:cubicBezTo>
                      <a:pt x="2225" y="787"/>
                      <a:pt x="2016" y="588"/>
                      <a:pt x="1423" y="1"/>
                    </a:cubicBezTo>
                    <a:close/>
                  </a:path>
                </a:pathLst>
              </a:custGeom>
              <a:solidFill>
                <a:srgbClr val="E89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45"/>
              <p:cNvSpPr/>
              <p:nvPr/>
            </p:nvSpPr>
            <p:spPr>
              <a:xfrm>
                <a:off x="2616425" y="807900"/>
                <a:ext cx="194750" cy="733375"/>
              </a:xfrm>
              <a:custGeom>
                <a:rect b="b" l="l" r="r" t="t"/>
                <a:pathLst>
                  <a:path extrusionOk="0" h="29335" w="7790">
                    <a:moveTo>
                      <a:pt x="5676" y="1"/>
                    </a:moveTo>
                    <a:lnTo>
                      <a:pt x="5676" y="1"/>
                    </a:lnTo>
                    <a:cubicBezTo>
                      <a:pt x="4783" y="485"/>
                      <a:pt x="3889" y="968"/>
                      <a:pt x="2990" y="1441"/>
                    </a:cubicBezTo>
                    <a:cubicBezTo>
                      <a:pt x="4016" y="10845"/>
                      <a:pt x="2996" y="20361"/>
                      <a:pt x="1" y="29334"/>
                    </a:cubicBezTo>
                    <a:cubicBezTo>
                      <a:pt x="958" y="28816"/>
                      <a:pt x="1919" y="28303"/>
                      <a:pt x="2869" y="27772"/>
                    </a:cubicBezTo>
                    <a:cubicBezTo>
                      <a:pt x="6785" y="19107"/>
                      <a:pt x="7790" y="9280"/>
                      <a:pt x="567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45"/>
              <p:cNvSpPr/>
              <p:nvPr/>
            </p:nvSpPr>
            <p:spPr>
              <a:xfrm>
                <a:off x="2975800" y="1170075"/>
                <a:ext cx="252650" cy="234750"/>
              </a:xfrm>
              <a:custGeom>
                <a:rect b="b" l="l" r="r" t="t"/>
                <a:pathLst>
                  <a:path extrusionOk="0" h="9390" w="10106">
                    <a:moveTo>
                      <a:pt x="6901" y="0"/>
                    </a:moveTo>
                    <a:cubicBezTo>
                      <a:pt x="6894" y="0"/>
                      <a:pt x="6886" y="3"/>
                      <a:pt x="6879" y="7"/>
                    </a:cubicBezTo>
                    <a:lnTo>
                      <a:pt x="23" y="4634"/>
                    </a:lnTo>
                    <a:cubicBezTo>
                      <a:pt x="4" y="4645"/>
                      <a:pt x="0" y="4669"/>
                      <a:pt x="12" y="4687"/>
                    </a:cubicBezTo>
                    <a:lnTo>
                      <a:pt x="3173" y="9373"/>
                    </a:lnTo>
                    <a:cubicBezTo>
                      <a:pt x="3181" y="9384"/>
                      <a:pt x="3193" y="9390"/>
                      <a:pt x="3205" y="9390"/>
                    </a:cubicBezTo>
                    <a:cubicBezTo>
                      <a:pt x="3213" y="9390"/>
                      <a:pt x="3220" y="9388"/>
                      <a:pt x="3227" y="9383"/>
                    </a:cubicBezTo>
                    <a:lnTo>
                      <a:pt x="10083" y="4757"/>
                    </a:lnTo>
                    <a:cubicBezTo>
                      <a:pt x="10102" y="4745"/>
                      <a:pt x="10106" y="4721"/>
                      <a:pt x="10094" y="4703"/>
                    </a:cubicBezTo>
                    <a:lnTo>
                      <a:pt x="6933" y="18"/>
                    </a:lnTo>
                    <a:cubicBezTo>
                      <a:pt x="6925" y="6"/>
                      <a:pt x="6913" y="0"/>
                      <a:pt x="690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45"/>
              <p:cNvSpPr/>
              <p:nvPr/>
            </p:nvSpPr>
            <p:spPr>
              <a:xfrm>
                <a:off x="1816325" y="1505600"/>
                <a:ext cx="871925" cy="732425"/>
              </a:xfrm>
              <a:custGeom>
                <a:rect b="b" l="l" r="r" t="t"/>
                <a:pathLst>
                  <a:path extrusionOk="0" h="29297" w="34877">
                    <a:moveTo>
                      <a:pt x="23722" y="1"/>
                    </a:moveTo>
                    <a:cubicBezTo>
                      <a:pt x="22377" y="1"/>
                      <a:pt x="20992" y="417"/>
                      <a:pt x="19621" y="1345"/>
                    </a:cubicBezTo>
                    <a:cubicBezTo>
                      <a:pt x="19091" y="1704"/>
                      <a:pt x="18598" y="2113"/>
                      <a:pt x="18149" y="2568"/>
                    </a:cubicBezTo>
                    <a:cubicBezTo>
                      <a:pt x="17066" y="3667"/>
                      <a:pt x="15589" y="4289"/>
                      <a:pt x="14046" y="4293"/>
                    </a:cubicBezTo>
                    <a:cubicBezTo>
                      <a:pt x="11551" y="4303"/>
                      <a:pt x="9031" y="5058"/>
                      <a:pt x="6835" y="6627"/>
                    </a:cubicBezTo>
                    <a:cubicBezTo>
                      <a:pt x="1412" y="10504"/>
                      <a:pt x="0" y="18076"/>
                      <a:pt x="3657" y="23649"/>
                    </a:cubicBezTo>
                    <a:cubicBezTo>
                      <a:pt x="6064" y="27317"/>
                      <a:pt x="10057" y="29296"/>
                      <a:pt x="14123" y="29296"/>
                    </a:cubicBezTo>
                    <a:cubicBezTo>
                      <a:pt x="16535" y="29296"/>
                      <a:pt x="18972" y="28600"/>
                      <a:pt x="21119" y="27147"/>
                    </a:cubicBezTo>
                    <a:cubicBezTo>
                      <a:pt x="23199" y="25743"/>
                      <a:pt x="24806" y="23743"/>
                      <a:pt x="25728" y="21410"/>
                    </a:cubicBezTo>
                    <a:cubicBezTo>
                      <a:pt x="26272" y="20036"/>
                      <a:pt x="27354" y="18929"/>
                      <a:pt x="28723" y="18371"/>
                    </a:cubicBezTo>
                    <a:cubicBezTo>
                      <a:pt x="29471" y="18064"/>
                      <a:pt x="30179" y="17667"/>
                      <a:pt x="30830" y="17185"/>
                    </a:cubicBezTo>
                    <a:cubicBezTo>
                      <a:pt x="34876" y="14200"/>
                      <a:pt x="34439" y="9760"/>
                      <a:pt x="31774" y="5494"/>
                    </a:cubicBezTo>
                    <a:cubicBezTo>
                      <a:pt x="29729" y="2222"/>
                      <a:pt x="26830" y="1"/>
                      <a:pt x="2372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45"/>
              <p:cNvSpPr/>
              <p:nvPr/>
            </p:nvSpPr>
            <p:spPr>
              <a:xfrm>
                <a:off x="2235775" y="1231650"/>
                <a:ext cx="920450" cy="683500"/>
              </a:xfrm>
              <a:custGeom>
                <a:rect b="b" l="l" r="r" t="t"/>
                <a:pathLst>
                  <a:path extrusionOk="0" h="27340" w="36818">
                    <a:moveTo>
                      <a:pt x="34915" y="0"/>
                    </a:moveTo>
                    <a:lnTo>
                      <a:pt x="1" y="22195"/>
                    </a:lnTo>
                    <a:lnTo>
                      <a:pt x="3484" y="27340"/>
                    </a:lnTo>
                    <a:lnTo>
                      <a:pt x="36818" y="2813"/>
                    </a:lnTo>
                    <a:lnTo>
                      <a:pt x="3491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45"/>
              <p:cNvSpPr/>
              <p:nvPr/>
            </p:nvSpPr>
            <p:spPr>
              <a:xfrm>
                <a:off x="2065800" y="1742125"/>
                <a:ext cx="325500" cy="286150"/>
              </a:xfrm>
              <a:custGeom>
                <a:rect b="b" l="l" r="r" t="t"/>
                <a:pathLst>
                  <a:path extrusionOk="0" h="11446" w="13020">
                    <a:moveTo>
                      <a:pt x="6504" y="1"/>
                    </a:moveTo>
                    <a:cubicBezTo>
                      <a:pt x="5400" y="1"/>
                      <a:pt x="4285" y="319"/>
                      <a:pt x="3302" y="985"/>
                    </a:cubicBezTo>
                    <a:cubicBezTo>
                      <a:pt x="685" y="2756"/>
                      <a:pt x="1" y="6313"/>
                      <a:pt x="1773" y="8931"/>
                    </a:cubicBezTo>
                    <a:cubicBezTo>
                      <a:pt x="2878" y="10565"/>
                      <a:pt x="4681" y="11446"/>
                      <a:pt x="6516" y="11446"/>
                    </a:cubicBezTo>
                    <a:cubicBezTo>
                      <a:pt x="7620" y="11446"/>
                      <a:pt x="8736" y="11127"/>
                      <a:pt x="9719" y="10461"/>
                    </a:cubicBezTo>
                    <a:cubicBezTo>
                      <a:pt x="12335" y="8691"/>
                      <a:pt x="13020" y="5133"/>
                      <a:pt x="11249" y="2516"/>
                    </a:cubicBezTo>
                    <a:cubicBezTo>
                      <a:pt x="10143" y="882"/>
                      <a:pt x="8340" y="1"/>
                      <a:pt x="650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45"/>
              <p:cNvSpPr/>
              <p:nvPr/>
            </p:nvSpPr>
            <p:spPr>
              <a:xfrm>
                <a:off x="2103700" y="1775450"/>
                <a:ext cx="249700" cy="219500"/>
              </a:xfrm>
              <a:custGeom>
                <a:rect b="b" l="l" r="r" t="t"/>
                <a:pathLst>
                  <a:path extrusionOk="0" h="8780" w="9988">
                    <a:moveTo>
                      <a:pt x="4990" y="1"/>
                    </a:moveTo>
                    <a:cubicBezTo>
                      <a:pt x="4143" y="1"/>
                      <a:pt x="3288" y="246"/>
                      <a:pt x="2534" y="756"/>
                    </a:cubicBezTo>
                    <a:cubicBezTo>
                      <a:pt x="527" y="2115"/>
                      <a:pt x="0" y="4842"/>
                      <a:pt x="1359" y="6850"/>
                    </a:cubicBezTo>
                    <a:cubicBezTo>
                      <a:pt x="2207" y="8104"/>
                      <a:pt x="3590" y="8780"/>
                      <a:pt x="4997" y="8780"/>
                    </a:cubicBezTo>
                    <a:cubicBezTo>
                      <a:pt x="5844" y="8780"/>
                      <a:pt x="6700" y="8535"/>
                      <a:pt x="7454" y="8025"/>
                    </a:cubicBezTo>
                    <a:cubicBezTo>
                      <a:pt x="9461" y="6667"/>
                      <a:pt x="9987" y="3939"/>
                      <a:pt x="8629" y="1931"/>
                    </a:cubicBezTo>
                    <a:cubicBezTo>
                      <a:pt x="7780" y="677"/>
                      <a:pt x="6397" y="1"/>
                      <a:pt x="499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45"/>
              <p:cNvSpPr/>
              <p:nvPr/>
            </p:nvSpPr>
            <p:spPr>
              <a:xfrm>
                <a:off x="2006025" y="1906825"/>
                <a:ext cx="133475" cy="167400"/>
              </a:xfrm>
              <a:custGeom>
                <a:rect b="b" l="l" r="r" t="t"/>
                <a:pathLst>
                  <a:path extrusionOk="0" h="6696" w="5339">
                    <a:moveTo>
                      <a:pt x="1490" y="1"/>
                    </a:moveTo>
                    <a:lnTo>
                      <a:pt x="0" y="1008"/>
                    </a:lnTo>
                    <a:lnTo>
                      <a:pt x="3850" y="6695"/>
                    </a:lnTo>
                    <a:lnTo>
                      <a:pt x="5338" y="5687"/>
                    </a:lnTo>
                    <a:lnTo>
                      <a:pt x="149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45"/>
              <p:cNvSpPr/>
              <p:nvPr/>
            </p:nvSpPr>
            <p:spPr>
              <a:xfrm>
                <a:off x="1897175" y="1498125"/>
                <a:ext cx="256050" cy="343850"/>
              </a:xfrm>
              <a:custGeom>
                <a:rect b="b" l="l" r="r" t="t"/>
                <a:pathLst>
                  <a:path extrusionOk="0" h="13754" w="10242">
                    <a:moveTo>
                      <a:pt x="0" y="0"/>
                    </a:moveTo>
                    <a:cubicBezTo>
                      <a:pt x="770" y="4449"/>
                      <a:pt x="3144" y="10656"/>
                      <a:pt x="5915" y="13734"/>
                    </a:cubicBezTo>
                    <a:cubicBezTo>
                      <a:pt x="5979" y="13747"/>
                      <a:pt x="6047" y="13753"/>
                      <a:pt x="6116" y="13753"/>
                    </a:cubicBezTo>
                    <a:cubicBezTo>
                      <a:pt x="7481" y="13753"/>
                      <a:pt x="9687" y="11344"/>
                      <a:pt x="10162" y="9831"/>
                    </a:cubicBezTo>
                    <a:cubicBezTo>
                      <a:pt x="10241" y="9577"/>
                      <a:pt x="10225" y="9309"/>
                      <a:pt x="10135" y="9059"/>
                    </a:cubicBezTo>
                    <a:cubicBezTo>
                      <a:pt x="9434" y="7127"/>
                      <a:pt x="7236" y="2457"/>
                      <a:pt x="666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45"/>
              <p:cNvSpPr/>
              <p:nvPr/>
            </p:nvSpPr>
            <p:spPr>
              <a:xfrm>
                <a:off x="2075725" y="1765850"/>
                <a:ext cx="142950" cy="151950"/>
              </a:xfrm>
              <a:custGeom>
                <a:rect b="b" l="l" r="r" t="t"/>
                <a:pathLst>
                  <a:path extrusionOk="0" h="6078" w="5718">
                    <a:moveTo>
                      <a:pt x="1423" y="1"/>
                    </a:moveTo>
                    <a:cubicBezTo>
                      <a:pt x="941" y="263"/>
                      <a:pt x="61" y="1355"/>
                      <a:pt x="1" y="1736"/>
                    </a:cubicBezTo>
                    <a:cubicBezTo>
                      <a:pt x="1" y="1736"/>
                      <a:pt x="671" y="2550"/>
                      <a:pt x="681" y="2569"/>
                    </a:cubicBezTo>
                    <a:cubicBezTo>
                      <a:pt x="1236" y="3589"/>
                      <a:pt x="1766" y="4476"/>
                      <a:pt x="2716" y="5151"/>
                    </a:cubicBezTo>
                    <a:cubicBezTo>
                      <a:pt x="3120" y="5439"/>
                      <a:pt x="3980" y="6077"/>
                      <a:pt x="4638" y="6077"/>
                    </a:cubicBezTo>
                    <a:cubicBezTo>
                      <a:pt x="4789" y="6077"/>
                      <a:pt x="4930" y="6043"/>
                      <a:pt x="5053" y="5963"/>
                    </a:cubicBezTo>
                    <a:cubicBezTo>
                      <a:pt x="5717" y="5529"/>
                      <a:pt x="4385" y="2960"/>
                      <a:pt x="4085" y="2524"/>
                    </a:cubicBezTo>
                    <a:lnTo>
                      <a:pt x="4085" y="2524"/>
                    </a:lnTo>
                    <a:cubicBezTo>
                      <a:pt x="4311" y="2579"/>
                      <a:pt x="4643" y="2748"/>
                      <a:pt x="4850" y="2748"/>
                    </a:cubicBezTo>
                    <a:cubicBezTo>
                      <a:pt x="4920" y="2748"/>
                      <a:pt x="4975" y="2729"/>
                      <a:pt x="5008" y="2680"/>
                    </a:cubicBezTo>
                    <a:cubicBezTo>
                      <a:pt x="5281" y="2270"/>
                      <a:pt x="4263" y="1406"/>
                      <a:pt x="3769" y="1144"/>
                    </a:cubicBezTo>
                    <a:cubicBezTo>
                      <a:pt x="3443" y="974"/>
                      <a:pt x="2932" y="668"/>
                      <a:pt x="2621" y="660"/>
                    </a:cubicBezTo>
                    <a:cubicBezTo>
                      <a:pt x="2620" y="660"/>
                      <a:pt x="2619" y="660"/>
                      <a:pt x="2618" y="660"/>
                    </a:cubicBezTo>
                    <a:cubicBezTo>
                      <a:pt x="2512" y="660"/>
                      <a:pt x="2225" y="787"/>
                      <a:pt x="2225" y="787"/>
                    </a:cubicBezTo>
                    <a:cubicBezTo>
                      <a:pt x="2225" y="787"/>
                      <a:pt x="2016" y="588"/>
                      <a:pt x="142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0" name="Google Shape;1320;p45"/>
            <p:cNvSpPr/>
            <p:nvPr/>
          </p:nvSpPr>
          <p:spPr>
            <a:xfrm>
              <a:off x="2410542" y="1816963"/>
              <a:ext cx="58754" cy="17789"/>
            </a:xfrm>
            <a:custGeom>
              <a:rect b="b" l="l" r="r" t="t"/>
              <a:pathLst>
                <a:path extrusionOk="0" h="578" w="1909">
                  <a:moveTo>
                    <a:pt x="0" y="0"/>
                  </a:moveTo>
                  <a:cubicBezTo>
                    <a:pt x="0" y="0"/>
                    <a:pt x="369" y="309"/>
                    <a:pt x="896" y="466"/>
                  </a:cubicBezTo>
                  <a:cubicBezTo>
                    <a:pt x="1205" y="558"/>
                    <a:pt x="1499" y="577"/>
                    <a:pt x="1690" y="577"/>
                  </a:cubicBezTo>
                  <a:cubicBezTo>
                    <a:pt x="1826" y="577"/>
                    <a:pt x="1909" y="568"/>
                    <a:pt x="1909" y="568"/>
                  </a:cubicBezTo>
                  <a:cubicBezTo>
                    <a:pt x="1610" y="399"/>
                    <a:pt x="1294" y="263"/>
                    <a:pt x="966" y="164"/>
                  </a:cubicBezTo>
                  <a:cubicBezTo>
                    <a:pt x="438" y="7"/>
                    <a:pt x="1" y="0"/>
                    <a:pt x="0" y="0"/>
                  </a:cubicBezTo>
                  <a:close/>
                </a:path>
              </a:pathLst>
            </a:custGeom>
            <a:solidFill>
              <a:srgbClr val="1218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45"/>
            <p:cNvSpPr/>
            <p:nvPr/>
          </p:nvSpPr>
          <p:spPr>
            <a:xfrm>
              <a:off x="2421622" y="1718691"/>
              <a:ext cx="77375" cy="112399"/>
            </a:xfrm>
            <a:custGeom>
              <a:rect b="b" l="l" r="r" t="t"/>
              <a:pathLst>
                <a:path extrusionOk="0" h="3652" w="2514">
                  <a:moveTo>
                    <a:pt x="2035" y="1"/>
                  </a:moveTo>
                  <a:cubicBezTo>
                    <a:pt x="1604" y="1"/>
                    <a:pt x="778" y="1140"/>
                    <a:pt x="644" y="1380"/>
                  </a:cubicBezTo>
                  <a:cubicBezTo>
                    <a:pt x="606" y="1210"/>
                    <a:pt x="622" y="893"/>
                    <a:pt x="492" y="876"/>
                  </a:cubicBezTo>
                  <a:cubicBezTo>
                    <a:pt x="485" y="875"/>
                    <a:pt x="479" y="875"/>
                    <a:pt x="473" y="875"/>
                  </a:cubicBezTo>
                  <a:cubicBezTo>
                    <a:pt x="208" y="875"/>
                    <a:pt x="36" y="1578"/>
                    <a:pt x="29" y="1887"/>
                  </a:cubicBezTo>
                  <a:cubicBezTo>
                    <a:pt x="25" y="2093"/>
                    <a:pt x="0" y="2429"/>
                    <a:pt x="74" y="2588"/>
                  </a:cubicBezTo>
                  <a:cubicBezTo>
                    <a:pt x="99" y="2641"/>
                    <a:pt x="237" y="2756"/>
                    <a:pt x="237" y="2756"/>
                  </a:cubicBezTo>
                  <a:cubicBezTo>
                    <a:pt x="237" y="2756"/>
                    <a:pt x="192" y="2910"/>
                    <a:pt x="44" y="3358"/>
                  </a:cubicBezTo>
                  <a:cubicBezTo>
                    <a:pt x="258" y="3507"/>
                    <a:pt x="845" y="3651"/>
                    <a:pt x="1146" y="3651"/>
                  </a:cubicBezTo>
                  <a:cubicBezTo>
                    <a:pt x="1199" y="3651"/>
                    <a:pt x="1244" y="3647"/>
                    <a:pt x="1276" y="3637"/>
                  </a:cubicBezTo>
                  <a:cubicBezTo>
                    <a:pt x="1276" y="3637"/>
                    <a:pt x="1517" y="3094"/>
                    <a:pt x="1524" y="3085"/>
                  </a:cubicBezTo>
                  <a:cubicBezTo>
                    <a:pt x="1898" y="2548"/>
                    <a:pt x="2212" y="2057"/>
                    <a:pt x="2314" y="1409"/>
                  </a:cubicBezTo>
                  <a:cubicBezTo>
                    <a:pt x="2367" y="1069"/>
                    <a:pt x="2513" y="249"/>
                    <a:pt x="2135" y="27"/>
                  </a:cubicBezTo>
                  <a:cubicBezTo>
                    <a:pt x="2105" y="9"/>
                    <a:pt x="2071" y="1"/>
                    <a:pt x="203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45"/>
            <p:cNvSpPr/>
            <p:nvPr/>
          </p:nvSpPr>
          <p:spPr>
            <a:xfrm>
              <a:off x="1082524" y="4504485"/>
              <a:ext cx="187866" cy="118216"/>
            </a:xfrm>
            <a:custGeom>
              <a:rect b="b" l="l" r="r" t="t"/>
              <a:pathLst>
                <a:path extrusionOk="0" h="3841" w="6104">
                  <a:moveTo>
                    <a:pt x="4306" y="1"/>
                  </a:moveTo>
                  <a:cubicBezTo>
                    <a:pt x="3858" y="1"/>
                    <a:pt x="3917" y="98"/>
                    <a:pt x="3514" y="349"/>
                  </a:cubicBezTo>
                  <a:cubicBezTo>
                    <a:pt x="2893" y="737"/>
                    <a:pt x="2354" y="2445"/>
                    <a:pt x="1676" y="2551"/>
                  </a:cubicBezTo>
                  <a:cubicBezTo>
                    <a:pt x="0" y="2813"/>
                    <a:pt x="530" y="3560"/>
                    <a:pt x="1131" y="3670"/>
                  </a:cubicBezTo>
                  <a:cubicBezTo>
                    <a:pt x="1619" y="3760"/>
                    <a:pt x="2198" y="3840"/>
                    <a:pt x="2673" y="3840"/>
                  </a:cubicBezTo>
                  <a:cubicBezTo>
                    <a:pt x="3011" y="3840"/>
                    <a:pt x="3296" y="3800"/>
                    <a:pt x="3458" y="3694"/>
                  </a:cubicBezTo>
                  <a:cubicBezTo>
                    <a:pt x="3567" y="3622"/>
                    <a:pt x="5080" y="2171"/>
                    <a:pt x="5080" y="2171"/>
                  </a:cubicBezTo>
                  <a:lnTo>
                    <a:pt x="5485" y="2622"/>
                  </a:lnTo>
                  <a:cubicBezTo>
                    <a:pt x="5770" y="2531"/>
                    <a:pt x="6104" y="2257"/>
                    <a:pt x="6074" y="2057"/>
                  </a:cubicBezTo>
                  <a:cubicBezTo>
                    <a:pt x="6074" y="2057"/>
                    <a:pt x="4990" y="15"/>
                    <a:pt x="4381" y="2"/>
                  </a:cubicBezTo>
                  <a:cubicBezTo>
                    <a:pt x="4354" y="1"/>
                    <a:pt x="4329" y="1"/>
                    <a:pt x="430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45"/>
            <p:cNvSpPr/>
            <p:nvPr/>
          </p:nvSpPr>
          <p:spPr>
            <a:xfrm>
              <a:off x="1164423" y="4505347"/>
              <a:ext cx="54815" cy="65895"/>
            </a:xfrm>
            <a:custGeom>
              <a:rect b="b" l="l" r="r" t="t"/>
              <a:pathLst>
                <a:path extrusionOk="0" h="2141" w="1781">
                  <a:moveTo>
                    <a:pt x="1413" y="1"/>
                  </a:moveTo>
                  <a:cubicBezTo>
                    <a:pt x="1178" y="1"/>
                    <a:pt x="997" y="217"/>
                    <a:pt x="860" y="402"/>
                  </a:cubicBezTo>
                  <a:cubicBezTo>
                    <a:pt x="689" y="634"/>
                    <a:pt x="560" y="885"/>
                    <a:pt x="409" y="1126"/>
                  </a:cubicBezTo>
                  <a:cubicBezTo>
                    <a:pt x="247" y="1381"/>
                    <a:pt x="75" y="1632"/>
                    <a:pt x="17" y="1935"/>
                  </a:cubicBezTo>
                  <a:cubicBezTo>
                    <a:pt x="7" y="1984"/>
                    <a:pt x="1" y="2039"/>
                    <a:pt x="30" y="2088"/>
                  </a:cubicBezTo>
                  <a:cubicBezTo>
                    <a:pt x="55" y="2124"/>
                    <a:pt x="100" y="2140"/>
                    <a:pt x="144" y="2140"/>
                  </a:cubicBezTo>
                  <a:cubicBezTo>
                    <a:pt x="155" y="2140"/>
                    <a:pt x="165" y="2139"/>
                    <a:pt x="176" y="2138"/>
                  </a:cubicBezTo>
                  <a:cubicBezTo>
                    <a:pt x="423" y="2093"/>
                    <a:pt x="653" y="1852"/>
                    <a:pt x="833" y="1690"/>
                  </a:cubicBezTo>
                  <a:cubicBezTo>
                    <a:pt x="1196" y="1360"/>
                    <a:pt x="1521" y="979"/>
                    <a:pt x="1702" y="518"/>
                  </a:cubicBezTo>
                  <a:cubicBezTo>
                    <a:pt x="1746" y="403"/>
                    <a:pt x="1781" y="271"/>
                    <a:pt x="1723" y="162"/>
                  </a:cubicBezTo>
                  <a:cubicBezTo>
                    <a:pt x="1692" y="106"/>
                    <a:pt x="1643" y="62"/>
                    <a:pt x="1584" y="39"/>
                  </a:cubicBezTo>
                  <a:cubicBezTo>
                    <a:pt x="1524" y="13"/>
                    <a:pt x="1467" y="1"/>
                    <a:pt x="141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45"/>
            <p:cNvSpPr/>
            <p:nvPr/>
          </p:nvSpPr>
          <p:spPr>
            <a:xfrm>
              <a:off x="2252500" y="4157808"/>
              <a:ext cx="98026" cy="175493"/>
            </a:xfrm>
            <a:custGeom>
              <a:rect b="b" l="l" r="r" t="t"/>
              <a:pathLst>
                <a:path extrusionOk="0" h="5702" w="3185">
                  <a:moveTo>
                    <a:pt x="1391" y="1"/>
                  </a:moveTo>
                  <a:cubicBezTo>
                    <a:pt x="914" y="1"/>
                    <a:pt x="478" y="57"/>
                    <a:pt x="330" y="243"/>
                  </a:cubicBezTo>
                  <a:cubicBezTo>
                    <a:pt x="0" y="659"/>
                    <a:pt x="129" y="645"/>
                    <a:pt x="83" y="1143"/>
                  </a:cubicBezTo>
                  <a:cubicBezTo>
                    <a:pt x="17" y="1837"/>
                    <a:pt x="1570" y="5702"/>
                    <a:pt x="2106" y="5702"/>
                  </a:cubicBezTo>
                  <a:cubicBezTo>
                    <a:pt x="2132" y="5702"/>
                    <a:pt x="2156" y="5693"/>
                    <a:pt x="2177" y="5674"/>
                  </a:cubicBezTo>
                  <a:cubicBezTo>
                    <a:pt x="2806" y="5101"/>
                    <a:pt x="2783" y="3783"/>
                    <a:pt x="2676" y="3329"/>
                  </a:cubicBezTo>
                  <a:cubicBezTo>
                    <a:pt x="2328" y="1846"/>
                    <a:pt x="2480" y="1000"/>
                    <a:pt x="2480" y="1000"/>
                  </a:cubicBezTo>
                  <a:lnTo>
                    <a:pt x="3085" y="951"/>
                  </a:lnTo>
                  <a:cubicBezTo>
                    <a:pt x="3184" y="669"/>
                    <a:pt x="3169" y="237"/>
                    <a:pt x="2992" y="140"/>
                  </a:cubicBezTo>
                  <a:cubicBezTo>
                    <a:pt x="2992" y="140"/>
                    <a:pt x="2140" y="1"/>
                    <a:pt x="139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45"/>
            <p:cNvSpPr/>
            <p:nvPr/>
          </p:nvSpPr>
          <p:spPr>
            <a:xfrm>
              <a:off x="2252377" y="4168611"/>
              <a:ext cx="38041" cy="77436"/>
            </a:xfrm>
            <a:custGeom>
              <a:rect b="b" l="l" r="r" t="t"/>
              <a:pathLst>
                <a:path extrusionOk="0" h="2516" w="1236">
                  <a:moveTo>
                    <a:pt x="448" y="0"/>
                  </a:moveTo>
                  <a:cubicBezTo>
                    <a:pt x="397" y="0"/>
                    <a:pt x="348" y="13"/>
                    <a:pt x="303" y="38"/>
                  </a:cubicBezTo>
                  <a:cubicBezTo>
                    <a:pt x="0" y="208"/>
                    <a:pt x="76" y="562"/>
                    <a:pt x="155" y="835"/>
                  </a:cubicBezTo>
                  <a:cubicBezTo>
                    <a:pt x="235" y="1110"/>
                    <a:pt x="357" y="1365"/>
                    <a:pt x="457" y="1634"/>
                  </a:cubicBezTo>
                  <a:cubicBezTo>
                    <a:pt x="563" y="1916"/>
                    <a:pt x="659" y="2204"/>
                    <a:pt x="863" y="2435"/>
                  </a:cubicBezTo>
                  <a:cubicBezTo>
                    <a:pt x="897" y="2472"/>
                    <a:pt x="938" y="2510"/>
                    <a:pt x="993" y="2516"/>
                  </a:cubicBezTo>
                  <a:cubicBezTo>
                    <a:pt x="995" y="2516"/>
                    <a:pt x="997" y="2516"/>
                    <a:pt x="999" y="2516"/>
                  </a:cubicBezTo>
                  <a:cubicBezTo>
                    <a:pt x="1051" y="2516"/>
                    <a:pt x="1098" y="2477"/>
                    <a:pt x="1122" y="2430"/>
                  </a:cubicBezTo>
                  <a:cubicBezTo>
                    <a:pt x="1236" y="2206"/>
                    <a:pt x="1183" y="1878"/>
                    <a:pt x="1162" y="1637"/>
                  </a:cubicBezTo>
                  <a:cubicBezTo>
                    <a:pt x="1120" y="1148"/>
                    <a:pt x="1015" y="658"/>
                    <a:pt x="756" y="235"/>
                  </a:cubicBezTo>
                  <a:cubicBezTo>
                    <a:pt x="692" y="131"/>
                    <a:pt x="608" y="22"/>
                    <a:pt x="486" y="3"/>
                  </a:cubicBezTo>
                  <a:cubicBezTo>
                    <a:pt x="473" y="1"/>
                    <a:pt x="460" y="0"/>
                    <a:pt x="44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45"/>
            <p:cNvSpPr/>
            <p:nvPr/>
          </p:nvSpPr>
          <p:spPr>
            <a:xfrm>
              <a:off x="1139893" y="1937088"/>
              <a:ext cx="747739" cy="686615"/>
            </a:xfrm>
            <a:custGeom>
              <a:rect b="b" l="l" r="r" t="t"/>
              <a:pathLst>
                <a:path extrusionOk="0" h="22309" w="24295">
                  <a:moveTo>
                    <a:pt x="7328" y="0"/>
                  </a:moveTo>
                  <a:cubicBezTo>
                    <a:pt x="6708" y="0"/>
                    <a:pt x="6098" y="161"/>
                    <a:pt x="5537" y="556"/>
                  </a:cubicBezTo>
                  <a:cubicBezTo>
                    <a:pt x="4614" y="1209"/>
                    <a:pt x="4395" y="2149"/>
                    <a:pt x="4621" y="3023"/>
                  </a:cubicBezTo>
                  <a:cubicBezTo>
                    <a:pt x="4490" y="3059"/>
                    <a:pt x="4368" y="3126"/>
                    <a:pt x="4267" y="3218"/>
                  </a:cubicBezTo>
                  <a:cubicBezTo>
                    <a:pt x="4064" y="3406"/>
                    <a:pt x="4003" y="3694"/>
                    <a:pt x="4060" y="3956"/>
                  </a:cubicBezTo>
                  <a:cubicBezTo>
                    <a:pt x="3979" y="3954"/>
                    <a:pt x="3898" y="3953"/>
                    <a:pt x="3817" y="3953"/>
                  </a:cubicBezTo>
                  <a:cubicBezTo>
                    <a:pt x="2083" y="3953"/>
                    <a:pt x="323" y="4445"/>
                    <a:pt x="132" y="6521"/>
                  </a:cubicBezTo>
                  <a:cubicBezTo>
                    <a:pt x="1" y="7950"/>
                    <a:pt x="880" y="9028"/>
                    <a:pt x="2070" y="9520"/>
                  </a:cubicBezTo>
                  <a:cubicBezTo>
                    <a:pt x="1340" y="10523"/>
                    <a:pt x="1471" y="11821"/>
                    <a:pt x="2260" y="12784"/>
                  </a:cubicBezTo>
                  <a:cubicBezTo>
                    <a:pt x="2766" y="13403"/>
                    <a:pt x="3865" y="14255"/>
                    <a:pt x="4809" y="14255"/>
                  </a:cubicBezTo>
                  <a:cubicBezTo>
                    <a:pt x="4969" y="14255"/>
                    <a:pt x="5124" y="14230"/>
                    <a:pt x="5272" y="14176"/>
                  </a:cubicBezTo>
                  <a:lnTo>
                    <a:pt x="5272" y="14176"/>
                  </a:lnTo>
                  <a:cubicBezTo>
                    <a:pt x="5159" y="15201"/>
                    <a:pt x="5487" y="16234"/>
                    <a:pt x="6333" y="17353"/>
                  </a:cubicBezTo>
                  <a:cubicBezTo>
                    <a:pt x="7246" y="18563"/>
                    <a:pt x="8554" y="19363"/>
                    <a:pt x="9965" y="19363"/>
                  </a:cubicBezTo>
                  <a:cubicBezTo>
                    <a:pt x="10400" y="19363"/>
                    <a:pt x="10845" y="19287"/>
                    <a:pt x="11291" y="19124"/>
                  </a:cubicBezTo>
                  <a:cubicBezTo>
                    <a:pt x="11351" y="19995"/>
                    <a:pt x="11838" y="20818"/>
                    <a:pt x="12663" y="21202"/>
                  </a:cubicBezTo>
                  <a:cubicBezTo>
                    <a:pt x="12921" y="21321"/>
                    <a:pt x="13212" y="21394"/>
                    <a:pt x="13500" y="21394"/>
                  </a:cubicBezTo>
                  <a:cubicBezTo>
                    <a:pt x="13735" y="21394"/>
                    <a:pt x="13968" y="21346"/>
                    <a:pt x="14179" y="21234"/>
                  </a:cubicBezTo>
                  <a:cubicBezTo>
                    <a:pt x="14611" y="21004"/>
                    <a:pt x="14819" y="20583"/>
                    <a:pt x="14946" y="20136"/>
                  </a:cubicBezTo>
                  <a:cubicBezTo>
                    <a:pt x="15810" y="21574"/>
                    <a:pt x="17133" y="22309"/>
                    <a:pt x="18530" y="22309"/>
                  </a:cubicBezTo>
                  <a:cubicBezTo>
                    <a:pt x="20047" y="22309"/>
                    <a:pt x="21651" y="21444"/>
                    <a:pt x="22849" y="19674"/>
                  </a:cubicBezTo>
                  <a:cubicBezTo>
                    <a:pt x="24270" y="17578"/>
                    <a:pt x="24294" y="15996"/>
                    <a:pt x="23469" y="13814"/>
                  </a:cubicBezTo>
                  <a:cubicBezTo>
                    <a:pt x="22879" y="12252"/>
                    <a:pt x="22232" y="10713"/>
                    <a:pt x="21623" y="9159"/>
                  </a:cubicBezTo>
                  <a:cubicBezTo>
                    <a:pt x="21048" y="7694"/>
                    <a:pt x="20706" y="6252"/>
                    <a:pt x="21204" y="4721"/>
                  </a:cubicBezTo>
                  <a:cubicBezTo>
                    <a:pt x="22039" y="2155"/>
                    <a:pt x="22772" y="232"/>
                    <a:pt x="19290" y="232"/>
                  </a:cubicBezTo>
                  <a:cubicBezTo>
                    <a:pt x="19168" y="232"/>
                    <a:pt x="19041" y="235"/>
                    <a:pt x="18908" y="239"/>
                  </a:cubicBezTo>
                  <a:cubicBezTo>
                    <a:pt x="17124" y="303"/>
                    <a:pt x="16414" y="2207"/>
                    <a:pt x="15165" y="3368"/>
                  </a:cubicBezTo>
                  <a:cubicBezTo>
                    <a:pt x="15022" y="3500"/>
                    <a:pt x="14841" y="3557"/>
                    <a:pt x="14634" y="3557"/>
                  </a:cubicBezTo>
                  <a:cubicBezTo>
                    <a:pt x="13536" y="3557"/>
                    <a:pt x="11715" y="1952"/>
                    <a:pt x="11151" y="1540"/>
                  </a:cubicBezTo>
                  <a:cubicBezTo>
                    <a:pt x="10101" y="774"/>
                    <a:pt x="8689" y="0"/>
                    <a:pt x="732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45"/>
            <p:cNvSpPr/>
            <p:nvPr/>
          </p:nvSpPr>
          <p:spPr>
            <a:xfrm>
              <a:off x="1444960" y="3049910"/>
              <a:ext cx="835178" cy="1215988"/>
            </a:xfrm>
            <a:custGeom>
              <a:rect b="b" l="l" r="r" t="t"/>
              <a:pathLst>
                <a:path extrusionOk="0" h="39509" w="27136">
                  <a:moveTo>
                    <a:pt x="11569" y="1"/>
                  </a:moveTo>
                  <a:cubicBezTo>
                    <a:pt x="7060" y="1"/>
                    <a:pt x="3325" y="5127"/>
                    <a:pt x="2156" y="9438"/>
                  </a:cubicBezTo>
                  <a:cubicBezTo>
                    <a:pt x="0" y="17395"/>
                    <a:pt x="1394" y="26434"/>
                    <a:pt x="3124" y="34329"/>
                  </a:cubicBezTo>
                  <a:cubicBezTo>
                    <a:pt x="3168" y="34530"/>
                    <a:pt x="9488" y="39508"/>
                    <a:pt x="17823" y="39508"/>
                  </a:cubicBezTo>
                  <a:cubicBezTo>
                    <a:pt x="20672" y="39508"/>
                    <a:pt x="23757" y="38926"/>
                    <a:pt x="26907" y="37373"/>
                  </a:cubicBezTo>
                  <a:cubicBezTo>
                    <a:pt x="27136" y="37260"/>
                    <a:pt x="26978" y="36302"/>
                    <a:pt x="26655" y="36302"/>
                  </a:cubicBezTo>
                  <a:cubicBezTo>
                    <a:pt x="26653" y="36302"/>
                    <a:pt x="26650" y="36302"/>
                    <a:pt x="26647" y="36303"/>
                  </a:cubicBezTo>
                  <a:cubicBezTo>
                    <a:pt x="26321" y="36319"/>
                    <a:pt x="25995" y="36327"/>
                    <a:pt x="25670" y="36327"/>
                  </a:cubicBezTo>
                  <a:cubicBezTo>
                    <a:pt x="22758" y="36327"/>
                    <a:pt x="19917" y="35669"/>
                    <a:pt x="17324" y="34285"/>
                  </a:cubicBezTo>
                  <a:cubicBezTo>
                    <a:pt x="14923" y="33003"/>
                    <a:pt x="12993" y="30958"/>
                    <a:pt x="10222" y="30457"/>
                  </a:cubicBezTo>
                  <a:cubicBezTo>
                    <a:pt x="11415" y="28080"/>
                    <a:pt x="12392" y="25604"/>
                    <a:pt x="13106" y="23034"/>
                  </a:cubicBezTo>
                  <a:cubicBezTo>
                    <a:pt x="13876" y="20266"/>
                    <a:pt x="14198" y="17365"/>
                    <a:pt x="15218" y="14680"/>
                  </a:cubicBezTo>
                  <a:cubicBezTo>
                    <a:pt x="18109" y="11206"/>
                    <a:pt x="20025" y="4611"/>
                    <a:pt x="15652" y="1445"/>
                  </a:cubicBezTo>
                  <a:cubicBezTo>
                    <a:pt x="14255" y="434"/>
                    <a:pt x="12880" y="1"/>
                    <a:pt x="1156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45"/>
            <p:cNvSpPr/>
            <p:nvPr/>
          </p:nvSpPr>
          <p:spPr>
            <a:xfrm>
              <a:off x="964154" y="3079426"/>
              <a:ext cx="632324" cy="1455437"/>
            </a:xfrm>
            <a:custGeom>
              <a:rect b="b" l="l" r="r" t="t"/>
              <a:pathLst>
                <a:path extrusionOk="0" h="47289" w="20545">
                  <a:moveTo>
                    <a:pt x="13362" y="0"/>
                  </a:moveTo>
                  <a:cubicBezTo>
                    <a:pt x="7781" y="3337"/>
                    <a:pt x="4458" y="16793"/>
                    <a:pt x="1751" y="23776"/>
                  </a:cubicBezTo>
                  <a:cubicBezTo>
                    <a:pt x="1650" y="24033"/>
                    <a:pt x="0" y="35946"/>
                    <a:pt x="7142" y="47246"/>
                  </a:cubicBezTo>
                  <a:cubicBezTo>
                    <a:pt x="7161" y="47275"/>
                    <a:pt x="7197" y="47289"/>
                    <a:pt x="7245" y="47289"/>
                  </a:cubicBezTo>
                  <a:cubicBezTo>
                    <a:pt x="7548" y="47289"/>
                    <a:pt x="8320" y="46767"/>
                    <a:pt x="8225" y="46470"/>
                  </a:cubicBezTo>
                  <a:cubicBezTo>
                    <a:pt x="7238" y="43368"/>
                    <a:pt x="11451" y="34516"/>
                    <a:pt x="9051" y="27252"/>
                  </a:cubicBezTo>
                  <a:cubicBezTo>
                    <a:pt x="14259" y="24013"/>
                    <a:pt x="18227" y="12383"/>
                    <a:pt x="20545" y="11592"/>
                  </a:cubicBezTo>
                  <a:cubicBezTo>
                    <a:pt x="20052" y="10294"/>
                    <a:pt x="19482" y="9026"/>
                    <a:pt x="18782" y="7804"/>
                  </a:cubicBezTo>
                  <a:cubicBezTo>
                    <a:pt x="17210" y="5055"/>
                    <a:pt x="15174" y="2600"/>
                    <a:pt x="1336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45"/>
            <p:cNvSpPr/>
            <p:nvPr/>
          </p:nvSpPr>
          <p:spPr>
            <a:xfrm>
              <a:off x="1053593" y="1812808"/>
              <a:ext cx="1420966" cy="1979701"/>
            </a:xfrm>
            <a:custGeom>
              <a:rect b="b" l="l" r="r" t="t"/>
              <a:pathLst>
                <a:path extrusionOk="0" h="64323" w="46169">
                  <a:moveTo>
                    <a:pt x="43979" y="1"/>
                  </a:moveTo>
                  <a:cubicBezTo>
                    <a:pt x="42655" y="2835"/>
                    <a:pt x="38630" y="11200"/>
                    <a:pt x="37432" y="12188"/>
                  </a:cubicBezTo>
                  <a:cubicBezTo>
                    <a:pt x="35434" y="13837"/>
                    <a:pt x="32542" y="13973"/>
                    <a:pt x="30019" y="14659"/>
                  </a:cubicBezTo>
                  <a:cubicBezTo>
                    <a:pt x="28882" y="14967"/>
                    <a:pt x="27751" y="15066"/>
                    <a:pt x="26622" y="15066"/>
                  </a:cubicBezTo>
                  <a:cubicBezTo>
                    <a:pt x="24623" y="15066"/>
                    <a:pt x="22628" y="14757"/>
                    <a:pt x="20600" y="14757"/>
                  </a:cubicBezTo>
                  <a:cubicBezTo>
                    <a:pt x="20593" y="14757"/>
                    <a:pt x="20587" y="14757"/>
                    <a:pt x="20580" y="14757"/>
                  </a:cubicBezTo>
                  <a:cubicBezTo>
                    <a:pt x="17912" y="14760"/>
                    <a:pt x="15194" y="14911"/>
                    <a:pt x="12573" y="15393"/>
                  </a:cubicBezTo>
                  <a:cubicBezTo>
                    <a:pt x="10195" y="15831"/>
                    <a:pt x="8078" y="16192"/>
                    <a:pt x="6243" y="16192"/>
                  </a:cubicBezTo>
                  <a:cubicBezTo>
                    <a:pt x="5575" y="16192"/>
                    <a:pt x="4945" y="16145"/>
                    <a:pt x="4353" y="16035"/>
                  </a:cubicBezTo>
                  <a:cubicBezTo>
                    <a:pt x="612" y="14715"/>
                    <a:pt x="3653" y="10149"/>
                    <a:pt x="2595" y="9264"/>
                  </a:cubicBezTo>
                  <a:lnTo>
                    <a:pt x="2595" y="9264"/>
                  </a:lnTo>
                  <a:cubicBezTo>
                    <a:pt x="1774" y="9787"/>
                    <a:pt x="1208" y="10557"/>
                    <a:pt x="818" y="11437"/>
                  </a:cubicBezTo>
                  <a:cubicBezTo>
                    <a:pt x="2559" y="13012"/>
                    <a:pt x="615" y="18669"/>
                    <a:pt x="2828" y="19251"/>
                  </a:cubicBezTo>
                  <a:cubicBezTo>
                    <a:pt x="6804" y="20296"/>
                    <a:pt x="10975" y="19961"/>
                    <a:pt x="14987" y="20784"/>
                  </a:cubicBezTo>
                  <a:cubicBezTo>
                    <a:pt x="14635" y="22685"/>
                    <a:pt x="13289" y="24364"/>
                    <a:pt x="13214" y="26403"/>
                  </a:cubicBezTo>
                  <a:cubicBezTo>
                    <a:pt x="13165" y="27708"/>
                    <a:pt x="14269" y="28699"/>
                    <a:pt x="15142" y="29545"/>
                  </a:cubicBezTo>
                  <a:cubicBezTo>
                    <a:pt x="15377" y="30648"/>
                    <a:pt x="15866" y="33235"/>
                    <a:pt x="15809" y="33278"/>
                  </a:cubicBezTo>
                  <a:cubicBezTo>
                    <a:pt x="4932" y="41614"/>
                    <a:pt x="3204" y="47807"/>
                    <a:pt x="0" y="59277"/>
                  </a:cubicBezTo>
                  <a:cubicBezTo>
                    <a:pt x="6526" y="63437"/>
                    <a:pt x="14489" y="64322"/>
                    <a:pt x="19991" y="64322"/>
                  </a:cubicBezTo>
                  <a:cubicBezTo>
                    <a:pt x="23925" y="64322"/>
                    <a:pt x="26601" y="63870"/>
                    <a:pt x="26597" y="63837"/>
                  </a:cubicBezTo>
                  <a:cubicBezTo>
                    <a:pt x="25929" y="58176"/>
                    <a:pt x="37825" y="48215"/>
                    <a:pt x="27279" y="34793"/>
                  </a:cubicBezTo>
                  <a:cubicBezTo>
                    <a:pt x="25623" y="32686"/>
                    <a:pt x="25539" y="30205"/>
                    <a:pt x="26071" y="27567"/>
                  </a:cubicBezTo>
                  <a:cubicBezTo>
                    <a:pt x="26427" y="25796"/>
                    <a:pt x="26534" y="22721"/>
                    <a:pt x="27914" y="21449"/>
                  </a:cubicBezTo>
                  <a:cubicBezTo>
                    <a:pt x="28263" y="21127"/>
                    <a:pt x="28645" y="20862"/>
                    <a:pt x="29047" y="20637"/>
                  </a:cubicBezTo>
                  <a:cubicBezTo>
                    <a:pt x="31392" y="19334"/>
                    <a:pt x="36751" y="17219"/>
                    <a:pt x="39008" y="15670"/>
                  </a:cubicBezTo>
                  <a:cubicBezTo>
                    <a:pt x="42056" y="13577"/>
                    <a:pt x="45139" y="4310"/>
                    <a:pt x="46169" y="643"/>
                  </a:cubicBezTo>
                  <a:cubicBezTo>
                    <a:pt x="45255" y="185"/>
                    <a:pt x="45037" y="64"/>
                    <a:pt x="4397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45"/>
            <p:cNvSpPr/>
            <p:nvPr/>
          </p:nvSpPr>
          <p:spPr>
            <a:xfrm>
              <a:off x="1078800" y="1812778"/>
              <a:ext cx="1395790" cy="1022336"/>
            </a:xfrm>
            <a:custGeom>
              <a:rect b="b" l="l" r="r" t="t"/>
              <a:pathLst>
                <a:path extrusionOk="0" h="33217" w="45351">
                  <a:moveTo>
                    <a:pt x="43161" y="1"/>
                  </a:moveTo>
                  <a:cubicBezTo>
                    <a:pt x="41836" y="2835"/>
                    <a:pt x="37812" y="11201"/>
                    <a:pt x="36613" y="12189"/>
                  </a:cubicBezTo>
                  <a:cubicBezTo>
                    <a:pt x="34615" y="13838"/>
                    <a:pt x="31724" y="13974"/>
                    <a:pt x="29200" y="14658"/>
                  </a:cubicBezTo>
                  <a:cubicBezTo>
                    <a:pt x="28062" y="14968"/>
                    <a:pt x="26931" y="15066"/>
                    <a:pt x="25801" y="15066"/>
                  </a:cubicBezTo>
                  <a:cubicBezTo>
                    <a:pt x="23803" y="15066"/>
                    <a:pt x="21808" y="14758"/>
                    <a:pt x="19782" y="14758"/>
                  </a:cubicBezTo>
                  <a:cubicBezTo>
                    <a:pt x="19775" y="14758"/>
                    <a:pt x="19769" y="14758"/>
                    <a:pt x="19762" y="14758"/>
                  </a:cubicBezTo>
                  <a:cubicBezTo>
                    <a:pt x="17094" y="14761"/>
                    <a:pt x="15823" y="15626"/>
                    <a:pt x="13202" y="16109"/>
                  </a:cubicBezTo>
                  <a:cubicBezTo>
                    <a:pt x="11327" y="16455"/>
                    <a:pt x="9836" y="16621"/>
                    <a:pt x="8483" y="16621"/>
                  </a:cubicBezTo>
                  <a:cubicBezTo>
                    <a:pt x="7496" y="16621"/>
                    <a:pt x="6582" y="16532"/>
                    <a:pt x="5646" y="16360"/>
                  </a:cubicBezTo>
                  <a:cubicBezTo>
                    <a:pt x="5270" y="16091"/>
                    <a:pt x="2835" y="10150"/>
                    <a:pt x="1776" y="9265"/>
                  </a:cubicBezTo>
                  <a:cubicBezTo>
                    <a:pt x="956" y="9788"/>
                    <a:pt x="389" y="10558"/>
                    <a:pt x="0" y="11438"/>
                  </a:cubicBezTo>
                  <a:cubicBezTo>
                    <a:pt x="632" y="14701"/>
                    <a:pt x="2723" y="18897"/>
                    <a:pt x="4936" y="19479"/>
                  </a:cubicBezTo>
                  <a:cubicBezTo>
                    <a:pt x="8910" y="20524"/>
                    <a:pt x="10156" y="19962"/>
                    <a:pt x="14168" y="20785"/>
                  </a:cubicBezTo>
                  <a:cubicBezTo>
                    <a:pt x="13816" y="22686"/>
                    <a:pt x="12470" y="24365"/>
                    <a:pt x="12394" y="26404"/>
                  </a:cubicBezTo>
                  <a:cubicBezTo>
                    <a:pt x="12346" y="27709"/>
                    <a:pt x="13450" y="28699"/>
                    <a:pt x="14322" y="29546"/>
                  </a:cubicBezTo>
                  <a:cubicBezTo>
                    <a:pt x="14468" y="30228"/>
                    <a:pt x="14710" y="31478"/>
                    <a:pt x="14861" y="32342"/>
                  </a:cubicBezTo>
                  <a:cubicBezTo>
                    <a:pt x="16303" y="32931"/>
                    <a:pt x="17835" y="33217"/>
                    <a:pt x="19373" y="33217"/>
                  </a:cubicBezTo>
                  <a:cubicBezTo>
                    <a:pt x="21339" y="33217"/>
                    <a:pt x="23315" y="32749"/>
                    <a:pt x="25127" y="31853"/>
                  </a:cubicBezTo>
                  <a:cubicBezTo>
                    <a:pt x="24861" y="30500"/>
                    <a:pt x="24951" y="29061"/>
                    <a:pt x="25252" y="27568"/>
                  </a:cubicBezTo>
                  <a:cubicBezTo>
                    <a:pt x="25608" y="25797"/>
                    <a:pt x="25715" y="22722"/>
                    <a:pt x="27095" y="21450"/>
                  </a:cubicBezTo>
                  <a:cubicBezTo>
                    <a:pt x="27444" y="21128"/>
                    <a:pt x="27826" y="20863"/>
                    <a:pt x="28229" y="20638"/>
                  </a:cubicBezTo>
                  <a:cubicBezTo>
                    <a:pt x="30574" y="19334"/>
                    <a:pt x="35933" y="17220"/>
                    <a:pt x="38190" y="15670"/>
                  </a:cubicBezTo>
                  <a:cubicBezTo>
                    <a:pt x="41238" y="13578"/>
                    <a:pt x="44321" y="4311"/>
                    <a:pt x="45351" y="644"/>
                  </a:cubicBezTo>
                  <a:cubicBezTo>
                    <a:pt x="44436" y="186"/>
                    <a:pt x="44218" y="64"/>
                    <a:pt x="4316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45"/>
            <p:cNvSpPr/>
            <p:nvPr/>
          </p:nvSpPr>
          <p:spPr>
            <a:xfrm>
              <a:off x="1575949" y="1952477"/>
              <a:ext cx="358927" cy="631277"/>
            </a:xfrm>
            <a:custGeom>
              <a:rect b="b" l="l" r="r" t="t"/>
              <a:pathLst>
                <a:path extrusionOk="0" h="20511" w="11662">
                  <a:moveTo>
                    <a:pt x="6215" y="1"/>
                  </a:moveTo>
                  <a:cubicBezTo>
                    <a:pt x="5474" y="1"/>
                    <a:pt x="4767" y="393"/>
                    <a:pt x="4383" y="1064"/>
                  </a:cubicBezTo>
                  <a:cubicBezTo>
                    <a:pt x="3715" y="2229"/>
                    <a:pt x="2822" y="3770"/>
                    <a:pt x="2451" y="4363"/>
                  </a:cubicBezTo>
                  <a:cubicBezTo>
                    <a:pt x="2070" y="4974"/>
                    <a:pt x="1589" y="5607"/>
                    <a:pt x="1786" y="6367"/>
                  </a:cubicBezTo>
                  <a:cubicBezTo>
                    <a:pt x="2023" y="7282"/>
                    <a:pt x="3076" y="7819"/>
                    <a:pt x="4021" y="8232"/>
                  </a:cubicBezTo>
                  <a:cubicBezTo>
                    <a:pt x="4018" y="8238"/>
                    <a:pt x="4002" y="8319"/>
                    <a:pt x="3979" y="8457"/>
                  </a:cubicBezTo>
                  <a:cubicBezTo>
                    <a:pt x="3530" y="11102"/>
                    <a:pt x="2773" y="13690"/>
                    <a:pt x="1640" y="16123"/>
                  </a:cubicBezTo>
                  <a:cubicBezTo>
                    <a:pt x="691" y="18160"/>
                    <a:pt x="0" y="20510"/>
                    <a:pt x="1861" y="20510"/>
                  </a:cubicBezTo>
                  <a:cubicBezTo>
                    <a:pt x="1943" y="20510"/>
                    <a:pt x="2029" y="20506"/>
                    <a:pt x="2120" y="20496"/>
                  </a:cubicBezTo>
                  <a:cubicBezTo>
                    <a:pt x="4459" y="20262"/>
                    <a:pt x="5802" y="17704"/>
                    <a:pt x="6715" y="15846"/>
                  </a:cubicBezTo>
                  <a:cubicBezTo>
                    <a:pt x="7571" y="14106"/>
                    <a:pt x="8128" y="10475"/>
                    <a:pt x="8064" y="10471"/>
                  </a:cubicBezTo>
                  <a:cubicBezTo>
                    <a:pt x="9621" y="7628"/>
                    <a:pt x="11662" y="2947"/>
                    <a:pt x="11066" y="2171"/>
                  </a:cubicBezTo>
                  <a:cubicBezTo>
                    <a:pt x="10436" y="1351"/>
                    <a:pt x="8353" y="573"/>
                    <a:pt x="6849" y="99"/>
                  </a:cubicBezTo>
                  <a:cubicBezTo>
                    <a:pt x="6640" y="33"/>
                    <a:pt x="6426" y="1"/>
                    <a:pt x="621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45"/>
            <p:cNvSpPr/>
            <p:nvPr/>
          </p:nvSpPr>
          <p:spPr>
            <a:xfrm>
              <a:off x="1609835" y="1870947"/>
              <a:ext cx="444396" cy="611457"/>
            </a:xfrm>
            <a:custGeom>
              <a:rect b="b" l="l" r="r" t="t"/>
              <a:pathLst>
                <a:path extrusionOk="0" h="19867" w="14439">
                  <a:moveTo>
                    <a:pt x="3125" y="0"/>
                  </a:moveTo>
                  <a:cubicBezTo>
                    <a:pt x="2200" y="0"/>
                    <a:pt x="1294" y="443"/>
                    <a:pt x="942" y="1350"/>
                  </a:cubicBezTo>
                  <a:cubicBezTo>
                    <a:pt x="0" y="3785"/>
                    <a:pt x="3312" y="6208"/>
                    <a:pt x="5577" y="6375"/>
                  </a:cubicBezTo>
                  <a:cubicBezTo>
                    <a:pt x="7448" y="8447"/>
                    <a:pt x="4848" y="12410"/>
                    <a:pt x="4030" y="14486"/>
                  </a:cubicBezTo>
                  <a:cubicBezTo>
                    <a:pt x="3484" y="15872"/>
                    <a:pt x="2853" y="17763"/>
                    <a:pt x="3935" y="19077"/>
                  </a:cubicBezTo>
                  <a:cubicBezTo>
                    <a:pt x="4380" y="19618"/>
                    <a:pt x="5021" y="19867"/>
                    <a:pt x="5678" y="19867"/>
                  </a:cubicBezTo>
                  <a:cubicBezTo>
                    <a:pt x="6098" y="19867"/>
                    <a:pt x="6525" y="19765"/>
                    <a:pt x="6912" y="19573"/>
                  </a:cubicBezTo>
                  <a:cubicBezTo>
                    <a:pt x="8202" y="18932"/>
                    <a:pt x="8761" y="17520"/>
                    <a:pt x="9174" y="16199"/>
                  </a:cubicBezTo>
                  <a:cubicBezTo>
                    <a:pt x="9667" y="16783"/>
                    <a:pt x="10300" y="17150"/>
                    <a:pt x="11022" y="17150"/>
                  </a:cubicBezTo>
                  <a:cubicBezTo>
                    <a:pt x="11341" y="17150"/>
                    <a:pt x="11678" y="17078"/>
                    <a:pt x="12027" y="16921"/>
                  </a:cubicBezTo>
                  <a:cubicBezTo>
                    <a:pt x="13555" y="16235"/>
                    <a:pt x="13369" y="15140"/>
                    <a:pt x="13043" y="13862"/>
                  </a:cubicBezTo>
                  <a:lnTo>
                    <a:pt x="13043" y="13862"/>
                  </a:lnTo>
                  <a:cubicBezTo>
                    <a:pt x="13164" y="13892"/>
                    <a:pt x="13283" y="13910"/>
                    <a:pt x="13400" y="13910"/>
                  </a:cubicBezTo>
                  <a:cubicBezTo>
                    <a:pt x="13715" y="13910"/>
                    <a:pt x="14006" y="13780"/>
                    <a:pt x="14215" y="13417"/>
                  </a:cubicBezTo>
                  <a:cubicBezTo>
                    <a:pt x="14439" y="13027"/>
                    <a:pt x="14367" y="12536"/>
                    <a:pt x="14189" y="12146"/>
                  </a:cubicBezTo>
                  <a:cubicBezTo>
                    <a:pt x="13769" y="11228"/>
                    <a:pt x="12949" y="10767"/>
                    <a:pt x="12679" y="9686"/>
                  </a:cubicBezTo>
                  <a:cubicBezTo>
                    <a:pt x="12204" y="7785"/>
                    <a:pt x="12462" y="6057"/>
                    <a:pt x="11411" y="4289"/>
                  </a:cubicBezTo>
                  <a:cubicBezTo>
                    <a:pt x="11063" y="3704"/>
                    <a:pt x="10652" y="3168"/>
                    <a:pt x="10070" y="2797"/>
                  </a:cubicBezTo>
                  <a:cubicBezTo>
                    <a:pt x="8494" y="1793"/>
                    <a:pt x="6624" y="1508"/>
                    <a:pt x="5016" y="592"/>
                  </a:cubicBezTo>
                  <a:cubicBezTo>
                    <a:pt x="4549" y="326"/>
                    <a:pt x="4063" y="103"/>
                    <a:pt x="3527" y="28"/>
                  </a:cubicBezTo>
                  <a:cubicBezTo>
                    <a:pt x="3394" y="9"/>
                    <a:pt x="3259" y="0"/>
                    <a:pt x="312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45"/>
            <p:cNvSpPr/>
            <p:nvPr/>
          </p:nvSpPr>
          <p:spPr>
            <a:xfrm>
              <a:off x="1088587" y="2123692"/>
              <a:ext cx="52845" cy="31085"/>
            </a:xfrm>
            <a:custGeom>
              <a:rect b="b" l="l" r="r" t="t"/>
              <a:pathLst>
                <a:path extrusionOk="0" h="1010" w="1717">
                  <a:moveTo>
                    <a:pt x="1717" y="0"/>
                  </a:moveTo>
                  <a:lnTo>
                    <a:pt x="1717" y="0"/>
                  </a:lnTo>
                  <a:cubicBezTo>
                    <a:pt x="1717" y="0"/>
                    <a:pt x="1293" y="112"/>
                    <a:pt x="819" y="391"/>
                  </a:cubicBezTo>
                  <a:cubicBezTo>
                    <a:pt x="524" y="566"/>
                    <a:pt x="249" y="774"/>
                    <a:pt x="1" y="1010"/>
                  </a:cubicBezTo>
                  <a:cubicBezTo>
                    <a:pt x="1" y="1010"/>
                    <a:pt x="486" y="947"/>
                    <a:pt x="960" y="668"/>
                  </a:cubicBezTo>
                  <a:cubicBezTo>
                    <a:pt x="1433" y="389"/>
                    <a:pt x="1717" y="0"/>
                    <a:pt x="1717" y="0"/>
                  </a:cubicBezTo>
                  <a:close/>
                </a:path>
              </a:pathLst>
            </a:custGeom>
            <a:solidFill>
              <a:srgbClr val="1218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45"/>
            <p:cNvSpPr/>
            <p:nvPr/>
          </p:nvSpPr>
          <p:spPr>
            <a:xfrm>
              <a:off x="1035650" y="2044932"/>
              <a:ext cx="96795" cy="103320"/>
            </a:xfrm>
            <a:custGeom>
              <a:rect b="b" l="l" r="r" t="t"/>
              <a:pathLst>
                <a:path extrusionOk="0" h="3357" w="3145">
                  <a:moveTo>
                    <a:pt x="479" y="0"/>
                  </a:moveTo>
                  <a:cubicBezTo>
                    <a:pt x="412" y="0"/>
                    <a:pt x="356" y="18"/>
                    <a:pt x="315" y="58"/>
                  </a:cubicBezTo>
                  <a:cubicBezTo>
                    <a:pt x="0" y="364"/>
                    <a:pt x="341" y="1125"/>
                    <a:pt x="474" y="1442"/>
                  </a:cubicBezTo>
                  <a:cubicBezTo>
                    <a:pt x="727" y="2048"/>
                    <a:pt x="1149" y="2448"/>
                    <a:pt x="1642" y="2880"/>
                  </a:cubicBezTo>
                  <a:cubicBezTo>
                    <a:pt x="1650" y="2888"/>
                    <a:pt x="2015" y="3356"/>
                    <a:pt x="2015" y="3356"/>
                  </a:cubicBezTo>
                  <a:cubicBezTo>
                    <a:pt x="2020" y="3356"/>
                    <a:pt x="2025" y="3356"/>
                    <a:pt x="2030" y="3356"/>
                  </a:cubicBezTo>
                  <a:cubicBezTo>
                    <a:pt x="2262" y="3356"/>
                    <a:pt x="2946" y="3017"/>
                    <a:pt x="3144" y="2790"/>
                  </a:cubicBezTo>
                  <a:cubicBezTo>
                    <a:pt x="2894" y="2391"/>
                    <a:pt x="2812" y="2252"/>
                    <a:pt x="2812" y="2252"/>
                  </a:cubicBezTo>
                  <a:cubicBezTo>
                    <a:pt x="2812" y="2252"/>
                    <a:pt x="2919" y="2107"/>
                    <a:pt x="2930" y="2050"/>
                  </a:cubicBezTo>
                  <a:cubicBezTo>
                    <a:pt x="2964" y="1878"/>
                    <a:pt x="2859" y="1559"/>
                    <a:pt x="2806" y="1359"/>
                  </a:cubicBezTo>
                  <a:cubicBezTo>
                    <a:pt x="2729" y="1075"/>
                    <a:pt x="2421" y="478"/>
                    <a:pt x="2169" y="478"/>
                  </a:cubicBezTo>
                  <a:cubicBezTo>
                    <a:pt x="2151" y="478"/>
                    <a:pt x="2132" y="482"/>
                    <a:pt x="2115" y="488"/>
                  </a:cubicBezTo>
                  <a:cubicBezTo>
                    <a:pt x="1992" y="535"/>
                    <a:pt x="2084" y="840"/>
                    <a:pt x="2087" y="1014"/>
                  </a:cubicBezTo>
                  <a:cubicBezTo>
                    <a:pt x="1910" y="824"/>
                    <a:pt x="937" y="0"/>
                    <a:pt x="47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45"/>
            <p:cNvSpPr/>
            <p:nvPr/>
          </p:nvSpPr>
          <p:spPr>
            <a:xfrm>
              <a:off x="658318" y="1662645"/>
              <a:ext cx="1020859" cy="555380"/>
            </a:xfrm>
            <a:custGeom>
              <a:rect b="b" l="l" r="r" t="t"/>
              <a:pathLst>
                <a:path extrusionOk="0" h="18045" w="33169">
                  <a:moveTo>
                    <a:pt x="10256" y="8100"/>
                  </a:moveTo>
                  <a:lnTo>
                    <a:pt x="10256" y="8100"/>
                  </a:lnTo>
                  <a:cubicBezTo>
                    <a:pt x="10768" y="8260"/>
                    <a:pt x="11279" y="8423"/>
                    <a:pt x="11789" y="8588"/>
                  </a:cubicBezTo>
                  <a:cubicBezTo>
                    <a:pt x="11463" y="9630"/>
                    <a:pt x="11138" y="10673"/>
                    <a:pt x="10812" y="11716"/>
                  </a:cubicBezTo>
                  <a:cubicBezTo>
                    <a:pt x="10089" y="10701"/>
                    <a:pt x="9841" y="9368"/>
                    <a:pt x="10256" y="8100"/>
                  </a:cubicBezTo>
                  <a:close/>
                  <a:moveTo>
                    <a:pt x="13101" y="9020"/>
                  </a:moveTo>
                  <a:cubicBezTo>
                    <a:pt x="14590" y="9516"/>
                    <a:pt x="16076" y="10030"/>
                    <a:pt x="17559" y="10546"/>
                  </a:cubicBezTo>
                  <a:cubicBezTo>
                    <a:pt x="18145" y="10750"/>
                    <a:pt x="18730" y="10956"/>
                    <a:pt x="19315" y="11162"/>
                  </a:cubicBezTo>
                  <a:cubicBezTo>
                    <a:pt x="18999" y="12074"/>
                    <a:pt x="18684" y="12985"/>
                    <a:pt x="18369" y="13896"/>
                  </a:cubicBezTo>
                  <a:cubicBezTo>
                    <a:pt x="18243" y="14259"/>
                    <a:pt x="18117" y="14622"/>
                    <a:pt x="17992" y="14986"/>
                  </a:cubicBezTo>
                  <a:lnTo>
                    <a:pt x="12787" y="13191"/>
                  </a:lnTo>
                  <a:cubicBezTo>
                    <a:pt x="12108" y="12958"/>
                    <a:pt x="11505" y="12549"/>
                    <a:pt x="11038" y="12006"/>
                  </a:cubicBezTo>
                  <a:lnTo>
                    <a:pt x="13101" y="9020"/>
                  </a:lnTo>
                  <a:close/>
                  <a:moveTo>
                    <a:pt x="20028" y="11413"/>
                  </a:moveTo>
                  <a:cubicBezTo>
                    <a:pt x="20331" y="11521"/>
                    <a:pt x="20635" y="11629"/>
                    <a:pt x="20939" y="11738"/>
                  </a:cubicBezTo>
                  <a:lnTo>
                    <a:pt x="19940" y="14621"/>
                  </a:lnTo>
                  <a:lnTo>
                    <a:pt x="19620" y="15547"/>
                  </a:lnTo>
                  <a:lnTo>
                    <a:pt x="18706" y="15231"/>
                  </a:lnTo>
                  <a:lnTo>
                    <a:pt x="20028" y="11413"/>
                  </a:lnTo>
                  <a:close/>
                  <a:moveTo>
                    <a:pt x="21650" y="11991"/>
                  </a:moveTo>
                  <a:cubicBezTo>
                    <a:pt x="22006" y="12117"/>
                    <a:pt x="22360" y="12244"/>
                    <a:pt x="22715" y="12371"/>
                  </a:cubicBezTo>
                  <a:lnTo>
                    <a:pt x="21403" y="16161"/>
                  </a:lnTo>
                  <a:lnTo>
                    <a:pt x="20334" y="15793"/>
                  </a:lnTo>
                  <a:cubicBezTo>
                    <a:pt x="20773" y="14525"/>
                    <a:pt x="21211" y="13258"/>
                    <a:pt x="21650" y="11991"/>
                  </a:cubicBezTo>
                  <a:close/>
                  <a:moveTo>
                    <a:pt x="23427" y="12626"/>
                  </a:moveTo>
                  <a:cubicBezTo>
                    <a:pt x="24460" y="12998"/>
                    <a:pt x="25492" y="13372"/>
                    <a:pt x="26521" y="13747"/>
                  </a:cubicBezTo>
                  <a:lnTo>
                    <a:pt x="26484" y="13857"/>
                  </a:lnTo>
                  <a:cubicBezTo>
                    <a:pt x="25937" y="15443"/>
                    <a:pt x="24447" y="16441"/>
                    <a:pt x="22857" y="16441"/>
                  </a:cubicBezTo>
                  <a:cubicBezTo>
                    <a:pt x="22616" y="16441"/>
                    <a:pt x="22374" y="16418"/>
                    <a:pt x="22132" y="16371"/>
                  </a:cubicBezTo>
                  <a:lnTo>
                    <a:pt x="22293" y="15904"/>
                  </a:lnTo>
                  <a:cubicBezTo>
                    <a:pt x="22671" y="14812"/>
                    <a:pt x="23049" y="13719"/>
                    <a:pt x="23427" y="12626"/>
                  </a:cubicBezTo>
                  <a:close/>
                  <a:moveTo>
                    <a:pt x="3585" y="0"/>
                  </a:moveTo>
                  <a:cubicBezTo>
                    <a:pt x="3304" y="0"/>
                    <a:pt x="3041" y="207"/>
                    <a:pt x="2843" y="382"/>
                  </a:cubicBezTo>
                  <a:cubicBezTo>
                    <a:pt x="2546" y="646"/>
                    <a:pt x="2293" y="959"/>
                    <a:pt x="2059" y="1277"/>
                  </a:cubicBezTo>
                  <a:cubicBezTo>
                    <a:pt x="1472" y="2075"/>
                    <a:pt x="1013" y="2972"/>
                    <a:pt x="660" y="3896"/>
                  </a:cubicBezTo>
                  <a:cubicBezTo>
                    <a:pt x="231" y="5023"/>
                    <a:pt x="0" y="6207"/>
                    <a:pt x="89" y="7414"/>
                  </a:cubicBezTo>
                  <a:cubicBezTo>
                    <a:pt x="113" y="7760"/>
                    <a:pt x="150" y="8282"/>
                    <a:pt x="456" y="8512"/>
                  </a:cubicBezTo>
                  <a:cubicBezTo>
                    <a:pt x="528" y="8566"/>
                    <a:pt x="601" y="8588"/>
                    <a:pt x="672" y="8588"/>
                  </a:cubicBezTo>
                  <a:cubicBezTo>
                    <a:pt x="882" y="8588"/>
                    <a:pt x="1080" y="8392"/>
                    <a:pt x="1224" y="8237"/>
                  </a:cubicBezTo>
                  <a:cubicBezTo>
                    <a:pt x="1543" y="7894"/>
                    <a:pt x="1766" y="7530"/>
                    <a:pt x="2184" y="7289"/>
                  </a:cubicBezTo>
                  <a:cubicBezTo>
                    <a:pt x="2731" y="6975"/>
                    <a:pt x="3374" y="6825"/>
                    <a:pt x="3996" y="6750"/>
                  </a:cubicBezTo>
                  <a:cubicBezTo>
                    <a:pt x="4208" y="6724"/>
                    <a:pt x="4416" y="6711"/>
                    <a:pt x="4622" y="6711"/>
                  </a:cubicBezTo>
                  <a:cubicBezTo>
                    <a:pt x="4912" y="6711"/>
                    <a:pt x="5200" y="6737"/>
                    <a:pt x="5494" y="6790"/>
                  </a:cubicBezTo>
                  <a:cubicBezTo>
                    <a:pt x="6496" y="6971"/>
                    <a:pt x="7481" y="7264"/>
                    <a:pt x="8457" y="7551"/>
                  </a:cubicBezTo>
                  <a:cubicBezTo>
                    <a:pt x="8732" y="7632"/>
                    <a:pt x="9007" y="7716"/>
                    <a:pt x="9282" y="7799"/>
                  </a:cubicBezTo>
                  <a:cubicBezTo>
                    <a:pt x="8434" y="10418"/>
                    <a:pt x="9840" y="13254"/>
                    <a:pt x="12453" y="14155"/>
                  </a:cubicBezTo>
                  <a:lnTo>
                    <a:pt x="17652" y="15947"/>
                  </a:lnTo>
                  <a:cubicBezTo>
                    <a:pt x="17550" y="16226"/>
                    <a:pt x="17465" y="16561"/>
                    <a:pt x="17805" y="16678"/>
                  </a:cubicBezTo>
                  <a:cubicBezTo>
                    <a:pt x="17849" y="16688"/>
                    <a:pt x="17889" y="16693"/>
                    <a:pt x="17926" y="16693"/>
                  </a:cubicBezTo>
                  <a:cubicBezTo>
                    <a:pt x="18201" y="16693"/>
                    <a:pt x="18292" y="16439"/>
                    <a:pt x="18373" y="16195"/>
                  </a:cubicBezTo>
                  <a:lnTo>
                    <a:pt x="19286" y="16510"/>
                  </a:lnTo>
                  <a:cubicBezTo>
                    <a:pt x="19176" y="16803"/>
                    <a:pt x="18966" y="17261"/>
                    <a:pt x="19377" y="17404"/>
                  </a:cubicBezTo>
                  <a:cubicBezTo>
                    <a:pt x="19421" y="17413"/>
                    <a:pt x="19461" y="17418"/>
                    <a:pt x="19498" y="17418"/>
                  </a:cubicBezTo>
                  <a:cubicBezTo>
                    <a:pt x="19814" y="17418"/>
                    <a:pt x="19888" y="17082"/>
                    <a:pt x="19982" y="16811"/>
                  </a:cubicBezTo>
                  <a:cubicBezTo>
                    <a:pt x="19988" y="16793"/>
                    <a:pt x="19995" y="16775"/>
                    <a:pt x="20001" y="16756"/>
                  </a:cubicBezTo>
                  <a:lnTo>
                    <a:pt x="21069" y="17124"/>
                  </a:lnTo>
                  <a:cubicBezTo>
                    <a:pt x="20960" y="17418"/>
                    <a:pt x="20739" y="17886"/>
                    <a:pt x="21156" y="18031"/>
                  </a:cubicBezTo>
                  <a:cubicBezTo>
                    <a:pt x="21200" y="18040"/>
                    <a:pt x="21240" y="18045"/>
                    <a:pt x="21277" y="18045"/>
                  </a:cubicBezTo>
                  <a:cubicBezTo>
                    <a:pt x="21593" y="18045"/>
                    <a:pt x="21667" y="17709"/>
                    <a:pt x="21760" y="17439"/>
                  </a:cubicBezTo>
                  <a:cubicBezTo>
                    <a:pt x="21772" y="17407"/>
                    <a:pt x="21783" y="17374"/>
                    <a:pt x="21794" y="17342"/>
                  </a:cubicBezTo>
                  <a:cubicBezTo>
                    <a:pt x="22148" y="17421"/>
                    <a:pt x="22503" y="17460"/>
                    <a:pt x="22854" y="17460"/>
                  </a:cubicBezTo>
                  <a:cubicBezTo>
                    <a:pt x="24868" y="17460"/>
                    <a:pt x="26754" y="16197"/>
                    <a:pt x="27447" y="14188"/>
                  </a:cubicBezTo>
                  <a:lnTo>
                    <a:pt x="27478" y="14097"/>
                  </a:lnTo>
                  <a:cubicBezTo>
                    <a:pt x="28412" y="14438"/>
                    <a:pt x="31292" y="15456"/>
                    <a:pt x="31774" y="15668"/>
                  </a:cubicBezTo>
                  <a:lnTo>
                    <a:pt x="32085" y="15976"/>
                  </a:lnTo>
                  <a:cubicBezTo>
                    <a:pt x="32200" y="16089"/>
                    <a:pt x="32345" y="16142"/>
                    <a:pt x="32488" y="16142"/>
                  </a:cubicBezTo>
                  <a:cubicBezTo>
                    <a:pt x="32722" y="16142"/>
                    <a:pt x="32950" y="16001"/>
                    <a:pt x="33036" y="15752"/>
                  </a:cubicBezTo>
                  <a:cubicBezTo>
                    <a:pt x="33168" y="15370"/>
                    <a:pt x="32878" y="14986"/>
                    <a:pt x="32493" y="14986"/>
                  </a:cubicBezTo>
                  <a:cubicBezTo>
                    <a:pt x="32460" y="14986"/>
                    <a:pt x="32426" y="14989"/>
                    <a:pt x="32391" y="14995"/>
                  </a:cubicBezTo>
                  <a:lnTo>
                    <a:pt x="31981" y="15067"/>
                  </a:lnTo>
                  <a:lnTo>
                    <a:pt x="31978" y="15066"/>
                  </a:lnTo>
                  <a:cubicBezTo>
                    <a:pt x="31978" y="15066"/>
                    <a:pt x="26980" y="12948"/>
                    <a:pt x="24825" y="12031"/>
                  </a:cubicBezTo>
                  <a:cubicBezTo>
                    <a:pt x="24427" y="11863"/>
                    <a:pt x="24030" y="11693"/>
                    <a:pt x="23631" y="11522"/>
                  </a:cubicBezTo>
                  <a:cubicBezTo>
                    <a:pt x="23622" y="11510"/>
                    <a:pt x="23612" y="11497"/>
                    <a:pt x="23601" y="11486"/>
                  </a:cubicBezTo>
                  <a:cubicBezTo>
                    <a:pt x="23570" y="11455"/>
                    <a:pt x="23528" y="11465"/>
                    <a:pt x="23599" y="11087"/>
                  </a:cubicBezTo>
                  <a:lnTo>
                    <a:pt x="24327" y="10273"/>
                  </a:lnTo>
                  <a:cubicBezTo>
                    <a:pt x="24365" y="10257"/>
                    <a:pt x="24396" y="10229"/>
                    <a:pt x="24416" y="10193"/>
                  </a:cubicBezTo>
                  <a:cubicBezTo>
                    <a:pt x="24420" y="10188"/>
                    <a:pt x="24421" y="10183"/>
                    <a:pt x="24422" y="10178"/>
                  </a:cubicBezTo>
                  <a:cubicBezTo>
                    <a:pt x="24424" y="10174"/>
                    <a:pt x="24426" y="10169"/>
                    <a:pt x="24426" y="10164"/>
                  </a:cubicBezTo>
                  <a:cubicBezTo>
                    <a:pt x="24460" y="9954"/>
                    <a:pt x="24119" y="9822"/>
                    <a:pt x="23970" y="9774"/>
                  </a:cubicBezTo>
                  <a:cubicBezTo>
                    <a:pt x="23902" y="9752"/>
                    <a:pt x="23770" y="9716"/>
                    <a:pt x="23652" y="9716"/>
                  </a:cubicBezTo>
                  <a:cubicBezTo>
                    <a:pt x="23549" y="9716"/>
                    <a:pt x="23455" y="9744"/>
                    <a:pt x="23424" y="9833"/>
                  </a:cubicBezTo>
                  <a:cubicBezTo>
                    <a:pt x="23371" y="9987"/>
                    <a:pt x="23576" y="10110"/>
                    <a:pt x="23716" y="10176"/>
                  </a:cubicBezTo>
                  <a:cubicBezTo>
                    <a:pt x="23577" y="10577"/>
                    <a:pt x="23438" y="10976"/>
                    <a:pt x="23300" y="11377"/>
                  </a:cubicBezTo>
                  <a:lnTo>
                    <a:pt x="23294" y="11379"/>
                  </a:lnTo>
                  <a:cubicBezTo>
                    <a:pt x="22808" y="11173"/>
                    <a:pt x="22323" y="10966"/>
                    <a:pt x="21837" y="10758"/>
                  </a:cubicBezTo>
                  <a:cubicBezTo>
                    <a:pt x="21965" y="10389"/>
                    <a:pt x="22093" y="10018"/>
                    <a:pt x="22222" y="9648"/>
                  </a:cubicBezTo>
                  <a:cubicBezTo>
                    <a:pt x="22282" y="9662"/>
                    <a:pt x="22346" y="9671"/>
                    <a:pt x="22406" y="9671"/>
                  </a:cubicBezTo>
                  <a:cubicBezTo>
                    <a:pt x="22505" y="9671"/>
                    <a:pt x="22593" y="9645"/>
                    <a:pt x="22638" y="9565"/>
                  </a:cubicBezTo>
                  <a:cubicBezTo>
                    <a:pt x="22640" y="9556"/>
                    <a:pt x="22643" y="9546"/>
                    <a:pt x="22648" y="9538"/>
                  </a:cubicBezTo>
                  <a:cubicBezTo>
                    <a:pt x="22682" y="9326"/>
                    <a:pt x="22340" y="9194"/>
                    <a:pt x="22192" y="9147"/>
                  </a:cubicBezTo>
                  <a:cubicBezTo>
                    <a:pt x="22123" y="9125"/>
                    <a:pt x="21992" y="9088"/>
                    <a:pt x="21874" y="9088"/>
                  </a:cubicBezTo>
                  <a:cubicBezTo>
                    <a:pt x="21770" y="9088"/>
                    <a:pt x="21676" y="9116"/>
                    <a:pt x="21645" y="9206"/>
                  </a:cubicBezTo>
                  <a:cubicBezTo>
                    <a:pt x="21591" y="9359"/>
                    <a:pt x="21796" y="9483"/>
                    <a:pt x="21936" y="9548"/>
                  </a:cubicBezTo>
                  <a:lnTo>
                    <a:pt x="21558" y="10640"/>
                  </a:lnTo>
                  <a:cubicBezTo>
                    <a:pt x="21123" y="10453"/>
                    <a:pt x="20686" y="10267"/>
                    <a:pt x="20249" y="10081"/>
                  </a:cubicBezTo>
                  <a:lnTo>
                    <a:pt x="20649" y="8923"/>
                  </a:lnTo>
                  <a:cubicBezTo>
                    <a:pt x="20710" y="8937"/>
                    <a:pt x="20773" y="8947"/>
                    <a:pt x="20833" y="8947"/>
                  </a:cubicBezTo>
                  <a:cubicBezTo>
                    <a:pt x="20932" y="8947"/>
                    <a:pt x="21021" y="8920"/>
                    <a:pt x="21066" y="8840"/>
                  </a:cubicBezTo>
                  <a:cubicBezTo>
                    <a:pt x="21068" y="8836"/>
                    <a:pt x="21069" y="8831"/>
                    <a:pt x="21070" y="8825"/>
                  </a:cubicBezTo>
                  <a:cubicBezTo>
                    <a:pt x="21072" y="8821"/>
                    <a:pt x="21074" y="8817"/>
                    <a:pt x="21076" y="8812"/>
                  </a:cubicBezTo>
                  <a:cubicBezTo>
                    <a:pt x="21109" y="8601"/>
                    <a:pt x="20768" y="8468"/>
                    <a:pt x="20619" y="8421"/>
                  </a:cubicBezTo>
                  <a:cubicBezTo>
                    <a:pt x="20551" y="8400"/>
                    <a:pt x="20419" y="8364"/>
                    <a:pt x="20300" y="8364"/>
                  </a:cubicBezTo>
                  <a:cubicBezTo>
                    <a:pt x="20197" y="8364"/>
                    <a:pt x="20104" y="8391"/>
                    <a:pt x="20073" y="8481"/>
                  </a:cubicBezTo>
                  <a:cubicBezTo>
                    <a:pt x="20019" y="8635"/>
                    <a:pt x="20224" y="8758"/>
                    <a:pt x="20364" y="8824"/>
                  </a:cubicBezTo>
                  <a:cubicBezTo>
                    <a:pt x="20233" y="9203"/>
                    <a:pt x="20101" y="9582"/>
                    <a:pt x="19970" y="9963"/>
                  </a:cubicBezTo>
                  <a:cubicBezTo>
                    <a:pt x="18509" y="9338"/>
                    <a:pt x="17050" y="8711"/>
                    <a:pt x="15591" y="8084"/>
                  </a:cubicBezTo>
                  <a:cubicBezTo>
                    <a:pt x="13065" y="6997"/>
                    <a:pt x="10538" y="5912"/>
                    <a:pt x="8031" y="4786"/>
                  </a:cubicBezTo>
                  <a:cubicBezTo>
                    <a:pt x="7421" y="4512"/>
                    <a:pt x="6798" y="4251"/>
                    <a:pt x="6209" y="3935"/>
                  </a:cubicBezTo>
                  <a:cubicBezTo>
                    <a:pt x="5587" y="3600"/>
                    <a:pt x="4944" y="3061"/>
                    <a:pt x="4572" y="2463"/>
                  </a:cubicBezTo>
                  <a:cubicBezTo>
                    <a:pt x="4419" y="2216"/>
                    <a:pt x="4317" y="1940"/>
                    <a:pt x="4278" y="1652"/>
                  </a:cubicBezTo>
                  <a:cubicBezTo>
                    <a:pt x="4234" y="1329"/>
                    <a:pt x="4266" y="995"/>
                    <a:pt x="4196" y="674"/>
                  </a:cubicBezTo>
                  <a:cubicBezTo>
                    <a:pt x="4132" y="379"/>
                    <a:pt x="3959" y="19"/>
                    <a:pt x="3615" y="1"/>
                  </a:cubicBezTo>
                  <a:cubicBezTo>
                    <a:pt x="3605" y="1"/>
                    <a:pt x="3595" y="0"/>
                    <a:pt x="358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6" name="Google Shape;1336;p45"/>
          <p:cNvSpPr txBox="1"/>
          <p:nvPr>
            <p:ph idx="4294967295" type="title"/>
          </p:nvPr>
        </p:nvSpPr>
        <p:spPr>
          <a:xfrm>
            <a:off x="1098550" y="1611550"/>
            <a:ext cx="1855500" cy="335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1400">
                <a:solidFill>
                  <a:schemeClr val="accent6"/>
                </a:solidFill>
              </a:rPr>
              <a:t>Jenna Doe</a:t>
            </a:r>
            <a:endParaRPr sz="1400">
              <a:solidFill>
                <a:schemeClr val="accent6"/>
              </a:solidFill>
            </a:endParaRPr>
          </a:p>
        </p:txBody>
      </p:sp>
      <p:sp>
        <p:nvSpPr>
          <p:cNvPr id="1337" name="Google Shape;1337;p45"/>
          <p:cNvSpPr txBox="1"/>
          <p:nvPr>
            <p:ph idx="4294967295" type="subTitle"/>
          </p:nvPr>
        </p:nvSpPr>
        <p:spPr>
          <a:xfrm>
            <a:off x="1289737" y="1937475"/>
            <a:ext cx="1664400" cy="6603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sz="1200">
                <a:solidFill>
                  <a:schemeClr val="accent6"/>
                </a:solidFill>
              </a:rPr>
              <a:t>You can replace the image on the screen with your own</a:t>
            </a:r>
            <a:endParaRPr sz="1200">
              <a:solidFill>
                <a:schemeClr val="accent6"/>
              </a:solidFill>
            </a:endParaRPr>
          </a:p>
        </p:txBody>
      </p:sp>
      <p:sp>
        <p:nvSpPr>
          <p:cNvPr id="1338" name="Google Shape;1338;p45"/>
          <p:cNvSpPr txBox="1"/>
          <p:nvPr>
            <p:ph idx="4294967295" type="title"/>
          </p:nvPr>
        </p:nvSpPr>
        <p:spPr>
          <a:xfrm>
            <a:off x="6189967" y="2400346"/>
            <a:ext cx="1855500" cy="335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400">
                <a:solidFill>
                  <a:schemeClr val="accent6"/>
                </a:solidFill>
              </a:rPr>
              <a:t>John James</a:t>
            </a:r>
            <a:endParaRPr sz="1400">
              <a:solidFill>
                <a:schemeClr val="accent6"/>
              </a:solidFill>
            </a:endParaRPr>
          </a:p>
        </p:txBody>
      </p:sp>
      <p:sp>
        <p:nvSpPr>
          <p:cNvPr id="1339" name="Google Shape;1339;p45"/>
          <p:cNvSpPr txBox="1"/>
          <p:nvPr>
            <p:ph idx="4294967295" type="subTitle"/>
          </p:nvPr>
        </p:nvSpPr>
        <p:spPr>
          <a:xfrm>
            <a:off x="6189953" y="2726271"/>
            <a:ext cx="1664400" cy="6603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1200">
                <a:solidFill>
                  <a:schemeClr val="accent6"/>
                </a:solidFill>
              </a:rPr>
              <a:t>You can replace the image on the screen with your own</a:t>
            </a:r>
            <a:endParaRPr sz="1200">
              <a:solidFill>
                <a:schemeClr val="accent6"/>
              </a:solidFill>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43" name="Shape 1343"/>
        <p:cNvGrpSpPr/>
        <p:nvPr/>
      </p:nvGrpSpPr>
      <p:grpSpPr>
        <a:xfrm>
          <a:off x="0" y="0"/>
          <a:ext cx="0" cy="0"/>
          <a:chOff x="0" y="0"/>
          <a:chExt cx="0" cy="0"/>
        </a:xfrm>
      </p:grpSpPr>
      <p:sp>
        <p:nvSpPr>
          <p:cNvPr id="1344" name="Google Shape;1344;p46"/>
          <p:cNvSpPr txBox="1"/>
          <p:nvPr>
            <p:ph type="title"/>
          </p:nvPr>
        </p:nvSpPr>
        <p:spPr>
          <a:xfrm>
            <a:off x="2599800" y="557100"/>
            <a:ext cx="3944400" cy="303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Our Goals</a:t>
            </a:r>
            <a:endParaRPr/>
          </a:p>
        </p:txBody>
      </p:sp>
      <p:grpSp>
        <p:nvGrpSpPr>
          <p:cNvPr id="1345" name="Google Shape;1345;p46"/>
          <p:cNvGrpSpPr/>
          <p:nvPr/>
        </p:nvGrpSpPr>
        <p:grpSpPr>
          <a:xfrm>
            <a:off x="3585035" y="1176626"/>
            <a:ext cx="1973775" cy="1973840"/>
            <a:chOff x="3451549" y="1362650"/>
            <a:chExt cx="2240889" cy="2240963"/>
          </a:xfrm>
        </p:grpSpPr>
        <p:sp>
          <p:nvSpPr>
            <p:cNvPr id="1346" name="Google Shape;1346;p46"/>
            <p:cNvSpPr/>
            <p:nvPr/>
          </p:nvSpPr>
          <p:spPr>
            <a:xfrm>
              <a:off x="3451549" y="1362650"/>
              <a:ext cx="2240889" cy="2240963"/>
            </a:xfrm>
            <a:custGeom>
              <a:rect b="b" l="l" r="r" t="t"/>
              <a:pathLst>
                <a:path extrusionOk="0" h="30421" w="30420">
                  <a:moveTo>
                    <a:pt x="15210" y="0"/>
                  </a:moveTo>
                  <a:cubicBezTo>
                    <a:pt x="11176" y="0"/>
                    <a:pt x="7308" y="1604"/>
                    <a:pt x="4455" y="4455"/>
                  </a:cubicBezTo>
                  <a:cubicBezTo>
                    <a:pt x="1603" y="7308"/>
                    <a:pt x="0" y="11176"/>
                    <a:pt x="0" y="15210"/>
                  </a:cubicBezTo>
                  <a:cubicBezTo>
                    <a:pt x="0" y="19244"/>
                    <a:pt x="1603" y="23113"/>
                    <a:pt x="4455" y="25965"/>
                  </a:cubicBezTo>
                  <a:cubicBezTo>
                    <a:pt x="7308" y="28817"/>
                    <a:pt x="11176" y="30420"/>
                    <a:pt x="15210" y="30420"/>
                  </a:cubicBezTo>
                  <a:cubicBezTo>
                    <a:pt x="19244" y="30420"/>
                    <a:pt x="23112" y="28817"/>
                    <a:pt x="25965" y="25965"/>
                  </a:cubicBezTo>
                  <a:cubicBezTo>
                    <a:pt x="28817" y="23113"/>
                    <a:pt x="30420" y="19244"/>
                    <a:pt x="30420" y="15210"/>
                  </a:cubicBezTo>
                  <a:cubicBezTo>
                    <a:pt x="30420" y="11176"/>
                    <a:pt x="28817" y="7308"/>
                    <a:pt x="25965" y="4455"/>
                  </a:cubicBezTo>
                  <a:cubicBezTo>
                    <a:pt x="23112" y="1604"/>
                    <a:pt x="19244" y="0"/>
                    <a:pt x="1521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46"/>
            <p:cNvSpPr/>
            <p:nvPr/>
          </p:nvSpPr>
          <p:spPr>
            <a:xfrm>
              <a:off x="4227458" y="2138550"/>
              <a:ext cx="689062" cy="689136"/>
            </a:xfrm>
            <a:custGeom>
              <a:rect b="b" l="l" r="r" t="t"/>
              <a:pathLst>
                <a:path extrusionOk="0" h="9355" w="9354">
                  <a:moveTo>
                    <a:pt x="4677" y="0"/>
                  </a:moveTo>
                  <a:cubicBezTo>
                    <a:pt x="2094" y="0"/>
                    <a:pt x="0" y="2095"/>
                    <a:pt x="0" y="4677"/>
                  </a:cubicBezTo>
                  <a:cubicBezTo>
                    <a:pt x="0" y="7260"/>
                    <a:pt x="2094" y="9354"/>
                    <a:pt x="4677" y="9354"/>
                  </a:cubicBezTo>
                  <a:cubicBezTo>
                    <a:pt x="7259" y="9354"/>
                    <a:pt x="9354" y="7260"/>
                    <a:pt x="9354" y="4677"/>
                  </a:cubicBezTo>
                  <a:cubicBezTo>
                    <a:pt x="9354" y="2095"/>
                    <a:pt x="7259" y="0"/>
                    <a:pt x="467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46"/>
            <p:cNvSpPr/>
            <p:nvPr/>
          </p:nvSpPr>
          <p:spPr>
            <a:xfrm>
              <a:off x="4527567" y="2438656"/>
              <a:ext cx="88840" cy="88840"/>
            </a:xfrm>
            <a:custGeom>
              <a:rect b="b" l="l" r="r" t="t"/>
              <a:pathLst>
                <a:path extrusionOk="0" h="1206" w="1206">
                  <a:moveTo>
                    <a:pt x="603" y="1"/>
                  </a:moveTo>
                  <a:cubicBezTo>
                    <a:pt x="270" y="1"/>
                    <a:pt x="1" y="270"/>
                    <a:pt x="1" y="603"/>
                  </a:cubicBezTo>
                  <a:cubicBezTo>
                    <a:pt x="1" y="936"/>
                    <a:pt x="270" y="1206"/>
                    <a:pt x="603" y="1206"/>
                  </a:cubicBezTo>
                  <a:cubicBezTo>
                    <a:pt x="936" y="1206"/>
                    <a:pt x="1205" y="936"/>
                    <a:pt x="1205" y="603"/>
                  </a:cubicBezTo>
                  <a:cubicBezTo>
                    <a:pt x="1205" y="270"/>
                    <a:pt x="936" y="1"/>
                    <a:pt x="60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46"/>
            <p:cNvSpPr/>
            <p:nvPr/>
          </p:nvSpPr>
          <p:spPr>
            <a:xfrm>
              <a:off x="3826649" y="1433662"/>
              <a:ext cx="1483392" cy="319117"/>
            </a:xfrm>
            <a:custGeom>
              <a:rect b="b" l="l" r="r" t="t"/>
              <a:pathLst>
                <a:path extrusionOk="0" h="4332" w="20137">
                  <a:moveTo>
                    <a:pt x="10101" y="1"/>
                  </a:moveTo>
                  <a:cubicBezTo>
                    <a:pt x="10083" y="1"/>
                    <a:pt x="10065" y="1"/>
                    <a:pt x="10046" y="1"/>
                  </a:cubicBezTo>
                  <a:cubicBezTo>
                    <a:pt x="9341" y="4"/>
                    <a:pt x="8640" y="69"/>
                    <a:pt x="7954" y="171"/>
                  </a:cubicBezTo>
                  <a:cubicBezTo>
                    <a:pt x="7270" y="272"/>
                    <a:pt x="6606" y="439"/>
                    <a:pt x="5974" y="625"/>
                  </a:cubicBezTo>
                  <a:cubicBezTo>
                    <a:pt x="5343" y="817"/>
                    <a:pt x="4750" y="1055"/>
                    <a:pt x="4201" y="1307"/>
                  </a:cubicBezTo>
                  <a:cubicBezTo>
                    <a:pt x="3656" y="1567"/>
                    <a:pt x="3153" y="1838"/>
                    <a:pt x="2708" y="2119"/>
                  </a:cubicBezTo>
                  <a:cubicBezTo>
                    <a:pt x="2486" y="2261"/>
                    <a:pt x="2270" y="2392"/>
                    <a:pt x="2078" y="2536"/>
                  </a:cubicBezTo>
                  <a:cubicBezTo>
                    <a:pt x="1883" y="2676"/>
                    <a:pt x="1697" y="2807"/>
                    <a:pt x="1532" y="2943"/>
                  </a:cubicBezTo>
                  <a:cubicBezTo>
                    <a:pt x="1194" y="3204"/>
                    <a:pt x="917" y="3455"/>
                    <a:pt x="688" y="3658"/>
                  </a:cubicBezTo>
                  <a:cubicBezTo>
                    <a:pt x="463" y="3866"/>
                    <a:pt x="295" y="4039"/>
                    <a:pt x="177" y="4152"/>
                  </a:cubicBezTo>
                  <a:cubicBezTo>
                    <a:pt x="117" y="4209"/>
                    <a:pt x="73" y="4254"/>
                    <a:pt x="44" y="4286"/>
                  </a:cubicBezTo>
                  <a:lnTo>
                    <a:pt x="1" y="4332"/>
                  </a:lnTo>
                  <a:lnTo>
                    <a:pt x="1" y="4332"/>
                  </a:lnTo>
                  <a:lnTo>
                    <a:pt x="46" y="4287"/>
                  </a:lnTo>
                  <a:cubicBezTo>
                    <a:pt x="75" y="4256"/>
                    <a:pt x="120" y="4212"/>
                    <a:pt x="181" y="4158"/>
                  </a:cubicBezTo>
                  <a:cubicBezTo>
                    <a:pt x="303" y="4048"/>
                    <a:pt x="475" y="3879"/>
                    <a:pt x="706" y="3678"/>
                  </a:cubicBezTo>
                  <a:cubicBezTo>
                    <a:pt x="940" y="3482"/>
                    <a:pt x="1222" y="3240"/>
                    <a:pt x="1568" y="2990"/>
                  </a:cubicBezTo>
                  <a:cubicBezTo>
                    <a:pt x="1735" y="2859"/>
                    <a:pt x="1925" y="2734"/>
                    <a:pt x="2123" y="2600"/>
                  </a:cubicBezTo>
                  <a:cubicBezTo>
                    <a:pt x="2317" y="2463"/>
                    <a:pt x="2532" y="2333"/>
                    <a:pt x="2755" y="2197"/>
                  </a:cubicBezTo>
                  <a:cubicBezTo>
                    <a:pt x="3201" y="1924"/>
                    <a:pt x="3706" y="1663"/>
                    <a:pt x="4250" y="1414"/>
                  </a:cubicBezTo>
                  <a:cubicBezTo>
                    <a:pt x="4825" y="1161"/>
                    <a:pt x="5414" y="942"/>
                    <a:pt x="6016" y="759"/>
                  </a:cubicBezTo>
                  <a:cubicBezTo>
                    <a:pt x="6643" y="579"/>
                    <a:pt x="7298" y="417"/>
                    <a:pt x="7978" y="320"/>
                  </a:cubicBezTo>
                  <a:cubicBezTo>
                    <a:pt x="8657" y="223"/>
                    <a:pt x="9350" y="164"/>
                    <a:pt x="10047" y="162"/>
                  </a:cubicBezTo>
                  <a:cubicBezTo>
                    <a:pt x="10088" y="162"/>
                    <a:pt x="10128" y="162"/>
                    <a:pt x="10169" y="162"/>
                  </a:cubicBezTo>
                  <a:cubicBezTo>
                    <a:pt x="11493" y="162"/>
                    <a:pt x="12812" y="349"/>
                    <a:pt x="14085" y="717"/>
                  </a:cubicBezTo>
                  <a:cubicBezTo>
                    <a:pt x="14708" y="910"/>
                    <a:pt x="15309" y="1109"/>
                    <a:pt x="15854" y="1357"/>
                  </a:cubicBezTo>
                  <a:cubicBezTo>
                    <a:pt x="16133" y="1467"/>
                    <a:pt x="16388" y="1609"/>
                    <a:pt x="16645" y="1728"/>
                  </a:cubicBezTo>
                  <a:cubicBezTo>
                    <a:pt x="16894" y="1861"/>
                    <a:pt x="17134" y="1990"/>
                    <a:pt x="17359" y="2121"/>
                  </a:cubicBezTo>
                  <a:cubicBezTo>
                    <a:pt x="17809" y="2389"/>
                    <a:pt x="18209" y="2654"/>
                    <a:pt x="18555" y="2903"/>
                  </a:cubicBezTo>
                  <a:lnTo>
                    <a:pt x="19032" y="3262"/>
                  </a:lnTo>
                  <a:lnTo>
                    <a:pt x="19422" y="3585"/>
                  </a:lnTo>
                  <a:cubicBezTo>
                    <a:pt x="19660" y="3776"/>
                    <a:pt x="19827" y="3950"/>
                    <a:pt x="19951" y="4058"/>
                  </a:cubicBezTo>
                  <a:lnTo>
                    <a:pt x="20136" y="4229"/>
                  </a:lnTo>
                  <a:lnTo>
                    <a:pt x="19956" y="4053"/>
                  </a:lnTo>
                  <a:cubicBezTo>
                    <a:pt x="19836" y="3942"/>
                    <a:pt x="19674" y="3764"/>
                    <a:pt x="19440" y="3565"/>
                  </a:cubicBezTo>
                  <a:lnTo>
                    <a:pt x="19057" y="3228"/>
                  </a:lnTo>
                  <a:lnTo>
                    <a:pt x="18590" y="2856"/>
                  </a:lnTo>
                  <a:cubicBezTo>
                    <a:pt x="18422" y="2723"/>
                    <a:pt x="18233" y="2596"/>
                    <a:pt x="18040" y="2454"/>
                  </a:cubicBezTo>
                  <a:cubicBezTo>
                    <a:pt x="17846" y="2313"/>
                    <a:pt x="17626" y="2187"/>
                    <a:pt x="17406" y="2043"/>
                  </a:cubicBezTo>
                  <a:cubicBezTo>
                    <a:pt x="17181" y="1907"/>
                    <a:pt x="16941" y="1774"/>
                    <a:pt x="16693" y="1636"/>
                  </a:cubicBezTo>
                  <a:cubicBezTo>
                    <a:pt x="16437" y="1512"/>
                    <a:pt x="16181" y="1366"/>
                    <a:pt x="15902" y="1249"/>
                  </a:cubicBezTo>
                  <a:cubicBezTo>
                    <a:pt x="15354" y="992"/>
                    <a:pt x="14754" y="777"/>
                    <a:pt x="14124" y="583"/>
                  </a:cubicBezTo>
                  <a:cubicBezTo>
                    <a:pt x="12817" y="197"/>
                    <a:pt x="11463" y="1"/>
                    <a:pt x="101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46"/>
            <p:cNvSpPr/>
            <p:nvPr/>
          </p:nvSpPr>
          <p:spPr>
            <a:xfrm>
              <a:off x="3826649" y="1433662"/>
              <a:ext cx="1483392" cy="319117"/>
            </a:xfrm>
            <a:custGeom>
              <a:rect b="b" l="l" r="r" t="t"/>
              <a:pathLst>
                <a:path extrusionOk="0" h="4332" w="20137">
                  <a:moveTo>
                    <a:pt x="10101" y="1"/>
                  </a:moveTo>
                  <a:cubicBezTo>
                    <a:pt x="10083" y="1"/>
                    <a:pt x="10065" y="1"/>
                    <a:pt x="10046" y="1"/>
                  </a:cubicBezTo>
                  <a:cubicBezTo>
                    <a:pt x="9341" y="4"/>
                    <a:pt x="8640" y="69"/>
                    <a:pt x="7954" y="171"/>
                  </a:cubicBezTo>
                  <a:cubicBezTo>
                    <a:pt x="7270" y="272"/>
                    <a:pt x="6606" y="439"/>
                    <a:pt x="5974" y="625"/>
                  </a:cubicBezTo>
                  <a:cubicBezTo>
                    <a:pt x="5343" y="817"/>
                    <a:pt x="4750" y="1055"/>
                    <a:pt x="4201" y="1307"/>
                  </a:cubicBezTo>
                  <a:cubicBezTo>
                    <a:pt x="3656" y="1567"/>
                    <a:pt x="3153" y="1838"/>
                    <a:pt x="2708" y="2119"/>
                  </a:cubicBezTo>
                  <a:cubicBezTo>
                    <a:pt x="2486" y="2261"/>
                    <a:pt x="2270" y="2392"/>
                    <a:pt x="2078" y="2536"/>
                  </a:cubicBezTo>
                  <a:cubicBezTo>
                    <a:pt x="1883" y="2676"/>
                    <a:pt x="1697" y="2807"/>
                    <a:pt x="1532" y="2943"/>
                  </a:cubicBezTo>
                  <a:cubicBezTo>
                    <a:pt x="1194" y="3204"/>
                    <a:pt x="917" y="3455"/>
                    <a:pt x="688" y="3658"/>
                  </a:cubicBezTo>
                  <a:cubicBezTo>
                    <a:pt x="463" y="3866"/>
                    <a:pt x="295" y="4039"/>
                    <a:pt x="177" y="4152"/>
                  </a:cubicBezTo>
                  <a:cubicBezTo>
                    <a:pt x="117" y="4209"/>
                    <a:pt x="73" y="4254"/>
                    <a:pt x="44" y="4286"/>
                  </a:cubicBezTo>
                  <a:lnTo>
                    <a:pt x="1" y="4332"/>
                  </a:lnTo>
                  <a:lnTo>
                    <a:pt x="1" y="4332"/>
                  </a:lnTo>
                  <a:lnTo>
                    <a:pt x="46" y="4287"/>
                  </a:lnTo>
                  <a:cubicBezTo>
                    <a:pt x="75" y="4256"/>
                    <a:pt x="120" y="4212"/>
                    <a:pt x="181" y="4158"/>
                  </a:cubicBezTo>
                  <a:cubicBezTo>
                    <a:pt x="303" y="4048"/>
                    <a:pt x="475" y="3879"/>
                    <a:pt x="706" y="3678"/>
                  </a:cubicBezTo>
                  <a:cubicBezTo>
                    <a:pt x="940" y="3482"/>
                    <a:pt x="1222" y="3240"/>
                    <a:pt x="1568" y="2990"/>
                  </a:cubicBezTo>
                  <a:cubicBezTo>
                    <a:pt x="1735" y="2859"/>
                    <a:pt x="1925" y="2734"/>
                    <a:pt x="2123" y="2600"/>
                  </a:cubicBezTo>
                  <a:cubicBezTo>
                    <a:pt x="2317" y="2463"/>
                    <a:pt x="2532" y="2333"/>
                    <a:pt x="2755" y="2197"/>
                  </a:cubicBezTo>
                  <a:cubicBezTo>
                    <a:pt x="3201" y="1924"/>
                    <a:pt x="3706" y="1663"/>
                    <a:pt x="4250" y="1414"/>
                  </a:cubicBezTo>
                  <a:cubicBezTo>
                    <a:pt x="4825" y="1161"/>
                    <a:pt x="5414" y="942"/>
                    <a:pt x="6016" y="759"/>
                  </a:cubicBezTo>
                  <a:cubicBezTo>
                    <a:pt x="6643" y="579"/>
                    <a:pt x="7298" y="417"/>
                    <a:pt x="7978" y="320"/>
                  </a:cubicBezTo>
                  <a:cubicBezTo>
                    <a:pt x="8657" y="223"/>
                    <a:pt x="9350" y="164"/>
                    <a:pt x="10047" y="162"/>
                  </a:cubicBezTo>
                  <a:cubicBezTo>
                    <a:pt x="10088" y="162"/>
                    <a:pt x="10128" y="162"/>
                    <a:pt x="10169" y="162"/>
                  </a:cubicBezTo>
                  <a:cubicBezTo>
                    <a:pt x="11493" y="162"/>
                    <a:pt x="12812" y="349"/>
                    <a:pt x="14085" y="717"/>
                  </a:cubicBezTo>
                  <a:cubicBezTo>
                    <a:pt x="14708" y="910"/>
                    <a:pt x="15309" y="1109"/>
                    <a:pt x="15854" y="1357"/>
                  </a:cubicBezTo>
                  <a:cubicBezTo>
                    <a:pt x="16133" y="1467"/>
                    <a:pt x="16388" y="1609"/>
                    <a:pt x="16645" y="1728"/>
                  </a:cubicBezTo>
                  <a:cubicBezTo>
                    <a:pt x="16894" y="1861"/>
                    <a:pt x="17134" y="1990"/>
                    <a:pt x="17359" y="2121"/>
                  </a:cubicBezTo>
                  <a:cubicBezTo>
                    <a:pt x="17809" y="2389"/>
                    <a:pt x="18209" y="2654"/>
                    <a:pt x="18555" y="2903"/>
                  </a:cubicBezTo>
                  <a:lnTo>
                    <a:pt x="19032" y="3262"/>
                  </a:lnTo>
                  <a:lnTo>
                    <a:pt x="19422" y="3585"/>
                  </a:lnTo>
                  <a:cubicBezTo>
                    <a:pt x="19660" y="3776"/>
                    <a:pt x="19827" y="3950"/>
                    <a:pt x="19951" y="4058"/>
                  </a:cubicBezTo>
                  <a:lnTo>
                    <a:pt x="20136" y="4229"/>
                  </a:lnTo>
                  <a:lnTo>
                    <a:pt x="19956" y="4053"/>
                  </a:lnTo>
                  <a:cubicBezTo>
                    <a:pt x="19836" y="3942"/>
                    <a:pt x="19674" y="3764"/>
                    <a:pt x="19440" y="3565"/>
                  </a:cubicBezTo>
                  <a:lnTo>
                    <a:pt x="19057" y="3228"/>
                  </a:lnTo>
                  <a:lnTo>
                    <a:pt x="18590" y="2856"/>
                  </a:lnTo>
                  <a:cubicBezTo>
                    <a:pt x="18422" y="2723"/>
                    <a:pt x="18233" y="2596"/>
                    <a:pt x="18040" y="2454"/>
                  </a:cubicBezTo>
                  <a:cubicBezTo>
                    <a:pt x="17846" y="2313"/>
                    <a:pt x="17626" y="2187"/>
                    <a:pt x="17406" y="2043"/>
                  </a:cubicBezTo>
                  <a:cubicBezTo>
                    <a:pt x="17181" y="1907"/>
                    <a:pt x="16941" y="1774"/>
                    <a:pt x="16693" y="1636"/>
                  </a:cubicBezTo>
                  <a:cubicBezTo>
                    <a:pt x="16437" y="1512"/>
                    <a:pt x="16181" y="1366"/>
                    <a:pt x="15902" y="1249"/>
                  </a:cubicBezTo>
                  <a:cubicBezTo>
                    <a:pt x="15354" y="992"/>
                    <a:pt x="14754" y="777"/>
                    <a:pt x="14124" y="583"/>
                  </a:cubicBezTo>
                  <a:cubicBezTo>
                    <a:pt x="12817" y="197"/>
                    <a:pt x="11463" y="1"/>
                    <a:pt x="1010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46"/>
            <p:cNvSpPr/>
            <p:nvPr/>
          </p:nvSpPr>
          <p:spPr>
            <a:xfrm>
              <a:off x="3924991" y="1570087"/>
              <a:ext cx="1288548" cy="277349"/>
            </a:xfrm>
            <a:custGeom>
              <a:rect b="b" l="l" r="r" t="t"/>
              <a:pathLst>
                <a:path extrusionOk="0" h="3765" w="17492">
                  <a:moveTo>
                    <a:pt x="8730" y="1"/>
                  </a:moveTo>
                  <a:cubicBezTo>
                    <a:pt x="8121" y="7"/>
                    <a:pt x="7513" y="57"/>
                    <a:pt x="6912" y="149"/>
                  </a:cubicBezTo>
                  <a:cubicBezTo>
                    <a:pt x="6315" y="235"/>
                    <a:pt x="5740" y="384"/>
                    <a:pt x="5189" y="541"/>
                  </a:cubicBezTo>
                  <a:cubicBezTo>
                    <a:pt x="4912" y="628"/>
                    <a:pt x="4644" y="723"/>
                    <a:pt x="4385" y="822"/>
                  </a:cubicBezTo>
                  <a:cubicBezTo>
                    <a:pt x="4259" y="871"/>
                    <a:pt x="4135" y="920"/>
                    <a:pt x="4013" y="973"/>
                  </a:cubicBezTo>
                  <a:cubicBezTo>
                    <a:pt x="3891" y="1024"/>
                    <a:pt x="3769" y="1081"/>
                    <a:pt x="3649" y="1135"/>
                  </a:cubicBezTo>
                  <a:cubicBezTo>
                    <a:pt x="3412" y="1248"/>
                    <a:pt x="3183" y="1364"/>
                    <a:pt x="2965" y="1480"/>
                  </a:cubicBezTo>
                  <a:cubicBezTo>
                    <a:pt x="2750" y="1600"/>
                    <a:pt x="2546" y="1719"/>
                    <a:pt x="2351" y="1841"/>
                  </a:cubicBezTo>
                  <a:cubicBezTo>
                    <a:pt x="2159" y="1965"/>
                    <a:pt x="1970" y="2077"/>
                    <a:pt x="1804" y="2203"/>
                  </a:cubicBezTo>
                  <a:cubicBezTo>
                    <a:pt x="1636" y="2326"/>
                    <a:pt x="1474" y="2440"/>
                    <a:pt x="1331" y="2558"/>
                  </a:cubicBezTo>
                  <a:cubicBezTo>
                    <a:pt x="1183" y="2672"/>
                    <a:pt x="1048" y="2783"/>
                    <a:pt x="924" y="2888"/>
                  </a:cubicBezTo>
                  <a:cubicBezTo>
                    <a:pt x="805" y="2992"/>
                    <a:pt x="696" y="3091"/>
                    <a:pt x="598" y="3179"/>
                  </a:cubicBezTo>
                  <a:cubicBezTo>
                    <a:pt x="401" y="3361"/>
                    <a:pt x="255" y="3511"/>
                    <a:pt x="151" y="3611"/>
                  </a:cubicBezTo>
                  <a:cubicBezTo>
                    <a:pt x="100" y="3659"/>
                    <a:pt x="62" y="3698"/>
                    <a:pt x="38" y="3725"/>
                  </a:cubicBezTo>
                  <a:lnTo>
                    <a:pt x="1" y="3765"/>
                  </a:lnTo>
                  <a:lnTo>
                    <a:pt x="38" y="3727"/>
                  </a:lnTo>
                  <a:cubicBezTo>
                    <a:pt x="64" y="3700"/>
                    <a:pt x="103" y="3663"/>
                    <a:pt x="158" y="3614"/>
                  </a:cubicBezTo>
                  <a:cubicBezTo>
                    <a:pt x="264" y="3519"/>
                    <a:pt x="416" y="3374"/>
                    <a:pt x="617" y="3201"/>
                  </a:cubicBezTo>
                  <a:cubicBezTo>
                    <a:pt x="718" y="3115"/>
                    <a:pt x="829" y="3021"/>
                    <a:pt x="953" y="2920"/>
                  </a:cubicBezTo>
                  <a:cubicBezTo>
                    <a:pt x="1078" y="2820"/>
                    <a:pt x="1216" y="2714"/>
                    <a:pt x="1367" y="2606"/>
                  </a:cubicBezTo>
                  <a:cubicBezTo>
                    <a:pt x="1513" y="2493"/>
                    <a:pt x="1676" y="2384"/>
                    <a:pt x="1848" y="2268"/>
                  </a:cubicBezTo>
                  <a:cubicBezTo>
                    <a:pt x="2018" y="2149"/>
                    <a:pt x="2204" y="2036"/>
                    <a:pt x="2399" y="1920"/>
                  </a:cubicBezTo>
                  <a:cubicBezTo>
                    <a:pt x="2594" y="1803"/>
                    <a:pt x="2800" y="1686"/>
                    <a:pt x="3017" y="1572"/>
                  </a:cubicBezTo>
                  <a:cubicBezTo>
                    <a:pt x="3235" y="1461"/>
                    <a:pt x="3462" y="1351"/>
                    <a:pt x="3699" y="1243"/>
                  </a:cubicBezTo>
                  <a:cubicBezTo>
                    <a:pt x="3817" y="1192"/>
                    <a:pt x="3937" y="1140"/>
                    <a:pt x="4059" y="1089"/>
                  </a:cubicBezTo>
                  <a:cubicBezTo>
                    <a:pt x="4184" y="1039"/>
                    <a:pt x="4311" y="991"/>
                    <a:pt x="4440" y="943"/>
                  </a:cubicBezTo>
                  <a:cubicBezTo>
                    <a:pt x="4696" y="849"/>
                    <a:pt x="4959" y="759"/>
                    <a:pt x="5230" y="676"/>
                  </a:cubicBezTo>
                  <a:cubicBezTo>
                    <a:pt x="5775" y="524"/>
                    <a:pt x="6344" y="380"/>
                    <a:pt x="6933" y="299"/>
                  </a:cubicBezTo>
                  <a:cubicBezTo>
                    <a:pt x="7528" y="211"/>
                    <a:pt x="8128" y="165"/>
                    <a:pt x="8730" y="161"/>
                  </a:cubicBezTo>
                  <a:cubicBezTo>
                    <a:pt x="9333" y="164"/>
                    <a:pt x="9937" y="197"/>
                    <a:pt x="10527" y="281"/>
                  </a:cubicBezTo>
                  <a:cubicBezTo>
                    <a:pt x="11116" y="365"/>
                    <a:pt x="11688" y="493"/>
                    <a:pt x="12234" y="644"/>
                  </a:cubicBezTo>
                  <a:cubicBezTo>
                    <a:pt x="12507" y="729"/>
                    <a:pt x="12774" y="816"/>
                    <a:pt x="13035" y="908"/>
                  </a:cubicBezTo>
                  <a:cubicBezTo>
                    <a:pt x="13161" y="952"/>
                    <a:pt x="13286" y="997"/>
                    <a:pt x="13408" y="1045"/>
                  </a:cubicBezTo>
                  <a:cubicBezTo>
                    <a:pt x="13529" y="1093"/>
                    <a:pt x="13652" y="1146"/>
                    <a:pt x="13771" y="1199"/>
                  </a:cubicBezTo>
                  <a:cubicBezTo>
                    <a:pt x="14012" y="1297"/>
                    <a:pt x="14235" y="1417"/>
                    <a:pt x="14457" y="1520"/>
                  </a:cubicBezTo>
                  <a:cubicBezTo>
                    <a:pt x="14672" y="1636"/>
                    <a:pt x="14880" y="1748"/>
                    <a:pt x="15077" y="1862"/>
                  </a:cubicBezTo>
                  <a:cubicBezTo>
                    <a:pt x="15469" y="2093"/>
                    <a:pt x="15815" y="2324"/>
                    <a:pt x="16116" y="2540"/>
                  </a:cubicBezTo>
                  <a:lnTo>
                    <a:pt x="16531" y="2848"/>
                  </a:lnTo>
                  <a:lnTo>
                    <a:pt x="16869" y="3130"/>
                  </a:lnTo>
                  <a:cubicBezTo>
                    <a:pt x="17076" y="3298"/>
                    <a:pt x="17225" y="3446"/>
                    <a:pt x="17331" y="3540"/>
                  </a:cubicBezTo>
                  <a:lnTo>
                    <a:pt x="17492" y="3688"/>
                  </a:lnTo>
                  <a:lnTo>
                    <a:pt x="17336" y="3535"/>
                  </a:lnTo>
                  <a:cubicBezTo>
                    <a:pt x="17232" y="3438"/>
                    <a:pt x="17090" y="3284"/>
                    <a:pt x="16887" y="3110"/>
                  </a:cubicBezTo>
                  <a:lnTo>
                    <a:pt x="16558" y="2816"/>
                  </a:lnTo>
                  <a:lnTo>
                    <a:pt x="16151" y="2493"/>
                  </a:lnTo>
                  <a:cubicBezTo>
                    <a:pt x="16005" y="2377"/>
                    <a:pt x="15842" y="2265"/>
                    <a:pt x="15674" y="2141"/>
                  </a:cubicBezTo>
                  <a:cubicBezTo>
                    <a:pt x="15506" y="2018"/>
                    <a:pt x="15315" y="1909"/>
                    <a:pt x="15124" y="1784"/>
                  </a:cubicBezTo>
                  <a:cubicBezTo>
                    <a:pt x="14927" y="1666"/>
                    <a:pt x="14720" y="1549"/>
                    <a:pt x="14504" y="1428"/>
                  </a:cubicBezTo>
                  <a:cubicBezTo>
                    <a:pt x="14282" y="1321"/>
                    <a:pt x="14059" y="1195"/>
                    <a:pt x="13818" y="1092"/>
                  </a:cubicBezTo>
                  <a:cubicBezTo>
                    <a:pt x="13701" y="1038"/>
                    <a:pt x="13582" y="984"/>
                    <a:pt x="13460" y="932"/>
                  </a:cubicBezTo>
                  <a:cubicBezTo>
                    <a:pt x="13334" y="880"/>
                    <a:pt x="13206" y="831"/>
                    <a:pt x="13074" y="783"/>
                  </a:cubicBezTo>
                  <a:cubicBezTo>
                    <a:pt x="12815" y="686"/>
                    <a:pt x="12548" y="597"/>
                    <a:pt x="12273" y="510"/>
                  </a:cubicBezTo>
                  <a:cubicBezTo>
                    <a:pt x="11722" y="354"/>
                    <a:pt x="11144" y="220"/>
                    <a:pt x="10548" y="132"/>
                  </a:cubicBezTo>
                  <a:cubicBezTo>
                    <a:pt x="9952" y="45"/>
                    <a:pt x="9340" y="7"/>
                    <a:pt x="873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46"/>
            <p:cNvSpPr/>
            <p:nvPr/>
          </p:nvSpPr>
          <p:spPr>
            <a:xfrm>
              <a:off x="3924991" y="1570087"/>
              <a:ext cx="1288548" cy="277349"/>
            </a:xfrm>
            <a:custGeom>
              <a:rect b="b" l="l" r="r" t="t"/>
              <a:pathLst>
                <a:path extrusionOk="0" h="3765" w="17492">
                  <a:moveTo>
                    <a:pt x="8730" y="1"/>
                  </a:moveTo>
                  <a:cubicBezTo>
                    <a:pt x="8121" y="7"/>
                    <a:pt x="7513" y="57"/>
                    <a:pt x="6912" y="149"/>
                  </a:cubicBezTo>
                  <a:cubicBezTo>
                    <a:pt x="6315" y="235"/>
                    <a:pt x="5740" y="384"/>
                    <a:pt x="5189" y="541"/>
                  </a:cubicBezTo>
                  <a:cubicBezTo>
                    <a:pt x="4912" y="628"/>
                    <a:pt x="4644" y="723"/>
                    <a:pt x="4385" y="822"/>
                  </a:cubicBezTo>
                  <a:cubicBezTo>
                    <a:pt x="4259" y="871"/>
                    <a:pt x="4135" y="920"/>
                    <a:pt x="4013" y="973"/>
                  </a:cubicBezTo>
                  <a:cubicBezTo>
                    <a:pt x="3891" y="1024"/>
                    <a:pt x="3769" y="1081"/>
                    <a:pt x="3649" y="1135"/>
                  </a:cubicBezTo>
                  <a:cubicBezTo>
                    <a:pt x="3412" y="1248"/>
                    <a:pt x="3183" y="1364"/>
                    <a:pt x="2965" y="1480"/>
                  </a:cubicBezTo>
                  <a:cubicBezTo>
                    <a:pt x="2750" y="1600"/>
                    <a:pt x="2546" y="1719"/>
                    <a:pt x="2351" y="1841"/>
                  </a:cubicBezTo>
                  <a:cubicBezTo>
                    <a:pt x="2159" y="1965"/>
                    <a:pt x="1970" y="2077"/>
                    <a:pt x="1804" y="2203"/>
                  </a:cubicBezTo>
                  <a:cubicBezTo>
                    <a:pt x="1636" y="2326"/>
                    <a:pt x="1474" y="2440"/>
                    <a:pt x="1331" y="2558"/>
                  </a:cubicBezTo>
                  <a:cubicBezTo>
                    <a:pt x="1183" y="2672"/>
                    <a:pt x="1048" y="2783"/>
                    <a:pt x="924" y="2888"/>
                  </a:cubicBezTo>
                  <a:cubicBezTo>
                    <a:pt x="805" y="2992"/>
                    <a:pt x="696" y="3091"/>
                    <a:pt x="598" y="3179"/>
                  </a:cubicBezTo>
                  <a:cubicBezTo>
                    <a:pt x="401" y="3361"/>
                    <a:pt x="255" y="3511"/>
                    <a:pt x="151" y="3611"/>
                  </a:cubicBezTo>
                  <a:cubicBezTo>
                    <a:pt x="100" y="3659"/>
                    <a:pt x="62" y="3698"/>
                    <a:pt x="38" y="3725"/>
                  </a:cubicBezTo>
                  <a:lnTo>
                    <a:pt x="1" y="3765"/>
                  </a:lnTo>
                  <a:lnTo>
                    <a:pt x="38" y="3727"/>
                  </a:lnTo>
                  <a:cubicBezTo>
                    <a:pt x="64" y="3700"/>
                    <a:pt x="103" y="3663"/>
                    <a:pt x="158" y="3614"/>
                  </a:cubicBezTo>
                  <a:cubicBezTo>
                    <a:pt x="264" y="3519"/>
                    <a:pt x="416" y="3374"/>
                    <a:pt x="617" y="3201"/>
                  </a:cubicBezTo>
                  <a:cubicBezTo>
                    <a:pt x="718" y="3115"/>
                    <a:pt x="829" y="3021"/>
                    <a:pt x="953" y="2920"/>
                  </a:cubicBezTo>
                  <a:cubicBezTo>
                    <a:pt x="1078" y="2820"/>
                    <a:pt x="1216" y="2714"/>
                    <a:pt x="1367" y="2606"/>
                  </a:cubicBezTo>
                  <a:cubicBezTo>
                    <a:pt x="1513" y="2493"/>
                    <a:pt x="1676" y="2384"/>
                    <a:pt x="1848" y="2268"/>
                  </a:cubicBezTo>
                  <a:cubicBezTo>
                    <a:pt x="2018" y="2149"/>
                    <a:pt x="2204" y="2036"/>
                    <a:pt x="2399" y="1920"/>
                  </a:cubicBezTo>
                  <a:cubicBezTo>
                    <a:pt x="2594" y="1803"/>
                    <a:pt x="2800" y="1686"/>
                    <a:pt x="3017" y="1572"/>
                  </a:cubicBezTo>
                  <a:cubicBezTo>
                    <a:pt x="3235" y="1461"/>
                    <a:pt x="3462" y="1351"/>
                    <a:pt x="3699" y="1243"/>
                  </a:cubicBezTo>
                  <a:cubicBezTo>
                    <a:pt x="3817" y="1192"/>
                    <a:pt x="3937" y="1140"/>
                    <a:pt x="4059" y="1089"/>
                  </a:cubicBezTo>
                  <a:cubicBezTo>
                    <a:pt x="4184" y="1039"/>
                    <a:pt x="4311" y="991"/>
                    <a:pt x="4440" y="943"/>
                  </a:cubicBezTo>
                  <a:cubicBezTo>
                    <a:pt x="4696" y="849"/>
                    <a:pt x="4959" y="759"/>
                    <a:pt x="5230" y="676"/>
                  </a:cubicBezTo>
                  <a:cubicBezTo>
                    <a:pt x="5775" y="524"/>
                    <a:pt x="6344" y="380"/>
                    <a:pt x="6933" y="299"/>
                  </a:cubicBezTo>
                  <a:cubicBezTo>
                    <a:pt x="7528" y="211"/>
                    <a:pt x="8128" y="165"/>
                    <a:pt x="8730" y="161"/>
                  </a:cubicBezTo>
                  <a:cubicBezTo>
                    <a:pt x="9333" y="164"/>
                    <a:pt x="9937" y="197"/>
                    <a:pt x="10527" y="281"/>
                  </a:cubicBezTo>
                  <a:cubicBezTo>
                    <a:pt x="11116" y="365"/>
                    <a:pt x="11688" y="493"/>
                    <a:pt x="12234" y="644"/>
                  </a:cubicBezTo>
                  <a:cubicBezTo>
                    <a:pt x="12507" y="729"/>
                    <a:pt x="12774" y="816"/>
                    <a:pt x="13035" y="908"/>
                  </a:cubicBezTo>
                  <a:cubicBezTo>
                    <a:pt x="13161" y="952"/>
                    <a:pt x="13286" y="997"/>
                    <a:pt x="13408" y="1045"/>
                  </a:cubicBezTo>
                  <a:cubicBezTo>
                    <a:pt x="13529" y="1093"/>
                    <a:pt x="13652" y="1146"/>
                    <a:pt x="13771" y="1199"/>
                  </a:cubicBezTo>
                  <a:cubicBezTo>
                    <a:pt x="14012" y="1297"/>
                    <a:pt x="14235" y="1417"/>
                    <a:pt x="14457" y="1520"/>
                  </a:cubicBezTo>
                  <a:cubicBezTo>
                    <a:pt x="14672" y="1636"/>
                    <a:pt x="14880" y="1748"/>
                    <a:pt x="15077" y="1862"/>
                  </a:cubicBezTo>
                  <a:cubicBezTo>
                    <a:pt x="15469" y="2093"/>
                    <a:pt x="15815" y="2324"/>
                    <a:pt x="16116" y="2540"/>
                  </a:cubicBezTo>
                  <a:lnTo>
                    <a:pt x="16531" y="2848"/>
                  </a:lnTo>
                  <a:lnTo>
                    <a:pt x="16869" y="3130"/>
                  </a:lnTo>
                  <a:cubicBezTo>
                    <a:pt x="17076" y="3298"/>
                    <a:pt x="17225" y="3446"/>
                    <a:pt x="17331" y="3540"/>
                  </a:cubicBezTo>
                  <a:lnTo>
                    <a:pt x="17492" y="3688"/>
                  </a:lnTo>
                  <a:lnTo>
                    <a:pt x="17336" y="3535"/>
                  </a:lnTo>
                  <a:cubicBezTo>
                    <a:pt x="17232" y="3438"/>
                    <a:pt x="17090" y="3284"/>
                    <a:pt x="16887" y="3110"/>
                  </a:cubicBezTo>
                  <a:lnTo>
                    <a:pt x="16558" y="2816"/>
                  </a:lnTo>
                  <a:lnTo>
                    <a:pt x="16151" y="2493"/>
                  </a:lnTo>
                  <a:cubicBezTo>
                    <a:pt x="16005" y="2377"/>
                    <a:pt x="15842" y="2265"/>
                    <a:pt x="15674" y="2141"/>
                  </a:cubicBezTo>
                  <a:cubicBezTo>
                    <a:pt x="15506" y="2018"/>
                    <a:pt x="15315" y="1909"/>
                    <a:pt x="15124" y="1784"/>
                  </a:cubicBezTo>
                  <a:cubicBezTo>
                    <a:pt x="14927" y="1666"/>
                    <a:pt x="14720" y="1549"/>
                    <a:pt x="14504" y="1428"/>
                  </a:cubicBezTo>
                  <a:cubicBezTo>
                    <a:pt x="14282" y="1321"/>
                    <a:pt x="14059" y="1195"/>
                    <a:pt x="13818" y="1092"/>
                  </a:cubicBezTo>
                  <a:cubicBezTo>
                    <a:pt x="13701" y="1038"/>
                    <a:pt x="13582" y="984"/>
                    <a:pt x="13460" y="932"/>
                  </a:cubicBezTo>
                  <a:cubicBezTo>
                    <a:pt x="13334" y="880"/>
                    <a:pt x="13206" y="831"/>
                    <a:pt x="13074" y="783"/>
                  </a:cubicBezTo>
                  <a:cubicBezTo>
                    <a:pt x="12815" y="686"/>
                    <a:pt x="12548" y="597"/>
                    <a:pt x="12273" y="510"/>
                  </a:cubicBezTo>
                  <a:cubicBezTo>
                    <a:pt x="11722" y="354"/>
                    <a:pt x="11144" y="220"/>
                    <a:pt x="10548" y="132"/>
                  </a:cubicBezTo>
                  <a:cubicBezTo>
                    <a:pt x="9952" y="45"/>
                    <a:pt x="9340" y="7"/>
                    <a:pt x="87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46"/>
            <p:cNvSpPr/>
            <p:nvPr/>
          </p:nvSpPr>
          <p:spPr>
            <a:xfrm>
              <a:off x="4023260" y="1706365"/>
              <a:ext cx="1093778" cy="235581"/>
            </a:xfrm>
            <a:custGeom>
              <a:rect b="b" l="l" r="r" t="t"/>
              <a:pathLst>
                <a:path extrusionOk="0" h="3198" w="14848">
                  <a:moveTo>
                    <a:pt x="7413" y="1"/>
                  </a:moveTo>
                  <a:cubicBezTo>
                    <a:pt x="6893" y="12"/>
                    <a:pt x="6373" y="47"/>
                    <a:pt x="5868" y="129"/>
                  </a:cubicBezTo>
                  <a:cubicBezTo>
                    <a:pt x="5361" y="197"/>
                    <a:pt x="4874" y="330"/>
                    <a:pt x="4405" y="459"/>
                  </a:cubicBezTo>
                  <a:cubicBezTo>
                    <a:pt x="4171" y="534"/>
                    <a:pt x="3944" y="615"/>
                    <a:pt x="3724" y="698"/>
                  </a:cubicBezTo>
                  <a:cubicBezTo>
                    <a:pt x="3617" y="740"/>
                    <a:pt x="3510" y="780"/>
                    <a:pt x="3406" y="825"/>
                  </a:cubicBezTo>
                  <a:cubicBezTo>
                    <a:pt x="3302" y="871"/>
                    <a:pt x="3199" y="918"/>
                    <a:pt x="3098" y="965"/>
                  </a:cubicBezTo>
                  <a:cubicBezTo>
                    <a:pt x="2897" y="1061"/>
                    <a:pt x="2703" y="1158"/>
                    <a:pt x="2517" y="1256"/>
                  </a:cubicBezTo>
                  <a:cubicBezTo>
                    <a:pt x="2334" y="1359"/>
                    <a:pt x="2161" y="1462"/>
                    <a:pt x="1997" y="1565"/>
                  </a:cubicBezTo>
                  <a:cubicBezTo>
                    <a:pt x="1833" y="1670"/>
                    <a:pt x="1671" y="1763"/>
                    <a:pt x="1531" y="1871"/>
                  </a:cubicBezTo>
                  <a:cubicBezTo>
                    <a:pt x="1388" y="1975"/>
                    <a:pt x="1252" y="2074"/>
                    <a:pt x="1130" y="2174"/>
                  </a:cubicBezTo>
                  <a:cubicBezTo>
                    <a:pt x="1004" y="2270"/>
                    <a:pt x="890" y="2364"/>
                    <a:pt x="784" y="2452"/>
                  </a:cubicBezTo>
                  <a:cubicBezTo>
                    <a:pt x="683" y="2541"/>
                    <a:pt x="591" y="2625"/>
                    <a:pt x="508" y="2702"/>
                  </a:cubicBezTo>
                  <a:cubicBezTo>
                    <a:pt x="340" y="2859"/>
                    <a:pt x="214" y="2986"/>
                    <a:pt x="127" y="3070"/>
                  </a:cubicBezTo>
                  <a:cubicBezTo>
                    <a:pt x="84" y="3111"/>
                    <a:pt x="52" y="3144"/>
                    <a:pt x="31" y="3165"/>
                  </a:cubicBezTo>
                  <a:lnTo>
                    <a:pt x="1" y="3197"/>
                  </a:lnTo>
                  <a:lnTo>
                    <a:pt x="30" y="3168"/>
                  </a:lnTo>
                  <a:cubicBezTo>
                    <a:pt x="53" y="3147"/>
                    <a:pt x="87" y="3115"/>
                    <a:pt x="135" y="3072"/>
                  </a:cubicBezTo>
                  <a:cubicBezTo>
                    <a:pt x="226" y="2992"/>
                    <a:pt x="356" y="2871"/>
                    <a:pt x="527" y="2723"/>
                  </a:cubicBezTo>
                  <a:cubicBezTo>
                    <a:pt x="614" y="2651"/>
                    <a:pt x="709" y="2570"/>
                    <a:pt x="812" y="2485"/>
                  </a:cubicBezTo>
                  <a:cubicBezTo>
                    <a:pt x="920" y="2402"/>
                    <a:pt x="1038" y="2313"/>
                    <a:pt x="1166" y="2221"/>
                  </a:cubicBezTo>
                  <a:cubicBezTo>
                    <a:pt x="1291" y="2126"/>
                    <a:pt x="1428" y="2033"/>
                    <a:pt x="1574" y="1936"/>
                  </a:cubicBezTo>
                  <a:cubicBezTo>
                    <a:pt x="1719" y="1836"/>
                    <a:pt x="1877" y="1740"/>
                    <a:pt x="2044" y="1643"/>
                  </a:cubicBezTo>
                  <a:cubicBezTo>
                    <a:pt x="2210" y="1546"/>
                    <a:pt x="2384" y="1446"/>
                    <a:pt x="2567" y="1347"/>
                  </a:cubicBezTo>
                  <a:cubicBezTo>
                    <a:pt x="2753" y="1256"/>
                    <a:pt x="2946" y="1164"/>
                    <a:pt x="3147" y="1073"/>
                  </a:cubicBezTo>
                  <a:cubicBezTo>
                    <a:pt x="3247" y="1028"/>
                    <a:pt x="3350" y="984"/>
                    <a:pt x="3453" y="942"/>
                  </a:cubicBezTo>
                  <a:cubicBezTo>
                    <a:pt x="3559" y="899"/>
                    <a:pt x="3667" y="860"/>
                    <a:pt x="3777" y="820"/>
                  </a:cubicBezTo>
                  <a:cubicBezTo>
                    <a:pt x="3994" y="741"/>
                    <a:pt x="4217" y="666"/>
                    <a:pt x="4447" y="593"/>
                  </a:cubicBezTo>
                  <a:cubicBezTo>
                    <a:pt x="4910" y="469"/>
                    <a:pt x="5391" y="341"/>
                    <a:pt x="5892" y="278"/>
                  </a:cubicBezTo>
                  <a:cubicBezTo>
                    <a:pt x="6391" y="200"/>
                    <a:pt x="6901" y="170"/>
                    <a:pt x="7414" y="162"/>
                  </a:cubicBezTo>
                  <a:cubicBezTo>
                    <a:pt x="7924" y="169"/>
                    <a:pt x="8437" y="192"/>
                    <a:pt x="8937" y="267"/>
                  </a:cubicBezTo>
                  <a:cubicBezTo>
                    <a:pt x="9437" y="332"/>
                    <a:pt x="9919" y="449"/>
                    <a:pt x="10384" y="572"/>
                  </a:cubicBezTo>
                  <a:cubicBezTo>
                    <a:pt x="10615" y="646"/>
                    <a:pt x="10841" y="718"/>
                    <a:pt x="11061" y="796"/>
                  </a:cubicBezTo>
                  <a:cubicBezTo>
                    <a:pt x="11168" y="834"/>
                    <a:pt x="11275" y="870"/>
                    <a:pt x="11378" y="912"/>
                  </a:cubicBezTo>
                  <a:cubicBezTo>
                    <a:pt x="11483" y="952"/>
                    <a:pt x="11585" y="998"/>
                    <a:pt x="11686" y="1044"/>
                  </a:cubicBezTo>
                  <a:cubicBezTo>
                    <a:pt x="11890" y="1127"/>
                    <a:pt x="12080" y="1227"/>
                    <a:pt x="12269" y="1312"/>
                  </a:cubicBezTo>
                  <a:cubicBezTo>
                    <a:pt x="12452" y="1411"/>
                    <a:pt x="12628" y="1508"/>
                    <a:pt x="12794" y="1604"/>
                  </a:cubicBezTo>
                  <a:cubicBezTo>
                    <a:pt x="13129" y="1796"/>
                    <a:pt x="13420" y="1995"/>
                    <a:pt x="13676" y="2176"/>
                  </a:cubicBezTo>
                  <a:lnTo>
                    <a:pt x="14029" y="2436"/>
                  </a:lnTo>
                  <a:lnTo>
                    <a:pt x="14315" y="2676"/>
                  </a:lnTo>
                  <a:cubicBezTo>
                    <a:pt x="14492" y="2819"/>
                    <a:pt x="14620" y="2944"/>
                    <a:pt x="14712" y="3023"/>
                  </a:cubicBezTo>
                  <a:lnTo>
                    <a:pt x="14847" y="3146"/>
                  </a:lnTo>
                  <a:lnTo>
                    <a:pt x="14716" y="3018"/>
                  </a:lnTo>
                  <a:cubicBezTo>
                    <a:pt x="14628" y="2935"/>
                    <a:pt x="14505" y="2805"/>
                    <a:pt x="14336" y="2655"/>
                  </a:cubicBezTo>
                  <a:cubicBezTo>
                    <a:pt x="14251" y="2579"/>
                    <a:pt x="14158" y="2496"/>
                    <a:pt x="14058" y="2404"/>
                  </a:cubicBezTo>
                  <a:lnTo>
                    <a:pt x="13711" y="2130"/>
                  </a:lnTo>
                  <a:cubicBezTo>
                    <a:pt x="13587" y="2032"/>
                    <a:pt x="13450" y="1936"/>
                    <a:pt x="13308" y="1830"/>
                  </a:cubicBezTo>
                  <a:cubicBezTo>
                    <a:pt x="13166" y="1723"/>
                    <a:pt x="13003" y="1633"/>
                    <a:pt x="12840" y="1527"/>
                  </a:cubicBezTo>
                  <a:cubicBezTo>
                    <a:pt x="12675" y="1426"/>
                    <a:pt x="12499" y="1326"/>
                    <a:pt x="12317" y="1221"/>
                  </a:cubicBezTo>
                  <a:cubicBezTo>
                    <a:pt x="12128" y="1130"/>
                    <a:pt x="11938" y="1026"/>
                    <a:pt x="11734" y="937"/>
                  </a:cubicBezTo>
                  <a:cubicBezTo>
                    <a:pt x="11635" y="889"/>
                    <a:pt x="11533" y="843"/>
                    <a:pt x="11429" y="798"/>
                  </a:cubicBezTo>
                  <a:cubicBezTo>
                    <a:pt x="11323" y="754"/>
                    <a:pt x="11213" y="713"/>
                    <a:pt x="11103" y="671"/>
                  </a:cubicBezTo>
                  <a:cubicBezTo>
                    <a:pt x="10883" y="591"/>
                    <a:pt x="10655" y="513"/>
                    <a:pt x="10423" y="437"/>
                  </a:cubicBezTo>
                  <a:cubicBezTo>
                    <a:pt x="9953" y="310"/>
                    <a:pt x="9464" y="188"/>
                    <a:pt x="8958" y="117"/>
                  </a:cubicBezTo>
                  <a:cubicBezTo>
                    <a:pt x="8452" y="37"/>
                    <a:pt x="7932" y="12"/>
                    <a:pt x="741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46"/>
            <p:cNvSpPr/>
            <p:nvPr/>
          </p:nvSpPr>
          <p:spPr>
            <a:xfrm>
              <a:off x="4023260" y="1706365"/>
              <a:ext cx="1093778" cy="235581"/>
            </a:xfrm>
            <a:custGeom>
              <a:rect b="b" l="l" r="r" t="t"/>
              <a:pathLst>
                <a:path extrusionOk="0" h="3198" w="14848">
                  <a:moveTo>
                    <a:pt x="7413" y="1"/>
                  </a:moveTo>
                  <a:cubicBezTo>
                    <a:pt x="6893" y="12"/>
                    <a:pt x="6373" y="47"/>
                    <a:pt x="5868" y="129"/>
                  </a:cubicBezTo>
                  <a:cubicBezTo>
                    <a:pt x="5361" y="197"/>
                    <a:pt x="4874" y="330"/>
                    <a:pt x="4405" y="459"/>
                  </a:cubicBezTo>
                  <a:cubicBezTo>
                    <a:pt x="4171" y="534"/>
                    <a:pt x="3944" y="615"/>
                    <a:pt x="3724" y="698"/>
                  </a:cubicBezTo>
                  <a:cubicBezTo>
                    <a:pt x="3617" y="740"/>
                    <a:pt x="3510" y="780"/>
                    <a:pt x="3406" y="825"/>
                  </a:cubicBezTo>
                  <a:cubicBezTo>
                    <a:pt x="3302" y="871"/>
                    <a:pt x="3199" y="918"/>
                    <a:pt x="3098" y="965"/>
                  </a:cubicBezTo>
                  <a:cubicBezTo>
                    <a:pt x="2897" y="1061"/>
                    <a:pt x="2703" y="1158"/>
                    <a:pt x="2517" y="1256"/>
                  </a:cubicBezTo>
                  <a:cubicBezTo>
                    <a:pt x="2334" y="1359"/>
                    <a:pt x="2161" y="1462"/>
                    <a:pt x="1997" y="1565"/>
                  </a:cubicBezTo>
                  <a:cubicBezTo>
                    <a:pt x="1833" y="1670"/>
                    <a:pt x="1671" y="1763"/>
                    <a:pt x="1531" y="1871"/>
                  </a:cubicBezTo>
                  <a:cubicBezTo>
                    <a:pt x="1388" y="1975"/>
                    <a:pt x="1252" y="2074"/>
                    <a:pt x="1130" y="2174"/>
                  </a:cubicBezTo>
                  <a:cubicBezTo>
                    <a:pt x="1004" y="2270"/>
                    <a:pt x="890" y="2364"/>
                    <a:pt x="784" y="2452"/>
                  </a:cubicBezTo>
                  <a:cubicBezTo>
                    <a:pt x="683" y="2541"/>
                    <a:pt x="591" y="2625"/>
                    <a:pt x="508" y="2702"/>
                  </a:cubicBezTo>
                  <a:cubicBezTo>
                    <a:pt x="340" y="2859"/>
                    <a:pt x="214" y="2986"/>
                    <a:pt x="127" y="3070"/>
                  </a:cubicBezTo>
                  <a:cubicBezTo>
                    <a:pt x="84" y="3111"/>
                    <a:pt x="52" y="3144"/>
                    <a:pt x="31" y="3165"/>
                  </a:cubicBezTo>
                  <a:lnTo>
                    <a:pt x="1" y="3197"/>
                  </a:lnTo>
                  <a:lnTo>
                    <a:pt x="30" y="3168"/>
                  </a:lnTo>
                  <a:cubicBezTo>
                    <a:pt x="53" y="3147"/>
                    <a:pt x="87" y="3115"/>
                    <a:pt x="135" y="3072"/>
                  </a:cubicBezTo>
                  <a:cubicBezTo>
                    <a:pt x="226" y="2992"/>
                    <a:pt x="356" y="2871"/>
                    <a:pt x="527" y="2723"/>
                  </a:cubicBezTo>
                  <a:cubicBezTo>
                    <a:pt x="614" y="2651"/>
                    <a:pt x="709" y="2570"/>
                    <a:pt x="812" y="2485"/>
                  </a:cubicBezTo>
                  <a:cubicBezTo>
                    <a:pt x="920" y="2402"/>
                    <a:pt x="1038" y="2313"/>
                    <a:pt x="1166" y="2221"/>
                  </a:cubicBezTo>
                  <a:cubicBezTo>
                    <a:pt x="1291" y="2126"/>
                    <a:pt x="1428" y="2033"/>
                    <a:pt x="1574" y="1936"/>
                  </a:cubicBezTo>
                  <a:cubicBezTo>
                    <a:pt x="1719" y="1836"/>
                    <a:pt x="1877" y="1740"/>
                    <a:pt x="2044" y="1643"/>
                  </a:cubicBezTo>
                  <a:cubicBezTo>
                    <a:pt x="2210" y="1546"/>
                    <a:pt x="2384" y="1446"/>
                    <a:pt x="2567" y="1347"/>
                  </a:cubicBezTo>
                  <a:cubicBezTo>
                    <a:pt x="2753" y="1256"/>
                    <a:pt x="2946" y="1164"/>
                    <a:pt x="3147" y="1073"/>
                  </a:cubicBezTo>
                  <a:cubicBezTo>
                    <a:pt x="3247" y="1028"/>
                    <a:pt x="3350" y="984"/>
                    <a:pt x="3453" y="942"/>
                  </a:cubicBezTo>
                  <a:cubicBezTo>
                    <a:pt x="3559" y="899"/>
                    <a:pt x="3667" y="860"/>
                    <a:pt x="3777" y="820"/>
                  </a:cubicBezTo>
                  <a:cubicBezTo>
                    <a:pt x="3994" y="741"/>
                    <a:pt x="4217" y="666"/>
                    <a:pt x="4447" y="593"/>
                  </a:cubicBezTo>
                  <a:cubicBezTo>
                    <a:pt x="4910" y="469"/>
                    <a:pt x="5391" y="341"/>
                    <a:pt x="5892" y="278"/>
                  </a:cubicBezTo>
                  <a:cubicBezTo>
                    <a:pt x="6391" y="200"/>
                    <a:pt x="6901" y="170"/>
                    <a:pt x="7414" y="162"/>
                  </a:cubicBezTo>
                  <a:cubicBezTo>
                    <a:pt x="7924" y="169"/>
                    <a:pt x="8437" y="192"/>
                    <a:pt x="8937" y="267"/>
                  </a:cubicBezTo>
                  <a:cubicBezTo>
                    <a:pt x="9437" y="332"/>
                    <a:pt x="9919" y="449"/>
                    <a:pt x="10384" y="572"/>
                  </a:cubicBezTo>
                  <a:cubicBezTo>
                    <a:pt x="10615" y="646"/>
                    <a:pt x="10841" y="718"/>
                    <a:pt x="11061" y="796"/>
                  </a:cubicBezTo>
                  <a:cubicBezTo>
                    <a:pt x="11168" y="834"/>
                    <a:pt x="11275" y="870"/>
                    <a:pt x="11378" y="912"/>
                  </a:cubicBezTo>
                  <a:cubicBezTo>
                    <a:pt x="11483" y="952"/>
                    <a:pt x="11585" y="998"/>
                    <a:pt x="11686" y="1044"/>
                  </a:cubicBezTo>
                  <a:cubicBezTo>
                    <a:pt x="11890" y="1127"/>
                    <a:pt x="12080" y="1227"/>
                    <a:pt x="12269" y="1312"/>
                  </a:cubicBezTo>
                  <a:cubicBezTo>
                    <a:pt x="12452" y="1411"/>
                    <a:pt x="12628" y="1508"/>
                    <a:pt x="12794" y="1604"/>
                  </a:cubicBezTo>
                  <a:cubicBezTo>
                    <a:pt x="13129" y="1796"/>
                    <a:pt x="13420" y="1995"/>
                    <a:pt x="13676" y="2176"/>
                  </a:cubicBezTo>
                  <a:lnTo>
                    <a:pt x="14029" y="2436"/>
                  </a:lnTo>
                  <a:lnTo>
                    <a:pt x="14315" y="2676"/>
                  </a:lnTo>
                  <a:cubicBezTo>
                    <a:pt x="14492" y="2819"/>
                    <a:pt x="14620" y="2944"/>
                    <a:pt x="14712" y="3023"/>
                  </a:cubicBezTo>
                  <a:lnTo>
                    <a:pt x="14847" y="3146"/>
                  </a:lnTo>
                  <a:lnTo>
                    <a:pt x="14716" y="3018"/>
                  </a:lnTo>
                  <a:cubicBezTo>
                    <a:pt x="14628" y="2935"/>
                    <a:pt x="14505" y="2805"/>
                    <a:pt x="14336" y="2655"/>
                  </a:cubicBezTo>
                  <a:cubicBezTo>
                    <a:pt x="14251" y="2579"/>
                    <a:pt x="14158" y="2496"/>
                    <a:pt x="14058" y="2404"/>
                  </a:cubicBezTo>
                  <a:lnTo>
                    <a:pt x="13711" y="2130"/>
                  </a:lnTo>
                  <a:cubicBezTo>
                    <a:pt x="13587" y="2032"/>
                    <a:pt x="13450" y="1936"/>
                    <a:pt x="13308" y="1830"/>
                  </a:cubicBezTo>
                  <a:cubicBezTo>
                    <a:pt x="13166" y="1723"/>
                    <a:pt x="13003" y="1633"/>
                    <a:pt x="12840" y="1527"/>
                  </a:cubicBezTo>
                  <a:cubicBezTo>
                    <a:pt x="12675" y="1426"/>
                    <a:pt x="12499" y="1326"/>
                    <a:pt x="12317" y="1221"/>
                  </a:cubicBezTo>
                  <a:cubicBezTo>
                    <a:pt x="12128" y="1130"/>
                    <a:pt x="11938" y="1026"/>
                    <a:pt x="11734" y="937"/>
                  </a:cubicBezTo>
                  <a:cubicBezTo>
                    <a:pt x="11635" y="889"/>
                    <a:pt x="11533" y="843"/>
                    <a:pt x="11429" y="798"/>
                  </a:cubicBezTo>
                  <a:cubicBezTo>
                    <a:pt x="11323" y="754"/>
                    <a:pt x="11213" y="713"/>
                    <a:pt x="11103" y="671"/>
                  </a:cubicBezTo>
                  <a:cubicBezTo>
                    <a:pt x="10883" y="591"/>
                    <a:pt x="10655" y="513"/>
                    <a:pt x="10423" y="437"/>
                  </a:cubicBezTo>
                  <a:cubicBezTo>
                    <a:pt x="9953" y="310"/>
                    <a:pt x="9464" y="188"/>
                    <a:pt x="8958" y="117"/>
                  </a:cubicBezTo>
                  <a:cubicBezTo>
                    <a:pt x="8452" y="37"/>
                    <a:pt x="7932" y="12"/>
                    <a:pt x="74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46"/>
            <p:cNvSpPr/>
            <p:nvPr/>
          </p:nvSpPr>
          <p:spPr>
            <a:xfrm>
              <a:off x="4121528" y="1842643"/>
              <a:ext cx="899229" cy="193665"/>
            </a:xfrm>
            <a:custGeom>
              <a:rect b="b" l="l" r="r" t="t"/>
              <a:pathLst>
                <a:path extrusionOk="0" h="2629" w="12207">
                  <a:moveTo>
                    <a:pt x="6098" y="0"/>
                  </a:moveTo>
                  <a:cubicBezTo>
                    <a:pt x="5671" y="16"/>
                    <a:pt x="5242" y="36"/>
                    <a:pt x="4827" y="107"/>
                  </a:cubicBezTo>
                  <a:cubicBezTo>
                    <a:pt x="4409" y="160"/>
                    <a:pt x="4010" y="275"/>
                    <a:pt x="3622" y="375"/>
                  </a:cubicBezTo>
                  <a:cubicBezTo>
                    <a:pt x="3432" y="439"/>
                    <a:pt x="3245" y="506"/>
                    <a:pt x="3064" y="573"/>
                  </a:cubicBezTo>
                  <a:cubicBezTo>
                    <a:pt x="2975" y="607"/>
                    <a:pt x="2886" y="639"/>
                    <a:pt x="2800" y="677"/>
                  </a:cubicBezTo>
                  <a:cubicBezTo>
                    <a:pt x="2714" y="716"/>
                    <a:pt x="2631" y="754"/>
                    <a:pt x="2548" y="794"/>
                  </a:cubicBezTo>
                  <a:cubicBezTo>
                    <a:pt x="2382" y="874"/>
                    <a:pt x="2223" y="953"/>
                    <a:pt x="2068" y="1031"/>
                  </a:cubicBezTo>
                  <a:cubicBezTo>
                    <a:pt x="1920" y="1118"/>
                    <a:pt x="1777" y="1203"/>
                    <a:pt x="1641" y="1287"/>
                  </a:cubicBezTo>
                  <a:cubicBezTo>
                    <a:pt x="1507" y="1374"/>
                    <a:pt x="1372" y="1448"/>
                    <a:pt x="1258" y="1537"/>
                  </a:cubicBezTo>
                  <a:cubicBezTo>
                    <a:pt x="1141" y="1625"/>
                    <a:pt x="1031" y="1707"/>
                    <a:pt x="930" y="1788"/>
                  </a:cubicBezTo>
                  <a:cubicBezTo>
                    <a:pt x="828" y="1870"/>
                    <a:pt x="732" y="1943"/>
                    <a:pt x="645" y="2015"/>
                  </a:cubicBezTo>
                  <a:cubicBezTo>
                    <a:pt x="562" y="2090"/>
                    <a:pt x="486" y="2160"/>
                    <a:pt x="419" y="2222"/>
                  </a:cubicBezTo>
                  <a:cubicBezTo>
                    <a:pt x="280" y="2354"/>
                    <a:pt x="175" y="2459"/>
                    <a:pt x="103" y="2528"/>
                  </a:cubicBezTo>
                  <a:cubicBezTo>
                    <a:pt x="68" y="2562"/>
                    <a:pt x="42" y="2588"/>
                    <a:pt x="25" y="2605"/>
                  </a:cubicBezTo>
                  <a:lnTo>
                    <a:pt x="0" y="2629"/>
                  </a:lnTo>
                  <a:lnTo>
                    <a:pt x="23" y="2609"/>
                  </a:lnTo>
                  <a:cubicBezTo>
                    <a:pt x="41" y="2592"/>
                    <a:pt x="71" y="2566"/>
                    <a:pt x="112" y="2531"/>
                  </a:cubicBezTo>
                  <a:cubicBezTo>
                    <a:pt x="186" y="2465"/>
                    <a:pt x="296" y="2367"/>
                    <a:pt x="438" y="2245"/>
                  </a:cubicBezTo>
                  <a:cubicBezTo>
                    <a:pt x="509" y="2186"/>
                    <a:pt x="587" y="2119"/>
                    <a:pt x="672" y="2049"/>
                  </a:cubicBezTo>
                  <a:cubicBezTo>
                    <a:pt x="762" y="1982"/>
                    <a:pt x="859" y="1911"/>
                    <a:pt x="965" y="1836"/>
                  </a:cubicBezTo>
                  <a:cubicBezTo>
                    <a:pt x="1069" y="1761"/>
                    <a:pt x="1181" y="1683"/>
                    <a:pt x="1300" y="1603"/>
                  </a:cubicBezTo>
                  <a:cubicBezTo>
                    <a:pt x="1420" y="1523"/>
                    <a:pt x="1549" y="1442"/>
                    <a:pt x="1688" y="1365"/>
                  </a:cubicBezTo>
                  <a:cubicBezTo>
                    <a:pt x="1824" y="1285"/>
                    <a:pt x="1967" y="1204"/>
                    <a:pt x="2116" y="1123"/>
                  </a:cubicBezTo>
                  <a:cubicBezTo>
                    <a:pt x="2270" y="1049"/>
                    <a:pt x="2430" y="976"/>
                    <a:pt x="2595" y="902"/>
                  </a:cubicBezTo>
                  <a:cubicBezTo>
                    <a:pt x="2678" y="866"/>
                    <a:pt x="2761" y="829"/>
                    <a:pt x="2847" y="793"/>
                  </a:cubicBezTo>
                  <a:cubicBezTo>
                    <a:pt x="2933" y="758"/>
                    <a:pt x="3023" y="729"/>
                    <a:pt x="3113" y="697"/>
                  </a:cubicBezTo>
                  <a:cubicBezTo>
                    <a:pt x="3291" y="633"/>
                    <a:pt x="3474" y="571"/>
                    <a:pt x="3662" y="510"/>
                  </a:cubicBezTo>
                  <a:cubicBezTo>
                    <a:pt x="4044" y="415"/>
                    <a:pt x="4437" y="304"/>
                    <a:pt x="4848" y="257"/>
                  </a:cubicBezTo>
                  <a:cubicBezTo>
                    <a:pt x="5257" y="188"/>
                    <a:pt x="5678" y="175"/>
                    <a:pt x="6097" y="162"/>
                  </a:cubicBezTo>
                  <a:cubicBezTo>
                    <a:pt x="6517" y="175"/>
                    <a:pt x="6937" y="185"/>
                    <a:pt x="7346" y="251"/>
                  </a:cubicBezTo>
                  <a:cubicBezTo>
                    <a:pt x="7758" y="300"/>
                    <a:pt x="8152" y="405"/>
                    <a:pt x="8534" y="500"/>
                  </a:cubicBezTo>
                  <a:cubicBezTo>
                    <a:pt x="8723" y="561"/>
                    <a:pt x="8908" y="623"/>
                    <a:pt x="9087" y="685"/>
                  </a:cubicBezTo>
                  <a:cubicBezTo>
                    <a:pt x="9176" y="716"/>
                    <a:pt x="9265" y="745"/>
                    <a:pt x="9350" y="778"/>
                  </a:cubicBezTo>
                  <a:cubicBezTo>
                    <a:pt x="9435" y="814"/>
                    <a:pt x="9520" y="852"/>
                    <a:pt x="9602" y="888"/>
                  </a:cubicBezTo>
                  <a:cubicBezTo>
                    <a:pt x="9769" y="958"/>
                    <a:pt x="9927" y="1036"/>
                    <a:pt x="10083" y="1106"/>
                  </a:cubicBezTo>
                  <a:cubicBezTo>
                    <a:pt x="10232" y="1189"/>
                    <a:pt x="10376" y="1268"/>
                    <a:pt x="10513" y="1346"/>
                  </a:cubicBezTo>
                  <a:cubicBezTo>
                    <a:pt x="10790" y="1500"/>
                    <a:pt x="11028" y="1666"/>
                    <a:pt x="11238" y="1814"/>
                  </a:cubicBezTo>
                  <a:cubicBezTo>
                    <a:pt x="11342" y="1889"/>
                    <a:pt x="11440" y="1959"/>
                    <a:pt x="11532" y="2024"/>
                  </a:cubicBezTo>
                  <a:lnTo>
                    <a:pt x="11766" y="2222"/>
                  </a:lnTo>
                  <a:cubicBezTo>
                    <a:pt x="11911" y="2342"/>
                    <a:pt x="12019" y="2441"/>
                    <a:pt x="12095" y="2506"/>
                  </a:cubicBezTo>
                  <a:lnTo>
                    <a:pt x="12207" y="2603"/>
                  </a:lnTo>
                  <a:lnTo>
                    <a:pt x="12207" y="2603"/>
                  </a:lnTo>
                  <a:lnTo>
                    <a:pt x="12100" y="2500"/>
                  </a:lnTo>
                  <a:cubicBezTo>
                    <a:pt x="12028" y="2431"/>
                    <a:pt x="11925" y="2327"/>
                    <a:pt x="11786" y="2200"/>
                  </a:cubicBezTo>
                  <a:cubicBezTo>
                    <a:pt x="11718" y="2137"/>
                    <a:pt x="11643" y="2067"/>
                    <a:pt x="11561" y="1991"/>
                  </a:cubicBezTo>
                  <a:lnTo>
                    <a:pt x="11275" y="1767"/>
                  </a:lnTo>
                  <a:cubicBezTo>
                    <a:pt x="11173" y="1687"/>
                    <a:pt x="11061" y="1605"/>
                    <a:pt x="10946" y="1517"/>
                  </a:cubicBezTo>
                  <a:cubicBezTo>
                    <a:pt x="10829" y="1428"/>
                    <a:pt x="10695" y="1356"/>
                    <a:pt x="10560" y="1268"/>
                  </a:cubicBezTo>
                  <a:cubicBezTo>
                    <a:pt x="10423" y="1185"/>
                    <a:pt x="10280" y="1101"/>
                    <a:pt x="10132" y="1014"/>
                  </a:cubicBezTo>
                  <a:cubicBezTo>
                    <a:pt x="9977" y="938"/>
                    <a:pt x="9818" y="856"/>
                    <a:pt x="9651" y="780"/>
                  </a:cubicBezTo>
                  <a:cubicBezTo>
                    <a:pt x="9569" y="741"/>
                    <a:pt x="9486" y="702"/>
                    <a:pt x="9400" y="663"/>
                  </a:cubicBezTo>
                  <a:cubicBezTo>
                    <a:pt x="9314" y="626"/>
                    <a:pt x="9223" y="594"/>
                    <a:pt x="9132" y="560"/>
                  </a:cubicBezTo>
                  <a:cubicBezTo>
                    <a:pt x="8951" y="494"/>
                    <a:pt x="8765" y="430"/>
                    <a:pt x="8575" y="365"/>
                  </a:cubicBezTo>
                  <a:cubicBezTo>
                    <a:pt x="8188" y="265"/>
                    <a:pt x="7787" y="154"/>
                    <a:pt x="7369" y="102"/>
                  </a:cubicBezTo>
                  <a:cubicBezTo>
                    <a:pt x="6953" y="31"/>
                    <a:pt x="6525" y="16"/>
                    <a:pt x="60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46"/>
            <p:cNvSpPr/>
            <p:nvPr/>
          </p:nvSpPr>
          <p:spPr>
            <a:xfrm>
              <a:off x="4121528" y="1842643"/>
              <a:ext cx="899229" cy="193665"/>
            </a:xfrm>
            <a:custGeom>
              <a:rect b="b" l="l" r="r" t="t"/>
              <a:pathLst>
                <a:path extrusionOk="0" h="2629" w="12207">
                  <a:moveTo>
                    <a:pt x="6098" y="0"/>
                  </a:moveTo>
                  <a:cubicBezTo>
                    <a:pt x="5671" y="16"/>
                    <a:pt x="5242" y="36"/>
                    <a:pt x="4827" y="107"/>
                  </a:cubicBezTo>
                  <a:cubicBezTo>
                    <a:pt x="4409" y="160"/>
                    <a:pt x="4010" y="275"/>
                    <a:pt x="3622" y="375"/>
                  </a:cubicBezTo>
                  <a:cubicBezTo>
                    <a:pt x="3432" y="439"/>
                    <a:pt x="3245" y="506"/>
                    <a:pt x="3064" y="573"/>
                  </a:cubicBezTo>
                  <a:cubicBezTo>
                    <a:pt x="2975" y="607"/>
                    <a:pt x="2886" y="639"/>
                    <a:pt x="2800" y="677"/>
                  </a:cubicBezTo>
                  <a:cubicBezTo>
                    <a:pt x="2714" y="716"/>
                    <a:pt x="2631" y="754"/>
                    <a:pt x="2548" y="794"/>
                  </a:cubicBezTo>
                  <a:cubicBezTo>
                    <a:pt x="2382" y="874"/>
                    <a:pt x="2223" y="953"/>
                    <a:pt x="2068" y="1031"/>
                  </a:cubicBezTo>
                  <a:cubicBezTo>
                    <a:pt x="1920" y="1118"/>
                    <a:pt x="1777" y="1203"/>
                    <a:pt x="1641" y="1287"/>
                  </a:cubicBezTo>
                  <a:cubicBezTo>
                    <a:pt x="1507" y="1374"/>
                    <a:pt x="1372" y="1448"/>
                    <a:pt x="1258" y="1537"/>
                  </a:cubicBezTo>
                  <a:cubicBezTo>
                    <a:pt x="1141" y="1625"/>
                    <a:pt x="1031" y="1707"/>
                    <a:pt x="930" y="1788"/>
                  </a:cubicBezTo>
                  <a:cubicBezTo>
                    <a:pt x="828" y="1870"/>
                    <a:pt x="732" y="1943"/>
                    <a:pt x="645" y="2015"/>
                  </a:cubicBezTo>
                  <a:cubicBezTo>
                    <a:pt x="562" y="2090"/>
                    <a:pt x="486" y="2160"/>
                    <a:pt x="419" y="2222"/>
                  </a:cubicBezTo>
                  <a:cubicBezTo>
                    <a:pt x="280" y="2354"/>
                    <a:pt x="175" y="2459"/>
                    <a:pt x="103" y="2528"/>
                  </a:cubicBezTo>
                  <a:cubicBezTo>
                    <a:pt x="68" y="2562"/>
                    <a:pt x="42" y="2588"/>
                    <a:pt x="25" y="2605"/>
                  </a:cubicBezTo>
                  <a:lnTo>
                    <a:pt x="0" y="2629"/>
                  </a:lnTo>
                  <a:lnTo>
                    <a:pt x="23" y="2609"/>
                  </a:lnTo>
                  <a:cubicBezTo>
                    <a:pt x="41" y="2592"/>
                    <a:pt x="71" y="2566"/>
                    <a:pt x="112" y="2531"/>
                  </a:cubicBezTo>
                  <a:cubicBezTo>
                    <a:pt x="186" y="2465"/>
                    <a:pt x="296" y="2367"/>
                    <a:pt x="438" y="2245"/>
                  </a:cubicBezTo>
                  <a:cubicBezTo>
                    <a:pt x="509" y="2186"/>
                    <a:pt x="587" y="2119"/>
                    <a:pt x="672" y="2049"/>
                  </a:cubicBezTo>
                  <a:cubicBezTo>
                    <a:pt x="762" y="1982"/>
                    <a:pt x="859" y="1911"/>
                    <a:pt x="965" y="1836"/>
                  </a:cubicBezTo>
                  <a:cubicBezTo>
                    <a:pt x="1069" y="1761"/>
                    <a:pt x="1181" y="1683"/>
                    <a:pt x="1300" y="1603"/>
                  </a:cubicBezTo>
                  <a:cubicBezTo>
                    <a:pt x="1420" y="1523"/>
                    <a:pt x="1549" y="1442"/>
                    <a:pt x="1688" y="1365"/>
                  </a:cubicBezTo>
                  <a:cubicBezTo>
                    <a:pt x="1824" y="1285"/>
                    <a:pt x="1967" y="1204"/>
                    <a:pt x="2116" y="1123"/>
                  </a:cubicBezTo>
                  <a:cubicBezTo>
                    <a:pt x="2270" y="1049"/>
                    <a:pt x="2430" y="976"/>
                    <a:pt x="2595" y="902"/>
                  </a:cubicBezTo>
                  <a:cubicBezTo>
                    <a:pt x="2678" y="866"/>
                    <a:pt x="2761" y="829"/>
                    <a:pt x="2847" y="793"/>
                  </a:cubicBezTo>
                  <a:cubicBezTo>
                    <a:pt x="2933" y="758"/>
                    <a:pt x="3023" y="729"/>
                    <a:pt x="3113" y="697"/>
                  </a:cubicBezTo>
                  <a:cubicBezTo>
                    <a:pt x="3291" y="633"/>
                    <a:pt x="3474" y="571"/>
                    <a:pt x="3662" y="510"/>
                  </a:cubicBezTo>
                  <a:cubicBezTo>
                    <a:pt x="4044" y="415"/>
                    <a:pt x="4437" y="304"/>
                    <a:pt x="4848" y="257"/>
                  </a:cubicBezTo>
                  <a:cubicBezTo>
                    <a:pt x="5257" y="188"/>
                    <a:pt x="5678" y="175"/>
                    <a:pt x="6097" y="162"/>
                  </a:cubicBezTo>
                  <a:cubicBezTo>
                    <a:pt x="6517" y="175"/>
                    <a:pt x="6937" y="185"/>
                    <a:pt x="7346" y="251"/>
                  </a:cubicBezTo>
                  <a:cubicBezTo>
                    <a:pt x="7758" y="300"/>
                    <a:pt x="8152" y="405"/>
                    <a:pt x="8534" y="500"/>
                  </a:cubicBezTo>
                  <a:cubicBezTo>
                    <a:pt x="8723" y="561"/>
                    <a:pt x="8908" y="623"/>
                    <a:pt x="9087" y="685"/>
                  </a:cubicBezTo>
                  <a:cubicBezTo>
                    <a:pt x="9176" y="716"/>
                    <a:pt x="9265" y="745"/>
                    <a:pt x="9350" y="778"/>
                  </a:cubicBezTo>
                  <a:cubicBezTo>
                    <a:pt x="9435" y="814"/>
                    <a:pt x="9520" y="852"/>
                    <a:pt x="9602" y="888"/>
                  </a:cubicBezTo>
                  <a:cubicBezTo>
                    <a:pt x="9769" y="958"/>
                    <a:pt x="9927" y="1036"/>
                    <a:pt x="10083" y="1106"/>
                  </a:cubicBezTo>
                  <a:cubicBezTo>
                    <a:pt x="10232" y="1189"/>
                    <a:pt x="10376" y="1268"/>
                    <a:pt x="10513" y="1346"/>
                  </a:cubicBezTo>
                  <a:cubicBezTo>
                    <a:pt x="10790" y="1500"/>
                    <a:pt x="11028" y="1666"/>
                    <a:pt x="11238" y="1814"/>
                  </a:cubicBezTo>
                  <a:cubicBezTo>
                    <a:pt x="11342" y="1889"/>
                    <a:pt x="11440" y="1959"/>
                    <a:pt x="11532" y="2024"/>
                  </a:cubicBezTo>
                  <a:lnTo>
                    <a:pt x="11766" y="2222"/>
                  </a:lnTo>
                  <a:cubicBezTo>
                    <a:pt x="11911" y="2342"/>
                    <a:pt x="12019" y="2441"/>
                    <a:pt x="12095" y="2506"/>
                  </a:cubicBezTo>
                  <a:lnTo>
                    <a:pt x="12207" y="2603"/>
                  </a:lnTo>
                  <a:lnTo>
                    <a:pt x="12207" y="2603"/>
                  </a:lnTo>
                  <a:lnTo>
                    <a:pt x="12100" y="2500"/>
                  </a:lnTo>
                  <a:cubicBezTo>
                    <a:pt x="12028" y="2431"/>
                    <a:pt x="11925" y="2327"/>
                    <a:pt x="11786" y="2200"/>
                  </a:cubicBezTo>
                  <a:cubicBezTo>
                    <a:pt x="11718" y="2137"/>
                    <a:pt x="11643" y="2067"/>
                    <a:pt x="11561" y="1991"/>
                  </a:cubicBezTo>
                  <a:lnTo>
                    <a:pt x="11275" y="1767"/>
                  </a:lnTo>
                  <a:cubicBezTo>
                    <a:pt x="11173" y="1687"/>
                    <a:pt x="11061" y="1605"/>
                    <a:pt x="10946" y="1517"/>
                  </a:cubicBezTo>
                  <a:cubicBezTo>
                    <a:pt x="10829" y="1428"/>
                    <a:pt x="10695" y="1356"/>
                    <a:pt x="10560" y="1268"/>
                  </a:cubicBezTo>
                  <a:cubicBezTo>
                    <a:pt x="10423" y="1185"/>
                    <a:pt x="10280" y="1101"/>
                    <a:pt x="10132" y="1014"/>
                  </a:cubicBezTo>
                  <a:cubicBezTo>
                    <a:pt x="9977" y="938"/>
                    <a:pt x="9818" y="856"/>
                    <a:pt x="9651" y="780"/>
                  </a:cubicBezTo>
                  <a:cubicBezTo>
                    <a:pt x="9569" y="741"/>
                    <a:pt x="9486" y="702"/>
                    <a:pt x="9400" y="663"/>
                  </a:cubicBezTo>
                  <a:cubicBezTo>
                    <a:pt x="9314" y="626"/>
                    <a:pt x="9223" y="594"/>
                    <a:pt x="9132" y="560"/>
                  </a:cubicBezTo>
                  <a:cubicBezTo>
                    <a:pt x="8951" y="494"/>
                    <a:pt x="8765" y="430"/>
                    <a:pt x="8575" y="365"/>
                  </a:cubicBezTo>
                  <a:cubicBezTo>
                    <a:pt x="8188" y="265"/>
                    <a:pt x="7787" y="154"/>
                    <a:pt x="7369" y="102"/>
                  </a:cubicBezTo>
                  <a:cubicBezTo>
                    <a:pt x="6953" y="31"/>
                    <a:pt x="6525" y="16"/>
                    <a:pt x="609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46"/>
            <p:cNvSpPr/>
            <p:nvPr/>
          </p:nvSpPr>
          <p:spPr>
            <a:xfrm>
              <a:off x="4219797" y="1978995"/>
              <a:ext cx="704385" cy="151971"/>
            </a:xfrm>
            <a:custGeom>
              <a:rect b="b" l="l" r="r" t="t"/>
              <a:pathLst>
                <a:path extrusionOk="0" h="2063" w="9562">
                  <a:moveTo>
                    <a:pt x="4782" y="0"/>
                  </a:moveTo>
                  <a:cubicBezTo>
                    <a:pt x="4447" y="21"/>
                    <a:pt x="4110" y="24"/>
                    <a:pt x="3784" y="87"/>
                  </a:cubicBezTo>
                  <a:cubicBezTo>
                    <a:pt x="3456" y="122"/>
                    <a:pt x="3144" y="220"/>
                    <a:pt x="2838" y="292"/>
                  </a:cubicBezTo>
                  <a:lnTo>
                    <a:pt x="2402" y="449"/>
                  </a:lnTo>
                  <a:cubicBezTo>
                    <a:pt x="2332" y="476"/>
                    <a:pt x="2260" y="498"/>
                    <a:pt x="2193" y="529"/>
                  </a:cubicBezTo>
                  <a:lnTo>
                    <a:pt x="1997" y="624"/>
                  </a:lnTo>
                  <a:lnTo>
                    <a:pt x="1620" y="807"/>
                  </a:lnTo>
                  <a:lnTo>
                    <a:pt x="1285" y="1011"/>
                  </a:lnTo>
                  <a:cubicBezTo>
                    <a:pt x="1181" y="1079"/>
                    <a:pt x="1072" y="1132"/>
                    <a:pt x="984" y="1205"/>
                  </a:cubicBezTo>
                  <a:lnTo>
                    <a:pt x="728" y="1404"/>
                  </a:lnTo>
                  <a:lnTo>
                    <a:pt x="503" y="1578"/>
                  </a:lnTo>
                  <a:lnTo>
                    <a:pt x="328" y="1744"/>
                  </a:lnTo>
                  <a:lnTo>
                    <a:pt x="0" y="2063"/>
                  </a:lnTo>
                  <a:lnTo>
                    <a:pt x="350" y="1769"/>
                  </a:lnTo>
                  <a:lnTo>
                    <a:pt x="532" y="1613"/>
                  </a:lnTo>
                  <a:lnTo>
                    <a:pt x="764" y="1453"/>
                  </a:lnTo>
                  <a:cubicBezTo>
                    <a:pt x="929" y="1338"/>
                    <a:pt x="1113" y="1205"/>
                    <a:pt x="1332" y="1090"/>
                  </a:cubicBezTo>
                  <a:cubicBezTo>
                    <a:pt x="1440" y="1029"/>
                    <a:pt x="1551" y="966"/>
                    <a:pt x="1668" y="900"/>
                  </a:cubicBezTo>
                  <a:lnTo>
                    <a:pt x="2045" y="733"/>
                  </a:lnTo>
                  <a:cubicBezTo>
                    <a:pt x="2109" y="704"/>
                    <a:pt x="2175" y="675"/>
                    <a:pt x="2241" y="645"/>
                  </a:cubicBezTo>
                  <a:cubicBezTo>
                    <a:pt x="2307" y="619"/>
                    <a:pt x="2379" y="598"/>
                    <a:pt x="2448" y="575"/>
                  </a:cubicBezTo>
                  <a:lnTo>
                    <a:pt x="2878" y="429"/>
                  </a:lnTo>
                  <a:cubicBezTo>
                    <a:pt x="3179" y="361"/>
                    <a:pt x="3484" y="268"/>
                    <a:pt x="3807" y="237"/>
                  </a:cubicBezTo>
                  <a:cubicBezTo>
                    <a:pt x="4125" y="180"/>
                    <a:pt x="4454" y="181"/>
                    <a:pt x="4781" y="164"/>
                  </a:cubicBezTo>
                  <a:cubicBezTo>
                    <a:pt x="5109" y="180"/>
                    <a:pt x="5438" y="180"/>
                    <a:pt x="5756" y="237"/>
                  </a:cubicBezTo>
                  <a:cubicBezTo>
                    <a:pt x="6079" y="267"/>
                    <a:pt x="6383" y="362"/>
                    <a:pt x="6684" y="429"/>
                  </a:cubicBezTo>
                  <a:lnTo>
                    <a:pt x="7114" y="574"/>
                  </a:lnTo>
                  <a:cubicBezTo>
                    <a:pt x="7184" y="598"/>
                    <a:pt x="7254" y="619"/>
                    <a:pt x="7322" y="645"/>
                  </a:cubicBezTo>
                  <a:lnTo>
                    <a:pt x="7518" y="733"/>
                  </a:lnTo>
                  <a:lnTo>
                    <a:pt x="7895" y="900"/>
                  </a:lnTo>
                  <a:lnTo>
                    <a:pt x="8230" y="1090"/>
                  </a:lnTo>
                  <a:cubicBezTo>
                    <a:pt x="8450" y="1205"/>
                    <a:pt x="8633" y="1336"/>
                    <a:pt x="8798" y="1453"/>
                  </a:cubicBezTo>
                  <a:lnTo>
                    <a:pt x="9030" y="1613"/>
                  </a:lnTo>
                  <a:lnTo>
                    <a:pt x="9213" y="1769"/>
                  </a:lnTo>
                  <a:lnTo>
                    <a:pt x="9561" y="2063"/>
                  </a:lnTo>
                  <a:lnTo>
                    <a:pt x="9234" y="1744"/>
                  </a:lnTo>
                  <a:lnTo>
                    <a:pt x="9059" y="1579"/>
                  </a:lnTo>
                  <a:lnTo>
                    <a:pt x="8835" y="1404"/>
                  </a:lnTo>
                  <a:lnTo>
                    <a:pt x="8579" y="1205"/>
                  </a:lnTo>
                  <a:cubicBezTo>
                    <a:pt x="8490" y="1132"/>
                    <a:pt x="8382" y="1079"/>
                    <a:pt x="8277" y="1011"/>
                  </a:cubicBezTo>
                  <a:lnTo>
                    <a:pt x="7943" y="807"/>
                  </a:lnTo>
                  <a:lnTo>
                    <a:pt x="7567" y="624"/>
                  </a:lnTo>
                  <a:lnTo>
                    <a:pt x="7370" y="529"/>
                  </a:lnTo>
                  <a:cubicBezTo>
                    <a:pt x="7303" y="499"/>
                    <a:pt x="7231" y="477"/>
                    <a:pt x="7161" y="449"/>
                  </a:cubicBezTo>
                  <a:lnTo>
                    <a:pt x="6725" y="292"/>
                  </a:lnTo>
                  <a:cubicBezTo>
                    <a:pt x="6419" y="220"/>
                    <a:pt x="6107" y="122"/>
                    <a:pt x="5778" y="87"/>
                  </a:cubicBezTo>
                  <a:cubicBezTo>
                    <a:pt x="5454" y="24"/>
                    <a:pt x="5117" y="21"/>
                    <a:pt x="4782" y="0"/>
                  </a:cubicBezTo>
                  <a:close/>
                  <a:moveTo>
                    <a:pt x="9561" y="2063"/>
                  </a:moveTo>
                  <a:lnTo>
                    <a:pt x="9561" y="2063"/>
                  </a:lnTo>
                  <a:lnTo>
                    <a:pt x="9561" y="2063"/>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46"/>
            <p:cNvSpPr/>
            <p:nvPr/>
          </p:nvSpPr>
          <p:spPr>
            <a:xfrm>
              <a:off x="3826575" y="3217061"/>
              <a:ext cx="1483245" cy="319264"/>
            </a:xfrm>
            <a:custGeom>
              <a:rect b="b" l="l" r="r" t="t"/>
              <a:pathLst>
                <a:path extrusionOk="0" h="4334" w="20135">
                  <a:moveTo>
                    <a:pt x="20135" y="1"/>
                  </a:moveTo>
                  <a:lnTo>
                    <a:pt x="20089" y="47"/>
                  </a:lnTo>
                  <a:cubicBezTo>
                    <a:pt x="20060" y="78"/>
                    <a:pt x="20015" y="122"/>
                    <a:pt x="19954" y="176"/>
                  </a:cubicBezTo>
                  <a:cubicBezTo>
                    <a:pt x="19833" y="286"/>
                    <a:pt x="19661" y="454"/>
                    <a:pt x="19429" y="656"/>
                  </a:cubicBezTo>
                  <a:cubicBezTo>
                    <a:pt x="19195" y="851"/>
                    <a:pt x="18913" y="1094"/>
                    <a:pt x="18568" y="1343"/>
                  </a:cubicBezTo>
                  <a:cubicBezTo>
                    <a:pt x="18400" y="1475"/>
                    <a:pt x="18210" y="1599"/>
                    <a:pt x="18013" y="1732"/>
                  </a:cubicBezTo>
                  <a:cubicBezTo>
                    <a:pt x="17818" y="1871"/>
                    <a:pt x="17604" y="1999"/>
                    <a:pt x="17380" y="2136"/>
                  </a:cubicBezTo>
                  <a:cubicBezTo>
                    <a:pt x="16934" y="2409"/>
                    <a:pt x="16430" y="2670"/>
                    <a:pt x="15885" y="2919"/>
                  </a:cubicBezTo>
                  <a:cubicBezTo>
                    <a:pt x="15311" y="3173"/>
                    <a:pt x="14721" y="3391"/>
                    <a:pt x="14121" y="3575"/>
                  </a:cubicBezTo>
                  <a:cubicBezTo>
                    <a:pt x="13493" y="3755"/>
                    <a:pt x="12837" y="3916"/>
                    <a:pt x="12158" y="4014"/>
                  </a:cubicBezTo>
                  <a:cubicBezTo>
                    <a:pt x="11480" y="4111"/>
                    <a:pt x="10785" y="4171"/>
                    <a:pt x="10089" y="4172"/>
                  </a:cubicBezTo>
                  <a:cubicBezTo>
                    <a:pt x="10049" y="4172"/>
                    <a:pt x="10008" y="4172"/>
                    <a:pt x="9968" y="4172"/>
                  </a:cubicBezTo>
                  <a:cubicBezTo>
                    <a:pt x="8643" y="4172"/>
                    <a:pt x="7324" y="3985"/>
                    <a:pt x="6051" y="3616"/>
                  </a:cubicBezTo>
                  <a:cubicBezTo>
                    <a:pt x="5427" y="3424"/>
                    <a:pt x="4827" y="3224"/>
                    <a:pt x="4281" y="2977"/>
                  </a:cubicBezTo>
                  <a:cubicBezTo>
                    <a:pt x="4002" y="2865"/>
                    <a:pt x="3747" y="2724"/>
                    <a:pt x="3491" y="2606"/>
                  </a:cubicBezTo>
                  <a:cubicBezTo>
                    <a:pt x="3243" y="2472"/>
                    <a:pt x="3003" y="2344"/>
                    <a:pt x="2776" y="2213"/>
                  </a:cubicBezTo>
                  <a:cubicBezTo>
                    <a:pt x="2327" y="1944"/>
                    <a:pt x="1926" y="1679"/>
                    <a:pt x="1580" y="1431"/>
                  </a:cubicBezTo>
                  <a:lnTo>
                    <a:pt x="1104" y="1072"/>
                  </a:lnTo>
                  <a:cubicBezTo>
                    <a:pt x="963" y="955"/>
                    <a:pt x="832" y="847"/>
                    <a:pt x="715" y="749"/>
                  </a:cubicBezTo>
                  <a:cubicBezTo>
                    <a:pt x="476" y="557"/>
                    <a:pt x="308" y="383"/>
                    <a:pt x="185" y="275"/>
                  </a:cubicBezTo>
                  <a:lnTo>
                    <a:pt x="0" y="105"/>
                  </a:lnTo>
                  <a:lnTo>
                    <a:pt x="180" y="281"/>
                  </a:lnTo>
                  <a:cubicBezTo>
                    <a:pt x="299" y="392"/>
                    <a:pt x="462" y="570"/>
                    <a:pt x="696" y="769"/>
                  </a:cubicBezTo>
                  <a:lnTo>
                    <a:pt x="1078" y="1104"/>
                  </a:lnTo>
                  <a:lnTo>
                    <a:pt x="1545" y="1478"/>
                  </a:lnTo>
                  <a:cubicBezTo>
                    <a:pt x="1712" y="1611"/>
                    <a:pt x="1902" y="1738"/>
                    <a:pt x="2095" y="1879"/>
                  </a:cubicBezTo>
                  <a:cubicBezTo>
                    <a:pt x="2289" y="2021"/>
                    <a:pt x="2508" y="2146"/>
                    <a:pt x="2729" y="2291"/>
                  </a:cubicBezTo>
                  <a:cubicBezTo>
                    <a:pt x="2955" y="2426"/>
                    <a:pt x="3194" y="2560"/>
                    <a:pt x="3443" y="2698"/>
                  </a:cubicBezTo>
                  <a:cubicBezTo>
                    <a:pt x="3698" y="2822"/>
                    <a:pt x="3953" y="2968"/>
                    <a:pt x="4233" y="3084"/>
                  </a:cubicBezTo>
                  <a:cubicBezTo>
                    <a:pt x="4779" y="3342"/>
                    <a:pt x="5381" y="3556"/>
                    <a:pt x="6011" y="3751"/>
                  </a:cubicBezTo>
                  <a:cubicBezTo>
                    <a:pt x="7317" y="4137"/>
                    <a:pt x="8672" y="4333"/>
                    <a:pt x="10034" y="4333"/>
                  </a:cubicBezTo>
                  <a:cubicBezTo>
                    <a:pt x="10052" y="4333"/>
                    <a:pt x="10071" y="4333"/>
                    <a:pt x="10089" y="4333"/>
                  </a:cubicBezTo>
                  <a:cubicBezTo>
                    <a:pt x="10793" y="4330"/>
                    <a:pt x="11496" y="4265"/>
                    <a:pt x="12180" y="4163"/>
                  </a:cubicBezTo>
                  <a:cubicBezTo>
                    <a:pt x="12865" y="4061"/>
                    <a:pt x="13529" y="3895"/>
                    <a:pt x="14160" y="3709"/>
                  </a:cubicBezTo>
                  <a:cubicBezTo>
                    <a:pt x="14792" y="3517"/>
                    <a:pt x="15384" y="3279"/>
                    <a:pt x="15933" y="3027"/>
                  </a:cubicBezTo>
                  <a:cubicBezTo>
                    <a:pt x="16479" y="2767"/>
                    <a:pt x="16982" y="2496"/>
                    <a:pt x="17427" y="2214"/>
                  </a:cubicBezTo>
                  <a:cubicBezTo>
                    <a:pt x="17649" y="2073"/>
                    <a:pt x="17864" y="1942"/>
                    <a:pt x="18057" y="1797"/>
                  </a:cubicBezTo>
                  <a:cubicBezTo>
                    <a:pt x="18251" y="1657"/>
                    <a:pt x="18438" y="1527"/>
                    <a:pt x="18602" y="1389"/>
                  </a:cubicBezTo>
                  <a:cubicBezTo>
                    <a:pt x="18942" y="1130"/>
                    <a:pt x="19217" y="879"/>
                    <a:pt x="19447" y="676"/>
                  </a:cubicBezTo>
                  <a:cubicBezTo>
                    <a:pt x="19672" y="468"/>
                    <a:pt x="19840" y="295"/>
                    <a:pt x="19959" y="181"/>
                  </a:cubicBezTo>
                  <a:cubicBezTo>
                    <a:pt x="20018" y="125"/>
                    <a:pt x="20062" y="80"/>
                    <a:pt x="20091" y="48"/>
                  </a:cubicBezTo>
                  <a:lnTo>
                    <a:pt x="2013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46"/>
            <p:cNvSpPr/>
            <p:nvPr/>
          </p:nvSpPr>
          <p:spPr>
            <a:xfrm>
              <a:off x="3826575" y="3217061"/>
              <a:ext cx="1483245" cy="319264"/>
            </a:xfrm>
            <a:custGeom>
              <a:rect b="b" l="l" r="r" t="t"/>
              <a:pathLst>
                <a:path extrusionOk="0" h="4334" w="20135">
                  <a:moveTo>
                    <a:pt x="20135" y="1"/>
                  </a:moveTo>
                  <a:lnTo>
                    <a:pt x="20089" y="47"/>
                  </a:lnTo>
                  <a:cubicBezTo>
                    <a:pt x="20060" y="78"/>
                    <a:pt x="20015" y="122"/>
                    <a:pt x="19954" y="176"/>
                  </a:cubicBezTo>
                  <a:cubicBezTo>
                    <a:pt x="19833" y="286"/>
                    <a:pt x="19661" y="454"/>
                    <a:pt x="19429" y="656"/>
                  </a:cubicBezTo>
                  <a:cubicBezTo>
                    <a:pt x="19195" y="851"/>
                    <a:pt x="18913" y="1094"/>
                    <a:pt x="18568" y="1343"/>
                  </a:cubicBezTo>
                  <a:cubicBezTo>
                    <a:pt x="18400" y="1475"/>
                    <a:pt x="18210" y="1599"/>
                    <a:pt x="18013" y="1732"/>
                  </a:cubicBezTo>
                  <a:cubicBezTo>
                    <a:pt x="17818" y="1871"/>
                    <a:pt x="17604" y="1999"/>
                    <a:pt x="17380" y="2136"/>
                  </a:cubicBezTo>
                  <a:cubicBezTo>
                    <a:pt x="16934" y="2409"/>
                    <a:pt x="16430" y="2670"/>
                    <a:pt x="15885" y="2919"/>
                  </a:cubicBezTo>
                  <a:cubicBezTo>
                    <a:pt x="15311" y="3173"/>
                    <a:pt x="14721" y="3391"/>
                    <a:pt x="14121" y="3575"/>
                  </a:cubicBezTo>
                  <a:cubicBezTo>
                    <a:pt x="13493" y="3755"/>
                    <a:pt x="12837" y="3916"/>
                    <a:pt x="12158" y="4014"/>
                  </a:cubicBezTo>
                  <a:cubicBezTo>
                    <a:pt x="11480" y="4111"/>
                    <a:pt x="10785" y="4171"/>
                    <a:pt x="10089" y="4172"/>
                  </a:cubicBezTo>
                  <a:cubicBezTo>
                    <a:pt x="10049" y="4172"/>
                    <a:pt x="10008" y="4172"/>
                    <a:pt x="9968" y="4172"/>
                  </a:cubicBezTo>
                  <a:cubicBezTo>
                    <a:pt x="8643" y="4172"/>
                    <a:pt x="7324" y="3985"/>
                    <a:pt x="6051" y="3616"/>
                  </a:cubicBezTo>
                  <a:cubicBezTo>
                    <a:pt x="5427" y="3424"/>
                    <a:pt x="4827" y="3224"/>
                    <a:pt x="4281" y="2977"/>
                  </a:cubicBezTo>
                  <a:cubicBezTo>
                    <a:pt x="4002" y="2865"/>
                    <a:pt x="3747" y="2724"/>
                    <a:pt x="3491" y="2606"/>
                  </a:cubicBezTo>
                  <a:cubicBezTo>
                    <a:pt x="3243" y="2472"/>
                    <a:pt x="3003" y="2344"/>
                    <a:pt x="2776" y="2213"/>
                  </a:cubicBezTo>
                  <a:cubicBezTo>
                    <a:pt x="2327" y="1944"/>
                    <a:pt x="1926" y="1679"/>
                    <a:pt x="1580" y="1431"/>
                  </a:cubicBezTo>
                  <a:lnTo>
                    <a:pt x="1104" y="1072"/>
                  </a:lnTo>
                  <a:cubicBezTo>
                    <a:pt x="963" y="955"/>
                    <a:pt x="832" y="847"/>
                    <a:pt x="715" y="749"/>
                  </a:cubicBezTo>
                  <a:cubicBezTo>
                    <a:pt x="476" y="557"/>
                    <a:pt x="308" y="383"/>
                    <a:pt x="185" y="275"/>
                  </a:cubicBezTo>
                  <a:lnTo>
                    <a:pt x="0" y="105"/>
                  </a:lnTo>
                  <a:lnTo>
                    <a:pt x="180" y="281"/>
                  </a:lnTo>
                  <a:cubicBezTo>
                    <a:pt x="299" y="392"/>
                    <a:pt x="462" y="570"/>
                    <a:pt x="696" y="769"/>
                  </a:cubicBezTo>
                  <a:lnTo>
                    <a:pt x="1078" y="1104"/>
                  </a:lnTo>
                  <a:lnTo>
                    <a:pt x="1545" y="1478"/>
                  </a:lnTo>
                  <a:cubicBezTo>
                    <a:pt x="1712" y="1611"/>
                    <a:pt x="1902" y="1738"/>
                    <a:pt x="2095" y="1879"/>
                  </a:cubicBezTo>
                  <a:cubicBezTo>
                    <a:pt x="2289" y="2021"/>
                    <a:pt x="2508" y="2146"/>
                    <a:pt x="2729" y="2291"/>
                  </a:cubicBezTo>
                  <a:cubicBezTo>
                    <a:pt x="2955" y="2426"/>
                    <a:pt x="3194" y="2560"/>
                    <a:pt x="3443" y="2698"/>
                  </a:cubicBezTo>
                  <a:cubicBezTo>
                    <a:pt x="3698" y="2822"/>
                    <a:pt x="3953" y="2968"/>
                    <a:pt x="4233" y="3084"/>
                  </a:cubicBezTo>
                  <a:cubicBezTo>
                    <a:pt x="4779" y="3342"/>
                    <a:pt x="5381" y="3556"/>
                    <a:pt x="6011" y="3751"/>
                  </a:cubicBezTo>
                  <a:cubicBezTo>
                    <a:pt x="7317" y="4137"/>
                    <a:pt x="8672" y="4333"/>
                    <a:pt x="10034" y="4333"/>
                  </a:cubicBezTo>
                  <a:cubicBezTo>
                    <a:pt x="10052" y="4333"/>
                    <a:pt x="10071" y="4333"/>
                    <a:pt x="10089" y="4333"/>
                  </a:cubicBezTo>
                  <a:cubicBezTo>
                    <a:pt x="10793" y="4330"/>
                    <a:pt x="11496" y="4265"/>
                    <a:pt x="12180" y="4163"/>
                  </a:cubicBezTo>
                  <a:cubicBezTo>
                    <a:pt x="12865" y="4061"/>
                    <a:pt x="13529" y="3895"/>
                    <a:pt x="14160" y="3709"/>
                  </a:cubicBezTo>
                  <a:cubicBezTo>
                    <a:pt x="14792" y="3517"/>
                    <a:pt x="15384" y="3279"/>
                    <a:pt x="15933" y="3027"/>
                  </a:cubicBezTo>
                  <a:cubicBezTo>
                    <a:pt x="16479" y="2767"/>
                    <a:pt x="16982" y="2496"/>
                    <a:pt x="17427" y="2214"/>
                  </a:cubicBezTo>
                  <a:cubicBezTo>
                    <a:pt x="17649" y="2073"/>
                    <a:pt x="17864" y="1942"/>
                    <a:pt x="18057" y="1797"/>
                  </a:cubicBezTo>
                  <a:cubicBezTo>
                    <a:pt x="18251" y="1657"/>
                    <a:pt x="18438" y="1527"/>
                    <a:pt x="18602" y="1389"/>
                  </a:cubicBezTo>
                  <a:cubicBezTo>
                    <a:pt x="18942" y="1130"/>
                    <a:pt x="19217" y="879"/>
                    <a:pt x="19447" y="676"/>
                  </a:cubicBezTo>
                  <a:cubicBezTo>
                    <a:pt x="19672" y="468"/>
                    <a:pt x="19840" y="295"/>
                    <a:pt x="19959" y="181"/>
                  </a:cubicBezTo>
                  <a:cubicBezTo>
                    <a:pt x="20018" y="125"/>
                    <a:pt x="20062" y="80"/>
                    <a:pt x="20091" y="48"/>
                  </a:cubicBezTo>
                  <a:lnTo>
                    <a:pt x="20135" y="1"/>
                  </a:lnTo>
                  <a:close/>
                </a:path>
              </a:pathLst>
            </a:custGeom>
            <a:solidFill>
              <a:schemeClr val="accent2"/>
            </a:solidFill>
            <a:ln cap="flat" cmpd="sng" w="225">
              <a:solidFill>
                <a:srgbClr val="ECECEC"/>
              </a:solidFill>
              <a:prstDash val="solid"/>
              <a:miter lim="106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46"/>
            <p:cNvSpPr/>
            <p:nvPr/>
          </p:nvSpPr>
          <p:spPr>
            <a:xfrm>
              <a:off x="3922929" y="3122551"/>
              <a:ext cx="1288622" cy="277275"/>
            </a:xfrm>
            <a:custGeom>
              <a:rect b="b" l="l" r="r" t="t"/>
              <a:pathLst>
                <a:path extrusionOk="0" h="3764" w="17493">
                  <a:moveTo>
                    <a:pt x="17493" y="0"/>
                  </a:moveTo>
                  <a:lnTo>
                    <a:pt x="17489" y="4"/>
                  </a:lnTo>
                  <a:lnTo>
                    <a:pt x="17489" y="4"/>
                  </a:lnTo>
                  <a:cubicBezTo>
                    <a:pt x="17492" y="2"/>
                    <a:pt x="17493" y="0"/>
                    <a:pt x="17493" y="0"/>
                  </a:cubicBezTo>
                  <a:close/>
                  <a:moveTo>
                    <a:pt x="17489" y="4"/>
                  </a:moveTo>
                  <a:cubicBezTo>
                    <a:pt x="17484" y="10"/>
                    <a:pt x="17472" y="22"/>
                    <a:pt x="17456" y="38"/>
                  </a:cubicBezTo>
                  <a:cubicBezTo>
                    <a:pt x="17431" y="61"/>
                    <a:pt x="17389" y="102"/>
                    <a:pt x="17335" y="150"/>
                  </a:cubicBezTo>
                  <a:cubicBezTo>
                    <a:pt x="17228" y="245"/>
                    <a:pt x="17077" y="390"/>
                    <a:pt x="16876" y="564"/>
                  </a:cubicBezTo>
                  <a:cubicBezTo>
                    <a:pt x="16775" y="649"/>
                    <a:pt x="16663" y="744"/>
                    <a:pt x="16540" y="844"/>
                  </a:cubicBezTo>
                  <a:cubicBezTo>
                    <a:pt x="16414" y="944"/>
                    <a:pt x="16278" y="1050"/>
                    <a:pt x="16127" y="1159"/>
                  </a:cubicBezTo>
                  <a:cubicBezTo>
                    <a:pt x="15981" y="1272"/>
                    <a:pt x="15817" y="1381"/>
                    <a:pt x="15645" y="1497"/>
                  </a:cubicBezTo>
                  <a:cubicBezTo>
                    <a:pt x="15475" y="1616"/>
                    <a:pt x="15289" y="1728"/>
                    <a:pt x="15094" y="1845"/>
                  </a:cubicBezTo>
                  <a:cubicBezTo>
                    <a:pt x="14899" y="1962"/>
                    <a:pt x="14694" y="2079"/>
                    <a:pt x="14477" y="2193"/>
                  </a:cubicBezTo>
                  <a:cubicBezTo>
                    <a:pt x="14259" y="2304"/>
                    <a:pt x="14031" y="2414"/>
                    <a:pt x="13794" y="2521"/>
                  </a:cubicBezTo>
                  <a:cubicBezTo>
                    <a:pt x="13676" y="2573"/>
                    <a:pt x="13556" y="2624"/>
                    <a:pt x="13433" y="2676"/>
                  </a:cubicBezTo>
                  <a:cubicBezTo>
                    <a:pt x="13309" y="2726"/>
                    <a:pt x="13181" y="2774"/>
                    <a:pt x="13053" y="2822"/>
                  </a:cubicBezTo>
                  <a:cubicBezTo>
                    <a:pt x="12797" y="2916"/>
                    <a:pt x="12534" y="3006"/>
                    <a:pt x="12264" y="3089"/>
                  </a:cubicBezTo>
                  <a:cubicBezTo>
                    <a:pt x="11718" y="3242"/>
                    <a:pt x="11149" y="3386"/>
                    <a:pt x="10559" y="3466"/>
                  </a:cubicBezTo>
                  <a:cubicBezTo>
                    <a:pt x="9964" y="3554"/>
                    <a:pt x="9364" y="3599"/>
                    <a:pt x="8763" y="3604"/>
                  </a:cubicBezTo>
                  <a:cubicBezTo>
                    <a:pt x="8159" y="3601"/>
                    <a:pt x="7555" y="3567"/>
                    <a:pt x="6965" y="3484"/>
                  </a:cubicBezTo>
                  <a:cubicBezTo>
                    <a:pt x="6376" y="3400"/>
                    <a:pt x="5804" y="3272"/>
                    <a:pt x="5259" y="3121"/>
                  </a:cubicBezTo>
                  <a:cubicBezTo>
                    <a:pt x="4985" y="3036"/>
                    <a:pt x="4717" y="2949"/>
                    <a:pt x="4458" y="2857"/>
                  </a:cubicBezTo>
                  <a:cubicBezTo>
                    <a:pt x="4332" y="2812"/>
                    <a:pt x="4207" y="2767"/>
                    <a:pt x="4085" y="2719"/>
                  </a:cubicBezTo>
                  <a:cubicBezTo>
                    <a:pt x="3964" y="2671"/>
                    <a:pt x="3840" y="2618"/>
                    <a:pt x="3723" y="2565"/>
                  </a:cubicBezTo>
                  <a:cubicBezTo>
                    <a:pt x="3481" y="2467"/>
                    <a:pt x="3258" y="2348"/>
                    <a:pt x="3036" y="2244"/>
                  </a:cubicBezTo>
                  <a:cubicBezTo>
                    <a:pt x="2820" y="2128"/>
                    <a:pt x="2612" y="2016"/>
                    <a:pt x="2416" y="1902"/>
                  </a:cubicBezTo>
                  <a:cubicBezTo>
                    <a:pt x="2024" y="1672"/>
                    <a:pt x="1678" y="1440"/>
                    <a:pt x="1377" y="1225"/>
                  </a:cubicBezTo>
                  <a:lnTo>
                    <a:pt x="962" y="917"/>
                  </a:lnTo>
                  <a:cubicBezTo>
                    <a:pt x="839" y="814"/>
                    <a:pt x="726" y="720"/>
                    <a:pt x="625" y="635"/>
                  </a:cubicBezTo>
                  <a:cubicBezTo>
                    <a:pt x="416" y="467"/>
                    <a:pt x="269" y="317"/>
                    <a:pt x="161" y="224"/>
                  </a:cubicBezTo>
                  <a:lnTo>
                    <a:pt x="1" y="77"/>
                  </a:lnTo>
                  <a:lnTo>
                    <a:pt x="157" y="229"/>
                  </a:lnTo>
                  <a:cubicBezTo>
                    <a:pt x="260" y="326"/>
                    <a:pt x="403" y="481"/>
                    <a:pt x="605" y="655"/>
                  </a:cubicBezTo>
                  <a:lnTo>
                    <a:pt x="935" y="949"/>
                  </a:lnTo>
                  <a:cubicBezTo>
                    <a:pt x="1061" y="1048"/>
                    <a:pt x="1197" y="1156"/>
                    <a:pt x="1342" y="1272"/>
                  </a:cubicBezTo>
                  <a:cubicBezTo>
                    <a:pt x="1487" y="1388"/>
                    <a:pt x="1651" y="1499"/>
                    <a:pt x="1819" y="1623"/>
                  </a:cubicBezTo>
                  <a:cubicBezTo>
                    <a:pt x="1986" y="1746"/>
                    <a:pt x="2178" y="1854"/>
                    <a:pt x="2370" y="1980"/>
                  </a:cubicBezTo>
                  <a:cubicBezTo>
                    <a:pt x="2565" y="2098"/>
                    <a:pt x="2773" y="2215"/>
                    <a:pt x="2988" y="2336"/>
                  </a:cubicBezTo>
                  <a:cubicBezTo>
                    <a:pt x="3210" y="2443"/>
                    <a:pt x="3433" y="2569"/>
                    <a:pt x="3675" y="2671"/>
                  </a:cubicBezTo>
                  <a:cubicBezTo>
                    <a:pt x="3792" y="2727"/>
                    <a:pt x="3911" y="2780"/>
                    <a:pt x="4034" y="2832"/>
                  </a:cubicBezTo>
                  <a:cubicBezTo>
                    <a:pt x="4159" y="2885"/>
                    <a:pt x="4288" y="2934"/>
                    <a:pt x="4418" y="2982"/>
                  </a:cubicBezTo>
                  <a:cubicBezTo>
                    <a:pt x="4678" y="3078"/>
                    <a:pt x="4946" y="3168"/>
                    <a:pt x="5219" y="3254"/>
                  </a:cubicBezTo>
                  <a:cubicBezTo>
                    <a:pt x="5770" y="3410"/>
                    <a:pt x="6349" y="3544"/>
                    <a:pt x="6945" y="3632"/>
                  </a:cubicBezTo>
                  <a:cubicBezTo>
                    <a:pt x="7540" y="3719"/>
                    <a:pt x="8152" y="3758"/>
                    <a:pt x="8764" y="3764"/>
                  </a:cubicBezTo>
                  <a:cubicBezTo>
                    <a:pt x="9373" y="3756"/>
                    <a:pt x="9980" y="3707"/>
                    <a:pt x="10582" y="3614"/>
                  </a:cubicBezTo>
                  <a:cubicBezTo>
                    <a:pt x="11178" y="3529"/>
                    <a:pt x="11753" y="3381"/>
                    <a:pt x="12303" y="3222"/>
                  </a:cubicBezTo>
                  <a:cubicBezTo>
                    <a:pt x="12580" y="3137"/>
                    <a:pt x="12848" y="3042"/>
                    <a:pt x="13108" y="2943"/>
                  </a:cubicBezTo>
                  <a:cubicBezTo>
                    <a:pt x="13234" y="2894"/>
                    <a:pt x="13359" y="2844"/>
                    <a:pt x="13480" y="2792"/>
                  </a:cubicBezTo>
                  <a:cubicBezTo>
                    <a:pt x="13602" y="2740"/>
                    <a:pt x="13725" y="2684"/>
                    <a:pt x="13843" y="2629"/>
                  </a:cubicBezTo>
                  <a:cubicBezTo>
                    <a:pt x="14081" y="2515"/>
                    <a:pt x="14309" y="2401"/>
                    <a:pt x="14527" y="2285"/>
                  </a:cubicBezTo>
                  <a:cubicBezTo>
                    <a:pt x="14743" y="2165"/>
                    <a:pt x="14949" y="2044"/>
                    <a:pt x="15141" y="1923"/>
                  </a:cubicBezTo>
                  <a:cubicBezTo>
                    <a:pt x="15334" y="1801"/>
                    <a:pt x="15522" y="1688"/>
                    <a:pt x="15689" y="1562"/>
                  </a:cubicBezTo>
                  <a:cubicBezTo>
                    <a:pt x="15858" y="1439"/>
                    <a:pt x="16019" y="1325"/>
                    <a:pt x="16162" y="1206"/>
                  </a:cubicBezTo>
                  <a:cubicBezTo>
                    <a:pt x="16311" y="1092"/>
                    <a:pt x="16445" y="981"/>
                    <a:pt x="16568" y="877"/>
                  </a:cubicBezTo>
                  <a:cubicBezTo>
                    <a:pt x="16689" y="771"/>
                    <a:pt x="16797" y="673"/>
                    <a:pt x="16896" y="585"/>
                  </a:cubicBezTo>
                  <a:cubicBezTo>
                    <a:pt x="17091" y="403"/>
                    <a:pt x="17239" y="252"/>
                    <a:pt x="17342" y="154"/>
                  </a:cubicBezTo>
                  <a:cubicBezTo>
                    <a:pt x="17394" y="105"/>
                    <a:pt x="17431" y="66"/>
                    <a:pt x="17456" y="40"/>
                  </a:cubicBezTo>
                  <a:lnTo>
                    <a:pt x="17489" y="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46"/>
            <p:cNvSpPr/>
            <p:nvPr/>
          </p:nvSpPr>
          <p:spPr>
            <a:xfrm>
              <a:off x="3922929" y="3122551"/>
              <a:ext cx="1288622" cy="277275"/>
            </a:xfrm>
            <a:custGeom>
              <a:rect b="b" l="l" r="r" t="t"/>
              <a:pathLst>
                <a:path extrusionOk="0" h="3764" w="17493">
                  <a:moveTo>
                    <a:pt x="17493" y="0"/>
                  </a:moveTo>
                  <a:lnTo>
                    <a:pt x="17489" y="4"/>
                  </a:lnTo>
                  <a:lnTo>
                    <a:pt x="17489" y="4"/>
                  </a:lnTo>
                  <a:cubicBezTo>
                    <a:pt x="17492" y="2"/>
                    <a:pt x="17493" y="0"/>
                    <a:pt x="17493" y="0"/>
                  </a:cubicBezTo>
                  <a:close/>
                  <a:moveTo>
                    <a:pt x="17489" y="4"/>
                  </a:moveTo>
                  <a:cubicBezTo>
                    <a:pt x="17484" y="10"/>
                    <a:pt x="17472" y="22"/>
                    <a:pt x="17456" y="38"/>
                  </a:cubicBezTo>
                  <a:cubicBezTo>
                    <a:pt x="17431" y="61"/>
                    <a:pt x="17389" y="102"/>
                    <a:pt x="17335" y="150"/>
                  </a:cubicBezTo>
                  <a:cubicBezTo>
                    <a:pt x="17228" y="245"/>
                    <a:pt x="17077" y="390"/>
                    <a:pt x="16876" y="564"/>
                  </a:cubicBezTo>
                  <a:cubicBezTo>
                    <a:pt x="16775" y="649"/>
                    <a:pt x="16663" y="744"/>
                    <a:pt x="16540" y="844"/>
                  </a:cubicBezTo>
                  <a:cubicBezTo>
                    <a:pt x="16414" y="944"/>
                    <a:pt x="16278" y="1050"/>
                    <a:pt x="16127" y="1159"/>
                  </a:cubicBezTo>
                  <a:cubicBezTo>
                    <a:pt x="15981" y="1272"/>
                    <a:pt x="15817" y="1381"/>
                    <a:pt x="15645" y="1497"/>
                  </a:cubicBezTo>
                  <a:cubicBezTo>
                    <a:pt x="15475" y="1616"/>
                    <a:pt x="15289" y="1728"/>
                    <a:pt x="15094" y="1845"/>
                  </a:cubicBezTo>
                  <a:cubicBezTo>
                    <a:pt x="14899" y="1962"/>
                    <a:pt x="14694" y="2079"/>
                    <a:pt x="14477" y="2193"/>
                  </a:cubicBezTo>
                  <a:cubicBezTo>
                    <a:pt x="14259" y="2304"/>
                    <a:pt x="14031" y="2414"/>
                    <a:pt x="13794" y="2521"/>
                  </a:cubicBezTo>
                  <a:cubicBezTo>
                    <a:pt x="13676" y="2573"/>
                    <a:pt x="13556" y="2624"/>
                    <a:pt x="13433" y="2676"/>
                  </a:cubicBezTo>
                  <a:cubicBezTo>
                    <a:pt x="13309" y="2726"/>
                    <a:pt x="13181" y="2774"/>
                    <a:pt x="13053" y="2822"/>
                  </a:cubicBezTo>
                  <a:cubicBezTo>
                    <a:pt x="12797" y="2916"/>
                    <a:pt x="12534" y="3006"/>
                    <a:pt x="12264" y="3089"/>
                  </a:cubicBezTo>
                  <a:cubicBezTo>
                    <a:pt x="11718" y="3242"/>
                    <a:pt x="11149" y="3386"/>
                    <a:pt x="10559" y="3466"/>
                  </a:cubicBezTo>
                  <a:cubicBezTo>
                    <a:pt x="9964" y="3554"/>
                    <a:pt x="9364" y="3599"/>
                    <a:pt x="8763" y="3604"/>
                  </a:cubicBezTo>
                  <a:cubicBezTo>
                    <a:pt x="8159" y="3601"/>
                    <a:pt x="7555" y="3567"/>
                    <a:pt x="6965" y="3484"/>
                  </a:cubicBezTo>
                  <a:cubicBezTo>
                    <a:pt x="6376" y="3400"/>
                    <a:pt x="5804" y="3272"/>
                    <a:pt x="5259" y="3121"/>
                  </a:cubicBezTo>
                  <a:cubicBezTo>
                    <a:pt x="4985" y="3036"/>
                    <a:pt x="4717" y="2949"/>
                    <a:pt x="4458" y="2857"/>
                  </a:cubicBezTo>
                  <a:cubicBezTo>
                    <a:pt x="4332" y="2812"/>
                    <a:pt x="4207" y="2767"/>
                    <a:pt x="4085" y="2719"/>
                  </a:cubicBezTo>
                  <a:cubicBezTo>
                    <a:pt x="3964" y="2671"/>
                    <a:pt x="3840" y="2618"/>
                    <a:pt x="3723" y="2565"/>
                  </a:cubicBezTo>
                  <a:cubicBezTo>
                    <a:pt x="3481" y="2467"/>
                    <a:pt x="3258" y="2348"/>
                    <a:pt x="3036" y="2244"/>
                  </a:cubicBezTo>
                  <a:cubicBezTo>
                    <a:pt x="2820" y="2128"/>
                    <a:pt x="2612" y="2016"/>
                    <a:pt x="2416" y="1902"/>
                  </a:cubicBezTo>
                  <a:cubicBezTo>
                    <a:pt x="2024" y="1672"/>
                    <a:pt x="1678" y="1440"/>
                    <a:pt x="1377" y="1225"/>
                  </a:cubicBezTo>
                  <a:lnTo>
                    <a:pt x="962" y="917"/>
                  </a:lnTo>
                  <a:cubicBezTo>
                    <a:pt x="839" y="814"/>
                    <a:pt x="726" y="720"/>
                    <a:pt x="625" y="635"/>
                  </a:cubicBezTo>
                  <a:cubicBezTo>
                    <a:pt x="416" y="467"/>
                    <a:pt x="269" y="317"/>
                    <a:pt x="161" y="224"/>
                  </a:cubicBezTo>
                  <a:lnTo>
                    <a:pt x="1" y="77"/>
                  </a:lnTo>
                  <a:lnTo>
                    <a:pt x="157" y="229"/>
                  </a:lnTo>
                  <a:cubicBezTo>
                    <a:pt x="260" y="326"/>
                    <a:pt x="403" y="481"/>
                    <a:pt x="605" y="655"/>
                  </a:cubicBezTo>
                  <a:lnTo>
                    <a:pt x="935" y="949"/>
                  </a:lnTo>
                  <a:cubicBezTo>
                    <a:pt x="1061" y="1048"/>
                    <a:pt x="1197" y="1156"/>
                    <a:pt x="1342" y="1272"/>
                  </a:cubicBezTo>
                  <a:cubicBezTo>
                    <a:pt x="1487" y="1388"/>
                    <a:pt x="1651" y="1499"/>
                    <a:pt x="1819" y="1623"/>
                  </a:cubicBezTo>
                  <a:cubicBezTo>
                    <a:pt x="1986" y="1746"/>
                    <a:pt x="2178" y="1854"/>
                    <a:pt x="2370" y="1980"/>
                  </a:cubicBezTo>
                  <a:cubicBezTo>
                    <a:pt x="2565" y="2098"/>
                    <a:pt x="2773" y="2215"/>
                    <a:pt x="2988" y="2336"/>
                  </a:cubicBezTo>
                  <a:cubicBezTo>
                    <a:pt x="3210" y="2443"/>
                    <a:pt x="3433" y="2569"/>
                    <a:pt x="3675" y="2671"/>
                  </a:cubicBezTo>
                  <a:cubicBezTo>
                    <a:pt x="3792" y="2727"/>
                    <a:pt x="3911" y="2780"/>
                    <a:pt x="4034" y="2832"/>
                  </a:cubicBezTo>
                  <a:cubicBezTo>
                    <a:pt x="4159" y="2885"/>
                    <a:pt x="4288" y="2934"/>
                    <a:pt x="4418" y="2982"/>
                  </a:cubicBezTo>
                  <a:cubicBezTo>
                    <a:pt x="4678" y="3078"/>
                    <a:pt x="4946" y="3168"/>
                    <a:pt x="5219" y="3254"/>
                  </a:cubicBezTo>
                  <a:cubicBezTo>
                    <a:pt x="5770" y="3410"/>
                    <a:pt x="6349" y="3544"/>
                    <a:pt x="6945" y="3632"/>
                  </a:cubicBezTo>
                  <a:cubicBezTo>
                    <a:pt x="7540" y="3719"/>
                    <a:pt x="8152" y="3758"/>
                    <a:pt x="8764" y="3764"/>
                  </a:cubicBezTo>
                  <a:cubicBezTo>
                    <a:pt x="9373" y="3756"/>
                    <a:pt x="9980" y="3707"/>
                    <a:pt x="10582" y="3614"/>
                  </a:cubicBezTo>
                  <a:cubicBezTo>
                    <a:pt x="11178" y="3529"/>
                    <a:pt x="11753" y="3381"/>
                    <a:pt x="12303" y="3222"/>
                  </a:cubicBezTo>
                  <a:cubicBezTo>
                    <a:pt x="12580" y="3137"/>
                    <a:pt x="12848" y="3042"/>
                    <a:pt x="13108" y="2943"/>
                  </a:cubicBezTo>
                  <a:cubicBezTo>
                    <a:pt x="13234" y="2894"/>
                    <a:pt x="13359" y="2844"/>
                    <a:pt x="13480" y="2792"/>
                  </a:cubicBezTo>
                  <a:cubicBezTo>
                    <a:pt x="13602" y="2740"/>
                    <a:pt x="13725" y="2684"/>
                    <a:pt x="13843" y="2629"/>
                  </a:cubicBezTo>
                  <a:cubicBezTo>
                    <a:pt x="14081" y="2515"/>
                    <a:pt x="14309" y="2401"/>
                    <a:pt x="14527" y="2285"/>
                  </a:cubicBezTo>
                  <a:cubicBezTo>
                    <a:pt x="14743" y="2165"/>
                    <a:pt x="14949" y="2044"/>
                    <a:pt x="15141" y="1923"/>
                  </a:cubicBezTo>
                  <a:cubicBezTo>
                    <a:pt x="15334" y="1801"/>
                    <a:pt x="15522" y="1688"/>
                    <a:pt x="15689" y="1562"/>
                  </a:cubicBezTo>
                  <a:cubicBezTo>
                    <a:pt x="15858" y="1439"/>
                    <a:pt x="16019" y="1325"/>
                    <a:pt x="16162" y="1206"/>
                  </a:cubicBezTo>
                  <a:cubicBezTo>
                    <a:pt x="16311" y="1092"/>
                    <a:pt x="16445" y="981"/>
                    <a:pt x="16568" y="877"/>
                  </a:cubicBezTo>
                  <a:cubicBezTo>
                    <a:pt x="16689" y="771"/>
                    <a:pt x="16797" y="673"/>
                    <a:pt x="16896" y="585"/>
                  </a:cubicBezTo>
                  <a:cubicBezTo>
                    <a:pt x="17091" y="403"/>
                    <a:pt x="17239" y="252"/>
                    <a:pt x="17342" y="154"/>
                  </a:cubicBezTo>
                  <a:cubicBezTo>
                    <a:pt x="17394" y="105"/>
                    <a:pt x="17431" y="66"/>
                    <a:pt x="17456" y="40"/>
                  </a:cubicBezTo>
                  <a:lnTo>
                    <a:pt x="17489" y="4"/>
                  </a:lnTo>
                  <a:close/>
                </a:path>
              </a:pathLst>
            </a:custGeom>
            <a:solidFill>
              <a:schemeClr val="accent2"/>
            </a:solidFill>
            <a:ln cap="flat" cmpd="sng" w="225">
              <a:solidFill>
                <a:srgbClr val="ECECEC"/>
              </a:solidFill>
              <a:prstDash val="solid"/>
              <a:miter lim="106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46"/>
            <p:cNvSpPr/>
            <p:nvPr/>
          </p:nvSpPr>
          <p:spPr>
            <a:xfrm>
              <a:off x="4019429" y="3028040"/>
              <a:ext cx="1093704" cy="235581"/>
            </a:xfrm>
            <a:custGeom>
              <a:rect b="b" l="l" r="r" t="t"/>
              <a:pathLst>
                <a:path extrusionOk="0" h="3198" w="14847">
                  <a:moveTo>
                    <a:pt x="14847" y="0"/>
                  </a:moveTo>
                  <a:lnTo>
                    <a:pt x="14817" y="29"/>
                  </a:lnTo>
                  <a:cubicBezTo>
                    <a:pt x="14795" y="51"/>
                    <a:pt x="14760" y="83"/>
                    <a:pt x="14712" y="124"/>
                  </a:cubicBezTo>
                  <a:cubicBezTo>
                    <a:pt x="14621" y="204"/>
                    <a:pt x="14491" y="326"/>
                    <a:pt x="14319" y="474"/>
                  </a:cubicBezTo>
                  <a:cubicBezTo>
                    <a:pt x="14234" y="546"/>
                    <a:pt x="14139" y="626"/>
                    <a:pt x="14035" y="713"/>
                  </a:cubicBezTo>
                  <a:cubicBezTo>
                    <a:pt x="13927" y="796"/>
                    <a:pt x="13810" y="885"/>
                    <a:pt x="13682" y="977"/>
                  </a:cubicBezTo>
                  <a:cubicBezTo>
                    <a:pt x="13557" y="1071"/>
                    <a:pt x="13419" y="1164"/>
                    <a:pt x="13273" y="1262"/>
                  </a:cubicBezTo>
                  <a:cubicBezTo>
                    <a:pt x="13128" y="1361"/>
                    <a:pt x="12970" y="1457"/>
                    <a:pt x="12804" y="1554"/>
                  </a:cubicBezTo>
                  <a:cubicBezTo>
                    <a:pt x="12637" y="1652"/>
                    <a:pt x="12463" y="1752"/>
                    <a:pt x="12280" y="1849"/>
                  </a:cubicBezTo>
                  <a:cubicBezTo>
                    <a:pt x="12095" y="1942"/>
                    <a:pt x="11901" y="2033"/>
                    <a:pt x="11700" y="2125"/>
                  </a:cubicBezTo>
                  <a:cubicBezTo>
                    <a:pt x="11600" y="2169"/>
                    <a:pt x="11498" y="2212"/>
                    <a:pt x="11394" y="2256"/>
                  </a:cubicBezTo>
                  <a:cubicBezTo>
                    <a:pt x="11288" y="2299"/>
                    <a:pt x="11180" y="2337"/>
                    <a:pt x="11070" y="2377"/>
                  </a:cubicBezTo>
                  <a:cubicBezTo>
                    <a:pt x="10853" y="2456"/>
                    <a:pt x="10630" y="2532"/>
                    <a:pt x="10402" y="2604"/>
                  </a:cubicBezTo>
                  <a:cubicBezTo>
                    <a:pt x="9937" y="2728"/>
                    <a:pt x="9457" y="2855"/>
                    <a:pt x="8956" y="2919"/>
                  </a:cubicBezTo>
                  <a:cubicBezTo>
                    <a:pt x="8459" y="2997"/>
                    <a:pt x="7946" y="3027"/>
                    <a:pt x="7435" y="3036"/>
                  </a:cubicBezTo>
                  <a:cubicBezTo>
                    <a:pt x="6923" y="3028"/>
                    <a:pt x="6410" y="3006"/>
                    <a:pt x="5912" y="2931"/>
                  </a:cubicBezTo>
                  <a:cubicBezTo>
                    <a:pt x="5412" y="2866"/>
                    <a:pt x="4928" y="2749"/>
                    <a:pt x="4465" y="2626"/>
                  </a:cubicBezTo>
                  <a:cubicBezTo>
                    <a:pt x="4234" y="2552"/>
                    <a:pt x="4007" y="2478"/>
                    <a:pt x="3787" y="2401"/>
                  </a:cubicBezTo>
                  <a:cubicBezTo>
                    <a:pt x="3680" y="2364"/>
                    <a:pt x="3573" y="2327"/>
                    <a:pt x="3469" y="2286"/>
                  </a:cubicBezTo>
                  <a:cubicBezTo>
                    <a:pt x="3367" y="2244"/>
                    <a:pt x="3263" y="2200"/>
                    <a:pt x="3163" y="2154"/>
                  </a:cubicBezTo>
                  <a:cubicBezTo>
                    <a:pt x="2959" y="2070"/>
                    <a:pt x="2767" y="1971"/>
                    <a:pt x="2579" y="1885"/>
                  </a:cubicBezTo>
                  <a:cubicBezTo>
                    <a:pt x="2397" y="1785"/>
                    <a:pt x="2221" y="1690"/>
                    <a:pt x="2054" y="1593"/>
                  </a:cubicBezTo>
                  <a:cubicBezTo>
                    <a:pt x="1720" y="1402"/>
                    <a:pt x="1428" y="1203"/>
                    <a:pt x="1173" y="1022"/>
                  </a:cubicBezTo>
                  <a:lnTo>
                    <a:pt x="818" y="762"/>
                  </a:lnTo>
                  <a:lnTo>
                    <a:pt x="532" y="522"/>
                  </a:lnTo>
                  <a:cubicBezTo>
                    <a:pt x="356" y="378"/>
                    <a:pt x="228" y="254"/>
                    <a:pt x="136" y="175"/>
                  </a:cubicBezTo>
                  <a:lnTo>
                    <a:pt x="0" y="52"/>
                  </a:lnTo>
                  <a:lnTo>
                    <a:pt x="132" y="180"/>
                  </a:lnTo>
                  <a:cubicBezTo>
                    <a:pt x="219" y="262"/>
                    <a:pt x="342" y="392"/>
                    <a:pt x="512" y="543"/>
                  </a:cubicBezTo>
                  <a:cubicBezTo>
                    <a:pt x="596" y="619"/>
                    <a:pt x="689" y="703"/>
                    <a:pt x="791" y="793"/>
                  </a:cubicBezTo>
                  <a:lnTo>
                    <a:pt x="1137" y="1067"/>
                  </a:lnTo>
                  <a:cubicBezTo>
                    <a:pt x="1260" y="1165"/>
                    <a:pt x="1397" y="1262"/>
                    <a:pt x="1539" y="1368"/>
                  </a:cubicBezTo>
                  <a:cubicBezTo>
                    <a:pt x="1681" y="1473"/>
                    <a:pt x="1845" y="1564"/>
                    <a:pt x="2007" y="1671"/>
                  </a:cubicBezTo>
                  <a:cubicBezTo>
                    <a:pt x="2173" y="1771"/>
                    <a:pt x="2349" y="1872"/>
                    <a:pt x="2530" y="1976"/>
                  </a:cubicBezTo>
                  <a:cubicBezTo>
                    <a:pt x="2719" y="2067"/>
                    <a:pt x="2909" y="2171"/>
                    <a:pt x="3113" y="2260"/>
                  </a:cubicBezTo>
                  <a:cubicBezTo>
                    <a:pt x="3214" y="2307"/>
                    <a:pt x="3315" y="2354"/>
                    <a:pt x="3418" y="2399"/>
                  </a:cubicBezTo>
                  <a:cubicBezTo>
                    <a:pt x="3525" y="2444"/>
                    <a:pt x="3635" y="2485"/>
                    <a:pt x="3745" y="2526"/>
                  </a:cubicBezTo>
                  <a:cubicBezTo>
                    <a:pt x="3966" y="2606"/>
                    <a:pt x="4192" y="2684"/>
                    <a:pt x="4424" y="2759"/>
                  </a:cubicBezTo>
                  <a:cubicBezTo>
                    <a:pt x="4894" y="2887"/>
                    <a:pt x="5383" y="3010"/>
                    <a:pt x="5889" y="3080"/>
                  </a:cubicBezTo>
                  <a:cubicBezTo>
                    <a:pt x="6396" y="3160"/>
                    <a:pt x="6916" y="3185"/>
                    <a:pt x="7435" y="3197"/>
                  </a:cubicBezTo>
                  <a:cubicBezTo>
                    <a:pt x="7955" y="3185"/>
                    <a:pt x="8474" y="3150"/>
                    <a:pt x="8979" y="3068"/>
                  </a:cubicBezTo>
                  <a:cubicBezTo>
                    <a:pt x="9486" y="3000"/>
                    <a:pt x="9973" y="2867"/>
                    <a:pt x="10442" y="2739"/>
                  </a:cubicBezTo>
                  <a:cubicBezTo>
                    <a:pt x="10676" y="2663"/>
                    <a:pt x="10904" y="2583"/>
                    <a:pt x="11124" y="2500"/>
                  </a:cubicBezTo>
                  <a:cubicBezTo>
                    <a:pt x="11230" y="2458"/>
                    <a:pt x="11337" y="2417"/>
                    <a:pt x="11441" y="2373"/>
                  </a:cubicBezTo>
                  <a:cubicBezTo>
                    <a:pt x="11544" y="2328"/>
                    <a:pt x="11648" y="2279"/>
                    <a:pt x="11750" y="2232"/>
                  </a:cubicBezTo>
                  <a:cubicBezTo>
                    <a:pt x="11950" y="2135"/>
                    <a:pt x="12144" y="2038"/>
                    <a:pt x="12331" y="1941"/>
                  </a:cubicBezTo>
                  <a:cubicBezTo>
                    <a:pt x="12513" y="1839"/>
                    <a:pt x="12686" y="1735"/>
                    <a:pt x="12851" y="1632"/>
                  </a:cubicBezTo>
                  <a:cubicBezTo>
                    <a:pt x="13014" y="1528"/>
                    <a:pt x="13176" y="1435"/>
                    <a:pt x="13316" y="1327"/>
                  </a:cubicBezTo>
                  <a:cubicBezTo>
                    <a:pt x="13459" y="1221"/>
                    <a:pt x="13595" y="1123"/>
                    <a:pt x="13717" y="1024"/>
                  </a:cubicBezTo>
                  <a:cubicBezTo>
                    <a:pt x="13843" y="926"/>
                    <a:pt x="13957" y="834"/>
                    <a:pt x="14063" y="746"/>
                  </a:cubicBezTo>
                  <a:cubicBezTo>
                    <a:pt x="14164" y="655"/>
                    <a:pt x="14256" y="572"/>
                    <a:pt x="14340" y="496"/>
                  </a:cubicBezTo>
                  <a:cubicBezTo>
                    <a:pt x="14506" y="339"/>
                    <a:pt x="14633" y="211"/>
                    <a:pt x="14721" y="128"/>
                  </a:cubicBezTo>
                  <a:cubicBezTo>
                    <a:pt x="14764" y="86"/>
                    <a:pt x="14796" y="54"/>
                    <a:pt x="14816" y="31"/>
                  </a:cubicBezTo>
                  <a:lnTo>
                    <a:pt x="1484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46"/>
            <p:cNvSpPr/>
            <p:nvPr/>
          </p:nvSpPr>
          <p:spPr>
            <a:xfrm>
              <a:off x="4019429" y="3028040"/>
              <a:ext cx="1093704" cy="235581"/>
            </a:xfrm>
            <a:custGeom>
              <a:rect b="b" l="l" r="r" t="t"/>
              <a:pathLst>
                <a:path extrusionOk="0" h="3198" w="14847">
                  <a:moveTo>
                    <a:pt x="14847" y="0"/>
                  </a:moveTo>
                  <a:lnTo>
                    <a:pt x="14817" y="29"/>
                  </a:lnTo>
                  <a:cubicBezTo>
                    <a:pt x="14795" y="51"/>
                    <a:pt x="14760" y="83"/>
                    <a:pt x="14712" y="124"/>
                  </a:cubicBezTo>
                  <a:cubicBezTo>
                    <a:pt x="14621" y="204"/>
                    <a:pt x="14491" y="326"/>
                    <a:pt x="14319" y="474"/>
                  </a:cubicBezTo>
                  <a:cubicBezTo>
                    <a:pt x="14234" y="546"/>
                    <a:pt x="14139" y="626"/>
                    <a:pt x="14035" y="713"/>
                  </a:cubicBezTo>
                  <a:cubicBezTo>
                    <a:pt x="13927" y="796"/>
                    <a:pt x="13810" y="885"/>
                    <a:pt x="13682" y="977"/>
                  </a:cubicBezTo>
                  <a:cubicBezTo>
                    <a:pt x="13557" y="1071"/>
                    <a:pt x="13419" y="1164"/>
                    <a:pt x="13273" y="1262"/>
                  </a:cubicBezTo>
                  <a:cubicBezTo>
                    <a:pt x="13128" y="1361"/>
                    <a:pt x="12970" y="1457"/>
                    <a:pt x="12804" y="1554"/>
                  </a:cubicBezTo>
                  <a:cubicBezTo>
                    <a:pt x="12637" y="1652"/>
                    <a:pt x="12463" y="1752"/>
                    <a:pt x="12280" y="1849"/>
                  </a:cubicBezTo>
                  <a:cubicBezTo>
                    <a:pt x="12095" y="1942"/>
                    <a:pt x="11901" y="2033"/>
                    <a:pt x="11700" y="2125"/>
                  </a:cubicBezTo>
                  <a:cubicBezTo>
                    <a:pt x="11600" y="2169"/>
                    <a:pt x="11498" y="2212"/>
                    <a:pt x="11394" y="2256"/>
                  </a:cubicBezTo>
                  <a:cubicBezTo>
                    <a:pt x="11288" y="2299"/>
                    <a:pt x="11180" y="2337"/>
                    <a:pt x="11070" y="2377"/>
                  </a:cubicBezTo>
                  <a:cubicBezTo>
                    <a:pt x="10853" y="2456"/>
                    <a:pt x="10630" y="2532"/>
                    <a:pt x="10402" y="2604"/>
                  </a:cubicBezTo>
                  <a:cubicBezTo>
                    <a:pt x="9937" y="2728"/>
                    <a:pt x="9457" y="2855"/>
                    <a:pt x="8956" y="2919"/>
                  </a:cubicBezTo>
                  <a:cubicBezTo>
                    <a:pt x="8459" y="2997"/>
                    <a:pt x="7946" y="3027"/>
                    <a:pt x="7435" y="3036"/>
                  </a:cubicBezTo>
                  <a:cubicBezTo>
                    <a:pt x="6923" y="3028"/>
                    <a:pt x="6410" y="3006"/>
                    <a:pt x="5912" y="2931"/>
                  </a:cubicBezTo>
                  <a:cubicBezTo>
                    <a:pt x="5412" y="2866"/>
                    <a:pt x="4928" y="2749"/>
                    <a:pt x="4465" y="2626"/>
                  </a:cubicBezTo>
                  <a:cubicBezTo>
                    <a:pt x="4234" y="2552"/>
                    <a:pt x="4007" y="2478"/>
                    <a:pt x="3787" y="2401"/>
                  </a:cubicBezTo>
                  <a:cubicBezTo>
                    <a:pt x="3680" y="2364"/>
                    <a:pt x="3573" y="2327"/>
                    <a:pt x="3469" y="2286"/>
                  </a:cubicBezTo>
                  <a:cubicBezTo>
                    <a:pt x="3367" y="2244"/>
                    <a:pt x="3263" y="2200"/>
                    <a:pt x="3163" y="2154"/>
                  </a:cubicBezTo>
                  <a:cubicBezTo>
                    <a:pt x="2959" y="2070"/>
                    <a:pt x="2767" y="1971"/>
                    <a:pt x="2579" y="1885"/>
                  </a:cubicBezTo>
                  <a:cubicBezTo>
                    <a:pt x="2397" y="1785"/>
                    <a:pt x="2221" y="1690"/>
                    <a:pt x="2054" y="1593"/>
                  </a:cubicBezTo>
                  <a:cubicBezTo>
                    <a:pt x="1720" y="1402"/>
                    <a:pt x="1428" y="1203"/>
                    <a:pt x="1173" y="1022"/>
                  </a:cubicBezTo>
                  <a:lnTo>
                    <a:pt x="818" y="762"/>
                  </a:lnTo>
                  <a:lnTo>
                    <a:pt x="532" y="522"/>
                  </a:lnTo>
                  <a:cubicBezTo>
                    <a:pt x="356" y="378"/>
                    <a:pt x="228" y="254"/>
                    <a:pt x="136" y="175"/>
                  </a:cubicBezTo>
                  <a:lnTo>
                    <a:pt x="0" y="52"/>
                  </a:lnTo>
                  <a:lnTo>
                    <a:pt x="132" y="180"/>
                  </a:lnTo>
                  <a:cubicBezTo>
                    <a:pt x="219" y="262"/>
                    <a:pt x="342" y="392"/>
                    <a:pt x="512" y="543"/>
                  </a:cubicBezTo>
                  <a:cubicBezTo>
                    <a:pt x="596" y="619"/>
                    <a:pt x="689" y="703"/>
                    <a:pt x="791" y="793"/>
                  </a:cubicBezTo>
                  <a:lnTo>
                    <a:pt x="1137" y="1067"/>
                  </a:lnTo>
                  <a:cubicBezTo>
                    <a:pt x="1260" y="1165"/>
                    <a:pt x="1397" y="1262"/>
                    <a:pt x="1539" y="1368"/>
                  </a:cubicBezTo>
                  <a:cubicBezTo>
                    <a:pt x="1681" y="1473"/>
                    <a:pt x="1845" y="1564"/>
                    <a:pt x="2007" y="1671"/>
                  </a:cubicBezTo>
                  <a:cubicBezTo>
                    <a:pt x="2173" y="1771"/>
                    <a:pt x="2349" y="1872"/>
                    <a:pt x="2530" y="1976"/>
                  </a:cubicBezTo>
                  <a:cubicBezTo>
                    <a:pt x="2719" y="2067"/>
                    <a:pt x="2909" y="2171"/>
                    <a:pt x="3113" y="2260"/>
                  </a:cubicBezTo>
                  <a:cubicBezTo>
                    <a:pt x="3214" y="2307"/>
                    <a:pt x="3315" y="2354"/>
                    <a:pt x="3418" y="2399"/>
                  </a:cubicBezTo>
                  <a:cubicBezTo>
                    <a:pt x="3525" y="2444"/>
                    <a:pt x="3635" y="2485"/>
                    <a:pt x="3745" y="2526"/>
                  </a:cubicBezTo>
                  <a:cubicBezTo>
                    <a:pt x="3966" y="2606"/>
                    <a:pt x="4192" y="2684"/>
                    <a:pt x="4424" y="2759"/>
                  </a:cubicBezTo>
                  <a:cubicBezTo>
                    <a:pt x="4894" y="2887"/>
                    <a:pt x="5383" y="3010"/>
                    <a:pt x="5889" y="3080"/>
                  </a:cubicBezTo>
                  <a:cubicBezTo>
                    <a:pt x="6396" y="3160"/>
                    <a:pt x="6916" y="3185"/>
                    <a:pt x="7435" y="3197"/>
                  </a:cubicBezTo>
                  <a:cubicBezTo>
                    <a:pt x="7955" y="3185"/>
                    <a:pt x="8474" y="3150"/>
                    <a:pt x="8979" y="3068"/>
                  </a:cubicBezTo>
                  <a:cubicBezTo>
                    <a:pt x="9486" y="3000"/>
                    <a:pt x="9973" y="2867"/>
                    <a:pt x="10442" y="2739"/>
                  </a:cubicBezTo>
                  <a:cubicBezTo>
                    <a:pt x="10676" y="2663"/>
                    <a:pt x="10904" y="2583"/>
                    <a:pt x="11124" y="2500"/>
                  </a:cubicBezTo>
                  <a:cubicBezTo>
                    <a:pt x="11230" y="2458"/>
                    <a:pt x="11337" y="2417"/>
                    <a:pt x="11441" y="2373"/>
                  </a:cubicBezTo>
                  <a:cubicBezTo>
                    <a:pt x="11544" y="2328"/>
                    <a:pt x="11648" y="2279"/>
                    <a:pt x="11750" y="2232"/>
                  </a:cubicBezTo>
                  <a:cubicBezTo>
                    <a:pt x="11950" y="2135"/>
                    <a:pt x="12144" y="2038"/>
                    <a:pt x="12331" y="1941"/>
                  </a:cubicBezTo>
                  <a:cubicBezTo>
                    <a:pt x="12513" y="1839"/>
                    <a:pt x="12686" y="1735"/>
                    <a:pt x="12851" y="1632"/>
                  </a:cubicBezTo>
                  <a:cubicBezTo>
                    <a:pt x="13014" y="1528"/>
                    <a:pt x="13176" y="1435"/>
                    <a:pt x="13316" y="1327"/>
                  </a:cubicBezTo>
                  <a:cubicBezTo>
                    <a:pt x="13459" y="1221"/>
                    <a:pt x="13595" y="1123"/>
                    <a:pt x="13717" y="1024"/>
                  </a:cubicBezTo>
                  <a:cubicBezTo>
                    <a:pt x="13843" y="926"/>
                    <a:pt x="13957" y="834"/>
                    <a:pt x="14063" y="746"/>
                  </a:cubicBezTo>
                  <a:cubicBezTo>
                    <a:pt x="14164" y="655"/>
                    <a:pt x="14256" y="572"/>
                    <a:pt x="14340" y="496"/>
                  </a:cubicBezTo>
                  <a:cubicBezTo>
                    <a:pt x="14506" y="339"/>
                    <a:pt x="14633" y="211"/>
                    <a:pt x="14721" y="128"/>
                  </a:cubicBezTo>
                  <a:cubicBezTo>
                    <a:pt x="14764" y="86"/>
                    <a:pt x="14796" y="54"/>
                    <a:pt x="14816" y="31"/>
                  </a:cubicBezTo>
                  <a:lnTo>
                    <a:pt x="14847" y="0"/>
                  </a:lnTo>
                  <a:close/>
                </a:path>
              </a:pathLst>
            </a:custGeom>
            <a:solidFill>
              <a:schemeClr val="accent2"/>
            </a:solidFill>
            <a:ln cap="flat" cmpd="sng" w="225">
              <a:solidFill>
                <a:srgbClr val="ECECEC"/>
              </a:solidFill>
              <a:prstDash val="solid"/>
              <a:miter lim="106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46"/>
            <p:cNvSpPr/>
            <p:nvPr/>
          </p:nvSpPr>
          <p:spPr>
            <a:xfrm>
              <a:off x="4115709" y="2933530"/>
              <a:ext cx="899229" cy="193813"/>
            </a:xfrm>
            <a:custGeom>
              <a:rect b="b" l="l" r="r" t="t"/>
              <a:pathLst>
                <a:path extrusionOk="0" h="2631" w="12207">
                  <a:moveTo>
                    <a:pt x="12207" y="1"/>
                  </a:moveTo>
                  <a:lnTo>
                    <a:pt x="12185" y="22"/>
                  </a:lnTo>
                  <a:cubicBezTo>
                    <a:pt x="12166" y="38"/>
                    <a:pt x="12136" y="65"/>
                    <a:pt x="12096" y="100"/>
                  </a:cubicBezTo>
                  <a:cubicBezTo>
                    <a:pt x="12020" y="165"/>
                    <a:pt x="11911" y="264"/>
                    <a:pt x="11769" y="385"/>
                  </a:cubicBezTo>
                  <a:cubicBezTo>
                    <a:pt x="11699" y="445"/>
                    <a:pt x="11621" y="511"/>
                    <a:pt x="11535" y="582"/>
                  </a:cubicBezTo>
                  <a:cubicBezTo>
                    <a:pt x="11445" y="649"/>
                    <a:pt x="11348" y="720"/>
                    <a:pt x="11243" y="794"/>
                  </a:cubicBezTo>
                  <a:cubicBezTo>
                    <a:pt x="11137" y="869"/>
                    <a:pt x="11027" y="948"/>
                    <a:pt x="10907" y="1027"/>
                  </a:cubicBezTo>
                  <a:cubicBezTo>
                    <a:pt x="10788" y="1107"/>
                    <a:pt x="10657" y="1187"/>
                    <a:pt x="10519" y="1265"/>
                  </a:cubicBezTo>
                  <a:cubicBezTo>
                    <a:pt x="10383" y="1345"/>
                    <a:pt x="10240" y="1427"/>
                    <a:pt x="10090" y="1508"/>
                  </a:cubicBezTo>
                  <a:cubicBezTo>
                    <a:pt x="9936" y="1580"/>
                    <a:pt x="9777" y="1654"/>
                    <a:pt x="9612" y="1729"/>
                  </a:cubicBezTo>
                  <a:cubicBezTo>
                    <a:pt x="9529" y="1765"/>
                    <a:pt x="9446" y="1801"/>
                    <a:pt x="9361" y="1838"/>
                  </a:cubicBezTo>
                  <a:cubicBezTo>
                    <a:pt x="9274" y="1873"/>
                    <a:pt x="9184" y="1902"/>
                    <a:pt x="9095" y="1934"/>
                  </a:cubicBezTo>
                  <a:cubicBezTo>
                    <a:pt x="8916" y="1997"/>
                    <a:pt x="8733" y="2060"/>
                    <a:pt x="8546" y="2121"/>
                  </a:cubicBezTo>
                  <a:cubicBezTo>
                    <a:pt x="8163" y="2216"/>
                    <a:pt x="7770" y="2327"/>
                    <a:pt x="7358" y="2375"/>
                  </a:cubicBezTo>
                  <a:cubicBezTo>
                    <a:pt x="6950" y="2442"/>
                    <a:pt x="6529" y="2456"/>
                    <a:pt x="6110" y="2469"/>
                  </a:cubicBezTo>
                  <a:cubicBezTo>
                    <a:pt x="5691" y="2456"/>
                    <a:pt x="5270" y="2446"/>
                    <a:pt x="4861" y="2379"/>
                  </a:cubicBezTo>
                  <a:cubicBezTo>
                    <a:pt x="4450" y="2331"/>
                    <a:pt x="4056" y="2226"/>
                    <a:pt x="3673" y="2130"/>
                  </a:cubicBezTo>
                  <a:cubicBezTo>
                    <a:pt x="3484" y="2070"/>
                    <a:pt x="3301" y="2008"/>
                    <a:pt x="3120" y="1946"/>
                  </a:cubicBezTo>
                  <a:cubicBezTo>
                    <a:pt x="3032" y="1915"/>
                    <a:pt x="2942" y="1886"/>
                    <a:pt x="2856" y="1852"/>
                  </a:cubicBezTo>
                  <a:cubicBezTo>
                    <a:pt x="2771" y="1815"/>
                    <a:pt x="2688" y="1779"/>
                    <a:pt x="2605" y="1743"/>
                  </a:cubicBezTo>
                  <a:cubicBezTo>
                    <a:pt x="2439" y="1671"/>
                    <a:pt x="2280" y="1594"/>
                    <a:pt x="2125" y="1524"/>
                  </a:cubicBezTo>
                  <a:cubicBezTo>
                    <a:pt x="1975" y="1442"/>
                    <a:pt x="1831" y="1363"/>
                    <a:pt x="1694" y="1283"/>
                  </a:cubicBezTo>
                  <a:cubicBezTo>
                    <a:pt x="1418" y="1131"/>
                    <a:pt x="1180" y="965"/>
                    <a:pt x="969" y="817"/>
                  </a:cubicBezTo>
                  <a:lnTo>
                    <a:pt x="675" y="606"/>
                  </a:lnTo>
                  <a:lnTo>
                    <a:pt x="442" y="409"/>
                  </a:lnTo>
                  <a:cubicBezTo>
                    <a:pt x="296" y="288"/>
                    <a:pt x="187" y="190"/>
                    <a:pt x="113" y="125"/>
                  </a:cubicBezTo>
                  <a:lnTo>
                    <a:pt x="0" y="26"/>
                  </a:lnTo>
                  <a:lnTo>
                    <a:pt x="0" y="26"/>
                  </a:lnTo>
                  <a:lnTo>
                    <a:pt x="107" y="131"/>
                  </a:lnTo>
                  <a:cubicBezTo>
                    <a:pt x="180" y="199"/>
                    <a:pt x="282" y="304"/>
                    <a:pt x="421" y="431"/>
                  </a:cubicBezTo>
                  <a:lnTo>
                    <a:pt x="647" y="639"/>
                  </a:lnTo>
                  <a:cubicBezTo>
                    <a:pt x="735" y="709"/>
                    <a:pt x="830" y="784"/>
                    <a:pt x="933" y="864"/>
                  </a:cubicBezTo>
                  <a:cubicBezTo>
                    <a:pt x="1034" y="944"/>
                    <a:pt x="1146" y="1025"/>
                    <a:pt x="1262" y="1114"/>
                  </a:cubicBezTo>
                  <a:cubicBezTo>
                    <a:pt x="1378" y="1201"/>
                    <a:pt x="1513" y="1275"/>
                    <a:pt x="1647" y="1363"/>
                  </a:cubicBezTo>
                  <a:cubicBezTo>
                    <a:pt x="1784" y="1445"/>
                    <a:pt x="1927" y="1529"/>
                    <a:pt x="2076" y="1617"/>
                  </a:cubicBezTo>
                  <a:cubicBezTo>
                    <a:pt x="2230" y="1691"/>
                    <a:pt x="2390" y="1775"/>
                    <a:pt x="2556" y="1851"/>
                  </a:cubicBezTo>
                  <a:cubicBezTo>
                    <a:pt x="2638" y="1889"/>
                    <a:pt x="2722" y="1929"/>
                    <a:pt x="2807" y="1967"/>
                  </a:cubicBezTo>
                  <a:cubicBezTo>
                    <a:pt x="2894" y="2004"/>
                    <a:pt x="2985" y="2036"/>
                    <a:pt x="3075" y="2071"/>
                  </a:cubicBezTo>
                  <a:cubicBezTo>
                    <a:pt x="3257" y="2137"/>
                    <a:pt x="3443" y="2201"/>
                    <a:pt x="3633" y="2265"/>
                  </a:cubicBezTo>
                  <a:cubicBezTo>
                    <a:pt x="4019" y="2365"/>
                    <a:pt x="4420" y="2475"/>
                    <a:pt x="4839" y="2529"/>
                  </a:cubicBezTo>
                  <a:cubicBezTo>
                    <a:pt x="5254" y="2599"/>
                    <a:pt x="5682" y="2614"/>
                    <a:pt x="6110" y="2630"/>
                  </a:cubicBezTo>
                  <a:cubicBezTo>
                    <a:pt x="6537" y="2614"/>
                    <a:pt x="6965" y="2595"/>
                    <a:pt x="7381" y="2523"/>
                  </a:cubicBezTo>
                  <a:cubicBezTo>
                    <a:pt x="7798" y="2471"/>
                    <a:pt x="8198" y="2356"/>
                    <a:pt x="8585" y="2255"/>
                  </a:cubicBezTo>
                  <a:cubicBezTo>
                    <a:pt x="8775" y="2191"/>
                    <a:pt x="8962" y="2125"/>
                    <a:pt x="9144" y="2058"/>
                  </a:cubicBezTo>
                  <a:cubicBezTo>
                    <a:pt x="9232" y="2023"/>
                    <a:pt x="9321" y="1991"/>
                    <a:pt x="9408" y="1954"/>
                  </a:cubicBezTo>
                  <a:cubicBezTo>
                    <a:pt x="9493" y="1915"/>
                    <a:pt x="9576" y="1875"/>
                    <a:pt x="9660" y="1837"/>
                  </a:cubicBezTo>
                  <a:cubicBezTo>
                    <a:pt x="9825" y="1757"/>
                    <a:pt x="9985" y="1678"/>
                    <a:pt x="10138" y="1600"/>
                  </a:cubicBezTo>
                  <a:cubicBezTo>
                    <a:pt x="10288" y="1513"/>
                    <a:pt x="10430" y="1428"/>
                    <a:pt x="10565" y="1343"/>
                  </a:cubicBezTo>
                  <a:cubicBezTo>
                    <a:pt x="10700" y="1257"/>
                    <a:pt x="10836" y="1183"/>
                    <a:pt x="10950" y="1093"/>
                  </a:cubicBezTo>
                  <a:cubicBezTo>
                    <a:pt x="11066" y="1006"/>
                    <a:pt x="11177" y="924"/>
                    <a:pt x="11278" y="842"/>
                  </a:cubicBezTo>
                  <a:cubicBezTo>
                    <a:pt x="11379" y="761"/>
                    <a:pt x="11475" y="686"/>
                    <a:pt x="11563" y="616"/>
                  </a:cubicBezTo>
                  <a:cubicBezTo>
                    <a:pt x="11645" y="540"/>
                    <a:pt x="11720" y="471"/>
                    <a:pt x="11788" y="408"/>
                  </a:cubicBezTo>
                  <a:cubicBezTo>
                    <a:pt x="11927" y="276"/>
                    <a:pt x="12033" y="172"/>
                    <a:pt x="12104" y="102"/>
                  </a:cubicBezTo>
                  <a:cubicBezTo>
                    <a:pt x="12140" y="68"/>
                    <a:pt x="12166" y="42"/>
                    <a:pt x="12182" y="25"/>
                  </a:cubicBezTo>
                  <a:lnTo>
                    <a:pt x="1220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46"/>
            <p:cNvSpPr/>
            <p:nvPr/>
          </p:nvSpPr>
          <p:spPr>
            <a:xfrm>
              <a:off x="4115709" y="2933530"/>
              <a:ext cx="899229" cy="193813"/>
            </a:xfrm>
            <a:custGeom>
              <a:rect b="b" l="l" r="r" t="t"/>
              <a:pathLst>
                <a:path extrusionOk="0" h="2631" w="12207">
                  <a:moveTo>
                    <a:pt x="12207" y="1"/>
                  </a:moveTo>
                  <a:lnTo>
                    <a:pt x="12185" y="22"/>
                  </a:lnTo>
                  <a:cubicBezTo>
                    <a:pt x="12166" y="38"/>
                    <a:pt x="12136" y="65"/>
                    <a:pt x="12096" y="100"/>
                  </a:cubicBezTo>
                  <a:cubicBezTo>
                    <a:pt x="12020" y="165"/>
                    <a:pt x="11911" y="264"/>
                    <a:pt x="11769" y="385"/>
                  </a:cubicBezTo>
                  <a:cubicBezTo>
                    <a:pt x="11699" y="445"/>
                    <a:pt x="11621" y="511"/>
                    <a:pt x="11535" y="582"/>
                  </a:cubicBezTo>
                  <a:cubicBezTo>
                    <a:pt x="11445" y="649"/>
                    <a:pt x="11348" y="720"/>
                    <a:pt x="11243" y="794"/>
                  </a:cubicBezTo>
                  <a:cubicBezTo>
                    <a:pt x="11137" y="869"/>
                    <a:pt x="11027" y="948"/>
                    <a:pt x="10907" y="1027"/>
                  </a:cubicBezTo>
                  <a:cubicBezTo>
                    <a:pt x="10788" y="1107"/>
                    <a:pt x="10657" y="1187"/>
                    <a:pt x="10519" y="1265"/>
                  </a:cubicBezTo>
                  <a:cubicBezTo>
                    <a:pt x="10383" y="1345"/>
                    <a:pt x="10240" y="1427"/>
                    <a:pt x="10090" y="1508"/>
                  </a:cubicBezTo>
                  <a:cubicBezTo>
                    <a:pt x="9936" y="1580"/>
                    <a:pt x="9777" y="1654"/>
                    <a:pt x="9612" y="1729"/>
                  </a:cubicBezTo>
                  <a:cubicBezTo>
                    <a:pt x="9529" y="1765"/>
                    <a:pt x="9446" y="1801"/>
                    <a:pt x="9361" y="1838"/>
                  </a:cubicBezTo>
                  <a:cubicBezTo>
                    <a:pt x="9274" y="1873"/>
                    <a:pt x="9184" y="1902"/>
                    <a:pt x="9095" y="1934"/>
                  </a:cubicBezTo>
                  <a:cubicBezTo>
                    <a:pt x="8916" y="1997"/>
                    <a:pt x="8733" y="2060"/>
                    <a:pt x="8546" y="2121"/>
                  </a:cubicBezTo>
                  <a:cubicBezTo>
                    <a:pt x="8163" y="2216"/>
                    <a:pt x="7770" y="2327"/>
                    <a:pt x="7358" y="2375"/>
                  </a:cubicBezTo>
                  <a:cubicBezTo>
                    <a:pt x="6950" y="2442"/>
                    <a:pt x="6529" y="2456"/>
                    <a:pt x="6110" y="2469"/>
                  </a:cubicBezTo>
                  <a:cubicBezTo>
                    <a:pt x="5691" y="2456"/>
                    <a:pt x="5270" y="2446"/>
                    <a:pt x="4861" y="2379"/>
                  </a:cubicBezTo>
                  <a:cubicBezTo>
                    <a:pt x="4450" y="2331"/>
                    <a:pt x="4056" y="2226"/>
                    <a:pt x="3673" y="2130"/>
                  </a:cubicBezTo>
                  <a:cubicBezTo>
                    <a:pt x="3484" y="2070"/>
                    <a:pt x="3301" y="2008"/>
                    <a:pt x="3120" y="1946"/>
                  </a:cubicBezTo>
                  <a:cubicBezTo>
                    <a:pt x="3032" y="1915"/>
                    <a:pt x="2942" y="1886"/>
                    <a:pt x="2856" y="1852"/>
                  </a:cubicBezTo>
                  <a:cubicBezTo>
                    <a:pt x="2771" y="1815"/>
                    <a:pt x="2688" y="1779"/>
                    <a:pt x="2605" y="1743"/>
                  </a:cubicBezTo>
                  <a:cubicBezTo>
                    <a:pt x="2439" y="1671"/>
                    <a:pt x="2280" y="1594"/>
                    <a:pt x="2125" y="1524"/>
                  </a:cubicBezTo>
                  <a:cubicBezTo>
                    <a:pt x="1975" y="1442"/>
                    <a:pt x="1831" y="1363"/>
                    <a:pt x="1694" y="1283"/>
                  </a:cubicBezTo>
                  <a:cubicBezTo>
                    <a:pt x="1418" y="1131"/>
                    <a:pt x="1180" y="965"/>
                    <a:pt x="969" y="817"/>
                  </a:cubicBezTo>
                  <a:lnTo>
                    <a:pt x="675" y="606"/>
                  </a:lnTo>
                  <a:lnTo>
                    <a:pt x="442" y="409"/>
                  </a:lnTo>
                  <a:cubicBezTo>
                    <a:pt x="296" y="288"/>
                    <a:pt x="187" y="190"/>
                    <a:pt x="113" y="125"/>
                  </a:cubicBezTo>
                  <a:lnTo>
                    <a:pt x="0" y="26"/>
                  </a:lnTo>
                  <a:lnTo>
                    <a:pt x="0" y="26"/>
                  </a:lnTo>
                  <a:lnTo>
                    <a:pt x="107" y="131"/>
                  </a:lnTo>
                  <a:cubicBezTo>
                    <a:pt x="180" y="199"/>
                    <a:pt x="282" y="304"/>
                    <a:pt x="421" y="431"/>
                  </a:cubicBezTo>
                  <a:lnTo>
                    <a:pt x="647" y="639"/>
                  </a:lnTo>
                  <a:cubicBezTo>
                    <a:pt x="735" y="709"/>
                    <a:pt x="830" y="784"/>
                    <a:pt x="933" y="864"/>
                  </a:cubicBezTo>
                  <a:cubicBezTo>
                    <a:pt x="1034" y="944"/>
                    <a:pt x="1146" y="1025"/>
                    <a:pt x="1262" y="1114"/>
                  </a:cubicBezTo>
                  <a:cubicBezTo>
                    <a:pt x="1378" y="1201"/>
                    <a:pt x="1513" y="1275"/>
                    <a:pt x="1647" y="1363"/>
                  </a:cubicBezTo>
                  <a:cubicBezTo>
                    <a:pt x="1784" y="1445"/>
                    <a:pt x="1927" y="1529"/>
                    <a:pt x="2076" y="1617"/>
                  </a:cubicBezTo>
                  <a:cubicBezTo>
                    <a:pt x="2230" y="1691"/>
                    <a:pt x="2390" y="1775"/>
                    <a:pt x="2556" y="1851"/>
                  </a:cubicBezTo>
                  <a:cubicBezTo>
                    <a:pt x="2638" y="1889"/>
                    <a:pt x="2722" y="1929"/>
                    <a:pt x="2807" y="1967"/>
                  </a:cubicBezTo>
                  <a:cubicBezTo>
                    <a:pt x="2894" y="2004"/>
                    <a:pt x="2985" y="2036"/>
                    <a:pt x="3075" y="2071"/>
                  </a:cubicBezTo>
                  <a:cubicBezTo>
                    <a:pt x="3257" y="2137"/>
                    <a:pt x="3443" y="2201"/>
                    <a:pt x="3633" y="2265"/>
                  </a:cubicBezTo>
                  <a:cubicBezTo>
                    <a:pt x="4019" y="2365"/>
                    <a:pt x="4420" y="2475"/>
                    <a:pt x="4839" y="2529"/>
                  </a:cubicBezTo>
                  <a:cubicBezTo>
                    <a:pt x="5254" y="2599"/>
                    <a:pt x="5682" y="2614"/>
                    <a:pt x="6110" y="2630"/>
                  </a:cubicBezTo>
                  <a:cubicBezTo>
                    <a:pt x="6537" y="2614"/>
                    <a:pt x="6965" y="2595"/>
                    <a:pt x="7381" y="2523"/>
                  </a:cubicBezTo>
                  <a:cubicBezTo>
                    <a:pt x="7798" y="2471"/>
                    <a:pt x="8198" y="2356"/>
                    <a:pt x="8585" y="2255"/>
                  </a:cubicBezTo>
                  <a:cubicBezTo>
                    <a:pt x="8775" y="2191"/>
                    <a:pt x="8962" y="2125"/>
                    <a:pt x="9144" y="2058"/>
                  </a:cubicBezTo>
                  <a:cubicBezTo>
                    <a:pt x="9232" y="2023"/>
                    <a:pt x="9321" y="1991"/>
                    <a:pt x="9408" y="1954"/>
                  </a:cubicBezTo>
                  <a:cubicBezTo>
                    <a:pt x="9493" y="1915"/>
                    <a:pt x="9576" y="1875"/>
                    <a:pt x="9660" y="1837"/>
                  </a:cubicBezTo>
                  <a:cubicBezTo>
                    <a:pt x="9825" y="1757"/>
                    <a:pt x="9985" y="1678"/>
                    <a:pt x="10138" y="1600"/>
                  </a:cubicBezTo>
                  <a:cubicBezTo>
                    <a:pt x="10288" y="1513"/>
                    <a:pt x="10430" y="1428"/>
                    <a:pt x="10565" y="1343"/>
                  </a:cubicBezTo>
                  <a:cubicBezTo>
                    <a:pt x="10700" y="1257"/>
                    <a:pt x="10836" y="1183"/>
                    <a:pt x="10950" y="1093"/>
                  </a:cubicBezTo>
                  <a:cubicBezTo>
                    <a:pt x="11066" y="1006"/>
                    <a:pt x="11177" y="924"/>
                    <a:pt x="11278" y="842"/>
                  </a:cubicBezTo>
                  <a:cubicBezTo>
                    <a:pt x="11379" y="761"/>
                    <a:pt x="11475" y="686"/>
                    <a:pt x="11563" y="616"/>
                  </a:cubicBezTo>
                  <a:cubicBezTo>
                    <a:pt x="11645" y="540"/>
                    <a:pt x="11720" y="471"/>
                    <a:pt x="11788" y="408"/>
                  </a:cubicBezTo>
                  <a:cubicBezTo>
                    <a:pt x="11927" y="276"/>
                    <a:pt x="12033" y="172"/>
                    <a:pt x="12104" y="102"/>
                  </a:cubicBezTo>
                  <a:cubicBezTo>
                    <a:pt x="12140" y="68"/>
                    <a:pt x="12166" y="42"/>
                    <a:pt x="12182" y="25"/>
                  </a:cubicBezTo>
                  <a:lnTo>
                    <a:pt x="12207" y="1"/>
                  </a:lnTo>
                  <a:close/>
                </a:path>
              </a:pathLst>
            </a:custGeom>
            <a:solidFill>
              <a:schemeClr val="accent2"/>
            </a:solidFill>
            <a:ln cap="flat" cmpd="sng" w="225">
              <a:solidFill>
                <a:srgbClr val="ECECEC"/>
              </a:solidFill>
              <a:prstDash val="solid"/>
              <a:miter lim="106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46"/>
            <p:cNvSpPr/>
            <p:nvPr/>
          </p:nvSpPr>
          <p:spPr>
            <a:xfrm>
              <a:off x="4212209" y="2839019"/>
              <a:ext cx="704458" cy="151971"/>
            </a:xfrm>
            <a:custGeom>
              <a:rect b="b" l="l" r="r" t="t"/>
              <a:pathLst>
                <a:path extrusionOk="0" h="2063" w="9563">
                  <a:moveTo>
                    <a:pt x="9563" y="0"/>
                  </a:moveTo>
                  <a:lnTo>
                    <a:pt x="9215" y="294"/>
                  </a:lnTo>
                  <a:lnTo>
                    <a:pt x="9032" y="450"/>
                  </a:lnTo>
                  <a:lnTo>
                    <a:pt x="8800" y="610"/>
                  </a:lnTo>
                  <a:cubicBezTo>
                    <a:pt x="8635" y="725"/>
                    <a:pt x="8451" y="858"/>
                    <a:pt x="8231" y="973"/>
                  </a:cubicBezTo>
                  <a:cubicBezTo>
                    <a:pt x="8124" y="1034"/>
                    <a:pt x="8012" y="1098"/>
                    <a:pt x="7896" y="1163"/>
                  </a:cubicBezTo>
                  <a:lnTo>
                    <a:pt x="7519" y="1330"/>
                  </a:lnTo>
                  <a:lnTo>
                    <a:pt x="7323" y="1418"/>
                  </a:lnTo>
                  <a:cubicBezTo>
                    <a:pt x="7256" y="1445"/>
                    <a:pt x="7184" y="1465"/>
                    <a:pt x="7115" y="1490"/>
                  </a:cubicBezTo>
                  <a:lnTo>
                    <a:pt x="6686" y="1635"/>
                  </a:lnTo>
                  <a:cubicBezTo>
                    <a:pt x="6385" y="1702"/>
                    <a:pt x="6080" y="1795"/>
                    <a:pt x="5757" y="1826"/>
                  </a:cubicBezTo>
                  <a:cubicBezTo>
                    <a:pt x="5438" y="1885"/>
                    <a:pt x="5109" y="1884"/>
                    <a:pt x="4782" y="1900"/>
                  </a:cubicBezTo>
                  <a:cubicBezTo>
                    <a:pt x="4456" y="1884"/>
                    <a:pt x="4126" y="1885"/>
                    <a:pt x="3807" y="1826"/>
                  </a:cubicBezTo>
                  <a:cubicBezTo>
                    <a:pt x="3485" y="1796"/>
                    <a:pt x="3180" y="1702"/>
                    <a:pt x="2879" y="1635"/>
                  </a:cubicBezTo>
                  <a:lnTo>
                    <a:pt x="2450" y="1490"/>
                  </a:lnTo>
                  <a:cubicBezTo>
                    <a:pt x="2380" y="1465"/>
                    <a:pt x="2309" y="1445"/>
                    <a:pt x="2242" y="1418"/>
                  </a:cubicBezTo>
                  <a:lnTo>
                    <a:pt x="2045" y="1331"/>
                  </a:lnTo>
                  <a:lnTo>
                    <a:pt x="1668" y="1165"/>
                  </a:lnTo>
                  <a:lnTo>
                    <a:pt x="1333" y="975"/>
                  </a:lnTo>
                  <a:cubicBezTo>
                    <a:pt x="1113" y="860"/>
                    <a:pt x="930" y="727"/>
                    <a:pt x="765" y="612"/>
                  </a:cubicBezTo>
                  <a:lnTo>
                    <a:pt x="533" y="452"/>
                  </a:lnTo>
                  <a:lnTo>
                    <a:pt x="350" y="296"/>
                  </a:lnTo>
                  <a:lnTo>
                    <a:pt x="1" y="2"/>
                  </a:lnTo>
                  <a:lnTo>
                    <a:pt x="329" y="318"/>
                  </a:lnTo>
                  <a:lnTo>
                    <a:pt x="504" y="484"/>
                  </a:lnTo>
                  <a:lnTo>
                    <a:pt x="728" y="659"/>
                  </a:lnTo>
                  <a:lnTo>
                    <a:pt x="985" y="858"/>
                  </a:lnTo>
                  <a:cubicBezTo>
                    <a:pt x="1073" y="930"/>
                    <a:pt x="1181" y="984"/>
                    <a:pt x="1287" y="1052"/>
                  </a:cubicBezTo>
                  <a:lnTo>
                    <a:pt x="1620" y="1256"/>
                  </a:lnTo>
                  <a:lnTo>
                    <a:pt x="1997" y="1439"/>
                  </a:lnTo>
                  <a:lnTo>
                    <a:pt x="2194" y="1534"/>
                  </a:lnTo>
                  <a:cubicBezTo>
                    <a:pt x="2261" y="1564"/>
                    <a:pt x="2332" y="1587"/>
                    <a:pt x="2403" y="1614"/>
                  </a:cubicBezTo>
                  <a:lnTo>
                    <a:pt x="2839" y="1771"/>
                  </a:lnTo>
                  <a:cubicBezTo>
                    <a:pt x="3144" y="1842"/>
                    <a:pt x="3456" y="1941"/>
                    <a:pt x="3785" y="1976"/>
                  </a:cubicBezTo>
                  <a:cubicBezTo>
                    <a:pt x="4111" y="2039"/>
                    <a:pt x="4447" y="2043"/>
                    <a:pt x="4782" y="2062"/>
                  </a:cubicBezTo>
                  <a:cubicBezTo>
                    <a:pt x="5118" y="2042"/>
                    <a:pt x="5454" y="2039"/>
                    <a:pt x="5779" y="1976"/>
                  </a:cubicBezTo>
                  <a:cubicBezTo>
                    <a:pt x="6109" y="1942"/>
                    <a:pt x="6420" y="1842"/>
                    <a:pt x="6725" y="1771"/>
                  </a:cubicBezTo>
                  <a:lnTo>
                    <a:pt x="7161" y="1614"/>
                  </a:lnTo>
                  <a:cubicBezTo>
                    <a:pt x="7231" y="1587"/>
                    <a:pt x="7303" y="1565"/>
                    <a:pt x="7370" y="1534"/>
                  </a:cubicBezTo>
                  <a:lnTo>
                    <a:pt x="7568" y="1439"/>
                  </a:lnTo>
                  <a:lnTo>
                    <a:pt x="7945" y="1256"/>
                  </a:lnTo>
                  <a:lnTo>
                    <a:pt x="8278" y="1052"/>
                  </a:lnTo>
                  <a:cubicBezTo>
                    <a:pt x="8383" y="984"/>
                    <a:pt x="8492" y="930"/>
                    <a:pt x="8580" y="858"/>
                  </a:cubicBezTo>
                  <a:lnTo>
                    <a:pt x="8836" y="659"/>
                  </a:lnTo>
                  <a:lnTo>
                    <a:pt x="9060" y="485"/>
                  </a:lnTo>
                  <a:lnTo>
                    <a:pt x="9235" y="318"/>
                  </a:lnTo>
                  <a:lnTo>
                    <a:pt x="956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46"/>
            <p:cNvSpPr/>
            <p:nvPr/>
          </p:nvSpPr>
          <p:spPr>
            <a:xfrm>
              <a:off x="4212209" y="2839019"/>
              <a:ext cx="704458" cy="151971"/>
            </a:xfrm>
            <a:custGeom>
              <a:rect b="b" l="l" r="r" t="t"/>
              <a:pathLst>
                <a:path extrusionOk="0" h="2063" w="9563">
                  <a:moveTo>
                    <a:pt x="9563" y="0"/>
                  </a:moveTo>
                  <a:lnTo>
                    <a:pt x="9215" y="294"/>
                  </a:lnTo>
                  <a:lnTo>
                    <a:pt x="9032" y="450"/>
                  </a:lnTo>
                  <a:lnTo>
                    <a:pt x="8800" y="610"/>
                  </a:lnTo>
                  <a:cubicBezTo>
                    <a:pt x="8635" y="725"/>
                    <a:pt x="8451" y="858"/>
                    <a:pt x="8231" y="973"/>
                  </a:cubicBezTo>
                  <a:cubicBezTo>
                    <a:pt x="8124" y="1034"/>
                    <a:pt x="8012" y="1098"/>
                    <a:pt x="7896" y="1163"/>
                  </a:cubicBezTo>
                  <a:lnTo>
                    <a:pt x="7519" y="1330"/>
                  </a:lnTo>
                  <a:lnTo>
                    <a:pt x="7323" y="1418"/>
                  </a:lnTo>
                  <a:cubicBezTo>
                    <a:pt x="7256" y="1445"/>
                    <a:pt x="7184" y="1465"/>
                    <a:pt x="7115" y="1490"/>
                  </a:cubicBezTo>
                  <a:lnTo>
                    <a:pt x="6686" y="1635"/>
                  </a:lnTo>
                  <a:cubicBezTo>
                    <a:pt x="6385" y="1702"/>
                    <a:pt x="6080" y="1795"/>
                    <a:pt x="5757" y="1826"/>
                  </a:cubicBezTo>
                  <a:cubicBezTo>
                    <a:pt x="5438" y="1885"/>
                    <a:pt x="5109" y="1884"/>
                    <a:pt x="4782" y="1900"/>
                  </a:cubicBezTo>
                  <a:cubicBezTo>
                    <a:pt x="4456" y="1884"/>
                    <a:pt x="4126" y="1885"/>
                    <a:pt x="3807" y="1826"/>
                  </a:cubicBezTo>
                  <a:cubicBezTo>
                    <a:pt x="3485" y="1796"/>
                    <a:pt x="3180" y="1702"/>
                    <a:pt x="2879" y="1635"/>
                  </a:cubicBezTo>
                  <a:lnTo>
                    <a:pt x="2450" y="1490"/>
                  </a:lnTo>
                  <a:cubicBezTo>
                    <a:pt x="2380" y="1465"/>
                    <a:pt x="2309" y="1445"/>
                    <a:pt x="2242" y="1418"/>
                  </a:cubicBezTo>
                  <a:lnTo>
                    <a:pt x="2045" y="1331"/>
                  </a:lnTo>
                  <a:lnTo>
                    <a:pt x="1668" y="1165"/>
                  </a:lnTo>
                  <a:lnTo>
                    <a:pt x="1333" y="975"/>
                  </a:lnTo>
                  <a:cubicBezTo>
                    <a:pt x="1113" y="860"/>
                    <a:pt x="930" y="727"/>
                    <a:pt x="765" y="612"/>
                  </a:cubicBezTo>
                  <a:lnTo>
                    <a:pt x="533" y="452"/>
                  </a:lnTo>
                  <a:lnTo>
                    <a:pt x="350" y="296"/>
                  </a:lnTo>
                  <a:lnTo>
                    <a:pt x="1" y="2"/>
                  </a:lnTo>
                  <a:lnTo>
                    <a:pt x="329" y="318"/>
                  </a:lnTo>
                  <a:lnTo>
                    <a:pt x="504" y="484"/>
                  </a:lnTo>
                  <a:lnTo>
                    <a:pt x="728" y="659"/>
                  </a:lnTo>
                  <a:lnTo>
                    <a:pt x="985" y="858"/>
                  </a:lnTo>
                  <a:cubicBezTo>
                    <a:pt x="1073" y="930"/>
                    <a:pt x="1181" y="984"/>
                    <a:pt x="1287" y="1052"/>
                  </a:cubicBezTo>
                  <a:lnTo>
                    <a:pt x="1620" y="1256"/>
                  </a:lnTo>
                  <a:lnTo>
                    <a:pt x="1997" y="1439"/>
                  </a:lnTo>
                  <a:lnTo>
                    <a:pt x="2194" y="1534"/>
                  </a:lnTo>
                  <a:cubicBezTo>
                    <a:pt x="2261" y="1564"/>
                    <a:pt x="2332" y="1587"/>
                    <a:pt x="2403" y="1614"/>
                  </a:cubicBezTo>
                  <a:lnTo>
                    <a:pt x="2839" y="1771"/>
                  </a:lnTo>
                  <a:cubicBezTo>
                    <a:pt x="3144" y="1842"/>
                    <a:pt x="3456" y="1941"/>
                    <a:pt x="3785" y="1976"/>
                  </a:cubicBezTo>
                  <a:cubicBezTo>
                    <a:pt x="4111" y="2039"/>
                    <a:pt x="4447" y="2043"/>
                    <a:pt x="4782" y="2062"/>
                  </a:cubicBezTo>
                  <a:cubicBezTo>
                    <a:pt x="5118" y="2042"/>
                    <a:pt x="5454" y="2039"/>
                    <a:pt x="5779" y="1976"/>
                  </a:cubicBezTo>
                  <a:cubicBezTo>
                    <a:pt x="6109" y="1942"/>
                    <a:pt x="6420" y="1842"/>
                    <a:pt x="6725" y="1771"/>
                  </a:cubicBezTo>
                  <a:lnTo>
                    <a:pt x="7161" y="1614"/>
                  </a:lnTo>
                  <a:cubicBezTo>
                    <a:pt x="7231" y="1587"/>
                    <a:pt x="7303" y="1565"/>
                    <a:pt x="7370" y="1534"/>
                  </a:cubicBezTo>
                  <a:lnTo>
                    <a:pt x="7568" y="1439"/>
                  </a:lnTo>
                  <a:lnTo>
                    <a:pt x="7945" y="1256"/>
                  </a:lnTo>
                  <a:lnTo>
                    <a:pt x="8278" y="1052"/>
                  </a:lnTo>
                  <a:cubicBezTo>
                    <a:pt x="8383" y="984"/>
                    <a:pt x="8492" y="930"/>
                    <a:pt x="8580" y="858"/>
                  </a:cubicBezTo>
                  <a:lnTo>
                    <a:pt x="8836" y="659"/>
                  </a:lnTo>
                  <a:lnTo>
                    <a:pt x="9060" y="485"/>
                  </a:lnTo>
                  <a:lnTo>
                    <a:pt x="9235" y="318"/>
                  </a:lnTo>
                  <a:lnTo>
                    <a:pt x="9563" y="0"/>
                  </a:lnTo>
                  <a:close/>
                </a:path>
              </a:pathLst>
            </a:custGeom>
            <a:solidFill>
              <a:schemeClr val="accent2"/>
            </a:solidFill>
            <a:ln cap="flat" cmpd="sng" w="225">
              <a:solidFill>
                <a:srgbClr val="ECECEC"/>
              </a:solidFill>
              <a:prstDash val="solid"/>
              <a:miter lim="106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8" name="Google Shape;1368;p46"/>
          <p:cNvGrpSpPr/>
          <p:nvPr/>
        </p:nvGrpSpPr>
        <p:grpSpPr>
          <a:xfrm>
            <a:off x="5978036" y="1430116"/>
            <a:ext cx="1466834" cy="1466882"/>
            <a:chOff x="5846200" y="1650375"/>
            <a:chExt cx="1665343" cy="1665398"/>
          </a:xfrm>
        </p:grpSpPr>
        <p:sp>
          <p:nvSpPr>
            <p:cNvPr id="1369" name="Google Shape;1369;p46"/>
            <p:cNvSpPr/>
            <p:nvPr/>
          </p:nvSpPr>
          <p:spPr>
            <a:xfrm>
              <a:off x="5846200" y="1650375"/>
              <a:ext cx="1665343" cy="1665398"/>
            </a:xfrm>
            <a:custGeom>
              <a:rect b="b" l="l" r="r" t="t"/>
              <a:pathLst>
                <a:path extrusionOk="0" h="30421" w="30420">
                  <a:moveTo>
                    <a:pt x="15210" y="0"/>
                  </a:moveTo>
                  <a:cubicBezTo>
                    <a:pt x="11176" y="0"/>
                    <a:pt x="7308" y="1604"/>
                    <a:pt x="4455" y="4455"/>
                  </a:cubicBezTo>
                  <a:cubicBezTo>
                    <a:pt x="1603" y="7308"/>
                    <a:pt x="0" y="11176"/>
                    <a:pt x="0" y="15210"/>
                  </a:cubicBezTo>
                  <a:cubicBezTo>
                    <a:pt x="0" y="19244"/>
                    <a:pt x="1603" y="23113"/>
                    <a:pt x="4455" y="25965"/>
                  </a:cubicBezTo>
                  <a:cubicBezTo>
                    <a:pt x="7308" y="28817"/>
                    <a:pt x="11176" y="30420"/>
                    <a:pt x="15210" y="30420"/>
                  </a:cubicBezTo>
                  <a:cubicBezTo>
                    <a:pt x="19244" y="30420"/>
                    <a:pt x="23112" y="28817"/>
                    <a:pt x="25965" y="25965"/>
                  </a:cubicBezTo>
                  <a:cubicBezTo>
                    <a:pt x="28817" y="23113"/>
                    <a:pt x="30420" y="19244"/>
                    <a:pt x="30420" y="15210"/>
                  </a:cubicBezTo>
                  <a:cubicBezTo>
                    <a:pt x="30420" y="11176"/>
                    <a:pt x="28817" y="7308"/>
                    <a:pt x="25965" y="4455"/>
                  </a:cubicBezTo>
                  <a:cubicBezTo>
                    <a:pt x="23112" y="1604"/>
                    <a:pt x="19244" y="0"/>
                    <a:pt x="1521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46"/>
            <p:cNvSpPr/>
            <p:nvPr/>
          </p:nvSpPr>
          <p:spPr>
            <a:xfrm>
              <a:off x="6422826" y="2226995"/>
              <a:ext cx="512085" cy="512139"/>
            </a:xfrm>
            <a:custGeom>
              <a:rect b="b" l="l" r="r" t="t"/>
              <a:pathLst>
                <a:path extrusionOk="0" h="9355" w="9354">
                  <a:moveTo>
                    <a:pt x="4677" y="0"/>
                  </a:moveTo>
                  <a:cubicBezTo>
                    <a:pt x="2094" y="0"/>
                    <a:pt x="0" y="2095"/>
                    <a:pt x="0" y="4677"/>
                  </a:cubicBezTo>
                  <a:cubicBezTo>
                    <a:pt x="0" y="7260"/>
                    <a:pt x="2094" y="9354"/>
                    <a:pt x="4677" y="9354"/>
                  </a:cubicBezTo>
                  <a:cubicBezTo>
                    <a:pt x="7259" y="9354"/>
                    <a:pt x="9354" y="7260"/>
                    <a:pt x="9354" y="4677"/>
                  </a:cubicBezTo>
                  <a:cubicBezTo>
                    <a:pt x="9354" y="2095"/>
                    <a:pt x="7259" y="0"/>
                    <a:pt x="467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46"/>
            <p:cNvSpPr/>
            <p:nvPr/>
          </p:nvSpPr>
          <p:spPr>
            <a:xfrm>
              <a:off x="6645856" y="2450023"/>
              <a:ext cx="66022" cy="66022"/>
            </a:xfrm>
            <a:custGeom>
              <a:rect b="b" l="l" r="r" t="t"/>
              <a:pathLst>
                <a:path extrusionOk="0" h="1206" w="1206">
                  <a:moveTo>
                    <a:pt x="603" y="1"/>
                  </a:moveTo>
                  <a:cubicBezTo>
                    <a:pt x="270" y="1"/>
                    <a:pt x="1" y="270"/>
                    <a:pt x="1" y="603"/>
                  </a:cubicBezTo>
                  <a:cubicBezTo>
                    <a:pt x="1" y="936"/>
                    <a:pt x="270" y="1206"/>
                    <a:pt x="603" y="1206"/>
                  </a:cubicBezTo>
                  <a:cubicBezTo>
                    <a:pt x="936" y="1206"/>
                    <a:pt x="1205" y="936"/>
                    <a:pt x="1205" y="603"/>
                  </a:cubicBezTo>
                  <a:cubicBezTo>
                    <a:pt x="1205" y="270"/>
                    <a:pt x="936" y="1"/>
                    <a:pt x="60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46"/>
            <p:cNvSpPr/>
            <p:nvPr/>
          </p:nvSpPr>
          <p:spPr>
            <a:xfrm>
              <a:off x="6124960" y="1703148"/>
              <a:ext cx="1102400" cy="237155"/>
            </a:xfrm>
            <a:custGeom>
              <a:rect b="b" l="l" r="r" t="t"/>
              <a:pathLst>
                <a:path extrusionOk="0" h="4332" w="20137">
                  <a:moveTo>
                    <a:pt x="10101" y="1"/>
                  </a:moveTo>
                  <a:cubicBezTo>
                    <a:pt x="10083" y="1"/>
                    <a:pt x="10065" y="1"/>
                    <a:pt x="10046" y="1"/>
                  </a:cubicBezTo>
                  <a:cubicBezTo>
                    <a:pt x="9341" y="4"/>
                    <a:pt x="8640" y="69"/>
                    <a:pt x="7954" y="171"/>
                  </a:cubicBezTo>
                  <a:cubicBezTo>
                    <a:pt x="7270" y="272"/>
                    <a:pt x="6606" y="439"/>
                    <a:pt x="5974" y="625"/>
                  </a:cubicBezTo>
                  <a:cubicBezTo>
                    <a:pt x="5343" y="817"/>
                    <a:pt x="4750" y="1055"/>
                    <a:pt x="4201" y="1307"/>
                  </a:cubicBezTo>
                  <a:cubicBezTo>
                    <a:pt x="3656" y="1567"/>
                    <a:pt x="3153" y="1838"/>
                    <a:pt x="2708" y="2119"/>
                  </a:cubicBezTo>
                  <a:cubicBezTo>
                    <a:pt x="2486" y="2261"/>
                    <a:pt x="2270" y="2392"/>
                    <a:pt x="2078" y="2536"/>
                  </a:cubicBezTo>
                  <a:cubicBezTo>
                    <a:pt x="1883" y="2676"/>
                    <a:pt x="1697" y="2807"/>
                    <a:pt x="1532" y="2943"/>
                  </a:cubicBezTo>
                  <a:cubicBezTo>
                    <a:pt x="1194" y="3204"/>
                    <a:pt x="917" y="3455"/>
                    <a:pt x="688" y="3658"/>
                  </a:cubicBezTo>
                  <a:cubicBezTo>
                    <a:pt x="463" y="3866"/>
                    <a:pt x="295" y="4039"/>
                    <a:pt x="177" y="4152"/>
                  </a:cubicBezTo>
                  <a:cubicBezTo>
                    <a:pt x="117" y="4209"/>
                    <a:pt x="73" y="4254"/>
                    <a:pt x="44" y="4286"/>
                  </a:cubicBezTo>
                  <a:lnTo>
                    <a:pt x="1" y="4332"/>
                  </a:lnTo>
                  <a:lnTo>
                    <a:pt x="1" y="4332"/>
                  </a:lnTo>
                  <a:lnTo>
                    <a:pt x="46" y="4287"/>
                  </a:lnTo>
                  <a:cubicBezTo>
                    <a:pt x="75" y="4256"/>
                    <a:pt x="120" y="4212"/>
                    <a:pt x="181" y="4158"/>
                  </a:cubicBezTo>
                  <a:cubicBezTo>
                    <a:pt x="303" y="4048"/>
                    <a:pt x="475" y="3879"/>
                    <a:pt x="706" y="3678"/>
                  </a:cubicBezTo>
                  <a:cubicBezTo>
                    <a:pt x="940" y="3482"/>
                    <a:pt x="1222" y="3240"/>
                    <a:pt x="1568" y="2990"/>
                  </a:cubicBezTo>
                  <a:cubicBezTo>
                    <a:pt x="1735" y="2859"/>
                    <a:pt x="1925" y="2734"/>
                    <a:pt x="2123" y="2600"/>
                  </a:cubicBezTo>
                  <a:cubicBezTo>
                    <a:pt x="2317" y="2463"/>
                    <a:pt x="2532" y="2333"/>
                    <a:pt x="2755" y="2197"/>
                  </a:cubicBezTo>
                  <a:cubicBezTo>
                    <a:pt x="3201" y="1924"/>
                    <a:pt x="3706" y="1663"/>
                    <a:pt x="4250" y="1414"/>
                  </a:cubicBezTo>
                  <a:cubicBezTo>
                    <a:pt x="4825" y="1161"/>
                    <a:pt x="5414" y="942"/>
                    <a:pt x="6016" y="759"/>
                  </a:cubicBezTo>
                  <a:cubicBezTo>
                    <a:pt x="6643" y="579"/>
                    <a:pt x="7298" y="417"/>
                    <a:pt x="7978" y="320"/>
                  </a:cubicBezTo>
                  <a:cubicBezTo>
                    <a:pt x="8657" y="223"/>
                    <a:pt x="9350" y="164"/>
                    <a:pt x="10047" y="162"/>
                  </a:cubicBezTo>
                  <a:cubicBezTo>
                    <a:pt x="10088" y="162"/>
                    <a:pt x="10128" y="162"/>
                    <a:pt x="10169" y="162"/>
                  </a:cubicBezTo>
                  <a:cubicBezTo>
                    <a:pt x="11493" y="162"/>
                    <a:pt x="12812" y="349"/>
                    <a:pt x="14085" y="717"/>
                  </a:cubicBezTo>
                  <a:cubicBezTo>
                    <a:pt x="14708" y="910"/>
                    <a:pt x="15309" y="1109"/>
                    <a:pt x="15854" y="1357"/>
                  </a:cubicBezTo>
                  <a:cubicBezTo>
                    <a:pt x="16133" y="1467"/>
                    <a:pt x="16388" y="1609"/>
                    <a:pt x="16645" y="1728"/>
                  </a:cubicBezTo>
                  <a:cubicBezTo>
                    <a:pt x="16894" y="1861"/>
                    <a:pt x="17134" y="1990"/>
                    <a:pt x="17359" y="2121"/>
                  </a:cubicBezTo>
                  <a:cubicBezTo>
                    <a:pt x="17809" y="2389"/>
                    <a:pt x="18209" y="2654"/>
                    <a:pt x="18555" y="2903"/>
                  </a:cubicBezTo>
                  <a:lnTo>
                    <a:pt x="19032" y="3262"/>
                  </a:lnTo>
                  <a:lnTo>
                    <a:pt x="19422" y="3585"/>
                  </a:lnTo>
                  <a:cubicBezTo>
                    <a:pt x="19660" y="3776"/>
                    <a:pt x="19827" y="3950"/>
                    <a:pt x="19951" y="4058"/>
                  </a:cubicBezTo>
                  <a:lnTo>
                    <a:pt x="20136" y="4229"/>
                  </a:lnTo>
                  <a:lnTo>
                    <a:pt x="19956" y="4053"/>
                  </a:lnTo>
                  <a:cubicBezTo>
                    <a:pt x="19836" y="3942"/>
                    <a:pt x="19674" y="3764"/>
                    <a:pt x="19440" y="3565"/>
                  </a:cubicBezTo>
                  <a:lnTo>
                    <a:pt x="19057" y="3228"/>
                  </a:lnTo>
                  <a:lnTo>
                    <a:pt x="18590" y="2856"/>
                  </a:lnTo>
                  <a:cubicBezTo>
                    <a:pt x="18422" y="2723"/>
                    <a:pt x="18233" y="2596"/>
                    <a:pt x="18040" y="2454"/>
                  </a:cubicBezTo>
                  <a:cubicBezTo>
                    <a:pt x="17846" y="2313"/>
                    <a:pt x="17626" y="2187"/>
                    <a:pt x="17406" y="2043"/>
                  </a:cubicBezTo>
                  <a:cubicBezTo>
                    <a:pt x="17181" y="1907"/>
                    <a:pt x="16941" y="1774"/>
                    <a:pt x="16693" y="1636"/>
                  </a:cubicBezTo>
                  <a:cubicBezTo>
                    <a:pt x="16437" y="1512"/>
                    <a:pt x="16181" y="1366"/>
                    <a:pt x="15902" y="1249"/>
                  </a:cubicBezTo>
                  <a:cubicBezTo>
                    <a:pt x="15354" y="992"/>
                    <a:pt x="14754" y="777"/>
                    <a:pt x="14124" y="583"/>
                  </a:cubicBezTo>
                  <a:cubicBezTo>
                    <a:pt x="12817" y="197"/>
                    <a:pt x="11463" y="1"/>
                    <a:pt x="101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46"/>
            <p:cNvSpPr/>
            <p:nvPr/>
          </p:nvSpPr>
          <p:spPr>
            <a:xfrm>
              <a:off x="6124960" y="1703148"/>
              <a:ext cx="1102400" cy="237155"/>
            </a:xfrm>
            <a:custGeom>
              <a:rect b="b" l="l" r="r" t="t"/>
              <a:pathLst>
                <a:path extrusionOk="0" h="4332" w="20137">
                  <a:moveTo>
                    <a:pt x="10101" y="1"/>
                  </a:moveTo>
                  <a:cubicBezTo>
                    <a:pt x="10083" y="1"/>
                    <a:pt x="10065" y="1"/>
                    <a:pt x="10046" y="1"/>
                  </a:cubicBezTo>
                  <a:cubicBezTo>
                    <a:pt x="9341" y="4"/>
                    <a:pt x="8640" y="69"/>
                    <a:pt x="7954" y="171"/>
                  </a:cubicBezTo>
                  <a:cubicBezTo>
                    <a:pt x="7270" y="272"/>
                    <a:pt x="6606" y="439"/>
                    <a:pt x="5974" y="625"/>
                  </a:cubicBezTo>
                  <a:cubicBezTo>
                    <a:pt x="5343" y="817"/>
                    <a:pt x="4750" y="1055"/>
                    <a:pt x="4201" y="1307"/>
                  </a:cubicBezTo>
                  <a:cubicBezTo>
                    <a:pt x="3656" y="1567"/>
                    <a:pt x="3153" y="1838"/>
                    <a:pt x="2708" y="2119"/>
                  </a:cubicBezTo>
                  <a:cubicBezTo>
                    <a:pt x="2486" y="2261"/>
                    <a:pt x="2270" y="2392"/>
                    <a:pt x="2078" y="2536"/>
                  </a:cubicBezTo>
                  <a:cubicBezTo>
                    <a:pt x="1883" y="2676"/>
                    <a:pt x="1697" y="2807"/>
                    <a:pt x="1532" y="2943"/>
                  </a:cubicBezTo>
                  <a:cubicBezTo>
                    <a:pt x="1194" y="3204"/>
                    <a:pt x="917" y="3455"/>
                    <a:pt x="688" y="3658"/>
                  </a:cubicBezTo>
                  <a:cubicBezTo>
                    <a:pt x="463" y="3866"/>
                    <a:pt x="295" y="4039"/>
                    <a:pt x="177" y="4152"/>
                  </a:cubicBezTo>
                  <a:cubicBezTo>
                    <a:pt x="117" y="4209"/>
                    <a:pt x="73" y="4254"/>
                    <a:pt x="44" y="4286"/>
                  </a:cubicBezTo>
                  <a:lnTo>
                    <a:pt x="1" y="4332"/>
                  </a:lnTo>
                  <a:lnTo>
                    <a:pt x="1" y="4332"/>
                  </a:lnTo>
                  <a:lnTo>
                    <a:pt x="46" y="4287"/>
                  </a:lnTo>
                  <a:cubicBezTo>
                    <a:pt x="75" y="4256"/>
                    <a:pt x="120" y="4212"/>
                    <a:pt x="181" y="4158"/>
                  </a:cubicBezTo>
                  <a:cubicBezTo>
                    <a:pt x="303" y="4048"/>
                    <a:pt x="475" y="3879"/>
                    <a:pt x="706" y="3678"/>
                  </a:cubicBezTo>
                  <a:cubicBezTo>
                    <a:pt x="940" y="3482"/>
                    <a:pt x="1222" y="3240"/>
                    <a:pt x="1568" y="2990"/>
                  </a:cubicBezTo>
                  <a:cubicBezTo>
                    <a:pt x="1735" y="2859"/>
                    <a:pt x="1925" y="2734"/>
                    <a:pt x="2123" y="2600"/>
                  </a:cubicBezTo>
                  <a:cubicBezTo>
                    <a:pt x="2317" y="2463"/>
                    <a:pt x="2532" y="2333"/>
                    <a:pt x="2755" y="2197"/>
                  </a:cubicBezTo>
                  <a:cubicBezTo>
                    <a:pt x="3201" y="1924"/>
                    <a:pt x="3706" y="1663"/>
                    <a:pt x="4250" y="1414"/>
                  </a:cubicBezTo>
                  <a:cubicBezTo>
                    <a:pt x="4825" y="1161"/>
                    <a:pt x="5414" y="942"/>
                    <a:pt x="6016" y="759"/>
                  </a:cubicBezTo>
                  <a:cubicBezTo>
                    <a:pt x="6643" y="579"/>
                    <a:pt x="7298" y="417"/>
                    <a:pt x="7978" y="320"/>
                  </a:cubicBezTo>
                  <a:cubicBezTo>
                    <a:pt x="8657" y="223"/>
                    <a:pt x="9350" y="164"/>
                    <a:pt x="10047" y="162"/>
                  </a:cubicBezTo>
                  <a:cubicBezTo>
                    <a:pt x="10088" y="162"/>
                    <a:pt x="10128" y="162"/>
                    <a:pt x="10169" y="162"/>
                  </a:cubicBezTo>
                  <a:cubicBezTo>
                    <a:pt x="11493" y="162"/>
                    <a:pt x="12812" y="349"/>
                    <a:pt x="14085" y="717"/>
                  </a:cubicBezTo>
                  <a:cubicBezTo>
                    <a:pt x="14708" y="910"/>
                    <a:pt x="15309" y="1109"/>
                    <a:pt x="15854" y="1357"/>
                  </a:cubicBezTo>
                  <a:cubicBezTo>
                    <a:pt x="16133" y="1467"/>
                    <a:pt x="16388" y="1609"/>
                    <a:pt x="16645" y="1728"/>
                  </a:cubicBezTo>
                  <a:cubicBezTo>
                    <a:pt x="16894" y="1861"/>
                    <a:pt x="17134" y="1990"/>
                    <a:pt x="17359" y="2121"/>
                  </a:cubicBezTo>
                  <a:cubicBezTo>
                    <a:pt x="17809" y="2389"/>
                    <a:pt x="18209" y="2654"/>
                    <a:pt x="18555" y="2903"/>
                  </a:cubicBezTo>
                  <a:lnTo>
                    <a:pt x="19032" y="3262"/>
                  </a:lnTo>
                  <a:lnTo>
                    <a:pt x="19422" y="3585"/>
                  </a:lnTo>
                  <a:cubicBezTo>
                    <a:pt x="19660" y="3776"/>
                    <a:pt x="19827" y="3950"/>
                    <a:pt x="19951" y="4058"/>
                  </a:cubicBezTo>
                  <a:lnTo>
                    <a:pt x="20136" y="4229"/>
                  </a:lnTo>
                  <a:lnTo>
                    <a:pt x="19956" y="4053"/>
                  </a:lnTo>
                  <a:cubicBezTo>
                    <a:pt x="19836" y="3942"/>
                    <a:pt x="19674" y="3764"/>
                    <a:pt x="19440" y="3565"/>
                  </a:cubicBezTo>
                  <a:lnTo>
                    <a:pt x="19057" y="3228"/>
                  </a:lnTo>
                  <a:lnTo>
                    <a:pt x="18590" y="2856"/>
                  </a:lnTo>
                  <a:cubicBezTo>
                    <a:pt x="18422" y="2723"/>
                    <a:pt x="18233" y="2596"/>
                    <a:pt x="18040" y="2454"/>
                  </a:cubicBezTo>
                  <a:cubicBezTo>
                    <a:pt x="17846" y="2313"/>
                    <a:pt x="17626" y="2187"/>
                    <a:pt x="17406" y="2043"/>
                  </a:cubicBezTo>
                  <a:cubicBezTo>
                    <a:pt x="17181" y="1907"/>
                    <a:pt x="16941" y="1774"/>
                    <a:pt x="16693" y="1636"/>
                  </a:cubicBezTo>
                  <a:cubicBezTo>
                    <a:pt x="16437" y="1512"/>
                    <a:pt x="16181" y="1366"/>
                    <a:pt x="15902" y="1249"/>
                  </a:cubicBezTo>
                  <a:cubicBezTo>
                    <a:pt x="15354" y="992"/>
                    <a:pt x="14754" y="777"/>
                    <a:pt x="14124" y="583"/>
                  </a:cubicBezTo>
                  <a:cubicBezTo>
                    <a:pt x="12817" y="197"/>
                    <a:pt x="11463" y="1"/>
                    <a:pt x="1010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46"/>
            <p:cNvSpPr/>
            <p:nvPr/>
          </p:nvSpPr>
          <p:spPr>
            <a:xfrm>
              <a:off x="6198044" y="1804535"/>
              <a:ext cx="957600" cy="206115"/>
            </a:xfrm>
            <a:custGeom>
              <a:rect b="b" l="l" r="r" t="t"/>
              <a:pathLst>
                <a:path extrusionOk="0" h="3765" w="17492">
                  <a:moveTo>
                    <a:pt x="8730" y="1"/>
                  </a:moveTo>
                  <a:cubicBezTo>
                    <a:pt x="8121" y="7"/>
                    <a:pt x="7513" y="57"/>
                    <a:pt x="6912" y="149"/>
                  </a:cubicBezTo>
                  <a:cubicBezTo>
                    <a:pt x="6315" y="235"/>
                    <a:pt x="5740" y="384"/>
                    <a:pt x="5189" y="541"/>
                  </a:cubicBezTo>
                  <a:cubicBezTo>
                    <a:pt x="4912" y="628"/>
                    <a:pt x="4644" y="723"/>
                    <a:pt x="4385" y="822"/>
                  </a:cubicBezTo>
                  <a:cubicBezTo>
                    <a:pt x="4259" y="871"/>
                    <a:pt x="4135" y="920"/>
                    <a:pt x="4013" y="973"/>
                  </a:cubicBezTo>
                  <a:cubicBezTo>
                    <a:pt x="3891" y="1024"/>
                    <a:pt x="3769" y="1081"/>
                    <a:pt x="3649" y="1135"/>
                  </a:cubicBezTo>
                  <a:cubicBezTo>
                    <a:pt x="3412" y="1248"/>
                    <a:pt x="3183" y="1364"/>
                    <a:pt x="2965" y="1480"/>
                  </a:cubicBezTo>
                  <a:cubicBezTo>
                    <a:pt x="2750" y="1600"/>
                    <a:pt x="2546" y="1719"/>
                    <a:pt x="2351" y="1841"/>
                  </a:cubicBezTo>
                  <a:cubicBezTo>
                    <a:pt x="2159" y="1965"/>
                    <a:pt x="1970" y="2077"/>
                    <a:pt x="1804" y="2203"/>
                  </a:cubicBezTo>
                  <a:cubicBezTo>
                    <a:pt x="1636" y="2326"/>
                    <a:pt x="1474" y="2440"/>
                    <a:pt x="1331" y="2558"/>
                  </a:cubicBezTo>
                  <a:cubicBezTo>
                    <a:pt x="1183" y="2672"/>
                    <a:pt x="1048" y="2783"/>
                    <a:pt x="924" y="2888"/>
                  </a:cubicBezTo>
                  <a:cubicBezTo>
                    <a:pt x="805" y="2992"/>
                    <a:pt x="696" y="3091"/>
                    <a:pt x="598" y="3179"/>
                  </a:cubicBezTo>
                  <a:cubicBezTo>
                    <a:pt x="401" y="3361"/>
                    <a:pt x="255" y="3511"/>
                    <a:pt x="151" y="3611"/>
                  </a:cubicBezTo>
                  <a:cubicBezTo>
                    <a:pt x="100" y="3659"/>
                    <a:pt x="62" y="3698"/>
                    <a:pt x="38" y="3725"/>
                  </a:cubicBezTo>
                  <a:lnTo>
                    <a:pt x="1" y="3765"/>
                  </a:lnTo>
                  <a:lnTo>
                    <a:pt x="38" y="3727"/>
                  </a:lnTo>
                  <a:cubicBezTo>
                    <a:pt x="64" y="3700"/>
                    <a:pt x="103" y="3663"/>
                    <a:pt x="158" y="3614"/>
                  </a:cubicBezTo>
                  <a:cubicBezTo>
                    <a:pt x="264" y="3519"/>
                    <a:pt x="416" y="3374"/>
                    <a:pt x="617" y="3201"/>
                  </a:cubicBezTo>
                  <a:cubicBezTo>
                    <a:pt x="718" y="3115"/>
                    <a:pt x="829" y="3021"/>
                    <a:pt x="953" y="2920"/>
                  </a:cubicBezTo>
                  <a:cubicBezTo>
                    <a:pt x="1078" y="2820"/>
                    <a:pt x="1216" y="2714"/>
                    <a:pt x="1367" y="2606"/>
                  </a:cubicBezTo>
                  <a:cubicBezTo>
                    <a:pt x="1513" y="2493"/>
                    <a:pt x="1676" y="2384"/>
                    <a:pt x="1848" y="2268"/>
                  </a:cubicBezTo>
                  <a:cubicBezTo>
                    <a:pt x="2018" y="2149"/>
                    <a:pt x="2204" y="2036"/>
                    <a:pt x="2399" y="1920"/>
                  </a:cubicBezTo>
                  <a:cubicBezTo>
                    <a:pt x="2594" y="1803"/>
                    <a:pt x="2800" y="1686"/>
                    <a:pt x="3017" y="1572"/>
                  </a:cubicBezTo>
                  <a:cubicBezTo>
                    <a:pt x="3235" y="1461"/>
                    <a:pt x="3462" y="1351"/>
                    <a:pt x="3699" y="1243"/>
                  </a:cubicBezTo>
                  <a:cubicBezTo>
                    <a:pt x="3817" y="1192"/>
                    <a:pt x="3937" y="1140"/>
                    <a:pt x="4059" y="1089"/>
                  </a:cubicBezTo>
                  <a:cubicBezTo>
                    <a:pt x="4184" y="1039"/>
                    <a:pt x="4311" y="991"/>
                    <a:pt x="4440" y="943"/>
                  </a:cubicBezTo>
                  <a:cubicBezTo>
                    <a:pt x="4696" y="849"/>
                    <a:pt x="4959" y="759"/>
                    <a:pt x="5230" y="676"/>
                  </a:cubicBezTo>
                  <a:cubicBezTo>
                    <a:pt x="5775" y="524"/>
                    <a:pt x="6344" y="380"/>
                    <a:pt x="6933" y="299"/>
                  </a:cubicBezTo>
                  <a:cubicBezTo>
                    <a:pt x="7528" y="211"/>
                    <a:pt x="8128" y="165"/>
                    <a:pt x="8730" y="161"/>
                  </a:cubicBezTo>
                  <a:cubicBezTo>
                    <a:pt x="9333" y="164"/>
                    <a:pt x="9937" y="197"/>
                    <a:pt x="10527" y="281"/>
                  </a:cubicBezTo>
                  <a:cubicBezTo>
                    <a:pt x="11116" y="365"/>
                    <a:pt x="11688" y="493"/>
                    <a:pt x="12234" y="644"/>
                  </a:cubicBezTo>
                  <a:cubicBezTo>
                    <a:pt x="12507" y="729"/>
                    <a:pt x="12774" y="816"/>
                    <a:pt x="13035" y="908"/>
                  </a:cubicBezTo>
                  <a:cubicBezTo>
                    <a:pt x="13161" y="952"/>
                    <a:pt x="13286" y="997"/>
                    <a:pt x="13408" y="1045"/>
                  </a:cubicBezTo>
                  <a:cubicBezTo>
                    <a:pt x="13529" y="1093"/>
                    <a:pt x="13652" y="1146"/>
                    <a:pt x="13771" y="1199"/>
                  </a:cubicBezTo>
                  <a:cubicBezTo>
                    <a:pt x="14012" y="1297"/>
                    <a:pt x="14235" y="1417"/>
                    <a:pt x="14457" y="1520"/>
                  </a:cubicBezTo>
                  <a:cubicBezTo>
                    <a:pt x="14672" y="1636"/>
                    <a:pt x="14880" y="1748"/>
                    <a:pt x="15077" y="1862"/>
                  </a:cubicBezTo>
                  <a:cubicBezTo>
                    <a:pt x="15469" y="2093"/>
                    <a:pt x="15815" y="2324"/>
                    <a:pt x="16116" y="2540"/>
                  </a:cubicBezTo>
                  <a:lnTo>
                    <a:pt x="16531" y="2848"/>
                  </a:lnTo>
                  <a:lnTo>
                    <a:pt x="16869" y="3130"/>
                  </a:lnTo>
                  <a:cubicBezTo>
                    <a:pt x="17076" y="3298"/>
                    <a:pt x="17225" y="3446"/>
                    <a:pt x="17331" y="3540"/>
                  </a:cubicBezTo>
                  <a:lnTo>
                    <a:pt x="17492" y="3688"/>
                  </a:lnTo>
                  <a:lnTo>
                    <a:pt x="17336" y="3535"/>
                  </a:lnTo>
                  <a:cubicBezTo>
                    <a:pt x="17232" y="3438"/>
                    <a:pt x="17090" y="3284"/>
                    <a:pt x="16887" y="3110"/>
                  </a:cubicBezTo>
                  <a:lnTo>
                    <a:pt x="16558" y="2816"/>
                  </a:lnTo>
                  <a:lnTo>
                    <a:pt x="16151" y="2493"/>
                  </a:lnTo>
                  <a:cubicBezTo>
                    <a:pt x="16005" y="2377"/>
                    <a:pt x="15842" y="2265"/>
                    <a:pt x="15674" y="2141"/>
                  </a:cubicBezTo>
                  <a:cubicBezTo>
                    <a:pt x="15506" y="2018"/>
                    <a:pt x="15315" y="1909"/>
                    <a:pt x="15124" y="1784"/>
                  </a:cubicBezTo>
                  <a:cubicBezTo>
                    <a:pt x="14927" y="1666"/>
                    <a:pt x="14720" y="1549"/>
                    <a:pt x="14504" y="1428"/>
                  </a:cubicBezTo>
                  <a:cubicBezTo>
                    <a:pt x="14282" y="1321"/>
                    <a:pt x="14059" y="1195"/>
                    <a:pt x="13818" y="1092"/>
                  </a:cubicBezTo>
                  <a:cubicBezTo>
                    <a:pt x="13701" y="1038"/>
                    <a:pt x="13582" y="984"/>
                    <a:pt x="13460" y="932"/>
                  </a:cubicBezTo>
                  <a:cubicBezTo>
                    <a:pt x="13334" y="880"/>
                    <a:pt x="13206" y="831"/>
                    <a:pt x="13074" y="783"/>
                  </a:cubicBezTo>
                  <a:cubicBezTo>
                    <a:pt x="12815" y="686"/>
                    <a:pt x="12548" y="597"/>
                    <a:pt x="12273" y="510"/>
                  </a:cubicBezTo>
                  <a:cubicBezTo>
                    <a:pt x="11722" y="354"/>
                    <a:pt x="11144" y="220"/>
                    <a:pt x="10548" y="132"/>
                  </a:cubicBezTo>
                  <a:cubicBezTo>
                    <a:pt x="9952" y="45"/>
                    <a:pt x="9340" y="7"/>
                    <a:pt x="873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46"/>
            <p:cNvSpPr/>
            <p:nvPr/>
          </p:nvSpPr>
          <p:spPr>
            <a:xfrm>
              <a:off x="6198044" y="1804535"/>
              <a:ext cx="957600" cy="206115"/>
            </a:xfrm>
            <a:custGeom>
              <a:rect b="b" l="l" r="r" t="t"/>
              <a:pathLst>
                <a:path extrusionOk="0" h="3765" w="17492">
                  <a:moveTo>
                    <a:pt x="8730" y="1"/>
                  </a:moveTo>
                  <a:cubicBezTo>
                    <a:pt x="8121" y="7"/>
                    <a:pt x="7513" y="57"/>
                    <a:pt x="6912" y="149"/>
                  </a:cubicBezTo>
                  <a:cubicBezTo>
                    <a:pt x="6315" y="235"/>
                    <a:pt x="5740" y="384"/>
                    <a:pt x="5189" y="541"/>
                  </a:cubicBezTo>
                  <a:cubicBezTo>
                    <a:pt x="4912" y="628"/>
                    <a:pt x="4644" y="723"/>
                    <a:pt x="4385" y="822"/>
                  </a:cubicBezTo>
                  <a:cubicBezTo>
                    <a:pt x="4259" y="871"/>
                    <a:pt x="4135" y="920"/>
                    <a:pt x="4013" y="973"/>
                  </a:cubicBezTo>
                  <a:cubicBezTo>
                    <a:pt x="3891" y="1024"/>
                    <a:pt x="3769" y="1081"/>
                    <a:pt x="3649" y="1135"/>
                  </a:cubicBezTo>
                  <a:cubicBezTo>
                    <a:pt x="3412" y="1248"/>
                    <a:pt x="3183" y="1364"/>
                    <a:pt x="2965" y="1480"/>
                  </a:cubicBezTo>
                  <a:cubicBezTo>
                    <a:pt x="2750" y="1600"/>
                    <a:pt x="2546" y="1719"/>
                    <a:pt x="2351" y="1841"/>
                  </a:cubicBezTo>
                  <a:cubicBezTo>
                    <a:pt x="2159" y="1965"/>
                    <a:pt x="1970" y="2077"/>
                    <a:pt x="1804" y="2203"/>
                  </a:cubicBezTo>
                  <a:cubicBezTo>
                    <a:pt x="1636" y="2326"/>
                    <a:pt x="1474" y="2440"/>
                    <a:pt x="1331" y="2558"/>
                  </a:cubicBezTo>
                  <a:cubicBezTo>
                    <a:pt x="1183" y="2672"/>
                    <a:pt x="1048" y="2783"/>
                    <a:pt x="924" y="2888"/>
                  </a:cubicBezTo>
                  <a:cubicBezTo>
                    <a:pt x="805" y="2992"/>
                    <a:pt x="696" y="3091"/>
                    <a:pt x="598" y="3179"/>
                  </a:cubicBezTo>
                  <a:cubicBezTo>
                    <a:pt x="401" y="3361"/>
                    <a:pt x="255" y="3511"/>
                    <a:pt x="151" y="3611"/>
                  </a:cubicBezTo>
                  <a:cubicBezTo>
                    <a:pt x="100" y="3659"/>
                    <a:pt x="62" y="3698"/>
                    <a:pt x="38" y="3725"/>
                  </a:cubicBezTo>
                  <a:lnTo>
                    <a:pt x="1" y="3765"/>
                  </a:lnTo>
                  <a:lnTo>
                    <a:pt x="38" y="3727"/>
                  </a:lnTo>
                  <a:cubicBezTo>
                    <a:pt x="64" y="3700"/>
                    <a:pt x="103" y="3663"/>
                    <a:pt x="158" y="3614"/>
                  </a:cubicBezTo>
                  <a:cubicBezTo>
                    <a:pt x="264" y="3519"/>
                    <a:pt x="416" y="3374"/>
                    <a:pt x="617" y="3201"/>
                  </a:cubicBezTo>
                  <a:cubicBezTo>
                    <a:pt x="718" y="3115"/>
                    <a:pt x="829" y="3021"/>
                    <a:pt x="953" y="2920"/>
                  </a:cubicBezTo>
                  <a:cubicBezTo>
                    <a:pt x="1078" y="2820"/>
                    <a:pt x="1216" y="2714"/>
                    <a:pt x="1367" y="2606"/>
                  </a:cubicBezTo>
                  <a:cubicBezTo>
                    <a:pt x="1513" y="2493"/>
                    <a:pt x="1676" y="2384"/>
                    <a:pt x="1848" y="2268"/>
                  </a:cubicBezTo>
                  <a:cubicBezTo>
                    <a:pt x="2018" y="2149"/>
                    <a:pt x="2204" y="2036"/>
                    <a:pt x="2399" y="1920"/>
                  </a:cubicBezTo>
                  <a:cubicBezTo>
                    <a:pt x="2594" y="1803"/>
                    <a:pt x="2800" y="1686"/>
                    <a:pt x="3017" y="1572"/>
                  </a:cubicBezTo>
                  <a:cubicBezTo>
                    <a:pt x="3235" y="1461"/>
                    <a:pt x="3462" y="1351"/>
                    <a:pt x="3699" y="1243"/>
                  </a:cubicBezTo>
                  <a:cubicBezTo>
                    <a:pt x="3817" y="1192"/>
                    <a:pt x="3937" y="1140"/>
                    <a:pt x="4059" y="1089"/>
                  </a:cubicBezTo>
                  <a:cubicBezTo>
                    <a:pt x="4184" y="1039"/>
                    <a:pt x="4311" y="991"/>
                    <a:pt x="4440" y="943"/>
                  </a:cubicBezTo>
                  <a:cubicBezTo>
                    <a:pt x="4696" y="849"/>
                    <a:pt x="4959" y="759"/>
                    <a:pt x="5230" y="676"/>
                  </a:cubicBezTo>
                  <a:cubicBezTo>
                    <a:pt x="5775" y="524"/>
                    <a:pt x="6344" y="380"/>
                    <a:pt x="6933" y="299"/>
                  </a:cubicBezTo>
                  <a:cubicBezTo>
                    <a:pt x="7528" y="211"/>
                    <a:pt x="8128" y="165"/>
                    <a:pt x="8730" y="161"/>
                  </a:cubicBezTo>
                  <a:cubicBezTo>
                    <a:pt x="9333" y="164"/>
                    <a:pt x="9937" y="197"/>
                    <a:pt x="10527" y="281"/>
                  </a:cubicBezTo>
                  <a:cubicBezTo>
                    <a:pt x="11116" y="365"/>
                    <a:pt x="11688" y="493"/>
                    <a:pt x="12234" y="644"/>
                  </a:cubicBezTo>
                  <a:cubicBezTo>
                    <a:pt x="12507" y="729"/>
                    <a:pt x="12774" y="816"/>
                    <a:pt x="13035" y="908"/>
                  </a:cubicBezTo>
                  <a:cubicBezTo>
                    <a:pt x="13161" y="952"/>
                    <a:pt x="13286" y="997"/>
                    <a:pt x="13408" y="1045"/>
                  </a:cubicBezTo>
                  <a:cubicBezTo>
                    <a:pt x="13529" y="1093"/>
                    <a:pt x="13652" y="1146"/>
                    <a:pt x="13771" y="1199"/>
                  </a:cubicBezTo>
                  <a:cubicBezTo>
                    <a:pt x="14012" y="1297"/>
                    <a:pt x="14235" y="1417"/>
                    <a:pt x="14457" y="1520"/>
                  </a:cubicBezTo>
                  <a:cubicBezTo>
                    <a:pt x="14672" y="1636"/>
                    <a:pt x="14880" y="1748"/>
                    <a:pt x="15077" y="1862"/>
                  </a:cubicBezTo>
                  <a:cubicBezTo>
                    <a:pt x="15469" y="2093"/>
                    <a:pt x="15815" y="2324"/>
                    <a:pt x="16116" y="2540"/>
                  </a:cubicBezTo>
                  <a:lnTo>
                    <a:pt x="16531" y="2848"/>
                  </a:lnTo>
                  <a:lnTo>
                    <a:pt x="16869" y="3130"/>
                  </a:lnTo>
                  <a:cubicBezTo>
                    <a:pt x="17076" y="3298"/>
                    <a:pt x="17225" y="3446"/>
                    <a:pt x="17331" y="3540"/>
                  </a:cubicBezTo>
                  <a:lnTo>
                    <a:pt x="17492" y="3688"/>
                  </a:lnTo>
                  <a:lnTo>
                    <a:pt x="17336" y="3535"/>
                  </a:lnTo>
                  <a:cubicBezTo>
                    <a:pt x="17232" y="3438"/>
                    <a:pt x="17090" y="3284"/>
                    <a:pt x="16887" y="3110"/>
                  </a:cubicBezTo>
                  <a:lnTo>
                    <a:pt x="16558" y="2816"/>
                  </a:lnTo>
                  <a:lnTo>
                    <a:pt x="16151" y="2493"/>
                  </a:lnTo>
                  <a:cubicBezTo>
                    <a:pt x="16005" y="2377"/>
                    <a:pt x="15842" y="2265"/>
                    <a:pt x="15674" y="2141"/>
                  </a:cubicBezTo>
                  <a:cubicBezTo>
                    <a:pt x="15506" y="2018"/>
                    <a:pt x="15315" y="1909"/>
                    <a:pt x="15124" y="1784"/>
                  </a:cubicBezTo>
                  <a:cubicBezTo>
                    <a:pt x="14927" y="1666"/>
                    <a:pt x="14720" y="1549"/>
                    <a:pt x="14504" y="1428"/>
                  </a:cubicBezTo>
                  <a:cubicBezTo>
                    <a:pt x="14282" y="1321"/>
                    <a:pt x="14059" y="1195"/>
                    <a:pt x="13818" y="1092"/>
                  </a:cubicBezTo>
                  <a:cubicBezTo>
                    <a:pt x="13701" y="1038"/>
                    <a:pt x="13582" y="984"/>
                    <a:pt x="13460" y="932"/>
                  </a:cubicBezTo>
                  <a:cubicBezTo>
                    <a:pt x="13334" y="880"/>
                    <a:pt x="13206" y="831"/>
                    <a:pt x="13074" y="783"/>
                  </a:cubicBezTo>
                  <a:cubicBezTo>
                    <a:pt x="12815" y="686"/>
                    <a:pt x="12548" y="597"/>
                    <a:pt x="12273" y="510"/>
                  </a:cubicBezTo>
                  <a:cubicBezTo>
                    <a:pt x="11722" y="354"/>
                    <a:pt x="11144" y="220"/>
                    <a:pt x="10548" y="132"/>
                  </a:cubicBezTo>
                  <a:cubicBezTo>
                    <a:pt x="9952" y="45"/>
                    <a:pt x="9340" y="7"/>
                    <a:pt x="87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46"/>
            <p:cNvSpPr/>
            <p:nvPr/>
          </p:nvSpPr>
          <p:spPr>
            <a:xfrm>
              <a:off x="6271073" y="1905811"/>
              <a:ext cx="812854" cy="175075"/>
            </a:xfrm>
            <a:custGeom>
              <a:rect b="b" l="l" r="r" t="t"/>
              <a:pathLst>
                <a:path extrusionOk="0" h="3198" w="14848">
                  <a:moveTo>
                    <a:pt x="7413" y="1"/>
                  </a:moveTo>
                  <a:cubicBezTo>
                    <a:pt x="6893" y="12"/>
                    <a:pt x="6373" y="47"/>
                    <a:pt x="5868" y="129"/>
                  </a:cubicBezTo>
                  <a:cubicBezTo>
                    <a:pt x="5361" y="197"/>
                    <a:pt x="4874" y="330"/>
                    <a:pt x="4405" y="459"/>
                  </a:cubicBezTo>
                  <a:cubicBezTo>
                    <a:pt x="4171" y="534"/>
                    <a:pt x="3944" y="615"/>
                    <a:pt x="3724" y="698"/>
                  </a:cubicBezTo>
                  <a:cubicBezTo>
                    <a:pt x="3617" y="740"/>
                    <a:pt x="3510" y="780"/>
                    <a:pt x="3406" y="825"/>
                  </a:cubicBezTo>
                  <a:cubicBezTo>
                    <a:pt x="3302" y="871"/>
                    <a:pt x="3199" y="918"/>
                    <a:pt x="3098" y="965"/>
                  </a:cubicBezTo>
                  <a:cubicBezTo>
                    <a:pt x="2897" y="1061"/>
                    <a:pt x="2703" y="1158"/>
                    <a:pt x="2517" y="1256"/>
                  </a:cubicBezTo>
                  <a:cubicBezTo>
                    <a:pt x="2334" y="1359"/>
                    <a:pt x="2161" y="1462"/>
                    <a:pt x="1997" y="1565"/>
                  </a:cubicBezTo>
                  <a:cubicBezTo>
                    <a:pt x="1833" y="1670"/>
                    <a:pt x="1671" y="1763"/>
                    <a:pt x="1531" y="1871"/>
                  </a:cubicBezTo>
                  <a:cubicBezTo>
                    <a:pt x="1388" y="1975"/>
                    <a:pt x="1252" y="2074"/>
                    <a:pt x="1130" y="2174"/>
                  </a:cubicBezTo>
                  <a:cubicBezTo>
                    <a:pt x="1004" y="2270"/>
                    <a:pt x="890" y="2364"/>
                    <a:pt x="784" y="2452"/>
                  </a:cubicBezTo>
                  <a:cubicBezTo>
                    <a:pt x="683" y="2541"/>
                    <a:pt x="591" y="2625"/>
                    <a:pt x="508" y="2702"/>
                  </a:cubicBezTo>
                  <a:cubicBezTo>
                    <a:pt x="340" y="2859"/>
                    <a:pt x="214" y="2986"/>
                    <a:pt x="127" y="3070"/>
                  </a:cubicBezTo>
                  <a:cubicBezTo>
                    <a:pt x="84" y="3111"/>
                    <a:pt x="52" y="3144"/>
                    <a:pt x="31" y="3165"/>
                  </a:cubicBezTo>
                  <a:lnTo>
                    <a:pt x="1" y="3197"/>
                  </a:lnTo>
                  <a:lnTo>
                    <a:pt x="30" y="3168"/>
                  </a:lnTo>
                  <a:cubicBezTo>
                    <a:pt x="53" y="3147"/>
                    <a:pt x="87" y="3115"/>
                    <a:pt x="135" y="3072"/>
                  </a:cubicBezTo>
                  <a:cubicBezTo>
                    <a:pt x="226" y="2992"/>
                    <a:pt x="356" y="2871"/>
                    <a:pt x="527" y="2723"/>
                  </a:cubicBezTo>
                  <a:cubicBezTo>
                    <a:pt x="614" y="2651"/>
                    <a:pt x="709" y="2570"/>
                    <a:pt x="812" y="2485"/>
                  </a:cubicBezTo>
                  <a:cubicBezTo>
                    <a:pt x="920" y="2402"/>
                    <a:pt x="1038" y="2313"/>
                    <a:pt x="1166" y="2221"/>
                  </a:cubicBezTo>
                  <a:cubicBezTo>
                    <a:pt x="1291" y="2126"/>
                    <a:pt x="1428" y="2033"/>
                    <a:pt x="1574" y="1936"/>
                  </a:cubicBezTo>
                  <a:cubicBezTo>
                    <a:pt x="1719" y="1836"/>
                    <a:pt x="1877" y="1740"/>
                    <a:pt x="2044" y="1643"/>
                  </a:cubicBezTo>
                  <a:cubicBezTo>
                    <a:pt x="2210" y="1546"/>
                    <a:pt x="2384" y="1446"/>
                    <a:pt x="2567" y="1347"/>
                  </a:cubicBezTo>
                  <a:cubicBezTo>
                    <a:pt x="2753" y="1256"/>
                    <a:pt x="2946" y="1164"/>
                    <a:pt x="3147" y="1073"/>
                  </a:cubicBezTo>
                  <a:cubicBezTo>
                    <a:pt x="3247" y="1028"/>
                    <a:pt x="3350" y="984"/>
                    <a:pt x="3453" y="942"/>
                  </a:cubicBezTo>
                  <a:cubicBezTo>
                    <a:pt x="3559" y="899"/>
                    <a:pt x="3667" y="860"/>
                    <a:pt x="3777" y="820"/>
                  </a:cubicBezTo>
                  <a:cubicBezTo>
                    <a:pt x="3994" y="741"/>
                    <a:pt x="4217" y="666"/>
                    <a:pt x="4447" y="593"/>
                  </a:cubicBezTo>
                  <a:cubicBezTo>
                    <a:pt x="4910" y="469"/>
                    <a:pt x="5391" y="341"/>
                    <a:pt x="5892" y="278"/>
                  </a:cubicBezTo>
                  <a:cubicBezTo>
                    <a:pt x="6391" y="200"/>
                    <a:pt x="6901" y="170"/>
                    <a:pt x="7414" y="162"/>
                  </a:cubicBezTo>
                  <a:cubicBezTo>
                    <a:pt x="7924" y="169"/>
                    <a:pt x="8437" y="192"/>
                    <a:pt x="8937" y="267"/>
                  </a:cubicBezTo>
                  <a:cubicBezTo>
                    <a:pt x="9437" y="332"/>
                    <a:pt x="9919" y="449"/>
                    <a:pt x="10384" y="572"/>
                  </a:cubicBezTo>
                  <a:cubicBezTo>
                    <a:pt x="10615" y="646"/>
                    <a:pt x="10841" y="718"/>
                    <a:pt x="11061" y="796"/>
                  </a:cubicBezTo>
                  <a:cubicBezTo>
                    <a:pt x="11168" y="834"/>
                    <a:pt x="11275" y="870"/>
                    <a:pt x="11378" y="912"/>
                  </a:cubicBezTo>
                  <a:cubicBezTo>
                    <a:pt x="11483" y="952"/>
                    <a:pt x="11585" y="998"/>
                    <a:pt x="11686" y="1044"/>
                  </a:cubicBezTo>
                  <a:cubicBezTo>
                    <a:pt x="11890" y="1127"/>
                    <a:pt x="12080" y="1227"/>
                    <a:pt x="12269" y="1312"/>
                  </a:cubicBezTo>
                  <a:cubicBezTo>
                    <a:pt x="12452" y="1411"/>
                    <a:pt x="12628" y="1508"/>
                    <a:pt x="12794" y="1604"/>
                  </a:cubicBezTo>
                  <a:cubicBezTo>
                    <a:pt x="13129" y="1796"/>
                    <a:pt x="13420" y="1995"/>
                    <a:pt x="13676" y="2176"/>
                  </a:cubicBezTo>
                  <a:lnTo>
                    <a:pt x="14029" y="2436"/>
                  </a:lnTo>
                  <a:lnTo>
                    <a:pt x="14315" y="2676"/>
                  </a:lnTo>
                  <a:cubicBezTo>
                    <a:pt x="14492" y="2819"/>
                    <a:pt x="14620" y="2944"/>
                    <a:pt x="14712" y="3023"/>
                  </a:cubicBezTo>
                  <a:lnTo>
                    <a:pt x="14847" y="3146"/>
                  </a:lnTo>
                  <a:lnTo>
                    <a:pt x="14716" y="3018"/>
                  </a:lnTo>
                  <a:cubicBezTo>
                    <a:pt x="14628" y="2935"/>
                    <a:pt x="14505" y="2805"/>
                    <a:pt x="14336" y="2655"/>
                  </a:cubicBezTo>
                  <a:cubicBezTo>
                    <a:pt x="14251" y="2579"/>
                    <a:pt x="14158" y="2496"/>
                    <a:pt x="14058" y="2404"/>
                  </a:cubicBezTo>
                  <a:lnTo>
                    <a:pt x="13711" y="2130"/>
                  </a:lnTo>
                  <a:cubicBezTo>
                    <a:pt x="13587" y="2032"/>
                    <a:pt x="13450" y="1936"/>
                    <a:pt x="13308" y="1830"/>
                  </a:cubicBezTo>
                  <a:cubicBezTo>
                    <a:pt x="13166" y="1723"/>
                    <a:pt x="13003" y="1633"/>
                    <a:pt x="12840" y="1527"/>
                  </a:cubicBezTo>
                  <a:cubicBezTo>
                    <a:pt x="12675" y="1426"/>
                    <a:pt x="12499" y="1326"/>
                    <a:pt x="12317" y="1221"/>
                  </a:cubicBezTo>
                  <a:cubicBezTo>
                    <a:pt x="12128" y="1130"/>
                    <a:pt x="11938" y="1026"/>
                    <a:pt x="11734" y="937"/>
                  </a:cubicBezTo>
                  <a:cubicBezTo>
                    <a:pt x="11635" y="889"/>
                    <a:pt x="11533" y="843"/>
                    <a:pt x="11429" y="798"/>
                  </a:cubicBezTo>
                  <a:cubicBezTo>
                    <a:pt x="11323" y="754"/>
                    <a:pt x="11213" y="713"/>
                    <a:pt x="11103" y="671"/>
                  </a:cubicBezTo>
                  <a:cubicBezTo>
                    <a:pt x="10883" y="591"/>
                    <a:pt x="10655" y="513"/>
                    <a:pt x="10423" y="437"/>
                  </a:cubicBezTo>
                  <a:cubicBezTo>
                    <a:pt x="9953" y="310"/>
                    <a:pt x="9464" y="188"/>
                    <a:pt x="8958" y="117"/>
                  </a:cubicBezTo>
                  <a:cubicBezTo>
                    <a:pt x="8452" y="37"/>
                    <a:pt x="7932" y="12"/>
                    <a:pt x="741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46"/>
            <p:cNvSpPr/>
            <p:nvPr/>
          </p:nvSpPr>
          <p:spPr>
            <a:xfrm>
              <a:off x="6271073" y="1905811"/>
              <a:ext cx="812854" cy="175075"/>
            </a:xfrm>
            <a:custGeom>
              <a:rect b="b" l="l" r="r" t="t"/>
              <a:pathLst>
                <a:path extrusionOk="0" h="3198" w="14848">
                  <a:moveTo>
                    <a:pt x="7413" y="1"/>
                  </a:moveTo>
                  <a:cubicBezTo>
                    <a:pt x="6893" y="12"/>
                    <a:pt x="6373" y="47"/>
                    <a:pt x="5868" y="129"/>
                  </a:cubicBezTo>
                  <a:cubicBezTo>
                    <a:pt x="5361" y="197"/>
                    <a:pt x="4874" y="330"/>
                    <a:pt x="4405" y="459"/>
                  </a:cubicBezTo>
                  <a:cubicBezTo>
                    <a:pt x="4171" y="534"/>
                    <a:pt x="3944" y="615"/>
                    <a:pt x="3724" y="698"/>
                  </a:cubicBezTo>
                  <a:cubicBezTo>
                    <a:pt x="3617" y="740"/>
                    <a:pt x="3510" y="780"/>
                    <a:pt x="3406" y="825"/>
                  </a:cubicBezTo>
                  <a:cubicBezTo>
                    <a:pt x="3302" y="871"/>
                    <a:pt x="3199" y="918"/>
                    <a:pt x="3098" y="965"/>
                  </a:cubicBezTo>
                  <a:cubicBezTo>
                    <a:pt x="2897" y="1061"/>
                    <a:pt x="2703" y="1158"/>
                    <a:pt x="2517" y="1256"/>
                  </a:cubicBezTo>
                  <a:cubicBezTo>
                    <a:pt x="2334" y="1359"/>
                    <a:pt x="2161" y="1462"/>
                    <a:pt x="1997" y="1565"/>
                  </a:cubicBezTo>
                  <a:cubicBezTo>
                    <a:pt x="1833" y="1670"/>
                    <a:pt x="1671" y="1763"/>
                    <a:pt x="1531" y="1871"/>
                  </a:cubicBezTo>
                  <a:cubicBezTo>
                    <a:pt x="1388" y="1975"/>
                    <a:pt x="1252" y="2074"/>
                    <a:pt x="1130" y="2174"/>
                  </a:cubicBezTo>
                  <a:cubicBezTo>
                    <a:pt x="1004" y="2270"/>
                    <a:pt x="890" y="2364"/>
                    <a:pt x="784" y="2452"/>
                  </a:cubicBezTo>
                  <a:cubicBezTo>
                    <a:pt x="683" y="2541"/>
                    <a:pt x="591" y="2625"/>
                    <a:pt x="508" y="2702"/>
                  </a:cubicBezTo>
                  <a:cubicBezTo>
                    <a:pt x="340" y="2859"/>
                    <a:pt x="214" y="2986"/>
                    <a:pt x="127" y="3070"/>
                  </a:cubicBezTo>
                  <a:cubicBezTo>
                    <a:pt x="84" y="3111"/>
                    <a:pt x="52" y="3144"/>
                    <a:pt x="31" y="3165"/>
                  </a:cubicBezTo>
                  <a:lnTo>
                    <a:pt x="1" y="3197"/>
                  </a:lnTo>
                  <a:lnTo>
                    <a:pt x="30" y="3168"/>
                  </a:lnTo>
                  <a:cubicBezTo>
                    <a:pt x="53" y="3147"/>
                    <a:pt x="87" y="3115"/>
                    <a:pt x="135" y="3072"/>
                  </a:cubicBezTo>
                  <a:cubicBezTo>
                    <a:pt x="226" y="2992"/>
                    <a:pt x="356" y="2871"/>
                    <a:pt x="527" y="2723"/>
                  </a:cubicBezTo>
                  <a:cubicBezTo>
                    <a:pt x="614" y="2651"/>
                    <a:pt x="709" y="2570"/>
                    <a:pt x="812" y="2485"/>
                  </a:cubicBezTo>
                  <a:cubicBezTo>
                    <a:pt x="920" y="2402"/>
                    <a:pt x="1038" y="2313"/>
                    <a:pt x="1166" y="2221"/>
                  </a:cubicBezTo>
                  <a:cubicBezTo>
                    <a:pt x="1291" y="2126"/>
                    <a:pt x="1428" y="2033"/>
                    <a:pt x="1574" y="1936"/>
                  </a:cubicBezTo>
                  <a:cubicBezTo>
                    <a:pt x="1719" y="1836"/>
                    <a:pt x="1877" y="1740"/>
                    <a:pt x="2044" y="1643"/>
                  </a:cubicBezTo>
                  <a:cubicBezTo>
                    <a:pt x="2210" y="1546"/>
                    <a:pt x="2384" y="1446"/>
                    <a:pt x="2567" y="1347"/>
                  </a:cubicBezTo>
                  <a:cubicBezTo>
                    <a:pt x="2753" y="1256"/>
                    <a:pt x="2946" y="1164"/>
                    <a:pt x="3147" y="1073"/>
                  </a:cubicBezTo>
                  <a:cubicBezTo>
                    <a:pt x="3247" y="1028"/>
                    <a:pt x="3350" y="984"/>
                    <a:pt x="3453" y="942"/>
                  </a:cubicBezTo>
                  <a:cubicBezTo>
                    <a:pt x="3559" y="899"/>
                    <a:pt x="3667" y="860"/>
                    <a:pt x="3777" y="820"/>
                  </a:cubicBezTo>
                  <a:cubicBezTo>
                    <a:pt x="3994" y="741"/>
                    <a:pt x="4217" y="666"/>
                    <a:pt x="4447" y="593"/>
                  </a:cubicBezTo>
                  <a:cubicBezTo>
                    <a:pt x="4910" y="469"/>
                    <a:pt x="5391" y="341"/>
                    <a:pt x="5892" y="278"/>
                  </a:cubicBezTo>
                  <a:cubicBezTo>
                    <a:pt x="6391" y="200"/>
                    <a:pt x="6901" y="170"/>
                    <a:pt x="7414" y="162"/>
                  </a:cubicBezTo>
                  <a:cubicBezTo>
                    <a:pt x="7924" y="169"/>
                    <a:pt x="8437" y="192"/>
                    <a:pt x="8937" y="267"/>
                  </a:cubicBezTo>
                  <a:cubicBezTo>
                    <a:pt x="9437" y="332"/>
                    <a:pt x="9919" y="449"/>
                    <a:pt x="10384" y="572"/>
                  </a:cubicBezTo>
                  <a:cubicBezTo>
                    <a:pt x="10615" y="646"/>
                    <a:pt x="10841" y="718"/>
                    <a:pt x="11061" y="796"/>
                  </a:cubicBezTo>
                  <a:cubicBezTo>
                    <a:pt x="11168" y="834"/>
                    <a:pt x="11275" y="870"/>
                    <a:pt x="11378" y="912"/>
                  </a:cubicBezTo>
                  <a:cubicBezTo>
                    <a:pt x="11483" y="952"/>
                    <a:pt x="11585" y="998"/>
                    <a:pt x="11686" y="1044"/>
                  </a:cubicBezTo>
                  <a:cubicBezTo>
                    <a:pt x="11890" y="1127"/>
                    <a:pt x="12080" y="1227"/>
                    <a:pt x="12269" y="1312"/>
                  </a:cubicBezTo>
                  <a:cubicBezTo>
                    <a:pt x="12452" y="1411"/>
                    <a:pt x="12628" y="1508"/>
                    <a:pt x="12794" y="1604"/>
                  </a:cubicBezTo>
                  <a:cubicBezTo>
                    <a:pt x="13129" y="1796"/>
                    <a:pt x="13420" y="1995"/>
                    <a:pt x="13676" y="2176"/>
                  </a:cubicBezTo>
                  <a:lnTo>
                    <a:pt x="14029" y="2436"/>
                  </a:lnTo>
                  <a:lnTo>
                    <a:pt x="14315" y="2676"/>
                  </a:lnTo>
                  <a:cubicBezTo>
                    <a:pt x="14492" y="2819"/>
                    <a:pt x="14620" y="2944"/>
                    <a:pt x="14712" y="3023"/>
                  </a:cubicBezTo>
                  <a:lnTo>
                    <a:pt x="14847" y="3146"/>
                  </a:lnTo>
                  <a:lnTo>
                    <a:pt x="14716" y="3018"/>
                  </a:lnTo>
                  <a:cubicBezTo>
                    <a:pt x="14628" y="2935"/>
                    <a:pt x="14505" y="2805"/>
                    <a:pt x="14336" y="2655"/>
                  </a:cubicBezTo>
                  <a:cubicBezTo>
                    <a:pt x="14251" y="2579"/>
                    <a:pt x="14158" y="2496"/>
                    <a:pt x="14058" y="2404"/>
                  </a:cubicBezTo>
                  <a:lnTo>
                    <a:pt x="13711" y="2130"/>
                  </a:lnTo>
                  <a:cubicBezTo>
                    <a:pt x="13587" y="2032"/>
                    <a:pt x="13450" y="1936"/>
                    <a:pt x="13308" y="1830"/>
                  </a:cubicBezTo>
                  <a:cubicBezTo>
                    <a:pt x="13166" y="1723"/>
                    <a:pt x="13003" y="1633"/>
                    <a:pt x="12840" y="1527"/>
                  </a:cubicBezTo>
                  <a:cubicBezTo>
                    <a:pt x="12675" y="1426"/>
                    <a:pt x="12499" y="1326"/>
                    <a:pt x="12317" y="1221"/>
                  </a:cubicBezTo>
                  <a:cubicBezTo>
                    <a:pt x="12128" y="1130"/>
                    <a:pt x="11938" y="1026"/>
                    <a:pt x="11734" y="937"/>
                  </a:cubicBezTo>
                  <a:cubicBezTo>
                    <a:pt x="11635" y="889"/>
                    <a:pt x="11533" y="843"/>
                    <a:pt x="11429" y="798"/>
                  </a:cubicBezTo>
                  <a:cubicBezTo>
                    <a:pt x="11323" y="754"/>
                    <a:pt x="11213" y="713"/>
                    <a:pt x="11103" y="671"/>
                  </a:cubicBezTo>
                  <a:cubicBezTo>
                    <a:pt x="10883" y="591"/>
                    <a:pt x="10655" y="513"/>
                    <a:pt x="10423" y="437"/>
                  </a:cubicBezTo>
                  <a:cubicBezTo>
                    <a:pt x="9953" y="310"/>
                    <a:pt x="9464" y="188"/>
                    <a:pt x="8958" y="117"/>
                  </a:cubicBezTo>
                  <a:cubicBezTo>
                    <a:pt x="8452" y="37"/>
                    <a:pt x="7932" y="12"/>
                    <a:pt x="74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46"/>
            <p:cNvSpPr/>
            <p:nvPr/>
          </p:nvSpPr>
          <p:spPr>
            <a:xfrm>
              <a:off x="6344103" y="2007088"/>
              <a:ext cx="668272" cy="143925"/>
            </a:xfrm>
            <a:custGeom>
              <a:rect b="b" l="l" r="r" t="t"/>
              <a:pathLst>
                <a:path extrusionOk="0" h="2629" w="12207">
                  <a:moveTo>
                    <a:pt x="6098" y="0"/>
                  </a:moveTo>
                  <a:cubicBezTo>
                    <a:pt x="5671" y="16"/>
                    <a:pt x="5242" y="36"/>
                    <a:pt x="4827" y="107"/>
                  </a:cubicBezTo>
                  <a:cubicBezTo>
                    <a:pt x="4409" y="160"/>
                    <a:pt x="4010" y="275"/>
                    <a:pt x="3622" y="375"/>
                  </a:cubicBezTo>
                  <a:cubicBezTo>
                    <a:pt x="3432" y="439"/>
                    <a:pt x="3245" y="506"/>
                    <a:pt x="3064" y="573"/>
                  </a:cubicBezTo>
                  <a:cubicBezTo>
                    <a:pt x="2975" y="607"/>
                    <a:pt x="2886" y="639"/>
                    <a:pt x="2800" y="677"/>
                  </a:cubicBezTo>
                  <a:cubicBezTo>
                    <a:pt x="2714" y="716"/>
                    <a:pt x="2631" y="754"/>
                    <a:pt x="2548" y="794"/>
                  </a:cubicBezTo>
                  <a:cubicBezTo>
                    <a:pt x="2382" y="874"/>
                    <a:pt x="2223" y="953"/>
                    <a:pt x="2068" y="1031"/>
                  </a:cubicBezTo>
                  <a:cubicBezTo>
                    <a:pt x="1920" y="1118"/>
                    <a:pt x="1777" y="1203"/>
                    <a:pt x="1641" y="1287"/>
                  </a:cubicBezTo>
                  <a:cubicBezTo>
                    <a:pt x="1507" y="1374"/>
                    <a:pt x="1372" y="1448"/>
                    <a:pt x="1258" y="1537"/>
                  </a:cubicBezTo>
                  <a:cubicBezTo>
                    <a:pt x="1141" y="1625"/>
                    <a:pt x="1031" y="1707"/>
                    <a:pt x="930" y="1788"/>
                  </a:cubicBezTo>
                  <a:cubicBezTo>
                    <a:pt x="828" y="1870"/>
                    <a:pt x="732" y="1943"/>
                    <a:pt x="645" y="2015"/>
                  </a:cubicBezTo>
                  <a:cubicBezTo>
                    <a:pt x="562" y="2090"/>
                    <a:pt x="486" y="2160"/>
                    <a:pt x="419" y="2222"/>
                  </a:cubicBezTo>
                  <a:cubicBezTo>
                    <a:pt x="280" y="2354"/>
                    <a:pt x="175" y="2459"/>
                    <a:pt x="103" y="2528"/>
                  </a:cubicBezTo>
                  <a:cubicBezTo>
                    <a:pt x="68" y="2562"/>
                    <a:pt x="42" y="2588"/>
                    <a:pt x="25" y="2605"/>
                  </a:cubicBezTo>
                  <a:lnTo>
                    <a:pt x="0" y="2629"/>
                  </a:lnTo>
                  <a:lnTo>
                    <a:pt x="23" y="2609"/>
                  </a:lnTo>
                  <a:cubicBezTo>
                    <a:pt x="41" y="2592"/>
                    <a:pt x="71" y="2566"/>
                    <a:pt x="112" y="2531"/>
                  </a:cubicBezTo>
                  <a:cubicBezTo>
                    <a:pt x="186" y="2465"/>
                    <a:pt x="296" y="2367"/>
                    <a:pt x="438" y="2245"/>
                  </a:cubicBezTo>
                  <a:cubicBezTo>
                    <a:pt x="509" y="2186"/>
                    <a:pt x="587" y="2119"/>
                    <a:pt x="672" y="2049"/>
                  </a:cubicBezTo>
                  <a:cubicBezTo>
                    <a:pt x="762" y="1982"/>
                    <a:pt x="859" y="1911"/>
                    <a:pt x="965" y="1836"/>
                  </a:cubicBezTo>
                  <a:cubicBezTo>
                    <a:pt x="1069" y="1761"/>
                    <a:pt x="1181" y="1683"/>
                    <a:pt x="1300" y="1603"/>
                  </a:cubicBezTo>
                  <a:cubicBezTo>
                    <a:pt x="1420" y="1523"/>
                    <a:pt x="1549" y="1442"/>
                    <a:pt x="1688" y="1365"/>
                  </a:cubicBezTo>
                  <a:cubicBezTo>
                    <a:pt x="1824" y="1285"/>
                    <a:pt x="1967" y="1204"/>
                    <a:pt x="2116" y="1123"/>
                  </a:cubicBezTo>
                  <a:cubicBezTo>
                    <a:pt x="2270" y="1049"/>
                    <a:pt x="2430" y="976"/>
                    <a:pt x="2595" y="902"/>
                  </a:cubicBezTo>
                  <a:cubicBezTo>
                    <a:pt x="2678" y="866"/>
                    <a:pt x="2761" y="829"/>
                    <a:pt x="2847" y="793"/>
                  </a:cubicBezTo>
                  <a:cubicBezTo>
                    <a:pt x="2933" y="758"/>
                    <a:pt x="3023" y="729"/>
                    <a:pt x="3113" y="697"/>
                  </a:cubicBezTo>
                  <a:cubicBezTo>
                    <a:pt x="3291" y="633"/>
                    <a:pt x="3474" y="571"/>
                    <a:pt x="3662" y="510"/>
                  </a:cubicBezTo>
                  <a:cubicBezTo>
                    <a:pt x="4044" y="415"/>
                    <a:pt x="4437" y="304"/>
                    <a:pt x="4848" y="257"/>
                  </a:cubicBezTo>
                  <a:cubicBezTo>
                    <a:pt x="5257" y="188"/>
                    <a:pt x="5678" y="175"/>
                    <a:pt x="6097" y="162"/>
                  </a:cubicBezTo>
                  <a:cubicBezTo>
                    <a:pt x="6517" y="175"/>
                    <a:pt x="6937" y="185"/>
                    <a:pt x="7346" y="251"/>
                  </a:cubicBezTo>
                  <a:cubicBezTo>
                    <a:pt x="7758" y="300"/>
                    <a:pt x="8152" y="405"/>
                    <a:pt x="8534" y="500"/>
                  </a:cubicBezTo>
                  <a:cubicBezTo>
                    <a:pt x="8723" y="561"/>
                    <a:pt x="8908" y="623"/>
                    <a:pt x="9087" y="685"/>
                  </a:cubicBezTo>
                  <a:cubicBezTo>
                    <a:pt x="9176" y="716"/>
                    <a:pt x="9265" y="745"/>
                    <a:pt x="9350" y="778"/>
                  </a:cubicBezTo>
                  <a:cubicBezTo>
                    <a:pt x="9435" y="814"/>
                    <a:pt x="9520" y="852"/>
                    <a:pt x="9602" y="888"/>
                  </a:cubicBezTo>
                  <a:cubicBezTo>
                    <a:pt x="9769" y="958"/>
                    <a:pt x="9927" y="1036"/>
                    <a:pt x="10083" y="1106"/>
                  </a:cubicBezTo>
                  <a:cubicBezTo>
                    <a:pt x="10232" y="1189"/>
                    <a:pt x="10376" y="1268"/>
                    <a:pt x="10513" y="1346"/>
                  </a:cubicBezTo>
                  <a:cubicBezTo>
                    <a:pt x="10790" y="1500"/>
                    <a:pt x="11028" y="1666"/>
                    <a:pt x="11238" y="1814"/>
                  </a:cubicBezTo>
                  <a:cubicBezTo>
                    <a:pt x="11342" y="1889"/>
                    <a:pt x="11440" y="1959"/>
                    <a:pt x="11532" y="2024"/>
                  </a:cubicBezTo>
                  <a:lnTo>
                    <a:pt x="11766" y="2222"/>
                  </a:lnTo>
                  <a:cubicBezTo>
                    <a:pt x="11911" y="2342"/>
                    <a:pt x="12019" y="2441"/>
                    <a:pt x="12095" y="2506"/>
                  </a:cubicBezTo>
                  <a:lnTo>
                    <a:pt x="12207" y="2603"/>
                  </a:lnTo>
                  <a:lnTo>
                    <a:pt x="12207" y="2603"/>
                  </a:lnTo>
                  <a:lnTo>
                    <a:pt x="12100" y="2500"/>
                  </a:lnTo>
                  <a:cubicBezTo>
                    <a:pt x="12028" y="2431"/>
                    <a:pt x="11925" y="2327"/>
                    <a:pt x="11786" y="2200"/>
                  </a:cubicBezTo>
                  <a:cubicBezTo>
                    <a:pt x="11718" y="2137"/>
                    <a:pt x="11643" y="2067"/>
                    <a:pt x="11561" y="1991"/>
                  </a:cubicBezTo>
                  <a:lnTo>
                    <a:pt x="11275" y="1767"/>
                  </a:lnTo>
                  <a:cubicBezTo>
                    <a:pt x="11173" y="1687"/>
                    <a:pt x="11061" y="1605"/>
                    <a:pt x="10946" y="1517"/>
                  </a:cubicBezTo>
                  <a:cubicBezTo>
                    <a:pt x="10829" y="1428"/>
                    <a:pt x="10695" y="1356"/>
                    <a:pt x="10560" y="1268"/>
                  </a:cubicBezTo>
                  <a:cubicBezTo>
                    <a:pt x="10423" y="1185"/>
                    <a:pt x="10280" y="1101"/>
                    <a:pt x="10132" y="1014"/>
                  </a:cubicBezTo>
                  <a:cubicBezTo>
                    <a:pt x="9977" y="938"/>
                    <a:pt x="9818" y="856"/>
                    <a:pt x="9651" y="780"/>
                  </a:cubicBezTo>
                  <a:cubicBezTo>
                    <a:pt x="9569" y="741"/>
                    <a:pt x="9486" y="702"/>
                    <a:pt x="9400" y="663"/>
                  </a:cubicBezTo>
                  <a:cubicBezTo>
                    <a:pt x="9314" y="626"/>
                    <a:pt x="9223" y="594"/>
                    <a:pt x="9132" y="560"/>
                  </a:cubicBezTo>
                  <a:cubicBezTo>
                    <a:pt x="8951" y="494"/>
                    <a:pt x="8765" y="430"/>
                    <a:pt x="8575" y="365"/>
                  </a:cubicBezTo>
                  <a:cubicBezTo>
                    <a:pt x="8188" y="265"/>
                    <a:pt x="7787" y="154"/>
                    <a:pt x="7369" y="102"/>
                  </a:cubicBezTo>
                  <a:cubicBezTo>
                    <a:pt x="6953" y="31"/>
                    <a:pt x="6525" y="16"/>
                    <a:pt x="60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46"/>
            <p:cNvSpPr/>
            <p:nvPr/>
          </p:nvSpPr>
          <p:spPr>
            <a:xfrm>
              <a:off x="6344103" y="2007088"/>
              <a:ext cx="668272" cy="143925"/>
            </a:xfrm>
            <a:custGeom>
              <a:rect b="b" l="l" r="r" t="t"/>
              <a:pathLst>
                <a:path extrusionOk="0" h="2629" w="12207">
                  <a:moveTo>
                    <a:pt x="6098" y="0"/>
                  </a:moveTo>
                  <a:cubicBezTo>
                    <a:pt x="5671" y="16"/>
                    <a:pt x="5242" y="36"/>
                    <a:pt x="4827" y="107"/>
                  </a:cubicBezTo>
                  <a:cubicBezTo>
                    <a:pt x="4409" y="160"/>
                    <a:pt x="4010" y="275"/>
                    <a:pt x="3622" y="375"/>
                  </a:cubicBezTo>
                  <a:cubicBezTo>
                    <a:pt x="3432" y="439"/>
                    <a:pt x="3245" y="506"/>
                    <a:pt x="3064" y="573"/>
                  </a:cubicBezTo>
                  <a:cubicBezTo>
                    <a:pt x="2975" y="607"/>
                    <a:pt x="2886" y="639"/>
                    <a:pt x="2800" y="677"/>
                  </a:cubicBezTo>
                  <a:cubicBezTo>
                    <a:pt x="2714" y="716"/>
                    <a:pt x="2631" y="754"/>
                    <a:pt x="2548" y="794"/>
                  </a:cubicBezTo>
                  <a:cubicBezTo>
                    <a:pt x="2382" y="874"/>
                    <a:pt x="2223" y="953"/>
                    <a:pt x="2068" y="1031"/>
                  </a:cubicBezTo>
                  <a:cubicBezTo>
                    <a:pt x="1920" y="1118"/>
                    <a:pt x="1777" y="1203"/>
                    <a:pt x="1641" y="1287"/>
                  </a:cubicBezTo>
                  <a:cubicBezTo>
                    <a:pt x="1507" y="1374"/>
                    <a:pt x="1372" y="1448"/>
                    <a:pt x="1258" y="1537"/>
                  </a:cubicBezTo>
                  <a:cubicBezTo>
                    <a:pt x="1141" y="1625"/>
                    <a:pt x="1031" y="1707"/>
                    <a:pt x="930" y="1788"/>
                  </a:cubicBezTo>
                  <a:cubicBezTo>
                    <a:pt x="828" y="1870"/>
                    <a:pt x="732" y="1943"/>
                    <a:pt x="645" y="2015"/>
                  </a:cubicBezTo>
                  <a:cubicBezTo>
                    <a:pt x="562" y="2090"/>
                    <a:pt x="486" y="2160"/>
                    <a:pt x="419" y="2222"/>
                  </a:cubicBezTo>
                  <a:cubicBezTo>
                    <a:pt x="280" y="2354"/>
                    <a:pt x="175" y="2459"/>
                    <a:pt x="103" y="2528"/>
                  </a:cubicBezTo>
                  <a:cubicBezTo>
                    <a:pt x="68" y="2562"/>
                    <a:pt x="42" y="2588"/>
                    <a:pt x="25" y="2605"/>
                  </a:cubicBezTo>
                  <a:lnTo>
                    <a:pt x="0" y="2629"/>
                  </a:lnTo>
                  <a:lnTo>
                    <a:pt x="23" y="2609"/>
                  </a:lnTo>
                  <a:cubicBezTo>
                    <a:pt x="41" y="2592"/>
                    <a:pt x="71" y="2566"/>
                    <a:pt x="112" y="2531"/>
                  </a:cubicBezTo>
                  <a:cubicBezTo>
                    <a:pt x="186" y="2465"/>
                    <a:pt x="296" y="2367"/>
                    <a:pt x="438" y="2245"/>
                  </a:cubicBezTo>
                  <a:cubicBezTo>
                    <a:pt x="509" y="2186"/>
                    <a:pt x="587" y="2119"/>
                    <a:pt x="672" y="2049"/>
                  </a:cubicBezTo>
                  <a:cubicBezTo>
                    <a:pt x="762" y="1982"/>
                    <a:pt x="859" y="1911"/>
                    <a:pt x="965" y="1836"/>
                  </a:cubicBezTo>
                  <a:cubicBezTo>
                    <a:pt x="1069" y="1761"/>
                    <a:pt x="1181" y="1683"/>
                    <a:pt x="1300" y="1603"/>
                  </a:cubicBezTo>
                  <a:cubicBezTo>
                    <a:pt x="1420" y="1523"/>
                    <a:pt x="1549" y="1442"/>
                    <a:pt x="1688" y="1365"/>
                  </a:cubicBezTo>
                  <a:cubicBezTo>
                    <a:pt x="1824" y="1285"/>
                    <a:pt x="1967" y="1204"/>
                    <a:pt x="2116" y="1123"/>
                  </a:cubicBezTo>
                  <a:cubicBezTo>
                    <a:pt x="2270" y="1049"/>
                    <a:pt x="2430" y="976"/>
                    <a:pt x="2595" y="902"/>
                  </a:cubicBezTo>
                  <a:cubicBezTo>
                    <a:pt x="2678" y="866"/>
                    <a:pt x="2761" y="829"/>
                    <a:pt x="2847" y="793"/>
                  </a:cubicBezTo>
                  <a:cubicBezTo>
                    <a:pt x="2933" y="758"/>
                    <a:pt x="3023" y="729"/>
                    <a:pt x="3113" y="697"/>
                  </a:cubicBezTo>
                  <a:cubicBezTo>
                    <a:pt x="3291" y="633"/>
                    <a:pt x="3474" y="571"/>
                    <a:pt x="3662" y="510"/>
                  </a:cubicBezTo>
                  <a:cubicBezTo>
                    <a:pt x="4044" y="415"/>
                    <a:pt x="4437" y="304"/>
                    <a:pt x="4848" y="257"/>
                  </a:cubicBezTo>
                  <a:cubicBezTo>
                    <a:pt x="5257" y="188"/>
                    <a:pt x="5678" y="175"/>
                    <a:pt x="6097" y="162"/>
                  </a:cubicBezTo>
                  <a:cubicBezTo>
                    <a:pt x="6517" y="175"/>
                    <a:pt x="6937" y="185"/>
                    <a:pt x="7346" y="251"/>
                  </a:cubicBezTo>
                  <a:cubicBezTo>
                    <a:pt x="7758" y="300"/>
                    <a:pt x="8152" y="405"/>
                    <a:pt x="8534" y="500"/>
                  </a:cubicBezTo>
                  <a:cubicBezTo>
                    <a:pt x="8723" y="561"/>
                    <a:pt x="8908" y="623"/>
                    <a:pt x="9087" y="685"/>
                  </a:cubicBezTo>
                  <a:cubicBezTo>
                    <a:pt x="9176" y="716"/>
                    <a:pt x="9265" y="745"/>
                    <a:pt x="9350" y="778"/>
                  </a:cubicBezTo>
                  <a:cubicBezTo>
                    <a:pt x="9435" y="814"/>
                    <a:pt x="9520" y="852"/>
                    <a:pt x="9602" y="888"/>
                  </a:cubicBezTo>
                  <a:cubicBezTo>
                    <a:pt x="9769" y="958"/>
                    <a:pt x="9927" y="1036"/>
                    <a:pt x="10083" y="1106"/>
                  </a:cubicBezTo>
                  <a:cubicBezTo>
                    <a:pt x="10232" y="1189"/>
                    <a:pt x="10376" y="1268"/>
                    <a:pt x="10513" y="1346"/>
                  </a:cubicBezTo>
                  <a:cubicBezTo>
                    <a:pt x="10790" y="1500"/>
                    <a:pt x="11028" y="1666"/>
                    <a:pt x="11238" y="1814"/>
                  </a:cubicBezTo>
                  <a:cubicBezTo>
                    <a:pt x="11342" y="1889"/>
                    <a:pt x="11440" y="1959"/>
                    <a:pt x="11532" y="2024"/>
                  </a:cubicBezTo>
                  <a:lnTo>
                    <a:pt x="11766" y="2222"/>
                  </a:lnTo>
                  <a:cubicBezTo>
                    <a:pt x="11911" y="2342"/>
                    <a:pt x="12019" y="2441"/>
                    <a:pt x="12095" y="2506"/>
                  </a:cubicBezTo>
                  <a:lnTo>
                    <a:pt x="12207" y="2603"/>
                  </a:lnTo>
                  <a:lnTo>
                    <a:pt x="12207" y="2603"/>
                  </a:lnTo>
                  <a:lnTo>
                    <a:pt x="12100" y="2500"/>
                  </a:lnTo>
                  <a:cubicBezTo>
                    <a:pt x="12028" y="2431"/>
                    <a:pt x="11925" y="2327"/>
                    <a:pt x="11786" y="2200"/>
                  </a:cubicBezTo>
                  <a:cubicBezTo>
                    <a:pt x="11718" y="2137"/>
                    <a:pt x="11643" y="2067"/>
                    <a:pt x="11561" y="1991"/>
                  </a:cubicBezTo>
                  <a:lnTo>
                    <a:pt x="11275" y="1767"/>
                  </a:lnTo>
                  <a:cubicBezTo>
                    <a:pt x="11173" y="1687"/>
                    <a:pt x="11061" y="1605"/>
                    <a:pt x="10946" y="1517"/>
                  </a:cubicBezTo>
                  <a:cubicBezTo>
                    <a:pt x="10829" y="1428"/>
                    <a:pt x="10695" y="1356"/>
                    <a:pt x="10560" y="1268"/>
                  </a:cubicBezTo>
                  <a:cubicBezTo>
                    <a:pt x="10423" y="1185"/>
                    <a:pt x="10280" y="1101"/>
                    <a:pt x="10132" y="1014"/>
                  </a:cubicBezTo>
                  <a:cubicBezTo>
                    <a:pt x="9977" y="938"/>
                    <a:pt x="9818" y="856"/>
                    <a:pt x="9651" y="780"/>
                  </a:cubicBezTo>
                  <a:cubicBezTo>
                    <a:pt x="9569" y="741"/>
                    <a:pt x="9486" y="702"/>
                    <a:pt x="9400" y="663"/>
                  </a:cubicBezTo>
                  <a:cubicBezTo>
                    <a:pt x="9314" y="626"/>
                    <a:pt x="9223" y="594"/>
                    <a:pt x="9132" y="560"/>
                  </a:cubicBezTo>
                  <a:cubicBezTo>
                    <a:pt x="8951" y="494"/>
                    <a:pt x="8765" y="430"/>
                    <a:pt x="8575" y="365"/>
                  </a:cubicBezTo>
                  <a:cubicBezTo>
                    <a:pt x="8188" y="265"/>
                    <a:pt x="7787" y="154"/>
                    <a:pt x="7369" y="102"/>
                  </a:cubicBezTo>
                  <a:cubicBezTo>
                    <a:pt x="6953" y="31"/>
                    <a:pt x="6525" y="16"/>
                    <a:pt x="609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46"/>
            <p:cNvSpPr/>
            <p:nvPr/>
          </p:nvSpPr>
          <p:spPr>
            <a:xfrm>
              <a:off x="6417132" y="2108419"/>
              <a:ext cx="523472" cy="112939"/>
            </a:xfrm>
            <a:custGeom>
              <a:rect b="b" l="l" r="r" t="t"/>
              <a:pathLst>
                <a:path extrusionOk="0" h="2063" w="9562">
                  <a:moveTo>
                    <a:pt x="4782" y="0"/>
                  </a:moveTo>
                  <a:cubicBezTo>
                    <a:pt x="4447" y="21"/>
                    <a:pt x="4110" y="24"/>
                    <a:pt x="3784" y="87"/>
                  </a:cubicBezTo>
                  <a:cubicBezTo>
                    <a:pt x="3456" y="122"/>
                    <a:pt x="3144" y="220"/>
                    <a:pt x="2838" y="292"/>
                  </a:cubicBezTo>
                  <a:lnTo>
                    <a:pt x="2402" y="449"/>
                  </a:lnTo>
                  <a:cubicBezTo>
                    <a:pt x="2332" y="476"/>
                    <a:pt x="2260" y="498"/>
                    <a:pt x="2193" y="529"/>
                  </a:cubicBezTo>
                  <a:lnTo>
                    <a:pt x="1997" y="624"/>
                  </a:lnTo>
                  <a:lnTo>
                    <a:pt x="1620" y="807"/>
                  </a:lnTo>
                  <a:lnTo>
                    <a:pt x="1285" y="1011"/>
                  </a:lnTo>
                  <a:cubicBezTo>
                    <a:pt x="1181" y="1079"/>
                    <a:pt x="1072" y="1132"/>
                    <a:pt x="984" y="1205"/>
                  </a:cubicBezTo>
                  <a:lnTo>
                    <a:pt x="728" y="1404"/>
                  </a:lnTo>
                  <a:lnTo>
                    <a:pt x="503" y="1578"/>
                  </a:lnTo>
                  <a:lnTo>
                    <a:pt x="328" y="1744"/>
                  </a:lnTo>
                  <a:lnTo>
                    <a:pt x="0" y="2063"/>
                  </a:lnTo>
                  <a:lnTo>
                    <a:pt x="350" y="1769"/>
                  </a:lnTo>
                  <a:lnTo>
                    <a:pt x="532" y="1613"/>
                  </a:lnTo>
                  <a:lnTo>
                    <a:pt x="764" y="1453"/>
                  </a:lnTo>
                  <a:cubicBezTo>
                    <a:pt x="929" y="1338"/>
                    <a:pt x="1113" y="1205"/>
                    <a:pt x="1332" y="1090"/>
                  </a:cubicBezTo>
                  <a:cubicBezTo>
                    <a:pt x="1440" y="1029"/>
                    <a:pt x="1551" y="966"/>
                    <a:pt x="1668" y="900"/>
                  </a:cubicBezTo>
                  <a:lnTo>
                    <a:pt x="2045" y="733"/>
                  </a:lnTo>
                  <a:cubicBezTo>
                    <a:pt x="2109" y="704"/>
                    <a:pt x="2175" y="675"/>
                    <a:pt x="2241" y="645"/>
                  </a:cubicBezTo>
                  <a:cubicBezTo>
                    <a:pt x="2307" y="619"/>
                    <a:pt x="2379" y="598"/>
                    <a:pt x="2448" y="575"/>
                  </a:cubicBezTo>
                  <a:lnTo>
                    <a:pt x="2878" y="429"/>
                  </a:lnTo>
                  <a:cubicBezTo>
                    <a:pt x="3179" y="361"/>
                    <a:pt x="3484" y="268"/>
                    <a:pt x="3807" y="237"/>
                  </a:cubicBezTo>
                  <a:cubicBezTo>
                    <a:pt x="4125" y="180"/>
                    <a:pt x="4454" y="181"/>
                    <a:pt x="4781" y="164"/>
                  </a:cubicBezTo>
                  <a:cubicBezTo>
                    <a:pt x="5109" y="180"/>
                    <a:pt x="5438" y="180"/>
                    <a:pt x="5756" y="237"/>
                  </a:cubicBezTo>
                  <a:cubicBezTo>
                    <a:pt x="6079" y="267"/>
                    <a:pt x="6383" y="362"/>
                    <a:pt x="6684" y="429"/>
                  </a:cubicBezTo>
                  <a:lnTo>
                    <a:pt x="7114" y="574"/>
                  </a:lnTo>
                  <a:cubicBezTo>
                    <a:pt x="7184" y="598"/>
                    <a:pt x="7254" y="619"/>
                    <a:pt x="7322" y="645"/>
                  </a:cubicBezTo>
                  <a:lnTo>
                    <a:pt x="7518" y="733"/>
                  </a:lnTo>
                  <a:lnTo>
                    <a:pt x="7895" y="900"/>
                  </a:lnTo>
                  <a:lnTo>
                    <a:pt x="8230" y="1090"/>
                  </a:lnTo>
                  <a:cubicBezTo>
                    <a:pt x="8450" y="1205"/>
                    <a:pt x="8633" y="1336"/>
                    <a:pt x="8798" y="1453"/>
                  </a:cubicBezTo>
                  <a:lnTo>
                    <a:pt x="9030" y="1613"/>
                  </a:lnTo>
                  <a:lnTo>
                    <a:pt x="9213" y="1769"/>
                  </a:lnTo>
                  <a:lnTo>
                    <a:pt x="9561" y="2063"/>
                  </a:lnTo>
                  <a:lnTo>
                    <a:pt x="9234" y="1744"/>
                  </a:lnTo>
                  <a:lnTo>
                    <a:pt x="9059" y="1579"/>
                  </a:lnTo>
                  <a:lnTo>
                    <a:pt x="8835" y="1404"/>
                  </a:lnTo>
                  <a:lnTo>
                    <a:pt x="8579" y="1205"/>
                  </a:lnTo>
                  <a:cubicBezTo>
                    <a:pt x="8490" y="1132"/>
                    <a:pt x="8382" y="1079"/>
                    <a:pt x="8277" y="1011"/>
                  </a:cubicBezTo>
                  <a:lnTo>
                    <a:pt x="7943" y="807"/>
                  </a:lnTo>
                  <a:lnTo>
                    <a:pt x="7567" y="624"/>
                  </a:lnTo>
                  <a:lnTo>
                    <a:pt x="7370" y="529"/>
                  </a:lnTo>
                  <a:cubicBezTo>
                    <a:pt x="7303" y="499"/>
                    <a:pt x="7231" y="477"/>
                    <a:pt x="7161" y="449"/>
                  </a:cubicBezTo>
                  <a:lnTo>
                    <a:pt x="6725" y="292"/>
                  </a:lnTo>
                  <a:cubicBezTo>
                    <a:pt x="6419" y="220"/>
                    <a:pt x="6107" y="122"/>
                    <a:pt x="5778" y="87"/>
                  </a:cubicBezTo>
                  <a:cubicBezTo>
                    <a:pt x="5454" y="24"/>
                    <a:pt x="5117" y="21"/>
                    <a:pt x="4782" y="0"/>
                  </a:cubicBezTo>
                  <a:close/>
                  <a:moveTo>
                    <a:pt x="9561" y="2063"/>
                  </a:moveTo>
                  <a:lnTo>
                    <a:pt x="9561" y="2063"/>
                  </a:lnTo>
                  <a:lnTo>
                    <a:pt x="9561" y="2063"/>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46"/>
            <p:cNvSpPr/>
            <p:nvPr/>
          </p:nvSpPr>
          <p:spPr>
            <a:xfrm>
              <a:off x="6124905" y="3028504"/>
              <a:ext cx="1102291" cy="237265"/>
            </a:xfrm>
            <a:custGeom>
              <a:rect b="b" l="l" r="r" t="t"/>
              <a:pathLst>
                <a:path extrusionOk="0" h="4334" w="20135">
                  <a:moveTo>
                    <a:pt x="20135" y="1"/>
                  </a:moveTo>
                  <a:lnTo>
                    <a:pt x="20089" y="47"/>
                  </a:lnTo>
                  <a:cubicBezTo>
                    <a:pt x="20060" y="78"/>
                    <a:pt x="20015" y="122"/>
                    <a:pt x="19954" y="176"/>
                  </a:cubicBezTo>
                  <a:cubicBezTo>
                    <a:pt x="19833" y="286"/>
                    <a:pt x="19661" y="454"/>
                    <a:pt x="19429" y="656"/>
                  </a:cubicBezTo>
                  <a:cubicBezTo>
                    <a:pt x="19195" y="851"/>
                    <a:pt x="18913" y="1094"/>
                    <a:pt x="18568" y="1343"/>
                  </a:cubicBezTo>
                  <a:cubicBezTo>
                    <a:pt x="18400" y="1475"/>
                    <a:pt x="18210" y="1599"/>
                    <a:pt x="18013" y="1732"/>
                  </a:cubicBezTo>
                  <a:cubicBezTo>
                    <a:pt x="17818" y="1871"/>
                    <a:pt x="17604" y="1999"/>
                    <a:pt x="17380" y="2136"/>
                  </a:cubicBezTo>
                  <a:cubicBezTo>
                    <a:pt x="16934" y="2409"/>
                    <a:pt x="16430" y="2670"/>
                    <a:pt x="15885" y="2919"/>
                  </a:cubicBezTo>
                  <a:cubicBezTo>
                    <a:pt x="15311" y="3173"/>
                    <a:pt x="14721" y="3391"/>
                    <a:pt x="14121" y="3575"/>
                  </a:cubicBezTo>
                  <a:cubicBezTo>
                    <a:pt x="13493" y="3755"/>
                    <a:pt x="12837" y="3916"/>
                    <a:pt x="12158" y="4014"/>
                  </a:cubicBezTo>
                  <a:cubicBezTo>
                    <a:pt x="11480" y="4111"/>
                    <a:pt x="10785" y="4171"/>
                    <a:pt x="10089" y="4172"/>
                  </a:cubicBezTo>
                  <a:cubicBezTo>
                    <a:pt x="10049" y="4172"/>
                    <a:pt x="10008" y="4172"/>
                    <a:pt x="9968" y="4172"/>
                  </a:cubicBezTo>
                  <a:cubicBezTo>
                    <a:pt x="8643" y="4172"/>
                    <a:pt x="7324" y="3985"/>
                    <a:pt x="6051" y="3616"/>
                  </a:cubicBezTo>
                  <a:cubicBezTo>
                    <a:pt x="5427" y="3424"/>
                    <a:pt x="4827" y="3224"/>
                    <a:pt x="4281" y="2977"/>
                  </a:cubicBezTo>
                  <a:cubicBezTo>
                    <a:pt x="4002" y="2865"/>
                    <a:pt x="3747" y="2724"/>
                    <a:pt x="3491" y="2606"/>
                  </a:cubicBezTo>
                  <a:cubicBezTo>
                    <a:pt x="3243" y="2472"/>
                    <a:pt x="3003" y="2344"/>
                    <a:pt x="2776" y="2213"/>
                  </a:cubicBezTo>
                  <a:cubicBezTo>
                    <a:pt x="2327" y="1944"/>
                    <a:pt x="1926" y="1679"/>
                    <a:pt x="1580" y="1431"/>
                  </a:cubicBezTo>
                  <a:lnTo>
                    <a:pt x="1104" y="1072"/>
                  </a:lnTo>
                  <a:cubicBezTo>
                    <a:pt x="963" y="955"/>
                    <a:pt x="832" y="847"/>
                    <a:pt x="715" y="749"/>
                  </a:cubicBezTo>
                  <a:cubicBezTo>
                    <a:pt x="476" y="557"/>
                    <a:pt x="308" y="383"/>
                    <a:pt x="185" y="275"/>
                  </a:cubicBezTo>
                  <a:lnTo>
                    <a:pt x="0" y="105"/>
                  </a:lnTo>
                  <a:lnTo>
                    <a:pt x="180" y="281"/>
                  </a:lnTo>
                  <a:cubicBezTo>
                    <a:pt x="299" y="392"/>
                    <a:pt x="462" y="570"/>
                    <a:pt x="696" y="769"/>
                  </a:cubicBezTo>
                  <a:lnTo>
                    <a:pt x="1078" y="1104"/>
                  </a:lnTo>
                  <a:lnTo>
                    <a:pt x="1545" y="1478"/>
                  </a:lnTo>
                  <a:cubicBezTo>
                    <a:pt x="1712" y="1611"/>
                    <a:pt x="1902" y="1738"/>
                    <a:pt x="2095" y="1879"/>
                  </a:cubicBezTo>
                  <a:cubicBezTo>
                    <a:pt x="2289" y="2021"/>
                    <a:pt x="2508" y="2146"/>
                    <a:pt x="2729" y="2291"/>
                  </a:cubicBezTo>
                  <a:cubicBezTo>
                    <a:pt x="2955" y="2426"/>
                    <a:pt x="3194" y="2560"/>
                    <a:pt x="3443" y="2698"/>
                  </a:cubicBezTo>
                  <a:cubicBezTo>
                    <a:pt x="3698" y="2822"/>
                    <a:pt x="3953" y="2968"/>
                    <a:pt x="4233" y="3084"/>
                  </a:cubicBezTo>
                  <a:cubicBezTo>
                    <a:pt x="4779" y="3342"/>
                    <a:pt x="5381" y="3556"/>
                    <a:pt x="6011" y="3751"/>
                  </a:cubicBezTo>
                  <a:cubicBezTo>
                    <a:pt x="7317" y="4137"/>
                    <a:pt x="8672" y="4333"/>
                    <a:pt x="10034" y="4333"/>
                  </a:cubicBezTo>
                  <a:cubicBezTo>
                    <a:pt x="10052" y="4333"/>
                    <a:pt x="10071" y="4333"/>
                    <a:pt x="10089" y="4333"/>
                  </a:cubicBezTo>
                  <a:cubicBezTo>
                    <a:pt x="10793" y="4330"/>
                    <a:pt x="11496" y="4265"/>
                    <a:pt x="12180" y="4163"/>
                  </a:cubicBezTo>
                  <a:cubicBezTo>
                    <a:pt x="12865" y="4061"/>
                    <a:pt x="13529" y="3895"/>
                    <a:pt x="14160" y="3709"/>
                  </a:cubicBezTo>
                  <a:cubicBezTo>
                    <a:pt x="14792" y="3517"/>
                    <a:pt x="15384" y="3279"/>
                    <a:pt x="15933" y="3027"/>
                  </a:cubicBezTo>
                  <a:cubicBezTo>
                    <a:pt x="16479" y="2767"/>
                    <a:pt x="16982" y="2496"/>
                    <a:pt x="17427" y="2214"/>
                  </a:cubicBezTo>
                  <a:cubicBezTo>
                    <a:pt x="17649" y="2073"/>
                    <a:pt x="17864" y="1942"/>
                    <a:pt x="18057" y="1797"/>
                  </a:cubicBezTo>
                  <a:cubicBezTo>
                    <a:pt x="18251" y="1657"/>
                    <a:pt x="18438" y="1527"/>
                    <a:pt x="18602" y="1389"/>
                  </a:cubicBezTo>
                  <a:cubicBezTo>
                    <a:pt x="18942" y="1130"/>
                    <a:pt x="19217" y="879"/>
                    <a:pt x="19447" y="676"/>
                  </a:cubicBezTo>
                  <a:cubicBezTo>
                    <a:pt x="19672" y="468"/>
                    <a:pt x="19840" y="295"/>
                    <a:pt x="19959" y="181"/>
                  </a:cubicBezTo>
                  <a:cubicBezTo>
                    <a:pt x="20018" y="125"/>
                    <a:pt x="20062" y="80"/>
                    <a:pt x="20091" y="48"/>
                  </a:cubicBezTo>
                  <a:lnTo>
                    <a:pt x="2013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46"/>
            <p:cNvSpPr/>
            <p:nvPr/>
          </p:nvSpPr>
          <p:spPr>
            <a:xfrm>
              <a:off x="6124905" y="3028504"/>
              <a:ext cx="1102291" cy="237265"/>
            </a:xfrm>
            <a:custGeom>
              <a:rect b="b" l="l" r="r" t="t"/>
              <a:pathLst>
                <a:path extrusionOk="0" h="4334" w="20135">
                  <a:moveTo>
                    <a:pt x="20135" y="1"/>
                  </a:moveTo>
                  <a:lnTo>
                    <a:pt x="20089" y="47"/>
                  </a:lnTo>
                  <a:cubicBezTo>
                    <a:pt x="20060" y="78"/>
                    <a:pt x="20015" y="122"/>
                    <a:pt x="19954" y="176"/>
                  </a:cubicBezTo>
                  <a:cubicBezTo>
                    <a:pt x="19833" y="286"/>
                    <a:pt x="19661" y="454"/>
                    <a:pt x="19429" y="656"/>
                  </a:cubicBezTo>
                  <a:cubicBezTo>
                    <a:pt x="19195" y="851"/>
                    <a:pt x="18913" y="1094"/>
                    <a:pt x="18568" y="1343"/>
                  </a:cubicBezTo>
                  <a:cubicBezTo>
                    <a:pt x="18400" y="1475"/>
                    <a:pt x="18210" y="1599"/>
                    <a:pt x="18013" y="1732"/>
                  </a:cubicBezTo>
                  <a:cubicBezTo>
                    <a:pt x="17818" y="1871"/>
                    <a:pt x="17604" y="1999"/>
                    <a:pt x="17380" y="2136"/>
                  </a:cubicBezTo>
                  <a:cubicBezTo>
                    <a:pt x="16934" y="2409"/>
                    <a:pt x="16430" y="2670"/>
                    <a:pt x="15885" y="2919"/>
                  </a:cubicBezTo>
                  <a:cubicBezTo>
                    <a:pt x="15311" y="3173"/>
                    <a:pt x="14721" y="3391"/>
                    <a:pt x="14121" y="3575"/>
                  </a:cubicBezTo>
                  <a:cubicBezTo>
                    <a:pt x="13493" y="3755"/>
                    <a:pt x="12837" y="3916"/>
                    <a:pt x="12158" y="4014"/>
                  </a:cubicBezTo>
                  <a:cubicBezTo>
                    <a:pt x="11480" y="4111"/>
                    <a:pt x="10785" y="4171"/>
                    <a:pt x="10089" y="4172"/>
                  </a:cubicBezTo>
                  <a:cubicBezTo>
                    <a:pt x="10049" y="4172"/>
                    <a:pt x="10008" y="4172"/>
                    <a:pt x="9968" y="4172"/>
                  </a:cubicBezTo>
                  <a:cubicBezTo>
                    <a:pt x="8643" y="4172"/>
                    <a:pt x="7324" y="3985"/>
                    <a:pt x="6051" y="3616"/>
                  </a:cubicBezTo>
                  <a:cubicBezTo>
                    <a:pt x="5427" y="3424"/>
                    <a:pt x="4827" y="3224"/>
                    <a:pt x="4281" y="2977"/>
                  </a:cubicBezTo>
                  <a:cubicBezTo>
                    <a:pt x="4002" y="2865"/>
                    <a:pt x="3747" y="2724"/>
                    <a:pt x="3491" y="2606"/>
                  </a:cubicBezTo>
                  <a:cubicBezTo>
                    <a:pt x="3243" y="2472"/>
                    <a:pt x="3003" y="2344"/>
                    <a:pt x="2776" y="2213"/>
                  </a:cubicBezTo>
                  <a:cubicBezTo>
                    <a:pt x="2327" y="1944"/>
                    <a:pt x="1926" y="1679"/>
                    <a:pt x="1580" y="1431"/>
                  </a:cubicBezTo>
                  <a:lnTo>
                    <a:pt x="1104" y="1072"/>
                  </a:lnTo>
                  <a:cubicBezTo>
                    <a:pt x="963" y="955"/>
                    <a:pt x="832" y="847"/>
                    <a:pt x="715" y="749"/>
                  </a:cubicBezTo>
                  <a:cubicBezTo>
                    <a:pt x="476" y="557"/>
                    <a:pt x="308" y="383"/>
                    <a:pt x="185" y="275"/>
                  </a:cubicBezTo>
                  <a:lnTo>
                    <a:pt x="0" y="105"/>
                  </a:lnTo>
                  <a:lnTo>
                    <a:pt x="180" y="281"/>
                  </a:lnTo>
                  <a:cubicBezTo>
                    <a:pt x="299" y="392"/>
                    <a:pt x="462" y="570"/>
                    <a:pt x="696" y="769"/>
                  </a:cubicBezTo>
                  <a:lnTo>
                    <a:pt x="1078" y="1104"/>
                  </a:lnTo>
                  <a:lnTo>
                    <a:pt x="1545" y="1478"/>
                  </a:lnTo>
                  <a:cubicBezTo>
                    <a:pt x="1712" y="1611"/>
                    <a:pt x="1902" y="1738"/>
                    <a:pt x="2095" y="1879"/>
                  </a:cubicBezTo>
                  <a:cubicBezTo>
                    <a:pt x="2289" y="2021"/>
                    <a:pt x="2508" y="2146"/>
                    <a:pt x="2729" y="2291"/>
                  </a:cubicBezTo>
                  <a:cubicBezTo>
                    <a:pt x="2955" y="2426"/>
                    <a:pt x="3194" y="2560"/>
                    <a:pt x="3443" y="2698"/>
                  </a:cubicBezTo>
                  <a:cubicBezTo>
                    <a:pt x="3698" y="2822"/>
                    <a:pt x="3953" y="2968"/>
                    <a:pt x="4233" y="3084"/>
                  </a:cubicBezTo>
                  <a:cubicBezTo>
                    <a:pt x="4779" y="3342"/>
                    <a:pt x="5381" y="3556"/>
                    <a:pt x="6011" y="3751"/>
                  </a:cubicBezTo>
                  <a:cubicBezTo>
                    <a:pt x="7317" y="4137"/>
                    <a:pt x="8672" y="4333"/>
                    <a:pt x="10034" y="4333"/>
                  </a:cubicBezTo>
                  <a:cubicBezTo>
                    <a:pt x="10052" y="4333"/>
                    <a:pt x="10071" y="4333"/>
                    <a:pt x="10089" y="4333"/>
                  </a:cubicBezTo>
                  <a:cubicBezTo>
                    <a:pt x="10793" y="4330"/>
                    <a:pt x="11496" y="4265"/>
                    <a:pt x="12180" y="4163"/>
                  </a:cubicBezTo>
                  <a:cubicBezTo>
                    <a:pt x="12865" y="4061"/>
                    <a:pt x="13529" y="3895"/>
                    <a:pt x="14160" y="3709"/>
                  </a:cubicBezTo>
                  <a:cubicBezTo>
                    <a:pt x="14792" y="3517"/>
                    <a:pt x="15384" y="3279"/>
                    <a:pt x="15933" y="3027"/>
                  </a:cubicBezTo>
                  <a:cubicBezTo>
                    <a:pt x="16479" y="2767"/>
                    <a:pt x="16982" y="2496"/>
                    <a:pt x="17427" y="2214"/>
                  </a:cubicBezTo>
                  <a:cubicBezTo>
                    <a:pt x="17649" y="2073"/>
                    <a:pt x="17864" y="1942"/>
                    <a:pt x="18057" y="1797"/>
                  </a:cubicBezTo>
                  <a:cubicBezTo>
                    <a:pt x="18251" y="1657"/>
                    <a:pt x="18438" y="1527"/>
                    <a:pt x="18602" y="1389"/>
                  </a:cubicBezTo>
                  <a:cubicBezTo>
                    <a:pt x="18942" y="1130"/>
                    <a:pt x="19217" y="879"/>
                    <a:pt x="19447" y="676"/>
                  </a:cubicBezTo>
                  <a:cubicBezTo>
                    <a:pt x="19672" y="468"/>
                    <a:pt x="19840" y="295"/>
                    <a:pt x="19959" y="181"/>
                  </a:cubicBezTo>
                  <a:cubicBezTo>
                    <a:pt x="20018" y="125"/>
                    <a:pt x="20062" y="80"/>
                    <a:pt x="20091" y="48"/>
                  </a:cubicBezTo>
                  <a:lnTo>
                    <a:pt x="20135" y="1"/>
                  </a:lnTo>
                  <a:close/>
                </a:path>
              </a:pathLst>
            </a:custGeom>
            <a:solidFill>
              <a:schemeClr val="accent2"/>
            </a:solidFill>
            <a:ln cap="flat" cmpd="sng" w="225">
              <a:solidFill>
                <a:srgbClr val="ECECEC"/>
              </a:solidFill>
              <a:prstDash val="solid"/>
              <a:miter lim="106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46"/>
            <p:cNvSpPr/>
            <p:nvPr/>
          </p:nvSpPr>
          <p:spPr>
            <a:xfrm>
              <a:off x="6196511" y="2958267"/>
              <a:ext cx="957654" cy="206060"/>
            </a:xfrm>
            <a:custGeom>
              <a:rect b="b" l="l" r="r" t="t"/>
              <a:pathLst>
                <a:path extrusionOk="0" h="3764" w="17493">
                  <a:moveTo>
                    <a:pt x="17493" y="0"/>
                  </a:moveTo>
                  <a:lnTo>
                    <a:pt x="17489" y="4"/>
                  </a:lnTo>
                  <a:lnTo>
                    <a:pt x="17489" y="4"/>
                  </a:lnTo>
                  <a:cubicBezTo>
                    <a:pt x="17492" y="2"/>
                    <a:pt x="17493" y="0"/>
                    <a:pt x="17493" y="0"/>
                  </a:cubicBezTo>
                  <a:close/>
                  <a:moveTo>
                    <a:pt x="17489" y="4"/>
                  </a:moveTo>
                  <a:cubicBezTo>
                    <a:pt x="17484" y="10"/>
                    <a:pt x="17472" y="22"/>
                    <a:pt x="17456" y="38"/>
                  </a:cubicBezTo>
                  <a:cubicBezTo>
                    <a:pt x="17431" y="61"/>
                    <a:pt x="17389" y="102"/>
                    <a:pt x="17335" y="150"/>
                  </a:cubicBezTo>
                  <a:cubicBezTo>
                    <a:pt x="17228" y="245"/>
                    <a:pt x="17077" y="390"/>
                    <a:pt x="16876" y="564"/>
                  </a:cubicBezTo>
                  <a:cubicBezTo>
                    <a:pt x="16775" y="649"/>
                    <a:pt x="16663" y="744"/>
                    <a:pt x="16540" y="844"/>
                  </a:cubicBezTo>
                  <a:cubicBezTo>
                    <a:pt x="16414" y="944"/>
                    <a:pt x="16278" y="1050"/>
                    <a:pt x="16127" y="1159"/>
                  </a:cubicBezTo>
                  <a:cubicBezTo>
                    <a:pt x="15981" y="1272"/>
                    <a:pt x="15817" y="1381"/>
                    <a:pt x="15645" y="1497"/>
                  </a:cubicBezTo>
                  <a:cubicBezTo>
                    <a:pt x="15475" y="1616"/>
                    <a:pt x="15289" y="1728"/>
                    <a:pt x="15094" y="1845"/>
                  </a:cubicBezTo>
                  <a:cubicBezTo>
                    <a:pt x="14899" y="1962"/>
                    <a:pt x="14694" y="2079"/>
                    <a:pt x="14477" y="2193"/>
                  </a:cubicBezTo>
                  <a:cubicBezTo>
                    <a:pt x="14259" y="2304"/>
                    <a:pt x="14031" y="2414"/>
                    <a:pt x="13794" y="2521"/>
                  </a:cubicBezTo>
                  <a:cubicBezTo>
                    <a:pt x="13676" y="2573"/>
                    <a:pt x="13556" y="2624"/>
                    <a:pt x="13433" y="2676"/>
                  </a:cubicBezTo>
                  <a:cubicBezTo>
                    <a:pt x="13309" y="2726"/>
                    <a:pt x="13181" y="2774"/>
                    <a:pt x="13053" y="2822"/>
                  </a:cubicBezTo>
                  <a:cubicBezTo>
                    <a:pt x="12797" y="2916"/>
                    <a:pt x="12534" y="3006"/>
                    <a:pt x="12264" y="3089"/>
                  </a:cubicBezTo>
                  <a:cubicBezTo>
                    <a:pt x="11718" y="3242"/>
                    <a:pt x="11149" y="3386"/>
                    <a:pt x="10559" y="3466"/>
                  </a:cubicBezTo>
                  <a:cubicBezTo>
                    <a:pt x="9964" y="3554"/>
                    <a:pt x="9364" y="3599"/>
                    <a:pt x="8763" y="3604"/>
                  </a:cubicBezTo>
                  <a:cubicBezTo>
                    <a:pt x="8159" y="3601"/>
                    <a:pt x="7555" y="3567"/>
                    <a:pt x="6965" y="3484"/>
                  </a:cubicBezTo>
                  <a:cubicBezTo>
                    <a:pt x="6376" y="3400"/>
                    <a:pt x="5804" y="3272"/>
                    <a:pt x="5259" y="3121"/>
                  </a:cubicBezTo>
                  <a:cubicBezTo>
                    <a:pt x="4985" y="3036"/>
                    <a:pt x="4717" y="2949"/>
                    <a:pt x="4458" y="2857"/>
                  </a:cubicBezTo>
                  <a:cubicBezTo>
                    <a:pt x="4332" y="2812"/>
                    <a:pt x="4207" y="2767"/>
                    <a:pt x="4085" y="2719"/>
                  </a:cubicBezTo>
                  <a:cubicBezTo>
                    <a:pt x="3964" y="2671"/>
                    <a:pt x="3840" y="2618"/>
                    <a:pt x="3723" y="2565"/>
                  </a:cubicBezTo>
                  <a:cubicBezTo>
                    <a:pt x="3481" y="2467"/>
                    <a:pt x="3258" y="2348"/>
                    <a:pt x="3036" y="2244"/>
                  </a:cubicBezTo>
                  <a:cubicBezTo>
                    <a:pt x="2820" y="2128"/>
                    <a:pt x="2612" y="2016"/>
                    <a:pt x="2416" y="1902"/>
                  </a:cubicBezTo>
                  <a:cubicBezTo>
                    <a:pt x="2024" y="1672"/>
                    <a:pt x="1678" y="1440"/>
                    <a:pt x="1377" y="1225"/>
                  </a:cubicBezTo>
                  <a:lnTo>
                    <a:pt x="962" y="917"/>
                  </a:lnTo>
                  <a:cubicBezTo>
                    <a:pt x="839" y="814"/>
                    <a:pt x="726" y="720"/>
                    <a:pt x="625" y="635"/>
                  </a:cubicBezTo>
                  <a:cubicBezTo>
                    <a:pt x="416" y="467"/>
                    <a:pt x="269" y="317"/>
                    <a:pt x="161" y="224"/>
                  </a:cubicBezTo>
                  <a:lnTo>
                    <a:pt x="1" y="77"/>
                  </a:lnTo>
                  <a:lnTo>
                    <a:pt x="157" y="229"/>
                  </a:lnTo>
                  <a:cubicBezTo>
                    <a:pt x="260" y="326"/>
                    <a:pt x="403" y="481"/>
                    <a:pt x="605" y="655"/>
                  </a:cubicBezTo>
                  <a:lnTo>
                    <a:pt x="935" y="949"/>
                  </a:lnTo>
                  <a:cubicBezTo>
                    <a:pt x="1061" y="1048"/>
                    <a:pt x="1197" y="1156"/>
                    <a:pt x="1342" y="1272"/>
                  </a:cubicBezTo>
                  <a:cubicBezTo>
                    <a:pt x="1487" y="1388"/>
                    <a:pt x="1651" y="1499"/>
                    <a:pt x="1819" y="1623"/>
                  </a:cubicBezTo>
                  <a:cubicBezTo>
                    <a:pt x="1986" y="1746"/>
                    <a:pt x="2178" y="1854"/>
                    <a:pt x="2370" y="1980"/>
                  </a:cubicBezTo>
                  <a:cubicBezTo>
                    <a:pt x="2565" y="2098"/>
                    <a:pt x="2773" y="2215"/>
                    <a:pt x="2988" y="2336"/>
                  </a:cubicBezTo>
                  <a:cubicBezTo>
                    <a:pt x="3210" y="2443"/>
                    <a:pt x="3433" y="2569"/>
                    <a:pt x="3675" y="2671"/>
                  </a:cubicBezTo>
                  <a:cubicBezTo>
                    <a:pt x="3792" y="2727"/>
                    <a:pt x="3911" y="2780"/>
                    <a:pt x="4034" y="2832"/>
                  </a:cubicBezTo>
                  <a:cubicBezTo>
                    <a:pt x="4159" y="2885"/>
                    <a:pt x="4288" y="2934"/>
                    <a:pt x="4418" y="2982"/>
                  </a:cubicBezTo>
                  <a:cubicBezTo>
                    <a:pt x="4678" y="3078"/>
                    <a:pt x="4946" y="3168"/>
                    <a:pt x="5219" y="3254"/>
                  </a:cubicBezTo>
                  <a:cubicBezTo>
                    <a:pt x="5770" y="3410"/>
                    <a:pt x="6349" y="3544"/>
                    <a:pt x="6945" y="3632"/>
                  </a:cubicBezTo>
                  <a:cubicBezTo>
                    <a:pt x="7540" y="3719"/>
                    <a:pt x="8152" y="3758"/>
                    <a:pt x="8764" y="3764"/>
                  </a:cubicBezTo>
                  <a:cubicBezTo>
                    <a:pt x="9373" y="3756"/>
                    <a:pt x="9980" y="3707"/>
                    <a:pt x="10582" y="3614"/>
                  </a:cubicBezTo>
                  <a:cubicBezTo>
                    <a:pt x="11178" y="3529"/>
                    <a:pt x="11753" y="3381"/>
                    <a:pt x="12303" y="3222"/>
                  </a:cubicBezTo>
                  <a:cubicBezTo>
                    <a:pt x="12580" y="3137"/>
                    <a:pt x="12848" y="3042"/>
                    <a:pt x="13108" y="2943"/>
                  </a:cubicBezTo>
                  <a:cubicBezTo>
                    <a:pt x="13234" y="2894"/>
                    <a:pt x="13359" y="2844"/>
                    <a:pt x="13480" y="2792"/>
                  </a:cubicBezTo>
                  <a:cubicBezTo>
                    <a:pt x="13602" y="2740"/>
                    <a:pt x="13725" y="2684"/>
                    <a:pt x="13843" y="2629"/>
                  </a:cubicBezTo>
                  <a:cubicBezTo>
                    <a:pt x="14081" y="2515"/>
                    <a:pt x="14309" y="2401"/>
                    <a:pt x="14527" y="2285"/>
                  </a:cubicBezTo>
                  <a:cubicBezTo>
                    <a:pt x="14743" y="2165"/>
                    <a:pt x="14949" y="2044"/>
                    <a:pt x="15141" y="1923"/>
                  </a:cubicBezTo>
                  <a:cubicBezTo>
                    <a:pt x="15334" y="1801"/>
                    <a:pt x="15522" y="1688"/>
                    <a:pt x="15689" y="1562"/>
                  </a:cubicBezTo>
                  <a:cubicBezTo>
                    <a:pt x="15858" y="1439"/>
                    <a:pt x="16019" y="1325"/>
                    <a:pt x="16162" y="1206"/>
                  </a:cubicBezTo>
                  <a:cubicBezTo>
                    <a:pt x="16311" y="1092"/>
                    <a:pt x="16445" y="981"/>
                    <a:pt x="16568" y="877"/>
                  </a:cubicBezTo>
                  <a:cubicBezTo>
                    <a:pt x="16689" y="771"/>
                    <a:pt x="16797" y="673"/>
                    <a:pt x="16896" y="585"/>
                  </a:cubicBezTo>
                  <a:cubicBezTo>
                    <a:pt x="17091" y="403"/>
                    <a:pt x="17239" y="252"/>
                    <a:pt x="17342" y="154"/>
                  </a:cubicBezTo>
                  <a:cubicBezTo>
                    <a:pt x="17394" y="105"/>
                    <a:pt x="17431" y="66"/>
                    <a:pt x="17456" y="40"/>
                  </a:cubicBezTo>
                  <a:lnTo>
                    <a:pt x="17489" y="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46"/>
            <p:cNvSpPr/>
            <p:nvPr/>
          </p:nvSpPr>
          <p:spPr>
            <a:xfrm>
              <a:off x="6196511" y="2958267"/>
              <a:ext cx="957654" cy="206060"/>
            </a:xfrm>
            <a:custGeom>
              <a:rect b="b" l="l" r="r" t="t"/>
              <a:pathLst>
                <a:path extrusionOk="0" h="3764" w="17493">
                  <a:moveTo>
                    <a:pt x="17493" y="0"/>
                  </a:moveTo>
                  <a:lnTo>
                    <a:pt x="17489" y="4"/>
                  </a:lnTo>
                  <a:lnTo>
                    <a:pt x="17489" y="4"/>
                  </a:lnTo>
                  <a:cubicBezTo>
                    <a:pt x="17492" y="2"/>
                    <a:pt x="17493" y="0"/>
                    <a:pt x="17493" y="0"/>
                  </a:cubicBezTo>
                  <a:close/>
                  <a:moveTo>
                    <a:pt x="17489" y="4"/>
                  </a:moveTo>
                  <a:cubicBezTo>
                    <a:pt x="17484" y="10"/>
                    <a:pt x="17472" y="22"/>
                    <a:pt x="17456" y="38"/>
                  </a:cubicBezTo>
                  <a:cubicBezTo>
                    <a:pt x="17431" y="61"/>
                    <a:pt x="17389" y="102"/>
                    <a:pt x="17335" y="150"/>
                  </a:cubicBezTo>
                  <a:cubicBezTo>
                    <a:pt x="17228" y="245"/>
                    <a:pt x="17077" y="390"/>
                    <a:pt x="16876" y="564"/>
                  </a:cubicBezTo>
                  <a:cubicBezTo>
                    <a:pt x="16775" y="649"/>
                    <a:pt x="16663" y="744"/>
                    <a:pt x="16540" y="844"/>
                  </a:cubicBezTo>
                  <a:cubicBezTo>
                    <a:pt x="16414" y="944"/>
                    <a:pt x="16278" y="1050"/>
                    <a:pt x="16127" y="1159"/>
                  </a:cubicBezTo>
                  <a:cubicBezTo>
                    <a:pt x="15981" y="1272"/>
                    <a:pt x="15817" y="1381"/>
                    <a:pt x="15645" y="1497"/>
                  </a:cubicBezTo>
                  <a:cubicBezTo>
                    <a:pt x="15475" y="1616"/>
                    <a:pt x="15289" y="1728"/>
                    <a:pt x="15094" y="1845"/>
                  </a:cubicBezTo>
                  <a:cubicBezTo>
                    <a:pt x="14899" y="1962"/>
                    <a:pt x="14694" y="2079"/>
                    <a:pt x="14477" y="2193"/>
                  </a:cubicBezTo>
                  <a:cubicBezTo>
                    <a:pt x="14259" y="2304"/>
                    <a:pt x="14031" y="2414"/>
                    <a:pt x="13794" y="2521"/>
                  </a:cubicBezTo>
                  <a:cubicBezTo>
                    <a:pt x="13676" y="2573"/>
                    <a:pt x="13556" y="2624"/>
                    <a:pt x="13433" y="2676"/>
                  </a:cubicBezTo>
                  <a:cubicBezTo>
                    <a:pt x="13309" y="2726"/>
                    <a:pt x="13181" y="2774"/>
                    <a:pt x="13053" y="2822"/>
                  </a:cubicBezTo>
                  <a:cubicBezTo>
                    <a:pt x="12797" y="2916"/>
                    <a:pt x="12534" y="3006"/>
                    <a:pt x="12264" y="3089"/>
                  </a:cubicBezTo>
                  <a:cubicBezTo>
                    <a:pt x="11718" y="3242"/>
                    <a:pt x="11149" y="3386"/>
                    <a:pt x="10559" y="3466"/>
                  </a:cubicBezTo>
                  <a:cubicBezTo>
                    <a:pt x="9964" y="3554"/>
                    <a:pt x="9364" y="3599"/>
                    <a:pt x="8763" y="3604"/>
                  </a:cubicBezTo>
                  <a:cubicBezTo>
                    <a:pt x="8159" y="3601"/>
                    <a:pt x="7555" y="3567"/>
                    <a:pt x="6965" y="3484"/>
                  </a:cubicBezTo>
                  <a:cubicBezTo>
                    <a:pt x="6376" y="3400"/>
                    <a:pt x="5804" y="3272"/>
                    <a:pt x="5259" y="3121"/>
                  </a:cubicBezTo>
                  <a:cubicBezTo>
                    <a:pt x="4985" y="3036"/>
                    <a:pt x="4717" y="2949"/>
                    <a:pt x="4458" y="2857"/>
                  </a:cubicBezTo>
                  <a:cubicBezTo>
                    <a:pt x="4332" y="2812"/>
                    <a:pt x="4207" y="2767"/>
                    <a:pt x="4085" y="2719"/>
                  </a:cubicBezTo>
                  <a:cubicBezTo>
                    <a:pt x="3964" y="2671"/>
                    <a:pt x="3840" y="2618"/>
                    <a:pt x="3723" y="2565"/>
                  </a:cubicBezTo>
                  <a:cubicBezTo>
                    <a:pt x="3481" y="2467"/>
                    <a:pt x="3258" y="2348"/>
                    <a:pt x="3036" y="2244"/>
                  </a:cubicBezTo>
                  <a:cubicBezTo>
                    <a:pt x="2820" y="2128"/>
                    <a:pt x="2612" y="2016"/>
                    <a:pt x="2416" y="1902"/>
                  </a:cubicBezTo>
                  <a:cubicBezTo>
                    <a:pt x="2024" y="1672"/>
                    <a:pt x="1678" y="1440"/>
                    <a:pt x="1377" y="1225"/>
                  </a:cubicBezTo>
                  <a:lnTo>
                    <a:pt x="962" y="917"/>
                  </a:lnTo>
                  <a:cubicBezTo>
                    <a:pt x="839" y="814"/>
                    <a:pt x="726" y="720"/>
                    <a:pt x="625" y="635"/>
                  </a:cubicBezTo>
                  <a:cubicBezTo>
                    <a:pt x="416" y="467"/>
                    <a:pt x="269" y="317"/>
                    <a:pt x="161" y="224"/>
                  </a:cubicBezTo>
                  <a:lnTo>
                    <a:pt x="1" y="77"/>
                  </a:lnTo>
                  <a:lnTo>
                    <a:pt x="157" y="229"/>
                  </a:lnTo>
                  <a:cubicBezTo>
                    <a:pt x="260" y="326"/>
                    <a:pt x="403" y="481"/>
                    <a:pt x="605" y="655"/>
                  </a:cubicBezTo>
                  <a:lnTo>
                    <a:pt x="935" y="949"/>
                  </a:lnTo>
                  <a:cubicBezTo>
                    <a:pt x="1061" y="1048"/>
                    <a:pt x="1197" y="1156"/>
                    <a:pt x="1342" y="1272"/>
                  </a:cubicBezTo>
                  <a:cubicBezTo>
                    <a:pt x="1487" y="1388"/>
                    <a:pt x="1651" y="1499"/>
                    <a:pt x="1819" y="1623"/>
                  </a:cubicBezTo>
                  <a:cubicBezTo>
                    <a:pt x="1986" y="1746"/>
                    <a:pt x="2178" y="1854"/>
                    <a:pt x="2370" y="1980"/>
                  </a:cubicBezTo>
                  <a:cubicBezTo>
                    <a:pt x="2565" y="2098"/>
                    <a:pt x="2773" y="2215"/>
                    <a:pt x="2988" y="2336"/>
                  </a:cubicBezTo>
                  <a:cubicBezTo>
                    <a:pt x="3210" y="2443"/>
                    <a:pt x="3433" y="2569"/>
                    <a:pt x="3675" y="2671"/>
                  </a:cubicBezTo>
                  <a:cubicBezTo>
                    <a:pt x="3792" y="2727"/>
                    <a:pt x="3911" y="2780"/>
                    <a:pt x="4034" y="2832"/>
                  </a:cubicBezTo>
                  <a:cubicBezTo>
                    <a:pt x="4159" y="2885"/>
                    <a:pt x="4288" y="2934"/>
                    <a:pt x="4418" y="2982"/>
                  </a:cubicBezTo>
                  <a:cubicBezTo>
                    <a:pt x="4678" y="3078"/>
                    <a:pt x="4946" y="3168"/>
                    <a:pt x="5219" y="3254"/>
                  </a:cubicBezTo>
                  <a:cubicBezTo>
                    <a:pt x="5770" y="3410"/>
                    <a:pt x="6349" y="3544"/>
                    <a:pt x="6945" y="3632"/>
                  </a:cubicBezTo>
                  <a:cubicBezTo>
                    <a:pt x="7540" y="3719"/>
                    <a:pt x="8152" y="3758"/>
                    <a:pt x="8764" y="3764"/>
                  </a:cubicBezTo>
                  <a:cubicBezTo>
                    <a:pt x="9373" y="3756"/>
                    <a:pt x="9980" y="3707"/>
                    <a:pt x="10582" y="3614"/>
                  </a:cubicBezTo>
                  <a:cubicBezTo>
                    <a:pt x="11178" y="3529"/>
                    <a:pt x="11753" y="3381"/>
                    <a:pt x="12303" y="3222"/>
                  </a:cubicBezTo>
                  <a:cubicBezTo>
                    <a:pt x="12580" y="3137"/>
                    <a:pt x="12848" y="3042"/>
                    <a:pt x="13108" y="2943"/>
                  </a:cubicBezTo>
                  <a:cubicBezTo>
                    <a:pt x="13234" y="2894"/>
                    <a:pt x="13359" y="2844"/>
                    <a:pt x="13480" y="2792"/>
                  </a:cubicBezTo>
                  <a:cubicBezTo>
                    <a:pt x="13602" y="2740"/>
                    <a:pt x="13725" y="2684"/>
                    <a:pt x="13843" y="2629"/>
                  </a:cubicBezTo>
                  <a:cubicBezTo>
                    <a:pt x="14081" y="2515"/>
                    <a:pt x="14309" y="2401"/>
                    <a:pt x="14527" y="2285"/>
                  </a:cubicBezTo>
                  <a:cubicBezTo>
                    <a:pt x="14743" y="2165"/>
                    <a:pt x="14949" y="2044"/>
                    <a:pt x="15141" y="1923"/>
                  </a:cubicBezTo>
                  <a:cubicBezTo>
                    <a:pt x="15334" y="1801"/>
                    <a:pt x="15522" y="1688"/>
                    <a:pt x="15689" y="1562"/>
                  </a:cubicBezTo>
                  <a:cubicBezTo>
                    <a:pt x="15858" y="1439"/>
                    <a:pt x="16019" y="1325"/>
                    <a:pt x="16162" y="1206"/>
                  </a:cubicBezTo>
                  <a:cubicBezTo>
                    <a:pt x="16311" y="1092"/>
                    <a:pt x="16445" y="981"/>
                    <a:pt x="16568" y="877"/>
                  </a:cubicBezTo>
                  <a:cubicBezTo>
                    <a:pt x="16689" y="771"/>
                    <a:pt x="16797" y="673"/>
                    <a:pt x="16896" y="585"/>
                  </a:cubicBezTo>
                  <a:cubicBezTo>
                    <a:pt x="17091" y="403"/>
                    <a:pt x="17239" y="252"/>
                    <a:pt x="17342" y="154"/>
                  </a:cubicBezTo>
                  <a:cubicBezTo>
                    <a:pt x="17394" y="105"/>
                    <a:pt x="17431" y="66"/>
                    <a:pt x="17456" y="40"/>
                  </a:cubicBezTo>
                  <a:lnTo>
                    <a:pt x="17489" y="4"/>
                  </a:lnTo>
                  <a:close/>
                </a:path>
              </a:pathLst>
            </a:custGeom>
            <a:solidFill>
              <a:schemeClr val="accent2"/>
            </a:solidFill>
            <a:ln cap="flat" cmpd="sng" w="225">
              <a:solidFill>
                <a:srgbClr val="ECECEC"/>
              </a:solidFill>
              <a:prstDash val="solid"/>
              <a:miter lim="106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46"/>
            <p:cNvSpPr/>
            <p:nvPr/>
          </p:nvSpPr>
          <p:spPr>
            <a:xfrm>
              <a:off x="6268227" y="2888031"/>
              <a:ext cx="812799" cy="175075"/>
            </a:xfrm>
            <a:custGeom>
              <a:rect b="b" l="l" r="r" t="t"/>
              <a:pathLst>
                <a:path extrusionOk="0" h="3198" w="14847">
                  <a:moveTo>
                    <a:pt x="14847" y="0"/>
                  </a:moveTo>
                  <a:lnTo>
                    <a:pt x="14817" y="29"/>
                  </a:lnTo>
                  <a:cubicBezTo>
                    <a:pt x="14795" y="51"/>
                    <a:pt x="14760" y="83"/>
                    <a:pt x="14712" y="124"/>
                  </a:cubicBezTo>
                  <a:cubicBezTo>
                    <a:pt x="14621" y="204"/>
                    <a:pt x="14491" y="326"/>
                    <a:pt x="14319" y="474"/>
                  </a:cubicBezTo>
                  <a:cubicBezTo>
                    <a:pt x="14234" y="546"/>
                    <a:pt x="14139" y="626"/>
                    <a:pt x="14035" y="713"/>
                  </a:cubicBezTo>
                  <a:cubicBezTo>
                    <a:pt x="13927" y="796"/>
                    <a:pt x="13810" y="885"/>
                    <a:pt x="13682" y="977"/>
                  </a:cubicBezTo>
                  <a:cubicBezTo>
                    <a:pt x="13557" y="1071"/>
                    <a:pt x="13419" y="1164"/>
                    <a:pt x="13273" y="1262"/>
                  </a:cubicBezTo>
                  <a:cubicBezTo>
                    <a:pt x="13128" y="1361"/>
                    <a:pt x="12970" y="1457"/>
                    <a:pt x="12804" y="1554"/>
                  </a:cubicBezTo>
                  <a:cubicBezTo>
                    <a:pt x="12637" y="1652"/>
                    <a:pt x="12463" y="1752"/>
                    <a:pt x="12280" y="1849"/>
                  </a:cubicBezTo>
                  <a:cubicBezTo>
                    <a:pt x="12095" y="1942"/>
                    <a:pt x="11901" y="2033"/>
                    <a:pt x="11700" y="2125"/>
                  </a:cubicBezTo>
                  <a:cubicBezTo>
                    <a:pt x="11600" y="2169"/>
                    <a:pt x="11498" y="2212"/>
                    <a:pt x="11394" y="2256"/>
                  </a:cubicBezTo>
                  <a:cubicBezTo>
                    <a:pt x="11288" y="2299"/>
                    <a:pt x="11180" y="2337"/>
                    <a:pt x="11070" y="2377"/>
                  </a:cubicBezTo>
                  <a:cubicBezTo>
                    <a:pt x="10853" y="2456"/>
                    <a:pt x="10630" y="2532"/>
                    <a:pt x="10402" y="2604"/>
                  </a:cubicBezTo>
                  <a:cubicBezTo>
                    <a:pt x="9937" y="2728"/>
                    <a:pt x="9457" y="2855"/>
                    <a:pt x="8956" y="2919"/>
                  </a:cubicBezTo>
                  <a:cubicBezTo>
                    <a:pt x="8459" y="2997"/>
                    <a:pt x="7946" y="3027"/>
                    <a:pt x="7435" y="3036"/>
                  </a:cubicBezTo>
                  <a:cubicBezTo>
                    <a:pt x="6923" y="3028"/>
                    <a:pt x="6410" y="3006"/>
                    <a:pt x="5912" y="2931"/>
                  </a:cubicBezTo>
                  <a:cubicBezTo>
                    <a:pt x="5412" y="2866"/>
                    <a:pt x="4928" y="2749"/>
                    <a:pt x="4465" y="2626"/>
                  </a:cubicBezTo>
                  <a:cubicBezTo>
                    <a:pt x="4234" y="2552"/>
                    <a:pt x="4007" y="2478"/>
                    <a:pt x="3787" y="2401"/>
                  </a:cubicBezTo>
                  <a:cubicBezTo>
                    <a:pt x="3680" y="2364"/>
                    <a:pt x="3573" y="2327"/>
                    <a:pt x="3469" y="2286"/>
                  </a:cubicBezTo>
                  <a:cubicBezTo>
                    <a:pt x="3367" y="2244"/>
                    <a:pt x="3263" y="2200"/>
                    <a:pt x="3163" y="2154"/>
                  </a:cubicBezTo>
                  <a:cubicBezTo>
                    <a:pt x="2959" y="2070"/>
                    <a:pt x="2767" y="1971"/>
                    <a:pt x="2579" y="1885"/>
                  </a:cubicBezTo>
                  <a:cubicBezTo>
                    <a:pt x="2397" y="1785"/>
                    <a:pt x="2221" y="1690"/>
                    <a:pt x="2054" y="1593"/>
                  </a:cubicBezTo>
                  <a:cubicBezTo>
                    <a:pt x="1720" y="1402"/>
                    <a:pt x="1428" y="1203"/>
                    <a:pt x="1173" y="1022"/>
                  </a:cubicBezTo>
                  <a:lnTo>
                    <a:pt x="818" y="762"/>
                  </a:lnTo>
                  <a:lnTo>
                    <a:pt x="532" y="522"/>
                  </a:lnTo>
                  <a:cubicBezTo>
                    <a:pt x="356" y="378"/>
                    <a:pt x="228" y="254"/>
                    <a:pt x="136" y="175"/>
                  </a:cubicBezTo>
                  <a:lnTo>
                    <a:pt x="0" y="52"/>
                  </a:lnTo>
                  <a:lnTo>
                    <a:pt x="132" y="180"/>
                  </a:lnTo>
                  <a:cubicBezTo>
                    <a:pt x="219" y="262"/>
                    <a:pt x="342" y="392"/>
                    <a:pt x="512" y="543"/>
                  </a:cubicBezTo>
                  <a:cubicBezTo>
                    <a:pt x="596" y="619"/>
                    <a:pt x="689" y="703"/>
                    <a:pt x="791" y="793"/>
                  </a:cubicBezTo>
                  <a:lnTo>
                    <a:pt x="1137" y="1067"/>
                  </a:lnTo>
                  <a:cubicBezTo>
                    <a:pt x="1260" y="1165"/>
                    <a:pt x="1397" y="1262"/>
                    <a:pt x="1539" y="1368"/>
                  </a:cubicBezTo>
                  <a:cubicBezTo>
                    <a:pt x="1681" y="1473"/>
                    <a:pt x="1845" y="1564"/>
                    <a:pt x="2007" y="1671"/>
                  </a:cubicBezTo>
                  <a:cubicBezTo>
                    <a:pt x="2173" y="1771"/>
                    <a:pt x="2349" y="1872"/>
                    <a:pt x="2530" y="1976"/>
                  </a:cubicBezTo>
                  <a:cubicBezTo>
                    <a:pt x="2719" y="2067"/>
                    <a:pt x="2909" y="2171"/>
                    <a:pt x="3113" y="2260"/>
                  </a:cubicBezTo>
                  <a:cubicBezTo>
                    <a:pt x="3214" y="2307"/>
                    <a:pt x="3315" y="2354"/>
                    <a:pt x="3418" y="2399"/>
                  </a:cubicBezTo>
                  <a:cubicBezTo>
                    <a:pt x="3525" y="2444"/>
                    <a:pt x="3635" y="2485"/>
                    <a:pt x="3745" y="2526"/>
                  </a:cubicBezTo>
                  <a:cubicBezTo>
                    <a:pt x="3966" y="2606"/>
                    <a:pt x="4192" y="2684"/>
                    <a:pt x="4424" y="2759"/>
                  </a:cubicBezTo>
                  <a:cubicBezTo>
                    <a:pt x="4894" y="2887"/>
                    <a:pt x="5383" y="3010"/>
                    <a:pt x="5889" y="3080"/>
                  </a:cubicBezTo>
                  <a:cubicBezTo>
                    <a:pt x="6396" y="3160"/>
                    <a:pt x="6916" y="3185"/>
                    <a:pt x="7435" y="3197"/>
                  </a:cubicBezTo>
                  <a:cubicBezTo>
                    <a:pt x="7955" y="3185"/>
                    <a:pt x="8474" y="3150"/>
                    <a:pt x="8979" y="3068"/>
                  </a:cubicBezTo>
                  <a:cubicBezTo>
                    <a:pt x="9486" y="3000"/>
                    <a:pt x="9973" y="2867"/>
                    <a:pt x="10442" y="2739"/>
                  </a:cubicBezTo>
                  <a:cubicBezTo>
                    <a:pt x="10676" y="2663"/>
                    <a:pt x="10904" y="2583"/>
                    <a:pt x="11124" y="2500"/>
                  </a:cubicBezTo>
                  <a:cubicBezTo>
                    <a:pt x="11230" y="2458"/>
                    <a:pt x="11337" y="2417"/>
                    <a:pt x="11441" y="2373"/>
                  </a:cubicBezTo>
                  <a:cubicBezTo>
                    <a:pt x="11544" y="2328"/>
                    <a:pt x="11648" y="2279"/>
                    <a:pt x="11750" y="2232"/>
                  </a:cubicBezTo>
                  <a:cubicBezTo>
                    <a:pt x="11950" y="2135"/>
                    <a:pt x="12144" y="2038"/>
                    <a:pt x="12331" y="1941"/>
                  </a:cubicBezTo>
                  <a:cubicBezTo>
                    <a:pt x="12513" y="1839"/>
                    <a:pt x="12686" y="1735"/>
                    <a:pt x="12851" y="1632"/>
                  </a:cubicBezTo>
                  <a:cubicBezTo>
                    <a:pt x="13014" y="1528"/>
                    <a:pt x="13176" y="1435"/>
                    <a:pt x="13316" y="1327"/>
                  </a:cubicBezTo>
                  <a:cubicBezTo>
                    <a:pt x="13459" y="1221"/>
                    <a:pt x="13595" y="1123"/>
                    <a:pt x="13717" y="1024"/>
                  </a:cubicBezTo>
                  <a:cubicBezTo>
                    <a:pt x="13843" y="926"/>
                    <a:pt x="13957" y="834"/>
                    <a:pt x="14063" y="746"/>
                  </a:cubicBezTo>
                  <a:cubicBezTo>
                    <a:pt x="14164" y="655"/>
                    <a:pt x="14256" y="572"/>
                    <a:pt x="14340" y="496"/>
                  </a:cubicBezTo>
                  <a:cubicBezTo>
                    <a:pt x="14506" y="339"/>
                    <a:pt x="14633" y="211"/>
                    <a:pt x="14721" y="128"/>
                  </a:cubicBezTo>
                  <a:cubicBezTo>
                    <a:pt x="14764" y="86"/>
                    <a:pt x="14796" y="54"/>
                    <a:pt x="14816" y="31"/>
                  </a:cubicBezTo>
                  <a:lnTo>
                    <a:pt x="1484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46"/>
            <p:cNvSpPr/>
            <p:nvPr/>
          </p:nvSpPr>
          <p:spPr>
            <a:xfrm>
              <a:off x="6268227" y="2888031"/>
              <a:ext cx="812799" cy="175075"/>
            </a:xfrm>
            <a:custGeom>
              <a:rect b="b" l="l" r="r" t="t"/>
              <a:pathLst>
                <a:path extrusionOk="0" h="3198" w="14847">
                  <a:moveTo>
                    <a:pt x="14847" y="0"/>
                  </a:moveTo>
                  <a:lnTo>
                    <a:pt x="14817" y="29"/>
                  </a:lnTo>
                  <a:cubicBezTo>
                    <a:pt x="14795" y="51"/>
                    <a:pt x="14760" y="83"/>
                    <a:pt x="14712" y="124"/>
                  </a:cubicBezTo>
                  <a:cubicBezTo>
                    <a:pt x="14621" y="204"/>
                    <a:pt x="14491" y="326"/>
                    <a:pt x="14319" y="474"/>
                  </a:cubicBezTo>
                  <a:cubicBezTo>
                    <a:pt x="14234" y="546"/>
                    <a:pt x="14139" y="626"/>
                    <a:pt x="14035" y="713"/>
                  </a:cubicBezTo>
                  <a:cubicBezTo>
                    <a:pt x="13927" y="796"/>
                    <a:pt x="13810" y="885"/>
                    <a:pt x="13682" y="977"/>
                  </a:cubicBezTo>
                  <a:cubicBezTo>
                    <a:pt x="13557" y="1071"/>
                    <a:pt x="13419" y="1164"/>
                    <a:pt x="13273" y="1262"/>
                  </a:cubicBezTo>
                  <a:cubicBezTo>
                    <a:pt x="13128" y="1361"/>
                    <a:pt x="12970" y="1457"/>
                    <a:pt x="12804" y="1554"/>
                  </a:cubicBezTo>
                  <a:cubicBezTo>
                    <a:pt x="12637" y="1652"/>
                    <a:pt x="12463" y="1752"/>
                    <a:pt x="12280" y="1849"/>
                  </a:cubicBezTo>
                  <a:cubicBezTo>
                    <a:pt x="12095" y="1942"/>
                    <a:pt x="11901" y="2033"/>
                    <a:pt x="11700" y="2125"/>
                  </a:cubicBezTo>
                  <a:cubicBezTo>
                    <a:pt x="11600" y="2169"/>
                    <a:pt x="11498" y="2212"/>
                    <a:pt x="11394" y="2256"/>
                  </a:cubicBezTo>
                  <a:cubicBezTo>
                    <a:pt x="11288" y="2299"/>
                    <a:pt x="11180" y="2337"/>
                    <a:pt x="11070" y="2377"/>
                  </a:cubicBezTo>
                  <a:cubicBezTo>
                    <a:pt x="10853" y="2456"/>
                    <a:pt x="10630" y="2532"/>
                    <a:pt x="10402" y="2604"/>
                  </a:cubicBezTo>
                  <a:cubicBezTo>
                    <a:pt x="9937" y="2728"/>
                    <a:pt x="9457" y="2855"/>
                    <a:pt x="8956" y="2919"/>
                  </a:cubicBezTo>
                  <a:cubicBezTo>
                    <a:pt x="8459" y="2997"/>
                    <a:pt x="7946" y="3027"/>
                    <a:pt x="7435" y="3036"/>
                  </a:cubicBezTo>
                  <a:cubicBezTo>
                    <a:pt x="6923" y="3028"/>
                    <a:pt x="6410" y="3006"/>
                    <a:pt x="5912" y="2931"/>
                  </a:cubicBezTo>
                  <a:cubicBezTo>
                    <a:pt x="5412" y="2866"/>
                    <a:pt x="4928" y="2749"/>
                    <a:pt x="4465" y="2626"/>
                  </a:cubicBezTo>
                  <a:cubicBezTo>
                    <a:pt x="4234" y="2552"/>
                    <a:pt x="4007" y="2478"/>
                    <a:pt x="3787" y="2401"/>
                  </a:cubicBezTo>
                  <a:cubicBezTo>
                    <a:pt x="3680" y="2364"/>
                    <a:pt x="3573" y="2327"/>
                    <a:pt x="3469" y="2286"/>
                  </a:cubicBezTo>
                  <a:cubicBezTo>
                    <a:pt x="3367" y="2244"/>
                    <a:pt x="3263" y="2200"/>
                    <a:pt x="3163" y="2154"/>
                  </a:cubicBezTo>
                  <a:cubicBezTo>
                    <a:pt x="2959" y="2070"/>
                    <a:pt x="2767" y="1971"/>
                    <a:pt x="2579" y="1885"/>
                  </a:cubicBezTo>
                  <a:cubicBezTo>
                    <a:pt x="2397" y="1785"/>
                    <a:pt x="2221" y="1690"/>
                    <a:pt x="2054" y="1593"/>
                  </a:cubicBezTo>
                  <a:cubicBezTo>
                    <a:pt x="1720" y="1402"/>
                    <a:pt x="1428" y="1203"/>
                    <a:pt x="1173" y="1022"/>
                  </a:cubicBezTo>
                  <a:lnTo>
                    <a:pt x="818" y="762"/>
                  </a:lnTo>
                  <a:lnTo>
                    <a:pt x="532" y="522"/>
                  </a:lnTo>
                  <a:cubicBezTo>
                    <a:pt x="356" y="378"/>
                    <a:pt x="228" y="254"/>
                    <a:pt x="136" y="175"/>
                  </a:cubicBezTo>
                  <a:lnTo>
                    <a:pt x="0" y="52"/>
                  </a:lnTo>
                  <a:lnTo>
                    <a:pt x="132" y="180"/>
                  </a:lnTo>
                  <a:cubicBezTo>
                    <a:pt x="219" y="262"/>
                    <a:pt x="342" y="392"/>
                    <a:pt x="512" y="543"/>
                  </a:cubicBezTo>
                  <a:cubicBezTo>
                    <a:pt x="596" y="619"/>
                    <a:pt x="689" y="703"/>
                    <a:pt x="791" y="793"/>
                  </a:cubicBezTo>
                  <a:lnTo>
                    <a:pt x="1137" y="1067"/>
                  </a:lnTo>
                  <a:cubicBezTo>
                    <a:pt x="1260" y="1165"/>
                    <a:pt x="1397" y="1262"/>
                    <a:pt x="1539" y="1368"/>
                  </a:cubicBezTo>
                  <a:cubicBezTo>
                    <a:pt x="1681" y="1473"/>
                    <a:pt x="1845" y="1564"/>
                    <a:pt x="2007" y="1671"/>
                  </a:cubicBezTo>
                  <a:cubicBezTo>
                    <a:pt x="2173" y="1771"/>
                    <a:pt x="2349" y="1872"/>
                    <a:pt x="2530" y="1976"/>
                  </a:cubicBezTo>
                  <a:cubicBezTo>
                    <a:pt x="2719" y="2067"/>
                    <a:pt x="2909" y="2171"/>
                    <a:pt x="3113" y="2260"/>
                  </a:cubicBezTo>
                  <a:cubicBezTo>
                    <a:pt x="3214" y="2307"/>
                    <a:pt x="3315" y="2354"/>
                    <a:pt x="3418" y="2399"/>
                  </a:cubicBezTo>
                  <a:cubicBezTo>
                    <a:pt x="3525" y="2444"/>
                    <a:pt x="3635" y="2485"/>
                    <a:pt x="3745" y="2526"/>
                  </a:cubicBezTo>
                  <a:cubicBezTo>
                    <a:pt x="3966" y="2606"/>
                    <a:pt x="4192" y="2684"/>
                    <a:pt x="4424" y="2759"/>
                  </a:cubicBezTo>
                  <a:cubicBezTo>
                    <a:pt x="4894" y="2887"/>
                    <a:pt x="5383" y="3010"/>
                    <a:pt x="5889" y="3080"/>
                  </a:cubicBezTo>
                  <a:cubicBezTo>
                    <a:pt x="6396" y="3160"/>
                    <a:pt x="6916" y="3185"/>
                    <a:pt x="7435" y="3197"/>
                  </a:cubicBezTo>
                  <a:cubicBezTo>
                    <a:pt x="7955" y="3185"/>
                    <a:pt x="8474" y="3150"/>
                    <a:pt x="8979" y="3068"/>
                  </a:cubicBezTo>
                  <a:cubicBezTo>
                    <a:pt x="9486" y="3000"/>
                    <a:pt x="9973" y="2867"/>
                    <a:pt x="10442" y="2739"/>
                  </a:cubicBezTo>
                  <a:cubicBezTo>
                    <a:pt x="10676" y="2663"/>
                    <a:pt x="10904" y="2583"/>
                    <a:pt x="11124" y="2500"/>
                  </a:cubicBezTo>
                  <a:cubicBezTo>
                    <a:pt x="11230" y="2458"/>
                    <a:pt x="11337" y="2417"/>
                    <a:pt x="11441" y="2373"/>
                  </a:cubicBezTo>
                  <a:cubicBezTo>
                    <a:pt x="11544" y="2328"/>
                    <a:pt x="11648" y="2279"/>
                    <a:pt x="11750" y="2232"/>
                  </a:cubicBezTo>
                  <a:cubicBezTo>
                    <a:pt x="11950" y="2135"/>
                    <a:pt x="12144" y="2038"/>
                    <a:pt x="12331" y="1941"/>
                  </a:cubicBezTo>
                  <a:cubicBezTo>
                    <a:pt x="12513" y="1839"/>
                    <a:pt x="12686" y="1735"/>
                    <a:pt x="12851" y="1632"/>
                  </a:cubicBezTo>
                  <a:cubicBezTo>
                    <a:pt x="13014" y="1528"/>
                    <a:pt x="13176" y="1435"/>
                    <a:pt x="13316" y="1327"/>
                  </a:cubicBezTo>
                  <a:cubicBezTo>
                    <a:pt x="13459" y="1221"/>
                    <a:pt x="13595" y="1123"/>
                    <a:pt x="13717" y="1024"/>
                  </a:cubicBezTo>
                  <a:cubicBezTo>
                    <a:pt x="13843" y="926"/>
                    <a:pt x="13957" y="834"/>
                    <a:pt x="14063" y="746"/>
                  </a:cubicBezTo>
                  <a:cubicBezTo>
                    <a:pt x="14164" y="655"/>
                    <a:pt x="14256" y="572"/>
                    <a:pt x="14340" y="496"/>
                  </a:cubicBezTo>
                  <a:cubicBezTo>
                    <a:pt x="14506" y="339"/>
                    <a:pt x="14633" y="211"/>
                    <a:pt x="14721" y="128"/>
                  </a:cubicBezTo>
                  <a:cubicBezTo>
                    <a:pt x="14764" y="86"/>
                    <a:pt x="14796" y="54"/>
                    <a:pt x="14816" y="31"/>
                  </a:cubicBezTo>
                  <a:lnTo>
                    <a:pt x="14847" y="0"/>
                  </a:lnTo>
                  <a:close/>
                </a:path>
              </a:pathLst>
            </a:custGeom>
            <a:solidFill>
              <a:schemeClr val="accent2"/>
            </a:solidFill>
            <a:ln cap="flat" cmpd="sng" w="225">
              <a:solidFill>
                <a:srgbClr val="ECECEC"/>
              </a:solidFill>
              <a:prstDash val="solid"/>
              <a:miter lim="106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46"/>
            <p:cNvSpPr/>
            <p:nvPr/>
          </p:nvSpPr>
          <p:spPr>
            <a:xfrm>
              <a:off x="6339778" y="2817794"/>
              <a:ext cx="668272" cy="144034"/>
            </a:xfrm>
            <a:custGeom>
              <a:rect b="b" l="l" r="r" t="t"/>
              <a:pathLst>
                <a:path extrusionOk="0" h="2631" w="12207">
                  <a:moveTo>
                    <a:pt x="12207" y="1"/>
                  </a:moveTo>
                  <a:lnTo>
                    <a:pt x="12185" y="22"/>
                  </a:lnTo>
                  <a:cubicBezTo>
                    <a:pt x="12166" y="38"/>
                    <a:pt x="12136" y="65"/>
                    <a:pt x="12096" y="100"/>
                  </a:cubicBezTo>
                  <a:cubicBezTo>
                    <a:pt x="12020" y="165"/>
                    <a:pt x="11911" y="264"/>
                    <a:pt x="11769" y="385"/>
                  </a:cubicBezTo>
                  <a:cubicBezTo>
                    <a:pt x="11699" y="445"/>
                    <a:pt x="11621" y="511"/>
                    <a:pt x="11535" y="582"/>
                  </a:cubicBezTo>
                  <a:cubicBezTo>
                    <a:pt x="11445" y="649"/>
                    <a:pt x="11348" y="720"/>
                    <a:pt x="11243" y="794"/>
                  </a:cubicBezTo>
                  <a:cubicBezTo>
                    <a:pt x="11137" y="869"/>
                    <a:pt x="11027" y="948"/>
                    <a:pt x="10907" y="1027"/>
                  </a:cubicBezTo>
                  <a:cubicBezTo>
                    <a:pt x="10788" y="1107"/>
                    <a:pt x="10657" y="1187"/>
                    <a:pt x="10519" y="1265"/>
                  </a:cubicBezTo>
                  <a:cubicBezTo>
                    <a:pt x="10383" y="1345"/>
                    <a:pt x="10240" y="1427"/>
                    <a:pt x="10090" y="1508"/>
                  </a:cubicBezTo>
                  <a:cubicBezTo>
                    <a:pt x="9936" y="1580"/>
                    <a:pt x="9777" y="1654"/>
                    <a:pt x="9612" y="1729"/>
                  </a:cubicBezTo>
                  <a:cubicBezTo>
                    <a:pt x="9529" y="1765"/>
                    <a:pt x="9446" y="1801"/>
                    <a:pt x="9361" y="1838"/>
                  </a:cubicBezTo>
                  <a:cubicBezTo>
                    <a:pt x="9274" y="1873"/>
                    <a:pt x="9184" y="1902"/>
                    <a:pt x="9095" y="1934"/>
                  </a:cubicBezTo>
                  <a:cubicBezTo>
                    <a:pt x="8916" y="1997"/>
                    <a:pt x="8733" y="2060"/>
                    <a:pt x="8546" y="2121"/>
                  </a:cubicBezTo>
                  <a:cubicBezTo>
                    <a:pt x="8163" y="2216"/>
                    <a:pt x="7770" y="2327"/>
                    <a:pt x="7358" y="2375"/>
                  </a:cubicBezTo>
                  <a:cubicBezTo>
                    <a:pt x="6950" y="2442"/>
                    <a:pt x="6529" y="2456"/>
                    <a:pt x="6110" y="2469"/>
                  </a:cubicBezTo>
                  <a:cubicBezTo>
                    <a:pt x="5691" y="2456"/>
                    <a:pt x="5270" y="2446"/>
                    <a:pt x="4861" y="2379"/>
                  </a:cubicBezTo>
                  <a:cubicBezTo>
                    <a:pt x="4450" y="2331"/>
                    <a:pt x="4056" y="2226"/>
                    <a:pt x="3673" y="2130"/>
                  </a:cubicBezTo>
                  <a:cubicBezTo>
                    <a:pt x="3484" y="2070"/>
                    <a:pt x="3301" y="2008"/>
                    <a:pt x="3120" y="1946"/>
                  </a:cubicBezTo>
                  <a:cubicBezTo>
                    <a:pt x="3032" y="1915"/>
                    <a:pt x="2942" y="1886"/>
                    <a:pt x="2856" y="1852"/>
                  </a:cubicBezTo>
                  <a:cubicBezTo>
                    <a:pt x="2771" y="1815"/>
                    <a:pt x="2688" y="1779"/>
                    <a:pt x="2605" y="1743"/>
                  </a:cubicBezTo>
                  <a:cubicBezTo>
                    <a:pt x="2439" y="1671"/>
                    <a:pt x="2280" y="1594"/>
                    <a:pt x="2125" y="1524"/>
                  </a:cubicBezTo>
                  <a:cubicBezTo>
                    <a:pt x="1975" y="1442"/>
                    <a:pt x="1831" y="1363"/>
                    <a:pt x="1694" y="1283"/>
                  </a:cubicBezTo>
                  <a:cubicBezTo>
                    <a:pt x="1418" y="1131"/>
                    <a:pt x="1180" y="965"/>
                    <a:pt x="969" y="817"/>
                  </a:cubicBezTo>
                  <a:lnTo>
                    <a:pt x="675" y="606"/>
                  </a:lnTo>
                  <a:lnTo>
                    <a:pt x="442" y="409"/>
                  </a:lnTo>
                  <a:cubicBezTo>
                    <a:pt x="296" y="288"/>
                    <a:pt x="187" y="190"/>
                    <a:pt x="113" y="125"/>
                  </a:cubicBezTo>
                  <a:lnTo>
                    <a:pt x="0" y="26"/>
                  </a:lnTo>
                  <a:lnTo>
                    <a:pt x="0" y="26"/>
                  </a:lnTo>
                  <a:lnTo>
                    <a:pt x="107" y="131"/>
                  </a:lnTo>
                  <a:cubicBezTo>
                    <a:pt x="180" y="199"/>
                    <a:pt x="282" y="304"/>
                    <a:pt x="421" y="431"/>
                  </a:cubicBezTo>
                  <a:lnTo>
                    <a:pt x="647" y="639"/>
                  </a:lnTo>
                  <a:cubicBezTo>
                    <a:pt x="735" y="709"/>
                    <a:pt x="830" y="784"/>
                    <a:pt x="933" y="864"/>
                  </a:cubicBezTo>
                  <a:cubicBezTo>
                    <a:pt x="1034" y="944"/>
                    <a:pt x="1146" y="1025"/>
                    <a:pt x="1262" y="1114"/>
                  </a:cubicBezTo>
                  <a:cubicBezTo>
                    <a:pt x="1378" y="1201"/>
                    <a:pt x="1513" y="1275"/>
                    <a:pt x="1647" y="1363"/>
                  </a:cubicBezTo>
                  <a:cubicBezTo>
                    <a:pt x="1784" y="1445"/>
                    <a:pt x="1927" y="1529"/>
                    <a:pt x="2076" y="1617"/>
                  </a:cubicBezTo>
                  <a:cubicBezTo>
                    <a:pt x="2230" y="1691"/>
                    <a:pt x="2390" y="1775"/>
                    <a:pt x="2556" y="1851"/>
                  </a:cubicBezTo>
                  <a:cubicBezTo>
                    <a:pt x="2638" y="1889"/>
                    <a:pt x="2722" y="1929"/>
                    <a:pt x="2807" y="1967"/>
                  </a:cubicBezTo>
                  <a:cubicBezTo>
                    <a:pt x="2894" y="2004"/>
                    <a:pt x="2985" y="2036"/>
                    <a:pt x="3075" y="2071"/>
                  </a:cubicBezTo>
                  <a:cubicBezTo>
                    <a:pt x="3257" y="2137"/>
                    <a:pt x="3443" y="2201"/>
                    <a:pt x="3633" y="2265"/>
                  </a:cubicBezTo>
                  <a:cubicBezTo>
                    <a:pt x="4019" y="2365"/>
                    <a:pt x="4420" y="2475"/>
                    <a:pt x="4839" y="2529"/>
                  </a:cubicBezTo>
                  <a:cubicBezTo>
                    <a:pt x="5254" y="2599"/>
                    <a:pt x="5682" y="2614"/>
                    <a:pt x="6110" y="2630"/>
                  </a:cubicBezTo>
                  <a:cubicBezTo>
                    <a:pt x="6537" y="2614"/>
                    <a:pt x="6965" y="2595"/>
                    <a:pt x="7381" y="2523"/>
                  </a:cubicBezTo>
                  <a:cubicBezTo>
                    <a:pt x="7798" y="2471"/>
                    <a:pt x="8198" y="2356"/>
                    <a:pt x="8585" y="2255"/>
                  </a:cubicBezTo>
                  <a:cubicBezTo>
                    <a:pt x="8775" y="2191"/>
                    <a:pt x="8962" y="2125"/>
                    <a:pt x="9144" y="2058"/>
                  </a:cubicBezTo>
                  <a:cubicBezTo>
                    <a:pt x="9232" y="2023"/>
                    <a:pt x="9321" y="1991"/>
                    <a:pt x="9408" y="1954"/>
                  </a:cubicBezTo>
                  <a:cubicBezTo>
                    <a:pt x="9493" y="1915"/>
                    <a:pt x="9576" y="1875"/>
                    <a:pt x="9660" y="1837"/>
                  </a:cubicBezTo>
                  <a:cubicBezTo>
                    <a:pt x="9825" y="1757"/>
                    <a:pt x="9985" y="1678"/>
                    <a:pt x="10138" y="1600"/>
                  </a:cubicBezTo>
                  <a:cubicBezTo>
                    <a:pt x="10288" y="1513"/>
                    <a:pt x="10430" y="1428"/>
                    <a:pt x="10565" y="1343"/>
                  </a:cubicBezTo>
                  <a:cubicBezTo>
                    <a:pt x="10700" y="1257"/>
                    <a:pt x="10836" y="1183"/>
                    <a:pt x="10950" y="1093"/>
                  </a:cubicBezTo>
                  <a:cubicBezTo>
                    <a:pt x="11066" y="1006"/>
                    <a:pt x="11177" y="924"/>
                    <a:pt x="11278" y="842"/>
                  </a:cubicBezTo>
                  <a:cubicBezTo>
                    <a:pt x="11379" y="761"/>
                    <a:pt x="11475" y="686"/>
                    <a:pt x="11563" y="616"/>
                  </a:cubicBezTo>
                  <a:cubicBezTo>
                    <a:pt x="11645" y="540"/>
                    <a:pt x="11720" y="471"/>
                    <a:pt x="11788" y="408"/>
                  </a:cubicBezTo>
                  <a:cubicBezTo>
                    <a:pt x="11927" y="276"/>
                    <a:pt x="12033" y="172"/>
                    <a:pt x="12104" y="102"/>
                  </a:cubicBezTo>
                  <a:cubicBezTo>
                    <a:pt x="12140" y="68"/>
                    <a:pt x="12166" y="42"/>
                    <a:pt x="12182" y="25"/>
                  </a:cubicBezTo>
                  <a:lnTo>
                    <a:pt x="1220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46"/>
            <p:cNvSpPr/>
            <p:nvPr/>
          </p:nvSpPr>
          <p:spPr>
            <a:xfrm>
              <a:off x="6339778" y="2817794"/>
              <a:ext cx="668272" cy="144034"/>
            </a:xfrm>
            <a:custGeom>
              <a:rect b="b" l="l" r="r" t="t"/>
              <a:pathLst>
                <a:path extrusionOk="0" h="2631" w="12207">
                  <a:moveTo>
                    <a:pt x="12207" y="1"/>
                  </a:moveTo>
                  <a:lnTo>
                    <a:pt x="12185" y="22"/>
                  </a:lnTo>
                  <a:cubicBezTo>
                    <a:pt x="12166" y="38"/>
                    <a:pt x="12136" y="65"/>
                    <a:pt x="12096" y="100"/>
                  </a:cubicBezTo>
                  <a:cubicBezTo>
                    <a:pt x="12020" y="165"/>
                    <a:pt x="11911" y="264"/>
                    <a:pt x="11769" y="385"/>
                  </a:cubicBezTo>
                  <a:cubicBezTo>
                    <a:pt x="11699" y="445"/>
                    <a:pt x="11621" y="511"/>
                    <a:pt x="11535" y="582"/>
                  </a:cubicBezTo>
                  <a:cubicBezTo>
                    <a:pt x="11445" y="649"/>
                    <a:pt x="11348" y="720"/>
                    <a:pt x="11243" y="794"/>
                  </a:cubicBezTo>
                  <a:cubicBezTo>
                    <a:pt x="11137" y="869"/>
                    <a:pt x="11027" y="948"/>
                    <a:pt x="10907" y="1027"/>
                  </a:cubicBezTo>
                  <a:cubicBezTo>
                    <a:pt x="10788" y="1107"/>
                    <a:pt x="10657" y="1187"/>
                    <a:pt x="10519" y="1265"/>
                  </a:cubicBezTo>
                  <a:cubicBezTo>
                    <a:pt x="10383" y="1345"/>
                    <a:pt x="10240" y="1427"/>
                    <a:pt x="10090" y="1508"/>
                  </a:cubicBezTo>
                  <a:cubicBezTo>
                    <a:pt x="9936" y="1580"/>
                    <a:pt x="9777" y="1654"/>
                    <a:pt x="9612" y="1729"/>
                  </a:cubicBezTo>
                  <a:cubicBezTo>
                    <a:pt x="9529" y="1765"/>
                    <a:pt x="9446" y="1801"/>
                    <a:pt x="9361" y="1838"/>
                  </a:cubicBezTo>
                  <a:cubicBezTo>
                    <a:pt x="9274" y="1873"/>
                    <a:pt x="9184" y="1902"/>
                    <a:pt x="9095" y="1934"/>
                  </a:cubicBezTo>
                  <a:cubicBezTo>
                    <a:pt x="8916" y="1997"/>
                    <a:pt x="8733" y="2060"/>
                    <a:pt x="8546" y="2121"/>
                  </a:cubicBezTo>
                  <a:cubicBezTo>
                    <a:pt x="8163" y="2216"/>
                    <a:pt x="7770" y="2327"/>
                    <a:pt x="7358" y="2375"/>
                  </a:cubicBezTo>
                  <a:cubicBezTo>
                    <a:pt x="6950" y="2442"/>
                    <a:pt x="6529" y="2456"/>
                    <a:pt x="6110" y="2469"/>
                  </a:cubicBezTo>
                  <a:cubicBezTo>
                    <a:pt x="5691" y="2456"/>
                    <a:pt x="5270" y="2446"/>
                    <a:pt x="4861" y="2379"/>
                  </a:cubicBezTo>
                  <a:cubicBezTo>
                    <a:pt x="4450" y="2331"/>
                    <a:pt x="4056" y="2226"/>
                    <a:pt x="3673" y="2130"/>
                  </a:cubicBezTo>
                  <a:cubicBezTo>
                    <a:pt x="3484" y="2070"/>
                    <a:pt x="3301" y="2008"/>
                    <a:pt x="3120" y="1946"/>
                  </a:cubicBezTo>
                  <a:cubicBezTo>
                    <a:pt x="3032" y="1915"/>
                    <a:pt x="2942" y="1886"/>
                    <a:pt x="2856" y="1852"/>
                  </a:cubicBezTo>
                  <a:cubicBezTo>
                    <a:pt x="2771" y="1815"/>
                    <a:pt x="2688" y="1779"/>
                    <a:pt x="2605" y="1743"/>
                  </a:cubicBezTo>
                  <a:cubicBezTo>
                    <a:pt x="2439" y="1671"/>
                    <a:pt x="2280" y="1594"/>
                    <a:pt x="2125" y="1524"/>
                  </a:cubicBezTo>
                  <a:cubicBezTo>
                    <a:pt x="1975" y="1442"/>
                    <a:pt x="1831" y="1363"/>
                    <a:pt x="1694" y="1283"/>
                  </a:cubicBezTo>
                  <a:cubicBezTo>
                    <a:pt x="1418" y="1131"/>
                    <a:pt x="1180" y="965"/>
                    <a:pt x="969" y="817"/>
                  </a:cubicBezTo>
                  <a:lnTo>
                    <a:pt x="675" y="606"/>
                  </a:lnTo>
                  <a:lnTo>
                    <a:pt x="442" y="409"/>
                  </a:lnTo>
                  <a:cubicBezTo>
                    <a:pt x="296" y="288"/>
                    <a:pt x="187" y="190"/>
                    <a:pt x="113" y="125"/>
                  </a:cubicBezTo>
                  <a:lnTo>
                    <a:pt x="0" y="26"/>
                  </a:lnTo>
                  <a:lnTo>
                    <a:pt x="0" y="26"/>
                  </a:lnTo>
                  <a:lnTo>
                    <a:pt x="107" y="131"/>
                  </a:lnTo>
                  <a:cubicBezTo>
                    <a:pt x="180" y="199"/>
                    <a:pt x="282" y="304"/>
                    <a:pt x="421" y="431"/>
                  </a:cubicBezTo>
                  <a:lnTo>
                    <a:pt x="647" y="639"/>
                  </a:lnTo>
                  <a:cubicBezTo>
                    <a:pt x="735" y="709"/>
                    <a:pt x="830" y="784"/>
                    <a:pt x="933" y="864"/>
                  </a:cubicBezTo>
                  <a:cubicBezTo>
                    <a:pt x="1034" y="944"/>
                    <a:pt x="1146" y="1025"/>
                    <a:pt x="1262" y="1114"/>
                  </a:cubicBezTo>
                  <a:cubicBezTo>
                    <a:pt x="1378" y="1201"/>
                    <a:pt x="1513" y="1275"/>
                    <a:pt x="1647" y="1363"/>
                  </a:cubicBezTo>
                  <a:cubicBezTo>
                    <a:pt x="1784" y="1445"/>
                    <a:pt x="1927" y="1529"/>
                    <a:pt x="2076" y="1617"/>
                  </a:cubicBezTo>
                  <a:cubicBezTo>
                    <a:pt x="2230" y="1691"/>
                    <a:pt x="2390" y="1775"/>
                    <a:pt x="2556" y="1851"/>
                  </a:cubicBezTo>
                  <a:cubicBezTo>
                    <a:pt x="2638" y="1889"/>
                    <a:pt x="2722" y="1929"/>
                    <a:pt x="2807" y="1967"/>
                  </a:cubicBezTo>
                  <a:cubicBezTo>
                    <a:pt x="2894" y="2004"/>
                    <a:pt x="2985" y="2036"/>
                    <a:pt x="3075" y="2071"/>
                  </a:cubicBezTo>
                  <a:cubicBezTo>
                    <a:pt x="3257" y="2137"/>
                    <a:pt x="3443" y="2201"/>
                    <a:pt x="3633" y="2265"/>
                  </a:cubicBezTo>
                  <a:cubicBezTo>
                    <a:pt x="4019" y="2365"/>
                    <a:pt x="4420" y="2475"/>
                    <a:pt x="4839" y="2529"/>
                  </a:cubicBezTo>
                  <a:cubicBezTo>
                    <a:pt x="5254" y="2599"/>
                    <a:pt x="5682" y="2614"/>
                    <a:pt x="6110" y="2630"/>
                  </a:cubicBezTo>
                  <a:cubicBezTo>
                    <a:pt x="6537" y="2614"/>
                    <a:pt x="6965" y="2595"/>
                    <a:pt x="7381" y="2523"/>
                  </a:cubicBezTo>
                  <a:cubicBezTo>
                    <a:pt x="7798" y="2471"/>
                    <a:pt x="8198" y="2356"/>
                    <a:pt x="8585" y="2255"/>
                  </a:cubicBezTo>
                  <a:cubicBezTo>
                    <a:pt x="8775" y="2191"/>
                    <a:pt x="8962" y="2125"/>
                    <a:pt x="9144" y="2058"/>
                  </a:cubicBezTo>
                  <a:cubicBezTo>
                    <a:pt x="9232" y="2023"/>
                    <a:pt x="9321" y="1991"/>
                    <a:pt x="9408" y="1954"/>
                  </a:cubicBezTo>
                  <a:cubicBezTo>
                    <a:pt x="9493" y="1915"/>
                    <a:pt x="9576" y="1875"/>
                    <a:pt x="9660" y="1837"/>
                  </a:cubicBezTo>
                  <a:cubicBezTo>
                    <a:pt x="9825" y="1757"/>
                    <a:pt x="9985" y="1678"/>
                    <a:pt x="10138" y="1600"/>
                  </a:cubicBezTo>
                  <a:cubicBezTo>
                    <a:pt x="10288" y="1513"/>
                    <a:pt x="10430" y="1428"/>
                    <a:pt x="10565" y="1343"/>
                  </a:cubicBezTo>
                  <a:cubicBezTo>
                    <a:pt x="10700" y="1257"/>
                    <a:pt x="10836" y="1183"/>
                    <a:pt x="10950" y="1093"/>
                  </a:cubicBezTo>
                  <a:cubicBezTo>
                    <a:pt x="11066" y="1006"/>
                    <a:pt x="11177" y="924"/>
                    <a:pt x="11278" y="842"/>
                  </a:cubicBezTo>
                  <a:cubicBezTo>
                    <a:pt x="11379" y="761"/>
                    <a:pt x="11475" y="686"/>
                    <a:pt x="11563" y="616"/>
                  </a:cubicBezTo>
                  <a:cubicBezTo>
                    <a:pt x="11645" y="540"/>
                    <a:pt x="11720" y="471"/>
                    <a:pt x="11788" y="408"/>
                  </a:cubicBezTo>
                  <a:cubicBezTo>
                    <a:pt x="11927" y="276"/>
                    <a:pt x="12033" y="172"/>
                    <a:pt x="12104" y="102"/>
                  </a:cubicBezTo>
                  <a:cubicBezTo>
                    <a:pt x="12140" y="68"/>
                    <a:pt x="12166" y="42"/>
                    <a:pt x="12182" y="25"/>
                  </a:cubicBezTo>
                  <a:lnTo>
                    <a:pt x="12207" y="1"/>
                  </a:lnTo>
                  <a:close/>
                </a:path>
              </a:pathLst>
            </a:custGeom>
            <a:solidFill>
              <a:schemeClr val="accent2"/>
            </a:solidFill>
            <a:ln cap="flat" cmpd="sng" w="225">
              <a:solidFill>
                <a:srgbClr val="ECECEC"/>
              </a:solidFill>
              <a:prstDash val="solid"/>
              <a:miter lim="106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46"/>
            <p:cNvSpPr/>
            <p:nvPr/>
          </p:nvSpPr>
          <p:spPr>
            <a:xfrm>
              <a:off x="6411494" y="2747557"/>
              <a:ext cx="523526" cy="112939"/>
            </a:xfrm>
            <a:custGeom>
              <a:rect b="b" l="l" r="r" t="t"/>
              <a:pathLst>
                <a:path extrusionOk="0" h="2063" w="9563">
                  <a:moveTo>
                    <a:pt x="9563" y="0"/>
                  </a:moveTo>
                  <a:lnTo>
                    <a:pt x="9215" y="294"/>
                  </a:lnTo>
                  <a:lnTo>
                    <a:pt x="9032" y="450"/>
                  </a:lnTo>
                  <a:lnTo>
                    <a:pt x="8800" y="610"/>
                  </a:lnTo>
                  <a:cubicBezTo>
                    <a:pt x="8635" y="725"/>
                    <a:pt x="8451" y="858"/>
                    <a:pt x="8231" y="973"/>
                  </a:cubicBezTo>
                  <a:cubicBezTo>
                    <a:pt x="8124" y="1034"/>
                    <a:pt x="8012" y="1098"/>
                    <a:pt x="7896" y="1163"/>
                  </a:cubicBezTo>
                  <a:lnTo>
                    <a:pt x="7519" y="1330"/>
                  </a:lnTo>
                  <a:lnTo>
                    <a:pt x="7323" y="1418"/>
                  </a:lnTo>
                  <a:cubicBezTo>
                    <a:pt x="7256" y="1445"/>
                    <a:pt x="7184" y="1465"/>
                    <a:pt x="7115" y="1490"/>
                  </a:cubicBezTo>
                  <a:lnTo>
                    <a:pt x="6686" y="1635"/>
                  </a:lnTo>
                  <a:cubicBezTo>
                    <a:pt x="6385" y="1702"/>
                    <a:pt x="6080" y="1795"/>
                    <a:pt x="5757" y="1826"/>
                  </a:cubicBezTo>
                  <a:cubicBezTo>
                    <a:pt x="5438" y="1885"/>
                    <a:pt x="5109" y="1884"/>
                    <a:pt x="4782" y="1900"/>
                  </a:cubicBezTo>
                  <a:cubicBezTo>
                    <a:pt x="4456" y="1884"/>
                    <a:pt x="4126" y="1885"/>
                    <a:pt x="3807" y="1826"/>
                  </a:cubicBezTo>
                  <a:cubicBezTo>
                    <a:pt x="3485" y="1796"/>
                    <a:pt x="3180" y="1702"/>
                    <a:pt x="2879" y="1635"/>
                  </a:cubicBezTo>
                  <a:lnTo>
                    <a:pt x="2450" y="1490"/>
                  </a:lnTo>
                  <a:cubicBezTo>
                    <a:pt x="2380" y="1465"/>
                    <a:pt x="2309" y="1445"/>
                    <a:pt x="2242" y="1418"/>
                  </a:cubicBezTo>
                  <a:lnTo>
                    <a:pt x="2045" y="1331"/>
                  </a:lnTo>
                  <a:lnTo>
                    <a:pt x="1668" y="1165"/>
                  </a:lnTo>
                  <a:lnTo>
                    <a:pt x="1333" y="975"/>
                  </a:lnTo>
                  <a:cubicBezTo>
                    <a:pt x="1113" y="860"/>
                    <a:pt x="930" y="727"/>
                    <a:pt x="765" y="612"/>
                  </a:cubicBezTo>
                  <a:lnTo>
                    <a:pt x="533" y="452"/>
                  </a:lnTo>
                  <a:lnTo>
                    <a:pt x="350" y="296"/>
                  </a:lnTo>
                  <a:lnTo>
                    <a:pt x="1" y="2"/>
                  </a:lnTo>
                  <a:lnTo>
                    <a:pt x="329" y="318"/>
                  </a:lnTo>
                  <a:lnTo>
                    <a:pt x="504" y="484"/>
                  </a:lnTo>
                  <a:lnTo>
                    <a:pt x="728" y="659"/>
                  </a:lnTo>
                  <a:lnTo>
                    <a:pt x="985" y="858"/>
                  </a:lnTo>
                  <a:cubicBezTo>
                    <a:pt x="1073" y="930"/>
                    <a:pt x="1181" y="984"/>
                    <a:pt x="1287" y="1052"/>
                  </a:cubicBezTo>
                  <a:lnTo>
                    <a:pt x="1620" y="1256"/>
                  </a:lnTo>
                  <a:lnTo>
                    <a:pt x="1997" y="1439"/>
                  </a:lnTo>
                  <a:lnTo>
                    <a:pt x="2194" y="1534"/>
                  </a:lnTo>
                  <a:cubicBezTo>
                    <a:pt x="2261" y="1564"/>
                    <a:pt x="2332" y="1587"/>
                    <a:pt x="2403" y="1614"/>
                  </a:cubicBezTo>
                  <a:lnTo>
                    <a:pt x="2839" y="1771"/>
                  </a:lnTo>
                  <a:cubicBezTo>
                    <a:pt x="3144" y="1842"/>
                    <a:pt x="3456" y="1941"/>
                    <a:pt x="3785" y="1976"/>
                  </a:cubicBezTo>
                  <a:cubicBezTo>
                    <a:pt x="4111" y="2039"/>
                    <a:pt x="4447" y="2043"/>
                    <a:pt x="4782" y="2062"/>
                  </a:cubicBezTo>
                  <a:cubicBezTo>
                    <a:pt x="5118" y="2042"/>
                    <a:pt x="5454" y="2039"/>
                    <a:pt x="5779" y="1976"/>
                  </a:cubicBezTo>
                  <a:cubicBezTo>
                    <a:pt x="6109" y="1942"/>
                    <a:pt x="6420" y="1842"/>
                    <a:pt x="6725" y="1771"/>
                  </a:cubicBezTo>
                  <a:lnTo>
                    <a:pt x="7161" y="1614"/>
                  </a:lnTo>
                  <a:cubicBezTo>
                    <a:pt x="7231" y="1587"/>
                    <a:pt x="7303" y="1565"/>
                    <a:pt x="7370" y="1534"/>
                  </a:cubicBezTo>
                  <a:lnTo>
                    <a:pt x="7568" y="1439"/>
                  </a:lnTo>
                  <a:lnTo>
                    <a:pt x="7945" y="1256"/>
                  </a:lnTo>
                  <a:lnTo>
                    <a:pt x="8278" y="1052"/>
                  </a:lnTo>
                  <a:cubicBezTo>
                    <a:pt x="8383" y="984"/>
                    <a:pt x="8492" y="930"/>
                    <a:pt x="8580" y="858"/>
                  </a:cubicBezTo>
                  <a:lnTo>
                    <a:pt x="8836" y="659"/>
                  </a:lnTo>
                  <a:lnTo>
                    <a:pt x="9060" y="485"/>
                  </a:lnTo>
                  <a:lnTo>
                    <a:pt x="9235" y="318"/>
                  </a:lnTo>
                  <a:lnTo>
                    <a:pt x="956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46"/>
            <p:cNvSpPr/>
            <p:nvPr/>
          </p:nvSpPr>
          <p:spPr>
            <a:xfrm>
              <a:off x="6411494" y="2747557"/>
              <a:ext cx="523526" cy="112939"/>
            </a:xfrm>
            <a:custGeom>
              <a:rect b="b" l="l" r="r" t="t"/>
              <a:pathLst>
                <a:path extrusionOk="0" h="2063" w="9563">
                  <a:moveTo>
                    <a:pt x="9563" y="0"/>
                  </a:moveTo>
                  <a:lnTo>
                    <a:pt x="9215" y="294"/>
                  </a:lnTo>
                  <a:lnTo>
                    <a:pt x="9032" y="450"/>
                  </a:lnTo>
                  <a:lnTo>
                    <a:pt x="8800" y="610"/>
                  </a:lnTo>
                  <a:cubicBezTo>
                    <a:pt x="8635" y="725"/>
                    <a:pt x="8451" y="858"/>
                    <a:pt x="8231" y="973"/>
                  </a:cubicBezTo>
                  <a:cubicBezTo>
                    <a:pt x="8124" y="1034"/>
                    <a:pt x="8012" y="1098"/>
                    <a:pt x="7896" y="1163"/>
                  </a:cubicBezTo>
                  <a:lnTo>
                    <a:pt x="7519" y="1330"/>
                  </a:lnTo>
                  <a:lnTo>
                    <a:pt x="7323" y="1418"/>
                  </a:lnTo>
                  <a:cubicBezTo>
                    <a:pt x="7256" y="1445"/>
                    <a:pt x="7184" y="1465"/>
                    <a:pt x="7115" y="1490"/>
                  </a:cubicBezTo>
                  <a:lnTo>
                    <a:pt x="6686" y="1635"/>
                  </a:lnTo>
                  <a:cubicBezTo>
                    <a:pt x="6385" y="1702"/>
                    <a:pt x="6080" y="1795"/>
                    <a:pt x="5757" y="1826"/>
                  </a:cubicBezTo>
                  <a:cubicBezTo>
                    <a:pt x="5438" y="1885"/>
                    <a:pt x="5109" y="1884"/>
                    <a:pt x="4782" y="1900"/>
                  </a:cubicBezTo>
                  <a:cubicBezTo>
                    <a:pt x="4456" y="1884"/>
                    <a:pt x="4126" y="1885"/>
                    <a:pt x="3807" y="1826"/>
                  </a:cubicBezTo>
                  <a:cubicBezTo>
                    <a:pt x="3485" y="1796"/>
                    <a:pt x="3180" y="1702"/>
                    <a:pt x="2879" y="1635"/>
                  </a:cubicBezTo>
                  <a:lnTo>
                    <a:pt x="2450" y="1490"/>
                  </a:lnTo>
                  <a:cubicBezTo>
                    <a:pt x="2380" y="1465"/>
                    <a:pt x="2309" y="1445"/>
                    <a:pt x="2242" y="1418"/>
                  </a:cubicBezTo>
                  <a:lnTo>
                    <a:pt x="2045" y="1331"/>
                  </a:lnTo>
                  <a:lnTo>
                    <a:pt x="1668" y="1165"/>
                  </a:lnTo>
                  <a:lnTo>
                    <a:pt x="1333" y="975"/>
                  </a:lnTo>
                  <a:cubicBezTo>
                    <a:pt x="1113" y="860"/>
                    <a:pt x="930" y="727"/>
                    <a:pt x="765" y="612"/>
                  </a:cubicBezTo>
                  <a:lnTo>
                    <a:pt x="533" y="452"/>
                  </a:lnTo>
                  <a:lnTo>
                    <a:pt x="350" y="296"/>
                  </a:lnTo>
                  <a:lnTo>
                    <a:pt x="1" y="2"/>
                  </a:lnTo>
                  <a:lnTo>
                    <a:pt x="329" y="318"/>
                  </a:lnTo>
                  <a:lnTo>
                    <a:pt x="504" y="484"/>
                  </a:lnTo>
                  <a:lnTo>
                    <a:pt x="728" y="659"/>
                  </a:lnTo>
                  <a:lnTo>
                    <a:pt x="985" y="858"/>
                  </a:lnTo>
                  <a:cubicBezTo>
                    <a:pt x="1073" y="930"/>
                    <a:pt x="1181" y="984"/>
                    <a:pt x="1287" y="1052"/>
                  </a:cubicBezTo>
                  <a:lnTo>
                    <a:pt x="1620" y="1256"/>
                  </a:lnTo>
                  <a:lnTo>
                    <a:pt x="1997" y="1439"/>
                  </a:lnTo>
                  <a:lnTo>
                    <a:pt x="2194" y="1534"/>
                  </a:lnTo>
                  <a:cubicBezTo>
                    <a:pt x="2261" y="1564"/>
                    <a:pt x="2332" y="1587"/>
                    <a:pt x="2403" y="1614"/>
                  </a:cubicBezTo>
                  <a:lnTo>
                    <a:pt x="2839" y="1771"/>
                  </a:lnTo>
                  <a:cubicBezTo>
                    <a:pt x="3144" y="1842"/>
                    <a:pt x="3456" y="1941"/>
                    <a:pt x="3785" y="1976"/>
                  </a:cubicBezTo>
                  <a:cubicBezTo>
                    <a:pt x="4111" y="2039"/>
                    <a:pt x="4447" y="2043"/>
                    <a:pt x="4782" y="2062"/>
                  </a:cubicBezTo>
                  <a:cubicBezTo>
                    <a:pt x="5118" y="2042"/>
                    <a:pt x="5454" y="2039"/>
                    <a:pt x="5779" y="1976"/>
                  </a:cubicBezTo>
                  <a:cubicBezTo>
                    <a:pt x="6109" y="1942"/>
                    <a:pt x="6420" y="1842"/>
                    <a:pt x="6725" y="1771"/>
                  </a:cubicBezTo>
                  <a:lnTo>
                    <a:pt x="7161" y="1614"/>
                  </a:lnTo>
                  <a:cubicBezTo>
                    <a:pt x="7231" y="1587"/>
                    <a:pt x="7303" y="1565"/>
                    <a:pt x="7370" y="1534"/>
                  </a:cubicBezTo>
                  <a:lnTo>
                    <a:pt x="7568" y="1439"/>
                  </a:lnTo>
                  <a:lnTo>
                    <a:pt x="7945" y="1256"/>
                  </a:lnTo>
                  <a:lnTo>
                    <a:pt x="8278" y="1052"/>
                  </a:lnTo>
                  <a:cubicBezTo>
                    <a:pt x="8383" y="984"/>
                    <a:pt x="8492" y="930"/>
                    <a:pt x="8580" y="858"/>
                  </a:cubicBezTo>
                  <a:lnTo>
                    <a:pt x="8836" y="659"/>
                  </a:lnTo>
                  <a:lnTo>
                    <a:pt x="9060" y="485"/>
                  </a:lnTo>
                  <a:lnTo>
                    <a:pt x="9235" y="318"/>
                  </a:lnTo>
                  <a:lnTo>
                    <a:pt x="9563" y="0"/>
                  </a:lnTo>
                  <a:close/>
                </a:path>
              </a:pathLst>
            </a:custGeom>
            <a:solidFill>
              <a:schemeClr val="accent2"/>
            </a:solidFill>
            <a:ln cap="flat" cmpd="sng" w="225">
              <a:solidFill>
                <a:srgbClr val="ECECEC"/>
              </a:solidFill>
              <a:prstDash val="solid"/>
              <a:miter lim="106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1" name="Google Shape;1391;p46"/>
          <p:cNvGrpSpPr/>
          <p:nvPr/>
        </p:nvGrpSpPr>
        <p:grpSpPr>
          <a:xfrm>
            <a:off x="1698966" y="1430116"/>
            <a:ext cx="1466834" cy="1466882"/>
            <a:chOff x="5846200" y="1650375"/>
            <a:chExt cx="1665343" cy="1665398"/>
          </a:xfrm>
        </p:grpSpPr>
        <p:sp>
          <p:nvSpPr>
            <p:cNvPr id="1392" name="Google Shape;1392;p46"/>
            <p:cNvSpPr/>
            <p:nvPr/>
          </p:nvSpPr>
          <p:spPr>
            <a:xfrm>
              <a:off x="5846200" y="1650375"/>
              <a:ext cx="1665343" cy="1665398"/>
            </a:xfrm>
            <a:custGeom>
              <a:rect b="b" l="l" r="r" t="t"/>
              <a:pathLst>
                <a:path extrusionOk="0" h="30421" w="30420">
                  <a:moveTo>
                    <a:pt x="15210" y="0"/>
                  </a:moveTo>
                  <a:cubicBezTo>
                    <a:pt x="11176" y="0"/>
                    <a:pt x="7308" y="1604"/>
                    <a:pt x="4455" y="4455"/>
                  </a:cubicBezTo>
                  <a:cubicBezTo>
                    <a:pt x="1603" y="7308"/>
                    <a:pt x="0" y="11176"/>
                    <a:pt x="0" y="15210"/>
                  </a:cubicBezTo>
                  <a:cubicBezTo>
                    <a:pt x="0" y="19244"/>
                    <a:pt x="1603" y="23113"/>
                    <a:pt x="4455" y="25965"/>
                  </a:cubicBezTo>
                  <a:cubicBezTo>
                    <a:pt x="7308" y="28817"/>
                    <a:pt x="11176" y="30420"/>
                    <a:pt x="15210" y="30420"/>
                  </a:cubicBezTo>
                  <a:cubicBezTo>
                    <a:pt x="19244" y="30420"/>
                    <a:pt x="23112" y="28817"/>
                    <a:pt x="25965" y="25965"/>
                  </a:cubicBezTo>
                  <a:cubicBezTo>
                    <a:pt x="28817" y="23113"/>
                    <a:pt x="30420" y="19244"/>
                    <a:pt x="30420" y="15210"/>
                  </a:cubicBezTo>
                  <a:cubicBezTo>
                    <a:pt x="30420" y="11176"/>
                    <a:pt x="28817" y="7308"/>
                    <a:pt x="25965" y="4455"/>
                  </a:cubicBezTo>
                  <a:cubicBezTo>
                    <a:pt x="23112" y="1604"/>
                    <a:pt x="19244" y="0"/>
                    <a:pt x="1521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46"/>
            <p:cNvSpPr/>
            <p:nvPr/>
          </p:nvSpPr>
          <p:spPr>
            <a:xfrm>
              <a:off x="6422826" y="2226995"/>
              <a:ext cx="512085" cy="512139"/>
            </a:xfrm>
            <a:custGeom>
              <a:rect b="b" l="l" r="r" t="t"/>
              <a:pathLst>
                <a:path extrusionOk="0" h="9355" w="9354">
                  <a:moveTo>
                    <a:pt x="4677" y="0"/>
                  </a:moveTo>
                  <a:cubicBezTo>
                    <a:pt x="2094" y="0"/>
                    <a:pt x="0" y="2095"/>
                    <a:pt x="0" y="4677"/>
                  </a:cubicBezTo>
                  <a:cubicBezTo>
                    <a:pt x="0" y="7260"/>
                    <a:pt x="2094" y="9354"/>
                    <a:pt x="4677" y="9354"/>
                  </a:cubicBezTo>
                  <a:cubicBezTo>
                    <a:pt x="7259" y="9354"/>
                    <a:pt x="9354" y="7260"/>
                    <a:pt x="9354" y="4677"/>
                  </a:cubicBezTo>
                  <a:cubicBezTo>
                    <a:pt x="9354" y="2095"/>
                    <a:pt x="7259" y="0"/>
                    <a:pt x="467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46"/>
            <p:cNvSpPr/>
            <p:nvPr/>
          </p:nvSpPr>
          <p:spPr>
            <a:xfrm>
              <a:off x="6645856" y="2450023"/>
              <a:ext cx="66022" cy="66022"/>
            </a:xfrm>
            <a:custGeom>
              <a:rect b="b" l="l" r="r" t="t"/>
              <a:pathLst>
                <a:path extrusionOk="0" h="1206" w="1206">
                  <a:moveTo>
                    <a:pt x="603" y="1"/>
                  </a:moveTo>
                  <a:cubicBezTo>
                    <a:pt x="270" y="1"/>
                    <a:pt x="1" y="270"/>
                    <a:pt x="1" y="603"/>
                  </a:cubicBezTo>
                  <a:cubicBezTo>
                    <a:pt x="1" y="936"/>
                    <a:pt x="270" y="1206"/>
                    <a:pt x="603" y="1206"/>
                  </a:cubicBezTo>
                  <a:cubicBezTo>
                    <a:pt x="936" y="1206"/>
                    <a:pt x="1205" y="936"/>
                    <a:pt x="1205" y="603"/>
                  </a:cubicBezTo>
                  <a:cubicBezTo>
                    <a:pt x="1205" y="270"/>
                    <a:pt x="936" y="1"/>
                    <a:pt x="60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46"/>
            <p:cNvSpPr/>
            <p:nvPr/>
          </p:nvSpPr>
          <p:spPr>
            <a:xfrm>
              <a:off x="6124960" y="1703148"/>
              <a:ext cx="1102400" cy="237155"/>
            </a:xfrm>
            <a:custGeom>
              <a:rect b="b" l="l" r="r" t="t"/>
              <a:pathLst>
                <a:path extrusionOk="0" h="4332" w="20137">
                  <a:moveTo>
                    <a:pt x="10101" y="1"/>
                  </a:moveTo>
                  <a:cubicBezTo>
                    <a:pt x="10083" y="1"/>
                    <a:pt x="10065" y="1"/>
                    <a:pt x="10046" y="1"/>
                  </a:cubicBezTo>
                  <a:cubicBezTo>
                    <a:pt x="9341" y="4"/>
                    <a:pt x="8640" y="69"/>
                    <a:pt x="7954" y="171"/>
                  </a:cubicBezTo>
                  <a:cubicBezTo>
                    <a:pt x="7270" y="272"/>
                    <a:pt x="6606" y="439"/>
                    <a:pt x="5974" y="625"/>
                  </a:cubicBezTo>
                  <a:cubicBezTo>
                    <a:pt x="5343" y="817"/>
                    <a:pt x="4750" y="1055"/>
                    <a:pt x="4201" y="1307"/>
                  </a:cubicBezTo>
                  <a:cubicBezTo>
                    <a:pt x="3656" y="1567"/>
                    <a:pt x="3153" y="1838"/>
                    <a:pt x="2708" y="2119"/>
                  </a:cubicBezTo>
                  <a:cubicBezTo>
                    <a:pt x="2486" y="2261"/>
                    <a:pt x="2270" y="2392"/>
                    <a:pt x="2078" y="2536"/>
                  </a:cubicBezTo>
                  <a:cubicBezTo>
                    <a:pt x="1883" y="2676"/>
                    <a:pt x="1697" y="2807"/>
                    <a:pt x="1532" y="2943"/>
                  </a:cubicBezTo>
                  <a:cubicBezTo>
                    <a:pt x="1194" y="3204"/>
                    <a:pt x="917" y="3455"/>
                    <a:pt x="688" y="3658"/>
                  </a:cubicBezTo>
                  <a:cubicBezTo>
                    <a:pt x="463" y="3866"/>
                    <a:pt x="295" y="4039"/>
                    <a:pt x="177" y="4152"/>
                  </a:cubicBezTo>
                  <a:cubicBezTo>
                    <a:pt x="117" y="4209"/>
                    <a:pt x="73" y="4254"/>
                    <a:pt x="44" y="4286"/>
                  </a:cubicBezTo>
                  <a:lnTo>
                    <a:pt x="1" y="4332"/>
                  </a:lnTo>
                  <a:lnTo>
                    <a:pt x="1" y="4332"/>
                  </a:lnTo>
                  <a:lnTo>
                    <a:pt x="46" y="4287"/>
                  </a:lnTo>
                  <a:cubicBezTo>
                    <a:pt x="75" y="4256"/>
                    <a:pt x="120" y="4212"/>
                    <a:pt x="181" y="4158"/>
                  </a:cubicBezTo>
                  <a:cubicBezTo>
                    <a:pt x="303" y="4048"/>
                    <a:pt x="475" y="3879"/>
                    <a:pt x="706" y="3678"/>
                  </a:cubicBezTo>
                  <a:cubicBezTo>
                    <a:pt x="940" y="3482"/>
                    <a:pt x="1222" y="3240"/>
                    <a:pt x="1568" y="2990"/>
                  </a:cubicBezTo>
                  <a:cubicBezTo>
                    <a:pt x="1735" y="2859"/>
                    <a:pt x="1925" y="2734"/>
                    <a:pt x="2123" y="2600"/>
                  </a:cubicBezTo>
                  <a:cubicBezTo>
                    <a:pt x="2317" y="2463"/>
                    <a:pt x="2532" y="2333"/>
                    <a:pt x="2755" y="2197"/>
                  </a:cubicBezTo>
                  <a:cubicBezTo>
                    <a:pt x="3201" y="1924"/>
                    <a:pt x="3706" y="1663"/>
                    <a:pt x="4250" y="1414"/>
                  </a:cubicBezTo>
                  <a:cubicBezTo>
                    <a:pt x="4825" y="1161"/>
                    <a:pt x="5414" y="942"/>
                    <a:pt x="6016" y="759"/>
                  </a:cubicBezTo>
                  <a:cubicBezTo>
                    <a:pt x="6643" y="579"/>
                    <a:pt x="7298" y="417"/>
                    <a:pt x="7978" y="320"/>
                  </a:cubicBezTo>
                  <a:cubicBezTo>
                    <a:pt x="8657" y="223"/>
                    <a:pt x="9350" y="164"/>
                    <a:pt x="10047" y="162"/>
                  </a:cubicBezTo>
                  <a:cubicBezTo>
                    <a:pt x="10088" y="162"/>
                    <a:pt x="10128" y="162"/>
                    <a:pt x="10169" y="162"/>
                  </a:cubicBezTo>
                  <a:cubicBezTo>
                    <a:pt x="11493" y="162"/>
                    <a:pt x="12812" y="349"/>
                    <a:pt x="14085" y="717"/>
                  </a:cubicBezTo>
                  <a:cubicBezTo>
                    <a:pt x="14708" y="910"/>
                    <a:pt x="15309" y="1109"/>
                    <a:pt x="15854" y="1357"/>
                  </a:cubicBezTo>
                  <a:cubicBezTo>
                    <a:pt x="16133" y="1467"/>
                    <a:pt x="16388" y="1609"/>
                    <a:pt x="16645" y="1728"/>
                  </a:cubicBezTo>
                  <a:cubicBezTo>
                    <a:pt x="16894" y="1861"/>
                    <a:pt x="17134" y="1990"/>
                    <a:pt x="17359" y="2121"/>
                  </a:cubicBezTo>
                  <a:cubicBezTo>
                    <a:pt x="17809" y="2389"/>
                    <a:pt x="18209" y="2654"/>
                    <a:pt x="18555" y="2903"/>
                  </a:cubicBezTo>
                  <a:lnTo>
                    <a:pt x="19032" y="3262"/>
                  </a:lnTo>
                  <a:lnTo>
                    <a:pt x="19422" y="3585"/>
                  </a:lnTo>
                  <a:cubicBezTo>
                    <a:pt x="19660" y="3776"/>
                    <a:pt x="19827" y="3950"/>
                    <a:pt x="19951" y="4058"/>
                  </a:cubicBezTo>
                  <a:lnTo>
                    <a:pt x="20136" y="4229"/>
                  </a:lnTo>
                  <a:lnTo>
                    <a:pt x="19956" y="4053"/>
                  </a:lnTo>
                  <a:cubicBezTo>
                    <a:pt x="19836" y="3942"/>
                    <a:pt x="19674" y="3764"/>
                    <a:pt x="19440" y="3565"/>
                  </a:cubicBezTo>
                  <a:lnTo>
                    <a:pt x="19057" y="3228"/>
                  </a:lnTo>
                  <a:lnTo>
                    <a:pt x="18590" y="2856"/>
                  </a:lnTo>
                  <a:cubicBezTo>
                    <a:pt x="18422" y="2723"/>
                    <a:pt x="18233" y="2596"/>
                    <a:pt x="18040" y="2454"/>
                  </a:cubicBezTo>
                  <a:cubicBezTo>
                    <a:pt x="17846" y="2313"/>
                    <a:pt x="17626" y="2187"/>
                    <a:pt x="17406" y="2043"/>
                  </a:cubicBezTo>
                  <a:cubicBezTo>
                    <a:pt x="17181" y="1907"/>
                    <a:pt x="16941" y="1774"/>
                    <a:pt x="16693" y="1636"/>
                  </a:cubicBezTo>
                  <a:cubicBezTo>
                    <a:pt x="16437" y="1512"/>
                    <a:pt x="16181" y="1366"/>
                    <a:pt x="15902" y="1249"/>
                  </a:cubicBezTo>
                  <a:cubicBezTo>
                    <a:pt x="15354" y="992"/>
                    <a:pt x="14754" y="777"/>
                    <a:pt x="14124" y="583"/>
                  </a:cubicBezTo>
                  <a:cubicBezTo>
                    <a:pt x="12817" y="197"/>
                    <a:pt x="11463" y="1"/>
                    <a:pt x="101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46"/>
            <p:cNvSpPr/>
            <p:nvPr/>
          </p:nvSpPr>
          <p:spPr>
            <a:xfrm>
              <a:off x="6124960" y="1703148"/>
              <a:ext cx="1102400" cy="237155"/>
            </a:xfrm>
            <a:custGeom>
              <a:rect b="b" l="l" r="r" t="t"/>
              <a:pathLst>
                <a:path extrusionOk="0" h="4332" w="20137">
                  <a:moveTo>
                    <a:pt x="10101" y="1"/>
                  </a:moveTo>
                  <a:cubicBezTo>
                    <a:pt x="10083" y="1"/>
                    <a:pt x="10065" y="1"/>
                    <a:pt x="10046" y="1"/>
                  </a:cubicBezTo>
                  <a:cubicBezTo>
                    <a:pt x="9341" y="4"/>
                    <a:pt x="8640" y="69"/>
                    <a:pt x="7954" y="171"/>
                  </a:cubicBezTo>
                  <a:cubicBezTo>
                    <a:pt x="7270" y="272"/>
                    <a:pt x="6606" y="439"/>
                    <a:pt x="5974" y="625"/>
                  </a:cubicBezTo>
                  <a:cubicBezTo>
                    <a:pt x="5343" y="817"/>
                    <a:pt x="4750" y="1055"/>
                    <a:pt x="4201" y="1307"/>
                  </a:cubicBezTo>
                  <a:cubicBezTo>
                    <a:pt x="3656" y="1567"/>
                    <a:pt x="3153" y="1838"/>
                    <a:pt x="2708" y="2119"/>
                  </a:cubicBezTo>
                  <a:cubicBezTo>
                    <a:pt x="2486" y="2261"/>
                    <a:pt x="2270" y="2392"/>
                    <a:pt x="2078" y="2536"/>
                  </a:cubicBezTo>
                  <a:cubicBezTo>
                    <a:pt x="1883" y="2676"/>
                    <a:pt x="1697" y="2807"/>
                    <a:pt x="1532" y="2943"/>
                  </a:cubicBezTo>
                  <a:cubicBezTo>
                    <a:pt x="1194" y="3204"/>
                    <a:pt x="917" y="3455"/>
                    <a:pt x="688" y="3658"/>
                  </a:cubicBezTo>
                  <a:cubicBezTo>
                    <a:pt x="463" y="3866"/>
                    <a:pt x="295" y="4039"/>
                    <a:pt x="177" y="4152"/>
                  </a:cubicBezTo>
                  <a:cubicBezTo>
                    <a:pt x="117" y="4209"/>
                    <a:pt x="73" y="4254"/>
                    <a:pt x="44" y="4286"/>
                  </a:cubicBezTo>
                  <a:lnTo>
                    <a:pt x="1" y="4332"/>
                  </a:lnTo>
                  <a:lnTo>
                    <a:pt x="1" y="4332"/>
                  </a:lnTo>
                  <a:lnTo>
                    <a:pt x="46" y="4287"/>
                  </a:lnTo>
                  <a:cubicBezTo>
                    <a:pt x="75" y="4256"/>
                    <a:pt x="120" y="4212"/>
                    <a:pt x="181" y="4158"/>
                  </a:cubicBezTo>
                  <a:cubicBezTo>
                    <a:pt x="303" y="4048"/>
                    <a:pt x="475" y="3879"/>
                    <a:pt x="706" y="3678"/>
                  </a:cubicBezTo>
                  <a:cubicBezTo>
                    <a:pt x="940" y="3482"/>
                    <a:pt x="1222" y="3240"/>
                    <a:pt x="1568" y="2990"/>
                  </a:cubicBezTo>
                  <a:cubicBezTo>
                    <a:pt x="1735" y="2859"/>
                    <a:pt x="1925" y="2734"/>
                    <a:pt x="2123" y="2600"/>
                  </a:cubicBezTo>
                  <a:cubicBezTo>
                    <a:pt x="2317" y="2463"/>
                    <a:pt x="2532" y="2333"/>
                    <a:pt x="2755" y="2197"/>
                  </a:cubicBezTo>
                  <a:cubicBezTo>
                    <a:pt x="3201" y="1924"/>
                    <a:pt x="3706" y="1663"/>
                    <a:pt x="4250" y="1414"/>
                  </a:cubicBezTo>
                  <a:cubicBezTo>
                    <a:pt x="4825" y="1161"/>
                    <a:pt x="5414" y="942"/>
                    <a:pt x="6016" y="759"/>
                  </a:cubicBezTo>
                  <a:cubicBezTo>
                    <a:pt x="6643" y="579"/>
                    <a:pt x="7298" y="417"/>
                    <a:pt x="7978" y="320"/>
                  </a:cubicBezTo>
                  <a:cubicBezTo>
                    <a:pt x="8657" y="223"/>
                    <a:pt x="9350" y="164"/>
                    <a:pt x="10047" y="162"/>
                  </a:cubicBezTo>
                  <a:cubicBezTo>
                    <a:pt x="10088" y="162"/>
                    <a:pt x="10128" y="162"/>
                    <a:pt x="10169" y="162"/>
                  </a:cubicBezTo>
                  <a:cubicBezTo>
                    <a:pt x="11493" y="162"/>
                    <a:pt x="12812" y="349"/>
                    <a:pt x="14085" y="717"/>
                  </a:cubicBezTo>
                  <a:cubicBezTo>
                    <a:pt x="14708" y="910"/>
                    <a:pt x="15309" y="1109"/>
                    <a:pt x="15854" y="1357"/>
                  </a:cubicBezTo>
                  <a:cubicBezTo>
                    <a:pt x="16133" y="1467"/>
                    <a:pt x="16388" y="1609"/>
                    <a:pt x="16645" y="1728"/>
                  </a:cubicBezTo>
                  <a:cubicBezTo>
                    <a:pt x="16894" y="1861"/>
                    <a:pt x="17134" y="1990"/>
                    <a:pt x="17359" y="2121"/>
                  </a:cubicBezTo>
                  <a:cubicBezTo>
                    <a:pt x="17809" y="2389"/>
                    <a:pt x="18209" y="2654"/>
                    <a:pt x="18555" y="2903"/>
                  </a:cubicBezTo>
                  <a:lnTo>
                    <a:pt x="19032" y="3262"/>
                  </a:lnTo>
                  <a:lnTo>
                    <a:pt x="19422" y="3585"/>
                  </a:lnTo>
                  <a:cubicBezTo>
                    <a:pt x="19660" y="3776"/>
                    <a:pt x="19827" y="3950"/>
                    <a:pt x="19951" y="4058"/>
                  </a:cubicBezTo>
                  <a:lnTo>
                    <a:pt x="20136" y="4229"/>
                  </a:lnTo>
                  <a:lnTo>
                    <a:pt x="19956" y="4053"/>
                  </a:lnTo>
                  <a:cubicBezTo>
                    <a:pt x="19836" y="3942"/>
                    <a:pt x="19674" y="3764"/>
                    <a:pt x="19440" y="3565"/>
                  </a:cubicBezTo>
                  <a:lnTo>
                    <a:pt x="19057" y="3228"/>
                  </a:lnTo>
                  <a:lnTo>
                    <a:pt x="18590" y="2856"/>
                  </a:lnTo>
                  <a:cubicBezTo>
                    <a:pt x="18422" y="2723"/>
                    <a:pt x="18233" y="2596"/>
                    <a:pt x="18040" y="2454"/>
                  </a:cubicBezTo>
                  <a:cubicBezTo>
                    <a:pt x="17846" y="2313"/>
                    <a:pt x="17626" y="2187"/>
                    <a:pt x="17406" y="2043"/>
                  </a:cubicBezTo>
                  <a:cubicBezTo>
                    <a:pt x="17181" y="1907"/>
                    <a:pt x="16941" y="1774"/>
                    <a:pt x="16693" y="1636"/>
                  </a:cubicBezTo>
                  <a:cubicBezTo>
                    <a:pt x="16437" y="1512"/>
                    <a:pt x="16181" y="1366"/>
                    <a:pt x="15902" y="1249"/>
                  </a:cubicBezTo>
                  <a:cubicBezTo>
                    <a:pt x="15354" y="992"/>
                    <a:pt x="14754" y="777"/>
                    <a:pt x="14124" y="583"/>
                  </a:cubicBezTo>
                  <a:cubicBezTo>
                    <a:pt x="12817" y="197"/>
                    <a:pt x="11463" y="1"/>
                    <a:pt x="1010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46"/>
            <p:cNvSpPr/>
            <p:nvPr/>
          </p:nvSpPr>
          <p:spPr>
            <a:xfrm>
              <a:off x="6198044" y="1804535"/>
              <a:ext cx="957600" cy="206115"/>
            </a:xfrm>
            <a:custGeom>
              <a:rect b="b" l="l" r="r" t="t"/>
              <a:pathLst>
                <a:path extrusionOk="0" h="3765" w="17492">
                  <a:moveTo>
                    <a:pt x="8730" y="1"/>
                  </a:moveTo>
                  <a:cubicBezTo>
                    <a:pt x="8121" y="7"/>
                    <a:pt x="7513" y="57"/>
                    <a:pt x="6912" y="149"/>
                  </a:cubicBezTo>
                  <a:cubicBezTo>
                    <a:pt x="6315" y="235"/>
                    <a:pt x="5740" y="384"/>
                    <a:pt x="5189" y="541"/>
                  </a:cubicBezTo>
                  <a:cubicBezTo>
                    <a:pt x="4912" y="628"/>
                    <a:pt x="4644" y="723"/>
                    <a:pt x="4385" y="822"/>
                  </a:cubicBezTo>
                  <a:cubicBezTo>
                    <a:pt x="4259" y="871"/>
                    <a:pt x="4135" y="920"/>
                    <a:pt x="4013" y="973"/>
                  </a:cubicBezTo>
                  <a:cubicBezTo>
                    <a:pt x="3891" y="1024"/>
                    <a:pt x="3769" y="1081"/>
                    <a:pt x="3649" y="1135"/>
                  </a:cubicBezTo>
                  <a:cubicBezTo>
                    <a:pt x="3412" y="1248"/>
                    <a:pt x="3183" y="1364"/>
                    <a:pt x="2965" y="1480"/>
                  </a:cubicBezTo>
                  <a:cubicBezTo>
                    <a:pt x="2750" y="1600"/>
                    <a:pt x="2546" y="1719"/>
                    <a:pt x="2351" y="1841"/>
                  </a:cubicBezTo>
                  <a:cubicBezTo>
                    <a:pt x="2159" y="1965"/>
                    <a:pt x="1970" y="2077"/>
                    <a:pt x="1804" y="2203"/>
                  </a:cubicBezTo>
                  <a:cubicBezTo>
                    <a:pt x="1636" y="2326"/>
                    <a:pt x="1474" y="2440"/>
                    <a:pt x="1331" y="2558"/>
                  </a:cubicBezTo>
                  <a:cubicBezTo>
                    <a:pt x="1183" y="2672"/>
                    <a:pt x="1048" y="2783"/>
                    <a:pt x="924" y="2888"/>
                  </a:cubicBezTo>
                  <a:cubicBezTo>
                    <a:pt x="805" y="2992"/>
                    <a:pt x="696" y="3091"/>
                    <a:pt x="598" y="3179"/>
                  </a:cubicBezTo>
                  <a:cubicBezTo>
                    <a:pt x="401" y="3361"/>
                    <a:pt x="255" y="3511"/>
                    <a:pt x="151" y="3611"/>
                  </a:cubicBezTo>
                  <a:cubicBezTo>
                    <a:pt x="100" y="3659"/>
                    <a:pt x="62" y="3698"/>
                    <a:pt x="38" y="3725"/>
                  </a:cubicBezTo>
                  <a:lnTo>
                    <a:pt x="1" y="3765"/>
                  </a:lnTo>
                  <a:lnTo>
                    <a:pt x="38" y="3727"/>
                  </a:lnTo>
                  <a:cubicBezTo>
                    <a:pt x="64" y="3700"/>
                    <a:pt x="103" y="3663"/>
                    <a:pt x="158" y="3614"/>
                  </a:cubicBezTo>
                  <a:cubicBezTo>
                    <a:pt x="264" y="3519"/>
                    <a:pt x="416" y="3374"/>
                    <a:pt x="617" y="3201"/>
                  </a:cubicBezTo>
                  <a:cubicBezTo>
                    <a:pt x="718" y="3115"/>
                    <a:pt x="829" y="3021"/>
                    <a:pt x="953" y="2920"/>
                  </a:cubicBezTo>
                  <a:cubicBezTo>
                    <a:pt x="1078" y="2820"/>
                    <a:pt x="1216" y="2714"/>
                    <a:pt x="1367" y="2606"/>
                  </a:cubicBezTo>
                  <a:cubicBezTo>
                    <a:pt x="1513" y="2493"/>
                    <a:pt x="1676" y="2384"/>
                    <a:pt x="1848" y="2268"/>
                  </a:cubicBezTo>
                  <a:cubicBezTo>
                    <a:pt x="2018" y="2149"/>
                    <a:pt x="2204" y="2036"/>
                    <a:pt x="2399" y="1920"/>
                  </a:cubicBezTo>
                  <a:cubicBezTo>
                    <a:pt x="2594" y="1803"/>
                    <a:pt x="2800" y="1686"/>
                    <a:pt x="3017" y="1572"/>
                  </a:cubicBezTo>
                  <a:cubicBezTo>
                    <a:pt x="3235" y="1461"/>
                    <a:pt x="3462" y="1351"/>
                    <a:pt x="3699" y="1243"/>
                  </a:cubicBezTo>
                  <a:cubicBezTo>
                    <a:pt x="3817" y="1192"/>
                    <a:pt x="3937" y="1140"/>
                    <a:pt x="4059" y="1089"/>
                  </a:cubicBezTo>
                  <a:cubicBezTo>
                    <a:pt x="4184" y="1039"/>
                    <a:pt x="4311" y="991"/>
                    <a:pt x="4440" y="943"/>
                  </a:cubicBezTo>
                  <a:cubicBezTo>
                    <a:pt x="4696" y="849"/>
                    <a:pt x="4959" y="759"/>
                    <a:pt x="5230" y="676"/>
                  </a:cubicBezTo>
                  <a:cubicBezTo>
                    <a:pt x="5775" y="524"/>
                    <a:pt x="6344" y="380"/>
                    <a:pt x="6933" y="299"/>
                  </a:cubicBezTo>
                  <a:cubicBezTo>
                    <a:pt x="7528" y="211"/>
                    <a:pt x="8128" y="165"/>
                    <a:pt x="8730" y="161"/>
                  </a:cubicBezTo>
                  <a:cubicBezTo>
                    <a:pt x="9333" y="164"/>
                    <a:pt x="9937" y="197"/>
                    <a:pt x="10527" y="281"/>
                  </a:cubicBezTo>
                  <a:cubicBezTo>
                    <a:pt x="11116" y="365"/>
                    <a:pt x="11688" y="493"/>
                    <a:pt x="12234" y="644"/>
                  </a:cubicBezTo>
                  <a:cubicBezTo>
                    <a:pt x="12507" y="729"/>
                    <a:pt x="12774" y="816"/>
                    <a:pt x="13035" y="908"/>
                  </a:cubicBezTo>
                  <a:cubicBezTo>
                    <a:pt x="13161" y="952"/>
                    <a:pt x="13286" y="997"/>
                    <a:pt x="13408" y="1045"/>
                  </a:cubicBezTo>
                  <a:cubicBezTo>
                    <a:pt x="13529" y="1093"/>
                    <a:pt x="13652" y="1146"/>
                    <a:pt x="13771" y="1199"/>
                  </a:cubicBezTo>
                  <a:cubicBezTo>
                    <a:pt x="14012" y="1297"/>
                    <a:pt x="14235" y="1417"/>
                    <a:pt x="14457" y="1520"/>
                  </a:cubicBezTo>
                  <a:cubicBezTo>
                    <a:pt x="14672" y="1636"/>
                    <a:pt x="14880" y="1748"/>
                    <a:pt x="15077" y="1862"/>
                  </a:cubicBezTo>
                  <a:cubicBezTo>
                    <a:pt x="15469" y="2093"/>
                    <a:pt x="15815" y="2324"/>
                    <a:pt x="16116" y="2540"/>
                  </a:cubicBezTo>
                  <a:lnTo>
                    <a:pt x="16531" y="2848"/>
                  </a:lnTo>
                  <a:lnTo>
                    <a:pt x="16869" y="3130"/>
                  </a:lnTo>
                  <a:cubicBezTo>
                    <a:pt x="17076" y="3298"/>
                    <a:pt x="17225" y="3446"/>
                    <a:pt x="17331" y="3540"/>
                  </a:cubicBezTo>
                  <a:lnTo>
                    <a:pt x="17492" y="3688"/>
                  </a:lnTo>
                  <a:lnTo>
                    <a:pt x="17336" y="3535"/>
                  </a:lnTo>
                  <a:cubicBezTo>
                    <a:pt x="17232" y="3438"/>
                    <a:pt x="17090" y="3284"/>
                    <a:pt x="16887" y="3110"/>
                  </a:cubicBezTo>
                  <a:lnTo>
                    <a:pt x="16558" y="2816"/>
                  </a:lnTo>
                  <a:lnTo>
                    <a:pt x="16151" y="2493"/>
                  </a:lnTo>
                  <a:cubicBezTo>
                    <a:pt x="16005" y="2377"/>
                    <a:pt x="15842" y="2265"/>
                    <a:pt x="15674" y="2141"/>
                  </a:cubicBezTo>
                  <a:cubicBezTo>
                    <a:pt x="15506" y="2018"/>
                    <a:pt x="15315" y="1909"/>
                    <a:pt x="15124" y="1784"/>
                  </a:cubicBezTo>
                  <a:cubicBezTo>
                    <a:pt x="14927" y="1666"/>
                    <a:pt x="14720" y="1549"/>
                    <a:pt x="14504" y="1428"/>
                  </a:cubicBezTo>
                  <a:cubicBezTo>
                    <a:pt x="14282" y="1321"/>
                    <a:pt x="14059" y="1195"/>
                    <a:pt x="13818" y="1092"/>
                  </a:cubicBezTo>
                  <a:cubicBezTo>
                    <a:pt x="13701" y="1038"/>
                    <a:pt x="13582" y="984"/>
                    <a:pt x="13460" y="932"/>
                  </a:cubicBezTo>
                  <a:cubicBezTo>
                    <a:pt x="13334" y="880"/>
                    <a:pt x="13206" y="831"/>
                    <a:pt x="13074" y="783"/>
                  </a:cubicBezTo>
                  <a:cubicBezTo>
                    <a:pt x="12815" y="686"/>
                    <a:pt x="12548" y="597"/>
                    <a:pt x="12273" y="510"/>
                  </a:cubicBezTo>
                  <a:cubicBezTo>
                    <a:pt x="11722" y="354"/>
                    <a:pt x="11144" y="220"/>
                    <a:pt x="10548" y="132"/>
                  </a:cubicBezTo>
                  <a:cubicBezTo>
                    <a:pt x="9952" y="45"/>
                    <a:pt x="9340" y="7"/>
                    <a:pt x="873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46"/>
            <p:cNvSpPr/>
            <p:nvPr/>
          </p:nvSpPr>
          <p:spPr>
            <a:xfrm>
              <a:off x="6198044" y="1804535"/>
              <a:ext cx="957600" cy="206115"/>
            </a:xfrm>
            <a:custGeom>
              <a:rect b="b" l="l" r="r" t="t"/>
              <a:pathLst>
                <a:path extrusionOk="0" h="3765" w="17492">
                  <a:moveTo>
                    <a:pt x="8730" y="1"/>
                  </a:moveTo>
                  <a:cubicBezTo>
                    <a:pt x="8121" y="7"/>
                    <a:pt x="7513" y="57"/>
                    <a:pt x="6912" y="149"/>
                  </a:cubicBezTo>
                  <a:cubicBezTo>
                    <a:pt x="6315" y="235"/>
                    <a:pt x="5740" y="384"/>
                    <a:pt x="5189" y="541"/>
                  </a:cubicBezTo>
                  <a:cubicBezTo>
                    <a:pt x="4912" y="628"/>
                    <a:pt x="4644" y="723"/>
                    <a:pt x="4385" y="822"/>
                  </a:cubicBezTo>
                  <a:cubicBezTo>
                    <a:pt x="4259" y="871"/>
                    <a:pt x="4135" y="920"/>
                    <a:pt x="4013" y="973"/>
                  </a:cubicBezTo>
                  <a:cubicBezTo>
                    <a:pt x="3891" y="1024"/>
                    <a:pt x="3769" y="1081"/>
                    <a:pt x="3649" y="1135"/>
                  </a:cubicBezTo>
                  <a:cubicBezTo>
                    <a:pt x="3412" y="1248"/>
                    <a:pt x="3183" y="1364"/>
                    <a:pt x="2965" y="1480"/>
                  </a:cubicBezTo>
                  <a:cubicBezTo>
                    <a:pt x="2750" y="1600"/>
                    <a:pt x="2546" y="1719"/>
                    <a:pt x="2351" y="1841"/>
                  </a:cubicBezTo>
                  <a:cubicBezTo>
                    <a:pt x="2159" y="1965"/>
                    <a:pt x="1970" y="2077"/>
                    <a:pt x="1804" y="2203"/>
                  </a:cubicBezTo>
                  <a:cubicBezTo>
                    <a:pt x="1636" y="2326"/>
                    <a:pt x="1474" y="2440"/>
                    <a:pt x="1331" y="2558"/>
                  </a:cubicBezTo>
                  <a:cubicBezTo>
                    <a:pt x="1183" y="2672"/>
                    <a:pt x="1048" y="2783"/>
                    <a:pt x="924" y="2888"/>
                  </a:cubicBezTo>
                  <a:cubicBezTo>
                    <a:pt x="805" y="2992"/>
                    <a:pt x="696" y="3091"/>
                    <a:pt x="598" y="3179"/>
                  </a:cubicBezTo>
                  <a:cubicBezTo>
                    <a:pt x="401" y="3361"/>
                    <a:pt x="255" y="3511"/>
                    <a:pt x="151" y="3611"/>
                  </a:cubicBezTo>
                  <a:cubicBezTo>
                    <a:pt x="100" y="3659"/>
                    <a:pt x="62" y="3698"/>
                    <a:pt x="38" y="3725"/>
                  </a:cubicBezTo>
                  <a:lnTo>
                    <a:pt x="1" y="3765"/>
                  </a:lnTo>
                  <a:lnTo>
                    <a:pt x="38" y="3727"/>
                  </a:lnTo>
                  <a:cubicBezTo>
                    <a:pt x="64" y="3700"/>
                    <a:pt x="103" y="3663"/>
                    <a:pt x="158" y="3614"/>
                  </a:cubicBezTo>
                  <a:cubicBezTo>
                    <a:pt x="264" y="3519"/>
                    <a:pt x="416" y="3374"/>
                    <a:pt x="617" y="3201"/>
                  </a:cubicBezTo>
                  <a:cubicBezTo>
                    <a:pt x="718" y="3115"/>
                    <a:pt x="829" y="3021"/>
                    <a:pt x="953" y="2920"/>
                  </a:cubicBezTo>
                  <a:cubicBezTo>
                    <a:pt x="1078" y="2820"/>
                    <a:pt x="1216" y="2714"/>
                    <a:pt x="1367" y="2606"/>
                  </a:cubicBezTo>
                  <a:cubicBezTo>
                    <a:pt x="1513" y="2493"/>
                    <a:pt x="1676" y="2384"/>
                    <a:pt x="1848" y="2268"/>
                  </a:cubicBezTo>
                  <a:cubicBezTo>
                    <a:pt x="2018" y="2149"/>
                    <a:pt x="2204" y="2036"/>
                    <a:pt x="2399" y="1920"/>
                  </a:cubicBezTo>
                  <a:cubicBezTo>
                    <a:pt x="2594" y="1803"/>
                    <a:pt x="2800" y="1686"/>
                    <a:pt x="3017" y="1572"/>
                  </a:cubicBezTo>
                  <a:cubicBezTo>
                    <a:pt x="3235" y="1461"/>
                    <a:pt x="3462" y="1351"/>
                    <a:pt x="3699" y="1243"/>
                  </a:cubicBezTo>
                  <a:cubicBezTo>
                    <a:pt x="3817" y="1192"/>
                    <a:pt x="3937" y="1140"/>
                    <a:pt x="4059" y="1089"/>
                  </a:cubicBezTo>
                  <a:cubicBezTo>
                    <a:pt x="4184" y="1039"/>
                    <a:pt x="4311" y="991"/>
                    <a:pt x="4440" y="943"/>
                  </a:cubicBezTo>
                  <a:cubicBezTo>
                    <a:pt x="4696" y="849"/>
                    <a:pt x="4959" y="759"/>
                    <a:pt x="5230" y="676"/>
                  </a:cubicBezTo>
                  <a:cubicBezTo>
                    <a:pt x="5775" y="524"/>
                    <a:pt x="6344" y="380"/>
                    <a:pt x="6933" y="299"/>
                  </a:cubicBezTo>
                  <a:cubicBezTo>
                    <a:pt x="7528" y="211"/>
                    <a:pt x="8128" y="165"/>
                    <a:pt x="8730" y="161"/>
                  </a:cubicBezTo>
                  <a:cubicBezTo>
                    <a:pt x="9333" y="164"/>
                    <a:pt x="9937" y="197"/>
                    <a:pt x="10527" y="281"/>
                  </a:cubicBezTo>
                  <a:cubicBezTo>
                    <a:pt x="11116" y="365"/>
                    <a:pt x="11688" y="493"/>
                    <a:pt x="12234" y="644"/>
                  </a:cubicBezTo>
                  <a:cubicBezTo>
                    <a:pt x="12507" y="729"/>
                    <a:pt x="12774" y="816"/>
                    <a:pt x="13035" y="908"/>
                  </a:cubicBezTo>
                  <a:cubicBezTo>
                    <a:pt x="13161" y="952"/>
                    <a:pt x="13286" y="997"/>
                    <a:pt x="13408" y="1045"/>
                  </a:cubicBezTo>
                  <a:cubicBezTo>
                    <a:pt x="13529" y="1093"/>
                    <a:pt x="13652" y="1146"/>
                    <a:pt x="13771" y="1199"/>
                  </a:cubicBezTo>
                  <a:cubicBezTo>
                    <a:pt x="14012" y="1297"/>
                    <a:pt x="14235" y="1417"/>
                    <a:pt x="14457" y="1520"/>
                  </a:cubicBezTo>
                  <a:cubicBezTo>
                    <a:pt x="14672" y="1636"/>
                    <a:pt x="14880" y="1748"/>
                    <a:pt x="15077" y="1862"/>
                  </a:cubicBezTo>
                  <a:cubicBezTo>
                    <a:pt x="15469" y="2093"/>
                    <a:pt x="15815" y="2324"/>
                    <a:pt x="16116" y="2540"/>
                  </a:cubicBezTo>
                  <a:lnTo>
                    <a:pt x="16531" y="2848"/>
                  </a:lnTo>
                  <a:lnTo>
                    <a:pt x="16869" y="3130"/>
                  </a:lnTo>
                  <a:cubicBezTo>
                    <a:pt x="17076" y="3298"/>
                    <a:pt x="17225" y="3446"/>
                    <a:pt x="17331" y="3540"/>
                  </a:cubicBezTo>
                  <a:lnTo>
                    <a:pt x="17492" y="3688"/>
                  </a:lnTo>
                  <a:lnTo>
                    <a:pt x="17336" y="3535"/>
                  </a:lnTo>
                  <a:cubicBezTo>
                    <a:pt x="17232" y="3438"/>
                    <a:pt x="17090" y="3284"/>
                    <a:pt x="16887" y="3110"/>
                  </a:cubicBezTo>
                  <a:lnTo>
                    <a:pt x="16558" y="2816"/>
                  </a:lnTo>
                  <a:lnTo>
                    <a:pt x="16151" y="2493"/>
                  </a:lnTo>
                  <a:cubicBezTo>
                    <a:pt x="16005" y="2377"/>
                    <a:pt x="15842" y="2265"/>
                    <a:pt x="15674" y="2141"/>
                  </a:cubicBezTo>
                  <a:cubicBezTo>
                    <a:pt x="15506" y="2018"/>
                    <a:pt x="15315" y="1909"/>
                    <a:pt x="15124" y="1784"/>
                  </a:cubicBezTo>
                  <a:cubicBezTo>
                    <a:pt x="14927" y="1666"/>
                    <a:pt x="14720" y="1549"/>
                    <a:pt x="14504" y="1428"/>
                  </a:cubicBezTo>
                  <a:cubicBezTo>
                    <a:pt x="14282" y="1321"/>
                    <a:pt x="14059" y="1195"/>
                    <a:pt x="13818" y="1092"/>
                  </a:cubicBezTo>
                  <a:cubicBezTo>
                    <a:pt x="13701" y="1038"/>
                    <a:pt x="13582" y="984"/>
                    <a:pt x="13460" y="932"/>
                  </a:cubicBezTo>
                  <a:cubicBezTo>
                    <a:pt x="13334" y="880"/>
                    <a:pt x="13206" y="831"/>
                    <a:pt x="13074" y="783"/>
                  </a:cubicBezTo>
                  <a:cubicBezTo>
                    <a:pt x="12815" y="686"/>
                    <a:pt x="12548" y="597"/>
                    <a:pt x="12273" y="510"/>
                  </a:cubicBezTo>
                  <a:cubicBezTo>
                    <a:pt x="11722" y="354"/>
                    <a:pt x="11144" y="220"/>
                    <a:pt x="10548" y="132"/>
                  </a:cubicBezTo>
                  <a:cubicBezTo>
                    <a:pt x="9952" y="45"/>
                    <a:pt x="9340" y="7"/>
                    <a:pt x="87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46"/>
            <p:cNvSpPr/>
            <p:nvPr/>
          </p:nvSpPr>
          <p:spPr>
            <a:xfrm>
              <a:off x="6271073" y="1905811"/>
              <a:ext cx="812854" cy="175075"/>
            </a:xfrm>
            <a:custGeom>
              <a:rect b="b" l="l" r="r" t="t"/>
              <a:pathLst>
                <a:path extrusionOk="0" h="3198" w="14848">
                  <a:moveTo>
                    <a:pt x="7413" y="1"/>
                  </a:moveTo>
                  <a:cubicBezTo>
                    <a:pt x="6893" y="12"/>
                    <a:pt x="6373" y="47"/>
                    <a:pt x="5868" y="129"/>
                  </a:cubicBezTo>
                  <a:cubicBezTo>
                    <a:pt x="5361" y="197"/>
                    <a:pt x="4874" y="330"/>
                    <a:pt x="4405" y="459"/>
                  </a:cubicBezTo>
                  <a:cubicBezTo>
                    <a:pt x="4171" y="534"/>
                    <a:pt x="3944" y="615"/>
                    <a:pt x="3724" y="698"/>
                  </a:cubicBezTo>
                  <a:cubicBezTo>
                    <a:pt x="3617" y="740"/>
                    <a:pt x="3510" y="780"/>
                    <a:pt x="3406" y="825"/>
                  </a:cubicBezTo>
                  <a:cubicBezTo>
                    <a:pt x="3302" y="871"/>
                    <a:pt x="3199" y="918"/>
                    <a:pt x="3098" y="965"/>
                  </a:cubicBezTo>
                  <a:cubicBezTo>
                    <a:pt x="2897" y="1061"/>
                    <a:pt x="2703" y="1158"/>
                    <a:pt x="2517" y="1256"/>
                  </a:cubicBezTo>
                  <a:cubicBezTo>
                    <a:pt x="2334" y="1359"/>
                    <a:pt x="2161" y="1462"/>
                    <a:pt x="1997" y="1565"/>
                  </a:cubicBezTo>
                  <a:cubicBezTo>
                    <a:pt x="1833" y="1670"/>
                    <a:pt x="1671" y="1763"/>
                    <a:pt x="1531" y="1871"/>
                  </a:cubicBezTo>
                  <a:cubicBezTo>
                    <a:pt x="1388" y="1975"/>
                    <a:pt x="1252" y="2074"/>
                    <a:pt x="1130" y="2174"/>
                  </a:cubicBezTo>
                  <a:cubicBezTo>
                    <a:pt x="1004" y="2270"/>
                    <a:pt x="890" y="2364"/>
                    <a:pt x="784" y="2452"/>
                  </a:cubicBezTo>
                  <a:cubicBezTo>
                    <a:pt x="683" y="2541"/>
                    <a:pt x="591" y="2625"/>
                    <a:pt x="508" y="2702"/>
                  </a:cubicBezTo>
                  <a:cubicBezTo>
                    <a:pt x="340" y="2859"/>
                    <a:pt x="214" y="2986"/>
                    <a:pt x="127" y="3070"/>
                  </a:cubicBezTo>
                  <a:cubicBezTo>
                    <a:pt x="84" y="3111"/>
                    <a:pt x="52" y="3144"/>
                    <a:pt x="31" y="3165"/>
                  </a:cubicBezTo>
                  <a:lnTo>
                    <a:pt x="1" y="3197"/>
                  </a:lnTo>
                  <a:lnTo>
                    <a:pt x="30" y="3168"/>
                  </a:lnTo>
                  <a:cubicBezTo>
                    <a:pt x="53" y="3147"/>
                    <a:pt x="87" y="3115"/>
                    <a:pt x="135" y="3072"/>
                  </a:cubicBezTo>
                  <a:cubicBezTo>
                    <a:pt x="226" y="2992"/>
                    <a:pt x="356" y="2871"/>
                    <a:pt x="527" y="2723"/>
                  </a:cubicBezTo>
                  <a:cubicBezTo>
                    <a:pt x="614" y="2651"/>
                    <a:pt x="709" y="2570"/>
                    <a:pt x="812" y="2485"/>
                  </a:cubicBezTo>
                  <a:cubicBezTo>
                    <a:pt x="920" y="2402"/>
                    <a:pt x="1038" y="2313"/>
                    <a:pt x="1166" y="2221"/>
                  </a:cubicBezTo>
                  <a:cubicBezTo>
                    <a:pt x="1291" y="2126"/>
                    <a:pt x="1428" y="2033"/>
                    <a:pt x="1574" y="1936"/>
                  </a:cubicBezTo>
                  <a:cubicBezTo>
                    <a:pt x="1719" y="1836"/>
                    <a:pt x="1877" y="1740"/>
                    <a:pt x="2044" y="1643"/>
                  </a:cubicBezTo>
                  <a:cubicBezTo>
                    <a:pt x="2210" y="1546"/>
                    <a:pt x="2384" y="1446"/>
                    <a:pt x="2567" y="1347"/>
                  </a:cubicBezTo>
                  <a:cubicBezTo>
                    <a:pt x="2753" y="1256"/>
                    <a:pt x="2946" y="1164"/>
                    <a:pt x="3147" y="1073"/>
                  </a:cubicBezTo>
                  <a:cubicBezTo>
                    <a:pt x="3247" y="1028"/>
                    <a:pt x="3350" y="984"/>
                    <a:pt x="3453" y="942"/>
                  </a:cubicBezTo>
                  <a:cubicBezTo>
                    <a:pt x="3559" y="899"/>
                    <a:pt x="3667" y="860"/>
                    <a:pt x="3777" y="820"/>
                  </a:cubicBezTo>
                  <a:cubicBezTo>
                    <a:pt x="3994" y="741"/>
                    <a:pt x="4217" y="666"/>
                    <a:pt x="4447" y="593"/>
                  </a:cubicBezTo>
                  <a:cubicBezTo>
                    <a:pt x="4910" y="469"/>
                    <a:pt x="5391" y="341"/>
                    <a:pt x="5892" y="278"/>
                  </a:cubicBezTo>
                  <a:cubicBezTo>
                    <a:pt x="6391" y="200"/>
                    <a:pt x="6901" y="170"/>
                    <a:pt x="7414" y="162"/>
                  </a:cubicBezTo>
                  <a:cubicBezTo>
                    <a:pt x="7924" y="169"/>
                    <a:pt x="8437" y="192"/>
                    <a:pt x="8937" y="267"/>
                  </a:cubicBezTo>
                  <a:cubicBezTo>
                    <a:pt x="9437" y="332"/>
                    <a:pt x="9919" y="449"/>
                    <a:pt x="10384" y="572"/>
                  </a:cubicBezTo>
                  <a:cubicBezTo>
                    <a:pt x="10615" y="646"/>
                    <a:pt x="10841" y="718"/>
                    <a:pt x="11061" y="796"/>
                  </a:cubicBezTo>
                  <a:cubicBezTo>
                    <a:pt x="11168" y="834"/>
                    <a:pt x="11275" y="870"/>
                    <a:pt x="11378" y="912"/>
                  </a:cubicBezTo>
                  <a:cubicBezTo>
                    <a:pt x="11483" y="952"/>
                    <a:pt x="11585" y="998"/>
                    <a:pt x="11686" y="1044"/>
                  </a:cubicBezTo>
                  <a:cubicBezTo>
                    <a:pt x="11890" y="1127"/>
                    <a:pt x="12080" y="1227"/>
                    <a:pt x="12269" y="1312"/>
                  </a:cubicBezTo>
                  <a:cubicBezTo>
                    <a:pt x="12452" y="1411"/>
                    <a:pt x="12628" y="1508"/>
                    <a:pt x="12794" y="1604"/>
                  </a:cubicBezTo>
                  <a:cubicBezTo>
                    <a:pt x="13129" y="1796"/>
                    <a:pt x="13420" y="1995"/>
                    <a:pt x="13676" y="2176"/>
                  </a:cubicBezTo>
                  <a:lnTo>
                    <a:pt x="14029" y="2436"/>
                  </a:lnTo>
                  <a:lnTo>
                    <a:pt x="14315" y="2676"/>
                  </a:lnTo>
                  <a:cubicBezTo>
                    <a:pt x="14492" y="2819"/>
                    <a:pt x="14620" y="2944"/>
                    <a:pt x="14712" y="3023"/>
                  </a:cubicBezTo>
                  <a:lnTo>
                    <a:pt x="14847" y="3146"/>
                  </a:lnTo>
                  <a:lnTo>
                    <a:pt x="14716" y="3018"/>
                  </a:lnTo>
                  <a:cubicBezTo>
                    <a:pt x="14628" y="2935"/>
                    <a:pt x="14505" y="2805"/>
                    <a:pt x="14336" y="2655"/>
                  </a:cubicBezTo>
                  <a:cubicBezTo>
                    <a:pt x="14251" y="2579"/>
                    <a:pt x="14158" y="2496"/>
                    <a:pt x="14058" y="2404"/>
                  </a:cubicBezTo>
                  <a:lnTo>
                    <a:pt x="13711" y="2130"/>
                  </a:lnTo>
                  <a:cubicBezTo>
                    <a:pt x="13587" y="2032"/>
                    <a:pt x="13450" y="1936"/>
                    <a:pt x="13308" y="1830"/>
                  </a:cubicBezTo>
                  <a:cubicBezTo>
                    <a:pt x="13166" y="1723"/>
                    <a:pt x="13003" y="1633"/>
                    <a:pt x="12840" y="1527"/>
                  </a:cubicBezTo>
                  <a:cubicBezTo>
                    <a:pt x="12675" y="1426"/>
                    <a:pt x="12499" y="1326"/>
                    <a:pt x="12317" y="1221"/>
                  </a:cubicBezTo>
                  <a:cubicBezTo>
                    <a:pt x="12128" y="1130"/>
                    <a:pt x="11938" y="1026"/>
                    <a:pt x="11734" y="937"/>
                  </a:cubicBezTo>
                  <a:cubicBezTo>
                    <a:pt x="11635" y="889"/>
                    <a:pt x="11533" y="843"/>
                    <a:pt x="11429" y="798"/>
                  </a:cubicBezTo>
                  <a:cubicBezTo>
                    <a:pt x="11323" y="754"/>
                    <a:pt x="11213" y="713"/>
                    <a:pt x="11103" y="671"/>
                  </a:cubicBezTo>
                  <a:cubicBezTo>
                    <a:pt x="10883" y="591"/>
                    <a:pt x="10655" y="513"/>
                    <a:pt x="10423" y="437"/>
                  </a:cubicBezTo>
                  <a:cubicBezTo>
                    <a:pt x="9953" y="310"/>
                    <a:pt x="9464" y="188"/>
                    <a:pt x="8958" y="117"/>
                  </a:cubicBezTo>
                  <a:cubicBezTo>
                    <a:pt x="8452" y="37"/>
                    <a:pt x="7932" y="12"/>
                    <a:pt x="741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46"/>
            <p:cNvSpPr/>
            <p:nvPr/>
          </p:nvSpPr>
          <p:spPr>
            <a:xfrm>
              <a:off x="6271073" y="1905811"/>
              <a:ext cx="812854" cy="175075"/>
            </a:xfrm>
            <a:custGeom>
              <a:rect b="b" l="l" r="r" t="t"/>
              <a:pathLst>
                <a:path extrusionOk="0" h="3198" w="14848">
                  <a:moveTo>
                    <a:pt x="7413" y="1"/>
                  </a:moveTo>
                  <a:cubicBezTo>
                    <a:pt x="6893" y="12"/>
                    <a:pt x="6373" y="47"/>
                    <a:pt x="5868" y="129"/>
                  </a:cubicBezTo>
                  <a:cubicBezTo>
                    <a:pt x="5361" y="197"/>
                    <a:pt x="4874" y="330"/>
                    <a:pt x="4405" y="459"/>
                  </a:cubicBezTo>
                  <a:cubicBezTo>
                    <a:pt x="4171" y="534"/>
                    <a:pt x="3944" y="615"/>
                    <a:pt x="3724" y="698"/>
                  </a:cubicBezTo>
                  <a:cubicBezTo>
                    <a:pt x="3617" y="740"/>
                    <a:pt x="3510" y="780"/>
                    <a:pt x="3406" y="825"/>
                  </a:cubicBezTo>
                  <a:cubicBezTo>
                    <a:pt x="3302" y="871"/>
                    <a:pt x="3199" y="918"/>
                    <a:pt x="3098" y="965"/>
                  </a:cubicBezTo>
                  <a:cubicBezTo>
                    <a:pt x="2897" y="1061"/>
                    <a:pt x="2703" y="1158"/>
                    <a:pt x="2517" y="1256"/>
                  </a:cubicBezTo>
                  <a:cubicBezTo>
                    <a:pt x="2334" y="1359"/>
                    <a:pt x="2161" y="1462"/>
                    <a:pt x="1997" y="1565"/>
                  </a:cubicBezTo>
                  <a:cubicBezTo>
                    <a:pt x="1833" y="1670"/>
                    <a:pt x="1671" y="1763"/>
                    <a:pt x="1531" y="1871"/>
                  </a:cubicBezTo>
                  <a:cubicBezTo>
                    <a:pt x="1388" y="1975"/>
                    <a:pt x="1252" y="2074"/>
                    <a:pt x="1130" y="2174"/>
                  </a:cubicBezTo>
                  <a:cubicBezTo>
                    <a:pt x="1004" y="2270"/>
                    <a:pt x="890" y="2364"/>
                    <a:pt x="784" y="2452"/>
                  </a:cubicBezTo>
                  <a:cubicBezTo>
                    <a:pt x="683" y="2541"/>
                    <a:pt x="591" y="2625"/>
                    <a:pt x="508" y="2702"/>
                  </a:cubicBezTo>
                  <a:cubicBezTo>
                    <a:pt x="340" y="2859"/>
                    <a:pt x="214" y="2986"/>
                    <a:pt x="127" y="3070"/>
                  </a:cubicBezTo>
                  <a:cubicBezTo>
                    <a:pt x="84" y="3111"/>
                    <a:pt x="52" y="3144"/>
                    <a:pt x="31" y="3165"/>
                  </a:cubicBezTo>
                  <a:lnTo>
                    <a:pt x="1" y="3197"/>
                  </a:lnTo>
                  <a:lnTo>
                    <a:pt x="30" y="3168"/>
                  </a:lnTo>
                  <a:cubicBezTo>
                    <a:pt x="53" y="3147"/>
                    <a:pt x="87" y="3115"/>
                    <a:pt x="135" y="3072"/>
                  </a:cubicBezTo>
                  <a:cubicBezTo>
                    <a:pt x="226" y="2992"/>
                    <a:pt x="356" y="2871"/>
                    <a:pt x="527" y="2723"/>
                  </a:cubicBezTo>
                  <a:cubicBezTo>
                    <a:pt x="614" y="2651"/>
                    <a:pt x="709" y="2570"/>
                    <a:pt x="812" y="2485"/>
                  </a:cubicBezTo>
                  <a:cubicBezTo>
                    <a:pt x="920" y="2402"/>
                    <a:pt x="1038" y="2313"/>
                    <a:pt x="1166" y="2221"/>
                  </a:cubicBezTo>
                  <a:cubicBezTo>
                    <a:pt x="1291" y="2126"/>
                    <a:pt x="1428" y="2033"/>
                    <a:pt x="1574" y="1936"/>
                  </a:cubicBezTo>
                  <a:cubicBezTo>
                    <a:pt x="1719" y="1836"/>
                    <a:pt x="1877" y="1740"/>
                    <a:pt x="2044" y="1643"/>
                  </a:cubicBezTo>
                  <a:cubicBezTo>
                    <a:pt x="2210" y="1546"/>
                    <a:pt x="2384" y="1446"/>
                    <a:pt x="2567" y="1347"/>
                  </a:cubicBezTo>
                  <a:cubicBezTo>
                    <a:pt x="2753" y="1256"/>
                    <a:pt x="2946" y="1164"/>
                    <a:pt x="3147" y="1073"/>
                  </a:cubicBezTo>
                  <a:cubicBezTo>
                    <a:pt x="3247" y="1028"/>
                    <a:pt x="3350" y="984"/>
                    <a:pt x="3453" y="942"/>
                  </a:cubicBezTo>
                  <a:cubicBezTo>
                    <a:pt x="3559" y="899"/>
                    <a:pt x="3667" y="860"/>
                    <a:pt x="3777" y="820"/>
                  </a:cubicBezTo>
                  <a:cubicBezTo>
                    <a:pt x="3994" y="741"/>
                    <a:pt x="4217" y="666"/>
                    <a:pt x="4447" y="593"/>
                  </a:cubicBezTo>
                  <a:cubicBezTo>
                    <a:pt x="4910" y="469"/>
                    <a:pt x="5391" y="341"/>
                    <a:pt x="5892" y="278"/>
                  </a:cubicBezTo>
                  <a:cubicBezTo>
                    <a:pt x="6391" y="200"/>
                    <a:pt x="6901" y="170"/>
                    <a:pt x="7414" y="162"/>
                  </a:cubicBezTo>
                  <a:cubicBezTo>
                    <a:pt x="7924" y="169"/>
                    <a:pt x="8437" y="192"/>
                    <a:pt x="8937" y="267"/>
                  </a:cubicBezTo>
                  <a:cubicBezTo>
                    <a:pt x="9437" y="332"/>
                    <a:pt x="9919" y="449"/>
                    <a:pt x="10384" y="572"/>
                  </a:cubicBezTo>
                  <a:cubicBezTo>
                    <a:pt x="10615" y="646"/>
                    <a:pt x="10841" y="718"/>
                    <a:pt x="11061" y="796"/>
                  </a:cubicBezTo>
                  <a:cubicBezTo>
                    <a:pt x="11168" y="834"/>
                    <a:pt x="11275" y="870"/>
                    <a:pt x="11378" y="912"/>
                  </a:cubicBezTo>
                  <a:cubicBezTo>
                    <a:pt x="11483" y="952"/>
                    <a:pt x="11585" y="998"/>
                    <a:pt x="11686" y="1044"/>
                  </a:cubicBezTo>
                  <a:cubicBezTo>
                    <a:pt x="11890" y="1127"/>
                    <a:pt x="12080" y="1227"/>
                    <a:pt x="12269" y="1312"/>
                  </a:cubicBezTo>
                  <a:cubicBezTo>
                    <a:pt x="12452" y="1411"/>
                    <a:pt x="12628" y="1508"/>
                    <a:pt x="12794" y="1604"/>
                  </a:cubicBezTo>
                  <a:cubicBezTo>
                    <a:pt x="13129" y="1796"/>
                    <a:pt x="13420" y="1995"/>
                    <a:pt x="13676" y="2176"/>
                  </a:cubicBezTo>
                  <a:lnTo>
                    <a:pt x="14029" y="2436"/>
                  </a:lnTo>
                  <a:lnTo>
                    <a:pt x="14315" y="2676"/>
                  </a:lnTo>
                  <a:cubicBezTo>
                    <a:pt x="14492" y="2819"/>
                    <a:pt x="14620" y="2944"/>
                    <a:pt x="14712" y="3023"/>
                  </a:cubicBezTo>
                  <a:lnTo>
                    <a:pt x="14847" y="3146"/>
                  </a:lnTo>
                  <a:lnTo>
                    <a:pt x="14716" y="3018"/>
                  </a:lnTo>
                  <a:cubicBezTo>
                    <a:pt x="14628" y="2935"/>
                    <a:pt x="14505" y="2805"/>
                    <a:pt x="14336" y="2655"/>
                  </a:cubicBezTo>
                  <a:cubicBezTo>
                    <a:pt x="14251" y="2579"/>
                    <a:pt x="14158" y="2496"/>
                    <a:pt x="14058" y="2404"/>
                  </a:cubicBezTo>
                  <a:lnTo>
                    <a:pt x="13711" y="2130"/>
                  </a:lnTo>
                  <a:cubicBezTo>
                    <a:pt x="13587" y="2032"/>
                    <a:pt x="13450" y="1936"/>
                    <a:pt x="13308" y="1830"/>
                  </a:cubicBezTo>
                  <a:cubicBezTo>
                    <a:pt x="13166" y="1723"/>
                    <a:pt x="13003" y="1633"/>
                    <a:pt x="12840" y="1527"/>
                  </a:cubicBezTo>
                  <a:cubicBezTo>
                    <a:pt x="12675" y="1426"/>
                    <a:pt x="12499" y="1326"/>
                    <a:pt x="12317" y="1221"/>
                  </a:cubicBezTo>
                  <a:cubicBezTo>
                    <a:pt x="12128" y="1130"/>
                    <a:pt x="11938" y="1026"/>
                    <a:pt x="11734" y="937"/>
                  </a:cubicBezTo>
                  <a:cubicBezTo>
                    <a:pt x="11635" y="889"/>
                    <a:pt x="11533" y="843"/>
                    <a:pt x="11429" y="798"/>
                  </a:cubicBezTo>
                  <a:cubicBezTo>
                    <a:pt x="11323" y="754"/>
                    <a:pt x="11213" y="713"/>
                    <a:pt x="11103" y="671"/>
                  </a:cubicBezTo>
                  <a:cubicBezTo>
                    <a:pt x="10883" y="591"/>
                    <a:pt x="10655" y="513"/>
                    <a:pt x="10423" y="437"/>
                  </a:cubicBezTo>
                  <a:cubicBezTo>
                    <a:pt x="9953" y="310"/>
                    <a:pt x="9464" y="188"/>
                    <a:pt x="8958" y="117"/>
                  </a:cubicBezTo>
                  <a:cubicBezTo>
                    <a:pt x="8452" y="37"/>
                    <a:pt x="7932" y="12"/>
                    <a:pt x="74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46"/>
            <p:cNvSpPr/>
            <p:nvPr/>
          </p:nvSpPr>
          <p:spPr>
            <a:xfrm>
              <a:off x="6344103" y="2007088"/>
              <a:ext cx="668272" cy="143925"/>
            </a:xfrm>
            <a:custGeom>
              <a:rect b="b" l="l" r="r" t="t"/>
              <a:pathLst>
                <a:path extrusionOk="0" h="2629" w="12207">
                  <a:moveTo>
                    <a:pt x="6098" y="0"/>
                  </a:moveTo>
                  <a:cubicBezTo>
                    <a:pt x="5671" y="16"/>
                    <a:pt x="5242" y="36"/>
                    <a:pt x="4827" y="107"/>
                  </a:cubicBezTo>
                  <a:cubicBezTo>
                    <a:pt x="4409" y="160"/>
                    <a:pt x="4010" y="275"/>
                    <a:pt x="3622" y="375"/>
                  </a:cubicBezTo>
                  <a:cubicBezTo>
                    <a:pt x="3432" y="439"/>
                    <a:pt x="3245" y="506"/>
                    <a:pt x="3064" y="573"/>
                  </a:cubicBezTo>
                  <a:cubicBezTo>
                    <a:pt x="2975" y="607"/>
                    <a:pt x="2886" y="639"/>
                    <a:pt x="2800" y="677"/>
                  </a:cubicBezTo>
                  <a:cubicBezTo>
                    <a:pt x="2714" y="716"/>
                    <a:pt x="2631" y="754"/>
                    <a:pt x="2548" y="794"/>
                  </a:cubicBezTo>
                  <a:cubicBezTo>
                    <a:pt x="2382" y="874"/>
                    <a:pt x="2223" y="953"/>
                    <a:pt x="2068" y="1031"/>
                  </a:cubicBezTo>
                  <a:cubicBezTo>
                    <a:pt x="1920" y="1118"/>
                    <a:pt x="1777" y="1203"/>
                    <a:pt x="1641" y="1287"/>
                  </a:cubicBezTo>
                  <a:cubicBezTo>
                    <a:pt x="1507" y="1374"/>
                    <a:pt x="1372" y="1448"/>
                    <a:pt x="1258" y="1537"/>
                  </a:cubicBezTo>
                  <a:cubicBezTo>
                    <a:pt x="1141" y="1625"/>
                    <a:pt x="1031" y="1707"/>
                    <a:pt x="930" y="1788"/>
                  </a:cubicBezTo>
                  <a:cubicBezTo>
                    <a:pt x="828" y="1870"/>
                    <a:pt x="732" y="1943"/>
                    <a:pt x="645" y="2015"/>
                  </a:cubicBezTo>
                  <a:cubicBezTo>
                    <a:pt x="562" y="2090"/>
                    <a:pt x="486" y="2160"/>
                    <a:pt x="419" y="2222"/>
                  </a:cubicBezTo>
                  <a:cubicBezTo>
                    <a:pt x="280" y="2354"/>
                    <a:pt x="175" y="2459"/>
                    <a:pt x="103" y="2528"/>
                  </a:cubicBezTo>
                  <a:cubicBezTo>
                    <a:pt x="68" y="2562"/>
                    <a:pt x="42" y="2588"/>
                    <a:pt x="25" y="2605"/>
                  </a:cubicBezTo>
                  <a:lnTo>
                    <a:pt x="0" y="2629"/>
                  </a:lnTo>
                  <a:lnTo>
                    <a:pt x="23" y="2609"/>
                  </a:lnTo>
                  <a:cubicBezTo>
                    <a:pt x="41" y="2592"/>
                    <a:pt x="71" y="2566"/>
                    <a:pt x="112" y="2531"/>
                  </a:cubicBezTo>
                  <a:cubicBezTo>
                    <a:pt x="186" y="2465"/>
                    <a:pt x="296" y="2367"/>
                    <a:pt x="438" y="2245"/>
                  </a:cubicBezTo>
                  <a:cubicBezTo>
                    <a:pt x="509" y="2186"/>
                    <a:pt x="587" y="2119"/>
                    <a:pt x="672" y="2049"/>
                  </a:cubicBezTo>
                  <a:cubicBezTo>
                    <a:pt x="762" y="1982"/>
                    <a:pt x="859" y="1911"/>
                    <a:pt x="965" y="1836"/>
                  </a:cubicBezTo>
                  <a:cubicBezTo>
                    <a:pt x="1069" y="1761"/>
                    <a:pt x="1181" y="1683"/>
                    <a:pt x="1300" y="1603"/>
                  </a:cubicBezTo>
                  <a:cubicBezTo>
                    <a:pt x="1420" y="1523"/>
                    <a:pt x="1549" y="1442"/>
                    <a:pt x="1688" y="1365"/>
                  </a:cubicBezTo>
                  <a:cubicBezTo>
                    <a:pt x="1824" y="1285"/>
                    <a:pt x="1967" y="1204"/>
                    <a:pt x="2116" y="1123"/>
                  </a:cubicBezTo>
                  <a:cubicBezTo>
                    <a:pt x="2270" y="1049"/>
                    <a:pt x="2430" y="976"/>
                    <a:pt x="2595" y="902"/>
                  </a:cubicBezTo>
                  <a:cubicBezTo>
                    <a:pt x="2678" y="866"/>
                    <a:pt x="2761" y="829"/>
                    <a:pt x="2847" y="793"/>
                  </a:cubicBezTo>
                  <a:cubicBezTo>
                    <a:pt x="2933" y="758"/>
                    <a:pt x="3023" y="729"/>
                    <a:pt x="3113" y="697"/>
                  </a:cubicBezTo>
                  <a:cubicBezTo>
                    <a:pt x="3291" y="633"/>
                    <a:pt x="3474" y="571"/>
                    <a:pt x="3662" y="510"/>
                  </a:cubicBezTo>
                  <a:cubicBezTo>
                    <a:pt x="4044" y="415"/>
                    <a:pt x="4437" y="304"/>
                    <a:pt x="4848" y="257"/>
                  </a:cubicBezTo>
                  <a:cubicBezTo>
                    <a:pt x="5257" y="188"/>
                    <a:pt x="5678" y="175"/>
                    <a:pt x="6097" y="162"/>
                  </a:cubicBezTo>
                  <a:cubicBezTo>
                    <a:pt x="6517" y="175"/>
                    <a:pt x="6937" y="185"/>
                    <a:pt x="7346" y="251"/>
                  </a:cubicBezTo>
                  <a:cubicBezTo>
                    <a:pt x="7758" y="300"/>
                    <a:pt x="8152" y="405"/>
                    <a:pt x="8534" y="500"/>
                  </a:cubicBezTo>
                  <a:cubicBezTo>
                    <a:pt x="8723" y="561"/>
                    <a:pt x="8908" y="623"/>
                    <a:pt x="9087" y="685"/>
                  </a:cubicBezTo>
                  <a:cubicBezTo>
                    <a:pt x="9176" y="716"/>
                    <a:pt x="9265" y="745"/>
                    <a:pt x="9350" y="778"/>
                  </a:cubicBezTo>
                  <a:cubicBezTo>
                    <a:pt x="9435" y="814"/>
                    <a:pt x="9520" y="852"/>
                    <a:pt x="9602" y="888"/>
                  </a:cubicBezTo>
                  <a:cubicBezTo>
                    <a:pt x="9769" y="958"/>
                    <a:pt x="9927" y="1036"/>
                    <a:pt x="10083" y="1106"/>
                  </a:cubicBezTo>
                  <a:cubicBezTo>
                    <a:pt x="10232" y="1189"/>
                    <a:pt x="10376" y="1268"/>
                    <a:pt x="10513" y="1346"/>
                  </a:cubicBezTo>
                  <a:cubicBezTo>
                    <a:pt x="10790" y="1500"/>
                    <a:pt x="11028" y="1666"/>
                    <a:pt x="11238" y="1814"/>
                  </a:cubicBezTo>
                  <a:cubicBezTo>
                    <a:pt x="11342" y="1889"/>
                    <a:pt x="11440" y="1959"/>
                    <a:pt x="11532" y="2024"/>
                  </a:cubicBezTo>
                  <a:lnTo>
                    <a:pt x="11766" y="2222"/>
                  </a:lnTo>
                  <a:cubicBezTo>
                    <a:pt x="11911" y="2342"/>
                    <a:pt x="12019" y="2441"/>
                    <a:pt x="12095" y="2506"/>
                  </a:cubicBezTo>
                  <a:lnTo>
                    <a:pt x="12207" y="2603"/>
                  </a:lnTo>
                  <a:lnTo>
                    <a:pt x="12207" y="2603"/>
                  </a:lnTo>
                  <a:lnTo>
                    <a:pt x="12100" y="2500"/>
                  </a:lnTo>
                  <a:cubicBezTo>
                    <a:pt x="12028" y="2431"/>
                    <a:pt x="11925" y="2327"/>
                    <a:pt x="11786" y="2200"/>
                  </a:cubicBezTo>
                  <a:cubicBezTo>
                    <a:pt x="11718" y="2137"/>
                    <a:pt x="11643" y="2067"/>
                    <a:pt x="11561" y="1991"/>
                  </a:cubicBezTo>
                  <a:lnTo>
                    <a:pt x="11275" y="1767"/>
                  </a:lnTo>
                  <a:cubicBezTo>
                    <a:pt x="11173" y="1687"/>
                    <a:pt x="11061" y="1605"/>
                    <a:pt x="10946" y="1517"/>
                  </a:cubicBezTo>
                  <a:cubicBezTo>
                    <a:pt x="10829" y="1428"/>
                    <a:pt x="10695" y="1356"/>
                    <a:pt x="10560" y="1268"/>
                  </a:cubicBezTo>
                  <a:cubicBezTo>
                    <a:pt x="10423" y="1185"/>
                    <a:pt x="10280" y="1101"/>
                    <a:pt x="10132" y="1014"/>
                  </a:cubicBezTo>
                  <a:cubicBezTo>
                    <a:pt x="9977" y="938"/>
                    <a:pt x="9818" y="856"/>
                    <a:pt x="9651" y="780"/>
                  </a:cubicBezTo>
                  <a:cubicBezTo>
                    <a:pt x="9569" y="741"/>
                    <a:pt x="9486" y="702"/>
                    <a:pt x="9400" y="663"/>
                  </a:cubicBezTo>
                  <a:cubicBezTo>
                    <a:pt x="9314" y="626"/>
                    <a:pt x="9223" y="594"/>
                    <a:pt x="9132" y="560"/>
                  </a:cubicBezTo>
                  <a:cubicBezTo>
                    <a:pt x="8951" y="494"/>
                    <a:pt x="8765" y="430"/>
                    <a:pt x="8575" y="365"/>
                  </a:cubicBezTo>
                  <a:cubicBezTo>
                    <a:pt x="8188" y="265"/>
                    <a:pt x="7787" y="154"/>
                    <a:pt x="7369" y="102"/>
                  </a:cubicBezTo>
                  <a:cubicBezTo>
                    <a:pt x="6953" y="31"/>
                    <a:pt x="6525" y="16"/>
                    <a:pt x="60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46"/>
            <p:cNvSpPr/>
            <p:nvPr/>
          </p:nvSpPr>
          <p:spPr>
            <a:xfrm>
              <a:off x="6344103" y="2007088"/>
              <a:ext cx="668272" cy="143925"/>
            </a:xfrm>
            <a:custGeom>
              <a:rect b="b" l="l" r="r" t="t"/>
              <a:pathLst>
                <a:path extrusionOk="0" h="2629" w="12207">
                  <a:moveTo>
                    <a:pt x="6098" y="0"/>
                  </a:moveTo>
                  <a:cubicBezTo>
                    <a:pt x="5671" y="16"/>
                    <a:pt x="5242" y="36"/>
                    <a:pt x="4827" y="107"/>
                  </a:cubicBezTo>
                  <a:cubicBezTo>
                    <a:pt x="4409" y="160"/>
                    <a:pt x="4010" y="275"/>
                    <a:pt x="3622" y="375"/>
                  </a:cubicBezTo>
                  <a:cubicBezTo>
                    <a:pt x="3432" y="439"/>
                    <a:pt x="3245" y="506"/>
                    <a:pt x="3064" y="573"/>
                  </a:cubicBezTo>
                  <a:cubicBezTo>
                    <a:pt x="2975" y="607"/>
                    <a:pt x="2886" y="639"/>
                    <a:pt x="2800" y="677"/>
                  </a:cubicBezTo>
                  <a:cubicBezTo>
                    <a:pt x="2714" y="716"/>
                    <a:pt x="2631" y="754"/>
                    <a:pt x="2548" y="794"/>
                  </a:cubicBezTo>
                  <a:cubicBezTo>
                    <a:pt x="2382" y="874"/>
                    <a:pt x="2223" y="953"/>
                    <a:pt x="2068" y="1031"/>
                  </a:cubicBezTo>
                  <a:cubicBezTo>
                    <a:pt x="1920" y="1118"/>
                    <a:pt x="1777" y="1203"/>
                    <a:pt x="1641" y="1287"/>
                  </a:cubicBezTo>
                  <a:cubicBezTo>
                    <a:pt x="1507" y="1374"/>
                    <a:pt x="1372" y="1448"/>
                    <a:pt x="1258" y="1537"/>
                  </a:cubicBezTo>
                  <a:cubicBezTo>
                    <a:pt x="1141" y="1625"/>
                    <a:pt x="1031" y="1707"/>
                    <a:pt x="930" y="1788"/>
                  </a:cubicBezTo>
                  <a:cubicBezTo>
                    <a:pt x="828" y="1870"/>
                    <a:pt x="732" y="1943"/>
                    <a:pt x="645" y="2015"/>
                  </a:cubicBezTo>
                  <a:cubicBezTo>
                    <a:pt x="562" y="2090"/>
                    <a:pt x="486" y="2160"/>
                    <a:pt x="419" y="2222"/>
                  </a:cubicBezTo>
                  <a:cubicBezTo>
                    <a:pt x="280" y="2354"/>
                    <a:pt x="175" y="2459"/>
                    <a:pt x="103" y="2528"/>
                  </a:cubicBezTo>
                  <a:cubicBezTo>
                    <a:pt x="68" y="2562"/>
                    <a:pt x="42" y="2588"/>
                    <a:pt x="25" y="2605"/>
                  </a:cubicBezTo>
                  <a:lnTo>
                    <a:pt x="0" y="2629"/>
                  </a:lnTo>
                  <a:lnTo>
                    <a:pt x="23" y="2609"/>
                  </a:lnTo>
                  <a:cubicBezTo>
                    <a:pt x="41" y="2592"/>
                    <a:pt x="71" y="2566"/>
                    <a:pt x="112" y="2531"/>
                  </a:cubicBezTo>
                  <a:cubicBezTo>
                    <a:pt x="186" y="2465"/>
                    <a:pt x="296" y="2367"/>
                    <a:pt x="438" y="2245"/>
                  </a:cubicBezTo>
                  <a:cubicBezTo>
                    <a:pt x="509" y="2186"/>
                    <a:pt x="587" y="2119"/>
                    <a:pt x="672" y="2049"/>
                  </a:cubicBezTo>
                  <a:cubicBezTo>
                    <a:pt x="762" y="1982"/>
                    <a:pt x="859" y="1911"/>
                    <a:pt x="965" y="1836"/>
                  </a:cubicBezTo>
                  <a:cubicBezTo>
                    <a:pt x="1069" y="1761"/>
                    <a:pt x="1181" y="1683"/>
                    <a:pt x="1300" y="1603"/>
                  </a:cubicBezTo>
                  <a:cubicBezTo>
                    <a:pt x="1420" y="1523"/>
                    <a:pt x="1549" y="1442"/>
                    <a:pt x="1688" y="1365"/>
                  </a:cubicBezTo>
                  <a:cubicBezTo>
                    <a:pt x="1824" y="1285"/>
                    <a:pt x="1967" y="1204"/>
                    <a:pt x="2116" y="1123"/>
                  </a:cubicBezTo>
                  <a:cubicBezTo>
                    <a:pt x="2270" y="1049"/>
                    <a:pt x="2430" y="976"/>
                    <a:pt x="2595" y="902"/>
                  </a:cubicBezTo>
                  <a:cubicBezTo>
                    <a:pt x="2678" y="866"/>
                    <a:pt x="2761" y="829"/>
                    <a:pt x="2847" y="793"/>
                  </a:cubicBezTo>
                  <a:cubicBezTo>
                    <a:pt x="2933" y="758"/>
                    <a:pt x="3023" y="729"/>
                    <a:pt x="3113" y="697"/>
                  </a:cubicBezTo>
                  <a:cubicBezTo>
                    <a:pt x="3291" y="633"/>
                    <a:pt x="3474" y="571"/>
                    <a:pt x="3662" y="510"/>
                  </a:cubicBezTo>
                  <a:cubicBezTo>
                    <a:pt x="4044" y="415"/>
                    <a:pt x="4437" y="304"/>
                    <a:pt x="4848" y="257"/>
                  </a:cubicBezTo>
                  <a:cubicBezTo>
                    <a:pt x="5257" y="188"/>
                    <a:pt x="5678" y="175"/>
                    <a:pt x="6097" y="162"/>
                  </a:cubicBezTo>
                  <a:cubicBezTo>
                    <a:pt x="6517" y="175"/>
                    <a:pt x="6937" y="185"/>
                    <a:pt x="7346" y="251"/>
                  </a:cubicBezTo>
                  <a:cubicBezTo>
                    <a:pt x="7758" y="300"/>
                    <a:pt x="8152" y="405"/>
                    <a:pt x="8534" y="500"/>
                  </a:cubicBezTo>
                  <a:cubicBezTo>
                    <a:pt x="8723" y="561"/>
                    <a:pt x="8908" y="623"/>
                    <a:pt x="9087" y="685"/>
                  </a:cubicBezTo>
                  <a:cubicBezTo>
                    <a:pt x="9176" y="716"/>
                    <a:pt x="9265" y="745"/>
                    <a:pt x="9350" y="778"/>
                  </a:cubicBezTo>
                  <a:cubicBezTo>
                    <a:pt x="9435" y="814"/>
                    <a:pt x="9520" y="852"/>
                    <a:pt x="9602" y="888"/>
                  </a:cubicBezTo>
                  <a:cubicBezTo>
                    <a:pt x="9769" y="958"/>
                    <a:pt x="9927" y="1036"/>
                    <a:pt x="10083" y="1106"/>
                  </a:cubicBezTo>
                  <a:cubicBezTo>
                    <a:pt x="10232" y="1189"/>
                    <a:pt x="10376" y="1268"/>
                    <a:pt x="10513" y="1346"/>
                  </a:cubicBezTo>
                  <a:cubicBezTo>
                    <a:pt x="10790" y="1500"/>
                    <a:pt x="11028" y="1666"/>
                    <a:pt x="11238" y="1814"/>
                  </a:cubicBezTo>
                  <a:cubicBezTo>
                    <a:pt x="11342" y="1889"/>
                    <a:pt x="11440" y="1959"/>
                    <a:pt x="11532" y="2024"/>
                  </a:cubicBezTo>
                  <a:lnTo>
                    <a:pt x="11766" y="2222"/>
                  </a:lnTo>
                  <a:cubicBezTo>
                    <a:pt x="11911" y="2342"/>
                    <a:pt x="12019" y="2441"/>
                    <a:pt x="12095" y="2506"/>
                  </a:cubicBezTo>
                  <a:lnTo>
                    <a:pt x="12207" y="2603"/>
                  </a:lnTo>
                  <a:lnTo>
                    <a:pt x="12207" y="2603"/>
                  </a:lnTo>
                  <a:lnTo>
                    <a:pt x="12100" y="2500"/>
                  </a:lnTo>
                  <a:cubicBezTo>
                    <a:pt x="12028" y="2431"/>
                    <a:pt x="11925" y="2327"/>
                    <a:pt x="11786" y="2200"/>
                  </a:cubicBezTo>
                  <a:cubicBezTo>
                    <a:pt x="11718" y="2137"/>
                    <a:pt x="11643" y="2067"/>
                    <a:pt x="11561" y="1991"/>
                  </a:cubicBezTo>
                  <a:lnTo>
                    <a:pt x="11275" y="1767"/>
                  </a:lnTo>
                  <a:cubicBezTo>
                    <a:pt x="11173" y="1687"/>
                    <a:pt x="11061" y="1605"/>
                    <a:pt x="10946" y="1517"/>
                  </a:cubicBezTo>
                  <a:cubicBezTo>
                    <a:pt x="10829" y="1428"/>
                    <a:pt x="10695" y="1356"/>
                    <a:pt x="10560" y="1268"/>
                  </a:cubicBezTo>
                  <a:cubicBezTo>
                    <a:pt x="10423" y="1185"/>
                    <a:pt x="10280" y="1101"/>
                    <a:pt x="10132" y="1014"/>
                  </a:cubicBezTo>
                  <a:cubicBezTo>
                    <a:pt x="9977" y="938"/>
                    <a:pt x="9818" y="856"/>
                    <a:pt x="9651" y="780"/>
                  </a:cubicBezTo>
                  <a:cubicBezTo>
                    <a:pt x="9569" y="741"/>
                    <a:pt x="9486" y="702"/>
                    <a:pt x="9400" y="663"/>
                  </a:cubicBezTo>
                  <a:cubicBezTo>
                    <a:pt x="9314" y="626"/>
                    <a:pt x="9223" y="594"/>
                    <a:pt x="9132" y="560"/>
                  </a:cubicBezTo>
                  <a:cubicBezTo>
                    <a:pt x="8951" y="494"/>
                    <a:pt x="8765" y="430"/>
                    <a:pt x="8575" y="365"/>
                  </a:cubicBezTo>
                  <a:cubicBezTo>
                    <a:pt x="8188" y="265"/>
                    <a:pt x="7787" y="154"/>
                    <a:pt x="7369" y="102"/>
                  </a:cubicBezTo>
                  <a:cubicBezTo>
                    <a:pt x="6953" y="31"/>
                    <a:pt x="6525" y="16"/>
                    <a:pt x="609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46"/>
            <p:cNvSpPr/>
            <p:nvPr/>
          </p:nvSpPr>
          <p:spPr>
            <a:xfrm>
              <a:off x="6417132" y="2108419"/>
              <a:ext cx="523472" cy="112939"/>
            </a:xfrm>
            <a:custGeom>
              <a:rect b="b" l="l" r="r" t="t"/>
              <a:pathLst>
                <a:path extrusionOk="0" h="2063" w="9562">
                  <a:moveTo>
                    <a:pt x="4782" y="0"/>
                  </a:moveTo>
                  <a:cubicBezTo>
                    <a:pt x="4447" y="21"/>
                    <a:pt x="4110" y="24"/>
                    <a:pt x="3784" y="87"/>
                  </a:cubicBezTo>
                  <a:cubicBezTo>
                    <a:pt x="3456" y="122"/>
                    <a:pt x="3144" y="220"/>
                    <a:pt x="2838" y="292"/>
                  </a:cubicBezTo>
                  <a:lnTo>
                    <a:pt x="2402" y="449"/>
                  </a:lnTo>
                  <a:cubicBezTo>
                    <a:pt x="2332" y="476"/>
                    <a:pt x="2260" y="498"/>
                    <a:pt x="2193" y="529"/>
                  </a:cubicBezTo>
                  <a:lnTo>
                    <a:pt x="1997" y="624"/>
                  </a:lnTo>
                  <a:lnTo>
                    <a:pt x="1620" y="807"/>
                  </a:lnTo>
                  <a:lnTo>
                    <a:pt x="1285" y="1011"/>
                  </a:lnTo>
                  <a:cubicBezTo>
                    <a:pt x="1181" y="1079"/>
                    <a:pt x="1072" y="1132"/>
                    <a:pt x="984" y="1205"/>
                  </a:cubicBezTo>
                  <a:lnTo>
                    <a:pt x="728" y="1404"/>
                  </a:lnTo>
                  <a:lnTo>
                    <a:pt x="503" y="1578"/>
                  </a:lnTo>
                  <a:lnTo>
                    <a:pt x="328" y="1744"/>
                  </a:lnTo>
                  <a:lnTo>
                    <a:pt x="0" y="2063"/>
                  </a:lnTo>
                  <a:lnTo>
                    <a:pt x="350" y="1769"/>
                  </a:lnTo>
                  <a:lnTo>
                    <a:pt x="532" y="1613"/>
                  </a:lnTo>
                  <a:lnTo>
                    <a:pt x="764" y="1453"/>
                  </a:lnTo>
                  <a:cubicBezTo>
                    <a:pt x="929" y="1338"/>
                    <a:pt x="1113" y="1205"/>
                    <a:pt x="1332" y="1090"/>
                  </a:cubicBezTo>
                  <a:cubicBezTo>
                    <a:pt x="1440" y="1029"/>
                    <a:pt x="1551" y="966"/>
                    <a:pt x="1668" y="900"/>
                  </a:cubicBezTo>
                  <a:lnTo>
                    <a:pt x="2045" y="733"/>
                  </a:lnTo>
                  <a:cubicBezTo>
                    <a:pt x="2109" y="704"/>
                    <a:pt x="2175" y="675"/>
                    <a:pt x="2241" y="645"/>
                  </a:cubicBezTo>
                  <a:cubicBezTo>
                    <a:pt x="2307" y="619"/>
                    <a:pt x="2379" y="598"/>
                    <a:pt x="2448" y="575"/>
                  </a:cubicBezTo>
                  <a:lnTo>
                    <a:pt x="2878" y="429"/>
                  </a:lnTo>
                  <a:cubicBezTo>
                    <a:pt x="3179" y="361"/>
                    <a:pt x="3484" y="268"/>
                    <a:pt x="3807" y="237"/>
                  </a:cubicBezTo>
                  <a:cubicBezTo>
                    <a:pt x="4125" y="180"/>
                    <a:pt x="4454" y="181"/>
                    <a:pt x="4781" y="164"/>
                  </a:cubicBezTo>
                  <a:cubicBezTo>
                    <a:pt x="5109" y="180"/>
                    <a:pt x="5438" y="180"/>
                    <a:pt x="5756" y="237"/>
                  </a:cubicBezTo>
                  <a:cubicBezTo>
                    <a:pt x="6079" y="267"/>
                    <a:pt x="6383" y="362"/>
                    <a:pt x="6684" y="429"/>
                  </a:cubicBezTo>
                  <a:lnTo>
                    <a:pt x="7114" y="574"/>
                  </a:lnTo>
                  <a:cubicBezTo>
                    <a:pt x="7184" y="598"/>
                    <a:pt x="7254" y="619"/>
                    <a:pt x="7322" y="645"/>
                  </a:cubicBezTo>
                  <a:lnTo>
                    <a:pt x="7518" y="733"/>
                  </a:lnTo>
                  <a:lnTo>
                    <a:pt x="7895" y="900"/>
                  </a:lnTo>
                  <a:lnTo>
                    <a:pt x="8230" y="1090"/>
                  </a:lnTo>
                  <a:cubicBezTo>
                    <a:pt x="8450" y="1205"/>
                    <a:pt x="8633" y="1336"/>
                    <a:pt x="8798" y="1453"/>
                  </a:cubicBezTo>
                  <a:lnTo>
                    <a:pt x="9030" y="1613"/>
                  </a:lnTo>
                  <a:lnTo>
                    <a:pt x="9213" y="1769"/>
                  </a:lnTo>
                  <a:lnTo>
                    <a:pt x="9561" y="2063"/>
                  </a:lnTo>
                  <a:lnTo>
                    <a:pt x="9234" y="1744"/>
                  </a:lnTo>
                  <a:lnTo>
                    <a:pt x="9059" y="1579"/>
                  </a:lnTo>
                  <a:lnTo>
                    <a:pt x="8835" y="1404"/>
                  </a:lnTo>
                  <a:lnTo>
                    <a:pt x="8579" y="1205"/>
                  </a:lnTo>
                  <a:cubicBezTo>
                    <a:pt x="8490" y="1132"/>
                    <a:pt x="8382" y="1079"/>
                    <a:pt x="8277" y="1011"/>
                  </a:cubicBezTo>
                  <a:lnTo>
                    <a:pt x="7943" y="807"/>
                  </a:lnTo>
                  <a:lnTo>
                    <a:pt x="7567" y="624"/>
                  </a:lnTo>
                  <a:lnTo>
                    <a:pt x="7370" y="529"/>
                  </a:lnTo>
                  <a:cubicBezTo>
                    <a:pt x="7303" y="499"/>
                    <a:pt x="7231" y="477"/>
                    <a:pt x="7161" y="449"/>
                  </a:cubicBezTo>
                  <a:lnTo>
                    <a:pt x="6725" y="292"/>
                  </a:lnTo>
                  <a:cubicBezTo>
                    <a:pt x="6419" y="220"/>
                    <a:pt x="6107" y="122"/>
                    <a:pt x="5778" y="87"/>
                  </a:cubicBezTo>
                  <a:cubicBezTo>
                    <a:pt x="5454" y="24"/>
                    <a:pt x="5117" y="21"/>
                    <a:pt x="4782" y="0"/>
                  </a:cubicBezTo>
                  <a:close/>
                  <a:moveTo>
                    <a:pt x="9561" y="2063"/>
                  </a:moveTo>
                  <a:lnTo>
                    <a:pt x="9561" y="2063"/>
                  </a:lnTo>
                  <a:lnTo>
                    <a:pt x="9561" y="2063"/>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46"/>
            <p:cNvSpPr/>
            <p:nvPr/>
          </p:nvSpPr>
          <p:spPr>
            <a:xfrm>
              <a:off x="6124905" y="3028504"/>
              <a:ext cx="1102291" cy="237265"/>
            </a:xfrm>
            <a:custGeom>
              <a:rect b="b" l="l" r="r" t="t"/>
              <a:pathLst>
                <a:path extrusionOk="0" h="4334" w="20135">
                  <a:moveTo>
                    <a:pt x="20135" y="1"/>
                  </a:moveTo>
                  <a:lnTo>
                    <a:pt x="20089" y="47"/>
                  </a:lnTo>
                  <a:cubicBezTo>
                    <a:pt x="20060" y="78"/>
                    <a:pt x="20015" y="122"/>
                    <a:pt x="19954" y="176"/>
                  </a:cubicBezTo>
                  <a:cubicBezTo>
                    <a:pt x="19833" y="286"/>
                    <a:pt x="19661" y="454"/>
                    <a:pt x="19429" y="656"/>
                  </a:cubicBezTo>
                  <a:cubicBezTo>
                    <a:pt x="19195" y="851"/>
                    <a:pt x="18913" y="1094"/>
                    <a:pt x="18568" y="1343"/>
                  </a:cubicBezTo>
                  <a:cubicBezTo>
                    <a:pt x="18400" y="1475"/>
                    <a:pt x="18210" y="1599"/>
                    <a:pt x="18013" y="1732"/>
                  </a:cubicBezTo>
                  <a:cubicBezTo>
                    <a:pt x="17818" y="1871"/>
                    <a:pt x="17604" y="1999"/>
                    <a:pt x="17380" y="2136"/>
                  </a:cubicBezTo>
                  <a:cubicBezTo>
                    <a:pt x="16934" y="2409"/>
                    <a:pt x="16430" y="2670"/>
                    <a:pt x="15885" y="2919"/>
                  </a:cubicBezTo>
                  <a:cubicBezTo>
                    <a:pt x="15311" y="3173"/>
                    <a:pt x="14721" y="3391"/>
                    <a:pt x="14121" y="3575"/>
                  </a:cubicBezTo>
                  <a:cubicBezTo>
                    <a:pt x="13493" y="3755"/>
                    <a:pt x="12837" y="3916"/>
                    <a:pt x="12158" y="4014"/>
                  </a:cubicBezTo>
                  <a:cubicBezTo>
                    <a:pt x="11480" y="4111"/>
                    <a:pt x="10785" y="4171"/>
                    <a:pt x="10089" y="4172"/>
                  </a:cubicBezTo>
                  <a:cubicBezTo>
                    <a:pt x="10049" y="4172"/>
                    <a:pt x="10008" y="4172"/>
                    <a:pt x="9968" y="4172"/>
                  </a:cubicBezTo>
                  <a:cubicBezTo>
                    <a:pt x="8643" y="4172"/>
                    <a:pt x="7324" y="3985"/>
                    <a:pt x="6051" y="3616"/>
                  </a:cubicBezTo>
                  <a:cubicBezTo>
                    <a:pt x="5427" y="3424"/>
                    <a:pt x="4827" y="3224"/>
                    <a:pt x="4281" y="2977"/>
                  </a:cubicBezTo>
                  <a:cubicBezTo>
                    <a:pt x="4002" y="2865"/>
                    <a:pt x="3747" y="2724"/>
                    <a:pt x="3491" y="2606"/>
                  </a:cubicBezTo>
                  <a:cubicBezTo>
                    <a:pt x="3243" y="2472"/>
                    <a:pt x="3003" y="2344"/>
                    <a:pt x="2776" y="2213"/>
                  </a:cubicBezTo>
                  <a:cubicBezTo>
                    <a:pt x="2327" y="1944"/>
                    <a:pt x="1926" y="1679"/>
                    <a:pt x="1580" y="1431"/>
                  </a:cubicBezTo>
                  <a:lnTo>
                    <a:pt x="1104" y="1072"/>
                  </a:lnTo>
                  <a:cubicBezTo>
                    <a:pt x="963" y="955"/>
                    <a:pt x="832" y="847"/>
                    <a:pt x="715" y="749"/>
                  </a:cubicBezTo>
                  <a:cubicBezTo>
                    <a:pt x="476" y="557"/>
                    <a:pt x="308" y="383"/>
                    <a:pt x="185" y="275"/>
                  </a:cubicBezTo>
                  <a:lnTo>
                    <a:pt x="0" y="105"/>
                  </a:lnTo>
                  <a:lnTo>
                    <a:pt x="180" y="281"/>
                  </a:lnTo>
                  <a:cubicBezTo>
                    <a:pt x="299" y="392"/>
                    <a:pt x="462" y="570"/>
                    <a:pt x="696" y="769"/>
                  </a:cubicBezTo>
                  <a:lnTo>
                    <a:pt x="1078" y="1104"/>
                  </a:lnTo>
                  <a:lnTo>
                    <a:pt x="1545" y="1478"/>
                  </a:lnTo>
                  <a:cubicBezTo>
                    <a:pt x="1712" y="1611"/>
                    <a:pt x="1902" y="1738"/>
                    <a:pt x="2095" y="1879"/>
                  </a:cubicBezTo>
                  <a:cubicBezTo>
                    <a:pt x="2289" y="2021"/>
                    <a:pt x="2508" y="2146"/>
                    <a:pt x="2729" y="2291"/>
                  </a:cubicBezTo>
                  <a:cubicBezTo>
                    <a:pt x="2955" y="2426"/>
                    <a:pt x="3194" y="2560"/>
                    <a:pt x="3443" y="2698"/>
                  </a:cubicBezTo>
                  <a:cubicBezTo>
                    <a:pt x="3698" y="2822"/>
                    <a:pt x="3953" y="2968"/>
                    <a:pt x="4233" y="3084"/>
                  </a:cubicBezTo>
                  <a:cubicBezTo>
                    <a:pt x="4779" y="3342"/>
                    <a:pt x="5381" y="3556"/>
                    <a:pt x="6011" y="3751"/>
                  </a:cubicBezTo>
                  <a:cubicBezTo>
                    <a:pt x="7317" y="4137"/>
                    <a:pt x="8672" y="4333"/>
                    <a:pt x="10034" y="4333"/>
                  </a:cubicBezTo>
                  <a:cubicBezTo>
                    <a:pt x="10052" y="4333"/>
                    <a:pt x="10071" y="4333"/>
                    <a:pt x="10089" y="4333"/>
                  </a:cubicBezTo>
                  <a:cubicBezTo>
                    <a:pt x="10793" y="4330"/>
                    <a:pt x="11496" y="4265"/>
                    <a:pt x="12180" y="4163"/>
                  </a:cubicBezTo>
                  <a:cubicBezTo>
                    <a:pt x="12865" y="4061"/>
                    <a:pt x="13529" y="3895"/>
                    <a:pt x="14160" y="3709"/>
                  </a:cubicBezTo>
                  <a:cubicBezTo>
                    <a:pt x="14792" y="3517"/>
                    <a:pt x="15384" y="3279"/>
                    <a:pt x="15933" y="3027"/>
                  </a:cubicBezTo>
                  <a:cubicBezTo>
                    <a:pt x="16479" y="2767"/>
                    <a:pt x="16982" y="2496"/>
                    <a:pt x="17427" y="2214"/>
                  </a:cubicBezTo>
                  <a:cubicBezTo>
                    <a:pt x="17649" y="2073"/>
                    <a:pt x="17864" y="1942"/>
                    <a:pt x="18057" y="1797"/>
                  </a:cubicBezTo>
                  <a:cubicBezTo>
                    <a:pt x="18251" y="1657"/>
                    <a:pt x="18438" y="1527"/>
                    <a:pt x="18602" y="1389"/>
                  </a:cubicBezTo>
                  <a:cubicBezTo>
                    <a:pt x="18942" y="1130"/>
                    <a:pt x="19217" y="879"/>
                    <a:pt x="19447" y="676"/>
                  </a:cubicBezTo>
                  <a:cubicBezTo>
                    <a:pt x="19672" y="468"/>
                    <a:pt x="19840" y="295"/>
                    <a:pt x="19959" y="181"/>
                  </a:cubicBezTo>
                  <a:cubicBezTo>
                    <a:pt x="20018" y="125"/>
                    <a:pt x="20062" y="80"/>
                    <a:pt x="20091" y="48"/>
                  </a:cubicBezTo>
                  <a:lnTo>
                    <a:pt x="2013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46"/>
            <p:cNvSpPr/>
            <p:nvPr/>
          </p:nvSpPr>
          <p:spPr>
            <a:xfrm>
              <a:off x="6124905" y="3028504"/>
              <a:ext cx="1102291" cy="237265"/>
            </a:xfrm>
            <a:custGeom>
              <a:rect b="b" l="l" r="r" t="t"/>
              <a:pathLst>
                <a:path extrusionOk="0" h="4334" w="20135">
                  <a:moveTo>
                    <a:pt x="20135" y="1"/>
                  </a:moveTo>
                  <a:lnTo>
                    <a:pt x="20089" y="47"/>
                  </a:lnTo>
                  <a:cubicBezTo>
                    <a:pt x="20060" y="78"/>
                    <a:pt x="20015" y="122"/>
                    <a:pt x="19954" y="176"/>
                  </a:cubicBezTo>
                  <a:cubicBezTo>
                    <a:pt x="19833" y="286"/>
                    <a:pt x="19661" y="454"/>
                    <a:pt x="19429" y="656"/>
                  </a:cubicBezTo>
                  <a:cubicBezTo>
                    <a:pt x="19195" y="851"/>
                    <a:pt x="18913" y="1094"/>
                    <a:pt x="18568" y="1343"/>
                  </a:cubicBezTo>
                  <a:cubicBezTo>
                    <a:pt x="18400" y="1475"/>
                    <a:pt x="18210" y="1599"/>
                    <a:pt x="18013" y="1732"/>
                  </a:cubicBezTo>
                  <a:cubicBezTo>
                    <a:pt x="17818" y="1871"/>
                    <a:pt x="17604" y="1999"/>
                    <a:pt x="17380" y="2136"/>
                  </a:cubicBezTo>
                  <a:cubicBezTo>
                    <a:pt x="16934" y="2409"/>
                    <a:pt x="16430" y="2670"/>
                    <a:pt x="15885" y="2919"/>
                  </a:cubicBezTo>
                  <a:cubicBezTo>
                    <a:pt x="15311" y="3173"/>
                    <a:pt x="14721" y="3391"/>
                    <a:pt x="14121" y="3575"/>
                  </a:cubicBezTo>
                  <a:cubicBezTo>
                    <a:pt x="13493" y="3755"/>
                    <a:pt x="12837" y="3916"/>
                    <a:pt x="12158" y="4014"/>
                  </a:cubicBezTo>
                  <a:cubicBezTo>
                    <a:pt x="11480" y="4111"/>
                    <a:pt x="10785" y="4171"/>
                    <a:pt x="10089" y="4172"/>
                  </a:cubicBezTo>
                  <a:cubicBezTo>
                    <a:pt x="10049" y="4172"/>
                    <a:pt x="10008" y="4172"/>
                    <a:pt x="9968" y="4172"/>
                  </a:cubicBezTo>
                  <a:cubicBezTo>
                    <a:pt x="8643" y="4172"/>
                    <a:pt x="7324" y="3985"/>
                    <a:pt x="6051" y="3616"/>
                  </a:cubicBezTo>
                  <a:cubicBezTo>
                    <a:pt x="5427" y="3424"/>
                    <a:pt x="4827" y="3224"/>
                    <a:pt x="4281" y="2977"/>
                  </a:cubicBezTo>
                  <a:cubicBezTo>
                    <a:pt x="4002" y="2865"/>
                    <a:pt x="3747" y="2724"/>
                    <a:pt x="3491" y="2606"/>
                  </a:cubicBezTo>
                  <a:cubicBezTo>
                    <a:pt x="3243" y="2472"/>
                    <a:pt x="3003" y="2344"/>
                    <a:pt x="2776" y="2213"/>
                  </a:cubicBezTo>
                  <a:cubicBezTo>
                    <a:pt x="2327" y="1944"/>
                    <a:pt x="1926" y="1679"/>
                    <a:pt x="1580" y="1431"/>
                  </a:cubicBezTo>
                  <a:lnTo>
                    <a:pt x="1104" y="1072"/>
                  </a:lnTo>
                  <a:cubicBezTo>
                    <a:pt x="963" y="955"/>
                    <a:pt x="832" y="847"/>
                    <a:pt x="715" y="749"/>
                  </a:cubicBezTo>
                  <a:cubicBezTo>
                    <a:pt x="476" y="557"/>
                    <a:pt x="308" y="383"/>
                    <a:pt x="185" y="275"/>
                  </a:cubicBezTo>
                  <a:lnTo>
                    <a:pt x="0" y="105"/>
                  </a:lnTo>
                  <a:lnTo>
                    <a:pt x="180" y="281"/>
                  </a:lnTo>
                  <a:cubicBezTo>
                    <a:pt x="299" y="392"/>
                    <a:pt x="462" y="570"/>
                    <a:pt x="696" y="769"/>
                  </a:cubicBezTo>
                  <a:lnTo>
                    <a:pt x="1078" y="1104"/>
                  </a:lnTo>
                  <a:lnTo>
                    <a:pt x="1545" y="1478"/>
                  </a:lnTo>
                  <a:cubicBezTo>
                    <a:pt x="1712" y="1611"/>
                    <a:pt x="1902" y="1738"/>
                    <a:pt x="2095" y="1879"/>
                  </a:cubicBezTo>
                  <a:cubicBezTo>
                    <a:pt x="2289" y="2021"/>
                    <a:pt x="2508" y="2146"/>
                    <a:pt x="2729" y="2291"/>
                  </a:cubicBezTo>
                  <a:cubicBezTo>
                    <a:pt x="2955" y="2426"/>
                    <a:pt x="3194" y="2560"/>
                    <a:pt x="3443" y="2698"/>
                  </a:cubicBezTo>
                  <a:cubicBezTo>
                    <a:pt x="3698" y="2822"/>
                    <a:pt x="3953" y="2968"/>
                    <a:pt x="4233" y="3084"/>
                  </a:cubicBezTo>
                  <a:cubicBezTo>
                    <a:pt x="4779" y="3342"/>
                    <a:pt x="5381" y="3556"/>
                    <a:pt x="6011" y="3751"/>
                  </a:cubicBezTo>
                  <a:cubicBezTo>
                    <a:pt x="7317" y="4137"/>
                    <a:pt x="8672" y="4333"/>
                    <a:pt x="10034" y="4333"/>
                  </a:cubicBezTo>
                  <a:cubicBezTo>
                    <a:pt x="10052" y="4333"/>
                    <a:pt x="10071" y="4333"/>
                    <a:pt x="10089" y="4333"/>
                  </a:cubicBezTo>
                  <a:cubicBezTo>
                    <a:pt x="10793" y="4330"/>
                    <a:pt x="11496" y="4265"/>
                    <a:pt x="12180" y="4163"/>
                  </a:cubicBezTo>
                  <a:cubicBezTo>
                    <a:pt x="12865" y="4061"/>
                    <a:pt x="13529" y="3895"/>
                    <a:pt x="14160" y="3709"/>
                  </a:cubicBezTo>
                  <a:cubicBezTo>
                    <a:pt x="14792" y="3517"/>
                    <a:pt x="15384" y="3279"/>
                    <a:pt x="15933" y="3027"/>
                  </a:cubicBezTo>
                  <a:cubicBezTo>
                    <a:pt x="16479" y="2767"/>
                    <a:pt x="16982" y="2496"/>
                    <a:pt x="17427" y="2214"/>
                  </a:cubicBezTo>
                  <a:cubicBezTo>
                    <a:pt x="17649" y="2073"/>
                    <a:pt x="17864" y="1942"/>
                    <a:pt x="18057" y="1797"/>
                  </a:cubicBezTo>
                  <a:cubicBezTo>
                    <a:pt x="18251" y="1657"/>
                    <a:pt x="18438" y="1527"/>
                    <a:pt x="18602" y="1389"/>
                  </a:cubicBezTo>
                  <a:cubicBezTo>
                    <a:pt x="18942" y="1130"/>
                    <a:pt x="19217" y="879"/>
                    <a:pt x="19447" y="676"/>
                  </a:cubicBezTo>
                  <a:cubicBezTo>
                    <a:pt x="19672" y="468"/>
                    <a:pt x="19840" y="295"/>
                    <a:pt x="19959" y="181"/>
                  </a:cubicBezTo>
                  <a:cubicBezTo>
                    <a:pt x="20018" y="125"/>
                    <a:pt x="20062" y="80"/>
                    <a:pt x="20091" y="48"/>
                  </a:cubicBezTo>
                  <a:lnTo>
                    <a:pt x="20135" y="1"/>
                  </a:lnTo>
                  <a:close/>
                </a:path>
              </a:pathLst>
            </a:custGeom>
            <a:solidFill>
              <a:schemeClr val="accent2"/>
            </a:solidFill>
            <a:ln cap="flat" cmpd="sng" w="225">
              <a:solidFill>
                <a:srgbClr val="ECECEC"/>
              </a:solidFill>
              <a:prstDash val="solid"/>
              <a:miter lim="106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46"/>
            <p:cNvSpPr/>
            <p:nvPr/>
          </p:nvSpPr>
          <p:spPr>
            <a:xfrm>
              <a:off x="6196511" y="2958267"/>
              <a:ext cx="957654" cy="206060"/>
            </a:xfrm>
            <a:custGeom>
              <a:rect b="b" l="l" r="r" t="t"/>
              <a:pathLst>
                <a:path extrusionOk="0" h="3764" w="17493">
                  <a:moveTo>
                    <a:pt x="17493" y="0"/>
                  </a:moveTo>
                  <a:lnTo>
                    <a:pt x="17489" y="4"/>
                  </a:lnTo>
                  <a:lnTo>
                    <a:pt x="17489" y="4"/>
                  </a:lnTo>
                  <a:cubicBezTo>
                    <a:pt x="17492" y="2"/>
                    <a:pt x="17493" y="0"/>
                    <a:pt x="17493" y="0"/>
                  </a:cubicBezTo>
                  <a:close/>
                  <a:moveTo>
                    <a:pt x="17489" y="4"/>
                  </a:moveTo>
                  <a:cubicBezTo>
                    <a:pt x="17484" y="10"/>
                    <a:pt x="17472" y="22"/>
                    <a:pt x="17456" y="38"/>
                  </a:cubicBezTo>
                  <a:cubicBezTo>
                    <a:pt x="17431" y="61"/>
                    <a:pt x="17389" y="102"/>
                    <a:pt x="17335" y="150"/>
                  </a:cubicBezTo>
                  <a:cubicBezTo>
                    <a:pt x="17228" y="245"/>
                    <a:pt x="17077" y="390"/>
                    <a:pt x="16876" y="564"/>
                  </a:cubicBezTo>
                  <a:cubicBezTo>
                    <a:pt x="16775" y="649"/>
                    <a:pt x="16663" y="744"/>
                    <a:pt x="16540" y="844"/>
                  </a:cubicBezTo>
                  <a:cubicBezTo>
                    <a:pt x="16414" y="944"/>
                    <a:pt x="16278" y="1050"/>
                    <a:pt x="16127" y="1159"/>
                  </a:cubicBezTo>
                  <a:cubicBezTo>
                    <a:pt x="15981" y="1272"/>
                    <a:pt x="15817" y="1381"/>
                    <a:pt x="15645" y="1497"/>
                  </a:cubicBezTo>
                  <a:cubicBezTo>
                    <a:pt x="15475" y="1616"/>
                    <a:pt x="15289" y="1728"/>
                    <a:pt x="15094" y="1845"/>
                  </a:cubicBezTo>
                  <a:cubicBezTo>
                    <a:pt x="14899" y="1962"/>
                    <a:pt x="14694" y="2079"/>
                    <a:pt x="14477" y="2193"/>
                  </a:cubicBezTo>
                  <a:cubicBezTo>
                    <a:pt x="14259" y="2304"/>
                    <a:pt x="14031" y="2414"/>
                    <a:pt x="13794" y="2521"/>
                  </a:cubicBezTo>
                  <a:cubicBezTo>
                    <a:pt x="13676" y="2573"/>
                    <a:pt x="13556" y="2624"/>
                    <a:pt x="13433" y="2676"/>
                  </a:cubicBezTo>
                  <a:cubicBezTo>
                    <a:pt x="13309" y="2726"/>
                    <a:pt x="13181" y="2774"/>
                    <a:pt x="13053" y="2822"/>
                  </a:cubicBezTo>
                  <a:cubicBezTo>
                    <a:pt x="12797" y="2916"/>
                    <a:pt x="12534" y="3006"/>
                    <a:pt x="12264" y="3089"/>
                  </a:cubicBezTo>
                  <a:cubicBezTo>
                    <a:pt x="11718" y="3242"/>
                    <a:pt x="11149" y="3386"/>
                    <a:pt x="10559" y="3466"/>
                  </a:cubicBezTo>
                  <a:cubicBezTo>
                    <a:pt x="9964" y="3554"/>
                    <a:pt x="9364" y="3599"/>
                    <a:pt x="8763" y="3604"/>
                  </a:cubicBezTo>
                  <a:cubicBezTo>
                    <a:pt x="8159" y="3601"/>
                    <a:pt x="7555" y="3567"/>
                    <a:pt x="6965" y="3484"/>
                  </a:cubicBezTo>
                  <a:cubicBezTo>
                    <a:pt x="6376" y="3400"/>
                    <a:pt x="5804" y="3272"/>
                    <a:pt x="5259" y="3121"/>
                  </a:cubicBezTo>
                  <a:cubicBezTo>
                    <a:pt x="4985" y="3036"/>
                    <a:pt x="4717" y="2949"/>
                    <a:pt x="4458" y="2857"/>
                  </a:cubicBezTo>
                  <a:cubicBezTo>
                    <a:pt x="4332" y="2812"/>
                    <a:pt x="4207" y="2767"/>
                    <a:pt x="4085" y="2719"/>
                  </a:cubicBezTo>
                  <a:cubicBezTo>
                    <a:pt x="3964" y="2671"/>
                    <a:pt x="3840" y="2618"/>
                    <a:pt x="3723" y="2565"/>
                  </a:cubicBezTo>
                  <a:cubicBezTo>
                    <a:pt x="3481" y="2467"/>
                    <a:pt x="3258" y="2348"/>
                    <a:pt x="3036" y="2244"/>
                  </a:cubicBezTo>
                  <a:cubicBezTo>
                    <a:pt x="2820" y="2128"/>
                    <a:pt x="2612" y="2016"/>
                    <a:pt x="2416" y="1902"/>
                  </a:cubicBezTo>
                  <a:cubicBezTo>
                    <a:pt x="2024" y="1672"/>
                    <a:pt x="1678" y="1440"/>
                    <a:pt x="1377" y="1225"/>
                  </a:cubicBezTo>
                  <a:lnTo>
                    <a:pt x="962" y="917"/>
                  </a:lnTo>
                  <a:cubicBezTo>
                    <a:pt x="839" y="814"/>
                    <a:pt x="726" y="720"/>
                    <a:pt x="625" y="635"/>
                  </a:cubicBezTo>
                  <a:cubicBezTo>
                    <a:pt x="416" y="467"/>
                    <a:pt x="269" y="317"/>
                    <a:pt x="161" y="224"/>
                  </a:cubicBezTo>
                  <a:lnTo>
                    <a:pt x="1" y="77"/>
                  </a:lnTo>
                  <a:lnTo>
                    <a:pt x="157" y="229"/>
                  </a:lnTo>
                  <a:cubicBezTo>
                    <a:pt x="260" y="326"/>
                    <a:pt x="403" y="481"/>
                    <a:pt x="605" y="655"/>
                  </a:cubicBezTo>
                  <a:lnTo>
                    <a:pt x="935" y="949"/>
                  </a:lnTo>
                  <a:cubicBezTo>
                    <a:pt x="1061" y="1048"/>
                    <a:pt x="1197" y="1156"/>
                    <a:pt x="1342" y="1272"/>
                  </a:cubicBezTo>
                  <a:cubicBezTo>
                    <a:pt x="1487" y="1388"/>
                    <a:pt x="1651" y="1499"/>
                    <a:pt x="1819" y="1623"/>
                  </a:cubicBezTo>
                  <a:cubicBezTo>
                    <a:pt x="1986" y="1746"/>
                    <a:pt x="2178" y="1854"/>
                    <a:pt x="2370" y="1980"/>
                  </a:cubicBezTo>
                  <a:cubicBezTo>
                    <a:pt x="2565" y="2098"/>
                    <a:pt x="2773" y="2215"/>
                    <a:pt x="2988" y="2336"/>
                  </a:cubicBezTo>
                  <a:cubicBezTo>
                    <a:pt x="3210" y="2443"/>
                    <a:pt x="3433" y="2569"/>
                    <a:pt x="3675" y="2671"/>
                  </a:cubicBezTo>
                  <a:cubicBezTo>
                    <a:pt x="3792" y="2727"/>
                    <a:pt x="3911" y="2780"/>
                    <a:pt x="4034" y="2832"/>
                  </a:cubicBezTo>
                  <a:cubicBezTo>
                    <a:pt x="4159" y="2885"/>
                    <a:pt x="4288" y="2934"/>
                    <a:pt x="4418" y="2982"/>
                  </a:cubicBezTo>
                  <a:cubicBezTo>
                    <a:pt x="4678" y="3078"/>
                    <a:pt x="4946" y="3168"/>
                    <a:pt x="5219" y="3254"/>
                  </a:cubicBezTo>
                  <a:cubicBezTo>
                    <a:pt x="5770" y="3410"/>
                    <a:pt x="6349" y="3544"/>
                    <a:pt x="6945" y="3632"/>
                  </a:cubicBezTo>
                  <a:cubicBezTo>
                    <a:pt x="7540" y="3719"/>
                    <a:pt x="8152" y="3758"/>
                    <a:pt x="8764" y="3764"/>
                  </a:cubicBezTo>
                  <a:cubicBezTo>
                    <a:pt x="9373" y="3756"/>
                    <a:pt x="9980" y="3707"/>
                    <a:pt x="10582" y="3614"/>
                  </a:cubicBezTo>
                  <a:cubicBezTo>
                    <a:pt x="11178" y="3529"/>
                    <a:pt x="11753" y="3381"/>
                    <a:pt x="12303" y="3222"/>
                  </a:cubicBezTo>
                  <a:cubicBezTo>
                    <a:pt x="12580" y="3137"/>
                    <a:pt x="12848" y="3042"/>
                    <a:pt x="13108" y="2943"/>
                  </a:cubicBezTo>
                  <a:cubicBezTo>
                    <a:pt x="13234" y="2894"/>
                    <a:pt x="13359" y="2844"/>
                    <a:pt x="13480" y="2792"/>
                  </a:cubicBezTo>
                  <a:cubicBezTo>
                    <a:pt x="13602" y="2740"/>
                    <a:pt x="13725" y="2684"/>
                    <a:pt x="13843" y="2629"/>
                  </a:cubicBezTo>
                  <a:cubicBezTo>
                    <a:pt x="14081" y="2515"/>
                    <a:pt x="14309" y="2401"/>
                    <a:pt x="14527" y="2285"/>
                  </a:cubicBezTo>
                  <a:cubicBezTo>
                    <a:pt x="14743" y="2165"/>
                    <a:pt x="14949" y="2044"/>
                    <a:pt x="15141" y="1923"/>
                  </a:cubicBezTo>
                  <a:cubicBezTo>
                    <a:pt x="15334" y="1801"/>
                    <a:pt x="15522" y="1688"/>
                    <a:pt x="15689" y="1562"/>
                  </a:cubicBezTo>
                  <a:cubicBezTo>
                    <a:pt x="15858" y="1439"/>
                    <a:pt x="16019" y="1325"/>
                    <a:pt x="16162" y="1206"/>
                  </a:cubicBezTo>
                  <a:cubicBezTo>
                    <a:pt x="16311" y="1092"/>
                    <a:pt x="16445" y="981"/>
                    <a:pt x="16568" y="877"/>
                  </a:cubicBezTo>
                  <a:cubicBezTo>
                    <a:pt x="16689" y="771"/>
                    <a:pt x="16797" y="673"/>
                    <a:pt x="16896" y="585"/>
                  </a:cubicBezTo>
                  <a:cubicBezTo>
                    <a:pt x="17091" y="403"/>
                    <a:pt x="17239" y="252"/>
                    <a:pt x="17342" y="154"/>
                  </a:cubicBezTo>
                  <a:cubicBezTo>
                    <a:pt x="17394" y="105"/>
                    <a:pt x="17431" y="66"/>
                    <a:pt x="17456" y="40"/>
                  </a:cubicBezTo>
                  <a:lnTo>
                    <a:pt x="17489" y="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46"/>
            <p:cNvSpPr/>
            <p:nvPr/>
          </p:nvSpPr>
          <p:spPr>
            <a:xfrm>
              <a:off x="6196511" y="2958267"/>
              <a:ext cx="957654" cy="206060"/>
            </a:xfrm>
            <a:custGeom>
              <a:rect b="b" l="l" r="r" t="t"/>
              <a:pathLst>
                <a:path extrusionOk="0" h="3764" w="17493">
                  <a:moveTo>
                    <a:pt x="17493" y="0"/>
                  </a:moveTo>
                  <a:lnTo>
                    <a:pt x="17489" y="4"/>
                  </a:lnTo>
                  <a:lnTo>
                    <a:pt x="17489" y="4"/>
                  </a:lnTo>
                  <a:cubicBezTo>
                    <a:pt x="17492" y="2"/>
                    <a:pt x="17493" y="0"/>
                    <a:pt x="17493" y="0"/>
                  </a:cubicBezTo>
                  <a:close/>
                  <a:moveTo>
                    <a:pt x="17489" y="4"/>
                  </a:moveTo>
                  <a:cubicBezTo>
                    <a:pt x="17484" y="10"/>
                    <a:pt x="17472" y="22"/>
                    <a:pt x="17456" y="38"/>
                  </a:cubicBezTo>
                  <a:cubicBezTo>
                    <a:pt x="17431" y="61"/>
                    <a:pt x="17389" y="102"/>
                    <a:pt x="17335" y="150"/>
                  </a:cubicBezTo>
                  <a:cubicBezTo>
                    <a:pt x="17228" y="245"/>
                    <a:pt x="17077" y="390"/>
                    <a:pt x="16876" y="564"/>
                  </a:cubicBezTo>
                  <a:cubicBezTo>
                    <a:pt x="16775" y="649"/>
                    <a:pt x="16663" y="744"/>
                    <a:pt x="16540" y="844"/>
                  </a:cubicBezTo>
                  <a:cubicBezTo>
                    <a:pt x="16414" y="944"/>
                    <a:pt x="16278" y="1050"/>
                    <a:pt x="16127" y="1159"/>
                  </a:cubicBezTo>
                  <a:cubicBezTo>
                    <a:pt x="15981" y="1272"/>
                    <a:pt x="15817" y="1381"/>
                    <a:pt x="15645" y="1497"/>
                  </a:cubicBezTo>
                  <a:cubicBezTo>
                    <a:pt x="15475" y="1616"/>
                    <a:pt x="15289" y="1728"/>
                    <a:pt x="15094" y="1845"/>
                  </a:cubicBezTo>
                  <a:cubicBezTo>
                    <a:pt x="14899" y="1962"/>
                    <a:pt x="14694" y="2079"/>
                    <a:pt x="14477" y="2193"/>
                  </a:cubicBezTo>
                  <a:cubicBezTo>
                    <a:pt x="14259" y="2304"/>
                    <a:pt x="14031" y="2414"/>
                    <a:pt x="13794" y="2521"/>
                  </a:cubicBezTo>
                  <a:cubicBezTo>
                    <a:pt x="13676" y="2573"/>
                    <a:pt x="13556" y="2624"/>
                    <a:pt x="13433" y="2676"/>
                  </a:cubicBezTo>
                  <a:cubicBezTo>
                    <a:pt x="13309" y="2726"/>
                    <a:pt x="13181" y="2774"/>
                    <a:pt x="13053" y="2822"/>
                  </a:cubicBezTo>
                  <a:cubicBezTo>
                    <a:pt x="12797" y="2916"/>
                    <a:pt x="12534" y="3006"/>
                    <a:pt x="12264" y="3089"/>
                  </a:cubicBezTo>
                  <a:cubicBezTo>
                    <a:pt x="11718" y="3242"/>
                    <a:pt x="11149" y="3386"/>
                    <a:pt x="10559" y="3466"/>
                  </a:cubicBezTo>
                  <a:cubicBezTo>
                    <a:pt x="9964" y="3554"/>
                    <a:pt x="9364" y="3599"/>
                    <a:pt x="8763" y="3604"/>
                  </a:cubicBezTo>
                  <a:cubicBezTo>
                    <a:pt x="8159" y="3601"/>
                    <a:pt x="7555" y="3567"/>
                    <a:pt x="6965" y="3484"/>
                  </a:cubicBezTo>
                  <a:cubicBezTo>
                    <a:pt x="6376" y="3400"/>
                    <a:pt x="5804" y="3272"/>
                    <a:pt x="5259" y="3121"/>
                  </a:cubicBezTo>
                  <a:cubicBezTo>
                    <a:pt x="4985" y="3036"/>
                    <a:pt x="4717" y="2949"/>
                    <a:pt x="4458" y="2857"/>
                  </a:cubicBezTo>
                  <a:cubicBezTo>
                    <a:pt x="4332" y="2812"/>
                    <a:pt x="4207" y="2767"/>
                    <a:pt x="4085" y="2719"/>
                  </a:cubicBezTo>
                  <a:cubicBezTo>
                    <a:pt x="3964" y="2671"/>
                    <a:pt x="3840" y="2618"/>
                    <a:pt x="3723" y="2565"/>
                  </a:cubicBezTo>
                  <a:cubicBezTo>
                    <a:pt x="3481" y="2467"/>
                    <a:pt x="3258" y="2348"/>
                    <a:pt x="3036" y="2244"/>
                  </a:cubicBezTo>
                  <a:cubicBezTo>
                    <a:pt x="2820" y="2128"/>
                    <a:pt x="2612" y="2016"/>
                    <a:pt x="2416" y="1902"/>
                  </a:cubicBezTo>
                  <a:cubicBezTo>
                    <a:pt x="2024" y="1672"/>
                    <a:pt x="1678" y="1440"/>
                    <a:pt x="1377" y="1225"/>
                  </a:cubicBezTo>
                  <a:lnTo>
                    <a:pt x="962" y="917"/>
                  </a:lnTo>
                  <a:cubicBezTo>
                    <a:pt x="839" y="814"/>
                    <a:pt x="726" y="720"/>
                    <a:pt x="625" y="635"/>
                  </a:cubicBezTo>
                  <a:cubicBezTo>
                    <a:pt x="416" y="467"/>
                    <a:pt x="269" y="317"/>
                    <a:pt x="161" y="224"/>
                  </a:cubicBezTo>
                  <a:lnTo>
                    <a:pt x="1" y="77"/>
                  </a:lnTo>
                  <a:lnTo>
                    <a:pt x="157" y="229"/>
                  </a:lnTo>
                  <a:cubicBezTo>
                    <a:pt x="260" y="326"/>
                    <a:pt x="403" y="481"/>
                    <a:pt x="605" y="655"/>
                  </a:cubicBezTo>
                  <a:lnTo>
                    <a:pt x="935" y="949"/>
                  </a:lnTo>
                  <a:cubicBezTo>
                    <a:pt x="1061" y="1048"/>
                    <a:pt x="1197" y="1156"/>
                    <a:pt x="1342" y="1272"/>
                  </a:cubicBezTo>
                  <a:cubicBezTo>
                    <a:pt x="1487" y="1388"/>
                    <a:pt x="1651" y="1499"/>
                    <a:pt x="1819" y="1623"/>
                  </a:cubicBezTo>
                  <a:cubicBezTo>
                    <a:pt x="1986" y="1746"/>
                    <a:pt x="2178" y="1854"/>
                    <a:pt x="2370" y="1980"/>
                  </a:cubicBezTo>
                  <a:cubicBezTo>
                    <a:pt x="2565" y="2098"/>
                    <a:pt x="2773" y="2215"/>
                    <a:pt x="2988" y="2336"/>
                  </a:cubicBezTo>
                  <a:cubicBezTo>
                    <a:pt x="3210" y="2443"/>
                    <a:pt x="3433" y="2569"/>
                    <a:pt x="3675" y="2671"/>
                  </a:cubicBezTo>
                  <a:cubicBezTo>
                    <a:pt x="3792" y="2727"/>
                    <a:pt x="3911" y="2780"/>
                    <a:pt x="4034" y="2832"/>
                  </a:cubicBezTo>
                  <a:cubicBezTo>
                    <a:pt x="4159" y="2885"/>
                    <a:pt x="4288" y="2934"/>
                    <a:pt x="4418" y="2982"/>
                  </a:cubicBezTo>
                  <a:cubicBezTo>
                    <a:pt x="4678" y="3078"/>
                    <a:pt x="4946" y="3168"/>
                    <a:pt x="5219" y="3254"/>
                  </a:cubicBezTo>
                  <a:cubicBezTo>
                    <a:pt x="5770" y="3410"/>
                    <a:pt x="6349" y="3544"/>
                    <a:pt x="6945" y="3632"/>
                  </a:cubicBezTo>
                  <a:cubicBezTo>
                    <a:pt x="7540" y="3719"/>
                    <a:pt x="8152" y="3758"/>
                    <a:pt x="8764" y="3764"/>
                  </a:cubicBezTo>
                  <a:cubicBezTo>
                    <a:pt x="9373" y="3756"/>
                    <a:pt x="9980" y="3707"/>
                    <a:pt x="10582" y="3614"/>
                  </a:cubicBezTo>
                  <a:cubicBezTo>
                    <a:pt x="11178" y="3529"/>
                    <a:pt x="11753" y="3381"/>
                    <a:pt x="12303" y="3222"/>
                  </a:cubicBezTo>
                  <a:cubicBezTo>
                    <a:pt x="12580" y="3137"/>
                    <a:pt x="12848" y="3042"/>
                    <a:pt x="13108" y="2943"/>
                  </a:cubicBezTo>
                  <a:cubicBezTo>
                    <a:pt x="13234" y="2894"/>
                    <a:pt x="13359" y="2844"/>
                    <a:pt x="13480" y="2792"/>
                  </a:cubicBezTo>
                  <a:cubicBezTo>
                    <a:pt x="13602" y="2740"/>
                    <a:pt x="13725" y="2684"/>
                    <a:pt x="13843" y="2629"/>
                  </a:cubicBezTo>
                  <a:cubicBezTo>
                    <a:pt x="14081" y="2515"/>
                    <a:pt x="14309" y="2401"/>
                    <a:pt x="14527" y="2285"/>
                  </a:cubicBezTo>
                  <a:cubicBezTo>
                    <a:pt x="14743" y="2165"/>
                    <a:pt x="14949" y="2044"/>
                    <a:pt x="15141" y="1923"/>
                  </a:cubicBezTo>
                  <a:cubicBezTo>
                    <a:pt x="15334" y="1801"/>
                    <a:pt x="15522" y="1688"/>
                    <a:pt x="15689" y="1562"/>
                  </a:cubicBezTo>
                  <a:cubicBezTo>
                    <a:pt x="15858" y="1439"/>
                    <a:pt x="16019" y="1325"/>
                    <a:pt x="16162" y="1206"/>
                  </a:cubicBezTo>
                  <a:cubicBezTo>
                    <a:pt x="16311" y="1092"/>
                    <a:pt x="16445" y="981"/>
                    <a:pt x="16568" y="877"/>
                  </a:cubicBezTo>
                  <a:cubicBezTo>
                    <a:pt x="16689" y="771"/>
                    <a:pt x="16797" y="673"/>
                    <a:pt x="16896" y="585"/>
                  </a:cubicBezTo>
                  <a:cubicBezTo>
                    <a:pt x="17091" y="403"/>
                    <a:pt x="17239" y="252"/>
                    <a:pt x="17342" y="154"/>
                  </a:cubicBezTo>
                  <a:cubicBezTo>
                    <a:pt x="17394" y="105"/>
                    <a:pt x="17431" y="66"/>
                    <a:pt x="17456" y="40"/>
                  </a:cubicBezTo>
                  <a:lnTo>
                    <a:pt x="17489" y="4"/>
                  </a:lnTo>
                  <a:close/>
                </a:path>
              </a:pathLst>
            </a:custGeom>
            <a:solidFill>
              <a:schemeClr val="accent2"/>
            </a:solidFill>
            <a:ln cap="flat" cmpd="sng" w="225">
              <a:solidFill>
                <a:srgbClr val="ECECEC"/>
              </a:solidFill>
              <a:prstDash val="solid"/>
              <a:miter lim="106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46"/>
            <p:cNvSpPr/>
            <p:nvPr/>
          </p:nvSpPr>
          <p:spPr>
            <a:xfrm>
              <a:off x="6268227" y="2888031"/>
              <a:ext cx="812799" cy="175075"/>
            </a:xfrm>
            <a:custGeom>
              <a:rect b="b" l="l" r="r" t="t"/>
              <a:pathLst>
                <a:path extrusionOk="0" h="3198" w="14847">
                  <a:moveTo>
                    <a:pt x="14847" y="0"/>
                  </a:moveTo>
                  <a:lnTo>
                    <a:pt x="14817" y="29"/>
                  </a:lnTo>
                  <a:cubicBezTo>
                    <a:pt x="14795" y="51"/>
                    <a:pt x="14760" y="83"/>
                    <a:pt x="14712" y="124"/>
                  </a:cubicBezTo>
                  <a:cubicBezTo>
                    <a:pt x="14621" y="204"/>
                    <a:pt x="14491" y="326"/>
                    <a:pt x="14319" y="474"/>
                  </a:cubicBezTo>
                  <a:cubicBezTo>
                    <a:pt x="14234" y="546"/>
                    <a:pt x="14139" y="626"/>
                    <a:pt x="14035" y="713"/>
                  </a:cubicBezTo>
                  <a:cubicBezTo>
                    <a:pt x="13927" y="796"/>
                    <a:pt x="13810" y="885"/>
                    <a:pt x="13682" y="977"/>
                  </a:cubicBezTo>
                  <a:cubicBezTo>
                    <a:pt x="13557" y="1071"/>
                    <a:pt x="13419" y="1164"/>
                    <a:pt x="13273" y="1262"/>
                  </a:cubicBezTo>
                  <a:cubicBezTo>
                    <a:pt x="13128" y="1361"/>
                    <a:pt x="12970" y="1457"/>
                    <a:pt x="12804" y="1554"/>
                  </a:cubicBezTo>
                  <a:cubicBezTo>
                    <a:pt x="12637" y="1652"/>
                    <a:pt x="12463" y="1752"/>
                    <a:pt x="12280" y="1849"/>
                  </a:cubicBezTo>
                  <a:cubicBezTo>
                    <a:pt x="12095" y="1942"/>
                    <a:pt x="11901" y="2033"/>
                    <a:pt x="11700" y="2125"/>
                  </a:cubicBezTo>
                  <a:cubicBezTo>
                    <a:pt x="11600" y="2169"/>
                    <a:pt x="11498" y="2212"/>
                    <a:pt x="11394" y="2256"/>
                  </a:cubicBezTo>
                  <a:cubicBezTo>
                    <a:pt x="11288" y="2299"/>
                    <a:pt x="11180" y="2337"/>
                    <a:pt x="11070" y="2377"/>
                  </a:cubicBezTo>
                  <a:cubicBezTo>
                    <a:pt x="10853" y="2456"/>
                    <a:pt x="10630" y="2532"/>
                    <a:pt x="10402" y="2604"/>
                  </a:cubicBezTo>
                  <a:cubicBezTo>
                    <a:pt x="9937" y="2728"/>
                    <a:pt x="9457" y="2855"/>
                    <a:pt x="8956" y="2919"/>
                  </a:cubicBezTo>
                  <a:cubicBezTo>
                    <a:pt x="8459" y="2997"/>
                    <a:pt x="7946" y="3027"/>
                    <a:pt x="7435" y="3036"/>
                  </a:cubicBezTo>
                  <a:cubicBezTo>
                    <a:pt x="6923" y="3028"/>
                    <a:pt x="6410" y="3006"/>
                    <a:pt x="5912" y="2931"/>
                  </a:cubicBezTo>
                  <a:cubicBezTo>
                    <a:pt x="5412" y="2866"/>
                    <a:pt x="4928" y="2749"/>
                    <a:pt x="4465" y="2626"/>
                  </a:cubicBezTo>
                  <a:cubicBezTo>
                    <a:pt x="4234" y="2552"/>
                    <a:pt x="4007" y="2478"/>
                    <a:pt x="3787" y="2401"/>
                  </a:cubicBezTo>
                  <a:cubicBezTo>
                    <a:pt x="3680" y="2364"/>
                    <a:pt x="3573" y="2327"/>
                    <a:pt x="3469" y="2286"/>
                  </a:cubicBezTo>
                  <a:cubicBezTo>
                    <a:pt x="3367" y="2244"/>
                    <a:pt x="3263" y="2200"/>
                    <a:pt x="3163" y="2154"/>
                  </a:cubicBezTo>
                  <a:cubicBezTo>
                    <a:pt x="2959" y="2070"/>
                    <a:pt x="2767" y="1971"/>
                    <a:pt x="2579" y="1885"/>
                  </a:cubicBezTo>
                  <a:cubicBezTo>
                    <a:pt x="2397" y="1785"/>
                    <a:pt x="2221" y="1690"/>
                    <a:pt x="2054" y="1593"/>
                  </a:cubicBezTo>
                  <a:cubicBezTo>
                    <a:pt x="1720" y="1402"/>
                    <a:pt x="1428" y="1203"/>
                    <a:pt x="1173" y="1022"/>
                  </a:cubicBezTo>
                  <a:lnTo>
                    <a:pt x="818" y="762"/>
                  </a:lnTo>
                  <a:lnTo>
                    <a:pt x="532" y="522"/>
                  </a:lnTo>
                  <a:cubicBezTo>
                    <a:pt x="356" y="378"/>
                    <a:pt x="228" y="254"/>
                    <a:pt x="136" y="175"/>
                  </a:cubicBezTo>
                  <a:lnTo>
                    <a:pt x="0" y="52"/>
                  </a:lnTo>
                  <a:lnTo>
                    <a:pt x="132" y="180"/>
                  </a:lnTo>
                  <a:cubicBezTo>
                    <a:pt x="219" y="262"/>
                    <a:pt x="342" y="392"/>
                    <a:pt x="512" y="543"/>
                  </a:cubicBezTo>
                  <a:cubicBezTo>
                    <a:pt x="596" y="619"/>
                    <a:pt x="689" y="703"/>
                    <a:pt x="791" y="793"/>
                  </a:cubicBezTo>
                  <a:lnTo>
                    <a:pt x="1137" y="1067"/>
                  </a:lnTo>
                  <a:cubicBezTo>
                    <a:pt x="1260" y="1165"/>
                    <a:pt x="1397" y="1262"/>
                    <a:pt x="1539" y="1368"/>
                  </a:cubicBezTo>
                  <a:cubicBezTo>
                    <a:pt x="1681" y="1473"/>
                    <a:pt x="1845" y="1564"/>
                    <a:pt x="2007" y="1671"/>
                  </a:cubicBezTo>
                  <a:cubicBezTo>
                    <a:pt x="2173" y="1771"/>
                    <a:pt x="2349" y="1872"/>
                    <a:pt x="2530" y="1976"/>
                  </a:cubicBezTo>
                  <a:cubicBezTo>
                    <a:pt x="2719" y="2067"/>
                    <a:pt x="2909" y="2171"/>
                    <a:pt x="3113" y="2260"/>
                  </a:cubicBezTo>
                  <a:cubicBezTo>
                    <a:pt x="3214" y="2307"/>
                    <a:pt x="3315" y="2354"/>
                    <a:pt x="3418" y="2399"/>
                  </a:cubicBezTo>
                  <a:cubicBezTo>
                    <a:pt x="3525" y="2444"/>
                    <a:pt x="3635" y="2485"/>
                    <a:pt x="3745" y="2526"/>
                  </a:cubicBezTo>
                  <a:cubicBezTo>
                    <a:pt x="3966" y="2606"/>
                    <a:pt x="4192" y="2684"/>
                    <a:pt x="4424" y="2759"/>
                  </a:cubicBezTo>
                  <a:cubicBezTo>
                    <a:pt x="4894" y="2887"/>
                    <a:pt x="5383" y="3010"/>
                    <a:pt x="5889" y="3080"/>
                  </a:cubicBezTo>
                  <a:cubicBezTo>
                    <a:pt x="6396" y="3160"/>
                    <a:pt x="6916" y="3185"/>
                    <a:pt x="7435" y="3197"/>
                  </a:cubicBezTo>
                  <a:cubicBezTo>
                    <a:pt x="7955" y="3185"/>
                    <a:pt x="8474" y="3150"/>
                    <a:pt x="8979" y="3068"/>
                  </a:cubicBezTo>
                  <a:cubicBezTo>
                    <a:pt x="9486" y="3000"/>
                    <a:pt x="9973" y="2867"/>
                    <a:pt x="10442" y="2739"/>
                  </a:cubicBezTo>
                  <a:cubicBezTo>
                    <a:pt x="10676" y="2663"/>
                    <a:pt x="10904" y="2583"/>
                    <a:pt x="11124" y="2500"/>
                  </a:cubicBezTo>
                  <a:cubicBezTo>
                    <a:pt x="11230" y="2458"/>
                    <a:pt x="11337" y="2417"/>
                    <a:pt x="11441" y="2373"/>
                  </a:cubicBezTo>
                  <a:cubicBezTo>
                    <a:pt x="11544" y="2328"/>
                    <a:pt x="11648" y="2279"/>
                    <a:pt x="11750" y="2232"/>
                  </a:cubicBezTo>
                  <a:cubicBezTo>
                    <a:pt x="11950" y="2135"/>
                    <a:pt x="12144" y="2038"/>
                    <a:pt x="12331" y="1941"/>
                  </a:cubicBezTo>
                  <a:cubicBezTo>
                    <a:pt x="12513" y="1839"/>
                    <a:pt x="12686" y="1735"/>
                    <a:pt x="12851" y="1632"/>
                  </a:cubicBezTo>
                  <a:cubicBezTo>
                    <a:pt x="13014" y="1528"/>
                    <a:pt x="13176" y="1435"/>
                    <a:pt x="13316" y="1327"/>
                  </a:cubicBezTo>
                  <a:cubicBezTo>
                    <a:pt x="13459" y="1221"/>
                    <a:pt x="13595" y="1123"/>
                    <a:pt x="13717" y="1024"/>
                  </a:cubicBezTo>
                  <a:cubicBezTo>
                    <a:pt x="13843" y="926"/>
                    <a:pt x="13957" y="834"/>
                    <a:pt x="14063" y="746"/>
                  </a:cubicBezTo>
                  <a:cubicBezTo>
                    <a:pt x="14164" y="655"/>
                    <a:pt x="14256" y="572"/>
                    <a:pt x="14340" y="496"/>
                  </a:cubicBezTo>
                  <a:cubicBezTo>
                    <a:pt x="14506" y="339"/>
                    <a:pt x="14633" y="211"/>
                    <a:pt x="14721" y="128"/>
                  </a:cubicBezTo>
                  <a:cubicBezTo>
                    <a:pt x="14764" y="86"/>
                    <a:pt x="14796" y="54"/>
                    <a:pt x="14816" y="31"/>
                  </a:cubicBezTo>
                  <a:lnTo>
                    <a:pt x="1484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46"/>
            <p:cNvSpPr/>
            <p:nvPr/>
          </p:nvSpPr>
          <p:spPr>
            <a:xfrm>
              <a:off x="6268227" y="2888031"/>
              <a:ext cx="812799" cy="175075"/>
            </a:xfrm>
            <a:custGeom>
              <a:rect b="b" l="l" r="r" t="t"/>
              <a:pathLst>
                <a:path extrusionOk="0" h="3198" w="14847">
                  <a:moveTo>
                    <a:pt x="14847" y="0"/>
                  </a:moveTo>
                  <a:lnTo>
                    <a:pt x="14817" y="29"/>
                  </a:lnTo>
                  <a:cubicBezTo>
                    <a:pt x="14795" y="51"/>
                    <a:pt x="14760" y="83"/>
                    <a:pt x="14712" y="124"/>
                  </a:cubicBezTo>
                  <a:cubicBezTo>
                    <a:pt x="14621" y="204"/>
                    <a:pt x="14491" y="326"/>
                    <a:pt x="14319" y="474"/>
                  </a:cubicBezTo>
                  <a:cubicBezTo>
                    <a:pt x="14234" y="546"/>
                    <a:pt x="14139" y="626"/>
                    <a:pt x="14035" y="713"/>
                  </a:cubicBezTo>
                  <a:cubicBezTo>
                    <a:pt x="13927" y="796"/>
                    <a:pt x="13810" y="885"/>
                    <a:pt x="13682" y="977"/>
                  </a:cubicBezTo>
                  <a:cubicBezTo>
                    <a:pt x="13557" y="1071"/>
                    <a:pt x="13419" y="1164"/>
                    <a:pt x="13273" y="1262"/>
                  </a:cubicBezTo>
                  <a:cubicBezTo>
                    <a:pt x="13128" y="1361"/>
                    <a:pt x="12970" y="1457"/>
                    <a:pt x="12804" y="1554"/>
                  </a:cubicBezTo>
                  <a:cubicBezTo>
                    <a:pt x="12637" y="1652"/>
                    <a:pt x="12463" y="1752"/>
                    <a:pt x="12280" y="1849"/>
                  </a:cubicBezTo>
                  <a:cubicBezTo>
                    <a:pt x="12095" y="1942"/>
                    <a:pt x="11901" y="2033"/>
                    <a:pt x="11700" y="2125"/>
                  </a:cubicBezTo>
                  <a:cubicBezTo>
                    <a:pt x="11600" y="2169"/>
                    <a:pt x="11498" y="2212"/>
                    <a:pt x="11394" y="2256"/>
                  </a:cubicBezTo>
                  <a:cubicBezTo>
                    <a:pt x="11288" y="2299"/>
                    <a:pt x="11180" y="2337"/>
                    <a:pt x="11070" y="2377"/>
                  </a:cubicBezTo>
                  <a:cubicBezTo>
                    <a:pt x="10853" y="2456"/>
                    <a:pt x="10630" y="2532"/>
                    <a:pt x="10402" y="2604"/>
                  </a:cubicBezTo>
                  <a:cubicBezTo>
                    <a:pt x="9937" y="2728"/>
                    <a:pt x="9457" y="2855"/>
                    <a:pt x="8956" y="2919"/>
                  </a:cubicBezTo>
                  <a:cubicBezTo>
                    <a:pt x="8459" y="2997"/>
                    <a:pt x="7946" y="3027"/>
                    <a:pt x="7435" y="3036"/>
                  </a:cubicBezTo>
                  <a:cubicBezTo>
                    <a:pt x="6923" y="3028"/>
                    <a:pt x="6410" y="3006"/>
                    <a:pt x="5912" y="2931"/>
                  </a:cubicBezTo>
                  <a:cubicBezTo>
                    <a:pt x="5412" y="2866"/>
                    <a:pt x="4928" y="2749"/>
                    <a:pt x="4465" y="2626"/>
                  </a:cubicBezTo>
                  <a:cubicBezTo>
                    <a:pt x="4234" y="2552"/>
                    <a:pt x="4007" y="2478"/>
                    <a:pt x="3787" y="2401"/>
                  </a:cubicBezTo>
                  <a:cubicBezTo>
                    <a:pt x="3680" y="2364"/>
                    <a:pt x="3573" y="2327"/>
                    <a:pt x="3469" y="2286"/>
                  </a:cubicBezTo>
                  <a:cubicBezTo>
                    <a:pt x="3367" y="2244"/>
                    <a:pt x="3263" y="2200"/>
                    <a:pt x="3163" y="2154"/>
                  </a:cubicBezTo>
                  <a:cubicBezTo>
                    <a:pt x="2959" y="2070"/>
                    <a:pt x="2767" y="1971"/>
                    <a:pt x="2579" y="1885"/>
                  </a:cubicBezTo>
                  <a:cubicBezTo>
                    <a:pt x="2397" y="1785"/>
                    <a:pt x="2221" y="1690"/>
                    <a:pt x="2054" y="1593"/>
                  </a:cubicBezTo>
                  <a:cubicBezTo>
                    <a:pt x="1720" y="1402"/>
                    <a:pt x="1428" y="1203"/>
                    <a:pt x="1173" y="1022"/>
                  </a:cubicBezTo>
                  <a:lnTo>
                    <a:pt x="818" y="762"/>
                  </a:lnTo>
                  <a:lnTo>
                    <a:pt x="532" y="522"/>
                  </a:lnTo>
                  <a:cubicBezTo>
                    <a:pt x="356" y="378"/>
                    <a:pt x="228" y="254"/>
                    <a:pt x="136" y="175"/>
                  </a:cubicBezTo>
                  <a:lnTo>
                    <a:pt x="0" y="52"/>
                  </a:lnTo>
                  <a:lnTo>
                    <a:pt x="132" y="180"/>
                  </a:lnTo>
                  <a:cubicBezTo>
                    <a:pt x="219" y="262"/>
                    <a:pt x="342" y="392"/>
                    <a:pt x="512" y="543"/>
                  </a:cubicBezTo>
                  <a:cubicBezTo>
                    <a:pt x="596" y="619"/>
                    <a:pt x="689" y="703"/>
                    <a:pt x="791" y="793"/>
                  </a:cubicBezTo>
                  <a:lnTo>
                    <a:pt x="1137" y="1067"/>
                  </a:lnTo>
                  <a:cubicBezTo>
                    <a:pt x="1260" y="1165"/>
                    <a:pt x="1397" y="1262"/>
                    <a:pt x="1539" y="1368"/>
                  </a:cubicBezTo>
                  <a:cubicBezTo>
                    <a:pt x="1681" y="1473"/>
                    <a:pt x="1845" y="1564"/>
                    <a:pt x="2007" y="1671"/>
                  </a:cubicBezTo>
                  <a:cubicBezTo>
                    <a:pt x="2173" y="1771"/>
                    <a:pt x="2349" y="1872"/>
                    <a:pt x="2530" y="1976"/>
                  </a:cubicBezTo>
                  <a:cubicBezTo>
                    <a:pt x="2719" y="2067"/>
                    <a:pt x="2909" y="2171"/>
                    <a:pt x="3113" y="2260"/>
                  </a:cubicBezTo>
                  <a:cubicBezTo>
                    <a:pt x="3214" y="2307"/>
                    <a:pt x="3315" y="2354"/>
                    <a:pt x="3418" y="2399"/>
                  </a:cubicBezTo>
                  <a:cubicBezTo>
                    <a:pt x="3525" y="2444"/>
                    <a:pt x="3635" y="2485"/>
                    <a:pt x="3745" y="2526"/>
                  </a:cubicBezTo>
                  <a:cubicBezTo>
                    <a:pt x="3966" y="2606"/>
                    <a:pt x="4192" y="2684"/>
                    <a:pt x="4424" y="2759"/>
                  </a:cubicBezTo>
                  <a:cubicBezTo>
                    <a:pt x="4894" y="2887"/>
                    <a:pt x="5383" y="3010"/>
                    <a:pt x="5889" y="3080"/>
                  </a:cubicBezTo>
                  <a:cubicBezTo>
                    <a:pt x="6396" y="3160"/>
                    <a:pt x="6916" y="3185"/>
                    <a:pt x="7435" y="3197"/>
                  </a:cubicBezTo>
                  <a:cubicBezTo>
                    <a:pt x="7955" y="3185"/>
                    <a:pt x="8474" y="3150"/>
                    <a:pt x="8979" y="3068"/>
                  </a:cubicBezTo>
                  <a:cubicBezTo>
                    <a:pt x="9486" y="3000"/>
                    <a:pt x="9973" y="2867"/>
                    <a:pt x="10442" y="2739"/>
                  </a:cubicBezTo>
                  <a:cubicBezTo>
                    <a:pt x="10676" y="2663"/>
                    <a:pt x="10904" y="2583"/>
                    <a:pt x="11124" y="2500"/>
                  </a:cubicBezTo>
                  <a:cubicBezTo>
                    <a:pt x="11230" y="2458"/>
                    <a:pt x="11337" y="2417"/>
                    <a:pt x="11441" y="2373"/>
                  </a:cubicBezTo>
                  <a:cubicBezTo>
                    <a:pt x="11544" y="2328"/>
                    <a:pt x="11648" y="2279"/>
                    <a:pt x="11750" y="2232"/>
                  </a:cubicBezTo>
                  <a:cubicBezTo>
                    <a:pt x="11950" y="2135"/>
                    <a:pt x="12144" y="2038"/>
                    <a:pt x="12331" y="1941"/>
                  </a:cubicBezTo>
                  <a:cubicBezTo>
                    <a:pt x="12513" y="1839"/>
                    <a:pt x="12686" y="1735"/>
                    <a:pt x="12851" y="1632"/>
                  </a:cubicBezTo>
                  <a:cubicBezTo>
                    <a:pt x="13014" y="1528"/>
                    <a:pt x="13176" y="1435"/>
                    <a:pt x="13316" y="1327"/>
                  </a:cubicBezTo>
                  <a:cubicBezTo>
                    <a:pt x="13459" y="1221"/>
                    <a:pt x="13595" y="1123"/>
                    <a:pt x="13717" y="1024"/>
                  </a:cubicBezTo>
                  <a:cubicBezTo>
                    <a:pt x="13843" y="926"/>
                    <a:pt x="13957" y="834"/>
                    <a:pt x="14063" y="746"/>
                  </a:cubicBezTo>
                  <a:cubicBezTo>
                    <a:pt x="14164" y="655"/>
                    <a:pt x="14256" y="572"/>
                    <a:pt x="14340" y="496"/>
                  </a:cubicBezTo>
                  <a:cubicBezTo>
                    <a:pt x="14506" y="339"/>
                    <a:pt x="14633" y="211"/>
                    <a:pt x="14721" y="128"/>
                  </a:cubicBezTo>
                  <a:cubicBezTo>
                    <a:pt x="14764" y="86"/>
                    <a:pt x="14796" y="54"/>
                    <a:pt x="14816" y="31"/>
                  </a:cubicBezTo>
                  <a:lnTo>
                    <a:pt x="14847" y="0"/>
                  </a:lnTo>
                  <a:close/>
                </a:path>
              </a:pathLst>
            </a:custGeom>
            <a:solidFill>
              <a:schemeClr val="accent2"/>
            </a:solidFill>
            <a:ln cap="flat" cmpd="sng" w="225">
              <a:solidFill>
                <a:srgbClr val="ECECEC"/>
              </a:solidFill>
              <a:prstDash val="solid"/>
              <a:miter lim="106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46"/>
            <p:cNvSpPr/>
            <p:nvPr/>
          </p:nvSpPr>
          <p:spPr>
            <a:xfrm>
              <a:off x="6339778" y="2817794"/>
              <a:ext cx="668272" cy="144034"/>
            </a:xfrm>
            <a:custGeom>
              <a:rect b="b" l="l" r="r" t="t"/>
              <a:pathLst>
                <a:path extrusionOk="0" h="2631" w="12207">
                  <a:moveTo>
                    <a:pt x="12207" y="1"/>
                  </a:moveTo>
                  <a:lnTo>
                    <a:pt x="12185" y="22"/>
                  </a:lnTo>
                  <a:cubicBezTo>
                    <a:pt x="12166" y="38"/>
                    <a:pt x="12136" y="65"/>
                    <a:pt x="12096" y="100"/>
                  </a:cubicBezTo>
                  <a:cubicBezTo>
                    <a:pt x="12020" y="165"/>
                    <a:pt x="11911" y="264"/>
                    <a:pt x="11769" y="385"/>
                  </a:cubicBezTo>
                  <a:cubicBezTo>
                    <a:pt x="11699" y="445"/>
                    <a:pt x="11621" y="511"/>
                    <a:pt x="11535" y="582"/>
                  </a:cubicBezTo>
                  <a:cubicBezTo>
                    <a:pt x="11445" y="649"/>
                    <a:pt x="11348" y="720"/>
                    <a:pt x="11243" y="794"/>
                  </a:cubicBezTo>
                  <a:cubicBezTo>
                    <a:pt x="11137" y="869"/>
                    <a:pt x="11027" y="948"/>
                    <a:pt x="10907" y="1027"/>
                  </a:cubicBezTo>
                  <a:cubicBezTo>
                    <a:pt x="10788" y="1107"/>
                    <a:pt x="10657" y="1187"/>
                    <a:pt x="10519" y="1265"/>
                  </a:cubicBezTo>
                  <a:cubicBezTo>
                    <a:pt x="10383" y="1345"/>
                    <a:pt x="10240" y="1427"/>
                    <a:pt x="10090" y="1508"/>
                  </a:cubicBezTo>
                  <a:cubicBezTo>
                    <a:pt x="9936" y="1580"/>
                    <a:pt x="9777" y="1654"/>
                    <a:pt x="9612" y="1729"/>
                  </a:cubicBezTo>
                  <a:cubicBezTo>
                    <a:pt x="9529" y="1765"/>
                    <a:pt x="9446" y="1801"/>
                    <a:pt x="9361" y="1838"/>
                  </a:cubicBezTo>
                  <a:cubicBezTo>
                    <a:pt x="9274" y="1873"/>
                    <a:pt x="9184" y="1902"/>
                    <a:pt x="9095" y="1934"/>
                  </a:cubicBezTo>
                  <a:cubicBezTo>
                    <a:pt x="8916" y="1997"/>
                    <a:pt x="8733" y="2060"/>
                    <a:pt x="8546" y="2121"/>
                  </a:cubicBezTo>
                  <a:cubicBezTo>
                    <a:pt x="8163" y="2216"/>
                    <a:pt x="7770" y="2327"/>
                    <a:pt x="7358" y="2375"/>
                  </a:cubicBezTo>
                  <a:cubicBezTo>
                    <a:pt x="6950" y="2442"/>
                    <a:pt x="6529" y="2456"/>
                    <a:pt x="6110" y="2469"/>
                  </a:cubicBezTo>
                  <a:cubicBezTo>
                    <a:pt x="5691" y="2456"/>
                    <a:pt x="5270" y="2446"/>
                    <a:pt x="4861" y="2379"/>
                  </a:cubicBezTo>
                  <a:cubicBezTo>
                    <a:pt x="4450" y="2331"/>
                    <a:pt x="4056" y="2226"/>
                    <a:pt x="3673" y="2130"/>
                  </a:cubicBezTo>
                  <a:cubicBezTo>
                    <a:pt x="3484" y="2070"/>
                    <a:pt x="3301" y="2008"/>
                    <a:pt x="3120" y="1946"/>
                  </a:cubicBezTo>
                  <a:cubicBezTo>
                    <a:pt x="3032" y="1915"/>
                    <a:pt x="2942" y="1886"/>
                    <a:pt x="2856" y="1852"/>
                  </a:cubicBezTo>
                  <a:cubicBezTo>
                    <a:pt x="2771" y="1815"/>
                    <a:pt x="2688" y="1779"/>
                    <a:pt x="2605" y="1743"/>
                  </a:cubicBezTo>
                  <a:cubicBezTo>
                    <a:pt x="2439" y="1671"/>
                    <a:pt x="2280" y="1594"/>
                    <a:pt x="2125" y="1524"/>
                  </a:cubicBezTo>
                  <a:cubicBezTo>
                    <a:pt x="1975" y="1442"/>
                    <a:pt x="1831" y="1363"/>
                    <a:pt x="1694" y="1283"/>
                  </a:cubicBezTo>
                  <a:cubicBezTo>
                    <a:pt x="1418" y="1131"/>
                    <a:pt x="1180" y="965"/>
                    <a:pt x="969" y="817"/>
                  </a:cubicBezTo>
                  <a:lnTo>
                    <a:pt x="675" y="606"/>
                  </a:lnTo>
                  <a:lnTo>
                    <a:pt x="442" y="409"/>
                  </a:lnTo>
                  <a:cubicBezTo>
                    <a:pt x="296" y="288"/>
                    <a:pt x="187" y="190"/>
                    <a:pt x="113" y="125"/>
                  </a:cubicBezTo>
                  <a:lnTo>
                    <a:pt x="0" y="26"/>
                  </a:lnTo>
                  <a:lnTo>
                    <a:pt x="0" y="26"/>
                  </a:lnTo>
                  <a:lnTo>
                    <a:pt x="107" y="131"/>
                  </a:lnTo>
                  <a:cubicBezTo>
                    <a:pt x="180" y="199"/>
                    <a:pt x="282" y="304"/>
                    <a:pt x="421" y="431"/>
                  </a:cubicBezTo>
                  <a:lnTo>
                    <a:pt x="647" y="639"/>
                  </a:lnTo>
                  <a:cubicBezTo>
                    <a:pt x="735" y="709"/>
                    <a:pt x="830" y="784"/>
                    <a:pt x="933" y="864"/>
                  </a:cubicBezTo>
                  <a:cubicBezTo>
                    <a:pt x="1034" y="944"/>
                    <a:pt x="1146" y="1025"/>
                    <a:pt x="1262" y="1114"/>
                  </a:cubicBezTo>
                  <a:cubicBezTo>
                    <a:pt x="1378" y="1201"/>
                    <a:pt x="1513" y="1275"/>
                    <a:pt x="1647" y="1363"/>
                  </a:cubicBezTo>
                  <a:cubicBezTo>
                    <a:pt x="1784" y="1445"/>
                    <a:pt x="1927" y="1529"/>
                    <a:pt x="2076" y="1617"/>
                  </a:cubicBezTo>
                  <a:cubicBezTo>
                    <a:pt x="2230" y="1691"/>
                    <a:pt x="2390" y="1775"/>
                    <a:pt x="2556" y="1851"/>
                  </a:cubicBezTo>
                  <a:cubicBezTo>
                    <a:pt x="2638" y="1889"/>
                    <a:pt x="2722" y="1929"/>
                    <a:pt x="2807" y="1967"/>
                  </a:cubicBezTo>
                  <a:cubicBezTo>
                    <a:pt x="2894" y="2004"/>
                    <a:pt x="2985" y="2036"/>
                    <a:pt x="3075" y="2071"/>
                  </a:cubicBezTo>
                  <a:cubicBezTo>
                    <a:pt x="3257" y="2137"/>
                    <a:pt x="3443" y="2201"/>
                    <a:pt x="3633" y="2265"/>
                  </a:cubicBezTo>
                  <a:cubicBezTo>
                    <a:pt x="4019" y="2365"/>
                    <a:pt x="4420" y="2475"/>
                    <a:pt x="4839" y="2529"/>
                  </a:cubicBezTo>
                  <a:cubicBezTo>
                    <a:pt x="5254" y="2599"/>
                    <a:pt x="5682" y="2614"/>
                    <a:pt x="6110" y="2630"/>
                  </a:cubicBezTo>
                  <a:cubicBezTo>
                    <a:pt x="6537" y="2614"/>
                    <a:pt x="6965" y="2595"/>
                    <a:pt x="7381" y="2523"/>
                  </a:cubicBezTo>
                  <a:cubicBezTo>
                    <a:pt x="7798" y="2471"/>
                    <a:pt x="8198" y="2356"/>
                    <a:pt x="8585" y="2255"/>
                  </a:cubicBezTo>
                  <a:cubicBezTo>
                    <a:pt x="8775" y="2191"/>
                    <a:pt x="8962" y="2125"/>
                    <a:pt x="9144" y="2058"/>
                  </a:cubicBezTo>
                  <a:cubicBezTo>
                    <a:pt x="9232" y="2023"/>
                    <a:pt x="9321" y="1991"/>
                    <a:pt x="9408" y="1954"/>
                  </a:cubicBezTo>
                  <a:cubicBezTo>
                    <a:pt x="9493" y="1915"/>
                    <a:pt x="9576" y="1875"/>
                    <a:pt x="9660" y="1837"/>
                  </a:cubicBezTo>
                  <a:cubicBezTo>
                    <a:pt x="9825" y="1757"/>
                    <a:pt x="9985" y="1678"/>
                    <a:pt x="10138" y="1600"/>
                  </a:cubicBezTo>
                  <a:cubicBezTo>
                    <a:pt x="10288" y="1513"/>
                    <a:pt x="10430" y="1428"/>
                    <a:pt x="10565" y="1343"/>
                  </a:cubicBezTo>
                  <a:cubicBezTo>
                    <a:pt x="10700" y="1257"/>
                    <a:pt x="10836" y="1183"/>
                    <a:pt x="10950" y="1093"/>
                  </a:cubicBezTo>
                  <a:cubicBezTo>
                    <a:pt x="11066" y="1006"/>
                    <a:pt x="11177" y="924"/>
                    <a:pt x="11278" y="842"/>
                  </a:cubicBezTo>
                  <a:cubicBezTo>
                    <a:pt x="11379" y="761"/>
                    <a:pt x="11475" y="686"/>
                    <a:pt x="11563" y="616"/>
                  </a:cubicBezTo>
                  <a:cubicBezTo>
                    <a:pt x="11645" y="540"/>
                    <a:pt x="11720" y="471"/>
                    <a:pt x="11788" y="408"/>
                  </a:cubicBezTo>
                  <a:cubicBezTo>
                    <a:pt x="11927" y="276"/>
                    <a:pt x="12033" y="172"/>
                    <a:pt x="12104" y="102"/>
                  </a:cubicBezTo>
                  <a:cubicBezTo>
                    <a:pt x="12140" y="68"/>
                    <a:pt x="12166" y="42"/>
                    <a:pt x="12182" y="25"/>
                  </a:cubicBezTo>
                  <a:lnTo>
                    <a:pt x="1220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46"/>
            <p:cNvSpPr/>
            <p:nvPr/>
          </p:nvSpPr>
          <p:spPr>
            <a:xfrm>
              <a:off x="6339778" y="2817794"/>
              <a:ext cx="668272" cy="144034"/>
            </a:xfrm>
            <a:custGeom>
              <a:rect b="b" l="l" r="r" t="t"/>
              <a:pathLst>
                <a:path extrusionOk="0" h="2631" w="12207">
                  <a:moveTo>
                    <a:pt x="12207" y="1"/>
                  </a:moveTo>
                  <a:lnTo>
                    <a:pt x="12185" y="22"/>
                  </a:lnTo>
                  <a:cubicBezTo>
                    <a:pt x="12166" y="38"/>
                    <a:pt x="12136" y="65"/>
                    <a:pt x="12096" y="100"/>
                  </a:cubicBezTo>
                  <a:cubicBezTo>
                    <a:pt x="12020" y="165"/>
                    <a:pt x="11911" y="264"/>
                    <a:pt x="11769" y="385"/>
                  </a:cubicBezTo>
                  <a:cubicBezTo>
                    <a:pt x="11699" y="445"/>
                    <a:pt x="11621" y="511"/>
                    <a:pt x="11535" y="582"/>
                  </a:cubicBezTo>
                  <a:cubicBezTo>
                    <a:pt x="11445" y="649"/>
                    <a:pt x="11348" y="720"/>
                    <a:pt x="11243" y="794"/>
                  </a:cubicBezTo>
                  <a:cubicBezTo>
                    <a:pt x="11137" y="869"/>
                    <a:pt x="11027" y="948"/>
                    <a:pt x="10907" y="1027"/>
                  </a:cubicBezTo>
                  <a:cubicBezTo>
                    <a:pt x="10788" y="1107"/>
                    <a:pt x="10657" y="1187"/>
                    <a:pt x="10519" y="1265"/>
                  </a:cubicBezTo>
                  <a:cubicBezTo>
                    <a:pt x="10383" y="1345"/>
                    <a:pt x="10240" y="1427"/>
                    <a:pt x="10090" y="1508"/>
                  </a:cubicBezTo>
                  <a:cubicBezTo>
                    <a:pt x="9936" y="1580"/>
                    <a:pt x="9777" y="1654"/>
                    <a:pt x="9612" y="1729"/>
                  </a:cubicBezTo>
                  <a:cubicBezTo>
                    <a:pt x="9529" y="1765"/>
                    <a:pt x="9446" y="1801"/>
                    <a:pt x="9361" y="1838"/>
                  </a:cubicBezTo>
                  <a:cubicBezTo>
                    <a:pt x="9274" y="1873"/>
                    <a:pt x="9184" y="1902"/>
                    <a:pt x="9095" y="1934"/>
                  </a:cubicBezTo>
                  <a:cubicBezTo>
                    <a:pt x="8916" y="1997"/>
                    <a:pt x="8733" y="2060"/>
                    <a:pt x="8546" y="2121"/>
                  </a:cubicBezTo>
                  <a:cubicBezTo>
                    <a:pt x="8163" y="2216"/>
                    <a:pt x="7770" y="2327"/>
                    <a:pt x="7358" y="2375"/>
                  </a:cubicBezTo>
                  <a:cubicBezTo>
                    <a:pt x="6950" y="2442"/>
                    <a:pt x="6529" y="2456"/>
                    <a:pt x="6110" y="2469"/>
                  </a:cubicBezTo>
                  <a:cubicBezTo>
                    <a:pt x="5691" y="2456"/>
                    <a:pt x="5270" y="2446"/>
                    <a:pt x="4861" y="2379"/>
                  </a:cubicBezTo>
                  <a:cubicBezTo>
                    <a:pt x="4450" y="2331"/>
                    <a:pt x="4056" y="2226"/>
                    <a:pt x="3673" y="2130"/>
                  </a:cubicBezTo>
                  <a:cubicBezTo>
                    <a:pt x="3484" y="2070"/>
                    <a:pt x="3301" y="2008"/>
                    <a:pt x="3120" y="1946"/>
                  </a:cubicBezTo>
                  <a:cubicBezTo>
                    <a:pt x="3032" y="1915"/>
                    <a:pt x="2942" y="1886"/>
                    <a:pt x="2856" y="1852"/>
                  </a:cubicBezTo>
                  <a:cubicBezTo>
                    <a:pt x="2771" y="1815"/>
                    <a:pt x="2688" y="1779"/>
                    <a:pt x="2605" y="1743"/>
                  </a:cubicBezTo>
                  <a:cubicBezTo>
                    <a:pt x="2439" y="1671"/>
                    <a:pt x="2280" y="1594"/>
                    <a:pt x="2125" y="1524"/>
                  </a:cubicBezTo>
                  <a:cubicBezTo>
                    <a:pt x="1975" y="1442"/>
                    <a:pt x="1831" y="1363"/>
                    <a:pt x="1694" y="1283"/>
                  </a:cubicBezTo>
                  <a:cubicBezTo>
                    <a:pt x="1418" y="1131"/>
                    <a:pt x="1180" y="965"/>
                    <a:pt x="969" y="817"/>
                  </a:cubicBezTo>
                  <a:lnTo>
                    <a:pt x="675" y="606"/>
                  </a:lnTo>
                  <a:lnTo>
                    <a:pt x="442" y="409"/>
                  </a:lnTo>
                  <a:cubicBezTo>
                    <a:pt x="296" y="288"/>
                    <a:pt x="187" y="190"/>
                    <a:pt x="113" y="125"/>
                  </a:cubicBezTo>
                  <a:lnTo>
                    <a:pt x="0" y="26"/>
                  </a:lnTo>
                  <a:lnTo>
                    <a:pt x="0" y="26"/>
                  </a:lnTo>
                  <a:lnTo>
                    <a:pt x="107" y="131"/>
                  </a:lnTo>
                  <a:cubicBezTo>
                    <a:pt x="180" y="199"/>
                    <a:pt x="282" y="304"/>
                    <a:pt x="421" y="431"/>
                  </a:cubicBezTo>
                  <a:lnTo>
                    <a:pt x="647" y="639"/>
                  </a:lnTo>
                  <a:cubicBezTo>
                    <a:pt x="735" y="709"/>
                    <a:pt x="830" y="784"/>
                    <a:pt x="933" y="864"/>
                  </a:cubicBezTo>
                  <a:cubicBezTo>
                    <a:pt x="1034" y="944"/>
                    <a:pt x="1146" y="1025"/>
                    <a:pt x="1262" y="1114"/>
                  </a:cubicBezTo>
                  <a:cubicBezTo>
                    <a:pt x="1378" y="1201"/>
                    <a:pt x="1513" y="1275"/>
                    <a:pt x="1647" y="1363"/>
                  </a:cubicBezTo>
                  <a:cubicBezTo>
                    <a:pt x="1784" y="1445"/>
                    <a:pt x="1927" y="1529"/>
                    <a:pt x="2076" y="1617"/>
                  </a:cubicBezTo>
                  <a:cubicBezTo>
                    <a:pt x="2230" y="1691"/>
                    <a:pt x="2390" y="1775"/>
                    <a:pt x="2556" y="1851"/>
                  </a:cubicBezTo>
                  <a:cubicBezTo>
                    <a:pt x="2638" y="1889"/>
                    <a:pt x="2722" y="1929"/>
                    <a:pt x="2807" y="1967"/>
                  </a:cubicBezTo>
                  <a:cubicBezTo>
                    <a:pt x="2894" y="2004"/>
                    <a:pt x="2985" y="2036"/>
                    <a:pt x="3075" y="2071"/>
                  </a:cubicBezTo>
                  <a:cubicBezTo>
                    <a:pt x="3257" y="2137"/>
                    <a:pt x="3443" y="2201"/>
                    <a:pt x="3633" y="2265"/>
                  </a:cubicBezTo>
                  <a:cubicBezTo>
                    <a:pt x="4019" y="2365"/>
                    <a:pt x="4420" y="2475"/>
                    <a:pt x="4839" y="2529"/>
                  </a:cubicBezTo>
                  <a:cubicBezTo>
                    <a:pt x="5254" y="2599"/>
                    <a:pt x="5682" y="2614"/>
                    <a:pt x="6110" y="2630"/>
                  </a:cubicBezTo>
                  <a:cubicBezTo>
                    <a:pt x="6537" y="2614"/>
                    <a:pt x="6965" y="2595"/>
                    <a:pt x="7381" y="2523"/>
                  </a:cubicBezTo>
                  <a:cubicBezTo>
                    <a:pt x="7798" y="2471"/>
                    <a:pt x="8198" y="2356"/>
                    <a:pt x="8585" y="2255"/>
                  </a:cubicBezTo>
                  <a:cubicBezTo>
                    <a:pt x="8775" y="2191"/>
                    <a:pt x="8962" y="2125"/>
                    <a:pt x="9144" y="2058"/>
                  </a:cubicBezTo>
                  <a:cubicBezTo>
                    <a:pt x="9232" y="2023"/>
                    <a:pt x="9321" y="1991"/>
                    <a:pt x="9408" y="1954"/>
                  </a:cubicBezTo>
                  <a:cubicBezTo>
                    <a:pt x="9493" y="1915"/>
                    <a:pt x="9576" y="1875"/>
                    <a:pt x="9660" y="1837"/>
                  </a:cubicBezTo>
                  <a:cubicBezTo>
                    <a:pt x="9825" y="1757"/>
                    <a:pt x="9985" y="1678"/>
                    <a:pt x="10138" y="1600"/>
                  </a:cubicBezTo>
                  <a:cubicBezTo>
                    <a:pt x="10288" y="1513"/>
                    <a:pt x="10430" y="1428"/>
                    <a:pt x="10565" y="1343"/>
                  </a:cubicBezTo>
                  <a:cubicBezTo>
                    <a:pt x="10700" y="1257"/>
                    <a:pt x="10836" y="1183"/>
                    <a:pt x="10950" y="1093"/>
                  </a:cubicBezTo>
                  <a:cubicBezTo>
                    <a:pt x="11066" y="1006"/>
                    <a:pt x="11177" y="924"/>
                    <a:pt x="11278" y="842"/>
                  </a:cubicBezTo>
                  <a:cubicBezTo>
                    <a:pt x="11379" y="761"/>
                    <a:pt x="11475" y="686"/>
                    <a:pt x="11563" y="616"/>
                  </a:cubicBezTo>
                  <a:cubicBezTo>
                    <a:pt x="11645" y="540"/>
                    <a:pt x="11720" y="471"/>
                    <a:pt x="11788" y="408"/>
                  </a:cubicBezTo>
                  <a:cubicBezTo>
                    <a:pt x="11927" y="276"/>
                    <a:pt x="12033" y="172"/>
                    <a:pt x="12104" y="102"/>
                  </a:cubicBezTo>
                  <a:cubicBezTo>
                    <a:pt x="12140" y="68"/>
                    <a:pt x="12166" y="42"/>
                    <a:pt x="12182" y="25"/>
                  </a:cubicBezTo>
                  <a:lnTo>
                    <a:pt x="12207" y="1"/>
                  </a:lnTo>
                  <a:close/>
                </a:path>
              </a:pathLst>
            </a:custGeom>
            <a:solidFill>
              <a:schemeClr val="accent2"/>
            </a:solidFill>
            <a:ln cap="flat" cmpd="sng" w="225">
              <a:solidFill>
                <a:srgbClr val="ECECEC"/>
              </a:solidFill>
              <a:prstDash val="solid"/>
              <a:miter lim="106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46"/>
            <p:cNvSpPr/>
            <p:nvPr/>
          </p:nvSpPr>
          <p:spPr>
            <a:xfrm>
              <a:off x="6411494" y="2747557"/>
              <a:ext cx="523526" cy="112939"/>
            </a:xfrm>
            <a:custGeom>
              <a:rect b="b" l="l" r="r" t="t"/>
              <a:pathLst>
                <a:path extrusionOk="0" h="2063" w="9563">
                  <a:moveTo>
                    <a:pt x="9563" y="0"/>
                  </a:moveTo>
                  <a:lnTo>
                    <a:pt x="9215" y="294"/>
                  </a:lnTo>
                  <a:lnTo>
                    <a:pt x="9032" y="450"/>
                  </a:lnTo>
                  <a:lnTo>
                    <a:pt x="8800" y="610"/>
                  </a:lnTo>
                  <a:cubicBezTo>
                    <a:pt x="8635" y="725"/>
                    <a:pt x="8451" y="858"/>
                    <a:pt x="8231" y="973"/>
                  </a:cubicBezTo>
                  <a:cubicBezTo>
                    <a:pt x="8124" y="1034"/>
                    <a:pt x="8012" y="1098"/>
                    <a:pt x="7896" y="1163"/>
                  </a:cubicBezTo>
                  <a:lnTo>
                    <a:pt x="7519" y="1330"/>
                  </a:lnTo>
                  <a:lnTo>
                    <a:pt x="7323" y="1418"/>
                  </a:lnTo>
                  <a:cubicBezTo>
                    <a:pt x="7256" y="1445"/>
                    <a:pt x="7184" y="1465"/>
                    <a:pt x="7115" y="1490"/>
                  </a:cubicBezTo>
                  <a:lnTo>
                    <a:pt x="6686" y="1635"/>
                  </a:lnTo>
                  <a:cubicBezTo>
                    <a:pt x="6385" y="1702"/>
                    <a:pt x="6080" y="1795"/>
                    <a:pt x="5757" y="1826"/>
                  </a:cubicBezTo>
                  <a:cubicBezTo>
                    <a:pt x="5438" y="1885"/>
                    <a:pt x="5109" y="1884"/>
                    <a:pt x="4782" y="1900"/>
                  </a:cubicBezTo>
                  <a:cubicBezTo>
                    <a:pt x="4456" y="1884"/>
                    <a:pt x="4126" y="1885"/>
                    <a:pt x="3807" y="1826"/>
                  </a:cubicBezTo>
                  <a:cubicBezTo>
                    <a:pt x="3485" y="1796"/>
                    <a:pt x="3180" y="1702"/>
                    <a:pt x="2879" y="1635"/>
                  </a:cubicBezTo>
                  <a:lnTo>
                    <a:pt x="2450" y="1490"/>
                  </a:lnTo>
                  <a:cubicBezTo>
                    <a:pt x="2380" y="1465"/>
                    <a:pt x="2309" y="1445"/>
                    <a:pt x="2242" y="1418"/>
                  </a:cubicBezTo>
                  <a:lnTo>
                    <a:pt x="2045" y="1331"/>
                  </a:lnTo>
                  <a:lnTo>
                    <a:pt x="1668" y="1165"/>
                  </a:lnTo>
                  <a:lnTo>
                    <a:pt x="1333" y="975"/>
                  </a:lnTo>
                  <a:cubicBezTo>
                    <a:pt x="1113" y="860"/>
                    <a:pt x="930" y="727"/>
                    <a:pt x="765" y="612"/>
                  </a:cubicBezTo>
                  <a:lnTo>
                    <a:pt x="533" y="452"/>
                  </a:lnTo>
                  <a:lnTo>
                    <a:pt x="350" y="296"/>
                  </a:lnTo>
                  <a:lnTo>
                    <a:pt x="1" y="2"/>
                  </a:lnTo>
                  <a:lnTo>
                    <a:pt x="329" y="318"/>
                  </a:lnTo>
                  <a:lnTo>
                    <a:pt x="504" y="484"/>
                  </a:lnTo>
                  <a:lnTo>
                    <a:pt x="728" y="659"/>
                  </a:lnTo>
                  <a:lnTo>
                    <a:pt x="985" y="858"/>
                  </a:lnTo>
                  <a:cubicBezTo>
                    <a:pt x="1073" y="930"/>
                    <a:pt x="1181" y="984"/>
                    <a:pt x="1287" y="1052"/>
                  </a:cubicBezTo>
                  <a:lnTo>
                    <a:pt x="1620" y="1256"/>
                  </a:lnTo>
                  <a:lnTo>
                    <a:pt x="1997" y="1439"/>
                  </a:lnTo>
                  <a:lnTo>
                    <a:pt x="2194" y="1534"/>
                  </a:lnTo>
                  <a:cubicBezTo>
                    <a:pt x="2261" y="1564"/>
                    <a:pt x="2332" y="1587"/>
                    <a:pt x="2403" y="1614"/>
                  </a:cubicBezTo>
                  <a:lnTo>
                    <a:pt x="2839" y="1771"/>
                  </a:lnTo>
                  <a:cubicBezTo>
                    <a:pt x="3144" y="1842"/>
                    <a:pt x="3456" y="1941"/>
                    <a:pt x="3785" y="1976"/>
                  </a:cubicBezTo>
                  <a:cubicBezTo>
                    <a:pt x="4111" y="2039"/>
                    <a:pt x="4447" y="2043"/>
                    <a:pt x="4782" y="2062"/>
                  </a:cubicBezTo>
                  <a:cubicBezTo>
                    <a:pt x="5118" y="2042"/>
                    <a:pt x="5454" y="2039"/>
                    <a:pt x="5779" y="1976"/>
                  </a:cubicBezTo>
                  <a:cubicBezTo>
                    <a:pt x="6109" y="1942"/>
                    <a:pt x="6420" y="1842"/>
                    <a:pt x="6725" y="1771"/>
                  </a:cubicBezTo>
                  <a:lnTo>
                    <a:pt x="7161" y="1614"/>
                  </a:lnTo>
                  <a:cubicBezTo>
                    <a:pt x="7231" y="1587"/>
                    <a:pt x="7303" y="1565"/>
                    <a:pt x="7370" y="1534"/>
                  </a:cubicBezTo>
                  <a:lnTo>
                    <a:pt x="7568" y="1439"/>
                  </a:lnTo>
                  <a:lnTo>
                    <a:pt x="7945" y="1256"/>
                  </a:lnTo>
                  <a:lnTo>
                    <a:pt x="8278" y="1052"/>
                  </a:lnTo>
                  <a:cubicBezTo>
                    <a:pt x="8383" y="984"/>
                    <a:pt x="8492" y="930"/>
                    <a:pt x="8580" y="858"/>
                  </a:cubicBezTo>
                  <a:lnTo>
                    <a:pt x="8836" y="659"/>
                  </a:lnTo>
                  <a:lnTo>
                    <a:pt x="9060" y="485"/>
                  </a:lnTo>
                  <a:lnTo>
                    <a:pt x="9235" y="318"/>
                  </a:lnTo>
                  <a:lnTo>
                    <a:pt x="956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46"/>
            <p:cNvSpPr/>
            <p:nvPr/>
          </p:nvSpPr>
          <p:spPr>
            <a:xfrm>
              <a:off x="6411494" y="2747557"/>
              <a:ext cx="523526" cy="112939"/>
            </a:xfrm>
            <a:custGeom>
              <a:rect b="b" l="l" r="r" t="t"/>
              <a:pathLst>
                <a:path extrusionOk="0" h="2063" w="9563">
                  <a:moveTo>
                    <a:pt x="9563" y="0"/>
                  </a:moveTo>
                  <a:lnTo>
                    <a:pt x="9215" y="294"/>
                  </a:lnTo>
                  <a:lnTo>
                    <a:pt x="9032" y="450"/>
                  </a:lnTo>
                  <a:lnTo>
                    <a:pt x="8800" y="610"/>
                  </a:lnTo>
                  <a:cubicBezTo>
                    <a:pt x="8635" y="725"/>
                    <a:pt x="8451" y="858"/>
                    <a:pt x="8231" y="973"/>
                  </a:cubicBezTo>
                  <a:cubicBezTo>
                    <a:pt x="8124" y="1034"/>
                    <a:pt x="8012" y="1098"/>
                    <a:pt x="7896" y="1163"/>
                  </a:cubicBezTo>
                  <a:lnTo>
                    <a:pt x="7519" y="1330"/>
                  </a:lnTo>
                  <a:lnTo>
                    <a:pt x="7323" y="1418"/>
                  </a:lnTo>
                  <a:cubicBezTo>
                    <a:pt x="7256" y="1445"/>
                    <a:pt x="7184" y="1465"/>
                    <a:pt x="7115" y="1490"/>
                  </a:cubicBezTo>
                  <a:lnTo>
                    <a:pt x="6686" y="1635"/>
                  </a:lnTo>
                  <a:cubicBezTo>
                    <a:pt x="6385" y="1702"/>
                    <a:pt x="6080" y="1795"/>
                    <a:pt x="5757" y="1826"/>
                  </a:cubicBezTo>
                  <a:cubicBezTo>
                    <a:pt x="5438" y="1885"/>
                    <a:pt x="5109" y="1884"/>
                    <a:pt x="4782" y="1900"/>
                  </a:cubicBezTo>
                  <a:cubicBezTo>
                    <a:pt x="4456" y="1884"/>
                    <a:pt x="4126" y="1885"/>
                    <a:pt x="3807" y="1826"/>
                  </a:cubicBezTo>
                  <a:cubicBezTo>
                    <a:pt x="3485" y="1796"/>
                    <a:pt x="3180" y="1702"/>
                    <a:pt x="2879" y="1635"/>
                  </a:cubicBezTo>
                  <a:lnTo>
                    <a:pt x="2450" y="1490"/>
                  </a:lnTo>
                  <a:cubicBezTo>
                    <a:pt x="2380" y="1465"/>
                    <a:pt x="2309" y="1445"/>
                    <a:pt x="2242" y="1418"/>
                  </a:cubicBezTo>
                  <a:lnTo>
                    <a:pt x="2045" y="1331"/>
                  </a:lnTo>
                  <a:lnTo>
                    <a:pt x="1668" y="1165"/>
                  </a:lnTo>
                  <a:lnTo>
                    <a:pt x="1333" y="975"/>
                  </a:lnTo>
                  <a:cubicBezTo>
                    <a:pt x="1113" y="860"/>
                    <a:pt x="930" y="727"/>
                    <a:pt x="765" y="612"/>
                  </a:cubicBezTo>
                  <a:lnTo>
                    <a:pt x="533" y="452"/>
                  </a:lnTo>
                  <a:lnTo>
                    <a:pt x="350" y="296"/>
                  </a:lnTo>
                  <a:lnTo>
                    <a:pt x="1" y="2"/>
                  </a:lnTo>
                  <a:lnTo>
                    <a:pt x="329" y="318"/>
                  </a:lnTo>
                  <a:lnTo>
                    <a:pt x="504" y="484"/>
                  </a:lnTo>
                  <a:lnTo>
                    <a:pt x="728" y="659"/>
                  </a:lnTo>
                  <a:lnTo>
                    <a:pt x="985" y="858"/>
                  </a:lnTo>
                  <a:cubicBezTo>
                    <a:pt x="1073" y="930"/>
                    <a:pt x="1181" y="984"/>
                    <a:pt x="1287" y="1052"/>
                  </a:cubicBezTo>
                  <a:lnTo>
                    <a:pt x="1620" y="1256"/>
                  </a:lnTo>
                  <a:lnTo>
                    <a:pt x="1997" y="1439"/>
                  </a:lnTo>
                  <a:lnTo>
                    <a:pt x="2194" y="1534"/>
                  </a:lnTo>
                  <a:cubicBezTo>
                    <a:pt x="2261" y="1564"/>
                    <a:pt x="2332" y="1587"/>
                    <a:pt x="2403" y="1614"/>
                  </a:cubicBezTo>
                  <a:lnTo>
                    <a:pt x="2839" y="1771"/>
                  </a:lnTo>
                  <a:cubicBezTo>
                    <a:pt x="3144" y="1842"/>
                    <a:pt x="3456" y="1941"/>
                    <a:pt x="3785" y="1976"/>
                  </a:cubicBezTo>
                  <a:cubicBezTo>
                    <a:pt x="4111" y="2039"/>
                    <a:pt x="4447" y="2043"/>
                    <a:pt x="4782" y="2062"/>
                  </a:cubicBezTo>
                  <a:cubicBezTo>
                    <a:pt x="5118" y="2042"/>
                    <a:pt x="5454" y="2039"/>
                    <a:pt x="5779" y="1976"/>
                  </a:cubicBezTo>
                  <a:cubicBezTo>
                    <a:pt x="6109" y="1942"/>
                    <a:pt x="6420" y="1842"/>
                    <a:pt x="6725" y="1771"/>
                  </a:cubicBezTo>
                  <a:lnTo>
                    <a:pt x="7161" y="1614"/>
                  </a:lnTo>
                  <a:cubicBezTo>
                    <a:pt x="7231" y="1587"/>
                    <a:pt x="7303" y="1565"/>
                    <a:pt x="7370" y="1534"/>
                  </a:cubicBezTo>
                  <a:lnTo>
                    <a:pt x="7568" y="1439"/>
                  </a:lnTo>
                  <a:lnTo>
                    <a:pt x="7945" y="1256"/>
                  </a:lnTo>
                  <a:lnTo>
                    <a:pt x="8278" y="1052"/>
                  </a:lnTo>
                  <a:cubicBezTo>
                    <a:pt x="8383" y="984"/>
                    <a:pt x="8492" y="930"/>
                    <a:pt x="8580" y="858"/>
                  </a:cubicBezTo>
                  <a:lnTo>
                    <a:pt x="8836" y="659"/>
                  </a:lnTo>
                  <a:lnTo>
                    <a:pt x="9060" y="485"/>
                  </a:lnTo>
                  <a:lnTo>
                    <a:pt x="9235" y="318"/>
                  </a:lnTo>
                  <a:lnTo>
                    <a:pt x="9563" y="0"/>
                  </a:lnTo>
                  <a:close/>
                </a:path>
              </a:pathLst>
            </a:custGeom>
            <a:solidFill>
              <a:schemeClr val="accent2"/>
            </a:solidFill>
            <a:ln cap="flat" cmpd="sng" w="225">
              <a:solidFill>
                <a:srgbClr val="ECECEC"/>
              </a:solidFill>
              <a:prstDash val="solid"/>
              <a:miter lim="106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4" name="Google Shape;1414;p46"/>
          <p:cNvSpPr txBox="1"/>
          <p:nvPr>
            <p:ph idx="2" type="title"/>
          </p:nvPr>
        </p:nvSpPr>
        <p:spPr>
          <a:xfrm>
            <a:off x="1632301" y="3389900"/>
            <a:ext cx="1600500" cy="335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Neptune</a:t>
            </a:r>
            <a:endParaRPr/>
          </a:p>
        </p:txBody>
      </p:sp>
      <p:sp>
        <p:nvSpPr>
          <p:cNvPr id="1415" name="Google Shape;1415;p46"/>
          <p:cNvSpPr txBox="1"/>
          <p:nvPr>
            <p:ph idx="1" type="subTitle"/>
          </p:nvPr>
        </p:nvSpPr>
        <p:spPr>
          <a:xfrm>
            <a:off x="1561050" y="3715825"/>
            <a:ext cx="1743000" cy="660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 is the farthest planet from the Sun</a:t>
            </a:r>
            <a:endParaRPr/>
          </a:p>
        </p:txBody>
      </p:sp>
      <p:sp>
        <p:nvSpPr>
          <p:cNvPr id="1416" name="Google Shape;1416;p46"/>
          <p:cNvSpPr txBox="1"/>
          <p:nvPr>
            <p:ph idx="3" type="title"/>
          </p:nvPr>
        </p:nvSpPr>
        <p:spPr>
          <a:xfrm>
            <a:off x="3771751" y="3389900"/>
            <a:ext cx="1600500" cy="335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1417" name="Google Shape;1417;p46"/>
          <p:cNvSpPr txBox="1"/>
          <p:nvPr>
            <p:ph idx="4" type="subTitle"/>
          </p:nvPr>
        </p:nvSpPr>
        <p:spPr>
          <a:xfrm>
            <a:off x="3700500" y="3715825"/>
            <a:ext cx="1743000" cy="660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a:t>
            </a:r>
            <a:endParaRPr/>
          </a:p>
        </p:txBody>
      </p:sp>
      <p:sp>
        <p:nvSpPr>
          <p:cNvPr id="1418" name="Google Shape;1418;p46"/>
          <p:cNvSpPr txBox="1"/>
          <p:nvPr>
            <p:ph idx="5" type="title"/>
          </p:nvPr>
        </p:nvSpPr>
        <p:spPr>
          <a:xfrm>
            <a:off x="5911201" y="3389900"/>
            <a:ext cx="1600500" cy="335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1419" name="Google Shape;1419;p46"/>
          <p:cNvSpPr txBox="1"/>
          <p:nvPr>
            <p:ph idx="6" type="subTitle"/>
          </p:nvPr>
        </p:nvSpPr>
        <p:spPr>
          <a:xfrm>
            <a:off x="5839950" y="3715825"/>
            <a:ext cx="1743000" cy="660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t>
            </a:r>
            <a:endParaRPr/>
          </a:p>
        </p:txBody>
      </p:sp>
      <p:sp>
        <p:nvSpPr>
          <p:cNvPr id="1420" name="Google Shape;1420;p46"/>
          <p:cNvSpPr/>
          <p:nvPr/>
        </p:nvSpPr>
        <p:spPr>
          <a:xfrm>
            <a:off x="2285175" y="-8925"/>
            <a:ext cx="638550" cy="1227250"/>
          </a:xfrm>
          <a:custGeom>
            <a:rect b="b" l="l" r="r" t="t"/>
            <a:pathLst>
              <a:path extrusionOk="0" h="49090" w="25542">
                <a:moveTo>
                  <a:pt x="25542" y="0"/>
                </a:moveTo>
                <a:cubicBezTo>
                  <a:pt x="17406" y="1627"/>
                  <a:pt x="10806" y="10622"/>
                  <a:pt x="9179" y="18758"/>
                </a:cubicBezTo>
                <a:cubicBezTo>
                  <a:pt x="7107" y="29116"/>
                  <a:pt x="9448" y="44366"/>
                  <a:pt x="0" y="49090"/>
                </a:cubicBezTo>
              </a:path>
            </a:pathLst>
          </a:custGeom>
          <a:noFill/>
          <a:ln cap="flat" cmpd="sng" w="19050">
            <a:solidFill>
              <a:schemeClr val="accent2"/>
            </a:solidFill>
            <a:prstDash val="solid"/>
            <a:round/>
            <a:headEnd len="med" w="med" type="none"/>
            <a:tailEnd len="med" w="med" type="none"/>
          </a:ln>
        </p:spPr>
      </p:sp>
      <p:sp>
        <p:nvSpPr>
          <p:cNvPr id="1421" name="Google Shape;1421;p46"/>
          <p:cNvSpPr/>
          <p:nvPr/>
        </p:nvSpPr>
        <p:spPr>
          <a:xfrm>
            <a:off x="0" y="2559838"/>
            <a:ext cx="1426825" cy="1995525"/>
          </a:xfrm>
          <a:custGeom>
            <a:rect b="b" l="l" r="r" t="t"/>
            <a:pathLst>
              <a:path extrusionOk="0" h="79821" w="57073">
                <a:moveTo>
                  <a:pt x="57073" y="0"/>
                </a:moveTo>
                <a:cubicBezTo>
                  <a:pt x="51173" y="2948"/>
                  <a:pt x="46353" y="8644"/>
                  <a:pt x="43902" y="14767"/>
                </a:cubicBezTo>
                <a:cubicBezTo>
                  <a:pt x="41228" y="21447"/>
                  <a:pt x="41807" y="30035"/>
                  <a:pt x="36718" y="35121"/>
                </a:cubicBezTo>
                <a:cubicBezTo>
                  <a:pt x="30740" y="41095"/>
                  <a:pt x="20861" y="41683"/>
                  <a:pt x="14368" y="47094"/>
                </a:cubicBezTo>
                <a:cubicBezTo>
                  <a:pt x="5216" y="54722"/>
                  <a:pt x="0" y="67907"/>
                  <a:pt x="0" y="79821"/>
                </a:cubicBezTo>
              </a:path>
            </a:pathLst>
          </a:custGeom>
          <a:noFill/>
          <a:ln cap="flat" cmpd="sng" w="19050">
            <a:solidFill>
              <a:schemeClr val="accent2"/>
            </a:solidFill>
            <a:prstDash val="solid"/>
            <a:round/>
            <a:headEnd len="med" w="med" type="none"/>
            <a:tailEnd len="med" w="med" type="none"/>
          </a:ln>
        </p:spPr>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25" name="Shape 1425"/>
        <p:cNvGrpSpPr/>
        <p:nvPr/>
      </p:nvGrpSpPr>
      <p:grpSpPr>
        <a:xfrm>
          <a:off x="0" y="0"/>
          <a:ext cx="0" cy="0"/>
          <a:chOff x="0" y="0"/>
          <a:chExt cx="0" cy="0"/>
        </a:xfrm>
      </p:grpSpPr>
      <p:sp>
        <p:nvSpPr>
          <p:cNvPr id="1426" name="Google Shape;1426;p47"/>
          <p:cNvSpPr txBox="1"/>
          <p:nvPr>
            <p:ph type="title"/>
          </p:nvPr>
        </p:nvSpPr>
        <p:spPr>
          <a:xfrm>
            <a:off x="2599800" y="557100"/>
            <a:ext cx="3944400" cy="303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Student Progress</a:t>
            </a:r>
            <a:endParaRPr/>
          </a:p>
        </p:txBody>
      </p:sp>
      <p:sp>
        <p:nvSpPr>
          <p:cNvPr id="1427" name="Google Shape;1427;p47"/>
          <p:cNvSpPr/>
          <p:nvPr/>
        </p:nvSpPr>
        <p:spPr>
          <a:xfrm>
            <a:off x="2414263" y="1487598"/>
            <a:ext cx="104875" cy="1571504"/>
          </a:xfrm>
          <a:custGeom>
            <a:rect b="b" l="l" r="r" t="t"/>
            <a:pathLst>
              <a:path extrusionOk="0" h="5895" w="513">
                <a:moveTo>
                  <a:pt x="255" y="1"/>
                </a:moveTo>
                <a:cubicBezTo>
                  <a:pt x="115" y="1"/>
                  <a:pt x="1" y="116"/>
                  <a:pt x="1" y="257"/>
                </a:cubicBezTo>
                <a:lnTo>
                  <a:pt x="1" y="5638"/>
                </a:lnTo>
                <a:cubicBezTo>
                  <a:pt x="1" y="5779"/>
                  <a:pt x="116" y="5894"/>
                  <a:pt x="257" y="5894"/>
                </a:cubicBezTo>
                <a:cubicBezTo>
                  <a:pt x="399" y="5894"/>
                  <a:pt x="513" y="5779"/>
                  <a:pt x="513" y="5638"/>
                </a:cubicBezTo>
                <a:lnTo>
                  <a:pt x="513" y="257"/>
                </a:lnTo>
                <a:cubicBezTo>
                  <a:pt x="513" y="115"/>
                  <a:pt x="399" y="1"/>
                  <a:pt x="257" y="1"/>
                </a:cubicBezTo>
                <a:cubicBezTo>
                  <a:pt x="257" y="1"/>
                  <a:pt x="256" y="1"/>
                  <a:pt x="25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8" name="Google Shape;1428;p47"/>
          <p:cNvGrpSpPr/>
          <p:nvPr/>
        </p:nvGrpSpPr>
        <p:grpSpPr>
          <a:xfrm>
            <a:off x="2309390" y="2587656"/>
            <a:ext cx="314614" cy="262082"/>
            <a:chOff x="2432253" y="2597606"/>
            <a:chExt cx="314614" cy="262082"/>
          </a:xfrm>
        </p:grpSpPr>
        <p:sp>
          <p:nvSpPr>
            <p:cNvPr id="1429" name="Google Shape;1429;p47"/>
            <p:cNvSpPr/>
            <p:nvPr/>
          </p:nvSpPr>
          <p:spPr>
            <a:xfrm>
              <a:off x="2432253" y="2702276"/>
              <a:ext cx="314614" cy="157413"/>
            </a:xfrm>
            <a:custGeom>
              <a:rect b="b" l="l" r="r" t="t"/>
              <a:pathLst>
                <a:path extrusionOk="0" h="770" w="1539">
                  <a:moveTo>
                    <a:pt x="1" y="0"/>
                  </a:moveTo>
                  <a:lnTo>
                    <a:pt x="1" y="770"/>
                  </a:lnTo>
                  <a:lnTo>
                    <a:pt x="1539" y="770"/>
                  </a:lnTo>
                  <a:lnTo>
                    <a:pt x="153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47"/>
            <p:cNvSpPr/>
            <p:nvPr/>
          </p:nvSpPr>
          <p:spPr>
            <a:xfrm>
              <a:off x="2432253" y="2597606"/>
              <a:ext cx="314614" cy="157209"/>
            </a:xfrm>
            <a:custGeom>
              <a:rect b="b" l="l" r="r" t="t"/>
              <a:pathLst>
                <a:path extrusionOk="0" h="769" w="1539">
                  <a:moveTo>
                    <a:pt x="1" y="0"/>
                  </a:moveTo>
                  <a:lnTo>
                    <a:pt x="1" y="769"/>
                  </a:lnTo>
                  <a:lnTo>
                    <a:pt x="1539" y="769"/>
                  </a:lnTo>
                  <a:lnTo>
                    <a:pt x="153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31" name="Google Shape;1431;p47"/>
          <p:cNvSpPr/>
          <p:nvPr/>
        </p:nvSpPr>
        <p:spPr>
          <a:xfrm>
            <a:off x="3812088" y="1487628"/>
            <a:ext cx="104875" cy="1571474"/>
          </a:xfrm>
          <a:custGeom>
            <a:rect b="b" l="l" r="r" t="t"/>
            <a:pathLst>
              <a:path extrusionOk="0" h="5895" w="513">
                <a:moveTo>
                  <a:pt x="255" y="1"/>
                </a:moveTo>
                <a:cubicBezTo>
                  <a:pt x="115" y="1"/>
                  <a:pt x="1" y="116"/>
                  <a:pt x="1" y="257"/>
                </a:cubicBezTo>
                <a:lnTo>
                  <a:pt x="1" y="5638"/>
                </a:lnTo>
                <a:cubicBezTo>
                  <a:pt x="1" y="5779"/>
                  <a:pt x="116" y="5894"/>
                  <a:pt x="257" y="5894"/>
                </a:cubicBezTo>
                <a:cubicBezTo>
                  <a:pt x="399" y="5894"/>
                  <a:pt x="513" y="5779"/>
                  <a:pt x="513" y="5638"/>
                </a:cubicBezTo>
                <a:lnTo>
                  <a:pt x="513" y="257"/>
                </a:lnTo>
                <a:cubicBezTo>
                  <a:pt x="513" y="115"/>
                  <a:pt x="399" y="1"/>
                  <a:pt x="257" y="1"/>
                </a:cubicBezTo>
                <a:cubicBezTo>
                  <a:pt x="257" y="1"/>
                  <a:pt x="256" y="1"/>
                  <a:pt x="25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2" name="Google Shape;1432;p47"/>
          <p:cNvGrpSpPr/>
          <p:nvPr/>
        </p:nvGrpSpPr>
        <p:grpSpPr>
          <a:xfrm>
            <a:off x="3707215" y="2322779"/>
            <a:ext cx="314614" cy="262082"/>
            <a:chOff x="3753878" y="2332729"/>
            <a:chExt cx="314614" cy="262082"/>
          </a:xfrm>
        </p:grpSpPr>
        <p:sp>
          <p:nvSpPr>
            <p:cNvPr id="1433" name="Google Shape;1433;p47"/>
            <p:cNvSpPr/>
            <p:nvPr/>
          </p:nvSpPr>
          <p:spPr>
            <a:xfrm>
              <a:off x="3753878" y="2437399"/>
              <a:ext cx="314614" cy="157413"/>
            </a:xfrm>
            <a:custGeom>
              <a:rect b="b" l="l" r="r" t="t"/>
              <a:pathLst>
                <a:path extrusionOk="0" h="770" w="1539">
                  <a:moveTo>
                    <a:pt x="1" y="0"/>
                  </a:moveTo>
                  <a:lnTo>
                    <a:pt x="1" y="770"/>
                  </a:lnTo>
                  <a:lnTo>
                    <a:pt x="1539" y="770"/>
                  </a:lnTo>
                  <a:lnTo>
                    <a:pt x="153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47"/>
            <p:cNvSpPr/>
            <p:nvPr/>
          </p:nvSpPr>
          <p:spPr>
            <a:xfrm>
              <a:off x="3753878" y="2332729"/>
              <a:ext cx="314614" cy="157209"/>
            </a:xfrm>
            <a:custGeom>
              <a:rect b="b" l="l" r="r" t="t"/>
              <a:pathLst>
                <a:path extrusionOk="0" h="769" w="1539">
                  <a:moveTo>
                    <a:pt x="1" y="0"/>
                  </a:moveTo>
                  <a:lnTo>
                    <a:pt x="1" y="769"/>
                  </a:lnTo>
                  <a:lnTo>
                    <a:pt x="1539" y="769"/>
                  </a:lnTo>
                  <a:lnTo>
                    <a:pt x="153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35" name="Google Shape;1435;p47"/>
          <p:cNvSpPr/>
          <p:nvPr/>
        </p:nvSpPr>
        <p:spPr>
          <a:xfrm>
            <a:off x="5209913" y="1487628"/>
            <a:ext cx="104875" cy="1571474"/>
          </a:xfrm>
          <a:custGeom>
            <a:rect b="b" l="l" r="r" t="t"/>
            <a:pathLst>
              <a:path extrusionOk="0" h="5895" w="513">
                <a:moveTo>
                  <a:pt x="255" y="1"/>
                </a:moveTo>
                <a:cubicBezTo>
                  <a:pt x="115" y="1"/>
                  <a:pt x="1" y="116"/>
                  <a:pt x="1" y="257"/>
                </a:cubicBezTo>
                <a:lnTo>
                  <a:pt x="1" y="5638"/>
                </a:lnTo>
                <a:cubicBezTo>
                  <a:pt x="1" y="5779"/>
                  <a:pt x="116" y="5894"/>
                  <a:pt x="257" y="5894"/>
                </a:cubicBezTo>
                <a:cubicBezTo>
                  <a:pt x="399" y="5894"/>
                  <a:pt x="513" y="5779"/>
                  <a:pt x="513" y="5638"/>
                </a:cubicBezTo>
                <a:lnTo>
                  <a:pt x="513" y="257"/>
                </a:lnTo>
                <a:cubicBezTo>
                  <a:pt x="513" y="115"/>
                  <a:pt x="399" y="1"/>
                  <a:pt x="257" y="1"/>
                </a:cubicBezTo>
                <a:cubicBezTo>
                  <a:pt x="257" y="1"/>
                  <a:pt x="256" y="1"/>
                  <a:pt x="25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6" name="Google Shape;1436;p47"/>
          <p:cNvGrpSpPr/>
          <p:nvPr/>
        </p:nvGrpSpPr>
        <p:grpSpPr>
          <a:xfrm>
            <a:off x="5105040" y="2059233"/>
            <a:ext cx="314614" cy="262082"/>
            <a:chOff x="5075503" y="2069183"/>
            <a:chExt cx="314614" cy="262082"/>
          </a:xfrm>
        </p:grpSpPr>
        <p:sp>
          <p:nvSpPr>
            <p:cNvPr id="1437" name="Google Shape;1437;p47"/>
            <p:cNvSpPr/>
            <p:nvPr/>
          </p:nvSpPr>
          <p:spPr>
            <a:xfrm>
              <a:off x="5075503" y="2173852"/>
              <a:ext cx="314614" cy="157413"/>
            </a:xfrm>
            <a:custGeom>
              <a:rect b="b" l="l" r="r" t="t"/>
              <a:pathLst>
                <a:path extrusionOk="0" h="770" w="1539">
                  <a:moveTo>
                    <a:pt x="1" y="0"/>
                  </a:moveTo>
                  <a:lnTo>
                    <a:pt x="1" y="770"/>
                  </a:lnTo>
                  <a:lnTo>
                    <a:pt x="1539" y="770"/>
                  </a:lnTo>
                  <a:lnTo>
                    <a:pt x="153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47"/>
            <p:cNvSpPr/>
            <p:nvPr/>
          </p:nvSpPr>
          <p:spPr>
            <a:xfrm>
              <a:off x="5075503" y="2069183"/>
              <a:ext cx="314614" cy="157209"/>
            </a:xfrm>
            <a:custGeom>
              <a:rect b="b" l="l" r="r" t="t"/>
              <a:pathLst>
                <a:path extrusionOk="0" h="769" w="1539">
                  <a:moveTo>
                    <a:pt x="1" y="0"/>
                  </a:moveTo>
                  <a:lnTo>
                    <a:pt x="1" y="769"/>
                  </a:lnTo>
                  <a:lnTo>
                    <a:pt x="1539" y="769"/>
                  </a:lnTo>
                  <a:lnTo>
                    <a:pt x="153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39" name="Google Shape;1439;p47"/>
          <p:cNvSpPr/>
          <p:nvPr/>
        </p:nvSpPr>
        <p:spPr>
          <a:xfrm>
            <a:off x="6607738" y="1487628"/>
            <a:ext cx="104875" cy="1571474"/>
          </a:xfrm>
          <a:custGeom>
            <a:rect b="b" l="l" r="r" t="t"/>
            <a:pathLst>
              <a:path extrusionOk="0" h="5895" w="513">
                <a:moveTo>
                  <a:pt x="255" y="1"/>
                </a:moveTo>
                <a:cubicBezTo>
                  <a:pt x="115" y="1"/>
                  <a:pt x="1" y="116"/>
                  <a:pt x="1" y="257"/>
                </a:cubicBezTo>
                <a:lnTo>
                  <a:pt x="1" y="5638"/>
                </a:lnTo>
                <a:cubicBezTo>
                  <a:pt x="1" y="5779"/>
                  <a:pt x="116" y="5894"/>
                  <a:pt x="257" y="5894"/>
                </a:cubicBezTo>
                <a:cubicBezTo>
                  <a:pt x="399" y="5894"/>
                  <a:pt x="513" y="5779"/>
                  <a:pt x="513" y="5638"/>
                </a:cubicBezTo>
                <a:lnTo>
                  <a:pt x="513" y="257"/>
                </a:lnTo>
                <a:cubicBezTo>
                  <a:pt x="513" y="115"/>
                  <a:pt x="399" y="1"/>
                  <a:pt x="257" y="1"/>
                </a:cubicBezTo>
                <a:cubicBezTo>
                  <a:pt x="257" y="1"/>
                  <a:pt x="256" y="1"/>
                  <a:pt x="25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0" name="Google Shape;1440;p47"/>
          <p:cNvGrpSpPr/>
          <p:nvPr/>
        </p:nvGrpSpPr>
        <p:grpSpPr>
          <a:xfrm>
            <a:off x="6502865" y="1794368"/>
            <a:ext cx="314614" cy="262082"/>
            <a:chOff x="6397128" y="1804318"/>
            <a:chExt cx="314614" cy="262082"/>
          </a:xfrm>
        </p:grpSpPr>
        <p:sp>
          <p:nvSpPr>
            <p:cNvPr id="1441" name="Google Shape;1441;p47"/>
            <p:cNvSpPr/>
            <p:nvPr/>
          </p:nvSpPr>
          <p:spPr>
            <a:xfrm>
              <a:off x="6397128" y="1908988"/>
              <a:ext cx="314614" cy="157413"/>
            </a:xfrm>
            <a:custGeom>
              <a:rect b="b" l="l" r="r" t="t"/>
              <a:pathLst>
                <a:path extrusionOk="0" h="770" w="1539">
                  <a:moveTo>
                    <a:pt x="1" y="0"/>
                  </a:moveTo>
                  <a:lnTo>
                    <a:pt x="1" y="770"/>
                  </a:lnTo>
                  <a:lnTo>
                    <a:pt x="1539" y="770"/>
                  </a:lnTo>
                  <a:lnTo>
                    <a:pt x="153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47"/>
            <p:cNvSpPr/>
            <p:nvPr/>
          </p:nvSpPr>
          <p:spPr>
            <a:xfrm>
              <a:off x="6397128" y="1804318"/>
              <a:ext cx="314614" cy="157209"/>
            </a:xfrm>
            <a:custGeom>
              <a:rect b="b" l="l" r="r" t="t"/>
              <a:pathLst>
                <a:path extrusionOk="0" h="769" w="1539">
                  <a:moveTo>
                    <a:pt x="1" y="0"/>
                  </a:moveTo>
                  <a:lnTo>
                    <a:pt x="1" y="769"/>
                  </a:lnTo>
                  <a:lnTo>
                    <a:pt x="1539" y="769"/>
                  </a:lnTo>
                  <a:lnTo>
                    <a:pt x="153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3" name="Google Shape;1443;p47"/>
          <p:cNvSpPr txBox="1"/>
          <p:nvPr>
            <p:ph idx="4294967295" type="title"/>
          </p:nvPr>
        </p:nvSpPr>
        <p:spPr>
          <a:xfrm>
            <a:off x="1904950" y="3369975"/>
            <a:ext cx="1123500" cy="33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400">
                <a:solidFill>
                  <a:schemeClr val="accent2"/>
                </a:solidFill>
              </a:rPr>
              <a:t>1st TERM</a:t>
            </a:r>
            <a:endParaRPr sz="1400">
              <a:solidFill>
                <a:schemeClr val="accent2"/>
              </a:solidFill>
            </a:endParaRPr>
          </a:p>
        </p:txBody>
      </p:sp>
      <p:sp>
        <p:nvSpPr>
          <p:cNvPr id="1444" name="Google Shape;1444;p47"/>
          <p:cNvSpPr txBox="1"/>
          <p:nvPr>
            <p:ph idx="4294967295" type="subTitle"/>
          </p:nvPr>
        </p:nvSpPr>
        <p:spPr>
          <a:xfrm>
            <a:off x="1827100" y="3715542"/>
            <a:ext cx="1279200" cy="660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200">
                <a:solidFill>
                  <a:schemeClr val="accent2"/>
                </a:solidFill>
              </a:rPr>
              <a:t>Mercury is the closest planet </a:t>
            </a:r>
            <a:r>
              <a:rPr lang="en" sz="1200">
                <a:solidFill>
                  <a:schemeClr val="accent2"/>
                </a:solidFill>
              </a:rPr>
              <a:t>to the Sun</a:t>
            </a:r>
            <a:endParaRPr sz="1200">
              <a:solidFill>
                <a:schemeClr val="accent2"/>
              </a:solidFill>
            </a:endParaRPr>
          </a:p>
        </p:txBody>
      </p:sp>
      <p:sp>
        <p:nvSpPr>
          <p:cNvPr id="1445" name="Google Shape;1445;p47"/>
          <p:cNvSpPr txBox="1"/>
          <p:nvPr>
            <p:ph idx="4294967295" type="title"/>
          </p:nvPr>
        </p:nvSpPr>
        <p:spPr>
          <a:xfrm>
            <a:off x="3308465" y="3369975"/>
            <a:ext cx="1123500" cy="33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400">
                <a:solidFill>
                  <a:schemeClr val="accent2"/>
                </a:solidFill>
              </a:rPr>
              <a:t>2nd </a:t>
            </a:r>
            <a:r>
              <a:rPr lang="en" sz="1400">
                <a:solidFill>
                  <a:schemeClr val="accent2"/>
                </a:solidFill>
              </a:rPr>
              <a:t>TERM</a:t>
            </a:r>
            <a:endParaRPr sz="1400">
              <a:solidFill>
                <a:schemeClr val="accent2"/>
              </a:solidFill>
            </a:endParaRPr>
          </a:p>
        </p:txBody>
      </p:sp>
      <p:sp>
        <p:nvSpPr>
          <p:cNvPr id="1446" name="Google Shape;1446;p47"/>
          <p:cNvSpPr txBox="1"/>
          <p:nvPr>
            <p:ph idx="4294967295" type="subTitle"/>
          </p:nvPr>
        </p:nvSpPr>
        <p:spPr>
          <a:xfrm>
            <a:off x="3224926" y="3715542"/>
            <a:ext cx="1279200" cy="660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200">
                <a:solidFill>
                  <a:schemeClr val="accent2"/>
                </a:solidFill>
              </a:rPr>
              <a:t>Despite being red, Mars is a cold place</a:t>
            </a:r>
            <a:endParaRPr sz="1200">
              <a:solidFill>
                <a:schemeClr val="accent2"/>
              </a:solidFill>
            </a:endParaRPr>
          </a:p>
        </p:txBody>
      </p:sp>
      <p:sp>
        <p:nvSpPr>
          <p:cNvPr id="1447" name="Google Shape;1447;p47"/>
          <p:cNvSpPr txBox="1"/>
          <p:nvPr>
            <p:ph idx="4294967295" type="title"/>
          </p:nvPr>
        </p:nvSpPr>
        <p:spPr>
          <a:xfrm>
            <a:off x="4712006" y="3369975"/>
            <a:ext cx="1123500" cy="33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400">
                <a:solidFill>
                  <a:schemeClr val="accent2"/>
                </a:solidFill>
              </a:rPr>
              <a:t>3rd</a:t>
            </a:r>
            <a:r>
              <a:rPr lang="en" sz="1400">
                <a:solidFill>
                  <a:schemeClr val="accent2"/>
                </a:solidFill>
              </a:rPr>
              <a:t> TERM</a:t>
            </a:r>
            <a:endParaRPr sz="1400">
              <a:solidFill>
                <a:schemeClr val="accent2"/>
              </a:solidFill>
            </a:endParaRPr>
          </a:p>
        </p:txBody>
      </p:sp>
      <p:sp>
        <p:nvSpPr>
          <p:cNvPr id="1448" name="Google Shape;1448;p47"/>
          <p:cNvSpPr txBox="1"/>
          <p:nvPr>
            <p:ph idx="4294967295" type="subTitle"/>
          </p:nvPr>
        </p:nvSpPr>
        <p:spPr>
          <a:xfrm>
            <a:off x="4622762" y="3715542"/>
            <a:ext cx="1279200" cy="660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200"/>
              <a:t>Neptune is the farthest planet from the Sun</a:t>
            </a:r>
            <a:endParaRPr sz="1200">
              <a:solidFill>
                <a:schemeClr val="accent2"/>
              </a:solidFill>
            </a:endParaRPr>
          </a:p>
        </p:txBody>
      </p:sp>
      <p:sp>
        <p:nvSpPr>
          <p:cNvPr id="1449" name="Google Shape;1449;p47"/>
          <p:cNvSpPr txBox="1"/>
          <p:nvPr>
            <p:ph idx="4294967295" type="title"/>
          </p:nvPr>
        </p:nvSpPr>
        <p:spPr>
          <a:xfrm>
            <a:off x="6115559" y="3369975"/>
            <a:ext cx="1123500" cy="33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400">
                <a:solidFill>
                  <a:schemeClr val="accent2"/>
                </a:solidFill>
              </a:rPr>
              <a:t>4th</a:t>
            </a:r>
            <a:r>
              <a:rPr lang="en" sz="1400">
                <a:solidFill>
                  <a:schemeClr val="accent2"/>
                </a:solidFill>
              </a:rPr>
              <a:t> TERM</a:t>
            </a:r>
            <a:endParaRPr sz="1400">
              <a:solidFill>
                <a:schemeClr val="accent2"/>
              </a:solidFill>
            </a:endParaRPr>
          </a:p>
        </p:txBody>
      </p:sp>
      <p:sp>
        <p:nvSpPr>
          <p:cNvPr id="1450" name="Google Shape;1450;p47"/>
          <p:cNvSpPr txBox="1"/>
          <p:nvPr>
            <p:ph idx="4294967295" type="subTitle"/>
          </p:nvPr>
        </p:nvSpPr>
        <p:spPr>
          <a:xfrm>
            <a:off x="6020574" y="3715542"/>
            <a:ext cx="1279200" cy="660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200"/>
              <a:t>Saturn is the ringed planet and a gas giant</a:t>
            </a:r>
            <a:endParaRPr sz="1200">
              <a:solidFill>
                <a:schemeClr val="accent2"/>
              </a:solidFill>
            </a:endParaRPr>
          </a:p>
          <a:p>
            <a:pPr indent="0" lvl="0" marL="0" rtl="0" algn="ctr">
              <a:spcBef>
                <a:spcPts val="1600"/>
              </a:spcBef>
              <a:spcAft>
                <a:spcPts val="1600"/>
              </a:spcAft>
              <a:buNone/>
            </a:pPr>
            <a:r>
              <a:t/>
            </a:r>
            <a:endParaRPr sz="1200">
              <a:solidFill>
                <a:schemeClr val="accent2"/>
              </a:solidFill>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454" name="Shape 1454"/>
        <p:cNvGrpSpPr/>
        <p:nvPr/>
      </p:nvGrpSpPr>
      <p:grpSpPr>
        <a:xfrm>
          <a:off x="0" y="0"/>
          <a:ext cx="0" cy="0"/>
          <a:chOff x="0" y="0"/>
          <a:chExt cx="0" cy="0"/>
        </a:xfrm>
      </p:grpSpPr>
      <p:grpSp>
        <p:nvGrpSpPr>
          <p:cNvPr id="1455" name="Google Shape;1455;p48"/>
          <p:cNvGrpSpPr/>
          <p:nvPr/>
        </p:nvGrpSpPr>
        <p:grpSpPr>
          <a:xfrm rot="-9599139">
            <a:off x="7696326" y="1713942"/>
            <a:ext cx="1062839" cy="2257400"/>
            <a:chOff x="1327775" y="1426950"/>
            <a:chExt cx="399125" cy="847775"/>
          </a:xfrm>
        </p:grpSpPr>
        <p:sp>
          <p:nvSpPr>
            <p:cNvPr id="1456" name="Google Shape;1456;p48"/>
            <p:cNvSpPr/>
            <p:nvPr/>
          </p:nvSpPr>
          <p:spPr>
            <a:xfrm>
              <a:off x="1327775" y="1426950"/>
              <a:ext cx="399125" cy="847775"/>
            </a:xfrm>
            <a:custGeom>
              <a:rect b="b" l="l" r="r" t="t"/>
              <a:pathLst>
                <a:path extrusionOk="0" h="33911" w="15965">
                  <a:moveTo>
                    <a:pt x="14194" y="0"/>
                  </a:moveTo>
                  <a:lnTo>
                    <a:pt x="14194" y="0"/>
                  </a:lnTo>
                  <a:cubicBezTo>
                    <a:pt x="8929" y="3415"/>
                    <a:pt x="4769" y="8505"/>
                    <a:pt x="2472" y="14345"/>
                  </a:cubicBezTo>
                  <a:cubicBezTo>
                    <a:pt x="175" y="20184"/>
                    <a:pt x="0" y="27824"/>
                    <a:pt x="1527" y="33911"/>
                  </a:cubicBezTo>
                  <a:cubicBezTo>
                    <a:pt x="6946" y="30488"/>
                    <a:pt x="11210" y="25273"/>
                    <a:pt x="13490" y="19285"/>
                  </a:cubicBezTo>
                  <a:cubicBezTo>
                    <a:pt x="15770" y="13295"/>
                    <a:pt x="15965" y="6160"/>
                    <a:pt x="1419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48"/>
            <p:cNvSpPr/>
            <p:nvPr/>
          </p:nvSpPr>
          <p:spPr>
            <a:xfrm>
              <a:off x="1414525" y="1439050"/>
              <a:ext cx="265275" cy="714225"/>
            </a:xfrm>
            <a:custGeom>
              <a:rect b="b" l="l" r="r" t="t"/>
              <a:pathLst>
                <a:path extrusionOk="0" h="28569" w="10611">
                  <a:moveTo>
                    <a:pt x="10464" y="0"/>
                  </a:moveTo>
                  <a:cubicBezTo>
                    <a:pt x="10432" y="0"/>
                    <a:pt x="10401" y="17"/>
                    <a:pt x="10382" y="56"/>
                  </a:cubicBezTo>
                  <a:cubicBezTo>
                    <a:pt x="7058" y="7151"/>
                    <a:pt x="4218" y="14468"/>
                    <a:pt x="1894" y="21951"/>
                  </a:cubicBezTo>
                  <a:cubicBezTo>
                    <a:pt x="1228" y="24099"/>
                    <a:pt x="604" y="26261"/>
                    <a:pt x="22" y="28434"/>
                  </a:cubicBezTo>
                  <a:cubicBezTo>
                    <a:pt x="0" y="28516"/>
                    <a:pt x="68" y="28569"/>
                    <a:pt x="133" y="28569"/>
                  </a:cubicBezTo>
                  <a:cubicBezTo>
                    <a:pt x="176" y="28569"/>
                    <a:pt x="218" y="28546"/>
                    <a:pt x="232" y="28492"/>
                  </a:cubicBezTo>
                  <a:cubicBezTo>
                    <a:pt x="2247" y="20964"/>
                    <a:pt x="4775" y="13582"/>
                    <a:pt x="7796" y="6398"/>
                  </a:cubicBezTo>
                  <a:cubicBezTo>
                    <a:pt x="8679" y="4302"/>
                    <a:pt x="9604" y="2226"/>
                    <a:pt x="10570" y="166"/>
                  </a:cubicBezTo>
                  <a:cubicBezTo>
                    <a:pt x="10611" y="80"/>
                    <a:pt x="10535" y="0"/>
                    <a:pt x="1046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48"/>
            <p:cNvSpPr/>
            <p:nvPr/>
          </p:nvSpPr>
          <p:spPr>
            <a:xfrm>
              <a:off x="1585775" y="1594475"/>
              <a:ext cx="122650" cy="54300"/>
            </a:xfrm>
            <a:custGeom>
              <a:rect b="b" l="l" r="r" t="t"/>
              <a:pathLst>
                <a:path extrusionOk="0" h="2172" w="4906">
                  <a:moveTo>
                    <a:pt x="4731" y="1"/>
                  </a:moveTo>
                  <a:cubicBezTo>
                    <a:pt x="4716" y="1"/>
                    <a:pt x="4700" y="4"/>
                    <a:pt x="4684" y="11"/>
                  </a:cubicBezTo>
                  <a:lnTo>
                    <a:pt x="113" y="1975"/>
                  </a:lnTo>
                  <a:cubicBezTo>
                    <a:pt x="1" y="2022"/>
                    <a:pt x="72" y="2172"/>
                    <a:pt x="176" y="2172"/>
                  </a:cubicBezTo>
                  <a:cubicBezTo>
                    <a:pt x="191" y="2172"/>
                    <a:pt x="206" y="2169"/>
                    <a:pt x="222" y="2162"/>
                  </a:cubicBezTo>
                  <a:lnTo>
                    <a:pt x="4794" y="198"/>
                  </a:lnTo>
                  <a:cubicBezTo>
                    <a:pt x="4906" y="151"/>
                    <a:pt x="4836" y="1"/>
                    <a:pt x="473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48"/>
            <p:cNvSpPr/>
            <p:nvPr/>
          </p:nvSpPr>
          <p:spPr>
            <a:xfrm>
              <a:off x="1537400" y="1732275"/>
              <a:ext cx="168350" cy="50450"/>
            </a:xfrm>
            <a:custGeom>
              <a:rect b="b" l="l" r="r" t="t"/>
              <a:pathLst>
                <a:path extrusionOk="0" h="2018" w="6734">
                  <a:moveTo>
                    <a:pt x="6585" y="1"/>
                  </a:moveTo>
                  <a:cubicBezTo>
                    <a:pt x="6575" y="1"/>
                    <a:pt x="6565" y="2"/>
                    <a:pt x="6553" y="6"/>
                  </a:cubicBezTo>
                  <a:lnTo>
                    <a:pt x="123" y="1804"/>
                  </a:lnTo>
                  <a:cubicBezTo>
                    <a:pt x="0" y="1839"/>
                    <a:pt x="38" y="2018"/>
                    <a:pt x="150" y="2018"/>
                  </a:cubicBezTo>
                  <a:cubicBezTo>
                    <a:pt x="160" y="2018"/>
                    <a:pt x="170" y="2016"/>
                    <a:pt x="182" y="2013"/>
                  </a:cubicBezTo>
                  <a:lnTo>
                    <a:pt x="6611" y="214"/>
                  </a:lnTo>
                  <a:cubicBezTo>
                    <a:pt x="6734" y="180"/>
                    <a:pt x="6697" y="1"/>
                    <a:pt x="658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48"/>
            <p:cNvSpPr/>
            <p:nvPr/>
          </p:nvSpPr>
          <p:spPr>
            <a:xfrm>
              <a:off x="1489850" y="1860675"/>
              <a:ext cx="204925" cy="57775"/>
            </a:xfrm>
            <a:custGeom>
              <a:rect b="b" l="l" r="r" t="t"/>
              <a:pathLst>
                <a:path extrusionOk="0" h="2311" w="8197">
                  <a:moveTo>
                    <a:pt x="8039" y="1"/>
                  </a:moveTo>
                  <a:cubicBezTo>
                    <a:pt x="8031" y="1"/>
                    <a:pt x="8022" y="2"/>
                    <a:pt x="8012" y="4"/>
                  </a:cubicBezTo>
                  <a:cubicBezTo>
                    <a:pt x="5358" y="612"/>
                    <a:pt x="2728" y="1308"/>
                    <a:pt x="122" y="2095"/>
                  </a:cubicBezTo>
                  <a:cubicBezTo>
                    <a:pt x="1" y="2132"/>
                    <a:pt x="37" y="2310"/>
                    <a:pt x="146" y="2310"/>
                  </a:cubicBezTo>
                  <a:cubicBezTo>
                    <a:pt x="157" y="2310"/>
                    <a:pt x="168" y="2309"/>
                    <a:pt x="180" y="2305"/>
                  </a:cubicBezTo>
                  <a:cubicBezTo>
                    <a:pt x="2786" y="1518"/>
                    <a:pt x="5416" y="822"/>
                    <a:pt x="8070" y="214"/>
                  </a:cubicBezTo>
                  <a:cubicBezTo>
                    <a:pt x="8197" y="185"/>
                    <a:pt x="8156" y="1"/>
                    <a:pt x="803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48"/>
            <p:cNvSpPr/>
            <p:nvPr/>
          </p:nvSpPr>
          <p:spPr>
            <a:xfrm>
              <a:off x="1563075" y="1486250"/>
              <a:ext cx="66200" cy="65175"/>
            </a:xfrm>
            <a:custGeom>
              <a:rect b="b" l="l" r="r" t="t"/>
              <a:pathLst>
                <a:path extrusionOk="0" h="2607" w="2648">
                  <a:moveTo>
                    <a:pt x="159" y="0"/>
                  </a:moveTo>
                  <a:cubicBezTo>
                    <a:pt x="80" y="0"/>
                    <a:pt x="1" y="86"/>
                    <a:pt x="58" y="162"/>
                  </a:cubicBezTo>
                  <a:lnTo>
                    <a:pt x="224" y="379"/>
                  </a:lnTo>
                  <a:cubicBezTo>
                    <a:pt x="248" y="410"/>
                    <a:pt x="280" y="424"/>
                    <a:pt x="312" y="425"/>
                  </a:cubicBezTo>
                  <a:lnTo>
                    <a:pt x="312" y="425"/>
                  </a:lnTo>
                  <a:lnTo>
                    <a:pt x="2418" y="2574"/>
                  </a:lnTo>
                  <a:cubicBezTo>
                    <a:pt x="2440" y="2597"/>
                    <a:pt x="2466" y="2607"/>
                    <a:pt x="2490" y="2607"/>
                  </a:cubicBezTo>
                  <a:cubicBezTo>
                    <a:pt x="2573" y="2607"/>
                    <a:pt x="2648" y="2498"/>
                    <a:pt x="2572" y="2421"/>
                  </a:cubicBezTo>
                  <a:lnTo>
                    <a:pt x="229" y="30"/>
                  </a:lnTo>
                  <a:cubicBezTo>
                    <a:pt x="209" y="9"/>
                    <a:pt x="184" y="0"/>
                    <a:pt x="1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48"/>
            <p:cNvSpPr/>
            <p:nvPr/>
          </p:nvSpPr>
          <p:spPr>
            <a:xfrm>
              <a:off x="1456500" y="1639075"/>
              <a:ext cx="107300" cy="77925"/>
            </a:xfrm>
            <a:custGeom>
              <a:rect b="b" l="l" r="r" t="t"/>
              <a:pathLst>
                <a:path extrusionOk="0" h="3117" w="4292">
                  <a:moveTo>
                    <a:pt x="170" y="1"/>
                  </a:moveTo>
                  <a:cubicBezTo>
                    <a:pt x="80" y="1"/>
                    <a:pt x="1" y="111"/>
                    <a:pt x="88" y="180"/>
                  </a:cubicBezTo>
                  <a:cubicBezTo>
                    <a:pt x="1379" y="1209"/>
                    <a:pt x="2712" y="2181"/>
                    <a:pt x="4085" y="3098"/>
                  </a:cubicBezTo>
                  <a:cubicBezTo>
                    <a:pt x="4105" y="3111"/>
                    <a:pt x="4124" y="3117"/>
                    <a:pt x="4142" y="3117"/>
                  </a:cubicBezTo>
                  <a:cubicBezTo>
                    <a:pt x="4232" y="3117"/>
                    <a:pt x="4292" y="2975"/>
                    <a:pt x="4195" y="2910"/>
                  </a:cubicBezTo>
                  <a:cubicBezTo>
                    <a:pt x="2837" y="2004"/>
                    <a:pt x="1519" y="1042"/>
                    <a:pt x="241" y="27"/>
                  </a:cubicBezTo>
                  <a:cubicBezTo>
                    <a:pt x="219" y="9"/>
                    <a:pt x="194" y="1"/>
                    <a:pt x="17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48"/>
            <p:cNvSpPr/>
            <p:nvPr/>
          </p:nvSpPr>
          <p:spPr>
            <a:xfrm>
              <a:off x="1388200" y="1750375"/>
              <a:ext cx="122925" cy="101525"/>
            </a:xfrm>
            <a:custGeom>
              <a:rect b="b" l="l" r="r" t="t"/>
              <a:pathLst>
                <a:path extrusionOk="0" h="4061" w="4917">
                  <a:moveTo>
                    <a:pt x="168" y="0"/>
                  </a:moveTo>
                  <a:cubicBezTo>
                    <a:pt x="79" y="0"/>
                    <a:pt x="1" y="110"/>
                    <a:pt x="85" y="180"/>
                  </a:cubicBezTo>
                  <a:lnTo>
                    <a:pt x="4678" y="4033"/>
                  </a:lnTo>
                  <a:cubicBezTo>
                    <a:pt x="4701" y="4053"/>
                    <a:pt x="4726" y="4061"/>
                    <a:pt x="4750" y="4061"/>
                  </a:cubicBezTo>
                  <a:cubicBezTo>
                    <a:pt x="4839" y="4061"/>
                    <a:pt x="4916" y="3951"/>
                    <a:pt x="4832" y="3880"/>
                  </a:cubicBezTo>
                  <a:lnTo>
                    <a:pt x="4831" y="3880"/>
                  </a:lnTo>
                  <a:lnTo>
                    <a:pt x="239" y="27"/>
                  </a:lnTo>
                  <a:cubicBezTo>
                    <a:pt x="217" y="8"/>
                    <a:pt x="192" y="0"/>
                    <a:pt x="1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48"/>
            <p:cNvSpPr/>
            <p:nvPr/>
          </p:nvSpPr>
          <p:spPr>
            <a:xfrm>
              <a:off x="1345775" y="1933450"/>
              <a:ext cx="110100" cy="74000"/>
            </a:xfrm>
            <a:custGeom>
              <a:rect b="b" l="l" r="r" t="t"/>
              <a:pathLst>
                <a:path extrusionOk="0" h="2960" w="4404">
                  <a:moveTo>
                    <a:pt x="144" y="0"/>
                  </a:moveTo>
                  <a:cubicBezTo>
                    <a:pt x="58" y="0"/>
                    <a:pt x="0" y="140"/>
                    <a:pt x="92" y="209"/>
                  </a:cubicBezTo>
                  <a:cubicBezTo>
                    <a:pt x="1414" y="1189"/>
                    <a:pt x="2782" y="2100"/>
                    <a:pt x="4193" y="2944"/>
                  </a:cubicBezTo>
                  <a:cubicBezTo>
                    <a:pt x="4212" y="2955"/>
                    <a:pt x="4230" y="2960"/>
                    <a:pt x="4247" y="2960"/>
                  </a:cubicBezTo>
                  <a:cubicBezTo>
                    <a:pt x="4341" y="2960"/>
                    <a:pt x="4403" y="2816"/>
                    <a:pt x="4303" y="2756"/>
                  </a:cubicBezTo>
                  <a:lnTo>
                    <a:pt x="4302" y="2756"/>
                  </a:lnTo>
                  <a:cubicBezTo>
                    <a:pt x="2888" y="1911"/>
                    <a:pt x="1522" y="999"/>
                    <a:pt x="201" y="21"/>
                  </a:cubicBezTo>
                  <a:cubicBezTo>
                    <a:pt x="182" y="7"/>
                    <a:pt x="162" y="0"/>
                    <a:pt x="144" y="0"/>
                  </a:cubicBezTo>
                  <a:close/>
                </a:path>
              </a:pathLst>
            </a:custGeom>
            <a:solidFill>
              <a:srgbClr val="FFF4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48"/>
            <p:cNvSpPr/>
            <p:nvPr/>
          </p:nvSpPr>
          <p:spPr>
            <a:xfrm>
              <a:off x="1444300" y="2020200"/>
              <a:ext cx="185550" cy="45375"/>
            </a:xfrm>
            <a:custGeom>
              <a:rect b="b" l="l" r="r" t="t"/>
              <a:pathLst>
                <a:path extrusionOk="0" h="1815" w="7422">
                  <a:moveTo>
                    <a:pt x="7263" y="0"/>
                  </a:moveTo>
                  <a:cubicBezTo>
                    <a:pt x="7255" y="0"/>
                    <a:pt x="7246" y="1"/>
                    <a:pt x="7237" y="3"/>
                  </a:cubicBezTo>
                  <a:lnTo>
                    <a:pt x="127" y="1601"/>
                  </a:lnTo>
                  <a:cubicBezTo>
                    <a:pt x="0" y="1630"/>
                    <a:pt x="42" y="1814"/>
                    <a:pt x="159" y="1814"/>
                  </a:cubicBezTo>
                  <a:cubicBezTo>
                    <a:pt x="167" y="1814"/>
                    <a:pt x="176" y="1813"/>
                    <a:pt x="185" y="1811"/>
                  </a:cubicBezTo>
                  <a:lnTo>
                    <a:pt x="7294" y="213"/>
                  </a:lnTo>
                  <a:cubicBezTo>
                    <a:pt x="7422" y="184"/>
                    <a:pt x="7380" y="0"/>
                    <a:pt x="72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48"/>
            <p:cNvSpPr/>
            <p:nvPr/>
          </p:nvSpPr>
          <p:spPr>
            <a:xfrm>
              <a:off x="1328675" y="2077225"/>
              <a:ext cx="101300" cy="57050"/>
            </a:xfrm>
            <a:custGeom>
              <a:rect b="b" l="l" r="r" t="t"/>
              <a:pathLst>
                <a:path extrusionOk="0" h="2282" w="4052">
                  <a:moveTo>
                    <a:pt x="159" y="0"/>
                  </a:moveTo>
                  <a:cubicBezTo>
                    <a:pt x="63" y="0"/>
                    <a:pt x="0" y="142"/>
                    <a:pt x="103" y="203"/>
                  </a:cubicBezTo>
                  <a:lnTo>
                    <a:pt x="103" y="203"/>
                  </a:lnTo>
                  <a:lnTo>
                    <a:pt x="103" y="203"/>
                  </a:lnTo>
                  <a:lnTo>
                    <a:pt x="346" y="348"/>
                  </a:lnTo>
                  <a:cubicBezTo>
                    <a:pt x="362" y="358"/>
                    <a:pt x="378" y="363"/>
                    <a:pt x="394" y="364"/>
                  </a:cubicBezTo>
                  <a:lnTo>
                    <a:pt x="394" y="364"/>
                  </a:lnTo>
                  <a:lnTo>
                    <a:pt x="3837" y="2267"/>
                  </a:lnTo>
                  <a:cubicBezTo>
                    <a:pt x="3856" y="2277"/>
                    <a:pt x="3874" y="2282"/>
                    <a:pt x="3891" y="2282"/>
                  </a:cubicBezTo>
                  <a:cubicBezTo>
                    <a:pt x="3988" y="2282"/>
                    <a:pt x="4051" y="2138"/>
                    <a:pt x="3947" y="2080"/>
                  </a:cubicBezTo>
                  <a:lnTo>
                    <a:pt x="212" y="15"/>
                  </a:lnTo>
                  <a:cubicBezTo>
                    <a:pt x="194" y="5"/>
                    <a:pt x="176" y="0"/>
                    <a:pt x="159" y="0"/>
                  </a:cubicBezTo>
                  <a:close/>
                </a:path>
              </a:pathLst>
            </a:custGeom>
            <a:solidFill>
              <a:srgbClr val="FFF4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7" name="Google Shape;1467;p48"/>
          <p:cNvGrpSpPr/>
          <p:nvPr/>
        </p:nvGrpSpPr>
        <p:grpSpPr>
          <a:xfrm rot="10640382">
            <a:off x="8260657" y="1701095"/>
            <a:ext cx="1062858" cy="2257519"/>
            <a:chOff x="1327775" y="1426950"/>
            <a:chExt cx="399125" cy="847775"/>
          </a:xfrm>
        </p:grpSpPr>
        <p:sp>
          <p:nvSpPr>
            <p:cNvPr id="1468" name="Google Shape;1468;p48"/>
            <p:cNvSpPr/>
            <p:nvPr/>
          </p:nvSpPr>
          <p:spPr>
            <a:xfrm>
              <a:off x="1327775" y="1426950"/>
              <a:ext cx="399125" cy="847775"/>
            </a:xfrm>
            <a:custGeom>
              <a:rect b="b" l="l" r="r" t="t"/>
              <a:pathLst>
                <a:path extrusionOk="0" h="33911" w="15965">
                  <a:moveTo>
                    <a:pt x="14194" y="0"/>
                  </a:moveTo>
                  <a:lnTo>
                    <a:pt x="14194" y="0"/>
                  </a:lnTo>
                  <a:cubicBezTo>
                    <a:pt x="8929" y="3415"/>
                    <a:pt x="4769" y="8505"/>
                    <a:pt x="2472" y="14345"/>
                  </a:cubicBezTo>
                  <a:cubicBezTo>
                    <a:pt x="175" y="20184"/>
                    <a:pt x="0" y="27824"/>
                    <a:pt x="1527" y="33911"/>
                  </a:cubicBezTo>
                  <a:cubicBezTo>
                    <a:pt x="6946" y="30488"/>
                    <a:pt x="11210" y="25273"/>
                    <a:pt x="13490" y="19285"/>
                  </a:cubicBezTo>
                  <a:cubicBezTo>
                    <a:pt x="15770" y="13295"/>
                    <a:pt x="15965" y="6160"/>
                    <a:pt x="1419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48"/>
            <p:cNvSpPr/>
            <p:nvPr/>
          </p:nvSpPr>
          <p:spPr>
            <a:xfrm>
              <a:off x="1414525" y="1439050"/>
              <a:ext cx="265275" cy="714225"/>
            </a:xfrm>
            <a:custGeom>
              <a:rect b="b" l="l" r="r" t="t"/>
              <a:pathLst>
                <a:path extrusionOk="0" h="28569" w="10611">
                  <a:moveTo>
                    <a:pt x="10464" y="0"/>
                  </a:moveTo>
                  <a:cubicBezTo>
                    <a:pt x="10432" y="0"/>
                    <a:pt x="10401" y="17"/>
                    <a:pt x="10382" y="56"/>
                  </a:cubicBezTo>
                  <a:cubicBezTo>
                    <a:pt x="7058" y="7151"/>
                    <a:pt x="4218" y="14468"/>
                    <a:pt x="1894" y="21951"/>
                  </a:cubicBezTo>
                  <a:cubicBezTo>
                    <a:pt x="1228" y="24099"/>
                    <a:pt x="604" y="26261"/>
                    <a:pt x="22" y="28434"/>
                  </a:cubicBezTo>
                  <a:cubicBezTo>
                    <a:pt x="0" y="28516"/>
                    <a:pt x="68" y="28569"/>
                    <a:pt x="133" y="28569"/>
                  </a:cubicBezTo>
                  <a:cubicBezTo>
                    <a:pt x="176" y="28569"/>
                    <a:pt x="218" y="28546"/>
                    <a:pt x="232" y="28492"/>
                  </a:cubicBezTo>
                  <a:cubicBezTo>
                    <a:pt x="2247" y="20964"/>
                    <a:pt x="4775" y="13582"/>
                    <a:pt x="7796" y="6398"/>
                  </a:cubicBezTo>
                  <a:cubicBezTo>
                    <a:pt x="8679" y="4302"/>
                    <a:pt x="9604" y="2226"/>
                    <a:pt x="10570" y="166"/>
                  </a:cubicBezTo>
                  <a:cubicBezTo>
                    <a:pt x="10611" y="80"/>
                    <a:pt x="10535" y="0"/>
                    <a:pt x="1046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48"/>
            <p:cNvSpPr/>
            <p:nvPr/>
          </p:nvSpPr>
          <p:spPr>
            <a:xfrm>
              <a:off x="1585775" y="1594475"/>
              <a:ext cx="122650" cy="54300"/>
            </a:xfrm>
            <a:custGeom>
              <a:rect b="b" l="l" r="r" t="t"/>
              <a:pathLst>
                <a:path extrusionOk="0" h="2172" w="4906">
                  <a:moveTo>
                    <a:pt x="4731" y="1"/>
                  </a:moveTo>
                  <a:cubicBezTo>
                    <a:pt x="4716" y="1"/>
                    <a:pt x="4700" y="4"/>
                    <a:pt x="4684" y="11"/>
                  </a:cubicBezTo>
                  <a:lnTo>
                    <a:pt x="113" y="1975"/>
                  </a:lnTo>
                  <a:cubicBezTo>
                    <a:pt x="1" y="2022"/>
                    <a:pt x="72" y="2172"/>
                    <a:pt x="176" y="2172"/>
                  </a:cubicBezTo>
                  <a:cubicBezTo>
                    <a:pt x="191" y="2172"/>
                    <a:pt x="206" y="2169"/>
                    <a:pt x="222" y="2162"/>
                  </a:cubicBezTo>
                  <a:lnTo>
                    <a:pt x="4794" y="198"/>
                  </a:lnTo>
                  <a:cubicBezTo>
                    <a:pt x="4906" y="151"/>
                    <a:pt x="4836" y="1"/>
                    <a:pt x="473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48"/>
            <p:cNvSpPr/>
            <p:nvPr/>
          </p:nvSpPr>
          <p:spPr>
            <a:xfrm>
              <a:off x="1537400" y="1732275"/>
              <a:ext cx="168350" cy="50450"/>
            </a:xfrm>
            <a:custGeom>
              <a:rect b="b" l="l" r="r" t="t"/>
              <a:pathLst>
                <a:path extrusionOk="0" h="2018" w="6734">
                  <a:moveTo>
                    <a:pt x="6585" y="1"/>
                  </a:moveTo>
                  <a:cubicBezTo>
                    <a:pt x="6575" y="1"/>
                    <a:pt x="6565" y="2"/>
                    <a:pt x="6553" y="6"/>
                  </a:cubicBezTo>
                  <a:lnTo>
                    <a:pt x="123" y="1804"/>
                  </a:lnTo>
                  <a:cubicBezTo>
                    <a:pt x="0" y="1839"/>
                    <a:pt x="38" y="2018"/>
                    <a:pt x="150" y="2018"/>
                  </a:cubicBezTo>
                  <a:cubicBezTo>
                    <a:pt x="160" y="2018"/>
                    <a:pt x="170" y="2016"/>
                    <a:pt x="182" y="2013"/>
                  </a:cubicBezTo>
                  <a:lnTo>
                    <a:pt x="6611" y="214"/>
                  </a:lnTo>
                  <a:cubicBezTo>
                    <a:pt x="6734" y="180"/>
                    <a:pt x="6697" y="1"/>
                    <a:pt x="658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48"/>
            <p:cNvSpPr/>
            <p:nvPr/>
          </p:nvSpPr>
          <p:spPr>
            <a:xfrm>
              <a:off x="1489850" y="1860675"/>
              <a:ext cx="204925" cy="57775"/>
            </a:xfrm>
            <a:custGeom>
              <a:rect b="b" l="l" r="r" t="t"/>
              <a:pathLst>
                <a:path extrusionOk="0" h="2311" w="8197">
                  <a:moveTo>
                    <a:pt x="8039" y="1"/>
                  </a:moveTo>
                  <a:cubicBezTo>
                    <a:pt x="8031" y="1"/>
                    <a:pt x="8022" y="2"/>
                    <a:pt x="8012" y="4"/>
                  </a:cubicBezTo>
                  <a:cubicBezTo>
                    <a:pt x="5358" y="612"/>
                    <a:pt x="2728" y="1308"/>
                    <a:pt x="122" y="2095"/>
                  </a:cubicBezTo>
                  <a:cubicBezTo>
                    <a:pt x="1" y="2132"/>
                    <a:pt x="37" y="2310"/>
                    <a:pt x="146" y="2310"/>
                  </a:cubicBezTo>
                  <a:cubicBezTo>
                    <a:pt x="157" y="2310"/>
                    <a:pt x="168" y="2309"/>
                    <a:pt x="180" y="2305"/>
                  </a:cubicBezTo>
                  <a:cubicBezTo>
                    <a:pt x="2786" y="1518"/>
                    <a:pt x="5416" y="822"/>
                    <a:pt x="8070" y="214"/>
                  </a:cubicBezTo>
                  <a:cubicBezTo>
                    <a:pt x="8197" y="185"/>
                    <a:pt x="8156" y="1"/>
                    <a:pt x="803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48"/>
            <p:cNvSpPr/>
            <p:nvPr/>
          </p:nvSpPr>
          <p:spPr>
            <a:xfrm>
              <a:off x="1563075" y="1486250"/>
              <a:ext cx="66200" cy="65175"/>
            </a:xfrm>
            <a:custGeom>
              <a:rect b="b" l="l" r="r" t="t"/>
              <a:pathLst>
                <a:path extrusionOk="0" h="2607" w="2648">
                  <a:moveTo>
                    <a:pt x="159" y="0"/>
                  </a:moveTo>
                  <a:cubicBezTo>
                    <a:pt x="80" y="0"/>
                    <a:pt x="1" y="86"/>
                    <a:pt x="58" y="162"/>
                  </a:cubicBezTo>
                  <a:lnTo>
                    <a:pt x="224" y="379"/>
                  </a:lnTo>
                  <a:cubicBezTo>
                    <a:pt x="248" y="410"/>
                    <a:pt x="280" y="424"/>
                    <a:pt x="312" y="425"/>
                  </a:cubicBezTo>
                  <a:lnTo>
                    <a:pt x="312" y="425"/>
                  </a:lnTo>
                  <a:lnTo>
                    <a:pt x="2418" y="2574"/>
                  </a:lnTo>
                  <a:cubicBezTo>
                    <a:pt x="2440" y="2597"/>
                    <a:pt x="2466" y="2607"/>
                    <a:pt x="2490" y="2607"/>
                  </a:cubicBezTo>
                  <a:cubicBezTo>
                    <a:pt x="2573" y="2607"/>
                    <a:pt x="2648" y="2498"/>
                    <a:pt x="2572" y="2421"/>
                  </a:cubicBezTo>
                  <a:lnTo>
                    <a:pt x="229" y="30"/>
                  </a:lnTo>
                  <a:cubicBezTo>
                    <a:pt x="209" y="9"/>
                    <a:pt x="184" y="0"/>
                    <a:pt x="1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48"/>
            <p:cNvSpPr/>
            <p:nvPr/>
          </p:nvSpPr>
          <p:spPr>
            <a:xfrm>
              <a:off x="1456500" y="1639075"/>
              <a:ext cx="107300" cy="77925"/>
            </a:xfrm>
            <a:custGeom>
              <a:rect b="b" l="l" r="r" t="t"/>
              <a:pathLst>
                <a:path extrusionOk="0" h="3117" w="4292">
                  <a:moveTo>
                    <a:pt x="170" y="1"/>
                  </a:moveTo>
                  <a:cubicBezTo>
                    <a:pt x="80" y="1"/>
                    <a:pt x="1" y="111"/>
                    <a:pt x="88" y="180"/>
                  </a:cubicBezTo>
                  <a:cubicBezTo>
                    <a:pt x="1379" y="1209"/>
                    <a:pt x="2712" y="2181"/>
                    <a:pt x="4085" y="3098"/>
                  </a:cubicBezTo>
                  <a:cubicBezTo>
                    <a:pt x="4105" y="3111"/>
                    <a:pt x="4124" y="3117"/>
                    <a:pt x="4142" y="3117"/>
                  </a:cubicBezTo>
                  <a:cubicBezTo>
                    <a:pt x="4232" y="3117"/>
                    <a:pt x="4292" y="2975"/>
                    <a:pt x="4195" y="2910"/>
                  </a:cubicBezTo>
                  <a:cubicBezTo>
                    <a:pt x="2837" y="2004"/>
                    <a:pt x="1519" y="1042"/>
                    <a:pt x="241" y="27"/>
                  </a:cubicBezTo>
                  <a:cubicBezTo>
                    <a:pt x="219" y="9"/>
                    <a:pt x="194" y="1"/>
                    <a:pt x="17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48"/>
            <p:cNvSpPr/>
            <p:nvPr/>
          </p:nvSpPr>
          <p:spPr>
            <a:xfrm>
              <a:off x="1388200" y="1750375"/>
              <a:ext cx="122925" cy="101525"/>
            </a:xfrm>
            <a:custGeom>
              <a:rect b="b" l="l" r="r" t="t"/>
              <a:pathLst>
                <a:path extrusionOk="0" h="4061" w="4917">
                  <a:moveTo>
                    <a:pt x="168" y="0"/>
                  </a:moveTo>
                  <a:cubicBezTo>
                    <a:pt x="79" y="0"/>
                    <a:pt x="1" y="110"/>
                    <a:pt x="85" y="180"/>
                  </a:cubicBezTo>
                  <a:lnTo>
                    <a:pt x="4678" y="4033"/>
                  </a:lnTo>
                  <a:cubicBezTo>
                    <a:pt x="4701" y="4053"/>
                    <a:pt x="4726" y="4061"/>
                    <a:pt x="4750" y="4061"/>
                  </a:cubicBezTo>
                  <a:cubicBezTo>
                    <a:pt x="4839" y="4061"/>
                    <a:pt x="4916" y="3951"/>
                    <a:pt x="4832" y="3880"/>
                  </a:cubicBezTo>
                  <a:lnTo>
                    <a:pt x="4831" y="3880"/>
                  </a:lnTo>
                  <a:lnTo>
                    <a:pt x="239" y="27"/>
                  </a:lnTo>
                  <a:cubicBezTo>
                    <a:pt x="217" y="8"/>
                    <a:pt x="192" y="0"/>
                    <a:pt x="1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48"/>
            <p:cNvSpPr/>
            <p:nvPr/>
          </p:nvSpPr>
          <p:spPr>
            <a:xfrm>
              <a:off x="1345775" y="1933450"/>
              <a:ext cx="110100" cy="74000"/>
            </a:xfrm>
            <a:custGeom>
              <a:rect b="b" l="l" r="r" t="t"/>
              <a:pathLst>
                <a:path extrusionOk="0" h="2960" w="4404">
                  <a:moveTo>
                    <a:pt x="144" y="0"/>
                  </a:moveTo>
                  <a:cubicBezTo>
                    <a:pt x="58" y="0"/>
                    <a:pt x="0" y="140"/>
                    <a:pt x="92" y="209"/>
                  </a:cubicBezTo>
                  <a:cubicBezTo>
                    <a:pt x="1414" y="1189"/>
                    <a:pt x="2782" y="2100"/>
                    <a:pt x="4193" y="2944"/>
                  </a:cubicBezTo>
                  <a:cubicBezTo>
                    <a:pt x="4212" y="2955"/>
                    <a:pt x="4230" y="2960"/>
                    <a:pt x="4247" y="2960"/>
                  </a:cubicBezTo>
                  <a:cubicBezTo>
                    <a:pt x="4341" y="2960"/>
                    <a:pt x="4403" y="2816"/>
                    <a:pt x="4303" y="2756"/>
                  </a:cubicBezTo>
                  <a:lnTo>
                    <a:pt x="4302" y="2756"/>
                  </a:lnTo>
                  <a:cubicBezTo>
                    <a:pt x="2888" y="1911"/>
                    <a:pt x="1522" y="999"/>
                    <a:pt x="201" y="21"/>
                  </a:cubicBezTo>
                  <a:cubicBezTo>
                    <a:pt x="182" y="7"/>
                    <a:pt x="162" y="0"/>
                    <a:pt x="14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48"/>
            <p:cNvSpPr/>
            <p:nvPr/>
          </p:nvSpPr>
          <p:spPr>
            <a:xfrm>
              <a:off x="1444300" y="2020200"/>
              <a:ext cx="185550" cy="45375"/>
            </a:xfrm>
            <a:custGeom>
              <a:rect b="b" l="l" r="r" t="t"/>
              <a:pathLst>
                <a:path extrusionOk="0" h="1815" w="7422">
                  <a:moveTo>
                    <a:pt x="7263" y="0"/>
                  </a:moveTo>
                  <a:cubicBezTo>
                    <a:pt x="7255" y="0"/>
                    <a:pt x="7246" y="1"/>
                    <a:pt x="7237" y="3"/>
                  </a:cubicBezTo>
                  <a:lnTo>
                    <a:pt x="127" y="1601"/>
                  </a:lnTo>
                  <a:cubicBezTo>
                    <a:pt x="0" y="1630"/>
                    <a:pt x="42" y="1814"/>
                    <a:pt x="159" y="1814"/>
                  </a:cubicBezTo>
                  <a:cubicBezTo>
                    <a:pt x="167" y="1814"/>
                    <a:pt x="176" y="1813"/>
                    <a:pt x="185" y="1811"/>
                  </a:cubicBezTo>
                  <a:lnTo>
                    <a:pt x="7294" y="213"/>
                  </a:lnTo>
                  <a:cubicBezTo>
                    <a:pt x="7422" y="184"/>
                    <a:pt x="7380" y="0"/>
                    <a:pt x="72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48"/>
            <p:cNvSpPr/>
            <p:nvPr/>
          </p:nvSpPr>
          <p:spPr>
            <a:xfrm>
              <a:off x="1328675" y="2077225"/>
              <a:ext cx="101300" cy="57050"/>
            </a:xfrm>
            <a:custGeom>
              <a:rect b="b" l="l" r="r" t="t"/>
              <a:pathLst>
                <a:path extrusionOk="0" h="2282" w="4052">
                  <a:moveTo>
                    <a:pt x="159" y="0"/>
                  </a:moveTo>
                  <a:cubicBezTo>
                    <a:pt x="63" y="0"/>
                    <a:pt x="0" y="142"/>
                    <a:pt x="103" y="203"/>
                  </a:cubicBezTo>
                  <a:lnTo>
                    <a:pt x="103" y="203"/>
                  </a:lnTo>
                  <a:lnTo>
                    <a:pt x="103" y="203"/>
                  </a:lnTo>
                  <a:lnTo>
                    <a:pt x="346" y="348"/>
                  </a:lnTo>
                  <a:cubicBezTo>
                    <a:pt x="362" y="358"/>
                    <a:pt x="378" y="363"/>
                    <a:pt x="394" y="364"/>
                  </a:cubicBezTo>
                  <a:lnTo>
                    <a:pt x="394" y="364"/>
                  </a:lnTo>
                  <a:lnTo>
                    <a:pt x="3837" y="2267"/>
                  </a:lnTo>
                  <a:cubicBezTo>
                    <a:pt x="3856" y="2277"/>
                    <a:pt x="3874" y="2282"/>
                    <a:pt x="3891" y="2282"/>
                  </a:cubicBezTo>
                  <a:cubicBezTo>
                    <a:pt x="3988" y="2282"/>
                    <a:pt x="4051" y="2138"/>
                    <a:pt x="3947" y="2080"/>
                  </a:cubicBezTo>
                  <a:lnTo>
                    <a:pt x="212" y="15"/>
                  </a:lnTo>
                  <a:cubicBezTo>
                    <a:pt x="194" y="5"/>
                    <a:pt x="176" y="0"/>
                    <a:pt x="1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79" name="Google Shape;1479;p48"/>
          <p:cNvSpPr/>
          <p:nvPr/>
        </p:nvSpPr>
        <p:spPr>
          <a:xfrm>
            <a:off x="5403401" y="-945226"/>
            <a:ext cx="4467419" cy="3880041"/>
          </a:xfrm>
          <a:custGeom>
            <a:rect b="b" l="l" r="r" t="t"/>
            <a:pathLst>
              <a:path extrusionOk="0" h="26152" w="30111">
                <a:moveTo>
                  <a:pt x="18278" y="0"/>
                </a:moveTo>
                <a:cubicBezTo>
                  <a:pt x="17485" y="0"/>
                  <a:pt x="16699" y="116"/>
                  <a:pt x="15964" y="358"/>
                </a:cubicBezTo>
                <a:cubicBezTo>
                  <a:pt x="13158" y="1285"/>
                  <a:pt x="12221" y="4756"/>
                  <a:pt x="9358" y="5639"/>
                </a:cubicBezTo>
                <a:cubicBezTo>
                  <a:pt x="5157" y="6933"/>
                  <a:pt x="2101" y="8230"/>
                  <a:pt x="1051" y="10981"/>
                </a:cubicBezTo>
                <a:cubicBezTo>
                  <a:pt x="0" y="13734"/>
                  <a:pt x="3628" y="14788"/>
                  <a:pt x="2865" y="17216"/>
                </a:cubicBezTo>
                <a:cubicBezTo>
                  <a:pt x="2101" y="19645"/>
                  <a:pt x="669" y="20049"/>
                  <a:pt x="1719" y="22398"/>
                </a:cubicBezTo>
                <a:cubicBezTo>
                  <a:pt x="2584" y="24330"/>
                  <a:pt x="6355" y="26151"/>
                  <a:pt x="12982" y="26151"/>
                </a:cubicBezTo>
                <a:cubicBezTo>
                  <a:pt x="14410" y="26151"/>
                  <a:pt x="15971" y="26066"/>
                  <a:pt x="17664" y="25880"/>
                </a:cubicBezTo>
                <a:cubicBezTo>
                  <a:pt x="19635" y="25662"/>
                  <a:pt x="21663" y="25284"/>
                  <a:pt x="23524" y="24588"/>
                </a:cubicBezTo>
                <a:cubicBezTo>
                  <a:pt x="25558" y="23828"/>
                  <a:pt x="28151" y="22315"/>
                  <a:pt x="28524" y="19955"/>
                </a:cubicBezTo>
                <a:cubicBezTo>
                  <a:pt x="28680" y="18963"/>
                  <a:pt x="28227" y="18011"/>
                  <a:pt x="28278" y="17021"/>
                </a:cubicBezTo>
                <a:cubicBezTo>
                  <a:pt x="28373" y="15188"/>
                  <a:pt x="30111" y="14106"/>
                  <a:pt x="29296" y="12156"/>
                </a:cubicBezTo>
                <a:cubicBezTo>
                  <a:pt x="28846" y="11080"/>
                  <a:pt x="27877" y="10141"/>
                  <a:pt x="27151" y="9256"/>
                </a:cubicBezTo>
                <a:cubicBezTo>
                  <a:pt x="25273" y="6965"/>
                  <a:pt x="25490" y="3185"/>
                  <a:pt x="22991" y="1444"/>
                </a:cubicBezTo>
                <a:cubicBezTo>
                  <a:pt x="21660" y="515"/>
                  <a:pt x="19952" y="0"/>
                  <a:pt x="1827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48"/>
          <p:cNvSpPr txBox="1"/>
          <p:nvPr>
            <p:ph type="title"/>
          </p:nvPr>
        </p:nvSpPr>
        <p:spPr>
          <a:xfrm>
            <a:off x="6379125" y="557100"/>
            <a:ext cx="1689000" cy="17325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A Picture is Worth a Thousand Words</a:t>
            </a:r>
            <a:endParaRPr/>
          </a:p>
        </p:txBody>
      </p:sp>
      <p:sp>
        <p:nvSpPr>
          <p:cNvPr id="1481" name="Google Shape;1481;p48"/>
          <p:cNvSpPr/>
          <p:nvPr/>
        </p:nvSpPr>
        <p:spPr>
          <a:xfrm rot="7767700">
            <a:off x="3792951" y="3982525"/>
            <a:ext cx="492638" cy="333223"/>
          </a:xfrm>
          <a:custGeom>
            <a:rect b="b" l="l" r="r" t="t"/>
            <a:pathLst>
              <a:path extrusionOk="0" h="7540" w="11050">
                <a:moveTo>
                  <a:pt x="8100" y="1"/>
                </a:moveTo>
                <a:cubicBezTo>
                  <a:pt x="7014" y="1"/>
                  <a:pt x="5905" y="606"/>
                  <a:pt x="5031" y="1160"/>
                </a:cubicBezTo>
                <a:cubicBezTo>
                  <a:pt x="3844" y="1914"/>
                  <a:pt x="2717" y="2877"/>
                  <a:pt x="1780" y="3926"/>
                </a:cubicBezTo>
                <a:cubicBezTo>
                  <a:pt x="843" y="4976"/>
                  <a:pt x="104" y="6138"/>
                  <a:pt x="0" y="7540"/>
                </a:cubicBezTo>
                <a:cubicBezTo>
                  <a:pt x="770" y="6279"/>
                  <a:pt x="2034" y="5341"/>
                  <a:pt x="3063" y="4768"/>
                </a:cubicBezTo>
                <a:cubicBezTo>
                  <a:pt x="4091" y="4195"/>
                  <a:pt x="5290" y="3997"/>
                  <a:pt x="6467" y="3945"/>
                </a:cubicBezTo>
                <a:cubicBezTo>
                  <a:pt x="7009" y="3922"/>
                  <a:pt x="7653" y="3944"/>
                  <a:pt x="8195" y="3901"/>
                </a:cubicBezTo>
                <a:cubicBezTo>
                  <a:pt x="10050" y="3755"/>
                  <a:pt x="11050" y="1114"/>
                  <a:pt x="9194" y="238"/>
                </a:cubicBezTo>
                <a:cubicBezTo>
                  <a:pt x="8839" y="71"/>
                  <a:pt x="8471" y="1"/>
                  <a:pt x="8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48"/>
          <p:cNvSpPr/>
          <p:nvPr/>
        </p:nvSpPr>
        <p:spPr>
          <a:xfrm rot="7767700">
            <a:off x="1318476" y="1318500"/>
            <a:ext cx="492638" cy="333223"/>
          </a:xfrm>
          <a:custGeom>
            <a:rect b="b" l="l" r="r" t="t"/>
            <a:pathLst>
              <a:path extrusionOk="0" h="7540" w="11050">
                <a:moveTo>
                  <a:pt x="8100" y="1"/>
                </a:moveTo>
                <a:cubicBezTo>
                  <a:pt x="7014" y="1"/>
                  <a:pt x="5905" y="606"/>
                  <a:pt x="5031" y="1160"/>
                </a:cubicBezTo>
                <a:cubicBezTo>
                  <a:pt x="3844" y="1914"/>
                  <a:pt x="2717" y="2877"/>
                  <a:pt x="1780" y="3926"/>
                </a:cubicBezTo>
                <a:cubicBezTo>
                  <a:pt x="843" y="4976"/>
                  <a:pt x="104" y="6138"/>
                  <a:pt x="0" y="7540"/>
                </a:cubicBezTo>
                <a:cubicBezTo>
                  <a:pt x="770" y="6279"/>
                  <a:pt x="2034" y="5341"/>
                  <a:pt x="3063" y="4768"/>
                </a:cubicBezTo>
                <a:cubicBezTo>
                  <a:pt x="4091" y="4195"/>
                  <a:pt x="5290" y="3997"/>
                  <a:pt x="6467" y="3945"/>
                </a:cubicBezTo>
                <a:cubicBezTo>
                  <a:pt x="7009" y="3922"/>
                  <a:pt x="7653" y="3944"/>
                  <a:pt x="8195" y="3901"/>
                </a:cubicBezTo>
                <a:cubicBezTo>
                  <a:pt x="10050" y="3755"/>
                  <a:pt x="11050" y="1114"/>
                  <a:pt x="9194" y="238"/>
                </a:cubicBezTo>
                <a:cubicBezTo>
                  <a:pt x="8839" y="71"/>
                  <a:pt x="8471" y="1"/>
                  <a:pt x="81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48"/>
          <p:cNvSpPr/>
          <p:nvPr/>
        </p:nvSpPr>
        <p:spPr>
          <a:xfrm>
            <a:off x="4324452" y="3549150"/>
            <a:ext cx="254994" cy="303913"/>
          </a:xfrm>
          <a:custGeom>
            <a:rect b="b" l="l" r="r" t="t"/>
            <a:pathLst>
              <a:path extrusionOk="0" h="11903" w="9988">
                <a:moveTo>
                  <a:pt x="6094" y="1"/>
                </a:moveTo>
                <a:cubicBezTo>
                  <a:pt x="5481" y="1"/>
                  <a:pt x="1571" y="1164"/>
                  <a:pt x="1397" y="1501"/>
                </a:cubicBezTo>
                <a:cubicBezTo>
                  <a:pt x="1238" y="1811"/>
                  <a:pt x="3175" y="9126"/>
                  <a:pt x="3164" y="9332"/>
                </a:cubicBezTo>
                <a:cubicBezTo>
                  <a:pt x="3162" y="9361"/>
                  <a:pt x="3162" y="9374"/>
                  <a:pt x="3159" y="9374"/>
                </a:cubicBezTo>
                <a:cubicBezTo>
                  <a:pt x="3141" y="9374"/>
                  <a:pt x="3043" y="8893"/>
                  <a:pt x="2176" y="8607"/>
                </a:cubicBezTo>
                <a:cubicBezTo>
                  <a:pt x="2008" y="8551"/>
                  <a:pt x="1834" y="8524"/>
                  <a:pt x="1663" y="8524"/>
                </a:cubicBezTo>
                <a:cubicBezTo>
                  <a:pt x="804" y="8524"/>
                  <a:pt x="1" y="9211"/>
                  <a:pt x="219" y="10525"/>
                </a:cubicBezTo>
                <a:cubicBezTo>
                  <a:pt x="380" y="11495"/>
                  <a:pt x="1061" y="11903"/>
                  <a:pt x="1753" y="11903"/>
                </a:cubicBezTo>
                <a:cubicBezTo>
                  <a:pt x="2188" y="11903"/>
                  <a:pt x="2626" y="11742"/>
                  <a:pt x="2943" y="11458"/>
                </a:cubicBezTo>
                <a:cubicBezTo>
                  <a:pt x="3766" y="10722"/>
                  <a:pt x="4017" y="9913"/>
                  <a:pt x="4034" y="9585"/>
                </a:cubicBezTo>
                <a:cubicBezTo>
                  <a:pt x="4052" y="9258"/>
                  <a:pt x="2629" y="3822"/>
                  <a:pt x="2734" y="3728"/>
                </a:cubicBezTo>
                <a:cubicBezTo>
                  <a:pt x="2839" y="3635"/>
                  <a:pt x="6126" y="2247"/>
                  <a:pt x="6322" y="2247"/>
                </a:cubicBezTo>
                <a:cubicBezTo>
                  <a:pt x="6322" y="2247"/>
                  <a:pt x="6323" y="2247"/>
                  <a:pt x="6324" y="2247"/>
                </a:cubicBezTo>
                <a:cubicBezTo>
                  <a:pt x="6497" y="2256"/>
                  <a:pt x="8289" y="6674"/>
                  <a:pt x="8404" y="6805"/>
                </a:cubicBezTo>
                <a:cubicBezTo>
                  <a:pt x="8430" y="6834"/>
                  <a:pt x="8413" y="6840"/>
                  <a:pt x="8362" y="6840"/>
                </a:cubicBezTo>
                <a:cubicBezTo>
                  <a:pt x="8320" y="6840"/>
                  <a:pt x="8253" y="6836"/>
                  <a:pt x="8169" y="6836"/>
                </a:cubicBezTo>
                <a:cubicBezTo>
                  <a:pt x="7906" y="6836"/>
                  <a:pt x="7469" y="6882"/>
                  <a:pt x="7042" y="7264"/>
                </a:cubicBezTo>
                <a:cubicBezTo>
                  <a:pt x="6319" y="7912"/>
                  <a:pt x="6143" y="10150"/>
                  <a:pt x="7904" y="10150"/>
                </a:cubicBezTo>
                <a:cubicBezTo>
                  <a:pt x="7907" y="10150"/>
                  <a:pt x="7909" y="10150"/>
                  <a:pt x="7911" y="10150"/>
                </a:cubicBezTo>
                <a:cubicBezTo>
                  <a:pt x="9680" y="10145"/>
                  <a:pt x="9987" y="7941"/>
                  <a:pt x="9790" y="7416"/>
                </a:cubicBezTo>
                <a:cubicBezTo>
                  <a:pt x="9592" y="6890"/>
                  <a:pt x="6327" y="191"/>
                  <a:pt x="6171" y="17"/>
                </a:cubicBezTo>
                <a:cubicBezTo>
                  <a:pt x="6161" y="6"/>
                  <a:pt x="6135" y="1"/>
                  <a:pt x="60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87" name="Shape 1487"/>
        <p:cNvGrpSpPr/>
        <p:nvPr/>
      </p:nvGrpSpPr>
      <p:grpSpPr>
        <a:xfrm>
          <a:off x="0" y="0"/>
          <a:ext cx="0" cy="0"/>
          <a:chOff x="0" y="0"/>
          <a:chExt cx="0" cy="0"/>
        </a:xfrm>
      </p:grpSpPr>
      <p:grpSp>
        <p:nvGrpSpPr>
          <p:cNvPr id="1488" name="Google Shape;1488;p49"/>
          <p:cNvGrpSpPr/>
          <p:nvPr/>
        </p:nvGrpSpPr>
        <p:grpSpPr>
          <a:xfrm rot="-7030565">
            <a:off x="942899" y="2304715"/>
            <a:ext cx="1312221" cy="2787153"/>
            <a:chOff x="1327775" y="1426950"/>
            <a:chExt cx="399125" cy="847775"/>
          </a:xfrm>
        </p:grpSpPr>
        <p:sp>
          <p:nvSpPr>
            <p:cNvPr id="1489" name="Google Shape;1489;p49"/>
            <p:cNvSpPr/>
            <p:nvPr/>
          </p:nvSpPr>
          <p:spPr>
            <a:xfrm>
              <a:off x="1327775" y="1426950"/>
              <a:ext cx="399125" cy="847775"/>
            </a:xfrm>
            <a:custGeom>
              <a:rect b="b" l="l" r="r" t="t"/>
              <a:pathLst>
                <a:path extrusionOk="0" h="33911" w="15965">
                  <a:moveTo>
                    <a:pt x="14194" y="0"/>
                  </a:moveTo>
                  <a:lnTo>
                    <a:pt x="14194" y="0"/>
                  </a:lnTo>
                  <a:cubicBezTo>
                    <a:pt x="8929" y="3415"/>
                    <a:pt x="4769" y="8505"/>
                    <a:pt x="2472" y="14345"/>
                  </a:cubicBezTo>
                  <a:cubicBezTo>
                    <a:pt x="175" y="20184"/>
                    <a:pt x="0" y="27824"/>
                    <a:pt x="1527" y="33911"/>
                  </a:cubicBezTo>
                  <a:cubicBezTo>
                    <a:pt x="6946" y="30488"/>
                    <a:pt x="11210" y="25273"/>
                    <a:pt x="13490" y="19285"/>
                  </a:cubicBezTo>
                  <a:cubicBezTo>
                    <a:pt x="15770" y="13295"/>
                    <a:pt x="15965" y="6160"/>
                    <a:pt x="1419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49"/>
            <p:cNvSpPr/>
            <p:nvPr/>
          </p:nvSpPr>
          <p:spPr>
            <a:xfrm>
              <a:off x="1414525" y="1439050"/>
              <a:ext cx="265275" cy="714225"/>
            </a:xfrm>
            <a:custGeom>
              <a:rect b="b" l="l" r="r" t="t"/>
              <a:pathLst>
                <a:path extrusionOk="0" h="28569" w="10611">
                  <a:moveTo>
                    <a:pt x="10464" y="0"/>
                  </a:moveTo>
                  <a:cubicBezTo>
                    <a:pt x="10432" y="0"/>
                    <a:pt x="10401" y="17"/>
                    <a:pt x="10382" y="56"/>
                  </a:cubicBezTo>
                  <a:cubicBezTo>
                    <a:pt x="7058" y="7151"/>
                    <a:pt x="4218" y="14468"/>
                    <a:pt x="1894" y="21951"/>
                  </a:cubicBezTo>
                  <a:cubicBezTo>
                    <a:pt x="1228" y="24099"/>
                    <a:pt x="604" y="26261"/>
                    <a:pt x="22" y="28434"/>
                  </a:cubicBezTo>
                  <a:cubicBezTo>
                    <a:pt x="0" y="28516"/>
                    <a:pt x="68" y="28569"/>
                    <a:pt x="133" y="28569"/>
                  </a:cubicBezTo>
                  <a:cubicBezTo>
                    <a:pt x="176" y="28569"/>
                    <a:pt x="218" y="28546"/>
                    <a:pt x="232" y="28492"/>
                  </a:cubicBezTo>
                  <a:cubicBezTo>
                    <a:pt x="2247" y="20964"/>
                    <a:pt x="4775" y="13582"/>
                    <a:pt x="7796" y="6398"/>
                  </a:cubicBezTo>
                  <a:cubicBezTo>
                    <a:pt x="8679" y="4302"/>
                    <a:pt x="9604" y="2226"/>
                    <a:pt x="10570" y="166"/>
                  </a:cubicBezTo>
                  <a:cubicBezTo>
                    <a:pt x="10611" y="80"/>
                    <a:pt x="10535" y="0"/>
                    <a:pt x="1046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49"/>
            <p:cNvSpPr/>
            <p:nvPr/>
          </p:nvSpPr>
          <p:spPr>
            <a:xfrm>
              <a:off x="1585775" y="1594475"/>
              <a:ext cx="122650" cy="54300"/>
            </a:xfrm>
            <a:custGeom>
              <a:rect b="b" l="l" r="r" t="t"/>
              <a:pathLst>
                <a:path extrusionOk="0" h="2172" w="4906">
                  <a:moveTo>
                    <a:pt x="4731" y="1"/>
                  </a:moveTo>
                  <a:cubicBezTo>
                    <a:pt x="4716" y="1"/>
                    <a:pt x="4700" y="4"/>
                    <a:pt x="4684" y="11"/>
                  </a:cubicBezTo>
                  <a:lnTo>
                    <a:pt x="113" y="1975"/>
                  </a:lnTo>
                  <a:cubicBezTo>
                    <a:pt x="1" y="2022"/>
                    <a:pt x="72" y="2172"/>
                    <a:pt x="176" y="2172"/>
                  </a:cubicBezTo>
                  <a:cubicBezTo>
                    <a:pt x="191" y="2172"/>
                    <a:pt x="206" y="2169"/>
                    <a:pt x="222" y="2162"/>
                  </a:cubicBezTo>
                  <a:lnTo>
                    <a:pt x="4794" y="198"/>
                  </a:lnTo>
                  <a:cubicBezTo>
                    <a:pt x="4906" y="151"/>
                    <a:pt x="4836" y="1"/>
                    <a:pt x="473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49"/>
            <p:cNvSpPr/>
            <p:nvPr/>
          </p:nvSpPr>
          <p:spPr>
            <a:xfrm>
              <a:off x="1537400" y="1732275"/>
              <a:ext cx="168350" cy="50450"/>
            </a:xfrm>
            <a:custGeom>
              <a:rect b="b" l="l" r="r" t="t"/>
              <a:pathLst>
                <a:path extrusionOk="0" h="2018" w="6734">
                  <a:moveTo>
                    <a:pt x="6585" y="1"/>
                  </a:moveTo>
                  <a:cubicBezTo>
                    <a:pt x="6575" y="1"/>
                    <a:pt x="6565" y="2"/>
                    <a:pt x="6553" y="6"/>
                  </a:cubicBezTo>
                  <a:lnTo>
                    <a:pt x="123" y="1804"/>
                  </a:lnTo>
                  <a:cubicBezTo>
                    <a:pt x="0" y="1839"/>
                    <a:pt x="38" y="2018"/>
                    <a:pt x="150" y="2018"/>
                  </a:cubicBezTo>
                  <a:cubicBezTo>
                    <a:pt x="160" y="2018"/>
                    <a:pt x="170" y="2016"/>
                    <a:pt x="182" y="2013"/>
                  </a:cubicBezTo>
                  <a:lnTo>
                    <a:pt x="6611" y="214"/>
                  </a:lnTo>
                  <a:cubicBezTo>
                    <a:pt x="6734" y="180"/>
                    <a:pt x="6697" y="1"/>
                    <a:pt x="658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49"/>
            <p:cNvSpPr/>
            <p:nvPr/>
          </p:nvSpPr>
          <p:spPr>
            <a:xfrm>
              <a:off x="1489850" y="1860675"/>
              <a:ext cx="204925" cy="57775"/>
            </a:xfrm>
            <a:custGeom>
              <a:rect b="b" l="l" r="r" t="t"/>
              <a:pathLst>
                <a:path extrusionOk="0" h="2311" w="8197">
                  <a:moveTo>
                    <a:pt x="8039" y="1"/>
                  </a:moveTo>
                  <a:cubicBezTo>
                    <a:pt x="8031" y="1"/>
                    <a:pt x="8022" y="2"/>
                    <a:pt x="8012" y="4"/>
                  </a:cubicBezTo>
                  <a:cubicBezTo>
                    <a:pt x="5358" y="612"/>
                    <a:pt x="2728" y="1308"/>
                    <a:pt x="122" y="2095"/>
                  </a:cubicBezTo>
                  <a:cubicBezTo>
                    <a:pt x="1" y="2132"/>
                    <a:pt x="37" y="2310"/>
                    <a:pt x="146" y="2310"/>
                  </a:cubicBezTo>
                  <a:cubicBezTo>
                    <a:pt x="157" y="2310"/>
                    <a:pt x="168" y="2309"/>
                    <a:pt x="180" y="2305"/>
                  </a:cubicBezTo>
                  <a:cubicBezTo>
                    <a:pt x="2786" y="1518"/>
                    <a:pt x="5416" y="822"/>
                    <a:pt x="8070" y="214"/>
                  </a:cubicBezTo>
                  <a:cubicBezTo>
                    <a:pt x="8197" y="185"/>
                    <a:pt x="8156" y="1"/>
                    <a:pt x="803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49"/>
            <p:cNvSpPr/>
            <p:nvPr/>
          </p:nvSpPr>
          <p:spPr>
            <a:xfrm>
              <a:off x="1563075" y="1486250"/>
              <a:ext cx="66200" cy="65175"/>
            </a:xfrm>
            <a:custGeom>
              <a:rect b="b" l="l" r="r" t="t"/>
              <a:pathLst>
                <a:path extrusionOk="0" h="2607" w="2648">
                  <a:moveTo>
                    <a:pt x="159" y="0"/>
                  </a:moveTo>
                  <a:cubicBezTo>
                    <a:pt x="80" y="0"/>
                    <a:pt x="1" y="86"/>
                    <a:pt x="58" y="162"/>
                  </a:cubicBezTo>
                  <a:lnTo>
                    <a:pt x="224" y="379"/>
                  </a:lnTo>
                  <a:cubicBezTo>
                    <a:pt x="248" y="410"/>
                    <a:pt x="280" y="424"/>
                    <a:pt x="312" y="425"/>
                  </a:cubicBezTo>
                  <a:lnTo>
                    <a:pt x="312" y="425"/>
                  </a:lnTo>
                  <a:lnTo>
                    <a:pt x="2418" y="2574"/>
                  </a:lnTo>
                  <a:cubicBezTo>
                    <a:pt x="2440" y="2597"/>
                    <a:pt x="2466" y="2607"/>
                    <a:pt x="2490" y="2607"/>
                  </a:cubicBezTo>
                  <a:cubicBezTo>
                    <a:pt x="2573" y="2607"/>
                    <a:pt x="2648" y="2498"/>
                    <a:pt x="2572" y="2421"/>
                  </a:cubicBezTo>
                  <a:lnTo>
                    <a:pt x="229" y="30"/>
                  </a:lnTo>
                  <a:cubicBezTo>
                    <a:pt x="209" y="9"/>
                    <a:pt x="184" y="0"/>
                    <a:pt x="1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49"/>
            <p:cNvSpPr/>
            <p:nvPr/>
          </p:nvSpPr>
          <p:spPr>
            <a:xfrm>
              <a:off x="1456500" y="1639075"/>
              <a:ext cx="107300" cy="77925"/>
            </a:xfrm>
            <a:custGeom>
              <a:rect b="b" l="l" r="r" t="t"/>
              <a:pathLst>
                <a:path extrusionOk="0" h="3117" w="4292">
                  <a:moveTo>
                    <a:pt x="170" y="1"/>
                  </a:moveTo>
                  <a:cubicBezTo>
                    <a:pt x="80" y="1"/>
                    <a:pt x="1" y="111"/>
                    <a:pt x="88" y="180"/>
                  </a:cubicBezTo>
                  <a:cubicBezTo>
                    <a:pt x="1379" y="1209"/>
                    <a:pt x="2712" y="2181"/>
                    <a:pt x="4085" y="3098"/>
                  </a:cubicBezTo>
                  <a:cubicBezTo>
                    <a:pt x="4105" y="3111"/>
                    <a:pt x="4124" y="3117"/>
                    <a:pt x="4142" y="3117"/>
                  </a:cubicBezTo>
                  <a:cubicBezTo>
                    <a:pt x="4232" y="3117"/>
                    <a:pt x="4292" y="2975"/>
                    <a:pt x="4195" y="2910"/>
                  </a:cubicBezTo>
                  <a:cubicBezTo>
                    <a:pt x="2837" y="2004"/>
                    <a:pt x="1519" y="1042"/>
                    <a:pt x="241" y="27"/>
                  </a:cubicBezTo>
                  <a:cubicBezTo>
                    <a:pt x="219" y="9"/>
                    <a:pt x="194" y="1"/>
                    <a:pt x="17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49"/>
            <p:cNvSpPr/>
            <p:nvPr/>
          </p:nvSpPr>
          <p:spPr>
            <a:xfrm>
              <a:off x="1388200" y="1750375"/>
              <a:ext cx="122925" cy="101525"/>
            </a:xfrm>
            <a:custGeom>
              <a:rect b="b" l="l" r="r" t="t"/>
              <a:pathLst>
                <a:path extrusionOk="0" h="4061" w="4917">
                  <a:moveTo>
                    <a:pt x="168" y="0"/>
                  </a:moveTo>
                  <a:cubicBezTo>
                    <a:pt x="79" y="0"/>
                    <a:pt x="1" y="110"/>
                    <a:pt x="85" y="180"/>
                  </a:cubicBezTo>
                  <a:lnTo>
                    <a:pt x="4678" y="4033"/>
                  </a:lnTo>
                  <a:cubicBezTo>
                    <a:pt x="4701" y="4053"/>
                    <a:pt x="4726" y="4061"/>
                    <a:pt x="4750" y="4061"/>
                  </a:cubicBezTo>
                  <a:cubicBezTo>
                    <a:pt x="4839" y="4061"/>
                    <a:pt x="4916" y="3951"/>
                    <a:pt x="4832" y="3880"/>
                  </a:cubicBezTo>
                  <a:lnTo>
                    <a:pt x="4831" y="3880"/>
                  </a:lnTo>
                  <a:lnTo>
                    <a:pt x="239" y="27"/>
                  </a:lnTo>
                  <a:cubicBezTo>
                    <a:pt x="217" y="8"/>
                    <a:pt x="192" y="0"/>
                    <a:pt x="1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49"/>
            <p:cNvSpPr/>
            <p:nvPr/>
          </p:nvSpPr>
          <p:spPr>
            <a:xfrm>
              <a:off x="1345775" y="1933450"/>
              <a:ext cx="110100" cy="74000"/>
            </a:xfrm>
            <a:custGeom>
              <a:rect b="b" l="l" r="r" t="t"/>
              <a:pathLst>
                <a:path extrusionOk="0" h="2960" w="4404">
                  <a:moveTo>
                    <a:pt x="144" y="0"/>
                  </a:moveTo>
                  <a:cubicBezTo>
                    <a:pt x="58" y="0"/>
                    <a:pt x="0" y="140"/>
                    <a:pt x="92" y="209"/>
                  </a:cubicBezTo>
                  <a:cubicBezTo>
                    <a:pt x="1414" y="1189"/>
                    <a:pt x="2782" y="2100"/>
                    <a:pt x="4193" y="2944"/>
                  </a:cubicBezTo>
                  <a:cubicBezTo>
                    <a:pt x="4212" y="2955"/>
                    <a:pt x="4230" y="2960"/>
                    <a:pt x="4247" y="2960"/>
                  </a:cubicBezTo>
                  <a:cubicBezTo>
                    <a:pt x="4341" y="2960"/>
                    <a:pt x="4403" y="2816"/>
                    <a:pt x="4303" y="2756"/>
                  </a:cubicBezTo>
                  <a:lnTo>
                    <a:pt x="4302" y="2756"/>
                  </a:lnTo>
                  <a:cubicBezTo>
                    <a:pt x="2888" y="1911"/>
                    <a:pt x="1522" y="999"/>
                    <a:pt x="201" y="21"/>
                  </a:cubicBezTo>
                  <a:cubicBezTo>
                    <a:pt x="182" y="7"/>
                    <a:pt x="162" y="0"/>
                    <a:pt x="144" y="0"/>
                  </a:cubicBezTo>
                  <a:close/>
                </a:path>
              </a:pathLst>
            </a:custGeom>
            <a:solidFill>
              <a:srgbClr val="FFF4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49"/>
            <p:cNvSpPr/>
            <p:nvPr/>
          </p:nvSpPr>
          <p:spPr>
            <a:xfrm>
              <a:off x="1444300" y="2020200"/>
              <a:ext cx="185550" cy="45375"/>
            </a:xfrm>
            <a:custGeom>
              <a:rect b="b" l="l" r="r" t="t"/>
              <a:pathLst>
                <a:path extrusionOk="0" h="1815" w="7422">
                  <a:moveTo>
                    <a:pt x="7263" y="0"/>
                  </a:moveTo>
                  <a:cubicBezTo>
                    <a:pt x="7255" y="0"/>
                    <a:pt x="7246" y="1"/>
                    <a:pt x="7237" y="3"/>
                  </a:cubicBezTo>
                  <a:lnTo>
                    <a:pt x="127" y="1601"/>
                  </a:lnTo>
                  <a:cubicBezTo>
                    <a:pt x="0" y="1630"/>
                    <a:pt x="42" y="1814"/>
                    <a:pt x="159" y="1814"/>
                  </a:cubicBezTo>
                  <a:cubicBezTo>
                    <a:pt x="167" y="1814"/>
                    <a:pt x="176" y="1813"/>
                    <a:pt x="185" y="1811"/>
                  </a:cubicBezTo>
                  <a:lnTo>
                    <a:pt x="7294" y="213"/>
                  </a:lnTo>
                  <a:cubicBezTo>
                    <a:pt x="7422" y="184"/>
                    <a:pt x="7380" y="0"/>
                    <a:pt x="72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49"/>
            <p:cNvSpPr/>
            <p:nvPr/>
          </p:nvSpPr>
          <p:spPr>
            <a:xfrm>
              <a:off x="1328675" y="2077225"/>
              <a:ext cx="101300" cy="57050"/>
            </a:xfrm>
            <a:custGeom>
              <a:rect b="b" l="l" r="r" t="t"/>
              <a:pathLst>
                <a:path extrusionOk="0" h="2282" w="4052">
                  <a:moveTo>
                    <a:pt x="159" y="0"/>
                  </a:moveTo>
                  <a:cubicBezTo>
                    <a:pt x="63" y="0"/>
                    <a:pt x="0" y="142"/>
                    <a:pt x="103" y="203"/>
                  </a:cubicBezTo>
                  <a:lnTo>
                    <a:pt x="103" y="203"/>
                  </a:lnTo>
                  <a:lnTo>
                    <a:pt x="103" y="203"/>
                  </a:lnTo>
                  <a:lnTo>
                    <a:pt x="346" y="348"/>
                  </a:lnTo>
                  <a:cubicBezTo>
                    <a:pt x="362" y="358"/>
                    <a:pt x="378" y="363"/>
                    <a:pt x="394" y="364"/>
                  </a:cubicBezTo>
                  <a:lnTo>
                    <a:pt x="394" y="364"/>
                  </a:lnTo>
                  <a:lnTo>
                    <a:pt x="3837" y="2267"/>
                  </a:lnTo>
                  <a:cubicBezTo>
                    <a:pt x="3856" y="2277"/>
                    <a:pt x="3874" y="2282"/>
                    <a:pt x="3891" y="2282"/>
                  </a:cubicBezTo>
                  <a:cubicBezTo>
                    <a:pt x="3988" y="2282"/>
                    <a:pt x="4051" y="2138"/>
                    <a:pt x="3947" y="2080"/>
                  </a:cubicBezTo>
                  <a:lnTo>
                    <a:pt x="212" y="15"/>
                  </a:lnTo>
                  <a:cubicBezTo>
                    <a:pt x="194" y="5"/>
                    <a:pt x="176" y="0"/>
                    <a:pt x="159" y="0"/>
                  </a:cubicBezTo>
                  <a:close/>
                </a:path>
              </a:pathLst>
            </a:custGeom>
            <a:solidFill>
              <a:srgbClr val="FFF4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0" name="Google Shape;1500;p49"/>
          <p:cNvGrpSpPr/>
          <p:nvPr/>
        </p:nvGrpSpPr>
        <p:grpSpPr>
          <a:xfrm rot="-8391062">
            <a:off x="1464792" y="2766668"/>
            <a:ext cx="1312244" cy="2787262"/>
            <a:chOff x="1327775" y="1426950"/>
            <a:chExt cx="399125" cy="847775"/>
          </a:xfrm>
        </p:grpSpPr>
        <p:sp>
          <p:nvSpPr>
            <p:cNvPr id="1501" name="Google Shape;1501;p49"/>
            <p:cNvSpPr/>
            <p:nvPr/>
          </p:nvSpPr>
          <p:spPr>
            <a:xfrm>
              <a:off x="1327775" y="1426950"/>
              <a:ext cx="399125" cy="847775"/>
            </a:xfrm>
            <a:custGeom>
              <a:rect b="b" l="l" r="r" t="t"/>
              <a:pathLst>
                <a:path extrusionOk="0" h="33911" w="15965">
                  <a:moveTo>
                    <a:pt x="14194" y="0"/>
                  </a:moveTo>
                  <a:lnTo>
                    <a:pt x="14194" y="0"/>
                  </a:lnTo>
                  <a:cubicBezTo>
                    <a:pt x="8929" y="3415"/>
                    <a:pt x="4769" y="8505"/>
                    <a:pt x="2472" y="14345"/>
                  </a:cubicBezTo>
                  <a:cubicBezTo>
                    <a:pt x="175" y="20184"/>
                    <a:pt x="0" y="27824"/>
                    <a:pt x="1527" y="33911"/>
                  </a:cubicBezTo>
                  <a:cubicBezTo>
                    <a:pt x="6946" y="30488"/>
                    <a:pt x="11210" y="25273"/>
                    <a:pt x="13490" y="19285"/>
                  </a:cubicBezTo>
                  <a:cubicBezTo>
                    <a:pt x="15770" y="13295"/>
                    <a:pt x="15965" y="6160"/>
                    <a:pt x="1419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49"/>
            <p:cNvSpPr/>
            <p:nvPr/>
          </p:nvSpPr>
          <p:spPr>
            <a:xfrm>
              <a:off x="1414525" y="1439050"/>
              <a:ext cx="265275" cy="714225"/>
            </a:xfrm>
            <a:custGeom>
              <a:rect b="b" l="l" r="r" t="t"/>
              <a:pathLst>
                <a:path extrusionOk="0" h="28569" w="10611">
                  <a:moveTo>
                    <a:pt x="10464" y="0"/>
                  </a:moveTo>
                  <a:cubicBezTo>
                    <a:pt x="10432" y="0"/>
                    <a:pt x="10401" y="17"/>
                    <a:pt x="10382" y="56"/>
                  </a:cubicBezTo>
                  <a:cubicBezTo>
                    <a:pt x="7058" y="7151"/>
                    <a:pt x="4218" y="14468"/>
                    <a:pt x="1894" y="21951"/>
                  </a:cubicBezTo>
                  <a:cubicBezTo>
                    <a:pt x="1228" y="24099"/>
                    <a:pt x="604" y="26261"/>
                    <a:pt x="22" y="28434"/>
                  </a:cubicBezTo>
                  <a:cubicBezTo>
                    <a:pt x="0" y="28516"/>
                    <a:pt x="68" y="28569"/>
                    <a:pt x="133" y="28569"/>
                  </a:cubicBezTo>
                  <a:cubicBezTo>
                    <a:pt x="176" y="28569"/>
                    <a:pt x="218" y="28546"/>
                    <a:pt x="232" y="28492"/>
                  </a:cubicBezTo>
                  <a:cubicBezTo>
                    <a:pt x="2247" y="20964"/>
                    <a:pt x="4775" y="13582"/>
                    <a:pt x="7796" y="6398"/>
                  </a:cubicBezTo>
                  <a:cubicBezTo>
                    <a:pt x="8679" y="4302"/>
                    <a:pt x="9604" y="2226"/>
                    <a:pt x="10570" y="166"/>
                  </a:cubicBezTo>
                  <a:cubicBezTo>
                    <a:pt x="10611" y="80"/>
                    <a:pt x="10535" y="0"/>
                    <a:pt x="1046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49"/>
            <p:cNvSpPr/>
            <p:nvPr/>
          </p:nvSpPr>
          <p:spPr>
            <a:xfrm>
              <a:off x="1585775" y="1594475"/>
              <a:ext cx="122650" cy="54300"/>
            </a:xfrm>
            <a:custGeom>
              <a:rect b="b" l="l" r="r" t="t"/>
              <a:pathLst>
                <a:path extrusionOk="0" h="2172" w="4906">
                  <a:moveTo>
                    <a:pt x="4731" y="1"/>
                  </a:moveTo>
                  <a:cubicBezTo>
                    <a:pt x="4716" y="1"/>
                    <a:pt x="4700" y="4"/>
                    <a:pt x="4684" y="11"/>
                  </a:cubicBezTo>
                  <a:lnTo>
                    <a:pt x="113" y="1975"/>
                  </a:lnTo>
                  <a:cubicBezTo>
                    <a:pt x="1" y="2022"/>
                    <a:pt x="72" y="2172"/>
                    <a:pt x="176" y="2172"/>
                  </a:cubicBezTo>
                  <a:cubicBezTo>
                    <a:pt x="191" y="2172"/>
                    <a:pt x="206" y="2169"/>
                    <a:pt x="222" y="2162"/>
                  </a:cubicBezTo>
                  <a:lnTo>
                    <a:pt x="4794" y="198"/>
                  </a:lnTo>
                  <a:cubicBezTo>
                    <a:pt x="4906" y="151"/>
                    <a:pt x="4836" y="1"/>
                    <a:pt x="473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49"/>
            <p:cNvSpPr/>
            <p:nvPr/>
          </p:nvSpPr>
          <p:spPr>
            <a:xfrm>
              <a:off x="1537400" y="1732275"/>
              <a:ext cx="168350" cy="50450"/>
            </a:xfrm>
            <a:custGeom>
              <a:rect b="b" l="l" r="r" t="t"/>
              <a:pathLst>
                <a:path extrusionOk="0" h="2018" w="6734">
                  <a:moveTo>
                    <a:pt x="6585" y="1"/>
                  </a:moveTo>
                  <a:cubicBezTo>
                    <a:pt x="6575" y="1"/>
                    <a:pt x="6565" y="2"/>
                    <a:pt x="6553" y="6"/>
                  </a:cubicBezTo>
                  <a:lnTo>
                    <a:pt x="123" y="1804"/>
                  </a:lnTo>
                  <a:cubicBezTo>
                    <a:pt x="0" y="1839"/>
                    <a:pt x="38" y="2018"/>
                    <a:pt x="150" y="2018"/>
                  </a:cubicBezTo>
                  <a:cubicBezTo>
                    <a:pt x="160" y="2018"/>
                    <a:pt x="170" y="2016"/>
                    <a:pt x="182" y="2013"/>
                  </a:cubicBezTo>
                  <a:lnTo>
                    <a:pt x="6611" y="214"/>
                  </a:lnTo>
                  <a:cubicBezTo>
                    <a:pt x="6734" y="180"/>
                    <a:pt x="6697" y="1"/>
                    <a:pt x="658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49"/>
            <p:cNvSpPr/>
            <p:nvPr/>
          </p:nvSpPr>
          <p:spPr>
            <a:xfrm>
              <a:off x="1489850" y="1860675"/>
              <a:ext cx="204925" cy="57775"/>
            </a:xfrm>
            <a:custGeom>
              <a:rect b="b" l="l" r="r" t="t"/>
              <a:pathLst>
                <a:path extrusionOk="0" h="2311" w="8197">
                  <a:moveTo>
                    <a:pt x="8039" y="1"/>
                  </a:moveTo>
                  <a:cubicBezTo>
                    <a:pt x="8031" y="1"/>
                    <a:pt x="8022" y="2"/>
                    <a:pt x="8012" y="4"/>
                  </a:cubicBezTo>
                  <a:cubicBezTo>
                    <a:pt x="5358" y="612"/>
                    <a:pt x="2728" y="1308"/>
                    <a:pt x="122" y="2095"/>
                  </a:cubicBezTo>
                  <a:cubicBezTo>
                    <a:pt x="1" y="2132"/>
                    <a:pt x="37" y="2310"/>
                    <a:pt x="146" y="2310"/>
                  </a:cubicBezTo>
                  <a:cubicBezTo>
                    <a:pt x="157" y="2310"/>
                    <a:pt x="168" y="2309"/>
                    <a:pt x="180" y="2305"/>
                  </a:cubicBezTo>
                  <a:cubicBezTo>
                    <a:pt x="2786" y="1518"/>
                    <a:pt x="5416" y="822"/>
                    <a:pt x="8070" y="214"/>
                  </a:cubicBezTo>
                  <a:cubicBezTo>
                    <a:pt x="8197" y="185"/>
                    <a:pt x="8156" y="1"/>
                    <a:pt x="803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49"/>
            <p:cNvSpPr/>
            <p:nvPr/>
          </p:nvSpPr>
          <p:spPr>
            <a:xfrm>
              <a:off x="1563075" y="1486250"/>
              <a:ext cx="66200" cy="65175"/>
            </a:xfrm>
            <a:custGeom>
              <a:rect b="b" l="l" r="r" t="t"/>
              <a:pathLst>
                <a:path extrusionOk="0" h="2607" w="2648">
                  <a:moveTo>
                    <a:pt x="159" y="0"/>
                  </a:moveTo>
                  <a:cubicBezTo>
                    <a:pt x="80" y="0"/>
                    <a:pt x="1" y="86"/>
                    <a:pt x="58" y="162"/>
                  </a:cubicBezTo>
                  <a:lnTo>
                    <a:pt x="224" y="379"/>
                  </a:lnTo>
                  <a:cubicBezTo>
                    <a:pt x="248" y="410"/>
                    <a:pt x="280" y="424"/>
                    <a:pt x="312" y="425"/>
                  </a:cubicBezTo>
                  <a:lnTo>
                    <a:pt x="312" y="425"/>
                  </a:lnTo>
                  <a:lnTo>
                    <a:pt x="2418" y="2574"/>
                  </a:lnTo>
                  <a:cubicBezTo>
                    <a:pt x="2440" y="2597"/>
                    <a:pt x="2466" y="2607"/>
                    <a:pt x="2490" y="2607"/>
                  </a:cubicBezTo>
                  <a:cubicBezTo>
                    <a:pt x="2573" y="2607"/>
                    <a:pt x="2648" y="2498"/>
                    <a:pt x="2572" y="2421"/>
                  </a:cubicBezTo>
                  <a:lnTo>
                    <a:pt x="229" y="30"/>
                  </a:lnTo>
                  <a:cubicBezTo>
                    <a:pt x="209" y="9"/>
                    <a:pt x="184" y="0"/>
                    <a:pt x="1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49"/>
            <p:cNvSpPr/>
            <p:nvPr/>
          </p:nvSpPr>
          <p:spPr>
            <a:xfrm>
              <a:off x="1456500" y="1639075"/>
              <a:ext cx="107300" cy="77925"/>
            </a:xfrm>
            <a:custGeom>
              <a:rect b="b" l="l" r="r" t="t"/>
              <a:pathLst>
                <a:path extrusionOk="0" h="3117" w="4292">
                  <a:moveTo>
                    <a:pt x="170" y="1"/>
                  </a:moveTo>
                  <a:cubicBezTo>
                    <a:pt x="80" y="1"/>
                    <a:pt x="1" y="111"/>
                    <a:pt x="88" y="180"/>
                  </a:cubicBezTo>
                  <a:cubicBezTo>
                    <a:pt x="1379" y="1209"/>
                    <a:pt x="2712" y="2181"/>
                    <a:pt x="4085" y="3098"/>
                  </a:cubicBezTo>
                  <a:cubicBezTo>
                    <a:pt x="4105" y="3111"/>
                    <a:pt x="4124" y="3117"/>
                    <a:pt x="4142" y="3117"/>
                  </a:cubicBezTo>
                  <a:cubicBezTo>
                    <a:pt x="4232" y="3117"/>
                    <a:pt x="4292" y="2975"/>
                    <a:pt x="4195" y="2910"/>
                  </a:cubicBezTo>
                  <a:cubicBezTo>
                    <a:pt x="2837" y="2004"/>
                    <a:pt x="1519" y="1042"/>
                    <a:pt x="241" y="27"/>
                  </a:cubicBezTo>
                  <a:cubicBezTo>
                    <a:pt x="219" y="9"/>
                    <a:pt x="194" y="1"/>
                    <a:pt x="17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49"/>
            <p:cNvSpPr/>
            <p:nvPr/>
          </p:nvSpPr>
          <p:spPr>
            <a:xfrm>
              <a:off x="1388200" y="1750375"/>
              <a:ext cx="122925" cy="101525"/>
            </a:xfrm>
            <a:custGeom>
              <a:rect b="b" l="l" r="r" t="t"/>
              <a:pathLst>
                <a:path extrusionOk="0" h="4061" w="4917">
                  <a:moveTo>
                    <a:pt x="168" y="0"/>
                  </a:moveTo>
                  <a:cubicBezTo>
                    <a:pt x="79" y="0"/>
                    <a:pt x="1" y="110"/>
                    <a:pt x="85" y="180"/>
                  </a:cubicBezTo>
                  <a:lnTo>
                    <a:pt x="4678" y="4033"/>
                  </a:lnTo>
                  <a:cubicBezTo>
                    <a:pt x="4701" y="4053"/>
                    <a:pt x="4726" y="4061"/>
                    <a:pt x="4750" y="4061"/>
                  </a:cubicBezTo>
                  <a:cubicBezTo>
                    <a:pt x="4839" y="4061"/>
                    <a:pt x="4916" y="3951"/>
                    <a:pt x="4832" y="3880"/>
                  </a:cubicBezTo>
                  <a:lnTo>
                    <a:pt x="4831" y="3880"/>
                  </a:lnTo>
                  <a:lnTo>
                    <a:pt x="239" y="27"/>
                  </a:lnTo>
                  <a:cubicBezTo>
                    <a:pt x="217" y="8"/>
                    <a:pt x="192" y="0"/>
                    <a:pt x="1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49"/>
            <p:cNvSpPr/>
            <p:nvPr/>
          </p:nvSpPr>
          <p:spPr>
            <a:xfrm>
              <a:off x="1345775" y="1933450"/>
              <a:ext cx="110100" cy="74000"/>
            </a:xfrm>
            <a:custGeom>
              <a:rect b="b" l="l" r="r" t="t"/>
              <a:pathLst>
                <a:path extrusionOk="0" h="2960" w="4404">
                  <a:moveTo>
                    <a:pt x="144" y="0"/>
                  </a:moveTo>
                  <a:cubicBezTo>
                    <a:pt x="58" y="0"/>
                    <a:pt x="0" y="140"/>
                    <a:pt x="92" y="209"/>
                  </a:cubicBezTo>
                  <a:cubicBezTo>
                    <a:pt x="1414" y="1189"/>
                    <a:pt x="2782" y="2100"/>
                    <a:pt x="4193" y="2944"/>
                  </a:cubicBezTo>
                  <a:cubicBezTo>
                    <a:pt x="4212" y="2955"/>
                    <a:pt x="4230" y="2960"/>
                    <a:pt x="4247" y="2960"/>
                  </a:cubicBezTo>
                  <a:cubicBezTo>
                    <a:pt x="4341" y="2960"/>
                    <a:pt x="4403" y="2816"/>
                    <a:pt x="4303" y="2756"/>
                  </a:cubicBezTo>
                  <a:lnTo>
                    <a:pt x="4302" y="2756"/>
                  </a:lnTo>
                  <a:cubicBezTo>
                    <a:pt x="2888" y="1911"/>
                    <a:pt x="1522" y="999"/>
                    <a:pt x="201" y="21"/>
                  </a:cubicBezTo>
                  <a:cubicBezTo>
                    <a:pt x="182" y="7"/>
                    <a:pt x="162" y="0"/>
                    <a:pt x="14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49"/>
            <p:cNvSpPr/>
            <p:nvPr/>
          </p:nvSpPr>
          <p:spPr>
            <a:xfrm>
              <a:off x="1444300" y="2020200"/>
              <a:ext cx="185550" cy="45375"/>
            </a:xfrm>
            <a:custGeom>
              <a:rect b="b" l="l" r="r" t="t"/>
              <a:pathLst>
                <a:path extrusionOk="0" h="1815" w="7422">
                  <a:moveTo>
                    <a:pt x="7263" y="0"/>
                  </a:moveTo>
                  <a:cubicBezTo>
                    <a:pt x="7255" y="0"/>
                    <a:pt x="7246" y="1"/>
                    <a:pt x="7237" y="3"/>
                  </a:cubicBezTo>
                  <a:lnTo>
                    <a:pt x="127" y="1601"/>
                  </a:lnTo>
                  <a:cubicBezTo>
                    <a:pt x="0" y="1630"/>
                    <a:pt x="42" y="1814"/>
                    <a:pt x="159" y="1814"/>
                  </a:cubicBezTo>
                  <a:cubicBezTo>
                    <a:pt x="167" y="1814"/>
                    <a:pt x="176" y="1813"/>
                    <a:pt x="185" y="1811"/>
                  </a:cubicBezTo>
                  <a:lnTo>
                    <a:pt x="7294" y="213"/>
                  </a:lnTo>
                  <a:cubicBezTo>
                    <a:pt x="7422" y="184"/>
                    <a:pt x="7380" y="0"/>
                    <a:pt x="72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49"/>
            <p:cNvSpPr/>
            <p:nvPr/>
          </p:nvSpPr>
          <p:spPr>
            <a:xfrm>
              <a:off x="1328675" y="2077225"/>
              <a:ext cx="101300" cy="57050"/>
            </a:xfrm>
            <a:custGeom>
              <a:rect b="b" l="l" r="r" t="t"/>
              <a:pathLst>
                <a:path extrusionOk="0" h="2282" w="4052">
                  <a:moveTo>
                    <a:pt x="159" y="0"/>
                  </a:moveTo>
                  <a:cubicBezTo>
                    <a:pt x="63" y="0"/>
                    <a:pt x="0" y="142"/>
                    <a:pt x="103" y="203"/>
                  </a:cubicBezTo>
                  <a:lnTo>
                    <a:pt x="103" y="203"/>
                  </a:lnTo>
                  <a:lnTo>
                    <a:pt x="103" y="203"/>
                  </a:lnTo>
                  <a:lnTo>
                    <a:pt x="346" y="348"/>
                  </a:lnTo>
                  <a:cubicBezTo>
                    <a:pt x="362" y="358"/>
                    <a:pt x="378" y="363"/>
                    <a:pt x="394" y="364"/>
                  </a:cubicBezTo>
                  <a:lnTo>
                    <a:pt x="394" y="364"/>
                  </a:lnTo>
                  <a:lnTo>
                    <a:pt x="3837" y="2267"/>
                  </a:lnTo>
                  <a:cubicBezTo>
                    <a:pt x="3856" y="2277"/>
                    <a:pt x="3874" y="2282"/>
                    <a:pt x="3891" y="2282"/>
                  </a:cubicBezTo>
                  <a:cubicBezTo>
                    <a:pt x="3988" y="2282"/>
                    <a:pt x="4051" y="2138"/>
                    <a:pt x="3947" y="2080"/>
                  </a:cubicBezTo>
                  <a:lnTo>
                    <a:pt x="212" y="15"/>
                  </a:lnTo>
                  <a:cubicBezTo>
                    <a:pt x="194" y="5"/>
                    <a:pt x="176" y="0"/>
                    <a:pt x="1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12" name="Google Shape;1512;p49"/>
          <p:cNvSpPr txBox="1"/>
          <p:nvPr>
            <p:ph type="title"/>
          </p:nvPr>
        </p:nvSpPr>
        <p:spPr>
          <a:xfrm>
            <a:off x="6379125" y="557100"/>
            <a:ext cx="1689000" cy="17325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A Picture Always Reinforces the Concept</a:t>
            </a:r>
            <a:endParaRPr/>
          </a:p>
        </p:txBody>
      </p:sp>
      <p:grpSp>
        <p:nvGrpSpPr>
          <p:cNvPr id="1513" name="Google Shape;1513;p49"/>
          <p:cNvGrpSpPr/>
          <p:nvPr/>
        </p:nvGrpSpPr>
        <p:grpSpPr>
          <a:xfrm rot="3289814">
            <a:off x="3335625" y="494916"/>
            <a:ext cx="1312190" cy="2787153"/>
            <a:chOff x="1327775" y="1426950"/>
            <a:chExt cx="399125" cy="847775"/>
          </a:xfrm>
        </p:grpSpPr>
        <p:sp>
          <p:nvSpPr>
            <p:cNvPr id="1514" name="Google Shape;1514;p49"/>
            <p:cNvSpPr/>
            <p:nvPr/>
          </p:nvSpPr>
          <p:spPr>
            <a:xfrm>
              <a:off x="1327775" y="1426950"/>
              <a:ext cx="399125" cy="847775"/>
            </a:xfrm>
            <a:custGeom>
              <a:rect b="b" l="l" r="r" t="t"/>
              <a:pathLst>
                <a:path extrusionOk="0" h="33911" w="15965">
                  <a:moveTo>
                    <a:pt x="14194" y="0"/>
                  </a:moveTo>
                  <a:lnTo>
                    <a:pt x="14194" y="0"/>
                  </a:lnTo>
                  <a:cubicBezTo>
                    <a:pt x="8929" y="3415"/>
                    <a:pt x="4769" y="8505"/>
                    <a:pt x="2472" y="14345"/>
                  </a:cubicBezTo>
                  <a:cubicBezTo>
                    <a:pt x="175" y="20184"/>
                    <a:pt x="0" y="27824"/>
                    <a:pt x="1527" y="33911"/>
                  </a:cubicBezTo>
                  <a:cubicBezTo>
                    <a:pt x="6946" y="30488"/>
                    <a:pt x="11210" y="25273"/>
                    <a:pt x="13490" y="19285"/>
                  </a:cubicBezTo>
                  <a:cubicBezTo>
                    <a:pt x="15770" y="13295"/>
                    <a:pt x="15965" y="6160"/>
                    <a:pt x="1419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49"/>
            <p:cNvSpPr/>
            <p:nvPr/>
          </p:nvSpPr>
          <p:spPr>
            <a:xfrm>
              <a:off x="1414525" y="1439050"/>
              <a:ext cx="265275" cy="714225"/>
            </a:xfrm>
            <a:custGeom>
              <a:rect b="b" l="l" r="r" t="t"/>
              <a:pathLst>
                <a:path extrusionOk="0" h="28569" w="10611">
                  <a:moveTo>
                    <a:pt x="10464" y="0"/>
                  </a:moveTo>
                  <a:cubicBezTo>
                    <a:pt x="10432" y="0"/>
                    <a:pt x="10401" y="17"/>
                    <a:pt x="10382" y="56"/>
                  </a:cubicBezTo>
                  <a:cubicBezTo>
                    <a:pt x="7058" y="7151"/>
                    <a:pt x="4218" y="14468"/>
                    <a:pt x="1894" y="21951"/>
                  </a:cubicBezTo>
                  <a:cubicBezTo>
                    <a:pt x="1228" y="24099"/>
                    <a:pt x="604" y="26261"/>
                    <a:pt x="22" y="28434"/>
                  </a:cubicBezTo>
                  <a:cubicBezTo>
                    <a:pt x="0" y="28516"/>
                    <a:pt x="68" y="28569"/>
                    <a:pt x="133" y="28569"/>
                  </a:cubicBezTo>
                  <a:cubicBezTo>
                    <a:pt x="176" y="28569"/>
                    <a:pt x="218" y="28546"/>
                    <a:pt x="232" y="28492"/>
                  </a:cubicBezTo>
                  <a:cubicBezTo>
                    <a:pt x="2247" y="20964"/>
                    <a:pt x="4775" y="13582"/>
                    <a:pt x="7796" y="6398"/>
                  </a:cubicBezTo>
                  <a:cubicBezTo>
                    <a:pt x="8679" y="4302"/>
                    <a:pt x="9604" y="2226"/>
                    <a:pt x="10570" y="166"/>
                  </a:cubicBezTo>
                  <a:cubicBezTo>
                    <a:pt x="10611" y="80"/>
                    <a:pt x="10535" y="0"/>
                    <a:pt x="1046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49"/>
            <p:cNvSpPr/>
            <p:nvPr/>
          </p:nvSpPr>
          <p:spPr>
            <a:xfrm>
              <a:off x="1585775" y="1594475"/>
              <a:ext cx="122650" cy="54300"/>
            </a:xfrm>
            <a:custGeom>
              <a:rect b="b" l="l" r="r" t="t"/>
              <a:pathLst>
                <a:path extrusionOk="0" h="2172" w="4906">
                  <a:moveTo>
                    <a:pt x="4731" y="1"/>
                  </a:moveTo>
                  <a:cubicBezTo>
                    <a:pt x="4716" y="1"/>
                    <a:pt x="4700" y="4"/>
                    <a:pt x="4684" y="11"/>
                  </a:cubicBezTo>
                  <a:lnTo>
                    <a:pt x="113" y="1975"/>
                  </a:lnTo>
                  <a:cubicBezTo>
                    <a:pt x="1" y="2022"/>
                    <a:pt x="72" y="2172"/>
                    <a:pt x="176" y="2172"/>
                  </a:cubicBezTo>
                  <a:cubicBezTo>
                    <a:pt x="191" y="2172"/>
                    <a:pt x="206" y="2169"/>
                    <a:pt x="222" y="2162"/>
                  </a:cubicBezTo>
                  <a:lnTo>
                    <a:pt x="4794" y="198"/>
                  </a:lnTo>
                  <a:cubicBezTo>
                    <a:pt x="4906" y="151"/>
                    <a:pt x="4836" y="1"/>
                    <a:pt x="473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49"/>
            <p:cNvSpPr/>
            <p:nvPr/>
          </p:nvSpPr>
          <p:spPr>
            <a:xfrm>
              <a:off x="1537400" y="1732275"/>
              <a:ext cx="168350" cy="50450"/>
            </a:xfrm>
            <a:custGeom>
              <a:rect b="b" l="l" r="r" t="t"/>
              <a:pathLst>
                <a:path extrusionOk="0" h="2018" w="6734">
                  <a:moveTo>
                    <a:pt x="6585" y="1"/>
                  </a:moveTo>
                  <a:cubicBezTo>
                    <a:pt x="6575" y="1"/>
                    <a:pt x="6565" y="2"/>
                    <a:pt x="6553" y="6"/>
                  </a:cubicBezTo>
                  <a:lnTo>
                    <a:pt x="123" y="1804"/>
                  </a:lnTo>
                  <a:cubicBezTo>
                    <a:pt x="0" y="1839"/>
                    <a:pt x="38" y="2018"/>
                    <a:pt x="150" y="2018"/>
                  </a:cubicBezTo>
                  <a:cubicBezTo>
                    <a:pt x="160" y="2018"/>
                    <a:pt x="170" y="2016"/>
                    <a:pt x="182" y="2013"/>
                  </a:cubicBezTo>
                  <a:lnTo>
                    <a:pt x="6611" y="214"/>
                  </a:lnTo>
                  <a:cubicBezTo>
                    <a:pt x="6734" y="180"/>
                    <a:pt x="6697" y="1"/>
                    <a:pt x="658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49"/>
            <p:cNvSpPr/>
            <p:nvPr/>
          </p:nvSpPr>
          <p:spPr>
            <a:xfrm>
              <a:off x="1489850" y="1860675"/>
              <a:ext cx="204925" cy="57775"/>
            </a:xfrm>
            <a:custGeom>
              <a:rect b="b" l="l" r="r" t="t"/>
              <a:pathLst>
                <a:path extrusionOk="0" h="2311" w="8197">
                  <a:moveTo>
                    <a:pt x="8039" y="1"/>
                  </a:moveTo>
                  <a:cubicBezTo>
                    <a:pt x="8031" y="1"/>
                    <a:pt x="8022" y="2"/>
                    <a:pt x="8012" y="4"/>
                  </a:cubicBezTo>
                  <a:cubicBezTo>
                    <a:pt x="5358" y="612"/>
                    <a:pt x="2728" y="1308"/>
                    <a:pt x="122" y="2095"/>
                  </a:cubicBezTo>
                  <a:cubicBezTo>
                    <a:pt x="1" y="2132"/>
                    <a:pt x="37" y="2310"/>
                    <a:pt x="146" y="2310"/>
                  </a:cubicBezTo>
                  <a:cubicBezTo>
                    <a:pt x="157" y="2310"/>
                    <a:pt x="168" y="2309"/>
                    <a:pt x="180" y="2305"/>
                  </a:cubicBezTo>
                  <a:cubicBezTo>
                    <a:pt x="2786" y="1518"/>
                    <a:pt x="5416" y="822"/>
                    <a:pt x="8070" y="214"/>
                  </a:cubicBezTo>
                  <a:cubicBezTo>
                    <a:pt x="8197" y="185"/>
                    <a:pt x="8156" y="1"/>
                    <a:pt x="803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49"/>
            <p:cNvSpPr/>
            <p:nvPr/>
          </p:nvSpPr>
          <p:spPr>
            <a:xfrm>
              <a:off x="1563075" y="1486250"/>
              <a:ext cx="66200" cy="65175"/>
            </a:xfrm>
            <a:custGeom>
              <a:rect b="b" l="l" r="r" t="t"/>
              <a:pathLst>
                <a:path extrusionOk="0" h="2607" w="2648">
                  <a:moveTo>
                    <a:pt x="159" y="0"/>
                  </a:moveTo>
                  <a:cubicBezTo>
                    <a:pt x="80" y="0"/>
                    <a:pt x="1" y="86"/>
                    <a:pt x="58" y="162"/>
                  </a:cubicBezTo>
                  <a:lnTo>
                    <a:pt x="224" y="379"/>
                  </a:lnTo>
                  <a:cubicBezTo>
                    <a:pt x="248" y="410"/>
                    <a:pt x="280" y="424"/>
                    <a:pt x="312" y="425"/>
                  </a:cubicBezTo>
                  <a:lnTo>
                    <a:pt x="312" y="425"/>
                  </a:lnTo>
                  <a:lnTo>
                    <a:pt x="2418" y="2574"/>
                  </a:lnTo>
                  <a:cubicBezTo>
                    <a:pt x="2440" y="2597"/>
                    <a:pt x="2466" y="2607"/>
                    <a:pt x="2490" y="2607"/>
                  </a:cubicBezTo>
                  <a:cubicBezTo>
                    <a:pt x="2573" y="2607"/>
                    <a:pt x="2648" y="2498"/>
                    <a:pt x="2572" y="2421"/>
                  </a:cubicBezTo>
                  <a:lnTo>
                    <a:pt x="229" y="30"/>
                  </a:lnTo>
                  <a:cubicBezTo>
                    <a:pt x="209" y="9"/>
                    <a:pt x="184" y="0"/>
                    <a:pt x="1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49"/>
            <p:cNvSpPr/>
            <p:nvPr/>
          </p:nvSpPr>
          <p:spPr>
            <a:xfrm>
              <a:off x="1456500" y="1639075"/>
              <a:ext cx="107300" cy="77925"/>
            </a:xfrm>
            <a:custGeom>
              <a:rect b="b" l="l" r="r" t="t"/>
              <a:pathLst>
                <a:path extrusionOk="0" h="3117" w="4292">
                  <a:moveTo>
                    <a:pt x="170" y="1"/>
                  </a:moveTo>
                  <a:cubicBezTo>
                    <a:pt x="80" y="1"/>
                    <a:pt x="1" y="111"/>
                    <a:pt x="88" y="180"/>
                  </a:cubicBezTo>
                  <a:cubicBezTo>
                    <a:pt x="1379" y="1209"/>
                    <a:pt x="2712" y="2181"/>
                    <a:pt x="4085" y="3098"/>
                  </a:cubicBezTo>
                  <a:cubicBezTo>
                    <a:pt x="4105" y="3111"/>
                    <a:pt x="4124" y="3117"/>
                    <a:pt x="4142" y="3117"/>
                  </a:cubicBezTo>
                  <a:cubicBezTo>
                    <a:pt x="4232" y="3117"/>
                    <a:pt x="4292" y="2975"/>
                    <a:pt x="4195" y="2910"/>
                  </a:cubicBezTo>
                  <a:cubicBezTo>
                    <a:pt x="2837" y="2004"/>
                    <a:pt x="1519" y="1042"/>
                    <a:pt x="241" y="27"/>
                  </a:cubicBezTo>
                  <a:cubicBezTo>
                    <a:pt x="219" y="9"/>
                    <a:pt x="194" y="1"/>
                    <a:pt x="17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49"/>
            <p:cNvSpPr/>
            <p:nvPr/>
          </p:nvSpPr>
          <p:spPr>
            <a:xfrm>
              <a:off x="1388200" y="1750375"/>
              <a:ext cx="122925" cy="101525"/>
            </a:xfrm>
            <a:custGeom>
              <a:rect b="b" l="l" r="r" t="t"/>
              <a:pathLst>
                <a:path extrusionOk="0" h="4061" w="4917">
                  <a:moveTo>
                    <a:pt x="168" y="0"/>
                  </a:moveTo>
                  <a:cubicBezTo>
                    <a:pt x="79" y="0"/>
                    <a:pt x="1" y="110"/>
                    <a:pt x="85" y="180"/>
                  </a:cubicBezTo>
                  <a:lnTo>
                    <a:pt x="4678" y="4033"/>
                  </a:lnTo>
                  <a:cubicBezTo>
                    <a:pt x="4701" y="4053"/>
                    <a:pt x="4726" y="4061"/>
                    <a:pt x="4750" y="4061"/>
                  </a:cubicBezTo>
                  <a:cubicBezTo>
                    <a:pt x="4839" y="4061"/>
                    <a:pt x="4916" y="3951"/>
                    <a:pt x="4832" y="3880"/>
                  </a:cubicBezTo>
                  <a:lnTo>
                    <a:pt x="4831" y="3880"/>
                  </a:lnTo>
                  <a:lnTo>
                    <a:pt x="239" y="27"/>
                  </a:lnTo>
                  <a:cubicBezTo>
                    <a:pt x="217" y="8"/>
                    <a:pt x="192" y="0"/>
                    <a:pt x="1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49"/>
            <p:cNvSpPr/>
            <p:nvPr/>
          </p:nvSpPr>
          <p:spPr>
            <a:xfrm>
              <a:off x="1345775" y="1933450"/>
              <a:ext cx="110100" cy="74000"/>
            </a:xfrm>
            <a:custGeom>
              <a:rect b="b" l="l" r="r" t="t"/>
              <a:pathLst>
                <a:path extrusionOk="0" h="2960" w="4404">
                  <a:moveTo>
                    <a:pt x="144" y="0"/>
                  </a:moveTo>
                  <a:cubicBezTo>
                    <a:pt x="58" y="0"/>
                    <a:pt x="0" y="140"/>
                    <a:pt x="92" y="209"/>
                  </a:cubicBezTo>
                  <a:cubicBezTo>
                    <a:pt x="1414" y="1189"/>
                    <a:pt x="2782" y="2100"/>
                    <a:pt x="4193" y="2944"/>
                  </a:cubicBezTo>
                  <a:cubicBezTo>
                    <a:pt x="4212" y="2955"/>
                    <a:pt x="4230" y="2960"/>
                    <a:pt x="4247" y="2960"/>
                  </a:cubicBezTo>
                  <a:cubicBezTo>
                    <a:pt x="4341" y="2960"/>
                    <a:pt x="4403" y="2816"/>
                    <a:pt x="4303" y="2756"/>
                  </a:cubicBezTo>
                  <a:lnTo>
                    <a:pt x="4302" y="2756"/>
                  </a:lnTo>
                  <a:cubicBezTo>
                    <a:pt x="2888" y="1911"/>
                    <a:pt x="1522" y="999"/>
                    <a:pt x="201" y="21"/>
                  </a:cubicBezTo>
                  <a:cubicBezTo>
                    <a:pt x="182" y="7"/>
                    <a:pt x="162" y="0"/>
                    <a:pt x="144" y="0"/>
                  </a:cubicBezTo>
                  <a:close/>
                </a:path>
              </a:pathLst>
            </a:custGeom>
            <a:solidFill>
              <a:srgbClr val="FFF4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49"/>
            <p:cNvSpPr/>
            <p:nvPr/>
          </p:nvSpPr>
          <p:spPr>
            <a:xfrm>
              <a:off x="1444300" y="2020200"/>
              <a:ext cx="185550" cy="45375"/>
            </a:xfrm>
            <a:custGeom>
              <a:rect b="b" l="l" r="r" t="t"/>
              <a:pathLst>
                <a:path extrusionOk="0" h="1815" w="7422">
                  <a:moveTo>
                    <a:pt x="7263" y="0"/>
                  </a:moveTo>
                  <a:cubicBezTo>
                    <a:pt x="7255" y="0"/>
                    <a:pt x="7246" y="1"/>
                    <a:pt x="7237" y="3"/>
                  </a:cubicBezTo>
                  <a:lnTo>
                    <a:pt x="127" y="1601"/>
                  </a:lnTo>
                  <a:cubicBezTo>
                    <a:pt x="0" y="1630"/>
                    <a:pt x="42" y="1814"/>
                    <a:pt x="159" y="1814"/>
                  </a:cubicBezTo>
                  <a:cubicBezTo>
                    <a:pt x="167" y="1814"/>
                    <a:pt x="176" y="1813"/>
                    <a:pt x="185" y="1811"/>
                  </a:cubicBezTo>
                  <a:lnTo>
                    <a:pt x="7294" y="213"/>
                  </a:lnTo>
                  <a:cubicBezTo>
                    <a:pt x="7422" y="184"/>
                    <a:pt x="7380" y="0"/>
                    <a:pt x="72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49"/>
            <p:cNvSpPr/>
            <p:nvPr/>
          </p:nvSpPr>
          <p:spPr>
            <a:xfrm>
              <a:off x="1328675" y="2077225"/>
              <a:ext cx="101300" cy="57050"/>
            </a:xfrm>
            <a:custGeom>
              <a:rect b="b" l="l" r="r" t="t"/>
              <a:pathLst>
                <a:path extrusionOk="0" h="2282" w="4052">
                  <a:moveTo>
                    <a:pt x="159" y="0"/>
                  </a:moveTo>
                  <a:cubicBezTo>
                    <a:pt x="63" y="0"/>
                    <a:pt x="0" y="142"/>
                    <a:pt x="103" y="203"/>
                  </a:cubicBezTo>
                  <a:lnTo>
                    <a:pt x="103" y="203"/>
                  </a:lnTo>
                  <a:lnTo>
                    <a:pt x="103" y="203"/>
                  </a:lnTo>
                  <a:lnTo>
                    <a:pt x="346" y="348"/>
                  </a:lnTo>
                  <a:cubicBezTo>
                    <a:pt x="362" y="358"/>
                    <a:pt x="378" y="363"/>
                    <a:pt x="394" y="364"/>
                  </a:cubicBezTo>
                  <a:lnTo>
                    <a:pt x="394" y="364"/>
                  </a:lnTo>
                  <a:lnTo>
                    <a:pt x="3837" y="2267"/>
                  </a:lnTo>
                  <a:cubicBezTo>
                    <a:pt x="3856" y="2277"/>
                    <a:pt x="3874" y="2282"/>
                    <a:pt x="3891" y="2282"/>
                  </a:cubicBezTo>
                  <a:cubicBezTo>
                    <a:pt x="3988" y="2282"/>
                    <a:pt x="4051" y="2138"/>
                    <a:pt x="3947" y="2080"/>
                  </a:cubicBezTo>
                  <a:lnTo>
                    <a:pt x="212" y="15"/>
                  </a:lnTo>
                  <a:cubicBezTo>
                    <a:pt x="194" y="5"/>
                    <a:pt x="176" y="0"/>
                    <a:pt x="159" y="0"/>
                  </a:cubicBezTo>
                  <a:close/>
                </a:path>
              </a:pathLst>
            </a:custGeom>
            <a:solidFill>
              <a:srgbClr val="FFF4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5" name="Google Shape;1525;p49"/>
          <p:cNvGrpSpPr/>
          <p:nvPr/>
        </p:nvGrpSpPr>
        <p:grpSpPr>
          <a:xfrm rot="1929378">
            <a:off x="3442856" y="-142194"/>
            <a:ext cx="1312267" cy="2787275"/>
            <a:chOff x="1327775" y="1426950"/>
            <a:chExt cx="399125" cy="847775"/>
          </a:xfrm>
        </p:grpSpPr>
        <p:sp>
          <p:nvSpPr>
            <p:cNvPr id="1526" name="Google Shape;1526;p49"/>
            <p:cNvSpPr/>
            <p:nvPr/>
          </p:nvSpPr>
          <p:spPr>
            <a:xfrm>
              <a:off x="1327775" y="1426950"/>
              <a:ext cx="399125" cy="847775"/>
            </a:xfrm>
            <a:custGeom>
              <a:rect b="b" l="l" r="r" t="t"/>
              <a:pathLst>
                <a:path extrusionOk="0" h="33911" w="15965">
                  <a:moveTo>
                    <a:pt x="14194" y="0"/>
                  </a:moveTo>
                  <a:lnTo>
                    <a:pt x="14194" y="0"/>
                  </a:lnTo>
                  <a:cubicBezTo>
                    <a:pt x="8929" y="3415"/>
                    <a:pt x="4769" y="8505"/>
                    <a:pt x="2472" y="14345"/>
                  </a:cubicBezTo>
                  <a:cubicBezTo>
                    <a:pt x="175" y="20184"/>
                    <a:pt x="0" y="27824"/>
                    <a:pt x="1527" y="33911"/>
                  </a:cubicBezTo>
                  <a:cubicBezTo>
                    <a:pt x="6946" y="30488"/>
                    <a:pt x="11210" y="25273"/>
                    <a:pt x="13490" y="19285"/>
                  </a:cubicBezTo>
                  <a:cubicBezTo>
                    <a:pt x="15770" y="13295"/>
                    <a:pt x="15965" y="6160"/>
                    <a:pt x="1419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49"/>
            <p:cNvSpPr/>
            <p:nvPr/>
          </p:nvSpPr>
          <p:spPr>
            <a:xfrm>
              <a:off x="1414525" y="1439050"/>
              <a:ext cx="265275" cy="714225"/>
            </a:xfrm>
            <a:custGeom>
              <a:rect b="b" l="l" r="r" t="t"/>
              <a:pathLst>
                <a:path extrusionOk="0" h="28569" w="10611">
                  <a:moveTo>
                    <a:pt x="10464" y="0"/>
                  </a:moveTo>
                  <a:cubicBezTo>
                    <a:pt x="10432" y="0"/>
                    <a:pt x="10401" y="17"/>
                    <a:pt x="10382" y="56"/>
                  </a:cubicBezTo>
                  <a:cubicBezTo>
                    <a:pt x="7058" y="7151"/>
                    <a:pt x="4218" y="14468"/>
                    <a:pt x="1894" y="21951"/>
                  </a:cubicBezTo>
                  <a:cubicBezTo>
                    <a:pt x="1228" y="24099"/>
                    <a:pt x="604" y="26261"/>
                    <a:pt x="22" y="28434"/>
                  </a:cubicBezTo>
                  <a:cubicBezTo>
                    <a:pt x="0" y="28516"/>
                    <a:pt x="68" y="28569"/>
                    <a:pt x="133" y="28569"/>
                  </a:cubicBezTo>
                  <a:cubicBezTo>
                    <a:pt x="176" y="28569"/>
                    <a:pt x="218" y="28546"/>
                    <a:pt x="232" y="28492"/>
                  </a:cubicBezTo>
                  <a:cubicBezTo>
                    <a:pt x="2247" y="20964"/>
                    <a:pt x="4775" y="13582"/>
                    <a:pt x="7796" y="6398"/>
                  </a:cubicBezTo>
                  <a:cubicBezTo>
                    <a:pt x="8679" y="4302"/>
                    <a:pt x="9604" y="2226"/>
                    <a:pt x="10570" y="166"/>
                  </a:cubicBezTo>
                  <a:cubicBezTo>
                    <a:pt x="10611" y="80"/>
                    <a:pt x="10535" y="0"/>
                    <a:pt x="1046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49"/>
            <p:cNvSpPr/>
            <p:nvPr/>
          </p:nvSpPr>
          <p:spPr>
            <a:xfrm>
              <a:off x="1585775" y="1594475"/>
              <a:ext cx="122650" cy="54300"/>
            </a:xfrm>
            <a:custGeom>
              <a:rect b="b" l="l" r="r" t="t"/>
              <a:pathLst>
                <a:path extrusionOk="0" h="2172" w="4906">
                  <a:moveTo>
                    <a:pt x="4731" y="1"/>
                  </a:moveTo>
                  <a:cubicBezTo>
                    <a:pt x="4716" y="1"/>
                    <a:pt x="4700" y="4"/>
                    <a:pt x="4684" y="11"/>
                  </a:cubicBezTo>
                  <a:lnTo>
                    <a:pt x="113" y="1975"/>
                  </a:lnTo>
                  <a:cubicBezTo>
                    <a:pt x="1" y="2022"/>
                    <a:pt x="72" y="2172"/>
                    <a:pt x="176" y="2172"/>
                  </a:cubicBezTo>
                  <a:cubicBezTo>
                    <a:pt x="191" y="2172"/>
                    <a:pt x="206" y="2169"/>
                    <a:pt x="222" y="2162"/>
                  </a:cubicBezTo>
                  <a:lnTo>
                    <a:pt x="4794" y="198"/>
                  </a:lnTo>
                  <a:cubicBezTo>
                    <a:pt x="4906" y="151"/>
                    <a:pt x="4836" y="1"/>
                    <a:pt x="473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49"/>
            <p:cNvSpPr/>
            <p:nvPr/>
          </p:nvSpPr>
          <p:spPr>
            <a:xfrm>
              <a:off x="1537400" y="1732275"/>
              <a:ext cx="168350" cy="50450"/>
            </a:xfrm>
            <a:custGeom>
              <a:rect b="b" l="l" r="r" t="t"/>
              <a:pathLst>
                <a:path extrusionOk="0" h="2018" w="6734">
                  <a:moveTo>
                    <a:pt x="6585" y="1"/>
                  </a:moveTo>
                  <a:cubicBezTo>
                    <a:pt x="6575" y="1"/>
                    <a:pt x="6565" y="2"/>
                    <a:pt x="6553" y="6"/>
                  </a:cubicBezTo>
                  <a:lnTo>
                    <a:pt x="123" y="1804"/>
                  </a:lnTo>
                  <a:cubicBezTo>
                    <a:pt x="0" y="1839"/>
                    <a:pt x="38" y="2018"/>
                    <a:pt x="150" y="2018"/>
                  </a:cubicBezTo>
                  <a:cubicBezTo>
                    <a:pt x="160" y="2018"/>
                    <a:pt x="170" y="2016"/>
                    <a:pt x="182" y="2013"/>
                  </a:cubicBezTo>
                  <a:lnTo>
                    <a:pt x="6611" y="214"/>
                  </a:lnTo>
                  <a:cubicBezTo>
                    <a:pt x="6734" y="180"/>
                    <a:pt x="6697" y="1"/>
                    <a:pt x="658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49"/>
            <p:cNvSpPr/>
            <p:nvPr/>
          </p:nvSpPr>
          <p:spPr>
            <a:xfrm>
              <a:off x="1489850" y="1860675"/>
              <a:ext cx="204925" cy="57775"/>
            </a:xfrm>
            <a:custGeom>
              <a:rect b="b" l="l" r="r" t="t"/>
              <a:pathLst>
                <a:path extrusionOk="0" h="2311" w="8197">
                  <a:moveTo>
                    <a:pt x="8039" y="1"/>
                  </a:moveTo>
                  <a:cubicBezTo>
                    <a:pt x="8031" y="1"/>
                    <a:pt x="8022" y="2"/>
                    <a:pt x="8012" y="4"/>
                  </a:cubicBezTo>
                  <a:cubicBezTo>
                    <a:pt x="5358" y="612"/>
                    <a:pt x="2728" y="1308"/>
                    <a:pt x="122" y="2095"/>
                  </a:cubicBezTo>
                  <a:cubicBezTo>
                    <a:pt x="1" y="2132"/>
                    <a:pt x="37" y="2310"/>
                    <a:pt x="146" y="2310"/>
                  </a:cubicBezTo>
                  <a:cubicBezTo>
                    <a:pt x="157" y="2310"/>
                    <a:pt x="168" y="2309"/>
                    <a:pt x="180" y="2305"/>
                  </a:cubicBezTo>
                  <a:cubicBezTo>
                    <a:pt x="2786" y="1518"/>
                    <a:pt x="5416" y="822"/>
                    <a:pt x="8070" y="214"/>
                  </a:cubicBezTo>
                  <a:cubicBezTo>
                    <a:pt x="8197" y="185"/>
                    <a:pt x="8156" y="1"/>
                    <a:pt x="803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49"/>
            <p:cNvSpPr/>
            <p:nvPr/>
          </p:nvSpPr>
          <p:spPr>
            <a:xfrm>
              <a:off x="1563075" y="1486250"/>
              <a:ext cx="66200" cy="65175"/>
            </a:xfrm>
            <a:custGeom>
              <a:rect b="b" l="l" r="r" t="t"/>
              <a:pathLst>
                <a:path extrusionOk="0" h="2607" w="2648">
                  <a:moveTo>
                    <a:pt x="159" y="0"/>
                  </a:moveTo>
                  <a:cubicBezTo>
                    <a:pt x="80" y="0"/>
                    <a:pt x="1" y="86"/>
                    <a:pt x="58" y="162"/>
                  </a:cubicBezTo>
                  <a:lnTo>
                    <a:pt x="224" y="379"/>
                  </a:lnTo>
                  <a:cubicBezTo>
                    <a:pt x="248" y="410"/>
                    <a:pt x="280" y="424"/>
                    <a:pt x="312" y="425"/>
                  </a:cubicBezTo>
                  <a:lnTo>
                    <a:pt x="312" y="425"/>
                  </a:lnTo>
                  <a:lnTo>
                    <a:pt x="2418" y="2574"/>
                  </a:lnTo>
                  <a:cubicBezTo>
                    <a:pt x="2440" y="2597"/>
                    <a:pt x="2466" y="2607"/>
                    <a:pt x="2490" y="2607"/>
                  </a:cubicBezTo>
                  <a:cubicBezTo>
                    <a:pt x="2573" y="2607"/>
                    <a:pt x="2648" y="2498"/>
                    <a:pt x="2572" y="2421"/>
                  </a:cubicBezTo>
                  <a:lnTo>
                    <a:pt x="229" y="30"/>
                  </a:lnTo>
                  <a:cubicBezTo>
                    <a:pt x="209" y="9"/>
                    <a:pt x="184" y="0"/>
                    <a:pt x="1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49"/>
            <p:cNvSpPr/>
            <p:nvPr/>
          </p:nvSpPr>
          <p:spPr>
            <a:xfrm>
              <a:off x="1456500" y="1639075"/>
              <a:ext cx="107300" cy="77925"/>
            </a:xfrm>
            <a:custGeom>
              <a:rect b="b" l="l" r="r" t="t"/>
              <a:pathLst>
                <a:path extrusionOk="0" h="3117" w="4292">
                  <a:moveTo>
                    <a:pt x="170" y="1"/>
                  </a:moveTo>
                  <a:cubicBezTo>
                    <a:pt x="80" y="1"/>
                    <a:pt x="1" y="111"/>
                    <a:pt x="88" y="180"/>
                  </a:cubicBezTo>
                  <a:cubicBezTo>
                    <a:pt x="1379" y="1209"/>
                    <a:pt x="2712" y="2181"/>
                    <a:pt x="4085" y="3098"/>
                  </a:cubicBezTo>
                  <a:cubicBezTo>
                    <a:pt x="4105" y="3111"/>
                    <a:pt x="4124" y="3117"/>
                    <a:pt x="4142" y="3117"/>
                  </a:cubicBezTo>
                  <a:cubicBezTo>
                    <a:pt x="4232" y="3117"/>
                    <a:pt x="4292" y="2975"/>
                    <a:pt x="4195" y="2910"/>
                  </a:cubicBezTo>
                  <a:cubicBezTo>
                    <a:pt x="2837" y="2004"/>
                    <a:pt x="1519" y="1042"/>
                    <a:pt x="241" y="27"/>
                  </a:cubicBezTo>
                  <a:cubicBezTo>
                    <a:pt x="219" y="9"/>
                    <a:pt x="194" y="1"/>
                    <a:pt x="17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49"/>
            <p:cNvSpPr/>
            <p:nvPr/>
          </p:nvSpPr>
          <p:spPr>
            <a:xfrm>
              <a:off x="1388200" y="1750375"/>
              <a:ext cx="122925" cy="101525"/>
            </a:xfrm>
            <a:custGeom>
              <a:rect b="b" l="l" r="r" t="t"/>
              <a:pathLst>
                <a:path extrusionOk="0" h="4061" w="4917">
                  <a:moveTo>
                    <a:pt x="168" y="0"/>
                  </a:moveTo>
                  <a:cubicBezTo>
                    <a:pt x="79" y="0"/>
                    <a:pt x="1" y="110"/>
                    <a:pt x="85" y="180"/>
                  </a:cubicBezTo>
                  <a:lnTo>
                    <a:pt x="4678" y="4033"/>
                  </a:lnTo>
                  <a:cubicBezTo>
                    <a:pt x="4701" y="4053"/>
                    <a:pt x="4726" y="4061"/>
                    <a:pt x="4750" y="4061"/>
                  </a:cubicBezTo>
                  <a:cubicBezTo>
                    <a:pt x="4839" y="4061"/>
                    <a:pt x="4916" y="3951"/>
                    <a:pt x="4832" y="3880"/>
                  </a:cubicBezTo>
                  <a:lnTo>
                    <a:pt x="4831" y="3880"/>
                  </a:lnTo>
                  <a:lnTo>
                    <a:pt x="239" y="27"/>
                  </a:lnTo>
                  <a:cubicBezTo>
                    <a:pt x="217" y="8"/>
                    <a:pt x="192" y="0"/>
                    <a:pt x="1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49"/>
            <p:cNvSpPr/>
            <p:nvPr/>
          </p:nvSpPr>
          <p:spPr>
            <a:xfrm>
              <a:off x="1345775" y="1933450"/>
              <a:ext cx="110100" cy="74000"/>
            </a:xfrm>
            <a:custGeom>
              <a:rect b="b" l="l" r="r" t="t"/>
              <a:pathLst>
                <a:path extrusionOk="0" h="2960" w="4404">
                  <a:moveTo>
                    <a:pt x="144" y="0"/>
                  </a:moveTo>
                  <a:cubicBezTo>
                    <a:pt x="58" y="0"/>
                    <a:pt x="0" y="140"/>
                    <a:pt x="92" y="209"/>
                  </a:cubicBezTo>
                  <a:cubicBezTo>
                    <a:pt x="1414" y="1189"/>
                    <a:pt x="2782" y="2100"/>
                    <a:pt x="4193" y="2944"/>
                  </a:cubicBezTo>
                  <a:cubicBezTo>
                    <a:pt x="4212" y="2955"/>
                    <a:pt x="4230" y="2960"/>
                    <a:pt x="4247" y="2960"/>
                  </a:cubicBezTo>
                  <a:cubicBezTo>
                    <a:pt x="4341" y="2960"/>
                    <a:pt x="4403" y="2816"/>
                    <a:pt x="4303" y="2756"/>
                  </a:cubicBezTo>
                  <a:lnTo>
                    <a:pt x="4302" y="2756"/>
                  </a:lnTo>
                  <a:cubicBezTo>
                    <a:pt x="2888" y="1911"/>
                    <a:pt x="1522" y="999"/>
                    <a:pt x="201" y="21"/>
                  </a:cubicBezTo>
                  <a:cubicBezTo>
                    <a:pt x="182" y="7"/>
                    <a:pt x="162" y="0"/>
                    <a:pt x="14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49"/>
            <p:cNvSpPr/>
            <p:nvPr/>
          </p:nvSpPr>
          <p:spPr>
            <a:xfrm>
              <a:off x="1444300" y="2020200"/>
              <a:ext cx="185550" cy="45375"/>
            </a:xfrm>
            <a:custGeom>
              <a:rect b="b" l="l" r="r" t="t"/>
              <a:pathLst>
                <a:path extrusionOk="0" h="1815" w="7422">
                  <a:moveTo>
                    <a:pt x="7263" y="0"/>
                  </a:moveTo>
                  <a:cubicBezTo>
                    <a:pt x="7255" y="0"/>
                    <a:pt x="7246" y="1"/>
                    <a:pt x="7237" y="3"/>
                  </a:cubicBezTo>
                  <a:lnTo>
                    <a:pt x="127" y="1601"/>
                  </a:lnTo>
                  <a:cubicBezTo>
                    <a:pt x="0" y="1630"/>
                    <a:pt x="42" y="1814"/>
                    <a:pt x="159" y="1814"/>
                  </a:cubicBezTo>
                  <a:cubicBezTo>
                    <a:pt x="167" y="1814"/>
                    <a:pt x="176" y="1813"/>
                    <a:pt x="185" y="1811"/>
                  </a:cubicBezTo>
                  <a:lnTo>
                    <a:pt x="7294" y="213"/>
                  </a:lnTo>
                  <a:cubicBezTo>
                    <a:pt x="7422" y="184"/>
                    <a:pt x="7380" y="0"/>
                    <a:pt x="72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49"/>
            <p:cNvSpPr/>
            <p:nvPr/>
          </p:nvSpPr>
          <p:spPr>
            <a:xfrm>
              <a:off x="1328675" y="2077225"/>
              <a:ext cx="101300" cy="57050"/>
            </a:xfrm>
            <a:custGeom>
              <a:rect b="b" l="l" r="r" t="t"/>
              <a:pathLst>
                <a:path extrusionOk="0" h="2282" w="4052">
                  <a:moveTo>
                    <a:pt x="159" y="0"/>
                  </a:moveTo>
                  <a:cubicBezTo>
                    <a:pt x="63" y="0"/>
                    <a:pt x="0" y="142"/>
                    <a:pt x="103" y="203"/>
                  </a:cubicBezTo>
                  <a:lnTo>
                    <a:pt x="103" y="203"/>
                  </a:lnTo>
                  <a:lnTo>
                    <a:pt x="103" y="203"/>
                  </a:lnTo>
                  <a:lnTo>
                    <a:pt x="346" y="348"/>
                  </a:lnTo>
                  <a:cubicBezTo>
                    <a:pt x="362" y="358"/>
                    <a:pt x="378" y="363"/>
                    <a:pt x="394" y="364"/>
                  </a:cubicBezTo>
                  <a:lnTo>
                    <a:pt x="394" y="364"/>
                  </a:lnTo>
                  <a:lnTo>
                    <a:pt x="3837" y="2267"/>
                  </a:lnTo>
                  <a:cubicBezTo>
                    <a:pt x="3856" y="2277"/>
                    <a:pt x="3874" y="2282"/>
                    <a:pt x="3891" y="2282"/>
                  </a:cubicBezTo>
                  <a:cubicBezTo>
                    <a:pt x="3988" y="2282"/>
                    <a:pt x="4051" y="2138"/>
                    <a:pt x="3947" y="2080"/>
                  </a:cubicBezTo>
                  <a:lnTo>
                    <a:pt x="212" y="15"/>
                  </a:lnTo>
                  <a:cubicBezTo>
                    <a:pt x="194" y="5"/>
                    <a:pt x="176" y="0"/>
                    <a:pt x="1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37" name="Google Shape;1537;p49"/>
          <p:cNvSpPr txBox="1"/>
          <p:nvPr>
            <p:ph idx="1" type="subTitle"/>
          </p:nvPr>
        </p:nvSpPr>
        <p:spPr>
          <a:xfrm>
            <a:off x="5947875" y="2226075"/>
            <a:ext cx="2120400" cy="2038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1400"/>
              <a:t>Images reveal large amounts of data, so remember: use an image instead of long texts</a:t>
            </a:r>
            <a:endParaRPr sz="1400"/>
          </a:p>
        </p:txBody>
      </p:sp>
      <p:pic>
        <p:nvPicPr>
          <p:cNvPr id="1538" name="Google Shape;1538;p49"/>
          <p:cNvPicPr preferRelativeResize="0"/>
          <p:nvPr/>
        </p:nvPicPr>
        <p:blipFill rotWithShape="1">
          <a:blip r:embed="rId3">
            <a:alphaModFix/>
          </a:blip>
          <a:srcRect b="-157" l="11250" r="26073" t="7701"/>
          <a:stretch/>
        </p:blipFill>
        <p:spPr>
          <a:xfrm>
            <a:off x="918200" y="740400"/>
            <a:ext cx="3719700" cy="3662700"/>
          </a:xfrm>
          <a:prstGeom prst="ellipse">
            <a:avLst/>
          </a:prstGeom>
          <a:noFill/>
          <a:ln>
            <a:noFill/>
          </a:ln>
        </p:spPr>
      </p:pic>
      <p:sp>
        <p:nvSpPr>
          <p:cNvPr id="1539" name="Google Shape;1539;p49"/>
          <p:cNvSpPr/>
          <p:nvPr/>
        </p:nvSpPr>
        <p:spPr>
          <a:xfrm rot="8366615">
            <a:off x="4195052" y="3417945"/>
            <a:ext cx="669385" cy="452797"/>
          </a:xfrm>
          <a:custGeom>
            <a:rect b="b" l="l" r="r" t="t"/>
            <a:pathLst>
              <a:path extrusionOk="0" h="7540" w="11050">
                <a:moveTo>
                  <a:pt x="8100" y="1"/>
                </a:moveTo>
                <a:cubicBezTo>
                  <a:pt x="7014" y="1"/>
                  <a:pt x="5905" y="606"/>
                  <a:pt x="5031" y="1160"/>
                </a:cubicBezTo>
                <a:cubicBezTo>
                  <a:pt x="3844" y="1914"/>
                  <a:pt x="2717" y="2877"/>
                  <a:pt x="1780" y="3926"/>
                </a:cubicBezTo>
                <a:cubicBezTo>
                  <a:pt x="843" y="4976"/>
                  <a:pt x="104" y="6138"/>
                  <a:pt x="0" y="7540"/>
                </a:cubicBezTo>
                <a:cubicBezTo>
                  <a:pt x="770" y="6279"/>
                  <a:pt x="2034" y="5341"/>
                  <a:pt x="3063" y="4768"/>
                </a:cubicBezTo>
                <a:cubicBezTo>
                  <a:pt x="4091" y="4195"/>
                  <a:pt x="5290" y="3997"/>
                  <a:pt x="6467" y="3945"/>
                </a:cubicBezTo>
                <a:cubicBezTo>
                  <a:pt x="7009" y="3922"/>
                  <a:pt x="7653" y="3944"/>
                  <a:pt x="8195" y="3901"/>
                </a:cubicBezTo>
                <a:cubicBezTo>
                  <a:pt x="10050" y="3755"/>
                  <a:pt x="11050" y="1114"/>
                  <a:pt x="9194" y="238"/>
                </a:cubicBezTo>
                <a:cubicBezTo>
                  <a:pt x="8839" y="71"/>
                  <a:pt x="8471" y="1"/>
                  <a:pt x="81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49"/>
          <p:cNvSpPr/>
          <p:nvPr/>
        </p:nvSpPr>
        <p:spPr>
          <a:xfrm rot="9906609">
            <a:off x="434792" y="3068762"/>
            <a:ext cx="404761" cy="273794"/>
          </a:xfrm>
          <a:custGeom>
            <a:rect b="b" l="l" r="r" t="t"/>
            <a:pathLst>
              <a:path extrusionOk="0" h="7540" w="11050">
                <a:moveTo>
                  <a:pt x="8100" y="1"/>
                </a:moveTo>
                <a:cubicBezTo>
                  <a:pt x="7014" y="1"/>
                  <a:pt x="5905" y="606"/>
                  <a:pt x="5031" y="1160"/>
                </a:cubicBezTo>
                <a:cubicBezTo>
                  <a:pt x="3844" y="1914"/>
                  <a:pt x="2717" y="2877"/>
                  <a:pt x="1780" y="3926"/>
                </a:cubicBezTo>
                <a:cubicBezTo>
                  <a:pt x="843" y="4976"/>
                  <a:pt x="104" y="6138"/>
                  <a:pt x="0" y="7540"/>
                </a:cubicBezTo>
                <a:cubicBezTo>
                  <a:pt x="770" y="6279"/>
                  <a:pt x="2034" y="5341"/>
                  <a:pt x="3063" y="4768"/>
                </a:cubicBezTo>
                <a:cubicBezTo>
                  <a:pt x="4091" y="4195"/>
                  <a:pt x="5290" y="3997"/>
                  <a:pt x="6467" y="3945"/>
                </a:cubicBezTo>
                <a:cubicBezTo>
                  <a:pt x="7009" y="3922"/>
                  <a:pt x="7653" y="3944"/>
                  <a:pt x="8195" y="3901"/>
                </a:cubicBezTo>
                <a:cubicBezTo>
                  <a:pt x="10050" y="3755"/>
                  <a:pt x="11050" y="1114"/>
                  <a:pt x="9194" y="238"/>
                </a:cubicBezTo>
                <a:cubicBezTo>
                  <a:pt x="8839" y="71"/>
                  <a:pt x="8471" y="1"/>
                  <a:pt x="810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44" name="Shape 1544"/>
        <p:cNvGrpSpPr/>
        <p:nvPr/>
      </p:nvGrpSpPr>
      <p:grpSpPr>
        <a:xfrm>
          <a:off x="0" y="0"/>
          <a:ext cx="0" cy="0"/>
          <a:chOff x="0" y="0"/>
          <a:chExt cx="0" cy="0"/>
        </a:xfrm>
      </p:grpSpPr>
      <p:sp>
        <p:nvSpPr>
          <p:cNvPr id="1545" name="Google Shape;1545;p50"/>
          <p:cNvSpPr txBox="1"/>
          <p:nvPr>
            <p:ph type="title"/>
          </p:nvPr>
        </p:nvSpPr>
        <p:spPr>
          <a:xfrm>
            <a:off x="2599800" y="557100"/>
            <a:ext cx="3944400" cy="303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End-of-Course C</a:t>
            </a:r>
            <a:r>
              <a:rPr lang="en"/>
              <a:t>oncerts</a:t>
            </a:r>
            <a:endParaRPr/>
          </a:p>
        </p:txBody>
      </p:sp>
      <p:sp>
        <p:nvSpPr>
          <p:cNvPr id="1546" name="Google Shape;1546;p50"/>
          <p:cNvSpPr/>
          <p:nvPr/>
        </p:nvSpPr>
        <p:spPr>
          <a:xfrm>
            <a:off x="4464777" y="1843283"/>
            <a:ext cx="3608573" cy="2128198"/>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47" name="Google Shape;1547;p50"/>
          <p:cNvGrpSpPr/>
          <p:nvPr/>
        </p:nvGrpSpPr>
        <p:grpSpPr>
          <a:xfrm>
            <a:off x="4631614" y="2734403"/>
            <a:ext cx="290559" cy="345934"/>
            <a:chOff x="7662181" y="3803446"/>
            <a:chExt cx="302823" cy="360498"/>
          </a:xfrm>
        </p:grpSpPr>
        <p:sp>
          <p:nvSpPr>
            <p:cNvPr id="1548" name="Google Shape;1548;p50"/>
            <p:cNvSpPr/>
            <p:nvPr/>
          </p:nvSpPr>
          <p:spPr>
            <a:xfrm>
              <a:off x="7801388" y="4144161"/>
              <a:ext cx="22683" cy="19782"/>
            </a:xfrm>
            <a:custGeom>
              <a:rect b="b" l="l" r="r" t="t"/>
              <a:pathLst>
                <a:path extrusionOk="0" h="757" w="868">
                  <a:moveTo>
                    <a:pt x="567" y="1"/>
                  </a:moveTo>
                  <a:cubicBezTo>
                    <a:pt x="519" y="1"/>
                    <a:pt x="468" y="20"/>
                    <a:pt x="424" y="64"/>
                  </a:cubicBezTo>
                  <a:lnTo>
                    <a:pt x="87" y="401"/>
                  </a:lnTo>
                  <a:cubicBezTo>
                    <a:pt x="1" y="487"/>
                    <a:pt x="1" y="622"/>
                    <a:pt x="87" y="699"/>
                  </a:cubicBezTo>
                  <a:cubicBezTo>
                    <a:pt x="126" y="737"/>
                    <a:pt x="179" y="756"/>
                    <a:pt x="231" y="756"/>
                  </a:cubicBezTo>
                  <a:cubicBezTo>
                    <a:pt x="284" y="756"/>
                    <a:pt x="337" y="737"/>
                    <a:pt x="376" y="699"/>
                  </a:cubicBezTo>
                  <a:lnTo>
                    <a:pt x="712" y="362"/>
                  </a:lnTo>
                  <a:cubicBezTo>
                    <a:pt x="867" y="207"/>
                    <a:pt x="727" y="1"/>
                    <a:pt x="5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50"/>
            <p:cNvSpPr/>
            <p:nvPr/>
          </p:nvSpPr>
          <p:spPr>
            <a:xfrm>
              <a:off x="7662181" y="4059283"/>
              <a:ext cx="199286" cy="89399"/>
            </a:xfrm>
            <a:custGeom>
              <a:rect b="b" l="l" r="r" t="t"/>
              <a:pathLst>
                <a:path extrusionOk="0" h="3421" w="7626">
                  <a:moveTo>
                    <a:pt x="5930" y="1"/>
                  </a:moveTo>
                  <a:cubicBezTo>
                    <a:pt x="5533" y="1"/>
                    <a:pt x="5137" y="152"/>
                    <a:pt x="4837" y="456"/>
                  </a:cubicBezTo>
                  <a:lnTo>
                    <a:pt x="2616" y="2677"/>
                  </a:lnTo>
                  <a:cubicBezTo>
                    <a:pt x="2400" y="2894"/>
                    <a:pt x="2113" y="3002"/>
                    <a:pt x="1826" y="3002"/>
                  </a:cubicBezTo>
                  <a:cubicBezTo>
                    <a:pt x="1539" y="3002"/>
                    <a:pt x="1250" y="2894"/>
                    <a:pt x="1029" y="2677"/>
                  </a:cubicBezTo>
                  <a:lnTo>
                    <a:pt x="895" y="2543"/>
                  </a:lnTo>
                  <a:cubicBezTo>
                    <a:pt x="462" y="2101"/>
                    <a:pt x="462" y="1389"/>
                    <a:pt x="895" y="956"/>
                  </a:cubicBezTo>
                  <a:lnTo>
                    <a:pt x="1193" y="658"/>
                  </a:lnTo>
                  <a:cubicBezTo>
                    <a:pt x="1340" y="511"/>
                    <a:pt x="1200" y="302"/>
                    <a:pt x="1040" y="302"/>
                  </a:cubicBezTo>
                  <a:cubicBezTo>
                    <a:pt x="991" y="302"/>
                    <a:pt x="940" y="322"/>
                    <a:pt x="895" y="370"/>
                  </a:cubicBezTo>
                  <a:lnTo>
                    <a:pt x="606" y="658"/>
                  </a:lnTo>
                  <a:cubicBezTo>
                    <a:pt x="0" y="1264"/>
                    <a:pt x="0" y="2235"/>
                    <a:pt x="606" y="2841"/>
                  </a:cubicBezTo>
                  <a:lnTo>
                    <a:pt x="731" y="2966"/>
                  </a:lnTo>
                  <a:cubicBezTo>
                    <a:pt x="1034" y="3269"/>
                    <a:pt x="1428" y="3420"/>
                    <a:pt x="1823" y="3420"/>
                  </a:cubicBezTo>
                  <a:cubicBezTo>
                    <a:pt x="2217" y="3420"/>
                    <a:pt x="2611" y="3269"/>
                    <a:pt x="2914" y="2966"/>
                  </a:cubicBezTo>
                  <a:lnTo>
                    <a:pt x="5135" y="754"/>
                  </a:lnTo>
                  <a:cubicBezTo>
                    <a:pt x="5352" y="533"/>
                    <a:pt x="5638" y="423"/>
                    <a:pt x="5925" y="423"/>
                  </a:cubicBezTo>
                  <a:cubicBezTo>
                    <a:pt x="6212" y="423"/>
                    <a:pt x="6501" y="533"/>
                    <a:pt x="6722" y="754"/>
                  </a:cubicBezTo>
                  <a:cubicBezTo>
                    <a:pt x="7164" y="1187"/>
                    <a:pt x="7164" y="1899"/>
                    <a:pt x="6722" y="2341"/>
                  </a:cubicBezTo>
                  <a:lnTo>
                    <a:pt x="6049" y="3014"/>
                  </a:lnTo>
                  <a:cubicBezTo>
                    <a:pt x="5902" y="3161"/>
                    <a:pt x="6036" y="3370"/>
                    <a:pt x="6197" y="3370"/>
                  </a:cubicBezTo>
                  <a:cubicBezTo>
                    <a:pt x="6247" y="3370"/>
                    <a:pt x="6299" y="3350"/>
                    <a:pt x="6347" y="3303"/>
                  </a:cubicBezTo>
                  <a:lnTo>
                    <a:pt x="7020" y="2639"/>
                  </a:lnTo>
                  <a:cubicBezTo>
                    <a:pt x="7626" y="2033"/>
                    <a:pt x="7626" y="1052"/>
                    <a:pt x="7020" y="447"/>
                  </a:cubicBezTo>
                  <a:cubicBezTo>
                    <a:pt x="6718" y="150"/>
                    <a:pt x="6324" y="1"/>
                    <a:pt x="59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50"/>
            <p:cNvSpPr/>
            <p:nvPr/>
          </p:nvSpPr>
          <p:spPr>
            <a:xfrm>
              <a:off x="7673731" y="4032497"/>
              <a:ext cx="55819" cy="55401"/>
            </a:xfrm>
            <a:custGeom>
              <a:rect b="b" l="l" r="r" t="t"/>
              <a:pathLst>
                <a:path extrusionOk="0" h="2120" w="2136">
                  <a:moveTo>
                    <a:pt x="1347" y="0"/>
                  </a:moveTo>
                  <a:lnTo>
                    <a:pt x="68" y="1472"/>
                  </a:lnTo>
                  <a:cubicBezTo>
                    <a:pt x="1" y="1539"/>
                    <a:pt x="10" y="1645"/>
                    <a:pt x="78" y="1722"/>
                  </a:cubicBezTo>
                  <a:lnTo>
                    <a:pt x="424" y="2068"/>
                  </a:lnTo>
                  <a:cubicBezTo>
                    <a:pt x="459" y="2103"/>
                    <a:pt x="504" y="2119"/>
                    <a:pt x="550" y="2119"/>
                  </a:cubicBezTo>
                  <a:cubicBezTo>
                    <a:pt x="593" y="2119"/>
                    <a:pt x="637" y="2105"/>
                    <a:pt x="674" y="2077"/>
                  </a:cubicBezTo>
                  <a:lnTo>
                    <a:pt x="2135" y="798"/>
                  </a:lnTo>
                  <a:lnTo>
                    <a:pt x="134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50"/>
            <p:cNvSpPr/>
            <p:nvPr/>
          </p:nvSpPr>
          <p:spPr>
            <a:xfrm>
              <a:off x="7693331" y="3857096"/>
              <a:ext cx="211882" cy="211072"/>
            </a:xfrm>
            <a:custGeom>
              <a:rect b="b" l="l" r="r" t="t"/>
              <a:pathLst>
                <a:path extrusionOk="0" h="8077" w="8108">
                  <a:moveTo>
                    <a:pt x="6126" y="0"/>
                  </a:moveTo>
                  <a:lnTo>
                    <a:pt x="97" y="6991"/>
                  </a:lnTo>
                  <a:cubicBezTo>
                    <a:pt x="1" y="7107"/>
                    <a:pt x="10" y="7270"/>
                    <a:pt x="116" y="7376"/>
                  </a:cubicBezTo>
                  <a:lnTo>
                    <a:pt x="732" y="7991"/>
                  </a:lnTo>
                  <a:cubicBezTo>
                    <a:pt x="788" y="8048"/>
                    <a:pt x="861" y="8077"/>
                    <a:pt x="935" y="8077"/>
                  </a:cubicBezTo>
                  <a:cubicBezTo>
                    <a:pt x="999" y="8077"/>
                    <a:pt x="1063" y="8055"/>
                    <a:pt x="1116" y="8010"/>
                  </a:cubicBezTo>
                  <a:lnTo>
                    <a:pt x="8107" y="1981"/>
                  </a:lnTo>
                  <a:lnTo>
                    <a:pt x="8049" y="1943"/>
                  </a:lnTo>
                  <a:cubicBezTo>
                    <a:pt x="7261" y="1491"/>
                    <a:pt x="6617" y="837"/>
                    <a:pt x="6165" y="58"/>
                  </a:cubicBezTo>
                  <a:lnTo>
                    <a:pt x="612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50"/>
            <p:cNvSpPr/>
            <p:nvPr/>
          </p:nvSpPr>
          <p:spPr>
            <a:xfrm>
              <a:off x="7799376" y="3803446"/>
              <a:ext cx="165628" cy="138555"/>
            </a:xfrm>
            <a:custGeom>
              <a:rect b="b" l="l" r="r" t="t"/>
              <a:pathLst>
                <a:path extrusionOk="0" h="5302" w="6338">
                  <a:moveTo>
                    <a:pt x="3678" y="0"/>
                  </a:moveTo>
                  <a:cubicBezTo>
                    <a:pt x="3059" y="0"/>
                    <a:pt x="2438" y="236"/>
                    <a:pt x="1962" y="707"/>
                  </a:cubicBezTo>
                  <a:cubicBezTo>
                    <a:pt x="1" y="2669"/>
                    <a:pt x="953" y="3448"/>
                    <a:pt x="1799" y="4294"/>
                  </a:cubicBezTo>
                  <a:cubicBezTo>
                    <a:pt x="2297" y="4791"/>
                    <a:pt x="2749" y="5301"/>
                    <a:pt x="3398" y="5301"/>
                  </a:cubicBezTo>
                  <a:cubicBezTo>
                    <a:pt x="3903" y="5301"/>
                    <a:pt x="4527" y="4993"/>
                    <a:pt x="5386" y="4130"/>
                  </a:cubicBezTo>
                  <a:cubicBezTo>
                    <a:pt x="6338" y="3188"/>
                    <a:pt x="6338" y="1649"/>
                    <a:pt x="5386" y="707"/>
                  </a:cubicBezTo>
                  <a:cubicBezTo>
                    <a:pt x="4915" y="236"/>
                    <a:pt x="4297" y="0"/>
                    <a:pt x="367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50"/>
            <p:cNvSpPr/>
            <p:nvPr/>
          </p:nvSpPr>
          <p:spPr>
            <a:xfrm>
              <a:off x="7804158" y="3929457"/>
              <a:ext cx="28667" cy="28432"/>
            </a:xfrm>
            <a:custGeom>
              <a:rect b="b" l="l" r="r" t="t"/>
              <a:pathLst>
                <a:path extrusionOk="0" h="1088" w="1097">
                  <a:moveTo>
                    <a:pt x="549" y="1"/>
                  </a:moveTo>
                  <a:cubicBezTo>
                    <a:pt x="250" y="1"/>
                    <a:pt x="0" y="241"/>
                    <a:pt x="0" y="539"/>
                  </a:cubicBezTo>
                  <a:cubicBezTo>
                    <a:pt x="0" y="847"/>
                    <a:pt x="250" y="1087"/>
                    <a:pt x="549" y="1087"/>
                  </a:cubicBezTo>
                  <a:cubicBezTo>
                    <a:pt x="847" y="1087"/>
                    <a:pt x="1097" y="847"/>
                    <a:pt x="1097" y="539"/>
                  </a:cubicBezTo>
                  <a:cubicBezTo>
                    <a:pt x="1097" y="241"/>
                    <a:pt x="847" y="1"/>
                    <a:pt x="54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50"/>
            <p:cNvSpPr/>
            <p:nvPr/>
          </p:nvSpPr>
          <p:spPr>
            <a:xfrm>
              <a:off x="7806929" y="4129710"/>
              <a:ext cx="29922" cy="28929"/>
            </a:xfrm>
            <a:custGeom>
              <a:rect b="b" l="l" r="r" t="t"/>
              <a:pathLst>
                <a:path extrusionOk="0" h="1107" w="1145">
                  <a:moveTo>
                    <a:pt x="581" y="0"/>
                  </a:moveTo>
                  <a:cubicBezTo>
                    <a:pt x="525" y="0"/>
                    <a:pt x="469" y="27"/>
                    <a:pt x="433" y="79"/>
                  </a:cubicBezTo>
                  <a:lnTo>
                    <a:pt x="58" y="579"/>
                  </a:lnTo>
                  <a:cubicBezTo>
                    <a:pt x="0" y="656"/>
                    <a:pt x="10" y="752"/>
                    <a:pt x="68" y="819"/>
                  </a:cubicBezTo>
                  <a:lnTo>
                    <a:pt x="298" y="1050"/>
                  </a:lnTo>
                  <a:cubicBezTo>
                    <a:pt x="336" y="1087"/>
                    <a:pt x="385" y="1107"/>
                    <a:pt x="435" y="1107"/>
                  </a:cubicBezTo>
                  <a:cubicBezTo>
                    <a:pt x="475" y="1107"/>
                    <a:pt x="514" y="1095"/>
                    <a:pt x="548" y="1069"/>
                  </a:cubicBezTo>
                  <a:lnTo>
                    <a:pt x="1048" y="694"/>
                  </a:lnTo>
                  <a:cubicBezTo>
                    <a:pt x="1135" y="617"/>
                    <a:pt x="1145" y="482"/>
                    <a:pt x="1068" y="406"/>
                  </a:cubicBezTo>
                  <a:lnTo>
                    <a:pt x="712" y="59"/>
                  </a:lnTo>
                  <a:cubicBezTo>
                    <a:pt x="676" y="20"/>
                    <a:pt x="629" y="0"/>
                    <a:pt x="58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5" name="Google Shape;1555;p50"/>
          <p:cNvGrpSpPr/>
          <p:nvPr/>
        </p:nvGrpSpPr>
        <p:grpSpPr>
          <a:xfrm>
            <a:off x="7003789" y="2697803"/>
            <a:ext cx="290559" cy="345934"/>
            <a:chOff x="7662181" y="3803446"/>
            <a:chExt cx="302823" cy="360498"/>
          </a:xfrm>
        </p:grpSpPr>
        <p:sp>
          <p:nvSpPr>
            <p:cNvPr id="1556" name="Google Shape;1556;p50"/>
            <p:cNvSpPr/>
            <p:nvPr/>
          </p:nvSpPr>
          <p:spPr>
            <a:xfrm>
              <a:off x="7801388" y="4144161"/>
              <a:ext cx="22683" cy="19782"/>
            </a:xfrm>
            <a:custGeom>
              <a:rect b="b" l="l" r="r" t="t"/>
              <a:pathLst>
                <a:path extrusionOk="0" h="757" w="868">
                  <a:moveTo>
                    <a:pt x="567" y="1"/>
                  </a:moveTo>
                  <a:cubicBezTo>
                    <a:pt x="519" y="1"/>
                    <a:pt x="468" y="20"/>
                    <a:pt x="424" y="64"/>
                  </a:cubicBezTo>
                  <a:lnTo>
                    <a:pt x="87" y="401"/>
                  </a:lnTo>
                  <a:cubicBezTo>
                    <a:pt x="1" y="487"/>
                    <a:pt x="1" y="622"/>
                    <a:pt x="87" y="699"/>
                  </a:cubicBezTo>
                  <a:cubicBezTo>
                    <a:pt x="126" y="737"/>
                    <a:pt x="179" y="756"/>
                    <a:pt x="231" y="756"/>
                  </a:cubicBezTo>
                  <a:cubicBezTo>
                    <a:pt x="284" y="756"/>
                    <a:pt x="337" y="737"/>
                    <a:pt x="376" y="699"/>
                  </a:cubicBezTo>
                  <a:lnTo>
                    <a:pt x="712" y="362"/>
                  </a:lnTo>
                  <a:cubicBezTo>
                    <a:pt x="867" y="207"/>
                    <a:pt x="727" y="1"/>
                    <a:pt x="5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50"/>
            <p:cNvSpPr/>
            <p:nvPr/>
          </p:nvSpPr>
          <p:spPr>
            <a:xfrm>
              <a:off x="7662181" y="4059283"/>
              <a:ext cx="199286" cy="89399"/>
            </a:xfrm>
            <a:custGeom>
              <a:rect b="b" l="l" r="r" t="t"/>
              <a:pathLst>
                <a:path extrusionOk="0" h="3421" w="7626">
                  <a:moveTo>
                    <a:pt x="5930" y="1"/>
                  </a:moveTo>
                  <a:cubicBezTo>
                    <a:pt x="5533" y="1"/>
                    <a:pt x="5137" y="152"/>
                    <a:pt x="4837" y="456"/>
                  </a:cubicBezTo>
                  <a:lnTo>
                    <a:pt x="2616" y="2677"/>
                  </a:lnTo>
                  <a:cubicBezTo>
                    <a:pt x="2400" y="2894"/>
                    <a:pt x="2113" y="3002"/>
                    <a:pt x="1826" y="3002"/>
                  </a:cubicBezTo>
                  <a:cubicBezTo>
                    <a:pt x="1539" y="3002"/>
                    <a:pt x="1250" y="2894"/>
                    <a:pt x="1029" y="2677"/>
                  </a:cubicBezTo>
                  <a:lnTo>
                    <a:pt x="895" y="2543"/>
                  </a:lnTo>
                  <a:cubicBezTo>
                    <a:pt x="462" y="2101"/>
                    <a:pt x="462" y="1389"/>
                    <a:pt x="895" y="956"/>
                  </a:cubicBezTo>
                  <a:lnTo>
                    <a:pt x="1193" y="658"/>
                  </a:lnTo>
                  <a:cubicBezTo>
                    <a:pt x="1340" y="511"/>
                    <a:pt x="1200" y="302"/>
                    <a:pt x="1040" y="302"/>
                  </a:cubicBezTo>
                  <a:cubicBezTo>
                    <a:pt x="991" y="302"/>
                    <a:pt x="940" y="322"/>
                    <a:pt x="895" y="370"/>
                  </a:cubicBezTo>
                  <a:lnTo>
                    <a:pt x="606" y="658"/>
                  </a:lnTo>
                  <a:cubicBezTo>
                    <a:pt x="0" y="1264"/>
                    <a:pt x="0" y="2235"/>
                    <a:pt x="606" y="2841"/>
                  </a:cubicBezTo>
                  <a:lnTo>
                    <a:pt x="731" y="2966"/>
                  </a:lnTo>
                  <a:cubicBezTo>
                    <a:pt x="1034" y="3269"/>
                    <a:pt x="1428" y="3420"/>
                    <a:pt x="1823" y="3420"/>
                  </a:cubicBezTo>
                  <a:cubicBezTo>
                    <a:pt x="2217" y="3420"/>
                    <a:pt x="2611" y="3269"/>
                    <a:pt x="2914" y="2966"/>
                  </a:cubicBezTo>
                  <a:lnTo>
                    <a:pt x="5135" y="754"/>
                  </a:lnTo>
                  <a:cubicBezTo>
                    <a:pt x="5352" y="533"/>
                    <a:pt x="5638" y="423"/>
                    <a:pt x="5925" y="423"/>
                  </a:cubicBezTo>
                  <a:cubicBezTo>
                    <a:pt x="6212" y="423"/>
                    <a:pt x="6501" y="533"/>
                    <a:pt x="6722" y="754"/>
                  </a:cubicBezTo>
                  <a:cubicBezTo>
                    <a:pt x="7164" y="1187"/>
                    <a:pt x="7164" y="1899"/>
                    <a:pt x="6722" y="2341"/>
                  </a:cubicBezTo>
                  <a:lnTo>
                    <a:pt x="6049" y="3014"/>
                  </a:lnTo>
                  <a:cubicBezTo>
                    <a:pt x="5902" y="3161"/>
                    <a:pt x="6036" y="3370"/>
                    <a:pt x="6197" y="3370"/>
                  </a:cubicBezTo>
                  <a:cubicBezTo>
                    <a:pt x="6247" y="3370"/>
                    <a:pt x="6299" y="3350"/>
                    <a:pt x="6347" y="3303"/>
                  </a:cubicBezTo>
                  <a:lnTo>
                    <a:pt x="7020" y="2639"/>
                  </a:lnTo>
                  <a:cubicBezTo>
                    <a:pt x="7626" y="2033"/>
                    <a:pt x="7626" y="1052"/>
                    <a:pt x="7020" y="447"/>
                  </a:cubicBezTo>
                  <a:cubicBezTo>
                    <a:pt x="6718" y="150"/>
                    <a:pt x="6324" y="1"/>
                    <a:pt x="59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50"/>
            <p:cNvSpPr/>
            <p:nvPr/>
          </p:nvSpPr>
          <p:spPr>
            <a:xfrm>
              <a:off x="7673731" y="4032497"/>
              <a:ext cx="55819" cy="55401"/>
            </a:xfrm>
            <a:custGeom>
              <a:rect b="b" l="l" r="r" t="t"/>
              <a:pathLst>
                <a:path extrusionOk="0" h="2120" w="2136">
                  <a:moveTo>
                    <a:pt x="1347" y="0"/>
                  </a:moveTo>
                  <a:lnTo>
                    <a:pt x="68" y="1472"/>
                  </a:lnTo>
                  <a:cubicBezTo>
                    <a:pt x="1" y="1539"/>
                    <a:pt x="10" y="1645"/>
                    <a:pt x="78" y="1722"/>
                  </a:cubicBezTo>
                  <a:lnTo>
                    <a:pt x="424" y="2068"/>
                  </a:lnTo>
                  <a:cubicBezTo>
                    <a:pt x="459" y="2103"/>
                    <a:pt x="504" y="2119"/>
                    <a:pt x="550" y="2119"/>
                  </a:cubicBezTo>
                  <a:cubicBezTo>
                    <a:pt x="593" y="2119"/>
                    <a:pt x="637" y="2105"/>
                    <a:pt x="674" y="2077"/>
                  </a:cubicBezTo>
                  <a:lnTo>
                    <a:pt x="2135" y="798"/>
                  </a:lnTo>
                  <a:lnTo>
                    <a:pt x="134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50"/>
            <p:cNvSpPr/>
            <p:nvPr/>
          </p:nvSpPr>
          <p:spPr>
            <a:xfrm>
              <a:off x="7693331" y="3857096"/>
              <a:ext cx="211882" cy="211072"/>
            </a:xfrm>
            <a:custGeom>
              <a:rect b="b" l="l" r="r" t="t"/>
              <a:pathLst>
                <a:path extrusionOk="0" h="8077" w="8108">
                  <a:moveTo>
                    <a:pt x="6126" y="0"/>
                  </a:moveTo>
                  <a:lnTo>
                    <a:pt x="97" y="6991"/>
                  </a:lnTo>
                  <a:cubicBezTo>
                    <a:pt x="1" y="7107"/>
                    <a:pt x="10" y="7270"/>
                    <a:pt x="116" y="7376"/>
                  </a:cubicBezTo>
                  <a:lnTo>
                    <a:pt x="732" y="7991"/>
                  </a:lnTo>
                  <a:cubicBezTo>
                    <a:pt x="788" y="8048"/>
                    <a:pt x="861" y="8077"/>
                    <a:pt x="935" y="8077"/>
                  </a:cubicBezTo>
                  <a:cubicBezTo>
                    <a:pt x="999" y="8077"/>
                    <a:pt x="1063" y="8055"/>
                    <a:pt x="1116" y="8010"/>
                  </a:cubicBezTo>
                  <a:lnTo>
                    <a:pt x="8107" y="1981"/>
                  </a:lnTo>
                  <a:lnTo>
                    <a:pt x="8049" y="1943"/>
                  </a:lnTo>
                  <a:cubicBezTo>
                    <a:pt x="7261" y="1491"/>
                    <a:pt x="6617" y="837"/>
                    <a:pt x="6165" y="58"/>
                  </a:cubicBezTo>
                  <a:lnTo>
                    <a:pt x="612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50"/>
            <p:cNvSpPr/>
            <p:nvPr/>
          </p:nvSpPr>
          <p:spPr>
            <a:xfrm>
              <a:off x="7799376" y="3803446"/>
              <a:ext cx="165628" cy="138555"/>
            </a:xfrm>
            <a:custGeom>
              <a:rect b="b" l="l" r="r" t="t"/>
              <a:pathLst>
                <a:path extrusionOk="0" h="5302" w="6338">
                  <a:moveTo>
                    <a:pt x="3678" y="0"/>
                  </a:moveTo>
                  <a:cubicBezTo>
                    <a:pt x="3059" y="0"/>
                    <a:pt x="2438" y="236"/>
                    <a:pt x="1962" y="707"/>
                  </a:cubicBezTo>
                  <a:cubicBezTo>
                    <a:pt x="1" y="2669"/>
                    <a:pt x="953" y="3448"/>
                    <a:pt x="1799" y="4294"/>
                  </a:cubicBezTo>
                  <a:cubicBezTo>
                    <a:pt x="2297" y="4791"/>
                    <a:pt x="2749" y="5301"/>
                    <a:pt x="3398" y="5301"/>
                  </a:cubicBezTo>
                  <a:cubicBezTo>
                    <a:pt x="3903" y="5301"/>
                    <a:pt x="4527" y="4993"/>
                    <a:pt x="5386" y="4130"/>
                  </a:cubicBezTo>
                  <a:cubicBezTo>
                    <a:pt x="6338" y="3188"/>
                    <a:pt x="6338" y="1649"/>
                    <a:pt x="5386" y="707"/>
                  </a:cubicBezTo>
                  <a:cubicBezTo>
                    <a:pt x="4915" y="236"/>
                    <a:pt x="4297" y="0"/>
                    <a:pt x="367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50"/>
            <p:cNvSpPr/>
            <p:nvPr/>
          </p:nvSpPr>
          <p:spPr>
            <a:xfrm>
              <a:off x="7804158" y="3929457"/>
              <a:ext cx="28667" cy="28432"/>
            </a:xfrm>
            <a:custGeom>
              <a:rect b="b" l="l" r="r" t="t"/>
              <a:pathLst>
                <a:path extrusionOk="0" h="1088" w="1097">
                  <a:moveTo>
                    <a:pt x="549" y="1"/>
                  </a:moveTo>
                  <a:cubicBezTo>
                    <a:pt x="250" y="1"/>
                    <a:pt x="0" y="241"/>
                    <a:pt x="0" y="539"/>
                  </a:cubicBezTo>
                  <a:cubicBezTo>
                    <a:pt x="0" y="847"/>
                    <a:pt x="250" y="1087"/>
                    <a:pt x="549" y="1087"/>
                  </a:cubicBezTo>
                  <a:cubicBezTo>
                    <a:pt x="847" y="1087"/>
                    <a:pt x="1097" y="847"/>
                    <a:pt x="1097" y="539"/>
                  </a:cubicBezTo>
                  <a:cubicBezTo>
                    <a:pt x="1097" y="241"/>
                    <a:pt x="847" y="1"/>
                    <a:pt x="54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50"/>
            <p:cNvSpPr/>
            <p:nvPr/>
          </p:nvSpPr>
          <p:spPr>
            <a:xfrm>
              <a:off x="7806929" y="4129710"/>
              <a:ext cx="29922" cy="28929"/>
            </a:xfrm>
            <a:custGeom>
              <a:rect b="b" l="l" r="r" t="t"/>
              <a:pathLst>
                <a:path extrusionOk="0" h="1107" w="1145">
                  <a:moveTo>
                    <a:pt x="581" y="0"/>
                  </a:moveTo>
                  <a:cubicBezTo>
                    <a:pt x="525" y="0"/>
                    <a:pt x="469" y="27"/>
                    <a:pt x="433" y="79"/>
                  </a:cubicBezTo>
                  <a:lnTo>
                    <a:pt x="58" y="579"/>
                  </a:lnTo>
                  <a:cubicBezTo>
                    <a:pt x="0" y="656"/>
                    <a:pt x="10" y="752"/>
                    <a:pt x="68" y="819"/>
                  </a:cubicBezTo>
                  <a:lnTo>
                    <a:pt x="298" y="1050"/>
                  </a:lnTo>
                  <a:cubicBezTo>
                    <a:pt x="336" y="1087"/>
                    <a:pt x="385" y="1107"/>
                    <a:pt x="435" y="1107"/>
                  </a:cubicBezTo>
                  <a:cubicBezTo>
                    <a:pt x="475" y="1107"/>
                    <a:pt x="514" y="1095"/>
                    <a:pt x="548" y="1069"/>
                  </a:cubicBezTo>
                  <a:lnTo>
                    <a:pt x="1048" y="694"/>
                  </a:lnTo>
                  <a:cubicBezTo>
                    <a:pt x="1135" y="617"/>
                    <a:pt x="1145" y="482"/>
                    <a:pt x="1068" y="406"/>
                  </a:cubicBezTo>
                  <a:lnTo>
                    <a:pt x="712" y="59"/>
                  </a:lnTo>
                  <a:cubicBezTo>
                    <a:pt x="676" y="20"/>
                    <a:pt x="629" y="0"/>
                    <a:pt x="58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3" name="Google Shape;1563;p50"/>
          <p:cNvGrpSpPr/>
          <p:nvPr/>
        </p:nvGrpSpPr>
        <p:grpSpPr>
          <a:xfrm>
            <a:off x="5863839" y="3333853"/>
            <a:ext cx="290559" cy="345934"/>
            <a:chOff x="7662181" y="3803446"/>
            <a:chExt cx="302823" cy="360498"/>
          </a:xfrm>
        </p:grpSpPr>
        <p:sp>
          <p:nvSpPr>
            <p:cNvPr id="1564" name="Google Shape;1564;p50"/>
            <p:cNvSpPr/>
            <p:nvPr/>
          </p:nvSpPr>
          <p:spPr>
            <a:xfrm>
              <a:off x="7801388" y="4144161"/>
              <a:ext cx="22683" cy="19782"/>
            </a:xfrm>
            <a:custGeom>
              <a:rect b="b" l="l" r="r" t="t"/>
              <a:pathLst>
                <a:path extrusionOk="0" h="757" w="868">
                  <a:moveTo>
                    <a:pt x="567" y="1"/>
                  </a:moveTo>
                  <a:cubicBezTo>
                    <a:pt x="519" y="1"/>
                    <a:pt x="468" y="20"/>
                    <a:pt x="424" y="64"/>
                  </a:cubicBezTo>
                  <a:lnTo>
                    <a:pt x="87" y="401"/>
                  </a:lnTo>
                  <a:cubicBezTo>
                    <a:pt x="1" y="487"/>
                    <a:pt x="1" y="622"/>
                    <a:pt x="87" y="699"/>
                  </a:cubicBezTo>
                  <a:cubicBezTo>
                    <a:pt x="126" y="737"/>
                    <a:pt x="179" y="756"/>
                    <a:pt x="231" y="756"/>
                  </a:cubicBezTo>
                  <a:cubicBezTo>
                    <a:pt x="284" y="756"/>
                    <a:pt x="337" y="737"/>
                    <a:pt x="376" y="699"/>
                  </a:cubicBezTo>
                  <a:lnTo>
                    <a:pt x="712" y="362"/>
                  </a:lnTo>
                  <a:cubicBezTo>
                    <a:pt x="867" y="207"/>
                    <a:pt x="727" y="1"/>
                    <a:pt x="5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50"/>
            <p:cNvSpPr/>
            <p:nvPr/>
          </p:nvSpPr>
          <p:spPr>
            <a:xfrm>
              <a:off x="7662181" y="4059283"/>
              <a:ext cx="199286" cy="89399"/>
            </a:xfrm>
            <a:custGeom>
              <a:rect b="b" l="l" r="r" t="t"/>
              <a:pathLst>
                <a:path extrusionOk="0" h="3421" w="7626">
                  <a:moveTo>
                    <a:pt x="5930" y="1"/>
                  </a:moveTo>
                  <a:cubicBezTo>
                    <a:pt x="5533" y="1"/>
                    <a:pt x="5137" y="152"/>
                    <a:pt x="4837" y="456"/>
                  </a:cubicBezTo>
                  <a:lnTo>
                    <a:pt x="2616" y="2677"/>
                  </a:lnTo>
                  <a:cubicBezTo>
                    <a:pt x="2400" y="2894"/>
                    <a:pt x="2113" y="3002"/>
                    <a:pt x="1826" y="3002"/>
                  </a:cubicBezTo>
                  <a:cubicBezTo>
                    <a:pt x="1539" y="3002"/>
                    <a:pt x="1250" y="2894"/>
                    <a:pt x="1029" y="2677"/>
                  </a:cubicBezTo>
                  <a:lnTo>
                    <a:pt x="895" y="2543"/>
                  </a:lnTo>
                  <a:cubicBezTo>
                    <a:pt x="462" y="2101"/>
                    <a:pt x="462" y="1389"/>
                    <a:pt x="895" y="956"/>
                  </a:cubicBezTo>
                  <a:lnTo>
                    <a:pt x="1193" y="658"/>
                  </a:lnTo>
                  <a:cubicBezTo>
                    <a:pt x="1340" y="511"/>
                    <a:pt x="1200" y="302"/>
                    <a:pt x="1040" y="302"/>
                  </a:cubicBezTo>
                  <a:cubicBezTo>
                    <a:pt x="991" y="302"/>
                    <a:pt x="940" y="322"/>
                    <a:pt x="895" y="370"/>
                  </a:cubicBezTo>
                  <a:lnTo>
                    <a:pt x="606" y="658"/>
                  </a:lnTo>
                  <a:cubicBezTo>
                    <a:pt x="0" y="1264"/>
                    <a:pt x="0" y="2235"/>
                    <a:pt x="606" y="2841"/>
                  </a:cubicBezTo>
                  <a:lnTo>
                    <a:pt x="731" y="2966"/>
                  </a:lnTo>
                  <a:cubicBezTo>
                    <a:pt x="1034" y="3269"/>
                    <a:pt x="1428" y="3420"/>
                    <a:pt x="1823" y="3420"/>
                  </a:cubicBezTo>
                  <a:cubicBezTo>
                    <a:pt x="2217" y="3420"/>
                    <a:pt x="2611" y="3269"/>
                    <a:pt x="2914" y="2966"/>
                  </a:cubicBezTo>
                  <a:lnTo>
                    <a:pt x="5135" y="754"/>
                  </a:lnTo>
                  <a:cubicBezTo>
                    <a:pt x="5352" y="533"/>
                    <a:pt x="5638" y="423"/>
                    <a:pt x="5925" y="423"/>
                  </a:cubicBezTo>
                  <a:cubicBezTo>
                    <a:pt x="6212" y="423"/>
                    <a:pt x="6501" y="533"/>
                    <a:pt x="6722" y="754"/>
                  </a:cubicBezTo>
                  <a:cubicBezTo>
                    <a:pt x="7164" y="1187"/>
                    <a:pt x="7164" y="1899"/>
                    <a:pt x="6722" y="2341"/>
                  </a:cubicBezTo>
                  <a:lnTo>
                    <a:pt x="6049" y="3014"/>
                  </a:lnTo>
                  <a:cubicBezTo>
                    <a:pt x="5902" y="3161"/>
                    <a:pt x="6036" y="3370"/>
                    <a:pt x="6197" y="3370"/>
                  </a:cubicBezTo>
                  <a:cubicBezTo>
                    <a:pt x="6247" y="3370"/>
                    <a:pt x="6299" y="3350"/>
                    <a:pt x="6347" y="3303"/>
                  </a:cubicBezTo>
                  <a:lnTo>
                    <a:pt x="7020" y="2639"/>
                  </a:lnTo>
                  <a:cubicBezTo>
                    <a:pt x="7626" y="2033"/>
                    <a:pt x="7626" y="1052"/>
                    <a:pt x="7020" y="447"/>
                  </a:cubicBezTo>
                  <a:cubicBezTo>
                    <a:pt x="6718" y="150"/>
                    <a:pt x="6324" y="1"/>
                    <a:pt x="59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50"/>
            <p:cNvSpPr/>
            <p:nvPr/>
          </p:nvSpPr>
          <p:spPr>
            <a:xfrm>
              <a:off x="7673731" y="4032497"/>
              <a:ext cx="55819" cy="55401"/>
            </a:xfrm>
            <a:custGeom>
              <a:rect b="b" l="l" r="r" t="t"/>
              <a:pathLst>
                <a:path extrusionOk="0" h="2120" w="2136">
                  <a:moveTo>
                    <a:pt x="1347" y="0"/>
                  </a:moveTo>
                  <a:lnTo>
                    <a:pt x="68" y="1472"/>
                  </a:lnTo>
                  <a:cubicBezTo>
                    <a:pt x="1" y="1539"/>
                    <a:pt x="10" y="1645"/>
                    <a:pt x="78" y="1722"/>
                  </a:cubicBezTo>
                  <a:lnTo>
                    <a:pt x="424" y="2068"/>
                  </a:lnTo>
                  <a:cubicBezTo>
                    <a:pt x="459" y="2103"/>
                    <a:pt x="504" y="2119"/>
                    <a:pt x="550" y="2119"/>
                  </a:cubicBezTo>
                  <a:cubicBezTo>
                    <a:pt x="593" y="2119"/>
                    <a:pt x="637" y="2105"/>
                    <a:pt x="674" y="2077"/>
                  </a:cubicBezTo>
                  <a:lnTo>
                    <a:pt x="2135" y="798"/>
                  </a:lnTo>
                  <a:lnTo>
                    <a:pt x="134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50"/>
            <p:cNvSpPr/>
            <p:nvPr/>
          </p:nvSpPr>
          <p:spPr>
            <a:xfrm>
              <a:off x="7693331" y="3857096"/>
              <a:ext cx="211882" cy="211072"/>
            </a:xfrm>
            <a:custGeom>
              <a:rect b="b" l="l" r="r" t="t"/>
              <a:pathLst>
                <a:path extrusionOk="0" h="8077" w="8108">
                  <a:moveTo>
                    <a:pt x="6126" y="0"/>
                  </a:moveTo>
                  <a:lnTo>
                    <a:pt x="97" y="6991"/>
                  </a:lnTo>
                  <a:cubicBezTo>
                    <a:pt x="1" y="7107"/>
                    <a:pt x="10" y="7270"/>
                    <a:pt x="116" y="7376"/>
                  </a:cubicBezTo>
                  <a:lnTo>
                    <a:pt x="732" y="7991"/>
                  </a:lnTo>
                  <a:cubicBezTo>
                    <a:pt x="788" y="8048"/>
                    <a:pt x="861" y="8077"/>
                    <a:pt x="935" y="8077"/>
                  </a:cubicBezTo>
                  <a:cubicBezTo>
                    <a:pt x="999" y="8077"/>
                    <a:pt x="1063" y="8055"/>
                    <a:pt x="1116" y="8010"/>
                  </a:cubicBezTo>
                  <a:lnTo>
                    <a:pt x="8107" y="1981"/>
                  </a:lnTo>
                  <a:lnTo>
                    <a:pt x="8049" y="1943"/>
                  </a:lnTo>
                  <a:cubicBezTo>
                    <a:pt x="7261" y="1491"/>
                    <a:pt x="6617" y="837"/>
                    <a:pt x="6165" y="58"/>
                  </a:cubicBezTo>
                  <a:lnTo>
                    <a:pt x="612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50"/>
            <p:cNvSpPr/>
            <p:nvPr/>
          </p:nvSpPr>
          <p:spPr>
            <a:xfrm>
              <a:off x="7799376" y="3803446"/>
              <a:ext cx="165628" cy="138555"/>
            </a:xfrm>
            <a:custGeom>
              <a:rect b="b" l="l" r="r" t="t"/>
              <a:pathLst>
                <a:path extrusionOk="0" h="5302" w="6338">
                  <a:moveTo>
                    <a:pt x="3678" y="0"/>
                  </a:moveTo>
                  <a:cubicBezTo>
                    <a:pt x="3059" y="0"/>
                    <a:pt x="2438" y="236"/>
                    <a:pt x="1962" y="707"/>
                  </a:cubicBezTo>
                  <a:cubicBezTo>
                    <a:pt x="1" y="2669"/>
                    <a:pt x="953" y="3448"/>
                    <a:pt x="1799" y="4294"/>
                  </a:cubicBezTo>
                  <a:cubicBezTo>
                    <a:pt x="2297" y="4791"/>
                    <a:pt x="2749" y="5301"/>
                    <a:pt x="3398" y="5301"/>
                  </a:cubicBezTo>
                  <a:cubicBezTo>
                    <a:pt x="3903" y="5301"/>
                    <a:pt x="4527" y="4993"/>
                    <a:pt x="5386" y="4130"/>
                  </a:cubicBezTo>
                  <a:cubicBezTo>
                    <a:pt x="6338" y="3188"/>
                    <a:pt x="6338" y="1649"/>
                    <a:pt x="5386" y="707"/>
                  </a:cubicBezTo>
                  <a:cubicBezTo>
                    <a:pt x="4915" y="236"/>
                    <a:pt x="4297" y="0"/>
                    <a:pt x="367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50"/>
            <p:cNvSpPr/>
            <p:nvPr/>
          </p:nvSpPr>
          <p:spPr>
            <a:xfrm>
              <a:off x="7804158" y="3929457"/>
              <a:ext cx="28667" cy="28432"/>
            </a:xfrm>
            <a:custGeom>
              <a:rect b="b" l="l" r="r" t="t"/>
              <a:pathLst>
                <a:path extrusionOk="0" h="1088" w="1097">
                  <a:moveTo>
                    <a:pt x="549" y="1"/>
                  </a:moveTo>
                  <a:cubicBezTo>
                    <a:pt x="250" y="1"/>
                    <a:pt x="0" y="241"/>
                    <a:pt x="0" y="539"/>
                  </a:cubicBezTo>
                  <a:cubicBezTo>
                    <a:pt x="0" y="847"/>
                    <a:pt x="250" y="1087"/>
                    <a:pt x="549" y="1087"/>
                  </a:cubicBezTo>
                  <a:cubicBezTo>
                    <a:pt x="847" y="1087"/>
                    <a:pt x="1097" y="847"/>
                    <a:pt x="1097" y="539"/>
                  </a:cubicBezTo>
                  <a:cubicBezTo>
                    <a:pt x="1097" y="241"/>
                    <a:pt x="847" y="1"/>
                    <a:pt x="54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50"/>
            <p:cNvSpPr/>
            <p:nvPr/>
          </p:nvSpPr>
          <p:spPr>
            <a:xfrm>
              <a:off x="7806929" y="4129710"/>
              <a:ext cx="29922" cy="28929"/>
            </a:xfrm>
            <a:custGeom>
              <a:rect b="b" l="l" r="r" t="t"/>
              <a:pathLst>
                <a:path extrusionOk="0" h="1107" w="1145">
                  <a:moveTo>
                    <a:pt x="581" y="0"/>
                  </a:moveTo>
                  <a:cubicBezTo>
                    <a:pt x="525" y="0"/>
                    <a:pt x="469" y="27"/>
                    <a:pt x="433" y="79"/>
                  </a:cubicBezTo>
                  <a:lnTo>
                    <a:pt x="58" y="579"/>
                  </a:lnTo>
                  <a:cubicBezTo>
                    <a:pt x="0" y="656"/>
                    <a:pt x="10" y="752"/>
                    <a:pt x="68" y="819"/>
                  </a:cubicBezTo>
                  <a:lnTo>
                    <a:pt x="298" y="1050"/>
                  </a:lnTo>
                  <a:cubicBezTo>
                    <a:pt x="336" y="1087"/>
                    <a:pt x="385" y="1107"/>
                    <a:pt x="435" y="1107"/>
                  </a:cubicBezTo>
                  <a:cubicBezTo>
                    <a:pt x="475" y="1107"/>
                    <a:pt x="514" y="1095"/>
                    <a:pt x="548" y="1069"/>
                  </a:cubicBezTo>
                  <a:lnTo>
                    <a:pt x="1048" y="694"/>
                  </a:lnTo>
                  <a:cubicBezTo>
                    <a:pt x="1135" y="617"/>
                    <a:pt x="1145" y="482"/>
                    <a:pt x="1068" y="406"/>
                  </a:cubicBezTo>
                  <a:lnTo>
                    <a:pt x="712" y="59"/>
                  </a:lnTo>
                  <a:cubicBezTo>
                    <a:pt x="676" y="20"/>
                    <a:pt x="629" y="0"/>
                    <a:pt x="58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1" name="Google Shape;1571;p50"/>
          <p:cNvGrpSpPr/>
          <p:nvPr/>
        </p:nvGrpSpPr>
        <p:grpSpPr>
          <a:xfrm>
            <a:off x="5746614" y="2296153"/>
            <a:ext cx="290559" cy="345934"/>
            <a:chOff x="7662181" y="3803446"/>
            <a:chExt cx="302823" cy="360498"/>
          </a:xfrm>
        </p:grpSpPr>
        <p:sp>
          <p:nvSpPr>
            <p:cNvPr id="1572" name="Google Shape;1572;p50"/>
            <p:cNvSpPr/>
            <p:nvPr/>
          </p:nvSpPr>
          <p:spPr>
            <a:xfrm>
              <a:off x="7801388" y="4144161"/>
              <a:ext cx="22683" cy="19782"/>
            </a:xfrm>
            <a:custGeom>
              <a:rect b="b" l="l" r="r" t="t"/>
              <a:pathLst>
                <a:path extrusionOk="0" h="757" w="868">
                  <a:moveTo>
                    <a:pt x="567" y="1"/>
                  </a:moveTo>
                  <a:cubicBezTo>
                    <a:pt x="519" y="1"/>
                    <a:pt x="468" y="20"/>
                    <a:pt x="424" y="64"/>
                  </a:cubicBezTo>
                  <a:lnTo>
                    <a:pt x="87" y="401"/>
                  </a:lnTo>
                  <a:cubicBezTo>
                    <a:pt x="1" y="487"/>
                    <a:pt x="1" y="622"/>
                    <a:pt x="87" y="699"/>
                  </a:cubicBezTo>
                  <a:cubicBezTo>
                    <a:pt x="126" y="737"/>
                    <a:pt x="179" y="756"/>
                    <a:pt x="231" y="756"/>
                  </a:cubicBezTo>
                  <a:cubicBezTo>
                    <a:pt x="284" y="756"/>
                    <a:pt x="337" y="737"/>
                    <a:pt x="376" y="699"/>
                  </a:cubicBezTo>
                  <a:lnTo>
                    <a:pt x="712" y="362"/>
                  </a:lnTo>
                  <a:cubicBezTo>
                    <a:pt x="867" y="207"/>
                    <a:pt x="727" y="1"/>
                    <a:pt x="5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50"/>
            <p:cNvSpPr/>
            <p:nvPr/>
          </p:nvSpPr>
          <p:spPr>
            <a:xfrm>
              <a:off x="7662181" y="4059283"/>
              <a:ext cx="199286" cy="89399"/>
            </a:xfrm>
            <a:custGeom>
              <a:rect b="b" l="l" r="r" t="t"/>
              <a:pathLst>
                <a:path extrusionOk="0" h="3421" w="7626">
                  <a:moveTo>
                    <a:pt x="5930" y="1"/>
                  </a:moveTo>
                  <a:cubicBezTo>
                    <a:pt x="5533" y="1"/>
                    <a:pt x="5137" y="152"/>
                    <a:pt x="4837" y="456"/>
                  </a:cubicBezTo>
                  <a:lnTo>
                    <a:pt x="2616" y="2677"/>
                  </a:lnTo>
                  <a:cubicBezTo>
                    <a:pt x="2400" y="2894"/>
                    <a:pt x="2113" y="3002"/>
                    <a:pt x="1826" y="3002"/>
                  </a:cubicBezTo>
                  <a:cubicBezTo>
                    <a:pt x="1539" y="3002"/>
                    <a:pt x="1250" y="2894"/>
                    <a:pt x="1029" y="2677"/>
                  </a:cubicBezTo>
                  <a:lnTo>
                    <a:pt x="895" y="2543"/>
                  </a:lnTo>
                  <a:cubicBezTo>
                    <a:pt x="462" y="2101"/>
                    <a:pt x="462" y="1389"/>
                    <a:pt x="895" y="956"/>
                  </a:cubicBezTo>
                  <a:lnTo>
                    <a:pt x="1193" y="658"/>
                  </a:lnTo>
                  <a:cubicBezTo>
                    <a:pt x="1340" y="511"/>
                    <a:pt x="1200" y="302"/>
                    <a:pt x="1040" y="302"/>
                  </a:cubicBezTo>
                  <a:cubicBezTo>
                    <a:pt x="991" y="302"/>
                    <a:pt x="940" y="322"/>
                    <a:pt x="895" y="370"/>
                  </a:cubicBezTo>
                  <a:lnTo>
                    <a:pt x="606" y="658"/>
                  </a:lnTo>
                  <a:cubicBezTo>
                    <a:pt x="0" y="1264"/>
                    <a:pt x="0" y="2235"/>
                    <a:pt x="606" y="2841"/>
                  </a:cubicBezTo>
                  <a:lnTo>
                    <a:pt x="731" y="2966"/>
                  </a:lnTo>
                  <a:cubicBezTo>
                    <a:pt x="1034" y="3269"/>
                    <a:pt x="1428" y="3420"/>
                    <a:pt x="1823" y="3420"/>
                  </a:cubicBezTo>
                  <a:cubicBezTo>
                    <a:pt x="2217" y="3420"/>
                    <a:pt x="2611" y="3269"/>
                    <a:pt x="2914" y="2966"/>
                  </a:cubicBezTo>
                  <a:lnTo>
                    <a:pt x="5135" y="754"/>
                  </a:lnTo>
                  <a:cubicBezTo>
                    <a:pt x="5352" y="533"/>
                    <a:pt x="5638" y="423"/>
                    <a:pt x="5925" y="423"/>
                  </a:cubicBezTo>
                  <a:cubicBezTo>
                    <a:pt x="6212" y="423"/>
                    <a:pt x="6501" y="533"/>
                    <a:pt x="6722" y="754"/>
                  </a:cubicBezTo>
                  <a:cubicBezTo>
                    <a:pt x="7164" y="1187"/>
                    <a:pt x="7164" y="1899"/>
                    <a:pt x="6722" y="2341"/>
                  </a:cubicBezTo>
                  <a:lnTo>
                    <a:pt x="6049" y="3014"/>
                  </a:lnTo>
                  <a:cubicBezTo>
                    <a:pt x="5902" y="3161"/>
                    <a:pt x="6036" y="3370"/>
                    <a:pt x="6197" y="3370"/>
                  </a:cubicBezTo>
                  <a:cubicBezTo>
                    <a:pt x="6247" y="3370"/>
                    <a:pt x="6299" y="3350"/>
                    <a:pt x="6347" y="3303"/>
                  </a:cubicBezTo>
                  <a:lnTo>
                    <a:pt x="7020" y="2639"/>
                  </a:lnTo>
                  <a:cubicBezTo>
                    <a:pt x="7626" y="2033"/>
                    <a:pt x="7626" y="1052"/>
                    <a:pt x="7020" y="447"/>
                  </a:cubicBezTo>
                  <a:cubicBezTo>
                    <a:pt x="6718" y="150"/>
                    <a:pt x="6324" y="1"/>
                    <a:pt x="59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50"/>
            <p:cNvSpPr/>
            <p:nvPr/>
          </p:nvSpPr>
          <p:spPr>
            <a:xfrm>
              <a:off x="7673731" y="4032497"/>
              <a:ext cx="55819" cy="55401"/>
            </a:xfrm>
            <a:custGeom>
              <a:rect b="b" l="l" r="r" t="t"/>
              <a:pathLst>
                <a:path extrusionOk="0" h="2120" w="2136">
                  <a:moveTo>
                    <a:pt x="1347" y="0"/>
                  </a:moveTo>
                  <a:lnTo>
                    <a:pt x="68" y="1472"/>
                  </a:lnTo>
                  <a:cubicBezTo>
                    <a:pt x="1" y="1539"/>
                    <a:pt x="10" y="1645"/>
                    <a:pt x="78" y="1722"/>
                  </a:cubicBezTo>
                  <a:lnTo>
                    <a:pt x="424" y="2068"/>
                  </a:lnTo>
                  <a:cubicBezTo>
                    <a:pt x="459" y="2103"/>
                    <a:pt x="504" y="2119"/>
                    <a:pt x="550" y="2119"/>
                  </a:cubicBezTo>
                  <a:cubicBezTo>
                    <a:pt x="593" y="2119"/>
                    <a:pt x="637" y="2105"/>
                    <a:pt x="674" y="2077"/>
                  </a:cubicBezTo>
                  <a:lnTo>
                    <a:pt x="2135" y="798"/>
                  </a:lnTo>
                  <a:lnTo>
                    <a:pt x="134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50"/>
            <p:cNvSpPr/>
            <p:nvPr/>
          </p:nvSpPr>
          <p:spPr>
            <a:xfrm>
              <a:off x="7693331" y="3857096"/>
              <a:ext cx="211882" cy="211072"/>
            </a:xfrm>
            <a:custGeom>
              <a:rect b="b" l="l" r="r" t="t"/>
              <a:pathLst>
                <a:path extrusionOk="0" h="8077" w="8108">
                  <a:moveTo>
                    <a:pt x="6126" y="0"/>
                  </a:moveTo>
                  <a:lnTo>
                    <a:pt x="97" y="6991"/>
                  </a:lnTo>
                  <a:cubicBezTo>
                    <a:pt x="1" y="7107"/>
                    <a:pt x="10" y="7270"/>
                    <a:pt x="116" y="7376"/>
                  </a:cubicBezTo>
                  <a:lnTo>
                    <a:pt x="732" y="7991"/>
                  </a:lnTo>
                  <a:cubicBezTo>
                    <a:pt x="788" y="8048"/>
                    <a:pt x="861" y="8077"/>
                    <a:pt x="935" y="8077"/>
                  </a:cubicBezTo>
                  <a:cubicBezTo>
                    <a:pt x="999" y="8077"/>
                    <a:pt x="1063" y="8055"/>
                    <a:pt x="1116" y="8010"/>
                  </a:cubicBezTo>
                  <a:lnTo>
                    <a:pt x="8107" y="1981"/>
                  </a:lnTo>
                  <a:lnTo>
                    <a:pt x="8049" y="1943"/>
                  </a:lnTo>
                  <a:cubicBezTo>
                    <a:pt x="7261" y="1491"/>
                    <a:pt x="6617" y="837"/>
                    <a:pt x="6165" y="58"/>
                  </a:cubicBezTo>
                  <a:lnTo>
                    <a:pt x="612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50"/>
            <p:cNvSpPr/>
            <p:nvPr/>
          </p:nvSpPr>
          <p:spPr>
            <a:xfrm>
              <a:off x="7799376" y="3803446"/>
              <a:ext cx="165628" cy="138555"/>
            </a:xfrm>
            <a:custGeom>
              <a:rect b="b" l="l" r="r" t="t"/>
              <a:pathLst>
                <a:path extrusionOk="0" h="5302" w="6338">
                  <a:moveTo>
                    <a:pt x="3678" y="0"/>
                  </a:moveTo>
                  <a:cubicBezTo>
                    <a:pt x="3059" y="0"/>
                    <a:pt x="2438" y="236"/>
                    <a:pt x="1962" y="707"/>
                  </a:cubicBezTo>
                  <a:cubicBezTo>
                    <a:pt x="1" y="2669"/>
                    <a:pt x="953" y="3448"/>
                    <a:pt x="1799" y="4294"/>
                  </a:cubicBezTo>
                  <a:cubicBezTo>
                    <a:pt x="2297" y="4791"/>
                    <a:pt x="2749" y="5301"/>
                    <a:pt x="3398" y="5301"/>
                  </a:cubicBezTo>
                  <a:cubicBezTo>
                    <a:pt x="3903" y="5301"/>
                    <a:pt x="4527" y="4993"/>
                    <a:pt x="5386" y="4130"/>
                  </a:cubicBezTo>
                  <a:cubicBezTo>
                    <a:pt x="6338" y="3188"/>
                    <a:pt x="6338" y="1649"/>
                    <a:pt x="5386" y="707"/>
                  </a:cubicBezTo>
                  <a:cubicBezTo>
                    <a:pt x="4915" y="236"/>
                    <a:pt x="4297" y="0"/>
                    <a:pt x="367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50"/>
            <p:cNvSpPr/>
            <p:nvPr/>
          </p:nvSpPr>
          <p:spPr>
            <a:xfrm>
              <a:off x="7804158" y="3929457"/>
              <a:ext cx="28667" cy="28432"/>
            </a:xfrm>
            <a:custGeom>
              <a:rect b="b" l="l" r="r" t="t"/>
              <a:pathLst>
                <a:path extrusionOk="0" h="1088" w="1097">
                  <a:moveTo>
                    <a:pt x="549" y="1"/>
                  </a:moveTo>
                  <a:cubicBezTo>
                    <a:pt x="250" y="1"/>
                    <a:pt x="0" y="241"/>
                    <a:pt x="0" y="539"/>
                  </a:cubicBezTo>
                  <a:cubicBezTo>
                    <a:pt x="0" y="847"/>
                    <a:pt x="250" y="1087"/>
                    <a:pt x="549" y="1087"/>
                  </a:cubicBezTo>
                  <a:cubicBezTo>
                    <a:pt x="847" y="1087"/>
                    <a:pt x="1097" y="847"/>
                    <a:pt x="1097" y="539"/>
                  </a:cubicBezTo>
                  <a:cubicBezTo>
                    <a:pt x="1097" y="241"/>
                    <a:pt x="847" y="1"/>
                    <a:pt x="54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50"/>
            <p:cNvSpPr/>
            <p:nvPr/>
          </p:nvSpPr>
          <p:spPr>
            <a:xfrm>
              <a:off x="7806929" y="4129710"/>
              <a:ext cx="29922" cy="28929"/>
            </a:xfrm>
            <a:custGeom>
              <a:rect b="b" l="l" r="r" t="t"/>
              <a:pathLst>
                <a:path extrusionOk="0" h="1107" w="1145">
                  <a:moveTo>
                    <a:pt x="581" y="0"/>
                  </a:moveTo>
                  <a:cubicBezTo>
                    <a:pt x="525" y="0"/>
                    <a:pt x="469" y="27"/>
                    <a:pt x="433" y="79"/>
                  </a:cubicBezTo>
                  <a:lnTo>
                    <a:pt x="58" y="579"/>
                  </a:lnTo>
                  <a:cubicBezTo>
                    <a:pt x="0" y="656"/>
                    <a:pt x="10" y="752"/>
                    <a:pt x="68" y="819"/>
                  </a:cubicBezTo>
                  <a:lnTo>
                    <a:pt x="298" y="1050"/>
                  </a:lnTo>
                  <a:cubicBezTo>
                    <a:pt x="336" y="1087"/>
                    <a:pt x="385" y="1107"/>
                    <a:pt x="435" y="1107"/>
                  </a:cubicBezTo>
                  <a:cubicBezTo>
                    <a:pt x="475" y="1107"/>
                    <a:pt x="514" y="1095"/>
                    <a:pt x="548" y="1069"/>
                  </a:cubicBezTo>
                  <a:lnTo>
                    <a:pt x="1048" y="694"/>
                  </a:lnTo>
                  <a:cubicBezTo>
                    <a:pt x="1135" y="617"/>
                    <a:pt x="1145" y="482"/>
                    <a:pt x="1068" y="406"/>
                  </a:cubicBezTo>
                  <a:lnTo>
                    <a:pt x="712" y="59"/>
                  </a:lnTo>
                  <a:cubicBezTo>
                    <a:pt x="676" y="20"/>
                    <a:pt x="629" y="0"/>
                    <a:pt x="58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79" name="Google Shape;1579;p50"/>
          <p:cNvSpPr txBox="1"/>
          <p:nvPr>
            <p:ph idx="2" type="title"/>
          </p:nvPr>
        </p:nvSpPr>
        <p:spPr>
          <a:xfrm>
            <a:off x="1043084" y="2192938"/>
            <a:ext cx="2296800" cy="335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Enjoy Our Concerts</a:t>
            </a:r>
            <a:endParaRPr/>
          </a:p>
        </p:txBody>
      </p:sp>
      <p:sp>
        <p:nvSpPr>
          <p:cNvPr id="1580" name="Google Shape;1580;p50"/>
          <p:cNvSpPr txBox="1"/>
          <p:nvPr>
            <p:ph idx="1" type="subTitle"/>
          </p:nvPr>
        </p:nvSpPr>
        <p:spPr>
          <a:xfrm>
            <a:off x="1043084" y="2623203"/>
            <a:ext cx="2635500" cy="2038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 It’s terribly hot—even hotter than Mercury—and its atmosphere is extremely poisonous. It’s the second-brightest natural object in the night sky after the Moon</a:t>
            </a:r>
            <a:endParaRPr/>
          </a:p>
        </p:txBody>
      </p:sp>
      <p:grpSp>
        <p:nvGrpSpPr>
          <p:cNvPr id="1581" name="Google Shape;1581;p50"/>
          <p:cNvGrpSpPr/>
          <p:nvPr/>
        </p:nvGrpSpPr>
        <p:grpSpPr>
          <a:xfrm>
            <a:off x="-168075" y="0"/>
            <a:ext cx="1978625" cy="1554675"/>
            <a:chOff x="3575275" y="1189950"/>
            <a:chExt cx="1978625" cy="1554675"/>
          </a:xfrm>
        </p:grpSpPr>
        <p:sp>
          <p:nvSpPr>
            <p:cNvPr id="1582" name="Google Shape;1582;p50"/>
            <p:cNvSpPr/>
            <p:nvPr/>
          </p:nvSpPr>
          <p:spPr>
            <a:xfrm>
              <a:off x="4727975" y="2008250"/>
              <a:ext cx="825925" cy="736375"/>
            </a:xfrm>
            <a:custGeom>
              <a:rect b="b" l="l" r="r" t="t"/>
              <a:pathLst>
                <a:path extrusionOk="0" h="29455" w="33037">
                  <a:moveTo>
                    <a:pt x="1683" y="0"/>
                  </a:moveTo>
                  <a:cubicBezTo>
                    <a:pt x="1256" y="0"/>
                    <a:pt x="741" y="243"/>
                    <a:pt x="385" y="486"/>
                  </a:cubicBezTo>
                  <a:cubicBezTo>
                    <a:pt x="1" y="750"/>
                    <a:pt x="2145" y="2463"/>
                    <a:pt x="2169" y="2913"/>
                  </a:cubicBezTo>
                  <a:cubicBezTo>
                    <a:pt x="2266" y="4748"/>
                    <a:pt x="4974" y="6491"/>
                    <a:pt x="6554" y="7627"/>
                  </a:cubicBezTo>
                  <a:cubicBezTo>
                    <a:pt x="8859" y="9287"/>
                    <a:pt x="11161" y="11242"/>
                    <a:pt x="13149" y="13276"/>
                  </a:cubicBezTo>
                  <a:cubicBezTo>
                    <a:pt x="14584" y="14743"/>
                    <a:pt x="16012" y="16241"/>
                    <a:pt x="17087" y="18020"/>
                  </a:cubicBezTo>
                  <a:cubicBezTo>
                    <a:pt x="18162" y="19799"/>
                    <a:pt x="18870" y="21896"/>
                    <a:pt x="18742" y="24101"/>
                  </a:cubicBezTo>
                  <a:cubicBezTo>
                    <a:pt x="18661" y="25512"/>
                    <a:pt x="18242" y="26918"/>
                    <a:pt x="18093" y="28331"/>
                  </a:cubicBezTo>
                  <a:cubicBezTo>
                    <a:pt x="18060" y="28643"/>
                    <a:pt x="18051" y="28991"/>
                    <a:pt x="18251" y="29201"/>
                  </a:cubicBezTo>
                  <a:cubicBezTo>
                    <a:pt x="18369" y="29325"/>
                    <a:pt x="18529" y="29373"/>
                    <a:pt x="18705" y="29373"/>
                  </a:cubicBezTo>
                  <a:cubicBezTo>
                    <a:pt x="18772" y="29373"/>
                    <a:pt x="18843" y="29365"/>
                    <a:pt x="18913" y="29353"/>
                  </a:cubicBezTo>
                  <a:cubicBezTo>
                    <a:pt x="19056" y="29418"/>
                    <a:pt x="19216" y="29454"/>
                    <a:pt x="19383" y="29454"/>
                  </a:cubicBezTo>
                  <a:cubicBezTo>
                    <a:pt x="19615" y="29454"/>
                    <a:pt x="19861" y="29385"/>
                    <a:pt x="20094" y="29226"/>
                  </a:cubicBezTo>
                  <a:cubicBezTo>
                    <a:pt x="24126" y="26482"/>
                    <a:pt x="27879" y="23029"/>
                    <a:pt x="30371" y="18710"/>
                  </a:cubicBezTo>
                  <a:cubicBezTo>
                    <a:pt x="31395" y="16934"/>
                    <a:pt x="33037" y="13940"/>
                    <a:pt x="32561" y="11939"/>
                  </a:cubicBezTo>
                  <a:cubicBezTo>
                    <a:pt x="32385" y="11202"/>
                    <a:pt x="31990" y="10928"/>
                    <a:pt x="31511" y="10928"/>
                  </a:cubicBezTo>
                  <a:cubicBezTo>
                    <a:pt x="31056" y="10928"/>
                    <a:pt x="30527" y="11174"/>
                    <a:pt x="30039" y="11506"/>
                  </a:cubicBezTo>
                  <a:cubicBezTo>
                    <a:pt x="28684" y="12427"/>
                    <a:pt x="27062" y="12799"/>
                    <a:pt x="25510" y="12799"/>
                  </a:cubicBezTo>
                  <a:cubicBezTo>
                    <a:pt x="24966" y="12799"/>
                    <a:pt x="24430" y="12753"/>
                    <a:pt x="23918" y="12669"/>
                  </a:cubicBezTo>
                  <a:cubicBezTo>
                    <a:pt x="21680" y="12301"/>
                    <a:pt x="19673" y="11251"/>
                    <a:pt x="17737" y="10156"/>
                  </a:cubicBezTo>
                  <a:cubicBezTo>
                    <a:pt x="15194" y="8720"/>
                    <a:pt x="12713" y="7189"/>
                    <a:pt x="10294" y="5564"/>
                  </a:cubicBezTo>
                  <a:cubicBezTo>
                    <a:pt x="9096" y="4758"/>
                    <a:pt x="7906" y="3927"/>
                    <a:pt x="6644" y="3228"/>
                  </a:cubicBezTo>
                  <a:cubicBezTo>
                    <a:pt x="5987" y="2864"/>
                    <a:pt x="2697" y="321"/>
                    <a:pt x="1989" y="51"/>
                  </a:cubicBezTo>
                  <a:cubicBezTo>
                    <a:pt x="1896" y="16"/>
                    <a:pt x="1792" y="0"/>
                    <a:pt x="168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50"/>
            <p:cNvSpPr/>
            <p:nvPr/>
          </p:nvSpPr>
          <p:spPr>
            <a:xfrm>
              <a:off x="3631600" y="1253800"/>
              <a:ext cx="1617075" cy="1255200"/>
            </a:xfrm>
            <a:custGeom>
              <a:rect b="b" l="l" r="r" t="t"/>
              <a:pathLst>
                <a:path extrusionOk="0" h="50208" w="64683">
                  <a:moveTo>
                    <a:pt x="8443" y="8312"/>
                  </a:moveTo>
                  <a:cubicBezTo>
                    <a:pt x="10045" y="8312"/>
                    <a:pt x="11768" y="9566"/>
                    <a:pt x="13048" y="10302"/>
                  </a:cubicBezTo>
                  <a:cubicBezTo>
                    <a:pt x="16546" y="12314"/>
                    <a:pt x="19803" y="14699"/>
                    <a:pt x="23057" y="17072"/>
                  </a:cubicBezTo>
                  <a:cubicBezTo>
                    <a:pt x="23927" y="17708"/>
                    <a:pt x="24791" y="18351"/>
                    <a:pt x="25658" y="18989"/>
                  </a:cubicBezTo>
                  <a:lnTo>
                    <a:pt x="20921" y="24733"/>
                  </a:lnTo>
                  <a:cubicBezTo>
                    <a:pt x="18916" y="22722"/>
                    <a:pt x="14845" y="18803"/>
                    <a:pt x="11516" y="18803"/>
                  </a:cubicBezTo>
                  <a:cubicBezTo>
                    <a:pt x="10450" y="18803"/>
                    <a:pt x="9460" y="19206"/>
                    <a:pt x="8638" y="20202"/>
                  </a:cubicBezTo>
                  <a:cubicBezTo>
                    <a:pt x="7316" y="19259"/>
                    <a:pt x="5894" y="18309"/>
                    <a:pt x="4864" y="17100"/>
                  </a:cubicBezTo>
                  <a:cubicBezTo>
                    <a:pt x="3670" y="15697"/>
                    <a:pt x="3942" y="14111"/>
                    <a:pt x="4714" y="12371"/>
                  </a:cubicBezTo>
                  <a:cubicBezTo>
                    <a:pt x="5435" y="10746"/>
                    <a:pt x="6482" y="8321"/>
                    <a:pt x="8427" y="8312"/>
                  </a:cubicBezTo>
                  <a:cubicBezTo>
                    <a:pt x="8432" y="8312"/>
                    <a:pt x="8438" y="8312"/>
                    <a:pt x="8443" y="8312"/>
                  </a:cubicBezTo>
                  <a:close/>
                  <a:moveTo>
                    <a:pt x="11422" y="21986"/>
                  </a:moveTo>
                  <a:cubicBezTo>
                    <a:pt x="13544" y="21986"/>
                    <a:pt x="17839" y="26090"/>
                    <a:pt x="18919" y="27160"/>
                  </a:cubicBezTo>
                  <a:lnTo>
                    <a:pt x="18515" y="27650"/>
                  </a:lnTo>
                  <a:cubicBezTo>
                    <a:pt x="16028" y="25787"/>
                    <a:pt x="13547" y="23912"/>
                    <a:pt x="11075" y="22029"/>
                  </a:cubicBezTo>
                  <a:lnTo>
                    <a:pt x="11075" y="22029"/>
                  </a:lnTo>
                  <a:cubicBezTo>
                    <a:pt x="11183" y="22000"/>
                    <a:pt x="11298" y="21986"/>
                    <a:pt x="11422" y="21986"/>
                  </a:cubicBezTo>
                  <a:close/>
                  <a:moveTo>
                    <a:pt x="31193" y="23082"/>
                  </a:moveTo>
                  <a:cubicBezTo>
                    <a:pt x="31376" y="23219"/>
                    <a:pt x="31558" y="23353"/>
                    <a:pt x="31741" y="23490"/>
                  </a:cubicBezTo>
                  <a:cubicBezTo>
                    <a:pt x="29524" y="26506"/>
                    <a:pt x="27288" y="29510"/>
                    <a:pt x="25036" y="32500"/>
                  </a:cubicBezTo>
                  <a:cubicBezTo>
                    <a:pt x="24768" y="32300"/>
                    <a:pt x="24500" y="32100"/>
                    <a:pt x="24231" y="31901"/>
                  </a:cubicBezTo>
                  <a:lnTo>
                    <a:pt x="24230" y="31901"/>
                  </a:lnTo>
                  <a:cubicBezTo>
                    <a:pt x="26538" y="28952"/>
                    <a:pt x="28859" y="26012"/>
                    <a:pt x="31193" y="23082"/>
                  </a:cubicBezTo>
                  <a:close/>
                  <a:moveTo>
                    <a:pt x="27944" y="33337"/>
                  </a:moveTo>
                  <a:cubicBezTo>
                    <a:pt x="30267" y="35058"/>
                    <a:pt x="32561" y="36818"/>
                    <a:pt x="34825" y="38618"/>
                  </a:cubicBezTo>
                  <a:cubicBezTo>
                    <a:pt x="36018" y="39569"/>
                    <a:pt x="37203" y="40532"/>
                    <a:pt x="38379" y="41507"/>
                  </a:cubicBezTo>
                  <a:cubicBezTo>
                    <a:pt x="38920" y="41955"/>
                    <a:pt x="39471" y="42398"/>
                    <a:pt x="40000" y="42863"/>
                  </a:cubicBezTo>
                  <a:cubicBezTo>
                    <a:pt x="40271" y="43104"/>
                    <a:pt x="40599" y="43327"/>
                    <a:pt x="40740" y="43514"/>
                  </a:cubicBezTo>
                  <a:cubicBezTo>
                    <a:pt x="40681" y="43600"/>
                    <a:pt x="40631" y="43691"/>
                    <a:pt x="40588" y="43786"/>
                  </a:cubicBezTo>
                  <a:cubicBezTo>
                    <a:pt x="36142" y="40612"/>
                    <a:pt x="31718" y="37408"/>
                    <a:pt x="27316" y="34173"/>
                  </a:cubicBezTo>
                  <a:lnTo>
                    <a:pt x="27315" y="34173"/>
                  </a:lnTo>
                  <a:cubicBezTo>
                    <a:pt x="27525" y="33894"/>
                    <a:pt x="27735" y="33615"/>
                    <a:pt x="27944" y="33337"/>
                  </a:cubicBezTo>
                  <a:close/>
                  <a:moveTo>
                    <a:pt x="34004" y="25186"/>
                  </a:moveTo>
                  <a:cubicBezTo>
                    <a:pt x="40689" y="30212"/>
                    <a:pt x="47307" y="35327"/>
                    <a:pt x="53858" y="40531"/>
                  </a:cubicBezTo>
                  <a:cubicBezTo>
                    <a:pt x="53188" y="41713"/>
                    <a:pt x="52507" y="42889"/>
                    <a:pt x="51802" y="44052"/>
                  </a:cubicBezTo>
                  <a:cubicBezTo>
                    <a:pt x="51133" y="45154"/>
                    <a:pt x="50280" y="46947"/>
                    <a:pt x="48907" y="47137"/>
                  </a:cubicBezTo>
                  <a:cubicBezTo>
                    <a:pt x="48776" y="47156"/>
                    <a:pt x="48646" y="47164"/>
                    <a:pt x="48515" y="47164"/>
                  </a:cubicBezTo>
                  <a:cubicBezTo>
                    <a:pt x="46806" y="47164"/>
                    <a:pt x="45172" y="45658"/>
                    <a:pt x="44008" y="44283"/>
                  </a:cubicBezTo>
                  <a:cubicBezTo>
                    <a:pt x="44026" y="44196"/>
                    <a:pt x="44040" y="44107"/>
                    <a:pt x="44051" y="44016"/>
                  </a:cubicBezTo>
                  <a:cubicBezTo>
                    <a:pt x="44270" y="42061"/>
                    <a:pt x="42550" y="40882"/>
                    <a:pt x="41333" y="39860"/>
                  </a:cubicBezTo>
                  <a:cubicBezTo>
                    <a:pt x="37595" y="36723"/>
                    <a:pt x="33764" y="33706"/>
                    <a:pt x="29839" y="30807"/>
                  </a:cubicBezTo>
                  <a:cubicBezTo>
                    <a:pt x="31234" y="28938"/>
                    <a:pt x="32622" y="27065"/>
                    <a:pt x="34004" y="25186"/>
                  </a:cubicBezTo>
                  <a:close/>
                  <a:moveTo>
                    <a:pt x="1676" y="1"/>
                  </a:moveTo>
                  <a:cubicBezTo>
                    <a:pt x="787" y="1"/>
                    <a:pt x="0" y="1420"/>
                    <a:pt x="853" y="2138"/>
                  </a:cubicBezTo>
                  <a:cubicBezTo>
                    <a:pt x="2477" y="3506"/>
                    <a:pt x="4148" y="4810"/>
                    <a:pt x="5866" y="6049"/>
                  </a:cubicBezTo>
                  <a:cubicBezTo>
                    <a:pt x="3445" y="7605"/>
                    <a:pt x="1732" y="11287"/>
                    <a:pt x="1212" y="13851"/>
                  </a:cubicBezTo>
                  <a:cubicBezTo>
                    <a:pt x="350" y="18102"/>
                    <a:pt x="3529" y="20242"/>
                    <a:pt x="6271" y="22343"/>
                  </a:cubicBezTo>
                  <a:cubicBezTo>
                    <a:pt x="9752" y="25011"/>
                    <a:pt x="13249" y="27659"/>
                    <a:pt x="16761" y="30287"/>
                  </a:cubicBezTo>
                  <a:cubicBezTo>
                    <a:pt x="16663" y="30885"/>
                    <a:pt x="16692" y="30704"/>
                    <a:pt x="16595" y="31302"/>
                  </a:cubicBezTo>
                  <a:cubicBezTo>
                    <a:pt x="12824" y="32553"/>
                    <a:pt x="14015" y="34862"/>
                    <a:pt x="15510" y="34862"/>
                  </a:cubicBezTo>
                  <a:cubicBezTo>
                    <a:pt x="15931" y="34862"/>
                    <a:pt x="16377" y="34679"/>
                    <a:pt x="16742" y="34236"/>
                  </a:cubicBezTo>
                  <a:cubicBezTo>
                    <a:pt x="18513" y="32089"/>
                    <a:pt x="20283" y="29942"/>
                    <a:pt x="22054" y="27795"/>
                  </a:cubicBezTo>
                  <a:lnTo>
                    <a:pt x="22054" y="27795"/>
                  </a:lnTo>
                  <a:lnTo>
                    <a:pt x="20781" y="29340"/>
                  </a:lnTo>
                  <a:cubicBezTo>
                    <a:pt x="21163" y="29623"/>
                    <a:pt x="21545" y="29907"/>
                    <a:pt x="21926" y="30190"/>
                  </a:cubicBezTo>
                  <a:lnTo>
                    <a:pt x="21926" y="30190"/>
                  </a:lnTo>
                  <a:cubicBezTo>
                    <a:pt x="22603" y="29263"/>
                    <a:pt x="23258" y="28318"/>
                    <a:pt x="23872" y="27340"/>
                  </a:cubicBezTo>
                  <a:lnTo>
                    <a:pt x="22964" y="26693"/>
                  </a:lnTo>
                  <a:cubicBezTo>
                    <a:pt x="22661" y="27061"/>
                    <a:pt x="22358" y="27428"/>
                    <a:pt x="22054" y="27795"/>
                  </a:cubicBezTo>
                  <a:lnTo>
                    <a:pt x="22054" y="27795"/>
                  </a:lnTo>
                  <a:lnTo>
                    <a:pt x="27934" y="20666"/>
                  </a:lnTo>
                  <a:cubicBezTo>
                    <a:pt x="28263" y="20910"/>
                    <a:pt x="28594" y="21151"/>
                    <a:pt x="28923" y="21396"/>
                  </a:cubicBezTo>
                  <a:cubicBezTo>
                    <a:pt x="26588" y="24324"/>
                    <a:pt x="24267" y="27264"/>
                    <a:pt x="21961" y="30216"/>
                  </a:cubicBezTo>
                  <a:cubicBezTo>
                    <a:pt x="21949" y="30207"/>
                    <a:pt x="21938" y="30198"/>
                    <a:pt x="21926" y="30190"/>
                  </a:cubicBezTo>
                  <a:lnTo>
                    <a:pt x="21926" y="30190"/>
                  </a:lnTo>
                  <a:cubicBezTo>
                    <a:pt x="20712" y="31850"/>
                    <a:pt x="19425" y="33452"/>
                    <a:pt x="18167" y="35077"/>
                  </a:cubicBezTo>
                  <a:cubicBezTo>
                    <a:pt x="17278" y="36227"/>
                    <a:pt x="18183" y="37404"/>
                    <a:pt x="19226" y="37404"/>
                  </a:cubicBezTo>
                  <a:cubicBezTo>
                    <a:pt x="19647" y="37404"/>
                    <a:pt x="20090" y="37212"/>
                    <a:pt x="20447" y="36751"/>
                  </a:cubicBezTo>
                  <a:cubicBezTo>
                    <a:pt x="21056" y="35963"/>
                    <a:pt x="21674" y="35181"/>
                    <a:pt x="22284" y="34396"/>
                  </a:cubicBezTo>
                  <a:cubicBezTo>
                    <a:pt x="22567" y="34604"/>
                    <a:pt x="22848" y="34816"/>
                    <a:pt x="23131" y="35024"/>
                  </a:cubicBezTo>
                  <a:cubicBezTo>
                    <a:pt x="22427" y="35953"/>
                    <a:pt x="21722" y="36881"/>
                    <a:pt x="21016" y="37808"/>
                  </a:cubicBezTo>
                  <a:cubicBezTo>
                    <a:pt x="20134" y="38962"/>
                    <a:pt x="21038" y="40140"/>
                    <a:pt x="22076" y="40140"/>
                  </a:cubicBezTo>
                  <a:cubicBezTo>
                    <a:pt x="22496" y="40140"/>
                    <a:pt x="22939" y="39947"/>
                    <a:pt x="23294" y="39482"/>
                  </a:cubicBezTo>
                  <a:cubicBezTo>
                    <a:pt x="24002" y="38556"/>
                    <a:pt x="24708" y="37628"/>
                    <a:pt x="25411" y="36697"/>
                  </a:cubicBezTo>
                  <a:cubicBezTo>
                    <a:pt x="30127" y="40161"/>
                    <a:pt x="34867" y="43593"/>
                    <a:pt x="39631" y="46992"/>
                  </a:cubicBezTo>
                  <a:cubicBezTo>
                    <a:pt x="39876" y="47166"/>
                    <a:pt x="40129" y="47241"/>
                    <a:pt x="40377" y="47241"/>
                  </a:cubicBezTo>
                  <a:cubicBezTo>
                    <a:pt x="40891" y="47241"/>
                    <a:pt x="41378" y="46915"/>
                    <a:pt x="41693" y="46474"/>
                  </a:cubicBezTo>
                  <a:lnTo>
                    <a:pt x="41755" y="46470"/>
                  </a:lnTo>
                  <a:cubicBezTo>
                    <a:pt x="43415" y="48368"/>
                    <a:pt x="45709" y="50208"/>
                    <a:pt x="48262" y="50208"/>
                  </a:cubicBezTo>
                  <a:cubicBezTo>
                    <a:pt x="48569" y="50208"/>
                    <a:pt x="48880" y="50181"/>
                    <a:pt x="49195" y="50125"/>
                  </a:cubicBezTo>
                  <a:cubicBezTo>
                    <a:pt x="52497" y="49531"/>
                    <a:pt x="54510" y="45452"/>
                    <a:pt x="56119" y="42332"/>
                  </a:cubicBezTo>
                  <a:cubicBezTo>
                    <a:pt x="57966" y="43807"/>
                    <a:pt x="59810" y="45289"/>
                    <a:pt x="61650" y="46774"/>
                  </a:cubicBezTo>
                  <a:cubicBezTo>
                    <a:pt x="61900" y="46977"/>
                    <a:pt x="62165" y="47065"/>
                    <a:pt x="62423" y="47065"/>
                  </a:cubicBezTo>
                  <a:cubicBezTo>
                    <a:pt x="63624" y="47065"/>
                    <a:pt x="64683" y="45167"/>
                    <a:pt x="63522" y="44226"/>
                  </a:cubicBezTo>
                  <a:cubicBezTo>
                    <a:pt x="55446" y="37679"/>
                    <a:pt x="47267" y="31263"/>
                    <a:pt x="38985" y="24979"/>
                  </a:cubicBezTo>
                  <a:cubicBezTo>
                    <a:pt x="31700" y="19456"/>
                    <a:pt x="24471" y="13649"/>
                    <a:pt x="16695" y="8818"/>
                  </a:cubicBezTo>
                  <a:cubicBezTo>
                    <a:pt x="14595" y="7511"/>
                    <a:pt x="11714" y="5349"/>
                    <a:pt x="8849" y="5248"/>
                  </a:cubicBezTo>
                  <a:cubicBezTo>
                    <a:pt x="6571" y="3680"/>
                    <a:pt x="4373" y="2007"/>
                    <a:pt x="2258" y="227"/>
                  </a:cubicBezTo>
                  <a:cubicBezTo>
                    <a:pt x="2070" y="69"/>
                    <a:pt x="1870" y="1"/>
                    <a:pt x="167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50"/>
            <p:cNvSpPr/>
            <p:nvPr/>
          </p:nvSpPr>
          <p:spPr>
            <a:xfrm>
              <a:off x="4480650" y="1709200"/>
              <a:ext cx="104775" cy="75625"/>
            </a:xfrm>
            <a:custGeom>
              <a:rect b="b" l="l" r="r" t="t"/>
              <a:pathLst>
                <a:path extrusionOk="0" h="3025" w="4191">
                  <a:moveTo>
                    <a:pt x="1455" y="0"/>
                  </a:moveTo>
                  <a:cubicBezTo>
                    <a:pt x="678" y="0"/>
                    <a:pt x="0" y="1244"/>
                    <a:pt x="854" y="1777"/>
                  </a:cubicBezTo>
                  <a:lnTo>
                    <a:pt x="2192" y="2794"/>
                  </a:lnTo>
                  <a:cubicBezTo>
                    <a:pt x="2367" y="2956"/>
                    <a:pt x="2554" y="3024"/>
                    <a:pt x="2736" y="3024"/>
                  </a:cubicBezTo>
                  <a:cubicBezTo>
                    <a:pt x="3514" y="3024"/>
                    <a:pt x="4190" y="1780"/>
                    <a:pt x="3338" y="1248"/>
                  </a:cubicBezTo>
                  <a:cubicBezTo>
                    <a:pt x="2925" y="866"/>
                    <a:pt x="2476" y="527"/>
                    <a:pt x="1999" y="230"/>
                  </a:cubicBezTo>
                  <a:cubicBezTo>
                    <a:pt x="1824" y="68"/>
                    <a:pt x="1637" y="0"/>
                    <a:pt x="145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50"/>
            <p:cNvSpPr/>
            <p:nvPr/>
          </p:nvSpPr>
          <p:spPr>
            <a:xfrm>
              <a:off x="4398125" y="1648575"/>
              <a:ext cx="104775" cy="75625"/>
            </a:xfrm>
            <a:custGeom>
              <a:rect b="b" l="l" r="r" t="t"/>
              <a:pathLst>
                <a:path extrusionOk="0" h="3025" w="4191">
                  <a:moveTo>
                    <a:pt x="1454" y="0"/>
                  </a:moveTo>
                  <a:cubicBezTo>
                    <a:pt x="677" y="0"/>
                    <a:pt x="0" y="1245"/>
                    <a:pt x="853" y="1777"/>
                  </a:cubicBezTo>
                  <a:lnTo>
                    <a:pt x="2192" y="2795"/>
                  </a:lnTo>
                  <a:cubicBezTo>
                    <a:pt x="2366" y="2956"/>
                    <a:pt x="2554" y="3024"/>
                    <a:pt x="2736" y="3024"/>
                  </a:cubicBezTo>
                  <a:cubicBezTo>
                    <a:pt x="3513" y="3024"/>
                    <a:pt x="4190" y="1780"/>
                    <a:pt x="3338" y="1247"/>
                  </a:cubicBezTo>
                  <a:cubicBezTo>
                    <a:pt x="2924" y="867"/>
                    <a:pt x="2476" y="526"/>
                    <a:pt x="1998" y="230"/>
                  </a:cubicBezTo>
                  <a:cubicBezTo>
                    <a:pt x="1824" y="69"/>
                    <a:pt x="1636" y="0"/>
                    <a:pt x="145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50"/>
            <p:cNvSpPr/>
            <p:nvPr/>
          </p:nvSpPr>
          <p:spPr>
            <a:xfrm>
              <a:off x="4315575" y="1587925"/>
              <a:ext cx="104775" cy="75650"/>
            </a:xfrm>
            <a:custGeom>
              <a:rect b="b" l="l" r="r" t="t"/>
              <a:pathLst>
                <a:path extrusionOk="0" h="3026" w="4191">
                  <a:moveTo>
                    <a:pt x="1455" y="1"/>
                  </a:moveTo>
                  <a:cubicBezTo>
                    <a:pt x="677" y="1"/>
                    <a:pt x="1" y="1245"/>
                    <a:pt x="854" y="1777"/>
                  </a:cubicBezTo>
                  <a:lnTo>
                    <a:pt x="2193" y="2795"/>
                  </a:lnTo>
                  <a:cubicBezTo>
                    <a:pt x="2368" y="2957"/>
                    <a:pt x="2555" y="3025"/>
                    <a:pt x="2737" y="3025"/>
                  </a:cubicBezTo>
                  <a:cubicBezTo>
                    <a:pt x="3514" y="3025"/>
                    <a:pt x="4191" y="1781"/>
                    <a:pt x="3338" y="1248"/>
                  </a:cubicBezTo>
                  <a:cubicBezTo>
                    <a:pt x="2925" y="867"/>
                    <a:pt x="2476" y="527"/>
                    <a:pt x="1999" y="231"/>
                  </a:cubicBezTo>
                  <a:cubicBezTo>
                    <a:pt x="1824" y="69"/>
                    <a:pt x="1637" y="1"/>
                    <a:pt x="145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50"/>
            <p:cNvSpPr/>
            <p:nvPr/>
          </p:nvSpPr>
          <p:spPr>
            <a:xfrm>
              <a:off x="4459650" y="1743725"/>
              <a:ext cx="78125" cy="104875"/>
            </a:xfrm>
            <a:custGeom>
              <a:rect b="b" l="l" r="r" t="t"/>
              <a:pathLst>
                <a:path extrusionOk="0" h="4195" w="3125">
                  <a:moveTo>
                    <a:pt x="2327" y="1"/>
                  </a:moveTo>
                  <a:cubicBezTo>
                    <a:pt x="2273" y="1"/>
                    <a:pt x="2219" y="26"/>
                    <a:pt x="2181" y="87"/>
                  </a:cubicBezTo>
                  <a:cubicBezTo>
                    <a:pt x="2040" y="309"/>
                    <a:pt x="1897" y="530"/>
                    <a:pt x="1750" y="748"/>
                  </a:cubicBezTo>
                  <a:cubicBezTo>
                    <a:pt x="1302" y="1272"/>
                    <a:pt x="892" y="1816"/>
                    <a:pt x="556" y="2413"/>
                  </a:cubicBezTo>
                  <a:cubicBezTo>
                    <a:pt x="444" y="2559"/>
                    <a:pt x="332" y="2707"/>
                    <a:pt x="217" y="2852"/>
                  </a:cubicBezTo>
                  <a:cubicBezTo>
                    <a:pt x="159" y="2921"/>
                    <a:pt x="161" y="3023"/>
                    <a:pt x="223" y="3089"/>
                  </a:cubicBezTo>
                  <a:cubicBezTo>
                    <a:pt x="183" y="3208"/>
                    <a:pt x="278" y="3330"/>
                    <a:pt x="385" y="3330"/>
                  </a:cubicBezTo>
                  <a:cubicBezTo>
                    <a:pt x="387" y="3330"/>
                    <a:pt x="389" y="3330"/>
                    <a:pt x="392" y="3330"/>
                  </a:cubicBezTo>
                  <a:cubicBezTo>
                    <a:pt x="410" y="3337"/>
                    <a:pt x="428" y="3340"/>
                    <a:pt x="446" y="3340"/>
                  </a:cubicBezTo>
                  <a:cubicBezTo>
                    <a:pt x="465" y="3340"/>
                    <a:pt x="484" y="3336"/>
                    <a:pt x="502" y="3329"/>
                  </a:cubicBezTo>
                  <a:lnTo>
                    <a:pt x="502" y="3329"/>
                  </a:lnTo>
                  <a:cubicBezTo>
                    <a:pt x="369" y="3520"/>
                    <a:pt x="232" y="3708"/>
                    <a:pt x="101" y="3902"/>
                  </a:cubicBezTo>
                  <a:cubicBezTo>
                    <a:pt x="0" y="4050"/>
                    <a:pt x="107" y="4194"/>
                    <a:pt x="233" y="4194"/>
                  </a:cubicBezTo>
                  <a:cubicBezTo>
                    <a:pt x="358" y="4194"/>
                    <a:pt x="501" y="4053"/>
                    <a:pt x="480" y="3636"/>
                  </a:cubicBezTo>
                  <a:lnTo>
                    <a:pt x="2604" y="981"/>
                  </a:lnTo>
                  <a:cubicBezTo>
                    <a:pt x="2943" y="882"/>
                    <a:pt x="2979" y="708"/>
                    <a:pt x="2912" y="603"/>
                  </a:cubicBezTo>
                  <a:cubicBezTo>
                    <a:pt x="2946" y="558"/>
                    <a:pt x="2979" y="512"/>
                    <a:pt x="3014" y="467"/>
                  </a:cubicBezTo>
                  <a:cubicBezTo>
                    <a:pt x="3124" y="322"/>
                    <a:pt x="3011" y="175"/>
                    <a:pt x="2881" y="175"/>
                  </a:cubicBezTo>
                  <a:cubicBezTo>
                    <a:pt x="2829" y="175"/>
                    <a:pt x="2773" y="199"/>
                    <a:pt x="2729" y="258"/>
                  </a:cubicBezTo>
                  <a:cubicBezTo>
                    <a:pt x="2683" y="317"/>
                    <a:pt x="2639" y="379"/>
                    <a:pt x="2593" y="440"/>
                  </a:cubicBezTo>
                  <a:cubicBezTo>
                    <a:pt x="2587" y="408"/>
                    <a:pt x="2574" y="379"/>
                    <a:pt x="2555" y="354"/>
                  </a:cubicBezTo>
                  <a:cubicBezTo>
                    <a:pt x="2557" y="352"/>
                    <a:pt x="2558" y="349"/>
                    <a:pt x="2559" y="347"/>
                  </a:cubicBezTo>
                  <a:cubicBezTo>
                    <a:pt x="2615" y="243"/>
                    <a:pt x="2574" y="166"/>
                    <a:pt x="2501" y="133"/>
                  </a:cubicBezTo>
                  <a:cubicBezTo>
                    <a:pt x="2481" y="55"/>
                    <a:pt x="2405" y="1"/>
                    <a:pt x="232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50"/>
            <p:cNvSpPr/>
            <p:nvPr/>
          </p:nvSpPr>
          <p:spPr>
            <a:xfrm>
              <a:off x="4378025" y="1681250"/>
              <a:ext cx="72275" cy="97725"/>
            </a:xfrm>
            <a:custGeom>
              <a:rect b="b" l="l" r="r" t="t"/>
              <a:pathLst>
                <a:path extrusionOk="0" h="3909" w="2891">
                  <a:moveTo>
                    <a:pt x="2656" y="0"/>
                  </a:moveTo>
                  <a:cubicBezTo>
                    <a:pt x="2619" y="0"/>
                    <a:pt x="2580" y="13"/>
                    <a:pt x="2546" y="43"/>
                  </a:cubicBezTo>
                  <a:cubicBezTo>
                    <a:pt x="2528" y="37"/>
                    <a:pt x="2509" y="34"/>
                    <a:pt x="2491" y="34"/>
                  </a:cubicBezTo>
                  <a:cubicBezTo>
                    <a:pt x="2432" y="34"/>
                    <a:pt x="2374" y="62"/>
                    <a:pt x="2338" y="112"/>
                  </a:cubicBezTo>
                  <a:cubicBezTo>
                    <a:pt x="2325" y="131"/>
                    <a:pt x="2311" y="151"/>
                    <a:pt x="2298" y="169"/>
                  </a:cubicBezTo>
                  <a:cubicBezTo>
                    <a:pt x="2280" y="176"/>
                    <a:pt x="2264" y="187"/>
                    <a:pt x="2250" y="200"/>
                  </a:cubicBezTo>
                  <a:cubicBezTo>
                    <a:pt x="1650" y="769"/>
                    <a:pt x="1111" y="1398"/>
                    <a:pt x="638" y="2077"/>
                  </a:cubicBezTo>
                  <a:cubicBezTo>
                    <a:pt x="596" y="2089"/>
                    <a:pt x="559" y="2114"/>
                    <a:pt x="534" y="2149"/>
                  </a:cubicBezTo>
                  <a:cubicBezTo>
                    <a:pt x="386" y="2340"/>
                    <a:pt x="240" y="2531"/>
                    <a:pt x="94" y="2722"/>
                  </a:cubicBezTo>
                  <a:cubicBezTo>
                    <a:pt x="44" y="2785"/>
                    <a:pt x="39" y="2873"/>
                    <a:pt x="85" y="2939"/>
                  </a:cubicBezTo>
                  <a:cubicBezTo>
                    <a:pt x="83" y="2942"/>
                    <a:pt x="81" y="2945"/>
                    <a:pt x="80" y="2947"/>
                  </a:cubicBezTo>
                  <a:cubicBezTo>
                    <a:pt x="1" y="3084"/>
                    <a:pt x="80" y="3244"/>
                    <a:pt x="203" y="3246"/>
                  </a:cubicBezTo>
                  <a:cubicBezTo>
                    <a:pt x="195" y="3303"/>
                    <a:pt x="212" y="3362"/>
                    <a:pt x="250" y="3407"/>
                  </a:cubicBezTo>
                  <a:lnTo>
                    <a:pt x="104" y="3621"/>
                  </a:lnTo>
                  <a:cubicBezTo>
                    <a:pt x="2" y="3772"/>
                    <a:pt x="104" y="3908"/>
                    <a:pt x="232" y="3908"/>
                  </a:cubicBezTo>
                  <a:cubicBezTo>
                    <a:pt x="284" y="3908"/>
                    <a:pt x="341" y="3885"/>
                    <a:pt x="390" y="3830"/>
                  </a:cubicBezTo>
                  <a:cubicBezTo>
                    <a:pt x="1287" y="2814"/>
                    <a:pt x="2095" y="1724"/>
                    <a:pt x="2807" y="570"/>
                  </a:cubicBezTo>
                  <a:cubicBezTo>
                    <a:pt x="2871" y="468"/>
                    <a:pt x="2840" y="367"/>
                    <a:pt x="2776" y="314"/>
                  </a:cubicBezTo>
                  <a:lnTo>
                    <a:pt x="2791" y="293"/>
                  </a:lnTo>
                  <a:cubicBezTo>
                    <a:pt x="2891" y="145"/>
                    <a:pt x="2780" y="0"/>
                    <a:pt x="265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50"/>
            <p:cNvSpPr/>
            <p:nvPr/>
          </p:nvSpPr>
          <p:spPr>
            <a:xfrm>
              <a:off x="4279650" y="1612700"/>
              <a:ext cx="102875" cy="125725"/>
            </a:xfrm>
            <a:custGeom>
              <a:rect b="b" l="l" r="r" t="t"/>
              <a:pathLst>
                <a:path extrusionOk="0" h="5029" w="4115">
                  <a:moveTo>
                    <a:pt x="3545" y="1"/>
                  </a:moveTo>
                  <a:cubicBezTo>
                    <a:pt x="3136" y="1"/>
                    <a:pt x="2773" y="360"/>
                    <a:pt x="2503" y="664"/>
                  </a:cubicBezTo>
                  <a:cubicBezTo>
                    <a:pt x="1864" y="1381"/>
                    <a:pt x="1346" y="2272"/>
                    <a:pt x="861" y="3096"/>
                  </a:cubicBezTo>
                  <a:cubicBezTo>
                    <a:pt x="810" y="3183"/>
                    <a:pt x="658" y="3431"/>
                    <a:pt x="510" y="3721"/>
                  </a:cubicBezTo>
                  <a:cubicBezTo>
                    <a:pt x="360" y="3919"/>
                    <a:pt x="216" y="4122"/>
                    <a:pt x="85" y="4334"/>
                  </a:cubicBezTo>
                  <a:cubicBezTo>
                    <a:pt x="0" y="4469"/>
                    <a:pt x="82" y="4599"/>
                    <a:pt x="187" y="4625"/>
                  </a:cubicBezTo>
                  <a:cubicBezTo>
                    <a:pt x="164" y="4861"/>
                    <a:pt x="242" y="5028"/>
                    <a:pt x="508" y="5028"/>
                  </a:cubicBezTo>
                  <a:cubicBezTo>
                    <a:pt x="528" y="5028"/>
                    <a:pt x="548" y="5027"/>
                    <a:pt x="569" y="5025"/>
                  </a:cubicBezTo>
                  <a:cubicBezTo>
                    <a:pt x="606" y="5022"/>
                    <a:pt x="646" y="5004"/>
                    <a:pt x="688" y="4983"/>
                  </a:cubicBezTo>
                  <a:cubicBezTo>
                    <a:pt x="692" y="4983"/>
                    <a:pt x="696" y="4983"/>
                    <a:pt x="701" y="4983"/>
                  </a:cubicBezTo>
                  <a:cubicBezTo>
                    <a:pt x="743" y="4983"/>
                    <a:pt x="784" y="4968"/>
                    <a:pt x="817" y="4941"/>
                  </a:cubicBezTo>
                  <a:cubicBezTo>
                    <a:pt x="995" y="4795"/>
                    <a:pt x="1159" y="4632"/>
                    <a:pt x="1307" y="4457"/>
                  </a:cubicBezTo>
                  <a:cubicBezTo>
                    <a:pt x="1337" y="4441"/>
                    <a:pt x="1363" y="4419"/>
                    <a:pt x="1382" y="4391"/>
                  </a:cubicBezTo>
                  <a:cubicBezTo>
                    <a:pt x="1412" y="4347"/>
                    <a:pt x="1442" y="4303"/>
                    <a:pt x="1472" y="4261"/>
                  </a:cubicBezTo>
                  <a:cubicBezTo>
                    <a:pt x="1499" y="4223"/>
                    <a:pt x="1524" y="4185"/>
                    <a:pt x="1550" y="4148"/>
                  </a:cubicBezTo>
                  <a:lnTo>
                    <a:pt x="2185" y="3225"/>
                  </a:lnTo>
                  <a:cubicBezTo>
                    <a:pt x="2539" y="2800"/>
                    <a:pt x="2863" y="2351"/>
                    <a:pt x="3154" y="1881"/>
                  </a:cubicBezTo>
                  <a:cubicBezTo>
                    <a:pt x="3431" y="1546"/>
                    <a:pt x="3715" y="1216"/>
                    <a:pt x="4015" y="898"/>
                  </a:cubicBezTo>
                  <a:cubicBezTo>
                    <a:pt x="4063" y="848"/>
                    <a:pt x="4084" y="780"/>
                    <a:pt x="4074" y="712"/>
                  </a:cubicBezTo>
                  <a:cubicBezTo>
                    <a:pt x="4105" y="630"/>
                    <a:pt x="4114" y="543"/>
                    <a:pt x="4105" y="456"/>
                  </a:cubicBezTo>
                  <a:cubicBezTo>
                    <a:pt x="4069" y="189"/>
                    <a:pt x="3855" y="22"/>
                    <a:pt x="3596" y="2"/>
                  </a:cubicBezTo>
                  <a:cubicBezTo>
                    <a:pt x="3579" y="1"/>
                    <a:pt x="3562" y="1"/>
                    <a:pt x="354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50"/>
            <p:cNvSpPr/>
            <p:nvPr/>
          </p:nvSpPr>
          <p:spPr>
            <a:xfrm>
              <a:off x="3575275" y="1189950"/>
              <a:ext cx="131525" cy="130850"/>
            </a:xfrm>
            <a:custGeom>
              <a:rect b="b" l="l" r="r" t="t"/>
              <a:pathLst>
                <a:path extrusionOk="0" h="5234" w="5261">
                  <a:moveTo>
                    <a:pt x="3485" y="0"/>
                  </a:moveTo>
                  <a:cubicBezTo>
                    <a:pt x="2672" y="0"/>
                    <a:pt x="1791" y="1076"/>
                    <a:pt x="1355" y="1680"/>
                  </a:cubicBezTo>
                  <a:cubicBezTo>
                    <a:pt x="897" y="2314"/>
                    <a:pt x="1" y="3426"/>
                    <a:pt x="317" y="4222"/>
                  </a:cubicBezTo>
                  <a:cubicBezTo>
                    <a:pt x="464" y="4594"/>
                    <a:pt x="760" y="4753"/>
                    <a:pt x="1088" y="4753"/>
                  </a:cubicBezTo>
                  <a:cubicBezTo>
                    <a:pt x="1316" y="4753"/>
                    <a:pt x="1559" y="4676"/>
                    <a:pt x="1780" y="4540"/>
                  </a:cubicBezTo>
                  <a:cubicBezTo>
                    <a:pt x="2142" y="4959"/>
                    <a:pt x="2646" y="5233"/>
                    <a:pt x="3194" y="5233"/>
                  </a:cubicBezTo>
                  <a:cubicBezTo>
                    <a:pt x="3465" y="5233"/>
                    <a:pt x="3746" y="5166"/>
                    <a:pt x="4027" y="5017"/>
                  </a:cubicBezTo>
                  <a:cubicBezTo>
                    <a:pt x="4500" y="4765"/>
                    <a:pt x="5140" y="3944"/>
                    <a:pt x="5211" y="3290"/>
                  </a:cubicBezTo>
                  <a:cubicBezTo>
                    <a:pt x="5256" y="3055"/>
                    <a:pt x="5261" y="2816"/>
                    <a:pt x="5204" y="2584"/>
                  </a:cubicBezTo>
                  <a:cubicBezTo>
                    <a:pt x="5140" y="2324"/>
                    <a:pt x="5016" y="2110"/>
                    <a:pt x="4840" y="1924"/>
                  </a:cubicBezTo>
                  <a:cubicBezTo>
                    <a:pt x="4640" y="1712"/>
                    <a:pt x="4283" y="1603"/>
                    <a:pt x="4116" y="1373"/>
                  </a:cubicBezTo>
                  <a:cubicBezTo>
                    <a:pt x="4301" y="797"/>
                    <a:pt x="4284" y="95"/>
                    <a:pt x="3599" y="8"/>
                  </a:cubicBezTo>
                  <a:cubicBezTo>
                    <a:pt x="3561" y="3"/>
                    <a:pt x="3523" y="0"/>
                    <a:pt x="34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94" name="Shape 1594"/>
        <p:cNvGrpSpPr/>
        <p:nvPr/>
      </p:nvGrpSpPr>
      <p:grpSpPr>
        <a:xfrm>
          <a:off x="0" y="0"/>
          <a:ext cx="0" cy="0"/>
          <a:chOff x="0" y="0"/>
          <a:chExt cx="0" cy="0"/>
        </a:xfrm>
      </p:grpSpPr>
      <p:sp>
        <p:nvSpPr>
          <p:cNvPr id="1595" name="Google Shape;1595;p51"/>
          <p:cNvSpPr txBox="1"/>
          <p:nvPr>
            <p:ph type="title"/>
          </p:nvPr>
        </p:nvSpPr>
        <p:spPr>
          <a:xfrm>
            <a:off x="2599800" y="557100"/>
            <a:ext cx="3944400" cy="303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Enrollment Process</a:t>
            </a:r>
            <a:endParaRPr/>
          </a:p>
        </p:txBody>
      </p:sp>
      <p:grpSp>
        <p:nvGrpSpPr>
          <p:cNvPr id="1596" name="Google Shape;1596;p51"/>
          <p:cNvGrpSpPr/>
          <p:nvPr/>
        </p:nvGrpSpPr>
        <p:grpSpPr>
          <a:xfrm>
            <a:off x="-718152" y="1903788"/>
            <a:ext cx="9638460" cy="2362413"/>
            <a:chOff x="-718152" y="1903788"/>
            <a:chExt cx="9638460" cy="2362413"/>
          </a:xfrm>
        </p:grpSpPr>
        <p:sp>
          <p:nvSpPr>
            <p:cNvPr id="1597" name="Google Shape;1597;p51"/>
            <p:cNvSpPr/>
            <p:nvPr/>
          </p:nvSpPr>
          <p:spPr>
            <a:xfrm>
              <a:off x="-388902" y="2724078"/>
              <a:ext cx="7479900" cy="5988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51"/>
            <p:cNvSpPr/>
            <p:nvPr/>
          </p:nvSpPr>
          <p:spPr>
            <a:xfrm rot="2555730">
              <a:off x="7178543" y="2311112"/>
              <a:ext cx="422926" cy="424168"/>
            </a:xfrm>
            <a:custGeom>
              <a:rect b="b" l="l" r="r" t="t"/>
              <a:pathLst>
                <a:path extrusionOk="0" h="1027" w="1024">
                  <a:moveTo>
                    <a:pt x="257" y="1"/>
                  </a:moveTo>
                  <a:lnTo>
                    <a:pt x="0" y="257"/>
                  </a:lnTo>
                  <a:lnTo>
                    <a:pt x="0" y="770"/>
                  </a:lnTo>
                  <a:lnTo>
                    <a:pt x="257" y="1027"/>
                  </a:lnTo>
                  <a:lnTo>
                    <a:pt x="767" y="1027"/>
                  </a:lnTo>
                  <a:lnTo>
                    <a:pt x="1024" y="770"/>
                  </a:lnTo>
                  <a:lnTo>
                    <a:pt x="1024" y="257"/>
                  </a:lnTo>
                  <a:lnTo>
                    <a:pt x="76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51"/>
            <p:cNvSpPr/>
            <p:nvPr/>
          </p:nvSpPr>
          <p:spPr>
            <a:xfrm rot="2555730">
              <a:off x="7860265" y="2507312"/>
              <a:ext cx="423752" cy="423755"/>
            </a:xfrm>
            <a:custGeom>
              <a:rect b="b" l="l" r="r" t="t"/>
              <a:pathLst>
                <a:path extrusionOk="0" h="1026" w="1026">
                  <a:moveTo>
                    <a:pt x="256" y="0"/>
                  </a:moveTo>
                  <a:lnTo>
                    <a:pt x="1" y="257"/>
                  </a:lnTo>
                  <a:lnTo>
                    <a:pt x="1" y="769"/>
                  </a:lnTo>
                  <a:lnTo>
                    <a:pt x="256" y="1025"/>
                  </a:lnTo>
                  <a:lnTo>
                    <a:pt x="769" y="1024"/>
                  </a:lnTo>
                  <a:lnTo>
                    <a:pt x="1026" y="768"/>
                  </a:lnTo>
                  <a:lnTo>
                    <a:pt x="1026" y="257"/>
                  </a:lnTo>
                  <a:lnTo>
                    <a:pt x="76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51"/>
            <p:cNvSpPr/>
            <p:nvPr/>
          </p:nvSpPr>
          <p:spPr>
            <a:xfrm rot="2555730">
              <a:off x="6758481" y="2368410"/>
              <a:ext cx="1931664" cy="1433169"/>
            </a:xfrm>
            <a:custGeom>
              <a:rect b="b" l="l" r="r" t="t"/>
              <a:pathLst>
                <a:path extrusionOk="0" h="3470" w="4677">
                  <a:moveTo>
                    <a:pt x="4000" y="0"/>
                  </a:moveTo>
                  <a:cubicBezTo>
                    <a:pt x="3967" y="0"/>
                    <a:pt x="3933" y="2"/>
                    <a:pt x="3896" y="5"/>
                  </a:cubicBezTo>
                  <a:cubicBezTo>
                    <a:pt x="3896" y="5"/>
                    <a:pt x="3467" y="42"/>
                    <a:pt x="2864" y="250"/>
                  </a:cubicBezTo>
                  <a:lnTo>
                    <a:pt x="2872" y="257"/>
                  </a:lnTo>
                  <a:lnTo>
                    <a:pt x="2872" y="769"/>
                  </a:lnTo>
                  <a:lnTo>
                    <a:pt x="2615" y="1025"/>
                  </a:lnTo>
                  <a:lnTo>
                    <a:pt x="2102" y="1025"/>
                  </a:lnTo>
                  <a:lnTo>
                    <a:pt x="1847" y="769"/>
                  </a:lnTo>
                  <a:lnTo>
                    <a:pt x="1847" y="716"/>
                  </a:lnTo>
                  <a:cubicBezTo>
                    <a:pt x="1670" y="820"/>
                    <a:pt x="1499" y="934"/>
                    <a:pt x="1335" y="1058"/>
                  </a:cubicBezTo>
                  <a:lnTo>
                    <a:pt x="1335" y="1538"/>
                  </a:lnTo>
                  <a:lnTo>
                    <a:pt x="1078" y="1796"/>
                  </a:lnTo>
                  <a:lnTo>
                    <a:pt x="567" y="1796"/>
                  </a:lnTo>
                  <a:lnTo>
                    <a:pt x="551" y="1779"/>
                  </a:lnTo>
                  <a:lnTo>
                    <a:pt x="551" y="1779"/>
                  </a:lnTo>
                  <a:cubicBezTo>
                    <a:pt x="0" y="2456"/>
                    <a:pt x="528" y="3470"/>
                    <a:pt x="1326" y="3470"/>
                  </a:cubicBezTo>
                  <a:cubicBezTo>
                    <a:pt x="1428" y="3470"/>
                    <a:pt x="1535" y="3453"/>
                    <a:pt x="1644" y="3417"/>
                  </a:cubicBezTo>
                  <a:cubicBezTo>
                    <a:pt x="1776" y="3374"/>
                    <a:pt x="1900" y="3312"/>
                    <a:pt x="2012" y="3232"/>
                  </a:cubicBezTo>
                  <a:cubicBezTo>
                    <a:pt x="2181" y="3112"/>
                    <a:pt x="2301" y="2934"/>
                    <a:pt x="2362" y="2736"/>
                  </a:cubicBezTo>
                  <a:cubicBezTo>
                    <a:pt x="2428" y="2531"/>
                    <a:pt x="2471" y="2230"/>
                    <a:pt x="2778" y="1947"/>
                  </a:cubicBezTo>
                  <a:cubicBezTo>
                    <a:pt x="2932" y="1803"/>
                    <a:pt x="3261" y="1682"/>
                    <a:pt x="3515" y="1578"/>
                  </a:cubicBezTo>
                  <a:cubicBezTo>
                    <a:pt x="3712" y="1498"/>
                    <a:pt x="4077" y="1544"/>
                    <a:pt x="4385" y="1212"/>
                  </a:cubicBezTo>
                  <a:cubicBezTo>
                    <a:pt x="4586" y="992"/>
                    <a:pt x="4677" y="678"/>
                    <a:pt x="4584" y="393"/>
                  </a:cubicBezTo>
                  <a:lnTo>
                    <a:pt x="4582" y="392"/>
                  </a:lnTo>
                  <a:cubicBezTo>
                    <a:pt x="4515" y="193"/>
                    <a:pt x="4358" y="0"/>
                    <a:pt x="4000" y="0"/>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01" name="Google Shape;1601;p51"/>
            <p:cNvCxnSpPr/>
            <p:nvPr/>
          </p:nvCxnSpPr>
          <p:spPr>
            <a:xfrm>
              <a:off x="-718152" y="2848128"/>
              <a:ext cx="8536500" cy="0"/>
            </a:xfrm>
            <a:prstGeom prst="straightConnector1">
              <a:avLst/>
            </a:prstGeom>
            <a:noFill/>
            <a:ln cap="flat" cmpd="sng" w="38100">
              <a:solidFill>
                <a:schemeClr val="accent2"/>
              </a:solidFill>
              <a:prstDash val="solid"/>
              <a:round/>
              <a:headEnd len="med" w="med" type="none"/>
              <a:tailEnd len="med" w="med" type="none"/>
            </a:ln>
          </p:spPr>
        </p:cxnSp>
        <p:cxnSp>
          <p:nvCxnSpPr>
            <p:cNvPr id="1602" name="Google Shape;1602;p51"/>
            <p:cNvCxnSpPr/>
            <p:nvPr/>
          </p:nvCxnSpPr>
          <p:spPr>
            <a:xfrm>
              <a:off x="-718152" y="2965028"/>
              <a:ext cx="8536500" cy="0"/>
            </a:xfrm>
            <a:prstGeom prst="straightConnector1">
              <a:avLst/>
            </a:prstGeom>
            <a:noFill/>
            <a:ln cap="flat" cmpd="sng" w="38100">
              <a:solidFill>
                <a:schemeClr val="accent2"/>
              </a:solidFill>
              <a:prstDash val="solid"/>
              <a:round/>
              <a:headEnd len="med" w="med" type="none"/>
              <a:tailEnd len="med" w="med" type="none"/>
            </a:ln>
          </p:spPr>
        </p:cxnSp>
        <p:cxnSp>
          <p:nvCxnSpPr>
            <p:cNvPr id="1603" name="Google Shape;1603;p51"/>
            <p:cNvCxnSpPr/>
            <p:nvPr/>
          </p:nvCxnSpPr>
          <p:spPr>
            <a:xfrm>
              <a:off x="-718152" y="3081928"/>
              <a:ext cx="8536500" cy="0"/>
            </a:xfrm>
            <a:prstGeom prst="straightConnector1">
              <a:avLst/>
            </a:prstGeom>
            <a:noFill/>
            <a:ln cap="flat" cmpd="sng" w="38100">
              <a:solidFill>
                <a:schemeClr val="accent2"/>
              </a:solidFill>
              <a:prstDash val="solid"/>
              <a:round/>
              <a:headEnd len="med" w="med" type="none"/>
              <a:tailEnd len="med" w="med" type="none"/>
            </a:ln>
          </p:spPr>
        </p:cxnSp>
        <p:cxnSp>
          <p:nvCxnSpPr>
            <p:cNvPr id="1604" name="Google Shape;1604;p51"/>
            <p:cNvCxnSpPr/>
            <p:nvPr/>
          </p:nvCxnSpPr>
          <p:spPr>
            <a:xfrm>
              <a:off x="-718152" y="3198828"/>
              <a:ext cx="8536500" cy="0"/>
            </a:xfrm>
            <a:prstGeom prst="straightConnector1">
              <a:avLst/>
            </a:prstGeom>
            <a:noFill/>
            <a:ln cap="flat" cmpd="sng" w="38100">
              <a:solidFill>
                <a:schemeClr val="accent2"/>
              </a:solidFill>
              <a:prstDash val="solid"/>
              <a:round/>
              <a:headEnd len="med" w="med" type="none"/>
              <a:tailEnd len="med" w="med" type="none"/>
            </a:ln>
          </p:spPr>
        </p:cxnSp>
        <p:sp>
          <p:nvSpPr>
            <p:cNvPr id="1605" name="Google Shape;1605;p51"/>
            <p:cNvSpPr/>
            <p:nvPr/>
          </p:nvSpPr>
          <p:spPr>
            <a:xfrm>
              <a:off x="2721905" y="2605697"/>
              <a:ext cx="224100" cy="834900"/>
            </a:xfrm>
            <a:prstGeom prst="roundRect">
              <a:avLst>
                <a:gd fmla="val 16667"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51"/>
            <p:cNvSpPr/>
            <p:nvPr/>
          </p:nvSpPr>
          <p:spPr>
            <a:xfrm>
              <a:off x="6211030" y="2605710"/>
              <a:ext cx="224100" cy="834900"/>
            </a:xfrm>
            <a:prstGeom prst="roundRect">
              <a:avLst>
                <a:gd fmla="val 16667"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51"/>
            <p:cNvSpPr/>
            <p:nvPr/>
          </p:nvSpPr>
          <p:spPr>
            <a:xfrm>
              <a:off x="3876272" y="2605710"/>
              <a:ext cx="224100" cy="834900"/>
            </a:xfrm>
            <a:prstGeom prst="roundRect">
              <a:avLst>
                <a:gd fmla="val 16667"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51"/>
            <p:cNvSpPr/>
            <p:nvPr/>
          </p:nvSpPr>
          <p:spPr>
            <a:xfrm>
              <a:off x="5030651" y="2605710"/>
              <a:ext cx="224100" cy="834900"/>
            </a:xfrm>
            <a:prstGeom prst="roundRect">
              <a:avLst>
                <a:gd fmla="val 16667"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09" name="Google Shape;1609;p51"/>
          <p:cNvSpPr txBox="1"/>
          <p:nvPr>
            <p:ph idx="4294967295" type="subTitle"/>
          </p:nvPr>
        </p:nvSpPr>
        <p:spPr>
          <a:xfrm>
            <a:off x="1906525" y="3927186"/>
            <a:ext cx="1828800" cy="660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200">
                <a:solidFill>
                  <a:schemeClr val="accent2"/>
                </a:solidFill>
              </a:rPr>
              <a:t>Mercury is the closest planet to the Sun</a:t>
            </a:r>
            <a:endParaRPr sz="1200">
              <a:solidFill>
                <a:schemeClr val="accent2"/>
              </a:solidFill>
            </a:endParaRPr>
          </a:p>
        </p:txBody>
      </p:sp>
      <p:sp>
        <p:nvSpPr>
          <p:cNvPr id="1610" name="Google Shape;1610;p51"/>
          <p:cNvSpPr txBox="1"/>
          <p:nvPr>
            <p:ph idx="4294967295" type="subTitle"/>
          </p:nvPr>
        </p:nvSpPr>
        <p:spPr>
          <a:xfrm>
            <a:off x="3073925" y="1505847"/>
            <a:ext cx="1828800" cy="660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200">
                <a:solidFill>
                  <a:schemeClr val="accent2"/>
                </a:solidFill>
              </a:rPr>
              <a:t>Despite being red, Mars is a cold place</a:t>
            </a:r>
            <a:endParaRPr sz="1200">
              <a:solidFill>
                <a:schemeClr val="accent2"/>
              </a:solidFill>
            </a:endParaRPr>
          </a:p>
        </p:txBody>
      </p:sp>
      <p:sp>
        <p:nvSpPr>
          <p:cNvPr id="1611" name="Google Shape;1611;p51"/>
          <p:cNvSpPr txBox="1"/>
          <p:nvPr>
            <p:ph idx="4294967295" type="subTitle"/>
          </p:nvPr>
        </p:nvSpPr>
        <p:spPr>
          <a:xfrm>
            <a:off x="4241296" y="3927186"/>
            <a:ext cx="1828800" cy="660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200"/>
              <a:t>Neptune is the farthest planet from the Sun</a:t>
            </a:r>
            <a:endParaRPr sz="1200">
              <a:solidFill>
                <a:schemeClr val="accent2"/>
              </a:solidFill>
            </a:endParaRPr>
          </a:p>
        </p:txBody>
      </p:sp>
      <p:sp>
        <p:nvSpPr>
          <p:cNvPr id="1612" name="Google Shape;1612;p51"/>
          <p:cNvSpPr txBox="1"/>
          <p:nvPr>
            <p:ph idx="4294967295" type="subTitle"/>
          </p:nvPr>
        </p:nvSpPr>
        <p:spPr>
          <a:xfrm>
            <a:off x="5408675" y="1505847"/>
            <a:ext cx="1828800" cy="660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t>Saturn is composed of hydrogen and helium</a:t>
            </a:r>
            <a:endParaRPr sz="1200">
              <a:solidFill>
                <a:schemeClr val="accent2"/>
              </a:solidFill>
            </a:endParaRPr>
          </a:p>
          <a:p>
            <a:pPr indent="0" lvl="0" marL="0" rtl="0" algn="ctr">
              <a:spcBef>
                <a:spcPts val="1600"/>
              </a:spcBef>
              <a:spcAft>
                <a:spcPts val="1600"/>
              </a:spcAft>
              <a:buNone/>
            </a:pPr>
            <a:r>
              <a:t/>
            </a:r>
            <a:endParaRPr sz="1200">
              <a:solidFill>
                <a:schemeClr val="accent2"/>
              </a:solidFill>
            </a:endParaRPr>
          </a:p>
        </p:txBody>
      </p:sp>
      <p:sp>
        <p:nvSpPr>
          <p:cNvPr id="1613" name="Google Shape;1613;p51"/>
          <p:cNvSpPr/>
          <p:nvPr/>
        </p:nvSpPr>
        <p:spPr>
          <a:xfrm rot="10800000">
            <a:off x="-1141409" y="-232136"/>
            <a:ext cx="3190084" cy="5566956"/>
          </a:xfrm>
          <a:custGeom>
            <a:rect b="b" l="l" r="r" t="t"/>
            <a:pathLst>
              <a:path extrusionOk="0" h="19981" w="11450">
                <a:moveTo>
                  <a:pt x="9226" y="0"/>
                </a:moveTo>
                <a:cubicBezTo>
                  <a:pt x="8771" y="0"/>
                  <a:pt x="8313" y="83"/>
                  <a:pt x="7892" y="241"/>
                </a:cubicBezTo>
                <a:cubicBezTo>
                  <a:pt x="6691" y="691"/>
                  <a:pt x="5742" y="1633"/>
                  <a:pt x="4923" y="2621"/>
                </a:cubicBezTo>
                <a:cubicBezTo>
                  <a:pt x="4103" y="3609"/>
                  <a:pt x="3364" y="4676"/>
                  <a:pt x="2393" y="5515"/>
                </a:cubicBezTo>
                <a:cubicBezTo>
                  <a:pt x="1555" y="6240"/>
                  <a:pt x="492" y="6874"/>
                  <a:pt x="223" y="7948"/>
                </a:cubicBezTo>
                <a:cubicBezTo>
                  <a:pt x="1" y="8835"/>
                  <a:pt x="407" y="9755"/>
                  <a:pt x="899" y="10524"/>
                </a:cubicBezTo>
                <a:cubicBezTo>
                  <a:pt x="1392" y="11294"/>
                  <a:pt x="1992" y="12022"/>
                  <a:pt x="2231" y="12904"/>
                </a:cubicBezTo>
                <a:cubicBezTo>
                  <a:pt x="2460" y="13749"/>
                  <a:pt x="2330" y="14644"/>
                  <a:pt x="2185" y="15508"/>
                </a:cubicBezTo>
                <a:cubicBezTo>
                  <a:pt x="2040" y="16371"/>
                  <a:pt x="1883" y="17257"/>
                  <a:pt x="2058" y="18114"/>
                </a:cubicBezTo>
                <a:cubicBezTo>
                  <a:pt x="2234" y="18971"/>
                  <a:pt x="2830" y="19805"/>
                  <a:pt x="3688" y="19981"/>
                </a:cubicBezTo>
                <a:lnTo>
                  <a:pt x="11449" y="19981"/>
                </a:lnTo>
                <a:lnTo>
                  <a:pt x="11449" y="912"/>
                </a:lnTo>
                <a:cubicBezTo>
                  <a:pt x="10898" y="286"/>
                  <a:pt x="10069" y="0"/>
                  <a:pt x="922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51"/>
          <p:cNvSpPr/>
          <p:nvPr/>
        </p:nvSpPr>
        <p:spPr>
          <a:xfrm rot="-4991184">
            <a:off x="931403" y="1489332"/>
            <a:ext cx="577463" cy="390611"/>
          </a:xfrm>
          <a:custGeom>
            <a:rect b="b" l="l" r="r" t="t"/>
            <a:pathLst>
              <a:path extrusionOk="0" h="7540" w="11050">
                <a:moveTo>
                  <a:pt x="8100" y="1"/>
                </a:moveTo>
                <a:cubicBezTo>
                  <a:pt x="7014" y="1"/>
                  <a:pt x="5905" y="606"/>
                  <a:pt x="5031" y="1160"/>
                </a:cubicBezTo>
                <a:cubicBezTo>
                  <a:pt x="3844" y="1914"/>
                  <a:pt x="2717" y="2877"/>
                  <a:pt x="1780" y="3926"/>
                </a:cubicBezTo>
                <a:cubicBezTo>
                  <a:pt x="843" y="4976"/>
                  <a:pt x="104" y="6138"/>
                  <a:pt x="0" y="7540"/>
                </a:cubicBezTo>
                <a:cubicBezTo>
                  <a:pt x="770" y="6279"/>
                  <a:pt x="2034" y="5341"/>
                  <a:pt x="3063" y="4768"/>
                </a:cubicBezTo>
                <a:cubicBezTo>
                  <a:pt x="4091" y="4195"/>
                  <a:pt x="5290" y="3997"/>
                  <a:pt x="6467" y="3945"/>
                </a:cubicBezTo>
                <a:cubicBezTo>
                  <a:pt x="7009" y="3922"/>
                  <a:pt x="7653" y="3944"/>
                  <a:pt x="8195" y="3901"/>
                </a:cubicBezTo>
                <a:cubicBezTo>
                  <a:pt x="10050" y="3755"/>
                  <a:pt x="11050" y="1114"/>
                  <a:pt x="9194" y="238"/>
                </a:cubicBezTo>
                <a:cubicBezTo>
                  <a:pt x="8839" y="71"/>
                  <a:pt x="8471" y="1"/>
                  <a:pt x="810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51"/>
          <p:cNvSpPr txBox="1"/>
          <p:nvPr>
            <p:ph idx="4294967295" type="title"/>
          </p:nvPr>
        </p:nvSpPr>
        <p:spPr>
          <a:xfrm>
            <a:off x="2259175" y="3601703"/>
            <a:ext cx="1123500" cy="335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accent2"/>
                </a:solidFill>
              </a:rPr>
              <a:t>Step 1</a:t>
            </a:r>
            <a:endParaRPr sz="1800">
              <a:solidFill>
                <a:schemeClr val="accent2"/>
              </a:solidFill>
            </a:endParaRPr>
          </a:p>
        </p:txBody>
      </p:sp>
      <p:sp>
        <p:nvSpPr>
          <p:cNvPr id="1616" name="Google Shape;1616;p51"/>
          <p:cNvSpPr txBox="1"/>
          <p:nvPr>
            <p:ph idx="4294967295" type="title"/>
          </p:nvPr>
        </p:nvSpPr>
        <p:spPr>
          <a:xfrm>
            <a:off x="4593950" y="3601703"/>
            <a:ext cx="1123500" cy="335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accent2"/>
                </a:solidFill>
              </a:rPr>
              <a:t>Step 3</a:t>
            </a:r>
            <a:endParaRPr sz="1800">
              <a:solidFill>
                <a:schemeClr val="accent2"/>
              </a:solidFill>
            </a:endParaRPr>
          </a:p>
        </p:txBody>
      </p:sp>
      <p:sp>
        <p:nvSpPr>
          <p:cNvPr id="1617" name="Google Shape;1617;p51"/>
          <p:cNvSpPr txBox="1"/>
          <p:nvPr>
            <p:ph idx="4294967295" type="title"/>
          </p:nvPr>
        </p:nvSpPr>
        <p:spPr>
          <a:xfrm>
            <a:off x="3426587" y="2038800"/>
            <a:ext cx="1123500" cy="335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accent2"/>
                </a:solidFill>
              </a:rPr>
              <a:t>Step 2</a:t>
            </a:r>
            <a:endParaRPr sz="1800">
              <a:solidFill>
                <a:schemeClr val="accent2"/>
              </a:solidFill>
            </a:endParaRPr>
          </a:p>
        </p:txBody>
      </p:sp>
      <p:sp>
        <p:nvSpPr>
          <p:cNvPr id="1618" name="Google Shape;1618;p51"/>
          <p:cNvSpPr txBox="1"/>
          <p:nvPr>
            <p:ph idx="4294967295" type="title"/>
          </p:nvPr>
        </p:nvSpPr>
        <p:spPr>
          <a:xfrm>
            <a:off x="5761337" y="2038800"/>
            <a:ext cx="1123500" cy="335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accent2"/>
                </a:solidFill>
              </a:rPr>
              <a:t>Step 4</a:t>
            </a:r>
            <a:endParaRPr sz="1800">
              <a:solidFill>
                <a:schemeClr val="accent2"/>
              </a:solidFill>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22" name="Shape 1622"/>
        <p:cNvGrpSpPr/>
        <p:nvPr/>
      </p:nvGrpSpPr>
      <p:grpSpPr>
        <a:xfrm>
          <a:off x="0" y="0"/>
          <a:ext cx="0" cy="0"/>
          <a:chOff x="0" y="0"/>
          <a:chExt cx="0" cy="0"/>
        </a:xfrm>
      </p:grpSpPr>
      <p:sp>
        <p:nvSpPr>
          <p:cNvPr id="1623" name="Google Shape;1623;p52"/>
          <p:cNvSpPr txBox="1"/>
          <p:nvPr>
            <p:ph type="title"/>
          </p:nvPr>
        </p:nvSpPr>
        <p:spPr>
          <a:xfrm>
            <a:off x="2599800" y="557100"/>
            <a:ext cx="3944400" cy="303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Special Reminders</a:t>
            </a:r>
            <a:endParaRPr/>
          </a:p>
        </p:txBody>
      </p:sp>
      <p:sp>
        <p:nvSpPr>
          <p:cNvPr id="1624" name="Google Shape;1624;p52"/>
          <p:cNvSpPr txBox="1"/>
          <p:nvPr>
            <p:ph idx="1" type="body"/>
          </p:nvPr>
        </p:nvSpPr>
        <p:spPr>
          <a:xfrm>
            <a:off x="4675575" y="1783750"/>
            <a:ext cx="3345900" cy="2515500"/>
          </a:xfrm>
          <a:prstGeom prst="rect">
            <a:avLst/>
          </a:prstGeom>
        </p:spPr>
        <p:txBody>
          <a:bodyPr anchorCtr="0" anchor="t" bIns="91425" lIns="91425" spcFirstLastPara="1" rIns="91425" wrap="square" tIns="91425">
            <a:noAutofit/>
          </a:bodyPr>
          <a:lstStyle/>
          <a:p>
            <a:pPr indent="-304800" lvl="0" marL="457200" rtl="0" algn="l">
              <a:spcBef>
                <a:spcPts val="0"/>
              </a:spcBef>
              <a:spcAft>
                <a:spcPts val="0"/>
              </a:spcAft>
              <a:buSzPts val="1200"/>
              <a:buChar char="●"/>
            </a:pPr>
            <a:r>
              <a:rPr lang="en"/>
              <a:t>Despite being red, Mars is actually a cold place. It’s full of iron oxide dust, which gives the planet its reddish cast</a:t>
            </a:r>
            <a:endParaRPr/>
          </a:p>
          <a:p>
            <a:pPr indent="-304800" lvl="0" marL="457200" rtl="0" algn="l">
              <a:spcBef>
                <a:spcPts val="1000"/>
              </a:spcBef>
              <a:spcAft>
                <a:spcPts val="0"/>
              </a:spcAft>
              <a:buSzPts val="1200"/>
              <a:buChar char="●"/>
            </a:pPr>
            <a:r>
              <a:rPr lang="en"/>
              <a:t>Jupiter is</a:t>
            </a:r>
            <a:r>
              <a:rPr lang="en"/>
              <a:t> a gas giant and the biggest planet in our Solar System. It’s also the fourth-brightest object in the sky</a:t>
            </a:r>
            <a:endParaRPr/>
          </a:p>
          <a:p>
            <a:pPr indent="-304800" lvl="0" marL="457200" rtl="0" algn="l">
              <a:spcBef>
                <a:spcPts val="1000"/>
              </a:spcBef>
              <a:spcAft>
                <a:spcPts val="0"/>
              </a:spcAft>
              <a:buSzPts val="1200"/>
              <a:buChar char="●"/>
            </a:pPr>
            <a:r>
              <a:rPr lang="en"/>
              <a:t>Saturn is the ringed planet. It’s a gas giant, composed mostly of hydrogen and helium</a:t>
            </a:r>
            <a:endParaRPr/>
          </a:p>
          <a:p>
            <a:pPr indent="0" lvl="0" marL="0" rtl="0" algn="l">
              <a:spcBef>
                <a:spcPts val="1000"/>
              </a:spcBef>
              <a:spcAft>
                <a:spcPts val="1000"/>
              </a:spcAft>
              <a:buNone/>
            </a:pPr>
            <a:r>
              <a:t/>
            </a:r>
            <a:endParaRPr/>
          </a:p>
        </p:txBody>
      </p:sp>
      <p:grpSp>
        <p:nvGrpSpPr>
          <p:cNvPr id="1625" name="Google Shape;1625;p52"/>
          <p:cNvGrpSpPr/>
          <p:nvPr/>
        </p:nvGrpSpPr>
        <p:grpSpPr>
          <a:xfrm flipH="1">
            <a:off x="718369" y="1304874"/>
            <a:ext cx="3381797" cy="3291732"/>
            <a:chOff x="1163025" y="238100"/>
            <a:chExt cx="5381600" cy="5238275"/>
          </a:xfrm>
        </p:grpSpPr>
        <p:sp>
          <p:nvSpPr>
            <p:cNvPr id="1626" name="Google Shape;1626;p52"/>
            <p:cNvSpPr/>
            <p:nvPr/>
          </p:nvSpPr>
          <p:spPr>
            <a:xfrm>
              <a:off x="3027050" y="4071325"/>
              <a:ext cx="450150" cy="1041500"/>
            </a:xfrm>
            <a:custGeom>
              <a:rect b="b" l="l" r="r" t="t"/>
              <a:pathLst>
                <a:path extrusionOk="0" h="41660" w="18006">
                  <a:moveTo>
                    <a:pt x="8681" y="1"/>
                  </a:moveTo>
                  <a:lnTo>
                    <a:pt x="217" y="1567"/>
                  </a:lnTo>
                  <a:lnTo>
                    <a:pt x="1" y="9228"/>
                  </a:lnTo>
                  <a:cubicBezTo>
                    <a:pt x="2231" y="15568"/>
                    <a:pt x="12271" y="30998"/>
                    <a:pt x="9958" y="38783"/>
                  </a:cubicBezTo>
                  <a:cubicBezTo>
                    <a:pt x="9437" y="40537"/>
                    <a:pt x="13292" y="41659"/>
                    <a:pt x="15721" y="41659"/>
                  </a:cubicBezTo>
                  <a:cubicBezTo>
                    <a:pt x="16713" y="41659"/>
                    <a:pt x="17467" y="41472"/>
                    <a:pt x="17588" y="41065"/>
                  </a:cubicBezTo>
                  <a:cubicBezTo>
                    <a:pt x="18006" y="39660"/>
                    <a:pt x="16930" y="37870"/>
                    <a:pt x="16150" y="36835"/>
                  </a:cubicBezTo>
                  <a:cubicBezTo>
                    <a:pt x="11218" y="6750"/>
                    <a:pt x="8681" y="1"/>
                    <a:pt x="868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52"/>
            <p:cNvSpPr/>
            <p:nvPr/>
          </p:nvSpPr>
          <p:spPr>
            <a:xfrm>
              <a:off x="3237000" y="4974150"/>
              <a:ext cx="446875" cy="209400"/>
            </a:xfrm>
            <a:custGeom>
              <a:rect b="b" l="l" r="r" t="t"/>
              <a:pathLst>
                <a:path extrusionOk="0" h="8376" w="17875">
                  <a:moveTo>
                    <a:pt x="1364" y="1"/>
                  </a:moveTo>
                  <a:cubicBezTo>
                    <a:pt x="1642" y="1283"/>
                    <a:pt x="1179" y="1566"/>
                    <a:pt x="734" y="3062"/>
                  </a:cubicBezTo>
                  <a:cubicBezTo>
                    <a:pt x="0" y="5532"/>
                    <a:pt x="2450" y="6085"/>
                    <a:pt x="2450" y="6085"/>
                  </a:cubicBezTo>
                  <a:cubicBezTo>
                    <a:pt x="2450" y="6085"/>
                    <a:pt x="12422" y="8376"/>
                    <a:pt x="16114" y="8376"/>
                  </a:cubicBezTo>
                  <a:cubicBezTo>
                    <a:pt x="16887" y="8376"/>
                    <a:pt x="17385" y="8275"/>
                    <a:pt x="17457" y="8032"/>
                  </a:cubicBezTo>
                  <a:cubicBezTo>
                    <a:pt x="17875" y="6626"/>
                    <a:pt x="12399" y="3238"/>
                    <a:pt x="12399" y="3238"/>
                  </a:cubicBezTo>
                  <a:lnTo>
                    <a:pt x="7621" y="74"/>
                  </a:lnTo>
                  <a:cubicBezTo>
                    <a:pt x="6221" y="266"/>
                    <a:pt x="5306" y="395"/>
                    <a:pt x="4383" y="395"/>
                  </a:cubicBezTo>
                  <a:cubicBezTo>
                    <a:pt x="3519" y="395"/>
                    <a:pt x="2648" y="282"/>
                    <a:pt x="136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52"/>
            <p:cNvSpPr/>
            <p:nvPr/>
          </p:nvSpPr>
          <p:spPr>
            <a:xfrm>
              <a:off x="2478775" y="3531050"/>
              <a:ext cx="997825" cy="1359125"/>
            </a:xfrm>
            <a:custGeom>
              <a:rect b="b" l="l" r="r" t="t"/>
              <a:pathLst>
                <a:path extrusionOk="0" h="54365" w="39913">
                  <a:moveTo>
                    <a:pt x="5727" y="0"/>
                  </a:moveTo>
                  <a:cubicBezTo>
                    <a:pt x="4860" y="0"/>
                    <a:pt x="3969" y="212"/>
                    <a:pt x="3014" y="799"/>
                  </a:cubicBezTo>
                  <a:cubicBezTo>
                    <a:pt x="804" y="2158"/>
                    <a:pt x="1" y="4984"/>
                    <a:pt x="401" y="7462"/>
                  </a:cubicBezTo>
                  <a:cubicBezTo>
                    <a:pt x="802" y="9940"/>
                    <a:pt x="2175" y="12160"/>
                    <a:pt x="3532" y="14305"/>
                  </a:cubicBezTo>
                  <a:cubicBezTo>
                    <a:pt x="3757" y="14661"/>
                    <a:pt x="3984" y="15019"/>
                    <a:pt x="4286" y="15318"/>
                  </a:cubicBezTo>
                  <a:cubicBezTo>
                    <a:pt x="4627" y="15656"/>
                    <a:pt x="5051" y="15907"/>
                    <a:pt x="5474" y="16144"/>
                  </a:cubicBezTo>
                  <a:cubicBezTo>
                    <a:pt x="5521" y="16170"/>
                    <a:pt x="5568" y="16196"/>
                    <a:pt x="5615" y="16222"/>
                  </a:cubicBezTo>
                  <a:cubicBezTo>
                    <a:pt x="7586" y="17311"/>
                    <a:pt x="9668" y="18186"/>
                    <a:pt x="11825" y="18834"/>
                  </a:cubicBezTo>
                  <a:cubicBezTo>
                    <a:pt x="13413" y="19312"/>
                    <a:pt x="16390" y="19241"/>
                    <a:pt x="17711" y="20070"/>
                  </a:cubicBezTo>
                  <a:cubicBezTo>
                    <a:pt x="20334" y="21715"/>
                    <a:pt x="20261" y="25410"/>
                    <a:pt x="21124" y="27981"/>
                  </a:cubicBezTo>
                  <a:cubicBezTo>
                    <a:pt x="24144" y="36957"/>
                    <a:pt x="27646" y="45764"/>
                    <a:pt x="31612" y="54364"/>
                  </a:cubicBezTo>
                  <a:lnTo>
                    <a:pt x="39912" y="50579"/>
                  </a:lnTo>
                  <a:cubicBezTo>
                    <a:pt x="36647" y="40080"/>
                    <a:pt x="35945" y="29038"/>
                    <a:pt x="34497" y="18172"/>
                  </a:cubicBezTo>
                  <a:cubicBezTo>
                    <a:pt x="34134" y="15444"/>
                    <a:pt x="33712" y="12689"/>
                    <a:pt x="32619" y="10147"/>
                  </a:cubicBezTo>
                  <a:cubicBezTo>
                    <a:pt x="30324" y="4816"/>
                    <a:pt x="24147" y="2586"/>
                    <a:pt x="18604" y="1757"/>
                  </a:cubicBezTo>
                  <a:cubicBezTo>
                    <a:pt x="16081" y="1380"/>
                    <a:pt x="13508" y="1706"/>
                    <a:pt x="11058" y="1237"/>
                  </a:cubicBezTo>
                  <a:cubicBezTo>
                    <a:pt x="9151" y="871"/>
                    <a:pt x="7487" y="0"/>
                    <a:pt x="572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52"/>
            <p:cNvSpPr/>
            <p:nvPr/>
          </p:nvSpPr>
          <p:spPr>
            <a:xfrm>
              <a:off x="2465000" y="2049400"/>
              <a:ext cx="230750" cy="1453775"/>
            </a:xfrm>
            <a:custGeom>
              <a:rect b="b" l="l" r="r" t="t"/>
              <a:pathLst>
                <a:path extrusionOk="0" h="58151" w="9230">
                  <a:moveTo>
                    <a:pt x="1" y="0"/>
                  </a:moveTo>
                  <a:lnTo>
                    <a:pt x="1408" y="56764"/>
                  </a:lnTo>
                  <a:cubicBezTo>
                    <a:pt x="2386" y="57811"/>
                    <a:pt x="3305" y="58151"/>
                    <a:pt x="4086" y="58151"/>
                  </a:cubicBezTo>
                  <a:cubicBezTo>
                    <a:pt x="5538" y="58151"/>
                    <a:pt x="6515" y="56976"/>
                    <a:pt x="6515" y="56976"/>
                  </a:cubicBezTo>
                  <a:lnTo>
                    <a:pt x="9229" y="1813"/>
                  </a:lnTo>
                  <a:lnTo>
                    <a:pt x="1" y="0"/>
                  </a:lnTo>
                  <a:close/>
                </a:path>
              </a:pathLst>
            </a:custGeom>
            <a:solidFill>
              <a:srgbClr val="3030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52"/>
            <p:cNvSpPr/>
            <p:nvPr/>
          </p:nvSpPr>
          <p:spPr>
            <a:xfrm>
              <a:off x="1450275" y="2688100"/>
              <a:ext cx="3259775" cy="875550"/>
            </a:xfrm>
            <a:custGeom>
              <a:rect b="b" l="l" r="r" t="t"/>
              <a:pathLst>
                <a:path extrusionOk="0" h="35022" w="130391">
                  <a:moveTo>
                    <a:pt x="511" y="0"/>
                  </a:moveTo>
                  <a:lnTo>
                    <a:pt x="0" y="5442"/>
                  </a:lnTo>
                  <a:lnTo>
                    <a:pt x="129881" y="35021"/>
                  </a:lnTo>
                  <a:lnTo>
                    <a:pt x="130390" y="29242"/>
                  </a:lnTo>
                  <a:lnTo>
                    <a:pt x="51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52"/>
            <p:cNvSpPr/>
            <p:nvPr/>
          </p:nvSpPr>
          <p:spPr>
            <a:xfrm>
              <a:off x="1458250" y="2512800"/>
              <a:ext cx="3616800" cy="909525"/>
            </a:xfrm>
            <a:custGeom>
              <a:rect b="b" l="l" r="r" t="t"/>
              <a:pathLst>
                <a:path extrusionOk="0" h="36381" w="144672">
                  <a:moveTo>
                    <a:pt x="14960" y="1"/>
                  </a:moveTo>
                  <a:lnTo>
                    <a:pt x="0" y="7140"/>
                  </a:lnTo>
                  <a:lnTo>
                    <a:pt x="129881" y="36381"/>
                  </a:lnTo>
                  <a:lnTo>
                    <a:pt x="144672" y="26010"/>
                  </a:lnTo>
                  <a:lnTo>
                    <a:pt x="14960" y="1"/>
                  </a:ln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52"/>
            <p:cNvSpPr/>
            <p:nvPr/>
          </p:nvSpPr>
          <p:spPr>
            <a:xfrm>
              <a:off x="1445000" y="2958925"/>
              <a:ext cx="230725" cy="1453750"/>
            </a:xfrm>
            <a:custGeom>
              <a:rect b="b" l="l" r="r" t="t"/>
              <a:pathLst>
                <a:path extrusionOk="0" h="58150" w="9229">
                  <a:moveTo>
                    <a:pt x="0" y="0"/>
                  </a:moveTo>
                  <a:lnTo>
                    <a:pt x="1407" y="56762"/>
                  </a:lnTo>
                  <a:cubicBezTo>
                    <a:pt x="2386" y="57809"/>
                    <a:pt x="3305" y="58150"/>
                    <a:pt x="4087" y="58150"/>
                  </a:cubicBezTo>
                  <a:cubicBezTo>
                    <a:pt x="5538" y="58150"/>
                    <a:pt x="6514" y="56977"/>
                    <a:pt x="6514" y="56977"/>
                  </a:cubicBezTo>
                  <a:lnTo>
                    <a:pt x="9228" y="1812"/>
                  </a:lnTo>
                  <a:lnTo>
                    <a:pt x="0"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52"/>
            <p:cNvSpPr/>
            <p:nvPr/>
          </p:nvSpPr>
          <p:spPr>
            <a:xfrm>
              <a:off x="4734475" y="3630400"/>
              <a:ext cx="230775" cy="1453775"/>
            </a:xfrm>
            <a:custGeom>
              <a:rect b="b" l="l" r="r" t="t"/>
              <a:pathLst>
                <a:path extrusionOk="0" h="58151" w="9231">
                  <a:moveTo>
                    <a:pt x="1" y="1"/>
                  </a:moveTo>
                  <a:lnTo>
                    <a:pt x="1409" y="56763"/>
                  </a:lnTo>
                  <a:cubicBezTo>
                    <a:pt x="2388" y="57810"/>
                    <a:pt x="3307" y="58150"/>
                    <a:pt x="4088" y="58150"/>
                  </a:cubicBezTo>
                  <a:cubicBezTo>
                    <a:pt x="5539" y="58150"/>
                    <a:pt x="6516" y="56977"/>
                    <a:pt x="6516" y="56977"/>
                  </a:cubicBezTo>
                  <a:lnTo>
                    <a:pt x="9230" y="1813"/>
                  </a:lnTo>
                  <a:lnTo>
                    <a:pt x="1"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52"/>
            <p:cNvSpPr/>
            <p:nvPr/>
          </p:nvSpPr>
          <p:spPr>
            <a:xfrm>
              <a:off x="5975500" y="2491400"/>
              <a:ext cx="230700" cy="1453775"/>
            </a:xfrm>
            <a:custGeom>
              <a:rect b="b" l="l" r="r" t="t"/>
              <a:pathLst>
                <a:path extrusionOk="0" h="58151" w="9228">
                  <a:moveTo>
                    <a:pt x="1" y="1"/>
                  </a:moveTo>
                  <a:lnTo>
                    <a:pt x="1408" y="56763"/>
                  </a:lnTo>
                  <a:cubicBezTo>
                    <a:pt x="2386" y="57810"/>
                    <a:pt x="3305" y="58150"/>
                    <a:pt x="4087" y="58150"/>
                  </a:cubicBezTo>
                  <a:cubicBezTo>
                    <a:pt x="5538" y="58150"/>
                    <a:pt x="6514" y="56977"/>
                    <a:pt x="6514" y="56977"/>
                  </a:cubicBezTo>
                  <a:lnTo>
                    <a:pt x="9228" y="1813"/>
                  </a:lnTo>
                  <a:lnTo>
                    <a:pt x="1"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52"/>
            <p:cNvSpPr/>
            <p:nvPr/>
          </p:nvSpPr>
          <p:spPr>
            <a:xfrm>
              <a:off x="2084925" y="1547000"/>
              <a:ext cx="3468775" cy="1204900"/>
            </a:xfrm>
            <a:custGeom>
              <a:rect b="b" l="l" r="r" t="t"/>
              <a:pathLst>
                <a:path extrusionOk="0" h="48196" w="138751">
                  <a:moveTo>
                    <a:pt x="99479" y="0"/>
                  </a:moveTo>
                  <a:cubicBezTo>
                    <a:pt x="82225" y="5550"/>
                    <a:pt x="66409" y="7226"/>
                    <a:pt x="53593" y="7226"/>
                  </a:cubicBezTo>
                  <a:cubicBezTo>
                    <a:pt x="34021" y="7226"/>
                    <a:pt x="21450" y="3315"/>
                    <a:pt x="21450" y="3315"/>
                  </a:cubicBezTo>
                  <a:lnTo>
                    <a:pt x="21194" y="8925"/>
                  </a:lnTo>
                  <a:lnTo>
                    <a:pt x="6915" y="16320"/>
                  </a:lnTo>
                  <a:lnTo>
                    <a:pt x="1" y="24098"/>
                  </a:lnTo>
                  <a:lnTo>
                    <a:pt x="119880" y="48196"/>
                  </a:lnTo>
                  <a:lnTo>
                    <a:pt x="138750" y="33660"/>
                  </a:lnTo>
                  <a:lnTo>
                    <a:pt x="99479"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52"/>
            <p:cNvSpPr/>
            <p:nvPr/>
          </p:nvSpPr>
          <p:spPr>
            <a:xfrm>
              <a:off x="3054675" y="1011500"/>
              <a:ext cx="331500" cy="826200"/>
            </a:xfrm>
            <a:custGeom>
              <a:rect b="b" l="l" r="r" t="t"/>
              <a:pathLst>
                <a:path extrusionOk="0" h="33048" w="13260">
                  <a:moveTo>
                    <a:pt x="9435" y="0"/>
                  </a:moveTo>
                  <a:lnTo>
                    <a:pt x="0" y="32640"/>
                  </a:lnTo>
                  <a:lnTo>
                    <a:pt x="4080" y="33048"/>
                  </a:lnTo>
                  <a:lnTo>
                    <a:pt x="13260" y="3060"/>
                  </a:lnTo>
                  <a:lnTo>
                    <a:pt x="9435"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52"/>
            <p:cNvSpPr/>
            <p:nvPr/>
          </p:nvSpPr>
          <p:spPr>
            <a:xfrm>
              <a:off x="1705275" y="1629875"/>
              <a:ext cx="915900" cy="408025"/>
            </a:xfrm>
            <a:custGeom>
              <a:rect b="b" l="l" r="r" t="t"/>
              <a:pathLst>
                <a:path extrusionOk="0" h="16321" w="36636">
                  <a:moveTo>
                    <a:pt x="36636" y="0"/>
                  </a:moveTo>
                  <a:lnTo>
                    <a:pt x="1" y="14620"/>
                  </a:lnTo>
                  <a:lnTo>
                    <a:pt x="5440" y="16320"/>
                  </a:lnTo>
                  <a:lnTo>
                    <a:pt x="36380" y="5610"/>
                  </a:lnTo>
                  <a:lnTo>
                    <a:pt x="36636"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52"/>
            <p:cNvSpPr/>
            <p:nvPr/>
          </p:nvSpPr>
          <p:spPr>
            <a:xfrm>
              <a:off x="1365275" y="2811375"/>
              <a:ext cx="3394725" cy="821850"/>
            </a:xfrm>
            <a:custGeom>
              <a:rect b="b" l="l" r="r" t="t"/>
              <a:pathLst>
                <a:path extrusionOk="0" h="32874" w="135789">
                  <a:moveTo>
                    <a:pt x="3911" y="0"/>
                  </a:moveTo>
                  <a:lnTo>
                    <a:pt x="0" y="2497"/>
                  </a:lnTo>
                  <a:lnTo>
                    <a:pt x="132538" y="32874"/>
                  </a:lnTo>
                  <a:lnTo>
                    <a:pt x="135788" y="29622"/>
                  </a:lnTo>
                  <a:lnTo>
                    <a:pt x="391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52"/>
            <p:cNvSpPr/>
            <p:nvPr/>
          </p:nvSpPr>
          <p:spPr>
            <a:xfrm>
              <a:off x="1365275" y="2873800"/>
              <a:ext cx="3334150" cy="940600"/>
            </a:xfrm>
            <a:custGeom>
              <a:rect b="b" l="l" r="r" t="t"/>
              <a:pathLst>
                <a:path extrusionOk="0" h="37624" w="133366">
                  <a:moveTo>
                    <a:pt x="0" y="0"/>
                  </a:moveTo>
                  <a:lnTo>
                    <a:pt x="0" y="5833"/>
                  </a:lnTo>
                  <a:lnTo>
                    <a:pt x="131750" y="37623"/>
                  </a:lnTo>
                  <a:lnTo>
                    <a:pt x="133365" y="30440"/>
                  </a:lnTo>
                  <a:lnTo>
                    <a:pt x="0"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52"/>
            <p:cNvSpPr/>
            <p:nvPr/>
          </p:nvSpPr>
          <p:spPr>
            <a:xfrm>
              <a:off x="1841250" y="1736125"/>
              <a:ext cx="981800" cy="450525"/>
            </a:xfrm>
            <a:custGeom>
              <a:rect b="b" l="l" r="r" t="t"/>
              <a:pathLst>
                <a:path extrusionOk="0" h="18021" w="39272">
                  <a:moveTo>
                    <a:pt x="32641" y="1"/>
                  </a:moveTo>
                  <a:lnTo>
                    <a:pt x="1" y="12070"/>
                  </a:lnTo>
                  <a:lnTo>
                    <a:pt x="24992" y="18021"/>
                  </a:lnTo>
                  <a:lnTo>
                    <a:pt x="20741" y="8670"/>
                  </a:lnTo>
                  <a:lnTo>
                    <a:pt x="39272" y="1020"/>
                  </a:lnTo>
                  <a:lnTo>
                    <a:pt x="3264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52"/>
            <p:cNvSpPr/>
            <p:nvPr/>
          </p:nvSpPr>
          <p:spPr>
            <a:xfrm>
              <a:off x="1828525" y="2037875"/>
              <a:ext cx="3291650" cy="1139025"/>
            </a:xfrm>
            <a:custGeom>
              <a:rect b="b" l="l" r="r" t="t"/>
              <a:pathLst>
                <a:path extrusionOk="0" h="45561" w="131666">
                  <a:moveTo>
                    <a:pt x="510" y="0"/>
                  </a:moveTo>
                  <a:lnTo>
                    <a:pt x="1" y="19550"/>
                  </a:lnTo>
                  <a:lnTo>
                    <a:pt x="131411" y="45560"/>
                  </a:lnTo>
                  <a:lnTo>
                    <a:pt x="131666" y="26392"/>
                  </a:lnTo>
                  <a:lnTo>
                    <a:pt x="510" y="0"/>
                  </a:ln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52"/>
            <p:cNvSpPr/>
            <p:nvPr/>
          </p:nvSpPr>
          <p:spPr>
            <a:xfrm>
              <a:off x="5113800" y="2697675"/>
              <a:ext cx="143425" cy="462200"/>
            </a:xfrm>
            <a:custGeom>
              <a:rect b="b" l="l" r="r" t="t"/>
              <a:pathLst>
                <a:path extrusionOk="0" h="18488" w="5737">
                  <a:moveTo>
                    <a:pt x="255" y="0"/>
                  </a:moveTo>
                  <a:lnTo>
                    <a:pt x="0" y="16831"/>
                  </a:lnTo>
                  <a:lnTo>
                    <a:pt x="5099" y="18488"/>
                  </a:lnTo>
                  <a:lnTo>
                    <a:pt x="5737" y="765"/>
                  </a:lnTo>
                  <a:lnTo>
                    <a:pt x="255" y="0"/>
                  </a:ln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52"/>
            <p:cNvSpPr/>
            <p:nvPr/>
          </p:nvSpPr>
          <p:spPr>
            <a:xfrm>
              <a:off x="5120150" y="1916725"/>
              <a:ext cx="1396150" cy="800100"/>
            </a:xfrm>
            <a:custGeom>
              <a:rect b="b" l="l" r="r" t="t"/>
              <a:pathLst>
                <a:path extrusionOk="0" h="32004" w="55846">
                  <a:moveTo>
                    <a:pt x="52021" y="1"/>
                  </a:moveTo>
                  <a:lnTo>
                    <a:pt x="1" y="31238"/>
                  </a:lnTo>
                  <a:lnTo>
                    <a:pt x="5483" y="32003"/>
                  </a:lnTo>
                  <a:lnTo>
                    <a:pt x="55845" y="767"/>
                  </a:lnTo>
                  <a:lnTo>
                    <a:pt x="52021" y="1"/>
                  </a:ln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52"/>
            <p:cNvSpPr/>
            <p:nvPr/>
          </p:nvSpPr>
          <p:spPr>
            <a:xfrm>
              <a:off x="4826900" y="1935875"/>
              <a:ext cx="1689400" cy="1922100"/>
            </a:xfrm>
            <a:custGeom>
              <a:rect b="b" l="l" r="r" t="t"/>
              <a:pathLst>
                <a:path extrusionOk="0" h="76884" w="67576">
                  <a:moveTo>
                    <a:pt x="67575" y="1"/>
                  </a:moveTo>
                  <a:lnTo>
                    <a:pt x="17213" y="31237"/>
                  </a:lnTo>
                  <a:lnTo>
                    <a:pt x="16575" y="48960"/>
                  </a:lnTo>
                  <a:lnTo>
                    <a:pt x="426" y="60179"/>
                  </a:lnTo>
                  <a:lnTo>
                    <a:pt x="1" y="76884"/>
                  </a:lnTo>
                  <a:lnTo>
                    <a:pt x="67575" y="33617"/>
                  </a:lnTo>
                  <a:lnTo>
                    <a:pt x="67575" y="23970"/>
                  </a:lnTo>
                  <a:lnTo>
                    <a:pt x="67575" y="1"/>
                  </a:ln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52"/>
            <p:cNvSpPr/>
            <p:nvPr/>
          </p:nvSpPr>
          <p:spPr>
            <a:xfrm>
              <a:off x="5349650" y="1821100"/>
              <a:ext cx="1122050" cy="739550"/>
            </a:xfrm>
            <a:custGeom>
              <a:rect b="b" l="l" r="r" t="t"/>
              <a:pathLst>
                <a:path extrusionOk="0" h="29582" w="44882">
                  <a:moveTo>
                    <a:pt x="44881" y="0"/>
                  </a:moveTo>
                  <a:lnTo>
                    <a:pt x="1021" y="25246"/>
                  </a:lnTo>
                  <a:lnTo>
                    <a:pt x="1" y="29581"/>
                  </a:lnTo>
                  <a:lnTo>
                    <a:pt x="42841" y="3826"/>
                  </a:lnTo>
                  <a:lnTo>
                    <a:pt x="44881" y="0"/>
                  </a:lnTo>
                  <a:close/>
                </a:path>
              </a:pathLst>
            </a:custGeom>
            <a:solidFill>
              <a:srgbClr val="4227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52"/>
            <p:cNvSpPr/>
            <p:nvPr/>
          </p:nvSpPr>
          <p:spPr>
            <a:xfrm>
              <a:off x="2303750" y="238100"/>
              <a:ext cx="4240875" cy="2372975"/>
            </a:xfrm>
            <a:custGeom>
              <a:rect b="b" l="l" r="r" t="t"/>
              <a:pathLst>
                <a:path extrusionOk="0" h="94919" w="169635">
                  <a:moveTo>
                    <a:pt x="4976" y="1"/>
                  </a:moveTo>
                  <a:cubicBezTo>
                    <a:pt x="4949" y="1"/>
                    <a:pt x="4922" y="1"/>
                    <a:pt x="4895" y="1"/>
                  </a:cubicBezTo>
                  <a:lnTo>
                    <a:pt x="4762" y="1"/>
                  </a:lnTo>
                  <a:cubicBezTo>
                    <a:pt x="1364" y="55"/>
                    <a:pt x="0" y="4907"/>
                    <a:pt x="2762" y="7110"/>
                  </a:cubicBezTo>
                  <a:lnTo>
                    <a:pt x="122494" y="94919"/>
                  </a:lnTo>
                  <a:lnTo>
                    <a:pt x="169634" y="64699"/>
                  </a:lnTo>
                  <a:cubicBezTo>
                    <a:pt x="169634" y="64699"/>
                    <a:pt x="126604" y="20131"/>
                    <a:pt x="82753" y="15551"/>
                  </a:cubicBezTo>
                  <a:cubicBezTo>
                    <a:pt x="58857" y="13057"/>
                    <a:pt x="44199" y="8536"/>
                    <a:pt x="30969" y="4192"/>
                  </a:cubicBezTo>
                  <a:cubicBezTo>
                    <a:pt x="22527" y="1420"/>
                    <a:pt x="13775" y="1"/>
                    <a:pt x="497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52"/>
            <p:cNvSpPr/>
            <p:nvPr/>
          </p:nvSpPr>
          <p:spPr>
            <a:xfrm>
              <a:off x="1696750" y="1995375"/>
              <a:ext cx="144525" cy="471775"/>
            </a:xfrm>
            <a:custGeom>
              <a:rect b="b" l="l" r="r" t="t"/>
              <a:pathLst>
                <a:path extrusionOk="0" h="18871" w="5781">
                  <a:moveTo>
                    <a:pt x="342" y="0"/>
                  </a:moveTo>
                  <a:lnTo>
                    <a:pt x="1" y="17510"/>
                  </a:lnTo>
                  <a:lnTo>
                    <a:pt x="5442" y="18870"/>
                  </a:lnTo>
                  <a:lnTo>
                    <a:pt x="5781" y="1700"/>
                  </a:lnTo>
                  <a:lnTo>
                    <a:pt x="342"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52"/>
            <p:cNvSpPr/>
            <p:nvPr/>
          </p:nvSpPr>
          <p:spPr>
            <a:xfrm>
              <a:off x="1216525" y="2433125"/>
              <a:ext cx="616300" cy="259250"/>
            </a:xfrm>
            <a:custGeom>
              <a:rect b="b" l="l" r="r" t="t"/>
              <a:pathLst>
                <a:path extrusionOk="0" h="10370" w="24652">
                  <a:moveTo>
                    <a:pt x="19210" y="0"/>
                  </a:moveTo>
                  <a:lnTo>
                    <a:pt x="0" y="9180"/>
                  </a:lnTo>
                  <a:lnTo>
                    <a:pt x="5950" y="10370"/>
                  </a:lnTo>
                  <a:lnTo>
                    <a:pt x="24651" y="1360"/>
                  </a:lnTo>
                  <a:lnTo>
                    <a:pt x="19210"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52"/>
            <p:cNvSpPr/>
            <p:nvPr/>
          </p:nvSpPr>
          <p:spPr>
            <a:xfrm>
              <a:off x="1216525" y="2662625"/>
              <a:ext cx="148775" cy="357025"/>
            </a:xfrm>
            <a:custGeom>
              <a:rect b="b" l="l" r="r" t="t"/>
              <a:pathLst>
                <a:path extrusionOk="0" h="14281" w="5951">
                  <a:moveTo>
                    <a:pt x="0" y="0"/>
                  </a:moveTo>
                  <a:lnTo>
                    <a:pt x="341" y="13260"/>
                  </a:lnTo>
                  <a:lnTo>
                    <a:pt x="5950" y="14280"/>
                  </a:lnTo>
                  <a:lnTo>
                    <a:pt x="5950" y="1190"/>
                  </a:lnTo>
                  <a:lnTo>
                    <a:pt x="0"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52"/>
            <p:cNvSpPr/>
            <p:nvPr/>
          </p:nvSpPr>
          <p:spPr>
            <a:xfrm>
              <a:off x="1365275" y="2467125"/>
              <a:ext cx="467550" cy="406700"/>
            </a:xfrm>
            <a:custGeom>
              <a:rect b="b" l="l" r="r" t="t"/>
              <a:pathLst>
                <a:path extrusionOk="0" h="16268" w="18702">
                  <a:moveTo>
                    <a:pt x="18701" y="0"/>
                  </a:moveTo>
                  <a:lnTo>
                    <a:pt x="0" y="9010"/>
                  </a:lnTo>
                  <a:lnTo>
                    <a:pt x="0" y="16267"/>
                  </a:lnTo>
                  <a:lnTo>
                    <a:pt x="3911" y="13770"/>
                  </a:lnTo>
                  <a:lnTo>
                    <a:pt x="3911" y="8839"/>
                  </a:lnTo>
                  <a:lnTo>
                    <a:pt x="18531" y="2380"/>
                  </a:lnTo>
                  <a:lnTo>
                    <a:pt x="1870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52"/>
            <p:cNvSpPr/>
            <p:nvPr/>
          </p:nvSpPr>
          <p:spPr>
            <a:xfrm>
              <a:off x="4676025" y="3118425"/>
              <a:ext cx="565275" cy="321950"/>
            </a:xfrm>
            <a:custGeom>
              <a:rect b="b" l="l" r="r" t="t"/>
              <a:pathLst>
                <a:path extrusionOk="0" h="12878" w="22611">
                  <a:moveTo>
                    <a:pt x="17511" y="1"/>
                  </a:moveTo>
                  <a:lnTo>
                    <a:pt x="0" y="11517"/>
                  </a:lnTo>
                  <a:lnTo>
                    <a:pt x="6461" y="12877"/>
                  </a:lnTo>
                  <a:lnTo>
                    <a:pt x="22610" y="1658"/>
                  </a:lnTo>
                  <a:lnTo>
                    <a:pt x="17511"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52"/>
            <p:cNvSpPr/>
            <p:nvPr/>
          </p:nvSpPr>
          <p:spPr>
            <a:xfrm>
              <a:off x="4659025" y="3406350"/>
              <a:ext cx="178525" cy="451625"/>
            </a:xfrm>
            <a:custGeom>
              <a:rect b="b" l="l" r="r" t="t"/>
              <a:pathLst>
                <a:path extrusionOk="0" h="18065" w="7141">
                  <a:moveTo>
                    <a:pt x="680" y="0"/>
                  </a:moveTo>
                  <a:lnTo>
                    <a:pt x="0" y="16321"/>
                  </a:lnTo>
                  <a:lnTo>
                    <a:pt x="6716" y="18065"/>
                  </a:lnTo>
                  <a:lnTo>
                    <a:pt x="7141" y="1360"/>
                  </a:lnTo>
                  <a:lnTo>
                    <a:pt x="680"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52"/>
            <p:cNvSpPr/>
            <p:nvPr/>
          </p:nvSpPr>
          <p:spPr>
            <a:xfrm>
              <a:off x="2794650" y="4497750"/>
              <a:ext cx="155325" cy="978625"/>
            </a:xfrm>
            <a:custGeom>
              <a:rect b="b" l="l" r="r" t="t"/>
              <a:pathLst>
                <a:path extrusionOk="0" h="39145" w="6213">
                  <a:moveTo>
                    <a:pt x="0" y="0"/>
                  </a:moveTo>
                  <a:lnTo>
                    <a:pt x="946" y="38210"/>
                  </a:lnTo>
                  <a:cubicBezTo>
                    <a:pt x="1604" y="38915"/>
                    <a:pt x="2223" y="39144"/>
                    <a:pt x="2749" y="39144"/>
                  </a:cubicBezTo>
                  <a:cubicBezTo>
                    <a:pt x="3725" y="39144"/>
                    <a:pt x="4383" y="38355"/>
                    <a:pt x="4383" y="38355"/>
                  </a:cubicBezTo>
                  <a:lnTo>
                    <a:pt x="6213" y="1220"/>
                  </a:lnTo>
                  <a:lnTo>
                    <a:pt x="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52"/>
            <p:cNvSpPr/>
            <p:nvPr/>
          </p:nvSpPr>
          <p:spPr>
            <a:xfrm>
              <a:off x="1270875" y="4175800"/>
              <a:ext cx="155350" cy="978625"/>
            </a:xfrm>
            <a:custGeom>
              <a:rect b="b" l="l" r="r" t="t"/>
              <a:pathLst>
                <a:path extrusionOk="0" h="39145" w="6214">
                  <a:moveTo>
                    <a:pt x="1" y="0"/>
                  </a:moveTo>
                  <a:lnTo>
                    <a:pt x="946" y="38211"/>
                  </a:lnTo>
                  <a:cubicBezTo>
                    <a:pt x="1604" y="38916"/>
                    <a:pt x="2222" y="39145"/>
                    <a:pt x="2748" y="39145"/>
                  </a:cubicBezTo>
                  <a:cubicBezTo>
                    <a:pt x="3725" y="39145"/>
                    <a:pt x="4383" y="38355"/>
                    <a:pt x="4383" y="38355"/>
                  </a:cubicBezTo>
                  <a:lnTo>
                    <a:pt x="6214" y="1221"/>
                  </a:lnTo>
                  <a:lnTo>
                    <a:pt x="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52"/>
            <p:cNvSpPr/>
            <p:nvPr/>
          </p:nvSpPr>
          <p:spPr>
            <a:xfrm>
              <a:off x="3195275" y="4204425"/>
              <a:ext cx="155325" cy="978625"/>
            </a:xfrm>
            <a:custGeom>
              <a:rect b="b" l="l" r="r" t="t"/>
              <a:pathLst>
                <a:path extrusionOk="0" h="39145" w="6213">
                  <a:moveTo>
                    <a:pt x="0" y="1"/>
                  </a:moveTo>
                  <a:lnTo>
                    <a:pt x="945" y="38212"/>
                  </a:lnTo>
                  <a:cubicBezTo>
                    <a:pt x="1603" y="38916"/>
                    <a:pt x="2222" y="39145"/>
                    <a:pt x="2748" y="39145"/>
                  </a:cubicBezTo>
                  <a:cubicBezTo>
                    <a:pt x="3725" y="39145"/>
                    <a:pt x="4383" y="38355"/>
                    <a:pt x="4383" y="38355"/>
                  </a:cubicBezTo>
                  <a:lnTo>
                    <a:pt x="6212" y="1220"/>
                  </a:lnTo>
                  <a:lnTo>
                    <a:pt x="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52"/>
            <p:cNvSpPr/>
            <p:nvPr/>
          </p:nvSpPr>
          <p:spPr>
            <a:xfrm>
              <a:off x="1735875" y="3932575"/>
              <a:ext cx="155325" cy="978650"/>
            </a:xfrm>
            <a:custGeom>
              <a:rect b="b" l="l" r="r" t="t"/>
              <a:pathLst>
                <a:path extrusionOk="0" h="39146" w="6213">
                  <a:moveTo>
                    <a:pt x="0" y="1"/>
                  </a:moveTo>
                  <a:lnTo>
                    <a:pt x="945" y="38212"/>
                  </a:lnTo>
                  <a:cubicBezTo>
                    <a:pt x="1604" y="38916"/>
                    <a:pt x="2223" y="39145"/>
                    <a:pt x="2749" y="39145"/>
                  </a:cubicBezTo>
                  <a:cubicBezTo>
                    <a:pt x="3726" y="39145"/>
                    <a:pt x="4384" y="38355"/>
                    <a:pt x="4384" y="38355"/>
                  </a:cubicBezTo>
                  <a:lnTo>
                    <a:pt x="6212" y="1220"/>
                  </a:lnTo>
                  <a:lnTo>
                    <a:pt x="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52"/>
            <p:cNvSpPr/>
            <p:nvPr/>
          </p:nvSpPr>
          <p:spPr>
            <a:xfrm>
              <a:off x="3008700" y="4154200"/>
              <a:ext cx="414950" cy="496025"/>
            </a:xfrm>
            <a:custGeom>
              <a:rect b="b" l="l" r="r" t="t"/>
              <a:pathLst>
                <a:path extrusionOk="0" h="19841" w="16598">
                  <a:moveTo>
                    <a:pt x="16597" y="1"/>
                  </a:moveTo>
                  <a:lnTo>
                    <a:pt x="1" y="13926"/>
                  </a:lnTo>
                  <a:lnTo>
                    <a:pt x="573" y="19841"/>
                  </a:lnTo>
                  <a:lnTo>
                    <a:pt x="16407" y="6487"/>
                  </a:lnTo>
                  <a:lnTo>
                    <a:pt x="16597" y="1"/>
                  </a:lnTo>
                  <a:close/>
                </a:path>
              </a:pathLst>
            </a:custGeom>
            <a:solidFill>
              <a:srgbClr val="BD93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52"/>
            <p:cNvSpPr/>
            <p:nvPr/>
          </p:nvSpPr>
          <p:spPr>
            <a:xfrm>
              <a:off x="1163025" y="4015875"/>
              <a:ext cx="1860000" cy="634350"/>
            </a:xfrm>
            <a:custGeom>
              <a:rect b="b" l="l" r="r" t="t"/>
              <a:pathLst>
                <a:path extrusionOk="0" h="25374" w="74400">
                  <a:moveTo>
                    <a:pt x="0" y="1"/>
                  </a:moveTo>
                  <a:lnTo>
                    <a:pt x="190" y="6106"/>
                  </a:lnTo>
                  <a:lnTo>
                    <a:pt x="74400" y="25374"/>
                  </a:lnTo>
                  <a:lnTo>
                    <a:pt x="73828" y="19459"/>
                  </a:lnTo>
                  <a:lnTo>
                    <a:pt x="0"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52"/>
            <p:cNvSpPr/>
            <p:nvPr/>
          </p:nvSpPr>
          <p:spPr>
            <a:xfrm>
              <a:off x="3008700" y="4154200"/>
              <a:ext cx="414950" cy="496025"/>
            </a:xfrm>
            <a:custGeom>
              <a:rect b="b" l="l" r="r" t="t"/>
              <a:pathLst>
                <a:path extrusionOk="0" h="19841" w="16598">
                  <a:moveTo>
                    <a:pt x="16597" y="1"/>
                  </a:moveTo>
                  <a:lnTo>
                    <a:pt x="1" y="13926"/>
                  </a:lnTo>
                  <a:lnTo>
                    <a:pt x="573" y="19841"/>
                  </a:lnTo>
                  <a:lnTo>
                    <a:pt x="16407" y="6487"/>
                  </a:lnTo>
                  <a:lnTo>
                    <a:pt x="16597" y="1"/>
                  </a:ln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52"/>
            <p:cNvSpPr/>
            <p:nvPr/>
          </p:nvSpPr>
          <p:spPr>
            <a:xfrm>
              <a:off x="1167775" y="4168500"/>
              <a:ext cx="1855250" cy="481725"/>
            </a:xfrm>
            <a:custGeom>
              <a:rect b="b" l="l" r="r" t="t"/>
              <a:pathLst>
                <a:path extrusionOk="0" h="19269" w="74210">
                  <a:moveTo>
                    <a:pt x="0" y="1"/>
                  </a:moveTo>
                  <a:lnTo>
                    <a:pt x="74210" y="19269"/>
                  </a:lnTo>
                </a:path>
              </a:pathLst>
            </a:custGeom>
            <a:solidFill>
              <a:srgbClr val="CFCF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52"/>
            <p:cNvSpPr/>
            <p:nvPr/>
          </p:nvSpPr>
          <p:spPr>
            <a:xfrm>
              <a:off x="1163025" y="3720225"/>
              <a:ext cx="2260625" cy="782150"/>
            </a:xfrm>
            <a:custGeom>
              <a:rect b="b" l="l" r="r" t="t"/>
              <a:pathLst>
                <a:path extrusionOk="0" h="31286" w="90425">
                  <a:moveTo>
                    <a:pt x="14307" y="0"/>
                  </a:moveTo>
                  <a:lnTo>
                    <a:pt x="0" y="11827"/>
                  </a:lnTo>
                  <a:lnTo>
                    <a:pt x="73828" y="31285"/>
                  </a:lnTo>
                  <a:lnTo>
                    <a:pt x="90424" y="17360"/>
                  </a:lnTo>
                  <a:lnTo>
                    <a:pt x="14307"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52"/>
            <p:cNvSpPr/>
            <p:nvPr/>
          </p:nvSpPr>
          <p:spPr>
            <a:xfrm>
              <a:off x="1811900" y="2408175"/>
              <a:ext cx="912125" cy="1195250"/>
            </a:xfrm>
            <a:custGeom>
              <a:rect b="b" l="l" r="r" t="t"/>
              <a:pathLst>
                <a:path extrusionOk="0" h="47810" w="36485">
                  <a:moveTo>
                    <a:pt x="22784" y="1"/>
                  </a:moveTo>
                  <a:cubicBezTo>
                    <a:pt x="20254" y="1"/>
                    <a:pt x="17674" y="590"/>
                    <a:pt x="15372" y="1620"/>
                  </a:cubicBezTo>
                  <a:cubicBezTo>
                    <a:pt x="4692" y="6395"/>
                    <a:pt x="1" y="15109"/>
                    <a:pt x="2568" y="26586"/>
                  </a:cubicBezTo>
                  <a:cubicBezTo>
                    <a:pt x="3363" y="30140"/>
                    <a:pt x="4477" y="33593"/>
                    <a:pt x="5135" y="37126"/>
                  </a:cubicBezTo>
                  <a:cubicBezTo>
                    <a:pt x="5691" y="40106"/>
                    <a:pt x="5754" y="42507"/>
                    <a:pt x="9256" y="43810"/>
                  </a:cubicBezTo>
                  <a:cubicBezTo>
                    <a:pt x="10487" y="44268"/>
                    <a:pt x="11806" y="44364"/>
                    <a:pt x="13128" y="44364"/>
                  </a:cubicBezTo>
                  <a:cubicBezTo>
                    <a:pt x="13584" y="44364"/>
                    <a:pt x="14041" y="44352"/>
                    <a:pt x="14495" y="44340"/>
                  </a:cubicBezTo>
                  <a:cubicBezTo>
                    <a:pt x="14519" y="44340"/>
                    <a:pt x="14543" y="44339"/>
                    <a:pt x="14567" y="44339"/>
                  </a:cubicBezTo>
                  <a:cubicBezTo>
                    <a:pt x="17033" y="44339"/>
                    <a:pt x="19500" y="47583"/>
                    <a:pt x="21965" y="47583"/>
                  </a:cubicBezTo>
                  <a:cubicBezTo>
                    <a:pt x="21990" y="47583"/>
                    <a:pt x="22014" y="47583"/>
                    <a:pt x="22039" y="47582"/>
                  </a:cubicBezTo>
                  <a:cubicBezTo>
                    <a:pt x="22116" y="47580"/>
                    <a:pt x="22193" y="47579"/>
                    <a:pt x="22269" y="47579"/>
                  </a:cubicBezTo>
                  <a:cubicBezTo>
                    <a:pt x="23472" y="47579"/>
                    <a:pt x="24686" y="47809"/>
                    <a:pt x="25869" y="47809"/>
                  </a:cubicBezTo>
                  <a:cubicBezTo>
                    <a:pt x="26527" y="47809"/>
                    <a:pt x="27175" y="47738"/>
                    <a:pt x="27805" y="47517"/>
                  </a:cubicBezTo>
                  <a:cubicBezTo>
                    <a:pt x="31780" y="46122"/>
                    <a:pt x="34400" y="38014"/>
                    <a:pt x="35328" y="33905"/>
                  </a:cubicBezTo>
                  <a:cubicBezTo>
                    <a:pt x="36485" y="28795"/>
                    <a:pt x="36354" y="22169"/>
                    <a:pt x="36325" y="16903"/>
                  </a:cubicBezTo>
                  <a:cubicBezTo>
                    <a:pt x="36298" y="11836"/>
                    <a:pt x="35087" y="6033"/>
                    <a:pt x="30967" y="2685"/>
                  </a:cubicBezTo>
                  <a:cubicBezTo>
                    <a:pt x="28665" y="815"/>
                    <a:pt x="25759" y="1"/>
                    <a:pt x="2278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52"/>
            <p:cNvSpPr/>
            <p:nvPr/>
          </p:nvSpPr>
          <p:spPr>
            <a:xfrm>
              <a:off x="2319275" y="1766125"/>
              <a:ext cx="379700" cy="517500"/>
            </a:xfrm>
            <a:custGeom>
              <a:rect b="b" l="l" r="r" t="t"/>
              <a:pathLst>
                <a:path extrusionOk="0" h="20700" w="15188">
                  <a:moveTo>
                    <a:pt x="12911" y="0"/>
                  </a:moveTo>
                  <a:lnTo>
                    <a:pt x="2940" y="11110"/>
                  </a:lnTo>
                  <a:cubicBezTo>
                    <a:pt x="641" y="12384"/>
                    <a:pt x="1" y="15759"/>
                    <a:pt x="1399" y="17986"/>
                  </a:cubicBezTo>
                  <a:cubicBezTo>
                    <a:pt x="2503" y="19743"/>
                    <a:pt x="4598" y="20700"/>
                    <a:pt x="6683" y="20700"/>
                  </a:cubicBezTo>
                  <a:cubicBezTo>
                    <a:pt x="7240" y="20700"/>
                    <a:pt x="7796" y="20632"/>
                    <a:pt x="8332" y="20493"/>
                  </a:cubicBezTo>
                  <a:cubicBezTo>
                    <a:pt x="10876" y="19830"/>
                    <a:pt x="12922" y="17782"/>
                    <a:pt x="13978" y="15374"/>
                  </a:cubicBezTo>
                  <a:cubicBezTo>
                    <a:pt x="15035" y="12967"/>
                    <a:pt x="15188" y="10240"/>
                    <a:pt x="14850" y="7633"/>
                  </a:cubicBezTo>
                  <a:cubicBezTo>
                    <a:pt x="14514" y="5025"/>
                    <a:pt x="13710" y="2505"/>
                    <a:pt x="1291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52"/>
            <p:cNvSpPr/>
            <p:nvPr/>
          </p:nvSpPr>
          <p:spPr>
            <a:xfrm>
              <a:off x="2915025" y="3097675"/>
              <a:ext cx="466100" cy="283850"/>
            </a:xfrm>
            <a:custGeom>
              <a:rect b="b" l="l" r="r" t="t"/>
              <a:pathLst>
                <a:path extrusionOk="0" h="11354" w="18644">
                  <a:moveTo>
                    <a:pt x="8948" y="0"/>
                  </a:moveTo>
                  <a:lnTo>
                    <a:pt x="8948" y="0"/>
                  </a:lnTo>
                  <a:cubicBezTo>
                    <a:pt x="6213" y="1833"/>
                    <a:pt x="0" y="5209"/>
                    <a:pt x="1395" y="9392"/>
                  </a:cubicBezTo>
                  <a:cubicBezTo>
                    <a:pt x="1894" y="10886"/>
                    <a:pt x="3185" y="11354"/>
                    <a:pt x="4633" y="11354"/>
                  </a:cubicBezTo>
                  <a:cubicBezTo>
                    <a:pt x="6189" y="11354"/>
                    <a:pt x="7929" y="10813"/>
                    <a:pt x="9062" y="10427"/>
                  </a:cubicBezTo>
                  <a:cubicBezTo>
                    <a:pt x="11601" y="9561"/>
                    <a:pt x="14875" y="7173"/>
                    <a:pt x="16595" y="5182"/>
                  </a:cubicBezTo>
                  <a:cubicBezTo>
                    <a:pt x="17310" y="4355"/>
                    <a:pt x="18644" y="1968"/>
                    <a:pt x="16952" y="1968"/>
                  </a:cubicBezTo>
                  <a:cubicBezTo>
                    <a:pt x="16775" y="1968"/>
                    <a:pt x="16565" y="1994"/>
                    <a:pt x="16317" y="2051"/>
                  </a:cubicBezTo>
                  <a:cubicBezTo>
                    <a:pt x="16698" y="1964"/>
                    <a:pt x="15704" y="1231"/>
                    <a:pt x="15664" y="1211"/>
                  </a:cubicBezTo>
                  <a:cubicBezTo>
                    <a:pt x="15559" y="1158"/>
                    <a:pt x="15430" y="1136"/>
                    <a:pt x="15286" y="1136"/>
                  </a:cubicBezTo>
                  <a:cubicBezTo>
                    <a:pt x="14762" y="1136"/>
                    <a:pt x="14050" y="1422"/>
                    <a:pt x="13658" y="1507"/>
                  </a:cubicBezTo>
                  <a:cubicBezTo>
                    <a:pt x="13340" y="1575"/>
                    <a:pt x="13028" y="1662"/>
                    <a:pt x="12718" y="1759"/>
                  </a:cubicBezTo>
                  <a:cubicBezTo>
                    <a:pt x="11729" y="2069"/>
                    <a:pt x="9268" y="3263"/>
                    <a:pt x="8246" y="3440"/>
                  </a:cubicBezTo>
                  <a:cubicBezTo>
                    <a:pt x="8650" y="2284"/>
                    <a:pt x="9461" y="1324"/>
                    <a:pt x="894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52"/>
            <p:cNvSpPr/>
            <p:nvPr/>
          </p:nvSpPr>
          <p:spPr>
            <a:xfrm>
              <a:off x="2546575" y="3237450"/>
              <a:ext cx="538475" cy="343075"/>
            </a:xfrm>
            <a:custGeom>
              <a:rect b="b" l="l" r="r" t="t"/>
              <a:pathLst>
                <a:path extrusionOk="0" h="13723" w="21539">
                  <a:moveTo>
                    <a:pt x="17336" y="0"/>
                  </a:moveTo>
                  <a:cubicBezTo>
                    <a:pt x="15344" y="0"/>
                    <a:pt x="10894" y="1585"/>
                    <a:pt x="8370" y="2702"/>
                  </a:cubicBezTo>
                  <a:cubicBezTo>
                    <a:pt x="7538" y="3070"/>
                    <a:pt x="6915" y="3388"/>
                    <a:pt x="6659" y="3582"/>
                  </a:cubicBezTo>
                  <a:cubicBezTo>
                    <a:pt x="4104" y="5508"/>
                    <a:pt x="1" y="11801"/>
                    <a:pt x="4902" y="13498"/>
                  </a:cubicBezTo>
                  <a:cubicBezTo>
                    <a:pt x="5355" y="13655"/>
                    <a:pt x="5822" y="13723"/>
                    <a:pt x="6295" y="13723"/>
                  </a:cubicBezTo>
                  <a:cubicBezTo>
                    <a:pt x="7570" y="13723"/>
                    <a:pt x="8892" y="13233"/>
                    <a:pt x="10115" y="12689"/>
                  </a:cubicBezTo>
                  <a:cubicBezTo>
                    <a:pt x="14196" y="10874"/>
                    <a:pt x="18058" y="8420"/>
                    <a:pt x="21539" y="5430"/>
                  </a:cubicBezTo>
                  <a:lnTo>
                    <a:pt x="18284" y="303"/>
                  </a:lnTo>
                  <a:cubicBezTo>
                    <a:pt x="18150" y="92"/>
                    <a:pt x="17814" y="0"/>
                    <a:pt x="17336"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52"/>
            <p:cNvSpPr/>
            <p:nvPr/>
          </p:nvSpPr>
          <p:spPr>
            <a:xfrm>
              <a:off x="2256400" y="2354875"/>
              <a:ext cx="614625" cy="1247450"/>
            </a:xfrm>
            <a:custGeom>
              <a:rect b="b" l="l" r="r" t="t"/>
              <a:pathLst>
                <a:path extrusionOk="0" h="49898" w="24585">
                  <a:moveTo>
                    <a:pt x="5233" y="0"/>
                  </a:moveTo>
                  <a:cubicBezTo>
                    <a:pt x="1101" y="0"/>
                    <a:pt x="1" y="3847"/>
                    <a:pt x="100" y="8403"/>
                  </a:cubicBezTo>
                  <a:cubicBezTo>
                    <a:pt x="251" y="15382"/>
                    <a:pt x="3272" y="22671"/>
                    <a:pt x="5716" y="28988"/>
                  </a:cubicBezTo>
                  <a:cubicBezTo>
                    <a:pt x="6927" y="32118"/>
                    <a:pt x="12729" y="49341"/>
                    <a:pt x="15869" y="49835"/>
                  </a:cubicBezTo>
                  <a:cubicBezTo>
                    <a:pt x="16134" y="49877"/>
                    <a:pt x="16396" y="49897"/>
                    <a:pt x="16656" y="49897"/>
                  </a:cubicBezTo>
                  <a:cubicBezTo>
                    <a:pt x="20125" y="49897"/>
                    <a:pt x="23124" y="46318"/>
                    <a:pt x="23829" y="42516"/>
                  </a:cubicBezTo>
                  <a:cubicBezTo>
                    <a:pt x="24585" y="38429"/>
                    <a:pt x="23416" y="34243"/>
                    <a:pt x="22259" y="30268"/>
                  </a:cubicBezTo>
                  <a:cubicBezTo>
                    <a:pt x="20987" y="25891"/>
                    <a:pt x="19713" y="21515"/>
                    <a:pt x="18440" y="17137"/>
                  </a:cubicBezTo>
                  <a:cubicBezTo>
                    <a:pt x="16586" y="10766"/>
                    <a:pt x="13774" y="1383"/>
                    <a:pt x="6631" y="130"/>
                  </a:cubicBezTo>
                  <a:cubicBezTo>
                    <a:pt x="6131" y="43"/>
                    <a:pt x="5665" y="0"/>
                    <a:pt x="5233" y="0"/>
                  </a:cubicBezTo>
                  <a:close/>
                </a:path>
              </a:pathLst>
            </a:custGeom>
            <a:solidFill>
              <a:srgbClr val="5E3C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52"/>
            <p:cNvSpPr/>
            <p:nvPr/>
          </p:nvSpPr>
          <p:spPr>
            <a:xfrm>
              <a:off x="2256400" y="2354875"/>
              <a:ext cx="614625" cy="1247450"/>
            </a:xfrm>
            <a:custGeom>
              <a:rect b="b" l="l" r="r" t="t"/>
              <a:pathLst>
                <a:path extrusionOk="0" h="49898" w="24585">
                  <a:moveTo>
                    <a:pt x="5233" y="0"/>
                  </a:moveTo>
                  <a:cubicBezTo>
                    <a:pt x="1101" y="0"/>
                    <a:pt x="1" y="3847"/>
                    <a:pt x="100" y="8403"/>
                  </a:cubicBezTo>
                  <a:cubicBezTo>
                    <a:pt x="251" y="15382"/>
                    <a:pt x="3272" y="22671"/>
                    <a:pt x="5716" y="28988"/>
                  </a:cubicBezTo>
                  <a:cubicBezTo>
                    <a:pt x="6927" y="32118"/>
                    <a:pt x="12729" y="49341"/>
                    <a:pt x="15869" y="49835"/>
                  </a:cubicBezTo>
                  <a:cubicBezTo>
                    <a:pt x="16134" y="49877"/>
                    <a:pt x="16396" y="49897"/>
                    <a:pt x="16656" y="49897"/>
                  </a:cubicBezTo>
                  <a:cubicBezTo>
                    <a:pt x="20125" y="49897"/>
                    <a:pt x="23124" y="46318"/>
                    <a:pt x="23829" y="42516"/>
                  </a:cubicBezTo>
                  <a:cubicBezTo>
                    <a:pt x="24585" y="38429"/>
                    <a:pt x="23416" y="34243"/>
                    <a:pt x="22259" y="30268"/>
                  </a:cubicBezTo>
                  <a:cubicBezTo>
                    <a:pt x="20987" y="25891"/>
                    <a:pt x="19713" y="21515"/>
                    <a:pt x="18440" y="17137"/>
                  </a:cubicBezTo>
                  <a:cubicBezTo>
                    <a:pt x="16586" y="10766"/>
                    <a:pt x="13774" y="1383"/>
                    <a:pt x="6631" y="130"/>
                  </a:cubicBezTo>
                  <a:cubicBezTo>
                    <a:pt x="6131" y="43"/>
                    <a:pt x="5665" y="0"/>
                    <a:pt x="5233"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52"/>
            <p:cNvSpPr/>
            <p:nvPr/>
          </p:nvSpPr>
          <p:spPr>
            <a:xfrm>
              <a:off x="1774975" y="1582150"/>
              <a:ext cx="1025500" cy="1579025"/>
            </a:xfrm>
            <a:custGeom>
              <a:rect b="b" l="l" r="r" t="t"/>
              <a:pathLst>
                <a:path extrusionOk="0" h="63161" w="41020">
                  <a:moveTo>
                    <a:pt x="25867" y="1"/>
                  </a:moveTo>
                  <a:cubicBezTo>
                    <a:pt x="25587" y="1"/>
                    <a:pt x="25304" y="6"/>
                    <a:pt x="25020" y="18"/>
                  </a:cubicBezTo>
                  <a:cubicBezTo>
                    <a:pt x="18247" y="286"/>
                    <a:pt x="10434" y="3688"/>
                    <a:pt x="8755" y="7892"/>
                  </a:cubicBezTo>
                  <a:cubicBezTo>
                    <a:pt x="7500" y="11036"/>
                    <a:pt x="6229" y="14242"/>
                    <a:pt x="5964" y="17619"/>
                  </a:cubicBezTo>
                  <a:cubicBezTo>
                    <a:pt x="5652" y="21601"/>
                    <a:pt x="6746" y="25720"/>
                    <a:pt x="5591" y="29544"/>
                  </a:cubicBezTo>
                  <a:cubicBezTo>
                    <a:pt x="4081" y="34536"/>
                    <a:pt x="0" y="37251"/>
                    <a:pt x="504" y="42617"/>
                  </a:cubicBezTo>
                  <a:cubicBezTo>
                    <a:pt x="970" y="47572"/>
                    <a:pt x="2340" y="53664"/>
                    <a:pt x="5274" y="57776"/>
                  </a:cubicBezTo>
                  <a:cubicBezTo>
                    <a:pt x="7533" y="60944"/>
                    <a:pt x="11476" y="63161"/>
                    <a:pt x="15227" y="63161"/>
                  </a:cubicBezTo>
                  <a:cubicBezTo>
                    <a:pt x="16866" y="63161"/>
                    <a:pt x="18469" y="62737"/>
                    <a:pt x="19879" y="61784"/>
                  </a:cubicBezTo>
                  <a:cubicBezTo>
                    <a:pt x="23187" y="59547"/>
                    <a:pt x="24446" y="55223"/>
                    <a:pt x="27433" y="52571"/>
                  </a:cubicBezTo>
                  <a:cubicBezTo>
                    <a:pt x="31040" y="49366"/>
                    <a:pt x="36965" y="48739"/>
                    <a:pt x="39140" y="44430"/>
                  </a:cubicBezTo>
                  <a:cubicBezTo>
                    <a:pt x="41020" y="40707"/>
                    <a:pt x="39012" y="36228"/>
                    <a:pt x="36635" y="32802"/>
                  </a:cubicBezTo>
                  <a:cubicBezTo>
                    <a:pt x="34256" y="29376"/>
                    <a:pt x="31348" y="25875"/>
                    <a:pt x="31337" y="21705"/>
                  </a:cubicBezTo>
                  <a:cubicBezTo>
                    <a:pt x="31330" y="18773"/>
                    <a:pt x="32784" y="16068"/>
                    <a:pt x="33992" y="13396"/>
                  </a:cubicBezTo>
                  <a:cubicBezTo>
                    <a:pt x="35200" y="10725"/>
                    <a:pt x="36202" y="7687"/>
                    <a:pt x="35271" y="4907"/>
                  </a:cubicBezTo>
                  <a:cubicBezTo>
                    <a:pt x="34099" y="1411"/>
                    <a:pt x="30275" y="1"/>
                    <a:pt x="25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52"/>
            <p:cNvSpPr/>
            <p:nvPr/>
          </p:nvSpPr>
          <p:spPr>
            <a:xfrm>
              <a:off x="1672500" y="3463200"/>
              <a:ext cx="1679025" cy="656375"/>
            </a:xfrm>
            <a:custGeom>
              <a:rect b="b" l="l" r="r" t="t"/>
              <a:pathLst>
                <a:path extrusionOk="0" h="26255" w="67161">
                  <a:moveTo>
                    <a:pt x="12230" y="0"/>
                  </a:moveTo>
                  <a:cubicBezTo>
                    <a:pt x="11651" y="0"/>
                    <a:pt x="11111" y="88"/>
                    <a:pt x="10638" y="313"/>
                  </a:cubicBezTo>
                  <a:cubicBezTo>
                    <a:pt x="8498" y="1334"/>
                    <a:pt x="6211" y="6718"/>
                    <a:pt x="5372" y="8811"/>
                  </a:cubicBezTo>
                  <a:cubicBezTo>
                    <a:pt x="1" y="22223"/>
                    <a:pt x="13132" y="26254"/>
                    <a:pt x="26660" y="26254"/>
                  </a:cubicBezTo>
                  <a:cubicBezTo>
                    <a:pt x="35322" y="26254"/>
                    <a:pt x="44147" y="24601"/>
                    <a:pt x="48381" y="22700"/>
                  </a:cubicBezTo>
                  <a:cubicBezTo>
                    <a:pt x="54007" y="20173"/>
                    <a:pt x="62087" y="17670"/>
                    <a:pt x="64898" y="16269"/>
                  </a:cubicBezTo>
                  <a:cubicBezTo>
                    <a:pt x="67160" y="15142"/>
                    <a:pt x="63540" y="5888"/>
                    <a:pt x="61577" y="4297"/>
                  </a:cubicBezTo>
                  <a:cubicBezTo>
                    <a:pt x="59196" y="2366"/>
                    <a:pt x="56710" y="1694"/>
                    <a:pt x="54113" y="1694"/>
                  </a:cubicBezTo>
                  <a:cubicBezTo>
                    <a:pt x="49167" y="1694"/>
                    <a:pt x="43821" y="4132"/>
                    <a:pt x="38038" y="4949"/>
                  </a:cubicBezTo>
                  <a:cubicBezTo>
                    <a:pt x="37392" y="5040"/>
                    <a:pt x="36746" y="5082"/>
                    <a:pt x="36098" y="5082"/>
                  </a:cubicBezTo>
                  <a:cubicBezTo>
                    <a:pt x="30220" y="5082"/>
                    <a:pt x="24269" y="1669"/>
                    <a:pt x="18321" y="1135"/>
                  </a:cubicBezTo>
                  <a:cubicBezTo>
                    <a:pt x="16518" y="972"/>
                    <a:pt x="14155" y="0"/>
                    <a:pt x="1223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73" name="Shape 1673"/>
        <p:cNvGrpSpPr/>
        <p:nvPr/>
      </p:nvGrpSpPr>
      <p:grpSpPr>
        <a:xfrm>
          <a:off x="0" y="0"/>
          <a:ext cx="0" cy="0"/>
          <a:chOff x="0" y="0"/>
          <a:chExt cx="0" cy="0"/>
        </a:xfrm>
      </p:grpSpPr>
      <p:sp>
        <p:nvSpPr>
          <p:cNvPr id="1674" name="Google Shape;1674;p53"/>
          <p:cNvSpPr txBox="1"/>
          <p:nvPr>
            <p:ph type="title"/>
          </p:nvPr>
        </p:nvSpPr>
        <p:spPr>
          <a:xfrm>
            <a:off x="2599800" y="557100"/>
            <a:ext cx="3944400" cy="303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Our Web!</a:t>
            </a:r>
            <a:endParaRPr/>
          </a:p>
        </p:txBody>
      </p:sp>
      <p:grpSp>
        <p:nvGrpSpPr>
          <p:cNvPr id="1675" name="Google Shape;1675;p53"/>
          <p:cNvGrpSpPr/>
          <p:nvPr/>
        </p:nvGrpSpPr>
        <p:grpSpPr>
          <a:xfrm>
            <a:off x="1177665" y="1774016"/>
            <a:ext cx="2393381" cy="1471481"/>
            <a:chOff x="1495434" y="1974065"/>
            <a:chExt cx="2881856" cy="1771802"/>
          </a:xfrm>
        </p:grpSpPr>
        <p:sp>
          <p:nvSpPr>
            <p:cNvPr id="1676" name="Google Shape;1676;p53"/>
            <p:cNvSpPr/>
            <p:nvPr/>
          </p:nvSpPr>
          <p:spPr>
            <a:xfrm>
              <a:off x="1495434" y="1974065"/>
              <a:ext cx="2878800" cy="1455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677" name="Google Shape;1677;p53"/>
            <p:cNvPicPr preferRelativeResize="0"/>
            <p:nvPr/>
          </p:nvPicPr>
          <p:blipFill>
            <a:blip r:embed="rId3">
              <a:alphaModFix/>
            </a:blip>
            <a:stretch>
              <a:fillRect/>
            </a:stretch>
          </p:blipFill>
          <p:spPr>
            <a:xfrm>
              <a:off x="1495992" y="2119666"/>
              <a:ext cx="2881298" cy="1626201"/>
            </a:xfrm>
            <a:prstGeom prst="rect">
              <a:avLst/>
            </a:prstGeom>
            <a:noFill/>
            <a:ln>
              <a:noFill/>
            </a:ln>
          </p:spPr>
        </p:pic>
      </p:grpSp>
      <p:grpSp>
        <p:nvGrpSpPr>
          <p:cNvPr id="1678" name="Google Shape;1678;p53"/>
          <p:cNvGrpSpPr/>
          <p:nvPr/>
        </p:nvGrpSpPr>
        <p:grpSpPr>
          <a:xfrm>
            <a:off x="1049653" y="1691253"/>
            <a:ext cx="2649555" cy="2334495"/>
            <a:chOff x="2590950" y="1144600"/>
            <a:chExt cx="2255900" cy="1987650"/>
          </a:xfrm>
        </p:grpSpPr>
        <p:sp>
          <p:nvSpPr>
            <p:cNvPr id="1679" name="Google Shape;1679;p53"/>
            <p:cNvSpPr/>
            <p:nvPr/>
          </p:nvSpPr>
          <p:spPr>
            <a:xfrm>
              <a:off x="2590950" y="1144600"/>
              <a:ext cx="2255900" cy="1581625"/>
            </a:xfrm>
            <a:custGeom>
              <a:rect b="b" l="l" r="r" t="t"/>
              <a:pathLst>
                <a:path extrusionOk="0" h="63265" w="90236">
                  <a:moveTo>
                    <a:pt x="86539" y="0"/>
                  </a:moveTo>
                  <a:lnTo>
                    <a:pt x="3697" y="0"/>
                  </a:lnTo>
                  <a:cubicBezTo>
                    <a:pt x="1656" y="2"/>
                    <a:pt x="1" y="1656"/>
                    <a:pt x="1" y="3698"/>
                  </a:cubicBezTo>
                  <a:lnTo>
                    <a:pt x="1" y="59569"/>
                  </a:lnTo>
                  <a:cubicBezTo>
                    <a:pt x="1" y="61610"/>
                    <a:pt x="1656" y="63265"/>
                    <a:pt x="3697" y="63265"/>
                  </a:cubicBezTo>
                  <a:lnTo>
                    <a:pt x="86539" y="63265"/>
                  </a:lnTo>
                  <a:cubicBezTo>
                    <a:pt x="88580" y="63265"/>
                    <a:pt x="90235" y="61610"/>
                    <a:pt x="90235" y="59569"/>
                  </a:cubicBezTo>
                  <a:lnTo>
                    <a:pt x="90235" y="3698"/>
                  </a:lnTo>
                  <a:cubicBezTo>
                    <a:pt x="90235" y="1656"/>
                    <a:pt x="88580" y="2"/>
                    <a:pt x="86539" y="0"/>
                  </a:cubicBezTo>
                  <a:close/>
                  <a:moveTo>
                    <a:pt x="85787" y="44586"/>
                  </a:moveTo>
                  <a:cubicBezTo>
                    <a:pt x="85787" y="46211"/>
                    <a:pt x="84393" y="47532"/>
                    <a:pt x="82668" y="47532"/>
                  </a:cubicBezTo>
                  <a:lnTo>
                    <a:pt x="7570" y="47532"/>
                  </a:lnTo>
                  <a:cubicBezTo>
                    <a:pt x="5845" y="47532"/>
                    <a:pt x="4449" y="46211"/>
                    <a:pt x="4449" y="44586"/>
                  </a:cubicBezTo>
                  <a:lnTo>
                    <a:pt x="4449" y="7220"/>
                  </a:lnTo>
                  <a:cubicBezTo>
                    <a:pt x="4449" y="5594"/>
                    <a:pt x="5845" y="4275"/>
                    <a:pt x="7570" y="4275"/>
                  </a:cubicBezTo>
                  <a:lnTo>
                    <a:pt x="82297" y="4275"/>
                  </a:lnTo>
                  <a:cubicBezTo>
                    <a:pt x="84024" y="4275"/>
                    <a:pt x="85787" y="5594"/>
                    <a:pt x="85787" y="722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53"/>
            <p:cNvSpPr/>
            <p:nvPr/>
          </p:nvSpPr>
          <p:spPr>
            <a:xfrm>
              <a:off x="3485075" y="2522325"/>
              <a:ext cx="467650" cy="510575"/>
            </a:xfrm>
            <a:custGeom>
              <a:rect b="b" l="l" r="r" t="t"/>
              <a:pathLst>
                <a:path extrusionOk="0" h="20423" w="18706">
                  <a:moveTo>
                    <a:pt x="1849" y="1"/>
                  </a:moveTo>
                  <a:cubicBezTo>
                    <a:pt x="824" y="1"/>
                    <a:pt x="0" y="827"/>
                    <a:pt x="0" y="1850"/>
                  </a:cubicBezTo>
                  <a:lnTo>
                    <a:pt x="0" y="18574"/>
                  </a:lnTo>
                  <a:cubicBezTo>
                    <a:pt x="0" y="19599"/>
                    <a:pt x="824" y="20423"/>
                    <a:pt x="1849" y="20423"/>
                  </a:cubicBezTo>
                  <a:lnTo>
                    <a:pt x="16857" y="20423"/>
                  </a:lnTo>
                  <a:cubicBezTo>
                    <a:pt x="17882" y="20423"/>
                    <a:pt x="18706" y="19599"/>
                    <a:pt x="18706" y="18574"/>
                  </a:cubicBezTo>
                  <a:lnTo>
                    <a:pt x="18706" y="1850"/>
                  </a:lnTo>
                  <a:cubicBezTo>
                    <a:pt x="18706" y="827"/>
                    <a:pt x="17882" y="1"/>
                    <a:pt x="1685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53"/>
            <p:cNvSpPr/>
            <p:nvPr/>
          </p:nvSpPr>
          <p:spPr>
            <a:xfrm>
              <a:off x="3212925" y="2992475"/>
              <a:ext cx="1011950" cy="95825"/>
            </a:xfrm>
            <a:custGeom>
              <a:rect b="b" l="l" r="r" t="t"/>
              <a:pathLst>
                <a:path extrusionOk="0" h="3833" w="40478">
                  <a:moveTo>
                    <a:pt x="223" y="3833"/>
                  </a:moveTo>
                  <a:lnTo>
                    <a:pt x="1" y="3157"/>
                  </a:lnTo>
                  <a:lnTo>
                    <a:pt x="4437" y="1"/>
                  </a:lnTo>
                  <a:lnTo>
                    <a:pt x="36041" y="1"/>
                  </a:lnTo>
                  <a:lnTo>
                    <a:pt x="40477" y="3157"/>
                  </a:lnTo>
                  <a:lnTo>
                    <a:pt x="40250" y="3360"/>
                  </a:lnTo>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53"/>
            <p:cNvSpPr/>
            <p:nvPr/>
          </p:nvSpPr>
          <p:spPr>
            <a:xfrm>
              <a:off x="3212925" y="3071400"/>
              <a:ext cx="1011950" cy="60850"/>
            </a:xfrm>
            <a:custGeom>
              <a:rect b="b" l="l" r="r" t="t"/>
              <a:pathLst>
                <a:path extrusionOk="0" h="2434" w="40478">
                  <a:moveTo>
                    <a:pt x="1" y="0"/>
                  </a:moveTo>
                  <a:lnTo>
                    <a:pt x="1" y="2433"/>
                  </a:lnTo>
                  <a:lnTo>
                    <a:pt x="40477" y="2433"/>
                  </a:lnTo>
                  <a:lnTo>
                    <a:pt x="4047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53"/>
            <p:cNvSpPr/>
            <p:nvPr/>
          </p:nvSpPr>
          <p:spPr>
            <a:xfrm>
              <a:off x="2590950" y="2429400"/>
              <a:ext cx="2255900" cy="296825"/>
            </a:xfrm>
            <a:custGeom>
              <a:rect b="b" l="l" r="r" t="t"/>
              <a:pathLst>
                <a:path extrusionOk="0" h="11873" w="90236">
                  <a:moveTo>
                    <a:pt x="90235" y="0"/>
                  </a:moveTo>
                  <a:lnTo>
                    <a:pt x="90235" y="8177"/>
                  </a:lnTo>
                  <a:cubicBezTo>
                    <a:pt x="90235" y="10218"/>
                    <a:pt x="88580" y="11873"/>
                    <a:pt x="86539" y="11873"/>
                  </a:cubicBezTo>
                  <a:lnTo>
                    <a:pt x="3697" y="11873"/>
                  </a:lnTo>
                  <a:cubicBezTo>
                    <a:pt x="1656" y="11873"/>
                    <a:pt x="1" y="10218"/>
                    <a:pt x="1" y="8177"/>
                  </a:cubicBezTo>
                  <a:lnTo>
                    <a:pt x="1" y="0"/>
                  </a:lnTo>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53"/>
            <p:cNvSpPr/>
            <p:nvPr/>
          </p:nvSpPr>
          <p:spPr>
            <a:xfrm>
              <a:off x="3627950" y="2501475"/>
              <a:ext cx="178850" cy="138625"/>
            </a:xfrm>
            <a:custGeom>
              <a:rect b="b" l="l" r="r" t="t"/>
              <a:pathLst>
                <a:path extrusionOk="0" h="5545" w="7154">
                  <a:moveTo>
                    <a:pt x="3576" y="0"/>
                  </a:moveTo>
                  <a:cubicBezTo>
                    <a:pt x="0" y="0"/>
                    <a:pt x="0" y="5545"/>
                    <a:pt x="3576" y="5545"/>
                  </a:cubicBezTo>
                  <a:cubicBezTo>
                    <a:pt x="7154" y="5545"/>
                    <a:pt x="7154" y="0"/>
                    <a:pt x="357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685" name="Google Shape;1685;p53"/>
          <p:cNvPicPr preferRelativeResize="0"/>
          <p:nvPr/>
        </p:nvPicPr>
        <p:blipFill rotWithShape="1">
          <a:blip r:embed="rId4">
            <a:alphaModFix/>
          </a:blip>
          <a:srcRect b="18864" l="0" r="0" t="0"/>
          <a:stretch/>
        </p:blipFill>
        <p:spPr>
          <a:xfrm>
            <a:off x="4027610" y="1991735"/>
            <a:ext cx="1159290" cy="1779918"/>
          </a:xfrm>
          <a:prstGeom prst="rect">
            <a:avLst/>
          </a:prstGeom>
          <a:noFill/>
          <a:ln>
            <a:noFill/>
          </a:ln>
        </p:spPr>
      </p:pic>
      <p:grpSp>
        <p:nvGrpSpPr>
          <p:cNvPr id="1686" name="Google Shape;1686;p53"/>
          <p:cNvGrpSpPr/>
          <p:nvPr/>
        </p:nvGrpSpPr>
        <p:grpSpPr>
          <a:xfrm>
            <a:off x="3943907" y="1691342"/>
            <a:ext cx="1298678" cy="2334402"/>
            <a:chOff x="238125" y="1872000"/>
            <a:chExt cx="1728575" cy="3107150"/>
          </a:xfrm>
        </p:grpSpPr>
        <p:sp>
          <p:nvSpPr>
            <p:cNvPr id="1687" name="Google Shape;1687;p53"/>
            <p:cNvSpPr/>
            <p:nvPr/>
          </p:nvSpPr>
          <p:spPr>
            <a:xfrm>
              <a:off x="276000" y="1872000"/>
              <a:ext cx="1690700" cy="3107150"/>
            </a:xfrm>
            <a:custGeom>
              <a:rect b="b" l="l" r="r" t="t"/>
              <a:pathLst>
                <a:path extrusionOk="0" h="124286" w="67628">
                  <a:moveTo>
                    <a:pt x="63151" y="16282"/>
                  </a:moveTo>
                  <a:cubicBezTo>
                    <a:pt x="63939" y="16282"/>
                    <a:pt x="64581" y="16922"/>
                    <a:pt x="64581" y="17712"/>
                  </a:cubicBezTo>
                  <a:lnTo>
                    <a:pt x="64581" y="107980"/>
                  </a:lnTo>
                  <a:cubicBezTo>
                    <a:pt x="64581" y="108770"/>
                    <a:pt x="63941" y="109410"/>
                    <a:pt x="63151" y="109410"/>
                  </a:cubicBezTo>
                  <a:lnTo>
                    <a:pt x="4480" y="109410"/>
                  </a:lnTo>
                  <a:cubicBezTo>
                    <a:pt x="3689" y="109410"/>
                    <a:pt x="3050" y="108770"/>
                    <a:pt x="3050" y="107980"/>
                  </a:cubicBezTo>
                  <a:lnTo>
                    <a:pt x="3050" y="17712"/>
                  </a:lnTo>
                  <a:cubicBezTo>
                    <a:pt x="3050" y="16922"/>
                    <a:pt x="3689" y="16282"/>
                    <a:pt x="4480" y="16282"/>
                  </a:cubicBezTo>
                  <a:close/>
                  <a:moveTo>
                    <a:pt x="5872" y="1"/>
                  </a:moveTo>
                  <a:cubicBezTo>
                    <a:pt x="2629" y="1"/>
                    <a:pt x="1" y="2627"/>
                    <a:pt x="1" y="5870"/>
                  </a:cubicBezTo>
                  <a:lnTo>
                    <a:pt x="1" y="118416"/>
                  </a:lnTo>
                  <a:cubicBezTo>
                    <a:pt x="1" y="121657"/>
                    <a:pt x="2629" y="124285"/>
                    <a:pt x="5872" y="124285"/>
                  </a:cubicBezTo>
                  <a:lnTo>
                    <a:pt x="61759" y="124285"/>
                  </a:lnTo>
                  <a:cubicBezTo>
                    <a:pt x="65000" y="124285"/>
                    <a:pt x="67628" y="121657"/>
                    <a:pt x="67628" y="118416"/>
                  </a:cubicBezTo>
                  <a:lnTo>
                    <a:pt x="67628" y="5870"/>
                  </a:lnTo>
                  <a:cubicBezTo>
                    <a:pt x="67628" y="2627"/>
                    <a:pt x="65000" y="1"/>
                    <a:pt x="617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53"/>
            <p:cNvSpPr/>
            <p:nvPr/>
          </p:nvSpPr>
          <p:spPr>
            <a:xfrm>
              <a:off x="238125" y="2422200"/>
              <a:ext cx="37900" cy="121625"/>
            </a:xfrm>
            <a:custGeom>
              <a:rect b="b" l="l" r="r" t="t"/>
              <a:pathLst>
                <a:path extrusionOk="0" h="4865" w="1516">
                  <a:moveTo>
                    <a:pt x="7" y="0"/>
                  </a:moveTo>
                  <a:cubicBezTo>
                    <a:pt x="5" y="0"/>
                    <a:pt x="4" y="4"/>
                    <a:pt x="0" y="4"/>
                  </a:cubicBezTo>
                  <a:lnTo>
                    <a:pt x="0" y="4860"/>
                  </a:lnTo>
                  <a:cubicBezTo>
                    <a:pt x="4" y="4860"/>
                    <a:pt x="5" y="4864"/>
                    <a:pt x="7" y="4864"/>
                  </a:cubicBezTo>
                  <a:lnTo>
                    <a:pt x="1516" y="4864"/>
                  </a:lnTo>
                  <a:lnTo>
                    <a:pt x="151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53"/>
            <p:cNvSpPr/>
            <p:nvPr/>
          </p:nvSpPr>
          <p:spPr>
            <a:xfrm>
              <a:off x="238125" y="2644125"/>
              <a:ext cx="37900" cy="121625"/>
            </a:xfrm>
            <a:custGeom>
              <a:rect b="b" l="l" r="r" t="t"/>
              <a:pathLst>
                <a:path extrusionOk="0" h="4865" w="1516">
                  <a:moveTo>
                    <a:pt x="7" y="0"/>
                  </a:moveTo>
                  <a:cubicBezTo>
                    <a:pt x="5" y="0"/>
                    <a:pt x="4" y="2"/>
                    <a:pt x="0" y="2"/>
                  </a:cubicBezTo>
                  <a:lnTo>
                    <a:pt x="0" y="4861"/>
                  </a:lnTo>
                  <a:cubicBezTo>
                    <a:pt x="4" y="4861"/>
                    <a:pt x="5" y="4864"/>
                    <a:pt x="7" y="4864"/>
                  </a:cubicBezTo>
                  <a:lnTo>
                    <a:pt x="1516" y="4864"/>
                  </a:lnTo>
                  <a:lnTo>
                    <a:pt x="151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53"/>
            <p:cNvSpPr/>
            <p:nvPr/>
          </p:nvSpPr>
          <p:spPr>
            <a:xfrm>
              <a:off x="1003725" y="1980400"/>
              <a:ext cx="235250" cy="50050"/>
            </a:xfrm>
            <a:custGeom>
              <a:rect b="b" l="l" r="r" t="t"/>
              <a:pathLst>
                <a:path extrusionOk="0" h="2002" w="9410">
                  <a:moveTo>
                    <a:pt x="42" y="0"/>
                  </a:moveTo>
                  <a:cubicBezTo>
                    <a:pt x="19" y="0"/>
                    <a:pt x="1" y="18"/>
                    <a:pt x="1" y="42"/>
                  </a:cubicBezTo>
                  <a:lnTo>
                    <a:pt x="1" y="1962"/>
                  </a:lnTo>
                  <a:cubicBezTo>
                    <a:pt x="1" y="1984"/>
                    <a:pt x="19" y="2001"/>
                    <a:pt x="42" y="2001"/>
                  </a:cubicBezTo>
                  <a:lnTo>
                    <a:pt x="9371" y="2001"/>
                  </a:lnTo>
                  <a:cubicBezTo>
                    <a:pt x="9392" y="2001"/>
                    <a:pt x="9410" y="1984"/>
                    <a:pt x="9410" y="1962"/>
                  </a:cubicBezTo>
                  <a:lnTo>
                    <a:pt x="9410" y="42"/>
                  </a:lnTo>
                  <a:cubicBezTo>
                    <a:pt x="9410" y="18"/>
                    <a:pt x="9392" y="0"/>
                    <a:pt x="937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53"/>
            <p:cNvSpPr/>
            <p:nvPr/>
          </p:nvSpPr>
          <p:spPr>
            <a:xfrm>
              <a:off x="888925" y="1980400"/>
              <a:ext cx="52025" cy="50050"/>
            </a:xfrm>
            <a:custGeom>
              <a:rect b="b" l="l" r="r" t="t"/>
              <a:pathLst>
                <a:path extrusionOk="0" h="2002" w="2081">
                  <a:moveTo>
                    <a:pt x="1079" y="1"/>
                  </a:moveTo>
                  <a:cubicBezTo>
                    <a:pt x="819" y="1"/>
                    <a:pt x="563" y="103"/>
                    <a:pt x="372" y="294"/>
                  </a:cubicBezTo>
                  <a:cubicBezTo>
                    <a:pt x="87" y="579"/>
                    <a:pt x="1" y="1011"/>
                    <a:pt x="155" y="1383"/>
                  </a:cubicBezTo>
                  <a:cubicBezTo>
                    <a:pt x="311" y="1758"/>
                    <a:pt x="675" y="2001"/>
                    <a:pt x="1079" y="2001"/>
                  </a:cubicBezTo>
                  <a:cubicBezTo>
                    <a:pt x="1633" y="2001"/>
                    <a:pt x="2081" y="1554"/>
                    <a:pt x="2081" y="1002"/>
                  </a:cubicBezTo>
                  <a:cubicBezTo>
                    <a:pt x="2081" y="597"/>
                    <a:pt x="1837" y="231"/>
                    <a:pt x="1463" y="77"/>
                  </a:cubicBezTo>
                  <a:cubicBezTo>
                    <a:pt x="1339" y="26"/>
                    <a:pt x="1208" y="1"/>
                    <a:pt x="10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53"/>
            <p:cNvSpPr/>
            <p:nvPr/>
          </p:nvSpPr>
          <p:spPr>
            <a:xfrm>
              <a:off x="1004975" y="4674500"/>
              <a:ext cx="232750" cy="232750"/>
            </a:xfrm>
            <a:custGeom>
              <a:rect b="b" l="l" r="r" t="t"/>
              <a:pathLst>
                <a:path extrusionOk="0" h="9310" w="9310">
                  <a:moveTo>
                    <a:pt x="4655" y="1"/>
                  </a:moveTo>
                  <a:cubicBezTo>
                    <a:pt x="2084" y="1"/>
                    <a:pt x="1" y="2084"/>
                    <a:pt x="1" y="4655"/>
                  </a:cubicBezTo>
                  <a:cubicBezTo>
                    <a:pt x="1" y="7226"/>
                    <a:pt x="2084" y="9310"/>
                    <a:pt x="4655" y="9310"/>
                  </a:cubicBezTo>
                  <a:cubicBezTo>
                    <a:pt x="7226" y="9310"/>
                    <a:pt x="9310" y="7226"/>
                    <a:pt x="9310" y="4655"/>
                  </a:cubicBezTo>
                  <a:cubicBezTo>
                    <a:pt x="9310" y="2084"/>
                    <a:pt x="7226" y="1"/>
                    <a:pt x="465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53"/>
            <p:cNvSpPr/>
            <p:nvPr/>
          </p:nvSpPr>
          <p:spPr>
            <a:xfrm>
              <a:off x="1068775" y="4738250"/>
              <a:ext cx="105225" cy="105225"/>
            </a:xfrm>
            <a:custGeom>
              <a:rect b="b" l="l" r="r" t="t"/>
              <a:pathLst>
                <a:path extrusionOk="0" h="4209" w="4209">
                  <a:moveTo>
                    <a:pt x="3275" y="731"/>
                  </a:moveTo>
                  <a:cubicBezTo>
                    <a:pt x="3386" y="731"/>
                    <a:pt x="3477" y="823"/>
                    <a:pt x="3477" y="935"/>
                  </a:cubicBezTo>
                  <a:lnTo>
                    <a:pt x="3477" y="3275"/>
                  </a:lnTo>
                  <a:cubicBezTo>
                    <a:pt x="3477" y="3386"/>
                    <a:pt x="3386" y="3478"/>
                    <a:pt x="3275" y="3478"/>
                  </a:cubicBezTo>
                  <a:lnTo>
                    <a:pt x="933" y="3478"/>
                  </a:lnTo>
                  <a:cubicBezTo>
                    <a:pt x="821" y="3478"/>
                    <a:pt x="731" y="3386"/>
                    <a:pt x="731" y="3275"/>
                  </a:cubicBezTo>
                  <a:lnTo>
                    <a:pt x="731" y="935"/>
                  </a:lnTo>
                  <a:cubicBezTo>
                    <a:pt x="731" y="823"/>
                    <a:pt x="822" y="731"/>
                    <a:pt x="933" y="731"/>
                  </a:cubicBezTo>
                  <a:close/>
                  <a:moveTo>
                    <a:pt x="933" y="0"/>
                  </a:moveTo>
                  <a:cubicBezTo>
                    <a:pt x="417" y="2"/>
                    <a:pt x="0" y="419"/>
                    <a:pt x="0" y="935"/>
                  </a:cubicBezTo>
                  <a:lnTo>
                    <a:pt x="0" y="3275"/>
                  </a:lnTo>
                  <a:cubicBezTo>
                    <a:pt x="0" y="3791"/>
                    <a:pt x="417" y="4209"/>
                    <a:pt x="933" y="4209"/>
                  </a:cubicBezTo>
                  <a:lnTo>
                    <a:pt x="3275" y="4209"/>
                  </a:lnTo>
                  <a:cubicBezTo>
                    <a:pt x="3789" y="4209"/>
                    <a:pt x="4207" y="3791"/>
                    <a:pt x="4208" y="3275"/>
                  </a:cubicBezTo>
                  <a:lnTo>
                    <a:pt x="4208" y="935"/>
                  </a:lnTo>
                  <a:cubicBezTo>
                    <a:pt x="4207" y="419"/>
                    <a:pt x="3789" y="2"/>
                    <a:pt x="327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94" name="Google Shape;1694;p53"/>
          <p:cNvSpPr txBox="1"/>
          <p:nvPr>
            <p:ph idx="4294967295" type="subTitle"/>
          </p:nvPr>
        </p:nvSpPr>
        <p:spPr>
          <a:xfrm>
            <a:off x="5863858" y="2856642"/>
            <a:ext cx="2243100" cy="11691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1200"/>
              <a:t>You can replace the image on the screen with your own work. Just delete this one, add yours and send it to the back</a:t>
            </a:r>
            <a:endParaRPr sz="1200"/>
          </a:p>
        </p:txBody>
      </p:sp>
      <p:sp>
        <p:nvSpPr>
          <p:cNvPr id="1695" name="Google Shape;1695;p53"/>
          <p:cNvSpPr txBox="1"/>
          <p:nvPr>
            <p:ph idx="4294967295" type="title"/>
          </p:nvPr>
        </p:nvSpPr>
        <p:spPr>
          <a:xfrm>
            <a:off x="5863859" y="2378775"/>
            <a:ext cx="1572600" cy="335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800"/>
              <a:t>Adaptive</a:t>
            </a:r>
            <a:r>
              <a:rPr lang="en" sz="1800"/>
              <a:t> Web!</a:t>
            </a:r>
            <a:endParaRPr sz="1800">
              <a:solidFill>
                <a:schemeClr val="accent2"/>
              </a:solidFill>
            </a:endParaRPr>
          </a:p>
        </p:txBody>
      </p:sp>
      <p:sp>
        <p:nvSpPr>
          <p:cNvPr id="1696" name="Google Shape;1696;p53"/>
          <p:cNvSpPr/>
          <p:nvPr/>
        </p:nvSpPr>
        <p:spPr>
          <a:xfrm>
            <a:off x="7607825" y="-445925"/>
            <a:ext cx="1682746" cy="3040288"/>
          </a:xfrm>
          <a:custGeom>
            <a:rect b="b" l="l" r="r" t="t"/>
            <a:pathLst>
              <a:path extrusionOk="0" h="45931" w="25422">
                <a:moveTo>
                  <a:pt x="16828" y="0"/>
                </a:moveTo>
                <a:cubicBezTo>
                  <a:pt x="15378" y="0"/>
                  <a:pt x="13857" y="481"/>
                  <a:pt x="12482" y="1001"/>
                </a:cubicBezTo>
                <a:cubicBezTo>
                  <a:pt x="10321" y="1819"/>
                  <a:pt x="8483" y="3326"/>
                  <a:pt x="6909" y="5016"/>
                </a:cubicBezTo>
                <a:cubicBezTo>
                  <a:pt x="3174" y="9029"/>
                  <a:pt x="294" y="14687"/>
                  <a:pt x="20" y="20235"/>
                </a:cubicBezTo>
                <a:cubicBezTo>
                  <a:pt x="1" y="20616"/>
                  <a:pt x="2" y="21016"/>
                  <a:pt x="172" y="21357"/>
                </a:cubicBezTo>
                <a:cubicBezTo>
                  <a:pt x="417" y="21849"/>
                  <a:pt x="979" y="22106"/>
                  <a:pt x="1535" y="22106"/>
                </a:cubicBezTo>
                <a:cubicBezTo>
                  <a:pt x="1675" y="22106"/>
                  <a:pt x="1814" y="22090"/>
                  <a:pt x="1949" y="22057"/>
                </a:cubicBezTo>
                <a:cubicBezTo>
                  <a:pt x="3536" y="21669"/>
                  <a:pt x="3994" y="19925"/>
                  <a:pt x="4802" y="18736"/>
                </a:cubicBezTo>
                <a:cubicBezTo>
                  <a:pt x="5158" y="18210"/>
                  <a:pt x="5788" y="17729"/>
                  <a:pt x="6368" y="17729"/>
                </a:cubicBezTo>
                <a:cubicBezTo>
                  <a:pt x="6569" y="17729"/>
                  <a:pt x="6764" y="17787"/>
                  <a:pt x="6939" y="17920"/>
                </a:cubicBezTo>
                <a:cubicBezTo>
                  <a:pt x="7497" y="18346"/>
                  <a:pt x="7396" y="19204"/>
                  <a:pt x="7207" y="19883"/>
                </a:cubicBezTo>
                <a:cubicBezTo>
                  <a:pt x="6270" y="23268"/>
                  <a:pt x="4575" y="26511"/>
                  <a:pt x="4478" y="30023"/>
                </a:cubicBezTo>
                <a:cubicBezTo>
                  <a:pt x="4447" y="31146"/>
                  <a:pt x="4793" y="32529"/>
                  <a:pt x="5886" y="32790"/>
                </a:cubicBezTo>
                <a:cubicBezTo>
                  <a:pt x="5999" y="32817"/>
                  <a:pt x="6110" y="32830"/>
                  <a:pt x="6220" y="32830"/>
                </a:cubicBezTo>
                <a:cubicBezTo>
                  <a:pt x="7130" y="32830"/>
                  <a:pt x="7912" y="31955"/>
                  <a:pt x="8407" y="31128"/>
                </a:cubicBezTo>
                <a:cubicBezTo>
                  <a:pt x="9465" y="29358"/>
                  <a:pt x="10190" y="27410"/>
                  <a:pt x="10548" y="25380"/>
                </a:cubicBezTo>
                <a:cubicBezTo>
                  <a:pt x="10677" y="24642"/>
                  <a:pt x="10906" y="23729"/>
                  <a:pt x="11640" y="23582"/>
                </a:cubicBezTo>
                <a:cubicBezTo>
                  <a:pt x="11697" y="23571"/>
                  <a:pt x="11754" y="23565"/>
                  <a:pt x="11811" y="23565"/>
                </a:cubicBezTo>
                <a:cubicBezTo>
                  <a:pt x="12264" y="23565"/>
                  <a:pt x="12691" y="23915"/>
                  <a:pt x="12891" y="24337"/>
                </a:cubicBezTo>
                <a:cubicBezTo>
                  <a:pt x="13115" y="24813"/>
                  <a:pt x="13119" y="25358"/>
                  <a:pt x="13125" y="25883"/>
                </a:cubicBezTo>
                <a:cubicBezTo>
                  <a:pt x="13183" y="31425"/>
                  <a:pt x="13793" y="36941"/>
                  <a:pt x="14909" y="42369"/>
                </a:cubicBezTo>
                <a:cubicBezTo>
                  <a:pt x="15094" y="43273"/>
                  <a:pt x="15804" y="45931"/>
                  <a:pt x="17120" y="45931"/>
                </a:cubicBezTo>
                <a:cubicBezTo>
                  <a:pt x="17386" y="45931"/>
                  <a:pt x="17676" y="45823"/>
                  <a:pt x="17992" y="45569"/>
                </a:cubicBezTo>
                <a:cubicBezTo>
                  <a:pt x="18336" y="45294"/>
                  <a:pt x="18487" y="44848"/>
                  <a:pt x="18609" y="44425"/>
                </a:cubicBezTo>
                <a:cubicBezTo>
                  <a:pt x="20345" y="38409"/>
                  <a:pt x="19896" y="32006"/>
                  <a:pt x="18251" y="26026"/>
                </a:cubicBezTo>
                <a:cubicBezTo>
                  <a:pt x="18111" y="25522"/>
                  <a:pt x="17962" y="24997"/>
                  <a:pt x="18057" y="24481"/>
                </a:cubicBezTo>
                <a:cubicBezTo>
                  <a:pt x="18187" y="23766"/>
                  <a:pt x="18534" y="23496"/>
                  <a:pt x="18935" y="23496"/>
                </a:cubicBezTo>
                <a:cubicBezTo>
                  <a:pt x="19517" y="23496"/>
                  <a:pt x="20212" y="24066"/>
                  <a:pt x="20519" y="24671"/>
                </a:cubicBezTo>
                <a:cubicBezTo>
                  <a:pt x="21081" y="25778"/>
                  <a:pt x="21566" y="26922"/>
                  <a:pt x="21970" y="28097"/>
                </a:cubicBezTo>
                <a:cubicBezTo>
                  <a:pt x="22301" y="29059"/>
                  <a:pt x="22407" y="30436"/>
                  <a:pt x="23036" y="31256"/>
                </a:cubicBezTo>
                <a:cubicBezTo>
                  <a:pt x="23242" y="31525"/>
                  <a:pt x="23570" y="31726"/>
                  <a:pt x="23901" y="31726"/>
                </a:cubicBezTo>
                <a:cubicBezTo>
                  <a:pt x="23973" y="31726"/>
                  <a:pt x="24046" y="31716"/>
                  <a:pt x="24118" y="31695"/>
                </a:cubicBezTo>
                <a:cubicBezTo>
                  <a:pt x="24720" y="31522"/>
                  <a:pt x="24880" y="30754"/>
                  <a:pt x="24901" y="30128"/>
                </a:cubicBezTo>
                <a:cubicBezTo>
                  <a:pt x="25014" y="26678"/>
                  <a:pt x="24160" y="23293"/>
                  <a:pt x="23022" y="20063"/>
                </a:cubicBezTo>
                <a:cubicBezTo>
                  <a:pt x="22520" y="18639"/>
                  <a:pt x="21662" y="17314"/>
                  <a:pt x="21045" y="15936"/>
                </a:cubicBezTo>
                <a:cubicBezTo>
                  <a:pt x="20530" y="14784"/>
                  <a:pt x="19071" y="12046"/>
                  <a:pt x="20014" y="10817"/>
                </a:cubicBezTo>
                <a:cubicBezTo>
                  <a:pt x="20218" y="10551"/>
                  <a:pt x="20526" y="10441"/>
                  <a:pt x="20856" y="10441"/>
                </a:cubicBezTo>
                <a:cubicBezTo>
                  <a:pt x="21246" y="10441"/>
                  <a:pt x="21668" y="10594"/>
                  <a:pt x="21989" y="10823"/>
                </a:cubicBezTo>
                <a:cubicBezTo>
                  <a:pt x="22416" y="11128"/>
                  <a:pt x="23726" y="12387"/>
                  <a:pt x="24599" y="12387"/>
                </a:cubicBezTo>
                <a:cubicBezTo>
                  <a:pt x="24961" y="12387"/>
                  <a:pt x="25247" y="12171"/>
                  <a:pt x="25365" y="11583"/>
                </a:cubicBezTo>
                <a:cubicBezTo>
                  <a:pt x="25421" y="11299"/>
                  <a:pt x="25352" y="11006"/>
                  <a:pt x="25277" y="10725"/>
                </a:cubicBezTo>
                <a:cubicBezTo>
                  <a:pt x="24250" y="6855"/>
                  <a:pt x="22124" y="3292"/>
                  <a:pt x="19202" y="555"/>
                </a:cubicBezTo>
                <a:cubicBezTo>
                  <a:pt x="18461" y="158"/>
                  <a:pt x="17656" y="0"/>
                  <a:pt x="1682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sp>
        <p:nvSpPr>
          <p:cNvPr id="1697" name="Google Shape;1697;p53"/>
          <p:cNvSpPr/>
          <p:nvPr/>
        </p:nvSpPr>
        <p:spPr>
          <a:xfrm rot="7767610">
            <a:off x="8745263" y="2329877"/>
            <a:ext cx="560896" cy="379396"/>
          </a:xfrm>
          <a:custGeom>
            <a:rect b="b" l="l" r="r" t="t"/>
            <a:pathLst>
              <a:path extrusionOk="0" h="7540" w="11050">
                <a:moveTo>
                  <a:pt x="8100" y="1"/>
                </a:moveTo>
                <a:cubicBezTo>
                  <a:pt x="7014" y="1"/>
                  <a:pt x="5905" y="606"/>
                  <a:pt x="5031" y="1160"/>
                </a:cubicBezTo>
                <a:cubicBezTo>
                  <a:pt x="3844" y="1914"/>
                  <a:pt x="2717" y="2877"/>
                  <a:pt x="1780" y="3926"/>
                </a:cubicBezTo>
                <a:cubicBezTo>
                  <a:pt x="843" y="4976"/>
                  <a:pt x="104" y="6138"/>
                  <a:pt x="0" y="7540"/>
                </a:cubicBezTo>
                <a:cubicBezTo>
                  <a:pt x="770" y="6279"/>
                  <a:pt x="2034" y="5341"/>
                  <a:pt x="3063" y="4768"/>
                </a:cubicBezTo>
                <a:cubicBezTo>
                  <a:pt x="4091" y="4195"/>
                  <a:pt x="5290" y="3997"/>
                  <a:pt x="6467" y="3945"/>
                </a:cubicBezTo>
                <a:cubicBezTo>
                  <a:pt x="7009" y="3922"/>
                  <a:pt x="7653" y="3944"/>
                  <a:pt x="8195" y="3901"/>
                </a:cubicBezTo>
                <a:cubicBezTo>
                  <a:pt x="10050" y="3755"/>
                  <a:pt x="11050" y="1114"/>
                  <a:pt x="9194" y="238"/>
                </a:cubicBezTo>
                <a:cubicBezTo>
                  <a:pt x="8839" y="71"/>
                  <a:pt x="8471" y="1"/>
                  <a:pt x="81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01" name="Shape 1701"/>
        <p:cNvGrpSpPr/>
        <p:nvPr/>
      </p:nvGrpSpPr>
      <p:grpSpPr>
        <a:xfrm>
          <a:off x="0" y="0"/>
          <a:ext cx="0" cy="0"/>
          <a:chOff x="0" y="0"/>
          <a:chExt cx="0" cy="0"/>
        </a:xfrm>
      </p:grpSpPr>
      <p:sp>
        <p:nvSpPr>
          <p:cNvPr id="1702" name="Google Shape;1702;p54"/>
          <p:cNvSpPr txBox="1"/>
          <p:nvPr>
            <p:ph type="title"/>
          </p:nvPr>
        </p:nvSpPr>
        <p:spPr>
          <a:xfrm>
            <a:off x="2599800" y="1163663"/>
            <a:ext cx="3944400" cy="303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2"/>
                </a:solidFill>
              </a:rPr>
              <a:t>Thanks!</a:t>
            </a:r>
            <a:endParaRPr>
              <a:solidFill>
                <a:schemeClr val="accent2"/>
              </a:solidFill>
            </a:endParaRPr>
          </a:p>
        </p:txBody>
      </p:sp>
      <p:sp>
        <p:nvSpPr>
          <p:cNvPr id="1703" name="Google Shape;1703;p54"/>
          <p:cNvSpPr txBox="1"/>
          <p:nvPr/>
        </p:nvSpPr>
        <p:spPr>
          <a:xfrm>
            <a:off x="3072000" y="4090787"/>
            <a:ext cx="3000000" cy="573900"/>
          </a:xfrm>
          <a:prstGeom prst="rect">
            <a:avLst/>
          </a:prstGeom>
          <a:noFill/>
          <a:ln>
            <a:noFill/>
          </a:ln>
        </p:spPr>
        <p:txBody>
          <a:bodyPr anchorCtr="0" anchor="t" bIns="91425" lIns="91425" spcFirstLastPara="1" rIns="91425" wrap="square" tIns="91425">
            <a:noAutofit/>
          </a:bodyPr>
          <a:lstStyle/>
          <a:p>
            <a:pPr indent="0" lvl="0" marL="0" rtl="0" algn="ctr">
              <a:spcBef>
                <a:spcPts val="300"/>
              </a:spcBef>
              <a:spcAft>
                <a:spcPts val="0"/>
              </a:spcAft>
              <a:buNone/>
            </a:pPr>
            <a:r>
              <a:t/>
            </a:r>
            <a:endParaRPr sz="1000">
              <a:solidFill>
                <a:schemeClr val="accent2"/>
              </a:solidFill>
              <a:latin typeface="DM Sans"/>
              <a:ea typeface="DM Sans"/>
              <a:cs typeface="DM Sans"/>
              <a:sym typeface="DM Sans"/>
            </a:endParaRPr>
          </a:p>
          <a:p>
            <a:pPr indent="0" lvl="0" marL="0" rtl="0" algn="ctr">
              <a:spcBef>
                <a:spcPts val="300"/>
              </a:spcBef>
              <a:spcAft>
                <a:spcPts val="0"/>
              </a:spcAft>
              <a:buNone/>
            </a:pPr>
            <a:r>
              <a:rPr lang="en" sz="1000">
                <a:solidFill>
                  <a:schemeClr val="accent2"/>
                </a:solidFill>
                <a:latin typeface="DM Sans"/>
                <a:ea typeface="DM Sans"/>
                <a:cs typeface="DM Sans"/>
                <a:sym typeface="DM Sans"/>
              </a:rPr>
              <a:t>Please keep this slide for attribution.</a:t>
            </a:r>
            <a:endParaRPr sz="1000">
              <a:solidFill>
                <a:schemeClr val="accent2"/>
              </a:solidFill>
              <a:latin typeface="DM Sans"/>
              <a:ea typeface="DM Sans"/>
              <a:cs typeface="DM Sans"/>
              <a:sym typeface="DM Sans"/>
            </a:endParaRPr>
          </a:p>
          <a:p>
            <a:pPr indent="0" lvl="0" marL="0" rtl="0" algn="ctr">
              <a:spcBef>
                <a:spcPts val="0"/>
              </a:spcBef>
              <a:spcAft>
                <a:spcPts val="0"/>
              </a:spcAft>
              <a:buNone/>
            </a:pPr>
            <a:r>
              <a:t/>
            </a:r>
            <a:endParaRPr sz="1000">
              <a:solidFill>
                <a:schemeClr val="accent2"/>
              </a:solidFill>
              <a:latin typeface="DM Sans"/>
              <a:ea typeface="DM Sans"/>
              <a:cs typeface="DM Sans"/>
              <a:sym typeface="DM Sans"/>
            </a:endParaRPr>
          </a:p>
        </p:txBody>
      </p:sp>
      <p:sp>
        <p:nvSpPr>
          <p:cNvPr id="1704" name="Google Shape;1704;p54"/>
          <p:cNvSpPr txBox="1"/>
          <p:nvPr>
            <p:ph idx="1" type="subTitle"/>
          </p:nvPr>
        </p:nvSpPr>
        <p:spPr>
          <a:xfrm>
            <a:off x="3157050" y="1883207"/>
            <a:ext cx="2829900" cy="1043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Do you have any questions?</a:t>
            </a:r>
            <a:endParaRPr/>
          </a:p>
          <a:p>
            <a:pPr indent="0" lvl="0" marL="0" rtl="0" algn="ctr">
              <a:spcBef>
                <a:spcPts val="0"/>
              </a:spcBef>
              <a:spcAft>
                <a:spcPts val="0"/>
              </a:spcAft>
              <a:buNone/>
            </a:pPr>
            <a:r>
              <a:t/>
            </a:r>
            <a:endParaRPr/>
          </a:p>
          <a:p>
            <a:pPr indent="0" lvl="0" marL="0" rtl="0" algn="ctr">
              <a:spcBef>
                <a:spcPts val="0"/>
              </a:spcBef>
              <a:spcAft>
                <a:spcPts val="0"/>
              </a:spcAft>
              <a:buNone/>
            </a:pPr>
            <a:r>
              <a:rPr lang="en"/>
              <a:t>youremail@freepik.com</a:t>
            </a:r>
            <a:endParaRPr/>
          </a:p>
          <a:p>
            <a:pPr indent="0" lvl="0" marL="0" rtl="0" algn="ctr">
              <a:spcBef>
                <a:spcPts val="0"/>
              </a:spcBef>
              <a:spcAft>
                <a:spcPts val="0"/>
              </a:spcAft>
              <a:buNone/>
            </a:pPr>
            <a:r>
              <a:rPr lang="en"/>
              <a:t>+91 620 421 838</a:t>
            </a:r>
            <a:endParaRPr/>
          </a:p>
          <a:p>
            <a:pPr indent="0" lvl="0" marL="0" rtl="0" algn="ctr">
              <a:spcBef>
                <a:spcPts val="0"/>
              </a:spcBef>
              <a:spcAft>
                <a:spcPts val="0"/>
              </a:spcAft>
              <a:buNone/>
            </a:pPr>
            <a:r>
              <a:rPr lang="en"/>
              <a:t>yourcompany.com</a:t>
            </a:r>
            <a:endParaRPr/>
          </a:p>
          <a:p>
            <a:pPr indent="0" lvl="0" marL="0" rtl="0" algn="ctr">
              <a:spcBef>
                <a:spcPts val="0"/>
              </a:spcBef>
              <a:spcAft>
                <a:spcPts val="0"/>
              </a:spcAft>
              <a:buNone/>
            </a:pPr>
            <a:r>
              <a:t/>
            </a:r>
            <a:endParaRPr/>
          </a:p>
        </p:txBody>
      </p:sp>
      <p:grpSp>
        <p:nvGrpSpPr>
          <p:cNvPr id="1705" name="Google Shape;1705;p54"/>
          <p:cNvGrpSpPr/>
          <p:nvPr/>
        </p:nvGrpSpPr>
        <p:grpSpPr>
          <a:xfrm>
            <a:off x="3941909" y="3079307"/>
            <a:ext cx="1260181" cy="356865"/>
            <a:chOff x="3941917" y="2926907"/>
            <a:chExt cx="1260181" cy="356865"/>
          </a:xfrm>
        </p:grpSpPr>
        <p:grpSp>
          <p:nvGrpSpPr>
            <p:cNvPr id="1706" name="Google Shape;1706;p54"/>
            <p:cNvGrpSpPr/>
            <p:nvPr/>
          </p:nvGrpSpPr>
          <p:grpSpPr>
            <a:xfrm>
              <a:off x="3941917" y="2926907"/>
              <a:ext cx="362920" cy="356865"/>
              <a:chOff x="2866317" y="3817357"/>
              <a:chExt cx="362920" cy="356865"/>
            </a:xfrm>
          </p:grpSpPr>
          <p:sp>
            <p:nvSpPr>
              <p:cNvPr id="1707" name="Google Shape;1707;p54"/>
              <p:cNvSpPr/>
              <p:nvPr/>
            </p:nvSpPr>
            <p:spPr>
              <a:xfrm>
                <a:off x="2866317" y="3817357"/>
                <a:ext cx="356865" cy="356498"/>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54"/>
              <p:cNvSpPr/>
              <p:nvPr/>
            </p:nvSpPr>
            <p:spPr>
              <a:xfrm>
                <a:off x="3021457" y="3817357"/>
                <a:ext cx="207780" cy="356576"/>
              </a:xfrm>
              <a:custGeom>
                <a:rect b="b" l="l" r="r" t="t"/>
                <a:pathLst>
                  <a:path extrusionOk="0" h="13602" w="7926">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54"/>
              <p:cNvSpPr/>
              <p:nvPr/>
            </p:nvSpPr>
            <p:spPr>
              <a:xfrm>
                <a:off x="2928367" y="3894561"/>
                <a:ext cx="194175" cy="279662"/>
              </a:xfrm>
              <a:custGeom>
                <a:rect b="b" l="l" r="r" t="t"/>
                <a:pathLst>
                  <a:path extrusionOk="0" h="10668" w="7407">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0" name="Google Shape;1710;p54"/>
            <p:cNvGrpSpPr/>
            <p:nvPr/>
          </p:nvGrpSpPr>
          <p:grpSpPr>
            <a:xfrm>
              <a:off x="4390350" y="2926907"/>
              <a:ext cx="362920" cy="356865"/>
              <a:chOff x="3314750" y="3817357"/>
              <a:chExt cx="362920" cy="356865"/>
            </a:xfrm>
          </p:grpSpPr>
          <p:sp>
            <p:nvSpPr>
              <p:cNvPr id="1711" name="Google Shape;1711;p54"/>
              <p:cNvSpPr/>
              <p:nvPr/>
            </p:nvSpPr>
            <p:spPr>
              <a:xfrm>
                <a:off x="3314750"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54"/>
              <p:cNvSpPr/>
              <p:nvPr/>
            </p:nvSpPr>
            <p:spPr>
              <a:xfrm>
                <a:off x="3469891" y="3817357"/>
                <a:ext cx="207780" cy="356865"/>
              </a:xfrm>
              <a:custGeom>
                <a:rect b="b" l="l" r="r" t="t"/>
                <a:pathLst>
                  <a:path extrusionOk="0" h="13613" w="7926">
                    <a:moveTo>
                      <a:pt x="881" y="0"/>
                    </a:moveTo>
                    <a:cubicBezTo>
                      <a:pt x="884" y="0"/>
                      <a:pt x="886" y="0"/>
                      <a:pt x="888" y="0"/>
                    </a:cubicBezTo>
                    <a:lnTo>
                      <a:pt x="888" y="0"/>
                    </a:lnTo>
                    <a:cubicBezTo>
                      <a:pt x="891" y="0"/>
                      <a:pt x="893" y="0"/>
                      <a:pt x="896" y="0"/>
                    </a:cubicBezTo>
                    <a:close/>
                    <a:moveTo>
                      <a:pt x="888" y="0"/>
                    </a:moveTo>
                    <a:lnTo>
                      <a:pt x="888" y="0"/>
                    </a:lnTo>
                    <a:cubicBezTo>
                      <a:pt x="588" y="0"/>
                      <a:pt x="301" y="15"/>
                      <a:pt x="1" y="58"/>
                    </a:cubicBezTo>
                    <a:cubicBezTo>
                      <a:pt x="3393" y="491"/>
                      <a:pt x="5934" y="3378"/>
                      <a:pt x="5934" y="6799"/>
                    </a:cubicBezTo>
                    <a:cubicBezTo>
                      <a:pt x="5934" y="10220"/>
                      <a:pt x="3393" y="13107"/>
                      <a:pt x="1" y="13555"/>
                    </a:cubicBezTo>
                    <a:cubicBezTo>
                      <a:pt x="299" y="13594"/>
                      <a:pt x="595" y="13612"/>
                      <a:pt x="887" y="13612"/>
                    </a:cubicBezTo>
                    <a:cubicBezTo>
                      <a:pt x="4418" y="13612"/>
                      <a:pt x="7441" y="10873"/>
                      <a:pt x="7680" y="7247"/>
                    </a:cubicBezTo>
                    <a:cubicBezTo>
                      <a:pt x="7926" y="3323"/>
                      <a:pt x="4826" y="4"/>
                      <a:pt x="88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54"/>
              <p:cNvSpPr/>
              <p:nvPr/>
            </p:nvSpPr>
            <p:spPr>
              <a:xfrm>
                <a:off x="3379082" y="3881296"/>
                <a:ext cx="228595" cy="228595"/>
              </a:xfrm>
              <a:custGeom>
                <a:rect b="b" l="l" r="r" t="t"/>
                <a:pathLst>
                  <a:path extrusionOk="0" h="8720" w="8720">
                    <a:moveTo>
                      <a:pt x="6886" y="448"/>
                    </a:moveTo>
                    <a:cubicBezTo>
                      <a:pt x="7651" y="448"/>
                      <a:pt x="8272" y="1069"/>
                      <a:pt x="8272" y="1834"/>
                    </a:cubicBezTo>
                    <a:lnTo>
                      <a:pt x="8272" y="6872"/>
                    </a:lnTo>
                    <a:lnTo>
                      <a:pt x="8272" y="6886"/>
                    </a:lnTo>
                    <a:cubicBezTo>
                      <a:pt x="8272" y="7652"/>
                      <a:pt x="7651" y="8272"/>
                      <a:pt x="6872" y="8272"/>
                    </a:cubicBezTo>
                    <a:lnTo>
                      <a:pt x="1848" y="8272"/>
                    </a:lnTo>
                    <a:cubicBezTo>
                      <a:pt x="1069" y="8272"/>
                      <a:pt x="448" y="7652"/>
                      <a:pt x="448" y="6886"/>
                    </a:cubicBezTo>
                    <a:lnTo>
                      <a:pt x="448" y="1834"/>
                    </a:lnTo>
                    <a:cubicBezTo>
                      <a:pt x="448" y="1069"/>
                      <a:pt x="1069" y="448"/>
                      <a:pt x="1848" y="448"/>
                    </a:cubicBezTo>
                    <a:close/>
                    <a:moveTo>
                      <a:pt x="1848" y="1"/>
                    </a:moveTo>
                    <a:cubicBezTo>
                      <a:pt x="823" y="1"/>
                      <a:pt x="0" y="824"/>
                      <a:pt x="0" y="1834"/>
                    </a:cubicBezTo>
                    <a:lnTo>
                      <a:pt x="0" y="6872"/>
                    </a:lnTo>
                    <a:cubicBezTo>
                      <a:pt x="0" y="7897"/>
                      <a:pt x="823" y="8720"/>
                      <a:pt x="1848" y="8720"/>
                    </a:cubicBezTo>
                    <a:lnTo>
                      <a:pt x="6886" y="8720"/>
                    </a:lnTo>
                    <a:cubicBezTo>
                      <a:pt x="7897" y="8720"/>
                      <a:pt x="8719" y="7897"/>
                      <a:pt x="8719" y="6886"/>
                    </a:cubicBezTo>
                    <a:lnTo>
                      <a:pt x="8719" y="1834"/>
                    </a:lnTo>
                    <a:cubicBezTo>
                      <a:pt x="8719" y="824"/>
                      <a:pt x="7897" y="1"/>
                      <a:pt x="687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54"/>
              <p:cNvSpPr/>
              <p:nvPr/>
            </p:nvSpPr>
            <p:spPr>
              <a:xfrm>
                <a:off x="3412768" y="3935430"/>
                <a:ext cx="140408" cy="120274"/>
              </a:xfrm>
              <a:custGeom>
                <a:rect b="b" l="l" r="r" t="t"/>
                <a:pathLst>
                  <a:path extrusionOk="0" h="4588" w="5356">
                    <a:moveTo>
                      <a:pt x="3063" y="447"/>
                    </a:moveTo>
                    <a:cubicBezTo>
                      <a:pt x="4013" y="447"/>
                      <a:pt x="4923" y="1183"/>
                      <a:pt x="4923" y="2295"/>
                    </a:cubicBezTo>
                    <a:cubicBezTo>
                      <a:pt x="4908" y="3320"/>
                      <a:pt x="4085" y="4143"/>
                      <a:pt x="3075" y="4143"/>
                    </a:cubicBezTo>
                    <a:cubicBezTo>
                      <a:pt x="1429" y="4143"/>
                      <a:pt x="592" y="2151"/>
                      <a:pt x="1761" y="996"/>
                    </a:cubicBezTo>
                    <a:cubicBezTo>
                      <a:pt x="2140" y="617"/>
                      <a:pt x="2606" y="447"/>
                      <a:pt x="3063" y="447"/>
                    </a:cubicBezTo>
                    <a:close/>
                    <a:moveTo>
                      <a:pt x="3075" y="0"/>
                    </a:moveTo>
                    <a:cubicBezTo>
                      <a:pt x="1025" y="0"/>
                      <a:pt x="0" y="2468"/>
                      <a:pt x="1444" y="3912"/>
                    </a:cubicBezTo>
                    <a:cubicBezTo>
                      <a:pt x="1910" y="4379"/>
                      <a:pt x="2484" y="4587"/>
                      <a:pt x="3047" y="4587"/>
                    </a:cubicBezTo>
                    <a:cubicBezTo>
                      <a:pt x="4225" y="4587"/>
                      <a:pt x="5356" y="3673"/>
                      <a:pt x="5356" y="2295"/>
                    </a:cubicBezTo>
                    <a:cubicBezTo>
                      <a:pt x="5356" y="1025"/>
                      <a:pt x="4331" y="0"/>
                      <a:pt x="307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54"/>
              <p:cNvSpPr/>
              <p:nvPr/>
            </p:nvSpPr>
            <p:spPr>
              <a:xfrm>
                <a:off x="3539518" y="3910447"/>
                <a:ext cx="31065" cy="31039"/>
              </a:xfrm>
              <a:custGeom>
                <a:rect b="b" l="l" r="r" t="t"/>
                <a:pathLst>
                  <a:path extrusionOk="0" h="1184" w="1185">
                    <a:moveTo>
                      <a:pt x="593" y="0"/>
                    </a:moveTo>
                    <a:cubicBezTo>
                      <a:pt x="275" y="0"/>
                      <a:pt x="1" y="260"/>
                      <a:pt x="1" y="592"/>
                    </a:cubicBezTo>
                    <a:cubicBezTo>
                      <a:pt x="1" y="910"/>
                      <a:pt x="275" y="1184"/>
                      <a:pt x="593" y="1184"/>
                    </a:cubicBezTo>
                    <a:cubicBezTo>
                      <a:pt x="925" y="1184"/>
                      <a:pt x="1185" y="910"/>
                      <a:pt x="1185" y="592"/>
                    </a:cubicBezTo>
                    <a:cubicBezTo>
                      <a:pt x="1185" y="260"/>
                      <a:pt x="925" y="0"/>
                      <a:pt x="59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6" name="Google Shape;1716;p54"/>
            <p:cNvGrpSpPr/>
            <p:nvPr/>
          </p:nvGrpSpPr>
          <p:grpSpPr>
            <a:xfrm>
              <a:off x="4838784" y="2926907"/>
              <a:ext cx="363314" cy="356576"/>
              <a:chOff x="3763184" y="3817357"/>
              <a:chExt cx="363314" cy="356576"/>
            </a:xfrm>
          </p:grpSpPr>
          <p:sp>
            <p:nvSpPr>
              <p:cNvPr id="1717" name="Google Shape;1717;p54"/>
              <p:cNvSpPr/>
              <p:nvPr/>
            </p:nvSpPr>
            <p:spPr>
              <a:xfrm>
                <a:off x="3763184"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54"/>
              <p:cNvSpPr/>
              <p:nvPr/>
            </p:nvSpPr>
            <p:spPr>
              <a:xfrm>
                <a:off x="3918324"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54"/>
              <p:cNvSpPr/>
              <p:nvPr/>
            </p:nvSpPr>
            <p:spPr>
              <a:xfrm>
                <a:off x="3848330" y="3964188"/>
                <a:ext cx="39375" cy="116945"/>
              </a:xfrm>
              <a:custGeom>
                <a:rect b="b" l="l" r="r" t="t"/>
                <a:pathLst>
                  <a:path extrusionOk="0" h="4461" w="1502">
                    <a:moveTo>
                      <a:pt x="58" y="0"/>
                    </a:moveTo>
                    <a:cubicBezTo>
                      <a:pt x="29" y="0"/>
                      <a:pt x="0" y="29"/>
                      <a:pt x="0" y="58"/>
                    </a:cubicBezTo>
                    <a:lnTo>
                      <a:pt x="0" y="4403"/>
                    </a:lnTo>
                    <a:cubicBezTo>
                      <a:pt x="0" y="4432"/>
                      <a:pt x="29" y="4461"/>
                      <a:pt x="58" y="4461"/>
                    </a:cubicBezTo>
                    <a:lnTo>
                      <a:pt x="1444" y="4461"/>
                    </a:lnTo>
                    <a:cubicBezTo>
                      <a:pt x="1473" y="4461"/>
                      <a:pt x="1502" y="4446"/>
                      <a:pt x="1502" y="4403"/>
                    </a:cubicBezTo>
                    <a:lnTo>
                      <a:pt x="1502" y="58"/>
                    </a:lnTo>
                    <a:cubicBezTo>
                      <a:pt x="1502" y="29"/>
                      <a:pt x="1473" y="0"/>
                      <a:pt x="14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54"/>
              <p:cNvSpPr/>
              <p:nvPr/>
            </p:nvSpPr>
            <p:spPr>
              <a:xfrm>
                <a:off x="3832418" y="3894403"/>
                <a:ext cx="55287" cy="47475"/>
              </a:xfrm>
              <a:custGeom>
                <a:rect b="b" l="l" r="r" t="t"/>
                <a:pathLst>
                  <a:path extrusionOk="0" h="1811" w="2109">
                    <a:moveTo>
                      <a:pt x="1208" y="0"/>
                    </a:moveTo>
                    <a:cubicBezTo>
                      <a:pt x="987" y="0"/>
                      <a:pt x="761" y="83"/>
                      <a:pt x="578" y="266"/>
                    </a:cubicBezTo>
                    <a:cubicBezTo>
                      <a:pt x="1" y="829"/>
                      <a:pt x="405" y="1810"/>
                      <a:pt x="1214" y="1810"/>
                    </a:cubicBezTo>
                    <a:cubicBezTo>
                      <a:pt x="1704" y="1810"/>
                      <a:pt x="2109" y="1406"/>
                      <a:pt x="2109" y="901"/>
                    </a:cubicBezTo>
                    <a:cubicBezTo>
                      <a:pt x="2109" y="355"/>
                      <a:pt x="1668" y="0"/>
                      <a:pt x="120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54"/>
              <p:cNvSpPr/>
              <p:nvPr/>
            </p:nvSpPr>
            <p:spPr>
              <a:xfrm>
                <a:off x="3925901" y="3964161"/>
                <a:ext cx="124914" cy="117365"/>
              </a:xfrm>
              <a:custGeom>
                <a:rect b="b" l="l" r="r" t="t"/>
                <a:pathLst>
                  <a:path extrusionOk="0" h="4477" w="4765">
                    <a:moveTo>
                      <a:pt x="2716" y="1"/>
                    </a:moveTo>
                    <a:cubicBezTo>
                      <a:pt x="2701" y="1"/>
                      <a:pt x="2686" y="1"/>
                      <a:pt x="2671" y="1"/>
                    </a:cubicBezTo>
                    <a:cubicBezTo>
                      <a:pt x="2180" y="1"/>
                      <a:pt x="1718" y="145"/>
                      <a:pt x="1314" y="434"/>
                    </a:cubicBezTo>
                    <a:cubicBezTo>
                      <a:pt x="1304" y="441"/>
                      <a:pt x="1294" y="444"/>
                      <a:pt x="1284" y="444"/>
                    </a:cubicBezTo>
                    <a:cubicBezTo>
                      <a:pt x="1248" y="444"/>
                      <a:pt x="1213" y="410"/>
                      <a:pt x="1213" y="376"/>
                    </a:cubicBezTo>
                    <a:lnTo>
                      <a:pt x="1213" y="59"/>
                    </a:lnTo>
                    <a:cubicBezTo>
                      <a:pt x="1213" y="30"/>
                      <a:pt x="1170" y="1"/>
                      <a:pt x="1141" y="1"/>
                    </a:cubicBezTo>
                    <a:lnTo>
                      <a:pt x="58" y="1"/>
                    </a:lnTo>
                    <a:cubicBezTo>
                      <a:pt x="29" y="1"/>
                      <a:pt x="1" y="30"/>
                      <a:pt x="1" y="59"/>
                    </a:cubicBezTo>
                    <a:lnTo>
                      <a:pt x="1" y="4389"/>
                    </a:lnTo>
                    <a:cubicBezTo>
                      <a:pt x="1" y="4433"/>
                      <a:pt x="29" y="4462"/>
                      <a:pt x="58" y="4462"/>
                    </a:cubicBezTo>
                    <a:lnTo>
                      <a:pt x="1430" y="4462"/>
                    </a:lnTo>
                    <a:cubicBezTo>
                      <a:pt x="1473" y="4462"/>
                      <a:pt x="1502" y="4433"/>
                      <a:pt x="1502" y="4389"/>
                    </a:cubicBezTo>
                    <a:lnTo>
                      <a:pt x="1502" y="2859"/>
                    </a:lnTo>
                    <a:cubicBezTo>
                      <a:pt x="1502" y="2354"/>
                      <a:pt x="1617" y="1502"/>
                      <a:pt x="2382" y="1502"/>
                    </a:cubicBezTo>
                    <a:cubicBezTo>
                      <a:pt x="3133" y="1502"/>
                      <a:pt x="3249" y="2354"/>
                      <a:pt x="3249" y="2859"/>
                    </a:cubicBezTo>
                    <a:lnTo>
                      <a:pt x="3249" y="4404"/>
                    </a:lnTo>
                    <a:cubicBezTo>
                      <a:pt x="3249" y="4433"/>
                      <a:pt x="3277" y="4462"/>
                      <a:pt x="3321" y="4462"/>
                    </a:cubicBezTo>
                    <a:lnTo>
                      <a:pt x="3321" y="4476"/>
                    </a:lnTo>
                    <a:lnTo>
                      <a:pt x="4692" y="4476"/>
                    </a:lnTo>
                    <a:cubicBezTo>
                      <a:pt x="4721" y="4476"/>
                      <a:pt x="4750" y="4433"/>
                      <a:pt x="4750" y="4404"/>
                    </a:cubicBezTo>
                    <a:lnTo>
                      <a:pt x="4750" y="2383"/>
                    </a:lnTo>
                    <a:cubicBezTo>
                      <a:pt x="4764" y="1806"/>
                      <a:pt x="4591" y="1243"/>
                      <a:pt x="4259" y="766"/>
                    </a:cubicBezTo>
                    <a:cubicBezTo>
                      <a:pt x="3893" y="287"/>
                      <a:pt x="3320" y="1"/>
                      <a:pt x="271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25" name="Shape 1725"/>
        <p:cNvGrpSpPr/>
        <p:nvPr/>
      </p:nvGrpSpPr>
      <p:grpSpPr>
        <a:xfrm>
          <a:off x="0" y="0"/>
          <a:ext cx="0" cy="0"/>
          <a:chOff x="0" y="0"/>
          <a:chExt cx="0" cy="0"/>
        </a:xfrm>
      </p:grpSpPr>
      <p:sp>
        <p:nvSpPr>
          <p:cNvPr id="1726" name="Google Shape;1726;p55"/>
          <p:cNvSpPr txBox="1"/>
          <p:nvPr>
            <p:ph type="title"/>
          </p:nvPr>
        </p:nvSpPr>
        <p:spPr>
          <a:xfrm>
            <a:off x="2599800" y="557100"/>
            <a:ext cx="3944400" cy="303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Alternative Icons</a:t>
            </a:r>
            <a:endParaRPr/>
          </a:p>
        </p:txBody>
      </p:sp>
      <p:grpSp>
        <p:nvGrpSpPr>
          <p:cNvPr id="1727" name="Google Shape;1727;p55"/>
          <p:cNvGrpSpPr/>
          <p:nvPr/>
        </p:nvGrpSpPr>
        <p:grpSpPr>
          <a:xfrm>
            <a:off x="7601231" y="1337611"/>
            <a:ext cx="481323" cy="480999"/>
            <a:chOff x="5733275" y="166475"/>
            <a:chExt cx="371850" cy="371600"/>
          </a:xfrm>
        </p:grpSpPr>
        <p:sp>
          <p:nvSpPr>
            <p:cNvPr id="1728" name="Google Shape;1728;p55"/>
            <p:cNvSpPr/>
            <p:nvPr/>
          </p:nvSpPr>
          <p:spPr>
            <a:xfrm>
              <a:off x="5995950" y="185675"/>
              <a:ext cx="25600" cy="25675"/>
            </a:xfrm>
            <a:custGeom>
              <a:rect b="b" l="l" r="r" t="t"/>
              <a:pathLst>
                <a:path extrusionOk="0" h="1027" w="1024">
                  <a:moveTo>
                    <a:pt x="257" y="1"/>
                  </a:moveTo>
                  <a:lnTo>
                    <a:pt x="0" y="257"/>
                  </a:lnTo>
                  <a:lnTo>
                    <a:pt x="0" y="770"/>
                  </a:lnTo>
                  <a:lnTo>
                    <a:pt x="257" y="1027"/>
                  </a:lnTo>
                  <a:lnTo>
                    <a:pt x="767" y="1027"/>
                  </a:lnTo>
                  <a:lnTo>
                    <a:pt x="1024" y="770"/>
                  </a:lnTo>
                  <a:lnTo>
                    <a:pt x="1024" y="257"/>
                  </a:lnTo>
                  <a:lnTo>
                    <a:pt x="76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55"/>
            <p:cNvSpPr/>
            <p:nvPr/>
          </p:nvSpPr>
          <p:spPr>
            <a:xfrm>
              <a:off x="6034350" y="166475"/>
              <a:ext cx="25650" cy="25650"/>
            </a:xfrm>
            <a:custGeom>
              <a:rect b="b" l="l" r="r" t="t"/>
              <a:pathLst>
                <a:path extrusionOk="0" h="1026" w="1026">
                  <a:moveTo>
                    <a:pt x="256" y="0"/>
                  </a:moveTo>
                  <a:lnTo>
                    <a:pt x="1" y="257"/>
                  </a:lnTo>
                  <a:lnTo>
                    <a:pt x="1" y="769"/>
                  </a:lnTo>
                  <a:lnTo>
                    <a:pt x="256" y="1025"/>
                  </a:lnTo>
                  <a:lnTo>
                    <a:pt x="769" y="1024"/>
                  </a:lnTo>
                  <a:lnTo>
                    <a:pt x="1026" y="768"/>
                  </a:lnTo>
                  <a:lnTo>
                    <a:pt x="1026" y="257"/>
                  </a:lnTo>
                  <a:lnTo>
                    <a:pt x="76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55"/>
            <p:cNvSpPr/>
            <p:nvPr/>
          </p:nvSpPr>
          <p:spPr>
            <a:xfrm>
              <a:off x="5886550" y="225700"/>
              <a:ext cx="136975" cy="162875"/>
            </a:xfrm>
            <a:custGeom>
              <a:rect b="b" l="l" r="r" t="t"/>
              <a:pathLst>
                <a:path extrusionOk="0" h="6515" w="5479">
                  <a:moveTo>
                    <a:pt x="4395" y="0"/>
                  </a:moveTo>
                  <a:lnTo>
                    <a:pt x="1" y="5118"/>
                  </a:lnTo>
                  <a:lnTo>
                    <a:pt x="778" y="6515"/>
                  </a:lnTo>
                  <a:lnTo>
                    <a:pt x="5478" y="1090"/>
                  </a:lnTo>
                  <a:lnTo>
                    <a:pt x="5478" y="1090"/>
                  </a:lnTo>
                  <a:cubicBezTo>
                    <a:pt x="5453" y="1092"/>
                    <a:pt x="5428" y="1093"/>
                    <a:pt x="5403" y="1093"/>
                  </a:cubicBezTo>
                  <a:cubicBezTo>
                    <a:pt x="4820" y="1093"/>
                    <a:pt x="4378" y="556"/>
                    <a:pt x="439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55"/>
            <p:cNvSpPr/>
            <p:nvPr/>
          </p:nvSpPr>
          <p:spPr>
            <a:xfrm>
              <a:off x="5962625" y="250475"/>
              <a:ext cx="42850" cy="39675"/>
            </a:xfrm>
            <a:custGeom>
              <a:rect b="b" l="l" r="r" t="t"/>
              <a:pathLst>
                <a:path extrusionOk="0" h="1587" w="1714">
                  <a:moveTo>
                    <a:pt x="283" y="0"/>
                  </a:moveTo>
                  <a:cubicBezTo>
                    <a:pt x="217" y="0"/>
                    <a:pt x="150" y="26"/>
                    <a:pt x="100" y="77"/>
                  </a:cubicBezTo>
                  <a:cubicBezTo>
                    <a:pt x="0" y="178"/>
                    <a:pt x="2" y="340"/>
                    <a:pt x="103" y="439"/>
                  </a:cubicBezTo>
                  <a:lnTo>
                    <a:pt x="1192" y="1513"/>
                  </a:lnTo>
                  <a:cubicBezTo>
                    <a:pt x="1240" y="1559"/>
                    <a:pt x="1304" y="1586"/>
                    <a:pt x="1371" y="1587"/>
                  </a:cubicBezTo>
                  <a:lnTo>
                    <a:pt x="1371" y="1587"/>
                  </a:lnTo>
                  <a:cubicBezTo>
                    <a:pt x="1600" y="1585"/>
                    <a:pt x="1714" y="1309"/>
                    <a:pt x="1552" y="1147"/>
                  </a:cubicBezTo>
                  <a:lnTo>
                    <a:pt x="462" y="73"/>
                  </a:lnTo>
                  <a:cubicBezTo>
                    <a:pt x="412" y="24"/>
                    <a:pt x="348" y="0"/>
                    <a:pt x="283" y="0"/>
                  </a:cubicBezTo>
                  <a:close/>
                  <a:moveTo>
                    <a:pt x="1371" y="1587"/>
                  </a:moveTo>
                  <a:lnTo>
                    <a:pt x="1371" y="1587"/>
                  </a:lnTo>
                  <a:cubicBezTo>
                    <a:pt x="1371" y="1587"/>
                    <a:pt x="1371" y="1587"/>
                    <a:pt x="1371" y="1587"/>
                  </a:cubicBezTo>
                  <a:lnTo>
                    <a:pt x="1372" y="1587"/>
                  </a:lnTo>
                  <a:cubicBezTo>
                    <a:pt x="1372" y="1587"/>
                    <a:pt x="1372" y="1587"/>
                    <a:pt x="1371" y="158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55"/>
            <p:cNvSpPr/>
            <p:nvPr/>
          </p:nvSpPr>
          <p:spPr>
            <a:xfrm>
              <a:off x="5937575" y="279775"/>
              <a:ext cx="41700" cy="38950"/>
            </a:xfrm>
            <a:custGeom>
              <a:rect b="b" l="l" r="r" t="t"/>
              <a:pathLst>
                <a:path extrusionOk="0" h="1558" w="1668">
                  <a:moveTo>
                    <a:pt x="282" y="0"/>
                  </a:moveTo>
                  <a:cubicBezTo>
                    <a:pt x="217" y="0"/>
                    <a:pt x="151" y="25"/>
                    <a:pt x="101" y="76"/>
                  </a:cubicBezTo>
                  <a:cubicBezTo>
                    <a:pt x="1" y="175"/>
                    <a:pt x="1" y="338"/>
                    <a:pt x="101" y="438"/>
                  </a:cubicBezTo>
                  <a:lnTo>
                    <a:pt x="1146" y="1481"/>
                  </a:lnTo>
                  <a:cubicBezTo>
                    <a:pt x="1194" y="1530"/>
                    <a:pt x="1258" y="1557"/>
                    <a:pt x="1327" y="1557"/>
                  </a:cubicBezTo>
                  <a:lnTo>
                    <a:pt x="1327" y="1557"/>
                  </a:lnTo>
                  <a:cubicBezTo>
                    <a:pt x="1555" y="1556"/>
                    <a:pt x="1667" y="1281"/>
                    <a:pt x="1507" y="1120"/>
                  </a:cubicBezTo>
                  <a:lnTo>
                    <a:pt x="463" y="76"/>
                  </a:lnTo>
                  <a:cubicBezTo>
                    <a:pt x="414" y="25"/>
                    <a:pt x="348" y="0"/>
                    <a:pt x="282" y="0"/>
                  </a:cubicBezTo>
                  <a:close/>
                  <a:moveTo>
                    <a:pt x="1327" y="1557"/>
                  </a:moveTo>
                  <a:cubicBezTo>
                    <a:pt x="1326" y="1557"/>
                    <a:pt x="1326" y="1557"/>
                    <a:pt x="1326" y="1557"/>
                  </a:cubicBezTo>
                  <a:lnTo>
                    <a:pt x="1328" y="1557"/>
                  </a:lnTo>
                  <a:cubicBezTo>
                    <a:pt x="1327" y="1557"/>
                    <a:pt x="1327" y="1557"/>
                    <a:pt x="1327" y="155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55"/>
            <p:cNvSpPr/>
            <p:nvPr/>
          </p:nvSpPr>
          <p:spPr>
            <a:xfrm>
              <a:off x="5912600" y="309150"/>
              <a:ext cx="42150" cy="39725"/>
            </a:xfrm>
            <a:custGeom>
              <a:rect b="b" l="l" r="r" t="t"/>
              <a:pathLst>
                <a:path extrusionOk="0" h="1589" w="1686">
                  <a:moveTo>
                    <a:pt x="281" y="0"/>
                  </a:moveTo>
                  <a:cubicBezTo>
                    <a:pt x="217" y="0"/>
                    <a:pt x="152" y="25"/>
                    <a:pt x="103" y="74"/>
                  </a:cubicBezTo>
                  <a:cubicBezTo>
                    <a:pt x="3" y="172"/>
                    <a:pt x="1" y="332"/>
                    <a:pt x="96" y="432"/>
                  </a:cubicBezTo>
                  <a:lnTo>
                    <a:pt x="1163" y="1513"/>
                  </a:lnTo>
                  <a:cubicBezTo>
                    <a:pt x="1210" y="1562"/>
                    <a:pt x="1276" y="1589"/>
                    <a:pt x="1345" y="1589"/>
                  </a:cubicBezTo>
                  <a:cubicBezTo>
                    <a:pt x="1572" y="1589"/>
                    <a:pt x="1686" y="1315"/>
                    <a:pt x="1526" y="1153"/>
                  </a:cubicBezTo>
                  <a:lnTo>
                    <a:pt x="461" y="74"/>
                  </a:lnTo>
                  <a:cubicBezTo>
                    <a:pt x="411" y="25"/>
                    <a:pt x="346" y="0"/>
                    <a:pt x="28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55"/>
            <p:cNvSpPr/>
            <p:nvPr/>
          </p:nvSpPr>
          <p:spPr>
            <a:xfrm>
              <a:off x="5988200" y="166475"/>
              <a:ext cx="116925" cy="86750"/>
            </a:xfrm>
            <a:custGeom>
              <a:rect b="b" l="l" r="r" t="t"/>
              <a:pathLst>
                <a:path extrusionOk="0" h="3470" w="4677">
                  <a:moveTo>
                    <a:pt x="4000" y="0"/>
                  </a:moveTo>
                  <a:cubicBezTo>
                    <a:pt x="3967" y="0"/>
                    <a:pt x="3933" y="2"/>
                    <a:pt x="3896" y="5"/>
                  </a:cubicBezTo>
                  <a:cubicBezTo>
                    <a:pt x="3896" y="5"/>
                    <a:pt x="3467" y="42"/>
                    <a:pt x="2864" y="250"/>
                  </a:cubicBezTo>
                  <a:lnTo>
                    <a:pt x="2872" y="257"/>
                  </a:lnTo>
                  <a:lnTo>
                    <a:pt x="2872" y="769"/>
                  </a:lnTo>
                  <a:lnTo>
                    <a:pt x="2615" y="1025"/>
                  </a:lnTo>
                  <a:lnTo>
                    <a:pt x="2102" y="1025"/>
                  </a:lnTo>
                  <a:lnTo>
                    <a:pt x="1847" y="769"/>
                  </a:lnTo>
                  <a:lnTo>
                    <a:pt x="1847" y="716"/>
                  </a:lnTo>
                  <a:cubicBezTo>
                    <a:pt x="1670" y="820"/>
                    <a:pt x="1499" y="934"/>
                    <a:pt x="1335" y="1058"/>
                  </a:cubicBezTo>
                  <a:lnTo>
                    <a:pt x="1335" y="1538"/>
                  </a:lnTo>
                  <a:lnTo>
                    <a:pt x="1078" y="1796"/>
                  </a:lnTo>
                  <a:lnTo>
                    <a:pt x="567" y="1796"/>
                  </a:lnTo>
                  <a:lnTo>
                    <a:pt x="551" y="1779"/>
                  </a:lnTo>
                  <a:lnTo>
                    <a:pt x="551" y="1779"/>
                  </a:lnTo>
                  <a:cubicBezTo>
                    <a:pt x="0" y="2456"/>
                    <a:pt x="528" y="3470"/>
                    <a:pt x="1326" y="3470"/>
                  </a:cubicBezTo>
                  <a:cubicBezTo>
                    <a:pt x="1428" y="3470"/>
                    <a:pt x="1535" y="3453"/>
                    <a:pt x="1644" y="3417"/>
                  </a:cubicBezTo>
                  <a:cubicBezTo>
                    <a:pt x="1776" y="3374"/>
                    <a:pt x="1900" y="3312"/>
                    <a:pt x="2012" y="3232"/>
                  </a:cubicBezTo>
                  <a:cubicBezTo>
                    <a:pt x="2181" y="3112"/>
                    <a:pt x="2301" y="2934"/>
                    <a:pt x="2362" y="2736"/>
                  </a:cubicBezTo>
                  <a:cubicBezTo>
                    <a:pt x="2428" y="2531"/>
                    <a:pt x="2471" y="2230"/>
                    <a:pt x="2778" y="1947"/>
                  </a:cubicBezTo>
                  <a:cubicBezTo>
                    <a:pt x="2932" y="1803"/>
                    <a:pt x="3261" y="1682"/>
                    <a:pt x="3515" y="1578"/>
                  </a:cubicBezTo>
                  <a:cubicBezTo>
                    <a:pt x="3712" y="1498"/>
                    <a:pt x="4077" y="1544"/>
                    <a:pt x="4385" y="1212"/>
                  </a:cubicBezTo>
                  <a:cubicBezTo>
                    <a:pt x="4586" y="992"/>
                    <a:pt x="4677" y="678"/>
                    <a:pt x="4584" y="393"/>
                  </a:cubicBezTo>
                  <a:lnTo>
                    <a:pt x="4582" y="392"/>
                  </a:lnTo>
                  <a:cubicBezTo>
                    <a:pt x="4515" y="193"/>
                    <a:pt x="4358" y="0"/>
                    <a:pt x="400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55"/>
            <p:cNvSpPr/>
            <p:nvPr/>
          </p:nvSpPr>
          <p:spPr>
            <a:xfrm>
              <a:off x="5733275" y="317350"/>
              <a:ext cx="217825" cy="220725"/>
            </a:xfrm>
            <a:custGeom>
              <a:rect b="b" l="l" r="r" t="t"/>
              <a:pathLst>
                <a:path extrusionOk="0" h="8829" w="8713">
                  <a:moveTo>
                    <a:pt x="6150" y="0"/>
                  </a:moveTo>
                  <a:lnTo>
                    <a:pt x="0" y="3191"/>
                  </a:lnTo>
                  <a:lnTo>
                    <a:pt x="664" y="6779"/>
                  </a:lnTo>
                  <a:cubicBezTo>
                    <a:pt x="1717" y="7039"/>
                    <a:pt x="2535" y="7781"/>
                    <a:pt x="2819" y="8828"/>
                  </a:cubicBezTo>
                  <a:lnTo>
                    <a:pt x="6354" y="8828"/>
                  </a:lnTo>
                  <a:lnTo>
                    <a:pt x="8713" y="2422"/>
                  </a:lnTo>
                  <a:lnTo>
                    <a:pt x="7932" y="1685"/>
                  </a:lnTo>
                  <a:lnTo>
                    <a:pt x="6907" y="2849"/>
                  </a:lnTo>
                  <a:lnTo>
                    <a:pt x="6132" y="1452"/>
                  </a:lnTo>
                  <a:lnTo>
                    <a:pt x="6835" y="647"/>
                  </a:lnTo>
                  <a:lnTo>
                    <a:pt x="615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55"/>
            <p:cNvSpPr/>
            <p:nvPr/>
          </p:nvSpPr>
          <p:spPr>
            <a:xfrm>
              <a:off x="5808200" y="397000"/>
              <a:ext cx="66025" cy="65500"/>
            </a:xfrm>
            <a:custGeom>
              <a:rect b="b" l="l" r="r" t="t"/>
              <a:pathLst>
                <a:path extrusionOk="0" h="2620" w="2641">
                  <a:moveTo>
                    <a:pt x="2358" y="1"/>
                  </a:moveTo>
                  <a:cubicBezTo>
                    <a:pt x="2290" y="1"/>
                    <a:pt x="2222" y="28"/>
                    <a:pt x="2171" y="81"/>
                  </a:cubicBezTo>
                  <a:lnTo>
                    <a:pt x="100" y="2184"/>
                  </a:lnTo>
                  <a:cubicBezTo>
                    <a:pt x="0" y="2283"/>
                    <a:pt x="1" y="2445"/>
                    <a:pt x="102" y="2545"/>
                  </a:cubicBezTo>
                  <a:cubicBezTo>
                    <a:pt x="149" y="2591"/>
                    <a:pt x="212" y="2618"/>
                    <a:pt x="278" y="2618"/>
                  </a:cubicBezTo>
                  <a:cubicBezTo>
                    <a:pt x="280" y="2618"/>
                    <a:pt x="281" y="2618"/>
                    <a:pt x="282" y="2618"/>
                  </a:cubicBezTo>
                  <a:lnTo>
                    <a:pt x="282" y="2619"/>
                  </a:lnTo>
                  <a:cubicBezTo>
                    <a:pt x="351" y="2619"/>
                    <a:pt x="416" y="2591"/>
                    <a:pt x="465" y="2542"/>
                  </a:cubicBezTo>
                  <a:lnTo>
                    <a:pt x="2536" y="441"/>
                  </a:lnTo>
                  <a:cubicBezTo>
                    <a:pt x="2639" y="340"/>
                    <a:pt x="2640" y="175"/>
                    <a:pt x="2537" y="74"/>
                  </a:cubicBezTo>
                  <a:cubicBezTo>
                    <a:pt x="2488" y="25"/>
                    <a:pt x="2423" y="1"/>
                    <a:pt x="235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55"/>
            <p:cNvSpPr/>
            <p:nvPr/>
          </p:nvSpPr>
          <p:spPr>
            <a:xfrm>
              <a:off x="5794600" y="376325"/>
              <a:ext cx="72325" cy="72575"/>
            </a:xfrm>
            <a:custGeom>
              <a:rect b="b" l="l" r="r" t="t"/>
              <a:pathLst>
                <a:path extrusionOk="0" h="2903" w="2893">
                  <a:moveTo>
                    <a:pt x="2611" y="0"/>
                  </a:moveTo>
                  <a:cubicBezTo>
                    <a:pt x="2544" y="0"/>
                    <a:pt x="2477" y="27"/>
                    <a:pt x="2427" y="79"/>
                  </a:cubicBezTo>
                  <a:lnTo>
                    <a:pt x="100" y="2467"/>
                  </a:lnTo>
                  <a:cubicBezTo>
                    <a:pt x="1" y="2569"/>
                    <a:pt x="3" y="2731"/>
                    <a:pt x="105" y="2830"/>
                  </a:cubicBezTo>
                  <a:cubicBezTo>
                    <a:pt x="153" y="2876"/>
                    <a:pt x="217" y="2901"/>
                    <a:pt x="283" y="2903"/>
                  </a:cubicBezTo>
                  <a:cubicBezTo>
                    <a:pt x="353" y="2903"/>
                    <a:pt x="418" y="2874"/>
                    <a:pt x="466" y="2824"/>
                  </a:cubicBezTo>
                  <a:lnTo>
                    <a:pt x="2794" y="435"/>
                  </a:lnTo>
                  <a:cubicBezTo>
                    <a:pt x="2892" y="334"/>
                    <a:pt x="2890" y="172"/>
                    <a:pt x="2788" y="72"/>
                  </a:cubicBezTo>
                  <a:cubicBezTo>
                    <a:pt x="2738" y="24"/>
                    <a:pt x="2675" y="0"/>
                    <a:pt x="261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55"/>
            <p:cNvSpPr/>
            <p:nvPr/>
          </p:nvSpPr>
          <p:spPr>
            <a:xfrm>
              <a:off x="5820275" y="409925"/>
              <a:ext cx="67400" cy="66175"/>
            </a:xfrm>
            <a:custGeom>
              <a:rect b="b" l="l" r="r" t="t"/>
              <a:pathLst>
                <a:path extrusionOk="0" h="2647" w="2696">
                  <a:moveTo>
                    <a:pt x="2414" y="0"/>
                  </a:moveTo>
                  <a:cubicBezTo>
                    <a:pt x="2347" y="0"/>
                    <a:pt x="2281" y="26"/>
                    <a:pt x="2231" y="77"/>
                  </a:cubicBezTo>
                  <a:lnTo>
                    <a:pt x="159" y="2210"/>
                  </a:lnTo>
                  <a:cubicBezTo>
                    <a:pt x="1" y="2372"/>
                    <a:pt x="116" y="2645"/>
                    <a:pt x="342" y="2646"/>
                  </a:cubicBezTo>
                  <a:cubicBezTo>
                    <a:pt x="412" y="2646"/>
                    <a:pt x="478" y="2618"/>
                    <a:pt x="526" y="2566"/>
                  </a:cubicBezTo>
                  <a:lnTo>
                    <a:pt x="2598" y="434"/>
                  </a:lnTo>
                  <a:cubicBezTo>
                    <a:pt x="2696" y="333"/>
                    <a:pt x="2693" y="171"/>
                    <a:pt x="2593" y="72"/>
                  </a:cubicBezTo>
                  <a:cubicBezTo>
                    <a:pt x="2543" y="24"/>
                    <a:pt x="2478" y="0"/>
                    <a:pt x="241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55"/>
            <p:cNvSpPr/>
            <p:nvPr/>
          </p:nvSpPr>
          <p:spPr>
            <a:xfrm>
              <a:off x="5769925" y="428875"/>
              <a:ext cx="72575" cy="73975"/>
            </a:xfrm>
            <a:custGeom>
              <a:rect b="b" l="l" r="r" t="t"/>
              <a:pathLst>
                <a:path extrusionOk="0" h="2959" w="2903">
                  <a:moveTo>
                    <a:pt x="726" y="0"/>
                  </a:moveTo>
                  <a:lnTo>
                    <a:pt x="1" y="783"/>
                  </a:lnTo>
                  <a:lnTo>
                    <a:pt x="2176" y="2958"/>
                  </a:lnTo>
                  <a:lnTo>
                    <a:pt x="2902" y="2174"/>
                  </a:lnTo>
                  <a:lnTo>
                    <a:pt x="72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0" name="Google Shape;1740;p55"/>
          <p:cNvGrpSpPr/>
          <p:nvPr/>
        </p:nvGrpSpPr>
        <p:grpSpPr>
          <a:xfrm>
            <a:off x="4005626" y="1333485"/>
            <a:ext cx="480999" cy="489251"/>
            <a:chOff x="2854625" y="242200"/>
            <a:chExt cx="371600" cy="377975"/>
          </a:xfrm>
        </p:grpSpPr>
        <p:sp>
          <p:nvSpPr>
            <p:cNvPr id="1741" name="Google Shape;1741;p55"/>
            <p:cNvSpPr/>
            <p:nvPr/>
          </p:nvSpPr>
          <p:spPr>
            <a:xfrm>
              <a:off x="2861075" y="280600"/>
              <a:ext cx="358800" cy="333150"/>
            </a:xfrm>
            <a:custGeom>
              <a:rect b="b" l="l" r="r" t="t"/>
              <a:pathLst>
                <a:path extrusionOk="0" h="13326" w="14352">
                  <a:moveTo>
                    <a:pt x="1792" y="1"/>
                  </a:moveTo>
                  <a:lnTo>
                    <a:pt x="1792" y="1794"/>
                  </a:lnTo>
                  <a:lnTo>
                    <a:pt x="1" y="1794"/>
                  </a:lnTo>
                  <a:lnTo>
                    <a:pt x="1" y="11533"/>
                  </a:lnTo>
                  <a:lnTo>
                    <a:pt x="1792" y="11533"/>
                  </a:lnTo>
                  <a:lnTo>
                    <a:pt x="1792" y="13326"/>
                  </a:lnTo>
                  <a:lnTo>
                    <a:pt x="12556" y="13326"/>
                  </a:lnTo>
                  <a:lnTo>
                    <a:pt x="12556" y="11533"/>
                  </a:lnTo>
                  <a:lnTo>
                    <a:pt x="14352" y="11533"/>
                  </a:lnTo>
                  <a:lnTo>
                    <a:pt x="14350" y="1794"/>
                  </a:lnTo>
                  <a:lnTo>
                    <a:pt x="12555" y="1794"/>
                  </a:lnTo>
                  <a:lnTo>
                    <a:pt x="1255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55"/>
            <p:cNvSpPr/>
            <p:nvPr/>
          </p:nvSpPr>
          <p:spPr>
            <a:xfrm>
              <a:off x="2886675" y="306225"/>
              <a:ext cx="307525" cy="281925"/>
            </a:xfrm>
            <a:custGeom>
              <a:rect b="b" l="l" r="r" t="t"/>
              <a:pathLst>
                <a:path extrusionOk="0" h="11277" w="12301">
                  <a:moveTo>
                    <a:pt x="768" y="1"/>
                  </a:moveTo>
                  <a:lnTo>
                    <a:pt x="768" y="769"/>
                  </a:lnTo>
                  <a:lnTo>
                    <a:pt x="0" y="769"/>
                  </a:lnTo>
                  <a:lnTo>
                    <a:pt x="0" y="10508"/>
                  </a:lnTo>
                  <a:lnTo>
                    <a:pt x="768" y="10508"/>
                  </a:lnTo>
                  <a:lnTo>
                    <a:pt x="768" y="11276"/>
                  </a:lnTo>
                  <a:lnTo>
                    <a:pt x="11532" y="11276"/>
                  </a:lnTo>
                  <a:lnTo>
                    <a:pt x="11532" y="10508"/>
                  </a:lnTo>
                  <a:lnTo>
                    <a:pt x="12300" y="10508"/>
                  </a:lnTo>
                  <a:lnTo>
                    <a:pt x="12300" y="769"/>
                  </a:lnTo>
                  <a:lnTo>
                    <a:pt x="11532" y="769"/>
                  </a:lnTo>
                  <a:lnTo>
                    <a:pt x="1153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55"/>
            <p:cNvSpPr/>
            <p:nvPr/>
          </p:nvSpPr>
          <p:spPr>
            <a:xfrm>
              <a:off x="2897375" y="338275"/>
              <a:ext cx="286150" cy="217825"/>
            </a:xfrm>
            <a:custGeom>
              <a:rect b="b" l="l" r="r" t="t"/>
              <a:pathLst>
                <a:path extrusionOk="0" h="8713" w="11446">
                  <a:moveTo>
                    <a:pt x="9310" y="0"/>
                  </a:moveTo>
                  <a:cubicBezTo>
                    <a:pt x="8813" y="0"/>
                    <a:pt x="8314" y="205"/>
                    <a:pt x="7955" y="621"/>
                  </a:cubicBezTo>
                  <a:cubicBezTo>
                    <a:pt x="7268" y="207"/>
                    <a:pt x="6495" y="1"/>
                    <a:pt x="5722" y="1"/>
                  </a:cubicBezTo>
                  <a:cubicBezTo>
                    <a:pt x="4949" y="1"/>
                    <a:pt x="4176" y="207"/>
                    <a:pt x="3490" y="621"/>
                  </a:cubicBezTo>
                  <a:cubicBezTo>
                    <a:pt x="3142" y="219"/>
                    <a:pt x="2644" y="0"/>
                    <a:pt x="2133" y="0"/>
                  </a:cubicBezTo>
                  <a:cubicBezTo>
                    <a:pt x="1923" y="0"/>
                    <a:pt x="1712" y="37"/>
                    <a:pt x="1508" y="113"/>
                  </a:cubicBezTo>
                  <a:cubicBezTo>
                    <a:pt x="806" y="376"/>
                    <a:pt x="340" y="1046"/>
                    <a:pt x="340" y="1794"/>
                  </a:cubicBezTo>
                  <a:cubicBezTo>
                    <a:pt x="340" y="2547"/>
                    <a:pt x="806" y="3189"/>
                    <a:pt x="1461" y="3456"/>
                  </a:cubicBezTo>
                  <a:cubicBezTo>
                    <a:pt x="1336" y="4050"/>
                    <a:pt x="1336" y="4664"/>
                    <a:pt x="1461" y="5258"/>
                  </a:cubicBezTo>
                  <a:cubicBezTo>
                    <a:pt x="386" y="5694"/>
                    <a:pt x="0" y="7020"/>
                    <a:pt x="675" y="7963"/>
                  </a:cubicBezTo>
                  <a:cubicBezTo>
                    <a:pt x="996" y="8410"/>
                    <a:pt x="1503" y="8686"/>
                    <a:pt x="2051" y="8710"/>
                  </a:cubicBezTo>
                  <a:cubicBezTo>
                    <a:pt x="2079" y="8712"/>
                    <a:pt x="2107" y="8712"/>
                    <a:pt x="2135" y="8712"/>
                  </a:cubicBezTo>
                  <a:cubicBezTo>
                    <a:pt x="2654" y="8712"/>
                    <a:pt x="3148" y="8486"/>
                    <a:pt x="3490" y="8092"/>
                  </a:cubicBezTo>
                  <a:cubicBezTo>
                    <a:pt x="4176" y="8505"/>
                    <a:pt x="4949" y="8712"/>
                    <a:pt x="5722" y="8712"/>
                  </a:cubicBezTo>
                  <a:cubicBezTo>
                    <a:pt x="6495" y="8712"/>
                    <a:pt x="7268" y="8505"/>
                    <a:pt x="7955" y="8092"/>
                  </a:cubicBezTo>
                  <a:cubicBezTo>
                    <a:pt x="8295" y="8486"/>
                    <a:pt x="8790" y="8712"/>
                    <a:pt x="9309" y="8712"/>
                  </a:cubicBezTo>
                  <a:cubicBezTo>
                    <a:pt x="9337" y="8712"/>
                    <a:pt x="9365" y="8712"/>
                    <a:pt x="9393" y="8710"/>
                  </a:cubicBezTo>
                  <a:cubicBezTo>
                    <a:pt x="9942" y="8686"/>
                    <a:pt x="10449" y="8411"/>
                    <a:pt x="10769" y="7964"/>
                  </a:cubicBezTo>
                  <a:cubicBezTo>
                    <a:pt x="11444" y="7020"/>
                    <a:pt x="11060" y="5694"/>
                    <a:pt x="9983" y="5258"/>
                  </a:cubicBezTo>
                  <a:lnTo>
                    <a:pt x="9985" y="5258"/>
                  </a:lnTo>
                  <a:cubicBezTo>
                    <a:pt x="10111" y="4664"/>
                    <a:pt x="10111" y="4050"/>
                    <a:pt x="9985" y="3456"/>
                  </a:cubicBezTo>
                  <a:cubicBezTo>
                    <a:pt x="11060" y="3020"/>
                    <a:pt x="11445" y="1694"/>
                    <a:pt x="10769" y="750"/>
                  </a:cubicBezTo>
                  <a:cubicBezTo>
                    <a:pt x="10414" y="253"/>
                    <a:pt x="9863" y="0"/>
                    <a:pt x="931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55"/>
            <p:cNvSpPr/>
            <p:nvPr/>
          </p:nvSpPr>
          <p:spPr>
            <a:xfrm>
              <a:off x="3174950" y="274200"/>
              <a:ext cx="51275" cy="51250"/>
            </a:xfrm>
            <a:custGeom>
              <a:rect b="b" l="l" r="r" t="t"/>
              <a:pathLst>
                <a:path extrusionOk="0" h="2050" w="2051">
                  <a:moveTo>
                    <a:pt x="1" y="0"/>
                  </a:moveTo>
                  <a:lnTo>
                    <a:pt x="1" y="2050"/>
                  </a:lnTo>
                  <a:lnTo>
                    <a:pt x="2051" y="2050"/>
                  </a:lnTo>
                  <a:lnTo>
                    <a:pt x="2051" y="1323"/>
                  </a:lnTo>
                  <a:cubicBezTo>
                    <a:pt x="2051" y="593"/>
                    <a:pt x="1459" y="2"/>
                    <a:pt x="72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55"/>
            <p:cNvSpPr/>
            <p:nvPr/>
          </p:nvSpPr>
          <p:spPr>
            <a:xfrm>
              <a:off x="2854625" y="274200"/>
              <a:ext cx="51275" cy="51250"/>
            </a:xfrm>
            <a:custGeom>
              <a:rect b="b" l="l" r="r" t="t"/>
              <a:pathLst>
                <a:path extrusionOk="0" h="2050" w="2051">
                  <a:moveTo>
                    <a:pt x="1324" y="0"/>
                  </a:moveTo>
                  <a:cubicBezTo>
                    <a:pt x="594" y="0"/>
                    <a:pt x="1" y="593"/>
                    <a:pt x="1" y="1323"/>
                  </a:cubicBezTo>
                  <a:lnTo>
                    <a:pt x="1" y="2050"/>
                  </a:lnTo>
                  <a:lnTo>
                    <a:pt x="2050" y="2050"/>
                  </a:lnTo>
                  <a:lnTo>
                    <a:pt x="205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55"/>
            <p:cNvSpPr/>
            <p:nvPr/>
          </p:nvSpPr>
          <p:spPr>
            <a:xfrm>
              <a:off x="2854625" y="568900"/>
              <a:ext cx="51275" cy="51275"/>
            </a:xfrm>
            <a:custGeom>
              <a:rect b="b" l="l" r="r" t="t"/>
              <a:pathLst>
                <a:path extrusionOk="0" h="2051" w="2051">
                  <a:moveTo>
                    <a:pt x="1" y="1"/>
                  </a:moveTo>
                  <a:lnTo>
                    <a:pt x="1" y="729"/>
                  </a:lnTo>
                  <a:cubicBezTo>
                    <a:pt x="2" y="1459"/>
                    <a:pt x="594" y="2050"/>
                    <a:pt x="1324" y="2050"/>
                  </a:cubicBezTo>
                  <a:lnTo>
                    <a:pt x="2050" y="2050"/>
                  </a:lnTo>
                  <a:lnTo>
                    <a:pt x="205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55"/>
            <p:cNvSpPr/>
            <p:nvPr/>
          </p:nvSpPr>
          <p:spPr>
            <a:xfrm>
              <a:off x="3174950" y="568900"/>
              <a:ext cx="51275" cy="51275"/>
            </a:xfrm>
            <a:custGeom>
              <a:rect b="b" l="l" r="r" t="t"/>
              <a:pathLst>
                <a:path extrusionOk="0" h="2051" w="2051">
                  <a:moveTo>
                    <a:pt x="1" y="1"/>
                  </a:moveTo>
                  <a:lnTo>
                    <a:pt x="1" y="2050"/>
                  </a:lnTo>
                  <a:lnTo>
                    <a:pt x="729" y="2050"/>
                  </a:lnTo>
                  <a:cubicBezTo>
                    <a:pt x="1459" y="2050"/>
                    <a:pt x="2051" y="1459"/>
                    <a:pt x="2051" y="729"/>
                  </a:cubicBezTo>
                  <a:lnTo>
                    <a:pt x="20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55"/>
            <p:cNvSpPr/>
            <p:nvPr/>
          </p:nvSpPr>
          <p:spPr>
            <a:xfrm>
              <a:off x="2930025" y="363875"/>
              <a:ext cx="39975" cy="38450"/>
            </a:xfrm>
            <a:custGeom>
              <a:rect b="b" l="l" r="r" t="t"/>
              <a:pathLst>
                <a:path extrusionOk="0" h="1538" w="1599">
                  <a:moveTo>
                    <a:pt x="829" y="1"/>
                  </a:moveTo>
                  <a:cubicBezTo>
                    <a:pt x="518" y="1"/>
                    <a:pt x="238" y="187"/>
                    <a:pt x="119" y="475"/>
                  </a:cubicBezTo>
                  <a:cubicBezTo>
                    <a:pt x="0" y="762"/>
                    <a:pt x="65" y="1092"/>
                    <a:pt x="285" y="1312"/>
                  </a:cubicBezTo>
                  <a:cubicBezTo>
                    <a:pt x="432" y="1459"/>
                    <a:pt x="630" y="1537"/>
                    <a:pt x="830" y="1537"/>
                  </a:cubicBezTo>
                  <a:cubicBezTo>
                    <a:pt x="928" y="1537"/>
                    <a:pt x="1028" y="1518"/>
                    <a:pt x="1122" y="1480"/>
                  </a:cubicBezTo>
                  <a:cubicBezTo>
                    <a:pt x="1409" y="1361"/>
                    <a:pt x="1596" y="1081"/>
                    <a:pt x="1597" y="770"/>
                  </a:cubicBezTo>
                  <a:cubicBezTo>
                    <a:pt x="1598" y="346"/>
                    <a:pt x="1253" y="1"/>
                    <a:pt x="82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55"/>
            <p:cNvSpPr/>
            <p:nvPr/>
          </p:nvSpPr>
          <p:spPr>
            <a:xfrm>
              <a:off x="2930025" y="492025"/>
              <a:ext cx="39975" cy="38425"/>
            </a:xfrm>
            <a:custGeom>
              <a:rect b="b" l="l" r="r" t="t"/>
              <a:pathLst>
                <a:path extrusionOk="0" h="1537" w="1599">
                  <a:moveTo>
                    <a:pt x="829" y="0"/>
                  </a:moveTo>
                  <a:cubicBezTo>
                    <a:pt x="518" y="0"/>
                    <a:pt x="238" y="187"/>
                    <a:pt x="119" y="474"/>
                  </a:cubicBezTo>
                  <a:cubicBezTo>
                    <a:pt x="0" y="761"/>
                    <a:pt x="65" y="1091"/>
                    <a:pt x="285" y="1311"/>
                  </a:cubicBezTo>
                  <a:cubicBezTo>
                    <a:pt x="432" y="1458"/>
                    <a:pt x="629" y="1536"/>
                    <a:pt x="829" y="1536"/>
                  </a:cubicBezTo>
                  <a:cubicBezTo>
                    <a:pt x="928" y="1536"/>
                    <a:pt x="1027" y="1517"/>
                    <a:pt x="1122" y="1478"/>
                  </a:cubicBezTo>
                  <a:cubicBezTo>
                    <a:pt x="1409" y="1360"/>
                    <a:pt x="1597" y="1080"/>
                    <a:pt x="1597" y="770"/>
                  </a:cubicBezTo>
                  <a:cubicBezTo>
                    <a:pt x="1598" y="345"/>
                    <a:pt x="1253" y="0"/>
                    <a:pt x="82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55"/>
            <p:cNvSpPr/>
            <p:nvPr/>
          </p:nvSpPr>
          <p:spPr>
            <a:xfrm>
              <a:off x="3109400" y="363875"/>
              <a:ext cx="39975" cy="38475"/>
            </a:xfrm>
            <a:custGeom>
              <a:rect b="b" l="l" r="r" t="t"/>
              <a:pathLst>
                <a:path extrusionOk="0" h="1539" w="1599">
                  <a:moveTo>
                    <a:pt x="829" y="1"/>
                  </a:moveTo>
                  <a:cubicBezTo>
                    <a:pt x="517" y="1"/>
                    <a:pt x="237" y="189"/>
                    <a:pt x="119" y="476"/>
                  </a:cubicBezTo>
                  <a:cubicBezTo>
                    <a:pt x="0" y="763"/>
                    <a:pt x="65" y="1094"/>
                    <a:pt x="286" y="1314"/>
                  </a:cubicBezTo>
                  <a:cubicBezTo>
                    <a:pt x="433" y="1461"/>
                    <a:pt x="630" y="1539"/>
                    <a:pt x="830" y="1539"/>
                  </a:cubicBezTo>
                  <a:cubicBezTo>
                    <a:pt x="929" y="1539"/>
                    <a:pt x="1028" y="1520"/>
                    <a:pt x="1123" y="1481"/>
                  </a:cubicBezTo>
                  <a:cubicBezTo>
                    <a:pt x="1410" y="1362"/>
                    <a:pt x="1598" y="1082"/>
                    <a:pt x="1598" y="770"/>
                  </a:cubicBezTo>
                  <a:cubicBezTo>
                    <a:pt x="1598" y="346"/>
                    <a:pt x="1253" y="1"/>
                    <a:pt x="82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55"/>
            <p:cNvSpPr/>
            <p:nvPr/>
          </p:nvSpPr>
          <p:spPr>
            <a:xfrm>
              <a:off x="3109400" y="492025"/>
              <a:ext cx="39975" cy="38450"/>
            </a:xfrm>
            <a:custGeom>
              <a:rect b="b" l="l" r="r" t="t"/>
              <a:pathLst>
                <a:path extrusionOk="0" h="1538" w="1599">
                  <a:moveTo>
                    <a:pt x="831" y="0"/>
                  </a:moveTo>
                  <a:cubicBezTo>
                    <a:pt x="830" y="0"/>
                    <a:pt x="829" y="0"/>
                    <a:pt x="829" y="0"/>
                  </a:cubicBezTo>
                  <a:cubicBezTo>
                    <a:pt x="517" y="0"/>
                    <a:pt x="237" y="188"/>
                    <a:pt x="119" y="475"/>
                  </a:cubicBezTo>
                  <a:cubicBezTo>
                    <a:pt x="0" y="762"/>
                    <a:pt x="65" y="1094"/>
                    <a:pt x="286" y="1313"/>
                  </a:cubicBezTo>
                  <a:cubicBezTo>
                    <a:pt x="433" y="1460"/>
                    <a:pt x="629" y="1538"/>
                    <a:pt x="828" y="1538"/>
                  </a:cubicBezTo>
                  <a:cubicBezTo>
                    <a:pt x="928" y="1538"/>
                    <a:pt x="1028" y="1519"/>
                    <a:pt x="1123" y="1479"/>
                  </a:cubicBezTo>
                  <a:cubicBezTo>
                    <a:pt x="1410" y="1361"/>
                    <a:pt x="1598" y="1080"/>
                    <a:pt x="1598" y="770"/>
                  </a:cubicBezTo>
                  <a:cubicBezTo>
                    <a:pt x="1598" y="346"/>
                    <a:pt x="1255" y="0"/>
                    <a:pt x="83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55"/>
            <p:cNvSpPr/>
            <p:nvPr/>
          </p:nvSpPr>
          <p:spPr>
            <a:xfrm>
              <a:off x="2982775" y="242200"/>
              <a:ext cx="115350" cy="38475"/>
            </a:xfrm>
            <a:custGeom>
              <a:rect b="b" l="l" r="r" t="t"/>
              <a:pathLst>
                <a:path extrusionOk="0" h="1539" w="4614">
                  <a:moveTo>
                    <a:pt x="728" y="0"/>
                  </a:moveTo>
                  <a:cubicBezTo>
                    <a:pt x="327" y="0"/>
                    <a:pt x="1" y="325"/>
                    <a:pt x="0" y="727"/>
                  </a:cubicBezTo>
                  <a:lnTo>
                    <a:pt x="0" y="1538"/>
                  </a:lnTo>
                  <a:lnTo>
                    <a:pt x="513" y="1538"/>
                  </a:lnTo>
                  <a:lnTo>
                    <a:pt x="513" y="727"/>
                  </a:lnTo>
                  <a:cubicBezTo>
                    <a:pt x="513" y="609"/>
                    <a:pt x="608" y="513"/>
                    <a:pt x="726" y="513"/>
                  </a:cubicBezTo>
                  <a:cubicBezTo>
                    <a:pt x="726" y="513"/>
                    <a:pt x="727" y="513"/>
                    <a:pt x="728" y="513"/>
                  </a:cubicBezTo>
                  <a:lnTo>
                    <a:pt x="3886" y="513"/>
                  </a:lnTo>
                  <a:cubicBezTo>
                    <a:pt x="4004" y="513"/>
                    <a:pt x="4101" y="609"/>
                    <a:pt x="4101" y="727"/>
                  </a:cubicBezTo>
                  <a:lnTo>
                    <a:pt x="4101" y="1537"/>
                  </a:lnTo>
                  <a:lnTo>
                    <a:pt x="4614" y="1537"/>
                  </a:lnTo>
                  <a:lnTo>
                    <a:pt x="4614" y="727"/>
                  </a:lnTo>
                  <a:cubicBezTo>
                    <a:pt x="4612" y="325"/>
                    <a:pt x="4287" y="0"/>
                    <a:pt x="38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55"/>
            <p:cNvSpPr/>
            <p:nvPr/>
          </p:nvSpPr>
          <p:spPr>
            <a:xfrm>
              <a:off x="2957150" y="363875"/>
              <a:ext cx="166600" cy="166600"/>
            </a:xfrm>
            <a:custGeom>
              <a:rect b="b" l="l" r="r" t="t"/>
              <a:pathLst>
                <a:path extrusionOk="0" h="6664" w="6664">
                  <a:moveTo>
                    <a:pt x="3331" y="1"/>
                  </a:moveTo>
                  <a:cubicBezTo>
                    <a:pt x="1491" y="1"/>
                    <a:pt x="0" y="1494"/>
                    <a:pt x="0" y="3333"/>
                  </a:cubicBezTo>
                  <a:cubicBezTo>
                    <a:pt x="0" y="5173"/>
                    <a:pt x="1490" y="6664"/>
                    <a:pt x="3331" y="6664"/>
                  </a:cubicBezTo>
                  <a:cubicBezTo>
                    <a:pt x="5172" y="6664"/>
                    <a:pt x="6663" y="5173"/>
                    <a:pt x="6663" y="3333"/>
                  </a:cubicBezTo>
                  <a:cubicBezTo>
                    <a:pt x="6663" y="1492"/>
                    <a:pt x="5171" y="1"/>
                    <a:pt x="333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55"/>
            <p:cNvSpPr/>
            <p:nvPr/>
          </p:nvSpPr>
          <p:spPr>
            <a:xfrm>
              <a:off x="2969950" y="376700"/>
              <a:ext cx="140975" cy="140950"/>
            </a:xfrm>
            <a:custGeom>
              <a:rect b="b" l="l" r="r" t="t"/>
              <a:pathLst>
                <a:path extrusionOk="0" h="5638" w="5639">
                  <a:moveTo>
                    <a:pt x="2819" y="1"/>
                  </a:moveTo>
                  <a:cubicBezTo>
                    <a:pt x="1263" y="1"/>
                    <a:pt x="0" y="1264"/>
                    <a:pt x="0" y="2820"/>
                  </a:cubicBezTo>
                  <a:cubicBezTo>
                    <a:pt x="0" y="4376"/>
                    <a:pt x="1263" y="5638"/>
                    <a:pt x="2819" y="5638"/>
                  </a:cubicBezTo>
                  <a:cubicBezTo>
                    <a:pt x="4375" y="5638"/>
                    <a:pt x="5638" y="4376"/>
                    <a:pt x="5638" y="2820"/>
                  </a:cubicBezTo>
                  <a:cubicBezTo>
                    <a:pt x="5638" y="1262"/>
                    <a:pt x="4377" y="1"/>
                    <a:pt x="281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55"/>
            <p:cNvSpPr/>
            <p:nvPr/>
          </p:nvSpPr>
          <p:spPr>
            <a:xfrm>
              <a:off x="3005875" y="415150"/>
              <a:ext cx="66600" cy="64100"/>
            </a:xfrm>
            <a:custGeom>
              <a:rect b="b" l="l" r="r" t="t"/>
              <a:pathLst>
                <a:path extrusionOk="0" h="2564" w="2664">
                  <a:moveTo>
                    <a:pt x="1382" y="1"/>
                  </a:moveTo>
                  <a:cubicBezTo>
                    <a:pt x="864" y="1"/>
                    <a:pt x="397" y="314"/>
                    <a:pt x="198" y="792"/>
                  </a:cubicBezTo>
                  <a:cubicBezTo>
                    <a:pt x="0" y="1271"/>
                    <a:pt x="109" y="1822"/>
                    <a:pt x="476" y="2188"/>
                  </a:cubicBezTo>
                  <a:cubicBezTo>
                    <a:pt x="721" y="2433"/>
                    <a:pt x="1050" y="2563"/>
                    <a:pt x="1383" y="2563"/>
                  </a:cubicBezTo>
                  <a:cubicBezTo>
                    <a:pt x="1548" y="2563"/>
                    <a:pt x="1715" y="2532"/>
                    <a:pt x="1873" y="2466"/>
                  </a:cubicBezTo>
                  <a:cubicBezTo>
                    <a:pt x="2352" y="2267"/>
                    <a:pt x="2664" y="1800"/>
                    <a:pt x="2664" y="1282"/>
                  </a:cubicBezTo>
                  <a:cubicBezTo>
                    <a:pt x="2664" y="575"/>
                    <a:pt x="2090" y="1"/>
                    <a:pt x="138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6" name="Google Shape;1756;p55"/>
          <p:cNvGrpSpPr/>
          <p:nvPr/>
        </p:nvGrpSpPr>
        <p:grpSpPr>
          <a:xfrm>
            <a:off x="5444166" y="1337644"/>
            <a:ext cx="480934" cy="480934"/>
            <a:chOff x="3389600" y="257875"/>
            <a:chExt cx="371550" cy="371550"/>
          </a:xfrm>
        </p:grpSpPr>
        <p:sp>
          <p:nvSpPr>
            <p:cNvPr id="1757" name="Google Shape;1757;p55"/>
            <p:cNvSpPr/>
            <p:nvPr/>
          </p:nvSpPr>
          <p:spPr>
            <a:xfrm>
              <a:off x="3389600" y="539725"/>
              <a:ext cx="371550" cy="89700"/>
            </a:xfrm>
            <a:custGeom>
              <a:rect b="b" l="l" r="r" t="t"/>
              <a:pathLst>
                <a:path extrusionOk="0" h="3588" w="14862">
                  <a:moveTo>
                    <a:pt x="0" y="1"/>
                  </a:moveTo>
                  <a:lnTo>
                    <a:pt x="0" y="3588"/>
                  </a:lnTo>
                  <a:lnTo>
                    <a:pt x="14862" y="3588"/>
                  </a:lnTo>
                  <a:lnTo>
                    <a:pt x="1486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55"/>
            <p:cNvSpPr/>
            <p:nvPr/>
          </p:nvSpPr>
          <p:spPr>
            <a:xfrm>
              <a:off x="3389600" y="539725"/>
              <a:ext cx="371550" cy="89700"/>
            </a:xfrm>
            <a:custGeom>
              <a:rect b="b" l="l" r="r" t="t"/>
              <a:pathLst>
                <a:path extrusionOk="0" fill="none" h="3588" w="14862">
                  <a:moveTo>
                    <a:pt x="0" y="1"/>
                  </a:moveTo>
                  <a:lnTo>
                    <a:pt x="14862" y="1"/>
                  </a:lnTo>
                  <a:lnTo>
                    <a:pt x="14862" y="3588"/>
                  </a:lnTo>
                  <a:lnTo>
                    <a:pt x="0" y="3588"/>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55"/>
            <p:cNvSpPr/>
            <p:nvPr/>
          </p:nvSpPr>
          <p:spPr>
            <a:xfrm>
              <a:off x="3415200" y="552550"/>
              <a:ext cx="12850" cy="31900"/>
            </a:xfrm>
            <a:custGeom>
              <a:rect b="b" l="l" r="r" t="t"/>
              <a:pathLst>
                <a:path extrusionOk="0" h="1276" w="514">
                  <a:moveTo>
                    <a:pt x="257" y="1"/>
                  </a:moveTo>
                  <a:cubicBezTo>
                    <a:pt x="115" y="1"/>
                    <a:pt x="1" y="115"/>
                    <a:pt x="1" y="256"/>
                  </a:cubicBezTo>
                  <a:lnTo>
                    <a:pt x="1" y="1025"/>
                  </a:lnTo>
                  <a:cubicBezTo>
                    <a:pt x="3" y="1165"/>
                    <a:pt x="117" y="1276"/>
                    <a:pt x="257" y="1276"/>
                  </a:cubicBezTo>
                  <a:cubicBezTo>
                    <a:pt x="396" y="1276"/>
                    <a:pt x="510" y="1165"/>
                    <a:pt x="514" y="1025"/>
                  </a:cubicBezTo>
                  <a:lnTo>
                    <a:pt x="514" y="256"/>
                  </a:lnTo>
                  <a:cubicBezTo>
                    <a:pt x="513" y="115"/>
                    <a:pt x="399" y="1"/>
                    <a:pt x="25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55"/>
            <p:cNvSpPr/>
            <p:nvPr/>
          </p:nvSpPr>
          <p:spPr>
            <a:xfrm>
              <a:off x="3415200" y="590975"/>
              <a:ext cx="12850" cy="25525"/>
            </a:xfrm>
            <a:custGeom>
              <a:rect b="b" l="l" r="r" t="t"/>
              <a:pathLst>
                <a:path extrusionOk="0" h="1021" w="514">
                  <a:moveTo>
                    <a:pt x="257" y="0"/>
                  </a:moveTo>
                  <a:cubicBezTo>
                    <a:pt x="115" y="0"/>
                    <a:pt x="1" y="116"/>
                    <a:pt x="1" y="257"/>
                  </a:cubicBezTo>
                  <a:lnTo>
                    <a:pt x="1" y="770"/>
                  </a:lnTo>
                  <a:cubicBezTo>
                    <a:pt x="3" y="910"/>
                    <a:pt x="117" y="1020"/>
                    <a:pt x="257" y="1020"/>
                  </a:cubicBezTo>
                  <a:cubicBezTo>
                    <a:pt x="396" y="1020"/>
                    <a:pt x="510" y="910"/>
                    <a:pt x="514" y="770"/>
                  </a:cubicBezTo>
                  <a:lnTo>
                    <a:pt x="514" y="257"/>
                  </a:lnTo>
                  <a:cubicBezTo>
                    <a:pt x="513" y="116"/>
                    <a:pt x="399" y="0"/>
                    <a:pt x="25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55"/>
            <p:cNvSpPr/>
            <p:nvPr/>
          </p:nvSpPr>
          <p:spPr>
            <a:xfrm>
              <a:off x="3459975" y="552550"/>
              <a:ext cx="12975" cy="19400"/>
            </a:xfrm>
            <a:custGeom>
              <a:rect b="b" l="l" r="r" t="t"/>
              <a:pathLst>
                <a:path extrusionOk="0" h="776" w="519">
                  <a:moveTo>
                    <a:pt x="258" y="1"/>
                  </a:moveTo>
                  <a:cubicBezTo>
                    <a:pt x="117" y="1"/>
                    <a:pt x="3" y="115"/>
                    <a:pt x="4" y="256"/>
                  </a:cubicBezTo>
                  <a:lnTo>
                    <a:pt x="4" y="512"/>
                  </a:lnTo>
                  <a:cubicBezTo>
                    <a:pt x="1" y="656"/>
                    <a:pt x="116" y="775"/>
                    <a:pt x="259" y="775"/>
                  </a:cubicBezTo>
                  <a:cubicBezTo>
                    <a:pt x="403" y="775"/>
                    <a:pt x="518" y="656"/>
                    <a:pt x="515" y="512"/>
                  </a:cubicBezTo>
                  <a:lnTo>
                    <a:pt x="515" y="256"/>
                  </a:lnTo>
                  <a:cubicBezTo>
                    <a:pt x="515" y="115"/>
                    <a:pt x="399" y="1"/>
                    <a:pt x="25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55"/>
            <p:cNvSpPr/>
            <p:nvPr/>
          </p:nvSpPr>
          <p:spPr>
            <a:xfrm>
              <a:off x="3459975" y="578175"/>
              <a:ext cx="12975" cy="38625"/>
            </a:xfrm>
            <a:custGeom>
              <a:rect b="b" l="l" r="r" t="t"/>
              <a:pathLst>
                <a:path extrusionOk="0" h="1545" w="519">
                  <a:moveTo>
                    <a:pt x="258" y="0"/>
                  </a:moveTo>
                  <a:cubicBezTo>
                    <a:pt x="117" y="0"/>
                    <a:pt x="3" y="116"/>
                    <a:pt x="4" y="257"/>
                  </a:cubicBezTo>
                  <a:lnTo>
                    <a:pt x="4" y="1282"/>
                  </a:lnTo>
                  <a:cubicBezTo>
                    <a:pt x="1" y="1425"/>
                    <a:pt x="116" y="1544"/>
                    <a:pt x="259" y="1544"/>
                  </a:cubicBezTo>
                  <a:cubicBezTo>
                    <a:pt x="403" y="1544"/>
                    <a:pt x="518" y="1425"/>
                    <a:pt x="515" y="1282"/>
                  </a:cubicBezTo>
                  <a:lnTo>
                    <a:pt x="515" y="257"/>
                  </a:lnTo>
                  <a:cubicBezTo>
                    <a:pt x="515" y="116"/>
                    <a:pt x="401" y="0"/>
                    <a:pt x="25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55"/>
            <p:cNvSpPr/>
            <p:nvPr/>
          </p:nvSpPr>
          <p:spPr>
            <a:xfrm>
              <a:off x="3504875" y="552550"/>
              <a:ext cx="12850" cy="38325"/>
            </a:xfrm>
            <a:custGeom>
              <a:rect b="b" l="l" r="r" t="t"/>
              <a:pathLst>
                <a:path extrusionOk="0" h="1533" w="514">
                  <a:moveTo>
                    <a:pt x="257" y="1"/>
                  </a:moveTo>
                  <a:cubicBezTo>
                    <a:pt x="115" y="1"/>
                    <a:pt x="1" y="115"/>
                    <a:pt x="0" y="256"/>
                  </a:cubicBezTo>
                  <a:lnTo>
                    <a:pt x="0" y="1282"/>
                  </a:lnTo>
                  <a:cubicBezTo>
                    <a:pt x="4" y="1422"/>
                    <a:pt x="118" y="1532"/>
                    <a:pt x="257" y="1532"/>
                  </a:cubicBezTo>
                  <a:cubicBezTo>
                    <a:pt x="397" y="1532"/>
                    <a:pt x="511" y="1422"/>
                    <a:pt x="513" y="1282"/>
                  </a:cubicBezTo>
                  <a:lnTo>
                    <a:pt x="513" y="256"/>
                  </a:lnTo>
                  <a:cubicBezTo>
                    <a:pt x="513" y="115"/>
                    <a:pt x="398" y="1"/>
                    <a:pt x="25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55"/>
            <p:cNvSpPr/>
            <p:nvPr/>
          </p:nvSpPr>
          <p:spPr>
            <a:xfrm>
              <a:off x="3504875" y="597375"/>
              <a:ext cx="12850" cy="19125"/>
            </a:xfrm>
            <a:custGeom>
              <a:rect b="b" l="l" r="r" t="t"/>
              <a:pathLst>
                <a:path extrusionOk="0" h="765" w="514">
                  <a:moveTo>
                    <a:pt x="257" y="1"/>
                  </a:moveTo>
                  <a:cubicBezTo>
                    <a:pt x="115" y="1"/>
                    <a:pt x="1" y="116"/>
                    <a:pt x="0" y="257"/>
                  </a:cubicBezTo>
                  <a:lnTo>
                    <a:pt x="0" y="514"/>
                  </a:lnTo>
                  <a:cubicBezTo>
                    <a:pt x="4" y="654"/>
                    <a:pt x="118" y="764"/>
                    <a:pt x="257" y="764"/>
                  </a:cubicBezTo>
                  <a:cubicBezTo>
                    <a:pt x="397" y="764"/>
                    <a:pt x="511" y="654"/>
                    <a:pt x="513" y="514"/>
                  </a:cubicBezTo>
                  <a:lnTo>
                    <a:pt x="513" y="257"/>
                  </a:lnTo>
                  <a:cubicBezTo>
                    <a:pt x="513" y="116"/>
                    <a:pt x="399" y="1"/>
                    <a:pt x="25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55"/>
            <p:cNvSpPr/>
            <p:nvPr/>
          </p:nvSpPr>
          <p:spPr>
            <a:xfrm>
              <a:off x="3549725" y="552550"/>
              <a:ext cx="12825" cy="25625"/>
            </a:xfrm>
            <a:custGeom>
              <a:rect b="b" l="l" r="r" t="t"/>
              <a:pathLst>
                <a:path extrusionOk="0" h="1025" w="513">
                  <a:moveTo>
                    <a:pt x="257" y="1"/>
                  </a:moveTo>
                  <a:cubicBezTo>
                    <a:pt x="116" y="1"/>
                    <a:pt x="2" y="115"/>
                    <a:pt x="0" y="256"/>
                  </a:cubicBezTo>
                  <a:lnTo>
                    <a:pt x="0" y="769"/>
                  </a:lnTo>
                  <a:cubicBezTo>
                    <a:pt x="0" y="910"/>
                    <a:pt x="116" y="1024"/>
                    <a:pt x="257" y="1024"/>
                  </a:cubicBezTo>
                  <a:cubicBezTo>
                    <a:pt x="398" y="1024"/>
                    <a:pt x="512" y="910"/>
                    <a:pt x="512" y="769"/>
                  </a:cubicBezTo>
                  <a:lnTo>
                    <a:pt x="512" y="256"/>
                  </a:lnTo>
                  <a:cubicBezTo>
                    <a:pt x="512" y="115"/>
                    <a:pt x="398" y="1"/>
                    <a:pt x="25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55"/>
            <p:cNvSpPr/>
            <p:nvPr/>
          </p:nvSpPr>
          <p:spPr>
            <a:xfrm>
              <a:off x="3549725" y="584575"/>
              <a:ext cx="12825" cy="32075"/>
            </a:xfrm>
            <a:custGeom>
              <a:rect b="b" l="l" r="r" t="t"/>
              <a:pathLst>
                <a:path extrusionOk="0" h="1283" w="513">
                  <a:moveTo>
                    <a:pt x="257" y="1"/>
                  </a:moveTo>
                  <a:cubicBezTo>
                    <a:pt x="116" y="1"/>
                    <a:pt x="2" y="115"/>
                    <a:pt x="0" y="256"/>
                  </a:cubicBezTo>
                  <a:lnTo>
                    <a:pt x="0" y="1026"/>
                  </a:lnTo>
                  <a:cubicBezTo>
                    <a:pt x="0" y="1167"/>
                    <a:pt x="116" y="1282"/>
                    <a:pt x="257" y="1282"/>
                  </a:cubicBezTo>
                  <a:cubicBezTo>
                    <a:pt x="398" y="1282"/>
                    <a:pt x="512" y="1167"/>
                    <a:pt x="512" y="1026"/>
                  </a:cubicBezTo>
                  <a:lnTo>
                    <a:pt x="512" y="256"/>
                  </a:lnTo>
                  <a:cubicBezTo>
                    <a:pt x="512" y="115"/>
                    <a:pt x="398" y="1"/>
                    <a:pt x="25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55"/>
            <p:cNvSpPr/>
            <p:nvPr/>
          </p:nvSpPr>
          <p:spPr>
            <a:xfrm>
              <a:off x="3594550" y="552550"/>
              <a:ext cx="12850" cy="38325"/>
            </a:xfrm>
            <a:custGeom>
              <a:rect b="b" l="l" r="r" t="t"/>
              <a:pathLst>
                <a:path extrusionOk="0" h="1533" w="514">
                  <a:moveTo>
                    <a:pt x="257" y="1"/>
                  </a:moveTo>
                  <a:cubicBezTo>
                    <a:pt x="116" y="1"/>
                    <a:pt x="1" y="115"/>
                    <a:pt x="1" y="256"/>
                  </a:cubicBezTo>
                  <a:lnTo>
                    <a:pt x="1" y="1282"/>
                  </a:lnTo>
                  <a:cubicBezTo>
                    <a:pt x="4" y="1422"/>
                    <a:pt x="118" y="1532"/>
                    <a:pt x="257" y="1532"/>
                  </a:cubicBezTo>
                  <a:cubicBezTo>
                    <a:pt x="397" y="1532"/>
                    <a:pt x="510" y="1422"/>
                    <a:pt x="514" y="1282"/>
                  </a:cubicBezTo>
                  <a:lnTo>
                    <a:pt x="514" y="256"/>
                  </a:lnTo>
                  <a:cubicBezTo>
                    <a:pt x="514" y="115"/>
                    <a:pt x="398" y="1"/>
                    <a:pt x="25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55"/>
            <p:cNvSpPr/>
            <p:nvPr/>
          </p:nvSpPr>
          <p:spPr>
            <a:xfrm>
              <a:off x="3594550" y="597375"/>
              <a:ext cx="12850" cy="19125"/>
            </a:xfrm>
            <a:custGeom>
              <a:rect b="b" l="l" r="r" t="t"/>
              <a:pathLst>
                <a:path extrusionOk="0" h="765" w="514">
                  <a:moveTo>
                    <a:pt x="257" y="1"/>
                  </a:moveTo>
                  <a:cubicBezTo>
                    <a:pt x="116" y="1"/>
                    <a:pt x="1" y="116"/>
                    <a:pt x="1" y="257"/>
                  </a:cubicBezTo>
                  <a:lnTo>
                    <a:pt x="1" y="514"/>
                  </a:lnTo>
                  <a:cubicBezTo>
                    <a:pt x="4" y="654"/>
                    <a:pt x="118" y="764"/>
                    <a:pt x="257" y="764"/>
                  </a:cubicBezTo>
                  <a:cubicBezTo>
                    <a:pt x="397" y="764"/>
                    <a:pt x="510" y="654"/>
                    <a:pt x="514" y="514"/>
                  </a:cubicBezTo>
                  <a:lnTo>
                    <a:pt x="514" y="257"/>
                  </a:lnTo>
                  <a:cubicBezTo>
                    <a:pt x="514" y="116"/>
                    <a:pt x="399" y="1"/>
                    <a:pt x="25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55"/>
            <p:cNvSpPr/>
            <p:nvPr/>
          </p:nvSpPr>
          <p:spPr>
            <a:xfrm>
              <a:off x="3639325" y="552550"/>
              <a:ext cx="13025" cy="19400"/>
            </a:xfrm>
            <a:custGeom>
              <a:rect b="b" l="l" r="r" t="t"/>
              <a:pathLst>
                <a:path extrusionOk="0" h="776" w="521">
                  <a:moveTo>
                    <a:pt x="260" y="1"/>
                  </a:moveTo>
                  <a:cubicBezTo>
                    <a:pt x="119" y="1"/>
                    <a:pt x="4" y="115"/>
                    <a:pt x="4" y="256"/>
                  </a:cubicBezTo>
                  <a:lnTo>
                    <a:pt x="4" y="512"/>
                  </a:lnTo>
                  <a:cubicBezTo>
                    <a:pt x="0" y="656"/>
                    <a:pt x="117" y="775"/>
                    <a:pt x="260" y="775"/>
                  </a:cubicBezTo>
                  <a:cubicBezTo>
                    <a:pt x="405" y="775"/>
                    <a:pt x="521" y="656"/>
                    <a:pt x="517" y="512"/>
                  </a:cubicBezTo>
                  <a:lnTo>
                    <a:pt x="517" y="256"/>
                  </a:lnTo>
                  <a:cubicBezTo>
                    <a:pt x="517" y="115"/>
                    <a:pt x="402" y="1"/>
                    <a:pt x="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55"/>
            <p:cNvSpPr/>
            <p:nvPr/>
          </p:nvSpPr>
          <p:spPr>
            <a:xfrm>
              <a:off x="3639400" y="578175"/>
              <a:ext cx="12850" cy="38325"/>
            </a:xfrm>
            <a:custGeom>
              <a:rect b="b" l="l" r="r" t="t"/>
              <a:pathLst>
                <a:path extrusionOk="0" h="1533" w="514">
                  <a:moveTo>
                    <a:pt x="257" y="0"/>
                  </a:moveTo>
                  <a:cubicBezTo>
                    <a:pt x="116" y="0"/>
                    <a:pt x="1" y="116"/>
                    <a:pt x="1" y="257"/>
                  </a:cubicBezTo>
                  <a:lnTo>
                    <a:pt x="1" y="1282"/>
                  </a:lnTo>
                  <a:cubicBezTo>
                    <a:pt x="5" y="1422"/>
                    <a:pt x="119" y="1532"/>
                    <a:pt x="257" y="1532"/>
                  </a:cubicBezTo>
                  <a:cubicBezTo>
                    <a:pt x="397" y="1532"/>
                    <a:pt x="510" y="1422"/>
                    <a:pt x="514" y="1282"/>
                  </a:cubicBezTo>
                  <a:lnTo>
                    <a:pt x="514" y="257"/>
                  </a:lnTo>
                  <a:cubicBezTo>
                    <a:pt x="514" y="116"/>
                    <a:pt x="400" y="0"/>
                    <a:pt x="25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55"/>
            <p:cNvSpPr/>
            <p:nvPr/>
          </p:nvSpPr>
          <p:spPr>
            <a:xfrm>
              <a:off x="3389600" y="353975"/>
              <a:ext cx="371550" cy="185775"/>
            </a:xfrm>
            <a:custGeom>
              <a:rect b="b" l="l" r="r" t="t"/>
              <a:pathLst>
                <a:path extrusionOk="0" h="7431" w="14862">
                  <a:moveTo>
                    <a:pt x="0" y="0"/>
                  </a:moveTo>
                  <a:lnTo>
                    <a:pt x="0" y="7431"/>
                  </a:lnTo>
                  <a:lnTo>
                    <a:pt x="14862" y="7431"/>
                  </a:lnTo>
                  <a:lnTo>
                    <a:pt x="148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55"/>
            <p:cNvSpPr/>
            <p:nvPr/>
          </p:nvSpPr>
          <p:spPr>
            <a:xfrm>
              <a:off x="3389600" y="353975"/>
              <a:ext cx="371550" cy="185775"/>
            </a:xfrm>
            <a:custGeom>
              <a:rect b="b" l="l" r="r" t="t"/>
              <a:pathLst>
                <a:path extrusionOk="0" fill="none" h="7431" w="14862">
                  <a:moveTo>
                    <a:pt x="0" y="0"/>
                  </a:moveTo>
                  <a:lnTo>
                    <a:pt x="14862" y="0"/>
                  </a:lnTo>
                  <a:lnTo>
                    <a:pt x="14862" y="7431"/>
                  </a:lnTo>
                  <a:lnTo>
                    <a:pt x="0" y="7431"/>
                  </a:lnTo>
                  <a:close/>
                </a:path>
              </a:pathLst>
            </a:custGeom>
            <a:noFill/>
            <a:ln cap="rnd" cmpd="sng" w="625">
              <a:solidFill>
                <a:srgbClr val="464F5D"/>
              </a:solidFill>
              <a:prstDash val="solid"/>
              <a:miter lim="122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55"/>
            <p:cNvSpPr/>
            <p:nvPr/>
          </p:nvSpPr>
          <p:spPr>
            <a:xfrm>
              <a:off x="3389600" y="257875"/>
              <a:ext cx="371550" cy="96125"/>
            </a:xfrm>
            <a:custGeom>
              <a:rect b="b" l="l" r="r" t="t"/>
              <a:pathLst>
                <a:path extrusionOk="0" h="3845" w="14862">
                  <a:moveTo>
                    <a:pt x="0" y="0"/>
                  </a:moveTo>
                  <a:lnTo>
                    <a:pt x="0" y="3844"/>
                  </a:lnTo>
                  <a:lnTo>
                    <a:pt x="14862" y="3844"/>
                  </a:lnTo>
                  <a:lnTo>
                    <a:pt x="1486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55"/>
            <p:cNvSpPr/>
            <p:nvPr/>
          </p:nvSpPr>
          <p:spPr>
            <a:xfrm>
              <a:off x="3389600" y="257875"/>
              <a:ext cx="371550" cy="96125"/>
            </a:xfrm>
            <a:custGeom>
              <a:rect b="b" l="l" r="r" t="t"/>
              <a:pathLst>
                <a:path extrusionOk="0" fill="none" h="3845" w="14862">
                  <a:moveTo>
                    <a:pt x="0" y="0"/>
                  </a:moveTo>
                  <a:lnTo>
                    <a:pt x="14862" y="0"/>
                  </a:lnTo>
                  <a:lnTo>
                    <a:pt x="14862" y="3844"/>
                  </a:lnTo>
                  <a:lnTo>
                    <a:pt x="0" y="3844"/>
                  </a:lnTo>
                  <a:close/>
                </a:path>
              </a:pathLst>
            </a:custGeom>
            <a:noFill/>
            <a:ln cap="rnd" cmpd="sng" w="625">
              <a:solidFill>
                <a:srgbClr val="464F5D"/>
              </a:solidFill>
              <a:prstDash val="solid"/>
              <a:miter lim="122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55"/>
            <p:cNvSpPr/>
            <p:nvPr/>
          </p:nvSpPr>
          <p:spPr>
            <a:xfrm>
              <a:off x="3408800" y="283450"/>
              <a:ext cx="25600" cy="25650"/>
            </a:xfrm>
            <a:custGeom>
              <a:rect b="b" l="l" r="r" t="t"/>
              <a:pathLst>
                <a:path extrusionOk="0" h="1026" w="1024">
                  <a:moveTo>
                    <a:pt x="257" y="1"/>
                  </a:moveTo>
                  <a:lnTo>
                    <a:pt x="0" y="259"/>
                  </a:lnTo>
                  <a:lnTo>
                    <a:pt x="0" y="769"/>
                  </a:lnTo>
                  <a:lnTo>
                    <a:pt x="257" y="1026"/>
                  </a:lnTo>
                  <a:lnTo>
                    <a:pt x="770" y="1026"/>
                  </a:lnTo>
                  <a:lnTo>
                    <a:pt x="1024" y="769"/>
                  </a:lnTo>
                  <a:lnTo>
                    <a:pt x="1024" y="259"/>
                  </a:lnTo>
                  <a:lnTo>
                    <a:pt x="770"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55"/>
            <p:cNvSpPr/>
            <p:nvPr/>
          </p:nvSpPr>
          <p:spPr>
            <a:xfrm>
              <a:off x="3460075" y="283450"/>
              <a:ext cx="25650" cy="25650"/>
            </a:xfrm>
            <a:custGeom>
              <a:rect b="b" l="l" r="r" t="t"/>
              <a:pathLst>
                <a:path extrusionOk="0" h="1026" w="1026">
                  <a:moveTo>
                    <a:pt x="254" y="1"/>
                  </a:moveTo>
                  <a:lnTo>
                    <a:pt x="0" y="259"/>
                  </a:lnTo>
                  <a:lnTo>
                    <a:pt x="0" y="769"/>
                  </a:lnTo>
                  <a:lnTo>
                    <a:pt x="254" y="1026"/>
                  </a:lnTo>
                  <a:lnTo>
                    <a:pt x="767" y="1026"/>
                  </a:lnTo>
                  <a:lnTo>
                    <a:pt x="1025" y="769"/>
                  </a:lnTo>
                  <a:lnTo>
                    <a:pt x="1025" y="259"/>
                  </a:lnTo>
                  <a:lnTo>
                    <a:pt x="767"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55"/>
            <p:cNvSpPr/>
            <p:nvPr/>
          </p:nvSpPr>
          <p:spPr>
            <a:xfrm>
              <a:off x="3511275" y="283450"/>
              <a:ext cx="25650" cy="25650"/>
            </a:xfrm>
            <a:custGeom>
              <a:rect b="b" l="l" r="r" t="t"/>
              <a:pathLst>
                <a:path extrusionOk="0" h="1026" w="1026">
                  <a:moveTo>
                    <a:pt x="257" y="1"/>
                  </a:moveTo>
                  <a:lnTo>
                    <a:pt x="1" y="259"/>
                  </a:lnTo>
                  <a:lnTo>
                    <a:pt x="1" y="769"/>
                  </a:lnTo>
                  <a:lnTo>
                    <a:pt x="257" y="1026"/>
                  </a:lnTo>
                  <a:lnTo>
                    <a:pt x="769" y="1026"/>
                  </a:lnTo>
                  <a:lnTo>
                    <a:pt x="1025" y="769"/>
                  </a:lnTo>
                  <a:lnTo>
                    <a:pt x="1025" y="259"/>
                  </a:lnTo>
                  <a:lnTo>
                    <a:pt x="769"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55"/>
            <p:cNvSpPr/>
            <p:nvPr/>
          </p:nvSpPr>
          <p:spPr>
            <a:xfrm>
              <a:off x="3562525" y="283450"/>
              <a:ext cx="25675" cy="25650"/>
            </a:xfrm>
            <a:custGeom>
              <a:rect b="b" l="l" r="r" t="t"/>
              <a:pathLst>
                <a:path extrusionOk="0" h="1026" w="1027">
                  <a:moveTo>
                    <a:pt x="257" y="1"/>
                  </a:moveTo>
                  <a:lnTo>
                    <a:pt x="0" y="259"/>
                  </a:lnTo>
                  <a:lnTo>
                    <a:pt x="0" y="769"/>
                  </a:lnTo>
                  <a:lnTo>
                    <a:pt x="257" y="1026"/>
                  </a:lnTo>
                  <a:lnTo>
                    <a:pt x="770" y="1026"/>
                  </a:lnTo>
                  <a:lnTo>
                    <a:pt x="1026" y="769"/>
                  </a:lnTo>
                  <a:lnTo>
                    <a:pt x="1026" y="259"/>
                  </a:lnTo>
                  <a:lnTo>
                    <a:pt x="770"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55"/>
            <p:cNvSpPr/>
            <p:nvPr/>
          </p:nvSpPr>
          <p:spPr>
            <a:xfrm>
              <a:off x="3613800" y="283450"/>
              <a:ext cx="25625" cy="25650"/>
            </a:xfrm>
            <a:custGeom>
              <a:rect b="b" l="l" r="r" t="t"/>
              <a:pathLst>
                <a:path extrusionOk="0" h="1026" w="1025">
                  <a:moveTo>
                    <a:pt x="257" y="1"/>
                  </a:moveTo>
                  <a:lnTo>
                    <a:pt x="0" y="259"/>
                  </a:lnTo>
                  <a:lnTo>
                    <a:pt x="0" y="769"/>
                  </a:lnTo>
                  <a:lnTo>
                    <a:pt x="257" y="1026"/>
                  </a:lnTo>
                  <a:lnTo>
                    <a:pt x="768" y="1026"/>
                  </a:lnTo>
                  <a:lnTo>
                    <a:pt x="1025" y="769"/>
                  </a:lnTo>
                  <a:lnTo>
                    <a:pt x="1025" y="259"/>
                  </a:lnTo>
                  <a:lnTo>
                    <a:pt x="768"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55"/>
            <p:cNvSpPr/>
            <p:nvPr/>
          </p:nvSpPr>
          <p:spPr>
            <a:xfrm>
              <a:off x="3665025" y="283450"/>
              <a:ext cx="25650" cy="25650"/>
            </a:xfrm>
            <a:custGeom>
              <a:rect b="b" l="l" r="r" t="t"/>
              <a:pathLst>
                <a:path extrusionOk="0" h="1026" w="1026">
                  <a:moveTo>
                    <a:pt x="257" y="1"/>
                  </a:moveTo>
                  <a:lnTo>
                    <a:pt x="1" y="259"/>
                  </a:lnTo>
                  <a:lnTo>
                    <a:pt x="1" y="769"/>
                  </a:lnTo>
                  <a:lnTo>
                    <a:pt x="257" y="1026"/>
                  </a:lnTo>
                  <a:lnTo>
                    <a:pt x="770" y="1026"/>
                  </a:lnTo>
                  <a:lnTo>
                    <a:pt x="1025" y="769"/>
                  </a:lnTo>
                  <a:lnTo>
                    <a:pt x="1025" y="259"/>
                  </a:lnTo>
                  <a:lnTo>
                    <a:pt x="770"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55"/>
            <p:cNvSpPr/>
            <p:nvPr/>
          </p:nvSpPr>
          <p:spPr>
            <a:xfrm>
              <a:off x="3716300" y="283450"/>
              <a:ext cx="25650" cy="25650"/>
            </a:xfrm>
            <a:custGeom>
              <a:rect b="b" l="l" r="r" t="t"/>
              <a:pathLst>
                <a:path extrusionOk="0" h="1026" w="1026">
                  <a:moveTo>
                    <a:pt x="256" y="1"/>
                  </a:moveTo>
                  <a:lnTo>
                    <a:pt x="1" y="259"/>
                  </a:lnTo>
                  <a:lnTo>
                    <a:pt x="1" y="769"/>
                  </a:lnTo>
                  <a:lnTo>
                    <a:pt x="256" y="1026"/>
                  </a:lnTo>
                  <a:lnTo>
                    <a:pt x="770" y="1026"/>
                  </a:lnTo>
                  <a:lnTo>
                    <a:pt x="1025" y="769"/>
                  </a:lnTo>
                  <a:lnTo>
                    <a:pt x="1025" y="259"/>
                  </a:lnTo>
                  <a:lnTo>
                    <a:pt x="770"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55"/>
            <p:cNvSpPr/>
            <p:nvPr/>
          </p:nvSpPr>
          <p:spPr>
            <a:xfrm>
              <a:off x="3408775" y="578175"/>
              <a:ext cx="25625" cy="19225"/>
            </a:xfrm>
            <a:custGeom>
              <a:rect b="b" l="l" r="r" t="t"/>
              <a:pathLst>
                <a:path extrusionOk="0" h="769" w="1025">
                  <a:moveTo>
                    <a:pt x="0" y="0"/>
                  </a:moveTo>
                  <a:lnTo>
                    <a:pt x="0" y="769"/>
                  </a:lnTo>
                  <a:lnTo>
                    <a:pt x="1025" y="769"/>
                  </a:lnTo>
                  <a:lnTo>
                    <a:pt x="1025"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55"/>
            <p:cNvSpPr/>
            <p:nvPr/>
          </p:nvSpPr>
          <p:spPr>
            <a:xfrm>
              <a:off x="3453625" y="565350"/>
              <a:ext cx="25650" cy="19250"/>
            </a:xfrm>
            <a:custGeom>
              <a:rect b="b" l="l" r="r" t="t"/>
              <a:pathLst>
                <a:path extrusionOk="0" h="770" w="1026">
                  <a:moveTo>
                    <a:pt x="0" y="0"/>
                  </a:moveTo>
                  <a:lnTo>
                    <a:pt x="0" y="770"/>
                  </a:lnTo>
                  <a:lnTo>
                    <a:pt x="1025" y="770"/>
                  </a:lnTo>
                  <a:lnTo>
                    <a:pt x="1025"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55"/>
            <p:cNvSpPr/>
            <p:nvPr/>
          </p:nvSpPr>
          <p:spPr>
            <a:xfrm>
              <a:off x="3498450" y="584575"/>
              <a:ext cx="25675" cy="19250"/>
            </a:xfrm>
            <a:custGeom>
              <a:rect b="b" l="l" r="r" t="t"/>
              <a:pathLst>
                <a:path extrusionOk="0" h="770" w="1027">
                  <a:moveTo>
                    <a:pt x="1" y="1"/>
                  </a:moveTo>
                  <a:lnTo>
                    <a:pt x="1" y="769"/>
                  </a:lnTo>
                  <a:lnTo>
                    <a:pt x="1027" y="769"/>
                  </a:lnTo>
                  <a:lnTo>
                    <a:pt x="1027"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55"/>
            <p:cNvSpPr/>
            <p:nvPr/>
          </p:nvSpPr>
          <p:spPr>
            <a:xfrm>
              <a:off x="3543300" y="571750"/>
              <a:ext cx="25650" cy="19250"/>
            </a:xfrm>
            <a:custGeom>
              <a:rect b="b" l="l" r="r" t="t"/>
              <a:pathLst>
                <a:path extrusionOk="0" h="770" w="1026">
                  <a:moveTo>
                    <a:pt x="1" y="1"/>
                  </a:moveTo>
                  <a:lnTo>
                    <a:pt x="1" y="769"/>
                  </a:lnTo>
                  <a:lnTo>
                    <a:pt x="1026" y="769"/>
                  </a:lnTo>
                  <a:lnTo>
                    <a:pt x="102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55"/>
            <p:cNvSpPr/>
            <p:nvPr/>
          </p:nvSpPr>
          <p:spPr>
            <a:xfrm>
              <a:off x="3588175" y="584575"/>
              <a:ext cx="25650" cy="19250"/>
            </a:xfrm>
            <a:custGeom>
              <a:rect b="b" l="l" r="r" t="t"/>
              <a:pathLst>
                <a:path extrusionOk="0" h="770" w="1026">
                  <a:moveTo>
                    <a:pt x="0" y="1"/>
                  </a:moveTo>
                  <a:lnTo>
                    <a:pt x="0" y="769"/>
                  </a:lnTo>
                  <a:lnTo>
                    <a:pt x="1025" y="769"/>
                  </a:lnTo>
                  <a:lnTo>
                    <a:pt x="1025"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55"/>
            <p:cNvSpPr/>
            <p:nvPr/>
          </p:nvSpPr>
          <p:spPr>
            <a:xfrm>
              <a:off x="3633000" y="565350"/>
              <a:ext cx="25650" cy="19250"/>
            </a:xfrm>
            <a:custGeom>
              <a:rect b="b" l="l" r="r" t="t"/>
              <a:pathLst>
                <a:path extrusionOk="0" h="770" w="1026">
                  <a:moveTo>
                    <a:pt x="0" y="0"/>
                  </a:moveTo>
                  <a:lnTo>
                    <a:pt x="0" y="770"/>
                  </a:lnTo>
                  <a:lnTo>
                    <a:pt x="1025" y="770"/>
                  </a:lnTo>
                  <a:lnTo>
                    <a:pt x="1025"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55"/>
            <p:cNvSpPr/>
            <p:nvPr/>
          </p:nvSpPr>
          <p:spPr>
            <a:xfrm>
              <a:off x="3697050" y="494875"/>
              <a:ext cx="25700" cy="12850"/>
            </a:xfrm>
            <a:custGeom>
              <a:rect b="b" l="l" r="r" t="t"/>
              <a:pathLst>
                <a:path extrusionOk="0" h="514" w="1028">
                  <a:moveTo>
                    <a:pt x="257" y="0"/>
                  </a:moveTo>
                  <a:cubicBezTo>
                    <a:pt x="116" y="0"/>
                    <a:pt x="1" y="116"/>
                    <a:pt x="1" y="257"/>
                  </a:cubicBezTo>
                  <a:cubicBezTo>
                    <a:pt x="1" y="399"/>
                    <a:pt x="116" y="513"/>
                    <a:pt x="257" y="513"/>
                  </a:cubicBezTo>
                  <a:lnTo>
                    <a:pt x="771" y="513"/>
                  </a:lnTo>
                  <a:cubicBezTo>
                    <a:pt x="913" y="513"/>
                    <a:pt x="1027" y="399"/>
                    <a:pt x="1027" y="257"/>
                  </a:cubicBezTo>
                  <a:cubicBezTo>
                    <a:pt x="1027" y="116"/>
                    <a:pt x="913" y="0"/>
                    <a:pt x="77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55"/>
            <p:cNvSpPr/>
            <p:nvPr/>
          </p:nvSpPr>
          <p:spPr>
            <a:xfrm>
              <a:off x="3697225" y="475650"/>
              <a:ext cx="25350" cy="12850"/>
            </a:xfrm>
            <a:custGeom>
              <a:rect b="b" l="l" r="r" t="t"/>
              <a:pathLst>
                <a:path extrusionOk="0" h="514" w="1014">
                  <a:moveTo>
                    <a:pt x="250" y="1"/>
                  </a:moveTo>
                  <a:cubicBezTo>
                    <a:pt x="112" y="5"/>
                    <a:pt x="0" y="119"/>
                    <a:pt x="0" y="257"/>
                  </a:cubicBezTo>
                  <a:cubicBezTo>
                    <a:pt x="0" y="397"/>
                    <a:pt x="112" y="511"/>
                    <a:pt x="250" y="514"/>
                  </a:cubicBezTo>
                  <a:lnTo>
                    <a:pt x="764" y="514"/>
                  </a:lnTo>
                  <a:cubicBezTo>
                    <a:pt x="903" y="511"/>
                    <a:pt x="1014" y="397"/>
                    <a:pt x="1014" y="257"/>
                  </a:cubicBezTo>
                  <a:cubicBezTo>
                    <a:pt x="1014" y="119"/>
                    <a:pt x="903" y="5"/>
                    <a:pt x="76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55"/>
            <p:cNvSpPr/>
            <p:nvPr/>
          </p:nvSpPr>
          <p:spPr>
            <a:xfrm>
              <a:off x="3697100" y="456450"/>
              <a:ext cx="25600" cy="12825"/>
            </a:xfrm>
            <a:custGeom>
              <a:rect b="b" l="l" r="r" t="t"/>
              <a:pathLst>
                <a:path extrusionOk="0" h="513" w="1024">
                  <a:moveTo>
                    <a:pt x="255" y="1"/>
                  </a:moveTo>
                  <a:cubicBezTo>
                    <a:pt x="114" y="1"/>
                    <a:pt x="0" y="116"/>
                    <a:pt x="0" y="257"/>
                  </a:cubicBezTo>
                  <a:cubicBezTo>
                    <a:pt x="0" y="398"/>
                    <a:pt x="114" y="512"/>
                    <a:pt x="255" y="512"/>
                  </a:cubicBezTo>
                  <a:lnTo>
                    <a:pt x="769" y="512"/>
                  </a:lnTo>
                  <a:cubicBezTo>
                    <a:pt x="910" y="512"/>
                    <a:pt x="1024" y="398"/>
                    <a:pt x="1024" y="257"/>
                  </a:cubicBezTo>
                  <a:cubicBezTo>
                    <a:pt x="1024" y="116"/>
                    <a:pt x="910" y="1"/>
                    <a:pt x="76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55"/>
            <p:cNvSpPr/>
            <p:nvPr/>
          </p:nvSpPr>
          <p:spPr>
            <a:xfrm>
              <a:off x="3697225" y="437225"/>
              <a:ext cx="25350" cy="12850"/>
            </a:xfrm>
            <a:custGeom>
              <a:rect b="b" l="l" r="r" t="t"/>
              <a:pathLst>
                <a:path extrusionOk="0" h="514" w="1014">
                  <a:moveTo>
                    <a:pt x="250" y="0"/>
                  </a:moveTo>
                  <a:cubicBezTo>
                    <a:pt x="112" y="4"/>
                    <a:pt x="0" y="118"/>
                    <a:pt x="0" y="257"/>
                  </a:cubicBezTo>
                  <a:cubicBezTo>
                    <a:pt x="0" y="396"/>
                    <a:pt x="112" y="511"/>
                    <a:pt x="250" y="513"/>
                  </a:cubicBezTo>
                  <a:lnTo>
                    <a:pt x="764" y="513"/>
                  </a:lnTo>
                  <a:cubicBezTo>
                    <a:pt x="903" y="511"/>
                    <a:pt x="1014" y="396"/>
                    <a:pt x="1014" y="257"/>
                  </a:cubicBezTo>
                  <a:cubicBezTo>
                    <a:pt x="1014" y="118"/>
                    <a:pt x="903" y="4"/>
                    <a:pt x="7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55"/>
            <p:cNvSpPr/>
            <p:nvPr/>
          </p:nvSpPr>
          <p:spPr>
            <a:xfrm>
              <a:off x="3697100" y="418000"/>
              <a:ext cx="25600" cy="12825"/>
            </a:xfrm>
            <a:custGeom>
              <a:rect b="b" l="l" r="r" t="t"/>
              <a:pathLst>
                <a:path extrusionOk="0" h="513" w="1024">
                  <a:moveTo>
                    <a:pt x="255" y="1"/>
                  </a:moveTo>
                  <a:cubicBezTo>
                    <a:pt x="114" y="1"/>
                    <a:pt x="0" y="116"/>
                    <a:pt x="0" y="257"/>
                  </a:cubicBezTo>
                  <a:cubicBezTo>
                    <a:pt x="0" y="398"/>
                    <a:pt x="114" y="513"/>
                    <a:pt x="255" y="513"/>
                  </a:cubicBezTo>
                  <a:lnTo>
                    <a:pt x="769" y="513"/>
                  </a:lnTo>
                  <a:cubicBezTo>
                    <a:pt x="910" y="513"/>
                    <a:pt x="1024" y="398"/>
                    <a:pt x="1024" y="257"/>
                  </a:cubicBezTo>
                  <a:cubicBezTo>
                    <a:pt x="1024" y="116"/>
                    <a:pt x="910" y="1"/>
                    <a:pt x="76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55"/>
            <p:cNvSpPr/>
            <p:nvPr/>
          </p:nvSpPr>
          <p:spPr>
            <a:xfrm>
              <a:off x="3697225" y="398775"/>
              <a:ext cx="25350" cy="12850"/>
            </a:xfrm>
            <a:custGeom>
              <a:rect b="b" l="l" r="r" t="t"/>
              <a:pathLst>
                <a:path extrusionOk="0" h="514" w="1014">
                  <a:moveTo>
                    <a:pt x="250" y="0"/>
                  </a:moveTo>
                  <a:cubicBezTo>
                    <a:pt x="112" y="4"/>
                    <a:pt x="0" y="118"/>
                    <a:pt x="0" y="257"/>
                  </a:cubicBezTo>
                  <a:cubicBezTo>
                    <a:pt x="0" y="397"/>
                    <a:pt x="112" y="511"/>
                    <a:pt x="250" y="513"/>
                  </a:cubicBezTo>
                  <a:lnTo>
                    <a:pt x="764" y="513"/>
                  </a:lnTo>
                  <a:cubicBezTo>
                    <a:pt x="903" y="511"/>
                    <a:pt x="1014" y="397"/>
                    <a:pt x="1014" y="257"/>
                  </a:cubicBezTo>
                  <a:cubicBezTo>
                    <a:pt x="1014" y="118"/>
                    <a:pt x="903" y="4"/>
                    <a:pt x="76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55"/>
            <p:cNvSpPr/>
            <p:nvPr/>
          </p:nvSpPr>
          <p:spPr>
            <a:xfrm>
              <a:off x="3697225" y="379550"/>
              <a:ext cx="25350" cy="12900"/>
            </a:xfrm>
            <a:custGeom>
              <a:rect b="b" l="l" r="r" t="t"/>
              <a:pathLst>
                <a:path extrusionOk="0" h="516" w="1014">
                  <a:moveTo>
                    <a:pt x="250" y="1"/>
                  </a:moveTo>
                  <a:cubicBezTo>
                    <a:pt x="112" y="5"/>
                    <a:pt x="0" y="119"/>
                    <a:pt x="0" y="257"/>
                  </a:cubicBezTo>
                  <a:cubicBezTo>
                    <a:pt x="0" y="397"/>
                    <a:pt x="112" y="512"/>
                    <a:pt x="250" y="515"/>
                  </a:cubicBezTo>
                  <a:lnTo>
                    <a:pt x="764" y="515"/>
                  </a:lnTo>
                  <a:cubicBezTo>
                    <a:pt x="903" y="512"/>
                    <a:pt x="1014" y="397"/>
                    <a:pt x="1014" y="257"/>
                  </a:cubicBezTo>
                  <a:cubicBezTo>
                    <a:pt x="1014" y="119"/>
                    <a:pt x="903" y="5"/>
                    <a:pt x="76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55"/>
            <p:cNvSpPr/>
            <p:nvPr/>
          </p:nvSpPr>
          <p:spPr>
            <a:xfrm>
              <a:off x="3652200" y="494875"/>
              <a:ext cx="25675" cy="12850"/>
            </a:xfrm>
            <a:custGeom>
              <a:rect b="b" l="l" r="r" t="t"/>
              <a:pathLst>
                <a:path extrusionOk="0" h="514" w="1027">
                  <a:moveTo>
                    <a:pt x="257" y="0"/>
                  </a:moveTo>
                  <a:cubicBezTo>
                    <a:pt x="116" y="0"/>
                    <a:pt x="1" y="116"/>
                    <a:pt x="1" y="257"/>
                  </a:cubicBezTo>
                  <a:cubicBezTo>
                    <a:pt x="1" y="399"/>
                    <a:pt x="116" y="513"/>
                    <a:pt x="257" y="513"/>
                  </a:cubicBezTo>
                  <a:lnTo>
                    <a:pt x="770" y="513"/>
                  </a:lnTo>
                  <a:cubicBezTo>
                    <a:pt x="913" y="513"/>
                    <a:pt x="1027" y="399"/>
                    <a:pt x="1027" y="257"/>
                  </a:cubicBezTo>
                  <a:cubicBezTo>
                    <a:pt x="1027" y="116"/>
                    <a:pt x="913" y="0"/>
                    <a:pt x="77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55"/>
            <p:cNvSpPr/>
            <p:nvPr/>
          </p:nvSpPr>
          <p:spPr>
            <a:xfrm>
              <a:off x="3652350" y="475650"/>
              <a:ext cx="25375" cy="12850"/>
            </a:xfrm>
            <a:custGeom>
              <a:rect b="b" l="l" r="r" t="t"/>
              <a:pathLst>
                <a:path extrusionOk="0" h="514" w="1015">
                  <a:moveTo>
                    <a:pt x="251" y="1"/>
                  </a:moveTo>
                  <a:cubicBezTo>
                    <a:pt x="112" y="5"/>
                    <a:pt x="1" y="119"/>
                    <a:pt x="1" y="257"/>
                  </a:cubicBezTo>
                  <a:cubicBezTo>
                    <a:pt x="1" y="397"/>
                    <a:pt x="112" y="511"/>
                    <a:pt x="251" y="514"/>
                  </a:cubicBezTo>
                  <a:lnTo>
                    <a:pt x="764" y="514"/>
                  </a:lnTo>
                  <a:cubicBezTo>
                    <a:pt x="904" y="511"/>
                    <a:pt x="1015" y="397"/>
                    <a:pt x="1015" y="257"/>
                  </a:cubicBezTo>
                  <a:cubicBezTo>
                    <a:pt x="1015" y="119"/>
                    <a:pt x="904" y="5"/>
                    <a:pt x="76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55"/>
            <p:cNvSpPr/>
            <p:nvPr/>
          </p:nvSpPr>
          <p:spPr>
            <a:xfrm>
              <a:off x="3652225" y="456450"/>
              <a:ext cx="25625" cy="12825"/>
            </a:xfrm>
            <a:custGeom>
              <a:rect b="b" l="l" r="r" t="t"/>
              <a:pathLst>
                <a:path extrusionOk="0" h="513" w="1025">
                  <a:moveTo>
                    <a:pt x="256" y="1"/>
                  </a:moveTo>
                  <a:cubicBezTo>
                    <a:pt x="115" y="1"/>
                    <a:pt x="1" y="116"/>
                    <a:pt x="1" y="257"/>
                  </a:cubicBezTo>
                  <a:cubicBezTo>
                    <a:pt x="1" y="398"/>
                    <a:pt x="115" y="512"/>
                    <a:pt x="256" y="512"/>
                  </a:cubicBezTo>
                  <a:lnTo>
                    <a:pt x="769" y="512"/>
                  </a:lnTo>
                  <a:cubicBezTo>
                    <a:pt x="910" y="512"/>
                    <a:pt x="1024" y="398"/>
                    <a:pt x="1024" y="257"/>
                  </a:cubicBezTo>
                  <a:cubicBezTo>
                    <a:pt x="1024" y="116"/>
                    <a:pt x="910" y="1"/>
                    <a:pt x="76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55"/>
            <p:cNvSpPr/>
            <p:nvPr/>
          </p:nvSpPr>
          <p:spPr>
            <a:xfrm>
              <a:off x="3652350" y="437225"/>
              <a:ext cx="25375" cy="12850"/>
            </a:xfrm>
            <a:custGeom>
              <a:rect b="b" l="l" r="r" t="t"/>
              <a:pathLst>
                <a:path extrusionOk="0" h="514" w="1015">
                  <a:moveTo>
                    <a:pt x="251" y="0"/>
                  </a:moveTo>
                  <a:cubicBezTo>
                    <a:pt x="112" y="4"/>
                    <a:pt x="1" y="118"/>
                    <a:pt x="1" y="257"/>
                  </a:cubicBezTo>
                  <a:cubicBezTo>
                    <a:pt x="1" y="396"/>
                    <a:pt x="112" y="511"/>
                    <a:pt x="251" y="513"/>
                  </a:cubicBezTo>
                  <a:lnTo>
                    <a:pt x="764" y="513"/>
                  </a:lnTo>
                  <a:cubicBezTo>
                    <a:pt x="904" y="511"/>
                    <a:pt x="1015" y="396"/>
                    <a:pt x="1015" y="257"/>
                  </a:cubicBezTo>
                  <a:cubicBezTo>
                    <a:pt x="1015" y="118"/>
                    <a:pt x="904" y="4"/>
                    <a:pt x="76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55"/>
            <p:cNvSpPr/>
            <p:nvPr/>
          </p:nvSpPr>
          <p:spPr>
            <a:xfrm>
              <a:off x="3652225" y="418000"/>
              <a:ext cx="25625" cy="12825"/>
            </a:xfrm>
            <a:custGeom>
              <a:rect b="b" l="l" r="r" t="t"/>
              <a:pathLst>
                <a:path extrusionOk="0" h="513" w="1025">
                  <a:moveTo>
                    <a:pt x="256" y="1"/>
                  </a:moveTo>
                  <a:cubicBezTo>
                    <a:pt x="115" y="1"/>
                    <a:pt x="1" y="116"/>
                    <a:pt x="1" y="257"/>
                  </a:cubicBezTo>
                  <a:cubicBezTo>
                    <a:pt x="1" y="398"/>
                    <a:pt x="115" y="513"/>
                    <a:pt x="256" y="513"/>
                  </a:cubicBezTo>
                  <a:lnTo>
                    <a:pt x="769" y="513"/>
                  </a:lnTo>
                  <a:cubicBezTo>
                    <a:pt x="910" y="513"/>
                    <a:pt x="1024" y="398"/>
                    <a:pt x="1024" y="257"/>
                  </a:cubicBezTo>
                  <a:cubicBezTo>
                    <a:pt x="1024" y="116"/>
                    <a:pt x="910" y="1"/>
                    <a:pt x="76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55"/>
            <p:cNvSpPr/>
            <p:nvPr/>
          </p:nvSpPr>
          <p:spPr>
            <a:xfrm>
              <a:off x="3607400" y="494875"/>
              <a:ext cx="25625" cy="12850"/>
            </a:xfrm>
            <a:custGeom>
              <a:rect b="b" l="l" r="r" t="t"/>
              <a:pathLst>
                <a:path extrusionOk="0" h="514" w="1025">
                  <a:moveTo>
                    <a:pt x="257" y="0"/>
                  </a:moveTo>
                  <a:cubicBezTo>
                    <a:pt x="115" y="0"/>
                    <a:pt x="1" y="116"/>
                    <a:pt x="1" y="257"/>
                  </a:cubicBezTo>
                  <a:cubicBezTo>
                    <a:pt x="1" y="399"/>
                    <a:pt x="115" y="513"/>
                    <a:pt x="257" y="513"/>
                  </a:cubicBezTo>
                  <a:lnTo>
                    <a:pt x="769" y="513"/>
                  </a:lnTo>
                  <a:cubicBezTo>
                    <a:pt x="910" y="513"/>
                    <a:pt x="1024" y="399"/>
                    <a:pt x="1024" y="257"/>
                  </a:cubicBezTo>
                  <a:cubicBezTo>
                    <a:pt x="1024" y="116"/>
                    <a:pt x="910" y="0"/>
                    <a:pt x="7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55"/>
            <p:cNvSpPr/>
            <p:nvPr/>
          </p:nvSpPr>
          <p:spPr>
            <a:xfrm>
              <a:off x="3607550" y="475650"/>
              <a:ext cx="25650" cy="12875"/>
            </a:xfrm>
            <a:custGeom>
              <a:rect b="b" l="l" r="r" t="t"/>
              <a:pathLst>
                <a:path extrusionOk="0" h="515" w="1026">
                  <a:moveTo>
                    <a:pt x="770" y="1"/>
                  </a:moveTo>
                  <a:cubicBezTo>
                    <a:pt x="767" y="1"/>
                    <a:pt x="765" y="1"/>
                    <a:pt x="763" y="1"/>
                  </a:cubicBezTo>
                  <a:lnTo>
                    <a:pt x="251" y="1"/>
                  </a:lnTo>
                  <a:cubicBezTo>
                    <a:pt x="111" y="5"/>
                    <a:pt x="1" y="119"/>
                    <a:pt x="1" y="257"/>
                  </a:cubicBezTo>
                  <a:cubicBezTo>
                    <a:pt x="1" y="397"/>
                    <a:pt x="111" y="511"/>
                    <a:pt x="251" y="514"/>
                  </a:cubicBezTo>
                  <a:lnTo>
                    <a:pt x="763" y="514"/>
                  </a:lnTo>
                  <a:cubicBezTo>
                    <a:pt x="765" y="514"/>
                    <a:pt x="768" y="514"/>
                    <a:pt x="770" y="514"/>
                  </a:cubicBezTo>
                  <a:cubicBezTo>
                    <a:pt x="910" y="514"/>
                    <a:pt x="1026" y="400"/>
                    <a:pt x="1026" y="257"/>
                  </a:cubicBezTo>
                  <a:cubicBezTo>
                    <a:pt x="1026" y="116"/>
                    <a:pt x="910" y="1"/>
                    <a:pt x="77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55"/>
            <p:cNvSpPr/>
            <p:nvPr/>
          </p:nvSpPr>
          <p:spPr>
            <a:xfrm>
              <a:off x="3607400" y="456450"/>
              <a:ext cx="25625" cy="12825"/>
            </a:xfrm>
            <a:custGeom>
              <a:rect b="b" l="l" r="r" t="t"/>
              <a:pathLst>
                <a:path extrusionOk="0" h="513" w="1025">
                  <a:moveTo>
                    <a:pt x="257" y="1"/>
                  </a:moveTo>
                  <a:cubicBezTo>
                    <a:pt x="116" y="1"/>
                    <a:pt x="1" y="116"/>
                    <a:pt x="1" y="257"/>
                  </a:cubicBezTo>
                  <a:cubicBezTo>
                    <a:pt x="1" y="398"/>
                    <a:pt x="116" y="512"/>
                    <a:pt x="257" y="512"/>
                  </a:cubicBezTo>
                  <a:lnTo>
                    <a:pt x="769" y="512"/>
                  </a:lnTo>
                  <a:cubicBezTo>
                    <a:pt x="910" y="512"/>
                    <a:pt x="1024" y="398"/>
                    <a:pt x="1024" y="257"/>
                  </a:cubicBezTo>
                  <a:cubicBezTo>
                    <a:pt x="1024" y="116"/>
                    <a:pt x="910" y="1"/>
                    <a:pt x="76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55"/>
            <p:cNvSpPr/>
            <p:nvPr/>
          </p:nvSpPr>
          <p:spPr>
            <a:xfrm>
              <a:off x="3562525" y="494875"/>
              <a:ext cx="25675" cy="12850"/>
            </a:xfrm>
            <a:custGeom>
              <a:rect b="b" l="l" r="r" t="t"/>
              <a:pathLst>
                <a:path extrusionOk="0" h="514" w="1027">
                  <a:moveTo>
                    <a:pt x="257" y="0"/>
                  </a:moveTo>
                  <a:cubicBezTo>
                    <a:pt x="116" y="0"/>
                    <a:pt x="0" y="116"/>
                    <a:pt x="0" y="257"/>
                  </a:cubicBezTo>
                  <a:cubicBezTo>
                    <a:pt x="0" y="399"/>
                    <a:pt x="116" y="513"/>
                    <a:pt x="257" y="513"/>
                  </a:cubicBezTo>
                  <a:lnTo>
                    <a:pt x="770" y="513"/>
                  </a:lnTo>
                  <a:cubicBezTo>
                    <a:pt x="912" y="513"/>
                    <a:pt x="1026" y="399"/>
                    <a:pt x="1026" y="257"/>
                  </a:cubicBezTo>
                  <a:cubicBezTo>
                    <a:pt x="1026" y="116"/>
                    <a:pt x="912" y="0"/>
                    <a:pt x="77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55"/>
            <p:cNvSpPr/>
            <p:nvPr/>
          </p:nvSpPr>
          <p:spPr>
            <a:xfrm>
              <a:off x="3562375" y="475650"/>
              <a:ext cx="25975" cy="12875"/>
            </a:xfrm>
            <a:custGeom>
              <a:rect b="b" l="l" r="r" t="t"/>
              <a:pathLst>
                <a:path extrusionOk="0" h="515" w="1039">
                  <a:moveTo>
                    <a:pt x="256" y="1"/>
                  </a:moveTo>
                  <a:cubicBezTo>
                    <a:pt x="115" y="1"/>
                    <a:pt x="0" y="116"/>
                    <a:pt x="0" y="257"/>
                  </a:cubicBezTo>
                  <a:cubicBezTo>
                    <a:pt x="0" y="400"/>
                    <a:pt x="115" y="514"/>
                    <a:pt x="256" y="514"/>
                  </a:cubicBezTo>
                  <a:cubicBezTo>
                    <a:pt x="258" y="514"/>
                    <a:pt x="260" y="514"/>
                    <a:pt x="263" y="514"/>
                  </a:cubicBezTo>
                  <a:lnTo>
                    <a:pt x="776" y="514"/>
                  </a:lnTo>
                  <a:cubicBezTo>
                    <a:pt x="778" y="514"/>
                    <a:pt x="780" y="514"/>
                    <a:pt x="782" y="514"/>
                  </a:cubicBezTo>
                  <a:cubicBezTo>
                    <a:pt x="924" y="514"/>
                    <a:pt x="1038" y="400"/>
                    <a:pt x="1038" y="257"/>
                  </a:cubicBezTo>
                  <a:cubicBezTo>
                    <a:pt x="1038" y="116"/>
                    <a:pt x="924" y="1"/>
                    <a:pt x="782" y="1"/>
                  </a:cubicBezTo>
                  <a:cubicBezTo>
                    <a:pt x="780" y="1"/>
                    <a:pt x="778" y="1"/>
                    <a:pt x="776" y="1"/>
                  </a:cubicBezTo>
                  <a:lnTo>
                    <a:pt x="263" y="1"/>
                  </a:lnTo>
                  <a:cubicBezTo>
                    <a:pt x="261" y="1"/>
                    <a:pt x="258" y="1"/>
                    <a:pt x="25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55"/>
            <p:cNvSpPr/>
            <p:nvPr/>
          </p:nvSpPr>
          <p:spPr>
            <a:xfrm>
              <a:off x="3562550" y="456450"/>
              <a:ext cx="25650" cy="12825"/>
            </a:xfrm>
            <a:custGeom>
              <a:rect b="b" l="l" r="r" t="t"/>
              <a:pathLst>
                <a:path extrusionOk="0" h="513" w="1026">
                  <a:moveTo>
                    <a:pt x="256" y="1"/>
                  </a:moveTo>
                  <a:cubicBezTo>
                    <a:pt x="115" y="1"/>
                    <a:pt x="0" y="116"/>
                    <a:pt x="0" y="257"/>
                  </a:cubicBezTo>
                  <a:cubicBezTo>
                    <a:pt x="0" y="398"/>
                    <a:pt x="115" y="512"/>
                    <a:pt x="256" y="512"/>
                  </a:cubicBezTo>
                  <a:lnTo>
                    <a:pt x="769" y="512"/>
                  </a:lnTo>
                  <a:cubicBezTo>
                    <a:pt x="910" y="512"/>
                    <a:pt x="1025" y="398"/>
                    <a:pt x="1025" y="257"/>
                  </a:cubicBezTo>
                  <a:cubicBezTo>
                    <a:pt x="1025" y="116"/>
                    <a:pt x="910" y="1"/>
                    <a:pt x="76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55"/>
            <p:cNvSpPr/>
            <p:nvPr/>
          </p:nvSpPr>
          <p:spPr>
            <a:xfrm>
              <a:off x="3562375" y="437200"/>
              <a:ext cx="25975" cy="12875"/>
            </a:xfrm>
            <a:custGeom>
              <a:rect b="b" l="l" r="r" t="t"/>
              <a:pathLst>
                <a:path extrusionOk="0" h="515" w="1039">
                  <a:moveTo>
                    <a:pt x="256" y="1"/>
                  </a:moveTo>
                  <a:cubicBezTo>
                    <a:pt x="115" y="1"/>
                    <a:pt x="0" y="116"/>
                    <a:pt x="0" y="258"/>
                  </a:cubicBezTo>
                  <a:cubicBezTo>
                    <a:pt x="0" y="400"/>
                    <a:pt x="115" y="514"/>
                    <a:pt x="256" y="514"/>
                  </a:cubicBezTo>
                  <a:cubicBezTo>
                    <a:pt x="258" y="514"/>
                    <a:pt x="260" y="514"/>
                    <a:pt x="263" y="514"/>
                  </a:cubicBezTo>
                  <a:lnTo>
                    <a:pt x="776" y="514"/>
                  </a:lnTo>
                  <a:cubicBezTo>
                    <a:pt x="778" y="514"/>
                    <a:pt x="780" y="514"/>
                    <a:pt x="782" y="514"/>
                  </a:cubicBezTo>
                  <a:cubicBezTo>
                    <a:pt x="924" y="514"/>
                    <a:pt x="1038" y="400"/>
                    <a:pt x="1038" y="258"/>
                  </a:cubicBezTo>
                  <a:cubicBezTo>
                    <a:pt x="1038" y="116"/>
                    <a:pt x="924" y="1"/>
                    <a:pt x="782" y="1"/>
                  </a:cubicBezTo>
                  <a:cubicBezTo>
                    <a:pt x="780" y="1"/>
                    <a:pt x="778" y="1"/>
                    <a:pt x="776" y="1"/>
                  </a:cubicBezTo>
                  <a:lnTo>
                    <a:pt x="263" y="1"/>
                  </a:lnTo>
                  <a:cubicBezTo>
                    <a:pt x="261" y="1"/>
                    <a:pt x="258" y="1"/>
                    <a:pt x="25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55"/>
            <p:cNvSpPr/>
            <p:nvPr/>
          </p:nvSpPr>
          <p:spPr>
            <a:xfrm>
              <a:off x="3562550" y="418000"/>
              <a:ext cx="25650" cy="12825"/>
            </a:xfrm>
            <a:custGeom>
              <a:rect b="b" l="l" r="r" t="t"/>
              <a:pathLst>
                <a:path extrusionOk="0" h="513" w="1026">
                  <a:moveTo>
                    <a:pt x="256" y="1"/>
                  </a:moveTo>
                  <a:cubicBezTo>
                    <a:pt x="115" y="1"/>
                    <a:pt x="0" y="116"/>
                    <a:pt x="0" y="257"/>
                  </a:cubicBezTo>
                  <a:cubicBezTo>
                    <a:pt x="0" y="398"/>
                    <a:pt x="115" y="513"/>
                    <a:pt x="256" y="513"/>
                  </a:cubicBezTo>
                  <a:lnTo>
                    <a:pt x="769" y="513"/>
                  </a:lnTo>
                  <a:cubicBezTo>
                    <a:pt x="910" y="513"/>
                    <a:pt x="1025" y="398"/>
                    <a:pt x="1025" y="257"/>
                  </a:cubicBezTo>
                  <a:cubicBezTo>
                    <a:pt x="1025" y="116"/>
                    <a:pt x="910" y="1"/>
                    <a:pt x="76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55"/>
            <p:cNvSpPr/>
            <p:nvPr/>
          </p:nvSpPr>
          <p:spPr>
            <a:xfrm>
              <a:off x="3562375" y="398775"/>
              <a:ext cx="25975" cy="12850"/>
            </a:xfrm>
            <a:custGeom>
              <a:rect b="b" l="l" r="r" t="t"/>
              <a:pathLst>
                <a:path extrusionOk="0" h="514" w="1039">
                  <a:moveTo>
                    <a:pt x="256" y="0"/>
                  </a:moveTo>
                  <a:cubicBezTo>
                    <a:pt x="115" y="0"/>
                    <a:pt x="0" y="115"/>
                    <a:pt x="0" y="257"/>
                  </a:cubicBezTo>
                  <a:cubicBezTo>
                    <a:pt x="0" y="399"/>
                    <a:pt x="115" y="513"/>
                    <a:pt x="256" y="513"/>
                  </a:cubicBezTo>
                  <a:cubicBezTo>
                    <a:pt x="258" y="513"/>
                    <a:pt x="260" y="513"/>
                    <a:pt x="263" y="513"/>
                  </a:cubicBezTo>
                  <a:lnTo>
                    <a:pt x="776" y="513"/>
                  </a:lnTo>
                  <a:cubicBezTo>
                    <a:pt x="778" y="513"/>
                    <a:pt x="780" y="513"/>
                    <a:pt x="782" y="513"/>
                  </a:cubicBezTo>
                  <a:cubicBezTo>
                    <a:pt x="924" y="513"/>
                    <a:pt x="1038" y="399"/>
                    <a:pt x="1038" y="257"/>
                  </a:cubicBezTo>
                  <a:cubicBezTo>
                    <a:pt x="1038" y="115"/>
                    <a:pt x="924" y="0"/>
                    <a:pt x="782" y="0"/>
                  </a:cubicBezTo>
                  <a:cubicBezTo>
                    <a:pt x="780" y="0"/>
                    <a:pt x="778" y="0"/>
                    <a:pt x="776" y="0"/>
                  </a:cubicBezTo>
                  <a:lnTo>
                    <a:pt x="263" y="0"/>
                  </a:lnTo>
                  <a:cubicBezTo>
                    <a:pt x="261" y="0"/>
                    <a:pt x="258" y="0"/>
                    <a:pt x="25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55"/>
            <p:cNvSpPr/>
            <p:nvPr/>
          </p:nvSpPr>
          <p:spPr>
            <a:xfrm>
              <a:off x="3517725" y="494875"/>
              <a:ext cx="25600" cy="12850"/>
            </a:xfrm>
            <a:custGeom>
              <a:rect b="b" l="l" r="r" t="t"/>
              <a:pathLst>
                <a:path extrusionOk="0" h="514" w="1024">
                  <a:moveTo>
                    <a:pt x="257" y="0"/>
                  </a:moveTo>
                  <a:cubicBezTo>
                    <a:pt x="114" y="0"/>
                    <a:pt x="0" y="116"/>
                    <a:pt x="0" y="257"/>
                  </a:cubicBezTo>
                  <a:cubicBezTo>
                    <a:pt x="0" y="399"/>
                    <a:pt x="114" y="513"/>
                    <a:pt x="257" y="513"/>
                  </a:cubicBezTo>
                  <a:lnTo>
                    <a:pt x="767" y="513"/>
                  </a:lnTo>
                  <a:cubicBezTo>
                    <a:pt x="910" y="513"/>
                    <a:pt x="1024" y="399"/>
                    <a:pt x="1024" y="257"/>
                  </a:cubicBezTo>
                  <a:cubicBezTo>
                    <a:pt x="1024" y="116"/>
                    <a:pt x="910" y="0"/>
                    <a:pt x="76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55"/>
            <p:cNvSpPr/>
            <p:nvPr/>
          </p:nvSpPr>
          <p:spPr>
            <a:xfrm>
              <a:off x="3517525" y="475650"/>
              <a:ext cx="25650" cy="12875"/>
            </a:xfrm>
            <a:custGeom>
              <a:rect b="b" l="l" r="r" t="t"/>
              <a:pathLst>
                <a:path extrusionOk="0" h="515" w="1026">
                  <a:moveTo>
                    <a:pt x="258" y="1"/>
                  </a:moveTo>
                  <a:cubicBezTo>
                    <a:pt x="116" y="1"/>
                    <a:pt x="1" y="116"/>
                    <a:pt x="1" y="257"/>
                  </a:cubicBezTo>
                  <a:cubicBezTo>
                    <a:pt x="1" y="400"/>
                    <a:pt x="116" y="514"/>
                    <a:pt x="258" y="514"/>
                  </a:cubicBezTo>
                  <a:cubicBezTo>
                    <a:pt x="260" y="514"/>
                    <a:pt x="263" y="514"/>
                    <a:pt x="265" y="514"/>
                  </a:cubicBezTo>
                  <a:lnTo>
                    <a:pt x="775" y="514"/>
                  </a:lnTo>
                  <a:cubicBezTo>
                    <a:pt x="915" y="511"/>
                    <a:pt x="1026" y="397"/>
                    <a:pt x="1026" y="257"/>
                  </a:cubicBezTo>
                  <a:cubicBezTo>
                    <a:pt x="1026" y="119"/>
                    <a:pt x="915" y="5"/>
                    <a:pt x="775" y="1"/>
                  </a:cubicBezTo>
                  <a:lnTo>
                    <a:pt x="265" y="1"/>
                  </a:lnTo>
                  <a:cubicBezTo>
                    <a:pt x="263" y="1"/>
                    <a:pt x="260" y="1"/>
                    <a:pt x="25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55"/>
            <p:cNvSpPr/>
            <p:nvPr/>
          </p:nvSpPr>
          <p:spPr>
            <a:xfrm>
              <a:off x="3472825" y="494875"/>
              <a:ext cx="25675" cy="12850"/>
            </a:xfrm>
            <a:custGeom>
              <a:rect b="b" l="l" r="r" t="t"/>
              <a:pathLst>
                <a:path extrusionOk="0" h="514" w="1027">
                  <a:moveTo>
                    <a:pt x="257" y="0"/>
                  </a:moveTo>
                  <a:cubicBezTo>
                    <a:pt x="116" y="0"/>
                    <a:pt x="1" y="116"/>
                    <a:pt x="1" y="257"/>
                  </a:cubicBezTo>
                  <a:cubicBezTo>
                    <a:pt x="1" y="399"/>
                    <a:pt x="116" y="513"/>
                    <a:pt x="257" y="513"/>
                  </a:cubicBezTo>
                  <a:lnTo>
                    <a:pt x="772" y="513"/>
                  </a:lnTo>
                  <a:cubicBezTo>
                    <a:pt x="913" y="513"/>
                    <a:pt x="1027" y="399"/>
                    <a:pt x="1027" y="257"/>
                  </a:cubicBezTo>
                  <a:cubicBezTo>
                    <a:pt x="1027" y="116"/>
                    <a:pt x="913" y="0"/>
                    <a:pt x="77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55"/>
            <p:cNvSpPr/>
            <p:nvPr/>
          </p:nvSpPr>
          <p:spPr>
            <a:xfrm>
              <a:off x="3472975" y="475650"/>
              <a:ext cx="25400" cy="12850"/>
            </a:xfrm>
            <a:custGeom>
              <a:rect b="b" l="l" r="r" t="t"/>
              <a:pathLst>
                <a:path extrusionOk="0" h="514" w="1016">
                  <a:moveTo>
                    <a:pt x="251" y="1"/>
                  </a:moveTo>
                  <a:cubicBezTo>
                    <a:pt x="113" y="5"/>
                    <a:pt x="1" y="119"/>
                    <a:pt x="1" y="257"/>
                  </a:cubicBezTo>
                  <a:cubicBezTo>
                    <a:pt x="1" y="397"/>
                    <a:pt x="113" y="511"/>
                    <a:pt x="251" y="514"/>
                  </a:cubicBezTo>
                  <a:lnTo>
                    <a:pt x="766" y="514"/>
                  </a:lnTo>
                  <a:cubicBezTo>
                    <a:pt x="904" y="511"/>
                    <a:pt x="1016" y="397"/>
                    <a:pt x="1016" y="257"/>
                  </a:cubicBezTo>
                  <a:cubicBezTo>
                    <a:pt x="1016" y="119"/>
                    <a:pt x="904" y="5"/>
                    <a:pt x="7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55"/>
            <p:cNvSpPr/>
            <p:nvPr/>
          </p:nvSpPr>
          <p:spPr>
            <a:xfrm>
              <a:off x="3472850" y="456450"/>
              <a:ext cx="25650" cy="12825"/>
            </a:xfrm>
            <a:custGeom>
              <a:rect b="b" l="l" r="r" t="t"/>
              <a:pathLst>
                <a:path extrusionOk="0" h="513" w="1026">
                  <a:moveTo>
                    <a:pt x="256" y="1"/>
                  </a:moveTo>
                  <a:cubicBezTo>
                    <a:pt x="115" y="1"/>
                    <a:pt x="1" y="116"/>
                    <a:pt x="1" y="257"/>
                  </a:cubicBezTo>
                  <a:cubicBezTo>
                    <a:pt x="1" y="398"/>
                    <a:pt x="115" y="512"/>
                    <a:pt x="256" y="512"/>
                  </a:cubicBezTo>
                  <a:lnTo>
                    <a:pt x="771" y="512"/>
                  </a:lnTo>
                  <a:cubicBezTo>
                    <a:pt x="912" y="512"/>
                    <a:pt x="1026" y="398"/>
                    <a:pt x="1026" y="257"/>
                  </a:cubicBezTo>
                  <a:cubicBezTo>
                    <a:pt x="1026" y="116"/>
                    <a:pt x="912" y="1"/>
                    <a:pt x="77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55"/>
            <p:cNvSpPr/>
            <p:nvPr/>
          </p:nvSpPr>
          <p:spPr>
            <a:xfrm>
              <a:off x="3472975" y="437225"/>
              <a:ext cx="25400" cy="12850"/>
            </a:xfrm>
            <a:custGeom>
              <a:rect b="b" l="l" r="r" t="t"/>
              <a:pathLst>
                <a:path extrusionOk="0" h="514" w="1016">
                  <a:moveTo>
                    <a:pt x="251" y="0"/>
                  </a:moveTo>
                  <a:cubicBezTo>
                    <a:pt x="113" y="4"/>
                    <a:pt x="1" y="118"/>
                    <a:pt x="1" y="257"/>
                  </a:cubicBezTo>
                  <a:cubicBezTo>
                    <a:pt x="1" y="396"/>
                    <a:pt x="113" y="511"/>
                    <a:pt x="251" y="513"/>
                  </a:cubicBezTo>
                  <a:lnTo>
                    <a:pt x="766" y="513"/>
                  </a:lnTo>
                  <a:cubicBezTo>
                    <a:pt x="904" y="511"/>
                    <a:pt x="1016" y="396"/>
                    <a:pt x="1016" y="257"/>
                  </a:cubicBezTo>
                  <a:cubicBezTo>
                    <a:pt x="1016" y="118"/>
                    <a:pt x="904" y="4"/>
                    <a:pt x="76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55"/>
            <p:cNvSpPr/>
            <p:nvPr/>
          </p:nvSpPr>
          <p:spPr>
            <a:xfrm>
              <a:off x="3427975" y="494875"/>
              <a:ext cx="25675" cy="12850"/>
            </a:xfrm>
            <a:custGeom>
              <a:rect b="b" l="l" r="r" t="t"/>
              <a:pathLst>
                <a:path extrusionOk="0" h="514" w="1027">
                  <a:moveTo>
                    <a:pt x="257" y="0"/>
                  </a:moveTo>
                  <a:cubicBezTo>
                    <a:pt x="116" y="0"/>
                    <a:pt x="0" y="116"/>
                    <a:pt x="0" y="257"/>
                  </a:cubicBezTo>
                  <a:cubicBezTo>
                    <a:pt x="0" y="399"/>
                    <a:pt x="116" y="513"/>
                    <a:pt x="257" y="513"/>
                  </a:cubicBezTo>
                  <a:lnTo>
                    <a:pt x="771" y="513"/>
                  </a:lnTo>
                  <a:cubicBezTo>
                    <a:pt x="912" y="513"/>
                    <a:pt x="1026" y="399"/>
                    <a:pt x="1026" y="257"/>
                  </a:cubicBezTo>
                  <a:cubicBezTo>
                    <a:pt x="1026" y="116"/>
                    <a:pt x="912" y="0"/>
                    <a:pt x="77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55"/>
            <p:cNvSpPr/>
            <p:nvPr/>
          </p:nvSpPr>
          <p:spPr>
            <a:xfrm>
              <a:off x="3428125" y="475650"/>
              <a:ext cx="25400" cy="12850"/>
            </a:xfrm>
            <a:custGeom>
              <a:rect b="b" l="l" r="r" t="t"/>
              <a:pathLst>
                <a:path extrusionOk="0" h="514" w="1016">
                  <a:moveTo>
                    <a:pt x="251" y="1"/>
                  </a:moveTo>
                  <a:cubicBezTo>
                    <a:pt x="112" y="5"/>
                    <a:pt x="1" y="119"/>
                    <a:pt x="1" y="257"/>
                  </a:cubicBezTo>
                  <a:cubicBezTo>
                    <a:pt x="1" y="397"/>
                    <a:pt x="112" y="511"/>
                    <a:pt x="251" y="514"/>
                  </a:cubicBezTo>
                  <a:lnTo>
                    <a:pt x="765" y="514"/>
                  </a:lnTo>
                  <a:cubicBezTo>
                    <a:pt x="904" y="511"/>
                    <a:pt x="1016" y="397"/>
                    <a:pt x="1016" y="257"/>
                  </a:cubicBezTo>
                  <a:cubicBezTo>
                    <a:pt x="1016" y="119"/>
                    <a:pt x="904" y="5"/>
                    <a:pt x="7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55"/>
            <p:cNvSpPr/>
            <p:nvPr/>
          </p:nvSpPr>
          <p:spPr>
            <a:xfrm>
              <a:off x="3428000" y="456450"/>
              <a:ext cx="25650" cy="12825"/>
            </a:xfrm>
            <a:custGeom>
              <a:rect b="b" l="l" r="r" t="t"/>
              <a:pathLst>
                <a:path extrusionOk="0" h="513" w="1026">
                  <a:moveTo>
                    <a:pt x="256" y="1"/>
                  </a:moveTo>
                  <a:cubicBezTo>
                    <a:pt x="115" y="1"/>
                    <a:pt x="1" y="116"/>
                    <a:pt x="1" y="257"/>
                  </a:cubicBezTo>
                  <a:cubicBezTo>
                    <a:pt x="1" y="398"/>
                    <a:pt x="115" y="512"/>
                    <a:pt x="256" y="512"/>
                  </a:cubicBezTo>
                  <a:lnTo>
                    <a:pt x="770" y="512"/>
                  </a:lnTo>
                  <a:cubicBezTo>
                    <a:pt x="911" y="512"/>
                    <a:pt x="1025" y="398"/>
                    <a:pt x="1025" y="257"/>
                  </a:cubicBezTo>
                  <a:cubicBezTo>
                    <a:pt x="1025" y="116"/>
                    <a:pt x="911" y="1"/>
                    <a:pt x="77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55"/>
            <p:cNvSpPr/>
            <p:nvPr/>
          </p:nvSpPr>
          <p:spPr>
            <a:xfrm>
              <a:off x="3428125" y="437225"/>
              <a:ext cx="25400" cy="12850"/>
            </a:xfrm>
            <a:custGeom>
              <a:rect b="b" l="l" r="r" t="t"/>
              <a:pathLst>
                <a:path extrusionOk="0" h="514" w="1016">
                  <a:moveTo>
                    <a:pt x="251" y="0"/>
                  </a:moveTo>
                  <a:cubicBezTo>
                    <a:pt x="112" y="4"/>
                    <a:pt x="1" y="118"/>
                    <a:pt x="1" y="257"/>
                  </a:cubicBezTo>
                  <a:cubicBezTo>
                    <a:pt x="1" y="396"/>
                    <a:pt x="112" y="511"/>
                    <a:pt x="251" y="513"/>
                  </a:cubicBezTo>
                  <a:lnTo>
                    <a:pt x="765" y="513"/>
                  </a:lnTo>
                  <a:cubicBezTo>
                    <a:pt x="904" y="511"/>
                    <a:pt x="1016" y="396"/>
                    <a:pt x="1016" y="257"/>
                  </a:cubicBezTo>
                  <a:cubicBezTo>
                    <a:pt x="1016" y="118"/>
                    <a:pt x="904" y="4"/>
                    <a:pt x="76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55"/>
            <p:cNvSpPr/>
            <p:nvPr/>
          </p:nvSpPr>
          <p:spPr>
            <a:xfrm>
              <a:off x="3428000" y="418000"/>
              <a:ext cx="25650" cy="12825"/>
            </a:xfrm>
            <a:custGeom>
              <a:rect b="b" l="l" r="r" t="t"/>
              <a:pathLst>
                <a:path extrusionOk="0" h="513" w="1026">
                  <a:moveTo>
                    <a:pt x="256" y="1"/>
                  </a:moveTo>
                  <a:cubicBezTo>
                    <a:pt x="115" y="1"/>
                    <a:pt x="1" y="116"/>
                    <a:pt x="1" y="257"/>
                  </a:cubicBezTo>
                  <a:cubicBezTo>
                    <a:pt x="1" y="398"/>
                    <a:pt x="115" y="513"/>
                    <a:pt x="256" y="513"/>
                  </a:cubicBezTo>
                  <a:lnTo>
                    <a:pt x="770" y="513"/>
                  </a:lnTo>
                  <a:cubicBezTo>
                    <a:pt x="911" y="513"/>
                    <a:pt x="1025" y="398"/>
                    <a:pt x="1025" y="257"/>
                  </a:cubicBezTo>
                  <a:cubicBezTo>
                    <a:pt x="1025" y="116"/>
                    <a:pt x="911" y="1"/>
                    <a:pt x="77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55"/>
            <p:cNvSpPr/>
            <p:nvPr/>
          </p:nvSpPr>
          <p:spPr>
            <a:xfrm>
              <a:off x="3408650" y="321925"/>
              <a:ext cx="25650" cy="12800"/>
            </a:xfrm>
            <a:custGeom>
              <a:rect b="b" l="l" r="r" t="t"/>
              <a:pathLst>
                <a:path extrusionOk="0" h="512" w="1026">
                  <a:moveTo>
                    <a:pt x="256" y="1"/>
                  </a:moveTo>
                  <a:cubicBezTo>
                    <a:pt x="114" y="1"/>
                    <a:pt x="0" y="115"/>
                    <a:pt x="0" y="256"/>
                  </a:cubicBezTo>
                  <a:cubicBezTo>
                    <a:pt x="0" y="398"/>
                    <a:pt x="114" y="512"/>
                    <a:pt x="256" y="512"/>
                  </a:cubicBezTo>
                  <a:cubicBezTo>
                    <a:pt x="258" y="512"/>
                    <a:pt x="261" y="512"/>
                    <a:pt x="263" y="512"/>
                  </a:cubicBezTo>
                  <a:lnTo>
                    <a:pt x="776" y="512"/>
                  </a:lnTo>
                  <a:cubicBezTo>
                    <a:pt x="915" y="509"/>
                    <a:pt x="1025" y="395"/>
                    <a:pt x="1025" y="256"/>
                  </a:cubicBezTo>
                  <a:cubicBezTo>
                    <a:pt x="1025" y="118"/>
                    <a:pt x="915" y="3"/>
                    <a:pt x="776" y="1"/>
                  </a:cubicBezTo>
                  <a:lnTo>
                    <a:pt x="263" y="1"/>
                  </a:lnTo>
                  <a:cubicBezTo>
                    <a:pt x="261" y="1"/>
                    <a:pt x="258" y="1"/>
                    <a:pt x="25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55"/>
            <p:cNvSpPr/>
            <p:nvPr/>
          </p:nvSpPr>
          <p:spPr>
            <a:xfrm>
              <a:off x="3460200" y="321925"/>
              <a:ext cx="25625" cy="12800"/>
            </a:xfrm>
            <a:custGeom>
              <a:rect b="b" l="l" r="r" t="t"/>
              <a:pathLst>
                <a:path extrusionOk="0" h="512" w="1025">
                  <a:moveTo>
                    <a:pt x="769" y="1"/>
                  </a:moveTo>
                  <a:cubicBezTo>
                    <a:pt x="767" y="1"/>
                    <a:pt x="765" y="1"/>
                    <a:pt x="762" y="1"/>
                  </a:cubicBezTo>
                  <a:lnTo>
                    <a:pt x="249" y="1"/>
                  </a:lnTo>
                  <a:cubicBezTo>
                    <a:pt x="111" y="3"/>
                    <a:pt x="0" y="118"/>
                    <a:pt x="0" y="256"/>
                  </a:cubicBezTo>
                  <a:cubicBezTo>
                    <a:pt x="0" y="395"/>
                    <a:pt x="111" y="509"/>
                    <a:pt x="249" y="512"/>
                  </a:cubicBezTo>
                  <a:lnTo>
                    <a:pt x="762" y="512"/>
                  </a:lnTo>
                  <a:cubicBezTo>
                    <a:pt x="765" y="512"/>
                    <a:pt x="767" y="512"/>
                    <a:pt x="769" y="512"/>
                  </a:cubicBezTo>
                  <a:cubicBezTo>
                    <a:pt x="910" y="512"/>
                    <a:pt x="1025" y="398"/>
                    <a:pt x="1025" y="256"/>
                  </a:cubicBezTo>
                  <a:cubicBezTo>
                    <a:pt x="1025" y="115"/>
                    <a:pt x="910" y="1"/>
                    <a:pt x="76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55"/>
            <p:cNvSpPr/>
            <p:nvPr/>
          </p:nvSpPr>
          <p:spPr>
            <a:xfrm>
              <a:off x="3511150" y="321925"/>
              <a:ext cx="25925" cy="12800"/>
            </a:xfrm>
            <a:custGeom>
              <a:rect b="b" l="l" r="r" t="t"/>
              <a:pathLst>
                <a:path extrusionOk="0" h="512" w="1037">
                  <a:moveTo>
                    <a:pt x="255" y="1"/>
                  </a:moveTo>
                  <a:cubicBezTo>
                    <a:pt x="115" y="1"/>
                    <a:pt x="1" y="115"/>
                    <a:pt x="1" y="256"/>
                  </a:cubicBezTo>
                  <a:cubicBezTo>
                    <a:pt x="1" y="398"/>
                    <a:pt x="115" y="512"/>
                    <a:pt x="255" y="512"/>
                  </a:cubicBezTo>
                  <a:cubicBezTo>
                    <a:pt x="258" y="512"/>
                    <a:pt x="260" y="512"/>
                    <a:pt x="262" y="512"/>
                  </a:cubicBezTo>
                  <a:lnTo>
                    <a:pt x="774" y="512"/>
                  </a:lnTo>
                  <a:cubicBezTo>
                    <a:pt x="776" y="512"/>
                    <a:pt x="778" y="512"/>
                    <a:pt x="781" y="512"/>
                  </a:cubicBezTo>
                  <a:cubicBezTo>
                    <a:pt x="921" y="512"/>
                    <a:pt x="1037" y="398"/>
                    <a:pt x="1037" y="256"/>
                  </a:cubicBezTo>
                  <a:cubicBezTo>
                    <a:pt x="1037" y="115"/>
                    <a:pt x="921" y="1"/>
                    <a:pt x="781" y="1"/>
                  </a:cubicBezTo>
                  <a:cubicBezTo>
                    <a:pt x="778" y="1"/>
                    <a:pt x="776" y="1"/>
                    <a:pt x="774" y="1"/>
                  </a:cubicBezTo>
                  <a:lnTo>
                    <a:pt x="262" y="1"/>
                  </a:lnTo>
                  <a:cubicBezTo>
                    <a:pt x="260" y="1"/>
                    <a:pt x="258" y="1"/>
                    <a:pt x="25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55"/>
            <p:cNvSpPr/>
            <p:nvPr/>
          </p:nvSpPr>
          <p:spPr>
            <a:xfrm>
              <a:off x="3562400" y="321925"/>
              <a:ext cx="25950" cy="12800"/>
            </a:xfrm>
            <a:custGeom>
              <a:rect b="b" l="l" r="r" t="t"/>
              <a:pathLst>
                <a:path extrusionOk="0" h="512" w="1038">
                  <a:moveTo>
                    <a:pt x="255" y="1"/>
                  </a:moveTo>
                  <a:cubicBezTo>
                    <a:pt x="114" y="1"/>
                    <a:pt x="0" y="115"/>
                    <a:pt x="0" y="256"/>
                  </a:cubicBezTo>
                  <a:cubicBezTo>
                    <a:pt x="0" y="398"/>
                    <a:pt x="114" y="512"/>
                    <a:pt x="255" y="512"/>
                  </a:cubicBezTo>
                  <a:cubicBezTo>
                    <a:pt x="257" y="512"/>
                    <a:pt x="259" y="512"/>
                    <a:pt x="262" y="512"/>
                  </a:cubicBezTo>
                  <a:lnTo>
                    <a:pt x="775" y="512"/>
                  </a:lnTo>
                  <a:cubicBezTo>
                    <a:pt x="777" y="512"/>
                    <a:pt x="779" y="512"/>
                    <a:pt x="781" y="512"/>
                  </a:cubicBezTo>
                  <a:cubicBezTo>
                    <a:pt x="922" y="512"/>
                    <a:pt x="1037" y="398"/>
                    <a:pt x="1037" y="256"/>
                  </a:cubicBezTo>
                  <a:cubicBezTo>
                    <a:pt x="1037" y="115"/>
                    <a:pt x="922" y="1"/>
                    <a:pt x="781" y="1"/>
                  </a:cubicBezTo>
                  <a:cubicBezTo>
                    <a:pt x="779" y="1"/>
                    <a:pt x="777" y="1"/>
                    <a:pt x="775" y="1"/>
                  </a:cubicBezTo>
                  <a:lnTo>
                    <a:pt x="262" y="1"/>
                  </a:lnTo>
                  <a:cubicBezTo>
                    <a:pt x="259" y="1"/>
                    <a:pt x="257" y="1"/>
                    <a:pt x="25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55"/>
            <p:cNvSpPr/>
            <p:nvPr/>
          </p:nvSpPr>
          <p:spPr>
            <a:xfrm>
              <a:off x="3613675" y="321925"/>
              <a:ext cx="25900" cy="12800"/>
            </a:xfrm>
            <a:custGeom>
              <a:rect b="b" l="l" r="r" t="t"/>
              <a:pathLst>
                <a:path extrusionOk="0" h="512" w="1036">
                  <a:moveTo>
                    <a:pt x="255" y="1"/>
                  </a:moveTo>
                  <a:cubicBezTo>
                    <a:pt x="114" y="1"/>
                    <a:pt x="0" y="115"/>
                    <a:pt x="0" y="256"/>
                  </a:cubicBezTo>
                  <a:cubicBezTo>
                    <a:pt x="0" y="398"/>
                    <a:pt x="114" y="512"/>
                    <a:pt x="255" y="512"/>
                  </a:cubicBezTo>
                  <a:cubicBezTo>
                    <a:pt x="257" y="512"/>
                    <a:pt x="259" y="512"/>
                    <a:pt x="262" y="512"/>
                  </a:cubicBezTo>
                  <a:lnTo>
                    <a:pt x="773" y="512"/>
                  </a:lnTo>
                  <a:cubicBezTo>
                    <a:pt x="776" y="512"/>
                    <a:pt x="778" y="512"/>
                    <a:pt x="780" y="512"/>
                  </a:cubicBezTo>
                  <a:cubicBezTo>
                    <a:pt x="921" y="512"/>
                    <a:pt x="1036" y="398"/>
                    <a:pt x="1036" y="256"/>
                  </a:cubicBezTo>
                  <a:cubicBezTo>
                    <a:pt x="1036" y="115"/>
                    <a:pt x="921" y="1"/>
                    <a:pt x="780" y="1"/>
                  </a:cubicBezTo>
                  <a:cubicBezTo>
                    <a:pt x="778" y="1"/>
                    <a:pt x="776" y="1"/>
                    <a:pt x="773" y="1"/>
                  </a:cubicBezTo>
                  <a:lnTo>
                    <a:pt x="262" y="1"/>
                  </a:lnTo>
                  <a:cubicBezTo>
                    <a:pt x="259" y="1"/>
                    <a:pt x="257" y="1"/>
                    <a:pt x="25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55"/>
            <p:cNvSpPr/>
            <p:nvPr/>
          </p:nvSpPr>
          <p:spPr>
            <a:xfrm>
              <a:off x="3664900" y="321925"/>
              <a:ext cx="25650" cy="12800"/>
            </a:xfrm>
            <a:custGeom>
              <a:rect b="b" l="l" r="r" t="t"/>
              <a:pathLst>
                <a:path extrusionOk="0" h="512" w="1026">
                  <a:moveTo>
                    <a:pt x="255" y="1"/>
                  </a:moveTo>
                  <a:cubicBezTo>
                    <a:pt x="115" y="1"/>
                    <a:pt x="1" y="115"/>
                    <a:pt x="1" y="256"/>
                  </a:cubicBezTo>
                  <a:cubicBezTo>
                    <a:pt x="1" y="398"/>
                    <a:pt x="115" y="512"/>
                    <a:pt x="255" y="512"/>
                  </a:cubicBezTo>
                  <a:cubicBezTo>
                    <a:pt x="258" y="512"/>
                    <a:pt x="260" y="512"/>
                    <a:pt x="262" y="512"/>
                  </a:cubicBezTo>
                  <a:lnTo>
                    <a:pt x="775" y="512"/>
                  </a:lnTo>
                  <a:cubicBezTo>
                    <a:pt x="914" y="509"/>
                    <a:pt x="1026" y="395"/>
                    <a:pt x="1026" y="256"/>
                  </a:cubicBezTo>
                  <a:cubicBezTo>
                    <a:pt x="1026" y="118"/>
                    <a:pt x="914" y="3"/>
                    <a:pt x="775" y="1"/>
                  </a:cubicBezTo>
                  <a:lnTo>
                    <a:pt x="262" y="1"/>
                  </a:lnTo>
                  <a:cubicBezTo>
                    <a:pt x="260" y="1"/>
                    <a:pt x="258" y="1"/>
                    <a:pt x="25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55"/>
            <p:cNvSpPr/>
            <p:nvPr/>
          </p:nvSpPr>
          <p:spPr>
            <a:xfrm>
              <a:off x="3716450" y="321925"/>
              <a:ext cx="25650" cy="12800"/>
            </a:xfrm>
            <a:custGeom>
              <a:rect b="b" l="l" r="r" t="t"/>
              <a:pathLst>
                <a:path extrusionOk="0" h="512" w="1026">
                  <a:moveTo>
                    <a:pt x="771" y="1"/>
                  </a:moveTo>
                  <a:cubicBezTo>
                    <a:pt x="769" y="1"/>
                    <a:pt x="766" y="1"/>
                    <a:pt x="764" y="1"/>
                  </a:cubicBezTo>
                  <a:lnTo>
                    <a:pt x="250" y="1"/>
                  </a:lnTo>
                  <a:cubicBezTo>
                    <a:pt x="111" y="3"/>
                    <a:pt x="1" y="118"/>
                    <a:pt x="1" y="256"/>
                  </a:cubicBezTo>
                  <a:cubicBezTo>
                    <a:pt x="1" y="395"/>
                    <a:pt x="111" y="509"/>
                    <a:pt x="250" y="512"/>
                  </a:cubicBezTo>
                  <a:lnTo>
                    <a:pt x="764" y="512"/>
                  </a:lnTo>
                  <a:cubicBezTo>
                    <a:pt x="766" y="512"/>
                    <a:pt x="769" y="512"/>
                    <a:pt x="771" y="512"/>
                  </a:cubicBezTo>
                  <a:cubicBezTo>
                    <a:pt x="911" y="512"/>
                    <a:pt x="1025" y="398"/>
                    <a:pt x="1025" y="256"/>
                  </a:cubicBezTo>
                  <a:cubicBezTo>
                    <a:pt x="1025" y="115"/>
                    <a:pt x="911" y="1"/>
                    <a:pt x="77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55"/>
            <p:cNvSpPr/>
            <p:nvPr/>
          </p:nvSpPr>
          <p:spPr>
            <a:xfrm>
              <a:off x="3688625" y="565350"/>
              <a:ext cx="53325" cy="51300"/>
            </a:xfrm>
            <a:custGeom>
              <a:rect b="b" l="l" r="r" t="t"/>
              <a:pathLst>
                <a:path extrusionOk="0" h="2052" w="2133">
                  <a:moveTo>
                    <a:pt x="1108" y="0"/>
                  </a:moveTo>
                  <a:cubicBezTo>
                    <a:pt x="693" y="0"/>
                    <a:pt x="318" y="250"/>
                    <a:pt x="160" y="634"/>
                  </a:cubicBezTo>
                  <a:cubicBezTo>
                    <a:pt x="0" y="1017"/>
                    <a:pt x="89" y="1457"/>
                    <a:pt x="382" y="1751"/>
                  </a:cubicBezTo>
                  <a:cubicBezTo>
                    <a:pt x="578" y="1947"/>
                    <a:pt x="840" y="2051"/>
                    <a:pt x="1107" y="2051"/>
                  </a:cubicBezTo>
                  <a:cubicBezTo>
                    <a:pt x="1240" y="2051"/>
                    <a:pt x="1373" y="2026"/>
                    <a:pt x="1500" y="1973"/>
                  </a:cubicBezTo>
                  <a:cubicBezTo>
                    <a:pt x="1883" y="1814"/>
                    <a:pt x="2132" y="1440"/>
                    <a:pt x="2132" y="1025"/>
                  </a:cubicBezTo>
                  <a:cubicBezTo>
                    <a:pt x="2132" y="459"/>
                    <a:pt x="1673" y="2"/>
                    <a:pt x="110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55"/>
            <p:cNvSpPr/>
            <p:nvPr/>
          </p:nvSpPr>
          <p:spPr>
            <a:xfrm>
              <a:off x="3688625" y="552550"/>
              <a:ext cx="53325" cy="51325"/>
            </a:xfrm>
            <a:custGeom>
              <a:rect b="b" l="l" r="r" t="t"/>
              <a:pathLst>
                <a:path extrusionOk="0" h="2053" w="2133">
                  <a:moveTo>
                    <a:pt x="1108" y="1"/>
                  </a:moveTo>
                  <a:cubicBezTo>
                    <a:pt x="693" y="1"/>
                    <a:pt x="318" y="250"/>
                    <a:pt x="160" y="634"/>
                  </a:cubicBezTo>
                  <a:cubicBezTo>
                    <a:pt x="0" y="1017"/>
                    <a:pt x="89" y="1457"/>
                    <a:pt x="382" y="1752"/>
                  </a:cubicBezTo>
                  <a:cubicBezTo>
                    <a:pt x="578" y="1948"/>
                    <a:pt x="840" y="2052"/>
                    <a:pt x="1107" y="2052"/>
                  </a:cubicBezTo>
                  <a:cubicBezTo>
                    <a:pt x="1240" y="2052"/>
                    <a:pt x="1373" y="2027"/>
                    <a:pt x="1500" y="1974"/>
                  </a:cubicBezTo>
                  <a:cubicBezTo>
                    <a:pt x="1883" y="1815"/>
                    <a:pt x="2132" y="1440"/>
                    <a:pt x="2132" y="1025"/>
                  </a:cubicBezTo>
                  <a:cubicBezTo>
                    <a:pt x="2132" y="460"/>
                    <a:pt x="1673" y="2"/>
                    <a:pt x="110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55"/>
            <p:cNvSpPr/>
            <p:nvPr/>
          </p:nvSpPr>
          <p:spPr>
            <a:xfrm>
              <a:off x="3691150" y="553650"/>
              <a:ext cx="33700" cy="30950"/>
            </a:xfrm>
            <a:custGeom>
              <a:rect b="b" l="l" r="r" t="t"/>
              <a:pathLst>
                <a:path extrusionOk="0" h="1238" w="1348">
                  <a:moveTo>
                    <a:pt x="281" y="0"/>
                  </a:moveTo>
                  <a:cubicBezTo>
                    <a:pt x="216" y="0"/>
                    <a:pt x="150" y="25"/>
                    <a:pt x="100" y="76"/>
                  </a:cubicBezTo>
                  <a:cubicBezTo>
                    <a:pt x="0" y="175"/>
                    <a:pt x="0" y="337"/>
                    <a:pt x="100" y="438"/>
                  </a:cubicBezTo>
                  <a:lnTo>
                    <a:pt x="825" y="1163"/>
                  </a:lnTo>
                  <a:cubicBezTo>
                    <a:pt x="873" y="1211"/>
                    <a:pt x="939" y="1238"/>
                    <a:pt x="1007" y="1238"/>
                  </a:cubicBezTo>
                  <a:cubicBezTo>
                    <a:pt x="1235" y="1237"/>
                    <a:pt x="1348" y="961"/>
                    <a:pt x="1187" y="800"/>
                  </a:cubicBezTo>
                  <a:lnTo>
                    <a:pt x="463" y="76"/>
                  </a:lnTo>
                  <a:cubicBezTo>
                    <a:pt x="412" y="25"/>
                    <a:pt x="347" y="0"/>
                    <a:pt x="28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0" name="Google Shape;1830;p55"/>
          <p:cNvGrpSpPr/>
          <p:nvPr/>
        </p:nvGrpSpPr>
        <p:grpSpPr>
          <a:xfrm>
            <a:off x="6915325" y="1337644"/>
            <a:ext cx="431262" cy="480934"/>
            <a:chOff x="3838025" y="285950"/>
            <a:chExt cx="333175" cy="371550"/>
          </a:xfrm>
        </p:grpSpPr>
        <p:sp>
          <p:nvSpPr>
            <p:cNvPr id="1831" name="Google Shape;1831;p55"/>
            <p:cNvSpPr/>
            <p:nvPr/>
          </p:nvSpPr>
          <p:spPr>
            <a:xfrm>
              <a:off x="3838025" y="285950"/>
              <a:ext cx="333175" cy="230675"/>
            </a:xfrm>
            <a:custGeom>
              <a:rect b="b" l="l" r="r" t="t"/>
              <a:pathLst>
                <a:path extrusionOk="0" h="9227" w="13327">
                  <a:moveTo>
                    <a:pt x="6663" y="0"/>
                  </a:moveTo>
                  <a:cubicBezTo>
                    <a:pt x="1505" y="0"/>
                    <a:pt x="0" y="3231"/>
                    <a:pt x="0" y="7688"/>
                  </a:cubicBezTo>
                  <a:lnTo>
                    <a:pt x="0" y="9226"/>
                  </a:lnTo>
                  <a:lnTo>
                    <a:pt x="1538" y="9226"/>
                  </a:lnTo>
                  <a:lnTo>
                    <a:pt x="1538" y="8457"/>
                  </a:lnTo>
                  <a:lnTo>
                    <a:pt x="1282" y="8457"/>
                  </a:lnTo>
                  <a:lnTo>
                    <a:pt x="1282" y="6150"/>
                  </a:lnTo>
                  <a:cubicBezTo>
                    <a:pt x="1282" y="3249"/>
                    <a:pt x="3691" y="1025"/>
                    <a:pt x="6663" y="1025"/>
                  </a:cubicBezTo>
                  <a:cubicBezTo>
                    <a:pt x="9635" y="1025"/>
                    <a:pt x="12045" y="3249"/>
                    <a:pt x="12045" y="6150"/>
                  </a:cubicBezTo>
                  <a:lnTo>
                    <a:pt x="12045" y="8457"/>
                  </a:lnTo>
                  <a:lnTo>
                    <a:pt x="11789" y="8457"/>
                  </a:lnTo>
                  <a:lnTo>
                    <a:pt x="11789" y="9226"/>
                  </a:lnTo>
                  <a:lnTo>
                    <a:pt x="13326" y="9226"/>
                  </a:lnTo>
                  <a:lnTo>
                    <a:pt x="13326" y="7688"/>
                  </a:lnTo>
                  <a:cubicBezTo>
                    <a:pt x="13326" y="3231"/>
                    <a:pt x="11771" y="0"/>
                    <a:pt x="666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55"/>
            <p:cNvSpPr/>
            <p:nvPr/>
          </p:nvSpPr>
          <p:spPr>
            <a:xfrm>
              <a:off x="3857225" y="305150"/>
              <a:ext cx="294700" cy="217875"/>
            </a:xfrm>
            <a:custGeom>
              <a:rect b="b" l="l" r="r" t="t"/>
              <a:pathLst>
                <a:path extrusionOk="0" h="8715" w="11788">
                  <a:moveTo>
                    <a:pt x="5895" y="1"/>
                  </a:moveTo>
                  <a:cubicBezTo>
                    <a:pt x="1873" y="1"/>
                    <a:pt x="1" y="2363"/>
                    <a:pt x="1" y="7433"/>
                  </a:cubicBezTo>
                  <a:lnTo>
                    <a:pt x="1" y="8713"/>
                  </a:lnTo>
                  <a:lnTo>
                    <a:pt x="944" y="8713"/>
                  </a:lnTo>
                  <a:lnTo>
                    <a:pt x="944" y="8457"/>
                  </a:lnTo>
                  <a:lnTo>
                    <a:pt x="709" y="8457"/>
                  </a:lnTo>
                  <a:lnTo>
                    <a:pt x="709" y="5896"/>
                  </a:lnTo>
                  <a:cubicBezTo>
                    <a:pt x="709" y="2878"/>
                    <a:pt x="2988" y="514"/>
                    <a:pt x="5895" y="514"/>
                  </a:cubicBezTo>
                  <a:cubicBezTo>
                    <a:pt x="8803" y="514"/>
                    <a:pt x="11081" y="2878"/>
                    <a:pt x="11081" y="5896"/>
                  </a:cubicBezTo>
                  <a:lnTo>
                    <a:pt x="11081" y="8458"/>
                  </a:lnTo>
                  <a:lnTo>
                    <a:pt x="10846" y="8458"/>
                  </a:lnTo>
                  <a:lnTo>
                    <a:pt x="10846" y="8715"/>
                  </a:lnTo>
                  <a:lnTo>
                    <a:pt x="11788" y="8715"/>
                  </a:lnTo>
                  <a:lnTo>
                    <a:pt x="11788" y="7433"/>
                  </a:lnTo>
                  <a:cubicBezTo>
                    <a:pt x="11788" y="2363"/>
                    <a:pt x="9916" y="1"/>
                    <a:pt x="589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55"/>
            <p:cNvSpPr/>
            <p:nvPr/>
          </p:nvSpPr>
          <p:spPr>
            <a:xfrm>
              <a:off x="3838025" y="471725"/>
              <a:ext cx="51250" cy="96125"/>
            </a:xfrm>
            <a:custGeom>
              <a:rect b="b" l="l" r="r" t="t"/>
              <a:pathLst>
                <a:path extrusionOk="0" h="3845" w="2050">
                  <a:moveTo>
                    <a:pt x="2050" y="1"/>
                  </a:moveTo>
                  <a:cubicBezTo>
                    <a:pt x="988" y="1"/>
                    <a:pt x="0" y="861"/>
                    <a:pt x="0" y="1923"/>
                  </a:cubicBezTo>
                  <a:cubicBezTo>
                    <a:pt x="0" y="2983"/>
                    <a:pt x="988" y="3845"/>
                    <a:pt x="2050" y="3845"/>
                  </a:cubicBezTo>
                  <a:lnTo>
                    <a:pt x="205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55"/>
            <p:cNvSpPr/>
            <p:nvPr/>
          </p:nvSpPr>
          <p:spPr>
            <a:xfrm>
              <a:off x="4119875" y="471725"/>
              <a:ext cx="51325" cy="96125"/>
            </a:xfrm>
            <a:custGeom>
              <a:rect b="b" l="l" r="r" t="t"/>
              <a:pathLst>
                <a:path extrusionOk="0" h="3845" w="2053">
                  <a:moveTo>
                    <a:pt x="0" y="1"/>
                  </a:moveTo>
                  <a:lnTo>
                    <a:pt x="0" y="3845"/>
                  </a:lnTo>
                  <a:cubicBezTo>
                    <a:pt x="1062" y="3845"/>
                    <a:pt x="2052" y="2983"/>
                    <a:pt x="2052" y="1923"/>
                  </a:cubicBezTo>
                  <a:cubicBezTo>
                    <a:pt x="2052" y="861"/>
                    <a:pt x="1062"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55"/>
            <p:cNvSpPr/>
            <p:nvPr/>
          </p:nvSpPr>
          <p:spPr>
            <a:xfrm>
              <a:off x="3888850" y="419775"/>
              <a:ext cx="64875" cy="192950"/>
            </a:xfrm>
            <a:custGeom>
              <a:rect b="b" l="l" r="r" t="t"/>
              <a:pathLst>
                <a:path extrusionOk="0" h="7718" w="2595">
                  <a:moveTo>
                    <a:pt x="1298" y="1"/>
                  </a:moveTo>
                  <a:cubicBezTo>
                    <a:pt x="579" y="1"/>
                    <a:pt x="1" y="591"/>
                    <a:pt x="17" y="1311"/>
                  </a:cubicBezTo>
                  <a:lnTo>
                    <a:pt x="17" y="6436"/>
                  </a:lnTo>
                  <a:cubicBezTo>
                    <a:pt x="19" y="7141"/>
                    <a:pt x="591" y="7714"/>
                    <a:pt x="1298" y="7717"/>
                  </a:cubicBezTo>
                  <a:lnTo>
                    <a:pt x="1298" y="7717"/>
                  </a:lnTo>
                  <a:cubicBezTo>
                    <a:pt x="2004" y="7714"/>
                    <a:pt x="2577" y="7143"/>
                    <a:pt x="2578" y="6436"/>
                  </a:cubicBezTo>
                  <a:lnTo>
                    <a:pt x="2578" y="1311"/>
                  </a:lnTo>
                  <a:cubicBezTo>
                    <a:pt x="2594" y="591"/>
                    <a:pt x="2016" y="1"/>
                    <a:pt x="1298" y="1"/>
                  </a:cubicBezTo>
                  <a:close/>
                  <a:moveTo>
                    <a:pt x="1298" y="7717"/>
                  </a:moveTo>
                  <a:cubicBezTo>
                    <a:pt x="1297" y="7717"/>
                    <a:pt x="1297" y="7717"/>
                    <a:pt x="1297" y="7717"/>
                  </a:cubicBezTo>
                  <a:lnTo>
                    <a:pt x="1298" y="7717"/>
                  </a:lnTo>
                  <a:cubicBezTo>
                    <a:pt x="1298" y="7717"/>
                    <a:pt x="1298" y="7717"/>
                    <a:pt x="1298" y="7717"/>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55"/>
            <p:cNvSpPr/>
            <p:nvPr/>
          </p:nvSpPr>
          <p:spPr>
            <a:xfrm>
              <a:off x="4055450" y="419775"/>
              <a:ext cx="64850" cy="192950"/>
            </a:xfrm>
            <a:custGeom>
              <a:rect b="b" l="l" r="r" t="t"/>
              <a:pathLst>
                <a:path extrusionOk="0" h="7718" w="2594">
                  <a:moveTo>
                    <a:pt x="1296" y="1"/>
                  </a:moveTo>
                  <a:cubicBezTo>
                    <a:pt x="578" y="1"/>
                    <a:pt x="0" y="591"/>
                    <a:pt x="16" y="1311"/>
                  </a:cubicBezTo>
                  <a:lnTo>
                    <a:pt x="16" y="6436"/>
                  </a:lnTo>
                  <a:cubicBezTo>
                    <a:pt x="17" y="7141"/>
                    <a:pt x="590" y="7714"/>
                    <a:pt x="1297" y="7717"/>
                  </a:cubicBezTo>
                  <a:lnTo>
                    <a:pt x="1297" y="7717"/>
                  </a:lnTo>
                  <a:cubicBezTo>
                    <a:pt x="2003" y="7714"/>
                    <a:pt x="2575" y="7141"/>
                    <a:pt x="2577" y="6436"/>
                  </a:cubicBezTo>
                  <a:lnTo>
                    <a:pt x="2577" y="1311"/>
                  </a:lnTo>
                  <a:cubicBezTo>
                    <a:pt x="2593" y="591"/>
                    <a:pt x="2015" y="1"/>
                    <a:pt x="1296" y="1"/>
                  </a:cubicBezTo>
                  <a:close/>
                  <a:moveTo>
                    <a:pt x="1297" y="7717"/>
                  </a:moveTo>
                  <a:cubicBezTo>
                    <a:pt x="1296" y="7717"/>
                    <a:pt x="1296" y="7717"/>
                    <a:pt x="1296" y="7717"/>
                  </a:cubicBezTo>
                  <a:lnTo>
                    <a:pt x="1297" y="7717"/>
                  </a:lnTo>
                  <a:cubicBezTo>
                    <a:pt x="1297" y="7717"/>
                    <a:pt x="1297" y="7717"/>
                    <a:pt x="1297" y="7717"/>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55"/>
            <p:cNvSpPr/>
            <p:nvPr/>
          </p:nvSpPr>
          <p:spPr>
            <a:xfrm>
              <a:off x="3863650" y="529375"/>
              <a:ext cx="281900" cy="128125"/>
            </a:xfrm>
            <a:custGeom>
              <a:rect b="b" l="l" r="r" t="t"/>
              <a:pathLst>
                <a:path extrusionOk="0" fill="none" h="5125" w="11276">
                  <a:moveTo>
                    <a:pt x="5638" y="5125"/>
                  </a:moveTo>
                  <a:cubicBezTo>
                    <a:pt x="5638" y="4702"/>
                    <a:pt x="5982" y="4358"/>
                    <a:pt x="6407" y="4358"/>
                  </a:cubicBezTo>
                  <a:lnTo>
                    <a:pt x="9083" y="4358"/>
                  </a:lnTo>
                  <a:cubicBezTo>
                    <a:pt x="10294" y="4358"/>
                    <a:pt x="11275" y="3376"/>
                    <a:pt x="11275" y="2166"/>
                  </a:cubicBezTo>
                  <a:lnTo>
                    <a:pt x="11275" y="1"/>
                  </a:lnTo>
                  <a:moveTo>
                    <a:pt x="5638" y="5125"/>
                  </a:moveTo>
                  <a:cubicBezTo>
                    <a:pt x="5638" y="4700"/>
                    <a:pt x="5293" y="4357"/>
                    <a:pt x="4869" y="4358"/>
                  </a:cubicBezTo>
                  <a:lnTo>
                    <a:pt x="2192" y="4358"/>
                  </a:lnTo>
                  <a:cubicBezTo>
                    <a:pt x="982" y="4358"/>
                    <a:pt x="0" y="3377"/>
                    <a:pt x="0" y="2166"/>
                  </a:cubicBezTo>
                  <a:lnTo>
                    <a:pt x="0" y="1"/>
                  </a:lnTo>
                </a:path>
              </a:pathLst>
            </a:custGeom>
            <a:solidFill>
              <a:schemeClr val="accent2"/>
            </a:solidFill>
            <a:ln cap="rnd" cmpd="sng" w="19050">
              <a:solidFill>
                <a:schemeClr val="accent2"/>
              </a:solidFill>
              <a:prstDash val="solid"/>
              <a:miter lim="122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55"/>
            <p:cNvSpPr/>
            <p:nvPr/>
          </p:nvSpPr>
          <p:spPr>
            <a:xfrm>
              <a:off x="3889250" y="420500"/>
              <a:ext cx="32075" cy="192225"/>
            </a:xfrm>
            <a:custGeom>
              <a:rect b="b" l="l" r="r" t="t"/>
              <a:pathLst>
                <a:path extrusionOk="0" h="7689" w="1283">
                  <a:moveTo>
                    <a:pt x="1282" y="0"/>
                  </a:moveTo>
                  <a:cubicBezTo>
                    <a:pt x="575" y="3"/>
                    <a:pt x="3" y="575"/>
                    <a:pt x="1" y="1282"/>
                  </a:cubicBezTo>
                  <a:lnTo>
                    <a:pt x="1" y="6407"/>
                  </a:lnTo>
                  <a:cubicBezTo>
                    <a:pt x="3" y="7112"/>
                    <a:pt x="575" y="7686"/>
                    <a:pt x="1282" y="7688"/>
                  </a:cubicBezTo>
                  <a:lnTo>
                    <a:pt x="128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55"/>
            <p:cNvSpPr/>
            <p:nvPr/>
          </p:nvSpPr>
          <p:spPr>
            <a:xfrm>
              <a:off x="4087875" y="420500"/>
              <a:ext cx="32025" cy="192225"/>
            </a:xfrm>
            <a:custGeom>
              <a:rect b="b" l="l" r="r" t="t"/>
              <a:pathLst>
                <a:path extrusionOk="0" h="7689" w="1281">
                  <a:moveTo>
                    <a:pt x="0" y="0"/>
                  </a:moveTo>
                  <a:lnTo>
                    <a:pt x="0" y="7688"/>
                  </a:lnTo>
                  <a:cubicBezTo>
                    <a:pt x="706" y="7686"/>
                    <a:pt x="1279" y="7112"/>
                    <a:pt x="1280" y="6407"/>
                  </a:cubicBezTo>
                  <a:lnTo>
                    <a:pt x="1280" y="1282"/>
                  </a:lnTo>
                  <a:cubicBezTo>
                    <a:pt x="1279" y="575"/>
                    <a:pt x="706" y="1"/>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0" name="Google Shape;1840;p55"/>
          <p:cNvGrpSpPr/>
          <p:nvPr/>
        </p:nvGrpSpPr>
        <p:grpSpPr>
          <a:xfrm>
            <a:off x="3249789" y="1329489"/>
            <a:ext cx="501192" cy="497244"/>
            <a:chOff x="1857350" y="907925"/>
            <a:chExt cx="387200" cy="384150"/>
          </a:xfrm>
        </p:grpSpPr>
        <p:sp>
          <p:nvSpPr>
            <p:cNvPr id="1841" name="Google Shape;1841;p55"/>
            <p:cNvSpPr/>
            <p:nvPr/>
          </p:nvSpPr>
          <p:spPr>
            <a:xfrm>
              <a:off x="1904300" y="1054875"/>
              <a:ext cx="12975" cy="237200"/>
            </a:xfrm>
            <a:custGeom>
              <a:rect b="b" l="l" r="r" t="t"/>
              <a:pathLst>
                <a:path extrusionOk="0" h="9488" w="519">
                  <a:moveTo>
                    <a:pt x="259" y="0"/>
                  </a:moveTo>
                  <a:cubicBezTo>
                    <a:pt x="116" y="0"/>
                    <a:pt x="0" y="119"/>
                    <a:pt x="4" y="263"/>
                  </a:cubicBezTo>
                  <a:lnTo>
                    <a:pt x="4" y="9232"/>
                  </a:lnTo>
                  <a:cubicBezTo>
                    <a:pt x="3" y="9373"/>
                    <a:pt x="117" y="9487"/>
                    <a:pt x="258" y="9487"/>
                  </a:cubicBezTo>
                  <a:cubicBezTo>
                    <a:pt x="400" y="9487"/>
                    <a:pt x="514" y="9373"/>
                    <a:pt x="514" y="9232"/>
                  </a:cubicBezTo>
                  <a:lnTo>
                    <a:pt x="514" y="263"/>
                  </a:lnTo>
                  <a:cubicBezTo>
                    <a:pt x="518" y="119"/>
                    <a:pt x="403"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55"/>
            <p:cNvSpPr/>
            <p:nvPr/>
          </p:nvSpPr>
          <p:spPr>
            <a:xfrm>
              <a:off x="1857350" y="1234375"/>
              <a:ext cx="60475" cy="57700"/>
            </a:xfrm>
            <a:custGeom>
              <a:rect b="b" l="l" r="r" t="t"/>
              <a:pathLst>
                <a:path extrusionOk="0" h="2308" w="2419">
                  <a:moveTo>
                    <a:pt x="2138" y="0"/>
                  </a:moveTo>
                  <a:cubicBezTo>
                    <a:pt x="2072" y="0"/>
                    <a:pt x="2007" y="25"/>
                    <a:pt x="1957" y="75"/>
                  </a:cubicBezTo>
                  <a:lnTo>
                    <a:pt x="162" y="1870"/>
                  </a:lnTo>
                  <a:cubicBezTo>
                    <a:pt x="1" y="2031"/>
                    <a:pt x="116" y="2307"/>
                    <a:pt x="343" y="2307"/>
                  </a:cubicBezTo>
                  <a:lnTo>
                    <a:pt x="343" y="2307"/>
                  </a:lnTo>
                  <a:cubicBezTo>
                    <a:pt x="412" y="2307"/>
                    <a:pt x="477" y="2280"/>
                    <a:pt x="524" y="2232"/>
                  </a:cubicBezTo>
                  <a:lnTo>
                    <a:pt x="2319" y="438"/>
                  </a:lnTo>
                  <a:cubicBezTo>
                    <a:pt x="2418" y="337"/>
                    <a:pt x="2418" y="175"/>
                    <a:pt x="2319" y="76"/>
                  </a:cubicBezTo>
                  <a:cubicBezTo>
                    <a:pt x="2269" y="25"/>
                    <a:pt x="2203" y="0"/>
                    <a:pt x="2138" y="0"/>
                  </a:cubicBezTo>
                  <a:close/>
                  <a:moveTo>
                    <a:pt x="343" y="2307"/>
                  </a:moveTo>
                  <a:cubicBezTo>
                    <a:pt x="343" y="2307"/>
                    <a:pt x="343" y="2307"/>
                    <a:pt x="343" y="2307"/>
                  </a:cubicBezTo>
                  <a:lnTo>
                    <a:pt x="344" y="2307"/>
                  </a:lnTo>
                  <a:cubicBezTo>
                    <a:pt x="344" y="2307"/>
                    <a:pt x="344" y="2307"/>
                    <a:pt x="343" y="230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55"/>
            <p:cNvSpPr/>
            <p:nvPr/>
          </p:nvSpPr>
          <p:spPr>
            <a:xfrm>
              <a:off x="1903750" y="1234400"/>
              <a:ext cx="58925" cy="57675"/>
            </a:xfrm>
            <a:custGeom>
              <a:rect b="b" l="l" r="r" t="t"/>
              <a:pathLst>
                <a:path extrusionOk="0" h="2307" w="2357">
                  <a:moveTo>
                    <a:pt x="281" y="0"/>
                  </a:moveTo>
                  <a:cubicBezTo>
                    <a:pt x="216" y="0"/>
                    <a:pt x="150" y="25"/>
                    <a:pt x="100" y="75"/>
                  </a:cubicBezTo>
                  <a:cubicBezTo>
                    <a:pt x="0" y="176"/>
                    <a:pt x="0" y="338"/>
                    <a:pt x="101" y="437"/>
                  </a:cubicBezTo>
                  <a:lnTo>
                    <a:pt x="1894" y="2230"/>
                  </a:lnTo>
                  <a:cubicBezTo>
                    <a:pt x="1942" y="2279"/>
                    <a:pt x="2007" y="2306"/>
                    <a:pt x="2074" y="2306"/>
                  </a:cubicBezTo>
                  <a:cubicBezTo>
                    <a:pt x="2076" y="2306"/>
                    <a:pt x="2077" y="2306"/>
                    <a:pt x="2079" y="2306"/>
                  </a:cubicBezTo>
                  <a:cubicBezTo>
                    <a:pt x="2146" y="2306"/>
                    <a:pt x="2209" y="2279"/>
                    <a:pt x="2256" y="2231"/>
                  </a:cubicBezTo>
                  <a:cubicBezTo>
                    <a:pt x="2357" y="2132"/>
                    <a:pt x="2357" y="1970"/>
                    <a:pt x="2256" y="1869"/>
                  </a:cubicBezTo>
                  <a:lnTo>
                    <a:pt x="462" y="75"/>
                  </a:lnTo>
                  <a:cubicBezTo>
                    <a:pt x="412" y="25"/>
                    <a:pt x="347" y="0"/>
                    <a:pt x="28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55"/>
            <p:cNvSpPr/>
            <p:nvPr/>
          </p:nvSpPr>
          <p:spPr>
            <a:xfrm>
              <a:off x="2186150" y="1054875"/>
              <a:ext cx="13000" cy="237200"/>
            </a:xfrm>
            <a:custGeom>
              <a:rect b="b" l="l" r="r" t="t"/>
              <a:pathLst>
                <a:path extrusionOk="0" h="9488" w="520">
                  <a:moveTo>
                    <a:pt x="259" y="0"/>
                  </a:moveTo>
                  <a:cubicBezTo>
                    <a:pt x="116" y="0"/>
                    <a:pt x="0" y="119"/>
                    <a:pt x="4" y="263"/>
                  </a:cubicBezTo>
                  <a:lnTo>
                    <a:pt x="4" y="9232"/>
                  </a:lnTo>
                  <a:cubicBezTo>
                    <a:pt x="4" y="9373"/>
                    <a:pt x="119" y="9487"/>
                    <a:pt x="261" y="9487"/>
                  </a:cubicBezTo>
                  <a:cubicBezTo>
                    <a:pt x="402" y="9487"/>
                    <a:pt x="516" y="9373"/>
                    <a:pt x="516" y="9232"/>
                  </a:cubicBezTo>
                  <a:lnTo>
                    <a:pt x="516" y="263"/>
                  </a:lnTo>
                  <a:cubicBezTo>
                    <a:pt x="519" y="119"/>
                    <a:pt x="404"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55"/>
            <p:cNvSpPr/>
            <p:nvPr/>
          </p:nvSpPr>
          <p:spPr>
            <a:xfrm>
              <a:off x="2185600" y="1234400"/>
              <a:ext cx="58950" cy="57675"/>
            </a:xfrm>
            <a:custGeom>
              <a:rect b="b" l="l" r="r" t="t"/>
              <a:pathLst>
                <a:path extrusionOk="0" h="2307" w="2358">
                  <a:moveTo>
                    <a:pt x="281" y="0"/>
                  </a:moveTo>
                  <a:cubicBezTo>
                    <a:pt x="216" y="0"/>
                    <a:pt x="151" y="25"/>
                    <a:pt x="101" y="75"/>
                  </a:cubicBezTo>
                  <a:cubicBezTo>
                    <a:pt x="0" y="176"/>
                    <a:pt x="1" y="338"/>
                    <a:pt x="101" y="437"/>
                  </a:cubicBezTo>
                  <a:lnTo>
                    <a:pt x="1894" y="2230"/>
                  </a:lnTo>
                  <a:cubicBezTo>
                    <a:pt x="1942" y="2279"/>
                    <a:pt x="2007" y="2306"/>
                    <a:pt x="2076" y="2306"/>
                  </a:cubicBezTo>
                  <a:cubicBezTo>
                    <a:pt x="2077" y="2306"/>
                    <a:pt x="2079" y="2306"/>
                    <a:pt x="2080" y="2306"/>
                  </a:cubicBezTo>
                  <a:cubicBezTo>
                    <a:pt x="2147" y="2306"/>
                    <a:pt x="2210" y="2279"/>
                    <a:pt x="2257" y="2231"/>
                  </a:cubicBezTo>
                  <a:cubicBezTo>
                    <a:pt x="2358" y="2132"/>
                    <a:pt x="2358" y="1970"/>
                    <a:pt x="2257" y="1869"/>
                  </a:cubicBezTo>
                  <a:lnTo>
                    <a:pt x="463" y="75"/>
                  </a:lnTo>
                  <a:cubicBezTo>
                    <a:pt x="413" y="25"/>
                    <a:pt x="347" y="0"/>
                    <a:pt x="28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55"/>
            <p:cNvSpPr/>
            <p:nvPr/>
          </p:nvSpPr>
          <p:spPr>
            <a:xfrm>
              <a:off x="2139225" y="1234375"/>
              <a:ext cx="60475" cy="57700"/>
            </a:xfrm>
            <a:custGeom>
              <a:rect b="b" l="l" r="r" t="t"/>
              <a:pathLst>
                <a:path extrusionOk="0" h="2308" w="2419">
                  <a:moveTo>
                    <a:pt x="2137" y="0"/>
                  </a:moveTo>
                  <a:cubicBezTo>
                    <a:pt x="2071" y="0"/>
                    <a:pt x="2006" y="25"/>
                    <a:pt x="1956" y="75"/>
                  </a:cubicBezTo>
                  <a:lnTo>
                    <a:pt x="162" y="1870"/>
                  </a:lnTo>
                  <a:cubicBezTo>
                    <a:pt x="1" y="2031"/>
                    <a:pt x="115" y="2307"/>
                    <a:pt x="343" y="2307"/>
                  </a:cubicBezTo>
                  <a:cubicBezTo>
                    <a:pt x="411" y="2307"/>
                    <a:pt x="477" y="2280"/>
                    <a:pt x="525" y="2232"/>
                  </a:cubicBezTo>
                  <a:lnTo>
                    <a:pt x="2318" y="438"/>
                  </a:lnTo>
                  <a:cubicBezTo>
                    <a:pt x="2417" y="337"/>
                    <a:pt x="2419" y="175"/>
                    <a:pt x="2318" y="76"/>
                  </a:cubicBezTo>
                  <a:cubicBezTo>
                    <a:pt x="2268" y="25"/>
                    <a:pt x="2202" y="0"/>
                    <a:pt x="213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55"/>
            <p:cNvSpPr/>
            <p:nvPr/>
          </p:nvSpPr>
          <p:spPr>
            <a:xfrm>
              <a:off x="1980575" y="1262375"/>
              <a:ext cx="18375" cy="29700"/>
            </a:xfrm>
            <a:custGeom>
              <a:rect b="b" l="l" r="r" t="t"/>
              <a:pathLst>
                <a:path extrusionOk="0" h="1188" w="735">
                  <a:moveTo>
                    <a:pt x="451" y="0"/>
                  </a:moveTo>
                  <a:cubicBezTo>
                    <a:pt x="337" y="0"/>
                    <a:pt x="232" y="78"/>
                    <a:pt x="203" y="194"/>
                  </a:cubicBezTo>
                  <a:lnTo>
                    <a:pt x="33" y="869"/>
                  </a:lnTo>
                  <a:cubicBezTo>
                    <a:pt x="0" y="1006"/>
                    <a:pt x="84" y="1144"/>
                    <a:pt x="220" y="1180"/>
                  </a:cubicBezTo>
                  <a:cubicBezTo>
                    <a:pt x="241" y="1184"/>
                    <a:pt x="262" y="1186"/>
                    <a:pt x="283" y="1187"/>
                  </a:cubicBezTo>
                  <a:cubicBezTo>
                    <a:pt x="400" y="1187"/>
                    <a:pt x="504" y="1107"/>
                    <a:pt x="532" y="993"/>
                  </a:cubicBezTo>
                  <a:lnTo>
                    <a:pt x="700" y="319"/>
                  </a:lnTo>
                  <a:cubicBezTo>
                    <a:pt x="734" y="182"/>
                    <a:pt x="651" y="42"/>
                    <a:pt x="513" y="8"/>
                  </a:cubicBezTo>
                  <a:cubicBezTo>
                    <a:pt x="493" y="3"/>
                    <a:pt x="472" y="0"/>
                    <a:pt x="4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55"/>
            <p:cNvSpPr/>
            <p:nvPr/>
          </p:nvSpPr>
          <p:spPr>
            <a:xfrm>
              <a:off x="2104475" y="1262350"/>
              <a:ext cx="18400" cy="29725"/>
            </a:xfrm>
            <a:custGeom>
              <a:rect b="b" l="l" r="r" t="t"/>
              <a:pathLst>
                <a:path extrusionOk="0" h="1189" w="736">
                  <a:moveTo>
                    <a:pt x="284" y="1"/>
                  </a:moveTo>
                  <a:cubicBezTo>
                    <a:pt x="263" y="1"/>
                    <a:pt x="242" y="3"/>
                    <a:pt x="221" y="9"/>
                  </a:cubicBezTo>
                  <a:cubicBezTo>
                    <a:pt x="84" y="43"/>
                    <a:pt x="0" y="182"/>
                    <a:pt x="36" y="319"/>
                  </a:cubicBezTo>
                  <a:lnTo>
                    <a:pt x="203" y="994"/>
                  </a:lnTo>
                  <a:cubicBezTo>
                    <a:pt x="232" y="1107"/>
                    <a:pt x="334" y="1187"/>
                    <a:pt x="452" y="1188"/>
                  </a:cubicBezTo>
                  <a:lnTo>
                    <a:pt x="452" y="1187"/>
                  </a:lnTo>
                  <a:cubicBezTo>
                    <a:pt x="455" y="1187"/>
                    <a:pt x="459" y="1187"/>
                    <a:pt x="462" y="1187"/>
                  </a:cubicBezTo>
                  <a:cubicBezTo>
                    <a:pt x="480" y="1187"/>
                    <a:pt x="497" y="1185"/>
                    <a:pt x="514" y="1180"/>
                  </a:cubicBezTo>
                  <a:cubicBezTo>
                    <a:pt x="652" y="1145"/>
                    <a:pt x="735" y="1007"/>
                    <a:pt x="701" y="869"/>
                  </a:cubicBezTo>
                  <a:lnTo>
                    <a:pt x="532" y="194"/>
                  </a:lnTo>
                  <a:cubicBezTo>
                    <a:pt x="503" y="78"/>
                    <a:pt x="399" y="1"/>
                    <a:pt x="28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55"/>
            <p:cNvSpPr/>
            <p:nvPr/>
          </p:nvSpPr>
          <p:spPr>
            <a:xfrm>
              <a:off x="2141525" y="939675"/>
              <a:ext cx="57575" cy="25400"/>
            </a:xfrm>
            <a:custGeom>
              <a:rect b="b" l="l" r="r" t="t"/>
              <a:pathLst>
                <a:path extrusionOk="0" h="1016" w="2303">
                  <a:moveTo>
                    <a:pt x="251" y="1"/>
                  </a:moveTo>
                  <a:cubicBezTo>
                    <a:pt x="111" y="3"/>
                    <a:pt x="1" y="117"/>
                    <a:pt x="1" y="257"/>
                  </a:cubicBezTo>
                  <a:cubicBezTo>
                    <a:pt x="1" y="396"/>
                    <a:pt x="111" y="510"/>
                    <a:pt x="251" y="514"/>
                  </a:cubicBezTo>
                  <a:cubicBezTo>
                    <a:pt x="1542" y="514"/>
                    <a:pt x="1755" y="635"/>
                    <a:pt x="1785" y="663"/>
                  </a:cubicBezTo>
                  <a:cubicBezTo>
                    <a:pt x="1789" y="692"/>
                    <a:pt x="1790" y="719"/>
                    <a:pt x="1789" y="747"/>
                  </a:cubicBezTo>
                  <a:lnTo>
                    <a:pt x="1789" y="770"/>
                  </a:lnTo>
                  <a:cubicBezTo>
                    <a:pt x="1789" y="911"/>
                    <a:pt x="1903" y="1016"/>
                    <a:pt x="2044" y="1016"/>
                  </a:cubicBezTo>
                  <a:lnTo>
                    <a:pt x="2046" y="1016"/>
                  </a:lnTo>
                  <a:lnTo>
                    <a:pt x="2046" y="1014"/>
                  </a:lnTo>
                  <a:cubicBezTo>
                    <a:pt x="2185" y="1014"/>
                    <a:pt x="2301" y="892"/>
                    <a:pt x="2301" y="749"/>
                  </a:cubicBezTo>
                  <a:cubicBezTo>
                    <a:pt x="2302" y="635"/>
                    <a:pt x="2302" y="461"/>
                    <a:pt x="2154" y="311"/>
                  </a:cubicBezTo>
                  <a:cubicBezTo>
                    <a:pt x="1963" y="120"/>
                    <a:pt x="1579" y="1"/>
                    <a:pt x="25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55"/>
            <p:cNvSpPr/>
            <p:nvPr/>
          </p:nvSpPr>
          <p:spPr>
            <a:xfrm>
              <a:off x="2186200" y="939675"/>
              <a:ext cx="57550" cy="19275"/>
            </a:xfrm>
            <a:custGeom>
              <a:rect b="b" l="l" r="r" t="t"/>
              <a:pathLst>
                <a:path extrusionOk="0" h="771" w="2302">
                  <a:moveTo>
                    <a:pt x="2052" y="1"/>
                  </a:moveTo>
                  <a:cubicBezTo>
                    <a:pt x="725" y="1"/>
                    <a:pt x="340" y="120"/>
                    <a:pt x="149" y="311"/>
                  </a:cubicBezTo>
                  <a:cubicBezTo>
                    <a:pt x="1" y="461"/>
                    <a:pt x="1" y="635"/>
                    <a:pt x="2" y="751"/>
                  </a:cubicBezTo>
                  <a:lnTo>
                    <a:pt x="259" y="770"/>
                  </a:lnTo>
                  <a:lnTo>
                    <a:pt x="514" y="748"/>
                  </a:lnTo>
                  <a:cubicBezTo>
                    <a:pt x="514" y="719"/>
                    <a:pt x="514" y="677"/>
                    <a:pt x="514" y="672"/>
                  </a:cubicBezTo>
                  <a:cubicBezTo>
                    <a:pt x="548" y="635"/>
                    <a:pt x="762" y="514"/>
                    <a:pt x="2052" y="514"/>
                  </a:cubicBezTo>
                  <a:cubicBezTo>
                    <a:pt x="2192" y="510"/>
                    <a:pt x="2302" y="397"/>
                    <a:pt x="2302" y="257"/>
                  </a:cubicBezTo>
                  <a:cubicBezTo>
                    <a:pt x="2302" y="118"/>
                    <a:pt x="2192" y="4"/>
                    <a:pt x="205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55"/>
            <p:cNvSpPr/>
            <p:nvPr/>
          </p:nvSpPr>
          <p:spPr>
            <a:xfrm>
              <a:off x="2186200" y="907925"/>
              <a:ext cx="57550" cy="25425"/>
            </a:xfrm>
            <a:custGeom>
              <a:rect b="b" l="l" r="r" t="t"/>
              <a:pathLst>
                <a:path extrusionOk="0" h="1017" w="2302">
                  <a:moveTo>
                    <a:pt x="259" y="0"/>
                  </a:moveTo>
                  <a:cubicBezTo>
                    <a:pt x="116" y="0"/>
                    <a:pt x="2" y="124"/>
                    <a:pt x="2" y="265"/>
                  </a:cubicBezTo>
                  <a:cubicBezTo>
                    <a:pt x="1" y="381"/>
                    <a:pt x="1" y="555"/>
                    <a:pt x="149" y="705"/>
                  </a:cubicBezTo>
                  <a:cubicBezTo>
                    <a:pt x="340" y="896"/>
                    <a:pt x="725" y="1015"/>
                    <a:pt x="2052" y="1015"/>
                  </a:cubicBezTo>
                  <a:lnTo>
                    <a:pt x="2052" y="1017"/>
                  </a:lnTo>
                  <a:cubicBezTo>
                    <a:pt x="2190" y="1013"/>
                    <a:pt x="2302" y="899"/>
                    <a:pt x="2302" y="759"/>
                  </a:cubicBezTo>
                  <a:cubicBezTo>
                    <a:pt x="2302" y="620"/>
                    <a:pt x="2190" y="506"/>
                    <a:pt x="2052" y="502"/>
                  </a:cubicBezTo>
                  <a:cubicBezTo>
                    <a:pt x="760" y="502"/>
                    <a:pt x="548" y="382"/>
                    <a:pt x="517" y="353"/>
                  </a:cubicBezTo>
                  <a:cubicBezTo>
                    <a:pt x="514" y="324"/>
                    <a:pt x="511" y="297"/>
                    <a:pt x="513" y="269"/>
                  </a:cubicBezTo>
                  <a:lnTo>
                    <a:pt x="513" y="246"/>
                  </a:lnTo>
                  <a:cubicBezTo>
                    <a:pt x="513" y="105"/>
                    <a:pt x="400" y="0"/>
                    <a:pt x="2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55"/>
            <p:cNvSpPr/>
            <p:nvPr/>
          </p:nvSpPr>
          <p:spPr>
            <a:xfrm>
              <a:off x="2141525" y="914050"/>
              <a:ext cx="57575" cy="19275"/>
            </a:xfrm>
            <a:custGeom>
              <a:rect b="b" l="l" r="r" t="t"/>
              <a:pathLst>
                <a:path extrusionOk="0" h="771" w="2303">
                  <a:moveTo>
                    <a:pt x="2046" y="1"/>
                  </a:moveTo>
                  <a:lnTo>
                    <a:pt x="1789" y="24"/>
                  </a:lnTo>
                  <a:cubicBezTo>
                    <a:pt x="1789" y="54"/>
                    <a:pt x="1789" y="95"/>
                    <a:pt x="1790" y="99"/>
                  </a:cubicBezTo>
                  <a:cubicBezTo>
                    <a:pt x="1755" y="136"/>
                    <a:pt x="1542" y="257"/>
                    <a:pt x="251" y="257"/>
                  </a:cubicBezTo>
                  <a:cubicBezTo>
                    <a:pt x="112" y="261"/>
                    <a:pt x="1" y="375"/>
                    <a:pt x="1" y="514"/>
                  </a:cubicBezTo>
                  <a:cubicBezTo>
                    <a:pt x="1" y="654"/>
                    <a:pt x="112" y="767"/>
                    <a:pt x="251" y="770"/>
                  </a:cubicBezTo>
                  <a:cubicBezTo>
                    <a:pt x="1579" y="770"/>
                    <a:pt x="1963" y="651"/>
                    <a:pt x="2154" y="460"/>
                  </a:cubicBezTo>
                  <a:cubicBezTo>
                    <a:pt x="2302" y="310"/>
                    <a:pt x="2302" y="136"/>
                    <a:pt x="2301" y="20"/>
                  </a:cubicBezTo>
                  <a:lnTo>
                    <a:pt x="204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55"/>
            <p:cNvSpPr/>
            <p:nvPr/>
          </p:nvSpPr>
          <p:spPr>
            <a:xfrm>
              <a:off x="1859650" y="939675"/>
              <a:ext cx="57575" cy="25400"/>
            </a:xfrm>
            <a:custGeom>
              <a:rect b="b" l="l" r="r" t="t"/>
              <a:pathLst>
                <a:path extrusionOk="0" h="1016" w="2303">
                  <a:moveTo>
                    <a:pt x="251" y="1"/>
                  </a:moveTo>
                  <a:cubicBezTo>
                    <a:pt x="112" y="3"/>
                    <a:pt x="0" y="117"/>
                    <a:pt x="0" y="257"/>
                  </a:cubicBezTo>
                  <a:cubicBezTo>
                    <a:pt x="0" y="396"/>
                    <a:pt x="112" y="510"/>
                    <a:pt x="251" y="514"/>
                  </a:cubicBezTo>
                  <a:cubicBezTo>
                    <a:pt x="1542" y="514"/>
                    <a:pt x="1754" y="635"/>
                    <a:pt x="1785" y="663"/>
                  </a:cubicBezTo>
                  <a:cubicBezTo>
                    <a:pt x="1789" y="692"/>
                    <a:pt x="1790" y="719"/>
                    <a:pt x="1790" y="747"/>
                  </a:cubicBezTo>
                  <a:lnTo>
                    <a:pt x="1790" y="770"/>
                  </a:lnTo>
                  <a:cubicBezTo>
                    <a:pt x="1790" y="911"/>
                    <a:pt x="1903" y="1016"/>
                    <a:pt x="2044" y="1016"/>
                  </a:cubicBezTo>
                  <a:lnTo>
                    <a:pt x="2045" y="1014"/>
                  </a:lnTo>
                  <a:cubicBezTo>
                    <a:pt x="2186" y="1014"/>
                    <a:pt x="2302" y="892"/>
                    <a:pt x="2302" y="749"/>
                  </a:cubicBezTo>
                  <a:cubicBezTo>
                    <a:pt x="2303" y="635"/>
                    <a:pt x="2303" y="461"/>
                    <a:pt x="2153" y="311"/>
                  </a:cubicBezTo>
                  <a:cubicBezTo>
                    <a:pt x="1963" y="120"/>
                    <a:pt x="1579" y="1"/>
                    <a:pt x="25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55"/>
            <p:cNvSpPr/>
            <p:nvPr/>
          </p:nvSpPr>
          <p:spPr>
            <a:xfrm>
              <a:off x="1904350" y="939675"/>
              <a:ext cx="57550" cy="19275"/>
            </a:xfrm>
            <a:custGeom>
              <a:rect b="b" l="l" r="r" t="t"/>
              <a:pathLst>
                <a:path extrusionOk="0" h="771" w="2302">
                  <a:moveTo>
                    <a:pt x="2051" y="1"/>
                  </a:moveTo>
                  <a:cubicBezTo>
                    <a:pt x="724" y="1"/>
                    <a:pt x="339" y="120"/>
                    <a:pt x="149" y="311"/>
                  </a:cubicBezTo>
                  <a:cubicBezTo>
                    <a:pt x="1" y="461"/>
                    <a:pt x="1" y="635"/>
                    <a:pt x="2" y="751"/>
                  </a:cubicBezTo>
                  <a:lnTo>
                    <a:pt x="256" y="770"/>
                  </a:lnTo>
                  <a:lnTo>
                    <a:pt x="514" y="748"/>
                  </a:lnTo>
                  <a:cubicBezTo>
                    <a:pt x="514" y="719"/>
                    <a:pt x="514" y="677"/>
                    <a:pt x="512" y="672"/>
                  </a:cubicBezTo>
                  <a:cubicBezTo>
                    <a:pt x="548" y="635"/>
                    <a:pt x="760" y="514"/>
                    <a:pt x="2051" y="514"/>
                  </a:cubicBezTo>
                  <a:cubicBezTo>
                    <a:pt x="2190" y="510"/>
                    <a:pt x="2302" y="397"/>
                    <a:pt x="2302" y="257"/>
                  </a:cubicBezTo>
                  <a:cubicBezTo>
                    <a:pt x="2302" y="118"/>
                    <a:pt x="2190" y="4"/>
                    <a:pt x="205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55"/>
            <p:cNvSpPr/>
            <p:nvPr/>
          </p:nvSpPr>
          <p:spPr>
            <a:xfrm>
              <a:off x="1904325" y="907925"/>
              <a:ext cx="57550" cy="25425"/>
            </a:xfrm>
            <a:custGeom>
              <a:rect b="b" l="l" r="r" t="t"/>
              <a:pathLst>
                <a:path extrusionOk="0" h="1017" w="2302">
                  <a:moveTo>
                    <a:pt x="258" y="0"/>
                  </a:moveTo>
                  <a:cubicBezTo>
                    <a:pt x="124" y="10"/>
                    <a:pt x="2" y="124"/>
                    <a:pt x="2" y="265"/>
                  </a:cubicBezTo>
                  <a:cubicBezTo>
                    <a:pt x="0" y="381"/>
                    <a:pt x="0" y="555"/>
                    <a:pt x="149" y="705"/>
                  </a:cubicBezTo>
                  <a:cubicBezTo>
                    <a:pt x="340" y="896"/>
                    <a:pt x="725" y="1015"/>
                    <a:pt x="2051" y="1015"/>
                  </a:cubicBezTo>
                  <a:lnTo>
                    <a:pt x="2051" y="1017"/>
                  </a:lnTo>
                  <a:cubicBezTo>
                    <a:pt x="2191" y="1013"/>
                    <a:pt x="2302" y="899"/>
                    <a:pt x="2302" y="759"/>
                  </a:cubicBezTo>
                  <a:cubicBezTo>
                    <a:pt x="2302" y="620"/>
                    <a:pt x="2191" y="506"/>
                    <a:pt x="2051" y="502"/>
                  </a:cubicBezTo>
                  <a:cubicBezTo>
                    <a:pt x="760" y="502"/>
                    <a:pt x="548" y="382"/>
                    <a:pt x="517" y="353"/>
                  </a:cubicBezTo>
                  <a:cubicBezTo>
                    <a:pt x="513" y="324"/>
                    <a:pt x="512" y="297"/>
                    <a:pt x="513" y="269"/>
                  </a:cubicBezTo>
                  <a:lnTo>
                    <a:pt x="513" y="246"/>
                  </a:lnTo>
                  <a:cubicBezTo>
                    <a:pt x="513" y="105"/>
                    <a:pt x="399" y="0"/>
                    <a:pt x="25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55"/>
            <p:cNvSpPr/>
            <p:nvPr/>
          </p:nvSpPr>
          <p:spPr>
            <a:xfrm>
              <a:off x="1859650" y="914050"/>
              <a:ext cx="57550" cy="19275"/>
            </a:xfrm>
            <a:custGeom>
              <a:rect b="b" l="l" r="r" t="t"/>
              <a:pathLst>
                <a:path extrusionOk="0" h="771" w="2302">
                  <a:moveTo>
                    <a:pt x="2044" y="1"/>
                  </a:moveTo>
                  <a:lnTo>
                    <a:pt x="1790" y="24"/>
                  </a:lnTo>
                  <a:cubicBezTo>
                    <a:pt x="1790" y="54"/>
                    <a:pt x="1790" y="95"/>
                    <a:pt x="1790" y="99"/>
                  </a:cubicBezTo>
                  <a:cubicBezTo>
                    <a:pt x="1756" y="136"/>
                    <a:pt x="1542" y="257"/>
                    <a:pt x="252" y="257"/>
                  </a:cubicBezTo>
                  <a:cubicBezTo>
                    <a:pt x="112" y="261"/>
                    <a:pt x="0" y="375"/>
                    <a:pt x="0" y="514"/>
                  </a:cubicBezTo>
                  <a:cubicBezTo>
                    <a:pt x="0" y="654"/>
                    <a:pt x="112" y="767"/>
                    <a:pt x="252" y="770"/>
                  </a:cubicBezTo>
                  <a:lnTo>
                    <a:pt x="252" y="770"/>
                  </a:lnTo>
                  <a:cubicBezTo>
                    <a:pt x="1579" y="770"/>
                    <a:pt x="1963" y="651"/>
                    <a:pt x="2153" y="460"/>
                  </a:cubicBezTo>
                  <a:cubicBezTo>
                    <a:pt x="2302" y="310"/>
                    <a:pt x="2302" y="136"/>
                    <a:pt x="2300" y="20"/>
                  </a:cubicBezTo>
                  <a:lnTo>
                    <a:pt x="2044" y="1"/>
                  </a:lnTo>
                  <a:close/>
                  <a:moveTo>
                    <a:pt x="252" y="770"/>
                  </a:moveTo>
                  <a:cubicBezTo>
                    <a:pt x="252" y="770"/>
                    <a:pt x="251" y="770"/>
                    <a:pt x="251" y="770"/>
                  </a:cubicBezTo>
                  <a:lnTo>
                    <a:pt x="252" y="770"/>
                  </a:lnTo>
                  <a:cubicBezTo>
                    <a:pt x="252" y="770"/>
                    <a:pt x="252" y="770"/>
                    <a:pt x="252" y="77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55"/>
            <p:cNvSpPr/>
            <p:nvPr/>
          </p:nvSpPr>
          <p:spPr>
            <a:xfrm>
              <a:off x="2045275" y="997475"/>
              <a:ext cx="12850" cy="63975"/>
            </a:xfrm>
            <a:custGeom>
              <a:rect b="b" l="l" r="r" t="t"/>
              <a:pathLst>
                <a:path extrusionOk="0" h="2559" w="514">
                  <a:moveTo>
                    <a:pt x="257" y="1"/>
                  </a:moveTo>
                  <a:cubicBezTo>
                    <a:pt x="119" y="1"/>
                    <a:pt x="4" y="111"/>
                    <a:pt x="1" y="251"/>
                  </a:cubicBezTo>
                  <a:lnTo>
                    <a:pt x="1" y="2302"/>
                  </a:lnTo>
                  <a:cubicBezTo>
                    <a:pt x="1" y="2443"/>
                    <a:pt x="116" y="2559"/>
                    <a:pt x="257" y="2559"/>
                  </a:cubicBezTo>
                  <a:cubicBezTo>
                    <a:pt x="398" y="2559"/>
                    <a:pt x="514" y="2443"/>
                    <a:pt x="514" y="2302"/>
                  </a:cubicBezTo>
                  <a:lnTo>
                    <a:pt x="514" y="251"/>
                  </a:lnTo>
                  <a:cubicBezTo>
                    <a:pt x="510" y="111"/>
                    <a:pt x="397" y="1"/>
                    <a:pt x="25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55"/>
            <p:cNvSpPr/>
            <p:nvPr/>
          </p:nvSpPr>
          <p:spPr>
            <a:xfrm>
              <a:off x="2000600" y="997400"/>
              <a:ext cx="102225" cy="12825"/>
            </a:xfrm>
            <a:custGeom>
              <a:rect b="b" l="l" r="r" t="t"/>
              <a:pathLst>
                <a:path extrusionOk="0" h="513" w="4089">
                  <a:moveTo>
                    <a:pt x="250" y="0"/>
                  </a:moveTo>
                  <a:cubicBezTo>
                    <a:pt x="111" y="3"/>
                    <a:pt x="1" y="117"/>
                    <a:pt x="1" y="256"/>
                  </a:cubicBezTo>
                  <a:cubicBezTo>
                    <a:pt x="1" y="394"/>
                    <a:pt x="111" y="508"/>
                    <a:pt x="250" y="512"/>
                  </a:cubicBezTo>
                  <a:lnTo>
                    <a:pt x="3839" y="512"/>
                  </a:lnTo>
                  <a:cubicBezTo>
                    <a:pt x="3977" y="508"/>
                    <a:pt x="4089" y="394"/>
                    <a:pt x="4089" y="256"/>
                  </a:cubicBezTo>
                  <a:cubicBezTo>
                    <a:pt x="4089" y="117"/>
                    <a:pt x="3977" y="3"/>
                    <a:pt x="38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55"/>
            <p:cNvSpPr/>
            <p:nvPr/>
          </p:nvSpPr>
          <p:spPr>
            <a:xfrm>
              <a:off x="1936375" y="1055025"/>
              <a:ext cx="230650" cy="230650"/>
            </a:xfrm>
            <a:custGeom>
              <a:rect b="b" l="l" r="r" t="t"/>
              <a:pathLst>
                <a:path extrusionOk="0" h="9226" w="9226">
                  <a:moveTo>
                    <a:pt x="4613" y="0"/>
                  </a:moveTo>
                  <a:cubicBezTo>
                    <a:pt x="3798" y="0"/>
                    <a:pt x="2983" y="217"/>
                    <a:pt x="2258" y="652"/>
                  </a:cubicBezTo>
                  <a:lnTo>
                    <a:pt x="2215" y="815"/>
                  </a:lnTo>
                  <a:cubicBezTo>
                    <a:pt x="2192" y="897"/>
                    <a:pt x="2118" y="951"/>
                    <a:pt x="2036" y="951"/>
                  </a:cubicBezTo>
                  <a:cubicBezTo>
                    <a:pt x="2021" y="951"/>
                    <a:pt x="2006" y="949"/>
                    <a:pt x="1990" y="945"/>
                  </a:cubicBezTo>
                  <a:lnTo>
                    <a:pt x="1868" y="912"/>
                  </a:lnTo>
                  <a:cubicBezTo>
                    <a:pt x="736" y="1753"/>
                    <a:pt x="1" y="3095"/>
                    <a:pt x="1" y="4612"/>
                  </a:cubicBezTo>
                  <a:cubicBezTo>
                    <a:pt x="1" y="7159"/>
                    <a:pt x="2065" y="9226"/>
                    <a:pt x="4613" y="9226"/>
                  </a:cubicBezTo>
                  <a:cubicBezTo>
                    <a:pt x="7160" y="9226"/>
                    <a:pt x="9225" y="7159"/>
                    <a:pt x="9225" y="4612"/>
                  </a:cubicBezTo>
                  <a:cubicBezTo>
                    <a:pt x="9225" y="3095"/>
                    <a:pt x="8489" y="1753"/>
                    <a:pt x="7359" y="912"/>
                  </a:cubicBezTo>
                  <a:lnTo>
                    <a:pt x="7236" y="945"/>
                  </a:lnTo>
                  <a:cubicBezTo>
                    <a:pt x="7221" y="949"/>
                    <a:pt x="7205" y="951"/>
                    <a:pt x="7190" y="951"/>
                  </a:cubicBezTo>
                  <a:cubicBezTo>
                    <a:pt x="7109" y="951"/>
                    <a:pt x="7034" y="897"/>
                    <a:pt x="7011" y="815"/>
                  </a:cubicBezTo>
                  <a:lnTo>
                    <a:pt x="6968" y="652"/>
                  </a:lnTo>
                  <a:cubicBezTo>
                    <a:pt x="6244" y="217"/>
                    <a:pt x="5428" y="0"/>
                    <a:pt x="461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55"/>
            <p:cNvSpPr/>
            <p:nvPr/>
          </p:nvSpPr>
          <p:spPr>
            <a:xfrm>
              <a:off x="1936375" y="1049575"/>
              <a:ext cx="230650" cy="236100"/>
            </a:xfrm>
            <a:custGeom>
              <a:rect b="b" l="l" r="r" t="t"/>
              <a:pathLst>
                <a:path extrusionOk="0" fill="none" h="9444" w="9226">
                  <a:moveTo>
                    <a:pt x="7359" y="1130"/>
                  </a:moveTo>
                  <a:lnTo>
                    <a:pt x="7236" y="1163"/>
                  </a:lnTo>
                  <a:cubicBezTo>
                    <a:pt x="7138" y="1188"/>
                    <a:pt x="7038" y="1130"/>
                    <a:pt x="7011" y="1033"/>
                  </a:cubicBezTo>
                  <a:lnTo>
                    <a:pt x="6968" y="870"/>
                  </a:lnTo>
                  <a:cubicBezTo>
                    <a:pt x="5519" y="1"/>
                    <a:pt x="3707" y="1"/>
                    <a:pt x="2258" y="870"/>
                  </a:cubicBezTo>
                  <a:lnTo>
                    <a:pt x="2215" y="1033"/>
                  </a:lnTo>
                  <a:cubicBezTo>
                    <a:pt x="2188" y="1130"/>
                    <a:pt x="2089" y="1188"/>
                    <a:pt x="1990" y="1163"/>
                  </a:cubicBezTo>
                  <a:lnTo>
                    <a:pt x="1868" y="1130"/>
                  </a:lnTo>
                  <a:cubicBezTo>
                    <a:pt x="736" y="1971"/>
                    <a:pt x="1" y="3313"/>
                    <a:pt x="1" y="4830"/>
                  </a:cubicBezTo>
                  <a:cubicBezTo>
                    <a:pt x="1" y="7377"/>
                    <a:pt x="2065" y="9444"/>
                    <a:pt x="4613" y="9444"/>
                  </a:cubicBezTo>
                  <a:cubicBezTo>
                    <a:pt x="7160" y="9444"/>
                    <a:pt x="9225" y="7377"/>
                    <a:pt x="9225" y="4830"/>
                  </a:cubicBezTo>
                  <a:cubicBezTo>
                    <a:pt x="9225" y="3313"/>
                    <a:pt x="8489" y="1971"/>
                    <a:pt x="7359" y="1130"/>
                  </a:cubicBezTo>
                  <a:close/>
                </a:path>
              </a:pathLst>
            </a:custGeom>
            <a:noFill/>
            <a:ln cap="flat" cmpd="sng" w="625">
              <a:solidFill>
                <a:srgbClr val="556080"/>
              </a:solidFill>
              <a:prstDash val="solid"/>
              <a:miter lim="122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55"/>
            <p:cNvSpPr/>
            <p:nvPr/>
          </p:nvSpPr>
          <p:spPr>
            <a:xfrm>
              <a:off x="1968425" y="1087050"/>
              <a:ext cx="166575" cy="166600"/>
            </a:xfrm>
            <a:custGeom>
              <a:rect b="b" l="l" r="r" t="t"/>
              <a:pathLst>
                <a:path extrusionOk="0" h="6664" w="6663">
                  <a:moveTo>
                    <a:pt x="3331" y="0"/>
                  </a:moveTo>
                  <a:cubicBezTo>
                    <a:pt x="1493" y="0"/>
                    <a:pt x="0" y="1490"/>
                    <a:pt x="0" y="3331"/>
                  </a:cubicBezTo>
                  <a:cubicBezTo>
                    <a:pt x="0" y="5171"/>
                    <a:pt x="1493" y="6664"/>
                    <a:pt x="3331" y="6664"/>
                  </a:cubicBezTo>
                  <a:cubicBezTo>
                    <a:pt x="5171" y="6664"/>
                    <a:pt x="6662" y="5172"/>
                    <a:pt x="6662" y="3331"/>
                  </a:cubicBezTo>
                  <a:cubicBezTo>
                    <a:pt x="6662" y="1492"/>
                    <a:pt x="5171" y="0"/>
                    <a:pt x="333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55"/>
            <p:cNvSpPr/>
            <p:nvPr/>
          </p:nvSpPr>
          <p:spPr>
            <a:xfrm>
              <a:off x="1904300" y="952375"/>
              <a:ext cx="12975" cy="57850"/>
            </a:xfrm>
            <a:custGeom>
              <a:rect b="b" l="l" r="r" t="t"/>
              <a:pathLst>
                <a:path extrusionOk="0" h="2314" w="519">
                  <a:moveTo>
                    <a:pt x="259" y="1"/>
                  </a:moveTo>
                  <a:cubicBezTo>
                    <a:pt x="116" y="1"/>
                    <a:pt x="0" y="119"/>
                    <a:pt x="4" y="262"/>
                  </a:cubicBezTo>
                  <a:lnTo>
                    <a:pt x="4" y="2055"/>
                  </a:lnTo>
                  <a:cubicBezTo>
                    <a:pt x="3" y="2198"/>
                    <a:pt x="117" y="2313"/>
                    <a:pt x="258" y="2313"/>
                  </a:cubicBezTo>
                  <a:lnTo>
                    <a:pt x="258" y="2312"/>
                  </a:lnTo>
                  <a:cubicBezTo>
                    <a:pt x="259" y="2312"/>
                    <a:pt x="259" y="2312"/>
                    <a:pt x="260" y="2312"/>
                  </a:cubicBezTo>
                  <a:cubicBezTo>
                    <a:pt x="402" y="2312"/>
                    <a:pt x="516" y="2197"/>
                    <a:pt x="514" y="2055"/>
                  </a:cubicBezTo>
                  <a:lnTo>
                    <a:pt x="514" y="262"/>
                  </a:lnTo>
                  <a:cubicBezTo>
                    <a:pt x="518" y="119"/>
                    <a:pt x="403"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55"/>
            <p:cNvSpPr/>
            <p:nvPr/>
          </p:nvSpPr>
          <p:spPr>
            <a:xfrm>
              <a:off x="2186150" y="952375"/>
              <a:ext cx="13000" cy="57850"/>
            </a:xfrm>
            <a:custGeom>
              <a:rect b="b" l="l" r="r" t="t"/>
              <a:pathLst>
                <a:path extrusionOk="0" h="2314" w="520">
                  <a:moveTo>
                    <a:pt x="259" y="1"/>
                  </a:moveTo>
                  <a:cubicBezTo>
                    <a:pt x="116" y="1"/>
                    <a:pt x="0" y="119"/>
                    <a:pt x="4" y="262"/>
                  </a:cubicBezTo>
                  <a:lnTo>
                    <a:pt x="4" y="2055"/>
                  </a:lnTo>
                  <a:cubicBezTo>
                    <a:pt x="3" y="2198"/>
                    <a:pt x="118" y="2313"/>
                    <a:pt x="261" y="2313"/>
                  </a:cubicBezTo>
                  <a:lnTo>
                    <a:pt x="261" y="2312"/>
                  </a:lnTo>
                  <a:cubicBezTo>
                    <a:pt x="402" y="2312"/>
                    <a:pt x="517" y="2196"/>
                    <a:pt x="516" y="2055"/>
                  </a:cubicBezTo>
                  <a:lnTo>
                    <a:pt x="516" y="262"/>
                  </a:lnTo>
                  <a:cubicBezTo>
                    <a:pt x="519" y="119"/>
                    <a:pt x="404" y="1"/>
                    <a:pt x="2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55"/>
            <p:cNvSpPr/>
            <p:nvPr/>
          </p:nvSpPr>
          <p:spPr>
            <a:xfrm>
              <a:off x="1872850" y="1000125"/>
              <a:ext cx="130450" cy="78675"/>
            </a:xfrm>
            <a:custGeom>
              <a:rect b="b" l="l" r="r" t="t"/>
              <a:pathLst>
                <a:path extrusionOk="0" h="3147" w="5218">
                  <a:moveTo>
                    <a:pt x="640" y="0"/>
                  </a:moveTo>
                  <a:cubicBezTo>
                    <a:pt x="559" y="0"/>
                    <a:pt x="486" y="54"/>
                    <a:pt x="463" y="135"/>
                  </a:cubicBezTo>
                  <a:lnTo>
                    <a:pt x="27" y="1762"/>
                  </a:lnTo>
                  <a:cubicBezTo>
                    <a:pt x="0" y="1860"/>
                    <a:pt x="59" y="1962"/>
                    <a:pt x="157" y="1986"/>
                  </a:cubicBezTo>
                  <a:lnTo>
                    <a:pt x="4531" y="3141"/>
                  </a:lnTo>
                  <a:cubicBezTo>
                    <a:pt x="4547" y="3145"/>
                    <a:pt x="4562" y="3147"/>
                    <a:pt x="4577" y="3147"/>
                  </a:cubicBezTo>
                  <a:cubicBezTo>
                    <a:pt x="4659" y="3147"/>
                    <a:pt x="4733" y="3093"/>
                    <a:pt x="4756" y="3011"/>
                  </a:cubicBezTo>
                  <a:lnTo>
                    <a:pt x="5192" y="1386"/>
                  </a:lnTo>
                  <a:cubicBezTo>
                    <a:pt x="5218" y="1288"/>
                    <a:pt x="5160" y="1187"/>
                    <a:pt x="5062" y="1160"/>
                  </a:cubicBezTo>
                  <a:lnTo>
                    <a:pt x="687" y="7"/>
                  </a:lnTo>
                  <a:cubicBezTo>
                    <a:pt x="672" y="2"/>
                    <a:pt x="656" y="0"/>
                    <a:pt x="640" y="0"/>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55"/>
            <p:cNvSpPr/>
            <p:nvPr/>
          </p:nvSpPr>
          <p:spPr>
            <a:xfrm>
              <a:off x="2100100" y="1000125"/>
              <a:ext cx="130475" cy="78675"/>
            </a:xfrm>
            <a:custGeom>
              <a:rect b="b" l="l" r="r" t="t"/>
              <a:pathLst>
                <a:path extrusionOk="0" h="3147" w="5219">
                  <a:moveTo>
                    <a:pt x="4579" y="0"/>
                  </a:moveTo>
                  <a:cubicBezTo>
                    <a:pt x="4564" y="0"/>
                    <a:pt x="4548" y="2"/>
                    <a:pt x="4532" y="7"/>
                  </a:cubicBezTo>
                  <a:lnTo>
                    <a:pt x="158" y="1160"/>
                  </a:lnTo>
                  <a:cubicBezTo>
                    <a:pt x="60" y="1187"/>
                    <a:pt x="1" y="1288"/>
                    <a:pt x="28" y="1386"/>
                  </a:cubicBezTo>
                  <a:lnTo>
                    <a:pt x="464" y="3011"/>
                  </a:lnTo>
                  <a:cubicBezTo>
                    <a:pt x="485" y="3093"/>
                    <a:pt x="560" y="3147"/>
                    <a:pt x="641" y="3147"/>
                  </a:cubicBezTo>
                  <a:cubicBezTo>
                    <a:pt x="656" y="3147"/>
                    <a:pt x="672" y="3145"/>
                    <a:pt x="687" y="3141"/>
                  </a:cubicBezTo>
                  <a:lnTo>
                    <a:pt x="5061" y="1986"/>
                  </a:lnTo>
                  <a:cubicBezTo>
                    <a:pt x="5159" y="1960"/>
                    <a:pt x="5218" y="1860"/>
                    <a:pt x="5191" y="1762"/>
                  </a:cubicBezTo>
                  <a:lnTo>
                    <a:pt x="4757" y="135"/>
                  </a:lnTo>
                  <a:cubicBezTo>
                    <a:pt x="4734" y="54"/>
                    <a:pt x="4660" y="0"/>
                    <a:pt x="4579" y="0"/>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55"/>
            <p:cNvSpPr/>
            <p:nvPr/>
          </p:nvSpPr>
          <p:spPr>
            <a:xfrm>
              <a:off x="2100100" y="999625"/>
              <a:ext cx="130475" cy="79650"/>
            </a:xfrm>
            <a:custGeom>
              <a:rect b="b" l="l" r="r" t="t"/>
              <a:pathLst>
                <a:path extrusionOk="0" fill="none" h="3186" w="5219">
                  <a:moveTo>
                    <a:pt x="687" y="3161"/>
                  </a:moveTo>
                  <a:lnTo>
                    <a:pt x="5061" y="2006"/>
                  </a:lnTo>
                  <a:cubicBezTo>
                    <a:pt x="5159" y="1980"/>
                    <a:pt x="5218" y="1880"/>
                    <a:pt x="5191" y="1782"/>
                  </a:cubicBezTo>
                  <a:lnTo>
                    <a:pt x="4757" y="155"/>
                  </a:lnTo>
                  <a:cubicBezTo>
                    <a:pt x="4730" y="59"/>
                    <a:pt x="4629" y="1"/>
                    <a:pt x="4532" y="27"/>
                  </a:cubicBezTo>
                  <a:lnTo>
                    <a:pt x="158" y="1180"/>
                  </a:lnTo>
                  <a:cubicBezTo>
                    <a:pt x="60" y="1207"/>
                    <a:pt x="1" y="1308"/>
                    <a:pt x="28" y="1406"/>
                  </a:cubicBezTo>
                  <a:lnTo>
                    <a:pt x="464" y="3031"/>
                  </a:lnTo>
                  <a:cubicBezTo>
                    <a:pt x="489" y="3128"/>
                    <a:pt x="590" y="3186"/>
                    <a:pt x="687" y="316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7" name="Google Shape;1867;p55"/>
          <p:cNvGrpSpPr/>
          <p:nvPr/>
        </p:nvGrpSpPr>
        <p:grpSpPr>
          <a:xfrm>
            <a:off x="4741270" y="1337644"/>
            <a:ext cx="448251" cy="480934"/>
            <a:chOff x="3128900" y="946375"/>
            <a:chExt cx="346300" cy="371550"/>
          </a:xfrm>
        </p:grpSpPr>
        <p:sp>
          <p:nvSpPr>
            <p:cNvPr id="1868" name="Google Shape;1868;p55"/>
            <p:cNvSpPr/>
            <p:nvPr/>
          </p:nvSpPr>
          <p:spPr>
            <a:xfrm>
              <a:off x="3302050" y="972000"/>
              <a:ext cx="25" cy="345925"/>
            </a:xfrm>
            <a:custGeom>
              <a:rect b="b" l="l" r="r" t="t"/>
              <a:pathLst>
                <a:path extrusionOk="0" fill="none" h="13837" w="1">
                  <a:moveTo>
                    <a:pt x="1" y="1025"/>
                  </a:moveTo>
                  <a:lnTo>
                    <a:pt x="1" y="0"/>
                  </a:lnTo>
                  <a:moveTo>
                    <a:pt x="1" y="5125"/>
                  </a:moveTo>
                  <a:lnTo>
                    <a:pt x="1" y="13837"/>
                  </a:lnTo>
                  <a:moveTo>
                    <a:pt x="1" y="3586"/>
                  </a:moveTo>
                  <a:lnTo>
                    <a:pt x="1" y="2563"/>
                  </a:lnTo>
                </a:path>
              </a:pathLst>
            </a:custGeom>
            <a:noFill/>
            <a:ln cap="rnd"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55"/>
            <p:cNvSpPr/>
            <p:nvPr/>
          </p:nvSpPr>
          <p:spPr>
            <a:xfrm>
              <a:off x="3289200" y="946375"/>
              <a:ext cx="25650" cy="25650"/>
            </a:xfrm>
            <a:custGeom>
              <a:rect b="b" l="l" r="r" t="t"/>
              <a:pathLst>
                <a:path extrusionOk="0" h="1026" w="1026">
                  <a:moveTo>
                    <a:pt x="257" y="0"/>
                  </a:moveTo>
                  <a:lnTo>
                    <a:pt x="0" y="257"/>
                  </a:lnTo>
                  <a:lnTo>
                    <a:pt x="0" y="769"/>
                  </a:lnTo>
                  <a:lnTo>
                    <a:pt x="257" y="1025"/>
                  </a:lnTo>
                  <a:lnTo>
                    <a:pt x="769" y="1025"/>
                  </a:lnTo>
                  <a:lnTo>
                    <a:pt x="1025" y="769"/>
                  </a:lnTo>
                  <a:lnTo>
                    <a:pt x="1025" y="257"/>
                  </a:lnTo>
                  <a:lnTo>
                    <a:pt x="76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55"/>
            <p:cNvSpPr/>
            <p:nvPr/>
          </p:nvSpPr>
          <p:spPr>
            <a:xfrm>
              <a:off x="3167500" y="997600"/>
              <a:ext cx="269100" cy="38475"/>
            </a:xfrm>
            <a:custGeom>
              <a:rect b="b" l="l" r="r" t="t"/>
              <a:pathLst>
                <a:path extrusionOk="0" h="1539" w="10764">
                  <a:moveTo>
                    <a:pt x="5383" y="1"/>
                  </a:moveTo>
                  <a:cubicBezTo>
                    <a:pt x="2410" y="1"/>
                    <a:pt x="2050" y="1539"/>
                    <a:pt x="1" y="1539"/>
                  </a:cubicBezTo>
                  <a:lnTo>
                    <a:pt x="10763" y="1539"/>
                  </a:lnTo>
                  <a:cubicBezTo>
                    <a:pt x="8729" y="1539"/>
                    <a:pt x="8355" y="1"/>
                    <a:pt x="538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55"/>
            <p:cNvSpPr/>
            <p:nvPr/>
          </p:nvSpPr>
          <p:spPr>
            <a:xfrm>
              <a:off x="3128900" y="1029650"/>
              <a:ext cx="346300" cy="12850"/>
            </a:xfrm>
            <a:custGeom>
              <a:rect b="b" l="l" r="r" t="t"/>
              <a:pathLst>
                <a:path extrusionOk="0" h="514" w="13852">
                  <a:moveTo>
                    <a:pt x="257" y="0"/>
                  </a:moveTo>
                  <a:cubicBezTo>
                    <a:pt x="116" y="0"/>
                    <a:pt x="1" y="114"/>
                    <a:pt x="1" y="257"/>
                  </a:cubicBezTo>
                  <a:cubicBezTo>
                    <a:pt x="1" y="398"/>
                    <a:pt x="116" y="513"/>
                    <a:pt x="257" y="513"/>
                  </a:cubicBezTo>
                  <a:cubicBezTo>
                    <a:pt x="259" y="513"/>
                    <a:pt x="261" y="513"/>
                    <a:pt x="263" y="513"/>
                  </a:cubicBezTo>
                  <a:lnTo>
                    <a:pt x="13588" y="513"/>
                  </a:lnTo>
                  <a:cubicBezTo>
                    <a:pt x="13591" y="513"/>
                    <a:pt x="13593" y="513"/>
                    <a:pt x="13595" y="513"/>
                  </a:cubicBezTo>
                  <a:cubicBezTo>
                    <a:pt x="13736" y="513"/>
                    <a:pt x="13851" y="398"/>
                    <a:pt x="13851" y="257"/>
                  </a:cubicBezTo>
                  <a:cubicBezTo>
                    <a:pt x="13851" y="114"/>
                    <a:pt x="13736" y="0"/>
                    <a:pt x="13595" y="0"/>
                  </a:cubicBezTo>
                  <a:cubicBezTo>
                    <a:pt x="13593" y="0"/>
                    <a:pt x="13591" y="0"/>
                    <a:pt x="13588" y="0"/>
                  </a:cubicBezTo>
                  <a:lnTo>
                    <a:pt x="263" y="0"/>
                  </a:lnTo>
                  <a:cubicBezTo>
                    <a:pt x="261" y="0"/>
                    <a:pt x="259" y="0"/>
                    <a:pt x="25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55"/>
            <p:cNvSpPr/>
            <p:nvPr/>
          </p:nvSpPr>
          <p:spPr>
            <a:xfrm>
              <a:off x="3167500" y="1061675"/>
              <a:ext cx="269100" cy="38475"/>
            </a:xfrm>
            <a:custGeom>
              <a:rect b="b" l="l" r="r" t="t"/>
              <a:pathLst>
                <a:path extrusionOk="0" h="1539" w="10764">
                  <a:moveTo>
                    <a:pt x="1" y="0"/>
                  </a:moveTo>
                  <a:cubicBezTo>
                    <a:pt x="2033" y="0"/>
                    <a:pt x="2411" y="1538"/>
                    <a:pt x="5383" y="1538"/>
                  </a:cubicBezTo>
                  <a:cubicBezTo>
                    <a:pt x="8354" y="1538"/>
                    <a:pt x="8713" y="0"/>
                    <a:pt x="1076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55"/>
            <p:cNvSpPr/>
            <p:nvPr/>
          </p:nvSpPr>
          <p:spPr>
            <a:xfrm>
              <a:off x="3128950" y="1055300"/>
              <a:ext cx="346200" cy="12825"/>
            </a:xfrm>
            <a:custGeom>
              <a:rect b="b" l="l" r="r" t="t"/>
              <a:pathLst>
                <a:path extrusionOk="0" h="513" w="13848">
                  <a:moveTo>
                    <a:pt x="255" y="0"/>
                  </a:moveTo>
                  <a:cubicBezTo>
                    <a:pt x="114" y="0"/>
                    <a:pt x="0" y="114"/>
                    <a:pt x="0" y="255"/>
                  </a:cubicBezTo>
                  <a:cubicBezTo>
                    <a:pt x="0" y="398"/>
                    <a:pt x="114" y="512"/>
                    <a:pt x="255" y="512"/>
                  </a:cubicBezTo>
                  <a:cubicBezTo>
                    <a:pt x="257" y="512"/>
                    <a:pt x="259" y="512"/>
                    <a:pt x="261" y="512"/>
                  </a:cubicBezTo>
                  <a:lnTo>
                    <a:pt x="13586" y="512"/>
                  </a:lnTo>
                  <a:cubicBezTo>
                    <a:pt x="13589" y="512"/>
                    <a:pt x="13591" y="512"/>
                    <a:pt x="13593" y="512"/>
                  </a:cubicBezTo>
                  <a:cubicBezTo>
                    <a:pt x="13734" y="512"/>
                    <a:pt x="13848" y="398"/>
                    <a:pt x="13848" y="255"/>
                  </a:cubicBezTo>
                  <a:cubicBezTo>
                    <a:pt x="13848" y="114"/>
                    <a:pt x="13734" y="0"/>
                    <a:pt x="13593" y="0"/>
                  </a:cubicBezTo>
                  <a:cubicBezTo>
                    <a:pt x="13591" y="0"/>
                    <a:pt x="13589" y="0"/>
                    <a:pt x="13586" y="0"/>
                  </a:cubicBezTo>
                  <a:lnTo>
                    <a:pt x="261" y="0"/>
                  </a:lnTo>
                  <a:cubicBezTo>
                    <a:pt x="259" y="0"/>
                    <a:pt x="257" y="0"/>
                    <a:pt x="25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55"/>
            <p:cNvSpPr/>
            <p:nvPr/>
          </p:nvSpPr>
          <p:spPr>
            <a:xfrm>
              <a:off x="3225150" y="1241075"/>
              <a:ext cx="153750" cy="76850"/>
            </a:xfrm>
            <a:custGeom>
              <a:rect b="b" l="l" r="r" t="t"/>
              <a:pathLst>
                <a:path extrusionOk="0" fill="none" h="3074" w="6150">
                  <a:moveTo>
                    <a:pt x="3077" y="1"/>
                  </a:moveTo>
                  <a:lnTo>
                    <a:pt x="6150" y="3074"/>
                  </a:lnTo>
                  <a:moveTo>
                    <a:pt x="3077" y="1"/>
                  </a:moveTo>
                  <a:lnTo>
                    <a:pt x="1" y="3074"/>
                  </a:lnTo>
                </a:path>
              </a:pathLst>
            </a:custGeom>
            <a:noFill/>
            <a:ln cap="rnd"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5" name="Google Shape;1875;p55"/>
          <p:cNvGrpSpPr/>
          <p:nvPr/>
        </p:nvGrpSpPr>
        <p:grpSpPr>
          <a:xfrm>
            <a:off x="6179745" y="1337644"/>
            <a:ext cx="480934" cy="480934"/>
            <a:chOff x="3543875" y="908050"/>
            <a:chExt cx="371550" cy="371550"/>
          </a:xfrm>
        </p:grpSpPr>
        <p:sp>
          <p:nvSpPr>
            <p:cNvPr id="1876" name="Google Shape;1876;p55"/>
            <p:cNvSpPr/>
            <p:nvPr/>
          </p:nvSpPr>
          <p:spPr>
            <a:xfrm>
              <a:off x="3588700" y="984925"/>
              <a:ext cx="281900" cy="281900"/>
            </a:xfrm>
            <a:custGeom>
              <a:rect b="b" l="l" r="r" t="t"/>
              <a:pathLst>
                <a:path extrusionOk="0" h="11276" w="11276">
                  <a:moveTo>
                    <a:pt x="5638" y="1026"/>
                  </a:moveTo>
                  <a:cubicBezTo>
                    <a:pt x="8185" y="1026"/>
                    <a:pt x="10251" y="3090"/>
                    <a:pt x="10251" y="5638"/>
                  </a:cubicBezTo>
                  <a:cubicBezTo>
                    <a:pt x="10251" y="8185"/>
                    <a:pt x="8185" y="10252"/>
                    <a:pt x="5638" y="10252"/>
                  </a:cubicBezTo>
                  <a:lnTo>
                    <a:pt x="5638" y="10250"/>
                  </a:lnTo>
                  <a:cubicBezTo>
                    <a:pt x="3090" y="10250"/>
                    <a:pt x="1025" y="8185"/>
                    <a:pt x="1025" y="5637"/>
                  </a:cubicBezTo>
                  <a:cubicBezTo>
                    <a:pt x="1025" y="3089"/>
                    <a:pt x="3090" y="1026"/>
                    <a:pt x="5638" y="1026"/>
                  </a:cubicBezTo>
                  <a:close/>
                  <a:moveTo>
                    <a:pt x="5641" y="1"/>
                  </a:moveTo>
                  <a:cubicBezTo>
                    <a:pt x="5640" y="1"/>
                    <a:pt x="5639" y="1"/>
                    <a:pt x="5638" y="1"/>
                  </a:cubicBezTo>
                  <a:cubicBezTo>
                    <a:pt x="2525" y="1"/>
                    <a:pt x="0" y="2524"/>
                    <a:pt x="0" y="5637"/>
                  </a:cubicBezTo>
                  <a:cubicBezTo>
                    <a:pt x="0" y="8751"/>
                    <a:pt x="2525" y="11275"/>
                    <a:pt x="5638" y="11275"/>
                  </a:cubicBezTo>
                  <a:cubicBezTo>
                    <a:pt x="8751" y="11275"/>
                    <a:pt x="11275" y="8752"/>
                    <a:pt x="11275" y="5637"/>
                  </a:cubicBezTo>
                  <a:cubicBezTo>
                    <a:pt x="11275" y="2523"/>
                    <a:pt x="8752" y="1"/>
                    <a:pt x="564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55"/>
            <p:cNvSpPr/>
            <p:nvPr/>
          </p:nvSpPr>
          <p:spPr>
            <a:xfrm>
              <a:off x="3864150" y="1215525"/>
              <a:ext cx="19250" cy="64075"/>
            </a:xfrm>
            <a:custGeom>
              <a:rect b="b" l="l" r="r" t="t"/>
              <a:pathLst>
                <a:path extrusionOk="0" h="2563" w="770">
                  <a:moveTo>
                    <a:pt x="1" y="0"/>
                  </a:moveTo>
                  <a:lnTo>
                    <a:pt x="1" y="2563"/>
                  </a:lnTo>
                  <a:lnTo>
                    <a:pt x="769" y="2563"/>
                  </a:lnTo>
                  <a:lnTo>
                    <a:pt x="76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55"/>
            <p:cNvSpPr/>
            <p:nvPr/>
          </p:nvSpPr>
          <p:spPr>
            <a:xfrm>
              <a:off x="3883375" y="1234750"/>
              <a:ext cx="32050" cy="25650"/>
            </a:xfrm>
            <a:custGeom>
              <a:rect b="b" l="l" r="r" t="t"/>
              <a:pathLst>
                <a:path extrusionOk="0" h="1026" w="1282">
                  <a:moveTo>
                    <a:pt x="0" y="1"/>
                  </a:moveTo>
                  <a:lnTo>
                    <a:pt x="0" y="1026"/>
                  </a:lnTo>
                  <a:lnTo>
                    <a:pt x="1282" y="1026"/>
                  </a:lnTo>
                  <a:lnTo>
                    <a:pt x="128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55"/>
            <p:cNvSpPr/>
            <p:nvPr/>
          </p:nvSpPr>
          <p:spPr>
            <a:xfrm>
              <a:off x="3614350" y="1046250"/>
              <a:ext cx="230600" cy="79600"/>
            </a:xfrm>
            <a:custGeom>
              <a:rect b="b" l="l" r="r" t="t"/>
              <a:pathLst>
                <a:path extrusionOk="0" fill="none" h="3184" w="9224">
                  <a:moveTo>
                    <a:pt x="2050" y="3184"/>
                  </a:moveTo>
                  <a:lnTo>
                    <a:pt x="0" y="3184"/>
                  </a:lnTo>
                  <a:moveTo>
                    <a:pt x="4099" y="3184"/>
                  </a:moveTo>
                  <a:lnTo>
                    <a:pt x="3075" y="3184"/>
                  </a:lnTo>
                  <a:moveTo>
                    <a:pt x="6150" y="3184"/>
                  </a:moveTo>
                  <a:lnTo>
                    <a:pt x="5124" y="3184"/>
                  </a:lnTo>
                  <a:moveTo>
                    <a:pt x="9223" y="3184"/>
                  </a:moveTo>
                  <a:lnTo>
                    <a:pt x="7175" y="3184"/>
                  </a:lnTo>
                  <a:moveTo>
                    <a:pt x="1280" y="0"/>
                  </a:moveTo>
                  <a:cubicBezTo>
                    <a:pt x="1280" y="626"/>
                    <a:pt x="1788" y="1135"/>
                    <a:pt x="2416" y="1135"/>
                  </a:cubicBezTo>
                  <a:lnTo>
                    <a:pt x="6808" y="1135"/>
                  </a:lnTo>
                  <a:cubicBezTo>
                    <a:pt x="7435" y="1135"/>
                    <a:pt x="7943" y="626"/>
                    <a:pt x="7943" y="0"/>
                  </a:cubicBezTo>
                </a:path>
              </a:pathLst>
            </a:custGeom>
            <a:noFill/>
            <a:ln cap="rnd" cmpd="sng" w="190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55"/>
            <p:cNvSpPr/>
            <p:nvPr/>
          </p:nvSpPr>
          <p:spPr>
            <a:xfrm>
              <a:off x="3562825" y="933675"/>
              <a:ext cx="157175" cy="108750"/>
            </a:xfrm>
            <a:custGeom>
              <a:rect b="b" l="l" r="r" t="t"/>
              <a:pathLst>
                <a:path extrusionOk="0" h="4350" w="6287">
                  <a:moveTo>
                    <a:pt x="0" y="0"/>
                  </a:moveTo>
                  <a:cubicBezTo>
                    <a:pt x="1571" y="147"/>
                    <a:pt x="2010" y="2964"/>
                    <a:pt x="2131" y="4350"/>
                  </a:cubicBezTo>
                  <a:cubicBezTo>
                    <a:pt x="2723" y="3545"/>
                    <a:pt x="3518" y="2911"/>
                    <a:pt x="4434" y="2514"/>
                  </a:cubicBezTo>
                  <a:cubicBezTo>
                    <a:pt x="4762" y="1513"/>
                    <a:pt x="5325" y="90"/>
                    <a:pt x="628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55"/>
            <p:cNvSpPr/>
            <p:nvPr/>
          </p:nvSpPr>
          <p:spPr>
            <a:xfrm>
              <a:off x="3736050" y="1228350"/>
              <a:ext cx="128175" cy="38475"/>
            </a:xfrm>
            <a:custGeom>
              <a:rect b="b" l="l" r="r" t="t"/>
              <a:pathLst>
                <a:path extrusionOk="0" h="1539" w="5127">
                  <a:moveTo>
                    <a:pt x="3610" y="0"/>
                  </a:moveTo>
                  <a:cubicBezTo>
                    <a:pt x="2916" y="657"/>
                    <a:pt x="2066" y="1126"/>
                    <a:pt x="1140" y="1363"/>
                  </a:cubicBezTo>
                  <a:cubicBezTo>
                    <a:pt x="772" y="1478"/>
                    <a:pt x="388" y="1537"/>
                    <a:pt x="1" y="1538"/>
                  </a:cubicBezTo>
                  <a:lnTo>
                    <a:pt x="5126" y="1538"/>
                  </a:lnTo>
                  <a:lnTo>
                    <a:pt x="512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55"/>
            <p:cNvSpPr/>
            <p:nvPr/>
          </p:nvSpPr>
          <p:spPr>
            <a:xfrm>
              <a:off x="3626375" y="933675"/>
              <a:ext cx="34025" cy="91275"/>
            </a:xfrm>
            <a:custGeom>
              <a:rect b="b" l="l" r="r" t="t"/>
              <a:pathLst>
                <a:path extrusionOk="0" h="3651" w="1361">
                  <a:moveTo>
                    <a:pt x="0" y="0"/>
                  </a:moveTo>
                  <a:cubicBezTo>
                    <a:pt x="71" y="1151"/>
                    <a:pt x="140" y="2368"/>
                    <a:pt x="204" y="3650"/>
                  </a:cubicBezTo>
                  <a:cubicBezTo>
                    <a:pt x="497" y="3362"/>
                    <a:pt x="823" y="3108"/>
                    <a:pt x="1172" y="2892"/>
                  </a:cubicBezTo>
                  <a:cubicBezTo>
                    <a:pt x="1228" y="1981"/>
                    <a:pt x="1290" y="1006"/>
                    <a:pt x="136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55"/>
            <p:cNvSpPr/>
            <p:nvPr/>
          </p:nvSpPr>
          <p:spPr>
            <a:xfrm>
              <a:off x="3569475" y="908050"/>
              <a:ext cx="140950" cy="25600"/>
            </a:xfrm>
            <a:custGeom>
              <a:rect b="b" l="l" r="r" t="t"/>
              <a:pathLst>
                <a:path extrusionOk="0" h="1024" w="5638">
                  <a:moveTo>
                    <a:pt x="2820" y="0"/>
                  </a:moveTo>
                  <a:cubicBezTo>
                    <a:pt x="1262" y="0"/>
                    <a:pt x="1" y="459"/>
                    <a:pt x="1" y="1024"/>
                  </a:cubicBezTo>
                  <a:lnTo>
                    <a:pt x="5638" y="1024"/>
                  </a:lnTo>
                  <a:cubicBezTo>
                    <a:pt x="5638" y="459"/>
                    <a:pt x="4376" y="0"/>
                    <a:pt x="282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55"/>
            <p:cNvSpPr/>
            <p:nvPr/>
          </p:nvSpPr>
          <p:spPr>
            <a:xfrm>
              <a:off x="3543875" y="933625"/>
              <a:ext cx="198600" cy="25"/>
            </a:xfrm>
            <a:custGeom>
              <a:rect b="b" l="l" r="r" t="t"/>
              <a:pathLst>
                <a:path extrusionOk="0" fill="none" h="1" w="7944">
                  <a:moveTo>
                    <a:pt x="0" y="1"/>
                  </a:moveTo>
                  <a:lnTo>
                    <a:pt x="7943" y="1"/>
                  </a:lnTo>
                </a:path>
              </a:pathLst>
            </a:custGeom>
            <a:noFill/>
            <a:ln cap="rnd"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55"/>
            <p:cNvSpPr/>
            <p:nvPr/>
          </p:nvSpPr>
          <p:spPr>
            <a:xfrm>
              <a:off x="3768100" y="1074625"/>
              <a:ext cx="25650" cy="96100"/>
            </a:xfrm>
            <a:custGeom>
              <a:rect b="b" l="l" r="r" t="t"/>
              <a:pathLst>
                <a:path extrusionOk="0" h="3844" w="1026">
                  <a:moveTo>
                    <a:pt x="0" y="0"/>
                  </a:moveTo>
                  <a:lnTo>
                    <a:pt x="0" y="3843"/>
                  </a:lnTo>
                  <a:lnTo>
                    <a:pt x="256" y="3587"/>
                  </a:lnTo>
                  <a:lnTo>
                    <a:pt x="769" y="3587"/>
                  </a:lnTo>
                  <a:lnTo>
                    <a:pt x="1025" y="3843"/>
                  </a:lnTo>
                  <a:lnTo>
                    <a:pt x="102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55"/>
            <p:cNvSpPr/>
            <p:nvPr/>
          </p:nvSpPr>
          <p:spPr>
            <a:xfrm>
              <a:off x="3716825" y="1074625"/>
              <a:ext cx="25650" cy="96100"/>
            </a:xfrm>
            <a:custGeom>
              <a:rect b="b" l="l" r="r" t="t"/>
              <a:pathLst>
                <a:path extrusionOk="0" h="3844" w="1026">
                  <a:moveTo>
                    <a:pt x="0" y="0"/>
                  </a:moveTo>
                  <a:lnTo>
                    <a:pt x="0" y="3843"/>
                  </a:lnTo>
                  <a:lnTo>
                    <a:pt x="257" y="3587"/>
                  </a:lnTo>
                  <a:lnTo>
                    <a:pt x="770" y="3587"/>
                  </a:lnTo>
                  <a:lnTo>
                    <a:pt x="1025" y="3843"/>
                  </a:lnTo>
                  <a:lnTo>
                    <a:pt x="102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55"/>
            <p:cNvSpPr/>
            <p:nvPr/>
          </p:nvSpPr>
          <p:spPr>
            <a:xfrm>
              <a:off x="3665575" y="1074625"/>
              <a:ext cx="25650" cy="96100"/>
            </a:xfrm>
            <a:custGeom>
              <a:rect b="b" l="l" r="r" t="t"/>
              <a:pathLst>
                <a:path extrusionOk="0" h="3844" w="1026">
                  <a:moveTo>
                    <a:pt x="1" y="0"/>
                  </a:moveTo>
                  <a:lnTo>
                    <a:pt x="1" y="3843"/>
                  </a:lnTo>
                  <a:lnTo>
                    <a:pt x="257" y="3587"/>
                  </a:lnTo>
                  <a:lnTo>
                    <a:pt x="769" y="3587"/>
                  </a:lnTo>
                  <a:lnTo>
                    <a:pt x="1026" y="3843"/>
                  </a:lnTo>
                  <a:lnTo>
                    <a:pt x="102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55"/>
            <p:cNvSpPr/>
            <p:nvPr/>
          </p:nvSpPr>
          <p:spPr>
            <a:xfrm>
              <a:off x="3665575" y="1164275"/>
              <a:ext cx="25650" cy="25650"/>
            </a:xfrm>
            <a:custGeom>
              <a:rect b="b" l="l" r="r" t="t"/>
              <a:pathLst>
                <a:path extrusionOk="0" h="1026" w="1026">
                  <a:moveTo>
                    <a:pt x="257" y="1"/>
                  </a:moveTo>
                  <a:lnTo>
                    <a:pt x="1" y="257"/>
                  </a:lnTo>
                  <a:lnTo>
                    <a:pt x="1" y="769"/>
                  </a:lnTo>
                  <a:lnTo>
                    <a:pt x="257" y="1025"/>
                  </a:lnTo>
                  <a:lnTo>
                    <a:pt x="769" y="1025"/>
                  </a:lnTo>
                  <a:lnTo>
                    <a:pt x="1026" y="769"/>
                  </a:lnTo>
                  <a:lnTo>
                    <a:pt x="1026" y="257"/>
                  </a:lnTo>
                  <a:lnTo>
                    <a:pt x="76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55"/>
            <p:cNvSpPr/>
            <p:nvPr/>
          </p:nvSpPr>
          <p:spPr>
            <a:xfrm>
              <a:off x="3716825" y="1164275"/>
              <a:ext cx="25650" cy="25650"/>
            </a:xfrm>
            <a:custGeom>
              <a:rect b="b" l="l" r="r" t="t"/>
              <a:pathLst>
                <a:path extrusionOk="0" h="1026" w="1026">
                  <a:moveTo>
                    <a:pt x="257" y="1"/>
                  </a:moveTo>
                  <a:lnTo>
                    <a:pt x="0" y="257"/>
                  </a:lnTo>
                  <a:lnTo>
                    <a:pt x="0" y="769"/>
                  </a:lnTo>
                  <a:lnTo>
                    <a:pt x="257" y="1025"/>
                  </a:lnTo>
                  <a:lnTo>
                    <a:pt x="770" y="1025"/>
                  </a:lnTo>
                  <a:lnTo>
                    <a:pt x="1025" y="769"/>
                  </a:lnTo>
                  <a:lnTo>
                    <a:pt x="1025" y="257"/>
                  </a:lnTo>
                  <a:lnTo>
                    <a:pt x="77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55"/>
            <p:cNvSpPr/>
            <p:nvPr/>
          </p:nvSpPr>
          <p:spPr>
            <a:xfrm>
              <a:off x="3768100" y="1164275"/>
              <a:ext cx="25650" cy="25650"/>
            </a:xfrm>
            <a:custGeom>
              <a:rect b="b" l="l" r="r" t="t"/>
              <a:pathLst>
                <a:path extrusionOk="0" h="1026" w="1026">
                  <a:moveTo>
                    <a:pt x="256" y="1"/>
                  </a:moveTo>
                  <a:lnTo>
                    <a:pt x="0" y="257"/>
                  </a:lnTo>
                  <a:lnTo>
                    <a:pt x="0" y="769"/>
                  </a:lnTo>
                  <a:lnTo>
                    <a:pt x="256" y="1025"/>
                  </a:lnTo>
                  <a:lnTo>
                    <a:pt x="769" y="1025"/>
                  </a:lnTo>
                  <a:lnTo>
                    <a:pt x="1025" y="769"/>
                  </a:lnTo>
                  <a:lnTo>
                    <a:pt x="1025" y="257"/>
                  </a:lnTo>
                  <a:lnTo>
                    <a:pt x="76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1" name="Google Shape;1891;p55"/>
          <p:cNvGrpSpPr/>
          <p:nvPr/>
        </p:nvGrpSpPr>
        <p:grpSpPr>
          <a:xfrm>
            <a:off x="1061432" y="1334521"/>
            <a:ext cx="500512" cy="487180"/>
            <a:chOff x="1271125" y="1617300"/>
            <a:chExt cx="386675" cy="376375"/>
          </a:xfrm>
        </p:grpSpPr>
        <p:sp>
          <p:nvSpPr>
            <p:cNvPr id="1892" name="Google Shape;1892;p55"/>
            <p:cNvSpPr/>
            <p:nvPr/>
          </p:nvSpPr>
          <p:spPr>
            <a:xfrm>
              <a:off x="1571700" y="1617300"/>
              <a:ext cx="29075" cy="29100"/>
            </a:xfrm>
            <a:custGeom>
              <a:rect b="b" l="l" r="r" t="t"/>
              <a:pathLst>
                <a:path extrusionOk="0" h="1164" w="1163">
                  <a:moveTo>
                    <a:pt x="363" y="1"/>
                  </a:moveTo>
                  <a:lnTo>
                    <a:pt x="0" y="364"/>
                  </a:lnTo>
                  <a:lnTo>
                    <a:pt x="802" y="1163"/>
                  </a:lnTo>
                  <a:lnTo>
                    <a:pt x="1162" y="800"/>
                  </a:lnTo>
                  <a:lnTo>
                    <a:pt x="3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55"/>
            <p:cNvSpPr/>
            <p:nvPr/>
          </p:nvSpPr>
          <p:spPr>
            <a:xfrm>
              <a:off x="1625550" y="1671125"/>
              <a:ext cx="32250" cy="32275"/>
            </a:xfrm>
            <a:custGeom>
              <a:rect b="b" l="l" r="r" t="t"/>
              <a:pathLst>
                <a:path extrusionOk="0" h="1291" w="1290">
                  <a:moveTo>
                    <a:pt x="361" y="1"/>
                  </a:moveTo>
                  <a:lnTo>
                    <a:pt x="0" y="364"/>
                  </a:lnTo>
                  <a:lnTo>
                    <a:pt x="927" y="1291"/>
                  </a:lnTo>
                  <a:lnTo>
                    <a:pt x="1290" y="929"/>
                  </a:lnTo>
                  <a:lnTo>
                    <a:pt x="36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55"/>
            <p:cNvSpPr/>
            <p:nvPr/>
          </p:nvSpPr>
          <p:spPr>
            <a:xfrm>
              <a:off x="1607400" y="1707400"/>
              <a:ext cx="32275" cy="32275"/>
            </a:xfrm>
            <a:custGeom>
              <a:rect b="b" l="l" r="r" t="t"/>
              <a:pathLst>
                <a:path extrusionOk="0" h="1291" w="1291">
                  <a:moveTo>
                    <a:pt x="363" y="0"/>
                  </a:moveTo>
                  <a:lnTo>
                    <a:pt x="1" y="361"/>
                  </a:lnTo>
                  <a:lnTo>
                    <a:pt x="929" y="1290"/>
                  </a:lnTo>
                  <a:lnTo>
                    <a:pt x="1291" y="927"/>
                  </a:lnTo>
                  <a:lnTo>
                    <a:pt x="3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55"/>
            <p:cNvSpPr/>
            <p:nvPr/>
          </p:nvSpPr>
          <p:spPr>
            <a:xfrm>
              <a:off x="1535475" y="1635450"/>
              <a:ext cx="32275" cy="32275"/>
            </a:xfrm>
            <a:custGeom>
              <a:rect b="b" l="l" r="r" t="t"/>
              <a:pathLst>
                <a:path extrusionOk="0" h="1291" w="1291">
                  <a:moveTo>
                    <a:pt x="362" y="0"/>
                  </a:moveTo>
                  <a:lnTo>
                    <a:pt x="1" y="364"/>
                  </a:lnTo>
                  <a:lnTo>
                    <a:pt x="927" y="1290"/>
                  </a:lnTo>
                  <a:lnTo>
                    <a:pt x="1291" y="928"/>
                  </a:lnTo>
                  <a:lnTo>
                    <a:pt x="3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55"/>
            <p:cNvSpPr/>
            <p:nvPr/>
          </p:nvSpPr>
          <p:spPr>
            <a:xfrm>
              <a:off x="1271125" y="1744875"/>
              <a:ext cx="264550" cy="248800"/>
            </a:xfrm>
            <a:custGeom>
              <a:rect b="b" l="l" r="r" t="t"/>
              <a:pathLst>
                <a:path extrusionOk="0" h="9952" w="10582">
                  <a:moveTo>
                    <a:pt x="6912" y="0"/>
                  </a:moveTo>
                  <a:cubicBezTo>
                    <a:pt x="6177" y="0"/>
                    <a:pt x="5448" y="234"/>
                    <a:pt x="4838" y="691"/>
                  </a:cubicBezTo>
                  <a:cubicBezTo>
                    <a:pt x="4795" y="1317"/>
                    <a:pt x="4449" y="1883"/>
                    <a:pt x="3911" y="2205"/>
                  </a:cubicBezTo>
                  <a:cubicBezTo>
                    <a:pt x="3608" y="2387"/>
                    <a:pt x="3266" y="2479"/>
                    <a:pt x="2924" y="2479"/>
                  </a:cubicBezTo>
                  <a:cubicBezTo>
                    <a:pt x="2656" y="2479"/>
                    <a:pt x="2388" y="2423"/>
                    <a:pt x="2137" y="2310"/>
                  </a:cubicBezTo>
                  <a:cubicBezTo>
                    <a:pt x="1968" y="2441"/>
                    <a:pt x="1804" y="2583"/>
                    <a:pt x="1652" y="2734"/>
                  </a:cubicBezTo>
                  <a:cubicBezTo>
                    <a:pt x="0" y="4385"/>
                    <a:pt x="0" y="7063"/>
                    <a:pt x="1652" y="8714"/>
                  </a:cubicBezTo>
                  <a:cubicBezTo>
                    <a:pt x="2478" y="9539"/>
                    <a:pt x="3560" y="9952"/>
                    <a:pt x="4642" y="9952"/>
                  </a:cubicBezTo>
                  <a:cubicBezTo>
                    <a:pt x="5724" y="9952"/>
                    <a:pt x="6806" y="9539"/>
                    <a:pt x="7632" y="8714"/>
                  </a:cubicBezTo>
                  <a:cubicBezTo>
                    <a:pt x="7783" y="8561"/>
                    <a:pt x="7924" y="8399"/>
                    <a:pt x="8055" y="8228"/>
                  </a:cubicBezTo>
                  <a:cubicBezTo>
                    <a:pt x="7797" y="7655"/>
                    <a:pt x="7837" y="6993"/>
                    <a:pt x="8160" y="6454"/>
                  </a:cubicBezTo>
                  <a:cubicBezTo>
                    <a:pt x="8484" y="5916"/>
                    <a:pt x="9049" y="5570"/>
                    <a:pt x="9676" y="5528"/>
                  </a:cubicBezTo>
                  <a:cubicBezTo>
                    <a:pt x="10445" y="4498"/>
                    <a:pt x="10581" y="3127"/>
                    <a:pt x="10029" y="1966"/>
                  </a:cubicBezTo>
                  <a:lnTo>
                    <a:pt x="10029" y="1966"/>
                  </a:lnTo>
                  <a:lnTo>
                    <a:pt x="7763" y="4233"/>
                  </a:lnTo>
                  <a:lnTo>
                    <a:pt x="6132" y="2603"/>
                  </a:lnTo>
                  <a:lnTo>
                    <a:pt x="8399" y="336"/>
                  </a:lnTo>
                  <a:cubicBezTo>
                    <a:pt x="7926" y="111"/>
                    <a:pt x="7418" y="0"/>
                    <a:pt x="69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55"/>
            <p:cNvSpPr/>
            <p:nvPr/>
          </p:nvSpPr>
          <p:spPr>
            <a:xfrm>
              <a:off x="1335300" y="1833500"/>
              <a:ext cx="99900" cy="96125"/>
            </a:xfrm>
            <a:custGeom>
              <a:rect b="b" l="l" r="r" t="t"/>
              <a:pathLst>
                <a:path extrusionOk="0" h="3845" w="3996">
                  <a:moveTo>
                    <a:pt x="2074" y="1"/>
                  </a:moveTo>
                  <a:cubicBezTo>
                    <a:pt x="1297" y="1"/>
                    <a:pt x="596" y="470"/>
                    <a:pt x="298" y="1188"/>
                  </a:cubicBezTo>
                  <a:cubicBezTo>
                    <a:pt x="1" y="1905"/>
                    <a:pt x="165" y="2731"/>
                    <a:pt x="715" y="3281"/>
                  </a:cubicBezTo>
                  <a:cubicBezTo>
                    <a:pt x="1082" y="3649"/>
                    <a:pt x="1574" y="3845"/>
                    <a:pt x="2075" y="3845"/>
                  </a:cubicBezTo>
                  <a:cubicBezTo>
                    <a:pt x="2322" y="3845"/>
                    <a:pt x="2571" y="3797"/>
                    <a:pt x="2809" y="3699"/>
                  </a:cubicBezTo>
                  <a:cubicBezTo>
                    <a:pt x="3527" y="3402"/>
                    <a:pt x="3996" y="2701"/>
                    <a:pt x="3996" y="1924"/>
                  </a:cubicBezTo>
                  <a:cubicBezTo>
                    <a:pt x="3996" y="861"/>
                    <a:pt x="3135" y="1"/>
                    <a:pt x="20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55"/>
            <p:cNvSpPr/>
            <p:nvPr/>
          </p:nvSpPr>
          <p:spPr>
            <a:xfrm>
              <a:off x="1533450" y="1621850"/>
              <a:ext cx="119850" cy="110525"/>
            </a:xfrm>
            <a:custGeom>
              <a:rect b="b" l="l" r="r" t="t"/>
              <a:pathLst>
                <a:path extrusionOk="0" h="4421" w="4794">
                  <a:moveTo>
                    <a:pt x="3524" y="1"/>
                  </a:moveTo>
                  <a:lnTo>
                    <a:pt x="1508" y="905"/>
                  </a:lnTo>
                  <a:cubicBezTo>
                    <a:pt x="400" y="1401"/>
                    <a:pt x="1" y="2835"/>
                    <a:pt x="779" y="3767"/>
                  </a:cubicBezTo>
                  <a:cubicBezTo>
                    <a:pt x="816" y="3813"/>
                    <a:pt x="856" y="3856"/>
                    <a:pt x="898" y="3896"/>
                  </a:cubicBezTo>
                  <a:lnTo>
                    <a:pt x="897" y="3897"/>
                  </a:lnTo>
                  <a:cubicBezTo>
                    <a:pt x="939" y="3939"/>
                    <a:pt x="981" y="3978"/>
                    <a:pt x="1026" y="4016"/>
                  </a:cubicBezTo>
                  <a:cubicBezTo>
                    <a:pt x="1357" y="4293"/>
                    <a:pt x="1752" y="4421"/>
                    <a:pt x="2145" y="4421"/>
                  </a:cubicBezTo>
                  <a:cubicBezTo>
                    <a:pt x="2859" y="4421"/>
                    <a:pt x="3569" y="4001"/>
                    <a:pt x="3889" y="3286"/>
                  </a:cubicBezTo>
                  <a:lnTo>
                    <a:pt x="4794" y="1270"/>
                  </a:lnTo>
                  <a:lnTo>
                    <a:pt x="3524"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55"/>
            <p:cNvSpPr/>
            <p:nvPr/>
          </p:nvSpPr>
          <p:spPr>
            <a:xfrm>
              <a:off x="1422350" y="1691450"/>
              <a:ext cx="161350" cy="159250"/>
            </a:xfrm>
            <a:custGeom>
              <a:rect b="b" l="l" r="r" t="t"/>
              <a:pathLst>
                <a:path extrusionOk="0" h="6370" w="6454">
                  <a:moveTo>
                    <a:pt x="4824" y="0"/>
                  </a:moveTo>
                  <a:lnTo>
                    <a:pt x="1" y="4658"/>
                  </a:lnTo>
                  <a:lnTo>
                    <a:pt x="1714" y="6370"/>
                  </a:lnTo>
                  <a:lnTo>
                    <a:pt x="6454" y="1630"/>
                  </a:lnTo>
                  <a:cubicBezTo>
                    <a:pt x="6092" y="1603"/>
                    <a:pt x="5748" y="1464"/>
                    <a:pt x="5470" y="1231"/>
                  </a:cubicBezTo>
                  <a:cubicBezTo>
                    <a:pt x="5427" y="1193"/>
                    <a:pt x="5383" y="1154"/>
                    <a:pt x="5341" y="1112"/>
                  </a:cubicBezTo>
                  <a:cubicBezTo>
                    <a:pt x="5299" y="1072"/>
                    <a:pt x="5260" y="1029"/>
                    <a:pt x="5222" y="983"/>
                  </a:cubicBezTo>
                  <a:cubicBezTo>
                    <a:pt x="4990" y="706"/>
                    <a:pt x="4850" y="361"/>
                    <a:pt x="4824" y="0"/>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55"/>
            <p:cNvSpPr/>
            <p:nvPr/>
          </p:nvSpPr>
          <p:spPr>
            <a:xfrm>
              <a:off x="1318400" y="1891725"/>
              <a:ext cx="59300" cy="58050"/>
            </a:xfrm>
            <a:custGeom>
              <a:rect b="b" l="l" r="r" t="t"/>
              <a:pathLst>
                <a:path extrusionOk="0" h="2322" w="2372">
                  <a:moveTo>
                    <a:pt x="282" y="0"/>
                  </a:moveTo>
                  <a:cubicBezTo>
                    <a:pt x="216" y="0"/>
                    <a:pt x="151" y="25"/>
                    <a:pt x="101" y="75"/>
                  </a:cubicBezTo>
                  <a:cubicBezTo>
                    <a:pt x="2" y="174"/>
                    <a:pt x="1" y="334"/>
                    <a:pt x="98" y="434"/>
                  </a:cubicBezTo>
                  <a:lnTo>
                    <a:pt x="1910" y="2246"/>
                  </a:lnTo>
                  <a:cubicBezTo>
                    <a:pt x="1957" y="2295"/>
                    <a:pt x="2022" y="2322"/>
                    <a:pt x="2091" y="2322"/>
                  </a:cubicBezTo>
                  <a:cubicBezTo>
                    <a:pt x="2158" y="2322"/>
                    <a:pt x="2225" y="2295"/>
                    <a:pt x="2272" y="2246"/>
                  </a:cubicBezTo>
                  <a:cubicBezTo>
                    <a:pt x="2372" y="2146"/>
                    <a:pt x="2372" y="1983"/>
                    <a:pt x="2272" y="1884"/>
                  </a:cubicBezTo>
                  <a:lnTo>
                    <a:pt x="461" y="71"/>
                  </a:lnTo>
                  <a:cubicBezTo>
                    <a:pt x="411" y="24"/>
                    <a:pt x="346" y="0"/>
                    <a:pt x="28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55"/>
            <p:cNvSpPr/>
            <p:nvPr/>
          </p:nvSpPr>
          <p:spPr>
            <a:xfrm>
              <a:off x="1318300" y="1712100"/>
              <a:ext cx="218150" cy="210500"/>
            </a:xfrm>
            <a:custGeom>
              <a:rect b="b" l="l" r="r" t="t"/>
              <a:pathLst>
                <a:path extrusionOk="0" h="8420" w="8726">
                  <a:moveTo>
                    <a:pt x="8444" y="1"/>
                  </a:moveTo>
                  <a:cubicBezTo>
                    <a:pt x="8379" y="1"/>
                    <a:pt x="8313" y="26"/>
                    <a:pt x="8263" y="76"/>
                  </a:cubicBezTo>
                  <a:lnTo>
                    <a:pt x="102" y="7981"/>
                  </a:lnTo>
                  <a:cubicBezTo>
                    <a:pt x="1" y="8081"/>
                    <a:pt x="1" y="8244"/>
                    <a:pt x="102" y="8343"/>
                  </a:cubicBezTo>
                  <a:cubicBezTo>
                    <a:pt x="151" y="8394"/>
                    <a:pt x="217" y="8419"/>
                    <a:pt x="283" y="8419"/>
                  </a:cubicBezTo>
                  <a:cubicBezTo>
                    <a:pt x="349" y="8419"/>
                    <a:pt x="415" y="8394"/>
                    <a:pt x="465" y="8345"/>
                  </a:cubicBezTo>
                  <a:lnTo>
                    <a:pt x="8627" y="438"/>
                  </a:lnTo>
                  <a:cubicBezTo>
                    <a:pt x="8726" y="339"/>
                    <a:pt x="8726" y="176"/>
                    <a:pt x="8627" y="76"/>
                  </a:cubicBezTo>
                  <a:cubicBezTo>
                    <a:pt x="8576" y="26"/>
                    <a:pt x="8510" y="1"/>
                    <a:pt x="844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55"/>
            <p:cNvSpPr/>
            <p:nvPr/>
          </p:nvSpPr>
          <p:spPr>
            <a:xfrm>
              <a:off x="1330400" y="1720075"/>
              <a:ext cx="225275" cy="216100"/>
            </a:xfrm>
            <a:custGeom>
              <a:rect b="b" l="l" r="r" t="t"/>
              <a:pathLst>
                <a:path extrusionOk="0" h="8644" w="9011">
                  <a:moveTo>
                    <a:pt x="8729" y="1"/>
                  </a:moveTo>
                  <a:cubicBezTo>
                    <a:pt x="8664" y="1"/>
                    <a:pt x="8598" y="26"/>
                    <a:pt x="8549" y="76"/>
                  </a:cubicBezTo>
                  <a:lnTo>
                    <a:pt x="161" y="8207"/>
                  </a:lnTo>
                  <a:cubicBezTo>
                    <a:pt x="1" y="8368"/>
                    <a:pt x="114" y="8643"/>
                    <a:pt x="341" y="8643"/>
                  </a:cubicBezTo>
                  <a:cubicBezTo>
                    <a:pt x="342" y="8643"/>
                    <a:pt x="342" y="8643"/>
                    <a:pt x="343" y="8643"/>
                  </a:cubicBezTo>
                  <a:cubicBezTo>
                    <a:pt x="344" y="8643"/>
                    <a:pt x="346" y="8643"/>
                    <a:pt x="347" y="8643"/>
                  </a:cubicBezTo>
                  <a:cubicBezTo>
                    <a:pt x="413" y="8643"/>
                    <a:pt x="476" y="8615"/>
                    <a:pt x="523" y="8568"/>
                  </a:cubicBezTo>
                  <a:lnTo>
                    <a:pt x="8911" y="437"/>
                  </a:lnTo>
                  <a:cubicBezTo>
                    <a:pt x="9010" y="338"/>
                    <a:pt x="9010" y="176"/>
                    <a:pt x="8911" y="75"/>
                  </a:cubicBezTo>
                  <a:lnTo>
                    <a:pt x="8911" y="76"/>
                  </a:lnTo>
                  <a:cubicBezTo>
                    <a:pt x="8860" y="26"/>
                    <a:pt x="8795" y="1"/>
                    <a:pt x="872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55"/>
            <p:cNvSpPr/>
            <p:nvPr/>
          </p:nvSpPr>
          <p:spPr>
            <a:xfrm>
              <a:off x="1344000" y="1739300"/>
              <a:ext cx="219650" cy="210475"/>
            </a:xfrm>
            <a:custGeom>
              <a:rect b="b" l="l" r="r" t="t"/>
              <a:pathLst>
                <a:path extrusionOk="0" h="8419" w="8786">
                  <a:moveTo>
                    <a:pt x="8504" y="0"/>
                  </a:moveTo>
                  <a:cubicBezTo>
                    <a:pt x="8439" y="0"/>
                    <a:pt x="8373" y="25"/>
                    <a:pt x="8323" y="76"/>
                  </a:cubicBezTo>
                  <a:lnTo>
                    <a:pt x="161" y="7981"/>
                  </a:lnTo>
                  <a:cubicBezTo>
                    <a:pt x="0" y="8143"/>
                    <a:pt x="114" y="8419"/>
                    <a:pt x="343" y="8419"/>
                  </a:cubicBezTo>
                  <a:cubicBezTo>
                    <a:pt x="410" y="8419"/>
                    <a:pt x="476" y="8392"/>
                    <a:pt x="524" y="8343"/>
                  </a:cubicBezTo>
                  <a:lnTo>
                    <a:pt x="8686" y="438"/>
                  </a:lnTo>
                  <a:cubicBezTo>
                    <a:pt x="8785" y="338"/>
                    <a:pt x="8785" y="175"/>
                    <a:pt x="8686" y="76"/>
                  </a:cubicBezTo>
                  <a:cubicBezTo>
                    <a:pt x="8636" y="25"/>
                    <a:pt x="8570" y="0"/>
                    <a:pt x="850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55"/>
            <p:cNvSpPr/>
            <p:nvPr/>
          </p:nvSpPr>
          <p:spPr>
            <a:xfrm>
              <a:off x="1562650" y="1639975"/>
              <a:ext cx="58925" cy="58925"/>
            </a:xfrm>
            <a:custGeom>
              <a:rect b="b" l="l" r="r" t="t"/>
              <a:pathLst>
                <a:path extrusionOk="0" h="2357" w="2357">
                  <a:moveTo>
                    <a:pt x="1994" y="1"/>
                  </a:moveTo>
                  <a:lnTo>
                    <a:pt x="0" y="1994"/>
                  </a:lnTo>
                  <a:lnTo>
                    <a:pt x="363" y="2356"/>
                  </a:lnTo>
                  <a:lnTo>
                    <a:pt x="2356" y="363"/>
                  </a:lnTo>
                  <a:lnTo>
                    <a:pt x="199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55"/>
            <p:cNvSpPr/>
            <p:nvPr/>
          </p:nvSpPr>
          <p:spPr>
            <a:xfrm>
              <a:off x="1576225" y="1653550"/>
              <a:ext cx="58950" cy="58925"/>
            </a:xfrm>
            <a:custGeom>
              <a:rect b="b" l="l" r="r" t="t"/>
              <a:pathLst>
                <a:path extrusionOk="0" h="2357" w="2358">
                  <a:moveTo>
                    <a:pt x="1995" y="0"/>
                  </a:moveTo>
                  <a:lnTo>
                    <a:pt x="1" y="1994"/>
                  </a:lnTo>
                  <a:lnTo>
                    <a:pt x="364" y="2357"/>
                  </a:lnTo>
                  <a:lnTo>
                    <a:pt x="2357" y="364"/>
                  </a:lnTo>
                  <a:lnTo>
                    <a:pt x="199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6" name="Google Shape;1906;p55"/>
          <p:cNvGrpSpPr/>
          <p:nvPr/>
        </p:nvGrpSpPr>
        <p:grpSpPr>
          <a:xfrm>
            <a:off x="1816589" y="1334634"/>
            <a:ext cx="504557" cy="486953"/>
            <a:chOff x="1742675" y="1601375"/>
            <a:chExt cx="389800" cy="376200"/>
          </a:xfrm>
        </p:grpSpPr>
        <p:sp>
          <p:nvSpPr>
            <p:cNvPr id="1907" name="Google Shape;1907;p55"/>
            <p:cNvSpPr/>
            <p:nvPr/>
          </p:nvSpPr>
          <p:spPr>
            <a:xfrm>
              <a:off x="2044350" y="1601375"/>
              <a:ext cx="24700" cy="21925"/>
            </a:xfrm>
            <a:custGeom>
              <a:rect b="b" l="l" r="r" t="t"/>
              <a:pathLst>
                <a:path extrusionOk="0" h="877" w="988">
                  <a:moveTo>
                    <a:pt x="283" y="0"/>
                  </a:moveTo>
                  <a:cubicBezTo>
                    <a:pt x="218" y="0"/>
                    <a:pt x="152" y="26"/>
                    <a:pt x="102" y="76"/>
                  </a:cubicBezTo>
                  <a:cubicBezTo>
                    <a:pt x="1" y="175"/>
                    <a:pt x="1" y="339"/>
                    <a:pt x="102" y="439"/>
                  </a:cubicBezTo>
                  <a:lnTo>
                    <a:pt x="465" y="800"/>
                  </a:lnTo>
                  <a:cubicBezTo>
                    <a:pt x="513" y="848"/>
                    <a:pt x="578" y="875"/>
                    <a:pt x="645" y="875"/>
                  </a:cubicBezTo>
                  <a:lnTo>
                    <a:pt x="645" y="876"/>
                  </a:lnTo>
                  <a:cubicBezTo>
                    <a:pt x="874" y="876"/>
                    <a:pt x="988" y="600"/>
                    <a:pt x="827" y="439"/>
                  </a:cubicBezTo>
                  <a:lnTo>
                    <a:pt x="465" y="76"/>
                  </a:lnTo>
                  <a:cubicBezTo>
                    <a:pt x="414" y="26"/>
                    <a:pt x="349" y="0"/>
                    <a:pt x="28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55"/>
            <p:cNvSpPr/>
            <p:nvPr/>
          </p:nvSpPr>
          <p:spPr>
            <a:xfrm>
              <a:off x="2026300" y="1619525"/>
              <a:ext cx="24625" cy="21875"/>
            </a:xfrm>
            <a:custGeom>
              <a:rect b="b" l="l" r="r" t="t"/>
              <a:pathLst>
                <a:path extrusionOk="0" h="875" w="985">
                  <a:moveTo>
                    <a:pt x="282" y="0"/>
                  </a:moveTo>
                  <a:cubicBezTo>
                    <a:pt x="216" y="0"/>
                    <a:pt x="151" y="25"/>
                    <a:pt x="101" y="75"/>
                  </a:cubicBezTo>
                  <a:cubicBezTo>
                    <a:pt x="1" y="175"/>
                    <a:pt x="0" y="337"/>
                    <a:pt x="99" y="437"/>
                  </a:cubicBezTo>
                  <a:lnTo>
                    <a:pt x="460" y="799"/>
                  </a:lnTo>
                  <a:cubicBezTo>
                    <a:pt x="509" y="847"/>
                    <a:pt x="574" y="874"/>
                    <a:pt x="642" y="874"/>
                  </a:cubicBezTo>
                  <a:cubicBezTo>
                    <a:pt x="870" y="874"/>
                    <a:pt x="984" y="598"/>
                    <a:pt x="824" y="437"/>
                  </a:cubicBezTo>
                  <a:lnTo>
                    <a:pt x="461" y="74"/>
                  </a:lnTo>
                  <a:cubicBezTo>
                    <a:pt x="411" y="25"/>
                    <a:pt x="347" y="0"/>
                    <a:pt x="28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55"/>
            <p:cNvSpPr/>
            <p:nvPr/>
          </p:nvSpPr>
          <p:spPr>
            <a:xfrm>
              <a:off x="2089575" y="1682850"/>
              <a:ext cx="24800" cy="21975"/>
            </a:xfrm>
            <a:custGeom>
              <a:rect b="b" l="l" r="r" t="t"/>
              <a:pathLst>
                <a:path extrusionOk="0" h="879" w="992">
                  <a:moveTo>
                    <a:pt x="284" y="1"/>
                  </a:moveTo>
                  <a:cubicBezTo>
                    <a:pt x="218" y="1"/>
                    <a:pt x="152" y="26"/>
                    <a:pt x="102" y="75"/>
                  </a:cubicBezTo>
                  <a:cubicBezTo>
                    <a:pt x="1" y="176"/>
                    <a:pt x="2" y="341"/>
                    <a:pt x="104" y="440"/>
                  </a:cubicBezTo>
                  <a:lnTo>
                    <a:pt x="467" y="803"/>
                  </a:lnTo>
                  <a:cubicBezTo>
                    <a:pt x="515" y="851"/>
                    <a:pt x="580" y="878"/>
                    <a:pt x="649" y="878"/>
                  </a:cubicBezTo>
                  <a:cubicBezTo>
                    <a:pt x="877" y="878"/>
                    <a:pt x="991" y="602"/>
                    <a:pt x="829" y="440"/>
                  </a:cubicBezTo>
                  <a:lnTo>
                    <a:pt x="467" y="78"/>
                  </a:lnTo>
                  <a:cubicBezTo>
                    <a:pt x="417" y="26"/>
                    <a:pt x="350" y="1"/>
                    <a:pt x="28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55"/>
            <p:cNvSpPr/>
            <p:nvPr/>
          </p:nvSpPr>
          <p:spPr>
            <a:xfrm>
              <a:off x="2107850" y="1664825"/>
              <a:ext cx="24625" cy="21875"/>
            </a:xfrm>
            <a:custGeom>
              <a:rect b="b" l="l" r="r" t="t"/>
              <a:pathLst>
                <a:path extrusionOk="0" h="875" w="985">
                  <a:moveTo>
                    <a:pt x="281" y="0"/>
                  </a:moveTo>
                  <a:cubicBezTo>
                    <a:pt x="216" y="0"/>
                    <a:pt x="151" y="25"/>
                    <a:pt x="101" y="75"/>
                  </a:cubicBezTo>
                  <a:cubicBezTo>
                    <a:pt x="0" y="174"/>
                    <a:pt x="0" y="336"/>
                    <a:pt x="98" y="437"/>
                  </a:cubicBezTo>
                  <a:lnTo>
                    <a:pt x="462" y="799"/>
                  </a:lnTo>
                  <a:cubicBezTo>
                    <a:pt x="510" y="847"/>
                    <a:pt x="575" y="874"/>
                    <a:pt x="642" y="875"/>
                  </a:cubicBezTo>
                  <a:cubicBezTo>
                    <a:pt x="870" y="874"/>
                    <a:pt x="985" y="598"/>
                    <a:pt x="824" y="437"/>
                  </a:cubicBezTo>
                  <a:lnTo>
                    <a:pt x="462" y="74"/>
                  </a:lnTo>
                  <a:cubicBezTo>
                    <a:pt x="412" y="25"/>
                    <a:pt x="346" y="0"/>
                    <a:pt x="28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55"/>
            <p:cNvSpPr/>
            <p:nvPr/>
          </p:nvSpPr>
          <p:spPr>
            <a:xfrm>
              <a:off x="1919425" y="1607100"/>
              <a:ext cx="208200" cy="204075"/>
            </a:xfrm>
            <a:custGeom>
              <a:rect b="b" l="l" r="r" t="t"/>
              <a:pathLst>
                <a:path extrusionOk="0" h="8163" w="8328">
                  <a:moveTo>
                    <a:pt x="6548" y="1"/>
                  </a:moveTo>
                  <a:cubicBezTo>
                    <a:pt x="6229" y="1"/>
                    <a:pt x="5910" y="122"/>
                    <a:pt x="5667" y="366"/>
                  </a:cubicBezTo>
                  <a:lnTo>
                    <a:pt x="4735" y="1296"/>
                  </a:lnTo>
                  <a:cubicBezTo>
                    <a:pt x="4586" y="1447"/>
                    <a:pt x="4563" y="1700"/>
                    <a:pt x="4717" y="1845"/>
                  </a:cubicBezTo>
                  <a:cubicBezTo>
                    <a:pt x="4874" y="1993"/>
                    <a:pt x="4878" y="2243"/>
                    <a:pt x="4724" y="2395"/>
                  </a:cubicBezTo>
                  <a:lnTo>
                    <a:pt x="161" y="6958"/>
                  </a:lnTo>
                  <a:cubicBezTo>
                    <a:pt x="0" y="7120"/>
                    <a:pt x="13" y="7385"/>
                    <a:pt x="188" y="7530"/>
                  </a:cubicBezTo>
                  <a:cubicBezTo>
                    <a:pt x="362" y="7678"/>
                    <a:pt x="522" y="7840"/>
                    <a:pt x="668" y="8017"/>
                  </a:cubicBezTo>
                  <a:cubicBezTo>
                    <a:pt x="745" y="8113"/>
                    <a:pt x="857" y="8162"/>
                    <a:pt x="971" y="8162"/>
                  </a:cubicBezTo>
                  <a:cubicBezTo>
                    <a:pt x="1069" y="8162"/>
                    <a:pt x="1167" y="8125"/>
                    <a:pt x="1244" y="8050"/>
                  </a:cubicBezTo>
                  <a:lnTo>
                    <a:pt x="5812" y="3482"/>
                  </a:lnTo>
                  <a:cubicBezTo>
                    <a:pt x="5886" y="3407"/>
                    <a:pt x="5985" y="3370"/>
                    <a:pt x="6083" y="3370"/>
                  </a:cubicBezTo>
                  <a:cubicBezTo>
                    <a:pt x="6181" y="3370"/>
                    <a:pt x="6279" y="3407"/>
                    <a:pt x="6354" y="3482"/>
                  </a:cubicBezTo>
                  <a:cubicBezTo>
                    <a:pt x="6430" y="3558"/>
                    <a:pt x="6528" y="3595"/>
                    <a:pt x="6627" y="3595"/>
                  </a:cubicBezTo>
                  <a:cubicBezTo>
                    <a:pt x="6725" y="3595"/>
                    <a:pt x="6824" y="3558"/>
                    <a:pt x="6899" y="3482"/>
                  </a:cubicBezTo>
                  <a:lnTo>
                    <a:pt x="7839" y="2541"/>
                  </a:lnTo>
                  <a:cubicBezTo>
                    <a:pt x="8328" y="2054"/>
                    <a:pt x="8328" y="1263"/>
                    <a:pt x="7840" y="776"/>
                  </a:cubicBezTo>
                  <a:lnTo>
                    <a:pt x="7842" y="776"/>
                  </a:lnTo>
                  <a:lnTo>
                    <a:pt x="7430" y="366"/>
                  </a:lnTo>
                  <a:cubicBezTo>
                    <a:pt x="7187" y="122"/>
                    <a:pt x="6867" y="1"/>
                    <a:pt x="654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55"/>
            <p:cNvSpPr/>
            <p:nvPr/>
          </p:nvSpPr>
          <p:spPr>
            <a:xfrm>
              <a:off x="1742675" y="1742525"/>
              <a:ext cx="260850" cy="235050"/>
            </a:xfrm>
            <a:custGeom>
              <a:rect b="b" l="l" r="r" t="t"/>
              <a:pathLst>
                <a:path extrusionOk="0" h="9402" w="10434">
                  <a:moveTo>
                    <a:pt x="6659" y="1"/>
                  </a:moveTo>
                  <a:cubicBezTo>
                    <a:pt x="4965" y="1"/>
                    <a:pt x="2724" y="1112"/>
                    <a:pt x="1653" y="2184"/>
                  </a:cubicBezTo>
                  <a:cubicBezTo>
                    <a:pt x="1" y="3835"/>
                    <a:pt x="1" y="6512"/>
                    <a:pt x="1653" y="8164"/>
                  </a:cubicBezTo>
                  <a:cubicBezTo>
                    <a:pt x="2478" y="8989"/>
                    <a:pt x="3560" y="9402"/>
                    <a:pt x="4642" y="9402"/>
                  </a:cubicBezTo>
                  <a:cubicBezTo>
                    <a:pt x="5724" y="9402"/>
                    <a:pt x="6806" y="8989"/>
                    <a:pt x="7632" y="8164"/>
                  </a:cubicBezTo>
                  <a:cubicBezTo>
                    <a:pt x="9000" y="6795"/>
                    <a:pt x="10433" y="3522"/>
                    <a:pt x="9535" y="1912"/>
                  </a:cubicBezTo>
                  <a:lnTo>
                    <a:pt x="9284" y="1662"/>
                  </a:lnTo>
                  <a:lnTo>
                    <a:pt x="8314" y="2633"/>
                  </a:lnTo>
                  <a:cubicBezTo>
                    <a:pt x="8237" y="2709"/>
                    <a:pt x="8139" y="2745"/>
                    <a:pt x="8041" y="2745"/>
                  </a:cubicBezTo>
                  <a:cubicBezTo>
                    <a:pt x="7928" y="2745"/>
                    <a:pt x="7815" y="2697"/>
                    <a:pt x="7738" y="2601"/>
                  </a:cubicBezTo>
                  <a:cubicBezTo>
                    <a:pt x="7593" y="2425"/>
                    <a:pt x="7432" y="2261"/>
                    <a:pt x="7258" y="2113"/>
                  </a:cubicBezTo>
                  <a:cubicBezTo>
                    <a:pt x="7084" y="1968"/>
                    <a:pt x="7070" y="1703"/>
                    <a:pt x="7231" y="1541"/>
                  </a:cubicBezTo>
                  <a:lnTo>
                    <a:pt x="8198" y="575"/>
                  </a:lnTo>
                  <a:lnTo>
                    <a:pt x="7904" y="281"/>
                  </a:lnTo>
                  <a:cubicBezTo>
                    <a:pt x="7555" y="86"/>
                    <a:pt x="7128" y="1"/>
                    <a:pt x="665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55"/>
            <p:cNvSpPr/>
            <p:nvPr/>
          </p:nvSpPr>
          <p:spPr>
            <a:xfrm>
              <a:off x="1812450" y="1819725"/>
              <a:ext cx="99900" cy="96125"/>
            </a:xfrm>
            <a:custGeom>
              <a:rect b="b" l="l" r="r" t="t"/>
              <a:pathLst>
                <a:path extrusionOk="0" h="3845" w="3996">
                  <a:moveTo>
                    <a:pt x="2074" y="1"/>
                  </a:moveTo>
                  <a:cubicBezTo>
                    <a:pt x="1297" y="1"/>
                    <a:pt x="596" y="468"/>
                    <a:pt x="298" y="1186"/>
                  </a:cubicBezTo>
                  <a:cubicBezTo>
                    <a:pt x="1" y="1904"/>
                    <a:pt x="165" y="2731"/>
                    <a:pt x="715" y="3281"/>
                  </a:cubicBezTo>
                  <a:cubicBezTo>
                    <a:pt x="1083" y="3649"/>
                    <a:pt x="1574" y="3844"/>
                    <a:pt x="2073" y="3844"/>
                  </a:cubicBezTo>
                  <a:cubicBezTo>
                    <a:pt x="2321" y="3844"/>
                    <a:pt x="2571" y="3796"/>
                    <a:pt x="2809" y="3697"/>
                  </a:cubicBezTo>
                  <a:cubicBezTo>
                    <a:pt x="3527" y="3400"/>
                    <a:pt x="3996" y="2699"/>
                    <a:pt x="3996" y="1923"/>
                  </a:cubicBezTo>
                  <a:cubicBezTo>
                    <a:pt x="3996" y="861"/>
                    <a:pt x="3135" y="1"/>
                    <a:pt x="20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55"/>
            <p:cNvSpPr/>
            <p:nvPr/>
          </p:nvSpPr>
          <p:spPr>
            <a:xfrm>
              <a:off x="1795525" y="1877875"/>
              <a:ext cx="60875" cy="58075"/>
            </a:xfrm>
            <a:custGeom>
              <a:rect b="b" l="l" r="r" t="t"/>
              <a:pathLst>
                <a:path extrusionOk="0" h="2323" w="2435">
                  <a:moveTo>
                    <a:pt x="282" y="1"/>
                  </a:moveTo>
                  <a:cubicBezTo>
                    <a:pt x="217" y="1"/>
                    <a:pt x="151" y="26"/>
                    <a:pt x="101" y="75"/>
                  </a:cubicBezTo>
                  <a:cubicBezTo>
                    <a:pt x="2" y="175"/>
                    <a:pt x="0" y="334"/>
                    <a:pt x="99" y="435"/>
                  </a:cubicBezTo>
                  <a:lnTo>
                    <a:pt x="1910" y="2248"/>
                  </a:lnTo>
                  <a:cubicBezTo>
                    <a:pt x="1958" y="2295"/>
                    <a:pt x="2023" y="2322"/>
                    <a:pt x="2092" y="2322"/>
                  </a:cubicBezTo>
                  <a:cubicBezTo>
                    <a:pt x="2320" y="2322"/>
                    <a:pt x="2434" y="2046"/>
                    <a:pt x="2273" y="1886"/>
                  </a:cubicBezTo>
                  <a:lnTo>
                    <a:pt x="461" y="74"/>
                  </a:lnTo>
                  <a:cubicBezTo>
                    <a:pt x="411" y="25"/>
                    <a:pt x="347" y="1"/>
                    <a:pt x="28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55"/>
            <p:cNvSpPr/>
            <p:nvPr/>
          </p:nvSpPr>
          <p:spPr>
            <a:xfrm>
              <a:off x="1795525" y="1661200"/>
              <a:ext cx="246350" cy="247475"/>
            </a:xfrm>
            <a:custGeom>
              <a:rect b="b" l="l" r="r" t="t"/>
              <a:pathLst>
                <a:path extrusionOk="0" h="9899" w="9854">
                  <a:moveTo>
                    <a:pt x="9571" y="1"/>
                  </a:moveTo>
                  <a:cubicBezTo>
                    <a:pt x="9506" y="1"/>
                    <a:pt x="9440" y="26"/>
                    <a:pt x="9391" y="76"/>
                  </a:cubicBezTo>
                  <a:lnTo>
                    <a:pt x="99" y="9465"/>
                  </a:lnTo>
                  <a:cubicBezTo>
                    <a:pt x="0" y="9566"/>
                    <a:pt x="2" y="9725"/>
                    <a:pt x="101" y="9825"/>
                  </a:cubicBezTo>
                  <a:cubicBezTo>
                    <a:pt x="151" y="9874"/>
                    <a:pt x="217" y="9899"/>
                    <a:pt x="282" y="9899"/>
                  </a:cubicBezTo>
                  <a:cubicBezTo>
                    <a:pt x="347" y="9899"/>
                    <a:pt x="412" y="9875"/>
                    <a:pt x="462" y="9826"/>
                  </a:cubicBezTo>
                  <a:lnTo>
                    <a:pt x="9753" y="437"/>
                  </a:lnTo>
                  <a:cubicBezTo>
                    <a:pt x="9853" y="338"/>
                    <a:pt x="9853" y="176"/>
                    <a:pt x="9753" y="76"/>
                  </a:cubicBezTo>
                  <a:cubicBezTo>
                    <a:pt x="9702" y="26"/>
                    <a:pt x="9637" y="1"/>
                    <a:pt x="957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55"/>
            <p:cNvSpPr/>
            <p:nvPr/>
          </p:nvSpPr>
          <p:spPr>
            <a:xfrm>
              <a:off x="1809050" y="1669150"/>
              <a:ext cx="252025" cy="253200"/>
            </a:xfrm>
            <a:custGeom>
              <a:rect b="b" l="l" r="r" t="t"/>
              <a:pathLst>
                <a:path extrusionOk="0" h="10128" w="10081">
                  <a:moveTo>
                    <a:pt x="9799" y="1"/>
                  </a:moveTo>
                  <a:cubicBezTo>
                    <a:pt x="9734" y="1"/>
                    <a:pt x="9668" y="26"/>
                    <a:pt x="9618" y="76"/>
                  </a:cubicBezTo>
                  <a:lnTo>
                    <a:pt x="101" y="9691"/>
                  </a:lnTo>
                  <a:cubicBezTo>
                    <a:pt x="2" y="9790"/>
                    <a:pt x="1" y="9952"/>
                    <a:pt x="101" y="10053"/>
                  </a:cubicBezTo>
                  <a:cubicBezTo>
                    <a:pt x="151" y="10103"/>
                    <a:pt x="216" y="10127"/>
                    <a:pt x="282" y="10127"/>
                  </a:cubicBezTo>
                  <a:cubicBezTo>
                    <a:pt x="347" y="10127"/>
                    <a:pt x="413" y="10103"/>
                    <a:pt x="463" y="10053"/>
                  </a:cubicBezTo>
                  <a:lnTo>
                    <a:pt x="9980" y="438"/>
                  </a:lnTo>
                  <a:cubicBezTo>
                    <a:pt x="10081" y="339"/>
                    <a:pt x="10081" y="175"/>
                    <a:pt x="9980" y="76"/>
                  </a:cubicBezTo>
                  <a:cubicBezTo>
                    <a:pt x="9930" y="26"/>
                    <a:pt x="9865" y="1"/>
                    <a:pt x="979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55"/>
            <p:cNvSpPr/>
            <p:nvPr/>
          </p:nvSpPr>
          <p:spPr>
            <a:xfrm>
              <a:off x="1822525" y="1688350"/>
              <a:ext cx="246525" cy="247675"/>
            </a:xfrm>
            <a:custGeom>
              <a:rect b="b" l="l" r="r" t="t"/>
              <a:pathLst>
                <a:path extrusionOk="0" h="9907" w="9861">
                  <a:moveTo>
                    <a:pt x="9579" y="1"/>
                  </a:moveTo>
                  <a:cubicBezTo>
                    <a:pt x="9513" y="1"/>
                    <a:pt x="9448" y="26"/>
                    <a:pt x="9398" y="76"/>
                  </a:cubicBezTo>
                  <a:lnTo>
                    <a:pt x="106" y="9467"/>
                  </a:lnTo>
                  <a:cubicBezTo>
                    <a:pt x="3" y="9566"/>
                    <a:pt x="0" y="9730"/>
                    <a:pt x="102" y="9832"/>
                  </a:cubicBezTo>
                  <a:cubicBezTo>
                    <a:pt x="152" y="9882"/>
                    <a:pt x="217" y="9907"/>
                    <a:pt x="283" y="9907"/>
                  </a:cubicBezTo>
                  <a:cubicBezTo>
                    <a:pt x="350" y="9907"/>
                    <a:pt x="418" y="9880"/>
                    <a:pt x="468" y="9827"/>
                  </a:cubicBezTo>
                  <a:lnTo>
                    <a:pt x="9760" y="438"/>
                  </a:lnTo>
                  <a:cubicBezTo>
                    <a:pt x="9861" y="339"/>
                    <a:pt x="9861" y="176"/>
                    <a:pt x="9760" y="76"/>
                  </a:cubicBezTo>
                  <a:cubicBezTo>
                    <a:pt x="9710" y="26"/>
                    <a:pt x="9644" y="1"/>
                    <a:pt x="957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8" name="Google Shape;1918;p55"/>
          <p:cNvGrpSpPr/>
          <p:nvPr/>
        </p:nvGrpSpPr>
        <p:grpSpPr>
          <a:xfrm>
            <a:off x="2575791" y="1345912"/>
            <a:ext cx="419353" cy="464398"/>
            <a:chOff x="2217450" y="1622075"/>
            <a:chExt cx="323975" cy="358775"/>
          </a:xfrm>
        </p:grpSpPr>
        <p:sp>
          <p:nvSpPr>
            <p:cNvPr id="1919" name="Google Shape;1919;p55"/>
            <p:cNvSpPr/>
            <p:nvPr/>
          </p:nvSpPr>
          <p:spPr>
            <a:xfrm>
              <a:off x="2496400" y="1737325"/>
              <a:ext cx="25650" cy="25675"/>
            </a:xfrm>
            <a:custGeom>
              <a:rect b="b" l="l" r="r" t="t"/>
              <a:pathLst>
                <a:path extrusionOk="0" fill="none" h="1027" w="1026">
                  <a:moveTo>
                    <a:pt x="259" y="1026"/>
                  </a:moveTo>
                  <a:lnTo>
                    <a:pt x="1" y="770"/>
                  </a:lnTo>
                  <a:lnTo>
                    <a:pt x="1" y="255"/>
                  </a:lnTo>
                  <a:lnTo>
                    <a:pt x="257" y="0"/>
                  </a:lnTo>
                  <a:lnTo>
                    <a:pt x="769" y="0"/>
                  </a:lnTo>
                  <a:lnTo>
                    <a:pt x="1026" y="255"/>
                  </a:lnTo>
                  <a:lnTo>
                    <a:pt x="1026" y="770"/>
                  </a:lnTo>
                  <a:lnTo>
                    <a:pt x="769" y="1026"/>
                  </a:lnTo>
                  <a:close/>
                </a:path>
              </a:pathLst>
            </a:custGeom>
            <a:noFill/>
            <a:ln cap="rnd"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55"/>
            <p:cNvSpPr/>
            <p:nvPr/>
          </p:nvSpPr>
          <p:spPr>
            <a:xfrm>
              <a:off x="2227250" y="1666925"/>
              <a:ext cx="243500" cy="192225"/>
            </a:xfrm>
            <a:custGeom>
              <a:rect b="b" l="l" r="r" t="t"/>
              <a:pathLst>
                <a:path extrusionOk="0" h="7689" w="9740">
                  <a:moveTo>
                    <a:pt x="1539" y="1"/>
                  </a:moveTo>
                  <a:lnTo>
                    <a:pt x="1" y="7688"/>
                  </a:lnTo>
                  <a:lnTo>
                    <a:pt x="9740" y="7688"/>
                  </a:lnTo>
                  <a:lnTo>
                    <a:pt x="820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55"/>
            <p:cNvSpPr/>
            <p:nvPr/>
          </p:nvSpPr>
          <p:spPr>
            <a:xfrm>
              <a:off x="2316975" y="1666925"/>
              <a:ext cx="64100" cy="192225"/>
            </a:xfrm>
            <a:custGeom>
              <a:rect b="b" l="l" r="r" t="t"/>
              <a:pathLst>
                <a:path extrusionOk="0" h="7689" w="2564">
                  <a:moveTo>
                    <a:pt x="1" y="1"/>
                  </a:moveTo>
                  <a:lnTo>
                    <a:pt x="1" y="7688"/>
                  </a:lnTo>
                  <a:lnTo>
                    <a:pt x="2563" y="7688"/>
                  </a:lnTo>
                  <a:lnTo>
                    <a:pt x="256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55"/>
            <p:cNvSpPr/>
            <p:nvPr/>
          </p:nvSpPr>
          <p:spPr>
            <a:xfrm>
              <a:off x="2316975" y="1833475"/>
              <a:ext cx="12825" cy="12850"/>
            </a:xfrm>
            <a:custGeom>
              <a:rect b="b" l="l" r="r" t="t"/>
              <a:pathLst>
                <a:path extrusionOk="0" h="514" w="513">
                  <a:moveTo>
                    <a:pt x="1" y="0"/>
                  </a:moveTo>
                  <a:lnTo>
                    <a:pt x="1" y="513"/>
                  </a:lnTo>
                  <a:lnTo>
                    <a:pt x="512" y="513"/>
                  </a:lnTo>
                  <a:lnTo>
                    <a:pt x="51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55"/>
            <p:cNvSpPr/>
            <p:nvPr/>
          </p:nvSpPr>
          <p:spPr>
            <a:xfrm>
              <a:off x="2316975" y="1807850"/>
              <a:ext cx="12825" cy="12850"/>
            </a:xfrm>
            <a:custGeom>
              <a:rect b="b" l="l" r="r" t="t"/>
              <a:pathLst>
                <a:path extrusionOk="0" h="514" w="513">
                  <a:moveTo>
                    <a:pt x="1" y="1"/>
                  </a:moveTo>
                  <a:lnTo>
                    <a:pt x="1" y="514"/>
                  </a:lnTo>
                  <a:lnTo>
                    <a:pt x="512" y="514"/>
                  </a:lnTo>
                  <a:lnTo>
                    <a:pt x="51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55"/>
            <p:cNvSpPr/>
            <p:nvPr/>
          </p:nvSpPr>
          <p:spPr>
            <a:xfrm>
              <a:off x="2316975" y="1782225"/>
              <a:ext cx="12825" cy="12850"/>
            </a:xfrm>
            <a:custGeom>
              <a:rect b="b" l="l" r="r" t="t"/>
              <a:pathLst>
                <a:path extrusionOk="0" h="514" w="513">
                  <a:moveTo>
                    <a:pt x="1" y="1"/>
                  </a:moveTo>
                  <a:lnTo>
                    <a:pt x="1" y="514"/>
                  </a:lnTo>
                  <a:lnTo>
                    <a:pt x="512" y="514"/>
                  </a:lnTo>
                  <a:lnTo>
                    <a:pt x="51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55"/>
            <p:cNvSpPr/>
            <p:nvPr/>
          </p:nvSpPr>
          <p:spPr>
            <a:xfrm>
              <a:off x="2316975" y="1756625"/>
              <a:ext cx="12825" cy="12800"/>
            </a:xfrm>
            <a:custGeom>
              <a:rect b="b" l="l" r="r" t="t"/>
              <a:pathLst>
                <a:path extrusionOk="0" h="512" w="513">
                  <a:moveTo>
                    <a:pt x="1" y="0"/>
                  </a:moveTo>
                  <a:lnTo>
                    <a:pt x="1" y="512"/>
                  </a:lnTo>
                  <a:lnTo>
                    <a:pt x="512" y="512"/>
                  </a:lnTo>
                  <a:lnTo>
                    <a:pt x="51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55"/>
            <p:cNvSpPr/>
            <p:nvPr/>
          </p:nvSpPr>
          <p:spPr>
            <a:xfrm>
              <a:off x="2316975" y="1731000"/>
              <a:ext cx="12825" cy="12800"/>
            </a:xfrm>
            <a:custGeom>
              <a:rect b="b" l="l" r="r" t="t"/>
              <a:pathLst>
                <a:path extrusionOk="0" h="512" w="513">
                  <a:moveTo>
                    <a:pt x="1" y="0"/>
                  </a:moveTo>
                  <a:lnTo>
                    <a:pt x="1" y="512"/>
                  </a:lnTo>
                  <a:lnTo>
                    <a:pt x="512" y="512"/>
                  </a:lnTo>
                  <a:lnTo>
                    <a:pt x="51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55"/>
            <p:cNvSpPr/>
            <p:nvPr/>
          </p:nvSpPr>
          <p:spPr>
            <a:xfrm>
              <a:off x="2316975" y="1705350"/>
              <a:ext cx="12825" cy="12850"/>
            </a:xfrm>
            <a:custGeom>
              <a:rect b="b" l="l" r="r" t="t"/>
              <a:pathLst>
                <a:path extrusionOk="0" h="514" w="513">
                  <a:moveTo>
                    <a:pt x="1" y="0"/>
                  </a:moveTo>
                  <a:lnTo>
                    <a:pt x="1" y="513"/>
                  </a:lnTo>
                  <a:lnTo>
                    <a:pt x="512" y="513"/>
                  </a:lnTo>
                  <a:lnTo>
                    <a:pt x="51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55"/>
            <p:cNvSpPr/>
            <p:nvPr/>
          </p:nvSpPr>
          <p:spPr>
            <a:xfrm>
              <a:off x="2316975" y="1679725"/>
              <a:ext cx="12825" cy="12850"/>
            </a:xfrm>
            <a:custGeom>
              <a:rect b="b" l="l" r="r" t="t"/>
              <a:pathLst>
                <a:path extrusionOk="0" h="514" w="513">
                  <a:moveTo>
                    <a:pt x="1" y="0"/>
                  </a:moveTo>
                  <a:lnTo>
                    <a:pt x="1" y="513"/>
                  </a:lnTo>
                  <a:lnTo>
                    <a:pt x="512" y="513"/>
                  </a:lnTo>
                  <a:lnTo>
                    <a:pt x="51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55"/>
            <p:cNvSpPr/>
            <p:nvPr/>
          </p:nvSpPr>
          <p:spPr>
            <a:xfrm>
              <a:off x="2368225" y="1833475"/>
              <a:ext cx="12850" cy="12850"/>
            </a:xfrm>
            <a:custGeom>
              <a:rect b="b" l="l" r="r" t="t"/>
              <a:pathLst>
                <a:path extrusionOk="0" h="514" w="514">
                  <a:moveTo>
                    <a:pt x="0" y="0"/>
                  </a:moveTo>
                  <a:lnTo>
                    <a:pt x="0" y="513"/>
                  </a:lnTo>
                  <a:lnTo>
                    <a:pt x="513" y="513"/>
                  </a:lnTo>
                  <a:lnTo>
                    <a:pt x="51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55"/>
            <p:cNvSpPr/>
            <p:nvPr/>
          </p:nvSpPr>
          <p:spPr>
            <a:xfrm>
              <a:off x="2368225" y="1807850"/>
              <a:ext cx="12850" cy="12850"/>
            </a:xfrm>
            <a:custGeom>
              <a:rect b="b" l="l" r="r" t="t"/>
              <a:pathLst>
                <a:path extrusionOk="0" h="514" w="514">
                  <a:moveTo>
                    <a:pt x="0" y="1"/>
                  </a:moveTo>
                  <a:lnTo>
                    <a:pt x="0" y="514"/>
                  </a:lnTo>
                  <a:lnTo>
                    <a:pt x="513" y="514"/>
                  </a:lnTo>
                  <a:lnTo>
                    <a:pt x="51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55"/>
            <p:cNvSpPr/>
            <p:nvPr/>
          </p:nvSpPr>
          <p:spPr>
            <a:xfrm>
              <a:off x="2368225" y="1782225"/>
              <a:ext cx="12850" cy="12850"/>
            </a:xfrm>
            <a:custGeom>
              <a:rect b="b" l="l" r="r" t="t"/>
              <a:pathLst>
                <a:path extrusionOk="0" h="514" w="514">
                  <a:moveTo>
                    <a:pt x="0" y="1"/>
                  </a:moveTo>
                  <a:lnTo>
                    <a:pt x="0" y="514"/>
                  </a:lnTo>
                  <a:lnTo>
                    <a:pt x="513" y="514"/>
                  </a:lnTo>
                  <a:lnTo>
                    <a:pt x="51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55"/>
            <p:cNvSpPr/>
            <p:nvPr/>
          </p:nvSpPr>
          <p:spPr>
            <a:xfrm>
              <a:off x="2368225" y="1756625"/>
              <a:ext cx="12850" cy="12800"/>
            </a:xfrm>
            <a:custGeom>
              <a:rect b="b" l="l" r="r" t="t"/>
              <a:pathLst>
                <a:path extrusionOk="0" h="512" w="514">
                  <a:moveTo>
                    <a:pt x="0" y="0"/>
                  </a:moveTo>
                  <a:lnTo>
                    <a:pt x="0" y="512"/>
                  </a:lnTo>
                  <a:lnTo>
                    <a:pt x="513" y="512"/>
                  </a:lnTo>
                  <a:lnTo>
                    <a:pt x="51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55"/>
            <p:cNvSpPr/>
            <p:nvPr/>
          </p:nvSpPr>
          <p:spPr>
            <a:xfrm>
              <a:off x="2368225" y="1731000"/>
              <a:ext cx="12850" cy="12800"/>
            </a:xfrm>
            <a:custGeom>
              <a:rect b="b" l="l" r="r" t="t"/>
              <a:pathLst>
                <a:path extrusionOk="0" h="512" w="514">
                  <a:moveTo>
                    <a:pt x="0" y="0"/>
                  </a:moveTo>
                  <a:lnTo>
                    <a:pt x="0" y="512"/>
                  </a:lnTo>
                  <a:lnTo>
                    <a:pt x="513" y="512"/>
                  </a:lnTo>
                  <a:lnTo>
                    <a:pt x="51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55"/>
            <p:cNvSpPr/>
            <p:nvPr/>
          </p:nvSpPr>
          <p:spPr>
            <a:xfrm>
              <a:off x="2368225" y="1705350"/>
              <a:ext cx="12850" cy="12850"/>
            </a:xfrm>
            <a:custGeom>
              <a:rect b="b" l="l" r="r" t="t"/>
              <a:pathLst>
                <a:path extrusionOk="0" h="514" w="514">
                  <a:moveTo>
                    <a:pt x="0" y="0"/>
                  </a:moveTo>
                  <a:lnTo>
                    <a:pt x="0" y="513"/>
                  </a:lnTo>
                  <a:lnTo>
                    <a:pt x="513" y="513"/>
                  </a:lnTo>
                  <a:lnTo>
                    <a:pt x="51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55"/>
            <p:cNvSpPr/>
            <p:nvPr/>
          </p:nvSpPr>
          <p:spPr>
            <a:xfrm>
              <a:off x="2368225" y="1679725"/>
              <a:ext cx="12850" cy="12850"/>
            </a:xfrm>
            <a:custGeom>
              <a:rect b="b" l="l" r="r" t="t"/>
              <a:pathLst>
                <a:path extrusionOk="0" h="514" w="514">
                  <a:moveTo>
                    <a:pt x="0" y="0"/>
                  </a:moveTo>
                  <a:lnTo>
                    <a:pt x="0" y="513"/>
                  </a:lnTo>
                  <a:lnTo>
                    <a:pt x="513" y="513"/>
                  </a:lnTo>
                  <a:lnTo>
                    <a:pt x="51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55"/>
            <p:cNvSpPr/>
            <p:nvPr/>
          </p:nvSpPr>
          <p:spPr>
            <a:xfrm>
              <a:off x="2275650" y="1622075"/>
              <a:ext cx="146750" cy="44875"/>
            </a:xfrm>
            <a:custGeom>
              <a:rect b="b" l="l" r="r" t="t"/>
              <a:pathLst>
                <a:path extrusionOk="0" h="1795" w="5870">
                  <a:moveTo>
                    <a:pt x="333" y="0"/>
                  </a:moveTo>
                  <a:lnTo>
                    <a:pt x="0" y="1795"/>
                  </a:lnTo>
                  <a:lnTo>
                    <a:pt x="5869" y="1795"/>
                  </a:lnTo>
                  <a:lnTo>
                    <a:pt x="553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55"/>
            <p:cNvSpPr/>
            <p:nvPr/>
          </p:nvSpPr>
          <p:spPr>
            <a:xfrm>
              <a:off x="2217450" y="1859125"/>
              <a:ext cx="263125" cy="102500"/>
            </a:xfrm>
            <a:custGeom>
              <a:rect b="b" l="l" r="r" t="t"/>
              <a:pathLst>
                <a:path extrusionOk="0" h="4100" w="10525">
                  <a:moveTo>
                    <a:pt x="902" y="0"/>
                  </a:moveTo>
                  <a:lnTo>
                    <a:pt x="0" y="4100"/>
                  </a:lnTo>
                  <a:lnTo>
                    <a:pt x="10524" y="4100"/>
                  </a:lnTo>
                  <a:lnTo>
                    <a:pt x="962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55"/>
            <p:cNvSpPr/>
            <p:nvPr/>
          </p:nvSpPr>
          <p:spPr>
            <a:xfrm>
              <a:off x="2240075" y="1961600"/>
              <a:ext cx="32075" cy="19250"/>
            </a:xfrm>
            <a:custGeom>
              <a:rect b="b" l="l" r="r" t="t"/>
              <a:pathLst>
                <a:path extrusionOk="0" h="770" w="1283">
                  <a:moveTo>
                    <a:pt x="1" y="1"/>
                  </a:moveTo>
                  <a:lnTo>
                    <a:pt x="1" y="769"/>
                  </a:lnTo>
                  <a:lnTo>
                    <a:pt x="1282" y="769"/>
                  </a:lnTo>
                  <a:lnTo>
                    <a:pt x="128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55"/>
            <p:cNvSpPr/>
            <p:nvPr/>
          </p:nvSpPr>
          <p:spPr>
            <a:xfrm>
              <a:off x="2425875" y="1961600"/>
              <a:ext cx="32050" cy="19250"/>
            </a:xfrm>
            <a:custGeom>
              <a:rect b="b" l="l" r="r" t="t"/>
              <a:pathLst>
                <a:path extrusionOk="0" h="770" w="1282">
                  <a:moveTo>
                    <a:pt x="0" y="1"/>
                  </a:moveTo>
                  <a:lnTo>
                    <a:pt x="0" y="769"/>
                  </a:lnTo>
                  <a:lnTo>
                    <a:pt x="1282" y="769"/>
                  </a:lnTo>
                  <a:lnTo>
                    <a:pt x="128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55"/>
            <p:cNvSpPr/>
            <p:nvPr/>
          </p:nvSpPr>
          <p:spPr>
            <a:xfrm>
              <a:off x="2336225" y="1718350"/>
              <a:ext cx="205200" cy="204825"/>
            </a:xfrm>
            <a:custGeom>
              <a:rect b="b" l="l" r="r" t="t"/>
              <a:pathLst>
                <a:path extrusionOk="0" fill="none" h="8193" w="8208">
                  <a:moveTo>
                    <a:pt x="897" y="7297"/>
                  </a:moveTo>
                  <a:lnTo>
                    <a:pt x="6536" y="1656"/>
                  </a:lnTo>
                  <a:moveTo>
                    <a:pt x="7312" y="895"/>
                  </a:moveTo>
                  <a:lnTo>
                    <a:pt x="8207" y="1"/>
                  </a:lnTo>
                  <a:moveTo>
                    <a:pt x="257" y="8193"/>
                  </a:moveTo>
                  <a:lnTo>
                    <a:pt x="0" y="7936"/>
                  </a:lnTo>
                  <a:lnTo>
                    <a:pt x="0" y="7423"/>
                  </a:lnTo>
                  <a:lnTo>
                    <a:pt x="257" y="7167"/>
                  </a:lnTo>
                  <a:lnTo>
                    <a:pt x="768" y="7167"/>
                  </a:lnTo>
                  <a:lnTo>
                    <a:pt x="1025" y="7423"/>
                  </a:lnTo>
                  <a:lnTo>
                    <a:pt x="1025" y="7936"/>
                  </a:lnTo>
                  <a:lnTo>
                    <a:pt x="768" y="8193"/>
                  </a:lnTo>
                  <a:close/>
                </a:path>
              </a:pathLst>
            </a:custGeom>
            <a:noFill/>
            <a:ln cap="rnd"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1" name="Google Shape;1941;p55"/>
          <p:cNvGrpSpPr/>
          <p:nvPr/>
        </p:nvGrpSpPr>
        <p:grpSpPr>
          <a:xfrm>
            <a:off x="1121025" y="2128819"/>
            <a:ext cx="371600" cy="377975"/>
            <a:chOff x="1367025" y="3109725"/>
            <a:chExt cx="371600" cy="377975"/>
          </a:xfrm>
        </p:grpSpPr>
        <p:sp>
          <p:nvSpPr>
            <p:cNvPr id="1942" name="Google Shape;1942;p55"/>
            <p:cNvSpPr/>
            <p:nvPr/>
          </p:nvSpPr>
          <p:spPr>
            <a:xfrm>
              <a:off x="1687375" y="3141775"/>
              <a:ext cx="51250" cy="51225"/>
            </a:xfrm>
            <a:custGeom>
              <a:rect b="b" l="l" r="r" t="t"/>
              <a:pathLst>
                <a:path extrusionOk="0" h="2049" w="2050">
                  <a:moveTo>
                    <a:pt x="0" y="0"/>
                  </a:moveTo>
                  <a:lnTo>
                    <a:pt x="0" y="2049"/>
                  </a:lnTo>
                  <a:lnTo>
                    <a:pt x="2050" y="2049"/>
                  </a:lnTo>
                  <a:lnTo>
                    <a:pt x="2050" y="1322"/>
                  </a:lnTo>
                  <a:cubicBezTo>
                    <a:pt x="2050" y="592"/>
                    <a:pt x="1458" y="0"/>
                    <a:pt x="72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55"/>
            <p:cNvSpPr/>
            <p:nvPr/>
          </p:nvSpPr>
          <p:spPr>
            <a:xfrm>
              <a:off x="1367025" y="3141775"/>
              <a:ext cx="51275" cy="51225"/>
            </a:xfrm>
            <a:custGeom>
              <a:rect b="b" l="l" r="r" t="t"/>
              <a:pathLst>
                <a:path extrusionOk="0" h="2049" w="2051">
                  <a:moveTo>
                    <a:pt x="1322" y="0"/>
                  </a:moveTo>
                  <a:cubicBezTo>
                    <a:pt x="592" y="0"/>
                    <a:pt x="1" y="592"/>
                    <a:pt x="1" y="1322"/>
                  </a:cubicBezTo>
                  <a:lnTo>
                    <a:pt x="1" y="2049"/>
                  </a:lnTo>
                  <a:lnTo>
                    <a:pt x="2051" y="2049"/>
                  </a:lnTo>
                  <a:lnTo>
                    <a:pt x="2051" y="0"/>
                  </a:lnTo>
                  <a:lnTo>
                    <a:pt x="1324" y="0"/>
                  </a:lnTo>
                  <a:cubicBezTo>
                    <a:pt x="1323" y="0"/>
                    <a:pt x="1322" y="0"/>
                    <a:pt x="132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55"/>
            <p:cNvSpPr/>
            <p:nvPr/>
          </p:nvSpPr>
          <p:spPr>
            <a:xfrm>
              <a:off x="1367025" y="3436450"/>
              <a:ext cx="51275" cy="51250"/>
            </a:xfrm>
            <a:custGeom>
              <a:rect b="b" l="l" r="r" t="t"/>
              <a:pathLst>
                <a:path extrusionOk="0" h="2050" w="2051">
                  <a:moveTo>
                    <a:pt x="1" y="0"/>
                  </a:moveTo>
                  <a:lnTo>
                    <a:pt x="1" y="728"/>
                  </a:lnTo>
                  <a:cubicBezTo>
                    <a:pt x="2" y="1458"/>
                    <a:pt x="594" y="2050"/>
                    <a:pt x="1324" y="2050"/>
                  </a:cubicBezTo>
                  <a:lnTo>
                    <a:pt x="2051" y="2050"/>
                  </a:lnTo>
                  <a:lnTo>
                    <a:pt x="205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55"/>
            <p:cNvSpPr/>
            <p:nvPr/>
          </p:nvSpPr>
          <p:spPr>
            <a:xfrm>
              <a:off x="1687375" y="3436450"/>
              <a:ext cx="51250" cy="51250"/>
            </a:xfrm>
            <a:custGeom>
              <a:rect b="b" l="l" r="r" t="t"/>
              <a:pathLst>
                <a:path extrusionOk="0" h="2050" w="2050">
                  <a:moveTo>
                    <a:pt x="0" y="0"/>
                  </a:moveTo>
                  <a:lnTo>
                    <a:pt x="0" y="2050"/>
                  </a:lnTo>
                  <a:lnTo>
                    <a:pt x="728" y="2050"/>
                  </a:lnTo>
                  <a:cubicBezTo>
                    <a:pt x="1458" y="2050"/>
                    <a:pt x="2050" y="1458"/>
                    <a:pt x="2050" y="728"/>
                  </a:cubicBezTo>
                  <a:lnTo>
                    <a:pt x="205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55"/>
            <p:cNvSpPr/>
            <p:nvPr/>
          </p:nvSpPr>
          <p:spPr>
            <a:xfrm>
              <a:off x="1373450" y="3148175"/>
              <a:ext cx="358800" cy="333125"/>
            </a:xfrm>
            <a:custGeom>
              <a:rect b="b" l="l" r="r" t="t"/>
              <a:pathLst>
                <a:path extrusionOk="0" h="13325" w="14352">
                  <a:moveTo>
                    <a:pt x="1794" y="1"/>
                  </a:moveTo>
                  <a:lnTo>
                    <a:pt x="1794" y="1793"/>
                  </a:lnTo>
                  <a:lnTo>
                    <a:pt x="0" y="1793"/>
                  </a:lnTo>
                  <a:lnTo>
                    <a:pt x="0" y="11531"/>
                  </a:lnTo>
                  <a:lnTo>
                    <a:pt x="1794" y="11531"/>
                  </a:lnTo>
                  <a:lnTo>
                    <a:pt x="1794" y="13324"/>
                  </a:lnTo>
                  <a:lnTo>
                    <a:pt x="12557" y="13324"/>
                  </a:lnTo>
                  <a:lnTo>
                    <a:pt x="12557" y="11531"/>
                  </a:lnTo>
                  <a:lnTo>
                    <a:pt x="14351" y="11531"/>
                  </a:lnTo>
                  <a:lnTo>
                    <a:pt x="14351" y="1793"/>
                  </a:lnTo>
                  <a:lnTo>
                    <a:pt x="12556" y="1793"/>
                  </a:lnTo>
                  <a:lnTo>
                    <a:pt x="1255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55"/>
            <p:cNvSpPr/>
            <p:nvPr/>
          </p:nvSpPr>
          <p:spPr>
            <a:xfrm>
              <a:off x="1399075" y="3173800"/>
              <a:ext cx="307525" cy="281875"/>
            </a:xfrm>
            <a:custGeom>
              <a:rect b="b" l="l" r="r" t="t"/>
              <a:pathLst>
                <a:path extrusionOk="0" h="11275" w="12301">
                  <a:moveTo>
                    <a:pt x="769" y="0"/>
                  </a:moveTo>
                  <a:lnTo>
                    <a:pt x="769" y="768"/>
                  </a:lnTo>
                  <a:lnTo>
                    <a:pt x="0" y="768"/>
                  </a:lnTo>
                  <a:lnTo>
                    <a:pt x="0" y="10506"/>
                  </a:lnTo>
                  <a:lnTo>
                    <a:pt x="769" y="10506"/>
                  </a:lnTo>
                  <a:lnTo>
                    <a:pt x="769" y="11275"/>
                  </a:lnTo>
                  <a:lnTo>
                    <a:pt x="11532" y="11275"/>
                  </a:lnTo>
                  <a:lnTo>
                    <a:pt x="11532" y="10506"/>
                  </a:lnTo>
                  <a:lnTo>
                    <a:pt x="12300" y="10506"/>
                  </a:lnTo>
                  <a:lnTo>
                    <a:pt x="12300" y="768"/>
                  </a:lnTo>
                  <a:lnTo>
                    <a:pt x="11532" y="768"/>
                  </a:lnTo>
                  <a:lnTo>
                    <a:pt x="1153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55"/>
            <p:cNvSpPr/>
            <p:nvPr/>
          </p:nvSpPr>
          <p:spPr>
            <a:xfrm>
              <a:off x="1399075" y="3173800"/>
              <a:ext cx="307525" cy="89675"/>
            </a:xfrm>
            <a:custGeom>
              <a:rect b="b" l="l" r="r" t="t"/>
              <a:pathLst>
                <a:path extrusionOk="0" h="3587" w="12301">
                  <a:moveTo>
                    <a:pt x="769" y="0"/>
                  </a:moveTo>
                  <a:lnTo>
                    <a:pt x="769" y="768"/>
                  </a:lnTo>
                  <a:lnTo>
                    <a:pt x="0" y="768"/>
                  </a:lnTo>
                  <a:lnTo>
                    <a:pt x="0" y="3587"/>
                  </a:lnTo>
                  <a:lnTo>
                    <a:pt x="12300" y="3587"/>
                  </a:lnTo>
                  <a:lnTo>
                    <a:pt x="12300" y="768"/>
                  </a:lnTo>
                  <a:lnTo>
                    <a:pt x="11532" y="768"/>
                  </a:lnTo>
                  <a:lnTo>
                    <a:pt x="11532"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55"/>
            <p:cNvSpPr/>
            <p:nvPr/>
          </p:nvSpPr>
          <p:spPr>
            <a:xfrm>
              <a:off x="1614850" y="3199400"/>
              <a:ext cx="53325" cy="51300"/>
            </a:xfrm>
            <a:custGeom>
              <a:rect b="b" l="l" r="r" t="t"/>
              <a:pathLst>
                <a:path extrusionOk="0" h="2052" w="2133">
                  <a:moveTo>
                    <a:pt x="1107" y="0"/>
                  </a:moveTo>
                  <a:cubicBezTo>
                    <a:pt x="692" y="1"/>
                    <a:pt x="318" y="250"/>
                    <a:pt x="159" y="635"/>
                  </a:cubicBezTo>
                  <a:cubicBezTo>
                    <a:pt x="1" y="1017"/>
                    <a:pt x="89" y="1458"/>
                    <a:pt x="383" y="1751"/>
                  </a:cubicBezTo>
                  <a:cubicBezTo>
                    <a:pt x="579" y="1948"/>
                    <a:pt x="841" y="2052"/>
                    <a:pt x="1108" y="2052"/>
                  </a:cubicBezTo>
                  <a:cubicBezTo>
                    <a:pt x="1241" y="2052"/>
                    <a:pt x="1374" y="2026"/>
                    <a:pt x="1501" y="1974"/>
                  </a:cubicBezTo>
                  <a:cubicBezTo>
                    <a:pt x="1884" y="1814"/>
                    <a:pt x="2133" y="1440"/>
                    <a:pt x="2133" y="1025"/>
                  </a:cubicBezTo>
                  <a:cubicBezTo>
                    <a:pt x="2132" y="459"/>
                    <a:pt x="1673" y="0"/>
                    <a:pt x="110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55"/>
            <p:cNvSpPr/>
            <p:nvPr/>
          </p:nvSpPr>
          <p:spPr>
            <a:xfrm>
              <a:off x="1525175" y="3199425"/>
              <a:ext cx="53300" cy="51250"/>
            </a:xfrm>
            <a:custGeom>
              <a:rect b="b" l="l" r="r" t="t"/>
              <a:pathLst>
                <a:path extrusionOk="0" h="2050" w="2132">
                  <a:moveTo>
                    <a:pt x="1106" y="0"/>
                  </a:moveTo>
                  <a:cubicBezTo>
                    <a:pt x="691" y="0"/>
                    <a:pt x="318" y="249"/>
                    <a:pt x="160" y="632"/>
                  </a:cubicBezTo>
                  <a:cubicBezTo>
                    <a:pt x="0" y="1015"/>
                    <a:pt x="89" y="1456"/>
                    <a:pt x="382" y="1749"/>
                  </a:cubicBezTo>
                  <a:cubicBezTo>
                    <a:pt x="579" y="1945"/>
                    <a:pt x="841" y="2049"/>
                    <a:pt x="1108" y="2049"/>
                  </a:cubicBezTo>
                  <a:cubicBezTo>
                    <a:pt x="1240" y="2049"/>
                    <a:pt x="1373" y="2024"/>
                    <a:pt x="1499" y="1971"/>
                  </a:cubicBezTo>
                  <a:cubicBezTo>
                    <a:pt x="1882" y="1812"/>
                    <a:pt x="2131" y="1439"/>
                    <a:pt x="2131" y="1024"/>
                  </a:cubicBezTo>
                  <a:cubicBezTo>
                    <a:pt x="2131" y="458"/>
                    <a:pt x="1672" y="0"/>
                    <a:pt x="110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55"/>
            <p:cNvSpPr/>
            <p:nvPr/>
          </p:nvSpPr>
          <p:spPr>
            <a:xfrm>
              <a:off x="1435525" y="3199400"/>
              <a:ext cx="53275" cy="51275"/>
            </a:xfrm>
            <a:custGeom>
              <a:rect b="b" l="l" r="r" t="t"/>
              <a:pathLst>
                <a:path extrusionOk="0" h="2051" w="2131">
                  <a:moveTo>
                    <a:pt x="1106" y="0"/>
                  </a:moveTo>
                  <a:cubicBezTo>
                    <a:pt x="691" y="0"/>
                    <a:pt x="318" y="250"/>
                    <a:pt x="159" y="633"/>
                  </a:cubicBezTo>
                  <a:cubicBezTo>
                    <a:pt x="0" y="1016"/>
                    <a:pt x="89" y="1457"/>
                    <a:pt x="381" y="1750"/>
                  </a:cubicBezTo>
                  <a:cubicBezTo>
                    <a:pt x="577" y="1946"/>
                    <a:pt x="840" y="2050"/>
                    <a:pt x="1107" y="2050"/>
                  </a:cubicBezTo>
                  <a:cubicBezTo>
                    <a:pt x="1238" y="2050"/>
                    <a:pt x="1371" y="2025"/>
                    <a:pt x="1498" y="1972"/>
                  </a:cubicBezTo>
                  <a:cubicBezTo>
                    <a:pt x="1881" y="1813"/>
                    <a:pt x="2131" y="1440"/>
                    <a:pt x="2131" y="1025"/>
                  </a:cubicBezTo>
                  <a:cubicBezTo>
                    <a:pt x="2130" y="459"/>
                    <a:pt x="1672" y="1"/>
                    <a:pt x="110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55"/>
            <p:cNvSpPr/>
            <p:nvPr/>
          </p:nvSpPr>
          <p:spPr>
            <a:xfrm>
              <a:off x="1614850" y="3192975"/>
              <a:ext cx="53325" cy="51300"/>
            </a:xfrm>
            <a:custGeom>
              <a:rect b="b" l="l" r="r" t="t"/>
              <a:pathLst>
                <a:path extrusionOk="0" h="2052" w="2133">
                  <a:moveTo>
                    <a:pt x="1107" y="1"/>
                  </a:moveTo>
                  <a:cubicBezTo>
                    <a:pt x="692" y="2"/>
                    <a:pt x="318" y="251"/>
                    <a:pt x="159" y="634"/>
                  </a:cubicBezTo>
                  <a:cubicBezTo>
                    <a:pt x="1" y="1018"/>
                    <a:pt x="89" y="1459"/>
                    <a:pt x="383" y="1752"/>
                  </a:cubicBezTo>
                  <a:cubicBezTo>
                    <a:pt x="578" y="1948"/>
                    <a:pt x="840" y="2052"/>
                    <a:pt x="1107" y="2052"/>
                  </a:cubicBezTo>
                  <a:cubicBezTo>
                    <a:pt x="1239" y="2052"/>
                    <a:pt x="1373" y="2026"/>
                    <a:pt x="1499" y="1974"/>
                  </a:cubicBezTo>
                  <a:cubicBezTo>
                    <a:pt x="1882" y="1816"/>
                    <a:pt x="2133" y="1441"/>
                    <a:pt x="2133" y="1028"/>
                  </a:cubicBezTo>
                  <a:cubicBezTo>
                    <a:pt x="2132" y="845"/>
                    <a:pt x="2081" y="666"/>
                    <a:pt x="1988" y="509"/>
                  </a:cubicBezTo>
                  <a:lnTo>
                    <a:pt x="1288" y="1207"/>
                  </a:lnTo>
                  <a:cubicBezTo>
                    <a:pt x="1239" y="1255"/>
                    <a:pt x="1175" y="1278"/>
                    <a:pt x="1111" y="1278"/>
                  </a:cubicBezTo>
                  <a:cubicBezTo>
                    <a:pt x="1046" y="1278"/>
                    <a:pt x="980" y="1253"/>
                    <a:pt x="930" y="1203"/>
                  </a:cubicBezTo>
                  <a:cubicBezTo>
                    <a:pt x="832" y="1105"/>
                    <a:pt x="831" y="946"/>
                    <a:pt x="926" y="846"/>
                  </a:cubicBezTo>
                  <a:lnTo>
                    <a:pt x="1625" y="147"/>
                  </a:lnTo>
                  <a:cubicBezTo>
                    <a:pt x="1469" y="52"/>
                    <a:pt x="1290" y="2"/>
                    <a:pt x="1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55"/>
            <p:cNvSpPr/>
            <p:nvPr/>
          </p:nvSpPr>
          <p:spPr>
            <a:xfrm>
              <a:off x="1635500" y="3196625"/>
              <a:ext cx="29025" cy="28425"/>
            </a:xfrm>
            <a:custGeom>
              <a:rect b="b" l="l" r="r" t="t"/>
              <a:pathLst>
                <a:path extrusionOk="0" h="1137" w="1161">
                  <a:moveTo>
                    <a:pt x="799" y="1"/>
                  </a:moveTo>
                  <a:lnTo>
                    <a:pt x="100" y="700"/>
                  </a:lnTo>
                  <a:cubicBezTo>
                    <a:pt x="1" y="800"/>
                    <a:pt x="1" y="962"/>
                    <a:pt x="100" y="1061"/>
                  </a:cubicBezTo>
                  <a:cubicBezTo>
                    <a:pt x="150" y="1111"/>
                    <a:pt x="215" y="1136"/>
                    <a:pt x="281" y="1136"/>
                  </a:cubicBezTo>
                  <a:cubicBezTo>
                    <a:pt x="346" y="1136"/>
                    <a:pt x="412" y="1111"/>
                    <a:pt x="462" y="1061"/>
                  </a:cubicBezTo>
                  <a:lnTo>
                    <a:pt x="1161" y="363"/>
                  </a:lnTo>
                  <a:cubicBezTo>
                    <a:pt x="1074" y="213"/>
                    <a:pt x="948" y="89"/>
                    <a:pt x="79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55"/>
            <p:cNvSpPr/>
            <p:nvPr/>
          </p:nvSpPr>
          <p:spPr>
            <a:xfrm>
              <a:off x="1527500" y="3192975"/>
              <a:ext cx="51000" cy="51325"/>
            </a:xfrm>
            <a:custGeom>
              <a:rect b="b" l="l" r="r" t="t"/>
              <a:pathLst>
                <a:path extrusionOk="0" h="2053" w="2040">
                  <a:moveTo>
                    <a:pt x="1013" y="1"/>
                  </a:moveTo>
                  <a:cubicBezTo>
                    <a:pt x="452" y="8"/>
                    <a:pt x="1" y="464"/>
                    <a:pt x="1" y="1027"/>
                  </a:cubicBezTo>
                  <a:cubicBezTo>
                    <a:pt x="1" y="1587"/>
                    <a:pt x="452" y="2045"/>
                    <a:pt x="1013" y="2053"/>
                  </a:cubicBezTo>
                  <a:cubicBezTo>
                    <a:pt x="1196" y="2051"/>
                    <a:pt x="1375" y="2001"/>
                    <a:pt x="1531" y="1907"/>
                  </a:cubicBezTo>
                  <a:lnTo>
                    <a:pt x="832" y="1207"/>
                  </a:lnTo>
                  <a:cubicBezTo>
                    <a:pt x="735" y="1106"/>
                    <a:pt x="736" y="947"/>
                    <a:pt x="835" y="847"/>
                  </a:cubicBezTo>
                  <a:cubicBezTo>
                    <a:pt x="885" y="798"/>
                    <a:pt x="951" y="773"/>
                    <a:pt x="1016" y="773"/>
                  </a:cubicBezTo>
                  <a:cubicBezTo>
                    <a:pt x="1080" y="773"/>
                    <a:pt x="1145" y="797"/>
                    <a:pt x="1195" y="846"/>
                  </a:cubicBezTo>
                  <a:lnTo>
                    <a:pt x="1893" y="1544"/>
                  </a:lnTo>
                  <a:cubicBezTo>
                    <a:pt x="1987" y="1387"/>
                    <a:pt x="2037" y="1209"/>
                    <a:pt x="2038" y="1028"/>
                  </a:cubicBezTo>
                  <a:cubicBezTo>
                    <a:pt x="2039" y="461"/>
                    <a:pt x="1580" y="1"/>
                    <a:pt x="101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55"/>
            <p:cNvSpPr/>
            <p:nvPr/>
          </p:nvSpPr>
          <p:spPr>
            <a:xfrm>
              <a:off x="1545800" y="3212225"/>
              <a:ext cx="29050" cy="28425"/>
            </a:xfrm>
            <a:custGeom>
              <a:rect b="b" l="l" r="r" t="t"/>
              <a:pathLst>
                <a:path extrusionOk="0" h="1137" w="1162">
                  <a:moveTo>
                    <a:pt x="281" y="1"/>
                  </a:moveTo>
                  <a:cubicBezTo>
                    <a:pt x="216" y="1"/>
                    <a:pt x="150" y="26"/>
                    <a:pt x="100" y="76"/>
                  </a:cubicBezTo>
                  <a:cubicBezTo>
                    <a:pt x="0" y="176"/>
                    <a:pt x="0" y="338"/>
                    <a:pt x="100" y="437"/>
                  </a:cubicBezTo>
                  <a:lnTo>
                    <a:pt x="799" y="1137"/>
                  </a:lnTo>
                  <a:cubicBezTo>
                    <a:pt x="949" y="1048"/>
                    <a:pt x="1073" y="924"/>
                    <a:pt x="1161" y="774"/>
                  </a:cubicBezTo>
                  <a:lnTo>
                    <a:pt x="463" y="76"/>
                  </a:lnTo>
                  <a:cubicBezTo>
                    <a:pt x="413" y="26"/>
                    <a:pt x="347" y="1"/>
                    <a:pt x="28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55"/>
            <p:cNvSpPr/>
            <p:nvPr/>
          </p:nvSpPr>
          <p:spPr>
            <a:xfrm>
              <a:off x="1435450" y="3192975"/>
              <a:ext cx="53325" cy="51300"/>
            </a:xfrm>
            <a:custGeom>
              <a:rect b="b" l="l" r="r" t="t"/>
              <a:pathLst>
                <a:path extrusionOk="0" h="2052" w="2133">
                  <a:moveTo>
                    <a:pt x="1108" y="1"/>
                  </a:moveTo>
                  <a:cubicBezTo>
                    <a:pt x="693" y="1"/>
                    <a:pt x="319" y="250"/>
                    <a:pt x="160" y="634"/>
                  </a:cubicBezTo>
                  <a:cubicBezTo>
                    <a:pt x="1" y="1017"/>
                    <a:pt x="88" y="1457"/>
                    <a:pt x="381" y="1751"/>
                  </a:cubicBezTo>
                  <a:cubicBezTo>
                    <a:pt x="578" y="1948"/>
                    <a:pt x="840" y="2052"/>
                    <a:pt x="1107" y="2052"/>
                  </a:cubicBezTo>
                  <a:cubicBezTo>
                    <a:pt x="1239" y="2052"/>
                    <a:pt x="1372" y="2026"/>
                    <a:pt x="1499" y="1974"/>
                  </a:cubicBezTo>
                  <a:cubicBezTo>
                    <a:pt x="1882" y="1816"/>
                    <a:pt x="2133" y="1443"/>
                    <a:pt x="2133" y="1028"/>
                  </a:cubicBezTo>
                  <a:cubicBezTo>
                    <a:pt x="2131" y="845"/>
                    <a:pt x="2082" y="666"/>
                    <a:pt x="1988" y="509"/>
                  </a:cubicBezTo>
                  <a:lnTo>
                    <a:pt x="1290" y="1207"/>
                  </a:lnTo>
                  <a:cubicBezTo>
                    <a:pt x="1240" y="1257"/>
                    <a:pt x="1174" y="1283"/>
                    <a:pt x="1108" y="1283"/>
                  </a:cubicBezTo>
                  <a:cubicBezTo>
                    <a:pt x="1043" y="1283"/>
                    <a:pt x="978" y="1258"/>
                    <a:pt x="927" y="1208"/>
                  </a:cubicBezTo>
                  <a:cubicBezTo>
                    <a:pt x="827" y="1108"/>
                    <a:pt x="827" y="946"/>
                    <a:pt x="926" y="846"/>
                  </a:cubicBezTo>
                  <a:lnTo>
                    <a:pt x="1626" y="147"/>
                  </a:lnTo>
                  <a:cubicBezTo>
                    <a:pt x="1470" y="52"/>
                    <a:pt x="1291" y="2"/>
                    <a:pt x="110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55"/>
            <p:cNvSpPr/>
            <p:nvPr/>
          </p:nvSpPr>
          <p:spPr>
            <a:xfrm>
              <a:off x="1456100" y="3196625"/>
              <a:ext cx="29050" cy="28425"/>
            </a:xfrm>
            <a:custGeom>
              <a:rect b="b" l="l" r="r" t="t"/>
              <a:pathLst>
                <a:path extrusionOk="0" h="1137" w="1162">
                  <a:moveTo>
                    <a:pt x="800" y="1"/>
                  </a:moveTo>
                  <a:lnTo>
                    <a:pt x="101" y="700"/>
                  </a:lnTo>
                  <a:cubicBezTo>
                    <a:pt x="1" y="800"/>
                    <a:pt x="1" y="962"/>
                    <a:pt x="100" y="1061"/>
                  </a:cubicBezTo>
                  <a:cubicBezTo>
                    <a:pt x="151" y="1111"/>
                    <a:pt x="216" y="1136"/>
                    <a:pt x="282" y="1136"/>
                  </a:cubicBezTo>
                  <a:cubicBezTo>
                    <a:pt x="348" y="1136"/>
                    <a:pt x="413" y="1111"/>
                    <a:pt x="464" y="1061"/>
                  </a:cubicBezTo>
                  <a:lnTo>
                    <a:pt x="1162" y="363"/>
                  </a:lnTo>
                  <a:cubicBezTo>
                    <a:pt x="1075" y="213"/>
                    <a:pt x="950" y="88"/>
                    <a:pt x="8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55"/>
            <p:cNvSpPr/>
            <p:nvPr/>
          </p:nvSpPr>
          <p:spPr>
            <a:xfrm>
              <a:off x="1418275" y="3263450"/>
              <a:ext cx="12850" cy="192225"/>
            </a:xfrm>
            <a:custGeom>
              <a:rect b="b" l="l" r="r" t="t"/>
              <a:pathLst>
                <a:path extrusionOk="0" h="7689" w="514">
                  <a:moveTo>
                    <a:pt x="1" y="1"/>
                  </a:moveTo>
                  <a:lnTo>
                    <a:pt x="1" y="7689"/>
                  </a:lnTo>
                  <a:lnTo>
                    <a:pt x="514" y="7689"/>
                  </a:lnTo>
                  <a:lnTo>
                    <a:pt x="514"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55"/>
            <p:cNvSpPr/>
            <p:nvPr/>
          </p:nvSpPr>
          <p:spPr>
            <a:xfrm>
              <a:off x="1443925" y="3263450"/>
              <a:ext cx="12825" cy="192225"/>
            </a:xfrm>
            <a:custGeom>
              <a:rect b="b" l="l" r="r" t="t"/>
              <a:pathLst>
                <a:path extrusionOk="0" h="7689" w="513">
                  <a:moveTo>
                    <a:pt x="1" y="1"/>
                  </a:moveTo>
                  <a:lnTo>
                    <a:pt x="1" y="7689"/>
                  </a:lnTo>
                  <a:lnTo>
                    <a:pt x="512" y="7689"/>
                  </a:lnTo>
                  <a:lnTo>
                    <a:pt x="512"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55"/>
            <p:cNvSpPr/>
            <p:nvPr/>
          </p:nvSpPr>
          <p:spPr>
            <a:xfrm>
              <a:off x="1469550" y="3263450"/>
              <a:ext cx="12825" cy="192225"/>
            </a:xfrm>
            <a:custGeom>
              <a:rect b="b" l="l" r="r" t="t"/>
              <a:pathLst>
                <a:path extrusionOk="0" h="7689" w="513">
                  <a:moveTo>
                    <a:pt x="0" y="1"/>
                  </a:moveTo>
                  <a:lnTo>
                    <a:pt x="0" y="7689"/>
                  </a:lnTo>
                  <a:lnTo>
                    <a:pt x="512" y="7689"/>
                  </a:lnTo>
                  <a:lnTo>
                    <a:pt x="512"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55"/>
            <p:cNvSpPr/>
            <p:nvPr/>
          </p:nvSpPr>
          <p:spPr>
            <a:xfrm>
              <a:off x="1495175" y="3263450"/>
              <a:ext cx="12850" cy="192225"/>
            </a:xfrm>
            <a:custGeom>
              <a:rect b="b" l="l" r="r" t="t"/>
              <a:pathLst>
                <a:path extrusionOk="0" h="7689" w="514">
                  <a:moveTo>
                    <a:pt x="0" y="1"/>
                  </a:moveTo>
                  <a:lnTo>
                    <a:pt x="0" y="7689"/>
                  </a:lnTo>
                  <a:lnTo>
                    <a:pt x="513" y="7689"/>
                  </a:lnTo>
                  <a:lnTo>
                    <a:pt x="51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55"/>
            <p:cNvSpPr/>
            <p:nvPr/>
          </p:nvSpPr>
          <p:spPr>
            <a:xfrm>
              <a:off x="1520775" y="3263450"/>
              <a:ext cx="12875" cy="192225"/>
            </a:xfrm>
            <a:custGeom>
              <a:rect b="b" l="l" r="r" t="t"/>
              <a:pathLst>
                <a:path extrusionOk="0" h="7689" w="515">
                  <a:moveTo>
                    <a:pt x="1" y="1"/>
                  </a:moveTo>
                  <a:lnTo>
                    <a:pt x="1" y="7689"/>
                  </a:lnTo>
                  <a:lnTo>
                    <a:pt x="514" y="7689"/>
                  </a:lnTo>
                  <a:lnTo>
                    <a:pt x="514"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55"/>
            <p:cNvSpPr/>
            <p:nvPr/>
          </p:nvSpPr>
          <p:spPr>
            <a:xfrm>
              <a:off x="1546400" y="3263450"/>
              <a:ext cx="12850" cy="192225"/>
            </a:xfrm>
            <a:custGeom>
              <a:rect b="b" l="l" r="r" t="t"/>
              <a:pathLst>
                <a:path extrusionOk="0" h="7689" w="514">
                  <a:moveTo>
                    <a:pt x="1" y="1"/>
                  </a:moveTo>
                  <a:lnTo>
                    <a:pt x="1" y="7689"/>
                  </a:lnTo>
                  <a:lnTo>
                    <a:pt x="514" y="7689"/>
                  </a:lnTo>
                  <a:lnTo>
                    <a:pt x="514"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55"/>
            <p:cNvSpPr/>
            <p:nvPr/>
          </p:nvSpPr>
          <p:spPr>
            <a:xfrm>
              <a:off x="1572050" y="3263450"/>
              <a:ext cx="12825" cy="192225"/>
            </a:xfrm>
            <a:custGeom>
              <a:rect b="b" l="l" r="r" t="t"/>
              <a:pathLst>
                <a:path extrusionOk="0" h="7689" w="513">
                  <a:moveTo>
                    <a:pt x="1" y="1"/>
                  </a:moveTo>
                  <a:lnTo>
                    <a:pt x="1" y="7689"/>
                  </a:lnTo>
                  <a:lnTo>
                    <a:pt x="513" y="7689"/>
                  </a:lnTo>
                  <a:lnTo>
                    <a:pt x="51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55"/>
            <p:cNvSpPr/>
            <p:nvPr/>
          </p:nvSpPr>
          <p:spPr>
            <a:xfrm>
              <a:off x="1597675" y="3263450"/>
              <a:ext cx="12825" cy="192225"/>
            </a:xfrm>
            <a:custGeom>
              <a:rect b="b" l="l" r="r" t="t"/>
              <a:pathLst>
                <a:path extrusionOk="0" h="7689" w="513">
                  <a:moveTo>
                    <a:pt x="1" y="1"/>
                  </a:moveTo>
                  <a:lnTo>
                    <a:pt x="1" y="7689"/>
                  </a:lnTo>
                  <a:lnTo>
                    <a:pt x="512" y="7689"/>
                  </a:lnTo>
                  <a:lnTo>
                    <a:pt x="512"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55"/>
            <p:cNvSpPr/>
            <p:nvPr/>
          </p:nvSpPr>
          <p:spPr>
            <a:xfrm>
              <a:off x="1623300" y="3263450"/>
              <a:ext cx="12850" cy="192225"/>
            </a:xfrm>
            <a:custGeom>
              <a:rect b="b" l="l" r="r" t="t"/>
              <a:pathLst>
                <a:path extrusionOk="0" h="7689" w="514">
                  <a:moveTo>
                    <a:pt x="0" y="1"/>
                  </a:moveTo>
                  <a:lnTo>
                    <a:pt x="0" y="7689"/>
                  </a:lnTo>
                  <a:lnTo>
                    <a:pt x="513" y="7689"/>
                  </a:lnTo>
                  <a:lnTo>
                    <a:pt x="51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55"/>
            <p:cNvSpPr/>
            <p:nvPr/>
          </p:nvSpPr>
          <p:spPr>
            <a:xfrm>
              <a:off x="1648925" y="3263450"/>
              <a:ext cx="12850" cy="192225"/>
            </a:xfrm>
            <a:custGeom>
              <a:rect b="b" l="l" r="r" t="t"/>
              <a:pathLst>
                <a:path extrusionOk="0" h="7689" w="514">
                  <a:moveTo>
                    <a:pt x="0" y="1"/>
                  </a:moveTo>
                  <a:lnTo>
                    <a:pt x="0" y="7689"/>
                  </a:lnTo>
                  <a:lnTo>
                    <a:pt x="513" y="7689"/>
                  </a:lnTo>
                  <a:lnTo>
                    <a:pt x="51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55"/>
            <p:cNvSpPr/>
            <p:nvPr/>
          </p:nvSpPr>
          <p:spPr>
            <a:xfrm>
              <a:off x="1674550" y="3263450"/>
              <a:ext cx="12850" cy="192225"/>
            </a:xfrm>
            <a:custGeom>
              <a:rect b="b" l="l" r="r" t="t"/>
              <a:pathLst>
                <a:path extrusionOk="0" h="7689" w="514">
                  <a:moveTo>
                    <a:pt x="0" y="1"/>
                  </a:moveTo>
                  <a:lnTo>
                    <a:pt x="0" y="7689"/>
                  </a:lnTo>
                  <a:lnTo>
                    <a:pt x="513" y="7689"/>
                  </a:lnTo>
                  <a:lnTo>
                    <a:pt x="51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55"/>
            <p:cNvSpPr/>
            <p:nvPr/>
          </p:nvSpPr>
          <p:spPr>
            <a:xfrm>
              <a:off x="1520775" y="3398000"/>
              <a:ext cx="76925" cy="19225"/>
            </a:xfrm>
            <a:custGeom>
              <a:rect b="b" l="l" r="r" t="t"/>
              <a:pathLst>
                <a:path extrusionOk="0" h="769" w="3077">
                  <a:moveTo>
                    <a:pt x="1" y="0"/>
                  </a:moveTo>
                  <a:lnTo>
                    <a:pt x="1" y="769"/>
                  </a:lnTo>
                  <a:lnTo>
                    <a:pt x="3077" y="769"/>
                  </a:lnTo>
                  <a:lnTo>
                    <a:pt x="307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55"/>
            <p:cNvSpPr/>
            <p:nvPr/>
          </p:nvSpPr>
          <p:spPr>
            <a:xfrm>
              <a:off x="1495175" y="3109725"/>
              <a:ext cx="115325" cy="44900"/>
            </a:xfrm>
            <a:custGeom>
              <a:rect b="b" l="l" r="r" t="t"/>
              <a:pathLst>
                <a:path extrusionOk="0" h="1796" w="4613">
                  <a:moveTo>
                    <a:pt x="728" y="1"/>
                  </a:moveTo>
                  <a:cubicBezTo>
                    <a:pt x="327" y="1"/>
                    <a:pt x="1" y="326"/>
                    <a:pt x="0" y="727"/>
                  </a:cubicBezTo>
                  <a:lnTo>
                    <a:pt x="0" y="1539"/>
                  </a:lnTo>
                  <a:cubicBezTo>
                    <a:pt x="4" y="1677"/>
                    <a:pt x="118" y="1789"/>
                    <a:pt x="257" y="1789"/>
                  </a:cubicBezTo>
                  <a:cubicBezTo>
                    <a:pt x="397" y="1789"/>
                    <a:pt x="510" y="1677"/>
                    <a:pt x="513" y="1539"/>
                  </a:cubicBezTo>
                  <a:lnTo>
                    <a:pt x="513" y="727"/>
                  </a:lnTo>
                  <a:cubicBezTo>
                    <a:pt x="513" y="609"/>
                    <a:pt x="608" y="514"/>
                    <a:pt x="726" y="514"/>
                  </a:cubicBezTo>
                  <a:cubicBezTo>
                    <a:pt x="726" y="514"/>
                    <a:pt x="727" y="514"/>
                    <a:pt x="728" y="514"/>
                  </a:cubicBezTo>
                  <a:lnTo>
                    <a:pt x="3886" y="514"/>
                  </a:lnTo>
                  <a:cubicBezTo>
                    <a:pt x="4004" y="514"/>
                    <a:pt x="4101" y="610"/>
                    <a:pt x="4101" y="727"/>
                  </a:cubicBezTo>
                  <a:lnTo>
                    <a:pt x="4101" y="1539"/>
                  </a:lnTo>
                  <a:cubicBezTo>
                    <a:pt x="4101" y="1680"/>
                    <a:pt x="4216" y="1794"/>
                    <a:pt x="4357" y="1795"/>
                  </a:cubicBezTo>
                  <a:cubicBezTo>
                    <a:pt x="4498" y="1794"/>
                    <a:pt x="4612" y="1680"/>
                    <a:pt x="4612" y="1539"/>
                  </a:cubicBezTo>
                  <a:lnTo>
                    <a:pt x="4612" y="727"/>
                  </a:lnTo>
                  <a:cubicBezTo>
                    <a:pt x="4612" y="326"/>
                    <a:pt x="4287" y="1"/>
                    <a:pt x="388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1" name="Google Shape;1971;p55"/>
          <p:cNvGrpSpPr/>
          <p:nvPr/>
        </p:nvGrpSpPr>
        <p:grpSpPr>
          <a:xfrm>
            <a:off x="1857610" y="2132019"/>
            <a:ext cx="371550" cy="371575"/>
            <a:chOff x="1861400" y="3063025"/>
            <a:chExt cx="371550" cy="371575"/>
          </a:xfrm>
        </p:grpSpPr>
        <p:sp>
          <p:nvSpPr>
            <p:cNvPr id="1972" name="Google Shape;1972;p55"/>
            <p:cNvSpPr/>
            <p:nvPr/>
          </p:nvSpPr>
          <p:spPr>
            <a:xfrm>
              <a:off x="1861400" y="3063025"/>
              <a:ext cx="371550" cy="371575"/>
            </a:xfrm>
            <a:custGeom>
              <a:rect b="b" l="l" r="r" t="t"/>
              <a:pathLst>
                <a:path extrusionOk="0" h="14863" w="14862">
                  <a:moveTo>
                    <a:pt x="0" y="1"/>
                  </a:moveTo>
                  <a:lnTo>
                    <a:pt x="0" y="14862"/>
                  </a:lnTo>
                  <a:lnTo>
                    <a:pt x="14862" y="14862"/>
                  </a:lnTo>
                  <a:lnTo>
                    <a:pt x="1486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55"/>
            <p:cNvSpPr/>
            <p:nvPr/>
          </p:nvSpPr>
          <p:spPr>
            <a:xfrm>
              <a:off x="1867800" y="3069450"/>
              <a:ext cx="358750" cy="51250"/>
            </a:xfrm>
            <a:custGeom>
              <a:rect b="b" l="l" r="r" t="t"/>
              <a:pathLst>
                <a:path extrusionOk="0" h="2050" w="14350">
                  <a:moveTo>
                    <a:pt x="1" y="0"/>
                  </a:moveTo>
                  <a:lnTo>
                    <a:pt x="1" y="2050"/>
                  </a:lnTo>
                  <a:lnTo>
                    <a:pt x="14349" y="2050"/>
                  </a:lnTo>
                  <a:lnTo>
                    <a:pt x="1434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55"/>
            <p:cNvSpPr/>
            <p:nvPr/>
          </p:nvSpPr>
          <p:spPr>
            <a:xfrm>
              <a:off x="2136875" y="3159125"/>
              <a:ext cx="44850" cy="12825"/>
            </a:xfrm>
            <a:custGeom>
              <a:rect b="b" l="l" r="r" t="t"/>
              <a:pathLst>
                <a:path extrusionOk="0" h="513" w="1794">
                  <a:moveTo>
                    <a:pt x="257" y="1"/>
                  </a:moveTo>
                  <a:cubicBezTo>
                    <a:pt x="116" y="1"/>
                    <a:pt x="0" y="115"/>
                    <a:pt x="0" y="257"/>
                  </a:cubicBezTo>
                  <a:cubicBezTo>
                    <a:pt x="0" y="398"/>
                    <a:pt x="116" y="513"/>
                    <a:pt x="257" y="513"/>
                  </a:cubicBezTo>
                  <a:lnTo>
                    <a:pt x="1538" y="513"/>
                  </a:lnTo>
                  <a:cubicBezTo>
                    <a:pt x="1679" y="513"/>
                    <a:pt x="1793" y="398"/>
                    <a:pt x="1793" y="257"/>
                  </a:cubicBezTo>
                  <a:cubicBezTo>
                    <a:pt x="1793" y="115"/>
                    <a:pt x="1679" y="1"/>
                    <a:pt x="153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55"/>
            <p:cNvSpPr/>
            <p:nvPr/>
          </p:nvSpPr>
          <p:spPr>
            <a:xfrm>
              <a:off x="2188075" y="3159125"/>
              <a:ext cx="19225" cy="12825"/>
            </a:xfrm>
            <a:custGeom>
              <a:rect b="b" l="l" r="r" t="t"/>
              <a:pathLst>
                <a:path extrusionOk="0" h="513" w="769">
                  <a:moveTo>
                    <a:pt x="257" y="1"/>
                  </a:moveTo>
                  <a:cubicBezTo>
                    <a:pt x="115" y="1"/>
                    <a:pt x="1" y="115"/>
                    <a:pt x="1" y="257"/>
                  </a:cubicBezTo>
                  <a:cubicBezTo>
                    <a:pt x="1" y="398"/>
                    <a:pt x="115" y="513"/>
                    <a:pt x="257" y="513"/>
                  </a:cubicBezTo>
                  <a:lnTo>
                    <a:pt x="514" y="513"/>
                  </a:lnTo>
                  <a:cubicBezTo>
                    <a:pt x="655" y="513"/>
                    <a:pt x="769" y="398"/>
                    <a:pt x="769" y="257"/>
                  </a:cubicBezTo>
                  <a:cubicBezTo>
                    <a:pt x="769" y="115"/>
                    <a:pt x="655" y="1"/>
                    <a:pt x="5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55"/>
            <p:cNvSpPr/>
            <p:nvPr/>
          </p:nvSpPr>
          <p:spPr>
            <a:xfrm>
              <a:off x="1878575" y="3165550"/>
              <a:ext cx="53325" cy="51300"/>
            </a:xfrm>
            <a:custGeom>
              <a:rect b="b" l="l" r="r" t="t"/>
              <a:pathLst>
                <a:path extrusionOk="0" h="2052" w="2133">
                  <a:moveTo>
                    <a:pt x="1105" y="0"/>
                  </a:moveTo>
                  <a:cubicBezTo>
                    <a:pt x="690" y="0"/>
                    <a:pt x="317" y="251"/>
                    <a:pt x="159" y="634"/>
                  </a:cubicBezTo>
                  <a:cubicBezTo>
                    <a:pt x="1" y="1018"/>
                    <a:pt x="89" y="1458"/>
                    <a:pt x="382" y="1752"/>
                  </a:cubicBezTo>
                  <a:cubicBezTo>
                    <a:pt x="578" y="1947"/>
                    <a:pt x="840" y="2051"/>
                    <a:pt x="1106" y="2051"/>
                  </a:cubicBezTo>
                  <a:cubicBezTo>
                    <a:pt x="1238" y="2051"/>
                    <a:pt x="1372" y="2026"/>
                    <a:pt x="1499" y="1973"/>
                  </a:cubicBezTo>
                  <a:cubicBezTo>
                    <a:pt x="1882" y="1814"/>
                    <a:pt x="2133" y="1440"/>
                    <a:pt x="2133" y="1025"/>
                  </a:cubicBezTo>
                  <a:cubicBezTo>
                    <a:pt x="2131" y="459"/>
                    <a:pt x="1672" y="0"/>
                    <a:pt x="110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55"/>
            <p:cNvSpPr/>
            <p:nvPr/>
          </p:nvSpPr>
          <p:spPr>
            <a:xfrm>
              <a:off x="1878575" y="3236000"/>
              <a:ext cx="53325" cy="51275"/>
            </a:xfrm>
            <a:custGeom>
              <a:rect b="b" l="l" r="r" t="t"/>
              <a:pathLst>
                <a:path extrusionOk="0" h="2051" w="2133">
                  <a:moveTo>
                    <a:pt x="1105" y="0"/>
                  </a:moveTo>
                  <a:cubicBezTo>
                    <a:pt x="692" y="0"/>
                    <a:pt x="317" y="251"/>
                    <a:pt x="159" y="634"/>
                  </a:cubicBezTo>
                  <a:cubicBezTo>
                    <a:pt x="1" y="1016"/>
                    <a:pt x="88" y="1457"/>
                    <a:pt x="381" y="1750"/>
                  </a:cubicBezTo>
                  <a:cubicBezTo>
                    <a:pt x="577" y="1947"/>
                    <a:pt x="839" y="2050"/>
                    <a:pt x="1106" y="2050"/>
                  </a:cubicBezTo>
                  <a:cubicBezTo>
                    <a:pt x="1238" y="2050"/>
                    <a:pt x="1371" y="2025"/>
                    <a:pt x="1498" y="1973"/>
                  </a:cubicBezTo>
                  <a:cubicBezTo>
                    <a:pt x="1882" y="1814"/>
                    <a:pt x="2131" y="1441"/>
                    <a:pt x="2133" y="1026"/>
                  </a:cubicBezTo>
                  <a:cubicBezTo>
                    <a:pt x="2133" y="459"/>
                    <a:pt x="1672" y="0"/>
                    <a:pt x="110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55"/>
            <p:cNvSpPr/>
            <p:nvPr/>
          </p:nvSpPr>
          <p:spPr>
            <a:xfrm>
              <a:off x="1878575" y="3312875"/>
              <a:ext cx="53325" cy="51300"/>
            </a:xfrm>
            <a:custGeom>
              <a:rect b="b" l="l" r="r" t="t"/>
              <a:pathLst>
                <a:path extrusionOk="0" h="2052" w="2133">
                  <a:moveTo>
                    <a:pt x="1108" y="1"/>
                  </a:moveTo>
                  <a:cubicBezTo>
                    <a:pt x="1107" y="1"/>
                    <a:pt x="1106" y="1"/>
                    <a:pt x="1105" y="1"/>
                  </a:cubicBezTo>
                  <a:cubicBezTo>
                    <a:pt x="690" y="1"/>
                    <a:pt x="317" y="251"/>
                    <a:pt x="159" y="634"/>
                  </a:cubicBezTo>
                  <a:cubicBezTo>
                    <a:pt x="1" y="1017"/>
                    <a:pt x="89" y="1459"/>
                    <a:pt x="382" y="1751"/>
                  </a:cubicBezTo>
                  <a:cubicBezTo>
                    <a:pt x="579" y="1947"/>
                    <a:pt x="841" y="2051"/>
                    <a:pt x="1107" y="2051"/>
                  </a:cubicBezTo>
                  <a:cubicBezTo>
                    <a:pt x="1239" y="2051"/>
                    <a:pt x="1372" y="2026"/>
                    <a:pt x="1499" y="1973"/>
                  </a:cubicBezTo>
                  <a:cubicBezTo>
                    <a:pt x="1882" y="1814"/>
                    <a:pt x="2133" y="1441"/>
                    <a:pt x="2133" y="1026"/>
                  </a:cubicBezTo>
                  <a:cubicBezTo>
                    <a:pt x="2133" y="459"/>
                    <a:pt x="1674" y="1"/>
                    <a:pt x="11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55"/>
            <p:cNvSpPr/>
            <p:nvPr/>
          </p:nvSpPr>
          <p:spPr>
            <a:xfrm>
              <a:off x="1878575" y="3152725"/>
              <a:ext cx="53325" cy="51300"/>
            </a:xfrm>
            <a:custGeom>
              <a:rect b="b" l="l" r="r" t="t"/>
              <a:pathLst>
                <a:path extrusionOk="0" h="2052" w="2133">
                  <a:moveTo>
                    <a:pt x="1108" y="0"/>
                  </a:moveTo>
                  <a:cubicBezTo>
                    <a:pt x="1107" y="0"/>
                    <a:pt x="1106" y="0"/>
                    <a:pt x="1105" y="0"/>
                  </a:cubicBezTo>
                  <a:cubicBezTo>
                    <a:pt x="690" y="0"/>
                    <a:pt x="317" y="251"/>
                    <a:pt x="159" y="634"/>
                  </a:cubicBezTo>
                  <a:cubicBezTo>
                    <a:pt x="1" y="1018"/>
                    <a:pt x="89" y="1458"/>
                    <a:pt x="382" y="1752"/>
                  </a:cubicBezTo>
                  <a:cubicBezTo>
                    <a:pt x="578" y="1947"/>
                    <a:pt x="840" y="2051"/>
                    <a:pt x="1107" y="2051"/>
                  </a:cubicBezTo>
                  <a:cubicBezTo>
                    <a:pt x="1239" y="2051"/>
                    <a:pt x="1372" y="2025"/>
                    <a:pt x="1499" y="1973"/>
                  </a:cubicBezTo>
                  <a:cubicBezTo>
                    <a:pt x="1882" y="1814"/>
                    <a:pt x="2133" y="1440"/>
                    <a:pt x="2133" y="1025"/>
                  </a:cubicBezTo>
                  <a:cubicBezTo>
                    <a:pt x="2133" y="459"/>
                    <a:pt x="1674" y="0"/>
                    <a:pt x="110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55"/>
            <p:cNvSpPr/>
            <p:nvPr/>
          </p:nvSpPr>
          <p:spPr>
            <a:xfrm>
              <a:off x="1899200" y="3153800"/>
              <a:ext cx="32200" cy="30975"/>
            </a:xfrm>
            <a:custGeom>
              <a:rect b="b" l="l" r="r" t="t"/>
              <a:pathLst>
                <a:path extrusionOk="0" h="1239" w="1288">
                  <a:moveTo>
                    <a:pt x="1007" y="1"/>
                  </a:moveTo>
                  <a:cubicBezTo>
                    <a:pt x="941" y="1"/>
                    <a:pt x="876" y="26"/>
                    <a:pt x="825" y="76"/>
                  </a:cubicBezTo>
                  <a:lnTo>
                    <a:pt x="101" y="800"/>
                  </a:lnTo>
                  <a:cubicBezTo>
                    <a:pt x="0" y="901"/>
                    <a:pt x="0" y="1063"/>
                    <a:pt x="101" y="1164"/>
                  </a:cubicBezTo>
                  <a:cubicBezTo>
                    <a:pt x="148" y="1212"/>
                    <a:pt x="213" y="1239"/>
                    <a:pt x="280" y="1239"/>
                  </a:cubicBezTo>
                  <a:cubicBezTo>
                    <a:pt x="349" y="1239"/>
                    <a:pt x="414" y="1212"/>
                    <a:pt x="462" y="1164"/>
                  </a:cubicBezTo>
                  <a:lnTo>
                    <a:pt x="1189" y="440"/>
                  </a:lnTo>
                  <a:cubicBezTo>
                    <a:pt x="1288" y="339"/>
                    <a:pt x="1288" y="177"/>
                    <a:pt x="1189" y="76"/>
                  </a:cubicBezTo>
                  <a:cubicBezTo>
                    <a:pt x="1138" y="26"/>
                    <a:pt x="1073" y="1"/>
                    <a:pt x="100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55"/>
            <p:cNvSpPr/>
            <p:nvPr/>
          </p:nvSpPr>
          <p:spPr>
            <a:xfrm>
              <a:off x="1878575" y="3223200"/>
              <a:ext cx="53325" cy="51300"/>
            </a:xfrm>
            <a:custGeom>
              <a:rect b="b" l="l" r="r" t="t"/>
              <a:pathLst>
                <a:path extrusionOk="0" h="2052" w="2133">
                  <a:moveTo>
                    <a:pt x="1105" y="0"/>
                  </a:moveTo>
                  <a:cubicBezTo>
                    <a:pt x="690" y="0"/>
                    <a:pt x="317" y="251"/>
                    <a:pt x="159" y="634"/>
                  </a:cubicBezTo>
                  <a:cubicBezTo>
                    <a:pt x="1" y="1018"/>
                    <a:pt x="89" y="1458"/>
                    <a:pt x="382" y="1752"/>
                  </a:cubicBezTo>
                  <a:cubicBezTo>
                    <a:pt x="578" y="1947"/>
                    <a:pt x="840" y="2051"/>
                    <a:pt x="1107" y="2051"/>
                  </a:cubicBezTo>
                  <a:cubicBezTo>
                    <a:pt x="1239" y="2051"/>
                    <a:pt x="1372" y="2026"/>
                    <a:pt x="1499" y="1973"/>
                  </a:cubicBezTo>
                  <a:cubicBezTo>
                    <a:pt x="1882" y="1814"/>
                    <a:pt x="2133" y="1440"/>
                    <a:pt x="2133" y="1025"/>
                  </a:cubicBezTo>
                  <a:cubicBezTo>
                    <a:pt x="2131" y="458"/>
                    <a:pt x="1672" y="0"/>
                    <a:pt x="110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55"/>
            <p:cNvSpPr/>
            <p:nvPr/>
          </p:nvSpPr>
          <p:spPr>
            <a:xfrm>
              <a:off x="1899200" y="3242425"/>
              <a:ext cx="32200" cy="30925"/>
            </a:xfrm>
            <a:custGeom>
              <a:rect b="b" l="l" r="r" t="t"/>
              <a:pathLst>
                <a:path extrusionOk="0" h="1237" w="1288">
                  <a:moveTo>
                    <a:pt x="282" y="0"/>
                  </a:moveTo>
                  <a:cubicBezTo>
                    <a:pt x="216" y="0"/>
                    <a:pt x="150" y="25"/>
                    <a:pt x="100" y="76"/>
                  </a:cubicBezTo>
                  <a:cubicBezTo>
                    <a:pt x="0" y="175"/>
                    <a:pt x="0" y="337"/>
                    <a:pt x="101" y="438"/>
                  </a:cubicBezTo>
                  <a:lnTo>
                    <a:pt x="825" y="1162"/>
                  </a:lnTo>
                  <a:cubicBezTo>
                    <a:pt x="873" y="1210"/>
                    <a:pt x="938" y="1237"/>
                    <a:pt x="1007" y="1237"/>
                  </a:cubicBezTo>
                  <a:cubicBezTo>
                    <a:pt x="1074" y="1237"/>
                    <a:pt x="1139" y="1210"/>
                    <a:pt x="1187" y="1162"/>
                  </a:cubicBezTo>
                  <a:cubicBezTo>
                    <a:pt x="1288" y="1063"/>
                    <a:pt x="1288" y="901"/>
                    <a:pt x="1187" y="800"/>
                  </a:cubicBezTo>
                  <a:lnTo>
                    <a:pt x="462" y="75"/>
                  </a:lnTo>
                  <a:cubicBezTo>
                    <a:pt x="412" y="25"/>
                    <a:pt x="347" y="0"/>
                    <a:pt x="28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55"/>
            <p:cNvSpPr/>
            <p:nvPr/>
          </p:nvSpPr>
          <p:spPr>
            <a:xfrm>
              <a:off x="1878575" y="3300050"/>
              <a:ext cx="53325" cy="51300"/>
            </a:xfrm>
            <a:custGeom>
              <a:rect b="b" l="l" r="r" t="t"/>
              <a:pathLst>
                <a:path extrusionOk="0" h="2052" w="2133">
                  <a:moveTo>
                    <a:pt x="1105" y="1"/>
                  </a:moveTo>
                  <a:cubicBezTo>
                    <a:pt x="692" y="1"/>
                    <a:pt x="317" y="251"/>
                    <a:pt x="159" y="634"/>
                  </a:cubicBezTo>
                  <a:cubicBezTo>
                    <a:pt x="1" y="1017"/>
                    <a:pt x="88" y="1458"/>
                    <a:pt x="381" y="1751"/>
                  </a:cubicBezTo>
                  <a:cubicBezTo>
                    <a:pt x="577" y="1947"/>
                    <a:pt x="839" y="2051"/>
                    <a:pt x="1106" y="2051"/>
                  </a:cubicBezTo>
                  <a:cubicBezTo>
                    <a:pt x="1238" y="2051"/>
                    <a:pt x="1371" y="2026"/>
                    <a:pt x="1498" y="1973"/>
                  </a:cubicBezTo>
                  <a:cubicBezTo>
                    <a:pt x="1882" y="1815"/>
                    <a:pt x="2131" y="1442"/>
                    <a:pt x="2133" y="1027"/>
                  </a:cubicBezTo>
                  <a:cubicBezTo>
                    <a:pt x="2133" y="460"/>
                    <a:pt x="1672" y="1"/>
                    <a:pt x="110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55"/>
            <p:cNvSpPr/>
            <p:nvPr/>
          </p:nvSpPr>
          <p:spPr>
            <a:xfrm>
              <a:off x="1881075" y="3301150"/>
              <a:ext cx="33725" cy="30975"/>
            </a:xfrm>
            <a:custGeom>
              <a:rect b="b" l="l" r="r" t="t"/>
              <a:pathLst>
                <a:path extrusionOk="0" h="1239" w="1349">
                  <a:moveTo>
                    <a:pt x="281" y="0"/>
                  </a:moveTo>
                  <a:cubicBezTo>
                    <a:pt x="216" y="0"/>
                    <a:pt x="150" y="26"/>
                    <a:pt x="100" y="76"/>
                  </a:cubicBezTo>
                  <a:cubicBezTo>
                    <a:pt x="0" y="175"/>
                    <a:pt x="0" y="339"/>
                    <a:pt x="100" y="438"/>
                  </a:cubicBezTo>
                  <a:lnTo>
                    <a:pt x="826" y="1163"/>
                  </a:lnTo>
                  <a:cubicBezTo>
                    <a:pt x="873" y="1211"/>
                    <a:pt x="938" y="1238"/>
                    <a:pt x="1005" y="1238"/>
                  </a:cubicBezTo>
                  <a:cubicBezTo>
                    <a:pt x="1234" y="1238"/>
                    <a:pt x="1349" y="962"/>
                    <a:pt x="1187" y="801"/>
                  </a:cubicBezTo>
                  <a:lnTo>
                    <a:pt x="463" y="76"/>
                  </a:lnTo>
                  <a:cubicBezTo>
                    <a:pt x="413" y="26"/>
                    <a:pt x="347" y="0"/>
                    <a:pt x="28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55"/>
            <p:cNvSpPr/>
            <p:nvPr/>
          </p:nvSpPr>
          <p:spPr>
            <a:xfrm>
              <a:off x="2198750" y="3075825"/>
              <a:ext cx="15000" cy="12850"/>
            </a:xfrm>
            <a:custGeom>
              <a:rect b="b" l="l" r="r" t="t"/>
              <a:pathLst>
                <a:path extrusionOk="0" h="514" w="600">
                  <a:moveTo>
                    <a:pt x="343" y="1"/>
                  </a:moveTo>
                  <a:cubicBezTo>
                    <a:pt x="115" y="1"/>
                    <a:pt x="1" y="277"/>
                    <a:pt x="162" y="439"/>
                  </a:cubicBezTo>
                  <a:cubicBezTo>
                    <a:pt x="214" y="491"/>
                    <a:pt x="278" y="514"/>
                    <a:pt x="341" y="514"/>
                  </a:cubicBezTo>
                  <a:cubicBezTo>
                    <a:pt x="473" y="514"/>
                    <a:pt x="600" y="412"/>
                    <a:pt x="600" y="257"/>
                  </a:cubicBezTo>
                  <a:cubicBezTo>
                    <a:pt x="600" y="116"/>
                    <a:pt x="484" y="1"/>
                    <a:pt x="34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55"/>
            <p:cNvSpPr/>
            <p:nvPr/>
          </p:nvSpPr>
          <p:spPr>
            <a:xfrm>
              <a:off x="2198725" y="3101475"/>
              <a:ext cx="15050" cy="12875"/>
            </a:xfrm>
            <a:custGeom>
              <a:rect b="b" l="l" r="r" t="t"/>
              <a:pathLst>
                <a:path extrusionOk="0" h="515" w="602">
                  <a:moveTo>
                    <a:pt x="344" y="1"/>
                  </a:moveTo>
                  <a:cubicBezTo>
                    <a:pt x="115" y="1"/>
                    <a:pt x="1" y="278"/>
                    <a:pt x="164" y="439"/>
                  </a:cubicBezTo>
                  <a:cubicBezTo>
                    <a:pt x="216" y="491"/>
                    <a:pt x="280" y="514"/>
                    <a:pt x="343" y="514"/>
                  </a:cubicBezTo>
                  <a:cubicBezTo>
                    <a:pt x="475" y="514"/>
                    <a:pt x="602" y="411"/>
                    <a:pt x="601" y="256"/>
                  </a:cubicBezTo>
                  <a:cubicBezTo>
                    <a:pt x="601" y="115"/>
                    <a:pt x="485" y="1"/>
                    <a:pt x="34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55"/>
            <p:cNvSpPr/>
            <p:nvPr/>
          </p:nvSpPr>
          <p:spPr>
            <a:xfrm>
              <a:off x="2179525" y="3075825"/>
              <a:ext cx="15000" cy="12825"/>
            </a:xfrm>
            <a:custGeom>
              <a:rect b="b" l="l" r="r" t="t"/>
              <a:pathLst>
                <a:path extrusionOk="0" h="513" w="600">
                  <a:moveTo>
                    <a:pt x="342" y="1"/>
                  </a:moveTo>
                  <a:cubicBezTo>
                    <a:pt x="115" y="1"/>
                    <a:pt x="1" y="276"/>
                    <a:pt x="161" y="436"/>
                  </a:cubicBezTo>
                  <a:cubicBezTo>
                    <a:pt x="213" y="489"/>
                    <a:pt x="278" y="513"/>
                    <a:pt x="341" y="513"/>
                  </a:cubicBezTo>
                  <a:cubicBezTo>
                    <a:pt x="472" y="513"/>
                    <a:pt x="598" y="411"/>
                    <a:pt x="599" y="257"/>
                  </a:cubicBezTo>
                  <a:cubicBezTo>
                    <a:pt x="599" y="116"/>
                    <a:pt x="485" y="1"/>
                    <a:pt x="344" y="1"/>
                  </a:cubicBezTo>
                  <a:cubicBezTo>
                    <a:pt x="343" y="1"/>
                    <a:pt x="343" y="1"/>
                    <a:pt x="34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55"/>
            <p:cNvSpPr/>
            <p:nvPr/>
          </p:nvSpPr>
          <p:spPr>
            <a:xfrm>
              <a:off x="2179525" y="3101475"/>
              <a:ext cx="15000" cy="12825"/>
            </a:xfrm>
            <a:custGeom>
              <a:rect b="b" l="l" r="r" t="t"/>
              <a:pathLst>
                <a:path extrusionOk="0" h="513" w="600">
                  <a:moveTo>
                    <a:pt x="344" y="1"/>
                  </a:moveTo>
                  <a:cubicBezTo>
                    <a:pt x="116" y="1"/>
                    <a:pt x="0" y="276"/>
                    <a:pt x="162" y="438"/>
                  </a:cubicBezTo>
                  <a:cubicBezTo>
                    <a:pt x="214" y="489"/>
                    <a:pt x="278" y="513"/>
                    <a:pt x="341" y="513"/>
                  </a:cubicBezTo>
                  <a:cubicBezTo>
                    <a:pt x="473" y="513"/>
                    <a:pt x="599" y="410"/>
                    <a:pt x="599" y="256"/>
                  </a:cubicBezTo>
                  <a:cubicBezTo>
                    <a:pt x="599" y="115"/>
                    <a:pt x="485" y="1"/>
                    <a:pt x="34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55"/>
            <p:cNvSpPr/>
            <p:nvPr/>
          </p:nvSpPr>
          <p:spPr>
            <a:xfrm>
              <a:off x="2160300" y="3075825"/>
              <a:ext cx="15050" cy="12850"/>
            </a:xfrm>
            <a:custGeom>
              <a:rect b="b" l="l" r="r" t="t"/>
              <a:pathLst>
                <a:path extrusionOk="0" h="514" w="602">
                  <a:moveTo>
                    <a:pt x="345" y="1"/>
                  </a:moveTo>
                  <a:cubicBezTo>
                    <a:pt x="115" y="1"/>
                    <a:pt x="1" y="277"/>
                    <a:pt x="163" y="439"/>
                  </a:cubicBezTo>
                  <a:cubicBezTo>
                    <a:pt x="215" y="491"/>
                    <a:pt x="279" y="514"/>
                    <a:pt x="342" y="514"/>
                  </a:cubicBezTo>
                  <a:cubicBezTo>
                    <a:pt x="473" y="514"/>
                    <a:pt x="600" y="412"/>
                    <a:pt x="601" y="257"/>
                  </a:cubicBezTo>
                  <a:cubicBezTo>
                    <a:pt x="601" y="116"/>
                    <a:pt x="486" y="1"/>
                    <a:pt x="34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55"/>
            <p:cNvSpPr/>
            <p:nvPr/>
          </p:nvSpPr>
          <p:spPr>
            <a:xfrm>
              <a:off x="2160300" y="3101475"/>
              <a:ext cx="15050" cy="12875"/>
            </a:xfrm>
            <a:custGeom>
              <a:rect b="b" l="l" r="r" t="t"/>
              <a:pathLst>
                <a:path extrusionOk="0" h="515" w="602">
                  <a:moveTo>
                    <a:pt x="345" y="1"/>
                  </a:moveTo>
                  <a:cubicBezTo>
                    <a:pt x="115" y="1"/>
                    <a:pt x="1" y="278"/>
                    <a:pt x="163" y="439"/>
                  </a:cubicBezTo>
                  <a:cubicBezTo>
                    <a:pt x="215" y="491"/>
                    <a:pt x="279" y="514"/>
                    <a:pt x="343" y="514"/>
                  </a:cubicBezTo>
                  <a:cubicBezTo>
                    <a:pt x="475" y="514"/>
                    <a:pt x="602" y="411"/>
                    <a:pt x="601" y="256"/>
                  </a:cubicBezTo>
                  <a:cubicBezTo>
                    <a:pt x="600" y="115"/>
                    <a:pt x="486" y="1"/>
                    <a:pt x="34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55"/>
            <p:cNvSpPr/>
            <p:nvPr/>
          </p:nvSpPr>
          <p:spPr>
            <a:xfrm>
              <a:off x="2141100" y="3075825"/>
              <a:ext cx="15000" cy="12875"/>
            </a:xfrm>
            <a:custGeom>
              <a:rect b="b" l="l" r="r" t="t"/>
              <a:pathLst>
                <a:path extrusionOk="0" h="515" w="600">
                  <a:moveTo>
                    <a:pt x="343" y="1"/>
                  </a:moveTo>
                  <a:cubicBezTo>
                    <a:pt x="115" y="1"/>
                    <a:pt x="1" y="277"/>
                    <a:pt x="161" y="439"/>
                  </a:cubicBezTo>
                  <a:cubicBezTo>
                    <a:pt x="214" y="491"/>
                    <a:pt x="278" y="514"/>
                    <a:pt x="341" y="514"/>
                  </a:cubicBezTo>
                  <a:cubicBezTo>
                    <a:pt x="473" y="514"/>
                    <a:pt x="600" y="412"/>
                    <a:pt x="600" y="257"/>
                  </a:cubicBezTo>
                  <a:cubicBezTo>
                    <a:pt x="600" y="116"/>
                    <a:pt x="485" y="1"/>
                    <a:pt x="34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55"/>
            <p:cNvSpPr/>
            <p:nvPr/>
          </p:nvSpPr>
          <p:spPr>
            <a:xfrm>
              <a:off x="2141075" y="3101475"/>
              <a:ext cx="15050" cy="12875"/>
            </a:xfrm>
            <a:custGeom>
              <a:rect b="b" l="l" r="r" t="t"/>
              <a:pathLst>
                <a:path extrusionOk="0" h="515" w="602">
                  <a:moveTo>
                    <a:pt x="344" y="1"/>
                  </a:moveTo>
                  <a:cubicBezTo>
                    <a:pt x="115" y="1"/>
                    <a:pt x="0" y="278"/>
                    <a:pt x="164" y="440"/>
                  </a:cubicBezTo>
                  <a:cubicBezTo>
                    <a:pt x="216" y="492"/>
                    <a:pt x="280" y="515"/>
                    <a:pt x="342" y="515"/>
                  </a:cubicBezTo>
                  <a:cubicBezTo>
                    <a:pt x="474" y="515"/>
                    <a:pt x="601" y="412"/>
                    <a:pt x="601" y="256"/>
                  </a:cubicBezTo>
                  <a:cubicBezTo>
                    <a:pt x="601" y="115"/>
                    <a:pt x="485" y="1"/>
                    <a:pt x="34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55"/>
            <p:cNvSpPr/>
            <p:nvPr/>
          </p:nvSpPr>
          <p:spPr>
            <a:xfrm>
              <a:off x="1880600" y="3082250"/>
              <a:ext cx="25625" cy="25625"/>
            </a:xfrm>
            <a:custGeom>
              <a:rect b="b" l="l" r="r" t="t"/>
              <a:pathLst>
                <a:path extrusionOk="0" h="1025" w="1025">
                  <a:moveTo>
                    <a:pt x="257" y="0"/>
                  </a:moveTo>
                  <a:lnTo>
                    <a:pt x="1" y="257"/>
                  </a:lnTo>
                  <a:lnTo>
                    <a:pt x="1" y="770"/>
                  </a:lnTo>
                  <a:lnTo>
                    <a:pt x="257" y="1025"/>
                  </a:lnTo>
                  <a:lnTo>
                    <a:pt x="770" y="1025"/>
                  </a:lnTo>
                  <a:lnTo>
                    <a:pt x="1024" y="770"/>
                  </a:lnTo>
                  <a:lnTo>
                    <a:pt x="1024" y="257"/>
                  </a:lnTo>
                  <a:lnTo>
                    <a:pt x="77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55"/>
            <p:cNvSpPr/>
            <p:nvPr/>
          </p:nvSpPr>
          <p:spPr>
            <a:xfrm>
              <a:off x="1925475" y="3082250"/>
              <a:ext cx="25600" cy="25625"/>
            </a:xfrm>
            <a:custGeom>
              <a:rect b="b" l="l" r="r" t="t"/>
              <a:pathLst>
                <a:path extrusionOk="0" h="1025" w="1024">
                  <a:moveTo>
                    <a:pt x="257" y="0"/>
                  </a:moveTo>
                  <a:lnTo>
                    <a:pt x="0" y="257"/>
                  </a:lnTo>
                  <a:lnTo>
                    <a:pt x="0" y="770"/>
                  </a:lnTo>
                  <a:lnTo>
                    <a:pt x="257" y="1025"/>
                  </a:lnTo>
                  <a:lnTo>
                    <a:pt x="767" y="1025"/>
                  </a:lnTo>
                  <a:lnTo>
                    <a:pt x="1024" y="770"/>
                  </a:lnTo>
                  <a:lnTo>
                    <a:pt x="1024" y="257"/>
                  </a:lnTo>
                  <a:lnTo>
                    <a:pt x="76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55"/>
            <p:cNvSpPr/>
            <p:nvPr/>
          </p:nvSpPr>
          <p:spPr>
            <a:xfrm>
              <a:off x="1970250" y="3082250"/>
              <a:ext cx="25675" cy="25625"/>
            </a:xfrm>
            <a:custGeom>
              <a:rect b="b" l="l" r="r" t="t"/>
              <a:pathLst>
                <a:path extrusionOk="0" h="1025" w="1027">
                  <a:moveTo>
                    <a:pt x="257" y="0"/>
                  </a:moveTo>
                  <a:lnTo>
                    <a:pt x="1" y="257"/>
                  </a:lnTo>
                  <a:lnTo>
                    <a:pt x="1" y="770"/>
                  </a:lnTo>
                  <a:lnTo>
                    <a:pt x="257" y="1025"/>
                  </a:lnTo>
                  <a:lnTo>
                    <a:pt x="770" y="1025"/>
                  </a:lnTo>
                  <a:lnTo>
                    <a:pt x="1027" y="770"/>
                  </a:lnTo>
                  <a:lnTo>
                    <a:pt x="1027" y="257"/>
                  </a:lnTo>
                  <a:lnTo>
                    <a:pt x="77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55"/>
            <p:cNvSpPr/>
            <p:nvPr/>
          </p:nvSpPr>
          <p:spPr>
            <a:xfrm>
              <a:off x="2015125" y="3082250"/>
              <a:ext cx="25650" cy="25625"/>
            </a:xfrm>
            <a:custGeom>
              <a:rect b="b" l="l" r="r" t="t"/>
              <a:pathLst>
                <a:path extrusionOk="0" h="1025" w="1026">
                  <a:moveTo>
                    <a:pt x="257" y="0"/>
                  </a:moveTo>
                  <a:lnTo>
                    <a:pt x="0" y="257"/>
                  </a:lnTo>
                  <a:lnTo>
                    <a:pt x="0" y="770"/>
                  </a:lnTo>
                  <a:lnTo>
                    <a:pt x="257" y="1025"/>
                  </a:lnTo>
                  <a:lnTo>
                    <a:pt x="769" y="1025"/>
                  </a:lnTo>
                  <a:lnTo>
                    <a:pt x="1025" y="770"/>
                  </a:lnTo>
                  <a:lnTo>
                    <a:pt x="1025" y="257"/>
                  </a:lnTo>
                  <a:lnTo>
                    <a:pt x="76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55"/>
            <p:cNvSpPr/>
            <p:nvPr/>
          </p:nvSpPr>
          <p:spPr>
            <a:xfrm>
              <a:off x="1951050" y="3357750"/>
              <a:ext cx="51275" cy="51250"/>
            </a:xfrm>
            <a:custGeom>
              <a:rect b="b" l="l" r="r" t="t"/>
              <a:pathLst>
                <a:path extrusionOk="0" h="2050" w="2051">
                  <a:moveTo>
                    <a:pt x="1" y="0"/>
                  </a:moveTo>
                  <a:lnTo>
                    <a:pt x="1" y="2050"/>
                  </a:lnTo>
                  <a:lnTo>
                    <a:pt x="2050" y="2050"/>
                  </a:lnTo>
                  <a:lnTo>
                    <a:pt x="205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55"/>
            <p:cNvSpPr/>
            <p:nvPr/>
          </p:nvSpPr>
          <p:spPr>
            <a:xfrm>
              <a:off x="2002300" y="3357750"/>
              <a:ext cx="51300" cy="51250"/>
            </a:xfrm>
            <a:custGeom>
              <a:rect b="b" l="l" r="r" t="t"/>
              <a:pathLst>
                <a:path extrusionOk="0" h="2050" w="2052">
                  <a:moveTo>
                    <a:pt x="0" y="0"/>
                  </a:moveTo>
                  <a:lnTo>
                    <a:pt x="0" y="2050"/>
                  </a:lnTo>
                  <a:lnTo>
                    <a:pt x="2051" y="2050"/>
                  </a:lnTo>
                  <a:lnTo>
                    <a:pt x="205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55"/>
            <p:cNvSpPr/>
            <p:nvPr/>
          </p:nvSpPr>
          <p:spPr>
            <a:xfrm>
              <a:off x="2053575" y="3357750"/>
              <a:ext cx="51250" cy="51250"/>
            </a:xfrm>
            <a:custGeom>
              <a:rect b="b" l="l" r="r" t="t"/>
              <a:pathLst>
                <a:path extrusionOk="0" h="2050" w="2050">
                  <a:moveTo>
                    <a:pt x="0" y="0"/>
                  </a:moveTo>
                  <a:lnTo>
                    <a:pt x="0" y="2050"/>
                  </a:lnTo>
                  <a:lnTo>
                    <a:pt x="2050" y="2050"/>
                  </a:lnTo>
                  <a:lnTo>
                    <a:pt x="205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55"/>
            <p:cNvSpPr/>
            <p:nvPr/>
          </p:nvSpPr>
          <p:spPr>
            <a:xfrm>
              <a:off x="2104800" y="3357750"/>
              <a:ext cx="51300" cy="51250"/>
            </a:xfrm>
            <a:custGeom>
              <a:rect b="b" l="l" r="r" t="t"/>
              <a:pathLst>
                <a:path extrusionOk="0" h="2050" w="2052">
                  <a:moveTo>
                    <a:pt x="1" y="0"/>
                  </a:moveTo>
                  <a:lnTo>
                    <a:pt x="1" y="2050"/>
                  </a:lnTo>
                  <a:lnTo>
                    <a:pt x="2052" y="2050"/>
                  </a:lnTo>
                  <a:lnTo>
                    <a:pt x="2052"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55"/>
            <p:cNvSpPr/>
            <p:nvPr/>
          </p:nvSpPr>
          <p:spPr>
            <a:xfrm>
              <a:off x="2156075" y="3357750"/>
              <a:ext cx="51275" cy="51250"/>
            </a:xfrm>
            <a:custGeom>
              <a:rect b="b" l="l" r="r" t="t"/>
              <a:pathLst>
                <a:path extrusionOk="0" h="2050" w="2051">
                  <a:moveTo>
                    <a:pt x="1" y="0"/>
                  </a:moveTo>
                  <a:lnTo>
                    <a:pt x="1" y="2050"/>
                  </a:lnTo>
                  <a:lnTo>
                    <a:pt x="2050" y="2050"/>
                  </a:lnTo>
                  <a:lnTo>
                    <a:pt x="205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55"/>
            <p:cNvSpPr/>
            <p:nvPr/>
          </p:nvSpPr>
          <p:spPr>
            <a:xfrm>
              <a:off x="1951050" y="3306475"/>
              <a:ext cx="51275" cy="51300"/>
            </a:xfrm>
            <a:custGeom>
              <a:rect b="b" l="l" r="r" t="t"/>
              <a:pathLst>
                <a:path extrusionOk="0" h="2052" w="2051">
                  <a:moveTo>
                    <a:pt x="1" y="0"/>
                  </a:moveTo>
                  <a:lnTo>
                    <a:pt x="1" y="2051"/>
                  </a:lnTo>
                  <a:lnTo>
                    <a:pt x="2050" y="2051"/>
                  </a:lnTo>
                  <a:lnTo>
                    <a:pt x="205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55"/>
            <p:cNvSpPr/>
            <p:nvPr/>
          </p:nvSpPr>
          <p:spPr>
            <a:xfrm>
              <a:off x="2002300" y="3306475"/>
              <a:ext cx="51300" cy="51300"/>
            </a:xfrm>
            <a:custGeom>
              <a:rect b="b" l="l" r="r" t="t"/>
              <a:pathLst>
                <a:path extrusionOk="0" h="2052" w="2052">
                  <a:moveTo>
                    <a:pt x="0" y="0"/>
                  </a:moveTo>
                  <a:lnTo>
                    <a:pt x="0" y="2051"/>
                  </a:lnTo>
                  <a:lnTo>
                    <a:pt x="2051" y="2051"/>
                  </a:lnTo>
                  <a:lnTo>
                    <a:pt x="205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55"/>
            <p:cNvSpPr/>
            <p:nvPr/>
          </p:nvSpPr>
          <p:spPr>
            <a:xfrm>
              <a:off x="2053575" y="3306475"/>
              <a:ext cx="51250" cy="51300"/>
            </a:xfrm>
            <a:custGeom>
              <a:rect b="b" l="l" r="r" t="t"/>
              <a:pathLst>
                <a:path extrusionOk="0" h="2052" w="2050">
                  <a:moveTo>
                    <a:pt x="0" y="0"/>
                  </a:moveTo>
                  <a:lnTo>
                    <a:pt x="0" y="2051"/>
                  </a:lnTo>
                  <a:lnTo>
                    <a:pt x="2050" y="2051"/>
                  </a:lnTo>
                  <a:lnTo>
                    <a:pt x="205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55"/>
            <p:cNvSpPr/>
            <p:nvPr/>
          </p:nvSpPr>
          <p:spPr>
            <a:xfrm>
              <a:off x="2104800" y="3306475"/>
              <a:ext cx="51300" cy="51300"/>
            </a:xfrm>
            <a:custGeom>
              <a:rect b="b" l="l" r="r" t="t"/>
              <a:pathLst>
                <a:path extrusionOk="0" h="2052" w="2052">
                  <a:moveTo>
                    <a:pt x="1" y="0"/>
                  </a:moveTo>
                  <a:lnTo>
                    <a:pt x="1" y="2051"/>
                  </a:lnTo>
                  <a:lnTo>
                    <a:pt x="2052" y="2051"/>
                  </a:lnTo>
                  <a:lnTo>
                    <a:pt x="205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55"/>
            <p:cNvSpPr/>
            <p:nvPr/>
          </p:nvSpPr>
          <p:spPr>
            <a:xfrm>
              <a:off x="2156075" y="3306475"/>
              <a:ext cx="51275" cy="51300"/>
            </a:xfrm>
            <a:custGeom>
              <a:rect b="b" l="l" r="r" t="t"/>
              <a:pathLst>
                <a:path extrusionOk="0" h="2052" w="2051">
                  <a:moveTo>
                    <a:pt x="1" y="0"/>
                  </a:moveTo>
                  <a:lnTo>
                    <a:pt x="1" y="2051"/>
                  </a:lnTo>
                  <a:lnTo>
                    <a:pt x="2050" y="2051"/>
                  </a:lnTo>
                  <a:lnTo>
                    <a:pt x="205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55"/>
            <p:cNvSpPr/>
            <p:nvPr/>
          </p:nvSpPr>
          <p:spPr>
            <a:xfrm>
              <a:off x="1951050" y="3255225"/>
              <a:ext cx="51275" cy="51275"/>
            </a:xfrm>
            <a:custGeom>
              <a:rect b="b" l="l" r="r" t="t"/>
              <a:pathLst>
                <a:path extrusionOk="0" h="2051" w="2051">
                  <a:moveTo>
                    <a:pt x="1" y="1"/>
                  </a:moveTo>
                  <a:lnTo>
                    <a:pt x="1" y="2050"/>
                  </a:lnTo>
                  <a:lnTo>
                    <a:pt x="2050" y="2050"/>
                  </a:lnTo>
                  <a:lnTo>
                    <a:pt x="205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55"/>
            <p:cNvSpPr/>
            <p:nvPr/>
          </p:nvSpPr>
          <p:spPr>
            <a:xfrm>
              <a:off x="2002300" y="3255225"/>
              <a:ext cx="51300" cy="51275"/>
            </a:xfrm>
            <a:custGeom>
              <a:rect b="b" l="l" r="r" t="t"/>
              <a:pathLst>
                <a:path extrusionOk="0" h="2051" w="2052">
                  <a:moveTo>
                    <a:pt x="0" y="1"/>
                  </a:moveTo>
                  <a:lnTo>
                    <a:pt x="0" y="2050"/>
                  </a:lnTo>
                  <a:lnTo>
                    <a:pt x="2051" y="2050"/>
                  </a:lnTo>
                  <a:lnTo>
                    <a:pt x="205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55"/>
            <p:cNvSpPr/>
            <p:nvPr/>
          </p:nvSpPr>
          <p:spPr>
            <a:xfrm>
              <a:off x="2053575" y="3255225"/>
              <a:ext cx="51250" cy="51275"/>
            </a:xfrm>
            <a:custGeom>
              <a:rect b="b" l="l" r="r" t="t"/>
              <a:pathLst>
                <a:path extrusionOk="0" h="2051" w="2050">
                  <a:moveTo>
                    <a:pt x="0" y="1"/>
                  </a:moveTo>
                  <a:lnTo>
                    <a:pt x="0" y="2050"/>
                  </a:lnTo>
                  <a:lnTo>
                    <a:pt x="2050" y="2050"/>
                  </a:lnTo>
                  <a:lnTo>
                    <a:pt x="205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55"/>
            <p:cNvSpPr/>
            <p:nvPr/>
          </p:nvSpPr>
          <p:spPr>
            <a:xfrm>
              <a:off x="2104800" y="3255225"/>
              <a:ext cx="51300" cy="51275"/>
            </a:xfrm>
            <a:custGeom>
              <a:rect b="b" l="l" r="r" t="t"/>
              <a:pathLst>
                <a:path extrusionOk="0" h="2051" w="2052">
                  <a:moveTo>
                    <a:pt x="1" y="1"/>
                  </a:moveTo>
                  <a:lnTo>
                    <a:pt x="1" y="2050"/>
                  </a:lnTo>
                  <a:lnTo>
                    <a:pt x="2052" y="2050"/>
                  </a:lnTo>
                  <a:lnTo>
                    <a:pt x="205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55"/>
            <p:cNvSpPr/>
            <p:nvPr/>
          </p:nvSpPr>
          <p:spPr>
            <a:xfrm>
              <a:off x="2156075" y="3255225"/>
              <a:ext cx="51275" cy="51275"/>
            </a:xfrm>
            <a:custGeom>
              <a:rect b="b" l="l" r="r" t="t"/>
              <a:pathLst>
                <a:path extrusionOk="0" h="2051" w="2051">
                  <a:moveTo>
                    <a:pt x="1" y="1"/>
                  </a:moveTo>
                  <a:lnTo>
                    <a:pt x="1" y="2050"/>
                  </a:lnTo>
                  <a:lnTo>
                    <a:pt x="2050" y="2050"/>
                  </a:lnTo>
                  <a:lnTo>
                    <a:pt x="205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55"/>
            <p:cNvSpPr/>
            <p:nvPr/>
          </p:nvSpPr>
          <p:spPr>
            <a:xfrm>
              <a:off x="1951050" y="3203950"/>
              <a:ext cx="51275" cy="51300"/>
            </a:xfrm>
            <a:custGeom>
              <a:rect b="b" l="l" r="r" t="t"/>
              <a:pathLst>
                <a:path extrusionOk="0" h="2052" w="2051">
                  <a:moveTo>
                    <a:pt x="1" y="1"/>
                  </a:moveTo>
                  <a:lnTo>
                    <a:pt x="1" y="2052"/>
                  </a:lnTo>
                  <a:lnTo>
                    <a:pt x="2050" y="2052"/>
                  </a:lnTo>
                  <a:lnTo>
                    <a:pt x="205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55"/>
            <p:cNvSpPr/>
            <p:nvPr/>
          </p:nvSpPr>
          <p:spPr>
            <a:xfrm>
              <a:off x="2002300" y="3203950"/>
              <a:ext cx="51300" cy="51300"/>
            </a:xfrm>
            <a:custGeom>
              <a:rect b="b" l="l" r="r" t="t"/>
              <a:pathLst>
                <a:path extrusionOk="0" h="2052" w="2052">
                  <a:moveTo>
                    <a:pt x="0" y="1"/>
                  </a:moveTo>
                  <a:lnTo>
                    <a:pt x="0" y="2052"/>
                  </a:lnTo>
                  <a:lnTo>
                    <a:pt x="2051" y="2052"/>
                  </a:lnTo>
                  <a:lnTo>
                    <a:pt x="205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55"/>
            <p:cNvSpPr/>
            <p:nvPr/>
          </p:nvSpPr>
          <p:spPr>
            <a:xfrm>
              <a:off x="2053575" y="3203950"/>
              <a:ext cx="51250" cy="51300"/>
            </a:xfrm>
            <a:custGeom>
              <a:rect b="b" l="l" r="r" t="t"/>
              <a:pathLst>
                <a:path extrusionOk="0" h="2052" w="2050">
                  <a:moveTo>
                    <a:pt x="0" y="1"/>
                  </a:moveTo>
                  <a:lnTo>
                    <a:pt x="0" y="2052"/>
                  </a:lnTo>
                  <a:lnTo>
                    <a:pt x="2050" y="2052"/>
                  </a:lnTo>
                  <a:lnTo>
                    <a:pt x="205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55"/>
            <p:cNvSpPr/>
            <p:nvPr/>
          </p:nvSpPr>
          <p:spPr>
            <a:xfrm>
              <a:off x="2104800" y="3203950"/>
              <a:ext cx="51300" cy="51300"/>
            </a:xfrm>
            <a:custGeom>
              <a:rect b="b" l="l" r="r" t="t"/>
              <a:pathLst>
                <a:path extrusionOk="0" h="2052" w="2052">
                  <a:moveTo>
                    <a:pt x="1" y="1"/>
                  </a:moveTo>
                  <a:lnTo>
                    <a:pt x="1" y="2052"/>
                  </a:lnTo>
                  <a:lnTo>
                    <a:pt x="2052" y="2052"/>
                  </a:lnTo>
                  <a:lnTo>
                    <a:pt x="205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55"/>
            <p:cNvSpPr/>
            <p:nvPr/>
          </p:nvSpPr>
          <p:spPr>
            <a:xfrm>
              <a:off x="2156075" y="3203950"/>
              <a:ext cx="51275" cy="51300"/>
            </a:xfrm>
            <a:custGeom>
              <a:rect b="b" l="l" r="r" t="t"/>
              <a:pathLst>
                <a:path extrusionOk="0" h="2052" w="2051">
                  <a:moveTo>
                    <a:pt x="1" y="1"/>
                  </a:moveTo>
                  <a:lnTo>
                    <a:pt x="1" y="2052"/>
                  </a:lnTo>
                  <a:lnTo>
                    <a:pt x="2050" y="2052"/>
                  </a:lnTo>
                  <a:lnTo>
                    <a:pt x="205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55"/>
            <p:cNvSpPr/>
            <p:nvPr/>
          </p:nvSpPr>
          <p:spPr>
            <a:xfrm>
              <a:off x="1880575" y="3389775"/>
              <a:ext cx="51300" cy="19225"/>
            </a:xfrm>
            <a:custGeom>
              <a:rect b="b" l="l" r="r" t="t"/>
              <a:pathLst>
                <a:path extrusionOk="0" h="769" w="2052">
                  <a:moveTo>
                    <a:pt x="0" y="1"/>
                  </a:moveTo>
                  <a:lnTo>
                    <a:pt x="0" y="769"/>
                  </a:lnTo>
                  <a:lnTo>
                    <a:pt x="2051" y="769"/>
                  </a:lnTo>
                  <a:lnTo>
                    <a:pt x="205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55"/>
            <p:cNvSpPr/>
            <p:nvPr/>
          </p:nvSpPr>
          <p:spPr>
            <a:xfrm>
              <a:off x="2175275" y="3146300"/>
              <a:ext cx="19250" cy="38475"/>
            </a:xfrm>
            <a:custGeom>
              <a:rect b="b" l="l" r="r" t="t"/>
              <a:pathLst>
                <a:path extrusionOk="0" h="1539" w="770">
                  <a:moveTo>
                    <a:pt x="1" y="1"/>
                  </a:moveTo>
                  <a:lnTo>
                    <a:pt x="1" y="1539"/>
                  </a:lnTo>
                  <a:lnTo>
                    <a:pt x="769" y="1539"/>
                  </a:lnTo>
                  <a:lnTo>
                    <a:pt x="769"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55"/>
            <p:cNvSpPr/>
            <p:nvPr/>
          </p:nvSpPr>
          <p:spPr>
            <a:xfrm>
              <a:off x="2040775" y="3159125"/>
              <a:ext cx="32025" cy="12825"/>
            </a:xfrm>
            <a:custGeom>
              <a:rect b="b" l="l" r="r" t="t"/>
              <a:pathLst>
                <a:path extrusionOk="0" h="513" w="1281">
                  <a:moveTo>
                    <a:pt x="256" y="1"/>
                  </a:moveTo>
                  <a:cubicBezTo>
                    <a:pt x="114" y="1"/>
                    <a:pt x="0" y="115"/>
                    <a:pt x="0" y="257"/>
                  </a:cubicBezTo>
                  <a:cubicBezTo>
                    <a:pt x="0" y="398"/>
                    <a:pt x="114" y="513"/>
                    <a:pt x="256" y="513"/>
                  </a:cubicBezTo>
                  <a:lnTo>
                    <a:pt x="1025" y="513"/>
                  </a:lnTo>
                  <a:cubicBezTo>
                    <a:pt x="1166" y="513"/>
                    <a:pt x="1280" y="398"/>
                    <a:pt x="1280" y="257"/>
                  </a:cubicBezTo>
                  <a:cubicBezTo>
                    <a:pt x="1280" y="115"/>
                    <a:pt x="1166" y="1"/>
                    <a:pt x="102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55"/>
            <p:cNvSpPr/>
            <p:nvPr/>
          </p:nvSpPr>
          <p:spPr>
            <a:xfrm>
              <a:off x="2079225" y="3159125"/>
              <a:ext cx="31975" cy="12825"/>
            </a:xfrm>
            <a:custGeom>
              <a:rect b="b" l="l" r="r" t="t"/>
              <a:pathLst>
                <a:path extrusionOk="0" h="513" w="1279">
                  <a:moveTo>
                    <a:pt x="255" y="1"/>
                  </a:moveTo>
                  <a:cubicBezTo>
                    <a:pt x="114" y="1"/>
                    <a:pt x="0" y="115"/>
                    <a:pt x="0" y="257"/>
                  </a:cubicBezTo>
                  <a:cubicBezTo>
                    <a:pt x="0" y="398"/>
                    <a:pt x="114" y="513"/>
                    <a:pt x="255" y="513"/>
                  </a:cubicBezTo>
                  <a:lnTo>
                    <a:pt x="1024" y="513"/>
                  </a:lnTo>
                  <a:cubicBezTo>
                    <a:pt x="1165" y="513"/>
                    <a:pt x="1279" y="398"/>
                    <a:pt x="1279" y="257"/>
                  </a:cubicBezTo>
                  <a:cubicBezTo>
                    <a:pt x="1279" y="115"/>
                    <a:pt x="1165" y="1"/>
                    <a:pt x="102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55"/>
            <p:cNvSpPr/>
            <p:nvPr/>
          </p:nvSpPr>
          <p:spPr>
            <a:xfrm>
              <a:off x="2066350" y="3146300"/>
              <a:ext cx="19275" cy="38475"/>
            </a:xfrm>
            <a:custGeom>
              <a:rect b="b" l="l" r="r" t="t"/>
              <a:pathLst>
                <a:path extrusionOk="0" h="1539" w="771">
                  <a:moveTo>
                    <a:pt x="1" y="1"/>
                  </a:moveTo>
                  <a:lnTo>
                    <a:pt x="1" y="1539"/>
                  </a:lnTo>
                  <a:lnTo>
                    <a:pt x="770" y="1539"/>
                  </a:lnTo>
                  <a:lnTo>
                    <a:pt x="77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55"/>
            <p:cNvSpPr/>
            <p:nvPr/>
          </p:nvSpPr>
          <p:spPr>
            <a:xfrm>
              <a:off x="1970300" y="3159125"/>
              <a:ext cx="44850" cy="12825"/>
            </a:xfrm>
            <a:custGeom>
              <a:rect b="b" l="l" r="r" t="t"/>
              <a:pathLst>
                <a:path extrusionOk="0" h="513" w="1794">
                  <a:moveTo>
                    <a:pt x="255" y="1"/>
                  </a:moveTo>
                  <a:cubicBezTo>
                    <a:pt x="114" y="1"/>
                    <a:pt x="0" y="115"/>
                    <a:pt x="0" y="257"/>
                  </a:cubicBezTo>
                  <a:cubicBezTo>
                    <a:pt x="0" y="398"/>
                    <a:pt x="114" y="513"/>
                    <a:pt x="255" y="513"/>
                  </a:cubicBezTo>
                  <a:lnTo>
                    <a:pt x="1537" y="513"/>
                  </a:lnTo>
                  <a:cubicBezTo>
                    <a:pt x="1678" y="513"/>
                    <a:pt x="1793" y="398"/>
                    <a:pt x="1793" y="257"/>
                  </a:cubicBezTo>
                  <a:cubicBezTo>
                    <a:pt x="1793" y="115"/>
                    <a:pt x="1678" y="1"/>
                    <a:pt x="153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55"/>
            <p:cNvSpPr/>
            <p:nvPr/>
          </p:nvSpPr>
          <p:spPr>
            <a:xfrm>
              <a:off x="1944675" y="3159125"/>
              <a:ext cx="19225" cy="12825"/>
            </a:xfrm>
            <a:custGeom>
              <a:rect b="b" l="l" r="r" t="t"/>
              <a:pathLst>
                <a:path extrusionOk="0" h="513" w="769">
                  <a:moveTo>
                    <a:pt x="256" y="1"/>
                  </a:moveTo>
                  <a:cubicBezTo>
                    <a:pt x="114" y="1"/>
                    <a:pt x="0" y="115"/>
                    <a:pt x="0" y="257"/>
                  </a:cubicBezTo>
                  <a:cubicBezTo>
                    <a:pt x="0" y="398"/>
                    <a:pt x="114" y="513"/>
                    <a:pt x="256" y="513"/>
                  </a:cubicBezTo>
                  <a:lnTo>
                    <a:pt x="513" y="513"/>
                  </a:lnTo>
                  <a:cubicBezTo>
                    <a:pt x="655" y="513"/>
                    <a:pt x="769" y="398"/>
                    <a:pt x="769" y="257"/>
                  </a:cubicBezTo>
                  <a:cubicBezTo>
                    <a:pt x="769" y="115"/>
                    <a:pt x="655" y="1"/>
                    <a:pt x="51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55"/>
            <p:cNvSpPr/>
            <p:nvPr/>
          </p:nvSpPr>
          <p:spPr>
            <a:xfrm>
              <a:off x="1957475" y="3146300"/>
              <a:ext cx="19225" cy="38475"/>
            </a:xfrm>
            <a:custGeom>
              <a:rect b="b" l="l" r="r" t="t"/>
              <a:pathLst>
                <a:path extrusionOk="0" h="1539" w="769">
                  <a:moveTo>
                    <a:pt x="0" y="1"/>
                  </a:moveTo>
                  <a:lnTo>
                    <a:pt x="0" y="1539"/>
                  </a:lnTo>
                  <a:lnTo>
                    <a:pt x="768" y="1539"/>
                  </a:lnTo>
                  <a:lnTo>
                    <a:pt x="768"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5" name="Google Shape;2025;p55"/>
          <p:cNvGrpSpPr/>
          <p:nvPr/>
        </p:nvGrpSpPr>
        <p:grpSpPr>
          <a:xfrm>
            <a:off x="2594144" y="2131994"/>
            <a:ext cx="372775" cy="371625"/>
            <a:chOff x="2332525" y="3077875"/>
            <a:chExt cx="372775" cy="371625"/>
          </a:xfrm>
        </p:grpSpPr>
        <p:sp>
          <p:nvSpPr>
            <p:cNvPr id="2026" name="Google Shape;2026;p55"/>
            <p:cNvSpPr/>
            <p:nvPr/>
          </p:nvSpPr>
          <p:spPr>
            <a:xfrm>
              <a:off x="2692875" y="3331425"/>
              <a:ext cx="3550" cy="5575"/>
            </a:xfrm>
            <a:custGeom>
              <a:rect b="b" l="l" r="r" t="t"/>
              <a:pathLst>
                <a:path extrusionOk="0" h="223" w="142">
                  <a:moveTo>
                    <a:pt x="0" y="222"/>
                  </a:moveTo>
                  <a:cubicBezTo>
                    <a:pt x="63" y="160"/>
                    <a:pt x="111" y="84"/>
                    <a:pt x="142" y="0"/>
                  </a:cubicBezTo>
                  <a:cubicBezTo>
                    <a:pt x="111" y="84"/>
                    <a:pt x="63" y="160"/>
                    <a:pt x="0" y="222"/>
                  </a:cubicBezTo>
                  <a:close/>
                </a:path>
              </a:pathLst>
            </a:custGeom>
            <a:solidFill>
              <a:srgbClr val="F9C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55"/>
            <p:cNvSpPr/>
            <p:nvPr/>
          </p:nvSpPr>
          <p:spPr>
            <a:xfrm>
              <a:off x="2409425" y="3077875"/>
              <a:ext cx="283500" cy="371625"/>
            </a:xfrm>
            <a:custGeom>
              <a:rect b="b" l="l" r="r" t="t"/>
              <a:pathLst>
                <a:path extrusionOk="0" h="14865" w="11340">
                  <a:moveTo>
                    <a:pt x="11340" y="10363"/>
                  </a:moveTo>
                  <a:cubicBezTo>
                    <a:pt x="11338" y="10365"/>
                    <a:pt x="11337" y="10366"/>
                    <a:pt x="11335" y="10367"/>
                  </a:cubicBezTo>
                  <a:lnTo>
                    <a:pt x="11335" y="10367"/>
                  </a:lnTo>
                  <a:cubicBezTo>
                    <a:pt x="11337" y="10366"/>
                    <a:pt x="11338" y="10365"/>
                    <a:pt x="11340" y="10363"/>
                  </a:cubicBezTo>
                  <a:close/>
                  <a:moveTo>
                    <a:pt x="11335" y="10367"/>
                  </a:moveTo>
                  <a:cubicBezTo>
                    <a:pt x="11320" y="10382"/>
                    <a:pt x="11304" y="10396"/>
                    <a:pt x="11287" y="10409"/>
                  </a:cubicBezTo>
                  <a:lnTo>
                    <a:pt x="11287" y="10409"/>
                  </a:lnTo>
                  <a:cubicBezTo>
                    <a:pt x="11304" y="10396"/>
                    <a:pt x="11320" y="10382"/>
                    <a:pt x="11335" y="10367"/>
                  </a:cubicBezTo>
                  <a:close/>
                  <a:moveTo>
                    <a:pt x="3124" y="1"/>
                  </a:moveTo>
                  <a:cubicBezTo>
                    <a:pt x="2580" y="1"/>
                    <a:pt x="2033" y="186"/>
                    <a:pt x="1587" y="558"/>
                  </a:cubicBezTo>
                  <a:cubicBezTo>
                    <a:pt x="1224" y="860"/>
                    <a:pt x="765" y="1026"/>
                    <a:pt x="291" y="1026"/>
                  </a:cubicBezTo>
                  <a:lnTo>
                    <a:pt x="0" y="1026"/>
                  </a:lnTo>
                  <a:lnTo>
                    <a:pt x="0" y="2563"/>
                  </a:lnTo>
                  <a:lnTo>
                    <a:pt x="377" y="2563"/>
                  </a:lnTo>
                  <a:cubicBezTo>
                    <a:pt x="798" y="2563"/>
                    <a:pt x="1209" y="2432"/>
                    <a:pt x="1552" y="2188"/>
                  </a:cubicBezTo>
                  <a:lnTo>
                    <a:pt x="2286" y="1665"/>
                  </a:lnTo>
                  <a:cubicBezTo>
                    <a:pt x="2494" y="1517"/>
                    <a:pt x="2730" y="1449"/>
                    <a:pt x="2963" y="1449"/>
                  </a:cubicBezTo>
                  <a:cubicBezTo>
                    <a:pt x="3505" y="1449"/>
                    <a:pt x="4022" y="1820"/>
                    <a:pt x="4091" y="2411"/>
                  </a:cubicBezTo>
                  <a:cubicBezTo>
                    <a:pt x="4097" y="2460"/>
                    <a:pt x="4100" y="2511"/>
                    <a:pt x="4100" y="2560"/>
                  </a:cubicBezTo>
                  <a:lnTo>
                    <a:pt x="4100" y="11422"/>
                  </a:lnTo>
                  <a:cubicBezTo>
                    <a:pt x="4100" y="13256"/>
                    <a:pt x="5532" y="14828"/>
                    <a:pt x="7366" y="14864"/>
                  </a:cubicBezTo>
                  <a:cubicBezTo>
                    <a:pt x="7387" y="14864"/>
                    <a:pt x="7409" y="14864"/>
                    <a:pt x="7431" y="14864"/>
                  </a:cubicBezTo>
                  <a:cubicBezTo>
                    <a:pt x="9332" y="14864"/>
                    <a:pt x="10862" y="13270"/>
                    <a:pt x="10758" y="11345"/>
                  </a:cubicBezTo>
                  <a:cubicBezTo>
                    <a:pt x="10737" y="10969"/>
                    <a:pt x="10955" y="10643"/>
                    <a:pt x="11264" y="10428"/>
                  </a:cubicBezTo>
                  <a:cubicBezTo>
                    <a:pt x="11272" y="10422"/>
                    <a:pt x="11280" y="10416"/>
                    <a:pt x="11287" y="10409"/>
                  </a:cubicBezTo>
                  <a:lnTo>
                    <a:pt x="11287" y="10409"/>
                  </a:lnTo>
                  <a:cubicBezTo>
                    <a:pt x="11160" y="10510"/>
                    <a:pt x="10991" y="10558"/>
                    <a:pt x="10793" y="10558"/>
                  </a:cubicBezTo>
                  <a:cubicBezTo>
                    <a:pt x="10172" y="10558"/>
                    <a:pt x="9268" y="10085"/>
                    <a:pt x="8468" y="9286"/>
                  </a:cubicBezTo>
                  <a:cubicBezTo>
                    <a:pt x="7888" y="8706"/>
                    <a:pt x="7482" y="8074"/>
                    <a:pt x="7302" y="7532"/>
                  </a:cubicBezTo>
                  <a:lnTo>
                    <a:pt x="7302" y="7532"/>
                  </a:lnTo>
                  <a:cubicBezTo>
                    <a:pt x="7303" y="7537"/>
                    <a:pt x="7305" y="7543"/>
                    <a:pt x="7307" y="7548"/>
                  </a:cubicBezTo>
                  <a:cubicBezTo>
                    <a:pt x="7535" y="8215"/>
                    <a:pt x="7688" y="8904"/>
                    <a:pt x="7688" y="9608"/>
                  </a:cubicBezTo>
                  <a:lnTo>
                    <a:pt x="7688" y="11490"/>
                  </a:lnTo>
                  <a:cubicBezTo>
                    <a:pt x="7688" y="12025"/>
                    <a:pt x="7296" y="12502"/>
                    <a:pt x="6763" y="12553"/>
                  </a:cubicBezTo>
                  <a:cubicBezTo>
                    <a:pt x="6728" y="12556"/>
                    <a:pt x="6694" y="12558"/>
                    <a:pt x="6660" y="12558"/>
                  </a:cubicBezTo>
                  <a:cubicBezTo>
                    <a:pt x="6102" y="12558"/>
                    <a:pt x="5636" y="12104"/>
                    <a:pt x="5636" y="11533"/>
                  </a:cubicBezTo>
                  <a:lnTo>
                    <a:pt x="5636" y="11020"/>
                  </a:lnTo>
                  <a:lnTo>
                    <a:pt x="5381" y="11020"/>
                  </a:lnTo>
                  <a:lnTo>
                    <a:pt x="5126" y="10764"/>
                  </a:lnTo>
                  <a:lnTo>
                    <a:pt x="5126" y="10251"/>
                  </a:lnTo>
                  <a:lnTo>
                    <a:pt x="5381" y="9995"/>
                  </a:lnTo>
                  <a:lnTo>
                    <a:pt x="5636" y="9995"/>
                  </a:lnTo>
                  <a:lnTo>
                    <a:pt x="5636" y="9227"/>
                  </a:lnTo>
                  <a:lnTo>
                    <a:pt x="5381" y="9227"/>
                  </a:lnTo>
                  <a:lnTo>
                    <a:pt x="5126" y="8970"/>
                  </a:lnTo>
                  <a:lnTo>
                    <a:pt x="5126" y="8458"/>
                  </a:lnTo>
                  <a:lnTo>
                    <a:pt x="5381" y="8202"/>
                  </a:lnTo>
                  <a:lnTo>
                    <a:pt x="5636" y="8202"/>
                  </a:lnTo>
                  <a:lnTo>
                    <a:pt x="5636" y="7432"/>
                  </a:lnTo>
                  <a:lnTo>
                    <a:pt x="5381" y="7432"/>
                  </a:lnTo>
                  <a:lnTo>
                    <a:pt x="5126" y="7176"/>
                  </a:lnTo>
                  <a:lnTo>
                    <a:pt x="5126" y="6665"/>
                  </a:lnTo>
                  <a:lnTo>
                    <a:pt x="5381" y="6407"/>
                  </a:lnTo>
                  <a:lnTo>
                    <a:pt x="5636" y="6407"/>
                  </a:lnTo>
                  <a:lnTo>
                    <a:pt x="5636" y="5640"/>
                  </a:lnTo>
                  <a:lnTo>
                    <a:pt x="5381" y="5640"/>
                  </a:lnTo>
                  <a:lnTo>
                    <a:pt x="5126" y="5384"/>
                  </a:lnTo>
                  <a:lnTo>
                    <a:pt x="5126" y="4871"/>
                  </a:lnTo>
                  <a:lnTo>
                    <a:pt x="5381" y="4614"/>
                  </a:lnTo>
                  <a:lnTo>
                    <a:pt x="5636" y="4614"/>
                  </a:lnTo>
                  <a:lnTo>
                    <a:pt x="5636" y="3846"/>
                  </a:lnTo>
                  <a:lnTo>
                    <a:pt x="5381" y="3846"/>
                  </a:lnTo>
                  <a:lnTo>
                    <a:pt x="5126" y="3588"/>
                  </a:lnTo>
                  <a:lnTo>
                    <a:pt x="5126" y="3076"/>
                  </a:lnTo>
                  <a:lnTo>
                    <a:pt x="5381" y="2820"/>
                  </a:lnTo>
                  <a:lnTo>
                    <a:pt x="5636" y="2820"/>
                  </a:lnTo>
                  <a:cubicBezTo>
                    <a:pt x="5639" y="2057"/>
                    <a:pt x="5355" y="1321"/>
                    <a:pt x="4842" y="756"/>
                  </a:cubicBezTo>
                  <a:cubicBezTo>
                    <a:pt x="4387" y="253"/>
                    <a:pt x="3758" y="1"/>
                    <a:pt x="312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55"/>
            <p:cNvSpPr/>
            <p:nvPr/>
          </p:nvSpPr>
          <p:spPr>
            <a:xfrm>
              <a:off x="2575975" y="3334150"/>
              <a:ext cx="51250" cy="38475"/>
            </a:xfrm>
            <a:custGeom>
              <a:rect b="b" l="l" r="r" t="t"/>
              <a:pathLst>
                <a:path extrusionOk="0" h="1539" w="2050">
                  <a:moveTo>
                    <a:pt x="769" y="0"/>
                  </a:moveTo>
                  <a:cubicBezTo>
                    <a:pt x="344" y="0"/>
                    <a:pt x="0" y="345"/>
                    <a:pt x="0" y="770"/>
                  </a:cubicBezTo>
                  <a:cubicBezTo>
                    <a:pt x="0" y="1195"/>
                    <a:pt x="344" y="1538"/>
                    <a:pt x="769" y="1538"/>
                  </a:cubicBezTo>
                  <a:lnTo>
                    <a:pt x="1793" y="1538"/>
                  </a:lnTo>
                  <a:cubicBezTo>
                    <a:pt x="1936" y="1538"/>
                    <a:pt x="2050" y="1424"/>
                    <a:pt x="2050" y="1282"/>
                  </a:cubicBezTo>
                  <a:cubicBezTo>
                    <a:pt x="2050" y="1141"/>
                    <a:pt x="1936" y="1025"/>
                    <a:pt x="1793" y="1025"/>
                  </a:cubicBezTo>
                  <a:lnTo>
                    <a:pt x="769" y="1025"/>
                  </a:lnTo>
                  <a:cubicBezTo>
                    <a:pt x="766" y="1025"/>
                    <a:pt x="764" y="1025"/>
                    <a:pt x="762" y="1025"/>
                  </a:cubicBezTo>
                  <a:cubicBezTo>
                    <a:pt x="621" y="1025"/>
                    <a:pt x="507" y="911"/>
                    <a:pt x="507" y="770"/>
                  </a:cubicBezTo>
                  <a:cubicBezTo>
                    <a:pt x="507" y="629"/>
                    <a:pt x="621" y="513"/>
                    <a:pt x="762" y="513"/>
                  </a:cubicBezTo>
                  <a:cubicBezTo>
                    <a:pt x="764" y="513"/>
                    <a:pt x="766" y="513"/>
                    <a:pt x="769" y="513"/>
                  </a:cubicBezTo>
                  <a:lnTo>
                    <a:pt x="1793" y="513"/>
                  </a:lnTo>
                  <a:cubicBezTo>
                    <a:pt x="1933" y="510"/>
                    <a:pt x="2044" y="397"/>
                    <a:pt x="2044" y="257"/>
                  </a:cubicBezTo>
                  <a:cubicBezTo>
                    <a:pt x="2044" y="118"/>
                    <a:pt x="1933" y="4"/>
                    <a:pt x="179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55"/>
            <p:cNvSpPr/>
            <p:nvPr/>
          </p:nvSpPr>
          <p:spPr>
            <a:xfrm>
              <a:off x="2492700" y="3276500"/>
              <a:ext cx="38400" cy="12825"/>
            </a:xfrm>
            <a:custGeom>
              <a:rect b="b" l="l" r="r" t="t"/>
              <a:pathLst>
                <a:path extrusionOk="0" h="513" w="1536">
                  <a:moveTo>
                    <a:pt x="256" y="0"/>
                  </a:moveTo>
                  <a:cubicBezTo>
                    <a:pt x="115" y="0"/>
                    <a:pt x="0" y="116"/>
                    <a:pt x="0" y="257"/>
                  </a:cubicBezTo>
                  <a:cubicBezTo>
                    <a:pt x="0" y="398"/>
                    <a:pt x="115" y="512"/>
                    <a:pt x="256" y="512"/>
                  </a:cubicBezTo>
                  <a:lnTo>
                    <a:pt x="1281" y="512"/>
                  </a:lnTo>
                  <a:cubicBezTo>
                    <a:pt x="1422" y="512"/>
                    <a:pt x="1536" y="398"/>
                    <a:pt x="1536" y="257"/>
                  </a:cubicBezTo>
                  <a:cubicBezTo>
                    <a:pt x="1536" y="116"/>
                    <a:pt x="1422" y="0"/>
                    <a:pt x="128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55"/>
            <p:cNvSpPr/>
            <p:nvPr/>
          </p:nvSpPr>
          <p:spPr>
            <a:xfrm>
              <a:off x="2492825" y="3302125"/>
              <a:ext cx="38150" cy="12850"/>
            </a:xfrm>
            <a:custGeom>
              <a:rect b="b" l="l" r="r" t="t"/>
              <a:pathLst>
                <a:path extrusionOk="0" h="514" w="1526">
                  <a:moveTo>
                    <a:pt x="251" y="0"/>
                  </a:moveTo>
                  <a:cubicBezTo>
                    <a:pt x="112" y="4"/>
                    <a:pt x="0" y="118"/>
                    <a:pt x="0" y="257"/>
                  </a:cubicBezTo>
                  <a:cubicBezTo>
                    <a:pt x="0" y="397"/>
                    <a:pt x="112" y="511"/>
                    <a:pt x="251" y="513"/>
                  </a:cubicBezTo>
                  <a:lnTo>
                    <a:pt x="1276" y="513"/>
                  </a:lnTo>
                  <a:cubicBezTo>
                    <a:pt x="1414" y="511"/>
                    <a:pt x="1526" y="397"/>
                    <a:pt x="1526" y="257"/>
                  </a:cubicBezTo>
                  <a:cubicBezTo>
                    <a:pt x="1526" y="118"/>
                    <a:pt x="1414" y="4"/>
                    <a:pt x="127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55"/>
            <p:cNvSpPr/>
            <p:nvPr/>
          </p:nvSpPr>
          <p:spPr>
            <a:xfrm>
              <a:off x="2492525" y="3186825"/>
              <a:ext cx="38775" cy="12800"/>
            </a:xfrm>
            <a:custGeom>
              <a:rect b="b" l="l" r="r" t="t"/>
              <a:pathLst>
                <a:path extrusionOk="0" h="512" w="1551">
                  <a:moveTo>
                    <a:pt x="256" y="1"/>
                  </a:moveTo>
                  <a:cubicBezTo>
                    <a:pt x="115" y="1"/>
                    <a:pt x="0" y="115"/>
                    <a:pt x="0" y="256"/>
                  </a:cubicBezTo>
                  <a:cubicBezTo>
                    <a:pt x="0" y="398"/>
                    <a:pt x="115" y="512"/>
                    <a:pt x="256" y="512"/>
                  </a:cubicBezTo>
                  <a:cubicBezTo>
                    <a:pt x="258" y="512"/>
                    <a:pt x="260" y="512"/>
                    <a:pt x="263" y="512"/>
                  </a:cubicBezTo>
                  <a:lnTo>
                    <a:pt x="1288" y="512"/>
                  </a:lnTo>
                  <a:cubicBezTo>
                    <a:pt x="1290" y="512"/>
                    <a:pt x="1292" y="512"/>
                    <a:pt x="1294" y="512"/>
                  </a:cubicBezTo>
                  <a:cubicBezTo>
                    <a:pt x="1435" y="512"/>
                    <a:pt x="1550" y="398"/>
                    <a:pt x="1550" y="256"/>
                  </a:cubicBezTo>
                  <a:cubicBezTo>
                    <a:pt x="1550" y="115"/>
                    <a:pt x="1435" y="1"/>
                    <a:pt x="1294" y="1"/>
                  </a:cubicBezTo>
                  <a:cubicBezTo>
                    <a:pt x="1292" y="1"/>
                    <a:pt x="1290" y="1"/>
                    <a:pt x="1288" y="1"/>
                  </a:cubicBezTo>
                  <a:lnTo>
                    <a:pt x="263" y="1"/>
                  </a:lnTo>
                  <a:cubicBezTo>
                    <a:pt x="260" y="1"/>
                    <a:pt x="258" y="1"/>
                    <a:pt x="25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55"/>
            <p:cNvSpPr/>
            <p:nvPr/>
          </p:nvSpPr>
          <p:spPr>
            <a:xfrm>
              <a:off x="2492525" y="3212425"/>
              <a:ext cx="38775" cy="12850"/>
            </a:xfrm>
            <a:custGeom>
              <a:rect b="b" l="l" r="r" t="t"/>
              <a:pathLst>
                <a:path extrusionOk="0" h="514" w="1551">
                  <a:moveTo>
                    <a:pt x="258" y="1"/>
                  </a:moveTo>
                  <a:cubicBezTo>
                    <a:pt x="117" y="1"/>
                    <a:pt x="0" y="115"/>
                    <a:pt x="0" y="257"/>
                  </a:cubicBezTo>
                  <a:cubicBezTo>
                    <a:pt x="0" y="399"/>
                    <a:pt x="117" y="514"/>
                    <a:pt x="258" y="514"/>
                  </a:cubicBezTo>
                  <a:cubicBezTo>
                    <a:pt x="260" y="514"/>
                    <a:pt x="261" y="514"/>
                    <a:pt x="263" y="514"/>
                  </a:cubicBezTo>
                  <a:lnTo>
                    <a:pt x="1288" y="514"/>
                  </a:lnTo>
                  <a:cubicBezTo>
                    <a:pt x="1289" y="514"/>
                    <a:pt x="1291" y="514"/>
                    <a:pt x="1292" y="514"/>
                  </a:cubicBezTo>
                  <a:cubicBezTo>
                    <a:pt x="1434" y="514"/>
                    <a:pt x="1550" y="399"/>
                    <a:pt x="1550" y="257"/>
                  </a:cubicBezTo>
                  <a:cubicBezTo>
                    <a:pt x="1550" y="115"/>
                    <a:pt x="1434" y="1"/>
                    <a:pt x="1292" y="1"/>
                  </a:cubicBezTo>
                  <a:cubicBezTo>
                    <a:pt x="1291" y="1"/>
                    <a:pt x="1289" y="1"/>
                    <a:pt x="1288" y="1"/>
                  </a:cubicBezTo>
                  <a:lnTo>
                    <a:pt x="263" y="1"/>
                  </a:lnTo>
                  <a:cubicBezTo>
                    <a:pt x="261" y="1"/>
                    <a:pt x="260" y="1"/>
                    <a:pt x="25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55"/>
            <p:cNvSpPr/>
            <p:nvPr/>
          </p:nvSpPr>
          <p:spPr>
            <a:xfrm>
              <a:off x="2581750" y="3233375"/>
              <a:ext cx="123550" cy="108450"/>
            </a:xfrm>
            <a:custGeom>
              <a:rect b="b" l="l" r="r" t="t"/>
              <a:pathLst>
                <a:path extrusionOk="0" h="4338" w="4942">
                  <a:moveTo>
                    <a:pt x="1043" y="0"/>
                  </a:moveTo>
                  <a:cubicBezTo>
                    <a:pt x="817" y="0"/>
                    <a:pt x="628" y="63"/>
                    <a:pt x="496" y="195"/>
                  </a:cubicBezTo>
                  <a:cubicBezTo>
                    <a:pt x="0" y="688"/>
                    <a:pt x="484" y="1974"/>
                    <a:pt x="1575" y="3066"/>
                  </a:cubicBezTo>
                  <a:cubicBezTo>
                    <a:pt x="2374" y="3866"/>
                    <a:pt x="3279" y="4337"/>
                    <a:pt x="3900" y="4337"/>
                  </a:cubicBezTo>
                  <a:cubicBezTo>
                    <a:pt x="4125" y="4337"/>
                    <a:pt x="4314" y="4275"/>
                    <a:pt x="4445" y="4143"/>
                  </a:cubicBezTo>
                  <a:cubicBezTo>
                    <a:pt x="4941" y="3650"/>
                    <a:pt x="4458" y="2362"/>
                    <a:pt x="3368" y="1271"/>
                  </a:cubicBezTo>
                  <a:cubicBezTo>
                    <a:pt x="2568" y="471"/>
                    <a:pt x="1664" y="0"/>
                    <a:pt x="104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55"/>
            <p:cNvSpPr/>
            <p:nvPr/>
          </p:nvSpPr>
          <p:spPr>
            <a:xfrm>
              <a:off x="2390150" y="3097125"/>
              <a:ext cx="19275" cy="51300"/>
            </a:xfrm>
            <a:custGeom>
              <a:rect b="b" l="l" r="r" t="t"/>
              <a:pathLst>
                <a:path extrusionOk="0" h="2052" w="771">
                  <a:moveTo>
                    <a:pt x="1" y="0"/>
                  </a:moveTo>
                  <a:lnTo>
                    <a:pt x="1" y="2051"/>
                  </a:lnTo>
                  <a:lnTo>
                    <a:pt x="770" y="2051"/>
                  </a:lnTo>
                  <a:lnTo>
                    <a:pt x="77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55"/>
            <p:cNvSpPr/>
            <p:nvPr/>
          </p:nvSpPr>
          <p:spPr>
            <a:xfrm>
              <a:off x="2364575" y="3103525"/>
              <a:ext cx="25600" cy="38450"/>
            </a:xfrm>
            <a:custGeom>
              <a:rect b="b" l="l" r="r" t="t"/>
              <a:pathLst>
                <a:path extrusionOk="0" h="1538" w="1024">
                  <a:moveTo>
                    <a:pt x="0" y="1"/>
                  </a:moveTo>
                  <a:lnTo>
                    <a:pt x="0" y="1537"/>
                  </a:lnTo>
                  <a:lnTo>
                    <a:pt x="1024" y="1537"/>
                  </a:lnTo>
                  <a:lnTo>
                    <a:pt x="102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55"/>
            <p:cNvSpPr/>
            <p:nvPr/>
          </p:nvSpPr>
          <p:spPr>
            <a:xfrm>
              <a:off x="2332525" y="3103525"/>
              <a:ext cx="32075" cy="38475"/>
            </a:xfrm>
            <a:custGeom>
              <a:rect b="b" l="l" r="r" t="t"/>
              <a:pathLst>
                <a:path extrusionOk="0" h="1539" w="1283">
                  <a:moveTo>
                    <a:pt x="1282" y="1"/>
                  </a:moveTo>
                  <a:lnTo>
                    <a:pt x="1" y="770"/>
                  </a:lnTo>
                  <a:lnTo>
                    <a:pt x="1" y="1539"/>
                  </a:lnTo>
                  <a:lnTo>
                    <a:pt x="1282" y="1539"/>
                  </a:lnTo>
                  <a:lnTo>
                    <a:pt x="1282" y="1"/>
                  </a:lnTo>
                  <a:close/>
                </a:path>
              </a:pathLst>
            </a:custGeom>
            <a:solidFill>
              <a:srgbClr val="F9C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55"/>
            <p:cNvSpPr/>
            <p:nvPr/>
          </p:nvSpPr>
          <p:spPr>
            <a:xfrm>
              <a:off x="2537550" y="3148400"/>
              <a:ext cx="25650" cy="25600"/>
            </a:xfrm>
            <a:custGeom>
              <a:rect b="b" l="l" r="r" t="t"/>
              <a:pathLst>
                <a:path extrusionOk="0" h="1024" w="1026">
                  <a:moveTo>
                    <a:pt x="255" y="0"/>
                  </a:moveTo>
                  <a:lnTo>
                    <a:pt x="1" y="257"/>
                  </a:lnTo>
                  <a:lnTo>
                    <a:pt x="1" y="767"/>
                  </a:lnTo>
                  <a:lnTo>
                    <a:pt x="255" y="1024"/>
                  </a:lnTo>
                  <a:lnTo>
                    <a:pt x="768" y="1024"/>
                  </a:lnTo>
                  <a:lnTo>
                    <a:pt x="1026" y="767"/>
                  </a:lnTo>
                  <a:lnTo>
                    <a:pt x="1026" y="257"/>
                  </a:lnTo>
                  <a:lnTo>
                    <a:pt x="76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55"/>
            <p:cNvSpPr/>
            <p:nvPr/>
          </p:nvSpPr>
          <p:spPr>
            <a:xfrm>
              <a:off x="2537550" y="3193225"/>
              <a:ext cx="25650" cy="25675"/>
            </a:xfrm>
            <a:custGeom>
              <a:rect b="b" l="l" r="r" t="t"/>
              <a:pathLst>
                <a:path extrusionOk="0" h="1027" w="1026">
                  <a:moveTo>
                    <a:pt x="255" y="0"/>
                  </a:moveTo>
                  <a:lnTo>
                    <a:pt x="1" y="256"/>
                  </a:lnTo>
                  <a:lnTo>
                    <a:pt x="1" y="770"/>
                  </a:lnTo>
                  <a:lnTo>
                    <a:pt x="255" y="1026"/>
                  </a:lnTo>
                  <a:lnTo>
                    <a:pt x="768" y="1026"/>
                  </a:lnTo>
                  <a:lnTo>
                    <a:pt x="1026" y="769"/>
                  </a:lnTo>
                  <a:lnTo>
                    <a:pt x="1026" y="256"/>
                  </a:lnTo>
                  <a:lnTo>
                    <a:pt x="76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55"/>
            <p:cNvSpPr/>
            <p:nvPr/>
          </p:nvSpPr>
          <p:spPr>
            <a:xfrm>
              <a:off x="2537550" y="3238050"/>
              <a:ext cx="25650" cy="25650"/>
            </a:xfrm>
            <a:custGeom>
              <a:rect b="b" l="l" r="r" t="t"/>
              <a:pathLst>
                <a:path extrusionOk="0" h="1026" w="1026">
                  <a:moveTo>
                    <a:pt x="255" y="0"/>
                  </a:moveTo>
                  <a:lnTo>
                    <a:pt x="1" y="257"/>
                  </a:lnTo>
                  <a:lnTo>
                    <a:pt x="1" y="769"/>
                  </a:lnTo>
                  <a:lnTo>
                    <a:pt x="255" y="1025"/>
                  </a:lnTo>
                  <a:lnTo>
                    <a:pt x="768" y="1025"/>
                  </a:lnTo>
                  <a:lnTo>
                    <a:pt x="1026" y="769"/>
                  </a:lnTo>
                  <a:lnTo>
                    <a:pt x="1026" y="257"/>
                  </a:lnTo>
                  <a:lnTo>
                    <a:pt x="76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55"/>
            <p:cNvSpPr/>
            <p:nvPr/>
          </p:nvSpPr>
          <p:spPr>
            <a:xfrm>
              <a:off x="2537550" y="3282900"/>
              <a:ext cx="25650" cy="25650"/>
            </a:xfrm>
            <a:custGeom>
              <a:rect b="b" l="l" r="r" t="t"/>
              <a:pathLst>
                <a:path extrusionOk="0" h="1026" w="1026">
                  <a:moveTo>
                    <a:pt x="255" y="1"/>
                  </a:moveTo>
                  <a:lnTo>
                    <a:pt x="1" y="256"/>
                  </a:lnTo>
                  <a:lnTo>
                    <a:pt x="1" y="769"/>
                  </a:lnTo>
                  <a:lnTo>
                    <a:pt x="255" y="1026"/>
                  </a:lnTo>
                  <a:lnTo>
                    <a:pt x="768" y="1026"/>
                  </a:lnTo>
                  <a:lnTo>
                    <a:pt x="1026" y="769"/>
                  </a:lnTo>
                  <a:lnTo>
                    <a:pt x="1026" y="256"/>
                  </a:lnTo>
                  <a:lnTo>
                    <a:pt x="76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55"/>
            <p:cNvSpPr/>
            <p:nvPr/>
          </p:nvSpPr>
          <p:spPr>
            <a:xfrm>
              <a:off x="2537550" y="3327725"/>
              <a:ext cx="25650" cy="25650"/>
            </a:xfrm>
            <a:custGeom>
              <a:rect b="b" l="l" r="r" t="t"/>
              <a:pathLst>
                <a:path extrusionOk="0" h="1026" w="1026">
                  <a:moveTo>
                    <a:pt x="255" y="1"/>
                  </a:moveTo>
                  <a:lnTo>
                    <a:pt x="1" y="257"/>
                  </a:lnTo>
                  <a:lnTo>
                    <a:pt x="1" y="770"/>
                  </a:lnTo>
                  <a:lnTo>
                    <a:pt x="255" y="1026"/>
                  </a:lnTo>
                  <a:lnTo>
                    <a:pt x="768" y="1026"/>
                  </a:lnTo>
                  <a:lnTo>
                    <a:pt x="1026" y="770"/>
                  </a:lnTo>
                  <a:lnTo>
                    <a:pt x="1026" y="257"/>
                  </a:lnTo>
                  <a:lnTo>
                    <a:pt x="76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2" name="Google Shape;2042;p55"/>
          <p:cNvGrpSpPr/>
          <p:nvPr/>
        </p:nvGrpSpPr>
        <p:grpSpPr>
          <a:xfrm>
            <a:off x="7651138" y="2132006"/>
            <a:ext cx="371800" cy="371600"/>
            <a:chOff x="2661750" y="1580550"/>
            <a:chExt cx="371800" cy="371600"/>
          </a:xfrm>
        </p:grpSpPr>
        <p:sp>
          <p:nvSpPr>
            <p:cNvPr id="2043" name="Google Shape;2043;p55"/>
            <p:cNvSpPr/>
            <p:nvPr/>
          </p:nvSpPr>
          <p:spPr>
            <a:xfrm>
              <a:off x="2988350" y="1887875"/>
              <a:ext cx="19475" cy="64275"/>
            </a:xfrm>
            <a:custGeom>
              <a:rect b="b" l="l" r="r" t="t"/>
              <a:pathLst>
                <a:path extrusionOk="0" h="2571" w="779">
                  <a:moveTo>
                    <a:pt x="390" y="0"/>
                  </a:moveTo>
                  <a:cubicBezTo>
                    <a:pt x="174" y="0"/>
                    <a:pt x="0" y="177"/>
                    <a:pt x="4" y="393"/>
                  </a:cubicBezTo>
                  <a:lnTo>
                    <a:pt x="4" y="2186"/>
                  </a:lnTo>
                  <a:cubicBezTo>
                    <a:pt x="5" y="2399"/>
                    <a:pt x="177" y="2571"/>
                    <a:pt x="390" y="2571"/>
                  </a:cubicBezTo>
                  <a:lnTo>
                    <a:pt x="391" y="2569"/>
                  </a:lnTo>
                  <a:cubicBezTo>
                    <a:pt x="602" y="2569"/>
                    <a:pt x="774" y="2397"/>
                    <a:pt x="774" y="2186"/>
                  </a:cubicBezTo>
                  <a:lnTo>
                    <a:pt x="774" y="393"/>
                  </a:lnTo>
                  <a:cubicBezTo>
                    <a:pt x="779" y="177"/>
                    <a:pt x="604" y="0"/>
                    <a:pt x="390" y="0"/>
                  </a:cubicBezTo>
                  <a:close/>
                </a:path>
              </a:pathLst>
            </a:custGeom>
            <a:solidFill>
              <a:srgbClr val="F0C4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55"/>
            <p:cNvSpPr/>
            <p:nvPr/>
          </p:nvSpPr>
          <p:spPr>
            <a:xfrm>
              <a:off x="3007675" y="1907300"/>
              <a:ext cx="25875" cy="25650"/>
            </a:xfrm>
            <a:custGeom>
              <a:rect b="b" l="l" r="r" t="t"/>
              <a:pathLst>
                <a:path extrusionOk="0" h="1026" w="1035">
                  <a:moveTo>
                    <a:pt x="521" y="0"/>
                  </a:moveTo>
                  <a:cubicBezTo>
                    <a:pt x="518" y="0"/>
                    <a:pt x="515" y="0"/>
                    <a:pt x="512" y="0"/>
                  </a:cubicBezTo>
                  <a:lnTo>
                    <a:pt x="1" y="0"/>
                  </a:lnTo>
                  <a:lnTo>
                    <a:pt x="1" y="1025"/>
                  </a:lnTo>
                  <a:lnTo>
                    <a:pt x="512" y="1025"/>
                  </a:lnTo>
                  <a:cubicBezTo>
                    <a:pt x="515" y="1025"/>
                    <a:pt x="518" y="1025"/>
                    <a:pt x="521" y="1025"/>
                  </a:cubicBezTo>
                  <a:cubicBezTo>
                    <a:pt x="805" y="1025"/>
                    <a:pt x="1034" y="796"/>
                    <a:pt x="1034" y="512"/>
                  </a:cubicBezTo>
                  <a:cubicBezTo>
                    <a:pt x="1034" y="229"/>
                    <a:pt x="805" y="0"/>
                    <a:pt x="52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55"/>
            <p:cNvSpPr/>
            <p:nvPr/>
          </p:nvSpPr>
          <p:spPr>
            <a:xfrm>
              <a:off x="2661750" y="1580550"/>
              <a:ext cx="281900" cy="25"/>
            </a:xfrm>
            <a:custGeom>
              <a:rect b="b" l="l" r="r" t="t"/>
              <a:pathLst>
                <a:path extrusionOk="0" fill="none" h="1" w="11276">
                  <a:moveTo>
                    <a:pt x="1" y="1"/>
                  </a:moveTo>
                  <a:lnTo>
                    <a:pt x="11275" y="1"/>
                  </a:lnTo>
                </a:path>
              </a:pathLst>
            </a:custGeom>
            <a:noFill/>
            <a:ln cap="rnd" cmpd="sng" w="625">
              <a:solidFill>
                <a:srgbClr val="E4C05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55"/>
            <p:cNvSpPr/>
            <p:nvPr/>
          </p:nvSpPr>
          <p:spPr>
            <a:xfrm>
              <a:off x="2853925" y="1900875"/>
              <a:ext cx="134550" cy="38475"/>
            </a:xfrm>
            <a:custGeom>
              <a:rect b="b" l="l" r="r" t="t"/>
              <a:pathLst>
                <a:path extrusionOk="0" h="1539" w="5382">
                  <a:moveTo>
                    <a:pt x="3657" y="1"/>
                  </a:moveTo>
                  <a:cubicBezTo>
                    <a:pt x="2777" y="899"/>
                    <a:pt x="1595" y="1441"/>
                    <a:pt x="341" y="1520"/>
                  </a:cubicBezTo>
                  <a:cubicBezTo>
                    <a:pt x="228" y="1531"/>
                    <a:pt x="115" y="1539"/>
                    <a:pt x="1" y="1539"/>
                  </a:cubicBezTo>
                  <a:lnTo>
                    <a:pt x="5381" y="1539"/>
                  </a:lnTo>
                  <a:lnTo>
                    <a:pt x="538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55"/>
            <p:cNvSpPr/>
            <p:nvPr/>
          </p:nvSpPr>
          <p:spPr>
            <a:xfrm>
              <a:off x="2725825" y="1683075"/>
              <a:ext cx="256250" cy="256275"/>
            </a:xfrm>
            <a:custGeom>
              <a:rect b="b" l="l" r="r" t="t"/>
              <a:pathLst>
                <a:path extrusionOk="0" h="10251" w="10250">
                  <a:moveTo>
                    <a:pt x="5125" y="1283"/>
                  </a:moveTo>
                  <a:cubicBezTo>
                    <a:pt x="7249" y="1283"/>
                    <a:pt x="8970" y="3002"/>
                    <a:pt x="8970" y="5125"/>
                  </a:cubicBezTo>
                  <a:cubicBezTo>
                    <a:pt x="8970" y="7249"/>
                    <a:pt x="7248" y="8969"/>
                    <a:pt x="5126" y="8969"/>
                  </a:cubicBezTo>
                  <a:lnTo>
                    <a:pt x="5125" y="8969"/>
                  </a:lnTo>
                  <a:cubicBezTo>
                    <a:pt x="3001" y="8969"/>
                    <a:pt x="1282" y="7247"/>
                    <a:pt x="1282" y="5125"/>
                  </a:cubicBezTo>
                  <a:cubicBezTo>
                    <a:pt x="1282" y="3003"/>
                    <a:pt x="3001" y="1283"/>
                    <a:pt x="5125" y="1283"/>
                  </a:cubicBezTo>
                  <a:close/>
                  <a:moveTo>
                    <a:pt x="5125" y="0"/>
                  </a:moveTo>
                  <a:cubicBezTo>
                    <a:pt x="2293" y="0"/>
                    <a:pt x="1" y="2295"/>
                    <a:pt x="1" y="5125"/>
                  </a:cubicBezTo>
                  <a:cubicBezTo>
                    <a:pt x="1" y="7956"/>
                    <a:pt x="2293" y="10251"/>
                    <a:pt x="5125" y="10251"/>
                  </a:cubicBezTo>
                  <a:cubicBezTo>
                    <a:pt x="7957" y="10251"/>
                    <a:pt x="10250" y="7956"/>
                    <a:pt x="10250" y="5125"/>
                  </a:cubicBezTo>
                  <a:cubicBezTo>
                    <a:pt x="10250" y="2295"/>
                    <a:pt x="7956" y="0"/>
                    <a:pt x="512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55"/>
            <p:cNvSpPr/>
            <p:nvPr/>
          </p:nvSpPr>
          <p:spPr>
            <a:xfrm>
              <a:off x="2813775" y="1714275"/>
              <a:ext cx="142700" cy="193850"/>
            </a:xfrm>
            <a:custGeom>
              <a:rect b="b" l="l" r="r" t="t"/>
              <a:pathLst>
                <a:path extrusionOk="0" h="7754" w="5708">
                  <a:moveTo>
                    <a:pt x="3094" y="618"/>
                  </a:moveTo>
                  <a:cubicBezTo>
                    <a:pt x="4362" y="1195"/>
                    <a:pt x="5195" y="2468"/>
                    <a:pt x="5195" y="3877"/>
                  </a:cubicBezTo>
                  <a:cubicBezTo>
                    <a:pt x="5195" y="5286"/>
                    <a:pt x="4363" y="6560"/>
                    <a:pt x="3094" y="7138"/>
                  </a:cubicBezTo>
                  <a:cubicBezTo>
                    <a:pt x="2933" y="6574"/>
                    <a:pt x="2418" y="6184"/>
                    <a:pt x="1831" y="6184"/>
                  </a:cubicBezTo>
                  <a:lnTo>
                    <a:pt x="838" y="6184"/>
                  </a:lnTo>
                  <a:cubicBezTo>
                    <a:pt x="679" y="6182"/>
                    <a:pt x="558" y="6039"/>
                    <a:pt x="587" y="5882"/>
                  </a:cubicBezTo>
                  <a:cubicBezTo>
                    <a:pt x="606" y="5764"/>
                    <a:pt x="732" y="5671"/>
                    <a:pt x="869" y="5671"/>
                  </a:cubicBezTo>
                  <a:lnTo>
                    <a:pt x="3665" y="5671"/>
                  </a:lnTo>
                  <a:cubicBezTo>
                    <a:pt x="3665" y="5671"/>
                    <a:pt x="3666" y="5671"/>
                    <a:pt x="3667" y="5671"/>
                  </a:cubicBezTo>
                  <a:cubicBezTo>
                    <a:pt x="4142" y="5671"/>
                    <a:pt x="4503" y="5242"/>
                    <a:pt x="4422" y="4772"/>
                  </a:cubicBezTo>
                  <a:cubicBezTo>
                    <a:pt x="4362" y="4409"/>
                    <a:pt x="4022" y="4134"/>
                    <a:pt x="3634" y="4134"/>
                  </a:cubicBezTo>
                  <a:lnTo>
                    <a:pt x="838" y="4134"/>
                  </a:lnTo>
                  <a:cubicBezTo>
                    <a:pt x="762" y="4134"/>
                    <a:pt x="691" y="4101"/>
                    <a:pt x="642" y="4042"/>
                  </a:cubicBezTo>
                  <a:cubicBezTo>
                    <a:pt x="593" y="3984"/>
                    <a:pt x="572" y="3908"/>
                    <a:pt x="584" y="3833"/>
                  </a:cubicBezTo>
                  <a:cubicBezTo>
                    <a:pt x="605" y="3714"/>
                    <a:pt x="730" y="3622"/>
                    <a:pt x="869" y="3622"/>
                  </a:cubicBezTo>
                  <a:lnTo>
                    <a:pt x="3665" y="3622"/>
                  </a:lnTo>
                  <a:cubicBezTo>
                    <a:pt x="4141" y="3622"/>
                    <a:pt x="4503" y="3194"/>
                    <a:pt x="4422" y="2724"/>
                  </a:cubicBezTo>
                  <a:cubicBezTo>
                    <a:pt x="4362" y="2359"/>
                    <a:pt x="4022" y="2084"/>
                    <a:pt x="3634" y="2084"/>
                  </a:cubicBezTo>
                  <a:lnTo>
                    <a:pt x="838" y="2084"/>
                  </a:lnTo>
                  <a:cubicBezTo>
                    <a:pt x="762" y="2084"/>
                    <a:pt x="690" y="2051"/>
                    <a:pt x="642" y="1992"/>
                  </a:cubicBezTo>
                  <a:cubicBezTo>
                    <a:pt x="593" y="1935"/>
                    <a:pt x="572" y="1857"/>
                    <a:pt x="585" y="1782"/>
                  </a:cubicBezTo>
                  <a:cubicBezTo>
                    <a:pt x="605" y="1663"/>
                    <a:pt x="730" y="1571"/>
                    <a:pt x="869" y="1571"/>
                  </a:cubicBezTo>
                  <a:lnTo>
                    <a:pt x="1830" y="1571"/>
                  </a:lnTo>
                  <a:cubicBezTo>
                    <a:pt x="2417" y="1571"/>
                    <a:pt x="2932" y="1182"/>
                    <a:pt x="3094" y="618"/>
                  </a:cubicBezTo>
                  <a:close/>
                  <a:moveTo>
                    <a:pt x="2888" y="0"/>
                  </a:moveTo>
                  <a:cubicBezTo>
                    <a:pt x="2752" y="0"/>
                    <a:pt x="2633" y="109"/>
                    <a:pt x="2633" y="256"/>
                  </a:cubicBezTo>
                  <a:cubicBezTo>
                    <a:pt x="2633" y="699"/>
                    <a:pt x="2273" y="1058"/>
                    <a:pt x="1831" y="1058"/>
                  </a:cubicBezTo>
                  <a:lnTo>
                    <a:pt x="869" y="1058"/>
                  </a:lnTo>
                  <a:cubicBezTo>
                    <a:pt x="481" y="1058"/>
                    <a:pt x="142" y="1332"/>
                    <a:pt x="81" y="1698"/>
                  </a:cubicBezTo>
                  <a:cubicBezTo>
                    <a:pt x="0" y="2168"/>
                    <a:pt x="362" y="2596"/>
                    <a:pt x="838" y="2596"/>
                  </a:cubicBezTo>
                  <a:lnTo>
                    <a:pt x="3634" y="2596"/>
                  </a:lnTo>
                  <a:cubicBezTo>
                    <a:pt x="3773" y="2596"/>
                    <a:pt x="3897" y="2689"/>
                    <a:pt x="3918" y="2807"/>
                  </a:cubicBezTo>
                  <a:cubicBezTo>
                    <a:pt x="3945" y="2964"/>
                    <a:pt x="3824" y="3107"/>
                    <a:pt x="3666" y="3108"/>
                  </a:cubicBezTo>
                  <a:lnTo>
                    <a:pt x="869" y="3108"/>
                  </a:lnTo>
                  <a:cubicBezTo>
                    <a:pt x="481" y="3108"/>
                    <a:pt x="142" y="3383"/>
                    <a:pt x="81" y="3747"/>
                  </a:cubicBezTo>
                  <a:cubicBezTo>
                    <a:pt x="0" y="4216"/>
                    <a:pt x="361" y="4646"/>
                    <a:pt x="838" y="4646"/>
                  </a:cubicBezTo>
                  <a:lnTo>
                    <a:pt x="3635" y="4646"/>
                  </a:lnTo>
                  <a:cubicBezTo>
                    <a:pt x="3774" y="4646"/>
                    <a:pt x="3898" y="4738"/>
                    <a:pt x="3918" y="4857"/>
                  </a:cubicBezTo>
                  <a:cubicBezTo>
                    <a:pt x="3946" y="5014"/>
                    <a:pt x="3826" y="5158"/>
                    <a:pt x="3666" y="5159"/>
                  </a:cubicBezTo>
                  <a:lnTo>
                    <a:pt x="870" y="5159"/>
                  </a:lnTo>
                  <a:cubicBezTo>
                    <a:pt x="482" y="5159"/>
                    <a:pt x="142" y="5432"/>
                    <a:pt x="81" y="5797"/>
                  </a:cubicBezTo>
                  <a:cubicBezTo>
                    <a:pt x="0" y="6267"/>
                    <a:pt x="362" y="6697"/>
                    <a:pt x="838" y="6697"/>
                  </a:cubicBezTo>
                  <a:lnTo>
                    <a:pt x="1831" y="6697"/>
                  </a:lnTo>
                  <a:cubicBezTo>
                    <a:pt x="2273" y="6697"/>
                    <a:pt x="2631" y="7055"/>
                    <a:pt x="2633" y="7497"/>
                  </a:cubicBezTo>
                  <a:cubicBezTo>
                    <a:pt x="2633" y="7580"/>
                    <a:pt x="2672" y="7658"/>
                    <a:pt x="2741" y="7707"/>
                  </a:cubicBezTo>
                  <a:cubicBezTo>
                    <a:pt x="2784" y="7737"/>
                    <a:pt x="2836" y="7753"/>
                    <a:pt x="2889" y="7753"/>
                  </a:cubicBezTo>
                  <a:cubicBezTo>
                    <a:pt x="2919" y="7753"/>
                    <a:pt x="2947" y="7748"/>
                    <a:pt x="2974" y="7739"/>
                  </a:cubicBezTo>
                  <a:cubicBezTo>
                    <a:pt x="4609" y="7161"/>
                    <a:pt x="5707" y="5609"/>
                    <a:pt x="5707" y="3877"/>
                  </a:cubicBezTo>
                  <a:cubicBezTo>
                    <a:pt x="5707" y="2146"/>
                    <a:pt x="4609" y="594"/>
                    <a:pt x="2974" y="15"/>
                  </a:cubicBezTo>
                  <a:cubicBezTo>
                    <a:pt x="2945" y="5"/>
                    <a:pt x="2916" y="0"/>
                    <a:pt x="288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55"/>
            <p:cNvSpPr/>
            <p:nvPr/>
          </p:nvSpPr>
          <p:spPr>
            <a:xfrm>
              <a:off x="2746700" y="1631800"/>
              <a:ext cx="117800" cy="19250"/>
            </a:xfrm>
            <a:custGeom>
              <a:rect b="b" l="l" r="r" t="t"/>
              <a:pathLst>
                <a:path extrusionOk="0" h="770" w="4712">
                  <a:moveTo>
                    <a:pt x="0" y="0"/>
                  </a:moveTo>
                  <a:cubicBezTo>
                    <a:pt x="79" y="235"/>
                    <a:pt x="150" y="491"/>
                    <a:pt x="216" y="770"/>
                  </a:cubicBezTo>
                  <a:lnTo>
                    <a:pt x="4504" y="770"/>
                  </a:lnTo>
                  <a:cubicBezTo>
                    <a:pt x="4566" y="515"/>
                    <a:pt x="4634" y="254"/>
                    <a:pt x="47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55"/>
            <p:cNvSpPr/>
            <p:nvPr/>
          </p:nvSpPr>
          <p:spPr>
            <a:xfrm>
              <a:off x="2706125" y="1580550"/>
              <a:ext cx="192650" cy="51275"/>
            </a:xfrm>
            <a:custGeom>
              <a:rect b="b" l="l" r="r" t="t"/>
              <a:pathLst>
                <a:path extrusionOk="0" h="2051" w="7706">
                  <a:moveTo>
                    <a:pt x="1" y="1"/>
                  </a:moveTo>
                  <a:cubicBezTo>
                    <a:pt x="944" y="1"/>
                    <a:pt x="1529" y="889"/>
                    <a:pt x="1901" y="2050"/>
                  </a:cubicBezTo>
                  <a:lnTo>
                    <a:pt x="6065" y="2050"/>
                  </a:lnTo>
                  <a:cubicBezTo>
                    <a:pt x="6385" y="965"/>
                    <a:pt x="6860" y="1"/>
                    <a:pt x="770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55"/>
            <p:cNvSpPr/>
            <p:nvPr/>
          </p:nvSpPr>
          <p:spPr>
            <a:xfrm>
              <a:off x="2758850" y="1651025"/>
              <a:ext cx="93850" cy="64925"/>
            </a:xfrm>
            <a:custGeom>
              <a:rect b="b" l="l" r="r" t="t"/>
              <a:pathLst>
                <a:path extrusionOk="0" h="2597" w="3754">
                  <a:moveTo>
                    <a:pt x="0" y="1"/>
                  </a:moveTo>
                  <a:cubicBezTo>
                    <a:pt x="200" y="866"/>
                    <a:pt x="312" y="1799"/>
                    <a:pt x="386" y="2597"/>
                  </a:cubicBezTo>
                  <a:cubicBezTo>
                    <a:pt x="1236" y="1831"/>
                    <a:pt x="2319" y="1374"/>
                    <a:pt x="3460" y="1299"/>
                  </a:cubicBezTo>
                  <a:cubicBezTo>
                    <a:pt x="3551" y="924"/>
                    <a:pt x="3643" y="470"/>
                    <a:pt x="375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55"/>
            <p:cNvSpPr/>
            <p:nvPr/>
          </p:nvSpPr>
          <p:spPr>
            <a:xfrm>
              <a:off x="2758850" y="1772750"/>
              <a:ext cx="25625" cy="25650"/>
            </a:xfrm>
            <a:custGeom>
              <a:rect b="b" l="l" r="r" t="t"/>
              <a:pathLst>
                <a:path extrusionOk="0" h="1026" w="1025">
                  <a:moveTo>
                    <a:pt x="257" y="1"/>
                  </a:moveTo>
                  <a:lnTo>
                    <a:pt x="0" y="257"/>
                  </a:lnTo>
                  <a:lnTo>
                    <a:pt x="0" y="769"/>
                  </a:lnTo>
                  <a:lnTo>
                    <a:pt x="257" y="1025"/>
                  </a:lnTo>
                  <a:lnTo>
                    <a:pt x="768" y="1025"/>
                  </a:lnTo>
                  <a:lnTo>
                    <a:pt x="1025" y="769"/>
                  </a:lnTo>
                  <a:lnTo>
                    <a:pt x="1025" y="257"/>
                  </a:lnTo>
                  <a:lnTo>
                    <a:pt x="76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55"/>
            <p:cNvSpPr/>
            <p:nvPr/>
          </p:nvSpPr>
          <p:spPr>
            <a:xfrm>
              <a:off x="2758850" y="1772750"/>
              <a:ext cx="25625" cy="25650"/>
            </a:xfrm>
            <a:custGeom>
              <a:rect b="b" l="l" r="r" t="t"/>
              <a:pathLst>
                <a:path extrusionOk="0" fill="none" h="1026" w="1025">
                  <a:moveTo>
                    <a:pt x="257" y="1025"/>
                  </a:moveTo>
                  <a:lnTo>
                    <a:pt x="0" y="769"/>
                  </a:lnTo>
                  <a:lnTo>
                    <a:pt x="0" y="257"/>
                  </a:lnTo>
                  <a:lnTo>
                    <a:pt x="257" y="1"/>
                  </a:lnTo>
                  <a:lnTo>
                    <a:pt x="768" y="1"/>
                  </a:lnTo>
                  <a:lnTo>
                    <a:pt x="1025" y="257"/>
                  </a:lnTo>
                  <a:lnTo>
                    <a:pt x="1025" y="769"/>
                  </a:lnTo>
                  <a:lnTo>
                    <a:pt x="768" y="1025"/>
                  </a:lnTo>
                  <a:close/>
                </a:path>
              </a:pathLst>
            </a:custGeom>
            <a:noFill/>
            <a:ln cap="rnd" cmpd="sng" w="625">
              <a:solidFill>
                <a:srgbClr val="DC962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55"/>
            <p:cNvSpPr/>
            <p:nvPr/>
          </p:nvSpPr>
          <p:spPr>
            <a:xfrm>
              <a:off x="2758850" y="1823950"/>
              <a:ext cx="25625" cy="25725"/>
            </a:xfrm>
            <a:custGeom>
              <a:rect b="b" l="l" r="r" t="t"/>
              <a:pathLst>
                <a:path extrusionOk="0" h="1029" w="1025">
                  <a:moveTo>
                    <a:pt x="257" y="1"/>
                  </a:moveTo>
                  <a:lnTo>
                    <a:pt x="0" y="257"/>
                  </a:lnTo>
                  <a:lnTo>
                    <a:pt x="0" y="772"/>
                  </a:lnTo>
                  <a:lnTo>
                    <a:pt x="257" y="1028"/>
                  </a:lnTo>
                  <a:lnTo>
                    <a:pt x="768" y="1027"/>
                  </a:lnTo>
                  <a:lnTo>
                    <a:pt x="1025" y="772"/>
                  </a:lnTo>
                  <a:lnTo>
                    <a:pt x="1025" y="257"/>
                  </a:lnTo>
                  <a:lnTo>
                    <a:pt x="76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55"/>
            <p:cNvSpPr/>
            <p:nvPr/>
          </p:nvSpPr>
          <p:spPr>
            <a:xfrm>
              <a:off x="2758850" y="1823950"/>
              <a:ext cx="25625" cy="25725"/>
            </a:xfrm>
            <a:custGeom>
              <a:rect b="b" l="l" r="r" t="t"/>
              <a:pathLst>
                <a:path extrusionOk="0" fill="none" h="1029" w="1025">
                  <a:moveTo>
                    <a:pt x="257" y="1028"/>
                  </a:moveTo>
                  <a:lnTo>
                    <a:pt x="0" y="772"/>
                  </a:lnTo>
                  <a:lnTo>
                    <a:pt x="0" y="257"/>
                  </a:lnTo>
                  <a:lnTo>
                    <a:pt x="257" y="1"/>
                  </a:lnTo>
                  <a:lnTo>
                    <a:pt x="768" y="1"/>
                  </a:lnTo>
                  <a:lnTo>
                    <a:pt x="1025" y="257"/>
                  </a:lnTo>
                  <a:lnTo>
                    <a:pt x="1025" y="772"/>
                  </a:lnTo>
                  <a:lnTo>
                    <a:pt x="768" y="1027"/>
                  </a:lnTo>
                  <a:close/>
                </a:path>
              </a:pathLst>
            </a:custGeom>
            <a:noFill/>
            <a:ln cap="rnd" cmpd="sng" w="625">
              <a:solidFill>
                <a:srgbClr val="DC962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55"/>
            <p:cNvSpPr/>
            <p:nvPr/>
          </p:nvSpPr>
          <p:spPr>
            <a:xfrm>
              <a:off x="2784025" y="1580550"/>
              <a:ext cx="43200" cy="51275"/>
            </a:xfrm>
            <a:custGeom>
              <a:rect b="b" l="l" r="r" t="t"/>
              <a:pathLst>
                <a:path extrusionOk="0" h="2051" w="1728">
                  <a:moveTo>
                    <a:pt x="1" y="1"/>
                  </a:moveTo>
                  <a:cubicBezTo>
                    <a:pt x="44" y="674"/>
                    <a:pt x="94" y="1357"/>
                    <a:pt x="149" y="2050"/>
                  </a:cubicBezTo>
                  <a:lnTo>
                    <a:pt x="1544" y="2050"/>
                  </a:lnTo>
                  <a:cubicBezTo>
                    <a:pt x="1607" y="1379"/>
                    <a:pt x="1675" y="694"/>
                    <a:pt x="172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55"/>
            <p:cNvSpPr/>
            <p:nvPr/>
          </p:nvSpPr>
          <p:spPr>
            <a:xfrm>
              <a:off x="2790050" y="1651025"/>
              <a:ext cx="31100" cy="48075"/>
            </a:xfrm>
            <a:custGeom>
              <a:rect b="b" l="l" r="r" t="t"/>
              <a:pathLst>
                <a:path extrusionOk="0" h="1923" w="1244">
                  <a:moveTo>
                    <a:pt x="0" y="1"/>
                  </a:moveTo>
                  <a:cubicBezTo>
                    <a:pt x="25" y="633"/>
                    <a:pt x="56" y="1274"/>
                    <a:pt x="90" y="1923"/>
                  </a:cubicBezTo>
                  <a:cubicBezTo>
                    <a:pt x="429" y="1737"/>
                    <a:pt x="787" y="1590"/>
                    <a:pt x="1159" y="1486"/>
                  </a:cubicBezTo>
                  <a:cubicBezTo>
                    <a:pt x="1188" y="996"/>
                    <a:pt x="1217" y="500"/>
                    <a:pt x="124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8" name="Google Shape;2058;p55"/>
          <p:cNvGrpSpPr/>
          <p:nvPr/>
        </p:nvGrpSpPr>
        <p:grpSpPr>
          <a:xfrm>
            <a:off x="7013428" y="2138419"/>
            <a:ext cx="272725" cy="358775"/>
            <a:chOff x="3158300" y="1581350"/>
            <a:chExt cx="272725" cy="358775"/>
          </a:xfrm>
        </p:grpSpPr>
        <p:sp>
          <p:nvSpPr>
            <p:cNvPr id="2059" name="Google Shape;2059;p55"/>
            <p:cNvSpPr/>
            <p:nvPr/>
          </p:nvSpPr>
          <p:spPr>
            <a:xfrm>
              <a:off x="3279250" y="1581350"/>
              <a:ext cx="59675" cy="59650"/>
            </a:xfrm>
            <a:custGeom>
              <a:rect b="b" l="l" r="r" t="t"/>
              <a:pathLst>
                <a:path extrusionOk="0" fill="none" h="2386" w="2387">
                  <a:moveTo>
                    <a:pt x="2387" y="1148"/>
                  </a:moveTo>
                  <a:cubicBezTo>
                    <a:pt x="2387" y="1612"/>
                    <a:pt x="2107" y="2031"/>
                    <a:pt x="1678" y="2207"/>
                  </a:cubicBezTo>
                  <a:cubicBezTo>
                    <a:pt x="1249" y="2385"/>
                    <a:pt x="755" y="2287"/>
                    <a:pt x="428" y="1959"/>
                  </a:cubicBezTo>
                  <a:cubicBezTo>
                    <a:pt x="99" y="1630"/>
                    <a:pt x="1" y="1137"/>
                    <a:pt x="179" y="709"/>
                  </a:cubicBezTo>
                  <a:cubicBezTo>
                    <a:pt x="357" y="279"/>
                    <a:pt x="775" y="1"/>
                    <a:pt x="1239" y="1"/>
                  </a:cubicBezTo>
                  <a:cubicBezTo>
                    <a:pt x="1872" y="1"/>
                    <a:pt x="2387" y="514"/>
                    <a:pt x="2387" y="1148"/>
                  </a:cubicBezTo>
                  <a:close/>
                </a:path>
              </a:pathLst>
            </a:custGeom>
            <a:noFill/>
            <a:ln cap="rnd" cmpd="sng" w="19050">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55"/>
            <p:cNvSpPr/>
            <p:nvPr/>
          </p:nvSpPr>
          <p:spPr>
            <a:xfrm>
              <a:off x="3158300" y="1636650"/>
              <a:ext cx="272275" cy="252200"/>
            </a:xfrm>
            <a:custGeom>
              <a:rect b="b" l="l" r="r" t="t"/>
              <a:pathLst>
                <a:path extrusionOk="0" h="10088" w="10891">
                  <a:moveTo>
                    <a:pt x="5654" y="0"/>
                  </a:moveTo>
                  <a:cubicBezTo>
                    <a:pt x="5627" y="27"/>
                    <a:pt x="5603" y="58"/>
                    <a:pt x="5584" y="91"/>
                  </a:cubicBezTo>
                  <a:lnTo>
                    <a:pt x="202" y="9317"/>
                  </a:lnTo>
                  <a:cubicBezTo>
                    <a:pt x="1" y="9657"/>
                    <a:pt x="248" y="10088"/>
                    <a:pt x="643" y="10088"/>
                  </a:cubicBezTo>
                  <a:cubicBezTo>
                    <a:pt x="644" y="10088"/>
                    <a:pt x="644" y="10088"/>
                    <a:pt x="645" y="10088"/>
                  </a:cubicBezTo>
                  <a:lnTo>
                    <a:pt x="10055" y="10088"/>
                  </a:lnTo>
                  <a:cubicBezTo>
                    <a:pt x="10333" y="10083"/>
                    <a:pt x="10558" y="9854"/>
                    <a:pt x="10558" y="9575"/>
                  </a:cubicBezTo>
                  <a:cubicBezTo>
                    <a:pt x="10558" y="9296"/>
                    <a:pt x="10333" y="9068"/>
                    <a:pt x="10055" y="9063"/>
                  </a:cubicBezTo>
                  <a:lnTo>
                    <a:pt x="1537" y="9063"/>
                  </a:lnTo>
                  <a:lnTo>
                    <a:pt x="6030" y="1360"/>
                  </a:lnTo>
                  <a:lnTo>
                    <a:pt x="9868" y="7536"/>
                  </a:lnTo>
                  <a:cubicBezTo>
                    <a:pt x="9965" y="7694"/>
                    <a:pt x="10134" y="7782"/>
                    <a:pt x="10307" y="7782"/>
                  </a:cubicBezTo>
                  <a:cubicBezTo>
                    <a:pt x="10396" y="7782"/>
                    <a:pt x="10486" y="7759"/>
                    <a:pt x="10568" y="7710"/>
                  </a:cubicBezTo>
                  <a:cubicBezTo>
                    <a:pt x="10810" y="7567"/>
                    <a:pt x="10891" y="7256"/>
                    <a:pt x="10751" y="7013"/>
                  </a:cubicBezTo>
                  <a:lnTo>
                    <a:pt x="6467" y="89"/>
                  </a:lnTo>
                  <a:cubicBezTo>
                    <a:pt x="6453" y="66"/>
                    <a:pt x="6435" y="46"/>
                    <a:pt x="6417" y="26"/>
                  </a:cubicBezTo>
                  <a:cubicBezTo>
                    <a:pt x="6304" y="64"/>
                    <a:pt x="6187" y="83"/>
                    <a:pt x="6069" y="83"/>
                  </a:cubicBezTo>
                  <a:cubicBezTo>
                    <a:pt x="5928" y="83"/>
                    <a:pt x="5786" y="55"/>
                    <a:pt x="565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55"/>
            <p:cNvSpPr/>
            <p:nvPr/>
          </p:nvSpPr>
          <p:spPr>
            <a:xfrm>
              <a:off x="3268125" y="1780000"/>
              <a:ext cx="162900" cy="160125"/>
            </a:xfrm>
            <a:custGeom>
              <a:rect b="b" l="l" r="r" t="t"/>
              <a:pathLst>
                <a:path extrusionOk="0" h="6405" w="6516">
                  <a:moveTo>
                    <a:pt x="282" y="0"/>
                  </a:moveTo>
                  <a:cubicBezTo>
                    <a:pt x="216" y="0"/>
                    <a:pt x="151" y="25"/>
                    <a:pt x="101" y="75"/>
                  </a:cubicBezTo>
                  <a:cubicBezTo>
                    <a:pt x="3" y="173"/>
                    <a:pt x="0" y="334"/>
                    <a:pt x="98" y="435"/>
                  </a:cubicBezTo>
                  <a:lnTo>
                    <a:pt x="5993" y="6330"/>
                  </a:lnTo>
                  <a:cubicBezTo>
                    <a:pt x="6041" y="6377"/>
                    <a:pt x="6106" y="6404"/>
                    <a:pt x="6175" y="6404"/>
                  </a:cubicBezTo>
                  <a:cubicBezTo>
                    <a:pt x="6402" y="6402"/>
                    <a:pt x="6516" y="6127"/>
                    <a:pt x="6355" y="5966"/>
                  </a:cubicBezTo>
                  <a:lnTo>
                    <a:pt x="462" y="73"/>
                  </a:lnTo>
                  <a:cubicBezTo>
                    <a:pt x="412" y="24"/>
                    <a:pt x="347" y="0"/>
                    <a:pt x="28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2" name="Google Shape;2062;p55"/>
          <p:cNvGrpSpPr/>
          <p:nvPr/>
        </p:nvGrpSpPr>
        <p:grpSpPr>
          <a:xfrm>
            <a:off x="4068464" y="2138419"/>
            <a:ext cx="371600" cy="358775"/>
            <a:chOff x="2451150" y="2336825"/>
            <a:chExt cx="371600" cy="358775"/>
          </a:xfrm>
        </p:grpSpPr>
        <p:sp>
          <p:nvSpPr>
            <p:cNvPr id="2063" name="Google Shape;2063;p55"/>
            <p:cNvSpPr/>
            <p:nvPr/>
          </p:nvSpPr>
          <p:spPr>
            <a:xfrm>
              <a:off x="2560075" y="2362450"/>
              <a:ext cx="153775" cy="83325"/>
            </a:xfrm>
            <a:custGeom>
              <a:rect b="b" l="l" r="r" t="t"/>
              <a:pathLst>
                <a:path extrusionOk="0" fill="none" h="3333" w="6151">
                  <a:moveTo>
                    <a:pt x="1" y="0"/>
                  </a:moveTo>
                  <a:lnTo>
                    <a:pt x="1537" y="3333"/>
                  </a:lnTo>
                  <a:moveTo>
                    <a:pt x="6151" y="0"/>
                  </a:moveTo>
                  <a:lnTo>
                    <a:pt x="4613" y="3333"/>
                  </a:lnTo>
                </a:path>
              </a:pathLst>
            </a:custGeom>
            <a:noFill/>
            <a:ln cap="flat" cmpd="sng" w="9525">
              <a:solidFill>
                <a:schemeClr val="accent3"/>
              </a:solidFill>
              <a:prstDash val="solid"/>
              <a:miter lim="122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55"/>
            <p:cNvSpPr/>
            <p:nvPr/>
          </p:nvSpPr>
          <p:spPr>
            <a:xfrm>
              <a:off x="2451150" y="2676375"/>
              <a:ext cx="64100" cy="19225"/>
            </a:xfrm>
            <a:custGeom>
              <a:rect b="b" l="l" r="r" t="t"/>
              <a:pathLst>
                <a:path extrusionOk="0" h="769" w="2564">
                  <a:moveTo>
                    <a:pt x="1" y="0"/>
                  </a:moveTo>
                  <a:lnTo>
                    <a:pt x="1" y="768"/>
                  </a:lnTo>
                  <a:lnTo>
                    <a:pt x="2563" y="768"/>
                  </a:lnTo>
                  <a:lnTo>
                    <a:pt x="25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55"/>
            <p:cNvSpPr/>
            <p:nvPr/>
          </p:nvSpPr>
          <p:spPr>
            <a:xfrm>
              <a:off x="2758650" y="2676375"/>
              <a:ext cx="64100" cy="19225"/>
            </a:xfrm>
            <a:custGeom>
              <a:rect b="b" l="l" r="r" t="t"/>
              <a:pathLst>
                <a:path extrusionOk="0" h="769" w="2564">
                  <a:moveTo>
                    <a:pt x="1" y="0"/>
                  </a:moveTo>
                  <a:lnTo>
                    <a:pt x="1" y="768"/>
                  </a:lnTo>
                  <a:lnTo>
                    <a:pt x="2563" y="768"/>
                  </a:lnTo>
                  <a:lnTo>
                    <a:pt x="25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55"/>
            <p:cNvSpPr/>
            <p:nvPr/>
          </p:nvSpPr>
          <p:spPr>
            <a:xfrm>
              <a:off x="2457600" y="2336825"/>
              <a:ext cx="358800" cy="339575"/>
            </a:xfrm>
            <a:custGeom>
              <a:rect b="b" l="l" r="r" t="t"/>
              <a:pathLst>
                <a:path extrusionOk="0" h="13583" w="14352">
                  <a:moveTo>
                    <a:pt x="0" y="1"/>
                  </a:moveTo>
                  <a:lnTo>
                    <a:pt x="0" y="2050"/>
                  </a:lnTo>
                  <a:lnTo>
                    <a:pt x="511" y="2050"/>
                  </a:lnTo>
                  <a:lnTo>
                    <a:pt x="511" y="13581"/>
                  </a:lnTo>
                  <a:lnTo>
                    <a:pt x="1538" y="13581"/>
                  </a:lnTo>
                  <a:lnTo>
                    <a:pt x="1538" y="2050"/>
                  </a:lnTo>
                  <a:lnTo>
                    <a:pt x="2049" y="2050"/>
                  </a:lnTo>
                  <a:lnTo>
                    <a:pt x="2049" y="1538"/>
                  </a:lnTo>
                  <a:lnTo>
                    <a:pt x="12299" y="1538"/>
                  </a:lnTo>
                  <a:lnTo>
                    <a:pt x="12299" y="2050"/>
                  </a:lnTo>
                  <a:lnTo>
                    <a:pt x="12812" y="2050"/>
                  </a:lnTo>
                  <a:lnTo>
                    <a:pt x="12812" y="13582"/>
                  </a:lnTo>
                  <a:lnTo>
                    <a:pt x="13838" y="13582"/>
                  </a:lnTo>
                  <a:lnTo>
                    <a:pt x="13838" y="2050"/>
                  </a:lnTo>
                  <a:lnTo>
                    <a:pt x="14351" y="2050"/>
                  </a:lnTo>
                  <a:lnTo>
                    <a:pt x="14350" y="514"/>
                  </a:lnTo>
                  <a:lnTo>
                    <a:pt x="14350" y="1"/>
                  </a:lnTo>
                  <a:lnTo>
                    <a:pt x="12299" y="1"/>
                  </a:lnTo>
                  <a:lnTo>
                    <a:pt x="12299" y="514"/>
                  </a:lnTo>
                  <a:lnTo>
                    <a:pt x="2049" y="514"/>
                  </a:lnTo>
                  <a:lnTo>
                    <a:pt x="204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55"/>
            <p:cNvSpPr/>
            <p:nvPr/>
          </p:nvSpPr>
          <p:spPr>
            <a:xfrm>
              <a:off x="2483175" y="2356025"/>
              <a:ext cx="307550" cy="12850"/>
            </a:xfrm>
            <a:custGeom>
              <a:rect b="b" l="l" r="r" t="t"/>
              <a:pathLst>
                <a:path extrusionOk="0" fill="none" h="514" w="12302">
                  <a:moveTo>
                    <a:pt x="1" y="1"/>
                  </a:moveTo>
                  <a:lnTo>
                    <a:pt x="1" y="514"/>
                  </a:lnTo>
                  <a:moveTo>
                    <a:pt x="12301" y="1"/>
                  </a:moveTo>
                  <a:lnTo>
                    <a:pt x="12301" y="514"/>
                  </a:lnTo>
                </a:path>
              </a:pathLst>
            </a:custGeom>
            <a:noFill/>
            <a:ln cap="flat" cmpd="sng" w="625">
              <a:solidFill>
                <a:srgbClr val="464F5D"/>
              </a:solidFill>
              <a:prstDash val="solid"/>
              <a:miter lim="122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55"/>
            <p:cNvSpPr/>
            <p:nvPr/>
          </p:nvSpPr>
          <p:spPr>
            <a:xfrm>
              <a:off x="2668300" y="2599525"/>
              <a:ext cx="79675" cy="83275"/>
            </a:xfrm>
            <a:custGeom>
              <a:rect b="b" l="l" r="r" t="t"/>
              <a:pathLst>
                <a:path extrusionOk="0" h="3331" w="3187">
                  <a:moveTo>
                    <a:pt x="285" y="1"/>
                  </a:moveTo>
                  <a:cubicBezTo>
                    <a:pt x="224" y="1"/>
                    <a:pt x="162" y="23"/>
                    <a:pt x="113" y="67"/>
                  </a:cubicBezTo>
                  <a:cubicBezTo>
                    <a:pt x="9" y="162"/>
                    <a:pt x="0" y="322"/>
                    <a:pt x="94" y="428"/>
                  </a:cubicBezTo>
                  <a:lnTo>
                    <a:pt x="2656" y="3247"/>
                  </a:lnTo>
                  <a:cubicBezTo>
                    <a:pt x="2705" y="3301"/>
                    <a:pt x="2774" y="3331"/>
                    <a:pt x="2846" y="3331"/>
                  </a:cubicBezTo>
                  <a:cubicBezTo>
                    <a:pt x="2847" y="3331"/>
                    <a:pt x="2848" y="3331"/>
                    <a:pt x="2848" y="3331"/>
                  </a:cubicBezTo>
                  <a:cubicBezTo>
                    <a:pt x="3069" y="3331"/>
                    <a:pt x="3186" y="3068"/>
                    <a:pt x="3037" y="2902"/>
                  </a:cubicBezTo>
                  <a:lnTo>
                    <a:pt x="475" y="84"/>
                  </a:lnTo>
                  <a:cubicBezTo>
                    <a:pt x="424" y="29"/>
                    <a:pt x="355" y="1"/>
                    <a:pt x="28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55"/>
            <p:cNvSpPr/>
            <p:nvPr/>
          </p:nvSpPr>
          <p:spPr>
            <a:xfrm>
              <a:off x="2635150" y="2567475"/>
              <a:ext cx="46675" cy="44875"/>
            </a:xfrm>
            <a:custGeom>
              <a:rect b="b" l="l" r="r" t="t"/>
              <a:pathLst>
                <a:path extrusionOk="0" h="1795" w="1867">
                  <a:moveTo>
                    <a:pt x="971" y="0"/>
                  </a:moveTo>
                  <a:cubicBezTo>
                    <a:pt x="971" y="0"/>
                    <a:pt x="970" y="0"/>
                    <a:pt x="969" y="0"/>
                  </a:cubicBezTo>
                  <a:cubicBezTo>
                    <a:pt x="606" y="0"/>
                    <a:pt x="279" y="219"/>
                    <a:pt x="141" y="554"/>
                  </a:cubicBezTo>
                  <a:cubicBezTo>
                    <a:pt x="1" y="889"/>
                    <a:pt x="78" y="1276"/>
                    <a:pt x="335" y="1532"/>
                  </a:cubicBezTo>
                  <a:cubicBezTo>
                    <a:pt x="506" y="1704"/>
                    <a:pt x="736" y="1795"/>
                    <a:pt x="969" y="1795"/>
                  </a:cubicBezTo>
                  <a:cubicBezTo>
                    <a:pt x="1085" y="1795"/>
                    <a:pt x="1202" y="1772"/>
                    <a:pt x="1313" y="1726"/>
                  </a:cubicBezTo>
                  <a:cubicBezTo>
                    <a:pt x="1648" y="1587"/>
                    <a:pt x="1866" y="1261"/>
                    <a:pt x="1866" y="898"/>
                  </a:cubicBezTo>
                  <a:cubicBezTo>
                    <a:pt x="1866" y="402"/>
                    <a:pt x="1466" y="0"/>
                    <a:pt x="9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55"/>
            <p:cNvSpPr/>
            <p:nvPr/>
          </p:nvSpPr>
          <p:spPr>
            <a:xfrm>
              <a:off x="2553675" y="2432925"/>
              <a:ext cx="166600" cy="166600"/>
            </a:xfrm>
            <a:custGeom>
              <a:rect b="b" l="l" r="r" t="t"/>
              <a:pathLst>
                <a:path extrusionOk="0" h="6664" w="6664">
                  <a:moveTo>
                    <a:pt x="3331" y="1"/>
                  </a:moveTo>
                  <a:cubicBezTo>
                    <a:pt x="1493" y="1"/>
                    <a:pt x="0" y="1492"/>
                    <a:pt x="0" y="3332"/>
                  </a:cubicBezTo>
                  <a:cubicBezTo>
                    <a:pt x="0" y="5170"/>
                    <a:pt x="1493" y="6664"/>
                    <a:pt x="3331" y="6664"/>
                  </a:cubicBezTo>
                  <a:cubicBezTo>
                    <a:pt x="3362" y="6664"/>
                    <a:pt x="3389" y="6660"/>
                    <a:pt x="3419" y="6659"/>
                  </a:cubicBezTo>
                  <a:cubicBezTo>
                    <a:pt x="3362" y="6540"/>
                    <a:pt x="3331" y="6411"/>
                    <a:pt x="3331" y="6280"/>
                  </a:cubicBezTo>
                  <a:cubicBezTo>
                    <a:pt x="3330" y="5811"/>
                    <a:pt x="3691" y="5420"/>
                    <a:pt x="4158" y="5385"/>
                  </a:cubicBezTo>
                  <a:cubicBezTo>
                    <a:pt x="4181" y="5383"/>
                    <a:pt x="4204" y="5382"/>
                    <a:pt x="4227" y="5382"/>
                  </a:cubicBezTo>
                  <a:cubicBezTo>
                    <a:pt x="4666" y="5382"/>
                    <a:pt x="5045" y="5703"/>
                    <a:pt x="5112" y="6145"/>
                  </a:cubicBezTo>
                  <a:cubicBezTo>
                    <a:pt x="6042" y="5553"/>
                    <a:pt x="6663" y="4516"/>
                    <a:pt x="6663" y="3332"/>
                  </a:cubicBezTo>
                  <a:cubicBezTo>
                    <a:pt x="6663" y="1492"/>
                    <a:pt x="5172" y="1"/>
                    <a:pt x="333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55"/>
            <p:cNvSpPr/>
            <p:nvPr/>
          </p:nvSpPr>
          <p:spPr>
            <a:xfrm>
              <a:off x="2609300" y="2490575"/>
              <a:ext cx="53275" cy="51250"/>
            </a:xfrm>
            <a:custGeom>
              <a:rect b="b" l="l" r="r" t="t"/>
              <a:pathLst>
                <a:path extrusionOk="0" h="2050" w="2131">
                  <a:moveTo>
                    <a:pt x="1106" y="1"/>
                  </a:moveTo>
                  <a:cubicBezTo>
                    <a:pt x="691" y="1"/>
                    <a:pt x="318" y="250"/>
                    <a:pt x="160" y="633"/>
                  </a:cubicBezTo>
                  <a:cubicBezTo>
                    <a:pt x="0" y="1016"/>
                    <a:pt x="89" y="1456"/>
                    <a:pt x="382" y="1750"/>
                  </a:cubicBezTo>
                  <a:cubicBezTo>
                    <a:pt x="577" y="1946"/>
                    <a:pt x="840" y="2050"/>
                    <a:pt x="1106" y="2050"/>
                  </a:cubicBezTo>
                  <a:cubicBezTo>
                    <a:pt x="1239" y="2050"/>
                    <a:pt x="1372" y="2024"/>
                    <a:pt x="1499" y="1972"/>
                  </a:cubicBezTo>
                  <a:cubicBezTo>
                    <a:pt x="1882" y="1813"/>
                    <a:pt x="2131" y="1439"/>
                    <a:pt x="2131" y="1026"/>
                  </a:cubicBezTo>
                  <a:cubicBezTo>
                    <a:pt x="2131" y="460"/>
                    <a:pt x="1672" y="1"/>
                    <a:pt x="110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2" name="Google Shape;2072;p55"/>
          <p:cNvGrpSpPr/>
          <p:nvPr/>
        </p:nvGrpSpPr>
        <p:grpSpPr>
          <a:xfrm>
            <a:off x="4805049" y="2128006"/>
            <a:ext cx="383075" cy="379600"/>
            <a:chOff x="3127100" y="2359450"/>
            <a:chExt cx="383075" cy="379600"/>
          </a:xfrm>
        </p:grpSpPr>
        <p:sp>
          <p:nvSpPr>
            <p:cNvPr id="2073" name="Google Shape;2073;p55"/>
            <p:cNvSpPr/>
            <p:nvPr/>
          </p:nvSpPr>
          <p:spPr>
            <a:xfrm>
              <a:off x="3403525" y="2377575"/>
              <a:ext cx="23650" cy="23600"/>
            </a:xfrm>
            <a:custGeom>
              <a:rect b="b" l="l" r="r" t="t"/>
              <a:pathLst>
                <a:path extrusionOk="0" h="944" w="946">
                  <a:moveTo>
                    <a:pt x="364" y="1"/>
                  </a:moveTo>
                  <a:lnTo>
                    <a:pt x="0" y="361"/>
                  </a:lnTo>
                  <a:lnTo>
                    <a:pt x="582" y="943"/>
                  </a:lnTo>
                  <a:lnTo>
                    <a:pt x="945" y="582"/>
                  </a:lnTo>
                  <a:lnTo>
                    <a:pt x="3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55"/>
            <p:cNvSpPr/>
            <p:nvPr/>
          </p:nvSpPr>
          <p:spPr>
            <a:xfrm>
              <a:off x="3421675" y="2359450"/>
              <a:ext cx="29100" cy="27050"/>
            </a:xfrm>
            <a:custGeom>
              <a:rect b="b" l="l" r="r" t="t"/>
              <a:pathLst>
                <a:path extrusionOk="0" h="1082" w="1164">
                  <a:moveTo>
                    <a:pt x="362" y="0"/>
                  </a:moveTo>
                  <a:lnTo>
                    <a:pt x="1" y="363"/>
                  </a:lnTo>
                  <a:lnTo>
                    <a:pt x="567" y="930"/>
                  </a:lnTo>
                  <a:lnTo>
                    <a:pt x="574" y="926"/>
                  </a:lnTo>
                  <a:lnTo>
                    <a:pt x="731" y="1081"/>
                  </a:lnTo>
                  <a:cubicBezTo>
                    <a:pt x="775" y="1038"/>
                    <a:pt x="826" y="1000"/>
                    <a:pt x="880" y="969"/>
                  </a:cubicBezTo>
                  <a:lnTo>
                    <a:pt x="1163" y="800"/>
                  </a:lnTo>
                  <a:lnTo>
                    <a:pt x="3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55"/>
            <p:cNvSpPr/>
            <p:nvPr/>
          </p:nvSpPr>
          <p:spPr>
            <a:xfrm>
              <a:off x="3476150" y="2411900"/>
              <a:ext cx="27050" cy="29100"/>
            </a:xfrm>
            <a:custGeom>
              <a:rect b="b" l="l" r="r" t="t"/>
              <a:pathLst>
                <a:path extrusionOk="0" h="1164" w="1082">
                  <a:moveTo>
                    <a:pt x="283" y="1"/>
                  </a:moveTo>
                  <a:lnTo>
                    <a:pt x="113" y="283"/>
                  </a:lnTo>
                  <a:cubicBezTo>
                    <a:pt x="83" y="338"/>
                    <a:pt x="45" y="389"/>
                    <a:pt x="0" y="434"/>
                  </a:cubicBezTo>
                  <a:lnTo>
                    <a:pt x="159" y="590"/>
                  </a:lnTo>
                  <a:lnTo>
                    <a:pt x="153" y="596"/>
                  </a:lnTo>
                  <a:lnTo>
                    <a:pt x="720" y="1163"/>
                  </a:lnTo>
                  <a:lnTo>
                    <a:pt x="1082" y="802"/>
                  </a:lnTo>
                  <a:lnTo>
                    <a:pt x="28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55"/>
            <p:cNvSpPr/>
            <p:nvPr/>
          </p:nvSpPr>
          <p:spPr>
            <a:xfrm>
              <a:off x="3461475" y="2435500"/>
              <a:ext cx="23625" cy="23625"/>
            </a:xfrm>
            <a:custGeom>
              <a:rect b="b" l="l" r="r" t="t"/>
              <a:pathLst>
                <a:path extrusionOk="0" h="945" w="945">
                  <a:moveTo>
                    <a:pt x="363" y="1"/>
                  </a:moveTo>
                  <a:lnTo>
                    <a:pt x="1" y="363"/>
                  </a:lnTo>
                  <a:lnTo>
                    <a:pt x="584" y="944"/>
                  </a:lnTo>
                  <a:lnTo>
                    <a:pt x="944" y="582"/>
                  </a:lnTo>
                  <a:lnTo>
                    <a:pt x="3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55"/>
            <p:cNvSpPr/>
            <p:nvPr/>
          </p:nvSpPr>
          <p:spPr>
            <a:xfrm>
              <a:off x="3127100" y="2476400"/>
              <a:ext cx="262425" cy="255325"/>
            </a:xfrm>
            <a:custGeom>
              <a:rect b="b" l="l" r="r" t="t"/>
              <a:pathLst>
                <a:path extrusionOk="0" h="10213" w="10497">
                  <a:moveTo>
                    <a:pt x="7363" y="0"/>
                  </a:moveTo>
                  <a:cubicBezTo>
                    <a:pt x="6765" y="0"/>
                    <a:pt x="6167" y="194"/>
                    <a:pt x="5669" y="581"/>
                  </a:cubicBezTo>
                  <a:lnTo>
                    <a:pt x="4702" y="1379"/>
                  </a:lnTo>
                  <a:cubicBezTo>
                    <a:pt x="4944" y="1941"/>
                    <a:pt x="4754" y="2713"/>
                    <a:pt x="4184" y="3284"/>
                  </a:cubicBezTo>
                  <a:cubicBezTo>
                    <a:pt x="3778" y="3690"/>
                    <a:pt x="3267" y="3902"/>
                    <a:pt x="2804" y="3902"/>
                  </a:cubicBezTo>
                  <a:cubicBezTo>
                    <a:pt x="2499" y="3902"/>
                    <a:pt x="2213" y="3810"/>
                    <a:pt x="1992" y="3620"/>
                  </a:cubicBezTo>
                  <a:lnTo>
                    <a:pt x="1592" y="3953"/>
                  </a:lnTo>
                  <a:cubicBezTo>
                    <a:pt x="1658" y="4241"/>
                    <a:pt x="1692" y="4537"/>
                    <a:pt x="1690" y="4833"/>
                  </a:cubicBezTo>
                  <a:cubicBezTo>
                    <a:pt x="1690" y="5822"/>
                    <a:pt x="1347" y="6626"/>
                    <a:pt x="921" y="6626"/>
                  </a:cubicBezTo>
                  <a:cubicBezTo>
                    <a:pt x="634" y="6626"/>
                    <a:pt x="383" y="6255"/>
                    <a:pt x="252" y="5709"/>
                  </a:cubicBezTo>
                  <a:lnTo>
                    <a:pt x="252" y="5709"/>
                  </a:lnTo>
                  <a:cubicBezTo>
                    <a:pt x="0" y="6629"/>
                    <a:pt x="227" y="7663"/>
                    <a:pt x="963" y="8397"/>
                  </a:cubicBezTo>
                  <a:lnTo>
                    <a:pt x="1970" y="9403"/>
                  </a:lnTo>
                  <a:cubicBezTo>
                    <a:pt x="2513" y="9946"/>
                    <a:pt x="3220" y="10213"/>
                    <a:pt x="3923" y="10213"/>
                  </a:cubicBezTo>
                  <a:cubicBezTo>
                    <a:pt x="4743" y="10213"/>
                    <a:pt x="5558" y="9851"/>
                    <a:pt x="6108" y="9145"/>
                  </a:cubicBezTo>
                  <a:lnTo>
                    <a:pt x="6735" y="8361"/>
                  </a:lnTo>
                  <a:cubicBezTo>
                    <a:pt x="6271" y="7803"/>
                    <a:pt x="6414" y="6852"/>
                    <a:pt x="7083" y="6183"/>
                  </a:cubicBezTo>
                  <a:cubicBezTo>
                    <a:pt x="7491" y="5775"/>
                    <a:pt x="8001" y="5563"/>
                    <a:pt x="8464" y="5563"/>
                  </a:cubicBezTo>
                  <a:cubicBezTo>
                    <a:pt x="8622" y="5563"/>
                    <a:pt x="8775" y="5588"/>
                    <a:pt x="8916" y="5638"/>
                  </a:cubicBezTo>
                  <a:lnTo>
                    <a:pt x="9719" y="4634"/>
                  </a:lnTo>
                  <a:cubicBezTo>
                    <a:pt x="10473" y="3663"/>
                    <a:pt x="10496" y="2311"/>
                    <a:pt x="9775" y="1315"/>
                  </a:cubicBezTo>
                  <a:lnTo>
                    <a:pt x="9775" y="1315"/>
                  </a:lnTo>
                  <a:lnTo>
                    <a:pt x="9775" y="1316"/>
                  </a:lnTo>
                  <a:lnTo>
                    <a:pt x="7796" y="3295"/>
                  </a:lnTo>
                  <a:lnTo>
                    <a:pt x="7072" y="2571"/>
                  </a:lnTo>
                  <a:lnTo>
                    <a:pt x="9059" y="582"/>
                  </a:lnTo>
                  <a:cubicBezTo>
                    <a:pt x="8561" y="194"/>
                    <a:pt x="7962" y="0"/>
                    <a:pt x="736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55"/>
            <p:cNvSpPr/>
            <p:nvPr/>
          </p:nvSpPr>
          <p:spPr>
            <a:xfrm>
              <a:off x="3165600" y="2542950"/>
              <a:ext cx="154050" cy="163175"/>
            </a:xfrm>
            <a:custGeom>
              <a:rect b="b" l="l" r="r" t="t"/>
              <a:pathLst>
                <a:path extrusionOk="0" h="6527" w="6162">
                  <a:moveTo>
                    <a:pt x="4176" y="1"/>
                  </a:moveTo>
                  <a:cubicBezTo>
                    <a:pt x="4034" y="487"/>
                    <a:pt x="3759" y="954"/>
                    <a:pt x="3368" y="1346"/>
                  </a:cubicBezTo>
                  <a:cubicBezTo>
                    <a:pt x="2784" y="1930"/>
                    <a:pt x="2017" y="2265"/>
                    <a:pt x="1262" y="2265"/>
                  </a:cubicBezTo>
                  <a:cubicBezTo>
                    <a:pt x="1233" y="2265"/>
                    <a:pt x="1205" y="2264"/>
                    <a:pt x="1174" y="2263"/>
                  </a:cubicBezTo>
                  <a:cubicBezTo>
                    <a:pt x="1153" y="3529"/>
                    <a:pt x="697" y="4489"/>
                    <a:pt x="1" y="4843"/>
                  </a:cubicBezTo>
                  <a:cubicBezTo>
                    <a:pt x="45" y="4901"/>
                    <a:pt x="94" y="4958"/>
                    <a:pt x="147" y="5011"/>
                  </a:cubicBezTo>
                  <a:lnTo>
                    <a:pt x="1154" y="6017"/>
                  </a:lnTo>
                  <a:cubicBezTo>
                    <a:pt x="1478" y="6344"/>
                    <a:pt x="1918" y="6526"/>
                    <a:pt x="2378" y="6526"/>
                  </a:cubicBezTo>
                  <a:cubicBezTo>
                    <a:pt x="2380" y="6526"/>
                    <a:pt x="2381" y="6526"/>
                    <a:pt x="2383" y="6526"/>
                  </a:cubicBezTo>
                  <a:cubicBezTo>
                    <a:pt x="2925" y="6526"/>
                    <a:pt x="3425" y="6282"/>
                    <a:pt x="3767" y="5844"/>
                  </a:cubicBezTo>
                  <a:lnTo>
                    <a:pt x="3989" y="5565"/>
                  </a:lnTo>
                  <a:cubicBezTo>
                    <a:pt x="3728" y="4666"/>
                    <a:pt x="4023" y="3593"/>
                    <a:pt x="4819" y="2795"/>
                  </a:cubicBezTo>
                  <a:cubicBezTo>
                    <a:pt x="5206" y="2409"/>
                    <a:pt x="5672" y="2133"/>
                    <a:pt x="6162" y="1989"/>
                  </a:cubicBezTo>
                  <a:lnTo>
                    <a:pt x="417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55"/>
            <p:cNvSpPr/>
            <p:nvPr/>
          </p:nvSpPr>
          <p:spPr>
            <a:xfrm>
              <a:off x="3303900" y="2418600"/>
              <a:ext cx="140175" cy="140175"/>
            </a:xfrm>
            <a:custGeom>
              <a:rect b="b" l="l" r="r" t="t"/>
              <a:pathLst>
                <a:path extrusionOk="0" h="5607" w="5607">
                  <a:moveTo>
                    <a:pt x="4881" y="0"/>
                  </a:moveTo>
                  <a:lnTo>
                    <a:pt x="0" y="4881"/>
                  </a:lnTo>
                  <a:lnTo>
                    <a:pt x="724" y="5607"/>
                  </a:lnTo>
                  <a:lnTo>
                    <a:pt x="5607" y="725"/>
                  </a:lnTo>
                  <a:lnTo>
                    <a:pt x="488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55"/>
            <p:cNvSpPr/>
            <p:nvPr/>
          </p:nvSpPr>
          <p:spPr>
            <a:xfrm>
              <a:off x="3414225" y="2374500"/>
              <a:ext cx="76400" cy="73325"/>
            </a:xfrm>
            <a:custGeom>
              <a:rect b="b" l="l" r="r" t="t"/>
              <a:pathLst>
                <a:path extrusionOk="0" h="2933" w="3056">
                  <a:moveTo>
                    <a:pt x="1567" y="0"/>
                  </a:moveTo>
                  <a:cubicBezTo>
                    <a:pt x="1306" y="0"/>
                    <a:pt x="1046" y="100"/>
                    <a:pt x="847" y="298"/>
                  </a:cubicBezTo>
                  <a:lnTo>
                    <a:pt x="94" y="1051"/>
                  </a:lnTo>
                  <a:cubicBezTo>
                    <a:pt x="1" y="1145"/>
                    <a:pt x="1" y="1297"/>
                    <a:pt x="94" y="1390"/>
                  </a:cubicBezTo>
                  <a:lnTo>
                    <a:pt x="1567" y="2863"/>
                  </a:lnTo>
                  <a:cubicBezTo>
                    <a:pt x="1614" y="2910"/>
                    <a:pt x="1675" y="2933"/>
                    <a:pt x="1737" y="2933"/>
                  </a:cubicBezTo>
                  <a:cubicBezTo>
                    <a:pt x="1798" y="2933"/>
                    <a:pt x="1859" y="2910"/>
                    <a:pt x="1907" y="2863"/>
                  </a:cubicBezTo>
                  <a:lnTo>
                    <a:pt x="2659" y="2109"/>
                  </a:lnTo>
                  <a:cubicBezTo>
                    <a:pt x="3055" y="1713"/>
                    <a:pt x="3055" y="1069"/>
                    <a:pt x="2659" y="672"/>
                  </a:cubicBezTo>
                  <a:lnTo>
                    <a:pt x="2286" y="298"/>
                  </a:lnTo>
                  <a:cubicBezTo>
                    <a:pt x="2087" y="100"/>
                    <a:pt x="1827" y="0"/>
                    <a:pt x="156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55"/>
            <p:cNvSpPr/>
            <p:nvPr/>
          </p:nvSpPr>
          <p:spPr>
            <a:xfrm>
              <a:off x="3180875" y="2578000"/>
              <a:ext cx="77475" cy="47325"/>
            </a:xfrm>
            <a:custGeom>
              <a:rect b="b" l="l" r="r" t="t"/>
              <a:pathLst>
                <a:path extrusionOk="0" h="1893" w="3099">
                  <a:moveTo>
                    <a:pt x="2458" y="1"/>
                  </a:moveTo>
                  <a:cubicBezTo>
                    <a:pt x="2259" y="1"/>
                    <a:pt x="2060" y="73"/>
                    <a:pt x="1914" y="219"/>
                  </a:cubicBezTo>
                  <a:lnTo>
                    <a:pt x="827" y="1306"/>
                  </a:lnTo>
                  <a:cubicBezTo>
                    <a:pt x="777" y="1356"/>
                    <a:pt x="712" y="1381"/>
                    <a:pt x="646" y="1381"/>
                  </a:cubicBezTo>
                  <a:cubicBezTo>
                    <a:pt x="581" y="1381"/>
                    <a:pt x="516" y="1356"/>
                    <a:pt x="466" y="1306"/>
                  </a:cubicBezTo>
                  <a:cubicBezTo>
                    <a:pt x="416" y="1255"/>
                    <a:pt x="349" y="1230"/>
                    <a:pt x="283" y="1230"/>
                  </a:cubicBezTo>
                  <a:cubicBezTo>
                    <a:pt x="217" y="1230"/>
                    <a:pt x="152" y="1255"/>
                    <a:pt x="102" y="1305"/>
                  </a:cubicBezTo>
                  <a:cubicBezTo>
                    <a:pt x="1" y="1406"/>
                    <a:pt x="1" y="1569"/>
                    <a:pt x="103" y="1668"/>
                  </a:cubicBezTo>
                  <a:cubicBezTo>
                    <a:pt x="248" y="1813"/>
                    <a:pt x="443" y="1893"/>
                    <a:pt x="648" y="1893"/>
                  </a:cubicBezTo>
                  <a:cubicBezTo>
                    <a:pt x="850" y="1893"/>
                    <a:pt x="1045" y="1812"/>
                    <a:pt x="1190" y="1668"/>
                  </a:cubicBezTo>
                  <a:lnTo>
                    <a:pt x="2278" y="581"/>
                  </a:lnTo>
                  <a:cubicBezTo>
                    <a:pt x="2325" y="533"/>
                    <a:pt x="2391" y="509"/>
                    <a:pt x="2457" y="509"/>
                  </a:cubicBezTo>
                  <a:cubicBezTo>
                    <a:pt x="2524" y="509"/>
                    <a:pt x="2591" y="533"/>
                    <a:pt x="2640" y="581"/>
                  </a:cubicBezTo>
                  <a:cubicBezTo>
                    <a:pt x="2689" y="629"/>
                    <a:pt x="2753" y="652"/>
                    <a:pt x="2817" y="652"/>
                  </a:cubicBezTo>
                  <a:cubicBezTo>
                    <a:pt x="2882" y="652"/>
                    <a:pt x="2948" y="627"/>
                    <a:pt x="2998" y="577"/>
                  </a:cubicBezTo>
                  <a:cubicBezTo>
                    <a:pt x="3096" y="479"/>
                    <a:pt x="3099" y="319"/>
                    <a:pt x="3002" y="219"/>
                  </a:cubicBezTo>
                  <a:cubicBezTo>
                    <a:pt x="2857" y="73"/>
                    <a:pt x="2658" y="1"/>
                    <a:pt x="245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55"/>
            <p:cNvSpPr/>
            <p:nvPr/>
          </p:nvSpPr>
          <p:spPr>
            <a:xfrm>
              <a:off x="3234825" y="2604250"/>
              <a:ext cx="51275" cy="76225"/>
            </a:xfrm>
            <a:custGeom>
              <a:rect b="b" l="l" r="r" t="t"/>
              <a:pathLst>
                <a:path extrusionOk="0" h="3049" w="2051">
                  <a:moveTo>
                    <a:pt x="1569" y="0"/>
                  </a:moveTo>
                  <a:cubicBezTo>
                    <a:pt x="1503" y="0"/>
                    <a:pt x="1438" y="25"/>
                    <a:pt x="1387" y="75"/>
                  </a:cubicBezTo>
                  <a:cubicBezTo>
                    <a:pt x="1288" y="175"/>
                    <a:pt x="1288" y="337"/>
                    <a:pt x="1389" y="437"/>
                  </a:cubicBezTo>
                  <a:cubicBezTo>
                    <a:pt x="1488" y="537"/>
                    <a:pt x="1488" y="699"/>
                    <a:pt x="1389" y="800"/>
                  </a:cubicBezTo>
                  <a:lnTo>
                    <a:pt x="301" y="1886"/>
                  </a:lnTo>
                  <a:cubicBezTo>
                    <a:pt x="0" y="2187"/>
                    <a:pt x="0" y="2673"/>
                    <a:pt x="301" y="2974"/>
                  </a:cubicBezTo>
                  <a:cubicBezTo>
                    <a:pt x="349" y="3021"/>
                    <a:pt x="414" y="3048"/>
                    <a:pt x="483" y="3048"/>
                  </a:cubicBezTo>
                  <a:cubicBezTo>
                    <a:pt x="711" y="3048"/>
                    <a:pt x="825" y="2772"/>
                    <a:pt x="662" y="2610"/>
                  </a:cubicBezTo>
                  <a:cubicBezTo>
                    <a:pt x="614" y="2562"/>
                    <a:pt x="587" y="2499"/>
                    <a:pt x="587" y="2431"/>
                  </a:cubicBezTo>
                  <a:cubicBezTo>
                    <a:pt x="588" y="2362"/>
                    <a:pt x="614" y="2297"/>
                    <a:pt x="662" y="2249"/>
                  </a:cubicBezTo>
                  <a:lnTo>
                    <a:pt x="1751" y="1162"/>
                  </a:lnTo>
                  <a:cubicBezTo>
                    <a:pt x="2050" y="861"/>
                    <a:pt x="2050" y="375"/>
                    <a:pt x="1751" y="75"/>
                  </a:cubicBezTo>
                  <a:cubicBezTo>
                    <a:pt x="1700" y="25"/>
                    <a:pt x="1635" y="0"/>
                    <a:pt x="156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55"/>
            <p:cNvSpPr/>
            <p:nvPr/>
          </p:nvSpPr>
          <p:spPr>
            <a:xfrm>
              <a:off x="3168850" y="2410500"/>
              <a:ext cx="286200" cy="286225"/>
            </a:xfrm>
            <a:custGeom>
              <a:rect b="b" l="l" r="r" t="t"/>
              <a:pathLst>
                <a:path extrusionOk="0" fill="none" h="11449" w="11448">
                  <a:moveTo>
                    <a:pt x="2357" y="3387"/>
                  </a:moveTo>
                  <a:cubicBezTo>
                    <a:pt x="2349" y="3383"/>
                    <a:pt x="10000" y="11049"/>
                    <a:pt x="10000" y="11049"/>
                  </a:cubicBezTo>
                  <a:cubicBezTo>
                    <a:pt x="10400" y="11449"/>
                    <a:pt x="11048" y="11449"/>
                    <a:pt x="11448" y="11049"/>
                  </a:cubicBezTo>
                  <a:moveTo>
                    <a:pt x="401" y="0"/>
                  </a:moveTo>
                  <a:cubicBezTo>
                    <a:pt x="1" y="401"/>
                    <a:pt x="1" y="1050"/>
                    <a:pt x="401" y="1451"/>
                  </a:cubicBezTo>
                  <a:lnTo>
                    <a:pt x="2983" y="4016"/>
                  </a:lnTo>
                </a:path>
              </a:pathLst>
            </a:custGeom>
            <a:solidFill>
              <a:schemeClr val="accent2"/>
            </a:solidFill>
            <a:ln cap="flat" cmpd="sng" w="9525">
              <a:solidFill>
                <a:schemeClr val="accent2"/>
              </a:solidFill>
              <a:prstDash val="solid"/>
              <a:miter lim="122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55"/>
            <p:cNvSpPr/>
            <p:nvPr/>
          </p:nvSpPr>
          <p:spPr>
            <a:xfrm>
              <a:off x="3130900" y="2552375"/>
              <a:ext cx="38475" cy="89675"/>
            </a:xfrm>
            <a:custGeom>
              <a:rect b="b" l="l" r="r" t="t"/>
              <a:pathLst>
                <a:path extrusionOk="0" h="3587" w="1539">
                  <a:moveTo>
                    <a:pt x="769" y="1"/>
                  </a:moveTo>
                  <a:cubicBezTo>
                    <a:pt x="345" y="1"/>
                    <a:pt x="1" y="804"/>
                    <a:pt x="1" y="1794"/>
                  </a:cubicBezTo>
                  <a:cubicBezTo>
                    <a:pt x="1" y="2784"/>
                    <a:pt x="343" y="3587"/>
                    <a:pt x="769" y="3587"/>
                  </a:cubicBezTo>
                  <a:cubicBezTo>
                    <a:pt x="1195" y="3587"/>
                    <a:pt x="1538" y="2784"/>
                    <a:pt x="1538" y="1794"/>
                  </a:cubicBezTo>
                  <a:lnTo>
                    <a:pt x="1538" y="1794"/>
                  </a:lnTo>
                  <a:cubicBezTo>
                    <a:pt x="1538" y="1795"/>
                    <a:pt x="1538" y="1795"/>
                    <a:pt x="1538" y="1795"/>
                  </a:cubicBezTo>
                  <a:lnTo>
                    <a:pt x="1538" y="1794"/>
                  </a:lnTo>
                  <a:cubicBezTo>
                    <a:pt x="1538" y="1794"/>
                    <a:pt x="1538" y="1794"/>
                    <a:pt x="1538" y="1794"/>
                  </a:cubicBezTo>
                  <a:lnTo>
                    <a:pt x="1538" y="1794"/>
                  </a:lnTo>
                  <a:cubicBezTo>
                    <a:pt x="1538" y="803"/>
                    <a:pt x="1193" y="1"/>
                    <a:pt x="76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55"/>
            <p:cNvSpPr/>
            <p:nvPr/>
          </p:nvSpPr>
          <p:spPr>
            <a:xfrm>
              <a:off x="3158675" y="2390300"/>
              <a:ext cx="351500" cy="348750"/>
            </a:xfrm>
            <a:custGeom>
              <a:rect b="b" l="l" r="r" t="t"/>
              <a:pathLst>
                <a:path extrusionOk="0" h="13950" w="14060">
                  <a:moveTo>
                    <a:pt x="280" y="0"/>
                  </a:moveTo>
                  <a:cubicBezTo>
                    <a:pt x="214" y="0"/>
                    <a:pt x="149" y="25"/>
                    <a:pt x="100" y="74"/>
                  </a:cubicBezTo>
                  <a:cubicBezTo>
                    <a:pt x="2" y="174"/>
                    <a:pt x="0" y="332"/>
                    <a:pt x="96" y="433"/>
                  </a:cubicBezTo>
                  <a:lnTo>
                    <a:pt x="13538" y="13874"/>
                  </a:lnTo>
                  <a:cubicBezTo>
                    <a:pt x="13584" y="13922"/>
                    <a:pt x="13649" y="13949"/>
                    <a:pt x="13717" y="13949"/>
                  </a:cubicBezTo>
                  <a:cubicBezTo>
                    <a:pt x="13945" y="13949"/>
                    <a:pt x="14059" y="13673"/>
                    <a:pt x="13898" y="13512"/>
                  </a:cubicBezTo>
                  <a:lnTo>
                    <a:pt x="458" y="72"/>
                  </a:lnTo>
                  <a:cubicBezTo>
                    <a:pt x="408" y="24"/>
                    <a:pt x="344" y="0"/>
                    <a:pt x="28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6" name="Google Shape;2086;p55"/>
          <p:cNvGrpSpPr/>
          <p:nvPr/>
        </p:nvGrpSpPr>
        <p:grpSpPr>
          <a:xfrm>
            <a:off x="5553121" y="2127194"/>
            <a:ext cx="358775" cy="384400"/>
            <a:chOff x="3729425" y="2353425"/>
            <a:chExt cx="358775" cy="384400"/>
          </a:xfrm>
        </p:grpSpPr>
        <p:sp>
          <p:nvSpPr>
            <p:cNvPr id="2087" name="Google Shape;2087;p55"/>
            <p:cNvSpPr/>
            <p:nvPr/>
          </p:nvSpPr>
          <p:spPr>
            <a:xfrm>
              <a:off x="3729425" y="2353425"/>
              <a:ext cx="358775" cy="205025"/>
            </a:xfrm>
            <a:custGeom>
              <a:rect b="b" l="l" r="r" t="t"/>
              <a:pathLst>
                <a:path extrusionOk="0" h="8201" w="14351">
                  <a:moveTo>
                    <a:pt x="1" y="1"/>
                  </a:moveTo>
                  <a:lnTo>
                    <a:pt x="1" y="8200"/>
                  </a:lnTo>
                  <a:lnTo>
                    <a:pt x="14351" y="8200"/>
                  </a:lnTo>
                  <a:lnTo>
                    <a:pt x="1435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55"/>
            <p:cNvSpPr/>
            <p:nvPr/>
          </p:nvSpPr>
          <p:spPr>
            <a:xfrm>
              <a:off x="3831950" y="2366250"/>
              <a:ext cx="243425" cy="89675"/>
            </a:xfrm>
            <a:custGeom>
              <a:rect b="b" l="l" r="r" t="t"/>
              <a:pathLst>
                <a:path extrusionOk="0" h="3587" w="9737">
                  <a:moveTo>
                    <a:pt x="0" y="1"/>
                  </a:moveTo>
                  <a:lnTo>
                    <a:pt x="0" y="3587"/>
                  </a:lnTo>
                  <a:lnTo>
                    <a:pt x="9737" y="3587"/>
                  </a:lnTo>
                  <a:lnTo>
                    <a:pt x="973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55"/>
            <p:cNvSpPr/>
            <p:nvPr/>
          </p:nvSpPr>
          <p:spPr>
            <a:xfrm>
              <a:off x="3729425" y="2468700"/>
              <a:ext cx="358775" cy="89750"/>
            </a:xfrm>
            <a:custGeom>
              <a:rect b="b" l="l" r="r" t="t"/>
              <a:pathLst>
                <a:path extrusionOk="0" h="3590" w="14351">
                  <a:moveTo>
                    <a:pt x="1" y="1"/>
                  </a:moveTo>
                  <a:lnTo>
                    <a:pt x="1" y="3589"/>
                  </a:lnTo>
                  <a:lnTo>
                    <a:pt x="14351" y="3589"/>
                  </a:lnTo>
                  <a:lnTo>
                    <a:pt x="1435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55"/>
            <p:cNvSpPr/>
            <p:nvPr/>
          </p:nvSpPr>
          <p:spPr>
            <a:xfrm>
              <a:off x="3729425" y="2558425"/>
              <a:ext cx="102550" cy="153775"/>
            </a:xfrm>
            <a:custGeom>
              <a:rect b="b" l="l" r="r" t="t"/>
              <a:pathLst>
                <a:path extrusionOk="0" h="6151" w="4102">
                  <a:moveTo>
                    <a:pt x="1" y="0"/>
                  </a:moveTo>
                  <a:lnTo>
                    <a:pt x="1" y="6150"/>
                  </a:lnTo>
                  <a:lnTo>
                    <a:pt x="4101" y="6150"/>
                  </a:lnTo>
                  <a:lnTo>
                    <a:pt x="410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55"/>
            <p:cNvSpPr/>
            <p:nvPr/>
          </p:nvSpPr>
          <p:spPr>
            <a:xfrm>
              <a:off x="3753025" y="2391875"/>
              <a:ext cx="53325" cy="51275"/>
            </a:xfrm>
            <a:custGeom>
              <a:rect b="b" l="l" r="r" t="t"/>
              <a:pathLst>
                <a:path extrusionOk="0" h="2051" w="2133">
                  <a:moveTo>
                    <a:pt x="1109" y="0"/>
                  </a:moveTo>
                  <a:cubicBezTo>
                    <a:pt x="1108" y="0"/>
                    <a:pt x="1107" y="0"/>
                    <a:pt x="1106" y="0"/>
                  </a:cubicBezTo>
                  <a:cubicBezTo>
                    <a:pt x="692" y="0"/>
                    <a:pt x="317" y="251"/>
                    <a:pt x="159" y="634"/>
                  </a:cubicBezTo>
                  <a:cubicBezTo>
                    <a:pt x="1" y="1017"/>
                    <a:pt x="89" y="1457"/>
                    <a:pt x="382" y="1751"/>
                  </a:cubicBezTo>
                  <a:cubicBezTo>
                    <a:pt x="578" y="1947"/>
                    <a:pt x="841" y="2051"/>
                    <a:pt x="1108" y="2051"/>
                  </a:cubicBezTo>
                  <a:cubicBezTo>
                    <a:pt x="1240" y="2051"/>
                    <a:pt x="1374" y="2025"/>
                    <a:pt x="1500" y="1973"/>
                  </a:cubicBezTo>
                  <a:cubicBezTo>
                    <a:pt x="1883" y="1813"/>
                    <a:pt x="2132" y="1439"/>
                    <a:pt x="2132" y="1024"/>
                  </a:cubicBezTo>
                  <a:cubicBezTo>
                    <a:pt x="2131" y="459"/>
                    <a:pt x="1673" y="0"/>
                    <a:pt x="110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55"/>
            <p:cNvSpPr/>
            <p:nvPr/>
          </p:nvSpPr>
          <p:spPr>
            <a:xfrm>
              <a:off x="3753025" y="2379025"/>
              <a:ext cx="53325" cy="51300"/>
            </a:xfrm>
            <a:custGeom>
              <a:rect b="b" l="l" r="r" t="t"/>
              <a:pathLst>
                <a:path extrusionOk="0" h="2052" w="2133">
                  <a:moveTo>
                    <a:pt x="1106" y="0"/>
                  </a:moveTo>
                  <a:cubicBezTo>
                    <a:pt x="692" y="0"/>
                    <a:pt x="317" y="251"/>
                    <a:pt x="159" y="633"/>
                  </a:cubicBezTo>
                  <a:cubicBezTo>
                    <a:pt x="1" y="1018"/>
                    <a:pt x="89" y="1458"/>
                    <a:pt x="382" y="1752"/>
                  </a:cubicBezTo>
                  <a:cubicBezTo>
                    <a:pt x="578" y="1947"/>
                    <a:pt x="840" y="2051"/>
                    <a:pt x="1107" y="2051"/>
                  </a:cubicBezTo>
                  <a:cubicBezTo>
                    <a:pt x="1239" y="2051"/>
                    <a:pt x="1372" y="2025"/>
                    <a:pt x="1499" y="1972"/>
                  </a:cubicBezTo>
                  <a:cubicBezTo>
                    <a:pt x="1883" y="1814"/>
                    <a:pt x="2132" y="1440"/>
                    <a:pt x="2132" y="1025"/>
                  </a:cubicBezTo>
                  <a:cubicBezTo>
                    <a:pt x="2131" y="459"/>
                    <a:pt x="1672" y="0"/>
                    <a:pt x="110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55"/>
            <p:cNvSpPr/>
            <p:nvPr/>
          </p:nvSpPr>
          <p:spPr>
            <a:xfrm>
              <a:off x="3755400" y="2380025"/>
              <a:ext cx="31700" cy="31075"/>
            </a:xfrm>
            <a:custGeom>
              <a:rect b="b" l="l" r="r" t="t"/>
              <a:pathLst>
                <a:path extrusionOk="0" h="1243" w="1268">
                  <a:moveTo>
                    <a:pt x="283" y="1"/>
                  </a:moveTo>
                  <a:cubicBezTo>
                    <a:pt x="218" y="1"/>
                    <a:pt x="152" y="25"/>
                    <a:pt x="102" y="76"/>
                  </a:cubicBezTo>
                  <a:cubicBezTo>
                    <a:pt x="0" y="177"/>
                    <a:pt x="1" y="343"/>
                    <a:pt x="106" y="443"/>
                  </a:cubicBezTo>
                  <a:lnTo>
                    <a:pt x="831" y="1167"/>
                  </a:lnTo>
                  <a:cubicBezTo>
                    <a:pt x="883" y="1219"/>
                    <a:pt x="947" y="1242"/>
                    <a:pt x="1010" y="1242"/>
                  </a:cubicBezTo>
                  <a:cubicBezTo>
                    <a:pt x="1141" y="1242"/>
                    <a:pt x="1268" y="1140"/>
                    <a:pt x="1268" y="985"/>
                  </a:cubicBezTo>
                  <a:cubicBezTo>
                    <a:pt x="1268" y="917"/>
                    <a:pt x="1241" y="852"/>
                    <a:pt x="1193" y="806"/>
                  </a:cubicBezTo>
                  <a:lnTo>
                    <a:pt x="468" y="79"/>
                  </a:lnTo>
                  <a:cubicBezTo>
                    <a:pt x="417" y="27"/>
                    <a:pt x="350" y="1"/>
                    <a:pt x="28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55"/>
            <p:cNvSpPr/>
            <p:nvPr/>
          </p:nvSpPr>
          <p:spPr>
            <a:xfrm>
              <a:off x="3972725" y="2385425"/>
              <a:ext cx="25975" cy="12875"/>
            </a:xfrm>
            <a:custGeom>
              <a:rect b="b" l="l" r="r" t="t"/>
              <a:pathLst>
                <a:path extrusionOk="0" h="515" w="1039">
                  <a:moveTo>
                    <a:pt x="258" y="1"/>
                  </a:moveTo>
                  <a:cubicBezTo>
                    <a:pt x="117" y="1"/>
                    <a:pt x="0" y="115"/>
                    <a:pt x="0" y="257"/>
                  </a:cubicBezTo>
                  <a:cubicBezTo>
                    <a:pt x="0" y="401"/>
                    <a:pt x="117" y="515"/>
                    <a:pt x="258" y="515"/>
                  </a:cubicBezTo>
                  <a:cubicBezTo>
                    <a:pt x="260" y="515"/>
                    <a:pt x="261" y="515"/>
                    <a:pt x="263" y="515"/>
                  </a:cubicBezTo>
                  <a:lnTo>
                    <a:pt x="776" y="515"/>
                  </a:lnTo>
                  <a:cubicBezTo>
                    <a:pt x="777" y="515"/>
                    <a:pt x="779" y="515"/>
                    <a:pt x="780" y="515"/>
                  </a:cubicBezTo>
                  <a:cubicBezTo>
                    <a:pt x="922" y="515"/>
                    <a:pt x="1038" y="401"/>
                    <a:pt x="1038" y="257"/>
                  </a:cubicBezTo>
                  <a:cubicBezTo>
                    <a:pt x="1038" y="115"/>
                    <a:pt x="922" y="1"/>
                    <a:pt x="780" y="1"/>
                  </a:cubicBezTo>
                  <a:cubicBezTo>
                    <a:pt x="779" y="1"/>
                    <a:pt x="777" y="1"/>
                    <a:pt x="776" y="1"/>
                  </a:cubicBezTo>
                  <a:lnTo>
                    <a:pt x="263" y="1"/>
                  </a:lnTo>
                  <a:cubicBezTo>
                    <a:pt x="261" y="1"/>
                    <a:pt x="260" y="1"/>
                    <a:pt x="25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55"/>
            <p:cNvSpPr/>
            <p:nvPr/>
          </p:nvSpPr>
          <p:spPr>
            <a:xfrm>
              <a:off x="3876625" y="2385425"/>
              <a:ext cx="25675" cy="12875"/>
            </a:xfrm>
            <a:custGeom>
              <a:rect b="b" l="l" r="r" t="t"/>
              <a:pathLst>
                <a:path extrusionOk="0" h="515" w="1027">
                  <a:moveTo>
                    <a:pt x="258" y="1"/>
                  </a:moveTo>
                  <a:cubicBezTo>
                    <a:pt x="117" y="1"/>
                    <a:pt x="0" y="115"/>
                    <a:pt x="0" y="257"/>
                  </a:cubicBezTo>
                  <a:cubicBezTo>
                    <a:pt x="0" y="401"/>
                    <a:pt x="117" y="515"/>
                    <a:pt x="258" y="515"/>
                  </a:cubicBezTo>
                  <a:cubicBezTo>
                    <a:pt x="260" y="515"/>
                    <a:pt x="261" y="515"/>
                    <a:pt x="263" y="515"/>
                  </a:cubicBezTo>
                  <a:lnTo>
                    <a:pt x="776" y="515"/>
                  </a:lnTo>
                  <a:cubicBezTo>
                    <a:pt x="916" y="511"/>
                    <a:pt x="1026" y="397"/>
                    <a:pt x="1026" y="257"/>
                  </a:cubicBezTo>
                  <a:cubicBezTo>
                    <a:pt x="1026" y="119"/>
                    <a:pt x="916" y="4"/>
                    <a:pt x="776" y="1"/>
                  </a:cubicBezTo>
                  <a:lnTo>
                    <a:pt x="263" y="1"/>
                  </a:lnTo>
                  <a:cubicBezTo>
                    <a:pt x="261" y="1"/>
                    <a:pt x="260" y="1"/>
                    <a:pt x="25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55"/>
            <p:cNvSpPr/>
            <p:nvPr/>
          </p:nvSpPr>
          <p:spPr>
            <a:xfrm>
              <a:off x="3972725" y="2404625"/>
              <a:ext cx="25975" cy="12875"/>
            </a:xfrm>
            <a:custGeom>
              <a:rect b="b" l="l" r="r" t="t"/>
              <a:pathLst>
                <a:path extrusionOk="0" h="515" w="1039">
                  <a:moveTo>
                    <a:pt x="256" y="1"/>
                  </a:moveTo>
                  <a:cubicBezTo>
                    <a:pt x="116" y="1"/>
                    <a:pt x="0" y="116"/>
                    <a:pt x="0" y="258"/>
                  </a:cubicBezTo>
                  <a:cubicBezTo>
                    <a:pt x="0" y="400"/>
                    <a:pt x="116" y="514"/>
                    <a:pt x="256" y="514"/>
                  </a:cubicBezTo>
                  <a:cubicBezTo>
                    <a:pt x="258" y="514"/>
                    <a:pt x="261" y="514"/>
                    <a:pt x="263" y="514"/>
                  </a:cubicBezTo>
                  <a:lnTo>
                    <a:pt x="776" y="514"/>
                  </a:lnTo>
                  <a:cubicBezTo>
                    <a:pt x="778" y="514"/>
                    <a:pt x="780" y="514"/>
                    <a:pt x="783" y="514"/>
                  </a:cubicBezTo>
                  <a:cubicBezTo>
                    <a:pt x="923" y="514"/>
                    <a:pt x="1038" y="400"/>
                    <a:pt x="1038" y="258"/>
                  </a:cubicBezTo>
                  <a:cubicBezTo>
                    <a:pt x="1038" y="116"/>
                    <a:pt x="923" y="1"/>
                    <a:pt x="782" y="1"/>
                  </a:cubicBezTo>
                  <a:cubicBezTo>
                    <a:pt x="780" y="1"/>
                    <a:pt x="778" y="1"/>
                    <a:pt x="776" y="1"/>
                  </a:cubicBezTo>
                  <a:lnTo>
                    <a:pt x="263" y="1"/>
                  </a:lnTo>
                  <a:cubicBezTo>
                    <a:pt x="261" y="1"/>
                    <a:pt x="258" y="1"/>
                    <a:pt x="25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55"/>
            <p:cNvSpPr/>
            <p:nvPr/>
          </p:nvSpPr>
          <p:spPr>
            <a:xfrm>
              <a:off x="4005025" y="2404625"/>
              <a:ext cx="25675" cy="12875"/>
            </a:xfrm>
            <a:custGeom>
              <a:rect b="b" l="l" r="r" t="t"/>
              <a:pathLst>
                <a:path extrusionOk="0" h="515" w="1027">
                  <a:moveTo>
                    <a:pt x="771" y="1"/>
                  </a:moveTo>
                  <a:cubicBezTo>
                    <a:pt x="768" y="1"/>
                    <a:pt x="766" y="1"/>
                    <a:pt x="764" y="1"/>
                  </a:cubicBezTo>
                  <a:lnTo>
                    <a:pt x="251" y="1"/>
                  </a:lnTo>
                  <a:cubicBezTo>
                    <a:pt x="112" y="5"/>
                    <a:pt x="1" y="119"/>
                    <a:pt x="1" y="258"/>
                  </a:cubicBezTo>
                  <a:cubicBezTo>
                    <a:pt x="1" y="397"/>
                    <a:pt x="112" y="512"/>
                    <a:pt x="251" y="514"/>
                  </a:cubicBezTo>
                  <a:lnTo>
                    <a:pt x="764" y="514"/>
                  </a:lnTo>
                  <a:cubicBezTo>
                    <a:pt x="766" y="514"/>
                    <a:pt x="768" y="514"/>
                    <a:pt x="771" y="514"/>
                  </a:cubicBezTo>
                  <a:cubicBezTo>
                    <a:pt x="912" y="514"/>
                    <a:pt x="1027" y="400"/>
                    <a:pt x="1027" y="258"/>
                  </a:cubicBezTo>
                  <a:cubicBezTo>
                    <a:pt x="1027" y="116"/>
                    <a:pt x="912" y="1"/>
                    <a:pt x="77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55"/>
            <p:cNvSpPr/>
            <p:nvPr/>
          </p:nvSpPr>
          <p:spPr>
            <a:xfrm>
              <a:off x="3844900" y="2404625"/>
              <a:ext cx="25675" cy="12875"/>
            </a:xfrm>
            <a:custGeom>
              <a:rect b="b" l="l" r="r" t="t"/>
              <a:pathLst>
                <a:path extrusionOk="0" h="515" w="1027">
                  <a:moveTo>
                    <a:pt x="770" y="1"/>
                  </a:moveTo>
                  <a:cubicBezTo>
                    <a:pt x="768" y="1"/>
                    <a:pt x="766" y="1"/>
                    <a:pt x="764" y="1"/>
                  </a:cubicBezTo>
                  <a:lnTo>
                    <a:pt x="251" y="1"/>
                  </a:lnTo>
                  <a:cubicBezTo>
                    <a:pt x="111" y="5"/>
                    <a:pt x="0" y="119"/>
                    <a:pt x="0" y="258"/>
                  </a:cubicBezTo>
                  <a:cubicBezTo>
                    <a:pt x="0" y="397"/>
                    <a:pt x="111" y="512"/>
                    <a:pt x="251" y="514"/>
                  </a:cubicBezTo>
                  <a:lnTo>
                    <a:pt x="764" y="514"/>
                  </a:lnTo>
                  <a:cubicBezTo>
                    <a:pt x="766" y="514"/>
                    <a:pt x="768" y="514"/>
                    <a:pt x="770" y="514"/>
                  </a:cubicBezTo>
                  <a:cubicBezTo>
                    <a:pt x="911" y="514"/>
                    <a:pt x="1026" y="400"/>
                    <a:pt x="1026" y="258"/>
                  </a:cubicBezTo>
                  <a:cubicBezTo>
                    <a:pt x="1026" y="116"/>
                    <a:pt x="911" y="1"/>
                    <a:pt x="77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55"/>
            <p:cNvSpPr/>
            <p:nvPr/>
          </p:nvSpPr>
          <p:spPr>
            <a:xfrm>
              <a:off x="3876625" y="2404625"/>
              <a:ext cx="25675" cy="12875"/>
            </a:xfrm>
            <a:custGeom>
              <a:rect b="b" l="l" r="r" t="t"/>
              <a:pathLst>
                <a:path extrusionOk="0" h="515" w="1027">
                  <a:moveTo>
                    <a:pt x="256" y="1"/>
                  </a:moveTo>
                  <a:cubicBezTo>
                    <a:pt x="116" y="1"/>
                    <a:pt x="0" y="116"/>
                    <a:pt x="0" y="258"/>
                  </a:cubicBezTo>
                  <a:cubicBezTo>
                    <a:pt x="0" y="400"/>
                    <a:pt x="116" y="514"/>
                    <a:pt x="256" y="514"/>
                  </a:cubicBezTo>
                  <a:cubicBezTo>
                    <a:pt x="258" y="514"/>
                    <a:pt x="261" y="514"/>
                    <a:pt x="263" y="514"/>
                  </a:cubicBezTo>
                  <a:lnTo>
                    <a:pt x="776" y="514"/>
                  </a:lnTo>
                  <a:cubicBezTo>
                    <a:pt x="916" y="512"/>
                    <a:pt x="1026" y="397"/>
                    <a:pt x="1026" y="258"/>
                  </a:cubicBezTo>
                  <a:cubicBezTo>
                    <a:pt x="1026" y="119"/>
                    <a:pt x="916" y="5"/>
                    <a:pt x="776" y="1"/>
                  </a:cubicBezTo>
                  <a:lnTo>
                    <a:pt x="263" y="1"/>
                  </a:lnTo>
                  <a:cubicBezTo>
                    <a:pt x="261" y="1"/>
                    <a:pt x="258" y="1"/>
                    <a:pt x="25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55"/>
            <p:cNvSpPr/>
            <p:nvPr/>
          </p:nvSpPr>
          <p:spPr>
            <a:xfrm>
              <a:off x="3908925" y="2404625"/>
              <a:ext cx="25700" cy="12875"/>
            </a:xfrm>
            <a:custGeom>
              <a:rect b="b" l="l" r="r" t="t"/>
              <a:pathLst>
                <a:path extrusionOk="0" h="515" w="1028">
                  <a:moveTo>
                    <a:pt x="772" y="1"/>
                  </a:moveTo>
                  <a:cubicBezTo>
                    <a:pt x="770" y="1"/>
                    <a:pt x="767" y="1"/>
                    <a:pt x="765" y="1"/>
                  </a:cubicBezTo>
                  <a:lnTo>
                    <a:pt x="252" y="1"/>
                  </a:lnTo>
                  <a:cubicBezTo>
                    <a:pt x="112" y="5"/>
                    <a:pt x="1" y="119"/>
                    <a:pt x="1" y="258"/>
                  </a:cubicBezTo>
                  <a:cubicBezTo>
                    <a:pt x="1" y="397"/>
                    <a:pt x="112" y="512"/>
                    <a:pt x="252" y="514"/>
                  </a:cubicBezTo>
                  <a:lnTo>
                    <a:pt x="765" y="514"/>
                  </a:lnTo>
                  <a:cubicBezTo>
                    <a:pt x="767" y="514"/>
                    <a:pt x="770" y="514"/>
                    <a:pt x="772" y="514"/>
                  </a:cubicBezTo>
                  <a:cubicBezTo>
                    <a:pt x="912" y="514"/>
                    <a:pt x="1028" y="400"/>
                    <a:pt x="1028" y="258"/>
                  </a:cubicBezTo>
                  <a:cubicBezTo>
                    <a:pt x="1028" y="116"/>
                    <a:pt x="912" y="1"/>
                    <a:pt x="77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55"/>
            <p:cNvSpPr/>
            <p:nvPr/>
          </p:nvSpPr>
          <p:spPr>
            <a:xfrm>
              <a:off x="3940950" y="2404650"/>
              <a:ext cx="25400" cy="12850"/>
            </a:xfrm>
            <a:custGeom>
              <a:rect b="b" l="l" r="r" t="t"/>
              <a:pathLst>
                <a:path extrusionOk="0" h="514" w="1016">
                  <a:moveTo>
                    <a:pt x="253" y="0"/>
                  </a:moveTo>
                  <a:cubicBezTo>
                    <a:pt x="113" y="4"/>
                    <a:pt x="1" y="118"/>
                    <a:pt x="1" y="257"/>
                  </a:cubicBezTo>
                  <a:cubicBezTo>
                    <a:pt x="1" y="396"/>
                    <a:pt x="113" y="511"/>
                    <a:pt x="253" y="513"/>
                  </a:cubicBezTo>
                  <a:lnTo>
                    <a:pt x="766" y="513"/>
                  </a:lnTo>
                  <a:cubicBezTo>
                    <a:pt x="904" y="511"/>
                    <a:pt x="1016" y="396"/>
                    <a:pt x="1016" y="257"/>
                  </a:cubicBezTo>
                  <a:cubicBezTo>
                    <a:pt x="1016" y="118"/>
                    <a:pt x="904" y="4"/>
                    <a:pt x="76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55"/>
            <p:cNvSpPr/>
            <p:nvPr/>
          </p:nvSpPr>
          <p:spPr>
            <a:xfrm>
              <a:off x="3940850" y="2423900"/>
              <a:ext cx="25625" cy="12800"/>
            </a:xfrm>
            <a:custGeom>
              <a:rect b="b" l="l" r="r" t="t"/>
              <a:pathLst>
                <a:path extrusionOk="0" h="512" w="1025">
                  <a:moveTo>
                    <a:pt x="257" y="1"/>
                  </a:moveTo>
                  <a:cubicBezTo>
                    <a:pt x="114" y="1"/>
                    <a:pt x="0" y="115"/>
                    <a:pt x="0" y="256"/>
                  </a:cubicBezTo>
                  <a:cubicBezTo>
                    <a:pt x="0" y="397"/>
                    <a:pt x="114" y="511"/>
                    <a:pt x="257" y="511"/>
                  </a:cubicBezTo>
                  <a:lnTo>
                    <a:pt x="770" y="511"/>
                  </a:lnTo>
                  <a:cubicBezTo>
                    <a:pt x="911" y="511"/>
                    <a:pt x="1025" y="397"/>
                    <a:pt x="1025" y="256"/>
                  </a:cubicBezTo>
                  <a:cubicBezTo>
                    <a:pt x="1025" y="115"/>
                    <a:pt x="911" y="1"/>
                    <a:pt x="77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55"/>
            <p:cNvSpPr/>
            <p:nvPr/>
          </p:nvSpPr>
          <p:spPr>
            <a:xfrm>
              <a:off x="3972900" y="2423900"/>
              <a:ext cx="25625" cy="12800"/>
            </a:xfrm>
            <a:custGeom>
              <a:rect b="b" l="l" r="r" t="t"/>
              <a:pathLst>
                <a:path extrusionOk="0" h="512" w="1025">
                  <a:moveTo>
                    <a:pt x="256" y="1"/>
                  </a:moveTo>
                  <a:cubicBezTo>
                    <a:pt x="115" y="1"/>
                    <a:pt x="1" y="115"/>
                    <a:pt x="1" y="256"/>
                  </a:cubicBezTo>
                  <a:cubicBezTo>
                    <a:pt x="1" y="397"/>
                    <a:pt x="115" y="511"/>
                    <a:pt x="256" y="511"/>
                  </a:cubicBezTo>
                  <a:lnTo>
                    <a:pt x="769" y="511"/>
                  </a:lnTo>
                  <a:cubicBezTo>
                    <a:pt x="910" y="511"/>
                    <a:pt x="1024" y="397"/>
                    <a:pt x="1024" y="256"/>
                  </a:cubicBezTo>
                  <a:cubicBezTo>
                    <a:pt x="1024" y="115"/>
                    <a:pt x="910" y="1"/>
                    <a:pt x="76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55"/>
            <p:cNvSpPr/>
            <p:nvPr/>
          </p:nvSpPr>
          <p:spPr>
            <a:xfrm>
              <a:off x="4004900" y="2423900"/>
              <a:ext cx="25625" cy="12800"/>
            </a:xfrm>
            <a:custGeom>
              <a:rect b="b" l="l" r="r" t="t"/>
              <a:pathLst>
                <a:path extrusionOk="0" h="512" w="1025">
                  <a:moveTo>
                    <a:pt x="256" y="1"/>
                  </a:moveTo>
                  <a:cubicBezTo>
                    <a:pt x="115" y="1"/>
                    <a:pt x="1" y="115"/>
                    <a:pt x="1" y="256"/>
                  </a:cubicBezTo>
                  <a:cubicBezTo>
                    <a:pt x="1" y="397"/>
                    <a:pt x="115" y="511"/>
                    <a:pt x="256" y="511"/>
                  </a:cubicBezTo>
                  <a:lnTo>
                    <a:pt x="769" y="511"/>
                  </a:lnTo>
                  <a:cubicBezTo>
                    <a:pt x="910" y="511"/>
                    <a:pt x="1024" y="397"/>
                    <a:pt x="1024" y="256"/>
                  </a:cubicBezTo>
                  <a:cubicBezTo>
                    <a:pt x="1024" y="115"/>
                    <a:pt x="910" y="1"/>
                    <a:pt x="76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55"/>
            <p:cNvSpPr/>
            <p:nvPr/>
          </p:nvSpPr>
          <p:spPr>
            <a:xfrm>
              <a:off x="4036925" y="2423900"/>
              <a:ext cx="25650" cy="12800"/>
            </a:xfrm>
            <a:custGeom>
              <a:rect b="b" l="l" r="r" t="t"/>
              <a:pathLst>
                <a:path extrusionOk="0" h="512" w="1026">
                  <a:moveTo>
                    <a:pt x="256" y="1"/>
                  </a:moveTo>
                  <a:cubicBezTo>
                    <a:pt x="115" y="1"/>
                    <a:pt x="1" y="115"/>
                    <a:pt x="1" y="256"/>
                  </a:cubicBezTo>
                  <a:cubicBezTo>
                    <a:pt x="1" y="397"/>
                    <a:pt x="115" y="511"/>
                    <a:pt x="256" y="511"/>
                  </a:cubicBezTo>
                  <a:lnTo>
                    <a:pt x="770" y="511"/>
                  </a:lnTo>
                  <a:cubicBezTo>
                    <a:pt x="912" y="511"/>
                    <a:pt x="1026" y="397"/>
                    <a:pt x="1026" y="256"/>
                  </a:cubicBezTo>
                  <a:cubicBezTo>
                    <a:pt x="1026" y="115"/>
                    <a:pt x="912" y="1"/>
                    <a:pt x="77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55"/>
            <p:cNvSpPr/>
            <p:nvPr/>
          </p:nvSpPr>
          <p:spPr>
            <a:xfrm>
              <a:off x="3844750" y="2423900"/>
              <a:ext cx="25625" cy="12800"/>
            </a:xfrm>
            <a:custGeom>
              <a:rect b="b" l="l" r="r" t="t"/>
              <a:pathLst>
                <a:path extrusionOk="0" h="512" w="1025">
                  <a:moveTo>
                    <a:pt x="257" y="1"/>
                  </a:moveTo>
                  <a:cubicBezTo>
                    <a:pt x="115" y="1"/>
                    <a:pt x="0" y="115"/>
                    <a:pt x="0" y="256"/>
                  </a:cubicBezTo>
                  <a:cubicBezTo>
                    <a:pt x="0" y="397"/>
                    <a:pt x="115" y="511"/>
                    <a:pt x="257" y="511"/>
                  </a:cubicBezTo>
                  <a:lnTo>
                    <a:pt x="770" y="511"/>
                  </a:lnTo>
                  <a:cubicBezTo>
                    <a:pt x="911" y="511"/>
                    <a:pt x="1025" y="397"/>
                    <a:pt x="1025" y="256"/>
                  </a:cubicBezTo>
                  <a:cubicBezTo>
                    <a:pt x="1025" y="115"/>
                    <a:pt x="911" y="1"/>
                    <a:pt x="77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55"/>
            <p:cNvSpPr/>
            <p:nvPr/>
          </p:nvSpPr>
          <p:spPr>
            <a:xfrm>
              <a:off x="3876800" y="2423900"/>
              <a:ext cx="25625" cy="12800"/>
            </a:xfrm>
            <a:custGeom>
              <a:rect b="b" l="l" r="r" t="t"/>
              <a:pathLst>
                <a:path extrusionOk="0" h="512" w="1025">
                  <a:moveTo>
                    <a:pt x="256" y="1"/>
                  </a:moveTo>
                  <a:cubicBezTo>
                    <a:pt x="115" y="1"/>
                    <a:pt x="1" y="115"/>
                    <a:pt x="1" y="256"/>
                  </a:cubicBezTo>
                  <a:cubicBezTo>
                    <a:pt x="1" y="397"/>
                    <a:pt x="115" y="511"/>
                    <a:pt x="256" y="511"/>
                  </a:cubicBezTo>
                  <a:lnTo>
                    <a:pt x="769" y="511"/>
                  </a:lnTo>
                  <a:cubicBezTo>
                    <a:pt x="910" y="511"/>
                    <a:pt x="1024" y="397"/>
                    <a:pt x="1024" y="256"/>
                  </a:cubicBezTo>
                  <a:cubicBezTo>
                    <a:pt x="1024" y="115"/>
                    <a:pt x="910" y="1"/>
                    <a:pt x="76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55"/>
            <p:cNvSpPr/>
            <p:nvPr/>
          </p:nvSpPr>
          <p:spPr>
            <a:xfrm>
              <a:off x="3908800" y="2423900"/>
              <a:ext cx="25650" cy="12800"/>
            </a:xfrm>
            <a:custGeom>
              <a:rect b="b" l="l" r="r" t="t"/>
              <a:pathLst>
                <a:path extrusionOk="0" h="512" w="1026">
                  <a:moveTo>
                    <a:pt x="257" y="1"/>
                  </a:moveTo>
                  <a:cubicBezTo>
                    <a:pt x="115" y="1"/>
                    <a:pt x="1" y="115"/>
                    <a:pt x="1" y="256"/>
                  </a:cubicBezTo>
                  <a:cubicBezTo>
                    <a:pt x="1" y="397"/>
                    <a:pt x="115" y="511"/>
                    <a:pt x="257" y="511"/>
                  </a:cubicBezTo>
                  <a:lnTo>
                    <a:pt x="770" y="511"/>
                  </a:lnTo>
                  <a:cubicBezTo>
                    <a:pt x="911" y="511"/>
                    <a:pt x="1025" y="397"/>
                    <a:pt x="1025" y="256"/>
                  </a:cubicBezTo>
                  <a:cubicBezTo>
                    <a:pt x="1025" y="115"/>
                    <a:pt x="911" y="1"/>
                    <a:pt x="77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55"/>
            <p:cNvSpPr/>
            <p:nvPr/>
          </p:nvSpPr>
          <p:spPr>
            <a:xfrm>
              <a:off x="3934450" y="2558425"/>
              <a:ext cx="51275" cy="153800"/>
            </a:xfrm>
            <a:custGeom>
              <a:rect b="b" l="l" r="r" t="t"/>
              <a:pathLst>
                <a:path extrusionOk="0" h="6152" w="2051">
                  <a:moveTo>
                    <a:pt x="513" y="0"/>
                  </a:moveTo>
                  <a:lnTo>
                    <a:pt x="513" y="4101"/>
                  </a:lnTo>
                  <a:lnTo>
                    <a:pt x="1" y="4101"/>
                  </a:lnTo>
                  <a:lnTo>
                    <a:pt x="1" y="6152"/>
                  </a:lnTo>
                  <a:lnTo>
                    <a:pt x="2050" y="6152"/>
                  </a:lnTo>
                  <a:lnTo>
                    <a:pt x="2050" y="4101"/>
                  </a:lnTo>
                  <a:lnTo>
                    <a:pt x="1536" y="4101"/>
                  </a:lnTo>
                  <a:lnTo>
                    <a:pt x="1536" y="0"/>
                  </a:lnTo>
                  <a:close/>
                </a:path>
              </a:pathLst>
            </a:custGeom>
            <a:solidFill>
              <a:srgbClr val="ECF0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55"/>
            <p:cNvSpPr/>
            <p:nvPr/>
          </p:nvSpPr>
          <p:spPr>
            <a:xfrm>
              <a:off x="3985700" y="2558425"/>
              <a:ext cx="51225" cy="153800"/>
            </a:xfrm>
            <a:custGeom>
              <a:rect b="b" l="l" r="r" t="t"/>
              <a:pathLst>
                <a:path extrusionOk="0" h="6152" w="2049">
                  <a:moveTo>
                    <a:pt x="513" y="0"/>
                  </a:moveTo>
                  <a:lnTo>
                    <a:pt x="513" y="4101"/>
                  </a:lnTo>
                  <a:lnTo>
                    <a:pt x="0" y="4101"/>
                  </a:lnTo>
                  <a:lnTo>
                    <a:pt x="0" y="6152"/>
                  </a:lnTo>
                  <a:lnTo>
                    <a:pt x="2049" y="6152"/>
                  </a:lnTo>
                  <a:lnTo>
                    <a:pt x="2049" y="4101"/>
                  </a:lnTo>
                  <a:lnTo>
                    <a:pt x="1538" y="4101"/>
                  </a:lnTo>
                  <a:lnTo>
                    <a:pt x="1538" y="0"/>
                  </a:lnTo>
                  <a:close/>
                </a:path>
              </a:pathLst>
            </a:custGeom>
            <a:solidFill>
              <a:srgbClr val="D7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55"/>
            <p:cNvSpPr/>
            <p:nvPr/>
          </p:nvSpPr>
          <p:spPr>
            <a:xfrm>
              <a:off x="4036900" y="2558425"/>
              <a:ext cx="51300" cy="153800"/>
            </a:xfrm>
            <a:custGeom>
              <a:rect b="b" l="l" r="r" t="t"/>
              <a:pathLst>
                <a:path extrusionOk="0" h="6152" w="2052">
                  <a:moveTo>
                    <a:pt x="514" y="0"/>
                  </a:moveTo>
                  <a:lnTo>
                    <a:pt x="514" y="4101"/>
                  </a:lnTo>
                  <a:lnTo>
                    <a:pt x="1" y="4101"/>
                  </a:lnTo>
                  <a:lnTo>
                    <a:pt x="1" y="6152"/>
                  </a:lnTo>
                  <a:lnTo>
                    <a:pt x="2052" y="6152"/>
                  </a:lnTo>
                  <a:lnTo>
                    <a:pt x="2052" y="0"/>
                  </a:lnTo>
                  <a:close/>
                </a:path>
              </a:pathLst>
            </a:custGeom>
            <a:solidFill>
              <a:srgbClr val="ECF0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55"/>
            <p:cNvSpPr/>
            <p:nvPr/>
          </p:nvSpPr>
          <p:spPr>
            <a:xfrm>
              <a:off x="3755050" y="2584050"/>
              <a:ext cx="51300" cy="102525"/>
            </a:xfrm>
            <a:custGeom>
              <a:rect b="b" l="l" r="r" t="t"/>
              <a:pathLst>
                <a:path extrusionOk="0" h="4101" w="2052">
                  <a:moveTo>
                    <a:pt x="1" y="0"/>
                  </a:moveTo>
                  <a:lnTo>
                    <a:pt x="1" y="4101"/>
                  </a:lnTo>
                  <a:lnTo>
                    <a:pt x="2051" y="4101"/>
                  </a:lnTo>
                  <a:lnTo>
                    <a:pt x="2051" y="0"/>
                  </a:lnTo>
                  <a:close/>
                </a:path>
              </a:pathLst>
            </a:custGeom>
            <a:solidFill>
              <a:srgbClr val="ECF0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55"/>
            <p:cNvSpPr/>
            <p:nvPr/>
          </p:nvSpPr>
          <p:spPr>
            <a:xfrm>
              <a:off x="3748650" y="2577625"/>
              <a:ext cx="64075" cy="115325"/>
            </a:xfrm>
            <a:custGeom>
              <a:rect b="b" l="l" r="r" t="t"/>
              <a:pathLst>
                <a:path extrusionOk="0" h="4613" w="2563">
                  <a:moveTo>
                    <a:pt x="2051" y="514"/>
                  </a:moveTo>
                  <a:lnTo>
                    <a:pt x="2051" y="1025"/>
                  </a:lnTo>
                  <a:lnTo>
                    <a:pt x="513" y="1025"/>
                  </a:lnTo>
                  <a:lnTo>
                    <a:pt x="513" y="514"/>
                  </a:lnTo>
                  <a:close/>
                  <a:moveTo>
                    <a:pt x="2051" y="1538"/>
                  </a:moveTo>
                  <a:lnTo>
                    <a:pt x="2051" y="2050"/>
                  </a:lnTo>
                  <a:lnTo>
                    <a:pt x="513" y="2050"/>
                  </a:lnTo>
                  <a:lnTo>
                    <a:pt x="513" y="1538"/>
                  </a:lnTo>
                  <a:close/>
                  <a:moveTo>
                    <a:pt x="2051" y="2563"/>
                  </a:moveTo>
                  <a:lnTo>
                    <a:pt x="2051" y="3076"/>
                  </a:lnTo>
                  <a:lnTo>
                    <a:pt x="513" y="3076"/>
                  </a:lnTo>
                  <a:lnTo>
                    <a:pt x="513" y="2563"/>
                  </a:lnTo>
                  <a:close/>
                  <a:moveTo>
                    <a:pt x="2051" y="3588"/>
                  </a:moveTo>
                  <a:lnTo>
                    <a:pt x="2051" y="4101"/>
                  </a:lnTo>
                  <a:lnTo>
                    <a:pt x="513" y="4101"/>
                  </a:lnTo>
                  <a:lnTo>
                    <a:pt x="513" y="3588"/>
                  </a:lnTo>
                  <a:close/>
                  <a:moveTo>
                    <a:pt x="257" y="1"/>
                  </a:moveTo>
                  <a:cubicBezTo>
                    <a:pt x="114" y="1"/>
                    <a:pt x="0" y="116"/>
                    <a:pt x="0" y="257"/>
                  </a:cubicBezTo>
                  <a:lnTo>
                    <a:pt x="0" y="4358"/>
                  </a:lnTo>
                  <a:cubicBezTo>
                    <a:pt x="0" y="4499"/>
                    <a:pt x="115" y="4613"/>
                    <a:pt x="257" y="4613"/>
                  </a:cubicBezTo>
                  <a:lnTo>
                    <a:pt x="2307" y="4613"/>
                  </a:lnTo>
                  <a:cubicBezTo>
                    <a:pt x="2449" y="4613"/>
                    <a:pt x="2563" y="4499"/>
                    <a:pt x="2563" y="4358"/>
                  </a:cubicBezTo>
                  <a:lnTo>
                    <a:pt x="2563" y="257"/>
                  </a:lnTo>
                  <a:cubicBezTo>
                    <a:pt x="2563" y="116"/>
                    <a:pt x="2449" y="1"/>
                    <a:pt x="230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55"/>
            <p:cNvSpPr/>
            <p:nvPr/>
          </p:nvSpPr>
          <p:spPr>
            <a:xfrm>
              <a:off x="3831950" y="2558425"/>
              <a:ext cx="51250" cy="153775"/>
            </a:xfrm>
            <a:custGeom>
              <a:rect b="b" l="l" r="r" t="t"/>
              <a:pathLst>
                <a:path extrusionOk="0" h="6151" w="2050">
                  <a:moveTo>
                    <a:pt x="0" y="0"/>
                  </a:moveTo>
                  <a:lnTo>
                    <a:pt x="0" y="6150"/>
                  </a:lnTo>
                  <a:lnTo>
                    <a:pt x="2050" y="6150"/>
                  </a:lnTo>
                  <a:lnTo>
                    <a:pt x="2050" y="4101"/>
                  </a:lnTo>
                  <a:lnTo>
                    <a:pt x="1538" y="4101"/>
                  </a:lnTo>
                  <a:lnTo>
                    <a:pt x="1538" y="0"/>
                  </a:lnTo>
                  <a:close/>
                </a:path>
              </a:pathLst>
            </a:custGeom>
            <a:solidFill>
              <a:srgbClr val="ECF0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55"/>
            <p:cNvSpPr/>
            <p:nvPr/>
          </p:nvSpPr>
          <p:spPr>
            <a:xfrm>
              <a:off x="3883175" y="2558425"/>
              <a:ext cx="51300" cy="153800"/>
            </a:xfrm>
            <a:custGeom>
              <a:rect b="b" l="l" r="r" t="t"/>
              <a:pathLst>
                <a:path extrusionOk="0" h="6152" w="2052">
                  <a:moveTo>
                    <a:pt x="514" y="0"/>
                  </a:moveTo>
                  <a:lnTo>
                    <a:pt x="514" y="4101"/>
                  </a:lnTo>
                  <a:lnTo>
                    <a:pt x="1" y="4101"/>
                  </a:lnTo>
                  <a:lnTo>
                    <a:pt x="1" y="6152"/>
                  </a:lnTo>
                  <a:lnTo>
                    <a:pt x="2052" y="6152"/>
                  </a:lnTo>
                  <a:lnTo>
                    <a:pt x="2052" y="4101"/>
                  </a:lnTo>
                  <a:lnTo>
                    <a:pt x="1539" y="4101"/>
                  </a:lnTo>
                  <a:lnTo>
                    <a:pt x="1539" y="0"/>
                  </a:lnTo>
                  <a:close/>
                </a:path>
              </a:pathLst>
            </a:custGeom>
            <a:solidFill>
              <a:srgbClr val="D7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55"/>
            <p:cNvSpPr/>
            <p:nvPr/>
          </p:nvSpPr>
          <p:spPr>
            <a:xfrm>
              <a:off x="3915175" y="2558425"/>
              <a:ext cx="38475" cy="108925"/>
            </a:xfrm>
            <a:custGeom>
              <a:rect b="b" l="l" r="r" t="t"/>
              <a:pathLst>
                <a:path extrusionOk="0" h="4357" w="1539">
                  <a:moveTo>
                    <a:pt x="1" y="0"/>
                  </a:moveTo>
                  <a:lnTo>
                    <a:pt x="1" y="4356"/>
                  </a:lnTo>
                  <a:lnTo>
                    <a:pt x="1539" y="4356"/>
                  </a:lnTo>
                  <a:lnTo>
                    <a:pt x="153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55"/>
            <p:cNvSpPr/>
            <p:nvPr/>
          </p:nvSpPr>
          <p:spPr>
            <a:xfrm>
              <a:off x="3966500" y="2558425"/>
              <a:ext cx="38425" cy="108925"/>
            </a:xfrm>
            <a:custGeom>
              <a:rect b="b" l="l" r="r" t="t"/>
              <a:pathLst>
                <a:path extrusionOk="0" h="4357" w="1537">
                  <a:moveTo>
                    <a:pt x="0" y="0"/>
                  </a:moveTo>
                  <a:lnTo>
                    <a:pt x="0" y="4356"/>
                  </a:lnTo>
                  <a:lnTo>
                    <a:pt x="1537" y="4356"/>
                  </a:lnTo>
                  <a:lnTo>
                    <a:pt x="153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55"/>
            <p:cNvSpPr/>
            <p:nvPr/>
          </p:nvSpPr>
          <p:spPr>
            <a:xfrm>
              <a:off x="4017700" y="2558425"/>
              <a:ext cx="38475" cy="108925"/>
            </a:xfrm>
            <a:custGeom>
              <a:rect b="b" l="l" r="r" t="t"/>
              <a:pathLst>
                <a:path extrusionOk="0" h="4357" w="1539">
                  <a:moveTo>
                    <a:pt x="0" y="0"/>
                  </a:moveTo>
                  <a:lnTo>
                    <a:pt x="0" y="4356"/>
                  </a:lnTo>
                  <a:lnTo>
                    <a:pt x="1538" y="4356"/>
                  </a:lnTo>
                  <a:lnTo>
                    <a:pt x="153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55"/>
            <p:cNvSpPr/>
            <p:nvPr/>
          </p:nvSpPr>
          <p:spPr>
            <a:xfrm>
              <a:off x="3863975" y="2558425"/>
              <a:ext cx="38475" cy="108925"/>
            </a:xfrm>
            <a:custGeom>
              <a:rect b="b" l="l" r="r" t="t"/>
              <a:pathLst>
                <a:path extrusionOk="0" h="4357" w="1539">
                  <a:moveTo>
                    <a:pt x="1" y="0"/>
                  </a:moveTo>
                  <a:lnTo>
                    <a:pt x="1" y="4356"/>
                  </a:lnTo>
                  <a:lnTo>
                    <a:pt x="1538" y="4356"/>
                  </a:lnTo>
                  <a:lnTo>
                    <a:pt x="153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55"/>
            <p:cNvSpPr/>
            <p:nvPr/>
          </p:nvSpPr>
          <p:spPr>
            <a:xfrm>
              <a:off x="4030550" y="2494350"/>
              <a:ext cx="25625" cy="25650"/>
            </a:xfrm>
            <a:custGeom>
              <a:rect b="b" l="l" r="r" t="t"/>
              <a:pathLst>
                <a:path extrusionOk="0" h="1026" w="1025">
                  <a:moveTo>
                    <a:pt x="255" y="1"/>
                  </a:moveTo>
                  <a:lnTo>
                    <a:pt x="1" y="256"/>
                  </a:lnTo>
                  <a:lnTo>
                    <a:pt x="1" y="769"/>
                  </a:lnTo>
                  <a:lnTo>
                    <a:pt x="255" y="1025"/>
                  </a:lnTo>
                  <a:lnTo>
                    <a:pt x="768" y="1025"/>
                  </a:lnTo>
                  <a:lnTo>
                    <a:pt x="1024" y="769"/>
                  </a:lnTo>
                  <a:lnTo>
                    <a:pt x="1024" y="256"/>
                  </a:lnTo>
                  <a:lnTo>
                    <a:pt x="76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55"/>
            <p:cNvSpPr/>
            <p:nvPr/>
          </p:nvSpPr>
          <p:spPr>
            <a:xfrm>
              <a:off x="3985700" y="2494350"/>
              <a:ext cx="25650" cy="25650"/>
            </a:xfrm>
            <a:custGeom>
              <a:rect b="b" l="l" r="r" t="t"/>
              <a:pathLst>
                <a:path extrusionOk="0" h="1026" w="1026">
                  <a:moveTo>
                    <a:pt x="257" y="1"/>
                  </a:moveTo>
                  <a:lnTo>
                    <a:pt x="0" y="256"/>
                  </a:lnTo>
                  <a:lnTo>
                    <a:pt x="0" y="769"/>
                  </a:lnTo>
                  <a:lnTo>
                    <a:pt x="257" y="1025"/>
                  </a:lnTo>
                  <a:lnTo>
                    <a:pt x="769" y="1025"/>
                  </a:lnTo>
                  <a:lnTo>
                    <a:pt x="1025" y="769"/>
                  </a:lnTo>
                  <a:lnTo>
                    <a:pt x="1025" y="256"/>
                  </a:lnTo>
                  <a:lnTo>
                    <a:pt x="76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55"/>
            <p:cNvSpPr/>
            <p:nvPr/>
          </p:nvSpPr>
          <p:spPr>
            <a:xfrm>
              <a:off x="3940850" y="2494350"/>
              <a:ext cx="25675" cy="25650"/>
            </a:xfrm>
            <a:custGeom>
              <a:rect b="b" l="l" r="r" t="t"/>
              <a:pathLst>
                <a:path extrusionOk="0" h="1026" w="1027">
                  <a:moveTo>
                    <a:pt x="257" y="1"/>
                  </a:moveTo>
                  <a:lnTo>
                    <a:pt x="0" y="256"/>
                  </a:lnTo>
                  <a:lnTo>
                    <a:pt x="0" y="769"/>
                  </a:lnTo>
                  <a:lnTo>
                    <a:pt x="257" y="1025"/>
                  </a:lnTo>
                  <a:lnTo>
                    <a:pt x="770" y="1025"/>
                  </a:lnTo>
                  <a:lnTo>
                    <a:pt x="1026" y="769"/>
                  </a:lnTo>
                  <a:lnTo>
                    <a:pt x="1026" y="256"/>
                  </a:lnTo>
                  <a:lnTo>
                    <a:pt x="77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55"/>
            <p:cNvSpPr/>
            <p:nvPr/>
          </p:nvSpPr>
          <p:spPr>
            <a:xfrm>
              <a:off x="3896000" y="2494350"/>
              <a:ext cx="25650" cy="25650"/>
            </a:xfrm>
            <a:custGeom>
              <a:rect b="b" l="l" r="r" t="t"/>
              <a:pathLst>
                <a:path extrusionOk="0" h="1026" w="1026">
                  <a:moveTo>
                    <a:pt x="257" y="1"/>
                  </a:moveTo>
                  <a:lnTo>
                    <a:pt x="1" y="256"/>
                  </a:lnTo>
                  <a:lnTo>
                    <a:pt x="1" y="769"/>
                  </a:lnTo>
                  <a:lnTo>
                    <a:pt x="257" y="1025"/>
                  </a:lnTo>
                  <a:lnTo>
                    <a:pt x="769" y="1025"/>
                  </a:lnTo>
                  <a:lnTo>
                    <a:pt x="1026" y="769"/>
                  </a:lnTo>
                  <a:lnTo>
                    <a:pt x="1026" y="256"/>
                  </a:lnTo>
                  <a:lnTo>
                    <a:pt x="76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55"/>
            <p:cNvSpPr/>
            <p:nvPr/>
          </p:nvSpPr>
          <p:spPr>
            <a:xfrm>
              <a:off x="3851150" y="2494350"/>
              <a:ext cx="25650" cy="25650"/>
            </a:xfrm>
            <a:custGeom>
              <a:rect b="b" l="l" r="r" t="t"/>
              <a:pathLst>
                <a:path extrusionOk="0" h="1026" w="1026">
                  <a:moveTo>
                    <a:pt x="257" y="1"/>
                  </a:moveTo>
                  <a:lnTo>
                    <a:pt x="1" y="256"/>
                  </a:lnTo>
                  <a:lnTo>
                    <a:pt x="1" y="769"/>
                  </a:lnTo>
                  <a:lnTo>
                    <a:pt x="257" y="1025"/>
                  </a:lnTo>
                  <a:lnTo>
                    <a:pt x="770" y="1025"/>
                  </a:lnTo>
                  <a:lnTo>
                    <a:pt x="1025" y="769"/>
                  </a:lnTo>
                  <a:lnTo>
                    <a:pt x="1025" y="256"/>
                  </a:lnTo>
                  <a:lnTo>
                    <a:pt x="77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55"/>
            <p:cNvSpPr/>
            <p:nvPr/>
          </p:nvSpPr>
          <p:spPr>
            <a:xfrm>
              <a:off x="3806325" y="2494350"/>
              <a:ext cx="25650" cy="25650"/>
            </a:xfrm>
            <a:custGeom>
              <a:rect b="b" l="l" r="r" t="t"/>
              <a:pathLst>
                <a:path extrusionOk="0" h="1026" w="1026">
                  <a:moveTo>
                    <a:pt x="256" y="1"/>
                  </a:moveTo>
                  <a:lnTo>
                    <a:pt x="0" y="256"/>
                  </a:lnTo>
                  <a:lnTo>
                    <a:pt x="0" y="769"/>
                  </a:lnTo>
                  <a:lnTo>
                    <a:pt x="256" y="1025"/>
                  </a:lnTo>
                  <a:lnTo>
                    <a:pt x="769" y="1025"/>
                  </a:lnTo>
                  <a:lnTo>
                    <a:pt x="1025" y="769"/>
                  </a:lnTo>
                  <a:lnTo>
                    <a:pt x="1025" y="256"/>
                  </a:lnTo>
                  <a:lnTo>
                    <a:pt x="76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55"/>
            <p:cNvSpPr/>
            <p:nvPr/>
          </p:nvSpPr>
          <p:spPr>
            <a:xfrm>
              <a:off x="3761475" y="2494350"/>
              <a:ext cx="25625" cy="25650"/>
            </a:xfrm>
            <a:custGeom>
              <a:rect b="b" l="l" r="r" t="t"/>
              <a:pathLst>
                <a:path extrusionOk="0" h="1026" w="1025">
                  <a:moveTo>
                    <a:pt x="257" y="1"/>
                  </a:moveTo>
                  <a:lnTo>
                    <a:pt x="0" y="256"/>
                  </a:lnTo>
                  <a:lnTo>
                    <a:pt x="0" y="769"/>
                  </a:lnTo>
                  <a:lnTo>
                    <a:pt x="257" y="1025"/>
                  </a:lnTo>
                  <a:lnTo>
                    <a:pt x="768" y="1025"/>
                  </a:lnTo>
                  <a:lnTo>
                    <a:pt x="1025" y="769"/>
                  </a:lnTo>
                  <a:lnTo>
                    <a:pt x="1025" y="256"/>
                  </a:lnTo>
                  <a:lnTo>
                    <a:pt x="76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55"/>
            <p:cNvSpPr/>
            <p:nvPr/>
          </p:nvSpPr>
          <p:spPr>
            <a:xfrm>
              <a:off x="3729425" y="2712175"/>
              <a:ext cx="102550" cy="25650"/>
            </a:xfrm>
            <a:custGeom>
              <a:rect b="b" l="l" r="r" t="t"/>
              <a:pathLst>
                <a:path extrusionOk="0" h="1026" w="4102">
                  <a:moveTo>
                    <a:pt x="1" y="0"/>
                  </a:moveTo>
                  <a:lnTo>
                    <a:pt x="1" y="1025"/>
                  </a:lnTo>
                  <a:lnTo>
                    <a:pt x="4101" y="1025"/>
                  </a:lnTo>
                  <a:lnTo>
                    <a:pt x="410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55"/>
            <p:cNvSpPr/>
            <p:nvPr/>
          </p:nvSpPr>
          <p:spPr>
            <a:xfrm>
              <a:off x="3831950" y="2712175"/>
              <a:ext cx="51225" cy="25650"/>
            </a:xfrm>
            <a:custGeom>
              <a:rect b="b" l="l" r="r" t="t"/>
              <a:pathLst>
                <a:path extrusionOk="0" h="1026" w="2049">
                  <a:moveTo>
                    <a:pt x="0" y="0"/>
                  </a:moveTo>
                  <a:lnTo>
                    <a:pt x="0" y="1025"/>
                  </a:lnTo>
                  <a:lnTo>
                    <a:pt x="2049" y="1025"/>
                  </a:lnTo>
                  <a:lnTo>
                    <a:pt x="2049" y="0"/>
                  </a:lnTo>
                  <a:close/>
                </a:path>
              </a:pathLst>
            </a:custGeom>
            <a:solidFill>
              <a:srgbClr val="BFCA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55"/>
            <p:cNvSpPr/>
            <p:nvPr/>
          </p:nvSpPr>
          <p:spPr>
            <a:xfrm>
              <a:off x="3883150" y="2712175"/>
              <a:ext cx="51300" cy="25650"/>
            </a:xfrm>
            <a:custGeom>
              <a:rect b="b" l="l" r="r" t="t"/>
              <a:pathLst>
                <a:path extrusionOk="0" h="1026" w="2052">
                  <a:moveTo>
                    <a:pt x="1" y="0"/>
                  </a:moveTo>
                  <a:lnTo>
                    <a:pt x="1" y="1025"/>
                  </a:lnTo>
                  <a:lnTo>
                    <a:pt x="2051" y="1025"/>
                  </a:lnTo>
                  <a:lnTo>
                    <a:pt x="2051" y="0"/>
                  </a:lnTo>
                  <a:close/>
                </a:path>
              </a:pathLst>
            </a:custGeom>
            <a:solidFill>
              <a:srgbClr val="ACB7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55"/>
            <p:cNvSpPr/>
            <p:nvPr/>
          </p:nvSpPr>
          <p:spPr>
            <a:xfrm>
              <a:off x="3934450" y="2712175"/>
              <a:ext cx="51250" cy="25650"/>
            </a:xfrm>
            <a:custGeom>
              <a:rect b="b" l="l" r="r" t="t"/>
              <a:pathLst>
                <a:path extrusionOk="0" h="1026" w="2050">
                  <a:moveTo>
                    <a:pt x="1" y="0"/>
                  </a:moveTo>
                  <a:lnTo>
                    <a:pt x="1" y="1025"/>
                  </a:lnTo>
                  <a:lnTo>
                    <a:pt x="2049" y="1025"/>
                  </a:lnTo>
                  <a:lnTo>
                    <a:pt x="2049" y="0"/>
                  </a:lnTo>
                  <a:close/>
                </a:path>
              </a:pathLst>
            </a:custGeom>
            <a:solidFill>
              <a:srgbClr val="BFCA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55"/>
            <p:cNvSpPr/>
            <p:nvPr/>
          </p:nvSpPr>
          <p:spPr>
            <a:xfrm>
              <a:off x="4036900" y="2712175"/>
              <a:ext cx="51300" cy="25650"/>
            </a:xfrm>
            <a:custGeom>
              <a:rect b="b" l="l" r="r" t="t"/>
              <a:pathLst>
                <a:path extrusionOk="0" h="1026" w="2052">
                  <a:moveTo>
                    <a:pt x="1" y="0"/>
                  </a:moveTo>
                  <a:lnTo>
                    <a:pt x="1" y="1025"/>
                  </a:lnTo>
                  <a:lnTo>
                    <a:pt x="2052" y="1025"/>
                  </a:lnTo>
                  <a:lnTo>
                    <a:pt x="2052" y="0"/>
                  </a:lnTo>
                  <a:close/>
                </a:path>
              </a:pathLst>
            </a:custGeom>
            <a:solidFill>
              <a:srgbClr val="BFCA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55"/>
            <p:cNvSpPr/>
            <p:nvPr/>
          </p:nvSpPr>
          <p:spPr>
            <a:xfrm>
              <a:off x="3985700" y="2712175"/>
              <a:ext cx="51225" cy="25650"/>
            </a:xfrm>
            <a:custGeom>
              <a:rect b="b" l="l" r="r" t="t"/>
              <a:pathLst>
                <a:path extrusionOk="0" h="1026" w="2049">
                  <a:moveTo>
                    <a:pt x="0" y="0"/>
                  </a:moveTo>
                  <a:lnTo>
                    <a:pt x="0" y="1025"/>
                  </a:lnTo>
                  <a:lnTo>
                    <a:pt x="2049" y="1025"/>
                  </a:lnTo>
                  <a:lnTo>
                    <a:pt x="2049" y="0"/>
                  </a:lnTo>
                  <a:close/>
                </a:path>
              </a:pathLst>
            </a:custGeom>
            <a:solidFill>
              <a:srgbClr val="ACB7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55"/>
            <p:cNvSpPr/>
            <p:nvPr/>
          </p:nvSpPr>
          <p:spPr>
            <a:xfrm>
              <a:off x="4017700" y="2648100"/>
              <a:ext cx="38475" cy="19250"/>
            </a:xfrm>
            <a:custGeom>
              <a:rect b="b" l="l" r="r" t="t"/>
              <a:pathLst>
                <a:path extrusionOk="0" h="770" w="1539">
                  <a:moveTo>
                    <a:pt x="0" y="1"/>
                  </a:moveTo>
                  <a:lnTo>
                    <a:pt x="0" y="769"/>
                  </a:lnTo>
                  <a:lnTo>
                    <a:pt x="1538" y="769"/>
                  </a:lnTo>
                  <a:lnTo>
                    <a:pt x="153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55"/>
            <p:cNvSpPr/>
            <p:nvPr/>
          </p:nvSpPr>
          <p:spPr>
            <a:xfrm>
              <a:off x="3966500" y="2648100"/>
              <a:ext cx="38425" cy="19250"/>
            </a:xfrm>
            <a:custGeom>
              <a:rect b="b" l="l" r="r" t="t"/>
              <a:pathLst>
                <a:path extrusionOk="0" h="770" w="1537">
                  <a:moveTo>
                    <a:pt x="0" y="1"/>
                  </a:moveTo>
                  <a:lnTo>
                    <a:pt x="0" y="769"/>
                  </a:lnTo>
                  <a:lnTo>
                    <a:pt x="1537" y="769"/>
                  </a:lnTo>
                  <a:lnTo>
                    <a:pt x="153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55"/>
            <p:cNvSpPr/>
            <p:nvPr/>
          </p:nvSpPr>
          <p:spPr>
            <a:xfrm>
              <a:off x="3915175" y="2648100"/>
              <a:ext cx="38475" cy="19250"/>
            </a:xfrm>
            <a:custGeom>
              <a:rect b="b" l="l" r="r" t="t"/>
              <a:pathLst>
                <a:path extrusionOk="0" h="770" w="1539">
                  <a:moveTo>
                    <a:pt x="1" y="1"/>
                  </a:moveTo>
                  <a:lnTo>
                    <a:pt x="1" y="769"/>
                  </a:lnTo>
                  <a:lnTo>
                    <a:pt x="1539" y="769"/>
                  </a:lnTo>
                  <a:lnTo>
                    <a:pt x="153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55"/>
            <p:cNvSpPr/>
            <p:nvPr/>
          </p:nvSpPr>
          <p:spPr>
            <a:xfrm>
              <a:off x="3863975" y="2648100"/>
              <a:ext cx="38475" cy="19250"/>
            </a:xfrm>
            <a:custGeom>
              <a:rect b="b" l="l" r="r" t="t"/>
              <a:pathLst>
                <a:path extrusionOk="0" h="770" w="1539">
                  <a:moveTo>
                    <a:pt x="1" y="1"/>
                  </a:moveTo>
                  <a:lnTo>
                    <a:pt x="1" y="769"/>
                  </a:lnTo>
                  <a:lnTo>
                    <a:pt x="1538" y="769"/>
                  </a:lnTo>
                  <a:lnTo>
                    <a:pt x="153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7" name="Google Shape;2137;p55"/>
          <p:cNvGrpSpPr/>
          <p:nvPr/>
        </p:nvGrpSpPr>
        <p:grpSpPr>
          <a:xfrm>
            <a:off x="6276868" y="2132031"/>
            <a:ext cx="371575" cy="371550"/>
            <a:chOff x="4683525" y="2371450"/>
            <a:chExt cx="371575" cy="371550"/>
          </a:xfrm>
        </p:grpSpPr>
        <p:sp>
          <p:nvSpPr>
            <p:cNvPr id="2138" name="Google Shape;2138;p55"/>
            <p:cNvSpPr/>
            <p:nvPr/>
          </p:nvSpPr>
          <p:spPr>
            <a:xfrm>
              <a:off x="4683525" y="2441925"/>
              <a:ext cx="371550" cy="115250"/>
            </a:xfrm>
            <a:custGeom>
              <a:rect b="b" l="l" r="r" t="t"/>
              <a:pathLst>
                <a:path extrusionOk="0" h="4610" w="14862">
                  <a:moveTo>
                    <a:pt x="0" y="0"/>
                  </a:moveTo>
                  <a:lnTo>
                    <a:pt x="0" y="3073"/>
                  </a:lnTo>
                  <a:cubicBezTo>
                    <a:pt x="0" y="3394"/>
                    <a:pt x="474" y="3692"/>
                    <a:pt x="1281" y="3937"/>
                  </a:cubicBezTo>
                  <a:lnTo>
                    <a:pt x="1281" y="2862"/>
                  </a:lnTo>
                  <a:cubicBezTo>
                    <a:pt x="1533" y="2952"/>
                    <a:pt x="1790" y="3026"/>
                    <a:pt x="2050" y="3084"/>
                  </a:cubicBezTo>
                  <a:lnTo>
                    <a:pt x="2050" y="4134"/>
                  </a:lnTo>
                  <a:cubicBezTo>
                    <a:pt x="3348" y="4416"/>
                    <a:pt x="5160" y="4597"/>
                    <a:pt x="7175" y="4610"/>
                  </a:cubicBezTo>
                  <a:lnTo>
                    <a:pt x="7175" y="3588"/>
                  </a:lnTo>
                  <a:lnTo>
                    <a:pt x="7945" y="3588"/>
                  </a:lnTo>
                  <a:lnTo>
                    <a:pt x="7945" y="4608"/>
                  </a:lnTo>
                  <a:cubicBezTo>
                    <a:pt x="9857" y="4581"/>
                    <a:pt x="11569" y="4404"/>
                    <a:pt x="12813" y="4134"/>
                  </a:cubicBezTo>
                  <a:lnTo>
                    <a:pt x="12813" y="3084"/>
                  </a:lnTo>
                  <a:cubicBezTo>
                    <a:pt x="13074" y="3026"/>
                    <a:pt x="13330" y="2951"/>
                    <a:pt x="13580" y="2862"/>
                  </a:cubicBezTo>
                  <a:lnTo>
                    <a:pt x="13580" y="3937"/>
                  </a:lnTo>
                  <a:cubicBezTo>
                    <a:pt x="14390" y="3691"/>
                    <a:pt x="14862" y="3394"/>
                    <a:pt x="14862" y="3073"/>
                  </a:cubicBezTo>
                  <a:lnTo>
                    <a:pt x="14862" y="0"/>
                  </a:lnTo>
                  <a:cubicBezTo>
                    <a:pt x="14862" y="849"/>
                    <a:pt x="11536" y="1538"/>
                    <a:pt x="7432" y="1538"/>
                  </a:cubicBezTo>
                  <a:cubicBezTo>
                    <a:pt x="3327" y="1538"/>
                    <a:pt x="0" y="849"/>
                    <a:pt x="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55"/>
            <p:cNvSpPr/>
            <p:nvPr/>
          </p:nvSpPr>
          <p:spPr>
            <a:xfrm>
              <a:off x="4702600" y="2486125"/>
              <a:ext cx="45000" cy="35650"/>
            </a:xfrm>
            <a:custGeom>
              <a:rect b="b" l="l" r="r" t="t"/>
              <a:pathLst>
                <a:path extrusionOk="0" h="1426" w="1800">
                  <a:moveTo>
                    <a:pt x="1" y="1"/>
                  </a:moveTo>
                  <a:lnTo>
                    <a:pt x="1" y="894"/>
                  </a:lnTo>
                  <a:cubicBezTo>
                    <a:pt x="526" y="1120"/>
                    <a:pt x="1047" y="1281"/>
                    <a:pt x="1800" y="1426"/>
                  </a:cubicBezTo>
                  <a:lnTo>
                    <a:pt x="1800" y="451"/>
                  </a:lnTo>
                  <a:cubicBezTo>
                    <a:pt x="1250" y="358"/>
                    <a:pt x="728" y="240"/>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55"/>
            <p:cNvSpPr/>
            <p:nvPr/>
          </p:nvSpPr>
          <p:spPr>
            <a:xfrm>
              <a:off x="4843675" y="2505775"/>
              <a:ext cx="57675" cy="25825"/>
            </a:xfrm>
            <a:custGeom>
              <a:rect b="b" l="l" r="r" t="t"/>
              <a:pathLst>
                <a:path extrusionOk="0" h="1033" w="2307">
                  <a:moveTo>
                    <a:pt x="1" y="0"/>
                  </a:moveTo>
                  <a:lnTo>
                    <a:pt x="1" y="1024"/>
                  </a:lnTo>
                  <a:cubicBezTo>
                    <a:pt x="250" y="1029"/>
                    <a:pt x="762" y="1032"/>
                    <a:pt x="1026" y="1032"/>
                  </a:cubicBezTo>
                  <a:cubicBezTo>
                    <a:pt x="1289" y="1032"/>
                    <a:pt x="2058" y="1029"/>
                    <a:pt x="2307" y="1024"/>
                  </a:cubicBezTo>
                  <a:lnTo>
                    <a:pt x="2307" y="0"/>
                  </a:lnTo>
                  <a:cubicBezTo>
                    <a:pt x="2041" y="5"/>
                    <a:pt x="1271" y="9"/>
                    <a:pt x="1026" y="9"/>
                  </a:cubicBezTo>
                  <a:cubicBezTo>
                    <a:pt x="780" y="9"/>
                    <a:pt x="267" y="5"/>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55"/>
            <p:cNvSpPr/>
            <p:nvPr/>
          </p:nvSpPr>
          <p:spPr>
            <a:xfrm>
              <a:off x="4991025" y="2482775"/>
              <a:ext cx="44875" cy="39000"/>
            </a:xfrm>
            <a:custGeom>
              <a:rect b="b" l="l" r="r" t="t"/>
              <a:pathLst>
                <a:path extrusionOk="0" h="1560" w="1795">
                  <a:moveTo>
                    <a:pt x="1795" y="1"/>
                  </a:moveTo>
                  <a:cubicBezTo>
                    <a:pt x="1072" y="374"/>
                    <a:pt x="550" y="492"/>
                    <a:pt x="0" y="585"/>
                  </a:cubicBezTo>
                  <a:lnTo>
                    <a:pt x="0" y="1560"/>
                  </a:lnTo>
                  <a:cubicBezTo>
                    <a:pt x="753" y="1415"/>
                    <a:pt x="1273" y="1286"/>
                    <a:pt x="1795" y="929"/>
                  </a:cubicBezTo>
                  <a:lnTo>
                    <a:pt x="179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55"/>
            <p:cNvSpPr/>
            <p:nvPr/>
          </p:nvSpPr>
          <p:spPr>
            <a:xfrm>
              <a:off x="4709125" y="2371450"/>
              <a:ext cx="320375" cy="76900"/>
            </a:xfrm>
            <a:custGeom>
              <a:rect b="b" l="l" r="r" t="t"/>
              <a:pathLst>
                <a:path extrusionOk="0" h="3076" w="12815">
                  <a:moveTo>
                    <a:pt x="6408" y="0"/>
                  </a:moveTo>
                  <a:cubicBezTo>
                    <a:pt x="2870" y="0"/>
                    <a:pt x="1" y="690"/>
                    <a:pt x="1" y="1538"/>
                  </a:cubicBezTo>
                  <a:cubicBezTo>
                    <a:pt x="1" y="2386"/>
                    <a:pt x="2869" y="3076"/>
                    <a:pt x="6408" y="3076"/>
                  </a:cubicBezTo>
                  <a:cubicBezTo>
                    <a:pt x="9946" y="3076"/>
                    <a:pt x="12814" y="2386"/>
                    <a:pt x="12814" y="1538"/>
                  </a:cubicBezTo>
                  <a:cubicBezTo>
                    <a:pt x="12814" y="687"/>
                    <a:pt x="9945" y="0"/>
                    <a:pt x="640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55"/>
            <p:cNvSpPr/>
            <p:nvPr/>
          </p:nvSpPr>
          <p:spPr>
            <a:xfrm>
              <a:off x="4683525" y="2403800"/>
              <a:ext cx="371575" cy="76600"/>
            </a:xfrm>
            <a:custGeom>
              <a:rect b="b" l="l" r="r" t="t"/>
              <a:pathLst>
                <a:path extrusionOk="0" h="3064" w="14863">
                  <a:moveTo>
                    <a:pt x="1105" y="1"/>
                  </a:moveTo>
                  <a:cubicBezTo>
                    <a:pt x="406" y="642"/>
                    <a:pt x="0" y="1228"/>
                    <a:pt x="0" y="1525"/>
                  </a:cubicBezTo>
                  <a:cubicBezTo>
                    <a:pt x="0" y="2374"/>
                    <a:pt x="3327" y="3063"/>
                    <a:pt x="7432" y="3063"/>
                  </a:cubicBezTo>
                  <a:cubicBezTo>
                    <a:pt x="11536" y="3063"/>
                    <a:pt x="14863" y="2374"/>
                    <a:pt x="14863" y="1525"/>
                  </a:cubicBezTo>
                  <a:cubicBezTo>
                    <a:pt x="14863" y="1228"/>
                    <a:pt x="14458" y="642"/>
                    <a:pt x="13758" y="1"/>
                  </a:cubicBezTo>
                  <a:lnTo>
                    <a:pt x="13758" y="1"/>
                  </a:lnTo>
                  <a:cubicBezTo>
                    <a:pt x="13809" y="72"/>
                    <a:pt x="13836" y="157"/>
                    <a:pt x="13838" y="244"/>
                  </a:cubicBezTo>
                  <a:cubicBezTo>
                    <a:pt x="13838" y="1093"/>
                    <a:pt x="10970" y="1782"/>
                    <a:pt x="7432" y="1782"/>
                  </a:cubicBezTo>
                  <a:cubicBezTo>
                    <a:pt x="3893" y="1782"/>
                    <a:pt x="1025" y="1093"/>
                    <a:pt x="1025" y="244"/>
                  </a:cubicBezTo>
                  <a:cubicBezTo>
                    <a:pt x="1026" y="157"/>
                    <a:pt x="1054" y="72"/>
                    <a:pt x="110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55"/>
            <p:cNvSpPr/>
            <p:nvPr/>
          </p:nvSpPr>
          <p:spPr>
            <a:xfrm>
              <a:off x="4862900" y="2531575"/>
              <a:ext cx="19250" cy="70500"/>
            </a:xfrm>
            <a:custGeom>
              <a:rect b="b" l="l" r="r" t="t"/>
              <a:pathLst>
                <a:path extrusionOk="0" h="2820" w="770">
                  <a:moveTo>
                    <a:pt x="0" y="0"/>
                  </a:moveTo>
                  <a:lnTo>
                    <a:pt x="0" y="2820"/>
                  </a:lnTo>
                  <a:lnTo>
                    <a:pt x="770" y="2820"/>
                  </a:lnTo>
                  <a:lnTo>
                    <a:pt x="77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55"/>
            <p:cNvSpPr/>
            <p:nvPr/>
          </p:nvSpPr>
          <p:spPr>
            <a:xfrm>
              <a:off x="4715550" y="2513475"/>
              <a:ext cx="19225" cy="69375"/>
            </a:xfrm>
            <a:custGeom>
              <a:rect b="b" l="l" r="r" t="t"/>
              <a:pathLst>
                <a:path extrusionOk="0" h="2775" w="769">
                  <a:moveTo>
                    <a:pt x="0" y="0"/>
                  </a:moveTo>
                  <a:lnTo>
                    <a:pt x="0" y="2519"/>
                  </a:lnTo>
                  <a:lnTo>
                    <a:pt x="769" y="2774"/>
                  </a:lnTo>
                  <a:lnTo>
                    <a:pt x="769" y="222"/>
                  </a:lnTo>
                  <a:cubicBezTo>
                    <a:pt x="509" y="164"/>
                    <a:pt x="252" y="89"/>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55"/>
            <p:cNvSpPr/>
            <p:nvPr/>
          </p:nvSpPr>
          <p:spPr>
            <a:xfrm>
              <a:off x="5003850" y="2513475"/>
              <a:ext cx="19200" cy="69375"/>
            </a:xfrm>
            <a:custGeom>
              <a:rect b="b" l="l" r="r" t="t"/>
              <a:pathLst>
                <a:path extrusionOk="0" h="2775" w="768">
                  <a:moveTo>
                    <a:pt x="767" y="0"/>
                  </a:moveTo>
                  <a:cubicBezTo>
                    <a:pt x="517" y="90"/>
                    <a:pt x="261" y="164"/>
                    <a:pt x="0" y="222"/>
                  </a:cubicBezTo>
                  <a:lnTo>
                    <a:pt x="0" y="2774"/>
                  </a:lnTo>
                  <a:lnTo>
                    <a:pt x="767" y="2519"/>
                  </a:lnTo>
                  <a:lnTo>
                    <a:pt x="76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55"/>
            <p:cNvSpPr/>
            <p:nvPr/>
          </p:nvSpPr>
          <p:spPr>
            <a:xfrm>
              <a:off x="4696350" y="2532825"/>
              <a:ext cx="345975" cy="171775"/>
            </a:xfrm>
            <a:custGeom>
              <a:rect b="b" l="l" r="r" t="t"/>
              <a:pathLst>
                <a:path extrusionOk="0" h="6871" w="13839">
                  <a:moveTo>
                    <a:pt x="0" y="1"/>
                  </a:moveTo>
                  <a:lnTo>
                    <a:pt x="0" y="5077"/>
                  </a:lnTo>
                  <a:cubicBezTo>
                    <a:pt x="141" y="5077"/>
                    <a:pt x="255" y="5191"/>
                    <a:pt x="255" y="5332"/>
                  </a:cubicBezTo>
                  <a:lnTo>
                    <a:pt x="255" y="5331"/>
                  </a:lnTo>
                  <a:cubicBezTo>
                    <a:pt x="295" y="5727"/>
                    <a:pt x="2962" y="6870"/>
                    <a:pt x="6919" y="6870"/>
                  </a:cubicBezTo>
                  <a:cubicBezTo>
                    <a:pt x="10874" y="6870"/>
                    <a:pt x="13544" y="5726"/>
                    <a:pt x="13582" y="5331"/>
                  </a:cubicBezTo>
                  <a:cubicBezTo>
                    <a:pt x="13594" y="5198"/>
                    <a:pt x="13704" y="5095"/>
                    <a:pt x="13838" y="5090"/>
                  </a:cubicBezTo>
                  <a:lnTo>
                    <a:pt x="13838" y="1"/>
                  </a:lnTo>
                  <a:cubicBezTo>
                    <a:pt x="13634" y="106"/>
                    <a:pt x="13375" y="208"/>
                    <a:pt x="13067" y="301"/>
                  </a:cubicBezTo>
                  <a:lnTo>
                    <a:pt x="13067" y="1746"/>
                  </a:lnTo>
                  <a:lnTo>
                    <a:pt x="12300" y="2001"/>
                  </a:lnTo>
                  <a:lnTo>
                    <a:pt x="12300" y="498"/>
                  </a:lnTo>
                  <a:cubicBezTo>
                    <a:pt x="11057" y="769"/>
                    <a:pt x="9344" y="946"/>
                    <a:pt x="7432" y="973"/>
                  </a:cubicBezTo>
                  <a:lnTo>
                    <a:pt x="7432" y="2771"/>
                  </a:lnTo>
                  <a:lnTo>
                    <a:pt x="6662" y="2771"/>
                  </a:lnTo>
                  <a:lnTo>
                    <a:pt x="6662" y="975"/>
                  </a:lnTo>
                  <a:cubicBezTo>
                    <a:pt x="4646" y="961"/>
                    <a:pt x="2835" y="781"/>
                    <a:pt x="1537" y="499"/>
                  </a:cubicBezTo>
                  <a:lnTo>
                    <a:pt x="1537" y="2001"/>
                  </a:lnTo>
                  <a:lnTo>
                    <a:pt x="768" y="1746"/>
                  </a:lnTo>
                  <a:lnTo>
                    <a:pt x="768" y="303"/>
                  </a:lnTo>
                  <a:cubicBezTo>
                    <a:pt x="460" y="208"/>
                    <a:pt x="203" y="108"/>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55"/>
            <p:cNvSpPr/>
            <p:nvPr/>
          </p:nvSpPr>
          <p:spPr>
            <a:xfrm>
              <a:off x="4696350" y="2678325"/>
              <a:ext cx="345925" cy="64675"/>
            </a:xfrm>
            <a:custGeom>
              <a:rect b="b" l="l" r="r" t="t"/>
              <a:pathLst>
                <a:path extrusionOk="0" h="2587" w="13837">
                  <a:moveTo>
                    <a:pt x="0" y="1"/>
                  </a:moveTo>
                  <a:lnTo>
                    <a:pt x="0" y="794"/>
                  </a:lnTo>
                  <a:cubicBezTo>
                    <a:pt x="0" y="1500"/>
                    <a:pt x="3097" y="2587"/>
                    <a:pt x="6919" y="2587"/>
                  </a:cubicBezTo>
                  <a:cubicBezTo>
                    <a:pt x="10739" y="2587"/>
                    <a:pt x="13837" y="1500"/>
                    <a:pt x="13837" y="794"/>
                  </a:cubicBezTo>
                  <a:lnTo>
                    <a:pt x="13837" y="1"/>
                  </a:lnTo>
                  <a:cubicBezTo>
                    <a:pt x="12959" y="844"/>
                    <a:pt x="9964" y="1562"/>
                    <a:pt x="6919" y="1562"/>
                  </a:cubicBezTo>
                  <a:cubicBezTo>
                    <a:pt x="3874" y="1562"/>
                    <a:pt x="876" y="844"/>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55"/>
            <p:cNvSpPr/>
            <p:nvPr/>
          </p:nvSpPr>
          <p:spPr>
            <a:xfrm>
              <a:off x="4696350" y="2659700"/>
              <a:ext cx="345925" cy="57675"/>
            </a:xfrm>
            <a:custGeom>
              <a:rect b="b" l="l" r="r" t="t"/>
              <a:pathLst>
                <a:path extrusionOk="0" h="2307" w="13837">
                  <a:moveTo>
                    <a:pt x="0" y="1"/>
                  </a:moveTo>
                  <a:lnTo>
                    <a:pt x="0" y="746"/>
                  </a:lnTo>
                  <a:cubicBezTo>
                    <a:pt x="876" y="1589"/>
                    <a:pt x="3872" y="2307"/>
                    <a:pt x="6919" y="2307"/>
                  </a:cubicBezTo>
                  <a:cubicBezTo>
                    <a:pt x="9964" y="2307"/>
                    <a:pt x="12961" y="1589"/>
                    <a:pt x="13837" y="746"/>
                  </a:cubicBezTo>
                  <a:lnTo>
                    <a:pt x="13837" y="14"/>
                  </a:lnTo>
                  <a:cubicBezTo>
                    <a:pt x="13703" y="20"/>
                    <a:pt x="13594" y="123"/>
                    <a:pt x="13580" y="256"/>
                  </a:cubicBezTo>
                  <a:lnTo>
                    <a:pt x="13582" y="256"/>
                  </a:lnTo>
                  <a:cubicBezTo>
                    <a:pt x="13544" y="651"/>
                    <a:pt x="10877" y="1795"/>
                    <a:pt x="6919" y="1795"/>
                  </a:cubicBezTo>
                  <a:cubicBezTo>
                    <a:pt x="2960" y="1795"/>
                    <a:pt x="295" y="652"/>
                    <a:pt x="255" y="256"/>
                  </a:cubicBezTo>
                  <a:cubicBezTo>
                    <a:pt x="255" y="115"/>
                    <a:pt x="141" y="1"/>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55"/>
            <p:cNvSpPr/>
            <p:nvPr/>
          </p:nvSpPr>
          <p:spPr>
            <a:xfrm>
              <a:off x="4696350" y="2574800"/>
              <a:ext cx="51250" cy="54525"/>
            </a:xfrm>
            <a:custGeom>
              <a:rect b="b" l="l" r="r" t="t"/>
              <a:pathLst>
                <a:path extrusionOk="0" h="2181" w="2050">
                  <a:moveTo>
                    <a:pt x="432" y="1"/>
                  </a:moveTo>
                  <a:cubicBezTo>
                    <a:pt x="203" y="1"/>
                    <a:pt x="0" y="186"/>
                    <a:pt x="0" y="434"/>
                  </a:cubicBezTo>
                  <a:lnTo>
                    <a:pt x="0" y="1304"/>
                  </a:lnTo>
                  <a:cubicBezTo>
                    <a:pt x="0" y="1485"/>
                    <a:pt x="112" y="1645"/>
                    <a:pt x="281" y="1709"/>
                  </a:cubicBezTo>
                  <a:lnTo>
                    <a:pt x="1464" y="2152"/>
                  </a:lnTo>
                  <a:cubicBezTo>
                    <a:pt x="1516" y="2171"/>
                    <a:pt x="1567" y="2180"/>
                    <a:pt x="1618" y="2180"/>
                  </a:cubicBezTo>
                  <a:cubicBezTo>
                    <a:pt x="1847" y="2180"/>
                    <a:pt x="2050" y="1996"/>
                    <a:pt x="2050" y="1747"/>
                  </a:cubicBezTo>
                  <a:lnTo>
                    <a:pt x="2050" y="879"/>
                  </a:lnTo>
                  <a:cubicBezTo>
                    <a:pt x="2050" y="699"/>
                    <a:pt x="1938" y="537"/>
                    <a:pt x="1770" y="473"/>
                  </a:cubicBezTo>
                  <a:lnTo>
                    <a:pt x="584" y="29"/>
                  </a:lnTo>
                  <a:cubicBezTo>
                    <a:pt x="534" y="10"/>
                    <a:pt x="482" y="1"/>
                    <a:pt x="43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55"/>
            <p:cNvSpPr/>
            <p:nvPr/>
          </p:nvSpPr>
          <p:spPr>
            <a:xfrm>
              <a:off x="4991025" y="2574800"/>
              <a:ext cx="51300" cy="54525"/>
            </a:xfrm>
            <a:custGeom>
              <a:rect b="b" l="l" r="r" t="t"/>
              <a:pathLst>
                <a:path extrusionOk="0" h="2181" w="2052">
                  <a:moveTo>
                    <a:pt x="1619" y="1"/>
                  </a:moveTo>
                  <a:cubicBezTo>
                    <a:pt x="1568" y="1"/>
                    <a:pt x="1517" y="10"/>
                    <a:pt x="1466" y="29"/>
                  </a:cubicBezTo>
                  <a:lnTo>
                    <a:pt x="281" y="473"/>
                  </a:lnTo>
                  <a:cubicBezTo>
                    <a:pt x="113" y="537"/>
                    <a:pt x="0" y="699"/>
                    <a:pt x="0" y="879"/>
                  </a:cubicBezTo>
                  <a:lnTo>
                    <a:pt x="0" y="1747"/>
                  </a:lnTo>
                  <a:cubicBezTo>
                    <a:pt x="0" y="1996"/>
                    <a:pt x="204" y="2180"/>
                    <a:pt x="433" y="2180"/>
                  </a:cubicBezTo>
                  <a:cubicBezTo>
                    <a:pt x="483" y="2180"/>
                    <a:pt x="535" y="2171"/>
                    <a:pt x="586" y="2152"/>
                  </a:cubicBezTo>
                  <a:lnTo>
                    <a:pt x="1770" y="1709"/>
                  </a:lnTo>
                  <a:cubicBezTo>
                    <a:pt x="1938" y="1647"/>
                    <a:pt x="2051" y="1485"/>
                    <a:pt x="2051" y="1304"/>
                  </a:cubicBezTo>
                  <a:lnTo>
                    <a:pt x="2051" y="435"/>
                  </a:lnTo>
                  <a:cubicBezTo>
                    <a:pt x="2051" y="187"/>
                    <a:pt x="1848" y="1"/>
                    <a:pt x="16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55"/>
            <p:cNvSpPr/>
            <p:nvPr/>
          </p:nvSpPr>
          <p:spPr>
            <a:xfrm>
              <a:off x="4843675" y="2602050"/>
              <a:ext cx="57675" cy="38475"/>
            </a:xfrm>
            <a:custGeom>
              <a:rect b="b" l="l" r="r" t="t"/>
              <a:pathLst>
                <a:path extrusionOk="0" h="1539" w="2307">
                  <a:moveTo>
                    <a:pt x="174" y="1"/>
                  </a:moveTo>
                  <a:cubicBezTo>
                    <a:pt x="78" y="2"/>
                    <a:pt x="1" y="78"/>
                    <a:pt x="1" y="174"/>
                  </a:cubicBezTo>
                  <a:lnTo>
                    <a:pt x="1" y="1365"/>
                  </a:lnTo>
                  <a:cubicBezTo>
                    <a:pt x="1" y="1461"/>
                    <a:pt x="78" y="1538"/>
                    <a:pt x="174" y="1538"/>
                  </a:cubicBezTo>
                  <a:lnTo>
                    <a:pt x="2134" y="1538"/>
                  </a:lnTo>
                  <a:cubicBezTo>
                    <a:pt x="2230" y="1538"/>
                    <a:pt x="2307" y="1461"/>
                    <a:pt x="2307" y="1365"/>
                  </a:cubicBezTo>
                  <a:lnTo>
                    <a:pt x="2307" y="174"/>
                  </a:lnTo>
                  <a:cubicBezTo>
                    <a:pt x="2306" y="78"/>
                    <a:pt x="2230" y="2"/>
                    <a:pt x="21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3" name="Google Shape;2153;p55"/>
          <p:cNvGrpSpPr/>
          <p:nvPr/>
        </p:nvGrpSpPr>
        <p:grpSpPr>
          <a:xfrm>
            <a:off x="1145100" y="2823438"/>
            <a:ext cx="275500" cy="371525"/>
            <a:chOff x="3430400" y="3069025"/>
            <a:chExt cx="275500" cy="371525"/>
          </a:xfrm>
        </p:grpSpPr>
        <p:sp>
          <p:nvSpPr>
            <p:cNvPr id="2154" name="Google Shape;2154;p55"/>
            <p:cNvSpPr/>
            <p:nvPr/>
          </p:nvSpPr>
          <p:spPr>
            <a:xfrm>
              <a:off x="3507325" y="3314625"/>
              <a:ext cx="128525" cy="125925"/>
            </a:xfrm>
            <a:custGeom>
              <a:rect b="b" l="l" r="r" t="t"/>
              <a:pathLst>
                <a:path extrusionOk="0" h="5037" w="5141">
                  <a:moveTo>
                    <a:pt x="3850" y="1"/>
                  </a:moveTo>
                  <a:cubicBezTo>
                    <a:pt x="3842" y="5"/>
                    <a:pt x="3833" y="7"/>
                    <a:pt x="3825" y="11"/>
                  </a:cubicBezTo>
                  <a:cubicBezTo>
                    <a:pt x="3348" y="322"/>
                    <a:pt x="2891" y="424"/>
                    <a:pt x="2476" y="424"/>
                  </a:cubicBezTo>
                  <a:cubicBezTo>
                    <a:pt x="2127" y="424"/>
                    <a:pt x="1721" y="343"/>
                    <a:pt x="1285" y="104"/>
                  </a:cubicBezTo>
                  <a:cubicBezTo>
                    <a:pt x="1237" y="1450"/>
                    <a:pt x="996" y="3403"/>
                    <a:pt x="0" y="5037"/>
                  </a:cubicBezTo>
                  <a:lnTo>
                    <a:pt x="5140" y="5037"/>
                  </a:lnTo>
                  <a:cubicBezTo>
                    <a:pt x="4119" y="3361"/>
                    <a:pt x="3890" y="1341"/>
                    <a:pt x="385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55"/>
            <p:cNvSpPr/>
            <p:nvPr/>
          </p:nvSpPr>
          <p:spPr>
            <a:xfrm>
              <a:off x="3443250" y="3120250"/>
              <a:ext cx="247725" cy="205000"/>
            </a:xfrm>
            <a:custGeom>
              <a:rect b="b" l="l" r="r" t="t"/>
              <a:pathLst>
                <a:path extrusionOk="0" h="8200" w="9909">
                  <a:moveTo>
                    <a:pt x="1" y="1"/>
                  </a:moveTo>
                  <a:cubicBezTo>
                    <a:pt x="1504" y="7025"/>
                    <a:pt x="3694" y="8199"/>
                    <a:pt x="5039" y="8199"/>
                  </a:cubicBezTo>
                  <a:cubicBezTo>
                    <a:pt x="6465" y="8199"/>
                    <a:pt x="8403" y="7025"/>
                    <a:pt x="990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55"/>
            <p:cNvSpPr/>
            <p:nvPr/>
          </p:nvSpPr>
          <p:spPr>
            <a:xfrm>
              <a:off x="3564000" y="3276025"/>
              <a:ext cx="53700" cy="55625"/>
            </a:xfrm>
            <a:custGeom>
              <a:rect b="b" l="l" r="r" t="t"/>
              <a:pathLst>
                <a:path extrusionOk="0" h="2225" w="2148">
                  <a:moveTo>
                    <a:pt x="1855" y="0"/>
                  </a:moveTo>
                  <a:cubicBezTo>
                    <a:pt x="1764" y="0"/>
                    <a:pt x="1677" y="48"/>
                    <a:pt x="1630" y="133"/>
                  </a:cubicBezTo>
                  <a:cubicBezTo>
                    <a:pt x="1022" y="1179"/>
                    <a:pt x="400" y="1686"/>
                    <a:pt x="263" y="1712"/>
                  </a:cubicBezTo>
                  <a:cubicBezTo>
                    <a:pt x="261" y="1712"/>
                    <a:pt x="258" y="1712"/>
                    <a:pt x="256" y="1712"/>
                  </a:cubicBezTo>
                  <a:cubicBezTo>
                    <a:pt x="114" y="1712"/>
                    <a:pt x="0" y="1826"/>
                    <a:pt x="0" y="1968"/>
                  </a:cubicBezTo>
                  <a:cubicBezTo>
                    <a:pt x="0" y="2110"/>
                    <a:pt x="115" y="2225"/>
                    <a:pt x="258" y="2225"/>
                  </a:cubicBezTo>
                  <a:cubicBezTo>
                    <a:pt x="260" y="2225"/>
                    <a:pt x="261" y="2225"/>
                    <a:pt x="263" y="2225"/>
                  </a:cubicBezTo>
                  <a:cubicBezTo>
                    <a:pt x="748" y="2225"/>
                    <a:pt x="1558" y="1279"/>
                    <a:pt x="2073" y="390"/>
                  </a:cubicBezTo>
                  <a:cubicBezTo>
                    <a:pt x="2148" y="267"/>
                    <a:pt x="2107" y="108"/>
                    <a:pt x="1983" y="35"/>
                  </a:cubicBezTo>
                  <a:cubicBezTo>
                    <a:pt x="1943" y="12"/>
                    <a:pt x="1898" y="0"/>
                    <a:pt x="185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55"/>
            <p:cNvSpPr/>
            <p:nvPr/>
          </p:nvSpPr>
          <p:spPr>
            <a:xfrm>
              <a:off x="3625850" y="3114000"/>
              <a:ext cx="28800" cy="115200"/>
            </a:xfrm>
            <a:custGeom>
              <a:rect b="b" l="l" r="r" t="t"/>
              <a:pathLst>
                <a:path extrusionOk="0" h="4608" w="1152">
                  <a:moveTo>
                    <a:pt x="895" y="0"/>
                  </a:moveTo>
                  <a:cubicBezTo>
                    <a:pt x="756" y="0"/>
                    <a:pt x="642" y="111"/>
                    <a:pt x="639" y="251"/>
                  </a:cubicBezTo>
                  <a:cubicBezTo>
                    <a:pt x="639" y="1566"/>
                    <a:pt x="412" y="3108"/>
                    <a:pt x="43" y="4274"/>
                  </a:cubicBezTo>
                  <a:cubicBezTo>
                    <a:pt x="0" y="4409"/>
                    <a:pt x="75" y="4554"/>
                    <a:pt x="210" y="4597"/>
                  </a:cubicBezTo>
                  <a:cubicBezTo>
                    <a:pt x="235" y="4604"/>
                    <a:pt x="261" y="4608"/>
                    <a:pt x="288" y="4608"/>
                  </a:cubicBezTo>
                  <a:lnTo>
                    <a:pt x="288" y="4607"/>
                  </a:lnTo>
                  <a:cubicBezTo>
                    <a:pt x="399" y="4607"/>
                    <a:pt x="497" y="4534"/>
                    <a:pt x="531" y="4429"/>
                  </a:cubicBezTo>
                  <a:cubicBezTo>
                    <a:pt x="915" y="3216"/>
                    <a:pt x="1152" y="1616"/>
                    <a:pt x="1152" y="251"/>
                  </a:cubicBezTo>
                  <a:cubicBezTo>
                    <a:pt x="1148" y="111"/>
                    <a:pt x="1035" y="0"/>
                    <a:pt x="89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55"/>
            <p:cNvSpPr/>
            <p:nvPr/>
          </p:nvSpPr>
          <p:spPr>
            <a:xfrm>
              <a:off x="3512800" y="3254775"/>
              <a:ext cx="64325" cy="76875"/>
            </a:xfrm>
            <a:custGeom>
              <a:rect b="b" l="l" r="r" t="t"/>
              <a:pathLst>
                <a:path extrusionOk="0" h="3075" w="2573">
                  <a:moveTo>
                    <a:pt x="292" y="1"/>
                  </a:moveTo>
                  <a:cubicBezTo>
                    <a:pt x="259" y="1"/>
                    <a:pt x="224" y="7"/>
                    <a:pt x="191" y="21"/>
                  </a:cubicBezTo>
                  <a:cubicBezTo>
                    <a:pt x="61" y="78"/>
                    <a:pt x="1" y="229"/>
                    <a:pt x="57" y="359"/>
                  </a:cubicBezTo>
                  <a:cubicBezTo>
                    <a:pt x="666" y="1779"/>
                    <a:pt x="1741" y="3075"/>
                    <a:pt x="2311" y="3075"/>
                  </a:cubicBezTo>
                  <a:lnTo>
                    <a:pt x="2311" y="3074"/>
                  </a:lnTo>
                  <a:cubicBezTo>
                    <a:pt x="2453" y="3074"/>
                    <a:pt x="2569" y="2959"/>
                    <a:pt x="2571" y="2817"/>
                  </a:cubicBezTo>
                  <a:cubicBezTo>
                    <a:pt x="2572" y="2677"/>
                    <a:pt x="2459" y="2562"/>
                    <a:pt x="2319" y="2561"/>
                  </a:cubicBezTo>
                  <a:cubicBezTo>
                    <a:pt x="2081" y="2520"/>
                    <a:pt x="1158" y="1627"/>
                    <a:pt x="529" y="156"/>
                  </a:cubicBezTo>
                  <a:cubicBezTo>
                    <a:pt x="487" y="59"/>
                    <a:pt x="392" y="1"/>
                    <a:pt x="29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55"/>
            <p:cNvSpPr/>
            <p:nvPr/>
          </p:nvSpPr>
          <p:spPr>
            <a:xfrm>
              <a:off x="3488050" y="3114000"/>
              <a:ext cx="14900" cy="51150"/>
            </a:xfrm>
            <a:custGeom>
              <a:rect b="b" l="l" r="r" t="t"/>
              <a:pathLst>
                <a:path extrusionOk="0" h="2046" w="596">
                  <a:moveTo>
                    <a:pt x="257" y="0"/>
                  </a:moveTo>
                  <a:cubicBezTo>
                    <a:pt x="118" y="0"/>
                    <a:pt x="4" y="112"/>
                    <a:pt x="1" y="251"/>
                  </a:cubicBezTo>
                  <a:cubicBezTo>
                    <a:pt x="1" y="690"/>
                    <a:pt x="26" y="1386"/>
                    <a:pt x="73" y="1816"/>
                  </a:cubicBezTo>
                  <a:cubicBezTo>
                    <a:pt x="85" y="1946"/>
                    <a:pt x="196" y="2045"/>
                    <a:pt x="327" y="2045"/>
                  </a:cubicBezTo>
                  <a:lnTo>
                    <a:pt x="327" y="2045"/>
                  </a:lnTo>
                  <a:cubicBezTo>
                    <a:pt x="336" y="2045"/>
                    <a:pt x="346" y="2045"/>
                    <a:pt x="354" y="2044"/>
                  </a:cubicBezTo>
                  <a:cubicBezTo>
                    <a:pt x="494" y="2029"/>
                    <a:pt x="596" y="1903"/>
                    <a:pt x="582" y="1763"/>
                  </a:cubicBezTo>
                  <a:cubicBezTo>
                    <a:pt x="538" y="1350"/>
                    <a:pt x="515" y="678"/>
                    <a:pt x="515" y="251"/>
                  </a:cubicBezTo>
                  <a:cubicBezTo>
                    <a:pt x="511" y="112"/>
                    <a:pt x="397" y="0"/>
                    <a:pt x="257" y="0"/>
                  </a:cubicBezTo>
                  <a:close/>
                  <a:moveTo>
                    <a:pt x="327" y="2045"/>
                  </a:moveTo>
                  <a:lnTo>
                    <a:pt x="327" y="2045"/>
                  </a:lnTo>
                  <a:cubicBezTo>
                    <a:pt x="326" y="2045"/>
                    <a:pt x="326" y="2045"/>
                    <a:pt x="326" y="2045"/>
                  </a:cubicBezTo>
                  <a:lnTo>
                    <a:pt x="327" y="2045"/>
                  </a:lnTo>
                  <a:cubicBezTo>
                    <a:pt x="327" y="2045"/>
                    <a:pt x="327" y="2045"/>
                    <a:pt x="327" y="2045"/>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55"/>
            <p:cNvSpPr/>
            <p:nvPr/>
          </p:nvSpPr>
          <p:spPr>
            <a:xfrm>
              <a:off x="3563925" y="3242000"/>
              <a:ext cx="33125" cy="89650"/>
            </a:xfrm>
            <a:custGeom>
              <a:rect b="b" l="l" r="r" t="t"/>
              <a:pathLst>
                <a:path extrusionOk="0" h="3586" w="1325">
                  <a:moveTo>
                    <a:pt x="1060" y="0"/>
                  </a:moveTo>
                  <a:cubicBezTo>
                    <a:pt x="927" y="0"/>
                    <a:pt x="815" y="104"/>
                    <a:pt x="805" y="239"/>
                  </a:cubicBezTo>
                  <a:cubicBezTo>
                    <a:pt x="657" y="2313"/>
                    <a:pt x="355" y="2977"/>
                    <a:pt x="241" y="3074"/>
                  </a:cubicBezTo>
                  <a:cubicBezTo>
                    <a:pt x="104" y="3086"/>
                    <a:pt x="1" y="3204"/>
                    <a:pt x="8" y="3342"/>
                  </a:cubicBezTo>
                  <a:cubicBezTo>
                    <a:pt x="14" y="3479"/>
                    <a:pt x="128" y="3586"/>
                    <a:pt x="266" y="3586"/>
                  </a:cubicBezTo>
                  <a:cubicBezTo>
                    <a:pt x="488" y="3586"/>
                    <a:pt x="1081" y="3586"/>
                    <a:pt x="1315" y="274"/>
                  </a:cubicBezTo>
                  <a:cubicBezTo>
                    <a:pt x="1325" y="133"/>
                    <a:pt x="1219" y="12"/>
                    <a:pt x="1078" y="1"/>
                  </a:cubicBezTo>
                  <a:cubicBezTo>
                    <a:pt x="1072" y="0"/>
                    <a:pt x="1066" y="0"/>
                    <a:pt x="106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55"/>
            <p:cNvSpPr/>
            <p:nvPr/>
          </p:nvSpPr>
          <p:spPr>
            <a:xfrm>
              <a:off x="3590325" y="3114000"/>
              <a:ext cx="13075" cy="44725"/>
            </a:xfrm>
            <a:custGeom>
              <a:rect b="b" l="l" r="r" t="t"/>
              <a:pathLst>
                <a:path extrusionOk="0" h="1789" w="523">
                  <a:moveTo>
                    <a:pt x="266" y="0"/>
                  </a:moveTo>
                  <a:cubicBezTo>
                    <a:pt x="128" y="0"/>
                    <a:pt x="14" y="111"/>
                    <a:pt x="10" y="251"/>
                  </a:cubicBezTo>
                  <a:cubicBezTo>
                    <a:pt x="10" y="597"/>
                    <a:pt x="8" y="1193"/>
                    <a:pt x="3" y="1527"/>
                  </a:cubicBezTo>
                  <a:cubicBezTo>
                    <a:pt x="0" y="1670"/>
                    <a:pt x="114" y="1786"/>
                    <a:pt x="255" y="1789"/>
                  </a:cubicBezTo>
                  <a:lnTo>
                    <a:pt x="259" y="1789"/>
                  </a:lnTo>
                  <a:lnTo>
                    <a:pt x="259" y="1787"/>
                  </a:lnTo>
                  <a:cubicBezTo>
                    <a:pt x="399" y="1787"/>
                    <a:pt x="512" y="1676"/>
                    <a:pt x="514" y="1537"/>
                  </a:cubicBezTo>
                  <a:cubicBezTo>
                    <a:pt x="521" y="1199"/>
                    <a:pt x="523" y="599"/>
                    <a:pt x="523" y="251"/>
                  </a:cubicBezTo>
                  <a:cubicBezTo>
                    <a:pt x="521" y="111"/>
                    <a:pt x="406" y="0"/>
                    <a:pt x="26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55"/>
            <p:cNvSpPr/>
            <p:nvPr/>
          </p:nvSpPr>
          <p:spPr>
            <a:xfrm>
              <a:off x="3545025" y="3254800"/>
              <a:ext cx="32150" cy="76850"/>
            </a:xfrm>
            <a:custGeom>
              <a:rect b="b" l="l" r="r" t="t"/>
              <a:pathLst>
                <a:path extrusionOk="0" h="3074" w="1286">
                  <a:moveTo>
                    <a:pt x="269" y="1"/>
                  </a:moveTo>
                  <a:cubicBezTo>
                    <a:pt x="261" y="1"/>
                    <a:pt x="254" y="1"/>
                    <a:pt x="246" y="2"/>
                  </a:cubicBezTo>
                  <a:cubicBezTo>
                    <a:pt x="105" y="15"/>
                    <a:pt x="1" y="140"/>
                    <a:pt x="14" y="282"/>
                  </a:cubicBezTo>
                  <a:cubicBezTo>
                    <a:pt x="277" y="3074"/>
                    <a:pt x="800" y="3074"/>
                    <a:pt x="1022" y="3074"/>
                  </a:cubicBezTo>
                  <a:cubicBezTo>
                    <a:pt x="1023" y="3074"/>
                    <a:pt x="1023" y="3074"/>
                    <a:pt x="1024" y="3074"/>
                  </a:cubicBezTo>
                  <a:cubicBezTo>
                    <a:pt x="1159" y="3074"/>
                    <a:pt x="1271" y="2967"/>
                    <a:pt x="1278" y="2831"/>
                  </a:cubicBezTo>
                  <a:cubicBezTo>
                    <a:pt x="1286" y="2695"/>
                    <a:pt x="1185" y="2577"/>
                    <a:pt x="1049" y="2562"/>
                  </a:cubicBezTo>
                  <a:cubicBezTo>
                    <a:pt x="1000" y="2514"/>
                    <a:pt x="705" y="2157"/>
                    <a:pt x="525" y="234"/>
                  </a:cubicBezTo>
                  <a:cubicBezTo>
                    <a:pt x="512" y="100"/>
                    <a:pt x="400" y="1"/>
                    <a:pt x="26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55"/>
            <p:cNvSpPr/>
            <p:nvPr/>
          </p:nvSpPr>
          <p:spPr>
            <a:xfrm>
              <a:off x="3539350" y="3113875"/>
              <a:ext cx="13925" cy="76875"/>
            </a:xfrm>
            <a:custGeom>
              <a:rect b="b" l="l" r="r" t="t"/>
              <a:pathLst>
                <a:path extrusionOk="0" h="3075" w="557">
                  <a:moveTo>
                    <a:pt x="256" y="0"/>
                  </a:moveTo>
                  <a:cubicBezTo>
                    <a:pt x="115" y="0"/>
                    <a:pt x="1" y="115"/>
                    <a:pt x="1" y="256"/>
                  </a:cubicBezTo>
                  <a:cubicBezTo>
                    <a:pt x="1" y="1141"/>
                    <a:pt x="15" y="2151"/>
                    <a:pt x="40" y="2828"/>
                  </a:cubicBezTo>
                  <a:cubicBezTo>
                    <a:pt x="45" y="2966"/>
                    <a:pt x="159" y="3075"/>
                    <a:pt x="296" y="3075"/>
                  </a:cubicBezTo>
                  <a:lnTo>
                    <a:pt x="305" y="3075"/>
                  </a:lnTo>
                  <a:cubicBezTo>
                    <a:pt x="446" y="3070"/>
                    <a:pt x="557" y="2951"/>
                    <a:pt x="552" y="2810"/>
                  </a:cubicBezTo>
                  <a:cubicBezTo>
                    <a:pt x="528" y="2136"/>
                    <a:pt x="511" y="1135"/>
                    <a:pt x="511" y="256"/>
                  </a:cubicBezTo>
                  <a:cubicBezTo>
                    <a:pt x="511" y="115"/>
                    <a:pt x="397" y="0"/>
                    <a:pt x="25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55"/>
            <p:cNvSpPr/>
            <p:nvPr/>
          </p:nvSpPr>
          <p:spPr>
            <a:xfrm>
              <a:off x="3430400" y="3088225"/>
              <a:ext cx="275500" cy="32050"/>
            </a:xfrm>
            <a:custGeom>
              <a:rect b="b" l="l" r="r" t="t"/>
              <a:pathLst>
                <a:path extrusionOk="0" h="1282" w="11020">
                  <a:moveTo>
                    <a:pt x="515" y="0"/>
                  </a:moveTo>
                  <a:cubicBezTo>
                    <a:pt x="231" y="0"/>
                    <a:pt x="2" y="316"/>
                    <a:pt x="2" y="598"/>
                  </a:cubicBezTo>
                  <a:lnTo>
                    <a:pt x="2" y="770"/>
                  </a:lnTo>
                  <a:cubicBezTo>
                    <a:pt x="0" y="1053"/>
                    <a:pt x="230" y="1282"/>
                    <a:pt x="512" y="1282"/>
                  </a:cubicBezTo>
                  <a:cubicBezTo>
                    <a:pt x="513" y="1282"/>
                    <a:pt x="514" y="1282"/>
                    <a:pt x="515" y="1282"/>
                  </a:cubicBezTo>
                  <a:lnTo>
                    <a:pt x="10507" y="1282"/>
                  </a:lnTo>
                  <a:cubicBezTo>
                    <a:pt x="10791" y="1282"/>
                    <a:pt x="11019" y="1052"/>
                    <a:pt x="11019" y="770"/>
                  </a:cubicBezTo>
                  <a:lnTo>
                    <a:pt x="11019" y="598"/>
                  </a:lnTo>
                  <a:cubicBezTo>
                    <a:pt x="11019" y="316"/>
                    <a:pt x="10705" y="0"/>
                    <a:pt x="1042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55"/>
            <p:cNvSpPr/>
            <p:nvPr/>
          </p:nvSpPr>
          <p:spPr>
            <a:xfrm>
              <a:off x="3453900" y="3069025"/>
              <a:ext cx="230675" cy="19225"/>
            </a:xfrm>
            <a:custGeom>
              <a:rect b="b" l="l" r="r" t="t"/>
              <a:pathLst>
                <a:path extrusionOk="0" h="769" w="9227">
                  <a:moveTo>
                    <a:pt x="599" y="0"/>
                  </a:moveTo>
                  <a:cubicBezTo>
                    <a:pt x="269" y="0"/>
                    <a:pt x="1" y="140"/>
                    <a:pt x="1" y="469"/>
                  </a:cubicBezTo>
                  <a:cubicBezTo>
                    <a:pt x="1" y="575"/>
                    <a:pt x="30" y="679"/>
                    <a:pt x="84" y="768"/>
                  </a:cubicBezTo>
                  <a:lnTo>
                    <a:pt x="9144" y="768"/>
                  </a:lnTo>
                  <a:cubicBezTo>
                    <a:pt x="9197" y="678"/>
                    <a:pt x="9226" y="575"/>
                    <a:pt x="9226" y="469"/>
                  </a:cubicBezTo>
                  <a:cubicBezTo>
                    <a:pt x="9226" y="140"/>
                    <a:pt x="8959" y="0"/>
                    <a:pt x="862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6" name="Google Shape;2166;p55"/>
          <p:cNvGrpSpPr/>
          <p:nvPr/>
        </p:nvGrpSpPr>
        <p:grpSpPr>
          <a:xfrm>
            <a:off x="7627250" y="2823400"/>
            <a:ext cx="371600" cy="371600"/>
            <a:chOff x="3806275" y="3052975"/>
            <a:chExt cx="371600" cy="371600"/>
          </a:xfrm>
        </p:grpSpPr>
        <p:sp>
          <p:nvSpPr>
            <p:cNvPr id="2167" name="Google Shape;2167;p55"/>
            <p:cNvSpPr/>
            <p:nvPr/>
          </p:nvSpPr>
          <p:spPr>
            <a:xfrm>
              <a:off x="4081725" y="3065800"/>
              <a:ext cx="96150" cy="345975"/>
            </a:xfrm>
            <a:custGeom>
              <a:rect b="b" l="l" r="r" t="t"/>
              <a:pathLst>
                <a:path extrusionOk="0" h="13839" w="3846">
                  <a:moveTo>
                    <a:pt x="1" y="0"/>
                  </a:moveTo>
                  <a:lnTo>
                    <a:pt x="1" y="13838"/>
                  </a:lnTo>
                  <a:lnTo>
                    <a:pt x="3090" y="13838"/>
                  </a:lnTo>
                  <a:cubicBezTo>
                    <a:pt x="3507" y="13837"/>
                    <a:pt x="3845" y="13500"/>
                    <a:pt x="3845" y="13082"/>
                  </a:cubicBezTo>
                  <a:lnTo>
                    <a:pt x="3845" y="756"/>
                  </a:lnTo>
                  <a:cubicBezTo>
                    <a:pt x="3846" y="339"/>
                    <a:pt x="3507" y="0"/>
                    <a:pt x="309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55"/>
            <p:cNvSpPr/>
            <p:nvPr/>
          </p:nvSpPr>
          <p:spPr>
            <a:xfrm>
              <a:off x="4100975" y="3097850"/>
              <a:ext cx="25650" cy="25650"/>
            </a:xfrm>
            <a:custGeom>
              <a:rect b="b" l="l" r="r" t="t"/>
              <a:pathLst>
                <a:path extrusionOk="0" h="1026" w="1026">
                  <a:moveTo>
                    <a:pt x="257" y="1"/>
                  </a:moveTo>
                  <a:lnTo>
                    <a:pt x="0" y="255"/>
                  </a:lnTo>
                  <a:lnTo>
                    <a:pt x="0" y="769"/>
                  </a:lnTo>
                  <a:lnTo>
                    <a:pt x="257" y="1026"/>
                  </a:lnTo>
                  <a:lnTo>
                    <a:pt x="769" y="1026"/>
                  </a:lnTo>
                  <a:lnTo>
                    <a:pt x="1025" y="769"/>
                  </a:lnTo>
                  <a:lnTo>
                    <a:pt x="1025" y="255"/>
                  </a:lnTo>
                  <a:lnTo>
                    <a:pt x="769"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55"/>
            <p:cNvSpPr/>
            <p:nvPr/>
          </p:nvSpPr>
          <p:spPr>
            <a:xfrm>
              <a:off x="4133000" y="3129900"/>
              <a:ext cx="25650" cy="25625"/>
            </a:xfrm>
            <a:custGeom>
              <a:rect b="b" l="l" r="r" t="t"/>
              <a:pathLst>
                <a:path extrusionOk="0" h="1025" w="1026">
                  <a:moveTo>
                    <a:pt x="257" y="0"/>
                  </a:moveTo>
                  <a:lnTo>
                    <a:pt x="1" y="254"/>
                  </a:lnTo>
                  <a:lnTo>
                    <a:pt x="1" y="767"/>
                  </a:lnTo>
                  <a:lnTo>
                    <a:pt x="257" y="1025"/>
                  </a:lnTo>
                  <a:lnTo>
                    <a:pt x="769" y="1025"/>
                  </a:lnTo>
                  <a:lnTo>
                    <a:pt x="1025" y="767"/>
                  </a:lnTo>
                  <a:lnTo>
                    <a:pt x="1025" y="254"/>
                  </a:lnTo>
                  <a:lnTo>
                    <a:pt x="76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55"/>
            <p:cNvSpPr/>
            <p:nvPr/>
          </p:nvSpPr>
          <p:spPr>
            <a:xfrm>
              <a:off x="4100975" y="3161900"/>
              <a:ext cx="25650" cy="25650"/>
            </a:xfrm>
            <a:custGeom>
              <a:rect b="b" l="l" r="r" t="t"/>
              <a:pathLst>
                <a:path extrusionOk="0" h="1026" w="1026">
                  <a:moveTo>
                    <a:pt x="257" y="0"/>
                  </a:moveTo>
                  <a:lnTo>
                    <a:pt x="0" y="256"/>
                  </a:lnTo>
                  <a:lnTo>
                    <a:pt x="0" y="769"/>
                  </a:lnTo>
                  <a:lnTo>
                    <a:pt x="257" y="1025"/>
                  </a:lnTo>
                  <a:lnTo>
                    <a:pt x="769" y="1025"/>
                  </a:lnTo>
                  <a:lnTo>
                    <a:pt x="1025" y="769"/>
                  </a:lnTo>
                  <a:lnTo>
                    <a:pt x="1025" y="256"/>
                  </a:lnTo>
                  <a:lnTo>
                    <a:pt x="76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55"/>
            <p:cNvSpPr/>
            <p:nvPr/>
          </p:nvSpPr>
          <p:spPr>
            <a:xfrm>
              <a:off x="4133000" y="3193950"/>
              <a:ext cx="25650" cy="25625"/>
            </a:xfrm>
            <a:custGeom>
              <a:rect b="b" l="l" r="r" t="t"/>
              <a:pathLst>
                <a:path extrusionOk="0" h="1025" w="1026">
                  <a:moveTo>
                    <a:pt x="257" y="1"/>
                  </a:moveTo>
                  <a:lnTo>
                    <a:pt x="1" y="255"/>
                  </a:lnTo>
                  <a:lnTo>
                    <a:pt x="1" y="768"/>
                  </a:lnTo>
                  <a:lnTo>
                    <a:pt x="257" y="1024"/>
                  </a:lnTo>
                  <a:lnTo>
                    <a:pt x="769" y="1024"/>
                  </a:lnTo>
                  <a:lnTo>
                    <a:pt x="1025" y="768"/>
                  </a:lnTo>
                  <a:lnTo>
                    <a:pt x="1025" y="255"/>
                  </a:lnTo>
                  <a:lnTo>
                    <a:pt x="769"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55"/>
            <p:cNvSpPr/>
            <p:nvPr/>
          </p:nvSpPr>
          <p:spPr>
            <a:xfrm>
              <a:off x="4100975" y="3225950"/>
              <a:ext cx="25650" cy="25650"/>
            </a:xfrm>
            <a:custGeom>
              <a:rect b="b" l="l" r="r" t="t"/>
              <a:pathLst>
                <a:path extrusionOk="0" h="1026" w="1026">
                  <a:moveTo>
                    <a:pt x="257" y="1"/>
                  </a:moveTo>
                  <a:lnTo>
                    <a:pt x="0" y="256"/>
                  </a:lnTo>
                  <a:lnTo>
                    <a:pt x="0" y="769"/>
                  </a:lnTo>
                  <a:lnTo>
                    <a:pt x="257" y="1026"/>
                  </a:lnTo>
                  <a:lnTo>
                    <a:pt x="769" y="1026"/>
                  </a:lnTo>
                  <a:lnTo>
                    <a:pt x="1025" y="769"/>
                  </a:lnTo>
                  <a:lnTo>
                    <a:pt x="1025" y="256"/>
                  </a:lnTo>
                  <a:lnTo>
                    <a:pt x="769"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55"/>
            <p:cNvSpPr/>
            <p:nvPr/>
          </p:nvSpPr>
          <p:spPr>
            <a:xfrm>
              <a:off x="4133000" y="3258000"/>
              <a:ext cx="25650" cy="25625"/>
            </a:xfrm>
            <a:custGeom>
              <a:rect b="b" l="l" r="r" t="t"/>
              <a:pathLst>
                <a:path extrusionOk="0" h="1025" w="1026">
                  <a:moveTo>
                    <a:pt x="257" y="0"/>
                  </a:moveTo>
                  <a:lnTo>
                    <a:pt x="1" y="255"/>
                  </a:lnTo>
                  <a:lnTo>
                    <a:pt x="1" y="769"/>
                  </a:lnTo>
                  <a:lnTo>
                    <a:pt x="257" y="1025"/>
                  </a:lnTo>
                  <a:lnTo>
                    <a:pt x="769" y="1025"/>
                  </a:lnTo>
                  <a:lnTo>
                    <a:pt x="1025" y="769"/>
                  </a:lnTo>
                  <a:lnTo>
                    <a:pt x="1025" y="255"/>
                  </a:lnTo>
                  <a:lnTo>
                    <a:pt x="76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55"/>
            <p:cNvSpPr/>
            <p:nvPr/>
          </p:nvSpPr>
          <p:spPr>
            <a:xfrm>
              <a:off x="4100975" y="3290025"/>
              <a:ext cx="25650" cy="25650"/>
            </a:xfrm>
            <a:custGeom>
              <a:rect b="b" l="l" r="r" t="t"/>
              <a:pathLst>
                <a:path extrusionOk="0" h="1026" w="1026">
                  <a:moveTo>
                    <a:pt x="257" y="1"/>
                  </a:moveTo>
                  <a:lnTo>
                    <a:pt x="0" y="256"/>
                  </a:lnTo>
                  <a:lnTo>
                    <a:pt x="0" y="769"/>
                  </a:lnTo>
                  <a:lnTo>
                    <a:pt x="257" y="1025"/>
                  </a:lnTo>
                  <a:lnTo>
                    <a:pt x="769" y="1025"/>
                  </a:lnTo>
                  <a:lnTo>
                    <a:pt x="1025" y="769"/>
                  </a:lnTo>
                  <a:lnTo>
                    <a:pt x="1025" y="256"/>
                  </a:lnTo>
                  <a:lnTo>
                    <a:pt x="769"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55"/>
            <p:cNvSpPr/>
            <p:nvPr/>
          </p:nvSpPr>
          <p:spPr>
            <a:xfrm>
              <a:off x="4133000" y="3322050"/>
              <a:ext cx="25650" cy="25650"/>
            </a:xfrm>
            <a:custGeom>
              <a:rect b="b" l="l" r="r" t="t"/>
              <a:pathLst>
                <a:path extrusionOk="0" h="1026" w="1026">
                  <a:moveTo>
                    <a:pt x="257" y="1"/>
                  </a:moveTo>
                  <a:lnTo>
                    <a:pt x="1" y="256"/>
                  </a:lnTo>
                  <a:lnTo>
                    <a:pt x="1" y="769"/>
                  </a:lnTo>
                  <a:lnTo>
                    <a:pt x="257" y="1026"/>
                  </a:lnTo>
                  <a:lnTo>
                    <a:pt x="769" y="1026"/>
                  </a:lnTo>
                  <a:lnTo>
                    <a:pt x="1025" y="769"/>
                  </a:lnTo>
                  <a:lnTo>
                    <a:pt x="1025" y="256"/>
                  </a:lnTo>
                  <a:lnTo>
                    <a:pt x="769"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55"/>
            <p:cNvSpPr/>
            <p:nvPr/>
          </p:nvSpPr>
          <p:spPr>
            <a:xfrm>
              <a:off x="4100975" y="3354125"/>
              <a:ext cx="25650" cy="25650"/>
            </a:xfrm>
            <a:custGeom>
              <a:rect b="b" l="l" r="r" t="t"/>
              <a:pathLst>
                <a:path extrusionOk="0" h="1026" w="1026">
                  <a:moveTo>
                    <a:pt x="257" y="0"/>
                  </a:moveTo>
                  <a:lnTo>
                    <a:pt x="0" y="256"/>
                  </a:lnTo>
                  <a:lnTo>
                    <a:pt x="0" y="767"/>
                  </a:lnTo>
                  <a:lnTo>
                    <a:pt x="257" y="1024"/>
                  </a:lnTo>
                  <a:lnTo>
                    <a:pt x="769" y="1025"/>
                  </a:lnTo>
                  <a:lnTo>
                    <a:pt x="1025" y="769"/>
                  </a:lnTo>
                  <a:lnTo>
                    <a:pt x="1025" y="256"/>
                  </a:lnTo>
                  <a:lnTo>
                    <a:pt x="76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55"/>
            <p:cNvSpPr/>
            <p:nvPr/>
          </p:nvSpPr>
          <p:spPr>
            <a:xfrm>
              <a:off x="3806275" y="3264375"/>
              <a:ext cx="96150" cy="51300"/>
            </a:xfrm>
            <a:custGeom>
              <a:rect b="b" l="l" r="r" t="t"/>
              <a:pathLst>
                <a:path extrusionOk="0" h="2052" w="3846">
                  <a:moveTo>
                    <a:pt x="0" y="0"/>
                  </a:moveTo>
                  <a:lnTo>
                    <a:pt x="0" y="2051"/>
                  </a:lnTo>
                  <a:lnTo>
                    <a:pt x="1796" y="2051"/>
                  </a:lnTo>
                  <a:lnTo>
                    <a:pt x="1796" y="1538"/>
                  </a:lnTo>
                  <a:lnTo>
                    <a:pt x="3845" y="1538"/>
                  </a:lnTo>
                  <a:lnTo>
                    <a:pt x="3845" y="514"/>
                  </a:lnTo>
                  <a:lnTo>
                    <a:pt x="1796" y="514"/>
                  </a:lnTo>
                  <a:lnTo>
                    <a:pt x="1796" y="0"/>
                  </a:lnTo>
                  <a:close/>
                </a:path>
              </a:pathLst>
            </a:custGeom>
            <a:solidFill>
              <a:srgbClr val="ECF0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55"/>
            <p:cNvSpPr/>
            <p:nvPr/>
          </p:nvSpPr>
          <p:spPr>
            <a:xfrm>
              <a:off x="3806275" y="3315650"/>
              <a:ext cx="96150" cy="51250"/>
            </a:xfrm>
            <a:custGeom>
              <a:rect b="b" l="l" r="r" t="t"/>
              <a:pathLst>
                <a:path extrusionOk="0" h="2050" w="3846">
                  <a:moveTo>
                    <a:pt x="0" y="0"/>
                  </a:moveTo>
                  <a:lnTo>
                    <a:pt x="0" y="2050"/>
                  </a:lnTo>
                  <a:lnTo>
                    <a:pt x="1796" y="2050"/>
                  </a:lnTo>
                  <a:lnTo>
                    <a:pt x="1796" y="1538"/>
                  </a:lnTo>
                  <a:lnTo>
                    <a:pt x="3845" y="1538"/>
                  </a:lnTo>
                  <a:lnTo>
                    <a:pt x="3845" y="512"/>
                  </a:lnTo>
                  <a:lnTo>
                    <a:pt x="1796" y="512"/>
                  </a:lnTo>
                  <a:lnTo>
                    <a:pt x="1796" y="0"/>
                  </a:lnTo>
                  <a:close/>
                </a:path>
              </a:pathLst>
            </a:custGeom>
            <a:solidFill>
              <a:srgbClr val="D7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55"/>
            <p:cNvSpPr/>
            <p:nvPr/>
          </p:nvSpPr>
          <p:spPr>
            <a:xfrm>
              <a:off x="3806275" y="3366875"/>
              <a:ext cx="96150" cy="44900"/>
            </a:xfrm>
            <a:custGeom>
              <a:rect b="b" l="l" r="r" t="t"/>
              <a:pathLst>
                <a:path extrusionOk="0" h="1796" w="3846">
                  <a:moveTo>
                    <a:pt x="0" y="1"/>
                  </a:moveTo>
                  <a:lnTo>
                    <a:pt x="0" y="1039"/>
                  </a:lnTo>
                  <a:cubicBezTo>
                    <a:pt x="0" y="1457"/>
                    <a:pt x="339" y="1795"/>
                    <a:pt x="756" y="1795"/>
                  </a:cubicBezTo>
                  <a:lnTo>
                    <a:pt x="3844" y="1795"/>
                  </a:lnTo>
                  <a:lnTo>
                    <a:pt x="3845" y="514"/>
                  </a:lnTo>
                  <a:lnTo>
                    <a:pt x="1796" y="514"/>
                  </a:lnTo>
                  <a:lnTo>
                    <a:pt x="1796" y="1"/>
                  </a:lnTo>
                  <a:close/>
                </a:path>
              </a:pathLst>
            </a:custGeom>
            <a:solidFill>
              <a:srgbClr val="ECF0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55"/>
            <p:cNvSpPr/>
            <p:nvPr/>
          </p:nvSpPr>
          <p:spPr>
            <a:xfrm>
              <a:off x="3806275" y="3065825"/>
              <a:ext cx="96150" cy="44850"/>
            </a:xfrm>
            <a:custGeom>
              <a:rect b="b" l="l" r="r" t="t"/>
              <a:pathLst>
                <a:path extrusionOk="0" h="1794" w="3846">
                  <a:moveTo>
                    <a:pt x="754" y="0"/>
                  </a:moveTo>
                  <a:cubicBezTo>
                    <a:pt x="338" y="0"/>
                    <a:pt x="0" y="340"/>
                    <a:pt x="1" y="757"/>
                  </a:cubicBezTo>
                  <a:lnTo>
                    <a:pt x="1" y="1794"/>
                  </a:lnTo>
                  <a:lnTo>
                    <a:pt x="1796" y="1794"/>
                  </a:lnTo>
                  <a:lnTo>
                    <a:pt x="1796" y="1282"/>
                  </a:lnTo>
                  <a:lnTo>
                    <a:pt x="3845" y="1282"/>
                  </a:lnTo>
                  <a:lnTo>
                    <a:pt x="3845" y="1"/>
                  </a:lnTo>
                  <a:lnTo>
                    <a:pt x="756" y="1"/>
                  </a:lnTo>
                  <a:cubicBezTo>
                    <a:pt x="755" y="0"/>
                    <a:pt x="755" y="0"/>
                    <a:pt x="754" y="0"/>
                  </a:cubicBezTo>
                  <a:close/>
                </a:path>
              </a:pathLst>
            </a:custGeom>
            <a:solidFill>
              <a:srgbClr val="ECF0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55"/>
            <p:cNvSpPr/>
            <p:nvPr/>
          </p:nvSpPr>
          <p:spPr>
            <a:xfrm>
              <a:off x="3806275" y="3213125"/>
              <a:ext cx="96150" cy="51275"/>
            </a:xfrm>
            <a:custGeom>
              <a:rect b="b" l="l" r="r" t="t"/>
              <a:pathLst>
                <a:path extrusionOk="0" h="2051" w="3846">
                  <a:moveTo>
                    <a:pt x="0" y="1"/>
                  </a:moveTo>
                  <a:lnTo>
                    <a:pt x="0" y="2050"/>
                  </a:lnTo>
                  <a:lnTo>
                    <a:pt x="1796" y="2050"/>
                  </a:lnTo>
                  <a:lnTo>
                    <a:pt x="1796" y="1539"/>
                  </a:lnTo>
                  <a:lnTo>
                    <a:pt x="3845" y="1539"/>
                  </a:lnTo>
                  <a:lnTo>
                    <a:pt x="3845" y="514"/>
                  </a:lnTo>
                  <a:lnTo>
                    <a:pt x="1796" y="514"/>
                  </a:lnTo>
                  <a:lnTo>
                    <a:pt x="1796" y="1"/>
                  </a:lnTo>
                  <a:close/>
                </a:path>
              </a:pathLst>
            </a:custGeom>
            <a:solidFill>
              <a:srgbClr val="D7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55"/>
            <p:cNvSpPr/>
            <p:nvPr/>
          </p:nvSpPr>
          <p:spPr>
            <a:xfrm>
              <a:off x="3806275" y="3161925"/>
              <a:ext cx="96150" cy="51225"/>
            </a:xfrm>
            <a:custGeom>
              <a:rect b="b" l="l" r="r" t="t"/>
              <a:pathLst>
                <a:path extrusionOk="0" h="2049" w="3846">
                  <a:moveTo>
                    <a:pt x="0" y="0"/>
                  </a:moveTo>
                  <a:lnTo>
                    <a:pt x="0" y="2049"/>
                  </a:lnTo>
                  <a:lnTo>
                    <a:pt x="1796" y="2049"/>
                  </a:lnTo>
                  <a:lnTo>
                    <a:pt x="1796" y="1536"/>
                  </a:lnTo>
                  <a:lnTo>
                    <a:pt x="3845" y="1536"/>
                  </a:lnTo>
                  <a:lnTo>
                    <a:pt x="3845" y="511"/>
                  </a:lnTo>
                  <a:lnTo>
                    <a:pt x="1796" y="511"/>
                  </a:lnTo>
                  <a:lnTo>
                    <a:pt x="1796" y="0"/>
                  </a:lnTo>
                  <a:close/>
                </a:path>
              </a:pathLst>
            </a:custGeom>
            <a:solidFill>
              <a:srgbClr val="ECF0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55"/>
            <p:cNvSpPr/>
            <p:nvPr/>
          </p:nvSpPr>
          <p:spPr>
            <a:xfrm>
              <a:off x="3806275" y="3110625"/>
              <a:ext cx="96150" cy="51325"/>
            </a:xfrm>
            <a:custGeom>
              <a:rect b="b" l="l" r="r" t="t"/>
              <a:pathLst>
                <a:path extrusionOk="0" h="2053" w="3846">
                  <a:moveTo>
                    <a:pt x="0" y="0"/>
                  </a:moveTo>
                  <a:lnTo>
                    <a:pt x="0" y="2052"/>
                  </a:lnTo>
                  <a:lnTo>
                    <a:pt x="1796" y="2052"/>
                  </a:lnTo>
                  <a:lnTo>
                    <a:pt x="1796" y="1538"/>
                  </a:lnTo>
                  <a:lnTo>
                    <a:pt x="3845" y="1538"/>
                  </a:lnTo>
                  <a:lnTo>
                    <a:pt x="3845" y="515"/>
                  </a:lnTo>
                  <a:lnTo>
                    <a:pt x="1796" y="515"/>
                  </a:lnTo>
                  <a:lnTo>
                    <a:pt x="1796" y="0"/>
                  </a:lnTo>
                  <a:close/>
                </a:path>
              </a:pathLst>
            </a:custGeom>
            <a:solidFill>
              <a:srgbClr val="D7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55"/>
            <p:cNvSpPr/>
            <p:nvPr/>
          </p:nvSpPr>
          <p:spPr>
            <a:xfrm>
              <a:off x="3979275" y="3052975"/>
              <a:ext cx="25650" cy="371600"/>
            </a:xfrm>
            <a:custGeom>
              <a:rect b="b" l="l" r="r" t="t"/>
              <a:pathLst>
                <a:path extrusionOk="0" h="14864" w="1026">
                  <a:moveTo>
                    <a:pt x="511" y="0"/>
                  </a:moveTo>
                  <a:lnTo>
                    <a:pt x="1" y="513"/>
                  </a:lnTo>
                  <a:lnTo>
                    <a:pt x="1" y="14351"/>
                  </a:lnTo>
                  <a:lnTo>
                    <a:pt x="511" y="14863"/>
                  </a:lnTo>
                  <a:lnTo>
                    <a:pt x="1026" y="14351"/>
                  </a:lnTo>
                  <a:lnTo>
                    <a:pt x="1026" y="513"/>
                  </a:lnTo>
                  <a:lnTo>
                    <a:pt x="51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55"/>
            <p:cNvSpPr/>
            <p:nvPr/>
          </p:nvSpPr>
          <p:spPr>
            <a:xfrm>
              <a:off x="4004900" y="3052975"/>
              <a:ext cx="25625" cy="371600"/>
            </a:xfrm>
            <a:custGeom>
              <a:rect b="b" l="l" r="r" t="t"/>
              <a:pathLst>
                <a:path extrusionOk="0" h="14864" w="1025">
                  <a:moveTo>
                    <a:pt x="511" y="0"/>
                  </a:moveTo>
                  <a:lnTo>
                    <a:pt x="1" y="513"/>
                  </a:lnTo>
                  <a:lnTo>
                    <a:pt x="1" y="14351"/>
                  </a:lnTo>
                  <a:lnTo>
                    <a:pt x="511" y="14863"/>
                  </a:lnTo>
                  <a:lnTo>
                    <a:pt x="1024" y="14351"/>
                  </a:lnTo>
                  <a:lnTo>
                    <a:pt x="1024" y="513"/>
                  </a:lnTo>
                  <a:lnTo>
                    <a:pt x="51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55"/>
            <p:cNvSpPr/>
            <p:nvPr/>
          </p:nvSpPr>
          <p:spPr>
            <a:xfrm>
              <a:off x="4030500" y="3052975"/>
              <a:ext cx="25650" cy="371600"/>
            </a:xfrm>
            <a:custGeom>
              <a:rect b="b" l="l" r="r" t="t"/>
              <a:pathLst>
                <a:path extrusionOk="0" h="14864" w="1026">
                  <a:moveTo>
                    <a:pt x="514" y="0"/>
                  </a:moveTo>
                  <a:lnTo>
                    <a:pt x="0" y="513"/>
                  </a:lnTo>
                  <a:lnTo>
                    <a:pt x="0" y="14351"/>
                  </a:lnTo>
                  <a:lnTo>
                    <a:pt x="514" y="14863"/>
                  </a:lnTo>
                  <a:lnTo>
                    <a:pt x="1025" y="14351"/>
                  </a:lnTo>
                  <a:lnTo>
                    <a:pt x="1025" y="513"/>
                  </a:lnTo>
                  <a:lnTo>
                    <a:pt x="51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55"/>
            <p:cNvSpPr/>
            <p:nvPr/>
          </p:nvSpPr>
          <p:spPr>
            <a:xfrm>
              <a:off x="4056125" y="3052975"/>
              <a:ext cx="25625" cy="371600"/>
            </a:xfrm>
            <a:custGeom>
              <a:rect b="b" l="l" r="r" t="t"/>
              <a:pathLst>
                <a:path extrusionOk="0" h="14864" w="1025">
                  <a:moveTo>
                    <a:pt x="513" y="0"/>
                  </a:moveTo>
                  <a:lnTo>
                    <a:pt x="0" y="513"/>
                  </a:lnTo>
                  <a:lnTo>
                    <a:pt x="0" y="14351"/>
                  </a:lnTo>
                  <a:lnTo>
                    <a:pt x="513" y="14863"/>
                  </a:lnTo>
                  <a:lnTo>
                    <a:pt x="1025" y="14351"/>
                  </a:lnTo>
                  <a:lnTo>
                    <a:pt x="1025" y="513"/>
                  </a:lnTo>
                  <a:lnTo>
                    <a:pt x="51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55"/>
            <p:cNvSpPr/>
            <p:nvPr/>
          </p:nvSpPr>
          <p:spPr>
            <a:xfrm>
              <a:off x="3844750" y="3251575"/>
              <a:ext cx="64050" cy="25650"/>
            </a:xfrm>
            <a:custGeom>
              <a:rect b="b" l="l" r="r" t="t"/>
              <a:pathLst>
                <a:path extrusionOk="0" h="1026" w="2562">
                  <a:moveTo>
                    <a:pt x="0" y="1"/>
                  </a:moveTo>
                  <a:lnTo>
                    <a:pt x="0" y="1026"/>
                  </a:lnTo>
                  <a:lnTo>
                    <a:pt x="2561" y="1026"/>
                  </a:lnTo>
                  <a:lnTo>
                    <a:pt x="256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55"/>
            <p:cNvSpPr/>
            <p:nvPr/>
          </p:nvSpPr>
          <p:spPr>
            <a:xfrm>
              <a:off x="3844750" y="3200300"/>
              <a:ext cx="64050" cy="25675"/>
            </a:xfrm>
            <a:custGeom>
              <a:rect b="b" l="l" r="r" t="t"/>
              <a:pathLst>
                <a:path extrusionOk="0" h="1027" w="2562">
                  <a:moveTo>
                    <a:pt x="0" y="1"/>
                  </a:moveTo>
                  <a:lnTo>
                    <a:pt x="0" y="1027"/>
                  </a:lnTo>
                  <a:lnTo>
                    <a:pt x="2561" y="1027"/>
                  </a:lnTo>
                  <a:lnTo>
                    <a:pt x="256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55"/>
            <p:cNvSpPr/>
            <p:nvPr/>
          </p:nvSpPr>
          <p:spPr>
            <a:xfrm>
              <a:off x="3844750" y="3302825"/>
              <a:ext cx="64050" cy="25650"/>
            </a:xfrm>
            <a:custGeom>
              <a:rect b="b" l="l" r="r" t="t"/>
              <a:pathLst>
                <a:path extrusionOk="0" h="1026" w="2562">
                  <a:moveTo>
                    <a:pt x="0" y="0"/>
                  </a:moveTo>
                  <a:lnTo>
                    <a:pt x="0" y="1025"/>
                  </a:lnTo>
                  <a:lnTo>
                    <a:pt x="2561" y="1025"/>
                  </a:lnTo>
                  <a:lnTo>
                    <a:pt x="256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55"/>
            <p:cNvSpPr/>
            <p:nvPr/>
          </p:nvSpPr>
          <p:spPr>
            <a:xfrm>
              <a:off x="3844750" y="3354100"/>
              <a:ext cx="64050" cy="25625"/>
            </a:xfrm>
            <a:custGeom>
              <a:rect b="b" l="l" r="r" t="t"/>
              <a:pathLst>
                <a:path extrusionOk="0" h="1025" w="2562">
                  <a:moveTo>
                    <a:pt x="0" y="0"/>
                  </a:moveTo>
                  <a:lnTo>
                    <a:pt x="0" y="1025"/>
                  </a:lnTo>
                  <a:lnTo>
                    <a:pt x="2561" y="1025"/>
                  </a:lnTo>
                  <a:lnTo>
                    <a:pt x="256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55"/>
            <p:cNvSpPr/>
            <p:nvPr/>
          </p:nvSpPr>
          <p:spPr>
            <a:xfrm>
              <a:off x="3844750" y="3097850"/>
              <a:ext cx="64050" cy="25625"/>
            </a:xfrm>
            <a:custGeom>
              <a:rect b="b" l="l" r="r" t="t"/>
              <a:pathLst>
                <a:path extrusionOk="0" h="1025" w="2562">
                  <a:moveTo>
                    <a:pt x="0" y="1"/>
                  </a:moveTo>
                  <a:lnTo>
                    <a:pt x="0" y="1024"/>
                  </a:lnTo>
                  <a:lnTo>
                    <a:pt x="2561" y="1024"/>
                  </a:lnTo>
                  <a:lnTo>
                    <a:pt x="256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55"/>
            <p:cNvSpPr/>
            <p:nvPr/>
          </p:nvSpPr>
          <p:spPr>
            <a:xfrm>
              <a:off x="3844750" y="3149075"/>
              <a:ext cx="64050" cy="25650"/>
            </a:xfrm>
            <a:custGeom>
              <a:rect b="b" l="l" r="r" t="t"/>
              <a:pathLst>
                <a:path extrusionOk="0" h="1026" w="2562">
                  <a:moveTo>
                    <a:pt x="0" y="0"/>
                  </a:moveTo>
                  <a:lnTo>
                    <a:pt x="0" y="1025"/>
                  </a:lnTo>
                  <a:lnTo>
                    <a:pt x="2561" y="1025"/>
                  </a:lnTo>
                  <a:lnTo>
                    <a:pt x="256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55"/>
            <p:cNvSpPr/>
            <p:nvPr/>
          </p:nvSpPr>
          <p:spPr>
            <a:xfrm>
              <a:off x="3902400" y="3065825"/>
              <a:ext cx="76900" cy="345950"/>
            </a:xfrm>
            <a:custGeom>
              <a:rect b="b" l="l" r="r" t="t"/>
              <a:pathLst>
                <a:path extrusionOk="0" h="13838" w="3076">
                  <a:moveTo>
                    <a:pt x="0" y="1"/>
                  </a:moveTo>
                  <a:lnTo>
                    <a:pt x="0" y="13837"/>
                  </a:lnTo>
                  <a:lnTo>
                    <a:pt x="3076" y="13837"/>
                  </a:lnTo>
                  <a:lnTo>
                    <a:pt x="307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55"/>
            <p:cNvSpPr/>
            <p:nvPr/>
          </p:nvSpPr>
          <p:spPr>
            <a:xfrm>
              <a:off x="3921575" y="3085025"/>
              <a:ext cx="38475" cy="108950"/>
            </a:xfrm>
            <a:custGeom>
              <a:rect b="b" l="l" r="r" t="t"/>
              <a:pathLst>
                <a:path extrusionOk="0" h="4358" w="1539">
                  <a:moveTo>
                    <a:pt x="1538" y="1"/>
                  </a:moveTo>
                  <a:lnTo>
                    <a:pt x="0" y="1539"/>
                  </a:lnTo>
                  <a:lnTo>
                    <a:pt x="0" y="4358"/>
                  </a:lnTo>
                  <a:lnTo>
                    <a:pt x="1538" y="3076"/>
                  </a:lnTo>
                  <a:lnTo>
                    <a:pt x="153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55"/>
            <p:cNvSpPr/>
            <p:nvPr/>
          </p:nvSpPr>
          <p:spPr>
            <a:xfrm>
              <a:off x="3921575" y="3290025"/>
              <a:ext cx="38475" cy="102500"/>
            </a:xfrm>
            <a:custGeom>
              <a:rect b="b" l="l" r="r" t="t"/>
              <a:pathLst>
                <a:path extrusionOk="0" h="4100" w="1539">
                  <a:moveTo>
                    <a:pt x="0" y="1"/>
                  </a:moveTo>
                  <a:lnTo>
                    <a:pt x="0" y="2563"/>
                  </a:lnTo>
                  <a:lnTo>
                    <a:pt x="1538" y="4100"/>
                  </a:lnTo>
                  <a:lnTo>
                    <a:pt x="1538" y="1282"/>
                  </a:lnTo>
                  <a:lnTo>
                    <a:pt x="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55"/>
            <p:cNvSpPr/>
            <p:nvPr/>
          </p:nvSpPr>
          <p:spPr>
            <a:xfrm>
              <a:off x="3921575" y="3200300"/>
              <a:ext cx="38475" cy="83325"/>
            </a:xfrm>
            <a:custGeom>
              <a:rect b="b" l="l" r="r" t="t"/>
              <a:pathLst>
                <a:path extrusionOk="0" h="3333" w="1539">
                  <a:moveTo>
                    <a:pt x="1538" y="1"/>
                  </a:moveTo>
                  <a:lnTo>
                    <a:pt x="0" y="1539"/>
                  </a:lnTo>
                  <a:lnTo>
                    <a:pt x="1538" y="3333"/>
                  </a:lnTo>
                  <a:lnTo>
                    <a:pt x="153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8" name="Google Shape;2198;p55"/>
          <p:cNvGrpSpPr/>
          <p:nvPr/>
        </p:nvGrpSpPr>
        <p:grpSpPr>
          <a:xfrm>
            <a:off x="4659464" y="2823375"/>
            <a:ext cx="382700" cy="371650"/>
            <a:chOff x="4339925" y="3059025"/>
            <a:chExt cx="382700" cy="371650"/>
          </a:xfrm>
        </p:grpSpPr>
        <p:sp>
          <p:nvSpPr>
            <p:cNvPr id="2199" name="Google Shape;2199;p55"/>
            <p:cNvSpPr/>
            <p:nvPr/>
          </p:nvSpPr>
          <p:spPr>
            <a:xfrm>
              <a:off x="4339925" y="3197625"/>
              <a:ext cx="165075" cy="231700"/>
            </a:xfrm>
            <a:custGeom>
              <a:rect b="b" l="l" r="r" t="t"/>
              <a:pathLst>
                <a:path extrusionOk="0" h="9268" w="6603">
                  <a:moveTo>
                    <a:pt x="5723" y="1"/>
                  </a:moveTo>
                  <a:cubicBezTo>
                    <a:pt x="5455" y="1"/>
                    <a:pt x="5147" y="140"/>
                    <a:pt x="4823" y="553"/>
                  </a:cubicBezTo>
                  <a:cubicBezTo>
                    <a:pt x="4823" y="553"/>
                    <a:pt x="4106" y="2907"/>
                    <a:pt x="2868" y="3239"/>
                  </a:cubicBezTo>
                  <a:cubicBezTo>
                    <a:pt x="2299" y="3391"/>
                    <a:pt x="1747" y="3617"/>
                    <a:pt x="1311" y="4012"/>
                  </a:cubicBezTo>
                  <a:cubicBezTo>
                    <a:pt x="612" y="4648"/>
                    <a:pt x="1" y="5703"/>
                    <a:pt x="846" y="7213"/>
                  </a:cubicBezTo>
                  <a:cubicBezTo>
                    <a:pt x="1142" y="7737"/>
                    <a:pt x="1550" y="8191"/>
                    <a:pt x="2026" y="8560"/>
                  </a:cubicBezTo>
                  <a:cubicBezTo>
                    <a:pt x="2166" y="8668"/>
                    <a:pt x="2323" y="8781"/>
                    <a:pt x="2497" y="8892"/>
                  </a:cubicBezTo>
                  <a:cubicBezTo>
                    <a:pt x="2785" y="9073"/>
                    <a:pt x="3105" y="9201"/>
                    <a:pt x="3440" y="9267"/>
                  </a:cubicBezTo>
                  <a:lnTo>
                    <a:pt x="3440" y="5958"/>
                  </a:lnTo>
                  <a:lnTo>
                    <a:pt x="6370" y="3028"/>
                  </a:lnTo>
                  <a:cubicBezTo>
                    <a:pt x="6308" y="2875"/>
                    <a:pt x="6271" y="2716"/>
                    <a:pt x="6260" y="2551"/>
                  </a:cubicBezTo>
                  <a:cubicBezTo>
                    <a:pt x="6232" y="2183"/>
                    <a:pt x="6256" y="1660"/>
                    <a:pt x="6455" y="1026"/>
                  </a:cubicBezTo>
                  <a:cubicBezTo>
                    <a:pt x="6602" y="559"/>
                    <a:pt x="6287" y="51"/>
                    <a:pt x="5800" y="5"/>
                  </a:cubicBezTo>
                  <a:cubicBezTo>
                    <a:pt x="5774" y="2"/>
                    <a:pt x="5749" y="1"/>
                    <a:pt x="572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55"/>
            <p:cNvSpPr/>
            <p:nvPr/>
          </p:nvSpPr>
          <p:spPr>
            <a:xfrm>
              <a:off x="4425900" y="3273300"/>
              <a:ext cx="137600" cy="157375"/>
            </a:xfrm>
            <a:custGeom>
              <a:rect b="b" l="l" r="r" t="t"/>
              <a:pathLst>
                <a:path extrusionOk="0" h="6295" w="5504">
                  <a:moveTo>
                    <a:pt x="2931" y="1"/>
                  </a:moveTo>
                  <a:lnTo>
                    <a:pt x="1" y="2931"/>
                  </a:lnTo>
                  <a:lnTo>
                    <a:pt x="1" y="6242"/>
                  </a:lnTo>
                  <a:cubicBezTo>
                    <a:pt x="179" y="6277"/>
                    <a:pt x="358" y="6294"/>
                    <a:pt x="536" y="6294"/>
                  </a:cubicBezTo>
                  <a:cubicBezTo>
                    <a:pt x="1855" y="6294"/>
                    <a:pt x="3087" y="5344"/>
                    <a:pt x="3224" y="3883"/>
                  </a:cubicBezTo>
                  <a:cubicBezTo>
                    <a:pt x="3226" y="3862"/>
                    <a:pt x="3227" y="3842"/>
                    <a:pt x="3230" y="3820"/>
                  </a:cubicBezTo>
                  <a:cubicBezTo>
                    <a:pt x="3301" y="2863"/>
                    <a:pt x="3875" y="2004"/>
                    <a:pt x="4776" y="1676"/>
                  </a:cubicBezTo>
                  <a:cubicBezTo>
                    <a:pt x="4866" y="1643"/>
                    <a:pt x="4960" y="1613"/>
                    <a:pt x="5060" y="1586"/>
                  </a:cubicBezTo>
                  <a:cubicBezTo>
                    <a:pt x="5321" y="1513"/>
                    <a:pt x="5504" y="1245"/>
                    <a:pt x="5424" y="985"/>
                  </a:cubicBezTo>
                  <a:cubicBezTo>
                    <a:pt x="5376" y="824"/>
                    <a:pt x="5234" y="689"/>
                    <a:pt x="4895" y="689"/>
                  </a:cubicBezTo>
                  <a:cubicBezTo>
                    <a:pt x="4737" y="689"/>
                    <a:pt x="4537" y="718"/>
                    <a:pt x="4283" y="789"/>
                  </a:cubicBezTo>
                  <a:cubicBezTo>
                    <a:pt x="4283" y="789"/>
                    <a:pt x="4203" y="814"/>
                    <a:pt x="4072" y="814"/>
                  </a:cubicBezTo>
                  <a:cubicBezTo>
                    <a:pt x="3923" y="814"/>
                    <a:pt x="3708" y="781"/>
                    <a:pt x="3470" y="640"/>
                  </a:cubicBezTo>
                  <a:cubicBezTo>
                    <a:pt x="3222" y="493"/>
                    <a:pt x="3039" y="263"/>
                    <a:pt x="293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55"/>
            <p:cNvSpPr/>
            <p:nvPr/>
          </p:nvSpPr>
          <p:spPr>
            <a:xfrm>
              <a:off x="4613425" y="3078250"/>
              <a:ext cx="25650" cy="25650"/>
            </a:xfrm>
            <a:custGeom>
              <a:rect b="b" l="l" r="r" t="t"/>
              <a:pathLst>
                <a:path extrusionOk="0" h="1026" w="1026">
                  <a:moveTo>
                    <a:pt x="256" y="1"/>
                  </a:moveTo>
                  <a:lnTo>
                    <a:pt x="1" y="256"/>
                  </a:lnTo>
                  <a:lnTo>
                    <a:pt x="1" y="769"/>
                  </a:lnTo>
                  <a:lnTo>
                    <a:pt x="256" y="1025"/>
                  </a:lnTo>
                  <a:lnTo>
                    <a:pt x="769" y="1025"/>
                  </a:lnTo>
                  <a:lnTo>
                    <a:pt x="1026" y="769"/>
                  </a:lnTo>
                  <a:lnTo>
                    <a:pt x="1026" y="256"/>
                  </a:lnTo>
                  <a:lnTo>
                    <a:pt x="76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55"/>
            <p:cNvSpPr/>
            <p:nvPr/>
          </p:nvSpPr>
          <p:spPr>
            <a:xfrm>
              <a:off x="4651850" y="3059025"/>
              <a:ext cx="25675" cy="25625"/>
            </a:xfrm>
            <a:custGeom>
              <a:rect b="b" l="l" r="r" t="t"/>
              <a:pathLst>
                <a:path extrusionOk="0" h="1025" w="1027">
                  <a:moveTo>
                    <a:pt x="257" y="0"/>
                  </a:moveTo>
                  <a:lnTo>
                    <a:pt x="1" y="257"/>
                  </a:lnTo>
                  <a:lnTo>
                    <a:pt x="1" y="770"/>
                  </a:lnTo>
                  <a:lnTo>
                    <a:pt x="257" y="1025"/>
                  </a:lnTo>
                  <a:lnTo>
                    <a:pt x="770" y="1025"/>
                  </a:lnTo>
                  <a:lnTo>
                    <a:pt x="1027" y="770"/>
                  </a:lnTo>
                  <a:lnTo>
                    <a:pt x="1027" y="257"/>
                  </a:lnTo>
                  <a:lnTo>
                    <a:pt x="77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55"/>
            <p:cNvSpPr/>
            <p:nvPr/>
          </p:nvSpPr>
          <p:spPr>
            <a:xfrm>
              <a:off x="4572475" y="3118225"/>
              <a:ext cx="68550" cy="75325"/>
            </a:xfrm>
            <a:custGeom>
              <a:rect b="b" l="l" r="r" t="t"/>
              <a:pathLst>
                <a:path extrusionOk="0" h="3013" w="2742">
                  <a:moveTo>
                    <a:pt x="1657" y="1"/>
                  </a:moveTo>
                  <a:lnTo>
                    <a:pt x="1" y="1936"/>
                  </a:lnTo>
                  <a:cubicBezTo>
                    <a:pt x="7" y="1940"/>
                    <a:pt x="13" y="1944"/>
                    <a:pt x="18" y="1947"/>
                  </a:cubicBezTo>
                  <a:lnTo>
                    <a:pt x="1083" y="3013"/>
                  </a:lnTo>
                  <a:lnTo>
                    <a:pt x="2741" y="1091"/>
                  </a:lnTo>
                  <a:lnTo>
                    <a:pt x="2741" y="1091"/>
                  </a:lnTo>
                  <a:cubicBezTo>
                    <a:pt x="2715" y="1093"/>
                    <a:pt x="2689" y="1094"/>
                    <a:pt x="2664" y="1094"/>
                  </a:cubicBezTo>
                  <a:cubicBezTo>
                    <a:pt x="2083" y="1094"/>
                    <a:pt x="1641" y="556"/>
                    <a:pt x="165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55"/>
            <p:cNvSpPr/>
            <p:nvPr/>
          </p:nvSpPr>
          <p:spPr>
            <a:xfrm>
              <a:off x="4522375" y="3205625"/>
              <a:ext cx="43650" cy="46250"/>
            </a:xfrm>
            <a:custGeom>
              <a:rect b="b" l="l" r="r" t="t"/>
              <a:pathLst>
                <a:path extrusionOk="0" h="1850" w="1746">
                  <a:moveTo>
                    <a:pt x="672" y="0"/>
                  </a:moveTo>
                  <a:lnTo>
                    <a:pt x="0" y="784"/>
                  </a:lnTo>
                  <a:cubicBezTo>
                    <a:pt x="5" y="788"/>
                    <a:pt x="13" y="791"/>
                    <a:pt x="16" y="794"/>
                  </a:cubicBezTo>
                  <a:lnTo>
                    <a:pt x="1072" y="1850"/>
                  </a:lnTo>
                  <a:lnTo>
                    <a:pt x="1746" y="1069"/>
                  </a:lnTo>
                  <a:cubicBezTo>
                    <a:pt x="1741" y="1064"/>
                    <a:pt x="1736" y="1063"/>
                    <a:pt x="1731" y="1058"/>
                  </a:cubicBezTo>
                  <a:lnTo>
                    <a:pt x="67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55"/>
            <p:cNvSpPr/>
            <p:nvPr/>
          </p:nvSpPr>
          <p:spPr>
            <a:xfrm>
              <a:off x="4496175" y="3234900"/>
              <a:ext cx="44700" cy="55925"/>
            </a:xfrm>
            <a:custGeom>
              <a:rect b="b" l="l" r="r" t="t"/>
              <a:pathLst>
                <a:path extrusionOk="0" h="2237" w="1788">
                  <a:moveTo>
                    <a:pt x="718" y="0"/>
                  </a:moveTo>
                  <a:lnTo>
                    <a:pt x="0" y="838"/>
                  </a:lnTo>
                  <a:cubicBezTo>
                    <a:pt x="1" y="917"/>
                    <a:pt x="4" y="992"/>
                    <a:pt x="10" y="1060"/>
                  </a:cubicBezTo>
                  <a:cubicBezTo>
                    <a:pt x="43" y="1515"/>
                    <a:pt x="270" y="1944"/>
                    <a:pt x="662" y="2176"/>
                  </a:cubicBezTo>
                  <a:cubicBezTo>
                    <a:pt x="701" y="2199"/>
                    <a:pt x="739" y="2218"/>
                    <a:pt x="777" y="2236"/>
                  </a:cubicBezTo>
                  <a:lnTo>
                    <a:pt x="1787" y="1067"/>
                  </a:lnTo>
                  <a:cubicBezTo>
                    <a:pt x="1782" y="1060"/>
                    <a:pt x="1776" y="1059"/>
                    <a:pt x="1771" y="1054"/>
                  </a:cubicBezTo>
                  <a:lnTo>
                    <a:pt x="71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55"/>
            <p:cNvSpPr/>
            <p:nvPr/>
          </p:nvSpPr>
          <p:spPr>
            <a:xfrm>
              <a:off x="4547450" y="3176275"/>
              <a:ext cx="43775" cy="46425"/>
            </a:xfrm>
            <a:custGeom>
              <a:rect b="b" l="l" r="r" t="t"/>
              <a:pathLst>
                <a:path extrusionOk="0" h="1857" w="1751">
                  <a:moveTo>
                    <a:pt x="670" y="1"/>
                  </a:moveTo>
                  <a:lnTo>
                    <a:pt x="0" y="786"/>
                  </a:lnTo>
                  <a:cubicBezTo>
                    <a:pt x="5" y="791"/>
                    <a:pt x="11" y="792"/>
                    <a:pt x="16" y="797"/>
                  </a:cubicBezTo>
                  <a:lnTo>
                    <a:pt x="1076" y="1857"/>
                  </a:lnTo>
                  <a:lnTo>
                    <a:pt x="1750" y="1076"/>
                  </a:lnTo>
                  <a:cubicBezTo>
                    <a:pt x="1745" y="1072"/>
                    <a:pt x="1738" y="1071"/>
                    <a:pt x="1734" y="1066"/>
                  </a:cubicBezTo>
                  <a:lnTo>
                    <a:pt x="67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55"/>
            <p:cNvSpPr/>
            <p:nvPr/>
          </p:nvSpPr>
          <p:spPr>
            <a:xfrm>
              <a:off x="4564200" y="3166625"/>
              <a:ext cx="35400" cy="36550"/>
            </a:xfrm>
            <a:custGeom>
              <a:rect b="b" l="l" r="r" t="t"/>
              <a:pathLst>
                <a:path extrusionOk="0" h="1462" w="1416">
                  <a:moveTo>
                    <a:pt x="333" y="0"/>
                  </a:moveTo>
                  <a:lnTo>
                    <a:pt x="0" y="387"/>
                  </a:lnTo>
                  <a:lnTo>
                    <a:pt x="1065" y="1452"/>
                  </a:lnTo>
                  <a:cubicBezTo>
                    <a:pt x="1070" y="1457"/>
                    <a:pt x="1076" y="1458"/>
                    <a:pt x="1081" y="1462"/>
                  </a:cubicBezTo>
                  <a:lnTo>
                    <a:pt x="1415" y="1077"/>
                  </a:lnTo>
                  <a:lnTo>
                    <a:pt x="350" y="11"/>
                  </a:lnTo>
                  <a:cubicBezTo>
                    <a:pt x="344" y="8"/>
                    <a:pt x="339" y="4"/>
                    <a:pt x="33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55"/>
            <p:cNvSpPr/>
            <p:nvPr/>
          </p:nvSpPr>
          <p:spPr>
            <a:xfrm>
              <a:off x="4539150" y="3195925"/>
              <a:ext cx="35250" cy="36450"/>
            </a:xfrm>
            <a:custGeom>
              <a:rect b="b" l="l" r="r" t="t"/>
              <a:pathLst>
                <a:path extrusionOk="0" h="1458" w="1410">
                  <a:moveTo>
                    <a:pt x="332" y="0"/>
                  </a:moveTo>
                  <a:lnTo>
                    <a:pt x="1" y="388"/>
                  </a:lnTo>
                  <a:lnTo>
                    <a:pt x="1060" y="1447"/>
                  </a:lnTo>
                  <a:cubicBezTo>
                    <a:pt x="1064" y="1451"/>
                    <a:pt x="1070" y="1452"/>
                    <a:pt x="1076" y="1457"/>
                  </a:cubicBezTo>
                  <a:lnTo>
                    <a:pt x="1410" y="1071"/>
                  </a:lnTo>
                  <a:lnTo>
                    <a:pt x="349" y="11"/>
                  </a:lnTo>
                  <a:cubicBezTo>
                    <a:pt x="343" y="6"/>
                    <a:pt x="337" y="5"/>
                    <a:pt x="33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55"/>
            <p:cNvSpPr/>
            <p:nvPr/>
          </p:nvSpPr>
          <p:spPr>
            <a:xfrm>
              <a:off x="4514075" y="3225225"/>
              <a:ext cx="35125" cy="36350"/>
            </a:xfrm>
            <a:custGeom>
              <a:rect b="b" l="l" r="r" t="t"/>
              <a:pathLst>
                <a:path extrusionOk="0" h="1454" w="1405">
                  <a:moveTo>
                    <a:pt x="332" y="0"/>
                  </a:moveTo>
                  <a:lnTo>
                    <a:pt x="1" y="387"/>
                  </a:lnTo>
                  <a:lnTo>
                    <a:pt x="1056" y="1441"/>
                  </a:lnTo>
                  <a:cubicBezTo>
                    <a:pt x="1059" y="1446"/>
                    <a:pt x="1066" y="1447"/>
                    <a:pt x="1071" y="1454"/>
                  </a:cubicBezTo>
                  <a:lnTo>
                    <a:pt x="1405" y="1067"/>
                  </a:lnTo>
                  <a:lnTo>
                    <a:pt x="348" y="11"/>
                  </a:lnTo>
                  <a:cubicBezTo>
                    <a:pt x="345" y="7"/>
                    <a:pt x="337" y="4"/>
                    <a:pt x="33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55"/>
            <p:cNvSpPr/>
            <p:nvPr/>
          </p:nvSpPr>
          <p:spPr>
            <a:xfrm>
              <a:off x="4420175" y="3283300"/>
              <a:ext cx="72275" cy="71025"/>
            </a:xfrm>
            <a:custGeom>
              <a:rect b="b" l="l" r="r" t="t"/>
              <a:pathLst>
                <a:path extrusionOk="0" h="2841" w="2891">
                  <a:moveTo>
                    <a:pt x="2608" y="0"/>
                  </a:moveTo>
                  <a:cubicBezTo>
                    <a:pt x="2543" y="0"/>
                    <a:pt x="2477" y="25"/>
                    <a:pt x="2427" y="76"/>
                  </a:cubicBezTo>
                  <a:lnTo>
                    <a:pt x="100" y="2404"/>
                  </a:lnTo>
                  <a:cubicBezTo>
                    <a:pt x="0" y="2503"/>
                    <a:pt x="0" y="2665"/>
                    <a:pt x="100" y="2766"/>
                  </a:cubicBezTo>
                  <a:cubicBezTo>
                    <a:pt x="149" y="2814"/>
                    <a:pt x="214" y="2841"/>
                    <a:pt x="281" y="2841"/>
                  </a:cubicBezTo>
                  <a:cubicBezTo>
                    <a:pt x="349" y="2841"/>
                    <a:pt x="414" y="2814"/>
                    <a:pt x="463" y="2766"/>
                  </a:cubicBezTo>
                  <a:lnTo>
                    <a:pt x="2790" y="439"/>
                  </a:lnTo>
                  <a:cubicBezTo>
                    <a:pt x="2890" y="338"/>
                    <a:pt x="2890" y="176"/>
                    <a:pt x="2790" y="76"/>
                  </a:cubicBezTo>
                  <a:cubicBezTo>
                    <a:pt x="2739" y="25"/>
                    <a:pt x="2674" y="0"/>
                    <a:pt x="260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55"/>
            <p:cNvSpPr/>
            <p:nvPr/>
          </p:nvSpPr>
          <p:spPr>
            <a:xfrm>
              <a:off x="4405050" y="3263400"/>
              <a:ext cx="80100" cy="77350"/>
            </a:xfrm>
            <a:custGeom>
              <a:rect b="b" l="l" r="r" t="t"/>
              <a:pathLst>
                <a:path extrusionOk="0" h="3094" w="3204">
                  <a:moveTo>
                    <a:pt x="2922" y="1"/>
                  </a:moveTo>
                  <a:cubicBezTo>
                    <a:pt x="2858" y="1"/>
                    <a:pt x="2794" y="25"/>
                    <a:pt x="2744" y="73"/>
                  </a:cubicBezTo>
                  <a:lnTo>
                    <a:pt x="162" y="2656"/>
                  </a:lnTo>
                  <a:cubicBezTo>
                    <a:pt x="0" y="2818"/>
                    <a:pt x="115" y="3093"/>
                    <a:pt x="344" y="3093"/>
                  </a:cubicBezTo>
                  <a:cubicBezTo>
                    <a:pt x="411" y="3093"/>
                    <a:pt x="475" y="3066"/>
                    <a:pt x="523" y="3018"/>
                  </a:cubicBezTo>
                  <a:lnTo>
                    <a:pt x="3108" y="435"/>
                  </a:lnTo>
                  <a:cubicBezTo>
                    <a:pt x="3203" y="334"/>
                    <a:pt x="3202" y="174"/>
                    <a:pt x="3104" y="76"/>
                  </a:cubicBezTo>
                  <a:cubicBezTo>
                    <a:pt x="3054" y="26"/>
                    <a:pt x="2988" y="1"/>
                    <a:pt x="292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55"/>
            <p:cNvSpPr/>
            <p:nvPr/>
          </p:nvSpPr>
          <p:spPr>
            <a:xfrm>
              <a:off x="4432225" y="3296925"/>
              <a:ext cx="73775" cy="71000"/>
            </a:xfrm>
            <a:custGeom>
              <a:rect b="b" l="l" r="r" t="t"/>
              <a:pathLst>
                <a:path extrusionOk="0" h="2840" w="2951">
                  <a:moveTo>
                    <a:pt x="2670" y="0"/>
                  </a:moveTo>
                  <a:cubicBezTo>
                    <a:pt x="2605" y="0"/>
                    <a:pt x="2539" y="25"/>
                    <a:pt x="2489" y="76"/>
                  </a:cubicBezTo>
                  <a:lnTo>
                    <a:pt x="162" y="2401"/>
                  </a:lnTo>
                  <a:cubicBezTo>
                    <a:pt x="0" y="2562"/>
                    <a:pt x="115" y="2839"/>
                    <a:pt x="343" y="2839"/>
                  </a:cubicBezTo>
                  <a:cubicBezTo>
                    <a:pt x="412" y="2839"/>
                    <a:pt x="475" y="2812"/>
                    <a:pt x="523" y="2765"/>
                  </a:cubicBezTo>
                  <a:lnTo>
                    <a:pt x="2852" y="436"/>
                  </a:lnTo>
                  <a:cubicBezTo>
                    <a:pt x="2951" y="337"/>
                    <a:pt x="2951" y="175"/>
                    <a:pt x="2850" y="76"/>
                  </a:cubicBezTo>
                  <a:cubicBezTo>
                    <a:pt x="2801" y="25"/>
                    <a:pt x="2735" y="0"/>
                    <a:pt x="267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55"/>
            <p:cNvSpPr/>
            <p:nvPr/>
          </p:nvSpPr>
          <p:spPr>
            <a:xfrm>
              <a:off x="4381900" y="3320700"/>
              <a:ext cx="72500" cy="73975"/>
            </a:xfrm>
            <a:custGeom>
              <a:rect b="b" l="l" r="r" t="t"/>
              <a:pathLst>
                <a:path extrusionOk="0" h="2959" w="2900">
                  <a:moveTo>
                    <a:pt x="725" y="1"/>
                  </a:moveTo>
                  <a:lnTo>
                    <a:pt x="1" y="785"/>
                  </a:lnTo>
                  <a:lnTo>
                    <a:pt x="2174" y="2959"/>
                  </a:lnTo>
                  <a:lnTo>
                    <a:pt x="2900" y="2176"/>
                  </a:lnTo>
                  <a:lnTo>
                    <a:pt x="72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55"/>
            <p:cNvSpPr/>
            <p:nvPr/>
          </p:nvSpPr>
          <p:spPr>
            <a:xfrm>
              <a:off x="4605675" y="3059025"/>
              <a:ext cx="116950" cy="86775"/>
            </a:xfrm>
            <a:custGeom>
              <a:rect b="b" l="l" r="r" t="t"/>
              <a:pathLst>
                <a:path extrusionOk="0" h="3471" w="4678">
                  <a:moveTo>
                    <a:pt x="4000" y="0"/>
                  </a:moveTo>
                  <a:cubicBezTo>
                    <a:pt x="3968" y="0"/>
                    <a:pt x="3934" y="2"/>
                    <a:pt x="3898" y="5"/>
                  </a:cubicBezTo>
                  <a:cubicBezTo>
                    <a:pt x="3898" y="5"/>
                    <a:pt x="3468" y="42"/>
                    <a:pt x="2866" y="249"/>
                  </a:cubicBezTo>
                  <a:lnTo>
                    <a:pt x="2874" y="257"/>
                  </a:lnTo>
                  <a:lnTo>
                    <a:pt x="2874" y="770"/>
                  </a:lnTo>
                  <a:lnTo>
                    <a:pt x="2617" y="1025"/>
                  </a:lnTo>
                  <a:lnTo>
                    <a:pt x="2104" y="1025"/>
                  </a:lnTo>
                  <a:lnTo>
                    <a:pt x="1848" y="770"/>
                  </a:lnTo>
                  <a:lnTo>
                    <a:pt x="1848" y="717"/>
                  </a:lnTo>
                  <a:cubicBezTo>
                    <a:pt x="1671" y="821"/>
                    <a:pt x="1500" y="935"/>
                    <a:pt x="1336" y="1058"/>
                  </a:cubicBezTo>
                  <a:lnTo>
                    <a:pt x="1336" y="1538"/>
                  </a:lnTo>
                  <a:lnTo>
                    <a:pt x="1079" y="1794"/>
                  </a:lnTo>
                  <a:lnTo>
                    <a:pt x="566" y="1794"/>
                  </a:lnTo>
                  <a:lnTo>
                    <a:pt x="552" y="1780"/>
                  </a:lnTo>
                  <a:lnTo>
                    <a:pt x="552" y="1780"/>
                  </a:lnTo>
                  <a:cubicBezTo>
                    <a:pt x="1" y="2456"/>
                    <a:pt x="529" y="3470"/>
                    <a:pt x="1328" y="3470"/>
                  </a:cubicBezTo>
                  <a:cubicBezTo>
                    <a:pt x="1430" y="3470"/>
                    <a:pt x="1536" y="3454"/>
                    <a:pt x="1645" y="3418"/>
                  </a:cubicBezTo>
                  <a:cubicBezTo>
                    <a:pt x="1776" y="3375"/>
                    <a:pt x="1900" y="3313"/>
                    <a:pt x="2013" y="3232"/>
                  </a:cubicBezTo>
                  <a:cubicBezTo>
                    <a:pt x="2181" y="3111"/>
                    <a:pt x="2300" y="2933"/>
                    <a:pt x="2363" y="2738"/>
                  </a:cubicBezTo>
                  <a:cubicBezTo>
                    <a:pt x="2429" y="2531"/>
                    <a:pt x="2472" y="2231"/>
                    <a:pt x="2779" y="1947"/>
                  </a:cubicBezTo>
                  <a:cubicBezTo>
                    <a:pt x="2933" y="1803"/>
                    <a:pt x="3261" y="1681"/>
                    <a:pt x="3515" y="1577"/>
                  </a:cubicBezTo>
                  <a:cubicBezTo>
                    <a:pt x="3713" y="1497"/>
                    <a:pt x="4078" y="1545"/>
                    <a:pt x="4386" y="1213"/>
                  </a:cubicBezTo>
                  <a:cubicBezTo>
                    <a:pt x="4587" y="992"/>
                    <a:pt x="4678" y="678"/>
                    <a:pt x="4584" y="393"/>
                  </a:cubicBezTo>
                  <a:lnTo>
                    <a:pt x="4584" y="392"/>
                  </a:lnTo>
                  <a:cubicBezTo>
                    <a:pt x="4516" y="192"/>
                    <a:pt x="4359" y="0"/>
                    <a:pt x="400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15" name="Google Shape;2215;p55"/>
          <p:cNvSpPr/>
          <p:nvPr/>
        </p:nvSpPr>
        <p:spPr>
          <a:xfrm>
            <a:off x="5404742" y="2820200"/>
            <a:ext cx="377975" cy="378000"/>
          </a:xfrm>
          <a:custGeom>
            <a:rect b="b" l="l" r="r" t="t"/>
            <a:pathLst>
              <a:path extrusionOk="0" h="15120" w="15119">
                <a:moveTo>
                  <a:pt x="3587" y="1"/>
                </a:moveTo>
                <a:cubicBezTo>
                  <a:pt x="3519" y="1"/>
                  <a:pt x="3454" y="28"/>
                  <a:pt x="3405" y="76"/>
                </a:cubicBezTo>
                <a:lnTo>
                  <a:pt x="3150" y="332"/>
                </a:lnTo>
                <a:cubicBezTo>
                  <a:pt x="3102" y="380"/>
                  <a:pt x="3075" y="445"/>
                  <a:pt x="3075" y="514"/>
                </a:cubicBezTo>
                <a:lnTo>
                  <a:pt x="3075" y="1026"/>
                </a:lnTo>
                <a:cubicBezTo>
                  <a:pt x="3075" y="1093"/>
                  <a:pt x="3102" y="1158"/>
                  <a:pt x="3150" y="1207"/>
                </a:cubicBezTo>
                <a:lnTo>
                  <a:pt x="3405" y="1463"/>
                </a:lnTo>
                <a:cubicBezTo>
                  <a:pt x="3454" y="1511"/>
                  <a:pt x="3519" y="1538"/>
                  <a:pt x="3587" y="1539"/>
                </a:cubicBezTo>
                <a:lnTo>
                  <a:pt x="4101" y="1539"/>
                </a:lnTo>
                <a:cubicBezTo>
                  <a:pt x="4142" y="1538"/>
                  <a:pt x="4184" y="1525"/>
                  <a:pt x="4220" y="1503"/>
                </a:cubicBezTo>
                <a:lnTo>
                  <a:pt x="8634" y="5918"/>
                </a:lnTo>
                <a:cubicBezTo>
                  <a:pt x="9301" y="6584"/>
                  <a:pt x="9373" y="7623"/>
                  <a:pt x="8853" y="8371"/>
                </a:cubicBezTo>
                <a:lnTo>
                  <a:pt x="8850" y="8372"/>
                </a:lnTo>
                <a:cubicBezTo>
                  <a:pt x="8817" y="8422"/>
                  <a:pt x="8782" y="8468"/>
                  <a:pt x="8747" y="8511"/>
                </a:cubicBezTo>
                <a:cubicBezTo>
                  <a:pt x="8713" y="8554"/>
                  <a:pt x="8675" y="8596"/>
                  <a:pt x="8634" y="8636"/>
                </a:cubicBezTo>
                <a:cubicBezTo>
                  <a:pt x="8594" y="8676"/>
                  <a:pt x="8552" y="8714"/>
                  <a:pt x="8508" y="8748"/>
                </a:cubicBezTo>
                <a:cubicBezTo>
                  <a:pt x="8464" y="8784"/>
                  <a:pt x="8421" y="8818"/>
                  <a:pt x="8372" y="8852"/>
                </a:cubicBezTo>
                <a:cubicBezTo>
                  <a:pt x="8371" y="8852"/>
                  <a:pt x="8371" y="8854"/>
                  <a:pt x="8371" y="8854"/>
                </a:cubicBezTo>
                <a:cubicBezTo>
                  <a:pt x="8041" y="9082"/>
                  <a:pt x="7656" y="9197"/>
                  <a:pt x="7271" y="9197"/>
                </a:cubicBezTo>
                <a:cubicBezTo>
                  <a:pt x="6780" y="9197"/>
                  <a:pt x="6290" y="9010"/>
                  <a:pt x="5916" y="8636"/>
                </a:cubicBezTo>
                <a:lnTo>
                  <a:pt x="1503" y="4222"/>
                </a:lnTo>
                <a:cubicBezTo>
                  <a:pt x="1525" y="4185"/>
                  <a:pt x="1536" y="4144"/>
                  <a:pt x="1538" y="4101"/>
                </a:cubicBezTo>
                <a:lnTo>
                  <a:pt x="1538" y="3588"/>
                </a:lnTo>
                <a:cubicBezTo>
                  <a:pt x="1537" y="3521"/>
                  <a:pt x="1510" y="3456"/>
                  <a:pt x="1462" y="3407"/>
                </a:cubicBezTo>
                <a:lnTo>
                  <a:pt x="1207" y="3151"/>
                </a:lnTo>
                <a:cubicBezTo>
                  <a:pt x="1158" y="3104"/>
                  <a:pt x="1093" y="3077"/>
                  <a:pt x="1025" y="3077"/>
                </a:cubicBezTo>
                <a:lnTo>
                  <a:pt x="513" y="3077"/>
                </a:lnTo>
                <a:cubicBezTo>
                  <a:pt x="445" y="3077"/>
                  <a:pt x="380" y="3104"/>
                  <a:pt x="332" y="3151"/>
                </a:cubicBezTo>
                <a:lnTo>
                  <a:pt x="75" y="3407"/>
                </a:lnTo>
                <a:cubicBezTo>
                  <a:pt x="27" y="3456"/>
                  <a:pt x="0" y="3521"/>
                  <a:pt x="0" y="3588"/>
                </a:cubicBezTo>
                <a:lnTo>
                  <a:pt x="0" y="4101"/>
                </a:lnTo>
                <a:cubicBezTo>
                  <a:pt x="0" y="4169"/>
                  <a:pt x="27" y="4234"/>
                  <a:pt x="75" y="4283"/>
                </a:cubicBezTo>
                <a:lnTo>
                  <a:pt x="332" y="4538"/>
                </a:lnTo>
                <a:cubicBezTo>
                  <a:pt x="380" y="4586"/>
                  <a:pt x="445" y="4613"/>
                  <a:pt x="513" y="4613"/>
                </a:cubicBezTo>
                <a:lnTo>
                  <a:pt x="1025" y="4613"/>
                </a:lnTo>
                <a:cubicBezTo>
                  <a:pt x="1064" y="4612"/>
                  <a:pt x="1105" y="4602"/>
                  <a:pt x="1140" y="4584"/>
                </a:cubicBezTo>
                <a:lnTo>
                  <a:pt x="5554" y="8997"/>
                </a:lnTo>
                <a:cubicBezTo>
                  <a:pt x="6022" y="9465"/>
                  <a:pt x="6644" y="9709"/>
                  <a:pt x="7273" y="9709"/>
                </a:cubicBezTo>
                <a:cubicBezTo>
                  <a:pt x="7687" y="9709"/>
                  <a:pt x="8103" y="9604"/>
                  <a:pt x="8481" y="9387"/>
                </a:cubicBezTo>
                <a:lnTo>
                  <a:pt x="13247" y="14154"/>
                </a:lnTo>
                <a:lnTo>
                  <a:pt x="13247" y="14410"/>
                </a:lnTo>
                <a:cubicBezTo>
                  <a:pt x="13247" y="14477"/>
                  <a:pt x="13274" y="14543"/>
                  <a:pt x="13323" y="14591"/>
                </a:cubicBezTo>
                <a:lnTo>
                  <a:pt x="13776" y="15044"/>
                </a:lnTo>
                <a:cubicBezTo>
                  <a:pt x="13822" y="15092"/>
                  <a:pt x="13887" y="15119"/>
                  <a:pt x="13955" y="15119"/>
                </a:cubicBezTo>
                <a:lnTo>
                  <a:pt x="14410" y="15119"/>
                </a:lnTo>
                <a:cubicBezTo>
                  <a:pt x="14478" y="15119"/>
                  <a:pt x="14543" y="15092"/>
                  <a:pt x="14589" y="15044"/>
                </a:cubicBezTo>
                <a:lnTo>
                  <a:pt x="15044" y="14591"/>
                </a:lnTo>
                <a:cubicBezTo>
                  <a:pt x="15091" y="14543"/>
                  <a:pt x="15118" y="14477"/>
                  <a:pt x="15118" y="14410"/>
                </a:cubicBezTo>
                <a:lnTo>
                  <a:pt x="15118" y="13957"/>
                </a:lnTo>
                <a:cubicBezTo>
                  <a:pt x="15118" y="13888"/>
                  <a:pt x="15091" y="13823"/>
                  <a:pt x="15044" y="13775"/>
                </a:cubicBezTo>
                <a:lnTo>
                  <a:pt x="14589" y="13322"/>
                </a:lnTo>
                <a:cubicBezTo>
                  <a:pt x="14542" y="13274"/>
                  <a:pt x="14476" y="13247"/>
                  <a:pt x="14409" y="13247"/>
                </a:cubicBezTo>
                <a:lnTo>
                  <a:pt x="14154" y="13247"/>
                </a:lnTo>
                <a:lnTo>
                  <a:pt x="9386" y="8482"/>
                </a:lnTo>
                <a:cubicBezTo>
                  <a:pt x="9917" y="7553"/>
                  <a:pt x="9789" y="6346"/>
                  <a:pt x="8995" y="5555"/>
                </a:cubicBezTo>
                <a:lnTo>
                  <a:pt x="4582" y="1141"/>
                </a:lnTo>
                <a:cubicBezTo>
                  <a:pt x="4600" y="1105"/>
                  <a:pt x="4610" y="1065"/>
                  <a:pt x="4611" y="1026"/>
                </a:cubicBezTo>
                <a:lnTo>
                  <a:pt x="4611" y="514"/>
                </a:lnTo>
                <a:cubicBezTo>
                  <a:pt x="4611" y="445"/>
                  <a:pt x="4584" y="380"/>
                  <a:pt x="4536" y="332"/>
                </a:cubicBezTo>
                <a:lnTo>
                  <a:pt x="4281" y="76"/>
                </a:lnTo>
                <a:cubicBezTo>
                  <a:pt x="4232" y="28"/>
                  <a:pt x="4167" y="1"/>
                  <a:pt x="41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16" name="Google Shape;2216;p55"/>
          <p:cNvGrpSpPr/>
          <p:nvPr/>
        </p:nvGrpSpPr>
        <p:grpSpPr>
          <a:xfrm>
            <a:off x="6145294" y="2817888"/>
            <a:ext cx="385400" cy="382625"/>
            <a:chOff x="5335625" y="3026425"/>
            <a:chExt cx="385400" cy="382625"/>
          </a:xfrm>
        </p:grpSpPr>
        <p:sp>
          <p:nvSpPr>
            <p:cNvPr id="2217" name="Google Shape;2217;p55"/>
            <p:cNvSpPr/>
            <p:nvPr/>
          </p:nvSpPr>
          <p:spPr>
            <a:xfrm>
              <a:off x="5354825" y="3197600"/>
              <a:ext cx="192200" cy="192225"/>
            </a:xfrm>
            <a:custGeom>
              <a:rect b="b" l="l" r="r" t="t"/>
              <a:pathLst>
                <a:path extrusionOk="0" h="7689" w="7688">
                  <a:moveTo>
                    <a:pt x="3843" y="1"/>
                  </a:moveTo>
                  <a:cubicBezTo>
                    <a:pt x="1721" y="1"/>
                    <a:pt x="1" y="1723"/>
                    <a:pt x="1" y="3845"/>
                  </a:cubicBezTo>
                  <a:cubicBezTo>
                    <a:pt x="1" y="5967"/>
                    <a:pt x="1720" y="7689"/>
                    <a:pt x="3843" y="7689"/>
                  </a:cubicBezTo>
                  <a:cubicBezTo>
                    <a:pt x="5967" y="7689"/>
                    <a:pt x="7687" y="5967"/>
                    <a:pt x="7687" y="3845"/>
                  </a:cubicBezTo>
                  <a:cubicBezTo>
                    <a:pt x="7687" y="1722"/>
                    <a:pt x="5965" y="1"/>
                    <a:pt x="384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55"/>
            <p:cNvSpPr/>
            <p:nvPr/>
          </p:nvSpPr>
          <p:spPr>
            <a:xfrm>
              <a:off x="5444525" y="3178400"/>
              <a:ext cx="12800" cy="25650"/>
            </a:xfrm>
            <a:custGeom>
              <a:rect b="b" l="l" r="r" t="t"/>
              <a:pathLst>
                <a:path extrusionOk="0" h="1026" w="512">
                  <a:moveTo>
                    <a:pt x="257" y="1"/>
                  </a:moveTo>
                  <a:cubicBezTo>
                    <a:pt x="115" y="1"/>
                    <a:pt x="1" y="115"/>
                    <a:pt x="1" y="256"/>
                  </a:cubicBezTo>
                  <a:lnTo>
                    <a:pt x="1" y="770"/>
                  </a:lnTo>
                  <a:cubicBezTo>
                    <a:pt x="0" y="910"/>
                    <a:pt x="114" y="1025"/>
                    <a:pt x="255" y="1025"/>
                  </a:cubicBezTo>
                  <a:lnTo>
                    <a:pt x="255" y="1024"/>
                  </a:lnTo>
                  <a:cubicBezTo>
                    <a:pt x="256" y="1024"/>
                    <a:pt x="257" y="1024"/>
                    <a:pt x="258" y="1024"/>
                  </a:cubicBezTo>
                  <a:cubicBezTo>
                    <a:pt x="398" y="1024"/>
                    <a:pt x="512" y="910"/>
                    <a:pt x="512" y="769"/>
                  </a:cubicBezTo>
                  <a:lnTo>
                    <a:pt x="512" y="256"/>
                  </a:lnTo>
                  <a:cubicBezTo>
                    <a:pt x="512" y="115"/>
                    <a:pt x="398" y="1"/>
                    <a:pt x="25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55"/>
            <p:cNvSpPr/>
            <p:nvPr/>
          </p:nvSpPr>
          <p:spPr>
            <a:xfrm>
              <a:off x="5444525" y="3383425"/>
              <a:ext cx="12800" cy="25625"/>
            </a:xfrm>
            <a:custGeom>
              <a:rect b="b" l="l" r="r" t="t"/>
              <a:pathLst>
                <a:path extrusionOk="0" h="1025" w="512">
                  <a:moveTo>
                    <a:pt x="257" y="0"/>
                  </a:moveTo>
                  <a:cubicBezTo>
                    <a:pt x="115" y="0"/>
                    <a:pt x="1" y="115"/>
                    <a:pt x="1" y="256"/>
                  </a:cubicBezTo>
                  <a:lnTo>
                    <a:pt x="1" y="768"/>
                  </a:lnTo>
                  <a:cubicBezTo>
                    <a:pt x="0" y="909"/>
                    <a:pt x="114" y="1024"/>
                    <a:pt x="255" y="1024"/>
                  </a:cubicBezTo>
                  <a:cubicBezTo>
                    <a:pt x="398" y="1024"/>
                    <a:pt x="512" y="909"/>
                    <a:pt x="512" y="768"/>
                  </a:cubicBezTo>
                  <a:lnTo>
                    <a:pt x="512" y="256"/>
                  </a:lnTo>
                  <a:cubicBezTo>
                    <a:pt x="512" y="115"/>
                    <a:pt x="398" y="0"/>
                    <a:pt x="25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55"/>
            <p:cNvSpPr/>
            <p:nvPr/>
          </p:nvSpPr>
          <p:spPr>
            <a:xfrm>
              <a:off x="5540600" y="3287300"/>
              <a:ext cx="25650" cy="12825"/>
            </a:xfrm>
            <a:custGeom>
              <a:rect b="b" l="l" r="r" t="t"/>
              <a:pathLst>
                <a:path extrusionOk="0" h="513" w="1026">
                  <a:moveTo>
                    <a:pt x="256" y="0"/>
                  </a:moveTo>
                  <a:cubicBezTo>
                    <a:pt x="115" y="0"/>
                    <a:pt x="1" y="116"/>
                    <a:pt x="1" y="257"/>
                  </a:cubicBezTo>
                  <a:cubicBezTo>
                    <a:pt x="1" y="398"/>
                    <a:pt x="115" y="512"/>
                    <a:pt x="256" y="512"/>
                  </a:cubicBezTo>
                  <a:lnTo>
                    <a:pt x="769" y="512"/>
                  </a:lnTo>
                  <a:cubicBezTo>
                    <a:pt x="910" y="512"/>
                    <a:pt x="1026" y="398"/>
                    <a:pt x="1026" y="257"/>
                  </a:cubicBezTo>
                  <a:cubicBezTo>
                    <a:pt x="1026" y="116"/>
                    <a:pt x="910" y="0"/>
                    <a:pt x="76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55"/>
            <p:cNvSpPr/>
            <p:nvPr/>
          </p:nvSpPr>
          <p:spPr>
            <a:xfrm>
              <a:off x="5335625" y="3287300"/>
              <a:ext cx="25600" cy="12825"/>
            </a:xfrm>
            <a:custGeom>
              <a:rect b="b" l="l" r="r" t="t"/>
              <a:pathLst>
                <a:path extrusionOk="0" h="513" w="1024">
                  <a:moveTo>
                    <a:pt x="257" y="0"/>
                  </a:moveTo>
                  <a:cubicBezTo>
                    <a:pt x="116" y="0"/>
                    <a:pt x="0" y="116"/>
                    <a:pt x="0" y="257"/>
                  </a:cubicBezTo>
                  <a:cubicBezTo>
                    <a:pt x="0" y="398"/>
                    <a:pt x="116" y="512"/>
                    <a:pt x="257" y="512"/>
                  </a:cubicBezTo>
                  <a:lnTo>
                    <a:pt x="769" y="512"/>
                  </a:lnTo>
                  <a:cubicBezTo>
                    <a:pt x="910" y="512"/>
                    <a:pt x="1024" y="398"/>
                    <a:pt x="1024" y="257"/>
                  </a:cubicBezTo>
                  <a:cubicBezTo>
                    <a:pt x="1024" y="116"/>
                    <a:pt x="910" y="0"/>
                    <a:pt x="76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55"/>
            <p:cNvSpPr/>
            <p:nvPr/>
          </p:nvSpPr>
          <p:spPr>
            <a:xfrm>
              <a:off x="5365375" y="3355250"/>
              <a:ext cx="24650" cy="21875"/>
            </a:xfrm>
            <a:custGeom>
              <a:rect b="b" l="l" r="r" t="t"/>
              <a:pathLst>
                <a:path extrusionOk="0" h="875" w="986">
                  <a:moveTo>
                    <a:pt x="704" y="0"/>
                  </a:moveTo>
                  <a:cubicBezTo>
                    <a:pt x="638" y="0"/>
                    <a:pt x="573" y="25"/>
                    <a:pt x="522" y="76"/>
                  </a:cubicBezTo>
                  <a:lnTo>
                    <a:pt x="162" y="439"/>
                  </a:lnTo>
                  <a:cubicBezTo>
                    <a:pt x="1" y="600"/>
                    <a:pt x="114" y="875"/>
                    <a:pt x="341" y="875"/>
                  </a:cubicBezTo>
                  <a:cubicBezTo>
                    <a:pt x="409" y="875"/>
                    <a:pt x="475" y="848"/>
                    <a:pt x="522" y="800"/>
                  </a:cubicBezTo>
                  <a:lnTo>
                    <a:pt x="886" y="439"/>
                  </a:lnTo>
                  <a:cubicBezTo>
                    <a:pt x="985" y="338"/>
                    <a:pt x="985" y="176"/>
                    <a:pt x="886" y="76"/>
                  </a:cubicBezTo>
                  <a:cubicBezTo>
                    <a:pt x="835" y="25"/>
                    <a:pt x="770" y="0"/>
                    <a:pt x="70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55"/>
            <p:cNvSpPr/>
            <p:nvPr/>
          </p:nvSpPr>
          <p:spPr>
            <a:xfrm>
              <a:off x="5511825" y="3355250"/>
              <a:ext cx="24675" cy="21875"/>
            </a:xfrm>
            <a:custGeom>
              <a:rect b="b" l="l" r="r" t="t"/>
              <a:pathLst>
                <a:path extrusionOk="0" h="875" w="987">
                  <a:moveTo>
                    <a:pt x="282" y="1"/>
                  </a:moveTo>
                  <a:cubicBezTo>
                    <a:pt x="217" y="1"/>
                    <a:pt x="151" y="26"/>
                    <a:pt x="100" y="76"/>
                  </a:cubicBezTo>
                  <a:cubicBezTo>
                    <a:pt x="1" y="176"/>
                    <a:pt x="1" y="338"/>
                    <a:pt x="101" y="439"/>
                  </a:cubicBezTo>
                  <a:lnTo>
                    <a:pt x="465" y="800"/>
                  </a:lnTo>
                  <a:cubicBezTo>
                    <a:pt x="511" y="848"/>
                    <a:pt x="576" y="875"/>
                    <a:pt x="644" y="875"/>
                  </a:cubicBezTo>
                  <a:cubicBezTo>
                    <a:pt x="872" y="875"/>
                    <a:pt x="986" y="600"/>
                    <a:pt x="826" y="439"/>
                  </a:cubicBezTo>
                  <a:lnTo>
                    <a:pt x="463" y="76"/>
                  </a:lnTo>
                  <a:cubicBezTo>
                    <a:pt x="413" y="26"/>
                    <a:pt x="348" y="1"/>
                    <a:pt x="28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55"/>
            <p:cNvSpPr/>
            <p:nvPr/>
          </p:nvSpPr>
          <p:spPr>
            <a:xfrm>
              <a:off x="5366875" y="3210300"/>
              <a:ext cx="24675" cy="21875"/>
            </a:xfrm>
            <a:custGeom>
              <a:rect b="b" l="l" r="r" t="t"/>
              <a:pathLst>
                <a:path extrusionOk="0" h="875" w="987">
                  <a:moveTo>
                    <a:pt x="282" y="0"/>
                  </a:moveTo>
                  <a:cubicBezTo>
                    <a:pt x="216" y="0"/>
                    <a:pt x="150" y="25"/>
                    <a:pt x="100" y="76"/>
                  </a:cubicBezTo>
                  <a:cubicBezTo>
                    <a:pt x="1" y="176"/>
                    <a:pt x="1" y="338"/>
                    <a:pt x="102" y="438"/>
                  </a:cubicBezTo>
                  <a:lnTo>
                    <a:pt x="462" y="800"/>
                  </a:lnTo>
                  <a:cubicBezTo>
                    <a:pt x="511" y="848"/>
                    <a:pt x="577" y="875"/>
                    <a:pt x="644" y="875"/>
                  </a:cubicBezTo>
                  <a:cubicBezTo>
                    <a:pt x="872" y="875"/>
                    <a:pt x="986" y="599"/>
                    <a:pt x="826" y="438"/>
                  </a:cubicBezTo>
                  <a:lnTo>
                    <a:pt x="462" y="75"/>
                  </a:lnTo>
                  <a:cubicBezTo>
                    <a:pt x="413" y="25"/>
                    <a:pt x="347" y="0"/>
                    <a:pt x="28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55"/>
            <p:cNvSpPr/>
            <p:nvPr/>
          </p:nvSpPr>
          <p:spPr>
            <a:xfrm>
              <a:off x="5402850" y="3248325"/>
              <a:ext cx="97225" cy="93550"/>
            </a:xfrm>
            <a:custGeom>
              <a:rect b="b" l="l" r="r" t="t"/>
              <a:pathLst>
                <a:path extrusionOk="0" h="3742" w="3889">
                  <a:moveTo>
                    <a:pt x="2018" y="1"/>
                  </a:moveTo>
                  <a:cubicBezTo>
                    <a:pt x="1261" y="1"/>
                    <a:pt x="580" y="456"/>
                    <a:pt x="290" y="1156"/>
                  </a:cubicBezTo>
                  <a:cubicBezTo>
                    <a:pt x="0" y="1854"/>
                    <a:pt x="160" y="2659"/>
                    <a:pt x="695" y="3194"/>
                  </a:cubicBezTo>
                  <a:cubicBezTo>
                    <a:pt x="1053" y="3552"/>
                    <a:pt x="1531" y="3742"/>
                    <a:pt x="2018" y="3742"/>
                  </a:cubicBezTo>
                  <a:cubicBezTo>
                    <a:pt x="2259" y="3742"/>
                    <a:pt x="2502" y="3695"/>
                    <a:pt x="2734" y="3599"/>
                  </a:cubicBezTo>
                  <a:cubicBezTo>
                    <a:pt x="3433" y="3309"/>
                    <a:pt x="3888" y="2628"/>
                    <a:pt x="3888" y="1871"/>
                  </a:cubicBezTo>
                  <a:cubicBezTo>
                    <a:pt x="3888" y="838"/>
                    <a:pt x="3050" y="1"/>
                    <a:pt x="201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55"/>
            <p:cNvSpPr/>
            <p:nvPr/>
          </p:nvSpPr>
          <p:spPr>
            <a:xfrm>
              <a:off x="5634450" y="3026425"/>
              <a:ext cx="24650" cy="21900"/>
            </a:xfrm>
            <a:custGeom>
              <a:rect b="b" l="l" r="r" t="t"/>
              <a:pathLst>
                <a:path extrusionOk="0" h="876" w="986">
                  <a:moveTo>
                    <a:pt x="282" y="0"/>
                  </a:moveTo>
                  <a:cubicBezTo>
                    <a:pt x="216" y="0"/>
                    <a:pt x="150" y="25"/>
                    <a:pt x="101" y="75"/>
                  </a:cubicBezTo>
                  <a:cubicBezTo>
                    <a:pt x="0" y="176"/>
                    <a:pt x="0" y="338"/>
                    <a:pt x="101" y="439"/>
                  </a:cubicBezTo>
                  <a:lnTo>
                    <a:pt x="463" y="800"/>
                  </a:lnTo>
                  <a:cubicBezTo>
                    <a:pt x="511" y="849"/>
                    <a:pt x="576" y="876"/>
                    <a:pt x="643" y="876"/>
                  </a:cubicBezTo>
                  <a:cubicBezTo>
                    <a:pt x="872" y="876"/>
                    <a:pt x="986" y="600"/>
                    <a:pt x="825" y="439"/>
                  </a:cubicBezTo>
                  <a:lnTo>
                    <a:pt x="463" y="75"/>
                  </a:lnTo>
                  <a:cubicBezTo>
                    <a:pt x="413" y="25"/>
                    <a:pt x="347" y="0"/>
                    <a:pt x="28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55"/>
            <p:cNvSpPr/>
            <p:nvPr/>
          </p:nvSpPr>
          <p:spPr>
            <a:xfrm>
              <a:off x="5616375" y="3044600"/>
              <a:ext cx="24625" cy="21875"/>
            </a:xfrm>
            <a:custGeom>
              <a:rect b="b" l="l" r="r" t="t"/>
              <a:pathLst>
                <a:path extrusionOk="0" h="875" w="985">
                  <a:moveTo>
                    <a:pt x="282" y="1"/>
                  </a:moveTo>
                  <a:cubicBezTo>
                    <a:pt x="216" y="1"/>
                    <a:pt x="150" y="26"/>
                    <a:pt x="100" y="76"/>
                  </a:cubicBezTo>
                  <a:cubicBezTo>
                    <a:pt x="1" y="176"/>
                    <a:pt x="0" y="335"/>
                    <a:pt x="98" y="436"/>
                  </a:cubicBezTo>
                  <a:lnTo>
                    <a:pt x="460" y="799"/>
                  </a:lnTo>
                  <a:cubicBezTo>
                    <a:pt x="508" y="847"/>
                    <a:pt x="573" y="874"/>
                    <a:pt x="641" y="874"/>
                  </a:cubicBezTo>
                  <a:cubicBezTo>
                    <a:pt x="870" y="874"/>
                    <a:pt x="985" y="598"/>
                    <a:pt x="823" y="436"/>
                  </a:cubicBezTo>
                  <a:lnTo>
                    <a:pt x="460" y="73"/>
                  </a:lnTo>
                  <a:cubicBezTo>
                    <a:pt x="411" y="25"/>
                    <a:pt x="346" y="1"/>
                    <a:pt x="28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55"/>
            <p:cNvSpPr/>
            <p:nvPr/>
          </p:nvSpPr>
          <p:spPr>
            <a:xfrm>
              <a:off x="5679800" y="3108025"/>
              <a:ext cx="24600" cy="21825"/>
            </a:xfrm>
            <a:custGeom>
              <a:rect b="b" l="l" r="r" t="t"/>
              <a:pathLst>
                <a:path extrusionOk="0" h="873" w="984">
                  <a:moveTo>
                    <a:pt x="281" y="1"/>
                  </a:moveTo>
                  <a:cubicBezTo>
                    <a:pt x="216" y="1"/>
                    <a:pt x="151" y="26"/>
                    <a:pt x="101" y="75"/>
                  </a:cubicBezTo>
                  <a:cubicBezTo>
                    <a:pt x="1" y="174"/>
                    <a:pt x="0" y="334"/>
                    <a:pt x="97" y="435"/>
                  </a:cubicBezTo>
                  <a:lnTo>
                    <a:pt x="460" y="798"/>
                  </a:lnTo>
                  <a:cubicBezTo>
                    <a:pt x="508" y="846"/>
                    <a:pt x="573" y="873"/>
                    <a:pt x="642" y="873"/>
                  </a:cubicBezTo>
                  <a:cubicBezTo>
                    <a:pt x="870" y="873"/>
                    <a:pt x="983" y="597"/>
                    <a:pt x="822" y="435"/>
                  </a:cubicBezTo>
                  <a:lnTo>
                    <a:pt x="460" y="74"/>
                  </a:lnTo>
                  <a:cubicBezTo>
                    <a:pt x="410" y="25"/>
                    <a:pt x="346" y="1"/>
                    <a:pt x="28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55"/>
            <p:cNvSpPr/>
            <p:nvPr/>
          </p:nvSpPr>
          <p:spPr>
            <a:xfrm>
              <a:off x="5697700" y="3089725"/>
              <a:ext cx="23325" cy="22025"/>
            </a:xfrm>
            <a:custGeom>
              <a:rect b="b" l="l" r="r" t="t"/>
              <a:pathLst>
                <a:path extrusionOk="0" h="881" w="933">
                  <a:moveTo>
                    <a:pt x="284" y="0"/>
                  </a:moveTo>
                  <a:cubicBezTo>
                    <a:pt x="218" y="0"/>
                    <a:pt x="153" y="25"/>
                    <a:pt x="103" y="75"/>
                  </a:cubicBezTo>
                  <a:cubicBezTo>
                    <a:pt x="1" y="177"/>
                    <a:pt x="2" y="343"/>
                    <a:pt x="106" y="442"/>
                  </a:cubicBezTo>
                  <a:lnTo>
                    <a:pt x="470" y="806"/>
                  </a:lnTo>
                  <a:cubicBezTo>
                    <a:pt x="518" y="854"/>
                    <a:pt x="583" y="879"/>
                    <a:pt x="650" y="881"/>
                  </a:cubicBezTo>
                  <a:cubicBezTo>
                    <a:pt x="718" y="879"/>
                    <a:pt x="783" y="852"/>
                    <a:pt x="832" y="806"/>
                  </a:cubicBezTo>
                  <a:cubicBezTo>
                    <a:pt x="932" y="705"/>
                    <a:pt x="932" y="543"/>
                    <a:pt x="832" y="442"/>
                  </a:cubicBezTo>
                  <a:lnTo>
                    <a:pt x="470" y="79"/>
                  </a:lnTo>
                  <a:cubicBezTo>
                    <a:pt x="419" y="27"/>
                    <a:pt x="351" y="0"/>
                    <a:pt x="28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55"/>
            <p:cNvSpPr/>
            <p:nvPr/>
          </p:nvSpPr>
          <p:spPr>
            <a:xfrm>
              <a:off x="5509500" y="3032150"/>
              <a:ext cx="208175" cy="204075"/>
            </a:xfrm>
            <a:custGeom>
              <a:rect b="b" l="l" r="r" t="t"/>
              <a:pathLst>
                <a:path extrusionOk="0" h="8163" w="8327">
                  <a:moveTo>
                    <a:pt x="6547" y="0"/>
                  </a:moveTo>
                  <a:cubicBezTo>
                    <a:pt x="6227" y="0"/>
                    <a:pt x="5908" y="122"/>
                    <a:pt x="5665" y="366"/>
                  </a:cubicBezTo>
                  <a:lnTo>
                    <a:pt x="4734" y="1297"/>
                  </a:lnTo>
                  <a:cubicBezTo>
                    <a:pt x="4585" y="1447"/>
                    <a:pt x="4564" y="1700"/>
                    <a:pt x="4716" y="1845"/>
                  </a:cubicBezTo>
                  <a:cubicBezTo>
                    <a:pt x="4873" y="1993"/>
                    <a:pt x="4877" y="2242"/>
                    <a:pt x="4723" y="2394"/>
                  </a:cubicBezTo>
                  <a:lnTo>
                    <a:pt x="160" y="6958"/>
                  </a:lnTo>
                  <a:cubicBezTo>
                    <a:pt x="0" y="7120"/>
                    <a:pt x="13" y="7385"/>
                    <a:pt x="188" y="7531"/>
                  </a:cubicBezTo>
                  <a:cubicBezTo>
                    <a:pt x="361" y="7678"/>
                    <a:pt x="522" y="7841"/>
                    <a:pt x="667" y="8017"/>
                  </a:cubicBezTo>
                  <a:cubicBezTo>
                    <a:pt x="744" y="8113"/>
                    <a:pt x="857" y="8163"/>
                    <a:pt x="970" y="8163"/>
                  </a:cubicBezTo>
                  <a:cubicBezTo>
                    <a:pt x="1068" y="8163"/>
                    <a:pt x="1167" y="8126"/>
                    <a:pt x="1243" y="8051"/>
                  </a:cubicBezTo>
                  <a:lnTo>
                    <a:pt x="5811" y="3482"/>
                  </a:lnTo>
                  <a:cubicBezTo>
                    <a:pt x="5885" y="3407"/>
                    <a:pt x="5984" y="3370"/>
                    <a:pt x="6082" y="3370"/>
                  </a:cubicBezTo>
                  <a:cubicBezTo>
                    <a:pt x="6181" y="3370"/>
                    <a:pt x="6279" y="3407"/>
                    <a:pt x="6354" y="3482"/>
                  </a:cubicBezTo>
                  <a:cubicBezTo>
                    <a:pt x="6429" y="3557"/>
                    <a:pt x="6527" y="3595"/>
                    <a:pt x="6626" y="3595"/>
                  </a:cubicBezTo>
                  <a:cubicBezTo>
                    <a:pt x="6724" y="3595"/>
                    <a:pt x="6822" y="3557"/>
                    <a:pt x="6897" y="3482"/>
                  </a:cubicBezTo>
                  <a:lnTo>
                    <a:pt x="7839" y="2540"/>
                  </a:lnTo>
                  <a:cubicBezTo>
                    <a:pt x="8327" y="2053"/>
                    <a:pt x="8327" y="1263"/>
                    <a:pt x="7839" y="777"/>
                  </a:cubicBezTo>
                  <a:lnTo>
                    <a:pt x="7429" y="366"/>
                  </a:lnTo>
                  <a:cubicBezTo>
                    <a:pt x="7185" y="122"/>
                    <a:pt x="6866" y="0"/>
                    <a:pt x="65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55"/>
            <p:cNvSpPr/>
            <p:nvPr/>
          </p:nvSpPr>
          <p:spPr>
            <a:xfrm>
              <a:off x="5385475" y="3086275"/>
              <a:ext cx="246400" cy="247550"/>
            </a:xfrm>
            <a:custGeom>
              <a:rect b="b" l="l" r="r" t="t"/>
              <a:pathLst>
                <a:path extrusionOk="0" h="9902" w="9856">
                  <a:moveTo>
                    <a:pt x="9576" y="0"/>
                  </a:moveTo>
                  <a:cubicBezTo>
                    <a:pt x="9511" y="0"/>
                    <a:pt x="9445" y="25"/>
                    <a:pt x="9395" y="75"/>
                  </a:cubicBezTo>
                  <a:lnTo>
                    <a:pt x="103" y="9464"/>
                  </a:lnTo>
                  <a:cubicBezTo>
                    <a:pt x="2" y="9563"/>
                    <a:pt x="1" y="9726"/>
                    <a:pt x="101" y="9827"/>
                  </a:cubicBezTo>
                  <a:cubicBezTo>
                    <a:pt x="151" y="9877"/>
                    <a:pt x="217" y="9902"/>
                    <a:pt x="282" y="9902"/>
                  </a:cubicBezTo>
                  <a:cubicBezTo>
                    <a:pt x="348" y="9902"/>
                    <a:pt x="415" y="9876"/>
                    <a:pt x="465" y="9826"/>
                  </a:cubicBezTo>
                  <a:lnTo>
                    <a:pt x="9758" y="437"/>
                  </a:lnTo>
                  <a:cubicBezTo>
                    <a:pt x="9856" y="336"/>
                    <a:pt x="9856" y="175"/>
                    <a:pt x="9758" y="75"/>
                  </a:cubicBezTo>
                  <a:cubicBezTo>
                    <a:pt x="9708" y="25"/>
                    <a:pt x="9642" y="0"/>
                    <a:pt x="957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55"/>
            <p:cNvSpPr/>
            <p:nvPr/>
          </p:nvSpPr>
          <p:spPr>
            <a:xfrm>
              <a:off x="5399200" y="3094225"/>
              <a:ext cx="251925" cy="253100"/>
            </a:xfrm>
            <a:custGeom>
              <a:rect b="b" l="l" r="r" t="t"/>
              <a:pathLst>
                <a:path extrusionOk="0" h="10124" w="10077">
                  <a:moveTo>
                    <a:pt x="9795" y="0"/>
                  </a:moveTo>
                  <a:cubicBezTo>
                    <a:pt x="9729" y="0"/>
                    <a:pt x="9664" y="25"/>
                    <a:pt x="9614" y="75"/>
                  </a:cubicBezTo>
                  <a:lnTo>
                    <a:pt x="97" y="9689"/>
                  </a:lnTo>
                  <a:cubicBezTo>
                    <a:pt x="0" y="9790"/>
                    <a:pt x="2" y="9950"/>
                    <a:pt x="100" y="10049"/>
                  </a:cubicBezTo>
                  <a:cubicBezTo>
                    <a:pt x="150" y="10099"/>
                    <a:pt x="216" y="10124"/>
                    <a:pt x="282" y="10124"/>
                  </a:cubicBezTo>
                  <a:cubicBezTo>
                    <a:pt x="346" y="10124"/>
                    <a:pt x="410" y="10100"/>
                    <a:pt x="459" y="10053"/>
                  </a:cubicBezTo>
                  <a:lnTo>
                    <a:pt x="9977" y="438"/>
                  </a:lnTo>
                  <a:cubicBezTo>
                    <a:pt x="10077" y="337"/>
                    <a:pt x="10077" y="175"/>
                    <a:pt x="9977" y="75"/>
                  </a:cubicBezTo>
                  <a:cubicBezTo>
                    <a:pt x="9927" y="25"/>
                    <a:pt x="9861" y="0"/>
                    <a:pt x="979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55"/>
            <p:cNvSpPr/>
            <p:nvPr/>
          </p:nvSpPr>
          <p:spPr>
            <a:xfrm>
              <a:off x="5412725" y="3113400"/>
              <a:ext cx="246350" cy="247575"/>
            </a:xfrm>
            <a:custGeom>
              <a:rect b="b" l="l" r="r" t="t"/>
              <a:pathLst>
                <a:path extrusionOk="0" h="9903" w="9854">
                  <a:moveTo>
                    <a:pt x="9572" y="0"/>
                  </a:moveTo>
                  <a:cubicBezTo>
                    <a:pt x="9507" y="0"/>
                    <a:pt x="9442" y="26"/>
                    <a:pt x="9392" y="76"/>
                  </a:cubicBezTo>
                  <a:lnTo>
                    <a:pt x="100" y="9466"/>
                  </a:lnTo>
                  <a:cubicBezTo>
                    <a:pt x="1" y="9567"/>
                    <a:pt x="1" y="9729"/>
                    <a:pt x="100" y="9828"/>
                  </a:cubicBezTo>
                  <a:cubicBezTo>
                    <a:pt x="150" y="9878"/>
                    <a:pt x="215" y="9903"/>
                    <a:pt x="281" y="9903"/>
                  </a:cubicBezTo>
                  <a:cubicBezTo>
                    <a:pt x="346" y="9903"/>
                    <a:pt x="412" y="9878"/>
                    <a:pt x="462" y="9828"/>
                  </a:cubicBezTo>
                  <a:lnTo>
                    <a:pt x="9753" y="439"/>
                  </a:lnTo>
                  <a:cubicBezTo>
                    <a:pt x="9853" y="340"/>
                    <a:pt x="9853" y="177"/>
                    <a:pt x="9753" y="77"/>
                  </a:cubicBezTo>
                  <a:lnTo>
                    <a:pt x="9753" y="76"/>
                  </a:lnTo>
                  <a:cubicBezTo>
                    <a:pt x="9703" y="26"/>
                    <a:pt x="9638" y="0"/>
                    <a:pt x="957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4" name="Google Shape;2234;p55"/>
          <p:cNvGrpSpPr/>
          <p:nvPr/>
        </p:nvGrpSpPr>
        <p:grpSpPr>
          <a:xfrm>
            <a:off x="6893272" y="2826600"/>
            <a:ext cx="371400" cy="365200"/>
            <a:chOff x="6245450" y="3031925"/>
            <a:chExt cx="371400" cy="365200"/>
          </a:xfrm>
        </p:grpSpPr>
        <p:sp>
          <p:nvSpPr>
            <p:cNvPr id="2235" name="Google Shape;2235;p55"/>
            <p:cNvSpPr/>
            <p:nvPr/>
          </p:nvSpPr>
          <p:spPr>
            <a:xfrm>
              <a:off x="6405625" y="3031925"/>
              <a:ext cx="44725" cy="44875"/>
            </a:xfrm>
            <a:custGeom>
              <a:rect b="b" l="l" r="r" t="t"/>
              <a:pathLst>
                <a:path extrusionOk="0" h="1795" w="1789">
                  <a:moveTo>
                    <a:pt x="1538" y="0"/>
                  </a:moveTo>
                  <a:cubicBezTo>
                    <a:pt x="689" y="0"/>
                    <a:pt x="0" y="689"/>
                    <a:pt x="0" y="1538"/>
                  </a:cubicBezTo>
                  <a:cubicBezTo>
                    <a:pt x="0" y="1679"/>
                    <a:pt x="115" y="1793"/>
                    <a:pt x="257" y="1795"/>
                  </a:cubicBezTo>
                  <a:cubicBezTo>
                    <a:pt x="398" y="1793"/>
                    <a:pt x="512" y="1679"/>
                    <a:pt x="513" y="1538"/>
                  </a:cubicBezTo>
                  <a:cubicBezTo>
                    <a:pt x="513" y="972"/>
                    <a:pt x="971" y="513"/>
                    <a:pt x="1538" y="513"/>
                  </a:cubicBezTo>
                  <a:cubicBezTo>
                    <a:pt x="1677" y="510"/>
                    <a:pt x="1789" y="396"/>
                    <a:pt x="1789" y="257"/>
                  </a:cubicBezTo>
                  <a:cubicBezTo>
                    <a:pt x="1789" y="117"/>
                    <a:pt x="1677" y="3"/>
                    <a:pt x="153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55"/>
            <p:cNvSpPr/>
            <p:nvPr/>
          </p:nvSpPr>
          <p:spPr>
            <a:xfrm>
              <a:off x="6437475" y="3031925"/>
              <a:ext cx="45075" cy="44875"/>
            </a:xfrm>
            <a:custGeom>
              <a:rect b="b" l="l" r="r" t="t"/>
              <a:pathLst>
                <a:path extrusionOk="0" h="1795" w="1803">
                  <a:moveTo>
                    <a:pt x="258" y="0"/>
                  </a:moveTo>
                  <a:cubicBezTo>
                    <a:pt x="116" y="0"/>
                    <a:pt x="0" y="114"/>
                    <a:pt x="0" y="257"/>
                  </a:cubicBezTo>
                  <a:cubicBezTo>
                    <a:pt x="0" y="398"/>
                    <a:pt x="116" y="513"/>
                    <a:pt x="258" y="513"/>
                  </a:cubicBezTo>
                  <a:cubicBezTo>
                    <a:pt x="260" y="513"/>
                    <a:pt x="262" y="513"/>
                    <a:pt x="264" y="513"/>
                  </a:cubicBezTo>
                  <a:cubicBezTo>
                    <a:pt x="830" y="513"/>
                    <a:pt x="1288" y="972"/>
                    <a:pt x="1288" y="1538"/>
                  </a:cubicBezTo>
                  <a:cubicBezTo>
                    <a:pt x="1289" y="1679"/>
                    <a:pt x="1403" y="1793"/>
                    <a:pt x="1544" y="1795"/>
                  </a:cubicBezTo>
                  <a:cubicBezTo>
                    <a:pt x="1687" y="1793"/>
                    <a:pt x="1801" y="1679"/>
                    <a:pt x="1802" y="1538"/>
                  </a:cubicBezTo>
                  <a:cubicBezTo>
                    <a:pt x="1801" y="689"/>
                    <a:pt x="1112" y="2"/>
                    <a:pt x="264" y="0"/>
                  </a:cubicBezTo>
                  <a:cubicBezTo>
                    <a:pt x="262" y="0"/>
                    <a:pt x="260" y="0"/>
                    <a:pt x="25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55"/>
            <p:cNvSpPr/>
            <p:nvPr/>
          </p:nvSpPr>
          <p:spPr>
            <a:xfrm>
              <a:off x="6469650" y="3064100"/>
              <a:ext cx="12900" cy="300975"/>
            </a:xfrm>
            <a:custGeom>
              <a:rect b="b" l="l" r="r" t="t"/>
              <a:pathLst>
                <a:path extrusionOk="0" h="12039" w="516">
                  <a:moveTo>
                    <a:pt x="257" y="1"/>
                  </a:moveTo>
                  <a:cubicBezTo>
                    <a:pt x="119" y="1"/>
                    <a:pt x="5" y="111"/>
                    <a:pt x="1" y="251"/>
                  </a:cubicBezTo>
                  <a:lnTo>
                    <a:pt x="1" y="11782"/>
                  </a:lnTo>
                  <a:cubicBezTo>
                    <a:pt x="2" y="11924"/>
                    <a:pt x="116" y="12038"/>
                    <a:pt x="257" y="12038"/>
                  </a:cubicBezTo>
                  <a:cubicBezTo>
                    <a:pt x="400" y="12038"/>
                    <a:pt x="514" y="11924"/>
                    <a:pt x="515" y="11782"/>
                  </a:cubicBezTo>
                  <a:lnTo>
                    <a:pt x="515" y="251"/>
                  </a:lnTo>
                  <a:cubicBezTo>
                    <a:pt x="511" y="111"/>
                    <a:pt x="397" y="1"/>
                    <a:pt x="25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55"/>
            <p:cNvSpPr/>
            <p:nvPr/>
          </p:nvSpPr>
          <p:spPr>
            <a:xfrm>
              <a:off x="6533725" y="3211425"/>
              <a:ext cx="12850" cy="153650"/>
            </a:xfrm>
            <a:custGeom>
              <a:rect b="b" l="l" r="r" t="t"/>
              <a:pathLst>
                <a:path extrusionOk="0" h="6146" w="514">
                  <a:moveTo>
                    <a:pt x="257" y="0"/>
                  </a:moveTo>
                  <a:cubicBezTo>
                    <a:pt x="118" y="0"/>
                    <a:pt x="4" y="112"/>
                    <a:pt x="0" y="251"/>
                  </a:cubicBezTo>
                  <a:lnTo>
                    <a:pt x="0" y="5889"/>
                  </a:lnTo>
                  <a:cubicBezTo>
                    <a:pt x="0" y="6031"/>
                    <a:pt x="116" y="6145"/>
                    <a:pt x="257" y="6145"/>
                  </a:cubicBezTo>
                  <a:cubicBezTo>
                    <a:pt x="399" y="6145"/>
                    <a:pt x="514" y="6031"/>
                    <a:pt x="514" y="5889"/>
                  </a:cubicBezTo>
                  <a:lnTo>
                    <a:pt x="514" y="251"/>
                  </a:lnTo>
                  <a:cubicBezTo>
                    <a:pt x="511" y="112"/>
                    <a:pt x="397" y="0"/>
                    <a:pt x="25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55"/>
            <p:cNvSpPr/>
            <p:nvPr/>
          </p:nvSpPr>
          <p:spPr>
            <a:xfrm>
              <a:off x="6501850" y="3352075"/>
              <a:ext cx="44825" cy="45025"/>
            </a:xfrm>
            <a:custGeom>
              <a:rect b="b" l="l" r="r" t="t"/>
              <a:pathLst>
                <a:path extrusionOk="0" h="1801" w="1793">
                  <a:moveTo>
                    <a:pt x="1532" y="0"/>
                  </a:moveTo>
                  <a:cubicBezTo>
                    <a:pt x="1387" y="0"/>
                    <a:pt x="1272" y="119"/>
                    <a:pt x="1275" y="263"/>
                  </a:cubicBezTo>
                  <a:cubicBezTo>
                    <a:pt x="1275" y="829"/>
                    <a:pt x="816" y="1288"/>
                    <a:pt x="251" y="1288"/>
                  </a:cubicBezTo>
                  <a:cubicBezTo>
                    <a:pt x="112" y="1291"/>
                    <a:pt x="0" y="1405"/>
                    <a:pt x="0" y="1544"/>
                  </a:cubicBezTo>
                  <a:cubicBezTo>
                    <a:pt x="0" y="1684"/>
                    <a:pt x="112" y="1797"/>
                    <a:pt x="251" y="1801"/>
                  </a:cubicBezTo>
                  <a:cubicBezTo>
                    <a:pt x="1099" y="1799"/>
                    <a:pt x="1787" y="1112"/>
                    <a:pt x="1789" y="263"/>
                  </a:cubicBezTo>
                  <a:cubicBezTo>
                    <a:pt x="1792" y="119"/>
                    <a:pt x="1676" y="0"/>
                    <a:pt x="153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55"/>
            <p:cNvSpPr/>
            <p:nvPr/>
          </p:nvSpPr>
          <p:spPr>
            <a:xfrm>
              <a:off x="6469575" y="3352075"/>
              <a:ext cx="44825" cy="45050"/>
            </a:xfrm>
            <a:custGeom>
              <a:rect b="b" l="l" r="r" t="t"/>
              <a:pathLst>
                <a:path extrusionOk="0" h="1802" w="1793">
                  <a:moveTo>
                    <a:pt x="260" y="0"/>
                  </a:moveTo>
                  <a:cubicBezTo>
                    <a:pt x="117" y="0"/>
                    <a:pt x="0" y="119"/>
                    <a:pt x="4" y="263"/>
                  </a:cubicBezTo>
                  <a:cubicBezTo>
                    <a:pt x="5" y="1112"/>
                    <a:pt x="692" y="1799"/>
                    <a:pt x="1542" y="1801"/>
                  </a:cubicBezTo>
                  <a:lnTo>
                    <a:pt x="1542" y="1802"/>
                  </a:lnTo>
                  <a:cubicBezTo>
                    <a:pt x="1680" y="1798"/>
                    <a:pt x="1792" y="1684"/>
                    <a:pt x="1792" y="1545"/>
                  </a:cubicBezTo>
                  <a:cubicBezTo>
                    <a:pt x="1792" y="1405"/>
                    <a:pt x="1680" y="1291"/>
                    <a:pt x="1542" y="1289"/>
                  </a:cubicBezTo>
                  <a:cubicBezTo>
                    <a:pt x="976" y="1288"/>
                    <a:pt x="517" y="829"/>
                    <a:pt x="517" y="263"/>
                  </a:cubicBezTo>
                  <a:cubicBezTo>
                    <a:pt x="521" y="119"/>
                    <a:pt x="405" y="0"/>
                    <a:pt x="2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55"/>
            <p:cNvSpPr/>
            <p:nvPr/>
          </p:nvSpPr>
          <p:spPr>
            <a:xfrm>
              <a:off x="6533725" y="3185650"/>
              <a:ext cx="38475" cy="38475"/>
            </a:xfrm>
            <a:custGeom>
              <a:rect b="b" l="l" r="r" t="t"/>
              <a:pathLst>
                <a:path extrusionOk="0" h="1539" w="1539">
                  <a:moveTo>
                    <a:pt x="1282" y="0"/>
                  </a:moveTo>
                  <a:cubicBezTo>
                    <a:pt x="575" y="1"/>
                    <a:pt x="2" y="575"/>
                    <a:pt x="0" y="1282"/>
                  </a:cubicBezTo>
                  <a:cubicBezTo>
                    <a:pt x="0" y="1424"/>
                    <a:pt x="116" y="1538"/>
                    <a:pt x="257" y="1538"/>
                  </a:cubicBezTo>
                  <a:cubicBezTo>
                    <a:pt x="399" y="1538"/>
                    <a:pt x="514" y="1424"/>
                    <a:pt x="514" y="1282"/>
                  </a:cubicBezTo>
                  <a:cubicBezTo>
                    <a:pt x="515" y="858"/>
                    <a:pt x="858" y="514"/>
                    <a:pt x="1282" y="513"/>
                  </a:cubicBezTo>
                  <a:cubicBezTo>
                    <a:pt x="1424" y="513"/>
                    <a:pt x="1538" y="399"/>
                    <a:pt x="1538" y="257"/>
                  </a:cubicBezTo>
                  <a:cubicBezTo>
                    <a:pt x="1538" y="116"/>
                    <a:pt x="1424" y="0"/>
                    <a:pt x="128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55"/>
            <p:cNvSpPr/>
            <p:nvPr/>
          </p:nvSpPr>
          <p:spPr>
            <a:xfrm>
              <a:off x="6533725" y="3102550"/>
              <a:ext cx="12850" cy="121575"/>
            </a:xfrm>
            <a:custGeom>
              <a:rect b="b" l="l" r="r" t="t"/>
              <a:pathLst>
                <a:path extrusionOk="0" h="4863" w="514">
                  <a:moveTo>
                    <a:pt x="257" y="1"/>
                  </a:moveTo>
                  <a:cubicBezTo>
                    <a:pt x="118" y="1"/>
                    <a:pt x="4" y="111"/>
                    <a:pt x="0" y="251"/>
                  </a:cubicBezTo>
                  <a:lnTo>
                    <a:pt x="0" y="4606"/>
                  </a:lnTo>
                  <a:cubicBezTo>
                    <a:pt x="0" y="4748"/>
                    <a:pt x="116" y="4862"/>
                    <a:pt x="257" y="4862"/>
                  </a:cubicBezTo>
                  <a:cubicBezTo>
                    <a:pt x="399" y="4862"/>
                    <a:pt x="514" y="4748"/>
                    <a:pt x="514" y="4606"/>
                  </a:cubicBezTo>
                  <a:lnTo>
                    <a:pt x="514" y="251"/>
                  </a:lnTo>
                  <a:cubicBezTo>
                    <a:pt x="511" y="111"/>
                    <a:pt x="397" y="1"/>
                    <a:pt x="25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55"/>
            <p:cNvSpPr/>
            <p:nvPr/>
          </p:nvSpPr>
          <p:spPr>
            <a:xfrm>
              <a:off x="6559350" y="3185650"/>
              <a:ext cx="38475" cy="12850"/>
            </a:xfrm>
            <a:custGeom>
              <a:rect b="b" l="l" r="r" t="t"/>
              <a:pathLst>
                <a:path extrusionOk="0" h="514" w="1539">
                  <a:moveTo>
                    <a:pt x="257" y="0"/>
                  </a:moveTo>
                  <a:cubicBezTo>
                    <a:pt x="116" y="0"/>
                    <a:pt x="0" y="116"/>
                    <a:pt x="0" y="257"/>
                  </a:cubicBezTo>
                  <a:cubicBezTo>
                    <a:pt x="0" y="399"/>
                    <a:pt x="116" y="513"/>
                    <a:pt x="257" y="513"/>
                  </a:cubicBezTo>
                  <a:lnTo>
                    <a:pt x="1282" y="513"/>
                  </a:lnTo>
                  <a:cubicBezTo>
                    <a:pt x="1424" y="513"/>
                    <a:pt x="1538" y="399"/>
                    <a:pt x="1538" y="257"/>
                  </a:cubicBezTo>
                  <a:cubicBezTo>
                    <a:pt x="1538" y="116"/>
                    <a:pt x="1424" y="0"/>
                    <a:pt x="128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55"/>
            <p:cNvSpPr/>
            <p:nvPr/>
          </p:nvSpPr>
          <p:spPr>
            <a:xfrm>
              <a:off x="6533750" y="3102400"/>
              <a:ext cx="32000" cy="12800"/>
            </a:xfrm>
            <a:custGeom>
              <a:rect b="b" l="l" r="r" t="t"/>
              <a:pathLst>
                <a:path extrusionOk="0" h="512" w="1280">
                  <a:moveTo>
                    <a:pt x="256" y="0"/>
                  </a:moveTo>
                  <a:cubicBezTo>
                    <a:pt x="115" y="0"/>
                    <a:pt x="1" y="115"/>
                    <a:pt x="1" y="256"/>
                  </a:cubicBezTo>
                  <a:cubicBezTo>
                    <a:pt x="1" y="397"/>
                    <a:pt x="115" y="511"/>
                    <a:pt x="256" y="511"/>
                  </a:cubicBezTo>
                  <a:lnTo>
                    <a:pt x="1024" y="511"/>
                  </a:lnTo>
                  <a:cubicBezTo>
                    <a:pt x="1165" y="511"/>
                    <a:pt x="1280" y="397"/>
                    <a:pt x="1280" y="256"/>
                  </a:cubicBezTo>
                  <a:cubicBezTo>
                    <a:pt x="1280" y="115"/>
                    <a:pt x="1165" y="0"/>
                    <a:pt x="102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55"/>
            <p:cNvSpPr/>
            <p:nvPr/>
          </p:nvSpPr>
          <p:spPr>
            <a:xfrm>
              <a:off x="6584975" y="3185800"/>
              <a:ext cx="12875" cy="31900"/>
            </a:xfrm>
            <a:custGeom>
              <a:rect b="b" l="l" r="r" t="t"/>
              <a:pathLst>
                <a:path extrusionOk="0" h="1276" w="515">
                  <a:moveTo>
                    <a:pt x="257" y="0"/>
                  </a:moveTo>
                  <a:cubicBezTo>
                    <a:pt x="118" y="0"/>
                    <a:pt x="4" y="112"/>
                    <a:pt x="0" y="251"/>
                  </a:cubicBezTo>
                  <a:lnTo>
                    <a:pt x="0" y="1019"/>
                  </a:lnTo>
                  <a:cubicBezTo>
                    <a:pt x="0" y="1161"/>
                    <a:pt x="115" y="1276"/>
                    <a:pt x="257" y="1276"/>
                  </a:cubicBezTo>
                  <a:cubicBezTo>
                    <a:pt x="257" y="1276"/>
                    <a:pt x="258" y="1276"/>
                    <a:pt x="259" y="1276"/>
                  </a:cubicBezTo>
                  <a:cubicBezTo>
                    <a:pt x="400" y="1276"/>
                    <a:pt x="514" y="1161"/>
                    <a:pt x="513" y="1019"/>
                  </a:cubicBezTo>
                  <a:lnTo>
                    <a:pt x="513" y="251"/>
                  </a:lnTo>
                  <a:cubicBezTo>
                    <a:pt x="509" y="112"/>
                    <a:pt x="397" y="0"/>
                    <a:pt x="25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55"/>
            <p:cNvSpPr/>
            <p:nvPr/>
          </p:nvSpPr>
          <p:spPr>
            <a:xfrm>
              <a:off x="6245450" y="3070375"/>
              <a:ext cx="205025" cy="326725"/>
            </a:xfrm>
            <a:custGeom>
              <a:rect b="b" l="l" r="r" t="t"/>
              <a:pathLst>
                <a:path extrusionOk="0" h="13069" w="8201">
                  <a:moveTo>
                    <a:pt x="1" y="0"/>
                  </a:moveTo>
                  <a:lnTo>
                    <a:pt x="1" y="13069"/>
                  </a:lnTo>
                  <a:lnTo>
                    <a:pt x="8201" y="13069"/>
                  </a:lnTo>
                  <a:lnTo>
                    <a:pt x="820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55"/>
            <p:cNvSpPr/>
            <p:nvPr/>
          </p:nvSpPr>
          <p:spPr>
            <a:xfrm>
              <a:off x="6264675" y="3089575"/>
              <a:ext cx="166575" cy="115325"/>
            </a:xfrm>
            <a:custGeom>
              <a:rect b="b" l="l" r="r" t="t"/>
              <a:pathLst>
                <a:path extrusionOk="0" h="4613" w="6663">
                  <a:moveTo>
                    <a:pt x="0" y="0"/>
                  </a:moveTo>
                  <a:lnTo>
                    <a:pt x="0" y="4613"/>
                  </a:lnTo>
                  <a:lnTo>
                    <a:pt x="6662" y="4613"/>
                  </a:lnTo>
                  <a:lnTo>
                    <a:pt x="666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55"/>
            <p:cNvSpPr/>
            <p:nvPr/>
          </p:nvSpPr>
          <p:spPr>
            <a:xfrm>
              <a:off x="6277500" y="3230500"/>
              <a:ext cx="140975" cy="140950"/>
            </a:xfrm>
            <a:custGeom>
              <a:rect b="b" l="l" r="r" t="t"/>
              <a:pathLst>
                <a:path extrusionOk="0" h="5638" w="5639">
                  <a:moveTo>
                    <a:pt x="2819" y="1"/>
                  </a:moveTo>
                  <a:cubicBezTo>
                    <a:pt x="1262" y="1"/>
                    <a:pt x="0" y="1263"/>
                    <a:pt x="0" y="2820"/>
                  </a:cubicBezTo>
                  <a:cubicBezTo>
                    <a:pt x="0" y="4377"/>
                    <a:pt x="1262" y="5638"/>
                    <a:pt x="2819" y="5638"/>
                  </a:cubicBezTo>
                  <a:cubicBezTo>
                    <a:pt x="4376" y="5638"/>
                    <a:pt x="5638" y="4377"/>
                    <a:pt x="5638" y="2820"/>
                  </a:cubicBezTo>
                  <a:cubicBezTo>
                    <a:pt x="5638" y="1263"/>
                    <a:pt x="4376" y="1"/>
                    <a:pt x="281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55"/>
            <p:cNvSpPr/>
            <p:nvPr/>
          </p:nvSpPr>
          <p:spPr>
            <a:xfrm>
              <a:off x="6313425" y="3268950"/>
              <a:ext cx="66600" cy="64100"/>
            </a:xfrm>
            <a:custGeom>
              <a:rect b="b" l="l" r="r" t="t"/>
              <a:pathLst>
                <a:path extrusionOk="0" h="2564" w="2664">
                  <a:moveTo>
                    <a:pt x="1382" y="0"/>
                  </a:moveTo>
                  <a:cubicBezTo>
                    <a:pt x="864" y="0"/>
                    <a:pt x="397" y="313"/>
                    <a:pt x="198" y="792"/>
                  </a:cubicBezTo>
                  <a:cubicBezTo>
                    <a:pt x="0" y="1271"/>
                    <a:pt x="110" y="1822"/>
                    <a:pt x="477" y="2189"/>
                  </a:cubicBezTo>
                  <a:cubicBezTo>
                    <a:pt x="721" y="2433"/>
                    <a:pt x="1049" y="2563"/>
                    <a:pt x="1383" y="2563"/>
                  </a:cubicBezTo>
                  <a:cubicBezTo>
                    <a:pt x="1548" y="2563"/>
                    <a:pt x="1714" y="2531"/>
                    <a:pt x="1873" y="2466"/>
                  </a:cubicBezTo>
                  <a:cubicBezTo>
                    <a:pt x="2352" y="2267"/>
                    <a:pt x="2664" y="1801"/>
                    <a:pt x="2664" y="1282"/>
                  </a:cubicBezTo>
                  <a:cubicBezTo>
                    <a:pt x="2664" y="575"/>
                    <a:pt x="2089" y="2"/>
                    <a:pt x="138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55"/>
            <p:cNvSpPr/>
            <p:nvPr/>
          </p:nvSpPr>
          <p:spPr>
            <a:xfrm>
              <a:off x="6559350" y="3083150"/>
              <a:ext cx="25650" cy="51300"/>
            </a:xfrm>
            <a:custGeom>
              <a:rect b="b" l="l" r="r" t="t"/>
              <a:pathLst>
                <a:path extrusionOk="0" h="2052" w="1026">
                  <a:moveTo>
                    <a:pt x="513" y="1"/>
                  </a:moveTo>
                  <a:cubicBezTo>
                    <a:pt x="230" y="1"/>
                    <a:pt x="0" y="230"/>
                    <a:pt x="0" y="514"/>
                  </a:cubicBezTo>
                  <a:lnTo>
                    <a:pt x="0" y="1538"/>
                  </a:lnTo>
                  <a:cubicBezTo>
                    <a:pt x="2" y="1821"/>
                    <a:pt x="231" y="2049"/>
                    <a:pt x="513" y="2052"/>
                  </a:cubicBezTo>
                  <a:cubicBezTo>
                    <a:pt x="797" y="2049"/>
                    <a:pt x="1025" y="1821"/>
                    <a:pt x="1025" y="1538"/>
                  </a:cubicBezTo>
                  <a:lnTo>
                    <a:pt x="1025" y="514"/>
                  </a:lnTo>
                  <a:cubicBezTo>
                    <a:pt x="1025" y="230"/>
                    <a:pt x="796" y="1"/>
                    <a:pt x="51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55"/>
            <p:cNvSpPr/>
            <p:nvPr/>
          </p:nvSpPr>
          <p:spPr>
            <a:xfrm>
              <a:off x="6559350" y="3083150"/>
              <a:ext cx="25650" cy="51300"/>
            </a:xfrm>
            <a:custGeom>
              <a:rect b="b" l="l" r="r" t="t"/>
              <a:pathLst>
                <a:path extrusionOk="0" fill="none" h="2052" w="1026">
                  <a:moveTo>
                    <a:pt x="513" y="2052"/>
                  </a:moveTo>
                  <a:cubicBezTo>
                    <a:pt x="231" y="2049"/>
                    <a:pt x="2" y="1821"/>
                    <a:pt x="0" y="1538"/>
                  </a:cubicBezTo>
                  <a:lnTo>
                    <a:pt x="0" y="514"/>
                  </a:lnTo>
                  <a:cubicBezTo>
                    <a:pt x="0" y="230"/>
                    <a:pt x="230" y="1"/>
                    <a:pt x="513" y="1"/>
                  </a:cubicBezTo>
                  <a:cubicBezTo>
                    <a:pt x="796" y="1"/>
                    <a:pt x="1025" y="230"/>
                    <a:pt x="1025" y="514"/>
                  </a:cubicBezTo>
                  <a:lnTo>
                    <a:pt x="1025" y="1538"/>
                  </a:lnTo>
                  <a:cubicBezTo>
                    <a:pt x="1025" y="1821"/>
                    <a:pt x="797" y="2049"/>
                    <a:pt x="513" y="2052"/>
                  </a:cubicBezTo>
                  <a:close/>
                </a:path>
              </a:pathLst>
            </a:custGeom>
            <a:solidFill>
              <a:schemeClr val="accent3"/>
            </a:solidFill>
            <a:ln cap="rnd" cmpd="sng" w="625">
              <a:solidFill>
                <a:srgbClr val="ECF0F1"/>
              </a:solidFill>
              <a:prstDash val="solid"/>
              <a:miter lim="122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55"/>
            <p:cNvSpPr/>
            <p:nvPr/>
          </p:nvSpPr>
          <p:spPr>
            <a:xfrm>
              <a:off x="6565750" y="3211250"/>
              <a:ext cx="51100" cy="25700"/>
            </a:xfrm>
            <a:custGeom>
              <a:rect b="b" l="l" r="r" t="t"/>
              <a:pathLst>
                <a:path extrusionOk="0" h="1028" w="2044">
                  <a:moveTo>
                    <a:pt x="514" y="1"/>
                  </a:moveTo>
                  <a:cubicBezTo>
                    <a:pt x="232" y="2"/>
                    <a:pt x="2" y="232"/>
                    <a:pt x="1" y="514"/>
                  </a:cubicBezTo>
                  <a:cubicBezTo>
                    <a:pt x="2" y="798"/>
                    <a:pt x="232" y="1027"/>
                    <a:pt x="514" y="1027"/>
                  </a:cubicBezTo>
                  <a:lnTo>
                    <a:pt x="1539" y="1027"/>
                  </a:lnTo>
                  <a:cubicBezTo>
                    <a:pt x="1818" y="1022"/>
                    <a:pt x="2043" y="794"/>
                    <a:pt x="2043" y="514"/>
                  </a:cubicBezTo>
                  <a:cubicBezTo>
                    <a:pt x="2043" y="234"/>
                    <a:pt x="1818" y="6"/>
                    <a:pt x="153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55"/>
            <p:cNvSpPr/>
            <p:nvPr/>
          </p:nvSpPr>
          <p:spPr>
            <a:xfrm>
              <a:off x="6565750" y="3211250"/>
              <a:ext cx="51100" cy="25700"/>
            </a:xfrm>
            <a:custGeom>
              <a:rect b="b" l="l" r="r" t="t"/>
              <a:pathLst>
                <a:path extrusionOk="0" fill="none" h="1028" w="2044">
                  <a:moveTo>
                    <a:pt x="1" y="514"/>
                  </a:moveTo>
                  <a:cubicBezTo>
                    <a:pt x="2" y="232"/>
                    <a:pt x="232" y="2"/>
                    <a:pt x="514" y="1"/>
                  </a:cubicBezTo>
                  <a:lnTo>
                    <a:pt x="1539" y="1"/>
                  </a:lnTo>
                  <a:cubicBezTo>
                    <a:pt x="1818" y="6"/>
                    <a:pt x="2043" y="234"/>
                    <a:pt x="2043" y="514"/>
                  </a:cubicBezTo>
                  <a:cubicBezTo>
                    <a:pt x="2043" y="794"/>
                    <a:pt x="1818" y="1022"/>
                    <a:pt x="1539" y="1027"/>
                  </a:cubicBezTo>
                  <a:lnTo>
                    <a:pt x="514" y="1027"/>
                  </a:lnTo>
                  <a:cubicBezTo>
                    <a:pt x="232" y="1027"/>
                    <a:pt x="2" y="798"/>
                    <a:pt x="1" y="514"/>
                  </a:cubicBezTo>
                  <a:close/>
                </a:path>
              </a:pathLst>
            </a:custGeom>
            <a:noFill/>
            <a:ln cap="rnd" cmpd="sng" w="625">
              <a:solidFill>
                <a:srgbClr val="ECF0F1"/>
              </a:solidFill>
              <a:prstDash val="solid"/>
              <a:miter lim="122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4" name="Google Shape;2254;p55"/>
          <p:cNvGrpSpPr/>
          <p:nvPr/>
        </p:nvGrpSpPr>
        <p:grpSpPr>
          <a:xfrm>
            <a:off x="2514006" y="2829263"/>
            <a:ext cx="326325" cy="359875"/>
            <a:chOff x="3446725" y="3664175"/>
            <a:chExt cx="326325" cy="359875"/>
          </a:xfrm>
        </p:grpSpPr>
        <p:sp>
          <p:nvSpPr>
            <p:cNvPr id="2255" name="Google Shape;2255;p55"/>
            <p:cNvSpPr/>
            <p:nvPr/>
          </p:nvSpPr>
          <p:spPr>
            <a:xfrm>
              <a:off x="3446725" y="3664175"/>
              <a:ext cx="326325" cy="302075"/>
            </a:xfrm>
            <a:custGeom>
              <a:rect b="b" l="l" r="r" t="t"/>
              <a:pathLst>
                <a:path extrusionOk="0" fill="none" h="12083" w="13053">
                  <a:moveTo>
                    <a:pt x="11745" y="12082"/>
                  </a:moveTo>
                  <a:cubicBezTo>
                    <a:pt x="12192" y="11359"/>
                    <a:pt x="13045" y="8206"/>
                    <a:pt x="13049" y="7191"/>
                  </a:cubicBezTo>
                  <a:cubicBezTo>
                    <a:pt x="13053" y="5985"/>
                    <a:pt x="12913" y="4745"/>
                    <a:pt x="12405" y="3652"/>
                  </a:cubicBezTo>
                  <a:cubicBezTo>
                    <a:pt x="10820" y="243"/>
                    <a:pt x="7859" y="0"/>
                    <a:pt x="6852" y="15"/>
                  </a:cubicBezTo>
                  <a:cubicBezTo>
                    <a:pt x="6607" y="19"/>
                    <a:pt x="6360" y="10"/>
                    <a:pt x="6114" y="15"/>
                  </a:cubicBezTo>
                  <a:cubicBezTo>
                    <a:pt x="5090" y="36"/>
                    <a:pt x="2211" y="243"/>
                    <a:pt x="645" y="3652"/>
                  </a:cubicBezTo>
                  <a:cubicBezTo>
                    <a:pt x="140" y="4751"/>
                    <a:pt x="0" y="5981"/>
                    <a:pt x="5" y="7191"/>
                  </a:cubicBezTo>
                  <a:cubicBezTo>
                    <a:pt x="8" y="8204"/>
                    <a:pt x="535" y="11362"/>
                    <a:pt x="983" y="12082"/>
                  </a:cubicBezTo>
                </a:path>
              </a:pathLst>
            </a:custGeom>
            <a:noFill/>
            <a:ln cap="rnd"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55"/>
            <p:cNvSpPr/>
            <p:nvPr/>
          </p:nvSpPr>
          <p:spPr>
            <a:xfrm>
              <a:off x="3485075" y="3861650"/>
              <a:ext cx="67750" cy="162400"/>
            </a:xfrm>
            <a:custGeom>
              <a:rect b="b" l="l" r="r" t="t"/>
              <a:pathLst>
                <a:path extrusionOk="0" h="6496" w="2710">
                  <a:moveTo>
                    <a:pt x="1037" y="0"/>
                  </a:moveTo>
                  <a:cubicBezTo>
                    <a:pt x="998" y="0"/>
                    <a:pt x="958" y="4"/>
                    <a:pt x="919" y="12"/>
                  </a:cubicBezTo>
                  <a:lnTo>
                    <a:pt x="575" y="77"/>
                  </a:lnTo>
                  <a:cubicBezTo>
                    <a:pt x="229" y="143"/>
                    <a:pt x="0" y="477"/>
                    <a:pt x="64" y="824"/>
                  </a:cubicBezTo>
                  <a:lnTo>
                    <a:pt x="1042" y="5975"/>
                  </a:lnTo>
                  <a:cubicBezTo>
                    <a:pt x="1101" y="6282"/>
                    <a:pt x="1370" y="6496"/>
                    <a:pt x="1672" y="6496"/>
                  </a:cubicBezTo>
                  <a:cubicBezTo>
                    <a:pt x="1711" y="6496"/>
                    <a:pt x="1751" y="6492"/>
                    <a:pt x="1791" y="6484"/>
                  </a:cubicBezTo>
                  <a:lnTo>
                    <a:pt x="2135" y="6419"/>
                  </a:lnTo>
                  <a:cubicBezTo>
                    <a:pt x="2481" y="6352"/>
                    <a:pt x="2709" y="6018"/>
                    <a:pt x="2645" y="5671"/>
                  </a:cubicBezTo>
                  <a:lnTo>
                    <a:pt x="1666" y="522"/>
                  </a:lnTo>
                  <a:cubicBezTo>
                    <a:pt x="1607" y="215"/>
                    <a:pt x="1339" y="0"/>
                    <a:pt x="103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55"/>
            <p:cNvSpPr/>
            <p:nvPr/>
          </p:nvSpPr>
          <p:spPr>
            <a:xfrm>
              <a:off x="3658900" y="3861650"/>
              <a:ext cx="67725" cy="162400"/>
            </a:xfrm>
            <a:custGeom>
              <a:rect b="b" l="l" r="r" t="t"/>
              <a:pathLst>
                <a:path extrusionOk="0" h="6496" w="2709">
                  <a:moveTo>
                    <a:pt x="1672" y="0"/>
                  </a:moveTo>
                  <a:cubicBezTo>
                    <a:pt x="1369" y="0"/>
                    <a:pt x="1101" y="215"/>
                    <a:pt x="1042" y="522"/>
                  </a:cubicBezTo>
                  <a:lnTo>
                    <a:pt x="65" y="5671"/>
                  </a:lnTo>
                  <a:cubicBezTo>
                    <a:pt x="0" y="6018"/>
                    <a:pt x="227" y="6352"/>
                    <a:pt x="575" y="6419"/>
                  </a:cubicBezTo>
                  <a:lnTo>
                    <a:pt x="918" y="6484"/>
                  </a:lnTo>
                  <a:cubicBezTo>
                    <a:pt x="958" y="6492"/>
                    <a:pt x="998" y="6495"/>
                    <a:pt x="1037" y="6495"/>
                  </a:cubicBezTo>
                  <a:cubicBezTo>
                    <a:pt x="1339" y="6495"/>
                    <a:pt x="1607" y="6281"/>
                    <a:pt x="1667" y="5975"/>
                  </a:cubicBezTo>
                  <a:lnTo>
                    <a:pt x="2644" y="824"/>
                  </a:lnTo>
                  <a:cubicBezTo>
                    <a:pt x="2709" y="478"/>
                    <a:pt x="2481" y="143"/>
                    <a:pt x="2135" y="77"/>
                  </a:cubicBezTo>
                  <a:lnTo>
                    <a:pt x="1791" y="12"/>
                  </a:lnTo>
                  <a:cubicBezTo>
                    <a:pt x="1751" y="4"/>
                    <a:pt x="1711" y="0"/>
                    <a:pt x="167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55"/>
            <p:cNvSpPr/>
            <p:nvPr/>
          </p:nvSpPr>
          <p:spPr>
            <a:xfrm>
              <a:off x="3465350" y="3912225"/>
              <a:ext cx="43425" cy="86425"/>
            </a:xfrm>
            <a:custGeom>
              <a:rect b="b" l="l" r="r" t="t"/>
              <a:pathLst>
                <a:path extrusionOk="0" h="3457" w="1737">
                  <a:moveTo>
                    <a:pt x="1082" y="0"/>
                  </a:moveTo>
                  <a:lnTo>
                    <a:pt x="0" y="490"/>
                  </a:lnTo>
                  <a:lnTo>
                    <a:pt x="526" y="3378"/>
                  </a:lnTo>
                  <a:lnTo>
                    <a:pt x="1737" y="3456"/>
                  </a:lnTo>
                  <a:lnTo>
                    <a:pt x="108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55"/>
            <p:cNvSpPr/>
            <p:nvPr/>
          </p:nvSpPr>
          <p:spPr>
            <a:xfrm>
              <a:off x="3702900" y="3912250"/>
              <a:ext cx="43400" cy="86400"/>
            </a:xfrm>
            <a:custGeom>
              <a:rect b="b" l="l" r="r" t="t"/>
              <a:pathLst>
                <a:path extrusionOk="0" h="3456" w="1736">
                  <a:moveTo>
                    <a:pt x="656" y="0"/>
                  </a:moveTo>
                  <a:lnTo>
                    <a:pt x="0" y="3455"/>
                  </a:lnTo>
                  <a:lnTo>
                    <a:pt x="1209" y="3377"/>
                  </a:lnTo>
                  <a:lnTo>
                    <a:pt x="1736" y="489"/>
                  </a:lnTo>
                  <a:lnTo>
                    <a:pt x="65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55"/>
            <p:cNvSpPr/>
            <p:nvPr/>
          </p:nvSpPr>
          <p:spPr>
            <a:xfrm>
              <a:off x="3509100" y="3664175"/>
              <a:ext cx="202725" cy="43600"/>
            </a:xfrm>
            <a:custGeom>
              <a:rect b="b" l="l" r="r" t="t"/>
              <a:pathLst>
                <a:path extrusionOk="0" fill="none" h="1744" w="8109">
                  <a:moveTo>
                    <a:pt x="4361" y="15"/>
                  </a:moveTo>
                  <a:cubicBezTo>
                    <a:pt x="4241" y="18"/>
                    <a:pt x="4119" y="16"/>
                    <a:pt x="4000" y="15"/>
                  </a:cubicBezTo>
                  <a:cubicBezTo>
                    <a:pt x="3875" y="15"/>
                    <a:pt x="3749" y="13"/>
                    <a:pt x="3623" y="15"/>
                  </a:cubicBezTo>
                  <a:cubicBezTo>
                    <a:pt x="2191" y="43"/>
                    <a:pt x="971" y="486"/>
                    <a:pt x="0" y="1310"/>
                  </a:cubicBezTo>
                  <a:cubicBezTo>
                    <a:pt x="1200" y="1584"/>
                    <a:pt x="2628" y="1743"/>
                    <a:pt x="4164" y="1743"/>
                  </a:cubicBezTo>
                  <a:cubicBezTo>
                    <a:pt x="5606" y="1743"/>
                    <a:pt x="6956" y="1603"/>
                    <a:pt x="8108" y="1359"/>
                  </a:cubicBezTo>
                  <a:cubicBezTo>
                    <a:pt x="6724" y="151"/>
                    <a:pt x="5145" y="0"/>
                    <a:pt x="4361" y="15"/>
                  </a:cubicBezTo>
                  <a:close/>
                </a:path>
              </a:pathLst>
            </a:custGeom>
            <a:noFill/>
            <a:ln cap="flat" cmpd="sng" w="19050">
              <a:solidFill>
                <a:schemeClr val="accent2"/>
              </a:solidFill>
              <a:prstDash val="solid"/>
              <a:miter lim="122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1" name="Google Shape;2261;p55"/>
          <p:cNvGrpSpPr/>
          <p:nvPr/>
        </p:nvGrpSpPr>
        <p:grpSpPr>
          <a:xfrm>
            <a:off x="3202908" y="2817013"/>
            <a:ext cx="371550" cy="371550"/>
            <a:chOff x="3939650" y="3650500"/>
            <a:chExt cx="371550" cy="371550"/>
          </a:xfrm>
        </p:grpSpPr>
        <p:sp>
          <p:nvSpPr>
            <p:cNvPr id="2262" name="Google Shape;2262;p55"/>
            <p:cNvSpPr/>
            <p:nvPr/>
          </p:nvSpPr>
          <p:spPr>
            <a:xfrm>
              <a:off x="3939650" y="3650500"/>
              <a:ext cx="371550" cy="371550"/>
            </a:xfrm>
            <a:custGeom>
              <a:rect b="b" l="l" r="r" t="t"/>
              <a:pathLst>
                <a:path extrusionOk="0" h="14862" w="14862">
                  <a:moveTo>
                    <a:pt x="0" y="0"/>
                  </a:moveTo>
                  <a:lnTo>
                    <a:pt x="0" y="14862"/>
                  </a:lnTo>
                  <a:lnTo>
                    <a:pt x="14862" y="14862"/>
                  </a:lnTo>
                  <a:lnTo>
                    <a:pt x="148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55"/>
            <p:cNvSpPr/>
            <p:nvPr/>
          </p:nvSpPr>
          <p:spPr>
            <a:xfrm>
              <a:off x="3939650" y="3714550"/>
              <a:ext cx="371550" cy="83275"/>
            </a:xfrm>
            <a:custGeom>
              <a:rect b="b" l="l" r="r" t="t"/>
              <a:pathLst>
                <a:path extrusionOk="0" h="3331" w="14862">
                  <a:moveTo>
                    <a:pt x="0" y="1"/>
                  </a:moveTo>
                  <a:lnTo>
                    <a:pt x="0" y="3330"/>
                  </a:lnTo>
                  <a:lnTo>
                    <a:pt x="14862" y="3330"/>
                  </a:lnTo>
                  <a:lnTo>
                    <a:pt x="1486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55"/>
            <p:cNvSpPr/>
            <p:nvPr/>
          </p:nvSpPr>
          <p:spPr>
            <a:xfrm>
              <a:off x="3939650" y="3650500"/>
              <a:ext cx="371550" cy="64075"/>
            </a:xfrm>
            <a:custGeom>
              <a:rect b="b" l="l" r="r" t="t"/>
              <a:pathLst>
                <a:path extrusionOk="0" h="2563" w="14862">
                  <a:moveTo>
                    <a:pt x="0" y="0"/>
                  </a:moveTo>
                  <a:lnTo>
                    <a:pt x="0" y="2563"/>
                  </a:lnTo>
                  <a:lnTo>
                    <a:pt x="14862" y="2563"/>
                  </a:lnTo>
                  <a:lnTo>
                    <a:pt x="148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55"/>
            <p:cNvSpPr/>
            <p:nvPr/>
          </p:nvSpPr>
          <p:spPr>
            <a:xfrm>
              <a:off x="3958850" y="3746600"/>
              <a:ext cx="25675" cy="25625"/>
            </a:xfrm>
            <a:custGeom>
              <a:rect b="b" l="l" r="r" t="t"/>
              <a:pathLst>
                <a:path extrusionOk="0" h="1025" w="1027">
                  <a:moveTo>
                    <a:pt x="257" y="0"/>
                  </a:moveTo>
                  <a:lnTo>
                    <a:pt x="0" y="257"/>
                  </a:lnTo>
                  <a:lnTo>
                    <a:pt x="0" y="767"/>
                  </a:lnTo>
                  <a:lnTo>
                    <a:pt x="257" y="1025"/>
                  </a:lnTo>
                  <a:lnTo>
                    <a:pt x="770" y="1025"/>
                  </a:lnTo>
                  <a:lnTo>
                    <a:pt x="1026" y="767"/>
                  </a:lnTo>
                  <a:lnTo>
                    <a:pt x="1026" y="257"/>
                  </a:lnTo>
                  <a:lnTo>
                    <a:pt x="77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55"/>
            <p:cNvSpPr/>
            <p:nvPr/>
          </p:nvSpPr>
          <p:spPr>
            <a:xfrm>
              <a:off x="4010150" y="3746600"/>
              <a:ext cx="25625" cy="25625"/>
            </a:xfrm>
            <a:custGeom>
              <a:rect b="b" l="l" r="r" t="t"/>
              <a:pathLst>
                <a:path extrusionOk="0" h="1025" w="1025">
                  <a:moveTo>
                    <a:pt x="257" y="0"/>
                  </a:moveTo>
                  <a:lnTo>
                    <a:pt x="1" y="257"/>
                  </a:lnTo>
                  <a:lnTo>
                    <a:pt x="1" y="767"/>
                  </a:lnTo>
                  <a:lnTo>
                    <a:pt x="256" y="1025"/>
                  </a:lnTo>
                  <a:lnTo>
                    <a:pt x="768" y="1025"/>
                  </a:lnTo>
                  <a:lnTo>
                    <a:pt x="1024" y="767"/>
                  </a:lnTo>
                  <a:lnTo>
                    <a:pt x="1024" y="257"/>
                  </a:lnTo>
                  <a:lnTo>
                    <a:pt x="76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55"/>
            <p:cNvSpPr/>
            <p:nvPr/>
          </p:nvSpPr>
          <p:spPr>
            <a:xfrm>
              <a:off x="4061350" y="3746600"/>
              <a:ext cx="25650" cy="25625"/>
            </a:xfrm>
            <a:custGeom>
              <a:rect b="b" l="l" r="r" t="t"/>
              <a:pathLst>
                <a:path extrusionOk="0" h="1025" w="1026">
                  <a:moveTo>
                    <a:pt x="257" y="0"/>
                  </a:moveTo>
                  <a:lnTo>
                    <a:pt x="1" y="257"/>
                  </a:lnTo>
                  <a:lnTo>
                    <a:pt x="1" y="767"/>
                  </a:lnTo>
                  <a:lnTo>
                    <a:pt x="257" y="1025"/>
                  </a:lnTo>
                  <a:lnTo>
                    <a:pt x="770" y="1025"/>
                  </a:lnTo>
                  <a:lnTo>
                    <a:pt x="1026" y="767"/>
                  </a:lnTo>
                  <a:lnTo>
                    <a:pt x="1026" y="257"/>
                  </a:lnTo>
                  <a:lnTo>
                    <a:pt x="77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55"/>
            <p:cNvSpPr/>
            <p:nvPr/>
          </p:nvSpPr>
          <p:spPr>
            <a:xfrm>
              <a:off x="4112625" y="3746600"/>
              <a:ext cx="25650" cy="25625"/>
            </a:xfrm>
            <a:custGeom>
              <a:rect b="b" l="l" r="r" t="t"/>
              <a:pathLst>
                <a:path extrusionOk="0" h="1025" w="1026">
                  <a:moveTo>
                    <a:pt x="256" y="0"/>
                  </a:moveTo>
                  <a:lnTo>
                    <a:pt x="1" y="257"/>
                  </a:lnTo>
                  <a:lnTo>
                    <a:pt x="1" y="767"/>
                  </a:lnTo>
                  <a:lnTo>
                    <a:pt x="256" y="1025"/>
                  </a:lnTo>
                  <a:lnTo>
                    <a:pt x="769" y="1025"/>
                  </a:lnTo>
                  <a:lnTo>
                    <a:pt x="1026" y="767"/>
                  </a:lnTo>
                  <a:lnTo>
                    <a:pt x="1026" y="257"/>
                  </a:lnTo>
                  <a:lnTo>
                    <a:pt x="76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55"/>
            <p:cNvSpPr/>
            <p:nvPr/>
          </p:nvSpPr>
          <p:spPr>
            <a:xfrm>
              <a:off x="4163875" y="3746600"/>
              <a:ext cx="25650" cy="25625"/>
            </a:xfrm>
            <a:custGeom>
              <a:rect b="b" l="l" r="r" t="t"/>
              <a:pathLst>
                <a:path extrusionOk="0" h="1025" w="1026">
                  <a:moveTo>
                    <a:pt x="257" y="0"/>
                  </a:moveTo>
                  <a:lnTo>
                    <a:pt x="0" y="257"/>
                  </a:lnTo>
                  <a:lnTo>
                    <a:pt x="0" y="767"/>
                  </a:lnTo>
                  <a:lnTo>
                    <a:pt x="257" y="1025"/>
                  </a:lnTo>
                  <a:lnTo>
                    <a:pt x="769" y="1025"/>
                  </a:lnTo>
                  <a:lnTo>
                    <a:pt x="1025" y="767"/>
                  </a:lnTo>
                  <a:lnTo>
                    <a:pt x="1025" y="257"/>
                  </a:lnTo>
                  <a:lnTo>
                    <a:pt x="76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55"/>
            <p:cNvSpPr/>
            <p:nvPr/>
          </p:nvSpPr>
          <p:spPr>
            <a:xfrm>
              <a:off x="4215100" y="3746600"/>
              <a:ext cx="25675" cy="25625"/>
            </a:xfrm>
            <a:custGeom>
              <a:rect b="b" l="l" r="r" t="t"/>
              <a:pathLst>
                <a:path extrusionOk="0" h="1025" w="1027">
                  <a:moveTo>
                    <a:pt x="257" y="0"/>
                  </a:moveTo>
                  <a:lnTo>
                    <a:pt x="1" y="257"/>
                  </a:lnTo>
                  <a:lnTo>
                    <a:pt x="1" y="767"/>
                  </a:lnTo>
                  <a:lnTo>
                    <a:pt x="257" y="1025"/>
                  </a:lnTo>
                  <a:lnTo>
                    <a:pt x="771" y="1025"/>
                  </a:lnTo>
                  <a:lnTo>
                    <a:pt x="1027" y="767"/>
                  </a:lnTo>
                  <a:lnTo>
                    <a:pt x="1027" y="257"/>
                  </a:lnTo>
                  <a:lnTo>
                    <a:pt x="77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55"/>
            <p:cNvSpPr/>
            <p:nvPr/>
          </p:nvSpPr>
          <p:spPr>
            <a:xfrm>
              <a:off x="4266375" y="3746600"/>
              <a:ext cx="25650" cy="25625"/>
            </a:xfrm>
            <a:custGeom>
              <a:rect b="b" l="l" r="r" t="t"/>
              <a:pathLst>
                <a:path extrusionOk="0" h="1025" w="1026">
                  <a:moveTo>
                    <a:pt x="257" y="0"/>
                  </a:moveTo>
                  <a:lnTo>
                    <a:pt x="1" y="257"/>
                  </a:lnTo>
                  <a:lnTo>
                    <a:pt x="1" y="767"/>
                  </a:lnTo>
                  <a:lnTo>
                    <a:pt x="257" y="1025"/>
                  </a:lnTo>
                  <a:lnTo>
                    <a:pt x="769" y="1025"/>
                  </a:lnTo>
                  <a:lnTo>
                    <a:pt x="1026" y="767"/>
                  </a:lnTo>
                  <a:lnTo>
                    <a:pt x="1026" y="257"/>
                  </a:lnTo>
                  <a:lnTo>
                    <a:pt x="76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55"/>
            <p:cNvSpPr/>
            <p:nvPr/>
          </p:nvSpPr>
          <p:spPr>
            <a:xfrm>
              <a:off x="3958850" y="3733775"/>
              <a:ext cx="25675" cy="25675"/>
            </a:xfrm>
            <a:custGeom>
              <a:rect b="b" l="l" r="r" t="t"/>
              <a:pathLst>
                <a:path extrusionOk="0" h="1027" w="1027">
                  <a:moveTo>
                    <a:pt x="257" y="0"/>
                  </a:moveTo>
                  <a:lnTo>
                    <a:pt x="0" y="257"/>
                  </a:lnTo>
                  <a:lnTo>
                    <a:pt x="0" y="770"/>
                  </a:lnTo>
                  <a:lnTo>
                    <a:pt x="257" y="1026"/>
                  </a:lnTo>
                  <a:lnTo>
                    <a:pt x="770" y="1026"/>
                  </a:lnTo>
                  <a:lnTo>
                    <a:pt x="1026" y="770"/>
                  </a:lnTo>
                  <a:lnTo>
                    <a:pt x="1026" y="257"/>
                  </a:lnTo>
                  <a:lnTo>
                    <a:pt x="77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55"/>
            <p:cNvSpPr/>
            <p:nvPr/>
          </p:nvSpPr>
          <p:spPr>
            <a:xfrm>
              <a:off x="4010150" y="3733775"/>
              <a:ext cx="25625" cy="25675"/>
            </a:xfrm>
            <a:custGeom>
              <a:rect b="b" l="l" r="r" t="t"/>
              <a:pathLst>
                <a:path extrusionOk="0" h="1027" w="1025">
                  <a:moveTo>
                    <a:pt x="257" y="0"/>
                  </a:moveTo>
                  <a:lnTo>
                    <a:pt x="1" y="257"/>
                  </a:lnTo>
                  <a:lnTo>
                    <a:pt x="1" y="770"/>
                  </a:lnTo>
                  <a:lnTo>
                    <a:pt x="256" y="1026"/>
                  </a:lnTo>
                  <a:lnTo>
                    <a:pt x="768" y="1026"/>
                  </a:lnTo>
                  <a:lnTo>
                    <a:pt x="1024" y="770"/>
                  </a:lnTo>
                  <a:lnTo>
                    <a:pt x="1024" y="257"/>
                  </a:lnTo>
                  <a:lnTo>
                    <a:pt x="76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55"/>
            <p:cNvSpPr/>
            <p:nvPr/>
          </p:nvSpPr>
          <p:spPr>
            <a:xfrm>
              <a:off x="4061350" y="3733775"/>
              <a:ext cx="25650" cy="25675"/>
            </a:xfrm>
            <a:custGeom>
              <a:rect b="b" l="l" r="r" t="t"/>
              <a:pathLst>
                <a:path extrusionOk="0" h="1027" w="1026">
                  <a:moveTo>
                    <a:pt x="257" y="0"/>
                  </a:moveTo>
                  <a:lnTo>
                    <a:pt x="1" y="257"/>
                  </a:lnTo>
                  <a:lnTo>
                    <a:pt x="1" y="770"/>
                  </a:lnTo>
                  <a:lnTo>
                    <a:pt x="257" y="1026"/>
                  </a:lnTo>
                  <a:lnTo>
                    <a:pt x="770" y="1026"/>
                  </a:lnTo>
                  <a:lnTo>
                    <a:pt x="1026" y="770"/>
                  </a:lnTo>
                  <a:lnTo>
                    <a:pt x="1026" y="257"/>
                  </a:lnTo>
                  <a:lnTo>
                    <a:pt x="77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55"/>
            <p:cNvSpPr/>
            <p:nvPr/>
          </p:nvSpPr>
          <p:spPr>
            <a:xfrm>
              <a:off x="4112625" y="3733775"/>
              <a:ext cx="25650" cy="25675"/>
            </a:xfrm>
            <a:custGeom>
              <a:rect b="b" l="l" r="r" t="t"/>
              <a:pathLst>
                <a:path extrusionOk="0" h="1027" w="1026">
                  <a:moveTo>
                    <a:pt x="256" y="0"/>
                  </a:moveTo>
                  <a:lnTo>
                    <a:pt x="1" y="257"/>
                  </a:lnTo>
                  <a:lnTo>
                    <a:pt x="1" y="770"/>
                  </a:lnTo>
                  <a:lnTo>
                    <a:pt x="256" y="1026"/>
                  </a:lnTo>
                  <a:lnTo>
                    <a:pt x="769" y="1026"/>
                  </a:lnTo>
                  <a:lnTo>
                    <a:pt x="1026" y="770"/>
                  </a:lnTo>
                  <a:lnTo>
                    <a:pt x="1026" y="257"/>
                  </a:lnTo>
                  <a:lnTo>
                    <a:pt x="76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55"/>
            <p:cNvSpPr/>
            <p:nvPr/>
          </p:nvSpPr>
          <p:spPr>
            <a:xfrm>
              <a:off x="4163875" y="3733775"/>
              <a:ext cx="25650" cy="25675"/>
            </a:xfrm>
            <a:custGeom>
              <a:rect b="b" l="l" r="r" t="t"/>
              <a:pathLst>
                <a:path extrusionOk="0" h="1027" w="1026">
                  <a:moveTo>
                    <a:pt x="257" y="0"/>
                  </a:moveTo>
                  <a:lnTo>
                    <a:pt x="0" y="257"/>
                  </a:lnTo>
                  <a:lnTo>
                    <a:pt x="0" y="770"/>
                  </a:lnTo>
                  <a:lnTo>
                    <a:pt x="257" y="1026"/>
                  </a:lnTo>
                  <a:lnTo>
                    <a:pt x="769" y="1026"/>
                  </a:lnTo>
                  <a:lnTo>
                    <a:pt x="1025" y="770"/>
                  </a:lnTo>
                  <a:lnTo>
                    <a:pt x="1025" y="257"/>
                  </a:lnTo>
                  <a:lnTo>
                    <a:pt x="76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55"/>
            <p:cNvSpPr/>
            <p:nvPr/>
          </p:nvSpPr>
          <p:spPr>
            <a:xfrm>
              <a:off x="4215100" y="3733775"/>
              <a:ext cx="25675" cy="25675"/>
            </a:xfrm>
            <a:custGeom>
              <a:rect b="b" l="l" r="r" t="t"/>
              <a:pathLst>
                <a:path extrusionOk="0" h="1027" w="1027">
                  <a:moveTo>
                    <a:pt x="257" y="0"/>
                  </a:moveTo>
                  <a:lnTo>
                    <a:pt x="1" y="257"/>
                  </a:lnTo>
                  <a:lnTo>
                    <a:pt x="1" y="770"/>
                  </a:lnTo>
                  <a:lnTo>
                    <a:pt x="257" y="1026"/>
                  </a:lnTo>
                  <a:lnTo>
                    <a:pt x="771" y="1026"/>
                  </a:lnTo>
                  <a:lnTo>
                    <a:pt x="1027" y="770"/>
                  </a:lnTo>
                  <a:lnTo>
                    <a:pt x="1027" y="257"/>
                  </a:lnTo>
                  <a:lnTo>
                    <a:pt x="77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55"/>
            <p:cNvSpPr/>
            <p:nvPr/>
          </p:nvSpPr>
          <p:spPr>
            <a:xfrm>
              <a:off x="4266375" y="3733775"/>
              <a:ext cx="25650" cy="25675"/>
            </a:xfrm>
            <a:custGeom>
              <a:rect b="b" l="l" r="r" t="t"/>
              <a:pathLst>
                <a:path extrusionOk="0" h="1027" w="1026">
                  <a:moveTo>
                    <a:pt x="257" y="0"/>
                  </a:moveTo>
                  <a:lnTo>
                    <a:pt x="1" y="257"/>
                  </a:lnTo>
                  <a:lnTo>
                    <a:pt x="1" y="770"/>
                  </a:lnTo>
                  <a:lnTo>
                    <a:pt x="257" y="1026"/>
                  </a:lnTo>
                  <a:lnTo>
                    <a:pt x="769" y="1026"/>
                  </a:lnTo>
                  <a:lnTo>
                    <a:pt x="1026" y="770"/>
                  </a:lnTo>
                  <a:lnTo>
                    <a:pt x="1026" y="257"/>
                  </a:lnTo>
                  <a:lnTo>
                    <a:pt x="76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55"/>
            <p:cNvSpPr/>
            <p:nvPr/>
          </p:nvSpPr>
          <p:spPr>
            <a:xfrm>
              <a:off x="3958850" y="3676100"/>
              <a:ext cx="25675" cy="25625"/>
            </a:xfrm>
            <a:custGeom>
              <a:rect b="b" l="l" r="r" t="t"/>
              <a:pathLst>
                <a:path extrusionOk="0" h="1025" w="1027">
                  <a:moveTo>
                    <a:pt x="0" y="1"/>
                  </a:moveTo>
                  <a:lnTo>
                    <a:pt x="0" y="1024"/>
                  </a:lnTo>
                  <a:lnTo>
                    <a:pt x="1026" y="1024"/>
                  </a:lnTo>
                  <a:lnTo>
                    <a:pt x="102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55"/>
            <p:cNvSpPr/>
            <p:nvPr/>
          </p:nvSpPr>
          <p:spPr>
            <a:xfrm>
              <a:off x="4010125" y="3676100"/>
              <a:ext cx="25650" cy="25625"/>
            </a:xfrm>
            <a:custGeom>
              <a:rect b="b" l="l" r="r" t="t"/>
              <a:pathLst>
                <a:path extrusionOk="0" h="1025" w="1026">
                  <a:moveTo>
                    <a:pt x="0" y="1"/>
                  </a:moveTo>
                  <a:lnTo>
                    <a:pt x="0" y="1024"/>
                  </a:lnTo>
                  <a:lnTo>
                    <a:pt x="1025" y="1024"/>
                  </a:lnTo>
                  <a:lnTo>
                    <a:pt x="102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55"/>
            <p:cNvSpPr/>
            <p:nvPr/>
          </p:nvSpPr>
          <p:spPr>
            <a:xfrm>
              <a:off x="4061350" y="3676100"/>
              <a:ext cx="25650" cy="25625"/>
            </a:xfrm>
            <a:custGeom>
              <a:rect b="b" l="l" r="r" t="t"/>
              <a:pathLst>
                <a:path extrusionOk="0" h="1025" w="1026">
                  <a:moveTo>
                    <a:pt x="1" y="1"/>
                  </a:moveTo>
                  <a:lnTo>
                    <a:pt x="1" y="1024"/>
                  </a:lnTo>
                  <a:lnTo>
                    <a:pt x="1026" y="1024"/>
                  </a:lnTo>
                  <a:lnTo>
                    <a:pt x="102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55"/>
            <p:cNvSpPr/>
            <p:nvPr/>
          </p:nvSpPr>
          <p:spPr>
            <a:xfrm>
              <a:off x="4112625" y="3676100"/>
              <a:ext cx="25650" cy="25625"/>
            </a:xfrm>
            <a:custGeom>
              <a:rect b="b" l="l" r="r" t="t"/>
              <a:pathLst>
                <a:path extrusionOk="0" h="1025" w="1026">
                  <a:moveTo>
                    <a:pt x="1" y="1"/>
                  </a:moveTo>
                  <a:lnTo>
                    <a:pt x="1" y="1024"/>
                  </a:lnTo>
                  <a:lnTo>
                    <a:pt x="1026" y="1024"/>
                  </a:lnTo>
                  <a:lnTo>
                    <a:pt x="102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55"/>
            <p:cNvSpPr/>
            <p:nvPr/>
          </p:nvSpPr>
          <p:spPr>
            <a:xfrm>
              <a:off x="3958850" y="3663325"/>
              <a:ext cx="25675" cy="25625"/>
            </a:xfrm>
            <a:custGeom>
              <a:rect b="b" l="l" r="r" t="t"/>
              <a:pathLst>
                <a:path extrusionOk="0" h="1025" w="1027">
                  <a:moveTo>
                    <a:pt x="0" y="0"/>
                  </a:moveTo>
                  <a:lnTo>
                    <a:pt x="0" y="1025"/>
                  </a:lnTo>
                  <a:lnTo>
                    <a:pt x="1026" y="1025"/>
                  </a:lnTo>
                  <a:lnTo>
                    <a:pt x="102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55"/>
            <p:cNvSpPr/>
            <p:nvPr/>
          </p:nvSpPr>
          <p:spPr>
            <a:xfrm>
              <a:off x="4010125" y="3663325"/>
              <a:ext cx="25650" cy="25625"/>
            </a:xfrm>
            <a:custGeom>
              <a:rect b="b" l="l" r="r" t="t"/>
              <a:pathLst>
                <a:path extrusionOk="0" h="1025" w="1026">
                  <a:moveTo>
                    <a:pt x="0" y="0"/>
                  </a:moveTo>
                  <a:lnTo>
                    <a:pt x="0" y="1025"/>
                  </a:lnTo>
                  <a:lnTo>
                    <a:pt x="1025" y="1025"/>
                  </a:lnTo>
                  <a:lnTo>
                    <a:pt x="102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55"/>
            <p:cNvSpPr/>
            <p:nvPr/>
          </p:nvSpPr>
          <p:spPr>
            <a:xfrm>
              <a:off x="4061350" y="3663325"/>
              <a:ext cx="25650" cy="25625"/>
            </a:xfrm>
            <a:custGeom>
              <a:rect b="b" l="l" r="r" t="t"/>
              <a:pathLst>
                <a:path extrusionOk="0" h="1025" w="1026">
                  <a:moveTo>
                    <a:pt x="1" y="0"/>
                  </a:moveTo>
                  <a:lnTo>
                    <a:pt x="1" y="1025"/>
                  </a:lnTo>
                  <a:lnTo>
                    <a:pt x="1026" y="1025"/>
                  </a:lnTo>
                  <a:lnTo>
                    <a:pt x="102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55"/>
            <p:cNvSpPr/>
            <p:nvPr/>
          </p:nvSpPr>
          <p:spPr>
            <a:xfrm>
              <a:off x="4112625" y="3663325"/>
              <a:ext cx="25650" cy="25625"/>
            </a:xfrm>
            <a:custGeom>
              <a:rect b="b" l="l" r="r" t="t"/>
              <a:pathLst>
                <a:path extrusionOk="0" h="1025" w="1026">
                  <a:moveTo>
                    <a:pt x="1" y="0"/>
                  </a:moveTo>
                  <a:lnTo>
                    <a:pt x="1" y="1025"/>
                  </a:lnTo>
                  <a:lnTo>
                    <a:pt x="1026" y="1025"/>
                  </a:lnTo>
                  <a:lnTo>
                    <a:pt x="102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55"/>
            <p:cNvSpPr/>
            <p:nvPr/>
          </p:nvSpPr>
          <p:spPr>
            <a:xfrm>
              <a:off x="4163875" y="3669700"/>
              <a:ext cx="128150" cy="25675"/>
            </a:xfrm>
            <a:custGeom>
              <a:rect b="b" l="l" r="r" t="t"/>
              <a:pathLst>
                <a:path extrusionOk="0" h="1027" w="5126">
                  <a:moveTo>
                    <a:pt x="0" y="0"/>
                  </a:moveTo>
                  <a:lnTo>
                    <a:pt x="0" y="1026"/>
                  </a:lnTo>
                  <a:lnTo>
                    <a:pt x="5126" y="1026"/>
                  </a:lnTo>
                  <a:lnTo>
                    <a:pt x="512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55"/>
            <p:cNvSpPr/>
            <p:nvPr/>
          </p:nvSpPr>
          <p:spPr>
            <a:xfrm>
              <a:off x="3978075" y="3810650"/>
              <a:ext cx="12825" cy="147375"/>
            </a:xfrm>
            <a:custGeom>
              <a:rect b="b" l="l" r="r" t="t"/>
              <a:pathLst>
                <a:path extrusionOk="0" h="5895" w="513">
                  <a:moveTo>
                    <a:pt x="255" y="1"/>
                  </a:moveTo>
                  <a:cubicBezTo>
                    <a:pt x="115" y="1"/>
                    <a:pt x="1" y="116"/>
                    <a:pt x="1" y="257"/>
                  </a:cubicBezTo>
                  <a:lnTo>
                    <a:pt x="1" y="5638"/>
                  </a:lnTo>
                  <a:cubicBezTo>
                    <a:pt x="1" y="5779"/>
                    <a:pt x="116" y="5894"/>
                    <a:pt x="257" y="5894"/>
                  </a:cubicBezTo>
                  <a:cubicBezTo>
                    <a:pt x="399" y="5894"/>
                    <a:pt x="513" y="5779"/>
                    <a:pt x="513" y="5638"/>
                  </a:cubicBezTo>
                  <a:lnTo>
                    <a:pt x="513" y="257"/>
                  </a:lnTo>
                  <a:cubicBezTo>
                    <a:pt x="513" y="115"/>
                    <a:pt x="399" y="1"/>
                    <a:pt x="257" y="1"/>
                  </a:cubicBezTo>
                  <a:cubicBezTo>
                    <a:pt x="257" y="1"/>
                    <a:pt x="256" y="1"/>
                    <a:pt x="25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55"/>
            <p:cNvSpPr/>
            <p:nvPr/>
          </p:nvSpPr>
          <p:spPr>
            <a:xfrm>
              <a:off x="3978075" y="3964375"/>
              <a:ext cx="12825" cy="38450"/>
            </a:xfrm>
            <a:custGeom>
              <a:rect b="b" l="l" r="r" t="t"/>
              <a:pathLst>
                <a:path extrusionOk="0" h="1538" w="513">
                  <a:moveTo>
                    <a:pt x="257" y="1"/>
                  </a:moveTo>
                  <a:cubicBezTo>
                    <a:pt x="116" y="1"/>
                    <a:pt x="1" y="116"/>
                    <a:pt x="1" y="257"/>
                  </a:cubicBezTo>
                  <a:lnTo>
                    <a:pt x="1" y="1282"/>
                  </a:lnTo>
                  <a:cubicBezTo>
                    <a:pt x="1" y="1423"/>
                    <a:pt x="116" y="1537"/>
                    <a:pt x="257" y="1537"/>
                  </a:cubicBezTo>
                  <a:cubicBezTo>
                    <a:pt x="399" y="1537"/>
                    <a:pt x="513" y="1423"/>
                    <a:pt x="513" y="1282"/>
                  </a:cubicBezTo>
                  <a:lnTo>
                    <a:pt x="513" y="257"/>
                  </a:lnTo>
                  <a:cubicBezTo>
                    <a:pt x="513" y="116"/>
                    <a:pt x="399" y="1"/>
                    <a:pt x="25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55"/>
            <p:cNvSpPr/>
            <p:nvPr/>
          </p:nvSpPr>
          <p:spPr>
            <a:xfrm>
              <a:off x="4048575" y="3810650"/>
              <a:ext cx="12800" cy="108925"/>
            </a:xfrm>
            <a:custGeom>
              <a:rect b="b" l="l" r="r" t="t"/>
              <a:pathLst>
                <a:path extrusionOk="0" h="4357" w="512">
                  <a:moveTo>
                    <a:pt x="258" y="1"/>
                  </a:moveTo>
                  <a:cubicBezTo>
                    <a:pt x="257" y="1"/>
                    <a:pt x="256" y="1"/>
                    <a:pt x="255" y="1"/>
                  </a:cubicBezTo>
                  <a:cubicBezTo>
                    <a:pt x="114" y="1"/>
                    <a:pt x="0" y="115"/>
                    <a:pt x="0" y="257"/>
                  </a:cubicBezTo>
                  <a:lnTo>
                    <a:pt x="0" y="4101"/>
                  </a:lnTo>
                  <a:cubicBezTo>
                    <a:pt x="0" y="4242"/>
                    <a:pt x="115" y="4356"/>
                    <a:pt x="257" y="4356"/>
                  </a:cubicBezTo>
                  <a:cubicBezTo>
                    <a:pt x="398" y="4356"/>
                    <a:pt x="512" y="4242"/>
                    <a:pt x="512" y="4101"/>
                  </a:cubicBezTo>
                  <a:lnTo>
                    <a:pt x="512" y="257"/>
                  </a:lnTo>
                  <a:cubicBezTo>
                    <a:pt x="512" y="116"/>
                    <a:pt x="399" y="1"/>
                    <a:pt x="2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55"/>
            <p:cNvSpPr/>
            <p:nvPr/>
          </p:nvSpPr>
          <p:spPr>
            <a:xfrm>
              <a:off x="4048575" y="3925925"/>
              <a:ext cx="12800" cy="76900"/>
            </a:xfrm>
            <a:custGeom>
              <a:rect b="b" l="l" r="r" t="t"/>
              <a:pathLst>
                <a:path extrusionOk="0" h="3076" w="512">
                  <a:moveTo>
                    <a:pt x="255" y="1"/>
                  </a:moveTo>
                  <a:cubicBezTo>
                    <a:pt x="114" y="1"/>
                    <a:pt x="0" y="116"/>
                    <a:pt x="0" y="257"/>
                  </a:cubicBezTo>
                  <a:lnTo>
                    <a:pt x="0" y="2820"/>
                  </a:lnTo>
                  <a:cubicBezTo>
                    <a:pt x="0" y="2961"/>
                    <a:pt x="115" y="3075"/>
                    <a:pt x="257" y="3075"/>
                  </a:cubicBezTo>
                  <a:cubicBezTo>
                    <a:pt x="398" y="3075"/>
                    <a:pt x="512" y="2961"/>
                    <a:pt x="512" y="2820"/>
                  </a:cubicBezTo>
                  <a:lnTo>
                    <a:pt x="512" y="257"/>
                  </a:lnTo>
                  <a:cubicBezTo>
                    <a:pt x="512" y="115"/>
                    <a:pt x="398" y="1"/>
                    <a:pt x="25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55"/>
            <p:cNvSpPr/>
            <p:nvPr/>
          </p:nvSpPr>
          <p:spPr>
            <a:xfrm>
              <a:off x="4119025" y="3855525"/>
              <a:ext cx="12850" cy="147175"/>
            </a:xfrm>
            <a:custGeom>
              <a:rect b="b" l="l" r="r" t="t"/>
              <a:pathLst>
                <a:path extrusionOk="0" h="5887" w="514">
                  <a:moveTo>
                    <a:pt x="254" y="0"/>
                  </a:moveTo>
                  <a:cubicBezTo>
                    <a:pt x="114" y="0"/>
                    <a:pt x="0" y="114"/>
                    <a:pt x="0" y="254"/>
                  </a:cubicBezTo>
                  <a:lnTo>
                    <a:pt x="0" y="5636"/>
                  </a:lnTo>
                  <a:cubicBezTo>
                    <a:pt x="4" y="5776"/>
                    <a:pt x="117" y="5886"/>
                    <a:pt x="257" y="5886"/>
                  </a:cubicBezTo>
                  <a:cubicBezTo>
                    <a:pt x="395" y="5886"/>
                    <a:pt x="509" y="5776"/>
                    <a:pt x="513" y="5636"/>
                  </a:cubicBezTo>
                  <a:lnTo>
                    <a:pt x="513" y="254"/>
                  </a:lnTo>
                  <a:cubicBezTo>
                    <a:pt x="513" y="114"/>
                    <a:pt x="399" y="0"/>
                    <a:pt x="259" y="0"/>
                  </a:cubicBezTo>
                  <a:cubicBezTo>
                    <a:pt x="258" y="0"/>
                    <a:pt x="257" y="0"/>
                    <a:pt x="257" y="0"/>
                  </a:cubicBezTo>
                  <a:cubicBezTo>
                    <a:pt x="256" y="0"/>
                    <a:pt x="255" y="0"/>
                    <a:pt x="25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55"/>
            <p:cNvSpPr/>
            <p:nvPr/>
          </p:nvSpPr>
          <p:spPr>
            <a:xfrm>
              <a:off x="4118925" y="3810650"/>
              <a:ext cx="13025" cy="38625"/>
            </a:xfrm>
            <a:custGeom>
              <a:rect b="b" l="l" r="r" t="t"/>
              <a:pathLst>
                <a:path extrusionOk="0" h="1545" w="521">
                  <a:moveTo>
                    <a:pt x="263" y="1"/>
                  </a:moveTo>
                  <a:cubicBezTo>
                    <a:pt x="262" y="1"/>
                    <a:pt x="261" y="1"/>
                    <a:pt x="261" y="1"/>
                  </a:cubicBezTo>
                  <a:cubicBezTo>
                    <a:pt x="119" y="1"/>
                    <a:pt x="4" y="115"/>
                    <a:pt x="4" y="257"/>
                  </a:cubicBezTo>
                  <a:lnTo>
                    <a:pt x="4" y="1281"/>
                  </a:lnTo>
                  <a:cubicBezTo>
                    <a:pt x="0" y="1426"/>
                    <a:pt x="116" y="1545"/>
                    <a:pt x="261" y="1545"/>
                  </a:cubicBezTo>
                  <a:cubicBezTo>
                    <a:pt x="404" y="1545"/>
                    <a:pt x="521" y="1426"/>
                    <a:pt x="517" y="1281"/>
                  </a:cubicBezTo>
                  <a:lnTo>
                    <a:pt x="517" y="257"/>
                  </a:lnTo>
                  <a:cubicBezTo>
                    <a:pt x="517" y="116"/>
                    <a:pt x="403" y="1"/>
                    <a:pt x="26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55"/>
            <p:cNvSpPr/>
            <p:nvPr/>
          </p:nvSpPr>
          <p:spPr>
            <a:xfrm>
              <a:off x="4189500" y="3810650"/>
              <a:ext cx="12850" cy="115175"/>
            </a:xfrm>
            <a:custGeom>
              <a:rect b="b" l="l" r="r" t="t"/>
              <a:pathLst>
                <a:path extrusionOk="0" h="4607" w="514">
                  <a:moveTo>
                    <a:pt x="257" y="1"/>
                  </a:moveTo>
                  <a:cubicBezTo>
                    <a:pt x="114" y="1"/>
                    <a:pt x="0" y="115"/>
                    <a:pt x="0" y="257"/>
                  </a:cubicBezTo>
                  <a:lnTo>
                    <a:pt x="0" y="4356"/>
                  </a:lnTo>
                  <a:cubicBezTo>
                    <a:pt x="4" y="4496"/>
                    <a:pt x="117" y="4607"/>
                    <a:pt x="257" y="4607"/>
                  </a:cubicBezTo>
                  <a:cubicBezTo>
                    <a:pt x="395" y="4607"/>
                    <a:pt x="510" y="4496"/>
                    <a:pt x="513" y="4356"/>
                  </a:cubicBezTo>
                  <a:lnTo>
                    <a:pt x="513" y="257"/>
                  </a:lnTo>
                  <a:cubicBezTo>
                    <a:pt x="513" y="115"/>
                    <a:pt x="398" y="1"/>
                    <a:pt x="25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55"/>
            <p:cNvSpPr/>
            <p:nvPr/>
          </p:nvSpPr>
          <p:spPr>
            <a:xfrm>
              <a:off x="4189500" y="3932350"/>
              <a:ext cx="12850" cy="70350"/>
            </a:xfrm>
            <a:custGeom>
              <a:rect b="b" l="l" r="r" t="t"/>
              <a:pathLst>
                <a:path extrusionOk="0" h="2814" w="514">
                  <a:moveTo>
                    <a:pt x="257" y="0"/>
                  </a:moveTo>
                  <a:cubicBezTo>
                    <a:pt x="116" y="0"/>
                    <a:pt x="0" y="116"/>
                    <a:pt x="0" y="257"/>
                  </a:cubicBezTo>
                  <a:lnTo>
                    <a:pt x="0" y="2563"/>
                  </a:lnTo>
                  <a:cubicBezTo>
                    <a:pt x="4" y="2702"/>
                    <a:pt x="117" y="2813"/>
                    <a:pt x="257" y="2813"/>
                  </a:cubicBezTo>
                  <a:cubicBezTo>
                    <a:pt x="395" y="2813"/>
                    <a:pt x="510" y="2702"/>
                    <a:pt x="513" y="2563"/>
                  </a:cubicBezTo>
                  <a:lnTo>
                    <a:pt x="513" y="257"/>
                  </a:lnTo>
                  <a:cubicBezTo>
                    <a:pt x="513" y="116"/>
                    <a:pt x="398" y="0"/>
                    <a:pt x="25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55"/>
            <p:cNvSpPr/>
            <p:nvPr/>
          </p:nvSpPr>
          <p:spPr>
            <a:xfrm>
              <a:off x="4259975" y="3810650"/>
              <a:ext cx="12850" cy="70325"/>
            </a:xfrm>
            <a:custGeom>
              <a:rect b="b" l="l" r="r" t="t"/>
              <a:pathLst>
                <a:path extrusionOk="0" h="2813" w="514">
                  <a:moveTo>
                    <a:pt x="257" y="1"/>
                  </a:moveTo>
                  <a:cubicBezTo>
                    <a:pt x="114" y="1"/>
                    <a:pt x="0" y="115"/>
                    <a:pt x="0" y="257"/>
                  </a:cubicBezTo>
                  <a:lnTo>
                    <a:pt x="0" y="2562"/>
                  </a:lnTo>
                  <a:cubicBezTo>
                    <a:pt x="4" y="2702"/>
                    <a:pt x="117" y="2812"/>
                    <a:pt x="257" y="2812"/>
                  </a:cubicBezTo>
                  <a:cubicBezTo>
                    <a:pt x="396" y="2812"/>
                    <a:pt x="510" y="2702"/>
                    <a:pt x="513" y="2562"/>
                  </a:cubicBezTo>
                  <a:lnTo>
                    <a:pt x="513" y="257"/>
                  </a:lnTo>
                  <a:cubicBezTo>
                    <a:pt x="513" y="115"/>
                    <a:pt x="398" y="1"/>
                    <a:pt x="25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55"/>
            <p:cNvSpPr/>
            <p:nvPr/>
          </p:nvSpPr>
          <p:spPr>
            <a:xfrm>
              <a:off x="4259975" y="3887550"/>
              <a:ext cx="12850" cy="115150"/>
            </a:xfrm>
            <a:custGeom>
              <a:rect b="b" l="l" r="r" t="t"/>
              <a:pathLst>
                <a:path extrusionOk="0" h="4606" w="514">
                  <a:moveTo>
                    <a:pt x="255" y="0"/>
                  </a:moveTo>
                  <a:cubicBezTo>
                    <a:pt x="114" y="0"/>
                    <a:pt x="0" y="114"/>
                    <a:pt x="0" y="254"/>
                  </a:cubicBezTo>
                  <a:lnTo>
                    <a:pt x="0" y="4355"/>
                  </a:lnTo>
                  <a:cubicBezTo>
                    <a:pt x="4" y="4495"/>
                    <a:pt x="117" y="4605"/>
                    <a:pt x="257" y="4605"/>
                  </a:cubicBezTo>
                  <a:cubicBezTo>
                    <a:pt x="396" y="4605"/>
                    <a:pt x="510" y="4495"/>
                    <a:pt x="513" y="4355"/>
                  </a:cubicBezTo>
                  <a:lnTo>
                    <a:pt x="513" y="254"/>
                  </a:lnTo>
                  <a:cubicBezTo>
                    <a:pt x="513" y="114"/>
                    <a:pt x="399" y="0"/>
                    <a:pt x="259" y="0"/>
                  </a:cubicBezTo>
                  <a:cubicBezTo>
                    <a:pt x="258" y="0"/>
                    <a:pt x="258" y="0"/>
                    <a:pt x="257" y="0"/>
                  </a:cubicBezTo>
                  <a:cubicBezTo>
                    <a:pt x="256" y="0"/>
                    <a:pt x="255" y="0"/>
                    <a:pt x="25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55"/>
            <p:cNvSpPr/>
            <p:nvPr/>
          </p:nvSpPr>
          <p:spPr>
            <a:xfrm>
              <a:off x="3965250" y="3957975"/>
              <a:ext cx="38475" cy="19250"/>
            </a:xfrm>
            <a:custGeom>
              <a:rect b="b" l="l" r="r" t="t"/>
              <a:pathLst>
                <a:path extrusionOk="0" h="770" w="1539">
                  <a:moveTo>
                    <a:pt x="1" y="0"/>
                  </a:moveTo>
                  <a:lnTo>
                    <a:pt x="1" y="770"/>
                  </a:lnTo>
                  <a:lnTo>
                    <a:pt x="1539" y="770"/>
                  </a:lnTo>
                  <a:lnTo>
                    <a:pt x="153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55"/>
            <p:cNvSpPr/>
            <p:nvPr/>
          </p:nvSpPr>
          <p:spPr>
            <a:xfrm>
              <a:off x="4035750" y="3919550"/>
              <a:ext cx="38450" cy="19225"/>
            </a:xfrm>
            <a:custGeom>
              <a:rect b="b" l="l" r="r" t="t"/>
              <a:pathLst>
                <a:path extrusionOk="0" h="769" w="1538">
                  <a:moveTo>
                    <a:pt x="0" y="0"/>
                  </a:moveTo>
                  <a:lnTo>
                    <a:pt x="0" y="769"/>
                  </a:lnTo>
                  <a:lnTo>
                    <a:pt x="1538" y="769"/>
                  </a:lnTo>
                  <a:lnTo>
                    <a:pt x="153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55"/>
            <p:cNvSpPr/>
            <p:nvPr/>
          </p:nvSpPr>
          <p:spPr>
            <a:xfrm>
              <a:off x="4106225" y="3849075"/>
              <a:ext cx="38475" cy="19225"/>
            </a:xfrm>
            <a:custGeom>
              <a:rect b="b" l="l" r="r" t="t"/>
              <a:pathLst>
                <a:path extrusionOk="0" h="769" w="1539">
                  <a:moveTo>
                    <a:pt x="0" y="0"/>
                  </a:moveTo>
                  <a:lnTo>
                    <a:pt x="0" y="769"/>
                  </a:lnTo>
                  <a:lnTo>
                    <a:pt x="1538" y="769"/>
                  </a:lnTo>
                  <a:lnTo>
                    <a:pt x="153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55"/>
            <p:cNvSpPr/>
            <p:nvPr/>
          </p:nvSpPr>
          <p:spPr>
            <a:xfrm>
              <a:off x="4176700" y="3925925"/>
              <a:ext cx="38425" cy="19275"/>
            </a:xfrm>
            <a:custGeom>
              <a:rect b="b" l="l" r="r" t="t"/>
              <a:pathLst>
                <a:path extrusionOk="0" h="771" w="1537">
                  <a:moveTo>
                    <a:pt x="0" y="1"/>
                  </a:moveTo>
                  <a:lnTo>
                    <a:pt x="0" y="770"/>
                  </a:lnTo>
                  <a:lnTo>
                    <a:pt x="1537" y="770"/>
                  </a:lnTo>
                  <a:lnTo>
                    <a:pt x="153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55"/>
            <p:cNvSpPr/>
            <p:nvPr/>
          </p:nvSpPr>
          <p:spPr>
            <a:xfrm>
              <a:off x="4247150" y="3881100"/>
              <a:ext cx="38475" cy="19225"/>
            </a:xfrm>
            <a:custGeom>
              <a:rect b="b" l="l" r="r" t="t"/>
              <a:pathLst>
                <a:path extrusionOk="0" h="769" w="1539">
                  <a:moveTo>
                    <a:pt x="0" y="1"/>
                  </a:moveTo>
                  <a:lnTo>
                    <a:pt x="0" y="769"/>
                  </a:lnTo>
                  <a:lnTo>
                    <a:pt x="1538" y="769"/>
                  </a:lnTo>
                  <a:lnTo>
                    <a:pt x="153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55"/>
            <p:cNvSpPr/>
            <p:nvPr/>
          </p:nvSpPr>
          <p:spPr>
            <a:xfrm>
              <a:off x="3965250" y="3945175"/>
              <a:ext cx="38475" cy="19225"/>
            </a:xfrm>
            <a:custGeom>
              <a:rect b="b" l="l" r="r" t="t"/>
              <a:pathLst>
                <a:path extrusionOk="0" h="769" w="1539">
                  <a:moveTo>
                    <a:pt x="1" y="0"/>
                  </a:moveTo>
                  <a:lnTo>
                    <a:pt x="1" y="769"/>
                  </a:lnTo>
                  <a:lnTo>
                    <a:pt x="1539" y="769"/>
                  </a:lnTo>
                  <a:lnTo>
                    <a:pt x="153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55"/>
            <p:cNvSpPr/>
            <p:nvPr/>
          </p:nvSpPr>
          <p:spPr>
            <a:xfrm>
              <a:off x="4035750" y="3906725"/>
              <a:ext cx="38450" cy="19225"/>
            </a:xfrm>
            <a:custGeom>
              <a:rect b="b" l="l" r="r" t="t"/>
              <a:pathLst>
                <a:path extrusionOk="0" h="769" w="1538">
                  <a:moveTo>
                    <a:pt x="0" y="0"/>
                  </a:moveTo>
                  <a:lnTo>
                    <a:pt x="0" y="769"/>
                  </a:lnTo>
                  <a:lnTo>
                    <a:pt x="1538" y="769"/>
                  </a:lnTo>
                  <a:lnTo>
                    <a:pt x="1538"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55"/>
            <p:cNvSpPr/>
            <p:nvPr/>
          </p:nvSpPr>
          <p:spPr>
            <a:xfrm>
              <a:off x="4106225" y="3836250"/>
              <a:ext cx="38475" cy="19250"/>
            </a:xfrm>
            <a:custGeom>
              <a:rect b="b" l="l" r="r" t="t"/>
              <a:pathLst>
                <a:path extrusionOk="0" h="770" w="1539">
                  <a:moveTo>
                    <a:pt x="0" y="0"/>
                  </a:moveTo>
                  <a:lnTo>
                    <a:pt x="0" y="770"/>
                  </a:lnTo>
                  <a:lnTo>
                    <a:pt x="1538" y="770"/>
                  </a:lnTo>
                  <a:lnTo>
                    <a:pt x="1538"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55"/>
            <p:cNvSpPr/>
            <p:nvPr/>
          </p:nvSpPr>
          <p:spPr>
            <a:xfrm>
              <a:off x="4176700" y="3913125"/>
              <a:ext cx="38425" cy="19250"/>
            </a:xfrm>
            <a:custGeom>
              <a:rect b="b" l="l" r="r" t="t"/>
              <a:pathLst>
                <a:path extrusionOk="0" h="770" w="1537">
                  <a:moveTo>
                    <a:pt x="0" y="1"/>
                  </a:moveTo>
                  <a:lnTo>
                    <a:pt x="0" y="769"/>
                  </a:lnTo>
                  <a:lnTo>
                    <a:pt x="1537" y="769"/>
                  </a:lnTo>
                  <a:lnTo>
                    <a:pt x="153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55"/>
            <p:cNvSpPr/>
            <p:nvPr/>
          </p:nvSpPr>
          <p:spPr>
            <a:xfrm>
              <a:off x="4247150" y="3868275"/>
              <a:ext cx="38475" cy="19275"/>
            </a:xfrm>
            <a:custGeom>
              <a:rect b="b" l="l" r="r" t="t"/>
              <a:pathLst>
                <a:path extrusionOk="0" h="771" w="1539">
                  <a:moveTo>
                    <a:pt x="0" y="1"/>
                  </a:moveTo>
                  <a:lnTo>
                    <a:pt x="0" y="770"/>
                  </a:lnTo>
                  <a:lnTo>
                    <a:pt x="1538" y="770"/>
                  </a:lnTo>
                  <a:lnTo>
                    <a:pt x="1538"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8" name="Google Shape;2308;p55"/>
          <p:cNvGrpSpPr/>
          <p:nvPr/>
        </p:nvGrpSpPr>
        <p:grpSpPr>
          <a:xfrm>
            <a:off x="3937036" y="2829625"/>
            <a:ext cx="359850" cy="359150"/>
            <a:chOff x="4511950" y="3708275"/>
            <a:chExt cx="359850" cy="359150"/>
          </a:xfrm>
        </p:grpSpPr>
        <p:sp>
          <p:nvSpPr>
            <p:cNvPr id="2309" name="Google Shape;2309;p55"/>
            <p:cNvSpPr/>
            <p:nvPr/>
          </p:nvSpPr>
          <p:spPr>
            <a:xfrm>
              <a:off x="4557475" y="3753150"/>
              <a:ext cx="275500" cy="275475"/>
            </a:xfrm>
            <a:custGeom>
              <a:rect b="b" l="l" r="r" t="t"/>
              <a:pathLst>
                <a:path extrusionOk="0" h="11019" w="11020">
                  <a:moveTo>
                    <a:pt x="5510" y="1"/>
                  </a:moveTo>
                  <a:cubicBezTo>
                    <a:pt x="2467" y="1"/>
                    <a:pt x="0" y="2466"/>
                    <a:pt x="0" y="5509"/>
                  </a:cubicBezTo>
                  <a:cubicBezTo>
                    <a:pt x="0" y="8553"/>
                    <a:pt x="2467" y="11018"/>
                    <a:pt x="5510" y="11018"/>
                  </a:cubicBezTo>
                  <a:cubicBezTo>
                    <a:pt x="8554" y="11018"/>
                    <a:pt x="11019" y="8553"/>
                    <a:pt x="11019" y="5509"/>
                  </a:cubicBezTo>
                  <a:cubicBezTo>
                    <a:pt x="11019" y="2466"/>
                    <a:pt x="8554" y="1"/>
                    <a:pt x="55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55"/>
            <p:cNvSpPr/>
            <p:nvPr/>
          </p:nvSpPr>
          <p:spPr>
            <a:xfrm>
              <a:off x="4646175" y="3708275"/>
              <a:ext cx="85725" cy="51250"/>
            </a:xfrm>
            <a:custGeom>
              <a:rect b="b" l="l" r="r" t="t"/>
              <a:pathLst>
                <a:path extrusionOk="0" h="2050" w="3429">
                  <a:moveTo>
                    <a:pt x="1833" y="0"/>
                  </a:moveTo>
                  <a:cubicBezTo>
                    <a:pt x="766" y="0"/>
                    <a:pt x="1" y="1027"/>
                    <a:pt x="305" y="2050"/>
                  </a:cubicBezTo>
                  <a:cubicBezTo>
                    <a:pt x="841" y="1880"/>
                    <a:pt x="1397" y="1795"/>
                    <a:pt x="1954" y="1795"/>
                  </a:cubicBezTo>
                  <a:cubicBezTo>
                    <a:pt x="2433" y="1795"/>
                    <a:pt x="2911" y="1858"/>
                    <a:pt x="3378" y="1985"/>
                  </a:cubicBezTo>
                  <a:cubicBezTo>
                    <a:pt x="3411" y="1857"/>
                    <a:pt x="3427" y="1727"/>
                    <a:pt x="3428" y="1594"/>
                  </a:cubicBezTo>
                  <a:cubicBezTo>
                    <a:pt x="3427" y="714"/>
                    <a:pt x="2713" y="0"/>
                    <a:pt x="183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55"/>
            <p:cNvSpPr/>
            <p:nvPr/>
          </p:nvSpPr>
          <p:spPr>
            <a:xfrm>
              <a:off x="4756875" y="3749125"/>
              <a:ext cx="79250" cy="72200"/>
            </a:xfrm>
            <a:custGeom>
              <a:rect b="b" l="l" r="r" t="t"/>
              <a:pathLst>
                <a:path extrusionOk="0" h="2888" w="3170">
                  <a:moveTo>
                    <a:pt x="1351" y="0"/>
                  </a:moveTo>
                  <a:cubicBezTo>
                    <a:pt x="944" y="0"/>
                    <a:pt x="537" y="155"/>
                    <a:pt x="224" y="467"/>
                  </a:cubicBezTo>
                  <a:cubicBezTo>
                    <a:pt x="139" y="553"/>
                    <a:pt x="64" y="648"/>
                    <a:pt x="1" y="750"/>
                  </a:cubicBezTo>
                  <a:cubicBezTo>
                    <a:pt x="951" y="1228"/>
                    <a:pt x="1743" y="1971"/>
                    <a:pt x="2283" y="2888"/>
                  </a:cubicBezTo>
                  <a:cubicBezTo>
                    <a:pt x="3040" y="2343"/>
                    <a:pt x="3170" y="1270"/>
                    <a:pt x="2566" y="561"/>
                  </a:cubicBezTo>
                  <a:cubicBezTo>
                    <a:pt x="2249" y="189"/>
                    <a:pt x="1801" y="0"/>
                    <a:pt x="135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55"/>
            <p:cNvSpPr/>
            <p:nvPr/>
          </p:nvSpPr>
          <p:spPr>
            <a:xfrm>
              <a:off x="4826100" y="3847800"/>
              <a:ext cx="45700" cy="79750"/>
            </a:xfrm>
            <a:custGeom>
              <a:rect b="b" l="l" r="r" t="t"/>
              <a:pathLst>
                <a:path extrusionOk="0" h="3190" w="1828">
                  <a:moveTo>
                    <a:pt x="233" y="1"/>
                  </a:moveTo>
                  <a:cubicBezTo>
                    <a:pt x="228" y="1"/>
                    <a:pt x="223" y="1"/>
                    <a:pt x="218" y="1"/>
                  </a:cubicBezTo>
                  <a:cubicBezTo>
                    <a:pt x="145" y="1"/>
                    <a:pt x="73" y="6"/>
                    <a:pt x="0" y="17"/>
                  </a:cubicBezTo>
                  <a:cubicBezTo>
                    <a:pt x="339" y="1042"/>
                    <a:pt x="364" y="2143"/>
                    <a:pt x="73" y="3182"/>
                  </a:cubicBezTo>
                  <a:cubicBezTo>
                    <a:pt x="120" y="3186"/>
                    <a:pt x="167" y="3190"/>
                    <a:pt x="217" y="3190"/>
                  </a:cubicBezTo>
                  <a:cubicBezTo>
                    <a:pt x="222" y="3190"/>
                    <a:pt x="227" y="3190"/>
                    <a:pt x="232" y="3190"/>
                  </a:cubicBezTo>
                  <a:cubicBezTo>
                    <a:pt x="1111" y="3190"/>
                    <a:pt x="1827" y="2477"/>
                    <a:pt x="1827" y="1595"/>
                  </a:cubicBezTo>
                  <a:cubicBezTo>
                    <a:pt x="1828" y="714"/>
                    <a:pt x="1112" y="1"/>
                    <a:pt x="2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55"/>
            <p:cNvSpPr/>
            <p:nvPr/>
          </p:nvSpPr>
          <p:spPr>
            <a:xfrm>
              <a:off x="4759800" y="3956700"/>
              <a:ext cx="74650" cy="70475"/>
            </a:xfrm>
            <a:custGeom>
              <a:rect b="b" l="l" r="r" t="t"/>
              <a:pathLst>
                <a:path extrusionOk="0" h="2819" w="2986">
                  <a:moveTo>
                    <a:pt x="2255" y="1"/>
                  </a:moveTo>
                  <a:cubicBezTo>
                    <a:pt x="1738" y="949"/>
                    <a:pt x="954" y="1725"/>
                    <a:pt x="0" y="2232"/>
                  </a:cubicBezTo>
                  <a:cubicBezTo>
                    <a:pt x="33" y="2274"/>
                    <a:pt x="69" y="2314"/>
                    <a:pt x="107" y="2352"/>
                  </a:cubicBezTo>
                  <a:cubicBezTo>
                    <a:pt x="419" y="2663"/>
                    <a:pt x="827" y="2819"/>
                    <a:pt x="1235" y="2819"/>
                  </a:cubicBezTo>
                  <a:cubicBezTo>
                    <a:pt x="1643" y="2819"/>
                    <a:pt x="2051" y="2663"/>
                    <a:pt x="2363" y="2352"/>
                  </a:cubicBezTo>
                  <a:cubicBezTo>
                    <a:pt x="2985" y="1729"/>
                    <a:pt x="2985" y="720"/>
                    <a:pt x="2363" y="96"/>
                  </a:cubicBezTo>
                  <a:cubicBezTo>
                    <a:pt x="2328" y="63"/>
                    <a:pt x="2294" y="31"/>
                    <a:pt x="225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55"/>
            <p:cNvSpPr/>
            <p:nvPr/>
          </p:nvSpPr>
          <p:spPr>
            <a:xfrm>
              <a:off x="4651925" y="4021775"/>
              <a:ext cx="80175" cy="45650"/>
            </a:xfrm>
            <a:custGeom>
              <a:rect b="b" l="l" r="r" t="t"/>
              <a:pathLst>
                <a:path extrusionOk="0" h="1826" w="3207">
                  <a:moveTo>
                    <a:pt x="26" y="1"/>
                  </a:moveTo>
                  <a:cubicBezTo>
                    <a:pt x="15" y="72"/>
                    <a:pt x="10" y="143"/>
                    <a:pt x="10" y="216"/>
                  </a:cubicBezTo>
                  <a:cubicBezTo>
                    <a:pt x="0" y="1102"/>
                    <a:pt x="717" y="1826"/>
                    <a:pt x="1603" y="1826"/>
                  </a:cubicBezTo>
                  <a:cubicBezTo>
                    <a:pt x="1604" y="1826"/>
                    <a:pt x="1604" y="1826"/>
                    <a:pt x="1605" y="1826"/>
                  </a:cubicBezTo>
                  <a:cubicBezTo>
                    <a:pt x="2491" y="1826"/>
                    <a:pt x="3207" y="1102"/>
                    <a:pt x="3198" y="217"/>
                  </a:cubicBezTo>
                  <a:cubicBezTo>
                    <a:pt x="3198" y="167"/>
                    <a:pt x="3195" y="119"/>
                    <a:pt x="3191" y="72"/>
                  </a:cubicBezTo>
                  <a:cubicBezTo>
                    <a:pt x="2716" y="203"/>
                    <a:pt x="2225" y="271"/>
                    <a:pt x="1733" y="273"/>
                  </a:cubicBezTo>
                  <a:lnTo>
                    <a:pt x="1732" y="275"/>
                  </a:lnTo>
                  <a:cubicBezTo>
                    <a:pt x="1152" y="273"/>
                    <a:pt x="577" y="181"/>
                    <a:pt x="2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55"/>
            <p:cNvSpPr/>
            <p:nvPr/>
          </p:nvSpPr>
          <p:spPr>
            <a:xfrm>
              <a:off x="4548550" y="3952575"/>
              <a:ext cx="77125" cy="73800"/>
            </a:xfrm>
            <a:custGeom>
              <a:rect b="b" l="l" r="r" t="t"/>
              <a:pathLst>
                <a:path extrusionOk="0" h="2952" w="3085">
                  <a:moveTo>
                    <a:pt x="946" y="0"/>
                  </a:moveTo>
                  <a:cubicBezTo>
                    <a:pt x="845" y="64"/>
                    <a:pt x="750" y="137"/>
                    <a:pt x="665" y="222"/>
                  </a:cubicBezTo>
                  <a:cubicBezTo>
                    <a:pt x="0" y="879"/>
                    <a:pt x="39" y="1965"/>
                    <a:pt x="751" y="2571"/>
                  </a:cubicBezTo>
                  <a:cubicBezTo>
                    <a:pt x="1053" y="2828"/>
                    <a:pt x="1419" y="2952"/>
                    <a:pt x="1784" y="2952"/>
                  </a:cubicBezTo>
                  <a:cubicBezTo>
                    <a:pt x="2280" y="2952"/>
                    <a:pt x="2772" y="2721"/>
                    <a:pt x="3084" y="2282"/>
                  </a:cubicBezTo>
                  <a:cubicBezTo>
                    <a:pt x="2166" y="1743"/>
                    <a:pt x="1424" y="950"/>
                    <a:pt x="94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55"/>
            <p:cNvSpPr/>
            <p:nvPr/>
          </p:nvSpPr>
          <p:spPr>
            <a:xfrm>
              <a:off x="4511950" y="3847725"/>
              <a:ext cx="51900" cy="79850"/>
            </a:xfrm>
            <a:custGeom>
              <a:rect b="b" l="l" r="r" t="t"/>
              <a:pathLst>
                <a:path extrusionOk="0" h="3194" w="2076">
                  <a:moveTo>
                    <a:pt x="1613" y="0"/>
                  </a:moveTo>
                  <a:cubicBezTo>
                    <a:pt x="775" y="0"/>
                    <a:pt x="38" y="670"/>
                    <a:pt x="20" y="1564"/>
                  </a:cubicBezTo>
                  <a:cubicBezTo>
                    <a:pt x="0" y="2480"/>
                    <a:pt x="746" y="3193"/>
                    <a:pt x="1611" y="3193"/>
                  </a:cubicBezTo>
                  <a:cubicBezTo>
                    <a:pt x="1743" y="3193"/>
                    <a:pt x="1877" y="3177"/>
                    <a:pt x="2012" y="3142"/>
                  </a:cubicBezTo>
                  <a:cubicBezTo>
                    <a:pt x="1888" y="2681"/>
                    <a:pt x="1824" y="2205"/>
                    <a:pt x="1821" y="1726"/>
                  </a:cubicBezTo>
                  <a:cubicBezTo>
                    <a:pt x="1821" y="1164"/>
                    <a:pt x="1907" y="605"/>
                    <a:pt x="2075" y="69"/>
                  </a:cubicBezTo>
                  <a:cubicBezTo>
                    <a:pt x="1920" y="22"/>
                    <a:pt x="1765" y="0"/>
                    <a:pt x="161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55"/>
            <p:cNvSpPr/>
            <p:nvPr/>
          </p:nvSpPr>
          <p:spPr>
            <a:xfrm>
              <a:off x="4546300" y="3750125"/>
              <a:ext cx="81850" cy="74850"/>
            </a:xfrm>
            <a:custGeom>
              <a:rect b="b" l="l" r="r" t="t"/>
              <a:pathLst>
                <a:path extrusionOk="0" h="2994" w="3274">
                  <a:moveTo>
                    <a:pt x="1880" y="1"/>
                  </a:moveTo>
                  <a:cubicBezTo>
                    <a:pt x="1477" y="1"/>
                    <a:pt x="1071" y="152"/>
                    <a:pt x="755" y="469"/>
                  </a:cubicBezTo>
                  <a:cubicBezTo>
                    <a:pt x="1" y="1220"/>
                    <a:pt x="182" y="2485"/>
                    <a:pt x="1119" y="2994"/>
                  </a:cubicBezTo>
                  <a:cubicBezTo>
                    <a:pt x="1618" y="2080"/>
                    <a:pt x="2366" y="1327"/>
                    <a:pt x="3274" y="819"/>
                  </a:cubicBezTo>
                  <a:cubicBezTo>
                    <a:pt x="2977" y="285"/>
                    <a:pt x="2432" y="1"/>
                    <a:pt x="188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55"/>
            <p:cNvSpPr/>
            <p:nvPr/>
          </p:nvSpPr>
          <p:spPr>
            <a:xfrm>
              <a:off x="4575025" y="3772325"/>
              <a:ext cx="37050" cy="35450"/>
            </a:xfrm>
            <a:custGeom>
              <a:rect b="b" l="l" r="r" t="t"/>
              <a:pathLst>
                <a:path extrusionOk="0" h="1418" w="1482">
                  <a:moveTo>
                    <a:pt x="832" y="1"/>
                  </a:moveTo>
                  <a:cubicBezTo>
                    <a:pt x="491" y="1"/>
                    <a:pt x="192" y="226"/>
                    <a:pt x="96" y="553"/>
                  </a:cubicBezTo>
                  <a:cubicBezTo>
                    <a:pt x="0" y="882"/>
                    <a:pt x="133" y="1234"/>
                    <a:pt x="423" y="1417"/>
                  </a:cubicBezTo>
                  <a:cubicBezTo>
                    <a:pt x="726" y="1017"/>
                    <a:pt x="1083" y="661"/>
                    <a:pt x="1482" y="357"/>
                  </a:cubicBezTo>
                  <a:cubicBezTo>
                    <a:pt x="1342" y="136"/>
                    <a:pt x="1098" y="1"/>
                    <a:pt x="835" y="1"/>
                  </a:cubicBezTo>
                  <a:cubicBezTo>
                    <a:pt x="834" y="1"/>
                    <a:pt x="833" y="1"/>
                    <a:pt x="83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55"/>
            <p:cNvSpPr/>
            <p:nvPr/>
          </p:nvSpPr>
          <p:spPr>
            <a:xfrm>
              <a:off x="4777950" y="3973600"/>
              <a:ext cx="34825" cy="32950"/>
            </a:xfrm>
            <a:custGeom>
              <a:rect b="b" l="l" r="r" t="t"/>
              <a:pathLst>
                <a:path extrusionOk="0" h="1318" w="1393">
                  <a:moveTo>
                    <a:pt x="1087" y="1"/>
                  </a:moveTo>
                  <a:cubicBezTo>
                    <a:pt x="778" y="412"/>
                    <a:pt x="412" y="778"/>
                    <a:pt x="1" y="1088"/>
                  </a:cubicBezTo>
                  <a:cubicBezTo>
                    <a:pt x="3" y="1090"/>
                    <a:pt x="3" y="1091"/>
                    <a:pt x="6" y="1093"/>
                  </a:cubicBezTo>
                  <a:cubicBezTo>
                    <a:pt x="155" y="1243"/>
                    <a:pt x="352" y="1318"/>
                    <a:pt x="549" y="1318"/>
                  </a:cubicBezTo>
                  <a:cubicBezTo>
                    <a:pt x="746" y="1318"/>
                    <a:pt x="943" y="1243"/>
                    <a:pt x="1093" y="1093"/>
                  </a:cubicBezTo>
                  <a:cubicBezTo>
                    <a:pt x="1393" y="793"/>
                    <a:pt x="1393" y="305"/>
                    <a:pt x="1093" y="6"/>
                  </a:cubicBezTo>
                  <a:cubicBezTo>
                    <a:pt x="1091" y="5"/>
                    <a:pt x="1088" y="3"/>
                    <a:pt x="108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55"/>
            <p:cNvSpPr/>
            <p:nvPr/>
          </p:nvSpPr>
          <p:spPr>
            <a:xfrm>
              <a:off x="4831000" y="3868425"/>
              <a:ext cx="21175" cy="38475"/>
            </a:xfrm>
            <a:custGeom>
              <a:rect b="b" l="l" r="r" t="t"/>
              <a:pathLst>
                <a:path extrusionOk="0" h="1539" w="847">
                  <a:moveTo>
                    <a:pt x="78" y="1"/>
                  </a:moveTo>
                  <a:cubicBezTo>
                    <a:pt x="51" y="1"/>
                    <a:pt x="25" y="6"/>
                    <a:pt x="1" y="8"/>
                  </a:cubicBezTo>
                  <a:cubicBezTo>
                    <a:pt x="50" y="303"/>
                    <a:pt x="76" y="600"/>
                    <a:pt x="78" y="898"/>
                  </a:cubicBezTo>
                  <a:cubicBezTo>
                    <a:pt x="77" y="1111"/>
                    <a:pt x="63" y="1324"/>
                    <a:pt x="38" y="1535"/>
                  </a:cubicBezTo>
                  <a:cubicBezTo>
                    <a:pt x="51" y="1535"/>
                    <a:pt x="65" y="1539"/>
                    <a:pt x="78" y="1539"/>
                  </a:cubicBezTo>
                  <a:cubicBezTo>
                    <a:pt x="503" y="1539"/>
                    <a:pt x="846" y="1195"/>
                    <a:pt x="846" y="770"/>
                  </a:cubicBezTo>
                  <a:cubicBezTo>
                    <a:pt x="846" y="346"/>
                    <a:pt x="503" y="1"/>
                    <a:pt x="7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55"/>
            <p:cNvSpPr/>
            <p:nvPr/>
          </p:nvSpPr>
          <p:spPr>
            <a:xfrm>
              <a:off x="4774950" y="3768950"/>
              <a:ext cx="37675" cy="35175"/>
            </a:xfrm>
            <a:custGeom>
              <a:rect b="b" l="l" r="r" t="t"/>
              <a:pathLst>
                <a:path extrusionOk="0" h="1407" w="1507">
                  <a:moveTo>
                    <a:pt x="662" y="0"/>
                  </a:moveTo>
                  <a:cubicBezTo>
                    <a:pt x="468" y="0"/>
                    <a:pt x="275" y="73"/>
                    <a:pt x="126" y="219"/>
                  </a:cubicBezTo>
                  <a:cubicBezTo>
                    <a:pt x="75" y="270"/>
                    <a:pt x="34" y="327"/>
                    <a:pt x="1" y="390"/>
                  </a:cubicBezTo>
                  <a:cubicBezTo>
                    <a:pt x="407" y="678"/>
                    <a:pt x="773" y="1021"/>
                    <a:pt x="1088" y="1406"/>
                  </a:cubicBezTo>
                  <a:cubicBezTo>
                    <a:pt x="1132" y="1378"/>
                    <a:pt x="1174" y="1343"/>
                    <a:pt x="1213" y="1305"/>
                  </a:cubicBezTo>
                  <a:cubicBezTo>
                    <a:pt x="1506" y="1005"/>
                    <a:pt x="1504" y="522"/>
                    <a:pt x="1206" y="225"/>
                  </a:cubicBezTo>
                  <a:cubicBezTo>
                    <a:pt x="1055" y="76"/>
                    <a:pt x="859" y="0"/>
                    <a:pt x="66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55"/>
            <p:cNvSpPr/>
            <p:nvPr/>
          </p:nvSpPr>
          <p:spPr>
            <a:xfrm>
              <a:off x="4668600" y="3727475"/>
              <a:ext cx="46400" cy="27400"/>
            </a:xfrm>
            <a:custGeom>
              <a:rect b="b" l="l" r="r" t="t"/>
              <a:pathLst>
                <a:path extrusionOk="0" h="1096" w="1856">
                  <a:moveTo>
                    <a:pt x="940" y="0"/>
                  </a:moveTo>
                  <a:cubicBezTo>
                    <a:pt x="938" y="0"/>
                    <a:pt x="937" y="0"/>
                    <a:pt x="936" y="0"/>
                  </a:cubicBezTo>
                  <a:cubicBezTo>
                    <a:pt x="935" y="0"/>
                    <a:pt x="935" y="0"/>
                    <a:pt x="934" y="0"/>
                  </a:cubicBezTo>
                  <a:cubicBezTo>
                    <a:pt x="372" y="0"/>
                    <a:pt x="1" y="586"/>
                    <a:pt x="241" y="1095"/>
                  </a:cubicBezTo>
                  <a:cubicBezTo>
                    <a:pt x="514" y="1052"/>
                    <a:pt x="789" y="1029"/>
                    <a:pt x="1065" y="1028"/>
                  </a:cubicBezTo>
                  <a:cubicBezTo>
                    <a:pt x="1260" y="1028"/>
                    <a:pt x="1454" y="1037"/>
                    <a:pt x="1648" y="1058"/>
                  </a:cubicBezTo>
                  <a:cubicBezTo>
                    <a:pt x="1856" y="554"/>
                    <a:pt x="1484" y="0"/>
                    <a:pt x="94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55"/>
            <p:cNvSpPr/>
            <p:nvPr/>
          </p:nvSpPr>
          <p:spPr>
            <a:xfrm>
              <a:off x="4672775" y="4026700"/>
              <a:ext cx="38475" cy="21150"/>
            </a:xfrm>
            <a:custGeom>
              <a:rect b="b" l="l" r="r" t="t"/>
              <a:pathLst>
                <a:path extrusionOk="0" h="846" w="1539">
                  <a:moveTo>
                    <a:pt x="8" y="0"/>
                  </a:moveTo>
                  <a:cubicBezTo>
                    <a:pt x="6" y="25"/>
                    <a:pt x="1" y="52"/>
                    <a:pt x="1" y="78"/>
                  </a:cubicBezTo>
                  <a:cubicBezTo>
                    <a:pt x="1" y="502"/>
                    <a:pt x="345" y="846"/>
                    <a:pt x="770" y="846"/>
                  </a:cubicBezTo>
                  <a:cubicBezTo>
                    <a:pt x="1195" y="846"/>
                    <a:pt x="1538" y="502"/>
                    <a:pt x="1538" y="78"/>
                  </a:cubicBezTo>
                  <a:cubicBezTo>
                    <a:pt x="1538" y="63"/>
                    <a:pt x="1535" y="51"/>
                    <a:pt x="1535" y="37"/>
                  </a:cubicBezTo>
                  <a:cubicBezTo>
                    <a:pt x="1324" y="63"/>
                    <a:pt x="1111" y="76"/>
                    <a:pt x="898" y="78"/>
                  </a:cubicBezTo>
                  <a:cubicBezTo>
                    <a:pt x="600" y="75"/>
                    <a:pt x="303" y="49"/>
                    <a:pt x="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55"/>
            <p:cNvSpPr/>
            <p:nvPr/>
          </p:nvSpPr>
          <p:spPr>
            <a:xfrm>
              <a:off x="4571000" y="3970600"/>
              <a:ext cx="37450" cy="36150"/>
            </a:xfrm>
            <a:custGeom>
              <a:rect b="b" l="l" r="r" t="t"/>
              <a:pathLst>
                <a:path extrusionOk="0" h="1446" w="1498">
                  <a:moveTo>
                    <a:pt x="482" y="1"/>
                  </a:moveTo>
                  <a:cubicBezTo>
                    <a:pt x="419" y="34"/>
                    <a:pt x="361" y="76"/>
                    <a:pt x="311" y="126"/>
                  </a:cubicBezTo>
                  <a:cubicBezTo>
                    <a:pt x="4" y="424"/>
                    <a:pt x="1" y="916"/>
                    <a:pt x="304" y="1219"/>
                  </a:cubicBezTo>
                  <a:cubicBezTo>
                    <a:pt x="454" y="1370"/>
                    <a:pt x="651" y="1445"/>
                    <a:pt x="848" y="1445"/>
                  </a:cubicBezTo>
                  <a:cubicBezTo>
                    <a:pt x="1048" y="1445"/>
                    <a:pt x="1247" y="1368"/>
                    <a:pt x="1397" y="1213"/>
                  </a:cubicBezTo>
                  <a:cubicBezTo>
                    <a:pt x="1435" y="1175"/>
                    <a:pt x="1468" y="1132"/>
                    <a:pt x="1498" y="1088"/>
                  </a:cubicBezTo>
                  <a:cubicBezTo>
                    <a:pt x="1111" y="773"/>
                    <a:pt x="770" y="407"/>
                    <a:pt x="48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55"/>
            <p:cNvSpPr/>
            <p:nvPr/>
          </p:nvSpPr>
          <p:spPr>
            <a:xfrm>
              <a:off x="4529775" y="3868425"/>
              <a:ext cx="29400" cy="38500"/>
            </a:xfrm>
            <a:custGeom>
              <a:rect b="b" l="l" r="r" t="t"/>
              <a:pathLst>
                <a:path extrusionOk="0" h="1540" w="1176">
                  <a:moveTo>
                    <a:pt x="848" y="1"/>
                  </a:moveTo>
                  <a:cubicBezTo>
                    <a:pt x="365" y="1"/>
                    <a:pt x="0" y="441"/>
                    <a:pt x="93" y="916"/>
                  </a:cubicBezTo>
                  <a:cubicBezTo>
                    <a:pt x="166" y="1290"/>
                    <a:pt x="493" y="1539"/>
                    <a:pt x="848" y="1539"/>
                  </a:cubicBezTo>
                  <a:cubicBezTo>
                    <a:pt x="945" y="1539"/>
                    <a:pt x="1044" y="1521"/>
                    <a:pt x="1140" y="1481"/>
                  </a:cubicBezTo>
                  <a:cubicBezTo>
                    <a:pt x="1089" y="1013"/>
                    <a:pt x="1101" y="540"/>
                    <a:pt x="1176" y="74"/>
                  </a:cubicBezTo>
                  <a:cubicBezTo>
                    <a:pt x="1075" y="26"/>
                    <a:pt x="965" y="2"/>
                    <a:pt x="852" y="1"/>
                  </a:cubicBezTo>
                  <a:cubicBezTo>
                    <a:pt x="851" y="1"/>
                    <a:pt x="849" y="1"/>
                    <a:pt x="84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55"/>
            <p:cNvSpPr/>
            <p:nvPr/>
          </p:nvSpPr>
          <p:spPr>
            <a:xfrm>
              <a:off x="4576700" y="3772350"/>
              <a:ext cx="237050" cy="237075"/>
            </a:xfrm>
            <a:custGeom>
              <a:rect b="b" l="l" r="r" t="t"/>
              <a:pathLst>
                <a:path extrusionOk="0" h="9483" w="9482">
                  <a:moveTo>
                    <a:pt x="4742" y="1"/>
                  </a:moveTo>
                  <a:cubicBezTo>
                    <a:pt x="2123" y="1"/>
                    <a:pt x="1" y="2124"/>
                    <a:pt x="1" y="4741"/>
                  </a:cubicBezTo>
                  <a:cubicBezTo>
                    <a:pt x="1" y="7359"/>
                    <a:pt x="2124" y="9482"/>
                    <a:pt x="4742" y="9482"/>
                  </a:cubicBezTo>
                  <a:cubicBezTo>
                    <a:pt x="7359" y="9482"/>
                    <a:pt x="9482" y="7359"/>
                    <a:pt x="9482" y="4741"/>
                  </a:cubicBezTo>
                  <a:cubicBezTo>
                    <a:pt x="9482" y="2123"/>
                    <a:pt x="7360" y="1"/>
                    <a:pt x="474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55"/>
            <p:cNvSpPr/>
            <p:nvPr/>
          </p:nvSpPr>
          <p:spPr>
            <a:xfrm>
              <a:off x="4589500" y="3785175"/>
              <a:ext cx="211425" cy="211400"/>
            </a:xfrm>
            <a:custGeom>
              <a:rect b="b" l="l" r="r" t="t"/>
              <a:pathLst>
                <a:path extrusionOk="0" h="8456" w="8457">
                  <a:moveTo>
                    <a:pt x="4229" y="1"/>
                  </a:moveTo>
                  <a:cubicBezTo>
                    <a:pt x="1894" y="1"/>
                    <a:pt x="1" y="1894"/>
                    <a:pt x="1" y="4228"/>
                  </a:cubicBezTo>
                  <a:cubicBezTo>
                    <a:pt x="1" y="6563"/>
                    <a:pt x="1894" y="8456"/>
                    <a:pt x="4229" y="8456"/>
                  </a:cubicBezTo>
                  <a:cubicBezTo>
                    <a:pt x="6563" y="8456"/>
                    <a:pt x="8457" y="6563"/>
                    <a:pt x="8457" y="4228"/>
                  </a:cubicBezTo>
                  <a:cubicBezTo>
                    <a:pt x="8457" y="1894"/>
                    <a:pt x="6564" y="1"/>
                    <a:pt x="422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8" name="Google Shape;2328;p55"/>
          <p:cNvGrpSpPr/>
          <p:nvPr/>
        </p:nvGrpSpPr>
        <p:grpSpPr>
          <a:xfrm>
            <a:off x="1783178" y="2827013"/>
            <a:ext cx="368250" cy="364375"/>
            <a:chOff x="5525325" y="3709150"/>
            <a:chExt cx="368250" cy="364375"/>
          </a:xfrm>
        </p:grpSpPr>
        <p:sp>
          <p:nvSpPr>
            <p:cNvPr id="2329" name="Google Shape;2329;p55"/>
            <p:cNvSpPr/>
            <p:nvPr/>
          </p:nvSpPr>
          <p:spPr>
            <a:xfrm>
              <a:off x="5567575" y="3750975"/>
              <a:ext cx="79925" cy="76875"/>
            </a:xfrm>
            <a:custGeom>
              <a:rect b="b" l="l" r="r" t="t"/>
              <a:pathLst>
                <a:path extrusionOk="0" h="3075" w="3197">
                  <a:moveTo>
                    <a:pt x="1659" y="1"/>
                  </a:moveTo>
                  <a:cubicBezTo>
                    <a:pt x="1037" y="1"/>
                    <a:pt x="476" y="375"/>
                    <a:pt x="239" y="949"/>
                  </a:cubicBezTo>
                  <a:cubicBezTo>
                    <a:pt x="1" y="1524"/>
                    <a:pt x="133" y="2185"/>
                    <a:pt x="573" y="2625"/>
                  </a:cubicBezTo>
                  <a:cubicBezTo>
                    <a:pt x="866" y="2918"/>
                    <a:pt x="1260" y="3074"/>
                    <a:pt x="1660" y="3074"/>
                  </a:cubicBezTo>
                  <a:cubicBezTo>
                    <a:pt x="1858" y="3074"/>
                    <a:pt x="2058" y="3036"/>
                    <a:pt x="2248" y="2957"/>
                  </a:cubicBezTo>
                  <a:cubicBezTo>
                    <a:pt x="2822" y="2719"/>
                    <a:pt x="3197" y="2158"/>
                    <a:pt x="3197" y="1537"/>
                  </a:cubicBezTo>
                  <a:cubicBezTo>
                    <a:pt x="3195" y="688"/>
                    <a:pt x="2507" y="1"/>
                    <a:pt x="165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55"/>
            <p:cNvSpPr/>
            <p:nvPr/>
          </p:nvSpPr>
          <p:spPr>
            <a:xfrm>
              <a:off x="5525325" y="3852875"/>
              <a:ext cx="79950" cy="76925"/>
            </a:xfrm>
            <a:custGeom>
              <a:rect b="b" l="l" r="r" t="t"/>
              <a:pathLst>
                <a:path extrusionOk="0" h="3077" w="3198">
                  <a:moveTo>
                    <a:pt x="1660" y="0"/>
                  </a:moveTo>
                  <a:cubicBezTo>
                    <a:pt x="1038" y="0"/>
                    <a:pt x="477" y="376"/>
                    <a:pt x="239" y="950"/>
                  </a:cubicBezTo>
                  <a:cubicBezTo>
                    <a:pt x="1" y="1525"/>
                    <a:pt x="133" y="2186"/>
                    <a:pt x="573" y="2626"/>
                  </a:cubicBezTo>
                  <a:cubicBezTo>
                    <a:pt x="867" y="2920"/>
                    <a:pt x="1260" y="3077"/>
                    <a:pt x="1661" y="3077"/>
                  </a:cubicBezTo>
                  <a:cubicBezTo>
                    <a:pt x="1859" y="3077"/>
                    <a:pt x="2059" y="3038"/>
                    <a:pt x="2249" y="2960"/>
                  </a:cubicBezTo>
                  <a:cubicBezTo>
                    <a:pt x="2824" y="2721"/>
                    <a:pt x="3198" y="2161"/>
                    <a:pt x="3198" y="1538"/>
                  </a:cubicBezTo>
                  <a:cubicBezTo>
                    <a:pt x="3198" y="689"/>
                    <a:pt x="2509" y="0"/>
                    <a:pt x="166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55"/>
            <p:cNvSpPr/>
            <p:nvPr/>
          </p:nvSpPr>
          <p:spPr>
            <a:xfrm>
              <a:off x="5669100" y="3709150"/>
              <a:ext cx="79900" cy="76875"/>
            </a:xfrm>
            <a:custGeom>
              <a:rect b="b" l="l" r="r" t="t"/>
              <a:pathLst>
                <a:path extrusionOk="0" h="3075" w="3196">
                  <a:moveTo>
                    <a:pt x="1656" y="1"/>
                  </a:moveTo>
                  <a:cubicBezTo>
                    <a:pt x="1035" y="1"/>
                    <a:pt x="477" y="375"/>
                    <a:pt x="239" y="948"/>
                  </a:cubicBezTo>
                  <a:cubicBezTo>
                    <a:pt x="1" y="1523"/>
                    <a:pt x="131" y="2184"/>
                    <a:pt x="572" y="2623"/>
                  </a:cubicBezTo>
                  <a:cubicBezTo>
                    <a:pt x="866" y="2918"/>
                    <a:pt x="1258" y="3075"/>
                    <a:pt x="1658" y="3075"/>
                  </a:cubicBezTo>
                  <a:cubicBezTo>
                    <a:pt x="1856" y="3075"/>
                    <a:pt x="2056" y="3036"/>
                    <a:pt x="2246" y="2957"/>
                  </a:cubicBezTo>
                  <a:cubicBezTo>
                    <a:pt x="2820" y="2720"/>
                    <a:pt x="3196" y="2160"/>
                    <a:pt x="3196" y="1539"/>
                  </a:cubicBezTo>
                  <a:cubicBezTo>
                    <a:pt x="3196" y="689"/>
                    <a:pt x="2508" y="1"/>
                    <a:pt x="1659" y="1"/>
                  </a:cubicBezTo>
                  <a:cubicBezTo>
                    <a:pt x="1658" y="1"/>
                    <a:pt x="1657" y="1"/>
                    <a:pt x="165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55"/>
            <p:cNvSpPr/>
            <p:nvPr/>
          </p:nvSpPr>
          <p:spPr>
            <a:xfrm>
              <a:off x="5771400" y="3954800"/>
              <a:ext cx="79950" cy="76900"/>
            </a:xfrm>
            <a:custGeom>
              <a:rect b="b" l="l" r="r" t="t"/>
              <a:pathLst>
                <a:path extrusionOk="0" h="3076" w="3198">
                  <a:moveTo>
                    <a:pt x="1660" y="1"/>
                  </a:moveTo>
                  <a:cubicBezTo>
                    <a:pt x="1038" y="1"/>
                    <a:pt x="477" y="375"/>
                    <a:pt x="239" y="949"/>
                  </a:cubicBezTo>
                  <a:cubicBezTo>
                    <a:pt x="1" y="1524"/>
                    <a:pt x="133" y="2185"/>
                    <a:pt x="573" y="2625"/>
                  </a:cubicBezTo>
                  <a:cubicBezTo>
                    <a:pt x="867" y="2919"/>
                    <a:pt x="1260" y="3076"/>
                    <a:pt x="1660" y="3076"/>
                  </a:cubicBezTo>
                  <a:cubicBezTo>
                    <a:pt x="1858" y="3076"/>
                    <a:pt x="2058" y="3037"/>
                    <a:pt x="2248" y="2958"/>
                  </a:cubicBezTo>
                  <a:cubicBezTo>
                    <a:pt x="2822" y="2720"/>
                    <a:pt x="3198" y="2159"/>
                    <a:pt x="3198" y="1538"/>
                  </a:cubicBezTo>
                  <a:cubicBezTo>
                    <a:pt x="3198" y="689"/>
                    <a:pt x="2509" y="1"/>
                    <a:pt x="166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55"/>
            <p:cNvSpPr/>
            <p:nvPr/>
          </p:nvSpPr>
          <p:spPr>
            <a:xfrm>
              <a:off x="5813650" y="3852875"/>
              <a:ext cx="79925" cy="76925"/>
            </a:xfrm>
            <a:custGeom>
              <a:rect b="b" l="l" r="r" t="t"/>
              <a:pathLst>
                <a:path extrusionOk="0" h="3077" w="3197">
                  <a:moveTo>
                    <a:pt x="1659" y="0"/>
                  </a:moveTo>
                  <a:cubicBezTo>
                    <a:pt x="1037" y="0"/>
                    <a:pt x="476" y="376"/>
                    <a:pt x="238" y="950"/>
                  </a:cubicBezTo>
                  <a:cubicBezTo>
                    <a:pt x="1" y="1525"/>
                    <a:pt x="132" y="2186"/>
                    <a:pt x="572" y="2626"/>
                  </a:cubicBezTo>
                  <a:cubicBezTo>
                    <a:pt x="866" y="2920"/>
                    <a:pt x="1260" y="3077"/>
                    <a:pt x="1660" y="3077"/>
                  </a:cubicBezTo>
                  <a:cubicBezTo>
                    <a:pt x="1858" y="3077"/>
                    <a:pt x="2058" y="3038"/>
                    <a:pt x="2248" y="2960"/>
                  </a:cubicBezTo>
                  <a:cubicBezTo>
                    <a:pt x="2822" y="2721"/>
                    <a:pt x="3197" y="2161"/>
                    <a:pt x="3197" y="1538"/>
                  </a:cubicBezTo>
                  <a:cubicBezTo>
                    <a:pt x="3197" y="689"/>
                    <a:pt x="2508" y="2"/>
                    <a:pt x="1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55"/>
            <p:cNvSpPr/>
            <p:nvPr/>
          </p:nvSpPr>
          <p:spPr>
            <a:xfrm>
              <a:off x="5669900" y="3996625"/>
              <a:ext cx="79975" cy="76900"/>
            </a:xfrm>
            <a:custGeom>
              <a:rect b="b" l="l" r="r" t="t"/>
              <a:pathLst>
                <a:path extrusionOk="0" h="3076" w="3199">
                  <a:moveTo>
                    <a:pt x="1660" y="0"/>
                  </a:moveTo>
                  <a:cubicBezTo>
                    <a:pt x="1038" y="0"/>
                    <a:pt x="477" y="375"/>
                    <a:pt x="239" y="949"/>
                  </a:cubicBezTo>
                  <a:cubicBezTo>
                    <a:pt x="1" y="1524"/>
                    <a:pt x="132" y="2185"/>
                    <a:pt x="573" y="2626"/>
                  </a:cubicBezTo>
                  <a:cubicBezTo>
                    <a:pt x="867" y="2919"/>
                    <a:pt x="1260" y="3076"/>
                    <a:pt x="1660" y="3076"/>
                  </a:cubicBezTo>
                  <a:cubicBezTo>
                    <a:pt x="1858" y="3076"/>
                    <a:pt x="2058" y="3037"/>
                    <a:pt x="2248" y="2958"/>
                  </a:cubicBezTo>
                  <a:cubicBezTo>
                    <a:pt x="2822" y="2720"/>
                    <a:pt x="3197" y="2161"/>
                    <a:pt x="3197" y="1538"/>
                  </a:cubicBezTo>
                  <a:cubicBezTo>
                    <a:pt x="3198" y="689"/>
                    <a:pt x="2510" y="0"/>
                    <a:pt x="166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55"/>
            <p:cNvSpPr/>
            <p:nvPr/>
          </p:nvSpPr>
          <p:spPr>
            <a:xfrm>
              <a:off x="5741500" y="3745725"/>
              <a:ext cx="114975" cy="115000"/>
            </a:xfrm>
            <a:custGeom>
              <a:rect b="b" l="l" r="r" t="t"/>
              <a:pathLst>
                <a:path extrusionOk="0" h="4600" w="4599">
                  <a:moveTo>
                    <a:pt x="294" y="1"/>
                  </a:moveTo>
                  <a:cubicBezTo>
                    <a:pt x="295" y="25"/>
                    <a:pt x="301" y="49"/>
                    <a:pt x="301" y="76"/>
                  </a:cubicBezTo>
                  <a:cubicBezTo>
                    <a:pt x="301" y="402"/>
                    <a:pt x="195" y="721"/>
                    <a:pt x="0" y="984"/>
                  </a:cubicBezTo>
                  <a:cubicBezTo>
                    <a:pt x="1782" y="1427"/>
                    <a:pt x="3174" y="2817"/>
                    <a:pt x="3618" y="4599"/>
                  </a:cubicBezTo>
                  <a:cubicBezTo>
                    <a:pt x="3885" y="4397"/>
                    <a:pt x="4210" y="4286"/>
                    <a:pt x="4545" y="4286"/>
                  </a:cubicBezTo>
                  <a:cubicBezTo>
                    <a:pt x="4563" y="4286"/>
                    <a:pt x="4581" y="4291"/>
                    <a:pt x="4599" y="4291"/>
                  </a:cubicBezTo>
                  <a:cubicBezTo>
                    <a:pt x="4049" y="2185"/>
                    <a:pt x="2401" y="543"/>
                    <a:pt x="29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55"/>
            <p:cNvSpPr/>
            <p:nvPr/>
          </p:nvSpPr>
          <p:spPr>
            <a:xfrm>
              <a:off x="5565475" y="3921950"/>
              <a:ext cx="114975" cy="115150"/>
            </a:xfrm>
            <a:custGeom>
              <a:rect b="b" l="l" r="r" t="t"/>
              <a:pathLst>
                <a:path extrusionOk="0" h="4606" w="4599">
                  <a:moveTo>
                    <a:pt x="981" y="0"/>
                  </a:moveTo>
                  <a:cubicBezTo>
                    <a:pt x="714" y="203"/>
                    <a:pt x="389" y="312"/>
                    <a:pt x="54" y="312"/>
                  </a:cubicBezTo>
                  <a:cubicBezTo>
                    <a:pt x="36" y="312"/>
                    <a:pt x="19" y="308"/>
                    <a:pt x="0" y="307"/>
                  </a:cubicBezTo>
                  <a:lnTo>
                    <a:pt x="0" y="307"/>
                  </a:lnTo>
                  <a:cubicBezTo>
                    <a:pt x="551" y="2414"/>
                    <a:pt x="2198" y="4058"/>
                    <a:pt x="4307" y="4605"/>
                  </a:cubicBezTo>
                  <a:cubicBezTo>
                    <a:pt x="4306" y="4577"/>
                    <a:pt x="4299" y="4552"/>
                    <a:pt x="4299" y="4525"/>
                  </a:cubicBezTo>
                  <a:cubicBezTo>
                    <a:pt x="4299" y="4198"/>
                    <a:pt x="4404" y="3880"/>
                    <a:pt x="4599" y="3616"/>
                  </a:cubicBezTo>
                  <a:cubicBezTo>
                    <a:pt x="2817" y="3173"/>
                    <a:pt x="1425" y="1782"/>
                    <a:pt x="98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55"/>
            <p:cNvSpPr/>
            <p:nvPr/>
          </p:nvSpPr>
          <p:spPr>
            <a:xfrm>
              <a:off x="5742200" y="3993900"/>
              <a:ext cx="44600" cy="42900"/>
            </a:xfrm>
            <a:custGeom>
              <a:rect b="b" l="l" r="r" t="t"/>
              <a:pathLst>
                <a:path extrusionOk="0" h="1716" w="1784">
                  <a:moveTo>
                    <a:pt x="1293" y="0"/>
                  </a:moveTo>
                  <a:lnTo>
                    <a:pt x="1293" y="0"/>
                  </a:lnTo>
                  <a:cubicBezTo>
                    <a:pt x="1293" y="42"/>
                    <a:pt x="1296" y="84"/>
                    <a:pt x="1300" y="126"/>
                  </a:cubicBezTo>
                  <a:lnTo>
                    <a:pt x="1300" y="126"/>
                  </a:lnTo>
                  <a:cubicBezTo>
                    <a:pt x="1296" y="84"/>
                    <a:pt x="1294" y="42"/>
                    <a:pt x="1293" y="0"/>
                  </a:cubicBezTo>
                  <a:close/>
                  <a:moveTo>
                    <a:pt x="1300" y="126"/>
                  </a:moveTo>
                  <a:cubicBezTo>
                    <a:pt x="1302" y="146"/>
                    <a:pt x="1304" y="167"/>
                    <a:pt x="1306" y="187"/>
                  </a:cubicBezTo>
                  <a:cubicBezTo>
                    <a:pt x="899" y="429"/>
                    <a:pt x="459" y="613"/>
                    <a:pt x="0" y="730"/>
                  </a:cubicBezTo>
                  <a:cubicBezTo>
                    <a:pt x="198" y="996"/>
                    <a:pt x="305" y="1317"/>
                    <a:pt x="305" y="1647"/>
                  </a:cubicBezTo>
                  <a:cubicBezTo>
                    <a:pt x="305" y="1671"/>
                    <a:pt x="299" y="1693"/>
                    <a:pt x="297" y="1716"/>
                  </a:cubicBezTo>
                  <a:cubicBezTo>
                    <a:pt x="819" y="1577"/>
                    <a:pt x="1319" y="1370"/>
                    <a:pt x="1784" y="1099"/>
                  </a:cubicBezTo>
                  <a:cubicBezTo>
                    <a:pt x="1769" y="1086"/>
                    <a:pt x="1754" y="1075"/>
                    <a:pt x="1741" y="1061"/>
                  </a:cubicBezTo>
                  <a:cubicBezTo>
                    <a:pt x="1489" y="809"/>
                    <a:pt x="1334" y="478"/>
                    <a:pt x="1300" y="126"/>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55"/>
            <p:cNvSpPr/>
            <p:nvPr/>
          </p:nvSpPr>
          <p:spPr>
            <a:xfrm>
              <a:off x="5813525" y="3921875"/>
              <a:ext cx="42950" cy="45275"/>
            </a:xfrm>
            <a:custGeom>
              <a:rect b="b" l="l" r="r" t="t"/>
              <a:pathLst>
                <a:path extrusionOk="0" h="1811" w="1718">
                  <a:moveTo>
                    <a:pt x="1" y="1320"/>
                  </a:moveTo>
                  <a:lnTo>
                    <a:pt x="1" y="1320"/>
                  </a:lnTo>
                  <a:cubicBezTo>
                    <a:pt x="60" y="1321"/>
                    <a:pt x="121" y="1326"/>
                    <a:pt x="180" y="1333"/>
                  </a:cubicBezTo>
                  <a:lnTo>
                    <a:pt x="180" y="1333"/>
                  </a:lnTo>
                  <a:cubicBezTo>
                    <a:pt x="121" y="1325"/>
                    <a:pt x="61" y="1321"/>
                    <a:pt x="1" y="1320"/>
                  </a:cubicBezTo>
                  <a:close/>
                  <a:moveTo>
                    <a:pt x="734" y="1"/>
                  </a:moveTo>
                  <a:cubicBezTo>
                    <a:pt x="617" y="470"/>
                    <a:pt x="433" y="919"/>
                    <a:pt x="186" y="1334"/>
                  </a:cubicBezTo>
                  <a:cubicBezTo>
                    <a:pt x="184" y="1333"/>
                    <a:pt x="182" y="1333"/>
                    <a:pt x="180" y="1333"/>
                  </a:cubicBezTo>
                  <a:lnTo>
                    <a:pt x="180" y="1333"/>
                  </a:lnTo>
                  <a:cubicBezTo>
                    <a:pt x="513" y="1376"/>
                    <a:pt x="823" y="1528"/>
                    <a:pt x="1063" y="1768"/>
                  </a:cubicBezTo>
                  <a:cubicBezTo>
                    <a:pt x="1076" y="1782"/>
                    <a:pt x="1088" y="1796"/>
                    <a:pt x="1101" y="1811"/>
                  </a:cubicBezTo>
                  <a:cubicBezTo>
                    <a:pt x="1374" y="1341"/>
                    <a:pt x="1582" y="837"/>
                    <a:pt x="1718" y="310"/>
                  </a:cubicBezTo>
                  <a:lnTo>
                    <a:pt x="1718" y="310"/>
                  </a:lnTo>
                  <a:cubicBezTo>
                    <a:pt x="1700" y="311"/>
                    <a:pt x="1682" y="315"/>
                    <a:pt x="1664" y="315"/>
                  </a:cubicBezTo>
                  <a:cubicBezTo>
                    <a:pt x="1328" y="315"/>
                    <a:pt x="1001" y="206"/>
                    <a:pt x="73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55"/>
            <p:cNvSpPr/>
            <p:nvPr/>
          </p:nvSpPr>
          <p:spPr>
            <a:xfrm>
              <a:off x="5635150" y="3745925"/>
              <a:ext cx="44700" cy="42875"/>
            </a:xfrm>
            <a:custGeom>
              <a:rect b="b" l="l" r="r" t="t"/>
              <a:pathLst>
                <a:path extrusionOk="0" h="1715" w="1788">
                  <a:moveTo>
                    <a:pt x="1485" y="0"/>
                  </a:moveTo>
                  <a:cubicBezTo>
                    <a:pt x="965" y="136"/>
                    <a:pt x="465" y="342"/>
                    <a:pt x="0" y="614"/>
                  </a:cubicBezTo>
                  <a:cubicBezTo>
                    <a:pt x="14" y="627"/>
                    <a:pt x="30" y="638"/>
                    <a:pt x="43" y="652"/>
                  </a:cubicBezTo>
                  <a:cubicBezTo>
                    <a:pt x="281" y="890"/>
                    <a:pt x="433" y="1198"/>
                    <a:pt x="477" y="1528"/>
                  </a:cubicBezTo>
                  <a:lnTo>
                    <a:pt x="477" y="1528"/>
                  </a:lnTo>
                  <a:cubicBezTo>
                    <a:pt x="886" y="1285"/>
                    <a:pt x="1327" y="1103"/>
                    <a:pt x="1787" y="986"/>
                  </a:cubicBezTo>
                  <a:cubicBezTo>
                    <a:pt x="1587" y="720"/>
                    <a:pt x="1479" y="399"/>
                    <a:pt x="1479" y="68"/>
                  </a:cubicBezTo>
                  <a:cubicBezTo>
                    <a:pt x="1479" y="43"/>
                    <a:pt x="1484" y="22"/>
                    <a:pt x="1485" y="0"/>
                  </a:cubicBezTo>
                  <a:close/>
                  <a:moveTo>
                    <a:pt x="477" y="1528"/>
                  </a:moveTo>
                  <a:cubicBezTo>
                    <a:pt x="477" y="1528"/>
                    <a:pt x="477" y="1528"/>
                    <a:pt x="477" y="1528"/>
                  </a:cubicBezTo>
                  <a:cubicBezTo>
                    <a:pt x="486" y="1589"/>
                    <a:pt x="490" y="1650"/>
                    <a:pt x="491" y="1711"/>
                  </a:cubicBezTo>
                  <a:lnTo>
                    <a:pt x="491" y="1711"/>
                  </a:lnTo>
                  <a:cubicBezTo>
                    <a:pt x="490" y="1649"/>
                    <a:pt x="486" y="1588"/>
                    <a:pt x="477" y="1528"/>
                  </a:cubicBezTo>
                  <a:close/>
                  <a:moveTo>
                    <a:pt x="491" y="1711"/>
                  </a:moveTo>
                  <a:cubicBezTo>
                    <a:pt x="491" y="1712"/>
                    <a:pt x="491" y="1713"/>
                    <a:pt x="491" y="1715"/>
                  </a:cubicBezTo>
                  <a:lnTo>
                    <a:pt x="491" y="1713"/>
                  </a:lnTo>
                  <a:cubicBezTo>
                    <a:pt x="491" y="1713"/>
                    <a:pt x="491" y="1712"/>
                    <a:pt x="491" y="171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55"/>
            <p:cNvSpPr/>
            <p:nvPr/>
          </p:nvSpPr>
          <p:spPr>
            <a:xfrm>
              <a:off x="5565475" y="3815475"/>
              <a:ext cx="42950" cy="45300"/>
            </a:xfrm>
            <a:custGeom>
              <a:rect b="b" l="l" r="r" t="t"/>
              <a:pathLst>
                <a:path extrusionOk="0" h="1812" w="1718">
                  <a:moveTo>
                    <a:pt x="616" y="0"/>
                  </a:moveTo>
                  <a:cubicBezTo>
                    <a:pt x="344" y="470"/>
                    <a:pt x="136" y="976"/>
                    <a:pt x="0" y="1501"/>
                  </a:cubicBezTo>
                  <a:cubicBezTo>
                    <a:pt x="19" y="1501"/>
                    <a:pt x="36" y="1496"/>
                    <a:pt x="55" y="1496"/>
                  </a:cubicBezTo>
                  <a:cubicBezTo>
                    <a:pt x="390" y="1496"/>
                    <a:pt x="718" y="1607"/>
                    <a:pt x="984" y="1812"/>
                  </a:cubicBezTo>
                  <a:cubicBezTo>
                    <a:pt x="1101" y="1343"/>
                    <a:pt x="1285" y="894"/>
                    <a:pt x="1530" y="478"/>
                  </a:cubicBezTo>
                  <a:lnTo>
                    <a:pt x="1530" y="478"/>
                  </a:lnTo>
                  <a:cubicBezTo>
                    <a:pt x="1592" y="487"/>
                    <a:pt x="1654" y="492"/>
                    <a:pt x="1717" y="493"/>
                  </a:cubicBezTo>
                  <a:cubicBezTo>
                    <a:pt x="1655" y="491"/>
                    <a:pt x="1593" y="486"/>
                    <a:pt x="1531" y="478"/>
                  </a:cubicBezTo>
                  <a:cubicBezTo>
                    <a:pt x="1530" y="478"/>
                    <a:pt x="1530" y="478"/>
                    <a:pt x="1530" y="478"/>
                  </a:cubicBezTo>
                  <a:lnTo>
                    <a:pt x="1530" y="478"/>
                  </a:lnTo>
                  <a:cubicBezTo>
                    <a:pt x="1201" y="433"/>
                    <a:pt x="893" y="281"/>
                    <a:pt x="655" y="45"/>
                  </a:cubicBezTo>
                  <a:cubicBezTo>
                    <a:pt x="642" y="30"/>
                    <a:pt x="631" y="15"/>
                    <a:pt x="61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1" name="Google Shape;2341;p55"/>
          <p:cNvGrpSpPr/>
          <p:nvPr/>
        </p:nvGrpSpPr>
        <p:grpSpPr>
          <a:xfrm>
            <a:off x="1113325" y="3528300"/>
            <a:ext cx="354675" cy="357500"/>
            <a:chOff x="1383825" y="3664200"/>
            <a:chExt cx="354675" cy="357500"/>
          </a:xfrm>
        </p:grpSpPr>
        <p:sp>
          <p:nvSpPr>
            <p:cNvPr id="2342" name="Google Shape;2342;p55"/>
            <p:cNvSpPr/>
            <p:nvPr/>
          </p:nvSpPr>
          <p:spPr>
            <a:xfrm>
              <a:off x="1519150" y="3726550"/>
              <a:ext cx="219350" cy="295150"/>
            </a:xfrm>
            <a:custGeom>
              <a:rect b="b" l="l" r="r" t="t"/>
              <a:pathLst>
                <a:path extrusionOk="0" h="11806" w="8774">
                  <a:moveTo>
                    <a:pt x="447" y="1"/>
                  </a:moveTo>
                  <a:cubicBezTo>
                    <a:pt x="369" y="1"/>
                    <a:pt x="289" y="24"/>
                    <a:pt x="221" y="73"/>
                  </a:cubicBezTo>
                  <a:cubicBezTo>
                    <a:pt x="46" y="196"/>
                    <a:pt x="1" y="436"/>
                    <a:pt x="120" y="613"/>
                  </a:cubicBezTo>
                  <a:lnTo>
                    <a:pt x="7543" y="11528"/>
                  </a:lnTo>
                  <a:cubicBezTo>
                    <a:pt x="7663" y="11708"/>
                    <a:pt x="7861" y="11805"/>
                    <a:pt x="8063" y="11805"/>
                  </a:cubicBezTo>
                  <a:cubicBezTo>
                    <a:pt x="8187" y="11805"/>
                    <a:pt x="8312" y="11768"/>
                    <a:pt x="8422" y="11691"/>
                  </a:cubicBezTo>
                  <a:cubicBezTo>
                    <a:pt x="8710" y="11488"/>
                    <a:pt x="8774" y="11088"/>
                    <a:pt x="8564" y="10807"/>
                  </a:cubicBezTo>
                  <a:lnTo>
                    <a:pt x="763" y="159"/>
                  </a:lnTo>
                  <a:cubicBezTo>
                    <a:pt x="686" y="56"/>
                    <a:pt x="567" y="1"/>
                    <a:pt x="4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55"/>
            <p:cNvSpPr/>
            <p:nvPr/>
          </p:nvSpPr>
          <p:spPr>
            <a:xfrm>
              <a:off x="1561125" y="3726500"/>
              <a:ext cx="42000" cy="53300"/>
            </a:xfrm>
            <a:custGeom>
              <a:rect b="b" l="l" r="r" t="t"/>
              <a:pathLst>
                <a:path extrusionOk="0" h="2132" w="1680">
                  <a:moveTo>
                    <a:pt x="1234" y="0"/>
                  </a:moveTo>
                  <a:cubicBezTo>
                    <a:pt x="1113" y="0"/>
                    <a:pt x="994" y="56"/>
                    <a:pt x="916" y="161"/>
                  </a:cubicBezTo>
                  <a:lnTo>
                    <a:pt x="1" y="1410"/>
                  </a:lnTo>
                  <a:lnTo>
                    <a:pt x="527" y="2132"/>
                  </a:lnTo>
                  <a:lnTo>
                    <a:pt x="1560" y="615"/>
                  </a:lnTo>
                  <a:cubicBezTo>
                    <a:pt x="1680" y="438"/>
                    <a:pt x="1637" y="197"/>
                    <a:pt x="1461" y="73"/>
                  </a:cubicBezTo>
                  <a:cubicBezTo>
                    <a:pt x="1392" y="24"/>
                    <a:pt x="1313" y="0"/>
                    <a:pt x="123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55"/>
            <p:cNvSpPr/>
            <p:nvPr/>
          </p:nvSpPr>
          <p:spPr>
            <a:xfrm>
              <a:off x="1383825" y="3779775"/>
              <a:ext cx="177325" cy="241875"/>
            </a:xfrm>
            <a:custGeom>
              <a:rect b="b" l="l" r="r" t="t"/>
              <a:pathLst>
                <a:path extrusionOk="0" h="9675" w="7093">
                  <a:moveTo>
                    <a:pt x="6565" y="1"/>
                  </a:moveTo>
                  <a:lnTo>
                    <a:pt x="210" y="8677"/>
                  </a:lnTo>
                  <a:cubicBezTo>
                    <a:pt x="0" y="8959"/>
                    <a:pt x="64" y="9357"/>
                    <a:pt x="351" y="9559"/>
                  </a:cubicBezTo>
                  <a:cubicBezTo>
                    <a:pt x="461" y="9637"/>
                    <a:pt x="587" y="9674"/>
                    <a:pt x="711" y="9674"/>
                  </a:cubicBezTo>
                  <a:cubicBezTo>
                    <a:pt x="912" y="9674"/>
                    <a:pt x="1109" y="9578"/>
                    <a:pt x="1230" y="9399"/>
                  </a:cubicBezTo>
                  <a:lnTo>
                    <a:pt x="7093" y="777"/>
                  </a:lnTo>
                  <a:lnTo>
                    <a:pt x="656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55"/>
            <p:cNvSpPr/>
            <p:nvPr/>
          </p:nvSpPr>
          <p:spPr>
            <a:xfrm>
              <a:off x="1620700" y="3746175"/>
              <a:ext cx="28125" cy="58150"/>
            </a:xfrm>
            <a:custGeom>
              <a:rect b="b" l="l" r="r" t="t"/>
              <a:pathLst>
                <a:path extrusionOk="0" h="2326" w="1125">
                  <a:moveTo>
                    <a:pt x="782" y="0"/>
                  </a:moveTo>
                  <a:cubicBezTo>
                    <a:pt x="716" y="0"/>
                    <a:pt x="651" y="26"/>
                    <a:pt x="600" y="76"/>
                  </a:cubicBezTo>
                  <a:cubicBezTo>
                    <a:pt x="0" y="677"/>
                    <a:pt x="0" y="1649"/>
                    <a:pt x="600" y="2251"/>
                  </a:cubicBezTo>
                  <a:cubicBezTo>
                    <a:pt x="648" y="2299"/>
                    <a:pt x="713" y="2326"/>
                    <a:pt x="782" y="2326"/>
                  </a:cubicBezTo>
                  <a:cubicBezTo>
                    <a:pt x="1010" y="2326"/>
                    <a:pt x="1124" y="2049"/>
                    <a:pt x="962" y="1887"/>
                  </a:cubicBezTo>
                  <a:cubicBezTo>
                    <a:pt x="562" y="1487"/>
                    <a:pt x="562" y="839"/>
                    <a:pt x="962" y="439"/>
                  </a:cubicBezTo>
                  <a:cubicBezTo>
                    <a:pt x="1063" y="339"/>
                    <a:pt x="1063" y="177"/>
                    <a:pt x="962" y="76"/>
                  </a:cubicBezTo>
                  <a:cubicBezTo>
                    <a:pt x="913" y="26"/>
                    <a:pt x="847" y="0"/>
                    <a:pt x="782" y="0"/>
                  </a:cubicBezTo>
                  <a:close/>
                </a:path>
              </a:pathLst>
            </a:custGeom>
            <a:solidFill>
              <a:srgbClr val="ECF0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55"/>
            <p:cNvSpPr/>
            <p:nvPr/>
          </p:nvSpPr>
          <p:spPr>
            <a:xfrm>
              <a:off x="1518700" y="3680500"/>
              <a:ext cx="83725" cy="27250"/>
            </a:xfrm>
            <a:custGeom>
              <a:rect b="b" l="l" r="r" t="t"/>
              <a:pathLst>
                <a:path extrusionOk="0" h="1090" w="3349">
                  <a:moveTo>
                    <a:pt x="3068" y="1"/>
                  </a:moveTo>
                  <a:cubicBezTo>
                    <a:pt x="3002" y="1"/>
                    <a:pt x="2937" y="26"/>
                    <a:pt x="2887" y="75"/>
                  </a:cubicBezTo>
                  <a:cubicBezTo>
                    <a:pt x="2553" y="409"/>
                    <a:pt x="2113" y="576"/>
                    <a:pt x="1674" y="576"/>
                  </a:cubicBezTo>
                  <a:cubicBezTo>
                    <a:pt x="1235" y="576"/>
                    <a:pt x="795" y="409"/>
                    <a:pt x="461" y="75"/>
                  </a:cubicBezTo>
                  <a:cubicBezTo>
                    <a:pt x="412" y="27"/>
                    <a:pt x="347" y="2"/>
                    <a:pt x="283" y="2"/>
                  </a:cubicBezTo>
                  <a:cubicBezTo>
                    <a:pt x="217" y="2"/>
                    <a:pt x="151" y="28"/>
                    <a:pt x="101" y="78"/>
                  </a:cubicBezTo>
                  <a:cubicBezTo>
                    <a:pt x="2" y="176"/>
                    <a:pt x="1" y="337"/>
                    <a:pt x="99" y="437"/>
                  </a:cubicBezTo>
                  <a:cubicBezTo>
                    <a:pt x="515" y="854"/>
                    <a:pt x="1080" y="1089"/>
                    <a:pt x="1669" y="1089"/>
                  </a:cubicBezTo>
                  <a:cubicBezTo>
                    <a:pt x="1670" y="1089"/>
                    <a:pt x="1672" y="1089"/>
                    <a:pt x="1673" y="1089"/>
                  </a:cubicBezTo>
                  <a:cubicBezTo>
                    <a:pt x="2264" y="1089"/>
                    <a:pt x="2831" y="855"/>
                    <a:pt x="3249" y="437"/>
                  </a:cubicBezTo>
                  <a:cubicBezTo>
                    <a:pt x="3349" y="337"/>
                    <a:pt x="3349" y="175"/>
                    <a:pt x="3249" y="75"/>
                  </a:cubicBezTo>
                  <a:cubicBezTo>
                    <a:pt x="3199" y="26"/>
                    <a:pt x="3133" y="1"/>
                    <a:pt x="306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55"/>
            <p:cNvSpPr/>
            <p:nvPr/>
          </p:nvSpPr>
          <p:spPr>
            <a:xfrm>
              <a:off x="1455700" y="3746175"/>
              <a:ext cx="28150" cy="58150"/>
            </a:xfrm>
            <a:custGeom>
              <a:rect b="b" l="l" r="r" t="t"/>
              <a:pathLst>
                <a:path extrusionOk="0" h="2326" w="1126">
                  <a:moveTo>
                    <a:pt x="343" y="0"/>
                  </a:moveTo>
                  <a:cubicBezTo>
                    <a:pt x="278" y="0"/>
                    <a:pt x="212" y="26"/>
                    <a:pt x="162" y="76"/>
                  </a:cubicBezTo>
                  <a:cubicBezTo>
                    <a:pt x="62" y="177"/>
                    <a:pt x="62" y="339"/>
                    <a:pt x="162" y="439"/>
                  </a:cubicBezTo>
                  <a:cubicBezTo>
                    <a:pt x="564" y="838"/>
                    <a:pt x="564" y="1489"/>
                    <a:pt x="162" y="1887"/>
                  </a:cubicBezTo>
                  <a:cubicBezTo>
                    <a:pt x="1" y="2049"/>
                    <a:pt x="115" y="2326"/>
                    <a:pt x="343" y="2326"/>
                  </a:cubicBezTo>
                  <a:cubicBezTo>
                    <a:pt x="411" y="2326"/>
                    <a:pt x="477" y="2299"/>
                    <a:pt x="525" y="2251"/>
                  </a:cubicBezTo>
                  <a:cubicBezTo>
                    <a:pt x="1125" y="1651"/>
                    <a:pt x="1125" y="676"/>
                    <a:pt x="525" y="76"/>
                  </a:cubicBezTo>
                  <a:cubicBezTo>
                    <a:pt x="475" y="26"/>
                    <a:pt x="409" y="0"/>
                    <a:pt x="34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55"/>
            <p:cNvSpPr/>
            <p:nvPr/>
          </p:nvSpPr>
          <p:spPr>
            <a:xfrm>
              <a:off x="1620700" y="3746175"/>
              <a:ext cx="28125" cy="58150"/>
            </a:xfrm>
            <a:custGeom>
              <a:rect b="b" l="l" r="r" t="t"/>
              <a:pathLst>
                <a:path extrusionOk="0" h="2326" w="1125">
                  <a:moveTo>
                    <a:pt x="782" y="0"/>
                  </a:moveTo>
                  <a:cubicBezTo>
                    <a:pt x="716" y="0"/>
                    <a:pt x="651" y="26"/>
                    <a:pt x="600" y="76"/>
                  </a:cubicBezTo>
                  <a:cubicBezTo>
                    <a:pt x="0" y="677"/>
                    <a:pt x="0" y="1649"/>
                    <a:pt x="600" y="2251"/>
                  </a:cubicBezTo>
                  <a:cubicBezTo>
                    <a:pt x="648" y="2299"/>
                    <a:pt x="713" y="2326"/>
                    <a:pt x="782" y="2326"/>
                  </a:cubicBezTo>
                  <a:cubicBezTo>
                    <a:pt x="1010" y="2326"/>
                    <a:pt x="1124" y="2049"/>
                    <a:pt x="962" y="1887"/>
                  </a:cubicBezTo>
                  <a:cubicBezTo>
                    <a:pt x="562" y="1487"/>
                    <a:pt x="562" y="839"/>
                    <a:pt x="962" y="439"/>
                  </a:cubicBezTo>
                  <a:cubicBezTo>
                    <a:pt x="1063" y="339"/>
                    <a:pt x="1063" y="177"/>
                    <a:pt x="962" y="76"/>
                  </a:cubicBezTo>
                  <a:cubicBezTo>
                    <a:pt x="913" y="26"/>
                    <a:pt x="847" y="0"/>
                    <a:pt x="78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55"/>
            <p:cNvSpPr/>
            <p:nvPr/>
          </p:nvSpPr>
          <p:spPr>
            <a:xfrm>
              <a:off x="1653400" y="3759000"/>
              <a:ext cx="21050" cy="32500"/>
            </a:xfrm>
            <a:custGeom>
              <a:rect b="b" l="l" r="r" t="t"/>
              <a:pathLst>
                <a:path extrusionOk="0" h="1300" w="842">
                  <a:moveTo>
                    <a:pt x="498" y="0"/>
                  </a:moveTo>
                  <a:cubicBezTo>
                    <a:pt x="432" y="0"/>
                    <a:pt x="367" y="26"/>
                    <a:pt x="317" y="76"/>
                  </a:cubicBezTo>
                  <a:cubicBezTo>
                    <a:pt x="0" y="394"/>
                    <a:pt x="0" y="907"/>
                    <a:pt x="317" y="1225"/>
                  </a:cubicBezTo>
                  <a:cubicBezTo>
                    <a:pt x="365" y="1273"/>
                    <a:pt x="430" y="1300"/>
                    <a:pt x="499" y="1300"/>
                  </a:cubicBezTo>
                  <a:cubicBezTo>
                    <a:pt x="726" y="1300"/>
                    <a:pt x="841" y="1025"/>
                    <a:pt x="680" y="863"/>
                  </a:cubicBezTo>
                  <a:cubicBezTo>
                    <a:pt x="563" y="746"/>
                    <a:pt x="563" y="555"/>
                    <a:pt x="680" y="438"/>
                  </a:cubicBezTo>
                  <a:cubicBezTo>
                    <a:pt x="780" y="337"/>
                    <a:pt x="780" y="175"/>
                    <a:pt x="679" y="76"/>
                  </a:cubicBezTo>
                  <a:cubicBezTo>
                    <a:pt x="629" y="26"/>
                    <a:pt x="563" y="0"/>
                    <a:pt x="49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55"/>
            <p:cNvSpPr/>
            <p:nvPr/>
          </p:nvSpPr>
          <p:spPr>
            <a:xfrm>
              <a:off x="1541675" y="3664200"/>
              <a:ext cx="37700" cy="17725"/>
            </a:xfrm>
            <a:custGeom>
              <a:rect b="b" l="l" r="r" t="t"/>
              <a:pathLst>
                <a:path extrusionOk="0" h="709" w="1508">
                  <a:moveTo>
                    <a:pt x="283" y="0"/>
                  </a:moveTo>
                  <a:cubicBezTo>
                    <a:pt x="217" y="0"/>
                    <a:pt x="152" y="25"/>
                    <a:pt x="101" y="76"/>
                  </a:cubicBezTo>
                  <a:cubicBezTo>
                    <a:pt x="1" y="175"/>
                    <a:pt x="1" y="338"/>
                    <a:pt x="101" y="439"/>
                  </a:cubicBezTo>
                  <a:cubicBezTo>
                    <a:pt x="274" y="612"/>
                    <a:pt x="509" y="709"/>
                    <a:pt x="754" y="709"/>
                  </a:cubicBezTo>
                  <a:cubicBezTo>
                    <a:pt x="1000" y="709"/>
                    <a:pt x="1234" y="612"/>
                    <a:pt x="1407" y="439"/>
                  </a:cubicBezTo>
                  <a:cubicBezTo>
                    <a:pt x="1508" y="338"/>
                    <a:pt x="1508" y="176"/>
                    <a:pt x="1409" y="76"/>
                  </a:cubicBezTo>
                  <a:cubicBezTo>
                    <a:pt x="1358" y="26"/>
                    <a:pt x="1292" y="1"/>
                    <a:pt x="1226" y="1"/>
                  </a:cubicBezTo>
                  <a:cubicBezTo>
                    <a:pt x="1161" y="1"/>
                    <a:pt x="1096" y="25"/>
                    <a:pt x="1046" y="76"/>
                  </a:cubicBezTo>
                  <a:cubicBezTo>
                    <a:pt x="968" y="153"/>
                    <a:pt x="862" y="192"/>
                    <a:pt x="755" y="192"/>
                  </a:cubicBezTo>
                  <a:cubicBezTo>
                    <a:pt x="649" y="192"/>
                    <a:pt x="542" y="153"/>
                    <a:pt x="465" y="76"/>
                  </a:cubicBezTo>
                  <a:cubicBezTo>
                    <a:pt x="414" y="25"/>
                    <a:pt x="349" y="0"/>
                    <a:pt x="28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55"/>
            <p:cNvSpPr/>
            <p:nvPr/>
          </p:nvSpPr>
          <p:spPr>
            <a:xfrm>
              <a:off x="1518725" y="3869225"/>
              <a:ext cx="85225" cy="27250"/>
            </a:xfrm>
            <a:custGeom>
              <a:rect b="b" l="l" r="r" t="t"/>
              <a:pathLst>
                <a:path extrusionOk="0" h="1090" w="3409">
                  <a:moveTo>
                    <a:pt x="1673" y="1"/>
                  </a:moveTo>
                  <a:cubicBezTo>
                    <a:pt x="1103" y="1"/>
                    <a:pt x="532" y="218"/>
                    <a:pt x="98" y="652"/>
                  </a:cubicBezTo>
                  <a:cubicBezTo>
                    <a:pt x="1" y="753"/>
                    <a:pt x="2" y="913"/>
                    <a:pt x="101" y="1011"/>
                  </a:cubicBezTo>
                  <a:cubicBezTo>
                    <a:pt x="151" y="1061"/>
                    <a:pt x="217" y="1086"/>
                    <a:pt x="282" y="1086"/>
                  </a:cubicBezTo>
                  <a:cubicBezTo>
                    <a:pt x="346" y="1086"/>
                    <a:pt x="410" y="1062"/>
                    <a:pt x="460" y="1014"/>
                  </a:cubicBezTo>
                  <a:cubicBezTo>
                    <a:pt x="794" y="681"/>
                    <a:pt x="1234" y="514"/>
                    <a:pt x="1673" y="514"/>
                  </a:cubicBezTo>
                  <a:cubicBezTo>
                    <a:pt x="2112" y="514"/>
                    <a:pt x="2552" y="681"/>
                    <a:pt x="2886" y="1014"/>
                  </a:cubicBezTo>
                  <a:cubicBezTo>
                    <a:pt x="2934" y="1062"/>
                    <a:pt x="2999" y="1089"/>
                    <a:pt x="3067" y="1089"/>
                  </a:cubicBezTo>
                  <a:cubicBezTo>
                    <a:pt x="3067" y="1089"/>
                    <a:pt x="3068" y="1089"/>
                    <a:pt x="3068" y="1089"/>
                  </a:cubicBezTo>
                  <a:cubicBezTo>
                    <a:pt x="3295" y="1089"/>
                    <a:pt x="3409" y="813"/>
                    <a:pt x="3248" y="652"/>
                  </a:cubicBezTo>
                  <a:cubicBezTo>
                    <a:pt x="2814" y="218"/>
                    <a:pt x="2243" y="1"/>
                    <a:pt x="167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55"/>
            <p:cNvSpPr/>
            <p:nvPr/>
          </p:nvSpPr>
          <p:spPr>
            <a:xfrm>
              <a:off x="1540150" y="3895075"/>
              <a:ext cx="39225" cy="17725"/>
            </a:xfrm>
            <a:custGeom>
              <a:rect b="b" l="l" r="r" t="t"/>
              <a:pathLst>
                <a:path extrusionOk="0" h="709" w="1569">
                  <a:moveTo>
                    <a:pt x="815" y="0"/>
                  </a:moveTo>
                  <a:cubicBezTo>
                    <a:pt x="579" y="0"/>
                    <a:pt x="343" y="90"/>
                    <a:pt x="162" y="270"/>
                  </a:cubicBezTo>
                  <a:cubicBezTo>
                    <a:pt x="0" y="431"/>
                    <a:pt x="115" y="707"/>
                    <a:pt x="344" y="708"/>
                  </a:cubicBezTo>
                  <a:cubicBezTo>
                    <a:pt x="412" y="708"/>
                    <a:pt x="477" y="681"/>
                    <a:pt x="526" y="632"/>
                  </a:cubicBezTo>
                  <a:cubicBezTo>
                    <a:pt x="606" y="552"/>
                    <a:pt x="711" y="512"/>
                    <a:pt x="816" y="512"/>
                  </a:cubicBezTo>
                  <a:cubicBezTo>
                    <a:pt x="921" y="512"/>
                    <a:pt x="1026" y="552"/>
                    <a:pt x="1107" y="632"/>
                  </a:cubicBezTo>
                  <a:cubicBezTo>
                    <a:pt x="1157" y="682"/>
                    <a:pt x="1223" y="708"/>
                    <a:pt x="1288" y="708"/>
                  </a:cubicBezTo>
                  <a:cubicBezTo>
                    <a:pt x="1354" y="708"/>
                    <a:pt x="1419" y="682"/>
                    <a:pt x="1470" y="632"/>
                  </a:cubicBezTo>
                  <a:cubicBezTo>
                    <a:pt x="1569" y="531"/>
                    <a:pt x="1569" y="369"/>
                    <a:pt x="1468" y="270"/>
                  </a:cubicBezTo>
                  <a:cubicBezTo>
                    <a:pt x="1288" y="90"/>
                    <a:pt x="1052" y="0"/>
                    <a:pt x="81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55"/>
            <p:cNvSpPr/>
            <p:nvPr/>
          </p:nvSpPr>
          <p:spPr>
            <a:xfrm>
              <a:off x="1431200" y="3759125"/>
              <a:ext cx="21025" cy="32400"/>
            </a:xfrm>
            <a:custGeom>
              <a:rect b="b" l="l" r="r" t="t"/>
              <a:pathLst>
                <a:path extrusionOk="0" h="1296" w="841">
                  <a:moveTo>
                    <a:pt x="348" y="1"/>
                  </a:moveTo>
                  <a:cubicBezTo>
                    <a:pt x="282" y="1"/>
                    <a:pt x="216" y="26"/>
                    <a:pt x="166" y="76"/>
                  </a:cubicBezTo>
                  <a:cubicBezTo>
                    <a:pt x="68" y="173"/>
                    <a:pt x="65" y="332"/>
                    <a:pt x="161" y="433"/>
                  </a:cubicBezTo>
                  <a:cubicBezTo>
                    <a:pt x="278" y="551"/>
                    <a:pt x="278" y="741"/>
                    <a:pt x="161" y="858"/>
                  </a:cubicBezTo>
                  <a:cubicBezTo>
                    <a:pt x="0" y="1020"/>
                    <a:pt x="114" y="1295"/>
                    <a:pt x="343" y="1295"/>
                  </a:cubicBezTo>
                  <a:lnTo>
                    <a:pt x="343" y="1296"/>
                  </a:lnTo>
                  <a:cubicBezTo>
                    <a:pt x="410" y="1295"/>
                    <a:pt x="475" y="1269"/>
                    <a:pt x="524" y="1220"/>
                  </a:cubicBezTo>
                  <a:cubicBezTo>
                    <a:pt x="841" y="903"/>
                    <a:pt x="841" y="389"/>
                    <a:pt x="524" y="72"/>
                  </a:cubicBezTo>
                  <a:cubicBezTo>
                    <a:pt x="475" y="24"/>
                    <a:pt x="411" y="1"/>
                    <a:pt x="3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4" name="Google Shape;2354;p55"/>
          <p:cNvGrpSpPr/>
          <p:nvPr/>
        </p:nvGrpSpPr>
        <p:grpSpPr>
          <a:xfrm>
            <a:off x="1860432" y="3523063"/>
            <a:ext cx="372300" cy="367975"/>
            <a:chOff x="1983400" y="3658475"/>
            <a:chExt cx="372300" cy="367975"/>
          </a:xfrm>
        </p:grpSpPr>
        <p:sp>
          <p:nvSpPr>
            <p:cNvPr id="2355" name="Google Shape;2355;p55"/>
            <p:cNvSpPr/>
            <p:nvPr/>
          </p:nvSpPr>
          <p:spPr>
            <a:xfrm>
              <a:off x="1989150" y="3963700"/>
              <a:ext cx="58675" cy="56350"/>
            </a:xfrm>
            <a:custGeom>
              <a:rect b="b" l="l" r="r" t="t"/>
              <a:pathLst>
                <a:path extrusionOk="0" h="2254" w="2347">
                  <a:moveTo>
                    <a:pt x="424" y="1"/>
                  </a:moveTo>
                  <a:cubicBezTo>
                    <a:pt x="325" y="1"/>
                    <a:pt x="226" y="39"/>
                    <a:pt x="151" y="115"/>
                  </a:cubicBezTo>
                  <a:cubicBezTo>
                    <a:pt x="1" y="266"/>
                    <a:pt x="2" y="509"/>
                    <a:pt x="153" y="658"/>
                  </a:cubicBezTo>
                  <a:lnTo>
                    <a:pt x="1654" y="2142"/>
                  </a:lnTo>
                  <a:cubicBezTo>
                    <a:pt x="1729" y="2216"/>
                    <a:pt x="1826" y="2253"/>
                    <a:pt x="1924" y="2253"/>
                  </a:cubicBezTo>
                  <a:cubicBezTo>
                    <a:pt x="2022" y="2253"/>
                    <a:pt x="2120" y="2216"/>
                    <a:pt x="2195" y="2141"/>
                  </a:cubicBezTo>
                  <a:cubicBezTo>
                    <a:pt x="2346" y="1990"/>
                    <a:pt x="2345" y="1746"/>
                    <a:pt x="2194" y="1596"/>
                  </a:cubicBezTo>
                  <a:lnTo>
                    <a:pt x="694" y="111"/>
                  </a:lnTo>
                  <a:cubicBezTo>
                    <a:pt x="620" y="37"/>
                    <a:pt x="522" y="1"/>
                    <a:pt x="42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55"/>
            <p:cNvSpPr/>
            <p:nvPr/>
          </p:nvSpPr>
          <p:spPr>
            <a:xfrm>
              <a:off x="1983400" y="3992075"/>
              <a:ext cx="35375" cy="34375"/>
            </a:xfrm>
            <a:custGeom>
              <a:rect b="b" l="l" r="r" t="t"/>
              <a:pathLst>
                <a:path extrusionOk="0" h="1375" w="1415">
                  <a:moveTo>
                    <a:pt x="868" y="1"/>
                  </a:moveTo>
                  <a:lnTo>
                    <a:pt x="150" y="720"/>
                  </a:lnTo>
                  <a:cubicBezTo>
                    <a:pt x="0" y="870"/>
                    <a:pt x="0" y="1113"/>
                    <a:pt x="150" y="1262"/>
                  </a:cubicBezTo>
                  <a:cubicBezTo>
                    <a:pt x="225" y="1337"/>
                    <a:pt x="323" y="1375"/>
                    <a:pt x="421" y="1375"/>
                  </a:cubicBezTo>
                  <a:cubicBezTo>
                    <a:pt x="519" y="1375"/>
                    <a:pt x="618" y="1337"/>
                    <a:pt x="692" y="1262"/>
                  </a:cubicBezTo>
                  <a:lnTo>
                    <a:pt x="1414" y="542"/>
                  </a:lnTo>
                  <a:lnTo>
                    <a:pt x="868"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55"/>
            <p:cNvSpPr/>
            <p:nvPr/>
          </p:nvSpPr>
          <p:spPr>
            <a:xfrm>
              <a:off x="2011875" y="3658475"/>
              <a:ext cx="343825" cy="340350"/>
            </a:xfrm>
            <a:custGeom>
              <a:rect b="b" l="l" r="r" t="t"/>
              <a:pathLst>
                <a:path extrusionOk="0" h="13614" w="13753">
                  <a:moveTo>
                    <a:pt x="11938" y="1"/>
                  </a:moveTo>
                  <a:cubicBezTo>
                    <a:pt x="11698" y="1"/>
                    <a:pt x="11457" y="55"/>
                    <a:pt x="11234" y="167"/>
                  </a:cubicBezTo>
                  <a:lnTo>
                    <a:pt x="11036" y="266"/>
                  </a:lnTo>
                  <a:cubicBezTo>
                    <a:pt x="10716" y="426"/>
                    <a:pt x="10459" y="690"/>
                    <a:pt x="10311" y="1015"/>
                  </a:cubicBezTo>
                  <a:lnTo>
                    <a:pt x="9228" y="3364"/>
                  </a:lnTo>
                  <a:lnTo>
                    <a:pt x="8492" y="4096"/>
                  </a:lnTo>
                  <a:lnTo>
                    <a:pt x="8492" y="4358"/>
                  </a:lnTo>
                  <a:lnTo>
                    <a:pt x="8237" y="4614"/>
                  </a:lnTo>
                  <a:lnTo>
                    <a:pt x="7972" y="4614"/>
                  </a:lnTo>
                  <a:lnTo>
                    <a:pt x="7211" y="5370"/>
                  </a:lnTo>
                  <a:lnTo>
                    <a:pt x="7211" y="5640"/>
                  </a:lnTo>
                  <a:lnTo>
                    <a:pt x="6955" y="5895"/>
                  </a:lnTo>
                  <a:lnTo>
                    <a:pt x="6682" y="5895"/>
                  </a:lnTo>
                  <a:lnTo>
                    <a:pt x="5929" y="6644"/>
                  </a:lnTo>
                  <a:lnTo>
                    <a:pt x="5929" y="6921"/>
                  </a:lnTo>
                  <a:lnTo>
                    <a:pt x="5674" y="7176"/>
                  </a:lnTo>
                  <a:lnTo>
                    <a:pt x="5393" y="7176"/>
                  </a:lnTo>
                  <a:lnTo>
                    <a:pt x="4648" y="7915"/>
                  </a:lnTo>
                  <a:lnTo>
                    <a:pt x="4648" y="8202"/>
                  </a:lnTo>
                  <a:lnTo>
                    <a:pt x="4393" y="8458"/>
                  </a:lnTo>
                  <a:lnTo>
                    <a:pt x="4103" y="8458"/>
                  </a:lnTo>
                  <a:lnTo>
                    <a:pt x="3367" y="9188"/>
                  </a:lnTo>
                  <a:lnTo>
                    <a:pt x="3367" y="9482"/>
                  </a:lnTo>
                  <a:lnTo>
                    <a:pt x="3111" y="9738"/>
                  </a:lnTo>
                  <a:lnTo>
                    <a:pt x="2812" y="9738"/>
                  </a:lnTo>
                  <a:lnTo>
                    <a:pt x="2085" y="10461"/>
                  </a:lnTo>
                  <a:lnTo>
                    <a:pt x="2085" y="10764"/>
                  </a:lnTo>
                  <a:lnTo>
                    <a:pt x="1830" y="11019"/>
                  </a:lnTo>
                  <a:lnTo>
                    <a:pt x="1523" y="11019"/>
                  </a:lnTo>
                  <a:lnTo>
                    <a:pt x="0" y="12532"/>
                  </a:lnTo>
                  <a:lnTo>
                    <a:pt x="1092" y="13614"/>
                  </a:lnTo>
                  <a:lnTo>
                    <a:pt x="10318" y="4389"/>
                  </a:lnTo>
                  <a:lnTo>
                    <a:pt x="12610" y="3308"/>
                  </a:lnTo>
                  <a:cubicBezTo>
                    <a:pt x="12931" y="3158"/>
                    <a:pt x="13191" y="2904"/>
                    <a:pt x="13348" y="2587"/>
                  </a:cubicBezTo>
                  <a:lnTo>
                    <a:pt x="13450" y="2384"/>
                  </a:lnTo>
                  <a:cubicBezTo>
                    <a:pt x="13752" y="1776"/>
                    <a:pt x="13634" y="1045"/>
                    <a:pt x="13156" y="564"/>
                  </a:cubicBezTo>
                  <a:lnTo>
                    <a:pt x="13053" y="463"/>
                  </a:lnTo>
                  <a:cubicBezTo>
                    <a:pt x="12751" y="160"/>
                    <a:pt x="12347" y="1"/>
                    <a:pt x="1193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55"/>
            <p:cNvSpPr/>
            <p:nvPr/>
          </p:nvSpPr>
          <p:spPr>
            <a:xfrm>
              <a:off x="2082600" y="3863500"/>
              <a:ext cx="95625" cy="94375"/>
            </a:xfrm>
            <a:custGeom>
              <a:rect b="b" l="l" r="r" t="t"/>
              <a:pathLst>
                <a:path extrusionOk="0" h="3775" w="3825">
                  <a:moveTo>
                    <a:pt x="2456" y="1"/>
                  </a:moveTo>
                  <a:cubicBezTo>
                    <a:pt x="2391" y="1"/>
                    <a:pt x="2325" y="26"/>
                    <a:pt x="2276" y="76"/>
                  </a:cubicBezTo>
                  <a:cubicBezTo>
                    <a:pt x="2175" y="176"/>
                    <a:pt x="2175" y="338"/>
                    <a:pt x="2276" y="438"/>
                  </a:cubicBezTo>
                  <a:lnTo>
                    <a:pt x="3181" y="1343"/>
                  </a:lnTo>
                  <a:lnTo>
                    <a:pt x="1370" y="3156"/>
                  </a:lnTo>
                  <a:lnTo>
                    <a:pt x="463" y="2250"/>
                  </a:lnTo>
                  <a:cubicBezTo>
                    <a:pt x="413" y="2200"/>
                    <a:pt x="347" y="2175"/>
                    <a:pt x="282" y="2175"/>
                  </a:cubicBezTo>
                  <a:cubicBezTo>
                    <a:pt x="216" y="2175"/>
                    <a:pt x="151" y="2200"/>
                    <a:pt x="101" y="2250"/>
                  </a:cubicBezTo>
                  <a:cubicBezTo>
                    <a:pt x="1" y="2349"/>
                    <a:pt x="0" y="2511"/>
                    <a:pt x="101" y="2612"/>
                  </a:cubicBezTo>
                  <a:lnTo>
                    <a:pt x="1188" y="3699"/>
                  </a:lnTo>
                  <a:cubicBezTo>
                    <a:pt x="1236" y="3747"/>
                    <a:pt x="1301" y="3774"/>
                    <a:pt x="1370" y="3774"/>
                  </a:cubicBezTo>
                  <a:cubicBezTo>
                    <a:pt x="1437" y="3774"/>
                    <a:pt x="1501" y="3747"/>
                    <a:pt x="1549" y="3699"/>
                  </a:cubicBezTo>
                  <a:lnTo>
                    <a:pt x="3724" y="1524"/>
                  </a:lnTo>
                  <a:cubicBezTo>
                    <a:pt x="3824" y="1425"/>
                    <a:pt x="3824" y="1263"/>
                    <a:pt x="3724" y="1164"/>
                  </a:cubicBezTo>
                  <a:lnTo>
                    <a:pt x="2636" y="76"/>
                  </a:lnTo>
                  <a:cubicBezTo>
                    <a:pt x="2587" y="26"/>
                    <a:pt x="2521" y="1"/>
                    <a:pt x="245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55"/>
            <p:cNvSpPr/>
            <p:nvPr/>
          </p:nvSpPr>
          <p:spPr>
            <a:xfrm>
              <a:off x="2110675" y="3835525"/>
              <a:ext cx="95500" cy="94400"/>
            </a:xfrm>
            <a:custGeom>
              <a:rect b="b" l="l" r="r" t="t"/>
              <a:pathLst>
                <a:path extrusionOk="0" h="3776" w="3820">
                  <a:moveTo>
                    <a:pt x="2451" y="0"/>
                  </a:moveTo>
                  <a:cubicBezTo>
                    <a:pt x="2385" y="0"/>
                    <a:pt x="2320" y="26"/>
                    <a:pt x="2269" y="76"/>
                  </a:cubicBezTo>
                  <a:cubicBezTo>
                    <a:pt x="2169" y="175"/>
                    <a:pt x="2169" y="337"/>
                    <a:pt x="2268" y="438"/>
                  </a:cubicBezTo>
                  <a:lnTo>
                    <a:pt x="3175" y="1345"/>
                  </a:lnTo>
                  <a:lnTo>
                    <a:pt x="1362" y="3156"/>
                  </a:lnTo>
                  <a:lnTo>
                    <a:pt x="458" y="2251"/>
                  </a:lnTo>
                  <a:cubicBezTo>
                    <a:pt x="408" y="2203"/>
                    <a:pt x="345" y="2179"/>
                    <a:pt x="281" y="2179"/>
                  </a:cubicBezTo>
                  <a:cubicBezTo>
                    <a:pt x="215" y="2179"/>
                    <a:pt x="149" y="2205"/>
                    <a:pt x="100" y="2254"/>
                  </a:cubicBezTo>
                  <a:cubicBezTo>
                    <a:pt x="1" y="2353"/>
                    <a:pt x="0" y="2512"/>
                    <a:pt x="96" y="2612"/>
                  </a:cubicBezTo>
                  <a:lnTo>
                    <a:pt x="1183" y="3699"/>
                  </a:lnTo>
                  <a:cubicBezTo>
                    <a:pt x="1231" y="3748"/>
                    <a:pt x="1296" y="3775"/>
                    <a:pt x="1363" y="3775"/>
                  </a:cubicBezTo>
                  <a:lnTo>
                    <a:pt x="1363" y="3775"/>
                  </a:lnTo>
                  <a:cubicBezTo>
                    <a:pt x="1432" y="3775"/>
                    <a:pt x="1496" y="3748"/>
                    <a:pt x="1544" y="3699"/>
                  </a:cubicBezTo>
                  <a:lnTo>
                    <a:pt x="3719" y="1525"/>
                  </a:lnTo>
                  <a:cubicBezTo>
                    <a:pt x="3820" y="1425"/>
                    <a:pt x="3820" y="1263"/>
                    <a:pt x="3719" y="1163"/>
                  </a:cubicBezTo>
                  <a:lnTo>
                    <a:pt x="2631" y="76"/>
                  </a:lnTo>
                  <a:cubicBezTo>
                    <a:pt x="2582" y="26"/>
                    <a:pt x="2516" y="0"/>
                    <a:pt x="2451" y="0"/>
                  </a:cubicBezTo>
                  <a:close/>
                  <a:moveTo>
                    <a:pt x="1363" y="3775"/>
                  </a:moveTo>
                  <a:cubicBezTo>
                    <a:pt x="1363" y="3775"/>
                    <a:pt x="1363" y="3775"/>
                    <a:pt x="1362" y="3775"/>
                  </a:cubicBezTo>
                  <a:lnTo>
                    <a:pt x="1364" y="3775"/>
                  </a:lnTo>
                  <a:cubicBezTo>
                    <a:pt x="1363" y="3775"/>
                    <a:pt x="1363" y="3775"/>
                    <a:pt x="1363" y="3775"/>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55"/>
            <p:cNvSpPr/>
            <p:nvPr/>
          </p:nvSpPr>
          <p:spPr>
            <a:xfrm>
              <a:off x="2198500" y="3748150"/>
              <a:ext cx="25650" cy="25675"/>
            </a:xfrm>
            <a:custGeom>
              <a:rect b="b" l="l" r="r" t="t"/>
              <a:pathLst>
                <a:path extrusionOk="0" h="1027" w="1026">
                  <a:moveTo>
                    <a:pt x="257" y="1"/>
                  </a:moveTo>
                  <a:lnTo>
                    <a:pt x="1" y="257"/>
                  </a:lnTo>
                  <a:lnTo>
                    <a:pt x="1" y="771"/>
                  </a:lnTo>
                  <a:lnTo>
                    <a:pt x="257" y="1027"/>
                  </a:lnTo>
                  <a:lnTo>
                    <a:pt x="770" y="1027"/>
                  </a:lnTo>
                  <a:lnTo>
                    <a:pt x="1026" y="771"/>
                  </a:lnTo>
                  <a:lnTo>
                    <a:pt x="1026" y="257"/>
                  </a:lnTo>
                  <a:lnTo>
                    <a:pt x="77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55"/>
            <p:cNvSpPr/>
            <p:nvPr/>
          </p:nvSpPr>
          <p:spPr>
            <a:xfrm>
              <a:off x="2198500" y="3748150"/>
              <a:ext cx="25650" cy="25675"/>
            </a:xfrm>
            <a:custGeom>
              <a:rect b="b" l="l" r="r" t="t"/>
              <a:pathLst>
                <a:path extrusionOk="0" fill="none" h="1027" w="1026">
                  <a:moveTo>
                    <a:pt x="770" y="1025"/>
                  </a:moveTo>
                  <a:lnTo>
                    <a:pt x="1026" y="770"/>
                  </a:lnTo>
                  <a:lnTo>
                    <a:pt x="1026" y="257"/>
                  </a:lnTo>
                  <a:lnTo>
                    <a:pt x="770" y="1"/>
                  </a:lnTo>
                  <a:lnTo>
                    <a:pt x="257" y="1"/>
                  </a:lnTo>
                  <a:lnTo>
                    <a:pt x="1" y="257"/>
                  </a:lnTo>
                  <a:lnTo>
                    <a:pt x="1" y="771"/>
                  </a:lnTo>
                  <a:lnTo>
                    <a:pt x="257" y="1027"/>
                  </a:lnTo>
                  <a:close/>
                </a:path>
              </a:pathLst>
            </a:custGeom>
            <a:solidFill>
              <a:schemeClr val="accent3"/>
            </a:solidFill>
            <a:ln cap="rnd" cmpd="sng" w="625">
              <a:solidFill>
                <a:srgbClr val="E4C05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55"/>
            <p:cNvSpPr/>
            <p:nvPr/>
          </p:nvSpPr>
          <p:spPr>
            <a:xfrm>
              <a:off x="2166475" y="3780175"/>
              <a:ext cx="25650" cy="25650"/>
            </a:xfrm>
            <a:custGeom>
              <a:rect b="b" l="l" r="r" t="t"/>
              <a:pathLst>
                <a:path extrusionOk="0" h="1026" w="1026">
                  <a:moveTo>
                    <a:pt x="257" y="1"/>
                  </a:moveTo>
                  <a:lnTo>
                    <a:pt x="1" y="257"/>
                  </a:lnTo>
                  <a:lnTo>
                    <a:pt x="1" y="770"/>
                  </a:lnTo>
                  <a:lnTo>
                    <a:pt x="257" y="1026"/>
                  </a:lnTo>
                  <a:lnTo>
                    <a:pt x="770" y="1026"/>
                  </a:lnTo>
                  <a:lnTo>
                    <a:pt x="1025" y="770"/>
                  </a:lnTo>
                  <a:lnTo>
                    <a:pt x="1025" y="257"/>
                  </a:lnTo>
                  <a:lnTo>
                    <a:pt x="77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55"/>
            <p:cNvSpPr/>
            <p:nvPr/>
          </p:nvSpPr>
          <p:spPr>
            <a:xfrm>
              <a:off x="2166475" y="3780175"/>
              <a:ext cx="25650" cy="25650"/>
            </a:xfrm>
            <a:custGeom>
              <a:rect b="b" l="l" r="r" t="t"/>
              <a:pathLst>
                <a:path extrusionOk="0" fill="none" h="1026" w="1026">
                  <a:moveTo>
                    <a:pt x="770" y="1026"/>
                  </a:moveTo>
                  <a:lnTo>
                    <a:pt x="1025" y="772"/>
                  </a:lnTo>
                  <a:lnTo>
                    <a:pt x="1025" y="257"/>
                  </a:lnTo>
                  <a:lnTo>
                    <a:pt x="770" y="1"/>
                  </a:lnTo>
                  <a:lnTo>
                    <a:pt x="257" y="1"/>
                  </a:lnTo>
                  <a:lnTo>
                    <a:pt x="1" y="257"/>
                  </a:lnTo>
                  <a:lnTo>
                    <a:pt x="1" y="770"/>
                  </a:lnTo>
                  <a:lnTo>
                    <a:pt x="257" y="1026"/>
                  </a:lnTo>
                  <a:close/>
                </a:path>
              </a:pathLst>
            </a:custGeom>
            <a:noFill/>
            <a:ln cap="rnd" cmpd="sng" w="625">
              <a:solidFill>
                <a:srgbClr val="E4C05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55"/>
            <p:cNvSpPr/>
            <p:nvPr/>
          </p:nvSpPr>
          <p:spPr>
            <a:xfrm>
              <a:off x="2134450" y="3812225"/>
              <a:ext cx="25650" cy="25675"/>
            </a:xfrm>
            <a:custGeom>
              <a:rect b="b" l="l" r="r" t="t"/>
              <a:pathLst>
                <a:path extrusionOk="0" h="1027" w="1026">
                  <a:moveTo>
                    <a:pt x="258" y="0"/>
                  </a:moveTo>
                  <a:lnTo>
                    <a:pt x="0" y="257"/>
                  </a:lnTo>
                  <a:lnTo>
                    <a:pt x="0" y="771"/>
                  </a:lnTo>
                  <a:lnTo>
                    <a:pt x="258" y="1026"/>
                  </a:lnTo>
                  <a:lnTo>
                    <a:pt x="770" y="1025"/>
                  </a:lnTo>
                  <a:lnTo>
                    <a:pt x="1025" y="770"/>
                  </a:lnTo>
                  <a:lnTo>
                    <a:pt x="1025" y="257"/>
                  </a:lnTo>
                  <a:lnTo>
                    <a:pt x="77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55"/>
            <p:cNvSpPr/>
            <p:nvPr/>
          </p:nvSpPr>
          <p:spPr>
            <a:xfrm>
              <a:off x="2134450" y="3812225"/>
              <a:ext cx="25650" cy="25650"/>
            </a:xfrm>
            <a:custGeom>
              <a:rect b="b" l="l" r="r" t="t"/>
              <a:pathLst>
                <a:path extrusionOk="0" fill="none" h="1026" w="1026">
                  <a:moveTo>
                    <a:pt x="770" y="1025"/>
                  </a:moveTo>
                  <a:lnTo>
                    <a:pt x="1025" y="770"/>
                  </a:lnTo>
                  <a:lnTo>
                    <a:pt x="1025" y="257"/>
                  </a:lnTo>
                  <a:lnTo>
                    <a:pt x="770" y="0"/>
                  </a:lnTo>
                  <a:lnTo>
                    <a:pt x="258" y="0"/>
                  </a:lnTo>
                  <a:lnTo>
                    <a:pt x="0" y="257"/>
                  </a:lnTo>
                  <a:lnTo>
                    <a:pt x="0" y="771"/>
                  </a:lnTo>
                  <a:lnTo>
                    <a:pt x="258" y="1025"/>
                  </a:lnTo>
                  <a:close/>
                </a:path>
              </a:pathLst>
            </a:custGeom>
            <a:noFill/>
            <a:ln cap="rnd" cmpd="sng" w="625">
              <a:solidFill>
                <a:srgbClr val="E4C05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55"/>
            <p:cNvSpPr/>
            <p:nvPr/>
          </p:nvSpPr>
          <p:spPr>
            <a:xfrm>
              <a:off x="2102450" y="3844250"/>
              <a:ext cx="25600" cy="25650"/>
            </a:xfrm>
            <a:custGeom>
              <a:rect b="b" l="l" r="r" t="t"/>
              <a:pathLst>
                <a:path extrusionOk="0" h="1026" w="1024">
                  <a:moveTo>
                    <a:pt x="257" y="1"/>
                  </a:moveTo>
                  <a:lnTo>
                    <a:pt x="0" y="257"/>
                  </a:lnTo>
                  <a:lnTo>
                    <a:pt x="0" y="770"/>
                  </a:lnTo>
                  <a:lnTo>
                    <a:pt x="257" y="1025"/>
                  </a:lnTo>
                  <a:lnTo>
                    <a:pt x="768" y="1025"/>
                  </a:lnTo>
                  <a:lnTo>
                    <a:pt x="1024" y="770"/>
                  </a:lnTo>
                  <a:lnTo>
                    <a:pt x="1024" y="257"/>
                  </a:lnTo>
                  <a:lnTo>
                    <a:pt x="76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55"/>
            <p:cNvSpPr/>
            <p:nvPr/>
          </p:nvSpPr>
          <p:spPr>
            <a:xfrm>
              <a:off x="2102450" y="3844250"/>
              <a:ext cx="25600" cy="25650"/>
            </a:xfrm>
            <a:custGeom>
              <a:rect b="b" l="l" r="r" t="t"/>
              <a:pathLst>
                <a:path extrusionOk="0" fill="none" h="1026" w="1024">
                  <a:moveTo>
                    <a:pt x="768" y="1025"/>
                  </a:moveTo>
                  <a:lnTo>
                    <a:pt x="1024" y="770"/>
                  </a:lnTo>
                  <a:lnTo>
                    <a:pt x="1024" y="257"/>
                  </a:lnTo>
                  <a:lnTo>
                    <a:pt x="768" y="1"/>
                  </a:lnTo>
                  <a:lnTo>
                    <a:pt x="257" y="1"/>
                  </a:lnTo>
                  <a:lnTo>
                    <a:pt x="0" y="257"/>
                  </a:lnTo>
                  <a:lnTo>
                    <a:pt x="0" y="770"/>
                  </a:lnTo>
                  <a:lnTo>
                    <a:pt x="257" y="1025"/>
                  </a:lnTo>
                  <a:close/>
                </a:path>
              </a:pathLst>
            </a:custGeom>
            <a:solidFill>
              <a:schemeClr val="accent3"/>
            </a:solidFill>
            <a:ln cap="rnd" cmpd="sng" w="625">
              <a:solidFill>
                <a:srgbClr val="E4C05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55"/>
            <p:cNvSpPr/>
            <p:nvPr/>
          </p:nvSpPr>
          <p:spPr>
            <a:xfrm>
              <a:off x="2070400" y="3876275"/>
              <a:ext cx="25625" cy="25650"/>
            </a:xfrm>
            <a:custGeom>
              <a:rect b="b" l="l" r="r" t="t"/>
              <a:pathLst>
                <a:path extrusionOk="0" h="1026" w="1025">
                  <a:moveTo>
                    <a:pt x="257" y="1"/>
                  </a:moveTo>
                  <a:lnTo>
                    <a:pt x="1" y="257"/>
                  </a:lnTo>
                  <a:lnTo>
                    <a:pt x="1" y="770"/>
                  </a:lnTo>
                  <a:lnTo>
                    <a:pt x="257" y="1026"/>
                  </a:lnTo>
                  <a:lnTo>
                    <a:pt x="769" y="1026"/>
                  </a:lnTo>
                  <a:lnTo>
                    <a:pt x="1024" y="770"/>
                  </a:lnTo>
                  <a:lnTo>
                    <a:pt x="1024" y="257"/>
                  </a:lnTo>
                  <a:lnTo>
                    <a:pt x="76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55"/>
            <p:cNvSpPr/>
            <p:nvPr/>
          </p:nvSpPr>
          <p:spPr>
            <a:xfrm>
              <a:off x="2070400" y="3876275"/>
              <a:ext cx="25625" cy="25650"/>
            </a:xfrm>
            <a:custGeom>
              <a:rect b="b" l="l" r="r" t="t"/>
              <a:pathLst>
                <a:path extrusionOk="0" fill="none" h="1026" w="1025">
                  <a:moveTo>
                    <a:pt x="769" y="1026"/>
                  </a:moveTo>
                  <a:lnTo>
                    <a:pt x="1024" y="770"/>
                  </a:lnTo>
                  <a:lnTo>
                    <a:pt x="1024" y="257"/>
                  </a:lnTo>
                  <a:lnTo>
                    <a:pt x="769" y="1"/>
                  </a:lnTo>
                  <a:lnTo>
                    <a:pt x="257" y="1"/>
                  </a:lnTo>
                  <a:lnTo>
                    <a:pt x="1" y="257"/>
                  </a:lnTo>
                  <a:lnTo>
                    <a:pt x="1" y="770"/>
                  </a:lnTo>
                  <a:lnTo>
                    <a:pt x="257" y="1026"/>
                  </a:lnTo>
                  <a:close/>
                </a:path>
              </a:pathLst>
            </a:custGeom>
            <a:solidFill>
              <a:schemeClr val="accent3"/>
            </a:solidFill>
            <a:ln cap="rnd" cmpd="sng" w="625">
              <a:solidFill>
                <a:srgbClr val="E4C05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55"/>
            <p:cNvSpPr/>
            <p:nvPr/>
          </p:nvSpPr>
          <p:spPr>
            <a:xfrm>
              <a:off x="2038375" y="3908325"/>
              <a:ext cx="25650" cy="25650"/>
            </a:xfrm>
            <a:custGeom>
              <a:rect b="b" l="l" r="r" t="t"/>
              <a:pathLst>
                <a:path extrusionOk="0" h="1026" w="1026">
                  <a:moveTo>
                    <a:pt x="257" y="0"/>
                  </a:moveTo>
                  <a:lnTo>
                    <a:pt x="1" y="257"/>
                  </a:lnTo>
                  <a:lnTo>
                    <a:pt x="1" y="770"/>
                  </a:lnTo>
                  <a:lnTo>
                    <a:pt x="257" y="1025"/>
                  </a:lnTo>
                  <a:lnTo>
                    <a:pt x="770" y="1025"/>
                  </a:lnTo>
                  <a:lnTo>
                    <a:pt x="1025" y="770"/>
                  </a:lnTo>
                  <a:lnTo>
                    <a:pt x="1025" y="257"/>
                  </a:lnTo>
                  <a:lnTo>
                    <a:pt x="77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55"/>
            <p:cNvSpPr/>
            <p:nvPr/>
          </p:nvSpPr>
          <p:spPr>
            <a:xfrm>
              <a:off x="2038375" y="3908325"/>
              <a:ext cx="25650" cy="25650"/>
            </a:xfrm>
            <a:custGeom>
              <a:rect b="b" l="l" r="r" t="t"/>
              <a:pathLst>
                <a:path extrusionOk="0" fill="none" h="1026" w="1026">
                  <a:moveTo>
                    <a:pt x="770" y="1025"/>
                  </a:moveTo>
                  <a:lnTo>
                    <a:pt x="1025" y="770"/>
                  </a:lnTo>
                  <a:lnTo>
                    <a:pt x="1025" y="257"/>
                  </a:lnTo>
                  <a:lnTo>
                    <a:pt x="770" y="0"/>
                  </a:lnTo>
                  <a:lnTo>
                    <a:pt x="257" y="0"/>
                  </a:lnTo>
                  <a:lnTo>
                    <a:pt x="1" y="257"/>
                  </a:lnTo>
                  <a:lnTo>
                    <a:pt x="1" y="770"/>
                  </a:lnTo>
                  <a:lnTo>
                    <a:pt x="257" y="1025"/>
                  </a:lnTo>
                  <a:close/>
                </a:path>
              </a:pathLst>
            </a:custGeom>
            <a:solidFill>
              <a:schemeClr val="accent3"/>
            </a:solidFill>
            <a:ln cap="rnd" cmpd="sng" w="625">
              <a:solidFill>
                <a:srgbClr val="E4C05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72" name="Google Shape;2372;p55"/>
          <p:cNvSpPr/>
          <p:nvPr/>
        </p:nvSpPr>
        <p:spPr>
          <a:xfrm>
            <a:off x="3401996" y="3534075"/>
            <a:ext cx="326725" cy="345950"/>
          </a:xfrm>
          <a:custGeom>
            <a:rect b="b" l="l" r="r" t="t"/>
            <a:pathLst>
              <a:path extrusionOk="0" h="13838" w="13069">
                <a:moveTo>
                  <a:pt x="12814" y="1"/>
                </a:moveTo>
                <a:cubicBezTo>
                  <a:pt x="12803" y="1"/>
                  <a:pt x="12791" y="1"/>
                  <a:pt x="12780" y="3"/>
                </a:cubicBezTo>
                <a:lnTo>
                  <a:pt x="4836" y="1028"/>
                </a:lnTo>
                <a:cubicBezTo>
                  <a:pt x="4708" y="1044"/>
                  <a:pt x="4612" y="1152"/>
                  <a:pt x="4611" y="1282"/>
                </a:cubicBezTo>
                <a:lnTo>
                  <a:pt x="4611" y="10154"/>
                </a:lnTo>
                <a:cubicBezTo>
                  <a:pt x="4144" y="9591"/>
                  <a:pt x="3401" y="9225"/>
                  <a:pt x="2563" y="9225"/>
                </a:cubicBezTo>
                <a:cubicBezTo>
                  <a:pt x="1150" y="9225"/>
                  <a:pt x="0" y="10258"/>
                  <a:pt x="0" y="11531"/>
                </a:cubicBezTo>
                <a:cubicBezTo>
                  <a:pt x="0" y="12804"/>
                  <a:pt x="1150" y="13837"/>
                  <a:pt x="2563" y="13837"/>
                </a:cubicBezTo>
                <a:cubicBezTo>
                  <a:pt x="3974" y="13837"/>
                  <a:pt x="5124" y="12803"/>
                  <a:pt x="5124" y="11531"/>
                </a:cubicBezTo>
                <a:lnTo>
                  <a:pt x="5124" y="3044"/>
                </a:lnTo>
                <a:lnTo>
                  <a:pt x="12556" y="2086"/>
                </a:lnTo>
                <a:lnTo>
                  <a:pt x="12556" y="7847"/>
                </a:lnTo>
                <a:cubicBezTo>
                  <a:pt x="12088" y="7285"/>
                  <a:pt x="11344" y="6918"/>
                  <a:pt x="10506" y="6918"/>
                </a:cubicBezTo>
                <a:cubicBezTo>
                  <a:pt x="9093" y="6918"/>
                  <a:pt x="7945" y="7952"/>
                  <a:pt x="7945" y="9225"/>
                </a:cubicBezTo>
                <a:cubicBezTo>
                  <a:pt x="7945" y="10498"/>
                  <a:pt x="9095" y="11531"/>
                  <a:pt x="10506" y="11531"/>
                </a:cubicBezTo>
                <a:cubicBezTo>
                  <a:pt x="11917" y="11531"/>
                  <a:pt x="13069" y="10496"/>
                  <a:pt x="13069" y="9225"/>
                </a:cubicBezTo>
                <a:lnTo>
                  <a:pt x="13069" y="256"/>
                </a:lnTo>
                <a:cubicBezTo>
                  <a:pt x="13067" y="182"/>
                  <a:pt x="13035" y="112"/>
                  <a:pt x="12980" y="64"/>
                </a:cubicBezTo>
                <a:lnTo>
                  <a:pt x="12981" y="64"/>
                </a:lnTo>
                <a:cubicBezTo>
                  <a:pt x="12935" y="23"/>
                  <a:pt x="12875" y="1"/>
                  <a:pt x="128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55"/>
          <p:cNvSpPr/>
          <p:nvPr/>
        </p:nvSpPr>
        <p:spPr>
          <a:xfrm>
            <a:off x="4865960" y="3514875"/>
            <a:ext cx="176725" cy="384350"/>
          </a:xfrm>
          <a:custGeom>
            <a:rect b="b" l="l" r="r" t="t"/>
            <a:pathLst>
              <a:path extrusionOk="0" h="15374" w="7069">
                <a:moveTo>
                  <a:pt x="5081" y="512"/>
                </a:moveTo>
                <a:cubicBezTo>
                  <a:pt x="5087" y="512"/>
                  <a:pt x="5094" y="512"/>
                  <a:pt x="5101" y="512"/>
                </a:cubicBezTo>
                <a:cubicBezTo>
                  <a:pt x="5707" y="512"/>
                  <a:pt x="6200" y="862"/>
                  <a:pt x="6362" y="1407"/>
                </a:cubicBezTo>
                <a:cubicBezTo>
                  <a:pt x="6523" y="1949"/>
                  <a:pt x="6350" y="2751"/>
                  <a:pt x="5374" y="3373"/>
                </a:cubicBezTo>
                <a:cubicBezTo>
                  <a:pt x="5255" y="3450"/>
                  <a:pt x="4707" y="3914"/>
                  <a:pt x="4051" y="4482"/>
                </a:cubicBezTo>
                <a:lnTo>
                  <a:pt x="4051" y="1430"/>
                </a:lnTo>
                <a:cubicBezTo>
                  <a:pt x="4045" y="1202"/>
                  <a:pt x="4134" y="981"/>
                  <a:pt x="4296" y="819"/>
                </a:cubicBezTo>
                <a:cubicBezTo>
                  <a:pt x="4487" y="625"/>
                  <a:pt x="4765" y="512"/>
                  <a:pt x="5081" y="512"/>
                </a:cubicBezTo>
                <a:close/>
                <a:moveTo>
                  <a:pt x="4051" y="8369"/>
                </a:moveTo>
                <a:cubicBezTo>
                  <a:pt x="4750" y="8534"/>
                  <a:pt x="5243" y="9157"/>
                  <a:pt x="5244" y="9874"/>
                </a:cubicBezTo>
                <a:cubicBezTo>
                  <a:pt x="5244" y="10641"/>
                  <a:pt x="4692" y="11168"/>
                  <a:pt x="4051" y="11419"/>
                </a:cubicBezTo>
                <a:lnTo>
                  <a:pt x="4051" y="8369"/>
                </a:lnTo>
                <a:close/>
                <a:moveTo>
                  <a:pt x="3538" y="5610"/>
                </a:moveTo>
                <a:lnTo>
                  <a:pt x="3538" y="7821"/>
                </a:lnTo>
                <a:cubicBezTo>
                  <a:pt x="2474" y="7892"/>
                  <a:pt x="1745" y="8657"/>
                  <a:pt x="1745" y="9734"/>
                </a:cubicBezTo>
                <a:cubicBezTo>
                  <a:pt x="1745" y="9875"/>
                  <a:pt x="1859" y="9991"/>
                  <a:pt x="2001" y="9991"/>
                </a:cubicBezTo>
                <a:cubicBezTo>
                  <a:pt x="2143" y="9991"/>
                  <a:pt x="2257" y="9875"/>
                  <a:pt x="2257" y="9734"/>
                </a:cubicBezTo>
                <a:cubicBezTo>
                  <a:pt x="2257" y="8946"/>
                  <a:pt x="2768" y="8406"/>
                  <a:pt x="3538" y="8340"/>
                </a:cubicBezTo>
                <a:lnTo>
                  <a:pt x="3538" y="11557"/>
                </a:lnTo>
                <a:cubicBezTo>
                  <a:pt x="3417" y="11574"/>
                  <a:pt x="3203" y="11597"/>
                  <a:pt x="2946" y="11597"/>
                </a:cubicBezTo>
                <a:cubicBezTo>
                  <a:pt x="2397" y="11597"/>
                  <a:pt x="1648" y="11492"/>
                  <a:pt x="1157" y="11002"/>
                </a:cubicBezTo>
                <a:cubicBezTo>
                  <a:pt x="740" y="10587"/>
                  <a:pt x="522" y="9929"/>
                  <a:pt x="571" y="9246"/>
                </a:cubicBezTo>
                <a:cubicBezTo>
                  <a:pt x="627" y="8463"/>
                  <a:pt x="1017" y="7745"/>
                  <a:pt x="1658" y="7264"/>
                </a:cubicBezTo>
                <a:cubicBezTo>
                  <a:pt x="2207" y="6778"/>
                  <a:pt x="2892" y="6176"/>
                  <a:pt x="3538" y="5610"/>
                </a:cubicBezTo>
                <a:close/>
                <a:moveTo>
                  <a:pt x="5080" y="0"/>
                </a:moveTo>
                <a:cubicBezTo>
                  <a:pt x="4640" y="0"/>
                  <a:pt x="4217" y="168"/>
                  <a:pt x="3930" y="459"/>
                </a:cubicBezTo>
                <a:cubicBezTo>
                  <a:pt x="3673" y="718"/>
                  <a:pt x="3532" y="1069"/>
                  <a:pt x="3538" y="1434"/>
                </a:cubicBezTo>
                <a:lnTo>
                  <a:pt x="3538" y="4929"/>
                </a:lnTo>
                <a:cubicBezTo>
                  <a:pt x="2563" y="5781"/>
                  <a:pt x="1528" y="6694"/>
                  <a:pt x="1335" y="6867"/>
                </a:cubicBezTo>
                <a:cubicBezTo>
                  <a:pt x="589" y="7426"/>
                  <a:pt x="124" y="8281"/>
                  <a:pt x="60" y="9210"/>
                </a:cubicBezTo>
                <a:cubicBezTo>
                  <a:pt x="0" y="10052"/>
                  <a:pt x="268" y="10839"/>
                  <a:pt x="794" y="11365"/>
                </a:cubicBezTo>
                <a:cubicBezTo>
                  <a:pt x="1409" y="11981"/>
                  <a:pt x="2299" y="12112"/>
                  <a:pt x="2941" y="12112"/>
                </a:cubicBezTo>
                <a:cubicBezTo>
                  <a:pt x="3185" y="12112"/>
                  <a:pt x="3394" y="12093"/>
                  <a:pt x="3538" y="12075"/>
                </a:cubicBezTo>
                <a:lnTo>
                  <a:pt x="3538" y="13220"/>
                </a:lnTo>
                <a:cubicBezTo>
                  <a:pt x="3538" y="13404"/>
                  <a:pt x="3522" y="13547"/>
                  <a:pt x="3484" y="13670"/>
                </a:cubicBezTo>
                <a:cubicBezTo>
                  <a:pt x="3313" y="14248"/>
                  <a:pt x="2774" y="14862"/>
                  <a:pt x="2111" y="14862"/>
                </a:cubicBezTo>
                <a:cubicBezTo>
                  <a:pt x="1381" y="14861"/>
                  <a:pt x="789" y="14269"/>
                  <a:pt x="788" y="13539"/>
                </a:cubicBezTo>
                <a:cubicBezTo>
                  <a:pt x="788" y="13398"/>
                  <a:pt x="674" y="13284"/>
                  <a:pt x="533" y="13284"/>
                </a:cubicBezTo>
                <a:cubicBezTo>
                  <a:pt x="390" y="13284"/>
                  <a:pt x="276" y="13398"/>
                  <a:pt x="276" y="13539"/>
                </a:cubicBezTo>
                <a:cubicBezTo>
                  <a:pt x="277" y="14551"/>
                  <a:pt x="1099" y="15372"/>
                  <a:pt x="2111" y="15374"/>
                </a:cubicBezTo>
                <a:cubicBezTo>
                  <a:pt x="3032" y="15374"/>
                  <a:pt x="3746" y="14591"/>
                  <a:pt x="3977" y="13816"/>
                </a:cubicBezTo>
                <a:cubicBezTo>
                  <a:pt x="4027" y="13644"/>
                  <a:pt x="4051" y="13455"/>
                  <a:pt x="4051" y="13220"/>
                </a:cubicBezTo>
                <a:lnTo>
                  <a:pt x="4051" y="11964"/>
                </a:lnTo>
                <a:cubicBezTo>
                  <a:pt x="5084" y="11644"/>
                  <a:pt x="5757" y="10836"/>
                  <a:pt x="5757" y="9875"/>
                </a:cubicBezTo>
                <a:cubicBezTo>
                  <a:pt x="5757" y="8860"/>
                  <a:pt x="5019" y="8016"/>
                  <a:pt x="4051" y="7848"/>
                </a:cubicBezTo>
                <a:lnTo>
                  <a:pt x="4051" y="5164"/>
                </a:lnTo>
                <a:cubicBezTo>
                  <a:pt x="4871" y="4451"/>
                  <a:pt x="5540" y="3877"/>
                  <a:pt x="5652" y="3806"/>
                </a:cubicBezTo>
                <a:lnTo>
                  <a:pt x="5652" y="3805"/>
                </a:lnTo>
                <a:cubicBezTo>
                  <a:pt x="6866" y="3031"/>
                  <a:pt x="7068" y="1982"/>
                  <a:pt x="6853" y="1261"/>
                </a:cubicBezTo>
                <a:cubicBezTo>
                  <a:pt x="6625" y="492"/>
                  <a:pt x="5939" y="0"/>
                  <a:pt x="5103" y="0"/>
                </a:cubicBezTo>
                <a:cubicBezTo>
                  <a:pt x="5095" y="0"/>
                  <a:pt x="5087" y="0"/>
                  <a:pt x="508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74" name="Google Shape;2374;p55"/>
          <p:cNvGrpSpPr/>
          <p:nvPr/>
        </p:nvGrpSpPr>
        <p:grpSpPr>
          <a:xfrm>
            <a:off x="6882206" y="3514850"/>
            <a:ext cx="384400" cy="384400"/>
            <a:chOff x="2521500" y="4429950"/>
            <a:chExt cx="384400" cy="384400"/>
          </a:xfrm>
        </p:grpSpPr>
        <p:sp>
          <p:nvSpPr>
            <p:cNvPr id="2375" name="Google Shape;2375;p55"/>
            <p:cNvSpPr/>
            <p:nvPr/>
          </p:nvSpPr>
          <p:spPr>
            <a:xfrm>
              <a:off x="2521500" y="4429950"/>
              <a:ext cx="384400" cy="384400"/>
            </a:xfrm>
            <a:custGeom>
              <a:rect b="b" l="l" r="r" t="t"/>
              <a:pathLst>
                <a:path extrusionOk="0" h="15376" w="15376">
                  <a:moveTo>
                    <a:pt x="1391" y="1"/>
                  </a:moveTo>
                  <a:cubicBezTo>
                    <a:pt x="623" y="1"/>
                    <a:pt x="1" y="623"/>
                    <a:pt x="1" y="1391"/>
                  </a:cubicBezTo>
                  <a:lnTo>
                    <a:pt x="1" y="13984"/>
                  </a:lnTo>
                  <a:cubicBezTo>
                    <a:pt x="1" y="14752"/>
                    <a:pt x="623" y="15376"/>
                    <a:pt x="1391" y="15376"/>
                  </a:cubicBezTo>
                  <a:lnTo>
                    <a:pt x="13985" y="15376"/>
                  </a:lnTo>
                  <a:cubicBezTo>
                    <a:pt x="14753" y="15376"/>
                    <a:pt x="15375" y="14752"/>
                    <a:pt x="15375" y="13984"/>
                  </a:cubicBezTo>
                  <a:lnTo>
                    <a:pt x="15375" y="1391"/>
                  </a:lnTo>
                  <a:cubicBezTo>
                    <a:pt x="15375" y="623"/>
                    <a:pt x="14753" y="1"/>
                    <a:pt x="1398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55"/>
            <p:cNvSpPr/>
            <p:nvPr/>
          </p:nvSpPr>
          <p:spPr>
            <a:xfrm>
              <a:off x="2643225" y="4468400"/>
              <a:ext cx="12850" cy="115150"/>
            </a:xfrm>
            <a:custGeom>
              <a:rect b="b" l="l" r="r" t="t"/>
              <a:pathLst>
                <a:path extrusionOk="0" h="4606" w="514">
                  <a:moveTo>
                    <a:pt x="257" y="1"/>
                  </a:moveTo>
                  <a:cubicBezTo>
                    <a:pt x="115" y="1"/>
                    <a:pt x="1" y="115"/>
                    <a:pt x="1" y="256"/>
                  </a:cubicBezTo>
                  <a:lnTo>
                    <a:pt x="1" y="4355"/>
                  </a:lnTo>
                  <a:cubicBezTo>
                    <a:pt x="3" y="4495"/>
                    <a:pt x="117" y="4606"/>
                    <a:pt x="257" y="4606"/>
                  </a:cubicBezTo>
                  <a:cubicBezTo>
                    <a:pt x="396" y="4606"/>
                    <a:pt x="510" y="4495"/>
                    <a:pt x="514" y="4355"/>
                  </a:cubicBezTo>
                  <a:lnTo>
                    <a:pt x="514" y="256"/>
                  </a:lnTo>
                  <a:cubicBezTo>
                    <a:pt x="512" y="115"/>
                    <a:pt x="398" y="1"/>
                    <a:pt x="25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55"/>
            <p:cNvSpPr/>
            <p:nvPr/>
          </p:nvSpPr>
          <p:spPr>
            <a:xfrm>
              <a:off x="2707275" y="4564475"/>
              <a:ext cx="12875" cy="57525"/>
            </a:xfrm>
            <a:custGeom>
              <a:rect b="b" l="l" r="r" t="t"/>
              <a:pathLst>
                <a:path extrusionOk="0" h="2301" w="515">
                  <a:moveTo>
                    <a:pt x="258" y="0"/>
                  </a:moveTo>
                  <a:cubicBezTo>
                    <a:pt x="115" y="2"/>
                    <a:pt x="1" y="116"/>
                    <a:pt x="0" y="257"/>
                  </a:cubicBezTo>
                  <a:lnTo>
                    <a:pt x="0" y="2050"/>
                  </a:lnTo>
                  <a:cubicBezTo>
                    <a:pt x="4" y="2190"/>
                    <a:pt x="118" y="2300"/>
                    <a:pt x="257" y="2300"/>
                  </a:cubicBezTo>
                  <a:cubicBezTo>
                    <a:pt x="396" y="2300"/>
                    <a:pt x="511" y="2190"/>
                    <a:pt x="514" y="2050"/>
                  </a:cubicBezTo>
                  <a:lnTo>
                    <a:pt x="514" y="257"/>
                  </a:lnTo>
                  <a:cubicBezTo>
                    <a:pt x="513" y="116"/>
                    <a:pt x="399" y="2"/>
                    <a:pt x="25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55"/>
            <p:cNvSpPr/>
            <p:nvPr/>
          </p:nvSpPr>
          <p:spPr>
            <a:xfrm>
              <a:off x="2707275" y="4468400"/>
              <a:ext cx="12875" cy="70325"/>
            </a:xfrm>
            <a:custGeom>
              <a:rect b="b" l="l" r="r" t="t"/>
              <a:pathLst>
                <a:path extrusionOk="0" h="2813" w="515">
                  <a:moveTo>
                    <a:pt x="258" y="1"/>
                  </a:moveTo>
                  <a:cubicBezTo>
                    <a:pt x="115" y="1"/>
                    <a:pt x="1" y="115"/>
                    <a:pt x="0" y="256"/>
                  </a:cubicBezTo>
                  <a:lnTo>
                    <a:pt x="0" y="2562"/>
                  </a:lnTo>
                  <a:cubicBezTo>
                    <a:pt x="4" y="2702"/>
                    <a:pt x="118" y="2813"/>
                    <a:pt x="257" y="2813"/>
                  </a:cubicBezTo>
                  <a:cubicBezTo>
                    <a:pt x="396" y="2813"/>
                    <a:pt x="511" y="2702"/>
                    <a:pt x="514" y="2562"/>
                  </a:cubicBezTo>
                  <a:lnTo>
                    <a:pt x="514" y="256"/>
                  </a:lnTo>
                  <a:cubicBezTo>
                    <a:pt x="513" y="115"/>
                    <a:pt x="399" y="1"/>
                    <a:pt x="2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55"/>
            <p:cNvSpPr/>
            <p:nvPr/>
          </p:nvSpPr>
          <p:spPr>
            <a:xfrm>
              <a:off x="2771325" y="4506850"/>
              <a:ext cx="12850" cy="115300"/>
            </a:xfrm>
            <a:custGeom>
              <a:rect b="b" l="l" r="r" t="t"/>
              <a:pathLst>
                <a:path extrusionOk="0" h="4612" w="514">
                  <a:moveTo>
                    <a:pt x="255" y="1"/>
                  </a:moveTo>
                  <a:cubicBezTo>
                    <a:pt x="115" y="1"/>
                    <a:pt x="2" y="114"/>
                    <a:pt x="1" y="255"/>
                  </a:cubicBezTo>
                  <a:lnTo>
                    <a:pt x="1" y="4355"/>
                  </a:lnTo>
                  <a:cubicBezTo>
                    <a:pt x="1" y="4497"/>
                    <a:pt x="116" y="4612"/>
                    <a:pt x="257" y="4612"/>
                  </a:cubicBezTo>
                  <a:cubicBezTo>
                    <a:pt x="400" y="4612"/>
                    <a:pt x="514" y="4497"/>
                    <a:pt x="514" y="4355"/>
                  </a:cubicBezTo>
                  <a:lnTo>
                    <a:pt x="514" y="255"/>
                  </a:lnTo>
                  <a:cubicBezTo>
                    <a:pt x="514" y="114"/>
                    <a:pt x="400" y="1"/>
                    <a:pt x="259" y="1"/>
                  </a:cubicBezTo>
                  <a:cubicBezTo>
                    <a:pt x="259" y="1"/>
                    <a:pt x="258" y="1"/>
                    <a:pt x="257" y="1"/>
                  </a:cubicBezTo>
                  <a:cubicBezTo>
                    <a:pt x="256" y="1"/>
                    <a:pt x="256" y="1"/>
                    <a:pt x="25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55"/>
            <p:cNvSpPr/>
            <p:nvPr/>
          </p:nvSpPr>
          <p:spPr>
            <a:xfrm>
              <a:off x="2579150" y="4506850"/>
              <a:ext cx="12875" cy="115150"/>
            </a:xfrm>
            <a:custGeom>
              <a:rect b="b" l="l" r="r" t="t"/>
              <a:pathLst>
                <a:path extrusionOk="0" h="4606" w="515">
                  <a:moveTo>
                    <a:pt x="255" y="1"/>
                  </a:moveTo>
                  <a:cubicBezTo>
                    <a:pt x="115" y="1"/>
                    <a:pt x="1" y="114"/>
                    <a:pt x="1" y="255"/>
                  </a:cubicBezTo>
                  <a:lnTo>
                    <a:pt x="1" y="4355"/>
                  </a:lnTo>
                  <a:cubicBezTo>
                    <a:pt x="3" y="4495"/>
                    <a:pt x="118" y="4605"/>
                    <a:pt x="258" y="4605"/>
                  </a:cubicBezTo>
                  <a:cubicBezTo>
                    <a:pt x="396" y="4605"/>
                    <a:pt x="510" y="4495"/>
                    <a:pt x="514" y="4355"/>
                  </a:cubicBezTo>
                  <a:lnTo>
                    <a:pt x="514" y="255"/>
                  </a:lnTo>
                  <a:cubicBezTo>
                    <a:pt x="513" y="114"/>
                    <a:pt x="400" y="1"/>
                    <a:pt x="260" y="1"/>
                  </a:cubicBezTo>
                  <a:cubicBezTo>
                    <a:pt x="259" y="1"/>
                    <a:pt x="258" y="1"/>
                    <a:pt x="258" y="1"/>
                  </a:cubicBezTo>
                  <a:cubicBezTo>
                    <a:pt x="257" y="1"/>
                    <a:pt x="256" y="1"/>
                    <a:pt x="25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55"/>
            <p:cNvSpPr/>
            <p:nvPr/>
          </p:nvSpPr>
          <p:spPr>
            <a:xfrm>
              <a:off x="2827725" y="4532450"/>
              <a:ext cx="33325" cy="32050"/>
            </a:xfrm>
            <a:custGeom>
              <a:rect b="b" l="l" r="r" t="t"/>
              <a:pathLst>
                <a:path extrusionOk="0" h="1282" w="1333">
                  <a:moveTo>
                    <a:pt x="691" y="0"/>
                  </a:moveTo>
                  <a:cubicBezTo>
                    <a:pt x="432" y="0"/>
                    <a:pt x="199" y="157"/>
                    <a:pt x="100" y="397"/>
                  </a:cubicBezTo>
                  <a:cubicBezTo>
                    <a:pt x="0" y="636"/>
                    <a:pt x="56" y="911"/>
                    <a:pt x="239" y="1094"/>
                  </a:cubicBezTo>
                  <a:cubicBezTo>
                    <a:pt x="361" y="1217"/>
                    <a:pt x="525" y="1282"/>
                    <a:pt x="692" y="1282"/>
                  </a:cubicBezTo>
                  <a:cubicBezTo>
                    <a:pt x="775" y="1282"/>
                    <a:pt x="858" y="1266"/>
                    <a:pt x="937" y="1234"/>
                  </a:cubicBezTo>
                  <a:cubicBezTo>
                    <a:pt x="1176" y="1134"/>
                    <a:pt x="1332" y="901"/>
                    <a:pt x="1332" y="641"/>
                  </a:cubicBezTo>
                  <a:cubicBezTo>
                    <a:pt x="1332" y="287"/>
                    <a:pt x="1046" y="0"/>
                    <a:pt x="69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55"/>
            <p:cNvSpPr/>
            <p:nvPr/>
          </p:nvSpPr>
          <p:spPr>
            <a:xfrm>
              <a:off x="2827725" y="4590100"/>
              <a:ext cx="33325" cy="32050"/>
            </a:xfrm>
            <a:custGeom>
              <a:rect b="b" l="l" r="r" t="t"/>
              <a:pathLst>
                <a:path extrusionOk="0" h="1282" w="1333">
                  <a:moveTo>
                    <a:pt x="691" y="0"/>
                  </a:moveTo>
                  <a:cubicBezTo>
                    <a:pt x="432" y="0"/>
                    <a:pt x="199" y="156"/>
                    <a:pt x="100" y="395"/>
                  </a:cubicBezTo>
                  <a:cubicBezTo>
                    <a:pt x="0" y="636"/>
                    <a:pt x="56" y="911"/>
                    <a:pt x="239" y="1094"/>
                  </a:cubicBezTo>
                  <a:cubicBezTo>
                    <a:pt x="361" y="1217"/>
                    <a:pt x="525" y="1282"/>
                    <a:pt x="692" y="1282"/>
                  </a:cubicBezTo>
                  <a:cubicBezTo>
                    <a:pt x="775" y="1282"/>
                    <a:pt x="858" y="1266"/>
                    <a:pt x="937" y="1234"/>
                  </a:cubicBezTo>
                  <a:cubicBezTo>
                    <a:pt x="1176" y="1134"/>
                    <a:pt x="1332" y="900"/>
                    <a:pt x="1332" y="641"/>
                  </a:cubicBezTo>
                  <a:cubicBezTo>
                    <a:pt x="1332" y="287"/>
                    <a:pt x="1046" y="0"/>
                    <a:pt x="69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55"/>
            <p:cNvSpPr/>
            <p:nvPr/>
          </p:nvSpPr>
          <p:spPr>
            <a:xfrm>
              <a:off x="2827725" y="4474825"/>
              <a:ext cx="33325" cy="32050"/>
            </a:xfrm>
            <a:custGeom>
              <a:rect b="b" l="l" r="r" t="t"/>
              <a:pathLst>
                <a:path extrusionOk="0" h="1282" w="1333">
                  <a:moveTo>
                    <a:pt x="691" y="0"/>
                  </a:moveTo>
                  <a:cubicBezTo>
                    <a:pt x="432" y="0"/>
                    <a:pt x="199" y="156"/>
                    <a:pt x="100" y="395"/>
                  </a:cubicBezTo>
                  <a:cubicBezTo>
                    <a:pt x="0" y="635"/>
                    <a:pt x="56" y="910"/>
                    <a:pt x="239" y="1094"/>
                  </a:cubicBezTo>
                  <a:cubicBezTo>
                    <a:pt x="361" y="1216"/>
                    <a:pt x="525" y="1281"/>
                    <a:pt x="692" y="1281"/>
                  </a:cubicBezTo>
                  <a:cubicBezTo>
                    <a:pt x="774" y="1281"/>
                    <a:pt x="858" y="1265"/>
                    <a:pt x="937" y="1232"/>
                  </a:cubicBezTo>
                  <a:cubicBezTo>
                    <a:pt x="1176" y="1133"/>
                    <a:pt x="1332" y="900"/>
                    <a:pt x="1332" y="641"/>
                  </a:cubicBezTo>
                  <a:cubicBezTo>
                    <a:pt x="1332" y="286"/>
                    <a:pt x="1045" y="0"/>
                    <a:pt x="69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55"/>
            <p:cNvSpPr/>
            <p:nvPr/>
          </p:nvSpPr>
          <p:spPr>
            <a:xfrm>
              <a:off x="2827725" y="4519650"/>
              <a:ext cx="33325" cy="32050"/>
            </a:xfrm>
            <a:custGeom>
              <a:rect b="b" l="l" r="r" t="t"/>
              <a:pathLst>
                <a:path extrusionOk="0" h="1282" w="1333">
                  <a:moveTo>
                    <a:pt x="694" y="0"/>
                  </a:moveTo>
                  <a:cubicBezTo>
                    <a:pt x="693" y="0"/>
                    <a:pt x="692" y="0"/>
                    <a:pt x="691" y="0"/>
                  </a:cubicBezTo>
                  <a:cubicBezTo>
                    <a:pt x="432" y="0"/>
                    <a:pt x="199" y="156"/>
                    <a:pt x="100" y="396"/>
                  </a:cubicBezTo>
                  <a:cubicBezTo>
                    <a:pt x="0" y="635"/>
                    <a:pt x="56" y="910"/>
                    <a:pt x="239" y="1094"/>
                  </a:cubicBezTo>
                  <a:cubicBezTo>
                    <a:pt x="361" y="1216"/>
                    <a:pt x="525" y="1281"/>
                    <a:pt x="692" y="1281"/>
                  </a:cubicBezTo>
                  <a:cubicBezTo>
                    <a:pt x="774" y="1281"/>
                    <a:pt x="858" y="1265"/>
                    <a:pt x="937" y="1233"/>
                  </a:cubicBezTo>
                  <a:cubicBezTo>
                    <a:pt x="1176" y="1133"/>
                    <a:pt x="1332" y="900"/>
                    <a:pt x="1332" y="641"/>
                  </a:cubicBezTo>
                  <a:cubicBezTo>
                    <a:pt x="1332" y="287"/>
                    <a:pt x="1047" y="0"/>
                    <a:pt x="69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55"/>
            <p:cNvSpPr/>
            <p:nvPr/>
          </p:nvSpPr>
          <p:spPr>
            <a:xfrm>
              <a:off x="2827725" y="4577275"/>
              <a:ext cx="33325" cy="32050"/>
            </a:xfrm>
            <a:custGeom>
              <a:rect b="b" l="l" r="r" t="t"/>
              <a:pathLst>
                <a:path extrusionOk="0" h="1282" w="1333">
                  <a:moveTo>
                    <a:pt x="691" y="0"/>
                  </a:moveTo>
                  <a:cubicBezTo>
                    <a:pt x="432" y="0"/>
                    <a:pt x="199" y="156"/>
                    <a:pt x="100" y="395"/>
                  </a:cubicBezTo>
                  <a:cubicBezTo>
                    <a:pt x="0" y="635"/>
                    <a:pt x="56" y="911"/>
                    <a:pt x="239" y="1094"/>
                  </a:cubicBezTo>
                  <a:cubicBezTo>
                    <a:pt x="361" y="1217"/>
                    <a:pt x="524" y="1282"/>
                    <a:pt x="691" y="1282"/>
                  </a:cubicBezTo>
                  <a:cubicBezTo>
                    <a:pt x="774" y="1282"/>
                    <a:pt x="857" y="1266"/>
                    <a:pt x="937" y="1232"/>
                  </a:cubicBezTo>
                  <a:cubicBezTo>
                    <a:pt x="1176" y="1134"/>
                    <a:pt x="1332" y="900"/>
                    <a:pt x="1332" y="641"/>
                  </a:cubicBezTo>
                  <a:cubicBezTo>
                    <a:pt x="1332" y="287"/>
                    <a:pt x="1046" y="0"/>
                    <a:pt x="69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55"/>
            <p:cNvSpPr/>
            <p:nvPr/>
          </p:nvSpPr>
          <p:spPr>
            <a:xfrm>
              <a:off x="2827725" y="4461950"/>
              <a:ext cx="33325" cy="32075"/>
            </a:xfrm>
            <a:custGeom>
              <a:rect b="b" l="l" r="r" t="t"/>
              <a:pathLst>
                <a:path extrusionOk="0" h="1283" w="1333">
                  <a:moveTo>
                    <a:pt x="691" y="1"/>
                  </a:moveTo>
                  <a:cubicBezTo>
                    <a:pt x="432" y="1"/>
                    <a:pt x="199" y="158"/>
                    <a:pt x="100" y="397"/>
                  </a:cubicBezTo>
                  <a:cubicBezTo>
                    <a:pt x="0" y="637"/>
                    <a:pt x="56" y="912"/>
                    <a:pt x="239" y="1095"/>
                  </a:cubicBezTo>
                  <a:cubicBezTo>
                    <a:pt x="361" y="1218"/>
                    <a:pt x="525" y="1283"/>
                    <a:pt x="692" y="1283"/>
                  </a:cubicBezTo>
                  <a:cubicBezTo>
                    <a:pt x="775" y="1283"/>
                    <a:pt x="858" y="1267"/>
                    <a:pt x="937" y="1234"/>
                  </a:cubicBezTo>
                  <a:cubicBezTo>
                    <a:pt x="1176" y="1135"/>
                    <a:pt x="1332" y="902"/>
                    <a:pt x="1332" y="642"/>
                  </a:cubicBezTo>
                  <a:cubicBezTo>
                    <a:pt x="1332" y="288"/>
                    <a:pt x="1046" y="1"/>
                    <a:pt x="69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55"/>
            <p:cNvSpPr/>
            <p:nvPr/>
          </p:nvSpPr>
          <p:spPr>
            <a:xfrm>
              <a:off x="2630425" y="4590100"/>
              <a:ext cx="38450" cy="38475"/>
            </a:xfrm>
            <a:custGeom>
              <a:rect b="b" l="l" r="r" t="t"/>
              <a:pathLst>
                <a:path extrusionOk="0" h="1539" w="1538">
                  <a:moveTo>
                    <a:pt x="1" y="0"/>
                  </a:moveTo>
                  <a:lnTo>
                    <a:pt x="1" y="1538"/>
                  </a:lnTo>
                  <a:lnTo>
                    <a:pt x="1537" y="1538"/>
                  </a:lnTo>
                  <a:lnTo>
                    <a:pt x="153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55"/>
            <p:cNvSpPr/>
            <p:nvPr/>
          </p:nvSpPr>
          <p:spPr>
            <a:xfrm>
              <a:off x="2694500" y="4545225"/>
              <a:ext cx="38450" cy="38475"/>
            </a:xfrm>
            <a:custGeom>
              <a:rect b="b" l="l" r="r" t="t"/>
              <a:pathLst>
                <a:path extrusionOk="0" h="1539" w="1538">
                  <a:moveTo>
                    <a:pt x="0" y="1"/>
                  </a:moveTo>
                  <a:lnTo>
                    <a:pt x="0" y="1539"/>
                  </a:lnTo>
                  <a:lnTo>
                    <a:pt x="1537" y="1539"/>
                  </a:lnTo>
                  <a:lnTo>
                    <a:pt x="153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55"/>
            <p:cNvSpPr/>
            <p:nvPr/>
          </p:nvSpPr>
          <p:spPr>
            <a:xfrm>
              <a:off x="2758575" y="4487575"/>
              <a:ext cx="38425" cy="38475"/>
            </a:xfrm>
            <a:custGeom>
              <a:rect b="b" l="l" r="r" t="t"/>
              <a:pathLst>
                <a:path extrusionOk="0" h="1539" w="1537">
                  <a:moveTo>
                    <a:pt x="0" y="1"/>
                  </a:moveTo>
                  <a:lnTo>
                    <a:pt x="0" y="1539"/>
                  </a:lnTo>
                  <a:lnTo>
                    <a:pt x="1537" y="1539"/>
                  </a:lnTo>
                  <a:lnTo>
                    <a:pt x="153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55"/>
            <p:cNvSpPr/>
            <p:nvPr/>
          </p:nvSpPr>
          <p:spPr>
            <a:xfrm>
              <a:off x="2566375" y="4487575"/>
              <a:ext cx="38425" cy="38475"/>
            </a:xfrm>
            <a:custGeom>
              <a:rect b="b" l="l" r="r" t="t"/>
              <a:pathLst>
                <a:path extrusionOk="0" h="1539" w="1537">
                  <a:moveTo>
                    <a:pt x="0" y="1"/>
                  </a:moveTo>
                  <a:lnTo>
                    <a:pt x="0" y="1539"/>
                  </a:lnTo>
                  <a:lnTo>
                    <a:pt x="1537" y="1539"/>
                  </a:lnTo>
                  <a:lnTo>
                    <a:pt x="153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55"/>
            <p:cNvSpPr/>
            <p:nvPr/>
          </p:nvSpPr>
          <p:spPr>
            <a:xfrm>
              <a:off x="2559950" y="4692600"/>
              <a:ext cx="38475" cy="38475"/>
            </a:xfrm>
            <a:custGeom>
              <a:rect b="b" l="l" r="r" t="t"/>
              <a:pathLst>
                <a:path extrusionOk="0" h="1539" w="1539">
                  <a:moveTo>
                    <a:pt x="1" y="1"/>
                  </a:moveTo>
                  <a:lnTo>
                    <a:pt x="1" y="1539"/>
                  </a:lnTo>
                  <a:lnTo>
                    <a:pt x="1539" y="1539"/>
                  </a:lnTo>
                  <a:lnTo>
                    <a:pt x="153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55"/>
            <p:cNvSpPr/>
            <p:nvPr/>
          </p:nvSpPr>
          <p:spPr>
            <a:xfrm>
              <a:off x="2604750" y="4692600"/>
              <a:ext cx="38475" cy="38475"/>
            </a:xfrm>
            <a:custGeom>
              <a:rect b="b" l="l" r="r" t="t"/>
              <a:pathLst>
                <a:path extrusionOk="0" h="1539" w="1539">
                  <a:moveTo>
                    <a:pt x="1" y="1"/>
                  </a:moveTo>
                  <a:lnTo>
                    <a:pt x="1" y="1539"/>
                  </a:lnTo>
                  <a:lnTo>
                    <a:pt x="1538" y="1539"/>
                  </a:lnTo>
                  <a:lnTo>
                    <a:pt x="153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55"/>
            <p:cNvSpPr/>
            <p:nvPr/>
          </p:nvSpPr>
          <p:spPr>
            <a:xfrm>
              <a:off x="2649650" y="4692600"/>
              <a:ext cx="38450" cy="38475"/>
            </a:xfrm>
            <a:custGeom>
              <a:rect b="b" l="l" r="r" t="t"/>
              <a:pathLst>
                <a:path extrusionOk="0" h="1539" w="1538">
                  <a:moveTo>
                    <a:pt x="0" y="1"/>
                  </a:moveTo>
                  <a:lnTo>
                    <a:pt x="0" y="1539"/>
                  </a:lnTo>
                  <a:lnTo>
                    <a:pt x="1538" y="1539"/>
                  </a:lnTo>
                  <a:lnTo>
                    <a:pt x="153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55"/>
            <p:cNvSpPr/>
            <p:nvPr/>
          </p:nvSpPr>
          <p:spPr>
            <a:xfrm>
              <a:off x="2694500" y="4692600"/>
              <a:ext cx="38450" cy="38475"/>
            </a:xfrm>
            <a:custGeom>
              <a:rect b="b" l="l" r="r" t="t"/>
              <a:pathLst>
                <a:path extrusionOk="0" h="1539" w="1538">
                  <a:moveTo>
                    <a:pt x="0" y="1"/>
                  </a:moveTo>
                  <a:lnTo>
                    <a:pt x="0" y="1539"/>
                  </a:lnTo>
                  <a:lnTo>
                    <a:pt x="1537" y="1539"/>
                  </a:lnTo>
                  <a:lnTo>
                    <a:pt x="153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55"/>
            <p:cNvSpPr/>
            <p:nvPr/>
          </p:nvSpPr>
          <p:spPr>
            <a:xfrm>
              <a:off x="2739300" y="4692600"/>
              <a:ext cx="38475" cy="38475"/>
            </a:xfrm>
            <a:custGeom>
              <a:rect b="b" l="l" r="r" t="t"/>
              <a:pathLst>
                <a:path extrusionOk="0" h="1539" w="1539">
                  <a:moveTo>
                    <a:pt x="0" y="1"/>
                  </a:moveTo>
                  <a:lnTo>
                    <a:pt x="0" y="1539"/>
                  </a:lnTo>
                  <a:lnTo>
                    <a:pt x="1538" y="1539"/>
                  </a:lnTo>
                  <a:lnTo>
                    <a:pt x="1538"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55"/>
            <p:cNvSpPr/>
            <p:nvPr/>
          </p:nvSpPr>
          <p:spPr>
            <a:xfrm>
              <a:off x="2784150" y="4692600"/>
              <a:ext cx="38475" cy="38475"/>
            </a:xfrm>
            <a:custGeom>
              <a:rect b="b" l="l" r="r" t="t"/>
              <a:pathLst>
                <a:path extrusionOk="0" h="1539" w="1539">
                  <a:moveTo>
                    <a:pt x="1" y="1"/>
                  </a:moveTo>
                  <a:lnTo>
                    <a:pt x="1" y="1539"/>
                  </a:lnTo>
                  <a:lnTo>
                    <a:pt x="1539" y="1539"/>
                  </a:lnTo>
                  <a:lnTo>
                    <a:pt x="153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55"/>
            <p:cNvSpPr/>
            <p:nvPr/>
          </p:nvSpPr>
          <p:spPr>
            <a:xfrm>
              <a:off x="2828975" y="4692600"/>
              <a:ext cx="38475" cy="38475"/>
            </a:xfrm>
            <a:custGeom>
              <a:rect b="b" l="l" r="r" t="t"/>
              <a:pathLst>
                <a:path extrusionOk="0" h="1539" w="1539">
                  <a:moveTo>
                    <a:pt x="1" y="1"/>
                  </a:moveTo>
                  <a:lnTo>
                    <a:pt x="1" y="1539"/>
                  </a:lnTo>
                  <a:lnTo>
                    <a:pt x="1539" y="1539"/>
                  </a:lnTo>
                  <a:lnTo>
                    <a:pt x="153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55"/>
            <p:cNvSpPr/>
            <p:nvPr/>
          </p:nvSpPr>
          <p:spPr>
            <a:xfrm>
              <a:off x="2559950" y="4647750"/>
              <a:ext cx="38475" cy="38475"/>
            </a:xfrm>
            <a:custGeom>
              <a:rect b="b" l="l" r="r" t="t"/>
              <a:pathLst>
                <a:path extrusionOk="0" h="1539" w="1539">
                  <a:moveTo>
                    <a:pt x="1" y="0"/>
                  </a:moveTo>
                  <a:lnTo>
                    <a:pt x="1" y="1538"/>
                  </a:lnTo>
                  <a:lnTo>
                    <a:pt x="1539" y="1538"/>
                  </a:lnTo>
                  <a:lnTo>
                    <a:pt x="153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55"/>
            <p:cNvSpPr/>
            <p:nvPr/>
          </p:nvSpPr>
          <p:spPr>
            <a:xfrm>
              <a:off x="2604750" y="4647750"/>
              <a:ext cx="38475" cy="38475"/>
            </a:xfrm>
            <a:custGeom>
              <a:rect b="b" l="l" r="r" t="t"/>
              <a:pathLst>
                <a:path extrusionOk="0" h="1539" w="1539">
                  <a:moveTo>
                    <a:pt x="1" y="0"/>
                  </a:moveTo>
                  <a:lnTo>
                    <a:pt x="1" y="1538"/>
                  </a:lnTo>
                  <a:lnTo>
                    <a:pt x="1538" y="1538"/>
                  </a:lnTo>
                  <a:lnTo>
                    <a:pt x="153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55"/>
            <p:cNvSpPr/>
            <p:nvPr/>
          </p:nvSpPr>
          <p:spPr>
            <a:xfrm>
              <a:off x="2649650" y="4647750"/>
              <a:ext cx="38450" cy="38475"/>
            </a:xfrm>
            <a:custGeom>
              <a:rect b="b" l="l" r="r" t="t"/>
              <a:pathLst>
                <a:path extrusionOk="0" h="1539" w="1538">
                  <a:moveTo>
                    <a:pt x="0" y="0"/>
                  </a:moveTo>
                  <a:lnTo>
                    <a:pt x="0" y="1538"/>
                  </a:lnTo>
                  <a:lnTo>
                    <a:pt x="1538" y="1538"/>
                  </a:lnTo>
                  <a:lnTo>
                    <a:pt x="1538"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55"/>
            <p:cNvSpPr/>
            <p:nvPr/>
          </p:nvSpPr>
          <p:spPr>
            <a:xfrm>
              <a:off x="2694500" y="4647750"/>
              <a:ext cx="38450" cy="38475"/>
            </a:xfrm>
            <a:custGeom>
              <a:rect b="b" l="l" r="r" t="t"/>
              <a:pathLst>
                <a:path extrusionOk="0" h="1539" w="1538">
                  <a:moveTo>
                    <a:pt x="0" y="0"/>
                  </a:moveTo>
                  <a:lnTo>
                    <a:pt x="0" y="1538"/>
                  </a:lnTo>
                  <a:lnTo>
                    <a:pt x="1537" y="1538"/>
                  </a:lnTo>
                  <a:lnTo>
                    <a:pt x="153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55"/>
            <p:cNvSpPr/>
            <p:nvPr/>
          </p:nvSpPr>
          <p:spPr>
            <a:xfrm>
              <a:off x="2739300" y="4647750"/>
              <a:ext cx="38475" cy="38475"/>
            </a:xfrm>
            <a:custGeom>
              <a:rect b="b" l="l" r="r" t="t"/>
              <a:pathLst>
                <a:path extrusionOk="0" h="1539" w="1539">
                  <a:moveTo>
                    <a:pt x="0" y="0"/>
                  </a:moveTo>
                  <a:lnTo>
                    <a:pt x="0" y="1538"/>
                  </a:lnTo>
                  <a:lnTo>
                    <a:pt x="1538" y="1538"/>
                  </a:lnTo>
                  <a:lnTo>
                    <a:pt x="153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55"/>
            <p:cNvSpPr/>
            <p:nvPr/>
          </p:nvSpPr>
          <p:spPr>
            <a:xfrm>
              <a:off x="2784150" y="4647750"/>
              <a:ext cx="38475" cy="38475"/>
            </a:xfrm>
            <a:custGeom>
              <a:rect b="b" l="l" r="r" t="t"/>
              <a:pathLst>
                <a:path extrusionOk="0" h="1539" w="1539">
                  <a:moveTo>
                    <a:pt x="1" y="0"/>
                  </a:moveTo>
                  <a:lnTo>
                    <a:pt x="1" y="1538"/>
                  </a:lnTo>
                  <a:lnTo>
                    <a:pt x="1539" y="1538"/>
                  </a:lnTo>
                  <a:lnTo>
                    <a:pt x="153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55"/>
            <p:cNvSpPr/>
            <p:nvPr/>
          </p:nvSpPr>
          <p:spPr>
            <a:xfrm>
              <a:off x="2828975" y="4647750"/>
              <a:ext cx="38475" cy="38475"/>
            </a:xfrm>
            <a:custGeom>
              <a:rect b="b" l="l" r="r" t="t"/>
              <a:pathLst>
                <a:path extrusionOk="0" h="1539" w="1539">
                  <a:moveTo>
                    <a:pt x="1" y="0"/>
                  </a:moveTo>
                  <a:lnTo>
                    <a:pt x="1" y="1538"/>
                  </a:lnTo>
                  <a:lnTo>
                    <a:pt x="1539" y="1538"/>
                  </a:lnTo>
                  <a:lnTo>
                    <a:pt x="153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55"/>
            <p:cNvSpPr/>
            <p:nvPr/>
          </p:nvSpPr>
          <p:spPr>
            <a:xfrm>
              <a:off x="2559950" y="4737425"/>
              <a:ext cx="38475" cy="38475"/>
            </a:xfrm>
            <a:custGeom>
              <a:rect b="b" l="l" r="r" t="t"/>
              <a:pathLst>
                <a:path extrusionOk="0" h="1539" w="1539">
                  <a:moveTo>
                    <a:pt x="1" y="1"/>
                  </a:moveTo>
                  <a:lnTo>
                    <a:pt x="1" y="1539"/>
                  </a:lnTo>
                  <a:lnTo>
                    <a:pt x="1539" y="1539"/>
                  </a:lnTo>
                  <a:lnTo>
                    <a:pt x="153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55"/>
            <p:cNvSpPr/>
            <p:nvPr/>
          </p:nvSpPr>
          <p:spPr>
            <a:xfrm>
              <a:off x="2604750" y="4737425"/>
              <a:ext cx="38475" cy="38475"/>
            </a:xfrm>
            <a:custGeom>
              <a:rect b="b" l="l" r="r" t="t"/>
              <a:pathLst>
                <a:path extrusionOk="0" h="1539" w="1539">
                  <a:moveTo>
                    <a:pt x="1" y="1"/>
                  </a:moveTo>
                  <a:lnTo>
                    <a:pt x="1" y="1539"/>
                  </a:lnTo>
                  <a:lnTo>
                    <a:pt x="1538" y="1539"/>
                  </a:lnTo>
                  <a:lnTo>
                    <a:pt x="1538"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55"/>
            <p:cNvSpPr/>
            <p:nvPr/>
          </p:nvSpPr>
          <p:spPr>
            <a:xfrm>
              <a:off x="2649650" y="4737425"/>
              <a:ext cx="38450" cy="38475"/>
            </a:xfrm>
            <a:custGeom>
              <a:rect b="b" l="l" r="r" t="t"/>
              <a:pathLst>
                <a:path extrusionOk="0" h="1539" w="1538">
                  <a:moveTo>
                    <a:pt x="0" y="1"/>
                  </a:moveTo>
                  <a:lnTo>
                    <a:pt x="0" y="1539"/>
                  </a:lnTo>
                  <a:lnTo>
                    <a:pt x="1538" y="1539"/>
                  </a:lnTo>
                  <a:lnTo>
                    <a:pt x="153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55"/>
            <p:cNvSpPr/>
            <p:nvPr/>
          </p:nvSpPr>
          <p:spPr>
            <a:xfrm>
              <a:off x="2694500" y="4737425"/>
              <a:ext cx="38450" cy="38475"/>
            </a:xfrm>
            <a:custGeom>
              <a:rect b="b" l="l" r="r" t="t"/>
              <a:pathLst>
                <a:path extrusionOk="0" h="1539" w="1538">
                  <a:moveTo>
                    <a:pt x="0" y="1"/>
                  </a:moveTo>
                  <a:lnTo>
                    <a:pt x="0" y="1539"/>
                  </a:lnTo>
                  <a:lnTo>
                    <a:pt x="1537" y="1539"/>
                  </a:lnTo>
                  <a:lnTo>
                    <a:pt x="153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55"/>
            <p:cNvSpPr/>
            <p:nvPr/>
          </p:nvSpPr>
          <p:spPr>
            <a:xfrm>
              <a:off x="2739300" y="4737425"/>
              <a:ext cx="38475" cy="38475"/>
            </a:xfrm>
            <a:custGeom>
              <a:rect b="b" l="l" r="r" t="t"/>
              <a:pathLst>
                <a:path extrusionOk="0" h="1539" w="1539">
                  <a:moveTo>
                    <a:pt x="0" y="1"/>
                  </a:moveTo>
                  <a:lnTo>
                    <a:pt x="0" y="1539"/>
                  </a:lnTo>
                  <a:lnTo>
                    <a:pt x="1538" y="1539"/>
                  </a:lnTo>
                  <a:lnTo>
                    <a:pt x="153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55"/>
            <p:cNvSpPr/>
            <p:nvPr/>
          </p:nvSpPr>
          <p:spPr>
            <a:xfrm>
              <a:off x="2784150" y="4737425"/>
              <a:ext cx="38475" cy="38475"/>
            </a:xfrm>
            <a:custGeom>
              <a:rect b="b" l="l" r="r" t="t"/>
              <a:pathLst>
                <a:path extrusionOk="0" h="1539" w="1539">
                  <a:moveTo>
                    <a:pt x="1" y="1"/>
                  </a:moveTo>
                  <a:lnTo>
                    <a:pt x="1" y="1539"/>
                  </a:lnTo>
                  <a:lnTo>
                    <a:pt x="1539" y="1539"/>
                  </a:lnTo>
                  <a:lnTo>
                    <a:pt x="153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55"/>
            <p:cNvSpPr/>
            <p:nvPr/>
          </p:nvSpPr>
          <p:spPr>
            <a:xfrm>
              <a:off x="2828975" y="4737425"/>
              <a:ext cx="38475" cy="38475"/>
            </a:xfrm>
            <a:custGeom>
              <a:rect b="b" l="l" r="r" t="t"/>
              <a:pathLst>
                <a:path extrusionOk="0" h="1539" w="1539">
                  <a:moveTo>
                    <a:pt x="1" y="1"/>
                  </a:moveTo>
                  <a:lnTo>
                    <a:pt x="1" y="1539"/>
                  </a:lnTo>
                  <a:lnTo>
                    <a:pt x="1539" y="1539"/>
                  </a:lnTo>
                  <a:lnTo>
                    <a:pt x="153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55"/>
            <p:cNvSpPr/>
            <p:nvPr/>
          </p:nvSpPr>
          <p:spPr>
            <a:xfrm>
              <a:off x="2630425" y="4577275"/>
              <a:ext cx="38450" cy="38475"/>
            </a:xfrm>
            <a:custGeom>
              <a:rect b="b" l="l" r="r" t="t"/>
              <a:pathLst>
                <a:path extrusionOk="0" h="1539" w="1538">
                  <a:moveTo>
                    <a:pt x="1" y="0"/>
                  </a:moveTo>
                  <a:lnTo>
                    <a:pt x="1" y="1538"/>
                  </a:lnTo>
                  <a:lnTo>
                    <a:pt x="1537" y="1538"/>
                  </a:lnTo>
                  <a:lnTo>
                    <a:pt x="153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55"/>
            <p:cNvSpPr/>
            <p:nvPr/>
          </p:nvSpPr>
          <p:spPr>
            <a:xfrm>
              <a:off x="2694500" y="4532450"/>
              <a:ext cx="38450" cy="38450"/>
            </a:xfrm>
            <a:custGeom>
              <a:rect b="b" l="l" r="r" t="t"/>
              <a:pathLst>
                <a:path extrusionOk="0" h="1538" w="1538">
                  <a:moveTo>
                    <a:pt x="0" y="0"/>
                  </a:moveTo>
                  <a:lnTo>
                    <a:pt x="0" y="1538"/>
                  </a:lnTo>
                  <a:lnTo>
                    <a:pt x="1537" y="1538"/>
                  </a:lnTo>
                  <a:lnTo>
                    <a:pt x="153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55"/>
            <p:cNvSpPr/>
            <p:nvPr/>
          </p:nvSpPr>
          <p:spPr>
            <a:xfrm>
              <a:off x="2758575" y="4474825"/>
              <a:ext cx="38425" cy="38425"/>
            </a:xfrm>
            <a:custGeom>
              <a:rect b="b" l="l" r="r" t="t"/>
              <a:pathLst>
                <a:path extrusionOk="0" h="1537" w="1537">
                  <a:moveTo>
                    <a:pt x="0" y="0"/>
                  </a:moveTo>
                  <a:lnTo>
                    <a:pt x="0" y="1537"/>
                  </a:lnTo>
                  <a:lnTo>
                    <a:pt x="1537" y="1537"/>
                  </a:lnTo>
                  <a:lnTo>
                    <a:pt x="153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55"/>
            <p:cNvSpPr/>
            <p:nvPr/>
          </p:nvSpPr>
          <p:spPr>
            <a:xfrm>
              <a:off x="2566375" y="4474825"/>
              <a:ext cx="38425" cy="38425"/>
            </a:xfrm>
            <a:custGeom>
              <a:rect b="b" l="l" r="r" t="t"/>
              <a:pathLst>
                <a:path extrusionOk="0" h="1537" w="1537">
                  <a:moveTo>
                    <a:pt x="0" y="0"/>
                  </a:moveTo>
                  <a:lnTo>
                    <a:pt x="0" y="1537"/>
                  </a:lnTo>
                  <a:lnTo>
                    <a:pt x="1537" y="1537"/>
                  </a:lnTo>
                  <a:lnTo>
                    <a:pt x="153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6" name="Google Shape;2416;p55"/>
          <p:cNvGrpSpPr/>
          <p:nvPr/>
        </p:nvGrpSpPr>
        <p:grpSpPr>
          <a:xfrm>
            <a:off x="6124524" y="3521325"/>
            <a:ext cx="365250" cy="371450"/>
            <a:chOff x="3093150" y="4406175"/>
            <a:chExt cx="365250" cy="371450"/>
          </a:xfrm>
        </p:grpSpPr>
        <p:sp>
          <p:nvSpPr>
            <p:cNvPr id="2417" name="Google Shape;2417;p55"/>
            <p:cNvSpPr/>
            <p:nvPr/>
          </p:nvSpPr>
          <p:spPr>
            <a:xfrm>
              <a:off x="3163650" y="4431675"/>
              <a:ext cx="25625" cy="25650"/>
            </a:xfrm>
            <a:custGeom>
              <a:rect b="b" l="l" r="r" t="t"/>
              <a:pathLst>
                <a:path extrusionOk="0" h="1026" w="1025">
                  <a:moveTo>
                    <a:pt x="257" y="1"/>
                  </a:moveTo>
                  <a:lnTo>
                    <a:pt x="0" y="257"/>
                  </a:lnTo>
                  <a:lnTo>
                    <a:pt x="0" y="769"/>
                  </a:lnTo>
                  <a:lnTo>
                    <a:pt x="257" y="1025"/>
                  </a:lnTo>
                  <a:lnTo>
                    <a:pt x="768" y="1025"/>
                  </a:lnTo>
                  <a:lnTo>
                    <a:pt x="1025" y="769"/>
                  </a:lnTo>
                  <a:lnTo>
                    <a:pt x="1025" y="257"/>
                  </a:lnTo>
                  <a:lnTo>
                    <a:pt x="76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55"/>
            <p:cNvSpPr/>
            <p:nvPr/>
          </p:nvSpPr>
          <p:spPr>
            <a:xfrm>
              <a:off x="3093150" y="4508575"/>
              <a:ext cx="25650" cy="25650"/>
            </a:xfrm>
            <a:custGeom>
              <a:rect b="b" l="l" r="r" t="t"/>
              <a:pathLst>
                <a:path extrusionOk="0" h="1026" w="1026">
                  <a:moveTo>
                    <a:pt x="257" y="0"/>
                  </a:moveTo>
                  <a:lnTo>
                    <a:pt x="1" y="256"/>
                  </a:lnTo>
                  <a:lnTo>
                    <a:pt x="1" y="769"/>
                  </a:lnTo>
                  <a:lnTo>
                    <a:pt x="257" y="1025"/>
                  </a:lnTo>
                  <a:lnTo>
                    <a:pt x="769" y="1024"/>
                  </a:lnTo>
                  <a:lnTo>
                    <a:pt x="1026" y="767"/>
                  </a:lnTo>
                  <a:lnTo>
                    <a:pt x="1026" y="256"/>
                  </a:lnTo>
                  <a:lnTo>
                    <a:pt x="76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55"/>
            <p:cNvSpPr/>
            <p:nvPr/>
          </p:nvSpPr>
          <p:spPr>
            <a:xfrm>
              <a:off x="3432675" y="4508575"/>
              <a:ext cx="25675" cy="25650"/>
            </a:xfrm>
            <a:custGeom>
              <a:rect b="b" l="l" r="r" t="t"/>
              <a:pathLst>
                <a:path extrusionOk="0" h="1026" w="1027">
                  <a:moveTo>
                    <a:pt x="257" y="0"/>
                  </a:moveTo>
                  <a:lnTo>
                    <a:pt x="0" y="256"/>
                  </a:lnTo>
                  <a:lnTo>
                    <a:pt x="0" y="769"/>
                  </a:lnTo>
                  <a:lnTo>
                    <a:pt x="257" y="1025"/>
                  </a:lnTo>
                  <a:lnTo>
                    <a:pt x="770" y="1024"/>
                  </a:lnTo>
                  <a:lnTo>
                    <a:pt x="1026" y="767"/>
                  </a:lnTo>
                  <a:lnTo>
                    <a:pt x="1026" y="256"/>
                  </a:lnTo>
                  <a:lnTo>
                    <a:pt x="77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55"/>
            <p:cNvSpPr/>
            <p:nvPr/>
          </p:nvSpPr>
          <p:spPr>
            <a:xfrm>
              <a:off x="3266150" y="4418850"/>
              <a:ext cx="25650" cy="25675"/>
            </a:xfrm>
            <a:custGeom>
              <a:rect b="b" l="l" r="r" t="t"/>
              <a:pathLst>
                <a:path extrusionOk="0" h="1027" w="1026">
                  <a:moveTo>
                    <a:pt x="255" y="1"/>
                  </a:moveTo>
                  <a:lnTo>
                    <a:pt x="1" y="257"/>
                  </a:lnTo>
                  <a:lnTo>
                    <a:pt x="1" y="770"/>
                  </a:lnTo>
                  <a:lnTo>
                    <a:pt x="255" y="1027"/>
                  </a:lnTo>
                  <a:lnTo>
                    <a:pt x="769" y="1027"/>
                  </a:lnTo>
                  <a:lnTo>
                    <a:pt x="1025" y="770"/>
                  </a:lnTo>
                  <a:lnTo>
                    <a:pt x="1025" y="257"/>
                  </a:lnTo>
                  <a:lnTo>
                    <a:pt x="76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55"/>
            <p:cNvSpPr/>
            <p:nvPr/>
          </p:nvSpPr>
          <p:spPr>
            <a:xfrm>
              <a:off x="3105975" y="4534150"/>
              <a:ext cx="339575" cy="230525"/>
            </a:xfrm>
            <a:custGeom>
              <a:rect b="b" l="l" r="r" t="t"/>
              <a:pathLst>
                <a:path extrusionOk="0" h="9221" w="13583">
                  <a:moveTo>
                    <a:pt x="13582" y="1"/>
                  </a:moveTo>
                  <a:lnTo>
                    <a:pt x="13465" y="2"/>
                  </a:lnTo>
                  <a:cubicBezTo>
                    <a:pt x="12873" y="1606"/>
                    <a:pt x="10112" y="2821"/>
                    <a:pt x="6792" y="2821"/>
                  </a:cubicBezTo>
                  <a:cubicBezTo>
                    <a:pt x="3471" y="2821"/>
                    <a:pt x="708" y="1606"/>
                    <a:pt x="119" y="2"/>
                  </a:cubicBezTo>
                  <a:lnTo>
                    <a:pt x="1" y="2"/>
                  </a:lnTo>
                  <a:lnTo>
                    <a:pt x="1" y="5768"/>
                  </a:lnTo>
                  <a:cubicBezTo>
                    <a:pt x="1" y="5810"/>
                    <a:pt x="3" y="5853"/>
                    <a:pt x="7" y="5896"/>
                  </a:cubicBezTo>
                  <a:lnTo>
                    <a:pt x="256" y="5896"/>
                  </a:lnTo>
                  <a:lnTo>
                    <a:pt x="513" y="6151"/>
                  </a:lnTo>
                  <a:lnTo>
                    <a:pt x="513" y="6665"/>
                  </a:lnTo>
                  <a:lnTo>
                    <a:pt x="336" y="6841"/>
                  </a:lnTo>
                  <a:cubicBezTo>
                    <a:pt x="717" y="7435"/>
                    <a:pt x="1406" y="7960"/>
                    <a:pt x="2307" y="8364"/>
                  </a:cubicBezTo>
                  <a:lnTo>
                    <a:pt x="2307" y="8201"/>
                  </a:lnTo>
                  <a:lnTo>
                    <a:pt x="2564" y="7945"/>
                  </a:lnTo>
                  <a:lnTo>
                    <a:pt x="3075" y="7945"/>
                  </a:lnTo>
                  <a:lnTo>
                    <a:pt x="3332" y="8201"/>
                  </a:lnTo>
                  <a:lnTo>
                    <a:pt x="3332" y="8714"/>
                  </a:lnTo>
                  <a:lnTo>
                    <a:pt x="3310" y="8737"/>
                  </a:lnTo>
                  <a:cubicBezTo>
                    <a:pt x="4224" y="9016"/>
                    <a:pt x="5278" y="9189"/>
                    <a:pt x="6408" y="9220"/>
                  </a:cubicBezTo>
                  <a:lnTo>
                    <a:pt x="6408" y="8970"/>
                  </a:lnTo>
                  <a:lnTo>
                    <a:pt x="6663" y="8714"/>
                  </a:lnTo>
                  <a:lnTo>
                    <a:pt x="7176" y="8714"/>
                  </a:lnTo>
                  <a:lnTo>
                    <a:pt x="7432" y="8970"/>
                  </a:lnTo>
                  <a:lnTo>
                    <a:pt x="7432" y="9211"/>
                  </a:lnTo>
                  <a:cubicBezTo>
                    <a:pt x="8559" y="9157"/>
                    <a:pt x="9608" y="8962"/>
                    <a:pt x="10507" y="8662"/>
                  </a:cubicBezTo>
                  <a:lnTo>
                    <a:pt x="10507" y="8202"/>
                  </a:lnTo>
                  <a:lnTo>
                    <a:pt x="10763" y="7945"/>
                  </a:lnTo>
                  <a:lnTo>
                    <a:pt x="11276" y="7945"/>
                  </a:lnTo>
                  <a:lnTo>
                    <a:pt x="11533" y="8202"/>
                  </a:lnTo>
                  <a:lnTo>
                    <a:pt x="11533" y="8242"/>
                  </a:lnTo>
                  <a:cubicBezTo>
                    <a:pt x="12309" y="7857"/>
                    <a:pt x="12903" y="7378"/>
                    <a:pt x="13246" y="6841"/>
                  </a:cubicBezTo>
                  <a:lnTo>
                    <a:pt x="13069" y="6665"/>
                  </a:lnTo>
                  <a:lnTo>
                    <a:pt x="13069" y="6151"/>
                  </a:lnTo>
                  <a:lnTo>
                    <a:pt x="13326" y="5894"/>
                  </a:lnTo>
                  <a:lnTo>
                    <a:pt x="13575" y="5894"/>
                  </a:lnTo>
                  <a:cubicBezTo>
                    <a:pt x="13579" y="5851"/>
                    <a:pt x="13582" y="5810"/>
                    <a:pt x="13582" y="5767"/>
                  </a:cubicBezTo>
                  <a:lnTo>
                    <a:pt x="1358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55"/>
            <p:cNvSpPr/>
            <p:nvPr/>
          </p:nvSpPr>
          <p:spPr>
            <a:xfrm>
              <a:off x="3093150" y="4681500"/>
              <a:ext cx="25650" cy="25675"/>
            </a:xfrm>
            <a:custGeom>
              <a:rect b="b" l="l" r="r" t="t"/>
              <a:pathLst>
                <a:path extrusionOk="0" h="1027" w="1026">
                  <a:moveTo>
                    <a:pt x="257" y="0"/>
                  </a:moveTo>
                  <a:lnTo>
                    <a:pt x="1" y="257"/>
                  </a:lnTo>
                  <a:lnTo>
                    <a:pt x="1" y="771"/>
                  </a:lnTo>
                  <a:lnTo>
                    <a:pt x="257" y="1026"/>
                  </a:lnTo>
                  <a:lnTo>
                    <a:pt x="769" y="1025"/>
                  </a:lnTo>
                  <a:lnTo>
                    <a:pt x="1026" y="770"/>
                  </a:lnTo>
                  <a:lnTo>
                    <a:pt x="1026" y="257"/>
                  </a:lnTo>
                  <a:lnTo>
                    <a:pt x="76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55"/>
            <p:cNvSpPr/>
            <p:nvPr/>
          </p:nvSpPr>
          <p:spPr>
            <a:xfrm>
              <a:off x="3266150" y="4751975"/>
              <a:ext cx="25650" cy="25650"/>
            </a:xfrm>
            <a:custGeom>
              <a:rect b="b" l="l" r="r" t="t"/>
              <a:pathLst>
                <a:path extrusionOk="0" h="1026" w="1026">
                  <a:moveTo>
                    <a:pt x="255" y="1"/>
                  </a:moveTo>
                  <a:lnTo>
                    <a:pt x="1" y="257"/>
                  </a:lnTo>
                  <a:lnTo>
                    <a:pt x="1" y="769"/>
                  </a:lnTo>
                  <a:lnTo>
                    <a:pt x="255" y="1025"/>
                  </a:lnTo>
                  <a:lnTo>
                    <a:pt x="769" y="1025"/>
                  </a:lnTo>
                  <a:lnTo>
                    <a:pt x="1025" y="769"/>
                  </a:lnTo>
                  <a:lnTo>
                    <a:pt x="1025" y="257"/>
                  </a:lnTo>
                  <a:lnTo>
                    <a:pt x="76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55"/>
            <p:cNvSpPr/>
            <p:nvPr/>
          </p:nvSpPr>
          <p:spPr>
            <a:xfrm>
              <a:off x="3163650" y="4732775"/>
              <a:ext cx="25625" cy="25650"/>
            </a:xfrm>
            <a:custGeom>
              <a:rect b="b" l="l" r="r" t="t"/>
              <a:pathLst>
                <a:path extrusionOk="0" h="1026" w="1025">
                  <a:moveTo>
                    <a:pt x="257" y="0"/>
                  </a:moveTo>
                  <a:lnTo>
                    <a:pt x="0" y="256"/>
                  </a:lnTo>
                  <a:lnTo>
                    <a:pt x="0" y="769"/>
                  </a:lnTo>
                  <a:lnTo>
                    <a:pt x="257" y="1025"/>
                  </a:lnTo>
                  <a:lnTo>
                    <a:pt x="768" y="1025"/>
                  </a:lnTo>
                  <a:lnTo>
                    <a:pt x="1025" y="769"/>
                  </a:lnTo>
                  <a:lnTo>
                    <a:pt x="1025" y="256"/>
                  </a:lnTo>
                  <a:lnTo>
                    <a:pt x="76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55"/>
            <p:cNvSpPr/>
            <p:nvPr/>
          </p:nvSpPr>
          <p:spPr>
            <a:xfrm>
              <a:off x="3368600" y="4732775"/>
              <a:ext cx="25700" cy="25650"/>
            </a:xfrm>
            <a:custGeom>
              <a:rect b="b" l="l" r="r" t="t"/>
              <a:pathLst>
                <a:path extrusionOk="0" h="1026" w="1028">
                  <a:moveTo>
                    <a:pt x="257" y="0"/>
                  </a:moveTo>
                  <a:lnTo>
                    <a:pt x="1" y="256"/>
                  </a:lnTo>
                  <a:lnTo>
                    <a:pt x="1" y="769"/>
                  </a:lnTo>
                  <a:lnTo>
                    <a:pt x="257" y="1025"/>
                  </a:lnTo>
                  <a:lnTo>
                    <a:pt x="770" y="1025"/>
                  </a:lnTo>
                  <a:lnTo>
                    <a:pt x="1028" y="769"/>
                  </a:lnTo>
                  <a:lnTo>
                    <a:pt x="1028" y="256"/>
                  </a:lnTo>
                  <a:lnTo>
                    <a:pt x="77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55"/>
            <p:cNvSpPr/>
            <p:nvPr/>
          </p:nvSpPr>
          <p:spPr>
            <a:xfrm>
              <a:off x="3432675" y="4681500"/>
              <a:ext cx="25675" cy="25675"/>
            </a:xfrm>
            <a:custGeom>
              <a:rect b="b" l="l" r="r" t="t"/>
              <a:pathLst>
                <a:path extrusionOk="0" h="1027" w="1027">
                  <a:moveTo>
                    <a:pt x="257" y="0"/>
                  </a:moveTo>
                  <a:lnTo>
                    <a:pt x="0" y="257"/>
                  </a:lnTo>
                  <a:lnTo>
                    <a:pt x="0" y="771"/>
                  </a:lnTo>
                  <a:lnTo>
                    <a:pt x="257" y="1026"/>
                  </a:lnTo>
                  <a:lnTo>
                    <a:pt x="770" y="1025"/>
                  </a:lnTo>
                  <a:lnTo>
                    <a:pt x="1026" y="770"/>
                  </a:lnTo>
                  <a:lnTo>
                    <a:pt x="1026" y="257"/>
                  </a:lnTo>
                  <a:lnTo>
                    <a:pt x="77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55"/>
            <p:cNvSpPr/>
            <p:nvPr/>
          </p:nvSpPr>
          <p:spPr>
            <a:xfrm>
              <a:off x="3272500" y="4604450"/>
              <a:ext cx="12875" cy="147550"/>
            </a:xfrm>
            <a:custGeom>
              <a:rect b="b" l="l" r="r" t="t"/>
              <a:pathLst>
                <a:path extrusionOk="0" h="5902" w="515">
                  <a:moveTo>
                    <a:pt x="515" y="1"/>
                  </a:moveTo>
                  <a:cubicBezTo>
                    <a:pt x="387" y="2"/>
                    <a:pt x="260" y="9"/>
                    <a:pt x="131" y="9"/>
                  </a:cubicBezTo>
                  <a:cubicBezTo>
                    <a:pt x="87" y="9"/>
                    <a:pt x="45" y="6"/>
                    <a:pt x="1" y="6"/>
                  </a:cubicBezTo>
                  <a:lnTo>
                    <a:pt x="1" y="5902"/>
                  </a:lnTo>
                  <a:lnTo>
                    <a:pt x="515" y="5902"/>
                  </a:lnTo>
                  <a:lnTo>
                    <a:pt x="515"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55"/>
            <p:cNvSpPr/>
            <p:nvPr/>
          </p:nvSpPr>
          <p:spPr>
            <a:xfrm>
              <a:off x="3375025" y="4583000"/>
              <a:ext cx="12850" cy="149825"/>
            </a:xfrm>
            <a:custGeom>
              <a:rect b="b" l="l" r="r" t="t"/>
              <a:pathLst>
                <a:path extrusionOk="0" h="5993" w="514">
                  <a:moveTo>
                    <a:pt x="513" y="1"/>
                  </a:moveTo>
                  <a:cubicBezTo>
                    <a:pt x="349" y="74"/>
                    <a:pt x="179" y="146"/>
                    <a:pt x="0" y="212"/>
                  </a:cubicBezTo>
                  <a:lnTo>
                    <a:pt x="0" y="5993"/>
                  </a:lnTo>
                  <a:lnTo>
                    <a:pt x="513" y="5993"/>
                  </a:lnTo>
                  <a:lnTo>
                    <a:pt x="51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55"/>
            <p:cNvSpPr/>
            <p:nvPr/>
          </p:nvSpPr>
          <p:spPr>
            <a:xfrm>
              <a:off x="3170050" y="4585725"/>
              <a:ext cx="12825" cy="147100"/>
            </a:xfrm>
            <a:custGeom>
              <a:rect b="b" l="l" r="r" t="t"/>
              <a:pathLst>
                <a:path extrusionOk="0" h="5884" w="513">
                  <a:moveTo>
                    <a:pt x="1" y="1"/>
                  </a:moveTo>
                  <a:lnTo>
                    <a:pt x="1" y="5884"/>
                  </a:lnTo>
                  <a:lnTo>
                    <a:pt x="512" y="5884"/>
                  </a:lnTo>
                  <a:lnTo>
                    <a:pt x="512" y="190"/>
                  </a:lnTo>
                  <a:cubicBezTo>
                    <a:pt x="336" y="131"/>
                    <a:pt x="165" y="68"/>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55"/>
            <p:cNvSpPr/>
            <p:nvPr/>
          </p:nvSpPr>
          <p:spPr>
            <a:xfrm>
              <a:off x="3105975" y="4431675"/>
              <a:ext cx="339550" cy="173025"/>
            </a:xfrm>
            <a:custGeom>
              <a:rect b="b" l="l" r="r" t="t"/>
              <a:pathLst>
                <a:path extrusionOk="0" h="6921" w="13582">
                  <a:moveTo>
                    <a:pt x="6792" y="1"/>
                  </a:moveTo>
                  <a:cubicBezTo>
                    <a:pt x="5004" y="1"/>
                    <a:pt x="3253" y="370"/>
                    <a:pt x="1989" y="1014"/>
                  </a:cubicBezTo>
                  <a:cubicBezTo>
                    <a:pt x="707" y="1667"/>
                    <a:pt x="1" y="2536"/>
                    <a:pt x="1" y="3460"/>
                  </a:cubicBezTo>
                  <a:cubicBezTo>
                    <a:pt x="1" y="4383"/>
                    <a:pt x="707" y="5254"/>
                    <a:pt x="1989" y="5906"/>
                  </a:cubicBezTo>
                  <a:cubicBezTo>
                    <a:pt x="3253" y="6550"/>
                    <a:pt x="5003" y="6920"/>
                    <a:pt x="6791" y="6920"/>
                  </a:cubicBezTo>
                  <a:lnTo>
                    <a:pt x="6791" y="6920"/>
                  </a:lnTo>
                  <a:cubicBezTo>
                    <a:pt x="8578" y="6920"/>
                    <a:pt x="10328" y="6550"/>
                    <a:pt x="11592" y="5906"/>
                  </a:cubicBezTo>
                  <a:cubicBezTo>
                    <a:pt x="12874" y="5254"/>
                    <a:pt x="13581" y="4385"/>
                    <a:pt x="13581" y="3460"/>
                  </a:cubicBezTo>
                  <a:cubicBezTo>
                    <a:pt x="13581" y="2535"/>
                    <a:pt x="12874" y="1667"/>
                    <a:pt x="11593" y="1014"/>
                  </a:cubicBezTo>
                  <a:cubicBezTo>
                    <a:pt x="10329" y="370"/>
                    <a:pt x="8579" y="1"/>
                    <a:pt x="6792" y="1"/>
                  </a:cubicBezTo>
                  <a:close/>
                  <a:moveTo>
                    <a:pt x="6791" y="6920"/>
                  </a:moveTo>
                  <a:cubicBezTo>
                    <a:pt x="6791" y="6920"/>
                    <a:pt x="6791" y="6920"/>
                    <a:pt x="6790" y="6920"/>
                  </a:cubicBezTo>
                  <a:lnTo>
                    <a:pt x="6792" y="6920"/>
                  </a:lnTo>
                  <a:cubicBezTo>
                    <a:pt x="6792" y="6920"/>
                    <a:pt x="6791" y="6920"/>
                    <a:pt x="6791" y="692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55"/>
            <p:cNvSpPr/>
            <p:nvPr/>
          </p:nvSpPr>
          <p:spPr>
            <a:xfrm>
              <a:off x="3131600" y="4457300"/>
              <a:ext cx="288300" cy="121750"/>
            </a:xfrm>
            <a:custGeom>
              <a:rect b="b" l="l" r="r" t="t"/>
              <a:pathLst>
                <a:path extrusionOk="0" h="4870" w="11532">
                  <a:moveTo>
                    <a:pt x="5767" y="0"/>
                  </a:moveTo>
                  <a:cubicBezTo>
                    <a:pt x="4134" y="0"/>
                    <a:pt x="2554" y="329"/>
                    <a:pt x="1429" y="903"/>
                  </a:cubicBezTo>
                  <a:cubicBezTo>
                    <a:pt x="535" y="1358"/>
                    <a:pt x="1" y="1932"/>
                    <a:pt x="1" y="2435"/>
                  </a:cubicBezTo>
                  <a:cubicBezTo>
                    <a:pt x="1" y="2939"/>
                    <a:pt x="535" y="3512"/>
                    <a:pt x="1429" y="3968"/>
                  </a:cubicBezTo>
                  <a:cubicBezTo>
                    <a:pt x="2554" y="4540"/>
                    <a:pt x="4134" y="4869"/>
                    <a:pt x="5767" y="4869"/>
                  </a:cubicBezTo>
                  <a:cubicBezTo>
                    <a:pt x="7398" y="4869"/>
                    <a:pt x="8979" y="4540"/>
                    <a:pt x="10103" y="3968"/>
                  </a:cubicBezTo>
                  <a:cubicBezTo>
                    <a:pt x="10998" y="3512"/>
                    <a:pt x="11531" y="2940"/>
                    <a:pt x="11531" y="2435"/>
                  </a:cubicBezTo>
                  <a:cubicBezTo>
                    <a:pt x="11531" y="1930"/>
                    <a:pt x="10998" y="1358"/>
                    <a:pt x="10103" y="903"/>
                  </a:cubicBezTo>
                  <a:cubicBezTo>
                    <a:pt x="8979" y="329"/>
                    <a:pt x="7398" y="0"/>
                    <a:pt x="576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55"/>
            <p:cNvSpPr/>
            <p:nvPr/>
          </p:nvSpPr>
          <p:spPr>
            <a:xfrm>
              <a:off x="3175625" y="4470100"/>
              <a:ext cx="282775" cy="19250"/>
            </a:xfrm>
            <a:custGeom>
              <a:rect b="b" l="l" r="r" t="t"/>
              <a:pathLst>
                <a:path extrusionOk="0" h="770" w="11311">
                  <a:moveTo>
                    <a:pt x="2600" y="0"/>
                  </a:moveTo>
                  <a:cubicBezTo>
                    <a:pt x="2429" y="0"/>
                    <a:pt x="2257" y="11"/>
                    <a:pt x="2087" y="32"/>
                  </a:cubicBezTo>
                  <a:lnTo>
                    <a:pt x="127" y="278"/>
                  </a:lnTo>
                  <a:lnTo>
                    <a:pt x="127" y="279"/>
                  </a:lnTo>
                  <a:cubicBezTo>
                    <a:pt x="1" y="294"/>
                    <a:pt x="1" y="478"/>
                    <a:pt x="127" y="494"/>
                  </a:cubicBezTo>
                  <a:lnTo>
                    <a:pt x="2087" y="739"/>
                  </a:lnTo>
                  <a:cubicBezTo>
                    <a:pt x="2257" y="759"/>
                    <a:pt x="2429" y="770"/>
                    <a:pt x="2600" y="770"/>
                  </a:cubicBezTo>
                  <a:lnTo>
                    <a:pt x="10927" y="770"/>
                  </a:lnTo>
                  <a:cubicBezTo>
                    <a:pt x="11139" y="770"/>
                    <a:pt x="11311" y="597"/>
                    <a:pt x="11311" y="384"/>
                  </a:cubicBezTo>
                  <a:cubicBezTo>
                    <a:pt x="11311" y="173"/>
                    <a:pt x="11139" y="0"/>
                    <a:pt x="1092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55"/>
            <p:cNvSpPr/>
            <p:nvPr/>
          </p:nvSpPr>
          <p:spPr>
            <a:xfrm>
              <a:off x="3316525" y="4406175"/>
              <a:ext cx="124800" cy="63975"/>
            </a:xfrm>
            <a:custGeom>
              <a:rect b="b" l="l" r="r" t="t"/>
              <a:pathLst>
                <a:path extrusionOk="0" h="2559" w="4992">
                  <a:moveTo>
                    <a:pt x="4551" y="0"/>
                  </a:moveTo>
                  <a:cubicBezTo>
                    <a:pt x="4486" y="0"/>
                    <a:pt x="4421" y="16"/>
                    <a:pt x="4360" y="51"/>
                  </a:cubicBezTo>
                  <a:lnTo>
                    <a:pt x="1" y="2557"/>
                  </a:lnTo>
                  <a:lnTo>
                    <a:pt x="1544" y="2558"/>
                  </a:lnTo>
                  <a:lnTo>
                    <a:pt x="4744" y="717"/>
                  </a:lnTo>
                  <a:cubicBezTo>
                    <a:pt x="4928" y="611"/>
                    <a:pt x="4991" y="376"/>
                    <a:pt x="4886" y="192"/>
                  </a:cubicBezTo>
                  <a:cubicBezTo>
                    <a:pt x="4814" y="69"/>
                    <a:pt x="4684" y="0"/>
                    <a:pt x="455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55"/>
            <p:cNvSpPr/>
            <p:nvPr/>
          </p:nvSpPr>
          <p:spPr>
            <a:xfrm>
              <a:off x="3194000" y="4489325"/>
              <a:ext cx="127675" cy="63000"/>
            </a:xfrm>
            <a:custGeom>
              <a:rect b="b" l="l" r="r" t="t"/>
              <a:pathLst>
                <a:path extrusionOk="0" h="2520" w="5107">
                  <a:moveTo>
                    <a:pt x="3565" y="1"/>
                  </a:moveTo>
                  <a:lnTo>
                    <a:pt x="2091" y="848"/>
                  </a:lnTo>
                  <a:cubicBezTo>
                    <a:pt x="1943" y="934"/>
                    <a:pt x="1800" y="1028"/>
                    <a:pt x="1664" y="1131"/>
                  </a:cubicBezTo>
                  <a:lnTo>
                    <a:pt x="88" y="2324"/>
                  </a:lnTo>
                  <a:cubicBezTo>
                    <a:pt x="1" y="2390"/>
                    <a:pt x="58" y="2520"/>
                    <a:pt x="151" y="2520"/>
                  </a:cubicBezTo>
                  <a:cubicBezTo>
                    <a:pt x="165" y="2520"/>
                    <a:pt x="180" y="2517"/>
                    <a:pt x="195" y="2511"/>
                  </a:cubicBezTo>
                  <a:lnTo>
                    <a:pt x="2016" y="1742"/>
                  </a:lnTo>
                  <a:cubicBezTo>
                    <a:pt x="2175" y="1676"/>
                    <a:pt x="2328" y="1599"/>
                    <a:pt x="2477" y="1513"/>
                  </a:cubicBezTo>
                  <a:lnTo>
                    <a:pt x="510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5" name="Google Shape;2435;p55"/>
          <p:cNvGrpSpPr/>
          <p:nvPr/>
        </p:nvGrpSpPr>
        <p:grpSpPr>
          <a:xfrm>
            <a:off x="4121153" y="3518063"/>
            <a:ext cx="352375" cy="377975"/>
            <a:chOff x="4154700" y="4386300"/>
            <a:chExt cx="352375" cy="377975"/>
          </a:xfrm>
        </p:grpSpPr>
        <p:sp>
          <p:nvSpPr>
            <p:cNvPr id="2436" name="Google Shape;2436;p55"/>
            <p:cNvSpPr/>
            <p:nvPr/>
          </p:nvSpPr>
          <p:spPr>
            <a:xfrm>
              <a:off x="4154700" y="4424725"/>
              <a:ext cx="96125" cy="166550"/>
            </a:xfrm>
            <a:custGeom>
              <a:rect b="b" l="l" r="r" t="t"/>
              <a:pathLst>
                <a:path extrusionOk="0" h="6662" w="3845">
                  <a:moveTo>
                    <a:pt x="2050" y="0"/>
                  </a:moveTo>
                  <a:cubicBezTo>
                    <a:pt x="918" y="0"/>
                    <a:pt x="0" y="917"/>
                    <a:pt x="0" y="2048"/>
                  </a:cubicBezTo>
                  <a:lnTo>
                    <a:pt x="0" y="6232"/>
                  </a:lnTo>
                  <a:cubicBezTo>
                    <a:pt x="0" y="6470"/>
                    <a:pt x="193" y="6662"/>
                    <a:pt x="431" y="6662"/>
                  </a:cubicBezTo>
                  <a:lnTo>
                    <a:pt x="1620" y="6662"/>
                  </a:lnTo>
                  <a:cubicBezTo>
                    <a:pt x="1857" y="6662"/>
                    <a:pt x="2050" y="6469"/>
                    <a:pt x="2050" y="6231"/>
                  </a:cubicBezTo>
                  <a:lnTo>
                    <a:pt x="2050" y="3504"/>
                  </a:lnTo>
                  <a:cubicBezTo>
                    <a:pt x="2049" y="3266"/>
                    <a:pt x="2243" y="3073"/>
                    <a:pt x="2480" y="3073"/>
                  </a:cubicBezTo>
                  <a:lnTo>
                    <a:pt x="3844" y="3073"/>
                  </a:lnTo>
                  <a:lnTo>
                    <a:pt x="3844"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55"/>
            <p:cNvSpPr/>
            <p:nvPr/>
          </p:nvSpPr>
          <p:spPr>
            <a:xfrm>
              <a:off x="4410950" y="4565600"/>
              <a:ext cx="96125" cy="166600"/>
            </a:xfrm>
            <a:custGeom>
              <a:rect b="b" l="l" r="r" t="t"/>
              <a:pathLst>
                <a:path extrusionOk="0" h="6664" w="3845">
                  <a:moveTo>
                    <a:pt x="1" y="1"/>
                  </a:moveTo>
                  <a:lnTo>
                    <a:pt x="2" y="3077"/>
                  </a:lnTo>
                  <a:lnTo>
                    <a:pt x="1366" y="3077"/>
                  </a:lnTo>
                  <a:cubicBezTo>
                    <a:pt x="1604" y="3077"/>
                    <a:pt x="1796" y="3269"/>
                    <a:pt x="1796" y="3507"/>
                  </a:cubicBezTo>
                  <a:lnTo>
                    <a:pt x="1796" y="6233"/>
                  </a:lnTo>
                  <a:cubicBezTo>
                    <a:pt x="1795" y="6471"/>
                    <a:pt x="1988" y="6664"/>
                    <a:pt x="2226" y="6664"/>
                  </a:cubicBezTo>
                  <a:lnTo>
                    <a:pt x="3414" y="6664"/>
                  </a:lnTo>
                  <a:cubicBezTo>
                    <a:pt x="3652" y="6664"/>
                    <a:pt x="3845" y="6471"/>
                    <a:pt x="3845" y="6233"/>
                  </a:cubicBezTo>
                  <a:lnTo>
                    <a:pt x="3845" y="2052"/>
                  </a:lnTo>
                  <a:cubicBezTo>
                    <a:pt x="3845" y="920"/>
                    <a:pt x="2928" y="2"/>
                    <a:pt x="179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55"/>
            <p:cNvSpPr/>
            <p:nvPr/>
          </p:nvSpPr>
          <p:spPr>
            <a:xfrm>
              <a:off x="4218775" y="4424675"/>
              <a:ext cx="12850" cy="76900"/>
            </a:xfrm>
            <a:custGeom>
              <a:rect b="b" l="l" r="r" t="t"/>
              <a:pathLst>
                <a:path extrusionOk="0" h="3076" w="514">
                  <a:moveTo>
                    <a:pt x="0" y="1"/>
                  </a:moveTo>
                  <a:lnTo>
                    <a:pt x="0" y="3075"/>
                  </a:lnTo>
                  <a:lnTo>
                    <a:pt x="513" y="3075"/>
                  </a:lnTo>
                  <a:lnTo>
                    <a:pt x="51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55"/>
            <p:cNvSpPr/>
            <p:nvPr/>
          </p:nvSpPr>
          <p:spPr>
            <a:xfrm>
              <a:off x="4430175" y="4565600"/>
              <a:ext cx="12850" cy="76925"/>
            </a:xfrm>
            <a:custGeom>
              <a:rect b="b" l="l" r="r" t="t"/>
              <a:pathLst>
                <a:path extrusionOk="0" h="3077" w="514">
                  <a:moveTo>
                    <a:pt x="0" y="1"/>
                  </a:moveTo>
                  <a:lnTo>
                    <a:pt x="0" y="3077"/>
                  </a:lnTo>
                  <a:lnTo>
                    <a:pt x="513" y="3077"/>
                  </a:lnTo>
                  <a:lnTo>
                    <a:pt x="51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55"/>
            <p:cNvSpPr/>
            <p:nvPr/>
          </p:nvSpPr>
          <p:spPr>
            <a:xfrm>
              <a:off x="4180325" y="4591250"/>
              <a:ext cx="301150" cy="173025"/>
            </a:xfrm>
            <a:custGeom>
              <a:rect b="b" l="l" r="r" t="t"/>
              <a:pathLst>
                <a:path extrusionOk="0" fill="none" h="6921" w="12046">
                  <a:moveTo>
                    <a:pt x="12045" y="5638"/>
                  </a:moveTo>
                  <a:lnTo>
                    <a:pt x="12045" y="6921"/>
                  </a:lnTo>
                  <a:moveTo>
                    <a:pt x="0" y="1"/>
                  </a:moveTo>
                  <a:lnTo>
                    <a:pt x="0" y="6921"/>
                  </a:lnTo>
                </a:path>
              </a:pathLst>
            </a:custGeom>
            <a:noFill/>
            <a:ln cap="flat" cmpd="sng" w="9525">
              <a:solidFill>
                <a:schemeClr val="accent4"/>
              </a:solidFill>
              <a:prstDash val="solid"/>
              <a:miter lim="122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55"/>
            <p:cNvSpPr/>
            <p:nvPr/>
          </p:nvSpPr>
          <p:spPr>
            <a:xfrm>
              <a:off x="4250800" y="4386300"/>
              <a:ext cx="98800" cy="153750"/>
            </a:xfrm>
            <a:custGeom>
              <a:rect b="b" l="l" r="r" t="t"/>
              <a:pathLst>
                <a:path extrusionOk="0" h="6150" w="3952">
                  <a:moveTo>
                    <a:pt x="1025" y="0"/>
                  </a:moveTo>
                  <a:cubicBezTo>
                    <a:pt x="459" y="0"/>
                    <a:pt x="0" y="459"/>
                    <a:pt x="0" y="1025"/>
                  </a:cubicBezTo>
                  <a:lnTo>
                    <a:pt x="0" y="5124"/>
                  </a:lnTo>
                  <a:cubicBezTo>
                    <a:pt x="0" y="5690"/>
                    <a:pt x="459" y="6149"/>
                    <a:pt x="1025" y="6149"/>
                  </a:cubicBezTo>
                  <a:cubicBezTo>
                    <a:pt x="2255" y="6149"/>
                    <a:pt x="3366" y="5417"/>
                    <a:pt x="3850" y="4286"/>
                  </a:cubicBezTo>
                  <a:cubicBezTo>
                    <a:pt x="3930" y="4103"/>
                    <a:pt x="3951" y="3900"/>
                    <a:pt x="3911" y="3703"/>
                  </a:cubicBezTo>
                  <a:cubicBezTo>
                    <a:pt x="3865" y="3497"/>
                    <a:pt x="3843" y="3286"/>
                    <a:pt x="3844" y="3075"/>
                  </a:cubicBezTo>
                  <a:cubicBezTo>
                    <a:pt x="3843" y="2864"/>
                    <a:pt x="3865" y="2653"/>
                    <a:pt x="3911" y="2446"/>
                  </a:cubicBezTo>
                  <a:cubicBezTo>
                    <a:pt x="3950" y="2250"/>
                    <a:pt x="3929" y="2046"/>
                    <a:pt x="3850" y="1863"/>
                  </a:cubicBezTo>
                  <a:cubicBezTo>
                    <a:pt x="3379" y="769"/>
                    <a:pt x="2292" y="0"/>
                    <a:pt x="102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55"/>
            <p:cNvSpPr/>
            <p:nvPr/>
          </p:nvSpPr>
          <p:spPr>
            <a:xfrm>
              <a:off x="4312200" y="4527200"/>
              <a:ext cx="98775" cy="153775"/>
            </a:xfrm>
            <a:custGeom>
              <a:rect b="b" l="l" r="r" t="t"/>
              <a:pathLst>
                <a:path extrusionOk="0" h="6151" w="3951">
                  <a:moveTo>
                    <a:pt x="2926" y="0"/>
                  </a:moveTo>
                  <a:lnTo>
                    <a:pt x="2926" y="1"/>
                  </a:lnTo>
                  <a:cubicBezTo>
                    <a:pt x="2925" y="1"/>
                    <a:pt x="2924" y="1"/>
                    <a:pt x="2923" y="1"/>
                  </a:cubicBezTo>
                  <a:cubicBezTo>
                    <a:pt x="1694" y="1"/>
                    <a:pt x="585" y="734"/>
                    <a:pt x="101" y="1862"/>
                  </a:cubicBezTo>
                  <a:cubicBezTo>
                    <a:pt x="21" y="2046"/>
                    <a:pt x="0" y="2250"/>
                    <a:pt x="41" y="2445"/>
                  </a:cubicBezTo>
                  <a:cubicBezTo>
                    <a:pt x="129" y="2860"/>
                    <a:pt x="129" y="3288"/>
                    <a:pt x="41" y="3703"/>
                  </a:cubicBezTo>
                  <a:cubicBezTo>
                    <a:pt x="0" y="3899"/>
                    <a:pt x="21" y="4103"/>
                    <a:pt x="101" y="4286"/>
                  </a:cubicBezTo>
                  <a:cubicBezTo>
                    <a:pt x="571" y="5382"/>
                    <a:pt x="1658" y="6150"/>
                    <a:pt x="2926" y="6150"/>
                  </a:cubicBezTo>
                  <a:cubicBezTo>
                    <a:pt x="3492" y="6149"/>
                    <a:pt x="3951" y="5691"/>
                    <a:pt x="3951" y="5126"/>
                  </a:cubicBezTo>
                  <a:lnTo>
                    <a:pt x="3951" y="1025"/>
                  </a:lnTo>
                  <a:cubicBezTo>
                    <a:pt x="3951" y="459"/>
                    <a:pt x="3492" y="0"/>
                    <a:pt x="292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55"/>
            <p:cNvSpPr/>
            <p:nvPr/>
          </p:nvSpPr>
          <p:spPr>
            <a:xfrm>
              <a:off x="4289250" y="4389500"/>
              <a:ext cx="60350" cy="147325"/>
            </a:xfrm>
            <a:custGeom>
              <a:rect b="b" l="l" r="r" t="t"/>
              <a:pathLst>
                <a:path extrusionOk="0" h="5893" w="2414">
                  <a:moveTo>
                    <a:pt x="368" y="0"/>
                  </a:moveTo>
                  <a:cubicBezTo>
                    <a:pt x="138" y="819"/>
                    <a:pt x="0" y="1837"/>
                    <a:pt x="0" y="2947"/>
                  </a:cubicBezTo>
                  <a:cubicBezTo>
                    <a:pt x="0" y="4056"/>
                    <a:pt x="138" y="5074"/>
                    <a:pt x="368" y="5892"/>
                  </a:cubicBezTo>
                  <a:cubicBezTo>
                    <a:pt x="1241" y="5630"/>
                    <a:pt x="1953" y="4995"/>
                    <a:pt x="2312" y="4159"/>
                  </a:cubicBezTo>
                  <a:cubicBezTo>
                    <a:pt x="2392" y="3975"/>
                    <a:pt x="2413" y="3772"/>
                    <a:pt x="2373" y="3576"/>
                  </a:cubicBezTo>
                  <a:cubicBezTo>
                    <a:pt x="2284" y="3162"/>
                    <a:pt x="2284" y="2733"/>
                    <a:pt x="2373" y="2318"/>
                  </a:cubicBezTo>
                  <a:cubicBezTo>
                    <a:pt x="2412" y="2123"/>
                    <a:pt x="2391" y="1920"/>
                    <a:pt x="2312" y="1735"/>
                  </a:cubicBezTo>
                  <a:lnTo>
                    <a:pt x="2312" y="1733"/>
                  </a:lnTo>
                  <a:cubicBezTo>
                    <a:pt x="1953" y="897"/>
                    <a:pt x="1241" y="263"/>
                    <a:pt x="36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55"/>
            <p:cNvSpPr/>
            <p:nvPr/>
          </p:nvSpPr>
          <p:spPr>
            <a:xfrm>
              <a:off x="4312200" y="4530425"/>
              <a:ext cx="60350" cy="147300"/>
            </a:xfrm>
            <a:custGeom>
              <a:rect b="b" l="l" r="r" t="t"/>
              <a:pathLst>
                <a:path extrusionOk="0" h="5892" w="2414">
                  <a:moveTo>
                    <a:pt x="2045" y="0"/>
                  </a:moveTo>
                  <a:cubicBezTo>
                    <a:pt x="1172" y="262"/>
                    <a:pt x="460" y="896"/>
                    <a:pt x="101" y="1733"/>
                  </a:cubicBezTo>
                  <a:cubicBezTo>
                    <a:pt x="21" y="1917"/>
                    <a:pt x="0" y="2121"/>
                    <a:pt x="41" y="2316"/>
                  </a:cubicBezTo>
                  <a:cubicBezTo>
                    <a:pt x="129" y="2731"/>
                    <a:pt x="129" y="3159"/>
                    <a:pt x="41" y="3574"/>
                  </a:cubicBezTo>
                  <a:cubicBezTo>
                    <a:pt x="0" y="3770"/>
                    <a:pt x="21" y="3973"/>
                    <a:pt x="101" y="4157"/>
                  </a:cubicBezTo>
                  <a:lnTo>
                    <a:pt x="101" y="4158"/>
                  </a:lnTo>
                  <a:cubicBezTo>
                    <a:pt x="460" y="4995"/>
                    <a:pt x="1172" y="5630"/>
                    <a:pt x="2045" y="5891"/>
                  </a:cubicBezTo>
                  <a:cubicBezTo>
                    <a:pt x="2276" y="5073"/>
                    <a:pt x="2413" y="4054"/>
                    <a:pt x="2413" y="2946"/>
                  </a:cubicBezTo>
                  <a:cubicBezTo>
                    <a:pt x="2413" y="1836"/>
                    <a:pt x="2276" y="819"/>
                    <a:pt x="204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5" name="Google Shape;2445;p55"/>
          <p:cNvGrpSpPr/>
          <p:nvPr/>
        </p:nvGrpSpPr>
        <p:grpSpPr>
          <a:xfrm>
            <a:off x="5435117" y="3562788"/>
            <a:ext cx="296975" cy="288525"/>
            <a:chOff x="4672375" y="4421000"/>
            <a:chExt cx="296975" cy="288525"/>
          </a:xfrm>
        </p:grpSpPr>
        <p:sp>
          <p:nvSpPr>
            <p:cNvPr id="2446" name="Google Shape;2446;p55"/>
            <p:cNvSpPr/>
            <p:nvPr/>
          </p:nvSpPr>
          <p:spPr>
            <a:xfrm>
              <a:off x="4672375" y="4421000"/>
              <a:ext cx="294900" cy="288525"/>
            </a:xfrm>
            <a:custGeom>
              <a:rect b="b" l="l" r="r" t="t"/>
              <a:pathLst>
                <a:path extrusionOk="0" h="11541" w="11796">
                  <a:moveTo>
                    <a:pt x="847" y="0"/>
                  </a:moveTo>
                  <a:cubicBezTo>
                    <a:pt x="651" y="0"/>
                    <a:pt x="477" y="60"/>
                    <a:pt x="352" y="185"/>
                  </a:cubicBezTo>
                  <a:cubicBezTo>
                    <a:pt x="1" y="536"/>
                    <a:pt x="163" y="1265"/>
                    <a:pt x="714" y="1816"/>
                  </a:cubicBezTo>
                  <a:cubicBezTo>
                    <a:pt x="1029" y="2131"/>
                    <a:pt x="1403" y="2319"/>
                    <a:pt x="1734" y="2355"/>
                  </a:cubicBezTo>
                  <a:cubicBezTo>
                    <a:pt x="1876" y="2372"/>
                    <a:pt x="2006" y="2439"/>
                    <a:pt x="2086" y="2559"/>
                  </a:cubicBezTo>
                  <a:lnTo>
                    <a:pt x="2094" y="2573"/>
                  </a:lnTo>
                  <a:cubicBezTo>
                    <a:pt x="2442" y="3095"/>
                    <a:pt x="2839" y="3579"/>
                    <a:pt x="3282" y="4021"/>
                  </a:cubicBezTo>
                  <a:lnTo>
                    <a:pt x="10595" y="11334"/>
                  </a:lnTo>
                  <a:cubicBezTo>
                    <a:pt x="10727" y="11468"/>
                    <a:pt x="10908" y="11540"/>
                    <a:pt x="11087" y="11540"/>
                  </a:cubicBezTo>
                  <a:cubicBezTo>
                    <a:pt x="11226" y="11540"/>
                    <a:pt x="11364" y="11496"/>
                    <a:pt x="11477" y="11404"/>
                  </a:cubicBezTo>
                  <a:cubicBezTo>
                    <a:pt x="11772" y="11164"/>
                    <a:pt x="11795" y="10722"/>
                    <a:pt x="11526" y="10454"/>
                  </a:cubicBezTo>
                  <a:lnTo>
                    <a:pt x="4188" y="3115"/>
                  </a:lnTo>
                  <a:cubicBezTo>
                    <a:pt x="3746" y="2672"/>
                    <a:pt x="3260" y="2275"/>
                    <a:pt x="2740" y="1929"/>
                  </a:cubicBezTo>
                  <a:cubicBezTo>
                    <a:pt x="2611" y="1843"/>
                    <a:pt x="2539" y="1703"/>
                    <a:pt x="2520" y="1551"/>
                  </a:cubicBezTo>
                  <a:cubicBezTo>
                    <a:pt x="2479" y="1225"/>
                    <a:pt x="2292" y="858"/>
                    <a:pt x="1982" y="547"/>
                  </a:cubicBezTo>
                  <a:cubicBezTo>
                    <a:pt x="1628" y="193"/>
                    <a:pt x="1201" y="0"/>
                    <a:pt x="8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55"/>
            <p:cNvSpPr/>
            <p:nvPr/>
          </p:nvSpPr>
          <p:spPr>
            <a:xfrm>
              <a:off x="4674525" y="4565300"/>
              <a:ext cx="146350" cy="144225"/>
            </a:xfrm>
            <a:custGeom>
              <a:rect b="b" l="l" r="r" t="t"/>
              <a:pathLst>
                <a:path extrusionOk="0" h="5769" w="5854">
                  <a:moveTo>
                    <a:pt x="4948" y="1"/>
                  </a:moveTo>
                  <a:lnTo>
                    <a:pt x="268" y="4682"/>
                  </a:lnTo>
                  <a:cubicBezTo>
                    <a:pt x="1" y="4950"/>
                    <a:pt x="23" y="5392"/>
                    <a:pt x="317" y="5632"/>
                  </a:cubicBezTo>
                  <a:cubicBezTo>
                    <a:pt x="430" y="5724"/>
                    <a:pt x="568" y="5768"/>
                    <a:pt x="707" y="5768"/>
                  </a:cubicBezTo>
                  <a:cubicBezTo>
                    <a:pt x="886" y="5768"/>
                    <a:pt x="1067" y="5696"/>
                    <a:pt x="1201" y="5562"/>
                  </a:cubicBezTo>
                  <a:lnTo>
                    <a:pt x="5854" y="908"/>
                  </a:lnTo>
                  <a:lnTo>
                    <a:pt x="494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55"/>
            <p:cNvSpPr/>
            <p:nvPr/>
          </p:nvSpPr>
          <p:spPr>
            <a:xfrm>
              <a:off x="4820850" y="4421000"/>
              <a:ext cx="148500" cy="144325"/>
            </a:xfrm>
            <a:custGeom>
              <a:rect b="b" l="l" r="r" t="t"/>
              <a:pathLst>
                <a:path extrusionOk="0" h="5773" w="5940">
                  <a:moveTo>
                    <a:pt x="5095" y="0"/>
                  </a:moveTo>
                  <a:cubicBezTo>
                    <a:pt x="4741" y="0"/>
                    <a:pt x="4313" y="193"/>
                    <a:pt x="3959" y="547"/>
                  </a:cubicBezTo>
                  <a:cubicBezTo>
                    <a:pt x="3648" y="858"/>
                    <a:pt x="3462" y="1225"/>
                    <a:pt x="3421" y="1551"/>
                  </a:cubicBezTo>
                  <a:cubicBezTo>
                    <a:pt x="3402" y="1702"/>
                    <a:pt x="3329" y="1843"/>
                    <a:pt x="3201" y="1927"/>
                  </a:cubicBezTo>
                  <a:cubicBezTo>
                    <a:pt x="2681" y="2275"/>
                    <a:pt x="2196" y="2672"/>
                    <a:pt x="1753" y="3114"/>
                  </a:cubicBezTo>
                  <a:lnTo>
                    <a:pt x="1" y="4867"/>
                  </a:lnTo>
                  <a:lnTo>
                    <a:pt x="906" y="5773"/>
                  </a:lnTo>
                  <a:lnTo>
                    <a:pt x="2659" y="4021"/>
                  </a:lnTo>
                  <a:cubicBezTo>
                    <a:pt x="3102" y="3578"/>
                    <a:pt x="3500" y="3093"/>
                    <a:pt x="3847" y="2573"/>
                  </a:cubicBezTo>
                  <a:lnTo>
                    <a:pt x="3856" y="2559"/>
                  </a:lnTo>
                  <a:cubicBezTo>
                    <a:pt x="3934" y="2439"/>
                    <a:pt x="4065" y="2372"/>
                    <a:pt x="4209" y="2355"/>
                  </a:cubicBezTo>
                  <a:cubicBezTo>
                    <a:pt x="4537" y="2319"/>
                    <a:pt x="4912" y="2131"/>
                    <a:pt x="5228" y="1816"/>
                  </a:cubicBezTo>
                  <a:cubicBezTo>
                    <a:pt x="5778" y="1265"/>
                    <a:pt x="5940" y="536"/>
                    <a:pt x="5590" y="185"/>
                  </a:cubicBezTo>
                  <a:cubicBezTo>
                    <a:pt x="5465" y="60"/>
                    <a:pt x="5291" y="0"/>
                    <a:pt x="509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9" name="Google Shape;2449;p55"/>
          <p:cNvGrpSpPr/>
          <p:nvPr/>
        </p:nvGrpSpPr>
        <p:grpSpPr>
          <a:xfrm>
            <a:off x="7659038" y="3521263"/>
            <a:ext cx="371600" cy="371575"/>
            <a:chOff x="5109425" y="4382300"/>
            <a:chExt cx="371600" cy="371575"/>
          </a:xfrm>
        </p:grpSpPr>
        <p:sp>
          <p:nvSpPr>
            <p:cNvPr id="2450" name="Google Shape;2450;p55"/>
            <p:cNvSpPr/>
            <p:nvPr/>
          </p:nvSpPr>
          <p:spPr>
            <a:xfrm>
              <a:off x="5109425" y="4382300"/>
              <a:ext cx="371600" cy="320325"/>
            </a:xfrm>
            <a:custGeom>
              <a:rect b="b" l="l" r="r" t="t"/>
              <a:pathLst>
                <a:path extrusionOk="0" h="12813" w="14864">
                  <a:moveTo>
                    <a:pt x="898" y="1"/>
                  </a:moveTo>
                  <a:cubicBezTo>
                    <a:pt x="402" y="1"/>
                    <a:pt x="1" y="402"/>
                    <a:pt x="1" y="898"/>
                  </a:cubicBezTo>
                  <a:lnTo>
                    <a:pt x="1" y="12813"/>
                  </a:lnTo>
                  <a:lnTo>
                    <a:pt x="14863" y="12813"/>
                  </a:lnTo>
                  <a:lnTo>
                    <a:pt x="14862" y="898"/>
                  </a:lnTo>
                  <a:cubicBezTo>
                    <a:pt x="14862" y="402"/>
                    <a:pt x="14461" y="1"/>
                    <a:pt x="1396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55"/>
            <p:cNvSpPr/>
            <p:nvPr/>
          </p:nvSpPr>
          <p:spPr>
            <a:xfrm>
              <a:off x="5128625" y="4644950"/>
              <a:ext cx="25675" cy="25650"/>
            </a:xfrm>
            <a:custGeom>
              <a:rect b="b" l="l" r="r" t="t"/>
              <a:pathLst>
                <a:path extrusionOk="0" h="1026" w="1027">
                  <a:moveTo>
                    <a:pt x="257" y="1"/>
                  </a:moveTo>
                  <a:lnTo>
                    <a:pt x="1" y="258"/>
                  </a:lnTo>
                  <a:lnTo>
                    <a:pt x="1" y="769"/>
                  </a:lnTo>
                  <a:lnTo>
                    <a:pt x="257" y="1026"/>
                  </a:lnTo>
                  <a:lnTo>
                    <a:pt x="770" y="1026"/>
                  </a:lnTo>
                  <a:lnTo>
                    <a:pt x="1027" y="769"/>
                  </a:lnTo>
                  <a:lnTo>
                    <a:pt x="1027" y="257"/>
                  </a:lnTo>
                  <a:lnTo>
                    <a:pt x="77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55"/>
            <p:cNvSpPr/>
            <p:nvPr/>
          </p:nvSpPr>
          <p:spPr>
            <a:xfrm>
              <a:off x="5173500" y="4644950"/>
              <a:ext cx="25625" cy="25650"/>
            </a:xfrm>
            <a:custGeom>
              <a:rect b="b" l="l" r="r" t="t"/>
              <a:pathLst>
                <a:path extrusionOk="0" h="1026" w="1025">
                  <a:moveTo>
                    <a:pt x="258" y="1"/>
                  </a:moveTo>
                  <a:lnTo>
                    <a:pt x="0" y="258"/>
                  </a:lnTo>
                  <a:lnTo>
                    <a:pt x="0" y="769"/>
                  </a:lnTo>
                  <a:lnTo>
                    <a:pt x="258" y="1026"/>
                  </a:lnTo>
                  <a:lnTo>
                    <a:pt x="768" y="1026"/>
                  </a:lnTo>
                  <a:lnTo>
                    <a:pt x="1025" y="769"/>
                  </a:lnTo>
                  <a:lnTo>
                    <a:pt x="1025" y="257"/>
                  </a:lnTo>
                  <a:lnTo>
                    <a:pt x="76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55"/>
            <p:cNvSpPr/>
            <p:nvPr/>
          </p:nvSpPr>
          <p:spPr>
            <a:xfrm>
              <a:off x="5365700" y="4382300"/>
              <a:ext cx="115300" cy="115350"/>
            </a:xfrm>
            <a:custGeom>
              <a:rect b="b" l="l" r="r" t="t"/>
              <a:pathLst>
                <a:path extrusionOk="0" h="4614" w="4612">
                  <a:moveTo>
                    <a:pt x="6" y="1"/>
                  </a:moveTo>
                  <a:cubicBezTo>
                    <a:pt x="5" y="44"/>
                    <a:pt x="0" y="86"/>
                    <a:pt x="0" y="128"/>
                  </a:cubicBezTo>
                  <a:cubicBezTo>
                    <a:pt x="0" y="2605"/>
                    <a:pt x="2008" y="4613"/>
                    <a:pt x="4485" y="4613"/>
                  </a:cubicBezTo>
                  <a:cubicBezTo>
                    <a:pt x="4528" y="4613"/>
                    <a:pt x="4569" y="4608"/>
                    <a:pt x="4611" y="4607"/>
                  </a:cubicBezTo>
                  <a:lnTo>
                    <a:pt x="4611" y="898"/>
                  </a:lnTo>
                  <a:cubicBezTo>
                    <a:pt x="4611" y="402"/>
                    <a:pt x="4210" y="1"/>
                    <a:pt x="371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55"/>
            <p:cNvSpPr/>
            <p:nvPr/>
          </p:nvSpPr>
          <p:spPr>
            <a:xfrm>
              <a:off x="5408525" y="4401525"/>
              <a:ext cx="53275" cy="51225"/>
            </a:xfrm>
            <a:custGeom>
              <a:rect b="b" l="l" r="r" t="t"/>
              <a:pathLst>
                <a:path extrusionOk="0" h="2049" w="2131">
                  <a:moveTo>
                    <a:pt x="1106" y="0"/>
                  </a:moveTo>
                  <a:cubicBezTo>
                    <a:pt x="691" y="0"/>
                    <a:pt x="318" y="249"/>
                    <a:pt x="159" y="632"/>
                  </a:cubicBezTo>
                  <a:cubicBezTo>
                    <a:pt x="0" y="1015"/>
                    <a:pt x="88" y="1456"/>
                    <a:pt x="381" y="1749"/>
                  </a:cubicBezTo>
                  <a:cubicBezTo>
                    <a:pt x="576" y="1945"/>
                    <a:pt x="839" y="2049"/>
                    <a:pt x="1105" y="2049"/>
                  </a:cubicBezTo>
                  <a:cubicBezTo>
                    <a:pt x="1237" y="2049"/>
                    <a:pt x="1370" y="2024"/>
                    <a:pt x="1496" y="1971"/>
                  </a:cubicBezTo>
                  <a:cubicBezTo>
                    <a:pt x="1879" y="1814"/>
                    <a:pt x="2130" y="1440"/>
                    <a:pt x="2131" y="1026"/>
                  </a:cubicBezTo>
                  <a:cubicBezTo>
                    <a:pt x="2131" y="459"/>
                    <a:pt x="1672" y="0"/>
                    <a:pt x="110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55"/>
            <p:cNvSpPr/>
            <p:nvPr/>
          </p:nvSpPr>
          <p:spPr>
            <a:xfrm>
              <a:off x="5377600" y="4427175"/>
              <a:ext cx="58600" cy="179400"/>
            </a:xfrm>
            <a:custGeom>
              <a:rect b="b" l="l" r="r" t="t"/>
              <a:pathLst>
                <a:path extrusionOk="0" fill="none" h="7176" w="2344">
                  <a:moveTo>
                    <a:pt x="0" y="7175"/>
                  </a:moveTo>
                  <a:cubicBezTo>
                    <a:pt x="1511" y="5426"/>
                    <a:pt x="2343" y="3192"/>
                    <a:pt x="2343" y="881"/>
                  </a:cubicBezTo>
                  <a:lnTo>
                    <a:pt x="2343" y="0"/>
                  </a:lnTo>
                </a:path>
              </a:pathLst>
            </a:custGeom>
            <a:noFill/>
            <a:ln cap="rnd" cmpd="sng" w="9525">
              <a:solidFill>
                <a:schemeClr val="accent5"/>
              </a:solidFill>
              <a:prstDash val="solid"/>
              <a:miter lim="122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55"/>
            <p:cNvSpPr/>
            <p:nvPr/>
          </p:nvSpPr>
          <p:spPr>
            <a:xfrm>
              <a:off x="5346475" y="4600100"/>
              <a:ext cx="38450" cy="38475"/>
            </a:xfrm>
            <a:custGeom>
              <a:rect b="b" l="l" r="r" t="t"/>
              <a:pathLst>
                <a:path extrusionOk="0" h="1539" w="1538">
                  <a:moveTo>
                    <a:pt x="1282" y="0"/>
                  </a:moveTo>
                  <a:cubicBezTo>
                    <a:pt x="574" y="2"/>
                    <a:pt x="2" y="575"/>
                    <a:pt x="1" y="1282"/>
                  </a:cubicBezTo>
                  <a:lnTo>
                    <a:pt x="1" y="1538"/>
                  </a:lnTo>
                  <a:lnTo>
                    <a:pt x="1537" y="1538"/>
                  </a:lnTo>
                  <a:lnTo>
                    <a:pt x="153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55"/>
            <p:cNvSpPr/>
            <p:nvPr/>
          </p:nvSpPr>
          <p:spPr>
            <a:xfrm>
              <a:off x="5128625" y="4401525"/>
              <a:ext cx="243500" cy="243475"/>
            </a:xfrm>
            <a:custGeom>
              <a:rect b="b" l="l" r="r" t="t"/>
              <a:pathLst>
                <a:path extrusionOk="0" h="9739" w="9740">
                  <a:moveTo>
                    <a:pt x="4870" y="3843"/>
                  </a:moveTo>
                  <a:cubicBezTo>
                    <a:pt x="5002" y="3843"/>
                    <a:pt x="5135" y="3869"/>
                    <a:pt x="5262" y="3921"/>
                  </a:cubicBezTo>
                  <a:cubicBezTo>
                    <a:pt x="5646" y="4081"/>
                    <a:pt x="5896" y="4455"/>
                    <a:pt x="5896" y="4870"/>
                  </a:cubicBezTo>
                  <a:cubicBezTo>
                    <a:pt x="5894" y="5436"/>
                    <a:pt x="5437" y="5894"/>
                    <a:pt x="4871" y="5895"/>
                  </a:cubicBezTo>
                  <a:cubicBezTo>
                    <a:pt x="4456" y="5895"/>
                    <a:pt x="4082" y="5645"/>
                    <a:pt x="3922" y="5262"/>
                  </a:cubicBezTo>
                  <a:cubicBezTo>
                    <a:pt x="3764" y="4879"/>
                    <a:pt x="3851" y="4437"/>
                    <a:pt x="4144" y="4144"/>
                  </a:cubicBezTo>
                  <a:cubicBezTo>
                    <a:pt x="4340" y="3947"/>
                    <a:pt x="4603" y="3843"/>
                    <a:pt x="4870" y="3843"/>
                  </a:cubicBezTo>
                  <a:close/>
                  <a:moveTo>
                    <a:pt x="4871" y="0"/>
                  </a:moveTo>
                  <a:cubicBezTo>
                    <a:pt x="2182" y="0"/>
                    <a:pt x="1" y="2181"/>
                    <a:pt x="1" y="4870"/>
                  </a:cubicBezTo>
                  <a:cubicBezTo>
                    <a:pt x="1" y="7559"/>
                    <a:pt x="2182" y="9739"/>
                    <a:pt x="4871" y="9739"/>
                  </a:cubicBezTo>
                  <a:cubicBezTo>
                    <a:pt x="7560" y="9739"/>
                    <a:pt x="9740" y="7559"/>
                    <a:pt x="9740" y="4870"/>
                  </a:cubicBezTo>
                  <a:cubicBezTo>
                    <a:pt x="9740" y="2181"/>
                    <a:pt x="7560" y="0"/>
                    <a:pt x="48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55"/>
            <p:cNvSpPr/>
            <p:nvPr/>
          </p:nvSpPr>
          <p:spPr>
            <a:xfrm>
              <a:off x="5436325" y="4568075"/>
              <a:ext cx="25650" cy="12875"/>
            </a:xfrm>
            <a:custGeom>
              <a:rect b="b" l="l" r="r" t="t"/>
              <a:pathLst>
                <a:path extrusionOk="0" h="515" w="1026">
                  <a:moveTo>
                    <a:pt x="766" y="0"/>
                  </a:moveTo>
                  <a:cubicBezTo>
                    <a:pt x="764" y="0"/>
                    <a:pt x="763" y="0"/>
                    <a:pt x="761" y="0"/>
                  </a:cubicBezTo>
                  <a:lnTo>
                    <a:pt x="251" y="0"/>
                  </a:lnTo>
                  <a:cubicBezTo>
                    <a:pt x="111" y="4"/>
                    <a:pt x="0" y="118"/>
                    <a:pt x="0" y="257"/>
                  </a:cubicBezTo>
                  <a:cubicBezTo>
                    <a:pt x="0" y="396"/>
                    <a:pt x="111" y="511"/>
                    <a:pt x="251" y="514"/>
                  </a:cubicBezTo>
                  <a:lnTo>
                    <a:pt x="761" y="514"/>
                  </a:lnTo>
                  <a:cubicBezTo>
                    <a:pt x="763" y="514"/>
                    <a:pt x="764" y="514"/>
                    <a:pt x="766" y="514"/>
                  </a:cubicBezTo>
                  <a:cubicBezTo>
                    <a:pt x="909" y="514"/>
                    <a:pt x="1025" y="400"/>
                    <a:pt x="1025" y="257"/>
                  </a:cubicBezTo>
                  <a:cubicBezTo>
                    <a:pt x="1025" y="114"/>
                    <a:pt x="909" y="0"/>
                    <a:pt x="76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55"/>
            <p:cNvSpPr/>
            <p:nvPr/>
          </p:nvSpPr>
          <p:spPr>
            <a:xfrm>
              <a:off x="5436175" y="4587325"/>
              <a:ext cx="25600" cy="12800"/>
            </a:xfrm>
            <a:custGeom>
              <a:rect b="b" l="l" r="r" t="t"/>
              <a:pathLst>
                <a:path extrusionOk="0" h="512" w="1024">
                  <a:moveTo>
                    <a:pt x="257" y="1"/>
                  </a:moveTo>
                  <a:cubicBezTo>
                    <a:pt x="116" y="1"/>
                    <a:pt x="0" y="115"/>
                    <a:pt x="0" y="256"/>
                  </a:cubicBezTo>
                  <a:cubicBezTo>
                    <a:pt x="0" y="397"/>
                    <a:pt x="116" y="511"/>
                    <a:pt x="257" y="511"/>
                  </a:cubicBezTo>
                  <a:lnTo>
                    <a:pt x="767" y="511"/>
                  </a:lnTo>
                  <a:cubicBezTo>
                    <a:pt x="908" y="511"/>
                    <a:pt x="1024" y="397"/>
                    <a:pt x="1024" y="256"/>
                  </a:cubicBezTo>
                  <a:cubicBezTo>
                    <a:pt x="1024" y="115"/>
                    <a:pt x="908" y="1"/>
                    <a:pt x="7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55"/>
            <p:cNvSpPr/>
            <p:nvPr/>
          </p:nvSpPr>
          <p:spPr>
            <a:xfrm>
              <a:off x="5436325" y="4606550"/>
              <a:ext cx="25650" cy="12850"/>
            </a:xfrm>
            <a:custGeom>
              <a:rect b="b" l="l" r="r" t="t"/>
              <a:pathLst>
                <a:path extrusionOk="0" h="514" w="1026">
                  <a:moveTo>
                    <a:pt x="768" y="0"/>
                  </a:moveTo>
                  <a:cubicBezTo>
                    <a:pt x="766" y="0"/>
                    <a:pt x="764" y="0"/>
                    <a:pt x="761" y="0"/>
                  </a:cubicBezTo>
                  <a:lnTo>
                    <a:pt x="251" y="0"/>
                  </a:lnTo>
                  <a:cubicBezTo>
                    <a:pt x="111" y="3"/>
                    <a:pt x="0" y="117"/>
                    <a:pt x="0" y="257"/>
                  </a:cubicBezTo>
                  <a:cubicBezTo>
                    <a:pt x="0" y="395"/>
                    <a:pt x="111" y="509"/>
                    <a:pt x="251" y="513"/>
                  </a:cubicBezTo>
                  <a:lnTo>
                    <a:pt x="761" y="513"/>
                  </a:lnTo>
                  <a:cubicBezTo>
                    <a:pt x="763" y="513"/>
                    <a:pt x="764" y="513"/>
                    <a:pt x="766" y="513"/>
                  </a:cubicBezTo>
                  <a:cubicBezTo>
                    <a:pt x="909" y="513"/>
                    <a:pt x="1025" y="399"/>
                    <a:pt x="1025" y="257"/>
                  </a:cubicBezTo>
                  <a:cubicBezTo>
                    <a:pt x="1025" y="114"/>
                    <a:pt x="910" y="0"/>
                    <a:pt x="76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55"/>
            <p:cNvSpPr/>
            <p:nvPr/>
          </p:nvSpPr>
          <p:spPr>
            <a:xfrm>
              <a:off x="5109425" y="4702600"/>
              <a:ext cx="371575" cy="51275"/>
            </a:xfrm>
            <a:custGeom>
              <a:rect b="b" l="l" r="r" t="t"/>
              <a:pathLst>
                <a:path extrusionOk="0" h="2051" w="14863">
                  <a:moveTo>
                    <a:pt x="1" y="1"/>
                  </a:moveTo>
                  <a:lnTo>
                    <a:pt x="1" y="1153"/>
                  </a:lnTo>
                  <a:cubicBezTo>
                    <a:pt x="1" y="1649"/>
                    <a:pt x="402" y="2050"/>
                    <a:pt x="898" y="2050"/>
                  </a:cubicBezTo>
                  <a:lnTo>
                    <a:pt x="13966" y="2050"/>
                  </a:lnTo>
                  <a:cubicBezTo>
                    <a:pt x="14461" y="2050"/>
                    <a:pt x="14862" y="1649"/>
                    <a:pt x="14862" y="1153"/>
                  </a:cubicBezTo>
                  <a:lnTo>
                    <a:pt x="1486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55"/>
            <p:cNvSpPr/>
            <p:nvPr/>
          </p:nvSpPr>
          <p:spPr>
            <a:xfrm>
              <a:off x="5242900" y="4407925"/>
              <a:ext cx="7500" cy="6450"/>
            </a:xfrm>
            <a:custGeom>
              <a:rect b="b" l="l" r="r" t="t"/>
              <a:pathLst>
                <a:path extrusionOk="0" h="258" w="300">
                  <a:moveTo>
                    <a:pt x="171" y="1"/>
                  </a:moveTo>
                  <a:cubicBezTo>
                    <a:pt x="57" y="1"/>
                    <a:pt x="0" y="139"/>
                    <a:pt x="80" y="219"/>
                  </a:cubicBezTo>
                  <a:cubicBezTo>
                    <a:pt x="106" y="245"/>
                    <a:pt x="139" y="257"/>
                    <a:pt x="170" y="257"/>
                  </a:cubicBezTo>
                  <a:cubicBezTo>
                    <a:pt x="236" y="257"/>
                    <a:pt x="299" y="207"/>
                    <a:pt x="300" y="130"/>
                  </a:cubicBezTo>
                  <a:cubicBezTo>
                    <a:pt x="300" y="58"/>
                    <a:pt x="242" y="1"/>
                    <a:pt x="171" y="1"/>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55"/>
            <p:cNvSpPr/>
            <p:nvPr/>
          </p:nvSpPr>
          <p:spPr>
            <a:xfrm>
              <a:off x="5255675" y="4407925"/>
              <a:ext cx="7525" cy="6450"/>
            </a:xfrm>
            <a:custGeom>
              <a:rect b="b" l="l" r="r" t="t"/>
              <a:pathLst>
                <a:path extrusionOk="0" h="258" w="301">
                  <a:moveTo>
                    <a:pt x="171" y="1"/>
                  </a:moveTo>
                  <a:cubicBezTo>
                    <a:pt x="58" y="1"/>
                    <a:pt x="0" y="138"/>
                    <a:pt x="81" y="219"/>
                  </a:cubicBezTo>
                  <a:cubicBezTo>
                    <a:pt x="107" y="245"/>
                    <a:pt x="139" y="257"/>
                    <a:pt x="171" y="257"/>
                  </a:cubicBezTo>
                  <a:cubicBezTo>
                    <a:pt x="236" y="257"/>
                    <a:pt x="300" y="207"/>
                    <a:pt x="301" y="130"/>
                  </a:cubicBezTo>
                  <a:cubicBezTo>
                    <a:pt x="301" y="58"/>
                    <a:pt x="244" y="1"/>
                    <a:pt x="173" y="1"/>
                  </a:cubicBezTo>
                  <a:cubicBezTo>
                    <a:pt x="172" y="1"/>
                    <a:pt x="172" y="1"/>
                    <a:pt x="171" y="1"/>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55"/>
            <p:cNvSpPr/>
            <p:nvPr/>
          </p:nvSpPr>
          <p:spPr>
            <a:xfrm>
              <a:off x="5249300" y="4414350"/>
              <a:ext cx="7500" cy="6375"/>
            </a:xfrm>
            <a:custGeom>
              <a:rect b="b" l="l" r="r" t="t"/>
              <a:pathLst>
                <a:path extrusionOk="0" h="255" w="300">
                  <a:moveTo>
                    <a:pt x="171" y="0"/>
                  </a:moveTo>
                  <a:cubicBezTo>
                    <a:pt x="57" y="0"/>
                    <a:pt x="1" y="138"/>
                    <a:pt x="81" y="217"/>
                  </a:cubicBezTo>
                  <a:cubicBezTo>
                    <a:pt x="107" y="243"/>
                    <a:pt x="139" y="255"/>
                    <a:pt x="170" y="255"/>
                  </a:cubicBezTo>
                  <a:cubicBezTo>
                    <a:pt x="236" y="255"/>
                    <a:pt x="299" y="204"/>
                    <a:pt x="299" y="128"/>
                  </a:cubicBezTo>
                  <a:cubicBezTo>
                    <a:pt x="299" y="57"/>
                    <a:pt x="241" y="0"/>
                    <a:pt x="171" y="0"/>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55"/>
            <p:cNvSpPr/>
            <p:nvPr/>
          </p:nvSpPr>
          <p:spPr>
            <a:xfrm>
              <a:off x="5236475" y="4414350"/>
              <a:ext cx="7550" cy="6425"/>
            </a:xfrm>
            <a:custGeom>
              <a:rect b="b" l="l" r="r" t="t"/>
              <a:pathLst>
                <a:path extrusionOk="0" h="257" w="302">
                  <a:moveTo>
                    <a:pt x="171" y="0"/>
                  </a:moveTo>
                  <a:cubicBezTo>
                    <a:pt x="57" y="0"/>
                    <a:pt x="1" y="139"/>
                    <a:pt x="82" y="220"/>
                  </a:cubicBezTo>
                  <a:cubicBezTo>
                    <a:pt x="108" y="245"/>
                    <a:pt x="140" y="257"/>
                    <a:pt x="171" y="257"/>
                  </a:cubicBezTo>
                  <a:cubicBezTo>
                    <a:pt x="237" y="257"/>
                    <a:pt x="301" y="205"/>
                    <a:pt x="300" y="128"/>
                  </a:cubicBezTo>
                  <a:cubicBezTo>
                    <a:pt x="299" y="57"/>
                    <a:pt x="241" y="0"/>
                    <a:pt x="171" y="0"/>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55"/>
            <p:cNvSpPr/>
            <p:nvPr/>
          </p:nvSpPr>
          <p:spPr>
            <a:xfrm>
              <a:off x="5223625" y="4414350"/>
              <a:ext cx="7550" cy="6425"/>
            </a:xfrm>
            <a:custGeom>
              <a:rect b="b" l="l" r="r" t="t"/>
              <a:pathLst>
                <a:path extrusionOk="0" h="257" w="302">
                  <a:moveTo>
                    <a:pt x="172" y="0"/>
                  </a:moveTo>
                  <a:cubicBezTo>
                    <a:pt x="58" y="0"/>
                    <a:pt x="1" y="138"/>
                    <a:pt x="82" y="219"/>
                  </a:cubicBezTo>
                  <a:cubicBezTo>
                    <a:pt x="108" y="245"/>
                    <a:pt x="140" y="256"/>
                    <a:pt x="172" y="256"/>
                  </a:cubicBezTo>
                  <a:cubicBezTo>
                    <a:pt x="238" y="256"/>
                    <a:pt x="301" y="205"/>
                    <a:pt x="301" y="128"/>
                  </a:cubicBezTo>
                  <a:cubicBezTo>
                    <a:pt x="300" y="57"/>
                    <a:pt x="244" y="0"/>
                    <a:pt x="174" y="0"/>
                  </a:cubicBezTo>
                  <a:cubicBezTo>
                    <a:pt x="173" y="0"/>
                    <a:pt x="173" y="0"/>
                    <a:pt x="172" y="0"/>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55"/>
            <p:cNvSpPr/>
            <p:nvPr/>
          </p:nvSpPr>
          <p:spPr>
            <a:xfrm>
              <a:off x="5210875" y="4414350"/>
              <a:ext cx="7525" cy="6425"/>
            </a:xfrm>
            <a:custGeom>
              <a:rect b="b" l="l" r="r" t="t"/>
              <a:pathLst>
                <a:path extrusionOk="0" h="257" w="301">
                  <a:moveTo>
                    <a:pt x="171" y="0"/>
                  </a:moveTo>
                  <a:cubicBezTo>
                    <a:pt x="56" y="0"/>
                    <a:pt x="0" y="139"/>
                    <a:pt x="81" y="220"/>
                  </a:cubicBezTo>
                  <a:cubicBezTo>
                    <a:pt x="107" y="245"/>
                    <a:pt x="139" y="257"/>
                    <a:pt x="170" y="257"/>
                  </a:cubicBezTo>
                  <a:cubicBezTo>
                    <a:pt x="237" y="257"/>
                    <a:pt x="300" y="205"/>
                    <a:pt x="299" y="128"/>
                  </a:cubicBezTo>
                  <a:cubicBezTo>
                    <a:pt x="298" y="57"/>
                    <a:pt x="241" y="0"/>
                    <a:pt x="171" y="0"/>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55"/>
            <p:cNvSpPr/>
            <p:nvPr/>
          </p:nvSpPr>
          <p:spPr>
            <a:xfrm>
              <a:off x="5204450" y="4420750"/>
              <a:ext cx="7500" cy="6450"/>
            </a:xfrm>
            <a:custGeom>
              <a:rect b="b" l="l" r="r" t="t"/>
              <a:pathLst>
                <a:path extrusionOk="0" h="258" w="300">
                  <a:moveTo>
                    <a:pt x="171" y="1"/>
                  </a:moveTo>
                  <a:cubicBezTo>
                    <a:pt x="57" y="1"/>
                    <a:pt x="1" y="139"/>
                    <a:pt x="82" y="220"/>
                  </a:cubicBezTo>
                  <a:cubicBezTo>
                    <a:pt x="107" y="246"/>
                    <a:pt x="139" y="257"/>
                    <a:pt x="170" y="257"/>
                  </a:cubicBezTo>
                  <a:cubicBezTo>
                    <a:pt x="237" y="257"/>
                    <a:pt x="300" y="206"/>
                    <a:pt x="300" y="128"/>
                  </a:cubicBezTo>
                  <a:cubicBezTo>
                    <a:pt x="299" y="57"/>
                    <a:pt x="241" y="1"/>
                    <a:pt x="171" y="1"/>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55"/>
            <p:cNvSpPr/>
            <p:nvPr/>
          </p:nvSpPr>
          <p:spPr>
            <a:xfrm>
              <a:off x="5217275" y="4420750"/>
              <a:ext cx="7475" cy="6400"/>
            </a:xfrm>
            <a:custGeom>
              <a:rect b="b" l="l" r="r" t="t"/>
              <a:pathLst>
                <a:path extrusionOk="0" h="256" w="299">
                  <a:moveTo>
                    <a:pt x="171" y="1"/>
                  </a:moveTo>
                  <a:cubicBezTo>
                    <a:pt x="57" y="1"/>
                    <a:pt x="1" y="138"/>
                    <a:pt x="80" y="218"/>
                  </a:cubicBezTo>
                  <a:cubicBezTo>
                    <a:pt x="107" y="244"/>
                    <a:pt x="139" y="256"/>
                    <a:pt x="170" y="256"/>
                  </a:cubicBezTo>
                  <a:cubicBezTo>
                    <a:pt x="236" y="256"/>
                    <a:pt x="299" y="205"/>
                    <a:pt x="299" y="128"/>
                  </a:cubicBezTo>
                  <a:cubicBezTo>
                    <a:pt x="299" y="57"/>
                    <a:pt x="241" y="1"/>
                    <a:pt x="171" y="1"/>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55"/>
            <p:cNvSpPr/>
            <p:nvPr/>
          </p:nvSpPr>
          <p:spPr>
            <a:xfrm>
              <a:off x="5230050" y="4420750"/>
              <a:ext cx="7525" cy="6425"/>
            </a:xfrm>
            <a:custGeom>
              <a:rect b="b" l="l" r="r" t="t"/>
              <a:pathLst>
                <a:path extrusionOk="0" h="257" w="301">
                  <a:moveTo>
                    <a:pt x="172" y="1"/>
                  </a:moveTo>
                  <a:cubicBezTo>
                    <a:pt x="58" y="1"/>
                    <a:pt x="0" y="139"/>
                    <a:pt x="81" y="219"/>
                  </a:cubicBezTo>
                  <a:cubicBezTo>
                    <a:pt x="107" y="245"/>
                    <a:pt x="139" y="257"/>
                    <a:pt x="171" y="257"/>
                  </a:cubicBezTo>
                  <a:cubicBezTo>
                    <a:pt x="237" y="257"/>
                    <a:pt x="301" y="206"/>
                    <a:pt x="301" y="128"/>
                  </a:cubicBezTo>
                  <a:cubicBezTo>
                    <a:pt x="300" y="58"/>
                    <a:pt x="243" y="1"/>
                    <a:pt x="173" y="1"/>
                  </a:cubicBezTo>
                  <a:cubicBezTo>
                    <a:pt x="173" y="1"/>
                    <a:pt x="172" y="1"/>
                    <a:pt x="172" y="1"/>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55"/>
            <p:cNvSpPr/>
            <p:nvPr/>
          </p:nvSpPr>
          <p:spPr>
            <a:xfrm>
              <a:off x="5242900" y="4420750"/>
              <a:ext cx="7500" cy="6450"/>
            </a:xfrm>
            <a:custGeom>
              <a:rect b="b" l="l" r="r" t="t"/>
              <a:pathLst>
                <a:path extrusionOk="0" h="258" w="300">
                  <a:moveTo>
                    <a:pt x="171" y="1"/>
                  </a:moveTo>
                  <a:cubicBezTo>
                    <a:pt x="57" y="1"/>
                    <a:pt x="0" y="139"/>
                    <a:pt x="81" y="220"/>
                  </a:cubicBezTo>
                  <a:cubicBezTo>
                    <a:pt x="107" y="246"/>
                    <a:pt x="139" y="257"/>
                    <a:pt x="170" y="257"/>
                  </a:cubicBezTo>
                  <a:cubicBezTo>
                    <a:pt x="236" y="257"/>
                    <a:pt x="300" y="206"/>
                    <a:pt x="300" y="128"/>
                  </a:cubicBezTo>
                  <a:cubicBezTo>
                    <a:pt x="299" y="57"/>
                    <a:pt x="241" y="1"/>
                    <a:pt x="171" y="1"/>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55"/>
            <p:cNvSpPr/>
            <p:nvPr/>
          </p:nvSpPr>
          <p:spPr>
            <a:xfrm>
              <a:off x="5255675" y="4420750"/>
              <a:ext cx="7525" cy="6450"/>
            </a:xfrm>
            <a:custGeom>
              <a:rect b="b" l="l" r="r" t="t"/>
              <a:pathLst>
                <a:path extrusionOk="0" h="258" w="301">
                  <a:moveTo>
                    <a:pt x="171" y="1"/>
                  </a:moveTo>
                  <a:cubicBezTo>
                    <a:pt x="57" y="1"/>
                    <a:pt x="0" y="139"/>
                    <a:pt x="81" y="219"/>
                  </a:cubicBezTo>
                  <a:cubicBezTo>
                    <a:pt x="107" y="246"/>
                    <a:pt x="139" y="258"/>
                    <a:pt x="171" y="258"/>
                  </a:cubicBezTo>
                  <a:cubicBezTo>
                    <a:pt x="237" y="258"/>
                    <a:pt x="301" y="206"/>
                    <a:pt x="301" y="128"/>
                  </a:cubicBezTo>
                  <a:cubicBezTo>
                    <a:pt x="299" y="58"/>
                    <a:pt x="243" y="1"/>
                    <a:pt x="173" y="1"/>
                  </a:cubicBezTo>
                  <a:cubicBezTo>
                    <a:pt x="172" y="1"/>
                    <a:pt x="172" y="1"/>
                    <a:pt x="171" y="1"/>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55"/>
            <p:cNvSpPr/>
            <p:nvPr/>
          </p:nvSpPr>
          <p:spPr>
            <a:xfrm>
              <a:off x="5268525" y="4420750"/>
              <a:ext cx="7500" cy="6450"/>
            </a:xfrm>
            <a:custGeom>
              <a:rect b="b" l="l" r="r" t="t"/>
              <a:pathLst>
                <a:path extrusionOk="0" h="258" w="300">
                  <a:moveTo>
                    <a:pt x="171" y="1"/>
                  </a:moveTo>
                  <a:cubicBezTo>
                    <a:pt x="57" y="1"/>
                    <a:pt x="0" y="139"/>
                    <a:pt x="81" y="220"/>
                  </a:cubicBezTo>
                  <a:cubicBezTo>
                    <a:pt x="107" y="246"/>
                    <a:pt x="139" y="257"/>
                    <a:pt x="170" y="257"/>
                  </a:cubicBezTo>
                  <a:cubicBezTo>
                    <a:pt x="236" y="257"/>
                    <a:pt x="300" y="206"/>
                    <a:pt x="300" y="128"/>
                  </a:cubicBezTo>
                  <a:cubicBezTo>
                    <a:pt x="298" y="57"/>
                    <a:pt x="241" y="1"/>
                    <a:pt x="171" y="1"/>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55"/>
            <p:cNvSpPr/>
            <p:nvPr/>
          </p:nvSpPr>
          <p:spPr>
            <a:xfrm>
              <a:off x="5262075" y="4414350"/>
              <a:ext cx="7550" cy="6425"/>
            </a:xfrm>
            <a:custGeom>
              <a:rect b="b" l="l" r="r" t="t"/>
              <a:pathLst>
                <a:path extrusionOk="0" h="257" w="302">
                  <a:moveTo>
                    <a:pt x="172" y="0"/>
                  </a:moveTo>
                  <a:cubicBezTo>
                    <a:pt x="58" y="0"/>
                    <a:pt x="1" y="138"/>
                    <a:pt x="81" y="219"/>
                  </a:cubicBezTo>
                  <a:cubicBezTo>
                    <a:pt x="108" y="245"/>
                    <a:pt x="140" y="256"/>
                    <a:pt x="171" y="256"/>
                  </a:cubicBezTo>
                  <a:cubicBezTo>
                    <a:pt x="238" y="256"/>
                    <a:pt x="301" y="205"/>
                    <a:pt x="301" y="128"/>
                  </a:cubicBezTo>
                  <a:cubicBezTo>
                    <a:pt x="300" y="57"/>
                    <a:pt x="243" y="0"/>
                    <a:pt x="173" y="0"/>
                  </a:cubicBezTo>
                  <a:cubicBezTo>
                    <a:pt x="173" y="0"/>
                    <a:pt x="172" y="0"/>
                    <a:pt x="172" y="0"/>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55"/>
            <p:cNvSpPr/>
            <p:nvPr/>
          </p:nvSpPr>
          <p:spPr>
            <a:xfrm>
              <a:off x="5268525" y="4407925"/>
              <a:ext cx="7500" cy="6450"/>
            </a:xfrm>
            <a:custGeom>
              <a:rect b="b" l="l" r="r" t="t"/>
              <a:pathLst>
                <a:path extrusionOk="0" h="258" w="300">
                  <a:moveTo>
                    <a:pt x="171" y="1"/>
                  </a:moveTo>
                  <a:cubicBezTo>
                    <a:pt x="57" y="1"/>
                    <a:pt x="0" y="139"/>
                    <a:pt x="80" y="219"/>
                  </a:cubicBezTo>
                  <a:cubicBezTo>
                    <a:pt x="106" y="245"/>
                    <a:pt x="139" y="257"/>
                    <a:pt x="170" y="257"/>
                  </a:cubicBezTo>
                  <a:cubicBezTo>
                    <a:pt x="236" y="257"/>
                    <a:pt x="299" y="207"/>
                    <a:pt x="300" y="130"/>
                  </a:cubicBezTo>
                  <a:cubicBezTo>
                    <a:pt x="300" y="58"/>
                    <a:pt x="242" y="1"/>
                    <a:pt x="171" y="1"/>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55"/>
            <p:cNvSpPr/>
            <p:nvPr/>
          </p:nvSpPr>
          <p:spPr>
            <a:xfrm>
              <a:off x="5281350" y="4420750"/>
              <a:ext cx="7475" cy="6400"/>
            </a:xfrm>
            <a:custGeom>
              <a:rect b="b" l="l" r="r" t="t"/>
              <a:pathLst>
                <a:path extrusionOk="0" h="256" w="299">
                  <a:moveTo>
                    <a:pt x="171" y="1"/>
                  </a:moveTo>
                  <a:cubicBezTo>
                    <a:pt x="57" y="1"/>
                    <a:pt x="0" y="138"/>
                    <a:pt x="80" y="218"/>
                  </a:cubicBezTo>
                  <a:cubicBezTo>
                    <a:pt x="106" y="244"/>
                    <a:pt x="138" y="256"/>
                    <a:pt x="170" y="256"/>
                  </a:cubicBezTo>
                  <a:cubicBezTo>
                    <a:pt x="236" y="256"/>
                    <a:pt x="298" y="205"/>
                    <a:pt x="298" y="128"/>
                  </a:cubicBezTo>
                  <a:cubicBezTo>
                    <a:pt x="298" y="57"/>
                    <a:pt x="241" y="1"/>
                    <a:pt x="171" y="1"/>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55"/>
            <p:cNvSpPr/>
            <p:nvPr/>
          </p:nvSpPr>
          <p:spPr>
            <a:xfrm>
              <a:off x="5274900" y="4414350"/>
              <a:ext cx="7550" cy="6425"/>
            </a:xfrm>
            <a:custGeom>
              <a:rect b="b" l="l" r="r" t="t"/>
              <a:pathLst>
                <a:path extrusionOk="0" h="257" w="302">
                  <a:moveTo>
                    <a:pt x="172" y="0"/>
                  </a:moveTo>
                  <a:cubicBezTo>
                    <a:pt x="57" y="0"/>
                    <a:pt x="0" y="139"/>
                    <a:pt x="83" y="220"/>
                  </a:cubicBezTo>
                  <a:cubicBezTo>
                    <a:pt x="109" y="245"/>
                    <a:pt x="140" y="257"/>
                    <a:pt x="172" y="257"/>
                  </a:cubicBezTo>
                  <a:cubicBezTo>
                    <a:pt x="238" y="257"/>
                    <a:pt x="302" y="205"/>
                    <a:pt x="301" y="128"/>
                  </a:cubicBezTo>
                  <a:cubicBezTo>
                    <a:pt x="300" y="57"/>
                    <a:pt x="242" y="0"/>
                    <a:pt x="172" y="0"/>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55"/>
            <p:cNvSpPr/>
            <p:nvPr/>
          </p:nvSpPr>
          <p:spPr>
            <a:xfrm>
              <a:off x="5281350" y="4407925"/>
              <a:ext cx="7475" cy="6400"/>
            </a:xfrm>
            <a:custGeom>
              <a:rect b="b" l="l" r="r" t="t"/>
              <a:pathLst>
                <a:path extrusionOk="0" h="256" w="299">
                  <a:moveTo>
                    <a:pt x="171" y="1"/>
                  </a:moveTo>
                  <a:cubicBezTo>
                    <a:pt x="58" y="1"/>
                    <a:pt x="0" y="137"/>
                    <a:pt x="80" y="218"/>
                  </a:cubicBezTo>
                  <a:cubicBezTo>
                    <a:pt x="106" y="244"/>
                    <a:pt x="138" y="256"/>
                    <a:pt x="170" y="256"/>
                  </a:cubicBezTo>
                  <a:cubicBezTo>
                    <a:pt x="235" y="256"/>
                    <a:pt x="298" y="206"/>
                    <a:pt x="298" y="130"/>
                  </a:cubicBezTo>
                  <a:cubicBezTo>
                    <a:pt x="298" y="58"/>
                    <a:pt x="242" y="1"/>
                    <a:pt x="171" y="1"/>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55"/>
            <p:cNvSpPr/>
            <p:nvPr/>
          </p:nvSpPr>
          <p:spPr>
            <a:xfrm>
              <a:off x="5294125" y="4420750"/>
              <a:ext cx="7525" cy="6450"/>
            </a:xfrm>
            <a:custGeom>
              <a:rect b="b" l="l" r="r" t="t"/>
              <a:pathLst>
                <a:path extrusionOk="0" h="258" w="301">
                  <a:moveTo>
                    <a:pt x="171" y="1"/>
                  </a:moveTo>
                  <a:cubicBezTo>
                    <a:pt x="57" y="1"/>
                    <a:pt x="0" y="139"/>
                    <a:pt x="81" y="219"/>
                  </a:cubicBezTo>
                  <a:cubicBezTo>
                    <a:pt x="107" y="246"/>
                    <a:pt x="139" y="258"/>
                    <a:pt x="171" y="258"/>
                  </a:cubicBezTo>
                  <a:cubicBezTo>
                    <a:pt x="237" y="258"/>
                    <a:pt x="300" y="206"/>
                    <a:pt x="300" y="128"/>
                  </a:cubicBezTo>
                  <a:cubicBezTo>
                    <a:pt x="299" y="58"/>
                    <a:pt x="243" y="1"/>
                    <a:pt x="173" y="1"/>
                  </a:cubicBezTo>
                  <a:cubicBezTo>
                    <a:pt x="172" y="1"/>
                    <a:pt x="172" y="1"/>
                    <a:pt x="171" y="1"/>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55"/>
            <p:cNvSpPr/>
            <p:nvPr/>
          </p:nvSpPr>
          <p:spPr>
            <a:xfrm>
              <a:off x="5306925" y="4420750"/>
              <a:ext cx="7575" cy="6450"/>
            </a:xfrm>
            <a:custGeom>
              <a:rect b="b" l="l" r="r" t="t"/>
              <a:pathLst>
                <a:path extrusionOk="0" h="258" w="303">
                  <a:moveTo>
                    <a:pt x="173" y="1"/>
                  </a:moveTo>
                  <a:cubicBezTo>
                    <a:pt x="57" y="1"/>
                    <a:pt x="1" y="139"/>
                    <a:pt x="83" y="220"/>
                  </a:cubicBezTo>
                  <a:cubicBezTo>
                    <a:pt x="109" y="246"/>
                    <a:pt x="141" y="257"/>
                    <a:pt x="172" y="257"/>
                  </a:cubicBezTo>
                  <a:cubicBezTo>
                    <a:pt x="238" y="257"/>
                    <a:pt x="302" y="206"/>
                    <a:pt x="301" y="128"/>
                  </a:cubicBezTo>
                  <a:cubicBezTo>
                    <a:pt x="300" y="57"/>
                    <a:pt x="243" y="1"/>
                    <a:pt x="173" y="1"/>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55"/>
            <p:cNvSpPr/>
            <p:nvPr/>
          </p:nvSpPr>
          <p:spPr>
            <a:xfrm>
              <a:off x="5306950" y="4433550"/>
              <a:ext cx="7525" cy="6450"/>
            </a:xfrm>
            <a:custGeom>
              <a:rect b="b" l="l" r="r" t="t"/>
              <a:pathLst>
                <a:path extrusionOk="0" h="258" w="301">
                  <a:moveTo>
                    <a:pt x="174" y="0"/>
                  </a:moveTo>
                  <a:cubicBezTo>
                    <a:pt x="173" y="0"/>
                    <a:pt x="172" y="0"/>
                    <a:pt x="172" y="0"/>
                  </a:cubicBezTo>
                  <a:cubicBezTo>
                    <a:pt x="57" y="0"/>
                    <a:pt x="1" y="139"/>
                    <a:pt x="81" y="219"/>
                  </a:cubicBezTo>
                  <a:cubicBezTo>
                    <a:pt x="107" y="245"/>
                    <a:pt x="139" y="257"/>
                    <a:pt x="171" y="257"/>
                  </a:cubicBezTo>
                  <a:cubicBezTo>
                    <a:pt x="237" y="257"/>
                    <a:pt x="300" y="206"/>
                    <a:pt x="300" y="129"/>
                  </a:cubicBezTo>
                  <a:cubicBezTo>
                    <a:pt x="300" y="59"/>
                    <a:pt x="244" y="0"/>
                    <a:pt x="174" y="0"/>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55"/>
            <p:cNvSpPr/>
            <p:nvPr/>
          </p:nvSpPr>
          <p:spPr>
            <a:xfrm>
              <a:off x="5300525" y="4427175"/>
              <a:ext cx="7525" cy="6425"/>
            </a:xfrm>
            <a:custGeom>
              <a:rect b="b" l="l" r="r" t="t"/>
              <a:pathLst>
                <a:path extrusionOk="0" h="257" w="301">
                  <a:moveTo>
                    <a:pt x="173" y="0"/>
                  </a:moveTo>
                  <a:cubicBezTo>
                    <a:pt x="172" y="0"/>
                    <a:pt x="172" y="0"/>
                    <a:pt x="171" y="0"/>
                  </a:cubicBezTo>
                  <a:cubicBezTo>
                    <a:pt x="57" y="0"/>
                    <a:pt x="0" y="139"/>
                    <a:pt x="82" y="220"/>
                  </a:cubicBezTo>
                  <a:cubicBezTo>
                    <a:pt x="108" y="245"/>
                    <a:pt x="140" y="257"/>
                    <a:pt x="171" y="257"/>
                  </a:cubicBezTo>
                  <a:cubicBezTo>
                    <a:pt x="237" y="257"/>
                    <a:pt x="301" y="205"/>
                    <a:pt x="301" y="128"/>
                  </a:cubicBezTo>
                  <a:cubicBezTo>
                    <a:pt x="300" y="57"/>
                    <a:pt x="243" y="0"/>
                    <a:pt x="173" y="0"/>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55"/>
            <p:cNvSpPr/>
            <p:nvPr/>
          </p:nvSpPr>
          <p:spPr>
            <a:xfrm>
              <a:off x="5313375" y="4427175"/>
              <a:ext cx="7475" cy="6400"/>
            </a:xfrm>
            <a:custGeom>
              <a:rect b="b" l="l" r="r" t="t"/>
              <a:pathLst>
                <a:path extrusionOk="0" h="256" w="299">
                  <a:moveTo>
                    <a:pt x="173" y="0"/>
                  </a:moveTo>
                  <a:cubicBezTo>
                    <a:pt x="173" y="0"/>
                    <a:pt x="172" y="0"/>
                    <a:pt x="171" y="0"/>
                  </a:cubicBezTo>
                  <a:cubicBezTo>
                    <a:pt x="57" y="0"/>
                    <a:pt x="0" y="138"/>
                    <a:pt x="80" y="217"/>
                  </a:cubicBezTo>
                  <a:cubicBezTo>
                    <a:pt x="106" y="244"/>
                    <a:pt x="139" y="255"/>
                    <a:pt x="170" y="255"/>
                  </a:cubicBezTo>
                  <a:cubicBezTo>
                    <a:pt x="236" y="255"/>
                    <a:pt x="299" y="204"/>
                    <a:pt x="299" y="128"/>
                  </a:cubicBezTo>
                  <a:cubicBezTo>
                    <a:pt x="299" y="57"/>
                    <a:pt x="242" y="0"/>
                    <a:pt x="173" y="0"/>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55"/>
            <p:cNvSpPr/>
            <p:nvPr/>
          </p:nvSpPr>
          <p:spPr>
            <a:xfrm>
              <a:off x="5319725" y="4433550"/>
              <a:ext cx="7550" cy="6450"/>
            </a:xfrm>
            <a:custGeom>
              <a:rect b="b" l="l" r="r" t="t"/>
              <a:pathLst>
                <a:path extrusionOk="0" h="258" w="302">
                  <a:moveTo>
                    <a:pt x="172" y="0"/>
                  </a:moveTo>
                  <a:cubicBezTo>
                    <a:pt x="59" y="0"/>
                    <a:pt x="1" y="137"/>
                    <a:pt x="82" y="219"/>
                  </a:cubicBezTo>
                  <a:cubicBezTo>
                    <a:pt x="107" y="245"/>
                    <a:pt x="140" y="257"/>
                    <a:pt x="171" y="257"/>
                  </a:cubicBezTo>
                  <a:cubicBezTo>
                    <a:pt x="237" y="257"/>
                    <a:pt x="300" y="206"/>
                    <a:pt x="301" y="129"/>
                  </a:cubicBezTo>
                  <a:cubicBezTo>
                    <a:pt x="301" y="58"/>
                    <a:pt x="245" y="0"/>
                    <a:pt x="174" y="0"/>
                  </a:cubicBezTo>
                  <a:cubicBezTo>
                    <a:pt x="173" y="0"/>
                    <a:pt x="173" y="0"/>
                    <a:pt x="172" y="0"/>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55"/>
            <p:cNvSpPr/>
            <p:nvPr/>
          </p:nvSpPr>
          <p:spPr>
            <a:xfrm>
              <a:off x="5326150" y="4439950"/>
              <a:ext cx="7525" cy="6450"/>
            </a:xfrm>
            <a:custGeom>
              <a:rect b="b" l="l" r="r" t="t"/>
              <a:pathLst>
                <a:path extrusionOk="0" h="258" w="301">
                  <a:moveTo>
                    <a:pt x="172" y="1"/>
                  </a:moveTo>
                  <a:cubicBezTo>
                    <a:pt x="58" y="1"/>
                    <a:pt x="0" y="138"/>
                    <a:pt x="81" y="219"/>
                  </a:cubicBezTo>
                  <a:cubicBezTo>
                    <a:pt x="107" y="246"/>
                    <a:pt x="139" y="258"/>
                    <a:pt x="171" y="258"/>
                  </a:cubicBezTo>
                  <a:cubicBezTo>
                    <a:pt x="237" y="258"/>
                    <a:pt x="300" y="207"/>
                    <a:pt x="301" y="130"/>
                  </a:cubicBezTo>
                  <a:cubicBezTo>
                    <a:pt x="301" y="59"/>
                    <a:pt x="244" y="1"/>
                    <a:pt x="173" y="1"/>
                  </a:cubicBezTo>
                  <a:cubicBezTo>
                    <a:pt x="173" y="1"/>
                    <a:pt x="172" y="1"/>
                    <a:pt x="172" y="1"/>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55"/>
            <p:cNvSpPr/>
            <p:nvPr/>
          </p:nvSpPr>
          <p:spPr>
            <a:xfrm>
              <a:off x="5332550" y="4446375"/>
              <a:ext cx="7550" cy="6450"/>
            </a:xfrm>
            <a:custGeom>
              <a:rect b="b" l="l" r="r" t="t"/>
              <a:pathLst>
                <a:path extrusionOk="0" h="258" w="302">
                  <a:moveTo>
                    <a:pt x="172" y="0"/>
                  </a:moveTo>
                  <a:cubicBezTo>
                    <a:pt x="57" y="0"/>
                    <a:pt x="1" y="139"/>
                    <a:pt x="83" y="220"/>
                  </a:cubicBezTo>
                  <a:cubicBezTo>
                    <a:pt x="109" y="246"/>
                    <a:pt x="140" y="257"/>
                    <a:pt x="172" y="257"/>
                  </a:cubicBezTo>
                  <a:cubicBezTo>
                    <a:pt x="238" y="257"/>
                    <a:pt x="301" y="206"/>
                    <a:pt x="301" y="128"/>
                  </a:cubicBezTo>
                  <a:cubicBezTo>
                    <a:pt x="300" y="57"/>
                    <a:pt x="242" y="0"/>
                    <a:pt x="172" y="0"/>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55"/>
            <p:cNvSpPr/>
            <p:nvPr/>
          </p:nvSpPr>
          <p:spPr>
            <a:xfrm>
              <a:off x="5339000" y="4452800"/>
              <a:ext cx="7500" cy="6425"/>
            </a:xfrm>
            <a:custGeom>
              <a:rect b="b" l="l" r="r" t="t"/>
              <a:pathLst>
                <a:path extrusionOk="0" h="257" w="300">
                  <a:moveTo>
                    <a:pt x="171" y="0"/>
                  </a:moveTo>
                  <a:cubicBezTo>
                    <a:pt x="57" y="0"/>
                    <a:pt x="0" y="139"/>
                    <a:pt x="81" y="220"/>
                  </a:cubicBezTo>
                  <a:cubicBezTo>
                    <a:pt x="107" y="245"/>
                    <a:pt x="139" y="257"/>
                    <a:pt x="170" y="257"/>
                  </a:cubicBezTo>
                  <a:cubicBezTo>
                    <a:pt x="236" y="257"/>
                    <a:pt x="300" y="205"/>
                    <a:pt x="300" y="128"/>
                  </a:cubicBezTo>
                  <a:cubicBezTo>
                    <a:pt x="299" y="56"/>
                    <a:pt x="241" y="0"/>
                    <a:pt x="171" y="0"/>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55"/>
            <p:cNvSpPr/>
            <p:nvPr/>
          </p:nvSpPr>
          <p:spPr>
            <a:xfrm>
              <a:off x="5345400" y="4459200"/>
              <a:ext cx="7500" cy="6400"/>
            </a:xfrm>
            <a:custGeom>
              <a:rect b="b" l="l" r="r" t="t"/>
              <a:pathLst>
                <a:path extrusionOk="0" h="256" w="300">
                  <a:moveTo>
                    <a:pt x="171" y="1"/>
                  </a:moveTo>
                  <a:cubicBezTo>
                    <a:pt x="57" y="1"/>
                    <a:pt x="1" y="138"/>
                    <a:pt x="81" y="218"/>
                  </a:cubicBezTo>
                  <a:cubicBezTo>
                    <a:pt x="107" y="244"/>
                    <a:pt x="139" y="256"/>
                    <a:pt x="171" y="256"/>
                  </a:cubicBezTo>
                  <a:cubicBezTo>
                    <a:pt x="236" y="256"/>
                    <a:pt x="299" y="205"/>
                    <a:pt x="299" y="128"/>
                  </a:cubicBezTo>
                  <a:cubicBezTo>
                    <a:pt x="299" y="57"/>
                    <a:pt x="241" y="1"/>
                    <a:pt x="171" y="1"/>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55"/>
            <p:cNvSpPr/>
            <p:nvPr/>
          </p:nvSpPr>
          <p:spPr>
            <a:xfrm>
              <a:off x="5332550" y="4459200"/>
              <a:ext cx="7550" cy="6450"/>
            </a:xfrm>
            <a:custGeom>
              <a:rect b="b" l="l" r="r" t="t"/>
              <a:pathLst>
                <a:path extrusionOk="0" h="258" w="302">
                  <a:moveTo>
                    <a:pt x="175" y="0"/>
                  </a:moveTo>
                  <a:cubicBezTo>
                    <a:pt x="174" y="0"/>
                    <a:pt x="173" y="1"/>
                    <a:pt x="172" y="1"/>
                  </a:cubicBezTo>
                  <a:cubicBezTo>
                    <a:pt x="57" y="2"/>
                    <a:pt x="1" y="140"/>
                    <a:pt x="83" y="220"/>
                  </a:cubicBezTo>
                  <a:cubicBezTo>
                    <a:pt x="109" y="246"/>
                    <a:pt x="141" y="258"/>
                    <a:pt x="172" y="258"/>
                  </a:cubicBezTo>
                  <a:cubicBezTo>
                    <a:pt x="238" y="258"/>
                    <a:pt x="301" y="206"/>
                    <a:pt x="301" y="128"/>
                  </a:cubicBezTo>
                  <a:cubicBezTo>
                    <a:pt x="301" y="58"/>
                    <a:pt x="244" y="0"/>
                    <a:pt x="175" y="0"/>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55"/>
            <p:cNvSpPr/>
            <p:nvPr/>
          </p:nvSpPr>
          <p:spPr>
            <a:xfrm>
              <a:off x="5339000" y="4465575"/>
              <a:ext cx="7500" cy="6450"/>
            </a:xfrm>
            <a:custGeom>
              <a:rect b="b" l="l" r="r" t="t"/>
              <a:pathLst>
                <a:path extrusionOk="0" h="258" w="300">
                  <a:moveTo>
                    <a:pt x="173" y="1"/>
                  </a:moveTo>
                  <a:cubicBezTo>
                    <a:pt x="172" y="1"/>
                    <a:pt x="172" y="1"/>
                    <a:pt x="171" y="1"/>
                  </a:cubicBezTo>
                  <a:cubicBezTo>
                    <a:pt x="57" y="1"/>
                    <a:pt x="0" y="138"/>
                    <a:pt x="80" y="219"/>
                  </a:cubicBezTo>
                  <a:cubicBezTo>
                    <a:pt x="106" y="246"/>
                    <a:pt x="139" y="257"/>
                    <a:pt x="170" y="257"/>
                  </a:cubicBezTo>
                  <a:cubicBezTo>
                    <a:pt x="236" y="257"/>
                    <a:pt x="299" y="207"/>
                    <a:pt x="300" y="130"/>
                  </a:cubicBezTo>
                  <a:cubicBezTo>
                    <a:pt x="300" y="59"/>
                    <a:pt x="243" y="1"/>
                    <a:pt x="173" y="1"/>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55"/>
            <p:cNvSpPr/>
            <p:nvPr/>
          </p:nvSpPr>
          <p:spPr>
            <a:xfrm>
              <a:off x="5345400" y="4472000"/>
              <a:ext cx="7500" cy="6400"/>
            </a:xfrm>
            <a:custGeom>
              <a:rect b="b" l="l" r="r" t="t"/>
              <a:pathLst>
                <a:path extrusionOk="0" h="256" w="300">
                  <a:moveTo>
                    <a:pt x="174" y="0"/>
                  </a:moveTo>
                  <a:cubicBezTo>
                    <a:pt x="173" y="0"/>
                    <a:pt x="172" y="0"/>
                    <a:pt x="171" y="0"/>
                  </a:cubicBezTo>
                  <a:cubicBezTo>
                    <a:pt x="57" y="0"/>
                    <a:pt x="1" y="137"/>
                    <a:pt x="81" y="218"/>
                  </a:cubicBezTo>
                  <a:cubicBezTo>
                    <a:pt x="107" y="244"/>
                    <a:pt x="139" y="255"/>
                    <a:pt x="170" y="255"/>
                  </a:cubicBezTo>
                  <a:cubicBezTo>
                    <a:pt x="235" y="255"/>
                    <a:pt x="297" y="205"/>
                    <a:pt x="299" y="129"/>
                  </a:cubicBezTo>
                  <a:cubicBezTo>
                    <a:pt x="299" y="59"/>
                    <a:pt x="244" y="0"/>
                    <a:pt x="174" y="0"/>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55"/>
            <p:cNvSpPr/>
            <p:nvPr/>
          </p:nvSpPr>
          <p:spPr>
            <a:xfrm>
              <a:off x="5351775" y="4478375"/>
              <a:ext cx="7525" cy="6475"/>
            </a:xfrm>
            <a:custGeom>
              <a:rect b="b" l="l" r="r" t="t"/>
              <a:pathLst>
                <a:path extrusionOk="0" h="259" w="301">
                  <a:moveTo>
                    <a:pt x="171" y="1"/>
                  </a:moveTo>
                  <a:cubicBezTo>
                    <a:pt x="57" y="1"/>
                    <a:pt x="0" y="140"/>
                    <a:pt x="81" y="220"/>
                  </a:cubicBezTo>
                  <a:cubicBezTo>
                    <a:pt x="107" y="246"/>
                    <a:pt x="139" y="258"/>
                    <a:pt x="171" y="258"/>
                  </a:cubicBezTo>
                  <a:cubicBezTo>
                    <a:pt x="237" y="258"/>
                    <a:pt x="301" y="206"/>
                    <a:pt x="301" y="128"/>
                  </a:cubicBezTo>
                  <a:cubicBezTo>
                    <a:pt x="299" y="58"/>
                    <a:pt x="243" y="2"/>
                    <a:pt x="173" y="1"/>
                  </a:cubicBezTo>
                  <a:cubicBezTo>
                    <a:pt x="172" y="1"/>
                    <a:pt x="172" y="1"/>
                    <a:pt x="171" y="1"/>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55"/>
            <p:cNvSpPr/>
            <p:nvPr/>
          </p:nvSpPr>
          <p:spPr>
            <a:xfrm>
              <a:off x="5339000" y="4478375"/>
              <a:ext cx="7500" cy="6450"/>
            </a:xfrm>
            <a:custGeom>
              <a:rect b="b" l="l" r="r" t="t"/>
              <a:pathLst>
                <a:path extrusionOk="0" h="258" w="300">
                  <a:moveTo>
                    <a:pt x="171" y="1"/>
                  </a:moveTo>
                  <a:cubicBezTo>
                    <a:pt x="57" y="2"/>
                    <a:pt x="0" y="141"/>
                    <a:pt x="81" y="220"/>
                  </a:cubicBezTo>
                  <a:cubicBezTo>
                    <a:pt x="107" y="246"/>
                    <a:pt x="139" y="257"/>
                    <a:pt x="170" y="257"/>
                  </a:cubicBezTo>
                  <a:cubicBezTo>
                    <a:pt x="236" y="257"/>
                    <a:pt x="300" y="206"/>
                    <a:pt x="300" y="128"/>
                  </a:cubicBezTo>
                  <a:cubicBezTo>
                    <a:pt x="299" y="57"/>
                    <a:pt x="241" y="1"/>
                    <a:pt x="171" y="1"/>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55"/>
            <p:cNvSpPr/>
            <p:nvPr/>
          </p:nvSpPr>
          <p:spPr>
            <a:xfrm>
              <a:off x="5345400" y="4484825"/>
              <a:ext cx="7500" cy="6400"/>
            </a:xfrm>
            <a:custGeom>
              <a:rect b="b" l="l" r="r" t="t"/>
              <a:pathLst>
                <a:path extrusionOk="0" h="256" w="300">
                  <a:moveTo>
                    <a:pt x="171" y="0"/>
                  </a:moveTo>
                  <a:cubicBezTo>
                    <a:pt x="57" y="0"/>
                    <a:pt x="1" y="138"/>
                    <a:pt x="81" y="218"/>
                  </a:cubicBezTo>
                  <a:cubicBezTo>
                    <a:pt x="107" y="244"/>
                    <a:pt x="139" y="255"/>
                    <a:pt x="170" y="255"/>
                  </a:cubicBezTo>
                  <a:cubicBezTo>
                    <a:pt x="236" y="255"/>
                    <a:pt x="299" y="204"/>
                    <a:pt x="299" y="128"/>
                  </a:cubicBezTo>
                  <a:cubicBezTo>
                    <a:pt x="299" y="57"/>
                    <a:pt x="241" y="0"/>
                    <a:pt x="171" y="0"/>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55"/>
            <p:cNvSpPr/>
            <p:nvPr/>
          </p:nvSpPr>
          <p:spPr>
            <a:xfrm>
              <a:off x="5351775" y="4491225"/>
              <a:ext cx="7525" cy="6450"/>
            </a:xfrm>
            <a:custGeom>
              <a:rect b="b" l="l" r="r" t="t"/>
              <a:pathLst>
                <a:path extrusionOk="0" h="258" w="301">
                  <a:moveTo>
                    <a:pt x="171" y="1"/>
                  </a:moveTo>
                  <a:cubicBezTo>
                    <a:pt x="57" y="1"/>
                    <a:pt x="0" y="139"/>
                    <a:pt x="81" y="219"/>
                  </a:cubicBezTo>
                  <a:cubicBezTo>
                    <a:pt x="107" y="246"/>
                    <a:pt x="139" y="258"/>
                    <a:pt x="171" y="258"/>
                  </a:cubicBezTo>
                  <a:cubicBezTo>
                    <a:pt x="237" y="258"/>
                    <a:pt x="301" y="206"/>
                    <a:pt x="301" y="128"/>
                  </a:cubicBezTo>
                  <a:cubicBezTo>
                    <a:pt x="301" y="57"/>
                    <a:pt x="243" y="1"/>
                    <a:pt x="173" y="1"/>
                  </a:cubicBezTo>
                  <a:cubicBezTo>
                    <a:pt x="172" y="1"/>
                    <a:pt x="172" y="1"/>
                    <a:pt x="171" y="1"/>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55"/>
            <p:cNvSpPr/>
            <p:nvPr/>
          </p:nvSpPr>
          <p:spPr>
            <a:xfrm>
              <a:off x="5345400" y="4497625"/>
              <a:ext cx="7500" cy="6375"/>
            </a:xfrm>
            <a:custGeom>
              <a:rect b="b" l="l" r="r" t="t"/>
              <a:pathLst>
                <a:path extrusionOk="0" h="255" w="300">
                  <a:moveTo>
                    <a:pt x="174" y="0"/>
                  </a:moveTo>
                  <a:cubicBezTo>
                    <a:pt x="173" y="0"/>
                    <a:pt x="172" y="0"/>
                    <a:pt x="171" y="0"/>
                  </a:cubicBezTo>
                  <a:cubicBezTo>
                    <a:pt x="57" y="0"/>
                    <a:pt x="1" y="136"/>
                    <a:pt x="81" y="216"/>
                  </a:cubicBezTo>
                  <a:cubicBezTo>
                    <a:pt x="106" y="243"/>
                    <a:pt x="139" y="255"/>
                    <a:pt x="170" y="255"/>
                  </a:cubicBezTo>
                  <a:cubicBezTo>
                    <a:pt x="235" y="255"/>
                    <a:pt x="297" y="205"/>
                    <a:pt x="299" y="129"/>
                  </a:cubicBezTo>
                  <a:cubicBezTo>
                    <a:pt x="299" y="59"/>
                    <a:pt x="244" y="0"/>
                    <a:pt x="174" y="0"/>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55"/>
            <p:cNvSpPr/>
            <p:nvPr/>
          </p:nvSpPr>
          <p:spPr>
            <a:xfrm>
              <a:off x="5345400" y="4510450"/>
              <a:ext cx="7500" cy="6375"/>
            </a:xfrm>
            <a:custGeom>
              <a:rect b="b" l="l" r="r" t="t"/>
              <a:pathLst>
                <a:path extrusionOk="0" h="255" w="300">
                  <a:moveTo>
                    <a:pt x="171" y="0"/>
                  </a:moveTo>
                  <a:cubicBezTo>
                    <a:pt x="57" y="0"/>
                    <a:pt x="1" y="138"/>
                    <a:pt x="81" y="217"/>
                  </a:cubicBezTo>
                  <a:cubicBezTo>
                    <a:pt x="107" y="243"/>
                    <a:pt x="139" y="255"/>
                    <a:pt x="170" y="255"/>
                  </a:cubicBezTo>
                  <a:cubicBezTo>
                    <a:pt x="236" y="255"/>
                    <a:pt x="298" y="204"/>
                    <a:pt x="299" y="128"/>
                  </a:cubicBezTo>
                  <a:cubicBezTo>
                    <a:pt x="299" y="57"/>
                    <a:pt x="241" y="0"/>
                    <a:pt x="171" y="0"/>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55"/>
            <p:cNvSpPr/>
            <p:nvPr/>
          </p:nvSpPr>
          <p:spPr>
            <a:xfrm>
              <a:off x="5345400" y="4523275"/>
              <a:ext cx="7500" cy="6375"/>
            </a:xfrm>
            <a:custGeom>
              <a:rect b="b" l="l" r="r" t="t"/>
              <a:pathLst>
                <a:path extrusionOk="0" h="255" w="300">
                  <a:moveTo>
                    <a:pt x="174" y="0"/>
                  </a:moveTo>
                  <a:cubicBezTo>
                    <a:pt x="173" y="0"/>
                    <a:pt x="172" y="0"/>
                    <a:pt x="171" y="0"/>
                  </a:cubicBezTo>
                  <a:cubicBezTo>
                    <a:pt x="57" y="0"/>
                    <a:pt x="1" y="138"/>
                    <a:pt x="81" y="217"/>
                  </a:cubicBezTo>
                  <a:cubicBezTo>
                    <a:pt x="107" y="243"/>
                    <a:pt x="139" y="255"/>
                    <a:pt x="170" y="255"/>
                  </a:cubicBezTo>
                  <a:cubicBezTo>
                    <a:pt x="236" y="255"/>
                    <a:pt x="299" y="204"/>
                    <a:pt x="299" y="128"/>
                  </a:cubicBezTo>
                  <a:cubicBezTo>
                    <a:pt x="299" y="57"/>
                    <a:pt x="243" y="0"/>
                    <a:pt x="174" y="0"/>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55"/>
            <p:cNvSpPr/>
            <p:nvPr/>
          </p:nvSpPr>
          <p:spPr>
            <a:xfrm>
              <a:off x="5358175" y="4497625"/>
              <a:ext cx="7550" cy="6425"/>
            </a:xfrm>
            <a:custGeom>
              <a:rect b="b" l="l" r="r" t="t"/>
              <a:pathLst>
                <a:path extrusionOk="0" h="257" w="302">
                  <a:moveTo>
                    <a:pt x="172" y="0"/>
                  </a:moveTo>
                  <a:cubicBezTo>
                    <a:pt x="59" y="0"/>
                    <a:pt x="1" y="137"/>
                    <a:pt x="81" y="217"/>
                  </a:cubicBezTo>
                  <a:cubicBezTo>
                    <a:pt x="108" y="244"/>
                    <a:pt x="140" y="256"/>
                    <a:pt x="172" y="256"/>
                  </a:cubicBezTo>
                  <a:cubicBezTo>
                    <a:pt x="237" y="256"/>
                    <a:pt x="300" y="206"/>
                    <a:pt x="301" y="129"/>
                  </a:cubicBezTo>
                  <a:cubicBezTo>
                    <a:pt x="301" y="58"/>
                    <a:pt x="245" y="0"/>
                    <a:pt x="173" y="0"/>
                  </a:cubicBezTo>
                  <a:cubicBezTo>
                    <a:pt x="173" y="0"/>
                    <a:pt x="172" y="0"/>
                    <a:pt x="172" y="0"/>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55"/>
            <p:cNvSpPr/>
            <p:nvPr/>
          </p:nvSpPr>
          <p:spPr>
            <a:xfrm>
              <a:off x="5351775" y="4504025"/>
              <a:ext cx="7525" cy="6450"/>
            </a:xfrm>
            <a:custGeom>
              <a:rect b="b" l="l" r="r" t="t"/>
              <a:pathLst>
                <a:path extrusionOk="0" h="258" w="301">
                  <a:moveTo>
                    <a:pt x="171" y="1"/>
                  </a:moveTo>
                  <a:cubicBezTo>
                    <a:pt x="57" y="1"/>
                    <a:pt x="0" y="137"/>
                    <a:pt x="81" y="219"/>
                  </a:cubicBezTo>
                  <a:cubicBezTo>
                    <a:pt x="107" y="245"/>
                    <a:pt x="139" y="257"/>
                    <a:pt x="171" y="257"/>
                  </a:cubicBezTo>
                  <a:cubicBezTo>
                    <a:pt x="236" y="257"/>
                    <a:pt x="300" y="207"/>
                    <a:pt x="301" y="129"/>
                  </a:cubicBezTo>
                  <a:cubicBezTo>
                    <a:pt x="301" y="58"/>
                    <a:pt x="243" y="1"/>
                    <a:pt x="173" y="1"/>
                  </a:cubicBezTo>
                  <a:cubicBezTo>
                    <a:pt x="172" y="1"/>
                    <a:pt x="172" y="1"/>
                    <a:pt x="171" y="1"/>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55"/>
            <p:cNvSpPr/>
            <p:nvPr/>
          </p:nvSpPr>
          <p:spPr>
            <a:xfrm>
              <a:off x="5358175" y="4510450"/>
              <a:ext cx="7550" cy="6425"/>
            </a:xfrm>
            <a:custGeom>
              <a:rect b="b" l="l" r="r" t="t"/>
              <a:pathLst>
                <a:path extrusionOk="0" h="257" w="302">
                  <a:moveTo>
                    <a:pt x="172" y="0"/>
                  </a:moveTo>
                  <a:cubicBezTo>
                    <a:pt x="58" y="0"/>
                    <a:pt x="1" y="138"/>
                    <a:pt x="81" y="219"/>
                  </a:cubicBezTo>
                  <a:cubicBezTo>
                    <a:pt x="108" y="245"/>
                    <a:pt x="140" y="256"/>
                    <a:pt x="171" y="256"/>
                  </a:cubicBezTo>
                  <a:cubicBezTo>
                    <a:pt x="237" y="256"/>
                    <a:pt x="301" y="205"/>
                    <a:pt x="301" y="128"/>
                  </a:cubicBezTo>
                  <a:cubicBezTo>
                    <a:pt x="300" y="57"/>
                    <a:pt x="243" y="0"/>
                    <a:pt x="173" y="0"/>
                  </a:cubicBezTo>
                  <a:cubicBezTo>
                    <a:pt x="173" y="0"/>
                    <a:pt x="172" y="0"/>
                    <a:pt x="172" y="0"/>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55"/>
            <p:cNvSpPr/>
            <p:nvPr/>
          </p:nvSpPr>
          <p:spPr>
            <a:xfrm>
              <a:off x="5351775" y="4516850"/>
              <a:ext cx="7525" cy="6425"/>
            </a:xfrm>
            <a:custGeom>
              <a:rect b="b" l="l" r="r" t="t"/>
              <a:pathLst>
                <a:path extrusionOk="0" h="257" w="301">
                  <a:moveTo>
                    <a:pt x="171" y="1"/>
                  </a:moveTo>
                  <a:cubicBezTo>
                    <a:pt x="57" y="1"/>
                    <a:pt x="0" y="138"/>
                    <a:pt x="81" y="219"/>
                  </a:cubicBezTo>
                  <a:cubicBezTo>
                    <a:pt x="107" y="245"/>
                    <a:pt x="139" y="257"/>
                    <a:pt x="171" y="257"/>
                  </a:cubicBezTo>
                  <a:cubicBezTo>
                    <a:pt x="237" y="257"/>
                    <a:pt x="301" y="206"/>
                    <a:pt x="301" y="128"/>
                  </a:cubicBezTo>
                  <a:cubicBezTo>
                    <a:pt x="299" y="57"/>
                    <a:pt x="243" y="1"/>
                    <a:pt x="173" y="1"/>
                  </a:cubicBezTo>
                  <a:cubicBezTo>
                    <a:pt x="172" y="1"/>
                    <a:pt x="172" y="1"/>
                    <a:pt x="171" y="1"/>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55"/>
            <p:cNvSpPr/>
            <p:nvPr/>
          </p:nvSpPr>
          <p:spPr>
            <a:xfrm>
              <a:off x="5358175" y="4523275"/>
              <a:ext cx="7550" cy="6425"/>
            </a:xfrm>
            <a:custGeom>
              <a:rect b="b" l="l" r="r" t="t"/>
              <a:pathLst>
                <a:path extrusionOk="0" h="257" w="302">
                  <a:moveTo>
                    <a:pt x="172" y="0"/>
                  </a:moveTo>
                  <a:cubicBezTo>
                    <a:pt x="58" y="0"/>
                    <a:pt x="1" y="138"/>
                    <a:pt x="81" y="219"/>
                  </a:cubicBezTo>
                  <a:cubicBezTo>
                    <a:pt x="108" y="245"/>
                    <a:pt x="140" y="256"/>
                    <a:pt x="171" y="256"/>
                  </a:cubicBezTo>
                  <a:cubicBezTo>
                    <a:pt x="237" y="256"/>
                    <a:pt x="301" y="205"/>
                    <a:pt x="301" y="128"/>
                  </a:cubicBezTo>
                  <a:cubicBezTo>
                    <a:pt x="301" y="57"/>
                    <a:pt x="243" y="0"/>
                    <a:pt x="173" y="0"/>
                  </a:cubicBezTo>
                  <a:cubicBezTo>
                    <a:pt x="173" y="0"/>
                    <a:pt x="172" y="0"/>
                    <a:pt x="172" y="0"/>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55"/>
            <p:cNvSpPr/>
            <p:nvPr/>
          </p:nvSpPr>
          <p:spPr>
            <a:xfrm>
              <a:off x="5351775" y="4529650"/>
              <a:ext cx="7525" cy="6450"/>
            </a:xfrm>
            <a:custGeom>
              <a:rect b="b" l="l" r="r" t="t"/>
              <a:pathLst>
                <a:path extrusionOk="0" h="258" w="301">
                  <a:moveTo>
                    <a:pt x="171" y="0"/>
                  </a:moveTo>
                  <a:cubicBezTo>
                    <a:pt x="57" y="0"/>
                    <a:pt x="0" y="137"/>
                    <a:pt x="81" y="219"/>
                  </a:cubicBezTo>
                  <a:cubicBezTo>
                    <a:pt x="107" y="245"/>
                    <a:pt x="139" y="257"/>
                    <a:pt x="171" y="257"/>
                  </a:cubicBezTo>
                  <a:cubicBezTo>
                    <a:pt x="236" y="257"/>
                    <a:pt x="300" y="206"/>
                    <a:pt x="301" y="129"/>
                  </a:cubicBezTo>
                  <a:cubicBezTo>
                    <a:pt x="301" y="58"/>
                    <a:pt x="244" y="0"/>
                    <a:pt x="173" y="0"/>
                  </a:cubicBezTo>
                  <a:cubicBezTo>
                    <a:pt x="172" y="0"/>
                    <a:pt x="172" y="0"/>
                    <a:pt x="171" y="0"/>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55"/>
            <p:cNvSpPr/>
            <p:nvPr/>
          </p:nvSpPr>
          <p:spPr>
            <a:xfrm>
              <a:off x="5358175" y="4536050"/>
              <a:ext cx="7550" cy="6450"/>
            </a:xfrm>
            <a:custGeom>
              <a:rect b="b" l="l" r="r" t="t"/>
              <a:pathLst>
                <a:path extrusionOk="0" h="258" w="302">
                  <a:moveTo>
                    <a:pt x="172" y="1"/>
                  </a:moveTo>
                  <a:cubicBezTo>
                    <a:pt x="59" y="1"/>
                    <a:pt x="1" y="138"/>
                    <a:pt x="81" y="218"/>
                  </a:cubicBezTo>
                  <a:cubicBezTo>
                    <a:pt x="108" y="245"/>
                    <a:pt x="140" y="257"/>
                    <a:pt x="172" y="257"/>
                  </a:cubicBezTo>
                  <a:cubicBezTo>
                    <a:pt x="237" y="257"/>
                    <a:pt x="300" y="207"/>
                    <a:pt x="301" y="130"/>
                  </a:cubicBezTo>
                  <a:cubicBezTo>
                    <a:pt x="301" y="59"/>
                    <a:pt x="245" y="1"/>
                    <a:pt x="173" y="1"/>
                  </a:cubicBezTo>
                  <a:cubicBezTo>
                    <a:pt x="173" y="1"/>
                    <a:pt x="172" y="1"/>
                    <a:pt x="172" y="1"/>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55"/>
            <p:cNvSpPr/>
            <p:nvPr/>
          </p:nvSpPr>
          <p:spPr>
            <a:xfrm>
              <a:off x="5351775" y="4542475"/>
              <a:ext cx="7525" cy="6425"/>
            </a:xfrm>
            <a:custGeom>
              <a:rect b="b" l="l" r="r" t="t"/>
              <a:pathLst>
                <a:path extrusionOk="0" h="257" w="301">
                  <a:moveTo>
                    <a:pt x="171" y="0"/>
                  </a:moveTo>
                  <a:cubicBezTo>
                    <a:pt x="57" y="0"/>
                    <a:pt x="0" y="138"/>
                    <a:pt x="81" y="219"/>
                  </a:cubicBezTo>
                  <a:cubicBezTo>
                    <a:pt x="107" y="245"/>
                    <a:pt x="139" y="257"/>
                    <a:pt x="171" y="257"/>
                  </a:cubicBezTo>
                  <a:cubicBezTo>
                    <a:pt x="237" y="257"/>
                    <a:pt x="301" y="205"/>
                    <a:pt x="301" y="128"/>
                  </a:cubicBezTo>
                  <a:cubicBezTo>
                    <a:pt x="299" y="57"/>
                    <a:pt x="243" y="0"/>
                    <a:pt x="173" y="0"/>
                  </a:cubicBezTo>
                  <a:cubicBezTo>
                    <a:pt x="172" y="0"/>
                    <a:pt x="172" y="0"/>
                    <a:pt x="171" y="0"/>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55"/>
            <p:cNvSpPr/>
            <p:nvPr/>
          </p:nvSpPr>
          <p:spPr>
            <a:xfrm>
              <a:off x="5345400" y="4536050"/>
              <a:ext cx="7500" cy="6400"/>
            </a:xfrm>
            <a:custGeom>
              <a:rect b="b" l="l" r="r" t="t"/>
              <a:pathLst>
                <a:path extrusionOk="0" h="256" w="300">
                  <a:moveTo>
                    <a:pt x="174" y="1"/>
                  </a:moveTo>
                  <a:cubicBezTo>
                    <a:pt x="173" y="1"/>
                    <a:pt x="172" y="1"/>
                    <a:pt x="171" y="1"/>
                  </a:cubicBezTo>
                  <a:cubicBezTo>
                    <a:pt x="57" y="1"/>
                    <a:pt x="1" y="137"/>
                    <a:pt x="81" y="217"/>
                  </a:cubicBezTo>
                  <a:cubicBezTo>
                    <a:pt x="106" y="244"/>
                    <a:pt x="139" y="255"/>
                    <a:pt x="170" y="255"/>
                  </a:cubicBezTo>
                  <a:cubicBezTo>
                    <a:pt x="235" y="255"/>
                    <a:pt x="297" y="206"/>
                    <a:pt x="299" y="130"/>
                  </a:cubicBezTo>
                  <a:cubicBezTo>
                    <a:pt x="299" y="59"/>
                    <a:pt x="244" y="1"/>
                    <a:pt x="174" y="1"/>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55"/>
            <p:cNvSpPr/>
            <p:nvPr/>
          </p:nvSpPr>
          <p:spPr>
            <a:xfrm>
              <a:off x="5358175" y="4548875"/>
              <a:ext cx="7550" cy="6450"/>
            </a:xfrm>
            <a:custGeom>
              <a:rect b="b" l="l" r="r" t="t"/>
              <a:pathLst>
                <a:path extrusionOk="0" h="258" w="302">
                  <a:moveTo>
                    <a:pt x="172" y="1"/>
                  </a:moveTo>
                  <a:cubicBezTo>
                    <a:pt x="58" y="1"/>
                    <a:pt x="1" y="139"/>
                    <a:pt x="81" y="219"/>
                  </a:cubicBezTo>
                  <a:cubicBezTo>
                    <a:pt x="108" y="246"/>
                    <a:pt x="140" y="257"/>
                    <a:pt x="171" y="257"/>
                  </a:cubicBezTo>
                  <a:cubicBezTo>
                    <a:pt x="237" y="257"/>
                    <a:pt x="301" y="206"/>
                    <a:pt x="301" y="129"/>
                  </a:cubicBezTo>
                  <a:cubicBezTo>
                    <a:pt x="300" y="57"/>
                    <a:pt x="243" y="1"/>
                    <a:pt x="173" y="1"/>
                  </a:cubicBezTo>
                  <a:cubicBezTo>
                    <a:pt x="173" y="1"/>
                    <a:pt x="172" y="1"/>
                    <a:pt x="172" y="1"/>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55"/>
            <p:cNvSpPr/>
            <p:nvPr/>
          </p:nvSpPr>
          <p:spPr>
            <a:xfrm>
              <a:off x="5351775" y="4555300"/>
              <a:ext cx="7525" cy="6425"/>
            </a:xfrm>
            <a:custGeom>
              <a:rect b="b" l="l" r="r" t="t"/>
              <a:pathLst>
                <a:path extrusionOk="0" h="257" w="301">
                  <a:moveTo>
                    <a:pt x="175" y="0"/>
                  </a:moveTo>
                  <a:cubicBezTo>
                    <a:pt x="174" y="0"/>
                    <a:pt x="174" y="0"/>
                    <a:pt x="173" y="0"/>
                  </a:cubicBezTo>
                  <a:cubicBezTo>
                    <a:pt x="172" y="0"/>
                    <a:pt x="172" y="0"/>
                    <a:pt x="171" y="0"/>
                  </a:cubicBezTo>
                  <a:cubicBezTo>
                    <a:pt x="57" y="0"/>
                    <a:pt x="0" y="138"/>
                    <a:pt x="81" y="219"/>
                  </a:cubicBezTo>
                  <a:cubicBezTo>
                    <a:pt x="107" y="245"/>
                    <a:pt x="139" y="257"/>
                    <a:pt x="171" y="257"/>
                  </a:cubicBezTo>
                  <a:cubicBezTo>
                    <a:pt x="237" y="257"/>
                    <a:pt x="301" y="205"/>
                    <a:pt x="301" y="128"/>
                  </a:cubicBezTo>
                  <a:cubicBezTo>
                    <a:pt x="301" y="58"/>
                    <a:pt x="244" y="0"/>
                    <a:pt x="175" y="0"/>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55"/>
            <p:cNvSpPr/>
            <p:nvPr/>
          </p:nvSpPr>
          <p:spPr>
            <a:xfrm>
              <a:off x="5345400" y="4548875"/>
              <a:ext cx="7500" cy="6400"/>
            </a:xfrm>
            <a:custGeom>
              <a:rect b="b" l="l" r="r" t="t"/>
              <a:pathLst>
                <a:path extrusionOk="0" h="256" w="300">
                  <a:moveTo>
                    <a:pt x="171" y="1"/>
                  </a:moveTo>
                  <a:cubicBezTo>
                    <a:pt x="57" y="1"/>
                    <a:pt x="1" y="138"/>
                    <a:pt x="81" y="218"/>
                  </a:cubicBezTo>
                  <a:cubicBezTo>
                    <a:pt x="107" y="244"/>
                    <a:pt x="139" y="256"/>
                    <a:pt x="170" y="256"/>
                  </a:cubicBezTo>
                  <a:cubicBezTo>
                    <a:pt x="236" y="256"/>
                    <a:pt x="299" y="205"/>
                    <a:pt x="299" y="129"/>
                  </a:cubicBezTo>
                  <a:cubicBezTo>
                    <a:pt x="299" y="57"/>
                    <a:pt x="241" y="1"/>
                    <a:pt x="171" y="1"/>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55"/>
            <p:cNvSpPr/>
            <p:nvPr/>
          </p:nvSpPr>
          <p:spPr>
            <a:xfrm>
              <a:off x="5345400" y="4561650"/>
              <a:ext cx="7500" cy="6425"/>
            </a:xfrm>
            <a:custGeom>
              <a:rect b="b" l="l" r="r" t="t"/>
              <a:pathLst>
                <a:path extrusionOk="0" h="257" w="300">
                  <a:moveTo>
                    <a:pt x="171" y="1"/>
                  </a:moveTo>
                  <a:cubicBezTo>
                    <a:pt x="57" y="1"/>
                    <a:pt x="1" y="138"/>
                    <a:pt x="81" y="218"/>
                  </a:cubicBezTo>
                  <a:cubicBezTo>
                    <a:pt x="106" y="244"/>
                    <a:pt x="139" y="256"/>
                    <a:pt x="170" y="256"/>
                  </a:cubicBezTo>
                  <a:cubicBezTo>
                    <a:pt x="235" y="256"/>
                    <a:pt x="297" y="206"/>
                    <a:pt x="299" y="131"/>
                  </a:cubicBezTo>
                  <a:cubicBezTo>
                    <a:pt x="299" y="59"/>
                    <a:pt x="243" y="1"/>
                    <a:pt x="171" y="1"/>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55"/>
            <p:cNvSpPr/>
            <p:nvPr/>
          </p:nvSpPr>
          <p:spPr>
            <a:xfrm>
              <a:off x="5339000" y="4568100"/>
              <a:ext cx="7500" cy="6425"/>
            </a:xfrm>
            <a:custGeom>
              <a:rect b="b" l="l" r="r" t="t"/>
              <a:pathLst>
                <a:path extrusionOk="0" h="257" w="300">
                  <a:moveTo>
                    <a:pt x="171" y="0"/>
                  </a:moveTo>
                  <a:cubicBezTo>
                    <a:pt x="57" y="0"/>
                    <a:pt x="0" y="139"/>
                    <a:pt x="80" y="219"/>
                  </a:cubicBezTo>
                  <a:cubicBezTo>
                    <a:pt x="106" y="245"/>
                    <a:pt x="139" y="257"/>
                    <a:pt x="170" y="257"/>
                  </a:cubicBezTo>
                  <a:cubicBezTo>
                    <a:pt x="236" y="257"/>
                    <a:pt x="299" y="206"/>
                    <a:pt x="300" y="129"/>
                  </a:cubicBezTo>
                  <a:cubicBezTo>
                    <a:pt x="300" y="58"/>
                    <a:pt x="242" y="0"/>
                    <a:pt x="171" y="0"/>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55"/>
            <p:cNvSpPr/>
            <p:nvPr/>
          </p:nvSpPr>
          <p:spPr>
            <a:xfrm>
              <a:off x="5351775" y="4568100"/>
              <a:ext cx="7525" cy="6425"/>
            </a:xfrm>
            <a:custGeom>
              <a:rect b="b" l="l" r="r" t="t"/>
              <a:pathLst>
                <a:path extrusionOk="0" h="257" w="301">
                  <a:moveTo>
                    <a:pt x="171" y="0"/>
                  </a:moveTo>
                  <a:cubicBezTo>
                    <a:pt x="57" y="0"/>
                    <a:pt x="0" y="138"/>
                    <a:pt x="81" y="219"/>
                  </a:cubicBezTo>
                  <a:cubicBezTo>
                    <a:pt x="107" y="245"/>
                    <a:pt x="139" y="257"/>
                    <a:pt x="171" y="257"/>
                  </a:cubicBezTo>
                  <a:cubicBezTo>
                    <a:pt x="236" y="257"/>
                    <a:pt x="300" y="206"/>
                    <a:pt x="301" y="129"/>
                  </a:cubicBezTo>
                  <a:cubicBezTo>
                    <a:pt x="301" y="58"/>
                    <a:pt x="243" y="0"/>
                    <a:pt x="173" y="0"/>
                  </a:cubicBezTo>
                  <a:cubicBezTo>
                    <a:pt x="172" y="0"/>
                    <a:pt x="172" y="0"/>
                    <a:pt x="171" y="0"/>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55"/>
            <p:cNvSpPr/>
            <p:nvPr/>
          </p:nvSpPr>
          <p:spPr>
            <a:xfrm>
              <a:off x="5345400" y="4574500"/>
              <a:ext cx="7500" cy="6400"/>
            </a:xfrm>
            <a:custGeom>
              <a:rect b="b" l="l" r="r" t="t"/>
              <a:pathLst>
                <a:path extrusionOk="0" h="256" w="300">
                  <a:moveTo>
                    <a:pt x="171" y="1"/>
                  </a:moveTo>
                  <a:cubicBezTo>
                    <a:pt x="57" y="1"/>
                    <a:pt x="1" y="137"/>
                    <a:pt x="81" y="218"/>
                  </a:cubicBezTo>
                  <a:cubicBezTo>
                    <a:pt x="107" y="244"/>
                    <a:pt x="139" y="255"/>
                    <a:pt x="170" y="255"/>
                  </a:cubicBezTo>
                  <a:cubicBezTo>
                    <a:pt x="236" y="255"/>
                    <a:pt x="299" y="204"/>
                    <a:pt x="299" y="127"/>
                  </a:cubicBezTo>
                  <a:cubicBezTo>
                    <a:pt x="299" y="57"/>
                    <a:pt x="241" y="1"/>
                    <a:pt x="171" y="1"/>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55"/>
            <p:cNvSpPr/>
            <p:nvPr/>
          </p:nvSpPr>
          <p:spPr>
            <a:xfrm>
              <a:off x="5339000" y="4580925"/>
              <a:ext cx="7500" cy="6425"/>
            </a:xfrm>
            <a:custGeom>
              <a:rect b="b" l="l" r="r" t="t"/>
              <a:pathLst>
                <a:path extrusionOk="0" h="257" w="300">
                  <a:moveTo>
                    <a:pt x="171" y="0"/>
                  </a:moveTo>
                  <a:cubicBezTo>
                    <a:pt x="57" y="0"/>
                    <a:pt x="0" y="139"/>
                    <a:pt x="81" y="219"/>
                  </a:cubicBezTo>
                  <a:cubicBezTo>
                    <a:pt x="107" y="245"/>
                    <a:pt x="140" y="257"/>
                    <a:pt x="171" y="257"/>
                  </a:cubicBezTo>
                  <a:cubicBezTo>
                    <a:pt x="237" y="257"/>
                    <a:pt x="300" y="205"/>
                    <a:pt x="300" y="128"/>
                  </a:cubicBezTo>
                  <a:cubicBezTo>
                    <a:pt x="299" y="57"/>
                    <a:pt x="241" y="0"/>
                    <a:pt x="171" y="0"/>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55"/>
            <p:cNvSpPr/>
            <p:nvPr/>
          </p:nvSpPr>
          <p:spPr>
            <a:xfrm>
              <a:off x="5326150" y="4580925"/>
              <a:ext cx="7525" cy="6425"/>
            </a:xfrm>
            <a:custGeom>
              <a:rect b="b" l="l" r="r" t="t"/>
              <a:pathLst>
                <a:path extrusionOk="0" h="257" w="301">
                  <a:moveTo>
                    <a:pt x="172" y="0"/>
                  </a:moveTo>
                  <a:cubicBezTo>
                    <a:pt x="57" y="0"/>
                    <a:pt x="0" y="138"/>
                    <a:pt x="81" y="219"/>
                  </a:cubicBezTo>
                  <a:cubicBezTo>
                    <a:pt x="107" y="245"/>
                    <a:pt x="139" y="257"/>
                    <a:pt x="171" y="257"/>
                  </a:cubicBezTo>
                  <a:cubicBezTo>
                    <a:pt x="237" y="257"/>
                    <a:pt x="301" y="205"/>
                    <a:pt x="301" y="128"/>
                  </a:cubicBezTo>
                  <a:cubicBezTo>
                    <a:pt x="300" y="57"/>
                    <a:pt x="243" y="0"/>
                    <a:pt x="173" y="0"/>
                  </a:cubicBezTo>
                  <a:cubicBezTo>
                    <a:pt x="173" y="0"/>
                    <a:pt x="172" y="0"/>
                    <a:pt x="172" y="0"/>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55"/>
            <p:cNvSpPr/>
            <p:nvPr/>
          </p:nvSpPr>
          <p:spPr>
            <a:xfrm>
              <a:off x="5319725" y="4587300"/>
              <a:ext cx="7550" cy="6450"/>
            </a:xfrm>
            <a:custGeom>
              <a:rect b="b" l="l" r="r" t="t"/>
              <a:pathLst>
                <a:path extrusionOk="0" h="258" w="302">
                  <a:moveTo>
                    <a:pt x="174" y="1"/>
                  </a:moveTo>
                  <a:cubicBezTo>
                    <a:pt x="58" y="1"/>
                    <a:pt x="1" y="138"/>
                    <a:pt x="82" y="220"/>
                  </a:cubicBezTo>
                  <a:cubicBezTo>
                    <a:pt x="108" y="246"/>
                    <a:pt x="139" y="258"/>
                    <a:pt x="171" y="258"/>
                  </a:cubicBezTo>
                  <a:cubicBezTo>
                    <a:pt x="237" y="258"/>
                    <a:pt x="301" y="206"/>
                    <a:pt x="301" y="128"/>
                  </a:cubicBezTo>
                  <a:cubicBezTo>
                    <a:pt x="301" y="58"/>
                    <a:pt x="244" y="1"/>
                    <a:pt x="174" y="1"/>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55"/>
            <p:cNvSpPr/>
            <p:nvPr/>
          </p:nvSpPr>
          <p:spPr>
            <a:xfrm>
              <a:off x="5332550" y="4574500"/>
              <a:ext cx="7550" cy="6450"/>
            </a:xfrm>
            <a:custGeom>
              <a:rect b="b" l="l" r="r" t="t"/>
              <a:pathLst>
                <a:path extrusionOk="0" h="258" w="302">
                  <a:moveTo>
                    <a:pt x="175" y="1"/>
                  </a:moveTo>
                  <a:cubicBezTo>
                    <a:pt x="174" y="1"/>
                    <a:pt x="173" y="1"/>
                    <a:pt x="172" y="1"/>
                  </a:cubicBezTo>
                  <a:cubicBezTo>
                    <a:pt x="57" y="1"/>
                    <a:pt x="1" y="139"/>
                    <a:pt x="83" y="220"/>
                  </a:cubicBezTo>
                  <a:cubicBezTo>
                    <a:pt x="109" y="246"/>
                    <a:pt x="140" y="257"/>
                    <a:pt x="172" y="257"/>
                  </a:cubicBezTo>
                  <a:cubicBezTo>
                    <a:pt x="238" y="257"/>
                    <a:pt x="301" y="206"/>
                    <a:pt x="301" y="127"/>
                  </a:cubicBezTo>
                  <a:cubicBezTo>
                    <a:pt x="300" y="58"/>
                    <a:pt x="244" y="1"/>
                    <a:pt x="175" y="1"/>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55"/>
            <p:cNvSpPr/>
            <p:nvPr/>
          </p:nvSpPr>
          <p:spPr>
            <a:xfrm>
              <a:off x="5332550" y="4587300"/>
              <a:ext cx="7550" cy="6450"/>
            </a:xfrm>
            <a:custGeom>
              <a:rect b="b" l="l" r="r" t="t"/>
              <a:pathLst>
                <a:path extrusionOk="0" h="258" w="302">
                  <a:moveTo>
                    <a:pt x="175" y="1"/>
                  </a:moveTo>
                  <a:cubicBezTo>
                    <a:pt x="174" y="1"/>
                    <a:pt x="173" y="1"/>
                    <a:pt x="172" y="1"/>
                  </a:cubicBezTo>
                  <a:cubicBezTo>
                    <a:pt x="57" y="2"/>
                    <a:pt x="1" y="140"/>
                    <a:pt x="83" y="220"/>
                  </a:cubicBezTo>
                  <a:cubicBezTo>
                    <a:pt x="109" y="246"/>
                    <a:pt x="141" y="258"/>
                    <a:pt x="172" y="258"/>
                  </a:cubicBezTo>
                  <a:cubicBezTo>
                    <a:pt x="238" y="258"/>
                    <a:pt x="301" y="206"/>
                    <a:pt x="301" y="128"/>
                  </a:cubicBezTo>
                  <a:cubicBezTo>
                    <a:pt x="301" y="58"/>
                    <a:pt x="244" y="1"/>
                    <a:pt x="175" y="1"/>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55"/>
            <p:cNvSpPr/>
            <p:nvPr/>
          </p:nvSpPr>
          <p:spPr>
            <a:xfrm>
              <a:off x="5326150" y="4593675"/>
              <a:ext cx="7525" cy="6475"/>
            </a:xfrm>
            <a:custGeom>
              <a:rect b="b" l="l" r="r" t="t"/>
              <a:pathLst>
                <a:path extrusionOk="0" h="259" w="301">
                  <a:moveTo>
                    <a:pt x="173" y="1"/>
                  </a:moveTo>
                  <a:cubicBezTo>
                    <a:pt x="59" y="1"/>
                    <a:pt x="0" y="138"/>
                    <a:pt x="81" y="219"/>
                  </a:cubicBezTo>
                  <a:cubicBezTo>
                    <a:pt x="107" y="246"/>
                    <a:pt x="140" y="258"/>
                    <a:pt x="172" y="258"/>
                  </a:cubicBezTo>
                  <a:cubicBezTo>
                    <a:pt x="237" y="258"/>
                    <a:pt x="300" y="208"/>
                    <a:pt x="301" y="131"/>
                  </a:cubicBezTo>
                  <a:cubicBezTo>
                    <a:pt x="301" y="60"/>
                    <a:pt x="244" y="2"/>
                    <a:pt x="173" y="1"/>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55"/>
            <p:cNvSpPr/>
            <p:nvPr/>
          </p:nvSpPr>
          <p:spPr>
            <a:xfrm>
              <a:off x="5313375" y="4593675"/>
              <a:ext cx="7500" cy="6425"/>
            </a:xfrm>
            <a:custGeom>
              <a:rect b="b" l="l" r="r" t="t"/>
              <a:pathLst>
                <a:path extrusionOk="0" h="257" w="300">
                  <a:moveTo>
                    <a:pt x="171" y="1"/>
                  </a:moveTo>
                  <a:cubicBezTo>
                    <a:pt x="58" y="1"/>
                    <a:pt x="0" y="138"/>
                    <a:pt x="80" y="218"/>
                  </a:cubicBezTo>
                  <a:cubicBezTo>
                    <a:pt x="106" y="245"/>
                    <a:pt x="139" y="257"/>
                    <a:pt x="171" y="257"/>
                  </a:cubicBezTo>
                  <a:cubicBezTo>
                    <a:pt x="236" y="257"/>
                    <a:pt x="298" y="207"/>
                    <a:pt x="299" y="131"/>
                  </a:cubicBezTo>
                  <a:cubicBezTo>
                    <a:pt x="300" y="60"/>
                    <a:pt x="242" y="1"/>
                    <a:pt x="171" y="1"/>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55"/>
            <p:cNvSpPr/>
            <p:nvPr/>
          </p:nvSpPr>
          <p:spPr>
            <a:xfrm>
              <a:off x="5319725" y="4600100"/>
              <a:ext cx="7550" cy="6450"/>
            </a:xfrm>
            <a:custGeom>
              <a:rect b="b" l="l" r="r" t="t"/>
              <a:pathLst>
                <a:path extrusionOk="0" h="258" w="302">
                  <a:moveTo>
                    <a:pt x="174" y="0"/>
                  </a:moveTo>
                  <a:cubicBezTo>
                    <a:pt x="59" y="0"/>
                    <a:pt x="1" y="138"/>
                    <a:pt x="82" y="219"/>
                  </a:cubicBezTo>
                  <a:cubicBezTo>
                    <a:pt x="108" y="246"/>
                    <a:pt x="140" y="258"/>
                    <a:pt x="172" y="258"/>
                  </a:cubicBezTo>
                  <a:cubicBezTo>
                    <a:pt x="237" y="258"/>
                    <a:pt x="300" y="207"/>
                    <a:pt x="301" y="130"/>
                  </a:cubicBezTo>
                  <a:cubicBezTo>
                    <a:pt x="301" y="59"/>
                    <a:pt x="245" y="2"/>
                    <a:pt x="174" y="0"/>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55"/>
            <p:cNvSpPr/>
            <p:nvPr/>
          </p:nvSpPr>
          <p:spPr>
            <a:xfrm>
              <a:off x="5326150" y="4606550"/>
              <a:ext cx="7525" cy="6425"/>
            </a:xfrm>
            <a:custGeom>
              <a:rect b="b" l="l" r="r" t="t"/>
              <a:pathLst>
                <a:path extrusionOk="0" h="257" w="301">
                  <a:moveTo>
                    <a:pt x="172" y="0"/>
                  </a:moveTo>
                  <a:cubicBezTo>
                    <a:pt x="57" y="0"/>
                    <a:pt x="0" y="138"/>
                    <a:pt x="81" y="219"/>
                  </a:cubicBezTo>
                  <a:cubicBezTo>
                    <a:pt x="107" y="245"/>
                    <a:pt x="139" y="256"/>
                    <a:pt x="171" y="256"/>
                  </a:cubicBezTo>
                  <a:cubicBezTo>
                    <a:pt x="237" y="256"/>
                    <a:pt x="301" y="205"/>
                    <a:pt x="301" y="127"/>
                  </a:cubicBezTo>
                  <a:cubicBezTo>
                    <a:pt x="300" y="57"/>
                    <a:pt x="243" y="0"/>
                    <a:pt x="173" y="0"/>
                  </a:cubicBezTo>
                  <a:cubicBezTo>
                    <a:pt x="173" y="0"/>
                    <a:pt x="172" y="0"/>
                    <a:pt x="172" y="0"/>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55"/>
            <p:cNvSpPr/>
            <p:nvPr/>
          </p:nvSpPr>
          <p:spPr>
            <a:xfrm>
              <a:off x="5313375" y="4606550"/>
              <a:ext cx="7475" cy="6375"/>
            </a:xfrm>
            <a:custGeom>
              <a:rect b="b" l="l" r="r" t="t"/>
              <a:pathLst>
                <a:path extrusionOk="0" h="255" w="299">
                  <a:moveTo>
                    <a:pt x="171" y="0"/>
                  </a:moveTo>
                  <a:cubicBezTo>
                    <a:pt x="57" y="0"/>
                    <a:pt x="0" y="136"/>
                    <a:pt x="80" y="217"/>
                  </a:cubicBezTo>
                  <a:cubicBezTo>
                    <a:pt x="106" y="243"/>
                    <a:pt x="138" y="255"/>
                    <a:pt x="170" y="255"/>
                  </a:cubicBezTo>
                  <a:cubicBezTo>
                    <a:pt x="236" y="255"/>
                    <a:pt x="299" y="204"/>
                    <a:pt x="299" y="127"/>
                  </a:cubicBezTo>
                  <a:cubicBezTo>
                    <a:pt x="299" y="57"/>
                    <a:pt x="241" y="0"/>
                    <a:pt x="171" y="0"/>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55"/>
            <p:cNvSpPr/>
            <p:nvPr/>
          </p:nvSpPr>
          <p:spPr>
            <a:xfrm>
              <a:off x="5306925" y="4612950"/>
              <a:ext cx="7575" cy="6450"/>
            </a:xfrm>
            <a:custGeom>
              <a:rect b="b" l="l" r="r" t="t"/>
              <a:pathLst>
                <a:path extrusionOk="0" h="258" w="303">
                  <a:moveTo>
                    <a:pt x="175" y="1"/>
                  </a:moveTo>
                  <a:cubicBezTo>
                    <a:pt x="174" y="1"/>
                    <a:pt x="173" y="1"/>
                    <a:pt x="173" y="1"/>
                  </a:cubicBezTo>
                  <a:cubicBezTo>
                    <a:pt x="57" y="1"/>
                    <a:pt x="1" y="139"/>
                    <a:pt x="83" y="220"/>
                  </a:cubicBezTo>
                  <a:cubicBezTo>
                    <a:pt x="109" y="246"/>
                    <a:pt x="141" y="257"/>
                    <a:pt x="172" y="257"/>
                  </a:cubicBezTo>
                  <a:cubicBezTo>
                    <a:pt x="238" y="257"/>
                    <a:pt x="302" y="205"/>
                    <a:pt x="301" y="127"/>
                  </a:cubicBezTo>
                  <a:cubicBezTo>
                    <a:pt x="300" y="58"/>
                    <a:pt x="244" y="1"/>
                    <a:pt x="175" y="1"/>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55"/>
            <p:cNvSpPr/>
            <p:nvPr/>
          </p:nvSpPr>
          <p:spPr>
            <a:xfrm>
              <a:off x="5294125" y="4612950"/>
              <a:ext cx="7525" cy="6425"/>
            </a:xfrm>
            <a:custGeom>
              <a:rect b="b" l="l" r="r" t="t"/>
              <a:pathLst>
                <a:path extrusionOk="0" h="257" w="301">
                  <a:moveTo>
                    <a:pt x="171" y="1"/>
                  </a:moveTo>
                  <a:cubicBezTo>
                    <a:pt x="57" y="1"/>
                    <a:pt x="0" y="138"/>
                    <a:pt x="81" y="219"/>
                  </a:cubicBezTo>
                  <a:cubicBezTo>
                    <a:pt x="107" y="245"/>
                    <a:pt x="139" y="257"/>
                    <a:pt x="170" y="257"/>
                  </a:cubicBezTo>
                  <a:cubicBezTo>
                    <a:pt x="237" y="257"/>
                    <a:pt x="300" y="205"/>
                    <a:pt x="300" y="127"/>
                  </a:cubicBezTo>
                  <a:cubicBezTo>
                    <a:pt x="299" y="57"/>
                    <a:pt x="243" y="1"/>
                    <a:pt x="173" y="1"/>
                  </a:cubicBezTo>
                  <a:cubicBezTo>
                    <a:pt x="172" y="1"/>
                    <a:pt x="172" y="1"/>
                    <a:pt x="171" y="1"/>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55"/>
            <p:cNvSpPr/>
            <p:nvPr/>
          </p:nvSpPr>
          <p:spPr>
            <a:xfrm>
              <a:off x="5294100" y="4625725"/>
              <a:ext cx="7550" cy="6475"/>
            </a:xfrm>
            <a:custGeom>
              <a:rect b="b" l="l" r="r" t="t"/>
              <a:pathLst>
                <a:path extrusionOk="0" h="259" w="302">
                  <a:moveTo>
                    <a:pt x="174" y="0"/>
                  </a:moveTo>
                  <a:cubicBezTo>
                    <a:pt x="60" y="0"/>
                    <a:pt x="1" y="138"/>
                    <a:pt x="82" y="220"/>
                  </a:cubicBezTo>
                  <a:cubicBezTo>
                    <a:pt x="108" y="246"/>
                    <a:pt x="140" y="258"/>
                    <a:pt x="172" y="258"/>
                  </a:cubicBezTo>
                  <a:cubicBezTo>
                    <a:pt x="237" y="258"/>
                    <a:pt x="301" y="207"/>
                    <a:pt x="301" y="130"/>
                  </a:cubicBezTo>
                  <a:cubicBezTo>
                    <a:pt x="301" y="59"/>
                    <a:pt x="245" y="1"/>
                    <a:pt x="174" y="0"/>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55"/>
            <p:cNvSpPr/>
            <p:nvPr/>
          </p:nvSpPr>
          <p:spPr>
            <a:xfrm>
              <a:off x="5281350" y="4625725"/>
              <a:ext cx="7500" cy="6400"/>
            </a:xfrm>
            <a:custGeom>
              <a:rect b="b" l="l" r="r" t="t"/>
              <a:pathLst>
                <a:path extrusionOk="0" h="256" w="300">
                  <a:moveTo>
                    <a:pt x="171" y="0"/>
                  </a:moveTo>
                  <a:cubicBezTo>
                    <a:pt x="58" y="0"/>
                    <a:pt x="0" y="138"/>
                    <a:pt x="80" y="217"/>
                  </a:cubicBezTo>
                  <a:cubicBezTo>
                    <a:pt x="106" y="244"/>
                    <a:pt x="139" y="256"/>
                    <a:pt x="170" y="256"/>
                  </a:cubicBezTo>
                  <a:cubicBezTo>
                    <a:pt x="235" y="256"/>
                    <a:pt x="298" y="206"/>
                    <a:pt x="298" y="130"/>
                  </a:cubicBezTo>
                  <a:cubicBezTo>
                    <a:pt x="300" y="59"/>
                    <a:pt x="242" y="0"/>
                    <a:pt x="171" y="0"/>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55"/>
            <p:cNvSpPr/>
            <p:nvPr/>
          </p:nvSpPr>
          <p:spPr>
            <a:xfrm>
              <a:off x="5274900" y="4619375"/>
              <a:ext cx="7550" cy="6425"/>
            </a:xfrm>
            <a:custGeom>
              <a:rect b="b" l="l" r="r" t="t"/>
              <a:pathLst>
                <a:path extrusionOk="0" h="257" w="302">
                  <a:moveTo>
                    <a:pt x="174" y="0"/>
                  </a:moveTo>
                  <a:cubicBezTo>
                    <a:pt x="174" y="0"/>
                    <a:pt x="173" y="0"/>
                    <a:pt x="172" y="0"/>
                  </a:cubicBezTo>
                  <a:cubicBezTo>
                    <a:pt x="57" y="0"/>
                    <a:pt x="0" y="139"/>
                    <a:pt x="83" y="220"/>
                  </a:cubicBezTo>
                  <a:cubicBezTo>
                    <a:pt x="109" y="245"/>
                    <a:pt x="140" y="257"/>
                    <a:pt x="172" y="257"/>
                  </a:cubicBezTo>
                  <a:cubicBezTo>
                    <a:pt x="238" y="257"/>
                    <a:pt x="302" y="205"/>
                    <a:pt x="301" y="128"/>
                  </a:cubicBezTo>
                  <a:cubicBezTo>
                    <a:pt x="301" y="57"/>
                    <a:pt x="245" y="0"/>
                    <a:pt x="174" y="0"/>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55"/>
            <p:cNvSpPr/>
            <p:nvPr/>
          </p:nvSpPr>
          <p:spPr>
            <a:xfrm>
              <a:off x="5268525" y="4625725"/>
              <a:ext cx="7500" cy="6450"/>
            </a:xfrm>
            <a:custGeom>
              <a:rect b="b" l="l" r="r" t="t"/>
              <a:pathLst>
                <a:path extrusionOk="0" h="258" w="300">
                  <a:moveTo>
                    <a:pt x="171" y="0"/>
                  </a:moveTo>
                  <a:cubicBezTo>
                    <a:pt x="57" y="1"/>
                    <a:pt x="0" y="139"/>
                    <a:pt x="80" y="220"/>
                  </a:cubicBezTo>
                  <a:cubicBezTo>
                    <a:pt x="106" y="246"/>
                    <a:pt x="138" y="257"/>
                    <a:pt x="170" y="257"/>
                  </a:cubicBezTo>
                  <a:cubicBezTo>
                    <a:pt x="236" y="257"/>
                    <a:pt x="299" y="207"/>
                    <a:pt x="300" y="130"/>
                  </a:cubicBezTo>
                  <a:cubicBezTo>
                    <a:pt x="300" y="58"/>
                    <a:pt x="242" y="0"/>
                    <a:pt x="171" y="0"/>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55"/>
            <p:cNvSpPr/>
            <p:nvPr/>
          </p:nvSpPr>
          <p:spPr>
            <a:xfrm>
              <a:off x="5262075" y="4632125"/>
              <a:ext cx="7550" cy="6475"/>
            </a:xfrm>
            <a:custGeom>
              <a:rect b="b" l="l" r="r" t="t"/>
              <a:pathLst>
                <a:path extrusionOk="0" h="259" w="302">
                  <a:moveTo>
                    <a:pt x="173" y="1"/>
                  </a:moveTo>
                  <a:cubicBezTo>
                    <a:pt x="59" y="1"/>
                    <a:pt x="0" y="138"/>
                    <a:pt x="81" y="219"/>
                  </a:cubicBezTo>
                  <a:cubicBezTo>
                    <a:pt x="108" y="246"/>
                    <a:pt x="140" y="258"/>
                    <a:pt x="172" y="258"/>
                  </a:cubicBezTo>
                  <a:cubicBezTo>
                    <a:pt x="237" y="258"/>
                    <a:pt x="300" y="208"/>
                    <a:pt x="301" y="131"/>
                  </a:cubicBezTo>
                  <a:cubicBezTo>
                    <a:pt x="301" y="60"/>
                    <a:pt x="245" y="2"/>
                    <a:pt x="173" y="1"/>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55"/>
            <p:cNvSpPr/>
            <p:nvPr/>
          </p:nvSpPr>
          <p:spPr>
            <a:xfrm>
              <a:off x="5255650" y="4625725"/>
              <a:ext cx="7550" cy="6475"/>
            </a:xfrm>
            <a:custGeom>
              <a:rect b="b" l="l" r="r" t="t"/>
              <a:pathLst>
                <a:path extrusionOk="0" h="259" w="302">
                  <a:moveTo>
                    <a:pt x="174" y="0"/>
                  </a:moveTo>
                  <a:cubicBezTo>
                    <a:pt x="60" y="0"/>
                    <a:pt x="1" y="138"/>
                    <a:pt x="82" y="220"/>
                  </a:cubicBezTo>
                  <a:cubicBezTo>
                    <a:pt x="108" y="246"/>
                    <a:pt x="140" y="258"/>
                    <a:pt x="172" y="258"/>
                  </a:cubicBezTo>
                  <a:cubicBezTo>
                    <a:pt x="237" y="258"/>
                    <a:pt x="301" y="207"/>
                    <a:pt x="302" y="130"/>
                  </a:cubicBezTo>
                  <a:cubicBezTo>
                    <a:pt x="302" y="59"/>
                    <a:pt x="245" y="1"/>
                    <a:pt x="174" y="0"/>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55"/>
            <p:cNvSpPr/>
            <p:nvPr/>
          </p:nvSpPr>
          <p:spPr>
            <a:xfrm>
              <a:off x="5249300" y="4632125"/>
              <a:ext cx="7525" cy="6425"/>
            </a:xfrm>
            <a:custGeom>
              <a:rect b="b" l="l" r="r" t="t"/>
              <a:pathLst>
                <a:path extrusionOk="0" h="257" w="301">
                  <a:moveTo>
                    <a:pt x="171" y="1"/>
                  </a:moveTo>
                  <a:cubicBezTo>
                    <a:pt x="59" y="1"/>
                    <a:pt x="1" y="138"/>
                    <a:pt x="81" y="218"/>
                  </a:cubicBezTo>
                  <a:cubicBezTo>
                    <a:pt x="107" y="245"/>
                    <a:pt x="139" y="256"/>
                    <a:pt x="171" y="256"/>
                  </a:cubicBezTo>
                  <a:cubicBezTo>
                    <a:pt x="236" y="256"/>
                    <a:pt x="298" y="207"/>
                    <a:pt x="299" y="131"/>
                  </a:cubicBezTo>
                  <a:cubicBezTo>
                    <a:pt x="300" y="60"/>
                    <a:pt x="243" y="1"/>
                    <a:pt x="171" y="1"/>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55"/>
            <p:cNvSpPr/>
            <p:nvPr/>
          </p:nvSpPr>
          <p:spPr>
            <a:xfrm>
              <a:off x="5242900" y="4625725"/>
              <a:ext cx="7500" cy="6450"/>
            </a:xfrm>
            <a:custGeom>
              <a:rect b="b" l="l" r="r" t="t"/>
              <a:pathLst>
                <a:path extrusionOk="0" h="258" w="300">
                  <a:moveTo>
                    <a:pt x="171" y="0"/>
                  </a:moveTo>
                  <a:cubicBezTo>
                    <a:pt x="57" y="1"/>
                    <a:pt x="0" y="139"/>
                    <a:pt x="80" y="220"/>
                  </a:cubicBezTo>
                  <a:cubicBezTo>
                    <a:pt x="106" y="246"/>
                    <a:pt x="138" y="257"/>
                    <a:pt x="170" y="257"/>
                  </a:cubicBezTo>
                  <a:cubicBezTo>
                    <a:pt x="236" y="257"/>
                    <a:pt x="299" y="207"/>
                    <a:pt x="300" y="130"/>
                  </a:cubicBezTo>
                  <a:cubicBezTo>
                    <a:pt x="300" y="58"/>
                    <a:pt x="242" y="0"/>
                    <a:pt x="171" y="0"/>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55"/>
            <p:cNvSpPr/>
            <p:nvPr/>
          </p:nvSpPr>
          <p:spPr>
            <a:xfrm>
              <a:off x="5236475" y="4632125"/>
              <a:ext cx="7525" cy="6475"/>
            </a:xfrm>
            <a:custGeom>
              <a:rect b="b" l="l" r="r" t="t"/>
              <a:pathLst>
                <a:path extrusionOk="0" h="259" w="301">
                  <a:moveTo>
                    <a:pt x="171" y="1"/>
                  </a:moveTo>
                  <a:cubicBezTo>
                    <a:pt x="57" y="2"/>
                    <a:pt x="1" y="139"/>
                    <a:pt x="81" y="220"/>
                  </a:cubicBezTo>
                  <a:cubicBezTo>
                    <a:pt x="107" y="247"/>
                    <a:pt x="139" y="258"/>
                    <a:pt x="171" y="258"/>
                  </a:cubicBezTo>
                  <a:cubicBezTo>
                    <a:pt x="237" y="258"/>
                    <a:pt x="300" y="207"/>
                    <a:pt x="300" y="131"/>
                  </a:cubicBezTo>
                  <a:cubicBezTo>
                    <a:pt x="300" y="58"/>
                    <a:pt x="243" y="1"/>
                    <a:pt x="171" y="1"/>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55"/>
            <p:cNvSpPr/>
            <p:nvPr/>
          </p:nvSpPr>
          <p:spPr>
            <a:xfrm>
              <a:off x="5230050" y="4625725"/>
              <a:ext cx="7525" cy="6450"/>
            </a:xfrm>
            <a:custGeom>
              <a:rect b="b" l="l" r="r" t="t"/>
              <a:pathLst>
                <a:path extrusionOk="0" h="258" w="301">
                  <a:moveTo>
                    <a:pt x="173" y="0"/>
                  </a:moveTo>
                  <a:cubicBezTo>
                    <a:pt x="59" y="0"/>
                    <a:pt x="0" y="138"/>
                    <a:pt x="81" y="219"/>
                  </a:cubicBezTo>
                  <a:cubicBezTo>
                    <a:pt x="107" y="246"/>
                    <a:pt x="140" y="258"/>
                    <a:pt x="172" y="258"/>
                  </a:cubicBezTo>
                  <a:cubicBezTo>
                    <a:pt x="237" y="258"/>
                    <a:pt x="300" y="207"/>
                    <a:pt x="301" y="130"/>
                  </a:cubicBezTo>
                  <a:cubicBezTo>
                    <a:pt x="301" y="59"/>
                    <a:pt x="244" y="1"/>
                    <a:pt x="173" y="0"/>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55"/>
            <p:cNvSpPr/>
            <p:nvPr/>
          </p:nvSpPr>
          <p:spPr>
            <a:xfrm>
              <a:off x="5223625" y="4632125"/>
              <a:ext cx="7550" cy="6475"/>
            </a:xfrm>
            <a:custGeom>
              <a:rect b="b" l="l" r="r" t="t"/>
              <a:pathLst>
                <a:path extrusionOk="0" h="259" w="302">
                  <a:moveTo>
                    <a:pt x="174" y="1"/>
                  </a:moveTo>
                  <a:cubicBezTo>
                    <a:pt x="60" y="1"/>
                    <a:pt x="1" y="138"/>
                    <a:pt x="82" y="219"/>
                  </a:cubicBezTo>
                  <a:cubicBezTo>
                    <a:pt x="108" y="246"/>
                    <a:pt x="140" y="258"/>
                    <a:pt x="172" y="258"/>
                  </a:cubicBezTo>
                  <a:cubicBezTo>
                    <a:pt x="238" y="258"/>
                    <a:pt x="300" y="208"/>
                    <a:pt x="301" y="131"/>
                  </a:cubicBezTo>
                  <a:cubicBezTo>
                    <a:pt x="301" y="60"/>
                    <a:pt x="245" y="2"/>
                    <a:pt x="174" y="1"/>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55"/>
            <p:cNvSpPr/>
            <p:nvPr/>
          </p:nvSpPr>
          <p:spPr>
            <a:xfrm>
              <a:off x="5223625" y="4619375"/>
              <a:ext cx="7550" cy="6425"/>
            </a:xfrm>
            <a:custGeom>
              <a:rect b="b" l="l" r="r" t="t"/>
              <a:pathLst>
                <a:path extrusionOk="0" h="257" w="302">
                  <a:moveTo>
                    <a:pt x="176" y="0"/>
                  </a:moveTo>
                  <a:cubicBezTo>
                    <a:pt x="175" y="0"/>
                    <a:pt x="174" y="0"/>
                    <a:pt x="174" y="0"/>
                  </a:cubicBezTo>
                  <a:cubicBezTo>
                    <a:pt x="173" y="0"/>
                    <a:pt x="173" y="0"/>
                    <a:pt x="172" y="0"/>
                  </a:cubicBezTo>
                  <a:cubicBezTo>
                    <a:pt x="58" y="0"/>
                    <a:pt x="1" y="138"/>
                    <a:pt x="82" y="219"/>
                  </a:cubicBezTo>
                  <a:cubicBezTo>
                    <a:pt x="108" y="245"/>
                    <a:pt x="140" y="256"/>
                    <a:pt x="172" y="256"/>
                  </a:cubicBezTo>
                  <a:cubicBezTo>
                    <a:pt x="238" y="256"/>
                    <a:pt x="301" y="205"/>
                    <a:pt x="301" y="128"/>
                  </a:cubicBezTo>
                  <a:cubicBezTo>
                    <a:pt x="301" y="57"/>
                    <a:pt x="245" y="0"/>
                    <a:pt x="176" y="0"/>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55"/>
            <p:cNvSpPr/>
            <p:nvPr/>
          </p:nvSpPr>
          <p:spPr>
            <a:xfrm>
              <a:off x="5210875" y="4619375"/>
              <a:ext cx="7525" cy="6425"/>
            </a:xfrm>
            <a:custGeom>
              <a:rect b="b" l="l" r="r" t="t"/>
              <a:pathLst>
                <a:path extrusionOk="0" h="257" w="301">
                  <a:moveTo>
                    <a:pt x="173" y="0"/>
                  </a:moveTo>
                  <a:cubicBezTo>
                    <a:pt x="172" y="0"/>
                    <a:pt x="171" y="0"/>
                    <a:pt x="171" y="0"/>
                  </a:cubicBezTo>
                  <a:cubicBezTo>
                    <a:pt x="56" y="0"/>
                    <a:pt x="0" y="139"/>
                    <a:pt x="81" y="220"/>
                  </a:cubicBezTo>
                  <a:cubicBezTo>
                    <a:pt x="107" y="245"/>
                    <a:pt x="139" y="257"/>
                    <a:pt x="170" y="257"/>
                  </a:cubicBezTo>
                  <a:cubicBezTo>
                    <a:pt x="237" y="257"/>
                    <a:pt x="300" y="205"/>
                    <a:pt x="299" y="128"/>
                  </a:cubicBezTo>
                  <a:cubicBezTo>
                    <a:pt x="299" y="57"/>
                    <a:pt x="243" y="0"/>
                    <a:pt x="173" y="0"/>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55"/>
            <p:cNvSpPr/>
            <p:nvPr/>
          </p:nvSpPr>
          <p:spPr>
            <a:xfrm>
              <a:off x="5217275" y="4625725"/>
              <a:ext cx="7500" cy="6400"/>
            </a:xfrm>
            <a:custGeom>
              <a:rect b="b" l="l" r="r" t="t"/>
              <a:pathLst>
                <a:path extrusionOk="0" h="256" w="300">
                  <a:moveTo>
                    <a:pt x="171" y="0"/>
                  </a:moveTo>
                  <a:cubicBezTo>
                    <a:pt x="58" y="0"/>
                    <a:pt x="1" y="138"/>
                    <a:pt x="80" y="217"/>
                  </a:cubicBezTo>
                  <a:cubicBezTo>
                    <a:pt x="107" y="244"/>
                    <a:pt x="139" y="256"/>
                    <a:pt x="171" y="256"/>
                  </a:cubicBezTo>
                  <a:cubicBezTo>
                    <a:pt x="236" y="256"/>
                    <a:pt x="298" y="206"/>
                    <a:pt x="299" y="130"/>
                  </a:cubicBezTo>
                  <a:cubicBezTo>
                    <a:pt x="300" y="59"/>
                    <a:pt x="242" y="0"/>
                    <a:pt x="171" y="0"/>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55"/>
            <p:cNvSpPr/>
            <p:nvPr/>
          </p:nvSpPr>
          <p:spPr>
            <a:xfrm>
              <a:off x="5204450" y="4625725"/>
              <a:ext cx="7500" cy="6450"/>
            </a:xfrm>
            <a:custGeom>
              <a:rect b="b" l="l" r="r" t="t"/>
              <a:pathLst>
                <a:path extrusionOk="0" h="258" w="300">
                  <a:moveTo>
                    <a:pt x="171" y="0"/>
                  </a:moveTo>
                  <a:cubicBezTo>
                    <a:pt x="57" y="1"/>
                    <a:pt x="1" y="139"/>
                    <a:pt x="80" y="220"/>
                  </a:cubicBezTo>
                  <a:cubicBezTo>
                    <a:pt x="106" y="246"/>
                    <a:pt x="139" y="257"/>
                    <a:pt x="170" y="257"/>
                  </a:cubicBezTo>
                  <a:cubicBezTo>
                    <a:pt x="236" y="257"/>
                    <a:pt x="299" y="207"/>
                    <a:pt x="300" y="130"/>
                  </a:cubicBezTo>
                  <a:cubicBezTo>
                    <a:pt x="300" y="58"/>
                    <a:pt x="242" y="0"/>
                    <a:pt x="171" y="0"/>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55"/>
            <p:cNvSpPr/>
            <p:nvPr/>
          </p:nvSpPr>
          <p:spPr>
            <a:xfrm>
              <a:off x="5198025" y="4619375"/>
              <a:ext cx="7550" cy="6425"/>
            </a:xfrm>
            <a:custGeom>
              <a:rect b="b" l="l" r="r" t="t"/>
              <a:pathLst>
                <a:path extrusionOk="0" h="257" w="302">
                  <a:moveTo>
                    <a:pt x="171" y="0"/>
                  </a:moveTo>
                  <a:cubicBezTo>
                    <a:pt x="57" y="0"/>
                    <a:pt x="0" y="138"/>
                    <a:pt x="81" y="219"/>
                  </a:cubicBezTo>
                  <a:cubicBezTo>
                    <a:pt x="107" y="245"/>
                    <a:pt x="139" y="256"/>
                    <a:pt x="171" y="256"/>
                  </a:cubicBezTo>
                  <a:cubicBezTo>
                    <a:pt x="237" y="256"/>
                    <a:pt x="301" y="205"/>
                    <a:pt x="300" y="128"/>
                  </a:cubicBezTo>
                  <a:cubicBezTo>
                    <a:pt x="300" y="57"/>
                    <a:pt x="243" y="0"/>
                    <a:pt x="173" y="0"/>
                  </a:cubicBezTo>
                  <a:cubicBezTo>
                    <a:pt x="172" y="0"/>
                    <a:pt x="172" y="0"/>
                    <a:pt x="171" y="0"/>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55"/>
            <p:cNvSpPr/>
            <p:nvPr/>
          </p:nvSpPr>
          <p:spPr>
            <a:xfrm>
              <a:off x="5204450" y="4612950"/>
              <a:ext cx="7500" cy="6425"/>
            </a:xfrm>
            <a:custGeom>
              <a:rect b="b" l="l" r="r" t="t"/>
              <a:pathLst>
                <a:path extrusionOk="0" h="257" w="300">
                  <a:moveTo>
                    <a:pt x="173" y="1"/>
                  </a:moveTo>
                  <a:cubicBezTo>
                    <a:pt x="173" y="1"/>
                    <a:pt x="172" y="1"/>
                    <a:pt x="171" y="1"/>
                  </a:cubicBezTo>
                  <a:cubicBezTo>
                    <a:pt x="57" y="1"/>
                    <a:pt x="1" y="139"/>
                    <a:pt x="82" y="219"/>
                  </a:cubicBezTo>
                  <a:cubicBezTo>
                    <a:pt x="107" y="245"/>
                    <a:pt x="139" y="257"/>
                    <a:pt x="170" y="257"/>
                  </a:cubicBezTo>
                  <a:cubicBezTo>
                    <a:pt x="237" y="257"/>
                    <a:pt x="300" y="205"/>
                    <a:pt x="300" y="127"/>
                  </a:cubicBezTo>
                  <a:cubicBezTo>
                    <a:pt x="299" y="58"/>
                    <a:pt x="242" y="1"/>
                    <a:pt x="173" y="1"/>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55"/>
            <p:cNvSpPr/>
            <p:nvPr/>
          </p:nvSpPr>
          <p:spPr>
            <a:xfrm>
              <a:off x="5191600" y="4612950"/>
              <a:ext cx="7525" cy="6425"/>
            </a:xfrm>
            <a:custGeom>
              <a:rect b="b" l="l" r="r" t="t"/>
              <a:pathLst>
                <a:path extrusionOk="0" h="257" w="301">
                  <a:moveTo>
                    <a:pt x="172" y="1"/>
                  </a:moveTo>
                  <a:cubicBezTo>
                    <a:pt x="57" y="1"/>
                    <a:pt x="1" y="138"/>
                    <a:pt x="81" y="219"/>
                  </a:cubicBezTo>
                  <a:cubicBezTo>
                    <a:pt x="107" y="245"/>
                    <a:pt x="139" y="257"/>
                    <a:pt x="171" y="257"/>
                  </a:cubicBezTo>
                  <a:cubicBezTo>
                    <a:pt x="237" y="257"/>
                    <a:pt x="301" y="205"/>
                    <a:pt x="301" y="127"/>
                  </a:cubicBezTo>
                  <a:cubicBezTo>
                    <a:pt x="300" y="57"/>
                    <a:pt x="243" y="1"/>
                    <a:pt x="173" y="1"/>
                  </a:cubicBezTo>
                  <a:cubicBezTo>
                    <a:pt x="173" y="1"/>
                    <a:pt x="172" y="1"/>
                    <a:pt x="172" y="1"/>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55"/>
            <p:cNvSpPr/>
            <p:nvPr/>
          </p:nvSpPr>
          <p:spPr>
            <a:xfrm>
              <a:off x="5185250" y="4619375"/>
              <a:ext cx="7475" cy="6375"/>
            </a:xfrm>
            <a:custGeom>
              <a:rect b="b" l="l" r="r" t="t"/>
              <a:pathLst>
                <a:path extrusionOk="0" h="255" w="299">
                  <a:moveTo>
                    <a:pt x="173" y="0"/>
                  </a:moveTo>
                  <a:cubicBezTo>
                    <a:pt x="172" y="0"/>
                    <a:pt x="172" y="0"/>
                    <a:pt x="171" y="0"/>
                  </a:cubicBezTo>
                  <a:cubicBezTo>
                    <a:pt x="57" y="0"/>
                    <a:pt x="0" y="138"/>
                    <a:pt x="80" y="217"/>
                  </a:cubicBezTo>
                  <a:cubicBezTo>
                    <a:pt x="106" y="243"/>
                    <a:pt x="138" y="255"/>
                    <a:pt x="170" y="255"/>
                  </a:cubicBezTo>
                  <a:cubicBezTo>
                    <a:pt x="236" y="255"/>
                    <a:pt x="298" y="204"/>
                    <a:pt x="298" y="128"/>
                  </a:cubicBezTo>
                  <a:cubicBezTo>
                    <a:pt x="298" y="57"/>
                    <a:pt x="242" y="0"/>
                    <a:pt x="173" y="0"/>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55"/>
            <p:cNvSpPr/>
            <p:nvPr/>
          </p:nvSpPr>
          <p:spPr>
            <a:xfrm>
              <a:off x="5185250" y="4606550"/>
              <a:ext cx="7475" cy="6375"/>
            </a:xfrm>
            <a:custGeom>
              <a:rect b="b" l="l" r="r" t="t"/>
              <a:pathLst>
                <a:path extrusionOk="0" h="255" w="299">
                  <a:moveTo>
                    <a:pt x="171" y="0"/>
                  </a:moveTo>
                  <a:cubicBezTo>
                    <a:pt x="57" y="0"/>
                    <a:pt x="0" y="136"/>
                    <a:pt x="80" y="217"/>
                  </a:cubicBezTo>
                  <a:cubicBezTo>
                    <a:pt x="106" y="243"/>
                    <a:pt x="138" y="255"/>
                    <a:pt x="170" y="255"/>
                  </a:cubicBezTo>
                  <a:cubicBezTo>
                    <a:pt x="235" y="255"/>
                    <a:pt x="298" y="204"/>
                    <a:pt x="298" y="127"/>
                  </a:cubicBezTo>
                  <a:cubicBezTo>
                    <a:pt x="298" y="57"/>
                    <a:pt x="241" y="0"/>
                    <a:pt x="171" y="0"/>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55"/>
            <p:cNvSpPr/>
            <p:nvPr/>
          </p:nvSpPr>
          <p:spPr>
            <a:xfrm>
              <a:off x="5178825" y="4612950"/>
              <a:ext cx="7525" cy="6425"/>
            </a:xfrm>
            <a:custGeom>
              <a:rect b="b" l="l" r="r" t="t"/>
              <a:pathLst>
                <a:path extrusionOk="0" h="257" w="301">
                  <a:moveTo>
                    <a:pt x="173" y="1"/>
                  </a:moveTo>
                  <a:cubicBezTo>
                    <a:pt x="173" y="1"/>
                    <a:pt x="172" y="1"/>
                    <a:pt x="171" y="1"/>
                  </a:cubicBezTo>
                  <a:cubicBezTo>
                    <a:pt x="57" y="1"/>
                    <a:pt x="1" y="139"/>
                    <a:pt x="82" y="219"/>
                  </a:cubicBezTo>
                  <a:cubicBezTo>
                    <a:pt x="108" y="245"/>
                    <a:pt x="140" y="257"/>
                    <a:pt x="171" y="257"/>
                  </a:cubicBezTo>
                  <a:cubicBezTo>
                    <a:pt x="237" y="257"/>
                    <a:pt x="301" y="205"/>
                    <a:pt x="300" y="127"/>
                  </a:cubicBezTo>
                  <a:cubicBezTo>
                    <a:pt x="299" y="58"/>
                    <a:pt x="242" y="1"/>
                    <a:pt x="173" y="1"/>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55"/>
            <p:cNvSpPr/>
            <p:nvPr/>
          </p:nvSpPr>
          <p:spPr>
            <a:xfrm>
              <a:off x="5172425" y="4606550"/>
              <a:ext cx="7525" cy="6425"/>
            </a:xfrm>
            <a:custGeom>
              <a:rect b="b" l="l" r="r" t="t"/>
              <a:pathLst>
                <a:path extrusionOk="0" h="257" w="301">
                  <a:moveTo>
                    <a:pt x="173" y="0"/>
                  </a:moveTo>
                  <a:cubicBezTo>
                    <a:pt x="172" y="0"/>
                    <a:pt x="172" y="0"/>
                    <a:pt x="171" y="0"/>
                  </a:cubicBezTo>
                  <a:cubicBezTo>
                    <a:pt x="57" y="0"/>
                    <a:pt x="0" y="139"/>
                    <a:pt x="81" y="220"/>
                  </a:cubicBezTo>
                  <a:cubicBezTo>
                    <a:pt x="108" y="245"/>
                    <a:pt x="139" y="257"/>
                    <a:pt x="171" y="257"/>
                  </a:cubicBezTo>
                  <a:cubicBezTo>
                    <a:pt x="237" y="257"/>
                    <a:pt x="301" y="205"/>
                    <a:pt x="301" y="127"/>
                  </a:cubicBezTo>
                  <a:cubicBezTo>
                    <a:pt x="300" y="57"/>
                    <a:pt x="243" y="0"/>
                    <a:pt x="173" y="0"/>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55"/>
            <p:cNvSpPr/>
            <p:nvPr/>
          </p:nvSpPr>
          <p:spPr>
            <a:xfrm>
              <a:off x="5178825" y="4600100"/>
              <a:ext cx="7525" cy="6450"/>
            </a:xfrm>
            <a:custGeom>
              <a:rect b="b" l="l" r="r" t="t"/>
              <a:pathLst>
                <a:path extrusionOk="0" h="258" w="301">
                  <a:moveTo>
                    <a:pt x="171" y="0"/>
                  </a:moveTo>
                  <a:cubicBezTo>
                    <a:pt x="57" y="2"/>
                    <a:pt x="1" y="139"/>
                    <a:pt x="82" y="220"/>
                  </a:cubicBezTo>
                  <a:cubicBezTo>
                    <a:pt x="108" y="246"/>
                    <a:pt x="139" y="257"/>
                    <a:pt x="171" y="257"/>
                  </a:cubicBezTo>
                  <a:cubicBezTo>
                    <a:pt x="236" y="257"/>
                    <a:pt x="299" y="207"/>
                    <a:pt x="300" y="130"/>
                  </a:cubicBezTo>
                  <a:cubicBezTo>
                    <a:pt x="300" y="58"/>
                    <a:pt x="242" y="0"/>
                    <a:pt x="171" y="0"/>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55"/>
            <p:cNvSpPr/>
            <p:nvPr/>
          </p:nvSpPr>
          <p:spPr>
            <a:xfrm>
              <a:off x="5172425" y="4593675"/>
              <a:ext cx="7525" cy="6475"/>
            </a:xfrm>
            <a:custGeom>
              <a:rect b="b" l="l" r="r" t="t"/>
              <a:pathLst>
                <a:path extrusionOk="0" h="259" w="301">
                  <a:moveTo>
                    <a:pt x="171" y="1"/>
                  </a:moveTo>
                  <a:cubicBezTo>
                    <a:pt x="57" y="2"/>
                    <a:pt x="0" y="140"/>
                    <a:pt x="81" y="221"/>
                  </a:cubicBezTo>
                  <a:cubicBezTo>
                    <a:pt x="107" y="247"/>
                    <a:pt x="140" y="258"/>
                    <a:pt x="171" y="258"/>
                  </a:cubicBezTo>
                  <a:cubicBezTo>
                    <a:pt x="237" y="258"/>
                    <a:pt x="300" y="207"/>
                    <a:pt x="301" y="131"/>
                  </a:cubicBezTo>
                  <a:cubicBezTo>
                    <a:pt x="301" y="59"/>
                    <a:pt x="242" y="1"/>
                    <a:pt x="171" y="1"/>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55"/>
            <p:cNvSpPr/>
            <p:nvPr/>
          </p:nvSpPr>
          <p:spPr>
            <a:xfrm>
              <a:off x="5166000" y="4600100"/>
              <a:ext cx="7525" cy="6450"/>
            </a:xfrm>
            <a:custGeom>
              <a:rect b="b" l="l" r="r" t="t"/>
              <a:pathLst>
                <a:path extrusionOk="0" h="258" w="301">
                  <a:moveTo>
                    <a:pt x="173" y="0"/>
                  </a:moveTo>
                  <a:cubicBezTo>
                    <a:pt x="58" y="0"/>
                    <a:pt x="1" y="138"/>
                    <a:pt x="80" y="219"/>
                  </a:cubicBezTo>
                  <a:cubicBezTo>
                    <a:pt x="107" y="246"/>
                    <a:pt x="139" y="258"/>
                    <a:pt x="171" y="258"/>
                  </a:cubicBezTo>
                  <a:cubicBezTo>
                    <a:pt x="236" y="258"/>
                    <a:pt x="299" y="207"/>
                    <a:pt x="300" y="130"/>
                  </a:cubicBezTo>
                  <a:cubicBezTo>
                    <a:pt x="300" y="59"/>
                    <a:pt x="244" y="2"/>
                    <a:pt x="173" y="0"/>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55"/>
            <p:cNvSpPr/>
            <p:nvPr/>
          </p:nvSpPr>
          <p:spPr>
            <a:xfrm>
              <a:off x="5165975" y="4587300"/>
              <a:ext cx="7550" cy="6450"/>
            </a:xfrm>
            <a:custGeom>
              <a:rect b="b" l="l" r="r" t="t"/>
              <a:pathLst>
                <a:path extrusionOk="0" h="258" w="302">
                  <a:moveTo>
                    <a:pt x="174" y="1"/>
                  </a:moveTo>
                  <a:cubicBezTo>
                    <a:pt x="59" y="1"/>
                    <a:pt x="0" y="138"/>
                    <a:pt x="81" y="220"/>
                  </a:cubicBezTo>
                  <a:cubicBezTo>
                    <a:pt x="108" y="246"/>
                    <a:pt x="140" y="258"/>
                    <a:pt x="171" y="258"/>
                  </a:cubicBezTo>
                  <a:cubicBezTo>
                    <a:pt x="238" y="258"/>
                    <a:pt x="301" y="206"/>
                    <a:pt x="301" y="128"/>
                  </a:cubicBezTo>
                  <a:cubicBezTo>
                    <a:pt x="301" y="58"/>
                    <a:pt x="243" y="1"/>
                    <a:pt x="174" y="1"/>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55"/>
            <p:cNvSpPr/>
            <p:nvPr/>
          </p:nvSpPr>
          <p:spPr>
            <a:xfrm>
              <a:off x="5153200" y="4587300"/>
              <a:ext cx="7500" cy="6400"/>
            </a:xfrm>
            <a:custGeom>
              <a:rect b="b" l="l" r="r" t="t"/>
              <a:pathLst>
                <a:path extrusionOk="0" h="256" w="300">
                  <a:moveTo>
                    <a:pt x="171" y="1"/>
                  </a:moveTo>
                  <a:cubicBezTo>
                    <a:pt x="57" y="1"/>
                    <a:pt x="1" y="138"/>
                    <a:pt x="81" y="218"/>
                  </a:cubicBezTo>
                  <a:cubicBezTo>
                    <a:pt x="107" y="244"/>
                    <a:pt x="139" y="256"/>
                    <a:pt x="171" y="256"/>
                  </a:cubicBezTo>
                  <a:cubicBezTo>
                    <a:pt x="237" y="256"/>
                    <a:pt x="299" y="205"/>
                    <a:pt x="299" y="128"/>
                  </a:cubicBezTo>
                  <a:cubicBezTo>
                    <a:pt x="299" y="57"/>
                    <a:pt x="243" y="1"/>
                    <a:pt x="171" y="1"/>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55"/>
            <p:cNvSpPr/>
            <p:nvPr/>
          </p:nvSpPr>
          <p:spPr>
            <a:xfrm>
              <a:off x="5159575" y="4580925"/>
              <a:ext cx="7550" cy="6425"/>
            </a:xfrm>
            <a:custGeom>
              <a:rect b="b" l="l" r="r" t="t"/>
              <a:pathLst>
                <a:path extrusionOk="0" h="257" w="302">
                  <a:moveTo>
                    <a:pt x="171" y="0"/>
                  </a:moveTo>
                  <a:cubicBezTo>
                    <a:pt x="57" y="0"/>
                    <a:pt x="0" y="138"/>
                    <a:pt x="81" y="219"/>
                  </a:cubicBezTo>
                  <a:cubicBezTo>
                    <a:pt x="107" y="245"/>
                    <a:pt x="139" y="257"/>
                    <a:pt x="171" y="257"/>
                  </a:cubicBezTo>
                  <a:cubicBezTo>
                    <a:pt x="238" y="257"/>
                    <a:pt x="301" y="205"/>
                    <a:pt x="301" y="128"/>
                  </a:cubicBezTo>
                  <a:cubicBezTo>
                    <a:pt x="299" y="57"/>
                    <a:pt x="243" y="0"/>
                    <a:pt x="173" y="0"/>
                  </a:cubicBezTo>
                  <a:cubicBezTo>
                    <a:pt x="172" y="0"/>
                    <a:pt x="172" y="0"/>
                    <a:pt x="171" y="0"/>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55"/>
            <p:cNvSpPr/>
            <p:nvPr/>
          </p:nvSpPr>
          <p:spPr>
            <a:xfrm>
              <a:off x="5153225" y="4574500"/>
              <a:ext cx="7475" cy="6400"/>
            </a:xfrm>
            <a:custGeom>
              <a:rect b="b" l="l" r="r" t="t"/>
              <a:pathLst>
                <a:path extrusionOk="0" h="256" w="299">
                  <a:moveTo>
                    <a:pt x="169" y="1"/>
                  </a:moveTo>
                  <a:cubicBezTo>
                    <a:pt x="56" y="1"/>
                    <a:pt x="0" y="137"/>
                    <a:pt x="80" y="218"/>
                  </a:cubicBezTo>
                  <a:cubicBezTo>
                    <a:pt x="106" y="244"/>
                    <a:pt x="138" y="255"/>
                    <a:pt x="169" y="255"/>
                  </a:cubicBezTo>
                  <a:cubicBezTo>
                    <a:pt x="235" y="255"/>
                    <a:pt x="298" y="204"/>
                    <a:pt x="298" y="127"/>
                  </a:cubicBezTo>
                  <a:cubicBezTo>
                    <a:pt x="298" y="57"/>
                    <a:pt x="240" y="1"/>
                    <a:pt x="170" y="1"/>
                  </a:cubicBezTo>
                  <a:cubicBezTo>
                    <a:pt x="170" y="1"/>
                    <a:pt x="169" y="1"/>
                    <a:pt x="169" y="1"/>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55"/>
            <p:cNvSpPr/>
            <p:nvPr/>
          </p:nvSpPr>
          <p:spPr>
            <a:xfrm>
              <a:off x="5146800" y="4568100"/>
              <a:ext cx="7500" cy="6450"/>
            </a:xfrm>
            <a:custGeom>
              <a:rect b="b" l="l" r="r" t="t"/>
              <a:pathLst>
                <a:path extrusionOk="0" h="258" w="300">
                  <a:moveTo>
                    <a:pt x="171" y="0"/>
                  </a:moveTo>
                  <a:cubicBezTo>
                    <a:pt x="57" y="0"/>
                    <a:pt x="0" y="139"/>
                    <a:pt x="81" y="220"/>
                  </a:cubicBezTo>
                  <a:cubicBezTo>
                    <a:pt x="107" y="246"/>
                    <a:pt x="139" y="257"/>
                    <a:pt x="170" y="257"/>
                  </a:cubicBezTo>
                  <a:cubicBezTo>
                    <a:pt x="236" y="257"/>
                    <a:pt x="300" y="206"/>
                    <a:pt x="300" y="129"/>
                  </a:cubicBezTo>
                  <a:cubicBezTo>
                    <a:pt x="300" y="58"/>
                    <a:pt x="242" y="0"/>
                    <a:pt x="171" y="0"/>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55"/>
            <p:cNvSpPr/>
            <p:nvPr/>
          </p:nvSpPr>
          <p:spPr>
            <a:xfrm>
              <a:off x="5140375" y="4561650"/>
              <a:ext cx="7525" cy="6450"/>
            </a:xfrm>
            <a:custGeom>
              <a:rect b="b" l="l" r="r" t="t"/>
              <a:pathLst>
                <a:path extrusionOk="0" h="258" w="301">
                  <a:moveTo>
                    <a:pt x="171" y="1"/>
                  </a:moveTo>
                  <a:cubicBezTo>
                    <a:pt x="57" y="2"/>
                    <a:pt x="1" y="139"/>
                    <a:pt x="82" y="220"/>
                  </a:cubicBezTo>
                  <a:cubicBezTo>
                    <a:pt x="108" y="246"/>
                    <a:pt x="140" y="258"/>
                    <a:pt x="171" y="258"/>
                  </a:cubicBezTo>
                  <a:cubicBezTo>
                    <a:pt x="236" y="258"/>
                    <a:pt x="300" y="207"/>
                    <a:pt x="300" y="131"/>
                  </a:cubicBezTo>
                  <a:cubicBezTo>
                    <a:pt x="300" y="58"/>
                    <a:pt x="243" y="1"/>
                    <a:pt x="171" y="1"/>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55"/>
            <p:cNvSpPr/>
            <p:nvPr/>
          </p:nvSpPr>
          <p:spPr>
            <a:xfrm>
              <a:off x="5146800" y="4555300"/>
              <a:ext cx="7525" cy="6450"/>
            </a:xfrm>
            <a:custGeom>
              <a:rect b="b" l="l" r="r" t="t"/>
              <a:pathLst>
                <a:path extrusionOk="0" h="258" w="301">
                  <a:moveTo>
                    <a:pt x="173" y="0"/>
                  </a:moveTo>
                  <a:cubicBezTo>
                    <a:pt x="172" y="0"/>
                    <a:pt x="172" y="0"/>
                    <a:pt x="171" y="0"/>
                  </a:cubicBezTo>
                  <a:cubicBezTo>
                    <a:pt x="57" y="0"/>
                    <a:pt x="0" y="139"/>
                    <a:pt x="81" y="220"/>
                  </a:cubicBezTo>
                  <a:cubicBezTo>
                    <a:pt x="107" y="246"/>
                    <a:pt x="139" y="257"/>
                    <a:pt x="171" y="257"/>
                  </a:cubicBezTo>
                  <a:cubicBezTo>
                    <a:pt x="237" y="257"/>
                    <a:pt x="301" y="206"/>
                    <a:pt x="300" y="128"/>
                  </a:cubicBezTo>
                  <a:cubicBezTo>
                    <a:pt x="300" y="58"/>
                    <a:pt x="243" y="0"/>
                    <a:pt x="173" y="0"/>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55"/>
            <p:cNvSpPr/>
            <p:nvPr/>
          </p:nvSpPr>
          <p:spPr>
            <a:xfrm>
              <a:off x="5140375" y="4548875"/>
              <a:ext cx="7550" cy="6450"/>
            </a:xfrm>
            <a:custGeom>
              <a:rect b="b" l="l" r="r" t="t"/>
              <a:pathLst>
                <a:path extrusionOk="0" h="258" w="302">
                  <a:moveTo>
                    <a:pt x="171" y="1"/>
                  </a:moveTo>
                  <a:cubicBezTo>
                    <a:pt x="57" y="1"/>
                    <a:pt x="1" y="140"/>
                    <a:pt x="82" y="219"/>
                  </a:cubicBezTo>
                  <a:cubicBezTo>
                    <a:pt x="108" y="246"/>
                    <a:pt x="140" y="257"/>
                    <a:pt x="172" y="257"/>
                  </a:cubicBezTo>
                  <a:cubicBezTo>
                    <a:pt x="238" y="257"/>
                    <a:pt x="301" y="206"/>
                    <a:pt x="300" y="129"/>
                  </a:cubicBezTo>
                  <a:cubicBezTo>
                    <a:pt x="299" y="57"/>
                    <a:pt x="241" y="1"/>
                    <a:pt x="171" y="1"/>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55"/>
            <p:cNvSpPr/>
            <p:nvPr/>
          </p:nvSpPr>
          <p:spPr>
            <a:xfrm>
              <a:off x="5133950" y="4542475"/>
              <a:ext cx="7550" cy="6425"/>
            </a:xfrm>
            <a:custGeom>
              <a:rect b="b" l="l" r="r" t="t"/>
              <a:pathLst>
                <a:path extrusionOk="0" h="257" w="302">
                  <a:moveTo>
                    <a:pt x="172" y="0"/>
                  </a:moveTo>
                  <a:cubicBezTo>
                    <a:pt x="59" y="0"/>
                    <a:pt x="1" y="138"/>
                    <a:pt x="81" y="219"/>
                  </a:cubicBezTo>
                  <a:cubicBezTo>
                    <a:pt x="108" y="245"/>
                    <a:pt x="140" y="257"/>
                    <a:pt x="172" y="257"/>
                  </a:cubicBezTo>
                  <a:cubicBezTo>
                    <a:pt x="238" y="257"/>
                    <a:pt x="302" y="205"/>
                    <a:pt x="301" y="128"/>
                  </a:cubicBezTo>
                  <a:cubicBezTo>
                    <a:pt x="301" y="57"/>
                    <a:pt x="243" y="0"/>
                    <a:pt x="173" y="0"/>
                  </a:cubicBezTo>
                  <a:cubicBezTo>
                    <a:pt x="173" y="0"/>
                    <a:pt x="172" y="0"/>
                    <a:pt x="172" y="0"/>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55"/>
            <p:cNvSpPr/>
            <p:nvPr/>
          </p:nvSpPr>
          <p:spPr>
            <a:xfrm>
              <a:off x="5146800" y="4542475"/>
              <a:ext cx="7525" cy="6450"/>
            </a:xfrm>
            <a:custGeom>
              <a:rect b="b" l="l" r="r" t="t"/>
              <a:pathLst>
                <a:path extrusionOk="0" h="258" w="301">
                  <a:moveTo>
                    <a:pt x="171" y="0"/>
                  </a:moveTo>
                  <a:cubicBezTo>
                    <a:pt x="57" y="0"/>
                    <a:pt x="0" y="139"/>
                    <a:pt x="81" y="220"/>
                  </a:cubicBezTo>
                  <a:cubicBezTo>
                    <a:pt x="107" y="246"/>
                    <a:pt x="139" y="257"/>
                    <a:pt x="171" y="257"/>
                  </a:cubicBezTo>
                  <a:cubicBezTo>
                    <a:pt x="237" y="257"/>
                    <a:pt x="301" y="206"/>
                    <a:pt x="300" y="128"/>
                  </a:cubicBezTo>
                  <a:cubicBezTo>
                    <a:pt x="299" y="57"/>
                    <a:pt x="241" y="0"/>
                    <a:pt x="171" y="0"/>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55"/>
            <p:cNvSpPr/>
            <p:nvPr/>
          </p:nvSpPr>
          <p:spPr>
            <a:xfrm>
              <a:off x="5140375" y="4536050"/>
              <a:ext cx="7525" cy="6450"/>
            </a:xfrm>
            <a:custGeom>
              <a:rect b="b" l="l" r="r" t="t"/>
              <a:pathLst>
                <a:path extrusionOk="0" h="258" w="301">
                  <a:moveTo>
                    <a:pt x="174" y="1"/>
                  </a:moveTo>
                  <a:cubicBezTo>
                    <a:pt x="173" y="1"/>
                    <a:pt x="172" y="1"/>
                    <a:pt x="171" y="1"/>
                  </a:cubicBezTo>
                  <a:cubicBezTo>
                    <a:pt x="57" y="1"/>
                    <a:pt x="1" y="138"/>
                    <a:pt x="82" y="219"/>
                  </a:cubicBezTo>
                  <a:cubicBezTo>
                    <a:pt x="108" y="245"/>
                    <a:pt x="140" y="257"/>
                    <a:pt x="171" y="257"/>
                  </a:cubicBezTo>
                  <a:cubicBezTo>
                    <a:pt x="237" y="257"/>
                    <a:pt x="300" y="207"/>
                    <a:pt x="300" y="130"/>
                  </a:cubicBezTo>
                  <a:cubicBezTo>
                    <a:pt x="300" y="59"/>
                    <a:pt x="244" y="1"/>
                    <a:pt x="174" y="1"/>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55"/>
            <p:cNvSpPr/>
            <p:nvPr/>
          </p:nvSpPr>
          <p:spPr>
            <a:xfrm>
              <a:off x="5133950" y="4529650"/>
              <a:ext cx="7525" cy="6450"/>
            </a:xfrm>
            <a:custGeom>
              <a:rect b="b" l="l" r="r" t="t"/>
              <a:pathLst>
                <a:path extrusionOk="0" h="258" w="301">
                  <a:moveTo>
                    <a:pt x="172" y="0"/>
                  </a:moveTo>
                  <a:cubicBezTo>
                    <a:pt x="59" y="0"/>
                    <a:pt x="1" y="137"/>
                    <a:pt x="81" y="219"/>
                  </a:cubicBezTo>
                  <a:cubicBezTo>
                    <a:pt x="108" y="245"/>
                    <a:pt x="140" y="257"/>
                    <a:pt x="172" y="257"/>
                  </a:cubicBezTo>
                  <a:cubicBezTo>
                    <a:pt x="238" y="257"/>
                    <a:pt x="301" y="206"/>
                    <a:pt x="301" y="129"/>
                  </a:cubicBezTo>
                  <a:cubicBezTo>
                    <a:pt x="301" y="58"/>
                    <a:pt x="244" y="0"/>
                    <a:pt x="173" y="0"/>
                  </a:cubicBezTo>
                  <a:cubicBezTo>
                    <a:pt x="173" y="0"/>
                    <a:pt x="172" y="0"/>
                    <a:pt x="172" y="0"/>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55"/>
            <p:cNvSpPr/>
            <p:nvPr/>
          </p:nvSpPr>
          <p:spPr>
            <a:xfrm>
              <a:off x="5140375" y="4523275"/>
              <a:ext cx="7550" cy="6425"/>
            </a:xfrm>
            <a:custGeom>
              <a:rect b="b" l="l" r="r" t="t"/>
              <a:pathLst>
                <a:path extrusionOk="0" h="257" w="302">
                  <a:moveTo>
                    <a:pt x="174" y="0"/>
                  </a:moveTo>
                  <a:cubicBezTo>
                    <a:pt x="173" y="0"/>
                    <a:pt x="172" y="0"/>
                    <a:pt x="171" y="0"/>
                  </a:cubicBezTo>
                  <a:cubicBezTo>
                    <a:pt x="57" y="0"/>
                    <a:pt x="1" y="139"/>
                    <a:pt x="82" y="219"/>
                  </a:cubicBezTo>
                  <a:cubicBezTo>
                    <a:pt x="108" y="245"/>
                    <a:pt x="140" y="256"/>
                    <a:pt x="172" y="256"/>
                  </a:cubicBezTo>
                  <a:cubicBezTo>
                    <a:pt x="238" y="256"/>
                    <a:pt x="301" y="205"/>
                    <a:pt x="300" y="128"/>
                  </a:cubicBezTo>
                  <a:cubicBezTo>
                    <a:pt x="300" y="57"/>
                    <a:pt x="244" y="0"/>
                    <a:pt x="174" y="0"/>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55"/>
            <p:cNvSpPr/>
            <p:nvPr/>
          </p:nvSpPr>
          <p:spPr>
            <a:xfrm>
              <a:off x="5133950" y="4516850"/>
              <a:ext cx="7550" cy="6425"/>
            </a:xfrm>
            <a:custGeom>
              <a:rect b="b" l="l" r="r" t="t"/>
              <a:pathLst>
                <a:path extrusionOk="0" h="257" w="302">
                  <a:moveTo>
                    <a:pt x="172" y="1"/>
                  </a:moveTo>
                  <a:cubicBezTo>
                    <a:pt x="59" y="1"/>
                    <a:pt x="1" y="138"/>
                    <a:pt x="81" y="219"/>
                  </a:cubicBezTo>
                  <a:cubicBezTo>
                    <a:pt x="108" y="245"/>
                    <a:pt x="140" y="257"/>
                    <a:pt x="172" y="257"/>
                  </a:cubicBezTo>
                  <a:cubicBezTo>
                    <a:pt x="238" y="257"/>
                    <a:pt x="302" y="206"/>
                    <a:pt x="301" y="128"/>
                  </a:cubicBezTo>
                  <a:cubicBezTo>
                    <a:pt x="301" y="57"/>
                    <a:pt x="243" y="1"/>
                    <a:pt x="173" y="1"/>
                  </a:cubicBezTo>
                  <a:cubicBezTo>
                    <a:pt x="173" y="1"/>
                    <a:pt x="172" y="1"/>
                    <a:pt x="172" y="1"/>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55"/>
            <p:cNvSpPr/>
            <p:nvPr/>
          </p:nvSpPr>
          <p:spPr>
            <a:xfrm>
              <a:off x="5140375" y="4510450"/>
              <a:ext cx="7550" cy="6425"/>
            </a:xfrm>
            <a:custGeom>
              <a:rect b="b" l="l" r="r" t="t"/>
              <a:pathLst>
                <a:path extrusionOk="0" h="257" w="302">
                  <a:moveTo>
                    <a:pt x="171" y="0"/>
                  </a:moveTo>
                  <a:cubicBezTo>
                    <a:pt x="57" y="0"/>
                    <a:pt x="1" y="139"/>
                    <a:pt x="82" y="219"/>
                  </a:cubicBezTo>
                  <a:cubicBezTo>
                    <a:pt x="108" y="245"/>
                    <a:pt x="140" y="256"/>
                    <a:pt x="172" y="256"/>
                  </a:cubicBezTo>
                  <a:cubicBezTo>
                    <a:pt x="238" y="256"/>
                    <a:pt x="301" y="205"/>
                    <a:pt x="300" y="128"/>
                  </a:cubicBezTo>
                  <a:cubicBezTo>
                    <a:pt x="299" y="57"/>
                    <a:pt x="241" y="0"/>
                    <a:pt x="171" y="0"/>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55"/>
            <p:cNvSpPr/>
            <p:nvPr/>
          </p:nvSpPr>
          <p:spPr>
            <a:xfrm>
              <a:off x="5133950" y="4504025"/>
              <a:ext cx="7525" cy="6450"/>
            </a:xfrm>
            <a:custGeom>
              <a:rect b="b" l="l" r="r" t="t"/>
              <a:pathLst>
                <a:path extrusionOk="0" h="258" w="301">
                  <a:moveTo>
                    <a:pt x="172" y="1"/>
                  </a:moveTo>
                  <a:cubicBezTo>
                    <a:pt x="59" y="1"/>
                    <a:pt x="1" y="137"/>
                    <a:pt x="81" y="219"/>
                  </a:cubicBezTo>
                  <a:cubicBezTo>
                    <a:pt x="108" y="245"/>
                    <a:pt x="140" y="257"/>
                    <a:pt x="172" y="257"/>
                  </a:cubicBezTo>
                  <a:cubicBezTo>
                    <a:pt x="238" y="257"/>
                    <a:pt x="301" y="207"/>
                    <a:pt x="301" y="129"/>
                  </a:cubicBezTo>
                  <a:cubicBezTo>
                    <a:pt x="301" y="58"/>
                    <a:pt x="244" y="1"/>
                    <a:pt x="173" y="1"/>
                  </a:cubicBezTo>
                  <a:cubicBezTo>
                    <a:pt x="173" y="1"/>
                    <a:pt x="172" y="1"/>
                    <a:pt x="172" y="1"/>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55"/>
            <p:cNvSpPr/>
            <p:nvPr/>
          </p:nvSpPr>
          <p:spPr>
            <a:xfrm>
              <a:off x="5140375" y="4497625"/>
              <a:ext cx="7525" cy="6425"/>
            </a:xfrm>
            <a:custGeom>
              <a:rect b="b" l="l" r="r" t="t"/>
              <a:pathLst>
                <a:path extrusionOk="0" h="257" w="301">
                  <a:moveTo>
                    <a:pt x="174" y="0"/>
                  </a:moveTo>
                  <a:cubicBezTo>
                    <a:pt x="173" y="0"/>
                    <a:pt x="172" y="0"/>
                    <a:pt x="171" y="0"/>
                  </a:cubicBezTo>
                  <a:cubicBezTo>
                    <a:pt x="57" y="0"/>
                    <a:pt x="1" y="138"/>
                    <a:pt x="82" y="219"/>
                  </a:cubicBezTo>
                  <a:cubicBezTo>
                    <a:pt x="108" y="245"/>
                    <a:pt x="140" y="256"/>
                    <a:pt x="171" y="256"/>
                  </a:cubicBezTo>
                  <a:cubicBezTo>
                    <a:pt x="237" y="256"/>
                    <a:pt x="300" y="206"/>
                    <a:pt x="300" y="129"/>
                  </a:cubicBezTo>
                  <a:cubicBezTo>
                    <a:pt x="300" y="59"/>
                    <a:pt x="244" y="0"/>
                    <a:pt x="174" y="0"/>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55"/>
            <p:cNvSpPr/>
            <p:nvPr/>
          </p:nvSpPr>
          <p:spPr>
            <a:xfrm>
              <a:off x="5133950" y="4491225"/>
              <a:ext cx="7550" cy="6450"/>
            </a:xfrm>
            <a:custGeom>
              <a:rect b="b" l="l" r="r" t="t"/>
              <a:pathLst>
                <a:path extrusionOk="0" h="258" w="302">
                  <a:moveTo>
                    <a:pt x="172" y="1"/>
                  </a:moveTo>
                  <a:cubicBezTo>
                    <a:pt x="59" y="1"/>
                    <a:pt x="1" y="139"/>
                    <a:pt x="81" y="219"/>
                  </a:cubicBezTo>
                  <a:cubicBezTo>
                    <a:pt x="108" y="246"/>
                    <a:pt x="140" y="258"/>
                    <a:pt x="172" y="258"/>
                  </a:cubicBezTo>
                  <a:cubicBezTo>
                    <a:pt x="238" y="258"/>
                    <a:pt x="302" y="206"/>
                    <a:pt x="301" y="128"/>
                  </a:cubicBezTo>
                  <a:cubicBezTo>
                    <a:pt x="301" y="57"/>
                    <a:pt x="244" y="1"/>
                    <a:pt x="173" y="1"/>
                  </a:cubicBezTo>
                  <a:cubicBezTo>
                    <a:pt x="173" y="1"/>
                    <a:pt x="172" y="1"/>
                    <a:pt x="172" y="1"/>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55"/>
            <p:cNvSpPr/>
            <p:nvPr/>
          </p:nvSpPr>
          <p:spPr>
            <a:xfrm>
              <a:off x="5146800" y="4491225"/>
              <a:ext cx="7525" cy="6450"/>
            </a:xfrm>
            <a:custGeom>
              <a:rect b="b" l="l" r="r" t="t"/>
              <a:pathLst>
                <a:path extrusionOk="0" h="258" w="301">
                  <a:moveTo>
                    <a:pt x="173" y="1"/>
                  </a:moveTo>
                  <a:cubicBezTo>
                    <a:pt x="172" y="1"/>
                    <a:pt x="172" y="1"/>
                    <a:pt x="171" y="1"/>
                  </a:cubicBezTo>
                  <a:cubicBezTo>
                    <a:pt x="57" y="1"/>
                    <a:pt x="0" y="140"/>
                    <a:pt x="81" y="221"/>
                  </a:cubicBezTo>
                  <a:cubicBezTo>
                    <a:pt x="107" y="246"/>
                    <a:pt x="139" y="258"/>
                    <a:pt x="171" y="258"/>
                  </a:cubicBezTo>
                  <a:cubicBezTo>
                    <a:pt x="237" y="258"/>
                    <a:pt x="301" y="206"/>
                    <a:pt x="300" y="128"/>
                  </a:cubicBezTo>
                  <a:cubicBezTo>
                    <a:pt x="300" y="58"/>
                    <a:pt x="243" y="1"/>
                    <a:pt x="173" y="1"/>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55"/>
            <p:cNvSpPr/>
            <p:nvPr/>
          </p:nvSpPr>
          <p:spPr>
            <a:xfrm>
              <a:off x="5146800" y="4504025"/>
              <a:ext cx="7500" cy="6450"/>
            </a:xfrm>
            <a:custGeom>
              <a:rect b="b" l="l" r="r" t="t"/>
              <a:pathLst>
                <a:path extrusionOk="0" h="258" w="300">
                  <a:moveTo>
                    <a:pt x="173" y="1"/>
                  </a:moveTo>
                  <a:cubicBezTo>
                    <a:pt x="172" y="1"/>
                    <a:pt x="172" y="1"/>
                    <a:pt x="171" y="1"/>
                  </a:cubicBezTo>
                  <a:cubicBezTo>
                    <a:pt x="57" y="1"/>
                    <a:pt x="0" y="139"/>
                    <a:pt x="81" y="219"/>
                  </a:cubicBezTo>
                  <a:cubicBezTo>
                    <a:pt x="107" y="245"/>
                    <a:pt x="140" y="257"/>
                    <a:pt x="171" y="257"/>
                  </a:cubicBezTo>
                  <a:cubicBezTo>
                    <a:pt x="237" y="257"/>
                    <a:pt x="300" y="207"/>
                    <a:pt x="300" y="129"/>
                  </a:cubicBezTo>
                  <a:cubicBezTo>
                    <a:pt x="300" y="59"/>
                    <a:pt x="243" y="1"/>
                    <a:pt x="173" y="1"/>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55"/>
            <p:cNvSpPr/>
            <p:nvPr/>
          </p:nvSpPr>
          <p:spPr>
            <a:xfrm>
              <a:off x="5146800" y="4516850"/>
              <a:ext cx="7525" cy="6450"/>
            </a:xfrm>
            <a:custGeom>
              <a:rect b="b" l="l" r="r" t="t"/>
              <a:pathLst>
                <a:path extrusionOk="0" h="258" w="301">
                  <a:moveTo>
                    <a:pt x="171" y="1"/>
                  </a:moveTo>
                  <a:cubicBezTo>
                    <a:pt x="57" y="1"/>
                    <a:pt x="0" y="139"/>
                    <a:pt x="81" y="220"/>
                  </a:cubicBezTo>
                  <a:cubicBezTo>
                    <a:pt x="107" y="246"/>
                    <a:pt x="139" y="257"/>
                    <a:pt x="171" y="257"/>
                  </a:cubicBezTo>
                  <a:cubicBezTo>
                    <a:pt x="237" y="257"/>
                    <a:pt x="301" y="206"/>
                    <a:pt x="300" y="128"/>
                  </a:cubicBezTo>
                  <a:cubicBezTo>
                    <a:pt x="299" y="57"/>
                    <a:pt x="241" y="1"/>
                    <a:pt x="171" y="1"/>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55"/>
            <p:cNvSpPr/>
            <p:nvPr/>
          </p:nvSpPr>
          <p:spPr>
            <a:xfrm>
              <a:off x="5146800" y="4529650"/>
              <a:ext cx="7500" cy="6450"/>
            </a:xfrm>
            <a:custGeom>
              <a:rect b="b" l="l" r="r" t="t"/>
              <a:pathLst>
                <a:path extrusionOk="0" h="258" w="300">
                  <a:moveTo>
                    <a:pt x="173" y="0"/>
                  </a:moveTo>
                  <a:cubicBezTo>
                    <a:pt x="172" y="0"/>
                    <a:pt x="172" y="0"/>
                    <a:pt x="171" y="0"/>
                  </a:cubicBezTo>
                  <a:cubicBezTo>
                    <a:pt x="57" y="0"/>
                    <a:pt x="0" y="138"/>
                    <a:pt x="81" y="219"/>
                  </a:cubicBezTo>
                  <a:cubicBezTo>
                    <a:pt x="107" y="245"/>
                    <a:pt x="140" y="257"/>
                    <a:pt x="171" y="257"/>
                  </a:cubicBezTo>
                  <a:cubicBezTo>
                    <a:pt x="237" y="257"/>
                    <a:pt x="300" y="206"/>
                    <a:pt x="300" y="129"/>
                  </a:cubicBezTo>
                  <a:cubicBezTo>
                    <a:pt x="300" y="58"/>
                    <a:pt x="243" y="0"/>
                    <a:pt x="173" y="0"/>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55"/>
            <p:cNvSpPr/>
            <p:nvPr/>
          </p:nvSpPr>
          <p:spPr>
            <a:xfrm>
              <a:off x="5140375" y="4484825"/>
              <a:ext cx="7550" cy="6450"/>
            </a:xfrm>
            <a:custGeom>
              <a:rect b="b" l="l" r="r" t="t"/>
              <a:pathLst>
                <a:path extrusionOk="0" h="258" w="302">
                  <a:moveTo>
                    <a:pt x="171" y="0"/>
                  </a:moveTo>
                  <a:cubicBezTo>
                    <a:pt x="57" y="0"/>
                    <a:pt x="1" y="139"/>
                    <a:pt x="82" y="220"/>
                  </a:cubicBezTo>
                  <a:cubicBezTo>
                    <a:pt x="108" y="246"/>
                    <a:pt x="140" y="257"/>
                    <a:pt x="171" y="257"/>
                  </a:cubicBezTo>
                  <a:cubicBezTo>
                    <a:pt x="237" y="257"/>
                    <a:pt x="301" y="206"/>
                    <a:pt x="300" y="128"/>
                  </a:cubicBezTo>
                  <a:cubicBezTo>
                    <a:pt x="299" y="57"/>
                    <a:pt x="241" y="0"/>
                    <a:pt x="171" y="0"/>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55"/>
            <p:cNvSpPr/>
            <p:nvPr/>
          </p:nvSpPr>
          <p:spPr>
            <a:xfrm>
              <a:off x="5146800" y="4478375"/>
              <a:ext cx="7525" cy="6450"/>
            </a:xfrm>
            <a:custGeom>
              <a:rect b="b" l="l" r="r" t="t"/>
              <a:pathLst>
                <a:path extrusionOk="0" h="258" w="301">
                  <a:moveTo>
                    <a:pt x="171" y="1"/>
                  </a:moveTo>
                  <a:cubicBezTo>
                    <a:pt x="57" y="2"/>
                    <a:pt x="0" y="141"/>
                    <a:pt x="81" y="220"/>
                  </a:cubicBezTo>
                  <a:cubicBezTo>
                    <a:pt x="107" y="246"/>
                    <a:pt x="139" y="258"/>
                    <a:pt x="171" y="258"/>
                  </a:cubicBezTo>
                  <a:cubicBezTo>
                    <a:pt x="237" y="258"/>
                    <a:pt x="301" y="206"/>
                    <a:pt x="300" y="128"/>
                  </a:cubicBezTo>
                  <a:cubicBezTo>
                    <a:pt x="299" y="57"/>
                    <a:pt x="241" y="1"/>
                    <a:pt x="171" y="1"/>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55"/>
            <p:cNvSpPr/>
            <p:nvPr/>
          </p:nvSpPr>
          <p:spPr>
            <a:xfrm>
              <a:off x="5140375" y="4472000"/>
              <a:ext cx="7525" cy="6425"/>
            </a:xfrm>
            <a:custGeom>
              <a:rect b="b" l="l" r="r" t="t"/>
              <a:pathLst>
                <a:path extrusionOk="0" h="257" w="301">
                  <a:moveTo>
                    <a:pt x="174" y="0"/>
                  </a:moveTo>
                  <a:cubicBezTo>
                    <a:pt x="173" y="0"/>
                    <a:pt x="172" y="0"/>
                    <a:pt x="171" y="0"/>
                  </a:cubicBezTo>
                  <a:cubicBezTo>
                    <a:pt x="57" y="0"/>
                    <a:pt x="1" y="138"/>
                    <a:pt x="82" y="219"/>
                  </a:cubicBezTo>
                  <a:cubicBezTo>
                    <a:pt x="108" y="245"/>
                    <a:pt x="140" y="257"/>
                    <a:pt x="171" y="257"/>
                  </a:cubicBezTo>
                  <a:cubicBezTo>
                    <a:pt x="237" y="257"/>
                    <a:pt x="300" y="206"/>
                    <a:pt x="300" y="129"/>
                  </a:cubicBezTo>
                  <a:cubicBezTo>
                    <a:pt x="300" y="59"/>
                    <a:pt x="244" y="0"/>
                    <a:pt x="174" y="0"/>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55"/>
            <p:cNvSpPr/>
            <p:nvPr/>
          </p:nvSpPr>
          <p:spPr>
            <a:xfrm>
              <a:off x="5153200" y="4472000"/>
              <a:ext cx="7525" cy="6375"/>
            </a:xfrm>
            <a:custGeom>
              <a:rect b="b" l="l" r="r" t="t"/>
              <a:pathLst>
                <a:path extrusionOk="0" h="255" w="301">
                  <a:moveTo>
                    <a:pt x="174" y="0"/>
                  </a:moveTo>
                  <a:cubicBezTo>
                    <a:pt x="173" y="0"/>
                    <a:pt x="172" y="0"/>
                    <a:pt x="171" y="0"/>
                  </a:cubicBezTo>
                  <a:cubicBezTo>
                    <a:pt x="59" y="0"/>
                    <a:pt x="1" y="137"/>
                    <a:pt x="81" y="216"/>
                  </a:cubicBezTo>
                  <a:cubicBezTo>
                    <a:pt x="107" y="243"/>
                    <a:pt x="139" y="255"/>
                    <a:pt x="171" y="255"/>
                  </a:cubicBezTo>
                  <a:cubicBezTo>
                    <a:pt x="236" y="255"/>
                    <a:pt x="298" y="205"/>
                    <a:pt x="299" y="129"/>
                  </a:cubicBezTo>
                  <a:cubicBezTo>
                    <a:pt x="300" y="59"/>
                    <a:pt x="244" y="0"/>
                    <a:pt x="174" y="0"/>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55"/>
            <p:cNvSpPr/>
            <p:nvPr/>
          </p:nvSpPr>
          <p:spPr>
            <a:xfrm>
              <a:off x="5146800" y="4465575"/>
              <a:ext cx="7500" cy="6450"/>
            </a:xfrm>
            <a:custGeom>
              <a:rect b="b" l="l" r="r" t="t"/>
              <a:pathLst>
                <a:path extrusionOk="0" h="258" w="300">
                  <a:moveTo>
                    <a:pt x="173" y="1"/>
                  </a:moveTo>
                  <a:cubicBezTo>
                    <a:pt x="172" y="1"/>
                    <a:pt x="172" y="1"/>
                    <a:pt x="171" y="1"/>
                  </a:cubicBezTo>
                  <a:cubicBezTo>
                    <a:pt x="57" y="1"/>
                    <a:pt x="0" y="139"/>
                    <a:pt x="81" y="219"/>
                  </a:cubicBezTo>
                  <a:cubicBezTo>
                    <a:pt x="107" y="246"/>
                    <a:pt x="140" y="257"/>
                    <a:pt x="171" y="257"/>
                  </a:cubicBezTo>
                  <a:cubicBezTo>
                    <a:pt x="237" y="257"/>
                    <a:pt x="300" y="207"/>
                    <a:pt x="300" y="130"/>
                  </a:cubicBezTo>
                  <a:cubicBezTo>
                    <a:pt x="300" y="59"/>
                    <a:pt x="243" y="1"/>
                    <a:pt x="173" y="1"/>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55"/>
            <p:cNvSpPr/>
            <p:nvPr/>
          </p:nvSpPr>
          <p:spPr>
            <a:xfrm>
              <a:off x="5159575" y="4465575"/>
              <a:ext cx="7525" cy="6450"/>
            </a:xfrm>
            <a:custGeom>
              <a:rect b="b" l="l" r="r" t="t"/>
              <a:pathLst>
                <a:path extrusionOk="0" h="258" w="301">
                  <a:moveTo>
                    <a:pt x="171" y="1"/>
                  </a:moveTo>
                  <a:cubicBezTo>
                    <a:pt x="58" y="1"/>
                    <a:pt x="0" y="137"/>
                    <a:pt x="81" y="219"/>
                  </a:cubicBezTo>
                  <a:cubicBezTo>
                    <a:pt x="107" y="246"/>
                    <a:pt x="139" y="257"/>
                    <a:pt x="171" y="257"/>
                  </a:cubicBezTo>
                  <a:cubicBezTo>
                    <a:pt x="236" y="257"/>
                    <a:pt x="300" y="207"/>
                    <a:pt x="301" y="130"/>
                  </a:cubicBezTo>
                  <a:cubicBezTo>
                    <a:pt x="301" y="58"/>
                    <a:pt x="244" y="1"/>
                    <a:pt x="173" y="1"/>
                  </a:cubicBezTo>
                  <a:cubicBezTo>
                    <a:pt x="173" y="1"/>
                    <a:pt x="172" y="1"/>
                    <a:pt x="171" y="1"/>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55"/>
            <p:cNvSpPr/>
            <p:nvPr/>
          </p:nvSpPr>
          <p:spPr>
            <a:xfrm>
              <a:off x="5153200" y="4459200"/>
              <a:ext cx="7500" cy="6400"/>
            </a:xfrm>
            <a:custGeom>
              <a:rect b="b" l="l" r="r" t="t"/>
              <a:pathLst>
                <a:path extrusionOk="0" h="256" w="300">
                  <a:moveTo>
                    <a:pt x="171" y="1"/>
                  </a:moveTo>
                  <a:cubicBezTo>
                    <a:pt x="57" y="1"/>
                    <a:pt x="1" y="138"/>
                    <a:pt x="81" y="218"/>
                  </a:cubicBezTo>
                  <a:cubicBezTo>
                    <a:pt x="107" y="244"/>
                    <a:pt x="139" y="256"/>
                    <a:pt x="171" y="256"/>
                  </a:cubicBezTo>
                  <a:cubicBezTo>
                    <a:pt x="237" y="256"/>
                    <a:pt x="299" y="205"/>
                    <a:pt x="299" y="128"/>
                  </a:cubicBezTo>
                  <a:cubicBezTo>
                    <a:pt x="299" y="57"/>
                    <a:pt x="243" y="1"/>
                    <a:pt x="171" y="1"/>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55"/>
            <p:cNvSpPr/>
            <p:nvPr/>
          </p:nvSpPr>
          <p:spPr>
            <a:xfrm>
              <a:off x="5165975" y="4459200"/>
              <a:ext cx="7550" cy="6450"/>
            </a:xfrm>
            <a:custGeom>
              <a:rect b="b" l="l" r="r" t="t"/>
              <a:pathLst>
                <a:path extrusionOk="0" h="258" w="302">
                  <a:moveTo>
                    <a:pt x="174" y="1"/>
                  </a:moveTo>
                  <a:cubicBezTo>
                    <a:pt x="59" y="1"/>
                    <a:pt x="0" y="138"/>
                    <a:pt x="81" y="220"/>
                  </a:cubicBezTo>
                  <a:cubicBezTo>
                    <a:pt x="108" y="246"/>
                    <a:pt x="140" y="258"/>
                    <a:pt x="171" y="258"/>
                  </a:cubicBezTo>
                  <a:cubicBezTo>
                    <a:pt x="238" y="258"/>
                    <a:pt x="301" y="206"/>
                    <a:pt x="301" y="128"/>
                  </a:cubicBezTo>
                  <a:cubicBezTo>
                    <a:pt x="301" y="58"/>
                    <a:pt x="243" y="1"/>
                    <a:pt x="174" y="1"/>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55"/>
            <p:cNvSpPr/>
            <p:nvPr/>
          </p:nvSpPr>
          <p:spPr>
            <a:xfrm>
              <a:off x="5172425" y="4452800"/>
              <a:ext cx="7525" cy="6425"/>
            </a:xfrm>
            <a:custGeom>
              <a:rect b="b" l="l" r="r" t="t"/>
              <a:pathLst>
                <a:path extrusionOk="0" h="257" w="301">
                  <a:moveTo>
                    <a:pt x="171" y="0"/>
                  </a:moveTo>
                  <a:cubicBezTo>
                    <a:pt x="57" y="0"/>
                    <a:pt x="0" y="139"/>
                    <a:pt x="81" y="220"/>
                  </a:cubicBezTo>
                  <a:cubicBezTo>
                    <a:pt x="108" y="245"/>
                    <a:pt x="140" y="257"/>
                    <a:pt x="171" y="257"/>
                  </a:cubicBezTo>
                  <a:cubicBezTo>
                    <a:pt x="237" y="257"/>
                    <a:pt x="301" y="205"/>
                    <a:pt x="301" y="128"/>
                  </a:cubicBezTo>
                  <a:cubicBezTo>
                    <a:pt x="300" y="56"/>
                    <a:pt x="242" y="0"/>
                    <a:pt x="171" y="0"/>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55"/>
            <p:cNvSpPr/>
            <p:nvPr/>
          </p:nvSpPr>
          <p:spPr>
            <a:xfrm>
              <a:off x="5178825" y="4446375"/>
              <a:ext cx="7525" cy="6450"/>
            </a:xfrm>
            <a:custGeom>
              <a:rect b="b" l="l" r="r" t="t"/>
              <a:pathLst>
                <a:path extrusionOk="0" h="258" w="301">
                  <a:moveTo>
                    <a:pt x="171" y="0"/>
                  </a:moveTo>
                  <a:cubicBezTo>
                    <a:pt x="57" y="0"/>
                    <a:pt x="1" y="139"/>
                    <a:pt x="82" y="220"/>
                  </a:cubicBezTo>
                  <a:cubicBezTo>
                    <a:pt x="108" y="246"/>
                    <a:pt x="140" y="257"/>
                    <a:pt x="171" y="257"/>
                  </a:cubicBezTo>
                  <a:cubicBezTo>
                    <a:pt x="237" y="257"/>
                    <a:pt x="301" y="206"/>
                    <a:pt x="300" y="128"/>
                  </a:cubicBezTo>
                  <a:cubicBezTo>
                    <a:pt x="299" y="57"/>
                    <a:pt x="241" y="0"/>
                    <a:pt x="171" y="0"/>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55"/>
            <p:cNvSpPr/>
            <p:nvPr/>
          </p:nvSpPr>
          <p:spPr>
            <a:xfrm>
              <a:off x="5159575" y="4452775"/>
              <a:ext cx="7550" cy="6450"/>
            </a:xfrm>
            <a:custGeom>
              <a:rect b="b" l="l" r="r" t="t"/>
              <a:pathLst>
                <a:path extrusionOk="0" h="258" w="302">
                  <a:moveTo>
                    <a:pt x="171" y="1"/>
                  </a:moveTo>
                  <a:cubicBezTo>
                    <a:pt x="57" y="1"/>
                    <a:pt x="0" y="139"/>
                    <a:pt x="81" y="219"/>
                  </a:cubicBezTo>
                  <a:cubicBezTo>
                    <a:pt x="107" y="246"/>
                    <a:pt x="139" y="258"/>
                    <a:pt x="171" y="258"/>
                  </a:cubicBezTo>
                  <a:cubicBezTo>
                    <a:pt x="238" y="258"/>
                    <a:pt x="301" y="206"/>
                    <a:pt x="301" y="129"/>
                  </a:cubicBezTo>
                  <a:cubicBezTo>
                    <a:pt x="299" y="57"/>
                    <a:pt x="243" y="1"/>
                    <a:pt x="173" y="1"/>
                  </a:cubicBezTo>
                  <a:cubicBezTo>
                    <a:pt x="172" y="1"/>
                    <a:pt x="172" y="1"/>
                    <a:pt x="171" y="1"/>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55"/>
            <p:cNvSpPr/>
            <p:nvPr/>
          </p:nvSpPr>
          <p:spPr>
            <a:xfrm>
              <a:off x="5165975" y="4446375"/>
              <a:ext cx="7550" cy="6425"/>
            </a:xfrm>
            <a:custGeom>
              <a:rect b="b" l="l" r="r" t="t"/>
              <a:pathLst>
                <a:path extrusionOk="0" h="257" w="302">
                  <a:moveTo>
                    <a:pt x="172" y="0"/>
                  </a:moveTo>
                  <a:cubicBezTo>
                    <a:pt x="59" y="0"/>
                    <a:pt x="1" y="138"/>
                    <a:pt x="81" y="219"/>
                  </a:cubicBezTo>
                  <a:cubicBezTo>
                    <a:pt x="108" y="245"/>
                    <a:pt x="140" y="257"/>
                    <a:pt x="172" y="257"/>
                  </a:cubicBezTo>
                  <a:cubicBezTo>
                    <a:pt x="238" y="257"/>
                    <a:pt x="301" y="205"/>
                    <a:pt x="301" y="128"/>
                  </a:cubicBezTo>
                  <a:cubicBezTo>
                    <a:pt x="300" y="57"/>
                    <a:pt x="243" y="0"/>
                    <a:pt x="174" y="0"/>
                  </a:cubicBezTo>
                  <a:cubicBezTo>
                    <a:pt x="173" y="0"/>
                    <a:pt x="173" y="0"/>
                    <a:pt x="172" y="0"/>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55"/>
            <p:cNvSpPr/>
            <p:nvPr/>
          </p:nvSpPr>
          <p:spPr>
            <a:xfrm>
              <a:off x="5172425" y="4439950"/>
              <a:ext cx="7525" cy="6450"/>
            </a:xfrm>
            <a:custGeom>
              <a:rect b="b" l="l" r="r" t="t"/>
              <a:pathLst>
                <a:path extrusionOk="0" h="258" w="301">
                  <a:moveTo>
                    <a:pt x="173" y="1"/>
                  </a:moveTo>
                  <a:cubicBezTo>
                    <a:pt x="172" y="1"/>
                    <a:pt x="172" y="1"/>
                    <a:pt x="171" y="1"/>
                  </a:cubicBezTo>
                  <a:cubicBezTo>
                    <a:pt x="57" y="1"/>
                    <a:pt x="0" y="140"/>
                    <a:pt x="81" y="219"/>
                  </a:cubicBezTo>
                  <a:cubicBezTo>
                    <a:pt x="108" y="246"/>
                    <a:pt x="140" y="258"/>
                    <a:pt x="172" y="258"/>
                  </a:cubicBezTo>
                  <a:cubicBezTo>
                    <a:pt x="237" y="258"/>
                    <a:pt x="300" y="207"/>
                    <a:pt x="301" y="130"/>
                  </a:cubicBezTo>
                  <a:cubicBezTo>
                    <a:pt x="301" y="59"/>
                    <a:pt x="243" y="1"/>
                    <a:pt x="173" y="1"/>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55"/>
            <p:cNvSpPr/>
            <p:nvPr/>
          </p:nvSpPr>
          <p:spPr>
            <a:xfrm>
              <a:off x="5178825" y="4433550"/>
              <a:ext cx="7525" cy="6450"/>
            </a:xfrm>
            <a:custGeom>
              <a:rect b="b" l="l" r="r" t="t"/>
              <a:pathLst>
                <a:path extrusionOk="0" h="258" w="301">
                  <a:moveTo>
                    <a:pt x="173" y="0"/>
                  </a:moveTo>
                  <a:cubicBezTo>
                    <a:pt x="173" y="0"/>
                    <a:pt x="172" y="0"/>
                    <a:pt x="171" y="0"/>
                  </a:cubicBezTo>
                  <a:cubicBezTo>
                    <a:pt x="57" y="0"/>
                    <a:pt x="1" y="138"/>
                    <a:pt x="82" y="219"/>
                  </a:cubicBezTo>
                  <a:cubicBezTo>
                    <a:pt x="108" y="245"/>
                    <a:pt x="140" y="257"/>
                    <a:pt x="171" y="257"/>
                  </a:cubicBezTo>
                  <a:cubicBezTo>
                    <a:pt x="237" y="257"/>
                    <a:pt x="299" y="206"/>
                    <a:pt x="300" y="129"/>
                  </a:cubicBezTo>
                  <a:cubicBezTo>
                    <a:pt x="300" y="59"/>
                    <a:pt x="244" y="0"/>
                    <a:pt x="173" y="0"/>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55"/>
            <p:cNvSpPr/>
            <p:nvPr/>
          </p:nvSpPr>
          <p:spPr>
            <a:xfrm>
              <a:off x="5185250" y="4439950"/>
              <a:ext cx="7500" cy="6400"/>
            </a:xfrm>
            <a:custGeom>
              <a:rect b="b" l="l" r="r" t="t"/>
              <a:pathLst>
                <a:path extrusionOk="0" h="256" w="300">
                  <a:moveTo>
                    <a:pt x="173" y="1"/>
                  </a:moveTo>
                  <a:cubicBezTo>
                    <a:pt x="172" y="1"/>
                    <a:pt x="172" y="1"/>
                    <a:pt x="171" y="1"/>
                  </a:cubicBezTo>
                  <a:cubicBezTo>
                    <a:pt x="58" y="1"/>
                    <a:pt x="0" y="137"/>
                    <a:pt x="80" y="217"/>
                  </a:cubicBezTo>
                  <a:cubicBezTo>
                    <a:pt x="106" y="244"/>
                    <a:pt x="139" y="256"/>
                    <a:pt x="170" y="256"/>
                  </a:cubicBezTo>
                  <a:cubicBezTo>
                    <a:pt x="235" y="256"/>
                    <a:pt x="298" y="206"/>
                    <a:pt x="298" y="130"/>
                  </a:cubicBezTo>
                  <a:cubicBezTo>
                    <a:pt x="300" y="59"/>
                    <a:pt x="243" y="1"/>
                    <a:pt x="173" y="1"/>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55"/>
            <p:cNvSpPr/>
            <p:nvPr/>
          </p:nvSpPr>
          <p:spPr>
            <a:xfrm>
              <a:off x="5185250" y="4427175"/>
              <a:ext cx="7475" cy="6400"/>
            </a:xfrm>
            <a:custGeom>
              <a:rect b="b" l="l" r="r" t="t"/>
              <a:pathLst>
                <a:path extrusionOk="0" h="256" w="299">
                  <a:moveTo>
                    <a:pt x="173" y="0"/>
                  </a:moveTo>
                  <a:cubicBezTo>
                    <a:pt x="172" y="0"/>
                    <a:pt x="172" y="0"/>
                    <a:pt x="171" y="0"/>
                  </a:cubicBezTo>
                  <a:cubicBezTo>
                    <a:pt x="57" y="0"/>
                    <a:pt x="0" y="138"/>
                    <a:pt x="80" y="217"/>
                  </a:cubicBezTo>
                  <a:cubicBezTo>
                    <a:pt x="106" y="244"/>
                    <a:pt x="138" y="255"/>
                    <a:pt x="170" y="255"/>
                  </a:cubicBezTo>
                  <a:cubicBezTo>
                    <a:pt x="236" y="255"/>
                    <a:pt x="298" y="204"/>
                    <a:pt x="298" y="128"/>
                  </a:cubicBezTo>
                  <a:cubicBezTo>
                    <a:pt x="298" y="57"/>
                    <a:pt x="242" y="0"/>
                    <a:pt x="173" y="0"/>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55"/>
            <p:cNvSpPr/>
            <p:nvPr/>
          </p:nvSpPr>
          <p:spPr>
            <a:xfrm>
              <a:off x="5192675" y="4433550"/>
              <a:ext cx="6450" cy="6425"/>
            </a:xfrm>
            <a:custGeom>
              <a:rect b="b" l="l" r="r" t="t"/>
              <a:pathLst>
                <a:path extrusionOk="0" h="257" w="258">
                  <a:moveTo>
                    <a:pt x="129" y="0"/>
                  </a:moveTo>
                  <a:cubicBezTo>
                    <a:pt x="58" y="0"/>
                    <a:pt x="0" y="58"/>
                    <a:pt x="1" y="129"/>
                  </a:cubicBezTo>
                  <a:cubicBezTo>
                    <a:pt x="1" y="199"/>
                    <a:pt x="58" y="257"/>
                    <a:pt x="129" y="257"/>
                  </a:cubicBezTo>
                  <a:cubicBezTo>
                    <a:pt x="200" y="257"/>
                    <a:pt x="258" y="199"/>
                    <a:pt x="258" y="129"/>
                  </a:cubicBezTo>
                  <a:cubicBezTo>
                    <a:pt x="258" y="58"/>
                    <a:pt x="200" y="0"/>
                    <a:pt x="129" y="0"/>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55"/>
            <p:cNvSpPr/>
            <p:nvPr/>
          </p:nvSpPr>
          <p:spPr>
            <a:xfrm>
              <a:off x="5191600" y="4420750"/>
              <a:ext cx="7525" cy="6425"/>
            </a:xfrm>
            <a:custGeom>
              <a:rect b="b" l="l" r="r" t="t"/>
              <a:pathLst>
                <a:path extrusionOk="0" h="257" w="301">
                  <a:moveTo>
                    <a:pt x="172" y="1"/>
                  </a:moveTo>
                  <a:cubicBezTo>
                    <a:pt x="57" y="1"/>
                    <a:pt x="1" y="139"/>
                    <a:pt x="81" y="219"/>
                  </a:cubicBezTo>
                  <a:cubicBezTo>
                    <a:pt x="107" y="245"/>
                    <a:pt x="140" y="257"/>
                    <a:pt x="171" y="257"/>
                  </a:cubicBezTo>
                  <a:cubicBezTo>
                    <a:pt x="237" y="257"/>
                    <a:pt x="301" y="206"/>
                    <a:pt x="301" y="128"/>
                  </a:cubicBezTo>
                  <a:cubicBezTo>
                    <a:pt x="300" y="58"/>
                    <a:pt x="243" y="1"/>
                    <a:pt x="173" y="1"/>
                  </a:cubicBezTo>
                  <a:cubicBezTo>
                    <a:pt x="173" y="1"/>
                    <a:pt x="172" y="1"/>
                    <a:pt x="172" y="1"/>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55"/>
            <p:cNvSpPr/>
            <p:nvPr/>
          </p:nvSpPr>
          <p:spPr>
            <a:xfrm>
              <a:off x="5198025" y="4427175"/>
              <a:ext cx="7550" cy="6450"/>
            </a:xfrm>
            <a:custGeom>
              <a:rect b="b" l="l" r="r" t="t"/>
              <a:pathLst>
                <a:path extrusionOk="0" h="258" w="302">
                  <a:moveTo>
                    <a:pt x="171" y="0"/>
                  </a:moveTo>
                  <a:cubicBezTo>
                    <a:pt x="57" y="0"/>
                    <a:pt x="0" y="138"/>
                    <a:pt x="81" y="219"/>
                  </a:cubicBezTo>
                  <a:cubicBezTo>
                    <a:pt x="107" y="245"/>
                    <a:pt x="139" y="257"/>
                    <a:pt x="171" y="257"/>
                  </a:cubicBezTo>
                  <a:cubicBezTo>
                    <a:pt x="237" y="257"/>
                    <a:pt x="301" y="205"/>
                    <a:pt x="300" y="128"/>
                  </a:cubicBezTo>
                  <a:cubicBezTo>
                    <a:pt x="300" y="57"/>
                    <a:pt x="243" y="0"/>
                    <a:pt x="173" y="0"/>
                  </a:cubicBezTo>
                  <a:cubicBezTo>
                    <a:pt x="172" y="0"/>
                    <a:pt x="172" y="0"/>
                    <a:pt x="171" y="0"/>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55"/>
            <p:cNvSpPr/>
            <p:nvPr/>
          </p:nvSpPr>
          <p:spPr>
            <a:xfrm>
              <a:off x="5153200" y="4561650"/>
              <a:ext cx="7525" cy="6425"/>
            </a:xfrm>
            <a:custGeom>
              <a:rect b="b" l="l" r="r" t="t"/>
              <a:pathLst>
                <a:path extrusionOk="0" h="257" w="301">
                  <a:moveTo>
                    <a:pt x="171" y="1"/>
                  </a:moveTo>
                  <a:cubicBezTo>
                    <a:pt x="59" y="1"/>
                    <a:pt x="1" y="137"/>
                    <a:pt x="81" y="218"/>
                  </a:cubicBezTo>
                  <a:cubicBezTo>
                    <a:pt x="107" y="244"/>
                    <a:pt x="139" y="256"/>
                    <a:pt x="171" y="256"/>
                  </a:cubicBezTo>
                  <a:cubicBezTo>
                    <a:pt x="236" y="256"/>
                    <a:pt x="298" y="206"/>
                    <a:pt x="299" y="131"/>
                  </a:cubicBezTo>
                  <a:cubicBezTo>
                    <a:pt x="300" y="59"/>
                    <a:pt x="243" y="1"/>
                    <a:pt x="171" y="1"/>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55"/>
            <p:cNvSpPr/>
            <p:nvPr/>
          </p:nvSpPr>
          <p:spPr>
            <a:xfrm>
              <a:off x="5146800" y="4580925"/>
              <a:ext cx="7525" cy="6425"/>
            </a:xfrm>
            <a:custGeom>
              <a:rect b="b" l="l" r="r" t="t"/>
              <a:pathLst>
                <a:path extrusionOk="0" h="257" w="301">
                  <a:moveTo>
                    <a:pt x="171" y="0"/>
                  </a:moveTo>
                  <a:cubicBezTo>
                    <a:pt x="57" y="0"/>
                    <a:pt x="0" y="139"/>
                    <a:pt x="81" y="220"/>
                  </a:cubicBezTo>
                  <a:cubicBezTo>
                    <a:pt x="107" y="246"/>
                    <a:pt x="139" y="257"/>
                    <a:pt x="171" y="257"/>
                  </a:cubicBezTo>
                  <a:cubicBezTo>
                    <a:pt x="237" y="257"/>
                    <a:pt x="301" y="205"/>
                    <a:pt x="300" y="128"/>
                  </a:cubicBezTo>
                  <a:cubicBezTo>
                    <a:pt x="299" y="57"/>
                    <a:pt x="241" y="0"/>
                    <a:pt x="171" y="0"/>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55"/>
            <p:cNvSpPr/>
            <p:nvPr/>
          </p:nvSpPr>
          <p:spPr>
            <a:xfrm>
              <a:off x="5159550" y="4593675"/>
              <a:ext cx="7550" cy="6475"/>
            </a:xfrm>
            <a:custGeom>
              <a:rect b="b" l="l" r="r" t="t"/>
              <a:pathLst>
                <a:path extrusionOk="0" h="259" w="302">
                  <a:moveTo>
                    <a:pt x="174" y="1"/>
                  </a:moveTo>
                  <a:cubicBezTo>
                    <a:pt x="60" y="1"/>
                    <a:pt x="1" y="138"/>
                    <a:pt x="82" y="221"/>
                  </a:cubicBezTo>
                  <a:cubicBezTo>
                    <a:pt x="108" y="247"/>
                    <a:pt x="140" y="259"/>
                    <a:pt x="172" y="259"/>
                  </a:cubicBezTo>
                  <a:cubicBezTo>
                    <a:pt x="237" y="259"/>
                    <a:pt x="301" y="208"/>
                    <a:pt x="302" y="131"/>
                  </a:cubicBezTo>
                  <a:cubicBezTo>
                    <a:pt x="302" y="60"/>
                    <a:pt x="245" y="2"/>
                    <a:pt x="174" y="1"/>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55"/>
            <p:cNvSpPr/>
            <p:nvPr/>
          </p:nvSpPr>
          <p:spPr>
            <a:xfrm>
              <a:off x="5262075" y="4619375"/>
              <a:ext cx="7550" cy="6425"/>
            </a:xfrm>
            <a:custGeom>
              <a:rect b="b" l="l" r="r" t="t"/>
              <a:pathLst>
                <a:path extrusionOk="0" h="257" w="302">
                  <a:moveTo>
                    <a:pt x="172" y="0"/>
                  </a:moveTo>
                  <a:cubicBezTo>
                    <a:pt x="58" y="0"/>
                    <a:pt x="1" y="138"/>
                    <a:pt x="81" y="219"/>
                  </a:cubicBezTo>
                  <a:cubicBezTo>
                    <a:pt x="108" y="245"/>
                    <a:pt x="140" y="256"/>
                    <a:pt x="171" y="256"/>
                  </a:cubicBezTo>
                  <a:cubicBezTo>
                    <a:pt x="238" y="256"/>
                    <a:pt x="301" y="205"/>
                    <a:pt x="301" y="128"/>
                  </a:cubicBezTo>
                  <a:cubicBezTo>
                    <a:pt x="301" y="57"/>
                    <a:pt x="243" y="0"/>
                    <a:pt x="173" y="0"/>
                  </a:cubicBezTo>
                  <a:cubicBezTo>
                    <a:pt x="173" y="0"/>
                    <a:pt x="172" y="0"/>
                    <a:pt x="172" y="0"/>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55"/>
            <p:cNvSpPr/>
            <p:nvPr/>
          </p:nvSpPr>
          <p:spPr>
            <a:xfrm>
              <a:off x="5249300" y="4619375"/>
              <a:ext cx="7500" cy="6375"/>
            </a:xfrm>
            <a:custGeom>
              <a:rect b="b" l="l" r="r" t="t"/>
              <a:pathLst>
                <a:path extrusionOk="0" h="255" w="300">
                  <a:moveTo>
                    <a:pt x="174" y="0"/>
                  </a:moveTo>
                  <a:cubicBezTo>
                    <a:pt x="173" y="0"/>
                    <a:pt x="172" y="0"/>
                    <a:pt x="171" y="0"/>
                  </a:cubicBezTo>
                  <a:cubicBezTo>
                    <a:pt x="57" y="0"/>
                    <a:pt x="1" y="138"/>
                    <a:pt x="81" y="217"/>
                  </a:cubicBezTo>
                  <a:cubicBezTo>
                    <a:pt x="107" y="243"/>
                    <a:pt x="139" y="255"/>
                    <a:pt x="170" y="255"/>
                  </a:cubicBezTo>
                  <a:cubicBezTo>
                    <a:pt x="236" y="255"/>
                    <a:pt x="299" y="204"/>
                    <a:pt x="299" y="128"/>
                  </a:cubicBezTo>
                  <a:cubicBezTo>
                    <a:pt x="299" y="57"/>
                    <a:pt x="243" y="0"/>
                    <a:pt x="174" y="0"/>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55"/>
            <p:cNvSpPr/>
            <p:nvPr/>
          </p:nvSpPr>
          <p:spPr>
            <a:xfrm>
              <a:off x="5236475" y="4619375"/>
              <a:ext cx="7550" cy="6425"/>
            </a:xfrm>
            <a:custGeom>
              <a:rect b="b" l="l" r="r" t="t"/>
              <a:pathLst>
                <a:path extrusionOk="0" h="257" w="302">
                  <a:moveTo>
                    <a:pt x="174" y="0"/>
                  </a:moveTo>
                  <a:cubicBezTo>
                    <a:pt x="173" y="0"/>
                    <a:pt x="172" y="0"/>
                    <a:pt x="171" y="0"/>
                  </a:cubicBezTo>
                  <a:cubicBezTo>
                    <a:pt x="57" y="0"/>
                    <a:pt x="1" y="139"/>
                    <a:pt x="82" y="220"/>
                  </a:cubicBezTo>
                  <a:cubicBezTo>
                    <a:pt x="108" y="245"/>
                    <a:pt x="140" y="257"/>
                    <a:pt x="171" y="257"/>
                  </a:cubicBezTo>
                  <a:cubicBezTo>
                    <a:pt x="237" y="257"/>
                    <a:pt x="301" y="205"/>
                    <a:pt x="300" y="128"/>
                  </a:cubicBezTo>
                  <a:cubicBezTo>
                    <a:pt x="300" y="57"/>
                    <a:pt x="244" y="0"/>
                    <a:pt x="174" y="0"/>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55"/>
            <p:cNvSpPr/>
            <p:nvPr/>
          </p:nvSpPr>
          <p:spPr>
            <a:xfrm>
              <a:off x="5306950" y="4600100"/>
              <a:ext cx="7525" cy="6475"/>
            </a:xfrm>
            <a:custGeom>
              <a:rect b="b" l="l" r="r" t="t"/>
              <a:pathLst>
                <a:path extrusionOk="0" h="259" w="301">
                  <a:moveTo>
                    <a:pt x="172" y="0"/>
                  </a:moveTo>
                  <a:cubicBezTo>
                    <a:pt x="57" y="2"/>
                    <a:pt x="1" y="139"/>
                    <a:pt x="81" y="220"/>
                  </a:cubicBezTo>
                  <a:cubicBezTo>
                    <a:pt x="107" y="246"/>
                    <a:pt x="139" y="258"/>
                    <a:pt x="171" y="258"/>
                  </a:cubicBezTo>
                  <a:cubicBezTo>
                    <a:pt x="237" y="258"/>
                    <a:pt x="300" y="207"/>
                    <a:pt x="300" y="130"/>
                  </a:cubicBezTo>
                  <a:cubicBezTo>
                    <a:pt x="300" y="58"/>
                    <a:pt x="243" y="0"/>
                    <a:pt x="172" y="0"/>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55"/>
            <p:cNvSpPr/>
            <p:nvPr/>
          </p:nvSpPr>
          <p:spPr>
            <a:xfrm>
              <a:off x="5300525" y="4606550"/>
              <a:ext cx="7525" cy="6425"/>
            </a:xfrm>
            <a:custGeom>
              <a:rect b="b" l="l" r="r" t="t"/>
              <a:pathLst>
                <a:path extrusionOk="0" h="257" w="301">
                  <a:moveTo>
                    <a:pt x="173" y="0"/>
                  </a:moveTo>
                  <a:cubicBezTo>
                    <a:pt x="172" y="0"/>
                    <a:pt x="172" y="0"/>
                    <a:pt x="171" y="0"/>
                  </a:cubicBezTo>
                  <a:cubicBezTo>
                    <a:pt x="57" y="0"/>
                    <a:pt x="0" y="139"/>
                    <a:pt x="82" y="219"/>
                  </a:cubicBezTo>
                  <a:cubicBezTo>
                    <a:pt x="108" y="245"/>
                    <a:pt x="140" y="256"/>
                    <a:pt x="171" y="256"/>
                  </a:cubicBezTo>
                  <a:cubicBezTo>
                    <a:pt x="237" y="256"/>
                    <a:pt x="301" y="204"/>
                    <a:pt x="301" y="127"/>
                  </a:cubicBezTo>
                  <a:cubicBezTo>
                    <a:pt x="300" y="57"/>
                    <a:pt x="243" y="0"/>
                    <a:pt x="173" y="0"/>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55"/>
            <p:cNvSpPr/>
            <p:nvPr/>
          </p:nvSpPr>
          <p:spPr>
            <a:xfrm>
              <a:off x="5300525" y="4619375"/>
              <a:ext cx="7525" cy="6425"/>
            </a:xfrm>
            <a:custGeom>
              <a:rect b="b" l="l" r="r" t="t"/>
              <a:pathLst>
                <a:path extrusionOk="0" h="257" w="301">
                  <a:moveTo>
                    <a:pt x="173" y="0"/>
                  </a:moveTo>
                  <a:cubicBezTo>
                    <a:pt x="172" y="0"/>
                    <a:pt x="172" y="0"/>
                    <a:pt x="171" y="0"/>
                  </a:cubicBezTo>
                  <a:cubicBezTo>
                    <a:pt x="57" y="0"/>
                    <a:pt x="0" y="139"/>
                    <a:pt x="82" y="219"/>
                  </a:cubicBezTo>
                  <a:cubicBezTo>
                    <a:pt x="109" y="245"/>
                    <a:pt x="141" y="256"/>
                    <a:pt x="172" y="256"/>
                  </a:cubicBezTo>
                  <a:cubicBezTo>
                    <a:pt x="238" y="256"/>
                    <a:pt x="301" y="205"/>
                    <a:pt x="301" y="128"/>
                  </a:cubicBezTo>
                  <a:cubicBezTo>
                    <a:pt x="300" y="57"/>
                    <a:pt x="243" y="0"/>
                    <a:pt x="173" y="0"/>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55"/>
            <p:cNvSpPr/>
            <p:nvPr/>
          </p:nvSpPr>
          <p:spPr>
            <a:xfrm>
              <a:off x="5287700" y="4619375"/>
              <a:ext cx="7525" cy="6425"/>
            </a:xfrm>
            <a:custGeom>
              <a:rect b="b" l="l" r="r" t="t"/>
              <a:pathLst>
                <a:path extrusionOk="0" h="257" w="301">
                  <a:moveTo>
                    <a:pt x="175" y="0"/>
                  </a:moveTo>
                  <a:cubicBezTo>
                    <a:pt x="175" y="0"/>
                    <a:pt x="174" y="0"/>
                    <a:pt x="173" y="0"/>
                  </a:cubicBezTo>
                  <a:cubicBezTo>
                    <a:pt x="173" y="0"/>
                    <a:pt x="172" y="0"/>
                    <a:pt x="172" y="0"/>
                  </a:cubicBezTo>
                  <a:cubicBezTo>
                    <a:pt x="57" y="0"/>
                    <a:pt x="1" y="138"/>
                    <a:pt x="81" y="219"/>
                  </a:cubicBezTo>
                  <a:cubicBezTo>
                    <a:pt x="107" y="245"/>
                    <a:pt x="140" y="256"/>
                    <a:pt x="171" y="256"/>
                  </a:cubicBezTo>
                  <a:cubicBezTo>
                    <a:pt x="237" y="256"/>
                    <a:pt x="301" y="205"/>
                    <a:pt x="301" y="128"/>
                  </a:cubicBezTo>
                  <a:cubicBezTo>
                    <a:pt x="301" y="57"/>
                    <a:pt x="244" y="0"/>
                    <a:pt x="175" y="0"/>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55"/>
            <p:cNvSpPr/>
            <p:nvPr/>
          </p:nvSpPr>
          <p:spPr>
            <a:xfrm>
              <a:off x="5326150" y="4452775"/>
              <a:ext cx="7525" cy="6450"/>
            </a:xfrm>
            <a:custGeom>
              <a:rect b="b" l="l" r="r" t="t"/>
              <a:pathLst>
                <a:path extrusionOk="0" h="258" w="301">
                  <a:moveTo>
                    <a:pt x="172" y="1"/>
                  </a:moveTo>
                  <a:cubicBezTo>
                    <a:pt x="57" y="1"/>
                    <a:pt x="0" y="139"/>
                    <a:pt x="81" y="219"/>
                  </a:cubicBezTo>
                  <a:cubicBezTo>
                    <a:pt x="107" y="246"/>
                    <a:pt x="139" y="257"/>
                    <a:pt x="171" y="257"/>
                  </a:cubicBezTo>
                  <a:cubicBezTo>
                    <a:pt x="237" y="257"/>
                    <a:pt x="301" y="206"/>
                    <a:pt x="301" y="129"/>
                  </a:cubicBezTo>
                  <a:cubicBezTo>
                    <a:pt x="300" y="57"/>
                    <a:pt x="243" y="1"/>
                    <a:pt x="173" y="1"/>
                  </a:cubicBezTo>
                  <a:cubicBezTo>
                    <a:pt x="173" y="1"/>
                    <a:pt x="172" y="1"/>
                    <a:pt x="172" y="1"/>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55"/>
            <p:cNvSpPr/>
            <p:nvPr/>
          </p:nvSpPr>
          <p:spPr>
            <a:xfrm>
              <a:off x="5319725" y="4446375"/>
              <a:ext cx="7550" cy="6425"/>
            </a:xfrm>
            <a:custGeom>
              <a:rect b="b" l="l" r="r" t="t"/>
              <a:pathLst>
                <a:path extrusionOk="0" h="257" w="302">
                  <a:moveTo>
                    <a:pt x="172" y="0"/>
                  </a:moveTo>
                  <a:cubicBezTo>
                    <a:pt x="58" y="0"/>
                    <a:pt x="1" y="138"/>
                    <a:pt x="82" y="219"/>
                  </a:cubicBezTo>
                  <a:cubicBezTo>
                    <a:pt x="108" y="245"/>
                    <a:pt x="140" y="257"/>
                    <a:pt x="171" y="257"/>
                  </a:cubicBezTo>
                  <a:cubicBezTo>
                    <a:pt x="238" y="257"/>
                    <a:pt x="301" y="205"/>
                    <a:pt x="301" y="128"/>
                  </a:cubicBezTo>
                  <a:cubicBezTo>
                    <a:pt x="300" y="57"/>
                    <a:pt x="244" y="0"/>
                    <a:pt x="174" y="0"/>
                  </a:cubicBezTo>
                  <a:cubicBezTo>
                    <a:pt x="173" y="0"/>
                    <a:pt x="173" y="0"/>
                    <a:pt x="172" y="0"/>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55"/>
            <p:cNvSpPr/>
            <p:nvPr/>
          </p:nvSpPr>
          <p:spPr>
            <a:xfrm>
              <a:off x="5313375" y="4439950"/>
              <a:ext cx="7475" cy="6400"/>
            </a:xfrm>
            <a:custGeom>
              <a:rect b="b" l="l" r="r" t="t"/>
              <a:pathLst>
                <a:path extrusionOk="0" h="256" w="299">
                  <a:moveTo>
                    <a:pt x="171" y="1"/>
                  </a:moveTo>
                  <a:cubicBezTo>
                    <a:pt x="58" y="1"/>
                    <a:pt x="0" y="137"/>
                    <a:pt x="80" y="217"/>
                  </a:cubicBezTo>
                  <a:cubicBezTo>
                    <a:pt x="106" y="244"/>
                    <a:pt x="139" y="256"/>
                    <a:pt x="170" y="256"/>
                  </a:cubicBezTo>
                  <a:cubicBezTo>
                    <a:pt x="235" y="256"/>
                    <a:pt x="297" y="206"/>
                    <a:pt x="299" y="130"/>
                  </a:cubicBezTo>
                  <a:cubicBezTo>
                    <a:pt x="299" y="59"/>
                    <a:pt x="242" y="1"/>
                    <a:pt x="171" y="1"/>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55"/>
            <p:cNvSpPr/>
            <p:nvPr/>
          </p:nvSpPr>
          <p:spPr>
            <a:xfrm>
              <a:off x="5287700" y="4427175"/>
              <a:ext cx="7525" cy="6425"/>
            </a:xfrm>
            <a:custGeom>
              <a:rect b="b" l="l" r="r" t="t"/>
              <a:pathLst>
                <a:path extrusionOk="0" h="257" w="301">
                  <a:moveTo>
                    <a:pt x="172" y="0"/>
                  </a:moveTo>
                  <a:cubicBezTo>
                    <a:pt x="57" y="0"/>
                    <a:pt x="1" y="138"/>
                    <a:pt x="81" y="219"/>
                  </a:cubicBezTo>
                  <a:cubicBezTo>
                    <a:pt x="107" y="245"/>
                    <a:pt x="140" y="257"/>
                    <a:pt x="171" y="257"/>
                  </a:cubicBezTo>
                  <a:cubicBezTo>
                    <a:pt x="237" y="257"/>
                    <a:pt x="301" y="205"/>
                    <a:pt x="301" y="128"/>
                  </a:cubicBezTo>
                  <a:cubicBezTo>
                    <a:pt x="301" y="57"/>
                    <a:pt x="243" y="0"/>
                    <a:pt x="173" y="0"/>
                  </a:cubicBezTo>
                  <a:cubicBezTo>
                    <a:pt x="173" y="0"/>
                    <a:pt x="172" y="0"/>
                    <a:pt x="172" y="0"/>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55"/>
            <p:cNvSpPr/>
            <p:nvPr/>
          </p:nvSpPr>
          <p:spPr>
            <a:xfrm>
              <a:off x="5287700" y="4414350"/>
              <a:ext cx="7525" cy="6425"/>
            </a:xfrm>
            <a:custGeom>
              <a:rect b="b" l="l" r="r" t="t"/>
              <a:pathLst>
                <a:path extrusionOk="0" h="257" w="301">
                  <a:moveTo>
                    <a:pt x="172" y="0"/>
                  </a:moveTo>
                  <a:cubicBezTo>
                    <a:pt x="57" y="0"/>
                    <a:pt x="1" y="138"/>
                    <a:pt x="81" y="219"/>
                  </a:cubicBezTo>
                  <a:cubicBezTo>
                    <a:pt x="107" y="245"/>
                    <a:pt x="140" y="256"/>
                    <a:pt x="171" y="256"/>
                  </a:cubicBezTo>
                  <a:cubicBezTo>
                    <a:pt x="237" y="256"/>
                    <a:pt x="301" y="205"/>
                    <a:pt x="301" y="128"/>
                  </a:cubicBezTo>
                  <a:cubicBezTo>
                    <a:pt x="300" y="57"/>
                    <a:pt x="243" y="0"/>
                    <a:pt x="173" y="0"/>
                  </a:cubicBezTo>
                  <a:cubicBezTo>
                    <a:pt x="173" y="0"/>
                    <a:pt x="172" y="0"/>
                    <a:pt x="172" y="0"/>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55"/>
            <p:cNvSpPr/>
            <p:nvPr/>
          </p:nvSpPr>
          <p:spPr>
            <a:xfrm>
              <a:off x="5198025" y="4414350"/>
              <a:ext cx="7550" cy="6425"/>
            </a:xfrm>
            <a:custGeom>
              <a:rect b="b" l="l" r="r" t="t"/>
              <a:pathLst>
                <a:path extrusionOk="0" h="257" w="302">
                  <a:moveTo>
                    <a:pt x="171" y="0"/>
                  </a:moveTo>
                  <a:cubicBezTo>
                    <a:pt x="57" y="0"/>
                    <a:pt x="0" y="138"/>
                    <a:pt x="81" y="219"/>
                  </a:cubicBezTo>
                  <a:cubicBezTo>
                    <a:pt x="107" y="245"/>
                    <a:pt x="139" y="256"/>
                    <a:pt x="171" y="256"/>
                  </a:cubicBezTo>
                  <a:cubicBezTo>
                    <a:pt x="237" y="256"/>
                    <a:pt x="301" y="205"/>
                    <a:pt x="300" y="128"/>
                  </a:cubicBezTo>
                  <a:cubicBezTo>
                    <a:pt x="299" y="57"/>
                    <a:pt x="243" y="0"/>
                    <a:pt x="173" y="0"/>
                  </a:cubicBezTo>
                  <a:cubicBezTo>
                    <a:pt x="172" y="0"/>
                    <a:pt x="172" y="0"/>
                    <a:pt x="171" y="0"/>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55"/>
            <p:cNvSpPr/>
            <p:nvPr/>
          </p:nvSpPr>
          <p:spPr>
            <a:xfrm>
              <a:off x="5230050" y="4407925"/>
              <a:ext cx="7525" cy="6450"/>
            </a:xfrm>
            <a:custGeom>
              <a:rect b="b" l="l" r="r" t="t"/>
              <a:pathLst>
                <a:path extrusionOk="0" h="258" w="301">
                  <a:moveTo>
                    <a:pt x="172" y="1"/>
                  </a:moveTo>
                  <a:cubicBezTo>
                    <a:pt x="58" y="1"/>
                    <a:pt x="0" y="137"/>
                    <a:pt x="81" y="219"/>
                  </a:cubicBezTo>
                  <a:cubicBezTo>
                    <a:pt x="107" y="245"/>
                    <a:pt x="139" y="257"/>
                    <a:pt x="171" y="257"/>
                  </a:cubicBezTo>
                  <a:cubicBezTo>
                    <a:pt x="237" y="257"/>
                    <a:pt x="300" y="207"/>
                    <a:pt x="301" y="130"/>
                  </a:cubicBezTo>
                  <a:cubicBezTo>
                    <a:pt x="301" y="58"/>
                    <a:pt x="244" y="1"/>
                    <a:pt x="173" y="1"/>
                  </a:cubicBezTo>
                  <a:cubicBezTo>
                    <a:pt x="173" y="1"/>
                    <a:pt x="172" y="1"/>
                    <a:pt x="172" y="1"/>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55"/>
            <p:cNvSpPr/>
            <p:nvPr/>
          </p:nvSpPr>
          <p:spPr>
            <a:xfrm>
              <a:off x="5217275" y="4407925"/>
              <a:ext cx="7500" cy="6400"/>
            </a:xfrm>
            <a:custGeom>
              <a:rect b="b" l="l" r="r" t="t"/>
              <a:pathLst>
                <a:path extrusionOk="0" h="256" w="300">
                  <a:moveTo>
                    <a:pt x="171" y="1"/>
                  </a:moveTo>
                  <a:cubicBezTo>
                    <a:pt x="58" y="1"/>
                    <a:pt x="1" y="137"/>
                    <a:pt x="80" y="218"/>
                  </a:cubicBezTo>
                  <a:cubicBezTo>
                    <a:pt x="106" y="244"/>
                    <a:pt x="138" y="256"/>
                    <a:pt x="170" y="256"/>
                  </a:cubicBezTo>
                  <a:cubicBezTo>
                    <a:pt x="235" y="256"/>
                    <a:pt x="298" y="206"/>
                    <a:pt x="299" y="130"/>
                  </a:cubicBezTo>
                  <a:cubicBezTo>
                    <a:pt x="300" y="58"/>
                    <a:pt x="242" y="1"/>
                    <a:pt x="171" y="1"/>
                  </a:cubicBezTo>
                  <a:close/>
                </a:path>
              </a:pathLst>
            </a:custGeom>
            <a:solidFill>
              <a:srgbClr val="5143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55"/>
            <p:cNvSpPr/>
            <p:nvPr/>
          </p:nvSpPr>
          <p:spPr>
            <a:xfrm>
              <a:off x="5192700" y="4465575"/>
              <a:ext cx="115350" cy="115375"/>
            </a:xfrm>
            <a:custGeom>
              <a:rect b="b" l="l" r="r" t="t"/>
              <a:pathLst>
                <a:path extrusionOk="0" h="4615" w="4614">
                  <a:moveTo>
                    <a:pt x="2308" y="1538"/>
                  </a:moveTo>
                  <a:cubicBezTo>
                    <a:pt x="2407" y="1538"/>
                    <a:pt x="2506" y="1557"/>
                    <a:pt x="2601" y="1596"/>
                  </a:cubicBezTo>
                  <a:cubicBezTo>
                    <a:pt x="2888" y="1717"/>
                    <a:pt x="3076" y="1996"/>
                    <a:pt x="3076" y="2308"/>
                  </a:cubicBezTo>
                  <a:cubicBezTo>
                    <a:pt x="3075" y="2732"/>
                    <a:pt x="2731" y="3075"/>
                    <a:pt x="2308" y="3076"/>
                  </a:cubicBezTo>
                  <a:cubicBezTo>
                    <a:pt x="1996" y="3076"/>
                    <a:pt x="1716" y="2889"/>
                    <a:pt x="1597" y="2601"/>
                  </a:cubicBezTo>
                  <a:cubicBezTo>
                    <a:pt x="1477" y="2314"/>
                    <a:pt x="1543" y="1983"/>
                    <a:pt x="1763" y="1763"/>
                  </a:cubicBezTo>
                  <a:cubicBezTo>
                    <a:pt x="1911" y="1616"/>
                    <a:pt x="2108" y="1538"/>
                    <a:pt x="2308" y="1538"/>
                  </a:cubicBezTo>
                  <a:close/>
                  <a:moveTo>
                    <a:pt x="2308" y="1"/>
                  </a:moveTo>
                  <a:cubicBezTo>
                    <a:pt x="1034" y="1"/>
                    <a:pt x="0" y="1033"/>
                    <a:pt x="0" y="2308"/>
                  </a:cubicBezTo>
                  <a:cubicBezTo>
                    <a:pt x="0" y="3581"/>
                    <a:pt x="1034" y="4614"/>
                    <a:pt x="2308" y="4614"/>
                  </a:cubicBezTo>
                  <a:cubicBezTo>
                    <a:pt x="3581" y="4613"/>
                    <a:pt x="4614" y="3581"/>
                    <a:pt x="4614" y="2308"/>
                  </a:cubicBezTo>
                  <a:cubicBezTo>
                    <a:pt x="4614" y="1034"/>
                    <a:pt x="3581" y="1"/>
                    <a:pt x="230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55"/>
            <p:cNvSpPr/>
            <p:nvPr/>
          </p:nvSpPr>
          <p:spPr>
            <a:xfrm>
              <a:off x="5436125" y="4555275"/>
              <a:ext cx="12850" cy="89700"/>
            </a:xfrm>
            <a:custGeom>
              <a:rect b="b" l="l" r="r" t="t"/>
              <a:pathLst>
                <a:path extrusionOk="0" h="3588" w="514">
                  <a:moveTo>
                    <a:pt x="257" y="0"/>
                  </a:moveTo>
                  <a:cubicBezTo>
                    <a:pt x="116" y="0"/>
                    <a:pt x="2" y="114"/>
                    <a:pt x="2" y="256"/>
                  </a:cubicBezTo>
                  <a:lnTo>
                    <a:pt x="2" y="3331"/>
                  </a:lnTo>
                  <a:cubicBezTo>
                    <a:pt x="1" y="3472"/>
                    <a:pt x="116" y="3588"/>
                    <a:pt x="259" y="3588"/>
                  </a:cubicBezTo>
                  <a:cubicBezTo>
                    <a:pt x="400" y="3588"/>
                    <a:pt x="514" y="3472"/>
                    <a:pt x="513" y="3331"/>
                  </a:cubicBezTo>
                  <a:lnTo>
                    <a:pt x="513" y="256"/>
                  </a:lnTo>
                  <a:cubicBezTo>
                    <a:pt x="513" y="114"/>
                    <a:pt x="399" y="0"/>
                    <a:pt x="25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55"/>
            <p:cNvSpPr/>
            <p:nvPr/>
          </p:nvSpPr>
          <p:spPr>
            <a:xfrm>
              <a:off x="5436125" y="4651375"/>
              <a:ext cx="12850" cy="32075"/>
            </a:xfrm>
            <a:custGeom>
              <a:rect b="b" l="l" r="r" t="t"/>
              <a:pathLst>
                <a:path extrusionOk="0" h="1283" w="514">
                  <a:moveTo>
                    <a:pt x="257" y="0"/>
                  </a:moveTo>
                  <a:cubicBezTo>
                    <a:pt x="116" y="0"/>
                    <a:pt x="2" y="114"/>
                    <a:pt x="2" y="255"/>
                  </a:cubicBezTo>
                  <a:lnTo>
                    <a:pt x="2" y="1025"/>
                  </a:lnTo>
                  <a:cubicBezTo>
                    <a:pt x="1" y="1167"/>
                    <a:pt x="116" y="1283"/>
                    <a:pt x="259" y="1283"/>
                  </a:cubicBezTo>
                  <a:cubicBezTo>
                    <a:pt x="400" y="1282"/>
                    <a:pt x="514" y="1167"/>
                    <a:pt x="513" y="1025"/>
                  </a:cubicBezTo>
                  <a:lnTo>
                    <a:pt x="513" y="255"/>
                  </a:lnTo>
                  <a:cubicBezTo>
                    <a:pt x="513" y="114"/>
                    <a:pt x="399" y="0"/>
                    <a:pt x="25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55"/>
            <p:cNvSpPr/>
            <p:nvPr/>
          </p:nvSpPr>
          <p:spPr>
            <a:xfrm>
              <a:off x="5429750" y="4638550"/>
              <a:ext cx="25625" cy="19225"/>
            </a:xfrm>
            <a:custGeom>
              <a:rect b="b" l="l" r="r" t="t"/>
              <a:pathLst>
                <a:path extrusionOk="0" h="769" w="1025">
                  <a:moveTo>
                    <a:pt x="1" y="0"/>
                  </a:moveTo>
                  <a:lnTo>
                    <a:pt x="1" y="768"/>
                  </a:lnTo>
                  <a:lnTo>
                    <a:pt x="1024" y="768"/>
                  </a:lnTo>
                  <a:lnTo>
                    <a:pt x="1024"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55"/>
            <p:cNvSpPr/>
            <p:nvPr/>
          </p:nvSpPr>
          <p:spPr>
            <a:xfrm>
              <a:off x="5229600" y="4504025"/>
              <a:ext cx="40025" cy="38450"/>
            </a:xfrm>
            <a:custGeom>
              <a:rect b="b" l="l" r="r" t="t"/>
              <a:pathLst>
                <a:path extrusionOk="0" h="1538" w="1601">
                  <a:moveTo>
                    <a:pt x="829" y="1"/>
                  </a:moveTo>
                  <a:cubicBezTo>
                    <a:pt x="518" y="1"/>
                    <a:pt x="240" y="188"/>
                    <a:pt x="121" y="474"/>
                  </a:cubicBezTo>
                  <a:cubicBezTo>
                    <a:pt x="1" y="762"/>
                    <a:pt x="67" y="1092"/>
                    <a:pt x="287" y="1313"/>
                  </a:cubicBezTo>
                  <a:cubicBezTo>
                    <a:pt x="434" y="1460"/>
                    <a:pt x="630" y="1538"/>
                    <a:pt x="831" y="1538"/>
                  </a:cubicBezTo>
                  <a:cubicBezTo>
                    <a:pt x="929" y="1538"/>
                    <a:pt x="1029" y="1519"/>
                    <a:pt x="1124" y="1480"/>
                  </a:cubicBezTo>
                  <a:cubicBezTo>
                    <a:pt x="1412" y="1360"/>
                    <a:pt x="1599" y="1081"/>
                    <a:pt x="1600" y="770"/>
                  </a:cubicBezTo>
                  <a:cubicBezTo>
                    <a:pt x="1600" y="346"/>
                    <a:pt x="1256" y="1"/>
                    <a:pt x="832" y="1"/>
                  </a:cubicBezTo>
                  <a:cubicBezTo>
                    <a:pt x="831" y="1"/>
                    <a:pt x="830" y="1"/>
                    <a:pt x="82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6" name="Google Shape;2616;p55"/>
          <p:cNvGrpSpPr/>
          <p:nvPr/>
        </p:nvGrpSpPr>
        <p:grpSpPr>
          <a:xfrm>
            <a:off x="6166857" y="4226888"/>
            <a:ext cx="358800" cy="377975"/>
            <a:chOff x="5612325" y="4344750"/>
            <a:chExt cx="358800" cy="377975"/>
          </a:xfrm>
        </p:grpSpPr>
        <p:sp>
          <p:nvSpPr>
            <p:cNvPr id="2617" name="Google Shape;2617;p55"/>
            <p:cNvSpPr/>
            <p:nvPr/>
          </p:nvSpPr>
          <p:spPr>
            <a:xfrm>
              <a:off x="5612325" y="4344750"/>
              <a:ext cx="358800" cy="166575"/>
            </a:xfrm>
            <a:custGeom>
              <a:rect b="b" l="l" r="r" t="t"/>
              <a:pathLst>
                <a:path extrusionOk="0" h="6663" w="14352">
                  <a:moveTo>
                    <a:pt x="0" y="1"/>
                  </a:moveTo>
                  <a:lnTo>
                    <a:pt x="0" y="6663"/>
                  </a:lnTo>
                  <a:lnTo>
                    <a:pt x="14351" y="6663"/>
                  </a:lnTo>
                  <a:lnTo>
                    <a:pt x="1435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55"/>
            <p:cNvSpPr/>
            <p:nvPr/>
          </p:nvSpPr>
          <p:spPr>
            <a:xfrm>
              <a:off x="5913450" y="4466475"/>
              <a:ext cx="25625" cy="25650"/>
            </a:xfrm>
            <a:custGeom>
              <a:rect b="b" l="l" r="r" t="t"/>
              <a:pathLst>
                <a:path extrusionOk="0" h="1026" w="1025">
                  <a:moveTo>
                    <a:pt x="255" y="0"/>
                  </a:moveTo>
                  <a:lnTo>
                    <a:pt x="0" y="257"/>
                  </a:lnTo>
                  <a:lnTo>
                    <a:pt x="0" y="770"/>
                  </a:lnTo>
                  <a:lnTo>
                    <a:pt x="255" y="1025"/>
                  </a:lnTo>
                  <a:lnTo>
                    <a:pt x="768" y="1025"/>
                  </a:lnTo>
                  <a:lnTo>
                    <a:pt x="1025" y="770"/>
                  </a:lnTo>
                  <a:lnTo>
                    <a:pt x="1025" y="257"/>
                  </a:lnTo>
                  <a:lnTo>
                    <a:pt x="76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55"/>
            <p:cNvSpPr/>
            <p:nvPr/>
          </p:nvSpPr>
          <p:spPr>
            <a:xfrm>
              <a:off x="5868575" y="4466475"/>
              <a:ext cx="25650" cy="25650"/>
            </a:xfrm>
            <a:custGeom>
              <a:rect b="b" l="l" r="r" t="t"/>
              <a:pathLst>
                <a:path extrusionOk="0" h="1026" w="1026">
                  <a:moveTo>
                    <a:pt x="257" y="0"/>
                  </a:moveTo>
                  <a:lnTo>
                    <a:pt x="1" y="257"/>
                  </a:lnTo>
                  <a:lnTo>
                    <a:pt x="1" y="770"/>
                  </a:lnTo>
                  <a:lnTo>
                    <a:pt x="257" y="1025"/>
                  </a:lnTo>
                  <a:lnTo>
                    <a:pt x="769" y="1025"/>
                  </a:lnTo>
                  <a:lnTo>
                    <a:pt x="1026" y="770"/>
                  </a:lnTo>
                  <a:lnTo>
                    <a:pt x="1026" y="257"/>
                  </a:lnTo>
                  <a:lnTo>
                    <a:pt x="76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55"/>
            <p:cNvSpPr/>
            <p:nvPr/>
          </p:nvSpPr>
          <p:spPr>
            <a:xfrm>
              <a:off x="5823725" y="4466475"/>
              <a:ext cx="25675" cy="25650"/>
            </a:xfrm>
            <a:custGeom>
              <a:rect b="b" l="l" r="r" t="t"/>
              <a:pathLst>
                <a:path extrusionOk="0" h="1026" w="1027">
                  <a:moveTo>
                    <a:pt x="257" y="0"/>
                  </a:moveTo>
                  <a:lnTo>
                    <a:pt x="0" y="257"/>
                  </a:lnTo>
                  <a:lnTo>
                    <a:pt x="0" y="770"/>
                  </a:lnTo>
                  <a:lnTo>
                    <a:pt x="257" y="1025"/>
                  </a:lnTo>
                  <a:lnTo>
                    <a:pt x="770" y="1025"/>
                  </a:lnTo>
                  <a:lnTo>
                    <a:pt x="1026" y="770"/>
                  </a:lnTo>
                  <a:lnTo>
                    <a:pt x="1026" y="257"/>
                  </a:lnTo>
                  <a:lnTo>
                    <a:pt x="77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55"/>
            <p:cNvSpPr/>
            <p:nvPr/>
          </p:nvSpPr>
          <p:spPr>
            <a:xfrm>
              <a:off x="5778900" y="4466475"/>
              <a:ext cx="25650" cy="25650"/>
            </a:xfrm>
            <a:custGeom>
              <a:rect b="b" l="l" r="r" t="t"/>
              <a:pathLst>
                <a:path extrusionOk="0" h="1026" w="1026">
                  <a:moveTo>
                    <a:pt x="257" y="0"/>
                  </a:moveTo>
                  <a:lnTo>
                    <a:pt x="0" y="257"/>
                  </a:lnTo>
                  <a:lnTo>
                    <a:pt x="0" y="770"/>
                  </a:lnTo>
                  <a:lnTo>
                    <a:pt x="257" y="1025"/>
                  </a:lnTo>
                  <a:lnTo>
                    <a:pt x="769" y="1025"/>
                  </a:lnTo>
                  <a:lnTo>
                    <a:pt x="1025" y="770"/>
                  </a:lnTo>
                  <a:lnTo>
                    <a:pt x="1025" y="257"/>
                  </a:lnTo>
                  <a:lnTo>
                    <a:pt x="76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55"/>
            <p:cNvSpPr/>
            <p:nvPr/>
          </p:nvSpPr>
          <p:spPr>
            <a:xfrm>
              <a:off x="5734025" y="4466475"/>
              <a:ext cx="25650" cy="25650"/>
            </a:xfrm>
            <a:custGeom>
              <a:rect b="b" l="l" r="r" t="t"/>
              <a:pathLst>
                <a:path extrusionOk="0" h="1026" w="1026">
                  <a:moveTo>
                    <a:pt x="257" y="0"/>
                  </a:moveTo>
                  <a:lnTo>
                    <a:pt x="1" y="257"/>
                  </a:lnTo>
                  <a:lnTo>
                    <a:pt x="1" y="770"/>
                  </a:lnTo>
                  <a:lnTo>
                    <a:pt x="257" y="1025"/>
                  </a:lnTo>
                  <a:lnTo>
                    <a:pt x="770" y="1025"/>
                  </a:lnTo>
                  <a:lnTo>
                    <a:pt x="1026" y="770"/>
                  </a:lnTo>
                  <a:lnTo>
                    <a:pt x="1026" y="257"/>
                  </a:lnTo>
                  <a:lnTo>
                    <a:pt x="77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55"/>
            <p:cNvSpPr/>
            <p:nvPr/>
          </p:nvSpPr>
          <p:spPr>
            <a:xfrm>
              <a:off x="5689200" y="4466475"/>
              <a:ext cx="25675" cy="25650"/>
            </a:xfrm>
            <a:custGeom>
              <a:rect b="b" l="l" r="r" t="t"/>
              <a:pathLst>
                <a:path extrusionOk="0" h="1026" w="1027">
                  <a:moveTo>
                    <a:pt x="256" y="0"/>
                  </a:moveTo>
                  <a:lnTo>
                    <a:pt x="1" y="257"/>
                  </a:lnTo>
                  <a:lnTo>
                    <a:pt x="1" y="770"/>
                  </a:lnTo>
                  <a:lnTo>
                    <a:pt x="256" y="1025"/>
                  </a:lnTo>
                  <a:lnTo>
                    <a:pt x="770" y="1025"/>
                  </a:lnTo>
                  <a:lnTo>
                    <a:pt x="1027" y="770"/>
                  </a:lnTo>
                  <a:lnTo>
                    <a:pt x="1027" y="257"/>
                  </a:lnTo>
                  <a:lnTo>
                    <a:pt x="77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55"/>
            <p:cNvSpPr/>
            <p:nvPr/>
          </p:nvSpPr>
          <p:spPr>
            <a:xfrm>
              <a:off x="5644350" y="4466475"/>
              <a:ext cx="25650" cy="25650"/>
            </a:xfrm>
            <a:custGeom>
              <a:rect b="b" l="l" r="r" t="t"/>
              <a:pathLst>
                <a:path extrusionOk="0" h="1026" w="1026">
                  <a:moveTo>
                    <a:pt x="257" y="0"/>
                  </a:moveTo>
                  <a:lnTo>
                    <a:pt x="1" y="257"/>
                  </a:lnTo>
                  <a:lnTo>
                    <a:pt x="1" y="770"/>
                  </a:lnTo>
                  <a:lnTo>
                    <a:pt x="257" y="1025"/>
                  </a:lnTo>
                  <a:lnTo>
                    <a:pt x="769" y="1025"/>
                  </a:lnTo>
                  <a:lnTo>
                    <a:pt x="1025" y="770"/>
                  </a:lnTo>
                  <a:lnTo>
                    <a:pt x="1025" y="257"/>
                  </a:lnTo>
                  <a:lnTo>
                    <a:pt x="76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55"/>
            <p:cNvSpPr/>
            <p:nvPr/>
          </p:nvSpPr>
          <p:spPr>
            <a:xfrm>
              <a:off x="5913450" y="4421650"/>
              <a:ext cx="25625" cy="25650"/>
            </a:xfrm>
            <a:custGeom>
              <a:rect b="b" l="l" r="r" t="t"/>
              <a:pathLst>
                <a:path extrusionOk="0" h="1026" w="1025">
                  <a:moveTo>
                    <a:pt x="255" y="0"/>
                  </a:moveTo>
                  <a:lnTo>
                    <a:pt x="0" y="256"/>
                  </a:lnTo>
                  <a:lnTo>
                    <a:pt x="0" y="769"/>
                  </a:lnTo>
                  <a:lnTo>
                    <a:pt x="255" y="1025"/>
                  </a:lnTo>
                  <a:lnTo>
                    <a:pt x="768" y="1025"/>
                  </a:lnTo>
                  <a:lnTo>
                    <a:pt x="1025" y="769"/>
                  </a:lnTo>
                  <a:lnTo>
                    <a:pt x="1025" y="256"/>
                  </a:lnTo>
                  <a:lnTo>
                    <a:pt x="76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55"/>
            <p:cNvSpPr/>
            <p:nvPr/>
          </p:nvSpPr>
          <p:spPr>
            <a:xfrm>
              <a:off x="5868575" y="4421650"/>
              <a:ext cx="25650" cy="25650"/>
            </a:xfrm>
            <a:custGeom>
              <a:rect b="b" l="l" r="r" t="t"/>
              <a:pathLst>
                <a:path extrusionOk="0" h="1026" w="1026">
                  <a:moveTo>
                    <a:pt x="257" y="0"/>
                  </a:moveTo>
                  <a:lnTo>
                    <a:pt x="1" y="256"/>
                  </a:lnTo>
                  <a:lnTo>
                    <a:pt x="1" y="769"/>
                  </a:lnTo>
                  <a:lnTo>
                    <a:pt x="257" y="1025"/>
                  </a:lnTo>
                  <a:lnTo>
                    <a:pt x="769" y="1025"/>
                  </a:lnTo>
                  <a:lnTo>
                    <a:pt x="1026" y="769"/>
                  </a:lnTo>
                  <a:lnTo>
                    <a:pt x="1026" y="256"/>
                  </a:lnTo>
                  <a:lnTo>
                    <a:pt x="76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55"/>
            <p:cNvSpPr/>
            <p:nvPr/>
          </p:nvSpPr>
          <p:spPr>
            <a:xfrm>
              <a:off x="5823725" y="4421650"/>
              <a:ext cx="25675" cy="25650"/>
            </a:xfrm>
            <a:custGeom>
              <a:rect b="b" l="l" r="r" t="t"/>
              <a:pathLst>
                <a:path extrusionOk="0" h="1026" w="1027">
                  <a:moveTo>
                    <a:pt x="257" y="0"/>
                  </a:moveTo>
                  <a:lnTo>
                    <a:pt x="0" y="256"/>
                  </a:lnTo>
                  <a:lnTo>
                    <a:pt x="0" y="769"/>
                  </a:lnTo>
                  <a:lnTo>
                    <a:pt x="257" y="1025"/>
                  </a:lnTo>
                  <a:lnTo>
                    <a:pt x="770" y="1025"/>
                  </a:lnTo>
                  <a:lnTo>
                    <a:pt x="1026" y="769"/>
                  </a:lnTo>
                  <a:lnTo>
                    <a:pt x="1026" y="256"/>
                  </a:lnTo>
                  <a:lnTo>
                    <a:pt x="77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55"/>
            <p:cNvSpPr/>
            <p:nvPr/>
          </p:nvSpPr>
          <p:spPr>
            <a:xfrm>
              <a:off x="5778900" y="4421650"/>
              <a:ext cx="25650" cy="25650"/>
            </a:xfrm>
            <a:custGeom>
              <a:rect b="b" l="l" r="r" t="t"/>
              <a:pathLst>
                <a:path extrusionOk="0" h="1026" w="1026">
                  <a:moveTo>
                    <a:pt x="257" y="0"/>
                  </a:moveTo>
                  <a:lnTo>
                    <a:pt x="0" y="256"/>
                  </a:lnTo>
                  <a:lnTo>
                    <a:pt x="0" y="769"/>
                  </a:lnTo>
                  <a:lnTo>
                    <a:pt x="257" y="1025"/>
                  </a:lnTo>
                  <a:lnTo>
                    <a:pt x="769" y="1025"/>
                  </a:lnTo>
                  <a:lnTo>
                    <a:pt x="1025" y="769"/>
                  </a:lnTo>
                  <a:lnTo>
                    <a:pt x="1025" y="256"/>
                  </a:lnTo>
                  <a:lnTo>
                    <a:pt x="76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55"/>
            <p:cNvSpPr/>
            <p:nvPr/>
          </p:nvSpPr>
          <p:spPr>
            <a:xfrm>
              <a:off x="5734025" y="4421650"/>
              <a:ext cx="25650" cy="25650"/>
            </a:xfrm>
            <a:custGeom>
              <a:rect b="b" l="l" r="r" t="t"/>
              <a:pathLst>
                <a:path extrusionOk="0" h="1026" w="1026">
                  <a:moveTo>
                    <a:pt x="257" y="0"/>
                  </a:moveTo>
                  <a:lnTo>
                    <a:pt x="1" y="256"/>
                  </a:lnTo>
                  <a:lnTo>
                    <a:pt x="1" y="769"/>
                  </a:lnTo>
                  <a:lnTo>
                    <a:pt x="257" y="1025"/>
                  </a:lnTo>
                  <a:lnTo>
                    <a:pt x="770" y="1025"/>
                  </a:lnTo>
                  <a:lnTo>
                    <a:pt x="1026" y="769"/>
                  </a:lnTo>
                  <a:lnTo>
                    <a:pt x="1026" y="256"/>
                  </a:lnTo>
                  <a:lnTo>
                    <a:pt x="77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55"/>
            <p:cNvSpPr/>
            <p:nvPr/>
          </p:nvSpPr>
          <p:spPr>
            <a:xfrm>
              <a:off x="5689200" y="4421650"/>
              <a:ext cx="25675" cy="25650"/>
            </a:xfrm>
            <a:custGeom>
              <a:rect b="b" l="l" r="r" t="t"/>
              <a:pathLst>
                <a:path extrusionOk="0" h="1026" w="1027">
                  <a:moveTo>
                    <a:pt x="256" y="0"/>
                  </a:moveTo>
                  <a:lnTo>
                    <a:pt x="1" y="256"/>
                  </a:lnTo>
                  <a:lnTo>
                    <a:pt x="1" y="769"/>
                  </a:lnTo>
                  <a:lnTo>
                    <a:pt x="256" y="1025"/>
                  </a:lnTo>
                  <a:lnTo>
                    <a:pt x="770" y="1025"/>
                  </a:lnTo>
                  <a:lnTo>
                    <a:pt x="1027" y="769"/>
                  </a:lnTo>
                  <a:lnTo>
                    <a:pt x="1027" y="256"/>
                  </a:lnTo>
                  <a:lnTo>
                    <a:pt x="77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55"/>
            <p:cNvSpPr/>
            <p:nvPr/>
          </p:nvSpPr>
          <p:spPr>
            <a:xfrm>
              <a:off x="5644350" y="4421650"/>
              <a:ext cx="25650" cy="25650"/>
            </a:xfrm>
            <a:custGeom>
              <a:rect b="b" l="l" r="r" t="t"/>
              <a:pathLst>
                <a:path extrusionOk="0" h="1026" w="1026">
                  <a:moveTo>
                    <a:pt x="257" y="0"/>
                  </a:moveTo>
                  <a:lnTo>
                    <a:pt x="1" y="256"/>
                  </a:lnTo>
                  <a:lnTo>
                    <a:pt x="1" y="769"/>
                  </a:lnTo>
                  <a:lnTo>
                    <a:pt x="257" y="1025"/>
                  </a:lnTo>
                  <a:lnTo>
                    <a:pt x="769" y="1025"/>
                  </a:lnTo>
                  <a:lnTo>
                    <a:pt x="1025" y="769"/>
                  </a:lnTo>
                  <a:lnTo>
                    <a:pt x="1025" y="256"/>
                  </a:lnTo>
                  <a:lnTo>
                    <a:pt x="76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55"/>
            <p:cNvSpPr/>
            <p:nvPr/>
          </p:nvSpPr>
          <p:spPr>
            <a:xfrm>
              <a:off x="5913450" y="4376775"/>
              <a:ext cx="25625" cy="25650"/>
            </a:xfrm>
            <a:custGeom>
              <a:rect b="b" l="l" r="r" t="t"/>
              <a:pathLst>
                <a:path extrusionOk="0" h="1026" w="1025">
                  <a:moveTo>
                    <a:pt x="255" y="1"/>
                  </a:moveTo>
                  <a:lnTo>
                    <a:pt x="0" y="257"/>
                  </a:lnTo>
                  <a:lnTo>
                    <a:pt x="0" y="769"/>
                  </a:lnTo>
                  <a:lnTo>
                    <a:pt x="255" y="1026"/>
                  </a:lnTo>
                  <a:lnTo>
                    <a:pt x="768" y="1026"/>
                  </a:lnTo>
                  <a:lnTo>
                    <a:pt x="1025" y="769"/>
                  </a:lnTo>
                  <a:lnTo>
                    <a:pt x="1025" y="257"/>
                  </a:lnTo>
                  <a:lnTo>
                    <a:pt x="76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55"/>
            <p:cNvSpPr/>
            <p:nvPr/>
          </p:nvSpPr>
          <p:spPr>
            <a:xfrm>
              <a:off x="5868575" y="4376775"/>
              <a:ext cx="25650" cy="25650"/>
            </a:xfrm>
            <a:custGeom>
              <a:rect b="b" l="l" r="r" t="t"/>
              <a:pathLst>
                <a:path extrusionOk="0" h="1026" w="1026">
                  <a:moveTo>
                    <a:pt x="257" y="1"/>
                  </a:moveTo>
                  <a:lnTo>
                    <a:pt x="1" y="257"/>
                  </a:lnTo>
                  <a:lnTo>
                    <a:pt x="1" y="769"/>
                  </a:lnTo>
                  <a:lnTo>
                    <a:pt x="257" y="1026"/>
                  </a:lnTo>
                  <a:lnTo>
                    <a:pt x="769" y="1026"/>
                  </a:lnTo>
                  <a:lnTo>
                    <a:pt x="1026" y="769"/>
                  </a:lnTo>
                  <a:lnTo>
                    <a:pt x="1026" y="257"/>
                  </a:lnTo>
                  <a:lnTo>
                    <a:pt x="76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55"/>
            <p:cNvSpPr/>
            <p:nvPr/>
          </p:nvSpPr>
          <p:spPr>
            <a:xfrm>
              <a:off x="5823725" y="4376775"/>
              <a:ext cx="25675" cy="25650"/>
            </a:xfrm>
            <a:custGeom>
              <a:rect b="b" l="l" r="r" t="t"/>
              <a:pathLst>
                <a:path extrusionOk="0" h="1026" w="1027">
                  <a:moveTo>
                    <a:pt x="257" y="1"/>
                  </a:moveTo>
                  <a:lnTo>
                    <a:pt x="0" y="257"/>
                  </a:lnTo>
                  <a:lnTo>
                    <a:pt x="0" y="769"/>
                  </a:lnTo>
                  <a:lnTo>
                    <a:pt x="257" y="1026"/>
                  </a:lnTo>
                  <a:lnTo>
                    <a:pt x="770" y="1026"/>
                  </a:lnTo>
                  <a:lnTo>
                    <a:pt x="1026" y="769"/>
                  </a:lnTo>
                  <a:lnTo>
                    <a:pt x="1026" y="257"/>
                  </a:lnTo>
                  <a:lnTo>
                    <a:pt x="77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55"/>
            <p:cNvSpPr/>
            <p:nvPr/>
          </p:nvSpPr>
          <p:spPr>
            <a:xfrm>
              <a:off x="5778900" y="4376775"/>
              <a:ext cx="25650" cy="25650"/>
            </a:xfrm>
            <a:custGeom>
              <a:rect b="b" l="l" r="r" t="t"/>
              <a:pathLst>
                <a:path extrusionOk="0" h="1026" w="1026">
                  <a:moveTo>
                    <a:pt x="257" y="1"/>
                  </a:moveTo>
                  <a:lnTo>
                    <a:pt x="0" y="257"/>
                  </a:lnTo>
                  <a:lnTo>
                    <a:pt x="0" y="769"/>
                  </a:lnTo>
                  <a:lnTo>
                    <a:pt x="257" y="1026"/>
                  </a:lnTo>
                  <a:lnTo>
                    <a:pt x="769" y="1026"/>
                  </a:lnTo>
                  <a:lnTo>
                    <a:pt x="1025" y="769"/>
                  </a:lnTo>
                  <a:lnTo>
                    <a:pt x="1025" y="257"/>
                  </a:lnTo>
                  <a:lnTo>
                    <a:pt x="76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55"/>
            <p:cNvSpPr/>
            <p:nvPr/>
          </p:nvSpPr>
          <p:spPr>
            <a:xfrm>
              <a:off x="5734025" y="4376775"/>
              <a:ext cx="25650" cy="25650"/>
            </a:xfrm>
            <a:custGeom>
              <a:rect b="b" l="l" r="r" t="t"/>
              <a:pathLst>
                <a:path extrusionOk="0" h="1026" w="1026">
                  <a:moveTo>
                    <a:pt x="257" y="1"/>
                  </a:moveTo>
                  <a:lnTo>
                    <a:pt x="1" y="257"/>
                  </a:lnTo>
                  <a:lnTo>
                    <a:pt x="1" y="769"/>
                  </a:lnTo>
                  <a:lnTo>
                    <a:pt x="257" y="1026"/>
                  </a:lnTo>
                  <a:lnTo>
                    <a:pt x="770" y="1026"/>
                  </a:lnTo>
                  <a:lnTo>
                    <a:pt x="1026" y="769"/>
                  </a:lnTo>
                  <a:lnTo>
                    <a:pt x="1026" y="257"/>
                  </a:lnTo>
                  <a:lnTo>
                    <a:pt x="77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55"/>
            <p:cNvSpPr/>
            <p:nvPr/>
          </p:nvSpPr>
          <p:spPr>
            <a:xfrm>
              <a:off x="5689200" y="4376775"/>
              <a:ext cx="25675" cy="25650"/>
            </a:xfrm>
            <a:custGeom>
              <a:rect b="b" l="l" r="r" t="t"/>
              <a:pathLst>
                <a:path extrusionOk="0" h="1026" w="1027">
                  <a:moveTo>
                    <a:pt x="256" y="1"/>
                  </a:moveTo>
                  <a:lnTo>
                    <a:pt x="1" y="257"/>
                  </a:lnTo>
                  <a:lnTo>
                    <a:pt x="1" y="769"/>
                  </a:lnTo>
                  <a:lnTo>
                    <a:pt x="256" y="1026"/>
                  </a:lnTo>
                  <a:lnTo>
                    <a:pt x="770" y="1026"/>
                  </a:lnTo>
                  <a:lnTo>
                    <a:pt x="1027" y="769"/>
                  </a:lnTo>
                  <a:lnTo>
                    <a:pt x="1027" y="257"/>
                  </a:lnTo>
                  <a:lnTo>
                    <a:pt x="77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55"/>
            <p:cNvSpPr/>
            <p:nvPr/>
          </p:nvSpPr>
          <p:spPr>
            <a:xfrm>
              <a:off x="5644350" y="4376775"/>
              <a:ext cx="25650" cy="25650"/>
            </a:xfrm>
            <a:custGeom>
              <a:rect b="b" l="l" r="r" t="t"/>
              <a:pathLst>
                <a:path extrusionOk="0" h="1026" w="1026">
                  <a:moveTo>
                    <a:pt x="257" y="1"/>
                  </a:moveTo>
                  <a:lnTo>
                    <a:pt x="1" y="257"/>
                  </a:lnTo>
                  <a:lnTo>
                    <a:pt x="1" y="769"/>
                  </a:lnTo>
                  <a:lnTo>
                    <a:pt x="257" y="1026"/>
                  </a:lnTo>
                  <a:lnTo>
                    <a:pt x="769" y="1026"/>
                  </a:lnTo>
                  <a:lnTo>
                    <a:pt x="1025" y="769"/>
                  </a:lnTo>
                  <a:lnTo>
                    <a:pt x="1025" y="257"/>
                  </a:lnTo>
                  <a:lnTo>
                    <a:pt x="76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55"/>
            <p:cNvSpPr/>
            <p:nvPr/>
          </p:nvSpPr>
          <p:spPr>
            <a:xfrm>
              <a:off x="5913463" y="4453675"/>
              <a:ext cx="25625" cy="25650"/>
            </a:xfrm>
            <a:custGeom>
              <a:rect b="b" l="l" r="r" t="t"/>
              <a:pathLst>
                <a:path extrusionOk="0" h="1026" w="1025">
                  <a:moveTo>
                    <a:pt x="255" y="1"/>
                  </a:moveTo>
                  <a:lnTo>
                    <a:pt x="0" y="256"/>
                  </a:lnTo>
                  <a:lnTo>
                    <a:pt x="0" y="769"/>
                  </a:lnTo>
                  <a:lnTo>
                    <a:pt x="255" y="1025"/>
                  </a:lnTo>
                  <a:lnTo>
                    <a:pt x="768" y="1025"/>
                  </a:lnTo>
                  <a:lnTo>
                    <a:pt x="1025" y="769"/>
                  </a:lnTo>
                  <a:lnTo>
                    <a:pt x="1025" y="256"/>
                  </a:lnTo>
                  <a:lnTo>
                    <a:pt x="768"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55"/>
            <p:cNvSpPr/>
            <p:nvPr/>
          </p:nvSpPr>
          <p:spPr>
            <a:xfrm>
              <a:off x="5868588" y="4453675"/>
              <a:ext cx="25650" cy="25650"/>
            </a:xfrm>
            <a:custGeom>
              <a:rect b="b" l="l" r="r" t="t"/>
              <a:pathLst>
                <a:path extrusionOk="0" h="1026" w="1026">
                  <a:moveTo>
                    <a:pt x="257" y="1"/>
                  </a:moveTo>
                  <a:lnTo>
                    <a:pt x="1" y="256"/>
                  </a:lnTo>
                  <a:lnTo>
                    <a:pt x="1" y="769"/>
                  </a:lnTo>
                  <a:lnTo>
                    <a:pt x="257" y="1025"/>
                  </a:lnTo>
                  <a:lnTo>
                    <a:pt x="769" y="1025"/>
                  </a:lnTo>
                  <a:lnTo>
                    <a:pt x="1026" y="769"/>
                  </a:lnTo>
                  <a:lnTo>
                    <a:pt x="1026" y="256"/>
                  </a:lnTo>
                  <a:lnTo>
                    <a:pt x="769"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55"/>
            <p:cNvSpPr/>
            <p:nvPr/>
          </p:nvSpPr>
          <p:spPr>
            <a:xfrm>
              <a:off x="5823738" y="4453675"/>
              <a:ext cx="25675" cy="25650"/>
            </a:xfrm>
            <a:custGeom>
              <a:rect b="b" l="l" r="r" t="t"/>
              <a:pathLst>
                <a:path extrusionOk="0" h="1026" w="1027">
                  <a:moveTo>
                    <a:pt x="257" y="1"/>
                  </a:moveTo>
                  <a:lnTo>
                    <a:pt x="0" y="256"/>
                  </a:lnTo>
                  <a:lnTo>
                    <a:pt x="0" y="769"/>
                  </a:lnTo>
                  <a:lnTo>
                    <a:pt x="257" y="1025"/>
                  </a:lnTo>
                  <a:lnTo>
                    <a:pt x="770" y="1025"/>
                  </a:lnTo>
                  <a:lnTo>
                    <a:pt x="1026" y="769"/>
                  </a:lnTo>
                  <a:lnTo>
                    <a:pt x="1026" y="256"/>
                  </a:lnTo>
                  <a:lnTo>
                    <a:pt x="77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55"/>
            <p:cNvSpPr/>
            <p:nvPr/>
          </p:nvSpPr>
          <p:spPr>
            <a:xfrm>
              <a:off x="5778913" y="4453675"/>
              <a:ext cx="25650" cy="25650"/>
            </a:xfrm>
            <a:custGeom>
              <a:rect b="b" l="l" r="r" t="t"/>
              <a:pathLst>
                <a:path extrusionOk="0" h="1026" w="1026">
                  <a:moveTo>
                    <a:pt x="257" y="1"/>
                  </a:moveTo>
                  <a:lnTo>
                    <a:pt x="0" y="256"/>
                  </a:lnTo>
                  <a:lnTo>
                    <a:pt x="0" y="769"/>
                  </a:lnTo>
                  <a:lnTo>
                    <a:pt x="257" y="1025"/>
                  </a:lnTo>
                  <a:lnTo>
                    <a:pt x="769" y="1025"/>
                  </a:lnTo>
                  <a:lnTo>
                    <a:pt x="1025" y="769"/>
                  </a:lnTo>
                  <a:lnTo>
                    <a:pt x="1025" y="256"/>
                  </a:lnTo>
                  <a:lnTo>
                    <a:pt x="769"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55"/>
            <p:cNvSpPr/>
            <p:nvPr/>
          </p:nvSpPr>
          <p:spPr>
            <a:xfrm>
              <a:off x="5734038" y="4453675"/>
              <a:ext cx="25650" cy="25650"/>
            </a:xfrm>
            <a:custGeom>
              <a:rect b="b" l="l" r="r" t="t"/>
              <a:pathLst>
                <a:path extrusionOk="0" h="1026" w="1026">
                  <a:moveTo>
                    <a:pt x="257" y="1"/>
                  </a:moveTo>
                  <a:lnTo>
                    <a:pt x="1" y="256"/>
                  </a:lnTo>
                  <a:lnTo>
                    <a:pt x="1" y="769"/>
                  </a:lnTo>
                  <a:lnTo>
                    <a:pt x="257" y="1025"/>
                  </a:lnTo>
                  <a:lnTo>
                    <a:pt x="770" y="1025"/>
                  </a:lnTo>
                  <a:lnTo>
                    <a:pt x="1026" y="769"/>
                  </a:lnTo>
                  <a:lnTo>
                    <a:pt x="1026" y="256"/>
                  </a:lnTo>
                  <a:lnTo>
                    <a:pt x="77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55"/>
            <p:cNvSpPr/>
            <p:nvPr/>
          </p:nvSpPr>
          <p:spPr>
            <a:xfrm>
              <a:off x="5689213" y="4453675"/>
              <a:ext cx="25675" cy="25650"/>
            </a:xfrm>
            <a:custGeom>
              <a:rect b="b" l="l" r="r" t="t"/>
              <a:pathLst>
                <a:path extrusionOk="0" h="1026" w="1027">
                  <a:moveTo>
                    <a:pt x="256" y="1"/>
                  </a:moveTo>
                  <a:lnTo>
                    <a:pt x="1" y="256"/>
                  </a:lnTo>
                  <a:lnTo>
                    <a:pt x="1" y="769"/>
                  </a:lnTo>
                  <a:lnTo>
                    <a:pt x="256" y="1025"/>
                  </a:lnTo>
                  <a:lnTo>
                    <a:pt x="770" y="1025"/>
                  </a:lnTo>
                  <a:lnTo>
                    <a:pt x="1027" y="769"/>
                  </a:lnTo>
                  <a:lnTo>
                    <a:pt x="1027" y="256"/>
                  </a:lnTo>
                  <a:lnTo>
                    <a:pt x="77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55"/>
            <p:cNvSpPr/>
            <p:nvPr/>
          </p:nvSpPr>
          <p:spPr>
            <a:xfrm>
              <a:off x="5644363" y="4453675"/>
              <a:ext cx="25650" cy="25650"/>
            </a:xfrm>
            <a:custGeom>
              <a:rect b="b" l="l" r="r" t="t"/>
              <a:pathLst>
                <a:path extrusionOk="0" h="1026" w="1026">
                  <a:moveTo>
                    <a:pt x="257" y="1"/>
                  </a:moveTo>
                  <a:lnTo>
                    <a:pt x="1" y="256"/>
                  </a:lnTo>
                  <a:lnTo>
                    <a:pt x="1" y="769"/>
                  </a:lnTo>
                  <a:lnTo>
                    <a:pt x="257" y="1025"/>
                  </a:lnTo>
                  <a:lnTo>
                    <a:pt x="769" y="1025"/>
                  </a:lnTo>
                  <a:lnTo>
                    <a:pt x="1025" y="769"/>
                  </a:lnTo>
                  <a:lnTo>
                    <a:pt x="1025" y="256"/>
                  </a:lnTo>
                  <a:lnTo>
                    <a:pt x="769"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55"/>
            <p:cNvSpPr/>
            <p:nvPr/>
          </p:nvSpPr>
          <p:spPr>
            <a:xfrm>
              <a:off x="5913463" y="4408800"/>
              <a:ext cx="25625" cy="25675"/>
            </a:xfrm>
            <a:custGeom>
              <a:rect b="b" l="l" r="r" t="t"/>
              <a:pathLst>
                <a:path extrusionOk="0" h="1027" w="1025">
                  <a:moveTo>
                    <a:pt x="255" y="0"/>
                  </a:moveTo>
                  <a:lnTo>
                    <a:pt x="0" y="258"/>
                  </a:lnTo>
                  <a:lnTo>
                    <a:pt x="0" y="770"/>
                  </a:lnTo>
                  <a:lnTo>
                    <a:pt x="255" y="1026"/>
                  </a:lnTo>
                  <a:lnTo>
                    <a:pt x="768" y="1025"/>
                  </a:lnTo>
                  <a:lnTo>
                    <a:pt x="1025" y="768"/>
                  </a:lnTo>
                  <a:lnTo>
                    <a:pt x="1025" y="258"/>
                  </a:lnTo>
                  <a:lnTo>
                    <a:pt x="768"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55"/>
            <p:cNvSpPr/>
            <p:nvPr/>
          </p:nvSpPr>
          <p:spPr>
            <a:xfrm>
              <a:off x="5868588" y="4408800"/>
              <a:ext cx="25650" cy="25675"/>
            </a:xfrm>
            <a:custGeom>
              <a:rect b="b" l="l" r="r" t="t"/>
              <a:pathLst>
                <a:path extrusionOk="0" h="1027" w="1026">
                  <a:moveTo>
                    <a:pt x="257" y="0"/>
                  </a:moveTo>
                  <a:lnTo>
                    <a:pt x="1" y="258"/>
                  </a:lnTo>
                  <a:lnTo>
                    <a:pt x="1" y="770"/>
                  </a:lnTo>
                  <a:lnTo>
                    <a:pt x="257" y="1026"/>
                  </a:lnTo>
                  <a:lnTo>
                    <a:pt x="769" y="1025"/>
                  </a:lnTo>
                  <a:lnTo>
                    <a:pt x="1026" y="768"/>
                  </a:lnTo>
                  <a:lnTo>
                    <a:pt x="1026" y="258"/>
                  </a:lnTo>
                  <a:lnTo>
                    <a:pt x="76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55"/>
            <p:cNvSpPr/>
            <p:nvPr/>
          </p:nvSpPr>
          <p:spPr>
            <a:xfrm>
              <a:off x="5823738" y="4408800"/>
              <a:ext cx="25675" cy="25675"/>
            </a:xfrm>
            <a:custGeom>
              <a:rect b="b" l="l" r="r" t="t"/>
              <a:pathLst>
                <a:path extrusionOk="0" h="1027" w="1027">
                  <a:moveTo>
                    <a:pt x="257" y="0"/>
                  </a:moveTo>
                  <a:lnTo>
                    <a:pt x="0" y="258"/>
                  </a:lnTo>
                  <a:lnTo>
                    <a:pt x="0" y="770"/>
                  </a:lnTo>
                  <a:lnTo>
                    <a:pt x="257" y="1026"/>
                  </a:lnTo>
                  <a:lnTo>
                    <a:pt x="770" y="1025"/>
                  </a:lnTo>
                  <a:lnTo>
                    <a:pt x="1026" y="768"/>
                  </a:lnTo>
                  <a:lnTo>
                    <a:pt x="1026" y="258"/>
                  </a:lnTo>
                  <a:lnTo>
                    <a:pt x="77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55"/>
            <p:cNvSpPr/>
            <p:nvPr/>
          </p:nvSpPr>
          <p:spPr>
            <a:xfrm>
              <a:off x="5778913" y="4408800"/>
              <a:ext cx="25650" cy="25675"/>
            </a:xfrm>
            <a:custGeom>
              <a:rect b="b" l="l" r="r" t="t"/>
              <a:pathLst>
                <a:path extrusionOk="0" h="1027" w="1026">
                  <a:moveTo>
                    <a:pt x="257" y="0"/>
                  </a:moveTo>
                  <a:lnTo>
                    <a:pt x="0" y="258"/>
                  </a:lnTo>
                  <a:lnTo>
                    <a:pt x="0" y="770"/>
                  </a:lnTo>
                  <a:lnTo>
                    <a:pt x="257" y="1026"/>
                  </a:lnTo>
                  <a:lnTo>
                    <a:pt x="769" y="1025"/>
                  </a:lnTo>
                  <a:lnTo>
                    <a:pt x="1025" y="768"/>
                  </a:lnTo>
                  <a:lnTo>
                    <a:pt x="1025" y="258"/>
                  </a:lnTo>
                  <a:lnTo>
                    <a:pt x="76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55"/>
            <p:cNvSpPr/>
            <p:nvPr/>
          </p:nvSpPr>
          <p:spPr>
            <a:xfrm>
              <a:off x="5734038" y="4408800"/>
              <a:ext cx="25650" cy="25675"/>
            </a:xfrm>
            <a:custGeom>
              <a:rect b="b" l="l" r="r" t="t"/>
              <a:pathLst>
                <a:path extrusionOk="0" h="1027" w="1026">
                  <a:moveTo>
                    <a:pt x="257" y="0"/>
                  </a:moveTo>
                  <a:lnTo>
                    <a:pt x="1" y="258"/>
                  </a:lnTo>
                  <a:lnTo>
                    <a:pt x="1" y="770"/>
                  </a:lnTo>
                  <a:lnTo>
                    <a:pt x="257" y="1026"/>
                  </a:lnTo>
                  <a:lnTo>
                    <a:pt x="770" y="1025"/>
                  </a:lnTo>
                  <a:lnTo>
                    <a:pt x="1026" y="768"/>
                  </a:lnTo>
                  <a:lnTo>
                    <a:pt x="1026" y="258"/>
                  </a:lnTo>
                  <a:lnTo>
                    <a:pt x="77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55"/>
            <p:cNvSpPr/>
            <p:nvPr/>
          </p:nvSpPr>
          <p:spPr>
            <a:xfrm>
              <a:off x="5689213" y="4408800"/>
              <a:ext cx="25675" cy="25675"/>
            </a:xfrm>
            <a:custGeom>
              <a:rect b="b" l="l" r="r" t="t"/>
              <a:pathLst>
                <a:path extrusionOk="0" h="1027" w="1027">
                  <a:moveTo>
                    <a:pt x="256" y="0"/>
                  </a:moveTo>
                  <a:lnTo>
                    <a:pt x="1" y="258"/>
                  </a:lnTo>
                  <a:lnTo>
                    <a:pt x="1" y="770"/>
                  </a:lnTo>
                  <a:lnTo>
                    <a:pt x="256" y="1026"/>
                  </a:lnTo>
                  <a:lnTo>
                    <a:pt x="770" y="1025"/>
                  </a:lnTo>
                  <a:lnTo>
                    <a:pt x="1027" y="768"/>
                  </a:lnTo>
                  <a:lnTo>
                    <a:pt x="1027" y="258"/>
                  </a:lnTo>
                  <a:lnTo>
                    <a:pt x="77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55"/>
            <p:cNvSpPr/>
            <p:nvPr/>
          </p:nvSpPr>
          <p:spPr>
            <a:xfrm>
              <a:off x="5644350" y="4408800"/>
              <a:ext cx="25650" cy="25675"/>
            </a:xfrm>
            <a:custGeom>
              <a:rect b="b" l="l" r="r" t="t"/>
              <a:pathLst>
                <a:path extrusionOk="0" h="1027" w="1026">
                  <a:moveTo>
                    <a:pt x="257" y="0"/>
                  </a:moveTo>
                  <a:lnTo>
                    <a:pt x="1" y="258"/>
                  </a:lnTo>
                  <a:lnTo>
                    <a:pt x="1" y="770"/>
                  </a:lnTo>
                  <a:lnTo>
                    <a:pt x="257" y="1026"/>
                  </a:lnTo>
                  <a:lnTo>
                    <a:pt x="769" y="1025"/>
                  </a:lnTo>
                  <a:lnTo>
                    <a:pt x="1025" y="768"/>
                  </a:lnTo>
                  <a:lnTo>
                    <a:pt x="1025" y="258"/>
                  </a:lnTo>
                  <a:lnTo>
                    <a:pt x="76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55"/>
            <p:cNvSpPr/>
            <p:nvPr/>
          </p:nvSpPr>
          <p:spPr>
            <a:xfrm>
              <a:off x="5913450" y="4363950"/>
              <a:ext cx="25625" cy="25675"/>
            </a:xfrm>
            <a:custGeom>
              <a:rect b="b" l="l" r="r" t="t"/>
              <a:pathLst>
                <a:path extrusionOk="0" h="1027" w="1025">
                  <a:moveTo>
                    <a:pt x="255" y="1"/>
                  </a:moveTo>
                  <a:lnTo>
                    <a:pt x="0" y="257"/>
                  </a:lnTo>
                  <a:lnTo>
                    <a:pt x="0" y="770"/>
                  </a:lnTo>
                  <a:lnTo>
                    <a:pt x="255" y="1027"/>
                  </a:lnTo>
                  <a:lnTo>
                    <a:pt x="768" y="1027"/>
                  </a:lnTo>
                  <a:lnTo>
                    <a:pt x="1025" y="770"/>
                  </a:lnTo>
                  <a:lnTo>
                    <a:pt x="1025" y="257"/>
                  </a:lnTo>
                  <a:lnTo>
                    <a:pt x="768"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55"/>
            <p:cNvSpPr/>
            <p:nvPr/>
          </p:nvSpPr>
          <p:spPr>
            <a:xfrm>
              <a:off x="5868575" y="4363950"/>
              <a:ext cx="25650" cy="25675"/>
            </a:xfrm>
            <a:custGeom>
              <a:rect b="b" l="l" r="r" t="t"/>
              <a:pathLst>
                <a:path extrusionOk="0" h="1027" w="1026">
                  <a:moveTo>
                    <a:pt x="257" y="1"/>
                  </a:moveTo>
                  <a:lnTo>
                    <a:pt x="1" y="257"/>
                  </a:lnTo>
                  <a:lnTo>
                    <a:pt x="1" y="770"/>
                  </a:lnTo>
                  <a:lnTo>
                    <a:pt x="257" y="1027"/>
                  </a:lnTo>
                  <a:lnTo>
                    <a:pt x="769" y="1027"/>
                  </a:lnTo>
                  <a:lnTo>
                    <a:pt x="1026" y="770"/>
                  </a:lnTo>
                  <a:lnTo>
                    <a:pt x="1026" y="257"/>
                  </a:lnTo>
                  <a:lnTo>
                    <a:pt x="769"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55"/>
            <p:cNvSpPr/>
            <p:nvPr/>
          </p:nvSpPr>
          <p:spPr>
            <a:xfrm>
              <a:off x="5823725" y="4363950"/>
              <a:ext cx="25675" cy="25675"/>
            </a:xfrm>
            <a:custGeom>
              <a:rect b="b" l="l" r="r" t="t"/>
              <a:pathLst>
                <a:path extrusionOk="0" h="1027" w="1027">
                  <a:moveTo>
                    <a:pt x="257" y="1"/>
                  </a:moveTo>
                  <a:lnTo>
                    <a:pt x="0" y="257"/>
                  </a:lnTo>
                  <a:lnTo>
                    <a:pt x="0" y="770"/>
                  </a:lnTo>
                  <a:lnTo>
                    <a:pt x="257" y="1027"/>
                  </a:lnTo>
                  <a:lnTo>
                    <a:pt x="770" y="1027"/>
                  </a:lnTo>
                  <a:lnTo>
                    <a:pt x="1026" y="770"/>
                  </a:lnTo>
                  <a:lnTo>
                    <a:pt x="1026" y="257"/>
                  </a:lnTo>
                  <a:lnTo>
                    <a:pt x="77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55"/>
            <p:cNvSpPr/>
            <p:nvPr/>
          </p:nvSpPr>
          <p:spPr>
            <a:xfrm>
              <a:off x="5778900" y="4363950"/>
              <a:ext cx="25650" cy="25675"/>
            </a:xfrm>
            <a:custGeom>
              <a:rect b="b" l="l" r="r" t="t"/>
              <a:pathLst>
                <a:path extrusionOk="0" h="1027" w="1026">
                  <a:moveTo>
                    <a:pt x="257" y="1"/>
                  </a:moveTo>
                  <a:lnTo>
                    <a:pt x="0" y="257"/>
                  </a:lnTo>
                  <a:lnTo>
                    <a:pt x="0" y="770"/>
                  </a:lnTo>
                  <a:lnTo>
                    <a:pt x="257" y="1027"/>
                  </a:lnTo>
                  <a:lnTo>
                    <a:pt x="769" y="1027"/>
                  </a:lnTo>
                  <a:lnTo>
                    <a:pt x="1025" y="770"/>
                  </a:lnTo>
                  <a:lnTo>
                    <a:pt x="1025" y="257"/>
                  </a:lnTo>
                  <a:lnTo>
                    <a:pt x="769"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55"/>
            <p:cNvSpPr/>
            <p:nvPr/>
          </p:nvSpPr>
          <p:spPr>
            <a:xfrm>
              <a:off x="5734025" y="4363950"/>
              <a:ext cx="25650" cy="25675"/>
            </a:xfrm>
            <a:custGeom>
              <a:rect b="b" l="l" r="r" t="t"/>
              <a:pathLst>
                <a:path extrusionOk="0" h="1027" w="1026">
                  <a:moveTo>
                    <a:pt x="257" y="1"/>
                  </a:moveTo>
                  <a:lnTo>
                    <a:pt x="1" y="257"/>
                  </a:lnTo>
                  <a:lnTo>
                    <a:pt x="1" y="770"/>
                  </a:lnTo>
                  <a:lnTo>
                    <a:pt x="257" y="1027"/>
                  </a:lnTo>
                  <a:lnTo>
                    <a:pt x="770" y="1027"/>
                  </a:lnTo>
                  <a:lnTo>
                    <a:pt x="1026" y="770"/>
                  </a:lnTo>
                  <a:lnTo>
                    <a:pt x="1026" y="257"/>
                  </a:lnTo>
                  <a:lnTo>
                    <a:pt x="77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55"/>
            <p:cNvSpPr/>
            <p:nvPr/>
          </p:nvSpPr>
          <p:spPr>
            <a:xfrm>
              <a:off x="5689200" y="4363950"/>
              <a:ext cx="25675" cy="25675"/>
            </a:xfrm>
            <a:custGeom>
              <a:rect b="b" l="l" r="r" t="t"/>
              <a:pathLst>
                <a:path extrusionOk="0" h="1027" w="1027">
                  <a:moveTo>
                    <a:pt x="256" y="1"/>
                  </a:moveTo>
                  <a:lnTo>
                    <a:pt x="1" y="257"/>
                  </a:lnTo>
                  <a:lnTo>
                    <a:pt x="1" y="770"/>
                  </a:lnTo>
                  <a:lnTo>
                    <a:pt x="256" y="1027"/>
                  </a:lnTo>
                  <a:lnTo>
                    <a:pt x="770" y="1027"/>
                  </a:lnTo>
                  <a:lnTo>
                    <a:pt x="1027" y="770"/>
                  </a:lnTo>
                  <a:lnTo>
                    <a:pt x="1027" y="257"/>
                  </a:lnTo>
                  <a:lnTo>
                    <a:pt x="77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55"/>
            <p:cNvSpPr/>
            <p:nvPr/>
          </p:nvSpPr>
          <p:spPr>
            <a:xfrm>
              <a:off x="5644350" y="4363950"/>
              <a:ext cx="25650" cy="25675"/>
            </a:xfrm>
            <a:custGeom>
              <a:rect b="b" l="l" r="r" t="t"/>
              <a:pathLst>
                <a:path extrusionOk="0" h="1027" w="1026">
                  <a:moveTo>
                    <a:pt x="257" y="1"/>
                  </a:moveTo>
                  <a:lnTo>
                    <a:pt x="1" y="257"/>
                  </a:lnTo>
                  <a:lnTo>
                    <a:pt x="1" y="770"/>
                  </a:lnTo>
                  <a:lnTo>
                    <a:pt x="257" y="1027"/>
                  </a:lnTo>
                  <a:lnTo>
                    <a:pt x="769" y="1027"/>
                  </a:lnTo>
                  <a:lnTo>
                    <a:pt x="1025" y="770"/>
                  </a:lnTo>
                  <a:lnTo>
                    <a:pt x="1025" y="257"/>
                  </a:lnTo>
                  <a:lnTo>
                    <a:pt x="769"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55"/>
            <p:cNvSpPr/>
            <p:nvPr/>
          </p:nvSpPr>
          <p:spPr>
            <a:xfrm>
              <a:off x="5817375" y="4549775"/>
              <a:ext cx="51225" cy="153775"/>
            </a:xfrm>
            <a:custGeom>
              <a:rect b="b" l="l" r="r" t="t"/>
              <a:pathLst>
                <a:path extrusionOk="0" h="6151" w="2049">
                  <a:moveTo>
                    <a:pt x="511" y="1"/>
                  </a:moveTo>
                  <a:lnTo>
                    <a:pt x="511" y="4100"/>
                  </a:lnTo>
                  <a:lnTo>
                    <a:pt x="0" y="4100"/>
                  </a:lnTo>
                  <a:lnTo>
                    <a:pt x="0" y="6151"/>
                  </a:lnTo>
                  <a:lnTo>
                    <a:pt x="2049" y="6151"/>
                  </a:lnTo>
                  <a:lnTo>
                    <a:pt x="2049" y="4100"/>
                  </a:lnTo>
                  <a:lnTo>
                    <a:pt x="1536" y="4100"/>
                  </a:lnTo>
                  <a:lnTo>
                    <a:pt x="1536" y="1"/>
                  </a:lnTo>
                  <a:close/>
                </a:path>
              </a:pathLst>
            </a:custGeom>
            <a:solidFill>
              <a:srgbClr val="D7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55"/>
            <p:cNvSpPr/>
            <p:nvPr/>
          </p:nvSpPr>
          <p:spPr>
            <a:xfrm>
              <a:off x="5868575" y="4549775"/>
              <a:ext cx="51275" cy="153775"/>
            </a:xfrm>
            <a:custGeom>
              <a:rect b="b" l="l" r="r" t="t"/>
              <a:pathLst>
                <a:path extrusionOk="0" h="6151" w="2051">
                  <a:moveTo>
                    <a:pt x="514" y="1"/>
                  </a:moveTo>
                  <a:lnTo>
                    <a:pt x="514" y="4100"/>
                  </a:lnTo>
                  <a:lnTo>
                    <a:pt x="1" y="4100"/>
                  </a:lnTo>
                  <a:lnTo>
                    <a:pt x="1" y="6151"/>
                  </a:lnTo>
                  <a:lnTo>
                    <a:pt x="2050" y="6151"/>
                  </a:lnTo>
                  <a:lnTo>
                    <a:pt x="2050" y="4100"/>
                  </a:lnTo>
                  <a:lnTo>
                    <a:pt x="1539" y="4100"/>
                  </a:lnTo>
                  <a:lnTo>
                    <a:pt x="1539" y="1"/>
                  </a:lnTo>
                  <a:close/>
                </a:path>
              </a:pathLst>
            </a:custGeom>
            <a:solidFill>
              <a:srgbClr val="ECF0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55"/>
            <p:cNvSpPr/>
            <p:nvPr/>
          </p:nvSpPr>
          <p:spPr>
            <a:xfrm>
              <a:off x="5919825" y="4549775"/>
              <a:ext cx="51300" cy="153775"/>
            </a:xfrm>
            <a:custGeom>
              <a:rect b="b" l="l" r="r" t="t"/>
              <a:pathLst>
                <a:path extrusionOk="0" h="6151" w="2052">
                  <a:moveTo>
                    <a:pt x="513" y="1"/>
                  </a:moveTo>
                  <a:lnTo>
                    <a:pt x="513" y="4100"/>
                  </a:lnTo>
                  <a:lnTo>
                    <a:pt x="0" y="4100"/>
                  </a:lnTo>
                  <a:lnTo>
                    <a:pt x="0" y="6151"/>
                  </a:lnTo>
                  <a:lnTo>
                    <a:pt x="2051" y="6151"/>
                  </a:lnTo>
                  <a:lnTo>
                    <a:pt x="2051" y="1"/>
                  </a:lnTo>
                  <a:close/>
                </a:path>
              </a:pathLst>
            </a:custGeom>
            <a:solidFill>
              <a:srgbClr val="D7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55"/>
            <p:cNvSpPr/>
            <p:nvPr/>
          </p:nvSpPr>
          <p:spPr>
            <a:xfrm>
              <a:off x="5612325" y="4549775"/>
              <a:ext cx="51250" cy="153750"/>
            </a:xfrm>
            <a:custGeom>
              <a:rect b="b" l="l" r="r" t="t"/>
              <a:pathLst>
                <a:path extrusionOk="0" h="6150" w="2050">
                  <a:moveTo>
                    <a:pt x="0" y="1"/>
                  </a:moveTo>
                  <a:lnTo>
                    <a:pt x="0" y="6149"/>
                  </a:lnTo>
                  <a:lnTo>
                    <a:pt x="2050" y="6149"/>
                  </a:lnTo>
                  <a:lnTo>
                    <a:pt x="2050" y="4100"/>
                  </a:lnTo>
                  <a:lnTo>
                    <a:pt x="1538" y="4100"/>
                  </a:lnTo>
                  <a:lnTo>
                    <a:pt x="1538" y="1"/>
                  </a:lnTo>
                  <a:close/>
                </a:path>
              </a:pathLst>
            </a:custGeom>
            <a:solidFill>
              <a:srgbClr val="D7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55"/>
            <p:cNvSpPr/>
            <p:nvPr/>
          </p:nvSpPr>
          <p:spPr>
            <a:xfrm>
              <a:off x="5766075" y="4549775"/>
              <a:ext cx="51325" cy="153775"/>
            </a:xfrm>
            <a:custGeom>
              <a:rect b="b" l="l" r="r" t="t"/>
              <a:pathLst>
                <a:path extrusionOk="0" h="6151" w="2053">
                  <a:moveTo>
                    <a:pt x="513" y="1"/>
                  </a:moveTo>
                  <a:lnTo>
                    <a:pt x="513" y="4100"/>
                  </a:lnTo>
                  <a:lnTo>
                    <a:pt x="0" y="4100"/>
                  </a:lnTo>
                  <a:lnTo>
                    <a:pt x="0" y="6151"/>
                  </a:lnTo>
                  <a:lnTo>
                    <a:pt x="2052" y="6151"/>
                  </a:lnTo>
                  <a:lnTo>
                    <a:pt x="2052" y="4100"/>
                  </a:lnTo>
                  <a:lnTo>
                    <a:pt x="1538" y="4100"/>
                  </a:lnTo>
                  <a:lnTo>
                    <a:pt x="1538" y="1"/>
                  </a:lnTo>
                  <a:close/>
                </a:path>
              </a:pathLst>
            </a:custGeom>
            <a:solidFill>
              <a:srgbClr val="ECF0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55"/>
            <p:cNvSpPr/>
            <p:nvPr/>
          </p:nvSpPr>
          <p:spPr>
            <a:xfrm>
              <a:off x="5714825" y="4549775"/>
              <a:ext cx="51275" cy="153775"/>
            </a:xfrm>
            <a:custGeom>
              <a:rect b="b" l="l" r="r" t="t"/>
              <a:pathLst>
                <a:path extrusionOk="0" h="6151" w="2051">
                  <a:moveTo>
                    <a:pt x="512" y="1"/>
                  </a:moveTo>
                  <a:lnTo>
                    <a:pt x="512" y="4100"/>
                  </a:lnTo>
                  <a:lnTo>
                    <a:pt x="1" y="4100"/>
                  </a:lnTo>
                  <a:lnTo>
                    <a:pt x="1" y="6151"/>
                  </a:lnTo>
                  <a:lnTo>
                    <a:pt x="2050" y="6151"/>
                  </a:lnTo>
                  <a:lnTo>
                    <a:pt x="2050" y="4100"/>
                  </a:lnTo>
                  <a:lnTo>
                    <a:pt x="1538" y="4100"/>
                  </a:lnTo>
                  <a:lnTo>
                    <a:pt x="1538" y="1"/>
                  </a:lnTo>
                  <a:close/>
                </a:path>
              </a:pathLst>
            </a:custGeom>
            <a:solidFill>
              <a:srgbClr val="D7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55"/>
            <p:cNvSpPr/>
            <p:nvPr/>
          </p:nvSpPr>
          <p:spPr>
            <a:xfrm>
              <a:off x="5663550" y="4549775"/>
              <a:ext cx="51300" cy="153775"/>
            </a:xfrm>
            <a:custGeom>
              <a:rect b="b" l="l" r="r" t="t"/>
              <a:pathLst>
                <a:path extrusionOk="0" h="6151" w="2052">
                  <a:moveTo>
                    <a:pt x="514" y="1"/>
                  </a:moveTo>
                  <a:lnTo>
                    <a:pt x="514" y="4100"/>
                  </a:lnTo>
                  <a:lnTo>
                    <a:pt x="1" y="4100"/>
                  </a:lnTo>
                  <a:lnTo>
                    <a:pt x="1" y="6151"/>
                  </a:lnTo>
                  <a:lnTo>
                    <a:pt x="2052" y="6151"/>
                  </a:lnTo>
                  <a:lnTo>
                    <a:pt x="2052" y="4100"/>
                  </a:lnTo>
                  <a:lnTo>
                    <a:pt x="1539" y="4100"/>
                  </a:lnTo>
                  <a:lnTo>
                    <a:pt x="1539" y="1"/>
                  </a:lnTo>
                  <a:close/>
                </a:path>
              </a:pathLst>
            </a:custGeom>
            <a:solidFill>
              <a:srgbClr val="ECF0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55"/>
            <p:cNvSpPr/>
            <p:nvPr/>
          </p:nvSpPr>
          <p:spPr>
            <a:xfrm>
              <a:off x="5612325" y="4511325"/>
              <a:ext cx="358800" cy="38475"/>
            </a:xfrm>
            <a:custGeom>
              <a:rect b="b" l="l" r="r" t="t"/>
              <a:pathLst>
                <a:path extrusionOk="0" h="1539" w="14352">
                  <a:moveTo>
                    <a:pt x="0" y="1"/>
                  </a:moveTo>
                  <a:lnTo>
                    <a:pt x="0" y="1539"/>
                  </a:lnTo>
                  <a:lnTo>
                    <a:pt x="14351" y="1539"/>
                  </a:lnTo>
                  <a:lnTo>
                    <a:pt x="14351" y="1"/>
                  </a:lnTo>
                  <a:close/>
                </a:path>
              </a:pathLst>
            </a:custGeom>
            <a:solidFill>
              <a:srgbClr val="1716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55"/>
            <p:cNvSpPr/>
            <p:nvPr/>
          </p:nvSpPr>
          <p:spPr>
            <a:xfrm>
              <a:off x="5663550" y="4703500"/>
              <a:ext cx="51300" cy="19225"/>
            </a:xfrm>
            <a:custGeom>
              <a:rect b="b" l="l" r="r" t="t"/>
              <a:pathLst>
                <a:path extrusionOk="0" h="769" w="2052">
                  <a:moveTo>
                    <a:pt x="1" y="0"/>
                  </a:moveTo>
                  <a:lnTo>
                    <a:pt x="1" y="769"/>
                  </a:lnTo>
                  <a:lnTo>
                    <a:pt x="2052" y="769"/>
                  </a:lnTo>
                  <a:lnTo>
                    <a:pt x="2052" y="0"/>
                  </a:lnTo>
                  <a:close/>
                </a:path>
              </a:pathLst>
            </a:custGeom>
            <a:solidFill>
              <a:srgbClr val="BFCA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55"/>
            <p:cNvSpPr/>
            <p:nvPr/>
          </p:nvSpPr>
          <p:spPr>
            <a:xfrm>
              <a:off x="5766075" y="4703500"/>
              <a:ext cx="51300" cy="19225"/>
            </a:xfrm>
            <a:custGeom>
              <a:rect b="b" l="l" r="r" t="t"/>
              <a:pathLst>
                <a:path extrusionOk="0" h="769" w="2052">
                  <a:moveTo>
                    <a:pt x="0" y="0"/>
                  </a:moveTo>
                  <a:lnTo>
                    <a:pt x="0" y="769"/>
                  </a:lnTo>
                  <a:lnTo>
                    <a:pt x="2051" y="769"/>
                  </a:lnTo>
                  <a:lnTo>
                    <a:pt x="2051" y="0"/>
                  </a:lnTo>
                  <a:close/>
                </a:path>
              </a:pathLst>
            </a:custGeom>
            <a:solidFill>
              <a:srgbClr val="BFCA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55"/>
            <p:cNvSpPr/>
            <p:nvPr/>
          </p:nvSpPr>
          <p:spPr>
            <a:xfrm>
              <a:off x="5868575" y="4703500"/>
              <a:ext cx="51275" cy="19225"/>
            </a:xfrm>
            <a:custGeom>
              <a:rect b="b" l="l" r="r" t="t"/>
              <a:pathLst>
                <a:path extrusionOk="0" h="769" w="2051">
                  <a:moveTo>
                    <a:pt x="1" y="0"/>
                  </a:moveTo>
                  <a:lnTo>
                    <a:pt x="1" y="769"/>
                  </a:lnTo>
                  <a:lnTo>
                    <a:pt x="2050" y="769"/>
                  </a:lnTo>
                  <a:lnTo>
                    <a:pt x="2050" y="0"/>
                  </a:lnTo>
                  <a:close/>
                </a:path>
              </a:pathLst>
            </a:custGeom>
            <a:solidFill>
              <a:srgbClr val="BFCA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55"/>
            <p:cNvSpPr/>
            <p:nvPr/>
          </p:nvSpPr>
          <p:spPr>
            <a:xfrm>
              <a:off x="5714825" y="4703500"/>
              <a:ext cx="51275" cy="19225"/>
            </a:xfrm>
            <a:custGeom>
              <a:rect b="b" l="l" r="r" t="t"/>
              <a:pathLst>
                <a:path extrusionOk="0" h="769" w="2051">
                  <a:moveTo>
                    <a:pt x="1" y="0"/>
                  </a:moveTo>
                  <a:lnTo>
                    <a:pt x="1" y="769"/>
                  </a:lnTo>
                  <a:lnTo>
                    <a:pt x="2050" y="769"/>
                  </a:lnTo>
                  <a:lnTo>
                    <a:pt x="2050" y="0"/>
                  </a:lnTo>
                  <a:close/>
                </a:path>
              </a:pathLst>
            </a:custGeom>
            <a:solidFill>
              <a:srgbClr val="ACB7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55"/>
            <p:cNvSpPr/>
            <p:nvPr/>
          </p:nvSpPr>
          <p:spPr>
            <a:xfrm>
              <a:off x="5817350" y="4703500"/>
              <a:ext cx="51250" cy="19225"/>
            </a:xfrm>
            <a:custGeom>
              <a:rect b="b" l="l" r="r" t="t"/>
              <a:pathLst>
                <a:path extrusionOk="0" h="769" w="2050">
                  <a:moveTo>
                    <a:pt x="0" y="0"/>
                  </a:moveTo>
                  <a:lnTo>
                    <a:pt x="0" y="769"/>
                  </a:lnTo>
                  <a:lnTo>
                    <a:pt x="2050" y="769"/>
                  </a:lnTo>
                  <a:lnTo>
                    <a:pt x="2050" y="0"/>
                  </a:lnTo>
                  <a:close/>
                </a:path>
              </a:pathLst>
            </a:custGeom>
            <a:solidFill>
              <a:srgbClr val="ACB7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55"/>
            <p:cNvSpPr/>
            <p:nvPr/>
          </p:nvSpPr>
          <p:spPr>
            <a:xfrm>
              <a:off x="5612325" y="4703500"/>
              <a:ext cx="51250" cy="19225"/>
            </a:xfrm>
            <a:custGeom>
              <a:rect b="b" l="l" r="r" t="t"/>
              <a:pathLst>
                <a:path extrusionOk="0" h="769" w="2050">
                  <a:moveTo>
                    <a:pt x="0" y="0"/>
                  </a:moveTo>
                  <a:lnTo>
                    <a:pt x="0" y="769"/>
                  </a:lnTo>
                  <a:lnTo>
                    <a:pt x="2050" y="769"/>
                  </a:lnTo>
                  <a:lnTo>
                    <a:pt x="2050" y="0"/>
                  </a:lnTo>
                  <a:close/>
                </a:path>
              </a:pathLst>
            </a:custGeom>
            <a:solidFill>
              <a:srgbClr val="ACB7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55"/>
            <p:cNvSpPr/>
            <p:nvPr/>
          </p:nvSpPr>
          <p:spPr>
            <a:xfrm>
              <a:off x="5919825" y="4703500"/>
              <a:ext cx="51250" cy="19225"/>
            </a:xfrm>
            <a:custGeom>
              <a:rect b="b" l="l" r="r" t="t"/>
              <a:pathLst>
                <a:path extrusionOk="0" h="769" w="2050">
                  <a:moveTo>
                    <a:pt x="0" y="0"/>
                  </a:moveTo>
                  <a:lnTo>
                    <a:pt x="0" y="769"/>
                  </a:lnTo>
                  <a:lnTo>
                    <a:pt x="2050" y="769"/>
                  </a:lnTo>
                  <a:lnTo>
                    <a:pt x="2050" y="0"/>
                  </a:lnTo>
                  <a:close/>
                </a:path>
              </a:pathLst>
            </a:custGeom>
            <a:solidFill>
              <a:srgbClr val="ACB7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55"/>
            <p:cNvSpPr/>
            <p:nvPr/>
          </p:nvSpPr>
          <p:spPr>
            <a:xfrm>
              <a:off x="5798100" y="4543375"/>
              <a:ext cx="38475" cy="115300"/>
            </a:xfrm>
            <a:custGeom>
              <a:rect b="b" l="l" r="r" t="t"/>
              <a:pathLst>
                <a:path extrusionOk="0" h="4612" w="1539">
                  <a:moveTo>
                    <a:pt x="1" y="0"/>
                  </a:moveTo>
                  <a:lnTo>
                    <a:pt x="1" y="4611"/>
                  </a:lnTo>
                  <a:lnTo>
                    <a:pt x="1538" y="4611"/>
                  </a:lnTo>
                  <a:lnTo>
                    <a:pt x="153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55"/>
            <p:cNvSpPr/>
            <p:nvPr/>
          </p:nvSpPr>
          <p:spPr>
            <a:xfrm>
              <a:off x="5746850" y="4543375"/>
              <a:ext cx="38475" cy="115300"/>
            </a:xfrm>
            <a:custGeom>
              <a:rect b="b" l="l" r="r" t="t"/>
              <a:pathLst>
                <a:path extrusionOk="0" h="4612" w="1539">
                  <a:moveTo>
                    <a:pt x="1" y="0"/>
                  </a:moveTo>
                  <a:lnTo>
                    <a:pt x="1" y="4611"/>
                  </a:lnTo>
                  <a:lnTo>
                    <a:pt x="1539" y="4611"/>
                  </a:lnTo>
                  <a:lnTo>
                    <a:pt x="153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55"/>
            <p:cNvSpPr/>
            <p:nvPr/>
          </p:nvSpPr>
          <p:spPr>
            <a:xfrm>
              <a:off x="5849375" y="4543375"/>
              <a:ext cx="38450" cy="115300"/>
            </a:xfrm>
            <a:custGeom>
              <a:rect b="b" l="l" r="r" t="t"/>
              <a:pathLst>
                <a:path extrusionOk="0" h="4612" w="1538">
                  <a:moveTo>
                    <a:pt x="0" y="0"/>
                  </a:moveTo>
                  <a:lnTo>
                    <a:pt x="0" y="4611"/>
                  </a:lnTo>
                  <a:lnTo>
                    <a:pt x="1537" y="4611"/>
                  </a:lnTo>
                  <a:lnTo>
                    <a:pt x="153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55"/>
            <p:cNvSpPr/>
            <p:nvPr/>
          </p:nvSpPr>
          <p:spPr>
            <a:xfrm>
              <a:off x="5900625" y="4543375"/>
              <a:ext cx="38450" cy="115300"/>
            </a:xfrm>
            <a:custGeom>
              <a:rect b="b" l="l" r="r" t="t"/>
              <a:pathLst>
                <a:path extrusionOk="0" h="4612" w="1538">
                  <a:moveTo>
                    <a:pt x="0" y="0"/>
                  </a:moveTo>
                  <a:lnTo>
                    <a:pt x="0" y="4611"/>
                  </a:lnTo>
                  <a:lnTo>
                    <a:pt x="1538" y="4611"/>
                  </a:lnTo>
                  <a:lnTo>
                    <a:pt x="153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55"/>
            <p:cNvSpPr/>
            <p:nvPr/>
          </p:nvSpPr>
          <p:spPr>
            <a:xfrm>
              <a:off x="5644350" y="4543375"/>
              <a:ext cx="38475" cy="115300"/>
            </a:xfrm>
            <a:custGeom>
              <a:rect b="b" l="l" r="r" t="t"/>
              <a:pathLst>
                <a:path extrusionOk="0" h="4612" w="1539">
                  <a:moveTo>
                    <a:pt x="1" y="0"/>
                  </a:moveTo>
                  <a:lnTo>
                    <a:pt x="1" y="4611"/>
                  </a:lnTo>
                  <a:lnTo>
                    <a:pt x="1538" y="4611"/>
                  </a:lnTo>
                  <a:lnTo>
                    <a:pt x="153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55"/>
            <p:cNvSpPr/>
            <p:nvPr/>
          </p:nvSpPr>
          <p:spPr>
            <a:xfrm>
              <a:off x="5695600" y="4543375"/>
              <a:ext cx="38450" cy="115300"/>
            </a:xfrm>
            <a:custGeom>
              <a:rect b="b" l="l" r="r" t="t"/>
              <a:pathLst>
                <a:path extrusionOk="0" h="4612" w="1538">
                  <a:moveTo>
                    <a:pt x="0" y="0"/>
                  </a:moveTo>
                  <a:lnTo>
                    <a:pt x="0" y="4611"/>
                  </a:lnTo>
                  <a:lnTo>
                    <a:pt x="1538" y="4611"/>
                  </a:lnTo>
                  <a:lnTo>
                    <a:pt x="153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55"/>
            <p:cNvSpPr/>
            <p:nvPr/>
          </p:nvSpPr>
          <p:spPr>
            <a:xfrm>
              <a:off x="5900625" y="4639425"/>
              <a:ext cx="38450" cy="19250"/>
            </a:xfrm>
            <a:custGeom>
              <a:rect b="b" l="l" r="r" t="t"/>
              <a:pathLst>
                <a:path extrusionOk="0" h="770" w="1538">
                  <a:moveTo>
                    <a:pt x="0" y="1"/>
                  </a:moveTo>
                  <a:lnTo>
                    <a:pt x="0" y="769"/>
                  </a:lnTo>
                  <a:lnTo>
                    <a:pt x="1538" y="769"/>
                  </a:lnTo>
                  <a:lnTo>
                    <a:pt x="1538" y="1"/>
                  </a:lnTo>
                  <a:close/>
                </a:path>
              </a:pathLst>
            </a:custGeom>
            <a:solidFill>
              <a:srgbClr val="1716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55"/>
            <p:cNvSpPr/>
            <p:nvPr/>
          </p:nvSpPr>
          <p:spPr>
            <a:xfrm>
              <a:off x="5849375" y="4639425"/>
              <a:ext cx="38450" cy="19250"/>
            </a:xfrm>
            <a:custGeom>
              <a:rect b="b" l="l" r="r" t="t"/>
              <a:pathLst>
                <a:path extrusionOk="0" h="770" w="1538">
                  <a:moveTo>
                    <a:pt x="0" y="1"/>
                  </a:moveTo>
                  <a:lnTo>
                    <a:pt x="0" y="769"/>
                  </a:lnTo>
                  <a:lnTo>
                    <a:pt x="1537" y="769"/>
                  </a:lnTo>
                  <a:lnTo>
                    <a:pt x="1537" y="1"/>
                  </a:lnTo>
                  <a:close/>
                </a:path>
              </a:pathLst>
            </a:custGeom>
            <a:solidFill>
              <a:srgbClr val="1716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55"/>
            <p:cNvSpPr/>
            <p:nvPr/>
          </p:nvSpPr>
          <p:spPr>
            <a:xfrm>
              <a:off x="5798100" y="4639425"/>
              <a:ext cx="38475" cy="19250"/>
            </a:xfrm>
            <a:custGeom>
              <a:rect b="b" l="l" r="r" t="t"/>
              <a:pathLst>
                <a:path extrusionOk="0" h="770" w="1539">
                  <a:moveTo>
                    <a:pt x="1" y="1"/>
                  </a:moveTo>
                  <a:lnTo>
                    <a:pt x="1" y="769"/>
                  </a:lnTo>
                  <a:lnTo>
                    <a:pt x="1538" y="769"/>
                  </a:lnTo>
                  <a:lnTo>
                    <a:pt x="1538" y="1"/>
                  </a:lnTo>
                  <a:close/>
                </a:path>
              </a:pathLst>
            </a:custGeom>
            <a:solidFill>
              <a:srgbClr val="1716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55"/>
            <p:cNvSpPr/>
            <p:nvPr/>
          </p:nvSpPr>
          <p:spPr>
            <a:xfrm>
              <a:off x="5746850" y="4639425"/>
              <a:ext cx="38475" cy="19250"/>
            </a:xfrm>
            <a:custGeom>
              <a:rect b="b" l="l" r="r" t="t"/>
              <a:pathLst>
                <a:path extrusionOk="0" h="770" w="1539">
                  <a:moveTo>
                    <a:pt x="1" y="1"/>
                  </a:moveTo>
                  <a:lnTo>
                    <a:pt x="1" y="769"/>
                  </a:lnTo>
                  <a:lnTo>
                    <a:pt x="1539" y="769"/>
                  </a:lnTo>
                  <a:lnTo>
                    <a:pt x="1539" y="1"/>
                  </a:lnTo>
                  <a:close/>
                </a:path>
              </a:pathLst>
            </a:custGeom>
            <a:solidFill>
              <a:srgbClr val="1716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55"/>
            <p:cNvSpPr/>
            <p:nvPr/>
          </p:nvSpPr>
          <p:spPr>
            <a:xfrm>
              <a:off x="5695600" y="4639425"/>
              <a:ext cx="38450" cy="19250"/>
            </a:xfrm>
            <a:custGeom>
              <a:rect b="b" l="l" r="r" t="t"/>
              <a:pathLst>
                <a:path extrusionOk="0" h="770" w="1538">
                  <a:moveTo>
                    <a:pt x="0" y="1"/>
                  </a:moveTo>
                  <a:lnTo>
                    <a:pt x="0" y="769"/>
                  </a:lnTo>
                  <a:lnTo>
                    <a:pt x="1538" y="769"/>
                  </a:lnTo>
                  <a:lnTo>
                    <a:pt x="1538" y="1"/>
                  </a:lnTo>
                  <a:close/>
                </a:path>
              </a:pathLst>
            </a:custGeom>
            <a:solidFill>
              <a:srgbClr val="1716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55"/>
            <p:cNvSpPr/>
            <p:nvPr/>
          </p:nvSpPr>
          <p:spPr>
            <a:xfrm>
              <a:off x="5644350" y="4639425"/>
              <a:ext cx="38475" cy="19250"/>
            </a:xfrm>
            <a:custGeom>
              <a:rect b="b" l="l" r="r" t="t"/>
              <a:pathLst>
                <a:path extrusionOk="0" h="770" w="1539">
                  <a:moveTo>
                    <a:pt x="1" y="1"/>
                  </a:moveTo>
                  <a:lnTo>
                    <a:pt x="1" y="769"/>
                  </a:lnTo>
                  <a:lnTo>
                    <a:pt x="1538" y="769"/>
                  </a:lnTo>
                  <a:lnTo>
                    <a:pt x="1538" y="1"/>
                  </a:lnTo>
                  <a:close/>
                </a:path>
              </a:pathLst>
            </a:custGeom>
            <a:solidFill>
              <a:srgbClr val="1716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87" name="Google Shape;2687;p55"/>
          <p:cNvGrpSpPr/>
          <p:nvPr/>
        </p:nvGrpSpPr>
        <p:grpSpPr>
          <a:xfrm>
            <a:off x="6893035" y="4228788"/>
            <a:ext cx="371600" cy="378000"/>
            <a:chOff x="6107200" y="4367900"/>
            <a:chExt cx="371600" cy="378000"/>
          </a:xfrm>
        </p:grpSpPr>
        <p:sp>
          <p:nvSpPr>
            <p:cNvPr id="2688" name="Google Shape;2688;p55"/>
            <p:cNvSpPr/>
            <p:nvPr/>
          </p:nvSpPr>
          <p:spPr>
            <a:xfrm>
              <a:off x="6132825" y="4367925"/>
              <a:ext cx="320325" cy="371550"/>
            </a:xfrm>
            <a:custGeom>
              <a:rect b="b" l="l" r="r" t="t"/>
              <a:pathLst>
                <a:path extrusionOk="0" h="14862" w="12813">
                  <a:moveTo>
                    <a:pt x="6407" y="0"/>
                  </a:moveTo>
                  <a:cubicBezTo>
                    <a:pt x="3144" y="0"/>
                    <a:pt x="432" y="2473"/>
                    <a:pt x="49" y="5636"/>
                  </a:cubicBezTo>
                  <a:lnTo>
                    <a:pt x="2051" y="5636"/>
                  </a:lnTo>
                  <a:lnTo>
                    <a:pt x="2051" y="9480"/>
                  </a:lnTo>
                  <a:lnTo>
                    <a:pt x="0" y="9480"/>
                  </a:lnTo>
                  <a:lnTo>
                    <a:pt x="0" y="13324"/>
                  </a:lnTo>
                  <a:lnTo>
                    <a:pt x="1538" y="13324"/>
                  </a:lnTo>
                  <a:cubicBezTo>
                    <a:pt x="1963" y="13324"/>
                    <a:pt x="2307" y="13669"/>
                    <a:pt x="2307" y="14094"/>
                  </a:cubicBezTo>
                  <a:lnTo>
                    <a:pt x="2307" y="14862"/>
                  </a:lnTo>
                  <a:lnTo>
                    <a:pt x="10507" y="14862"/>
                  </a:lnTo>
                  <a:lnTo>
                    <a:pt x="10507" y="14094"/>
                  </a:lnTo>
                  <a:cubicBezTo>
                    <a:pt x="10506" y="13669"/>
                    <a:pt x="10850" y="13324"/>
                    <a:pt x="11275" y="13324"/>
                  </a:cubicBezTo>
                  <a:lnTo>
                    <a:pt x="12812" y="13324"/>
                  </a:lnTo>
                  <a:lnTo>
                    <a:pt x="12812" y="9480"/>
                  </a:lnTo>
                  <a:lnTo>
                    <a:pt x="10764" y="9480"/>
                  </a:lnTo>
                  <a:lnTo>
                    <a:pt x="10764" y="5636"/>
                  </a:lnTo>
                  <a:lnTo>
                    <a:pt x="12764" y="5636"/>
                  </a:lnTo>
                  <a:cubicBezTo>
                    <a:pt x="12380" y="2473"/>
                    <a:pt x="9670" y="0"/>
                    <a:pt x="640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55"/>
            <p:cNvSpPr/>
            <p:nvPr/>
          </p:nvSpPr>
          <p:spPr>
            <a:xfrm>
              <a:off x="6171275" y="4410900"/>
              <a:ext cx="243450" cy="328550"/>
            </a:xfrm>
            <a:custGeom>
              <a:rect b="b" l="l" r="r" t="t"/>
              <a:pathLst>
                <a:path extrusionOk="0" h="13142" w="9738">
                  <a:moveTo>
                    <a:pt x="3552" y="1"/>
                  </a:moveTo>
                  <a:cubicBezTo>
                    <a:pt x="1752" y="511"/>
                    <a:pt x="371" y="2041"/>
                    <a:pt x="69" y="3917"/>
                  </a:cubicBezTo>
                  <a:lnTo>
                    <a:pt x="0" y="7760"/>
                  </a:lnTo>
                  <a:lnTo>
                    <a:pt x="0" y="13142"/>
                  </a:lnTo>
                  <a:lnTo>
                    <a:pt x="9738" y="13142"/>
                  </a:lnTo>
                  <a:lnTo>
                    <a:pt x="9738" y="7760"/>
                  </a:lnTo>
                  <a:lnTo>
                    <a:pt x="9670" y="3917"/>
                  </a:lnTo>
                  <a:cubicBezTo>
                    <a:pt x="9368" y="2043"/>
                    <a:pt x="7991" y="516"/>
                    <a:pt x="6197" y="3"/>
                  </a:cubicBezTo>
                  <a:lnTo>
                    <a:pt x="4875" y="1611"/>
                  </a:lnTo>
                  <a:lnTo>
                    <a:pt x="355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55"/>
            <p:cNvSpPr/>
            <p:nvPr/>
          </p:nvSpPr>
          <p:spPr>
            <a:xfrm>
              <a:off x="6177675" y="4643350"/>
              <a:ext cx="230675" cy="89725"/>
            </a:xfrm>
            <a:custGeom>
              <a:rect b="b" l="l" r="r" t="t"/>
              <a:pathLst>
                <a:path extrusionOk="0" h="3589" w="9227">
                  <a:moveTo>
                    <a:pt x="1" y="1"/>
                  </a:moveTo>
                  <a:lnTo>
                    <a:pt x="1" y="3588"/>
                  </a:lnTo>
                  <a:lnTo>
                    <a:pt x="9226" y="3588"/>
                  </a:lnTo>
                  <a:lnTo>
                    <a:pt x="922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55"/>
            <p:cNvSpPr/>
            <p:nvPr/>
          </p:nvSpPr>
          <p:spPr>
            <a:xfrm>
              <a:off x="6209725" y="4489600"/>
              <a:ext cx="25625" cy="25650"/>
            </a:xfrm>
            <a:custGeom>
              <a:rect b="b" l="l" r="r" t="t"/>
              <a:pathLst>
                <a:path extrusionOk="0" h="1026" w="1025">
                  <a:moveTo>
                    <a:pt x="257" y="1"/>
                  </a:moveTo>
                  <a:lnTo>
                    <a:pt x="0" y="257"/>
                  </a:lnTo>
                  <a:lnTo>
                    <a:pt x="0" y="769"/>
                  </a:lnTo>
                  <a:lnTo>
                    <a:pt x="257" y="1026"/>
                  </a:lnTo>
                  <a:lnTo>
                    <a:pt x="768" y="1026"/>
                  </a:lnTo>
                  <a:lnTo>
                    <a:pt x="1025" y="769"/>
                  </a:lnTo>
                  <a:lnTo>
                    <a:pt x="1025" y="257"/>
                  </a:lnTo>
                  <a:lnTo>
                    <a:pt x="76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55"/>
            <p:cNvSpPr/>
            <p:nvPr/>
          </p:nvSpPr>
          <p:spPr>
            <a:xfrm>
              <a:off x="6209725" y="4540850"/>
              <a:ext cx="25625" cy="25675"/>
            </a:xfrm>
            <a:custGeom>
              <a:rect b="b" l="l" r="r" t="t"/>
              <a:pathLst>
                <a:path extrusionOk="0" h="1027" w="1025">
                  <a:moveTo>
                    <a:pt x="257" y="0"/>
                  </a:moveTo>
                  <a:lnTo>
                    <a:pt x="0" y="257"/>
                  </a:lnTo>
                  <a:lnTo>
                    <a:pt x="0" y="770"/>
                  </a:lnTo>
                  <a:lnTo>
                    <a:pt x="257" y="1026"/>
                  </a:lnTo>
                  <a:lnTo>
                    <a:pt x="768" y="1026"/>
                  </a:lnTo>
                  <a:lnTo>
                    <a:pt x="1025" y="770"/>
                  </a:lnTo>
                  <a:lnTo>
                    <a:pt x="1025" y="257"/>
                  </a:lnTo>
                  <a:lnTo>
                    <a:pt x="76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55"/>
            <p:cNvSpPr/>
            <p:nvPr/>
          </p:nvSpPr>
          <p:spPr>
            <a:xfrm>
              <a:off x="6209725" y="4592125"/>
              <a:ext cx="25625" cy="25650"/>
            </a:xfrm>
            <a:custGeom>
              <a:rect b="b" l="l" r="r" t="t"/>
              <a:pathLst>
                <a:path extrusionOk="0" h="1026" w="1025">
                  <a:moveTo>
                    <a:pt x="257" y="0"/>
                  </a:moveTo>
                  <a:lnTo>
                    <a:pt x="0" y="258"/>
                  </a:lnTo>
                  <a:lnTo>
                    <a:pt x="0" y="769"/>
                  </a:lnTo>
                  <a:lnTo>
                    <a:pt x="257" y="1025"/>
                  </a:lnTo>
                  <a:lnTo>
                    <a:pt x="768" y="1025"/>
                  </a:lnTo>
                  <a:lnTo>
                    <a:pt x="1025" y="769"/>
                  </a:lnTo>
                  <a:lnTo>
                    <a:pt x="1025" y="258"/>
                  </a:lnTo>
                  <a:lnTo>
                    <a:pt x="76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55"/>
            <p:cNvSpPr/>
            <p:nvPr/>
          </p:nvSpPr>
          <p:spPr>
            <a:xfrm>
              <a:off x="6350650" y="4489600"/>
              <a:ext cx="25675" cy="25650"/>
            </a:xfrm>
            <a:custGeom>
              <a:rect b="b" l="l" r="r" t="t"/>
              <a:pathLst>
                <a:path extrusionOk="0" h="1026" w="1027">
                  <a:moveTo>
                    <a:pt x="257" y="1"/>
                  </a:moveTo>
                  <a:lnTo>
                    <a:pt x="0" y="257"/>
                  </a:lnTo>
                  <a:lnTo>
                    <a:pt x="0" y="769"/>
                  </a:lnTo>
                  <a:lnTo>
                    <a:pt x="257" y="1026"/>
                  </a:lnTo>
                  <a:lnTo>
                    <a:pt x="770" y="1026"/>
                  </a:lnTo>
                  <a:lnTo>
                    <a:pt x="1026" y="769"/>
                  </a:lnTo>
                  <a:lnTo>
                    <a:pt x="1026" y="257"/>
                  </a:lnTo>
                  <a:lnTo>
                    <a:pt x="77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55"/>
            <p:cNvSpPr/>
            <p:nvPr/>
          </p:nvSpPr>
          <p:spPr>
            <a:xfrm>
              <a:off x="6350650" y="4540850"/>
              <a:ext cx="25675" cy="25675"/>
            </a:xfrm>
            <a:custGeom>
              <a:rect b="b" l="l" r="r" t="t"/>
              <a:pathLst>
                <a:path extrusionOk="0" h="1027" w="1027">
                  <a:moveTo>
                    <a:pt x="257" y="0"/>
                  </a:moveTo>
                  <a:lnTo>
                    <a:pt x="0" y="257"/>
                  </a:lnTo>
                  <a:lnTo>
                    <a:pt x="0" y="770"/>
                  </a:lnTo>
                  <a:lnTo>
                    <a:pt x="257" y="1026"/>
                  </a:lnTo>
                  <a:lnTo>
                    <a:pt x="770" y="1026"/>
                  </a:lnTo>
                  <a:lnTo>
                    <a:pt x="1026" y="770"/>
                  </a:lnTo>
                  <a:lnTo>
                    <a:pt x="1026" y="257"/>
                  </a:lnTo>
                  <a:lnTo>
                    <a:pt x="77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55"/>
            <p:cNvSpPr/>
            <p:nvPr/>
          </p:nvSpPr>
          <p:spPr>
            <a:xfrm>
              <a:off x="6350650" y="4592125"/>
              <a:ext cx="25675" cy="25650"/>
            </a:xfrm>
            <a:custGeom>
              <a:rect b="b" l="l" r="r" t="t"/>
              <a:pathLst>
                <a:path extrusionOk="0" h="1026" w="1027">
                  <a:moveTo>
                    <a:pt x="257" y="0"/>
                  </a:moveTo>
                  <a:lnTo>
                    <a:pt x="0" y="258"/>
                  </a:lnTo>
                  <a:lnTo>
                    <a:pt x="0" y="769"/>
                  </a:lnTo>
                  <a:lnTo>
                    <a:pt x="257" y="1025"/>
                  </a:lnTo>
                  <a:lnTo>
                    <a:pt x="770" y="1025"/>
                  </a:lnTo>
                  <a:lnTo>
                    <a:pt x="1026" y="769"/>
                  </a:lnTo>
                  <a:lnTo>
                    <a:pt x="1026" y="258"/>
                  </a:lnTo>
                  <a:lnTo>
                    <a:pt x="77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55"/>
            <p:cNvSpPr/>
            <p:nvPr/>
          </p:nvSpPr>
          <p:spPr>
            <a:xfrm>
              <a:off x="6234050" y="4367900"/>
              <a:ext cx="118150" cy="83275"/>
            </a:xfrm>
            <a:custGeom>
              <a:rect b="b" l="l" r="r" t="t"/>
              <a:pathLst>
                <a:path extrusionOk="0" h="3331" w="4726">
                  <a:moveTo>
                    <a:pt x="2360" y="0"/>
                  </a:moveTo>
                  <a:cubicBezTo>
                    <a:pt x="1559" y="0"/>
                    <a:pt x="758" y="152"/>
                    <a:pt x="0" y="455"/>
                  </a:cubicBezTo>
                  <a:lnTo>
                    <a:pt x="2364" y="3331"/>
                  </a:lnTo>
                  <a:lnTo>
                    <a:pt x="4725" y="458"/>
                  </a:lnTo>
                  <a:cubicBezTo>
                    <a:pt x="3966" y="153"/>
                    <a:pt x="3163" y="0"/>
                    <a:pt x="23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55"/>
            <p:cNvSpPr/>
            <p:nvPr/>
          </p:nvSpPr>
          <p:spPr>
            <a:xfrm>
              <a:off x="6401900" y="4508825"/>
              <a:ext cx="64075" cy="32050"/>
            </a:xfrm>
            <a:custGeom>
              <a:rect b="b" l="l" r="r" t="t"/>
              <a:pathLst>
                <a:path extrusionOk="0" h="1282" w="2563">
                  <a:moveTo>
                    <a:pt x="1" y="0"/>
                  </a:moveTo>
                  <a:lnTo>
                    <a:pt x="1" y="1281"/>
                  </a:lnTo>
                  <a:lnTo>
                    <a:pt x="2562" y="1281"/>
                  </a:lnTo>
                  <a:lnTo>
                    <a:pt x="256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55"/>
            <p:cNvSpPr/>
            <p:nvPr/>
          </p:nvSpPr>
          <p:spPr>
            <a:xfrm>
              <a:off x="6401900" y="4540850"/>
              <a:ext cx="64075" cy="32050"/>
            </a:xfrm>
            <a:custGeom>
              <a:rect b="b" l="l" r="r" t="t"/>
              <a:pathLst>
                <a:path extrusionOk="0" h="1282" w="2563">
                  <a:moveTo>
                    <a:pt x="1" y="0"/>
                  </a:moveTo>
                  <a:lnTo>
                    <a:pt x="1" y="1282"/>
                  </a:lnTo>
                  <a:lnTo>
                    <a:pt x="2562" y="1282"/>
                  </a:lnTo>
                  <a:lnTo>
                    <a:pt x="256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55"/>
            <p:cNvSpPr/>
            <p:nvPr/>
          </p:nvSpPr>
          <p:spPr>
            <a:xfrm>
              <a:off x="6401900" y="4572875"/>
              <a:ext cx="64075" cy="32075"/>
            </a:xfrm>
            <a:custGeom>
              <a:rect b="b" l="l" r="r" t="t"/>
              <a:pathLst>
                <a:path extrusionOk="0" h="1283" w="2563">
                  <a:moveTo>
                    <a:pt x="1" y="1"/>
                  </a:moveTo>
                  <a:lnTo>
                    <a:pt x="1" y="1282"/>
                  </a:lnTo>
                  <a:lnTo>
                    <a:pt x="2562" y="1282"/>
                  </a:lnTo>
                  <a:lnTo>
                    <a:pt x="256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55"/>
            <p:cNvSpPr/>
            <p:nvPr/>
          </p:nvSpPr>
          <p:spPr>
            <a:xfrm>
              <a:off x="6120025" y="4508825"/>
              <a:ext cx="64100" cy="32050"/>
            </a:xfrm>
            <a:custGeom>
              <a:rect b="b" l="l" r="r" t="t"/>
              <a:pathLst>
                <a:path extrusionOk="0" h="1282" w="2564">
                  <a:moveTo>
                    <a:pt x="1" y="0"/>
                  </a:moveTo>
                  <a:lnTo>
                    <a:pt x="1" y="1281"/>
                  </a:lnTo>
                  <a:lnTo>
                    <a:pt x="2563" y="1281"/>
                  </a:lnTo>
                  <a:lnTo>
                    <a:pt x="256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55"/>
            <p:cNvSpPr/>
            <p:nvPr/>
          </p:nvSpPr>
          <p:spPr>
            <a:xfrm>
              <a:off x="6120025" y="4540850"/>
              <a:ext cx="64100" cy="32050"/>
            </a:xfrm>
            <a:custGeom>
              <a:rect b="b" l="l" r="r" t="t"/>
              <a:pathLst>
                <a:path extrusionOk="0" h="1282" w="2564">
                  <a:moveTo>
                    <a:pt x="1" y="0"/>
                  </a:moveTo>
                  <a:lnTo>
                    <a:pt x="1" y="1282"/>
                  </a:lnTo>
                  <a:lnTo>
                    <a:pt x="2563" y="1282"/>
                  </a:lnTo>
                  <a:lnTo>
                    <a:pt x="256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55"/>
            <p:cNvSpPr/>
            <p:nvPr/>
          </p:nvSpPr>
          <p:spPr>
            <a:xfrm>
              <a:off x="6120025" y="4572875"/>
              <a:ext cx="64100" cy="32075"/>
            </a:xfrm>
            <a:custGeom>
              <a:rect b="b" l="l" r="r" t="t"/>
              <a:pathLst>
                <a:path extrusionOk="0" h="1283" w="2564">
                  <a:moveTo>
                    <a:pt x="1" y="1"/>
                  </a:moveTo>
                  <a:lnTo>
                    <a:pt x="1" y="1282"/>
                  </a:lnTo>
                  <a:lnTo>
                    <a:pt x="2563" y="1282"/>
                  </a:lnTo>
                  <a:lnTo>
                    <a:pt x="256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55"/>
            <p:cNvSpPr/>
            <p:nvPr/>
          </p:nvSpPr>
          <p:spPr>
            <a:xfrm>
              <a:off x="6181950" y="4656175"/>
              <a:ext cx="15000" cy="12850"/>
            </a:xfrm>
            <a:custGeom>
              <a:rect b="b" l="l" r="r" t="t"/>
              <a:pathLst>
                <a:path extrusionOk="0" h="514" w="600">
                  <a:moveTo>
                    <a:pt x="344" y="1"/>
                  </a:moveTo>
                  <a:cubicBezTo>
                    <a:pt x="343" y="1"/>
                    <a:pt x="342" y="1"/>
                    <a:pt x="342" y="1"/>
                  </a:cubicBezTo>
                  <a:cubicBezTo>
                    <a:pt x="114" y="1"/>
                    <a:pt x="0" y="276"/>
                    <a:pt x="161" y="438"/>
                  </a:cubicBezTo>
                  <a:cubicBezTo>
                    <a:pt x="213" y="490"/>
                    <a:pt x="277" y="513"/>
                    <a:pt x="340" y="513"/>
                  </a:cubicBezTo>
                  <a:cubicBezTo>
                    <a:pt x="471" y="513"/>
                    <a:pt x="597" y="411"/>
                    <a:pt x="598" y="257"/>
                  </a:cubicBezTo>
                  <a:cubicBezTo>
                    <a:pt x="599" y="116"/>
                    <a:pt x="485" y="1"/>
                    <a:pt x="34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55"/>
            <p:cNvSpPr/>
            <p:nvPr/>
          </p:nvSpPr>
          <p:spPr>
            <a:xfrm>
              <a:off x="6201150" y="4675400"/>
              <a:ext cx="15000" cy="12850"/>
            </a:xfrm>
            <a:custGeom>
              <a:rect b="b" l="l" r="r" t="t"/>
              <a:pathLst>
                <a:path extrusionOk="0" h="514" w="600">
                  <a:moveTo>
                    <a:pt x="343" y="0"/>
                  </a:moveTo>
                  <a:cubicBezTo>
                    <a:pt x="115" y="0"/>
                    <a:pt x="1" y="276"/>
                    <a:pt x="161" y="438"/>
                  </a:cubicBezTo>
                  <a:cubicBezTo>
                    <a:pt x="214" y="490"/>
                    <a:pt x="278" y="514"/>
                    <a:pt x="341" y="514"/>
                  </a:cubicBezTo>
                  <a:cubicBezTo>
                    <a:pt x="473" y="514"/>
                    <a:pt x="600" y="411"/>
                    <a:pt x="600" y="257"/>
                  </a:cubicBezTo>
                  <a:cubicBezTo>
                    <a:pt x="600" y="116"/>
                    <a:pt x="484" y="0"/>
                    <a:pt x="34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55"/>
            <p:cNvSpPr/>
            <p:nvPr/>
          </p:nvSpPr>
          <p:spPr>
            <a:xfrm>
              <a:off x="6220325" y="4656175"/>
              <a:ext cx="15025" cy="12875"/>
            </a:xfrm>
            <a:custGeom>
              <a:rect b="b" l="l" r="r" t="t"/>
              <a:pathLst>
                <a:path extrusionOk="0" h="515" w="601">
                  <a:moveTo>
                    <a:pt x="347" y="1"/>
                  </a:moveTo>
                  <a:cubicBezTo>
                    <a:pt x="346" y="1"/>
                    <a:pt x="345" y="1"/>
                    <a:pt x="344" y="1"/>
                  </a:cubicBezTo>
                  <a:cubicBezTo>
                    <a:pt x="116" y="1"/>
                    <a:pt x="1" y="277"/>
                    <a:pt x="163" y="439"/>
                  </a:cubicBezTo>
                  <a:cubicBezTo>
                    <a:pt x="215" y="491"/>
                    <a:pt x="279" y="515"/>
                    <a:pt x="342" y="515"/>
                  </a:cubicBezTo>
                  <a:cubicBezTo>
                    <a:pt x="474" y="515"/>
                    <a:pt x="601" y="412"/>
                    <a:pt x="601" y="257"/>
                  </a:cubicBezTo>
                  <a:cubicBezTo>
                    <a:pt x="601" y="116"/>
                    <a:pt x="488" y="1"/>
                    <a:pt x="34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55"/>
            <p:cNvSpPr/>
            <p:nvPr/>
          </p:nvSpPr>
          <p:spPr>
            <a:xfrm>
              <a:off x="6220325" y="4694625"/>
              <a:ext cx="15050" cy="12875"/>
            </a:xfrm>
            <a:custGeom>
              <a:rect b="b" l="l" r="r" t="t"/>
              <a:pathLst>
                <a:path extrusionOk="0" h="515" w="602">
                  <a:moveTo>
                    <a:pt x="344" y="1"/>
                  </a:moveTo>
                  <a:cubicBezTo>
                    <a:pt x="115" y="1"/>
                    <a:pt x="1" y="278"/>
                    <a:pt x="163" y="439"/>
                  </a:cubicBezTo>
                  <a:cubicBezTo>
                    <a:pt x="215" y="491"/>
                    <a:pt x="279" y="514"/>
                    <a:pt x="342" y="514"/>
                  </a:cubicBezTo>
                  <a:cubicBezTo>
                    <a:pt x="475" y="514"/>
                    <a:pt x="602" y="411"/>
                    <a:pt x="601" y="256"/>
                  </a:cubicBezTo>
                  <a:cubicBezTo>
                    <a:pt x="600" y="115"/>
                    <a:pt x="485" y="1"/>
                    <a:pt x="34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55"/>
            <p:cNvSpPr/>
            <p:nvPr/>
          </p:nvSpPr>
          <p:spPr>
            <a:xfrm>
              <a:off x="6181950" y="4694625"/>
              <a:ext cx="14975" cy="12825"/>
            </a:xfrm>
            <a:custGeom>
              <a:rect b="b" l="l" r="r" t="t"/>
              <a:pathLst>
                <a:path extrusionOk="0" h="513" w="599">
                  <a:moveTo>
                    <a:pt x="344" y="1"/>
                  </a:moveTo>
                  <a:cubicBezTo>
                    <a:pt x="343" y="1"/>
                    <a:pt x="342" y="1"/>
                    <a:pt x="342" y="1"/>
                  </a:cubicBezTo>
                  <a:cubicBezTo>
                    <a:pt x="113" y="2"/>
                    <a:pt x="0" y="277"/>
                    <a:pt x="162" y="438"/>
                  </a:cubicBezTo>
                  <a:cubicBezTo>
                    <a:pt x="214" y="489"/>
                    <a:pt x="278" y="513"/>
                    <a:pt x="340" y="513"/>
                  </a:cubicBezTo>
                  <a:cubicBezTo>
                    <a:pt x="472" y="513"/>
                    <a:pt x="598" y="410"/>
                    <a:pt x="598" y="256"/>
                  </a:cubicBezTo>
                  <a:cubicBezTo>
                    <a:pt x="598" y="116"/>
                    <a:pt x="484" y="1"/>
                    <a:pt x="34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55"/>
            <p:cNvSpPr/>
            <p:nvPr/>
          </p:nvSpPr>
          <p:spPr>
            <a:xfrm>
              <a:off x="6239600" y="4675400"/>
              <a:ext cx="14975" cy="12825"/>
            </a:xfrm>
            <a:custGeom>
              <a:rect b="b" l="l" r="r" t="t"/>
              <a:pathLst>
                <a:path extrusionOk="0" h="513" w="599">
                  <a:moveTo>
                    <a:pt x="341" y="0"/>
                  </a:moveTo>
                  <a:cubicBezTo>
                    <a:pt x="114" y="0"/>
                    <a:pt x="1" y="274"/>
                    <a:pt x="161" y="436"/>
                  </a:cubicBezTo>
                  <a:cubicBezTo>
                    <a:pt x="213" y="489"/>
                    <a:pt x="277" y="512"/>
                    <a:pt x="340" y="512"/>
                  </a:cubicBezTo>
                  <a:cubicBezTo>
                    <a:pt x="471" y="512"/>
                    <a:pt x="597" y="411"/>
                    <a:pt x="598" y="257"/>
                  </a:cubicBezTo>
                  <a:cubicBezTo>
                    <a:pt x="598" y="116"/>
                    <a:pt x="484" y="0"/>
                    <a:pt x="343" y="0"/>
                  </a:cubicBezTo>
                  <a:cubicBezTo>
                    <a:pt x="342" y="0"/>
                    <a:pt x="342" y="0"/>
                    <a:pt x="34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55"/>
            <p:cNvSpPr/>
            <p:nvPr/>
          </p:nvSpPr>
          <p:spPr>
            <a:xfrm>
              <a:off x="6258775" y="4656175"/>
              <a:ext cx="15025" cy="12875"/>
            </a:xfrm>
            <a:custGeom>
              <a:rect b="b" l="l" r="r" t="t"/>
              <a:pathLst>
                <a:path extrusionOk="0" h="515" w="601">
                  <a:moveTo>
                    <a:pt x="344" y="1"/>
                  </a:moveTo>
                  <a:cubicBezTo>
                    <a:pt x="115" y="1"/>
                    <a:pt x="1" y="277"/>
                    <a:pt x="161" y="439"/>
                  </a:cubicBezTo>
                  <a:cubicBezTo>
                    <a:pt x="214" y="491"/>
                    <a:pt x="278" y="515"/>
                    <a:pt x="341" y="515"/>
                  </a:cubicBezTo>
                  <a:cubicBezTo>
                    <a:pt x="473" y="515"/>
                    <a:pt x="600" y="412"/>
                    <a:pt x="601" y="257"/>
                  </a:cubicBezTo>
                  <a:cubicBezTo>
                    <a:pt x="601" y="115"/>
                    <a:pt x="485" y="1"/>
                    <a:pt x="34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55"/>
            <p:cNvSpPr/>
            <p:nvPr/>
          </p:nvSpPr>
          <p:spPr>
            <a:xfrm>
              <a:off x="6258775" y="4694625"/>
              <a:ext cx="15050" cy="12875"/>
            </a:xfrm>
            <a:custGeom>
              <a:rect b="b" l="l" r="r" t="t"/>
              <a:pathLst>
                <a:path extrusionOk="0" h="515" w="602">
                  <a:moveTo>
                    <a:pt x="344" y="1"/>
                  </a:moveTo>
                  <a:cubicBezTo>
                    <a:pt x="115" y="1"/>
                    <a:pt x="1" y="278"/>
                    <a:pt x="163" y="439"/>
                  </a:cubicBezTo>
                  <a:cubicBezTo>
                    <a:pt x="215" y="491"/>
                    <a:pt x="279" y="514"/>
                    <a:pt x="342" y="514"/>
                  </a:cubicBezTo>
                  <a:cubicBezTo>
                    <a:pt x="474" y="514"/>
                    <a:pt x="602" y="411"/>
                    <a:pt x="601" y="256"/>
                  </a:cubicBezTo>
                  <a:cubicBezTo>
                    <a:pt x="599" y="115"/>
                    <a:pt x="485" y="1"/>
                    <a:pt x="34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55"/>
            <p:cNvSpPr/>
            <p:nvPr/>
          </p:nvSpPr>
          <p:spPr>
            <a:xfrm>
              <a:off x="6278050" y="4675400"/>
              <a:ext cx="14950" cy="12825"/>
            </a:xfrm>
            <a:custGeom>
              <a:rect b="b" l="l" r="r" t="t"/>
              <a:pathLst>
                <a:path extrusionOk="0" h="513" w="598">
                  <a:moveTo>
                    <a:pt x="341" y="0"/>
                  </a:moveTo>
                  <a:cubicBezTo>
                    <a:pt x="113" y="0"/>
                    <a:pt x="0" y="276"/>
                    <a:pt x="161" y="437"/>
                  </a:cubicBezTo>
                  <a:cubicBezTo>
                    <a:pt x="213" y="489"/>
                    <a:pt x="277" y="512"/>
                    <a:pt x="340" y="512"/>
                  </a:cubicBezTo>
                  <a:cubicBezTo>
                    <a:pt x="471" y="512"/>
                    <a:pt x="597" y="410"/>
                    <a:pt x="598" y="257"/>
                  </a:cubicBezTo>
                  <a:cubicBezTo>
                    <a:pt x="598" y="114"/>
                    <a:pt x="483" y="0"/>
                    <a:pt x="34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55"/>
            <p:cNvSpPr/>
            <p:nvPr/>
          </p:nvSpPr>
          <p:spPr>
            <a:xfrm>
              <a:off x="6297225" y="4656175"/>
              <a:ext cx="15025" cy="12875"/>
            </a:xfrm>
            <a:custGeom>
              <a:rect b="b" l="l" r="r" t="t"/>
              <a:pathLst>
                <a:path extrusionOk="0" h="515" w="601">
                  <a:moveTo>
                    <a:pt x="344" y="1"/>
                  </a:moveTo>
                  <a:cubicBezTo>
                    <a:pt x="116" y="1"/>
                    <a:pt x="0" y="277"/>
                    <a:pt x="162" y="439"/>
                  </a:cubicBezTo>
                  <a:cubicBezTo>
                    <a:pt x="215" y="491"/>
                    <a:pt x="279" y="515"/>
                    <a:pt x="342" y="515"/>
                  </a:cubicBezTo>
                  <a:cubicBezTo>
                    <a:pt x="474" y="515"/>
                    <a:pt x="600" y="412"/>
                    <a:pt x="600" y="257"/>
                  </a:cubicBezTo>
                  <a:cubicBezTo>
                    <a:pt x="600" y="115"/>
                    <a:pt x="485" y="1"/>
                    <a:pt x="34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55"/>
            <p:cNvSpPr/>
            <p:nvPr/>
          </p:nvSpPr>
          <p:spPr>
            <a:xfrm>
              <a:off x="6297225" y="4694625"/>
              <a:ext cx="15050" cy="12875"/>
            </a:xfrm>
            <a:custGeom>
              <a:rect b="b" l="l" r="r" t="t"/>
              <a:pathLst>
                <a:path extrusionOk="0" h="515" w="602">
                  <a:moveTo>
                    <a:pt x="344" y="1"/>
                  </a:moveTo>
                  <a:cubicBezTo>
                    <a:pt x="114" y="1"/>
                    <a:pt x="0" y="278"/>
                    <a:pt x="162" y="439"/>
                  </a:cubicBezTo>
                  <a:cubicBezTo>
                    <a:pt x="215" y="491"/>
                    <a:pt x="279" y="514"/>
                    <a:pt x="342" y="514"/>
                  </a:cubicBezTo>
                  <a:cubicBezTo>
                    <a:pt x="475" y="514"/>
                    <a:pt x="601" y="411"/>
                    <a:pt x="600" y="256"/>
                  </a:cubicBezTo>
                  <a:cubicBezTo>
                    <a:pt x="599" y="115"/>
                    <a:pt x="485" y="1"/>
                    <a:pt x="34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55"/>
            <p:cNvSpPr/>
            <p:nvPr/>
          </p:nvSpPr>
          <p:spPr>
            <a:xfrm>
              <a:off x="6316425" y="4675400"/>
              <a:ext cx="15025" cy="12875"/>
            </a:xfrm>
            <a:custGeom>
              <a:rect b="b" l="l" r="r" t="t"/>
              <a:pathLst>
                <a:path extrusionOk="0" h="515" w="601">
                  <a:moveTo>
                    <a:pt x="344" y="0"/>
                  </a:moveTo>
                  <a:cubicBezTo>
                    <a:pt x="115" y="0"/>
                    <a:pt x="1" y="276"/>
                    <a:pt x="163" y="438"/>
                  </a:cubicBezTo>
                  <a:cubicBezTo>
                    <a:pt x="215" y="491"/>
                    <a:pt x="279" y="514"/>
                    <a:pt x="342" y="514"/>
                  </a:cubicBezTo>
                  <a:cubicBezTo>
                    <a:pt x="474" y="514"/>
                    <a:pt x="601" y="411"/>
                    <a:pt x="601" y="257"/>
                  </a:cubicBezTo>
                  <a:cubicBezTo>
                    <a:pt x="601" y="116"/>
                    <a:pt x="485" y="0"/>
                    <a:pt x="34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55"/>
            <p:cNvSpPr/>
            <p:nvPr/>
          </p:nvSpPr>
          <p:spPr>
            <a:xfrm>
              <a:off x="6335675" y="4656175"/>
              <a:ext cx="15025" cy="12825"/>
            </a:xfrm>
            <a:custGeom>
              <a:rect b="b" l="l" r="r" t="t"/>
              <a:pathLst>
                <a:path extrusionOk="0" h="513" w="601">
                  <a:moveTo>
                    <a:pt x="342" y="1"/>
                  </a:moveTo>
                  <a:cubicBezTo>
                    <a:pt x="115" y="1"/>
                    <a:pt x="1" y="276"/>
                    <a:pt x="161" y="437"/>
                  </a:cubicBezTo>
                  <a:cubicBezTo>
                    <a:pt x="213" y="489"/>
                    <a:pt x="278" y="513"/>
                    <a:pt x="341" y="513"/>
                  </a:cubicBezTo>
                  <a:cubicBezTo>
                    <a:pt x="472" y="513"/>
                    <a:pt x="598" y="411"/>
                    <a:pt x="599" y="257"/>
                  </a:cubicBezTo>
                  <a:cubicBezTo>
                    <a:pt x="600" y="116"/>
                    <a:pt x="485" y="1"/>
                    <a:pt x="344" y="1"/>
                  </a:cubicBezTo>
                  <a:cubicBezTo>
                    <a:pt x="343" y="1"/>
                    <a:pt x="343" y="1"/>
                    <a:pt x="34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55"/>
            <p:cNvSpPr/>
            <p:nvPr/>
          </p:nvSpPr>
          <p:spPr>
            <a:xfrm>
              <a:off x="6335675" y="4694625"/>
              <a:ext cx="15000" cy="12850"/>
            </a:xfrm>
            <a:custGeom>
              <a:rect b="b" l="l" r="r" t="t"/>
              <a:pathLst>
                <a:path extrusionOk="0" h="514" w="600">
                  <a:moveTo>
                    <a:pt x="342" y="1"/>
                  </a:moveTo>
                  <a:cubicBezTo>
                    <a:pt x="115" y="1"/>
                    <a:pt x="1" y="276"/>
                    <a:pt x="162" y="438"/>
                  </a:cubicBezTo>
                  <a:cubicBezTo>
                    <a:pt x="214" y="490"/>
                    <a:pt x="278" y="513"/>
                    <a:pt x="341" y="513"/>
                  </a:cubicBezTo>
                  <a:cubicBezTo>
                    <a:pt x="473" y="513"/>
                    <a:pt x="599" y="411"/>
                    <a:pt x="599" y="256"/>
                  </a:cubicBezTo>
                  <a:cubicBezTo>
                    <a:pt x="599" y="115"/>
                    <a:pt x="485" y="1"/>
                    <a:pt x="344" y="1"/>
                  </a:cubicBezTo>
                  <a:cubicBezTo>
                    <a:pt x="343" y="1"/>
                    <a:pt x="343" y="1"/>
                    <a:pt x="34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55"/>
            <p:cNvSpPr/>
            <p:nvPr/>
          </p:nvSpPr>
          <p:spPr>
            <a:xfrm>
              <a:off x="6354875" y="4675400"/>
              <a:ext cx="15025" cy="12875"/>
            </a:xfrm>
            <a:custGeom>
              <a:rect b="b" l="l" r="r" t="t"/>
              <a:pathLst>
                <a:path extrusionOk="0" h="515" w="601">
                  <a:moveTo>
                    <a:pt x="344" y="0"/>
                  </a:moveTo>
                  <a:cubicBezTo>
                    <a:pt x="115" y="0"/>
                    <a:pt x="0" y="276"/>
                    <a:pt x="162" y="438"/>
                  </a:cubicBezTo>
                  <a:cubicBezTo>
                    <a:pt x="215" y="491"/>
                    <a:pt x="279" y="514"/>
                    <a:pt x="342" y="514"/>
                  </a:cubicBezTo>
                  <a:cubicBezTo>
                    <a:pt x="474" y="514"/>
                    <a:pt x="601" y="411"/>
                    <a:pt x="601" y="257"/>
                  </a:cubicBezTo>
                  <a:cubicBezTo>
                    <a:pt x="599" y="116"/>
                    <a:pt x="485" y="0"/>
                    <a:pt x="34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55"/>
            <p:cNvSpPr/>
            <p:nvPr/>
          </p:nvSpPr>
          <p:spPr>
            <a:xfrm>
              <a:off x="6374150" y="4656175"/>
              <a:ext cx="14950" cy="12850"/>
            </a:xfrm>
            <a:custGeom>
              <a:rect b="b" l="l" r="r" t="t"/>
              <a:pathLst>
                <a:path extrusionOk="0" h="514" w="598">
                  <a:moveTo>
                    <a:pt x="344" y="1"/>
                  </a:moveTo>
                  <a:cubicBezTo>
                    <a:pt x="343" y="1"/>
                    <a:pt x="342" y="1"/>
                    <a:pt x="341" y="1"/>
                  </a:cubicBezTo>
                  <a:cubicBezTo>
                    <a:pt x="113" y="1"/>
                    <a:pt x="0" y="277"/>
                    <a:pt x="161" y="438"/>
                  </a:cubicBezTo>
                  <a:cubicBezTo>
                    <a:pt x="213" y="490"/>
                    <a:pt x="277" y="513"/>
                    <a:pt x="340" y="513"/>
                  </a:cubicBezTo>
                  <a:cubicBezTo>
                    <a:pt x="471" y="513"/>
                    <a:pt x="597" y="411"/>
                    <a:pt x="598" y="257"/>
                  </a:cubicBezTo>
                  <a:cubicBezTo>
                    <a:pt x="598" y="116"/>
                    <a:pt x="484" y="1"/>
                    <a:pt x="34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55"/>
            <p:cNvSpPr/>
            <p:nvPr/>
          </p:nvSpPr>
          <p:spPr>
            <a:xfrm>
              <a:off x="6374100" y="4694625"/>
              <a:ext cx="15000" cy="12825"/>
            </a:xfrm>
            <a:custGeom>
              <a:rect b="b" l="l" r="r" t="t"/>
              <a:pathLst>
                <a:path extrusionOk="0" h="513" w="600">
                  <a:moveTo>
                    <a:pt x="346" y="1"/>
                  </a:moveTo>
                  <a:cubicBezTo>
                    <a:pt x="345" y="1"/>
                    <a:pt x="344" y="1"/>
                    <a:pt x="343" y="1"/>
                  </a:cubicBezTo>
                  <a:cubicBezTo>
                    <a:pt x="115" y="2"/>
                    <a:pt x="1" y="277"/>
                    <a:pt x="163" y="438"/>
                  </a:cubicBezTo>
                  <a:cubicBezTo>
                    <a:pt x="215" y="490"/>
                    <a:pt x="279" y="513"/>
                    <a:pt x="342" y="513"/>
                  </a:cubicBezTo>
                  <a:cubicBezTo>
                    <a:pt x="474" y="513"/>
                    <a:pt x="600" y="411"/>
                    <a:pt x="600" y="256"/>
                  </a:cubicBezTo>
                  <a:cubicBezTo>
                    <a:pt x="600" y="116"/>
                    <a:pt x="486" y="1"/>
                    <a:pt x="34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55"/>
            <p:cNvSpPr/>
            <p:nvPr/>
          </p:nvSpPr>
          <p:spPr>
            <a:xfrm>
              <a:off x="6393325" y="4675400"/>
              <a:ext cx="15025" cy="12875"/>
            </a:xfrm>
            <a:custGeom>
              <a:rect b="b" l="l" r="r" t="t"/>
              <a:pathLst>
                <a:path extrusionOk="0" h="515" w="601">
                  <a:moveTo>
                    <a:pt x="344" y="0"/>
                  </a:moveTo>
                  <a:cubicBezTo>
                    <a:pt x="114" y="0"/>
                    <a:pt x="0" y="276"/>
                    <a:pt x="162" y="438"/>
                  </a:cubicBezTo>
                  <a:cubicBezTo>
                    <a:pt x="215" y="491"/>
                    <a:pt x="279" y="514"/>
                    <a:pt x="342" y="514"/>
                  </a:cubicBezTo>
                  <a:cubicBezTo>
                    <a:pt x="474" y="514"/>
                    <a:pt x="600" y="411"/>
                    <a:pt x="600" y="257"/>
                  </a:cubicBezTo>
                  <a:cubicBezTo>
                    <a:pt x="599" y="116"/>
                    <a:pt x="485" y="0"/>
                    <a:pt x="34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55"/>
            <p:cNvSpPr/>
            <p:nvPr/>
          </p:nvSpPr>
          <p:spPr>
            <a:xfrm>
              <a:off x="6201150" y="4713850"/>
              <a:ext cx="15000" cy="12850"/>
            </a:xfrm>
            <a:custGeom>
              <a:rect b="b" l="l" r="r" t="t"/>
              <a:pathLst>
                <a:path extrusionOk="0" h="514" w="600">
                  <a:moveTo>
                    <a:pt x="343" y="0"/>
                  </a:moveTo>
                  <a:cubicBezTo>
                    <a:pt x="115" y="0"/>
                    <a:pt x="1" y="276"/>
                    <a:pt x="161" y="438"/>
                  </a:cubicBezTo>
                  <a:cubicBezTo>
                    <a:pt x="214" y="490"/>
                    <a:pt x="278" y="513"/>
                    <a:pt x="341" y="513"/>
                  </a:cubicBezTo>
                  <a:cubicBezTo>
                    <a:pt x="473" y="513"/>
                    <a:pt x="600" y="411"/>
                    <a:pt x="600" y="257"/>
                  </a:cubicBezTo>
                  <a:cubicBezTo>
                    <a:pt x="600" y="115"/>
                    <a:pt x="484" y="0"/>
                    <a:pt x="34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55"/>
            <p:cNvSpPr/>
            <p:nvPr/>
          </p:nvSpPr>
          <p:spPr>
            <a:xfrm>
              <a:off x="6239600" y="4713850"/>
              <a:ext cx="14975" cy="12825"/>
            </a:xfrm>
            <a:custGeom>
              <a:rect b="b" l="l" r="r" t="t"/>
              <a:pathLst>
                <a:path extrusionOk="0" h="513" w="599">
                  <a:moveTo>
                    <a:pt x="341" y="0"/>
                  </a:moveTo>
                  <a:cubicBezTo>
                    <a:pt x="114" y="0"/>
                    <a:pt x="1" y="274"/>
                    <a:pt x="161" y="436"/>
                  </a:cubicBezTo>
                  <a:cubicBezTo>
                    <a:pt x="213" y="488"/>
                    <a:pt x="277" y="512"/>
                    <a:pt x="340" y="512"/>
                  </a:cubicBezTo>
                  <a:cubicBezTo>
                    <a:pt x="471" y="512"/>
                    <a:pt x="597" y="411"/>
                    <a:pt x="598" y="257"/>
                  </a:cubicBezTo>
                  <a:cubicBezTo>
                    <a:pt x="598" y="115"/>
                    <a:pt x="484" y="0"/>
                    <a:pt x="343" y="0"/>
                  </a:cubicBezTo>
                  <a:cubicBezTo>
                    <a:pt x="342" y="0"/>
                    <a:pt x="342" y="0"/>
                    <a:pt x="34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55"/>
            <p:cNvSpPr/>
            <p:nvPr/>
          </p:nvSpPr>
          <p:spPr>
            <a:xfrm>
              <a:off x="6278050" y="4713850"/>
              <a:ext cx="14950" cy="12825"/>
            </a:xfrm>
            <a:custGeom>
              <a:rect b="b" l="l" r="r" t="t"/>
              <a:pathLst>
                <a:path extrusionOk="0" h="513" w="598">
                  <a:moveTo>
                    <a:pt x="341" y="0"/>
                  </a:moveTo>
                  <a:cubicBezTo>
                    <a:pt x="113" y="0"/>
                    <a:pt x="0" y="276"/>
                    <a:pt x="161" y="437"/>
                  </a:cubicBezTo>
                  <a:cubicBezTo>
                    <a:pt x="213" y="489"/>
                    <a:pt x="277" y="512"/>
                    <a:pt x="340" y="512"/>
                  </a:cubicBezTo>
                  <a:cubicBezTo>
                    <a:pt x="471" y="512"/>
                    <a:pt x="597" y="410"/>
                    <a:pt x="598" y="257"/>
                  </a:cubicBezTo>
                  <a:cubicBezTo>
                    <a:pt x="598" y="114"/>
                    <a:pt x="483" y="0"/>
                    <a:pt x="34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55"/>
            <p:cNvSpPr/>
            <p:nvPr/>
          </p:nvSpPr>
          <p:spPr>
            <a:xfrm>
              <a:off x="6316425" y="4713850"/>
              <a:ext cx="15025" cy="12850"/>
            </a:xfrm>
            <a:custGeom>
              <a:rect b="b" l="l" r="r" t="t"/>
              <a:pathLst>
                <a:path extrusionOk="0" h="514" w="601">
                  <a:moveTo>
                    <a:pt x="344" y="0"/>
                  </a:moveTo>
                  <a:cubicBezTo>
                    <a:pt x="115" y="0"/>
                    <a:pt x="1" y="276"/>
                    <a:pt x="163" y="438"/>
                  </a:cubicBezTo>
                  <a:cubicBezTo>
                    <a:pt x="215" y="491"/>
                    <a:pt x="279" y="514"/>
                    <a:pt x="342" y="514"/>
                  </a:cubicBezTo>
                  <a:cubicBezTo>
                    <a:pt x="474" y="514"/>
                    <a:pt x="601" y="411"/>
                    <a:pt x="601" y="257"/>
                  </a:cubicBezTo>
                  <a:cubicBezTo>
                    <a:pt x="601" y="115"/>
                    <a:pt x="485" y="0"/>
                    <a:pt x="34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55"/>
            <p:cNvSpPr/>
            <p:nvPr/>
          </p:nvSpPr>
          <p:spPr>
            <a:xfrm>
              <a:off x="6354875" y="4713850"/>
              <a:ext cx="15025" cy="12850"/>
            </a:xfrm>
            <a:custGeom>
              <a:rect b="b" l="l" r="r" t="t"/>
              <a:pathLst>
                <a:path extrusionOk="0" h="514" w="601">
                  <a:moveTo>
                    <a:pt x="344" y="0"/>
                  </a:moveTo>
                  <a:cubicBezTo>
                    <a:pt x="115" y="0"/>
                    <a:pt x="0" y="276"/>
                    <a:pt x="162" y="438"/>
                  </a:cubicBezTo>
                  <a:cubicBezTo>
                    <a:pt x="215" y="491"/>
                    <a:pt x="279" y="514"/>
                    <a:pt x="342" y="514"/>
                  </a:cubicBezTo>
                  <a:cubicBezTo>
                    <a:pt x="474" y="514"/>
                    <a:pt x="601" y="411"/>
                    <a:pt x="601" y="257"/>
                  </a:cubicBezTo>
                  <a:cubicBezTo>
                    <a:pt x="599" y="115"/>
                    <a:pt x="485" y="0"/>
                    <a:pt x="34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55"/>
            <p:cNvSpPr/>
            <p:nvPr/>
          </p:nvSpPr>
          <p:spPr>
            <a:xfrm>
              <a:off x="6248275" y="4496025"/>
              <a:ext cx="38175" cy="12825"/>
            </a:xfrm>
            <a:custGeom>
              <a:rect b="b" l="l" r="r" t="t"/>
              <a:pathLst>
                <a:path extrusionOk="0" h="513" w="1527">
                  <a:moveTo>
                    <a:pt x="251" y="0"/>
                  </a:moveTo>
                  <a:cubicBezTo>
                    <a:pt x="112" y="4"/>
                    <a:pt x="1" y="118"/>
                    <a:pt x="1" y="257"/>
                  </a:cubicBezTo>
                  <a:cubicBezTo>
                    <a:pt x="1" y="395"/>
                    <a:pt x="112" y="508"/>
                    <a:pt x="251" y="512"/>
                  </a:cubicBezTo>
                  <a:lnTo>
                    <a:pt x="1277" y="512"/>
                  </a:lnTo>
                  <a:cubicBezTo>
                    <a:pt x="1416" y="508"/>
                    <a:pt x="1526" y="395"/>
                    <a:pt x="1526" y="257"/>
                  </a:cubicBezTo>
                  <a:cubicBezTo>
                    <a:pt x="1526" y="118"/>
                    <a:pt x="1416" y="4"/>
                    <a:pt x="127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55"/>
            <p:cNvSpPr/>
            <p:nvPr/>
          </p:nvSpPr>
          <p:spPr>
            <a:xfrm>
              <a:off x="6299250" y="4496025"/>
              <a:ext cx="38750" cy="12825"/>
            </a:xfrm>
            <a:custGeom>
              <a:rect b="b" l="l" r="r" t="t"/>
              <a:pathLst>
                <a:path extrusionOk="0" h="513" w="1550">
                  <a:moveTo>
                    <a:pt x="256" y="0"/>
                  </a:moveTo>
                  <a:cubicBezTo>
                    <a:pt x="116" y="0"/>
                    <a:pt x="0" y="115"/>
                    <a:pt x="0" y="257"/>
                  </a:cubicBezTo>
                  <a:cubicBezTo>
                    <a:pt x="0" y="398"/>
                    <a:pt x="116" y="512"/>
                    <a:pt x="256" y="512"/>
                  </a:cubicBezTo>
                  <a:cubicBezTo>
                    <a:pt x="259" y="512"/>
                    <a:pt x="261" y="512"/>
                    <a:pt x="263" y="512"/>
                  </a:cubicBezTo>
                  <a:lnTo>
                    <a:pt x="1288" y="512"/>
                  </a:lnTo>
                  <a:cubicBezTo>
                    <a:pt x="1290" y="512"/>
                    <a:pt x="1292" y="512"/>
                    <a:pt x="1294" y="512"/>
                  </a:cubicBezTo>
                  <a:cubicBezTo>
                    <a:pt x="1435" y="512"/>
                    <a:pt x="1549" y="398"/>
                    <a:pt x="1549" y="257"/>
                  </a:cubicBezTo>
                  <a:cubicBezTo>
                    <a:pt x="1549" y="115"/>
                    <a:pt x="1435" y="0"/>
                    <a:pt x="1294" y="0"/>
                  </a:cubicBezTo>
                  <a:cubicBezTo>
                    <a:pt x="1292" y="0"/>
                    <a:pt x="1290" y="0"/>
                    <a:pt x="1288" y="0"/>
                  </a:cubicBezTo>
                  <a:lnTo>
                    <a:pt x="263" y="0"/>
                  </a:lnTo>
                  <a:cubicBezTo>
                    <a:pt x="261" y="0"/>
                    <a:pt x="259" y="0"/>
                    <a:pt x="25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55"/>
            <p:cNvSpPr/>
            <p:nvPr/>
          </p:nvSpPr>
          <p:spPr>
            <a:xfrm>
              <a:off x="6248275" y="4547250"/>
              <a:ext cx="38200" cy="12850"/>
            </a:xfrm>
            <a:custGeom>
              <a:rect b="b" l="l" r="r" t="t"/>
              <a:pathLst>
                <a:path extrusionOk="0" h="514" w="1528">
                  <a:moveTo>
                    <a:pt x="251" y="1"/>
                  </a:moveTo>
                  <a:cubicBezTo>
                    <a:pt x="111" y="5"/>
                    <a:pt x="1" y="119"/>
                    <a:pt x="1" y="257"/>
                  </a:cubicBezTo>
                  <a:cubicBezTo>
                    <a:pt x="1" y="397"/>
                    <a:pt x="111" y="510"/>
                    <a:pt x="251" y="514"/>
                  </a:cubicBezTo>
                  <a:lnTo>
                    <a:pt x="1277" y="514"/>
                  </a:lnTo>
                  <a:cubicBezTo>
                    <a:pt x="1416" y="510"/>
                    <a:pt x="1528" y="397"/>
                    <a:pt x="1528" y="257"/>
                  </a:cubicBezTo>
                  <a:cubicBezTo>
                    <a:pt x="1528" y="119"/>
                    <a:pt x="1416" y="5"/>
                    <a:pt x="127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55"/>
            <p:cNvSpPr/>
            <p:nvPr/>
          </p:nvSpPr>
          <p:spPr>
            <a:xfrm>
              <a:off x="6299250" y="4547250"/>
              <a:ext cx="38475" cy="12875"/>
            </a:xfrm>
            <a:custGeom>
              <a:rect b="b" l="l" r="r" t="t"/>
              <a:pathLst>
                <a:path extrusionOk="0" h="515" w="1539">
                  <a:moveTo>
                    <a:pt x="256" y="1"/>
                  </a:moveTo>
                  <a:cubicBezTo>
                    <a:pt x="115" y="1"/>
                    <a:pt x="0" y="116"/>
                    <a:pt x="0" y="257"/>
                  </a:cubicBezTo>
                  <a:cubicBezTo>
                    <a:pt x="0" y="400"/>
                    <a:pt x="115" y="514"/>
                    <a:pt x="256" y="514"/>
                  </a:cubicBezTo>
                  <a:cubicBezTo>
                    <a:pt x="258" y="514"/>
                    <a:pt x="261" y="514"/>
                    <a:pt x="263" y="514"/>
                  </a:cubicBezTo>
                  <a:lnTo>
                    <a:pt x="1288" y="514"/>
                  </a:lnTo>
                  <a:cubicBezTo>
                    <a:pt x="1426" y="510"/>
                    <a:pt x="1538" y="397"/>
                    <a:pt x="1538" y="257"/>
                  </a:cubicBezTo>
                  <a:cubicBezTo>
                    <a:pt x="1538" y="119"/>
                    <a:pt x="1426" y="5"/>
                    <a:pt x="1288" y="1"/>
                  </a:cubicBezTo>
                  <a:lnTo>
                    <a:pt x="263" y="1"/>
                  </a:lnTo>
                  <a:cubicBezTo>
                    <a:pt x="261" y="1"/>
                    <a:pt x="259" y="1"/>
                    <a:pt x="25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55"/>
            <p:cNvSpPr/>
            <p:nvPr/>
          </p:nvSpPr>
          <p:spPr>
            <a:xfrm>
              <a:off x="6248125" y="4598550"/>
              <a:ext cx="38475" cy="12800"/>
            </a:xfrm>
            <a:custGeom>
              <a:rect b="b" l="l" r="r" t="t"/>
              <a:pathLst>
                <a:path extrusionOk="0" h="512" w="1539">
                  <a:moveTo>
                    <a:pt x="257" y="1"/>
                  </a:moveTo>
                  <a:cubicBezTo>
                    <a:pt x="116" y="1"/>
                    <a:pt x="1" y="115"/>
                    <a:pt x="1" y="256"/>
                  </a:cubicBezTo>
                  <a:cubicBezTo>
                    <a:pt x="1" y="397"/>
                    <a:pt x="116" y="512"/>
                    <a:pt x="257" y="512"/>
                  </a:cubicBezTo>
                  <a:lnTo>
                    <a:pt x="1283" y="512"/>
                  </a:lnTo>
                  <a:cubicBezTo>
                    <a:pt x="1424" y="512"/>
                    <a:pt x="1538" y="397"/>
                    <a:pt x="1538" y="256"/>
                  </a:cubicBezTo>
                  <a:cubicBezTo>
                    <a:pt x="1538" y="115"/>
                    <a:pt x="1424" y="1"/>
                    <a:pt x="128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55"/>
            <p:cNvSpPr/>
            <p:nvPr/>
          </p:nvSpPr>
          <p:spPr>
            <a:xfrm>
              <a:off x="6299425" y="4598550"/>
              <a:ext cx="38425" cy="12800"/>
            </a:xfrm>
            <a:custGeom>
              <a:rect b="b" l="l" r="r" t="t"/>
              <a:pathLst>
                <a:path extrusionOk="0" h="512" w="1537">
                  <a:moveTo>
                    <a:pt x="256" y="1"/>
                  </a:moveTo>
                  <a:cubicBezTo>
                    <a:pt x="115" y="1"/>
                    <a:pt x="1" y="115"/>
                    <a:pt x="1" y="256"/>
                  </a:cubicBezTo>
                  <a:cubicBezTo>
                    <a:pt x="1" y="397"/>
                    <a:pt x="115" y="512"/>
                    <a:pt x="256" y="512"/>
                  </a:cubicBezTo>
                  <a:lnTo>
                    <a:pt x="1281" y="512"/>
                  </a:lnTo>
                  <a:cubicBezTo>
                    <a:pt x="1422" y="512"/>
                    <a:pt x="1536" y="397"/>
                    <a:pt x="1536" y="256"/>
                  </a:cubicBezTo>
                  <a:cubicBezTo>
                    <a:pt x="1536" y="115"/>
                    <a:pt x="1422" y="1"/>
                    <a:pt x="128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55"/>
            <p:cNvSpPr/>
            <p:nvPr/>
          </p:nvSpPr>
          <p:spPr>
            <a:xfrm>
              <a:off x="6107200" y="4694625"/>
              <a:ext cx="89725" cy="51275"/>
            </a:xfrm>
            <a:custGeom>
              <a:rect b="b" l="l" r="r" t="t"/>
              <a:pathLst>
                <a:path extrusionOk="0" h="2051" w="3589">
                  <a:moveTo>
                    <a:pt x="1025" y="1"/>
                  </a:moveTo>
                  <a:cubicBezTo>
                    <a:pt x="460" y="1"/>
                    <a:pt x="1" y="460"/>
                    <a:pt x="1" y="1026"/>
                  </a:cubicBezTo>
                  <a:lnTo>
                    <a:pt x="1" y="1794"/>
                  </a:lnTo>
                  <a:cubicBezTo>
                    <a:pt x="1" y="1935"/>
                    <a:pt x="116" y="2050"/>
                    <a:pt x="257" y="2050"/>
                  </a:cubicBezTo>
                  <a:lnTo>
                    <a:pt x="3332" y="2050"/>
                  </a:lnTo>
                  <a:cubicBezTo>
                    <a:pt x="3473" y="2050"/>
                    <a:pt x="3588" y="1935"/>
                    <a:pt x="3588" y="1794"/>
                  </a:cubicBezTo>
                  <a:lnTo>
                    <a:pt x="3588" y="1026"/>
                  </a:lnTo>
                  <a:cubicBezTo>
                    <a:pt x="3588" y="460"/>
                    <a:pt x="3129" y="1"/>
                    <a:pt x="256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55"/>
            <p:cNvSpPr/>
            <p:nvPr/>
          </p:nvSpPr>
          <p:spPr>
            <a:xfrm>
              <a:off x="6389075" y="4694625"/>
              <a:ext cx="89725" cy="51275"/>
            </a:xfrm>
            <a:custGeom>
              <a:rect b="b" l="l" r="r" t="t"/>
              <a:pathLst>
                <a:path extrusionOk="0" h="2051" w="3589">
                  <a:moveTo>
                    <a:pt x="1026" y="1"/>
                  </a:moveTo>
                  <a:cubicBezTo>
                    <a:pt x="460" y="2"/>
                    <a:pt x="1" y="460"/>
                    <a:pt x="1" y="1026"/>
                  </a:cubicBezTo>
                  <a:lnTo>
                    <a:pt x="1" y="1794"/>
                  </a:lnTo>
                  <a:cubicBezTo>
                    <a:pt x="1" y="1935"/>
                    <a:pt x="115" y="2050"/>
                    <a:pt x="257" y="2050"/>
                  </a:cubicBezTo>
                  <a:lnTo>
                    <a:pt x="3333" y="2050"/>
                  </a:lnTo>
                  <a:cubicBezTo>
                    <a:pt x="3474" y="2050"/>
                    <a:pt x="3588" y="1935"/>
                    <a:pt x="3587" y="1794"/>
                  </a:cubicBezTo>
                  <a:lnTo>
                    <a:pt x="3587" y="1026"/>
                  </a:lnTo>
                  <a:cubicBezTo>
                    <a:pt x="3587" y="460"/>
                    <a:pt x="3129" y="1"/>
                    <a:pt x="256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35" name="Google Shape;2735;p55"/>
          <p:cNvGrpSpPr/>
          <p:nvPr/>
        </p:nvGrpSpPr>
        <p:grpSpPr>
          <a:xfrm>
            <a:off x="1140463" y="4230088"/>
            <a:ext cx="230625" cy="371575"/>
            <a:chOff x="1446875" y="5018700"/>
            <a:chExt cx="230625" cy="371575"/>
          </a:xfrm>
        </p:grpSpPr>
        <p:sp>
          <p:nvSpPr>
            <p:cNvPr id="2736" name="Google Shape;2736;p55"/>
            <p:cNvSpPr/>
            <p:nvPr/>
          </p:nvSpPr>
          <p:spPr>
            <a:xfrm>
              <a:off x="1478875" y="5108400"/>
              <a:ext cx="166600" cy="25625"/>
            </a:xfrm>
            <a:custGeom>
              <a:rect b="b" l="l" r="r" t="t"/>
              <a:pathLst>
                <a:path extrusionOk="0" h="1025" w="6664">
                  <a:moveTo>
                    <a:pt x="0" y="0"/>
                  </a:moveTo>
                  <a:lnTo>
                    <a:pt x="0" y="1025"/>
                  </a:lnTo>
                  <a:lnTo>
                    <a:pt x="6664" y="1025"/>
                  </a:lnTo>
                  <a:lnTo>
                    <a:pt x="6664"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55"/>
            <p:cNvSpPr/>
            <p:nvPr/>
          </p:nvSpPr>
          <p:spPr>
            <a:xfrm>
              <a:off x="1549375" y="5371025"/>
              <a:ext cx="25625" cy="19250"/>
            </a:xfrm>
            <a:custGeom>
              <a:rect b="b" l="l" r="r" t="t"/>
              <a:pathLst>
                <a:path extrusionOk="0" h="770" w="1025">
                  <a:moveTo>
                    <a:pt x="1" y="1"/>
                  </a:moveTo>
                  <a:lnTo>
                    <a:pt x="1" y="769"/>
                  </a:lnTo>
                  <a:lnTo>
                    <a:pt x="1024" y="769"/>
                  </a:lnTo>
                  <a:lnTo>
                    <a:pt x="102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55"/>
            <p:cNvSpPr/>
            <p:nvPr/>
          </p:nvSpPr>
          <p:spPr>
            <a:xfrm>
              <a:off x="1498125" y="5134000"/>
              <a:ext cx="128125" cy="217875"/>
            </a:xfrm>
            <a:custGeom>
              <a:rect b="b" l="l" r="r" t="t"/>
              <a:pathLst>
                <a:path extrusionOk="0" h="8715" w="5125">
                  <a:moveTo>
                    <a:pt x="0" y="1"/>
                  </a:moveTo>
                  <a:lnTo>
                    <a:pt x="0" y="6066"/>
                  </a:lnTo>
                  <a:cubicBezTo>
                    <a:pt x="0" y="6442"/>
                    <a:pt x="177" y="6795"/>
                    <a:pt x="477" y="7021"/>
                  </a:cubicBezTo>
                  <a:lnTo>
                    <a:pt x="1435" y="7739"/>
                  </a:lnTo>
                  <a:cubicBezTo>
                    <a:pt x="1749" y="7977"/>
                    <a:pt x="1961" y="8326"/>
                    <a:pt x="2026" y="8715"/>
                  </a:cubicBezTo>
                  <a:lnTo>
                    <a:pt x="3099" y="8715"/>
                  </a:lnTo>
                  <a:cubicBezTo>
                    <a:pt x="3164" y="8326"/>
                    <a:pt x="3376" y="7976"/>
                    <a:pt x="3691" y="7739"/>
                  </a:cubicBezTo>
                  <a:lnTo>
                    <a:pt x="4648" y="7021"/>
                  </a:lnTo>
                  <a:cubicBezTo>
                    <a:pt x="4949" y="6795"/>
                    <a:pt x="5124" y="6442"/>
                    <a:pt x="5124" y="6066"/>
                  </a:cubicBezTo>
                  <a:lnTo>
                    <a:pt x="512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55"/>
            <p:cNvSpPr/>
            <p:nvPr/>
          </p:nvSpPr>
          <p:spPr>
            <a:xfrm>
              <a:off x="1498125" y="5018700"/>
              <a:ext cx="128150" cy="89725"/>
            </a:xfrm>
            <a:custGeom>
              <a:rect b="b" l="l" r="r" t="t"/>
              <a:pathLst>
                <a:path extrusionOk="0" h="3589" w="5126">
                  <a:moveTo>
                    <a:pt x="1106" y="1"/>
                  </a:moveTo>
                  <a:cubicBezTo>
                    <a:pt x="831" y="1"/>
                    <a:pt x="589" y="147"/>
                    <a:pt x="513" y="358"/>
                  </a:cubicBezTo>
                  <a:lnTo>
                    <a:pt x="194" y="1251"/>
                  </a:lnTo>
                  <a:cubicBezTo>
                    <a:pt x="66" y="1607"/>
                    <a:pt x="0" y="1982"/>
                    <a:pt x="0" y="2360"/>
                  </a:cubicBezTo>
                  <a:lnTo>
                    <a:pt x="0" y="3588"/>
                  </a:lnTo>
                  <a:lnTo>
                    <a:pt x="5124" y="3588"/>
                  </a:lnTo>
                  <a:lnTo>
                    <a:pt x="5125" y="2358"/>
                  </a:lnTo>
                  <a:cubicBezTo>
                    <a:pt x="5124" y="1982"/>
                    <a:pt x="5059" y="1606"/>
                    <a:pt x="4931" y="1251"/>
                  </a:cubicBezTo>
                  <a:lnTo>
                    <a:pt x="4612" y="358"/>
                  </a:lnTo>
                  <a:cubicBezTo>
                    <a:pt x="4537" y="147"/>
                    <a:pt x="4297" y="1"/>
                    <a:pt x="402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55"/>
            <p:cNvSpPr/>
            <p:nvPr/>
          </p:nvSpPr>
          <p:spPr>
            <a:xfrm>
              <a:off x="1446875" y="5146825"/>
              <a:ext cx="230625" cy="160175"/>
            </a:xfrm>
            <a:custGeom>
              <a:rect b="b" l="l" r="r" t="t"/>
              <a:pathLst>
                <a:path extrusionOk="0" h="6407" w="9225">
                  <a:moveTo>
                    <a:pt x="515" y="755"/>
                  </a:moveTo>
                  <a:lnTo>
                    <a:pt x="1796" y="1670"/>
                  </a:lnTo>
                  <a:lnTo>
                    <a:pt x="1796" y="2820"/>
                  </a:lnTo>
                  <a:lnTo>
                    <a:pt x="515" y="2820"/>
                  </a:lnTo>
                  <a:lnTo>
                    <a:pt x="515" y="755"/>
                  </a:lnTo>
                  <a:close/>
                  <a:moveTo>
                    <a:pt x="4356" y="891"/>
                  </a:moveTo>
                  <a:lnTo>
                    <a:pt x="4357" y="2820"/>
                  </a:lnTo>
                  <a:lnTo>
                    <a:pt x="2305" y="2820"/>
                  </a:lnTo>
                  <a:lnTo>
                    <a:pt x="2305" y="1711"/>
                  </a:lnTo>
                  <a:lnTo>
                    <a:pt x="4356" y="891"/>
                  </a:lnTo>
                  <a:close/>
                  <a:moveTo>
                    <a:pt x="4868" y="892"/>
                  </a:moveTo>
                  <a:lnTo>
                    <a:pt x="6920" y="1711"/>
                  </a:lnTo>
                  <a:lnTo>
                    <a:pt x="6920" y="2820"/>
                  </a:lnTo>
                  <a:lnTo>
                    <a:pt x="4868" y="2820"/>
                  </a:lnTo>
                  <a:lnTo>
                    <a:pt x="4868" y="892"/>
                  </a:lnTo>
                  <a:close/>
                  <a:moveTo>
                    <a:pt x="8712" y="755"/>
                  </a:moveTo>
                  <a:lnTo>
                    <a:pt x="8712" y="2819"/>
                  </a:lnTo>
                  <a:lnTo>
                    <a:pt x="7431" y="2820"/>
                  </a:lnTo>
                  <a:lnTo>
                    <a:pt x="7431" y="1669"/>
                  </a:lnTo>
                  <a:lnTo>
                    <a:pt x="8712" y="755"/>
                  </a:lnTo>
                  <a:close/>
                  <a:moveTo>
                    <a:pt x="4357" y="3331"/>
                  </a:moveTo>
                  <a:lnTo>
                    <a:pt x="4357" y="5260"/>
                  </a:lnTo>
                  <a:lnTo>
                    <a:pt x="2305" y="4440"/>
                  </a:lnTo>
                  <a:lnTo>
                    <a:pt x="2307" y="3331"/>
                  </a:lnTo>
                  <a:close/>
                  <a:moveTo>
                    <a:pt x="6920" y="3331"/>
                  </a:moveTo>
                  <a:lnTo>
                    <a:pt x="6920" y="4440"/>
                  </a:lnTo>
                  <a:lnTo>
                    <a:pt x="4869" y="5260"/>
                  </a:lnTo>
                  <a:lnTo>
                    <a:pt x="4869" y="3331"/>
                  </a:lnTo>
                  <a:close/>
                  <a:moveTo>
                    <a:pt x="1796" y="3331"/>
                  </a:moveTo>
                  <a:lnTo>
                    <a:pt x="1796" y="4495"/>
                  </a:lnTo>
                  <a:lnTo>
                    <a:pt x="515" y="5594"/>
                  </a:lnTo>
                  <a:lnTo>
                    <a:pt x="515" y="3331"/>
                  </a:lnTo>
                  <a:close/>
                  <a:moveTo>
                    <a:pt x="8712" y="3331"/>
                  </a:moveTo>
                  <a:lnTo>
                    <a:pt x="8712" y="5594"/>
                  </a:lnTo>
                  <a:lnTo>
                    <a:pt x="7431" y="4495"/>
                  </a:lnTo>
                  <a:lnTo>
                    <a:pt x="7431" y="3331"/>
                  </a:lnTo>
                  <a:close/>
                  <a:moveTo>
                    <a:pt x="257" y="1"/>
                  </a:moveTo>
                  <a:cubicBezTo>
                    <a:pt x="250" y="1"/>
                    <a:pt x="243" y="5"/>
                    <a:pt x="235" y="5"/>
                  </a:cubicBezTo>
                  <a:cubicBezTo>
                    <a:pt x="219" y="7"/>
                    <a:pt x="202" y="10"/>
                    <a:pt x="186" y="14"/>
                  </a:cubicBezTo>
                  <a:cubicBezTo>
                    <a:pt x="170" y="18"/>
                    <a:pt x="155" y="24"/>
                    <a:pt x="140" y="32"/>
                  </a:cubicBezTo>
                  <a:cubicBezTo>
                    <a:pt x="127" y="39"/>
                    <a:pt x="113" y="48"/>
                    <a:pt x="101" y="57"/>
                  </a:cubicBezTo>
                  <a:cubicBezTo>
                    <a:pt x="86" y="67"/>
                    <a:pt x="74" y="81"/>
                    <a:pt x="63" y="94"/>
                  </a:cubicBezTo>
                  <a:cubicBezTo>
                    <a:pt x="58" y="99"/>
                    <a:pt x="52" y="102"/>
                    <a:pt x="47" y="108"/>
                  </a:cubicBezTo>
                  <a:cubicBezTo>
                    <a:pt x="43" y="115"/>
                    <a:pt x="41" y="125"/>
                    <a:pt x="36" y="132"/>
                  </a:cubicBezTo>
                  <a:cubicBezTo>
                    <a:pt x="27" y="147"/>
                    <a:pt x="21" y="163"/>
                    <a:pt x="15" y="180"/>
                  </a:cubicBezTo>
                  <a:cubicBezTo>
                    <a:pt x="10" y="196"/>
                    <a:pt x="7" y="213"/>
                    <a:pt x="5" y="229"/>
                  </a:cubicBezTo>
                  <a:cubicBezTo>
                    <a:pt x="3" y="239"/>
                    <a:pt x="0" y="248"/>
                    <a:pt x="0" y="257"/>
                  </a:cubicBezTo>
                  <a:lnTo>
                    <a:pt x="0" y="6150"/>
                  </a:lnTo>
                  <a:cubicBezTo>
                    <a:pt x="2" y="6162"/>
                    <a:pt x="4" y="6174"/>
                    <a:pt x="8" y="6185"/>
                  </a:cubicBezTo>
                  <a:cubicBezTo>
                    <a:pt x="9" y="6204"/>
                    <a:pt x="13" y="6222"/>
                    <a:pt x="18" y="6239"/>
                  </a:cubicBezTo>
                  <a:cubicBezTo>
                    <a:pt x="25" y="6257"/>
                    <a:pt x="34" y="6273"/>
                    <a:pt x="45" y="6286"/>
                  </a:cubicBezTo>
                  <a:cubicBezTo>
                    <a:pt x="49" y="6297"/>
                    <a:pt x="56" y="6308"/>
                    <a:pt x="62" y="6317"/>
                  </a:cubicBezTo>
                  <a:cubicBezTo>
                    <a:pt x="64" y="6318"/>
                    <a:pt x="68" y="6319"/>
                    <a:pt x="69" y="6322"/>
                  </a:cubicBezTo>
                  <a:cubicBezTo>
                    <a:pt x="88" y="6343"/>
                    <a:pt x="111" y="6358"/>
                    <a:pt x="135" y="6371"/>
                  </a:cubicBezTo>
                  <a:cubicBezTo>
                    <a:pt x="140" y="6376"/>
                    <a:pt x="146" y="6381"/>
                    <a:pt x="154" y="6383"/>
                  </a:cubicBezTo>
                  <a:cubicBezTo>
                    <a:pt x="186" y="6398"/>
                    <a:pt x="221" y="6406"/>
                    <a:pt x="257" y="6406"/>
                  </a:cubicBezTo>
                  <a:cubicBezTo>
                    <a:pt x="289" y="6405"/>
                    <a:pt x="321" y="6399"/>
                    <a:pt x="350" y="6387"/>
                  </a:cubicBezTo>
                  <a:cubicBezTo>
                    <a:pt x="361" y="6382"/>
                    <a:pt x="371" y="6373"/>
                    <a:pt x="382" y="6367"/>
                  </a:cubicBezTo>
                  <a:cubicBezTo>
                    <a:pt x="397" y="6361"/>
                    <a:pt x="410" y="6354"/>
                    <a:pt x="423" y="6345"/>
                  </a:cubicBezTo>
                  <a:lnTo>
                    <a:pt x="2099" y="4908"/>
                  </a:lnTo>
                  <a:lnTo>
                    <a:pt x="4517" y="5876"/>
                  </a:lnTo>
                  <a:cubicBezTo>
                    <a:pt x="4519" y="5877"/>
                    <a:pt x="4520" y="5877"/>
                    <a:pt x="4522" y="5877"/>
                  </a:cubicBezTo>
                  <a:cubicBezTo>
                    <a:pt x="4523" y="5877"/>
                    <a:pt x="4525" y="5877"/>
                    <a:pt x="4527" y="5877"/>
                  </a:cubicBezTo>
                  <a:cubicBezTo>
                    <a:pt x="4554" y="5888"/>
                    <a:pt x="4583" y="5893"/>
                    <a:pt x="4613" y="5893"/>
                  </a:cubicBezTo>
                  <a:cubicBezTo>
                    <a:pt x="4642" y="5893"/>
                    <a:pt x="4671" y="5888"/>
                    <a:pt x="4699" y="5877"/>
                  </a:cubicBezTo>
                  <a:cubicBezTo>
                    <a:pt x="4700" y="5877"/>
                    <a:pt x="4701" y="5877"/>
                    <a:pt x="4703" y="5877"/>
                  </a:cubicBezTo>
                  <a:cubicBezTo>
                    <a:pt x="4704" y="5877"/>
                    <a:pt x="4706" y="5877"/>
                    <a:pt x="4707" y="5876"/>
                  </a:cubicBezTo>
                  <a:lnTo>
                    <a:pt x="4712" y="5872"/>
                  </a:lnTo>
                  <a:lnTo>
                    <a:pt x="7125" y="4908"/>
                  </a:lnTo>
                  <a:lnTo>
                    <a:pt x="8801" y="6345"/>
                  </a:lnTo>
                  <a:cubicBezTo>
                    <a:pt x="8815" y="6354"/>
                    <a:pt x="8827" y="6361"/>
                    <a:pt x="8841" y="6367"/>
                  </a:cubicBezTo>
                  <a:cubicBezTo>
                    <a:pt x="8852" y="6376"/>
                    <a:pt x="8863" y="6382"/>
                    <a:pt x="8875" y="6387"/>
                  </a:cubicBezTo>
                  <a:cubicBezTo>
                    <a:pt x="8905" y="6399"/>
                    <a:pt x="8936" y="6405"/>
                    <a:pt x="8968" y="6406"/>
                  </a:cubicBezTo>
                  <a:cubicBezTo>
                    <a:pt x="9004" y="6406"/>
                    <a:pt x="9038" y="6398"/>
                    <a:pt x="9071" y="6383"/>
                  </a:cubicBezTo>
                  <a:cubicBezTo>
                    <a:pt x="9079" y="6381"/>
                    <a:pt x="9084" y="6374"/>
                    <a:pt x="9090" y="6371"/>
                  </a:cubicBezTo>
                  <a:cubicBezTo>
                    <a:pt x="9114" y="6358"/>
                    <a:pt x="9137" y="6343"/>
                    <a:pt x="9156" y="6322"/>
                  </a:cubicBezTo>
                  <a:cubicBezTo>
                    <a:pt x="9157" y="6319"/>
                    <a:pt x="9161" y="6318"/>
                    <a:pt x="9162" y="6316"/>
                  </a:cubicBezTo>
                  <a:cubicBezTo>
                    <a:pt x="9170" y="6307"/>
                    <a:pt x="9176" y="6296"/>
                    <a:pt x="9179" y="6285"/>
                  </a:cubicBezTo>
                  <a:cubicBezTo>
                    <a:pt x="9191" y="6270"/>
                    <a:pt x="9200" y="6254"/>
                    <a:pt x="9208" y="6237"/>
                  </a:cubicBezTo>
                  <a:cubicBezTo>
                    <a:pt x="9213" y="6220"/>
                    <a:pt x="9216" y="6203"/>
                    <a:pt x="9218" y="6184"/>
                  </a:cubicBezTo>
                  <a:cubicBezTo>
                    <a:pt x="9221" y="6173"/>
                    <a:pt x="9224" y="6161"/>
                    <a:pt x="9225" y="6149"/>
                  </a:cubicBezTo>
                  <a:lnTo>
                    <a:pt x="9225" y="256"/>
                  </a:lnTo>
                  <a:cubicBezTo>
                    <a:pt x="9224" y="246"/>
                    <a:pt x="9221" y="238"/>
                    <a:pt x="9219" y="229"/>
                  </a:cubicBezTo>
                  <a:lnTo>
                    <a:pt x="9219" y="230"/>
                  </a:lnTo>
                  <a:cubicBezTo>
                    <a:pt x="9218" y="213"/>
                    <a:pt x="9215" y="196"/>
                    <a:pt x="9210" y="180"/>
                  </a:cubicBezTo>
                  <a:cubicBezTo>
                    <a:pt x="9204" y="163"/>
                    <a:pt x="9197" y="147"/>
                    <a:pt x="9188" y="132"/>
                  </a:cubicBezTo>
                  <a:cubicBezTo>
                    <a:pt x="9184" y="124"/>
                    <a:pt x="9182" y="116"/>
                    <a:pt x="9178" y="108"/>
                  </a:cubicBezTo>
                  <a:cubicBezTo>
                    <a:pt x="9173" y="103"/>
                    <a:pt x="9167" y="99"/>
                    <a:pt x="9162" y="94"/>
                  </a:cubicBezTo>
                  <a:cubicBezTo>
                    <a:pt x="9151" y="81"/>
                    <a:pt x="9138" y="68"/>
                    <a:pt x="9123" y="59"/>
                  </a:cubicBezTo>
                  <a:cubicBezTo>
                    <a:pt x="9112" y="48"/>
                    <a:pt x="9098" y="39"/>
                    <a:pt x="9085" y="32"/>
                  </a:cubicBezTo>
                  <a:cubicBezTo>
                    <a:pt x="9070" y="24"/>
                    <a:pt x="9056" y="19"/>
                    <a:pt x="9040" y="14"/>
                  </a:cubicBezTo>
                  <a:cubicBezTo>
                    <a:pt x="9022" y="11"/>
                    <a:pt x="9006" y="7"/>
                    <a:pt x="8988" y="5"/>
                  </a:cubicBezTo>
                  <a:cubicBezTo>
                    <a:pt x="8982" y="5"/>
                    <a:pt x="8976" y="1"/>
                    <a:pt x="8968" y="1"/>
                  </a:cubicBezTo>
                  <a:cubicBezTo>
                    <a:pt x="8960" y="1"/>
                    <a:pt x="8951" y="3"/>
                    <a:pt x="8943" y="6"/>
                  </a:cubicBezTo>
                  <a:cubicBezTo>
                    <a:pt x="8924" y="7"/>
                    <a:pt x="8908" y="11"/>
                    <a:pt x="8891" y="16"/>
                  </a:cubicBezTo>
                  <a:cubicBezTo>
                    <a:pt x="8875" y="22"/>
                    <a:pt x="8860" y="29"/>
                    <a:pt x="8844" y="37"/>
                  </a:cubicBezTo>
                  <a:cubicBezTo>
                    <a:pt x="8836" y="41"/>
                    <a:pt x="8827" y="43"/>
                    <a:pt x="8820" y="48"/>
                  </a:cubicBezTo>
                  <a:lnTo>
                    <a:pt x="7141" y="1248"/>
                  </a:lnTo>
                  <a:lnTo>
                    <a:pt x="4712" y="277"/>
                  </a:lnTo>
                  <a:lnTo>
                    <a:pt x="4708" y="275"/>
                  </a:lnTo>
                  <a:cubicBezTo>
                    <a:pt x="4694" y="271"/>
                    <a:pt x="4679" y="269"/>
                    <a:pt x="4664" y="267"/>
                  </a:cubicBezTo>
                  <a:cubicBezTo>
                    <a:pt x="4648" y="261"/>
                    <a:pt x="4631" y="259"/>
                    <a:pt x="4615" y="257"/>
                  </a:cubicBezTo>
                  <a:lnTo>
                    <a:pt x="4611" y="257"/>
                  </a:lnTo>
                  <a:cubicBezTo>
                    <a:pt x="4593" y="259"/>
                    <a:pt x="4576" y="262"/>
                    <a:pt x="4559" y="267"/>
                  </a:cubicBezTo>
                  <a:cubicBezTo>
                    <a:pt x="4545" y="271"/>
                    <a:pt x="4532" y="270"/>
                    <a:pt x="4517" y="275"/>
                  </a:cubicBezTo>
                  <a:lnTo>
                    <a:pt x="2084" y="1248"/>
                  </a:lnTo>
                  <a:lnTo>
                    <a:pt x="405" y="48"/>
                  </a:lnTo>
                  <a:cubicBezTo>
                    <a:pt x="398" y="43"/>
                    <a:pt x="388" y="41"/>
                    <a:pt x="381" y="37"/>
                  </a:cubicBezTo>
                  <a:cubicBezTo>
                    <a:pt x="365" y="28"/>
                    <a:pt x="349" y="21"/>
                    <a:pt x="333" y="16"/>
                  </a:cubicBezTo>
                  <a:cubicBezTo>
                    <a:pt x="317" y="11"/>
                    <a:pt x="300" y="7"/>
                    <a:pt x="283" y="6"/>
                  </a:cubicBezTo>
                  <a:cubicBezTo>
                    <a:pt x="274" y="3"/>
                    <a:pt x="265" y="2"/>
                    <a:pt x="25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55"/>
            <p:cNvSpPr/>
            <p:nvPr/>
          </p:nvSpPr>
          <p:spPr>
            <a:xfrm>
              <a:off x="1504525" y="5351850"/>
              <a:ext cx="115325" cy="19200"/>
            </a:xfrm>
            <a:custGeom>
              <a:rect b="b" l="l" r="r" t="t"/>
              <a:pathLst>
                <a:path extrusionOk="0" h="768" w="4613">
                  <a:moveTo>
                    <a:pt x="1" y="1"/>
                  </a:moveTo>
                  <a:lnTo>
                    <a:pt x="1" y="768"/>
                  </a:lnTo>
                  <a:lnTo>
                    <a:pt x="4613" y="768"/>
                  </a:lnTo>
                  <a:lnTo>
                    <a:pt x="461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55"/>
            <p:cNvSpPr/>
            <p:nvPr/>
          </p:nvSpPr>
          <p:spPr>
            <a:xfrm>
              <a:off x="1540800" y="5018700"/>
              <a:ext cx="15025" cy="12875"/>
            </a:xfrm>
            <a:custGeom>
              <a:rect b="b" l="l" r="r" t="t"/>
              <a:pathLst>
                <a:path extrusionOk="0" h="515" w="601">
                  <a:moveTo>
                    <a:pt x="344" y="1"/>
                  </a:moveTo>
                  <a:cubicBezTo>
                    <a:pt x="114" y="1"/>
                    <a:pt x="0" y="277"/>
                    <a:pt x="162" y="439"/>
                  </a:cubicBezTo>
                  <a:cubicBezTo>
                    <a:pt x="214" y="491"/>
                    <a:pt x="278" y="515"/>
                    <a:pt x="341" y="515"/>
                  </a:cubicBezTo>
                  <a:cubicBezTo>
                    <a:pt x="473" y="515"/>
                    <a:pt x="600" y="412"/>
                    <a:pt x="600" y="257"/>
                  </a:cubicBezTo>
                  <a:cubicBezTo>
                    <a:pt x="599" y="116"/>
                    <a:pt x="485" y="1"/>
                    <a:pt x="34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55"/>
            <p:cNvSpPr/>
            <p:nvPr/>
          </p:nvSpPr>
          <p:spPr>
            <a:xfrm>
              <a:off x="1579250" y="5018700"/>
              <a:ext cx="14975" cy="12825"/>
            </a:xfrm>
            <a:custGeom>
              <a:rect b="b" l="l" r="r" t="t"/>
              <a:pathLst>
                <a:path extrusionOk="0" h="513" w="599">
                  <a:moveTo>
                    <a:pt x="342" y="1"/>
                  </a:moveTo>
                  <a:cubicBezTo>
                    <a:pt x="115" y="1"/>
                    <a:pt x="0" y="275"/>
                    <a:pt x="161" y="436"/>
                  </a:cubicBezTo>
                  <a:cubicBezTo>
                    <a:pt x="213" y="489"/>
                    <a:pt x="278" y="513"/>
                    <a:pt x="341" y="513"/>
                  </a:cubicBezTo>
                  <a:cubicBezTo>
                    <a:pt x="472" y="513"/>
                    <a:pt x="598" y="411"/>
                    <a:pt x="598" y="257"/>
                  </a:cubicBezTo>
                  <a:cubicBezTo>
                    <a:pt x="599" y="116"/>
                    <a:pt x="485" y="1"/>
                    <a:pt x="344" y="1"/>
                  </a:cubicBezTo>
                  <a:cubicBezTo>
                    <a:pt x="343" y="1"/>
                    <a:pt x="343" y="1"/>
                    <a:pt x="34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55"/>
            <p:cNvSpPr/>
            <p:nvPr/>
          </p:nvSpPr>
          <p:spPr>
            <a:xfrm>
              <a:off x="1502350" y="5057150"/>
              <a:ext cx="15025" cy="12875"/>
            </a:xfrm>
            <a:custGeom>
              <a:rect b="b" l="l" r="r" t="t"/>
              <a:pathLst>
                <a:path extrusionOk="0" h="515" w="601">
                  <a:moveTo>
                    <a:pt x="346" y="1"/>
                  </a:moveTo>
                  <a:cubicBezTo>
                    <a:pt x="346" y="1"/>
                    <a:pt x="345" y="1"/>
                    <a:pt x="344" y="1"/>
                  </a:cubicBezTo>
                  <a:cubicBezTo>
                    <a:pt x="115" y="1"/>
                    <a:pt x="0" y="277"/>
                    <a:pt x="162" y="439"/>
                  </a:cubicBezTo>
                  <a:cubicBezTo>
                    <a:pt x="214" y="491"/>
                    <a:pt x="278" y="514"/>
                    <a:pt x="341" y="514"/>
                  </a:cubicBezTo>
                  <a:cubicBezTo>
                    <a:pt x="473" y="514"/>
                    <a:pt x="601" y="412"/>
                    <a:pt x="601" y="257"/>
                  </a:cubicBezTo>
                  <a:cubicBezTo>
                    <a:pt x="601" y="115"/>
                    <a:pt x="486" y="1"/>
                    <a:pt x="34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55"/>
            <p:cNvSpPr/>
            <p:nvPr/>
          </p:nvSpPr>
          <p:spPr>
            <a:xfrm>
              <a:off x="1521575" y="5037900"/>
              <a:ext cx="15000" cy="12850"/>
            </a:xfrm>
            <a:custGeom>
              <a:rect b="b" l="l" r="r" t="t"/>
              <a:pathLst>
                <a:path extrusionOk="0" h="514" w="600">
                  <a:moveTo>
                    <a:pt x="344" y="1"/>
                  </a:moveTo>
                  <a:cubicBezTo>
                    <a:pt x="344" y="1"/>
                    <a:pt x="343" y="1"/>
                    <a:pt x="342" y="1"/>
                  </a:cubicBezTo>
                  <a:cubicBezTo>
                    <a:pt x="115" y="1"/>
                    <a:pt x="1" y="277"/>
                    <a:pt x="163" y="438"/>
                  </a:cubicBezTo>
                  <a:cubicBezTo>
                    <a:pt x="215" y="490"/>
                    <a:pt x="279" y="513"/>
                    <a:pt x="341" y="513"/>
                  </a:cubicBezTo>
                  <a:cubicBezTo>
                    <a:pt x="473" y="513"/>
                    <a:pt x="599" y="411"/>
                    <a:pt x="600" y="257"/>
                  </a:cubicBezTo>
                  <a:cubicBezTo>
                    <a:pt x="600" y="116"/>
                    <a:pt x="486" y="1"/>
                    <a:pt x="34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55"/>
            <p:cNvSpPr/>
            <p:nvPr/>
          </p:nvSpPr>
          <p:spPr>
            <a:xfrm>
              <a:off x="1521575" y="5076350"/>
              <a:ext cx="15000" cy="12825"/>
            </a:xfrm>
            <a:custGeom>
              <a:rect b="b" l="l" r="r" t="t"/>
              <a:pathLst>
                <a:path extrusionOk="0" h="513" w="600">
                  <a:moveTo>
                    <a:pt x="342" y="1"/>
                  </a:moveTo>
                  <a:cubicBezTo>
                    <a:pt x="115" y="1"/>
                    <a:pt x="1" y="277"/>
                    <a:pt x="163" y="438"/>
                  </a:cubicBezTo>
                  <a:cubicBezTo>
                    <a:pt x="215" y="490"/>
                    <a:pt x="279" y="513"/>
                    <a:pt x="341" y="513"/>
                  </a:cubicBezTo>
                  <a:cubicBezTo>
                    <a:pt x="473" y="513"/>
                    <a:pt x="599" y="411"/>
                    <a:pt x="600" y="257"/>
                  </a:cubicBezTo>
                  <a:cubicBezTo>
                    <a:pt x="600" y="115"/>
                    <a:pt x="484" y="1"/>
                    <a:pt x="34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55"/>
            <p:cNvSpPr/>
            <p:nvPr/>
          </p:nvSpPr>
          <p:spPr>
            <a:xfrm>
              <a:off x="1540800" y="5057150"/>
              <a:ext cx="15025" cy="12875"/>
            </a:xfrm>
            <a:custGeom>
              <a:rect b="b" l="l" r="r" t="t"/>
              <a:pathLst>
                <a:path extrusionOk="0" h="515" w="601">
                  <a:moveTo>
                    <a:pt x="346" y="1"/>
                  </a:moveTo>
                  <a:cubicBezTo>
                    <a:pt x="345" y="1"/>
                    <a:pt x="345" y="1"/>
                    <a:pt x="344" y="1"/>
                  </a:cubicBezTo>
                  <a:cubicBezTo>
                    <a:pt x="114" y="1"/>
                    <a:pt x="0" y="277"/>
                    <a:pt x="162" y="439"/>
                  </a:cubicBezTo>
                  <a:cubicBezTo>
                    <a:pt x="214" y="491"/>
                    <a:pt x="278" y="514"/>
                    <a:pt x="341" y="514"/>
                  </a:cubicBezTo>
                  <a:cubicBezTo>
                    <a:pt x="473" y="514"/>
                    <a:pt x="600" y="412"/>
                    <a:pt x="600" y="257"/>
                  </a:cubicBezTo>
                  <a:cubicBezTo>
                    <a:pt x="600" y="115"/>
                    <a:pt x="486" y="1"/>
                    <a:pt x="34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55"/>
            <p:cNvSpPr/>
            <p:nvPr/>
          </p:nvSpPr>
          <p:spPr>
            <a:xfrm>
              <a:off x="1560000" y="5037900"/>
              <a:ext cx="15025" cy="12875"/>
            </a:xfrm>
            <a:custGeom>
              <a:rect b="b" l="l" r="r" t="t"/>
              <a:pathLst>
                <a:path extrusionOk="0" h="515" w="601">
                  <a:moveTo>
                    <a:pt x="343" y="1"/>
                  </a:moveTo>
                  <a:cubicBezTo>
                    <a:pt x="115" y="1"/>
                    <a:pt x="0" y="277"/>
                    <a:pt x="163" y="439"/>
                  </a:cubicBezTo>
                  <a:cubicBezTo>
                    <a:pt x="214" y="491"/>
                    <a:pt x="279" y="515"/>
                    <a:pt x="341" y="515"/>
                  </a:cubicBezTo>
                  <a:cubicBezTo>
                    <a:pt x="474" y="515"/>
                    <a:pt x="601" y="412"/>
                    <a:pt x="601" y="257"/>
                  </a:cubicBezTo>
                  <a:cubicBezTo>
                    <a:pt x="599" y="115"/>
                    <a:pt x="485" y="1"/>
                    <a:pt x="34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55"/>
            <p:cNvSpPr/>
            <p:nvPr/>
          </p:nvSpPr>
          <p:spPr>
            <a:xfrm>
              <a:off x="1560000" y="5076350"/>
              <a:ext cx="15025" cy="12875"/>
            </a:xfrm>
            <a:custGeom>
              <a:rect b="b" l="l" r="r" t="t"/>
              <a:pathLst>
                <a:path extrusionOk="0" h="515" w="601">
                  <a:moveTo>
                    <a:pt x="343" y="1"/>
                  </a:moveTo>
                  <a:cubicBezTo>
                    <a:pt x="115" y="1"/>
                    <a:pt x="0" y="277"/>
                    <a:pt x="163" y="439"/>
                  </a:cubicBezTo>
                  <a:cubicBezTo>
                    <a:pt x="214" y="491"/>
                    <a:pt x="279" y="515"/>
                    <a:pt x="341" y="515"/>
                  </a:cubicBezTo>
                  <a:cubicBezTo>
                    <a:pt x="474" y="515"/>
                    <a:pt x="601" y="412"/>
                    <a:pt x="601" y="257"/>
                  </a:cubicBezTo>
                  <a:cubicBezTo>
                    <a:pt x="599" y="115"/>
                    <a:pt x="485" y="1"/>
                    <a:pt x="34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55"/>
            <p:cNvSpPr/>
            <p:nvPr/>
          </p:nvSpPr>
          <p:spPr>
            <a:xfrm>
              <a:off x="1579250" y="5057150"/>
              <a:ext cx="14975" cy="12825"/>
            </a:xfrm>
            <a:custGeom>
              <a:rect b="b" l="l" r="r" t="t"/>
              <a:pathLst>
                <a:path extrusionOk="0" h="513" w="599">
                  <a:moveTo>
                    <a:pt x="342" y="1"/>
                  </a:moveTo>
                  <a:cubicBezTo>
                    <a:pt x="115" y="1"/>
                    <a:pt x="0" y="275"/>
                    <a:pt x="161" y="436"/>
                  </a:cubicBezTo>
                  <a:cubicBezTo>
                    <a:pt x="213" y="489"/>
                    <a:pt x="278" y="513"/>
                    <a:pt x="341" y="513"/>
                  </a:cubicBezTo>
                  <a:cubicBezTo>
                    <a:pt x="472" y="513"/>
                    <a:pt x="598" y="411"/>
                    <a:pt x="598" y="257"/>
                  </a:cubicBezTo>
                  <a:cubicBezTo>
                    <a:pt x="599" y="116"/>
                    <a:pt x="485" y="1"/>
                    <a:pt x="344" y="1"/>
                  </a:cubicBezTo>
                  <a:cubicBezTo>
                    <a:pt x="343" y="1"/>
                    <a:pt x="343" y="1"/>
                    <a:pt x="34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55"/>
            <p:cNvSpPr/>
            <p:nvPr/>
          </p:nvSpPr>
          <p:spPr>
            <a:xfrm>
              <a:off x="1598425" y="5037900"/>
              <a:ext cx="15025" cy="12875"/>
            </a:xfrm>
            <a:custGeom>
              <a:rect b="b" l="l" r="r" t="t"/>
              <a:pathLst>
                <a:path extrusionOk="0" h="515" w="601">
                  <a:moveTo>
                    <a:pt x="344" y="1"/>
                  </a:moveTo>
                  <a:cubicBezTo>
                    <a:pt x="115" y="1"/>
                    <a:pt x="0" y="277"/>
                    <a:pt x="162" y="439"/>
                  </a:cubicBezTo>
                  <a:cubicBezTo>
                    <a:pt x="214" y="491"/>
                    <a:pt x="279" y="515"/>
                    <a:pt x="342" y="515"/>
                  </a:cubicBezTo>
                  <a:cubicBezTo>
                    <a:pt x="474" y="515"/>
                    <a:pt x="600" y="412"/>
                    <a:pt x="600" y="257"/>
                  </a:cubicBezTo>
                  <a:cubicBezTo>
                    <a:pt x="600" y="115"/>
                    <a:pt x="485" y="1"/>
                    <a:pt x="34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55"/>
            <p:cNvSpPr/>
            <p:nvPr/>
          </p:nvSpPr>
          <p:spPr>
            <a:xfrm>
              <a:off x="1598425" y="5076350"/>
              <a:ext cx="15025" cy="12875"/>
            </a:xfrm>
            <a:custGeom>
              <a:rect b="b" l="l" r="r" t="t"/>
              <a:pathLst>
                <a:path extrusionOk="0" h="515" w="601">
                  <a:moveTo>
                    <a:pt x="344" y="1"/>
                  </a:moveTo>
                  <a:cubicBezTo>
                    <a:pt x="115" y="1"/>
                    <a:pt x="0" y="277"/>
                    <a:pt x="162" y="439"/>
                  </a:cubicBezTo>
                  <a:cubicBezTo>
                    <a:pt x="214" y="491"/>
                    <a:pt x="279" y="515"/>
                    <a:pt x="342" y="515"/>
                  </a:cubicBezTo>
                  <a:cubicBezTo>
                    <a:pt x="474" y="515"/>
                    <a:pt x="600" y="412"/>
                    <a:pt x="600" y="257"/>
                  </a:cubicBezTo>
                  <a:cubicBezTo>
                    <a:pt x="600" y="115"/>
                    <a:pt x="485" y="1"/>
                    <a:pt x="34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55"/>
            <p:cNvSpPr/>
            <p:nvPr/>
          </p:nvSpPr>
          <p:spPr>
            <a:xfrm>
              <a:off x="1502350" y="5095600"/>
              <a:ext cx="15050" cy="12850"/>
            </a:xfrm>
            <a:custGeom>
              <a:rect b="b" l="l" r="r" t="t"/>
              <a:pathLst>
                <a:path extrusionOk="0" h="514" w="602">
                  <a:moveTo>
                    <a:pt x="344" y="0"/>
                  </a:moveTo>
                  <a:cubicBezTo>
                    <a:pt x="115" y="0"/>
                    <a:pt x="0" y="278"/>
                    <a:pt x="162" y="438"/>
                  </a:cubicBezTo>
                  <a:cubicBezTo>
                    <a:pt x="215" y="491"/>
                    <a:pt x="279" y="514"/>
                    <a:pt x="342" y="514"/>
                  </a:cubicBezTo>
                  <a:cubicBezTo>
                    <a:pt x="475" y="514"/>
                    <a:pt x="601" y="410"/>
                    <a:pt x="601" y="256"/>
                  </a:cubicBezTo>
                  <a:cubicBezTo>
                    <a:pt x="599" y="114"/>
                    <a:pt x="485" y="0"/>
                    <a:pt x="3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55"/>
            <p:cNvSpPr/>
            <p:nvPr/>
          </p:nvSpPr>
          <p:spPr>
            <a:xfrm>
              <a:off x="1540800" y="5095625"/>
              <a:ext cx="15050" cy="12850"/>
            </a:xfrm>
            <a:custGeom>
              <a:rect b="b" l="l" r="r" t="t"/>
              <a:pathLst>
                <a:path extrusionOk="0" h="514" w="602">
                  <a:moveTo>
                    <a:pt x="346" y="1"/>
                  </a:moveTo>
                  <a:cubicBezTo>
                    <a:pt x="345" y="1"/>
                    <a:pt x="345" y="1"/>
                    <a:pt x="344" y="1"/>
                  </a:cubicBezTo>
                  <a:cubicBezTo>
                    <a:pt x="114" y="1"/>
                    <a:pt x="0" y="278"/>
                    <a:pt x="162" y="439"/>
                  </a:cubicBezTo>
                  <a:cubicBezTo>
                    <a:pt x="215" y="491"/>
                    <a:pt x="278" y="514"/>
                    <a:pt x="341" y="514"/>
                  </a:cubicBezTo>
                  <a:cubicBezTo>
                    <a:pt x="474" y="514"/>
                    <a:pt x="601" y="410"/>
                    <a:pt x="600" y="255"/>
                  </a:cubicBezTo>
                  <a:cubicBezTo>
                    <a:pt x="599" y="114"/>
                    <a:pt x="486" y="1"/>
                    <a:pt x="34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55"/>
            <p:cNvSpPr/>
            <p:nvPr/>
          </p:nvSpPr>
          <p:spPr>
            <a:xfrm>
              <a:off x="1579250" y="5095600"/>
              <a:ext cx="14975" cy="12825"/>
            </a:xfrm>
            <a:custGeom>
              <a:rect b="b" l="l" r="r" t="t"/>
              <a:pathLst>
                <a:path extrusionOk="0" h="513" w="599">
                  <a:moveTo>
                    <a:pt x="342" y="0"/>
                  </a:moveTo>
                  <a:cubicBezTo>
                    <a:pt x="115" y="0"/>
                    <a:pt x="0" y="276"/>
                    <a:pt x="162" y="437"/>
                  </a:cubicBezTo>
                  <a:cubicBezTo>
                    <a:pt x="214" y="489"/>
                    <a:pt x="278" y="512"/>
                    <a:pt x="341" y="512"/>
                  </a:cubicBezTo>
                  <a:cubicBezTo>
                    <a:pt x="472" y="512"/>
                    <a:pt x="599" y="410"/>
                    <a:pt x="598" y="256"/>
                  </a:cubicBezTo>
                  <a:cubicBezTo>
                    <a:pt x="598" y="114"/>
                    <a:pt x="484" y="0"/>
                    <a:pt x="344" y="0"/>
                  </a:cubicBezTo>
                  <a:cubicBezTo>
                    <a:pt x="343" y="0"/>
                    <a:pt x="343" y="0"/>
                    <a:pt x="34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56" name="Google Shape;2756;p55"/>
          <p:cNvGrpSpPr/>
          <p:nvPr/>
        </p:nvGrpSpPr>
        <p:grpSpPr>
          <a:xfrm>
            <a:off x="1738465" y="4230088"/>
            <a:ext cx="371550" cy="371575"/>
            <a:chOff x="2211675" y="5087425"/>
            <a:chExt cx="371550" cy="371575"/>
          </a:xfrm>
        </p:grpSpPr>
        <p:sp>
          <p:nvSpPr>
            <p:cNvPr id="2757" name="Google Shape;2757;p55"/>
            <p:cNvSpPr/>
            <p:nvPr/>
          </p:nvSpPr>
          <p:spPr>
            <a:xfrm>
              <a:off x="2211675" y="5394900"/>
              <a:ext cx="371550" cy="64100"/>
            </a:xfrm>
            <a:custGeom>
              <a:rect b="b" l="l" r="r" t="t"/>
              <a:pathLst>
                <a:path extrusionOk="0" h="2564" w="14862">
                  <a:moveTo>
                    <a:pt x="0" y="1"/>
                  </a:moveTo>
                  <a:lnTo>
                    <a:pt x="0" y="2563"/>
                  </a:lnTo>
                  <a:lnTo>
                    <a:pt x="14862" y="2563"/>
                  </a:lnTo>
                  <a:lnTo>
                    <a:pt x="1486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55"/>
            <p:cNvSpPr/>
            <p:nvPr/>
          </p:nvSpPr>
          <p:spPr>
            <a:xfrm>
              <a:off x="2211675" y="5087425"/>
              <a:ext cx="371550" cy="307500"/>
            </a:xfrm>
            <a:custGeom>
              <a:rect b="b" l="l" r="r" t="t"/>
              <a:pathLst>
                <a:path extrusionOk="0" h="12300" w="14862">
                  <a:moveTo>
                    <a:pt x="0" y="1"/>
                  </a:moveTo>
                  <a:lnTo>
                    <a:pt x="0" y="12300"/>
                  </a:lnTo>
                  <a:lnTo>
                    <a:pt x="14862" y="12300"/>
                  </a:lnTo>
                  <a:lnTo>
                    <a:pt x="1486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55"/>
            <p:cNvSpPr/>
            <p:nvPr/>
          </p:nvSpPr>
          <p:spPr>
            <a:xfrm>
              <a:off x="2224500" y="5113050"/>
              <a:ext cx="256275" cy="256275"/>
            </a:xfrm>
            <a:custGeom>
              <a:rect b="b" l="l" r="r" t="t"/>
              <a:pathLst>
                <a:path extrusionOk="0" h="10251" w="10251">
                  <a:moveTo>
                    <a:pt x="5126" y="1"/>
                  </a:moveTo>
                  <a:cubicBezTo>
                    <a:pt x="2294" y="1"/>
                    <a:pt x="0" y="2295"/>
                    <a:pt x="0" y="5125"/>
                  </a:cubicBezTo>
                  <a:cubicBezTo>
                    <a:pt x="0" y="7956"/>
                    <a:pt x="2296" y="10250"/>
                    <a:pt x="5126" y="10250"/>
                  </a:cubicBezTo>
                  <a:cubicBezTo>
                    <a:pt x="7956" y="10250"/>
                    <a:pt x="10251" y="7956"/>
                    <a:pt x="10251" y="5125"/>
                  </a:cubicBezTo>
                  <a:cubicBezTo>
                    <a:pt x="10251" y="2295"/>
                    <a:pt x="7957" y="1"/>
                    <a:pt x="512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55"/>
            <p:cNvSpPr/>
            <p:nvPr/>
          </p:nvSpPr>
          <p:spPr>
            <a:xfrm>
              <a:off x="2252575" y="5414150"/>
              <a:ext cx="25650" cy="25650"/>
            </a:xfrm>
            <a:custGeom>
              <a:rect b="b" l="l" r="r" t="t"/>
              <a:pathLst>
                <a:path extrusionOk="0" h="1026" w="1026">
                  <a:moveTo>
                    <a:pt x="257" y="0"/>
                  </a:moveTo>
                  <a:lnTo>
                    <a:pt x="1" y="257"/>
                  </a:lnTo>
                  <a:lnTo>
                    <a:pt x="1" y="769"/>
                  </a:lnTo>
                  <a:lnTo>
                    <a:pt x="257" y="1025"/>
                  </a:lnTo>
                  <a:lnTo>
                    <a:pt x="769" y="1025"/>
                  </a:lnTo>
                  <a:lnTo>
                    <a:pt x="1026" y="769"/>
                  </a:lnTo>
                  <a:lnTo>
                    <a:pt x="1026" y="257"/>
                  </a:lnTo>
                  <a:lnTo>
                    <a:pt x="76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55"/>
            <p:cNvSpPr/>
            <p:nvPr/>
          </p:nvSpPr>
          <p:spPr>
            <a:xfrm>
              <a:off x="2297450" y="5414150"/>
              <a:ext cx="25625" cy="25650"/>
            </a:xfrm>
            <a:custGeom>
              <a:rect b="b" l="l" r="r" t="t"/>
              <a:pathLst>
                <a:path extrusionOk="0" h="1026" w="1025">
                  <a:moveTo>
                    <a:pt x="255" y="0"/>
                  </a:moveTo>
                  <a:lnTo>
                    <a:pt x="0" y="257"/>
                  </a:lnTo>
                  <a:lnTo>
                    <a:pt x="0" y="769"/>
                  </a:lnTo>
                  <a:lnTo>
                    <a:pt x="255" y="1025"/>
                  </a:lnTo>
                  <a:lnTo>
                    <a:pt x="768" y="1025"/>
                  </a:lnTo>
                  <a:lnTo>
                    <a:pt x="1025" y="769"/>
                  </a:lnTo>
                  <a:lnTo>
                    <a:pt x="1025" y="257"/>
                  </a:lnTo>
                  <a:lnTo>
                    <a:pt x="768"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55"/>
            <p:cNvSpPr/>
            <p:nvPr/>
          </p:nvSpPr>
          <p:spPr>
            <a:xfrm>
              <a:off x="2237300" y="5125875"/>
              <a:ext cx="230650" cy="230650"/>
            </a:xfrm>
            <a:custGeom>
              <a:rect b="b" l="l" r="r" t="t"/>
              <a:pathLst>
                <a:path extrusionOk="0" h="9226" w="9226">
                  <a:moveTo>
                    <a:pt x="4614" y="1"/>
                  </a:moveTo>
                  <a:cubicBezTo>
                    <a:pt x="2066" y="1"/>
                    <a:pt x="0" y="2065"/>
                    <a:pt x="0" y="4612"/>
                  </a:cubicBezTo>
                  <a:cubicBezTo>
                    <a:pt x="0" y="7160"/>
                    <a:pt x="2067" y="9225"/>
                    <a:pt x="4614" y="9225"/>
                  </a:cubicBezTo>
                  <a:cubicBezTo>
                    <a:pt x="7162" y="9225"/>
                    <a:pt x="9226" y="7158"/>
                    <a:pt x="9226" y="4612"/>
                  </a:cubicBezTo>
                  <a:cubicBezTo>
                    <a:pt x="9226" y="2065"/>
                    <a:pt x="7162" y="1"/>
                    <a:pt x="461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55"/>
            <p:cNvSpPr/>
            <p:nvPr/>
          </p:nvSpPr>
          <p:spPr>
            <a:xfrm>
              <a:off x="2391450" y="5150550"/>
              <a:ext cx="14525" cy="12950"/>
            </a:xfrm>
            <a:custGeom>
              <a:rect b="b" l="l" r="r" t="t"/>
              <a:pathLst>
                <a:path extrusionOk="0" h="518" w="581">
                  <a:moveTo>
                    <a:pt x="293" y="1"/>
                  </a:moveTo>
                  <a:cubicBezTo>
                    <a:pt x="204" y="1"/>
                    <a:pt x="117" y="47"/>
                    <a:pt x="70" y="132"/>
                  </a:cubicBezTo>
                  <a:cubicBezTo>
                    <a:pt x="0" y="258"/>
                    <a:pt x="49" y="418"/>
                    <a:pt x="179" y="483"/>
                  </a:cubicBezTo>
                  <a:lnTo>
                    <a:pt x="179" y="484"/>
                  </a:lnTo>
                  <a:cubicBezTo>
                    <a:pt x="216" y="506"/>
                    <a:pt x="259" y="517"/>
                    <a:pt x="302" y="517"/>
                  </a:cubicBezTo>
                  <a:cubicBezTo>
                    <a:pt x="419" y="517"/>
                    <a:pt x="522" y="439"/>
                    <a:pt x="551" y="324"/>
                  </a:cubicBezTo>
                  <a:cubicBezTo>
                    <a:pt x="581" y="212"/>
                    <a:pt x="529" y="93"/>
                    <a:pt x="426" y="36"/>
                  </a:cubicBezTo>
                  <a:lnTo>
                    <a:pt x="426" y="39"/>
                  </a:lnTo>
                  <a:cubicBezTo>
                    <a:pt x="385" y="13"/>
                    <a:pt x="339" y="1"/>
                    <a:pt x="29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55"/>
            <p:cNvSpPr/>
            <p:nvPr/>
          </p:nvSpPr>
          <p:spPr>
            <a:xfrm>
              <a:off x="2274350" y="5300950"/>
              <a:ext cx="15800" cy="12825"/>
            </a:xfrm>
            <a:custGeom>
              <a:rect b="b" l="l" r="r" t="t"/>
              <a:pathLst>
                <a:path extrusionOk="0" h="513" w="632">
                  <a:moveTo>
                    <a:pt x="348" y="1"/>
                  </a:moveTo>
                  <a:cubicBezTo>
                    <a:pt x="285" y="1"/>
                    <a:pt x="221" y="24"/>
                    <a:pt x="171" y="72"/>
                  </a:cubicBezTo>
                  <a:cubicBezTo>
                    <a:pt x="1" y="229"/>
                    <a:pt x="112" y="513"/>
                    <a:pt x="342" y="513"/>
                  </a:cubicBezTo>
                  <a:cubicBezTo>
                    <a:pt x="344" y="513"/>
                    <a:pt x="345" y="513"/>
                    <a:pt x="347" y="513"/>
                  </a:cubicBezTo>
                  <a:cubicBezTo>
                    <a:pt x="413" y="513"/>
                    <a:pt x="477" y="488"/>
                    <a:pt x="525" y="443"/>
                  </a:cubicBezTo>
                  <a:cubicBezTo>
                    <a:pt x="628" y="346"/>
                    <a:pt x="632" y="182"/>
                    <a:pt x="534" y="81"/>
                  </a:cubicBezTo>
                  <a:cubicBezTo>
                    <a:pt x="484" y="27"/>
                    <a:pt x="416" y="1"/>
                    <a:pt x="3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55"/>
            <p:cNvSpPr/>
            <p:nvPr/>
          </p:nvSpPr>
          <p:spPr>
            <a:xfrm>
              <a:off x="2289600" y="5313675"/>
              <a:ext cx="15425" cy="12800"/>
            </a:xfrm>
            <a:custGeom>
              <a:rect b="b" l="l" r="r" t="t"/>
              <a:pathLst>
                <a:path extrusionOk="0" h="512" w="617">
                  <a:moveTo>
                    <a:pt x="328" y="0"/>
                  </a:moveTo>
                  <a:cubicBezTo>
                    <a:pt x="247" y="0"/>
                    <a:pt x="168" y="38"/>
                    <a:pt x="119" y="109"/>
                  </a:cubicBezTo>
                  <a:cubicBezTo>
                    <a:pt x="1" y="278"/>
                    <a:pt x="121" y="509"/>
                    <a:pt x="327" y="512"/>
                  </a:cubicBezTo>
                  <a:cubicBezTo>
                    <a:pt x="411" y="510"/>
                    <a:pt x="489" y="470"/>
                    <a:pt x="537" y="401"/>
                  </a:cubicBezTo>
                  <a:cubicBezTo>
                    <a:pt x="617" y="286"/>
                    <a:pt x="589" y="126"/>
                    <a:pt x="473" y="45"/>
                  </a:cubicBezTo>
                  <a:cubicBezTo>
                    <a:pt x="429" y="15"/>
                    <a:pt x="378" y="0"/>
                    <a:pt x="32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55"/>
            <p:cNvSpPr/>
            <p:nvPr/>
          </p:nvSpPr>
          <p:spPr>
            <a:xfrm>
              <a:off x="2298525" y="5150725"/>
              <a:ext cx="14925" cy="12975"/>
            </a:xfrm>
            <a:custGeom>
              <a:rect b="b" l="l" r="r" t="t"/>
              <a:pathLst>
                <a:path extrusionOk="0" h="519" w="597">
                  <a:moveTo>
                    <a:pt x="302" y="1"/>
                  </a:moveTo>
                  <a:cubicBezTo>
                    <a:pt x="256" y="1"/>
                    <a:pt x="210" y="13"/>
                    <a:pt x="168" y="39"/>
                  </a:cubicBezTo>
                  <a:cubicBezTo>
                    <a:pt x="45" y="105"/>
                    <a:pt x="1" y="265"/>
                    <a:pt x="70" y="389"/>
                  </a:cubicBezTo>
                  <a:cubicBezTo>
                    <a:pt x="116" y="468"/>
                    <a:pt x="201" y="518"/>
                    <a:pt x="294" y="519"/>
                  </a:cubicBezTo>
                  <a:lnTo>
                    <a:pt x="294" y="518"/>
                  </a:lnTo>
                  <a:cubicBezTo>
                    <a:pt x="338" y="518"/>
                    <a:pt x="381" y="506"/>
                    <a:pt x="419" y="484"/>
                  </a:cubicBezTo>
                  <a:cubicBezTo>
                    <a:pt x="548" y="418"/>
                    <a:pt x="596" y="257"/>
                    <a:pt x="525" y="131"/>
                  </a:cubicBezTo>
                  <a:cubicBezTo>
                    <a:pt x="478" y="47"/>
                    <a:pt x="391" y="1"/>
                    <a:pt x="3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55"/>
            <p:cNvSpPr/>
            <p:nvPr/>
          </p:nvSpPr>
          <p:spPr>
            <a:xfrm>
              <a:off x="2307425" y="5323100"/>
              <a:ext cx="14650" cy="12850"/>
            </a:xfrm>
            <a:custGeom>
              <a:rect b="b" l="l" r="r" t="t"/>
              <a:pathLst>
                <a:path extrusionOk="0" h="514" w="586">
                  <a:moveTo>
                    <a:pt x="292" y="1"/>
                  </a:moveTo>
                  <a:cubicBezTo>
                    <a:pt x="193" y="1"/>
                    <a:pt x="99" y="58"/>
                    <a:pt x="57" y="154"/>
                  </a:cubicBezTo>
                  <a:cubicBezTo>
                    <a:pt x="1" y="284"/>
                    <a:pt x="61" y="434"/>
                    <a:pt x="191" y="491"/>
                  </a:cubicBezTo>
                  <a:cubicBezTo>
                    <a:pt x="225" y="506"/>
                    <a:pt x="260" y="513"/>
                    <a:pt x="295" y="513"/>
                  </a:cubicBezTo>
                  <a:cubicBezTo>
                    <a:pt x="394" y="513"/>
                    <a:pt x="488" y="455"/>
                    <a:pt x="529" y="357"/>
                  </a:cubicBezTo>
                  <a:cubicBezTo>
                    <a:pt x="585" y="227"/>
                    <a:pt x="524" y="76"/>
                    <a:pt x="394" y="22"/>
                  </a:cubicBezTo>
                  <a:cubicBezTo>
                    <a:pt x="360" y="7"/>
                    <a:pt x="326" y="1"/>
                    <a:pt x="29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55"/>
            <p:cNvSpPr/>
            <p:nvPr/>
          </p:nvSpPr>
          <p:spPr>
            <a:xfrm>
              <a:off x="2355425" y="5139150"/>
              <a:ext cx="13350" cy="12800"/>
            </a:xfrm>
            <a:custGeom>
              <a:rect b="b" l="l" r="r" t="t"/>
              <a:pathLst>
                <a:path extrusionOk="0" h="512" w="534">
                  <a:moveTo>
                    <a:pt x="266" y="1"/>
                  </a:moveTo>
                  <a:cubicBezTo>
                    <a:pt x="137" y="1"/>
                    <a:pt x="25" y="99"/>
                    <a:pt x="14" y="231"/>
                  </a:cubicBezTo>
                  <a:cubicBezTo>
                    <a:pt x="0" y="371"/>
                    <a:pt x="104" y="496"/>
                    <a:pt x="243" y="512"/>
                  </a:cubicBezTo>
                  <a:lnTo>
                    <a:pt x="270" y="512"/>
                  </a:lnTo>
                  <a:cubicBezTo>
                    <a:pt x="271" y="512"/>
                    <a:pt x="272" y="512"/>
                    <a:pt x="273" y="512"/>
                  </a:cubicBezTo>
                  <a:cubicBezTo>
                    <a:pt x="408" y="512"/>
                    <a:pt x="520" y="404"/>
                    <a:pt x="527" y="269"/>
                  </a:cubicBezTo>
                  <a:cubicBezTo>
                    <a:pt x="533" y="132"/>
                    <a:pt x="431" y="15"/>
                    <a:pt x="295" y="2"/>
                  </a:cubicBezTo>
                  <a:lnTo>
                    <a:pt x="293" y="2"/>
                  </a:lnTo>
                  <a:cubicBezTo>
                    <a:pt x="283" y="1"/>
                    <a:pt x="275" y="1"/>
                    <a:pt x="2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55"/>
            <p:cNvSpPr/>
            <p:nvPr/>
          </p:nvSpPr>
          <p:spPr>
            <a:xfrm>
              <a:off x="2374150" y="5142800"/>
              <a:ext cx="13950" cy="13050"/>
            </a:xfrm>
            <a:custGeom>
              <a:rect b="b" l="l" r="r" t="t"/>
              <a:pathLst>
                <a:path extrusionOk="0" h="522" w="558">
                  <a:moveTo>
                    <a:pt x="284" y="0"/>
                  </a:moveTo>
                  <a:cubicBezTo>
                    <a:pt x="167" y="0"/>
                    <a:pt x="61" y="81"/>
                    <a:pt x="32" y="200"/>
                  </a:cubicBezTo>
                  <a:cubicBezTo>
                    <a:pt x="0" y="333"/>
                    <a:pt x="76" y="468"/>
                    <a:pt x="206" y="509"/>
                  </a:cubicBezTo>
                  <a:cubicBezTo>
                    <a:pt x="231" y="518"/>
                    <a:pt x="257" y="522"/>
                    <a:pt x="282" y="522"/>
                  </a:cubicBezTo>
                  <a:cubicBezTo>
                    <a:pt x="283" y="522"/>
                    <a:pt x="284" y="522"/>
                    <a:pt x="285" y="522"/>
                  </a:cubicBezTo>
                  <a:cubicBezTo>
                    <a:pt x="420" y="522"/>
                    <a:pt x="534" y="419"/>
                    <a:pt x="545" y="283"/>
                  </a:cubicBezTo>
                  <a:cubicBezTo>
                    <a:pt x="557" y="147"/>
                    <a:pt x="462" y="26"/>
                    <a:pt x="327" y="4"/>
                  </a:cubicBezTo>
                  <a:cubicBezTo>
                    <a:pt x="312" y="1"/>
                    <a:pt x="298" y="0"/>
                    <a:pt x="28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55"/>
            <p:cNvSpPr/>
            <p:nvPr/>
          </p:nvSpPr>
          <p:spPr>
            <a:xfrm>
              <a:off x="2336125" y="5139175"/>
              <a:ext cx="13300" cy="12850"/>
            </a:xfrm>
            <a:custGeom>
              <a:rect b="b" l="l" r="r" t="t"/>
              <a:pathLst>
                <a:path extrusionOk="0" h="514" w="532">
                  <a:moveTo>
                    <a:pt x="259" y="0"/>
                  </a:moveTo>
                  <a:cubicBezTo>
                    <a:pt x="251" y="0"/>
                    <a:pt x="244" y="1"/>
                    <a:pt x="236" y="1"/>
                  </a:cubicBezTo>
                  <a:cubicBezTo>
                    <a:pt x="101" y="16"/>
                    <a:pt x="0" y="134"/>
                    <a:pt x="8" y="270"/>
                  </a:cubicBezTo>
                  <a:cubicBezTo>
                    <a:pt x="15" y="405"/>
                    <a:pt x="127" y="512"/>
                    <a:pt x="262" y="513"/>
                  </a:cubicBezTo>
                  <a:lnTo>
                    <a:pt x="263" y="513"/>
                  </a:lnTo>
                  <a:cubicBezTo>
                    <a:pt x="272" y="513"/>
                    <a:pt x="280" y="513"/>
                    <a:pt x="289" y="511"/>
                  </a:cubicBezTo>
                  <a:cubicBezTo>
                    <a:pt x="429" y="497"/>
                    <a:pt x="532" y="372"/>
                    <a:pt x="518" y="232"/>
                  </a:cubicBezTo>
                  <a:cubicBezTo>
                    <a:pt x="503" y="99"/>
                    <a:pt x="391" y="0"/>
                    <a:pt x="2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55"/>
            <p:cNvSpPr/>
            <p:nvPr/>
          </p:nvSpPr>
          <p:spPr>
            <a:xfrm>
              <a:off x="2326275" y="5328875"/>
              <a:ext cx="13750" cy="12925"/>
            </a:xfrm>
            <a:custGeom>
              <a:rect b="b" l="l" r="r" t="t"/>
              <a:pathLst>
                <a:path extrusionOk="0" h="517" w="550">
                  <a:moveTo>
                    <a:pt x="280" y="0"/>
                  </a:moveTo>
                  <a:cubicBezTo>
                    <a:pt x="161" y="0"/>
                    <a:pt x="53" y="84"/>
                    <a:pt x="29" y="206"/>
                  </a:cubicBezTo>
                  <a:cubicBezTo>
                    <a:pt x="0" y="343"/>
                    <a:pt x="90" y="479"/>
                    <a:pt x="229" y="508"/>
                  </a:cubicBezTo>
                  <a:cubicBezTo>
                    <a:pt x="245" y="514"/>
                    <a:pt x="263" y="516"/>
                    <a:pt x="280" y="516"/>
                  </a:cubicBezTo>
                  <a:cubicBezTo>
                    <a:pt x="413" y="516"/>
                    <a:pt x="523" y="415"/>
                    <a:pt x="537" y="284"/>
                  </a:cubicBezTo>
                  <a:cubicBezTo>
                    <a:pt x="549" y="153"/>
                    <a:pt x="461" y="33"/>
                    <a:pt x="332" y="6"/>
                  </a:cubicBezTo>
                  <a:cubicBezTo>
                    <a:pt x="315" y="2"/>
                    <a:pt x="297" y="0"/>
                    <a:pt x="2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55"/>
            <p:cNvSpPr/>
            <p:nvPr/>
          </p:nvSpPr>
          <p:spPr>
            <a:xfrm>
              <a:off x="2316850" y="5143075"/>
              <a:ext cx="14175" cy="12850"/>
            </a:xfrm>
            <a:custGeom>
              <a:rect b="b" l="l" r="r" t="t"/>
              <a:pathLst>
                <a:path extrusionOk="0" h="514" w="567">
                  <a:moveTo>
                    <a:pt x="279" y="1"/>
                  </a:moveTo>
                  <a:cubicBezTo>
                    <a:pt x="251" y="1"/>
                    <a:pt x="223" y="5"/>
                    <a:pt x="196" y="15"/>
                  </a:cubicBezTo>
                  <a:cubicBezTo>
                    <a:pt x="76" y="52"/>
                    <a:pt x="1" y="172"/>
                    <a:pt x="20" y="297"/>
                  </a:cubicBezTo>
                  <a:cubicBezTo>
                    <a:pt x="39" y="421"/>
                    <a:pt x="147" y="513"/>
                    <a:pt x="273" y="513"/>
                  </a:cubicBezTo>
                  <a:cubicBezTo>
                    <a:pt x="276" y="513"/>
                    <a:pt x="280" y="513"/>
                    <a:pt x="283" y="513"/>
                  </a:cubicBezTo>
                  <a:cubicBezTo>
                    <a:pt x="305" y="513"/>
                    <a:pt x="328" y="510"/>
                    <a:pt x="349" y="503"/>
                  </a:cubicBezTo>
                  <a:cubicBezTo>
                    <a:pt x="488" y="464"/>
                    <a:pt x="566" y="318"/>
                    <a:pt x="524" y="180"/>
                  </a:cubicBezTo>
                  <a:cubicBezTo>
                    <a:pt x="489" y="71"/>
                    <a:pt x="388" y="1"/>
                    <a:pt x="2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55"/>
            <p:cNvSpPr/>
            <p:nvPr/>
          </p:nvSpPr>
          <p:spPr>
            <a:xfrm>
              <a:off x="2269350" y="5176075"/>
              <a:ext cx="15950" cy="12850"/>
            </a:xfrm>
            <a:custGeom>
              <a:rect b="b" l="l" r="r" t="t"/>
              <a:pathLst>
                <a:path extrusionOk="0" h="514" w="638">
                  <a:moveTo>
                    <a:pt x="290" y="1"/>
                  </a:moveTo>
                  <a:cubicBezTo>
                    <a:pt x="213" y="1"/>
                    <a:pt x="137" y="35"/>
                    <a:pt x="87" y="100"/>
                  </a:cubicBezTo>
                  <a:cubicBezTo>
                    <a:pt x="1" y="213"/>
                    <a:pt x="22" y="374"/>
                    <a:pt x="133" y="460"/>
                  </a:cubicBezTo>
                  <a:cubicBezTo>
                    <a:pt x="178" y="495"/>
                    <a:pt x="233" y="514"/>
                    <a:pt x="289" y="514"/>
                  </a:cubicBezTo>
                  <a:cubicBezTo>
                    <a:pt x="532" y="511"/>
                    <a:pt x="638" y="204"/>
                    <a:pt x="446" y="55"/>
                  </a:cubicBezTo>
                  <a:cubicBezTo>
                    <a:pt x="400" y="18"/>
                    <a:pt x="345" y="1"/>
                    <a:pt x="2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55"/>
            <p:cNvSpPr/>
            <p:nvPr/>
          </p:nvSpPr>
          <p:spPr>
            <a:xfrm>
              <a:off x="2259150" y="5192650"/>
              <a:ext cx="13750" cy="12725"/>
            </a:xfrm>
            <a:custGeom>
              <a:rect b="b" l="l" r="r" t="t"/>
              <a:pathLst>
                <a:path extrusionOk="0" h="509" w="550">
                  <a:moveTo>
                    <a:pt x="283" y="0"/>
                  </a:moveTo>
                  <a:cubicBezTo>
                    <a:pt x="176" y="0"/>
                    <a:pt x="79" y="66"/>
                    <a:pt x="43" y="171"/>
                  </a:cubicBezTo>
                  <a:cubicBezTo>
                    <a:pt x="0" y="292"/>
                    <a:pt x="55" y="427"/>
                    <a:pt x="172" y="484"/>
                  </a:cubicBezTo>
                  <a:cubicBezTo>
                    <a:pt x="208" y="500"/>
                    <a:pt x="246" y="508"/>
                    <a:pt x="285" y="508"/>
                  </a:cubicBezTo>
                  <a:cubicBezTo>
                    <a:pt x="414" y="507"/>
                    <a:pt x="522" y="410"/>
                    <a:pt x="535" y="281"/>
                  </a:cubicBezTo>
                  <a:cubicBezTo>
                    <a:pt x="550" y="153"/>
                    <a:pt x="465" y="35"/>
                    <a:pt x="339" y="6"/>
                  </a:cubicBezTo>
                  <a:cubicBezTo>
                    <a:pt x="320" y="2"/>
                    <a:pt x="301" y="0"/>
                    <a:pt x="2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55"/>
            <p:cNvSpPr/>
            <p:nvPr/>
          </p:nvSpPr>
          <p:spPr>
            <a:xfrm>
              <a:off x="2282675" y="5161900"/>
              <a:ext cx="14450" cy="12925"/>
            </a:xfrm>
            <a:custGeom>
              <a:rect b="b" l="l" r="r" t="t"/>
              <a:pathLst>
                <a:path extrusionOk="0" h="517" w="578">
                  <a:moveTo>
                    <a:pt x="286" y="1"/>
                  </a:moveTo>
                  <a:cubicBezTo>
                    <a:pt x="227" y="1"/>
                    <a:pt x="168" y="21"/>
                    <a:pt x="119" y="63"/>
                  </a:cubicBezTo>
                  <a:cubicBezTo>
                    <a:pt x="11" y="156"/>
                    <a:pt x="0" y="321"/>
                    <a:pt x="97" y="428"/>
                  </a:cubicBezTo>
                  <a:cubicBezTo>
                    <a:pt x="144" y="483"/>
                    <a:pt x="213" y="516"/>
                    <a:pt x="286" y="516"/>
                  </a:cubicBezTo>
                  <a:cubicBezTo>
                    <a:pt x="287" y="516"/>
                    <a:pt x="289" y="516"/>
                    <a:pt x="290" y="516"/>
                  </a:cubicBezTo>
                  <a:cubicBezTo>
                    <a:pt x="292" y="516"/>
                    <a:pt x="293" y="516"/>
                    <a:pt x="295" y="516"/>
                  </a:cubicBezTo>
                  <a:cubicBezTo>
                    <a:pt x="356" y="516"/>
                    <a:pt x="414" y="493"/>
                    <a:pt x="458" y="452"/>
                  </a:cubicBezTo>
                  <a:cubicBezTo>
                    <a:pt x="566" y="361"/>
                    <a:pt x="577" y="199"/>
                    <a:pt x="484" y="95"/>
                  </a:cubicBezTo>
                  <a:cubicBezTo>
                    <a:pt x="433" y="33"/>
                    <a:pt x="360" y="1"/>
                    <a:pt x="2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55"/>
            <p:cNvSpPr/>
            <p:nvPr/>
          </p:nvSpPr>
          <p:spPr>
            <a:xfrm>
              <a:off x="2252475" y="5210825"/>
              <a:ext cx="15375" cy="12825"/>
            </a:xfrm>
            <a:custGeom>
              <a:rect b="b" l="l" r="r" t="t"/>
              <a:pathLst>
                <a:path extrusionOk="0" h="513" w="615">
                  <a:moveTo>
                    <a:pt x="283" y="0"/>
                  </a:moveTo>
                  <a:cubicBezTo>
                    <a:pt x="173" y="0"/>
                    <a:pt x="65" y="69"/>
                    <a:pt x="34" y="193"/>
                  </a:cubicBezTo>
                  <a:cubicBezTo>
                    <a:pt x="1" y="329"/>
                    <a:pt x="83" y="468"/>
                    <a:pt x="219" y="504"/>
                  </a:cubicBezTo>
                  <a:cubicBezTo>
                    <a:pt x="240" y="509"/>
                    <a:pt x="261" y="512"/>
                    <a:pt x="283" y="513"/>
                  </a:cubicBezTo>
                  <a:cubicBezTo>
                    <a:pt x="495" y="512"/>
                    <a:pt x="614" y="266"/>
                    <a:pt x="484" y="99"/>
                  </a:cubicBezTo>
                  <a:cubicBezTo>
                    <a:pt x="431" y="32"/>
                    <a:pt x="357" y="0"/>
                    <a:pt x="2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55"/>
            <p:cNvSpPr/>
            <p:nvPr/>
          </p:nvSpPr>
          <p:spPr>
            <a:xfrm>
              <a:off x="2263800" y="5285650"/>
              <a:ext cx="14675" cy="12825"/>
            </a:xfrm>
            <a:custGeom>
              <a:rect b="b" l="l" r="r" t="t"/>
              <a:pathLst>
                <a:path extrusionOk="0" h="513" w="587">
                  <a:moveTo>
                    <a:pt x="292" y="0"/>
                  </a:moveTo>
                  <a:cubicBezTo>
                    <a:pt x="246" y="0"/>
                    <a:pt x="200" y="13"/>
                    <a:pt x="158" y="38"/>
                  </a:cubicBezTo>
                  <a:cubicBezTo>
                    <a:pt x="37" y="113"/>
                    <a:pt x="1" y="272"/>
                    <a:pt x="76" y="392"/>
                  </a:cubicBezTo>
                  <a:cubicBezTo>
                    <a:pt x="124" y="470"/>
                    <a:pt x="207" y="513"/>
                    <a:pt x="293" y="513"/>
                  </a:cubicBezTo>
                  <a:cubicBezTo>
                    <a:pt x="339" y="513"/>
                    <a:pt x="386" y="500"/>
                    <a:pt x="429" y="473"/>
                  </a:cubicBezTo>
                  <a:cubicBezTo>
                    <a:pt x="549" y="398"/>
                    <a:pt x="586" y="240"/>
                    <a:pt x="510" y="121"/>
                  </a:cubicBezTo>
                  <a:cubicBezTo>
                    <a:pt x="461" y="43"/>
                    <a:pt x="378" y="0"/>
                    <a:pt x="29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55"/>
            <p:cNvSpPr/>
            <p:nvPr/>
          </p:nvSpPr>
          <p:spPr>
            <a:xfrm>
              <a:off x="2251000" y="5250375"/>
              <a:ext cx="12700" cy="11925"/>
            </a:xfrm>
            <a:custGeom>
              <a:rect b="b" l="l" r="r" t="t"/>
              <a:pathLst>
                <a:path extrusionOk="0" h="477" w="508">
                  <a:moveTo>
                    <a:pt x="249" y="0"/>
                  </a:moveTo>
                  <a:cubicBezTo>
                    <a:pt x="239" y="0"/>
                    <a:pt x="228" y="1"/>
                    <a:pt x="217" y="2"/>
                  </a:cubicBezTo>
                  <a:cubicBezTo>
                    <a:pt x="90" y="21"/>
                    <a:pt x="1" y="136"/>
                    <a:pt x="14" y="263"/>
                  </a:cubicBezTo>
                  <a:cubicBezTo>
                    <a:pt x="27" y="385"/>
                    <a:pt x="130" y="477"/>
                    <a:pt x="251" y="477"/>
                  </a:cubicBezTo>
                  <a:cubicBezTo>
                    <a:pt x="256" y="477"/>
                    <a:pt x="262" y="477"/>
                    <a:pt x="267" y="476"/>
                  </a:cubicBezTo>
                  <a:cubicBezTo>
                    <a:pt x="279" y="475"/>
                    <a:pt x="291" y="474"/>
                    <a:pt x="303" y="470"/>
                  </a:cubicBezTo>
                  <a:cubicBezTo>
                    <a:pt x="428" y="443"/>
                    <a:pt x="508" y="321"/>
                    <a:pt x="486" y="195"/>
                  </a:cubicBezTo>
                  <a:cubicBezTo>
                    <a:pt x="464" y="81"/>
                    <a:pt x="363" y="0"/>
                    <a:pt x="2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55"/>
            <p:cNvSpPr/>
            <p:nvPr/>
          </p:nvSpPr>
          <p:spPr>
            <a:xfrm>
              <a:off x="2254325" y="5268225"/>
              <a:ext cx="15425" cy="12825"/>
            </a:xfrm>
            <a:custGeom>
              <a:rect b="b" l="l" r="r" t="t"/>
              <a:pathLst>
                <a:path extrusionOk="0" h="513" w="617">
                  <a:moveTo>
                    <a:pt x="327" y="1"/>
                  </a:moveTo>
                  <a:cubicBezTo>
                    <a:pt x="248" y="1"/>
                    <a:pt x="169" y="36"/>
                    <a:pt x="117" y="111"/>
                  </a:cubicBezTo>
                  <a:cubicBezTo>
                    <a:pt x="1" y="281"/>
                    <a:pt x="121" y="512"/>
                    <a:pt x="326" y="512"/>
                  </a:cubicBezTo>
                  <a:cubicBezTo>
                    <a:pt x="327" y="512"/>
                    <a:pt x="328" y="512"/>
                    <a:pt x="328" y="512"/>
                  </a:cubicBezTo>
                  <a:cubicBezTo>
                    <a:pt x="359" y="512"/>
                    <a:pt x="389" y="507"/>
                    <a:pt x="419" y="497"/>
                  </a:cubicBezTo>
                  <a:cubicBezTo>
                    <a:pt x="550" y="446"/>
                    <a:pt x="617" y="300"/>
                    <a:pt x="567" y="167"/>
                  </a:cubicBezTo>
                  <a:cubicBezTo>
                    <a:pt x="527" y="58"/>
                    <a:pt x="427" y="1"/>
                    <a:pt x="3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55"/>
            <p:cNvSpPr/>
            <p:nvPr/>
          </p:nvSpPr>
          <p:spPr>
            <a:xfrm>
              <a:off x="2250175" y="5230300"/>
              <a:ext cx="12650" cy="12550"/>
            </a:xfrm>
            <a:custGeom>
              <a:rect b="b" l="l" r="r" t="t"/>
              <a:pathLst>
                <a:path extrusionOk="0" h="502" w="506">
                  <a:moveTo>
                    <a:pt x="252" y="0"/>
                  </a:moveTo>
                  <a:cubicBezTo>
                    <a:pt x="116" y="0"/>
                    <a:pt x="4" y="111"/>
                    <a:pt x="2" y="248"/>
                  </a:cubicBezTo>
                  <a:cubicBezTo>
                    <a:pt x="1" y="384"/>
                    <a:pt x="109" y="497"/>
                    <a:pt x="246" y="501"/>
                  </a:cubicBezTo>
                  <a:lnTo>
                    <a:pt x="260" y="501"/>
                  </a:lnTo>
                  <a:cubicBezTo>
                    <a:pt x="397" y="497"/>
                    <a:pt x="505" y="384"/>
                    <a:pt x="503" y="248"/>
                  </a:cubicBezTo>
                  <a:cubicBezTo>
                    <a:pt x="501" y="111"/>
                    <a:pt x="390" y="0"/>
                    <a:pt x="2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55"/>
            <p:cNvSpPr/>
            <p:nvPr/>
          </p:nvSpPr>
          <p:spPr>
            <a:xfrm>
              <a:off x="2440875" y="5249025"/>
              <a:ext cx="13675" cy="12825"/>
            </a:xfrm>
            <a:custGeom>
              <a:rect b="b" l="l" r="r" t="t"/>
              <a:pathLst>
                <a:path extrusionOk="0" h="513" w="547">
                  <a:moveTo>
                    <a:pt x="274" y="0"/>
                  </a:moveTo>
                  <a:cubicBezTo>
                    <a:pt x="148" y="0"/>
                    <a:pt x="39" y="92"/>
                    <a:pt x="21" y="220"/>
                  </a:cubicBezTo>
                  <a:cubicBezTo>
                    <a:pt x="0" y="358"/>
                    <a:pt x="96" y="487"/>
                    <a:pt x="235" y="509"/>
                  </a:cubicBezTo>
                  <a:cubicBezTo>
                    <a:pt x="244" y="511"/>
                    <a:pt x="253" y="512"/>
                    <a:pt x="262" y="512"/>
                  </a:cubicBezTo>
                  <a:cubicBezTo>
                    <a:pt x="265" y="512"/>
                    <a:pt x="268" y="512"/>
                    <a:pt x="272" y="512"/>
                  </a:cubicBezTo>
                  <a:cubicBezTo>
                    <a:pt x="398" y="512"/>
                    <a:pt x="505" y="420"/>
                    <a:pt x="523" y="294"/>
                  </a:cubicBezTo>
                  <a:cubicBezTo>
                    <a:pt x="547" y="156"/>
                    <a:pt x="450" y="26"/>
                    <a:pt x="309" y="2"/>
                  </a:cubicBezTo>
                  <a:cubicBezTo>
                    <a:pt x="297" y="1"/>
                    <a:pt x="286" y="0"/>
                    <a:pt x="2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55"/>
            <p:cNvSpPr/>
            <p:nvPr/>
          </p:nvSpPr>
          <p:spPr>
            <a:xfrm>
              <a:off x="2441975" y="5229625"/>
              <a:ext cx="13200" cy="12850"/>
            </a:xfrm>
            <a:custGeom>
              <a:rect b="b" l="l" r="r" t="t"/>
              <a:pathLst>
                <a:path extrusionOk="0" h="514" w="528">
                  <a:moveTo>
                    <a:pt x="267" y="1"/>
                  </a:moveTo>
                  <a:cubicBezTo>
                    <a:pt x="261" y="1"/>
                    <a:pt x="255" y="1"/>
                    <a:pt x="249" y="1"/>
                  </a:cubicBezTo>
                  <a:cubicBezTo>
                    <a:pt x="109" y="10"/>
                    <a:pt x="1" y="130"/>
                    <a:pt x="8" y="272"/>
                  </a:cubicBezTo>
                  <a:cubicBezTo>
                    <a:pt x="17" y="407"/>
                    <a:pt x="128" y="512"/>
                    <a:pt x="265" y="513"/>
                  </a:cubicBezTo>
                  <a:cubicBezTo>
                    <a:pt x="268" y="513"/>
                    <a:pt x="273" y="513"/>
                    <a:pt x="278" y="511"/>
                  </a:cubicBezTo>
                  <a:cubicBezTo>
                    <a:pt x="419" y="503"/>
                    <a:pt x="527" y="383"/>
                    <a:pt x="521" y="242"/>
                  </a:cubicBezTo>
                  <a:cubicBezTo>
                    <a:pt x="514" y="106"/>
                    <a:pt x="401" y="1"/>
                    <a:pt x="2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55"/>
            <p:cNvSpPr/>
            <p:nvPr/>
          </p:nvSpPr>
          <p:spPr>
            <a:xfrm>
              <a:off x="2365375" y="5328850"/>
              <a:ext cx="13975" cy="12800"/>
            </a:xfrm>
            <a:custGeom>
              <a:rect b="b" l="l" r="r" t="t"/>
              <a:pathLst>
                <a:path extrusionOk="0" h="512" w="559">
                  <a:moveTo>
                    <a:pt x="277" y="0"/>
                  </a:moveTo>
                  <a:cubicBezTo>
                    <a:pt x="260" y="0"/>
                    <a:pt x="242" y="2"/>
                    <a:pt x="225" y="5"/>
                  </a:cubicBezTo>
                  <a:lnTo>
                    <a:pt x="225" y="4"/>
                  </a:lnTo>
                  <a:cubicBezTo>
                    <a:pt x="87" y="36"/>
                    <a:pt x="0" y="171"/>
                    <a:pt x="27" y="310"/>
                  </a:cubicBezTo>
                  <a:cubicBezTo>
                    <a:pt x="53" y="428"/>
                    <a:pt x="157" y="511"/>
                    <a:pt x="279" y="511"/>
                  </a:cubicBezTo>
                  <a:cubicBezTo>
                    <a:pt x="282" y="511"/>
                    <a:pt x="285" y="511"/>
                    <a:pt x="288" y="511"/>
                  </a:cubicBezTo>
                  <a:cubicBezTo>
                    <a:pt x="302" y="511"/>
                    <a:pt x="316" y="509"/>
                    <a:pt x="330" y="506"/>
                  </a:cubicBezTo>
                  <a:cubicBezTo>
                    <a:pt x="469" y="478"/>
                    <a:pt x="558" y="343"/>
                    <a:pt x="530" y="204"/>
                  </a:cubicBezTo>
                  <a:cubicBezTo>
                    <a:pt x="503" y="83"/>
                    <a:pt x="397" y="0"/>
                    <a:pt x="2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55"/>
            <p:cNvSpPr/>
            <p:nvPr/>
          </p:nvSpPr>
          <p:spPr>
            <a:xfrm>
              <a:off x="2421525" y="5175675"/>
              <a:ext cx="14100" cy="12950"/>
            </a:xfrm>
            <a:custGeom>
              <a:rect b="b" l="l" r="r" t="t"/>
              <a:pathLst>
                <a:path extrusionOk="0" h="518" w="564">
                  <a:moveTo>
                    <a:pt x="276" y="0"/>
                  </a:moveTo>
                  <a:cubicBezTo>
                    <a:pt x="248" y="0"/>
                    <a:pt x="220" y="5"/>
                    <a:pt x="193" y="14"/>
                  </a:cubicBezTo>
                  <a:cubicBezTo>
                    <a:pt x="74" y="55"/>
                    <a:pt x="0" y="175"/>
                    <a:pt x="21" y="300"/>
                  </a:cubicBezTo>
                  <a:cubicBezTo>
                    <a:pt x="41" y="424"/>
                    <a:pt x="149" y="516"/>
                    <a:pt x="275" y="517"/>
                  </a:cubicBezTo>
                  <a:cubicBezTo>
                    <a:pt x="333" y="517"/>
                    <a:pt x="388" y="498"/>
                    <a:pt x="435" y="463"/>
                  </a:cubicBezTo>
                  <a:cubicBezTo>
                    <a:pt x="534" y="386"/>
                    <a:pt x="563" y="247"/>
                    <a:pt x="503" y="137"/>
                  </a:cubicBezTo>
                  <a:cubicBezTo>
                    <a:pt x="458" y="51"/>
                    <a:pt x="369" y="0"/>
                    <a:pt x="27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55"/>
            <p:cNvSpPr/>
            <p:nvPr/>
          </p:nvSpPr>
          <p:spPr>
            <a:xfrm>
              <a:off x="2383550" y="5322875"/>
              <a:ext cx="14550" cy="12875"/>
            </a:xfrm>
            <a:custGeom>
              <a:rect b="b" l="l" r="r" t="t"/>
              <a:pathLst>
                <a:path extrusionOk="0" h="515" w="582">
                  <a:moveTo>
                    <a:pt x="292" y="1"/>
                  </a:moveTo>
                  <a:cubicBezTo>
                    <a:pt x="258" y="1"/>
                    <a:pt x="223" y="8"/>
                    <a:pt x="190" y="22"/>
                  </a:cubicBezTo>
                  <a:lnTo>
                    <a:pt x="190" y="23"/>
                  </a:lnTo>
                  <a:cubicBezTo>
                    <a:pt x="61" y="80"/>
                    <a:pt x="1" y="231"/>
                    <a:pt x="57" y="361"/>
                  </a:cubicBezTo>
                  <a:cubicBezTo>
                    <a:pt x="96" y="453"/>
                    <a:pt x="188" y="514"/>
                    <a:pt x="290" y="514"/>
                  </a:cubicBezTo>
                  <a:cubicBezTo>
                    <a:pt x="291" y="514"/>
                    <a:pt x="292" y="514"/>
                    <a:pt x="293" y="514"/>
                  </a:cubicBezTo>
                  <a:cubicBezTo>
                    <a:pt x="327" y="513"/>
                    <a:pt x="362" y="507"/>
                    <a:pt x="395" y="493"/>
                  </a:cubicBezTo>
                  <a:cubicBezTo>
                    <a:pt x="524" y="436"/>
                    <a:pt x="581" y="285"/>
                    <a:pt x="525" y="155"/>
                  </a:cubicBezTo>
                  <a:cubicBezTo>
                    <a:pt x="484" y="58"/>
                    <a:pt x="390" y="1"/>
                    <a:pt x="29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55"/>
            <p:cNvSpPr/>
            <p:nvPr/>
          </p:nvSpPr>
          <p:spPr>
            <a:xfrm>
              <a:off x="2431425" y="5192125"/>
              <a:ext cx="14700" cy="12950"/>
            </a:xfrm>
            <a:custGeom>
              <a:rect b="b" l="l" r="r" t="t"/>
              <a:pathLst>
                <a:path extrusionOk="0" h="518" w="588">
                  <a:moveTo>
                    <a:pt x="292" y="1"/>
                  </a:moveTo>
                  <a:cubicBezTo>
                    <a:pt x="254" y="1"/>
                    <a:pt x="215" y="9"/>
                    <a:pt x="178" y="27"/>
                  </a:cubicBezTo>
                  <a:cubicBezTo>
                    <a:pt x="51" y="91"/>
                    <a:pt x="0" y="246"/>
                    <a:pt x="66" y="374"/>
                  </a:cubicBezTo>
                  <a:cubicBezTo>
                    <a:pt x="109" y="464"/>
                    <a:pt x="199" y="517"/>
                    <a:pt x="294" y="517"/>
                  </a:cubicBezTo>
                  <a:cubicBezTo>
                    <a:pt x="332" y="517"/>
                    <a:pt x="371" y="509"/>
                    <a:pt x="408" y="490"/>
                  </a:cubicBezTo>
                  <a:cubicBezTo>
                    <a:pt x="536" y="428"/>
                    <a:pt x="587" y="272"/>
                    <a:pt x="522" y="145"/>
                  </a:cubicBezTo>
                  <a:cubicBezTo>
                    <a:pt x="478" y="54"/>
                    <a:pt x="387" y="1"/>
                    <a:pt x="29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55"/>
            <p:cNvSpPr/>
            <p:nvPr/>
          </p:nvSpPr>
          <p:spPr>
            <a:xfrm>
              <a:off x="2398950" y="5313425"/>
              <a:ext cx="16150" cy="12775"/>
            </a:xfrm>
            <a:custGeom>
              <a:rect b="b" l="l" r="r" t="t"/>
              <a:pathLst>
                <a:path extrusionOk="0" h="511" w="646">
                  <a:moveTo>
                    <a:pt x="355" y="0"/>
                  </a:moveTo>
                  <a:cubicBezTo>
                    <a:pt x="304" y="0"/>
                    <a:pt x="252" y="15"/>
                    <a:pt x="207" y="47"/>
                  </a:cubicBezTo>
                  <a:cubicBezTo>
                    <a:pt x="1" y="189"/>
                    <a:pt x="101" y="511"/>
                    <a:pt x="350" y="511"/>
                  </a:cubicBezTo>
                  <a:cubicBezTo>
                    <a:pt x="351" y="511"/>
                    <a:pt x="352" y="511"/>
                    <a:pt x="353" y="511"/>
                  </a:cubicBezTo>
                  <a:cubicBezTo>
                    <a:pt x="355" y="511"/>
                    <a:pt x="357" y="511"/>
                    <a:pt x="359" y="511"/>
                  </a:cubicBezTo>
                  <a:cubicBezTo>
                    <a:pt x="410" y="511"/>
                    <a:pt x="460" y="495"/>
                    <a:pt x="502" y="465"/>
                  </a:cubicBezTo>
                  <a:cubicBezTo>
                    <a:pt x="617" y="383"/>
                    <a:pt x="645" y="223"/>
                    <a:pt x="563" y="108"/>
                  </a:cubicBezTo>
                  <a:cubicBezTo>
                    <a:pt x="514" y="38"/>
                    <a:pt x="435" y="0"/>
                    <a:pt x="35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55"/>
            <p:cNvSpPr/>
            <p:nvPr/>
          </p:nvSpPr>
          <p:spPr>
            <a:xfrm>
              <a:off x="2438450" y="5210425"/>
              <a:ext cx="14100" cy="12825"/>
            </a:xfrm>
            <a:custGeom>
              <a:rect b="b" l="l" r="r" t="t"/>
              <a:pathLst>
                <a:path extrusionOk="0" h="513" w="564">
                  <a:moveTo>
                    <a:pt x="281" y="0"/>
                  </a:moveTo>
                  <a:cubicBezTo>
                    <a:pt x="261" y="0"/>
                    <a:pt x="241" y="3"/>
                    <a:pt x="221" y="7"/>
                  </a:cubicBezTo>
                  <a:cubicBezTo>
                    <a:pt x="84" y="43"/>
                    <a:pt x="1" y="183"/>
                    <a:pt x="37" y="320"/>
                  </a:cubicBezTo>
                  <a:cubicBezTo>
                    <a:pt x="67" y="433"/>
                    <a:pt x="169" y="513"/>
                    <a:pt x="285" y="513"/>
                  </a:cubicBezTo>
                  <a:cubicBezTo>
                    <a:pt x="307" y="513"/>
                    <a:pt x="329" y="511"/>
                    <a:pt x="352" y="506"/>
                  </a:cubicBezTo>
                  <a:cubicBezTo>
                    <a:pt x="485" y="468"/>
                    <a:pt x="564" y="329"/>
                    <a:pt x="529" y="194"/>
                  </a:cubicBezTo>
                  <a:cubicBezTo>
                    <a:pt x="499" y="77"/>
                    <a:pt x="395" y="0"/>
                    <a:pt x="2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55"/>
            <p:cNvSpPr/>
            <p:nvPr/>
          </p:nvSpPr>
          <p:spPr>
            <a:xfrm>
              <a:off x="2415375" y="5300675"/>
              <a:ext cx="14175" cy="12825"/>
            </a:xfrm>
            <a:custGeom>
              <a:rect b="b" l="l" r="r" t="t"/>
              <a:pathLst>
                <a:path extrusionOk="0" h="513" w="567">
                  <a:moveTo>
                    <a:pt x="283" y="0"/>
                  </a:moveTo>
                  <a:cubicBezTo>
                    <a:pt x="216" y="0"/>
                    <a:pt x="148" y="27"/>
                    <a:pt x="98" y="81"/>
                  </a:cubicBezTo>
                  <a:cubicBezTo>
                    <a:pt x="1" y="184"/>
                    <a:pt x="5" y="347"/>
                    <a:pt x="110" y="445"/>
                  </a:cubicBezTo>
                  <a:cubicBezTo>
                    <a:pt x="156" y="488"/>
                    <a:pt x="219" y="513"/>
                    <a:pt x="283" y="513"/>
                  </a:cubicBezTo>
                  <a:cubicBezTo>
                    <a:pt x="353" y="513"/>
                    <a:pt x="420" y="484"/>
                    <a:pt x="469" y="434"/>
                  </a:cubicBezTo>
                  <a:cubicBezTo>
                    <a:pt x="566" y="331"/>
                    <a:pt x="563" y="168"/>
                    <a:pt x="460" y="71"/>
                  </a:cubicBezTo>
                  <a:cubicBezTo>
                    <a:pt x="410" y="23"/>
                    <a:pt x="347" y="0"/>
                    <a:pt x="2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55"/>
            <p:cNvSpPr/>
            <p:nvPr/>
          </p:nvSpPr>
          <p:spPr>
            <a:xfrm>
              <a:off x="2406500" y="5161725"/>
              <a:ext cx="17000" cy="12850"/>
            </a:xfrm>
            <a:custGeom>
              <a:rect b="b" l="l" r="r" t="t"/>
              <a:pathLst>
                <a:path extrusionOk="0" h="514" w="680">
                  <a:moveTo>
                    <a:pt x="343" y="1"/>
                  </a:moveTo>
                  <a:cubicBezTo>
                    <a:pt x="336" y="1"/>
                    <a:pt x="329" y="1"/>
                    <a:pt x="322" y="1"/>
                  </a:cubicBezTo>
                  <a:cubicBezTo>
                    <a:pt x="94" y="19"/>
                    <a:pt x="1" y="303"/>
                    <a:pt x="174" y="452"/>
                  </a:cubicBezTo>
                  <a:cubicBezTo>
                    <a:pt x="221" y="491"/>
                    <a:pt x="279" y="513"/>
                    <a:pt x="341" y="513"/>
                  </a:cubicBezTo>
                  <a:cubicBezTo>
                    <a:pt x="416" y="513"/>
                    <a:pt x="487" y="480"/>
                    <a:pt x="536" y="425"/>
                  </a:cubicBezTo>
                  <a:cubicBezTo>
                    <a:pt x="680" y="256"/>
                    <a:pt x="558" y="1"/>
                    <a:pt x="3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55"/>
            <p:cNvSpPr/>
            <p:nvPr/>
          </p:nvSpPr>
          <p:spPr>
            <a:xfrm>
              <a:off x="2435600" y="5267850"/>
              <a:ext cx="14125" cy="12825"/>
            </a:xfrm>
            <a:custGeom>
              <a:rect b="b" l="l" r="r" t="t"/>
              <a:pathLst>
                <a:path extrusionOk="0" h="513" w="565">
                  <a:moveTo>
                    <a:pt x="292" y="0"/>
                  </a:moveTo>
                  <a:cubicBezTo>
                    <a:pt x="187" y="0"/>
                    <a:pt x="89" y="65"/>
                    <a:pt x="51" y="169"/>
                  </a:cubicBezTo>
                  <a:cubicBezTo>
                    <a:pt x="0" y="300"/>
                    <a:pt x="69" y="448"/>
                    <a:pt x="203" y="496"/>
                  </a:cubicBezTo>
                  <a:cubicBezTo>
                    <a:pt x="230" y="506"/>
                    <a:pt x="259" y="512"/>
                    <a:pt x="289" y="512"/>
                  </a:cubicBezTo>
                  <a:cubicBezTo>
                    <a:pt x="413" y="512"/>
                    <a:pt x="521" y="424"/>
                    <a:pt x="543" y="301"/>
                  </a:cubicBezTo>
                  <a:cubicBezTo>
                    <a:pt x="565" y="178"/>
                    <a:pt x="496" y="57"/>
                    <a:pt x="378" y="14"/>
                  </a:cubicBezTo>
                  <a:lnTo>
                    <a:pt x="378" y="14"/>
                  </a:lnTo>
                  <a:lnTo>
                    <a:pt x="380" y="15"/>
                  </a:lnTo>
                  <a:cubicBezTo>
                    <a:pt x="351" y="5"/>
                    <a:pt x="321" y="0"/>
                    <a:pt x="29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55"/>
            <p:cNvSpPr/>
            <p:nvPr/>
          </p:nvSpPr>
          <p:spPr>
            <a:xfrm>
              <a:off x="2427000" y="5285325"/>
              <a:ext cx="14675" cy="12825"/>
            </a:xfrm>
            <a:custGeom>
              <a:rect b="b" l="l" r="r" t="t"/>
              <a:pathLst>
                <a:path extrusionOk="0" h="513" w="587">
                  <a:moveTo>
                    <a:pt x="293" y="0"/>
                  </a:moveTo>
                  <a:cubicBezTo>
                    <a:pt x="207" y="0"/>
                    <a:pt x="123" y="43"/>
                    <a:pt x="76" y="121"/>
                  </a:cubicBezTo>
                  <a:cubicBezTo>
                    <a:pt x="1" y="242"/>
                    <a:pt x="39" y="400"/>
                    <a:pt x="159" y="474"/>
                  </a:cubicBezTo>
                  <a:cubicBezTo>
                    <a:pt x="198" y="499"/>
                    <a:pt x="245" y="513"/>
                    <a:pt x="293" y="513"/>
                  </a:cubicBezTo>
                  <a:cubicBezTo>
                    <a:pt x="381" y="513"/>
                    <a:pt x="462" y="467"/>
                    <a:pt x="510" y="393"/>
                  </a:cubicBezTo>
                  <a:cubicBezTo>
                    <a:pt x="586" y="272"/>
                    <a:pt x="549" y="113"/>
                    <a:pt x="428" y="39"/>
                  </a:cubicBezTo>
                  <a:cubicBezTo>
                    <a:pt x="386" y="13"/>
                    <a:pt x="339" y="0"/>
                    <a:pt x="2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55"/>
            <p:cNvSpPr/>
            <p:nvPr/>
          </p:nvSpPr>
          <p:spPr>
            <a:xfrm>
              <a:off x="2346150" y="5330850"/>
              <a:ext cx="13350" cy="12850"/>
            </a:xfrm>
            <a:custGeom>
              <a:rect b="b" l="l" r="r" t="t"/>
              <a:pathLst>
                <a:path extrusionOk="0" h="514" w="534">
                  <a:moveTo>
                    <a:pt x="257" y="0"/>
                  </a:moveTo>
                  <a:cubicBezTo>
                    <a:pt x="115" y="1"/>
                    <a:pt x="1" y="117"/>
                    <a:pt x="2" y="258"/>
                  </a:cubicBezTo>
                  <a:cubicBezTo>
                    <a:pt x="2" y="400"/>
                    <a:pt x="116" y="513"/>
                    <a:pt x="257" y="513"/>
                  </a:cubicBezTo>
                  <a:cubicBezTo>
                    <a:pt x="258" y="513"/>
                    <a:pt x="259" y="513"/>
                    <a:pt x="260" y="513"/>
                  </a:cubicBezTo>
                  <a:lnTo>
                    <a:pt x="277" y="513"/>
                  </a:lnTo>
                  <a:cubicBezTo>
                    <a:pt x="418" y="513"/>
                    <a:pt x="533" y="398"/>
                    <a:pt x="532" y="255"/>
                  </a:cubicBezTo>
                  <a:cubicBezTo>
                    <a:pt x="531" y="114"/>
                    <a:pt x="416" y="0"/>
                    <a:pt x="2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55"/>
            <p:cNvSpPr/>
            <p:nvPr/>
          </p:nvSpPr>
          <p:spPr>
            <a:xfrm>
              <a:off x="2286100" y="5185900"/>
              <a:ext cx="14425" cy="12825"/>
            </a:xfrm>
            <a:custGeom>
              <a:rect b="b" l="l" r="r" t="t"/>
              <a:pathLst>
                <a:path extrusionOk="0" h="513" w="577">
                  <a:moveTo>
                    <a:pt x="289" y="0"/>
                  </a:moveTo>
                  <a:cubicBezTo>
                    <a:pt x="215" y="0"/>
                    <a:pt x="141" y="32"/>
                    <a:pt x="91" y="94"/>
                  </a:cubicBezTo>
                  <a:lnTo>
                    <a:pt x="94" y="94"/>
                  </a:lnTo>
                  <a:cubicBezTo>
                    <a:pt x="1" y="200"/>
                    <a:pt x="17" y="364"/>
                    <a:pt x="127" y="453"/>
                  </a:cubicBezTo>
                  <a:cubicBezTo>
                    <a:pt x="175" y="493"/>
                    <a:pt x="233" y="512"/>
                    <a:pt x="290" y="512"/>
                  </a:cubicBezTo>
                  <a:cubicBezTo>
                    <a:pt x="364" y="512"/>
                    <a:pt x="438" y="480"/>
                    <a:pt x="488" y="419"/>
                  </a:cubicBezTo>
                  <a:cubicBezTo>
                    <a:pt x="577" y="308"/>
                    <a:pt x="561" y="148"/>
                    <a:pt x="451" y="58"/>
                  </a:cubicBezTo>
                  <a:cubicBezTo>
                    <a:pt x="404" y="19"/>
                    <a:pt x="346" y="0"/>
                    <a:pt x="2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55"/>
            <p:cNvSpPr/>
            <p:nvPr/>
          </p:nvSpPr>
          <p:spPr>
            <a:xfrm>
              <a:off x="2275275" y="5202125"/>
              <a:ext cx="15075" cy="12875"/>
            </a:xfrm>
            <a:custGeom>
              <a:rect b="b" l="l" r="r" t="t"/>
              <a:pathLst>
                <a:path extrusionOk="0" h="515" w="603">
                  <a:moveTo>
                    <a:pt x="310" y="1"/>
                  </a:moveTo>
                  <a:cubicBezTo>
                    <a:pt x="214" y="1"/>
                    <a:pt x="122" y="55"/>
                    <a:pt x="78" y="148"/>
                  </a:cubicBezTo>
                  <a:cubicBezTo>
                    <a:pt x="1" y="318"/>
                    <a:pt x="123" y="512"/>
                    <a:pt x="310" y="515"/>
                  </a:cubicBezTo>
                  <a:cubicBezTo>
                    <a:pt x="409" y="514"/>
                    <a:pt x="500" y="456"/>
                    <a:pt x="542" y="366"/>
                  </a:cubicBezTo>
                  <a:cubicBezTo>
                    <a:pt x="602" y="237"/>
                    <a:pt x="547" y="85"/>
                    <a:pt x="419" y="25"/>
                  </a:cubicBezTo>
                  <a:cubicBezTo>
                    <a:pt x="384" y="9"/>
                    <a:pt x="347" y="1"/>
                    <a:pt x="3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55"/>
            <p:cNvSpPr/>
            <p:nvPr/>
          </p:nvSpPr>
          <p:spPr>
            <a:xfrm>
              <a:off x="2336225" y="5158525"/>
              <a:ext cx="13450" cy="12850"/>
            </a:xfrm>
            <a:custGeom>
              <a:rect b="b" l="l" r="r" t="t"/>
              <a:pathLst>
                <a:path extrusionOk="0" h="514" w="538">
                  <a:moveTo>
                    <a:pt x="270" y="1"/>
                  </a:moveTo>
                  <a:cubicBezTo>
                    <a:pt x="258" y="1"/>
                    <a:pt x="246" y="1"/>
                    <a:pt x="235" y="3"/>
                  </a:cubicBezTo>
                  <a:lnTo>
                    <a:pt x="233" y="3"/>
                  </a:lnTo>
                  <a:cubicBezTo>
                    <a:pt x="100" y="19"/>
                    <a:pt x="0" y="138"/>
                    <a:pt x="9" y="273"/>
                  </a:cubicBezTo>
                  <a:cubicBezTo>
                    <a:pt x="16" y="408"/>
                    <a:pt x="129" y="514"/>
                    <a:pt x="264" y="514"/>
                  </a:cubicBezTo>
                  <a:cubicBezTo>
                    <a:pt x="274" y="514"/>
                    <a:pt x="289" y="511"/>
                    <a:pt x="298" y="511"/>
                  </a:cubicBezTo>
                  <a:cubicBezTo>
                    <a:pt x="438" y="493"/>
                    <a:pt x="538" y="364"/>
                    <a:pt x="518" y="223"/>
                  </a:cubicBezTo>
                  <a:cubicBezTo>
                    <a:pt x="503" y="95"/>
                    <a:pt x="394" y="1"/>
                    <a:pt x="2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55"/>
            <p:cNvSpPr/>
            <p:nvPr/>
          </p:nvSpPr>
          <p:spPr>
            <a:xfrm>
              <a:off x="2355300" y="5158250"/>
              <a:ext cx="13575" cy="13075"/>
            </a:xfrm>
            <a:custGeom>
              <a:rect b="b" l="l" r="r" t="t"/>
              <a:pathLst>
                <a:path extrusionOk="0" h="523" w="543">
                  <a:moveTo>
                    <a:pt x="275" y="1"/>
                  </a:moveTo>
                  <a:cubicBezTo>
                    <a:pt x="143" y="1"/>
                    <a:pt x="30" y="100"/>
                    <a:pt x="16" y="232"/>
                  </a:cubicBezTo>
                  <a:cubicBezTo>
                    <a:pt x="1" y="372"/>
                    <a:pt x="99" y="500"/>
                    <a:pt x="239" y="520"/>
                  </a:cubicBezTo>
                  <a:lnTo>
                    <a:pt x="241" y="520"/>
                  </a:lnTo>
                  <a:cubicBezTo>
                    <a:pt x="252" y="522"/>
                    <a:pt x="262" y="522"/>
                    <a:pt x="272" y="522"/>
                  </a:cubicBezTo>
                  <a:cubicBezTo>
                    <a:pt x="273" y="522"/>
                    <a:pt x="273" y="522"/>
                    <a:pt x="274" y="522"/>
                  </a:cubicBezTo>
                  <a:cubicBezTo>
                    <a:pt x="414" y="522"/>
                    <a:pt x="530" y="413"/>
                    <a:pt x="536" y="273"/>
                  </a:cubicBezTo>
                  <a:cubicBezTo>
                    <a:pt x="543" y="133"/>
                    <a:pt x="436" y="13"/>
                    <a:pt x="296" y="2"/>
                  </a:cubicBezTo>
                  <a:cubicBezTo>
                    <a:pt x="289" y="1"/>
                    <a:pt x="282" y="1"/>
                    <a:pt x="27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55"/>
            <p:cNvSpPr/>
            <p:nvPr/>
          </p:nvSpPr>
          <p:spPr>
            <a:xfrm>
              <a:off x="2373475" y="5163200"/>
              <a:ext cx="14150" cy="12850"/>
            </a:xfrm>
            <a:custGeom>
              <a:rect b="b" l="l" r="r" t="t"/>
              <a:pathLst>
                <a:path extrusionOk="0" h="514" w="566">
                  <a:moveTo>
                    <a:pt x="291" y="1"/>
                  </a:moveTo>
                  <a:cubicBezTo>
                    <a:pt x="189" y="1"/>
                    <a:pt x="92" y="62"/>
                    <a:pt x="53" y="162"/>
                  </a:cubicBezTo>
                  <a:cubicBezTo>
                    <a:pt x="0" y="295"/>
                    <a:pt x="65" y="443"/>
                    <a:pt x="196" y="496"/>
                  </a:cubicBezTo>
                  <a:cubicBezTo>
                    <a:pt x="227" y="507"/>
                    <a:pt x="259" y="513"/>
                    <a:pt x="291" y="513"/>
                  </a:cubicBezTo>
                  <a:cubicBezTo>
                    <a:pt x="414" y="513"/>
                    <a:pt x="519" y="426"/>
                    <a:pt x="543" y="305"/>
                  </a:cubicBezTo>
                  <a:cubicBezTo>
                    <a:pt x="566" y="184"/>
                    <a:pt x="500" y="64"/>
                    <a:pt x="385" y="19"/>
                  </a:cubicBezTo>
                  <a:cubicBezTo>
                    <a:pt x="355" y="6"/>
                    <a:pt x="323" y="1"/>
                    <a:pt x="29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55"/>
            <p:cNvSpPr/>
            <p:nvPr/>
          </p:nvSpPr>
          <p:spPr>
            <a:xfrm>
              <a:off x="2420800" y="5239275"/>
              <a:ext cx="15250" cy="12925"/>
            </a:xfrm>
            <a:custGeom>
              <a:rect b="b" l="l" r="r" t="t"/>
              <a:pathLst>
                <a:path extrusionOk="0" h="517" w="610">
                  <a:moveTo>
                    <a:pt x="342" y="0"/>
                  </a:moveTo>
                  <a:cubicBezTo>
                    <a:pt x="283" y="0"/>
                    <a:pt x="224" y="21"/>
                    <a:pt x="173" y="66"/>
                  </a:cubicBezTo>
                  <a:cubicBezTo>
                    <a:pt x="1" y="217"/>
                    <a:pt x="99" y="500"/>
                    <a:pt x="327" y="514"/>
                  </a:cubicBezTo>
                  <a:cubicBezTo>
                    <a:pt x="331" y="516"/>
                    <a:pt x="335" y="517"/>
                    <a:pt x="339" y="517"/>
                  </a:cubicBezTo>
                  <a:cubicBezTo>
                    <a:pt x="341" y="517"/>
                    <a:pt x="342" y="517"/>
                    <a:pt x="343" y="516"/>
                  </a:cubicBezTo>
                  <a:cubicBezTo>
                    <a:pt x="479" y="515"/>
                    <a:pt x="591" y="410"/>
                    <a:pt x="600" y="273"/>
                  </a:cubicBezTo>
                  <a:cubicBezTo>
                    <a:pt x="609" y="113"/>
                    <a:pt x="479" y="0"/>
                    <a:pt x="3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55"/>
            <p:cNvSpPr/>
            <p:nvPr/>
          </p:nvSpPr>
          <p:spPr>
            <a:xfrm>
              <a:off x="2404475" y="5185600"/>
              <a:ext cx="14450" cy="12850"/>
            </a:xfrm>
            <a:custGeom>
              <a:rect b="b" l="l" r="r" t="t"/>
              <a:pathLst>
                <a:path extrusionOk="0" h="514" w="578">
                  <a:moveTo>
                    <a:pt x="289" y="0"/>
                  </a:moveTo>
                  <a:cubicBezTo>
                    <a:pt x="231" y="0"/>
                    <a:pt x="173" y="20"/>
                    <a:pt x="125" y="59"/>
                  </a:cubicBezTo>
                  <a:cubicBezTo>
                    <a:pt x="16" y="150"/>
                    <a:pt x="1" y="312"/>
                    <a:pt x="90" y="421"/>
                  </a:cubicBezTo>
                  <a:cubicBezTo>
                    <a:pt x="139" y="479"/>
                    <a:pt x="209" y="513"/>
                    <a:pt x="285" y="513"/>
                  </a:cubicBezTo>
                  <a:cubicBezTo>
                    <a:pt x="287" y="513"/>
                    <a:pt x="288" y="513"/>
                    <a:pt x="289" y="513"/>
                  </a:cubicBezTo>
                  <a:cubicBezTo>
                    <a:pt x="292" y="513"/>
                    <a:pt x="296" y="513"/>
                    <a:pt x="299" y="513"/>
                  </a:cubicBezTo>
                  <a:cubicBezTo>
                    <a:pt x="354" y="513"/>
                    <a:pt x="410" y="493"/>
                    <a:pt x="453" y="455"/>
                  </a:cubicBezTo>
                  <a:cubicBezTo>
                    <a:pt x="563" y="365"/>
                    <a:pt x="578" y="203"/>
                    <a:pt x="487" y="93"/>
                  </a:cubicBezTo>
                  <a:cubicBezTo>
                    <a:pt x="436" y="32"/>
                    <a:pt x="362" y="0"/>
                    <a:pt x="2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55"/>
            <p:cNvSpPr/>
            <p:nvPr/>
          </p:nvSpPr>
          <p:spPr>
            <a:xfrm>
              <a:off x="2414725" y="5201825"/>
              <a:ext cx="14675" cy="12850"/>
            </a:xfrm>
            <a:custGeom>
              <a:rect b="b" l="l" r="r" t="t"/>
              <a:pathLst>
                <a:path extrusionOk="0" h="514" w="587">
                  <a:moveTo>
                    <a:pt x="294" y="1"/>
                  </a:moveTo>
                  <a:cubicBezTo>
                    <a:pt x="257" y="1"/>
                    <a:pt x="219" y="9"/>
                    <a:pt x="184" y="26"/>
                  </a:cubicBezTo>
                  <a:cubicBezTo>
                    <a:pt x="55" y="86"/>
                    <a:pt x="1" y="241"/>
                    <a:pt x="62" y="369"/>
                  </a:cubicBezTo>
                  <a:lnTo>
                    <a:pt x="63" y="369"/>
                  </a:lnTo>
                  <a:cubicBezTo>
                    <a:pt x="105" y="457"/>
                    <a:pt x="195" y="513"/>
                    <a:pt x="293" y="513"/>
                  </a:cubicBezTo>
                  <a:cubicBezTo>
                    <a:pt x="331" y="513"/>
                    <a:pt x="369" y="505"/>
                    <a:pt x="403" y="489"/>
                  </a:cubicBezTo>
                  <a:cubicBezTo>
                    <a:pt x="532" y="429"/>
                    <a:pt x="586" y="274"/>
                    <a:pt x="525" y="146"/>
                  </a:cubicBezTo>
                  <a:lnTo>
                    <a:pt x="527" y="146"/>
                  </a:lnTo>
                  <a:cubicBezTo>
                    <a:pt x="482" y="54"/>
                    <a:pt x="390" y="1"/>
                    <a:pt x="2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55"/>
            <p:cNvSpPr/>
            <p:nvPr/>
          </p:nvSpPr>
          <p:spPr>
            <a:xfrm>
              <a:off x="2390375" y="5172500"/>
              <a:ext cx="16025" cy="12850"/>
            </a:xfrm>
            <a:custGeom>
              <a:rect b="b" l="l" r="r" t="t"/>
              <a:pathLst>
                <a:path extrusionOk="0" h="514" w="641">
                  <a:moveTo>
                    <a:pt x="291" y="1"/>
                  </a:moveTo>
                  <a:cubicBezTo>
                    <a:pt x="212" y="1"/>
                    <a:pt x="134" y="38"/>
                    <a:pt x="84" y="107"/>
                  </a:cubicBezTo>
                  <a:cubicBezTo>
                    <a:pt x="0" y="221"/>
                    <a:pt x="26" y="382"/>
                    <a:pt x="141" y="464"/>
                  </a:cubicBezTo>
                  <a:cubicBezTo>
                    <a:pt x="184" y="496"/>
                    <a:pt x="237" y="513"/>
                    <a:pt x="291" y="513"/>
                  </a:cubicBezTo>
                  <a:cubicBezTo>
                    <a:pt x="539" y="512"/>
                    <a:pt x="641" y="195"/>
                    <a:pt x="440" y="49"/>
                  </a:cubicBezTo>
                  <a:cubicBezTo>
                    <a:pt x="395" y="17"/>
                    <a:pt x="342" y="1"/>
                    <a:pt x="29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55"/>
            <p:cNvSpPr/>
            <p:nvPr/>
          </p:nvSpPr>
          <p:spPr>
            <a:xfrm>
              <a:off x="2316950" y="5163325"/>
              <a:ext cx="14500" cy="12850"/>
            </a:xfrm>
            <a:custGeom>
              <a:rect b="b" l="l" r="r" t="t"/>
              <a:pathLst>
                <a:path extrusionOk="0" h="514" w="580">
                  <a:moveTo>
                    <a:pt x="289" y="0"/>
                  </a:moveTo>
                  <a:cubicBezTo>
                    <a:pt x="257" y="0"/>
                    <a:pt x="225" y="6"/>
                    <a:pt x="194" y="18"/>
                  </a:cubicBezTo>
                  <a:cubicBezTo>
                    <a:pt x="64" y="72"/>
                    <a:pt x="0" y="220"/>
                    <a:pt x="51" y="351"/>
                  </a:cubicBezTo>
                  <a:cubicBezTo>
                    <a:pt x="90" y="449"/>
                    <a:pt x="184" y="513"/>
                    <a:pt x="289" y="513"/>
                  </a:cubicBezTo>
                  <a:cubicBezTo>
                    <a:pt x="322" y="513"/>
                    <a:pt x="354" y="507"/>
                    <a:pt x="385" y="496"/>
                  </a:cubicBezTo>
                  <a:cubicBezTo>
                    <a:pt x="516" y="443"/>
                    <a:pt x="580" y="293"/>
                    <a:pt x="527" y="162"/>
                  </a:cubicBezTo>
                  <a:cubicBezTo>
                    <a:pt x="487" y="62"/>
                    <a:pt x="390" y="0"/>
                    <a:pt x="2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55"/>
            <p:cNvSpPr/>
            <p:nvPr/>
          </p:nvSpPr>
          <p:spPr>
            <a:xfrm>
              <a:off x="2298525" y="5172625"/>
              <a:ext cx="16200" cy="12825"/>
            </a:xfrm>
            <a:custGeom>
              <a:rect b="b" l="l" r="r" t="t"/>
              <a:pathLst>
                <a:path extrusionOk="0" h="513" w="648">
                  <a:moveTo>
                    <a:pt x="357" y="0"/>
                  </a:moveTo>
                  <a:cubicBezTo>
                    <a:pt x="304" y="0"/>
                    <a:pt x="250" y="17"/>
                    <a:pt x="203" y="53"/>
                  </a:cubicBezTo>
                  <a:lnTo>
                    <a:pt x="201" y="53"/>
                  </a:lnTo>
                  <a:cubicBezTo>
                    <a:pt x="1" y="198"/>
                    <a:pt x="105" y="513"/>
                    <a:pt x="350" y="513"/>
                  </a:cubicBezTo>
                  <a:cubicBezTo>
                    <a:pt x="352" y="513"/>
                    <a:pt x="353" y="513"/>
                    <a:pt x="354" y="513"/>
                  </a:cubicBezTo>
                  <a:cubicBezTo>
                    <a:pt x="408" y="513"/>
                    <a:pt x="461" y="496"/>
                    <a:pt x="507" y="465"/>
                  </a:cubicBezTo>
                  <a:lnTo>
                    <a:pt x="503" y="465"/>
                  </a:lnTo>
                  <a:cubicBezTo>
                    <a:pt x="620" y="384"/>
                    <a:pt x="648" y="222"/>
                    <a:pt x="563" y="105"/>
                  </a:cubicBezTo>
                  <a:cubicBezTo>
                    <a:pt x="513" y="37"/>
                    <a:pt x="436" y="0"/>
                    <a:pt x="35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55"/>
            <p:cNvSpPr/>
            <p:nvPr/>
          </p:nvSpPr>
          <p:spPr>
            <a:xfrm>
              <a:off x="2418575" y="5258275"/>
              <a:ext cx="15475" cy="12850"/>
            </a:xfrm>
            <a:custGeom>
              <a:rect b="b" l="l" r="r" t="t"/>
              <a:pathLst>
                <a:path extrusionOk="0" h="514" w="619">
                  <a:moveTo>
                    <a:pt x="289" y="0"/>
                  </a:moveTo>
                  <a:cubicBezTo>
                    <a:pt x="185" y="0"/>
                    <a:pt x="82" y="63"/>
                    <a:pt x="44" y="177"/>
                  </a:cubicBezTo>
                  <a:lnTo>
                    <a:pt x="46" y="177"/>
                  </a:lnTo>
                  <a:cubicBezTo>
                    <a:pt x="0" y="312"/>
                    <a:pt x="75" y="458"/>
                    <a:pt x="211" y="500"/>
                  </a:cubicBezTo>
                  <a:cubicBezTo>
                    <a:pt x="234" y="509"/>
                    <a:pt x="258" y="514"/>
                    <a:pt x="282" y="514"/>
                  </a:cubicBezTo>
                  <a:cubicBezTo>
                    <a:pt x="284" y="514"/>
                    <a:pt x="287" y="514"/>
                    <a:pt x="290" y="514"/>
                  </a:cubicBezTo>
                  <a:cubicBezTo>
                    <a:pt x="500" y="512"/>
                    <a:pt x="619" y="274"/>
                    <a:pt x="496" y="106"/>
                  </a:cubicBezTo>
                  <a:cubicBezTo>
                    <a:pt x="443" y="34"/>
                    <a:pt x="366" y="0"/>
                    <a:pt x="2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55"/>
            <p:cNvSpPr/>
            <p:nvPr/>
          </p:nvSpPr>
          <p:spPr>
            <a:xfrm>
              <a:off x="2419675" y="5220100"/>
              <a:ext cx="15400" cy="12900"/>
            </a:xfrm>
            <a:custGeom>
              <a:rect b="b" l="l" r="r" t="t"/>
              <a:pathLst>
                <a:path extrusionOk="0" h="516" w="616">
                  <a:moveTo>
                    <a:pt x="336" y="0"/>
                  </a:moveTo>
                  <a:cubicBezTo>
                    <a:pt x="265" y="0"/>
                    <a:pt x="192" y="29"/>
                    <a:pt x="139" y="93"/>
                  </a:cubicBezTo>
                  <a:cubicBezTo>
                    <a:pt x="0" y="261"/>
                    <a:pt x="118" y="515"/>
                    <a:pt x="337" y="515"/>
                  </a:cubicBezTo>
                  <a:cubicBezTo>
                    <a:pt x="353" y="515"/>
                    <a:pt x="369" y="514"/>
                    <a:pt x="386" y="510"/>
                  </a:cubicBezTo>
                  <a:cubicBezTo>
                    <a:pt x="524" y="483"/>
                    <a:pt x="615" y="349"/>
                    <a:pt x="591" y="211"/>
                  </a:cubicBezTo>
                  <a:cubicBezTo>
                    <a:pt x="566" y="78"/>
                    <a:pt x="452" y="0"/>
                    <a:pt x="3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55"/>
            <p:cNvSpPr/>
            <p:nvPr/>
          </p:nvSpPr>
          <p:spPr>
            <a:xfrm>
              <a:off x="2382925" y="5301975"/>
              <a:ext cx="14350" cy="12825"/>
            </a:xfrm>
            <a:custGeom>
              <a:rect b="b" l="l" r="r" t="t"/>
              <a:pathLst>
                <a:path extrusionOk="0" h="513" w="574">
                  <a:moveTo>
                    <a:pt x="280" y="0"/>
                  </a:moveTo>
                  <a:cubicBezTo>
                    <a:pt x="237" y="0"/>
                    <a:pt x="193" y="11"/>
                    <a:pt x="154" y="33"/>
                  </a:cubicBezTo>
                  <a:cubicBezTo>
                    <a:pt x="50" y="89"/>
                    <a:pt x="0" y="208"/>
                    <a:pt x="30" y="321"/>
                  </a:cubicBezTo>
                  <a:cubicBezTo>
                    <a:pt x="59" y="434"/>
                    <a:pt x="161" y="512"/>
                    <a:pt x="276" y="512"/>
                  </a:cubicBezTo>
                  <a:cubicBezTo>
                    <a:pt x="277" y="512"/>
                    <a:pt x="278" y="512"/>
                    <a:pt x="279" y="512"/>
                  </a:cubicBezTo>
                  <a:cubicBezTo>
                    <a:pt x="323" y="512"/>
                    <a:pt x="366" y="501"/>
                    <a:pt x="405" y="481"/>
                  </a:cubicBezTo>
                  <a:cubicBezTo>
                    <a:pt x="529" y="413"/>
                    <a:pt x="573" y="256"/>
                    <a:pt x="503" y="132"/>
                  </a:cubicBezTo>
                  <a:cubicBezTo>
                    <a:pt x="457" y="48"/>
                    <a:pt x="369" y="0"/>
                    <a:pt x="2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55"/>
            <p:cNvSpPr/>
            <p:nvPr/>
          </p:nvSpPr>
          <p:spPr>
            <a:xfrm>
              <a:off x="2346375" y="5311625"/>
              <a:ext cx="13150" cy="12900"/>
            </a:xfrm>
            <a:custGeom>
              <a:rect b="b" l="l" r="r" t="t"/>
              <a:pathLst>
                <a:path extrusionOk="0" h="516" w="526">
                  <a:moveTo>
                    <a:pt x="267" y="1"/>
                  </a:moveTo>
                  <a:cubicBezTo>
                    <a:pt x="265" y="1"/>
                    <a:pt x="263" y="1"/>
                    <a:pt x="261" y="1"/>
                  </a:cubicBezTo>
                  <a:lnTo>
                    <a:pt x="251" y="1"/>
                  </a:lnTo>
                  <a:cubicBezTo>
                    <a:pt x="111" y="5"/>
                    <a:pt x="0" y="119"/>
                    <a:pt x="0" y="257"/>
                  </a:cubicBezTo>
                  <a:cubicBezTo>
                    <a:pt x="0" y="397"/>
                    <a:pt x="111" y="511"/>
                    <a:pt x="251" y="515"/>
                  </a:cubicBezTo>
                  <a:lnTo>
                    <a:pt x="263" y="515"/>
                  </a:lnTo>
                  <a:cubicBezTo>
                    <a:pt x="264" y="515"/>
                    <a:pt x="266" y="515"/>
                    <a:pt x="267" y="515"/>
                  </a:cubicBezTo>
                  <a:cubicBezTo>
                    <a:pt x="410" y="515"/>
                    <a:pt x="526" y="400"/>
                    <a:pt x="524" y="256"/>
                  </a:cubicBezTo>
                  <a:cubicBezTo>
                    <a:pt x="524" y="115"/>
                    <a:pt x="408" y="1"/>
                    <a:pt x="2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55"/>
            <p:cNvSpPr/>
            <p:nvPr/>
          </p:nvSpPr>
          <p:spPr>
            <a:xfrm>
              <a:off x="2363650" y="5309075"/>
              <a:ext cx="15475" cy="12925"/>
            </a:xfrm>
            <a:custGeom>
              <a:rect b="b" l="l" r="r" t="t"/>
              <a:pathLst>
                <a:path extrusionOk="0" h="517" w="619">
                  <a:moveTo>
                    <a:pt x="333" y="1"/>
                  </a:moveTo>
                  <a:cubicBezTo>
                    <a:pt x="259" y="1"/>
                    <a:pt x="184" y="32"/>
                    <a:pt x="132" y="100"/>
                  </a:cubicBezTo>
                  <a:cubicBezTo>
                    <a:pt x="0" y="270"/>
                    <a:pt x="121" y="517"/>
                    <a:pt x="335" y="517"/>
                  </a:cubicBezTo>
                  <a:cubicBezTo>
                    <a:pt x="356" y="517"/>
                    <a:pt x="378" y="514"/>
                    <a:pt x="399" y="509"/>
                  </a:cubicBezTo>
                  <a:cubicBezTo>
                    <a:pt x="535" y="472"/>
                    <a:pt x="619" y="334"/>
                    <a:pt x="585" y="196"/>
                  </a:cubicBezTo>
                  <a:cubicBezTo>
                    <a:pt x="553" y="71"/>
                    <a:pt x="444" y="1"/>
                    <a:pt x="3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55"/>
            <p:cNvSpPr/>
            <p:nvPr/>
          </p:nvSpPr>
          <p:spPr>
            <a:xfrm>
              <a:off x="2308275" y="5302150"/>
              <a:ext cx="14650" cy="12825"/>
            </a:xfrm>
            <a:custGeom>
              <a:rect b="b" l="l" r="r" t="t"/>
              <a:pathLst>
                <a:path extrusionOk="0" h="513" w="586">
                  <a:moveTo>
                    <a:pt x="293" y="0"/>
                  </a:moveTo>
                  <a:cubicBezTo>
                    <a:pt x="202" y="0"/>
                    <a:pt x="115" y="48"/>
                    <a:pt x="69" y="133"/>
                  </a:cubicBezTo>
                  <a:cubicBezTo>
                    <a:pt x="0" y="257"/>
                    <a:pt x="45" y="413"/>
                    <a:pt x="171" y="481"/>
                  </a:cubicBezTo>
                  <a:cubicBezTo>
                    <a:pt x="206" y="502"/>
                    <a:pt x="245" y="513"/>
                    <a:pt x="287" y="513"/>
                  </a:cubicBezTo>
                  <a:cubicBezTo>
                    <a:pt x="289" y="513"/>
                    <a:pt x="291" y="513"/>
                    <a:pt x="293" y="512"/>
                  </a:cubicBezTo>
                  <a:cubicBezTo>
                    <a:pt x="294" y="512"/>
                    <a:pt x="296" y="512"/>
                    <a:pt x="297" y="512"/>
                  </a:cubicBezTo>
                  <a:cubicBezTo>
                    <a:pt x="389" y="512"/>
                    <a:pt x="473" y="461"/>
                    <a:pt x="518" y="380"/>
                  </a:cubicBezTo>
                  <a:cubicBezTo>
                    <a:pt x="585" y="256"/>
                    <a:pt x="541" y="100"/>
                    <a:pt x="417" y="31"/>
                  </a:cubicBezTo>
                  <a:lnTo>
                    <a:pt x="416" y="31"/>
                  </a:lnTo>
                  <a:cubicBezTo>
                    <a:pt x="377" y="10"/>
                    <a:pt x="335" y="0"/>
                    <a:pt x="2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55"/>
            <p:cNvSpPr/>
            <p:nvPr/>
          </p:nvSpPr>
          <p:spPr>
            <a:xfrm>
              <a:off x="2269350" y="5239150"/>
              <a:ext cx="13475" cy="13350"/>
            </a:xfrm>
            <a:custGeom>
              <a:rect b="b" l="l" r="r" t="t"/>
              <a:pathLst>
                <a:path extrusionOk="0" h="534" w="539">
                  <a:moveTo>
                    <a:pt x="270" y="1"/>
                  </a:moveTo>
                  <a:cubicBezTo>
                    <a:pt x="125" y="1"/>
                    <a:pt x="6" y="118"/>
                    <a:pt x="3" y="262"/>
                  </a:cubicBezTo>
                  <a:cubicBezTo>
                    <a:pt x="1" y="408"/>
                    <a:pt x="116" y="529"/>
                    <a:pt x="261" y="534"/>
                  </a:cubicBezTo>
                  <a:lnTo>
                    <a:pt x="278" y="534"/>
                  </a:lnTo>
                  <a:cubicBezTo>
                    <a:pt x="424" y="529"/>
                    <a:pt x="538" y="408"/>
                    <a:pt x="536" y="262"/>
                  </a:cubicBezTo>
                  <a:cubicBezTo>
                    <a:pt x="533" y="118"/>
                    <a:pt x="416" y="1"/>
                    <a:pt x="2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55"/>
            <p:cNvSpPr/>
            <p:nvPr/>
          </p:nvSpPr>
          <p:spPr>
            <a:xfrm>
              <a:off x="2326300" y="5309225"/>
              <a:ext cx="14300" cy="12900"/>
            </a:xfrm>
            <a:custGeom>
              <a:rect b="b" l="l" r="r" t="t"/>
              <a:pathLst>
                <a:path extrusionOk="0" h="516" w="572">
                  <a:moveTo>
                    <a:pt x="284" y="0"/>
                  </a:moveTo>
                  <a:cubicBezTo>
                    <a:pt x="170" y="0"/>
                    <a:pt x="66" y="77"/>
                    <a:pt x="36" y="193"/>
                  </a:cubicBezTo>
                  <a:cubicBezTo>
                    <a:pt x="1" y="331"/>
                    <a:pt x="85" y="472"/>
                    <a:pt x="225" y="506"/>
                  </a:cubicBezTo>
                  <a:cubicBezTo>
                    <a:pt x="246" y="512"/>
                    <a:pt x="267" y="515"/>
                    <a:pt x="289" y="515"/>
                  </a:cubicBezTo>
                  <a:cubicBezTo>
                    <a:pt x="407" y="514"/>
                    <a:pt x="509" y="434"/>
                    <a:pt x="538" y="320"/>
                  </a:cubicBezTo>
                  <a:cubicBezTo>
                    <a:pt x="571" y="183"/>
                    <a:pt x="489" y="45"/>
                    <a:pt x="353" y="10"/>
                  </a:cubicBezTo>
                  <a:cubicBezTo>
                    <a:pt x="330" y="3"/>
                    <a:pt x="307" y="0"/>
                    <a:pt x="28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55"/>
            <p:cNvSpPr/>
            <p:nvPr/>
          </p:nvSpPr>
          <p:spPr>
            <a:xfrm>
              <a:off x="2398325" y="5290600"/>
              <a:ext cx="14150" cy="12800"/>
            </a:xfrm>
            <a:custGeom>
              <a:rect b="b" l="l" r="r" t="t"/>
              <a:pathLst>
                <a:path extrusionOk="0" h="512" w="566">
                  <a:moveTo>
                    <a:pt x="283" y="1"/>
                  </a:moveTo>
                  <a:cubicBezTo>
                    <a:pt x="220" y="1"/>
                    <a:pt x="156" y="24"/>
                    <a:pt x="107" y="71"/>
                  </a:cubicBezTo>
                  <a:cubicBezTo>
                    <a:pt x="4" y="168"/>
                    <a:pt x="0" y="331"/>
                    <a:pt x="100" y="432"/>
                  </a:cubicBezTo>
                  <a:cubicBezTo>
                    <a:pt x="145" y="482"/>
                    <a:pt x="211" y="512"/>
                    <a:pt x="280" y="512"/>
                  </a:cubicBezTo>
                  <a:cubicBezTo>
                    <a:pt x="281" y="512"/>
                    <a:pt x="282" y="512"/>
                    <a:pt x="284" y="512"/>
                  </a:cubicBezTo>
                  <a:cubicBezTo>
                    <a:pt x="349" y="512"/>
                    <a:pt x="411" y="487"/>
                    <a:pt x="460" y="443"/>
                  </a:cubicBezTo>
                  <a:lnTo>
                    <a:pt x="459" y="443"/>
                  </a:lnTo>
                  <a:cubicBezTo>
                    <a:pt x="562" y="346"/>
                    <a:pt x="566" y="184"/>
                    <a:pt x="469" y="81"/>
                  </a:cubicBezTo>
                  <a:cubicBezTo>
                    <a:pt x="419" y="28"/>
                    <a:pt x="351" y="1"/>
                    <a:pt x="28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55"/>
            <p:cNvSpPr/>
            <p:nvPr/>
          </p:nvSpPr>
          <p:spPr>
            <a:xfrm>
              <a:off x="2292950" y="5290800"/>
              <a:ext cx="14800" cy="12850"/>
            </a:xfrm>
            <a:custGeom>
              <a:rect b="b" l="l" r="r" t="t"/>
              <a:pathLst>
                <a:path extrusionOk="0" h="514" w="592">
                  <a:moveTo>
                    <a:pt x="283" y="0"/>
                  </a:moveTo>
                  <a:cubicBezTo>
                    <a:pt x="216" y="0"/>
                    <a:pt x="148" y="26"/>
                    <a:pt x="96" y="82"/>
                  </a:cubicBezTo>
                  <a:cubicBezTo>
                    <a:pt x="1" y="186"/>
                    <a:pt x="7" y="348"/>
                    <a:pt x="109" y="445"/>
                  </a:cubicBezTo>
                  <a:cubicBezTo>
                    <a:pt x="156" y="489"/>
                    <a:pt x="218" y="514"/>
                    <a:pt x="283" y="514"/>
                  </a:cubicBezTo>
                  <a:cubicBezTo>
                    <a:pt x="283" y="514"/>
                    <a:pt x="284" y="514"/>
                    <a:pt x="285" y="514"/>
                  </a:cubicBezTo>
                  <a:cubicBezTo>
                    <a:pt x="469" y="514"/>
                    <a:pt x="592" y="325"/>
                    <a:pt x="520" y="155"/>
                  </a:cubicBezTo>
                  <a:cubicBezTo>
                    <a:pt x="476" y="55"/>
                    <a:pt x="380" y="0"/>
                    <a:pt x="2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55"/>
            <p:cNvSpPr/>
            <p:nvPr/>
          </p:nvSpPr>
          <p:spPr>
            <a:xfrm>
              <a:off x="2410250" y="5275675"/>
              <a:ext cx="14725" cy="12875"/>
            </a:xfrm>
            <a:custGeom>
              <a:rect b="b" l="l" r="r" t="t"/>
              <a:pathLst>
                <a:path extrusionOk="0" h="515" w="589">
                  <a:moveTo>
                    <a:pt x="294" y="1"/>
                  </a:moveTo>
                  <a:cubicBezTo>
                    <a:pt x="209" y="1"/>
                    <a:pt x="126" y="43"/>
                    <a:pt x="77" y="120"/>
                  </a:cubicBezTo>
                  <a:cubicBezTo>
                    <a:pt x="1" y="241"/>
                    <a:pt x="39" y="401"/>
                    <a:pt x="160" y="475"/>
                  </a:cubicBezTo>
                  <a:cubicBezTo>
                    <a:pt x="201" y="500"/>
                    <a:pt x="247" y="513"/>
                    <a:pt x="295" y="515"/>
                  </a:cubicBezTo>
                  <a:cubicBezTo>
                    <a:pt x="384" y="515"/>
                    <a:pt x="466" y="469"/>
                    <a:pt x="514" y="396"/>
                  </a:cubicBezTo>
                  <a:cubicBezTo>
                    <a:pt x="589" y="277"/>
                    <a:pt x="553" y="118"/>
                    <a:pt x="434" y="43"/>
                  </a:cubicBezTo>
                  <a:cubicBezTo>
                    <a:pt x="391" y="14"/>
                    <a:pt x="342" y="1"/>
                    <a:pt x="2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55"/>
            <p:cNvSpPr/>
            <p:nvPr/>
          </p:nvSpPr>
          <p:spPr>
            <a:xfrm>
              <a:off x="2279775" y="5275975"/>
              <a:ext cx="16100" cy="12825"/>
            </a:xfrm>
            <a:custGeom>
              <a:rect b="b" l="l" r="r" t="t"/>
              <a:pathLst>
                <a:path extrusionOk="0" h="513" w="644">
                  <a:moveTo>
                    <a:pt x="318" y="1"/>
                  </a:moveTo>
                  <a:cubicBezTo>
                    <a:pt x="230" y="1"/>
                    <a:pt x="142" y="45"/>
                    <a:pt x="94" y="133"/>
                  </a:cubicBezTo>
                  <a:cubicBezTo>
                    <a:pt x="0" y="304"/>
                    <a:pt x="124" y="513"/>
                    <a:pt x="318" y="513"/>
                  </a:cubicBezTo>
                  <a:cubicBezTo>
                    <a:pt x="319" y="513"/>
                    <a:pt x="320" y="513"/>
                    <a:pt x="321" y="513"/>
                  </a:cubicBezTo>
                  <a:cubicBezTo>
                    <a:pt x="322" y="513"/>
                    <a:pt x="323" y="513"/>
                    <a:pt x="323" y="513"/>
                  </a:cubicBezTo>
                  <a:cubicBezTo>
                    <a:pt x="523" y="513"/>
                    <a:pt x="644" y="290"/>
                    <a:pt x="536" y="121"/>
                  </a:cubicBezTo>
                  <a:cubicBezTo>
                    <a:pt x="485" y="40"/>
                    <a:pt x="402" y="1"/>
                    <a:pt x="3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55"/>
            <p:cNvSpPr/>
            <p:nvPr/>
          </p:nvSpPr>
          <p:spPr>
            <a:xfrm>
              <a:off x="2272850" y="5258625"/>
              <a:ext cx="13675" cy="12800"/>
            </a:xfrm>
            <a:custGeom>
              <a:rect b="b" l="l" r="r" t="t"/>
              <a:pathLst>
                <a:path extrusionOk="0" h="512" w="547">
                  <a:moveTo>
                    <a:pt x="266" y="1"/>
                  </a:moveTo>
                  <a:cubicBezTo>
                    <a:pt x="253" y="1"/>
                    <a:pt x="239" y="2"/>
                    <a:pt x="225" y="4"/>
                  </a:cubicBezTo>
                  <a:cubicBezTo>
                    <a:pt x="94" y="26"/>
                    <a:pt x="1" y="145"/>
                    <a:pt x="12" y="277"/>
                  </a:cubicBezTo>
                  <a:cubicBezTo>
                    <a:pt x="23" y="409"/>
                    <a:pt x="133" y="512"/>
                    <a:pt x="265" y="512"/>
                  </a:cubicBezTo>
                  <a:cubicBezTo>
                    <a:pt x="265" y="512"/>
                    <a:pt x="266" y="512"/>
                    <a:pt x="267" y="512"/>
                  </a:cubicBezTo>
                  <a:cubicBezTo>
                    <a:pt x="294" y="512"/>
                    <a:pt x="321" y="507"/>
                    <a:pt x="347" y="500"/>
                  </a:cubicBezTo>
                  <a:cubicBezTo>
                    <a:pt x="473" y="458"/>
                    <a:pt x="547" y="325"/>
                    <a:pt x="515" y="196"/>
                  </a:cubicBezTo>
                  <a:cubicBezTo>
                    <a:pt x="486" y="80"/>
                    <a:pt x="383" y="1"/>
                    <a:pt x="2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55"/>
            <p:cNvSpPr/>
            <p:nvPr/>
          </p:nvSpPr>
          <p:spPr>
            <a:xfrm>
              <a:off x="2270175" y="5220475"/>
              <a:ext cx="13850" cy="12800"/>
            </a:xfrm>
            <a:custGeom>
              <a:rect b="b" l="l" r="r" t="t"/>
              <a:pathLst>
                <a:path extrusionOk="0" h="512" w="554">
                  <a:moveTo>
                    <a:pt x="278" y="0"/>
                  </a:moveTo>
                  <a:cubicBezTo>
                    <a:pt x="158" y="0"/>
                    <a:pt x="51" y="87"/>
                    <a:pt x="27" y="209"/>
                  </a:cubicBezTo>
                  <a:cubicBezTo>
                    <a:pt x="1" y="347"/>
                    <a:pt x="91" y="480"/>
                    <a:pt x="228" y="507"/>
                  </a:cubicBezTo>
                  <a:cubicBezTo>
                    <a:pt x="244" y="510"/>
                    <a:pt x="261" y="511"/>
                    <a:pt x="277" y="511"/>
                  </a:cubicBezTo>
                  <a:cubicBezTo>
                    <a:pt x="278" y="511"/>
                    <a:pt x="279" y="511"/>
                    <a:pt x="280" y="511"/>
                  </a:cubicBezTo>
                  <a:cubicBezTo>
                    <a:pt x="401" y="511"/>
                    <a:pt x="507" y="423"/>
                    <a:pt x="529" y="302"/>
                  </a:cubicBezTo>
                  <a:cubicBezTo>
                    <a:pt x="553" y="164"/>
                    <a:pt x="461" y="30"/>
                    <a:pt x="322" y="4"/>
                  </a:cubicBezTo>
                  <a:cubicBezTo>
                    <a:pt x="308" y="2"/>
                    <a:pt x="293" y="0"/>
                    <a:pt x="27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55"/>
            <p:cNvSpPr/>
            <p:nvPr/>
          </p:nvSpPr>
          <p:spPr>
            <a:xfrm>
              <a:off x="2401575" y="5229875"/>
              <a:ext cx="15175" cy="12775"/>
            </a:xfrm>
            <a:custGeom>
              <a:rect b="b" l="l" r="r" t="t"/>
              <a:pathLst>
                <a:path extrusionOk="0" h="511" w="607">
                  <a:moveTo>
                    <a:pt x="338" y="0"/>
                  </a:moveTo>
                  <a:cubicBezTo>
                    <a:pt x="271" y="0"/>
                    <a:pt x="204" y="26"/>
                    <a:pt x="151" y="84"/>
                  </a:cubicBezTo>
                  <a:cubicBezTo>
                    <a:pt x="1" y="248"/>
                    <a:pt x="118" y="511"/>
                    <a:pt x="340" y="511"/>
                  </a:cubicBezTo>
                  <a:cubicBezTo>
                    <a:pt x="340" y="511"/>
                    <a:pt x="341" y="511"/>
                    <a:pt x="341" y="511"/>
                  </a:cubicBezTo>
                  <a:lnTo>
                    <a:pt x="361" y="511"/>
                  </a:lnTo>
                  <a:cubicBezTo>
                    <a:pt x="502" y="500"/>
                    <a:pt x="607" y="376"/>
                    <a:pt x="593" y="235"/>
                  </a:cubicBezTo>
                  <a:cubicBezTo>
                    <a:pt x="582" y="90"/>
                    <a:pt x="462" y="0"/>
                    <a:pt x="3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55"/>
            <p:cNvSpPr/>
            <p:nvPr/>
          </p:nvSpPr>
          <p:spPr>
            <a:xfrm>
              <a:off x="2346100" y="5292450"/>
              <a:ext cx="13175" cy="12800"/>
            </a:xfrm>
            <a:custGeom>
              <a:rect b="b" l="l" r="r" t="t"/>
              <a:pathLst>
                <a:path extrusionOk="0" h="512" w="527">
                  <a:moveTo>
                    <a:pt x="271" y="1"/>
                  </a:moveTo>
                  <a:cubicBezTo>
                    <a:pt x="271" y="1"/>
                    <a:pt x="270" y="1"/>
                    <a:pt x="269" y="1"/>
                  </a:cubicBezTo>
                  <a:lnTo>
                    <a:pt x="248" y="1"/>
                  </a:lnTo>
                  <a:cubicBezTo>
                    <a:pt x="108" y="7"/>
                    <a:pt x="0" y="124"/>
                    <a:pt x="4" y="262"/>
                  </a:cubicBezTo>
                  <a:cubicBezTo>
                    <a:pt x="8" y="401"/>
                    <a:pt x="121" y="511"/>
                    <a:pt x="259" y="511"/>
                  </a:cubicBezTo>
                  <a:cubicBezTo>
                    <a:pt x="260" y="511"/>
                    <a:pt x="261" y="511"/>
                    <a:pt x="262" y="511"/>
                  </a:cubicBezTo>
                  <a:lnTo>
                    <a:pt x="272" y="511"/>
                  </a:lnTo>
                  <a:cubicBezTo>
                    <a:pt x="413" y="511"/>
                    <a:pt x="527" y="396"/>
                    <a:pt x="526" y="255"/>
                  </a:cubicBezTo>
                  <a:cubicBezTo>
                    <a:pt x="526" y="114"/>
                    <a:pt x="411" y="1"/>
                    <a:pt x="2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55"/>
            <p:cNvSpPr/>
            <p:nvPr/>
          </p:nvSpPr>
          <p:spPr>
            <a:xfrm>
              <a:off x="2386325" y="5195675"/>
              <a:ext cx="17050" cy="12825"/>
            </a:xfrm>
            <a:custGeom>
              <a:rect b="b" l="l" r="r" t="t"/>
              <a:pathLst>
                <a:path extrusionOk="0" h="513" w="682">
                  <a:moveTo>
                    <a:pt x="344" y="0"/>
                  </a:moveTo>
                  <a:cubicBezTo>
                    <a:pt x="282" y="0"/>
                    <a:pt x="219" y="23"/>
                    <a:pt x="168" y="68"/>
                  </a:cubicBezTo>
                  <a:cubicBezTo>
                    <a:pt x="0" y="227"/>
                    <a:pt x="112" y="510"/>
                    <a:pt x="343" y="513"/>
                  </a:cubicBezTo>
                  <a:lnTo>
                    <a:pt x="343" y="511"/>
                  </a:lnTo>
                  <a:cubicBezTo>
                    <a:pt x="565" y="510"/>
                    <a:pt x="681" y="248"/>
                    <a:pt x="533" y="82"/>
                  </a:cubicBezTo>
                  <a:cubicBezTo>
                    <a:pt x="482" y="28"/>
                    <a:pt x="413" y="0"/>
                    <a:pt x="3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55"/>
            <p:cNvSpPr/>
            <p:nvPr/>
          </p:nvSpPr>
          <p:spPr>
            <a:xfrm>
              <a:off x="2379750" y="5280075"/>
              <a:ext cx="16975" cy="12875"/>
            </a:xfrm>
            <a:custGeom>
              <a:rect b="b" l="l" r="r" t="t"/>
              <a:pathLst>
                <a:path extrusionOk="0" h="515" w="679">
                  <a:moveTo>
                    <a:pt x="336" y="0"/>
                  </a:moveTo>
                  <a:cubicBezTo>
                    <a:pt x="127" y="0"/>
                    <a:pt x="1" y="246"/>
                    <a:pt x="137" y="417"/>
                  </a:cubicBezTo>
                  <a:cubicBezTo>
                    <a:pt x="188" y="481"/>
                    <a:pt x="263" y="515"/>
                    <a:pt x="338" y="515"/>
                  </a:cubicBezTo>
                  <a:cubicBezTo>
                    <a:pt x="393" y="515"/>
                    <a:pt x="448" y="497"/>
                    <a:pt x="495" y="461"/>
                  </a:cubicBezTo>
                  <a:cubicBezTo>
                    <a:pt x="678" y="320"/>
                    <a:pt x="598" y="29"/>
                    <a:pt x="370" y="2"/>
                  </a:cubicBezTo>
                  <a:cubicBezTo>
                    <a:pt x="359" y="1"/>
                    <a:pt x="347" y="0"/>
                    <a:pt x="3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55"/>
            <p:cNvSpPr/>
            <p:nvPr/>
          </p:nvSpPr>
          <p:spPr>
            <a:xfrm>
              <a:off x="2393675" y="5266350"/>
              <a:ext cx="14450" cy="12675"/>
            </a:xfrm>
            <a:custGeom>
              <a:rect b="b" l="l" r="r" t="t"/>
              <a:pathLst>
                <a:path extrusionOk="0" h="507" w="578">
                  <a:moveTo>
                    <a:pt x="287" y="1"/>
                  </a:moveTo>
                  <a:cubicBezTo>
                    <a:pt x="207" y="1"/>
                    <a:pt x="128" y="38"/>
                    <a:pt x="78" y="108"/>
                  </a:cubicBezTo>
                  <a:cubicBezTo>
                    <a:pt x="1" y="226"/>
                    <a:pt x="34" y="385"/>
                    <a:pt x="152" y="462"/>
                  </a:cubicBezTo>
                  <a:cubicBezTo>
                    <a:pt x="194" y="490"/>
                    <a:pt x="243" y="505"/>
                    <a:pt x="294" y="506"/>
                  </a:cubicBezTo>
                  <a:cubicBezTo>
                    <a:pt x="381" y="506"/>
                    <a:pt x="462" y="462"/>
                    <a:pt x="509" y="387"/>
                  </a:cubicBezTo>
                  <a:lnTo>
                    <a:pt x="508" y="387"/>
                  </a:lnTo>
                  <a:cubicBezTo>
                    <a:pt x="578" y="269"/>
                    <a:pt x="542" y="117"/>
                    <a:pt x="427" y="42"/>
                  </a:cubicBezTo>
                  <a:cubicBezTo>
                    <a:pt x="384" y="14"/>
                    <a:pt x="335" y="1"/>
                    <a:pt x="2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55"/>
            <p:cNvSpPr/>
            <p:nvPr/>
          </p:nvSpPr>
          <p:spPr>
            <a:xfrm>
              <a:off x="2397225" y="5211450"/>
              <a:ext cx="15425" cy="12850"/>
            </a:xfrm>
            <a:custGeom>
              <a:rect b="b" l="l" r="r" t="t"/>
              <a:pathLst>
                <a:path extrusionOk="0" h="514" w="617">
                  <a:moveTo>
                    <a:pt x="326" y="1"/>
                  </a:moveTo>
                  <a:cubicBezTo>
                    <a:pt x="244" y="1"/>
                    <a:pt x="163" y="38"/>
                    <a:pt x="112" y="116"/>
                  </a:cubicBezTo>
                  <a:cubicBezTo>
                    <a:pt x="0" y="287"/>
                    <a:pt x="122" y="512"/>
                    <a:pt x="325" y="514"/>
                  </a:cubicBezTo>
                  <a:cubicBezTo>
                    <a:pt x="361" y="514"/>
                    <a:pt x="396" y="506"/>
                    <a:pt x="430" y="493"/>
                  </a:cubicBezTo>
                  <a:cubicBezTo>
                    <a:pt x="558" y="434"/>
                    <a:pt x="616" y="284"/>
                    <a:pt x="561" y="155"/>
                  </a:cubicBezTo>
                  <a:cubicBezTo>
                    <a:pt x="517" y="54"/>
                    <a:pt x="422" y="1"/>
                    <a:pt x="3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55"/>
            <p:cNvSpPr/>
            <p:nvPr/>
          </p:nvSpPr>
          <p:spPr>
            <a:xfrm>
              <a:off x="2371875" y="5183950"/>
              <a:ext cx="16150" cy="12925"/>
            </a:xfrm>
            <a:custGeom>
              <a:rect b="b" l="l" r="r" t="t"/>
              <a:pathLst>
                <a:path extrusionOk="0" h="517" w="646">
                  <a:moveTo>
                    <a:pt x="325" y="1"/>
                  </a:moveTo>
                  <a:cubicBezTo>
                    <a:pt x="300" y="1"/>
                    <a:pt x="274" y="4"/>
                    <a:pt x="248" y="12"/>
                  </a:cubicBezTo>
                  <a:cubicBezTo>
                    <a:pt x="30" y="78"/>
                    <a:pt x="0" y="377"/>
                    <a:pt x="202" y="485"/>
                  </a:cubicBezTo>
                  <a:cubicBezTo>
                    <a:pt x="238" y="505"/>
                    <a:pt x="280" y="516"/>
                    <a:pt x="322" y="516"/>
                  </a:cubicBezTo>
                  <a:cubicBezTo>
                    <a:pt x="416" y="515"/>
                    <a:pt x="503" y="462"/>
                    <a:pt x="549" y="380"/>
                  </a:cubicBezTo>
                  <a:cubicBezTo>
                    <a:pt x="645" y="202"/>
                    <a:pt x="509" y="1"/>
                    <a:pt x="3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55"/>
            <p:cNvSpPr/>
            <p:nvPr/>
          </p:nvSpPr>
          <p:spPr>
            <a:xfrm>
              <a:off x="2401625" y="5248800"/>
              <a:ext cx="13475" cy="12750"/>
            </a:xfrm>
            <a:custGeom>
              <a:rect b="b" l="l" r="r" t="t"/>
              <a:pathLst>
                <a:path extrusionOk="0" h="510" w="539">
                  <a:moveTo>
                    <a:pt x="274" y="1"/>
                  </a:moveTo>
                  <a:cubicBezTo>
                    <a:pt x="153" y="1"/>
                    <a:pt x="48" y="87"/>
                    <a:pt x="25" y="209"/>
                  </a:cubicBezTo>
                  <a:cubicBezTo>
                    <a:pt x="1" y="342"/>
                    <a:pt x="84" y="470"/>
                    <a:pt x="216" y="502"/>
                  </a:cubicBezTo>
                  <a:cubicBezTo>
                    <a:pt x="235" y="507"/>
                    <a:pt x="256" y="510"/>
                    <a:pt x="277" y="510"/>
                  </a:cubicBezTo>
                  <a:cubicBezTo>
                    <a:pt x="412" y="510"/>
                    <a:pt x="522" y="404"/>
                    <a:pt x="531" y="270"/>
                  </a:cubicBezTo>
                  <a:cubicBezTo>
                    <a:pt x="538" y="135"/>
                    <a:pt x="440" y="19"/>
                    <a:pt x="306" y="3"/>
                  </a:cubicBezTo>
                  <a:cubicBezTo>
                    <a:pt x="295" y="1"/>
                    <a:pt x="285" y="1"/>
                    <a:pt x="27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55"/>
            <p:cNvSpPr/>
            <p:nvPr/>
          </p:nvSpPr>
          <p:spPr>
            <a:xfrm>
              <a:off x="2364875" y="5288950"/>
              <a:ext cx="13925" cy="13100"/>
            </a:xfrm>
            <a:custGeom>
              <a:rect b="b" l="l" r="r" t="t"/>
              <a:pathLst>
                <a:path extrusionOk="0" h="524" w="557">
                  <a:moveTo>
                    <a:pt x="270" y="1"/>
                  </a:moveTo>
                  <a:cubicBezTo>
                    <a:pt x="258" y="1"/>
                    <a:pt x="245" y="2"/>
                    <a:pt x="232" y="3"/>
                  </a:cubicBezTo>
                  <a:cubicBezTo>
                    <a:pt x="97" y="23"/>
                    <a:pt x="0" y="143"/>
                    <a:pt x="9" y="280"/>
                  </a:cubicBezTo>
                  <a:cubicBezTo>
                    <a:pt x="18" y="416"/>
                    <a:pt x="131" y="523"/>
                    <a:pt x="267" y="524"/>
                  </a:cubicBezTo>
                  <a:cubicBezTo>
                    <a:pt x="295" y="524"/>
                    <a:pt x="323" y="520"/>
                    <a:pt x="350" y="511"/>
                  </a:cubicBezTo>
                  <a:cubicBezTo>
                    <a:pt x="480" y="470"/>
                    <a:pt x="556" y="336"/>
                    <a:pt x="526" y="203"/>
                  </a:cubicBezTo>
                  <a:cubicBezTo>
                    <a:pt x="498" y="83"/>
                    <a:pt x="391" y="1"/>
                    <a:pt x="2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55"/>
            <p:cNvSpPr/>
            <p:nvPr/>
          </p:nvSpPr>
          <p:spPr>
            <a:xfrm>
              <a:off x="2355200" y="5178050"/>
              <a:ext cx="13075" cy="12650"/>
            </a:xfrm>
            <a:custGeom>
              <a:rect b="b" l="l" r="r" t="t"/>
              <a:pathLst>
                <a:path extrusionOk="0" h="506" w="523">
                  <a:moveTo>
                    <a:pt x="266" y="1"/>
                  </a:moveTo>
                  <a:cubicBezTo>
                    <a:pt x="138" y="1"/>
                    <a:pt x="28" y="98"/>
                    <a:pt x="14" y="227"/>
                  </a:cubicBezTo>
                  <a:cubicBezTo>
                    <a:pt x="1" y="362"/>
                    <a:pt x="95" y="484"/>
                    <a:pt x="230" y="503"/>
                  </a:cubicBezTo>
                  <a:cubicBezTo>
                    <a:pt x="244" y="506"/>
                    <a:pt x="257" y="506"/>
                    <a:pt x="271" y="506"/>
                  </a:cubicBezTo>
                  <a:cubicBezTo>
                    <a:pt x="407" y="503"/>
                    <a:pt x="516" y="394"/>
                    <a:pt x="519" y="259"/>
                  </a:cubicBezTo>
                  <a:cubicBezTo>
                    <a:pt x="522" y="123"/>
                    <a:pt x="418" y="9"/>
                    <a:pt x="282" y="1"/>
                  </a:cubicBezTo>
                  <a:cubicBezTo>
                    <a:pt x="276" y="1"/>
                    <a:pt x="271" y="1"/>
                    <a:pt x="2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55"/>
            <p:cNvSpPr/>
            <p:nvPr/>
          </p:nvSpPr>
          <p:spPr>
            <a:xfrm>
              <a:off x="2297025" y="5266300"/>
              <a:ext cx="14650" cy="12825"/>
            </a:xfrm>
            <a:custGeom>
              <a:rect b="b" l="l" r="r" t="t"/>
              <a:pathLst>
                <a:path extrusionOk="0" h="513" w="586">
                  <a:moveTo>
                    <a:pt x="293" y="0"/>
                  </a:moveTo>
                  <a:cubicBezTo>
                    <a:pt x="246" y="0"/>
                    <a:pt x="197" y="14"/>
                    <a:pt x="154" y="42"/>
                  </a:cubicBezTo>
                  <a:cubicBezTo>
                    <a:pt x="35" y="119"/>
                    <a:pt x="1" y="277"/>
                    <a:pt x="78" y="396"/>
                  </a:cubicBezTo>
                  <a:cubicBezTo>
                    <a:pt x="124" y="469"/>
                    <a:pt x="204" y="513"/>
                    <a:pt x="289" y="513"/>
                  </a:cubicBezTo>
                  <a:cubicBezTo>
                    <a:pt x="291" y="513"/>
                    <a:pt x="292" y="513"/>
                    <a:pt x="293" y="513"/>
                  </a:cubicBezTo>
                  <a:cubicBezTo>
                    <a:pt x="343" y="513"/>
                    <a:pt x="392" y="498"/>
                    <a:pt x="435" y="472"/>
                  </a:cubicBezTo>
                  <a:cubicBezTo>
                    <a:pt x="553" y="394"/>
                    <a:pt x="585" y="236"/>
                    <a:pt x="509" y="118"/>
                  </a:cubicBezTo>
                  <a:cubicBezTo>
                    <a:pt x="460" y="42"/>
                    <a:pt x="377" y="0"/>
                    <a:pt x="2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55"/>
            <p:cNvSpPr/>
            <p:nvPr/>
          </p:nvSpPr>
          <p:spPr>
            <a:xfrm>
              <a:off x="2308875" y="5280275"/>
              <a:ext cx="16800" cy="12775"/>
            </a:xfrm>
            <a:custGeom>
              <a:rect b="b" l="l" r="r" t="t"/>
              <a:pathLst>
                <a:path extrusionOk="0" h="511" w="672">
                  <a:moveTo>
                    <a:pt x="335" y="0"/>
                  </a:moveTo>
                  <a:cubicBezTo>
                    <a:pt x="259" y="0"/>
                    <a:pt x="183" y="34"/>
                    <a:pt x="133" y="100"/>
                  </a:cubicBezTo>
                  <a:cubicBezTo>
                    <a:pt x="1" y="270"/>
                    <a:pt x="127" y="511"/>
                    <a:pt x="332" y="511"/>
                  </a:cubicBezTo>
                  <a:cubicBezTo>
                    <a:pt x="344" y="511"/>
                    <a:pt x="356" y="510"/>
                    <a:pt x="368" y="509"/>
                  </a:cubicBezTo>
                  <a:cubicBezTo>
                    <a:pt x="593" y="480"/>
                    <a:pt x="672" y="193"/>
                    <a:pt x="492" y="53"/>
                  </a:cubicBezTo>
                  <a:cubicBezTo>
                    <a:pt x="445" y="18"/>
                    <a:pt x="390" y="0"/>
                    <a:pt x="3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55"/>
            <p:cNvSpPr/>
            <p:nvPr/>
          </p:nvSpPr>
          <p:spPr>
            <a:xfrm>
              <a:off x="2301700" y="5195800"/>
              <a:ext cx="17025" cy="12800"/>
            </a:xfrm>
            <a:custGeom>
              <a:rect b="b" l="l" r="r" t="t"/>
              <a:pathLst>
                <a:path extrusionOk="0" h="512" w="681">
                  <a:moveTo>
                    <a:pt x="339" y="1"/>
                  </a:moveTo>
                  <a:cubicBezTo>
                    <a:pt x="269" y="1"/>
                    <a:pt x="199" y="29"/>
                    <a:pt x="148" y="84"/>
                  </a:cubicBezTo>
                  <a:lnTo>
                    <a:pt x="150" y="84"/>
                  </a:lnTo>
                  <a:cubicBezTo>
                    <a:pt x="1" y="249"/>
                    <a:pt x="120" y="512"/>
                    <a:pt x="339" y="512"/>
                  </a:cubicBezTo>
                  <a:cubicBezTo>
                    <a:pt x="343" y="512"/>
                    <a:pt x="347" y="512"/>
                    <a:pt x="351" y="511"/>
                  </a:cubicBezTo>
                  <a:cubicBezTo>
                    <a:pt x="578" y="500"/>
                    <a:pt x="680" y="220"/>
                    <a:pt x="512" y="67"/>
                  </a:cubicBezTo>
                  <a:cubicBezTo>
                    <a:pt x="463" y="23"/>
                    <a:pt x="401" y="1"/>
                    <a:pt x="3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55"/>
            <p:cNvSpPr/>
            <p:nvPr/>
          </p:nvSpPr>
          <p:spPr>
            <a:xfrm>
              <a:off x="2318175" y="5184125"/>
              <a:ext cx="14300" cy="12825"/>
            </a:xfrm>
            <a:custGeom>
              <a:rect b="b" l="l" r="r" t="t"/>
              <a:pathLst>
                <a:path extrusionOk="0" h="513" w="572">
                  <a:moveTo>
                    <a:pt x="275" y="0"/>
                  </a:moveTo>
                  <a:cubicBezTo>
                    <a:pt x="234" y="0"/>
                    <a:pt x="192" y="10"/>
                    <a:pt x="154" y="31"/>
                  </a:cubicBezTo>
                  <a:lnTo>
                    <a:pt x="154" y="30"/>
                  </a:lnTo>
                  <a:cubicBezTo>
                    <a:pt x="52" y="87"/>
                    <a:pt x="0" y="205"/>
                    <a:pt x="30" y="318"/>
                  </a:cubicBezTo>
                  <a:cubicBezTo>
                    <a:pt x="58" y="431"/>
                    <a:pt x="160" y="511"/>
                    <a:pt x="277" y="512"/>
                  </a:cubicBezTo>
                  <a:cubicBezTo>
                    <a:pt x="279" y="512"/>
                    <a:pt x="281" y="512"/>
                    <a:pt x="283" y="512"/>
                  </a:cubicBezTo>
                  <a:cubicBezTo>
                    <a:pt x="324" y="512"/>
                    <a:pt x="363" y="501"/>
                    <a:pt x="399" y="481"/>
                  </a:cubicBezTo>
                  <a:cubicBezTo>
                    <a:pt x="525" y="414"/>
                    <a:pt x="571" y="258"/>
                    <a:pt x="501" y="133"/>
                  </a:cubicBezTo>
                  <a:cubicBezTo>
                    <a:pt x="454" y="48"/>
                    <a:pt x="366" y="0"/>
                    <a:pt x="27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55"/>
            <p:cNvSpPr/>
            <p:nvPr/>
          </p:nvSpPr>
          <p:spPr>
            <a:xfrm>
              <a:off x="2288475" y="5230050"/>
              <a:ext cx="15175" cy="12875"/>
            </a:xfrm>
            <a:custGeom>
              <a:rect b="b" l="l" r="r" t="t"/>
              <a:pathLst>
                <a:path extrusionOk="0" h="515" w="607">
                  <a:moveTo>
                    <a:pt x="269" y="1"/>
                  </a:moveTo>
                  <a:cubicBezTo>
                    <a:pt x="144" y="1"/>
                    <a:pt x="23" y="92"/>
                    <a:pt x="11" y="239"/>
                  </a:cubicBezTo>
                  <a:cubicBezTo>
                    <a:pt x="0" y="378"/>
                    <a:pt x="106" y="501"/>
                    <a:pt x="247" y="512"/>
                  </a:cubicBezTo>
                  <a:cubicBezTo>
                    <a:pt x="254" y="512"/>
                    <a:pt x="262" y="515"/>
                    <a:pt x="268" y="515"/>
                  </a:cubicBezTo>
                  <a:cubicBezTo>
                    <a:pt x="491" y="513"/>
                    <a:pt x="607" y="247"/>
                    <a:pt x="455" y="83"/>
                  </a:cubicBezTo>
                  <a:cubicBezTo>
                    <a:pt x="402" y="26"/>
                    <a:pt x="335" y="1"/>
                    <a:pt x="26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55"/>
            <p:cNvSpPr/>
            <p:nvPr/>
          </p:nvSpPr>
          <p:spPr>
            <a:xfrm>
              <a:off x="2289650" y="5248975"/>
              <a:ext cx="14375" cy="12850"/>
            </a:xfrm>
            <a:custGeom>
              <a:rect b="b" l="l" r="r" t="t"/>
              <a:pathLst>
                <a:path extrusionOk="0" h="514" w="575">
                  <a:moveTo>
                    <a:pt x="284" y="0"/>
                  </a:moveTo>
                  <a:cubicBezTo>
                    <a:pt x="263" y="0"/>
                    <a:pt x="242" y="3"/>
                    <a:pt x="221" y="8"/>
                  </a:cubicBezTo>
                  <a:cubicBezTo>
                    <a:pt x="84" y="41"/>
                    <a:pt x="0" y="182"/>
                    <a:pt x="36" y="319"/>
                  </a:cubicBezTo>
                  <a:cubicBezTo>
                    <a:pt x="65" y="433"/>
                    <a:pt x="167" y="514"/>
                    <a:pt x="285" y="514"/>
                  </a:cubicBezTo>
                  <a:cubicBezTo>
                    <a:pt x="285" y="514"/>
                    <a:pt x="286" y="514"/>
                    <a:pt x="287" y="514"/>
                  </a:cubicBezTo>
                  <a:cubicBezTo>
                    <a:pt x="453" y="514"/>
                    <a:pt x="574" y="355"/>
                    <a:pt x="530" y="193"/>
                  </a:cubicBezTo>
                  <a:lnTo>
                    <a:pt x="533" y="193"/>
                  </a:lnTo>
                  <a:cubicBezTo>
                    <a:pt x="504" y="77"/>
                    <a:pt x="399" y="0"/>
                    <a:pt x="28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55"/>
            <p:cNvSpPr/>
            <p:nvPr/>
          </p:nvSpPr>
          <p:spPr>
            <a:xfrm>
              <a:off x="2291975" y="5211650"/>
              <a:ext cx="15650" cy="12900"/>
            </a:xfrm>
            <a:custGeom>
              <a:rect b="b" l="l" r="r" t="t"/>
              <a:pathLst>
                <a:path extrusionOk="0" h="516" w="626">
                  <a:moveTo>
                    <a:pt x="315" y="1"/>
                  </a:moveTo>
                  <a:cubicBezTo>
                    <a:pt x="284" y="1"/>
                    <a:pt x="253" y="6"/>
                    <a:pt x="221" y="18"/>
                  </a:cubicBezTo>
                  <a:cubicBezTo>
                    <a:pt x="8" y="101"/>
                    <a:pt x="0" y="400"/>
                    <a:pt x="209" y="492"/>
                  </a:cubicBezTo>
                  <a:cubicBezTo>
                    <a:pt x="241" y="507"/>
                    <a:pt x="276" y="516"/>
                    <a:pt x="312" y="516"/>
                  </a:cubicBezTo>
                  <a:cubicBezTo>
                    <a:pt x="414" y="516"/>
                    <a:pt x="506" y="455"/>
                    <a:pt x="546" y="362"/>
                  </a:cubicBezTo>
                  <a:cubicBezTo>
                    <a:pt x="626" y="184"/>
                    <a:pt x="488" y="1"/>
                    <a:pt x="3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55"/>
            <p:cNvSpPr/>
            <p:nvPr/>
          </p:nvSpPr>
          <p:spPr>
            <a:xfrm>
              <a:off x="2336400" y="5177950"/>
              <a:ext cx="13400" cy="12825"/>
            </a:xfrm>
            <a:custGeom>
              <a:rect b="b" l="l" r="r" t="t"/>
              <a:pathLst>
                <a:path extrusionOk="0" h="513" w="536">
                  <a:moveTo>
                    <a:pt x="260" y="0"/>
                  </a:moveTo>
                  <a:cubicBezTo>
                    <a:pt x="248" y="0"/>
                    <a:pt x="236" y="1"/>
                    <a:pt x="224" y="3"/>
                  </a:cubicBezTo>
                  <a:cubicBezTo>
                    <a:pt x="93" y="25"/>
                    <a:pt x="0" y="144"/>
                    <a:pt x="12" y="275"/>
                  </a:cubicBezTo>
                  <a:cubicBezTo>
                    <a:pt x="21" y="408"/>
                    <a:pt x="132" y="511"/>
                    <a:pt x="264" y="512"/>
                  </a:cubicBezTo>
                  <a:cubicBezTo>
                    <a:pt x="279" y="512"/>
                    <a:pt x="294" y="510"/>
                    <a:pt x="307" y="507"/>
                  </a:cubicBezTo>
                  <a:cubicBezTo>
                    <a:pt x="445" y="482"/>
                    <a:pt x="536" y="351"/>
                    <a:pt x="512" y="214"/>
                  </a:cubicBezTo>
                  <a:cubicBezTo>
                    <a:pt x="492" y="89"/>
                    <a:pt x="383" y="0"/>
                    <a:pt x="26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55"/>
            <p:cNvSpPr/>
            <p:nvPr/>
          </p:nvSpPr>
          <p:spPr>
            <a:xfrm>
              <a:off x="2326675" y="5289350"/>
              <a:ext cx="14475" cy="12775"/>
            </a:xfrm>
            <a:custGeom>
              <a:rect b="b" l="l" r="r" t="t"/>
              <a:pathLst>
                <a:path extrusionOk="0" h="511" w="579">
                  <a:moveTo>
                    <a:pt x="288" y="0"/>
                  </a:moveTo>
                  <a:cubicBezTo>
                    <a:pt x="182" y="0"/>
                    <a:pt x="83" y="67"/>
                    <a:pt x="46" y="173"/>
                  </a:cubicBezTo>
                  <a:cubicBezTo>
                    <a:pt x="0" y="306"/>
                    <a:pt x="72" y="453"/>
                    <a:pt x="205" y="498"/>
                  </a:cubicBezTo>
                  <a:cubicBezTo>
                    <a:pt x="230" y="506"/>
                    <a:pt x="255" y="510"/>
                    <a:pt x="280" y="510"/>
                  </a:cubicBezTo>
                  <a:cubicBezTo>
                    <a:pt x="283" y="510"/>
                    <a:pt x="286" y="510"/>
                    <a:pt x="289" y="510"/>
                  </a:cubicBezTo>
                  <a:cubicBezTo>
                    <a:pt x="398" y="510"/>
                    <a:pt x="495" y="441"/>
                    <a:pt x="531" y="338"/>
                  </a:cubicBezTo>
                  <a:cubicBezTo>
                    <a:pt x="578" y="205"/>
                    <a:pt x="506" y="59"/>
                    <a:pt x="372" y="14"/>
                  </a:cubicBezTo>
                  <a:cubicBezTo>
                    <a:pt x="344" y="5"/>
                    <a:pt x="316" y="0"/>
                    <a:pt x="28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55"/>
            <p:cNvSpPr/>
            <p:nvPr/>
          </p:nvSpPr>
          <p:spPr>
            <a:xfrm>
              <a:off x="2313700" y="5256650"/>
              <a:ext cx="15575" cy="12850"/>
            </a:xfrm>
            <a:custGeom>
              <a:rect b="b" l="l" r="r" t="t"/>
              <a:pathLst>
                <a:path extrusionOk="0" h="514" w="623">
                  <a:moveTo>
                    <a:pt x="295" y="1"/>
                  </a:moveTo>
                  <a:cubicBezTo>
                    <a:pt x="244" y="1"/>
                    <a:pt x="193" y="16"/>
                    <a:pt x="148" y="48"/>
                  </a:cubicBezTo>
                  <a:cubicBezTo>
                    <a:pt x="30" y="128"/>
                    <a:pt x="0" y="289"/>
                    <a:pt x="84" y="404"/>
                  </a:cubicBezTo>
                  <a:cubicBezTo>
                    <a:pt x="132" y="473"/>
                    <a:pt x="210" y="514"/>
                    <a:pt x="294" y="514"/>
                  </a:cubicBezTo>
                  <a:cubicBezTo>
                    <a:pt x="294" y="514"/>
                    <a:pt x="295" y="514"/>
                    <a:pt x="295" y="514"/>
                  </a:cubicBezTo>
                  <a:cubicBezTo>
                    <a:pt x="502" y="514"/>
                    <a:pt x="622" y="281"/>
                    <a:pt x="503" y="112"/>
                  </a:cubicBezTo>
                  <a:lnTo>
                    <a:pt x="503" y="110"/>
                  </a:lnTo>
                  <a:cubicBezTo>
                    <a:pt x="454" y="39"/>
                    <a:pt x="375" y="1"/>
                    <a:pt x="2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55"/>
            <p:cNvSpPr/>
            <p:nvPr/>
          </p:nvSpPr>
          <p:spPr>
            <a:xfrm>
              <a:off x="2380500" y="5220825"/>
              <a:ext cx="15225" cy="12925"/>
            </a:xfrm>
            <a:custGeom>
              <a:rect b="b" l="l" r="r" t="t"/>
              <a:pathLst>
                <a:path extrusionOk="0" h="517" w="609">
                  <a:moveTo>
                    <a:pt x="315" y="0"/>
                  </a:moveTo>
                  <a:cubicBezTo>
                    <a:pt x="219" y="0"/>
                    <a:pt x="124" y="51"/>
                    <a:pt x="79" y="155"/>
                  </a:cubicBezTo>
                  <a:cubicBezTo>
                    <a:pt x="1" y="334"/>
                    <a:pt x="140" y="516"/>
                    <a:pt x="314" y="516"/>
                  </a:cubicBezTo>
                  <a:cubicBezTo>
                    <a:pt x="346" y="516"/>
                    <a:pt x="379" y="510"/>
                    <a:pt x="413" y="497"/>
                  </a:cubicBezTo>
                  <a:cubicBezTo>
                    <a:pt x="544" y="446"/>
                    <a:pt x="609" y="297"/>
                    <a:pt x="556" y="166"/>
                  </a:cubicBezTo>
                  <a:cubicBezTo>
                    <a:pt x="514" y="56"/>
                    <a:pt x="414" y="0"/>
                    <a:pt x="31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55"/>
            <p:cNvSpPr/>
            <p:nvPr/>
          </p:nvSpPr>
          <p:spPr>
            <a:xfrm>
              <a:off x="2336125" y="5197475"/>
              <a:ext cx="14200" cy="12875"/>
            </a:xfrm>
            <a:custGeom>
              <a:rect b="b" l="l" r="r" t="t"/>
              <a:pathLst>
                <a:path extrusionOk="0" h="515" w="568">
                  <a:moveTo>
                    <a:pt x="283" y="1"/>
                  </a:moveTo>
                  <a:cubicBezTo>
                    <a:pt x="263" y="1"/>
                    <a:pt x="242" y="3"/>
                    <a:pt x="221" y="9"/>
                  </a:cubicBezTo>
                  <a:cubicBezTo>
                    <a:pt x="85" y="43"/>
                    <a:pt x="0" y="182"/>
                    <a:pt x="35" y="318"/>
                  </a:cubicBezTo>
                  <a:cubicBezTo>
                    <a:pt x="63" y="433"/>
                    <a:pt x="166" y="513"/>
                    <a:pt x="284" y="514"/>
                  </a:cubicBezTo>
                  <a:cubicBezTo>
                    <a:pt x="305" y="514"/>
                    <a:pt x="327" y="511"/>
                    <a:pt x="348" y="506"/>
                  </a:cubicBezTo>
                  <a:cubicBezTo>
                    <a:pt x="484" y="471"/>
                    <a:pt x="567" y="333"/>
                    <a:pt x="532" y="196"/>
                  </a:cubicBezTo>
                  <a:lnTo>
                    <a:pt x="532" y="195"/>
                  </a:lnTo>
                  <a:cubicBezTo>
                    <a:pt x="503" y="79"/>
                    <a:pt x="398" y="1"/>
                    <a:pt x="28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55"/>
            <p:cNvSpPr/>
            <p:nvPr/>
          </p:nvSpPr>
          <p:spPr>
            <a:xfrm>
              <a:off x="2377525" y="5256275"/>
              <a:ext cx="13925" cy="12850"/>
            </a:xfrm>
            <a:custGeom>
              <a:rect b="b" l="l" r="r" t="t"/>
              <a:pathLst>
                <a:path extrusionOk="0" h="514" w="557">
                  <a:moveTo>
                    <a:pt x="277" y="0"/>
                  </a:moveTo>
                  <a:cubicBezTo>
                    <a:pt x="236" y="0"/>
                    <a:pt x="195" y="10"/>
                    <a:pt x="157" y="30"/>
                  </a:cubicBezTo>
                  <a:cubicBezTo>
                    <a:pt x="53" y="85"/>
                    <a:pt x="0" y="205"/>
                    <a:pt x="28" y="319"/>
                  </a:cubicBezTo>
                  <a:cubicBezTo>
                    <a:pt x="57" y="433"/>
                    <a:pt x="160" y="513"/>
                    <a:pt x="277" y="514"/>
                  </a:cubicBezTo>
                  <a:cubicBezTo>
                    <a:pt x="362" y="514"/>
                    <a:pt x="442" y="471"/>
                    <a:pt x="490" y="401"/>
                  </a:cubicBezTo>
                  <a:cubicBezTo>
                    <a:pt x="556" y="304"/>
                    <a:pt x="547" y="174"/>
                    <a:pt x="469" y="85"/>
                  </a:cubicBezTo>
                  <a:cubicBezTo>
                    <a:pt x="419" y="30"/>
                    <a:pt x="349" y="0"/>
                    <a:pt x="2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55"/>
            <p:cNvSpPr/>
            <p:nvPr/>
          </p:nvSpPr>
          <p:spPr>
            <a:xfrm>
              <a:off x="2369375" y="5205825"/>
              <a:ext cx="16225" cy="12825"/>
            </a:xfrm>
            <a:custGeom>
              <a:rect b="b" l="l" r="r" t="t"/>
              <a:pathLst>
                <a:path extrusionOk="0" h="513" w="649">
                  <a:moveTo>
                    <a:pt x="339" y="0"/>
                  </a:moveTo>
                  <a:cubicBezTo>
                    <a:pt x="269" y="0"/>
                    <a:pt x="199" y="28"/>
                    <a:pt x="147" y="87"/>
                  </a:cubicBezTo>
                  <a:cubicBezTo>
                    <a:pt x="1" y="251"/>
                    <a:pt x="119" y="513"/>
                    <a:pt x="340" y="513"/>
                  </a:cubicBezTo>
                  <a:cubicBezTo>
                    <a:pt x="525" y="513"/>
                    <a:pt x="649" y="320"/>
                    <a:pt x="573" y="151"/>
                  </a:cubicBezTo>
                  <a:cubicBezTo>
                    <a:pt x="529" y="53"/>
                    <a:pt x="435" y="0"/>
                    <a:pt x="3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55"/>
            <p:cNvSpPr/>
            <p:nvPr/>
          </p:nvSpPr>
          <p:spPr>
            <a:xfrm>
              <a:off x="2327600" y="5268875"/>
              <a:ext cx="14525" cy="12725"/>
            </a:xfrm>
            <a:custGeom>
              <a:rect b="b" l="l" r="r" t="t"/>
              <a:pathLst>
                <a:path extrusionOk="0" h="509" w="581">
                  <a:moveTo>
                    <a:pt x="293" y="1"/>
                  </a:moveTo>
                  <a:cubicBezTo>
                    <a:pt x="200" y="1"/>
                    <a:pt x="110" y="51"/>
                    <a:pt x="64" y="137"/>
                  </a:cubicBezTo>
                  <a:cubicBezTo>
                    <a:pt x="0" y="261"/>
                    <a:pt x="46" y="414"/>
                    <a:pt x="168" y="481"/>
                  </a:cubicBezTo>
                  <a:cubicBezTo>
                    <a:pt x="206" y="500"/>
                    <a:pt x="246" y="509"/>
                    <a:pt x="285" y="509"/>
                  </a:cubicBezTo>
                  <a:cubicBezTo>
                    <a:pt x="377" y="509"/>
                    <a:pt x="466" y="460"/>
                    <a:pt x="513" y="374"/>
                  </a:cubicBezTo>
                  <a:cubicBezTo>
                    <a:pt x="581" y="249"/>
                    <a:pt x="532" y="93"/>
                    <a:pt x="406" y="27"/>
                  </a:cubicBezTo>
                  <a:cubicBezTo>
                    <a:pt x="370" y="9"/>
                    <a:pt x="331" y="1"/>
                    <a:pt x="29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55"/>
            <p:cNvSpPr/>
            <p:nvPr/>
          </p:nvSpPr>
          <p:spPr>
            <a:xfrm>
              <a:off x="2383775" y="5239050"/>
              <a:ext cx="13700" cy="12850"/>
            </a:xfrm>
            <a:custGeom>
              <a:rect b="b" l="l" r="r" t="t"/>
              <a:pathLst>
                <a:path extrusionOk="0" h="514" w="548">
                  <a:moveTo>
                    <a:pt x="270" y="1"/>
                  </a:moveTo>
                  <a:cubicBezTo>
                    <a:pt x="143" y="1"/>
                    <a:pt x="31" y="97"/>
                    <a:pt x="16" y="227"/>
                  </a:cubicBezTo>
                  <a:cubicBezTo>
                    <a:pt x="0" y="372"/>
                    <a:pt x="108" y="501"/>
                    <a:pt x="253" y="511"/>
                  </a:cubicBezTo>
                  <a:cubicBezTo>
                    <a:pt x="262" y="513"/>
                    <a:pt x="272" y="513"/>
                    <a:pt x="282" y="513"/>
                  </a:cubicBezTo>
                  <a:cubicBezTo>
                    <a:pt x="283" y="513"/>
                    <a:pt x="285" y="513"/>
                    <a:pt x="286" y="513"/>
                  </a:cubicBezTo>
                  <a:cubicBezTo>
                    <a:pt x="420" y="513"/>
                    <a:pt x="532" y="407"/>
                    <a:pt x="540" y="273"/>
                  </a:cubicBezTo>
                  <a:cubicBezTo>
                    <a:pt x="548" y="135"/>
                    <a:pt x="446" y="17"/>
                    <a:pt x="310" y="4"/>
                  </a:cubicBezTo>
                  <a:cubicBezTo>
                    <a:pt x="297" y="2"/>
                    <a:pt x="283" y="1"/>
                    <a:pt x="2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55"/>
            <p:cNvSpPr/>
            <p:nvPr/>
          </p:nvSpPr>
          <p:spPr>
            <a:xfrm>
              <a:off x="2353375" y="5197425"/>
              <a:ext cx="15450" cy="12800"/>
            </a:xfrm>
            <a:custGeom>
              <a:rect b="b" l="l" r="r" t="t"/>
              <a:pathLst>
                <a:path extrusionOk="0" h="512" w="618">
                  <a:moveTo>
                    <a:pt x="328" y="0"/>
                  </a:moveTo>
                  <a:cubicBezTo>
                    <a:pt x="283" y="0"/>
                    <a:pt x="238" y="12"/>
                    <a:pt x="194" y="39"/>
                  </a:cubicBezTo>
                  <a:cubicBezTo>
                    <a:pt x="0" y="159"/>
                    <a:pt x="48" y="452"/>
                    <a:pt x="269" y="505"/>
                  </a:cubicBezTo>
                  <a:cubicBezTo>
                    <a:pt x="289" y="510"/>
                    <a:pt x="308" y="511"/>
                    <a:pt x="328" y="511"/>
                  </a:cubicBezTo>
                  <a:cubicBezTo>
                    <a:pt x="447" y="511"/>
                    <a:pt x="550" y="430"/>
                    <a:pt x="577" y="316"/>
                  </a:cubicBezTo>
                  <a:cubicBezTo>
                    <a:pt x="618" y="144"/>
                    <a:pt x="482" y="0"/>
                    <a:pt x="32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55"/>
            <p:cNvSpPr/>
            <p:nvPr/>
          </p:nvSpPr>
          <p:spPr>
            <a:xfrm>
              <a:off x="2346175" y="5273200"/>
              <a:ext cx="13350" cy="12850"/>
            </a:xfrm>
            <a:custGeom>
              <a:rect b="b" l="l" r="r" t="t"/>
              <a:pathLst>
                <a:path extrusionOk="0" h="514" w="534">
                  <a:moveTo>
                    <a:pt x="275" y="0"/>
                  </a:moveTo>
                  <a:cubicBezTo>
                    <a:pt x="274" y="0"/>
                    <a:pt x="273" y="0"/>
                    <a:pt x="272" y="0"/>
                  </a:cubicBezTo>
                  <a:lnTo>
                    <a:pt x="257" y="0"/>
                  </a:lnTo>
                  <a:cubicBezTo>
                    <a:pt x="116" y="0"/>
                    <a:pt x="1" y="115"/>
                    <a:pt x="1" y="257"/>
                  </a:cubicBezTo>
                  <a:cubicBezTo>
                    <a:pt x="1" y="398"/>
                    <a:pt x="116" y="513"/>
                    <a:pt x="257" y="513"/>
                  </a:cubicBezTo>
                  <a:lnTo>
                    <a:pt x="278" y="513"/>
                  </a:lnTo>
                  <a:cubicBezTo>
                    <a:pt x="420" y="512"/>
                    <a:pt x="534" y="395"/>
                    <a:pt x="531" y="254"/>
                  </a:cubicBezTo>
                  <a:cubicBezTo>
                    <a:pt x="530" y="113"/>
                    <a:pt x="416" y="0"/>
                    <a:pt x="27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55"/>
            <p:cNvSpPr/>
            <p:nvPr/>
          </p:nvSpPr>
          <p:spPr>
            <a:xfrm>
              <a:off x="2319850" y="5206100"/>
              <a:ext cx="14325" cy="12900"/>
            </a:xfrm>
            <a:custGeom>
              <a:rect b="b" l="l" r="r" t="t"/>
              <a:pathLst>
                <a:path extrusionOk="0" h="516" w="573">
                  <a:moveTo>
                    <a:pt x="288" y="1"/>
                  </a:moveTo>
                  <a:cubicBezTo>
                    <a:pt x="227" y="1"/>
                    <a:pt x="165" y="22"/>
                    <a:pt x="116" y="66"/>
                  </a:cubicBezTo>
                  <a:cubicBezTo>
                    <a:pt x="10" y="161"/>
                    <a:pt x="1" y="324"/>
                    <a:pt x="97" y="429"/>
                  </a:cubicBezTo>
                  <a:cubicBezTo>
                    <a:pt x="145" y="483"/>
                    <a:pt x="213" y="515"/>
                    <a:pt x="286" y="515"/>
                  </a:cubicBezTo>
                  <a:cubicBezTo>
                    <a:pt x="350" y="514"/>
                    <a:pt x="411" y="491"/>
                    <a:pt x="459" y="448"/>
                  </a:cubicBezTo>
                  <a:cubicBezTo>
                    <a:pt x="564" y="353"/>
                    <a:pt x="573" y="191"/>
                    <a:pt x="478" y="86"/>
                  </a:cubicBezTo>
                  <a:cubicBezTo>
                    <a:pt x="428" y="29"/>
                    <a:pt x="358" y="1"/>
                    <a:pt x="2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55"/>
            <p:cNvSpPr/>
            <p:nvPr/>
          </p:nvSpPr>
          <p:spPr>
            <a:xfrm>
              <a:off x="2307625" y="5239500"/>
              <a:ext cx="13650" cy="12875"/>
            </a:xfrm>
            <a:custGeom>
              <a:rect b="b" l="l" r="r" t="t"/>
              <a:pathLst>
                <a:path extrusionOk="0" h="515" w="546">
                  <a:moveTo>
                    <a:pt x="272" y="1"/>
                  </a:moveTo>
                  <a:cubicBezTo>
                    <a:pt x="262" y="1"/>
                    <a:pt x="251" y="2"/>
                    <a:pt x="241" y="3"/>
                  </a:cubicBezTo>
                  <a:cubicBezTo>
                    <a:pt x="100" y="20"/>
                    <a:pt x="0" y="148"/>
                    <a:pt x="17" y="288"/>
                  </a:cubicBezTo>
                  <a:lnTo>
                    <a:pt x="19" y="288"/>
                  </a:lnTo>
                  <a:cubicBezTo>
                    <a:pt x="35" y="417"/>
                    <a:pt x="145" y="513"/>
                    <a:pt x="275" y="515"/>
                  </a:cubicBezTo>
                  <a:cubicBezTo>
                    <a:pt x="286" y="515"/>
                    <a:pt x="296" y="513"/>
                    <a:pt x="306" y="511"/>
                  </a:cubicBezTo>
                  <a:cubicBezTo>
                    <a:pt x="446" y="494"/>
                    <a:pt x="545" y="365"/>
                    <a:pt x="527" y="225"/>
                  </a:cubicBezTo>
                  <a:cubicBezTo>
                    <a:pt x="511" y="96"/>
                    <a:pt x="400" y="1"/>
                    <a:pt x="27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55"/>
            <p:cNvSpPr/>
            <p:nvPr/>
          </p:nvSpPr>
          <p:spPr>
            <a:xfrm>
              <a:off x="2362775" y="5268575"/>
              <a:ext cx="16150" cy="12850"/>
            </a:xfrm>
            <a:custGeom>
              <a:rect b="b" l="l" r="r" t="t"/>
              <a:pathLst>
                <a:path extrusionOk="0" h="514" w="646">
                  <a:moveTo>
                    <a:pt x="319" y="1"/>
                  </a:moveTo>
                  <a:cubicBezTo>
                    <a:pt x="135" y="1"/>
                    <a:pt x="0" y="203"/>
                    <a:pt x="97" y="380"/>
                  </a:cubicBezTo>
                  <a:cubicBezTo>
                    <a:pt x="142" y="461"/>
                    <a:pt x="228" y="513"/>
                    <a:pt x="321" y="513"/>
                  </a:cubicBezTo>
                  <a:lnTo>
                    <a:pt x="321" y="514"/>
                  </a:lnTo>
                  <a:cubicBezTo>
                    <a:pt x="364" y="513"/>
                    <a:pt x="406" y="503"/>
                    <a:pt x="444" y="483"/>
                  </a:cubicBezTo>
                  <a:cubicBezTo>
                    <a:pt x="645" y="374"/>
                    <a:pt x="613" y="76"/>
                    <a:pt x="394" y="12"/>
                  </a:cubicBezTo>
                  <a:cubicBezTo>
                    <a:pt x="368" y="4"/>
                    <a:pt x="343" y="1"/>
                    <a:pt x="3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55"/>
            <p:cNvSpPr/>
            <p:nvPr/>
          </p:nvSpPr>
          <p:spPr>
            <a:xfrm>
              <a:off x="2309325" y="5221350"/>
              <a:ext cx="14450" cy="12750"/>
            </a:xfrm>
            <a:custGeom>
              <a:rect b="b" l="l" r="r" t="t"/>
              <a:pathLst>
                <a:path extrusionOk="0" h="510" w="578">
                  <a:moveTo>
                    <a:pt x="290" y="1"/>
                  </a:moveTo>
                  <a:cubicBezTo>
                    <a:pt x="188" y="1"/>
                    <a:pt x="91" y="62"/>
                    <a:pt x="51" y="163"/>
                  </a:cubicBezTo>
                  <a:cubicBezTo>
                    <a:pt x="1" y="296"/>
                    <a:pt x="68" y="444"/>
                    <a:pt x="202" y="495"/>
                  </a:cubicBezTo>
                  <a:cubicBezTo>
                    <a:pt x="230" y="504"/>
                    <a:pt x="261" y="509"/>
                    <a:pt x="292" y="509"/>
                  </a:cubicBezTo>
                  <a:cubicBezTo>
                    <a:pt x="293" y="509"/>
                    <a:pt x="294" y="509"/>
                    <a:pt x="295" y="509"/>
                  </a:cubicBezTo>
                  <a:cubicBezTo>
                    <a:pt x="400" y="509"/>
                    <a:pt x="495" y="444"/>
                    <a:pt x="532" y="346"/>
                  </a:cubicBezTo>
                  <a:lnTo>
                    <a:pt x="532" y="344"/>
                  </a:lnTo>
                  <a:cubicBezTo>
                    <a:pt x="578" y="211"/>
                    <a:pt x="510" y="66"/>
                    <a:pt x="380" y="17"/>
                  </a:cubicBezTo>
                  <a:cubicBezTo>
                    <a:pt x="351" y="6"/>
                    <a:pt x="320" y="1"/>
                    <a:pt x="2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55"/>
            <p:cNvSpPr/>
            <p:nvPr/>
          </p:nvSpPr>
          <p:spPr>
            <a:xfrm>
              <a:off x="2519150" y="5241150"/>
              <a:ext cx="25" cy="76925"/>
            </a:xfrm>
            <a:custGeom>
              <a:rect b="b" l="l" r="r" t="t"/>
              <a:pathLst>
                <a:path extrusionOk="0" fill="none" h="3077" w="1">
                  <a:moveTo>
                    <a:pt x="0" y="1"/>
                  </a:moveTo>
                  <a:lnTo>
                    <a:pt x="0" y="3076"/>
                  </a:lnTo>
                </a:path>
              </a:pathLst>
            </a:custGeom>
            <a:noFill/>
            <a:ln cap="flat" cmpd="sng" w="9525">
              <a:solidFill>
                <a:schemeClr val="accent2"/>
              </a:solidFill>
              <a:prstDash val="solid"/>
              <a:miter lim="122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55"/>
            <p:cNvSpPr/>
            <p:nvPr/>
          </p:nvSpPr>
          <p:spPr>
            <a:xfrm>
              <a:off x="2480750" y="5145100"/>
              <a:ext cx="25650" cy="72425"/>
            </a:xfrm>
            <a:custGeom>
              <a:rect b="b" l="l" r="r" t="t"/>
              <a:pathLst>
                <a:path extrusionOk="0" h="2897" w="1026">
                  <a:moveTo>
                    <a:pt x="1026" y="0"/>
                  </a:moveTo>
                  <a:cubicBezTo>
                    <a:pt x="411" y="217"/>
                    <a:pt x="1" y="797"/>
                    <a:pt x="1" y="1448"/>
                  </a:cubicBezTo>
                  <a:cubicBezTo>
                    <a:pt x="1" y="2100"/>
                    <a:pt x="411" y="2680"/>
                    <a:pt x="1026" y="2896"/>
                  </a:cubicBezTo>
                  <a:lnTo>
                    <a:pt x="102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55"/>
            <p:cNvSpPr/>
            <p:nvPr/>
          </p:nvSpPr>
          <p:spPr>
            <a:xfrm>
              <a:off x="2532000" y="5145100"/>
              <a:ext cx="25625" cy="72425"/>
            </a:xfrm>
            <a:custGeom>
              <a:rect b="b" l="l" r="r" t="t"/>
              <a:pathLst>
                <a:path extrusionOk="0" h="2897" w="1025">
                  <a:moveTo>
                    <a:pt x="1" y="0"/>
                  </a:moveTo>
                  <a:lnTo>
                    <a:pt x="1" y="2896"/>
                  </a:lnTo>
                  <a:cubicBezTo>
                    <a:pt x="614" y="2680"/>
                    <a:pt x="1024" y="2100"/>
                    <a:pt x="1024" y="1448"/>
                  </a:cubicBezTo>
                  <a:cubicBezTo>
                    <a:pt x="1024" y="797"/>
                    <a:pt x="614" y="217"/>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55"/>
            <p:cNvSpPr/>
            <p:nvPr/>
          </p:nvSpPr>
          <p:spPr>
            <a:xfrm>
              <a:off x="2487150" y="5106650"/>
              <a:ext cx="64075" cy="140950"/>
            </a:xfrm>
            <a:custGeom>
              <a:rect b="b" l="l" r="r" t="t"/>
              <a:pathLst>
                <a:path extrusionOk="0" h="5638" w="2563">
                  <a:moveTo>
                    <a:pt x="1620" y="0"/>
                  </a:moveTo>
                  <a:cubicBezTo>
                    <a:pt x="1619" y="0"/>
                    <a:pt x="1619" y="0"/>
                    <a:pt x="1618" y="0"/>
                  </a:cubicBezTo>
                  <a:lnTo>
                    <a:pt x="944" y="0"/>
                  </a:lnTo>
                  <a:cubicBezTo>
                    <a:pt x="847" y="0"/>
                    <a:pt x="769" y="79"/>
                    <a:pt x="770" y="176"/>
                  </a:cubicBezTo>
                  <a:lnTo>
                    <a:pt x="770" y="226"/>
                  </a:lnTo>
                  <a:cubicBezTo>
                    <a:pt x="769" y="384"/>
                    <a:pt x="640" y="513"/>
                    <a:pt x="481" y="513"/>
                  </a:cubicBezTo>
                  <a:lnTo>
                    <a:pt x="195" y="513"/>
                  </a:lnTo>
                  <a:cubicBezTo>
                    <a:pt x="87" y="513"/>
                    <a:pt x="0" y="599"/>
                    <a:pt x="0" y="707"/>
                  </a:cubicBezTo>
                  <a:lnTo>
                    <a:pt x="0" y="1088"/>
                  </a:lnTo>
                  <a:cubicBezTo>
                    <a:pt x="0" y="1194"/>
                    <a:pt x="86" y="1280"/>
                    <a:pt x="193" y="1280"/>
                  </a:cubicBezTo>
                  <a:cubicBezTo>
                    <a:pt x="194" y="1280"/>
                    <a:pt x="195" y="1280"/>
                    <a:pt x="195" y="1280"/>
                  </a:cubicBezTo>
                  <a:lnTo>
                    <a:pt x="481" y="1280"/>
                  </a:lnTo>
                  <a:cubicBezTo>
                    <a:pt x="641" y="1281"/>
                    <a:pt x="770" y="1410"/>
                    <a:pt x="770" y="1569"/>
                  </a:cubicBezTo>
                  <a:lnTo>
                    <a:pt x="770" y="5476"/>
                  </a:lnTo>
                  <a:cubicBezTo>
                    <a:pt x="770" y="5565"/>
                    <a:pt x="842" y="5637"/>
                    <a:pt x="931" y="5637"/>
                  </a:cubicBezTo>
                  <a:lnTo>
                    <a:pt x="1633" y="5637"/>
                  </a:lnTo>
                  <a:cubicBezTo>
                    <a:pt x="1722" y="5637"/>
                    <a:pt x="1793" y="5565"/>
                    <a:pt x="1795" y="5476"/>
                  </a:cubicBezTo>
                  <a:lnTo>
                    <a:pt x="1795" y="1569"/>
                  </a:lnTo>
                  <a:cubicBezTo>
                    <a:pt x="1793" y="1409"/>
                    <a:pt x="1922" y="1280"/>
                    <a:pt x="2082" y="1280"/>
                  </a:cubicBezTo>
                  <a:lnTo>
                    <a:pt x="2369" y="1280"/>
                  </a:lnTo>
                  <a:cubicBezTo>
                    <a:pt x="2370" y="1280"/>
                    <a:pt x="2370" y="1280"/>
                    <a:pt x="2371" y="1280"/>
                  </a:cubicBezTo>
                  <a:cubicBezTo>
                    <a:pt x="2477" y="1280"/>
                    <a:pt x="2563" y="1194"/>
                    <a:pt x="2562" y="1088"/>
                  </a:cubicBezTo>
                  <a:lnTo>
                    <a:pt x="2562" y="706"/>
                  </a:lnTo>
                  <a:cubicBezTo>
                    <a:pt x="2562" y="599"/>
                    <a:pt x="2476" y="513"/>
                    <a:pt x="2369" y="513"/>
                  </a:cubicBezTo>
                  <a:lnTo>
                    <a:pt x="2082" y="513"/>
                  </a:lnTo>
                  <a:cubicBezTo>
                    <a:pt x="1922" y="513"/>
                    <a:pt x="1793" y="384"/>
                    <a:pt x="1795" y="225"/>
                  </a:cubicBezTo>
                  <a:lnTo>
                    <a:pt x="1795" y="176"/>
                  </a:lnTo>
                  <a:cubicBezTo>
                    <a:pt x="1795" y="79"/>
                    <a:pt x="1716" y="0"/>
                    <a:pt x="162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55"/>
            <p:cNvSpPr/>
            <p:nvPr/>
          </p:nvSpPr>
          <p:spPr>
            <a:xfrm>
              <a:off x="2499975" y="5305250"/>
              <a:ext cx="62175" cy="51300"/>
            </a:xfrm>
            <a:custGeom>
              <a:rect b="b" l="l" r="r" t="t"/>
              <a:pathLst>
                <a:path extrusionOk="0" h="2052" w="2487">
                  <a:moveTo>
                    <a:pt x="0" y="1"/>
                  </a:moveTo>
                  <a:lnTo>
                    <a:pt x="0" y="2051"/>
                  </a:lnTo>
                  <a:lnTo>
                    <a:pt x="1538" y="2051"/>
                  </a:lnTo>
                  <a:lnTo>
                    <a:pt x="1538" y="1131"/>
                  </a:lnTo>
                  <a:lnTo>
                    <a:pt x="2125" y="1719"/>
                  </a:lnTo>
                  <a:lnTo>
                    <a:pt x="2487" y="1357"/>
                  </a:lnTo>
                  <a:lnTo>
                    <a:pt x="1538" y="407"/>
                  </a:lnTo>
                  <a:lnTo>
                    <a:pt x="153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55"/>
            <p:cNvSpPr/>
            <p:nvPr/>
          </p:nvSpPr>
          <p:spPr>
            <a:xfrm>
              <a:off x="2512800" y="5414150"/>
              <a:ext cx="51225" cy="25650"/>
            </a:xfrm>
            <a:custGeom>
              <a:rect b="b" l="l" r="r" t="t"/>
              <a:pathLst>
                <a:path extrusionOk="0" h="1026" w="2049">
                  <a:moveTo>
                    <a:pt x="0" y="0"/>
                  </a:moveTo>
                  <a:lnTo>
                    <a:pt x="0" y="1025"/>
                  </a:lnTo>
                  <a:lnTo>
                    <a:pt x="2049" y="1025"/>
                  </a:lnTo>
                  <a:lnTo>
                    <a:pt x="204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57" name="Google Shape;2857;p55"/>
          <p:cNvGrpSpPr/>
          <p:nvPr/>
        </p:nvGrpSpPr>
        <p:grpSpPr>
          <a:xfrm>
            <a:off x="2477393" y="4232175"/>
            <a:ext cx="368375" cy="367400"/>
            <a:chOff x="2744825" y="5072750"/>
            <a:chExt cx="368375" cy="367400"/>
          </a:xfrm>
        </p:grpSpPr>
        <p:sp>
          <p:nvSpPr>
            <p:cNvPr id="2858" name="Google Shape;2858;p55"/>
            <p:cNvSpPr/>
            <p:nvPr/>
          </p:nvSpPr>
          <p:spPr>
            <a:xfrm>
              <a:off x="2774825" y="5337625"/>
              <a:ext cx="72500" cy="72500"/>
            </a:xfrm>
            <a:custGeom>
              <a:rect b="b" l="l" r="r" t="t"/>
              <a:pathLst>
                <a:path extrusionOk="0" h="2900" w="2900">
                  <a:moveTo>
                    <a:pt x="1450" y="0"/>
                  </a:moveTo>
                  <a:lnTo>
                    <a:pt x="1" y="1451"/>
                  </a:lnTo>
                  <a:lnTo>
                    <a:pt x="1450" y="2899"/>
                  </a:lnTo>
                  <a:lnTo>
                    <a:pt x="2899" y="1451"/>
                  </a:lnTo>
                  <a:lnTo>
                    <a:pt x="145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55"/>
            <p:cNvSpPr/>
            <p:nvPr/>
          </p:nvSpPr>
          <p:spPr>
            <a:xfrm>
              <a:off x="2744825" y="5378425"/>
              <a:ext cx="61725" cy="61725"/>
            </a:xfrm>
            <a:custGeom>
              <a:rect b="b" l="l" r="r" t="t"/>
              <a:pathLst>
                <a:path extrusionOk="0" h="2469" w="2469">
                  <a:moveTo>
                    <a:pt x="1381" y="1"/>
                  </a:moveTo>
                  <a:lnTo>
                    <a:pt x="0" y="1382"/>
                  </a:lnTo>
                  <a:lnTo>
                    <a:pt x="1088" y="2469"/>
                  </a:lnTo>
                  <a:lnTo>
                    <a:pt x="2468" y="1088"/>
                  </a:lnTo>
                  <a:lnTo>
                    <a:pt x="138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55"/>
            <p:cNvSpPr/>
            <p:nvPr/>
          </p:nvSpPr>
          <p:spPr>
            <a:xfrm>
              <a:off x="2815575" y="5072750"/>
              <a:ext cx="297625" cy="296625"/>
            </a:xfrm>
            <a:custGeom>
              <a:rect b="b" l="l" r="r" t="t"/>
              <a:pathLst>
                <a:path extrusionOk="0" h="11865" w="11905">
                  <a:moveTo>
                    <a:pt x="10944" y="1"/>
                  </a:moveTo>
                  <a:cubicBezTo>
                    <a:pt x="10841" y="1"/>
                    <a:pt x="10738" y="40"/>
                    <a:pt x="10660" y="118"/>
                  </a:cubicBezTo>
                  <a:lnTo>
                    <a:pt x="0" y="10777"/>
                  </a:lnTo>
                  <a:lnTo>
                    <a:pt x="1088" y="11864"/>
                  </a:lnTo>
                  <a:lnTo>
                    <a:pt x="3734" y="9218"/>
                  </a:lnTo>
                  <a:lnTo>
                    <a:pt x="3576" y="9059"/>
                  </a:lnTo>
                  <a:lnTo>
                    <a:pt x="3576" y="8546"/>
                  </a:lnTo>
                  <a:lnTo>
                    <a:pt x="3832" y="8289"/>
                  </a:lnTo>
                  <a:lnTo>
                    <a:pt x="4345" y="8289"/>
                  </a:lnTo>
                  <a:lnTo>
                    <a:pt x="4505" y="8449"/>
                  </a:lnTo>
                  <a:lnTo>
                    <a:pt x="5016" y="7937"/>
                  </a:lnTo>
                  <a:lnTo>
                    <a:pt x="4857" y="7778"/>
                  </a:lnTo>
                  <a:lnTo>
                    <a:pt x="4857" y="7264"/>
                  </a:lnTo>
                  <a:lnTo>
                    <a:pt x="5113" y="7008"/>
                  </a:lnTo>
                  <a:lnTo>
                    <a:pt x="5626" y="7008"/>
                  </a:lnTo>
                  <a:lnTo>
                    <a:pt x="5786" y="7168"/>
                  </a:lnTo>
                  <a:lnTo>
                    <a:pt x="6298" y="6656"/>
                  </a:lnTo>
                  <a:lnTo>
                    <a:pt x="6138" y="6496"/>
                  </a:lnTo>
                  <a:lnTo>
                    <a:pt x="6138" y="5983"/>
                  </a:lnTo>
                  <a:lnTo>
                    <a:pt x="6395" y="5727"/>
                  </a:lnTo>
                  <a:lnTo>
                    <a:pt x="6908" y="5727"/>
                  </a:lnTo>
                  <a:lnTo>
                    <a:pt x="7067" y="5886"/>
                  </a:lnTo>
                  <a:lnTo>
                    <a:pt x="7578" y="5374"/>
                  </a:lnTo>
                  <a:lnTo>
                    <a:pt x="7420" y="5215"/>
                  </a:lnTo>
                  <a:lnTo>
                    <a:pt x="7420" y="4702"/>
                  </a:lnTo>
                  <a:lnTo>
                    <a:pt x="7676" y="4445"/>
                  </a:lnTo>
                  <a:lnTo>
                    <a:pt x="8189" y="4445"/>
                  </a:lnTo>
                  <a:lnTo>
                    <a:pt x="8347" y="4605"/>
                  </a:lnTo>
                  <a:lnTo>
                    <a:pt x="8859" y="4093"/>
                  </a:lnTo>
                  <a:lnTo>
                    <a:pt x="8701" y="3934"/>
                  </a:lnTo>
                  <a:lnTo>
                    <a:pt x="8701" y="3421"/>
                  </a:lnTo>
                  <a:lnTo>
                    <a:pt x="8957" y="3164"/>
                  </a:lnTo>
                  <a:lnTo>
                    <a:pt x="9470" y="3164"/>
                  </a:lnTo>
                  <a:lnTo>
                    <a:pt x="9629" y="3324"/>
                  </a:lnTo>
                  <a:lnTo>
                    <a:pt x="11747" y="1205"/>
                  </a:lnTo>
                  <a:cubicBezTo>
                    <a:pt x="11904" y="1048"/>
                    <a:pt x="11904" y="793"/>
                    <a:pt x="11747" y="636"/>
                  </a:cubicBezTo>
                  <a:lnTo>
                    <a:pt x="11229" y="118"/>
                  </a:lnTo>
                  <a:cubicBezTo>
                    <a:pt x="11151" y="40"/>
                    <a:pt x="11048" y="1"/>
                    <a:pt x="1094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55"/>
            <p:cNvSpPr/>
            <p:nvPr/>
          </p:nvSpPr>
          <p:spPr>
            <a:xfrm>
              <a:off x="2824225" y="5302400"/>
              <a:ext cx="60475" cy="57675"/>
            </a:xfrm>
            <a:custGeom>
              <a:rect b="b" l="l" r="r" t="t"/>
              <a:pathLst>
                <a:path extrusionOk="0" h="2307" w="2419">
                  <a:moveTo>
                    <a:pt x="283" y="1"/>
                  </a:moveTo>
                  <a:cubicBezTo>
                    <a:pt x="217" y="1"/>
                    <a:pt x="152" y="26"/>
                    <a:pt x="101" y="75"/>
                  </a:cubicBezTo>
                  <a:cubicBezTo>
                    <a:pt x="1" y="176"/>
                    <a:pt x="1" y="338"/>
                    <a:pt x="101" y="439"/>
                  </a:cubicBezTo>
                  <a:lnTo>
                    <a:pt x="1896" y="2232"/>
                  </a:lnTo>
                  <a:cubicBezTo>
                    <a:pt x="1943" y="2280"/>
                    <a:pt x="2010" y="2307"/>
                    <a:pt x="2077" y="2307"/>
                  </a:cubicBezTo>
                  <a:cubicBezTo>
                    <a:pt x="2304" y="2307"/>
                    <a:pt x="2418" y="2032"/>
                    <a:pt x="2258" y="1871"/>
                  </a:cubicBezTo>
                  <a:lnTo>
                    <a:pt x="464" y="75"/>
                  </a:lnTo>
                  <a:cubicBezTo>
                    <a:pt x="414" y="26"/>
                    <a:pt x="349" y="1"/>
                    <a:pt x="2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55"/>
            <p:cNvSpPr/>
            <p:nvPr/>
          </p:nvSpPr>
          <p:spPr>
            <a:xfrm>
              <a:off x="2843500" y="5283200"/>
              <a:ext cx="60425" cy="57675"/>
            </a:xfrm>
            <a:custGeom>
              <a:rect b="b" l="l" r="r" t="t"/>
              <a:pathLst>
                <a:path extrusionOk="0" h="2307" w="2417">
                  <a:moveTo>
                    <a:pt x="281" y="0"/>
                  </a:moveTo>
                  <a:cubicBezTo>
                    <a:pt x="216" y="0"/>
                    <a:pt x="151" y="25"/>
                    <a:pt x="101" y="75"/>
                  </a:cubicBezTo>
                  <a:cubicBezTo>
                    <a:pt x="0" y="176"/>
                    <a:pt x="0" y="338"/>
                    <a:pt x="101" y="437"/>
                  </a:cubicBezTo>
                  <a:lnTo>
                    <a:pt x="1893" y="2231"/>
                  </a:lnTo>
                  <a:cubicBezTo>
                    <a:pt x="1941" y="2279"/>
                    <a:pt x="2007" y="2306"/>
                    <a:pt x="2074" y="2306"/>
                  </a:cubicBezTo>
                  <a:cubicBezTo>
                    <a:pt x="2303" y="2306"/>
                    <a:pt x="2417" y="2030"/>
                    <a:pt x="2256" y="1868"/>
                  </a:cubicBezTo>
                  <a:lnTo>
                    <a:pt x="462" y="75"/>
                  </a:lnTo>
                  <a:cubicBezTo>
                    <a:pt x="412" y="25"/>
                    <a:pt x="347" y="0"/>
                    <a:pt x="28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55"/>
            <p:cNvSpPr/>
            <p:nvPr/>
          </p:nvSpPr>
          <p:spPr>
            <a:xfrm>
              <a:off x="3056550" y="5099000"/>
              <a:ext cx="54975" cy="52875"/>
            </a:xfrm>
            <a:custGeom>
              <a:rect b="b" l="l" r="r" t="t"/>
              <a:pathLst>
                <a:path extrusionOk="0" h="2115" w="2199">
                  <a:moveTo>
                    <a:pt x="1003" y="1"/>
                  </a:moveTo>
                  <a:cubicBezTo>
                    <a:pt x="938" y="1"/>
                    <a:pt x="873" y="26"/>
                    <a:pt x="823" y="75"/>
                  </a:cubicBezTo>
                  <a:cubicBezTo>
                    <a:pt x="721" y="176"/>
                    <a:pt x="722" y="341"/>
                    <a:pt x="826" y="440"/>
                  </a:cubicBezTo>
                  <a:lnTo>
                    <a:pt x="1551" y="1165"/>
                  </a:lnTo>
                  <a:cubicBezTo>
                    <a:pt x="1652" y="1265"/>
                    <a:pt x="1652" y="1428"/>
                    <a:pt x="1551" y="1527"/>
                  </a:cubicBezTo>
                  <a:cubicBezTo>
                    <a:pt x="1501" y="1578"/>
                    <a:pt x="1435" y="1603"/>
                    <a:pt x="1369" y="1603"/>
                  </a:cubicBezTo>
                  <a:cubicBezTo>
                    <a:pt x="1304" y="1603"/>
                    <a:pt x="1238" y="1578"/>
                    <a:pt x="1188" y="1527"/>
                  </a:cubicBezTo>
                  <a:lnTo>
                    <a:pt x="463" y="803"/>
                  </a:lnTo>
                  <a:cubicBezTo>
                    <a:pt x="414" y="753"/>
                    <a:pt x="348" y="728"/>
                    <a:pt x="282" y="728"/>
                  </a:cubicBezTo>
                  <a:cubicBezTo>
                    <a:pt x="216" y="728"/>
                    <a:pt x="151" y="752"/>
                    <a:pt x="101" y="802"/>
                  </a:cubicBezTo>
                  <a:cubicBezTo>
                    <a:pt x="1" y="903"/>
                    <a:pt x="1" y="1065"/>
                    <a:pt x="100" y="1165"/>
                  </a:cubicBezTo>
                  <a:lnTo>
                    <a:pt x="826" y="1891"/>
                  </a:lnTo>
                  <a:cubicBezTo>
                    <a:pt x="968" y="2033"/>
                    <a:pt x="1163" y="2114"/>
                    <a:pt x="1365" y="2114"/>
                  </a:cubicBezTo>
                  <a:cubicBezTo>
                    <a:pt x="1366" y="2114"/>
                    <a:pt x="1368" y="2114"/>
                    <a:pt x="1369" y="2114"/>
                  </a:cubicBezTo>
                  <a:cubicBezTo>
                    <a:pt x="1370" y="2114"/>
                    <a:pt x="1371" y="2114"/>
                    <a:pt x="1372" y="2114"/>
                  </a:cubicBezTo>
                  <a:cubicBezTo>
                    <a:pt x="1682" y="2114"/>
                    <a:pt x="1961" y="1928"/>
                    <a:pt x="2080" y="1641"/>
                  </a:cubicBezTo>
                  <a:cubicBezTo>
                    <a:pt x="2199" y="1353"/>
                    <a:pt x="2133" y="1023"/>
                    <a:pt x="1912" y="803"/>
                  </a:cubicBezTo>
                  <a:lnTo>
                    <a:pt x="1188" y="79"/>
                  </a:lnTo>
                  <a:cubicBezTo>
                    <a:pt x="1137" y="27"/>
                    <a:pt x="1070" y="1"/>
                    <a:pt x="100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55"/>
            <p:cNvSpPr/>
            <p:nvPr/>
          </p:nvSpPr>
          <p:spPr>
            <a:xfrm>
              <a:off x="2885125" y="5132650"/>
              <a:ext cx="135825" cy="134575"/>
            </a:xfrm>
            <a:custGeom>
              <a:rect b="b" l="l" r="r" t="t"/>
              <a:pathLst>
                <a:path extrusionOk="0" h="5383" w="5433">
                  <a:moveTo>
                    <a:pt x="4126" y="0"/>
                  </a:moveTo>
                  <a:cubicBezTo>
                    <a:pt x="4060" y="0"/>
                    <a:pt x="3994" y="25"/>
                    <a:pt x="3944" y="76"/>
                  </a:cubicBezTo>
                  <a:lnTo>
                    <a:pt x="100" y="3920"/>
                  </a:lnTo>
                  <a:cubicBezTo>
                    <a:pt x="1" y="4019"/>
                    <a:pt x="1" y="4181"/>
                    <a:pt x="100" y="4281"/>
                  </a:cubicBezTo>
                  <a:lnTo>
                    <a:pt x="1125" y="5307"/>
                  </a:lnTo>
                  <a:cubicBezTo>
                    <a:pt x="1175" y="5357"/>
                    <a:pt x="1241" y="5382"/>
                    <a:pt x="1307" y="5382"/>
                  </a:cubicBezTo>
                  <a:cubicBezTo>
                    <a:pt x="1372" y="5382"/>
                    <a:pt x="1438" y="5357"/>
                    <a:pt x="1488" y="5307"/>
                  </a:cubicBezTo>
                  <a:cubicBezTo>
                    <a:pt x="1589" y="5206"/>
                    <a:pt x="1589" y="5044"/>
                    <a:pt x="1488" y="4945"/>
                  </a:cubicBezTo>
                  <a:lnTo>
                    <a:pt x="644" y="4100"/>
                  </a:lnTo>
                  <a:lnTo>
                    <a:pt x="4126" y="618"/>
                  </a:lnTo>
                  <a:lnTo>
                    <a:pt x="4970" y="1461"/>
                  </a:lnTo>
                  <a:cubicBezTo>
                    <a:pt x="5020" y="1512"/>
                    <a:pt x="5086" y="1537"/>
                    <a:pt x="5151" y="1537"/>
                  </a:cubicBezTo>
                  <a:cubicBezTo>
                    <a:pt x="5217" y="1537"/>
                    <a:pt x="5283" y="1512"/>
                    <a:pt x="5332" y="1461"/>
                  </a:cubicBezTo>
                  <a:cubicBezTo>
                    <a:pt x="5433" y="1361"/>
                    <a:pt x="5433" y="1199"/>
                    <a:pt x="5333" y="1098"/>
                  </a:cubicBezTo>
                  <a:lnTo>
                    <a:pt x="5333" y="1098"/>
                  </a:lnTo>
                  <a:lnTo>
                    <a:pt x="5332" y="1101"/>
                  </a:lnTo>
                  <a:lnTo>
                    <a:pt x="4306" y="76"/>
                  </a:lnTo>
                  <a:cubicBezTo>
                    <a:pt x="4256" y="25"/>
                    <a:pt x="4191" y="0"/>
                    <a:pt x="412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55"/>
            <p:cNvSpPr/>
            <p:nvPr/>
          </p:nvSpPr>
          <p:spPr>
            <a:xfrm>
              <a:off x="3033075" y="5151850"/>
              <a:ext cx="25650" cy="25625"/>
            </a:xfrm>
            <a:custGeom>
              <a:rect b="b" l="l" r="r" t="t"/>
              <a:pathLst>
                <a:path extrusionOk="0" h="1025" w="1026">
                  <a:moveTo>
                    <a:pt x="257" y="0"/>
                  </a:moveTo>
                  <a:lnTo>
                    <a:pt x="1" y="257"/>
                  </a:lnTo>
                  <a:lnTo>
                    <a:pt x="1" y="771"/>
                  </a:lnTo>
                  <a:lnTo>
                    <a:pt x="257" y="1025"/>
                  </a:lnTo>
                  <a:lnTo>
                    <a:pt x="770" y="1025"/>
                  </a:lnTo>
                  <a:lnTo>
                    <a:pt x="1026" y="771"/>
                  </a:lnTo>
                  <a:lnTo>
                    <a:pt x="1026" y="257"/>
                  </a:lnTo>
                  <a:lnTo>
                    <a:pt x="77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55"/>
            <p:cNvSpPr/>
            <p:nvPr/>
          </p:nvSpPr>
          <p:spPr>
            <a:xfrm>
              <a:off x="3001050" y="5183875"/>
              <a:ext cx="25650" cy="25650"/>
            </a:xfrm>
            <a:custGeom>
              <a:rect b="b" l="l" r="r" t="t"/>
              <a:pathLst>
                <a:path extrusionOk="0" h="1026" w="1026">
                  <a:moveTo>
                    <a:pt x="257" y="0"/>
                  </a:moveTo>
                  <a:lnTo>
                    <a:pt x="1" y="257"/>
                  </a:lnTo>
                  <a:lnTo>
                    <a:pt x="1" y="771"/>
                  </a:lnTo>
                  <a:lnTo>
                    <a:pt x="257" y="1025"/>
                  </a:lnTo>
                  <a:lnTo>
                    <a:pt x="770" y="1025"/>
                  </a:lnTo>
                  <a:lnTo>
                    <a:pt x="1025" y="771"/>
                  </a:lnTo>
                  <a:lnTo>
                    <a:pt x="1025" y="257"/>
                  </a:lnTo>
                  <a:lnTo>
                    <a:pt x="77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55"/>
            <p:cNvSpPr/>
            <p:nvPr/>
          </p:nvSpPr>
          <p:spPr>
            <a:xfrm>
              <a:off x="2969025" y="5215900"/>
              <a:ext cx="25650" cy="25650"/>
            </a:xfrm>
            <a:custGeom>
              <a:rect b="b" l="l" r="r" t="t"/>
              <a:pathLst>
                <a:path extrusionOk="0" h="1026" w="1026">
                  <a:moveTo>
                    <a:pt x="257" y="1"/>
                  </a:moveTo>
                  <a:lnTo>
                    <a:pt x="0" y="257"/>
                  </a:lnTo>
                  <a:lnTo>
                    <a:pt x="0" y="770"/>
                  </a:lnTo>
                  <a:lnTo>
                    <a:pt x="257" y="1025"/>
                  </a:lnTo>
                  <a:lnTo>
                    <a:pt x="770" y="1025"/>
                  </a:lnTo>
                  <a:lnTo>
                    <a:pt x="1025" y="770"/>
                  </a:lnTo>
                  <a:lnTo>
                    <a:pt x="1025" y="257"/>
                  </a:lnTo>
                  <a:lnTo>
                    <a:pt x="77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55"/>
            <p:cNvSpPr/>
            <p:nvPr/>
          </p:nvSpPr>
          <p:spPr>
            <a:xfrm>
              <a:off x="2937025" y="5247975"/>
              <a:ext cx="25600" cy="25650"/>
            </a:xfrm>
            <a:custGeom>
              <a:rect b="b" l="l" r="r" t="t"/>
              <a:pathLst>
                <a:path extrusionOk="0" h="1026" w="1024">
                  <a:moveTo>
                    <a:pt x="255" y="0"/>
                  </a:moveTo>
                  <a:lnTo>
                    <a:pt x="0" y="255"/>
                  </a:lnTo>
                  <a:lnTo>
                    <a:pt x="0" y="769"/>
                  </a:lnTo>
                  <a:lnTo>
                    <a:pt x="257" y="1024"/>
                  </a:lnTo>
                  <a:lnTo>
                    <a:pt x="768" y="1025"/>
                  </a:lnTo>
                  <a:lnTo>
                    <a:pt x="1024" y="770"/>
                  </a:lnTo>
                  <a:lnTo>
                    <a:pt x="1024" y="257"/>
                  </a:lnTo>
                  <a:lnTo>
                    <a:pt x="76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55"/>
            <p:cNvSpPr/>
            <p:nvPr/>
          </p:nvSpPr>
          <p:spPr>
            <a:xfrm>
              <a:off x="2904950" y="5279975"/>
              <a:ext cx="25650" cy="25650"/>
            </a:xfrm>
            <a:custGeom>
              <a:rect b="b" l="l" r="r" t="t"/>
              <a:pathLst>
                <a:path extrusionOk="0" h="1026" w="1026">
                  <a:moveTo>
                    <a:pt x="257" y="0"/>
                  </a:moveTo>
                  <a:lnTo>
                    <a:pt x="1" y="257"/>
                  </a:lnTo>
                  <a:lnTo>
                    <a:pt x="1" y="770"/>
                  </a:lnTo>
                  <a:lnTo>
                    <a:pt x="257" y="1025"/>
                  </a:lnTo>
                  <a:lnTo>
                    <a:pt x="770" y="1025"/>
                  </a:lnTo>
                  <a:lnTo>
                    <a:pt x="1025" y="770"/>
                  </a:lnTo>
                  <a:lnTo>
                    <a:pt x="1025" y="257"/>
                  </a:lnTo>
                  <a:lnTo>
                    <a:pt x="77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70" name="Google Shape;2870;p55"/>
          <p:cNvGrpSpPr/>
          <p:nvPr/>
        </p:nvGrpSpPr>
        <p:grpSpPr>
          <a:xfrm>
            <a:off x="3213146" y="4230088"/>
            <a:ext cx="358750" cy="371575"/>
            <a:chOff x="3233975" y="5047425"/>
            <a:chExt cx="358750" cy="371575"/>
          </a:xfrm>
        </p:grpSpPr>
        <p:sp>
          <p:nvSpPr>
            <p:cNvPr id="2871" name="Google Shape;2871;p55"/>
            <p:cNvSpPr/>
            <p:nvPr/>
          </p:nvSpPr>
          <p:spPr>
            <a:xfrm>
              <a:off x="3362075" y="5361300"/>
              <a:ext cx="230650" cy="38475"/>
            </a:xfrm>
            <a:custGeom>
              <a:rect b="b" l="l" r="r" t="t"/>
              <a:pathLst>
                <a:path extrusionOk="0" h="1539" w="9226">
                  <a:moveTo>
                    <a:pt x="0" y="1"/>
                  </a:moveTo>
                  <a:lnTo>
                    <a:pt x="0" y="1539"/>
                  </a:lnTo>
                  <a:lnTo>
                    <a:pt x="9226" y="1539"/>
                  </a:lnTo>
                  <a:lnTo>
                    <a:pt x="922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55"/>
            <p:cNvSpPr/>
            <p:nvPr/>
          </p:nvSpPr>
          <p:spPr>
            <a:xfrm>
              <a:off x="3368500" y="5303650"/>
              <a:ext cx="217825" cy="38475"/>
            </a:xfrm>
            <a:custGeom>
              <a:rect b="b" l="l" r="r" t="t"/>
              <a:pathLst>
                <a:path extrusionOk="0" h="1539" w="8713">
                  <a:moveTo>
                    <a:pt x="1" y="1"/>
                  </a:moveTo>
                  <a:lnTo>
                    <a:pt x="1" y="1539"/>
                  </a:lnTo>
                  <a:lnTo>
                    <a:pt x="8712" y="1539"/>
                  </a:lnTo>
                  <a:lnTo>
                    <a:pt x="871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55"/>
            <p:cNvSpPr/>
            <p:nvPr/>
          </p:nvSpPr>
          <p:spPr>
            <a:xfrm>
              <a:off x="3374925" y="5246000"/>
              <a:ext cx="204975" cy="38475"/>
            </a:xfrm>
            <a:custGeom>
              <a:rect b="b" l="l" r="r" t="t"/>
              <a:pathLst>
                <a:path extrusionOk="0" h="1539" w="8199">
                  <a:moveTo>
                    <a:pt x="0" y="1"/>
                  </a:moveTo>
                  <a:lnTo>
                    <a:pt x="0" y="1538"/>
                  </a:lnTo>
                  <a:lnTo>
                    <a:pt x="8199" y="1538"/>
                  </a:lnTo>
                  <a:lnTo>
                    <a:pt x="819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55"/>
            <p:cNvSpPr/>
            <p:nvPr/>
          </p:nvSpPr>
          <p:spPr>
            <a:xfrm>
              <a:off x="3381275" y="5188375"/>
              <a:ext cx="192225" cy="38450"/>
            </a:xfrm>
            <a:custGeom>
              <a:rect b="b" l="l" r="r" t="t"/>
              <a:pathLst>
                <a:path extrusionOk="0" h="1538" w="7689">
                  <a:moveTo>
                    <a:pt x="0" y="1"/>
                  </a:moveTo>
                  <a:lnTo>
                    <a:pt x="0" y="1537"/>
                  </a:lnTo>
                  <a:lnTo>
                    <a:pt x="7688" y="1537"/>
                  </a:lnTo>
                  <a:lnTo>
                    <a:pt x="768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55"/>
            <p:cNvSpPr/>
            <p:nvPr/>
          </p:nvSpPr>
          <p:spPr>
            <a:xfrm>
              <a:off x="3387675" y="5130675"/>
              <a:ext cx="179450" cy="38450"/>
            </a:xfrm>
            <a:custGeom>
              <a:rect b="b" l="l" r="r" t="t"/>
              <a:pathLst>
                <a:path extrusionOk="0" h="1538" w="7178">
                  <a:moveTo>
                    <a:pt x="1" y="0"/>
                  </a:moveTo>
                  <a:lnTo>
                    <a:pt x="1" y="1538"/>
                  </a:lnTo>
                  <a:lnTo>
                    <a:pt x="7177" y="1538"/>
                  </a:lnTo>
                  <a:lnTo>
                    <a:pt x="717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55"/>
            <p:cNvSpPr/>
            <p:nvPr/>
          </p:nvSpPr>
          <p:spPr>
            <a:xfrm>
              <a:off x="3394100" y="5073050"/>
              <a:ext cx="166600" cy="38475"/>
            </a:xfrm>
            <a:custGeom>
              <a:rect b="b" l="l" r="r" t="t"/>
              <a:pathLst>
                <a:path extrusionOk="0" h="1539" w="6664">
                  <a:moveTo>
                    <a:pt x="0" y="0"/>
                  </a:moveTo>
                  <a:lnTo>
                    <a:pt x="0" y="1538"/>
                  </a:lnTo>
                  <a:lnTo>
                    <a:pt x="6664" y="1538"/>
                  </a:lnTo>
                  <a:lnTo>
                    <a:pt x="666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55"/>
            <p:cNvSpPr/>
            <p:nvPr/>
          </p:nvSpPr>
          <p:spPr>
            <a:xfrm>
              <a:off x="3528225" y="5226775"/>
              <a:ext cx="20550" cy="19250"/>
            </a:xfrm>
            <a:custGeom>
              <a:rect b="b" l="l" r="r" t="t"/>
              <a:pathLst>
                <a:path extrusionOk="0" h="770" w="822">
                  <a:moveTo>
                    <a:pt x="0" y="0"/>
                  </a:moveTo>
                  <a:lnTo>
                    <a:pt x="53" y="770"/>
                  </a:lnTo>
                  <a:lnTo>
                    <a:pt x="821" y="770"/>
                  </a:lnTo>
                  <a:lnTo>
                    <a:pt x="76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55"/>
            <p:cNvSpPr/>
            <p:nvPr/>
          </p:nvSpPr>
          <p:spPr>
            <a:xfrm>
              <a:off x="3520275" y="5111500"/>
              <a:ext cx="20550" cy="19200"/>
            </a:xfrm>
            <a:custGeom>
              <a:rect b="b" l="l" r="r" t="t"/>
              <a:pathLst>
                <a:path extrusionOk="0" h="768" w="822">
                  <a:moveTo>
                    <a:pt x="0" y="0"/>
                  </a:moveTo>
                  <a:lnTo>
                    <a:pt x="53" y="767"/>
                  </a:lnTo>
                  <a:lnTo>
                    <a:pt x="821" y="767"/>
                  </a:lnTo>
                  <a:lnTo>
                    <a:pt x="76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55"/>
            <p:cNvSpPr/>
            <p:nvPr/>
          </p:nvSpPr>
          <p:spPr>
            <a:xfrm>
              <a:off x="3532200" y="5284450"/>
              <a:ext cx="20550" cy="19225"/>
            </a:xfrm>
            <a:custGeom>
              <a:rect b="b" l="l" r="r" t="t"/>
              <a:pathLst>
                <a:path extrusionOk="0" h="769" w="822">
                  <a:moveTo>
                    <a:pt x="1" y="0"/>
                  </a:moveTo>
                  <a:lnTo>
                    <a:pt x="52" y="769"/>
                  </a:lnTo>
                  <a:lnTo>
                    <a:pt x="822" y="769"/>
                  </a:lnTo>
                  <a:lnTo>
                    <a:pt x="76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55"/>
            <p:cNvSpPr/>
            <p:nvPr/>
          </p:nvSpPr>
          <p:spPr>
            <a:xfrm>
              <a:off x="3524200" y="5169100"/>
              <a:ext cx="20575" cy="19300"/>
            </a:xfrm>
            <a:custGeom>
              <a:rect b="b" l="l" r="r" t="t"/>
              <a:pathLst>
                <a:path extrusionOk="0" h="772" w="823">
                  <a:moveTo>
                    <a:pt x="0" y="1"/>
                  </a:moveTo>
                  <a:lnTo>
                    <a:pt x="54" y="772"/>
                  </a:lnTo>
                  <a:lnTo>
                    <a:pt x="823" y="772"/>
                  </a:lnTo>
                  <a:lnTo>
                    <a:pt x="77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55"/>
            <p:cNvSpPr/>
            <p:nvPr/>
          </p:nvSpPr>
          <p:spPr>
            <a:xfrm>
              <a:off x="3540125" y="5399750"/>
              <a:ext cx="20575" cy="19250"/>
            </a:xfrm>
            <a:custGeom>
              <a:rect b="b" l="l" r="r" t="t"/>
              <a:pathLst>
                <a:path extrusionOk="0" h="770" w="823">
                  <a:moveTo>
                    <a:pt x="0" y="1"/>
                  </a:moveTo>
                  <a:lnTo>
                    <a:pt x="53" y="769"/>
                  </a:lnTo>
                  <a:lnTo>
                    <a:pt x="823" y="769"/>
                  </a:lnTo>
                  <a:lnTo>
                    <a:pt x="77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55"/>
            <p:cNvSpPr/>
            <p:nvPr/>
          </p:nvSpPr>
          <p:spPr>
            <a:xfrm>
              <a:off x="3515825" y="5047425"/>
              <a:ext cx="21000" cy="25650"/>
            </a:xfrm>
            <a:custGeom>
              <a:rect b="b" l="l" r="r" t="t"/>
              <a:pathLst>
                <a:path extrusionOk="0" h="1026" w="840">
                  <a:moveTo>
                    <a:pt x="0" y="0"/>
                  </a:moveTo>
                  <a:lnTo>
                    <a:pt x="71" y="1025"/>
                  </a:lnTo>
                  <a:lnTo>
                    <a:pt x="840" y="1025"/>
                  </a:lnTo>
                  <a:lnTo>
                    <a:pt x="77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55"/>
            <p:cNvSpPr/>
            <p:nvPr/>
          </p:nvSpPr>
          <p:spPr>
            <a:xfrm>
              <a:off x="3536150" y="5342100"/>
              <a:ext cx="20600" cy="19225"/>
            </a:xfrm>
            <a:custGeom>
              <a:rect b="b" l="l" r="r" t="t"/>
              <a:pathLst>
                <a:path extrusionOk="0" h="769" w="824">
                  <a:moveTo>
                    <a:pt x="1" y="1"/>
                  </a:moveTo>
                  <a:lnTo>
                    <a:pt x="54" y="769"/>
                  </a:lnTo>
                  <a:lnTo>
                    <a:pt x="823" y="769"/>
                  </a:lnTo>
                  <a:lnTo>
                    <a:pt x="76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55"/>
            <p:cNvSpPr/>
            <p:nvPr/>
          </p:nvSpPr>
          <p:spPr>
            <a:xfrm>
              <a:off x="3406025" y="5226775"/>
              <a:ext cx="20600" cy="19250"/>
            </a:xfrm>
            <a:custGeom>
              <a:rect b="b" l="l" r="r" t="t"/>
              <a:pathLst>
                <a:path extrusionOk="0" h="770" w="824">
                  <a:moveTo>
                    <a:pt x="55" y="0"/>
                  </a:moveTo>
                  <a:lnTo>
                    <a:pt x="1" y="770"/>
                  </a:lnTo>
                  <a:lnTo>
                    <a:pt x="770" y="770"/>
                  </a:lnTo>
                  <a:lnTo>
                    <a:pt x="82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55"/>
            <p:cNvSpPr/>
            <p:nvPr/>
          </p:nvSpPr>
          <p:spPr>
            <a:xfrm>
              <a:off x="3410025" y="5169100"/>
              <a:ext cx="20550" cy="19300"/>
            </a:xfrm>
            <a:custGeom>
              <a:rect b="b" l="l" r="r" t="t"/>
              <a:pathLst>
                <a:path extrusionOk="0" h="772" w="822">
                  <a:moveTo>
                    <a:pt x="53" y="1"/>
                  </a:moveTo>
                  <a:lnTo>
                    <a:pt x="0" y="772"/>
                  </a:lnTo>
                  <a:lnTo>
                    <a:pt x="770" y="772"/>
                  </a:lnTo>
                  <a:lnTo>
                    <a:pt x="82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55"/>
            <p:cNvSpPr/>
            <p:nvPr/>
          </p:nvSpPr>
          <p:spPr>
            <a:xfrm>
              <a:off x="3413975" y="5111500"/>
              <a:ext cx="20600" cy="19200"/>
            </a:xfrm>
            <a:custGeom>
              <a:rect b="b" l="l" r="r" t="t"/>
              <a:pathLst>
                <a:path extrusionOk="0" h="768" w="824">
                  <a:moveTo>
                    <a:pt x="55" y="0"/>
                  </a:moveTo>
                  <a:lnTo>
                    <a:pt x="1" y="767"/>
                  </a:lnTo>
                  <a:lnTo>
                    <a:pt x="770" y="767"/>
                  </a:lnTo>
                  <a:lnTo>
                    <a:pt x="82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55"/>
            <p:cNvSpPr/>
            <p:nvPr/>
          </p:nvSpPr>
          <p:spPr>
            <a:xfrm>
              <a:off x="3402050" y="5284450"/>
              <a:ext cx="20575" cy="19225"/>
            </a:xfrm>
            <a:custGeom>
              <a:rect b="b" l="l" r="r" t="t"/>
              <a:pathLst>
                <a:path extrusionOk="0" h="769" w="823">
                  <a:moveTo>
                    <a:pt x="54" y="0"/>
                  </a:moveTo>
                  <a:lnTo>
                    <a:pt x="0" y="769"/>
                  </a:lnTo>
                  <a:lnTo>
                    <a:pt x="771" y="769"/>
                  </a:lnTo>
                  <a:lnTo>
                    <a:pt x="82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55"/>
            <p:cNvSpPr/>
            <p:nvPr/>
          </p:nvSpPr>
          <p:spPr>
            <a:xfrm>
              <a:off x="3398100" y="5342100"/>
              <a:ext cx="20575" cy="19225"/>
            </a:xfrm>
            <a:custGeom>
              <a:rect b="b" l="l" r="r" t="t"/>
              <a:pathLst>
                <a:path extrusionOk="0" h="769" w="823">
                  <a:moveTo>
                    <a:pt x="54" y="1"/>
                  </a:moveTo>
                  <a:lnTo>
                    <a:pt x="0" y="769"/>
                  </a:lnTo>
                  <a:lnTo>
                    <a:pt x="770" y="769"/>
                  </a:lnTo>
                  <a:lnTo>
                    <a:pt x="82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55"/>
            <p:cNvSpPr/>
            <p:nvPr/>
          </p:nvSpPr>
          <p:spPr>
            <a:xfrm>
              <a:off x="3394125" y="5399750"/>
              <a:ext cx="20550" cy="19250"/>
            </a:xfrm>
            <a:custGeom>
              <a:rect b="b" l="l" r="r" t="t"/>
              <a:pathLst>
                <a:path extrusionOk="0" h="770" w="822">
                  <a:moveTo>
                    <a:pt x="52" y="1"/>
                  </a:moveTo>
                  <a:lnTo>
                    <a:pt x="1" y="769"/>
                  </a:lnTo>
                  <a:lnTo>
                    <a:pt x="768" y="769"/>
                  </a:lnTo>
                  <a:lnTo>
                    <a:pt x="82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55"/>
            <p:cNvSpPr/>
            <p:nvPr/>
          </p:nvSpPr>
          <p:spPr>
            <a:xfrm>
              <a:off x="3417975" y="5047425"/>
              <a:ext cx="21000" cy="25650"/>
            </a:xfrm>
            <a:custGeom>
              <a:rect b="b" l="l" r="r" t="t"/>
              <a:pathLst>
                <a:path extrusionOk="0" h="1026" w="840">
                  <a:moveTo>
                    <a:pt x="70" y="0"/>
                  </a:moveTo>
                  <a:lnTo>
                    <a:pt x="0" y="1025"/>
                  </a:lnTo>
                  <a:lnTo>
                    <a:pt x="769" y="1025"/>
                  </a:lnTo>
                  <a:lnTo>
                    <a:pt x="84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55"/>
            <p:cNvSpPr/>
            <p:nvPr/>
          </p:nvSpPr>
          <p:spPr>
            <a:xfrm>
              <a:off x="3417575" y="5085875"/>
              <a:ext cx="15025" cy="12850"/>
            </a:xfrm>
            <a:custGeom>
              <a:rect b="b" l="l" r="r" t="t"/>
              <a:pathLst>
                <a:path extrusionOk="0" h="514" w="601">
                  <a:moveTo>
                    <a:pt x="346" y="0"/>
                  </a:moveTo>
                  <a:cubicBezTo>
                    <a:pt x="346" y="0"/>
                    <a:pt x="345" y="0"/>
                    <a:pt x="344" y="0"/>
                  </a:cubicBezTo>
                  <a:cubicBezTo>
                    <a:pt x="115" y="0"/>
                    <a:pt x="0" y="276"/>
                    <a:pt x="161" y="438"/>
                  </a:cubicBezTo>
                  <a:cubicBezTo>
                    <a:pt x="213" y="490"/>
                    <a:pt x="278" y="514"/>
                    <a:pt x="341" y="514"/>
                  </a:cubicBezTo>
                  <a:cubicBezTo>
                    <a:pt x="473" y="514"/>
                    <a:pt x="600" y="411"/>
                    <a:pt x="601" y="257"/>
                  </a:cubicBezTo>
                  <a:cubicBezTo>
                    <a:pt x="601" y="115"/>
                    <a:pt x="486" y="0"/>
                    <a:pt x="34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55"/>
            <p:cNvSpPr/>
            <p:nvPr/>
          </p:nvSpPr>
          <p:spPr>
            <a:xfrm>
              <a:off x="3411150" y="5143525"/>
              <a:ext cx="15050" cy="12850"/>
            </a:xfrm>
            <a:custGeom>
              <a:rect b="b" l="l" r="r" t="t"/>
              <a:pathLst>
                <a:path extrusionOk="0" h="514" w="602">
                  <a:moveTo>
                    <a:pt x="343" y="0"/>
                  </a:moveTo>
                  <a:cubicBezTo>
                    <a:pt x="115" y="0"/>
                    <a:pt x="1" y="277"/>
                    <a:pt x="163" y="437"/>
                  </a:cubicBezTo>
                  <a:cubicBezTo>
                    <a:pt x="215" y="490"/>
                    <a:pt x="279" y="513"/>
                    <a:pt x="343" y="513"/>
                  </a:cubicBezTo>
                  <a:cubicBezTo>
                    <a:pt x="474" y="513"/>
                    <a:pt x="601" y="411"/>
                    <a:pt x="601" y="257"/>
                  </a:cubicBezTo>
                  <a:cubicBezTo>
                    <a:pt x="600" y="115"/>
                    <a:pt x="486" y="0"/>
                    <a:pt x="34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55"/>
            <p:cNvSpPr/>
            <p:nvPr/>
          </p:nvSpPr>
          <p:spPr>
            <a:xfrm>
              <a:off x="3404800" y="5201150"/>
              <a:ext cx="14975" cy="12825"/>
            </a:xfrm>
            <a:custGeom>
              <a:rect b="b" l="l" r="r" t="t"/>
              <a:pathLst>
                <a:path extrusionOk="0" h="513" w="599">
                  <a:moveTo>
                    <a:pt x="341" y="0"/>
                  </a:moveTo>
                  <a:cubicBezTo>
                    <a:pt x="114" y="2"/>
                    <a:pt x="1" y="276"/>
                    <a:pt x="162" y="437"/>
                  </a:cubicBezTo>
                  <a:cubicBezTo>
                    <a:pt x="214" y="489"/>
                    <a:pt x="278" y="513"/>
                    <a:pt x="341" y="513"/>
                  </a:cubicBezTo>
                  <a:cubicBezTo>
                    <a:pt x="472" y="513"/>
                    <a:pt x="597" y="411"/>
                    <a:pt x="597" y="257"/>
                  </a:cubicBezTo>
                  <a:cubicBezTo>
                    <a:pt x="599" y="116"/>
                    <a:pt x="483" y="0"/>
                    <a:pt x="34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55"/>
            <p:cNvSpPr/>
            <p:nvPr/>
          </p:nvSpPr>
          <p:spPr>
            <a:xfrm>
              <a:off x="3404800" y="5258800"/>
              <a:ext cx="14975" cy="12825"/>
            </a:xfrm>
            <a:custGeom>
              <a:rect b="b" l="l" r="r" t="t"/>
              <a:pathLst>
                <a:path extrusionOk="0" h="513" w="599">
                  <a:moveTo>
                    <a:pt x="341" y="0"/>
                  </a:moveTo>
                  <a:cubicBezTo>
                    <a:pt x="114" y="2"/>
                    <a:pt x="1" y="277"/>
                    <a:pt x="162" y="437"/>
                  </a:cubicBezTo>
                  <a:cubicBezTo>
                    <a:pt x="214" y="489"/>
                    <a:pt x="278" y="513"/>
                    <a:pt x="341" y="513"/>
                  </a:cubicBezTo>
                  <a:cubicBezTo>
                    <a:pt x="472" y="513"/>
                    <a:pt x="597" y="411"/>
                    <a:pt x="597" y="257"/>
                  </a:cubicBezTo>
                  <a:cubicBezTo>
                    <a:pt x="599" y="116"/>
                    <a:pt x="483" y="0"/>
                    <a:pt x="34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55"/>
            <p:cNvSpPr/>
            <p:nvPr/>
          </p:nvSpPr>
          <p:spPr>
            <a:xfrm>
              <a:off x="3532900" y="5258800"/>
              <a:ext cx="14975" cy="12825"/>
            </a:xfrm>
            <a:custGeom>
              <a:rect b="b" l="l" r="r" t="t"/>
              <a:pathLst>
                <a:path extrusionOk="0" h="513" w="599">
                  <a:moveTo>
                    <a:pt x="342" y="0"/>
                  </a:moveTo>
                  <a:cubicBezTo>
                    <a:pt x="115" y="2"/>
                    <a:pt x="1" y="277"/>
                    <a:pt x="162" y="437"/>
                  </a:cubicBezTo>
                  <a:cubicBezTo>
                    <a:pt x="214" y="489"/>
                    <a:pt x="279" y="513"/>
                    <a:pt x="342" y="513"/>
                  </a:cubicBezTo>
                  <a:cubicBezTo>
                    <a:pt x="473" y="513"/>
                    <a:pt x="599" y="411"/>
                    <a:pt x="599" y="257"/>
                  </a:cubicBezTo>
                  <a:cubicBezTo>
                    <a:pt x="599" y="116"/>
                    <a:pt x="484" y="0"/>
                    <a:pt x="34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55"/>
            <p:cNvSpPr/>
            <p:nvPr/>
          </p:nvSpPr>
          <p:spPr>
            <a:xfrm>
              <a:off x="3539250" y="5316475"/>
              <a:ext cx="15050" cy="12900"/>
            </a:xfrm>
            <a:custGeom>
              <a:rect b="b" l="l" r="r" t="t"/>
              <a:pathLst>
                <a:path extrusionOk="0" h="516" w="602">
                  <a:moveTo>
                    <a:pt x="345" y="1"/>
                  </a:moveTo>
                  <a:cubicBezTo>
                    <a:pt x="116" y="1"/>
                    <a:pt x="1" y="278"/>
                    <a:pt x="164" y="440"/>
                  </a:cubicBezTo>
                  <a:cubicBezTo>
                    <a:pt x="216" y="492"/>
                    <a:pt x="280" y="515"/>
                    <a:pt x="343" y="515"/>
                  </a:cubicBezTo>
                  <a:cubicBezTo>
                    <a:pt x="475" y="515"/>
                    <a:pt x="602" y="412"/>
                    <a:pt x="601" y="256"/>
                  </a:cubicBezTo>
                  <a:cubicBezTo>
                    <a:pt x="601" y="115"/>
                    <a:pt x="486" y="1"/>
                    <a:pt x="34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55"/>
            <p:cNvSpPr/>
            <p:nvPr/>
          </p:nvSpPr>
          <p:spPr>
            <a:xfrm>
              <a:off x="3398375" y="5316475"/>
              <a:ext cx="14975" cy="12850"/>
            </a:xfrm>
            <a:custGeom>
              <a:rect b="b" l="l" r="r" t="t"/>
              <a:pathLst>
                <a:path extrusionOk="0" h="514" w="599">
                  <a:moveTo>
                    <a:pt x="344" y="1"/>
                  </a:moveTo>
                  <a:cubicBezTo>
                    <a:pt x="114" y="1"/>
                    <a:pt x="0" y="277"/>
                    <a:pt x="161" y="438"/>
                  </a:cubicBezTo>
                  <a:cubicBezTo>
                    <a:pt x="213" y="490"/>
                    <a:pt x="277" y="513"/>
                    <a:pt x="340" y="513"/>
                  </a:cubicBezTo>
                  <a:cubicBezTo>
                    <a:pt x="472" y="513"/>
                    <a:pt x="599" y="411"/>
                    <a:pt x="598" y="256"/>
                  </a:cubicBezTo>
                  <a:cubicBezTo>
                    <a:pt x="599" y="115"/>
                    <a:pt x="484" y="1"/>
                    <a:pt x="34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55"/>
            <p:cNvSpPr/>
            <p:nvPr/>
          </p:nvSpPr>
          <p:spPr>
            <a:xfrm>
              <a:off x="3398375" y="5374125"/>
              <a:ext cx="14975" cy="12850"/>
            </a:xfrm>
            <a:custGeom>
              <a:rect b="b" l="l" r="r" t="t"/>
              <a:pathLst>
                <a:path extrusionOk="0" h="514" w="599">
                  <a:moveTo>
                    <a:pt x="344" y="1"/>
                  </a:moveTo>
                  <a:cubicBezTo>
                    <a:pt x="115" y="1"/>
                    <a:pt x="0" y="276"/>
                    <a:pt x="161" y="438"/>
                  </a:cubicBezTo>
                  <a:cubicBezTo>
                    <a:pt x="213" y="490"/>
                    <a:pt x="277" y="514"/>
                    <a:pt x="340" y="514"/>
                  </a:cubicBezTo>
                  <a:cubicBezTo>
                    <a:pt x="472" y="514"/>
                    <a:pt x="598" y="412"/>
                    <a:pt x="598" y="257"/>
                  </a:cubicBezTo>
                  <a:cubicBezTo>
                    <a:pt x="599" y="116"/>
                    <a:pt x="485" y="1"/>
                    <a:pt x="34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55"/>
            <p:cNvSpPr/>
            <p:nvPr/>
          </p:nvSpPr>
          <p:spPr>
            <a:xfrm>
              <a:off x="3539250" y="5374125"/>
              <a:ext cx="15075" cy="12900"/>
            </a:xfrm>
            <a:custGeom>
              <a:rect b="b" l="l" r="r" t="t"/>
              <a:pathLst>
                <a:path extrusionOk="0" h="516" w="603">
                  <a:moveTo>
                    <a:pt x="345" y="1"/>
                  </a:moveTo>
                  <a:cubicBezTo>
                    <a:pt x="116" y="1"/>
                    <a:pt x="1" y="277"/>
                    <a:pt x="163" y="439"/>
                  </a:cubicBezTo>
                  <a:cubicBezTo>
                    <a:pt x="215" y="492"/>
                    <a:pt x="280" y="515"/>
                    <a:pt x="343" y="515"/>
                  </a:cubicBezTo>
                  <a:cubicBezTo>
                    <a:pt x="475" y="515"/>
                    <a:pt x="601" y="413"/>
                    <a:pt x="601" y="257"/>
                  </a:cubicBezTo>
                  <a:cubicBezTo>
                    <a:pt x="602" y="116"/>
                    <a:pt x="487" y="1"/>
                    <a:pt x="34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55"/>
            <p:cNvSpPr/>
            <p:nvPr/>
          </p:nvSpPr>
          <p:spPr>
            <a:xfrm>
              <a:off x="3532900" y="5201150"/>
              <a:ext cx="14975" cy="12825"/>
            </a:xfrm>
            <a:custGeom>
              <a:rect b="b" l="l" r="r" t="t"/>
              <a:pathLst>
                <a:path extrusionOk="0" h="513" w="599">
                  <a:moveTo>
                    <a:pt x="342" y="0"/>
                  </a:moveTo>
                  <a:cubicBezTo>
                    <a:pt x="115" y="2"/>
                    <a:pt x="1" y="276"/>
                    <a:pt x="162" y="437"/>
                  </a:cubicBezTo>
                  <a:cubicBezTo>
                    <a:pt x="214" y="489"/>
                    <a:pt x="279" y="513"/>
                    <a:pt x="342" y="513"/>
                  </a:cubicBezTo>
                  <a:cubicBezTo>
                    <a:pt x="473" y="513"/>
                    <a:pt x="599" y="411"/>
                    <a:pt x="599" y="257"/>
                  </a:cubicBezTo>
                  <a:cubicBezTo>
                    <a:pt x="599" y="116"/>
                    <a:pt x="484" y="0"/>
                    <a:pt x="34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55"/>
            <p:cNvSpPr/>
            <p:nvPr/>
          </p:nvSpPr>
          <p:spPr>
            <a:xfrm>
              <a:off x="3526500" y="5143525"/>
              <a:ext cx="15000" cy="12800"/>
            </a:xfrm>
            <a:custGeom>
              <a:rect b="b" l="l" r="r" t="t"/>
              <a:pathLst>
                <a:path extrusionOk="0" h="512" w="600">
                  <a:moveTo>
                    <a:pt x="342" y="0"/>
                  </a:moveTo>
                  <a:cubicBezTo>
                    <a:pt x="115" y="0"/>
                    <a:pt x="1" y="274"/>
                    <a:pt x="161" y="436"/>
                  </a:cubicBezTo>
                  <a:cubicBezTo>
                    <a:pt x="213" y="488"/>
                    <a:pt x="278" y="512"/>
                    <a:pt x="341" y="512"/>
                  </a:cubicBezTo>
                  <a:cubicBezTo>
                    <a:pt x="472" y="512"/>
                    <a:pt x="598" y="410"/>
                    <a:pt x="599" y="257"/>
                  </a:cubicBezTo>
                  <a:cubicBezTo>
                    <a:pt x="599" y="115"/>
                    <a:pt x="485" y="0"/>
                    <a:pt x="344" y="0"/>
                  </a:cubicBezTo>
                  <a:cubicBezTo>
                    <a:pt x="343" y="0"/>
                    <a:pt x="343" y="0"/>
                    <a:pt x="34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55"/>
            <p:cNvSpPr/>
            <p:nvPr/>
          </p:nvSpPr>
          <p:spPr>
            <a:xfrm>
              <a:off x="3520075" y="5085875"/>
              <a:ext cx="15025" cy="12850"/>
            </a:xfrm>
            <a:custGeom>
              <a:rect b="b" l="l" r="r" t="t"/>
              <a:pathLst>
                <a:path extrusionOk="0" h="514" w="601">
                  <a:moveTo>
                    <a:pt x="346" y="0"/>
                  </a:moveTo>
                  <a:cubicBezTo>
                    <a:pt x="345" y="0"/>
                    <a:pt x="344" y="0"/>
                    <a:pt x="343" y="0"/>
                  </a:cubicBezTo>
                  <a:cubicBezTo>
                    <a:pt x="115" y="0"/>
                    <a:pt x="1" y="276"/>
                    <a:pt x="162" y="438"/>
                  </a:cubicBezTo>
                  <a:cubicBezTo>
                    <a:pt x="214" y="490"/>
                    <a:pt x="278" y="514"/>
                    <a:pt x="341" y="514"/>
                  </a:cubicBezTo>
                  <a:cubicBezTo>
                    <a:pt x="473" y="514"/>
                    <a:pt x="600" y="411"/>
                    <a:pt x="600" y="257"/>
                  </a:cubicBezTo>
                  <a:cubicBezTo>
                    <a:pt x="601" y="115"/>
                    <a:pt x="487" y="0"/>
                    <a:pt x="34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55"/>
            <p:cNvSpPr/>
            <p:nvPr/>
          </p:nvSpPr>
          <p:spPr>
            <a:xfrm>
              <a:off x="3233975" y="5047425"/>
              <a:ext cx="38450" cy="358750"/>
            </a:xfrm>
            <a:custGeom>
              <a:rect b="b" l="l" r="r" t="t"/>
              <a:pathLst>
                <a:path extrusionOk="0" h="14350" w="1538">
                  <a:moveTo>
                    <a:pt x="513" y="0"/>
                  </a:moveTo>
                  <a:cubicBezTo>
                    <a:pt x="444" y="0"/>
                    <a:pt x="379" y="27"/>
                    <a:pt x="331" y="75"/>
                  </a:cubicBezTo>
                  <a:lnTo>
                    <a:pt x="75" y="332"/>
                  </a:lnTo>
                  <a:cubicBezTo>
                    <a:pt x="27" y="380"/>
                    <a:pt x="0" y="445"/>
                    <a:pt x="0" y="513"/>
                  </a:cubicBezTo>
                  <a:lnTo>
                    <a:pt x="0" y="1538"/>
                  </a:lnTo>
                  <a:cubicBezTo>
                    <a:pt x="0" y="1606"/>
                    <a:pt x="27" y="1671"/>
                    <a:pt x="75" y="1719"/>
                  </a:cubicBezTo>
                  <a:lnTo>
                    <a:pt x="331" y="1974"/>
                  </a:lnTo>
                  <a:cubicBezTo>
                    <a:pt x="379" y="2023"/>
                    <a:pt x="444" y="2050"/>
                    <a:pt x="513" y="2050"/>
                  </a:cubicBezTo>
                  <a:lnTo>
                    <a:pt x="513" y="14094"/>
                  </a:lnTo>
                  <a:cubicBezTo>
                    <a:pt x="513" y="14235"/>
                    <a:pt x="627" y="14349"/>
                    <a:pt x="768" y="14349"/>
                  </a:cubicBezTo>
                  <a:cubicBezTo>
                    <a:pt x="910" y="14349"/>
                    <a:pt x="1025" y="14235"/>
                    <a:pt x="1025" y="14094"/>
                  </a:cubicBezTo>
                  <a:lnTo>
                    <a:pt x="1025" y="2049"/>
                  </a:lnTo>
                  <a:cubicBezTo>
                    <a:pt x="1026" y="2049"/>
                    <a:pt x="1028" y="2049"/>
                    <a:pt x="1029" y="2049"/>
                  </a:cubicBezTo>
                  <a:cubicBezTo>
                    <a:pt x="1095" y="2049"/>
                    <a:pt x="1159" y="2022"/>
                    <a:pt x="1207" y="1974"/>
                  </a:cubicBezTo>
                  <a:lnTo>
                    <a:pt x="1462" y="1719"/>
                  </a:lnTo>
                  <a:cubicBezTo>
                    <a:pt x="1510" y="1671"/>
                    <a:pt x="1537" y="1606"/>
                    <a:pt x="1538" y="1538"/>
                  </a:cubicBezTo>
                  <a:lnTo>
                    <a:pt x="1538" y="513"/>
                  </a:lnTo>
                  <a:cubicBezTo>
                    <a:pt x="1538" y="445"/>
                    <a:pt x="1511" y="380"/>
                    <a:pt x="1462" y="332"/>
                  </a:cubicBezTo>
                  <a:lnTo>
                    <a:pt x="1207" y="75"/>
                  </a:lnTo>
                  <a:cubicBezTo>
                    <a:pt x="1157" y="27"/>
                    <a:pt x="1092" y="0"/>
                    <a:pt x="102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55"/>
            <p:cNvSpPr/>
            <p:nvPr/>
          </p:nvSpPr>
          <p:spPr>
            <a:xfrm>
              <a:off x="3278800" y="5060350"/>
              <a:ext cx="38475" cy="358650"/>
            </a:xfrm>
            <a:custGeom>
              <a:rect b="b" l="l" r="r" t="t"/>
              <a:pathLst>
                <a:path extrusionOk="0" h="14346" w="1539">
                  <a:moveTo>
                    <a:pt x="770" y="0"/>
                  </a:moveTo>
                  <a:cubicBezTo>
                    <a:pt x="630" y="0"/>
                    <a:pt x="516" y="112"/>
                    <a:pt x="513" y="252"/>
                  </a:cubicBezTo>
                  <a:lnTo>
                    <a:pt x="513" y="12295"/>
                  </a:lnTo>
                  <a:cubicBezTo>
                    <a:pt x="445" y="12295"/>
                    <a:pt x="379" y="12322"/>
                    <a:pt x="332" y="12370"/>
                  </a:cubicBezTo>
                  <a:lnTo>
                    <a:pt x="76" y="12627"/>
                  </a:lnTo>
                  <a:cubicBezTo>
                    <a:pt x="27" y="12675"/>
                    <a:pt x="0" y="12741"/>
                    <a:pt x="1" y="12808"/>
                  </a:cubicBezTo>
                  <a:lnTo>
                    <a:pt x="1" y="13833"/>
                  </a:lnTo>
                  <a:cubicBezTo>
                    <a:pt x="1" y="13902"/>
                    <a:pt x="28" y="13967"/>
                    <a:pt x="76" y="14015"/>
                  </a:cubicBezTo>
                  <a:lnTo>
                    <a:pt x="332" y="14270"/>
                  </a:lnTo>
                  <a:cubicBezTo>
                    <a:pt x="379" y="14318"/>
                    <a:pt x="445" y="14345"/>
                    <a:pt x="513" y="14345"/>
                  </a:cubicBezTo>
                  <a:lnTo>
                    <a:pt x="1026" y="14345"/>
                  </a:lnTo>
                  <a:cubicBezTo>
                    <a:pt x="1094" y="14345"/>
                    <a:pt x="1159" y="14318"/>
                    <a:pt x="1207" y="14270"/>
                  </a:cubicBezTo>
                  <a:lnTo>
                    <a:pt x="1462" y="14015"/>
                  </a:lnTo>
                  <a:cubicBezTo>
                    <a:pt x="1510" y="13967"/>
                    <a:pt x="1537" y="13902"/>
                    <a:pt x="1537" y="13833"/>
                  </a:cubicBezTo>
                  <a:lnTo>
                    <a:pt x="1537" y="12808"/>
                  </a:lnTo>
                  <a:cubicBezTo>
                    <a:pt x="1538" y="12741"/>
                    <a:pt x="1511" y="12675"/>
                    <a:pt x="1462" y="12627"/>
                  </a:cubicBezTo>
                  <a:lnTo>
                    <a:pt x="1207" y="12370"/>
                  </a:lnTo>
                  <a:cubicBezTo>
                    <a:pt x="1159" y="12322"/>
                    <a:pt x="1094" y="12297"/>
                    <a:pt x="1026" y="12295"/>
                  </a:cubicBezTo>
                  <a:lnTo>
                    <a:pt x="1026" y="252"/>
                  </a:lnTo>
                  <a:cubicBezTo>
                    <a:pt x="1023" y="112"/>
                    <a:pt x="908" y="0"/>
                    <a:pt x="77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05" name="Google Shape;2905;p55"/>
          <p:cNvGrpSpPr/>
          <p:nvPr/>
        </p:nvGrpSpPr>
        <p:grpSpPr>
          <a:xfrm>
            <a:off x="3939274" y="4230063"/>
            <a:ext cx="372125" cy="371625"/>
            <a:chOff x="3792250" y="5047875"/>
            <a:chExt cx="372125" cy="371625"/>
          </a:xfrm>
        </p:grpSpPr>
        <p:sp>
          <p:nvSpPr>
            <p:cNvPr id="2906" name="Google Shape;2906;p55"/>
            <p:cNvSpPr/>
            <p:nvPr/>
          </p:nvSpPr>
          <p:spPr>
            <a:xfrm>
              <a:off x="4008550" y="5062500"/>
              <a:ext cx="140475" cy="141175"/>
            </a:xfrm>
            <a:custGeom>
              <a:rect b="b" l="l" r="r" t="t"/>
              <a:pathLst>
                <a:path extrusionOk="0" h="5647" w="5619">
                  <a:moveTo>
                    <a:pt x="1964" y="0"/>
                  </a:moveTo>
                  <a:cubicBezTo>
                    <a:pt x="1964" y="0"/>
                    <a:pt x="1925" y="261"/>
                    <a:pt x="1856" y="639"/>
                  </a:cubicBezTo>
                  <a:cubicBezTo>
                    <a:pt x="1596" y="2040"/>
                    <a:pt x="1010" y="3191"/>
                    <a:pt x="1" y="4199"/>
                  </a:cubicBezTo>
                  <a:lnTo>
                    <a:pt x="725" y="4923"/>
                  </a:lnTo>
                  <a:lnTo>
                    <a:pt x="1451" y="5647"/>
                  </a:lnTo>
                  <a:cubicBezTo>
                    <a:pt x="2458" y="4641"/>
                    <a:pt x="3578" y="4022"/>
                    <a:pt x="4980" y="3763"/>
                  </a:cubicBezTo>
                  <a:cubicBezTo>
                    <a:pt x="5358" y="3693"/>
                    <a:pt x="5618" y="3654"/>
                    <a:pt x="5618" y="3654"/>
                  </a:cubicBezTo>
                  <a:lnTo>
                    <a:pt x="3791" y="1828"/>
                  </a:lnTo>
                  <a:lnTo>
                    <a:pt x="196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55"/>
            <p:cNvSpPr/>
            <p:nvPr/>
          </p:nvSpPr>
          <p:spPr>
            <a:xfrm>
              <a:off x="3792250" y="5333175"/>
              <a:ext cx="87550" cy="86325"/>
            </a:xfrm>
            <a:custGeom>
              <a:rect b="b" l="l" r="r" t="t"/>
              <a:pathLst>
                <a:path extrusionOk="0" h="3453" w="3502">
                  <a:moveTo>
                    <a:pt x="2151" y="0"/>
                  </a:moveTo>
                  <a:cubicBezTo>
                    <a:pt x="2090" y="0"/>
                    <a:pt x="2029" y="28"/>
                    <a:pt x="1988" y="81"/>
                  </a:cubicBezTo>
                  <a:lnTo>
                    <a:pt x="61" y="2291"/>
                  </a:lnTo>
                  <a:cubicBezTo>
                    <a:pt x="0" y="2370"/>
                    <a:pt x="7" y="2485"/>
                    <a:pt x="80" y="2556"/>
                  </a:cubicBezTo>
                  <a:lnTo>
                    <a:pt x="81" y="2556"/>
                  </a:lnTo>
                  <a:lnTo>
                    <a:pt x="918" y="3394"/>
                  </a:lnTo>
                  <a:cubicBezTo>
                    <a:pt x="957" y="3433"/>
                    <a:pt x="1009" y="3453"/>
                    <a:pt x="1061" y="3453"/>
                  </a:cubicBezTo>
                  <a:cubicBezTo>
                    <a:pt x="1104" y="3453"/>
                    <a:pt x="1147" y="3440"/>
                    <a:pt x="1184" y="3412"/>
                  </a:cubicBezTo>
                  <a:lnTo>
                    <a:pt x="3391" y="1484"/>
                  </a:lnTo>
                  <a:cubicBezTo>
                    <a:pt x="3491" y="1411"/>
                    <a:pt x="3502" y="1265"/>
                    <a:pt x="3415" y="1177"/>
                  </a:cubicBezTo>
                  <a:lnTo>
                    <a:pt x="2295" y="61"/>
                  </a:lnTo>
                  <a:cubicBezTo>
                    <a:pt x="2255" y="20"/>
                    <a:pt x="2203" y="0"/>
                    <a:pt x="215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55"/>
            <p:cNvSpPr/>
            <p:nvPr/>
          </p:nvSpPr>
          <p:spPr>
            <a:xfrm>
              <a:off x="4042650" y="5047875"/>
              <a:ext cx="121725" cy="121750"/>
            </a:xfrm>
            <a:custGeom>
              <a:rect b="b" l="l" r="r" t="t"/>
              <a:pathLst>
                <a:path extrusionOk="0" fill="none" h="4870" w="4869">
                  <a:moveTo>
                    <a:pt x="0" y="1"/>
                  </a:moveTo>
                  <a:lnTo>
                    <a:pt x="4869" y="4870"/>
                  </a:lnTo>
                </a:path>
              </a:pathLst>
            </a:custGeom>
            <a:noFill/>
            <a:ln cap="rnd" cmpd="sng" w="9525">
              <a:solidFill>
                <a:schemeClr val="accent2"/>
              </a:solidFill>
              <a:prstDash val="solid"/>
              <a:miter lim="122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55"/>
            <p:cNvSpPr/>
            <p:nvPr/>
          </p:nvSpPr>
          <p:spPr>
            <a:xfrm>
              <a:off x="3845500" y="5167450"/>
              <a:ext cx="199350" cy="199350"/>
            </a:xfrm>
            <a:custGeom>
              <a:rect b="b" l="l" r="r" t="t"/>
              <a:pathLst>
                <a:path extrusionOk="0" h="7974" w="7974">
                  <a:moveTo>
                    <a:pt x="6523" y="1"/>
                  </a:moveTo>
                  <a:lnTo>
                    <a:pt x="1" y="6523"/>
                  </a:lnTo>
                  <a:lnTo>
                    <a:pt x="1450" y="7973"/>
                  </a:lnTo>
                  <a:lnTo>
                    <a:pt x="1821" y="7602"/>
                  </a:lnTo>
                  <a:lnTo>
                    <a:pt x="1737" y="7519"/>
                  </a:lnTo>
                  <a:lnTo>
                    <a:pt x="1737" y="7006"/>
                  </a:lnTo>
                  <a:lnTo>
                    <a:pt x="1994" y="6750"/>
                  </a:lnTo>
                  <a:lnTo>
                    <a:pt x="2506" y="6750"/>
                  </a:lnTo>
                  <a:lnTo>
                    <a:pt x="2589" y="6833"/>
                  </a:lnTo>
                  <a:lnTo>
                    <a:pt x="3101" y="6320"/>
                  </a:lnTo>
                  <a:lnTo>
                    <a:pt x="3019" y="6238"/>
                  </a:lnTo>
                  <a:lnTo>
                    <a:pt x="3019" y="5725"/>
                  </a:lnTo>
                  <a:lnTo>
                    <a:pt x="3275" y="5468"/>
                  </a:lnTo>
                  <a:lnTo>
                    <a:pt x="3787" y="5468"/>
                  </a:lnTo>
                  <a:lnTo>
                    <a:pt x="3870" y="5552"/>
                  </a:lnTo>
                  <a:lnTo>
                    <a:pt x="4382" y="5039"/>
                  </a:lnTo>
                  <a:lnTo>
                    <a:pt x="4300" y="4957"/>
                  </a:lnTo>
                  <a:lnTo>
                    <a:pt x="4300" y="4444"/>
                  </a:lnTo>
                  <a:lnTo>
                    <a:pt x="4555" y="4187"/>
                  </a:lnTo>
                  <a:lnTo>
                    <a:pt x="5067" y="4187"/>
                  </a:lnTo>
                  <a:lnTo>
                    <a:pt x="5152" y="4271"/>
                  </a:lnTo>
                  <a:lnTo>
                    <a:pt x="5664" y="3758"/>
                  </a:lnTo>
                  <a:lnTo>
                    <a:pt x="5580" y="3675"/>
                  </a:lnTo>
                  <a:lnTo>
                    <a:pt x="5580" y="3162"/>
                  </a:lnTo>
                  <a:lnTo>
                    <a:pt x="5837" y="2906"/>
                  </a:lnTo>
                  <a:lnTo>
                    <a:pt x="6348" y="2906"/>
                  </a:lnTo>
                  <a:lnTo>
                    <a:pt x="6433" y="2989"/>
                  </a:lnTo>
                  <a:lnTo>
                    <a:pt x="6945" y="2476"/>
                  </a:lnTo>
                  <a:lnTo>
                    <a:pt x="6861" y="2394"/>
                  </a:lnTo>
                  <a:lnTo>
                    <a:pt x="6861" y="1881"/>
                  </a:lnTo>
                  <a:lnTo>
                    <a:pt x="7118" y="1624"/>
                  </a:lnTo>
                  <a:lnTo>
                    <a:pt x="7630" y="1624"/>
                  </a:lnTo>
                  <a:lnTo>
                    <a:pt x="7714" y="1708"/>
                  </a:lnTo>
                  <a:lnTo>
                    <a:pt x="7973" y="1449"/>
                  </a:lnTo>
                  <a:lnTo>
                    <a:pt x="652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55"/>
            <p:cNvSpPr/>
            <p:nvPr/>
          </p:nvSpPr>
          <p:spPr>
            <a:xfrm>
              <a:off x="3792250" y="5375950"/>
              <a:ext cx="46475" cy="43550"/>
            </a:xfrm>
            <a:custGeom>
              <a:rect b="b" l="l" r="r" t="t"/>
              <a:pathLst>
                <a:path extrusionOk="0" h="1742" w="1859">
                  <a:moveTo>
                    <a:pt x="941" y="0"/>
                  </a:moveTo>
                  <a:cubicBezTo>
                    <a:pt x="712" y="0"/>
                    <a:pt x="484" y="95"/>
                    <a:pt x="320" y="281"/>
                  </a:cubicBezTo>
                  <a:lnTo>
                    <a:pt x="61" y="580"/>
                  </a:lnTo>
                  <a:cubicBezTo>
                    <a:pt x="0" y="659"/>
                    <a:pt x="9" y="774"/>
                    <a:pt x="81" y="845"/>
                  </a:cubicBezTo>
                  <a:lnTo>
                    <a:pt x="918" y="1683"/>
                  </a:lnTo>
                  <a:cubicBezTo>
                    <a:pt x="957" y="1722"/>
                    <a:pt x="1009" y="1742"/>
                    <a:pt x="1061" y="1742"/>
                  </a:cubicBezTo>
                  <a:cubicBezTo>
                    <a:pt x="1104" y="1742"/>
                    <a:pt x="1147" y="1729"/>
                    <a:pt x="1184" y="1701"/>
                  </a:cubicBezTo>
                  <a:lnTo>
                    <a:pt x="1480" y="1442"/>
                  </a:lnTo>
                  <a:cubicBezTo>
                    <a:pt x="1840" y="1129"/>
                    <a:pt x="1858" y="578"/>
                    <a:pt x="1522" y="241"/>
                  </a:cubicBezTo>
                  <a:cubicBezTo>
                    <a:pt x="1361" y="80"/>
                    <a:pt x="1151" y="0"/>
                    <a:pt x="94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55"/>
            <p:cNvSpPr/>
            <p:nvPr/>
          </p:nvSpPr>
          <p:spPr>
            <a:xfrm>
              <a:off x="4017025" y="5208050"/>
              <a:ext cx="25650" cy="25650"/>
            </a:xfrm>
            <a:custGeom>
              <a:rect b="b" l="l" r="r" t="t"/>
              <a:pathLst>
                <a:path extrusionOk="0" h="1026" w="1026">
                  <a:moveTo>
                    <a:pt x="257" y="0"/>
                  </a:moveTo>
                  <a:lnTo>
                    <a:pt x="0" y="257"/>
                  </a:lnTo>
                  <a:lnTo>
                    <a:pt x="0" y="770"/>
                  </a:lnTo>
                  <a:lnTo>
                    <a:pt x="257" y="1025"/>
                  </a:lnTo>
                  <a:lnTo>
                    <a:pt x="769" y="1025"/>
                  </a:lnTo>
                  <a:lnTo>
                    <a:pt x="1025" y="770"/>
                  </a:lnTo>
                  <a:lnTo>
                    <a:pt x="1025" y="257"/>
                  </a:lnTo>
                  <a:lnTo>
                    <a:pt x="76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55"/>
            <p:cNvSpPr/>
            <p:nvPr/>
          </p:nvSpPr>
          <p:spPr>
            <a:xfrm>
              <a:off x="3985000" y="5240075"/>
              <a:ext cx="25625" cy="25650"/>
            </a:xfrm>
            <a:custGeom>
              <a:rect b="b" l="l" r="r" t="t"/>
              <a:pathLst>
                <a:path extrusionOk="0" h="1026" w="1025">
                  <a:moveTo>
                    <a:pt x="257" y="1"/>
                  </a:moveTo>
                  <a:lnTo>
                    <a:pt x="0" y="257"/>
                  </a:lnTo>
                  <a:lnTo>
                    <a:pt x="0" y="770"/>
                  </a:lnTo>
                  <a:lnTo>
                    <a:pt x="257" y="1026"/>
                  </a:lnTo>
                  <a:lnTo>
                    <a:pt x="768" y="1026"/>
                  </a:lnTo>
                  <a:lnTo>
                    <a:pt x="1025" y="770"/>
                  </a:lnTo>
                  <a:lnTo>
                    <a:pt x="1025" y="257"/>
                  </a:lnTo>
                  <a:lnTo>
                    <a:pt x="768"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55"/>
            <p:cNvSpPr/>
            <p:nvPr/>
          </p:nvSpPr>
          <p:spPr>
            <a:xfrm>
              <a:off x="3953000" y="5272125"/>
              <a:ext cx="25600" cy="25625"/>
            </a:xfrm>
            <a:custGeom>
              <a:rect b="b" l="l" r="r" t="t"/>
              <a:pathLst>
                <a:path extrusionOk="0" h="1025" w="1024">
                  <a:moveTo>
                    <a:pt x="255" y="0"/>
                  </a:moveTo>
                  <a:lnTo>
                    <a:pt x="0" y="257"/>
                  </a:lnTo>
                  <a:lnTo>
                    <a:pt x="0" y="770"/>
                  </a:lnTo>
                  <a:lnTo>
                    <a:pt x="257" y="1025"/>
                  </a:lnTo>
                  <a:lnTo>
                    <a:pt x="767" y="1025"/>
                  </a:lnTo>
                  <a:lnTo>
                    <a:pt x="1024" y="770"/>
                  </a:lnTo>
                  <a:lnTo>
                    <a:pt x="1024" y="257"/>
                  </a:lnTo>
                  <a:lnTo>
                    <a:pt x="76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55"/>
            <p:cNvSpPr/>
            <p:nvPr/>
          </p:nvSpPr>
          <p:spPr>
            <a:xfrm>
              <a:off x="3920950" y="5304150"/>
              <a:ext cx="25625" cy="25650"/>
            </a:xfrm>
            <a:custGeom>
              <a:rect b="b" l="l" r="r" t="t"/>
              <a:pathLst>
                <a:path extrusionOk="0" h="1026" w="1025">
                  <a:moveTo>
                    <a:pt x="257" y="0"/>
                  </a:moveTo>
                  <a:lnTo>
                    <a:pt x="1" y="257"/>
                  </a:lnTo>
                  <a:lnTo>
                    <a:pt x="1" y="770"/>
                  </a:lnTo>
                  <a:lnTo>
                    <a:pt x="257" y="1025"/>
                  </a:lnTo>
                  <a:lnTo>
                    <a:pt x="768" y="1025"/>
                  </a:lnTo>
                  <a:lnTo>
                    <a:pt x="1024" y="770"/>
                  </a:lnTo>
                  <a:lnTo>
                    <a:pt x="1024" y="257"/>
                  </a:lnTo>
                  <a:lnTo>
                    <a:pt x="768"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55"/>
            <p:cNvSpPr/>
            <p:nvPr/>
          </p:nvSpPr>
          <p:spPr>
            <a:xfrm>
              <a:off x="3888925" y="5336175"/>
              <a:ext cx="25650" cy="25650"/>
            </a:xfrm>
            <a:custGeom>
              <a:rect b="b" l="l" r="r" t="t"/>
              <a:pathLst>
                <a:path extrusionOk="0" h="1026" w="1026">
                  <a:moveTo>
                    <a:pt x="257" y="1"/>
                  </a:moveTo>
                  <a:lnTo>
                    <a:pt x="0" y="257"/>
                  </a:lnTo>
                  <a:lnTo>
                    <a:pt x="0" y="770"/>
                  </a:lnTo>
                  <a:lnTo>
                    <a:pt x="257" y="1026"/>
                  </a:lnTo>
                  <a:lnTo>
                    <a:pt x="769" y="1026"/>
                  </a:lnTo>
                  <a:lnTo>
                    <a:pt x="1025" y="770"/>
                  </a:lnTo>
                  <a:lnTo>
                    <a:pt x="1025" y="257"/>
                  </a:lnTo>
                  <a:lnTo>
                    <a:pt x="769"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55"/>
            <p:cNvSpPr/>
            <p:nvPr/>
          </p:nvSpPr>
          <p:spPr>
            <a:xfrm>
              <a:off x="3830625" y="5316950"/>
              <a:ext cx="66875" cy="64125"/>
            </a:xfrm>
            <a:custGeom>
              <a:rect b="b" l="l" r="r" t="t"/>
              <a:pathLst>
                <a:path extrusionOk="0" h="2565" w="2675">
                  <a:moveTo>
                    <a:pt x="282" y="1"/>
                  </a:moveTo>
                  <a:cubicBezTo>
                    <a:pt x="216" y="1"/>
                    <a:pt x="151" y="26"/>
                    <a:pt x="101" y="76"/>
                  </a:cubicBezTo>
                  <a:cubicBezTo>
                    <a:pt x="0" y="176"/>
                    <a:pt x="0" y="338"/>
                    <a:pt x="101" y="438"/>
                  </a:cubicBezTo>
                  <a:lnTo>
                    <a:pt x="2151" y="2488"/>
                  </a:lnTo>
                  <a:cubicBezTo>
                    <a:pt x="2199" y="2537"/>
                    <a:pt x="2264" y="2564"/>
                    <a:pt x="2332" y="2564"/>
                  </a:cubicBezTo>
                  <a:cubicBezTo>
                    <a:pt x="2559" y="2563"/>
                    <a:pt x="2675" y="2288"/>
                    <a:pt x="2513" y="2126"/>
                  </a:cubicBezTo>
                  <a:lnTo>
                    <a:pt x="462" y="76"/>
                  </a:lnTo>
                  <a:cubicBezTo>
                    <a:pt x="412" y="26"/>
                    <a:pt x="347" y="1"/>
                    <a:pt x="28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55"/>
            <p:cNvSpPr/>
            <p:nvPr/>
          </p:nvSpPr>
          <p:spPr>
            <a:xfrm>
              <a:off x="3862025" y="5177300"/>
              <a:ext cx="134950" cy="133725"/>
            </a:xfrm>
            <a:custGeom>
              <a:rect b="b" l="l" r="r" t="t"/>
              <a:pathLst>
                <a:path extrusionOk="0" h="5349" w="5398">
                  <a:moveTo>
                    <a:pt x="4032" y="0"/>
                  </a:moveTo>
                  <a:cubicBezTo>
                    <a:pt x="3967" y="0"/>
                    <a:pt x="3901" y="25"/>
                    <a:pt x="3851" y="76"/>
                  </a:cubicBezTo>
                  <a:lnTo>
                    <a:pt x="99" y="3827"/>
                  </a:lnTo>
                  <a:cubicBezTo>
                    <a:pt x="0" y="3928"/>
                    <a:pt x="0" y="4090"/>
                    <a:pt x="99" y="4190"/>
                  </a:cubicBezTo>
                  <a:lnTo>
                    <a:pt x="1187" y="5277"/>
                  </a:lnTo>
                  <a:cubicBezTo>
                    <a:pt x="1237" y="5325"/>
                    <a:pt x="1301" y="5349"/>
                    <a:pt x="1365" y="5349"/>
                  </a:cubicBezTo>
                  <a:cubicBezTo>
                    <a:pt x="1431" y="5349"/>
                    <a:pt x="1497" y="5324"/>
                    <a:pt x="1546" y="5273"/>
                  </a:cubicBezTo>
                  <a:cubicBezTo>
                    <a:pt x="1646" y="5174"/>
                    <a:pt x="1646" y="5014"/>
                    <a:pt x="1549" y="4914"/>
                  </a:cubicBezTo>
                  <a:lnTo>
                    <a:pt x="643" y="4009"/>
                  </a:lnTo>
                  <a:lnTo>
                    <a:pt x="1553" y="3100"/>
                  </a:lnTo>
                  <a:lnTo>
                    <a:pt x="2684" y="4231"/>
                  </a:lnTo>
                  <a:cubicBezTo>
                    <a:pt x="2734" y="4281"/>
                    <a:pt x="2799" y="4306"/>
                    <a:pt x="2865" y="4306"/>
                  </a:cubicBezTo>
                  <a:cubicBezTo>
                    <a:pt x="2930" y="4306"/>
                    <a:pt x="2996" y="4281"/>
                    <a:pt x="3046" y="4231"/>
                  </a:cubicBezTo>
                  <a:cubicBezTo>
                    <a:pt x="3147" y="4131"/>
                    <a:pt x="3147" y="3969"/>
                    <a:pt x="3046" y="3868"/>
                  </a:cubicBezTo>
                  <a:lnTo>
                    <a:pt x="1916" y="2736"/>
                  </a:lnTo>
                  <a:lnTo>
                    <a:pt x="2706" y="1946"/>
                  </a:lnTo>
                  <a:lnTo>
                    <a:pt x="3838" y="3078"/>
                  </a:lnTo>
                  <a:cubicBezTo>
                    <a:pt x="3884" y="3125"/>
                    <a:pt x="3950" y="3152"/>
                    <a:pt x="4017" y="3152"/>
                  </a:cubicBezTo>
                  <a:cubicBezTo>
                    <a:pt x="4245" y="3152"/>
                    <a:pt x="4359" y="2878"/>
                    <a:pt x="4199" y="2716"/>
                  </a:cubicBezTo>
                  <a:lnTo>
                    <a:pt x="3068" y="1585"/>
                  </a:lnTo>
                  <a:lnTo>
                    <a:pt x="4033" y="620"/>
                  </a:lnTo>
                  <a:lnTo>
                    <a:pt x="4939" y="1525"/>
                  </a:lnTo>
                  <a:cubicBezTo>
                    <a:pt x="4988" y="1573"/>
                    <a:pt x="5052" y="1597"/>
                    <a:pt x="5116" y="1597"/>
                  </a:cubicBezTo>
                  <a:cubicBezTo>
                    <a:pt x="5182" y="1597"/>
                    <a:pt x="5247" y="1572"/>
                    <a:pt x="5297" y="1521"/>
                  </a:cubicBezTo>
                  <a:cubicBezTo>
                    <a:pt x="5397" y="1423"/>
                    <a:pt x="5398" y="1264"/>
                    <a:pt x="5301" y="1162"/>
                  </a:cubicBezTo>
                  <a:lnTo>
                    <a:pt x="5301" y="1162"/>
                  </a:lnTo>
                  <a:lnTo>
                    <a:pt x="5301" y="1163"/>
                  </a:lnTo>
                  <a:lnTo>
                    <a:pt x="4213" y="76"/>
                  </a:lnTo>
                  <a:cubicBezTo>
                    <a:pt x="4164" y="25"/>
                    <a:pt x="4098" y="0"/>
                    <a:pt x="403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18" name="Google Shape;2918;p55"/>
          <p:cNvGrpSpPr/>
          <p:nvPr/>
        </p:nvGrpSpPr>
        <p:grpSpPr>
          <a:xfrm>
            <a:off x="4678776" y="4230338"/>
            <a:ext cx="381725" cy="371075"/>
            <a:chOff x="4259875" y="5075775"/>
            <a:chExt cx="381725" cy="371075"/>
          </a:xfrm>
        </p:grpSpPr>
        <p:sp>
          <p:nvSpPr>
            <p:cNvPr id="2919" name="Google Shape;2919;p55"/>
            <p:cNvSpPr/>
            <p:nvPr/>
          </p:nvSpPr>
          <p:spPr>
            <a:xfrm>
              <a:off x="4262175" y="5260925"/>
              <a:ext cx="25650" cy="25675"/>
            </a:xfrm>
            <a:custGeom>
              <a:rect b="b" l="l" r="r" t="t"/>
              <a:pathLst>
                <a:path extrusionOk="0" h="1027" w="1026">
                  <a:moveTo>
                    <a:pt x="257" y="0"/>
                  </a:moveTo>
                  <a:lnTo>
                    <a:pt x="1" y="257"/>
                  </a:lnTo>
                  <a:lnTo>
                    <a:pt x="1" y="770"/>
                  </a:lnTo>
                  <a:lnTo>
                    <a:pt x="257" y="1026"/>
                  </a:lnTo>
                  <a:lnTo>
                    <a:pt x="769" y="1026"/>
                  </a:lnTo>
                  <a:lnTo>
                    <a:pt x="1025" y="770"/>
                  </a:lnTo>
                  <a:lnTo>
                    <a:pt x="1025" y="257"/>
                  </a:lnTo>
                  <a:lnTo>
                    <a:pt x="76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55"/>
            <p:cNvSpPr/>
            <p:nvPr/>
          </p:nvSpPr>
          <p:spPr>
            <a:xfrm>
              <a:off x="4300625" y="5228875"/>
              <a:ext cx="25650" cy="25675"/>
            </a:xfrm>
            <a:custGeom>
              <a:rect b="b" l="l" r="r" t="t"/>
              <a:pathLst>
                <a:path extrusionOk="0" h="1027" w="1026">
                  <a:moveTo>
                    <a:pt x="257" y="1"/>
                  </a:moveTo>
                  <a:lnTo>
                    <a:pt x="1" y="257"/>
                  </a:lnTo>
                  <a:lnTo>
                    <a:pt x="1" y="770"/>
                  </a:lnTo>
                  <a:lnTo>
                    <a:pt x="257" y="1027"/>
                  </a:lnTo>
                  <a:lnTo>
                    <a:pt x="769" y="1027"/>
                  </a:lnTo>
                  <a:lnTo>
                    <a:pt x="1025" y="770"/>
                  </a:lnTo>
                  <a:lnTo>
                    <a:pt x="1025" y="257"/>
                  </a:lnTo>
                  <a:lnTo>
                    <a:pt x="769"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55"/>
            <p:cNvSpPr/>
            <p:nvPr/>
          </p:nvSpPr>
          <p:spPr>
            <a:xfrm>
              <a:off x="4339075" y="5190500"/>
              <a:ext cx="25650" cy="25650"/>
            </a:xfrm>
            <a:custGeom>
              <a:rect b="b" l="l" r="r" t="t"/>
              <a:pathLst>
                <a:path extrusionOk="0" h="1026" w="1026">
                  <a:moveTo>
                    <a:pt x="256" y="0"/>
                  </a:moveTo>
                  <a:lnTo>
                    <a:pt x="0" y="256"/>
                  </a:lnTo>
                  <a:lnTo>
                    <a:pt x="0" y="768"/>
                  </a:lnTo>
                  <a:lnTo>
                    <a:pt x="256" y="1024"/>
                  </a:lnTo>
                  <a:lnTo>
                    <a:pt x="769" y="1025"/>
                  </a:lnTo>
                  <a:lnTo>
                    <a:pt x="1025" y="768"/>
                  </a:lnTo>
                  <a:lnTo>
                    <a:pt x="1025" y="256"/>
                  </a:lnTo>
                  <a:lnTo>
                    <a:pt x="76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55"/>
            <p:cNvSpPr/>
            <p:nvPr/>
          </p:nvSpPr>
          <p:spPr>
            <a:xfrm>
              <a:off x="4326700" y="5323825"/>
              <a:ext cx="63450" cy="63475"/>
            </a:xfrm>
            <a:custGeom>
              <a:rect b="b" l="l" r="r" t="t"/>
              <a:pathLst>
                <a:path extrusionOk="0" h="2539" w="2538">
                  <a:moveTo>
                    <a:pt x="363" y="0"/>
                  </a:moveTo>
                  <a:lnTo>
                    <a:pt x="1" y="363"/>
                  </a:lnTo>
                  <a:lnTo>
                    <a:pt x="2174" y="2538"/>
                  </a:lnTo>
                  <a:lnTo>
                    <a:pt x="2538" y="2175"/>
                  </a:lnTo>
                  <a:lnTo>
                    <a:pt x="3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55"/>
            <p:cNvSpPr/>
            <p:nvPr/>
          </p:nvSpPr>
          <p:spPr>
            <a:xfrm>
              <a:off x="4362950" y="5287600"/>
              <a:ext cx="63450" cy="63425"/>
            </a:xfrm>
            <a:custGeom>
              <a:rect b="b" l="l" r="r" t="t"/>
              <a:pathLst>
                <a:path extrusionOk="0" h="2537" w="2538">
                  <a:moveTo>
                    <a:pt x="362" y="1"/>
                  </a:moveTo>
                  <a:lnTo>
                    <a:pt x="0" y="362"/>
                  </a:lnTo>
                  <a:lnTo>
                    <a:pt x="2175" y="2537"/>
                  </a:lnTo>
                  <a:lnTo>
                    <a:pt x="2537" y="2174"/>
                  </a:lnTo>
                  <a:lnTo>
                    <a:pt x="36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55"/>
            <p:cNvSpPr/>
            <p:nvPr/>
          </p:nvSpPr>
          <p:spPr>
            <a:xfrm>
              <a:off x="4399200" y="5251350"/>
              <a:ext cx="63425" cy="63450"/>
            </a:xfrm>
            <a:custGeom>
              <a:rect b="b" l="l" r="r" t="t"/>
              <a:pathLst>
                <a:path extrusionOk="0" h="2538" w="2537">
                  <a:moveTo>
                    <a:pt x="363" y="0"/>
                  </a:moveTo>
                  <a:lnTo>
                    <a:pt x="1" y="362"/>
                  </a:lnTo>
                  <a:lnTo>
                    <a:pt x="2174" y="2537"/>
                  </a:lnTo>
                  <a:lnTo>
                    <a:pt x="2536" y="2174"/>
                  </a:lnTo>
                  <a:lnTo>
                    <a:pt x="3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55"/>
            <p:cNvSpPr/>
            <p:nvPr/>
          </p:nvSpPr>
          <p:spPr>
            <a:xfrm>
              <a:off x="4280750" y="5277850"/>
              <a:ext cx="27850" cy="27900"/>
            </a:xfrm>
            <a:custGeom>
              <a:rect b="b" l="l" r="r" t="t"/>
              <a:pathLst>
                <a:path extrusionOk="0" h="1116" w="1114">
                  <a:moveTo>
                    <a:pt x="362" y="1"/>
                  </a:moveTo>
                  <a:lnTo>
                    <a:pt x="0" y="364"/>
                  </a:lnTo>
                  <a:lnTo>
                    <a:pt x="751" y="1115"/>
                  </a:lnTo>
                  <a:lnTo>
                    <a:pt x="1113" y="752"/>
                  </a:lnTo>
                  <a:lnTo>
                    <a:pt x="36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55"/>
            <p:cNvSpPr/>
            <p:nvPr/>
          </p:nvSpPr>
          <p:spPr>
            <a:xfrm>
              <a:off x="4316975" y="5241650"/>
              <a:ext cx="27850" cy="27850"/>
            </a:xfrm>
            <a:custGeom>
              <a:rect b="b" l="l" r="r" t="t"/>
              <a:pathLst>
                <a:path extrusionOk="0" h="1114" w="1114">
                  <a:moveTo>
                    <a:pt x="364" y="0"/>
                  </a:moveTo>
                  <a:lnTo>
                    <a:pt x="1" y="362"/>
                  </a:lnTo>
                  <a:lnTo>
                    <a:pt x="752" y="1114"/>
                  </a:lnTo>
                  <a:lnTo>
                    <a:pt x="1114" y="750"/>
                  </a:lnTo>
                  <a:lnTo>
                    <a:pt x="36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55"/>
            <p:cNvSpPr/>
            <p:nvPr/>
          </p:nvSpPr>
          <p:spPr>
            <a:xfrm>
              <a:off x="4353225" y="5205375"/>
              <a:ext cx="27850" cy="27900"/>
            </a:xfrm>
            <a:custGeom>
              <a:rect b="b" l="l" r="r" t="t"/>
              <a:pathLst>
                <a:path extrusionOk="0" h="1116" w="1114">
                  <a:moveTo>
                    <a:pt x="362" y="1"/>
                  </a:moveTo>
                  <a:lnTo>
                    <a:pt x="0" y="364"/>
                  </a:lnTo>
                  <a:lnTo>
                    <a:pt x="750" y="1115"/>
                  </a:lnTo>
                  <a:lnTo>
                    <a:pt x="1113" y="752"/>
                  </a:lnTo>
                  <a:lnTo>
                    <a:pt x="36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55"/>
            <p:cNvSpPr/>
            <p:nvPr/>
          </p:nvSpPr>
          <p:spPr>
            <a:xfrm>
              <a:off x="4294100" y="5075775"/>
              <a:ext cx="263550" cy="263600"/>
            </a:xfrm>
            <a:custGeom>
              <a:rect b="b" l="l" r="r" t="t"/>
              <a:pathLst>
                <a:path extrusionOk="0" h="10544" w="10542">
                  <a:moveTo>
                    <a:pt x="6213" y="0"/>
                  </a:moveTo>
                  <a:cubicBezTo>
                    <a:pt x="6100" y="0"/>
                    <a:pt x="5993" y="87"/>
                    <a:pt x="5996" y="220"/>
                  </a:cubicBezTo>
                  <a:lnTo>
                    <a:pt x="6016" y="2152"/>
                  </a:lnTo>
                  <a:cubicBezTo>
                    <a:pt x="6020" y="2914"/>
                    <a:pt x="5728" y="3647"/>
                    <a:pt x="5198" y="4184"/>
                  </a:cubicBezTo>
                  <a:lnTo>
                    <a:pt x="5198" y="4186"/>
                  </a:lnTo>
                  <a:lnTo>
                    <a:pt x="0" y="9456"/>
                  </a:lnTo>
                  <a:lnTo>
                    <a:pt x="1087" y="10543"/>
                  </a:lnTo>
                  <a:lnTo>
                    <a:pt x="6285" y="5272"/>
                  </a:lnTo>
                  <a:cubicBezTo>
                    <a:pt x="6812" y="4740"/>
                    <a:pt x="7545" y="4456"/>
                    <a:pt x="8302" y="4456"/>
                  </a:cubicBezTo>
                  <a:cubicBezTo>
                    <a:pt x="8307" y="4456"/>
                    <a:pt x="8312" y="4456"/>
                    <a:pt x="8316" y="4456"/>
                  </a:cubicBezTo>
                  <a:lnTo>
                    <a:pt x="10249" y="4477"/>
                  </a:lnTo>
                  <a:cubicBezTo>
                    <a:pt x="10250" y="4477"/>
                    <a:pt x="10251" y="4477"/>
                    <a:pt x="10252" y="4477"/>
                  </a:cubicBezTo>
                  <a:cubicBezTo>
                    <a:pt x="10447" y="4477"/>
                    <a:pt x="10542" y="4241"/>
                    <a:pt x="10403" y="4101"/>
                  </a:cubicBezTo>
                  <a:cubicBezTo>
                    <a:pt x="9439" y="2423"/>
                    <a:pt x="8048" y="1031"/>
                    <a:pt x="6370" y="67"/>
                  </a:cubicBezTo>
                  <a:cubicBezTo>
                    <a:pt x="6324" y="21"/>
                    <a:pt x="6268" y="0"/>
                    <a:pt x="621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55"/>
            <p:cNvSpPr/>
            <p:nvPr/>
          </p:nvSpPr>
          <p:spPr>
            <a:xfrm>
              <a:off x="4268875" y="5312125"/>
              <a:ext cx="52425" cy="53525"/>
            </a:xfrm>
            <a:custGeom>
              <a:rect b="b" l="l" r="r" t="t"/>
              <a:pathLst>
                <a:path extrusionOk="0" h="2141" w="2097">
                  <a:moveTo>
                    <a:pt x="1009" y="1"/>
                  </a:moveTo>
                  <a:lnTo>
                    <a:pt x="0" y="692"/>
                  </a:lnTo>
                  <a:lnTo>
                    <a:pt x="1450" y="2141"/>
                  </a:lnTo>
                  <a:lnTo>
                    <a:pt x="2096" y="1088"/>
                  </a:lnTo>
                  <a:lnTo>
                    <a:pt x="1009"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55"/>
            <p:cNvSpPr/>
            <p:nvPr/>
          </p:nvSpPr>
          <p:spPr>
            <a:xfrm>
              <a:off x="4259875" y="5078575"/>
              <a:ext cx="381725" cy="368275"/>
            </a:xfrm>
            <a:custGeom>
              <a:rect b="b" l="l" r="r" t="t"/>
              <a:pathLst>
                <a:path extrusionOk="0" h="14731" w="15269">
                  <a:moveTo>
                    <a:pt x="12623" y="6240"/>
                  </a:moveTo>
                  <a:cubicBezTo>
                    <a:pt x="12754" y="6240"/>
                    <a:pt x="12886" y="6290"/>
                    <a:pt x="12986" y="6390"/>
                  </a:cubicBezTo>
                  <a:cubicBezTo>
                    <a:pt x="13184" y="6588"/>
                    <a:pt x="13186" y="6910"/>
                    <a:pt x="12989" y="7111"/>
                  </a:cubicBezTo>
                  <a:lnTo>
                    <a:pt x="11620" y="8480"/>
                  </a:lnTo>
                  <a:cubicBezTo>
                    <a:pt x="11524" y="8576"/>
                    <a:pt x="11391" y="8624"/>
                    <a:pt x="11258" y="8624"/>
                  </a:cubicBezTo>
                  <a:cubicBezTo>
                    <a:pt x="11125" y="8624"/>
                    <a:pt x="10992" y="8576"/>
                    <a:pt x="10896" y="8480"/>
                  </a:cubicBezTo>
                  <a:cubicBezTo>
                    <a:pt x="10697" y="8278"/>
                    <a:pt x="10697" y="7956"/>
                    <a:pt x="10896" y="7754"/>
                  </a:cubicBezTo>
                  <a:lnTo>
                    <a:pt x="12265" y="6386"/>
                  </a:lnTo>
                  <a:cubicBezTo>
                    <a:pt x="12365" y="6288"/>
                    <a:pt x="12494" y="6240"/>
                    <a:pt x="12623" y="6240"/>
                  </a:cubicBezTo>
                  <a:close/>
                  <a:moveTo>
                    <a:pt x="8835" y="8942"/>
                  </a:moveTo>
                  <a:cubicBezTo>
                    <a:pt x="8968" y="8942"/>
                    <a:pt x="9101" y="8990"/>
                    <a:pt x="9197" y="9086"/>
                  </a:cubicBezTo>
                  <a:cubicBezTo>
                    <a:pt x="9293" y="9182"/>
                    <a:pt x="9347" y="9313"/>
                    <a:pt x="9345" y="9448"/>
                  </a:cubicBezTo>
                  <a:cubicBezTo>
                    <a:pt x="9347" y="9584"/>
                    <a:pt x="9293" y="9714"/>
                    <a:pt x="9197" y="9810"/>
                  </a:cubicBezTo>
                  <a:lnTo>
                    <a:pt x="5573" y="13434"/>
                  </a:lnTo>
                  <a:cubicBezTo>
                    <a:pt x="5476" y="13531"/>
                    <a:pt x="5343" y="13580"/>
                    <a:pt x="5210" y="13580"/>
                  </a:cubicBezTo>
                  <a:cubicBezTo>
                    <a:pt x="5077" y="13580"/>
                    <a:pt x="4944" y="13531"/>
                    <a:pt x="4847" y="13434"/>
                  </a:cubicBezTo>
                  <a:cubicBezTo>
                    <a:pt x="4824" y="13410"/>
                    <a:pt x="4802" y="13383"/>
                    <a:pt x="4783" y="13355"/>
                  </a:cubicBezTo>
                  <a:cubicBezTo>
                    <a:pt x="4772" y="13339"/>
                    <a:pt x="4764" y="13323"/>
                    <a:pt x="4756" y="13304"/>
                  </a:cubicBezTo>
                  <a:cubicBezTo>
                    <a:pt x="4749" y="13292"/>
                    <a:pt x="4742" y="13280"/>
                    <a:pt x="4737" y="13267"/>
                  </a:cubicBezTo>
                  <a:cubicBezTo>
                    <a:pt x="4685" y="13142"/>
                    <a:pt x="4685" y="13002"/>
                    <a:pt x="4737" y="12877"/>
                  </a:cubicBezTo>
                  <a:cubicBezTo>
                    <a:pt x="4742" y="12864"/>
                    <a:pt x="4752" y="12850"/>
                    <a:pt x="4758" y="12837"/>
                  </a:cubicBezTo>
                  <a:cubicBezTo>
                    <a:pt x="4765" y="12821"/>
                    <a:pt x="4774" y="12805"/>
                    <a:pt x="4783" y="12790"/>
                  </a:cubicBezTo>
                  <a:cubicBezTo>
                    <a:pt x="4802" y="12761"/>
                    <a:pt x="4824" y="12734"/>
                    <a:pt x="4847" y="12709"/>
                  </a:cubicBezTo>
                  <a:lnTo>
                    <a:pt x="8472" y="9086"/>
                  </a:lnTo>
                  <a:cubicBezTo>
                    <a:pt x="8569" y="8990"/>
                    <a:pt x="8702" y="8942"/>
                    <a:pt x="8835" y="8942"/>
                  </a:cubicBezTo>
                  <a:close/>
                  <a:moveTo>
                    <a:pt x="12457" y="0"/>
                  </a:moveTo>
                  <a:cubicBezTo>
                    <a:pt x="11802" y="0"/>
                    <a:pt x="11147" y="250"/>
                    <a:pt x="10650" y="748"/>
                  </a:cubicBezTo>
                  <a:lnTo>
                    <a:pt x="9845" y="1521"/>
                  </a:lnTo>
                  <a:lnTo>
                    <a:pt x="10200" y="1890"/>
                  </a:lnTo>
                  <a:lnTo>
                    <a:pt x="11008" y="1113"/>
                  </a:lnTo>
                  <a:cubicBezTo>
                    <a:pt x="11409" y="713"/>
                    <a:pt x="11933" y="512"/>
                    <a:pt x="12458" y="512"/>
                  </a:cubicBezTo>
                  <a:cubicBezTo>
                    <a:pt x="12983" y="512"/>
                    <a:pt x="13507" y="713"/>
                    <a:pt x="13907" y="1113"/>
                  </a:cubicBezTo>
                  <a:cubicBezTo>
                    <a:pt x="14709" y="1914"/>
                    <a:pt x="14709" y="3212"/>
                    <a:pt x="13907" y="4012"/>
                  </a:cubicBezTo>
                  <a:lnTo>
                    <a:pt x="9354" y="8566"/>
                  </a:lnTo>
                  <a:cubicBezTo>
                    <a:pt x="9329" y="8550"/>
                    <a:pt x="9302" y="8541"/>
                    <a:pt x="9275" y="8528"/>
                  </a:cubicBezTo>
                  <a:cubicBezTo>
                    <a:pt x="9255" y="8518"/>
                    <a:pt x="9232" y="8506"/>
                    <a:pt x="9210" y="8497"/>
                  </a:cubicBezTo>
                  <a:cubicBezTo>
                    <a:pt x="9192" y="8490"/>
                    <a:pt x="9172" y="8486"/>
                    <a:pt x="9153" y="8480"/>
                  </a:cubicBezTo>
                  <a:cubicBezTo>
                    <a:pt x="9050" y="8445"/>
                    <a:pt x="8943" y="8427"/>
                    <a:pt x="8834" y="8424"/>
                  </a:cubicBezTo>
                  <a:cubicBezTo>
                    <a:pt x="8679" y="8426"/>
                    <a:pt x="8528" y="8461"/>
                    <a:pt x="8389" y="8530"/>
                  </a:cubicBezTo>
                  <a:cubicBezTo>
                    <a:pt x="8383" y="8534"/>
                    <a:pt x="8378" y="8536"/>
                    <a:pt x="8372" y="8539"/>
                  </a:cubicBezTo>
                  <a:cubicBezTo>
                    <a:pt x="8329" y="8561"/>
                    <a:pt x="8287" y="8585"/>
                    <a:pt x="8247" y="8611"/>
                  </a:cubicBezTo>
                  <a:cubicBezTo>
                    <a:pt x="8197" y="8645"/>
                    <a:pt x="8151" y="8683"/>
                    <a:pt x="8108" y="8725"/>
                  </a:cubicBezTo>
                  <a:lnTo>
                    <a:pt x="4485" y="12348"/>
                  </a:lnTo>
                  <a:cubicBezTo>
                    <a:pt x="4440" y="12392"/>
                    <a:pt x="4401" y="12442"/>
                    <a:pt x="4365" y="12494"/>
                  </a:cubicBezTo>
                  <a:cubicBezTo>
                    <a:pt x="4353" y="12511"/>
                    <a:pt x="4344" y="12530"/>
                    <a:pt x="4332" y="12550"/>
                  </a:cubicBezTo>
                  <a:cubicBezTo>
                    <a:pt x="4311" y="12584"/>
                    <a:pt x="4291" y="12621"/>
                    <a:pt x="4275" y="12658"/>
                  </a:cubicBezTo>
                  <a:cubicBezTo>
                    <a:pt x="4264" y="12680"/>
                    <a:pt x="4257" y="12702"/>
                    <a:pt x="4248" y="12724"/>
                  </a:cubicBezTo>
                  <a:cubicBezTo>
                    <a:pt x="4235" y="12761"/>
                    <a:pt x="4224" y="12799"/>
                    <a:pt x="4215" y="12837"/>
                  </a:cubicBezTo>
                  <a:cubicBezTo>
                    <a:pt x="4209" y="12858"/>
                    <a:pt x="4205" y="12881"/>
                    <a:pt x="4200" y="12903"/>
                  </a:cubicBezTo>
                  <a:cubicBezTo>
                    <a:pt x="4194" y="12947"/>
                    <a:pt x="4191" y="12991"/>
                    <a:pt x="4188" y="13034"/>
                  </a:cubicBezTo>
                  <a:cubicBezTo>
                    <a:pt x="4188" y="13047"/>
                    <a:pt x="4185" y="13060"/>
                    <a:pt x="4185" y="13074"/>
                  </a:cubicBezTo>
                  <a:cubicBezTo>
                    <a:pt x="4185" y="13078"/>
                    <a:pt x="4186" y="13083"/>
                    <a:pt x="4186" y="13088"/>
                  </a:cubicBezTo>
                  <a:cubicBezTo>
                    <a:pt x="4187" y="13145"/>
                    <a:pt x="4193" y="13201"/>
                    <a:pt x="4202" y="13258"/>
                  </a:cubicBezTo>
                  <a:cubicBezTo>
                    <a:pt x="4204" y="13264"/>
                    <a:pt x="4204" y="13270"/>
                    <a:pt x="4205" y="13276"/>
                  </a:cubicBezTo>
                  <a:cubicBezTo>
                    <a:pt x="4218" y="13336"/>
                    <a:pt x="4235" y="13395"/>
                    <a:pt x="4258" y="13453"/>
                  </a:cubicBezTo>
                  <a:cubicBezTo>
                    <a:pt x="4267" y="13471"/>
                    <a:pt x="4275" y="13491"/>
                    <a:pt x="4286" y="13509"/>
                  </a:cubicBezTo>
                  <a:cubicBezTo>
                    <a:pt x="4297" y="13538"/>
                    <a:pt x="4311" y="13566"/>
                    <a:pt x="4326" y="13593"/>
                  </a:cubicBezTo>
                  <a:lnTo>
                    <a:pt x="4302" y="13615"/>
                  </a:lnTo>
                  <a:cubicBezTo>
                    <a:pt x="3904" y="14014"/>
                    <a:pt x="3379" y="14216"/>
                    <a:pt x="2853" y="14216"/>
                  </a:cubicBezTo>
                  <a:cubicBezTo>
                    <a:pt x="2365" y="14216"/>
                    <a:pt x="1877" y="14043"/>
                    <a:pt x="1487" y="13695"/>
                  </a:cubicBezTo>
                  <a:cubicBezTo>
                    <a:pt x="677" y="12969"/>
                    <a:pt x="573" y="11737"/>
                    <a:pt x="1252" y="10888"/>
                  </a:cubicBezTo>
                  <a:lnTo>
                    <a:pt x="851" y="10567"/>
                  </a:lnTo>
                  <a:lnTo>
                    <a:pt x="851" y="10567"/>
                  </a:lnTo>
                  <a:cubicBezTo>
                    <a:pt x="1" y="11629"/>
                    <a:pt x="128" y="13172"/>
                    <a:pt x="1143" y="14079"/>
                  </a:cubicBezTo>
                  <a:cubicBezTo>
                    <a:pt x="1631" y="14515"/>
                    <a:pt x="2241" y="14731"/>
                    <a:pt x="2850" y="14731"/>
                  </a:cubicBezTo>
                  <a:cubicBezTo>
                    <a:pt x="3509" y="14731"/>
                    <a:pt x="4166" y="14478"/>
                    <a:pt x="4666" y="13978"/>
                  </a:cubicBezTo>
                  <a:lnTo>
                    <a:pt x="4691" y="13952"/>
                  </a:lnTo>
                  <a:cubicBezTo>
                    <a:pt x="4854" y="14049"/>
                    <a:pt x="5034" y="14095"/>
                    <a:pt x="5213" y="14095"/>
                  </a:cubicBezTo>
                  <a:cubicBezTo>
                    <a:pt x="5477" y="14095"/>
                    <a:pt x="5738" y="13993"/>
                    <a:pt x="5935" y="13796"/>
                  </a:cubicBezTo>
                  <a:lnTo>
                    <a:pt x="9558" y="10173"/>
                  </a:lnTo>
                  <a:cubicBezTo>
                    <a:pt x="9889" y="9845"/>
                    <a:pt x="9954" y="9331"/>
                    <a:pt x="9712" y="8930"/>
                  </a:cubicBezTo>
                  <a:lnTo>
                    <a:pt x="10270" y="8374"/>
                  </a:lnTo>
                  <a:cubicBezTo>
                    <a:pt x="10362" y="8729"/>
                    <a:pt x="10637" y="9007"/>
                    <a:pt x="10990" y="9104"/>
                  </a:cubicBezTo>
                  <a:cubicBezTo>
                    <a:pt x="11079" y="9129"/>
                    <a:pt x="11170" y="9141"/>
                    <a:pt x="11260" y="9141"/>
                  </a:cubicBezTo>
                  <a:cubicBezTo>
                    <a:pt x="11527" y="9141"/>
                    <a:pt x="11788" y="9036"/>
                    <a:pt x="11983" y="8842"/>
                  </a:cubicBezTo>
                  <a:lnTo>
                    <a:pt x="13351" y="7473"/>
                  </a:lnTo>
                  <a:cubicBezTo>
                    <a:pt x="13614" y="7214"/>
                    <a:pt x="13716" y="6834"/>
                    <a:pt x="13619" y="6479"/>
                  </a:cubicBezTo>
                  <a:cubicBezTo>
                    <a:pt x="13522" y="6125"/>
                    <a:pt x="13241" y="5850"/>
                    <a:pt x="12884" y="5760"/>
                  </a:cubicBezTo>
                  <a:lnTo>
                    <a:pt x="14268" y="4374"/>
                  </a:lnTo>
                  <a:cubicBezTo>
                    <a:pt x="15268" y="3375"/>
                    <a:pt x="15268" y="1749"/>
                    <a:pt x="14269" y="750"/>
                  </a:cubicBezTo>
                  <a:lnTo>
                    <a:pt x="14271" y="750"/>
                  </a:lnTo>
                  <a:cubicBezTo>
                    <a:pt x="13770" y="250"/>
                    <a:pt x="13113" y="0"/>
                    <a:pt x="1245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31" name="Google Shape;2931;p55"/>
          <p:cNvGrpSpPr/>
          <p:nvPr/>
        </p:nvGrpSpPr>
        <p:grpSpPr>
          <a:xfrm>
            <a:off x="5427879" y="4226888"/>
            <a:ext cx="371600" cy="377975"/>
            <a:chOff x="4713650" y="5070075"/>
            <a:chExt cx="371600" cy="377975"/>
          </a:xfrm>
        </p:grpSpPr>
        <p:sp>
          <p:nvSpPr>
            <p:cNvPr id="2932" name="Google Shape;2932;p55"/>
            <p:cNvSpPr/>
            <p:nvPr/>
          </p:nvSpPr>
          <p:spPr>
            <a:xfrm>
              <a:off x="4720050" y="5108525"/>
              <a:ext cx="358800" cy="333100"/>
            </a:xfrm>
            <a:custGeom>
              <a:rect b="b" l="l" r="r" t="t"/>
              <a:pathLst>
                <a:path extrusionOk="0" h="13324" w="14352">
                  <a:moveTo>
                    <a:pt x="1794" y="0"/>
                  </a:moveTo>
                  <a:lnTo>
                    <a:pt x="1794" y="1792"/>
                  </a:lnTo>
                  <a:lnTo>
                    <a:pt x="1" y="1792"/>
                  </a:lnTo>
                  <a:lnTo>
                    <a:pt x="1" y="11531"/>
                  </a:lnTo>
                  <a:lnTo>
                    <a:pt x="1794" y="11531"/>
                  </a:lnTo>
                  <a:lnTo>
                    <a:pt x="1794" y="13324"/>
                  </a:lnTo>
                  <a:lnTo>
                    <a:pt x="12558" y="13324"/>
                  </a:lnTo>
                  <a:lnTo>
                    <a:pt x="12558" y="11531"/>
                  </a:lnTo>
                  <a:lnTo>
                    <a:pt x="14352" y="11531"/>
                  </a:lnTo>
                  <a:lnTo>
                    <a:pt x="14352" y="1792"/>
                  </a:lnTo>
                  <a:lnTo>
                    <a:pt x="12556" y="1792"/>
                  </a:lnTo>
                  <a:lnTo>
                    <a:pt x="1255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55"/>
            <p:cNvSpPr/>
            <p:nvPr/>
          </p:nvSpPr>
          <p:spPr>
            <a:xfrm>
              <a:off x="4720050" y="5134125"/>
              <a:ext cx="358800" cy="89700"/>
            </a:xfrm>
            <a:custGeom>
              <a:rect b="b" l="l" r="r" t="t"/>
              <a:pathLst>
                <a:path extrusionOk="0" h="3588" w="14352">
                  <a:moveTo>
                    <a:pt x="1794" y="1"/>
                  </a:moveTo>
                  <a:lnTo>
                    <a:pt x="1794" y="768"/>
                  </a:lnTo>
                  <a:lnTo>
                    <a:pt x="1" y="768"/>
                  </a:lnTo>
                  <a:lnTo>
                    <a:pt x="1" y="3587"/>
                  </a:lnTo>
                  <a:lnTo>
                    <a:pt x="14352" y="3587"/>
                  </a:lnTo>
                  <a:lnTo>
                    <a:pt x="14352" y="768"/>
                  </a:lnTo>
                  <a:lnTo>
                    <a:pt x="12558" y="768"/>
                  </a:lnTo>
                  <a:lnTo>
                    <a:pt x="1255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55"/>
            <p:cNvSpPr/>
            <p:nvPr/>
          </p:nvSpPr>
          <p:spPr>
            <a:xfrm>
              <a:off x="4769150" y="5134125"/>
              <a:ext cx="15000" cy="12850"/>
            </a:xfrm>
            <a:custGeom>
              <a:rect b="b" l="l" r="r" t="t"/>
              <a:pathLst>
                <a:path extrusionOk="0" h="514" w="600">
                  <a:moveTo>
                    <a:pt x="343" y="1"/>
                  </a:moveTo>
                  <a:cubicBezTo>
                    <a:pt x="115" y="1"/>
                    <a:pt x="1" y="277"/>
                    <a:pt x="161" y="438"/>
                  </a:cubicBezTo>
                  <a:cubicBezTo>
                    <a:pt x="214" y="490"/>
                    <a:pt x="278" y="514"/>
                    <a:pt x="342" y="514"/>
                  </a:cubicBezTo>
                  <a:cubicBezTo>
                    <a:pt x="473" y="514"/>
                    <a:pt x="600" y="412"/>
                    <a:pt x="600" y="257"/>
                  </a:cubicBezTo>
                  <a:cubicBezTo>
                    <a:pt x="600" y="115"/>
                    <a:pt x="484" y="1"/>
                    <a:pt x="34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55"/>
            <p:cNvSpPr/>
            <p:nvPr/>
          </p:nvSpPr>
          <p:spPr>
            <a:xfrm>
              <a:off x="4807600" y="5134125"/>
              <a:ext cx="15000" cy="12875"/>
            </a:xfrm>
            <a:custGeom>
              <a:rect b="b" l="l" r="r" t="t"/>
              <a:pathLst>
                <a:path extrusionOk="0" h="515" w="600">
                  <a:moveTo>
                    <a:pt x="343" y="1"/>
                  </a:moveTo>
                  <a:cubicBezTo>
                    <a:pt x="115" y="1"/>
                    <a:pt x="0" y="277"/>
                    <a:pt x="161" y="439"/>
                  </a:cubicBezTo>
                  <a:cubicBezTo>
                    <a:pt x="214" y="491"/>
                    <a:pt x="278" y="514"/>
                    <a:pt x="341" y="514"/>
                  </a:cubicBezTo>
                  <a:cubicBezTo>
                    <a:pt x="473" y="514"/>
                    <a:pt x="599" y="412"/>
                    <a:pt x="599" y="257"/>
                  </a:cubicBezTo>
                  <a:cubicBezTo>
                    <a:pt x="599" y="115"/>
                    <a:pt x="484" y="1"/>
                    <a:pt x="34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55"/>
            <p:cNvSpPr/>
            <p:nvPr/>
          </p:nvSpPr>
          <p:spPr>
            <a:xfrm>
              <a:off x="4846050" y="5134125"/>
              <a:ext cx="14950" cy="12825"/>
            </a:xfrm>
            <a:custGeom>
              <a:rect b="b" l="l" r="r" t="t"/>
              <a:pathLst>
                <a:path extrusionOk="0" h="513" w="598">
                  <a:moveTo>
                    <a:pt x="341" y="1"/>
                  </a:moveTo>
                  <a:cubicBezTo>
                    <a:pt x="114" y="1"/>
                    <a:pt x="1" y="275"/>
                    <a:pt x="161" y="437"/>
                  </a:cubicBezTo>
                  <a:cubicBezTo>
                    <a:pt x="213" y="489"/>
                    <a:pt x="277" y="513"/>
                    <a:pt x="340" y="513"/>
                  </a:cubicBezTo>
                  <a:cubicBezTo>
                    <a:pt x="471" y="513"/>
                    <a:pt x="597" y="411"/>
                    <a:pt x="598" y="257"/>
                  </a:cubicBezTo>
                  <a:cubicBezTo>
                    <a:pt x="598" y="116"/>
                    <a:pt x="484" y="1"/>
                    <a:pt x="343" y="1"/>
                  </a:cubicBezTo>
                  <a:cubicBezTo>
                    <a:pt x="342" y="1"/>
                    <a:pt x="342" y="1"/>
                    <a:pt x="34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55"/>
            <p:cNvSpPr/>
            <p:nvPr/>
          </p:nvSpPr>
          <p:spPr>
            <a:xfrm>
              <a:off x="4884500" y="5134125"/>
              <a:ext cx="14950" cy="12825"/>
            </a:xfrm>
            <a:custGeom>
              <a:rect b="b" l="l" r="r" t="t"/>
              <a:pathLst>
                <a:path extrusionOk="0" h="513" w="598">
                  <a:moveTo>
                    <a:pt x="344" y="1"/>
                  </a:moveTo>
                  <a:cubicBezTo>
                    <a:pt x="343" y="1"/>
                    <a:pt x="342" y="1"/>
                    <a:pt x="341" y="1"/>
                  </a:cubicBezTo>
                  <a:cubicBezTo>
                    <a:pt x="114" y="1"/>
                    <a:pt x="0" y="276"/>
                    <a:pt x="161" y="437"/>
                  </a:cubicBezTo>
                  <a:cubicBezTo>
                    <a:pt x="213" y="489"/>
                    <a:pt x="277" y="512"/>
                    <a:pt x="340" y="512"/>
                  </a:cubicBezTo>
                  <a:cubicBezTo>
                    <a:pt x="471" y="512"/>
                    <a:pt x="597" y="411"/>
                    <a:pt x="598" y="257"/>
                  </a:cubicBezTo>
                  <a:cubicBezTo>
                    <a:pt x="598" y="116"/>
                    <a:pt x="484" y="1"/>
                    <a:pt x="34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55"/>
            <p:cNvSpPr/>
            <p:nvPr/>
          </p:nvSpPr>
          <p:spPr>
            <a:xfrm>
              <a:off x="4922875" y="5134125"/>
              <a:ext cx="15025" cy="12875"/>
            </a:xfrm>
            <a:custGeom>
              <a:rect b="b" l="l" r="r" t="t"/>
              <a:pathLst>
                <a:path extrusionOk="0" h="515" w="601">
                  <a:moveTo>
                    <a:pt x="344" y="1"/>
                  </a:moveTo>
                  <a:cubicBezTo>
                    <a:pt x="115" y="1"/>
                    <a:pt x="0" y="277"/>
                    <a:pt x="162" y="439"/>
                  </a:cubicBezTo>
                  <a:cubicBezTo>
                    <a:pt x="215" y="491"/>
                    <a:pt x="279" y="514"/>
                    <a:pt x="342" y="514"/>
                  </a:cubicBezTo>
                  <a:cubicBezTo>
                    <a:pt x="474" y="514"/>
                    <a:pt x="601" y="412"/>
                    <a:pt x="601" y="257"/>
                  </a:cubicBezTo>
                  <a:cubicBezTo>
                    <a:pt x="601" y="115"/>
                    <a:pt x="485" y="1"/>
                    <a:pt x="34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55"/>
            <p:cNvSpPr/>
            <p:nvPr/>
          </p:nvSpPr>
          <p:spPr>
            <a:xfrm>
              <a:off x="4961325" y="5134125"/>
              <a:ext cx="15025" cy="12875"/>
            </a:xfrm>
            <a:custGeom>
              <a:rect b="b" l="l" r="r" t="t"/>
              <a:pathLst>
                <a:path extrusionOk="0" h="515" w="601">
                  <a:moveTo>
                    <a:pt x="344" y="1"/>
                  </a:moveTo>
                  <a:cubicBezTo>
                    <a:pt x="114" y="1"/>
                    <a:pt x="0" y="277"/>
                    <a:pt x="162" y="439"/>
                  </a:cubicBezTo>
                  <a:cubicBezTo>
                    <a:pt x="215" y="491"/>
                    <a:pt x="279" y="514"/>
                    <a:pt x="342" y="514"/>
                  </a:cubicBezTo>
                  <a:cubicBezTo>
                    <a:pt x="474" y="514"/>
                    <a:pt x="600" y="412"/>
                    <a:pt x="600" y="257"/>
                  </a:cubicBezTo>
                  <a:cubicBezTo>
                    <a:pt x="600" y="115"/>
                    <a:pt x="485" y="1"/>
                    <a:pt x="34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55"/>
            <p:cNvSpPr/>
            <p:nvPr/>
          </p:nvSpPr>
          <p:spPr>
            <a:xfrm>
              <a:off x="4999775" y="5134125"/>
              <a:ext cx="15025" cy="12875"/>
            </a:xfrm>
            <a:custGeom>
              <a:rect b="b" l="l" r="r" t="t"/>
              <a:pathLst>
                <a:path extrusionOk="0" h="515" w="601">
                  <a:moveTo>
                    <a:pt x="344" y="1"/>
                  </a:moveTo>
                  <a:cubicBezTo>
                    <a:pt x="114" y="1"/>
                    <a:pt x="0" y="277"/>
                    <a:pt x="162" y="439"/>
                  </a:cubicBezTo>
                  <a:cubicBezTo>
                    <a:pt x="214" y="491"/>
                    <a:pt x="279" y="514"/>
                    <a:pt x="342" y="514"/>
                  </a:cubicBezTo>
                  <a:cubicBezTo>
                    <a:pt x="474" y="514"/>
                    <a:pt x="600" y="412"/>
                    <a:pt x="600" y="257"/>
                  </a:cubicBezTo>
                  <a:cubicBezTo>
                    <a:pt x="600" y="115"/>
                    <a:pt x="485" y="1"/>
                    <a:pt x="34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55"/>
            <p:cNvSpPr/>
            <p:nvPr/>
          </p:nvSpPr>
          <p:spPr>
            <a:xfrm>
              <a:off x="4730700" y="5172575"/>
              <a:ext cx="15025" cy="12850"/>
            </a:xfrm>
            <a:custGeom>
              <a:rect b="b" l="l" r="r" t="t"/>
              <a:pathLst>
                <a:path extrusionOk="0" h="514" w="601">
                  <a:moveTo>
                    <a:pt x="345" y="1"/>
                  </a:moveTo>
                  <a:cubicBezTo>
                    <a:pt x="345" y="1"/>
                    <a:pt x="344" y="1"/>
                    <a:pt x="343" y="1"/>
                  </a:cubicBezTo>
                  <a:cubicBezTo>
                    <a:pt x="115" y="1"/>
                    <a:pt x="1" y="277"/>
                    <a:pt x="162" y="438"/>
                  </a:cubicBezTo>
                  <a:cubicBezTo>
                    <a:pt x="214" y="490"/>
                    <a:pt x="279" y="514"/>
                    <a:pt x="342" y="514"/>
                  </a:cubicBezTo>
                  <a:cubicBezTo>
                    <a:pt x="474" y="514"/>
                    <a:pt x="600" y="411"/>
                    <a:pt x="600" y="257"/>
                  </a:cubicBezTo>
                  <a:cubicBezTo>
                    <a:pt x="601" y="116"/>
                    <a:pt x="487" y="1"/>
                    <a:pt x="34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55"/>
            <p:cNvSpPr/>
            <p:nvPr/>
          </p:nvSpPr>
          <p:spPr>
            <a:xfrm>
              <a:off x="4749950" y="5153300"/>
              <a:ext cx="15000" cy="12850"/>
            </a:xfrm>
            <a:custGeom>
              <a:rect b="b" l="l" r="r" t="t"/>
              <a:pathLst>
                <a:path extrusionOk="0" h="514" w="600">
                  <a:moveTo>
                    <a:pt x="343" y="1"/>
                  </a:moveTo>
                  <a:cubicBezTo>
                    <a:pt x="116" y="1"/>
                    <a:pt x="0" y="276"/>
                    <a:pt x="161" y="438"/>
                  </a:cubicBezTo>
                  <a:cubicBezTo>
                    <a:pt x="213" y="490"/>
                    <a:pt x="277" y="513"/>
                    <a:pt x="340" y="513"/>
                  </a:cubicBezTo>
                  <a:cubicBezTo>
                    <a:pt x="471" y="513"/>
                    <a:pt x="597" y="412"/>
                    <a:pt x="598" y="259"/>
                  </a:cubicBezTo>
                  <a:cubicBezTo>
                    <a:pt x="599" y="116"/>
                    <a:pt x="484" y="2"/>
                    <a:pt x="34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55"/>
            <p:cNvSpPr/>
            <p:nvPr/>
          </p:nvSpPr>
          <p:spPr>
            <a:xfrm>
              <a:off x="4749950" y="5191750"/>
              <a:ext cx="14950" cy="12850"/>
            </a:xfrm>
            <a:custGeom>
              <a:rect b="b" l="l" r="r" t="t"/>
              <a:pathLst>
                <a:path extrusionOk="0" h="514" w="598">
                  <a:moveTo>
                    <a:pt x="343" y="1"/>
                  </a:moveTo>
                  <a:cubicBezTo>
                    <a:pt x="116" y="1"/>
                    <a:pt x="0" y="276"/>
                    <a:pt x="161" y="438"/>
                  </a:cubicBezTo>
                  <a:cubicBezTo>
                    <a:pt x="213" y="490"/>
                    <a:pt x="277" y="513"/>
                    <a:pt x="340" y="513"/>
                  </a:cubicBezTo>
                  <a:cubicBezTo>
                    <a:pt x="471" y="513"/>
                    <a:pt x="597" y="412"/>
                    <a:pt x="598" y="258"/>
                  </a:cubicBezTo>
                  <a:cubicBezTo>
                    <a:pt x="598" y="116"/>
                    <a:pt x="484" y="2"/>
                    <a:pt x="34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55"/>
            <p:cNvSpPr/>
            <p:nvPr/>
          </p:nvSpPr>
          <p:spPr>
            <a:xfrm>
              <a:off x="4769150" y="5172575"/>
              <a:ext cx="15000" cy="12850"/>
            </a:xfrm>
            <a:custGeom>
              <a:rect b="b" l="l" r="r" t="t"/>
              <a:pathLst>
                <a:path extrusionOk="0" h="514" w="600">
                  <a:moveTo>
                    <a:pt x="345" y="1"/>
                  </a:moveTo>
                  <a:cubicBezTo>
                    <a:pt x="345" y="1"/>
                    <a:pt x="344" y="1"/>
                    <a:pt x="343" y="1"/>
                  </a:cubicBezTo>
                  <a:cubicBezTo>
                    <a:pt x="115" y="1"/>
                    <a:pt x="1" y="277"/>
                    <a:pt x="161" y="438"/>
                  </a:cubicBezTo>
                  <a:cubicBezTo>
                    <a:pt x="214" y="490"/>
                    <a:pt x="278" y="514"/>
                    <a:pt x="342" y="514"/>
                  </a:cubicBezTo>
                  <a:cubicBezTo>
                    <a:pt x="473" y="514"/>
                    <a:pt x="600" y="411"/>
                    <a:pt x="600" y="257"/>
                  </a:cubicBezTo>
                  <a:cubicBezTo>
                    <a:pt x="600" y="116"/>
                    <a:pt x="487" y="1"/>
                    <a:pt x="34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55"/>
            <p:cNvSpPr/>
            <p:nvPr/>
          </p:nvSpPr>
          <p:spPr>
            <a:xfrm>
              <a:off x="4788400" y="5153300"/>
              <a:ext cx="14950" cy="12850"/>
            </a:xfrm>
            <a:custGeom>
              <a:rect b="b" l="l" r="r" t="t"/>
              <a:pathLst>
                <a:path extrusionOk="0" h="514" w="598">
                  <a:moveTo>
                    <a:pt x="341" y="1"/>
                  </a:moveTo>
                  <a:cubicBezTo>
                    <a:pt x="114" y="2"/>
                    <a:pt x="0" y="277"/>
                    <a:pt x="161" y="438"/>
                  </a:cubicBezTo>
                  <a:cubicBezTo>
                    <a:pt x="213" y="490"/>
                    <a:pt x="277" y="513"/>
                    <a:pt x="340" y="513"/>
                  </a:cubicBezTo>
                  <a:cubicBezTo>
                    <a:pt x="471" y="513"/>
                    <a:pt x="597" y="412"/>
                    <a:pt x="598" y="259"/>
                  </a:cubicBezTo>
                  <a:cubicBezTo>
                    <a:pt x="598" y="116"/>
                    <a:pt x="484" y="1"/>
                    <a:pt x="34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55"/>
            <p:cNvSpPr/>
            <p:nvPr/>
          </p:nvSpPr>
          <p:spPr>
            <a:xfrm>
              <a:off x="4788400" y="5191750"/>
              <a:ext cx="14950" cy="12850"/>
            </a:xfrm>
            <a:custGeom>
              <a:rect b="b" l="l" r="r" t="t"/>
              <a:pathLst>
                <a:path extrusionOk="0" h="514" w="598">
                  <a:moveTo>
                    <a:pt x="341" y="1"/>
                  </a:moveTo>
                  <a:cubicBezTo>
                    <a:pt x="114" y="2"/>
                    <a:pt x="0" y="277"/>
                    <a:pt x="161" y="438"/>
                  </a:cubicBezTo>
                  <a:cubicBezTo>
                    <a:pt x="213" y="490"/>
                    <a:pt x="277" y="513"/>
                    <a:pt x="340" y="513"/>
                  </a:cubicBezTo>
                  <a:cubicBezTo>
                    <a:pt x="471" y="513"/>
                    <a:pt x="597" y="412"/>
                    <a:pt x="598" y="258"/>
                  </a:cubicBezTo>
                  <a:cubicBezTo>
                    <a:pt x="598" y="116"/>
                    <a:pt x="484" y="1"/>
                    <a:pt x="34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55"/>
            <p:cNvSpPr/>
            <p:nvPr/>
          </p:nvSpPr>
          <p:spPr>
            <a:xfrm>
              <a:off x="4807600" y="5172575"/>
              <a:ext cx="15025" cy="12850"/>
            </a:xfrm>
            <a:custGeom>
              <a:rect b="b" l="l" r="r" t="t"/>
              <a:pathLst>
                <a:path extrusionOk="0" h="514" w="601">
                  <a:moveTo>
                    <a:pt x="345" y="1"/>
                  </a:moveTo>
                  <a:cubicBezTo>
                    <a:pt x="344" y="1"/>
                    <a:pt x="344" y="1"/>
                    <a:pt x="343" y="1"/>
                  </a:cubicBezTo>
                  <a:cubicBezTo>
                    <a:pt x="115" y="1"/>
                    <a:pt x="0" y="277"/>
                    <a:pt x="161" y="439"/>
                  </a:cubicBezTo>
                  <a:cubicBezTo>
                    <a:pt x="214" y="491"/>
                    <a:pt x="278" y="514"/>
                    <a:pt x="341" y="514"/>
                  </a:cubicBezTo>
                  <a:cubicBezTo>
                    <a:pt x="473" y="514"/>
                    <a:pt x="599" y="412"/>
                    <a:pt x="599" y="257"/>
                  </a:cubicBezTo>
                  <a:cubicBezTo>
                    <a:pt x="601" y="116"/>
                    <a:pt x="486" y="1"/>
                    <a:pt x="34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55"/>
            <p:cNvSpPr/>
            <p:nvPr/>
          </p:nvSpPr>
          <p:spPr>
            <a:xfrm>
              <a:off x="4826800" y="5153300"/>
              <a:ext cx="15000" cy="12900"/>
            </a:xfrm>
            <a:custGeom>
              <a:rect b="b" l="l" r="r" t="t"/>
              <a:pathLst>
                <a:path extrusionOk="0" h="516" w="600">
                  <a:moveTo>
                    <a:pt x="343" y="1"/>
                  </a:moveTo>
                  <a:cubicBezTo>
                    <a:pt x="115" y="1"/>
                    <a:pt x="1" y="277"/>
                    <a:pt x="162" y="439"/>
                  </a:cubicBezTo>
                  <a:cubicBezTo>
                    <a:pt x="214" y="492"/>
                    <a:pt x="279" y="515"/>
                    <a:pt x="342" y="515"/>
                  </a:cubicBezTo>
                  <a:cubicBezTo>
                    <a:pt x="474" y="515"/>
                    <a:pt x="600" y="413"/>
                    <a:pt x="600" y="259"/>
                  </a:cubicBezTo>
                  <a:cubicBezTo>
                    <a:pt x="600" y="116"/>
                    <a:pt x="484" y="1"/>
                    <a:pt x="34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55"/>
            <p:cNvSpPr/>
            <p:nvPr/>
          </p:nvSpPr>
          <p:spPr>
            <a:xfrm>
              <a:off x="4826800" y="5191750"/>
              <a:ext cx="15000" cy="12875"/>
            </a:xfrm>
            <a:custGeom>
              <a:rect b="b" l="l" r="r" t="t"/>
              <a:pathLst>
                <a:path extrusionOk="0" h="515" w="600">
                  <a:moveTo>
                    <a:pt x="343" y="1"/>
                  </a:moveTo>
                  <a:cubicBezTo>
                    <a:pt x="115" y="1"/>
                    <a:pt x="1" y="277"/>
                    <a:pt x="162" y="439"/>
                  </a:cubicBezTo>
                  <a:cubicBezTo>
                    <a:pt x="214" y="491"/>
                    <a:pt x="279" y="515"/>
                    <a:pt x="342" y="515"/>
                  </a:cubicBezTo>
                  <a:cubicBezTo>
                    <a:pt x="474" y="515"/>
                    <a:pt x="600" y="413"/>
                    <a:pt x="600" y="258"/>
                  </a:cubicBezTo>
                  <a:cubicBezTo>
                    <a:pt x="600" y="116"/>
                    <a:pt x="484" y="2"/>
                    <a:pt x="34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55"/>
            <p:cNvSpPr/>
            <p:nvPr/>
          </p:nvSpPr>
          <p:spPr>
            <a:xfrm>
              <a:off x="4846050" y="5172575"/>
              <a:ext cx="15000" cy="12825"/>
            </a:xfrm>
            <a:custGeom>
              <a:rect b="b" l="l" r="r" t="t"/>
              <a:pathLst>
                <a:path extrusionOk="0" h="513" w="600">
                  <a:moveTo>
                    <a:pt x="345" y="1"/>
                  </a:moveTo>
                  <a:cubicBezTo>
                    <a:pt x="344" y="1"/>
                    <a:pt x="343" y="1"/>
                    <a:pt x="343" y="1"/>
                  </a:cubicBezTo>
                  <a:cubicBezTo>
                    <a:pt x="342" y="1"/>
                    <a:pt x="342" y="1"/>
                    <a:pt x="341" y="1"/>
                  </a:cubicBezTo>
                  <a:cubicBezTo>
                    <a:pt x="114" y="1"/>
                    <a:pt x="1" y="275"/>
                    <a:pt x="161" y="436"/>
                  </a:cubicBezTo>
                  <a:cubicBezTo>
                    <a:pt x="213" y="489"/>
                    <a:pt x="277" y="512"/>
                    <a:pt x="340" y="512"/>
                  </a:cubicBezTo>
                  <a:cubicBezTo>
                    <a:pt x="471" y="512"/>
                    <a:pt x="597" y="411"/>
                    <a:pt x="598" y="257"/>
                  </a:cubicBezTo>
                  <a:cubicBezTo>
                    <a:pt x="599" y="116"/>
                    <a:pt x="485" y="1"/>
                    <a:pt x="34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55"/>
            <p:cNvSpPr/>
            <p:nvPr/>
          </p:nvSpPr>
          <p:spPr>
            <a:xfrm>
              <a:off x="4865250" y="5153300"/>
              <a:ext cx="15000" cy="12900"/>
            </a:xfrm>
            <a:custGeom>
              <a:rect b="b" l="l" r="r" t="t"/>
              <a:pathLst>
                <a:path extrusionOk="0" h="516" w="600">
                  <a:moveTo>
                    <a:pt x="343" y="1"/>
                  </a:moveTo>
                  <a:cubicBezTo>
                    <a:pt x="115" y="1"/>
                    <a:pt x="1" y="277"/>
                    <a:pt x="161" y="439"/>
                  </a:cubicBezTo>
                  <a:cubicBezTo>
                    <a:pt x="214" y="492"/>
                    <a:pt x="278" y="515"/>
                    <a:pt x="342" y="515"/>
                  </a:cubicBezTo>
                  <a:cubicBezTo>
                    <a:pt x="473" y="515"/>
                    <a:pt x="599" y="413"/>
                    <a:pt x="599" y="259"/>
                  </a:cubicBezTo>
                  <a:cubicBezTo>
                    <a:pt x="599" y="116"/>
                    <a:pt x="484" y="2"/>
                    <a:pt x="34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55"/>
            <p:cNvSpPr/>
            <p:nvPr/>
          </p:nvSpPr>
          <p:spPr>
            <a:xfrm>
              <a:off x="4865250" y="5191750"/>
              <a:ext cx="15000" cy="12875"/>
            </a:xfrm>
            <a:custGeom>
              <a:rect b="b" l="l" r="r" t="t"/>
              <a:pathLst>
                <a:path extrusionOk="0" h="515" w="600">
                  <a:moveTo>
                    <a:pt x="343" y="1"/>
                  </a:moveTo>
                  <a:cubicBezTo>
                    <a:pt x="115" y="1"/>
                    <a:pt x="1" y="277"/>
                    <a:pt x="161" y="439"/>
                  </a:cubicBezTo>
                  <a:cubicBezTo>
                    <a:pt x="214" y="491"/>
                    <a:pt x="278" y="515"/>
                    <a:pt x="342" y="515"/>
                  </a:cubicBezTo>
                  <a:cubicBezTo>
                    <a:pt x="473" y="515"/>
                    <a:pt x="599" y="413"/>
                    <a:pt x="599" y="258"/>
                  </a:cubicBezTo>
                  <a:cubicBezTo>
                    <a:pt x="599" y="116"/>
                    <a:pt x="484" y="2"/>
                    <a:pt x="34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55"/>
            <p:cNvSpPr/>
            <p:nvPr/>
          </p:nvSpPr>
          <p:spPr>
            <a:xfrm>
              <a:off x="4884500" y="5172575"/>
              <a:ext cx="14975" cy="12800"/>
            </a:xfrm>
            <a:custGeom>
              <a:rect b="b" l="l" r="r" t="t"/>
              <a:pathLst>
                <a:path extrusionOk="0" h="512" w="599">
                  <a:moveTo>
                    <a:pt x="344" y="1"/>
                  </a:moveTo>
                  <a:cubicBezTo>
                    <a:pt x="343" y="1"/>
                    <a:pt x="342" y="1"/>
                    <a:pt x="341" y="1"/>
                  </a:cubicBezTo>
                  <a:cubicBezTo>
                    <a:pt x="114" y="1"/>
                    <a:pt x="0" y="276"/>
                    <a:pt x="161" y="436"/>
                  </a:cubicBezTo>
                  <a:cubicBezTo>
                    <a:pt x="213" y="489"/>
                    <a:pt x="277" y="512"/>
                    <a:pt x="340" y="512"/>
                  </a:cubicBezTo>
                  <a:cubicBezTo>
                    <a:pt x="471" y="512"/>
                    <a:pt x="597" y="411"/>
                    <a:pt x="598" y="257"/>
                  </a:cubicBezTo>
                  <a:cubicBezTo>
                    <a:pt x="599" y="116"/>
                    <a:pt x="485" y="1"/>
                    <a:pt x="34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55"/>
            <p:cNvSpPr/>
            <p:nvPr/>
          </p:nvSpPr>
          <p:spPr>
            <a:xfrm>
              <a:off x="4903700" y="5153300"/>
              <a:ext cx="15000" cy="12900"/>
            </a:xfrm>
            <a:custGeom>
              <a:rect b="b" l="l" r="r" t="t"/>
              <a:pathLst>
                <a:path extrusionOk="0" h="516" w="600">
                  <a:moveTo>
                    <a:pt x="343" y="1"/>
                  </a:moveTo>
                  <a:cubicBezTo>
                    <a:pt x="115" y="1"/>
                    <a:pt x="0" y="277"/>
                    <a:pt x="161" y="439"/>
                  </a:cubicBezTo>
                  <a:cubicBezTo>
                    <a:pt x="214" y="492"/>
                    <a:pt x="278" y="515"/>
                    <a:pt x="341" y="515"/>
                  </a:cubicBezTo>
                  <a:cubicBezTo>
                    <a:pt x="473" y="515"/>
                    <a:pt x="599" y="413"/>
                    <a:pt x="599" y="259"/>
                  </a:cubicBezTo>
                  <a:cubicBezTo>
                    <a:pt x="599" y="116"/>
                    <a:pt x="484" y="2"/>
                    <a:pt x="34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55"/>
            <p:cNvSpPr/>
            <p:nvPr/>
          </p:nvSpPr>
          <p:spPr>
            <a:xfrm>
              <a:off x="4903700" y="5191750"/>
              <a:ext cx="15000" cy="12875"/>
            </a:xfrm>
            <a:custGeom>
              <a:rect b="b" l="l" r="r" t="t"/>
              <a:pathLst>
                <a:path extrusionOk="0" h="515" w="600">
                  <a:moveTo>
                    <a:pt x="343" y="1"/>
                  </a:moveTo>
                  <a:cubicBezTo>
                    <a:pt x="115" y="1"/>
                    <a:pt x="0" y="277"/>
                    <a:pt x="161" y="439"/>
                  </a:cubicBezTo>
                  <a:cubicBezTo>
                    <a:pt x="214" y="491"/>
                    <a:pt x="278" y="515"/>
                    <a:pt x="341" y="515"/>
                  </a:cubicBezTo>
                  <a:cubicBezTo>
                    <a:pt x="473" y="515"/>
                    <a:pt x="599" y="413"/>
                    <a:pt x="599" y="258"/>
                  </a:cubicBezTo>
                  <a:cubicBezTo>
                    <a:pt x="599" y="116"/>
                    <a:pt x="484" y="2"/>
                    <a:pt x="34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55"/>
            <p:cNvSpPr/>
            <p:nvPr/>
          </p:nvSpPr>
          <p:spPr>
            <a:xfrm>
              <a:off x="4922875" y="5172575"/>
              <a:ext cx="15025" cy="12850"/>
            </a:xfrm>
            <a:custGeom>
              <a:rect b="b" l="l" r="r" t="t"/>
              <a:pathLst>
                <a:path extrusionOk="0" h="514" w="601">
                  <a:moveTo>
                    <a:pt x="346" y="1"/>
                  </a:moveTo>
                  <a:cubicBezTo>
                    <a:pt x="346" y="1"/>
                    <a:pt x="345" y="1"/>
                    <a:pt x="344" y="1"/>
                  </a:cubicBezTo>
                  <a:cubicBezTo>
                    <a:pt x="115" y="1"/>
                    <a:pt x="0" y="277"/>
                    <a:pt x="162" y="439"/>
                  </a:cubicBezTo>
                  <a:cubicBezTo>
                    <a:pt x="215" y="491"/>
                    <a:pt x="279" y="514"/>
                    <a:pt x="342" y="514"/>
                  </a:cubicBezTo>
                  <a:cubicBezTo>
                    <a:pt x="474" y="514"/>
                    <a:pt x="601" y="412"/>
                    <a:pt x="601" y="257"/>
                  </a:cubicBezTo>
                  <a:cubicBezTo>
                    <a:pt x="601" y="116"/>
                    <a:pt x="488" y="1"/>
                    <a:pt x="3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55"/>
            <p:cNvSpPr/>
            <p:nvPr/>
          </p:nvSpPr>
          <p:spPr>
            <a:xfrm>
              <a:off x="4942150" y="5153300"/>
              <a:ext cx="15000" cy="12850"/>
            </a:xfrm>
            <a:custGeom>
              <a:rect b="b" l="l" r="r" t="t"/>
              <a:pathLst>
                <a:path extrusionOk="0" h="514" w="600">
                  <a:moveTo>
                    <a:pt x="343" y="1"/>
                  </a:moveTo>
                  <a:cubicBezTo>
                    <a:pt x="116" y="1"/>
                    <a:pt x="0" y="276"/>
                    <a:pt x="161" y="438"/>
                  </a:cubicBezTo>
                  <a:cubicBezTo>
                    <a:pt x="213" y="490"/>
                    <a:pt x="277" y="513"/>
                    <a:pt x="340" y="513"/>
                  </a:cubicBezTo>
                  <a:cubicBezTo>
                    <a:pt x="471" y="513"/>
                    <a:pt x="597" y="412"/>
                    <a:pt x="598" y="259"/>
                  </a:cubicBezTo>
                  <a:cubicBezTo>
                    <a:pt x="599" y="116"/>
                    <a:pt x="484" y="2"/>
                    <a:pt x="34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55"/>
            <p:cNvSpPr/>
            <p:nvPr/>
          </p:nvSpPr>
          <p:spPr>
            <a:xfrm>
              <a:off x="4942150" y="5191750"/>
              <a:ext cx="14950" cy="12850"/>
            </a:xfrm>
            <a:custGeom>
              <a:rect b="b" l="l" r="r" t="t"/>
              <a:pathLst>
                <a:path extrusionOk="0" h="514" w="598">
                  <a:moveTo>
                    <a:pt x="343" y="1"/>
                  </a:moveTo>
                  <a:cubicBezTo>
                    <a:pt x="116" y="1"/>
                    <a:pt x="0" y="276"/>
                    <a:pt x="161" y="438"/>
                  </a:cubicBezTo>
                  <a:cubicBezTo>
                    <a:pt x="213" y="490"/>
                    <a:pt x="277" y="513"/>
                    <a:pt x="340" y="513"/>
                  </a:cubicBezTo>
                  <a:cubicBezTo>
                    <a:pt x="471" y="513"/>
                    <a:pt x="597" y="412"/>
                    <a:pt x="598" y="258"/>
                  </a:cubicBezTo>
                  <a:cubicBezTo>
                    <a:pt x="598" y="116"/>
                    <a:pt x="484" y="2"/>
                    <a:pt x="34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55"/>
            <p:cNvSpPr/>
            <p:nvPr/>
          </p:nvSpPr>
          <p:spPr>
            <a:xfrm>
              <a:off x="4961325" y="5172575"/>
              <a:ext cx="15025" cy="12850"/>
            </a:xfrm>
            <a:custGeom>
              <a:rect b="b" l="l" r="r" t="t"/>
              <a:pathLst>
                <a:path extrusionOk="0" h="514" w="601">
                  <a:moveTo>
                    <a:pt x="346" y="1"/>
                  </a:moveTo>
                  <a:cubicBezTo>
                    <a:pt x="345" y="1"/>
                    <a:pt x="345" y="1"/>
                    <a:pt x="344" y="1"/>
                  </a:cubicBezTo>
                  <a:cubicBezTo>
                    <a:pt x="114" y="1"/>
                    <a:pt x="0" y="277"/>
                    <a:pt x="162" y="439"/>
                  </a:cubicBezTo>
                  <a:cubicBezTo>
                    <a:pt x="215" y="491"/>
                    <a:pt x="279" y="514"/>
                    <a:pt x="342" y="514"/>
                  </a:cubicBezTo>
                  <a:cubicBezTo>
                    <a:pt x="474" y="514"/>
                    <a:pt x="600" y="412"/>
                    <a:pt x="600" y="257"/>
                  </a:cubicBezTo>
                  <a:cubicBezTo>
                    <a:pt x="600" y="116"/>
                    <a:pt x="486" y="1"/>
                    <a:pt x="3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55"/>
            <p:cNvSpPr/>
            <p:nvPr/>
          </p:nvSpPr>
          <p:spPr>
            <a:xfrm>
              <a:off x="4980600" y="5153300"/>
              <a:ext cx="14950" cy="12850"/>
            </a:xfrm>
            <a:custGeom>
              <a:rect b="b" l="l" r="r" t="t"/>
              <a:pathLst>
                <a:path extrusionOk="0" h="514" w="598">
                  <a:moveTo>
                    <a:pt x="341" y="1"/>
                  </a:moveTo>
                  <a:cubicBezTo>
                    <a:pt x="113" y="2"/>
                    <a:pt x="0" y="277"/>
                    <a:pt x="161" y="438"/>
                  </a:cubicBezTo>
                  <a:cubicBezTo>
                    <a:pt x="213" y="490"/>
                    <a:pt x="277" y="513"/>
                    <a:pt x="340" y="513"/>
                  </a:cubicBezTo>
                  <a:cubicBezTo>
                    <a:pt x="471" y="513"/>
                    <a:pt x="597" y="412"/>
                    <a:pt x="598" y="259"/>
                  </a:cubicBezTo>
                  <a:cubicBezTo>
                    <a:pt x="598" y="116"/>
                    <a:pt x="482" y="1"/>
                    <a:pt x="34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55"/>
            <p:cNvSpPr/>
            <p:nvPr/>
          </p:nvSpPr>
          <p:spPr>
            <a:xfrm>
              <a:off x="4980600" y="5191750"/>
              <a:ext cx="14950" cy="12850"/>
            </a:xfrm>
            <a:custGeom>
              <a:rect b="b" l="l" r="r" t="t"/>
              <a:pathLst>
                <a:path extrusionOk="0" h="514" w="598">
                  <a:moveTo>
                    <a:pt x="341" y="1"/>
                  </a:moveTo>
                  <a:cubicBezTo>
                    <a:pt x="113" y="2"/>
                    <a:pt x="0" y="277"/>
                    <a:pt x="161" y="438"/>
                  </a:cubicBezTo>
                  <a:cubicBezTo>
                    <a:pt x="213" y="490"/>
                    <a:pt x="277" y="513"/>
                    <a:pt x="340" y="513"/>
                  </a:cubicBezTo>
                  <a:cubicBezTo>
                    <a:pt x="471" y="513"/>
                    <a:pt x="597" y="412"/>
                    <a:pt x="598" y="258"/>
                  </a:cubicBezTo>
                  <a:cubicBezTo>
                    <a:pt x="598" y="116"/>
                    <a:pt x="482" y="1"/>
                    <a:pt x="34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55"/>
            <p:cNvSpPr/>
            <p:nvPr/>
          </p:nvSpPr>
          <p:spPr>
            <a:xfrm>
              <a:off x="4999775" y="5172575"/>
              <a:ext cx="15025" cy="12850"/>
            </a:xfrm>
            <a:custGeom>
              <a:rect b="b" l="l" r="r" t="t"/>
              <a:pathLst>
                <a:path extrusionOk="0" h="514" w="601">
                  <a:moveTo>
                    <a:pt x="346" y="1"/>
                  </a:moveTo>
                  <a:cubicBezTo>
                    <a:pt x="345" y="1"/>
                    <a:pt x="344" y="1"/>
                    <a:pt x="344" y="1"/>
                  </a:cubicBezTo>
                  <a:cubicBezTo>
                    <a:pt x="114" y="1"/>
                    <a:pt x="0" y="277"/>
                    <a:pt x="162" y="439"/>
                  </a:cubicBezTo>
                  <a:cubicBezTo>
                    <a:pt x="214" y="491"/>
                    <a:pt x="279" y="514"/>
                    <a:pt x="342" y="514"/>
                  </a:cubicBezTo>
                  <a:cubicBezTo>
                    <a:pt x="474" y="514"/>
                    <a:pt x="600" y="412"/>
                    <a:pt x="600" y="257"/>
                  </a:cubicBezTo>
                  <a:cubicBezTo>
                    <a:pt x="600" y="116"/>
                    <a:pt x="486" y="1"/>
                    <a:pt x="3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55"/>
            <p:cNvSpPr/>
            <p:nvPr/>
          </p:nvSpPr>
          <p:spPr>
            <a:xfrm>
              <a:off x="5018975" y="5153300"/>
              <a:ext cx="15025" cy="12900"/>
            </a:xfrm>
            <a:custGeom>
              <a:rect b="b" l="l" r="r" t="t"/>
              <a:pathLst>
                <a:path extrusionOk="0" h="516" w="601">
                  <a:moveTo>
                    <a:pt x="344" y="1"/>
                  </a:moveTo>
                  <a:cubicBezTo>
                    <a:pt x="115" y="1"/>
                    <a:pt x="0" y="278"/>
                    <a:pt x="162" y="439"/>
                  </a:cubicBezTo>
                  <a:cubicBezTo>
                    <a:pt x="215" y="492"/>
                    <a:pt x="279" y="515"/>
                    <a:pt x="342" y="515"/>
                  </a:cubicBezTo>
                  <a:cubicBezTo>
                    <a:pt x="474" y="515"/>
                    <a:pt x="601" y="413"/>
                    <a:pt x="601" y="259"/>
                  </a:cubicBezTo>
                  <a:cubicBezTo>
                    <a:pt x="601" y="116"/>
                    <a:pt x="485" y="1"/>
                    <a:pt x="34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55"/>
            <p:cNvSpPr/>
            <p:nvPr/>
          </p:nvSpPr>
          <p:spPr>
            <a:xfrm>
              <a:off x="5018975" y="5191750"/>
              <a:ext cx="15025" cy="12875"/>
            </a:xfrm>
            <a:custGeom>
              <a:rect b="b" l="l" r="r" t="t"/>
              <a:pathLst>
                <a:path extrusionOk="0" h="515" w="601">
                  <a:moveTo>
                    <a:pt x="344" y="1"/>
                  </a:moveTo>
                  <a:cubicBezTo>
                    <a:pt x="115" y="1"/>
                    <a:pt x="0" y="278"/>
                    <a:pt x="162" y="439"/>
                  </a:cubicBezTo>
                  <a:cubicBezTo>
                    <a:pt x="215" y="491"/>
                    <a:pt x="279" y="515"/>
                    <a:pt x="342" y="515"/>
                  </a:cubicBezTo>
                  <a:cubicBezTo>
                    <a:pt x="474" y="515"/>
                    <a:pt x="601" y="413"/>
                    <a:pt x="601" y="258"/>
                  </a:cubicBezTo>
                  <a:cubicBezTo>
                    <a:pt x="601" y="116"/>
                    <a:pt x="485" y="2"/>
                    <a:pt x="34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55"/>
            <p:cNvSpPr/>
            <p:nvPr/>
          </p:nvSpPr>
          <p:spPr>
            <a:xfrm>
              <a:off x="5038225" y="5172575"/>
              <a:ext cx="15025" cy="12825"/>
            </a:xfrm>
            <a:custGeom>
              <a:rect b="b" l="l" r="r" t="t"/>
              <a:pathLst>
                <a:path extrusionOk="0" h="513" w="601">
                  <a:moveTo>
                    <a:pt x="346" y="1"/>
                  </a:moveTo>
                  <a:cubicBezTo>
                    <a:pt x="345" y="1"/>
                    <a:pt x="344" y="1"/>
                    <a:pt x="344" y="1"/>
                  </a:cubicBezTo>
                  <a:cubicBezTo>
                    <a:pt x="343" y="1"/>
                    <a:pt x="343" y="1"/>
                    <a:pt x="342" y="1"/>
                  </a:cubicBezTo>
                  <a:cubicBezTo>
                    <a:pt x="115" y="1"/>
                    <a:pt x="0" y="275"/>
                    <a:pt x="161" y="436"/>
                  </a:cubicBezTo>
                  <a:cubicBezTo>
                    <a:pt x="213" y="489"/>
                    <a:pt x="277" y="512"/>
                    <a:pt x="340" y="512"/>
                  </a:cubicBezTo>
                  <a:cubicBezTo>
                    <a:pt x="472" y="512"/>
                    <a:pt x="598" y="411"/>
                    <a:pt x="599" y="257"/>
                  </a:cubicBezTo>
                  <a:cubicBezTo>
                    <a:pt x="600" y="116"/>
                    <a:pt x="486" y="1"/>
                    <a:pt x="3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55"/>
            <p:cNvSpPr/>
            <p:nvPr/>
          </p:nvSpPr>
          <p:spPr>
            <a:xfrm>
              <a:off x="5057425" y="5153300"/>
              <a:ext cx="15025" cy="12900"/>
            </a:xfrm>
            <a:custGeom>
              <a:rect b="b" l="l" r="r" t="t"/>
              <a:pathLst>
                <a:path extrusionOk="0" h="516" w="601">
                  <a:moveTo>
                    <a:pt x="344" y="1"/>
                  </a:moveTo>
                  <a:cubicBezTo>
                    <a:pt x="114" y="1"/>
                    <a:pt x="0" y="278"/>
                    <a:pt x="162" y="439"/>
                  </a:cubicBezTo>
                  <a:cubicBezTo>
                    <a:pt x="214" y="492"/>
                    <a:pt x="279" y="515"/>
                    <a:pt x="342" y="515"/>
                  </a:cubicBezTo>
                  <a:cubicBezTo>
                    <a:pt x="474" y="515"/>
                    <a:pt x="600" y="413"/>
                    <a:pt x="600" y="259"/>
                  </a:cubicBezTo>
                  <a:cubicBezTo>
                    <a:pt x="600" y="116"/>
                    <a:pt x="485" y="2"/>
                    <a:pt x="34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55"/>
            <p:cNvSpPr/>
            <p:nvPr/>
          </p:nvSpPr>
          <p:spPr>
            <a:xfrm>
              <a:off x="5057425" y="5191750"/>
              <a:ext cx="15025" cy="12875"/>
            </a:xfrm>
            <a:custGeom>
              <a:rect b="b" l="l" r="r" t="t"/>
              <a:pathLst>
                <a:path extrusionOk="0" h="515" w="601">
                  <a:moveTo>
                    <a:pt x="344" y="1"/>
                  </a:moveTo>
                  <a:cubicBezTo>
                    <a:pt x="114" y="1"/>
                    <a:pt x="0" y="278"/>
                    <a:pt x="162" y="439"/>
                  </a:cubicBezTo>
                  <a:cubicBezTo>
                    <a:pt x="214" y="491"/>
                    <a:pt x="279" y="515"/>
                    <a:pt x="342" y="515"/>
                  </a:cubicBezTo>
                  <a:cubicBezTo>
                    <a:pt x="474" y="515"/>
                    <a:pt x="600" y="413"/>
                    <a:pt x="600" y="258"/>
                  </a:cubicBezTo>
                  <a:cubicBezTo>
                    <a:pt x="600" y="116"/>
                    <a:pt x="485" y="2"/>
                    <a:pt x="34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55"/>
            <p:cNvSpPr/>
            <p:nvPr/>
          </p:nvSpPr>
          <p:spPr>
            <a:xfrm>
              <a:off x="4730700" y="5211025"/>
              <a:ext cx="15025" cy="12850"/>
            </a:xfrm>
            <a:custGeom>
              <a:rect b="b" l="l" r="r" t="t"/>
              <a:pathLst>
                <a:path extrusionOk="0" h="514" w="601">
                  <a:moveTo>
                    <a:pt x="345" y="1"/>
                  </a:moveTo>
                  <a:cubicBezTo>
                    <a:pt x="345" y="1"/>
                    <a:pt x="344" y="1"/>
                    <a:pt x="343" y="1"/>
                  </a:cubicBezTo>
                  <a:cubicBezTo>
                    <a:pt x="115" y="1"/>
                    <a:pt x="1" y="277"/>
                    <a:pt x="163" y="439"/>
                  </a:cubicBezTo>
                  <a:cubicBezTo>
                    <a:pt x="215" y="490"/>
                    <a:pt x="279" y="513"/>
                    <a:pt x="341" y="513"/>
                  </a:cubicBezTo>
                  <a:cubicBezTo>
                    <a:pt x="474" y="513"/>
                    <a:pt x="601" y="410"/>
                    <a:pt x="600" y="255"/>
                  </a:cubicBezTo>
                  <a:cubicBezTo>
                    <a:pt x="600" y="114"/>
                    <a:pt x="486" y="1"/>
                    <a:pt x="34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55"/>
            <p:cNvSpPr/>
            <p:nvPr/>
          </p:nvSpPr>
          <p:spPr>
            <a:xfrm>
              <a:off x="4769150" y="5211025"/>
              <a:ext cx="15025" cy="12850"/>
            </a:xfrm>
            <a:custGeom>
              <a:rect b="b" l="l" r="r" t="t"/>
              <a:pathLst>
                <a:path extrusionOk="0" h="514" w="601">
                  <a:moveTo>
                    <a:pt x="345" y="1"/>
                  </a:moveTo>
                  <a:cubicBezTo>
                    <a:pt x="345" y="1"/>
                    <a:pt x="344" y="1"/>
                    <a:pt x="343" y="1"/>
                  </a:cubicBezTo>
                  <a:cubicBezTo>
                    <a:pt x="115" y="1"/>
                    <a:pt x="1" y="277"/>
                    <a:pt x="163" y="439"/>
                  </a:cubicBezTo>
                  <a:cubicBezTo>
                    <a:pt x="215" y="490"/>
                    <a:pt x="279" y="513"/>
                    <a:pt x="341" y="513"/>
                  </a:cubicBezTo>
                  <a:cubicBezTo>
                    <a:pt x="473" y="513"/>
                    <a:pt x="600" y="410"/>
                    <a:pt x="600" y="255"/>
                  </a:cubicBezTo>
                  <a:cubicBezTo>
                    <a:pt x="600" y="114"/>
                    <a:pt x="485" y="1"/>
                    <a:pt x="34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55"/>
            <p:cNvSpPr/>
            <p:nvPr/>
          </p:nvSpPr>
          <p:spPr>
            <a:xfrm>
              <a:off x="4807575" y="5211025"/>
              <a:ext cx="15050" cy="12875"/>
            </a:xfrm>
            <a:custGeom>
              <a:rect b="b" l="l" r="r" t="t"/>
              <a:pathLst>
                <a:path extrusionOk="0" h="515" w="602">
                  <a:moveTo>
                    <a:pt x="346" y="1"/>
                  </a:moveTo>
                  <a:cubicBezTo>
                    <a:pt x="345" y="1"/>
                    <a:pt x="345" y="1"/>
                    <a:pt x="344" y="1"/>
                  </a:cubicBezTo>
                  <a:cubicBezTo>
                    <a:pt x="114" y="1"/>
                    <a:pt x="0" y="278"/>
                    <a:pt x="163" y="439"/>
                  </a:cubicBezTo>
                  <a:cubicBezTo>
                    <a:pt x="216" y="491"/>
                    <a:pt x="279" y="514"/>
                    <a:pt x="342" y="514"/>
                  </a:cubicBezTo>
                  <a:cubicBezTo>
                    <a:pt x="474" y="514"/>
                    <a:pt x="601" y="410"/>
                    <a:pt x="600" y="255"/>
                  </a:cubicBezTo>
                  <a:cubicBezTo>
                    <a:pt x="600" y="114"/>
                    <a:pt x="486" y="1"/>
                    <a:pt x="3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55"/>
            <p:cNvSpPr/>
            <p:nvPr/>
          </p:nvSpPr>
          <p:spPr>
            <a:xfrm>
              <a:off x="4846050" y="5211025"/>
              <a:ext cx="14950" cy="12800"/>
            </a:xfrm>
            <a:custGeom>
              <a:rect b="b" l="l" r="r" t="t"/>
              <a:pathLst>
                <a:path extrusionOk="0" h="512" w="598">
                  <a:moveTo>
                    <a:pt x="345" y="1"/>
                  </a:moveTo>
                  <a:cubicBezTo>
                    <a:pt x="344" y="1"/>
                    <a:pt x="343" y="1"/>
                    <a:pt x="343" y="1"/>
                  </a:cubicBezTo>
                  <a:cubicBezTo>
                    <a:pt x="342" y="1"/>
                    <a:pt x="342" y="1"/>
                    <a:pt x="341" y="1"/>
                  </a:cubicBezTo>
                  <a:cubicBezTo>
                    <a:pt x="114" y="1"/>
                    <a:pt x="1" y="276"/>
                    <a:pt x="161" y="436"/>
                  </a:cubicBezTo>
                  <a:cubicBezTo>
                    <a:pt x="213" y="489"/>
                    <a:pt x="277" y="512"/>
                    <a:pt x="340" y="512"/>
                  </a:cubicBezTo>
                  <a:cubicBezTo>
                    <a:pt x="472" y="512"/>
                    <a:pt x="598" y="409"/>
                    <a:pt x="598" y="255"/>
                  </a:cubicBezTo>
                  <a:cubicBezTo>
                    <a:pt x="598" y="115"/>
                    <a:pt x="485" y="1"/>
                    <a:pt x="34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55"/>
            <p:cNvSpPr/>
            <p:nvPr/>
          </p:nvSpPr>
          <p:spPr>
            <a:xfrm>
              <a:off x="4884500" y="5211025"/>
              <a:ext cx="14950" cy="12825"/>
            </a:xfrm>
            <a:custGeom>
              <a:rect b="b" l="l" r="r" t="t"/>
              <a:pathLst>
                <a:path extrusionOk="0" h="513" w="598">
                  <a:moveTo>
                    <a:pt x="344" y="1"/>
                  </a:moveTo>
                  <a:cubicBezTo>
                    <a:pt x="343" y="1"/>
                    <a:pt x="342" y="1"/>
                    <a:pt x="341" y="1"/>
                  </a:cubicBezTo>
                  <a:cubicBezTo>
                    <a:pt x="113" y="1"/>
                    <a:pt x="0" y="277"/>
                    <a:pt x="162" y="437"/>
                  </a:cubicBezTo>
                  <a:cubicBezTo>
                    <a:pt x="214" y="489"/>
                    <a:pt x="277" y="512"/>
                    <a:pt x="340" y="512"/>
                  </a:cubicBezTo>
                  <a:cubicBezTo>
                    <a:pt x="471" y="512"/>
                    <a:pt x="598" y="409"/>
                    <a:pt x="598" y="255"/>
                  </a:cubicBezTo>
                  <a:cubicBezTo>
                    <a:pt x="598" y="114"/>
                    <a:pt x="484" y="1"/>
                    <a:pt x="34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55"/>
            <p:cNvSpPr/>
            <p:nvPr/>
          </p:nvSpPr>
          <p:spPr>
            <a:xfrm>
              <a:off x="4922875" y="5211025"/>
              <a:ext cx="15050" cy="12875"/>
            </a:xfrm>
            <a:custGeom>
              <a:rect b="b" l="l" r="r" t="t"/>
              <a:pathLst>
                <a:path extrusionOk="0" h="515" w="602">
                  <a:moveTo>
                    <a:pt x="346" y="1"/>
                  </a:moveTo>
                  <a:cubicBezTo>
                    <a:pt x="346" y="1"/>
                    <a:pt x="345" y="1"/>
                    <a:pt x="344" y="1"/>
                  </a:cubicBezTo>
                  <a:cubicBezTo>
                    <a:pt x="115" y="1"/>
                    <a:pt x="0" y="277"/>
                    <a:pt x="162" y="439"/>
                  </a:cubicBezTo>
                  <a:cubicBezTo>
                    <a:pt x="215" y="491"/>
                    <a:pt x="279" y="514"/>
                    <a:pt x="342" y="514"/>
                  </a:cubicBezTo>
                  <a:cubicBezTo>
                    <a:pt x="475" y="514"/>
                    <a:pt x="601" y="410"/>
                    <a:pt x="601" y="255"/>
                  </a:cubicBezTo>
                  <a:cubicBezTo>
                    <a:pt x="601" y="114"/>
                    <a:pt x="486" y="1"/>
                    <a:pt x="3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55"/>
            <p:cNvSpPr/>
            <p:nvPr/>
          </p:nvSpPr>
          <p:spPr>
            <a:xfrm>
              <a:off x="4961325" y="5211025"/>
              <a:ext cx="15050" cy="12875"/>
            </a:xfrm>
            <a:custGeom>
              <a:rect b="b" l="l" r="r" t="t"/>
              <a:pathLst>
                <a:path extrusionOk="0" h="515" w="602">
                  <a:moveTo>
                    <a:pt x="346" y="1"/>
                  </a:moveTo>
                  <a:cubicBezTo>
                    <a:pt x="345" y="1"/>
                    <a:pt x="345" y="1"/>
                    <a:pt x="344" y="1"/>
                  </a:cubicBezTo>
                  <a:cubicBezTo>
                    <a:pt x="114" y="1"/>
                    <a:pt x="0" y="277"/>
                    <a:pt x="162" y="439"/>
                  </a:cubicBezTo>
                  <a:cubicBezTo>
                    <a:pt x="215" y="491"/>
                    <a:pt x="279" y="514"/>
                    <a:pt x="342" y="514"/>
                  </a:cubicBezTo>
                  <a:cubicBezTo>
                    <a:pt x="474" y="514"/>
                    <a:pt x="601" y="410"/>
                    <a:pt x="600" y="255"/>
                  </a:cubicBezTo>
                  <a:cubicBezTo>
                    <a:pt x="599" y="114"/>
                    <a:pt x="486" y="1"/>
                    <a:pt x="3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55"/>
            <p:cNvSpPr/>
            <p:nvPr/>
          </p:nvSpPr>
          <p:spPr>
            <a:xfrm>
              <a:off x="4999775" y="5211025"/>
              <a:ext cx="15050" cy="12875"/>
            </a:xfrm>
            <a:custGeom>
              <a:rect b="b" l="l" r="r" t="t"/>
              <a:pathLst>
                <a:path extrusionOk="0" h="515" w="602">
                  <a:moveTo>
                    <a:pt x="346" y="1"/>
                  </a:moveTo>
                  <a:cubicBezTo>
                    <a:pt x="345" y="1"/>
                    <a:pt x="344" y="1"/>
                    <a:pt x="344" y="1"/>
                  </a:cubicBezTo>
                  <a:cubicBezTo>
                    <a:pt x="114" y="1"/>
                    <a:pt x="0" y="277"/>
                    <a:pt x="162" y="439"/>
                  </a:cubicBezTo>
                  <a:cubicBezTo>
                    <a:pt x="215" y="491"/>
                    <a:pt x="279" y="514"/>
                    <a:pt x="342" y="514"/>
                  </a:cubicBezTo>
                  <a:cubicBezTo>
                    <a:pt x="474" y="514"/>
                    <a:pt x="601" y="410"/>
                    <a:pt x="600" y="255"/>
                  </a:cubicBezTo>
                  <a:cubicBezTo>
                    <a:pt x="599" y="114"/>
                    <a:pt x="486" y="1"/>
                    <a:pt x="3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55"/>
            <p:cNvSpPr/>
            <p:nvPr/>
          </p:nvSpPr>
          <p:spPr>
            <a:xfrm>
              <a:off x="5038225" y="5211025"/>
              <a:ext cx="14975" cy="12825"/>
            </a:xfrm>
            <a:custGeom>
              <a:rect b="b" l="l" r="r" t="t"/>
              <a:pathLst>
                <a:path extrusionOk="0" h="513" w="599">
                  <a:moveTo>
                    <a:pt x="346" y="1"/>
                  </a:moveTo>
                  <a:cubicBezTo>
                    <a:pt x="345" y="1"/>
                    <a:pt x="344" y="1"/>
                    <a:pt x="344" y="1"/>
                  </a:cubicBezTo>
                  <a:cubicBezTo>
                    <a:pt x="343" y="1"/>
                    <a:pt x="343" y="1"/>
                    <a:pt x="342" y="1"/>
                  </a:cubicBezTo>
                  <a:cubicBezTo>
                    <a:pt x="115" y="1"/>
                    <a:pt x="0" y="276"/>
                    <a:pt x="162" y="437"/>
                  </a:cubicBezTo>
                  <a:cubicBezTo>
                    <a:pt x="214" y="489"/>
                    <a:pt x="278" y="513"/>
                    <a:pt x="340" y="513"/>
                  </a:cubicBezTo>
                  <a:cubicBezTo>
                    <a:pt x="472" y="513"/>
                    <a:pt x="599" y="410"/>
                    <a:pt x="599" y="255"/>
                  </a:cubicBezTo>
                  <a:cubicBezTo>
                    <a:pt x="599" y="115"/>
                    <a:pt x="486" y="1"/>
                    <a:pt x="3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55"/>
            <p:cNvSpPr/>
            <p:nvPr/>
          </p:nvSpPr>
          <p:spPr>
            <a:xfrm>
              <a:off x="5033975" y="5102100"/>
              <a:ext cx="51275" cy="51225"/>
            </a:xfrm>
            <a:custGeom>
              <a:rect b="b" l="l" r="r" t="t"/>
              <a:pathLst>
                <a:path extrusionOk="0" h="2049" w="2051">
                  <a:moveTo>
                    <a:pt x="1" y="1"/>
                  </a:moveTo>
                  <a:lnTo>
                    <a:pt x="1" y="2049"/>
                  </a:lnTo>
                  <a:lnTo>
                    <a:pt x="2050" y="2049"/>
                  </a:lnTo>
                  <a:lnTo>
                    <a:pt x="2050" y="1322"/>
                  </a:lnTo>
                  <a:cubicBezTo>
                    <a:pt x="2050" y="592"/>
                    <a:pt x="1459" y="1"/>
                    <a:pt x="72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55"/>
            <p:cNvSpPr/>
            <p:nvPr/>
          </p:nvSpPr>
          <p:spPr>
            <a:xfrm>
              <a:off x="4713650" y="5102100"/>
              <a:ext cx="51250" cy="51225"/>
            </a:xfrm>
            <a:custGeom>
              <a:rect b="b" l="l" r="r" t="t"/>
              <a:pathLst>
                <a:path extrusionOk="0" h="2049" w="2050">
                  <a:moveTo>
                    <a:pt x="1321" y="1"/>
                  </a:moveTo>
                  <a:cubicBezTo>
                    <a:pt x="592" y="1"/>
                    <a:pt x="0" y="593"/>
                    <a:pt x="0" y="1322"/>
                  </a:cubicBezTo>
                  <a:lnTo>
                    <a:pt x="0" y="2049"/>
                  </a:lnTo>
                  <a:lnTo>
                    <a:pt x="2050" y="2049"/>
                  </a:lnTo>
                  <a:lnTo>
                    <a:pt x="2050" y="1"/>
                  </a:lnTo>
                  <a:lnTo>
                    <a:pt x="1323" y="1"/>
                  </a:lnTo>
                  <a:cubicBezTo>
                    <a:pt x="1323" y="1"/>
                    <a:pt x="1322" y="1"/>
                    <a:pt x="132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55"/>
            <p:cNvSpPr/>
            <p:nvPr/>
          </p:nvSpPr>
          <p:spPr>
            <a:xfrm>
              <a:off x="4713650" y="5396775"/>
              <a:ext cx="51250" cy="51275"/>
            </a:xfrm>
            <a:custGeom>
              <a:rect b="b" l="l" r="r" t="t"/>
              <a:pathLst>
                <a:path extrusionOk="0" h="2051" w="2050">
                  <a:moveTo>
                    <a:pt x="0" y="1"/>
                  </a:moveTo>
                  <a:lnTo>
                    <a:pt x="0" y="730"/>
                  </a:lnTo>
                  <a:cubicBezTo>
                    <a:pt x="2" y="1459"/>
                    <a:pt x="593" y="2050"/>
                    <a:pt x="1323" y="2050"/>
                  </a:cubicBezTo>
                  <a:lnTo>
                    <a:pt x="2050" y="2050"/>
                  </a:lnTo>
                  <a:lnTo>
                    <a:pt x="205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55"/>
            <p:cNvSpPr/>
            <p:nvPr/>
          </p:nvSpPr>
          <p:spPr>
            <a:xfrm>
              <a:off x="5033950" y="5396775"/>
              <a:ext cx="51250" cy="51275"/>
            </a:xfrm>
            <a:custGeom>
              <a:rect b="b" l="l" r="r" t="t"/>
              <a:pathLst>
                <a:path extrusionOk="0" h="2051" w="2050">
                  <a:moveTo>
                    <a:pt x="2" y="1"/>
                  </a:moveTo>
                  <a:lnTo>
                    <a:pt x="0" y="2050"/>
                  </a:lnTo>
                  <a:lnTo>
                    <a:pt x="729" y="2050"/>
                  </a:lnTo>
                  <a:cubicBezTo>
                    <a:pt x="1458" y="2050"/>
                    <a:pt x="2050" y="1459"/>
                    <a:pt x="2050" y="730"/>
                  </a:cubicBezTo>
                  <a:lnTo>
                    <a:pt x="205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55"/>
            <p:cNvSpPr/>
            <p:nvPr/>
          </p:nvSpPr>
          <p:spPr>
            <a:xfrm>
              <a:off x="4911725" y="5249400"/>
              <a:ext cx="141475" cy="141000"/>
            </a:xfrm>
            <a:custGeom>
              <a:rect b="b" l="l" r="r" t="t"/>
              <a:pathLst>
                <a:path extrusionOk="0" h="5640" w="5659">
                  <a:moveTo>
                    <a:pt x="2821" y="1"/>
                  </a:moveTo>
                  <a:cubicBezTo>
                    <a:pt x="1265" y="1"/>
                    <a:pt x="1" y="1262"/>
                    <a:pt x="1" y="2820"/>
                  </a:cubicBezTo>
                  <a:cubicBezTo>
                    <a:pt x="1" y="4377"/>
                    <a:pt x="1264" y="5639"/>
                    <a:pt x="2818" y="5639"/>
                  </a:cubicBezTo>
                  <a:cubicBezTo>
                    <a:pt x="2826" y="5639"/>
                    <a:pt x="2833" y="5639"/>
                    <a:pt x="2841" y="5639"/>
                  </a:cubicBezTo>
                  <a:cubicBezTo>
                    <a:pt x="4397" y="5639"/>
                    <a:pt x="5659" y="4378"/>
                    <a:pt x="5659" y="2820"/>
                  </a:cubicBezTo>
                  <a:cubicBezTo>
                    <a:pt x="5659" y="1264"/>
                    <a:pt x="4397" y="1"/>
                    <a:pt x="2841" y="1"/>
                  </a:cubicBezTo>
                  <a:cubicBezTo>
                    <a:pt x="2834" y="1"/>
                    <a:pt x="2827" y="1"/>
                    <a:pt x="28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55"/>
            <p:cNvSpPr/>
            <p:nvPr/>
          </p:nvSpPr>
          <p:spPr>
            <a:xfrm>
              <a:off x="4860975" y="5403200"/>
              <a:ext cx="76925" cy="19225"/>
            </a:xfrm>
            <a:custGeom>
              <a:rect b="b" l="l" r="r" t="t"/>
              <a:pathLst>
                <a:path extrusionOk="0" h="769" w="3077">
                  <a:moveTo>
                    <a:pt x="1" y="0"/>
                  </a:moveTo>
                  <a:lnTo>
                    <a:pt x="1" y="769"/>
                  </a:lnTo>
                  <a:lnTo>
                    <a:pt x="3077" y="769"/>
                  </a:lnTo>
                  <a:lnTo>
                    <a:pt x="307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55"/>
            <p:cNvSpPr/>
            <p:nvPr/>
          </p:nvSpPr>
          <p:spPr>
            <a:xfrm>
              <a:off x="4841675" y="5070075"/>
              <a:ext cx="115425" cy="45025"/>
            </a:xfrm>
            <a:custGeom>
              <a:rect b="b" l="l" r="r" t="t"/>
              <a:pathLst>
                <a:path extrusionOk="0" h="1801" w="4617">
                  <a:moveTo>
                    <a:pt x="731" y="0"/>
                  </a:moveTo>
                  <a:cubicBezTo>
                    <a:pt x="330" y="0"/>
                    <a:pt x="6" y="325"/>
                    <a:pt x="5" y="727"/>
                  </a:cubicBezTo>
                  <a:lnTo>
                    <a:pt x="5" y="1538"/>
                  </a:lnTo>
                  <a:cubicBezTo>
                    <a:pt x="1" y="1682"/>
                    <a:pt x="116" y="1801"/>
                    <a:pt x="261" y="1801"/>
                  </a:cubicBezTo>
                  <a:cubicBezTo>
                    <a:pt x="405" y="1801"/>
                    <a:pt x="521" y="1682"/>
                    <a:pt x="518" y="1538"/>
                  </a:cubicBezTo>
                  <a:lnTo>
                    <a:pt x="518" y="727"/>
                  </a:lnTo>
                  <a:cubicBezTo>
                    <a:pt x="516" y="608"/>
                    <a:pt x="612" y="512"/>
                    <a:pt x="730" y="512"/>
                  </a:cubicBezTo>
                  <a:cubicBezTo>
                    <a:pt x="731" y="512"/>
                    <a:pt x="732" y="512"/>
                    <a:pt x="732" y="512"/>
                  </a:cubicBezTo>
                  <a:lnTo>
                    <a:pt x="3890" y="512"/>
                  </a:lnTo>
                  <a:cubicBezTo>
                    <a:pt x="4009" y="512"/>
                    <a:pt x="4105" y="608"/>
                    <a:pt x="4105" y="727"/>
                  </a:cubicBezTo>
                  <a:lnTo>
                    <a:pt x="4105" y="1538"/>
                  </a:lnTo>
                  <a:cubicBezTo>
                    <a:pt x="4105" y="1679"/>
                    <a:pt x="4220" y="1795"/>
                    <a:pt x="4362" y="1795"/>
                  </a:cubicBezTo>
                  <a:cubicBezTo>
                    <a:pt x="4503" y="1793"/>
                    <a:pt x="4617" y="1679"/>
                    <a:pt x="4617" y="1538"/>
                  </a:cubicBezTo>
                  <a:lnTo>
                    <a:pt x="4617" y="727"/>
                  </a:lnTo>
                  <a:cubicBezTo>
                    <a:pt x="4616" y="325"/>
                    <a:pt x="4290" y="0"/>
                    <a:pt x="388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55"/>
            <p:cNvSpPr/>
            <p:nvPr/>
          </p:nvSpPr>
          <p:spPr>
            <a:xfrm>
              <a:off x="4934350" y="5275100"/>
              <a:ext cx="93250" cy="89675"/>
            </a:xfrm>
            <a:custGeom>
              <a:rect b="b" l="l" r="r" t="t"/>
              <a:pathLst>
                <a:path extrusionOk="0" h="3587" w="3730">
                  <a:moveTo>
                    <a:pt x="2191" y="1280"/>
                  </a:moveTo>
                  <a:lnTo>
                    <a:pt x="2448" y="1536"/>
                  </a:lnTo>
                  <a:lnTo>
                    <a:pt x="2448" y="2049"/>
                  </a:lnTo>
                  <a:lnTo>
                    <a:pt x="2191" y="2305"/>
                  </a:lnTo>
                  <a:lnTo>
                    <a:pt x="1679" y="2305"/>
                  </a:lnTo>
                  <a:lnTo>
                    <a:pt x="1423" y="2049"/>
                  </a:lnTo>
                  <a:lnTo>
                    <a:pt x="1423" y="1536"/>
                  </a:lnTo>
                  <a:lnTo>
                    <a:pt x="1679" y="1280"/>
                  </a:lnTo>
                  <a:close/>
                  <a:moveTo>
                    <a:pt x="1933" y="0"/>
                  </a:moveTo>
                  <a:cubicBezTo>
                    <a:pt x="1209" y="0"/>
                    <a:pt x="556" y="437"/>
                    <a:pt x="278" y="1106"/>
                  </a:cubicBezTo>
                  <a:cubicBezTo>
                    <a:pt x="0" y="1776"/>
                    <a:pt x="154" y="2548"/>
                    <a:pt x="667" y="3061"/>
                  </a:cubicBezTo>
                  <a:cubicBezTo>
                    <a:pt x="1010" y="3404"/>
                    <a:pt x="1469" y="3587"/>
                    <a:pt x="1936" y="3587"/>
                  </a:cubicBezTo>
                  <a:cubicBezTo>
                    <a:pt x="2167" y="3587"/>
                    <a:pt x="2400" y="3542"/>
                    <a:pt x="2622" y="3450"/>
                  </a:cubicBezTo>
                  <a:cubicBezTo>
                    <a:pt x="3292" y="3173"/>
                    <a:pt x="3729" y="2517"/>
                    <a:pt x="3729" y="1792"/>
                  </a:cubicBezTo>
                  <a:cubicBezTo>
                    <a:pt x="3729" y="803"/>
                    <a:pt x="2926" y="0"/>
                    <a:pt x="1936" y="0"/>
                  </a:cubicBezTo>
                  <a:cubicBezTo>
                    <a:pt x="1935" y="0"/>
                    <a:pt x="1934" y="0"/>
                    <a:pt x="19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55"/>
            <p:cNvSpPr/>
            <p:nvPr/>
          </p:nvSpPr>
          <p:spPr>
            <a:xfrm>
              <a:off x="4961975" y="5300675"/>
              <a:ext cx="40000" cy="38500"/>
            </a:xfrm>
            <a:custGeom>
              <a:rect b="b" l="l" r="r" t="t"/>
              <a:pathLst>
                <a:path extrusionOk="0" h="1540" w="1600">
                  <a:moveTo>
                    <a:pt x="831" y="1"/>
                  </a:moveTo>
                  <a:cubicBezTo>
                    <a:pt x="519" y="1"/>
                    <a:pt x="239" y="189"/>
                    <a:pt x="120" y="476"/>
                  </a:cubicBezTo>
                  <a:cubicBezTo>
                    <a:pt x="0" y="763"/>
                    <a:pt x="66" y="1094"/>
                    <a:pt x="286" y="1314"/>
                  </a:cubicBezTo>
                  <a:cubicBezTo>
                    <a:pt x="433" y="1461"/>
                    <a:pt x="630" y="1539"/>
                    <a:pt x="831" y="1539"/>
                  </a:cubicBezTo>
                  <a:cubicBezTo>
                    <a:pt x="930" y="1539"/>
                    <a:pt x="1029" y="1520"/>
                    <a:pt x="1124" y="1481"/>
                  </a:cubicBezTo>
                  <a:cubicBezTo>
                    <a:pt x="1411" y="1361"/>
                    <a:pt x="1599" y="1081"/>
                    <a:pt x="1599" y="769"/>
                  </a:cubicBezTo>
                  <a:cubicBezTo>
                    <a:pt x="1598" y="346"/>
                    <a:pt x="1254" y="2"/>
                    <a:pt x="83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55"/>
            <p:cNvSpPr/>
            <p:nvPr/>
          </p:nvSpPr>
          <p:spPr>
            <a:xfrm>
              <a:off x="4745675" y="5249400"/>
              <a:ext cx="140975" cy="141000"/>
            </a:xfrm>
            <a:custGeom>
              <a:rect b="b" l="l" r="r" t="t"/>
              <a:pathLst>
                <a:path extrusionOk="0" h="5640" w="5639">
                  <a:moveTo>
                    <a:pt x="2820" y="1"/>
                  </a:moveTo>
                  <a:cubicBezTo>
                    <a:pt x="1264" y="1"/>
                    <a:pt x="1" y="1264"/>
                    <a:pt x="1" y="2820"/>
                  </a:cubicBezTo>
                  <a:cubicBezTo>
                    <a:pt x="1" y="4378"/>
                    <a:pt x="1264" y="5639"/>
                    <a:pt x="2820" y="5639"/>
                  </a:cubicBezTo>
                  <a:cubicBezTo>
                    <a:pt x="4376" y="5639"/>
                    <a:pt x="5639" y="4378"/>
                    <a:pt x="5639" y="2820"/>
                  </a:cubicBezTo>
                  <a:cubicBezTo>
                    <a:pt x="5639" y="1264"/>
                    <a:pt x="4376" y="1"/>
                    <a:pt x="282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55"/>
            <p:cNvSpPr/>
            <p:nvPr/>
          </p:nvSpPr>
          <p:spPr>
            <a:xfrm>
              <a:off x="4767775" y="5275100"/>
              <a:ext cx="93225" cy="89675"/>
            </a:xfrm>
            <a:custGeom>
              <a:rect b="b" l="l" r="r" t="t"/>
              <a:pathLst>
                <a:path extrusionOk="0" h="3587" w="3729">
                  <a:moveTo>
                    <a:pt x="2192" y="1280"/>
                  </a:moveTo>
                  <a:lnTo>
                    <a:pt x="2448" y="1536"/>
                  </a:lnTo>
                  <a:lnTo>
                    <a:pt x="2448" y="2049"/>
                  </a:lnTo>
                  <a:lnTo>
                    <a:pt x="2192" y="2305"/>
                  </a:lnTo>
                  <a:lnTo>
                    <a:pt x="1679" y="2305"/>
                  </a:lnTo>
                  <a:lnTo>
                    <a:pt x="1423" y="2049"/>
                  </a:lnTo>
                  <a:lnTo>
                    <a:pt x="1423" y="1536"/>
                  </a:lnTo>
                  <a:lnTo>
                    <a:pt x="1679" y="1280"/>
                  </a:lnTo>
                  <a:close/>
                  <a:moveTo>
                    <a:pt x="1933" y="0"/>
                  </a:moveTo>
                  <a:cubicBezTo>
                    <a:pt x="1209" y="0"/>
                    <a:pt x="556" y="437"/>
                    <a:pt x="278" y="1106"/>
                  </a:cubicBezTo>
                  <a:cubicBezTo>
                    <a:pt x="0" y="1776"/>
                    <a:pt x="154" y="2548"/>
                    <a:pt x="667" y="3061"/>
                  </a:cubicBezTo>
                  <a:cubicBezTo>
                    <a:pt x="1010" y="3404"/>
                    <a:pt x="1469" y="3587"/>
                    <a:pt x="1936" y="3587"/>
                  </a:cubicBezTo>
                  <a:cubicBezTo>
                    <a:pt x="2167" y="3587"/>
                    <a:pt x="2400" y="3542"/>
                    <a:pt x="2622" y="3450"/>
                  </a:cubicBezTo>
                  <a:cubicBezTo>
                    <a:pt x="3292" y="3173"/>
                    <a:pt x="3729" y="2517"/>
                    <a:pt x="3729" y="1792"/>
                  </a:cubicBezTo>
                  <a:cubicBezTo>
                    <a:pt x="3729" y="803"/>
                    <a:pt x="2926" y="0"/>
                    <a:pt x="1936" y="0"/>
                  </a:cubicBezTo>
                  <a:cubicBezTo>
                    <a:pt x="1935" y="0"/>
                    <a:pt x="1934" y="0"/>
                    <a:pt x="19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55"/>
            <p:cNvSpPr/>
            <p:nvPr/>
          </p:nvSpPr>
          <p:spPr>
            <a:xfrm>
              <a:off x="4795425" y="5300675"/>
              <a:ext cx="39975" cy="38500"/>
            </a:xfrm>
            <a:custGeom>
              <a:rect b="b" l="l" r="r" t="t"/>
              <a:pathLst>
                <a:path extrusionOk="0" h="1540" w="1599">
                  <a:moveTo>
                    <a:pt x="830" y="1"/>
                  </a:moveTo>
                  <a:cubicBezTo>
                    <a:pt x="519" y="1"/>
                    <a:pt x="238" y="189"/>
                    <a:pt x="119" y="476"/>
                  </a:cubicBezTo>
                  <a:cubicBezTo>
                    <a:pt x="0" y="763"/>
                    <a:pt x="65" y="1094"/>
                    <a:pt x="286" y="1314"/>
                  </a:cubicBezTo>
                  <a:cubicBezTo>
                    <a:pt x="433" y="1461"/>
                    <a:pt x="630" y="1539"/>
                    <a:pt x="830" y="1539"/>
                  </a:cubicBezTo>
                  <a:cubicBezTo>
                    <a:pt x="929" y="1539"/>
                    <a:pt x="1029" y="1520"/>
                    <a:pt x="1124" y="1481"/>
                  </a:cubicBezTo>
                  <a:cubicBezTo>
                    <a:pt x="1412" y="1361"/>
                    <a:pt x="1598" y="1081"/>
                    <a:pt x="1598" y="769"/>
                  </a:cubicBezTo>
                  <a:cubicBezTo>
                    <a:pt x="1598" y="346"/>
                    <a:pt x="1254" y="2"/>
                    <a:pt x="83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89" name="Google Shape;2989;p55"/>
          <p:cNvGrpSpPr/>
          <p:nvPr/>
        </p:nvGrpSpPr>
        <p:grpSpPr>
          <a:xfrm>
            <a:off x="7632013" y="4233275"/>
            <a:ext cx="371475" cy="365200"/>
            <a:chOff x="6208575" y="5106850"/>
            <a:chExt cx="371475" cy="365200"/>
          </a:xfrm>
        </p:grpSpPr>
        <p:sp>
          <p:nvSpPr>
            <p:cNvPr id="2990" name="Google Shape;2990;p55"/>
            <p:cNvSpPr/>
            <p:nvPr/>
          </p:nvSpPr>
          <p:spPr>
            <a:xfrm>
              <a:off x="6208575" y="5202950"/>
              <a:ext cx="371475" cy="269100"/>
            </a:xfrm>
            <a:custGeom>
              <a:rect b="b" l="l" r="r" t="t"/>
              <a:pathLst>
                <a:path extrusionOk="0" h="10764" w="14859">
                  <a:moveTo>
                    <a:pt x="22" y="1"/>
                  </a:moveTo>
                  <a:cubicBezTo>
                    <a:pt x="10" y="1"/>
                    <a:pt x="1" y="12"/>
                    <a:pt x="3" y="25"/>
                  </a:cubicBezTo>
                  <a:lnTo>
                    <a:pt x="1514" y="10629"/>
                  </a:lnTo>
                  <a:cubicBezTo>
                    <a:pt x="1526" y="10707"/>
                    <a:pt x="1594" y="10763"/>
                    <a:pt x="1672" y="10763"/>
                  </a:cubicBezTo>
                  <a:lnTo>
                    <a:pt x="13188" y="10763"/>
                  </a:lnTo>
                  <a:cubicBezTo>
                    <a:pt x="13267" y="10763"/>
                    <a:pt x="13334" y="10707"/>
                    <a:pt x="13348" y="10629"/>
                  </a:cubicBezTo>
                  <a:lnTo>
                    <a:pt x="14856" y="25"/>
                  </a:lnTo>
                  <a:cubicBezTo>
                    <a:pt x="14859" y="13"/>
                    <a:pt x="14849" y="1"/>
                    <a:pt x="14836" y="1"/>
                  </a:cubicBezTo>
                  <a:lnTo>
                    <a:pt x="24" y="1"/>
                  </a:lnTo>
                  <a:cubicBezTo>
                    <a:pt x="23" y="1"/>
                    <a:pt x="23" y="1"/>
                    <a:pt x="2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55"/>
            <p:cNvSpPr/>
            <p:nvPr/>
          </p:nvSpPr>
          <p:spPr>
            <a:xfrm>
              <a:off x="6221500" y="5170925"/>
              <a:ext cx="345625" cy="32050"/>
            </a:xfrm>
            <a:custGeom>
              <a:rect b="b" l="l" r="r" t="t"/>
              <a:pathLst>
                <a:path extrusionOk="0" h="1282" w="13825">
                  <a:moveTo>
                    <a:pt x="137" y="0"/>
                  </a:moveTo>
                  <a:cubicBezTo>
                    <a:pt x="61" y="0"/>
                    <a:pt x="0" y="67"/>
                    <a:pt x="9" y="144"/>
                  </a:cubicBezTo>
                  <a:lnTo>
                    <a:pt x="146" y="1282"/>
                  </a:lnTo>
                  <a:lnTo>
                    <a:pt x="13679" y="1282"/>
                  </a:lnTo>
                  <a:lnTo>
                    <a:pt x="13817" y="144"/>
                  </a:lnTo>
                  <a:cubicBezTo>
                    <a:pt x="13825" y="67"/>
                    <a:pt x="13766" y="0"/>
                    <a:pt x="13689" y="0"/>
                  </a:cubicBezTo>
                  <a:cubicBezTo>
                    <a:pt x="13689" y="0"/>
                    <a:pt x="13688" y="0"/>
                    <a:pt x="13687" y="0"/>
                  </a:cubicBezTo>
                  <a:lnTo>
                    <a:pt x="139" y="0"/>
                  </a:lnTo>
                  <a:cubicBezTo>
                    <a:pt x="138" y="0"/>
                    <a:pt x="138" y="0"/>
                    <a:pt x="13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55"/>
            <p:cNvSpPr/>
            <p:nvPr/>
          </p:nvSpPr>
          <p:spPr>
            <a:xfrm>
              <a:off x="6246950" y="5138900"/>
              <a:ext cx="294725" cy="32050"/>
            </a:xfrm>
            <a:custGeom>
              <a:rect b="b" l="l" r="r" t="t"/>
              <a:pathLst>
                <a:path extrusionOk="0" h="1282" w="11789">
                  <a:moveTo>
                    <a:pt x="126" y="0"/>
                  </a:moveTo>
                  <a:cubicBezTo>
                    <a:pt x="57" y="0"/>
                    <a:pt x="1" y="57"/>
                    <a:pt x="1" y="125"/>
                  </a:cubicBezTo>
                  <a:lnTo>
                    <a:pt x="1" y="1281"/>
                  </a:lnTo>
                  <a:lnTo>
                    <a:pt x="11788" y="1281"/>
                  </a:lnTo>
                  <a:lnTo>
                    <a:pt x="11788" y="125"/>
                  </a:lnTo>
                  <a:cubicBezTo>
                    <a:pt x="11788" y="57"/>
                    <a:pt x="11733" y="0"/>
                    <a:pt x="1166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55"/>
            <p:cNvSpPr/>
            <p:nvPr/>
          </p:nvSpPr>
          <p:spPr>
            <a:xfrm>
              <a:off x="6272625" y="5106850"/>
              <a:ext cx="243450" cy="32075"/>
            </a:xfrm>
            <a:custGeom>
              <a:rect b="b" l="l" r="r" t="t"/>
              <a:pathLst>
                <a:path extrusionOk="0" h="1283" w="9738">
                  <a:moveTo>
                    <a:pt x="125" y="1"/>
                  </a:moveTo>
                  <a:cubicBezTo>
                    <a:pt x="55" y="1"/>
                    <a:pt x="0" y="56"/>
                    <a:pt x="0" y="126"/>
                  </a:cubicBezTo>
                  <a:lnTo>
                    <a:pt x="0" y="1282"/>
                  </a:lnTo>
                  <a:lnTo>
                    <a:pt x="9738" y="1282"/>
                  </a:lnTo>
                  <a:lnTo>
                    <a:pt x="9738" y="126"/>
                  </a:lnTo>
                  <a:cubicBezTo>
                    <a:pt x="9736" y="56"/>
                    <a:pt x="9681" y="1"/>
                    <a:pt x="96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55"/>
            <p:cNvSpPr/>
            <p:nvPr/>
          </p:nvSpPr>
          <p:spPr>
            <a:xfrm>
              <a:off x="6266200" y="5234950"/>
              <a:ext cx="249875" cy="205050"/>
            </a:xfrm>
            <a:custGeom>
              <a:rect b="b" l="l" r="r" t="t"/>
              <a:pathLst>
                <a:path extrusionOk="0" h="8202" w="9995">
                  <a:moveTo>
                    <a:pt x="4998" y="1"/>
                  </a:moveTo>
                  <a:cubicBezTo>
                    <a:pt x="2238" y="1"/>
                    <a:pt x="1" y="1837"/>
                    <a:pt x="1" y="4101"/>
                  </a:cubicBezTo>
                  <a:cubicBezTo>
                    <a:pt x="1" y="6367"/>
                    <a:pt x="2239" y="8202"/>
                    <a:pt x="4998" y="8202"/>
                  </a:cubicBezTo>
                  <a:cubicBezTo>
                    <a:pt x="7757" y="8202"/>
                    <a:pt x="9995" y="6367"/>
                    <a:pt x="9995" y="4101"/>
                  </a:cubicBezTo>
                  <a:cubicBezTo>
                    <a:pt x="9995" y="1837"/>
                    <a:pt x="7758" y="1"/>
                    <a:pt x="499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55"/>
            <p:cNvSpPr/>
            <p:nvPr/>
          </p:nvSpPr>
          <p:spPr>
            <a:xfrm>
              <a:off x="6315950" y="5253800"/>
              <a:ext cx="81600" cy="34050"/>
            </a:xfrm>
            <a:custGeom>
              <a:rect b="b" l="l" r="r" t="t"/>
              <a:pathLst>
                <a:path extrusionOk="0" h="1362" w="3264">
                  <a:moveTo>
                    <a:pt x="3008" y="0"/>
                  </a:moveTo>
                  <a:cubicBezTo>
                    <a:pt x="1985" y="0"/>
                    <a:pt x="1015" y="311"/>
                    <a:pt x="203" y="898"/>
                  </a:cubicBezTo>
                  <a:cubicBezTo>
                    <a:pt x="0" y="1042"/>
                    <a:pt x="104" y="1361"/>
                    <a:pt x="352" y="1361"/>
                  </a:cubicBezTo>
                  <a:cubicBezTo>
                    <a:pt x="406" y="1361"/>
                    <a:pt x="459" y="1344"/>
                    <a:pt x="503" y="1314"/>
                  </a:cubicBezTo>
                  <a:cubicBezTo>
                    <a:pt x="1226" y="790"/>
                    <a:pt x="2093" y="513"/>
                    <a:pt x="3008" y="513"/>
                  </a:cubicBezTo>
                  <a:cubicBezTo>
                    <a:pt x="3149" y="513"/>
                    <a:pt x="3263" y="399"/>
                    <a:pt x="3263" y="257"/>
                  </a:cubicBezTo>
                  <a:cubicBezTo>
                    <a:pt x="3263" y="116"/>
                    <a:pt x="3149" y="0"/>
                    <a:pt x="300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55"/>
            <p:cNvSpPr/>
            <p:nvPr/>
          </p:nvSpPr>
          <p:spPr>
            <a:xfrm>
              <a:off x="6333100" y="5277825"/>
              <a:ext cx="64625" cy="29075"/>
            </a:xfrm>
            <a:custGeom>
              <a:rect b="b" l="l" r="r" t="t"/>
              <a:pathLst>
                <a:path extrusionOk="0" h="1163" w="2585">
                  <a:moveTo>
                    <a:pt x="2329" y="0"/>
                  </a:moveTo>
                  <a:cubicBezTo>
                    <a:pt x="2327" y="0"/>
                    <a:pt x="2324" y="0"/>
                    <a:pt x="2322" y="0"/>
                  </a:cubicBezTo>
                  <a:cubicBezTo>
                    <a:pt x="1526" y="0"/>
                    <a:pt x="771" y="242"/>
                    <a:pt x="140" y="699"/>
                  </a:cubicBezTo>
                  <a:cubicBezTo>
                    <a:pt x="26" y="781"/>
                    <a:pt x="0" y="942"/>
                    <a:pt x="82" y="1057"/>
                  </a:cubicBezTo>
                  <a:cubicBezTo>
                    <a:pt x="131" y="1123"/>
                    <a:pt x="209" y="1163"/>
                    <a:pt x="291" y="1163"/>
                  </a:cubicBezTo>
                  <a:cubicBezTo>
                    <a:pt x="345" y="1163"/>
                    <a:pt x="398" y="1145"/>
                    <a:pt x="441" y="1115"/>
                  </a:cubicBezTo>
                  <a:cubicBezTo>
                    <a:pt x="984" y="722"/>
                    <a:pt x="1635" y="513"/>
                    <a:pt x="2322" y="513"/>
                  </a:cubicBezTo>
                  <a:cubicBezTo>
                    <a:pt x="2324" y="513"/>
                    <a:pt x="2327" y="513"/>
                    <a:pt x="2329" y="513"/>
                  </a:cubicBezTo>
                  <a:cubicBezTo>
                    <a:pt x="2469" y="513"/>
                    <a:pt x="2585" y="399"/>
                    <a:pt x="2585" y="257"/>
                  </a:cubicBezTo>
                  <a:cubicBezTo>
                    <a:pt x="2585" y="116"/>
                    <a:pt x="2469" y="0"/>
                    <a:pt x="232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55"/>
            <p:cNvSpPr/>
            <p:nvPr/>
          </p:nvSpPr>
          <p:spPr>
            <a:xfrm>
              <a:off x="6347000" y="5301850"/>
              <a:ext cx="50725" cy="24200"/>
            </a:xfrm>
            <a:custGeom>
              <a:rect b="b" l="l" r="r" t="t"/>
              <a:pathLst>
                <a:path extrusionOk="0" h="968" w="2029">
                  <a:moveTo>
                    <a:pt x="1773" y="0"/>
                  </a:moveTo>
                  <a:cubicBezTo>
                    <a:pt x="1771" y="0"/>
                    <a:pt x="1768" y="0"/>
                    <a:pt x="1766" y="0"/>
                  </a:cubicBezTo>
                  <a:cubicBezTo>
                    <a:pt x="1762" y="0"/>
                    <a:pt x="1758" y="0"/>
                    <a:pt x="1755" y="0"/>
                  </a:cubicBezTo>
                  <a:cubicBezTo>
                    <a:pt x="1197" y="0"/>
                    <a:pt x="654" y="177"/>
                    <a:pt x="201" y="505"/>
                  </a:cubicBezTo>
                  <a:cubicBezTo>
                    <a:pt x="0" y="651"/>
                    <a:pt x="104" y="968"/>
                    <a:pt x="352" y="968"/>
                  </a:cubicBezTo>
                  <a:cubicBezTo>
                    <a:pt x="353" y="968"/>
                    <a:pt x="353" y="968"/>
                    <a:pt x="354" y="968"/>
                  </a:cubicBezTo>
                  <a:cubicBezTo>
                    <a:pt x="408" y="968"/>
                    <a:pt x="460" y="950"/>
                    <a:pt x="504" y="920"/>
                  </a:cubicBezTo>
                  <a:cubicBezTo>
                    <a:pt x="868" y="656"/>
                    <a:pt x="1306" y="513"/>
                    <a:pt x="1755" y="513"/>
                  </a:cubicBezTo>
                  <a:cubicBezTo>
                    <a:pt x="1758" y="513"/>
                    <a:pt x="1762" y="513"/>
                    <a:pt x="1766" y="513"/>
                  </a:cubicBezTo>
                  <a:cubicBezTo>
                    <a:pt x="1768" y="513"/>
                    <a:pt x="1771" y="513"/>
                    <a:pt x="1773" y="513"/>
                  </a:cubicBezTo>
                  <a:cubicBezTo>
                    <a:pt x="1915" y="513"/>
                    <a:pt x="2029" y="399"/>
                    <a:pt x="2029" y="257"/>
                  </a:cubicBezTo>
                  <a:cubicBezTo>
                    <a:pt x="2029" y="116"/>
                    <a:pt x="1915" y="0"/>
                    <a:pt x="177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55"/>
            <p:cNvSpPr/>
            <p:nvPr/>
          </p:nvSpPr>
          <p:spPr>
            <a:xfrm>
              <a:off x="6385125" y="5388325"/>
              <a:ext cx="80225" cy="34050"/>
            </a:xfrm>
            <a:custGeom>
              <a:rect b="b" l="l" r="r" t="t"/>
              <a:pathLst>
                <a:path extrusionOk="0" h="1362" w="3209">
                  <a:moveTo>
                    <a:pt x="2919" y="0"/>
                  </a:moveTo>
                  <a:cubicBezTo>
                    <a:pt x="2867" y="0"/>
                    <a:pt x="2814" y="16"/>
                    <a:pt x="2768" y="49"/>
                  </a:cubicBezTo>
                  <a:cubicBezTo>
                    <a:pt x="2044" y="573"/>
                    <a:pt x="1178" y="849"/>
                    <a:pt x="263" y="849"/>
                  </a:cubicBezTo>
                  <a:cubicBezTo>
                    <a:pt x="261" y="849"/>
                    <a:pt x="259" y="849"/>
                    <a:pt x="257" y="849"/>
                  </a:cubicBezTo>
                  <a:cubicBezTo>
                    <a:pt x="116" y="849"/>
                    <a:pt x="1" y="964"/>
                    <a:pt x="1" y="1106"/>
                  </a:cubicBezTo>
                  <a:cubicBezTo>
                    <a:pt x="1" y="1247"/>
                    <a:pt x="116" y="1361"/>
                    <a:pt x="257" y="1361"/>
                  </a:cubicBezTo>
                  <a:cubicBezTo>
                    <a:pt x="259" y="1361"/>
                    <a:pt x="261" y="1361"/>
                    <a:pt x="263" y="1361"/>
                  </a:cubicBezTo>
                  <a:cubicBezTo>
                    <a:pt x="1287" y="1361"/>
                    <a:pt x="2256" y="1051"/>
                    <a:pt x="3069" y="464"/>
                  </a:cubicBezTo>
                  <a:cubicBezTo>
                    <a:pt x="3183" y="382"/>
                    <a:pt x="3209" y="221"/>
                    <a:pt x="3127" y="107"/>
                  </a:cubicBezTo>
                  <a:cubicBezTo>
                    <a:pt x="3076" y="37"/>
                    <a:pt x="2998" y="0"/>
                    <a:pt x="291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55"/>
            <p:cNvSpPr/>
            <p:nvPr/>
          </p:nvSpPr>
          <p:spPr>
            <a:xfrm>
              <a:off x="6385425" y="5369250"/>
              <a:ext cx="64325" cy="29100"/>
            </a:xfrm>
            <a:custGeom>
              <a:rect b="b" l="l" r="r" t="t"/>
              <a:pathLst>
                <a:path extrusionOk="0" h="1164" w="2573">
                  <a:moveTo>
                    <a:pt x="2282" y="1"/>
                  </a:moveTo>
                  <a:cubicBezTo>
                    <a:pt x="2230" y="1"/>
                    <a:pt x="2177" y="17"/>
                    <a:pt x="2131" y="50"/>
                  </a:cubicBezTo>
                  <a:cubicBezTo>
                    <a:pt x="1589" y="443"/>
                    <a:pt x="939" y="650"/>
                    <a:pt x="251" y="650"/>
                  </a:cubicBezTo>
                  <a:cubicBezTo>
                    <a:pt x="111" y="654"/>
                    <a:pt x="1" y="768"/>
                    <a:pt x="1" y="907"/>
                  </a:cubicBezTo>
                  <a:cubicBezTo>
                    <a:pt x="1" y="1046"/>
                    <a:pt x="111" y="1159"/>
                    <a:pt x="251" y="1163"/>
                  </a:cubicBezTo>
                  <a:cubicBezTo>
                    <a:pt x="1047" y="1163"/>
                    <a:pt x="1801" y="923"/>
                    <a:pt x="2432" y="465"/>
                  </a:cubicBezTo>
                  <a:cubicBezTo>
                    <a:pt x="2546" y="382"/>
                    <a:pt x="2572" y="222"/>
                    <a:pt x="2490" y="108"/>
                  </a:cubicBezTo>
                  <a:cubicBezTo>
                    <a:pt x="2439" y="38"/>
                    <a:pt x="2361" y="1"/>
                    <a:pt x="228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55"/>
            <p:cNvSpPr/>
            <p:nvPr/>
          </p:nvSpPr>
          <p:spPr>
            <a:xfrm>
              <a:off x="6385275" y="5350025"/>
              <a:ext cx="49150" cy="24300"/>
            </a:xfrm>
            <a:custGeom>
              <a:rect b="b" l="l" r="r" t="t"/>
              <a:pathLst>
                <a:path extrusionOk="0" h="972" w="1966">
                  <a:moveTo>
                    <a:pt x="1675" y="1"/>
                  </a:moveTo>
                  <a:cubicBezTo>
                    <a:pt x="1621" y="1"/>
                    <a:pt x="1566" y="18"/>
                    <a:pt x="1520" y="53"/>
                  </a:cubicBezTo>
                  <a:cubicBezTo>
                    <a:pt x="1158" y="316"/>
                    <a:pt x="721" y="458"/>
                    <a:pt x="274" y="458"/>
                  </a:cubicBezTo>
                  <a:cubicBezTo>
                    <a:pt x="269" y="458"/>
                    <a:pt x="263" y="458"/>
                    <a:pt x="257" y="458"/>
                  </a:cubicBezTo>
                  <a:cubicBezTo>
                    <a:pt x="116" y="458"/>
                    <a:pt x="1" y="573"/>
                    <a:pt x="1" y="715"/>
                  </a:cubicBezTo>
                  <a:cubicBezTo>
                    <a:pt x="1" y="857"/>
                    <a:pt x="116" y="971"/>
                    <a:pt x="257" y="971"/>
                  </a:cubicBezTo>
                  <a:lnTo>
                    <a:pt x="257" y="971"/>
                  </a:lnTo>
                  <a:cubicBezTo>
                    <a:pt x="830" y="971"/>
                    <a:pt x="1369" y="798"/>
                    <a:pt x="1821" y="467"/>
                  </a:cubicBezTo>
                  <a:cubicBezTo>
                    <a:pt x="1939" y="384"/>
                    <a:pt x="1966" y="222"/>
                    <a:pt x="1882" y="106"/>
                  </a:cubicBezTo>
                  <a:cubicBezTo>
                    <a:pt x="1832" y="37"/>
                    <a:pt x="1754" y="1"/>
                    <a:pt x="1675" y="1"/>
                  </a:cubicBezTo>
                  <a:close/>
                  <a:moveTo>
                    <a:pt x="257" y="971"/>
                  </a:moveTo>
                  <a:lnTo>
                    <a:pt x="257" y="971"/>
                  </a:lnTo>
                  <a:cubicBezTo>
                    <a:pt x="257" y="971"/>
                    <a:pt x="256" y="971"/>
                    <a:pt x="256" y="971"/>
                  </a:cubicBezTo>
                  <a:lnTo>
                    <a:pt x="257" y="971"/>
                  </a:lnTo>
                  <a:cubicBezTo>
                    <a:pt x="257" y="971"/>
                    <a:pt x="257" y="971"/>
                    <a:pt x="257" y="97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55"/>
            <p:cNvSpPr/>
            <p:nvPr/>
          </p:nvSpPr>
          <p:spPr>
            <a:xfrm>
              <a:off x="6378750" y="5326575"/>
              <a:ext cx="29850" cy="21625"/>
            </a:xfrm>
            <a:custGeom>
              <a:rect b="b" l="l" r="r" t="t"/>
              <a:pathLst>
                <a:path extrusionOk="0" h="865" w="1194">
                  <a:moveTo>
                    <a:pt x="597" y="1"/>
                  </a:moveTo>
                  <a:cubicBezTo>
                    <a:pt x="267" y="1"/>
                    <a:pt x="0" y="195"/>
                    <a:pt x="0" y="433"/>
                  </a:cubicBezTo>
                  <a:cubicBezTo>
                    <a:pt x="0" y="672"/>
                    <a:pt x="268" y="865"/>
                    <a:pt x="597" y="865"/>
                  </a:cubicBezTo>
                  <a:cubicBezTo>
                    <a:pt x="926" y="865"/>
                    <a:pt x="1193" y="672"/>
                    <a:pt x="1193" y="433"/>
                  </a:cubicBezTo>
                  <a:cubicBezTo>
                    <a:pt x="1193" y="193"/>
                    <a:pt x="927" y="1"/>
                    <a:pt x="59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02" name="Google Shape;3002;p55"/>
          <p:cNvGrpSpPr/>
          <p:nvPr/>
        </p:nvGrpSpPr>
        <p:grpSpPr>
          <a:xfrm>
            <a:off x="3331904" y="2189669"/>
            <a:ext cx="371575" cy="256275"/>
            <a:chOff x="2923650" y="3164200"/>
            <a:chExt cx="371575" cy="256275"/>
          </a:xfrm>
        </p:grpSpPr>
        <p:sp>
          <p:nvSpPr>
            <p:cNvPr id="3003" name="Google Shape;3003;p55"/>
            <p:cNvSpPr/>
            <p:nvPr/>
          </p:nvSpPr>
          <p:spPr>
            <a:xfrm>
              <a:off x="2923650" y="3189825"/>
              <a:ext cx="371575" cy="153775"/>
            </a:xfrm>
            <a:custGeom>
              <a:rect b="b" l="l" r="r" t="t"/>
              <a:pathLst>
                <a:path extrusionOk="0" h="6151" w="14863">
                  <a:moveTo>
                    <a:pt x="930" y="0"/>
                  </a:moveTo>
                  <a:cubicBezTo>
                    <a:pt x="417" y="0"/>
                    <a:pt x="1" y="416"/>
                    <a:pt x="0" y="930"/>
                  </a:cubicBezTo>
                  <a:lnTo>
                    <a:pt x="0" y="6150"/>
                  </a:lnTo>
                  <a:lnTo>
                    <a:pt x="14863" y="6150"/>
                  </a:lnTo>
                  <a:lnTo>
                    <a:pt x="14863" y="930"/>
                  </a:lnTo>
                  <a:cubicBezTo>
                    <a:pt x="14863" y="417"/>
                    <a:pt x="14447" y="0"/>
                    <a:pt x="13934" y="0"/>
                  </a:cubicBezTo>
                  <a:lnTo>
                    <a:pt x="12300" y="0"/>
                  </a:lnTo>
                  <a:lnTo>
                    <a:pt x="12300" y="3909"/>
                  </a:lnTo>
                  <a:cubicBezTo>
                    <a:pt x="12300" y="4439"/>
                    <a:pt x="11871" y="4869"/>
                    <a:pt x="11340" y="4869"/>
                  </a:cubicBezTo>
                  <a:lnTo>
                    <a:pt x="3524" y="4869"/>
                  </a:lnTo>
                  <a:cubicBezTo>
                    <a:pt x="2993" y="4869"/>
                    <a:pt x="2563" y="4439"/>
                    <a:pt x="2563" y="3909"/>
                  </a:cubicBezTo>
                  <a:lnTo>
                    <a:pt x="256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55"/>
            <p:cNvSpPr/>
            <p:nvPr/>
          </p:nvSpPr>
          <p:spPr>
            <a:xfrm>
              <a:off x="3250375" y="3253875"/>
              <a:ext cx="25650" cy="25650"/>
            </a:xfrm>
            <a:custGeom>
              <a:rect b="b" l="l" r="r" t="t"/>
              <a:pathLst>
                <a:path extrusionOk="0" h="1026" w="1026">
                  <a:moveTo>
                    <a:pt x="257" y="1"/>
                  </a:moveTo>
                  <a:lnTo>
                    <a:pt x="1" y="257"/>
                  </a:lnTo>
                  <a:lnTo>
                    <a:pt x="1" y="770"/>
                  </a:lnTo>
                  <a:lnTo>
                    <a:pt x="257" y="1026"/>
                  </a:lnTo>
                  <a:lnTo>
                    <a:pt x="769" y="1026"/>
                  </a:lnTo>
                  <a:lnTo>
                    <a:pt x="1026" y="770"/>
                  </a:lnTo>
                  <a:lnTo>
                    <a:pt x="1026" y="257"/>
                  </a:lnTo>
                  <a:lnTo>
                    <a:pt x="76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55"/>
            <p:cNvSpPr/>
            <p:nvPr/>
          </p:nvSpPr>
          <p:spPr>
            <a:xfrm>
              <a:off x="2942850" y="3253875"/>
              <a:ext cx="25700" cy="25650"/>
            </a:xfrm>
            <a:custGeom>
              <a:rect b="b" l="l" r="r" t="t"/>
              <a:pathLst>
                <a:path extrusionOk="0" h="1026" w="1028">
                  <a:moveTo>
                    <a:pt x="258" y="1"/>
                  </a:moveTo>
                  <a:lnTo>
                    <a:pt x="0" y="257"/>
                  </a:lnTo>
                  <a:lnTo>
                    <a:pt x="0" y="770"/>
                  </a:lnTo>
                  <a:lnTo>
                    <a:pt x="258" y="1026"/>
                  </a:lnTo>
                  <a:lnTo>
                    <a:pt x="771" y="1026"/>
                  </a:lnTo>
                  <a:lnTo>
                    <a:pt x="1028" y="770"/>
                  </a:lnTo>
                  <a:lnTo>
                    <a:pt x="1028" y="257"/>
                  </a:lnTo>
                  <a:lnTo>
                    <a:pt x="77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55"/>
            <p:cNvSpPr/>
            <p:nvPr/>
          </p:nvSpPr>
          <p:spPr>
            <a:xfrm>
              <a:off x="2923650" y="3343575"/>
              <a:ext cx="371575" cy="76900"/>
            </a:xfrm>
            <a:custGeom>
              <a:rect b="b" l="l" r="r" t="t"/>
              <a:pathLst>
                <a:path extrusionOk="0" h="3076" w="14863">
                  <a:moveTo>
                    <a:pt x="0" y="0"/>
                  </a:moveTo>
                  <a:lnTo>
                    <a:pt x="0" y="2591"/>
                  </a:lnTo>
                  <a:cubicBezTo>
                    <a:pt x="0" y="2859"/>
                    <a:pt x="217" y="3076"/>
                    <a:pt x="485" y="3076"/>
                  </a:cubicBezTo>
                  <a:lnTo>
                    <a:pt x="14378" y="3076"/>
                  </a:lnTo>
                  <a:cubicBezTo>
                    <a:pt x="14646" y="3076"/>
                    <a:pt x="14863" y="2859"/>
                    <a:pt x="14863" y="2591"/>
                  </a:cubicBezTo>
                  <a:lnTo>
                    <a:pt x="148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55"/>
            <p:cNvSpPr/>
            <p:nvPr/>
          </p:nvSpPr>
          <p:spPr>
            <a:xfrm>
              <a:off x="2949250" y="3362800"/>
              <a:ext cx="32075" cy="19250"/>
            </a:xfrm>
            <a:custGeom>
              <a:rect b="b" l="l" r="r" t="t"/>
              <a:pathLst>
                <a:path extrusionOk="0" h="770" w="1283">
                  <a:moveTo>
                    <a:pt x="1" y="1"/>
                  </a:moveTo>
                  <a:lnTo>
                    <a:pt x="1" y="769"/>
                  </a:lnTo>
                  <a:lnTo>
                    <a:pt x="1282" y="769"/>
                  </a:lnTo>
                  <a:lnTo>
                    <a:pt x="128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55"/>
            <p:cNvSpPr/>
            <p:nvPr/>
          </p:nvSpPr>
          <p:spPr>
            <a:xfrm>
              <a:off x="2949250" y="3382025"/>
              <a:ext cx="32075" cy="19250"/>
            </a:xfrm>
            <a:custGeom>
              <a:rect b="b" l="l" r="r" t="t"/>
              <a:pathLst>
                <a:path extrusionOk="0" h="770" w="1283">
                  <a:moveTo>
                    <a:pt x="1" y="0"/>
                  </a:moveTo>
                  <a:lnTo>
                    <a:pt x="1" y="770"/>
                  </a:lnTo>
                  <a:lnTo>
                    <a:pt x="1282" y="770"/>
                  </a:lnTo>
                  <a:lnTo>
                    <a:pt x="1282"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55"/>
            <p:cNvSpPr/>
            <p:nvPr/>
          </p:nvSpPr>
          <p:spPr>
            <a:xfrm>
              <a:off x="3006900" y="3362800"/>
              <a:ext cx="32075" cy="19250"/>
            </a:xfrm>
            <a:custGeom>
              <a:rect b="b" l="l" r="r" t="t"/>
              <a:pathLst>
                <a:path extrusionOk="0" h="770" w="1283">
                  <a:moveTo>
                    <a:pt x="1" y="1"/>
                  </a:moveTo>
                  <a:lnTo>
                    <a:pt x="1" y="769"/>
                  </a:lnTo>
                  <a:lnTo>
                    <a:pt x="1282" y="769"/>
                  </a:lnTo>
                  <a:lnTo>
                    <a:pt x="128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55"/>
            <p:cNvSpPr/>
            <p:nvPr/>
          </p:nvSpPr>
          <p:spPr>
            <a:xfrm>
              <a:off x="3006900" y="3382025"/>
              <a:ext cx="32075" cy="19250"/>
            </a:xfrm>
            <a:custGeom>
              <a:rect b="b" l="l" r="r" t="t"/>
              <a:pathLst>
                <a:path extrusionOk="0" h="770" w="1283">
                  <a:moveTo>
                    <a:pt x="1" y="0"/>
                  </a:moveTo>
                  <a:lnTo>
                    <a:pt x="1" y="770"/>
                  </a:lnTo>
                  <a:lnTo>
                    <a:pt x="1282" y="770"/>
                  </a:lnTo>
                  <a:lnTo>
                    <a:pt x="1282"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55"/>
            <p:cNvSpPr/>
            <p:nvPr/>
          </p:nvSpPr>
          <p:spPr>
            <a:xfrm>
              <a:off x="3064600" y="3362800"/>
              <a:ext cx="32050" cy="19250"/>
            </a:xfrm>
            <a:custGeom>
              <a:rect b="b" l="l" r="r" t="t"/>
              <a:pathLst>
                <a:path extrusionOk="0" h="770" w="1282">
                  <a:moveTo>
                    <a:pt x="0" y="1"/>
                  </a:moveTo>
                  <a:lnTo>
                    <a:pt x="0" y="769"/>
                  </a:lnTo>
                  <a:lnTo>
                    <a:pt x="1282" y="769"/>
                  </a:lnTo>
                  <a:lnTo>
                    <a:pt x="128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55"/>
            <p:cNvSpPr/>
            <p:nvPr/>
          </p:nvSpPr>
          <p:spPr>
            <a:xfrm>
              <a:off x="3064600" y="3382025"/>
              <a:ext cx="32050" cy="19250"/>
            </a:xfrm>
            <a:custGeom>
              <a:rect b="b" l="l" r="r" t="t"/>
              <a:pathLst>
                <a:path extrusionOk="0" h="770" w="1282">
                  <a:moveTo>
                    <a:pt x="0" y="0"/>
                  </a:moveTo>
                  <a:lnTo>
                    <a:pt x="0" y="770"/>
                  </a:lnTo>
                  <a:lnTo>
                    <a:pt x="1282" y="770"/>
                  </a:lnTo>
                  <a:lnTo>
                    <a:pt x="1282"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55"/>
            <p:cNvSpPr/>
            <p:nvPr/>
          </p:nvSpPr>
          <p:spPr>
            <a:xfrm>
              <a:off x="3122250" y="3362800"/>
              <a:ext cx="32050" cy="19250"/>
            </a:xfrm>
            <a:custGeom>
              <a:rect b="b" l="l" r="r" t="t"/>
              <a:pathLst>
                <a:path extrusionOk="0" h="770" w="1282">
                  <a:moveTo>
                    <a:pt x="0" y="1"/>
                  </a:moveTo>
                  <a:lnTo>
                    <a:pt x="0" y="769"/>
                  </a:lnTo>
                  <a:lnTo>
                    <a:pt x="1282" y="769"/>
                  </a:lnTo>
                  <a:lnTo>
                    <a:pt x="128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55"/>
            <p:cNvSpPr/>
            <p:nvPr/>
          </p:nvSpPr>
          <p:spPr>
            <a:xfrm>
              <a:off x="3122250" y="3382025"/>
              <a:ext cx="32050" cy="19250"/>
            </a:xfrm>
            <a:custGeom>
              <a:rect b="b" l="l" r="r" t="t"/>
              <a:pathLst>
                <a:path extrusionOk="0" h="770" w="1282">
                  <a:moveTo>
                    <a:pt x="0" y="0"/>
                  </a:moveTo>
                  <a:lnTo>
                    <a:pt x="0" y="770"/>
                  </a:lnTo>
                  <a:lnTo>
                    <a:pt x="1282" y="770"/>
                  </a:lnTo>
                  <a:lnTo>
                    <a:pt x="1282"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55"/>
            <p:cNvSpPr/>
            <p:nvPr/>
          </p:nvSpPr>
          <p:spPr>
            <a:xfrm>
              <a:off x="3179900" y="3362800"/>
              <a:ext cx="32050" cy="19250"/>
            </a:xfrm>
            <a:custGeom>
              <a:rect b="b" l="l" r="r" t="t"/>
              <a:pathLst>
                <a:path extrusionOk="0" h="770" w="1282">
                  <a:moveTo>
                    <a:pt x="1" y="1"/>
                  </a:moveTo>
                  <a:lnTo>
                    <a:pt x="1" y="769"/>
                  </a:lnTo>
                  <a:lnTo>
                    <a:pt x="1282" y="769"/>
                  </a:lnTo>
                  <a:lnTo>
                    <a:pt x="128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55"/>
            <p:cNvSpPr/>
            <p:nvPr/>
          </p:nvSpPr>
          <p:spPr>
            <a:xfrm>
              <a:off x="3179900" y="3382025"/>
              <a:ext cx="32050" cy="19250"/>
            </a:xfrm>
            <a:custGeom>
              <a:rect b="b" l="l" r="r" t="t"/>
              <a:pathLst>
                <a:path extrusionOk="0" h="770" w="1282">
                  <a:moveTo>
                    <a:pt x="1" y="0"/>
                  </a:moveTo>
                  <a:lnTo>
                    <a:pt x="1" y="770"/>
                  </a:lnTo>
                  <a:lnTo>
                    <a:pt x="1282" y="770"/>
                  </a:lnTo>
                  <a:lnTo>
                    <a:pt x="1282"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55"/>
            <p:cNvSpPr/>
            <p:nvPr/>
          </p:nvSpPr>
          <p:spPr>
            <a:xfrm>
              <a:off x="3237550" y="3362800"/>
              <a:ext cx="32075" cy="19250"/>
            </a:xfrm>
            <a:custGeom>
              <a:rect b="b" l="l" r="r" t="t"/>
              <a:pathLst>
                <a:path extrusionOk="0" h="770" w="1283">
                  <a:moveTo>
                    <a:pt x="1" y="1"/>
                  </a:moveTo>
                  <a:lnTo>
                    <a:pt x="1" y="769"/>
                  </a:lnTo>
                  <a:lnTo>
                    <a:pt x="1282" y="769"/>
                  </a:lnTo>
                  <a:lnTo>
                    <a:pt x="128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55"/>
            <p:cNvSpPr/>
            <p:nvPr/>
          </p:nvSpPr>
          <p:spPr>
            <a:xfrm>
              <a:off x="3237550" y="3382025"/>
              <a:ext cx="32075" cy="19250"/>
            </a:xfrm>
            <a:custGeom>
              <a:rect b="b" l="l" r="r" t="t"/>
              <a:pathLst>
                <a:path extrusionOk="0" h="770" w="1283">
                  <a:moveTo>
                    <a:pt x="1" y="0"/>
                  </a:moveTo>
                  <a:lnTo>
                    <a:pt x="1" y="770"/>
                  </a:lnTo>
                  <a:lnTo>
                    <a:pt x="1282" y="770"/>
                  </a:lnTo>
                  <a:lnTo>
                    <a:pt x="1282"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55"/>
            <p:cNvSpPr/>
            <p:nvPr/>
          </p:nvSpPr>
          <p:spPr>
            <a:xfrm>
              <a:off x="2987700" y="3164200"/>
              <a:ext cx="243475" cy="147350"/>
            </a:xfrm>
            <a:custGeom>
              <a:rect b="b" l="l" r="r" t="t"/>
              <a:pathLst>
                <a:path extrusionOk="0" h="5894" w="9739">
                  <a:moveTo>
                    <a:pt x="1103" y="0"/>
                  </a:moveTo>
                  <a:cubicBezTo>
                    <a:pt x="494" y="0"/>
                    <a:pt x="1" y="494"/>
                    <a:pt x="1" y="1102"/>
                  </a:cubicBezTo>
                  <a:lnTo>
                    <a:pt x="1" y="4934"/>
                  </a:lnTo>
                  <a:cubicBezTo>
                    <a:pt x="1" y="5464"/>
                    <a:pt x="431" y="5894"/>
                    <a:pt x="962" y="5894"/>
                  </a:cubicBezTo>
                  <a:lnTo>
                    <a:pt x="8778" y="5894"/>
                  </a:lnTo>
                  <a:cubicBezTo>
                    <a:pt x="9309" y="5894"/>
                    <a:pt x="9738" y="5464"/>
                    <a:pt x="9738" y="4934"/>
                  </a:cubicBezTo>
                  <a:lnTo>
                    <a:pt x="9738" y="1102"/>
                  </a:lnTo>
                  <a:cubicBezTo>
                    <a:pt x="9738" y="494"/>
                    <a:pt x="9245" y="0"/>
                    <a:pt x="863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20" name="Google Shape;3020;p55"/>
          <p:cNvGrpSpPr/>
          <p:nvPr/>
        </p:nvGrpSpPr>
        <p:grpSpPr>
          <a:xfrm>
            <a:off x="2625164" y="3514838"/>
            <a:ext cx="384400" cy="384425"/>
            <a:chOff x="2467975" y="3687825"/>
            <a:chExt cx="384400" cy="384425"/>
          </a:xfrm>
        </p:grpSpPr>
        <p:sp>
          <p:nvSpPr>
            <p:cNvPr id="3021" name="Google Shape;3021;p55"/>
            <p:cNvSpPr/>
            <p:nvPr/>
          </p:nvSpPr>
          <p:spPr>
            <a:xfrm>
              <a:off x="2467975" y="3687825"/>
              <a:ext cx="384400" cy="384425"/>
            </a:xfrm>
            <a:custGeom>
              <a:rect b="b" l="l" r="r" t="t"/>
              <a:pathLst>
                <a:path extrusionOk="0" h="15377" w="15376">
                  <a:moveTo>
                    <a:pt x="14608" y="515"/>
                  </a:moveTo>
                  <a:lnTo>
                    <a:pt x="14608" y="3846"/>
                  </a:lnTo>
                  <a:lnTo>
                    <a:pt x="769" y="3846"/>
                  </a:lnTo>
                  <a:lnTo>
                    <a:pt x="769" y="515"/>
                  </a:lnTo>
                  <a:close/>
                  <a:moveTo>
                    <a:pt x="0" y="1"/>
                  </a:moveTo>
                  <a:lnTo>
                    <a:pt x="0" y="15377"/>
                  </a:lnTo>
                  <a:lnTo>
                    <a:pt x="15376" y="15377"/>
                  </a:lnTo>
                  <a:lnTo>
                    <a:pt x="1537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55"/>
            <p:cNvSpPr/>
            <p:nvPr/>
          </p:nvSpPr>
          <p:spPr>
            <a:xfrm>
              <a:off x="2467975" y="3803125"/>
              <a:ext cx="384375" cy="102550"/>
            </a:xfrm>
            <a:custGeom>
              <a:rect b="b" l="l" r="r" t="t"/>
              <a:pathLst>
                <a:path extrusionOk="0" h="4102" w="15375">
                  <a:moveTo>
                    <a:pt x="0" y="1"/>
                  </a:moveTo>
                  <a:lnTo>
                    <a:pt x="0" y="4101"/>
                  </a:lnTo>
                  <a:lnTo>
                    <a:pt x="15375" y="4101"/>
                  </a:lnTo>
                  <a:lnTo>
                    <a:pt x="1537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55"/>
            <p:cNvSpPr/>
            <p:nvPr/>
          </p:nvSpPr>
          <p:spPr>
            <a:xfrm>
              <a:off x="2634550" y="3905650"/>
              <a:ext cx="51250" cy="128150"/>
            </a:xfrm>
            <a:custGeom>
              <a:rect b="b" l="l" r="r" t="t"/>
              <a:pathLst>
                <a:path extrusionOk="0" h="5126" w="2050">
                  <a:moveTo>
                    <a:pt x="0" y="0"/>
                  </a:moveTo>
                  <a:lnTo>
                    <a:pt x="0" y="5126"/>
                  </a:lnTo>
                  <a:lnTo>
                    <a:pt x="2050" y="5126"/>
                  </a:lnTo>
                  <a:lnTo>
                    <a:pt x="2050" y="4101"/>
                  </a:lnTo>
                  <a:lnTo>
                    <a:pt x="1538" y="4101"/>
                  </a:lnTo>
                  <a:lnTo>
                    <a:pt x="1538" y="0"/>
                  </a:lnTo>
                  <a:close/>
                </a:path>
              </a:pathLst>
            </a:custGeom>
            <a:solidFill>
              <a:srgbClr val="ECF0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55"/>
            <p:cNvSpPr/>
            <p:nvPr/>
          </p:nvSpPr>
          <p:spPr>
            <a:xfrm>
              <a:off x="2685775" y="3905650"/>
              <a:ext cx="51300" cy="128150"/>
            </a:xfrm>
            <a:custGeom>
              <a:rect b="b" l="l" r="r" t="t"/>
              <a:pathLst>
                <a:path extrusionOk="0" h="5126" w="2052">
                  <a:moveTo>
                    <a:pt x="514" y="0"/>
                  </a:moveTo>
                  <a:lnTo>
                    <a:pt x="514" y="4101"/>
                  </a:lnTo>
                  <a:lnTo>
                    <a:pt x="1" y="4101"/>
                  </a:lnTo>
                  <a:lnTo>
                    <a:pt x="1" y="5126"/>
                  </a:lnTo>
                  <a:lnTo>
                    <a:pt x="2052" y="5126"/>
                  </a:lnTo>
                  <a:lnTo>
                    <a:pt x="2052" y="4101"/>
                  </a:lnTo>
                  <a:lnTo>
                    <a:pt x="1539" y="4101"/>
                  </a:lnTo>
                  <a:lnTo>
                    <a:pt x="1539" y="0"/>
                  </a:lnTo>
                  <a:close/>
                </a:path>
              </a:pathLst>
            </a:custGeom>
            <a:solidFill>
              <a:srgbClr val="D7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55"/>
            <p:cNvSpPr/>
            <p:nvPr/>
          </p:nvSpPr>
          <p:spPr>
            <a:xfrm>
              <a:off x="2737050" y="3905650"/>
              <a:ext cx="51275" cy="128150"/>
            </a:xfrm>
            <a:custGeom>
              <a:rect b="b" l="l" r="r" t="t"/>
              <a:pathLst>
                <a:path extrusionOk="0" h="5126" w="2051">
                  <a:moveTo>
                    <a:pt x="513" y="0"/>
                  </a:moveTo>
                  <a:lnTo>
                    <a:pt x="513" y="4101"/>
                  </a:lnTo>
                  <a:lnTo>
                    <a:pt x="1" y="4101"/>
                  </a:lnTo>
                  <a:lnTo>
                    <a:pt x="1" y="5126"/>
                  </a:lnTo>
                  <a:lnTo>
                    <a:pt x="2050" y="5126"/>
                  </a:lnTo>
                  <a:lnTo>
                    <a:pt x="2050" y="4101"/>
                  </a:lnTo>
                  <a:lnTo>
                    <a:pt x="1537" y="4101"/>
                  </a:lnTo>
                  <a:lnTo>
                    <a:pt x="1537" y="0"/>
                  </a:lnTo>
                  <a:close/>
                </a:path>
              </a:pathLst>
            </a:custGeom>
            <a:solidFill>
              <a:srgbClr val="ECF0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55"/>
            <p:cNvSpPr/>
            <p:nvPr/>
          </p:nvSpPr>
          <p:spPr>
            <a:xfrm>
              <a:off x="2788300" y="3905650"/>
              <a:ext cx="51225" cy="128150"/>
            </a:xfrm>
            <a:custGeom>
              <a:rect b="b" l="l" r="r" t="t"/>
              <a:pathLst>
                <a:path extrusionOk="0" h="5126" w="2049">
                  <a:moveTo>
                    <a:pt x="513" y="0"/>
                  </a:moveTo>
                  <a:lnTo>
                    <a:pt x="513" y="4101"/>
                  </a:lnTo>
                  <a:lnTo>
                    <a:pt x="0" y="4101"/>
                  </a:lnTo>
                  <a:lnTo>
                    <a:pt x="0" y="5126"/>
                  </a:lnTo>
                  <a:lnTo>
                    <a:pt x="2049" y="5126"/>
                  </a:lnTo>
                  <a:lnTo>
                    <a:pt x="2049" y="0"/>
                  </a:lnTo>
                  <a:close/>
                </a:path>
              </a:pathLst>
            </a:custGeom>
            <a:solidFill>
              <a:srgbClr val="D7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55"/>
            <p:cNvSpPr/>
            <p:nvPr/>
          </p:nvSpPr>
          <p:spPr>
            <a:xfrm>
              <a:off x="2480800" y="3905650"/>
              <a:ext cx="51250" cy="128150"/>
            </a:xfrm>
            <a:custGeom>
              <a:rect b="b" l="l" r="r" t="t"/>
              <a:pathLst>
                <a:path extrusionOk="0" h="5126" w="2050">
                  <a:moveTo>
                    <a:pt x="0" y="0"/>
                  </a:moveTo>
                  <a:lnTo>
                    <a:pt x="0" y="5126"/>
                  </a:lnTo>
                  <a:lnTo>
                    <a:pt x="2050" y="5126"/>
                  </a:lnTo>
                  <a:lnTo>
                    <a:pt x="2050" y="4101"/>
                  </a:lnTo>
                  <a:lnTo>
                    <a:pt x="1537" y="4101"/>
                  </a:lnTo>
                  <a:lnTo>
                    <a:pt x="1537" y="0"/>
                  </a:lnTo>
                  <a:close/>
                </a:path>
              </a:pathLst>
            </a:custGeom>
            <a:solidFill>
              <a:srgbClr val="D7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55"/>
            <p:cNvSpPr/>
            <p:nvPr/>
          </p:nvSpPr>
          <p:spPr>
            <a:xfrm>
              <a:off x="2532025" y="3905650"/>
              <a:ext cx="51275" cy="128150"/>
            </a:xfrm>
            <a:custGeom>
              <a:rect b="b" l="l" r="r" t="t"/>
              <a:pathLst>
                <a:path extrusionOk="0" h="5126" w="2051">
                  <a:moveTo>
                    <a:pt x="514" y="0"/>
                  </a:moveTo>
                  <a:lnTo>
                    <a:pt x="514" y="4101"/>
                  </a:lnTo>
                  <a:lnTo>
                    <a:pt x="1" y="4101"/>
                  </a:lnTo>
                  <a:lnTo>
                    <a:pt x="1" y="5126"/>
                  </a:lnTo>
                  <a:lnTo>
                    <a:pt x="2050" y="5126"/>
                  </a:lnTo>
                  <a:lnTo>
                    <a:pt x="2050" y="4101"/>
                  </a:lnTo>
                  <a:lnTo>
                    <a:pt x="1539" y="4101"/>
                  </a:lnTo>
                  <a:lnTo>
                    <a:pt x="1539" y="0"/>
                  </a:lnTo>
                  <a:close/>
                </a:path>
              </a:pathLst>
            </a:custGeom>
            <a:solidFill>
              <a:srgbClr val="ECF0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55"/>
            <p:cNvSpPr/>
            <p:nvPr/>
          </p:nvSpPr>
          <p:spPr>
            <a:xfrm>
              <a:off x="2583275" y="3905650"/>
              <a:ext cx="51300" cy="128150"/>
            </a:xfrm>
            <a:custGeom>
              <a:rect b="b" l="l" r="r" t="t"/>
              <a:pathLst>
                <a:path extrusionOk="0" h="5126" w="2052">
                  <a:moveTo>
                    <a:pt x="513" y="0"/>
                  </a:moveTo>
                  <a:lnTo>
                    <a:pt x="513" y="4101"/>
                  </a:lnTo>
                  <a:lnTo>
                    <a:pt x="0" y="4101"/>
                  </a:lnTo>
                  <a:lnTo>
                    <a:pt x="0" y="5126"/>
                  </a:lnTo>
                  <a:lnTo>
                    <a:pt x="2051" y="5126"/>
                  </a:lnTo>
                  <a:lnTo>
                    <a:pt x="2051" y="0"/>
                  </a:lnTo>
                  <a:close/>
                </a:path>
              </a:pathLst>
            </a:custGeom>
            <a:solidFill>
              <a:srgbClr val="D7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55"/>
            <p:cNvSpPr/>
            <p:nvPr/>
          </p:nvSpPr>
          <p:spPr>
            <a:xfrm>
              <a:off x="2480800" y="3700650"/>
              <a:ext cx="358750" cy="89725"/>
            </a:xfrm>
            <a:custGeom>
              <a:rect b="b" l="l" r="r" t="t"/>
              <a:pathLst>
                <a:path extrusionOk="0" h="3589" w="14350">
                  <a:moveTo>
                    <a:pt x="0" y="1"/>
                  </a:moveTo>
                  <a:lnTo>
                    <a:pt x="0" y="3588"/>
                  </a:lnTo>
                  <a:lnTo>
                    <a:pt x="14350" y="3588"/>
                  </a:lnTo>
                  <a:lnTo>
                    <a:pt x="1435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55"/>
            <p:cNvSpPr/>
            <p:nvPr/>
          </p:nvSpPr>
          <p:spPr>
            <a:xfrm>
              <a:off x="2512825" y="3816000"/>
              <a:ext cx="12825" cy="32025"/>
            </a:xfrm>
            <a:custGeom>
              <a:rect b="b" l="l" r="r" t="t"/>
              <a:pathLst>
                <a:path extrusionOk="0" h="1281" w="513">
                  <a:moveTo>
                    <a:pt x="257" y="0"/>
                  </a:moveTo>
                  <a:cubicBezTo>
                    <a:pt x="115" y="0"/>
                    <a:pt x="1" y="114"/>
                    <a:pt x="1" y="256"/>
                  </a:cubicBezTo>
                  <a:lnTo>
                    <a:pt x="1" y="1024"/>
                  </a:lnTo>
                  <a:cubicBezTo>
                    <a:pt x="1" y="1165"/>
                    <a:pt x="115" y="1280"/>
                    <a:pt x="256" y="1280"/>
                  </a:cubicBezTo>
                  <a:cubicBezTo>
                    <a:pt x="397" y="1280"/>
                    <a:pt x="512" y="1166"/>
                    <a:pt x="512" y="1024"/>
                  </a:cubicBezTo>
                  <a:lnTo>
                    <a:pt x="512" y="256"/>
                  </a:lnTo>
                  <a:cubicBezTo>
                    <a:pt x="512" y="114"/>
                    <a:pt x="398" y="0"/>
                    <a:pt x="25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55"/>
            <p:cNvSpPr/>
            <p:nvPr/>
          </p:nvSpPr>
          <p:spPr>
            <a:xfrm>
              <a:off x="2512825" y="3854450"/>
              <a:ext cx="12825" cy="25600"/>
            </a:xfrm>
            <a:custGeom>
              <a:rect b="b" l="l" r="r" t="t"/>
              <a:pathLst>
                <a:path extrusionOk="0" h="1024" w="513">
                  <a:moveTo>
                    <a:pt x="257" y="0"/>
                  </a:moveTo>
                  <a:cubicBezTo>
                    <a:pt x="115" y="0"/>
                    <a:pt x="1" y="114"/>
                    <a:pt x="1" y="255"/>
                  </a:cubicBezTo>
                  <a:lnTo>
                    <a:pt x="1" y="767"/>
                  </a:lnTo>
                  <a:cubicBezTo>
                    <a:pt x="1" y="908"/>
                    <a:pt x="115" y="1024"/>
                    <a:pt x="256" y="1024"/>
                  </a:cubicBezTo>
                  <a:cubicBezTo>
                    <a:pt x="397" y="1024"/>
                    <a:pt x="512" y="910"/>
                    <a:pt x="512" y="767"/>
                  </a:cubicBezTo>
                  <a:lnTo>
                    <a:pt x="512" y="255"/>
                  </a:lnTo>
                  <a:cubicBezTo>
                    <a:pt x="512" y="114"/>
                    <a:pt x="398" y="0"/>
                    <a:pt x="25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55"/>
            <p:cNvSpPr/>
            <p:nvPr/>
          </p:nvSpPr>
          <p:spPr>
            <a:xfrm>
              <a:off x="2564075" y="3816125"/>
              <a:ext cx="12850" cy="38300"/>
            </a:xfrm>
            <a:custGeom>
              <a:rect b="b" l="l" r="r" t="t"/>
              <a:pathLst>
                <a:path extrusionOk="0" h="1532" w="514">
                  <a:moveTo>
                    <a:pt x="257" y="0"/>
                  </a:moveTo>
                  <a:cubicBezTo>
                    <a:pt x="117" y="0"/>
                    <a:pt x="4" y="112"/>
                    <a:pt x="0" y="251"/>
                  </a:cubicBezTo>
                  <a:lnTo>
                    <a:pt x="0" y="1275"/>
                  </a:lnTo>
                  <a:cubicBezTo>
                    <a:pt x="0" y="1418"/>
                    <a:pt x="116" y="1532"/>
                    <a:pt x="257" y="1532"/>
                  </a:cubicBezTo>
                  <a:cubicBezTo>
                    <a:pt x="398" y="1532"/>
                    <a:pt x="513" y="1416"/>
                    <a:pt x="513" y="1275"/>
                  </a:cubicBezTo>
                  <a:lnTo>
                    <a:pt x="513" y="251"/>
                  </a:lnTo>
                  <a:cubicBezTo>
                    <a:pt x="509" y="112"/>
                    <a:pt x="395" y="0"/>
                    <a:pt x="25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55"/>
            <p:cNvSpPr/>
            <p:nvPr/>
          </p:nvSpPr>
          <p:spPr>
            <a:xfrm>
              <a:off x="2564075" y="3860950"/>
              <a:ext cx="12850" cy="19100"/>
            </a:xfrm>
            <a:custGeom>
              <a:rect b="b" l="l" r="r" t="t"/>
              <a:pathLst>
                <a:path extrusionOk="0" h="764" w="514">
                  <a:moveTo>
                    <a:pt x="257" y="0"/>
                  </a:moveTo>
                  <a:cubicBezTo>
                    <a:pt x="117" y="0"/>
                    <a:pt x="4" y="112"/>
                    <a:pt x="0" y="251"/>
                  </a:cubicBezTo>
                  <a:lnTo>
                    <a:pt x="0" y="507"/>
                  </a:lnTo>
                  <a:cubicBezTo>
                    <a:pt x="0" y="650"/>
                    <a:pt x="116" y="764"/>
                    <a:pt x="257" y="764"/>
                  </a:cubicBezTo>
                  <a:cubicBezTo>
                    <a:pt x="398" y="764"/>
                    <a:pt x="513" y="648"/>
                    <a:pt x="513" y="507"/>
                  </a:cubicBezTo>
                  <a:lnTo>
                    <a:pt x="513" y="251"/>
                  </a:lnTo>
                  <a:cubicBezTo>
                    <a:pt x="509" y="112"/>
                    <a:pt x="395" y="0"/>
                    <a:pt x="25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55"/>
            <p:cNvSpPr/>
            <p:nvPr/>
          </p:nvSpPr>
          <p:spPr>
            <a:xfrm>
              <a:off x="2615300" y="3815975"/>
              <a:ext cx="12850" cy="25625"/>
            </a:xfrm>
            <a:custGeom>
              <a:rect b="b" l="l" r="r" t="t"/>
              <a:pathLst>
                <a:path extrusionOk="0" h="1025" w="514">
                  <a:moveTo>
                    <a:pt x="257" y="0"/>
                  </a:moveTo>
                  <a:cubicBezTo>
                    <a:pt x="115" y="0"/>
                    <a:pt x="1" y="115"/>
                    <a:pt x="1" y="257"/>
                  </a:cubicBezTo>
                  <a:lnTo>
                    <a:pt x="1" y="768"/>
                  </a:lnTo>
                  <a:cubicBezTo>
                    <a:pt x="1" y="909"/>
                    <a:pt x="115" y="1025"/>
                    <a:pt x="257" y="1025"/>
                  </a:cubicBezTo>
                  <a:cubicBezTo>
                    <a:pt x="398" y="1025"/>
                    <a:pt x="514" y="911"/>
                    <a:pt x="514" y="768"/>
                  </a:cubicBezTo>
                  <a:lnTo>
                    <a:pt x="514" y="257"/>
                  </a:lnTo>
                  <a:cubicBezTo>
                    <a:pt x="514" y="115"/>
                    <a:pt x="398" y="0"/>
                    <a:pt x="25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55"/>
            <p:cNvSpPr/>
            <p:nvPr/>
          </p:nvSpPr>
          <p:spPr>
            <a:xfrm>
              <a:off x="2615300" y="3848000"/>
              <a:ext cx="12850" cy="32050"/>
            </a:xfrm>
            <a:custGeom>
              <a:rect b="b" l="l" r="r" t="t"/>
              <a:pathLst>
                <a:path extrusionOk="0" h="1282" w="514">
                  <a:moveTo>
                    <a:pt x="257" y="0"/>
                  </a:moveTo>
                  <a:cubicBezTo>
                    <a:pt x="115" y="0"/>
                    <a:pt x="1" y="116"/>
                    <a:pt x="1" y="257"/>
                  </a:cubicBezTo>
                  <a:lnTo>
                    <a:pt x="1" y="1025"/>
                  </a:lnTo>
                  <a:cubicBezTo>
                    <a:pt x="1" y="1166"/>
                    <a:pt x="115" y="1282"/>
                    <a:pt x="257" y="1282"/>
                  </a:cubicBezTo>
                  <a:cubicBezTo>
                    <a:pt x="398" y="1282"/>
                    <a:pt x="514" y="1168"/>
                    <a:pt x="514" y="1025"/>
                  </a:cubicBezTo>
                  <a:lnTo>
                    <a:pt x="514" y="257"/>
                  </a:lnTo>
                  <a:cubicBezTo>
                    <a:pt x="514" y="116"/>
                    <a:pt x="398" y="0"/>
                    <a:pt x="25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55"/>
            <p:cNvSpPr/>
            <p:nvPr/>
          </p:nvSpPr>
          <p:spPr>
            <a:xfrm>
              <a:off x="2666475" y="3815850"/>
              <a:ext cx="12975" cy="38575"/>
            </a:xfrm>
            <a:custGeom>
              <a:rect b="b" l="l" r="r" t="t"/>
              <a:pathLst>
                <a:path extrusionOk="0" h="1543" w="519">
                  <a:moveTo>
                    <a:pt x="260" y="0"/>
                  </a:moveTo>
                  <a:cubicBezTo>
                    <a:pt x="116" y="0"/>
                    <a:pt x="1" y="118"/>
                    <a:pt x="5" y="262"/>
                  </a:cubicBezTo>
                  <a:lnTo>
                    <a:pt x="5" y="1286"/>
                  </a:lnTo>
                  <a:cubicBezTo>
                    <a:pt x="5" y="1429"/>
                    <a:pt x="119" y="1543"/>
                    <a:pt x="261" y="1543"/>
                  </a:cubicBezTo>
                  <a:cubicBezTo>
                    <a:pt x="402" y="1543"/>
                    <a:pt x="516" y="1427"/>
                    <a:pt x="516" y="1286"/>
                  </a:cubicBezTo>
                  <a:lnTo>
                    <a:pt x="516" y="262"/>
                  </a:lnTo>
                  <a:cubicBezTo>
                    <a:pt x="519" y="118"/>
                    <a:pt x="403" y="0"/>
                    <a:pt x="26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55"/>
            <p:cNvSpPr/>
            <p:nvPr/>
          </p:nvSpPr>
          <p:spPr>
            <a:xfrm>
              <a:off x="2666550" y="3860975"/>
              <a:ext cx="12850" cy="19075"/>
            </a:xfrm>
            <a:custGeom>
              <a:rect b="b" l="l" r="r" t="t"/>
              <a:pathLst>
                <a:path extrusionOk="0" h="763" w="514">
                  <a:moveTo>
                    <a:pt x="257" y="0"/>
                  </a:moveTo>
                  <a:cubicBezTo>
                    <a:pt x="118" y="0"/>
                    <a:pt x="5" y="111"/>
                    <a:pt x="2" y="250"/>
                  </a:cubicBezTo>
                  <a:lnTo>
                    <a:pt x="2" y="506"/>
                  </a:lnTo>
                  <a:cubicBezTo>
                    <a:pt x="0" y="649"/>
                    <a:pt x="116" y="763"/>
                    <a:pt x="258" y="763"/>
                  </a:cubicBezTo>
                  <a:cubicBezTo>
                    <a:pt x="399" y="763"/>
                    <a:pt x="513" y="647"/>
                    <a:pt x="513" y="506"/>
                  </a:cubicBezTo>
                  <a:lnTo>
                    <a:pt x="513" y="250"/>
                  </a:lnTo>
                  <a:cubicBezTo>
                    <a:pt x="510" y="111"/>
                    <a:pt x="396" y="0"/>
                    <a:pt x="25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55"/>
            <p:cNvSpPr/>
            <p:nvPr/>
          </p:nvSpPr>
          <p:spPr>
            <a:xfrm>
              <a:off x="2717825" y="3816125"/>
              <a:ext cx="12850" cy="19075"/>
            </a:xfrm>
            <a:custGeom>
              <a:rect b="b" l="l" r="r" t="t"/>
              <a:pathLst>
                <a:path extrusionOk="0" h="763" w="514">
                  <a:moveTo>
                    <a:pt x="257" y="0"/>
                  </a:moveTo>
                  <a:cubicBezTo>
                    <a:pt x="117" y="0"/>
                    <a:pt x="3" y="112"/>
                    <a:pt x="0" y="251"/>
                  </a:cubicBezTo>
                  <a:lnTo>
                    <a:pt x="0" y="507"/>
                  </a:lnTo>
                  <a:cubicBezTo>
                    <a:pt x="0" y="648"/>
                    <a:pt x="116" y="762"/>
                    <a:pt x="257" y="762"/>
                  </a:cubicBezTo>
                  <a:cubicBezTo>
                    <a:pt x="398" y="762"/>
                    <a:pt x="512" y="648"/>
                    <a:pt x="513" y="507"/>
                  </a:cubicBezTo>
                  <a:lnTo>
                    <a:pt x="513" y="251"/>
                  </a:lnTo>
                  <a:cubicBezTo>
                    <a:pt x="510" y="112"/>
                    <a:pt x="395" y="0"/>
                    <a:pt x="25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55"/>
            <p:cNvSpPr/>
            <p:nvPr/>
          </p:nvSpPr>
          <p:spPr>
            <a:xfrm>
              <a:off x="2717825" y="3841725"/>
              <a:ext cx="12850" cy="38325"/>
            </a:xfrm>
            <a:custGeom>
              <a:rect b="b" l="l" r="r" t="t"/>
              <a:pathLst>
                <a:path extrusionOk="0" h="1533" w="514">
                  <a:moveTo>
                    <a:pt x="257" y="1"/>
                  </a:moveTo>
                  <a:cubicBezTo>
                    <a:pt x="117" y="1"/>
                    <a:pt x="3" y="113"/>
                    <a:pt x="0" y="251"/>
                  </a:cubicBezTo>
                  <a:lnTo>
                    <a:pt x="0" y="1276"/>
                  </a:lnTo>
                  <a:cubicBezTo>
                    <a:pt x="0" y="1417"/>
                    <a:pt x="114" y="1533"/>
                    <a:pt x="257" y="1533"/>
                  </a:cubicBezTo>
                  <a:cubicBezTo>
                    <a:pt x="398" y="1533"/>
                    <a:pt x="513" y="1419"/>
                    <a:pt x="513" y="1276"/>
                  </a:cubicBezTo>
                  <a:lnTo>
                    <a:pt x="513" y="251"/>
                  </a:lnTo>
                  <a:cubicBezTo>
                    <a:pt x="510" y="113"/>
                    <a:pt x="395" y="1"/>
                    <a:pt x="25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55"/>
            <p:cNvSpPr/>
            <p:nvPr/>
          </p:nvSpPr>
          <p:spPr>
            <a:xfrm>
              <a:off x="2500000" y="3719875"/>
              <a:ext cx="32050" cy="51250"/>
            </a:xfrm>
            <a:custGeom>
              <a:rect b="b" l="l" r="r" t="t"/>
              <a:pathLst>
                <a:path extrusionOk="0" h="2050" w="1282">
                  <a:moveTo>
                    <a:pt x="769" y="513"/>
                  </a:moveTo>
                  <a:lnTo>
                    <a:pt x="769" y="1538"/>
                  </a:lnTo>
                  <a:lnTo>
                    <a:pt x="514" y="1538"/>
                  </a:lnTo>
                  <a:lnTo>
                    <a:pt x="514" y="513"/>
                  </a:lnTo>
                  <a:close/>
                  <a:moveTo>
                    <a:pt x="257" y="0"/>
                  </a:moveTo>
                  <a:cubicBezTo>
                    <a:pt x="116" y="0"/>
                    <a:pt x="1" y="115"/>
                    <a:pt x="1" y="257"/>
                  </a:cubicBezTo>
                  <a:lnTo>
                    <a:pt x="1" y="1796"/>
                  </a:lnTo>
                  <a:cubicBezTo>
                    <a:pt x="1" y="1936"/>
                    <a:pt x="115" y="2050"/>
                    <a:pt x="255" y="2050"/>
                  </a:cubicBezTo>
                  <a:cubicBezTo>
                    <a:pt x="256" y="2050"/>
                    <a:pt x="256" y="2050"/>
                    <a:pt x="257" y="2050"/>
                  </a:cubicBezTo>
                  <a:lnTo>
                    <a:pt x="1025" y="2050"/>
                  </a:lnTo>
                  <a:cubicBezTo>
                    <a:pt x="1026" y="2050"/>
                    <a:pt x="1027" y="2050"/>
                    <a:pt x="1028" y="2050"/>
                  </a:cubicBezTo>
                  <a:cubicBezTo>
                    <a:pt x="1168" y="2050"/>
                    <a:pt x="1282" y="1936"/>
                    <a:pt x="1282" y="1796"/>
                  </a:cubicBezTo>
                  <a:lnTo>
                    <a:pt x="1282" y="257"/>
                  </a:lnTo>
                  <a:cubicBezTo>
                    <a:pt x="1282" y="115"/>
                    <a:pt x="1166" y="0"/>
                    <a:pt x="102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55"/>
            <p:cNvSpPr/>
            <p:nvPr/>
          </p:nvSpPr>
          <p:spPr>
            <a:xfrm>
              <a:off x="2538450" y="3719875"/>
              <a:ext cx="32050" cy="51250"/>
            </a:xfrm>
            <a:custGeom>
              <a:rect b="b" l="l" r="r" t="t"/>
              <a:pathLst>
                <a:path extrusionOk="0" h="2050" w="1282">
                  <a:moveTo>
                    <a:pt x="769" y="513"/>
                  </a:moveTo>
                  <a:lnTo>
                    <a:pt x="769" y="1538"/>
                  </a:lnTo>
                  <a:lnTo>
                    <a:pt x="512" y="1538"/>
                  </a:lnTo>
                  <a:lnTo>
                    <a:pt x="512" y="513"/>
                  </a:lnTo>
                  <a:close/>
                  <a:moveTo>
                    <a:pt x="257" y="0"/>
                  </a:moveTo>
                  <a:cubicBezTo>
                    <a:pt x="114" y="0"/>
                    <a:pt x="0" y="114"/>
                    <a:pt x="0" y="257"/>
                  </a:cubicBezTo>
                  <a:lnTo>
                    <a:pt x="0" y="1796"/>
                  </a:lnTo>
                  <a:cubicBezTo>
                    <a:pt x="0" y="1936"/>
                    <a:pt x="114" y="2050"/>
                    <a:pt x="255" y="2050"/>
                  </a:cubicBezTo>
                  <a:cubicBezTo>
                    <a:pt x="255" y="2050"/>
                    <a:pt x="256" y="2050"/>
                    <a:pt x="257" y="2050"/>
                  </a:cubicBezTo>
                  <a:lnTo>
                    <a:pt x="1025" y="2050"/>
                  </a:lnTo>
                  <a:cubicBezTo>
                    <a:pt x="1026" y="2050"/>
                    <a:pt x="1027" y="2050"/>
                    <a:pt x="1027" y="2050"/>
                  </a:cubicBezTo>
                  <a:cubicBezTo>
                    <a:pt x="1168" y="2050"/>
                    <a:pt x="1282" y="1936"/>
                    <a:pt x="1282" y="1796"/>
                  </a:cubicBezTo>
                  <a:lnTo>
                    <a:pt x="1282" y="257"/>
                  </a:lnTo>
                  <a:cubicBezTo>
                    <a:pt x="1282" y="115"/>
                    <a:pt x="1166" y="1"/>
                    <a:pt x="102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55"/>
            <p:cNvSpPr/>
            <p:nvPr/>
          </p:nvSpPr>
          <p:spPr>
            <a:xfrm>
              <a:off x="2596100" y="3719875"/>
              <a:ext cx="32050" cy="51250"/>
            </a:xfrm>
            <a:custGeom>
              <a:rect b="b" l="l" r="r" t="t"/>
              <a:pathLst>
                <a:path extrusionOk="0" h="2050" w="1282">
                  <a:moveTo>
                    <a:pt x="769" y="513"/>
                  </a:moveTo>
                  <a:lnTo>
                    <a:pt x="769" y="1538"/>
                  </a:lnTo>
                  <a:lnTo>
                    <a:pt x="513" y="1538"/>
                  </a:lnTo>
                  <a:lnTo>
                    <a:pt x="513" y="513"/>
                  </a:lnTo>
                  <a:close/>
                  <a:moveTo>
                    <a:pt x="257" y="0"/>
                  </a:moveTo>
                  <a:cubicBezTo>
                    <a:pt x="115" y="0"/>
                    <a:pt x="0" y="115"/>
                    <a:pt x="0" y="257"/>
                  </a:cubicBezTo>
                  <a:lnTo>
                    <a:pt x="0" y="1796"/>
                  </a:lnTo>
                  <a:cubicBezTo>
                    <a:pt x="0" y="1936"/>
                    <a:pt x="115" y="2050"/>
                    <a:pt x="255" y="2050"/>
                  </a:cubicBezTo>
                  <a:cubicBezTo>
                    <a:pt x="255" y="2050"/>
                    <a:pt x="256" y="2050"/>
                    <a:pt x="257" y="2050"/>
                  </a:cubicBezTo>
                  <a:lnTo>
                    <a:pt x="1025" y="2050"/>
                  </a:lnTo>
                  <a:cubicBezTo>
                    <a:pt x="1026" y="2050"/>
                    <a:pt x="1027" y="2050"/>
                    <a:pt x="1028" y="2050"/>
                  </a:cubicBezTo>
                  <a:cubicBezTo>
                    <a:pt x="1168" y="2050"/>
                    <a:pt x="1282" y="1936"/>
                    <a:pt x="1282" y="1796"/>
                  </a:cubicBezTo>
                  <a:lnTo>
                    <a:pt x="1282" y="257"/>
                  </a:lnTo>
                  <a:cubicBezTo>
                    <a:pt x="1282" y="115"/>
                    <a:pt x="1166" y="0"/>
                    <a:pt x="102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55"/>
            <p:cNvSpPr/>
            <p:nvPr/>
          </p:nvSpPr>
          <p:spPr>
            <a:xfrm>
              <a:off x="2634550" y="3719875"/>
              <a:ext cx="32050" cy="51250"/>
            </a:xfrm>
            <a:custGeom>
              <a:rect b="b" l="l" r="r" t="t"/>
              <a:pathLst>
                <a:path extrusionOk="0" h="2050" w="1282">
                  <a:moveTo>
                    <a:pt x="257" y="0"/>
                  </a:moveTo>
                  <a:cubicBezTo>
                    <a:pt x="114" y="0"/>
                    <a:pt x="0" y="115"/>
                    <a:pt x="0" y="257"/>
                  </a:cubicBezTo>
                  <a:lnTo>
                    <a:pt x="0" y="1025"/>
                  </a:lnTo>
                  <a:cubicBezTo>
                    <a:pt x="0" y="1166"/>
                    <a:pt x="113" y="1281"/>
                    <a:pt x="255" y="1281"/>
                  </a:cubicBezTo>
                  <a:cubicBezTo>
                    <a:pt x="255" y="1281"/>
                    <a:pt x="256" y="1281"/>
                    <a:pt x="257" y="1281"/>
                  </a:cubicBezTo>
                  <a:lnTo>
                    <a:pt x="769" y="1281"/>
                  </a:lnTo>
                  <a:lnTo>
                    <a:pt x="769" y="1538"/>
                  </a:lnTo>
                  <a:lnTo>
                    <a:pt x="257" y="1538"/>
                  </a:lnTo>
                  <a:cubicBezTo>
                    <a:pt x="116" y="1538"/>
                    <a:pt x="2" y="1653"/>
                    <a:pt x="2" y="1794"/>
                  </a:cubicBezTo>
                  <a:cubicBezTo>
                    <a:pt x="2" y="1936"/>
                    <a:pt x="116" y="2050"/>
                    <a:pt x="257" y="2050"/>
                  </a:cubicBezTo>
                  <a:lnTo>
                    <a:pt x="1025" y="2050"/>
                  </a:lnTo>
                  <a:cubicBezTo>
                    <a:pt x="1166" y="2050"/>
                    <a:pt x="1280" y="1937"/>
                    <a:pt x="1282" y="1796"/>
                  </a:cubicBezTo>
                  <a:lnTo>
                    <a:pt x="1282" y="1025"/>
                  </a:lnTo>
                  <a:cubicBezTo>
                    <a:pt x="1282" y="884"/>
                    <a:pt x="1166" y="770"/>
                    <a:pt x="1025" y="768"/>
                  </a:cubicBezTo>
                  <a:lnTo>
                    <a:pt x="512" y="768"/>
                  </a:lnTo>
                  <a:lnTo>
                    <a:pt x="512" y="514"/>
                  </a:lnTo>
                  <a:lnTo>
                    <a:pt x="1025" y="514"/>
                  </a:lnTo>
                  <a:cubicBezTo>
                    <a:pt x="1164" y="511"/>
                    <a:pt x="1275" y="396"/>
                    <a:pt x="1275" y="257"/>
                  </a:cubicBezTo>
                  <a:cubicBezTo>
                    <a:pt x="1275" y="118"/>
                    <a:pt x="1164" y="4"/>
                    <a:pt x="102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55"/>
            <p:cNvSpPr/>
            <p:nvPr/>
          </p:nvSpPr>
          <p:spPr>
            <a:xfrm>
              <a:off x="2574750" y="3726275"/>
              <a:ext cx="15000" cy="12825"/>
            </a:xfrm>
            <a:custGeom>
              <a:rect b="b" l="l" r="r" t="t"/>
              <a:pathLst>
                <a:path extrusionOk="0" h="513" w="600">
                  <a:moveTo>
                    <a:pt x="341" y="1"/>
                  </a:moveTo>
                  <a:cubicBezTo>
                    <a:pt x="113" y="2"/>
                    <a:pt x="0" y="277"/>
                    <a:pt x="161" y="437"/>
                  </a:cubicBezTo>
                  <a:cubicBezTo>
                    <a:pt x="213" y="490"/>
                    <a:pt x="277" y="513"/>
                    <a:pt x="340" y="513"/>
                  </a:cubicBezTo>
                  <a:cubicBezTo>
                    <a:pt x="471" y="513"/>
                    <a:pt x="597" y="412"/>
                    <a:pt x="598" y="258"/>
                  </a:cubicBezTo>
                  <a:cubicBezTo>
                    <a:pt x="599" y="116"/>
                    <a:pt x="484" y="1"/>
                    <a:pt x="34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55"/>
            <p:cNvSpPr/>
            <p:nvPr/>
          </p:nvSpPr>
          <p:spPr>
            <a:xfrm>
              <a:off x="2574750" y="3751900"/>
              <a:ext cx="14950" cy="12825"/>
            </a:xfrm>
            <a:custGeom>
              <a:rect b="b" l="l" r="r" t="t"/>
              <a:pathLst>
                <a:path extrusionOk="0" h="513" w="598">
                  <a:moveTo>
                    <a:pt x="341" y="0"/>
                  </a:moveTo>
                  <a:cubicBezTo>
                    <a:pt x="113" y="2"/>
                    <a:pt x="0" y="277"/>
                    <a:pt x="161" y="437"/>
                  </a:cubicBezTo>
                  <a:cubicBezTo>
                    <a:pt x="213" y="489"/>
                    <a:pt x="277" y="513"/>
                    <a:pt x="340" y="513"/>
                  </a:cubicBezTo>
                  <a:cubicBezTo>
                    <a:pt x="471" y="513"/>
                    <a:pt x="597" y="411"/>
                    <a:pt x="598" y="257"/>
                  </a:cubicBezTo>
                  <a:cubicBezTo>
                    <a:pt x="598" y="116"/>
                    <a:pt x="483" y="0"/>
                    <a:pt x="34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55"/>
            <p:cNvSpPr/>
            <p:nvPr/>
          </p:nvSpPr>
          <p:spPr>
            <a:xfrm>
              <a:off x="2692200" y="3758300"/>
              <a:ext cx="25600" cy="12825"/>
            </a:xfrm>
            <a:custGeom>
              <a:rect b="b" l="l" r="r" t="t"/>
              <a:pathLst>
                <a:path extrusionOk="0" h="513" w="1024">
                  <a:moveTo>
                    <a:pt x="257" y="1"/>
                  </a:moveTo>
                  <a:cubicBezTo>
                    <a:pt x="116" y="1"/>
                    <a:pt x="0" y="116"/>
                    <a:pt x="0" y="257"/>
                  </a:cubicBezTo>
                  <a:cubicBezTo>
                    <a:pt x="0" y="399"/>
                    <a:pt x="116" y="513"/>
                    <a:pt x="257" y="513"/>
                  </a:cubicBezTo>
                  <a:lnTo>
                    <a:pt x="769" y="513"/>
                  </a:lnTo>
                  <a:cubicBezTo>
                    <a:pt x="910" y="513"/>
                    <a:pt x="1024" y="399"/>
                    <a:pt x="1024" y="257"/>
                  </a:cubicBezTo>
                  <a:cubicBezTo>
                    <a:pt x="1024" y="116"/>
                    <a:pt x="910" y="1"/>
                    <a:pt x="76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55"/>
            <p:cNvSpPr/>
            <p:nvPr/>
          </p:nvSpPr>
          <p:spPr>
            <a:xfrm>
              <a:off x="2724225" y="3758300"/>
              <a:ext cx="25625" cy="12825"/>
            </a:xfrm>
            <a:custGeom>
              <a:rect b="b" l="l" r="r" t="t"/>
              <a:pathLst>
                <a:path extrusionOk="0" h="513" w="1025">
                  <a:moveTo>
                    <a:pt x="257" y="1"/>
                  </a:moveTo>
                  <a:cubicBezTo>
                    <a:pt x="116" y="1"/>
                    <a:pt x="1" y="116"/>
                    <a:pt x="1" y="257"/>
                  </a:cubicBezTo>
                  <a:cubicBezTo>
                    <a:pt x="1" y="399"/>
                    <a:pt x="116" y="513"/>
                    <a:pt x="257" y="513"/>
                  </a:cubicBezTo>
                  <a:lnTo>
                    <a:pt x="769" y="513"/>
                  </a:lnTo>
                  <a:cubicBezTo>
                    <a:pt x="910" y="513"/>
                    <a:pt x="1024" y="399"/>
                    <a:pt x="1024" y="257"/>
                  </a:cubicBezTo>
                  <a:cubicBezTo>
                    <a:pt x="1024" y="116"/>
                    <a:pt x="910" y="1"/>
                    <a:pt x="76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55"/>
            <p:cNvSpPr/>
            <p:nvPr/>
          </p:nvSpPr>
          <p:spPr>
            <a:xfrm>
              <a:off x="2724075" y="3739075"/>
              <a:ext cx="25650" cy="12850"/>
            </a:xfrm>
            <a:custGeom>
              <a:rect b="b" l="l" r="r" t="t"/>
              <a:pathLst>
                <a:path extrusionOk="0" h="514" w="1026">
                  <a:moveTo>
                    <a:pt x="257" y="0"/>
                  </a:moveTo>
                  <a:cubicBezTo>
                    <a:pt x="115" y="0"/>
                    <a:pt x="1" y="115"/>
                    <a:pt x="1" y="257"/>
                  </a:cubicBezTo>
                  <a:cubicBezTo>
                    <a:pt x="1" y="399"/>
                    <a:pt x="115" y="513"/>
                    <a:pt x="257" y="513"/>
                  </a:cubicBezTo>
                  <a:cubicBezTo>
                    <a:pt x="259" y="513"/>
                    <a:pt x="261" y="513"/>
                    <a:pt x="263" y="513"/>
                  </a:cubicBezTo>
                  <a:lnTo>
                    <a:pt x="775" y="513"/>
                  </a:lnTo>
                  <a:cubicBezTo>
                    <a:pt x="914" y="511"/>
                    <a:pt x="1025" y="397"/>
                    <a:pt x="1025" y="257"/>
                  </a:cubicBezTo>
                  <a:cubicBezTo>
                    <a:pt x="1025" y="118"/>
                    <a:pt x="914" y="4"/>
                    <a:pt x="775" y="0"/>
                  </a:cubicBezTo>
                  <a:lnTo>
                    <a:pt x="263" y="0"/>
                  </a:lnTo>
                  <a:cubicBezTo>
                    <a:pt x="261" y="0"/>
                    <a:pt x="259" y="0"/>
                    <a:pt x="25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55"/>
            <p:cNvSpPr/>
            <p:nvPr/>
          </p:nvSpPr>
          <p:spPr>
            <a:xfrm>
              <a:off x="2724075" y="3719850"/>
              <a:ext cx="25650" cy="12875"/>
            </a:xfrm>
            <a:custGeom>
              <a:rect b="b" l="l" r="r" t="t"/>
              <a:pathLst>
                <a:path extrusionOk="0" h="515" w="1026">
                  <a:moveTo>
                    <a:pt x="257" y="1"/>
                  </a:moveTo>
                  <a:cubicBezTo>
                    <a:pt x="115" y="1"/>
                    <a:pt x="1" y="116"/>
                    <a:pt x="1" y="258"/>
                  </a:cubicBezTo>
                  <a:cubicBezTo>
                    <a:pt x="1" y="400"/>
                    <a:pt x="115" y="514"/>
                    <a:pt x="257" y="514"/>
                  </a:cubicBezTo>
                  <a:cubicBezTo>
                    <a:pt x="259" y="514"/>
                    <a:pt x="261" y="514"/>
                    <a:pt x="263" y="514"/>
                  </a:cubicBezTo>
                  <a:lnTo>
                    <a:pt x="775" y="514"/>
                  </a:lnTo>
                  <a:cubicBezTo>
                    <a:pt x="914" y="510"/>
                    <a:pt x="1025" y="397"/>
                    <a:pt x="1025" y="258"/>
                  </a:cubicBezTo>
                  <a:cubicBezTo>
                    <a:pt x="1025" y="119"/>
                    <a:pt x="914" y="5"/>
                    <a:pt x="775" y="1"/>
                  </a:cubicBezTo>
                  <a:lnTo>
                    <a:pt x="263" y="1"/>
                  </a:lnTo>
                  <a:cubicBezTo>
                    <a:pt x="261" y="1"/>
                    <a:pt x="259" y="1"/>
                    <a:pt x="25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55"/>
            <p:cNvSpPr/>
            <p:nvPr/>
          </p:nvSpPr>
          <p:spPr>
            <a:xfrm>
              <a:off x="2756275" y="3758300"/>
              <a:ext cx="25600" cy="12825"/>
            </a:xfrm>
            <a:custGeom>
              <a:rect b="b" l="l" r="r" t="t"/>
              <a:pathLst>
                <a:path extrusionOk="0" h="513" w="1024">
                  <a:moveTo>
                    <a:pt x="257" y="1"/>
                  </a:moveTo>
                  <a:cubicBezTo>
                    <a:pt x="115" y="1"/>
                    <a:pt x="0" y="116"/>
                    <a:pt x="0" y="257"/>
                  </a:cubicBezTo>
                  <a:cubicBezTo>
                    <a:pt x="0" y="399"/>
                    <a:pt x="115" y="513"/>
                    <a:pt x="257" y="513"/>
                  </a:cubicBezTo>
                  <a:lnTo>
                    <a:pt x="768" y="513"/>
                  </a:lnTo>
                  <a:cubicBezTo>
                    <a:pt x="909" y="513"/>
                    <a:pt x="1024" y="399"/>
                    <a:pt x="1024" y="257"/>
                  </a:cubicBezTo>
                  <a:cubicBezTo>
                    <a:pt x="1024" y="116"/>
                    <a:pt x="909" y="1"/>
                    <a:pt x="76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55"/>
            <p:cNvSpPr/>
            <p:nvPr/>
          </p:nvSpPr>
          <p:spPr>
            <a:xfrm>
              <a:off x="2756425" y="3739075"/>
              <a:ext cx="25325" cy="12850"/>
            </a:xfrm>
            <a:custGeom>
              <a:rect b="b" l="l" r="r" t="t"/>
              <a:pathLst>
                <a:path extrusionOk="0" h="514" w="1013">
                  <a:moveTo>
                    <a:pt x="251" y="0"/>
                  </a:moveTo>
                  <a:cubicBezTo>
                    <a:pt x="111" y="4"/>
                    <a:pt x="0" y="118"/>
                    <a:pt x="0" y="257"/>
                  </a:cubicBezTo>
                  <a:cubicBezTo>
                    <a:pt x="0" y="397"/>
                    <a:pt x="111" y="511"/>
                    <a:pt x="251" y="513"/>
                  </a:cubicBezTo>
                  <a:lnTo>
                    <a:pt x="762" y="513"/>
                  </a:lnTo>
                  <a:cubicBezTo>
                    <a:pt x="901" y="511"/>
                    <a:pt x="1013" y="397"/>
                    <a:pt x="1013" y="257"/>
                  </a:cubicBezTo>
                  <a:cubicBezTo>
                    <a:pt x="1013" y="118"/>
                    <a:pt x="901" y="4"/>
                    <a:pt x="76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55"/>
            <p:cNvSpPr/>
            <p:nvPr/>
          </p:nvSpPr>
          <p:spPr>
            <a:xfrm>
              <a:off x="2788325" y="3758300"/>
              <a:ext cx="25575" cy="12825"/>
            </a:xfrm>
            <a:custGeom>
              <a:rect b="b" l="l" r="r" t="t"/>
              <a:pathLst>
                <a:path extrusionOk="0" h="513" w="1023">
                  <a:moveTo>
                    <a:pt x="256" y="1"/>
                  </a:moveTo>
                  <a:cubicBezTo>
                    <a:pt x="115" y="1"/>
                    <a:pt x="1" y="116"/>
                    <a:pt x="1" y="257"/>
                  </a:cubicBezTo>
                  <a:cubicBezTo>
                    <a:pt x="1" y="399"/>
                    <a:pt x="115" y="513"/>
                    <a:pt x="256" y="513"/>
                  </a:cubicBezTo>
                  <a:lnTo>
                    <a:pt x="768" y="513"/>
                  </a:lnTo>
                  <a:cubicBezTo>
                    <a:pt x="909" y="513"/>
                    <a:pt x="1023" y="399"/>
                    <a:pt x="1023" y="257"/>
                  </a:cubicBezTo>
                  <a:cubicBezTo>
                    <a:pt x="1023" y="116"/>
                    <a:pt x="909" y="1"/>
                    <a:pt x="76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55"/>
            <p:cNvSpPr/>
            <p:nvPr/>
          </p:nvSpPr>
          <p:spPr>
            <a:xfrm>
              <a:off x="2512825" y="3899225"/>
              <a:ext cx="38450" cy="115375"/>
            </a:xfrm>
            <a:custGeom>
              <a:rect b="b" l="l" r="r" t="t"/>
              <a:pathLst>
                <a:path extrusionOk="0" h="4615" w="1538">
                  <a:moveTo>
                    <a:pt x="1" y="1"/>
                  </a:moveTo>
                  <a:lnTo>
                    <a:pt x="1" y="4614"/>
                  </a:lnTo>
                  <a:lnTo>
                    <a:pt x="1537" y="4614"/>
                  </a:lnTo>
                  <a:lnTo>
                    <a:pt x="153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55"/>
            <p:cNvSpPr/>
            <p:nvPr/>
          </p:nvSpPr>
          <p:spPr>
            <a:xfrm>
              <a:off x="2564075" y="3899225"/>
              <a:ext cx="38450" cy="115375"/>
            </a:xfrm>
            <a:custGeom>
              <a:rect b="b" l="l" r="r" t="t"/>
              <a:pathLst>
                <a:path extrusionOk="0" h="4615" w="1538">
                  <a:moveTo>
                    <a:pt x="0" y="1"/>
                  </a:moveTo>
                  <a:lnTo>
                    <a:pt x="0" y="4614"/>
                  </a:lnTo>
                  <a:lnTo>
                    <a:pt x="1538" y="4614"/>
                  </a:lnTo>
                  <a:lnTo>
                    <a:pt x="153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55"/>
            <p:cNvSpPr/>
            <p:nvPr/>
          </p:nvSpPr>
          <p:spPr>
            <a:xfrm>
              <a:off x="2666575" y="3899225"/>
              <a:ext cx="38475" cy="115375"/>
            </a:xfrm>
            <a:custGeom>
              <a:rect b="b" l="l" r="r" t="t"/>
              <a:pathLst>
                <a:path extrusionOk="0" h="4615" w="1539">
                  <a:moveTo>
                    <a:pt x="1" y="1"/>
                  </a:moveTo>
                  <a:lnTo>
                    <a:pt x="1" y="4614"/>
                  </a:lnTo>
                  <a:lnTo>
                    <a:pt x="1538" y="4614"/>
                  </a:lnTo>
                  <a:lnTo>
                    <a:pt x="153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55"/>
            <p:cNvSpPr/>
            <p:nvPr/>
          </p:nvSpPr>
          <p:spPr>
            <a:xfrm>
              <a:off x="2717800" y="3899225"/>
              <a:ext cx="38450" cy="115375"/>
            </a:xfrm>
            <a:custGeom>
              <a:rect b="b" l="l" r="r" t="t"/>
              <a:pathLst>
                <a:path extrusionOk="0" h="4615" w="1538">
                  <a:moveTo>
                    <a:pt x="0" y="1"/>
                  </a:moveTo>
                  <a:lnTo>
                    <a:pt x="0" y="4614"/>
                  </a:lnTo>
                  <a:lnTo>
                    <a:pt x="1538" y="4614"/>
                  </a:lnTo>
                  <a:lnTo>
                    <a:pt x="153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55"/>
            <p:cNvSpPr/>
            <p:nvPr/>
          </p:nvSpPr>
          <p:spPr>
            <a:xfrm>
              <a:off x="2769100" y="3899225"/>
              <a:ext cx="38425" cy="115375"/>
            </a:xfrm>
            <a:custGeom>
              <a:rect b="b" l="l" r="r" t="t"/>
              <a:pathLst>
                <a:path extrusionOk="0" h="4615" w="1537">
                  <a:moveTo>
                    <a:pt x="0" y="1"/>
                  </a:moveTo>
                  <a:lnTo>
                    <a:pt x="0" y="4614"/>
                  </a:lnTo>
                  <a:lnTo>
                    <a:pt x="1537" y="4614"/>
                  </a:lnTo>
                  <a:lnTo>
                    <a:pt x="153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55"/>
            <p:cNvSpPr/>
            <p:nvPr/>
          </p:nvSpPr>
          <p:spPr>
            <a:xfrm>
              <a:off x="2532025" y="4033775"/>
              <a:ext cx="51275" cy="19275"/>
            </a:xfrm>
            <a:custGeom>
              <a:rect b="b" l="l" r="r" t="t"/>
              <a:pathLst>
                <a:path extrusionOk="0" h="771" w="2051">
                  <a:moveTo>
                    <a:pt x="1" y="1"/>
                  </a:moveTo>
                  <a:lnTo>
                    <a:pt x="1" y="770"/>
                  </a:lnTo>
                  <a:lnTo>
                    <a:pt x="2050" y="770"/>
                  </a:lnTo>
                  <a:lnTo>
                    <a:pt x="2050" y="1"/>
                  </a:lnTo>
                  <a:close/>
                </a:path>
              </a:pathLst>
            </a:custGeom>
            <a:solidFill>
              <a:srgbClr val="BFCA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55"/>
            <p:cNvSpPr/>
            <p:nvPr/>
          </p:nvSpPr>
          <p:spPr>
            <a:xfrm>
              <a:off x="2634550" y="4033775"/>
              <a:ext cx="51225" cy="19275"/>
            </a:xfrm>
            <a:custGeom>
              <a:rect b="b" l="l" r="r" t="t"/>
              <a:pathLst>
                <a:path extrusionOk="0" h="771" w="2049">
                  <a:moveTo>
                    <a:pt x="0" y="1"/>
                  </a:moveTo>
                  <a:lnTo>
                    <a:pt x="0" y="770"/>
                  </a:lnTo>
                  <a:lnTo>
                    <a:pt x="2049" y="770"/>
                  </a:lnTo>
                  <a:lnTo>
                    <a:pt x="2049" y="1"/>
                  </a:lnTo>
                  <a:close/>
                </a:path>
              </a:pathLst>
            </a:custGeom>
            <a:solidFill>
              <a:srgbClr val="BFCA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55"/>
            <p:cNvSpPr/>
            <p:nvPr/>
          </p:nvSpPr>
          <p:spPr>
            <a:xfrm>
              <a:off x="2737050" y="4033775"/>
              <a:ext cx="51275" cy="19275"/>
            </a:xfrm>
            <a:custGeom>
              <a:rect b="b" l="l" r="r" t="t"/>
              <a:pathLst>
                <a:path extrusionOk="0" h="771" w="2051">
                  <a:moveTo>
                    <a:pt x="1" y="1"/>
                  </a:moveTo>
                  <a:lnTo>
                    <a:pt x="1" y="770"/>
                  </a:lnTo>
                  <a:lnTo>
                    <a:pt x="2050" y="770"/>
                  </a:lnTo>
                  <a:lnTo>
                    <a:pt x="2050" y="1"/>
                  </a:lnTo>
                  <a:close/>
                </a:path>
              </a:pathLst>
            </a:custGeom>
            <a:solidFill>
              <a:srgbClr val="BFCA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55"/>
            <p:cNvSpPr/>
            <p:nvPr/>
          </p:nvSpPr>
          <p:spPr>
            <a:xfrm>
              <a:off x="2512825" y="3995325"/>
              <a:ext cx="38450" cy="19275"/>
            </a:xfrm>
            <a:custGeom>
              <a:rect b="b" l="l" r="r" t="t"/>
              <a:pathLst>
                <a:path extrusionOk="0" h="771" w="1538">
                  <a:moveTo>
                    <a:pt x="1" y="1"/>
                  </a:moveTo>
                  <a:lnTo>
                    <a:pt x="1" y="770"/>
                  </a:lnTo>
                  <a:lnTo>
                    <a:pt x="1537" y="770"/>
                  </a:lnTo>
                  <a:lnTo>
                    <a:pt x="153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55"/>
            <p:cNvSpPr/>
            <p:nvPr/>
          </p:nvSpPr>
          <p:spPr>
            <a:xfrm>
              <a:off x="2564075" y="3995325"/>
              <a:ext cx="38450" cy="19275"/>
            </a:xfrm>
            <a:custGeom>
              <a:rect b="b" l="l" r="r" t="t"/>
              <a:pathLst>
                <a:path extrusionOk="0" h="771" w="1538">
                  <a:moveTo>
                    <a:pt x="0" y="1"/>
                  </a:moveTo>
                  <a:lnTo>
                    <a:pt x="0" y="770"/>
                  </a:lnTo>
                  <a:lnTo>
                    <a:pt x="1538" y="770"/>
                  </a:lnTo>
                  <a:lnTo>
                    <a:pt x="153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55"/>
            <p:cNvSpPr/>
            <p:nvPr/>
          </p:nvSpPr>
          <p:spPr>
            <a:xfrm>
              <a:off x="2666575" y="3995325"/>
              <a:ext cx="38475" cy="19275"/>
            </a:xfrm>
            <a:custGeom>
              <a:rect b="b" l="l" r="r" t="t"/>
              <a:pathLst>
                <a:path extrusionOk="0" h="771" w="1539">
                  <a:moveTo>
                    <a:pt x="1" y="1"/>
                  </a:moveTo>
                  <a:lnTo>
                    <a:pt x="1" y="770"/>
                  </a:lnTo>
                  <a:lnTo>
                    <a:pt x="1538" y="770"/>
                  </a:lnTo>
                  <a:lnTo>
                    <a:pt x="153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55"/>
            <p:cNvSpPr/>
            <p:nvPr/>
          </p:nvSpPr>
          <p:spPr>
            <a:xfrm>
              <a:off x="2717800" y="3995325"/>
              <a:ext cx="38450" cy="19275"/>
            </a:xfrm>
            <a:custGeom>
              <a:rect b="b" l="l" r="r" t="t"/>
              <a:pathLst>
                <a:path extrusionOk="0" h="771" w="1538">
                  <a:moveTo>
                    <a:pt x="0" y="1"/>
                  </a:moveTo>
                  <a:lnTo>
                    <a:pt x="0" y="770"/>
                  </a:lnTo>
                  <a:lnTo>
                    <a:pt x="1538" y="770"/>
                  </a:lnTo>
                  <a:lnTo>
                    <a:pt x="153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55"/>
            <p:cNvSpPr/>
            <p:nvPr/>
          </p:nvSpPr>
          <p:spPr>
            <a:xfrm>
              <a:off x="2769100" y="3995325"/>
              <a:ext cx="38425" cy="19275"/>
            </a:xfrm>
            <a:custGeom>
              <a:rect b="b" l="l" r="r" t="t"/>
              <a:pathLst>
                <a:path extrusionOk="0" h="771" w="1537">
                  <a:moveTo>
                    <a:pt x="0" y="1"/>
                  </a:moveTo>
                  <a:lnTo>
                    <a:pt x="0" y="770"/>
                  </a:lnTo>
                  <a:lnTo>
                    <a:pt x="1537" y="770"/>
                  </a:lnTo>
                  <a:lnTo>
                    <a:pt x="153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55"/>
            <p:cNvSpPr/>
            <p:nvPr/>
          </p:nvSpPr>
          <p:spPr>
            <a:xfrm>
              <a:off x="2506425" y="3841575"/>
              <a:ext cx="25625" cy="19275"/>
            </a:xfrm>
            <a:custGeom>
              <a:rect b="b" l="l" r="r" t="t"/>
              <a:pathLst>
                <a:path extrusionOk="0" h="771" w="1025">
                  <a:moveTo>
                    <a:pt x="0" y="1"/>
                  </a:moveTo>
                  <a:lnTo>
                    <a:pt x="0" y="770"/>
                  </a:lnTo>
                  <a:lnTo>
                    <a:pt x="1025" y="770"/>
                  </a:lnTo>
                  <a:lnTo>
                    <a:pt x="102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55"/>
            <p:cNvSpPr/>
            <p:nvPr/>
          </p:nvSpPr>
          <p:spPr>
            <a:xfrm>
              <a:off x="2557650" y="3848000"/>
              <a:ext cx="25650" cy="19225"/>
            </a:xfrm>
            <a:custGeom>
              <a:rect b="b" l="l" r="r" t="t"/>
              <a:pathLst>
                <a:path extrusionOk="0" h="769" w="1026">
                  <a:moveTo>
                    <a:pt x="1" y="0"/>
                  </a:moveTo>
                  <a:lnTo>
                    <a:pt x="1" y="769"/>
                  </a:lnTo>
                  <a:lnTo>
                    <a:pt x="1025" y="769"/>
                  </a:lnTo>
                  <a:lnTo>
                    <a:pt x="102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55"/>
            <p:cNvSpPr/>
            <p:nvPr/>
          </p:nvSpPr>
          <p:spPr>
            <a:xfrm>
              <a:off x="2608925" y="3835175"/>
              <a:ext cx="25650" cy="19250"/>
            </a:xfrm>
            <a:custGeom>
              <a:rect b="b" l="l" r="r" t="t"/>
              <a:pathLst>
                <a:path extrusionOk="0" h="770" w="1026">
                  <a:moveTo>
                    <a:pt x="0" y="0"/>
                  </a:moveTo>
                  <a:lnTo>
                    <a:pt x="0" y="770"/>
                  </a:lnTo>
                  <a:lnTo>
                    <a:pt x="1025" y="770"/>
                  </a:lnTo>
                  <a:lnTo>
                    <a:pt x="102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55"/>
            <p:cNvSpPr/>
            <p:nvPr/>
          </p:nvSpPr>
          <p:spPr>
            <a:xfrm>
              <a:off x="2660175" y="3848000"/>
              <a:ext cx="25625" cy="19225"/>
            </a:xfrm>
            <a:custGeom>
              <a:rect b="b" l="l" r="r" t="t"/>
              <a:pathLst>
                <a:path extrusionOk="0" h="769" w="1025">
                  <a:moveTo>
                    <a:pt x="0" y="0"/>
                  </a:moveTo>
                  <a:lnTo>
                    <a:pt x="0" y="769"/>
                  </a:lnTo>
                  <a:lnTo>
                    <a:pt x="1025" y="769"/>
                  </a:lnTo>
                  <a:lnTo>
                    <a:pt x="102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55"/>
            <p:cNvSpPr/>
            <p:nvPr/>
          </p:nvSpPr>
          <p:spPr>
            <a:xfrm>
              <a:off x="2711375" y="3828800"/>
              <a:ext cx="25675" cy="19225"/>
            </a:xfrm>
            <a:custGeom>
              <a:rect b="b" l="l" r="r" t="t"/>
              <a:pathLst>
                <a:path extrusionOk="0" h="769" w="1027">
                  <a:moveTo>
                    <a:pt x="0" y="0"/>
                  </a:moveTo>
                  <a:lnTo>
                    <a:pt x="0" y="768"/>
                  </a:lnTo>
                  <a:lnTo>
                    <a:pt x="1027" y="768"/>
                  </a:lnTo>
                  <a:lnTo>
                    <a:pt x="102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55"/>
            <p:cNvSpPr/>
            <p:nvPr/>
          </p:nvSpPr>
          <p:spPr>
            <a:xfrm>
              <a:off x="2773450" y="3828800"/>
              <a:ext cx="53325" cy="51300"/>
            </a:xfrm>
            <a:custGeom>
              <a:rect b="b" l="l" r="r" t="t"/>
              <a:pathLst>
                <a:path extrusionOk="0" h="2052" w="2133">
                  <a:moveTo>
                    <a:pt x="1107" y="0"/>
                  </a:moveTo>
                  <a:cubicBezTo>
                    <a:pt x="693" y="0"/>
                    <a:pt x="318" y="250"/>
                    <a:pt x="159" y="633"/>
                  </a:cubicBezTo>
                  <a:cubicBezTo>
                    <a:pt x="0" y="1016"/>
                    <a:pt x="87" y="1458"/>
                    <a:pt x="381" y="1751"/>
                  </a:cubicBezTo>
                  <a:cubicBezTo>
                    <a:pt x="577" y="1948"/>
                    <a:pt x="840" y="2052"/>
                    <a:pt x="1106" y="2052"/>
                  </a:cubicBezTo>
                  <a:cubicBezTo>
                    <a:pt x="1239" y="2052"/>
                    <a:pt x="1372" y="2026"/>
                    <a:pt x="1499" y="1974"/>
                  </a:cubicBezTo>
                  <a:cubicBezTo>
                    <a:pt x="1882" y="1814"/>
                    <a:pt x="2132" y="1440"/>
                    <a:pt x="2131" y="1025"/>
                  </a:cubicBezTo>
                  <a:cubicBezTo>
                    <a:pt x="2131" y="459"/>
                    <a:pt x="1673" y="1"/>
                    <a:pt x="110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55"/>
            <p:cNvSpPr/>
            <p:nvPr/>
          </p:nvSpPr>
          <p:spPr>
            <a:xfrm>
              <a:off x="2773450" y="3815975"/>
              <a:ext cx="53325" cy="51300"/>
            </a:xfrm>
            <a:custGeom>
              <a:rect b="b" l="l" r="r" t="t"/>
              <a:pathLst>
                <a:path extrusionOk="0" h="2052" w="2133">
                  <a:moveTo>
                    <a:pt x="1107" y="0"/>
                  </a:moveTo>
                  <a:cubicBezTo>
                    <a:pt x="693" y="0"/>
                    <a:pt x="318" y="249"/>
                    <a:pt x="159" y="633"/>
                  </a:cubicBezTo>
                  <a:cubicBezTo>
                    <a:pt x="0" y="1016"/>
                    <a:pt x="87" y="1457"/>
                    <a:pt x="381" y="1751"/>
                  </a:cubicBezTo>
                  <a:cubicBezTo>
                    <a:pt x="577" y="1948"/>
                    <a:pt x="840" y="2051"/>
                    <a:pt x="1106" y="2051"/>
                  </a:cubicBezTo>
                  <a:cubicBezTo>
                    <a:pt x="1239" y="2051"/>
                    <a:pt x="1372" y="2026"/>
                    <a:pt x="1499" y="1974"/>
                  </a:cubicBezTo>
                  <a:cubicBezTo>
                    <a:pt x="1882" y="1814"/>
                    <a:pt x="2132" y="1440"/>
                    <a:pt x="2131" y="1025"/>
                  </a:cubicBezTo>
                  <a:cubicBezTo>
                    <a:pt x="2132" y="459"/>
                    <a:pt x="1673" y="0"/>
                    <a:pt x="110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55"/>
            <p:cNvSpPr/>
            <p:nvPr/>
          </p:nvSpPr>
          <p:spPr>
            <a:xfrm>
              <a:off x="2775925" y="3817075"/>
              <a:ext cx="31600" cy="30975"/>
            </a:xfrm>
            <a:custGeom>
              <a:rect b="b" l="l" r="r" t="t"/>
              <a:pathLst>
                <a:path extrusionOk="0" h="1239" w="1264">
                  <a:moveTo>
                    <a:pt x="282" y="0"/>
                  </a:moveTo>
                  <a:cubicBezTo>
                    <a:pt x="216" y="0"/>
                    <a:pt x="150" y="25"/>
                    <a:pt x="100" y="75"/>
                  </a:cubicBezTo>
                  <a:cubicBezTo>
                    <a:pt x="1" y="176"/>
                    <a:pt x="1" y="338"/>
                    <a:pt x="101" y="438"/>
                  </a:cubicBezTo>
                  <a:lnTo>
                    <a:pt x="827" y="1162"/>
                  </a:lnTo>
                  <a:cubicBezTo>
                    <a:pt x="879" y="1215"/>
                    <a:pt x="943" y="1238"/>
                    <a:pt x="1005" y="1238"/>
                  </a:cubicBezTo>
                  <a:cubicBezTo>
                    <a:pt x="1137" y="1238"/>
                    <a:pt x="1263" y="1135"/>
                    <a:pt x="1262" y="981"/>
                  </a:cubicBezTo>
                  <a:cubicBezTo>
                    <a:pt x="1262" y="913"/>
                    <a:pt x="1235" y="848"/>
                    <a:pt x="1188" y="800"/>
                  </a:cubicBezTo>
                  <a:lnTo>
                    <a:pt x="463" y="75"/>
                  </a:lnTo>
                  <a:cubicBezTo>
                    <a:pt x="413" y="25"/>
                    <a:pt x="347" y="0"/>
                    <a:pt x="28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55"/>
            <p:cNvSpPr/>
            <p:nvPr/>
          </p:nvSpPr>
          <p:spPr>
            <a:xfrm>
              <a:off x="2788300" y="4033775"/>
              <a:ext cx="51225" cy="19275"/>
            </a:xfrm>
            <a:custGeom>
              <a:rect b="b" l="l" r="r" t="t"/>
              <a:pathLst>
                <a:path extrusionOk="0" h="771" w="2049">
                  <a:moveTo>
                    <a:pt x="0" y="1"/>
                  </a:moveTo>
                  <a:lnTo>
                    <a:pt x="0" y="770"/>
                  </a:lnTo>
                  <a:lnTo>
                    <a:pt x="2049" y="770"/>
                  </a:lnTo>
                  <a:lnTo>
                    <a:pt x="2049" y="1"/>
                  </a:lnTo>
                  <a:close/>
                </a:path>
              </a:pathLst>
            </a:custGeom>
            <a:solidFill>
              <a:srgbClr val="ACB7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55"/>
            <p:cNvSpPr/>
            <p:nvPr/>
          </p:nvSpPr>
          <p:spPr>
            <a:xfrm>
              <a:off x="2685775" y="4033775"/>
              <a:ext cx="51300" cy="19275"/>
            </a:xfrm>
            <a:custGeom>
              <a:rect b="b" l="l" r="r" t="t"/>
              <a:pathLst>
                <a:path extrusionOk="0" h="771" w="2052">
                  <a:moveTo>
                    <a:pt x="1" y="1"/>
                  </a:moveTo>
                  <a:lnTo>
                    <a:pt x="1" y="770"/>
                  </a:lnTo>
                  <a:lnTo>
                    <a:pt x="2052" y="770"/>
                  </a:lnTo>
                  <a:lnTo>
                    <a:pt x="2052" y="1"/>
                  </a:lnTo>
                  <a:close/>
                </a:path>
              </a:pathLst>
            </a:custGeom>
            <a:solidFill>
              <a:srgbClr val="ACB7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55"/>
            <p:cNvSpPr/>
            <p:nvPr/>
          </p:nvSpPr>
          <p:spPr>
            <a:xfrm>
              <a:off x="2583275" y="4033775"/>
              <a:ext cx="51300" cy="19275"/>
            </a:xfrm>
            <a:custGeom>
              <a:rect b="b" l="l" r="r" t="t"/>
              <a:pathLst>
                <a:path extrusionOk="0" h="771" w="2052">
                  <a:moveTo>
                    <a:pt x="0" y="1"/>
                  </a:moveTo>
                  <a:lnTo>
                    <a:pt x="0" y="770"/>
                  </a:lnTo>
                  <a:lnTo>
                    <a:pt x="2051" y="770"/>
                  </a:lnTo>
                  <a:lnTo>
                    <a:pt x="2051" y="1"/>
                  </a:lnTo>
                  <a:close/>
                </a:path>
              </a:pathLst>
            </a:custGeom>
            <a:solidFill>
              <a:srgbClr val="ACB7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55"/>
            <p:cNvSpPr/>
            <p:nvPr/>
          </p:nvSpPr>
          <p:spPr>
            <a:xfrm>
              <a:off x="2480800" y="4033775"/>
              <a:ext cx="51725" cy="19275"/>
            </a:xfrm>
            <a:custGeom>
              <a:rect b="b" l="l" r="r" t="t"/>
              <a:pathLst>
                <a:path extrusionOk="0" h="771" w="2069">
                  <a:moveTo>
                    <a:pt x="0" y="1"/>
                  </a:moveTo>
                  <a:lnTo>
                    <a:pt x="0" y="770"/>
                  </a:lnTo>
                  <a:lnTo>
                    <a:pt x="2068" y="770"/>
                  </a:lnTo>
                  <a:lnTo>
                    <a:pt x="2068" y="1"/>
                  </a:lnTo>
                  <a:close/>
                </a:path>
              </a:pathLst>
            </a:custGeom>
            <a:solidFill>
              <a:srgbClr val="ACB7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82" name="Shape 3082"/>
        <p:cNvGrpSpPr/>
        <p:nvPr/>
      </p:nvGrpSpPr>
      <p:grpSpPr>
        <a:xfrm>
          <a:off x="0" y="0"/>
          <a:ext cx="0" cy="0"/>
          <a:chOff x="0" y="0"/>
          <a:chExt cx="0" cy="0"/>
        </a:xfrm>
      </p:grpSpPr>
      <p:sp>
        <p:nvSpPr>
          <p:cNvPr id="3083" name="Google Shape;3083;p56"/>
          <p:cNvSpPr txBox="1"/>
          <p:nvPr>
            <p:ph type="title"/>
          </p:nvPr>
        </p:nvSpPr>
        <p:spPr>
          <a:xfrm>
            <a:off x="2599800" y="557100"/>
            <a:ext cx="3944400" cy="303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Alternative Resources</a:t>
            </a:r>
            <a:endParaRPr/>
          </a:p>
        </p:txBody>
      </p:sp>
      <p:grpSp>
        <p:nvGrpSpPr>
          <p:cNvPr id="3084" name="Google Shape;3084;p56"/>
          <p:cNvGrpSpPr/>
          <p:nvPr/>
        </p:nvGrpSpPr>
        <p:grpSpPr>
          <a:xfrm flipH="1" rot="-1249239">
            <a:off x="7702643" y="2356824"/>
            <a:ext cx="979283" cy="1303645"/>
            <a:chOff x="4571400" y="3168400"/>
            <a:chExt cx="1545650" cy="2254700"/>
          </a:xfrm>
        </p:grpSpPr>
        <p:sp>
          <p:nvSpPr>
            <p:cNvPr id="3085" name="Google Shape;3085;p56"/>
            <p:cNvSpPr/>
            <p:nvPr/>
          </p:nvSpPr>
          <p:spPr>
            <a:xfrm>
              <a:off x="4571400" y="3168400"/>
              <a:ext cx="1359825" cy="2254700"/>
            </a:xfrm>
            <a:custGeom>
              <a:rect b="b" l="l" r="r" t="t"/>
              <a:pathLst>
                <a:path extrusionOk="0" h="90188" w="54393">
                  <a:moveTo>
                    <a:pt x="44566" y="0"/>
                  </a:moveTo>
                  <a:cubicBezTo>
                    <a:pt x="44418" y="0"/>
                    <a:pt x="44270" y="5"/>
                    <a:pt x="44122" y="14"/>
                  </a:cubicBezTo>
                  <a:cubicBezTo>
                    <a:pt x="42313" y="122"/>
                    <a:pt x="40563" y="871"/>
                    <a:pt x="39102" y="1954"/>
                  </a:cubicBezTo>
                  <a:cubicBezTo>
                    <a:pt x="36365" y="3983"/>
                    <a:pt x="34938" y="6712"/>
                    <a:pt x="33641" y="9765"/>
                  </a:cubicBezTo>
                  <a:cubicBezTo>
                    <a:pt x="32309" y="12907"/>
                    <a:pt x="31060" y="16085"/>
                    <a:pt x="29898" y="19295"/>
                  </a:cubicBezTo>
                  <a:cubicBezTo>
                    <a:pt x="25979" y="30121"/>
                    <a:pt x="23053" y="41307"/>
                    <a:pt x="21216" y="52674"/>
                  </a:cubicBezTo>
                  <a:cubicBezTo>
                    <a:pt x="20497" y="57127"/>
                    <a:pt x="20024" y="61610"/>
                    <a:pt x="19406" y="66076"/>
                  </a:cubicBezTo>
                  <a:cubicBezTo>
                    <a:pt x="19092" y="68340"/>
                    <a:pt x="18738" y="70601"/>
                    <a:pt x="18264" y="72839"/>
                  </a:cubicBezTo>
                  <a:cubicBezTo>
                    <a:pt x="18164" y="73312"/>
                    <a:pt x="17740" y="76492"/>
                    <a:pt x="17334" y="76641"/>
                  </a:cubicBezTo>
                  <a:cubicBezTo>
                    <a:pt x="17171" y="76701"/>
                    <a:pt x="17031" y="76728"/>
                    <a:pt x="16910" y="76728"/>
                  </a:cubicBezTo>
                  <a:cubicBezTo>
                    <a:pt x="15925" y="76728"/>
                    <a:pt x="16210" y="74941"/>
                    <a:pt x="16219" y="74398"/>
                  </a:cubicBezTo>
                  <a:cubicBezTo>
                    <a:pt x="16286" y="69833"/>
                    <a:pt x="17388" y="65261"/>
                    <a:pt x="17748" y="60706"/>
                  </a:cubicBezTo>
                  <a:cubicBezTo>
                    <a:pt x="18105" y="56183"/>
                    <a:pt x="17869" y="51823"/>
                    <a:pt x="17180" y="47392"/>
                  </a:cubicBezTo>
                  <a:cubicBezTo>
                    <a:pt x="17100" y="46872"/>
                    <a:pt x="17445" y="46394"/>
                    <a:pt x="17738" y="45959"/>
                  </a:cubicBezTo>
                  <a:cubicBezTo>
                    <a:pt x="19134" y="43890"/>
                    <a:pt x="16731" y="43520"/>
                    <a:pt x="14990" y="43520"/>
                  </a:cubicBezTo>
                  <a:cubicBezTo>
                    <a:pt x="14555" y="43520"/>
                    <a:pt x="14161" y="43543"/>
                    <a:pt x="13879" y="43568"/>
                  </a:cubicBezTo>
                  <a:cubicBezTo>
                    <a:pt x="11293" y="43802"/>
                    <a:pt x="8815" y="44775"/>
                    <a:pt x="6434" y="45757"/>
                  </a:cubicBezTo>
                  <a:cubicBezTo>
                    <a:pt x="4824" y="46423"/>
                    <a:pt x="3204" y="47207"/>
                    <a:pt x="1829" y="48291"/>
                  </a:cubicBezTo>
                  <a:cubicBezTo>
                    <a:pt x="1304" y="48706"/>
                    <a:pt x="749" y="49181"/>
                    <a:pt x="391" y="49754"/>
                  </a:cubicBezTo>
                  <a:cubicBezTo>
                    <a:pt x="1" y="50379"/>
                    <a:pt x="4" y="51929"/>
                    <a:pt x="412" y="52559"/>
                  </a:cubicBezTo>
                  <a:cubicBezTo>
                    <a:pt x="788" y="53140"/>
                    <a:pt x="1504" y="53074"/>
                    <a:pt x="2137" y="53102"/>
                  </a:cubicBezTo>
                  <a:cubicBezTo>
                    <a:pt x="5256" y="55684"/>
                    <a:pt x="4966" y="59501"/>
                    <a:pt x="4588" y="63498"/>
                  </a:cubicBezTo>
                  <a:cubicBezTo>
                    <a:pt x="4235" y="67232"/>
                    <a:pt x="3817" y="70919"/>
                    <a:pt x="4235" y="74671"/>
                  </a:cubicBezTo>
                  <a:cubicBezTo>
                    <a:pt x="4441" y="76515"/>
                    <a:pt x="4846" y="78578"/>
                    <a:pt x="5549" y="80521"/>
                  </a:cubicBezTo>
                  <a:cubicBezTo>
                    <a:pt x="7015" y="85291"/>
                    <a:pt x="12595" y="90188"/>
                    <a:pt x="18064" y="90188"/>
                  </a:cubicBezTo>
                  <a:cubicBezTo>
                    <a:pt x="19312" y="90188"/>
                    <a:pt x="20555" y="89933"/>
                    <a:pt x="21741" y="89362"/>
                  </a:cubicBezTo>
                  <a:cubicBezTo>
                    <a:pt x="29035" y="85857"/>
                    <a:pt x="30021" y="74757"/>
                    <a:pt x="31250" y="67703"/>
                  </a:cubicBezTo>
                  <a:cubicBezTo>
                    <a:pt x="32527" y="60365"/>
                    <a:pt x="32516" y="53636"/>
                    <a:pt x="33750" y="46291"/>
                  </a:cubicBezTo>
                  <a:cubicBezTo>
                    <a:pt x="34433" y="41217"/>
                    <a:pt x="35132" y="36147"/>
                    <a:pt x="35962" y="31101"/>
                  </a:cubicBezTo>
                  <a:cubicBezTo>
                    <a:pt x="36597" y="27251"/>
                    <a:pt x="37393" y="23431"/>
                    <a:pt x="38128" y="19599"/>
                  </a:cubicBezTo>
                  <a:cubicBezTo>
                    <a:pt x="38501" y="17652"/>
                    <a:pt x="38848" y="15700"/>
                    <a:pt x="39170" y="13746"/>
                  </a:cubicBezTo>
                  <a:cubicBezTo>
                    <a:pt x="39443" y="12058"/>
                    <a:pt x="39519" y="10347"/>
                    <a:pt x="40269" y="8776"/>
                  </a:cubicBezTo>
                  <a:cubicBezTo>
                    <a:pt x="40810" y="7640"/>
                    <a:pt x="41498" y="6460"/>
                    <a:pt x="42684" y="5962"/>
                  </a:cubicBezTo>
                  <a:cubicBezTo>
                    <a:pt x="43325" y="5693"/>
                    <a:pt x="43902" y="5581"/>
                    <a:pt x="44438" y="5581"/>
                  </a:cubicBezTo>
                  <a:cubicBezTo>
                    <a:pt x="46358" y="5581"/>
                    <a:pt x="47764" y="7020"/>
                    <a:pt x="49735" y="7879"/>
                  </a:cubicBezTo>
                  <a:cubicBezTo>
                    <a:pt x="50210" y="8086"/>
                    <a:pt x="50698" y="8272"/>
                    <a:pt x="51209" y="8359"/>
                  </a:cubicBezTo>
                  <a:cubicBezTo>
                    <a:pt x="51443" y="8397"/>
                    <a:pt x="51676" y="8415"/>
                    <a:pt x="51910" y="8415"/>
                  </a:cubicBezTo>
                  <a:cubicBezTo>
                    <a:pt x="52691" y="8415"/>
                    <a:pt x="53469" y="8218"/>
                    <a:pt x="54228" y="7962"/>
                  </a:cubicBezTo>
                  <a:cubicBezTo>
                    <a:pt x="54218" y="7378"/>
                    <a:pt x="54217" y="6798"/>
                    <a:pt x="54259" y="6230"/>
                  </a:cubicBezTo>
                  <a:cubicBezTo>
                    <a:pt x="54289" y="5821"/>
                    <a:pt x="54316" y="5321"/>
                    <a:pt x="54392" y="4822"/>
                  </a:cubicBezTo>
                  <a:lnTo>
                    <a:pt x="54392" y="4822"/>
                  </a:lnTo>
                  <a:cubicBezTo>
                    <a:pt x="54164" y="4907"/>
                    <a:pt x="53935" y="4990"/>
                    <a:pt x="53730" y="5019"/>
                  </a:cubicBezTo>
                  <a:cubicBezTo>
                    <a:pt x="53504" y="5049"/>
                    <a:pt x="53276" y="5065"/>
                    <a:pt x="53047" y="5065"/>
                  </a:cubicBezTo>
                  <a:cubicBezTo>
                    <a:pt x="51573" y="5065"/>
                    <a:pt x="50080" y="4437"/>
                    <a:pt x="49161" y="3269"/>
                  </a:cubicBezTo>
                  <a:cubicBezTo>
                    <a:pt x="48549" y="2492"/>
                    <a:pt x="48170" y="1522"/>
                    <a:pt x="47418" y="880"/>
                  </a:cubicBezTo>
                  <a:cubicBezTo>
                    <a:pt x="46672" y="243"/>
                    <a:pt x="45655" y="15"/>
                    <a:pt x="44674" y="1"/>
                  </a:cubicBezTo>
                  <a:cubicBezTo>
                    <a:pt x="44638" y="1"/>
                    <a:pt x="44602" y="0"/>
                    <a:pt x="4456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56"/>
            <p:cNvSpPr/>
            <p:nvPr/>
          </p:nvSpPr>
          <p:spPr>
            <a:xfrm>
              <a:off x="5895150" y="3271425"/>
              <a:ext cx="221900" cy="104675"/>
            </a:xfrm>
            <a:custGeom>
              <a:rect b="b" l="l" r="r" t="t"/>
              <a:pathLst>
                <a:path extrusionOk="0" h="4187" w="8876">
                  <a:moveTo>
                    <a:pt x="6057" y="0"/>
                  </a:moveTo>
                  <a:cubicBezTo>
                    <a:pt x="6014" y="0"/>
                    <a:pt x="5970" y="3"/>
                    <a:pt x="5927" y="10"/>
                  </a:cubicBezTo>
                  <a:cubicBezTo>
                    <a:pt x="4435" y="227"/>
                    <a:pt x="1803" y="550"/>
                    <a:pt x="617" y="694"/>
                  </a:cubicBezTo>
                  <a:cubicBezTo>
                    <a:pt x="259" y="737"/>
                    <a:pt x="0" y="1056"/>
                    <a:pt x="31" y="1415"/>
                  </a:cubicBezTo>
                  <a:cubicBezTo>
                    <a:pt x="75" y="1911"/>
                    <a:pt x="149" y="2559"/>
                    <a:pt x="199" y="2843"/>
                  </a:cubicBezTo>
                  <a:cubicBezTo>
                    <a:pt x="237" y="3062"/>
                    <a:pt x="299" y="3360"/>
                    <a:pt x="359" y="3648"/>
                  </a:cubicBezTo>
                  <a:cubicBezTo>
                    <a:pt x="424" y="3963"/>
                    <a:pt x="701" y="4186"/>
                    <a:pt x="1013" y="4186"/>
                  </a:cubicBezTo>
                  <a:cubicBezTo>
                    <a:pt x="1043" y="4186"/>
                    <a:pt x="1073" y="4184"/>
                    <a:pt x="1104" y="4180"/>
                  </a:cubicBezTo>
                  <a:cubicBezTo>
                    <a:pt x="2405" y="3999"/>
                    <a:pt x="3701" y="3756"/>
                    <a:pt x="4998" y="3598"/>
                  </a:cubicBezTo>
                  <a:cubicBezTo>
                    <a:pt x="6216" y="3450"/>
                    <a:pt x="7364" y="3066"/>
                    <a:pt x="8583" y="2930"/>
                  </a:cubicBezTo>
                  <a:cubicBezTo>
                    <a:pt x="8801" y="2411"/>
                    <a:pt x="8876" y="1842"/>
                    <a:pt x="8798" y="1283"/>
                  </a:cubicBezTo>
                  <a:lnTo>
                    <a:pt x="8797" y="1282"/>
                  </a:lnTo>
                  <a:cubicBezTo>
                    <a:pt x="8078" y="929"/>
                    <a:pt x="7356" y="529"/>
                    <a:pt x="6617" y="216"/>
                  </a:cubicBezTo>
                  <a:cubicBezTo>
                    <a:pt x="6462" y="76"/>
                    <a:pt x="6263" y="0"/>
                    <a:pt x="605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56"/>
            <p:cNvSpPr/>
            <p:nvPr/>
          </p:nvSpPr>
          <p:spPr>
            <a:xfrm>
              <a:off x="5087650" y="4649200"/>
              <a:ext cx="133300" cy="123200"/>
            </a:xfrm>
            <a:custGeom>
              <a:rect b="b" l="l" r="r" t="t"/>
              <a:pathLst>
                <a:path extrusionOk="0" h="4928" w="5332">
                  <a:moveTo>
                    <a:pt x="2608" y="0"/>
                  </a:moveTo>
                  <a:cubicBezTo>
                    <a:pt x="2565" y="0"/>
                    <a:pt x="2522" y="1"/>
                    <a:pt x="2479" y="3"/>
                  </a:cubicBezTo>
                  <a:cubicBezTo>
                    <a:pt x="1154" y="69"/>
                    <a:pt x="1" y="1155"/>
                    <a:pt x="84" y="2526"/>
                  </a:cubicBezTo>
                  <a:cubicBezTo>
                    <a:pt x="159" y="3755"/>
                    <a:pt x="1129" y="4928"/>
                    <a:pt x="2416" y="4928"/>
                  </a:cubicBezTo>
                  <a:cubicBezTo>
                    <a:pt x="2454" y="4928"/>
                    <a:pt x="2492" y="4927"/>
                    <a:pt x="2531" y="4925"/>
                  </a:cubicBezTo>
                  <a:cubicBezTo>
                    <a:pt x="2720" y="4912"/>
                    <a:pt x="2906" y="4870"/>
                    <a:pt x="3082" y="4801"/>
                  </a:cubicBezTo>
                  <a:cubicBezTo>
                    <a:pt x="4262" y="4727"/>
                    <a:pt x="5332" y="3653"/>
                    <a:pt x="5273" y="2430"/>
                  </a:cubicBezTo>
                  <a:cubicBezTo>
                    <a:pt x="5207" y="1042"/>
                    <a:pt x="3954" y="0"/>
                    <a:pt x="260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56"/>
            <p:cNvSpPr/>
            <p:nvPr/>
          </p:nvSpPr>
          <p:spPr>
            <a:xfrm>
              <a:off x="5118600" y="4458475"/>
              <a:ext cx="144925" cy="124225"/>
            </a:xfrm>
            <a:custGeom>
              <a:rect b="b" l="l" r="r" t="t"/>
              <a:pathLst>
                <a:path extrusionOk="0" h="4969" w="5797">
                  <a:moveTo>
                    <a:pt x="2565" y="1"/>
                  </a:moveTo>
                  <a:cubicBezTo>
                    <a:pt x="1705" y="1"/>
                    <a:pt x="879" y="335"/>
                    <a:pt x="423" y="1155"/>
                  </a:cubicBezTo>
                  <a:cubicBezTo>
                    <a:pt x="1" y="1911"/>
                    <a:pt x="48" y="2892"/>
                    <a:pt x="494" y="3636"/>
                  </a:cubicBezTo>
                  <a:cubicBezTo>
                    <a:pt x="1028" y="4524"/>
                    <a:pt x="2080" y="4969"/>
                    <a:pt x="3107" y="4969"/>
                  </a:cubicBezTo>
                  <a:cubicBezTo>
                    <a:pt x="4474" y="4969"/>
                    <a:pt x="5796" y="4181"/>
                    <a:pt x="5795" y="2602"/>
                  </a:cubicBezTo>
                  <a:cubicBezTo>
                    <a:pt x="5793" y="1731"/>
                    <a:pt x="5253" y="1021"/>
                    <a:pt x="4515" y="561"/>
                  </a:cubicBezTo>
                  <a:cubicBezTo>
                    <a:pt x="3955" y="213"/>
                    <a:pt x="3249" y="1"/>
                    <a:pt x="256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56"/>
            <p:cNvSpPr/>
            <p:nvPr/>
          </p:nvSpPr>
          <p:spPr>
            <a:xfrm>
              <a:off x="5153750" y="4285175"/>
              <a:ext cx="140425" cy="121975"/>
            </a:xfrm>
            <a:custGeom>
              <a:rect b="b" l="l" r="r" t="t"/>
              <a:pathLst>
                <a:path extrusionOk="0" h="4879" w="5617">
                  <a:moveTo>
                    <a:pt x="2905" y="0"/>
                  </a:moveTo>
                  <a:cubicBezTo>
                    <a:pt x="2327" y="0"/>
                    <a:pt x="1750" y="186"/>
                    <a:pt x="1302" y="566"/>
                  </a:cubicBezTo>
                  <a:cubicBezTo>
                    <a:pt x="65" y="1377"/>
                    <a:pt x="0" y="3195"/>
                    <a:pt x="1038" y="4181"/>
                  </a:cubicBezTo>
                  <a:cubicBezTo>
                    <a:pt x="1528" y="4646"/>
                    <a:pt x="2172" y="4878"/>
                    <a:pt x="2817" y="4878"/>
                  </a:cubicBezTo>
                  <a:cubicBezTo>
                    <a:pt x="3488" y="4878"/>
                    <a:pt x="4161" y="4627"/>
                    <a:pt x="4663" y="4126"/>
                  </a:cubicBezTo>
                  <a:cubicBezTo>
                    <a:pt x="5616" y="3178"/>
                    <a:pt x="5594" y="1513"/>
                    <a:pt x="4602" y="625"/>
                  </a:cubicBezTo>
                  <a:cubicBezTo>
                    <a:pt x="4141" y="212"/>
                    <a:pt x="3523" y="0"/>
                    <a:pt x="290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56"/>
            <p:cNvSpPr/>
            <p:nvPr/>
          </p:nvSpPr>
          <p:spPr>
            <a:xfrm>
              <a:off x="5181400" y="4101475"/>
              <a:ext cx="164975" cy="118550"/>
            </a:xfrm>
            <a:custGeom>
              <a:rect b="b" l="l" r="r" t="t"/>
              <a:pathLst>
                <a:path extrusionOk="0" h="4742" w="6599">
                  <a:moveTo>
                    <a:pt x="3327" y="0"/>
                  </a:moveTo>
                  <a:cubicBezTo>
                    <a:pt x="3265" y="0"/>
                    <a:pt x="3203" y="3"/>
                    <a:pt x="3140" y="8"/>
                  </a:cubicBezTo>
                  <a:cubicBezTo>
                    <a:pt x="1257" y="168"/>
                    <a:pt x="1" y="2312"/>
                    <a:pt x="921" y="3691"/>
                  </a:cubicBezTo>
                  <a:cubicBezTo>
                    <a:pt x="1336" y="4308"/>
                    <a:pt x="2069" y="4663"/>
                    <a:pt x="2870" y="4730"/>
                  </a:cubicBezTo>
                  <a:cubicBezTo>
                    <a:pt x="2961" y="4737"/>
                    <a:pt x="3053" y="4741"/>
                    <a:pt x="3144" y="4741"/>
                  </a:cubicBezTo>
                  <a:cubicBezTo>
                    <a:pt x="3661" y="4741"/>
                    <a:pt x="4167" y="4625"/>
                    <a:pt x="4659" y="4439"/>
                  </a:cubicBezTo>
                  <a:cubicBezTo>
                    <a:pt x="6598" y="3713"/>
                    <a:pt x="6319" y="1876"/>
                    <a:pt x="5224" y="814"/>
                  </a:cubicBezTo>
                  <a:cubicBezTo>
                    <a:pt x="5101" y="695"/>
                    <a:pt x="4968" y="586"/>
                    <a:pt x="4826" y="489"/>
                  </a:cubicBezTo>
                  <a:cubicBezTo>
                    <a:pt x="4401" y="197"/>
                    <a:pt x="3876" y="0"/>
                    <a:pt x="332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56"/>
            <p:cNvSpPr/>
            <p:nvPr/>
          </p:nvSpPr>
          <p:spPr>
            <a:xfrm>
              <a:off x="5246925" y="3928075"/>
              <a:ext cx="196100" cy="107500"/>
            </a:xfrm>
            <a:custGeom>
              <a:rect b="b" l="l" r="r" t="t"/>
              <a:pathLst>
                <a:path extrusionOk="0" h="4300" w="7844">
                  <a:moveTo>
                    <a:pt x="2532" y="0"/>
                  </a:moveTo>
                  <a:cubicBezTo>
                    <a:pt x="2086" y="0"/>
                    <a:pt x="1639" y="131"/>
                    <a:pt x="1233" y="334"/>
                  </a:cubicBezTo>
                  <a:cubicBezTo>
                    <a:pt x="814" y="544"/>
                    <a:pt x="459" y="1015"/>
                    <a:pt x="332" y="1423"/>
                  </a:cubicBezTo>
                  <a:cubicBezTo>
                    <a:pt x="320" y="1463"/>
                    <a:pt x="317" y="1508"/>
                    <a:pt x="308" y="1548"/>
                  </a:cubicBezTo>
                  <a:cubicBezTo>
                    <a:pt x="9" y="2109"/>
                    <a:pt x="1" y="2792"/>
                    <a:pt x="333" y="3318"/>
                  </a:cubicBezTo>
                  <a:cubicBezTo>
                    <a:pt x="737" y="3960"/>
                    <a:pt x="1491" y="4299"/>
                    <a:pt x="2277" y="4299"/>
                  </a:cubicBezTo>
                  <a:cubicBezTo>
                    <a:pt x="2629" y="4299"/>
                    <a:pt x="2987" y="4231"/>
                    <a:pt x="3323" y="4091"/>
                  </a:cubicBezTo>
                  <a:cubicBezTo>
                    <a:pt x="3807" y="3891"/>
                    <a:pt x="4190" y="3562"/>
                    <a:pt x="4443" y="3173"/>
                  </a:cubicBezTo>
                  <a:lnTo>
                    <a:pt x="6929" y="3595"/>
                  </a:lnTo>
                  <a:cubicBezTo>
                    <a:pt x="6964" y="3601"/>
                    <a:pt x="6998" y="3604"/>
                    <a:pt x="7031" y="3604"/>
                  </a:cubicBezTo>
                  <a:cubicBezTo>
                    <a:pt x="7630" y="3604"/>
                    <a:pt x="7843" y="2668"/>
                    <a:pt x="7199" y="2559"/>
                  </a:cubicBezTo>
                  <a:lnTo>
                    <a:pt x="4772" y="2148"/>
                  </a:lnTo>
                  <a:cubicBezTo>
                    <a:pt x="4790" y="1778"/>
                    <a:pt x="4714" y="1404"/>
                    <a:pt x="4501" y="1060"/>
                  </a:cubicBezTo>
                  <a:cubicBezTo>
                    <a:pt x="4195" y="567"/>
                    <a:pt x="3689" y="238"/>
                    <a:pt x="3097" y="76"/>
                  </a:cubicBezTo>
                  <a:cubicBezTo>
                    <a:pt x="2911" y="24"/>
                    <a:pt x="2722" y="0"/>
                    <a:pt x="253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56"/>
            <p:cNvSpPr/>
            <p:nvPr/>
          </p:nvSpPr>
          <p:spPr>
            <a:xfrm>
              <a:off x="5266775" y="3694000"/>
              <a:ext cx="72575" cy="69200"/>
            </a:xfrm>
            <a:custGeom>
              <a:rect b="b" l="l" r="r" t="t"/>
              <a:pathLst>
                <a:path extrusionOk="0" h="2768" w="2903">
                  <a:moveTo>
                    <a:pt x="1421" y="1"/>
                  </a:moveTo>
                  <a:cubicBezTo>
                    <a:pt x="1306" y="1"/>
                    <a:pt x="1191" y="18"/>
                    <a:pt x="1079" y="55"/>
                  </a:cubicBezTo>
                  <a:cubicBezTo>
                    <a:pt x="410" y="275"/>
                    <a:pt x="0" y="946"/>
                    <a:pt x="188" y="1642"/>
                  </a:cubicBezTo>
                  <a:cubicBezTo>
                    <a:pt x="203" y="1702"/>
                    <a:pt x="220" y="1762"/>
                    <a:pt x="236" y="1821"/>
                  </a:cubicBezTo>
                  <a:cubicBezTo>
                    <a:pt x="382" y="2361"/>
                    <a:pt x="926" y="2768"/>
                    <a:pt x="1482" y="2768"/>
                  </a:cubicBezTo>
                  <a:cubicBezTo>
                    <a:pt x="1596" y="2768"/>
                    <a:pt x="1711" y="2750"/>
                    <a:pt x="1823" y="2713"/>
                  </a:cubicBezTo>
                  <a:cubicBezTo>
                    <a:pt x="2492" y="2493"/>
                    <a:pt x="2902" y="1824"/>
                    <a:pt x="2715" y="1126"/>
                  </a:cubicBezTo>
                  <a:cubicBezTo>
                    <a:pt x="2699" y="1066"/>
                    <a:pt x="2682" y="1006"/>
                    <a:pt x="2666" y="947"/>
                  </a:cubicBezTo>
                  <a:cubicBezTo>
                    <a:pt x="2521" y="407"/>
                    <a:pt x="1977" y="1"/>
                    <a:pt x="14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56"/>
            <p:cNvSpPr/>
            <p:nvPr/>
          </p:nvSpPr>
          <p:spPr>
            <a:xfrm>
              <a:off x="5293750" y="3590600"/>
              <a:ext cx="90600" cy="64700"/>
            </a:xfrm>
            <a:custGeom>
              <a:rect b="b" l="l" r="r" t="t"/>
              <a:pathLst>
                <a:path extrusionOk="0" h="2588" w="3624">
                  <a:moveTo>
                    <a:pt x="1840" y="0"/>
                  </a:moveTo>
                  <a:cubicBezTo>
                    <a:pt x="1721" y="0"/>
                    <a:pt x="1596" y="17"/>
                    <a:pt x="1464" y="54"/>
                  </a:cubicBezTo>
                  <a:cubicBezTo>
                    <a:pt x="1" y="465"/>
                    <a:pt x="464" y="2587"/>
                    <a:pt x="1786" y="2587"/>
                  </a:cubicBezTo>
                  <a:cubicBezTo>
                    <a:pt x="1904" y="2587"/>
                    <a:pt x="2029" y="2570"/>
                    <a:pt x="2161" y="2533"/>
                  </a:cubicBezTo>
                  <a:cubicBezTo>
                    <a:pt x="3624" y="2123"/>
                    <a:pt x="3161" y="0"/>
                    <a:pt x="184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56"/>
            <p:cNvSpPr/>
            <p:nvPr/>
          </p:nvSpPr>
          <p:spPr>
            <a:xfrm>
              <a:off x="5341900" y="3484950"/>
              <a:ext cx="68325" cy="67300"/>
            </a:xfrm>
            <a:custGeom>
              <a:rect b="b" l="l" r="r" t="t"/>
              <a:pathLst>
                <a:path extrusionOk="0" h="2692" w="2733">
                  <a:moveTo>
                    <a:pt x="1453" y="0"/>
                  </a:moveTo>
                  <a:cubicBezTo>
                    <a:pt x="1123" y="0"/>
                    <a:pt x="793" y="130"/>
                    <a:pt x="518" y="381"/>
                  </a:cubicBezTo>
                  <a:lnTo>
                    <a:pt x="364" y="521"/>
                  </a:lnTo>
                  <a:cubicBezTo>
                    <a:pt x="134" y="730"/>
                    <a:pt x="1" y="1118"/>
                    <a:pt x="2" y="1421"/>
                  </a:cubicBezTo>
                  <a:cubicBezTo>
                    <a:pt x="4" y="1742"/>
                    <a:pt x="151" y="2126"/>
                    <a:pt x="395" y="2342"/>
                  </a:cubicBezTo>
                  <a:cubicBezTo>
                    <a:pt x="660" y="2577"/>
                    <a:pt x="970" y="2691"/>
                    <a:pt x="1280" y="2691"/>
                  </a:cubicBezTo>
                  <a:cubicBezTo>
                    <a:pt x="1610" y="2691"/>
                    <a:pt x="1940" y="2561"/>
                    <a:pt x="2216" y="2310"/>
                  </a:cubicBezTo>
                  <a:lnTo>
                    <a:pt x="2370" y="2170"/>
                  </a:lnTo>
                  <a:cubicBezTo>
                    <a:pt x="2599" y="1961"/>
                    <a:pt x="2733" y="1573"/>
                    <a:pt x="2731" y="1270"/>
                  </a:cubicBezTo>
                  <a:cubicBezTo>
                    <a:pt x="2730" y="950"/>
                    <a:pt x="2582" y="566"/>
                    <a:pt x="2339" y="350"/>
                  </a:cubicBezTo>
                  <a:cubicBezTo>
                    <a:pt x="2073" y="114"/>
                    <a:pt x="1762" y="0"/>
                    <a:pt x="145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56"/>
            <p:cNvSpPr/>
            <p:nvPr/>
          </p:nvSpPr>
          <p:spPr>
            <a:xfrm>
              <a:off x="5374950" y="3403000"/>
              <a:ext cx="72375" cy="66975"/>
            </a:xfrm>
            <a:custGeom>
              <a:rect b="b" l="l" r="r" t="t"/>
              <a:pathLst>
                <a:path extrusionOk="0" h="2679" w="2895">
                  <a:moveTo>
                    <a:pt x="1431" y="1"/>
                  </a:moveTo>
                  <a:cubicBezTo>
                    <a:pt x="1316" y="1"/>
                    <a:pt x="1200" y="18"/>
                    <a:pt x="1087" y="55"/>
                  </a:cubicBezTo>
                  <a:cubicBezTo>
                    <a:pt x="424" y="274"/>
                    <a:pt x="1" y="948"/>
                    <a:pt x="195" y="1643"/>
                  </a:cubicBezTo>
                  <a:lnTo>
                    <a:pt x="221" y="1732"/>
                  </a:lnTo>
                  <a:cubicBezTo>
                    <a:pt x="372" y="2270"/>
                    <a:pt x="909" y="2679"/>
                    <a:pt x="1465" y="2679"/>
                  </a:cubicBezTo>
                  <a:cubicBezTo>
                    <a:pt x="1580" y="2679"/>
                    <a:pt x="1695" y="2661"/>
                    <a:pt x="1808" y="2624"/>
                  </a:cubicBezTo>
                  <a:cubicBezTo>
                    <a:pt x="2469" y="2406"/>
                    <a:pt x="2894" y="1732"/>
                    <a:pt x="2700" y="1037"/>
                  </a:cubicBezTo>
                  <a:lnTo>
                    <a:pt x="2674" y="947"/>
                  </a:lnTo>
                  <a:cubicBezTo>
                    <a:pt x="2524" y="410"/>
                    <a:pt x="1987" y="1"/>
                    <a:pt x="143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56"/>
            <p:cNvSpPr/>
            <p:nvPr/>
          </p:nvSpPr>
          <p:spPr>
            <a:xfrm>
              <a:off x="5251850" y="4156775"/>
              <a:ext cx="142475" cy="51650"/>
            </a:xfrm>
            <a:custGeom>
              <a:rect b="b" l="l" r="r" t="t"/>
              <a:pathLst>
                <a:path extrusionOk="0" h="2066" w="5699">
                  <a:moveTo>
                    <a:pt x="785" y="1"/>
                  </a:moveTo>
                  <a:cubicBezTo>
                    <a:pt x="201" y="1"/>
                    <a:pt x="0" y="920"/>
                    <a:pt x="635" y="1049"/>
                  </a:cubicBezTo>
                  <a:cubicBezTo>
                    <a:pt x="2039" y="1336"/>
                    <a:pt x="3434" y="1668"/>
                    <a:pt x="4817" y="2045"/>
                  </a:cubicBezTo>
                  <a:cubicBezTo>
                    <a:pt x="4870" y="2059"/>
                    <a:pt x="4921" y="2066"/>
                    <a:pt x="4969" y="2066"/>
                  </a:cubicBezTo>
                  <a:cubicBezTo>
                    <a:pt x="5520" y="2066"/>
                    <a:pt x="5699" y="1175"/>
                    <a:pt x="5087" y="1009"/>
                  </a:cubicBezTo>
                  <a:cubicBezTo>
                    <a:pt x="3704" y="632"/>
                    <a:pt x="2309" y="300"/>
                    <a:pt x="905" y="13"/>
                  </a:cubicBezTo>
                  <a:cubicBezTo>
                    <a:pt x="863" y="5"/>
                    <a:pt x="823" y="1"/>
                    <a:pt x="78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56"/>
            <p:cNvSpPr/>
            <p:nvPr/>
          </p:nvSpPr>
          <p:spPr>
            <a:xfrm>
              <a:off x="5206575" y="4353975"/>
              <a:ext cx="143200" cy="48950"/>
            </a:xfrm>
            <a:custGeom>
              <a:rect b="b" l="l" r="r" t="t"/>
              <a:pathLst>
                <a:path extrusionOk="0" h="1958" w="5728">
                  <a:moveTo>
                    <a:pt x="821" y="1"/>
                  </a:moveTo>
                  <a:cubicBezTo>
                    <a:pt x="218" y="1"/>
                    <a:pt x="0" y="942"/>
                    <a:pt x="647" y="1044"/>
                  </a:cubicBezTo>
                  <a:cubicBezTo>
                    <a:pt x="2061" y="1267"/>
                    <a:pt x="3462" y="1565"/>
                    <a:pt x="4845" y="1937"/>
                  </a:cubicBezTo>
                  <a:cubicBezTo>
                    <a:pt x="4897" y="1951"/>
                    <a:pt x="4947" y="1958"/>
                    <a:pt x="4994" y="1958"/>
                  </a:cubicBezTo>
                  <a:cubicBezTo>
                    <a:pt x="5548" y="1958"/>
                    <a:pt x="5728" y="1067"/>
                    <a:pt x="5115" y="901"/>
                  </a:cubicBezTo>
                  <a:cubicBezTo>
                    <a:pt x="3733" y="530"/>
                    <a:pt x="2331" y="232"/>
                    <a:pt x="917" y="8"/>
                  </a:cubicBezTo>
                  <a:cubicBezTo>
                    <a:pt x="884" y="3"/>
                    <a:pt x="852" y="1"/>
                    <a:pt x="8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56"/>
            <p:cNvSpPr/>
            <p:nvPr/>
          </p:nvSpPr>
          <p:spPr>
            <a:xfrm>
              <a:off x="5179725" y="4524950"/>
              <a:ext cx="152375" cy="51225"/>
            </a:xfrm>
            <a:custGeom>
              <a:rect b="b" l="l" r="r" t="t"/>
              <a:pathLst>
                <a:path extrusionOk="0" h="2049" w="6095">
                  <a:moveTo>
                    <a:pt x="844" y="1"/>
                  </a:moveTo>
                  <a:cubicBezTo>
                    <a:pt x="229" y="1"/>
                    <a:pt x="0" y="956"/>
                    <a:pt x="654" y="1042"/>
                  </a:cubicBezTo>
                  <a:cubicBezTo>
                    <a:pt x="2202" y="1243"/>
                    <a:pt x="3729" y="1571"/>
                    <a:pt x="5223" y="2023"/>
                  </a:cubicBezTo>
                  <a:cubicBezTo>
                    <a:pt x="5281" y="2041"/>
                    <a:pt x="5335" y="2049"/>
                    <a:pt x="5386" y="2049"/>
                  </a:cubicBezTo>
                  <a:cubicBezTo>
                    <a:pt x="5924" y="2049"/>
                    <a:pt x="6094" y="1169"/>
                    <a:pt x="5493" y="987"/>
                  </a:cubicBezTo>
                  <a:cubicBezTo>
                    <a:pt x="4000" y="536"/>
                    <a:pt x="2472" y="208"/>
                    <a:pt x="924" y="6"/>
                  </a:cubicBezTo>
                  <a:cubicBezTo>
                    <a:pt x="897" y="2"/>
                    <a:pt x="870" y="1"/>
                    <a:pt x="84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56"/>
            <p:cNvSpPr/>
            <p:nvPr/>
          </p:nvSpPr>
          <p:spPr>
            <a:xfrm>
              <a:off x="5146675" y="4711775"/>
              <a:ext cx="157975" cy="37600"/>
            </a:xfrm>
            <a:custGeom>
              <a:rect b="b" l="l" r="r" t="t"/>
              <a:pathLst>
                <a:path extrusionOk="0" h="1504" w="6319">
                  <a:moveTo>
                    <a:pt x="803" y="0"/>
                  </a:moveTo>
                  <a:cubicBezTo>
                    <a:pt x="209" y="0"/>
                    <a:pt x="0" y="930"/>
                    <a:pt x="641" y="1046"/>
                  </a:cubicBezTo>
                  <a:cubicBezTo>
                    <a:pt x="2287" y="1345"/>
                    <a:pt x="3956" y="1498"/>
                    <a:pt x="5630" y="1503"/>
                  </a:cubicBezTo>
                  <a:cubicBezTo>
                    <a:pt x="5630" y="1503"/>
                    <a:pt x="5631" y="1503"/>
                    <a:pt x="5631" y="1503"/>
                  </a:cubicBezTo>
                  <a:cubicBezTo>
                    <a:pt x="6319" y="1503"/>
                    <a:pt x="6313" y="434"/>
                    <a:pt x="5625" y="432"/>
                  </a:cubicBezTo>
                  <a:cubicBezTo>
                    <a:pt x="4044" y="432"/>
                    <a:pt x="2466" y="290"/>
                    <a:pt x="911" y="10"/>
                  </a:cubicBezTo>
                  <a:cubicBezTo>
                    <a:pt x="874" y="3"/>
                    <a:pt x="838" y="0"/>
                    <a:pt x="80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56"/>
            <p:cNvSpPr/>
            <p:nvPr/>
          </p:nvSpPr>
          <p:spPr>
            <a:xfrm>
              <a:off x="5292675" y="3719075"/>
              <a:ext cx="89950" cy="34125"/>
            </a:xfrm>
            <a:custGeom>
              <a:rect b="b" l="l" r="r" t="t"/>
              <a:pathLst>
                <a:path extrusionOk="0" h="1365" w="3598">
                  <a:moveTo>
                    <a:pt x="720" y="1"/>
                  </a:moveTo>
                  <a:cubicBezTo>
                    <a:pt x="176" y="1"/>
                    <a:pt x="1" y="885"/>
                    <a:pt x="607" y="1059"/>
                  </a:cubicBezTo>
                  <a:cubicBezTo>
                    <a:pt x="1314" y="1261"/>
                    <a:pt x="2046" y="1364"/>
                    <a:pt x="2782" y="1364"/>
                  </a:cubicBezTo>
                  <a:cubicBezTo>
                    <a:pt x="2825" y="1364"/>
                    <a:pt x="2868" y="1364"/>
                    <a:pt x="2912" y="1363"/>
                  </a:cubicBezTo>
                  <a:cubicBezTo>
                    <a:pt x="3597" y="1352"/>
                    <a:pt x="3595" y="293"/>
                    <a:pt x="2917" y="293"/>
                  </a:cubicBezTo>
                  <a:cubicBezTo>
                    <a:pt x="2913" y="293"/>
                    <a:pt x="2910" y="293"/>
                    <a:pt x="2906" y="293"/>
                  </a:cubicBezTo>
                  <a:cubicBezTo>
                    <a:pt x="2867" y="294"/>
                    <a:pt x="2828" y="294"/>
                    <a:pt x="2788" y="294"/>
                  </a:cubicBezTo>
                  <a:cubicBezTo>
                    <a:pt x="2142" y="294"/>
                    <a:pt x="1499" y="203"/>
                    <a:pt x="877" y="24"/>
                  </a:cubicBezTo>
                  <a:cubicBezTo>
                    <a:pt x="822" y="8"/>
                    <a:pt x="769" y="1"/>
                    <a:pt x="72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56"/>
            <p:cNvSpPr/>
            <p:nvPr/>
          </p:nvSpPr>
          <p:spPr>
            <a:xfrm>
              <a:off x="5316075" y="3620375"/>
              <a:ext cx="98975" cy="32850"/>
            </a:xfrm>
            <a:custGeom>
              <a:rect b="b" l="l" r="r" t="t"/>
              <a:pathLst>
                <a:path extrusionOk="0" h="1314" w="3959">
                  <a:moveTo>
                    <a:pt x="815" y="1"/>
                  </a:moveTo>
                  <a:cubicBezTo>
                    <a:pt x="215" y="1"/>
                    <a:pt x="1" y="938"/>
                    <a:pt x="645" y="1045"/>
                  </a:cubicBezTo>
                  <a:cubicBezTo>
                    <a:pt x="1513" y="1192"/>
                    <a:pt x="2390" y="1281"/>
                    <a:pt x="3269" y="1313"/>
                  </a:cubicBezTo>
                  <a:cubicBezTo>
                    <a:pt x="3277" y="1314"/>
                    <a:pt x="3285" y="1314"/>
                    <a:pt x="3292" y="1314"/>
                  </a:cubicBezTo>
                  <a:cubicBezTo>
                    <a:pt x="3959" y="1314"/>
                    <a:pt x="3944" y="268"/>
                    <a:pt x="3265" y="243"/>
                  </a:cubicBezTo>
                  <a:cubicBezTo>
                    <a:pt x="2478" y="217"/>
                    <a:pt x="1693" y="139"/>
                    <a:pt x="915" y="9"/>
                  </a:cubicBezTo>
                  <a:cubicBezTo>
                    <a:pt x="881" y="4"/>
                    <a:pt x="847" y="1"/>
                    <a:pt x="81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56"/>
            <p:cNvSpPr/>
            <p:nvPr/>
          </p:nvSpPr>
          <p:spPr>
            <a:xfrm>
              <a:off x="5358900" y="3505500"/>
              <a:ext cx="98875" cy="35975"/>
            </a:xfrm>
            <a:custGeom>
              <a:rect b="b" l="l" r="r" t="t"/>
              <a:pathLst>
                <a:path extrusionOk="0" h="1439" w="3955">
                  <a:moveTo>
                    <a:pt x="762" y="0"/>
                  </a:moveTo>
                  <a:cubicBezTo>
                    <a:pt x="192" y="0"/>
                    <a:pt x="1" y="906"/>
                    <a:pt x="626" y="1051"/>
                  </a:cubicBezTo>
                  <a:cubicBezTo>
                    <a:pt x="1494" y="1253"/>
                    <a:pt x="2376" y="1382"/>
                    <a:pt x="3266" y="1438"/>
                  </a:cubicBezTo>
                  <a:cubicBezTo>
                    <a:pt x="3280" y="1439"/>
                    <a:pt x="3293" y="1439"/>
                    <a:pt x="3307" y="1439"/>
                  </a:cubicBezTo>
                  <a:cubicBezTo>
                    <a:pt x="3954" y="1439"/>
                    <a:pt x="3932" y="410"/>
                    <a:pt x="3261" y="367"/>
                  </a:cubicBezTo>
                  <a:cubicBezTo>
                    <a:pt x="2464" y="315"/>
                    <a:pt x="1674" y="198"/>
                    <a:pt x="896" y="16"/>
                  </a:cubicBezTo>
                  <a:cubicBezTo>
                    <a:pt x="849" y="5"/>
                    <a:pt x="805" y="0"/>
                    <a:pt x="76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56"/>
            <p:cNvSpPr/>
            <p:nvPr/>
          </p:nvSpPr>
          <p:spPr>
            <a:xfrm>
              <a:off x="5398750" y="3426925"/>
              <a:ext cx="102175" cy="50875"/>
            </a:xfrm>
            <a:custGeom>
              <a:rect b="b" l="l" r="r" t="t"/>
              <a:pathLst>
                <a:path extrusionOk="0" h="2035" w="4087">
                  <a:moveTo>
                    <a:pt x="817" y="1"/>
                  </a:moveTo>
                  <a:cubicBezTo>
                    <a:pt x="380" y="1"/>
                    <a:pt x="1" y="552"/>
                    <a:pt x="419" y="901"/>
                  </a:cubicBezTo>
                  <a:cubicBezTo>
                    <a:pt x="812" y="1229"/>
                    <a:pt x="1256" y="1394"/>
                    <a:pt x="1752" y="1496"/>
                  </a:cubicBezTo>
                  <a:cubicBezTo>
                    <a:pt x="2226" y="1594"/>
                    <a:pt x="2701" y="1646"/>
                    <a:pt x="3103" y="1936"/>
                  </a:cubicBezTo>
                  <a:cubicBezTo>
                    <a:pt x="3198" y="2005"/>
                    <a:pt x="3293" y="2034"/>
                    <a:pt x="3380" y="2034"/>
                  </a:cubicBezTo>
                  <a:cubicBezTo>
                    <a:pt x="3808" y="2034"/>
                    <a:pt x="4087" y="1334"/>
                    <a:pt x="3628" y="1003"/>
                  </a:cubicBezTo>
                  <a:cubicBezTo>
                    <a:pt x="3256" y="736"/>
                    <a:pt x="2815" y="616"/>
                    <a:pt x="2373" y="529"/>
                  </a:cubicBezTo>
                  <a:cubicBezTo>
                    <a:pt x="1967" y="448"/>
                    <a:pt x="1493" y="407"/>
                    <a:pt x="1164" y="132"/>
                  </a:cubicBezTo>
                  <a:cubicBezTo>
                    <a:pt x="1053" y="40"/>
                    <a:pt x="933" y="1"/>
                    <a:pt x="81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56"/>
            <p:cNvSpPr/>
            <p:nvPr/>
          </p:nvSpPr>
          <p:spPr>
            <a:xfrm>
              <a:off x="4613150" y="4278425"/>
              <a:ext cx="402475" cy="166850"/>
            </a:xfrm>
            <a:custGeom>
              <a:rect b="b" l="l" r="r" t="t"/>
              <a:pathLst>
                <a:path extrusionOk="0" h="6674" w="16099">
                  <a:moveTo>
                    <a:pt x="11399" y="1"/>
                  </a:moveTo>
                  <a:cubicBezTo>
                    <a:pt x="9458" y="1"/>
                    <a:pt x="7097" y="1060"/>
                    <a:pt x="5632" y="1724"/>
                  </a:cubicBezTo>
                  <a:cubicBezTo>
                    <a:pt x="4706" y="2144"/>
                    <a:pt x="3449" y="2684"/>
                    <a:pt x="2448" y="3426"/>
                  </a:cubicBezTo>
                  <a:cubicBezTo>
                    <a:pt x="2334" y="3498"/>
                    <a:pt x="2225" y="3572"/>
                    <a:pt x="2119" y="3648"/>
                  </a:cubicBezTo>
                  <a:cubicBezTo>
                    <a:pt x="1126" y="4107"/>
                    <a:pt x="171" y="4751"/>
                    <a:pt x="96" y="5544"/>
                  </a:cubicBezTo>
                  <a:cubicBezTo>
                    <a:pt x="0" y="6564"/>
                    <a:pt x="831" y="6674"/>
                    <a:pt x="1624" y="6674"/>
                  </a:cubicBezTo>
                  <a:cubicBezTo>
                    <a:pt x="1628" y="6674"/>
                    <a:pt x="1632" y="6674"/>
                    <a:pt x="1636" y="6674"/>
                  </a:cubicBezTo>
                  <a:cubicBezTo>
                    <a:pt x="1942" y="6671"/>
                    <a:pt x="2247" y="6649"/>
                    <a:pt x="2549" y="6607"/>
                  </a:cubicBezTo>
                  <a:cubicBezTo>
                    <a:pt x="4727" y="6493"/>
                    <a:pt x="8143" y="5185"/>
                    <a:pt x="8727" y="4959"/>
                  </a:cubicBezTo>
                  <a:cubicBezTo>
                    <a:pt x="9752" y="4561"/>
                    <a:pt x="16098" y="1348"/>
                    <a:pt x="12657" y="187"/>
                  </a:cubicBezTo>
                  <a:cubicBezTo>
                    <a:pt x="12271" y="57"/>
                    <a:pt x="11846" y="1"/>
                    <a:pt x="1139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56"/>
            <p:cNvSpPr/>
            <p:nvPr/>
          </p:nvSpPr>
          <p:spPr>
            <a:xfrm>
              <a:off x="4647375" y="4389025"/>
              <a:ext cx="324925" cy="131225"/>
            </a:xfrm>
            <a:custGeom>
              <a:rect b="b" l="l" r="r" t="t"/>
              <a:pathLst>
                <a:path extrusionOk="0" h="5249" w="12997">
                  <a:moveTo>
                    <a:pt x="12246" y="0"/>
                  </a:moveTo>
                  <a:cubicBezTo>
                    <a:pt x="12157" y="0"/>
                    <a:pt x="12062" y="28"/>
                    <a:pt x="11966" y="91"/>
                  </a:cubicBezTo>
                  <a:cubicBezTo>
                    <a:pt x="8527" y="2358"/>
                    <a:pt x="4774" y="3731"/>
                    <a:pt x="679" y="4175"/>
                  </a:cubicBezTo>
                  <a:cubicBezTo>
                    <a:pt x="23" y="4245"/>
                    <a:pt x="1" y="5249"/>
                    <a:pt x="618" y="5249"/>
                  </a:cubicBezTo>
                  <a:cubicBezTo>
                    <a:pt x="639" y="5249"/>
                    <a:pt x="661" y="5248"/>
                    <a:pt x="684" y="5245"/>
                  </a:cubicBezTo>
                  <a:cubicBezTo>
                    <a:pt x="4976" y="4780"/>
                    <a:pt x="8914" y="3384"/>
                    <a:pt x="12519" y="1007"/>
                  </a:cubicBezTo>
                  <a:cubicBezTo>
                    <a:pt x="12997" y="692"/>
                    <a:pt x="12694" y="0"/>
                    <a:pt x="122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56"/>
            <p:cNvSpPr/>
            <p:nvPr/>
          </p:nvSpPr>
          <p:spPr>
            <a:xfrm>
              <a:off x="5071500" y="3586125"/>
              <a:ext cx="427350" cy="1686325"/>
            </a:xfrm>
            <a:custGeom>
              <a:rect b="b" l="l" r="r" t="t"/>
              <a:pathLst>
                <a:path extrusionOk="0" h="67453" w="17094">
                  <a:moveTo>
                    <a:pt x="16442" y="0"/>
                  </a:moveTo>
                  <a:cubicBezTo>
                    <a:pt x="16232" y="0"/>
                    <a:pt x="16036" y="119"/>
                    <a:pt x="15988" y="392"/>
                  </a:cubicBezTo>
                  <a:lnTo>
                    <a:pt x="10114" y="34386"/>
                  </a:lnTo>
                  <a:cubicBezTo>
                    <a:pt x="9150" y="39964"/>
                    <a:pt x="8186" y="45542"/>
                    <a:pt x="7222" y="51121"/>
                  </a:cubicBezTo>
                  <a:cubicBezTo>
                    <a:pt x="6400" y="55876"/>
                    <a:pt x="6450" y="64943"/>
                    <a:pt x="618" y="66403"/>
                  </a:cubicBezTo>
                  <a:cubicBezTo>
                    <a:pt x="0" y="66558"/>
                    <a:pt x="202" y="67452"/>
                    <a:pt x="765" y="67452"/>
                  </a:cubicBezTo>
                  <a:cubicBezTo>
                    <a:pt x="810" y="67452"/>
                    <a:pt x="858" y="67446"/>
                    <a:pt x="908" y="67434"/>
                  </a:cubicBezTo>
                  <a:cubicBezTo>
                    <a:pt x="5240" y="66349"/>
                    <a:pt x="6392" y="62094"/>
                    <a:pt x="7083" y="58190"/>
                  </a:cubicBezTo>
                  <a:cubicBezTo>
                    <a:pt x="8223" y="51745"/>
                    <a:pt x="9312" y="45290"/>
                    <a:pt x="10426" y="38841"/>
                  </a:cubicBezTo>
                  <a:cubicBezTo>
                    <a:pt x="12625" y="26115"/>
                    <a:pt x="14824" y="13389"/>
                    <a:pt x="17023" y="664"/>
                  </a:cubicBezTo>
                  <a:cubicBezTo>
                    <a:pt x="17093" y="260"/>
                    <a:pt x="16753" y="0"/>
                    <a:pt x="1644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07" name="Google Shape;3107;p56"/>
          <p:cNvGrpSpPr/>
          <p:nvPr/>
        </p:nvGrpSpPr>
        <p:grpSpPr>
          <a:xfrm rot="5400000">
            <a:off x="2486262" y="3870892"/>
            <a:ext cx="303827" cy="1018724"/>
            <a:chOff x="3161675" y="1830725"/>
            <a:chExt cx="583050" cy="1954950"/>
          </a:xfrm>
        </p:grpSpPr>
        <p:sp>
          <p:nvSpPr>
            <p:cNvPr id="3108" name="Google Shape;3108;p56"/>
            <p:cNvSpPr/>
            <p:nvPr/>
          </p:nvSpPr>
          <p:spPr>
            <a:xfrm>
              <a:off x="3447375" y="2735175"/>
              <a:ext cx="145650" cy="1050500"/>
            </a:xfrm>
            <a:custGeom>
              <a:rect b="b" l="l" r="r" t="t"/>
              <a:pathLst>
                <a:path extrusionOk="0" h="42020" w="5826">
                  <a:moveTo>
                    <a:pt x="813" y="1"/>
                  </a:moveTo>
                  <a:cubicBezTo>
                    <a:pt x="639" y="1"/>
                    <a:pt x="489" y="78"/>
                    <a:pt x="386" y="203"/>
                  </a:cubicBezTo>
                  <a:cubicBezTo>
                    <a:pt x="177" y="275"/>
                    <a:pt x="1" y="465"/>
                    <a:pt x="10" y="745"/>
                  </a:cubicBezTo>
                  <a:cubicBezTo>
                    <a:pt x="210" y="6460"/>
                    <a:pt x="683" y="12165"/>
                    <a:pt x="1177" y="17860"/>
                  </a:cubicBezTo>
                  <a:cubicBezTo>
                    <a:pt x="1130" y="23985"/>
                    <a:pt x="1510" y="30101"/>
                    <a:pt x="2268" y="36193"/>
                  </a:cubicBezTo>
                  <a:cubicBezTo>
                    <a:pt x="2439" y="37572"/>
                    <a:pt x="2417" y="42019"/>
                    <a:pt x="4669" y="42019"/>
                  </a:cubicBezTo>
                  <a:cubicBezTo>
                    <a:pt x="4831" y="42019"/>
                    <a:pt x="5005" y="41996"/>
                    <a:pt x="5192" y="41947"/>
                  </a:cubicBezTo>
                  <a:cubicBezTo>
                    <a:pt x="5434" y="41885"/>
                    <a:pt x="5653" y="41757"/>
                    <a:pt x="5826" y="41578"/>
                  </a:cubicBezTo>
                  <a:cubicBezTo>
                    <a:pt x="5721" y="38723"/>
                    <a:pt x="5406" y="35879"/>
                    <a:pt x="5127" y="33032"/>
                  </a:cubicBezTo>
                  <a:cubicBezTo>
                    <a:pt x="4765" y="29321"/>
                    <a:pt x="4727" y="25590"/>
                    <a:pt x="4599" y="21866"/>
                  </a:cubicBezTo>
                  <a:cubicBezTo>
                    <a:pt x="4385" y="15685"/>
                    <a:pt x="3475" y="9555"/>
                    <a:pt x="3392" y="3379"/>
                  </a:cubicBezTo>
                  <a:cubicBezTo>
                    <a:pt x="3276" y="2422"/>
                    <a:pt x="3152" y="1466"/>
                    <a:pt x="3009" y="513"/>
                  </a:cubicBezTo>
                  <a:cubicBezTo>
                    <a:pt x="2973" y="274"/>
                    <a:pt x="2809" y="168"/>
                    <a:pt x="2635" y="168"/>
                  </a:cubicBezTo>
                  <a:cubicBezTo>
                    <a:pt x="2545" y="168"/>
                    <a:pt x="2452" y="197"/>
                    <a:pt x="2374" y="250"/>
                  </a:cubicBezTo>
                  <a:cubicBezTo>
                    <a:pt x="2297" y="216"/>
                    <a:pt x="2215" y="199"/>
                    <a:pt x="2130" y="199"/>
                  </a:cubicBezTo>
                  <a:cubicBezTo>
                    <a:pt x="2034" y="199"/>
                    <a:pt x="1935" y="222"/>
                    <a:pt x="1842" y="268"/>
                  </a:cubicBezTo>
                  <a:cubicBezTo>
                    <a:pt x="1781" y="254"/>
                    <a:pt x="1718" y="247"/>
                    <a:pt x="1655" y="247"/>
                  </a:cubicBezTo>
                  <a:cubicBezTo>
                    <a:pt x="1581" y="247"/>
                    <a:pt x="1507" y="257"/>
                    <a:pt x="1434" y="277"/>
                  </a:cubicBezTo>
                  <a:cubicBezTo>
                    <a:pt x="1315" y="172"/>
                    <a:pt x="1178" y="91"/>
                    <a:pt x="1028" y="39"/>
                  </a:cubicBezTo>
                  <a:cubicBezTo>
                    <a:pt x="954" y="13"/>
                    <a:pt x="881" y="1"/>
                    <a:pt x="8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56"/>
            <p:cNvSpPr/>
            <p:nvPr/>
          </p:nvSpPr>
          <p:spPr>
            <a:xfrm>
              <a:off x="3289925" y="2506425"/>
              <a:ext cx="332375" cy="293750"/>
            </a:xfrm>
            <a:custGeom>
              <a:rect b="b" l="l" r="r" t="t"/>
              <a:pathLst>
                <a:path extrusionOk="0" h="11750" w="13295">
                  <a:moveTo>
                    <a:pt x="12525" y="1"/>
                  </a:moveTo>
                  <a:cubicBezTo>
                    <a:pt x="12381" y="1"/>
                    <a:pt x="12246" y="78"/>
                    <a:pt x="12188" y="265"/>
                  </a:cubicBezTo>
                  <a:cubicBezTo>
                    <a:pt x="11869" y="1291"/>
                    <a:pt x="11653" y="2367"/>
                    <a:pt x="11078" y="3286"/>
                  </a:cubicBezTo>
                  <a:cubicBezTo>
                    <a:pt x="10262" y="4590"/>
                    <a:pt x="8970" y="5067"/>
                    <a:pt x="7509" y="5299"/>
                  </a:cubicBezTo>
                  <a:cubicBezTo>
                    <a:pt x="7056" y="5371"/>
                    <a:pt x="6612" y="5428"/>
                    <a:pt x="6184" y="5428"/>
                  </a:cubicBezTo>
                  <a:cubicBezTo>
                    <a:pt x="5372" y="5428"/>
                    <a:pt x="4621" y="5221"/>
                    <a:pt x="3982" y="4515"/>
                  </a:cubicBezTo>
                  <a:cubicBezTo>
                    <a:pt x="3170" y="3619"/>
                    <a:pt x="2725" y="2463"/>
                    <a:pt x="2194" y="1398"/>
                  </a:cubicBezTo>
                  <a:cubicBezTo>
                    <a:pt x="2073" y="1153"/>
                    <a:pt x="1819" y="1040"/>
                    <a:pt x="1571" y="1040"/>
                  </a:cubicBezTo>
                  <a:cubicBezTo>
                    <a:pt x="1448" y="1040"/>
                    <a:pt x="1327" y="1068"/>
                    <a:pt x="1224" y="1121"/>
                  </a:cubicBezTo>
                  <a:cubicBezTo>
                    <a:pt x="1207" y="1084"/>
                    <a:pt x="1190" y="1045"/>
                    <a:pt x="1169" y="1009"/>
                  </a:cubicBezTo>
                  <a:cubicBezTo>
                    <a:pt x="1076" y="849"/>
                    <a:pt x="893" y="757"/>
                    <a:pt x="719" y="757"/>
                  </a:cubicBezTo>
                  <a:cubicBezTo>
                    <a:pt x="548" y="757"/>
                    <a:pt x="386" y="845"/>
                    <a:pt x="325" y="1048"/>
                  </a:cubicBezTo>
                  <a:cubicBezTo>
                    <a:pt x="0" y="2121"/>
                    <a:pt x="379" y="3683"/>
                    <a:pt x="890" y="4668"/>
                  </a:cubicBezTo>
                  <a:cubicBezTo>
                    <a:pt x="996" y="4871"/>
                    <a:pt x="1107" y="5063"/>
                    <a:pt x="1222" y="5249"/>
                  </a:cubicBezTo>
                  <a:cubicBezTo>
                    <a:pt x="1733" y="6254"/>
                    <a:pt x="2378" y="7255"/>
                    <a:pt x="3394" y="7767"/>
                  </a:cubicBezTo>
                  <a:cubicBezTo>
                    <a:pt x="3718" y="7932"/>
                    <a:pt x="4214" y="7965"/>
                    <a:pt x="4501" y="8155"/>
                  </a:cubicBezTo>
                  <a:cubicBezTo>
                    <a:pt x="4761" y="8326"/>
                    <a:pt x="4845" y="8660"/>
                    <a:pt x="4921" y="8977"/>
                  </a:cubicBezTo>
                  <a:cubicBezTo>
                    <a:pt x="5023" y="9403"/>
                    <a:pt x="5045" y="9846"/>
                    <a:pt x="5152" y="10271"/>
                  </a:cubicBezTo>
                  <a:cubicBezTo>
                    <a:pt x="5257" y="10696"/>
                    <a:pt x="5470" y="11122"/>
                    <a:pt x="5846" y="11347"/>
                  </a:cubicBezTo>
                  <a:cubicBezTo>
                    <a:pt x="6093" y="11495"/>
                    <a:pt x="6378" y="11539"/>
                    <a:pt x="6669" y="11539"/>
                  </a:cubicBezTo>
                  <a:cubicBezTo>
                    <a:pt x="6865" y="11539"/>
                    <a:pt x="7063" y="11519"/>
                    <a:pt x="7256" y="11498"/>
                  </a:cubicBezTo>
                  <a:cubicBezTo>
                    <a:pt x="8345" y="11380"/>
                    <a:pt x="9530" y="11750"/>
                    <a:pt x="9769" y="10335"/>
                  </a:cubicBezTo>
                  <a:cubicBezTo>
                    <a:pt x="9854" y="9821"/>
                    <a:pt x="9786" y="9293"/>
                    <a:pt x="9845" y="8775"/>
                  </a:cubicBezTo>
                  <a:cubicBezTo>
                    <a:pt x="9866" y="8583"/>
                    <a:pt x="9912" y="8395"/>
                    <a:pt x="9981" y="8215"/>
                  </a:cubicBezTo>
                  <a:cubicBezTo>
                    <a:pt x="10084" y="7952"/>
                    <a:pt x="10248" y="7722"/>
                    <a:pt x="10476" y="7573"/>
                  </a:cubicBezTo>
                  <a:cubicBezTo>
                    <a:pt x="10902" y="7031"/>
                    <a:pt x="11613" y="6524"/>
                    <a:pt x="11937" y="6113"/>
                  </a:cubicBezTo>
                  <a:cubicBezTo>
                    <a:pt x="12343" y="5596"/>
                    <a:pt x="12652" y="5007"/>
                    <a:pt x="12825" y="4384"/>
                  </a:cubicBezTo>
                  <a:cubicBezTo>
                    <a:pt x="13176" y="3386"/>
                    <a:pt x="13294" y="2294"/>
                    <a:pt x="13175" y="1293"/>
                  </a:cubicBezTo>
                  <a:cubicBezTo>
                    <a:pt x="13156" y="1137"/>
                    <a:pt x="13074" y="1030"/>
                    <a:pt x="12965" y="967"/>
                  </a:cubicBezTo>
                  <a:cubicBezTo>
                    <a:pt x="12980" y="806"/>
                    <a:pt x="12995" y="646"/>
                    <a:pt x="13002" y="478"/>
                  </a:cubicBezTo>
                  <a:cubicBezTo>
                    <a:pt x="13012" y="204"/>
                    <a:pt x="12757" y="1"/>
                    <a:pt x="125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56"/>
            <p:cNvSpPr/>
            <p:nvPr/>
          </p:nvSpPr>
          <p:spPr>
            <a:xfrm>
              <a:off x="3193300" y="1830725"/>
              <a:ext cx="479650" cy="738825"/>
            </a:xfrm>
            <a:custGeom>
              <a:rect b="b" l="l" r="r" t="t"/>
              <a:pathLst>
                <a:path extrusionOk="0" h="29553" w="19186">
                  <a:moveTo>
                    <a:pt x="10069" y="1"/>
                  </a:moveTo>
                  <a:cubicBezTo>
                    <a:pt x="8989" y="1"/>
                    <a:pt x="7909" y="113"/>
                    <a:pt x="6847" y="328"/>
                  </a:cubicBezTo>
                  <a:cubicBezTo>
                    <a:pt x="5112" y="678"/>
                    <a:pt x="3449" y="1270"/>
                    <a:pt x="1858" y="2024"/>
                  </a:cubicBezTo>
                  <a:cubicBezTo>
                    <a:pt x="1239" y="2319"/>
                    <a:pt x="806" y="2897"/>
                    <a:pt x="699" y="3573"/>
                  </a:cubicBezTo>
                  <a:lnTo>
                    <a:pt x="697" y="3584"/>
                  </a:lnTo>
                  <a:cubicBezTo>
                    <a:pt x="11" y="7862"/>
                    <a:pt x="0" y="12387"/>
                    <a:pt x="207" y="16703"/>
                  </a:cubicBezTo>
                  <a:cubicBezTo>
                    <a:pt x="313" y="18908"/>
                    <a:pt x="521" y="21106"/>
                    <a:pt x="833" y="23296"/>
                  </a:cubicBezTo>
                  <a:cubicBezTo>
                    <a:pt x="966" y="24222"/>
                    <a:pt x="994" y="25360"/>
                    <a:pt x="1314" y="26231"/>
                  </a:cubicBezTo>
                  <a:cubicBezTo>
                    <a:pt x="1325" y="26260"/>
                    <a:pt x="1335" y="26289"/>
                    <a:pt x="1348" y="26318"/>
                  </a:cubicBezTo>
                  <a:cubicBezTo>
                    <a:pt x="1670" y="27101"/>
                    <a:pt x="2419" y="27865"/>
                    <a:pt x="3030" y="28411"/>
                  </a:cubicBezTo>
                  <a:cubicBezTo>
                    <a:pt x="4154" y="29413"/>
                    <a:pt x="5686" y="29524"/>
                    <a:pt x="7206" y="29524"/>
                  </a:cubicBezTo>
                  <a:cubicBezTo>
                    <a:pt x="7637" y="29524"/>
                    <a:pt x="8067" y="29515"/>
                    <a:pt x="8487" y="29515"/>
                  </a:cubicBezTo>
                  <a:cubicBezTo>
                    <a:pt x="8766" y="29515"/>
                    <a:pt x="9041" y="29519"/>
                    <a:pt x="9308" y="29532"/>
                  </a:cubicBezTo>
                  <a:cubicBezTo>
                    <a:pt x="9592" y="29546"/>
                    <a:pt x="9877" y="29553"/>
                    <a:pt x="10160" y="29553"/>
                  </a:cubicBezTo>
                  <a:cubicBezTo>
                    <a:pt x="12602" y="29553"/>
                    <a:pt x="15011" y="29031"/>
                    <a:pt x="17198" y="27864"/>
                  </a:cubicBezTo>
                  <a:cubicBezTo>
                    <a:pt x="17395" y="27759"/>
                    <a:pt x="17600" y="27662"/>
                    <a:pt x="17767" y="27513"/>
                  </a:cubicBezTo>
                  <a:cubicBezTo>
                    <a:pt x="17993" y="27313"/>
                    <a:pt x="18144" y="27042"/>
                    <a:pt x="18291" y="26776"/>
                  </a:cubicBezTo>
                  <a:cubicBezTo>
                    <a:pt x="19112" y="25292"/>
                    <a:pt x="18831" y="23079"/>
                    <a:pt x="18919" y="21417"/>
                  </a:cubicBezTo>
                  <a:cubicBezTo>
                    <a:pt x="19028" y="19401"/>
                    <a:pt x="19123" y="17383"/>
                    <a:pt x="19145" y="15365"/>
                  </a:cubicBezTo>
                  <a:cubicBezTo>
                    <a:pt x="19185" y="11491"/>
                    <a:pt x="18853" y="7641"/>
                    <a:pt x="18508" y="3790"/>
                  </a:cubicBezTo>
                  <a:lnTo>
                    <a:pt x="18501" y="3773"/>
                  </a:lnTo>
                  <a:cubicBezTo>
                    <a:pt x="18084" y="2706"/>
                    <a:pt x="17260" y="1842"/>
                    <a:pt x="16222" y="1359"/>
                  </a:cubicBezTo>
                  <a:cubicBezTo>
                    <a:pt x="15307" y="935"/>
                    <a:pt x="14356" y="593"/>
                    <a:pt x="13346" y="363"/>
                  </a:cubicBezTo>
                  <a:cubicBezTo>
                    <a:pt x="12269" y="118"/>
                    <a:pt x="11169" y="1"/>
                    <a:pt x="10069" y="1"/>
                  </a:cubicBezTo>
                  <a:close/>
                </a:path>
              </a:pathLst>
            </a:custGeom>
            <a:solidFill>
              <a:srgbClr val="E0A7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56"/>
            <p:cNvSpPr/>
            <p:nvPr/>
          </p:nvSpPr>
          <p:spPr>
            <a:xfrm>
              <a:off x="3193300" y="1830725"/>
              <a:ext cx="479650" cy="738825"/>
            </a:xfrm>
            <a:custGeom>
              <a:rect b="b" l="l" r="r" t="t"/>
              <a:pathLst>
                <a:path extrusionOk="0" h="29553" w="19186">
                  <a:moveTo>
                    <a:pt x="10069" y="1"/>
                  </a:moveTo>
                  <a:cubicBezTo>
                    <a:pt x="8989" y="1"/>
                    <a:pt x="7909" y="113"/>
                    <a:pt x="6847" y="328"/>
                  </a:cubicBezTo>
                  <a:cubicBezTo>
                    <a:pt x="5112" y="678"/>
                    <a:pt x="3449" y="1270"/>
                    <a:pt x="1858" y="2024"/>
                  </a:cubicBezTo>
                  <a:cubicBezTo>
                    <a:pt x="1239" y="2319"/>
                    <a:pt x="806" y="2897"/>
                    <a:pt x="699" y="3573"/>
                  </a:cubicBezTo>
                  <a:lnTo>
                    <a:pt x="697" y="3584"/>
                  </a:lnTo>
                  <a:cubicBezTo>
                    <a:pt x="11" y="7862"/>
                    <a:pt x="0" y="12387"/>
                    <a:pt x="207" y="16703"/>
                  </a:cubicBezTo>
                  <a:cubicBezTo>
                    <a:pt x="313" y="18908"/>
                    <a:pt x="521" y="21106"/>
                    <a:pt x="833" y="23296"/>
                  </a:cubicBezTo>
                  <a:cubicBezTo>
                    <a:pt x="966" y="24222"/>
                    <a:pt x="994" y="25360"/>
                    <a:pt x="1314" y="26231"/>
                  </a:cubicBezTo>
                  <a:cubicBezTo>
                    <a:pt x="1325" y="26260"/>
                    <a:pt x="1335" y="26289"/>
                    <a:pt x="1348" y="26318"/>
                  </a:cubicBezTo>
                  <a:cubicBezTo>
                    <a:pt x="1670" y="27101"/>
                    <a:pt x="2419" y="27865"/>
                    <a:pt x="3030" y="28411"/>
                  </a:cubicBezTo>
                  <a:cubicBezTo>
                    <a:pt x="4154" y="29413"/>
                    <a:pt x="5686" y="29524"/>
                    <a:pt x="7206" y="29524"/>
                  </a:cubicBezTo>
                  <a:cubicBezTo>
                    <a:pt x="7637" y="29524"/>
                    <a:pt x="8067" y="29515"/>
                    <a:pt x="8487" y="29515"/>
                  </a:cubicBezTo>
                  <a:cubicBezTo>
                    <a:pt x="8766" y="29515"/>
                    <a:pt x="9041" y="29519"/>
                    <a:pt x="9308" y="29532"/>
                  </a:cubicBezTo>
                  <a:cubicBezTo>
                    <a:pt x="9592" y="29546"/>
                    <a:pt x="9877" y="29553"/>
                    <a:pt x="10160" y="29553"/>
                  </a:cubicBezTo>
                  <a:cubicBezTo>
                    <a:pt x="12602" y="29553"/>
                    <a:pt x="15011" y="29031"/>
                    <a:pt x="17198" y="27864"/>
                  </a:cubicBezTo>
                  <a:cubicBezTo>
                    <a:pt x="17395" y="27759"/>
                    <a:pt x="17600" y="27662"/>
                    <a:pt x="17767" y="27513"/>
                  </a:cubicBezTo>
                  <a:cubicBezTo>
                    <a:pt x="17993" y="27313"/>
                    <a:pt x="18144" y="27042"/>
                    <a:pt x="18291" y="26776"/>
                  </a:cubicBezTo>
                  <a:cubicBezTo>
                    <a:pt x="19112" y="25292"/>
                    <a:pt x="18831" y="23079"/>
                    <a:pt x="18919" y="21417"/>
                  </a:cubicBezTo>
                  <a:cubicBezTo>
                    <a:pt x="19028" y="19401"/>
                    <a:pt x="19123" y="17383"/>
                    <a:pt x="19145" y="15365"/>
                  </a:cubicBezTo>
                  <a:cubicBezTo>
                    <a:pt x="19185" y="11491"/>
                    <a:pt x="18853" y="7641"/>
                    <a:pt x="18508" y="3790"/>
                  </a:cubicBezTo>
                  <a:lnTo>
                    <a:pt x="18501" y="3773"/>
                  </a:lnTo>
                  <a:cubicBezTo>
                    <a:pt x="18084" y="2706"/>
                    <a:pt x="17260" y="1842"/>
                    <a:pt x="16222" y="1359"/>
                  </a:cubicBezTo>
                  <a:cubicBezTo>
                    <a:pt x="15307" y="935"/>
                    <a:pt x="14356" y="593"/>
                    <a:pt x="13346" y="363"/>
                  </a:cubicBezTo>
                  <a:cubicBezTo>
                    <a:pt x="12269" y="118"/>
                    <a:pt x="11169" y="1"/>
                    <a:pt x="1006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56"/>
            <p:cNvSpPr/>
            <p:nvPr/>
          </p:nvSpPr>
          <p:spPr>
            <a:xfrm>
              <a:off x="3161675" y="1916550"/>
              <a:ext cx="583050" cy="576825"/>
            </a:xfrm>
            <a:custGeom>
              <a:rect b="b" l="l" r="r" t="t"/>
              <a:pathLst>
                <a:path extrusionOk="0" h="23073" w="23322">
                  <a:moveTo>
                    <a:pt x="11416" y="1"/>
                  </a:moveTo>
                  <a:cubicBezTo>
                    <a:pt x="10821" y="1"/>
                    <a:pt x="10236" y="15"/>
                    <a:pt x="9667" y="38"/>
                  </a:cubicBezTo>
                  <a:cubicBezTo>
                    <a:pt x="6446" y="171"/>
                    <a:pt x="3505" y="1403"/>
                    <a:pt x="1146" y="3597"/>
                  </a:cubicBezTo>
                  <a:cubicBezTo>
                    <a:pt x="958" y="3771"/>
                    <a:pt x="912" y="3981"/>
                    <a:pt x="954" y="4165"/>
                  </a:cubicBezTo>
                  <a:cubicBezTo>
                    <a:pt x="906" y="4206"/>
                    <a:pt x="858" y="4245"/>
                    <a:pt x="811" y="4290"/>
                  </a:cubicBezTo>
                  <a:cubicBezTo>
                    <a:pt x="469" y="4616"/>
                    <a:pt x="697" y="5401"/>
                    <a:pt x="1059" y="5401"/>
                  </a:cubicBezTo>
                  <a:cubicBezTo>
                    <a:pt x="1097" y="5401"/>
                    <a:pt x="1136" y="5392"/>
                    <a:pt x="1177" y="5374"/>
                  </a:cubicBezTo>
                  <a:cubicBezTo>
                    <a:pt x="2428" y="4802"/>
                    <a:pt x="3625" y="4242"/>
                    <a:pt x="4933" y="3952"/>
                  </a:cubicBezTo>
                  <a:cubicBezTo>
                    <a:pt x="5256" y="3881"/>
                    <a:pt x="5591" y="3840"/>
                    <a:pt x="5925" y="3801"/>
                  </a:cubicBezTo>
                  <a:cubicBezTo>
                    <a:pt x="6128" y="3907"/>
                    <a:pt x="6338" y="4089"/>
                    <a:pt x="6491" y="4314"/>
                  </a:cubicBezTo>
                  <a:lnTo>
                    <a:pt x="6524" y="4939"/>
                  </a:lnTo>
                  <a:cubicBezTo>
                    <a:pt x="6539" y="5229"/>
                    <a:pt x="6404" y="5472"/>
                    <a:pt x="6216" y="5508"/>
                  </a:cubicBezTo>
                  <a:cubicBezTo>
                    <a:pt x="5636" y="5621"/>
                    <a:pt x="5060" y="5802"/>
                    <a:pt x="4511" y="5973"/>
                  </a:cubicBezTo>
                  <a:cubicBezTo>
                    <a:pt x="3397" y="6194"/>
                    <a:pt x="2200" y="6352"/>
                    <a:pt x="1226" y="6880"/>
                  </a:cubicBezTo>
                  <a:cubicBezTo>
                    <a:pt x="1130" y="6830"/>
                    <a:pt x="1029" y="6803"/>
                    <a:pt x="928" y="6803"/>
                  </a:cubicBezTo>
                  <a:cubicBezTo>
                    <a:pt x="814" y="6803"/>
                    <a:pt x="700" y="6837"/>
                    <a:pt x="597" y="6911"/>
                  </a:cubicBezTo>
                  <a:cubicBezTo>
                    <a:pt x="303" y="7121"/>
                    <a:pt x="184" y="7400"/>
                    <a:pt x="97" y="7700"/>
                  </a:cubicBezTo>
                  <a:cubicBezTo>
                    <a:pt x="84" y="8092"/>
                    <a:pt x="109" y="8478"/>
                    <a:pt x="203" y="8857"/>
                  </a:cubicBezTo>
                  <a:cubicBezTo>
                    <a:pt x="230" y="8857"/>
                    <a:pt x="258" y="8858"/>
                    <a:pt x="286" y="8858"/>
                  </a:cubicBezTo>
                  <a:cubicBezTo>
                    <a:pt x="1337" y="8858"/>
                    <a:pt x="2459" y="8434"/>
                    <a:pt x="3425" y="8215"/>
                  </a:cubicBezTo>
                  <a:cubicBezTo>
                    <a:pt x="4081" y="8065"/>
                    <a:pt x="4738" y="7877"/>
                    <a:pt x="5417" y="7870"/>
                  </a:cubicBezTo>
                  <a:cubicBezTo>
                    <a:pt x="5434" y="7870"/>
                    <a:pt x="5452" y="7869"/>
                    <a:pt x="5470" y="7869"/>
                  </a:cubicBezTo>
                  <a:cubicBezTo>
                    <a:pt x="5869" y="7869"/>
                    <a:pt x="6386" y="7929"/>
                    <a:pt x="6683" y="8206"/>
                  </a:cubicBezTo>
                  <a:cubicBezTo>
                    <a:pt x="7249" y="8732"/>
                    <a:pt x="6510" y="9148"/>
                    <a:pt x="6021" y="9222"/>
                  </a:cubicBezTo>
                  <a:cubicBezTo>
                    <a:pt x="4842" y="9400"/>
                    <a:pt x="3662" y="9568"/>
                    <a:pt x="2481" y="9723"/>
                  </a:cubicBezTo>
                  <a:cubicBezTo>
                    <a:pt x="2107" y="9773"/>
                    <a:pt x="1730" y="9821"/>
                    <a:pt x="1374" y="9946"/>
                  </a:cubicBezTo>
                  <a:cubicBezTo>
                    <a:pt x="1019" y="10070"/>
                    <a:pt x="681" y="10277"/>
                    <a:pt x="466" y="10587"/>
                  </a:cubicBezTo>
                  <a:cubicBezTo>
                    <a:pt x="79" y="11147"/>
                    <a:pt x="432" y="11658"/>
                    <a:pt x="1064" y="11764"/>
                  </a:cubicBezTo>
                  <a:cubicBezTo>
                    <a:pt x="1152" y="11778"/>
                    <a:pt x="1241" y="11785"/>
                    <a:pt x="1330" y="11785"/>
                  </a:cubicBezTo>
                  <a:cubicBezTo>
                    <a:pt x="1559" y="11785"/>
                    <a:pt x="1789" y="11744"/>
                    <a:pt x="2016" y="11703"/>
                  </a:cubicBezTo>
                  <a:lnTo>
                    <a:pt x="5783" y="11027"/>
                  </a:lnTo>
                  <a:cubicBezTo>
                    <a:pt x="5905" y="11005"/>
                    <a:pt x="6019" y="10988"/>
                    <a:pt x="6125" y="10988"/>
                  </a:cubicBezTo>
                  <a:cubicBezTo>
                    <a:pt x="6328" y="10988"/>
                    <a:pt x="6500" y="11051"/>
                    <a:pt x="6639" y="11264"/>
                  </a:cubicBezTo>
                  <a:cubicBezTo>
                    <a:pt x="6816" y="11535"/>
                    <a:pt x="6865" y="11874"/>
                    <a:pt x="6790" y="12188"/>
                  </a:cubicBezTo>
                  <a:cubicBezTo>
                    <a:pt x="6758" y="12320"/>
                    <a:pt x="6705" y="12451"/>
                    <a:pt x="6615" y="12553"/>
                  </a:cubicBezTo>
                  <a:cubicBezTo>
                    <a:pt x="6473" y="12713"/>
                    <a:pt x="6258" y="12786"/>
                    <a:pt x="6052" y="12844"/>
                  </a:cubicBezTo>
                  <a:cubicBezTo>
                    <a:pt x="4641" y="13241"/>
                    <a:pt x="3159" y="13282"/>
                    <a:pt x="1706" y="13479"/>
                  </a:cubicBezTo>
                  <a:cubicBezTo>
                    <a:pt x="1461" y="13512"/>
                    <a:pt x="1213" y="13552"/>
                    <a:pt x="985" y="13653"/>
                  </a:cubicBezTo>
                  <a:cubicBezTo>
                    <a:pt x="542" y="13852"/>
                    <a:pt x="254" y="14289"/>
                    <a:pt x="138" y="14744"/>
                  </a:cubicBezTo>
                  <a:cubicBezTo>
                    <a:pt x="1" y="15287"/>
                    <a:pt x="684" y="15393"/>
                    <a:pt x="1223" y="15393"/>
                  </a:cubicBezTo>
                  <a:cubicBezTo>
                    <a:pt x="1439" y="15393"/>
                    <a:pt x="1632" y="15376"/>
                    <a:pt x="1739" y="15363"/>
                  </a:cubicBezTo>
                  <a:cubicBezTo>
                    <a:pt x="3173" y="15190"/>
                    <a:pt x="4596" y="14778"/>
                    <a:pt x="6030" y="14778"/>
                  </a:cubicBezTo>
                  <a:cubicBezTo>
                    <a:pt x="6225" y="14778"/>
                    <a:pt x="6421" y="14786"/>
                    <a:pt x="6616" y="14802"/>
                  </a:cubicBezTo>
                  <a:cubicBezTo>
                    <a:pt x="6917" y="14828"/>
                    <a:pt x="7259" y="14904"/>
                    <a:pt x="7402" y="15170"/>
                  </a:cubicBezTo>
                  <a:cubicBezTo>
                    <a:pt x="7489" y="15331"/>
                    <a:pt x="7480" y="15527"/>
                    <a:pt x="7447" y="15707"/>
                  </a:cubicBezTo>
                  <a:cubicBezTo>
                    <a:pt x="7270" y="16674"/>
                    <a:pt x="5834" y="16605"/>
                    <a:pt x="5073" y="16684"/>
                  </a:cubicBezTo>
                  <a:cubicBezTo>
                    <a:pt x="4077" y="16787"/>
                    <a:pt x="3070" y="16849"/>
                    <a:pt x="2096" y="17098"/>
                  </a:cubicBezTo>
                  <a:cubicBezTo>
                    <a:pt x="1641" y="17214"/>
                    <a:pt x="1274" y="17392"/>
                    <a:pt x="1125" y="17915"/>
                  </a:cubicBezTo>
                  <a:cubicBezTo>
                    <a:pt x="1013" y="18306"/>
                    <a:pt x="982" y="18714"/>
                    <a:pt x="1367" y="18852"/>
                  </a:cubicBezTo>
                  <a:cubicBezTo>
                    <a:pt x="1483" y="18895"/>
                    <a:pt x="1621" y="18911"/>
                    <a:pt x="1772" y="18911"/>
                  </a:cubicBezTo>
                  <a:cubicBezTo>
                    <a:pt x="2216" y="18911"/>
                    <a:pt x="2760" y="18769"/>
                    <a:pt x="3116" y="18735"/>
                  </a:cubicBezTo>
                  <a:cubicBezTo>
                    <a:pt x="3737" y="18674"/>
                    <a:pt x="4356" y="18602"/>
                    <a:pt x="4977" y="18553"/>
                  </a:cubicBezTo>
                  <a:cubicBezTo>
                    <a:pt x="5595" y="18504"/>
                    <a:pt x="6239" y="18543"/>
                    <a:pt x="6865" y="18478"/>
                  </a:cubicBezTo>
                  <a:cubicBezTo>
                    <a:pt x="6873" y="18477"/>
                    <a:pt x="6881" y="18476"/>
                    <a:pt x="6889" y="18476"/>
                  </a:cubicBezTo>
                  <a:cubicBezTo>
                    <a:pt x="7084" y="18476"/>
                    <a:pt x="7253" y="18712"/>
                    <a:pt x="7269" y="19009"/>
                  </a:cubicBezTo>
                  <a:lnTo>
                    <a:pt x="7290" y="19406"/>
                  </a:lnTo>
                  <a:cubicBezTo>
                    <a:pt x="7326" y="20092"/>
                    <a:pt x="6861" y="20676"/>
                    <a:pt x="6249" y="20714"/>
                  </a:cubicBezTo>
                  <a:cubicBezTo>
                    <a:pt x="5699" y="20749"/>
                    <a:pt x="5150" y="20786"/>
                    <a:pt x="4603" y="20792"/>
                  </a:cubicBezTo>
                  <a:cubicBezTo>
                    <a:pt x="4581" y="20792"/>
                    <a:pt x="4559" y="20792"/>
                    <a:pt x="4537" y="20792"/>
                  </a:cubicBezTo>
                  <a:cubicBezTo>
                    <a:pt x="3837" y="20792"/>
                    <a:pt x="3014" y="20660"/>
                    <a:pt x="2242" y="20660"/>
                  </a:cubicBezTo>
                  <a:cubicBezTo>
                    <a:pt x="1794" y="20660"/>
                    <a:pt x="1363" y="20705"/>
                    <a:pt x="984" y="20845"/>
                  </a:cubicBezTo>
                  <a:cubicBezTo>
                    <a:pt x="503" y="21025"/>
                    <a:pt x="354" y="21759"/>
                    <a:pt x="749" y="22144"/>
                  </a:cubicBezTo>
                  <a:lnTo>
                    <a:pt x="821" y="22212"/>
                  </a:lnTo>
                  <a:cubicBezTo>
                    <a:pt x="849" y="22239"/>
                    <a:pt x="881" y="22255"/>
                    <a:pt x="912" y="22275"/>
                  </a:cubicBezTo>
                  <a:cubicBezTo>
                    <a:pt x="961" y="22479"/>
                    <a:pt x="1110" y="22660"/>
                    <a:pt x="1374" y="22708"/>
                  </a:cubicBezTo>
                  <a:cubicBezTo>
                    <a:pt x="2821" y="22974"/>
                    <a:pt x="4280" y="23072"/>
                    <a:pt x="5742" y="23072"/>
                  </a:cubicBezTo>
                  <a:cubicBezTo>
                    <a:pt x="8159" y="23072"/>
                    <a:pt x="10586" y="22802"/>
                    <a:pt x="12985" y="22570"/>
                  </a:cubicBezTo>
                  <a:cubicBezTo>
                    <a:pt x="14418" y="22431"/>
                    <a:pt x="15886" y="22266"/>
                    <a:pt x="17322" y="22205"/>
                  </a:cubicBezTo>
                  <a:cubicBezTo>
                    <a:pt x="18701" y="22146"/>
                    <a:pt x="19964" y="22115"/>
                    <a:pt x="21292" y="21652"/>
                  </a:cubicBezTo>
                  <a:cubicBezTo>
                    <a:pt x="21634" y="21533"/>
                    <a:pt x="22387" y="21283"/>
                    <a:pt x="22197" y="20824"/>
                  </a:cubicBezTo>
                  <a:cubicBezTo>
                    <a:pt x="22064" y="20503"/>
                    <a:pt x="21494" y="20448"/>
                    <a:pt x="21060" y="20448"/>
                  </a:cubicBezTo>
                  <a:cubicBezTo>
                    <a:pt x="20905" y="20448"/>
                    <a:pt x="20766" y="20455"/>
                    <a:pt x="20672" y="20460"/>
                  </a:cubicBezTo>
                  <a:cubicBezTo>
                    <a:pt x="20478" y="20470"/>
                    <a:pt x="20283" y="20482"/>
                    <a:pt x="20088" y="20495"/>
                  </a:cubicBezTo>
                  <a:cubicBezTo>
                    <a:pt x="19131" y="20555"/>
                    <a:pt x="18171" y="20634"/>
                    <a:pt x="17216" y="20634"/>
                  </a:cubicBezTo>
                  <a:cubicBezTo>
                    <a:pt x="16579" y="20634"/>
                    <a:pt x="15944" y="20599"/>
                    <a:pt x="15313" y="20498"/>
                  </a:cubicBezTo>
                  <a:cubicBezTo>
                    <a:pt x="14964" y="20443"/>
                    <a:pt x="14561" y="20319"/>
                    <a:pt x="14450" y="19983"/>
                  </a:cubicBezTo>
                  <a:cubicBezTo>
                    <a:pt x="13889" y="18280"/>
                    <a:pt x="18587" y="18548"/>
                    <a:pt x="19374" y="18386"/>
                  </a:cubicBezTo>
                  <a:cubicBezTo>
                    <a:pt x="20048" y="18247"/>
                    <a:pt x="21499" y="17923"/>
                    <a:pt x="21870" y="17344"/>
                  </a:cubicBezTo>
                  <a:cubicBezTo>
                    <a:pt x="21974" y="17180"/>
                    <a:pt x="22007" y="16960"/>
                    <a:pt x="21916" y="16789"/>
                  </a:cubicBezTo>
                  <a:cubicBezTo>
                    <a:pt x="21791" y="16557"/>
                    <a:pt x="21497" y="16485"/>
                    <a:pt x="21237" y="16448"/>
                  </a:cubicBezTo>
                  <a:cubicBezTo>
                    <a:pt x="20789" y="16385"/>
                    <a:pt x="20330" y="16358"/>
                    <a:pt x="19867" y="16358"/>
                  </a:cubicBezTo>
                  <a:cubicBezTo>
                    <a:pt x="18596" y="16358"/>
                    <a:pt x="17291" y="16559"/>
                    <a:pt x="16074" y="16748"/>
                  </a:cubicBezTo>
                  <a:cubicBezTo>
                    <a:pt x="15909" y="16774"/>
                    <a:pt x="15732" y="16797"/>
                    <a:pt x="15559" y="16797"/>
                  </a:cubicBezTo>
                  <a:cubicBezTo>
                    <a:pt x="15241" y="16797"/>
                    <a:pt x="14936" y="16720"/>
                    <a:pt x="14746" y="16447"/>
                  </a:cubicBezTo>
                  <a:cubicBezTo>
                    <a:pt x="14484" y="16070"/>
                    <a:pt x="14626" y="15483"/>
                    <a:pt x="14950" y="15184"/>
                  </a:cubicBezTo>
                  <a:cubicBezTo>
                    <a:pt x="15372" y="14797"/>
                    <a:pt x="16114" y="14884"/>
                    <a:pt x="16669" y="14834"/>
                  </a:cubicBezTo>
                  <a:cubicBezTo>
                    <a:pt x="18166" y="14702"/>
                    <a:pt x="19664" y="14591"/>
                    <a:pt x="21165" y="14501"/>
                  </a:cubicBezTo>
                  <a:cubicBezTo>
                    <a:pt x="21626" y="14473"/>
                    <a:pt x="22127" y="14432"/>
                    <a:pt x="22471" y="14122"/>
                  </a:cubicBezTo>
                  <a:cubicBezTo>
                    <a:pt x="23110" y="13545"/>
                    <a:pt x="22506" y="12798"/>
                    <a:pt x="21893" y="12601"/>
                  </a:cubicBezTo>
                  <a:cubicBezTo>
                    <a:pt x="21565" y="12496"/>
                    <a:pt x="21221" y="12460"/>
                    <a:pt x="20872" y="12460"/>
                  </a:cubicBezTo>
                  <a:cubicBezTo>
                    <a:pt x="20284" y="12460"/>
                    <a:pt x="19682" y="12563"/>
                    <a:pt x="19118" y="12611"/>
                  </a:cubicBezTo>
                  <a:cubicBezTo>
                    <a:pt x="19008" y="12600"/>
                    <a:pt x="18894" y="12596"/>
                    <a:pt x="18781" y="12596"/>
                  </a:cubicBezTo>
                  <a:cubicBezTo>
                    <a:pt x="18385" y="12596"/>
                    <a:pt x="17987" y="12647"/>
                    <a:pt x="17708" y="12650"/>
                  </a:cubicBezTo>
                  <a:cubicBezTo>
                    <a:pt x="17533" y="12652"/>
                    <a:pt x="17359" y="12653"/>
                    <a:pt x="17184" y="12653"/>
                  </a:cubicBezTo>
                  <a:cubicBezTo>
                    <a:pt x="16906" y="12653"/>
                    <a:pt x="16627" y="12651"/>
                    <a:pt x="16349" y="12651"/>
                  </a:cubicBezTo>
                  <a:cubicBezTo>
                    <a:pt x="15868" y="12651"/>
                    <a:pt x="15387" y="12656"/>
                    <a:pt x="14909" y="12681"/>
                  </a:cubicBezTo>
                  <a:cubicBezTo>
                    <a:pt x="14888" y="12682"/>
                    <a:pt x="14866" y="12682"/>
                    <a:pt x="14844" y="12682"/>
                  </a:cubicBezTo>
                  <a:cubicBezTo>
                    <a:pt x="14645" y="12682"/>
                    <a:pt x="14439" y="12668"/>
                    <a:pt x="14275" y="12546"/>
                  </a:cubicBezTo>
                  <a:cubicBezTo>
                    <a:pt x="13845" y="12224"/>
                    <a:pt x="13958" y="11724"/>
                    <a:pt x="14242" y="11398"/>
                  </a:cubicBezTo>
                  <a:cubicBezTo>
                    <a:pt x="15829" y="11351"/>
                    <a:pt x="17416" y="11291"/>
                    <a:pt x="18992" y="11091"/>
                  </a:cubicBezTo>
                  <a:cubicBezTo>
                    <a:pt x="19765" y="10994"/>
                    <a:pt x="20553" y="10956"/>
                    <a:pt x="21302" y="10729"/>
                  </a:cubicBezTo>
                  <a:cubicBezTo>
                    <a:pt x="21771" y="10587"/>
                    <a:pt x="23321" y="9836"/>
                    <a:pt x="22307" y="9260"/>
                  </a:cubicBezTo>
                  <a:cubicBezTo>
                    <a:pt x="22126" y="9159"/>
                    <a:pt x="21919" y="9137"/>
                    <a:pt x="21710" y="9137"/>
                  </a:cubicBezTo>
                  <a:cubicBezTo>
                    <a:pt x="21631" y="9137"/>
                    <a:pt x="21552" y="9140"/>
                    <a:pt x="21475" y="9143"/>
                  </a:cubicBezTo>
                  <a:cubicBezTo>
                    <a:pt x="20342" y="9192"/>
                    <a:pt x="19209" y="9216"/>
                    <a:pt x="18075" y="9216"/>
                  </a:cubicBezTo>
                  <a:cubicBezTo>
                    <a:pt x="17102" y="9216"/>
                    <a:pt x="16128" y="9198"/>
                    <a:pt x="15154" y="9162"/>
                  </a:cubicBezTo>
                  <a:cubicBezTo>
                    <a:pt x="14946" y="9155"/>
                    <a:pt x="14733" y="9145"/>
                    <a:pt x="14539" y="9071"/>
                  </a:cubicBezTo>
                  <a:cubicBezTo>
                    <a:pt x="14343" y="8997"/>
                    <a:pt x="14166" y="8846"/>
                    <a:pt x="14115" y="8644"/>
                  </a:cubicBezTo>
                  <a:cubicBezTo>
                    <a:pt x="14071" y="8468"/>
                    <a:pt x="14130" y="8278"/>
                    <a:pt x="14231" y="8127"/>
                  </a:cubicBezTo>
                  <a:cubicBezTo>
                    <a:pt x="14423" y="7840"/>
                    <a:pt x="14754" y="7635"/>
                    <a:pt x="15088" y="7553"/>
                  </a:cubicBezTo>
                  <a:cubicBezTo>
                    <a:pt x="15109" y="7547"/>
                    <a:pt x="15130" y="7543"/>
                    <a:pt x="15152" y="7538"/>
                  </a:cubicBezTo>
                  <a:cubicBezTo>
                    <a:pt x="16178" y="7483"/>
                    <a:pt x="17205" y="7431"/>
                    <a:pt x="18231" y="7369"/>
                  </a:cubicBezTo>
                  <a:cubicBezTo>
                    <a:pt x="19128" y="7316"/>
                    <a:pt x="20374" y="7450"/>
                    <a:pt x="21173" y="6943"/>
                  </a:cubicBezTo>
                  <a:cubicBezTo>
                    <a:pt x="21989" y="6424"/>
                    <a:pt x="21514" y="5566"/>
                    <a:pt x="20760" y="5551"/>
                  </a:cubicBezTo>
                  <a:cubicBezTo>
                    <a:pt x="20718" y="5419"/>
                    <a:pt x="20617" y="5310"/>
                    <a:pt x="20444" y="5270"/>
                  </a:cubicBezTo>
                  <a:cubicBezTo>
                    <a:pt x="19489" y="5054"/>
                    <a:pt x="18521" y="5047"/>
                    <a:pt x="17552" y="5003"/>
                  </a:cubicBezTo>
                  <a:cubicBezTo>
                    <a:pt x="17090" y="4983"/>
                    <a:pt x="16630" y="4959"/>
                    <a:pt x="16170" y="4932"/>
                  </a:cubicBezTo>
                  <a:cubicBezTo>
                    <a:pt x="16118" y="4929"/>
                    <a:pt x="16062" y="4927"/>
                    <a:pt x="16003" y="4927"/>
                  </a:cubicBezTo>
                  <a:cubicBezTo>
                    <a:pt x="15831" y="4927"/>
                    <a:pt x="15633" y="4938"/>
                    <a:pt x="15434" y="4938"/>
                  </a:cubicBezTo>
                  <a:cubicBezTo>
                    <a:pt x="14849" y="4938"/>
                    <a:pt x="14256" y="4849"/>
                    <a:pt x="14273" y="4154"/>
                  </a:cubicBezTo>
                  <a:cubicBezTo>
                    <a:pt x="14287" y="3567"/>
                    <a:pt x="14453" y="3509"/>
                    <a:pt x="14820" y="3421"/>
                  </a:cubicBezTo>
                  <a:cubicBezTo>
                    <a:pt x="14975" y="3418"/>
                    <a:pt x="15131" y="3417"/>
                    <a:pt x="15288" y="3417"/>
                  </a:cubicBezTo>
                  <a:cubicBezTo>
                    <a:pt x="16200" y="3417"/>
                    <a:pt x="17143" y="3463"/>
                    <a:pt x="18071" y="3463"/>
                  </a:cubicBezTo>
                  <a:cubicBezTo>
                    <a:pt x="19402" y="3463"/>
                    <a:pt x="20706" y="3369"/>
                    <a:pt x="21855" y="2913"/>
                  </a:cubicBezTo>
                  <a:cubicBezTo>
                    <a:pt x="22230" y="2764"/>
                    <a:pt x="22170" y="2131"/>
                    <a:pt x="21744" y="2110"/>
                  </a:cubicBezTo>
                  <a:cubicBezTo>
                    <a:pt x="21580" y="2102"/>
                    <a:pt x="21415" y="2098"/>
                    <a:pt x="21250" y="2098"/>
                  </a:cubicBezTo>
                  <a:cubicBezTo>
                    <a:pt x="21026" y="2098"/>
                    <a:pt x="20800" y="2105"/>
                    <a:pt x="20574" y="2115"/>
                  </a:cubicBezTo>
                  <a:cubicBezTo>
                    <a:pt x="20560" y="2039"/>
                    <a:pt x="20536" y="1965"/>
                    <a:pt x="20503" y="1895"/>
                  </a:cubicBezTo>
                  <a:cubicBezTo>
                    <a:pt x="20491" y="1762"/>
                    <a:pt x="20420" y="1630"/>
                    <a:pt x="20256" y="1555"/>
                  </a:cubicBezTo>
                  <a:cubicBezTo>
                    <a:pt x="17640" y="347"/>
                    <a:pt x="14402" y="1"/>
                    <a:pt x="114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56"/>
            <p:cNvSpPr/>
            <p:nvPr/>
          </p:nvSpPr>
          <p:spPr>
            <a:xfrm>
              <a:off x="3360975" y="2638825"/>
              <a:ext cx="233550" cy="216350"/>
            </a:xfrm>
            <a:custGeom>
              <a:rect b="b" l="l" r="r" t="t"/>
              <a:pathLst>
                <a:path extrusionOk="0" h="8654" w="9342">
                  <a:moveTo>
                    <a:pt x="7855" y="1"/>
                  </a:moveTo>
                  <a:cubicBezTo>
                    <a:pt x="7609" y="1"/>
                    <a:pt x="7376" y="146"/>
                    <a:pt x="7369" y="454"/>
                  </a:cubicBezTo>
                  <a:cubicBezTo>
                    <a:pt x="7345" y="1543"/>
                    <a:pt x="7386" y="2625"/>
                    <a:pt x="7417" y="3714"/>
                  </a:cubicBezTo>
                  <a:cubicBezTo>
                    <a:pt x="7439" y="4511"/>
                    <a:pt x="7547" y="6038"/>
                    <a:pt x="6852" y="6599"/>
                  </a:cubicBezTo>
                  <a:cubicBezTo>
                    <a:pt x="6426" y="6943"/>
                    <a:pt x="5679" y="7004"/>
                    <a:pt x="5145" y="7066"/>
                  </a:cubicBezTo>
                  <a:cubicBezTo>
                    <a:pt x="4801" y="7106"/>
                    <a:pt x="4388" y="7195"/>
                    <a:pt x="4005" y="7195"/>
                  </a:cubicBezTo>
                  <a:cubicBezTo>
                    <a:pt x="3811" y="7195"/>
                    <a:pt x="3624" y="7172"/>
                    <a:pt x="3458" y="7108"/>
                  </a:cubicBezTo>
                  <a:cubicBezTo>
                    <a:pt x="2296" y="6659"/>
                    <a:pt x="2095" y="5858"/>
                    <a:pt x="1923" y="4755"/>
                  </a:cubicBezTo>
                  <a:cubicBezTo>
                    <a:pt x="1738" y="3566"/>
                    <a:pt x="1672" y="2360"/>
                    <a:pt x="1582" y="1161"/>
                  </a:cubicBezTo>
                  <a:cubicBezTo>
                    <a:pt x="1549" y="724"/>
                    <a:pt x="1247" y="528"/>
                    <a:pt x="923" y="528"/>
                  </a:cubicBezTo>
                  <a:cubicBezTo>
                    <a:pt x="513" y="528"/>
                    <a:pt x="68" y="840"/>
                    <a:pt x="81" y="1372"/>
                  </a:cubicBezTo>
                  <a:cubicBezTo>
                    <a:pt x="123" y="3151"/>
                    <a:pt x="0" y="5953"/>
                    <a:pt x="1137" y="7451"/>
                  </a:cubicBezTo>
                  <a:cubicBezTo>
                    <a:pt x="1853" y="8395"/>
                    <a:pt x="2966" y="8654"/>
                    <a:pt x="4079" y="8654"/>
                  </a:cubicBezTo>
                  <a:cubicBezTo>
                    <a:pt x="4430" y="8654"/>
                    <a:pt x="4781" y="8628"/>
                    <a:pt x="5120" y="8590"/>
                  </a:cubicBezTo>
                  <a:cubicBezTo>
                    <a:pt x="6506" y="8434"/>
                    <a:pt x="8000" y="8113"/>
                    <a:pt x="8594" y="6678"/>
                  </a:cubicBezTo>
                  <a:cubicBezTo>
                    <a:pt x="9341" y="4869"/>
                    <a:pt x="8724" y="2274"/>
                    <a:pt x="8424" y="443"/>
                  </a:cubicBezTo>
                  <a:cubicBezTo>
                    <a:pt x="8376" y="155"/>
                    <a:pt x="8109" y="1"/>
                    <a:pt x="785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14" name="Google Shape;3114;p56"/>
          <p:cNvSpPr/>
          <p:nvPr/>
        </p:nvSpPr>
        <p:spPr>
          <a:xfrm>
            <a:off x="1901946" y="3634107"/>
            <a:ext cx="1472483" cy="468649"/>
          </a:xfrm>
          <a:custGeom>
            <a:rect b="b" l="l" r="r" t="t"/>
            <a:pathLst>
              <a:path extrusionOk="0" h="28524" w="89608">
                <a:moveTo>
                  <a:pt x="27011" y="8294"/>
                </a:moveTo>
                <a:cubicBezTo>
                  <a:pt x="27360" y="8294"/>
                  <a:pt x="27710" y="8296"/>
                  <a:pt x="28060" y="8298"/>
                </a:cubicBezTo>
                <a:cubicBezTo>
                  <a:pt x="27946" y="9388"/>
                  <a:pt x="27902" y="10508"/>
                  <a:pt x="27894" y="11636"/>
                </a:cubicBezTo>
                <a:cubicBezTo>
                  <a:pt x="27512" y="11631"/>
                  <a:pt x="27131" y="11620"/>
                  <a:pt x="26748" y="11616"/>
                </a:cubicBezTo>
                <a:cubicBezTo>
                  <a:pt x="23992" y="11586"/>
                  <a:pt x="21224" y="11539"/>
                  <a:pt x="18454" y="11539"/>
                </a:cubicBezTo>
                <a:cubicBezTo>
                  <a:pt x="16022" y="11539"/>
                  <a:pt x="13589" y="11575"/>
                  <a:pt x="11160" y="11688"/>
                </a:cubicBezTo>
                <a:cubicBezTo>
                  <a:pt x="12438" y="8501"/>
                  <a:pt x="17566" y="8735"/>
                  <a:pt x="20214" y="8530"/>
                </a:cubicBezTo>
                <a:cubicBezTo>
                  <a:pt x="22477" y="8355"/>
                  <a:pt x="24744" y="8294"/>
                  <a:pt x="27011" y="8294"/>
                </a:cubicBezTo>
                <a:close/>
                <a:moveTo>
                  <a:pt x="30528" y="8335"/>
                </a:moveTo>
                <a:cubicBezTo>
                  <a:pt x="31622" y="8361"/>
                  <a:pt x="32714" y="8392"/>
                  <a:pt x="33807" y="8430"/>
                </a:cubicBezTo>
                <a:cubicBezTo>
                  <a:pt x="33695" y="9544"/>
                  <a:pt x="33608" y="10661"/>
                  <a:pt x="33537" y="11779"/>
                </a:cubicBezTo>
                <a:cubicBezTo>
                  <a:pt x="32589" y="11744"/>
                  <a:pt x="31641" y="11717"/>
                  <a:pt x="30694" y="11692"/>
                </a:cubicBezTo>
                <a:cubicBezTo>
                  <a:pt x="30684" y="10564"/>
                  <a:pt x="30646" y="9431"/>
                  <a:pt x="30528" y="8335"/>
                </a:cubicBezTo>
                <a:close/>
                <a:moveTo>
                  <a:pt x="35961" y="8504"/>
                </a:moveTo>
                <a:lnTo>
                  <a:pt x="35961" y="8504"/>
                </a:lnTo>
                <a:cubicBezTo>
                  <a:pt x="36464" y="8522"/>
                  <a:pt x="36966" y="8539"/>
                  <a:pt x="37469" y="8556"/>
                </a:cubicBezTo>
                <a:cubicBezTo>
                  <a:pt x="37785" y="8567"/>
                  <a:pt x="38102" y="8579"/>
                  <a:pt x="38417" y="8591"/>
                </a:cubicBezTo>
                <a:cubicBezTo>
                  <a:pt x="38721" y="8681"/>
                  <a:pt x="38962" y="8743"/>
                  <a:pt x="39035" y="8751"/>
                </a:cubicBezTo>
                <a:cubicBezTo>
                  <a:pt x="39382" y="8788"/>
                  <a:pt x="39732" y="8808"/>
                  <a:pt x="40084" y="8821"/>
                </a:cubicBezTo>
                <a:lnTo>
                  <a:pt x="40085" y="8821"/>
                </a:lnTo>
                <a:cubicBezTo>
                  <a:pt x="39960" y="9902"/>
                  <a:pt x="39883" y="10996"/>
                  <a:pt x="39836" y="12091"/>
                </a:cubicBezTo>
                <a:cubicBezTo>
                  <a:pt x="38550" y="12013"/>
                  <a:pt x="37263" y="11944"/>
                  <a:pt x="35975" y="11885"/>
                </a:cubicBezTo>
                <a:cubicBezTo>
                  <a:pt x="35994" y="10757"/>
                  <a:pt x="35995" y="9630"/>
                  <a:pt x="35961" y="8504"/>
                </a:cubicBezTo>
                <a:close/>
                <a:moveTo>
                  <a:pt x="27232" y="13628"/>
                </a:moveTo>
                <a:cubicBezTo>
                  <a:pt x="27458" y="13628"/>
                  <a:pt x="27684" y="13628"/>
                  <a:pt x="27910" y="13629"/>
                </a:cubicBezTo>
                <a:cubicBezTo>
                  <a:pt x="27946" y="15307"/>
                  <a:pt x="28015" y="16970"/>
                  <a:pt x="28010" y="18539"/>
                </a:cubicBezTo>
                <a:cubicBezTo>
                  <a:pt x="28007" y="19099"/>
                  <a:pt x="28003" y="19660"/>
                  <a:pt x="27998" y="20221"/>
                </a:cubicBezTo>
                <a:cubicBezTo>
                  <a:pt x="24545" y="19925"/>
                  <a:pt x="21104" y="19536"/>
                  <a:pt x="17686" y="19012"/>
                </a:cubicBezTo>
                <a:cubicBezTo>
                  <a:pt x="14980" y="18596"/>
                  <a:pt x="11230" y="17454"/>
                  <a:pt x="10897" y="13864"/>
                </a:cubicBezTo>
                <a:cubicBezTo>
                  <a:pt x="16344" y="13784"/>
                  <a:pt x="21784" y="13628"/>
                  <a:pt x="27232" y="13628"/>
                </a:cubicBezTo>
                <a:close/>
                <a:moveTo>
                  <a:pt x="30692" y="13650"/>
                </a:moveTo>
                <a:cubicBezTo>
                  <a:pt x="31603" y="13663"/>
                  <a:pt x="32515" y="13681"/>
                  <a:pt x="33426" y="13707"/>
                </a:cubicBezTo>
                <a:cubicBezTo>
                  <a:pt x="33385" y="14511"/>
                  <a:pt x="33345" y="15317"/>
                  <a:pt x="33305" y="16122"/>
                </a:cubicBezTo>
                <a:cubicBezTo>
                  <a:pt x="33235" y="17571"/>
                  <a:pt x="33105" y="19077"/>
                  <a:pt x="33011" y="20589"/>
                </a:cubicBezTo>
                <a:cubicBezTo>
                  <a:pt x="32244" y="20545"/>
                  <a:pt x="31478" y="20486"/>
                  <a:pt x="30712" y="20432"/>
                </a:cubicBezTo>
                <a:cubicBezTo>
                  <a:pt x="30706" y="18883"/>
                  <a:pt x="30698" y="17333"/>
                  <a:pt x="30685" y="15783"/>
                </a:cubicBezTo>
                <a:cubicBezTo>
                  <a:pt x="30679" y="15094"/>
                  <a:pt x="30686" y="14378"/>
                  <a:pt x="30692" y="13650"/>
                </a:cubicBezTo>
                <a:close/>
                <a:moveTo>
                  <a:pt x="35929" y="13797"/>
                </a:moveTo>
                <a:cubicBezTo>
                  <a:pt x="36633" y="13827"/>
                  <a:pt x="37336" y="13852"/>
                  <a:pt x="38041" y="13892"/>
                </a:cubicBezTo>
                <a:cubicBezTo>
                  <a:pt x="38618" y="13925"/>
                  <a:pt x="39196" y="13965"/>
                  <a:pt x="39775" y="14004"/>
                </a:cubicBezTo>
                <a:cubicBezTo>
                  <a:pt x="39757" y="14747"/>
                  <a:pt x="39742" y="15486"/>
                  <a:pt x="39724" y="16216"/>
                </a:cubicBezTo>
                <a:cubicBezTo>
                  <a:pt x="39684" y="17754"/>
                  <a:pt x="39632" y="19309"/>
                  <a:pt x="39615" y="20863"/>
                </a:cubicBezTo>
                <a:lnTo>
                  <a:pt x="39615" y="20864"/>
                </a:lnTo>
                <a:cubicBezTo>
                  <a:pt x="38308" y="20829"/>
                  <a:pt x="36999" y="20787"/>
                  <a:pt x="35691" y="20728"/>
                </a:cubicBezTo>
                <a:cubicBezTo>
                  <a:pt x="35738" y="19380"/>
                  <a:pt x="35755" y="18038"/>
                  <a:pt x="35812" y="16754"/>
                </a:cubicBezTo>
                <a:cubicBezTo>
                  <a:pt x="35855" y="15768"/>
                  <a:pt x="35896" y="14782"/>
                  <a:pt x="35929" y="13797"/>
                </a:cubicBezTo>
                <a:close/>
                <a:moveTo>
                  <a:pt x="42345" y="14174"/>
                </a:moveTo>
                <a:cubicBezTo>
                  <a:pt x="46819" y="14493"/>
                  <a:pt x="51290" y="14914"/>
                  <a:pt x="55745" y="15468"/>
                </a:cubicBezTo>
                <a:cubicBezTo>
                  <a:pt x="57232" y="15654"/>
                  <a:pt x="64596" y="15690"/>
                  <a:pt x="63944" y="18544"/>
                </a:cubicBezTo>
                <a:cubicBezTo>
                  <a:pt x="63477" y="20584"/>
                  <a:pt x="59728" y="20875"/>
                  <a:pt x="56764" y="20875"/>
                </a:cubicBezTo>
                <a:cubicBezTo>
                  <a:pt x="55579" y="20875"/>
                  <a:pt x="54519" y="20828"/>
                  <a:pt x="53845" y="20828"/>
                </a:cubicBezTo>
                <a:cubicBezTo>
                  <a:pt x="53745" y="20828"/>
                  <a:pt x="53654" y="20829"/>
                  <a:pt x="53572" y="20832"/>
                </a:cubicBezTo>
                <a:cubicBezTo>
                  <a:pt x="51018" y="20908"/>
                  <a:pt x="48460" y="20947"/>
                  <a:pt x="45898" y="20947"/>
                </a:cubicBezTo>
                <a:cubicBezTo>
                  <a:pt x="44673" y="20947"/>
                  <a:pt x="43447" y="20938"/>
                  <a:pt x="42220" y="20920"/>
                </a:cubicBezTo>
                <a:cubicBezTo>
                  <a:pt x="42247" y="19184"/>
                  <a:pt x="42246" y="17444"/>
                  <a:pt x="42291" y="15726"/>
                </a:cubicBezTo>
                <a:lnTo>
                  <a:pt x="42293" y="15726"/>
                </a:lnTo>
                <a:cubicBezTo>
                  <a:pt x="42306" y="15211"/>
                  <a:pt x="42326" y="14693"/>
                  <a:pt x="42345" y="14174"/>
                </a:cubicBezTo>
                <a:close/>
                <a:moveTo>
                  <a:pt x="89290" y="1"/>
                </a:moveTo>
                <a:cubicBezTo>
                  <a:pt x="87645" y="2856"/>
                  <a:pt x="84921" y="4739"/>
                  <a:pt x="82051" y="5744"/>
                </a:cubicBezTo>
                <a:cubicBezTo>
                  <a:pt x="78076" y="7136"/>
                  <a:pt x="73800" y="7420"/>
                  <a:pt x="69535" y="7420"/>
                </a:cubicBezTo>
                <a:cubicBezTo>
                  <a:pt x="66634" y="7420"/>
                  <a:pt x="63738" y="7288"/>
                  <a:pt x="60948" y="7285"/>
                </a:cubicBezTo>
                <a:lnTo>
                  <a:pt x="54118" y="7275"/>
                </a:lnTo>
                <a:cubicBezTo>
                  <a:pt x="50198" y="7154"/>
                  <a:pt x="46277" y="7061"/>
                  <a:pt x="42360" y="6967"/>
                </a:cubicBezTo>
                <a:cubicBezTo>
                  <a:pt x="42327" y="6555"/>
                  <a:pt x="42282" y="6146"/>
                  <a:pt x="42226" y="5738"/>
                </a:cubicBezTo>
                <a:cubicBezTo>
                  <a:pt x="42213" y="5640"/>
                  <a:pt x="42182" y="5545"/>
                  <a:pt x="42138" y="5456"/>
                </a:cubicBezTo>
                <a:lnTo>
                  <a:pt x="42138" y="5435"/>
                </a:lnTo>
                <a:cubicBezTo>
                  <a:pt x="42138" y="5070"/>
                  <a:pt x="41942" y="4857"/>
                  <a:pt x="41710" y="4784"/>
                </a:cubicBezTo>
                <a:cubicBezTo>
                  <a:pt x="41971" y="4631"/>
                  <a:pt x="42166" y="4333"/>
                  <a:pt x="42162" y="3990"/>
                </a:cubicBezTo>
                <a:cubicBezTo>
                  <a:pt x="42156" y="3486"/>
                  <a:pt x="41828" y="3050"/>
                  <a:pt x="41370" y="3035"/>
                </a:cubicBezTo>
                <a:cubicBezTo>
                  <a:pt x="41363" y="3035"/>
                  <a:pt x="41356" y="3035"/>
                  <a:pt x="41349" y="3035"/>
                </a:cubicBezTo>
                <a:cubicBezTo>
                  <a:pt x="40929" y="3035"/>
                  <a:pt x="40522" y="3443"/>
                  <a:pt x="40528" y="3938"/>
                </a:cubicBezTo>
                <a:cubicBezTo>
                  <a:pt x="40535" y="4389"/>
                  <a:pt x="40800" y="4785"/>
                  <a:pt x="41186" y="4872"/>
                </a:cubicBezTo>
                <a:cubicBezTo>
                  <a:pt x="41075" y="4953"/>
                  <a:pt x="40995" y="5069"/>
                  <a:pt x="40955" y="5200"/>
                </a:cubicBezTo>
                <a:cubicBezTo>
                  <a:pt x="40791" y="5318"/>
                  <a:pt x="40676" y="5491"/>
                  <a:pt x="40629" y="5687"/>
                </a:cubicBezTo>
                <a:cubicBezTo>
                  <a:pt x="40528" y="6093"/>
                  <a:pt x="40442" y="6504"/>
                  <a:pt x="40364" y="6918"/>
                </a:cubicBezTo>
                <a:cubicBezTo>
                  <a:pt x="38869" y="6879"/>
                  <a:pt x="37375" y="6841"/>
                  <a:pt x="35881" y="6802"/>
                </a:cubicBezTo>
                <a:cubicBezTo>
                  <a:pt x="35859" y="6443"/>
                  <a:pt x="35835" y="6084"/>
                  <a:pt x="35805" y="5727"/>
                </a:cubicBezTo>
                <a:cubicBezTo>
                  <a:pt x="35773" y="5358"/>
                  <a:pt x="35543" y="5056"/>
                  <a:pt x="35265" y="4894"/>
                </a:cubicBezTo>
                <a:cubicBezTo>
                  <a:pt x="35658" y="4687"/>
                  <a:pt x="35961" y="4248"/>
                  <a:pt x="35954" y="3741"/>
                </a:cubicBezTo>
                <a:cubicBezTo>
                  <a:pt x="35944" y="3029"/>
                  <a:pt x="35480" y="2410"/>
                  <a:pt x="34831" y="2389"/>
                </a:cubicBezTo>
                <a:cubicBezTo>
                  <a:pt x="34822" y="2389"/>
                  <a:pt x="34812" y="2389"/>
                  <a:pt x="34802" y="2389"/>
                </a:cubicBezTo>
                <a:cubicBezTo>
                  <a:pt x="34207" y="2389"/>
                  <a:pt x="33631" y="2968"/>
                  <a:pt x="33640" y="3667"/>
                </a:cubicBezTo>
                <a:cubicBezTo>
                  <a:pt x="33648" y="4239"/>
                  <a:pt x="33950" y="4744"/>
                  <a:pt x="34403" y="4934"/>
                </a:cubicBezTo>
                <a:cubicBezTo>
                  <a:pt x="34298" y="5041"/>
                  <a:pt x="34218" y="5200"/>
                  <a:pt x="34184" y="5423"/>
                </a:cubicBezTo>
                <a:cubicBezTo>
                  <a:pt x="34116" y="5867"/>
                  <a:pt x="34054" y="6310"/>
                  <a:pt x="33996" y="6753"/>
                </a:cubicBezTo>
                <a:cubicBezTo>
                  <a:pt x="33554" y="6741"/>
                  <a:pt x="33111" y="6732"/>
                  <a:pt x="32668" y="6719"/>
                </a:cubicBezTo>
                <a:cubicBezTo>
                  <a:pt x="31869" y="6695"/>
                  <a:pt x="31067" y="6675"/>
                  <a:pt x="30268" y="6659"/>
                </a:cubicBezTo>
                <a:cubicBezTo>
                  <a:pt x="30213" y="6388"/>
                  <a:pt x="30161" y="6114"/>
                  <a:pt x="30091" y="5853"/>
                </a:cubicBezTo>
                <a:cubicBezTo>
                  <a:pt x="30001" y="5507"/>
                  <a:pt x="29756" y="5282"/>
                  <a:pt x="29483" y="5193"/>
                </a:cubicBezTo>
                <a:cubicBezTo>
                  <a:pt x="29842" y="5079"/>
                  <a:pt x="30145" y="4708"/>
                  <a:pt x="30138" y="4268"/>
                </a:cubicBezTo>
                <a:cubicBezTo>
                  <a:pt x="30132" y="3729"/>
                  <a:pt x="29781" y="3263"/>
                  <a:pt x="29290" y="3247"/>
                </a:cubicBezTo>
                <a:cubicBezTo>
                  <a:pt x="29283" y="3246"/>
                  <a:pt x="29275" y="3246"/>
                  <a:pt x="29268" y="3246"/>
                </a:cubicBezTo>
                <a:cubicBezTo>
                  <a:pt x="28820" y="3246"/>
                  <a:pt x="28384" y="3684"/>
                  <a:pt x="28391" y="4211"/>
                </a:cubicBezTo>
                <a:cubicBezTo>
                  <a:pt x="28397" y="4658"/>
                  <a:pt x="28641" y="5050"/>
                  <a:pt x="29001" y="5182"/>
                </a:cubicBezTo>
                <a:cubicBezTo>
                  <a:pt x="28762" y="5257"/>
                  <a:pt x="28554" y="5453"/>
                  <a:pt x="28472" y="5800"/>
                </a:cubicBezTo>
                <a:cubicBezTo>
                  <a:pt x="28406" y="6074"/>
                  <a:pt x="28349" y="6353"/>
                  <a:pt x="28297" y="6632"/>
                </a:cubicBezTo>
                <a:cubicBezTo>
                  <a:pt x="27801" y="6628"/>
                  <a:pt x="27305" y="6625"/>
                  <a:pt x="26808" y="6625"/>
                </a:cubicBezTo>
                <a:cubicBezTo>
                  <a:pt x="25259" y="6625"/>
                  <a:pt x="23711" y="6651"/>
                  <a:pt x="22163" y="6722"/>
                </a:cubicBezTo>
                <a:cubicBezTo>
                  <a:pt x="19123" y="6861"/>
                  <a:pt x="15552" y="6825"/>
                  <a:pt x="12638" y="7923"/>
                </a:cubicBezTo>
                <a:cubicBezTo>
                  <a:pt x="11906" y="8198"/>
                  <a:pt x="11220" y="8635"/>
                  <a:pt x="10662" y="9240"/>
                </a:cubicBezTo>
                <a:cubicBezTo>
                  <a:pt x="9666" y="10319"/>
                  <a:pt x="9917" y="11741"/>
                  <a:pt x="8339" y="11844"/>
                </a:cubicBezTo>
                <a:cubicBezTo>
                  <a:pt x="6550" y="11962"/>
                  <a:pt x="4748" y="11958"/>
                  <a:pt x="2957" y="12014"/>
                </a:cubicBezTo>
                <a:cubicBezTo>
                  <a:pt x="2910" y="12016"/>
                  <a:pt x="2863" y="12017"/>
                  <a:pt x="2816" y="12017"/>
                </a:cubicBezTo>
                <a:cubicBezTo>
                  <a:pt x="2689" y="12017"/>
                  <a:pt x="2562" y="12007"/>
                  <a:pt x="2443" y="11962"/>
                </a:cubicBezTo>
                <a:cubicBezTo>
                  <a:pt x="2186" y="11864"/>
                  <a:pt x="1999" y="11618"/>
                  <a:pt x="1811" y="11397"/>
                </a:cubicBezTo>
                <a:cubicBezTo>
                  <a:pt x="1474" y="10998"/>
                  <a:pt x="1087" y="10646"/>
                  <a:pt x="658" y="10347"/>
                </a:cubicBezTo>
                <a:cubicBezTo>
                  <a:pt x="584" y="10295"/>
                  <a:pt x="503" y="10244"/>
                  <a:pt x="415" y="10244"/>
                </a:cubicBezTo>
                <a:cubicBezTo>
                  <a:pt x="410" y="10244"/>
                  <a:pt x="404" y="10244"/>
                  <a:pt x="398" y="10244"/>
                </a:cubicBezTo>
                <a:cubicBezTo>
                  <a:pt x="177" y="10264"/>
                  <a:pt x="100" y="10585"/>
                  <a:pt x="85" y="10837"/>
                </a:cubicBezTo>
                <a:cubicBezTo>
                  <a:pt x="1" y="12321"/>
                  <a:pt x="42" y="13807"/>
                  <a:pt x="209" y="15283"/>
                </a:cubicBezTo>
                <a:cubicBezTo>
                  <a:pt x="245" y="15810"/>
                  <a:pt x="404" y="16009"/>
                  <a:pt x="612" y="16009"/>
                </a:cubicBezTo>
                <a:cubicBezTo>
                  <a:pt x="1095" y="16009"/>
                  <a:pt x="1842" y="14939"/>
                  <a:pt x="1944" y="14396"/>
                </a:cubicBezTo>
                <a:cubicBezTo>
                  <a:pt x="1955" y="14342"/>
                  <a:pt x="1966" y="14287"/>
                  <a:pt x="1994" y="14242"/>
                </a:cubicBezTo>
                <a:cubicBezTo>
                  <a:pt x="2059" y="14137"/>
                  <a:pt x="2190" y="14127"/>
                  <a:pt x="2302" y="14126"/>
                </a:cubicBezTo>
                <a:lnTo>
                  <a:pt x="7651" y="14091"/>
                </a:lnTo>
                <a:cubicBezTo>
                  <a:pt x="7951" y="14089"/>
                  <a:pt x="8226" y="14053"/>
                  <a:pt x="8472" y="14053"/>
                </a:cubicBezTo>
                <a:cubicBezTo>
                  <a:pt x="8846" y="14053"/>
                  <a:pt x="9153" y="14137"/>
                  <a:pt x="9382" y="14552"/>
                </a:cubicBezTo>
                <a:cubicBezTo>
                  <a:pt x="9707" y="15139"/>
                  <a:pt x="9635" y="15983"/>
                  <a:pt x="9949" y="16602"/>
                </a:cubicBezTo>
                <a:cubicBezTo>
                  <a:pt x="10315" y="17319"/>
                  <a:pt x="10797" y="17956"/>
                  <a:pt x="11364" y="18474"/>
                </a:cubicBezTo>
                <a:cubicBezTo>
                  <a:pt x="13374" y="20306"/>
                  <a:pt x="15986" y="20694"/>
                  <a:pt x="18459" y="21050"/>
                </a:cubicBezTo>
                <a:cubicBezTo>
                  <a:pt x="21624" y="21506"/>
                  <a:pt x="24802" y="21856"/>
                  <a:pt x="27983" y="22147"/>
                </a:cubicBezTo>
                <a:cubicBezTo>
                  <a:pt x="27977" y="23218"/>
                  <a:pt x="27978" y="24289"/>
                  <a:pt x="27999" y="25359"/>
                </a:cubicBezTo>
                <a:cubicBezTo>
                  <a:pt x="28020" y="26374"/>
                  <a:pt x="27882" y="27370"/>
                  <a:pt x="28605" y="28104"/>
                </a:cubicBezTo>
                <a:cubicBezTo>
                  <a:pt x="28885" y="28389"/>
                  <a:pt x="29229" y="28523"/>
                  <a:pt x="29559" y="28523"/>
                </a:cubicBezTo>
                <a:cubicBezTo>
                  <a:pt x="30125" y="28523"/>
                  <a:pt x="30653" y="28130"/>
                  <a:pt x="30757" y="27430"/>
                </a:cubicBezTo>
                <a:cubicBezTo>
                  <a:pt x="30937" y="26207"/>
                  <a:pt x="30829" y="24703"/>
                  <a:pt x="30737" y="23470"/>
                </a:cubicBezTo>
                <a:cubicBezTo>
                  <a:pt x="30671" y="22577"/>
                  <a:pt x="30530" y="22559"/>
                  <a:pt x="31239" y="22419"/>
                </a:cubicBezTo>
                <a:cubicBezTo>
                  <a:pt x="31346" y="22398"/>
                  <a:pt x="31459" y="22389"/>
                  <a:pt x="31577" y="22389"/>
                </a:cubicBezTo>
                <a:cubicBezTo>
                  <a:pt x="32018" y="22389"/>
                  <a:pt x="32518" y="22508"/>
                  <a:pt x="32922" y="22536"/>
                </a:cubicBezTo>
                <a:cubicBezTo>
                  <a:pt x="32880" y="24012"/>
                  <a:pt x="32911" y="25476"/>
                  <a:pt x="33115" y="26878"/>
                </a:cubicBezTo>
                <a:cubicBezTo>
                  <a:pt x="33194" y="27420"/>
                  <a:pt x="33592" y="27680"/>
                  <a:pt x="34001" y="27680"/>
                </a:cubicBezTo>
                <a:cubicBezTo>
                  <a:pt x="34407" y="27680"/>
                  <a:pt x="34824" y="27424"/>
                  <a:pt x="34953" y="26937"/>
                </a:cubicBezTo>
                <a:cubicBezTo>
                  <a:pt x="35305" y="25598"/>
                  <a:pt x="35483" y="24168"/>
                  <a:pt x="35586" y="22717"/>
                </a:cubicBezTo>
                <a:cubicBezTo>
                  <a:pt x="36929" y="22795"/>
                  <a:pt x="38271" y="22856"/>
                  <a:pt x="39615" y="22909"/>
                </a:cubicBezTo>
                <a:cubicBezTo>
                  <a:pt x="39634" y="24164"/>
                  <a:pt x="39694" y="25415"/>
                  <a:pt x="39816" y="26654"/>
                </a:cubicBezTo>
                <a:cubicBezTo>
                  <a:pt x="39809" y="26691"/>
                  <a:pt x="39804" y="26729"/>
                  <a:pt x="39797" y="26768"/>
                </a:cubicBezTo>
                <a:cubicBezTo>
                  <a:pt x="39691" y="27335"/>
                  <a:pt x="40158" y="27862"/>
                  <a:pt x="40587" y="27862"/>
                </a:cubicBezTo>
                <a:cubicBezTo>
                  <a:pt x="40708" y="27862"/>
                  <a:pt x="40825" y="27820"/>
                  <a:pt x="40926" y="27725"/>
                </a:cubicBezTo>
                <a:cubicBezTo>
                  <a:pt x="41404" y="27623"/>
                  <a:pt x="41870" y="27206"/>
                  <a:pt x="41934" y="26594"/>
                </a:cubicBezTo>
                <a:cubicBezTo>
                  <a:pt x="42059" y="25407"/>
                  <a:pt x="42126" y="24206"/>
                  <a:pt x="42169" y="23000"/>
                </a:cubicBezTo>
                <a:cubicBezTo>
                  <a:pt x="44041" y="23053"/>
                  <a:pt x="45913" y="23080"/>
                  <a:pt x="47785" y="23080"/>
                </a:cubicBezTo>
                <a:cubicBezTo>
                  <a:pt x="49201" y="23080"/>
                  <a:pt x="50617" y="23065"/>
                  <a:pt x="52033" y="23034"/>
                </a:cubicBezTo>
                <a:cubicBezTo>
                  <a:pt x="52130" y="23032"/>
                  <a:pt x="52234" y="23031"/>
                  <a:pt x="52344" y="23031"/>
                </a:cubicBezTo>
                <a:cubicBezTo>
                  <a:pt x="53166" y="23031"/>
                  <a:pt x="54346" y="23081"/>
                  <a:pt x="55674" y="23081"/>
                </a:cubicBezTo>
                <a:cubicBezTo>
                  <a:pt x="60097" y="23081"/>
                  <a:pt x="66161" y="22525"/>
                  <a:pt x="66079" y="17707"/>
                </a:cubicBezTo>
                <a:cubicBezTo>
                  <a:pt x="66042" y="15620"/>
                  <a:pt x="64372" y="14791"/>
                  <a:pt x="62837" y="14427"/>
                </a:cubicBezTo>
                <a:cubicBezTo>
                  <a:pt x="59139" y="13550"/>
                  <a:pt x="55135" y="13428"/>
                  <a:pt x="51378" y="13034"/>
                </a:cubicBezTo>
                <a:cubicBezTo>
                  <a:pt x="48393" y="12722"/>
                  <a:pt x="45406" y="12462"/>
                  <a:pt x="42417" y="12252"/>
                </a:cubicBezTo>
                <a:cubicBezTo>
                  <a:pt x="42456" y="11119"/>
                  <a:pt x="42476" y="9984"/>
                  <a:pt x="42452" y="8854"/>
                </a:cubicBezTo>
                <a:cubicBezTo>
                  <a:pt x="42516" y="8854"/>
                  <a:pt x="42580" y="8854"/>
                  <a:pt x="42644" y="8854"/>
                </a:cubicBezTo>
                <a:cubicBezTo>
                  <a:pt x="42998" y="8854"/>
                  <a:pt x="43352" y="8855"/>
                  <a:pt x="43702" y="8865"/>
                </a:cubicBezTo>
                <a:cubicBezTo>
                  <a:pt x="46976" y="8962"/>
                  <a:pt x="50249" y="9097"/>
                  <a:pt x="53521" y="9275"/>
                </a:cubicBezTo>
                <a:cubicBezTo>
                  <a:pt x="59944" y="9622"/>
                  <a:pt x="66356" y="10124"/>
                  <a:pt x="72759" y="10781"/>
                </a:cubicBezTo>
                <a:cubicBezTo>
                  <a:pt x="77030" y="11218"/>
                  <a:pt x="81544" y="11833"/>
                  <a:pt x="84930" y="14818"/>
                </a:cubicBezTo>
                <a:cubicBezTo>
                  <a:pt x="86276" y="16004"/>
                  <a:pt x="87299" y="17299"/>
                  <a:pt x="88713" y="18380"/>
                </a:cubicBezTo>
                <a:lnTo>
                  <a:pt x="89495" y="5860"/>
                </a:lnTo>
                <a:cubicBezTo>
                  <a:pt x="89607" y="4059"/>
                  <a:pt x="89554" y="1780"/>
                  <a:pt x="8929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15" name="Google Shape;3115;p56"/>
          <p:cNvGrpSpPr/>
          <p:nvPr/>
        </p:nvGrpSpPr>
        <p:grpSpPr>
          <a:xfrm rot="-590763">
            <a:off x="6582705" y="1060065"/>
            <a:ext cx="1462044" cy="2136258"/>
            <a:chOff x="1671025" y="2842100"/>
            <a:chExt cx="1783250" cy="2605900"/>
          </a:xfrm>
        </p:grpSpPr>
        <p:sp>
          <p:nvSpPr>
            <p:cNvPr id="3116" name="Google Shape;3116;p56"/>
            <p:cNvSpPr/>
            <p:nvPr/>
          </p:nvSpPr>
          <p:spPr>
            <a:xfrm>
              <a:off x="1967250" y="2866075"/>
              <a:ext cx="63575" cy="124575"/>
            </a:xfrm>
            <a:custGeom>
              <a:rect b="b" l="l" r="r" t="t"/>
              <a:pathLst>
                <a:path extrusionOk="0" h="4983" w="2543">
                  <a:moveTo>
                    <a:pt x="429" y="1"/>
                  </a:moveTo>
                  <a:cubicBezTo>
                    <a:pt x="290" y="107"/>
                    <a:pt x="145" y="204"/>
                    <a:pt x="0" y="301"/>
                  </a:cubicBezTo>
                  <a:cubicBezTo>
                    <a:pt x="391" y="1892"/>
                    <a:pt x="1110" y="3460"/>
                    <a:pt x="1814" y="4982"/>
                  </a:cubicBezTo>
                  <a:cubicBezTo>
                    <a:pt x="2051" y="4904"/>
                    <a:pt x="2294" y="4849"/>
                    <a:pt x="2542" y="4817"/>
                  </a:cubicBezTo>
                  <a:cubicBezTo>
                    <a:pt x="1786" y="3229"/>
                    <a:pt x="1051" y="1633"/>
                    <a:pt x="42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56"/>
            <p:cNvSpPr/>
            <p:nvPr/>
          </p:nvSpPr>
          <p:spPr>
            <a:xfrm>
              <a:off x="1941825" y="2842100"/>
              <a:ext cx="58175" cy="76575"/>
            </a:xfrm>
            <a:custGeom>
              <a:rect b="b" l="l" r="r" t="t"/>
              <a:pathLst>
                <a:path extrusionOk="0" h="3063" w="2327">
                  <a:moveTo>
                    <a:pt x="963" y="0"/>
                  </a:moveTo>
                  <a:cubicBezTo>
                    <a:pt x="940" y="0"/>
                    <a:pt x="917" y="1"/>
                    <a:pt x="895" y="3"/>
                  </a:cubicBezTo>
                  <a:cubicBezTo>
                    <a:pt x="145" y="65"/>
                    <a:pt x="1" y="915"/>
                    <a:pt x="173" y="1497"/>
                  </a:cubicBezTo>
                  <a:cubicBezTo>
                    <a:pt x="348" y="2092"/>
                    <a:pt x="799" y="2746"/>
                    <a:pt x="1393" y="2983"/>
                  </a:cubicBezTo>
                  <a:cubicBezTo>
                    <a:pt x="1490" y="3021"/>
                    <a:pt x="1591" y="3061"/>
                    <a:pt x="1696" y="3063"/>
                  </a:cubicBezTo>
                  <a:cubicBezTo>
                    <a:pt x="1699" y="3063"/>
                    <a:pt x="1702" y="3063"/>
                    <a:pt x="1705" y="3063"/>
                  </a:cubicBezTo>
                  <a:cubicBezTo>
                    <a:pt x="1898" y="3063"/>
                    <a:pt x="2074" y="2931"/>
                    <a:pt x="2172" y="2764"/>
                  </a:cubicBezTo>
                  <a:cubicBezTo>
                    <a:pt x="2271" y="2594"/>
                    <a:pt x="2301" y="2393"/>
                    <a:pt x="2310" y="2197"/>
                  </a:cubicBezTo>
                  <a:cubicBezTo>
                    <a:pt x="2327" y="1802"/>
                    <a:pt x="2266" y="1406"/>
                    <a:pt x="2131" y="1034"/>
                  </a:cubicBezTo>
                  <a:cubicBezTo>
                    <a:pt x="2032" y="762"/>
                    <a:pt x="1891" y="502"/>
                    <a:pt x="1681" y="304"/>
                  </a:cubicBezTo>
                  <a:cubicBezTo>
                    <a:pt x="1612" y="241"/>
                    <a:pt x="1537" y="186"/>
                    <a:pt x="1458" y="140"/>
                  </a:cubicBezTo>
                  <a:cubicBezTo>
                    <a:pt x="1306" y="53"/>
                    <a:pt x="1136" y="0"/>
                    <a:pt x="96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56"/>
            <p:cNvSpPr/>
            <p:nvPr/>
          </p:nvSpPr>
          <p:spPr>
            <a:xfrm>
              <a:off x="2276450" y="5183850"/>
              <a:ext cx="275225" cy="264150"/>
            </a:xfrm>
            <a:custGeom>
              <a:rect b="b" l="l" r="r" t="t"/>
              <a:pathLst>
                <a:path extrusionOk="0" h="10566" w="11009">
                  <a:moveTo>
                    <a:pt x="9137" y="1"/>
                  </a:moveTo>
                  <a:cubicBezTo>
                    <a:pt x="8608" y="1"/>
                    <a:pt x="8090" y="311"/>
                    <a:pt x="7683" y="617"/>
                  </a:cubicBezTo>
                  <a:cubicBezTo>
                    <a:pt x="6906" y="1199"/>
                    <a:pt x="6493" y="2063"/>
                    <a:pt x="5825" y="2756"/>
                  </a:cubicBezTo>
                  <a:cubicBezTo>
                    <a:pt x="5002" y="3611"/>
                    <a:pt x="4179" y="4467"/>
                    <a:pt x="3356" y="5322"/>
                  </a:cubicBezTo>
                  <a:cubicBezTo>
                    <a:pt x="2438" y="6275"/>
                    <a:pt x="1519" y="7232"/>
                    <a:pt x="735" y="8297"/>
                  </a:cubicBezTo>
                  <a:cubicBezTo>
                    <a:pt x="352" y="8816"/>
                    <a:pt x="0" y="9540"/>
                    <a:pt x="375" y="10066"/>
                  </a:cubicBezTo>
                  <a:cubicBezTo>
                    <a:pt x="633" y="10426"/>
                    <a:pt x="1035" y="10565"/>
                    <a:pt x="1503" y="10565"/>
                  </a:cubicBezTo>
                  <a:cubicBezTo>
                    <a:pt x="1993" y="10565"/>
                    <a:pt x="2555" y="10413"/>
                    <a:pt x="3101" y="10203"/>
                  </a:cubicBezTo>
                  <a:cubicBezTo>
                    <a:pt x="3967" y="9870"/>
                    <a:pt x="4791" y="9391"/>
                    <a:pt x="5220" y="9139"/>
                  </a:cubicBezTo>
                  <a:cubicBezTo>
                    <a:pt x="6347" y="8474"/>
                    <a:pt x="7423" y="7727"/>
                    <a:pt x="8440" y="6902"/>
                  </a:cubicBezTo>
                  <a:cubicBezTo>
                    <a:pt x="9179" y="6302"/>
                    <a:pt x="9901" y="5641"/>
                    <a:pt x="10336" y="4793"/>
                  </a:cubicBezTo>
                  <a:cubicBezTo>
                    <a:pt x="11008" y="3477"/>
                    <a:pt x="10745" y="2206"/>
                    <a:pt x="10186" y="927"/>
                  </a:cubicBezTo>
                  <a:cubicBezTo>
                    <a:pt x="9962" y="414"/>
                    <a:pt x="9840" y="21"/>
                    <a:pt x="9177" y="1"/>
                  </a:cubicBezTo>
                  <a:cubicBezTo>
                    <a:pt x="9164" y="1"/>
                    <a:pt x="9150" y="1"/>
                    <a:pt x="913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56"/>
            <p:cNvSpPr/>
            <p:nvPr/>
          </p:nvSpPr>
          <p:spPr>
            <a:xfrm>
              <a:off x="2019000" y="4883325"/>
              <a:ext cx="135550" cy="306975"/>
            </a:xfrm>
            <a:custGeom>
              <a:rect b="b" l="l" r="r" t="t"/>
              <a:pathLst>
                <a:path extrusionOk="0" h="12279" w="5422">
                  <a:moveTo>
                    <a:pt x="3271" y="0"/>
                  </a:moveTo>
                  <a:cubicBezTo>
                    <a:pt x="2870" y="0"/>
                    <a:pt x="2440" y="153"/>
                    <a:pt x="2010" y="509"/>
                  </a:cubicBezTo>
                  <a:cubicBezTo>
                    <a:pt x="1318" y="1083"/>
                    <a:pt x="1004" y="1987"/>
                    <a:pt x="782" y="2859"/>
                  </a:cubicBezTo>
                  <a:cubicBezTo>
                    <a:pt x="80" y="5624"/>
                    <a:pt x="0" y="8509"/>
                    <a:pt x="546" y="11309"/>
                  </a:cubicBezTo>
                  <a:cubicBezTo>
                    <a:pt x="599" y="11584"/>
                    <a:pt x="669" y="11875"/>
                    <a:pt x="872" y="12067"/>
                  </a:cubicBezTo>
                  <a:cubicBezTo>
                    <a:pt x="1025" y="12213"/>
                    <a:pt x="1236" y="12278"/>
                    <a:pt x="1450" y="12278"/>
                  </a:cubicBezTo>
                  <a:cubicBezTo>
                    <a:pt x="1562" y="12278"/>
                    <a:pt x="1675" y="12260"/>
                    <a:pt x="1781" y="12226"/>
                  </a:cubicBezTo>
                  <a:cubicBezTo>
                    <a:pt x="2088" y="12127"/>
                    <a:pt x="2347" y="11916"/>
                    <a:pt x="2578" y="11691"/>
                  </a:cubicBezTo>
                  <a:cubicBezTo>
                    <a:pt x="4521" y="9812"/>
                    <a:pt x="5056" y="6933"/>
                    <a:pt x="5304" y="4241"/>
                  </a:cubicBezTo>
                  <a:cubicBezTo>
                    <a:pt x="5369" y="3533"/>
                    <a:pt x="5422" y="2814"/>
                    <a:pt x="5305" y="2112"/>
                  </a:cubicBezTo>
                  <a:cubicBezTo>
                    <a:pt x="5120" y="981"/>
                    <a:pt x="4287" y="0"/>
                    <a:pt x="327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56"/>
            <p:cNvSpPr/>
            <p:nvPr/>
          </p:nvSpPr>
          <p:spPr>
            <a:xfrm>
              <a:off x="2195825" y="4061725"/>
              <a:ext cx="563650" cy="1278600"/>
            </a:xfrm>
            <a:custGeom>
              <a:rect b="b" l="l" r="r" t="t"/>
              <a:pathLst>
                <a:path extrusionOk="0" h="51144" w="22546">
                  <a:moveTo>
                    <a:pt x="14803" y="0"/>
                  </a:moveTo>
                  <a:cubicBezTo>
                    <a:pt x="14739" y="0"/>
                    <a:pt x="14676" y="2"/>
                    <a:pt x="14613" y="7"/>
                  </a:cubicBezTo>
                  <a:cubicBezTo>
                    <a:pt x="13474" y="86"/>
                    <a:pt x="12518" y="881"/>
                    <a:pt x="11756" y="1729"/>
                  </a:cubicBezTo>
                  <a:cubicBezTo>
                    <a:pt x="8020" y="5881"/>
                    <a:pt x="5360" y="10725"/>
                    <a:pt x="2560" y="15586"/>
                  </a:cubicBezTo>
                  <a:cubicBezTo>
                    <a:pt x="1542" y="17354"/>
                    <a:pt x="519" y="19183"/>
                    <a:pt x="237" y="21204"/>
                  </a:cubicBezTo>
                  <a:cubicBezTo>
                    <a:pt x="1" y="22901"/>
                    <a:pt x="225" y="24787"/>
                    <a:pt x="476" y="26470"/>
                  </a:cubicBezTo>
                  <a:cubicBezTo>
                    <a:pt x="736" y="28213"/>
                    <a:pt x="1168" y="29929"/>
                    <a:pt x="1726" y="31599"/>
                  </a:cubicBezTo>
                  <a:cubicBezTo>
                    <a:pt x="2850" y="34968"/>
                    <a:pt x="4472" y="38149"/>
                    <a:pt x="6267" y="41204"/>
                  </a:cubicBezTo>
                  <a:cubicBezTo>
                    <a:pt x="6823" y="42151"/>
                    <a:pt x="7426" y="43096"/>
                    <a:pt x="7843" y="44116"/>
                  </a:cubicBezTo>
                  <a:cubicBezTo>
                    <a:pt x="8233" y="45066"/>
                    <a:pt x="8766" y="45879"/>
                    <a:pt x="8719" y="46956"/>
                  </a:cubicBezTo>
                  <a:cubicBezTo>
                    <a:pt x="8683" y="47787"/>
                    <a:pt x="8385" y="48593"/>
                    <a:pt x="7945" y="49297"/>
                  </a:cubicBezTo>
                  <a:cubicBezTo>
                    <a:pt x="7730" y="49640"/>
                    <a:pt x="7474" y="49983"/>
                    <a:pt x="7439" y="50386"/>
                  </a:cubicBezTo>
                  <a:cubicBezTo>
                    <a:pt x="7389" y="50953"/>
                    <a:pt x="7722" y="51144"/>
                    <a:pt x="8184" y="51144"/>
                  </a:cubicBezTo>
                  <a:cubicBezTo>
                    <a:pt x="8923" y="51144"/>
                    <a:pt x="9993" y="50656"/>
                    <a:pt x="10361" y="50443"/>
                  </a:cubicBezTo>
                  <a:cubicBezTo>
                    <a:pt x="11479" y="49799"/>
                    <a:pt x="12445" y="48723"/>
                    <a:pt x="12790" y="47463"/>
                  </a:cubicBezTo>
                  <a:cubicBezTo>
                    <a:pt x="13234" y="45848"/>
                    <a:pt x="12820" y="44134"/>
                    <a:pt x="12407" y="42510"/>
                  </a:cubicBezTo>
                  <a:cubicBezTo>
                    <a:pt x="10815" y="36256"/>
                    <a:pt x="7526" y="28234"/>
                    <a:pt x="10753" y="21990"/>
                  </a:cubicBezTo>
                  <a:cubicBezTo>
                    <a:pt x="11954" y="19665"/>
                    <a:pt x="13682" y="17903"/>
                    <a:pt x="15977" y="16687"/>
                  </a:cubicBezTo>
                  <a:cubicBezTo>
                    <a:pt x="17948" y="15646"/>
                    <a:pt x="20244" y="14736"/>
                    <a:pt x="21398" y="12695"/>
                  </a:cubicBezTo>
                  <a:cubicBezTo>
                    <a:pt x="22058" y="11525"/>
                    <a:pt x="22227" y="10147"/>
                    <a:pt x="22302" y="8806"/>
                  </a:cubicBezTo>
                  <a:cubicBezTo>
                    <a:pt x="22546" y="4517"/>
                    <a:pt x="20503" y="1874"/>
                    <a:pt x="16540" y="394"/>
                  </a:cubicBezTo>
                  <a:cubicBezTo>
                    <a:pt x="15982" y="186"/>
                    <a:pt x="15397" y="0"/>
                    <a:pt x="1480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56"/>
            <p:cNvSpPr/>
            <p:nvPr/>
          </p:nvSpPr>
          <p:spPr>
            <a:xfrm>
              <a:off x="1811400" y="4193100"/>
              <a:ext cx="505775" cy="850500"/>
            </a:xfrm>
            <a:custGeom>
              <a:rect b="b" l="l" r="r" t="t"/>
              <a:pathLst>
                <a:path extrusionOk="0" h="34020" w="20231">
                  <a:moveTo>
                    <a:pt x="15626" y="0"/>
                  </a:moveTo>
                  <a:cubicBezTo>
                    <a:pt x="15171" y="0"/>
                    <a:pt x="14700" y="77"/>
                    <a:pt x="14166" y="272"/>
                  </a:cubicBezTo>
                  <a:cubicBezTo>
                    <a:pt x="12462" y="896"/>
                    <a:pt x="10691" y="1365"/>
                    <a:pt x="9007" y="2039"/>
                  </a:cubicBezTo>
                  <a:cubicBezTo>
                    <a:pt x="6240" y="3007"/>
                    <a:pt x="3485" y="4460"/>
                    <a:pt x="1874" y="6909"/>
                  </a:cubicBezTo>
                  <a:cubicBezTo>
                    <a:pt x="144" y="9538"/>
                    <a:pt x="0" y="12962"/>
                    <a:pt x="772" y="16012"/>
                  </a:cubicBezTo>
                  <a:cubicBezTo>
                    <a:pt x="1961" y="20712"/>
                    <a:pt x="4788" y="24399"/>
                    <a:pt x="7662" y="28174"/>
                  </a:cubicBezTo>
                  <a:cubicBezTo>
                    <a:pt x="8115" y="28767"/>
                    <a:pt x="8574" y="29375"/>
                    <a:pt x="8815" y="30081"/>
                  </a:cubicBezTo>
                  <a:cubicBezTo>
                    <a:pt x="9118" y="30973"/>
                    <a:pt x="9537" y="34019"/>
                    <a:pt x="10692" y="34019"/>
                  </a:cubicBezTo>
                  <a:cubicBezTo>
                    <a:pt x="11026" y="34019"/>
                    <a:pt x="11421" y="33764"/>
                    <a:pt x="11894" y="33128"/>
                  </a:cubicBezTo>
                  <a:cubicBezTo>
                    <a:pt x="14246" y="29965"/>
                    <a:pt x="10148" y="24522"/>
                    <a:pt x="9182" y="21497"/>
                  </a:cubicBezTo>
                  <a:cubicBezTo>
                    <a:pt x="7986" y="17744"/>
                    <a:pt x="8009" y="14493"/>
                    <a:pt x="11026" y="11710"/>
                  </a:cubicBezTo>
                  <a:lnTo>
                    <a:pt x="11071" y="11667"/>
                  </a:lnTo>
                  <a:cubicBezTo>
                    <a:pt x="12393" y="10462"/>
                    <a:pt x="13809" y="9367"/>
                    <a:pt x="15306" y="8392"/>
                  </a:cubicBezTo>
                  <a:cubicBezTo>
                    <a:pt x="16355" y="7709"/>
                    <a:pt x="17451" y="7080"/>
                    <a:pt x="18370" y="6232"/>
                  </a:cubicBezTo>
                  <a:cubicBezTo>
                    <a:pt x="19291" y="5384"/>
                    <a:pt x="20038" y="4271"/>
                    <a:pt x="20158" y="3026"/>
                  </a:cubicBezTo>
                  <a:cubicBezTo>
                    <a:pt x="20231" y="2278"/>
                    <a:pt x="20032" y="1450"/>
                    <a:pt x="19435" y="995"/>
                  </a:cubicBezTo>
                  <a:cubicBezTo>
                    <a:pt x="19100" y="739"/>
                    <a:pt x="18679" y="628"/>
                    <a:pt x="18270" y="523"/>
                  </a:cubicBezTo>
                  <a:cubicBezTo>
                    <a:pt x="17248" y="261"/>
                    <a:pt x="16464" y="0"/>
                    <a:pt x="1562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56"/>
            <p:cNvSpPr/>
            <p:nvPr/>
          </p:nvSpPr>
          <p:spPr>
            <a:xfrm>
              <a:off x="1690675" y="3988375"/>
              <a:ext cx="1107100" cy="1216600"/>
            </a:xfrm>
            <a:custGeom>
              <a:rect b="b" l="l" r="r" t="t"/>
              <a:pathLst>
                <a:path extrusionOk="0" h="48664" w="44284">
                  <a:moveTo>
                    <a:pt x="34563" y="1"/>
                  </a:moveTo>
                  <a:cubicBezTo>
                    <a:pt x="32336" y="1"/>
                    <a:pt x="30154" y="727"/>
                    <a:pt x="28112" y="1555"/>
                  </a:cubicBezTo>
                  <a:cubicBezTo>
                    <a:pt x="26315" y="2285"/>
                    <a:pt x="24695" y="3124"/>
                    <a:pt x="22843" y="3709"/>
                  </a:cubicBezTo>
                  <a:cubicBezTo>
                    <a:pt x="21828" y="4029"/>
                    <a:pt x="20788" y="4139"/>
                    <a:pt x="19741" y="4139"/>
                  </a:cubicBezTo>
                  <a:cubicBezTo>
                    <a:pt x="18517" y="4139"/>
                    <a:pt x="17284" y="3988"/>
                    <a:pt x="16072" y="3842"/>
                  </a:cubicBezTo>
                  <a:cubicBezTo>
                    <a:pt x="15670" y="3795"/>
                    <a:pt x="15263" y="3750"/>
                    <a:pt x="14853" y="3714"/>
                  </a:cubicBezTo>
                  <a:cubicBezTo>
                    <a:pt x="14279" y="3664"/>
                    <a:pt x="13701" y="3631"/>
                    <a:pt x="13127" y="3631"/>
                  </a:cubicBezTo>
                  <a:cubicBezTo>
                    <a:pt x="11599" y="3631"/>
                    <a:pt x="10102" y="3865"/>
                    <a:pt x="8796" y="4627"/>
                  </a:cubicBezTo>
                  <a:cubicBezTo>
                    <a:pt x="7986" y="5100"/>
                    <a:pt x="7300" y="5753"/>
                    <a:pt x="6601" y="6379"/>
                  </a:cubicBezTo>
                  <a:cubicBezTo>
                    <a:pt x="5200" y="7633"/>
                    <a:pt x="3708" y="8818"/>
                    <a:pt x="2602" y="10338"/>
                  </a:cubicBezTo>
                  <a:cubicBezTo>
                    <a:pt x="1" y="13916"/>
                    <a:pt x="1838" y="17676"/>
                    <a:pt x="3140" y="21400"/>
                  </a:cubicBezTo>
                  <a:cubicBezTo>
                    <a:pt x="4518" y="25341"/>
                    <a:pt x="6231" y="29220"/>
                    <a:pt x="8806" y="32538"/>
                  </a:cubicBezTo>
                  <a:cubicBezTo>
                    <a:pt x="10089" y="34192"/>
                    <a:pt x="11593" y="35722"/>
                    <a:pt x="12442" y="37636"/>
                  </a:cubicBezTo>
                  <a:cubicBezTo>
                    <a:pt x="14059" y="36538"/>
                    <a:pt x="15743" y="35541"/>
                    <a:pt x="17485" y="34653"/>
                  </a:cubicBezTo>
                  <a:lnTo>
                    <a:pt x="15456" y="27579"/>
                  </a:lnTo>
                  <a:cubicBezTo>
                    <a:pt x="15135" y="26460"/>
                    <a:pt x="15036" y="25446"/>
                    <a:pt x="14532" y="24354"/>
                  </a:cubicBezTo>
                  <a:cubicBezTo>
                    <a:pt x="14060" y="23329"/>
                    <a:pt x="13463" y="22241"/>
                    <a:pt x="13738" y="21075"/>
                  </a:cubicBezTo>
                  <a:cubicBezTo>
                    <a:pt x="14021" y="19875"/>
                    <a:pt x="15177" y="18976"/>
                    <a:pt x="15278" y="17747"/>
                  </a:cubicBezTo>
                  <a:cubicBezTo>
                    <a:pt x="15359" y="16748"/>
                    <a:pt x="14797" y="15498"/>
                    <a:pt x="15592" y="14889"/>
                  </a:cubicBezTo>
                  <a:cubicBezTo>
                    <a:pt x="15882" y="14666"/>
                    <a:pt x="16270" y="14628"/>
                    <a:pt x="16636" y="14622"/>
                  </a:cubicBezTo>
                  <a:cubicBezTo>
                    <a:pt x="16695" y="14621"/>
                    <a:pt x="16754" y="14620"/>
                    <a:pt x="16813" y="14620"/>
                  </a:cubicBezTo>
                  <a:cubicBezTo>
                    <a:pt x="17693" y="14620"/>
                    <a:pt x="18573" y="14737"/>
                    <a:pt x="19452" y="14737"/>
                  </a:cubicBezTo>
                  <a:cubicBezTo>
                    <a:pt x="19638" y="14737"/>
                    <a:pt x="19825" y="14732"/>
                    <a:pt x="20011" y="14719"/>
                  </a:cubicBezTo>
                  <a:cubicBezTo>
                    <a:pt x="22420" y="14551"/>
                    <a:pt x="24632" y="13098"/>
                    <a:pt x="26035" y="11134"/>
                  </a:cubicBezTo>
                  <a:lnTo>
                    <a:pt x="26035" y="11134"/>
                  </a:lnTo>
                  <a:cubicBezTo>
                    <a:pt x="24784" y="13385"/>
                    <a:pt x="23534" y="15637"/>
                    <a:pt x="22283" y="17890"/>
                  </a:cubicBezTo>
                  <a:cubicBezTo>
                    <a:pt x="21189" y="19859"/>
                    <a:pt x="19909" y="21632"/>
                    <a:pt x="19061" y="23747"/>
                  </a:cubicBezTo>
                  <a:cubicBezTo>
                    <a:pt x="18119" y="26092"/>
                    <a:pt x="19145" y="29730"/>
                    <a:pt x="19838" y="32082"/>
                  </a:cubicBezTo>
                  <a:cubicBezTo>
                    <a:pt x="20698" y="34997"/>
                    <a:pt x="21985" y="37763"/>
                    <a:pt x="23273" y="40507"/>
                  </a:cubicBezTo>
                  <a:lnTo>
                    <a:pt x="27100" y="48663"/>
                  </a:lnTo>
                  <a:cubicBezTo>
                    <a:pt x="28262" y="46747"/>
                    <a:pt x="31512" y="47827"/>
                    <a:pt x="33204" y="46358"/>
                  </a:cubicBezTo>
                  <a:cubicBezTo>
                    <a:pt x="33407" y="46182"/>
                    <a:pt x="32639" y="43363"/>
                    <a:pt x="32572" y="42975"/>
                  </a:cubicBezTo>
                  <a:cubicBezTo>
                    <a:pt x="32390" y="41897"/>
                    <a:pt x="32302" y="40777"/>
                    <a:pt x="32036" y="39716"/>
                  </a:cubicBezTo>
                  <a:cubicBezTo>
                    <a:pt x="31586" y="37916"/>
                    <a:pt x="30968" y="35940"/>
                    <a:pt x="31156" y="34058"/>
                  </a:cubicBezTo>
                  <a:cubicBezTo>
                    <a:pt x="31224" y="33388"/>
                    <a:pt x="31438" y="32744"/>
                    <a:pt x="31585" y="32087"/>
                  </a:cubicBezTo>
                  <a:cubicBezTo>
                    <a:pt x="31859" y="30857"/>
                    <a:pt x="31894" y="29586"/>
                    <a:pt x="31690" y="28343"/>
                  </a:cubicBezTo>
                  <a:cubicBezTo>
                    <a:pt x="31621" y="27924"/>
                    <a:pt x="31525" y="27496"/>
                    <a:pt x="31612" y="27081"/>
                  </a:cubicBezTo>
                  <a:cubicBezTo>
                    <a:pt x="31755" y="26410"/>
                    <a:pt x="32339" y="25938"/>
                    <a:pt x="32867" y="25501"/>
                  </a:cubicBezTo>
                  <a:cubicBezTo>
                    <a:pt x="34272" y="24342"/>
                    <a:pt x="35552" y="23041"/>
                    <a:pt x="36689" y="21618"/>
                  </a:cubicBezTo>
                  <a:cubicBezTo>
                    <a:pt x="37021" y="21203"/>
                    <a:pt x="37342" y="20774"/>
                    <a:pt x="37739" y="20419"/>
                  </a:cubicBezTo>
                  <a:cubicBezTo>
                    <a:pt x="38181" y="20025"/>
                    <a:pt x="38702" y="19732"/>
                    <a:pt x="39213" y="19434"/>
                  </a:cubicBezTo>
                  <a:cubicBezTo>
                    <a:pt x="40568" y="18644"/>
                    <a:pt x="41910" y="17765"/>
                    <a:pt x="42876" y="16529"/>
                  </a:cubicBezTo>
                  <a:cubicBezTo>
                    <a:pt x="44147" y="14904"/>
                    <a:pt x="44226" y="12751"/>
                    <a:pt x="44254" y="10773"/>
                  </a:cubicBezTo>
                  <a:cubicBezTo>
                    <a:pt x="44283" y="8627"/>
                    <a:pt x="43707" y="6458"/>
                    <a:pt x="42563" y="4638"/>
                  </a:cubicBezTo>
                  <a:cubicBezTo>
                    <a:pt x="41142" y="2377"/>
                    <a:pt x="38497" y="436"/>
                    <a:pt x="35829" y="83"/>
                  </a:cubicBezTo>
                  <a:cubicBezTo>
                    <a:pt x="35406" y="27"/>
                    <a:pt x="34984" y="1"/>
                    <a:pt x="3456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56"/>
            <p:cNvSpPr/>
            <p:nvPr/>
          </p:nvSpPr>
          <p:spPr>
            <a:xfrm>
              <a:off x="1957025" y="2973425"/>
              <a:ext cx="286575" cy="694300"/>
            </a:xfrm>
            <a:custGeom>
              <a:rect b="b" l="l" r="r" t="t"/>
              <a:pathLst>
                <a:path extrusionOk="0" h="27772" w="11463">
                  <a:moveTo>
                    <a:pt x="3230" y="1"/>
                  </a:moveTo>
                  <a:cubicBezTo>
                    <a:pt x="2971" y="1"/>
                    <a:pt x="2712" y="86"/>
                    <a:pt x="2472" y="189"/>
                  </a:cubicBezTo>
                  <a:cubicBezTo>
                    <a:pt x="2132" y="336"/>
                    <a:pt x="1792" y="541"/>
                    <a:pt x="1631" y="873"/>
                  </a:cubicBezTo>
                  <a:cubicBezTo>
                    <a:pt x="1523" y="1096"/>
                    <a:pt x="1509" y="1353"/>
                    <a:pt x="1502" y="1601"/>
                  </a:cubicBezTo>
                  <a:cubicBezTo>
                    <a:pt x="1459" y="3012"/>
                    <a:pt x="1973" y="4446"/>
                    <a:pt x="1820" y="5801"/>
                  </a:cubicBezTo>
                  <a:cubicBezTo>
                    <a:pt x="1567" y="8052"/>
                    <a:pt x="0" y="9599"/>
                    <a:pt x="240" y="11928"/>
                  </a:cubicBezTo>
                  <a:cubicBezTo>
                    <a:pt x="338" y="12876"/>
                    <a:pt x="528" y="13825"/>
                    <a:pt x="430" y="14772"/>
                  </a:cubicBezTo>
                  <a:cubicBezTo>
                    <a:pt x="374" y="15314"/>
                    <a:pt x="225" y="15846"/>
                    <a:pt x="214" y="16390"/>
                  </a:cubicBezTo>
                  <a:cubicBezTo>
                    <a:pt x="183" y="17969"/>
                    <a:pt x="1188" y="18940"/>
                    <a:pt x="1774" y="20270"/>
                  </a:cubicBezTo>
                  <a:cubicBezTo>
                    <a:pt x="2035" y="20860"/>
                    <a:pt x="2441" y="21373"/>
                    <a:pt x="2842" y="21878"/>
                  </a:cubicBezTo>
                  <a:cubicBezTo>
                    <a:pt x="3493" y="22696"/>
                    <a:pt x="4143" y="23514"/>
                    <a:pt x="4794" y="24332"/>
                  </a:cubicBezTo>
                  <a:cubicBezTo>
                    <a:pt x="5674" y="25439"/>
                    <a:pt x="7017" y="27627"/>
                    <a:pt x="8579" y="27764"/>
                  </a:cubicBezTo>
                  <a:cubicBezTo>
                    <a:pt x="8634" y="27769"/>
                    <a:pt x="8690" y="27771"/>
                    <a:pt x="8745" y="27771"/>
                  </a:cubicBezTo>
                  <a:cubicBezTo>
                    <a:pt x="10082" y="27771"/>
                    <a:pt x="11462" y="26409"/>
                    <a:pt x="11305" y="25078"/>
                  </a:cubicBezTo>
                  <a:cubicBezTo>
                    <a:pt x="11051" y="22913"/>
                    <a:pt x="8769" y="21297"/>
                    <a:pt x="7436" y="19775"/>
                  </a:cubicBezTo>
                  <a:cubicBezTo>
                    <a:pt x="6496" y="18704"/>
                    <a:pt x="5846" y="17387"/>
                    <a:pt x="5169" y="16123"/>
                  </a:cubicBezTo>
                  <a:cubicBezTo>
                    <a:pt x="5056" y="15914"/>
                    <a:pt x="4943" y="15707"/>
                    <a:pt x="4829" y="15503"/>
                  </a:cubicBezTo>
                  <a:cubicBezTo>
                    <a:pt x="4721" y="15311"/>
                    <a:pt x="4612" y="15116"/>
                    <a:pt x="4547" y="14906"/>
                  </a:cubicBezTo>
                  <a:cubicBezTo>
                    <a:pt x="4463" y="14632"/>
                    <a:pt x="4456" y="14343"/>
                    <a:pt x="4449" y="14057"/>
                  </a:cubicBezTo>
                  <a:lnTo>
                    <a:pt x="4370" y="10716"/>
                  </a:lnTo>
                  <a:cubicBezTo>
                    <a:pt x="4342" y="9543"/>
                    <a:pt x="4313" y="8359"/>
                    <a:pt x="4032" y="7220"/>
                  </a:cubicBezTo>
                  <a:cubicBezTo>
                    <a:pt x="3932" y="6811"/>
                    <a:pt x="3798" y="6387"/>
                    <a:pt x="3894" y="5977"/>
                  </a:cubicBezTo>
                  <a:cubicBezTo>
                    <a:pt x="4149" y="4905"/>
                    <a:pt x="4615" y="4535"/>
                    <a:pt x="4241" y="3387"/>
                  </a:cubicBezTo>
                  <a:cubicBezTo>
                    <a:pt x="4166" y="3156"/>
                    <a:pt x="4092" y="2920"/>
                    <a:pt x="4095" y="2677"/>
                  </a:cubicBezTo>
                  <a:cubicBezTo>
                    <a:pt x="4104" y="1993"/>
                    <a:pt x="4716" y="1871"/>
                    <a:pt x="4574" y="1202"/>
                  </a:cubicBezTo>
                  <a:cubicBezTo>
                    <a:pt x="4463" y="675"/>
                    <a:pt x="3941" y="99"/>
                    <a:pt x="3403" y="14"/>
                  </a:cubicBezTo>
                  <a:cubicBezTo>
                    <a:pt x="3345" y="5"/>
                    <a:pt x="3287" y="1"/>
                    <a:pt x="32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56"/>
            <p:cNvSpPr/>
            <p:nvPr/>
          </p:nvSpPr>
          <p:spPr>
            <a:xfrm>
              <a:off x="2765250" y="3720500"/>
              <a:ext cx="689025" cy="171375"/>
            </a:xfrm>
            <a:custGeom>
              <a:rect b="b" l="l" r="r" t="t"/>
              <a:pathLst>
                <a:path extrusionOk="0" h="6855" w="27561">
                  <a:moveTo>
                    <a:pt x="16564" y="0"/>
                  </a:moveTo>
                  <a:cubicBezTo>
                    <a:pt x="14580" y="0"/>
                    <a:pt x="12601" y="216"/>
                    <a:pt x="10662" y="644"/>
                  </a:cubicBezTo>
                  <a:cubicBezTo>
                    <a:pt x="10075" y="773"/>
                    <a:pt x="9484" y="924"/>
                    <a:pt x="8884" y="924"/>
                  </a:cubicBezTo>
                  <a:cubicBezTo>
                    <a:pt x="8866" y="924"/>
                    <a:pt x="8847" y="924"/>
                    <a:pt x="8829" y="924"/>
                  </a:cubicBezTo>
                  <a:cubicBezTo>
                    <a:pt x="8014" y="912"/>
                    <a:pt x="7232" y="617"/>
                    <a:pt x="6431" y="470"/>
                  </a:cubicBezTo>
                  <a:cubicBezTo>
                    <a:pt x="6054" y="401"/>
                    <a:pt x="5690" y="368"/>
                    <a:pt x="5335" y="368"/>
                  </a:cubicBezTo>
                  <a:cubicBezTo>
                    <a:pt x="3738" y="368"/>
                    <a:pt x="2355" y="1035"/>
                    <a:pt x="1028" y="2069"/>
                  </a:cubicBezTo>
                  <a:cubicBezTo>
                    <a:pt x="516" y="2466"/>
                    <a:pt x="1" y="3021"/>
                    <a:pt x="89" y="3662"/>
                  </a:cubicBezTo>
                  <a:cubicBezTo>
                    <a:pt x="143" y="4045"/>
                    <a:pt x="403" y="4362"/>
                    <a:pt x="669" y="4642"/>
                  </a:cubicBezTo>
                  <a:cubicBezTo>
                    <a:pt x="1910" y="5945"/>
                    <a:pt x="3353" y="6855"/>
                    <a:pt x="4969" y="6855"/>
                  </a:cubicBezTo>
                  <a:cubicBezTo>
                    <a:pt x="5609" y="6855"/>
                    <a:pt x="6275" y="6712"/>
                    <a:pt x="6967" y="6395"/>
                  </a:cubicBezTo>
                  <a:cubicBezTo>
                    <a:pt x="8151" y="5854"/>
                    <a:pt x="9494" y="5962"/>
                    <a:pt x="10779" y="5827"/>
                  </a:cubicBezTo>
                  <a:cubicBezTo>
                    <a:pt x="12242" y="5674"/>
                    <a:pt x="13705" y="5422"/>
                    <a:pt x="15089" y="4909"/>
                  </a:cubicBezTo>
                  <a:cubicBezTo>
                    <a:pt x="16275" y="4467"/>
                    <a:pt x="17396" y="3837"/>
                    <a:pt x="18624" y="3510"/>
                  </a:cubicBezTo>
                  <a:cubicBezTo>
                    <a:pt x="19325" y="3323"/>
                    <a:pt x="20184" y="3120"/>
                    <a:pt x="20981" y="3120"/>
                  </a:cubicBezTo>
                  <a:cubicBezTo>
                    <a:pt x="21303" y="3120"/>
                    <a:pt x="21614" y="3153"/>
                    <a:pt x="21901" y="3234"/>
                  </a:cubicBezTo>
                  <a:cubicBezTo>
                    <a:pt x="22519" y="3408"/>
                    <a:pt x="23078" y="3786"/>
                    <a:pt x="23504" y="4452"/>
                  </a:cubicBezTo>
                  <a:cubicBezTo>
                    <a:pt x="23837" y="4973"/>
                    <a:pt x="24261" y="5428"/>
                    <a:pt x="24755" y="5797"/>
                  </a:cubicBezTo>
                  <a:cubicBezTo>
                    <a:pt x="24820" y="5845"/>
                    <a:pt x="24869" y="5866"/>
                    <a:pt x="24906" y="5866"/>
                  </a:cubicBezTo>
                  <a:cubicBezTo>
                    <a:pt x="25166" y="5866"/>
                    <a:pt x="24803" y="4810"/>
                    <a:pt x="24761" y="4677"/>
                  </a:cubicBezTo>
                  <a:lnTo>
                    <a:pt x="24761" y="4677"/>
                  </a:lnTo>
                  <a:cubicBezTo>
                    <a:pt x="24844" y="4933"/>
                    <a:pt x="26241" y="5115"/>
                    <a:pt x="26670" y="5115"/>
                  </a:cubicBezTo>
                  <a:cubicBezTo>
                    <a:pt x="26699" y="5115"/>
                    <a:pt x="26724" y="5114"/>
                    <a:pt x="26743" y="5113"/>
                  </a:cubicBezTo>
                  <a:cubicBezTo>
                    <a:pt x="27058" y="5085"/>
                    <a:pt x="27381" y="4911"/>
                    <a:pt x="27496" y="4617"/>
                  </a:cubicBezTo>
                  <a:cubicBezTo>
                    <a:pt x="27560" y="4456"/>
                    <a:pt x="27557" y="4273"/>
                    <a:pt x="27514" y="4104"/>
                  </a:cubicBezTo>
                  <a:cubicBezTo>
                    <a:pt x="27240" y="3145"/>
                    <a:pt x="25881" y="2532"/>
                    <a:pt x="25163" y="1923"/>
                  </a:cubicBezTo>
                  <a:cubicBezTo>
                    <a:pt x="24586" y="1433"/>
                    <a:pt x="23985" y="930"/>
                    <a:pt x="23261" y="709"/>
                  </a:cubicBezTo>
                  <a:cubicBezTo>
                    <a:pt x="22441" y="457"/>
                    <a:pt x="21520" y="506"/>
                    <a:pt x="20692" y="331"/>
                  </a:cubicBezTo>
                  <a:cubicBezTo>
                    <a:pt x="19606" y="102"/>
                    <a:pt x="18463" y="44"/>
                    <a:pt x="17356" y="12"/>
                  </a:cubicBezTo>
                  <a:cubicBezTo>
                    <a:pt x="17092" y="4"/>
                    <a:pt x="16828" y="0"/>
                    <a:pt x="1656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56"/>
            <p:cNvSpPr/>
            <p:nvPr/>
          </p:nvSpPr>
          <p:spPr>
            <a:xfrm>
              <a:off x="2027800" y="3451975"/>
              <a:ext cx="405375" cy="482400"/>
            </a:xfrm>
            <a:custGeom>
              <a:rect b="b" l="l" r="r" t="t"/>
              <a:pathLst>
                <a:path extrusionOk="0" h="19296" w="16215">
                  <a:moveTo>
                    <a:pt x="4275" y="1"/>
                  </a:moveTo>
                  <a:cubicBezTo>
                    <a:pt x="3443" y="913"/>
                    <a:pt x="2219" y="1619"/>
                    <a:pt x="1224" y="2334"/>
                  </a:cubicBezTo>
                  <a:cubicBezTo>
                    <a:pt x="968" y="2518"/>
                    <a:pt x="663" y="2683"/>
                    <a:pt x="430" y="2894"/>
                  </a:cubicBezTo>
                  <a:cubicBezTo>
                    <a:pt x="1" y="3284"/>
                    <a:pt x="29" y="3253"/>
                    <a:pt x="337" y="3852"/>
                  </a:cubicBezTo>
                  <a:cubicBezTo>
                    <a:pt x="937" y="5025"/>
                    <a:pt x="1563" y="6185"/>
                    <a:pt x="2176" y="7351"/>
                  </a:cubicBezTo>
                  <a:cubicBezTo>
                    <a:pt x="2582" y="8120"/>
                    <a:pt x="2988" y="8894"/>
                    <a:pt x="3260" y="9721"/>
                  </a:cubicBezTo>
                  <a:cubicBezTo>
                    <a:pt x="3412" y="10182"/>
                    <a:pt x="3523" y="10661"/>
                    <a:pt x="3739" y="11095"/>
                  </a:cubicBezTo>
                  <a:cubicBezTo>
                    <a:pt x="3946" y="11513"/>
                    <a:pt x="4243" y="11878"/>
                    <a:pt x="4552" y="12228"/>
                  </a:cubicBezTo>
                  <a:cubicBezTo>
                    <a:pt x="6253" y="14162"/>
                    <a:pt x="8341" y="15758"/>
                    <a:pt x="9823" y="17866"/>
                  </a:cubicBezTo>
                  <a:cubicBezTo>
                    <a:pt x="10294" y="18536"/>
                    <a:pt x="10805" y="19295"/>
                    <a:pt x="11702" y="19295"/>
                  </a:cubicBezTo>
                  <a:cubicBezTo>
                    <a:pt x="11713" y="19295"/>
                    <a:pt x="11723" y="19295"/>
                    <a:pt x="11734" y="19295"/>
                  </a:cubicBezTo>
                  <a:cubicBezTo>
                    <a:pt x="12564" y="19278"/>
                    <a:pt x="13216" y="18452"/>
                    <a:pt x="13879" y="18006"/>
                  </a:cubicBezTo>
                  <a:cubicBezTo>
                    <a:pt x="14401" y="17653"/>
                    <a:pt x="15149" y="17408"/>
                    <a:pt x="15616" y="17036"/>
                  </a:cubicBezTo>
                  <a:cubicBezTo>
                    <a:pt x="16103" y="16645"/>
                    <a:pt x="16140" y="15852"/>
                    <a:pt x="16161" y="15275"/>
                  </a:cubicBezTo>
                  <a:cubicBezTo>
                    <a:pt x="16214" y="13977"/>
                    <a:pt x="15877" y="12458"/>
                    <a:pt x="15114" y="11389"/>
                  </a:cubicBezTo>
                  <a:cubicBezTo>
                    <a:pt x="14797" y="10945"/>
                    <a:pt x="14376" y="10684"/>
                    <a:pt x="14008" y="10314"/>
                  </a:cubicBezTo>
                  <a:cubicBezTo>
                    <a:pt x="13429" y="9734"/>
                    <a:pt x="13031" y="9112"/>
                    <a:pt x="12352" y="8632"/>
                  </a:cubicBezTo>
                  <a:cubicBezTo>
                    <a:pt x="11402" y="7959"/>
                    <a:pt x="11023" y="7238"/>
                    <a:pt x="10416" y="6266"/>
                  </a:cubicBezTo>
                  <a:cubicBezTo>
                    <a:pt x="9986" y="5577"/>
                    <a:pt x="9400" y="5002"/>
                    <a:pt x="8819" y="4434"/>
                  </a:cubicBezTo>
                  <a:cubicBezTo>
                    <a:pt x="8117" y="3746"/>
                    <a:pt x="7426" y="3032"/>
                    <a:pt x="6725" y="2326"/>
                  </a:cubicBezTo>
                  <a:cubicBezTo>
                    <a:pt x="5929" y="1523"/>
                    <a:pt x="5123" y="731"/>
                    <a:pt x="427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56"/>
            <p:cNvSpPr/>
            <p:nvPr/>
          </p:nvSpPr>
          <p:spPr>
            <a:xfrm>
              <a:off x="2312325" y="3358425"/>
              <a:ext cx="190850" cy="376350"/>
            </a:xfrm>
            <a:custGeom>
              <a:rect b="b" l="l" r="r" t="t"/>
              <a:pathLst>
                <a:path extrusionOk="0" h="15054" w="7634">
                  <a:moveTo>
                    <a:pt x="2673" y="1"/>
                  </a:moveTo>
                  <a:cubicBezTo>
                    <a:pt x="877" y="1"/>
                    <a:pt x="258" y="2229"/>
                    <a:pt x="111" y="3636"/>
                  </a:cubicBezTo>
                  <a:cubicBezTo>
                    <a:pt x="38" y="4328"/>
                    <a:pt x="1" y="5036"/>
                    <a:pt x="162" y="5713"/>
                  </a:cubicBezTo>
                  <a:cubicBezTo>
                    <a:pt x="324" y="6390"/>
                    <a:pt x="710" y="7040"/>
                    <a:pt x="1316" y="7383"/>
                  </a:cubicBezTo>
                  <a:cubicBezTo>
                    <a:pt x="2077" y="7812"/>
                    <a:pt x="2179" y="8168"/>
                    <a:pt x="2096" y="9059"/>
                  </a:cubicBezTo>
                  <a:cubicBezTo>
                    <a:pt x="2008" y="9989"/>
                    <a:pt x="1921" y="10918"/>
                    <a:pt x="1833" y="11847"/>
                  </a:cubicBezTo>
                  <a:cubicBezTo>
                    <a:pt x="1780" y="12412"/>
                    <a:pt x="1727" y="12989"/>
                    <a:pt x="1848" y="13544"/>
                  </a:cubicBezTo>
                  <a:cubicBezTo>
                    <a:pt x="2083" y="14613"/>
                    <a:pt x="2855" y="15054"/>
                    <a:pt x="3708" y="15054"/>
                  </a:cubicBezTo>
                  <a:cubicBezTo>
                    <a:pt x="4831" y="15054"/>
                    <a:pt x="6096" y="14291"/>
                    <a:pt x="6466" y="13193"/>
                  </a:cubicBezTo>
                  <a:cubicBezTo>
                    <a:pt x="6706" y="12485"/>
                    <a:pt x="6645" y="11713"/>
                    <a:pt x="6549" y="10971"/>
                  </a:cubicBezTo>
                  <a:cubicBezTo>
                    <a:pt x="6461" y="10288"/>
                    <a:pt x="6345" y="9608"/>
                    <a:pt x="6202" y="8933"/>
                  </a:cubicBezTo>
                  <a:cubicBezTo>
                    <a:pt x="6110" y="8502"/>
                    <a:pt x="6048" y="8070"/>
                    <a:pt x="5997" y="7635"/>
                  </a:cubicBezTo>
                  <a:cubicBezTo>
                    <a:pt x="5963" y="7364"/>
                    <a:pt x="5935" y="7093"/>
                    <a:pt x="5906" y="6820"/>
                  </a:cubicBezTo>
                  <a:cubicBezTo>
                    <a:pt x="5879" y="6575"/>
                    <a:pt x="5852" y="6328"/>
                    <a:pt x="5874" y="6084"/>
                  </a:cubicBezTo>
                  <a:cubicBezTo>
                    <a:pt x="5891" y="5903"/>
                    <a:pt x="5934" y="5727"/>
                    <a:pt x="5979" y="5553"/>
                  </a:cubicBezTo>
                  <a:cubicBezTo>
                    <a:pt x="6212" y="4669"/>
                    <a:pt x="6538" y="3811"/>
                    <a:pt x="6949" y="2995"/>
                  </a:cubicBezTo>
                  <a:cubicBezTo>
                    <a:pt x="7470" y="1963"/>
                    <a:pt x="7634" y="687"/>
                    <a:pt x="6222" y="428"/>
                  </a:cubicBezTo>
                  <a:cubicBezTo>
                    <a:pt x="5663" y="325"/>
                    <a:pt x="5087" y="398"/>
                    <a:pt x="4523" y="328"/>
                  </a:cubicBezTo>
                  <a:cubicBezTo>
                    <a:pt x="3917" y="252"/>
                    <a:pt x="3335" y="16"/>
                    <a:pt x="2726" y="1"/>
                  </a:cubicBezTo>
                  <a:cubicBezTo>
                    <a:pt x="2708" y="1"/>
                    <a:pt x="2690" y="1"/>
                    <a:pt x="267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56"/>
            <p:cNvSpPr/>
            <p:nvPr/>
          </p:nvSpPr>
          <p:spPr>
            <a:xfrm>
              <a:off x="2254875" y="3638875"/>
              <a:ext cx="471925" cy="498300"/>
            </a:xfrm>
            <a:custGeom>
              <a:rect b="b" l="l" r="r" t="t"/>
              <a:pathLst>
                <a:path extrusionOk="0" h="19932" w="18877">
                  <a:moveTo>
                    <a:pt x="8890" y="1"/>
                  </a:moveTo>
                  <a:cubicBezTo>
                    <a:pt x="8380" y="1039"/>
                    <a:pt x="7319" y="1311"/>
                    <a:pt x="6263" y="1311"/>
                  </a:cubicBezTo>
                  <a:cubicBezTo>
                    <a:pt x="6000" y="1311"/>
                    <a:pt x="5737" y="1294"/>
                    <a:pt x="5482" y="1268"/>
                  </a:cubicBezTo>
                  <a:cubicBezTo>
                    <a:pt x="4687" y="1185"/>
                    <a:pt x="3948" y="1008"/>
                    <a:pt x="3236" y="1008"/>
                  </a:cubicBezTo>
                  <a:cubicBezTo>
                    <a:pt x="2536" y="1008"/>
                    <a:pt x="1862" y="1179"/>
                    <a:pt x="1187" y="1779"/>
                  </a:cubicBezTo>
                  <a:cubicBezTo>
                    <a:pt x="440" y="2441"/>
                    <a:pt x="171" y="3488"/>
                    <a:pt x="76" y="4481"/>
                  </a:cubicBezTo>
                  <a:cubicBezTo>
                    <a:pt x="0" y="5270"/>
                    <a:pt x="11" y="6063"/>
                    <a:pt x="23" y="6856"/>
                  </a:cubicBezTo>
                  <a:cubicBezTo>
                    <a:pt x="28" y="7271"/>
                    <a:pt x="33" y="7691"/>
                    <a:pt x="120" y="8097"/>
                  </a:cubicBezTo>
                  <a:cubicBezTo>
                    <a:pt x="232" y="8623"/>
                    <a:pt x="474" y="9111"/>
                    <a:pt x="689" y="9605"/>
                  </a:cubicBezTo>
                  <a:cubicBezTo>
                    <a:pt x="1923" y="12435"/>
                    <a:pt x="2296" y="15550"/>
                    <a:pt x="2853" y="18588"/>
                  </a:cubicBezTo>
                  <a:cubicBezTo>
                    <a:pt x="2955" y="19147"/>
                    <a:pt x="3525" y="19171"/>
                    <a:pt x="4050" y="19171"/>
                  </a:cubicBezTo>
                  <a:cubicBezTo>
                    <a:pt x="4098" y="19171"/>
                    <a:pt x="4145" y="19170"/>
                    <a:pt x="4191" y="19170"/>
                  </a:cubicBezTo>
                  <a:cubicBezTo>
                    <a:pt x="4305" y="19170"/>
                    <a:pt x="4415" y="19172"/>
                    <a:pt x="4515" y="19180"/>
                  </a:cubicBezTo>
                  <a:cubicBezTo>
                    <a:pt x="5344" y="19246"/>
                    <a:pt x="6166" y="19338"/>
                    <a:pt x="6945" y="19648"/>
                  </a:cubicBezTo>
                  <a:cubicBezTo>
                    <a:pt x="7466" y="19856"/>
                    <a:pt x="8003" y="19931"/>
                    <a:pt x="8549" y="19931"/>
                  </a:cubicBezTo>
                  <a:cubicBezTo>
                    <a:pt x="9255" y="19931"/>
                    <a:pt x="9974" y="19806"/>
                    <a:pt x="10685" y="19682"/>
                  </a:cubicBezTo>
                  <a:cubicBezTo>
                    <a:pt x="12871" y="19301"/>
                    <a:pt x="15081" y="18914"/>
                    <a:pt x="17122" y="18041"/>
                  </a:cubicBezTo>
                  <a:cubicBezTo>
                    <a:pt x="17503" y="17879"/>
                    <a:pt x="18618" y="17662"/>
                    <a:pt x="18744" y="17219"/>
                  </a:cubicBezTo>
                  <a:cubicBezTo>
                    <a:pt x="18877" y="16752"/>
                    <a:pt x="18088" y="15767"/>
                    <a:pt x="17880" y="15359"/>
                  </a:cubicBezTo>
                  <a:cubicBezTo>
                    <a:pt x="17230" y="14086"/>
                    <a:pt x="16634" y="12787"/>
                    <a:pt x="16093" y="11463"/>
                  </a:cubicBezTo>
                  <a:cubicBezTo>
                    <a:pt x="15447" y="9880"/>
                    <a:pt x="14451" y="8050"/>
                    <a:pt x="14620" y="6302"/>
                  </a:cubicBezTo>
                  <a:cubicBezTo>
                    <a:pt x="14672" y="5773"/>
                    <a:pt x="14827" y="5255"/>
                    <a:pt x="14845" y="4724"/>
                  </a:cubicBezTo>
                  <a:cubicBezTo>
                    <a:pt x="14885" y="3434"/>
                    <a:pt x="13907" y="1583"/>
                    <a:pt x="13044" y="647"/>
                  </a:cubicBezTo>
                  <a:cubicBezTo>
                    <a:pt x="12621" y="188"/>
                    <a:pt x="12077" y="81"/>
                    <a:pt x="11493" y="81"/>
                  </a:cubicBezTo>
                  <a:cubicBezTo>
                    <a:pt x="10978" y="81"/>
                    <a:pt x="10430" y="164"/>
                    <a:pt x="9905" y="164"/>
                  </a:cubicBezTo>
                  <a:cubicBezTo>
                    <a:pt x="9551" y="164"/>
                    <a:pt x="9208" y="127"/>
                    <a:pt x="889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56"/>
            <p:cNvSpPr/>
            <p:nvPr/>
          </p:nvSpPr>
          <p:spPr>
            <a:xfrm>
              <a:off x="2492675" y="3636200"/>
              <a:ext cx="504225" cy="258700"/>
            </a:xfrm>
            <a:custGeom>
              <a:rect b="b" l="l" r="r" t="t"/>
              <a:pathLst>
                <a:path extrusionOk="0" h="10348" w="20169">
                  <a:moveTo>
                    <a:pt x="4688" y="0"/>
                  </a:moveTo>
                  <a:cubicBezTo>
                    <a:pt x="4070" y="0"/>
                    <a:pt x="3468" y="52"/>
                    <a:pt x="2914" y="169"/>
                  </a:cubicBezTo>
                  <a:cubicBezTo>
                    <a:pt x="1295" y="511"/>
                    <a:pt x="76" y="1410"/>
                    <a:pt x="0" y="3215"/>
                  </a:cubicBezTo>
                  <a:cubicBezTo>
                    <a:pt x="0" y="4139"/>
                    <a:pt x="134" y="4648"/>
                    <a:pt x="627" y="5419"/>
                  </a:cubicBezTo>
                  <a:cubicBezTo>
                    <a:pt x="1174" y="6272"/>
                    <a:pt x="1730" y="7137"/>
                    <a:pt x="2493" y="7803"/>
                  </a:cubicBezTo>
                  <a:cubicBezTo>
                    <a:pt x="3464" y="8653"/>
                    <a:pt x="4750" y="9133"/>
                    <a:pt x="6040" y="9133"/>
                  </a:cubicBezTo>
                  <a:cubicBezTo>
                    <a:pt x="6076" y="9133"/>
                    <a:pt x="6113" y="9133"/>
                    <a:pt x="6149" y="9132"/>
                  </a:cubicBezTo>
                  <a:cubicBezTo>
                    <a:pt x="6603" y="9123"/>
                    <a:pt x="7058" y="9056"/>
                    <a:pt x="7511" y="9056"/>
                  </a:cubicBezTo>
                  <a:cubicBezTo>
                    <a:pt x="7645" y="9056"/>
                    <a:pt x="7778" y="9061"/>
                    <a:pt x="7911" y="9076"/>
                  </a:cubicBezTo>
                  <a:cubicBezTo>
                    <a:pt x="8507" y="9142"/>
                    <a:pt x="9066" y="9387"/>
                    <a:pt x="9640" y="9560"/>
                  </a:cubicBezTo>
                  <a:cubicBezTo>
                    <a:pt x="11350" y="10076"/>
                    <a:pt x="13364" y="10347"/>
                    <a:pt x="15330" y="10347"/>
                  </a:cubicBezTo>
                  <a:cubicBezTo>
                    <a:pt x="16606" y="10347"/>
                    <a:pt x="17861" y="10233"/>
                    <a:pt x="19000" y="9998"/>
                  </a:cubicBezTo>
                  <a:cubicBezTo>
                    <a:pt x="19143" y="9968"/>
                    <a:pt x="19293" y="9933"/>
                    <a:pt x="19402" y="9836"/>
                  </a:cubicBezTo>
                  <a:cubicBezTo>
                    <a:pt x="19736" y="9542"/>
                    <a:pt x="19650" y="8361"/>
                    <a:pt x="19703" y="7911"/>
                  </a:cubicBezTo>
                  <a:cubicBezTo>
                    <a:pt x="19735" y="7638"/>
                    <a:pt x="20169" y="3992"/>
                    <a:pt x="20026" y="3987"/>
                  </a:cubicBezTo>
                  <a:cubicBezTo>
                    <a:pt x="18523" y="3933"/>
                    <a:pt x="17033" y="3693"/>
                    <a:pt x="15588" y="3275"/>
                  </a:cubicBezTo>
                  <a:cubicBezTo>
                    <a:pt x="15005" y="3106"/>
                    <a:pt x="14531" y="2745"/>
                    <a:pt x="13980" y="2553"/>
                  </a:cubicBezTo>
                  <a:cubicBezTo>
                    <a:pt x="13465" y="2373"/>
                    <a:pt x="12860" y="2410"/>
                    <a:pt x="12327" y="2215"/>
                  </a:cubicBezTo>
                  <a:cubicBezTo>
                    <a:pt x="11709" y="1990"/>
                    <a:pt x="11149" y="1630"/>
                    <a:pt x="10566" y="1322"/>
                  </a:cubicBezTo>
                  <a:cubicBezTo>
                    <a:pt x="9283" y="648"/>
                    <a:pt x="6879" y="0"/>
                    <a:pt x="468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56"/>
            <p:cNvSpPr/>
            <p:nvPr/>
          </p:nvSpPr>
          <p:spPr>
            <a:xfrm>
              <a:off x="2294875" y="3050425"/>
              <a:ext cx="555125" cy="446925"/>
            </a:xfrm>
            <a:custGeom>
              <a:rect b="b" l="l" r="r" t="t"/>
              <a:pathLst>
                <a:path extrusionOk="0" h="17877" w="22205">
                  <a:moveTo>
                    <a:pt x="17526" y="1"/>
                  </a:moveTo>
                  <a:cubicBezTo>
                    <a:pt x="16528" y="1"/>
                    <a:pt x="15531" y="361"/>
                    <a:pt x="14852" y="1085"/>
                  </a:cubicBezTo>
                  <a:cubicBezTo>
                    <a:pt x="14545" y="1413"/>
                    <a:pt x="14307" y="1805"/>
                    <a:pt x="13996" y="2129"/>
                  </a:cubicBezTo>
                  <a:cubicBezTo>
                    <a:pt x="13425" y="2722"/>
                    <a:pt x="12604" y="3060"/>
                    <a:pt x="11783" y="3060"/>
                  </a:cubicBezTo>
                  <a:cubicBezTo>
                    <a:pt x="11612" y="3060"/>
                    <a:pt x="11442" y="3046"/>
                    <a:pt x="11273" y="3016"/>
                  </a:cubicBezTo>
                  <a:cubicBezTo>
                    <a:pt x="10906" y="2951"/>
                    <a:pt x="10551" y="2817"/>
                    <a:pt x="10180" y="2783"/>
                  </a:cubicBezTo>
                  <a:cubicBezTo>
                    <a:pt x="10130" y="2778"/>
                    <a:pt x="10079" y="2776"/>
                    <a:pt x="10029" y="2776"/>
                  </a:cubicBezTo>
                  <a:cubicBezTo>
                    <a:pt x="9701" y="2776"/>
                    <a:pt x="9366" y="2875"/>
                    <a:pt x="9165" y="3128"/>
                  </a:cubicBezTo>
                  <a:cubicBezTo>
                    <a:pt x="8957" y="3391"/>
                    <a:pt x="8934" y="3762"/>
                    <a:pt x="8732" y="4029"/>
                  </a:cubicBezTo>
                  <a:cubicBezTo>
                    <a:pt x="8493" y="4345"/>
                    <a:pt x="8120" y="4413"/>
                    <a:pt x="7712" y="4413"/>
                  </a:cubicBezTo>
                  <a:cubicBezTo>
                    <a:pt x="7405" y="4413"/>
                    <a:pt x="7077" y="4375"/>
                    <a:pt x="6770" y="4375"/>
                  </a:cubicBezTo>
                  <a:cubicBezTo>
                    <a:pt x="6718" y="4375"/>
                    <a:pt x="6666" y="4376"/>
                    <a:pt x="6615" y="4378"/>
                  </a:cubicBezTo>
                  <a:cubicBezTo>
                    <a:pt x="5832" y="4419"/>
                    <a:pt x="5090" y="4926"/>
                    <a:pt x="4770" y="5643"/>
                  </a:cubicBezTo>
                  <a:cubicBezTo>
                    <a:pt x="4480" y="6287"/>
                    <a:pt x="4479" y="7116"/>
                    <a:pt x="3920" y="7547"/>
                  </a:cubicBezTo>
                  <a:cubicBezTo>
                    <a:pt x="3402" y="7947"/>
                    <a:pt x="2614" y="7939"/>
                    <a:pt x="2185" y="8484"/>
                  </a:cubicBezTo>
                  <a:cubicBezTo>
                    <a:pt x="1693" y="9110"/>
                    <a:pt x="1591" y="10309"/>
                    <a:pt x="1512" y="11072"/>
                  </a:cubicBezTo>
                  <a:cubicBezTo>
                    <a:pt x="1418" y="11989"/>
                    <a:pt x="1017" y="11989"/>
                    <a:pt x="498" y="12591"/>
                  </a:cubicBezTo>
                  <a:cubicBezTo>
                    <a:pt x="113" y="13037"/>
                    <a:pt x="0" y="13821"/>
                    <a:pt x="466" y="14266"/>
                  </a:cubicBezTo>
                  <a:cubicBezTo>
                    <a:pt x="738" y="14527"/>
                    <a:pt x="1114" y="14634"/>
                    <a:pt x="1496" y="14634"/>
                  </a:cubicBezTo>
                  <a:cubicBezTo>
                    <a:pt x="1688" y="14634"/>
                    <a:pt x="1883" y="14607"/>
                    <a:pt x="2067" y="14558"/>
                  </a:cubicBezTo>
                  <a:cubicBezTo>
                    <a:pt x="2615" y="14414"/>
                    <a:pt x="3105" y="14110"/>
                    <a:pt x="3620" y="13872"/>
                  </a:cubicBezTo>
                  <a:cubicBezTo>
                    <a:pt x="3737" y="13818"/>
                    <a:pt x="3871" y="13768"/>
                    <a:pt x="3997" y="13768"/>
                  </a:cubicBezTo>
                  <a:cubicBezTo>
                    <a:pt x="4068" y="13768"/>
                    <a:pt x="4136" y="13783"/>
                    <a:pt x="4197" y="13823"/>
                  </a:cubicBezTo>
                  <a:cubicBezTo>
                    <a:pt x="4401" y="13957"/>
                    <a:pt x="4389" y="14267"/>
                    <a:pt x="4541" y="14457"/>
                  </a:cubicBezTo>
                  <a:cubicBezTo>
                    <a:pt x="4646" y="14587"/>
                    <a:pt x="4808" y="14638"/>
                    <a:pt x="4978" y="14638"/>
                  </a:cubicBezTo>
                  <a:cubicBezTo>
                    <a:pt x="5087" y="14638"/>
                    <a:pt x="5200" y="14617"/>
                    <a:pt x="5302" y="14581"/>
                  </a:cubicBezTo>
                  <a:cubicBezTo>
                    <a:pt x="5561" y="14493"/>
                    <a:pt x="5797" y="14335"/>
                    <a:pt x="6068" y="14289"/>
                  </a:cubicBezTo>
                  <a:cubicBezTo>
                    <a:pt x="6104" y="14283"/>
                    <a:pt x="6141" y="14280"/>
                    <a:pt x="6178" y="14280"/>
                  </a:cubicBezTo>
                  <a:cubicBezTo>
                    <a:pt x="6422" y="14280"/>
                    <a:pt x="6678" y="14405"/>
                    <a:pt x="6720" y="14638"/>
                  </a:cubicBezTo>
                  <a:cubicBezTo>
                    <a:pt x="6780" y="14959"/>
                    <a:pt x="6423" y="15191"/>
                    <a:pt x="6285" y="15488"/>
                  </a:cubicBezTo>
                  <a:cubicBezTo>
                    <a:pt x="6130" y="15829"/>
                    <a:pt x="6276" y="16225"/>
                    <a:pt x="6423" y="16570"/>
                  </a:cubicBezTo>
                  <a:cubicBezTo>
                    <a:pt x="6622" y="17038"/>
                    <a:pt x="6828" y="17399"/>
                    <a:pt x="6603" y="17876"/>
                  </a:cubicBezTo>
                  <a:cubicBezTo>
                    <a:pt x="7176" y="17839"/>
                    <a:pt x="7559" y="17403"/>
                    <a:pt x="7956" y="17040"/>
                  </a:cubicBezTo>
                  <a:cubicBezTo>
                    <a:pt x="8364" y="16660"/>
                    <a:pt x="8803" y="16315"/>
                    <a:pt x="9268" y="16008"/>
                  </a:cubicBezTo>
                  <a:cubicBezTo>
                    <a:pt x="9876" y="15608"/>
                    <a:pt x="10711" y="15829"/>
                    <a:pt x="11228" y="15342"/>
                  </a:cubicBezTo>
                  <a:cubicBezTo>
                    <a:pt x="11386" y="15192"/>
                    <a:pt x="11480" y="14990"/>
                    <a:pt x="11595" y="14807"/>
                  </a:cubicBezTo>
                  <a:cubicBezTo>
                    <a:pt x="12128" y="13946"/>
                    <a:pt x="13092" y="13465"/>
                    <a:pt x="14015" y="13125"/>
                  </a:cubicBezTo>
                  <a:cubicBezTo>
                    <a:pt x="14054" y="13110"/>
                    <a:pt x="14094" y="13096"/>
                    <a:pt x="14133" y="13081"/>
                  </a:cubicBezTo>
                  <a:cubicBezTo>
                    <a:pt x="14597" y="12915"/>
                    <a:pt x="14707" y="12958"/>
                    <a:pt x="14933" y="12493"/>
                  </a:cubicBezTo>
                  <a:cubicBezTo>
                    <a:pt x="15105" y="12142"/>
                    <a:pt x="15011" y="11678"/>
                    <a:pt x="15397" y="11441"/>
                  </a:cubicBezTo>
                  <a:cubicBezTo>
                    <a:pt x="15547" y="11348"/>
                    <a:pt x="15731" y="11332"/>
                    <a:pt x="15906" y="11312"/>
                  </a:cubicBezTo>
                  <a:cubicBezTo>
                    <a:pt x="16480" y="11246"/>
                    <a:pt x="17044" y="11116"/>
                    <a:pt x="17588" y="10922"/>
                  </a:cubicBezTo>
                  <a:cubicBezTo>
                    <a:pt x="17718" y="10876"/>
                    <a:pt x="17851" y="10824"/>
                    <a:pt x="17943" y="10722"/>
                  </a:cubicBezTo>
                  <a:cubicBezTo>
                    <a:pt x="18116" y="10531"/>
                    <a:pt x="18093" y="10239"/>
                    <a:pt x="18190" y="10001"/>
                  </a:cubicBezTo>
                  <a:cubicBezTo>
                    <a:pt x="18410" y="9463"/>
                    <a:pt x="19117" y="9388"/>
                    <a:pt x="19660" y="9182"/>
                  </a:cubicBezTo>
                  <a:cubicBezTo>
                    <a:pt x="20383" y="8908"/>
                    <a:pt x="20932" y="8285"/>
                    <a:pt x="21280" y="7593"/>
                  </a:cubicBezTo>
                  <a:cubicBezTo>
                    <a:pt x="21627" y="6901"/>
                    <a:pt x="21796" y="6136"/>
                    <a:pt x="21963" y="5380"/>
                  </a:cubicBezTo>
                  <a:cubicBezTo>
                    <a:pt x="22084" y="4831"/>
                    <a:pt x="22204" y="4264"/>
                    <a:pt x="22098" y="3713"/>
                  </a:cubicBezTo>
                  <a:cubicBezTo>
                    <a:pt x="21757" y="1956"/>
                    <a:pt x="20198" y="528"/>
                    <a:pt x="18488" y="115"/>
                  </a:cubicBezTo>
                  <a:cubicBezTo>
                    <a:pt x="18174" y="39"/>
                    <a:pt x="17850" y="1"/>
                    <a:pt x="1752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56"/>
            <p:cNvSpPr/>
            <p:nvPr/>
          </p:nvSpPr>
          <p:spPr>
            <a:xfrm>
              <a:off x="2394050" y="3484350"/>
              <a:ext cx="1000" cy="675"/>
            </a:xfrm>
            <a:custGeom>
              <a:rect b="b" l="l" r="r" t="t"/>
              <a:pathLst>
                <a:path extrusionOk="0" h="27" w="40">
                  <a:moveTo>
                    <a:pt x="26" y="0"/>
                  </a:moveTo>
                  <a:cubicBezTo>
                    <a:pt x="14" y="0"/>
                    <a:pt x="7" y="10"/>
                    <a:pt x="1" y="22"/>
                  </a:cubicBezTo>
                  <a:lnTo>
                    <a:pt x="25" y="25"/>
                  </a:lnTo>
                  <a:cubicBezTo>
                    <a:pt x="27" y="26"/>
                    <a:pt x="28" y="26"/>
                    <a:pt x="29" y="26"/>
                  </a:cubicBezTo>
                  <a:cubicBezTo>
                    <a:pt x="39" y="26"/>
                    <a:pt x="40" y="0"/>
                    <a:pt x="2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56"/>
            <p:cNvSpPr/>
            <p:nvPr/>
          </p:nvSpPr>
          <p:spPr>
            <a:xfrm>
              <a:off x="2462775" y="4049900"/>
              <a:ext cx="278000" cy="104650"/>
            </a:xfrm>
            <a:custGeom>
              <a:rect b="b" l="l" r="r" t="t"/>
              <a:pathLst>
                <a:path extrusionOk="0" h="4186" w="11120">
                  <a:moveTo>
                    <a:pt x="10595" y="0"/>
                  </a:moveTo>
                  <a:cubicBezTo>
                    <a:pt x="9223" y="638"/>
                    <a:pt x="7916" y="1430"/>
                    <a:pt x="6472" y="1930"/>
                  </a:cubicBezTo>
                  <a:cubicBezTo>
                    <a:pt x="4497" y="2613"/>
                    <a:pt x="2450" y="2630"/>
                    <a:pt x="462" y="3159"/>
                  </a:cubicBezTo>
                  <a:cubicBezTo>
                    <a:pt x="40" y="3270"/>
                    <a:pt x="1" y="3964"/>
                    <a:pt x="462" y="4052"/>
                  </a:cubicBezTo>
                  <a:cubicBezTo>
                    <a:pt x="937" y="4143"/>
                    <a:pt x="1454" y="4186"/>
                    <a:pt x="1998" y="4186"/>
                  </a:cubicBezTo>
                  <a:cubicBezTo>
                    <a:pt x="5008" y="4186"/>
                    <a:pt x="8858" y="2865"/>
                    <a:pt x="11119" y="877"/>
                  </a:cubicBezTo>
                  <a:cubicBezTo>
                    <a:pt x="10938" y="590"/>
                    <a:pt x="10758" y="300"/>
                    <a:pt x="1059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56"/>
            <p:cNvSpPr/>
            <p:nvPr/>
          </p:nvSpPr>
          <p:spPr>
            <a:xfrm>
              <a:off x="2211175" y="4687475"/>
              <a:ext cx="53650" cy="16225"/>
            </a:xfrm>
            <a:custGeom>
              <a:rect b="b" l="l" r="r" t="t"/>
              <a:pathLst>
                <a:path extrusionOk="0" fill="none" h="649" w="2146">
                  <a:moveTo>
                    <a:pt x="1" y="1"/>
                  </a:moveTo>
                  <a:cubicBezTo>
                    <a:pt x="212" y="373"/>
                    <a:pt x="626" y="622"/>
                    <a:pt x="1054" y="636"/>
                  </a:cubicBezTo>
                  <a:cubicBezTo>
                    <a:pt x="1482" y="649"/>
                    <a:pt x="1911" y="427"/>
                    <a:pt x="2146" y="69"/>
                  </a:cubicBezTo>
                </a:path>
              </a:pathLst>
            </a:custGeom>
            <a:noFill/>
            <a:ln cap="flat" cmpd="sng" w="150">
              <a:solidFill>
                <a:srgbClr val="0F0C0F"/>
              </a:solidFill>
              <a:prstDash val="solid"/>
              <a:miter lim="106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56"/>
            <p:cNvSpPr/>
            <p:nvPr/>
          </p:nvSpPr>
          <p:spPr>
            <a:xfrm>
              <a:off x="2311350" y="3637500"/>
              <a:ext cx="216525" cy="502425"/>
            </a:xfrm>
            <a:custGeom>
              <a:rect b="b" l="l" r="r" t="t"/>
              <a:pathLst>
                <a:path extrusionOk="0" h="20097" w="8661">
                  <a:moveTo>
                    <a:pt x="7473" y="0"/>
                  </a:moveTo>
                  <a:cubicBezTo>
                    <a:pt x="7005" y="1354"/>
                    <a:pt x="6854" y="2852"/>
                    <a:pt x="6519" y="4236"/>
                  </a:cubicBezTo>
                  <a:cubicBezTo>
                    <a:pt x="6093" y="5997"/>
                    <a:pt x="5569" y="7733"/>
                    <a:pt x="4949" y="9435"/>
                  </a:cubicBezTo>
                  <a:cubicBezTo>
                    <a:pt x="4266" y="11309"/>
                    <a:pt x="3453" y="13133"/>
                    <a:pt x="2516" y="14894"/>
                  </a:cubicBezTo>
                  <a:cubicBezTo>
                    <a:pt x="1784" y="16272"/>
                    <a:pt x="563" y="17654"/>
                    <a:pt x="114" y="19140"/>
                  </a:cubicBezTo>
                  <a:cubicBezTo>
                    <a:pt x="0" y="19520"/>
                    <a:pt x="254" y="19859"/>
                    <a:pt x="596" y="19988"/>
                  </a:cubicBezTo>
                  <a:lnTo>
                    <a:pt x="795" y="20062"/>
                  </a:lnTo>
                  <a:cubicBezTo>
                    <a:pt x="857" y="20086"/>
                    <a:pt x="916" y="20096"/>
                    <a:pt x="972" y="20096"/>
                  </a:cubicBezTo>
                  <a:cubicBezTo>
                    <a:pt x="1314" y="20096"/>
                    <a:pt x="1526" y="19697"/>
                    <a:pt x="1479" y="19377"/>
                  </a:cubicBezTo>
                  <a:cubicBezTo>
                    <a:pt x="1410" y="18901"/>
                    <a:pt x="2742" y="17308"/>
                    <a:pt x="3000" y="16855"/>
                  </a:cubicBezTo>
                  <a:cubicBezTo>
                    <a:pt x="3480" y="16016"/>
                    <a:pt x="3930" y="15162"/>
                    <a:pt x="4352" y="14293"/>
                  </a:cubicBezTo>
                  <a:cubicBezTo>
                    <a:pt x="5118" y="12720"/>
                    <a:pt x="5792" y="11104"/>
                    <a:pt x="6373" y="9454"/>
                  </a:cubicBezTo>
                  <a:cubicBezTo>
                    <a:pt x="7327" y="6745"/>
                    <a:pt x="8661" y="3059"/>
                    <a:pt x="8338" y="42"/>
                  </a:cubicBezTo>
                  <a:lnTo>
                    <a:pt x="8338" y="42"/>
                  </a:lnTo>
                  <a:cubicBezTo>
                    <a:pt x="8279" y="44"/>
                    <a:pt x="8220" y="45"/>
                    <a:pt x="8161" y="45"/>
                  </a:cubicBezTo>
                  <a:cubicBezTo>
                    <a:pt x="7932" y="45"/>
                    <a:pt x="7702" y="30"/>
                    <a:pt x="747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56"/>
            <p:cNvSpPr/>
            <p:nvPr/>
          </p:nvSpPr>
          <p:spPr>
            <a:xfrm>
              <a:off x="1671025" y="3801450"/>
              <a:ext cx="880375" cy="827025"/>
            </a:xfrm>
            <a:custGeom>
              <a:rect b="b" l="l" r="r" t="t"/>
              <a:pathLst>
                <a:path extrusionOk="0" h="33081" w="35215">
                  <a:moveTo>
                    <a:pt x="8842" y="0"/>
                  </a:moveTo>
                  <a:cubicBezTo>
                    <a:pt x="8453" y="764"/>
                    <a:pt x="6389" y="5482"/>
                    <a:pt x="6007" y="6249"/>
                  </a:cubicBezTo>
                  <a:cubicBezTo>
                    <a:pt x="2862" y="12756"/>
                    <a:pt x="1593" y="15814"/>
                    <a:pt x="1" y="22862"/>
                  </a:cubicBezTo>
                  <a:cubicBezTo>
                    <a:pt x="1938" y="23907"/>
                    <a:pt x="3746" y="25148"/>
                    <a:pt x="5526" y="26434"/>
                  </a:cubicBezTo>
                  <a:cubicBezTo>
                    <a:pt x="11291" y="29285"/>
                    <a:pt x="17518" y="31288"/>
                    <a:pt x="23718" y="33080"/>
                  </a:cubicBezTo>
                  <a:cubicBezTo>
                    <a:pt x="25671" y="30331"/>
                    <a:pt x="27471" y="27471"/>
                    <a:pt x="29228" y="24587"/>
                  </a:cubicBezTo>
                  <a:cubicBezTo>
                    <a:pt x="31102" y="21512"/>
                    <a:pt x="32994" y="18419"/>
                    <a:pt x="34667" y="15219"/>
                  </a:cubicBezTo>
                  <a:cubicBezTo>
                    <a:pt x="34848" y="14812"/>
                    <a:pt x="35031" y="14405"/>
                    <a:pt x="35215" y="13999"/>
                  </a:cubicBezTo>
                  <a:lnTo>
                    <a:pt x="35098" y="13903"/>
                  </a:lnTo>
                  <a:cubicBezTo>
                    <a:pt x="26558" y="8695"/>
                    <a:pt x="17916" y="4191"/>
                    <a:pt x="884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56"/>
            <p:cNvSpPr/>
            <p:nvPr/>
          </p:nvSpPr>
          <p:spPr>
            <a:xfrm>
              <a:off x="1878550" y="3787725"/>
              <a:ext cx="739925" cy="385775"/>
            </a:xfrm>
            <a:custGeom>
              <a:rect b="b" l="l" r="r" t="t"/>
              <a:pathLst>
                <a:path extrusionOk="0" h="15431" w="29597">
                  <a:moveTo>
                    <a:pt x="1976" y="0"/>
                  </a:moveTo>
                  <a:cubicBezTo>
                    <a:pt x="1701" y="0"/>
                    <a:pt x="1428" y="31"/>
                    <a:pt x="1169" y="121"/>
                  </a:cubicBezTo>
                  <a:cubicBezTo>
                    <a:pt x="408" y="386"/>
                    <a:pt x="0" y="1229"/>
                    <a:pt x="186" y="1995"/>
                  </a:cubicBezTo>
                  <a:cubicBezTo>
                    <a:pt x="362" y="2720"/>
                    <a:pt x="1046" y="3266"/>
                    <a:pt x="1681" y="3738"/>
                  </a:cubicBezTo>
                  <a:cubicBezTo>
                    <a:pt x="1889" y="3892"/>
                    <a:pt x="2090" y="4038"/>
                    <a:pt x="2268" y="4179"/>
                  </a:cubicBezTo>
                  <a:cubicBezTo>
                    <a:pt x="4108" y="5649"/>
                    <a:pt x="6068" y="6963"/>
                    <a:pt x="8099" y="8154"/>
                  </a:cubicBezTo>
                  <a:cubicBezTo>
                    <a:pt x="10670" y="9661"/>
                    <a:pt x="13353" y="10971"/>
                    <a:pt x="16082" y="12167"/>
                  </a:cubicBezTo>
                  <a:cubicBezTo>
                    <a:pt x="18667" y="13300"/>
                    <a:pt x="21325" y="14588"/>
                    <a:pt x="24075" y="15264"/>
                  </a:cubicBezTo>
                  <a:cubicBezTo>
                    <a:pt x="24440" y="15354"/>
                    <a:pt x="24819" y="15430"/>
                    <a:pt x="25193" y="15430"/>
                  </a:cubicBezTo>
                  <a:cubicBezTo>
                    <a:pt x="25410" y="15430"/>
                    <a:pt x="25625" y="15404"/>
                    <a:pt x="25834" y="15340"/>
                  </a:cubicBezTo>
                  <a:cubicBezTo>
                    <a:pt x="29597" y="14189"/>
                    <a:pt x="23004" y="10099"/>
                    <a:pt x="22036" y="9480"/>
                  </a:cubicBezTo>
                  <a:cubicBezTo>
                    <a:pt x="18919" y="7482"/>
                    <a:pt x="15738" y="5596"/>
                    <a:pt x="12491" y="3821"/>
                  </a:cubicBezTo>
                  <a:cubicBezTo>
                    <a:pt x="9412" y="2138"/>
                    <a:pt x="6117" y="407"/>
                    <a:pt x="2569" y="36"/>
                  </a:cubicBezTo>
                  <a:cubicBezTo>
                    <a:pt x="2373" y="16"/>
                    <a:pt x="2174" y="0"/>
                    <a:pt x="19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56"/>
            <p:cNvSpPr/>
            <p:nvPr/>
          </p:nvSpPr>
          <p:spPr>
            <a:xfrm>
              <a:off x="2036700" y="3030300"/>
              <a:ext cx="89925" cy="185350"/>
            </a:xfrm>
            <a:custGeom>
              <a:rect b="b" l="l" r="r" t="t"/>
              <a:pathLst>
                <a:path extrusionOk="0" h="7414" w="3597">
                  <a:moveTo>
                    <a:pt x="669" y="0"/>
                  </a:moveTo>
                  <a:cubicBezTo>
                    <a:pt x="471" y="194"/>
                    <a:pt x="246" y="355"/>
                    <a:pt x="0" y="481"/>
                  </a:cubicBezTo>
                  <a:cubicBezTo>
                    <a:pt x="975" y="2806"/>
                    <a:pt x="1904" y="5214"/>
                    <a:pt x="3129" y="7414"/>
                  </a:cubicBezTo>
                  <a:cubicBezTo>
                    <a:pt x="3286" y="7258"/>
                    <a:pt x="3440" y="7101"/>
                    <a:pt x="3596" y="6945"/>
                  </a:cubicBezTo>
                  <a:cubicBezTo>
                    <a:pt x="2820" y="4562"/>
                    <a:pt x="1759" y="2275"/>
                    <a:pt x="66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37" name="Google Shape;3137;p56"/>
          <p:cNvGrpSpPr/>
          <p:nvPr/>
        </p:nvGrpSpPr>
        <p:grpSpPr>
          <a:xfrm>
            <a:off x="5816002" y="2785015"/>
            <a:ext cx="1296323" cy="1908080"/>
            <a:chOff x="1895175" y="522400"/>
            <a:chExt cx="1605950" cy="2363825"/>
          </a:xfrm>
        </p:grpSpPr>
        <p:sp>
          <p:nvSpPr>
            <p:cNvPr id="3138" name="Google Shape;3138;p56"/>
            <p:cNvSpPr/>
            <p:nvPr/>
          </p:nvSpPr>
          <p:spPr>
            <a:xfrm>
              <a:off x="2501750" y="572000"/>
              <a:ext cx="148125" cy="163400"/>
            </a:xfrm>
            <a:custGeom>
              <a:rect b="b" l="l" r="r" t="t"/>
              <a:pathLst>
                <a:path extrusionOk="0" h="6536" w="5925">
                  <a:moveTo>
                    <a:pt x="3520" y="1"/>
                  </a:moveTo>
                  <a:cubicBezTo>
                    <a:pt x="3469" y="1"/>
                    <a:pt x="3418" y="3"/>
                    <a:pt x="3367" y="7"/>
                  </a:cubicBezTo>
                  <a:cubicBezTo>
                    <a:pt x="2959" y="42"/>
                    <a:pt x="2571" y="203"/>
                    <a:pt x="2209" y="393"/>
                  </a:cubicBezTo>
                  <a:cubicBezTo>
                    <a:pt x="1686" y="667"/>
                    <a:pt x="1191" y="1016"/>
                    <a:pt x="824" y="1480"/>
                  </a:cubicBezTo>
                  <a:cubicBezTo>
                    <a:pt x="363" y="2063"/>
                    <a:pt x="0" y="3082"/>
                    <a:pt x="270" y="3807"/>
                  </a:cubicBezTo>
                  <a:cubicBezTo>
                    <a:pt x="512" y="4456"/>
                    <a:pt x="792" y="5373"/>
                    <a:pt x="1371" y="5801"/>
                  </a:cubicBezTo>
                  <a:cubicBezTo>
                    <a:pt x="1878" y="6176"/>
                    <a:pt x="2553" y="6291"/>
                    <a:pt x="3163" y="6375"/>
                  </a:cubicBezTo>
                  <a:cubicBezTo>
                    <a:pt x="3644" y="6440"/>
                    <a:pt x="4184" y="6535"/>
                    <a:pt x="4695" y="6535"/>
                  </a:cubicBezTo>
                  <a:cubicBezTo>
                    <a:pt x="4886" y="6535"/>
                    <a:pt x="5072" y="6522"/>
                    <a:pt x="5251" y="6489"/>
                  </a:cubicBezTo>
                  <a:cubicBezTo>
                    <a:pt x="5456" y="6452"/>
                    <a:pt x="5669" y="6378"/>
                    <a:pt x="5794" y="6211"/>
                  </a:cubicBezTo>
                  <a:cubicBezTo>
                    <a:pt x="5904" y="6063"/>
                    <a:pt x="5925" y="5867"/>
                    <a:pt x="5925" y="5684"/>
                  </a:cubicBezTo>
                  <a:cubicBezTo>
                    <a:pt x="5925" y="5440"/>
                    <a:pt x="5895" y="5199"/>
                    <a:pt x="5837" y="4963"/>
                  </a:cubicBezTo>
                  <a:cubicBezTo>
                    <a:pt x="5749" y="4607"/>
                    <a:pt x="5598" y="4270"/>
                    <a:pt x="5496" y="3917"/>
                  </a:cubicBezTo>
                  <a:cubicBezTo>
                    <a:pt x="5313" y="3282"/>
                    <a:pt x="5291" y="2599"/>
                    <a:pt x="5184" y="1948"/>
                  </a:cubicBezTo>
                  <a:cubicBezTo>
                    <a:pt x="5117" y="1539"/>
                    <a:pt x="5016" y="1141"/>
                    <a:pt x="4819" y="775"/>
                  </a:cubicBezTo>
                  <a:cubicBezTo>
                    <a:pt x="4736" y="621"/>
                    <a:pt x="4637" y="474"/>
                    <a:pt x="4508" y="354"/>
                  </a:cubicBezTo>
                  <a:cubicBezTo>
                    <a:pt x="4245" y="110"/>
                    <a:pt x="3881" y="1"/>
                    <a:pt x="352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56"/>
            <p:cNvSpPr/>
            <p:nvPr/>
          </p:nvSpPr>
          <p:spPr>
            <a:xfrm>
              <a:off x="2772200" y="1305125"/>
              <a:ext cx="425800" cy="199350"/>
            </a:xfrm>
            <a:custGeom>
              <a:rect b="b" l="l" r="r" t="t"/>
              <a:pathLst>
                <a:path extrusionOk="0" h="7974" w="17032">
                  <a:moveTo>
                    <a:pt x="15717" y="1"/>
                  </a:moveTo>
                  <a:cubicBezTo>
                    <a:pt x="15619" y="1"/>
                    <a:pt x="15522" y="16"/>
                    <a:pt x="15427" y="49"/>
                  </a:cubicBezTo>
                  <a:cubicBezTo>
                    <a:pt x="15086" y="167"/>
                    <a:pt x="14787" y="629"/>
                    <a:pt x="14524" y="865"/>
                  </a:cubicBezTo>
                  <a:cubicBezTo>
                    <a:pt x="13384" y="1888"/>
                    <a:pt x="12033" y="2648"/>
                    <a:pt x="10566" y="3094"/>
                  </a:cubicBezTo>
                  <a:cubicBezTo>
                    <a:pt x="9916" y="3289"/>
                    <a:pt x="9222" y="3415"/>
                    <a:pt x="8542" y="3415"/>
                  </a:cubicBezTo>
                  <a:cubicBezTo>
                    <a:pt x="7783" y="3415"/>
                    <a:pt x="7040" y="3259"/>
                    <a:pt x="6392" y="2867"/>
                  </a:cubicBezTo>
                  <a:cubicBezTo>
                    <a:pt x="5274" y="2192"/>
                    <a:pt x="4511" y="871"/>
                    <a:pt x="3226" y="637"/>
                  </a:cubicBezTo>
                  <a:cubicBezTo>
                    <a:pt x="3110" y="616"/>
                    <a:pt x="2992" y="606"/>
                    <a:pt x="2874" y="606"/>
                  </a:cubicBezTo>
                  <a:cubicBezTo>
                    <a:pt x="2285" y="606"/>
                    <a:pt x="1694" y="864"/>
                    <a:pt x="1325" y="1323"/>
                  </a:cubicBezTo>
                  <a:cubicBezTo>
                    <a:pt x="0" y="2964"/>
                    <a:pt x="1707" y="5123"/>
                    <a:pt x="2973" y="6129"/>
                  </a:cubicBezTo>
                  <a:cubicBezTo>
                    <a:pt x="4446" y="7301"/>
                    <a:pt x="6318" y="7974"/>
                    <a:pt x="8199" y="7974"/>
                  </a:cubicBezTo>
                  <a:cubicBezTo>
                    <a:pt x="8329" y="7974"/>
                    <a:pt x="8459" y="7970"/>
                    <a:pt x="8589" y="7964"/>
                  </a:cubicBezTo>
                  <a:cubicBezTo>
                    <a:pt x="10198" y="7884"/>
                    <a:pt x="11773" y="7300"/>
                    <a:pt x="13057" y="6330"/>
                  </a:cubicBezTo>
                  <a:cubicBezTo>
                    <a:pt x="13358" y="6102"/>
                    <a:pt x="13664" y="5857"/>
                    <a:pt x="13965" y="5595"/>
                  </a:cubicBezTo>
                  <a:cubicBezTo>
                    <a:pt x="14900" y="4783"/>
                    <a:pt x="15794" y="3821"/>
                    <a:pt x="16386" y="2801"/>
                  </a:cubicBezTo>
                  <a:cubicBezTo>
                    <a:pt x="16681" y="2294"/>
                    <a:pt x="17031" y="1621"/>
                    <a:pt x="16924" y="1013"/>
                  </a:cubicBezTo>
                  <a:cubicBezTo>
                    <a:pt x="16833" y="492"/>
                    <a:pt x="16272" y="1"/>
                    <a:pt x="1571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56"/>
            <p:cNvSpPr/>
            <p:nvPr/>
          </p:nvSpPr>
          <p:spPr>
            <a:xfrm>
              <a:off x="1895175" y="2400475"/>
              <a:ext cx="169675" cy="302325"/>
            </a:xfrm>
            <a:custGeom>
              <a:rect b="b" l="l" r="r" t="t"/>
              <a:pathLst>
                <a:path extrusionOk="0" h="12093" w="6787">
                  <a:moveTo>
                    <a:pt x="4876" y="0"/>
                  </a:moveTo>
                  <a:cubicBezTo>
                    <a:pt x="4784" y="0"/>
                    <a:pt x="4699" y="8"/>
                    <a:pt x="4624" y="23"/>
                  </a:cubicBezTo>
                  <a:cubicBezTo>
                    <a:pt x="4205" y="108"/>
                    <a:pt x="3826" y="333"/>
                    <a:pt x="3463" y="560"/>
                  </a:cubicBezTo>
                  <a:cubicBezTo>
                    <a:pt x="2523" y="1149"/>
                    <a:pt x="1617" y="1788"/>
                    <a:pt x="748" y="2477"/>
                  </a:cubicBezTo>
                  <a:cubicBezTo>
                    <a:pt x="553" y="2632"/>
                    <a:pt x="354" y="2796"/>
                    <a:pt x="239" y="3017"/>
                  </a:cubicBezTo>
                  <a:cubicBezTo>
                    <a:pt x="1" y="3472"/>
                    <a:pt x="176" y="4025"/>
                    <a:pt x="362" y="4503"/>
                  </a:cubicBezTo>
                  <a:cubicBezTo>
                    <a:pt x="843" y="5747"/>
                    <a:pt x="1377" y="6966"/>
                    <a:pt x="1963" y="8161"/>
                  </a:cubicBezTo>
                  <a:cubicBezTo>
                    <a:pt x="2637" y="9539"/>
                    <a:pt x="3416" y="10929"/>
                    <a:pt x="4653" y="11832"/>
                  </a:cubicBezTo>
                  <a:cubicBezTo>
                    <a:pt x="4836" y="11966"/>
                    <a:pt x="5050" y="12093"/>
                    <a:pt x="5271" y="12093"/>
                  </a:cubicBezTo>
                  <a:cubicBezTo>
                    <a:pt x="5308" y="12093"/>
                    <a:pt x="5346" y="12089"/>
                    <a:pt x="5384" y="12081"/>
                  </a:cubicBezTo>
                  <a:cubicBezTo>
                    <a:pt x="5825" y="11989"/>
                    <a:pt x="5950" y="11423"/>
                    <a:pt x="5942" y="10972"/>
                  </a:cubicBezTo>
                  <a:cubicBezTo>
                    <a:pt x="5920" y="9756"/>
                    <a:pt x="5607" y="8563"/>
                    <a:pt x="5028" y="7493"/>
                  </a:cubicBezTo>
                  <a:cubicBezTo>
                    <a:pt x="4708" y="6902"/>
                    <a:pt x="4303" y="6338"/>
                    <a:pt x="4176" y="5679"/>
                  </a:cubicBezTo>
                  <a:cubicBezTo>
                    <a:pt x="4014" y="4844"/>
                    <a:pt x="4334" y="3974"/>
                    <a:pt x="4844" y="3294"/>
                  </a:cubicBezTo>
                  <a:cubicBezTo>
                    <a:pt x="5266" y="2732"/>
                    <a:pt x="6756" y="1928"/>
                    <a:pt x="6770" y="1245"/>
                  </a:cubicBezTo>
                  <a:cubicBezTo>
                    <a:pt x="6787" y="462"/>
                    <a:pt x="5604" y="0"/>
                    <a:pt x="487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56"/>
            <p:cNvSpPr/>
            <p:nvPr/>
          </p:nvSpPr>
          <p:spPr>
            <a:xfrm>
              <a:off x="1968600" y="1410825"/>
              <a:ext cx="630600" cy="1136975"/>
            </a:xfrm>
            <a:custGeom>
              <a:rect b="b" l="l" r="r" t="t"/>
              <a:pathLst>
                <a:path extrusionOk="0" h="45479" w="25224">
                  <a:moveTo>
                    <a:pt x="1" y="39963"/>
                  </a:moveTo>
                  <a:lnTo>
                    <a:pt x="1" y="39963"/>
                  </a:lnTo>
                  <a:cubicBezTo>
                    <a:pt x="1" y="39963"/>
                    <a:pt x="1" y="39963"/>
                    <a:pt x="1" y="39963"/>
                  </a:cubicBezTo>
                  <a:cubicBezTo>
                    <a:pt x="1" y="39963"/>
                    <a:pt x="1" y="39963"/>
                    <a:pt x="1" y="39963"/>
                  </a:cubicBezTo>
                  <a:close/>
                  <a:moveTo>
                    <a:pt x="17612" y="1"/>
                  </a:moveTo>
                  <a:cubicBezTo>
                    <a:pt x="14994" y="1"/>
                    <a:pt x="11883" y="1372"/>
                    <a:pt x="10990" y="3930"/>
                  </a:cubicBezTo>
                  <a:cubicBezTo>
                    <a:pt x="10229" y="6107"/>
                    <a:pt x="11238" y="8725"/>
                    <a:pt x="11325" y="10947"/>
                  </a:cubicBezTo>
                  <a:cubicBezTo>
                    <a:pt x="11483" y="14934"/>
                    <a:pt x="10586" y="18801"/>
                    <a:pt x="11023" y="22829"/>
                  </a:cubicBezTo>
                  <a:cubicBezTo>
                    <a:pt x="11060" y="23173"/>
                    <a:pt x="11101" y="23531"/>
                    <a:pt x="10981" y="23854"/>
                  </a:cubicBezTo>
                  <a:cubicBezTo>
                    <a:pt x="10885" y="24119"/>
                    <a:pt x="10692" y="24334"/>
                    <a:pt x="10511" y="24551"/>
                  </a:cubicBezTo>
                  <a:cubicBezTo>
                    <a:pt x="9529" y="25738"/>
                    <a:pt x="8853" y="27150"/>
                    <a:pt x="8544" y="28662"/>
                  </a:cubicBezTo>
                  <a:cubicBezTo>
                    <a:pt x="8374" y="29498"/>
                    <a:pt x="8317" y="30367"/>
                    <a:pt x="7985" y="31153"/>
                  </a:cubicBezTo>
                  <a:cubicBezTo>
                    <a:pt x="7677" y="31887"/>
                    <a:pt x="7149" y="32503"/>
                    <a:pt x="6624" y="33100"/>
                  </a:cubicBezTo>
                  <a:cubicBezTo>
                    <a:pt x="4519" y="35491"/>
                    <a:pt x="2311" y="37778"/>
                    <a:pt x="1" y="39963"/>
                  </a:cubicBezTo>
                  <a:lnTo>
                    <a:pt x="1" y="39963"/>
                  </a:lnTo>
                  <a:cubicBezTo>
                    <a:pt x="2" y="39962"/>
                    <a:pt x="3" y="39961"/>
                    <a:pt x="4" y="39961"/>
                  </a:cubicBezTo>
                  <a:cubicBezTo>
                    <a:pt x="113" y="39961"/>
                    <a:pt x="2117" y="42450"/>
                    <a:pt x="3426" y="44094"/>
                  </a:cubicBezTo>
                  <a:cubicBezTo>
                    <a:pt x="3990" y="44801"/>
                    <a:pt x="4425" y="45352"/>
                    <a:pt x="4524" y="45479"/>
                  </a:cubicBezTo>
                  <a:cubicBezTo>
                    <a:pt x="6974" y="43446"/>
                    <a:pt x="9543" y="41549"/>
                    <a:pt x="12057" y="39595"/>
                  </a:cubicBezTo>
                  <a:lnTo>
                    <a:pt x="16274" y="36318"/>
                  </a:lnTo>
                  <a:cubicBezTo>
                    <a:pt x="17025" y="35736"/>
                    <a:pt x="19364" y="33224"/>
                    <a:pt x="20258" y="33224"/>
                  </a:cubicBezTo>
                  <a:cubicBezTo>
                    <a:pt x="21173" y="32514"/>
                    <a:pt x="22102" y="31790"/>
                    <a:pt x="22800" y="30865"/>
                  </a:cubicBezTo>
                  <a:cubicBezTo>
                    <a:pt x="25223" y="27660"/>
                    <a:pt x="24619" y="22696"/>
                    <a:pt x="24850" y="18916"/>
                  </a:cubicBezTo>
                  <a:cubicBezTo>
                    <a:pt x="25143" y="14086"/>
                    <a:pt x="24911" y="9246"/>
                    <a:pt x="24840" y="4413"/>
                  </a:cubicBezTo>
                  <a:cubicBezTo>
                    <a:pt x="24801" y="1633"/>
                    <a:pt x="20692" y="339"/>
                    <a:pt x="18492" y="56"/>
                  </a:cubicBezTo>
                  <a:cubicBezTo>
                    <a:pt x="18208" y="19"/>
                    <a:pt x="17913" y="1"/>
                    <a:pt x="1761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56"/>
            <p:cNvSpPr/>
            <p:nvPr/>
          </p:nvSpPr>
          <p:spPr>
            <a:xfrm>
              <a:off x="2618125" y="2623475"/>
              <a:ext cx="247175" cy="262750"/>
            </a:xfrm>
            <a:custGeom>
              <a:rect b="b" l="l" r="r" t="t"/>
              <a:pathLst>
                <a:path extrusionOk="0" h="10510" w="9887">
                  <a:moveTo>
                    <a:pt x="4319" y="1"/>
                  </a:moveTo>
                  <a:cubicBezTo>
                    <a:pt x="4042" y="1"/>
                    <a:pt x="3782" y="52"/>
                    <a:pt x="3586" y="157"/>
                  </a:cubicBezTo>
                  <a:cubicBezTo>
                    <a:pt x="3201" y="363"/>
                    <a:pt x="2950" y="748"/>
                    <a:pt x="2715" y="1118"/>
                  </a:cubicBezTo>
                  <a:lnTo>
                    <a:pt x="514" y="4588"/>
                  </a:lnTo>
                  <a:cubicBezTo>
                    <a:pt x="261" y="4987"/>
                    <a:pt x="1" y="5482"/>
                    <a:pt x="207" y="5908"/>
                  </a:cubicBezTo>
                  <a:cubicBezTo>
                    <a:pt x="321" y="6142"/>
                    <a:pt x="553" y="6293"/>
                    <a:pt x="774" y="6430"/>
                  </a:cubicBezTo>
                  <a:lnTo>
                    <a:pt x="3387" y="8062"/>
                  </a:lnTo>
                  <a:cubicBezTo>
                    <a:pt x="5147" y="9161"/>
                    <a:pt x="6987" y="10288"/>
                    <a:pt x="9049" y="10500"/>
                  </a:cubicBezTo>
                  <a:cubicBezTo>
                    <a:pt x="9110" y="10506"/>
                    <a:pt x="9173" y="10510"/>
                    <a:pt x="9236" y="10510"/>
                  </a:cubicBezTo>
                  <a:cubicBezTo>
                    <a:pt x="9443" y="10510"/>
                    <a:pt x="9650" y="10465"/>
                    <a:pt x="9760" y="10300"/>
                  </a:cubicBezTo>
                  <a:cubicBezTo>
                    <a:pt x="9886" y="10111"/>
                    <a:pt x="9819" y="9854"/>
                    <a:pt x="9718" y="9652"/>
                  </a:cubicBezTo>
                  <a:cubicBezTo>
                    <a:pt x="9321" y="8864"/>
                    <a:pt x="8512" y="8392"/>
                    <a:pt x="7803" y="7870"/>
                  </a:cubicBezTo>
                  <a:cubicBezTo>
                    <a:pt x="6871" y="7181"/>
                    <a:pt x="6061" y="6344"/>
                    <a:pt x="5404" y="5390"/>
                  </a:cubicBezTo>
                  <a:cubicBezTo>
                    <a:pt x="5265" y="5188"/>
                    <a:pt x="5129" y="4972"/>
                    <a:pt x="5092" y="4730"/>
                  </a:cubicBezTo>
                  <a:cubicBezTo>
                    <a:pt x="5051" y="4468"/>
                    <a:pt x="5128" y="4205"/>
                    <a:pt x="5205" y="3951"/>
                  </a:cubicBezTo>
                  <a:cubicBezTo>
                    <a:pt x="5433" y="3201"/>
                    <a:pt x="6271" y="1608"/>
                    <a:pt x="5967" y="839"/>
                  </a:cubicBezTo>
                  <a:cubicBezTo>
                    <a:pt x="5751" y="295"/>
                    <a:pt x="4985" y="1"/>
                    <a:pt x="43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56"/>
            <p:cNvSpPr/>
            <p:nvPr/>
          </p:nvSpPr>
          <p:spPr>
            <a:xfrm>
              <a:off x="2592025" y="911875"/>
              <a:ext cx="387725" cy="532375"/>
            </a:xfrm>
            <a:custGeom>
              <a:rect b="b" l="l" r="r" t="t"/>
              <a:pathLst>
                <a:path extrusionOk="0" h="21295" w="15509">
                  <a:moveTo>
                    <a:pt x="2952" y="1"/>
                  </a:moveTo>
                  <a:cubicBezTo>
                    <a:pt x="928" y="1"/>
                    <a:pt x="0" y="2852"/>
                    <a:pt x="447" y="5132"/>
                  </a:cubicBezTo>
                  <a:cubicBezTo>
                    <a:pt x="734" y="6601"/>
                    <a:pt x="1401" y="7965"/>
                    <a:pt x="2062" y="9310"/>
                  </a:cubicBezTo>
                  <a:cubicBezTo>
                    <a:pt x="2872" y="10959"/>
                    <a:pt x="3677" y="12618"/>
                    <a:pt x="4562" y="14217"/>
                  </a:cubicBezTo>
                  <a:cubicBezTo>
                    <a:pt x="5408" y="15746"/>
                    <a:pt x="5961" y="17395"/>
                    <a:pt x="6916" y="18880"/>
                  </a:cubicBezTo>
                  <a:cubicBezTo>
                    <a:pt x="7556" y="19876"/>
                    <a:pt x="8639" y="21294"/>
                    <a:pt x="9953" y="21294"/>
                  </a:cubicBezTo>
                  <a:cubicBezTo>
                    <a:pt x="10101" y="21294"/>
                    <a:pt x="10252" y="21276"/>
                    <a:pt x="10406" y="21237"/>
                  </a:cubicBezTo>
                  <a:cubicBezTo>
                    <a:pt x="12937" y="20601"/>
                    <a:pt x="15508" y="18731"/>
                    <a:pt x="14147" y="15937"/>
                  </a:cubicBezTo>
                  <a:cubicBezTo>
                    <a:pt x="13680" y="14978"/>
                    <a:pt x="12975" y="14155"/>
                    <a:pt x="12451" y="13225"/>
                  </a:cubicBezTo>
                  <a:cubicBezTo>
                    <a:pt x="11027" y="10692"/>
                    <a:pt x="11037" y="7529"/>
                    <a:pt x="9536" y="5041"/>
                  </a:cubicBezTo>
                  <a:cubicBezTo>
                    <a:pt x="8425" y="3199"/>
                    <a:pt x="6604" y="1921"/>
                    <a:pt x="4835" y="698"/>
                  </a:cubicBezTo>
                  <a:cubicBezTo>
                    <a:pt x="4471" y="446"/>
                    <a:pt x="4127" y="269"/>
                    <a:pt x="3803" y="156"/>
                  </a:cubicBezTo>
                  <a:cubicBezTo>
                    <a:pt x="3501" y="50"/>
                    <a:pt x="3217" y="1"/>
                    <a:pt x="29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56"/>
            <p:cNvSpPr/>
            <p:nvPr/>
          </p:nvSpPr>
          <p:spPr>
            <a:xfrm>
              <a:off x="2460775" y="1437650"/>
              <a:ext cx="560400" cy="1278400"/>
            </a:xfrm>
            <a:custGeom>
              <a:rect b="b" l="l" r="r" t="t"/>
              <a:pathLst>
                <a:path extrusionOk="0" h="51136" w="22416">
                  <a:moveTo>
                    <a:pt x="3623" y="0"/>
                  </a:moveTo>
                  <a:cubicBezTo>
                    <a:pt x="3437" y="0"/>
                    <a:pt x="3249" y="9"/>
                    <a:pt x="3059" y="28"/>
                  </a:cubicBezTo>
                  <a:cubicBezTo>
                    <a:pt x="1273" y="204"/>
                    <a:pt x="666" y="2238"/>
                    <a:pt x="503" y="3793"/>
                  </a:cubicBezTo>
                  <a:cubicBezTo>
                    <a:pt x="1" y="8574"/>
                    <a:pt x="2729" y="13181"/>
                    <a:pt x="5938" y="16499"/>
                  </a:cubicBezTo>
                  <a:cubicBezTo>
                    <a:pt x="6489" y="17070"/>
                    <a:pt x="7077" y="17650"/>
                    <a:pt x="7345" y="18397"/>
                  </a:cubicBezTo>
                  <a:cubicBezTo>
                    <a:pt x="7523" y="18895"/>
                    <a:pt x="7547" y="19434"/>
                    <a:pt x="7624" y="19958"/>
                  </a:cubicBezTo>
                  <a:cubicBezTo>
                    <a:pt x="7885" y="21698"/>
                    <a:pt x="8756" y="23252"/>
                    <a:pt x="9738" y="24684"/>
                  </a:cubicBezTo>
                  <a:cubicBezTo>
                    <a:pt x="10475" y="25755"/>
                    <a:pt x="11963" y="27134"/>
                    <a:pt x="12371" y="28338"/>
                  </a:cubicBezTo>
                  <a:cubicBezTo>
                    <a:pt x="12631" y="29108"/>
                    <a:pt x="12276" y="29934"/>
                    <a:pt x="11970" y="30688"/>
                  </a:cubicBezTo>
                  <a:cubicBezTo>
                    <a:pt x="10819" y="33540"/>
                    <a:pt x="10323" y="36614"/>
                    <a:pt x="10520" y="39683"/>
                  </a:cubicBezTo>
                  <a:cubicBezTo>
                    <a:pt x="10580" y="40599"/>
                    <a:pt x="10700" y="41522"/>
                    <a:pt x="10573" y="42431"/>
                  </a:cubicBezTo>
                  <a:cubicBezTo>
                    <a:pt x="10448" y="43328"/>
                    <a:pt x="10086" y="44173"/>
                    <a:pt x="9727" y="45005"/>
                  </a:cubicBezTo>
                  <a:cubicBezTo>
                    <a:pt x="9270" y="46069"/>
                    <a:pt x="8812" y="47133"/>
                    <a:pt x="8354" y="48197"/>
                  </a:cubicBezTo>
                  <a:cubicBezTo>
                    <a:pt x="8264" y="48404"/>
                    <a:pt x="8176" y="48640"/>
                    <a:pt x="8263" y="48847"/>
                  </a:cubicBezTo>
                  <a:cubicBezTo>
                    <a:pt x="8594" y="49626"/>
                    <a:pt x="13358" y="51135"/>
                    <a:pt x="14415" y="51135"/>
                  </a:cubicBezTo>
                  <a:cubicBezTo>
                    <a:pt x="14528" y="51135"/>
                    <a:pt x="14599" y="51118"/>
                    <a:pt x="14617" y="51080"/>
                  </a:cubicBezTo>
                  <a:cubicBezTo>
                    <a:pt x="16744" y="46525"/>
                    <a:pt x="18695" y="41898"/>
                    <a:pt x="20469" y="37199"/>
                  </a:cubicBezTo>
                  <a:cubicBezTo>
                    <a:pt x="21251" y="35123"/>
                    <a:pt x="22175" y="33012"/>
                    <a:pt x="22416" y="30786"/>
                  </a:cubicBezTo>
                  <a:cubicBezTo>
                    <a:pt x="22416" y="28100"/>
                    <a:pt x="22189" y="26021"/>
                    <a:pt x="21464" y="23449"/>
                  </a:cubicBezTo>
                  <a:cubicBezTo>
                    <a:pt x="21160" y="22369"/>
                    <a:pt x="20855" y="21289"/>
                    <a:pt x="20550" y="20210"/>
                  </a:cubicBezTo>
                  <a:cubicBezTo>
                    <a:pt x="20088" y="18577"/>
                    <a:pt x="19627" y="16944"/>
                    <a:pt x="19166" y="15311"/>
                  </a:cubicBezTo>
                  <a:cubicBezTo>
                    <a:pt x="18611" y="13349"/>
                    <a:pt x="18048" y="11364"/>
                    <a:pt x="17045" y="9590"/>
                  </a:cubicBezTo>
                  <a:cubicBezTo>
                    <a:pt x="15488" y="6842"/>
                    <a:pt x="12182" y="3188"/>
                    <a:pt x="9275" y="1894"/>
                  </a:cubicBezTo>
                  <a:cubicBezTo>
                    <a:pt x="7458" y="1085"/>
                    <a:pt x="5674" y="0"/>
                    <a:pt x="362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56"/>
            <p:cNvSpPr/>
            <p:nvPr/>
          </p:nvSpPr>
          <p:spPr>
            <a:xfrm>
              <a:off x="2256075" y="862925"/>
              <a:ext cx="499750" cy="653625"/>
            </a:xfrm>
            <a:custGeom>
              <a:rect b="b" l="l" r="r" t="t"/>
              <a:pathLst>
                <a:path extrusionOk="0" h="26145" w="19990">
                  <a:moveTo>
                    <a:pt x="8811" y="0"/>
                  </a:moveTo>
                  <a:cubicBezTo>
                    <a:pt x="5500" y="0"/>
                    <a:pt x="2498" y="1595"/>
                    <a:pt x="1832" y="5043"/>
                  </a:cubicBezTo>
                  <a:cubicBezTo>
                    <a:pt x="954" y="9582"/>
                    <a:pt x="752" y="14241"/>
                    <a:pt x="745" y="18854"/>
                  </a:cubicBezTo>
                  <a:cubicBezTo>
                    <a:pt x="740" y="21473"/>
                    <a:pt x="0" y="23327"/>
                    <a:pt x="70" y="25945"/>
                  </a:cubicBezTo>
                  <a:cubicBezTo>
                    <a:pt x="2067" y="25737"/>
                    <a:pt x="4157" y="25660"/>
                    <a:pt x="6279" y="25660"/>
                  </a:cubicBezTo>
                  <a:cubicBezTo>
                    <a:pt x="10580" y="25660"/>
                    <a:pt x="15014" y="25974"/>
                    <a:pt x="19077" y="26144"/>
                  </a:cubicBezTo>
                  <a:lnTo>
                    <a:pt x="19827" y="10551"/>
                  </a:lnTo>
                  <a:cubicBezTo>
                    <a:pt x="19913" y="8750"/>
                    <a:pt x="19990" y="6886"/>
                    <a:pt x="19317" y="5213"/>
                  </a:cubicBezTo>
                  <a:cubicBezTo>
                    <a:pt x="18549" y="3304"/>
                    <a:pt x="16858" y="1866"/>
                    <a:pt x="14964" y="1061"/>
                  </a:cubicBezTo>
                  <a:cubicBezTo>
                    <a:pt x="13071" y="255"/>
                    <a:pt x="10981" y="23"/>
                    <a:pt x="8923" y="1"/>
                  </a:cubicBezTo>
                  <a:cubicBezTo>
                    <a:pt x="8885" y="1"/>
                    <a:pt x="8848" y="0"/>
                    <a:pt x="881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56"/>
            <p:cNvSpPr/>
            <p:nvPr/>
          </p:nvSpPr>
          <p:spPr>
            <a:xfrm>
              <a:off x="2031100" y="1142525"/>
              <a:ext cx="1315250" cy="943050"/>
            </a:xfrm>
            <a:custGeom>
              <a:rect b="b" l="l" r="r" t="t"/>
              <a:pathLst>
                <a:path extrusionOk="0" h="37722" w="52610">
                  <a:moveTo>
                    <a:pt x="50758" y="0"/>
                  </a:moveTo>
                  <a:cubicBezTo>
                    <a:pt x="47901" y="1967"/>
                    <a:pt x="44856" y="3708"/>
                    <a:pt x="41876" y="5478"/>
                  </a:cubicBezTo>
                  <a:cubicBezTo>
                    <a:pt x="38943" y="7221"/>
                    <a:pt x="35931" y="8751"/>
                    <a:pt x="33017" y="10499"/>
                  </a:cubicBezTo>
                  <a:cubicBezTo>
                    <a:pt x="31974" y="11124"/>
                    <a:pt x="30722" y="11788"/>
                    <a:pt x="29459" y="11788"/>
                  </a:cubicBezTo>
                  <a:cubicBezTo>
                    <a:pt x="29231" y="11788"/>
                    <a:pt x="29003" y="11766"/>
                    <a:pt x="28775" y="11719"/>
                  </a:cubicBezTo>
                  <a:cubicBezTo>
                    <a:pt x="27843" y="11524"/>
                    <a:pt x="26974" y="10958"/>
                    <a:pt x="26102" y="10452"/>
                  </a:cubicBezTo>
                  <a:cubicBezTo>
                    <a:pt x="25684" y="10211"/>
                    <a:pt x="25266" y="9982"/>
                    <a:pt x="24839" y="9816"/>
                  </a:cubicBezTo>
                  <a:cubicBezTo>
                    <a:pt x="24098" y="9525"/>
                    <a:pt x="23340" y="9363"/>
                    <a:pt x="22592" y="9363"/>
                  </a:cubicBezTo>
                  <a:cubicBezTo>
                    <a:pt x="21690" y="9363"/>
                    <a:pt x="20803" y="9600"/>
                    <a:pt x="19981" y="10136"/>
                  </a:cubicBezTo>
                  <a:cubicBezTo>
                    <a:pt x="18950" y="10809"/>
                    <a:pt x="18153" y="11793"/>
                    <a:pt x="17535" y="12856"/>
                  </a:cubicBezTo>
                  <a:cubicBezTo>
                    <a:pt x="17033" y="13719"/>
                    <a:pt x="16588" y="14696"/>
                    <a:pt x="15719" y="15191"/>
                  </a:cubicBezTo>
                  <a:cubicBezTo>
                    <a:pt x="15289" y="15435"/>
                    <a:pt x="14802" y="15530"/>
                    <a:pt x="14305" y="15530"/>
                  </a:cubicBezTo>
                  <a:cubicBezTo>
                    <a:pt x="13876" y="15530"/>
                    <a:pt x="13441" y="15460"/>
                    <a:pt x="13027" y="15354"/>
                  </a:cubicBezTo>
                  <a:cubicBezTo>
                    <a:pt x="12134" y="15127"/>
                    <a:pt x="11276" y="14751"/>
                    <a:pt x="10364" y="14615"/>
                  </a:cubicBezTo>
                  <a:cubicBezTo>
                    <a:pt x="10104" y="14577"/>
                    <a:pt x="9844" y="14558"/>
                    <a:pt x="9583" y="14558"/>
                  </a:cubicBezTo>
                  <a:cubicBezTo>
                    <a:pt x="8328" y="14558"/>
                    <a:pt x="7078" y="14982"/>
                    <a:pt x="5980" y="15609"/>
                  </a:cubicBezTo>
                  <a:cubicBezTo>
                    <a:pt x="2481" y="17606"/>
                    <a:pt x="0" y="20927"/>
                    <a:pt x="608" y="25115"/>
                  </a:cubicBezTo>
                  <a:cubicBezTo>
                    <a:pt x="1490" y="31205"/>
                    <a:pt x="6912" y="36301"/>
                    <a:pt x="12791" y="37598"/>
                  </a:cubicBezTo>
                  <a:cubicBezTo>
                    <a:pt x="13170" y="37682"/>
                    <a:pt x="13546" y="37721"/>
                    <a:pt x="13916" y="37721"/>
                  </a:cubicBezTo>
                  <a:cubicBezTo>
                    <a:pt x="15697" y="37721"/>
                    <a:pt x="17347" y="36806"/>
                    <a:pt x="18619" y="35487"/>
                  </a:cubicBezTo>
                  <a:cubicBezTo>
                    <a:pt x="19799" y="34262"/>
                    <a:pt x="20621" y="32729"/>
                    <a:pt x="21226" y="31139"/>
                  </a:cubicBezTo>
                  <a:cubicBezTo>
                    <a:pt x="21797" y="29638"/>
                    <a:pt x="21968" y="27548"/>
                    <a:pt x="23849" y="27178"/>
                  </a:cubicBezTo>
                  <a:cubicBezTo>
                    <a:pt x="24280" y="27093"/>
                    <a:pt x="24723" y="27121"/>
                    <a:pt x="25162" y="27105"/>
                  </a:cubicBezTo>
                  <a:cubicBezTo>
                    <a:pt x="26686" y="27051"/>
                    <a:pt x="28185" y="26458"/>
                    <a:pt x="29334" y="25453"/>
                  </a:cubicBezTo>
                  <a:cubicBezTo>
                    <a:pt x="30481" y="24448"/>
                    <a:pt x="31269" y="23041"/>
                    <a:pt x="31524" y="21537"/>
                  </a:cubicBezTo>
                  <a:cubicBezTo>
                    <a:pt x="31786" y="20004"/>
                    <a:pt x="31254" y="17965"/>
                    <a:pt x="31959" y="16542"/>
                  </a:cubicBezTo>
                  <a:cubicBezTo>
                    <a:pt x="32523" y="15406"/>
                    <a:pt x="34075" y="14784"/>
                    <a:pt x="35093" y="14160"/>
                  </a:cubicBezTo>
                  <a:cubicBezTo>
                    <a:pt x="36408" y="13356"/>
                    <a:pt x="37770" y="12631"/>
                    <a:pt x="39060" y="11785"/>
                  </a:cubicBezTo>
                  <a:cubicBezTo>
                    <a:pt x="41636" y="10094"/>
                    <a:pt x="44252" y="8462"/>
                    <a:pt x="46847" y="6802"/>
                  </a:cubicBezTo>
                  <a:lnTo>
                    <a:pt x="50836" y="4248"/>
                  </a:lnTo>
                  <a:cubicBezTo>
                    <a:pt x="51197" y="4017"/>
                    <a:pt x="52109" y="3627"/>
                    <a:pt x="52609" y="3242"/>
                  </a:cubicBezTo>
                  <a:cubicBezTo>
                    <a:pt x="51895" y="2080"/>
                    <a:pt x="51306" y="1356"/>
                    <a:pt x="5075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56"/>
            <p:cNvSpPr/>
            <p:nvPr/>
          </p:nvSpPr>
          <p:spPr>
            <a:xfrm>
              <a:off x="3257350" y="1058050"/>
              <a:ext cx="243775" cy="185050"/>
            </a:xfrm>
            <a:custGeom>
              <a:rect b="b" l="l" r="r" t="t"/>
              <a:pathLst>
                <a:path extrusionOk="0" h="7402" w="9751">
                  <a:moveTo>
                    <a:pt x="6643" y="1017"/>
                  </a:moveTo>
                  <a:cubicBezTo>
                    <a:pt x="6979" y="1017"/>
                    <a:pt x="7239" y="1467"/>
                    <a:pt x="6892" y="1673"/>
                  </a:cubicBezTo>
                  <a:cubicBezTo>
                    <a:pt x="5702" y="2379"/>
                    <a:pt x="4652" y="3291"/>
                    <a:pt x="3461" y="3997"/>
                  </a:cubicBezTo>
                  <a:cubicBezTo>
                    <a:pt x="3393" y="4037"/>
                    <a:pt x="3324" y="4054"/>
                    <a:pt x="3259" y="4054"/>
                  </a:cubicBezTo>
                  <a:cubicBezTo>
                    <a:pt x="2924" y="4054"/>
                    <a:pt x="2664" y="3604"/>
                    <a:pt x="3010" y="3399"/>
                  </a:cubicBezTo>
                  <a:cubicBezTo>
                    <a:pt x="4201" y="2693"/>
                    <a:pt x="5251" y="1781"/>
                    <a:pt x="6441" y="1075"/>
                  </a:cubicBezTo>
                  <a:cubicBezTo>
                    <a:pt x="6508" y="1035"/>
                    <a:pt x="6577" y="1017"/>
                    <a:pt x="6643" y="1017"/>
                  </a:cubicBezTo>
                  <a:close/>
                  <a:moveTo>
                    <a:pt x="7554" y="2480"/>
                  </a:moveTo>
                  <a:cubicBezTo>
                    <a:pt x="7876" y="2480"/>
                    <a:pt x="8032" y="3024"/>
                    <a:pt x="7670" y="3220"/>
                  </a:cubicBezTo>
                  <a:cubicBezTo>
                    <a:pt x="6600" y="3801"/>
                    <a:pt x="5529" y="4380"/>
                    <a:pt x="4440" y="4927"/>
                  </a:cubicBezTo>
                  <a:cubicBezTo>
                    <a:pt x="4383" y="4955"/>
                    <a:pt x="4329" y="4968"/>
                    <a:pt x="4279" y="4968"/>
                  </a:cubicBezTo>
                  <a:cubicBezTo>
                    <a:pt x="3948" y="4968"/>
                    <a:pt x="3786" y="4419"/>
                    <a:pt x="4158" y="4233"/>
                  </a:cubicBezTo>
                  <a:cubicBezTo>
                    <a:pt x="5247" y="3686"/>
                    <a:pt x="6318" y="3107"/>
                    <a:pt x="7388" y="2526"/>
                  </a:cubicBezTo>
                  <a:cubicBezTo>
                    <a:pt x="7447" y="2494"/>
                    <a:pt x="7503" y="2480"/>
                    <a:pt x="7554" y="2480"/>
                  </a:cubicBezTo>
                  <a:close/>
                  <a:moveTo>
                    <a:pt x="6499" y="0"/>
                  </a:moveTo>
                  <a:cubicBezTo>
                    <a:pt x="4320" y="1381"/>
                    <a:pt x="2116" y="2726"/>
                    <a:pt x="0" y="4199"/>
                  </a:cubicBezTo>
                  <a:cubicBezTo>
                    <a:pt x="783" y="5282"/>
                    <a:pt x="1586" y="6349"/>
                    <a:pt x="2411" y="7402"/>
                  </a:cubicBezTo>
                  <a:cubicBezTo>
                    <a:pt x="4577" y="6072"/>
                    <a:pt x="6800" y="4833"/>
                    <a:pt x="8940" y="3461"/>
                  </a:cubicBezTo>
                  <a:cubicBezTo>
                    <a:pt x="9116" y="2941"/>
                    <a:pt x="9377" y="2460"/>
                    <a:pt x="9751" y="2065"/>
                  </a:cubicBezTo>
                  <a:cubicBezTo>
                    <a:pt x="9744" y="1415"/>
                    <a:pt x="9518" y="778"/>
                    <a:pt x="9088" y="325"/>
                  </a:cubicBezTo>
                  <a:cubicBezTo>
                    <a:pt x="8796" y="372"/>
                    <a:pt x="8488" y="399"/>
                    <a:pt x="8181" y="399"/>
                  </a:cubicBezTo>
                  <a:cubicBezTo>
                    <a:pt x="7569" y="399"/>
                    <a:pt x="6963" y="289"/>
                    <a:pt x="649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56"/>
            <p:cNvSpPr/>
            <p:nvPr/>
          </p:nvSpPr>
          <p:spPr>
            <a:xfrm>
              <a:off x="2416200" y="1570075"/>
              <a:ext cx="218100" cy="181125"/>
            </a:xfrm>
            <a:custGeom>
              <a:rect b="b" l="l" r="r" t="t"/>
              <a:pathLst>
                <a:path extrusionOk="0" h="7245" w="8724">
                  <a:moveTo>
                    <a:pt x="5177" y="1"/>
                  </a:moveTo>
                  <a:cubicBezTo>
                    <a:pt x="3174" y="1"/>
                    <a:pt x="908" y="1472"/>
                    <a:pt x="427" y="3267"/>
                  </a:cubicBezTo>
                  <a:cubicBezTo>
                    <a:pt x="0" y="4861"/>
                    <a:pt x="1048" y="6382"/>
                    <a:pt x="2496" y="6991"/>
                  </a:cubicBezTo>
                  <a:cubicBezTo>
                    <a:pt x="2911" y="7166"/>
                    <a:pt x="3372" y="7245"/>
                    <a:pt x="3847" y="7245"/>
                  </a:cubicBezTo>
                  <a:cubicBezTo>
                    <a:pt x="5107" y="7245"/>
                    <a:pt x="6464" y="6688"/>
                    <a:pt x="7307" y="5877"/>
                  </a:cubicBezTo>
                  <a:cubicBezTo>
                    <a:pt x="8580" y="4651"/>
                    <a:pt x="8724" y="2590"/>
                    <a:pt x="7674" y="1175"/>
                  </a:cubicBezTo>
                  <a:cubicBezTo>
                    <a:pt x="7061" y="348"/>
                    <a:pt x="6150" y="1"/>
                    <a:pt x="51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56"/>
            <p:cNvSpPr/>
            <p:nvPr/>
          </p:nvSpPr>
          <p:spPr>
            <a:xfrm>
              <a:off x="2266750" y="1175375"/>
              <a:ext cx="1015675" cy="614475"/>
            </a:xfrm>
            <a:custGeom>
              <a:rect b="b" l="l" r="r" t="t"/>
              <a:pathLst>
                <a:path extrusionOk="0" fill="none" h="24579" w="40627">
                  <a:moveTo>
                    <a:pt x="40626" y="0"/>
                  </a:moveTo>
                  <a:lnTo>
                    <a:pt x="0" y="24579"/>
                  </a:lnTo>
                </a:path>
              </a:pathLst>
            </a:custGeom>
            <a:noFill/>
            <a:ln cap="flat" cmpd="sng" w="9525">
              <a:solidFill>
                <a:schemeClr val="accent3"/>
              </a:solidFill>
              <a:prstDash val="solid"/>
              <a:miter lim="106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56"/>
            <p:cNvSpPr/>
            <p:nvPr/>
          </p:nvSpPr>
          <p:spPr>
            <a:xfrm>
              <a:off x="2266750" y="1191375"/>
              <a:ext cx="1015675" cy="614500"/>
            </a:xfrm>
            <a:custGeom>
              <a:rect b="b" l="l" r="r" t="t"/>
              <a:pathLst>
                <a:path extrusionOk="0" fill="none" h="24580" w="40627">
                  <a:moveTo>
                    <a:pt x="40626" y="1"/>
                  </a:moveTo>
                  <a:lnTo>
                    <a:pt x="0" y="24579"/>
                  </a:lnTo>
                </a:path>
              </a:pathLst>
            </a:custGeom>
            <a:noFill/>
            <a:ln cap="flat" cmpd="sng" w="9525">
              <a:solidFill>
                <a:schemeClr val="accent3"/>
              </a:solidFill>
              <a:prstDash val="solid"/>
              <a:miter lim="106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56"/>
            <p:cNvSpPr/>
            <p:nvPr/>
          </p:nvSpPr>
          <p:spPr>
            <a:xfrm>
              <a:off x="2266750" y="1191375"/>
              <a:ext cx="1042175" cy="630550"/>
            </a:xfrm>
            <a:custGeom>
              <a:rect b="b" l="l" r="r" t="t"/>
              <a:pathLst>
                <a:path extrusionOk="0" fill="none" h="25222" w="41687">
                  <a:moveTo>
                    <a:pt x="41687" y="1"/>
                  </a:moveTo>
                  <a:lnTo>
                    <a:pt x="0" y="25221"/>
                  </a:lnTo>
                </a:path>
              </a:pathLst>
            </a:custGeom>
            <a:noFill/>
            <a:ln cap="flat" cmpd="sng" w="9525">
              <a:solidFill>
                <a:schemeClr val="accent3"/>
              </a:solidFill>
              <a:prstDash val="solid"/>
              <a:miter lim="106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56"/>
            <p:cNvSpPr/>
            <p:nvPr/>
          </p:nvSpPr>
          <p:spPr>
            <a:xfrm>
              <a:off x="2266750" y="1203350"/>
              <a:ext cx="1048875" cy="634600"/>
            </a:xfrm>
            <a:custGeom>
              <a:rect b="b" l="l" r="r" t="t"/>
              <a:pathLst>
                <a:path extrusionOk="0" fill="none" h="25384" w="41955">
                  <a:moveTo>
                    <a:pt x="41955" y="0"/>
                  </a:moveTo>
                  <a:lnTo>
                    <a:pt x="0" y="25383"/>
                  </a:lnTo>
                </a:path>
              </a:pathLst>
            </a:custGeom>
            <a:noFill/>
            <a:ln cap="flat" cmpd="sng" w="9525">
              <a:solidFill>
                <a:schemeClr val="accent3"/>
              </a:solidFill>
              <a:prstDash val="solid"/>
              <a:miter lim="106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56"/>
            <p:cNvSpPr/>
            <p:nvPr/>
          </p:nvSpPr>
          <p:spPr>
            <a:xfrm>
              <a:off x="2286225" y="1211600"/>
              <a:ext cx="1042275" cy="637500"/>
            </a:xfrm>
            <a:custGeom>
              <a:rect b="b" l="l" r="r" t="t"/>
              <a:pathLst>
                <a:path extrusionOk="0" fill="none" h="25500" w="41691">
                  <a:moveTo>
                    <a:pt x="41691" y="0"/>
                  </a:moveTo>
                  <a:lnTo>
                    <a:pt x="0" y="25500"/>
                  </a:lnTo>
                </a:path>
              </a:pathLst>
            </a:custGeom>
            <a:noFill/>
            <a:ln cap="flat" cmpd="sng" w="9525">
              <a:solidFill>
                <a:schemeClr val="accent3"/>
              </a:solidFill>
              <a:prstDash val="solid"/>
              <a:miter lim="106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56"/>
            <p:cNvSpPr/>
            <p:nvPr/>
          </p:nvSpPr>
          <p:spPr>
            <a:xfrm>
              <a:off x="2221075" y="1751200"/>
              <a:ext cx="130325" cy="147200"/>
            </a:xfrm>
            <a:custGeom>
              <a:rect b="b" l="l" r="r" t="t"/>
              <a:pathLst>
                <a:path extrusionOk="0" h="5888" w="5213">
                  <a:moveTo>
                    <a:pt x="1521" y="0"/>
                  </a:moveTo>
                  <a:lnTo>
                    <a:pt x="0" y="1117"/>
                  </a:lnTo>
                  <a:lnTo>
                    <a:pt x="3746" y="5887"/>
                  </a:lnTo>
                  <a:lnTo>
                    <a:pt x="5212" y="4914"/>
                  </a:lnTo>
                  <a:lnTo>
                    <a:pt x="152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56"/>
            <p:cNvSpPr/>
            <p:nvPr/>
          </p:nvSpPr>
          <p:spPr>
            <a:xfrm>
              <a:off x="2433400" y="584450"/>
              <a:ext cx="251125" cy="395900"/>
            </a:xfrm>
            <a:custGeom>
              <a:rect b="b" l="l" r="r" t="t"/>
              <a:pathLst>
                <a:path extrusionOk="0" h="15836" w="10045">
                  <a:moveTo>
                    <a:pt x="3726" y="1"/>
                  </a:moveTo>
                  <a:cubicBezTo>
                    <a:pt x="2663" y="1"/>
                    <a:pt x="1611" y="404"/>
                    <a:pt x="978" y="1243"/>
                  </a:cubicBezTo>
                  <a:cubicBezTo>
                    <a:pt x="0" y="2538"/>
                    <a:pt x="270" y="4373"/>
                    <a:pt x="780" y="5913"/>
                  </a:cubicBezTo>
                  <a:cubicBezTo>
                    <a:pt x="1392" y="7769"/>
                    <a:pt x="1895" y="9266"/>
                    <a:pt x="1664" y="11232"/>
                  </a:cubicBezTo>
                  <a:cubicBezTo>
                    <a:pt x="1537" y="12321"/>
                    <a:pt x="1231" y="13716"/>
                    <a:pt x="1893" y="14705"/>
                  </a:cubicBezTo>
                  <a:cubicBezTo>
                    <a:pt x="2428" y="15505"/>
                    <a:pt x="3486" y="15835"/>
                    <a:pt x="4474" y="15835"/>
                  </a:cubicBezTo>
                  <a:cubicBezTo>
                    <a:pt x="4790" y="15835"/>
                    <a:pt x="5100" y="15801"/>
                    <a:pt x="5383" y="15738"/>
                  </a:cubicBezTo>
                  <a:cubicBezTo>
                    <a:pt x="5972" y="15607"/>
                    <a:pt x="6598" y="15346"/>
                    <a:pt x="6763" y="14730"/>
                  </a:cubicBezTo>
                  <a:cubicBezTo>
                    <a:pt x="7049" y="13660"/>
                    <a:pt x="7141" y="12521"/>
                    <a:pt x="7423" y="11439"/>
                  </a:cubicBezTo>
                  <a:cubicBezTo>
                    <a:pt x="7514" y="11094"/>
                    <a:pt x="7614" y="10747"/>
                    <a:pt x="7788" y="10435"/>
                  </a:cubicBezTo>
                  <a:cubicBezTo>
                    <a:pt x="8207" y="9685"/>
                    <a:pt x="9008" y="9416"/>
                    <a:pt x="9513" y="8781"/>
                  </a:cubicBezTo>
                  <a:cubicBezTo>
                    <a:pt x="9926" y="8262"/>
                    <a:pt x="10045" y="7611"/>
                    <a:pt x="9993" y="6962"/>
                  </a:cubicBezTo>
                  <a:cubicBezTo>
                    <a:pt x="9887" y="5626"/>
                    <a:pt x="9212" y="4335"/>
                    <a:pt x="8497" y="3225"/>
                  </a:cubicBezTo>
                  <a:cubicBezTo>
                    <a:pt x="7673" y="1942"/>
                    <a:pt x="6568" y="763"/>
                    <a:pt x="5133" y="244"/>
                  </a:cubicBezTo>
                  <a:cubicBezTo>
                    <a:pt x="4687" y="83"/>
                    <a:pt x="4205" y="1"/>
                    <a:pt x="372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56"/>
            <p:cNvSpPr/>
            <p:nvPr/>
          </p:nvSpPr>
          <p:spPr>
            <a:xfrm>
              <a:off x="2113075" y="1268600"/>
              <a:ext cx="436050" cy="436675"/>
            </a:xfrm>
            <a:custGeom>
              <a:rect b="b" l="l" r="r" t="t"/>
              <a:pathLst>
                <a:path extrusionOk="0" h="17467" w="17442">
                  <a:moveTo>
                    <a:pt x="2831" y="1"/>
                  </a:moveTo>
                  <a:cubicBezTo>
                    <a:pt x="2544" y="1"/>
                    <a:pt x="2258" y="59"/>
                    <a:pt x="1994" y="186"/>
                  </a:cubicBezTo>
                  <a:cubicBezTo>
                    <a:pt x="1106" y="616"/>
                    <a:pt x="347" y="1687"/>
                    <a:pt x="189" y="2641"/>
                  </a:cubicBezTo>
                  <a:cubicBezTo>
                    <a:pt x="1" y="3781"/>
                    <a:pt x="440" y="4964"/>
                    <a:pt x="1105" y="5877"/>
                  </a:cubicBezTo>
                  <a:cubicBezTo>
                    <a:pt x="1798" y="6826"/>
                    <a:pt x="2739" y="7561"/>
                    <a:pt x="3689" y="8254"/>
                  </a:cubicBezTo>
                  <a:cubicBezTo>
                    <a:pt x="5424" y="9522"/>
                    <a:pt x="7228" y="10692"/>
                    <a:pt x="9093" y="11760"/>
                  </a:cubicBezTo>
                  <a:cubicBezTo>
                    <a:pt x="10431" y="12527"/>
                    <a:pt x="13441" y="13357"/>
                    <a:pt x="13695" y="15138"/>
                  </a:cubicBezTo>
                  <a:cubicBezTo>
                    <a:pt x="13766" y="15636"/>
                    <a:pt x="13638" y="16165"/>
                    <a:pt x="13827" y="16631"/>
                  </a:cubicBezTo>
                  <a:cubicBezTo>
                    <a:pt x="13968" y="16981"/>
                    <a:pt x="14282" y="17249"/>
                    <a:pt x="14637" y="17376"/>
                  </a:cubicBezTo>
                  <a:cubicBezTo>
                    <a:pt x="14810" y="17438"/>
                    <a:pt x="14990" y="17466"/>
                    <a:pt x="15171" y="17466"/>
                  </a:cubicBezTo>
                  <a:cubicBezTo>
                    <a:pt x="15652" y="17466"/>
                    <a:pt x="16137" y="17264"/>
                    <a:pt x="16492" y="16933"/>
                  </a:cubicBezTo>
                  <a:cubicBezTo>
                    <a:pt x="16982" y="16478"/>
                    <a:pt x="17241" y="15813"/>
                    <a:pt x="17299" y="15147"/>
                  </a:cubicBezTo>
                  <a:cubicBezTo>
                    <a:pt x="17442" y="13476"/>
                    <a:pt x="16437" y="12090"/>
                    <a:pt x="15464" y="10839"/>
                  </a:cubicBezTo>
                  <a:cubicBezTo>
                    <a:pt x="15413" y="10774"/>
                    <a:pt x="15362" y="10710"/>
                    <a:pt x="15310" y="10646"/>
                  </a:cubicBezTo>
                  <a:cubicBezTo>
                    <a:pt x="14290" y="9391"/>
                    <a:pt x="13028" y="8360"/>
                    <a:pt x="11803" y="7315"/>
                  </a:cubicBezTo>
                  <a:cubicBezTo>
                    <a:pt x="10135" y="5891"/>
                    <a:pt x="8510" y="4417"/>
                    <a:pt x="6901" y="2927"/>
                  </a:cubicBezTo>
                  <a:cubicBezTo>
                    <a:pt x="6086" y="2171"/>
                    <a:pt x="5278" y="1406"/>
                    <a:pt x="4463" y="649"/>
                  </a:cubicBezTo>
                  <a:cubicBezTo>
                    <a:pt x="4037" y="253"/>
                    <a:pt x="3431" y="1"/>
                    <a:pt x="283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56"/>
            <p:cNvSpPr/>
            <p:nvPr/>
          </p:nvSpPr>
          <p:spPr>
            <a:xfrm>
              <a:off x="2080925" y="874325"/>
              <a:ext cx="374325" cy="542900"/>
            </a:xfrm>
            <a:custGeom>
              <a:rect b="b" l="l" r="r" t="t"/>
              <a:pathLst>
                <a:path extrusionOk="0" h="21716" w="14973">
                  <a:moveTo>
                    <a:pt x="13224" y="1"/>
                  </a:moveTo>
                  <a:cubicBezTo>
                    <a:pt x="12018" y="1"/>
                    <a:pt x="10436" y="780"/>
                    <a:pt x="9712" y="1271"/>
                  </a:cubicBezTo>
                  <a:cubicBezTo>
                    <a:pt x="9039" y="1727"/>
                    <a:pt x="8464" y="2304"/>
                    <a:pt x="7922" y="2911"/>
                  </a:cubicBezTo>
                  <a:cubicBezTo>
                    <a:pt x="7709" y="3149"/>
                    <a:pt x="7502" y="3390"/>
                    <a:pt x="7297" y="3631"/>
                  </a:cubicBezTo>
                  <a:cubicBezTo>
                    <a:pt x="5857" y="5312"/>
                    <a:pt x="4413" y="7002"/>
                    <a:pt x="3251" y="8886"/>
                  </a:cubicBezTo>
                  <a:cubicBezTo>
                    <a:pt x="1696" y="11410"/>
                    <a:pt x="679" y="14229"/>
                    <a:pt x="265" y="17165"/>
                  </a:cubicBezTo>
                  <a:cubicBezTo>
                    <a:pt x="0" y="19057"/>
                    <a:pt x="1236" y="21715"/>
                    <a:pt x="3161" y="21715"/>
                  </a:cubicBezTo>
                  <a:cubicBezTo>
                    <a:pt x="3605" y="21715"/>
                    <a:pt x="4086" y="21574"/>
                    <a:pt x="4594" y="21250"/>
                  </a:cubicBezTo>
                  <a:cubicBezTo>
                    <a:pt x="5431" y="20714"/>
                    <a:pt x="6116" y="19972"/>
                    <a:pt x="6758" y="19213"/>
                  </a:cubicBezTo>
                  <a:cubicBezTo>
                    <a:pt x="9244" y="16273"/>
                    <a:pt x="11242" y="12923"/>
                    <a:pt x="12666" y="9346"/>
                  </a:cubicBezTo>
                  <a:cubicBezTo>
                    <a:pt x="13466" y="7337"/>
                    <a:pt x="14289" y="5252"/>
                    <a:pt x="14610" y="3103"/>
                  </a:cubicBezTo>
                  <a:cubicBezTo>
                    <a:pt x="14719" y="2370"/>
                    <a:pt x="14973" y="1009"/>
                    <a:pt x="14369" y="398"/>
                  </a:cubicBezTo>
                  <a:cubicBezTo>
                    <a:pt x="14088" y="114"/>
                    <a:pt x="13683" y="1"/>
                    <a:pt x="1322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56"/>
            <p:cNvSpPr/>
            <p:nvPr/>
          </p:nvSpPr>
          <p:spPr>
            <a:xfrm>
              <a:off x="2405725" y="522400"/>
              <a:ext cx="211275" cy="290600"/>
            </a:xfrm>
            <a:custGeom>
              <a:rect b="b" l="l" r="r" t="t"/>
              <a:pathLst>
                <a:path extrusionOk="0" h="11624" w="8451">
                  <a:moveTo>
                    <a:pt x="6102" y="0"/>
                  </a:moveTo>
                  <a:cubicBezTo>
                    <a:pt x="5828" y="0"/>
                    <a:pt x="5553" y="27"/>
                    <a:pt x="5292" y="71"/>
                  </a:cubicBezTo>
                  <a:cubicBezTo>
                    <a:pt x="4696" y="170"/>
                    <a:pt x="4083" y="341"/>
                    <a:pt x="3641" y="753"/>
                  </a:cubicBezTo>
                  <a:cubicBezTo>
                    <a:pt x="3362" y="1013"/>
                    <a:pt x="3170" y="1352"/>
                    <a:pt x="2916" y="1638"/>
                  </a:cubicBezTo>
                  <a:cubicBezTo>
                    <a:pt x="2593" y="2001"/>
                    <a:pt x="2177" y="2265"/>
                    <a:pt x="1803" y="2575"/>
                  </a:cubicBezTo>
                  <a:cubicBezTo>
                    <a:pt x="739" y="3462"/>
                    <a:pt x="1" y="4834"/>
                    <a:pt x="162" y="6211"/>
                  </a:cubicBezTo>
                  <a:cubicBezTo>
                    <a:pt x="216" y="6679"/>
                    <a:pt x="370" y="7128"/>
                    <a:pt x="522" y="7574"/>
                  </a:cubicBezTo>
                  <a:cubicBezTo>
                    <a:pt x="718" y="8144"/>
                    <a:pt x="1813" y="11624"/>
                    <a:pt x="2862" y="11624"/>
                  </a:cubicBezTo>
                  <a:cubicBezTo>
                    <a:pt x="3043" y="11624"/>
                    <a:pt x="3222" y="11521"/>
                    <a:pt x="3395" y="11282"/>
                  </a:cubicBezTo>
                  <a:cubicBezTo>
                    <a:pt x="3679" y="10890"/>
                    <a:pt x="3662" y="10362"/>
                    <a:pt x="3633" y="9877"/>
                  </a:cubicBezTo>
                  <a:cubicBezTo>
                    <a:pt x="3611" y="9491"/>
                    <a:pt x="3588" y="9103"/>
                    <a:pt x="3565" y="8717"/>
                  </a:cubicBezTo>
                  <a:cubicBezTo>
                    <a:pt x="3546" y="8398"/>
                    <a:pt x="3529" y="8066"/>
                    <a:pt x="3661" y="7776"/>
                  </a:cubicBezTo>
                  <a:cubicBezTo>
                    <a:pt x="3818" y="7425"/>
                    <a:pt x="4157" y="7202"/>
                    <a:pt x="4506" y="7030"/>
                  </a:cubicBezTo>
                  <a:cubicBezTo>
                    <a:pt x="4540" y="7013"/>
                    <a:pt x="4574" y="6996"/>
                    <a:pt x="4608" y="6980"/>
                  </a:cubicBezTo>
                  <a:cubicBezTo>
                    <a:pt x="6415" y="6134"/>
                    <a:pt x="7402" y="5035"/>
                    <a:pt x="8059" y="3103"/>
                  </a:cubicBezTo>
                  <a:cubicBezTo>
                    <a:pt x="8315" y="2349"/>
                    <a:pt x="8451" y="1458"/>
                    <a:pt x="8001" y="800"/>
                  </a:cubicBezTo>
                  <a:cubicBezTo>
                    <a:pt x="7593" y="201"/>
                    <a:pt x="6852" y="0"/>
                    <a:pt x="610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56"/>
            <p:cNvSpPr/>
            <p:nvPr/>
          </p:nvSpPr>
          <p:spPr>
            <a:xfrm>
              <a:off x="3094050" y="1263125"/>
              <a:ext cx="126400" cy="137650"/>
            </a:xfrm>
            <a:custGeom>
              <a:rect b="b" l="l" r="r" t="t"/>
              <a:pathLst>
                <a:path extrusionOk="0" h="5506" w="5056">
                  <a:moveTo>
                    <a:pt x="2405" y="1"/>
                  </a:moveTo>
                  <a:cubicBezTo>
                    <a:pt x="1835" y="1"/>
                    <a:pt x="1274" y="222"/>
                    <a:pt x="867" y="699"/>
                  </a:cubicBezTo>
                  <a:cubicBezTo>
                    <a:pt x="4" y="1711"/>
                    <a:pt x="382" y="2835"/>
                    <a:pt x="119" y="3986"/>
                  </a:cubicBezTo>
                  <a:cubicBezTo>
                    <a:pt x="31" y="4367"/>
                    <a:pt x="0" y="4803"/>
                    <a:pt x="235" y="5114"/>
                  </a:cubicBezTo>
                  <a:cubicBezTo>
                    <a:pt x="460" y="5414"/>
                    <a:pt x="856" y="5506"/>
                    <a:pt x="1240" y="5506"/>
                  </a:cubicBezTo>
                  <a:cubicBezTo>
                    <a:pt x="1318" y="5506"/>
                    <a:pt x="1394" y="5502"/>
                    <a:pt x="1469" y="5496"/>
                  </a:cubicBezTo>
                  <a:cubicBezTo>
                    <a:pt x="2446" y="5413"/>
                    <a:pt x="3414" y="4993"/>
                    <a:pt x="4052" y="4248"/>
                  </a:cubicBezTo>
                  <a:cubicBezTo>
                    <a:pt x="4966" y="3183"/>
                    <a:pt x="5055" y="1516"/>
                    <a:pt x="3936" y="570"/>
                  </a:cubicBezTo>
                  <a:cubicBezTo>
                    <a:pt x="3498" y="201"/>
                    <a:pt x="2947" y="1"/>
                    <a:pt x="240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60" name="Google Shape;3160;p56"/>
          <p:cNvGrpSpPr/>
          <p:nvPr/>
        </p:nvGrpSpPr>
        <p:grpSpPr>
          <a:xfrm rot="-1036765">
            <a:off x="769021" y="2852022"/>
            <a:ext cx="1048228" cy="1834841"/>
            <a:chOff x="4392225" y="3238425"/>
            <a:chExt cx="1278150" cy="2237300"/>
          </a:xfrm>
        </p:grpSpPr>
        <p:sp>
          <p:nvSpPr>
            <p:cNvPr id="3161" name="Google Shape;3161;p56"/>
            <p:cNvSpPr/>
            <p:nvPr/>
          </p:nvSpPr>
          <p:spPr>
            <a:xfrm>
              <a:off x="4682625" y="5315475"/>
              <a:ext cx="257575" cy="160250"/>
            </a:xfrm>
            <a:custGeom>
              <a:rect b="b" l="l" r="r" t="t"/>
              <a:pathLst>
                <a:path extrusionOk="0" h="6410" w="10303">
                  <a:moveTo>
                    <a:pt x="8297" y="1"/>
                  </a:moveTo>
                  <a:cubicBezTo>
                    <a:pt x="8291" y="1"/>
                    <a:pt x="8286" y="1"/>
                    <a:pt x="8280" y="1"/>
                  </a:cubicBezTo>
                  <a:cubicBezTo>
                    <a:pt x="7643" y="23"/>
                    <a:pt x="6786" y="519"/>
                    <a:pt x="6210" y="744"/>
                  </a:cubicBezTo>
                  <a:cubicBezTo>
                    <a:pt x="5392" y="1065"/>
                    <a:pt x="1" y="4820"/>
                    <a:pt x="144" y="5630"/>
                  </a:cubicBezTo>
                  <a:cubicBezTo>
                    <a:pt x="262" y="6295"/>
                    <a:pt x="1021" y="6409"/>
                    <a:pt x="1703" y="6409"/>
                  </a:cubicBezTo>
                  <a:cubicBezTo>
                    <a:pt x="1928" y="6409"/>
                    <a:pt x="2144" y="6397"/>
                    <a:pt x="2326" y="6388"/>
                  </a:cubicBezTo>
                  <a:cubicBezTo>
                    <a:pt x="3154" y="6346"/>
                    <a:pt x="6331" y="5087"/>
                    <a:pt x="7477" y="4179"/>
                  </a:cubicBezTo>
                  <a:cubicBezTo>
                    <a:pt x="7600" y="4082"/>
                    <a:pt x="7864" y="3684"/>
                    <a:pt x="7864" y="3684"/>
                  </a:cubicBezTo>
                  <a:lnTo>
                    <a:pt x="8390" y="3724"/>
                  </a:lnTo>
                  <a:cubicBezTo>
                    <a:pt x="8390" y="3724"/>
                    <a:pt x="9191" y="3270"/>
                    <a:pt x="9686" y="2934"/>
                  </a:cubicBezTo>
                  <a:cubicBezTo>
                    <a:pt x="10302" y="2513"/>
                    <a:pt x="9226" y="1"/>
                    <a:pt x="829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56"/>
            <p:cNvSpPr/>
            <p:nvPr/>
          </p:nvSpPr>
          <p:spPr>
            <a:xfrm>
              <a:off x="4754650" y="5224600"/>
              <a:ext cx="135900" cy="135100"/>
            </a:xfrm>
            <a:custGeom>
              <a:rect b="b" l="l" r="r" t="t"/>
              <a:pathLst>
                <a:path extrusionOk="0" h="5404" w="5436">
                  <a:moveTo>
                    <a:pt x="3167" y="0"/>
                  </a:moveTo>
                  <a:cubicBezTo>
                    <a:pt x="2132" y="547"/>
                    <a:pt x="1068" y="1033"/>
                    <a:pt x="0" y="1512"/>
                  </a:cubicBezTo>
                  <a:cubicBezTo>
                    <a:pt x="1096" y="2833"/>
                    <a:pt x="2220" y="4129"/>
                    <a:pt x="3371" y="5403"/>
                  </a:cubicBezTo>
                  <a:cubicBezTo>
                    <a:pt x="3388" y="5404"/>
                    <a:pt x="3404" y="5404"/>
                    <a:pt x="3421" y="5404"/>
                  </a:cubicBezTo>
                  <a:cubicBezTo>
                    <a:pt x="4238" y="5404"/>
                    <a:pt x="4912" y="5017"/>
                    <a:pt x="5435" y="4296"/>
                  </a:cubicBezTo>
                  <a:cubicBezTo>
                    <a:pt x="4692" y="2857"/>
                    <a:pt x="3936" y="1425"/>
                    <a:pt x="316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56"/>
            <p:cNvSpPr/>
            <p:nvPr/>
          </p:nvSpPr>
          <p:spPr>
            <a:xfrm>
              <a:off x="5513525" y="4997750"/>
              <a:ext cx="156850" cy="248250"/>
            </a:xfrm>
            <a:custGeom>
              <a:rect b="b" l="l" r="r" t="t"/>
              <a:pathLst>
                <a:path extrusionOk="0" h="9930" w="6274">
                  <a:moveTo>
                    <a:pt x="3714" y="0"/>
                  </a:moveTo>
                  <a:cubicBezTo>
                    <a:pt x="3476" y="0"/>
                    <a:pt x="3274" y="53"/>
                    <a:pt x="3140" y="176"/>
                  </a:cubicBezTo>
                  <a:cubicBezTo>
                    <a:pt x="2670" y="608"/>
                    <a:pt x="2344" y="1542"/>
                    <a:pt x="2054" y="2089"/>
                  </a:cubicBezTo>
                  <a:cubicBezTo>
                    <a:pt x="1642" y="2866"/>
                    <a:pt x="1" y="9227"/>
                    <a:pt x="638" y="9749"/>
                  </a:cubicBezTo>
                  <a:cubicBezTo>
                    <a:pt x="794" y="9877"/>
                    <a:pt x="961" y="9930"/>
                    <a:pt x="1133" y="9930"/>
                  </a:cubicBezTo>
                  <a:cubicBezTo>
                    <a:pt x="1726" y="9930"/>
                    <a:pt x="2373" y="9294"/>
                    <a:pt x="2786" y="8901"/>
                  </a:cubicBezTo>
                  <a:cubicBezTo>
                    <a:pt x="3386" y="8330"/>
                    <a:pt x="4976" y="5305"/>
                    <a:pt x="5253" y="3870"/>
                  </a:cubicBezTo>
                  <a:cubicBezTo>
                    <a:pt x="5283" y="3715"/>
                    <a:pt x="5225" y="3242"/>
                    <a:pt x="5225" y="3242"/>
                  </a:cubicBezTo>
                  <a:lnTo>
                    <a:pt x="5650" y="2929"/>
                  </a:lnTo>
                  <a:cubicBezTo>
                    <a:pt x="5650" y="2929"/>
                    <a:pt x="5963" y="2062"/>
                    <a:pt x="6117" y="1485"/>
                  </a:cubicBezTo>
                  <a:cubicBezTo>
                    <a:pt x="6274" y="901"/>
                    <a:pt x="4694" y="0"/>
                    <a:pt x="371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56"/>
            <p:cNvSpPr/>
            <p:nvPr/>
          </p:nvSpPr>
          <p:spPr>
            <a:xfrm>
              <a:off x="5463150" y="4969825"/>
              <a:ext cx="150325" cy="99125"/>
            </a:xfrm>
            <a:custGeom>
              <a:rect b="b" l="l" r="r" t="t"/>
              <a:pathLst>
                <a:path extrusionOk="0" h="3965" w="6013">
                  <a:moveTo>
                    <a:pt x="1418" y="0"/>
                  </a:moveTo>
                  <a:cubicBezTo>
                    <a:pt x="989" y="1089"/>
                    <a:pt x="499" y="2151"/>
                    <a:pt x="0" y="3210"/>
                  </a:cubicBezTo>
                  <a:cubicBezTo>
                    <a:pt x="1693" y="3497"/>
                    <a:pt x="3391" y="3748"/>
                    <a:pt x="5094" y="3965"/>
                  </a:cubicBezTo>
                  <a:cubicBezTo>
                    <a:pt x="5742" y="3430"/>
                    <a:pt x="6012" y="2686"/>
                    <a:pt x="5938" y="1779"/>
                  </a:cubicBezTo>
                  <a:cubicBezTo>
                    <a:pt x="4437" y="1172"/>
                    <a:pt x="2930" y="579"/>
                    <a:pt x="141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56"/>
            <p:cNvSpPr/>
            <p:nvPr/>
          </p:nvSpPr>
          <p:spPr>
            <a:xfrm>
              <a:off x="4485750" y="4371775"/>
              <a:ext cx="422250" cy="912200"/>
            </a:xfrm>
            <a:custGeom>
              <a:rect b="b" l="l" r="r" t="t"/>
              <a:pathLst>
                <a:path extrusionOk="0" h="36488" w="16890">
                  <a:moveTo>
                    <a:pt x="11569" y="1"/>
                  </a:moveTo>
                  <a:cubicBezTo>
                    <a:pt x="8785" y="1"/>
                    <a:pt x="7002" y="2123"/>
                    <a:pt x="5416" y="5046"/>
                  </a:cubicBezTo>
                  <a:cubicBezTo>
                    <a:pt x="3217" y="8957"/>
                    <a:pt x="1488" y="13188"/>
                    <a:pt x="545" y="17579"/>
                  </a:cubicBezTo>
                  <a:cubicBezTo>
                    <a:pt x="0" y="20116"/>
                    <a:pt x="643" y="21881"/>
                    <a:pt x="1819" y="24119"/>
                  </a:cubicBezTo>
                  <a:cubicBezTo>
                    <a:pt x="3037" y="26435"/>
                    <a:pt x="8051" y="33802"/>
                    <a:pt x="9687" y="36487"/>
                  </a:cubicBezTo>
                  <a:cubicBezTo>
                    <a:pt x="11868" y="36330"/>
                    <a:pt x="13964" y="35596"/>
                    <a:pt x="15333" y="33770"/>
                  </a:cubicBezTo>
                  <a:cubicBezTo>
                    <a:pt x="14176" y="31801"/>
                    <a:pt x="13025" y="29828"/>
                    <a:pt x="11945" y="27816"/>
                  </a:cubicBezTo>
                  <a:cubicBezTo>
                    <a:pt x="11378" y="26760"/>
                    <a:pt x="9062" y="23060"/>
                    <a:pt x="8693" y="21916"/>
                  </a:cubicBezTo>
                  <a:cubicBezTo>
                    <a:pt x="8506" y="21341"/>
                    <a:pt x="8915" y="20510"/>
                    <a:pt x="9115" y="19990"/>
                  </a:cubicBezTo>
                  <a:cubicBezTo>
                    <a:pt x="9548" y="18860"/>
                    <a:pt x="10091" y="17769"/>
                    <a:pt x="10638" y="16690"/>
                  </a:cubicBezTo>
                  <a:cubicBezTo>
                    <a:pt x="11485" y="15022"/>
                    <a:pt x="12389" y="13383"/>
                    <a:pt x="13309" y="11754"/>
                  </a:cubicBezTo>
                  <a:cubicBezTo>
                    <a:pt x="14100" y="10354"/>
                    <a:pt x="15103" y="8964"/>
                    <a:pt x="15718" y="7478"/>
                  </a:cubicBezTo>
                  <a:cubicBezTo>
                    <a:pt x="16890" y="4646"/>
                    <a:pt x="16061" y="701"/>
                    <a:pt x="12632" y="97"/>
                  </a:cubicBezTo>
                  <a:cubicBezTo>
                    <a:pt x="12262" y="32"/>
                    <a:pt x="11908" y="1"/>
                    <a:pt x="115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56"/>
            <p:cNvSpPr/>
            <p:nvPr/>
          </p:nvSpPr>
          <p:spPr>
            <a:xfrm>
              <a:off x="4832800" y="4364650"/>
              <a:ext cx="707450" cy="729300"/>
            </a:xfrm>
            <a:custGeom>
              <a:rect b="b" l="l" r="r" t="t"/>
              <a:pathLst>
                <a:path extrusionOk="0" h="29172" w="28298">
                  <a:moveTo>
                    <a:pt x="5211" y="0"/>
                  </a:moveTo>
                  <a:cubicBezTo>
                    <a:pt x="4466" y="0"/>
                    <a:pt x="3683" y="229"/>
                    <a:pt x="2886" y="757"/>
                  </a:cubicBezTo>
                  <a:cubicBezTo>
                    <a:pt x="0" y="2670"/>
                    <a:pt x="94" y="5711"/>
                    <a:pt x="1062" y="9314"/>
                  </a:cubicBezTo>
                  <a:cubicBezTo>
                    <a:pt x="2161" y="13665"/>
                    <a:pt x="3822" y="17924"/>
                    <a:pt x="6162" y="21757"/>
                  </a:cubicBezTo>
                  <a:cubicBezTo>
                    <a:pt x="7513" y="23971"/>
                    <a:pt x="9196" y="24808"/>
                    <a:pt x="11589" y="25621"/>
                  </a:cubicBezTo>
                  <a:cubicBezTo>
                    <a:pt x="14066" y="26462"/>
                    <a:pt x="22776" y="28351"/>
                    <a:pt x="25811" y="29171"/>
                  </a:cubicBezTo>
                  <a:cubicBezTo>
                    <a:pt x="27284" y="27555"/>
                    <a:pt x="28298" y="25580"/>
                    <a:pt x="28034" y="23313"/>
                  </a:cubicBezTo>
                  <a:cubicBezTo>
                    <a:pt x="25839" y="22681"/>
                    <a:pt x="23645" y="22044"/>
                    <a:pt x="21476" y="21329"/>
                  </a:cubicBezTo>
                  <a:cubicBezTo>
                    <a:pt x="20339" y="20953"/>
                    <a:pt x="16112" y="19866"/>
                    <a:pt x="15055" y="19291"/>
                  </a:cubicBezTo>
                  <a:cubicBezTo>
                    <a:pt x="14063" y="18752"/>
                    <a:pt x="13634" y="16578"/>
                    <a:pt x="13322" y="15624"/>
                  </a:cubicBezTo>
                  <a:cubicBezTo>
                    <a:pt x="12228" y="12275"/>
                    <a:pt x="11402" y="8832"/>
                    <a:pt x="10593" y="5404"/>
                  </a:cubicBezTo>
                  <a:cubicBezTo>
                    <a:pt x="9988" y="2839"/>
                    <a:pt x="7837" y="0"/>
                    <a:pt x="521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56"/>
            <p:cNvSpPr/>
            <p:nvPr/>
          </p:nvSpPr>
          <p:spPr>
            <a:xfrm>
              <a:off x="4392225" y="3346700"/>
              <a:ext cx="952675" cy="1257025"/>
            </a:xfrm>
            <a:custGeom>
              <a:rect b="b" l="l" r="r" t="t"/>
              <a:pathLst>
                <a:path extrusionOk="0" h="50281" w="38107">
                  <a:moveTo>
                    <a:pt x="4569" y="1"/>
                  </a:moveTo>
                  <a:cubicBezTo>
                    <a:pt x="4303" y="1"/>
                    <a:pt x="4049" y="17"/>
                    <a:pt x="3819" y="43"/>
                  </a:cubicBezTo>
                  <a:cubicBezTo>
                    <a:pt x="2498" y="2520"/>
                    <a:pt x="1" y="14155"/>
                    <a:pt x="717" y="17553"/>
                  </a:cubicBezTo>
                  <a:cubicBezTo>
                    <a:pt x="760" y="17775"/>
                    <a:pt x="913" y="17961"/>
                    <a:pt x="1122" y="18047"/>
                  </a:cubicBezTo>
                  <a:cubicBezTo>
                    <a:pt x="3867" y="19174"/>
                    <a:pt x="7446" y="21191"/>
                    <a:pt x="9921" y="22153"/>
                  </a:cubicBezTo>
                  <a:cubicBezTo>
                    <a:pt x="9864" y="27813"/>
                    <a:pt x="13343" y="39071"/>
                    <a:pt x="9061" y="44503"/>
                  </a:cubicBezTo>
                  <a:cubicBezTo>
                    <a:pt x="8479" y="45240"/>
                    <a:pt x="13687" y="50280"/>
                    <a:pt x="20810" y="50280"/>
                  </a:cubicBezTo>
                  <a:cubicBezTo>
                    <a:pt x="23677" y="50280"/>
                    <a:pt x="26854" y="49464"/>
                    <a:pt x="30089" y="47222"/>
                  </a:cubicBezTo>
                  <a:cubicBezTo>
                    <a:pt x="28600" y="43716"/>
                    <a:pt x="26765" y="36427"/>
                    <a:pt x="25268" y="28643"/>
                  </a:cubicBezTo>
                  <a:lnTo>
                    <a:pt x="25268" y="28643"/>
                  </a:lnTo>
                  <a:cubicBezTo>
                    <a:pt x="28377" y="30263"/>
                    <a:pt x="30652" y="31527"/>
                    <a:pt x="30830" y="31803"/>
                  </a:cubicBezTo>
                  <a:cubicBezTo>
                    <a:pt x="31372" y="32653"/>
                    <a:pt x="33507" y="39563"/>
                    <a:pt x="33930" y="41431"/>
                  </a:cubicBezTo>
                  <a:cubicBezTo>
                    <a:pt x="34264" y="41612"/>
                    <a:pt x="34673" y="41693"/>
                    <a:pt x="35107" y="41693"/>
                  </a:cubicBezTo>
                  <a:cubicBezTo>
                    <a:pt x="36231" y="41693"/>
                    <a:pt x="37524" y="41152"/>
                    <a:pt x="38106" y="40437"/>
                  </a:cubicBezTo>
                  <a:cubicBezTo>
                    <a:pt x="37648" y="38412"/>
                    <a:pt x="36503" y="28605"/>
                    <a:pt x="34806" y="27671"/>
                  </a:cubicBezTo>
                  <a:cubicBezTo>
                    <a:pt x="33433" y="26915"/>
                    <a:pt x="30328" y="24885"/>
                    <a:pt x="27514" y="23126"/>
                  </a:cubicBezTo>
                  <a:cubicBezTo>
                    <a:pt x="24912" y="21499"/>
                    <a:pt x="22134" y="20168"/>
                    <a:pt x="19235" y="19160"/>
                  </a:cubicBezTo>
                  <a:cubicBezTo>
                    <a:pt x="12955" y="16970"/>
                    <a:pt x="6804" y="14677"/>
                    <a:pt x="6473" y="14258"/>
                  </a:cubicBezTo>
                  <a:cubicBezTo>
                    <a:pt x="6692" y="13463"/>
                    <a:pt x="7272" y="3270"/>
                    <a:pt x="7559" y="1091"/>
                  </a:cubicBezTo>
                  <a:cubicBezTo>
                    <a:pt x="6834" y="245"/>
                    <a:pt x="5607" y="1"/>
                    <a:pt x="456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56"/>
            <p:cNvSpPr/>
            <p:nvPr/>
          </p:nvSpPr>
          <p:spPr>
            <a:xfrm>
              <a:off x="4726075" y="3651700"/>
              <a:ext cx="162550" cy="259000"/>
            </a:xfrm>
            <a:custGeom>
              <a:rect b="b" l="l" r="r" t="t"/>
              <a:pathLst>
                <a:path extrusionOk="0" h="10360" w="6502">
                  <a:moveTo>
                    <a:pt x="3576" y="0"/>
                  </a:moveTo>
                  <a:cubicBezTo>
                    <a:pt x="3078" y="0"/>
                    <a:pt x="2570" y="27"/>
                    <a:pt x="2130" y="60"/>
                  </a:cubicBezTo>
                  <a:cubicBezTo>
                    <a:pt x="1386" y="117"/>
                    <a:pt x="781" y="685"/>
                    <a:pt x="679" y="1424"/>
                  </a:cubicBezTo>
                  <a:cubicBezTo>
                    <a:pt x="538" y="2426"/>
                    <a:pt x="347" y="3752"/>
                    <a:pt x="254" y="4268"/>
                  </a:cubicBezTo>
                  <a:cubicBezTo>
                    <a:pt x="159" y="4802"/>
                    <a:pt x="1" y="5379"/>
                    <a:pt x="351" y="5855"/>
                  </a:cubicBezTo>
                  <a:cubicBezTo>
                    <a:pt x="773" y="6427"/>
                    <a:pt x="1658" y="6507"/>
                    <a:pt x="2435" y="6531"/>
                  </a:cubicBezTo>
                  <a:cubicBezTo>
                    <a:pt x="2423" y="6568"/>
                    <a:pt x="2938" y="8779"/>
                    <a:pt x="3279" y="10206"/>
                  </a:cubicBezTo>
                  <a:cubicBezTo>
                    <a:pt x="3305" y="10313"/>
                    <a:pt x="3381" y="10359"/>
                    <a:pt x="3489" y="10359"/>
                  </a:cubicBezTo>
                  <a:cubicBezTo>
                    <a:pt x="4023" y="10359"/>
                    <a:pt x="5359" y="9245"/>
                    <a:pt x="5551" y="8739"/>
                  </a:cubicBezTo>
                  <a:cubicBezTo>
                    <a:pt x="6014" y="7522"/>
                    <a:pt x="6502" y="825"/>
                    <a:pt x="5655" y="325"/>
                  </a:cubicBezTo>
                  <a:cubicBezTo>
                    <a:pt x="5233" y="76"/>
                    <a:pt x="4418" y="0"/>
                    <a:pt x="35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56"/>
            <p:cNvSpPr/>
            <p:nvPr/>
          </p:nvSpPr>
          <p:spPr>
            <a:xfrm>
              <a:off x="4686025" y="3578425"/>
              <a:ext cx="235325" cy="222650"/>
            </a:xfrm>
            <a:custGeom>
              <a:rect b="b" l="l" r="r" t="t"/>
              <a:pathLst>
                <a:path extrusionOk="0" h="8906" w="9413">
                  <a:moveTo>
                    <a:pt x="2217" y="0"/>
                  </a:moveTo>
                  <a:cubicBezTo>
                    <a:pt x="2203" y="0"/>
                    <a:pt x="2190" y="1"/>
                    <a:pt x="2176" y="1"/>
                  </a:cubicBezTo>
                  <a:cubicBezTo>
                    <a:pt x="1379" y="20"/>
                    <a:pt x="621" y="519"/>
                    <a:pt x="412" y="1309"/>
                  </a:cubicBezTo>
                  <a:cubicBezTo>
                    <a:pt x="0" y="2861"/>
                    <a:pt x="1329" y="4042"/>
                    <a:pt x="2731" y="4366"/>
                  </a:cubicBezTo>
                  <a:cubicBezTo>
                    <a:pt x="2925" y="6027"/>
                    <a:pt x="5999" y="4081"/>
                    <a:pt x="6473" y="6426"/>
                  </a:cubicBezTo>
                  <a:cubicBezTo>
                    <a:pt x="6572" y="6204"/>
                    <a:pt x="6673" y="5851"/>
                    <a:pt x="7057" y="5851"/>
                  </a:cubicBezTo>
                  <a:cubicBezTo>
                    <a:pt x="7092" y="5851"/>
                    <a:pt x="7129" y="5854"/>
                    <a:pt x="7168" y="5860"/>
                  </a:cubicBezTo>
                  <a:cubicBezTo>
                    <a:pt x="7447" y="5903"/>
                    <a:pt x="7687" y="6100"/>
                    <a:pt x="7707" y="6382"/>
                  </a:cubicBezTo>
                  <a:cubicBezTo>
                    <a:pt x="7740" y="6864"/>
                    <a:pt x="7127" y="7273"/>
                    <a:pt x="6699" y="7333"/>
                  </a:cubicBezTo>
                  <a:cubicBezTo>
                    <a:pt x="6646" y="8083"/>
                    <a:pt x="6669" y="8775"/>
                    <a:pt x="7696" y="8896"/>
                  </a:cubicBezTo>
                  <a:cubicBezTo>
                    <a:pt x="7756" y="8903"/>
                    <a:pt x="7814" y="8906"/>
                    <a:pt x="7871" y="8906"/>
                  </a:cubicBezTo>
                  <a:cubicBezTo>
                    <a:pt x="8914" y="8906"/>
                    <a:pt x="9413" y="7764"/>
                    <a:pt x="9251" y="6834"/>
                  </a:cubicBezTo>
                  <a:cubicBezTo>
                    <a:pt x="9179" y="6422"/>
                    <a:pt x="8915" y="6105"/>
                    <a:pt x="8802" y="5718"/>
                  </a:cubicBezTo>
                  <a:cubicBezTo>
                    <a:pt x="8494" y="4673"/>
                    <a:pt x="8912" y="4707"/>
                    <a:pt x="9034" y="3861"/>
                  </a:cubicBezTo>
                  <a:cubicBezTo>
                    <a:pt x="9109" y="3344"/>
                    <a:pt x="8929" y="2850"/>
                    <a:pt x="8624" y="2436"/>
                  </a:cubicBezTo>
                  <a:cubicBezTo>
                    <a:pt x="7555" y="989"/>
                    <a:pt x="5658" y="1630"/>
                    <a:pt x="4216" y="926"/>
                  </a:cubicBezTo>
                  <a:cubicBezTo>
                    <a:pt x="3529" y="591"/>
                    <a:pt x="3030" y="0"/>
                    <a:pt x="221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56"/>
            <p:cNvSpPr/>
            <p:nvPr/>
          </p:nvSpPr>
          <p:spPr>
            <a:xfrm>
              <a:off x="4514225" y="3238425"/>
              <a:ext cx="93300" cy="131000"/>
            </a:xfrm>
            <a:custGeom>
              <a:rect b="b" l="l" r="r" t="t"/>
              <a:pathLst>
                <a:path extrusionOk="0" h="5240" w="3732">
                  <a:moveTo>
                    <a:pt x="1653" y="1"/>
                  </a:moveTo>
                  <a:cubicBezTo>
                    <a:pt x="1427" y="1"/>
                    <a:pt x="1248" y="326"/>
                    <a:pt x="1139" y="474"/>
                  </a:cubicBezTo>
                  <a:cubicBezTo>
                    <a:pt x="868" y="840"/>
                    <a:pt x="484" y="1708"/>
                    <a:pt x="485" y="1727"/>
                  </a:cubicBezTo>
                  <a:cubicBezTo>
                    <a:pt x="175" y="2425"/>
                    <a:pt x="143" y="3119"/>
                    <a:pt x="143" y="3896"/>
                  </a:cubicBezTo>
                  <a:cubicBezTo>
                    <a:pt x="143" y="3911"/>
                    <a:pt x="1" y="4640"/>
                    <a:pt x="1" y="4640"/>
                  </a:cubicBezTo>
                  <a:cubicBezTo>
                    <a:pt x="166" y="4858"/>
                    <a:pt x="1079" y="5238"/>
                    <a:pt x="1466" y="5239"/>
                  </a:cubicBezTo>
                  <a:cubicBezTo>
                    <a:pt x="1636" y="4675"/>
                    <a:pt x="1699" y="4482"/>
                    <a:pt x="1699" y="4482"/>
                  </a:cubicBezTo>
                  <a:cubicBezTo>
                    <a:pt x="1699" y="4482"/>
                    <a:pt x="1923" y="4464"/>
                    <a:pt x="1986" y="4428"/>
                  </a:cubicBezTo>
                  <a:cubicBezTo>
                    <a:pt x="2177" y="4317"/>
                    <a:pt x="2392" y="3956"/>
                    <a:pt x="2535" y="3740"/>
                  </a:cubicBezTo>
                  <a:cubicBezTo>
                    <a:pt x="2695" y="3501"/>
                    <a:pt x="2919" y="2971"/>
                    <a:pt x="2909" y="2637"/>
                  </a:cubicBezTo>
                  <a:cubicBezTo>
                    <a:pt x="3067" y="2350"/>
                    <a:pt x="3225" y="2063"/>
                    <a:pt x="3383" y="1777"/>
                  </a:cubicBezTo>
                  <a:cubicBezTo>
                    <a:pt x="3485" y="1594"/>
                    <a:pt x="3731" y="1256"/>
                    <a:pt x="3485" y="1076"/>
                  </a:cubicBezTo>
                  <a:cubicBezTo>
                    <a:pt x="3439" y="1043"/>
                    <a:pt x="3394" y="1029"/>
                    <a:pt x="3349" y="1029"/>
                  </a:cubicBezTo>
                  <a:cubicBezTo>
                    <a:pt x="3155" y="1029"/>
                    <a:pt x="2979" y="1296"/>
                    <a:pt x="2877" y="1423"/>
                  </a:cubicBezTo>
                  <a:cubicBezTo>
                    <a:pt x="2693" y="1654"/>
                    <a:pt x="2534" y="1903"/>
                    <a:pt x="2401" y="2166"/>
                  </a:cubicBezTo>
                  <a:cubicBezTo>
                    <a:pt x="2143" y="2032"/>
                    <a:pt x="1664" y="1795"/>
                    <a:pt x="1336" y="1662"/>
                  </a:cubicBezTo>
                  <a:cubicBezTo>
                    <a:pt x="1458" y="1300"/>
                    <a:pt x="2013" y="102"/>
                    <a:pt x="1727" y="12"/>
                  </a:cubicBezTo>
                  <a:cubicBezTo>
                    <a:pt x="1702" y="4"/>
                    <a:pt x="1677" y="1"/>
                    <a:pt x="165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56"/>
            <p:cNvSpPr/>
            <p:nvPr/>
          </p:nvSpPr>
          <p:spPr>
            <a:xfrm>
              <a:off x="5273275" y="4363225"/>
              <a:ext cx="75200" cy="115725"/>
            </a:xfrm>
            <a:custGeom>
              <a:rect b="b" l="l" r="r" t="t"/>
              <a:pathLst>
                <a:path extrusionOk="0" h="4629" w="3008">
                  <a:moveTo>
                    <a:pt x="1454" y="1"/>
                  </a:moveTo>
                  <a:cubicBezTo>
                    <a:pt x="1061" y="1"/>
                    <a:pt x="395" y="132"/>
                    <a:pt x="135" y="292"/>
                  </a:cubicBezTo>
                  <a:cubicBezTo>
                    <a:pt x="287" y="861"/>
                    <a:pt x="335" y="1059"/>
                    <a:pt x="335" y="1059"/>
                  </a:cubicBezTo>
                  <a:cubicBezTo>
                    <a:pt x="335" y="1059"/>
                    <a:pt x="154" y="1192"/>
                    <a:pt x="119" y="1257"/>
                  </a:cubicBezTo>
                  <a:cubicBezTo>
                    <a:pt x="16" y="1451"/>
                    <a:pt x="23" y="1872"/>
                    <a:pt x="15" y="2130"/>
                  </a:cubicBezTo>
                  <a:cubicBezTo>
                    <a:pt x="1" y="2520"/>
                    <a:pt x="170" y="3427"/>
                    <a:pt x="509" y="3427"/>
                  </a:cubicBezTo>
                  <a:cubicBezTo>
                    <a:pt x="513" y="3427"/>
                    <a:pt x="518" y="3427"/>
                    <a:pt x="522" y="3427"/>
                  </a:cubicBezTo>
                  <a:cubicBezTo>
                    <a:pt x="686" y="3415"/>
                    <a:pt x="687" y="3017"/>
                    <a:pt x="748" y="2807"/>
                  </a:cubicBezTo>
                  <a:cubicBezTo>
                    <a:pt x="899" y="3120"/>
                    <a:pt x="1869" y="4628"/>
                    <a:pt x="2406" y="4628"/>
                  </a:cubicBezTo>
                  <a:cubicBezTo>
                    <a:pt x="2445" y="4628"/>
                    <a:pt x="2483" y="4620"/>
                    <a:pt x="2517" y="4603"/>
                  </a:cubicBezTo>
                  <a:cubicBezTo>
                    <a:pt x="3007" y="4353"/>
                    <a:pt x="2880" y="3317"/>
                    <a:pt x="2837" y="2887"/>
                  </a:cubicBezTo>
                  <a:cubicBezTo>
                    <a:pt x="2756" y="2070"/>
                    <a:pt x="2398" y="1436"/>
                    <a:pt x="1968" y="739"/>
                  </a:cubicBezTo>
                  <a:cubicBezTo>
                    <a:pt x="1959" y="725"/>
                    <a:pt x="1696" y="30"/>
                    <a:pt x="1696" y="30"/>
                  </a:cubicBezTo>
                  <a:cubicBezTo>
                    <a:pt x="1642" y="10"/>
                    <a:pt x="1558" y="1"/>
                    <a:pt x="145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72" name="Google Shape;3172;p56"/>
          <p:cNvGrpSpPr/>
          <p:nvPr/>
        </p:nvGrpSpPr>
        <p:grpSpPr>
          <a:xfrm>
            <a:off x="7284318" y="3087003"/>
            <a:ext cx="1012740" cy="1647033"/>
            <a:chOff x="1101100" y="238100"/>
            <a:chExt cx="2763275" cy="4493950"/>
          </a:xfrm>
        </p:grpSpPr>
        <p:sp>
          <p:nvSpPr>
            <p:cNvPr id="3173" name="Google Shape;3173;p56"/>
            <p:cNvSpPr/>
            <p:nvPr/>
          </p:nvSpPr>
          <p:spPr>
            <a:xfrm>
              <a:off x="1844700" y="238100"/>
              <a:ext cx="1455575" cy="1694375"/>
            </a:xfrm>
            <a:custGeom>
              <a:rect b="b" l="l" r="r" t="t"/>
              <a:pathLst>
                <a:path extrusionOk="0" h="67775" w="58223">
                  <a:moveTo>
                    <a:pt x="27045" y="1"/>
                  </a:moveTo>
                  <a:cubicBezTo>
                    <a:pt x="25947" y="1"/>
                    <a:pt x="24763" y="185"/>
                    <a:pt x="23524" y="650"/>
                  </a:cubicBezTo>
                  <a:cubicBezTo>
                    <a:pt x="17564" y="2885"/>
                    <a:pt x="19550" y="4908"/>
                    <a:pt x="16535" y="8101"/>
                  </a:cubicBezTo>
                  <a:cubicBezTo>
                    <a:pt x="13519" y="11293"/>
                    <a:pt x="4046" y="12357"/>
                    <a:pt x="2024" y="21937"/>
                  </a:cubicBezTo>
                  <a:cubicBezTo>
                    <a:pt x="0" y="31517"/>
                    <a:pt x="640" y="54933"/>
                    <a:pt x="9899" y="60148"/>
                  </a:cubicBezTo>
                  <a:cubicBezTo>
                    <a:pt x="14613" y="62803"/>
                    <a:pt x="18885" y="63554"/>
                    <a:pt x="22141" y="63554"/>
                  </a:cubicBezTo>
                  <a:cubicBezTo>
                    <a:pt x="25281" y="63554"/>
                    <a:pt x="27475" y="62855"/>
                    <a:pt x="28206" y="62489"/>
                  </a:cubicBezTo>
                  <a:cubicBezTo>
                    <a:pt x="29047" y="62069"/>
                    <a:pt x="30429" y="61649"/>
                    <a:pt x="31704" y="61649"/>
                  </a:cubicBezTo>
                  <a:cubicBezTo>
                    <a:pt x="32689" y="61649"/>
                    <a:pt x="33611" y="61900"/>
                    <a:pt x="34168" y="62596"/>
                  </a:cubicBezTo>
                  <a:cubicBezTo>
                    <a:pt x="35254" y="63954"/>
                    <a:pt x="36263" y="67775"/>
                    <a:pt x="40795" y="67775"/>
                  </a:cubicBezTo>
                  <a:cubicBezTo>
                    <a:pt x="41592" y="67775"/>
                    <a:pt x="42499" y="67656"/>
                    <a:pt x="43534" y="67386"/>
                  </a:cubicBezTo>
                  <a:cubicBezTo>
                    <a:pt x="50452" y="65577"/>
                    <a:pt x="58222" y="57807"/>
                    <a:pt x="57583" y="51740"/>
                  </a:cubicBezTo>
                  <a:cubicBezTo>
                    <a:pt x="56944" y="45672"/>
                    <a:pt x="53325" y="46737"/>
                    <a:pt x="53006" y="43863"/>
                  </a:cubicBezTo>
                  <a:cubicBezTo>
                    <a:pt x="52687" y="40989"/>
                    <a:pt x="54390" y="35881"/>
                    <a:pt x="50347" y="33326"/>
                  </a:cubicBezTo>
                  <a:cubicBezTo>
                    <a:pt x="46302" y="30771"/>
                    <a:pt x="42151" y="33326"/>
                    <a:pt x="40234" y="30133"/>
                  </a:cubicBezTo>
                  <a:cubicBezTo>
                    <a:pt x="38319" y="26940"/>
                    <a:pt x="45556" y="21724"/>
                    <a:pt x="45556" y="15126"/>
                  </a:cubicBezTo>
                  <a:cubicBezTo>
                    <a:pt x="45556" y="8526"/>
                    <a:pt x="40979" y="3523"/>
                    <a:pt x="34168" y="2672"/>
                  </a:cubicBezTo>
                  <a:cubicBezTo>
                    <a:pt x="34168" y="2672"/>
                    <a:pt x="31230" y="1"/>
                    <a:pt x="2704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56"/>
            <p:cNvSpPr/>
            <p:nvPr/>
          </p:nvSpPr>
          <p:spPr>
            <a:xfrm>
              <a:off x="2098375" y="785625"/>
              <a:ext cx="240725" cy="114075"/>
            </a:xfrm>
            <a:custGeom>
              <a:rect b="b" l="l" r="r" t="t"/>
              <a:pathLst>
                <a:path extrusionOk="0" h="4563" w="9629">
                  <a:moveTo>
                    <a:pt x="5962" y="0"/>
                  </a:moveTo>
                  <a:cubicBezTo>
                    <a:pt x="5962" y="0"/>
                    <a:pt x="4660" y="2503"/>
                    <a:pt x="1" y="3762"/>
                  </a:cubicBezTo>
                  <a:cubicBezTo>
                    <a:pt x="1194" y="4332"/>
                    <a:pt x="2285" y="4562"/>
                    <a:pt x="3269" y="4562"/>
                  </a:cubicBezTo>
                  <a:cubicBezTo>
                    <a:pt x="7392" y="4562"/>
                    <a:pt x="9628" y="517"/>
                    <a:pt x="9628" y="517"/>
                  </a:cubicBezTo>
                  <a:lnTo>
                    <a:pt x="9628" y="517"/>
                  </a:lnTo>
                  <a:cubicBezTo>
                    <a:pt x="9303" y="544"/>
                    <a:pt x="9002" y="555"/>
                    <a:pt x="8723" y="555"/>
                  </a:cubicBezTo>
                  <a:cubicBezTo>
                    <a:pt x="6809" y="555"/>
                    <a:pt x="5962" y="0"/>
                    <a:pt x="596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56"/>
            <p:cNvSpPr/>
            <p:nvPr/>
          </p:nvSpPr>
          <p:spPr>
            <a:xfrm>
              <a:off x="1897475" y="337975"/>
              <a:ext cx="758850" cy="788975"/>
            </a:xfrm>
            <a:custGeom>
              <a:rect b="b" l="l" r="r" t="t"/>
              <a:pathLst>
                <a:path extrusionOk="0" h="31559" w="30354">
                  <a:moveTo>
                    <a:pt x="24058" y="0"/>
                  </a:moveTo>
                  <a:cubicBezTo>
                    <a:pt x="23449" y="0"/>
                    <a:pt x="22834" y="29"/>
                    <a:pt x="22229" y="96"/>
                  </a:cubicBezTo>
                  <a:cubicBezTo>
                    <a:pt x="18397" y="522"/>
                    <a:pt x="11443" y="8753"/>
                    <a:pt x="10166" y="12443"/>
                  </a:cubicBezTo>
                  <a:cubicBezTo>
                    <a:pt x="8888" y="16132"/>
                    <a:pt x="13998" y="17906"/>
                    <a:pt x="13998" y="17906"/>
                  </a:cubicBezTo>
                  <a:cubicBezTo>
                    <a:pt x="13998" y="17906"/>
                    <a:pt x="14844" y="18461"/>
                    <a:pt x="16758" y="18461"/>
                  </a:cubicBezTo>
                  <a:cubicBezTo>
                    <a:pt x="17036" y="18461"/>
                    <a:pt x="17338" y="18450"/>
                    <a:pt x="17663" y="18423"/>
                  </a:cubicBezTo>
                  <a:lnTo>
                    <a:pt x="17663" y="18423"/>
                  </a:lnTo>
                  <a:cubicBezTo>
                    <a:pt x="17663" y="18423"/>
                    <a:pt x="15428" y="22468"/>
                    <a:pt x="11305" y="22468"/>
                  </a:cubicBezTo>
                  <a:cubicBezTo>
                    <a:pt x="10321" y="22468"/>
                    <a:pt x="9230" y="22238"/>
                    <a:pt x="8037" y="21668"/>
                  </a:cubicBezTo>
                  <a:cubicBezTo>
                    <a:pt x="6442" y="22098"/>
                    <a:pt x="3581" y="23197"/>
                    <a:pt x="1" y="23670"/>
                  </a:cubicBezTo>
                  <a:cubicBezTo>
                    <a:pt x="1361" y="25520"/>
                    <a:pt x="4392" y="28688"/>
                    <a:pt x="10024" y="30324"/>
                  </a:cubicBezTo>
                  <a:cubicBezTo>
                    <a:pt x="13251" y="31261"/>
                    <a:pt x="16760" y="31558"/>
                    <a:pt x="19911" y="31558"/>
                  </a:cubicBezTo>
                  <a:cubicBezTo>
                    <a:pt x="22318" y="31558"/>
                    <a:pt x="24517" y="31385"/>
                    <a:pt x="26223" y="31192"/>
                  </a:cubicBezTo>
                  <a:cubicBezTo>
                    <a:pt x="22138" y="28092"/>
                    <a:pt x="19415" y="25811"/>
                    <a:pt x="19071" y="24967"/>
                  </a:cubicBezTo>
                  <a:cubicBezTo>
                    <a:pt x="17687" y="21561"/>
                    <a:pt x="25245" y="16453"/>
                    <a:pt x="25245" y="16453"/>
                  </a:cubicBezTo>
                  <a:cubicBezTo>
                    <a:pt x="25245" y="16453"/>
                    <a:pt x="25990" y="13046"/>
                    <a:pt x="25883" y="8043"/>
                  </a:cubicBezTo>
                  <a:cubicBezTo>
                    <a:pt x="25776" y="3042"/>
                    <a:pt x="30353" y="807"/>
                    <a:pt x="30353" y="807"/>
                  </a:cubicBezTo>
                  <a:cubicBezTo>
                    <a:pt x="30353" y="807"/>
                    <a:pt x="27308" y="0"/>
                    <a:pt x="2405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56"/>
            <p:cNvSpPr/>
            <p:nvPr/>
          </p:nvSpPr>
          <p:spPr>
            <a:xfrm>
              <a:off x="3268075" y="4391975"/>
              <a:ext cx="302275" cy="340075"/>
            </a:xfrm>
            <a:custGeom>
              <a:rect b="b" l="l" r="r" t="t"/>
              <a:pathLst>
                <a:path extrusionOk="0" h="13603" w="12091">
                  <a:moveTo>
                    <a:pt x="2870" y="0"/>
                  </a:moveTo>
                  <a:cubicBezTo>
                    <a:pt x="1766" y="0"/>
                    <a:pt x="667" y="631"/>
                    <a:pt x="323" y="2656"/>
                  </a:cubicBezTo>
                  <a:cubicBezTo>
                    <a:pt x="1" y="4558"/>
                    <a:pt x="2970" y="8094"/>
                    <a:pt x="4257" y="9584"/>
                  </a:cubicBezTo>
                  <a:cubicBezTo>
                    <a:pt x="5380" y="10884"/>
                    <a:pt x="7348" y="13603"/>
                    <a:pt x="9209" y="13603"/>
                  </a:cubicBezTo>
                  <a:cubicBezTo>
                    <a:pt x="9481" y="13603"/>
                    <a:pt x="9750" y="13545"/>
                    <a:pt x="10014" y="13416"/>
                  </a:cubicBezTo>
                  <a:cubicBezTo>
                    <a:pt x="12090" y="12404"/>
                    <a:pt x="6183" y="1495"/>
                    <a:pt x="4906" y="643"/>
                  </a:cubicBezTo>
                  <a:cubicBezTo>
                    <a:pt x="4386" y="297"/>
                    <a:pt x="3627" y="0"/>
                    <a:pt x="287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56"/>
            <p:cNvSpPr/>
            <p:nvPr/>
          </p:nvSpPr>
          <p:spPr>
            <a:xfrm>
              <a:off x="1300125" y="4433900"/>
              <a:ext cx="438175" cy="167400"/>
            </a:xfrm>
            <a:custGeom>
              <a:rect b="b" l="l" r="r" t="t"/>
              <a:pathLst>
                <a:path extrusionOk="0" h="6696" w="17527">
                  <a:moveTo>
                    <a:pt x="14319" y="0"/>
                  </a:moveTo>
                  <a:cubicBezTo>
                    <a:pt x="14083" y="0"/>
                    <a:pt x="13848" y="13"/>
                    <a:pt x="13625" y="30"/>
                  </a:cubicBezTo>
                  <a:cubicBezTo>
                    <a:pt x="13625" y="30"/>
                    <a:pt x="10360" y="142"/>
                    <a:pt x="6103" y="2017"/>
                  </a:cubicBezTo>
                  <a:cubicBezTo>
                    <a:pt x="3106" y="3337"/>
                    <a:pt x="0" y="5848"/>
                    <a:pt x="639" y="6488"/>
                  </a:cubicBezTo>
                  <a:cubicBezTo>
                    <a:pt x="786" y="6635"/>
                    <a:pt x="1388" y="6695"/>
                    <a:pt x="2255" y="6695"/>
                  </a:cubicBezTo>
                  <a:cubicBezTo>
                    <a:pt x="5155" y="6695"/>
                    <a:pt x="11025" y="6018"/>
                    <a:pt x="12773" y="5636"/>
                  </a:cubicBezTo>
                  <a:cubicBezTo>
                    <a:pt x="15044" y="5140"/>
                    <a:pt x="17526" y="4714"/>
                    <a:pt x="17173" y="2300"/>
                  </a:cubicBezTo>
                  <a:cubicBezTo>
                    <a:pt x="16886" y="354"/>
                    <a:pt x="15565" y="0"/>
                    <a:pt x="1431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56"/>
            <p:cNvSpPr/>
            <p:nvPr/>
          </p:nvSpPr>
          <p:spPr>
            <a:xfrm>
              <a:off x="1339150" y="2864700"/>
              <a:ext cx="436425" cy="1607225"/>
            </a:xfrm>
            <a:custGeom>
              <a:rect b="b" l="l" r="r" t="t"/>
              <a:pathLst>
                <a:path extrusionOk="0" h="64289" w="17457">
                  <a:moveTo>
                    <a:pt x="17456" y="1"/>
                  </a:moveTo>
                  <a:lnTo>
                    <a:pt x="1" y="1491"/>
                  </a:lnTo>
                  <a:cubicBezTo>
                    <a:pt x="1" y="1491"/>
                    <a:pt x="2342" y="25333"/>
                    <a:pt x="4364" y="36934"/>
                  </a:cubicBezTo>
                  <a:cubicBezTo>
                    <a:pt x="6039" y="46539"/>
                    <a:pt x="9098" y="58987"/>
                    <a:pt x="10103" y="62989"/>
                  </a:cubicBezTo>
                  <a:cubicBezTo>
                    <a:pt x="10295" y="63757"/>
                    <a:pt x="10985" y="64289"/>
                    <a:pt x="11778" y="64289"/>
                  </a:cubicBezTo>
                  <a:cubicBezTo>
                    <a:pt x="11779" y="64289"/>
                    <a:pt x="11780" y="64289"/>
                    <a:pt x="11781" y="64289"/>
                  </a:cubicBezTo>
                  <a:cubicBezTo>
                    <a:pt x="12652" y="64289"/>
                    <a:pt x="13389" y="63638"/>
                    <a:pt x="13494" y="62772"/>
                  </a:cubicBezTo>
                  <a:cubicBezTo>
                    <a:pt x="14053" y="58169"/>
                    <a:pt x="15624" y="44349"/>
                    <a:pt x="15008" y="39063"/>
                  </a:cubicBezTo>
                  <a:cubicBezTo>
                    <a:pt x="14263" y="32676"/>
                    <a:pt x="11921" y="27568"/>
                    <a:pt x="12241" y="26078"/>
                  </a:cubicBezTo>
                  <a:cubicBezTo>
                    <a:pt x="12560" y="24587"/>
                    <a:pt x="15860" y="15008"/>
                    <a:pt x="1745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56"/>
            <p:cNvSpPr/>
            <p:nvPr/>
          </p:nvSpPr>
          <p:spPr>
            <a:xfrm>
              <a:off x="2116125" y="2749175"/>
              <a:ext cx="1264875" cy="1742750"/>
            </a:xfrm>
            <a:custGeom>
              <a:rect b="b" l="l" r="r" t="t"/>
              <a:pathLst>
                <a:path extrusionOk="0" h="69710" w="50595">
                  <a:moveTo>
                    <a:pt x="14705" y="0"/>
                  </a:moveTo>
                  <a:cubicBezTo>
                    <a:pt x="7909" y="0"/>
                    <a:pt x="1" y="2848"/>
                    <a:pt x="1" y="2848"/>
                  </a:cubicBezTo>
                  <a:cubicBezTo>
                    <a:pt x="1" y="2848"/>
                    <a:pt x="1988" y="6396"/>
                    <a:pt x="5110" y="13208"/>
                  </a:cubicBezTo>
                  <a:cubicBezTo>
                    <a:pt x="8232" y="20019"/>
                    <a:pt x="19585" y="32082"/>
                    <a:pt x="21288" y="36765"/>
                  </a:cubicBezTo>
                  <a:cubicBezTo>
                    <a:pt x="22991" y="41449"/>
                    <a:pt x="25546" y="47267"/>
                    <a:pt x="28810" y="51667"/>
                  </a:cubicBezTo>
                  <a:cubicBezTo>
                    <a:pt x="31639" y="55479"/>
                    <a:pt x="44165" y="66433"/>
                    <a:pt x="47458" y="69287"/>
                  </a:cubicBezTo>
                  <a:cubicBezTo>
                    <a:pt x="47778" y="69564"/>
                    <a:pt x="48183" y="69710"/>
                    <a:pt x="48593" y="69710"/>
                  </a:cubicBezTo>
                  <a:cubicBezTo>
                    <a:pt x="48809" y="69710"/>
                    <a:pt x="49026" y="69670"/>
                    <a:pt x="49233" y="69587"/>
                  </a:cubicBezTo>
                  <a:cubicBezTo>
                    <a:pt x="50164" y="69220"/>
                    <a:pt x="50594" y="68144"/>
                    <a:pt x="50173" y="67236"/>
                  </a:cubicBezTo>
                  <a:lnTo>
                    <a:pt x="19302" y="577"/>
                  </a:lnTo>
                  <a:cubicBezTo>
                    <a:pt x="17919" y="166"/>
                    <a:pt x="16344" y="0"/>
                    <a:pt x="1470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56"/>
            <p:cNvSpPr/>
            <p:nvPr/>
          </p:nvSpPr>
          <p:spPr>
            <a:xfrm>
              <a:off x="2069700" y="389425"/>
              <a:ext cx="176350" cy="176325"/>
            </a:xfrm>
            <a:custGeom>
              <a:rect b="b" l="l" r="r" t="t"/>
              <a:pathLst>
                <a:path extrusionOk="0" h="7053" w="7054">
                  <a:moveTo>
                    <a:pt x="3526" y="1"/>
                  </a:moveTo>
                  <a:cubicBezTo>
                    <a:pt x="1579" y="1"/>
                    <a:pt x="0" y="1580"/>
                    <a:pt x="0" y="3527"/>
                  </a:cubicBezTo>
                  <a:cubicBezTo>
                    <a:pt x="0" y="5475"/>
                    <a:pt x="1579" y="7053"/>
                    <a:pt x="3526" y="7053"/>
                  </a:cubicBezTo>
                  <a:cubicBezTo>
                    <a:pt x="5474" y="7053"/>
                    <a:pt x="7053" y="5475"/>
                    <a:pt x="7053" y="3527"/>
                  </a:cubicBezTo>
                  <a:cubicBezTo>
                    <a:pt x="7053" y="1580"/>
                    <a:pt x="5474" y="1"/>
                    <a:pt x="35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56"/>
            <p:cNvSpPr/>
            <p:nvPr/>
          </p:nvSpPr>
          <p:spPr>
            <a:xfrm>
              <a:off x="1772850" y="303500"/>
              <a:ext cx="330425" cy="175550"/>
            </a:xfrm>
            <a:custGeom>
              <a:rect b="b" l="l" r="r" t="t"/>
              <a:pathLst>
                <a:path extrusionOk="0" h="7022" w="13217">
                  <a:moveTo>
                    <a:pt x="623" y="0"/>
                  </a:moveTo>
                  <a:lnTo>
                    <a:pt x="0" y="1380"/>
                  </a:lnTo>
                  <a:lnTo>
                    <a:pt x="12212" y="7022"/>
                  </a:lnTo>
                  <a:lnTo>
                    <a:pt x="13216" y="4829"/>
                  </a:lnTo>
                  <a:lnTo>
                    <a:pt x="62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56"/>
            <p:cNvSpPr/>
            <p:nvPr/>
          </p:nvSpPr>
          <p:spPr>
            <a:xfrm>
              <a:off x="1676050" y="383850"/>
              <a:ext cx="472025" cy="265525"/>
            </a:xfrm>
            <a:custGeom>
              <a:rect b="b" l="l" r="r" t="t"/>
              <a:pathLst>
                <a:path extrusionOk="0" h="10621" w="18881">
                  <a:moveTo>
                    <a:pt x="16188" y="0"/>
                  </a:moveTo>
                  <a:cubicBezTo>
                    <a:pt x="14135" y="0"/>
                    <a:pt x="11644" y="3796"/>
                    <a:pt x="11644" y="3796"/>
                  </a:cubicBezTo>
                  <a:cubicBezTo>
                    <a:pt x="11644" y="3796"/>
                    <a:pt x="6338" y="5368"/>
                    <a:pt x="1" y="7855"/>
                  </a:cubicBezTo>
                  <a:lnTo>
                    <a:pt x="3485" y="10621"/>
                  </a:lnTo>
                  <a:cubicBezTo>
                    <a:pt x="8046" y="8467"/>
                    <a:pt x="12235" y="6815"/>
                    <a:pt x="13630" y="6493"/>
                  </a:cubicBezTo>
                  <a:cubicBezTo>
                    <a:pt x="17321" y="5641"/>
                    <a:pt x="18881" y="957"/>
                    <a:pt x="16752" y="107"/>
                  </a:cubicBezTo>
                  <a:cubicBezTo>
                    <a:pt x="16570" y="34"/>
                    <a:pt x="16381" y="0"/>
                    <a:pt x="1618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56"/>
            <p:cNvSpPr/>
            <p:nvPr/>
          </p:nvSpPr>
          <p:spPr>
            <a:xfrm>
              <a:off x="3407600" y="1790425"/>
              <a:ext cx="456775" cy="515500"/>
            </a:xfrm>
            <a:custGeom>
              <a:rect b="b" l="l" r="r" t="t"/>
              <a:pathLst>
                <a:path extrusionOk="0" h="20620" w="18271">
                  <a:moveTo>
                    <a:pt x="3307" y="1"/>
                  </a:moveTo>
                  <a:lnTo>
                    <a:pt x="0" y="4958"/>
                  </a:lnTo>
                  <a:cubicBezTo>
                    <a:pt x="4415" y="7677"/>
                    <a:pt x="7653" y="9703"/>
                    <a:pt x="8478" y="10295"/>
                  </a:cubicBezTo>
                  <a:cubicBezTo>
                    <a:pt x="11349" y="12358"/>
                    <a:pt x="13463" y="20619"/>
                    <a:pt x="15267" y="20619"/>
                  </a:cubicBezTo>
                  <a:cubicBezTo>
                    <a:pt x="15604" y="20619"/>
                    <a:pt x="15930" y="20331"/>
                    <a:pt x="16248" y="19662"/>
                  </a:cubicBezTo>
                  <a:cubicBezTo>
                    <a:pt x="18270" y="15404"/>
                    <a:pt x="12524" y="6889"/>
                    <a:pt x="12524" y="6889"/>
                  </a:cubicBezTo>
                  <a:cubicBezTo>
                    <a:pt x="10242" y="5077"/>
                    <a:pt x="7031" y="2696"/>
                    <a:pt x="330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56"/>
            <p:cNvSpPr/>
            <p:nvPr/>
          </p:nvSpPr>
          <p:spPr>
            <a:xfrm>
              <a:off x="1101100" y="580200"/>
              <a:ext cx="2389175" cy="2378500"/>
            </a:xfrm>
            <a:custGeom>
              <a:rect b="b" l="l" r="r" t="t"/>
              <a:pathLst>
                <a:path extrusionOk="0" h="95140" w="95567">
                  <a:moveTo>
                    <a:pt x="22999" y="1"/>
                  </a:moveTo>
                  <a:cubicBezTo>
                    <a:pt x="12831" y="3992"/>
                    <a:pt x="1" y="10345"/>
                    <a:pt x="2143" y="16378"/>
                  </a:cubicBezTo>
                  <a:cubicBezTo>
                    <a:pt x="3653" y="20631"/>
                    <a:pt x="12015" y="21444"/>
                    <a:pt x="19260" y="21444"/>
                  </a:cubicBezTo>
                  <a:cubicBezTo>
                    <a:pt x="23743" y="21444"/>
                    <a:pt x="27798" y="21132"/>
                    <a:pt x="29538" y="21132"/>
                  </a:cubicBezTo>
                  <a:cubicBezTo>
                    <a:pt x="29979" y="21132"/>
                    <a:pt x="30271" y="21152"/>
                    <a:pt x="30384" y="21203"/>
                  </a:cubicBezTo>
                  <a:cubicBezTo>
                    <a:pt x="31661" y="21771"/>
                    <a:pt x="26553" y="30144"/>
                    <a:pt x="18889" y="46323"/>
                  </a:cubicBezTo>
                  <a:cubicBezTo>
                    <a:pt x="11225" y="62499"/>
                    <a:pt x="4556" y="87619"/>
                    <a:pt x="3846" y="91167"/>
                  </a:cubicBezTo>
                  <a:cubicBezTo>
                    <a:pt x="3294" y="93925"/>
                    <a:pt x="4543" y="95139"/>
                    <a:pt x="7459" y="95139"/>
                  </a:cubicBezTo>
                  <a:cubicBezTo>
                    <a:pt x="8295" y="95139"/>
                    <a:pt x="9268" y="95039"/>
                    <a:pt x="10374" y="94848"/>
                  </a:cubicBezTo>
                  <a:cubicBezTo>
                    <a:pt x="12947" y="94402"/>
                    <a:pt x="16129" y="94192"/>
                    <a:pt x="19782" y="94192"/>
                  </a:cubicBezTo>
                  <a:cubicBezTo>
                    <a:pt x="23181" y="94192"/>
                    <a:pt x="26989" y="94374"/>
                    <a:pt x="31094" y="94715"/>
                  </a:cubicBezTo>
                  <a:cubicBezTo>
                    <a:pt x="32180" y="94806"/>
                    <a:pt x="33119" y="94848"/>
                    <a:pt x="33940" y="94848"/>
                  </a:cubicBezTo>
                  <a:cubicBezTo>
                    <a:pt x="39549" y="94848"/>
                    <a:pt x="39639" y="92883"/>
                    <a:pt x="43724" y="91026"/>
                  </a:cubicBezTo>
                  <a:cubicBezTo>
                    <a:pt x="46693" y="89676"/>
                    <a:pt x="50289" y="89182"/>
                    <a:pt x="54259" y="89182"/>
                  </a:cubicBezTo>
                  <a:cubicBezTo>
                    <a:pt x="56552" y="89182"/>
                    <a:pt x="58970" y="89347"/>
                    <a:pt x="61463" y="89607"/>
                  </a:cubicBezTo>
                  <a:cubicBezTo>
                    <a:pt x="62263" y="89690"/>
                    <a:pt x="63038" y="89730"/>
                    <a:pt x="63786" y="89730"/>
                  </a:cubicBezTo>
                  <a:cubicBezTo>
                    <a:pt x="69415" y="89730"/>
                    <a:pt x="73485" y="87454"/>
                    <a:pt x="74236" y="84072"/>
                  </a:cubicBezTo>
                  <a:cubicBezTo>
                    <a:pt x="75087" y="80240"/>
                    <a:pt x="64870" y="72577"/>
                    <a:pt x="57490" y="59946"/>
                  </a:cubicBezTo>
                  <a:cubicBezTo>
                    <a:pt x="50111" y="47316"/>
                    <a:pt x="53055" y="29540"/>
                    <a:pt x="53055" y="29540"/>
                  </a:cubicBezTo>
                  <a:lnTo>
                    <a:pt x="53055" y="29540"/>
                  </a:lnTo>
                  <a:cubicBezTo>
                    <a:pt x="53056" y="29540"/>
                    <a:pt x="78460" y="44869"/>
                    <a:pt x="92260" y="53367"/>
                  </a:cubicBezTo>
                  <a:lnTo>
                    <a:pt x="95567" y="48409"/>
                  </a:lnTo>
                  <a:cubicBezTo>
                    <a:pt x="84003" y="40041"/>
                    <a:pt x="67449" y="28613"/>
                    <a:pt x="58078" y="21503"/>
                  </a:cubicBezTo>
                  <a:cubicBezTo>
                    <a:pt x="56372" y="21696"/>
                    <a:pt x="54173" y="21869"/>
                    <a:pt x="51766" y="21869"/>
                  </a:cubicBezTo>
                  <a:cubicBezTo>
                    <a:pt x="48615" y="21869"/>
                    <a:pt x="45106" y="21572"/>
                    <a:pt x="41879" y="20635"/>
                  </a:cubicBezTo>
                  <a:cubicBezTo>
                    <a:pt x="36248" y="19000"/>
                    <a:pt x="33216" y="15831"/>
                    <a:pt x="31857" y="13981"/>
                  </a:cubicBezTo>
                  <a:cubicBezTo>
                    <a:pt x="27894" y="14505"/>
                    <a:pt x="23268" y="14782"/>
                    <a:pt x="19447" y="14782"/>
                  </a:cubicBezTo>
                  <a:cubicBezTo>
                    <a:pt x="15273" y="14782"/>
                    <a:pt x="12060" y="14452"/>
                    <a:pt x="11723" y="13753"/>
                  </a:cubicBezTo>
                  <a:cubicBezTo>
                    <a:pt x="10487" y="11193"/>
                    <a:pt x="18988" y="6304"/>
                    <a:pt x="26483" y="2767"/>
                  </a:cubicBezTo>
                  <a:lnTo>
                    <a:pt x="2299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85" name="Google Shape;3185;p56"/>
          <p:cNvGrpSpPr/>
          <p:nvPr/>
        </p:nvGrpSpPr>
        <p:grpSpPr>
          <a:xfrm flipH="1">
            <a:off x="2236961" y="1355780"/>
            <a:ext cx="998122" cy="2019485"/>
            <a:chOff x="-2232729" y="1646787"/>
            <a:chExt cx="1285411" cy="2600754"/>
          </a:xfrm>
        </p:grpSpPr>
        <p:sp>
          <p:nvSpPr>
            <p:cNvPr id="3186" name="Google Shape;3186;p56"/>
            <p:cNvSpPr/>
            <p:nvPr/>
          </p:nvSpPr>
          <p:spPr>
            <a:xfrm>
              <a:off x="-2039839" y="1752993"/>
              <a:ext cx="42498" cy="46421"/>
            </a:xfrm>
            <a:custGeom>
              <a:rect b="b" l="l" r="r" t="t"/>
              <a:pathLst>
                <a:path extrusionOk="0" h="2970" w="2719">
                  <a:moveTo>
                    <a:pt x="1306" y="0"/>
                  </a:moveTo>
                  <a:cubicBezTo>
                    <a:pt x="1260" y="0"/>
                    <a:pt x="1213" y="3"/>
                    <a:pt x="1165" y="9"/>
                  </a:cubicBezTo>
                  <a:cubicBezTo>
                    <a:pt x="474" y="100"/>
                    <a:pt x="0" y="834"/>
                    <a:pt x="107" y="1649"/>
                  </a:cubicBezTo>
                  <a:cubicBezTo>
                    <a:pt x="207" y="2408"/>
                    <a:pt x="775" y="2969"/>
                    <a:pt x="1412" y="2969"/>
                  </a:cubicBezTo>
                  <a:cubicBezTo>
                    <a:pt x="1458" y="2969"/>
                    <a:pt x="1505" y="2966"/>
                    <a:pt x="1553" y="2960"/>
                  </a:cubicBezTo>
                  <a:cubicBezTo>
                    <a:pt x="2244" y="2869"/>
                    <a:pt x="2719" y="2135"/>
                    <a:pt x="2612" y="1321"/>
                  </a:cubicBezTo>
                  <a:cubicBezTo>
                    <a:pt x="2511" y="561"/>
                    <a:pt x="1943" y="0"/>
                    <a:pt x="130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56"/>
            <p:cNvSpPr/>
            <p:nvPr/>
          </p:nvSpPr>
          <p:spPr>
            <a:xfrm>
              <a:off x="-2013878" y="1760511"/>
              <a:ext cx="66631" cy="25008"/>
            </a:xfrm>
            <a:custGeom>
              <a:rect b="b" l="l" r="r" t="t"/>
              <a:pathLst>
                <a:path extrusionOk="0" h="1600" w="4263">
                  <a:moveTo>
                    <a:pt x="4113" y="1"/>
                  </a:moveTo>
                  <a:lnTo>
                    <a:pt x="12" y="534"/>
                  </a:lnTo>
                  <a:cubicBezTo>
                    <a:pt x="5" y="536"/>
                    <a:pt x="1" y="541"/>
                    <a:pt x="2" y="548"/>
                  </a:cubicBezTo>
                  <a:lnTo>
                    <a:pt x="138" y="1589"/>
                  </a:lnTo>
                  <a:cubicBezTo>
                    <a:pt x="139" y="1595"/>
                    <a:pt x="144" y="1600"/>
                    <a:pt x="150" y="1600"/>
                  </a:cubicBezTo>
                  <a:cubicBezTo>
                    <a:pt x="150" y="1600"/>
                    <a:pt x="151" y="1600"/>
                    <a:pt x="152" y="1599"/>
                  </a:cubicBezTo>
                  <a:lnTo>
                    <a:pt x="4251" y="1067"/>
                  </a:lnTo>
                  <a:cubicBezTo>
                    <a:pt x="4258" y="1066"/>
                    <a:pt x="4262" y="1060"/>
                    <a:pt x="4261" y="1053"/>
                  </a:cubicBezTo>
                  <a:lnTo>
                    <a:pt x="4127" y="12"/>
                  </a:lnTo>
                  <a:cubicBezTo>
                    <a:pt x="4125" y="5"/>
                    <a:pt x="4120" y="1"/>
                    <a:pt x="411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56"/>
            <p:cNvSpPr/>
            <p:nvPr/>
          </p:nvSpPr>
          <p:spPr>
            <a:xfrm>
              <a:off x="-2021849" y="1827642"/>
              <a:ext cx="42529" cy="46499"/>
            </a:xfrm>
            <a:custGeom>
              <a:rect b="b" l="l" r="r" t="t"/>
              <a:pathLst>
                <a:path extrusionOk="0" h="2975" w="2721">
                  <a:moveTo>
                    <a:pt x="1310" y="1"/>
                  </a:moveTo>
                  <a:cubicBezTo>
                    <a:pt x="1263" y="1"/>
                    <a:pt x="1216" y="4"/>
                    <a:pt x="1169" y="10"/>
                  </a:cubicBezTo>
                  <a:cubicBezTo>
                    <a:pt x="476" y="99"/>
                    <a:pt x="0" y="835"/>
                    <a:pt x="107" y="1651"/>
                  </a:cubicBezTo>
                  <a:cubicBezTo>
                    <a:pt x="205" y="2411"/>
                    <a:pt x="774" y="2974"/>
                    <a:pt x="1412" y="2974"/>
                  </a:cubicBezTo>
                  <a:cubicBezTo>
                    <a:pt x="1459" y="2974"/>
                    <a:pt x="1506" y="2971"/>
                    <a:pt x="1553" y="2965"/>
                  </a:cubicBezTo>
                  <a:cubicBezTo>
                    <a:pt x="2245" y="2875"/>
                    <a:pt x="2721" y="2140"/>
                    <a:pt x="2615" y="1325"/>
                  </a:cubicBezTo>
                  <a:cubicBezTo>
                    <a:pt x="2516" y="564"/>
                    <a:pt x="1947" y="1"/>
                    <a:pt x="131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56"/>
            <p:cNvSpPr/>
            <p:nvPr/>
          </p:nvSpPr>
          <p:spPr>
            <a:xfrm>
              <a:off x="-1999420" y="1832534"/>
              <a:ext cx="66615" cy="25024"/>
            </a:xfrm>
            <a:custGeom>
              <a:rect b="b" l="l" r="r" t="t"/>
              <a:pathLst>
                <a:path extrusionOk="0" h="1601" w="4262">
                  <a:moveTo>
                    <a:pt x="4114" y="1"/>
                  </a:moveTo>
                  <a:cubicBezTo>
                    <a:pt x="4114" y="1"/>
                    <a:pt x="4113" y="1"/>
                    <a:pt x="4112" y="1"/>
                  </a:cubicBezTo>
                  <a:lnTo>
                    <a:pt x="12" y="535"/>
                  </a:lnTo>
                  <a:cubicBezTo>
                    <a:pt x="5" y="535"/>
                    <a:pt x="0" y="542"/>
                    <a:pt x="2" y="548"/>
                  </a:cubicBezTo>
                  <a:lnTo>
                    <a:pt x="137" y="1589"/>
                  </a:lnTo>
                  <a:cubicBezTo>
                    <a:pt x="137" y="1596"/>
                    <a:pt x="143" y="1600"/>
                    <a:pt x="148" y="1600"/>
                  </a:cubicBezTo>
                  <a:cubicBezTo>
                    <a:pt x="149" y="1600"/>
                    <a:pt x="150" y="1600"/>
                    <a:pt x="150" y="1600"/>
                  </a:cubicBezTo>
                  <a:lnTo>
                    <a:pt x="4250" y="1066"/>
                  </a:lnTo>
                  <a:cubicBezTo>
                    <a:pt x="4257" y="1066"/>
                    <a:pt x="4262" y="1059"/>
                    <a:pt x="4261" y="1053"/>
                  </a:cubicBezTo>
                  <a:lnTo>
                    <a:pt x="4125" y="12"/>
                  </a:lnTo>
                  <a:cubicBezTo>
                    <a:pt x="4125" y="5"/>
                    <a:pt x="4119" y="1"/>
                    <a:pt x="41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56"/>
            <p:cNvSpPr/>
            <p:nvPr/>
          </p:nvSpPr>
          <p:spPr>
            <a:xfrm>
              <a:off x="-2005797" y="1899665"/>
              <a:ext cx="42529" cy="46499"/>
            </a:xfrm>
            <a:custGeom>
              <a:rect b="b" l="l" r="r" t="t"/>
              <a:pathLst>
                <a:path extrusionOk="0" h="2975" w="2721">
                  <a:moveTo>
                    <a:pt x="1308" y="0"/>
                  </a:moveTo>
                  <a:cubicBezTo>
                    <a:pt x="1262" y="0"/>
                    <a:pt x="1215" y="3"/>
                    <a:pt x="1168" y="9"/>
                  </a:cubicBezTo>
                  <a:cubicBezTo>
                    <a:pt x="476" y="100"/>
                    <a:pt x="0" y="834"/>
                    <a:pt x="107" y="1651"/>
                  </a:cubicBezTo>
                  <a:cubicBezTo>
                    <a:pt x="205" y="2412"/>
                    <a:pt x="775" y="2975"/>
                    <a:pt x="1413" y="2975"/>
                  </a:cubicBezTo>
                  <a:cubicBezTo>
                    <a:pt x="1459" y="2975"/>
                    <a:pt x="1506" y="2972"/>
                    <a:pt x="1552" y="2966"/>
                  </a:cubicBezTo>
                  <a:cubicBezTo>
                    <a:pt x="2245" y="2875"/>
                    <a:pt x="2721" y="2141"/>
                    <a:pt x="2615" y="1324"/>
                  </a:cubicBezTo>
                  <a:cubicBezTo>
                    <a:pt x="2516" y="563"/>
                    <a:pt x="1946" y="0"/>
                    <a:pt x="130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56"/>
            <p:cNvSpPr/>
            <p:nvPr/>
          </p:nvSpPr>
          <p:spPr>
            <a:xfrm>
              <a:off x="-1986853" y="1901572"/>
              <a:ext cx="66537" cy="25055"/>
            </a:xfrm>
            <a:custGeom>
              <a:rect b="b" l="l" r="r" t="t"/>
              <a:pathLst>
                <a:path extrusionOk="0" h="1603" w="4257">
                  <a:moveTo>
                    <a:pt x="4107" y="1"/>
                  </a:moveTo>
                  <a:cubicBezTo>
                    <a:pt x="4107" y="1"/>
                    <a:pt x="4106" y="1"/>
                    <a:pt x="4105" y="1"/>
                  </a:cubicBezTo>
                  <a:lnTo>
                    <a:pt x="12" y="538"/>
                  </a:lnTo>
                  <a:cubicBezTo>
                    <a:pt x="5" y="539"/>
                    <a:pt x="1" y="545"/>
                    <a:pt x="2" y="552"/>
                  </a:cubicBezTo>
                  <a:lnTo>
                    <a:pt x="137" y="1592"/>
                  </a:lnTo>
                  <a:cubicBezTo>
                    <a:pt x="139" y="1598"/>
                    <a:pt x="144" y="1602"/>
                    <a:pt x="151" y="1602"/>
                  </a:cubicBezTo>
                  <a:lnTo>
                    <a:pt x="4245" y="1064"/>
                  </a:lnTo>
                  <a:cubicBezTo>
                    <a:pt x="4252" y="1064"/>
                    <a:pt x="4256" y="1057"/>
                    <a:pt x="4255" y="1051"/>
                  </a:cubicBezTo>
                  <a:lnTo>
                    <a:pt x="4118" y="12"/>
                  </a:lnTo>
                  <a:cubicBezTo>
                    <a:pt x="4118" y="5"/>
                    <a:pt x="4113" y="1"/>
                    <a:pt x="410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56"/>
            <p:cNvSpPr/>
            <p:nvPr/>
          </p:nvSpPr>
          <p:spPr>
            <a:xfrm>
              <a:off x="-1716454" y="1716216"/>
              <a:ext cx="43279" cy="46421"/>
            </a:xfrm>
            <a:custGeom>
              <a:rect b="b" l="l" r="r" t="t"/>
              <a:pathLst>
                <a:path extrusionOk="0" h="2970" w="2769">
                  <a:moveTo>
                    <a:pt x="1318" y="0"/>
                  </a:moveTo>
                  <a:cubicBezTo>
                    <a:pt x="1258" y="0"/>
                    <a:pt x="1198" y="5"/>
                    <a:pt x="1138" y="15"/>
                  </a:cubicBezTo>
                  <a:cubicBezTo>
                    <a:pt x="448" y="131"/>
                    <a:pt x="1" y="883"/>
                    <a:pt x="137" y="1694"/>
                  </a:cubicBezTo>
                  <a:cubicBezTo>
                    <a:pt x="262" y="2435"/>
                    <a:pt x="829" y="2969"/>
                    <a:pt x="1451" y="2969"/>
                  </a:cubicBezTo>
                  <a:cubicBezTo>
                    <a:pt x="1511" y="2969"/>
                    <a:pt x="1571" y="2964"/>
                    <a:pt x="1632" y="2954"/>
                  </a:cubicBezTo>
                  <a:cubicBezTo>
                    <a:pt x="2321" y="2838"/>
                    <a:pt x="2769" y="2086"/>
                    <a:pt x="2632" y="1274"/>
                  </a:cubicBezTo>
                  <a:cubicBezTo>
                    <a:pt x="2507" y="534"/>
                    <a:pt x="1939" y="0"/>
                    <a:pt x="131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56"/>
            <p:cNvSpPr/>
            <p:nvPr/>
          </p:nvSpPr>
          <p:spPr>
            <a:xfrm>
              <a:off x="-1762969" y="1729923"/>
              <a:ext cx="66881" cy="27306"/>
            </a:xfrm>
            <a:custGeom>
              <a:rect b="b" l="l" r="r" t="t"/>
              <a:pathLst>
                <a:path extrusionOk="0" h="1747" w="4279">
                  <a:moveTo>
                    <a:pt x="4091" y="0"/>
                  </a:moveTo>
                  <a:cubicBezTo>
                    <a:pt x="4091" y="0"/>
                    <a:pt x="4090" y="0"/>
                    <a:pt x="4089" y="0"/>
                  </a:cubicBezTo>
                  <a:lnTo>
                    <a:pt x="12" y="687"/>
                  </a:lnTo>
                  <a:cubicBezTo>
                    <a:pt x="5" y="688"/>
                    <a:pt x="1" y="694"/>
                    <a:pt x="2" y="701"/>
                  </a:cubicBezTo>
                  <a:lnTo>
                    <a:pt x="177" y="1736"/>
                  </a:lnTo>
                  <a:cubicBezTo>
                    <a:pt x="178" y="1742"/>
                    <a:pt x="183" y="1747"/>
                    <a:pt x="189" y="1747"/>
                  </a:cubicBezTo>
                  <a:cubicBezTo>
                    <a:pt x="189" y="1747"/>
                    <a:pt x="190" y="1747"/>
                    <a:pt x="191" y="1747"/>
                  </a:cubicBezTo>
                  <a:lnTo>
                    <a:pt x="4268" y="1060"/>
                  </a:lnTo>
                  <a:cubicBezTo>
                    <a:pt x="4274" y="1059"/>
                    <a:pt x="4278" y="1053"/>
                    <a:pt x="4277" y="1046"/>
                  </a:cubicBezTo>
                  <a:lnTo>
                    <a:pt x="4103" y="11"/>
                  </a:lnTo>
                  <a:cubicBezTo>
                    <a:pt x="4102" y="5"/>
                    <a:pt x="4097" y="0"/>
                    <a:pt x="409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56"/>
            <p:cNvSpPr/>
            <p:nvPr/>
          </p:nvSpPr>
          <p:spPr>
            <a:xfrm>
              <a:off x="-1709249" y="1789317"/>
              <a:ext cx="43279" cy="46421"/>
            </a:xfrm>
            <a:custGeom>
              <a:rect b="b" l="l" r="r" t="t"/>
              <a:pathLst>
                <a:path extrusionOk="0" h="2970" w="2769">
                  <a:moveTo>
                    <a:pt x="1318" y="0"/>
                  </a:moveTo>
                  <a:cubicBezTo>
                    <a:pt x="1258" y="0"/>
                    <a:pt x="1198" y="5"/>
                    <a:pt x="1137" y="15"/>
                  </a:cubicBezTo>
                  <a:cubicBezTo>
                    <a:pt x="448" y="131"/>
                    <a:pt x="0" y="883"/>
                    <a:pt x="137" y="1695"/>
                  </a:cubicBezTo>
                  <a:cubicBezTo>
                    <a:pt x="262" y="2435"/>
                    <a:pt x="830" y="2969"/>
                    <a:pt x="1451" y="2969"/>
                  </a:cubicBezTo>
                  <a:cubicBezTo>
                    <a:pt x="1511" y="2969"/>
                    <a:pt x="1571" y="2964"/>
                    <a:pt x="1631" y="2954"/>
                  </a:cubicBezTo>
                  <a:cubicBezTo>
                    <a:pt x="2321" y="2838"/>
                    <a:pt x="2768" y="2086"/>
                    <a:pt x="2632" y="1274"/>
                  </a:cubicBezTo>
                  <a:cubicBezTo>
                    <a:pt x="2507" y="534"/>
                    <a:pt x="1939" y="0"/>
                    <a:pt x="131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56"/>
            <p:cNvSpPr/>
            <p:nvPr/>
          </p:nvSpPr>
          <p:spPr>
            <a:xfrm>
              <a:off x="-1755748" y="1803025"/>
              <a:ext cx="66881" cy="27306"/>
            </a:xfrm>
            <a:custGeom>
              <a:rect b="b" l="l" r="r" t="t"/>
              <a:pathLst>
                <a:path extrusionOk="0" h="1747" w="4279">
                  <a:moveTo>
                    <a:pt x="4090" y="0"/>
                  </a:moveTo>
                  <a:cubicBezTo>
                    <a:pt x="4089" y="0"/>
                    <a:pt x="4089" y="0"/>
                    <a:pt x="4088" y="0"/>
                  </a:cubicBezTo>
                  <a:lnTo>
                    <a:pt x="12" y="687"/>
                  </a:lnTo>
                  <a:cubicBezTo>
                    <a:pt x="5" y="688"/>
                    <a:pt x="0" y="694"/>
                    <a:pt x="1" y="701"/>
                  </a:cubicBezTo>
                  <a:lnTo>
                    <a:pt x="176" y="1737"/>
                  </a:lnTo>
                  <a:cubicBezTo>
                    <a:pt x="177" y="1742"/>
                    <a:pt x="182" y="1747"/>
                    <a:pt x="188" y="1747"/>
                  </a:cubicBezTo>
                  <a:cubicBezTo>
                    <a:pt x="188" y="1747"/>
                    <a:pt x="189" y="1747"/>
                    <a:pt x="189" y="1746"/>
                  </a:cubicBezTo>
                  <a:lnTo>
                    <a:pt x="4266" y="1060"/>
                  </a:lnTo>
                  <a:cubicBezTo>
                    <a:pt x="4273" y="1058"/>
                    <a:pt x="4278" y="1053"/>
                    <a:pt x="4277" y="1046"/>
                  </a:cubicBezTo>
                  <a:lnTo>
                    <a:pt x="4103" y="11"/>
                  </a:lnTo>
                  <a:cubicBezTo>
                    <a:pt x="4102" y="4"/>
                    <a:pt x="4096" y="0"/>
                    <a:pt x="409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56"/>
            <p:cNvSpPr/>
            <p:nvPr/>
          </p:nvSpPr>
          <p:spPr>
            <a:xfrm>
              <a:off x="-1703575" y="1862887"/>
              <a:ext cx="43279" cy="46421"/>
            </a:xfrm>
            <a:custGeom>
              <a:rect b="b" l="l" r="r" t="t"/>
              <a:pathLst>
                <a:path extrusionOk="0" h="2970" w="2769">
                  <a:moveTo>
                    <a:pt x="1317" y="0"/>
                  </a:moveTo>
                  <a:cubicBezTo>
                    <a:pt x="1257" y="0"/>
                    <a:pt x="1197" y="5"/>
                    <a:pt x="1136" y="15"/>
                  </a:cubicBezTo>
                  <a:cubicBezTo>
                    <a:pt x="448" y="131"/>
                    <a:pt x="0" y="883"/>
                    <a:pt x="137" y="1695"/>
                  </a:cubicBezTo>
                  <a:cubicBezTo>
                    <a:pt x="261" y="2435"/>
                    <a:pt x="829" y="2969"/>
                    <a:pt x="1451" y="2969"/>
                  </a:cubicBezTo>
                  <a:cubicBezTo>
                    <a:pt x="1511" y="2969"/>
                    <a:pt x="1571" y="2964"/>
                    <a:pt x="1632" y="2954"/>
                  </a:cubicBezTo>
                  <a:cubicBezTo>
                    <a:pt x="2321" y="2838"/>
                    <a:pt x="2769" y="2086"/>
                    <a:pt x="2632" y="1275"/>
                  </a:cubicBezTo>
                  <a:cubicBezTo>
                    <a:pt x="2507" y="534"/>
                    <a:pt x="1939" y="0"/>
                    <a:pt x="131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56"/>
            <p:cNvSpPr/>
            <p:nvPr/>
          </p:nvSpPr>
          <p:spPr>
            <a:xfrm>
              <a:off x="-1750075" y="1876595"/>
              <a:ext cx="66881" cy="27306"/>
            </a:xfrm>
            <a:custGeom>
              <a:rect b="b" l="l" r="r" t="t"/>
              <a:pathLst>
                <a:path extrusionOk="0" h="1747" w="4279">
                  <a:moveTo>
                    <a:pt x="4091" y="0"/>
                  </a:moveTo>
                  <a:cubicBezTo>
                    <a:pt x="4090" y="0"/>
                    <a:pt x="4090" y="0"/>
                    <a:pt x="4089" y="0"/>
                  </a:cubicBezTo>
                  <a:lnTo>
                    <a:pt x="12" y="687"/>
                  </a:lnTo>
                  <a:cubicBezTo>
                    <a:pt x="5" y="688"/>
                    <a:pt x="0" y="694"/>
                    <a:pt x="2" y="701"/>
                  </a:cubicBezTo>
                  <a:lnTo>
                    <a:pt x="176" y="1737"/>
                  </a:lnTo>
                  <a:cubicBezTo>
                    <a:pt x="177" y="1742"/>
                    <a:pt x="182" y="1747"/>
                    <a:pt x="189" y="1747"/>
                  </a:cubicBezTo>
                  <a:cubicBezTo>
                    <a:pt x="189" y="1747"/>
                    <a:pt x="190" y="1747"/>
                    <a:pt x="191" y="1746"/>
                  </a:cubicBezTo>
                  <a:lnTo>
                    <a:pt x="4267" y="1060"/>
                  </a:lnTo>
                  <a:cubicBezTo>
                    <a:pt x="4274" y="1058"/>
                    <a:pt x="4278" y="1053"/>
                    <a:pt x="4277" y="1046"/>
                  </a:cubicBezTo>
                  <a:lnTo>
                    <a:pt x="4103" y="11"/>
                  </a:lnTo>
                  <a:cubicBezTo>
                    <a:pt x="4102" y="4"/>
                    <a:pt x="4096" y="0"/>
                    <a:pt x="409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56"/>
            <p:cNvSpPr/>
            <p:nvPr/>
          </p:nvSpPr>
          <p:spPr>
            <a:xfrm>
              <a:off x="-1913721" y="1972391"/>
              <a:ext cx="182090" cy="888519"/>
            </a:xfrm>
            <a:custGeom>
              <a:rect b="b" l="l" r="r" t="t"/>
              <a:pathLst>
                <a:path extrusionOk="0" h="56847" w="11650">
                  <a:moveTo>
                    <a:pt x="1" y="1"/>
                  </a:moveTo>
                  <a:lnTo>
                    <a:pt x="5550" y="56837"/>
                  </a:lnTo>
                  <a:cubicBezTo>
                    <a:pt x="5550" y="56837"/>
                    <a:pt x="5642" y="56846"/>
                    <a:pt x="5801" y="56846"/>
                  </a:cubicBezTo>
                  <a:cubicBezTo>
                    <a:pt x="6677" y="56846"/>
                    <a:pt x="9601" y="56549"/>
                    <a:pt x="10540" y="52677"/>
                  </a:cubicBezTo>
                  <a:cubicBezTo>
                    <a:pt x="11649" y="48104"/>
                    <a:pt x="4782" y="1"/>
                    <a:pt x="4782" y="1"/>
                  </a:cubicBezTo>
                  <a:close/>
                </a:path>
              </a:pathLst>
            </a:custGeom>
            <a:solidFill>
              <a:srgbClr val="E0A7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56"/>
            <p:cNvSpPr/>
            <p:nvPr/>
          </p:nvSpPr>
          <p:spPr>
            <a:xfrm>
              <a:off x="-2232729" y="2953908"/>
              <a:ext cx="352957" cy="1267202"/>
            </a:xfrm>
            <a:custGeom>
              <a:rect b="b" l="l" r="r" t="t"/>
              <a:pathLst>
                <a:path extrusionOk="0" h="81075" w="22582">
                  <a:moveTo>
                    <a:pt x="16389" y="1"/>
                  </a:moveTo>
                  <a:cubicBezTo>
                    <a:pt x="13102" y="2634"/>
                    <a:pt x="8112" y="10640"/>
                    <a:pt x="8320" y="18853"/>
                  </a:cubicBezTo>
                  <a:cubicBezTo>
                    <a:pt x="8528" y="27066"/>
                    <a:pt x="11093" y="28176"/>
                    <a:pt x="10157" y="31191"/>
                  </a:cubicBezTo>
                  <a:cubicBezTo>
                    <a:pt x="9222" y="34205"/>
                    <a:pt x="0" y="43310"/>
                    <a:pt x="522" y="56905"/>
                  </a:cubicBezTo>
                  <a:cubicBezTo>
                    <a:pt x="1042" y="70420"/>
                    <a:pt x="11688" y="79396"/>
                    <a:pt x="22581" y="81075"/>
                  </a:cubicBezTo>
                  <a:lnTo>
                    <a:pt x="22044" y="6481"/>
                  </a:lnTo>
                  <a:lnTo>
                    <a:pt x="16389" y="1"/>
                  </a:lnTo>
                  <a:close/>
                </a:path>
              </a:pathLst>
            </a:custGeom>
            <a:solidFill>
              <a:srgbClr val="E0A7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56"/>
            <p:cNvSpPr/>
            <p:nvPr/>
          </p:nvSpPr>
          <p:spPr>
            <a:xfrm>
              <a:off x="-2192435" y="1946258"/>
              <a:ext cx="1245117" cy="2301283"/>
            </a:xfrm>
            <a:custGeom>
              <a:rect b="b" l="l" r="r" t="t"/>
              <a:pathLst>
                <a:path extrusionOk="0" h="147235" w="79662">
                  <a:moveTo>
                    <a:pt x="27482" y="1"/>
                  </a:moveTo>
                  <a:lnTo>
                    <a:pt x="19537" y="1398"/>
                  </a:lnTo>
                  <a:lnTo>
                    <a:pt x="25785" y="52863"/>
                  </a:lnTo>
                  <a:cubicBezTo>
                    <a:pt x="25941" y="54103"/>
                    <a:pt x="25272" y="55304"/>
                    <a:pt x="24128" y="55805"/>
                  </a:cubicBezTo>
                  <a:cubicBezTo>
                    <a:pt x="20136" y="57556"/>
                    <a:pt x="12224" y="62436"/>
                    <a:pt x="9900" y="73030"/>
                  </a:cubicBezTo>
                  <a:cubicBezTo>
                    <a:pt x="8276" y="80437"/>
                    <a:pt x="11078" y="86911"/>
                    <a:pt x="13409" y="90724"/>
                  </a:cubicBezTo>
                  <a:cubicBezTo>
                    <a:pt x="14666" y="92783"/>
                    <a:pt x="14278" y="95450"/>
                    <a:pt x="12512" y="97094"/>
                  </a:cubicBezTo>
                  <a:cubicBezTo>
                    <a:pt x="8035" y="101265"/>
                    <a:pt x="0" y="110100"/>
                    <a:pt x="2589" y="124909"/>
                  </a:cubicBezTo>
                  <a:cubicBezTo>
                    <a:pt x="5573" y="141986"/>
                    <a:pt x="17283" y="147235"/>
                    <a:pt x="33149" y="147235"/>
                  </a:cubicBezTo>
                  <a:cubicBezTo>
                    <a:pt x="37182" y="147235"/>
                    <a:pt x="41483" y="146896"/>
                    <a:pt x="45977" y="146326"/>
                  </a:cubicBezTo>
                  <a:cubicBezTo>
                    <a:pt x="73840" y="142792"/>
                    <a:pt x="79662" y="125117"/>
                    <a:pt x="77790" y="109313"/>
                  </a:cubicBezTo>
                  <a:cubicBezTo>
                    <a:pt x="76463" y="98103"/>
                    <a:pt x="67496" y="90659"/>
                    <a:pt x="62397" y="87280"/>
                  </a:cubicBezTo>
                  <a:cubicBezTo>
                    <a:pt x="60482" y="86010"/>
                    <a:pt x="59573" y="83673"/>
                    <a:pt x="60162" y="81452"/>
                  </a:cubicBezTo>
                  <a:cubicBezTo>
                    <a:pt x="61543" y="76252"/>
                    <a:pt x="62546" y="66685"/>
                    <a:pt x="54398" y="59618"/>
                  </a:cubicBezTo>
                  <a:cubicBezTo>
                    <a:pt x="48219" y="54259"/>
                    <a:pt x="42231" y="53377"/>
                    <a:pt x="38962" y="53377"/>
                  </a:cubicBezTo>
                  <a:cubicBezTo>
                    <a:pt x="38885" y="53377"/>
                    <a:pt x="38809" y="53377"/>
                    <a:pt x="38735" y="53378"/>
                  </a:cubicBezTo>
                  <a:cubicBezTo>
                    <a:pt x="38723" y="53378"/>
                    <a:pt x="38712" y="53378"/>
                    <a:pt x="38700" y="53378"/>
                  </a:cubicBezTo>
                  <a:cubicBezTo>
                    <a:pt x="37347" y="53378"/>
                    <a:pt x="36193" y="52390"/>
                    <a:pt x="35949" y="51055"/>
                  </a:cubicBezTo>
                  <a:lnTo>
                    <a:pt x="2748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56"/>
            <p:cNvSpPr/>
            <p:nvPr/>
          </p:nvSpPr>
          <p:spPr>
            <a:xfrm>
              <a:off x="-1772644" y="3369573"/>
              <a:ext cx="360256" cy="360271"/>
            </a:xfrm>
            <a:custGeom>
              <a:rect b="b" l="l" r="r" t="t"/>
              <a:pathLst>
                <a:path extrusionOk="0" h="23050" w="23049">
                  <a:moveTo>
                    <a:pt x="11524" y="0"/>
                  </a:moveTo>
                  <a:cubicBezTo>
                    <a:pt x="8468" y="0"/>
                    <a:pt x="5537" y="1215"/>
                    <a:pt x="3375" y="3376"/>
                  </a:cubicBezTo>
                  <a:cubicBezTo>
                    <a:pt x="1215" y="5537"/>
                    <a:pt x="0" y="8469"/>
                    <a:pt x="0" y="11525"/>
                  </a:cubicBezTo>
                  <a:cubicBezTo>
                    <a:pt x="0" y="14582"/>
                    <a:pt x="1215" y="17513"/>
                    <a:pt x="3375" y="19674"/>
                  </a:cubicBezTo>
                  <a:cubicBezTo>
                    <a:pt x="5537" y="21836"/>
                    <a:pt x="8468" y="23049"/>
                    <a:pt x="11524" y="23049"/>
                  </a:cubicBezTo>
                  <a:cubicBezTo>
                    <a:pt x="14580" y="23049"/>
                    <a:pt x="17512" y="21836"/>
                    <a:pt x="19673" y="19674"/>
                  </a:cubicBezTo>
                  <a:cubicBezTo>
                    <a:pt x="21834" y="17513"/>
                    <a:pt x="23049" y="14582"/>
                    <a:pt x="23049" y="11525"/>
                  </a:cubicBezTo>
                  <a:cubicBezTo>
                    <a:pt x="23049" y="8469"/>
                    <a:pt x="21834" y="5537"/>
                    <a:pt x="19673" y="3376"/>
                  </a:cubicBezTo>
                  <a:cubicBezTo>
                    <a:pt x="17512" y="1215"/>
                    <a:pt x="14580" y="0"/>
                    <a:pt x="1152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56"/>
            <p:cNvSpPr/>
            <p:nvPr/>
          </p:nvSpPr>
          <p:spPr>
            <a:xfrm>
              <a:off x="-1711609" y="3798819"/>
              <a:ext cx="350440" cy="111614"/>
            </a:xfrm>
            <a:custGeom>
              <a:rect b="b" l="l" r="r" t="t"/>
              <a:pathLst>
                <a:path extrusionOk="0" h="7141" w="22421">
                  <a:moveTo>
                    <a:pt x="21806" y="0"/>
                  </a:moveTo>
                  <a:cubicBezTo>
                    <a:pt x="21804" y="0"/>
                    <a:pt x="21802" y="1"/>
                    <a:pt x="21800" y="1"/>
                  </a:cubicBezTo>
                  <a:lnTo>
                    <a:pt x="42" y="3222"/>
                  </a:lnTo>
                  <a:cubicBezTo>
                    <a:pt x="18" y="3225"/>
                    <a:pt x="0" y="3247"/>
                    <a:pt x="4" y="3273"/>
                  </a:cubicBezTo>
                  <a:lnTo>
                    <a:pt x="571" y="7101"/>
                  </a:lnTo>
                  <a:cubicBezTo>
                    <a:pt x="574" y="7124"/>
                    <a:pt x="594" y="7140"/>
                    <a:pt x="616" y="7140"/>
                  </a:cubicBezTo>
                  <a:cubicBezTo>
                    <a:pt x="618" y="7140"/>
                    <a:pt x="620" y="7140"/>
                    <a:pt x="622" y="7140"/>
                  </a:cubicBezTo>
                  <a:lnTo>
                    <a:pt x="22380" y="3919"/>
                  </a:lnTo>
                  <a:cubicBezTo>
                    <a:pt x="22404" y="3915"/>
                    <a:pt x="22420" y="3892"/>
                    <a:pt x="22417" y="3868"/>
                  </a:cubicBezTo>
                  <a:lnTo>
                    <a:pt x="21851" y="38"/>
                  </a:lnTo>
                  <a:cubicBezTo>
                    <a:pt x="21848" y="16"/>
                    <a:pt x="21828" y="0"/>
                    <a:pt x="2180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56"/>
            <p:cNvSpPr/>
            <p:nvPr/>
          </p:nvSpPr>
          <p:spPr>
            <a:xfrm>
              <a:off x="-1981805" y="1646787"/>
              <a:ext cx="270758" cy="348752"/>
            </a:xfrm>
            <a:custGeom>
              <a:rect b="b" l="l" r="r" t="t"/>
              <a:pathLst>
                <a:path extrusionOk="0" h="22313" w="17323">
                  <a:moveTo>
                    <a:pt x="14285" y="0"/>
                  </a:moveTo>
                  <a:cubicBezTo>
                    <a:pt x="14282" y="0"/>
                    <a:pt x="14279" y="1"/>
                    <a:pt x="14277" y="1"/>
                  </a:cubicBezTo>
                  <a:lnTo>
                    <a:pt x="55" y="2107"/>
                  </a:lnTo>
                  <a:cubicBezTo>
                    <a:pt x="22" y="2111"/>
                    <a:pt x="0" y="2142"/>
                    <a:pt x="5" y="2174"/>
                  </a:cubicBezTo>
                  <a:lnTo>
                    <a:pt x="2978" y="22262"/>
                  </a:lnTo>
                  <a:cubicBezTo>
                    <a:pt x="2983" y="22292"/>
                    <a:pt x="3008" y="22313"/>
                    <a:pt x="3037" y="22313"/>
                  </a:cubicBezTo>
                  <a:cubicBezTo>
                    <a:pt x="3040" y="22313"/>
                    <a:pt x="3043" y="22312"/>
                    <a:pt x="3046" y="22312"/>
                  </a:cubicBezTo>
                  <a:lnTo>
                    <a:pt x="17268" y="20206"/>
                  </a:lnTo>
                  <a:cubicBezTo>
                    <a:pt x="17300" y="20202"/>
                    <a:pt x="17322" y="20171"/>
                    <a:pt x="17317" y="20139"/>
                  </a:cubicBezTo>
                  <a:lnTo>
                    <a:pt x="14344" y="51"/>
                  </a:lnTo>
                  <a:cubicBezTo>
                    <a:pt x="14340" y="21"/>
                    <a:pt x="14314" y="0"/>
                    <a:pt x="1428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56"/>
            <p:cNvSpPr/>
            <p:nvPr/>
          </p:nvSpPr>
          <p:spPr>
            <a:xfrm>
              <a:off x="-1869894" y="1981425"/>
              <a:ext cx="239264" cy="1861767"/>
            </a:xfrm>
            <a:custGeom>
              <a:rect b="b" l="l" r="r" t="t"/>
              <a:pathLst>
                <a:path extrusionOk="0" h="119115" w="15308">
                  <a:moveTo>
                    <a:pt x="345" y="1"/>
                  </a:moveTo>
                  <a:cubicBezTo>
                    <a:pt x="331" y="1"/>
                    <a:pt x="316" y="2"/>
                    <a:pt x="301" y="4"/>
                  </a:cubicBezTo>
                  <a:cubicBezTo>
                    <a:pt x="125" y="25"/>
                    <a:pt x="1" y="185"/>
                    <a:pt x="23" y="360"/>
                  </a:cubicBezTo>
                  <a:lnTo>
                    <a:pt x="14651" y="118834"/>
                  </a:lnTo>
                  <a:cubicBezTo>
                    <a:pt x="14671" y="118994"/>
                    <a:pt x="14806" y="119114"/>
                    <a:pt x="14968" y="119115"/>
                  </a:cubicBezTo>
                  <a:cubicBezTo>
                    <a:pt x="14980" y="119115"/>
                    <a:pt x="14994" y="119114"/>
                    <a:pt x="15007" y="119112"/>
                  </a:cubicBezTo>
                  <a:cubicBezTo>
                    <a:pt x="15182" y="119090"/>
                    <a:pt x="15308" y="118931"/>
                    <a:pt x="15286" y="118756"/>
                  </a:cubicBezTo>
                  <a:lnTo>
                    <a:pt x="658" y="281"/>
                  </a:lnTo>
                  <a:cubicBezTo>
                    <a:pt x="640" y="120"/>
                    <a:pt x="503" y="1"/>
                    <a:pt x="34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56"/>
            <p:cNvSpPr/>
            <p:nvPr/>
          </p:nvSpPr>
          <p:spPr>
            <a:xfrm>
              <a:off x="-1851044" y="1977924"/>
              <a:ext cx="264757" cy="1858048"/>
            </a:xfrm>
            <a:custGeom>
              <a:rect b="b" l="l" r="r" t="t"/>
              <a:pathLst>
                <a:path extrusionOk="0" h="118877" w="16939">
                  <a:moveTo>
                    <a:pt x="338" y="1"/>
                  </a:moveTo>
                  <a:cubicBezTo>
                    <a:pt x="325" y="1"/>
                    <a:pt x="312" y="1"/>
                    <a:pt x="299" y="3"/>
                  </a:cubicBezTo>
                  <a:cubicBezTo>
                    <a:pt x="123" y="27"/>
                    <a:pt x="0" y="189"/>
                    <a:pt x="26" y="364"/>
                  </a:cubicBezTo>
                  <a:lnTo>
                    <a:pt x="16282" y="118602"/>
                  </a:lnTo>
                  <a:cubicBezTo>
                    <a:pt x="16303" y="118760"/>
                    <a:pt x="16438" y="118877"/>
                    <a:pt x="16597" y="118877"/>
                  </a:cubicBezTo>
                  <a:cubicBezTo>
                    <a:pt x="16612" y="118877"/>
                    <a:pt x="16626" y="118876"/>
                    <a:pt x="16641" y="118875"/>
                  </a:cubicBezTo>
                  <a:cubicBezTo>
                    <a:pt x="16817" y="118850"/>
                    <a:pt x="16938" y="118689"/>
                    <a:pt x="16914" y="118514"/>
                  </a:cubicBezTo>
                  <a:lnTo>
                    <a:pt x="658" y="277"/>
                  </a:lnTo>
                  <a:cubicBezTo>
                    <a:pt x="635" y="116"/>
                    <a:pt x="496" y="1"/>
                    <a:pt x="33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56"/>
            <p:cNvSpPr/>
            <p:nvPr/>
          </p:nvSpPr>
          <p:spPr>
            <a:xfrm>
              <a:off x="-1832179" y="1974423"/>
              <a:ext cx="290249" cy="1854359"/>
            </a:xfrm>
            <a:custGeom>
              <a:rect b="b" l="l" r="r" t="t"/>
              <a:pathLst>
                <a:path extrusionOk="0" h="118641" w="18570">
                  <a:moveTo>
                    <a:pt x="343" y="0"/>
                  </a:moveTo>
                  <a:cubicBezTo>
                    <a:pt x="327" y="0"/>
                    <a:pt x="311" y="2"/>
                    <a:pt x="295" y="4"/>
                  </a:cubicBezTo>
                  <a:cubicBezTo>
                    <a:pt x="120" y="31"/>
                    <a:pt x="0" y="193"/>
                    <a:pt x="27" y="368"/>
                  </a:cubicBezTo>
                  <a:lnTo>
                    <a:pt x="17910" y="118369"/>
                  </a:lnTo>
                  <a:cubicBezTo>
                    <a:pt x="17934" y="118524"/>
                    <a:pt x="18068" y="118640"/>
                    <a:pt x="18226" y="118640"/>
                  </a:cubicBezTo>
                  <a:cubicBezTo>
                    <a:pt x="18242" y="118640"/>
                    <a:pt x="18258" y="118639"/>
                    <a:pt x="18275" y="118637"/>
                  </a:cubicBezTo>
                  <a:cubicBezTo>
                    <a:pt x="18450" y="118610"/>
                    <a:pt x="18569" y="118447"/>
                    <a:pt x="18543" y="118273"/>
                  </a:cubicBezTo>
                  <a:lnTo>
                    <a:pt x="659" y="272"/>
                  </a:lnTo>
                  <a:cubicBezTo>
                    <a:pt x="635" y="113"/>
                    <a:pt x="498" y="0"/>
                    <a:pt x="34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56"/>
            <p:cNvSpPr/>
            <p:nvPr/>
          </p:nvSpPr>
          <p:spPr>
            <a:xfrm>
              <a:off x="-1813329" y="1970891"/>
              <a:ext cx="315757" cy="1850670"/>
            </a:xfrm>
            <a:custGeom>
              <a:rect b="b" l="l" r="r" t="t"/>
              <a:pathLst>
                <a:path extrusionOk="0" h="118405" w="20202">
                  <a:moveTo>
                    <a:pt x="346" y="1"/>
                  </a:moveTo>
                  <a:cubicBezTo>
                    <a:pt x="328" y="1"/>
                    <a:pt x="311" y="2"/>
                    <a:pt x="293" y="5"/>
                  </a:cubicBezTo>
                  <a:cubicBezTo>
                    <a:pt x="119" y="34"/>
                    <a:pt x="1" y="199"/>
                    <a:pt x="30" y="374"/>
                  </a:cubicBezTo>
                  <a:lnTo>
                    <a:pt x="19542" y="118138"/>
                  </a:lnTo>
                  <a:cubicBezTo>
                    <a:pt x="19568" y="118292"/>
                    <a:pt x="19700" y="118405"/>
                    <a:pt x="19857" y="118405"/>
                  </a:cubicBezTo>
                  <a:cubicBezTo>
                    <a:pt x="19874" y="118405"/>
                    <a:pt x="19891" y="118403"/>
                    <a:pt x="19909" y="118401"/>
                  </a:cubicBezTo>
                  <a:cubicBezTo>
                    <a:pt x="20083" y="118372"/>
                    <a:pt x="20201" y="118207"/>
                    <a:pt x="20172" y="118033"/>
                  </a:cubicBezTo>
                  <a:lnTo>
                    <a:pt x="661" y="268"/>
                  </a:lnTo>
                  <a:cubicBezTo>
                    <a:pt x="635" y="112"/>
                    <a:pt x="499" y="1"/>
                    <a:pt x="34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56"/>
            <p:cNvSpPr/>
            <p:nvPr/>
          </p:nvSpPr>
          <p:spPr>
            <a:xfrm>
              <a:off x="-1794433" y="1967483"/>
              <a:ext cx="341187" cy="1846872"/>
            </a:xfrm>
            <a:custGeom>
              <a:rect b="b" l="l" r="r" t="t"/>
              <a:pathLst>
                <a:path extrusionOk="0" h="118162" w="21829">
                  <a:moveTo>
                    <a:pt x="345" y="1"/>
                  </a:moveTo>
                  <a:cubicBezTo>
                    <a:pt x="326" y="1"/>
                    <a:pt x="307" y="3"/>
                    <a:pt x="287" y="6"/>
                  </a:cubicBezTo>
                  <a:cubicBezTo>
                    <a:pt x="115" y="36"/>
                    <a:pt x="1" y="200"/>
                    <a:pt x="28" y="372"/>
                  </a:cubicBezTo>
                  <a:lnTo>
                    <a:pt x="21169" y="117899"/>
                  </a:lnTo>
                  <a:cubicBezTo>
                    <a:pt x="21197" y="118051"/>
                    <a:pt x="21329" y="118162"/>
                    <a:pt x="21483" y="118162"/>
                  </a:cubicBezTo>
                  <a:cubicBezTo>
                    <a:pt x="21502" y="118162"/>
                    <a:pt x="21521" y="118160"/>
                    <a:pt x="21540" y="118157"/>
                  </a:cubicBezTo>
                  <a:cubicBezTo>
                    <a:pt x="21714" y="118126"/>
                    <a:pt x="21829" y="117959"/>
                    <a:pt x="21799" y="117785"/>
                  </a:cubicBezTo>
                  <a:lnTo>
                    <a:pt x="658" y="258"/>
                  </a:lnTo>
                  <a:cubicBezTo>
                    <a:pt x="628" y="107"/>
                    <a:pt x="494" y="1"/>
                    <a:pt x="34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09" name="Google Shape;3209;p56"/>
          <p:cNvGrpSpPr/>
          <p:nvPr/>
        </p:nvGrpSpPr>
        <p:grpSpPr>
          <a:xfrm flipH="1">
            <a:off x="2879570" y="2785020"/>
            <a:ext cx="1512111" cy="1747149"/>
            <a:chOff x="3053675" y="2682225"/>
            <a:chExt cx="1805075" cy="2085650"/>
          </a:xfrm>
        </p:grpSpPr>
        <p:sp>
          <p:nvSpPr>
            <p:cNvPr id="3210" name="Google Shape;3210;p56"/>
            <p:cNvSpPr/>
            <p:nvPr/>
          </p:nvSpPr>
          <p:spPr>
            <a:xfrm>
              <a:off x="3053675" y="4588625"/>
              <a:ext cx="84000" cy="178425"/>
            </a:xfrm>
            <a:custGeom>
              <a:rect b="b" l="l" r="r" t="t"/>
              <a:pathLst>
                <a:path extrusionOk="0" h="7137" w="3360">
                  <a:moveTo>
                    <a:pt x="1609" y="1"/>
                  </a:moveTo>
                  <a:cubicBezTo>
                    <a:pt x="1553" y="1"/>
                    <a:pt x="1496" y="5"/>
                    <a:pt x="1438" y="13"/>
                  </a:cubicBezTo>
                  <a:cubicBezTo>
                    <a:pt x="574" y="130"/>
                    <a:pt x="1" y="744"/>
                    <a:pt x="131" y="2274"/>
                  </a:cubicBezTo>
                  <a:cubicBezTo>
                    <a:pt x="294" y="4194"/>
                    <a:pt x="1069" y="7137"/>
                    <a:pt x="2272" y="7137"/>
                  </a:cubicBezTo>
                  <a:cubicBezTo>
                    <a:pt x="2300" y="7137"/>
                    <a:pt x="2329" y="7135"/>
                    <a:pt x="2358" y="7132"/>
                  </a:cubicBezTo>
                  <a:cubicBezTo>
                    <a:pt x="3360" y="7015"/>
                    <a:pt x="3229" y="3795"/>
                    <a:pt x="2839" y="1507"/>
                  </a:cubicBezTo>
                  <a:cubicBezTo>
                    <a:pt x="2650" y="401"/>
                    <a:pt x="2163" y="1"/>
                    <a:pt x="160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56"/>
            <p:cNvSpPr/>
            <p:nvPr/>
          </p:nvSpPr>
          <p:spPr>
            <a:xfrm>
              <a:off x="3963325" y="4694675"/>
              <a:ext cx="193650" cy="73200"/>
            </a:xfrm>
            <a:custGeom>
              <a:rect b="b" l="l" r="r" t="t"/>
              <a:pathLst>
                <a:path extrusionOk="0" h="2928" w="7746">
                  <a:moveTo>
                    <a:pt x="2033" y="0"/>
                  </a:moveTo>
                  <a:cubicBezTo>
                    <a:pt x="117" y="0"/>
                    <a:pt x="0" y="2455"/>
                    <a:pt x="1788" y="2787"/>
                  </a:cubicBezTo>
                  <a:cubicBezTo>
                    <a:pt x="2314" y="2884"/>
                    <a:pt x="2846" y="2927"/>
                    <a:pt x="3363" y="2927"/>
                  </a:cubicBezTo>
                  <a:cubicBezTo>
                    <a:pt x="5698" y="2927"/>
                    <a:pt x="7746" y="2056"/>
                    <a:pt x="7745" y="1457"/>
                  </a:cubicBezTo>
                  <a:cubicBezTo>
                    <a:pt x="7744" y="485"/>
                    <a:pt x="7169" y="214"/>
                    <a:pt x="2131" y="2"/>
                  </a:cubicBezTo>
                  <a:cubicBezTo>
                    <a:pt x="2098" y="1"/>
                    <a:pt x="2065" y="0"/>
                    <a:pt x="203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56"/>
            <p:cNvSpPr/>
            <p:nvPr/>
          </p:nvSpPr>
          <p:spPr>
            <a:xfrm>
              <a:off x="3087625" y="4530100"/>
              <a:ext cx="189100" cy="123400"/>
            </a:xfrm>
            <a:custGeom>
              <a:rect b="b" l="l" r="r" t="t"/>
              <a:pathLst>
                <a:path extrusionOk="0" h="4936" w="7564">
                  <a:moveTo>
                    <a:pt x="5276" y="1"/>
                  </a:moveTo>
                  <a:lnTo>
                    <a:pt x="558" y="3023"/>
                  </a:lnTo>
                  <a:cubicBezTo>
                    <a:pt x="179" y="3267"/>
                    <a:pt x="0" y="3728"/>
                    <a:pt x="115" y="4163"/>
                  </a:cubicBezTo>
                  <a:cubicBezTo>
                    <a:pt x="236" y="4629"/>
                    <a:pt x="657" y="4936"/>
                    <a:pt x="1115" y="4936"/>
                  </a:cubicBezTo>
                  <a:cubicBezTo>
                    <a:pt x="1214" y="4936"/>
                    <a:pt x="1315" y="4921"/>
                    <a:pt x="1415" y="4891"/>
                  </a:cubicBezTo>
                  <a:cubicBezTo>
                    <a:pt x="2988" y="4414"/>
                    <a:pt x="5982" y="3485"/>
                    <a:pt x="7564" y="2860"/>
                  </a:cubicBezTo>
                  <a:lnTo>
                    <a:pt x="527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56"/>
            <p:cNvSpPr/>
            <p:nvPr/>
          </p:nvSpPr>
          <p:spPr>
            <a:xfrm>
              <a:off x="3954225" y="4563025"/>
              <a:ext cx="86650" cy="168125"/>
            </a:xfrm>
            <a:custGeom>
              <a:rect b="b" l="l" r="r" t="t"/>
              <a:pathLst>
                <a:path extrusionOk="0" h="6725" w="3466">
                  <a:moveTo>
                    <a:pt x="3466" y="1"/>
                  </a:moveTo>
                  <a:lnTo>
                    <a:pt x="0" y="2115"/>
                  </a:lnTo>
                  <a:lnTo>
                    <a:pt x="1630" y="6130"/>
                  </a:lnTo>
                  <a:cubicBezTo>
                    <a:pt x="1776" y="6489"/>
                    <a:pt x="2126" y="6724"/>
                    <a:pt x="2513" y="6724"/>
                  </a:cubicBezTo>
                  <a:cubicBezTo>
                    <a:pt x="3039" y="6724"/>
                    <a:pt x="3466" y="6297"/>
                    <a:pt x="3466" y="5772"/>
                  </a:cubicBezTo>
                  <a:lnTo>
                    <a:pt x="346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56"/>
            <p:cNvSpPr/>
            <p:nvPr/>
          </p:nvSpPr>
          <p:spPr>
            <a:xfrm>
              <a:off x="3318275" y="3556275"/>
              <a:ext cx="776100" cy="1075625"/>
            </a:xfrm>
            <a:custGeom>
              <a:rect b="b" l="l" r="r" t="t"/>
              <a:pathLst>
                <a:path extrusionOk="0" h="43025" w="31044">
                  <a:moveTo>
                    <a:pt x="7278" y="1"/>
                  </a:moveTo>
                  <a:cubicBezTo>
                    <a:pt x="7278" y="1"/>
                    <a:pt x="1526" y="2634"/>
                    <a:pt x="763" y="9635"/>
                  </a:cubicBezTo>
                  <a:cubicBezTo>
                    <a:pt x="0" y="16636"/>
                    <a:pt x="6100" y="19962"/>
                    <a:pt x="11576" y="20586"/>
                  </a:cubicBezTo>
                  <a:cubicBezTo>
                    <a:pt x="17051" y="21211"/>
                    <a:pt x="21279" y="20794"/>
                    <a:pt x="22250" y="23081"/>
                  </a:cubicBezTo>
                  <a:cubicBezTo>
                    <a:pt x="23220" y="25369"/>
                    <a:pt x="21833" y="29597"/>
                    <a:pt x="22527" y="33409"/>
                  </a:cubicBezTo>
                  <a:cubicBezTo>
                    <a:pt x="23074" y="36415"/>
                    <a:pt x="24396" y="40585"/>
                    <a:pt x="24931" y="42214"/>
                  </a:cubicBezTo>
                  <a:cubicBezTo>
                    <a:pt x="25084" y="42684"/>
                    <a:pt x="25517" y="43008"/>
                    <a:pt x="26011" y="43023"/>
                  </a:cubicBezTo>
                  <a:cubicBezTo>
                    <a:pt x="26058" y="43024"/>
                    <a:pt x="26106" y="43025"/>
                    <a:pt x="26155" y="43025"/>
                  </a:cubicBezTo>
                  <a:cubicBezTo>
                    <a:pt x="26822" y="43025"/>
                    <a:pt x="27757" y="42882"/>
                    <a:pt x="28745" y="42280"/>
                  </a:cubicBezTo>
                  <a:cubicBezTo>
                    <a:pt x="29062" y="42088"/>
                    <a:pt x="29269" y="41758"/>
                    <a:pt x="29306" y="41390"/>
                  </a:cubicBezTo>
                  <a:cubicBezTo>
                    <a:pt x="29620" y="38255"/>
                    <a:pt x="31043" y="22467"/>
                    <a:pt x="28487" y="17606"/>
                  </a:cubicBezTo>
                  <a:cubicBezTo>
                    <a:pt x="25645" y="12199"/>
                    <a:pt x="16774" y="10190"/>
                    <a:pt x="16774" y="10190"/>
                  </a:cubicBezTo>
                  <a:lnTo>
                    <a:pt x="18775" y="7549"/>
                  </a:lnTo>
                  <a:lnTo>
                    <a:pt x="7278"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56"/>
            <p:cNvSpPr/>
            <p:nvPr/>
          </p:nvSpPr>
          <p:spPr>
            <a:xfrm>
              <a:off x="4023050" y="3326500"/>
              <a:ext cx="150550" cy="50675"/>
            </a:xfrm>
            <a:custGeom>
              <a:rect b="b" l="l" r="r" t="t"/>
              <a:pathLst>
                <a:path extrusionOk="0" h="2027" w="6022">
                  <a:moveTo>
                    <a:pt x="366" y="0"/>
                  </a:moveTo>
                  <a:cubicBezTo>
                    <a:pt x="251" y="0"/>
                    <a:pt x="138" y="63"/>
                    <a:pt x="82" y="173"/>
                  </a:cubicBezTo>
                  <a:cubicBezTo>
                    <a:pt x="0" y="330"/>
                    <a:pt x="61" y="522"/>
                    <a:pt x="217" y="604"/>
                  </a:cubicBezTo>
                  <a:cubicBezTo>
                    <a:pt x="2924" y="2010"/>
                    <a:pt x="5590" y="2026"/>
                    <a:pt x="5703" y="2026"/>
                  </a:cubicBezTo>
                  <a:cubicBezTo>
                    <a:pt x="5879" y="2026"/>
                    <a:pt x="6022" y="1882"/>
                    <a:pt x="6022" y="1706"/>
                  </a:cubicBezTo>
                  <a:cubicBezTo>
                    <a:pt x="6022" y="1529"/>
                    <a:pt x="5879" y="1387"/>
                    <a:pt x="5703" y="1387"/>
                  </a:cubicBezTo>
                  <a:cubicBezTo>
                    <a:pt x="5676" y="1387"/>
                    <a:pt x="3082" y="1371"/>
                    <a:pt x="513" y="36"/>
                  </a:cubicBezTo>
                  <a:cubicBezTo>
                    <a:pt x="466" y="12"/>
                    <a:pt x="416" y="0"/>
                    <a:pt x="366" y="0"/>
                  </a:cubicBezTo>
                  <a:close/>
                </a:path>
              </a:pathLst>
            </a:custGeom>
            <a:solidFill>
              <a:srgbClr val="231F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56"/>
            <p:cNvSpPr/>
            <p:nvPr/>
          </p:nvSpPr>
          <p:spPr>
            <a:xfrm>
              <a:off x="3352800" y="2785250"/>
              <a:ext cx="867575" cy="798325"/>
            </a:xfrm>
            <a:custGeom>
              <a:rect b="b" l="l" r="r" t="t"/>
              <a:pathLst>
                <a:path extrusionOk="0" h="31933" w="34703">
                  <a:moveTo>
                    <a:pt x="26947" y="1"/>
                  </a:moveTo>
                  <a:cubicBezTo>
                    <a:pt x="26287" y="1"/>
                    <a:pt x="25658" y="91"/>
                    <a:pt x="25097" y="276"/>
                  </a:cubicBezTo>
                  <a:cubicBezTo>
                    <a:pt x="20452" y="1800"/>
                    <a:pt x="20107" y="4920"/>
                    <a:pt x="20037" y="9216"/>
                  </a:cubicBezTo>
                  <a:cubicBezTo>
                    <a:pt x="20002" y="11382"/>
                    <a:pt x="19829" y="15594"/>
                    <a:pt x="12655" y="16287"/>
                  </a:cubicBezTo>
                  <a:cubicBezTo>
                    <a:pt x="10377" y="16507"/>
                    <a:pt x="8102" y="16964"/>
                    <a:pt x="5954" y="17767"/>
                  </a:cubicBezTo>
                  <a:cubicBezTo>
                    <a:pt x="4147" y="18443"/>
                    <a:pt x="2014" y="19196"/>
                    <a:pt x="773" y="20774"/>
                  </a:cubicBezTo>
                  <a:cubicBezTo>
                    <a:pt x="317" y="21354"/>
                    <a:pt x="0" y="22189"/>
                    <a:pt x="237" y="22924"/>
                  </a:cubicBezTo>
                  <a:cubicBezTo>
                    <a:pt x="470" y="23645"/>
                    <a:pt x="1193" y="24102"/>
                    <a:pt x="1045" y="24950"/>
                  </a:cubicBezTo>
                  <a:cubicBezTo>
                    <a:pt x="877" y="25919"/>
                    <a:pt x="138" y="27188"/>
                    <a:pt x="683" y="28150"/>
                  </a:cubicBezTo>
                  <a:cubicBezTo>
                    <a:pt x="1428" y="29464"/>
                    <a:pt x="4225" y="29741"/>
                    <a:pt x="5711" y="29741"/>
                  </a:cubicBezTo>
                  <a:cubicBezTo>
                    <a:pt x="5794" y="29741"/>
                    <a:pt x="5873" y="29740"/>
                    <a:pt x="5947" y="29738"/>
                  </a:cubicBezTo>
                  <a:cubicBezTo>
                    <a:pt x="5955" y="29738"/>
                    <a:pt x="5963" y="29738"/>
                    <a:pt x="5971" y="29738"/>
                  </a:cubicBezTo>
                  <a:cubicBezTo>
                    <a:pt x="7233" y="29738"/>
                    <a:pt x="9896" y="31932"/>
                    <a:pt x="13372" y="31932"/>
                  </a:cubicBezTo>
                  <a:cubicBezTo>
                    <a:pt x="14167" y="31932"/>
                    <a:pt x="15005" y="31818"/>
                    <a:pt x="15878" y="31535"/>
                  </a:cubicBezTo>
                  <a:cubicBezTo>
                    <a:pt x="20590" y="30011"/>
                    <a:pt x="25651" y="25159"/>
                    <a:pt x="26829" y="18713"/>
                  </a:cubicBezTo>
                  <a:cubicBezTo>
                    <a:pt x="28008" y="12266"/>
                    <a:pt x="28731" y="7069"/>
                    <a:pt x="28731" y="7069"/>
                  </a:cubicBezTo>
                  <a:cubicBezTo>
                    <a:pt x="28731" y="7069"/>
                    <a:pt x="32573" y="5614"/>
                    <a:pt x="32581" y="5613"/>
                  </a:cubicBezTo>
                  <a:cubicBezTo>
                    <a:pt x="34022" y="5437"/>
                    <a:pt x="34702" y="4771"/>
                    <a:pt x="33586" y="3248"/>
                  </a:cubicBezTo>
                  <a:cubicBezTo>
                    <a:pt x="32044" y="1144"/>
                    <a:pt x="29296" y="1"/>
                    <a:pt x="2694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56"/>
            <p:cNvSpPr/>
            <p:nvPr/>
          </p:nvSpPr>
          <p:spPr>
            <a:xfrm>
              <a:off x="4084225" y="2939225"/>
              <a:ext cx="42625" cy="30725"/>
            </a:xfrm>
            <a:custGeom>
              <a:rect b="b" l="l" r="r" t="t"/>
              <a:pathLst>
                <a:path extrusionOk="0" h="1229" w="1705">
                  <a:moveTo>
                    <a:pt x="1384" y="0"/>
                  </a:moveTo>
                  <a:cubicBezTo>
                    <a:pt x="526" y="0"/>
                    <a:pt x="130" y="729"/>
                    <a:pt x="114" y="760"/>
                  </a:cubicBezTo>
                  <a:cubicBezTo>
                    <a:pt x="1" y="973"/>
                    <a:pt x="155" y="1229"/>
                    <a:pt x="395" y="1229"/>
                  </a:cubicBezTo>
                  <a:cubicBezTo>
                    <a:pt x="396" y="1229"/>
                    <a:pt x="397" y="1229"/>
                    <a:pt x="397" y="1229"/>
                  </a:cubicBezTo>
                  <a:cubicBezTo>
                    <a:pt x="515" y="1229"/>
                    <a:pt x="624" y="1164"/>
                    <a:pt x="679" y="1058"/>
                  </a:cubicBezTo>
                  <a:cubicBezTo>
                    <a:pt x="681" y="1055"/>
                    <a:pt x="915" y="639"/>
                    <a:pt x="1384" y="639"/>
                  </a:cubicBezTo>
                  <a:cubicBezTo>
                    <a:pt x="1561" y="639"/>
                    <a:pt x="1705" y="497"/>
                    <a:pt x="1705" y="320"/>
                  </a:cubicBezTo>
                  <a:cubicBezTo>
                    <a:pt x="1705" y="143"/>
                    <a:pt x="1561" y="0"/>
                    <a:pt x="1384" y="0"/>
                  </a:cubicBezTo>
                  <a:close/>
                </a:path>
              </a:pathLst>
            </a:custGeom>
            <a:solidFill>
              <a:srgbClr val="231F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56"/>
            <p:cNvSpPr/>
            <p:nvPr/>
          </p:nvSpPr>
          <p:spPr>
            <a:xfrm>
              <a:off x="4275275" y="2682225"/>
              <a:ext cx="403250" cy="552325"/>
            </a:xfrm>
            <a:custGeom>
              <a:rect b="b" l="l" r="r" t="t"/>
              <a:pathLst>
                <a:path extrusionOk="0" h="22093" w="16130">
                  <a:moveTo>
                    <a:pt x="14513" y="1"/>
                  </a:moveTo>
                  <a:cubicBezTo>
                    <a:pt x="13598" y="1"/>
                    <a:pt x="13454" y="2084"/>
                    <a:pt x="13393" y="2888"/>
                  </a:cubicBezTo>
                  <a:cubicBezTo>
                    <a:pt x="13323" y="3789"/>
                    <a:pt x="11677" y="9179"/>
                    <a:pt x="396" y="18294"/>
                  </a:cubicBezTo>
                  <a:cubicBezTo>
                    <a:pt x="265" y="18399"/>
                    <a:pt x="133" y="18494"/>
                    <a:pt x="1" y="18595"/>
                  </a:cubicBezTo>
                  <a:cubicBezTo>
                    <a:pt x="828" y="19069"/>
                    <a:pt x="2350" y="20142"/>
                    <a:pt x="3422" y="22092"/>
                  </a:cubicBezTo>
                  <a:cubicBezTo>
                    <a:pt x="5577" y="20374"/>
                    <a:pt x="7724" y="18403"/>
                    <a:pt x="9200" y="16420"/>
                  </a:cubicBezTo>
                  <a:cubicBezTo>
                    <a:pt x="13844" y="10183"/>
                    <a:pt x="14717" y="3196"/>
                    <a:pt x="14717" y="3196"/>
                  </a:cubicBezTo>
                  <a:cubicBezTo>
                    <a:pt x="14717" y="3196"/>
                    <a:pt x="16130" y="723"/>
                    <a:pt x="14883" y="99"/>
                  </a:cubicBezTo>
                  <a:cubicBezTo>
                    <a:pt x="14747" y="31"/>
                    <a:pt x="14625" y="1"/>
                    <a:pt x="1451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56"/>
            <p:cNvSpPr/>
            <p:nvPr/>
          </p:nvSpPr>
          <p:spPr>
            <a:xfrm>
              <a:off x="4364400" y="2968450"/>
              <a:ext cx="494350" cy="488950"/>
            </a:xfrm>
            <a:custGeom>
              <a:rect b="b" l="l" r="r" t="t"/>
              <a:pathLst>
                <a:path extrusionOk="0" h="19558" w="19774">
                  <a:moveTo>
                    <a:pt x="18557" y="1"/>
                  </a:moveTo>
                  <a:cubicBezTo>
                    <a:pt x="17078" y="1"/>
                    <a:pt x="17395" y="3583"/>
                    <a:pt x="16862" y="4384"/>
                  </a:cubicBezTo>
                  <a:cubicBezTo>
                    <a:pt x="16309" y="5216"/>
                    <a:pt x="8961" y="13464"/>
                    <a:pt x="1614" y="14920"/>
                  </a:cubicBezTo>
                  <a:cubicBezTo>
                    <a:pt x="1042" y="15032"/>
                    <a:pt x="511" y="15131"/>
                    <a:pt x="1" y="15224"/>
                  </a:cubicBezTo>
                  <a:cubicBezTo>
                    <a:pt x="380" y="16008"/>
                    <a:pt x="989" y="17545"/>
                    <a:pt x="1153" y="19557"/>
                  </a:cubicBezTo>
                  <a:cubicBezTo>
                    <a:pt x="3282" y="18882"/>
                    <a:pt x="5326" y="18005"/>
                    <a:pt x="7020" y="16860"/>
                  </a:cubicBezTo>
                  <a:cubicBezTo>
                    <a:pt x="14807" y="11592"/>
                    <a:pt x="17417" y="6463"/>
                    <a:pt x="18317" y="4314"/>
                  </a:cubicBezTo>
                  <a:cubicBezTo>
                    <a:pt x="19219" y="2167"/>
                    <a:pt x="19773" y="200"/>
                    <a:pt x="18734" y="17"/>
                  </a:cubicBezTo>
                  <a:cubicBezTo>
                    <a:pt x="18672" y="6"/>
                    <a:pt x="18613" y="1"/>
                    <a:pt x="1855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56"/>
            <p:cNvSpPr/>
            <p:nvPr/>
          </p:nvSpPr>
          <p:spPr>
            <a:xfrm>
              <a:off x="3987050" y="2925575"/>
              <a:ext cx="207825" cy="362175"/>
            </a:xfrm>
            <a:custGeom>
              <a:rect b="b" l="l" r="r" t="t"/>
              <a:pathLst>
                <a:path extrusionOk="0" h="14487" w="8313">
                  <a:moveTo>
                    <a:pt x="7212" y="1"/>
                  </a:moveTo>
                  <a:cubicBezTo>
                    <a:pt x="7212" y="1"/>
                    <a:pt x="3725" y="866"/>
                    <a:pt x="2317" y="866"/>
                  </a:cubicBezTo>
                  <a:cubicBezTo>
                    <a:pt x="2792" y="4792"/>
                    <a:pt x="1653" y="8165"/>
                    <a:pt x="1" y="13776"/>
                  </a:cubicBezTo>
                  <a:cubicBezTo>
                    <a:pt x="504" y="14109"/>
                    <a:pt x="1206" y="14487"/>
                    <a:pt x="1812" y="14487"/>
                  </a:cubicBezTo>
                  <a:cubicBezTo>
                    <a:pt x="1930" y="14487"/>
                    <a:pt x="2044" y="14472"/>
                    <a:pt x="2153" y="14441"/>
                  </a:cubicBezTo>
                  <a:cubicBezTo>
                    <a:pt x="3262" y="14117"/>
                    <a:pt x="3233" y="12458"/>
                    <a:pt x="3233" y="12458"/>
                  </a:cubicBezTo>
                  <a:lnTo>
                    <a:pt x="3233" y="8179"/>
                  </a:lnTo>
                  <a:cubicBezTo>
                    <a:pt x="3233" y="8179"/>
                    <a:pt x="7036" y="7729"/>
                    <a:pt x="7558" y="6515"/>
                  </a:cubicBezTo>
                  <a:cubicBezTo>
                    <a:pt x="7861" y="5813"/>
                    <a:pt x="7757" y="4311"/>
                    <a:pt x="7619" y="2940"/>
                  </a:cubicBezTo>
                  <a:lnTo>
                    <a:pt x="7620" y="2940"/>
                  </a:lnTo>
                  <a:cubicBezTo>
                    <a:pt x="7620" y="2940"/>
                    <a:pt x="8312" y="2660"/>
                    <a:pt x="8287" y="2195"/>
                  </a:cubicBezTo>
                  <a:cubicBezTo>
                    <a:pt x="8265" y="1791"/>
                    <a:pt x="7677" y="1764"/>
                    <a:pt x="7521" y="1764"/>
                  </a:cubicBezTo>
                  <a:cubicBezTo>
                    <a:pt x="7497" y="1764"/>
                    <a:pt x="7483" y="1764"/>
                    <a:pt x="7483" y="1764"/>
                  </a:cubicBezTo>
                  <a:lnTo>
                    <a:pt x="7477" y="1722"/>
                  </a:lnTo>
                  <a:cubicBezTo>
                    <a:pt x="7444" y="1486"/>
                    <a:pt x="7414" y="1269"/>
                    <a:pt x="7384" y="1068"/>
                  </a:cubicBezTo>
                  <a:lnTo>
                    <a:pt x="7378" y="1023"/>
                  </a:lnTo>
                  <a:cubicBezTo>
                    <a:pt x="7287" y="411"/>
                    <a:pt x="7212" y="1"/>
                    <a:pt x="72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56"/>
            <p:cNvSpPr/>
            <p:nvPr/>
          </p:nvSpPr>
          <p:spPr>
            <a:xfrm>
              <a:off x="3456925" y="3147100"/>
              <a:ext cx="936350" cy="644875"/>
            </a:xfrm>
            <a:custGeom>
              <a:rect b="b" l="l" r="r" t="t"/>
              <a:pathLst>
                <a:path extrusionOk="0" h="25795" w="37454">
                  <a:moveTo>
                    <a:pt x="32735" y="0"/>
                  </a:moveTo>
                  <a:cubicBezTo>
                    <a:pt x="28776" y="3010"/>
                    <a:pt x="24438" y="3597"/>
                    <a:pt x="24438" y="3597"/>
                  </a:cubicBezTo>
                  <a:cubicBezTo>
                    <a:pt x="24438" y="3597"/>
                    <a:pt x="24467" y="5256"/>
                    <a:pt x="23358" y="5580"/>
                  </a:cubicBezTo>
                  <a:cubicBezTo>
                    <a:pt x="23249" y="5611"/>
                    <a:pt x="23135" y="5626"/>
                    <a:pt x="23017" y="5626"/>
                  </a:cubicBezTo>
                  <a:cubicBezTo>
                    <a:pt x="22410" y="5626"/>
                    <a:pt x="21708" y="5248"/>
                    <a:pt x="21206" y="4915"/>
                  </a:cubicBezTo>
                  <a:cubicBezTo>
                    <a:pt x="20555" y="7125"/>
                    <a:pt x="19671" y="9166"/>
                    <a:pt x="18436" y="10615"/>
                  </a:cubicBezTo>
                  <a:cubicBezTo>
                    <a:pt x="14687" y="15019"/>
                    <a:pt x="13288" y="15642"/>
                    <a:pt x="11916" y="15642"/>
                  </a:cubicBezTo>
                  <a:cubicBezTo>
                    <a:pt x="11689" y="15642"/>
                    <a:pt x="11464" y="15625"/>
                    <a:pt x="11229" y="15605"/>
                  </a:cubicBezTo>
                  <a:cubicBezTo>
                    <a:pt x="11136" y="15598"/>
                    <a:pt x="11047" y="15594"/>
                    <a:pt x="10961" y="15594"/>
                  </a:cubicBezTo>
                  <a:cubicBezTo>
                    <a:pt x="9669" y="15594"/>
                    <a:pt x="9097" y="16410"/>
                    <a:pt x="7611" y="16410"/>
                  </a:cubicBezTo>
                  <a:cubicBezTo>
                    <a:pt x="7423" y="16410"/>
                    <a:pt x="7220" y="16397"/>
                    <a:pt x="7000" y="16368"/>
                  </a:cubicBezTo>
                  <a:cubicBezTo>
                    <a:pt x="4921" y="16090"/>
                    <a:pt x="3812" y="15120"/>
                    <a:pt x="2564" y="15120"/>
                  </a:cubicBezTo>
                  <a:cubicBezTo>
                    <a:pt x="1317" y="15120"/>
                    <a:pt x="0" y="16368"/>
                    <a:pt x="0" y="16368"/>
                  </a:cubicBezTo>
                  <a:cubicBezTo>
                    <a:pt x="0" y="16368"/>
                    <a:pt x="7486" y="23784"/>
                    <a:pt x="15457" y="25794"/>
                  </a:cubicBezTo>
                  <a:cubicBezTo>
                    <a:pt x="15457" y="25794"/>
                    <a:pt x="21902" y="18795"/>
                    <a:pt x="23080" y="14635"/>
                  </a:cubicBezTo>
                  <a:cubicBezTo>
                    <a:pt x="23080" y="14635"/>
                    <a:pt x="30695" y="14553"/>
                    <a:pt x="37453" y="12411"/>
                  </a:cubicBezTo>
                  <a:cubicBezTo>
                    <a:pt x="37288" y="10399"/>
                    <a:pt x="36679" y="8862"/>
                    <a:pt x="36300" y="8078"/>
                  </a:cubicBezTo>
                  <a:cubicBezTo>
                    <a:pt x="32347" y="8793"/>
                    <a:pt x="30166" y="8917"/>
                    <a:pt x="29128" y="8917"/>
                  </a:cubicBezTo>
                  <a:cubicBezTo>
                    <a:pt x="28576" y="8917"/>
                    <a:pt x="28348" y="8882"/>
                    <a:pt x="28348" y="8882"/>
                  </a:cubicBezTo>
                  <a:cubicBezTo>
                    <a:pt x="28348" y="8882"/>
                    <a:pt x="32262" y="6605"/>
                    <a:pt x="36156" y="3497"/>
                  </a:cubicBezTo>
                  <a:cubicBezTo>
                    <a:pt x="35084" y="1547"/>
                    <a:pt x="33562" y="474"/>
                    <a:pt x="3273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56"/>
            <p:cNvSpPr/>
            <p:nvPr/>
          </p:nvSpPr>
          <p:spPr>
            <a:xfrm>
              <a:off x="3195000" y="3955675"/>
              <a:ext cx="514475" cy="659625"/>
            </a:xfrm>
            <a:custGeom>
              <a:rect b="b" l="l" r="r" t="t"/>
              <a:pathLst>
                <a:path extrusionOk="0" h="26385" w="20579">
                  <a:moveTo>
                    <a:pt x="9402" y="1"/>
                  </a:moveTo>
                  <a:cubicBezTo>
                    <a:pt x="9402" y="1"/>
                    <a:pt x="11170" y="11125"/>
                    <a:pt x="11273" y="12686"/>
                  </a:cubicBezTo>
                  <a:cubicBezTo>
                    <a:pt x="11376" y="14245"/>
                    <a:pt x="11752" y="16093"/>
                    <a:pt x="8934" y="17051"/>
                  </a:cubicBezTo>
                  <a:cubicBezTo>
                    <a:pt x="3670" y="18842"/>
                    <a:pt x="1432" y="21806"/>
                    <a:pt x="157" y="23261"/>
                  </a:cubicBezTo>
                  <a:cubicBezTo>
                    <a:pt x="50" y="23379"/>
                    <a:pt x="0" y="23538"/>
                    <a:pt x="20" y="23696"/>
                  </a:cubicBezTo>
                  <a:cubicBezTo>
                    <a:pt x="281" y="25579"/>
                    <a:pt x="1636" y="26192"/>
                    <a:pt x="2141" y="26356"/>
                  </a:cubicBezTo>
                  <a:cubicBezTo>
                    <a:pt x="2197" y="26375"/>
                    <a:pt x="2255" y="26384"/>
                    <a:pt x="2313" y="26384"/>
                  </a:cubicBezTo>
                  <a:cubicBezTo>
                    <a:pt x="2374" y="26384"/>
                    <a:pt x="2434" y="26374"/>
                    <a:pt x="2493" y="26354"/>
                  </a:cubicBezTo>
                  <a:cubicBezTo>
                    <a:pt x="3843" y="25885"/>
                    <a:pt x="13362" y="22456"/>
                    <a:pt x="16835" y="17728"/>
                  </a:cubicBezTo>
                  <a:cubicBezTo>
                    <a:pt x="20578" y="12633"/>
                    <a:pt x="19643" y="3016"/>
                    <a:pt x="19643" y="3016"/>
                  </a:cubicBezTo>
                  <a:lnTo>
                    <a:pt x="940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23" name="Google Shape;3223;p56"/>
          <p:cNvGrpSpPr/>
          <p:nvPr/>
        </p:nvGrpSpPr>
        <p:grpSpPr>
          <a:xfrm flipH="1" rot="373296">
            <a:off x="3307831" y="1342078"/>
            <a:ext cx="1414758" cy="1800982"/>
            <a:chOff x="415250" y="238125"/>
            <a:chExt cx="3399625" cy="4605275"/>
          </a:xfrm>
        </p:grpSpPr>
        <p:sp>
          <p:nvSpPr>
            <p:cNvPr id="3224" name="Google Shape;3224;p56"/>
            <p:cNvSpPr/>
            <p:nvPr/>
          </p:nvSpPr>
          <p:spPr>
            <a:xfrm>
              <a:off x="1032225" y="4287450"/>
              <a:ext cx="663775" cy="555950"/>
            </a:xfrm>
            <a:custGeom>
              <a:rect b="b" l="l" r="r" t="t"/>
              <a:pathLst>
                <a:path extrusionOk="0" h="22238" w="26551">
                  <a:moveTo>
                    <a:pt x="5370" y="1"/>
                  </a:moveTo>
                  <a:cubicBezTo>
                    <a:pt x="5370" y="1"/>
                    <a:pt x="820" y="10182"/>
                    <a:pt x="379" y="12669"/>
                  </a:cubicBezTo>
                  <a:cubicBezTo>
                    <a:pt x="1" y="14791"/>
                    <a:pt x="16613" y="22237"/>
                    <a:pt x="22651" y="22237"/>
                  </a:cubicBezTo>
                  <a:cubicBezTo>
                    <a:pt x="23688" y="22237"/>
                    <a:pt x="24413" y="22018"/>
                    <a:pt x="24686" y="21513"/>
                  </a:cubicBezTo>
                  <a:cubicBezTo>
                    <a:pt x="26551" y="18073"/>
                    <a:pt x="14261" y="8804"/>
                    <a:pt x="14261" y="8804"/>
                  </a:cubicBezTo>
                  <a:lnTo>
                    <a:pt x="12490" y="3607"/>
                  </a:lnTo>
                  <a:lnTo>
                    <a:pt x="537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56"/>
            <p:cNvSpPr/>
            <p:nvPr/>
          </p:nvSpPr>
          <p:spPr>
            <a:xfrm>
              <a:off x="1051100" y="2209300"/>
              <a:ext cx="1166150" cy="2195975"/>
            </a:xfrm>
            <a:custGeom>
              <a:rect b="b" l="l" r="r" t="t"/>
              <a:pathLst>
                <a:path extrusionOk="0" h="87839" w="46646">
                  <a:moveTo>
                    <a:pt x="17099" y="1"/>
                  </a:moveTo>
                  <a:cubicBezTo>
                    <a:pt x="13623" y="1"/>
                    <a:pt x="1785" y="2937"/>
                    <a:pt x="2629" y="15356"/>
                  </a:cubicBezTo>
                  <a:cubicBezTo>
                    <a:pt x="3602" y="29683"/>
                    <a:pt x="11562" y="28407"/>
                    <a:pt x="19034" y="45077"/>
                  </a:cubicBezTo>
                  <a:cubicBezTo>
                    <a:pt x="19034" y="45077"/>
                    <a:pt x="1" y="82995"/>
                    <a:pt x="361" y="83124"/>
                  </a:cubicBezTo>
                  <a:cubicBezTo>
                    <a:pt x="672" y="83232"/>
                    <a:pt x="11187" y="87838"/>
                    <a:pt x="16981" y="87838"/>
                  </a:cubicBezTo>
                  <a:cubicBezTo>
                    <a:pt x="18350" y="87838"/>
                    <a:pt x="19455" y="87581"/>
                    <a:pt x="20100" y="86947"/>
                  </a:cubicBezTo>
                  <a:cubicBezTo>
                    <a:pt x="19703" y="82363"/>
                    <a:pt x="46646" y="40459"/>
                    <a:pt x="41735" y="31631"/>
                  </a:cubicBezTo>
                  <a:cubicBezTo>
                    <a:pt x="40368" y="29174"/>
                    <a:pt x="37429" y="16764"/>
                    <a:pt x="32770" y="10574"/>
                  </a:cubicBezTo>
                  <a:cubicBezTo>
                    <a:pt x="26572" y="2342"/>
                    <a:pt x="18455" y="260"/>
                    <a:pt x="17854" y="77"/>
                  </a:cubicBezTo>
                  <a:cubicBezTo>
                    <a:pt x="17693" y="28"/>
                    <a:pt x="17435" y="1"/>
                    <a:pt x="1709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56"/>
            <p:cNvSpPr/>
            <p:nvPr/>
          </p:nvSpPr>
          <p:spPr>
            <a:xfrm>
              <a:off x="3081325" y="3339825"/>
              <a:ext cx="733550" cy="376975"/>
            </a:xfrm>
            <a:custGeom>
              <a:rect b="b" l="l" r="r" t="t"/>
              <a:pathLst>
                <a:path extrusionOk="0" h="15079" w="29342">
                  <a:moveTo>
                    <a:pt x="7800" y="0"/>
                  </a:moveTo>
                  <a:lnTo>
                    <a:pt x="1" y="1733"/>
                  </a:lnTo>
                  <a:cubicBezTo>
                    <a:pt x="1" y="1733"/>
                    <a:pt x="3021" y="12463"/>
                    <a:pt x="4274" y="14659"/>
                  </a:cubicBezTo>
                  <a:cubicBezTo>
                    <a:pt x="4439" y="14948"/>
                    <a:pt x="4996" y="15079"/>
                    <a:pt x="5838" y="15079"/>
                  </a:cubicBezTo>
                  <a:cubicBezTo>
                    <a:pt x="11395" y="15079"/>
                    <a:pt x="29341" y="9397"/>
                    <a:pt x="28675" y="6068"/>
                  </a:cubicBezTo>
                  <a:cubicBezTo>
                    <a:pt x="28101" y="3203"/>
                    <a:pt x="19339" y="2842"/>
                    <a:pt x="14955" y="2842"/>
                  </a:cubicBezTo>
                  <a:cubicBezTo>
                    <a:pt x="13476" y="2842"/>
                    <a:pt x="12495" y="2883"/>
                    <a:pt x="12495" y="2883"/>
                  </a:cubicBezTo>
                  <a:lnTo>
                    <a:pt x="780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56"/>
            <p:cNvSpPr/>
            <p:nvPr/>
          </p:nvSpPr>
          <p:spPr>
            <a:xfrm>
              <a:off x="1497475" y="2162950"/>
              <a:ext cx="1926025" cy="1243800"/>
            </a:xfrm>
            <a:custGeom>
              <a:rect b="b" l="l" r="r" t="t"/>
              <a:pathLst>
                <a:path extrusionOk="0" h="49752" w="77041">
                  <a:moveTo>
                    <a:pt x="31720" y="1"/>
                  </a:moveTo>
                  <a:cubicBezTo>
                    <a:pt x="17716" y="1"/>
                    <a:pt x="1" y="1933"/>
                    <a:pt x="1" y="1933"/>
                  </a:cubicBezTo>
                  <a:lnTo>
                    <a:pt x="4227" y="23731"/>
                  </a:lnTo>
                  <a:cubicBezTo>
                    <a:pt x="4227" y="23731"/>
                    <a:pt x="11348" y="22738"/>
                    <a:pt x="19663" y="22088"/>
                  </a:cubicBezTo>
                  <a:cubicBezTo>
                    <a:pt x="23681" y="21774"/>
                    <a:pt x="27979" y="21541"/>
                    <a:pt x="31884" y="21541"/>
                  </a:cubicBezTo>
                  <a:cubicBezTo>
                    <a:pt x="36115" y="21541"/>
                    <a:pt x="39885" y="21815"/>
                    <a:pt x="42337" y="22555"/>
                  </a:cubicBezTo>
                  <a:cubicBezTo>
                    <a:pt x="42720" y="22667"/>
                    <a:pt x="43094" y="22803"/>
                    <a:pt x="43459" y="22966"/>
                  </a:cubicBezTo>
                  <a:lnTo>
                    <a:pt x="62384" y="49752"/>
                  </a:lnTo>
                  <a:lnTo>
                    <a:pt x="77040" y="47368"/>
                  </a:lnTo>
                  <a:cubicBezTo>
                    <a:pt x="77040" y="47368"/>
                    <a:pt x="64000" y="13652"/>
                    <a:pt x="47544" y="2111"/>
                  </a:cubicBezTo>
                  <a:cubicBezTo>
                    <a:pt x="45281" y="523"/>
                    <a:pt x="39002" y="1"/>
                    <a:pt x="3172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56"/>
            <p:cNvSpPr/>
            <p:nvPr/>
          </p:nvSpPr>
          <p:spPr>
            <a:xfrm>
              <a:off x="1638150" y="1215325"/>
              <a:ext cx="415600" cy="516725"/>
            </a:xfrm>
            <a:custGeom>
              <a:rect b="b" l="l" r="r" t="t"/>
              <a:pathLst>
                <a:path extrusionOk="0" h="20669" w="16624">
                  <a:moveTo>
                    <a:pt x="3578" y="1"/>
                  </a:moveTo>
                  <a:lnTo>
                    <a:pt x="0" y="8595"/>
                  </a:lnTo>
                  <a:cubicBezTo>
                    <a:pt x="0" y="8595"/>
                    <a:pt x="7809" y="20328"/>
                    <a:pt x="11668" y="20651"/>
                  </a:cubicBezTo>
                  <a:cubicBezTo>
                    <a:pt x="11813" y="20663"/>
                    <a:pt x="11952" y="20669"/>
                    <a:pt x="12085" y="20669"/>
                  </a:cubicBezTo>
                  <a:cubicBezTo>
                    <a:pt x="16624" y="20669"/>
                    <a:pt x="14897" y="13911"/>
                    <a:pt x="14897" y="13911"/>
                  </a:cubicBezTo>
                  <a:lnTo>
                    <a:pt x="357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56"/>
            <p:cNvSpPr/>
            <p:nvPr/>
          </p:nvSpPr>
          <p:spPr>
            <a:xfrm>
              <a:off x="631125" y="840675"/>
              <a:ext cx="955425" cy="643875"/>
            </a:xfrm>
            <a:custGeom>
              <a:rect b="b" l="l" r="r" t="t"/>
              <a:pathLst>
                <a:path extrusionOk="0" h="25755" w="38217">
                  <a:moveTo>
                    <a:pt x="20996" y="1"/>
                  </a:moveTo>
                  <a:lnTo>
                    <a:pt x="10253" y="1921"/>
                  </a:lnTo>
                  <a:cubicBezTo>
                    <a:pt x="10253" y="1921"/>
                    <a:pt x="11762" y="3586"/>
                    <a:pt x="12310" y="5726"/>
                  </a:cubicBezTo>
                  <a:cubicBezTo>
                    <a:pt x="12350" y="5856"/>
                    <a:pt x="12383" y="5989"/>
                    <a:pt x="12405" y="6125"/>
                  </a:cubicBezTo>
                  <a:cubicBezTo>
                    <a:pt x="12895" y="8634"/>
                    <a:pt x="11677" y="11356"/>
                    <a:pt x="7575" y="13511"/>
                  </a:cubicBezTo>
                  <a:cubicBezTo>
                    <a:pt x="0" y="17492"/>
                    <a:pt x="9215" y="25755"/>
                    <a:pt x="9215" y="25755"/>
                  </a:cubicBezTo>
                  <a:cubicBezTo>
                    <a:pt x="9215" y="25755"/>
                    <a:pt x="24685" y="23179"/>
                    <a:pt x="31800" y="13977"/>
                  </a:cubicBezTo>
                  <a:cubicBezTo>
                    <a:pt x="33203" y="12161"/>
                    <a:pt x="34286" y="10990"/>
                    <a:pt x="35120" y="10281"/>
                  </a:cubicBezTo>
                  <a:lnTo>
                    <a:pt x="35120" y="10281"/>
                  </a:lnTo>
                  <a:cubicBezTo>
                    <a:pt x="36703" y="11285"/>
                    <a:pt x="37793" y="12159"/>
                    <a:pt x="37793" y="12159"/>
                  </a:cubicBezTo>
                  <a:cubicBezTo>
                    <a:pt x="37793" y="12159"/>
                    <a:pt x="38217" y="9354"/>
                    <a:pt x="36880" y="9354"/>
                  </a:cubicBezTo>
                  <a:cubicBezTo>
                    <a:pt x="36475" y="9354"/>
                    <a:pt x="35909" y="9612"/>
                    <a:pt x="35120" y="10281"/>
                  </a:cubicBezTo>
                  <a:lnTo>
                    <a:pt x="35120" y="10281"/>
                  </a:lnTo>
                  <a:cubicBezTo>
                    <a:pt x="32980" y="8924"/>
                    <a:pt x="29937" y="7328"/>
                    <a:pt x="27467" y="7328"/>
                  </a:cubicBezTo>
                  <a:cubicBezTo>
                    <a:pt x="26878" y="7328"/>
                    <a:pt x="26322" y="7418"/>
                    <a:pt x="25818" y="7624"/>
                  </a:cubicBezTo>
                  <a:cubicBezTo>
                    <a:pt x="25466" y="7769"/>
                    <a:pt x="25138" y="7835"/>
                    <a:pt x="24834" y="7835"/>
                  </a:cubicBezTo>
                  <a:cubicBezTo>
                    <a:pt x="23804" y="7835"/>
                    <a:pt x="23043" y="7076"/>
                    <a:pt x="22489" y="6031"/>
                  </a:cubicBezTo>
                  <a:cubicBezTo>
                    <a:pt x="22406" y="5878"/>
                    <a:pt x="22322" y="5712"/>
                    <a:pt x="22248" y="5546"/>
                  </a:cubicBezTo>
                  <a:cubicBezTo>
                    <a:pt x="21215" y="3237"/>
                    <a:pt x="20996" y="1"/>
                    <a:pt x="2099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56"/>
            <p:cNvSpPr/>
            <p:nvPr/>
          </p:nvSpPr>
          <p:spPr>
            <a:xfrm>
              <a:off x="512625" y="985975"/>
              <a:ext cx="1545675" cy="1457375"/>
            </a:xfrm>
            <a:custGeom>
              <a:rect b="b" l="l" r="r" t="t"/>
              <a:pathLst>
                <a:path extrusionOk="0" h="58295" w="61827">
                  <a:moveTo>
                    <a:pt x="37050" y="1"/>
                  </a:moveTo>
                  <a:cubicBezTo>
                    <a:pt x="33083" y="1"/>
                    <a:pt x="27884" y="5715"/>
                    <a:pt x="21936" y="5715"/>
                  </a:cubicBezTo>
                  <a:cubicBezTo>
                    <a:pt x="20083" y="5715"/>
                    <a:pt x="18158" y="5161"/>
                    <a:pt x="16175" y="3706"/>
                  </a:cubicBezTo>
                  <a:cubicBezTo>
                    <a:pt x="16175" y="3706"/>
                    <a:pt x="3857" y="11734"/>
                    <a:pt x="2184" y="15427"/>
                  </a:cubicBezTo>
                  <a:cubicBezTo>
                    <a:pt x="1" y="20239"/>
                    <a:pt x="22654" y="55361"/>
                    <a:pt x="24000" y="57881"/>
                  </a:cubicBezTo>
                  <a:cubicBezTo>
                    <a:pt x="24152" y="58165"/>
                    <a:pt x="24754" y="58295"/>
                    <a:pt x="25700" y="58295"/>
                  </a:cubicBezTo>
                  <a:cubicBezTo>
                    <a:pt x="33137" y="58295"/>
                    <a:pt x="61826" y="50297"/>
                    <a:pt x="59760" y="46878"/>
                  </a:cubicBezTo>
                  <a:cubicBezTo>
                    <a:pt x="55879" y="40455"/>
                    <a:pt x="50330" y="25396"/>
                    <a:pt x="47715" y="18332"/>
                  </a:cubicBezTo>
                  <a:lnTo>
                    <a:pt x="47715" y="18332"/>
                  </a:lnTo>
                  <a:cubicBezTo>
                    <a:pt x="47824" y="18388"/>
                    <a:pt x="47941" y="18419"/>
                    <a:pt x="48069" y="18419"/>
                  </a:cubicBezTo>
                  <a:cubicBezTo>
                    <a:pt x="48676" y="18419"/>
                    <a:pt x="49500" y="17717"/>
                    <a:pt x="50612" y="15681"/>
                  </a:cubicBezTo>
                  <a:cubicBezTo>
                    <a:pt x="53974" y="9528"/>
                    <a:pt x="42090" y="108"/>
                    <a:pt x="37139" y="2"/>
                  </a:cubicBezTo>
                  <a:cubicBezTo>
                    <a:pt x="37110" y="1"/>
                    <a:pt x="37080" y="1"/>
                    <a:pt x="3705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56"/>
            <p:cNvSpPr/>
            <p:nvPr/>
          </p:nvSpPr>
          <p:spPr>
            <a:xfrm>
              <a:off x="703200" y="391000"/>
              <a:ext cx="564850" cy="625125"/>
            </a:xfrm>
            <a:custGeom>
              <a:rect b="b" l="l" r="r" t="t"/>
              <a:pathLst>
                <a:path extrusionOk="0" h="25005" w="22594">
                  <a:moveTo>
                    <a:pt x="8706" y="1"/>
                  </a:moveTo>
                  <a:cubicBezTo>
                    <a:pt x="7659" y="1"/>
                    <a:pt x="6612" y="151"/>
                    <a:pt x="5595" y="465"/>
                  </a:cubicBezTo>
                  <a:cubicBezTo>
                    <a:pt x="0" y="2196"/>
                    <a:pt x="578" y="11392"/>
                    <a:pt x="3021" y="17141"/>
                  </a:cubicBezTo>
                  <a:cubicBezTo>
                    <a:pt x="4971" y="21729"/>
                    <a:pt x="10095" y="25004"/>
                    <a:pt x="14836" y="25004"/>
                  </a:cubicBezTo>
                  <a:cubicBezTo>
                    <a:pt x="16035" y="25004"/>
                    <a:pt x="17210" y="24795"/>
                    <a:pt x="18302" y="24344"/>
                  </a:cubicBezTo>
                  <a:cubicBezTo>
                    <a:pt x="22059" y="22794"/>
                    <a:pt x="22594" y="13491"/>
                    <a:pt x="20151" y="7741"/>
                  </a:cubicBezTo>
                  <a:cubicBezTo>
                    <a:pt x="18152" y="3037"/>
                    <a:pt x="13424" y="1"/>
                    <a:pt x="870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56"/>
            <p:cNvSpPr/>
            <p:nvPr/>
          </p:nvSpPr>
          <p:spPr>
            <a:xfrm>
              <a:off x="626300" y="238125"/>
              <a:ext cx="669350" cy="546050"/>
            </a:xfrm>
            <a:custGeom>
              <a:rect b="b" l="l" r="r" t="t"/>
              <a:pathLst>
                <a:path extrusionOk="0" h="21842" w="26774">
                  <a:moveTo>
                    <a:pt x="19543" y="1"/>
                  </a:moveTo>
                  <a:cubicBezTo>
                    <a:pt x="18930" y="1"/>
                    <a:pt x="18316" y="105"/>
                    <a:pt x="17743" y="316"/>
                  </a:cubicBezTo>
                  <a:cubicBezTo>
                    <a:pt x="16464" y="787"/>
                    <a:pt x="15420" y="1751"/>
                    <a:pt x="14725" y="2924"/>
                  </a:cubicBezTo>
                  <a:cubicBezTo>
                    <a:pt x="14558" y="2089"/>
                    <a:pt x="13866" y="1390"/>
                    <a:pt x="13043" y="1103"/>
                  </a:cubicBezTo>
                  <a:cubicBezTo>
                    <a:pt x="12614" y="954"/>
                    <a:pt x="12167" y="895"/>
                    <a:pt x="11714" y="895"/>
                  </a:cubicBezTo>
                  <a:cubicBezTo>
                    <a:pt x="11177" y="895"/>
                    <a:pt x="10634" y="979"/>
                    <a:pt x="10108" y="1094"/>
                  </a:cubicBezTo>
                  <a:cubicBezTo>
                    <a:pt x="8504" y="1446"/>
                    <a:pt x="6920" y="2121"/>
                    <a:pt x="5792" y="3310"/>
                  </a:cubicBezTo>
                  <a:cubicBezTo>
                    <a:pt x="4665" y="4498"/>
                    <a:pt x="4070" y="6268"/>
                    <a:pt x="4575" y="7824"/>
                  </a:cubicBezTo>
                  <a:cubicBezTo>
                    <a:pt x="4314" y="7619"/>
                    <a:pt x="3991" y="7527"/>
                    <a:pt x="3659" y="7527"/>
                  </a:cubicBezTo>
                  <a:cubicBezTo>
                    <a:pt x="3258" y="7527"/>
                    <a:pt x="2844" y="7662"/>
                    <a:pt x="2513" y="7893"/>
                  </a:cubicBezTo>
                  <a:cubicBezTo>
                    <a:pt x="1910" y="8314"/>
                    <a:pt x="1534" y="8985"/>
                    <a:pt x="1250" y="9661"/>
                  </a:cubicBezTo>
                  <a:cubicBezTo>
                    <a:pt x="1" y="12624"/>
                    <a:pt x="170" y="16144"/>
                    <a:pt x="1694" y="18977"/>
                  </a:cubicBezTo>
                  <a:cubicBezTo>
                    <a:pt x="2256" y="20021"/>
                    <a:pt x="3031" y="21005"/>
                    <a:pt x="4106" y="21519"/>
                  </a:cubicBezTo>
                  <a:cubicBezTo>
                    <a:pt x="4548" y="21730"/>
                    <a:pt x="5048" y="21842"/>
                    <a:pt x="5542" y="21842"/>
                  </a:cubicBezTo>
                  <a:cubicBezTo>
                    <a:pt x="6246" y="21842"/>
                    <a:pt x="6937" y="21613"/>
                    <a:pt x="7429" y="21117"/>
                  </a:cubicBezTo>
                  <a:cubicBezTo>
                    <a:pt x="8377" y="20160"/>
                    <a:pt x="8299" y="18561"/>
                    <a:pt x="7717" y="17351"/>
                  </a:cubicBezTo>
                  <a:cubicBezTo>
                    <a:pt x="7134" y="16139"/>
                    <a:pt x="6151" y="15174"/>
                    <a:pt x="5369" y="14080"/>
                  </a:cubicBezTo>
                  <a:lnTo>
                    <a:pt x="5369" y="14080"/>
                  </a:lnTo>
                  <a:cubicBezTo>
                    <a:pt x="6031" y="14382"/>
                    <a:pt x="6759" y="14531"/>
                    <a:pt x="7486" y="14531"/>
                  </a:cubicBezTo>
                  <a:cubicBezTo>
                    <a:pt x="8496" y="14531"/>
                    <a:pt x="9507" y="14245"/>
                    <a:pt x="10346" y="13685"/>
                  </a:cubicBezTo>
                  <a:cubicBezTo>
                    <a:pt x="11437" y="12959"/>
                    <a:pt x="12230" y="11829"/>
                    <a:pt x="13389" y="11217"/>
                  </a:cubicBezTo>
                  <a:cubicBezTo>
                    <a:pt x="13636" y="11087"/>
                    <a:pt x="13909" y="10980"/>
                    <a:pt x="14186" y="10980"/>
                  </a:cubicBezTo>
                  <a:cubicBezTo>
                    <a:pt x="14208" y="10980"/>
                    <a:pt x="14230" y="10981"/>
                    <a:pt x="14252" y="10982"/>
                  </a:cubicBezTo>
                  <a:cubicBezTo>
                    <a:pt x="14924" y="11026"/>
                    <a:pt x="15359" y="11671"/>
                    <a:pt x="15850" y="12130"/>
                  </a:cubicBezTo>
                  <a:cubicBezTo>
                    <a:pt x="16877" y="13091"/>
                    <a:pt x="18348" y="13307"/>
                    <a:pt x="19788" y="13307"/>
                  </a:cubicBezTo>
                  <a:cubicBezTo>
                    <a:pt x="20082" y="13307"/>
                    <a:pt x="20375" y="13298"/>
                    <a:pt x="20663" y="13285"/>
                  </a:cubicBezTo>
                  <a:cubicBezTo>
                    <a:pt x="22803" y="13181"/>
                    <a:pt x="25341" y="12641"/>
                    <a:pt x="26118" y="10657"/>
                  </a:cubicBezTo>
                  <a:cubicBezTo>
                    <a:pt x="26773" y="8976"/>
                    <a:pt x="25477" y="6852"/>
                    <a:pt x="23678" y="6655"/>
                  </a:cubicBezTo>
                  <a:cubicBezTo>
                    <a:pt x="24734" y="5063"/>
                    <a:pt x="24413" y="2761"/>
                    <a:pt x="23070" y="1401"/>
                  </a:cubicBezTo>
                  <a:cubicBezTo>
                    <a:pt x="22157" y="476"/>
                    <a:pt x="20851" y="1"/>
                    <a:pt x="1954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56"/>
            <p:cNvSpPr/>
            <p:nvPr/>
          </p:nvSpPr>
          <p:spPr>
            <a:xfrm>
              <a:off x="702550" y="715200"/>
              <a:ext cx="129550" cy="156675"/>
            </a:xfrm>
            <a:custGeom>
              <a:rect b="b" l="l" r="r" t="t"/>
              <a:pathLst>
                <a:path extrusionOk="0" h="6267" w="5182">
                  <a:moveTo>
                    <a:pt x="855" y="0"/>
                  </a:moveTo>
                  <a:cubicBezTo>
                    <a:pt x="773" y="0"/>
                    <a:pt x="693" y="10"/>
                    <a:pt x="616" y="32"/>
                  </a:cubicBezTo>
                  <a:cubicBezTo>
                    <a:pt x="240" y="140"/>
                    <a:pt x="28" y="528"/>
                    <a:pt x="15" y="922"/>
                  </a:cubicBezTo>
                  <a:cubicBezTo>
                    <a:pt x="1" y="1318"/>
                    <a:pt x="151" y="1720"/>
                    <a:pt x="320" y="2101"/>
                  </a:cubicBezTo>
                  <a:cubicBezTo>
                    <a:pt x="929" y="3464"/>
                    <a:pt x="1835" y="4727"/>
                    <a:pt x="2953" y="5769"/>
                  </a:cubicBezTo>
                  <a:cubicBezTo>
                    <a:pt x="3217" y="6015"/>
                    <a:pt x="3546" y="6266"/>
                    <a:pt x="3873" y="6266"/>
                  </a:cubicBezTo>
                  <a:cubicBezTo>
                    <a:pt x="3913" y="6266"/>
                    <a:pt x="3953" y="6262"/>
                    <a:pt x="3992" y="6255"/>
                  </a:cubicBezTo>
                  <a:cubicBezTo>
                    <a:pt x="4224" y="6211"/>
                    <a:pt x="4390" y="6032"/>
                    <a:pt x="4516" y="5846"/>
                  </a:cubicBezTo>
                  <a:cubicBezTo>
                    <a:pt x="5182" y="4868"/>
                    <a:pt x="5099" y="3400"/>
                    <a:pt x="4316" y="2331"/>
                  </a:cubicBezTo>
                  <a:cubicBezTo>
                    <a:pt x="4318" y="2331"/>
                    <a:pt x="2829" y="658"/>
                    <a:pt x="1554" y="163"/>
                  </a:cubicBezTo>
                  <a:cubicBezTo>
                    <a:pt x="1327" y="75"/>
                    <a:pt x="1085" y="0"/>
                    <a:pt x="85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56"/>
            <p:cNvSpPr/>
            <p:nvPr/>
          </p:nvSpPr>
          <p:spPr>
            <a:xfrm>
              <a:off x="1694700" y="944075"/>
              <a:ext cx="430800" cy="787850"/>
            </a:xfrm>
            <a:custGeom>
              <a:rect b="b" l="l" r="r" t="t"/>
              <a:pathLst>
                <a:path extrusionOk="0" h="31514" w="17232">
                  <a:moveTo>
                    <a:pt x="3973" y="1"/>
                  </a:moveTo>
                  <a:cubicBezTo>
                    <a:pt x="3506" y="1"/>
                    <a:pt x="3191" y="142"/>
                    <a:pt x="3132" y="307"/>
                  </a:cubicBezTo>
                  <a:cubicBezTo>
                    <a:pt x="2855" y="1075"/>
                    <a:pt x="4271" y="1455"/>
                    <a:pt x="5004" y="2621"/>
                  </a:cubicBezTo>
                  <a:cubicBezTo>
                    <a:pt x="4269" y="1848"/>
                    <a:pt x="3357" y="1177"/>
                    <a:pt x="2860" y="1177"/>
                  </a:cubicBezTo>
                  <a:cubicBezTo>
                    <a:pt x="2606" y="1177"/>
                    <a:pt x="2461" y="1351"/>
                    <a:pt x="2501" y="1773"/>
                  </a:cubicBezTo>
                  <a:cubicBezTo>
                    <a:pt x="2559" y="2389"/>
                    <a:pt x="2843" y="2876"/>
                    <a:pt x="3147" y="3230"/>
                  </a:cubicBezTo>
                  <a:lnTo>
                    <a:pt x="3147" y="3230"/>
                  </a:lnTo>
                  <a:cubicBezTo>
                    <a:pt x="2523" y="2780"/>
                    <a:pt x="1951" y="2521"/>
                    <a:pt x="1604" y="2521"/>
                  </a:cubicBezTo>
                  <a:cubicBezTo>
                    <a:pt x="1182" y="2521"/>
                    <a:pt x="1094" y="2904"/>
                    <a:pt x="1650" y="3789"/>
                  </a:cubicBezTo>
                  <a:lnTo>
                    <a:pt x="1650" y="3789"/>
                  </a:lnTo>
                  <a:cubicBezTo>
                    <a:pt x="1191" y="3388"/>
                    <a:pt x="697" y="3049"/>
                    <a:pt x="375" y="3049"/>
                  </a:cubicBezTo>
                  <a:cubicBezTo>
                    <a:pt x="142" y="3049"/>
                    <a:pt x="0" y="3225"/>
                    <a:pt x="26" y="3683"/>
                  </a:cubicBezTo>
                  <a:cubicBezTo>
                    <a:pt x="105" y="5047"/>
                    <a:pt x="3706" y="9843"/>
                    <a:pt x="4401" y="12444"/>
                  </a:cubicBezTo>
                  <a:cubicBezTo>
                    <a:pt x="7021" y="22247"/>
                    <a:pt x="5327" y="31513"/>
                    <a:pt x="9796" y="31513"/>
                  </a:cubicBezTo>
                  <a:cubicBezTo>
                    <a:pt x="10477" y="31513"/>
                    <a:pt x="11301" y="31298"/>
                    <a:pt x="12305" y="30837"/>
                  </a:cubicBezTo>
                  <a:cubicBezTo>
                    <a:pt x="17232" y="28576"/>
                    <a:pt x="13828" y="22954"/>
                    <a:pt x="10201" y="13443"/>
                  </a:cubicBezTo>
                  <a:cubicBezTo>
                    <a:pt x="9594" y="11852"/>
                    <a:pt x="11433" y="8289"/>
                    <a:pt x="10222" y="7155"/>
                  </a:cubicBezTo>
                  <a:cubicBezTo>
                    <a:pt x="9525" y="6486"/>
                    <a:pt x="9765" y="6459"/>
                    <a:pt x="8066" y="3238"/>
                  </a:cubicBezTo>
                  <a:cubicBezTo>
                    <a:pt x="6714" y="671"/>
                    <a:pt x="4987" y="1"/>
                    <a:pt x="397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56"/>
            <p:cNvSpPr/>
            <p:nvPr/>
          </p:nvSpPr>
          <p:spPr>
            <a:xfrm>
              <a:off x="1288650" y="754975"/>
              <a:ext cx="868000" cy="386050"/>
            </a:xfrm>
            <a:custGeom>
              <a:rect b="b" l="l" r="r" t="t"/>
              <a:pathLst>
                <a:path extrusionOk="0" h="15442" w="34720">
                  <a:moveTo>
                    <a:pt x="31364" y="1600"/>
                  </a:moveTo>
                  <a:cubicBezTo>
                    <a:pt x="32127" y="1600"/>
                    <a:pt x="32846" y="2611"/>
                    <a:pt x="33000" y="3930"/>
                  </a:cubicBezTo>
                  <a:lnTo>
                    <a:pt x="33452" y="7874"/>
                  </a:lnTo>
                  <a:cubicBezTo>
                    <a:pt x="33610" y="9249"/>
                    <a:pt x="33089" y="10433"/>
                    <a:pt x="32300" y="10525"/>
                  </a:cubicBezTo>
                  <a:lnTo>
                    <a:pt x="24836" y="11376"/>
                  </a:lnTo>
                  <a:lnTo>
                    <a:pt x="18433" y="12107"/>
                  </a:lnTo>
                  <a:lnTo>
                    <a:pt x="16816" y="12292"/>
                  </a:lnTo>
                  <a:lnTo>
                    <a:pt x="15707" y="12422"/>
                  </a:lnTo>
                  <a:lnTo>
                    <a:pt x="14090" y="12607"/>
                  </a:lnTo>
                  <a:lnTo>
                    <a:pt x="12988" y="12738"/>
                  </a:lnTo>
                  <a:lnTo>
                    <a:pt x="11371" y="12923"/>
                  </a:lnTo>
                  <a:lnTo>
                    <a:pt x="10808" y="12985"/>
                  </a:lnTo>
                  <a:lnTo>
                    <a:pt x="3344" y="13837"/>
                  </a:lnTo>
                  <a:cubicBezTo>
                    <a:pt x="3311" y="13840"/>
                    <a:pt x="3279" y="13842"/>
                    <a:pt x="3246" y="13842"/>
                  </a:cubicBezTo>
                  <a:cubicBezTo>
                    <a:pt x="2482" y="13842"/>
                    <a:pt x="1763" y="12829"/>
                    <a:pt x="1611" y="11511"/>
                  </a:cubicBezTo>
                  <a:lnTo>
                    <a:pt x="1150" y="7565"/>
                  </a:lnTo>
                  <a:cubicBezTo>
                    <a:pt x="990" y="6201"/>
                    <a:pt x="1511" y="5008"/>
                    <a:pt x="2311" y="4919"/>
                  </a:cubicBezTo>
                  <a:lnTo>
                    <a:pt x="9775" y="4066"/>
                  </a:lnTo>
                  <a:lnTo>
                    <a:pt x="10329" y="4002"/>
                  </a:lnTo>
                  <a:lnTo>
                    <a:pt x="11955" y="3818"/>
                  </a:lnTo>
                  <a:lnTo>
                    <a:pt x="13057" y="3687"/>
                  </a:lnTo>
                  <a:lnTo>
                    <a:pt x="14674" y="3502"/>
                  </a:lnTo>
                  <a:lnTo>
                    <a:pt x="15783" y="3372"/>
                  </a:lnTo>
                  <a:lnTo>
                    <a:pt x="17400" y="3188"/>
                  </a:lnTo>
                  <a:lnTo>
                    <a:pt x="23803" y="2457"/>
                  </a:lnTo>
                  <a:lnTo>
                    <a:pt x="31267" y="1605"/>
                  </a:lnTo>
                  <a:cubicBezTo>
                    <a:pt x="31299" y="1602"/>
                    <a:pt x="31332" y="1600"/>
                    <a:pt x="31364" y="1600"/>
                  </a:cubicBezTo>
                  <a:close/>
                  <a:moveTo>
                    <a:pt x="32167" y="1"/>
                  </a:moveTo>
                  <a:cubicBezTo>
                    <a:pt x="32137" y="1"/>
                    <a:pt x="32106" y="2"/>
                    <a:pt x="32076" y="6"/>
                  </a:cubicBezTo>
                  <a:lnTo>
                    <a:pt x="23632" y="972"/>
                  </a:lnTo>
                  <a:lnTo>
                    <a:pt x="17231" y="1702"/>
                  </a:lnTo>
                  <a:lnTo>
                    <a:pt x="15613" y="1889"/>
                  </a:lnTo>
                  <a:lnTo>
                    <a:pt x="14503" y="2017"/>
                  </a:lnTo>
                  <a:lnTo>
                    <a:pt x="12886" y="2202"/>
                  </a:lnTo>
                  <a:lnTo>
                    <a:pt x="11788" y="2324"/>
                  </a:lnTo>
                  <a:lnTo>
                    <a:pt x="10160" y="2516"/>
                  </a:lnTo>
                  <a:lnTo>
                    <a:pt x="9596" y="2579"/>
                  </a:lnTo>
                  <a:lnTo>
                    <a:pt x="1154" y="3545"/>
                  </a:lnTo>
                  <a:cubicBezTo>
                    <a:pt x="1118" y="3546"/>
                    <a:pt x="1082" y="3552"/>
                    <a:pt x="1048" y="3565"/>
                  </a:cubicBezTo>
                  <a:cubicBezTo>
                    <a:pt x="669" y="3660"/>
                    <a:pt x="369" y="4011"/>
                    <a:pt x="185" y="4524"/>
                  </a:cubicBezTo>
                  <a:cubicBezTo>
                    <a:pt x="124" y="4707"/>
                    <a:pt x="82" y="4895"/>
                    <a:pt x="56" y="5086"/>
                  </a:cubicBezTo>
                  <a:cubicBezTo>
                    <a:pt x="1" y="5401"/>
                    <a:pt x="4" y="5748"/>
                    <a:pt x="41" y="6102"/>
                  </a:cubicBezTo>
                  <a:lnTo>
                    <a:pt x="855" y="13195"/>
                  </a:lnTo>
                  <a:cubicBezTo>
                    <a:pt x="1008" y="14471"/>
                    <a:pt x="1703" y="15442"/>
                    <a:pt x="2439" y="15442"/>
                  </a:cubicBezTo>
                  <a:cubicBezTo>
                    <a:pt x="2470" y="15442"/>
                    <a:pt x="2502" y="15440"/>
                    <a:pt x="2533" y="15436"/>
                  </a:cubicBezTo>
                  <a:lnTo>
                    <a:pt x="10975" y="14471"/>
                  </a:lnTo>
                  <a:lnTo>
                    <a:pt x="11539" y="14408"/>
                  </a:lnTo>
                  <a:lnTo>
                    <a:pt x="13157" y="14223"/>
                  </a:lnTo>
                  <a:lnTo>
                    <a:pt x="14267" y="14095"/>
                  </a:lnTo>
                  <a:lnTo>
                    <a:pt x="15883" y="13909"/>
                  </a:lnTo>
                  <a:lnTo>
                    <a:pt x="16993" y="13780"/>
                  </a:lnTo>
                  <a:lnTo>
                    <a:pt x="18610" y="13594"/>
                  </a:lnTo>
                  <a:lnTo>
                    <a:pt x="25003" y="12862"/>
                  </a:lnTo>
                  <a:lnTo>
                    <a:pt x="33446" y="11896"/>
                  </a:lnTo>
                  <a:cubicBezTo>
                    <a:pt x="34217" y="11808"/>
                    <a:pt x="34720" y="10667"/>
                    <a:pt x="34569" y="9340"/>
                  </a:cubicBezTo>
                  <a:lnTo>
                    <a:pt x="33744" y="2253"/>
                  </a:lnTo>
                  <a:cubicBezTo>
                    <a:pt x="33718" y="2037"/>
                    <a:pt x="33674" y="1825"/>
                    <a:pt x="33618" y="1615"/>
                  </a:cubicBezTo>
                  <a:cubicBezTo>
                    <a:pt x="33527" y="1294"/>
                    <a:pt x="33408" y="1012"/>
                    <a:pt x="33264" y="770"/>
                  </a:cubicBezTo>
                  <a:cubicBezTo>
                    <a:pt x="33054" y="449"/>
                    <a:pt x="32816" y="212"/>
                    <a:pt x="32549" y="97"/>
                  </a:cubicBezTo>
                  <a:lnTo>
                    <a:pt x="32541" y="95"/>
                  </a:lnTo>
                  <a:cubicBezTo>
                    <a:pt x="32425" y="33"/>
                    <a:pt x="32297" y="1"/>
                    <a:pt x="321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56"/>
            <p:cNvSpPr/>
            <p:nvPr/>
          </p:nvSpPr>
          <p:spPr>
            <a:xfrm>
              <a:off x="1537700" y="770300"/>
              <a:ext cx="82150" cy="364775"/>
            </a:xfrm>
            <a:custGeom>
              <a:rect b="b" l="l" r="r" t="t"/>
              <a:pathLst>
                <a:path extrusionOk="0" h="14591" w="3286">
                  <a:moveTo>
                    <a:pt x="1627" y="0"/>
                  </a:moveTo>
                  <a:lnTo>
                    <a:pt x="1024" y="72"/>
                  </a:lnTo>
                  <a:lnTo>
                    <a:pt x="556" y="119"/>
                  </a:lnTo>
                  <a:lnTo>
                    <a:pt x="1" y="183"/>
                  </a:lnTo>
                  <a:lnTo>
                    <a:pt x="198" y="1903"/>
                  </a:lnTo>
                  <a:lnTo>
                    <a:pt x="301" y="2764"/>
                  </a:lnTo>
                  <a:lnTo>
                    <a:pt x="367" y="3390"/>
                  </a:lnTo>
                  <a:lnTo>
                    <a:pt x="1409" y="12310"/>
                  </a:lnTo>
                  <a:lnTo>
                    <a:pt x="1578" y="13797"/>
                  </a:lnTo>
                  <a:lnTo>
                    <a:pt x="1669" y="14590"/>
                  </a:lnTo>
                  <a:lnTo>
                    <a:pt x="3286" y="14405"/>
                  </a:lnTo>
                  <a:lnTo>
                    <a:pt x="3195" y="13610"/>
                  </a:lnTo>
                  <a:lnTo>
                    <a:pt x="3026" y="12125"/>
                  </a:lnTo>
                  <a:lnTo>
                    <a:pt x="1993" y="3205"/>
                  </a:lnTo>
                  <a:lnTo>
                    <a:pt x="1927" y="2581"/>
                  </a:lnTo>
                  <a:lnTo>
                    <a:pt x="1826" y="1711"/>
                  </a:lnTo>
                  <a:lnTo>
                    <a:pt x="162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56"/>
            <p:cNvSpPr/>
            <p:nvPr/>
          </p:nvSpPr>
          <p:spPr>
            <a:xfrm>
              <a:off x="1548650" y="746850"/>
              <a:ext cx="18750" cy="61800"/>
            </a:xfrm>
            <a:custGeom>
              <a:rect b="b" l="l" r="r" t="t"/>
              <a:pathLst>
                <a:path extrusionOk="0" h="2472" w="750">
                  <a:moveTo>
                    <a:pt x="469" y="1"/>
                  </a:moveTo>
                  <a:lnTo>
                    <a:pt x="1" y="54"/>
                  </a:lnTo>
                  <a:lnTo>
                    <a:pt x="281" y="2472"/>
                  </a:lnTo>
                  <a:lnTo>
                    <a:pt x="749" y="2419"/>
                  </a:lnTo>
                  <a:lnTo>
                    <a:pt x="469" y="1"/>
                  </a:lnTo>
                  <a:close/>
                </a:path>
              </a:pathLst>
            </a:custGeom>
            <a:solidFill>
              <a:srgbClr val="FAD0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56"/>
            <p:cNvSpPr/>
            <p:nvPr/>
          </p:nvSpPr>
          <p:spPr>
            <a:xfrm>
              <a:off x="1534375" y="736750"/>
              <a:ext cx="40325" cy="21550"/>
            </a:xfrm>
            <a:custGeom>
              <a:rect b="b" l="l" r="r" t="t"/>
              <a:pathLst>
                <a:path extrusionOk="0" h="862" w="1613">
                  <a:moveTo>
                    <a:pt x="1533" y="1"/>
                  </a:moveTo>
                  <a:lnTo>
                    <a:pt x="1" y="176"/>
                  </a:lnTo>
                  <a:lnTo>
                    <a:pt x="79" y="862"/>
                  </a:lnTo>
                  <a:lnTo>
                    <a:pt x="1613" y="686"/>
                  </a:lnTo>
                  <a:lnTo>
                    <a:pt x="153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56"/>
            <p:cNvSpPr/>
            <p:nvPr/>
          </p:nvSpPr>
          <p:spPr>
            <a:xfrm>
              <a:off x="1605875" y="762375"/>
              <a:ext cx="82100" cy="365050"/>
            </a:xfrm>
            <a:custGeom>
              <a:rect b="b" l="l" r="r" t="t"/>
              <a:pathLst>
                <a:path extrusionOk="0" h="14602" w="3284">
                  <a:moveTo>
                    <a:pt x="1618" y="1"/>
                  </a:moveTo>
                  <a:lnTo>
                    <a:pt x="1044" y="70"/>
                  </a:lnTo>
                  <a:lnTo>
                    <a:pt x="574" y="118"/>
                  </a:lnTo>
                  <a:lnTo>
                    <a:pt x="0" y="187"/>
                  </a:lnTo>
                  <a:lnTo>
                    <a:pt x="199" y="1906"/>
                  </a:lnTo>
                  <a:lnTo>
                    <a:pt x="299" y="2776"/>
                  </a:lnTo>
                  <a:lnTo>
                    <a:pt x="368" y="3393"/>
                  </a:lnTo>
                  <a:lnTo>
                    <a:pt x="1399" y="12311"/>
                  </a:lnTo>
                  <a:lnTo>
                    <a:pt x="1578" y="13799"/>
                  </a:lnTo>
                  <a:lnTo>
                    <a:pt x="1667" y="14602"/>
                  </a:lnTo>
                  <a:lnTo>
                    <a:pt x="3284" y="14416"/>
                  </a:lnTo>
                  <a:lnTo>
                    <a:pt x="3194" y="13613"/>
                  </a:lnTo>
                  <a:lnTo>
                    <a:pt x="3018" y="12126"/>
                  </a:lnTo>
                  <a:lnTo>
                    <a:pt x="1985" y="3206"/>
                  </a:lnTo>
                  <a:lnTo>
                    <a:pt x="1916" y="2590"/>
                  </a:lnTo>
                  <a:lnTo>
                    <a:pt x="1816" y="1721"/>
                  </a:lnTo>
                  <a:lnTo>
                    <a:pt x="1618"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56"/>
            <p:cNvSpPr/>
            <p:nvPr/>
          </p:nvSpPr>
          <p:spPr>
            <a:xfrm>
              <a:off x="1617375" y="739000"/>
              <a:ext cx="18725" cy="61825"/>
            </a:xfrm>
            <a:custGeom>
              <a:rect b="b" l="l" r="r" t="t"/>
              <a:pathLst>
                <a:path extrusionOk="0" h="2473" w="749">
                  <a:moveTo>
                    <a:pt x="470" y="0"/>
                  </a:moveTo>
                  <a:lnTo>
                    <a:pt x="0" y="53"/>
                  </a:lnTo>
                  <a:lnTo>
                    <a:pt x="280" y="2473"/>
                  </a:lnTo>
                  <a:lnTo>
                    <a:pt x="748" y="2418"/>
                  </a:lnTo>
                  <a:lnTo>
                    <a:pt x="470" y="0"/>
                  </a:lnTo>
                  <a:close/>
                </a:path>
              </a:pathLst>
            </a:custGeom>
            <a:solidFill>
              <a:srgbClr val="FAD0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56"/>
            <p:cNvSpPr/>
            <p:nvPr/>
          </p:nvSpPr>
          <p:spPr>
            <a:xfrm>
              <a:off x="1603075" y="728900"/>
              <a:ext cx="40350" cy="21550"/>
            </a:xfrm>
            <a:custGeom>
              <a:rect b="b" l="l" r="r" t="t"/>
              <a:pathLst>
                <a:path extrusionOk="0" h="862" w="1614">
                  <a:moveTo>
                    <a:pt x="1535" y="0"/>
                  </a:moveTo>
                  <a:lnTo>
                    <a:pt x="1" y="176"/>
                  </a:lnTo>
                  <a:lnTo>
                    <a:pt x="81" y="861"/>
                  </a:lnTo>
                  <a:lnTo>
                    <a:pt x="1613" y="686"/>
                  </a:lnTo>
                  <a:lnTo>
                    <a:pt x="153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56"/>
            <p:cNvSpPr/>
            <p:nvPr/>
          </p:nvSpPr>
          <p:spPr>
            <a:xfrm>
              <a:off x="1673975" y="754750"/>
              <a:ext cx="82200" cy="364825"/>
            </a:xfrm>
            <a:custGeom>
              <a:rect b="b" l="l" r="r" t="t"/>
              <a:pathLst>
                <a:path extrusionOk="0" h="14593" w="3288">
                  <a:moveTo>
                    <a:pt x="1619" y="1"/>
                  </a:moveTo>
                  <a:lnTo>
                    <a:pt x="1073" y="67"/>
                  </a:lnTo>
                  <a:lnTo>
                    <a:pt x="604" y="113"/>
                  </a:lnTo>
                  <a:lnTo>
                    <a:pt x="1" y="185"/>
                  </a:lnTo>
                  <a:lnTo>
                    <a:pt x="201" y="1898"/>
                  </a:lnTo>
                  <a:lnTo>
                    <a:pt x="303" y="2766"/>
                  </a:lnTo>
                  <a:lnTo>
                    <a:pt x="370" y="3383"/>
                  </a:lnTo>
                  <a:lnTo>
                    <a:pt x="1403" y="12301"/>
                  </a:lnTo>
                  <a:lnTo>
                    <a:pt x="1580" y="13789"/>
                  </a:lnTo>
                  <a:lnTo>
                    <a:pt x="1669" y="14592"/>
                  </a:lnTo>
                  <a:lnTo>
                    <a:pt x="3288" y="14406"/>
                  </a:lnTo>
                  <a:lnTo>
                    <a:pt x="3198" y="13603"/>
                  </a:lnTo>
                  <a:lnTo>
                    <a:pt x="3020" y="12116"/>
                  </a:lnTo>
                  <a:lnTo>
                    <a:pt x="1987" y="3197"/>
                  </a:lnTo>
                  <a:lnTo>
                    <a:pt x="1918" y="2589"/>
                  </a:lnTo>
                  <a:lnTo>
                    <a:pt x="1818" y="1711"/>
                  </a:lnTo>
                  <a:lnTo>
                    <a:pt x="1619"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56"/>
            <p:cNvSpPr/>
            <p:nvPr/>
          </p:nvSpPr>
          <p:spPr>
            <a:xfrm>
              <a:off x="1686125" y="731125"/>
              <a:ext cx="18725" cy="61850"/>
            </a:xfrm>
            <a:custGeom>
              <a:rect b="b" l="l" r="r" t="t"/>
              <a:pathLst>
                <a:path extrusionOk="0" h="2474" w="749">
                  <a:moveTo>
                    <a:pt x="468" y="0"/>
                  </a:moveTo>
                  <a:lnTo>
                    <a:pt x="0" y="54"/>
                  </a:lnTo>
                  <a:lnTo>
                    <a:pt x="280" y="2473"/>
                  </a:lnTo>
                  <a:lnTo>
                    <a:pt x="748" y="2420"/>
                  </a:lnTo>
                  <a:lnTo>
                    <a:pt x="468" y="0"/>
                  </a:lnTo>
                  <a:close/>
                </a:path>
              </a:pathLst>
            </a:custGeom>
            <a:solidFill>
              <a:srgbClr val="FAD0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56"/>
            <p:cNvSpPr/>
            <p:nvPr/>
          </p:nvSpPr>
          <p:spPr>
            <a:xfrm>
              <a:off x="1671800" y="721025"/>
              <a:ext cx="40350" cy="21600"/>
            </a:xfrm>
            <a:custGeom>
              <a:rect b="b" l="l" r="r" t="t"/>
              <a:pathLst>
                <a:path extrusionOk="0" h="864" w="1614">
                  <a:moveTo>
                    <a:pt x="1534" y="1"/>
                  </a:moveTo>
                  <a:lnTo>
                    <a:pt x="0" y="176"/>
                  </a:lnTo>
                  <a:lnTo>
                    <a:pt x="80" y="863"/>
                  </a:lnTo>
                  <a:lnTo>
                    <a:pt x="1614" y="688"/>
                  </a:lnTo>
                  <a:lnTo>
                    <a:pt x="153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56"/>
            <p:cNvSpPr/>
            <p:nvPr/>
          </p:nvSpPr>
          <p:spPr>
            <a:xfrm>
              <a:off x="2102150" y="429000"/>
              <a:ext cx="501100" cy="587625"/>
            </a:xfrm>
            <a:custGeom>
              <a:rect b="b" l="l" r="r" t="t"/>
              <a:pathLst>
                <a:path extrusionOk="0" h="23505" w="20044">
                  <a:moveTo>
                    <a:pt x="16337" y="1"/>
                  </a:moveTo>
                  <a:cubicBezTo>
                    <a:pt x="16327" y="1"/>
                    <a:pt x="16316" y="2"/>
                    <a:pt x="16306" y="3"/>
                  </a:cubicBezTo>
                  <a:cubicBezTo>
                    <a:pt x="16306" y="3"/>
                    <a:pt x="14301" y="5906"/>
                    <a:pt x="11429" y="7562"/>
                  </a:cubicBezTo>
                  <a:cubicBezTo>
                    <a:pt x="8592" y="9188"/>
                    <a:pt x="267" y="13012"/>
                    <a:pt x="9" y="13134"/>
                  </a:cubicBezTo>
                  <a:lnTo>
                    <a:pt x="1" y="13133"/>
                  </a:lnTo>
                  <a:lnTo>
                    <a:pt x="1" y="13133"/>
                  </a:lnTo>
                  <a:lnTo>
                    <a:pt x="34" y="13388"/>
                  </a:lnTo>
                  <a:lnTo>
                    <a:pt x="92" y="13882"/>
                  </a:lnTo>
                  <a:lnTo>
                    <a:pt x="126" y="14209"/>
                  </a:lnTo>
                  <a:lnTo>
                    <a:pt x="151" y="14460"/>
                  </a:lnTo>
                  <a:cubicBezTo>
                    <a:pt x="151" y="14460"/>
                    <a:pt x="500" y="14532"/>
                    <a:pt x="1076" y="14654"/>
                  </a:cubicBezTo>
                  <a:cubicBezTo>
                    <a:pt x="3491" y="15133"/>
                    <a:pt x="9983" y="16471"/>
                    <a:pt x="12550" y="17249"/>
                  </a:cubicBezTo>
                  <a:cubicBezTo>
                    <a:pt x="15724" y="18210"/>
                    <a:pt x="19020" y="23505"/>
                    <a:pt x="19020" y="23505"/>
                  </a:cubicBezTo>
                  <a:cubicBezTo>
                    <a:pt x="20044" y="23393"/>
                    <a:pt x="19893" y="17552"/>
                    <a:pt x="19230" y="11711"/>
                  </a:cubicBezTo>
                  <a:cubicBezTo>
                    <a:pt x="18554" y="5852"/>
                    <a:pt x="17365" y="1"/>
                    <a:pt x="1633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56"/>
            <p:cNvSpPr/>
            <p:nvPr/>
          </p:nvSpPr>
          <p:spPr>
            <a:xfrm>
              <a:off x="1185075" y="830425"/>
              <a:ext cx="253275" cy="63250"/>
            </a:xfrm>
            <a:custGeom>
              <a:rect b="b" l="l" r="r" t="t"/>
              <a:pathLst>
                <a:path extrusionOk="0" h="2530" w="10131">
                  <a:moveTo>
                    <a:pt x="9968" y="1"/>
                  </a:moveTo>
                  <a:lnTo>
                    <a:pt x="5192" y="547"/>
                  </a:lnTo>
                  <a:lnTo>
                    <a:pt x="1028" y="1024"/>
                  </a:lnTo>
                  <a:lnTo>
                    <a:pt x="1" y="1146"/>
                  </a:lnTo>
                  <a:lnTo>
                    <a:pt x="100" y="1987"/>
                  </a:lnTo>
                  <a:lnTo>
                    <a:pt x="167" y="2530"/>
                  </a:lnTo>
                  <a:lnTo>
                    <a:pt x="1190" y="2419"/>
                  </a:lnTo>
                  <a:lnTo>
                    <a:pt x="4200" y="2068"/>
                  </a:lnTo>
                  <a:lnTo>
                    <a:pt x="10130" y="1394"/>
                  </a:lnTo>
                  <a:lnTo>
                    <a:pt x="10065" y="851"/>
                  </a:lnTo>
                  <a:lnTo>
                    <a:pt x="9968"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56"/>
            <p:cNvSpPr/>
            <p:nvPr/>
          </p:nvSpPr>
          <p:spPr>
            <a:xfrm>
              <a:off x="1166700" y="842725"/>
              <a:ext cx="49625" cy="66350"/>
            </a:xfrm>
            <a:custGeom>
              <a:rect b="b" l="l" r="r" t="t"/>
              <a:pathLst>
                <a:path extrusionOk="0" h="2654" w="1985">
                  <a:moveTo>
                    <a:pt x="1702" y="0"/>
                  </a:moveTo>
                  <a:lnTo>
                    <a:pt x="0" y="194"/>
                  </a:lnTo>
                  <a:lnTo>
                    <a:pt x="158" y="1568"/>
                  </a:lnTo>
                  <a:lnTo>
                    <a:pt x="284" y="2653"/>
                  </a:lnTo>
                  <a:lnTo>
                    <a:pt x="1985" y="2459"/>
                  </a:lnTo>
                  <a:lnTo>
                    <a:pt x="1925" y="1927"/>
                  </a:lnTo>
                  <a:lnTo>
                    <a:pt x="1860" y="1374"/>
                  </a:lnTo>
                  <a:lnTo>
                    <a:pt x="1763" y="532"/>
                  </a:lnTo>
                  <a:lnTo>
                    <a:pt x="1702"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56"/>
            <p:cNvSpPr/>
            <p:nvPr/>
          </p:nvSpPr>
          <p:spPr>
            <a:xfrm>
              <a:off x="791350" y="954700"/>
              <a:ext cx="1031175" cy="971600"/>
            </a:xfrm>
            <a:custGeom>
              <a:rect b="b" l="l" r="r" t="t"/>
              <a:pathLst>
                <a:path extrusionOk="0" h="38864" w="41247">
                  <a:moveTo>
                    <a:pt x="37395" y="0"/>
                  </a:moveTo>
                  <a:cubicBezTo>
                    <a:pt x="36354" y="0"/>
                    <a:pt x="34759" y="568"/>
                    <a:pt x="33253" y="2666"/>
                  </a:cubicBezTo>
                  <a:cubicBezTo>
                    <a:pt x="31121" y="5629"/>
                    <a:pt x="31356" y="5683"/>
                    <a:pt x="30575" y="6250"/>
                  </a:cubicBezTo>
                  <a:cubicBezTo>
                    <a:pt x="29218" y="7214"/>
                    <a:pt x="30215" y="10856"/>
                    <a:pt x="29722" y="12481"/>
                  </a:cubicBezTo>
                  <a:cubicBezTo>
                    <a:pt x="28214" y="17416"/>
                    <a:pt x="22702" y="22892"/>
                    <a:pt x="18390" y="27412"/>
                  </a:cubicBezTo>
                  <a:cubicBezTo>
                    <a:pt x="18205" y="27607"/>
                    <a:pt x="17832" y="27688"/>
                    <a:pt x="17328" y="27688"/>
                  </a:cubicBezTo>
                  <a:cubicBezTo>
                    <a:pt x="14851" y="27688"/>
                    <a:pt x="9208" y="25732"/>
                    <a:pt x="7081" y="25732"/>
                  </a:cubicBezTo>
                  <a:cubicBezTo>
                    <a:pt x="6704" y="25732"/>
                    <a:pt x="6438" y="25793"/>
                    <a:pt x="6319" y="25938"/>
                  </a:cubicBezTo>
                  <a:lnTo>
                    <a:pt x="0" y="34588"/>
                  </a:lnTo>
                  <a:cubicBezTo>
                    <a:pt x="413" y="34701"/>
                    <a:pt x="3145" y="35516"/>
                    <a:pt x="6206" y="36407"/>
                  </a:cubicBezTo>
                  <a:cubicBezTo>
                    <a:pt x="10216" y="37573"/>
                    <a:pt x="14800" y="38863"/>
                    <a:pt x="15450" y="38863"/>
                  </a:cubicBezTo>
                  <a:cubicBezTo>
                    <a:pt x="15460" y="38863"/>
                    <a:pt x="15469" y="38863"/>
                    <a:pt x="15478" y="38862"/>
                  </a:cubicBezTo>
                  <a:cubicBezTo>
                    <a:pt x="19378" y="38543"/>
                    <a:pt x="22898" y="35352"/>
                    <a:pt x="25959" y="31054"/>
                  </a:cubicBezTo>
                  <a:lnTo>
                    <a:pt x="25970" y="31048"/>
                  </a:lnTo>
                  <a:cubicBezTo>
                    <a:pt x="30003" y="25398"/>
                    <a:pt x="33262" y="17832"/>
                    <a:pt x="35605" y="12288"/>
                  </a:cubicBezTo>
                  <a:cubicBezTo>
                    <a:pt x="36652" y="9815"/>
                    <a:pt x="40884" y="5558"/>
                    <a:pt x="41148" y="4217"/>
                  </a:cubicBezTo>
                  <a:cubicBezTo>
                    <a:pt x="41246" y="3721"/>
                    <a:pt x="41095" y="3535"/>
                    <a:pt x="40818" y="3535"/>
                  </a:cubicBezTo>
                  <a:cubicBezTo>
                    <a:pt x="40493" y="3535"/>
                    <a:pt x="39992" y="3793"/>
                    <a:pt x="39519" y="4109"/>
                  </a:cubicBezTo>
                  <a:cubicBezTo>
                    <a:pt x="40260" y="3233"/>
                    <a:pt x="40157" y="2844"/>
                    <a:pt x="39632" y="2844"/>
                  </a:cubicBezTo>
                  <a:cubicBezTo>
                    <a:pt x="39273" y="2844"/>
                    <a:pt x="38718" y="3025"/>
                    <a:pt x="38100" y="3356"/>
                  </a:cubicBezTo>
                  <a:cubicBezTo>
                    <a:pt x="38455" y="3046"/>
                    <a:pt x="38815" y="2600"/>
                    <a:pt x="38967" y="1980"/>
                  </a:cubicBezTo>
                  <a:cubicBezTo>
                    <a:pt x="39076" y="1524"/>
                    <a:pt x="38915" y="1338"/>
                    <a:pt x="38604" y="1338"/>
                  </a:cubicBezTo>
                  <a:cubicBezTo>
                    <a:pt x="38088" y="1338"/>
                    <a:pt x="37157" y="1852"/>
                    <a:pt x="36372" y="2480"/>
                  </a:cubicBezTo>
                  <a:cubicBezTo>
                    <a:pt x="37255" y="1425"/>
                    <a:pt x="38716" y="1240"/>
                    <a:pt x="38543" y="445"/>
                  </a:cubicBezTo>
                  <a:cubicBezTo>
                    <a:pt x="38499" y="233"/>
                    <a:pt x="38060" y="0"/>
                    <a:pt x="373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56"/>
            <p:cNvSpPr/>
            <p:nvPr/>
          </p:nvSpPr>
          <p:spPr>
            <a:xfrm>
              <a:off x="415250" y="1298050"/>
              <a:ext cx="679050" cy="754450"/>
            </a:xfrm>
            <a:custGeom>
              <a:rect b="b" l="l" r="r" t="t"/>
              <a:pathLst>
                <a:path extrusionOk="0" h="30178" w="27162">
                  <a:moveTo>
                    <a:pt x="10076" y="1"/>
                  </a:moveTo>
                  <a:cubicBezTo>
                    <a:pt x="7737" y="1"/>
                    <a:pt x="4802" y="1005"/>
                    <a:pt x="3800" y="5675"/>
                  </a:cubicBezTo>
                  <a:cubicBezTo>
                    <a:pt x="0" y="23411"/>
                    <a:pt x="19998" y="30177"/>
                    <a:pt x="19998" y="30177"/>
                  </a:cubicBezTo>
                  <a:lnTo>
                    <a:pt x="27161" y="10933"/>
                  </a:lnTo>
                  <a:lnTo>
                    <a:pt x="13265" y="572"/>
                  </a:lnTo>
                  <a:cubicBezTo>
                    <a:pt x="13265" y="572"/>
                    <a:pt x="11840" y="1"/>
                    <a:pt x="1007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50" name="Google Shape;3250;p56"/>
          <p:cNvGrpSpPr/>
          <p:nvPr/>
        </p:nvGrpSpPr>
        <p:grpSpPr>
          <a:xfrm rot="214969">
            <a:off x="4883050" y="1104217"/>
            <a:ext cx="1490552" cy="1770816"/>
            <a:chOff x="3289625" y="884250"/>
            <a:chExt cx="3865000" cy="4591725"/>
          </a:xfrm>
        </p:grpSpPr>
        <p:sp>
          <p:nvSpPr>
            <p:cNvPr id="3251" name="Google Shape;3251;p56"/>
            <p:cNvSpPr/>
            <p:nvPr/>
          </p:nvSpPr>
          <p:spPr>
            <a:xfrm>
              <a:off x="3797850" y="2662625"/>
              <a:ext cx="2231300" cy="1887900"/>
            </a:xfrm>
            <a:custGeom>
              <a:rect b="b" l="l" r="r" t="t"/>
              <a:pathLst>
                <a:path extrusionOk="0" h="75516" w="89252">
                  <a:moveTo>
                    <a:pt x="72375" y="1"/>
                  </a:moveTo>
                  <a:cubicBezTo>
                    <a:pt x="72375" y="1"/>
                    <a:pt x="30034" y="11337"/>
                    <a:pt x="23913" y="17981"/>
                  </a:cubicBezTo>
                  <a:cubicBezTo>
                    <a:pt x="17794" y="24626"/>
                    <a:pt x="0" y="71112"/>
                    <a:pt x="0" y="71112"/>
                  </a:cubicBezTo>
                  <a:lnTo>
                    <a:pt x="15983" y="75516"/>
                  </a:lnTo>
                  <a:cubicBezTo>
                    <a:pt x="15983" y="75516"/>
                    <a:pt x="36171" y="34604"/>
                    <a:pt x="43103" y="31502"/>
                  </a:cubicBezTo>
                  <a:cubicBezTo>
                    <a:pt x="44318" y="30962"/>
                    <a:pt x="45631" y="30431"/>
                    <a:pt x="47021" y="29913"/>
                  </a:cubicBezTo>
                  <a:cubicBezTo>
                    <a:pt x="61894" y="24377"/>
                    <a:pt x="85565" y="20321"/>
                    <a:pt x="85565" y="20321"/>
                  </a:cubicBezTo>
                  <a:lnTo>
                    <a:pt x="89252" y="6926"/>
                  </a:lnTo>
                  <a:lnTo>
                    <a:pt x="72375"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56"/>
            <p:cNvSpPr/>
            <p:nvPr/>
          </p:nvSpPr>
          <p:spPr>
            <a:xfrm>
              <a:off x="3289625" y="4469550"/>
              <a:ext cx="829050" cy="425700"/>
            </a:xfrm>
            <a:custGeom>
              <a:rect b="b" l="l" r="r" t="t"/>
              <a:pathLst>
                <a:path extrusionOk="0" h="17028" w="33162">
                  <a:moveTo>
                    <a:pt x="24563" y="1"/>
                  </a:moveTo>
                  <a:lnTo>
                    <a:pt x="19166" y="2974"/>
                  </a:lnTo>
                  <a:cubicBezTo>
                    <a:pt x="19166" y="2974"/>
                    <a:pt x="16074" y="2691"/>
                    <a:pt x="12433" y="2691"/>
                  </a:cubicBezTo>
                  <a:cubicBezTo>
                    <a:pt x="7501" y="2691"/>
                    <a:pt x="1562" y="3211"/>
                    <a:pt x="948" y="5659"/>
                  </a:cubicBezTo>
                  <a:cubicBezTo>
                    <a:pt x="0" y="9431"/>
                    <a:pt x="20567" y="17028"/>
                    <a:pt x="26291" y="17028"/>
                  </a:cubicBezTo>
                  <a:cubicBezTo>
                    <a:pt x="27021" y="17028"/>
                    <a:pt x="27510" y="16904"/>
                    <a:pt x="27682" y="16633"/>
                  </a:cubicBezTo>
                  <a:cubicBezTo>
                    <a:pt x="29202" y="14240"/>
                    <a:pt x="33161" y="2372"/>
                    <a:pt x="33161" y="2372"/>
                  </a:cubicBezTo>
                  <a:lnTo>
                    <a:pt x="245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56"/>
            <p:cNvSpPr/>
            <p:nvPr/>
          </p:nvSpPr>
          <p:spPr>
            <a:xfrm>
              <a:off x="5221725" y="4883775"/>
              <a:ext cx="655500" cy="592200"/>
            </a:xfrm>
            <a:custGeom>
              <a:rect b="b" l="l" r="r" t="t"/>
              <a:pathLst>
                <a:path extrusionOk="0" h="23688" w="26220">
                  <a:moveTo>
                    <a:pt x="19668" y="0"/>
                  </a:moveTo>
                  <a:lnTo>
                    <a:pt x="12860" y="4182"/>
                  </a:lnTo>
                  <a:lnTo>
                    <a:pt x="11509" y="9533"/>
                  </a:lnTo>
                  <a:cubicBezTo>
                    <a:pt x="11509" y="9533"/>
                    <a:pt x="1" y="19802"/>
                    <a:pt x="2134" y="23103"/>
                  </a:cubicBezTo>
                  <a:cubicBezTo>
                    <a:pt x="2396" y="23507"/>
                    <a:pt x="2956" y="23687"/>
                    <a:pt x="3737" y="23687"/>
                  </a:cubicBezTo>
                  <a:cubicBezTo>
                    <a:pt x="9327" y="23687"/>
                    <a:pt x="26219" y="14459"/>
                    <a:pt x="25658" y="12303"/>
                  </a:cubicBezTo>
                  <a:cubicBezTo>
                    <a:pt x="25019" y="9846"/>
                    <a:pt x="19668" y="0"/>
                    <a:pt x="196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56"/>
            <p:cNvSpPr/>
            <p:nvPr/>
          </p:nvSpPr>
          <p:spPr>
            <a:xfrm>
              <a:off x="5086150" y="2810450"/>
              <a:ext cx="1389800" cy="2285725"/>
            </a:xfrm>
            <a:custGeom>
              <a:rect b="b" l="l" r="r" t="t"/>
              <a:pathLst>
                <a:path extrusionOk="0" h="91429" w="55592">
                  <a:moveTo>
                    <a:pt x="29370" y="1"/>
                  </a:moveTo>
                  <a:cubicBezTo>
                    <a:pt x="29370" y="1"/>
                    <a:pt x="5211" y="30275"/>
                    <a:pt x="3718" y="38230"/>
                  </a:cubicBezTo>
                  <a:cubicBezTo>
                    <a:pt x="1" y="58024"/>
                    <a:pt x="14268" y="91428"/>
                    <a:pt x="14268" y="91428"/>
                  </a:cubicBezTo>
                  <a:lnTo>
                    <a:pt x="26448" y="82941"/>
                  </a:lnTo>
                  <a:lnTo>
                    <a:pt x="21260" y="50430"/>
                  </a:lnTo>
                  <a:cubicBezTo>
                    <a:pt x="23304" y="45201"/>
                    <a:pt x="34549" y="35645"/>
                    <a:pt x="42335" y="29475"/>
                  </a:cubicBezTo>
                  <a:cubicBezTo>
                    <a:pt x="46596" y="26101"/>
                    <a:pt x="55592" y="14295"/>
                    <a:pt x="52612" y="9748"/>
                  </a:cubicBezTo>
                  <a:lnTo>
                    <a:pt x="2937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56"/>
            <p:cNvSpPr/>
            <p:nvPr/>
          </p:nvSpPr>
          <p:spPr>
            <a:xfrm>
              <a:off x="5818150" y="1408500"/>
              <a:ext cx="1228475" cy="857950"/>
            </a:xfrm>
            <a:custGeom>
              <a:rect b="b" l="l" r="r" t="t"/>
              <a:pathLst>
                <a:path extrusionOk="0" h="34318" w="49139">
                  <a:moveTo>
                    <a:pt x="24102" y="1"/>
                  </a:moveTo>
                  <a:cubicBezTo>
                    <a:pt x="24102" y="1"/>
                    <a:pt x="23750" y="3333"/>
                    <a:pt x="22596" y="5676"/>
                  </a:cubicBezTo>
                  <a:cubicBezTo>
                    <a:pt x="22515" y="5845"/>
                    <a:pt x="22423" y="6011"/>
                    <a:pt x="22330" y="6167"/>
                  </a:cubicBezTo>
                  <a:cubicBezTo>
                    <a:pt x="21540" y="7535"/>
                    <a:pt x="20565" y="7590"/>
                    <a:pt x="18849" y="7679"/>
                  </a:cubicBezTo>
                  <a:cubicBezTo>
                    <a:pt x="3795" y="8468"/>
                    <a:pt x="1" y="11251"/>
                    <a:pt x="1" y="11251"/>
                  </a:cubicBezTo>
                  <a:cubicBezTo>
                    <a:pt x="1" y="11251"/>
                    <a:pt x="423" y="15729"/>
                    <a:pt x="11619" y="20881"/>
                  </a:cubicBezTo>
                  <a:cubicBezTo>
                    <a:pt x="22512" y="25896"/>
                    <a:pt x="49139" y="34317"/>
                    <a:pt x="49139" y="34317"/>
                  </a:cubicBezTo>
                  <a:cubicBezTo>
                    <a:pt x="49139" y="34317"/>
                    <a:pt x="47435" y="22867"/>
                    <a:pt x="39140" y="14415"/>
                  </a:cubicBezTo>
                  <a:cubicBezTo>
                    <a:pt x="34573" y="9759"/>
                    <a:pt x="32073" y="9238"/>
                    <a:pt x="32677" y="6667"/>
                  </a:cubicBezTo>
                  <a:cubicBezTo>
                    <a:pt x="32705" y="6527"/>
                    <a:pt x="32744" y="6391"/>
                    <a:pt x="32791" y="6258"/>
                  </a:cubicBezTo>
                  <a:cubicBezTo>
                    <a:pt x="33439" y="4072"/>
                    <a:pt x="35055" y="2411"/>
                    <a:pt x="35055" y="2411"/>
                  </a:cubicBezTo>
                  <a:lnTo>
                    <a:pt x="2410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56"/>
            <p:cNvSpPr/>
            <p:nvPr/>
          </p:nvSpPr>
          <p:spPr>
            <a:xfrm>
              <a:off x="5107825" y="1802325"/>
              <a:ext cx="791275" cy="543125"/>
            </a:xfrm>
            <a:custGeom>
              <a:rect b="b" l="l" r="r" t="t"/>
              <a:pathLst>
                <a:path extrusionOk="0" h="21725" w="31651">
                  <a:moveTo>
                    <a:pt x="24208" y="1"/>
                  </a:moveTo>
                  <a:cubicBezTo>
                    <a:pt x="24208" y="1"/>
                    <a:pt x="23374" y="3427"/>
                    <a:pt x="21524" y="7119"/>
                  </a:cubicBezTo>
                  <a:cubicBezTo>
                    <a:pt x="20579" y="9000"/>
                    <a:pt x="19372" y="10956"/>
                    <a:pt x="17881" y="12568"/>
                  </a:cubicBezTo>
                  <a:cubicBezTo>
                    <a:pt x="16702" y="13835"/>
                    <a:pt x="14592" y="14221"/>
                    <a:pt x="12194" y="14221"/>
                  </a:cubicBezTo>
                  <a:cubicBezTo>
                    <a:pt x="8884" y="14221"/>
                    <a:pt x="5027" y="13484"/>
                    <a:pt x="2317" y="13307"/>
                  </a:cubicBezTo>
                  <a:cubicBezTo>
                    <a:pt x="2286" y="13305"/>
                    <a:pt x="2255" y="13304"/>
                    <a:pt x="2225" y="13304"/>
                  </a:cubicBezTo>
                  <a:cubicBezTo>
                    <a:pt x="0" y="13304"/>
                    <a:pt x="272" y="19014"/>
                    <a:pt x="272" y="19014"/>
                  </a:cubicBezTo>
                  <a:cubicBezTo>
                    <a:pt x="272" y="19014"/>
                    <a:pt x="8861" y="21724"/>
                    <a:pt x="15066" y="21724"/>
                  </a:cubicBezTo>
                  <a:cubicBezTo>
                    <a:pt x="16314" y="21724"/>
                    <a:pt x="17464" y="21615"/>
                    <a:pt x="18430" y="21352"/>
                  </a:cubicBezTo>
                  <a:cubicBezTo>
                    <a:pt x="19194" y="21148"/>
                    <a:pt x="19917" y="20859"/>
                    <a:pt x="20621" y="20502"/>
                  </a:cubicBezTo>
                  <a:cubicBezTo>
                    <a:pt x="27758" y="16888"/>
                    <a:pt x="31650" y="6378"/>
                    <a:pt x="31650" y="6378"/>
                  </a:cubicBezTo>
                  <a:lnTo>
                    <a:pt x="24208"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56"/>
            <p:cNvSpPr/>
            <p:nvPr/>
          </p:nvSpPr>
          <p:spPr>
            <a:xfrm>
              <a:off x="5375150" y="1562900"/>
              <a:ext cx="1779475" cy="1498150"/>
            </a:xfrm>
            <a:custGeom>
              <a:rect b="b" l="l" r="r" t="t"/>
              <a:pathLst>
                <a:path extrusionOk="0" h="59926" w="71179">
                  <a:moveTo>
                    <a:pt x="24132" y="0"/>
                  </a:moveTo>
                  <a:cubicBezTo>
                    <a:pt x="17237" y="0"/>
                    <a:pt x="10036" y="8636"/>
                    <a:pt x="9283" y="11010"/>
                  </a:cubicBezTo>
                  <a:cubicBezTo>
                    <a:pt x="9096" y="11600"/>
                    <a:pt x="9438" y="12478"/>
                    <a:pt x="10067" y="13476"/>
                  </a:cubicBezTo>
                  <a:lnTo>
                    <a:pt x="10072" y="13476"/>
                  </a:lnTo>
                  <a:cubicBezTo>
                    <a:pt x="12176" y="16788"/>
                    <a:pt x="17513" y="21429"/>
                    <a:pt x="17513" y="21429"/>
                  </a:cubicBezTo>
                  <a:cubicBezTo>
                    <a:pt x="16077" y="24614"/>
                    <a:pt x="16513" y="27688"/>
                    <a:pt x="11304" y="35640"/>
                  </a:cubicBezTo>
                  <a:cubicBezTo>
                    <a:pt x="8759" y="39524"/>
                    <a:pt x="1" y="44370"/>
                    <a:pt x="503" y="44829"/>
                  </a:cubicBezTo>
                  <a:cubicBezTo>
                    <a:pt x="1940" y="46122"/>
                    <a:pt x="34249" y="59926"/>
                    <a:pt x="40172" y="59926"/>
                  </a:cubicBezTo>
                  <a:cubicBezTo>
                    <a:pt x="40642" y="59926"/>
                    <a:pt x="40946" y="59839"/>
                    <a:pt x="41055" y="59652"/>
                  </a:cubicBezTo>
                  <a:cubicBezTo>
                    <a:pt x="42534" y="57102"/>
                    <a:pt x="46650" y="42246"/>
                    <a:pt x="46650" y="42246"/>
                  </a:cubicBezTo>
                  <a:cubicBezTo>
                    <a:pt x="46650" y="42246"/>
                    <a:pt x="46894" y="40999"/>
                    <a:pt x="47406" y="39194"/>
                  </a:cubicBezTo>
                  <a:cubicBezTo>
                    <a:pt x="47406" y="39188"/>
                    <a:pt x="47413" y="39188"/>
                    <a:pt x="47413" y="39183"/>
                  </a:cubicBezTo>
                  <a:cubicBezTo>
                    <a:pt x="48258" y="36175"/>
                    <a:pt x="49835" y="31633"/>
                    <a:pt x="52236" y="28758"/>
                  </a:cubicBezTo>
                  <a:cubicBezTo>
                    <a:pt x="52270" y="28718"/>
                    <a:pt x="52296" y="28699"/>
                    <a:pt x="52315" y="28699"/>
                  </a:cubicBezTo>
                  <a:cubicBezTo>
                    <a:pt x="52677" y="28699"/>
                    <a:pt x="50344" y="35934"/>
                    <a:pt x="51436" y="36302"/>
                  </a:cubicBezTo>
                  <a:cubicBezTo>
                    <a:pt x="51561" y="36343"/>
                    <a:pt x="51772" y="36362"/>
                    <a:pt x="52056" y="36362"/>
                  </a:cubicBezTo>
                  <a:cubicBezTo>
                    <a:pt x="55320" y="36362"/>
                    <a:pt x="68206" y="33811"/>
                    <a:pt x="69637" y="32350"/>
                  </a:cubicBezTo>
                  <a:cubicBezTo>
                    <a:pt x="71179" y="30776"/>
                    <a:pt x="63506" y="12296"/>
                    <a:pt x="61088" y="12296"/>
                  </a:cubicBezTo>
                  <a:cubicBezTo>
                    <a:pt x="61056" y="12296"/>
                    <a:pt x="61025" y="12299"/>
                    <a:pt x="60995" y="12306"/>
                  </a:cubicBezTo>
                  <a:cubicBezTo>
                    <a:pt x="55845" y="13431"/>
                    <a:pt x="51499" y="13905"/>
                    <a:pt x="47823" y="13905"/>
                  </a:cubicBezTo>
                  <a:cubicBezTo>
                    <a:pt x="28330" y="13905"/>
                    <a:pt x="27667" y="563"/>
                    <a:pt x="25708" y="159"/>
                  </a:cubicBezTo>
                  <a:cubicBezTo>
                    <a:pt x="25186" y="51"/>
                    <a:pt x="24660" y="0"/>
                    <a:pt x="2413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56"/>
            <p:cNvSpPr/>
            <p:nvPr/>
          </p:nvSpPr>
          <p:spPr>
            <a:xfrm>
              <a:off x="4379975" y="2148850"/>
              <a:ext cx="2072950" cy="1172200"/>
            </a:xfrm>
            <a:custGeom>
              <a:rect b="b" l="l" r="r" t="t"/>
              <a:pathLst>
                <a:path extrusionOk="0" h="46888" w="82918">
                  <a:moveTo>
                    <a:pt x="18787" y="0"/>
                  </a:moveTo>
                  <a:lnTo>
                    <a:pt x="1" y="7960"/>
                  </a:lnTo>
                  <a:lnTo>
                    <a:pt x="64945" y="46888"/>
                  </a:lnTo>
                  <a:lnTo>
                    <a:pt x="82917" y="30642"/>
                  </a:lnTo>
                  <a:lnTo>
                    <a:pt x="1878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56"/>
            <p:cNvSpPr/>
            <p:nvPr/>
          </p:nvSpPr>
          <p:spPr>
            <a:xfrm>
              <a:off x="4475725" y="2155175"/>
              <a:ext cx="432850" cy="190850"/>
            </a:xfrm>
            <a:custGeom>
              <a:rect b="b" l="l" r="r" t="t"/>
              <a:pathLst>
                <a:path extrusionOk="0" h="7634" w="17314">
                  <a:moveTo>
                    <a:pt x="15490" y="1"/>
                  </a:moveTo>
                  <a:lnTo>
                    <a:pt x="1" y="6606"/>
                  </a:lnTo>
                  <a:lnTo>
                    <a:pt x="1786" y="7634"/>
                  </a:lnTo>
                  <a:lnTo>
                    <a:pt x="17314" y="873"/>
                  </a:lnTo>
                  <a:lnTo>
                    <a:pt x="1549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56"/>
            <p:cNvSpPr/>
            <p:nvPr/>
          </p:nvSpPr>
          <p:spPr>
            <a:xfrm>
              <a:off x="4526750" y="2180100"/>
              <a:ext cx="435125" cy="196050"/>
            </a:xfrm>
            <a:custGeom>
              <a:rect b="b" l="l" r="r" t="t"/>
              <a:pathLst>
                <a:path extrusionOk="0" h="7842" w="17405">
                  <a:moveTo>
                    <a:pt x="15533" y="1"/>
                  </a:moveTo>
                  <a:lnTo>
                    <a:pt x="0" y="6784"/>
                  </a:lnTo>
                  <a:lnTo>
                    <a:pt x="1838" y="7842"/>
                  </a:lnTo>
                  <a:lnTo>
                    <a:pt x="17404" y="894"/>
                  </a:lnTo>
                  <a:lnTo>
                    <a:pt x="1553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56"/>
            <p:cNvSpPr/>
            <p:nvPr/>
          </p:nvSpPr>
          <p:spPr>
            <a:xfrm>
              <a:off x="4579250" y="2205650"/>
              <a:ext cx="437375" cy="201500"/>
            </a:xfrm>
            <a:custGeom>
              <a:rect b="b" l="l" r="r" t="t"/>
              <a:pathLst>
                <a:path extrusionOk="0" h="8060" w="17495">
                  <a:moveTo>
                    <a:pt x="15572" y="1"/>
                  </a:moveTo>
                  <a:lnTo>
                    <a:pt x="1" y="6970"/>
                  </a:lnTo>
                  <a:lnTo>
                    <a:pt x="1891" y="8060"/>
                  </a:lnTo>
                  <a:lnTo>
                    <a:pt x="17494" y="918"/>
                  </a:lnTo>
                  <a:lnTo>
                    <a:pt x="1557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56"/>
            <p:cNvSpPr/>
            <p:nvPr/>
          </p:nvSpPr>
          <p:spPr>
            <a:xfrm>
              <a:off x="4633300" y="2231875"/>
              <a:ext cx="439550" cy="207175"/>
            </a:xfrm>
            <a:custGeom>
              <a:rect b="b" l="l" r="r" t="t"/>
              <a:pathLst>
                <a:path extrusionOk="0" h="8287" w="17582">
                  <a:moveTo>
                    <a:pt x="15607" y="0"/>
                  </a:moveTo>
                  <a:lnTo>
                    <a:pt x="0" y="7165"/>
                  </a:lnTo>
                  <a:lnTo>
                    <a:pt x="1947" y="8286"/>
                  </a:lnTo>
                  <a:lnTo>
                    <a:pt x="17581" y="944"/>
                  </a:lnTo>
                  <a:lnTo>
                    <a:pt x="1560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56"/>
            <p:cNvSpPr/>
            <p:nvPr/>
          </p:nvSpPr>
          <p:spPr>
            <a:xfrm>
              <a:off x="4688925" y="2258825"/>
              <a:ext cx="441700" cy="213125"/>
            </a:xfrm>
            <a:custGeom>
              <a:rect b="b" l="l" r="r" t="t"/>
              <a:pathLst>
                <a:path extrusionOk="0" h="8525" w="17668">
                  <a:moveTo>
                    <a:pt x="15639" y="1"/>
                  </a:moveTo>
                  <a:lnTo>
                    <a:pt x="1" y="7369"/>
                  </a:lnTo>
                  <a:lnTo>
                    <a:pt x="2006" y="8524"/>
                  </a:lnTo>
                  <a:lnTo>
                    <a:pt x="17668" y="971"/>
                  </a:lnTo>
                  <a:lnTo>
                    <a:pt x="1563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56"/>
            <p:cNvSpPr/>
            <p:nvPr/>
          </p:nvSpPr>
          <p:spPr>
            <a:xfrm>
              <a:off x="4746250" y="2286575"/>
              <a:ext cx="443825" cy="219250"/>
            </a:xfrm>
            <a:custGeom>
              <a:rect b="b" l="l" r="r" t="t"/>
              <a:pathLst>
                <a:path extrusionOk="0" h="8770" w="17753">
                  <a:moveTo>
                    <a:pt x="15666" y="0"/>
                  </a:moveTo>
                  <a:lnTo>
                    <a:pt x="1" y="7580"/>
                  </a:lnTo>
                  <a:lnTo>
                    <a:pt x="2068" y="8770"/>
                  </a:lnTo>
                  <a:lnTo>
                    <a:pt x="17752" y="996"/>
                  </a:lnTo>
                  <a:lnTo>
                    <a:pt x="1566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56"/>
            <p:cNvSpPr/>
            <p:nvPr/>
          </p:nvSpPr>
          <p:spPr>
            <a:xfrm>
              <a:off x="4805350" y="2315050"/>
              <a:ext cx="445800" cy="225725"/>
            </a:xfrm>
            <a:custGeom>
              <a:rect b="b" l="l" r="r" t="t"/>
              <a:pathLst>
                <a:path extrusionOk="0" h="9029" w="17832">
                  <a:moveTo>
                    <a:pt x="15687" y="1"/>
                  </a:moveTo>
                  <a:lnTo>
                    <a:pt x="0" y="7801"/>
                  </a:lnTo>
                  <a:lnTo>
                    <a:pt x="2132" y="9028"/>
                  </a:lnTo>
                  <a:lnTo>
                    <a:pt x="17831" y="1026"/>
                  </a:lnTo>
                  <a:lnTo>
                    <a:pt x="1568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56"/>
            <p:cNvSpPr/>
            <p:nvPr/>
          </p:nvSpPr>
          <p:spPr>
            <a:xfrm>
              <a:off x="4866250" y="2344325"/>
              <a:ext cx="447775" cy="232475"/>
            </a:xfrm>
            <a:custGeom>
              <a:rect b="b" l="l" r="r" t="t"/>
              <a:pathLst>
                <a:path extrusionOk="0" h="9299" w="17911">
                  <a:moveTo>
                    <a:pt x="15704" y="1"/>
                  </a:moveTo>
                  <a:lnTo>
                    <a:pt x="1" y="8033"/>
                  </a:lnTo>
                  <a:lnTo>
                    <a:pt x="2200" y="9299"/>
                  </a:lnTo>
                  <a:lnTo>
                    <a:pt x="17910" y="1055"/>
                  </a:lnTo>
                  <a:lnTo>
                    <a:pt x="1570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56"/>
            <p:cNvSpPr/>
            <p:nvPr/>
          </p:nvSpPr>
          <p:spPr>
            <a:xfrm>
              <a:off x="4929150" y="2374500"/>
              <a:ext cx="449600" cy="239525"/>
            </a:xfrm>
            <a:custGeom>
              <a:rect b="b" l="l" r="r" t="t"/>
              <a:pathLst>
                <a:path extrusionOk="0" h="9581" w="17984">
                  <a:moveTo>
                    <a:pt x="15711" y="0"/>
                  </a:moveTo>
                  <a:lnTo>
                    <a:pt x="0" y="8273"/>
                  </a:lnTo>
                  <a:lnTo>
                    <a:pt x="2269" y="9580"/>
                  </a:lnTo>
                  <a:lnTo>
                    <a:pt x="17983" y="1085"/>
                  </a:lnTo>
                  <a:lnTo>
                    <a:pt x="1571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56"/>
            <p:cNvSpPr/>
            <p:nvPr/>
          </p:nvSpPr>
          <p:spPr>
            <a:xfrm>
              <a:off x="4994000" y="2405525"/>
              <a:ext cx="451375" cy="246925"/>
            </a:xfrm>
            <a:custGeom>
              <a:rect b="b" l="l" r="r" t="t"/>
              <a:pathLst>
                <a:path extrusionOk="0" h="9877" w="18055">
                  <a:moveTo>
                    <a:pt x="15715" y="0"/>
                  </a:moveTo>
                  <a:lnTo>
                    <a:pt x="1" y="8527"/>
                  </a:lnTo>
                  <a:lnTo>
                    <a:pt x="2346" y="9876"/>
                  </a:lnTo>
                  <a:lnTo>
                    <a:pt x="18054" y="1118"/>
                  </a:lnTo>
                  <a:lnTo>
                    <a:pt x="1571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56"/>
            <p:cNvSpPr/>
            <p:nvPr/>
          </p:nvSpPr>
          <p:spPr>
            <a:xfrm>
              <a:off x="5061050" y="2437500"/>
              <a:ext cx="452950" cy="254625"/>
            </a:xfrm>
            <a:custGeom>
              <a:rect b="b" l="l" r="r" t="t"/>
              <a:pathLst>
                <a:path extrusionOk="0" h="10185" w="18118">
                  <a:moveTo>
                    <a:pt x="15707" y="0"/>
                  </a:moveTo>
                  <a:lnTo>
                    <a:pt x="0" y="8790"/>
                  </a:lnTo>
                  <a:lnTo>
                    <a:pt x="2421" y="10184"/>
                  </a:lnTo>
                  <a:lnTo>
                    <a:pt x="18118" y="1152"/>
                  </a:lnTo>
                  <a:lnTo>
                    <a:pt x="1570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56"/>
            <p:cNvSpPr/>
            <p:nvPr/>
          </p:nvSpPr>
          <p:spPr>
            <a:xfrm>
              <a:off x="5130250" y="2470400"/>
              <a:ext cx="454500" cy="262775"/>
            </a:xfrm>
            <a:custGeom>
              <a:rect b="b" l="l" r="r" t="t"/>
              <a:pathLst>
                <a:path extrusionOk="0" h="10511" w="18180">
                  <a:moveTo>
                    <a:pt x="15696" y="0"/>
                  </a:moveTo>
                  <a:lnTo>
                    <a:pt x="1" y="9069"/>
                  </a:lnTo>
                  <a:lnTo>
                    <a:pt x="2505" y="10510"/>
                  </a:lnTo>
                  <a:lnTo>
                    <a:pt x="18179" y="1188"/>
                  </a:lnTo>
                  <a:lnTo>
                    <a:pt x="1569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56"/>
            <p:cNvSpPr/>
            <p:nvPr/>
          </p:nvSpPr>
          <p:spPr>
            <a:xfrm>
              <a:off x="5201825" y="2504325"/>
              <a:ext cx="455900" cy="271250"/>
            </a:xfrm>
            <a:custGeom>
              <a:rect b="b" l="l" r="r" t="t"/>
              <a:pathLst>
                <a:path extrusionOk="0" h="10850" w="18236">
                  <a:moveTo>
                    <a:pt x="15673" y="0"/>
                  </a:moveTo>
                  <a:lnTo>
                    <a:pt x="0" y="9360"/>
                  </a:lnTo>
                  <a:lnTo>
                    <a:pt x="2591" y="10850"/>
                  </a:lnTo>
                  <a:lnTo>
                    <a:pt x="18235" y="1226"/>
                  </a:lnTo>
                  <a:lnTo>
                    <a:pt x="1567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56"/>
            <p:cNvSpPr/>
            <p:nvPr/>
          </p:nvSpPr>
          <p:spPr>
            <a:xfrm>
              <a:off x="5275850" y="2539350"/>
              <a:ext cx="457125" cy="280175"/>
            </a:xfrm>
            <a:custGeom>
              <a:rect b="b" l="l" r="r" t="t"/>
              <a:pathLst>
                <a:path extrusionOk="0" h="11207" w="18285">
                  <a:moveTo>
                    <a:pt x="15642" y="0"/>
                  </a:moveTo>
                  <a:lnTo>
                    <a:pt x="0" y="9663"/>
                  </a:lnTo>
                  <a:lnTo>
                    <a:pt x="2681" y="11206"/>
                  </a:lnTo>
                  <a:lnTo>
                    <a:pt x="18284" y="1263"/>
                  </a:lnTo>
                  <a:lnTo>
                    <a:pt x="1564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56"/>
            <p:cNvSpPr/>
            <p:nvPr/>
          </p:nvSpPr>
          <p:spPr>
            <a:xfrm>
              <a:off x="5352500" y="2575425"/>
              <a:ext cx="458175" cy="289550"/>
            </a:xfrm>
            <a:custGeom>
              <a:rect b="b" l="l" r="r" t="t"/>
              <a:pathLst>
                <a:path extrusionOk="0" h="11582" w="18327">
                  <a:moveTo>
                    <a:pt x="15598" y="0"/>
                  </a:moveTo>
                  <a:lnTo>
                    <a:pt x="0" y="9986"/>
                  </a:lnTo>
                  <a:lnTo>
                    <a:pt x="2775" y="11582"/>
                  </a:lnTo>
                  <a:lnTo>
                    <a:pt x="18326" y="1304"/>
                  </a:lnTo>
                  <a:lnTo>
                    <a:pt x="1559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56"/>
            <p:cNvSpPr/>
            <p:nvPr/>
          </p:nvSpPr>
          <p:spPr>
            <a:xfrm>
              <a:off x="5431850" y="2612700"/>
              <a:ext cx="459025" cy="299425"/>
            </a:xfrm>
            <a:custGeom>
              <a:rect b="b" l="l" r="r" t="t"/>
              <a:pathLst>
                <a:path extrusionOk="0" h="11977" w="18361">
                  <a:moveTo>
                    <a:pt x="15544" y="1"/>
                  </a:moveTo>
                  <a:lnTo>
                    <a:pt x="1" y="10321"/>
                  </a:lnTo>
                  <a:lnTo>
                    <a:pt x="2876" y="11977"/>
                  </a:lnTo>
                  <a:lnTo>
                    <a:pt x="18361" y="1347"/>
                  </a:lnTo>
                  <a:lnTo>
                    <a:pt x="1554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56"/>
            <p:cNvSpPr/>
            <p:nvPr/>
          </p:nvSpPr>
          <p:spPr>
            <a:xfrm>
              <a:off x="5514100" y="2651175"/>
              <a:ext cx="459650" cy="309825"/>
            </a:xfrm>
            <a:custGeom>
              <a:rect b="b" l="l" r="r" t="t"/>
              <a:pathLst>
                <a:path extrusionOk="0" h="12393" w="18386">
                  <a:moveTo>
                    <a:pt x="15475" y="0"/>
                  </a:moveTo>
                  <a:lnTo>
                    <a:pt x="0" y="10676"/>
                  </a:lnTo>
                  <a:lnTo>
                    <a:pt x="2982" y="12393"/>
                  </a:lnTo>
                  <a:lnTo>
                    <a:pt x="18386" y="1392"/>
                  </a:lnTo>
                  <a:lnTo>
                    <a:pt x="1547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56"/>
            <p:cNvSpPr/>
            <p:nvPr/>
          </p:nvSpPr>
          <p:spPr>
            <a:xfrm>
              <a:off x="5599350" y="2690925"/>
              <a:ext cx="460050" cy="320800"/>
            </a:xfrm>
            <a:custGeom>
              <a:rect b="b" l="l" r="r" t="t"/>
              <a:pathLst>
                <a:path extrusionOk="0" h="12832" w="18402">
                  <a:moveTo>
                    <a:pt x="15394" y="0"/>
                  </a:moveTo>
                  <a:lnTo>
                    <a:pt x="1" y="11050"/>
                  </a:lnTo>
                  <a:lnTo>
                    <a:pt x="3095" y="12831"/>
                  </a:lnTo>
                  <a:lnTo>
                    <a:pt x="18402" y="1439"/>
                  </a:lnTo>
                  <a:lnTo>
                    <a:pt x="1539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56"/>
            <p:cNvSpPr/>
            <p:nvPr/>
          </p:nvSpPr>
          <p:spPr>
            <a:xfrm>
              <a:off x="5687825" y="2732050"/>
              <a:ext cx="460200" cy="332300"/>
            </a:xfrm>
            <a:custGeom>
              <a:rect b="b" l="l" r="r" t="t"/>
              <a:pathLst>
                <a:path extrusionOk="0" h="13292" w="18408">
                  <a:moveTo>
                    <a:pt x="15296" y="0"/>
                  </a:moveTo>
                  <a:lnTo>
                    <a:pt x="0" y="11441"/>
                  </a:lnTo>
                  <a:lnTo>
                    <a:pt x="3214" y="13291"/>
                  </a:lnTo>
                  <a:lnTo>
                    <a:pt x="18408" y="1487"/>
                  </a:lnTo>
                  <a:lnTo>
                    <a:pt x="1529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56"/>
            <p:cNvSpPr/>
            <p:nvPr/>
          </p:nvSpPr>
          <p:spPr>
            <a:xfrm>
              <a:off x="5779700" y="2774575"/>
              <a:ext cx="460050" cy="344475"/>
            </a:xfrm>
            <a:custGeom>
              <a:rect b="b" l="l" r="r" t="t"/>
              <a:pathLst>
                <a:path extrusionOk="0" h="13779" w="18402">
                  <a:moveTo>
                    <a:pt x="15180" y="1"/>
                  </a:moveTo>
                  <a:lnTo>
                    <a:pt x="0" y="11856"/>
                  </a:lnTo>
                  <a:lnTo>
                    <a:pt x="3339" y="13778"/>
                  </a:lnTo>
                  <a:lnTo>
                    <a:pt x="18401" y="1539"/>
                  </a:lnTo>
                  <a:lnTo>
                    <a:pt x="1518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56"/>
            <p:cNvSpPr/>
            <p:nvPr/>
          </p:nvSpPr>
          <p:spPr>
            <a:xfrm>
              <a:off x="5875175" y="2818600"/>
              <a:ext cx="459525" cy="357300"/>
            </a:xfrm>
            <a:custGeom>
              <a:rect b="b" l="l" r="r" t="t"/>
              <a:pathLst>
                <a:path extrusionOk="0" h="14292" w="18381">
                  <a:moveTo>
                    <a:pt x="15046" y="0"/>
                  </a:moveTo>
                  <a:lnTo>
                    <a:pt x="0" y="12294"/>
                  </a:lnTo>
                  <a:lnTo>
                    <a:pt x="3472" y="14291"/>
                  </a:lnTo>
                  <a:lnTo>
                    <a:pt x="18381" y="1594"/>
                  </a:lnTo>
                  <a:lnTo>
                    <a:pt x="1504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56"/>
            <p:cNvSpPr/>
            <p:nvPr/>
          </p:nvSpPr>
          <p:spPr>
            <a:xfrm>
              <a:off x="5974425" y="2864150"/>
              <a:ext cx="458700" cy="370950"/>
            </a:xfrm>
            <a:custGeom>
              <a:rect b="b" l="l" r="r" t="t"/>
              <a:pathLst>
                <a:path extrusionOk="0" h="14838" w="18348">
                  <a:moveTo>
                    <a:pt x="14890" y="0"/>
                  </a:moveTo>
                  <a:lnTo>
                    <a:pt x="1" y="12757"/>
                  </a:lnTo>
                  <a:lnTo>
                    <a:pt x="3613" y="14837"/>
                  </a:lnTo>
                  <a:lnTo>
                    <a:pt x="18347" y="1653"/>
                  </a:lnTo>
                  <a:lnTo>
                    <a:pt x="1489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56"/>
            <p:cNvSpPr/>
            <p:nvPr/>
          </p:nvSpPr>
          <p:spPr>
            <a:xfrm>
              <a:off x="4567875" y="2271125"/>
              <a:ext cx="252750" cy="115400"/>
            </a:xfrm>
            <a:custGeom>
              <a:rect b="b" l="l" r="r" t="t"/>
              <a:pathLst>
                <a:path extrusionOk="0" h="4616" w="10110">
                  <a:moveTo>
                    <a:pt x="9184" y="0"/>
                  </a:moveTo>
                  <a:lnTo>
                    <a:pt x="0" y="4090"/>
                  </a:lnTo>
                  <a:lnTo>
                    <a:pt x="913" y="4616"/>
                  </a:lnTo>
                  <a:lnTo>
                    <a:pt x="10109" y="478"/>
                  </a:lnTo>
                  <a:lnTo>
                    <a:pt x="918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56"/>
            <p:cNvSpPr/>
            <p:nvPr/>
          </p:nvSpPr>
          <p:spPr>
            <a:xfrm>
              <a:off x="4621600" y="2299125"/>
              <a:ext cx="254000" cy="118700"/>
            </a:xfrm>
            <a:custGeom>
              <a:rect b="b" l="l" r="r" t="t"/>
              <a:pathLst>
                <a:path extrusionOk="0" h="4748" w="10160">
                  <a:moveTo>
                    <a:pt x="9209" y="1"/>
                  </a:moveTo>
                  <a:lnTo>
                    <a:pt x="0" y="4206"/>
                  </a:lnTo>
                  <a:lnTo>
                    <a:pt x="939" y="4748"/>
                  </a:lnTo>
                  <a:lnTo>
                    <a:pt x="10159" y="491"/>
                  </a:lnTo>
                  <a:lnTo>
                    <a:pt x="920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56"/>
            <p:cNvSpPr/>
            <p:nvPr/>
          </p:nvSpPr>
          <p:spPr>
            <a:xfrm>
              <a:off x="4676875" y="2327925"/>
              <a:ext cx="255300" cy="122150"/>
            </a:xfrm>
            <a:custGeom>
              <a:rect b="b" l="l" r="r" t="t"/>
              <a:pathLst>
                <a:path extrusionOk="0" h="4886" w="10212">
                  <a:moveTo>
                    <a:pt x="9235" y="1"/>
                  </a:moveTo>
                  <a:lnTo>
                    <a:pt x="1" y="4328"/>
                  </a:lnTo>
                  <a:lnTo>
                    <a:pt x="968" y="4885"/>
                  </a:lnTo>
                  <a:lnTo>
                    <a:pt x="10212" y="505"/>
                  </a:lnTo>
                  <a:lnTo>
                    <a:pt x="923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56"/>
            <p:cNvSpPr/>
            <p:nvPr/>
          </p:nvSpPr>
          <p:spPr>
            <a:xfrm>
              <a:off x="4792550" y="2388075"/>
              <a:ext cx="257725" cy="129425"/>
            </a:xfrm>
            <a:custGeom>
              <a:rect b="b" l="l" r="r" t="t"/>
              <a:pathLst>
                <a:path extrusionOk="0" h="5177" w="10309">
                  <a:moveTo>
                    <a:pt x="9272" y="0"/>
                  </a:moveTo>
                  <a:lnTo>
                    <a:pt x="0" y="4585"/>
                  </a:lnTo>
                  <a:lnTo>
                    <a:pt x="1029" y="5176"/>
                  </a:lnTo>
                  <a:lnTo>
                    <a:pt x="10308" y="534"/>
                  </a:lnTo>
                  <a:lnTo>
                    <a:pt x="927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56"/>
            <p:cNvSpPr/>
            <p:nvPr/>
          </p:nvSpPr>
          <p:spPr>
            <a:xfrm>
              <a:off x="4853075" y="2419500"/>
              <a:ext cx="258850" cy="133325"/>
            </a:xfrm>
            <a:custGeom>
              <a:rect b="b" l="l" r="r" t="t"/>
              <a:pathLst>
                <a:path extrusionOk="0" h="5333" w="10354">
                  <a:moveTo>
                    <a:pt x="9288" y="0"/>
                  </a:moveTo>
                  <a:lnTo>
                    <a:pt x="0" y="4722"/>
                  </a:lnTo>
                  <a:lnTo>
                    <a:pt x="1062" y="5332"/>
                  </a:lnTo>
                  <a:lnTo>
                    <a:pt x="10354" y="549"/>
                  </a:lnTo>
                  <a:lnTo>
                    <a:pt x="928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56"/>
            <p:cNvSpPr/>
            <p:nvPr/>
          </p:nvSpPr>
          <p:spPr>
            <a:xfrm>
              <a:off x="4979925" y="2485150"/>
              <a:ext cx="261000" cy="141700"/>
            </a:xfrm>
            <a:custGeom>
              <a:rect b="b" l="l" r="r" t="t"/>
              <a:pathLst>
                <a:path extrusionOk="0" h="5668" w="10440">
                  <a:moveTo>
                    <a:pt x="9308" y="0"/>
                  </a:moveTo>
                  <a:lnTo>
                    <a:pt x="1" y="5018"/>
                  </a:lnTo>
                  <a:lnTo>
                    <a:pt x="1132" y="5668"/>
                  </a:lnTo>
                  <a:lnTo>
                    <a:pt x="10440" y="584"/>
                  </a:lnTo>
                  <a:lnTo>
                    <a:pt x="930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56"/>
            <p:cNvSpPr/>
            <p:nvPr/>
          </p:nvSpPr>
          <p:spPr>
            <a:xfrm>
              <a:off x="5046475" y="2519500"/>
              <a:ext cx="262000" cy="146200"/>
            </a:xfrm>
            <a:custGeom>
              <a:rect b="b" l="l" r="r" t="t"/>
              <a:pathLst>
                <a:path extrusionOk="0" h="5848" w="10480">
                  <a:moveTo>
                    <a:pt x="9312" y="1"/>
                  </a:moveTo>
                  <a:lnTo>
                    <a:pt x="1" y="5175"/>
                  </a:lnTo>
                  <a:lnTo>
                    <a:pt x="1168" y="5848"/>
                  </a:lnTo>
                  <a:lnTo>
                    <a:pt x="10479" y="602"/>
                  </a:lnTo>
                  <a:lnTo>
                    <a:pt x="931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56"/>
            <p:cNvSpPr/>
            <p:nvPr/>
          </p:nvSpPr>
          <p:spPr>
            <a:xfrm>
              <a:off x="5115225" y="2554900"/>
              <a:ext cx="262850" cy="150950"/>
            </a:xfrm>
            <a:custGeom>
              <a:rect b="b" l="l" r="r" t="t"/>
              <a:pathLst>
                <a:path extrusionOk="0" h="6038" w="10514">
                  <a:moveTo>
                    <a:pt x="9310" y="1"/>
                  </a:moveTo>
                  <a:lnTo>
                    <a:pt x="1" y="5343"/>
                  </a:lnTo>
                  <a:lnTo>
                    <a:pt x="1207" y="6038"/>
                  </a:lnTo>
                  <a:lnTo>
                    <a:pt x="10514" y="622"/>
                  </a:lnTo>
                  <a:lnTo>
                    <a:pt x="931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56"/>
            <p:cNvSpPr/>
            <p:nvPr/>
          </p:nvSpPr>
          <p:spPr>
            <a:xfrm>
              <a:off x="5259800" y="2629225"/>
              <a:ext cx="264375" cy="161075"/>
            </a:xfrm>
            <a:custGeom>
              <a:rect b="b" l="l" r="r" t="t"/>
              <a:pathLst>
                <a:path extrusionOk="0" h="6443" w="10575">
                  <a:moveTo>
                    <a:pt x="9291" y="0"/>
                  </a:moveTo>
                  <a:lnTo>
                    <a:pt x="1" y="5699"/>
                  </a:lnTo>
                  <a:lnTo>
                    <a:pt x="1290" y="6442"/>
                  </a:lnTo>
                  <a:lnTo>
                    <a:pt x="10575" y="662"/>
                  </a:lnTo>
                  <a:lnTo>
                    <a:pt x="929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56"/>
            <p:cNvSpPr/>
            <p:nvPr/>
          </p:nvSpPr>
          <p:spPr>
            <a:xfrm>
              <a:off x="5335825" y="2668175"/>
              <a:ext cx="265050" cy="166525"/>
            </a:xfrm>
            <a:custGeom>
              <a:rect b="b" l="l" r="r" t="t"/>
              <a:pathLst>
                <a:path extrusionOk="0" h="6661" w="10602">
                  <a:moveTo>
                    <a:pt x="9274" y="1"/>
                  </a:moveTo>
                  <a:lnTo>
                    <a:pt x="1" y="5892"/>
                  </a:lnTo>
                  <a:lnTo>
                    <a:pt x="1337" y="6661"/>
                  </a:lnTo>
                  <a:lnTo>
                    <a:pt x="10601" y="685"/>
                  </a:lnTo>
                  <a:lnTo>
                    <a:pt x="927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56"/>
            <p:cNvSpPr/>
            <p:nvPr/>
          </p:nvSpPr>
          <p:spPr>
            <a:xfrm>
              <a:off x="5496225" y="2750150"/>
              <a:ext cx="265900" cy="178300"/>
            </a:xfrm>
            <a:custGeom>
              <a:rect b="b" l="l" r="r" t="t"/>
              <a:pathLst>
                <a:path extrusionOk="0" h="7132" w="10636">
                  <a:moveTo>
                    <a:pt x="9215" y="1"/>
                  </a:moveTo>
                  <a:lnTo>
                    <a:pt x="0" y="6305"/>
                  </a:lnTo>
                  <a:lnTo>
                    <a:pt x="1435" y="7132"/>
                  </a:lnTo>
                  <a:lnTo>
                    <a:pt x="10635" y="732"/>
                  </a:lnTo>
                  <a:lnTo>
                    <a:pt x="921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56"/>
            <p:cNvSpPr/>
            <p:nvPr/>
          </p:nvSpPr>
          <p:spPr>
            <a:xfrm>
              <a:off x="5580800" y="2793250"/>
              <a:ext cx="266150" cy="184700"/>
            </a:xfrm>
            <a:custGeom>
              <a:rect b="b" l="l" r="r" t="t"/>
              <a:pathLst>
                <a:path extrusionOk="0" h="7388" w="10646">
                  <a:moveTo>
                    <a:pt x="9177" y="0"/>
                  </a:moveTo>
                  <a:lnTo>
                    <a:pt x="1" y="6530"/>
                  </a:lnTo>
                  <a:lnTo>
                    <a:pt x="1489" y="7387"/>
                  </a:lnTo>
                  <a:lnTo>
                    <a:pt x="10645" y="758"/>
                  </a:lnTo>
                  <a:lnTo>
                    <a:pt x="917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56"/>
            <p:cNvSpPr/>
            <p:nvPr/>
          </p:nvSpPr>
          <p:spPr>
            <a:xfrm>
              <a:off x="5668625" y="2837875"/>
              <a:ext cx="266150" cy="191400"/>
            </a:xfrm>
            <a:custGeom>
              <a:rect b="b" l="l" r="r" t="t"/>
              <a:pathLst>
                <a:path extrusionOk="0" h="7656" w="10646">
                  <a:moveTo>
                    <a:pt x="9125" y="1"/>
                  </a:moveTo>
                  <a:lnTo>
                    <a:pt x="0" y="6765"/>
                  </a:lnTo>
                  <a:lnTo>
                    <a:pt x="1545" y="7656"/>
                  </a:lnTo>
                  <a:lnTo>
                    <a:pt x="10646" y="785"/>
                  </a:lnTo>
                  <a:lnTo>
                    <a:pt x="912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56"/>
            <p:cNvSpPr/>
            <p:nvPr/>
          </p:nvSpPr>
          <p:spPr>
            <a:xfrm>
              <a:off x="5854400" y="2931975"/>
              <a:ext cx="265800" cy="206050"/>
            </a:xfrm>
            <a:custGeom>
              <a:rect b="b" l="l" r="r" t="t"/>
              <a:pathLst>
                <a:path extrusionOk="0" h="8242" w="10632">
                  <a:moveTo>
                    <a:pt x="8996" y="1"/>
                  </a:moveTo>
                  <a:lnTo>
                    <a:pt x="0" y="7280"/>
                  </a:lnTo>
                  <a:lnTo>
                    <a:pt x="1669" y="8241"/>
                  </a:lnTo>
                  <a:lnTo>
                    <a:pt x="10632" y="845"/>
                  </a:lnTo>
                  <a:lnTo>
                    <a:pt x="899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56"/>
            <p:cNvSpPr/>
            <p:nvPr/>
          </p:nvSpPr>
          <p:spPr>
            <a:xfrm>
              <a:off x="5952825" y="2981675"/>
              <a:ext cx="265275" cy="213975"/>
            </a:xfrm>
            <a:custGeom>
              <a:rect b="b" l="l" r="r" t="t"/>
              <a:pathLst>
                <a:path extrusionOk="0" h="8559" w="10611">
                  <a:moveTo>
                    <a:pt x="8914" y="1"/>
                  </a:moveTo>
                  <a:lnTo>
                    <a:pt x="1" y="7559"/>
                  </a:lnTo>
                  <a:lnTo>
                    <a:pt x="1737" y="8559"/>
                  </a:lnTo>
                  <a:lnTo>
                    <a:pt x="10611" y="876"/>
                  </a:lnTo>
                  <a:lnTo>
                    <a:pt x="891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56"/>
            <p:cNvSpPr/>
            <p:nvPr/>
          </p:nvSpPr>
          <p:spPr>
            <a:xfrm>
              <a:off x="4379975" y="2347850"/>
              <a:ext cx="1649175" cy="1143525"/>
            </a:xfrm>
            <a:custGeom>
              <a:rect b="b" l="l" r="r" t="t"/>
              <a:pathLst>
                <a:path extrusionOk="0" h="45741" w="65967">
                  <a:moveTo>
                    <a:pt x="1" y="0"/>
                  </a:moveTo>
                  <a:lnTo>
                    <a:pt x="343" y="2296"/>
                  </a:lnTo>
                  <a:lnTo>
                    <a:pt x="65967" y="45741"/>
                  </a:lnTo>
                  <a:lnTo>
                    <a:pt x="64953" y="38926"/>
                  </a:ln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56"/>
            <p:cNvSpPr/>
            <p:nvPr/>
          </p:nvSpPr>
          <p:spPr>
            <a:xfrm>
              <a:off x="6003775" y="2914900"/>
              <a:ext cx="463375" cy="576475"/>
            </a:xfrm>
            <a:custGeom>
              <a:rect b="b" l="l" r="r" t="t"/>
              <a:pathLst>
                <a:path extrusionOk="0" h="23059" w="18535">
                  <a:moveTo>
                    <a:pt x="17965" y="0"/>
                  </a:moveTo>
                  <a:lnTo>
                    <a:pt x="1" y="16244"/>
                  </a:lnTo>
                  <a:lnTo>
                    <a:pt x="1015" y="23059"/>
                  </a:lnTo>
                  <a:lnTo>
                    <a:pt x="18535" y="3831"/>
                  </a:lnTo>
                  <a:lnTo>
                    <a:pt x="1796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56"/>
            <p:cNvSpPr/>
            <p:nvPr/>
          </p:nvSpPr>
          <p:spPr>
            <a:xfrm>
              <a:off x="4792500" y="2131725"/>
              <a:ext cx="415975" cy="315975"/>
            </a:xfrm>
            <a:custGeom>
              <a:rect b="b" l="l" r="r" t="t"/>
              <a:pathLst>
                <a:path extrusionOk="0" h="12639" w="16639">
                  <a:moveTo>
                    <a:pt x="13954" y="0"/>
                  </a:moveTo>
                  <a:cubicBezTo>
                    <a:pt x="11594" y="0"/>
                    <a:pt x="7423" y="1582"/>
                    <a:pt x="3722" y="3354"/>
                  </a:cubicBezTo>
                  <a:cubicBezTo>
                    <a:pt x="1004" y="4655"/>
                    <a:pt x="1105" y="5012"/>
                    <a:pt x="2011" y="5012"/>
                  </a:cubicBezTo>
                  <a:cubicBezTo>
                    <a:pt x="2929" y="5012"/>
                    <a:pt x="4673" y="4645"/>
                    <a:pt x="5144" y="4521"/>
                  </a:cubicBezTo>
                  <a:lnTo>
                    <a:pt x="5144" y="4521"/>
                  </a:lnTo>
                  <a:cubicBezTo>
                    <a:pt x="4607" y="4944"/>
                    <a:pt x="1608" y="6617"/>
                    <a:pt x="1095" y="7176"/>
                  </a:cubicBezTo>
                  <a:cubicBezTo>
                    <a:pt x="140" y="8213"/>
                    <a:pt x="0" y="8590"/>
                    <a:pt x="341" y="8590"/>
                  </a:cubicBezTo>
                  <a:cubicBezTo>
                    <a:pt x="1118" y="8590"/>
                    <a:pt x="4401" y="6624"/>
                    <a:pt x="6236" y="6041"/>
                  </a:cubicBezTo>
                  <a:lnTo>
                    <a:pt x="6236" y="6041"/>
                  </a:lnTo>
                  <a:cubicBezTo>
                    <a:pt x="6236" y="6041"/>
                    <a:pt x="2304" y="8104"/>
                    <a:pt x="1171" y="10602"/>
                  </a:cubicBezTo>
                  <a:cubicBezTo>
                    <a:pt x="940" y="11111"/>
                    <a:pt x="963" y="11317"/>
                    <a:pt x="1159" y="11317"/>
                  </a:cubicBezTo>
                  <a:cubicBezTo>
                    <a:pt x="1923" y="11317"/>
                    <a:pt x="5323" y="8183"/>
                    <a:pt x="6558" y="7720"/>
                  </a:cubicBezTo>
                  <a:lnTo>
                    <a:pt x="6558" y="7720"/>
                  </a:lnTo>
                  <a:cubicBezTo>
                    <a:pt x="5361" y="9744"/>
                    <a:pt x="2298" y="11666"/>
                    <a:pt x="2204" y="12503"/>
                  </a:cubicBezTo>
                  <a:cubicBezTo>
                    <a:pt x="2194" y="12596"/>
                    <a:pt x="2253" y="12639"/>
                    <a:pt x="2371" y="12639"/>
                  </a:cubicBezTo>
                  <a:cubicBezTo>
                    <a:pt x="3313" y="12639"/>
                    <a:pt x="7972" y="9881"/>
                    <a:pt x="9836" y="8088"/>
                  </a:cubicBezTo>
                  <a:lnTo>
                    <a:pt x="9836" y="8088"/>
                  </a:lnTo>
                  <a:cubicBezTo>
                    <a:pt x="10319" y="9530"/>
                    <a:pt x="7801" y="11023"/>
                    <a:pt x="7627" y="11849"/>
                  </a:cubicBezTo>
                  <a:cubicBezTo>
                    <a:pt x="7566" y="12142"/>
                    <a:pt x="7737" y="12290"/>
                    <a:pt x="8063" y="12290"/>
                  </a:cubicBezTo>
                  <a:cubicBezTo>
                    <a:pt x="8658" y="12290"/>
                    <a:pt x="9769" y="11799"/>
                    <a:pt x="10935" y="10802"/>
                  </a:cubicBezTo>
                  <a:cubicBezTo>
                    <a:pt x="13213" y="8852"/>
                    <a:pt x="13085" y="6750"/>
                    <a:pt x="14710" y="4174"/>
                  </a:cubicBezTo>
                  <a:cubicBezTo>
                    <a:pt x="16639" y="1116"/>
                    <a:pt x="15936" y="0"/>
                    <a:pt x="1395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56"/>
            <p:cNvSpPr/>
            <p:nvPr/>
          </p:nvSpPr>
          <p:spPr>
            <a:xfrm>
              <a:off x="5704725" y="2426725"/>
              <a:ext cx="1246750" cy="454050"/>
            </a:xfrm>
            <a:custGeom>
              <a:rect b="b" l="l" r="r" t="t"/>
              <a:pathLst>
                <a:path extrusionOk="0" h="18162" w="49870">
                  <a:moveTo>
                    <a:pt x="49870" y="1"/>
                  </a:moveTo>
                  <a:lnTo>
                    <a:pt x="39340" y="1807"/>
                  </a:lnTo>
                  <a:cubicBezTo>
                    <a:pt x="39725" y="4383"/>
                    <a:pt x="39596" y="5967"/>
                    <a:pt x="37964" y="6147"/>
                  </a:cubicBezTo>
                  <a:cubicBezTo>
                    <a:pt x="35678" y="6407"/>
                    <a:pt x="33283" y="6505"/>
                    <a:pt x="30882" y="6505"/>
                  </a:cubicBezTo>
                  <a:cubicBezTo>
                    <a:pt x="24413" y="6505"/>
                    <a:pt x="17909" y="5791"/>
                    <a:pt x="13440" y="5594"/>
                  </a:cubicBezTo>
                  <a:cubicBezTo>
                    <a:pt x="13336" y="5590"/>
                    <a:pt x="13228" y="5587"/>
                    <a:pt x="13116" y="5587"/>
                  </a:cubicBezTo>
                  <a:cubicBezTo>
                    <a:pt x="10117" y="5587"/>
                    <a:pt x="4667" y="7286"/>
                    <a:pt x="2344" y="9258"/>
                  </a:cubicBezTo>
                  <a:cubicBezTo>
                    <a:pt x="149" y="11128"/>
                    <a:pt x="0" y="11701"/>
                    <a:pt x="641" y="11701"/>
                  </a:cubicBezTo>
                  <a:cubicBezTo>
                    <a:pt x="1547" y="11701"/>
                    <a:pt x="4030" y="10556"/>
                    <a:pt x="4538" y="10312"/>
                  </a:cubicBezTo>
                  <a:lnTo>
                    <a:pt x="4538" y="10312"/>
                  </a:lnTo>
                  <a:cubicBezTo>
                    <a:pt x="1329" y="12978"/>
                    <a:pt x="39" y="14609"/>
                    <a:pt x="784" y="14609"/>
                  </a:cubicBezTo>
                  <a:cubicBezTo>
                    <a:pt x="1395" y="14609"/>
                    <a:pt x="3377" y="13511"/>
                    <a:pt x="6793" y="10986"/>
                  </a:cubicBezTo>
                  <a:lnTo>
                    <a:pt x="6793" y="10986"/>
                  </a:lnTo>
                  <a:cubicBezTo>
                    <a:pt x="6070" y="11581"/>
                    <a:pt x="2201" y="14844"/>
                    <a:pt x="1622" y="17256"/>
                  </a:cubicBezTo>
                  <a:cubicBezTo>
                    <a:pt x="1515" y="17703"/>
                    <a:pt x="1570" y="17891"/>
                    <a:pt x="1742" y="17891"/>
                  </a:cubicBezTo>
                  <a:cubicBezTo>
                    <a:pt x="2600" y="17891"/>
                    <a:pt x="6372" y="13204"/>
                    <a:pt x="7549" y="12487"/>
                  </a:cubicBezTo>
                  <a:lnTo>
                    <a:pt x="7549" y="12487"/>
                  </a:lnTo>
                  <a:cubicBezTo>
                    <a:pt x="6751" y="14699"/>
                    <a:pt x="4115" y="17165"/>
                    <a:pt x="4179" y="18012"/>
                  </a:cubicBezTo>
                  <a:cubicBezTo>
                    <a:pt x="4188" y="18114"/>
                    <a:pt x="4249" y="18161"/>
                    <a:pt x="4353" y="18161"/>
                  </a:cubicBezTo>
                  <a:cubicBezTo>
                    <a:pt x="5101" y="18161"/>
                    <a:pt x="8074" y="15695"/>
                    <a:pt x="9538" y="13608"/>
                  </a:cubicBezTo>
                  <a:lnTo>
                    <a:pt x="9538" y="13608"/>
                  </a:lnTo>
                  <a:cubicBezTo>
                    <a:pt x="10296" y="14938"/>
                    <a:pt x="7718" y="16891"/>
                    <a:pt x="7699" y="17732"/>
                  </a:cubicBezTo>
                  <a:cubicBezTo>
                    <a:pt x="7698" y="17840"/>
                    <a:pt x="7751" y="17889"/>
                    <a:pt x="7846" y="17889"/>
                  </a:cubicBezTo>
                  <a:cubicBezTo>
                    <a:pt x="8494" y="17889"/>
                    <a:pt x="11099" y="15621"/>
                    <a:pt x="11803" y="14650"/>
                  </a:cubicBezTo>
                  <a:cubicBezTo>
                    <a:pt x="13673" y="12063"/>
                    <a:pt x="15093" y="11842"/>
                    <a:pt x="16824" y="11421"/>
                  </a:cubicBezTo>
                  <a:cubicBezTo>
                    <a:pt x="16861" y="11412"/>
                    <a:pt x="16917" y="11407"/>
                    <a:pt x="16990" y="11407"/>
                  </a:cubicBezTo>
                  <a:cubicBezTo>
                    <a:pt x="18080" y="11407"/>
                    <a:pt x="23033" y="12427"/>
                    <a:pt x="28302" y="13645"/>
                  </a:cubicBezTo>
                  <a:cubicBezTo>
                    <a:pt x="31217" y="14321"/>
                    <a:pt x="34230" y="15054"/>
                    <a:pt x="36746" y="15725"/>
                  </a:cubicBezTo>
                  <a:cubicBezTo>
                    <a:pt x="37374" y="15892"/>
                    <a:pt x="37976" y="15971"/>
                    <a:pt x="38551" y="15971"/>
                  </a:cubicBezTo>
                  <a:cubicBezTo>
                    <a:pt x="43342" y="15971"/>
                    <a:pt x="46368" y="10539"/>
                    <a:pt x="48175" y="5313"/>
                  </a:cubicBezTo>
                  <a:cubicBezTo>
                    <a:pt x="49863" y="425"/>
                    <a:pt x="49870" y="1"/>
                    <a:pt x="4987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56"/>
            <p:cNvSpPr/>
            <p:nvPr/>
          </p:nvSpPr>
          <p:spPr>
            <a:xfrm>
              <a:off x="6310275" y="953400"/>
              <a:ext cx="591275" cy="639650"/>
            </a:xfrm>
            <a:custGeom>
              <a:rect b="b" l="l" r="r" t="t"/>
              <a:pathLst>
                <a:path extrusionOk="0" h="25586" w="23651">
                  <a:moveTo>
                    <a:pt x="14359" y="1"/>
                  </a:moveTo>
                  <a:cubicBezTo>
                    <a:pt x="9657" y="1"/>
                    <a:pt x="4913" y="2911"/>
                    <a:pt x="2739" y="7543"/>
                  </a:cubicBezTo>
                  <a:cubicBezTo>
                    <a:pt x="0" y="13381"/>
                    <a:pt x="177" y="23010"/>
                    <a:pt x="3971" y="24758"/>
                  </a:cubicBezTo>
                  <a:cubicBezTo>
                    <a:pt x="5198" y="25324"/>
                    <a:pt x="6541" y="25586"/>
                    <a:pt x="7918" y="25586"/>
                  </a:cubicBezTo>
                  <a:cubicBezTo>
                    <a:pt x="12674" y="25586"/>
                    <a:pt x="17825" y="22458"/>
                    <a:pt x="19949" y="17931"/>
                  </a:cubicBezTo>
                  <a:cubicBezTo>
                    <a:pt x="22688" y="12093"/>
                    <a:pt x="23651" y="2621"/>
                    <a:pt x="17976" y="613"/>
                  </a:cubicBezTo>
                  <a:cubicBezTo>
                    <a:pt x="16804" y="198"/>
                    <a:pt x="15583" y="1"/>
                    <a:pt x="1435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56"/>
            <p:cNvSpPr/>
            <p:nvPr/>
          </p:nvSpPr>
          <p:spPr>
            <a:xfrm>
              <a:off x="6753475" y="1296125"/>
              <a:ext cx="136650" cy="158800"/>
            </a:xfrm>
            <a:custGeom>
              <a:rect b="b" l="l" r="r" t="t"/>
              <a:pathLst>
                <a:path extrusionOk="0" h="6352" w="5466">
                  <a:moveTo>
                    <a:pt x="4593" y="1"/>
                  </a:moveTo>
                  <a:cubicBezTo>
                    <a:pt x="4370" y="1"/>
                    <a:pt x="4135" y="66"/>
                    <a:pt x="3915" y="142"/>
                  </a:cubicBezTo>
                  <a:cubicBezTo>
                    <a:pt x="2584" y="600"/>
                    <a:pt x="991" y="2270"/>
                    <a:pt x="991" y="2270"/>
                  </a:cubicBezTo>
                  <a:cubicBezTo>
                    <a:pt x="144" y="3344"/>
                    <a:pt x="0" y="4854"/>
                    <a:pt x="645" y="5892"/>
                  </a:cubicBezTo>
                  <a:cubicBezTo>
                    <a:pt x="767" y="6089"/>
                    <a:pt x="931" y="6280"/>
                    <a:pt x="1166" y="6335"/>
                  </a:cubicBezTo>
                  <a:cubicBezTo>
                    <a:pt x="1215" y="6346"/>
                    <a:pt x="1263" y="6351"/>
                    <a:pt x="1312" y="6351"/>
                  </a:cubicBezTo>
                  <a:cubicBezTo>
                    <a:pt x="1642" y="6351"/>
                    <a:pt x="1978" y="6112"/>
                    <a:pt x="2252" y="5875"/>
                  </a:cubicBezTo>
                  <a:cubicBezTo>
                    <a:pt x="3442" y="4843"/>
                    <a:pt x="4423" y="3575"/>
                    <a:pt x="5102" y="2192"/>
                  </a:cubicBezTo>
                  <a:cubicBezTo>
                    <a:pt x="5292" y="1805"/>
                    <a:pt x="5462" y="1397"/>
                    <a:pt x="5464" y="988"/>
                  </a:cubicBezTo>
                  <a:cubicBezTo>
                    <a:pt x="5466" y="580"/>
                    <a:pt x="5264" y="170"/>
                    <a:pt x="4882" y="45"/>
                  </a:cubicBezTo>
                  <a:cubicBezTo>
                    <a:pt x="4789" y="14"/>
                    <a:pt x="4692" y="1"/>
                    <a:pt x="459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56"/>
            <p:cNvSpPr/>
            <p:nvPr/>
          </p:nvSpPr>
          <p:spPr>
            <a:xfrm>
              <a:off x="6361100" y="884250"/>
              <a:ext cx="590050" cy="525475"/>
            </a:xfrm>
            <a:custGeom>
              <a:rect b="b" l="l" r="r" t="t"/>
              <a:pathLst>
                <a:path extrusionOk="0" h="21019" w="23602">
                  <a:moveTo>
                    <a:pt x="11657" y="1"/>
                  </a:moveTo>
                  <a:cubicBezTo>
                    <a:pt x="11415" y="1"/>
                    <a:pt x="11174" y="9"/>
                    <a:pt x="10934" y="25"/>
                  </a:cubicBezTo>
                  <a:cubicBezTo>
                    <a:pt x="5635" y="378"/>
                    <a:pt x="631" y="5046"/>
                    <a:pt x="0" y="11120"/>
                  </a:cubicBezTo>
                  <a:cubicBezTo>
                    <a:pt x="907" y="10579"/>
                    <a:pt x="1363" y="10293"/>
                    <a:pt x="1560" y="10293"/>
                  </a:cubicBezTo>
                  <a:cubicBezTo>
                    <a:pt x="1773" y="10293"/>
                    <a:pt x="1682" y="10629"/>
                    <a:pt x="1533" y="11342"/>
                  </a:cubicBezTo>
                  <a:cubicBezTo>
                    <a:pt x="1713" y="11493"/>
                    <a:pt x="1953" y="11557"/>
                    <a:pt x="2236" y="11557"/>
                  </a:cubicBezTo>
                  <a:cubicBezTo>
                    <a:pt x="3810" y="11557"/>
                    <a:pt x="6723" y="9567"/>
                    <a:pt x="8284" y="9339"/>
                  </a:cubicBezTo>
                  <a:lnTo>
                    <a:pt x="8284" y="9339"/>
                  </a:lnTo>
                  <a:cubicBezTo>
                    <a:pt x="7755" y="10032"/>
                    <a:pt x="7276" y="11153"/>
                    <a:pt x="7996" y="11646"/>
                  </a:cubicBezTo>
                  <a:cubicBezTo>
                    <a:pt x="8150" y="11750"/>
                    <a:pt x="8314" y="11794"/>
                    <a:pt x="8483" y="11794"/>
                  </a:cubicBezTo>
                  <a:cubicBezTo>
                    <a:pt x="8991" y="11794"/>
                    <a:pt x="9543" y="11400"/>
                    <a:pt x="9984" y="11060"/>
                  </a:cubicBezTo>
                  <a:cubicBezTo>
                    <a:pt x="10325" y="10799"/>
                    <a:pt x="10808" y="10593"/>
                    <a:pt x="11219" y="10593"/>
                  </a:cubicBezTo>
                  <a:cubicBezTo>
                    <a:pt x="11519" y="10593"/>
                    <a:pt x="11782" y="10703"/>
                    <a:pt x="11922" y="10984"/>
                  </a:cubicBezTo>
                  <a:cubicBezTo>
                    <a:pt x="12407" y="11954"/>
                    <a:pt x="10483" y="13222"/>
                    <a:pt x="11314" y="13918"/>
                  </a:cubicBezTo>
                  <a:cubicBezTo>
                    <a:pt x="11458" y="14039"/>
                    <a:pt x="11642" y="14080"/>
                    <a:pt x="11832" y="14080"/>
                  </a:cubicBezTo>
                  <a:cubicBezTo>
                    <a:pt x="11956" y="14080"/>
                    <a:pt x="12083" y="14062"/>
                    <a:pt x="12203" y="14039"/>
                  </a:cubicBezTo>
                  <a:cubicBezTo>
                    <a:pt x="13180" y="13848"/>
                    <a:pt x="14102" y="13367"/>
                    <a:pt x="15097" y="13353"/>
                  </a:cubicBezTo>
                  <a:cubicBezTo>
                    <a:pt x="15106" y="13353"/>
                    <a:pt x="15114" y="13353"/>
                    <a:pt x="15122" y="13353"/>
                  </a:cubicBezTo>
                  <a:cubicBezTo>
                    <a:pt x="16110" y="13353"/>
                    <a:pt x="17218" y="14092"/>
                    <a:pt x="17079" y="15069"/>
                  </a:cubicBezTo>
                  <a:cubicBezTo>
                    <a:pt x="16997" y="15640"/>
                    <a:pt x="16523" y="16073"/>
                    <a:pt x="16338" y="16620"/>
                  </a:cubicBezTo>
                  <a:cubicBezTo>
                    <a:pt x="15856" y="18041"/>
                    <a:pt x="17414" y="19761"/>
                    <a:pt x="16542" y="20983"/>
                  </a:cubicBezTo>
                  <a:cubicBezTo>
                    <a:pt x="16614" y="21007"/>
                    <a:pt x="16683" y="21018"/>
                    <a:pt x="16748" y="21018"/>
                  </a:cubicBezTo>
                  <a:cubicBezTo>
                    <a:pt x="17356" y="21018"/>
                    <a:pt x="17666" y="20051"/>
                    <a:pt x="17976" y="19410"/>
                  </a:cubicBezTo>
                  <a:cubicBezTo>
                    <a:pt x="18461" y="18405"/>
                    <a:pt x="19585" y="17916"/>
                    <a:pt x="20441" y="17202"/>
                  </a:cubicBezTo>
                  <a:cubicBezTo>
                    <a:pt x="22356" y="15607"/>
                    <a:pt x="22896" y="12915"/>
                    <a:pt x="23101" y="10431"/>
                  </a:cubicBezTo>
                  <a:cubicBezTo>
                    <a:pt x="23601" y="4411"/>
                    <a:pt x="17359" y="1"/>
                    <a:pt x="1165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03" name="Google Shape;3303;p56"/>
          <p:cNvGrpSpPr/>
          <p:nvPr/>
        </p:nvGrpSpPr>
        <p:grpSpPr>
          <a:xfrm>
            <a:off x="4322105" y="2667666"/>
            <a:ext cx="1321894" cy="2142784"/>
            <a:chOff x="992325" y="1176900"/>
            <a:chExt cx="2652275" cy="4299325"/>
          </a:xfrm>
        </p:grpSpPr>
        <p:sp>
          <p:nvSpPr>
            <p:cNvPr id="3304" name="Google Shape;3304;p56"/>
            <p:cNvSpPr/>
            <p:nvPr/>
          </p:nvSpPr>
          <p:spPr>
            <a:xfrm>
              <a:off x="2215425" y="3060375"/>
              <a:ext cx="1052225" cy="2024075"/>
            </a:xfrm>
            <a:custGeom>
              <a:rect b="b" l="l" r="r" t="t"/>
              <a:pathLst>
                <a:path extrusionOk="0" h="80963" w="42089">
                  <a:moveTo>
                    <a:pt x="30785" y="0"/>
                  </a:moveTo>
                  <a:cubicBezTo>
                    <a:pt x="28239" y="0"/>
                    <a:pt x="25635" y="577"/>
                    <a:pt x="23435" y="1584"/>
                  </a:cubicBezTo>
                  <a:cubicBezTo>
                    <a:pt x="19306" y="3474"/>
                    <a:pt x="15504" y="7428"/>
                    <a:pt x="12621" y="10842"/>
                  </a:cubicBezTo>
                  <a:cubicBezTo>
                    <a:pt x="9584" y="14440"/>
                    <a:pt x="7091" y="18493"/>
                    <a:pt x="5205" y="22805"/>
                  </a:cubicBezTo>
                  <a:cubicBezTo>
                    <a:pt x="1125" y="32132"/>
                    <a:pt x="1" y="42310"/>
                    <a:pt x="700" y="52393"/>
                  </a:cubicBezTo>
                  <a:cubicBezTo>
                    <a:pt x="1245" y="60269"/>
                    <a:pt x="4936" y="72735"/>
                    <a:pt x="9416" y="80963"/>
                  </a:cubicBezTo>
                  <a:cubicBezTo>
                    <a:pt x="9403" y="73952"/>
                    <a:pt x="11684" y="67190"/>
                    <a:pt x="14876" y="61018"/>
                  </a:cubicBezTo>
                  <a:cubicBezTo>
                    <a:pt x="22944" y="45417"/>
                    <a:pt x="37052" y="33430"/>
                    <a:pt x="41172" y="15778"/>
                  </a:cubicBezTo>
                  <a:cubicBezTo>
                    <a:pt x="41744" y="13328"/>
                    <a:pt x="42088" y="10784"/>
                    <a:pt x="41721" y="8296"/>
                  </a:cubicBezTo>
                  <a:cubicBezTo>
                    <a:pt x="41693" y="8118"/>
                    <a:pt x="41664" y="7941"/>
                    <a:pt x="41630" y="7764"/>
                  </a:cubicBezTo>
                  <a:cubicBezTo>
                    <a:pt x="40561" y="2221"/>
                    <a:pt x="35784" y="0"/>
                    <a:pt x="3078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56"/>
            <p:cNvSpPr/>
            <p:nvPr/>
          </p:nvSpPr>
          <p:spPr>
            <a:xfrm>
              <a:off x="2259850" y="3060025"/>
              <a:ext cx="786900" cy="2026525"/>
            </a:xfrm>
            <a:custGeom>
              <a:rect b="b" l="l" r="r" t="t"/>
              <a:pathLst>
                <a:path extrusionOk="0" h="81061" w="31476">
                  <a:moveTo>
                    <a:pt x="31033" y="0"/>
                  </a:moveTo>
                  <a:cubicBezTo>
                    <a:pt x="18857" y="15751"/>
                    <a:pt x="0" y="57472"/>
                    <a:pt x="7371" y="81060"/>
                  </a:cubicBezTo>
                  <a:lnTo>
                    <a:pt x="7906" y="80894"/>
                  </a:lnTo>
                  <a:cubicBezTo>
                    <a:pt x="593" y="57489"/>
                    <a:pt x="19362" y="16013"/>
                    <a:pt x="31475" y="343"/>
                  </a:cubicBezTo>
                  <a:lnTo>
                    <a:pt x="31033" y="0"/>
                  </a:lnTo>
                  <a:close/>
                </a:path>
              </a:pathLst>
            </a:custGeom>
            <a:solidFill>
              <a:srgbClr val="241E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56"/>
            <p:cNvSpPr/>
            <p:nvPr/>
          </p:nvSpPr>
          <p:spPr>
            <a:xfrm>
              <a:off x="2457025" y="3395925"/>
              <a:ext cx="187875" cy="407800"/>
            </a:xfrm>
            <a:custGeom>
              <a:rect b="b" l="l" r="r" t="t"/>
              <a:pathLst>
                <a:path extrusionOk="0" h="16312" w="7515">
                  <a:moveTo>
                    <a:pt x="510" y="0"/>
                  </a:moveTo>
                  <a:lnTo>
                    <a:pt x="0" y="233"/>
                  </a:lnTo>
                  <a:cubicBezTo>
                    <a:pt x="1139" y="2727"/>
                    <a:pt x="2341" y="5547"/>
                    <a:pt x="3502" y="8272"/>
                  </a:cubicBezTo>
                  <a:cubicBezTo>
                    <a:pt x="4663" y="10998"/>
                    <a:pt x="5865" y="13816"/>
                    <a:pt x="7003" y="16311"/>
                  </a:cubicBezTo>
                  <a:lnTo>
                    <a:pt x="7514" y="16080"/>
                  </a:lnTo>
                  <a:cubicBezTo>
                    <a:pt x="6378" y="13589"/>
                    <a:pt x="5177" y="10774"/>
                    <a:pt x="4018" y="8052"/>
                  </a:cubicBezTo>
                  <a:cubicBezTo>
                    <a:pt x="2854" y="5323"/>
                    <a:pt x="1652" y="2501"/>
                    <a:pt x="510" y="0"/>
                  </a:cubicBezTo>
                  <a:close/>
                </a:path>
              </a:pathLst>
            </a:custGeom>
            <a:solidFill>
              <a:srgbClr val="241E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56"/>
            <p:cNvSpPr/>
            <p:nvPr/>
          </p:nvSpPr>
          <p:spPr>
            <a:xfrm>
              <a:off x="2334725" y="3642100"/>
              <a:ext cx="203775" cy="463825"/>
            </a:xfrm>
            <a:custGeom>
              <a:rect b="b" l="l" r="r" t="t"/>
              <a:pathLst>
                <a:path extrusionOk="0" h="18553" w="8151">
                  <a:moveTo>
                    <a:pt x="518" y="1"/>
                  </a:moveTo>
                  <a:lnTo>
                    <a:pt x="1" y="216"/>
                  </a:lnTo>
                  <a:lnTo>
                    <a:pt x="7634" y="18552"/>
                  </a:lnTo>
                  <a:lnTo>
                    <a:pt x="8151" y="18337"/>
                  </a:lnTo>
                  <a:lnTo>
                    <a:pt x="518" y="1"/>
                  </a:lnTo>
                  <a:close/>
                </a:path>
              </a:pathLst>
            </a:custGeom>
            <a:solidFill>
              <a:srgbClr val="241E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56"/>
            <p:cNvSpPr/>
            <p:nvPr/>
          </p:nvSpPr>
          <p:spPr>
            <a:xfrm>
              <a:off x="2204000" y="4137475"/>
              <a:ext cx="234525" cy="385050"/>
            </a:xfrm>
            <a:custGeom>
              <a:rect b="b" l="l" r="r" t="t"/>
              <a:pathLst>
                <a:path extrusionOk="0" h="15402" w="9381">
                  <a:moveTo>
                    <a:pt x="483" y="0"/>
                  </a:moveTo>
                  <a:lnTo>
                    <a:pt x="0" y="284"/>
                  </a:lnTo>
                  <a:lnTo>
                    <a:pt x="8898" y="15401"/>
                  </a:lnTo>
                  <a:lnTo>
                    <a:pt x="9380" y="15117"/>
                  </a:lnTo>
                  <a:lnTo>
                    <a:pt x="483" y="0"/>
                  </a:lnTo>
                  <a:close/>
                </a:path>
              </a:pathLst>
            </a:custGeom>
            <a:solidFill>
              <a:srgbClr val="241E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56"/>
            <p:cNvSpPr/>
            <p:nvPr/>
          </p:nvSpPr>
          <p:spPr>
            <a:xfrm>
              <a:off x="2220400" y="4342850"/>
              <a:ext cx="197175" cy="322475"/>
            </a:xfrm>
            <a:custGeom>
              <a:rect b="b" l="l" r="r" t="t"/>
              <a:pathLst>
                <a:path extrusionOk="0" h="12899" w="7887">
                  <a:moveTo>
                    <a:pt x="483" y="0"/>
                  </a:moveTo>
                  <a:lnTo>
                    <a:pt x="1" y="284"/>
                  </a:lnTo>
                  <a:cubicBezTo>
                    <a:pt x="1" y="284"/>
                    <a:pt x="1844" y="3404"/>
                    <a:pt x="3692" y="6521"/>
                  </a:cubicBezTo>
                  <a:cubicBezTo>
                    <a:pt x="4614" y="8079"/>
                    <a:pt x="5539" y="9638"/>
                    <a:pt x="6234" y="10806"/>
                  </a:cubicBezTo>
                  <a:cubicBezTo>
                    <a:pt x="6896" y="11919"/>
                    <a:pt x="7219" y="12463"/>
                    <a:pt x="7410" y="12712"/>
                  </a:cubicBezTo>
                  <a:lnTo>
                    <a:pt x="7387" y="12723"/>
                  </a:lnTo>
                  <a:lnTo>
                    <a:pt x="7387" y="12723"/>
                  </a:lnTo>
                  <a:lnTo>
                    <a:pt x="7411" y="12712"/>
                  </a:lnTo>
                  <a:cubicBezTo>
                    <a:pt x="7518" y="12853"/>
                    <a:pt x="7585" y="12898"/>
                    <a:pt x="7645" y="12898"/>
                  </a:cubicBezTo>
                  <a:cubicBezTo>
                    <a:pt x="7686" y="12898"/>
                    <a:pt x="7725" y="12877"/>
                    <a:pt x="7773" y="12851"/>
                  </a:cubicBezTo>
                  <a:lnTo>
                    <a:pt x="7887" y="12474"/>
                  </a:lnTo>
                  <a:lnTo>
                    <a:pt x="7636" y="12599"/>
                  </a:lnTo>
                  <a:lnTo>
                    <a:pt x="7635" y="12597"/>
                  </a:lnTo>
                  <a:lnTo>
                    <a:pt x="7866" y="12441"/>
                  </a:lnTo>
                  <a:cubicBezTo>
                    <a:pt x="7694" y="12186"/>
                    <a:pt x="2961" y="4191"/>
                    <a:pt x="483" y="0"/>
                  </a:cubicBezTo>
                  <a:close/>
                </a:path>
              </a:pathLst>
            </a:custGeom>
            <a:solidFill>
              <a:srgbClr val="241E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56"/>
            <p:cNvSpPr/>
            <p:nvPr/>
          </p:nvSpPr>
          <p:spPr>
            <a:xfrm>
              <a:off x="2422025" y="4446625"/>
              <a:ext cx="239225" cy="114900"/>
            </a:xfrm>
            <a:custGeom>
              <a:rect b="b" l="l" r="r" t="t"/>
              <a:pathLst>
                <a:path extrusionOk="0" h="4596" w="9569">
                  <a:moveTo>
                    <a:pt x="9338" y="0"/>
                  </a:moveTo>
                  <a:cubicBezTo>
                    <a:pt x="5809" y="1585"/>
                    <a:pt x="3334" y="2657"/>
                    <a:pt x="1" y="4081"/>
                  </a:cubicBezTo>
                  <a:lnTo>
                    <a:pt x="220" y="4596"/>
                  </a:lnTo>
                  <a:cubicBezTo>
                    <a:pt x="3557" y="3171"/>
                    <a:pt x="6034" y="2098"/>
                    <a:pt x="9568" y="511"/>
                  </a:cubicBezTo>
                  <a:lnTo>
                    <a:pt x="9338" y="0"/>
                  </a:lnTo>
                  <a:close/>
                </a:path>
              </a:pathLst>
            </a:custGeom>
            <a:solidFill>
              <a:srgbClr val="241E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56"/>
            <p:cNvSpPr/>
            <p:nvPr/>
          </p:nvSpPr>
          <p:spPr>
            <a:xfrm>
              <a:off x="2450000" y="4209525"/>
              <a:ext cx="378700" cy="196700"/>
            </a:xfrm>
            <a:custGeom>
              <a:rect b="b" l="l" r="r" t="t"/>
              <a:pathLst>
                <a:path extrusionOk="0" h="7868" w="15148">
                  <a:moveTo>
                    <a:pt x="14901" y="0"/>
                  </a:moveTo>
                  <a:cubicBezTo>
                    <a:pt x="12221" y="1311"/>
                    <a:pt x="9841" y="2494"/>
                    <a:pt x="7461" y="3677"/>
                  </a:cubicBezTo>
                  <a:cubicBezTo>
                    <a:pt x="5074" y="4863"/>
                    <a:pt x="2688" y="6049"/>
                    <a:pt x="0" y="7364"/>
                  </a:cubicBezTo>
                  <a:lnTo>
                    <a:pt x="246" y="7868"/>
                  </a:lnTo>
                  <a:cubicBezTo>
                    <a:pt x="2934" y="6552"/>
                    <a:pt x="5322" y="5366"/>
                    <a:pt x="7710" y="4179"/>
                  </a:cubicBezTo>
                  <a:cubicBezTo>
                    <a:pt x="10089" y="2996"/>
                    <a:pt x="12469" y="1814"/>
                    <a:pt x="15148" y="504"/>
                  </a:cubicBezTo>
                  <a:lnTo>
                    <a:pt x="14901" y="0"/>
                  </a:lnTo>
                  <a:close/>
                </a:path>
              </a:pathLst>
            </a:custGeom>
            <a:solidFill>
              <a:srgbClr val="241E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56"/>
            <p:cNvSpPr/>
            <p:nvPr/>
          </p:nvSpPr>
          <p:spPr>
            <a:xfrm>
              <a:off x="2525950" y="3871825"/>
              <a:ext cx="541975" cy="229225"/>
            </a:xfrm>
            <a:custGeom>
              <a:rect b="b" l="l" r="r" t="t"/>
              <a:pathLst>
                <a:path extrusionOk="0" h="9169" w="21679">
                  <a:moveTo>
                    <a:pt x="21459" y="1"/>
                  </a:moveTo>
                  <a:cubicBezTo>
                    <a:pt x="14487" y="2982"/>
                    <a:pt x="145" y="8591"/>
                    <a:pt x="0" y="8647"/>
                  </a:cubicBezTo>
                  <a:lnTo>
                    <a:pt x="204" y="9169"/>
                  </a:lnTo>
                  <a:cubicBezTo>
                    <a:pt x="348" y="9112"/>
                    <a:pt x="14700" y="3500"/>
                    <a:pt x="21679" y="515"/>
                  </a:cubicBezTo>
                  <a:lnTo>
                    <a:pt x="21459" y="1"/>
                  </a:lnTo>
                  <a:close/>
                </a:path>
              </a:pathLst>
            </a:custGeom>
            <a:solidFill>
              <a:srgbClr val="241E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56"/>
            <p:cNvSpPr/>
            <p:nvPr/>
          </p:nvSpPr>
          <p:spPr>
            <a:xfrm>
              <a:off x="2631825" y="3564025"/>
              <a:ext cx="595300" cy="247250"/>
            </a:xfrm>
            <a:custGeom>
              <a:rect b="b" l="l" r="r" t="t"/>
              <a:pathLst>
                <a:path extrusionOk="0" h="9890" w="23812">
                  <a:moveTo>
                    <a:pt x="23593" y="0"/>
                  </a:moveTo>
                  <a:cubicBezTo>
                    <a:pt x="15836" y="3294"/>
                    <a:pt x="7898" y="6445"/>
                    <a:pt x="1" y="9365"/>
                  </a:cubicBezTo>
                  <a:lnTo>
                    <a:pt x="196" y="9890"/>
                  </a:lnTo>
                  <a:cubicBezTo>
                    <a:pt x="8101" y="6967"/>
                    <a:pt x="16046" y="3813"/>
                    <a:pt x="23812" y="516"/>
                  </a:cubicBezTo>
                  <a:lnTo>
                    <a:pt x="23593" y="0"/>
                  </a:lnTo>
                  <a:close/>
                </a:path>
              </a:pathLst>
            </a:custGeom>
            <a:solidFill>
              <a:srgbClr val="241E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56"/>
            <p:cNvSpPr/>
            <p:nvPr/>
          </p:nvSpPr>
          <p:spPr>
            <a:xfrm>
              <a:off x="2755550" y="3327550"/>
              <a:ext cx="511550" cy="214325"/>
            </a:xfrm>
            <a:custGeom>
              <a:rect b="b" l="l" r="r" t="t"/>
              <a:pathLst>
                <a:path extrusionOk="0" h="8573" w="20462">
                  <a:moveTo>
                    <a:pt x="20255" y="1"/>
                  </a:moveTo>
                  <a:lnTo>
                    <a:pt x="0" y="8052"/>
                  </a:lnTo>
                  <a:lnTo>
                    <a:pt x="208" y="8573"/>
                  </a:lnTo>
                  <a:lnTo>
                    <a:pt x="20461" y="521"/>
                  </a:lnTo>
                  <a:lnTo>
                    <a:pt x="20255" y="1"/>
                  </a:lnTo>
                  <a:close/>
                </a:path>
              </a:pathLst>
            </a:custGeom>
            <a:solidFill>
              <a:srgbClr val="241E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56"/>
            <p:cNvSpPr/>
            <p:nvPr/>
          </p:nvSpPr>
          <p:spPr>
            <a:xfrm>
              <a:off x="2805250" y="3256075"/>
              <a:ext cx="459550" cy="192325"/>
            </a:xfrm>
            <a:custGeom>
              <a:rect b="b" l="l" r="r" t="t"/>
              <a:pathLst>
                <a:path extrusionOk="0" h="7693" w="18382">
                  <a:moveTo>
                    <a:pt x="18176" y="0"/>
                  </a:moveTo>
                  <a:lnTo>
                    <a:pt x="0" y="7172"/>
                  </a:lnTo>
                  <a:lnTo>
                    <a:pt x="206" y="7692"/>
                  </a:lnTo>
                  <a:lnTo>
                    <a:pt x="18382" y="522"/>
                  </a:lnTo>
                  <a:lnTo>
                    <a:pt x="18176" y="0"/>
                  </a:lnTo>
                  <a:close/>
                </a:path>
              </a:pathLst>
            </a:custGeom>
            <a:solidFill>
              <a:srgbClr val="241E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56"/>
            <p:cNvSpPr/>
            <p:nvPr/>
          </p:nvSpPr>
          <p:spPr>
            <a:xfrm>
              <a:off x="2761825" y="3128875"/>
              <a:ext cx="66050" cy="285650"/>
            </a:xfrm>
            <a:custGeom>
              <a:rect b="b" l="l" r="r" t="t"/>
              <a:pathLst>
                <a:path extrusionOk="0" h="11426" w="2642">
                  <a:moveTo>
                    <a:pt x="551" y="0"/>
                  </a:moveTo>
                  <a:lnTo>
                    <a:pt x="1" y="102"/>
                  </a:lnTo>
                  <a:lnTo>
                    <a:pt x="2091" y="11426"/>
                  </a:lnTo>
                  <a:lnTo>
                    <a:pt x="2642" y="11325"/>
                  </a:lnTo>
                  <a:lnTo>
                    <a:pt x="551" y="0"/>
                  </a:lnTo>
                  <a:close/>
                </a:path>
              </a:pathLst>
            </a:custGeom>
            <a:solidFill>
              <a:srgbClr val="241E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56"/>
            <p:cNvSpPr/>
            <p:nvPr/>
          </p:nvSpPr>
          <p:spPr>
            <a:xfrm>
              <a:off x="1579275" y="3096850"/>
              <a:ext cx="1263850" cy="1621975"/>
            </a:xfrm>
            <a:custGeom>
              <a:rect b="b" l="l" r="r" t="t"/>
              <a:pathLst>
                <a:path extrusionOk="0" h="64879" w="50554">
                  <a:moveTo>
                    <a:pt x="1526" y="0"/>
                  </a:moveTo>
                  <a:lnTo>
                    <a:pt x="1526" y="0"/>
                  </a:lnTo>
                  <a:cubicBezTo>
                    <a:pt x="0" y="16816"/>
                    <a:pt x="1696" y="61311"/>
                    <a:pt x="1696" y="61311"/>
                  </a:cubicBezTo>
                  <a:lnTo>
                    <a:pt x="12346" y="64879"/>
                  </a:lnTo>
                  <a:lnTo>
                    <a:pt x="21131" y="19730"/>
                  </a:lnTo>
                  <a:lnTo>
                    <a:pt x="39532" y="54661"/>
                  </a:lnTo>
                  <a:lnTo>
                    <a:pt x="50554" y="46967"/>
                  </a:lnTo>
                  <a:cubicBezTo>
                    <a:pt x="47265" y="32899"/>
                    <a:pt x="43976" y="18831"/>
                    <a:pt x="40688" y="4765"/>
                  </a:cubicBezTo>
                  <a:lnTo>
                    <a:pt x="152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56"/>
            <p:cNvSpPr/>
            <p:nvPr/>
          </p:nvSpPr>
          <p:spPr>
            <a:xfrm>
              <a:off x="1958850" y="1486450"/>
              <a:ext cx="323850" cy="402150"/>
            </a:xfrm>
            <a:custGeom>
              <a:rect b="b" l="l" r="r" t="t"/>
              <a:pathLst>
                <a:path extrusionOk="0" h="16086" w="12954">
                  <a:moveTo>
                    <a:pt x="9633" y="0"/>
                  </a:moveTo>
                  <a:lnTo>
                    <a:pt x="3170" y="1878"/>
                  </a:lnTo>
                  <a:cubicBezTo>
                    <a:pt x="2114" y="6009"/>
                    <a:pt x="1057" y="10139"/>
                    <a:pt x="0" y="14270"/>
                  </a:cubicBezTo>
                  <a:lnTo>
                    <a:pt x="7556" y="16086"/>
                  </a:lnTo>
                  <a:lnTo>
                    <a:pt x="12953" y="13544"/>
                  </a:lnTo>
                  <a:cubicBezTo>
                    <a:pt x="12128" y="8965"/>
                    <a:pt x="11020" y="4442"/>
                    <a:pt x="963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56"/>
            <p:cNvSpPr/>
            <p:nvPr/>
          </p:nvSpPr>
          <p:spPr>
            <a:xfrm>
              <a:off x="2232850" y="1559900"/>
              <a:ext cx="328575" cy="429200"/>
            </a:xfrm>
            <a:custGeom>
              <a:rect b="b" l="l" r="r" t="t"/>
              <a:pathLst>
                <a:path extrusionOk="0" h="17168" w="13143">
                  <a:moveTo>
                    <a:pt x="859" y="0"/>
                  </a:moveTo>
                  <a:lnTo>
                    <a:pt x="1" y="263"/>
                  </a:lnTo>
                  <a:cubicBezTo>
                    <a:pt x="1611" y="3291"/>
                    <a:pt x="3220" y="6319"/>
                    <a:pt x="4830" y="9347"/>
                  </a:cubicBezTo>
                  <a:cubicBezTo>
                    <a:pt x="6148" y="11828"/>
                    <a:pt x="7487" y="14338"/>
                    <a:pt x="9383" y="16410"/>
                  </a:cubicBezTo>
                  <a:cubicBezTo>
                    <a:pt x="9725" y="16783"/>
                    <a:pt x="10151" y="17167"/>
                    <a:pt x="10646" y="17167"/>
                  </a:cubicBezTo>
                  <a:cubicBezTo>
                    <a:pt x="10675" y="17167"/>
                    <a:pt x="10705" y="17166"/>
                    <a:pt x="10735" y="17163"/>
                  </a:cubicBezTo>
                  <a:cubicBezTo>
                    <a:pt x="11364" y="17104"/>
                    <a:pt x="11749" y="16446"/>
                    <a:pt x="11944" y="15844"/>
                  </a:cubicBezTo>
                  <a:cubicBezTo>
                    <a:pt x="13143" y="12170"/>
                    <a:pt x="11255" y="8096"/>
                    <a:pt x="8474" y="5411"/>
                  </a:cubicBezTo>
                  <a:cubicBezTo>
                    <a:pt x="6247" y="3262"/>
                    <a:pt x="3866" y="725"/>
                    <a:pt x="8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56"/>
            <p:cNvSpPr/>
            <p:nvPr/>
          </p:nvSpPr>
          <p:spPr>
            <a:xfrm>
              <a:off x="1975025" y="1215100"/>
              <a:ext cx="282075" cy="409075"/>
            </a:xfrm>
            <a:custGeom>
              <a:rect b="b" l="l" r="r" t="t"/>
              <a:pathLst>
                <a:path extrusionOk="0" h="16363" w="11283">
                  <a:moveTo>
                    <a:pt x="4294" y="1"/>
                  </a:moveTo>
                  <a:cubicBezTo>
                    <a:pt x="2648" y="1"/>
                    <a:pt x="1031" y="785"/>
                    <a:pt x="417" y="2441"/>
                  </a:cubicBezTo>
                  <a:cubicBezTo>
                    <a:pt x="1" y="3563"/>
                    <a:pt x="176" y="4893"/>
                    <a:pt x="226" y="6057"/>
                  </a:cubicBezTo>
                  <a:cubicBezTo>
                    <a:pt x="318" y="8150"/>
                    <a:pt x="296" y="10241"/>
                    <a:pt x="321" y="12336"/>
                  </a:cubicBezTo>
                  <a:cubicBezTo>
                    <a:pt x="334" y="13453"/>
                    <a:pt x="412" y="14674"/>
                    <a:pt x="1165" y="15499"/>
                  </a:cubicBezTo>
                  <a:cubicBezTo>
                    <a:pt x="1706" y="16093"/>
                    <a:pt x="2516" y="16362"/>
                    <a:pt x="3329" y="16362"/>
                  </a:cubicBezTo>
                  <a:cubicBezTo>
                    <a:pt x="3595" y="16362"/>
                    <a:pt x="3861" y="16333"/>
                    <a:pt x="4117" y="16278"/>
                  </a:cubicBezTo>
                  <a:cubicBezTo>
                    <a:pt x="5159" y="16051"/>
                    <a:pt x="6077" y="15448"/>
                    <a:pt x="6922" y="14797"/>
                  </a:cubicBezTo>
                  <a:cubicBezTo>
                    <a:pt x="10511" y="12033"/>
                    <a:pt x="11282" y="8537"/>
                    <a:pt x="9618" y="4351"/>
                  </a:cubicBezTo>
                  <a:cubicBezTo>
                    <a:pt x="9118" y="3096"/>
                    <a:pt x="8403" y="1895"/>
                    <a:pt x="7358" y="1040"/>
                  </a:cubicBezTo>
                  <a:cubicBezTo>
                    <a:pt x="6522" y="356"/>
                    <a:pt x="5401" y="1"/>
                    <a:pt x="429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56"/>
            <p:cNvSpPr/>
            <p:nvPr/>
          </p:nvSpPr>
          <p:spPr>
            <a:xfrm>
              <a:off x="1948575" y="1176900"/>
              <a:ext cx="340275" cy="407800"/>
            </a:xfrm>
            <a:custGeom>
              <a:rect b="b" l="l" r="r" t="t"/>
              <a:pathLst>
                <a:path extrusionOk="0" h="16312" w="13611">
                  <a:moveTo>
                    <a:pt x="4232" y="1"/>
                  </a:moveTo>
                  <a:cubicBezTo>
                    <a:pt x="2621" y="1"/>
                    <a:pt x="875" y="494"/>
                    <a:pt x="348" y="1838"/>
                  </a:cubicBezTo>
                  <a:cubicBezTo>
                    <a:pt x="1" y="2724"/>
                    <a:pt x="328" y="3716"/>
                    <a:pt x="656" y="4610"/>
                  </a:cubicBezTo>
                  <a:cubicBezTo>
                    <a:pt x="759" y="4893"/>
                    <a:pt x="874" y="5192"/>
                    <a:pt x="1113" y="5375"/>
                  </a:cubicBezTo>
                  <a:cubicBezTo>
                    <a:pt x="1337" y="5546"/>
                    <a:pt x="1631" y="5586"/>
                    <a:pt x="1910" y="5621"/>
                  </a:cubicBezTo>
                  <a:cubicBezTo>
                    <a:pt x="2394" y="5681"/>
                    <a:pt x="2895" y="5738"/>
                    <a:pt x="3387" y="5738"/>
                  </a:cubicBezTo>
                  <a:cubicBezTo>
                    <a:pt x="4022" y="5738"/>
                    <a:pt x="4642" y="5643"/>
                    <a:pt x="5192" y="5335"/>
                  </a:cubicBezTo>
                  <a:cubicBezTo>
                    <a:pt x="5952" y="4911"/>
                    <a:pt x="6644" y="4086"/>
                    <a:pt x="7451" y="4086"/>
                  </a:cubicBezTo>
                  <a:cubicBezTo>
                    <a:pt x="7554" y="4086"/>
                    <a:pt x="7660" y="4100"/>
                    <a:pt x="7767" y="4129"/>
                  </a:cubicBezTo>
                  <a:cubicBezTo>
                    <a:pt x="8596" y="4359"/>
                    <a:pt x="8854" y="5391"/>
                    <a:pt x="8949" y="6246"/>
                  </a:cubicBezTo>
                  <a:cubicBezTo>
                    <a:pt x="9015" y="6834"/>
                    <a:pt x="9109" y="7371"/>
                    <a:pt x="9100" y="7973"/>
                  </a:cubicBezTo>
                  <a:cubicBezTo>
                    <a:pt x="9090" y="8636"/>
                    <a:pt x="9037" y="9296"/>
                    <a:pt x="8940" y="9952"/>
                  </a:cubicBezTo>
                  <a:cubicBezTo>
                    <a:pt x="8909" y="10167"/>
                    <a:pt x="8873" y="10393"/>
                    <a:pt x="8947" y="10597"/>
                  </a:cubicBezTo>
                  <a:cubicBezTo>
                    <a:pt x="9009" y="10768"/>
                    <a:pt x="9177" y="10912"/>
                    <a:pt x="9351" y="10912"/>
                  </a:cubicBezTo>
                  <a:cubicBezTo>
                    <a:pt x="9385" y="10912"/>
                    <a:pt x="9420" y="10907"/>
                    <a:pt x="9454" y="10894"/>
                  </a:cubicBezTo>
                  <a:cubicBezTo>
                    <a:pt x="9720" y="10797"/>
                    <a:pt x="9735" y="10415"/>
                    <a:pt x="9937" y="10217"/>
                  </a:cubicBezTo>
                  <a:cubicBezTo>
                    <a:pt x="10025" y="10131"/>
                    <a:pt x="10149" y="10093"/>
                    <a:pt x="10278" y="10093"/>
                  </a:cubicBezTo>
                  <a:cubicBezTo>
                    <a:pt x="10455" y="10093"/>
                    <a:pt x="10639" y="10165"/>
                    <a:pt x="10747" y="10281"/>
                  </a:cubicBezTo>
                  <a:cubicBezTo>
                    <a:pt x="10935" y="10484"/>
                    <a:pt x="10925" y="10796"/>
                    <a:pt x="10903" y="11072"/>
                  </a:cubicBezTo>
                  <a:cubicBezTo>
                    <a:pt x="10856" y="11680"/>
                    <a:pt x="10870" y="12173"/>
                    <a:pt x="10670" y="12755"/>
                  </a:cubicBezTo>
                  <a:cubicBezTo>
                    <a:pt x="10440" y="13428"/>
                    <a:pt x="10157" y="13911"/>
                    <a:pt x="9827" y="14541"/>
                  </a:cubicBezTo>
                  <a:cubicBezTo>
                    <a:pt x="10239" y="14842"/>
                    <a:pt x="10601" y="15379"/>
                    <a:pt x="11005" y="15690"/>
                  </a:cubicBezTo>
                  <a:cubicBezTo>
                    <a:pt x="11410" y="16002"/>
                    <a:pt x="11874" y="16263"/>
                    <a:pt x="12383" y="16308"/>
                  </a:cubicBezTo>
                  <a:cubicBezTo>
                    <a:pt x="12407" y="16310"/>
                    <a:pt x="12431" y="16311"/>
                    <a:pt x="12455" y="16311"/>
                  </a:cubicBezTo>
                  <a:cubicBezTo>
                    <a:pt x="13260" y="16311"/>
                    <a:pt x="13344" y="15053"/>
                    <a:pt x="13350" y="14449"/>
                  </a:cubicBezTo>
                  <a:cubicBezTo>
                    <a:pt x="13375" y="12113"/>
                    <a:pt x="13610" y="9794"/>
                    <a:pt x="13363" y="7471"/>
                  </a:cubicBezTo>
                  <a:cubicBezTo>
                    <a:pt x="13244" y="6352"/>
                    <a:pt x="13057" y="5210"/>
                    <a:pt x="12488" y="4240"/>
                  </a:cubicBezTo>
                  <a:cubicBezTo>
                    <a:pt x="11288" y="2199"/>
                    <a:pt x="8512" y="1083"/>
                    <a:pt x="6377" y="326"/>
                  </a:cubicBezTo>
                  <a:cubicBezTo>
                    <a:pt x="5808" y="124"/>
                    <a:pt x="5037" y="1"/>
                    <a:pt x="423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56"/>
            <p:cNvSpPr/>
            <p:nvPr/>
          </p:nvSpPr>
          <p:spPr>
            <a:xfrm>
              <a:off x="2239225" y="1563475"/>
              <a:ext cx="42325" cy="29325"/>
            </a:xfrm>
            <a:custGeom>
              <a:rect b="b" l="l" r="r" t="t"/>
              <a:pathLst>
                <a:path extrusionOk="0" h="1173" w="1693">
                  <a:moveTo>
                    <a:pt x="1595" y="0"/>
                  </a:moveTo>
                  <a:cubicBezTo>
                    <a:pt x="1588" y="0"/>
                    <a:pt x="1582" y="1"/>
                    <a:pt x="1575" y="3"/>
                  </a:cubicBezTo>
                  <a:cubicBezTo>
                    <a:pt x="1029" y="140"/>
                    <a:pt x="459" y="597"/>
                    <a:pt x="70" y="993"/>
                  </a:cubicBezTo>
                  <a:cubicBezTo>
                    <a:pt x="1" y="1064"/>
                    <a:pt x="63" y="1172"/>
                    <a:pt x="146" y="1172"/>
                  </a:cubicBezTo>
                  <a:cubicBezTo>
                    <a:pt x="162" y="1172"/>
                    <a:pt x="180" y="1168"/>
                    <a:pt x="197" y="1158"/>
                  </a:cubicBezTo>
                  <a:cubicBezTo>
                    <a:pt x="465" y="1003"/>
                    <a:pt x="712" y="816"/>
                    <a:pt x="970" y="645"/>
                  </a:cubicBezTo>
                  <a:cubicBezTo>
                    <a:pt x="1205" y="491"/>
                    <a:pt x="1458" y="337"/>
                    <a:pt x="1647" y="127"/>
                  </a:cubicBezTo>
                  <a:cubicBezTo>
                    <a:pt x="1692" y="77"/>
                    <a:pt x="1657" y="0"/>
                    <a:pt x="1595" y="0"/>
                  </a:cubicBezTo>
                  <a:close/>
                </a:path>
              </a:pathLst>
            </a:custGeom>
            <a:solidFill>
              <a:srgbClr val="47B8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56"/>
            <p:cNvSpPr/>
            <p:nvPr/>
          </p:nvSpPr>
          <p:spPr>
            <a:xfrm>
              <a:off x="2172950" y="1424700"/>
              <a:ext cx="69150" cy="87875"/>
            </a:xfrm>
            <a:custGeom>
              <a:rect b="b" l="l" r="r" t="t"/>
              <a:pathLst>
                <a:path extrusionOk="0" h="3515" w="2766">
                  <a:moveTo>
                    <a:pt x="1634" y="1"/>
                  </a:moveTo>
                  <a:cubicBezTo>
                    <a:pt x="1611" y="1"/>
                    <a:pt x="1588" y="1"/>
                    <a:pt x="1566" y="3"/>
                  </a:cubicBezTo>
                  <a:cubicBezTo>
                    <a:pt x="1184" y="29"/>
                    <a:pt x="825" y="280"/>
                    <a:pt x="669" y="630"/>
                  </a:cubicBezTo>
                  <a:lnTo>
                    <a:pt x="1" y="2988"/>
                  </a:lnTo>
                  <a:cubicBezTo>
                    <a:pt x="328" y="3361"/>
                    <a:pt x="670" y="3515"/>
                    <a:pt x="997" y="3515"/>
                  </a:cubicBezTo>
                  <a:cubicBezTo>
                    <a:pt x="1794" y="3515"/>
                    <a:pt x="2499" y="2601"/>
                    <a:pt x="2676" y="1722"/>
                  </a:cubicBezTo>
                  <a:cubicBezTo>
                    <a:pt x="2759" y="1310"/>
                    <a:pt x="2765" y="855"/>
                    <a:pt x="2542" y="499"/>
                  </a:cubicBezTo>
                  <a:cubicBezTo>
                    <a:pt x="2350" y="194"/>
                    <a:pt x="1994" y="1"/>
                    <a:pt x="163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56"/>
            <p:cNvSpPr/>
            <p:nvPr/>
          </p:nvSpPr>
          <p:spPr>
            <a:xfrm>
              <a:off x="2390525" y="1886200"/>
              <a:ext cx="690125" cy="751275"/>
            </a:xfrm>
            <a:custGeom>
              <a:rect b="b" l="l" r="r" t="t"/>
              <a:pathLst>
                <a:path extrusionOk="0" h="30051" w="27605">
                  <a:moveTo>
                    <a:pt x="24740" y="0"/>
                  </a:moveTo>
                  <a:lnTo>
                    <a:pt x="22359" y="770"/>
                  </a:lnTo>
                  <a:cubicBezTo>
                    <a:pt x="22362" y="3370"/>
                    <a:pt x="21441" y="17819"/>
                    <a:pt x="19944" y="17819"/>
                  </a:cubicBezTo>
                  <a:cubicBezTo>
                    <a:pt x="18448" y="17819"/>
                    <a:pt x="16243" y="12739"/>
                    <a:pt x="16243" y="12739"/>
                  </a:cubicBezTo>
                  <a:lnTo>
                    <a:pt x="0" y="11758"/>
                  </a:lnTo>
                  <a:lnTo>
                    <a:pt x="0" y="11758"/>
                  </a:lnTo>
                  <a:cubicBezTo>
                    <a:pt x="887" y="14554"/>
                    <a:pt x="2358" y="17126"/>
                    <a:pt x="3942" y="19595"/>
                  </a:cubicBezTo>
                  <a:cubicBezTo>
                    <a:pt x="6251" y="23194"/>
                    <a:pt x="8957" y="26743"/>
                    <a:pt x="12754" y="28710"/>
                  </a:cubicBezTo>
                  <a:cubicBezTo>
                    <a:pt x="14424" y="29575"/>
                    <a:pt x="16354" y="30050"/>
                    <a:pt x="18244" y="30050"/>
                  </a:cubicBezTo>
                  <a:cubicBezTo>
                    <a:pt x="20653" y="30050"/>
                    <a:pt x="22999" y="29280"/>
                    <a:pt x="24670" y="27563"/>
                  </a:cubicBezTo>
                  <a:cubicBezTo>
                    <a:pt x="27251" y="24909"/>
                    <a:pt x="27604" y="20850"/>
                    <a:pt x="27590" y="17147"/>
                  </a:cubicBezTo>
                  <a:cubicBezTo>
                    <a:pt x="27566" y="11396"/>
                    <a:pt x="25823" y="5649"/>
                    <a:pt x="2474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56"/>
            <p:cNvSpPr/>
            <p:nvPr/>
          </p:nvSpPr>
          <p:spPr>
            <a:xfrm>
              <a:off x="2265225" y="1736425"/>
              <a:ext cx="570425" cy="659250"/>
            </a:xfrm>
            <a:custGeom>
              <a:rect b="b" l="l" r="r" t="t"/>
              <a:pathLst>
                <a:path extrusionOk="0" h="26370" w="22817">
                  <a:moveTo>
                    <a:pt x="1" y="0"/>
                  </a:moveTo>
                  <a:lnTo>
                    <a:pt x="5741" y="16132"/>
                  </a:lnTo>
                  <a:lnTo>
                    <a:pt x="10939" y="26369"/>
                  </a:lnTo>
                  <a:lnTo>
                    <a:pt x="22817" y="20372"/>
                  </a:lnTo>
                  <a:cubicBezTo>
                    <a:pt x="22817" y="20372"/>
                    <a:pt x="19146" y="11625"/>
                    <a:pt x="16635" y="7391"/>
                  </a:cubicBezTo>
                  <a:cubicBezTo>
                    <a:pt x="12915" y="1116"/>
                    <a:pt x="2346" y="118"/>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56"/>
            <p:cNvSpPr/>
            <p:nvPr/>
          </p:nvSpPr>
          <p:spPr>
            <a:xfrm>
              <a:off x="1563625" y="1736425"/>
              <a:ext cx="1084300" cy="1656750"/>
            </a:xfrm>
            <a:custGeom>
              <a:rect b="b" l="l" r="r" t="t"/>
              <a:pathLst>
                <a:path extrusionOk="0" h="66270" w="43372">
                  <a:moveTo>
                    <a:pt x="16901" y="0"/>
                  </a:moveTo>
                  <a:cubicBezTo>
                    <a:pt x="16901" y="0"/>
                    <a:pt x="16901" y="0"/>
                    <a:pt x="16901" y="0"/>
                  </a:cubicBezTo>
                  <a:lnTo>
                    <a:pt x="16901" y="0"/>
                  </a:lnTo>
                  <a:cubicBezTo>
                    <a:pt x="16901" y="0"/>
                    <a:pt x="16901" y="0"/>
                    <a:pt x="16901" y="0"/>
                  </a:cubicBezTo>
                  <a:close/>
                  <a:moveTo>
                    <a:pt x="28064" y="0"/>
                  </a:moveTo>
                  <a:cubicBezTo>
                    <a:pt x="27907" y="1396"/>
                    <a:pt x="27228" y="2579"/>
                    <a:pt x="25546" y="3256"/>
                  </a:cubicBezTo>
                  <a:cubicBezTo>
                    <a:pt x="24611" y="3633"/>
                    <a:pt x="23658" y="3817"/>
                    <a:pt x="22717" y="3817"/>
                  </a:cubicBezTo>
                  <a:cubicBezTo>
                    <a:pt x="21182" y="3817"/>
                    <a:pt x="19677" y="3327"/>
                    <a:pt x="18332" y="2383"/>
                  </a:cubicBezTo>
                  <a:cubicBezTo>
                    <a:pt x="17582" y="1856"/>
                    <a:pt x="16979" y="914"/>
                    <a:pt x="16901" y="0"/>
                  </a:cubicBezTo>
                  <a:lnTo>
                    <a:pt x="16901" y="0"/>
                  </a:lnTo>
                  <a:cubicBezTo>
                    <a:pt x="16900" y="1"/>
                    <a:pt x="4179" y="2080"/>
                    <a:pt x="2691" y="11320"/>
                  </a:cubicBezTo>
                  <a:cubicBezTo>
                    <a:pt x="229" y="26604"/>
                    <a:pt x="1" y="47737"/>
                    <a:pt x="218" y="63217"/>
                  </a:cubicBezTo>
                  <a:cubicBezTo>
                    <a:pt x="7216" y="65252"/>
                    <a:pt x="14503" y="66270"/>
                    <a:pt x="21790" y="66270"/>
                  </a:cubicBezTo>
                  <a:cubicBezTo>
                    <a:pt x="29080" y="66270"/>
                    <a:pt x="36371" y="65251"/>
                    <a:pt x="43371" y="63215"/>
                  </a:cubicBezTo>
                  <a:cubicBezTo>
                    <a:pt x="41168" y="46600"/>
                    <a:pt x="41405" y="31456"/>
                    <a:pt x="37327" y="15199"/>
                  </a:cubicBezTo>
                  <a:cubicBezTo>
                    <a:pt x="35371" y="7401"/>
                    <a:pt x="28064" y="0"/>
                    <a:pt x="2806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56"/>
            <p:cNvSpPr/>
            <p:nvPr/>
          </p:nvSpPr>
          <p:spPr>
            <a:xfrm>
              <a:off x="2982150" y="1542450"/>
              <a:ext cx="49775" cy="44400"/>
            </a:xfrm>
            <a:custGeom>
              <a:rect b="b" l="l" r="r" t="t"/>
              <a:pathLst>
                <a:path extrusionOk="0" h="1776" w="1991">
                  <a:moveTo>
                    <a:pt x="1384" y="0"/>
                  </a:moveTo>
                  <a:cubicBezTo>
                    <a:pt x="1374" y="0"/>
                    <a:pt x="1363" y="1"/>
                    <a:pt x="1353" y="2"/>
                  </a:cubicBezTo>
                  <a:cubicBezTo>
                    <a:pt x="1265" y="15"/>
                    <a:pt x="1178" y="35"/>
                    <a:pt x="1094" y="63"/>
                  </a:cubicBezTo>
                  <a:cubicBezTo>
                    <a:pt x="813" y="152"/>
                    <a:pt x="561" y="320"/>
                    <a:pt x="350" y="524"/>
                  </a:cubicBezTo>
                  <a:cubicBezTo>
                    <a:pt x="180" y="687"/>
                    <a:pt x="28" y="888"/>
                    <a:pt x="7" y="1122"/>
                  </a:cubicBezTo>
                  <a:cubicBezTo>
                    <a:pt x="1" y="1187"/>
                    <a:pt x="7" y="1255"/>
                    <a:pt x="45" y="1308"/>
                  </a:cubicBezTo>
                  <a:cubicBezTo>
                    <a:pt x="94" y="1376"/>
                    <a:pt x="181" y="1397"/>
                    <a:pt x="267" y="1397"/>
                  </a:cubicBezTo>
                  <a:cubicBezTo>
                    <a:pt x="295" y="1397"/>
                    <a:pt x="322" y="1395"/>
                    <a:pt x="348" y="1391"/>
                  </a:cubicBezTo>
                  <a:cubicBezTo>
                    <a:pt x="503" y="1371"/>
                    <a:pt x="636" y="1320"/>
                    <a:pt x="777" y="1263"/>
                  </a:cubicBezTo>
                  <a:lnTo>
                    <a:pt x="777" y="1264"/>
                  </a:lnTo>
                  <a:lnTo>
                    <a:pt x="1287" y="1726"/>
                  </a:lnTo>
                  <a:cubicBezTo>
                    <a:pt x="1313" y="1750"/>
                    <a:pt x="1344" y="1776"/>
                    <a:pt x="1379" y="1776"/>
                  </a:cubicBezTo>
                  <a:cubicBezTo>
                    <a:pt x="1450" y="1776"/>
                    <a:pt x="1510" y="1686"/>
                    <a:pt x="1563" y="1648"/>
                  </a:cubicBezTo>
                  <a:cubicBezTo>
                    <a:pt x="1599" y="1622"/>
                    <a:pt x="1642" y="1606"/>
                    <a:pt x="1680" y="1583"/>
                  </a:cubicBezTo>
                  <a:cubicBezTo>
                    <a:pt x="1803" y="1504"/>
                    <a:pt x="1895" y="1356"/>
                    <a:pt x="1990" y="1245"/>
                  </a:cubicBezTo>
                  <a:cubicBezTo>
                    <a:pt x="1812" y="1023"/>
                    <a:pt x="1680" y="889"/>
                    <a:pt x="1462" y="706"/>
                  </a:cubicBezTo>
                  <a:cubicBezTo>
                    <a:pt x="1454" y="700"/>
                    <a:pt x="1448" y="693"/>
                    <a:pt x="1446" y="684"/>
                  </a:cubicBezTo>
                  <a:cubicBezTo>
                    <a:pt x="1445" y="673"/>
                    <a:pt x="1449" y="663"/>
                    <a:pt x="1457" y="654"/>
                  </a:cubicBezTo>
                  <a:cubicBezTo>
                    <a:pt x="1537" y="548"/>
                    <a:pt x="1617" y="435"/>
                    <a:pt x="1647" y="306"/>
                  </a:cubicBezTo>
                  <a:cubicBezTo>
                    <a:pt x="1686" y="138"/>
                    <a:pt x="1538" y="0"/>
                    <a:pt x="138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56"/>
            <p:cNvSpPr/>
            <p:nvPr/>
          </p:nvSpPr>
          <p:spPr>
            <a:xfrm>
              <a:off x="2926200" y="1611875"/>
              <a:ext cx="49725" cy="44375"/>
            </a:xfrm>
            <a:custGeom>
              <a:rect b="b" l="l" r="r" t="t"/>
              <a:pathLst>
                <a:path extrusionOk="0" h="1775" w="1989">
                  <a:moveTo>
                    <a:pt x="1383" y="0"/>
                  </a:moveTo>
                  <a:cubicBezTo>
                    <a:pt x="1373" y="0"/>
                    <a:pt x="1362" y="1"/>
                    <a:pt x="1351" y="2"/>
                  </a:cubicBezTo>
                  <a:cubicBezTo>
                    <a:pt x="1264" y="14"/>
                    <a:pt x="1176" y="34"/>
                    <a:pt x="1092" y="62"/>
                  </a:cubicBezTo>
                  <a:cubicBezTo>
                    <a:pt x="811" y="152"/>
                    <a:pt x="559" y="319"/>
                    <a:pt x="348" y="524"/>
                  </a:cubicBezTo>
                  <a:cubicBezTo>
                    <a:pt x="179" y="686"/>
                    <a:pt x="28" y="888"/>
                    <a:pt x="5" y="1122"/>
                  </a:cubicBezTo>
                  <a:cubicBezTo>
                    <a:pt x="0" y="1186"/>
                    <a:pt x="5" y="1255"/>
                    <a:pt x="43" y="1308"/>
                  </a:cubicBezTo>
                  <a:cubicBezTo>
                    <a:pt x="93" y="1375"/>
                    <a:pt x="179" y="1396"/>
                    <a:pt x="266" y="1396"/>
                  </a:cubicBezTo>
                  <a:cubicBezTo>
                    <a:pt x="294" y="1396"/>
                    <a:pt x="321" y="1394"/>
                    <a:pt x="348" y="1390"/>
                  </a:cubicBezTo>
                  <a:cubicBezTo>
                    <a:pt x="502" y="1370"/>
                    <a:pt x="634" y="1319"/>
                    <a:pt x="775" y="1263"/>
                  </a:cubicBezTo>
                  <a:lnTo>
                    <a:pt x="775" y="1263"/>
                  </a:lnTo>
                  <a:lnTo>
                    <a:pt x="1286" y="1726"/>
                  </a:lnTo>
                  <a:cubicBezTo>
                    <a:pt x="1312" y="1749"/>
                    <a:pt x="1342" y="1775"/>
                    <a:pt x="1378" y="1775"/>
                  </a:cubicBezTo>
                  <a:cubicBezTo>
                    <a:pt x="1448" y="1775"/>
                    <a:pt x="1508" y="1685"/>
                    <a:pt x="1561" y="1647"/>
                  </a:cubicBezTo>
                  <a:cubicBezTo>
                    <a:pt x="1598" y="1621"/>
                    <a:pt x="1640" y="1606"/>
                    <a:pt x="1678" y="1582"/>
                  </a:cubicBezTo>
                  <a:cubicBezTo>
                    <a:pt x="1802" y="1504"/>
                    <a:pt x="1894" y="1354"/>
                    <a:pt x="1988" y="1244"/>
                  </a:cubicBezTo>
                  <a:cubicBezTo>
                    <a:pt x="1811" y="1022"/>
                    <a:pt x="1678" y="889"/>
                    <a:pt x="1460" y="706"/>
                  </a:cubicBezTo>
                  <a:cubicBezTo>
                    <a:pt x="1452" y="700"/>
                    <a:pt x="1446" y="692"/>
                    <a:pt x="1444" y="684"/>
                  </a:cubicBezTo>
                  <a:cubicBezTo>
                    <a:pt x="1443" y="672"/>
                    <a:pt x="1447" y="661"/>
                    <a:pt x="1455" y="654"/>
                  </a:cubicBezTo>
                  <a:cubicBezTo>
                    <a:pt x="1535" y="548"/>
                    <a:pt x="1616" y="435"/>
                    <a:pt x="1646" y="304"/>
                  </a:cubicBezTo>
                  <a:cubicBezTo>
                    <a:pt x="1684" y="138"/>
                    <a:pt x="1537" y="0"/>
                    <a:pt x="138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56"/>
            <p:cNvSpPr/>
            <p:nvPr/>
          </p:nvSpPr>
          <p:spPr>
            <a:xfrm>
              <a:off x="2900125" y="1676925"/>
              <a:ext cx="49300" cy="43025"/>
            </a:xfrm>
            <a:custGeom>
              <a:rect b="b" l="l" r="r" t="t"/>
              <a:pathLst>
                <a:path extrusionOk="0" h="1721" w="1972">
                  <a:moveTo>
                    <a:pt x="1083" y="1"/>
                  </a:moveTo>
                  <a:cubicBezTo>
                    <a:pt x="1044" y="1"/>
                    <a:pt x="1004" y="9"/>
                    <a:pt x="967" y="27"/>
                  </a:cubicBezTo>
                  <a:cubicBezTo>
                    <a:pt x="888" y="67"/>
                    <a:pt x="813" y="114"/>
                    <a:pt x="741" y="169"/>
                  </a:cubicBezTo>
                  <a:cubicBezTo>
                    <a:pt x="504" y="344"/>
                    <a:pt x="321" y="584"/>
                    <a:pt x="187" y="845"/>
                  </a:cubicBezTo>
                  <a:cubicBezTo>
                    <a:pt x="80" y="1054"/>
                    <a:pt x="1" y="1294"/>
                    <a:pt x="56" y="1522"/>
                  </a:cubicBezTo>
                  <a:cubicBezTo>
                    <a:pt x="71" y="1585"/>
                    <a:pt x="100" y="1648"/>
                    <a:pt x="152" y="1686"/>
                  </a:cubicBezTo>
                  <a:cubicBezTo>
                    <a:pt x="187" y="1711"/>
                    <a:pt x="227" y="1720"/>
                    <a:pt x="269" y="1720"/>
                  </a:cubicBezTo>
                  <a:cubicBezTo>
                    <a:pt x="335" y="1720"/>
                    <a:pt x="406" y="1696"/>
                    <a:pt x="467" y="1666"/>
                  </a:cubicBezTo>
                  <a:cubicBezTo>
                    <a:pt x="607" y="1598"/>
                    <a:pt x="715" y="1506"/>
                    <a:pt x="830" y="1406"/>
                  </a:cubicBezTo>
                  <a:lnTo>
                    <a:pt x="1463" y="1679"/>
                  </a:lnTo>
                  <a:cubicBezTo>
                    <a:pt x="1487" y="1690"/>
                    <a:pt x="1513" y="1700"/>
                    <a:pt x="1539" y="1700"/>
                  </a:cubicBezTo>
                  <a:cubicBezTo>
                    <a:pt x="1548" y="1700"/>
                    <a:pt x="1557" y="1699"/>
                    <a:pt x="1565" y="1696"/>
                  </a:cubicBezTo>
                  <a:cubicBezTo>
                    <a:pt x="1633" y="1673"/>
                    <a:pt x="1660" y="1569"/>
                    <a:pt x="1698" y="1517"/>
                  </a:cubicBezTo>
                  <a:cubicBezTo>
                    <a:pt x="1724" y="1480"/>
                    <a:pt x="1759" y="1450"/>
                    <a:pt x="1788" y="1416"/>
                  </a:cubicBezTo>
                  <a:cubicBezTo>
                    <a:pt x="1879" y="1302"/>
                    <a:pt x="1918" y="1131"/>
                    <a:pt x="1972" y="996"/>
                  </a:cubicBezTo>
                  <a:cubicBezTo>
                    <a:pt x="1732" y="843"/>
                    <a:pt x="1563" y="760"/>
                    <a:pt x="1298" y="657"/>
                  </a:cubicBezTo>
                  <a:cubicBezTo>
                    <a:pt x="1288" y="654"/>
                    <a:pt x="1280" y="649"/>
                    <a:pt x="1275" y="642"/>
                  </a:cubicBezTo>
                  <a:cubicBezTo>
                    <a:pt x="1271" y="631"/>
                    <a:pt x="1272" y="619"/>
                    <a:pt x="1277" y="610"/>
                  </a:cubicBezTo>
                  <a:cubicBezTo>
                    <a:pt x="1318" y="483"/>
                    <a:pt x="1357" y="351"/>
                    <a:pt x="1343" y="218"/>
                  </a:cubicBezTo>
                  <a:cubicBezTo>
                    <a:pt x="1329" y="81"/>
                    <a:pt x="1206" y="1"/>
                    <a:pt x="10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56"/>
            <p:cNvSpPr/>
            <p:nvPr/>
          </p:nvSpPr>
          <p:spPr>
            <a:xfrm>
              <a:off x="1346200" y="2196450"/>
              <a:ext cx="1338500" cy="1521425"/>
            </a:xfrm>
            <a:custGeom>
              <a:rect b="b" l="l" r="r" t="t"/>
              <a:pathLst>
                <a:path extrusionOk="0" h="60857" w="53540">
                  <a:moveTo>
                    <a:pt x="32159" y="1"/>
                  </a:moveTo>
                  <a:cubicBezTo>
                    <a:pt x="31130" y="1"/>
                    <a:pt x="30112" y="251"/>
                    <a:pt x="29357" y="1006"/>
                  </a:cubicBezTo>
                  <a:cubicBezTo>
                    <a:pt x="28793" y="1605"/>
                    <a:pt x="28536" y="2424"/>
                    <a:pt x="28324" y="3218"/>
                  </a:cubicBezTo>
                  <a:cubicBezTo>
                    <a:pt x="27365" y="6793"/>
                    <a:pt x="26956" y="10512"/>
                    <a:pt x="25761" y="14015"/>
                  </a:cubicBezTo>
                  <a:cubicBezTo>
                    <a:pt x="24565" y="17518"/>
                    <a:pt x="22401" y="20922"/>
                    <a:pt x="19035" y="22459"/>
                  </a:cubicBezTo>
                  <a:cubicBezTo>
                    <a:pt x="16819" y="23471"/>
                    <a:pt x="14300" y="23583"/>
                    <a:pt x="11992" y="24359"/>
                  </a:cubicBezTo>
                  <a:cubicBezTo>
                    <a:pt x="7981" y="25706"/>
                    <a:pt x="4860" y="28989"/>
                    <a:pt x="2781" y="32674"/>
                  </a:cubicBezTo>
                  <a:cubicBezTo>
                    <a:pt x="1114" y="35629"/>
                    <a:pt x="0" y="39000"/>
                    <a:pt x="266" y="42382"/>
                  </a:cubicBezTo>
                  <a:cubicBezTo>
                    <a:pt x="537" y="45817"/>
                    <a:pt x="2204" y="49007"/>
                    <a:pt x="4277" y="51759"/>
                  </a:cubicBezTo>
                  <a:cubicBezTo>
                    <a:pt x="6656" y="54915"/>
                    <a:pt x="9670" y="57671"/>
                    <a:pt x="13279" y="59283"/>
                  </a:cubicBezTo>
                  <a:cubicBezTo>
                    <a:pt x="15625" y="60331"/>
                    <a:pt x="18194" y="60857"/>
                    <a:pt x="20763" y="60857"/>
                  </a:cubicBezTo>
                  <a:cubicBezTo>
                    <a:pt x="23161" y="60857"/>
                    <a:pt x="25558" y="60399"/>
                    <a:pt x="27774" y="59481"/>
                  </a:cubicBezTo>
                  <a:cubicBezTo>
                    <a:pt x="32363" y="57580"/>
                    <a:pt x="36109" y="53732"/>
                    <a:pt x="37883" y="49092"/>
                  </a:cubicBezTo>
                  <a:cubicBezTo>
                    <a:pt x="38949" y="46304"/>
                    <a:pt x="39320" y="43304"/>
                    <a:pt x="40139" y="40433"/>
                  </a:cubicBezTo>
                  <a:cubicBezTo>
                    <a:pt x="40958" y="37562"/>
                    <a:pt x="42353" y="34678"/>
                    <a:pt x="44853" y="33048"/>
                  </a:cubicBezTo>
                  <a:cubicBezTo>
                    <a:pt x="46124" y="32218"/>
                    <a:pt x="47598" y="31767"/>
                    <a:pt x="48999" y="31179"/>
                  </a:cubicBezTo>
                  <a:cubicBezTo>
                    <a:pt x="50399" y="30589"/>
                    <a:pt x="51793" y="29806"/>
                    <a:pt x="52624" y="28534"/>
                  </a:cubicBezTo>
                  <a:cubicBezTo>
                    <a:pt x="53455" y="27263"/>
                    <a:pt x="53539" y="25399"/>
                    <a:pt x="52461" y="24332"/>
                  </a:cubicBezTo>
                  <a:cubicBezTo>
                    <a:pt x="52077" y="23950"/>
                    <a:pt x="51619" y="23718"/>
                    <a:pt x="51117" y="23588"/>
                  </a:cubicBezTo>
                  <a:cubicBezTo>
                    <a:pt x="50742" y="23491"/>
                    <a:pt x="50342" y="23452"/>
                    <a:pt x="49932" y="23452"/>
                  </a:cubicBezTo>
                  <a:cubicBezTo>
                    <a:pt x="49072" y="23452"/>
                    <a:pt x="48165" y="23624"/>
                    <a:pt x="47333" y="23794"/>
                  </a:cubicBezTo>
                  <a:cubicBezTo>
                    <a:pt x="46716" y="23919"/>
                    <a:pt x="46044" y="24010"/>
                    <a:pt x="45390" y="24010"/>
                  </a:cubicBezTo>
                  <a:cubicBezTo>
                    <a:pt x="44176" y="24010"/>
                    <a:pt x="43024" y="23697"/>
                    <a:pt x="42401" y="22711"/>
                  </a:cubicBezTo>
                  <a:cubicBezTo>
                    <a:pt x="42038" y="22137"/>
                    <a:pt x="41943" y="21439"/>
                    <a:pt x="41876" y="20764"/>
                  </a:cubicBezTo>
                  <a:cubicBezTo>
                    <a:pt x="41649" y="18464"/>
                    <a:pt x="41655" y="16146"/>
                    <a:pt x="41897" y="13847"/>
                  </a:cubicBezTo>
                  <a:lnTo>
                    <a:pt x="41897" y="13847"/>
                  </a:lnTo>
                  <a:cubicBezTo>
                    <a:pt x="40562" y="14586"/>
                    <a:pt x="39143" y="15158"/>
                    <a:pt x="37670" y="15553"/>
                  </a:cubicBezTo>
                  <a:cubicBezTo>
                    <a:pt x="37344" y="15640"/>
                    <a:pt x="37004" y="15718"/>
                    <a:pt x="36670" y="15718"/>
                  </a:cubicBezTo>
                  <a:cubicBezTo>
                    <a:pt x="36493" y="15718"/>
                    <a:pt x="36318" y="15696"/>
                    <a:pt x="36148" y="15642"/>
                  </a:cubicBezTo>
                  <a:cubicBezTo>
                    <a:pt x="34956" y="15263"/>
                    <a:pt x="34761" y="13684"/>
                    <a:pt x="34786" y="12434"/>
                  </a:cubicBezTo>
                  <a:cubicBezTo>
                    <a:pt x="34854" y="9065"/>
                    <a:pt x="35445" y="5252"/>
                    <a:pt x="34997" y="1919"/>
                  </a:cubicBezTo>
                  <a:cubicBezTo>
                    <a:pt x="34794" y="404"/>
                    <a:pt x="34512" y="195"/>
                    <a:pt x="32834" y="34"/>
                  </a:cubicBezTo>
                  <a:cubicBezTo>
                    <a:pt x="32610" y="13"/>
                    <a:pt x="32384" y="1"/>
                    <a:pt x="321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56"/>
            <p:cNvSpPr/>
            <p:nvPr/>
          </p:nvSpPr>
          <p:spPr>
            <a:xfrm>
              <a:off x="1585225" y="2420650"/>
              <a:ext cx="1020700" cy="1079875"/>
            </a:xfrm>
            <a:custGeom>
              <a:rect b="b" l="l" r="r" t="t"/>
              <a:pathLst>
                <a:path extrusionOk="0" h="43195" w="40828">
                  <a:moveTo>
                    <a:pt x="21656" y="0"/>
                  </a:moveTo>
                  <a:cubicBezTo>
                    <a:pt x="20937" y="0"/>
                    <a:pt x="20356" y="622"/>
                    <a:pt x="19932" y="1218"/>
                  </a:cubicBezTo>
                  <a:cubicBezTo>
                    <a:pt x="18593" y="3105"/>
                    <a:pt x="17686" y="5264"/>
                    <a:pt x="17275" y="7540"/>
                  </a:cubicBezTo>
                  <a:cubicBezTo>
                    <a:pt x="16910" y="9570"/>
                    <a:pt x="16912" y="11763"/>
                    <a:pt x="15781" y="13486"/>
                  </a:cubicBezTo>
                  <a:cubicBezTo>
                    <a:pt x="14896" y="14836"/>
                    <a:pt x="13442" y="15687"/>
                    <a:pt x="12041" y="16489"/>
                  </a:cubicBezTo>
                  <a:cubicBezTo>
                    <a:pt x="9041" y="18206"/>
                    <a:pt x="5333" y="19140"/>
                    <a:pt x="2816" y="21588"/>
                  </a:cubicBezTo>
                  <a:cubicBezTo>
                    <a:pt x="928" y="23423"/>
                    <a:pt x="0" y="26608"/>
                    <a:pt x="1597" y="28702"/>
                  </a:cubicBezTo>
                  <a:cubicBezTo>
                    <a:pt x="4030" y="31893"/>
                    <a:pt x="9616" y="29980"/>
                    <a:pt x="12699" y="32551"/>
                  </a:cubicBezTo>
                  <a:cubicBezTo>
                    <a:pt x="14773" y="34280"/>
                    <a:pt x="14927" y="37327"/>
                    <a:pt x="15591" y="39945"/>
                  </a:cubicBezTo>
                  <a:cubicBezTo>
                    <a:pt x="16189" y="42306"/>
                    <a:pt x="17467" y="43194"/>
                    <a:pt x="18938" y="43194"/>
                  </a:cubicBezTo>
                  <a:cubicBezTo>
                    <a:pt x="21238" y="43194"/>
                    <a:pt x="24007" y="41019"/>
                    <a:pt x="25370" y="38905"/>
                  </a:cubicBezTo>
                  <a:cubicBezTo>
                    <a:pt x="26916" y="36507"/>
                    <a:pt x="27580" y="33640"/>
                    <a:pt x="27849" y="30801"/>
                  </a:cubicBezTo>
                  <a:cubicBezTo>
                    <a:pt x="27976" y="29446"/>
                    <a:pt x="28023" y="28067"/>
                    <a:pt x="28450" y="26776"/>
                  </a:cubicBezTo>
                  <a:cubicBezTo>
                    <a:pt x="29164" y="24620"/>
                    <a:pt x="30880" y="22920"/>
                    <a:pt x="32808" y="21720"/>
                  </a:cubicBezTo>
                  <a:cubicBezTo>
                    <a:pt x="34737" y="20519"/>
                    <a:pt x="36893" y="19749"/>
                    <a:pt x="38990" y="18878"/>
                  </a:cubicBezTo>
                  <a:cubicBezTo>
                    <a:pt x="39554" y="18643"/>
                    <a:pt x="40146" y="18376"/>
                    <a:pt x="40487" y="17869"/>
                  </a:cubicBezTo>
                  <a:cubicBezTo>
                    <a:pt x="40828" y="17361"/>
                    <a:pt x="40772" y="16541"/>
                    <a:pt x="40224" y="16272"/>
                  </a:cubicBezTo>
                  <a:cubicBezTo>
                    <a:pt x="40024" y="16173"/>
                    <a:pt x="39793" y="16162"/>
                    <a:pt x="39570" y="16157"/>
                  </a:cubicBezTo>
                  <a:cubicBezTo>
                    <a:pt x="39405" y="16152"/>
                    <a:pt x="39240" y="16150"/>
                    <a:pt x="39075" y="16150"/>
                  </a:cubicBezTo>
                  <a:cubicBezTo>
                    <a:pt x="38110" y="16150"/>
                    <a:pt x="37146" y="16224"/>
                    <a:pt x="36192" y="16370"/>
                  </a:cubicBezTo>
                  <a:cubicBezTo>
                    <a:pt x="35230" y="16519"/>
                    <a:pt x="34197" y="16725"/>
                    <a:pt x="33221" y="16725"/>
                  </a:cubicBezTo>
                  <a:cubicBezTo>
                    <a:pt x="32322" y="16725"/>
                    <a:pt x="31471" y="16550"/>
                    <a:pt x="30767" y="15993"/>
                  </a:cubicBezTo>
                  <a:cubicBezTo>
                    <a:pt x="29054" y="14642"/>
                    <a:pt x="29381" y="12004"/>
                    <a:pt x="29873" y="9879"/>
                  </a:cubicBezTo>
                  <a:lnTo>
                    <a:pt x="28905" y="8989"/>
                  </a:lnTo>
                  <a:cubicBezTo>
                    <a:pt x="28300" y="9490"/>
                    <a:pt x="27533" y="9722"/>
                    <a:pt x="26757" y="9722"/>
                  </a:cubicBezTo>
                  <a:cubicBezTo>
                    <a:pt x="25343" y="9722"/>
                    <a:pt x="23896" y="8951"/>
                    <a:pt x="23337" y="7634"/>
                  </a:cubicBezTo>
                  <a:cubicBezTo>
                    <a:pt x="22889" y="6579"/>
                    <a:pt x="22973" y="5385"/>
                    <a:pt x="23009" y="4240"/>
                  </a:cubicBezTo>
                  <a:cubicBezTo>
                    <a:pt x="23040" y="3274"/>
                    <a:pt x="23350" y="2220"/>
                    <a:pt x="23088" y="1271"/>
                  </a:cubicBezTo>
                  <a:cubicBezTo>
                    <a:pt x="22913" y="639"/>
                    <a:pt x="22399" y="50"/>
                    <a:pt x="21744" y="4"/>
                  </a:cubicBezTo>
                  <a:cubicBezTo>
                    <a:pt x="21714" y="2"/>
                    <a:pt x="21685" y="0"/>
                    <a:pt x="2165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56"/>
            <p:cNvSpPr/>
            <p:nvPr/>
          </p:nvSpPr>
          <p:spPr>
            <a:xfrm>
              <a:off x="1682925" y="3305575"/>
              <a:ext cx="165875" cy="124250"/>
            </a:xfrm>
            <a:custGeom>
              <a:rect b="b" l="l" r="r" t="t"/>
              <a:pathLst>
                <a:path extrusionOk="0" h="4970" w="6635">
                  <a:moveTo>
                    <a:pt x="687" y="1"/>
                  </a:moveTo>
                  <a:cubicBezTo>
                    <a:pt x="637" y="1"/>
                    <a:pt x="586" y="4"/>
                    <a:pt x="535" y="10"/>
                  </a:cubicBezTo>
                  <a:cubicBezTo>
                    <a:pt x="335" y="33"/>
                    <a:pt x="118" y="132"/>
                    <a:pt x="69" y="315"/>
                  </a:cubicBezTo>
                  <a:cubicBezTo>
                    <a:pt x="0" y="575"/>
                    <a:pt x="291" y="966"/>
                    <a:pt x="459" y="1152"/>
                  </a:cubicBezTo>
                  <a:cubicBezTo>
                    <a:pt x="1497" y="2309"/>
                    <a:pt x="2837" y="3188"/>
                    <a:pt x="4162" y="4053"/>
                  </a:cubicBezTo>
                  <a:cubicBezTo>
                    <a:pt x="4421" y="4223"/>
                    <a:pt x="5532" y="4970"/>
                    <a:pt x="6154" y="4970"/>
                  </a:cubicBezTo>
                  <a:cubicBezTo>
                    <a:pt x="6390" y="4970"/>
                    <a:pt x="6556" y="4862"/>
                    <a:pt x="6578" y="4575"/>
                  </a:cubicBezTo>
                  <a:cubicBezTo>
                    <a:pt x="6634" y="3850"/>
                    <a:pt x="5968" y="3331"/>
                    <a:pt x="5377" y="2915"/>
                  </a:cubicBezTo>
                  <a:cubicBezTo>
                    <a:pt x="5278" y="2846"/>
                    <a:pt x="5181" y="2778"/>
                    <a:pt x="5091" y="2714"/>
                  </a:cubicBezTo>
                  <a:cubicBezTo>
                    <a:pt x="4102" y="2016"/>
                    <a:pt x="3114" y="1318"/>
                    <a:pt x="2125" y="620"/>
                  </a:cubicBezTo>
                  <a:cubicBezTo>
                    <a:pt x="1696" y="318"/>
                    <a:pt x="1212" y="1"/>
                    <a:pt x="68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56"/>
            <p:cNvSpPr/>
            <p:nvPr/>
          </p:nvSpPr>
          <p:spPr>
            <a:xfrm>
              <a:off x="1995400" y="1750525"/>
              <a:ext cx="1011700" cy="1279500"/>
            </a:xfrm>
            <a:custGeom>
              <a:rect b="b" l="l" r="r" t="t"/>
              <a:pathLst>
                <a:path extrusionOk="0" h="51180" w="40468">
                  <a:moveTo>
                    <a:pt x="37451" y="1"/>
                  </a:moveTo>
                  <a:lnTo>
                    <a:pt x="0" y="47819"/>
                  </a:lnTo>
                  <a:lnTo>
                    <a:pt x="4508" y="51180"/>
                  </a:lnTo>
                  <a:lnTo>
                    <a:pt x="40467" y="2170"/>
                  </a:lnTo>
                  <a:lnTo>
                    <a:pt x="3745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56"/>
            <p:cNvSpPr/>
            <p:nvPr/>
          </p:nvSpPr>
          <p:spPr>
            <a:xfrm>
              <a:off x="1891400" y="3007675"/>
              <a:ext cx="181250" cy="150875"/>
            </a:xfrm>
            <a:custGeom>
              <a:rect b="b" l="l" r="r" t="t"/>
              <a:pathLst>
                <a:path extrusionOk="0" h="6035" w="7250">
                  <a:moveTo>
                    <a:pt x="1732" y="0"/>
                  </a:moveTo>
                  <a:cubicBezTo>
                    <a:pt x="1673" y="0"/>
                    <a:pt x="1614" y="14"/>
                    <a:pt x="1555" y="46"/>
                  </a:cubicBezTo>
                  <a:cubicBezTo>
                    <a:pt x="1266" y="201"/>
                    <a:pt x="952" y="882"/>
                    <a:pt x="756" y="1153"/>
                  </a:cubicBezTo>
                  <a:cubicBezTo>
                    <a:pt x="582" y="1396"/>
                    <a:pt x="271" y="1692"/>
                    <a:pt x="165" y="1972"/>
                  </a:cubicBezTo>
                  <a:cubicBezTo>
                    <a:pt x="0" y="2404"/>
                    <a:pt x="211" y="2438"/>
                    <a:pt x="559" y="2686"/>
                  </a:cubicBezTo>
                  <a:cubicBezTo>
                    <a:pt x="870" y="2910"/>
                    <a:pt x="1181" y="3134"/>
                    <a:pt x="1493" y="3358"/>
                  </a:cubicBezTo>
                  <a:cubicBezTo>
                    <a:pt x="2117" y="3804"/>
                    <a:pt x="2742" y="4252"/>
                    <a:pt x="3364" y="4703"/>
                  </a:cubicBezTo>
                  <a:cubicBezTo>
                    <a:pt x="3903" y="5093"/>
                    <a:pt x="4459" y="5637"/>
                    <a:pt x="5052" y="5936"/>
                  </a:cubicBezTo>
                  <a:cubicBezTo>
                    <a:pt x="5187" y="6003"/>
                    <a:pt x="5291" y="6034"/>
                    <a:pt x="5375" y="6034"/>
                  </a:cubicBezTo>
                  <a:cubicBezTo>
                    <a:pt x="5381" y="6034"/>
                    <a:pt x="5388" y="6034"/>
                    <a:pt x="5394" y="6034"/>
                  </a:cubicBezTo>
                  <a:cubicBezTo>
                    <a:pt x="5613" y="6022"/>
                    <a:pt x="5706" y="5799"/>
                    <a:pt x="5923" y="5508"/>
                  </a:cubicBezTo>
                  <a:cubicBezTo>
                    <a:pt x="6171" y="5178"/>
                    <a:pt x="6416" y="4845"/>
                    <a:pt x="6658" y="4510"/>
                  </a:cubicBezTo>
                  <a:cubicBezTo>
                    <a:pt x="7250" y="3689"/>
                    <a:pt x="6742" y="3481"/>
                    <a:pt x="6062" y="2955"/>
                  </a:cubicBezTo>
                  <a:cubicBezTo>
                    <a:pt x="5600" y="2597"/>
                    <a:pt x="5125" y="2255"/>
                    <a:pt x="4644" y="1922"/>
                  </a:cubicBezTo>
                  <a:cubicBezTo>
                    <a:pt x="3942" y="1432"/>
                    <a:pt x="3227" y="960"/>
                    <a:pt x="2522" y="474"/>
                  </a:cubicBezTo>
                  <a:cubicBezTo>
                    <a:pt x="2247" y="284"/>
                    <a:pt x="1995" y="0"/>
                    <a:pt x="173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56"/>
            <p:cNvSpPr/>
            <p:nvPr/>
          </p:nvSpPr>
          <p:spPr>
            <a:xfrm>
              <a:off x="2931675" y="1519750"/>
              <a:ext cx="208050" cy="285000"/>
            </a:xfrm>
            <a:custGeom>
              <a:rect b="b" l="l" r="r" t="t"/>
              <a:pathLst>
                <a:path extrusionOk="0" h="11400" w="8322">
                  <a:moveTo>
                    <a:pt x="6983" y="1"/>
                  </a:moveTo>
                  <a:cubicBezTo>
                    <a:pt x="5157" y="1"/>
                    <a:pt x="1168" y="5065"/>
                    <a:pt x="832" y="5725"/>
                  </a:cubicBezTo>
                  <a:cubicBezTo>
                    <a:pt x="458" y="6459"/>
                    <a:pt x="0" y="9231"/>
                    <a:pt x="0" y="9231"/>
                  </a:cubicBezTo>
                  <a:lnTo>
                    <a:pt x="3016" y="11400"/>
                  </a:lnTo>
                  <a:cubicBezTo>
                    <a:pt x="3016" y="11400"/>
                    <a:pt x="7103" y="10137"/>
                    <a:pt x="7533" y="9231"/>
                  </a:cubicBezTo>
                  <a:cubicBezTo>
                    <a:pt x="7962" y="8325"/>
                    <a:pt x="6730" y="5819"/>
                    <a:pt x="6919" y="4734"/>
                  </a:cubicBezTo>
                  <a:cubicBezTo>
                    <a:pt x="7107" y="3648"/>
                    <a:pt x="8321" y="1020"/>
                    <a:pt x="7510" y="208"/>
                  </a:cubicBezTo>
                  <a:cubicBezTo>
                    <a:pt x="7367" y="65"/>
                    <a:pt x="7189" y="1"/>
                    <a:pt x="69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56"/>
            <p:cNvSpPr/>
            <p:nvPr/>
          </p:nvSpPr>
          <p:spPr>
            <a:xfrm>
              <a:off x="1330600" y="2025775"/>
              <a:ext cx="487675" cy="1144350"/>
            </a:xfrm>
            <a:custGeom>
              <a:rect b="b" l="l" r="r" t="t"/>
              <a:pathLst>
                <a:path extrusionOk="0" h="45774" w="19507">
                  <a:moveTo>
                    <a:pt x="5650" y="0"/>
                  </a:moveTo>
                  <a:cubicBezTo>
                    <a:pt x="1965" y="5573"/>
                    <a:pt x="0" y="13401"/>
                    <a:pt x="298" y="20074"/>
                  </a:cubicBezTo>
                  <a:cubicBezTo>
                    <a:pt x="544" y="25566"/>
                    <a:pt x="2860" y="30059"/>
                    <a:pt x="6033" y="34290"/>
                  </a:cubicBezTo>
                  <a:cubicBezTo>
                    <a:pt x="9331" y="38688"/>
                    <a:pt x="13508" y="42470"/>
                    <a:pt x="17678" y="45773"/>
                  </a:cubicBezTo>
                  <a:lnTo>
                    <a:pt x="19507" y="43990"/>
                  </a:lnTo>
                  <a:cubicBezTo>
                    <a:pt x="13768" y="35384"/>
                    <a:pt x="9539" y="25030"/>
                    <a:pt x="11849" y="16425"/>
                  </a:cubicBezTo>
                  <a:cubicBezTo>
                    <a:pt x="12692" y="13284"/>
                    <a:pt x="16718" y="6447"/>
                    <a:pt x="16718" y="6447"/>
                  </a:cubicBezTo>
                  <a:lnTo>
                    <a:pt x="565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56"/>
            <p:cNvSpPr/>
            <p:nvPr/>
          </p:nvSpPr>
          <p:spPr>
            <a:xfrm>
              <a:off x="1374825" y="1736200"/>
              <a:ext cx="611350" cy="595475"/>
            </a:xfrm>
            <a:custGeom>
              <a:rect b="b" l="l" r="r" t="t"/>
              <a:pathLst>
                <a:path extrusionOk="0" h="23819" w="24454">
                  <a:moveTo>
                    <a:pt x="23914" y="0"/>
                  </a:moveTo>
                  <a:cubicBezTo>
                    <a:pt x="21439" y="0"/>
                    <a:pt x="11086" y="395"/>
                    <a:pt x="6130" y="6799"/>
                  </a:cubicBezTo>
                  <a:cubicBezTo>
                    <a:pt x="3529" y="10162"/>
                    <a:pt x="1724" y="14054"/>
                    <a:pt x="0" y="17940"/>
                  </a:cubicBezTo>
                  <a:cubicBezTo>
                    <a:pt x="3725" y="19714"/>
                    <a:pt x="12943" y="23818"/>
                    <a:pt x="12943" y="23818"/>
                  </a:cubicBezTo>
                  <a:lnTo>
                    <a:pt x="17661" y="13919"/>
                  </a:lnTo>
                  <a:lnTo>
                    <a:pt x="24453" y="8"/>
                  </a:lnTo>
                  <a:cubicBezTo>
                    <a:pt x="24453" y="8"/>
                    <a:pt x="24261" y="0"/>
                    <a:pt x="2391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56"/>
            <p:cNvSpPr/>
            <p:nvPr/>
          </p:nvSpPr>
          <p:spPr>
            <a:xfrm>
              <a:off x="1748250" y="3096850"/>
              <a:ext cx="147175" cy="159700"/>
            </a:xfrm>
            <a:custGeom>
              <a:rect b="b" l="l" r="r" t="t"/>
              <a:pathLst>
                <a:path extrusionOk="0" h="6388" w="5887">
                  <a:moveTo>
                    <a:pt x="2067" y="0"/>
                  </a:moveTo>
                  <a:lnTo>
                    <a:pt x="1" y="1995"/>
                  </a:lnTo>
                  <a:cubicBezTo>
                    <a:pt x="1" y="1995"/>
                    <a:pt x="1910" y="3958"/>
                    <a:pt x="2703" y="4791"/>
                  </a:cubicBezTo>
                  <a:cubicBezTo>
                    <a:pt x="3018" y="5122"/>
                    <a:pt x="4415" y="6303"/>
                    <a:pt x="4644" y="6366"/>
                  </a:cubicBezTo>
                  <a:cubicBezTo>
                    <a:pt x="4698" y="6381"/>
                    <a:pt x="4740" y="6388"/>
                    <a:pt x="4772" y="6388"/>
                  </a:cubicBezTo>
                  <a:cubicBezTo>
                    <a:pt x="4955" y="6388"/>
                    <a:pt x="4809" y="6176"/>
                    <a:pt x="4706" y="6072"/>
                  </a:cubicBezTo>
                  <a:cubicBezTo>
                    <a:pt x="4572" y="5939"/>
                    <a:pt x="3790" y="5168"/>
                    <a:pt x="3790" y="5168"/>
                  </a:cubicBezTo>
                  <a:lnTo>
                    <a:pt x="3790" y="5168"/>
                  </a:lnTo>
                  <a:cubicBezTo>
                    <a:pt x="3790" y="5168"/>
                    <a:pt x="4658" y="5896"/>
                    <a:pt x="5143" y="6195"/>
                  </a:cubicBezTo>
                  <a:cubicBezTo>
                    <a:pt x="5186" y="6221"/>
                    <a:pt x="5244" y="6237"/>
                    <a:pt x="5298" y="6237"/>
                  </a:cubicBezTo>
                  <a:cubicBezTo>
                    <a:pt x="5353" y="6237"/>
                    <a:pt x="5403" y="6219"/>
                    <a:pt x="5422" y="6177"/>
                  </a:cubicBezTo>
                  <a:cubicBezTo>
                    <a:pt x="5468" y="6074"/>
                    <a:pt x="4053" y="4815"/>
                    <a:pt x="4052" y="4814"/>
                  </a:cubicBezTo>
                  <a:lnTo>
                    <a:pt x="4052" y="4814"/>
                  </a:lnTo>
                  <a:cubicBezTo>
                    <a:pt x="4052" y="4814"/>
                    <a:pt x="5265" y="5835"/>
                    <a:pt x="5514" y="5966"/>
                  </a:cubicBezTo>
                  <a:cubicBezTo>
                    <a:pt x="5579" y="6000"/>
                    <a:pt x="5646" y="6021"/>
                    <a:pt x="5698" y="6021"/>
                  </a:cubicBezTo>
                  <a:cubicBezTo>
                    <a:pt x="5775" y="6021"/>
                    <a:pt x="5819" y="5976"/>
                    <a:pt x="5781" y="5865"/>
                  </a:cubicBezTo>
                  <a:cubicBezTo>
                    <a:pt x="5752" y="5778"/>
                    <a:pt x="5253" y="5374"/>
                    <a:pt x="5109" y="5243"/>
                  </a:cubicBezTo>
                  <a:lnTo>
                    <a:pt x="4210" y="4415"/>
                  </a:lnTo>
                  <a:lnTo>
                    <a:pt x="4210" y="4415"/>
                  </a:lnTo>
                  <a:cubicBezTo>
                    <a:pt x="4604" y="4732"/>
                    <a:pt x="5030" y="5032"/>
                    <a:pt x="5424" y="5349"/>
                  </a:cubicBezTo>
                  <a:cubicBezTo>
                    <a:pt x="5492" y="5404"/>
                    <a:pt x="5561" y="5459"/>
                    <a:pt x="5643" y="5485"/>
                  </a:cubicBezTo>
                  <a:cubicBezTo>
                    <a:pt x="5695" y="5501"/>
                    <a:pt x="5735" y="5509"/>
                    <a:pt x="5764" y="5509"/>
                  </a:cubicBezTo>
                  <a:cubicBezTo>
                    <a:pt x="5886" y="5509"/>
                    <a:pt x="5831" y="5383"/>
                    <a:pt x="5730" y="5272"/>
                  </a:cubicBezTo>
                  <a:cubicBezTo>
                    <a:pt x="5598" y="5127"/>
                    <a:pt x="5463" y="4985"/>
                    <a:pt x="5326" y="4843"/>
                  </a:cubicBezTo>
                  <a:cubicBezTo>
                    <a:pt x="5250" y="4765"/>
                    <a:pt x="4153" y="3806"/>
                    <a:pt x="4504" y="3682"/>
                  </a:cubicBezTo>
                  <a:cubicBezTo>
                    <a:pt x="4549" y="3666"/>
                    <a:pt x="4596" y="3659"/>
                    <a:pt x="4645" y="3659"/>
                  </a:cubicBezTo>
                  <a:cubicBezTo>
                    <a:pt x="4933" y="3659"/>
                    <a:pt x="5260" y="3903"/>
                    <a:pt x="5456" y="3903"/>
                  </a:cubicBezTo>
                  <a:cubicBezTo>
                    <a:pt x="5482" y="3903"/>
                    <a:pt x="5505" y="3899"/>
                    <a:pt x="5526" y="3889"/>
                  </a:cubicBezTo>
                  <a:cubicBezTo>
                    <a:pt x="5770" y="3781"/>
                    <a:pt x="5196" y="3392"/>
                    <a:pt x="5076" y="3308"/>
                  </a:cubicBezTo>
                  <a:cubicBezTo>
                    <a:pt x="3849" y="2455"/>
                    <a:pt x="2778" y="1321"/>
                    <a:pt x="206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56"/>
            <p:cNvSpPr/>
            <p:nvPr/>
          </p:nvSpPr>
          <p:spPr>
            <a:xfrm>
              <a:off x="2877375" y="1747275"/>
              <a:ext cx="134775" cy="223050"/>
            </a:xfrm>
            <a:custGeom>
              <a:rect b="b" l="l" r="r" t="t"/>
              <a:pathLst>
                <a:path extrusionOk="0" h="8922" w="5391">
                  <a:moveTo>
                    <a:pt x="1651" y="1"/>
                  </a:moveTo>
                  <a:cubicBezTo>
                    <a:pt x="1550" y="1"/>
                    <a:pt x="1446" y="13"/>
                    <a:pt x="1341" y="39"/>
                  </a:cubicBezTo>
                  <a:cubicBezTo>
                    <a:pt x="1189" y="77"/>
                    <a:pt x="1060" y="159"/>
                    <a:pt x="1238" y="250"/>
                  </a:cubicBezTo>
                  <a:cubicBezTo>
                    <a:pt x="1469" y="367"/>
                    <a:pt x="1738" y="395"/>
                    <a:pt x="1954" y="536"/>
                  </a:cubicBezTo>
                  <a:cubicBezTo>
                    <a:pt x="2032" y="587"/>
                    <a:pt x="2237" y="730"/>
                    <a:pt x="2306" y="794"/>
                  </a:cubicBezTo>
                  <a:cubicBezTo>
                    <a:pt x="2511" y="987"/>
                    <a:pt x="2883" y="1485"/>
                    <a:pt x="2853" y="1516"/>
                  </a:cubicBezTo>
                  <a:cubicBezTo>
                    <a:pt x="2850" y="1520"/>
                    <a:pt x="2845" y="1521"/>
                    <a:pt x="2838" y="1521"/>
                  </a:cubicBezTo>
                  <a:cubicBezTo>
                    <a:pt x="2735" y="1521"/>
                    <a:pt x="2227" y="1186"/>
                    <a:pt x="2006" y="1091"/>
                  </a:cubicBezTo>
                  <a:cubicBezTo>
                    <a:pt x="1782" y="995"/>
                    <a:pt x="1537" y="969"/>
                    <a:pt x="1292" y="969"/>
                  </a:cubicBezTo>
                  <a:cubicBezTo>
                    <a:pt x="1195" y="969"/>
                    <a:pt x="1098" y="973"/>
                    <a:pt x="1002" y="978"/>
                  </a:cubicBezTo>
                  <a:cubicBezTo>
                    <a:pt x="903" y="984"/>
                    <a:pt x="275" y="1014"/>
                    <a:pt x="304" y="1186"/>
                  </a:cubicBezTo>
                  <a:cubicBezTo>
                    <a:pt x="331" y="1341"/>
                    <a:pt x="650" y="1366"/>
                    <a:pt x="765" y="1366"/>
                  </a:cubicBezTo>
                  <a:cubicBezTo>
                    <a:pt x="1587" y="1366"/>
                    <a:pt x="2393" y="1955"/>
                    <a:pt x="2376" y="2016"/>
                  </a:cubicBezTo>
                  <a:cubicBezTo>
                    <a:pt x="2214" y="1950"/>
                    <a:pt x="2066" y="1857"/>
                    <a:pt x="1905" y="1787"/>
                  </a:cubicBezTo>
                  <a:cubicBezTo>
                    <a:pt x="1658" y="1681"/>
                    <a:pt x="1394" y="1637"/>
                    <a:pt x="1125" y="1637"/>
                  </a:cubicBezTo>
                  <a:cubicBezTo>
                    <a:pt x="832" y="1637"/>
                    <a:pt x="534" y="1689"/>
                    <a:pt x="251" y="1770"/>
                  </a:cubicBezTo>
                  <a:cubicBezTo>
                    <a:pt x="178" y="1790"/>
                    <a:pt x="69" y="1823"/>
                    <a:pt x="34" y="1899"/>
                  </a:cubicBezTo>
                  <a:cubicBezTo>
                    <a:pt x="1" y="1971"/>
                    <a:pt x="35" y="2037"/>
                    <a:pt x="118" y="2043"/>
                  </a:cubicBezTo>
                  <a:cubicBezTo>
                    <a:pt x="421" y="2067"/>
                    <a:pt x="709" y="2053"/>
                    <a:pt x="1011" y="2124"/>
                  </a:cubicBezTo>
                  <a:cubicBezTo>
                    <a:pt x="1307" y="2194"/>
                    <a:pt x="1591" y="2307"/>
                    <a:pt x="1854" y="2461"/>
                  </a:cubicBezTo>
                  <a:cubicBezTo>
                    <a:pt x="1939" y="2511"/>
                    <a:pt x="2169" y="2722"/>
                    <a:pt x="2154" y="2773"/>
                  </a:cubicBezTo>
                  <a:cubicBezTo>
                    <a:pt x="2063" y="2773"/>
                    <a:pt x="1682" y="2666"/>
                    <a:pt x="1635" y="2659"/>
                  </a:cubicBezTo>
                  <a:cubicBezTo>
                    <a:pt x="1421" y="2628"/>
                    <a:pt x="1200" y="2607"/>
                    <a:pt x="980" y="2607"/>
                  </a:cubicBezTo>
                  <a:cubicBezTo>
                    <a:pt x="935" y="2607"/>
                    <a:pt x="891" y="2608"/>
                    <a:pt x="846" y="2610"/>
                  </a:cubicBezTo>
                  <a:cubicBezTo>
                    <a:pt x="713" y="2614"/>
                    <a:pt x="579" y="2627"/>
                    <a:pt x="447" y="2651"/>
                  </a:cubicBezTo>
                  <a:cubicBezTo>
                    <a:pt x="327" y="2673"/>
                    <a:pt x="180" y="2691"/>
                    <a:pt x="105" y="2798"/>
                  </a:cubicBezTo>
                  <a:cubicBezTo>
                    <a:pt x="58" y="2867"/>
                    <a:pt x="43" y="2956"/>
                    <a:pt x="134" y="2993"/>
                  </a:cubicBezTo>
                  <a:cubicBezTo>
                    <a:pt x="171" y="3008"/>
                    <a:pt x="211" y="3012"/>
                    <a:pt x="252" y="3012"/>
                  </a:cubicBezTo>
                  <a:cubicBezTo>
                    <a:pt x="310" y="3012"/>
                    <a:pt x="369" y="3003"/>
                    <a:pt x="422" y="3003"/>
                  </a:cubicBezTo>
                  <a:cubicBezTo>
                    <a:pt x="426" y="3003"/>
                    <a:pt x="429" y="3003"/>
                    <a:pt x="433" y="3003"/>
                  </a:cubicBezTo>
                  <a:cubicBezTo>
                    <a:pt x="614" y="3008"/>
                    <a:pt x="794" y="3028"/>
                    <a:pt x="971" y="3063"/>
                  </a:cubicBezTo>
                  <a:cubicBezTo>
                    <a:pt x="1324" y="3137"/>
                    <a:pt x="1667" y="3282"/>
                    <a:pt x="1946" y="3516"/>
                  </a:cubicBezTo>
                  <a:cubicBezTo>
                    <a:pt x="2485" y="3971"/>
                    <a:pt x="2691" y="4657"/>
                    <a:pt x="2810" y="5326"/>
                  </a:cubicBezTo>
                  <a:cubicBezTo>
                    <a:pt x="2956" y="6144"/>
                    <a:pt x="2788" y="8922"/>
                    <a:pt x="2788" y="8922"/>
                  </a:cubicBezTo>
                  <a:lnTo>
                    <a:pt x="5364" y="7624"/>
                  </a:lnTo>
                  <a:cubicBezTo>
                    <a:pt x="5390" y="6686"/>
                    <a:pt x="5304" y="5750"/>
                    <a:pt x="5176" y="4821"/>
                  </a:cubicBezTo>
                  <a:cubicBezTo>
                    <a:pt x="5050" y="3917"/>
                    <a:pt x="4938" y="2991"/>
                    <a:pt x="4749" y="2099"/>
                  </a:cubicBezTo>
                  <a:cubicBezTo>
                    <a:pt x="4652" y="1640"/>
                    <a:pt x="4561" y="1350"/>
                    <a:pt x="4356" y="929"/>
                  </a:cubicBezTo>
                  <a:cubicBezTo>
                    <a:pt x="4334" y="884"/>
                    <a:pt x="4310" y="835"/>
                    <a:pt x="4269" y="804"/>
                  </a:cubicBezTo>
                  <a:cubicBezTo>
                    <a:pt x="4246" y="786"/>
                    <a:pt x="4216" y="775"/>
                    <a:pt x="4187" y="775"/>
                  </a:cubicBezTo>
                  <a:cubicBezTo>
                    <a:pt x="4165" y="775"/>
                    <a:pt x="4144" y="782"/>
                    <a:pt x="4127" y="796"/>
                  </a:cubicBezTo>
                  <a:cubicBezTo>
                    <a:pt x="4100" y="818"/>
                    <a:pt x="4090" y="854"/>
                    <a:pt x="4081" y="888"/>
                  </a:cubicBezTo>
                  <a:cubicBezTo>
                    <a:pt x="4030" y="1104"/>
                    <a:pt x="4023" y="1329"/>
                    <a:pt x="4063" y="1549"/>
                  </a:cubicBezTo>
                  <a:cubicBezTo>
                    <a:pt x="4072" y="1592"/>
                    <a:pt x="4081" y="1638"/>
                    <a:pt x="4072" y="1682"/>
                  </a:cubicBezTo>
                  <a:cubicBezTo>
                    <a:pt x="4062" y="1724"/>
                    <a:pt x="4026" y="1764"/>
                    <a:pt x="3983" y="1764"/>
                  </a:cubicBezTo>
                  <a:cubicBezTo>
                    <a:pt x="3981" y="1764"/>
                    <a:pt x="3980" y="1764"/>
                    <a:pt x="3979" y="1764"/>
                  </a:cubicBezTo>
                  <a:cubicBezTo>
                    <a:pt x="3874" y="1759"/>
                    <a:pt x="3302" y="980"/>
                    <a:pt x="3068" y="740"/>
                  </a:cubicBezTo>
                  <a:cubicBezTo>
                    <a:pt x="2685" y="347"/>
                    <a:pt x="2195" y="1"/>
                    <a:pt x="165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56"/>
            <p:cNvSpPr/>
            <p:nvPr/>
          </p:nvSpPr>
          <p:spPr>
            <a:xfrm>
              <a:off x="992325" y="3793675"/>
              <a:ext cx="1487725" cy="1661975"/>
            </a:xfrm>
            <a:custGeom>
              <a:rect b="b" l="l" r="r" t="t"/>
              <a:pathLst>
                <a:path extrusionOk="0" h="66479" w="59509">
                  <a:moveTo>
                    <a:pt x="15332" y="1"/>
                  </a:moveTo>
                  <a:cubicBezTo>
                    <a:pt x="8394" y="1"/>
                    <a:pt x="1" y="4584"/>
                    <a:pt x="1696" y="12620"/>
                  </a:cubicBezTo>
                  <a:cubicBezTo>
                    <a:pt x="1734" y="12794"/>
                    <a:pt x="1774" y="12965"/>
                    <a:pt x="1817" y="13137"/>
                  </a:cubicBezTo>
                  <a:cubicBezTo>
                    <a:pt x="2433" y="15533"/>
                    <a:pt x="3711" y="17702"/>
                    <a:pt x="5159" y="19700"/>
                  </a:cubicBezTo>
                  <a:cubicBezTo>
                    <a:pt x="15592" y="34095"/>
                    <a:pt x="32875" y="39507"/>
                    <a:pt x="46087" y="50523"/>
                  </a:cubicBezTo>
                  <a:cubicBezTo>
                    <a:pt x="51313" y="54880"/>
                    <a:pt x="55944" y="60124"/>
                    <a:pt x="58600" y="66478"/>
                  </a:cubicBezTo>
                  <a:lnTo>
                    <a:pt x="58601" y="66478"/>
                  </a:lnTo>
                  <a:cubicBezTo>
                    <a:pt x="59509" y="57300"/>
                    <a:pt x="58091" y="44587"/>
                    <a:pt x="55586" y="37245"/>
                  </a:cubicBezTo>
                  <a:cubicBezTo>
                    <a:pt x="52380" y="27845"/>
                    <a:pt x="47491" y="19064"/>
                    <a:pt x="40263" y="12191"/>
                  </a:cubicBezTo>
                  <a:cubicBezTo>
                    <a:pt x="36922" y="9013"/>
                    <a:pt x="33131" y="6306"/>
                    <a:pt x="29022" y="4219"/>
                  </a:cubicBezTo>
                  <a:cubicBezTo>
                    <a:pt x="25124" y="2239"/>
                    <a:pt x="20191" y="125"/>
                    <a:pt x="15749" y="6"/>
                  </a:cubicBezTo>
                  <a:cubicBezTo>
                    <a:pt x="15611" y="3"/>
                    <a:pt x="15472" y="1"/>
                    <a:pt x="15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56"/>
            <p:cNvSpPr/>
            <p:nvPr/>
          </p:nvSpPr>
          <p:spPr>
            <a:xfrm>
              <a:off x="1137950" y="3830875"/>
              <a:ext cx="1341650" cy="1645350"/>
            </a:xfrm>
            <a:custGeom>
              <a:rect b="b" l="l" r="r" t="t"/>
              <a:pathLst>
                <a:path extrusionOk="0" h="65814" w="53666">
                  <a:moveTo>
                    <a:pt x="276" y="0"/>
                  </a:moveTo>
                  <a:lnTo>
                    <a:pt x="1" y="488"/>
                  </a:lnTo>
                  <a:cubicBezTo>
                    <a:pt x="17276" y="10225"/>
                    <a:pt x="50742" y="41242"/>
                    <a:pt x="53108" y="65814"/>
                  </a:cubicBezTo>
                  <a:lnTo>
                    <a:pt x="53666" y="65760"/>
                  </a:lnTo>
                  <a:cubicBezTo>
                    <a:pt x="51281" y="40998"/>
                    <a:pt x="17641" y="9787"/>
                    <a:pt x="27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56"/>
            <p:cNvSpPr/>
            <p:nvPr/>
          </p:nvSpPr>
          <p:spPr>
            <a:xfrm>
              <a:off x="1792775" y="3945975"/>
              <a:ext cx="25750" cy="414575"/>
            </a:xfrm>
            <a:custGeom>
              <a:rect b="b" l="l" r="r" t="t"/>
              <a:pathLst>
                <a:path extrusionOk="0" h="16583" w="1030">
                  <a:moveTo>
                    <a:pt x="469" y="0"/>
                  </a:moveTo>
                  <a:lnTo>
                    <a:pt x="1" y="16567"/>
                  </a:lnTo>
                  <a:lnTo>
                    <a:pt x="561" y="16583"/>
                  </a:lnTo>
                  <a:lnTo>
                    <a:pt x="1029" y="16"/>
                  </a:lnTo>
                  <a:lnTo>
                    <a:pt x="46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56"/>
            <p:cNvSpPr/>
            <p:nvPr/>
          </p:nvSpPr>
          <p:spPr>
            <a:xfrm>
              <a:off x="2006025" y="4098525"/>
              <a:ext cx="16475" cy="500075"/>
            </a:xfrm>
            <a:custGeom>
              <a:rect b="b" l="l" r="r" t="t"/>
              <a:pathLst>
                <a:path extrusionOk="0" h="20003" w="659">
                  <a:moveTo>
                    <a:pt x="561" y="1"/>
                  </a:moveTo>
                  <a:lnTo>
                    <a:pt x="0" y="4"/>
                  </a:lnTo>
                  <a:lnTo>
                    <a:pt x="98" y="20003"/>
                  </a:lnTo>
                  <a:lnTo>
                    <a:pt x="659" y="19999"/>
                  </a:lnTo>
                  <a:lnTo>
                    <a:pt x="56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56"/>
            <p:cNvSpPr/>
            <p:nvPr/>
          </p:nvSpPr>
          <p:spPr>
            <a:xfrm>
              <a:off x="2164975" y="4327525"/>
              <a:ext cx="72950" cy="470475"/>
            </a:xfrm>
            <a:custGeom>
              <a:rect b="b" l="l" r="r" t="t"/>
              <a:pathLst>
                <a:path extrusionOk="0" h="18819" w="2918">
                  <a:moveTo>
                    <a:pt x="2363" y="0"/>
                  </a:moveTo>
                  <a:lnTo>
                    <a:pt x="1" y="18749"/>
                  </a:lnTo>
                  <a:lnTo>
                    <a:pt x="556" y="18819"/>
                  </a:lnTo>
                  <a:lnTo>
                    <a:pt x="2918" y="71"/>
                  </a:lnTo>
                  <a:lnTo>
                    <a:pt x="23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56"/>
            <p:cNvSpPr/>
            <p:nvPr/>
          </p:nvSpPr>
          <p:spPr>
            <a:xfrm>
              <a:off x="2283575" y="4518150"/>
              <a:ext cx="89700" cy="494325"/>
            </a:xfrm>
            <a:custGeom>
              <a:rect b="b" l="l" r="r" t="t"/>
              <a:pathLst>
                <a:path extrusionOk="0" h="19773" w="3588">
                  <a:moveTo>
                    <a:pt x="3035" y="0"/>
                  </a:moveTo>
                  <a:lnTo>
                    <a:pt x="1" y="19688"/>
                  </a:lnTo>
                  <a:lnTo>
                    <a:pt x="554" y="19773"/>
                  </a:lnTo>
                  <a:lnTo>
                    <a:pt x="3588" y="86"/>
                  </a:lnTo>
                  <a:lnTo>
                    <a:pt x="303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56"/>
            <p:cNvSpPr/>
            <p:nvPr/>
          </p:nvSpPr>
          <p:spPr>
            <a:xfrm>
              <a:off x="1436225" y="4582075"/>
              <a:ext cx="579475" cy="25450"/>
            </a:xfrm>
            <a:custGeom>
              <a:rect b="b" l="l" r="r" t="t"/>
              <a:pathLst>
                <a:path extrusionOk="0" h="1018" w="23179">
                  <a:moveTo>
                    <a:pt x="23163" y="0"/>
                  </a:moveTo>
                  <a:cubicBezTo>
                    <a:pt x="23009" y="5"/>
                    <a:pt x="7990" y="457"/>
                    <a:pt x="300" y="457"/>
                  </a:cubicBezTo>
                  <a:lnTo>
                    <a:pt x="2" y="457"/>
                  </a:lnTo>
                  <a:lnTo>
                    <a:pt x="1" y="1018"/>
                  </a:lnTo>
                  <a:lnTo>
                    <a:pt x="300" y="1018"/>
                  </a:lnTo>
                  <a:cubicBezTo>
                    <a:pt x="7998" y="1018"/>
                    <a:pt x="23026" y="564"/>
                    <a:pt x="23179" y="561"/>
                  </a:cubicBezTo>
                  <a:lnTo>
                    <a:pt x="231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56"/>
            <p:cNvSpPr/>
            <p:nvPr/>
          </p:nvSpPr>
          <p:spPr>
            <a:xfrm>
              <a:off x="1169525" y="4355325"/>
              <a:ext cx="635925" cy="29875"/>
            </a:xfrm>
            <a:custGeom>
              <a:rect b="b" l="l" r="r" t="t"/>
              <a:pathLst>
                <a:path extrusionOk="0" h="1195" w="25437">
                  <a:moveTo>
                    <a:pt x="25409" y="0"/>
                  </a:moveTo>
                  <a:cubicBezTo>
                    <a:pt x="16979" y="412"/>
                    <a:pt x="8430" y="625"/>
                    <a:pt x="0" y="634"/>
                  </a:cubicBezTo>
                  <a:lnTo>
                    <a:pt x="1" y="1194"/>
                  </a:lnTo>
                  <a:cubicBezTo>
                    <a:pt x="8440" y="1185"/>
                    <a:pt x="16997" y="972"/>
                    <a:pt x="25436" y="560"/>
                  </a:cubicBezTo>
                  <a:lnTo>
                    <a:pt x="2540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56"/>
            <p:cNvSpPr/>
            <p:nvPr/>
          </p:nvSpPr>
          <p:spPr>
            <a:xfrm>
              <a:off x="1040250" y="4154825"/>
              <a:ext cx="545825" cy="26750"/>
            </a:xfrm>
            <a:custGeom>
              <a:rect b="b" l="l" r="r" t="t"/>
              <a:pathLst>
                <a:path extrusionOk="0" h="1070" w="21833">
                  <a:moveTo>
                    <a:pt x="21820" y="0"/>
                  </a:moveTo>
                  <a:lnTo>
                    <a:pt x="1" y="510"/>
                  </a:lnTo>
                  <a:lnTo>
                    <a:pt x="15" y="1070"/>
                  </a:lnTo>
                  <a:lnTo>
                    <a:pt x="21833" y="560"/>
                  </a:lnTo>
                  <a:lnTo>
                    <a:pt x="2182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56"/>
            <p:cNvSpPr/>
            <p:nvPr/>
          </p:nvSpPr>
          <p:spPr>
            <a:xfrm>
              <a:off x="1014650" y="4087725"/>
              <a:ext cx="489325" cy="27450"/>
            </a:xfrm>
            <a:custGeom>
              <a:rect b="b" l="l" r="r" t="t"/>
              <a:pathLst>
                <a:path extrusionOk="0" h="1098" w="19573">
                  <a:moveTo>
                    <a:pt x="19558" y="1"/>
                  </a:moveTo>
                  <a:lnTo>
                    <a:pt x="0" y="537"/>
                  </a:lnTo>
                  <a:lnTo>
                    <a:pt x="15" y="1097"/>
                  </a:lnTo>
                  <a:lnTo>
                    <a:pt x="19572" y="561"/>
                  </a:lnTo>
                  <a:lnTo>
                    <a:pt x="1955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56"/>
            <p:cNvSpPr/>
            <p:nvPr/>
          </p:nvSpPr>
          <p:spPr>
            <a:xfrm>
              <a:off x="1411500" y="3788950"/>
              <a:ext cx="75675" cy="285900"/>
            </a:xfrm>
            <a:custGeom>
              <a:rect b="b" l="l" r="r" t="t"/>
              <a:pathLst>
                <a:path extrusionOk="0" h="11436" w="3027">
                  <a:moveTo>
                    <a:pt x="547" y="1"/>
                  </a:moveTo>
                  <a:lnTo>
                    <a:pt x="0" y="121"/>
                  </a:lnTo>
                  <a:lnTo>
                    <a:pt x="2480" y="11436"/>
                  </a:lnTo>
                  <a:lnTo>
                    <a:pt x="3027" y="11317"/>
                  </a:lnTo>
                  <a:lnTo>
                    <a:pt x="54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56"/>
            <p:cNvSpPr/>
            <p:nvPr/>
          </p:nvSpPr>
          <p:spPr>
            <a:xfrm>
              <a:off x="2415225" y="3463525"/>
              <a:ext cx="1229375" cy="1688675"/>
            </a:xfrm>
            <a:custGeom>
              <a:rect b="b" l="l" r="r" t="t"/>
              <a:pathLst>
                <a:path extrusionOk="0" h="67547" w="49175">
                  <a:moveTo>
                    <a:pt x="36527" y="0"/>
                  </a:moveTo>
                  <a:cubicBezTo>
                    <a:pt x="35647" y="0"/>
                    <a:pt x="34779" y="70"/>
                    <a:pt x="33947" y="208"/>
                  </a:cubicBezTo>
                  <a:cubicBezTo>
                    <a:pt x="29811" y="896"/>
                    <a:pt x="25469" y="3500"/>
                    <a:pt x="22076" y="5845"/>
                  </a:cubicBezTo>
                  <a:cubicBezTo>
                    <a:pt x="18501" y="8317"/>
                    <a:pt x="15300" y="11325"/>
                    <a:pt x="12578" y="14712"/>
                  </a:cubicBezTo>
                  <a:cubicBezTo>
                    <a:pt x="6690" y="22037"/>
                    <a:pt x="3229" y="30833"/>
                    <a:pt x="1417" y="39986"/>
                  </a:cubicBezTo>
                  <a:cubicBezTo>
                    <a:pt x="0" y="47135"/>
                    <a:pt x="277" y="59134"/>
                    <a:pt x="2282" y="67547"/>
                  </a:cubicBezTo>
                  <a:cubicBezTo>
                    <a:pt x="3964" y="61297"/>
                    <a:pt x="7630" y="55823"/>
                    <a:pt x="11964" y="51095"/>
                  </a:cubicBezTo>
                  <a:cubicBezTo>
                    <a:pt x="22920" y="39143"/>
                    <a:pt x="38386" y="31872"/>
                    <a:pt x="46321" y="17139"/>
                  </a:cubicBezTo>
                  <a:cubicBezTo>
                    <a:pt x="47423" y="15094"/>
                    <a:pt x="48343" y="12912"/>
                    <a:pt x="48617" y="10606"/>
                  </a:cubicBezTo>
                  <a:cubicBezTo>
                    <a:pt x="48636" y="10441"/>
                    <a:pt x="48652" y="10275"/>
                    <a:pt x="48665" y="10110"/>
                  </a:cubicBezTo>
                  <a:cubicBezTo>
                    <a:pt x="49175" y="3265"/>
                    <a:pt x="42559" y="0"/>
                    <a:pt x="3652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56"/>
            <p:cNvSpPr/>
            <p:nvPr/>
          </p:nvSpPr>
          <p:spPr>
            <a:xfrm>
              <a:off x="2443500" y="3489325"/>
              <a:ext cx="1046975" cy="1663175"/>
            </a:xfrm>
            <a:custGeom>
              <a:rect b="b" l="l" r="r" t="t"/>
              <a:pathLst>
                <a:path extrusionOk="0" h="66527" w="41879">
                  <a:moveTo>
                    <a:pt x="41540" y="1"/>
                  </a:moveTo>
                  <a:cubicBezTo>
                    <a:pt x="26885" y="11096"/>
                    <a:pt x="0" y="43722"/>
                    <a:pt x="871" y="66526"/>
                  </a:cubicBezTo>
                  <a:lnTo>
                    <a:pt x="1430" y="66504"/>
                  </a:lnTo>
                  <a:cubicBezTo>
                    <a:pt x="567" y="43893"/>
                    <a:pt x="27304" y="11480"/>
                    <a:pt x="41878" y="446"/>
                  </a:cubicBezTo>
                  <a:lnTo>
                    <a:pt x="41540" y="1"/>
                  </a:lnTo>
                  <a:close/>
                </a:path>
              </a:pathLst>
            </a:custGeom>
            <a:solidFill>
              <a:srgbClr val="241E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56"/>
            <p:cNvSpPr/>
            <p:nvPr/>
          </p:nvSpPr>
          <p:spPr>
            <a:xfrm>
              <a:off x="2883725" y="3652275"/>
              <a:ext cx="72750" cy="402725"/>
            </a:xfrm>
            <a:custGeom>
              <a:rect b="b" l="l" r="r" t="t"/>
              <a:pathLst>
                <a:path extrusionOk="0" h="16109" w="2910">
                  <a:moveTo>
                    <a:pt x="553" y="0"/>
                  </a:moveTo>
                  <a:lnTo>
                    <a:pt x="1" y="91"/>
                  </a:lnTo>
                  <a:cubicBezTo>
                    <a:pt x="412" y="2589"/>
                    <a:pt x="802" y="5391"/>
                    <a:pt x="1179" y="8101"/>
                  </a:cubicBezTo>
                  <a:cubicBezTo>
                    <a:pt x="1555" y="10810"/>
                    <a:pt x="1944" y="13609"/>
                    <a:pt x="2356" y="16109"/>
                  </a:cubicBezTo>
                  <a:lnTo>
                    <a:pt x="2909" y="16017"/>
                  </a:lnTo>
                  <a:cubicBezTo>
                    <a:pt x="2498" y="13525"/>
                    <a:pt x="2110" y="10729"/>
                    <a:pt x="1734" y="8024"/>
                  </a:cubicBezTo>
                  <a:cubicBezTo>
                    <a:pt x="1356" y="5311"/>
                    <a:pt x="967" y="2504"/>
                    <a:pt x="553" y="0"/>
                  </a:cubicBezTo>
                  <a:close/>
                </a:path>
              </a:pathLst>
            </a:custGeom>
            <a:solidFill>
              <a:srgbClr val="241E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56"/>
            <p:cNvSpPr/>
            <p:nvPr/>
          </p:nvSpPr>
          <p:spPr>
            <a:xfrm>
              <a:off x="2715475" y="3842175"/>
              <a:ext cx="73200" cy="456350"/>
            </a:xfrm>
            <a:custGeom>
              <a:rect b="b" l="l" r="r" t="t"/>
              <a:pathLst>
                <a:path extrusionOk="0" h="18254" w="2928">
                  <a:moveTo>
                    <a:pt x="555" y="1"/>
                  </a:moveTo>
                  <a:lnTo>
                    <a:pt x="0" y="74"/>
                  </a:lnTo>
                  <a:lnTo>
                    <a:pt x="2372" y="18254"/>
                  </a:lnTo>
                  <a:lnTo>
                    <a:pt x="2928" y="18181"/>
                  </a:lnTo>
                  <a:lnTo>
                    <a:pt x="555" y="1"/>
                  </a:lnTo>
                  <a:close/>
                </a:path>
              </a:pathLst>
            </a:custGeom>
            <a:solidFill>
              <a:srgbClr val="241E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56"/>
            <p:cNvSpPr/>
            <p:nvPr/>
          </p:nvSpPr>
          <p:spPr>
            <a:xfrm>
              <a:off x="2478875" y="4251600"/>
              <a:ext cx="120425" cy="394175"/>
            </a:xfrm>
            <a:custGeom>
              <a:rect b="b" l="l" r="r" t="t"/>
              <a:pathLst>
                <a:path extrusionOk="0" h="15767" w="4817">
                  <a:moveTo>
                    <a:pt x="541" y="0"/>
                  </a:moveTo>
                  <a:lnTo>
                    <a:pt x="1" y="149"/>
                  </a:lnTo>
                  <a:lnTo>
                    <a:pt x="4276" y="15767"/>
                  </a:lnTo>
                  <a:lnTo>
                    <a:pt x="4816" y="15619"/>
                  </a:lnTo>
                  <a:lnTo>
                    <a:pt x="541" y="0"/>
                  </a:lnTo>
                  <a:close/>
                </a:path>
              </a:pathLst>
            </a:custGeom>
            <a:solidFill>
              <a:srgbClr val="241E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56"/>
            <p:cNvSpPr/>
            <p:nvPr/>
          </p:nvSpPr>
          <p:spPr>
            <a:xfrm>
              <a:off x="2443825" y="4438550"/>
              <a:ext cx="103150" cy="331375"/>
            </a:xfrm>
            <a:custGeom>
              <a:rect b="b" l="l" r="r" t="t"/>
              <a:pathLst>
                <a:path extrusionOk="0" h="13255" w="4126">
                  <a:moveTo>
                    <a:pt x="541" y="0"/>
                  </a:moveTo>
                  <a:lnTo>
                    <a:pt x="1" y="150"/>
                  </a:lnTo>
                  <a:cubicBezTo>
                    <a:pt x="1" y="150"/>
                    <a:pt x="891" y="3373"/>
                    <a:pt x="1784" y="6596"/>
                  </a:cubicBezTo>
                  <a:cubicBezTo>
                    <a:pt x="2230" y="8209"/>
                    <a:pt x="2677" y="9820"/>
                    <a:pt x="3014" y="11029"/>
                  </a:cubicBezTo>
                  <a:cubicBezTo>
                    <a:pt x="3331" y="12165"/>
                    <a:pt x="3489" y="12733"/>
                    <a:pt x="3601" y="13010"/>
                  </a:cubicBezTo>
                  <a:cubicBezTo>
                    <a:pt x="3681" y="13207"/>
                    <a:pt x="3739" y="13255"/>
                    <a:pt x="3815" y="13255"/>
                  </a:cubicBezTo>
                  <a:cubicBezTo>
                    <a:pt x="3849" y="13253"/>
                    <a:pt x="3884" y="13247"/>
                    <a:pt x="3916" y="13237"/>
                  </a:cubicBezTo>
                  <a:lnTo>
                    <a:pt x="4126" y="12904"/>
                  </a:lnTo>
                  <a:lnTo>
                    <a:pt x="3850" y="12959"/>
                  </a:lnTo>
                  <a:lnTo>
                    <a:pt x="3849" y="12957"/>
                  </a:lnTo>
                  <a:lnTo>
                    <a:pt x="4113" y="12867"/>
                  </a:lnTo>
                  <a:cubicBezTo>
                    <a:pt x="4019" y="12592"/>
                    <a:pt x="1735" y="4330"/>
                    <a:pt x="541" y="0"/>
                  </a:cubicBezTo>
                  <a:close/>
                </a:path>
              </a:pathLst>
            </a:custGeom>
            <a:solidFill>
              <a:srgbClr val="241E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56"/>
            <p:cNvSpPr/>
            <p:nvPr/>
          </p:nvSpPr>
          <p:spPr>
            <a:xfrm>
              <a:off x="2575950" y="4632825"/>
              <a:ext cx="234850" cy="48375"/>
            </a:xfrm>
            <a:custGeom>
              <a:rect b="b" l="l" r="r" t="t"/>
              <a:pathLst>
                <a:path extrusionOk="0" h="1935" w="9394">
                  <a:moveTo>
                    <a:pt x="9306" y="1"/>
                  </a:moveTo>
                  <a:cubicBezTo>
                    <a:pt x="5764" y="562"/>
                    <a:pt x="3303" y="918"/>
                    <a:pt x="0" y="1379"/>
                  </a:cubicBezTo>
                  <a:lnTo>
                    <a:pt x="78" y="1934"/>
                  </a:lnTo>
                  <a:cubicBezTo>
                    <a:pt x="3384" y="1473"/>
                    <a:pt x="5847" y="1116"/>
                    <a:pt x="9393" y="554"/>
                  </a:cubicBezTo>
                  <a:lnTo>
                    <a:pt x="9306" y="1"/>
                  </a:lnTo>
                  <a:close/>
                </a:path>
              </a:pathLst>
            </a:custGeom>
            <a:solidFill>
              <a:srgbClr val="241E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56"/>
            <p:cNvSpPr/>
            <p:nvPr/>
          </p:nvSpPr>
          <p:spPr>
            <a:xfrm>
              <a:off x="2638275" y="4461925"/>
              <a:ext cx="379050" cy="87825"/>
            </a:xfrm>
            <a:custGeom>
              <a:rect b="b" l="l" r="r" t="t"/>
              <a:pathLst>
                <a:path extrusionOk="0" h="3513" w="15162">
                  <a:moveTo>
                    <a:pt x="15055" y="0"/>
                  </a:moveTo>
                  <a:cubicBezTo>
                    <a:pt x="12344" y="522"/>
                    <a:pt x="9931" y="1003"/>
                    <a:pt x="7518" y="1483"/>
                  </a:cubicBezTo>
                  <a:cubicBezTo>
                    <a:pt x="5111" y="1961"/>
                    <a:pt x="2705" y="2440"/>
                    <a:pt x="1" y="2961"/>
                  </a:cubicBezTo>
                  <a:lnTo>
                    <a:pt x="106" y="3512"/>
                  </a:lnTo>
                  <a:cubicBezTo>
                    <a:pt x="2811" y="2990"/>
                    <a:pt x="5220" y="2511"/>
                    <a:pt x="7627" y="2033"/>
                  </a:cubicBezTo>
                  <a:cubicBezTo>
                    <a:pt x="10040" y="1552"/>
                    <a:pt x="12451" y="1072"/>
                    <a:pt x="15162" y="550"/>
                  </a:cubicBezTo>
                  <a:lnTo>
                    <a:pt x="15055" y="0"/>
                  </a:lnTo>
                  <a:close/>
                </a:path>
              </a:pathLst>
            </a:custGeom>
            <a:solidFill>
              <a:srgbClr val="241E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56"/>
            <p:cNvSpPr/>
            <p:nvPr/>
          </p:nvSpPr>
          <p:spPr>
            <a:xfrm>
              <a:off x="2779850" y="4218950"/>
              <a:ext cx="532100" cy="76975"/>
            </a:xfrm>
            <a:custGeom>
              <a:rect b="b" l="l" r="r" t="t"/>
              <a:pathLst>
                <a:path extrusionOk="0" h="3079" w="21284">
                  <a:moveTo>
                    <a:pt x="21206" y="0"/>
                  </a:moveTo>
                  <a:cubicBezTo>
                    <a:pt x="14275" y="973"/>
                    <a:pt x="141" y="2506"/>
                    <a:pt x="0" y="2521"/>
                  </a:cubicBezTo>
                  <a:lnTo>
                    <a:pt x="60" y="3078"/>
                  </a:lnTo>
                  <a:cubicBezTo>
                    <a:pt x="202" y="3064"/>
                    <a:pt x="14344" y="1529"/>
                    <a:pt x="21284" y="555"/>
                  </a:cubicBezTo>
                  <a:lnTo>
                    <a:pt x="21206" y="0"/>
                  </a:lnTo>
                  <a:close/>
                </a:path>
              </a:pathLst>
            </a:custGeom>
            <a:solidFill>
              <a:srgbClr val="241E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56"/>
            <p:cNvSpPr/>
            <p:nvPr/>
          </p:nvSpPr>
          <p:spPr>
            <a:xfrm>
              <a:off x="2944200" y="3983200"/>
              <a:ext cx="583950" cy="80075"/>
            </a:xfrm>
            <a:custGeom>
              <a:rect b="b" l="l" r="r" t="t"/>
              <a:pathLst>
                <a:path extrusionOk="0" h="3203" w="23358">
                  <a:moveTo>
                    <a:pt x="23281" y="0"/>
                  </a:moveTo>
                  <a:cubicBezTo>
                    <a:pt x="15577" y="1061"/>
                    <a:pt x="7745" y="1950"/>
                    <a:pt x="0" y="2644"/>
                  </a:cubicBezTo>
                  <a:lnTo>
                    <a:pt x="51" y="3203"/>
                  </a:lnTo>
                  <a:cubicBezTo>
                    <a:pt x="7804" y="2507"/>
                    <a:pt x="15645" y="1617"/>
                    <a:pt x="23357" y="555"/>
                  </a:cubicBezTo>
                  <a:lnTo>
                    <a:pt x="23281" y="0"/>
                  </a:lnTo>
                  <a:close/>
                </a:path>
              </a:pathLst>
            </a:custGeom>
            <a:solidFill>
              <a:srgbClr val="241E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56"/>
            <p:cNvSpPr/>
            <p:nvPr/>
          </p:nvSpPr>
          <p:spPr>
            <a:xfrm>
              <a:off x="3119475" y="3782225"/>
              <a:ext cx="501375" cy="70975"/>
            </a:xfrm>
            <a:custGeom>
              <a:rect b="b" l="l" r="r" t="t"/>
              <a:pathLst>
                <a:path extrusionOk="0" h="2839" w="20055">
                  <a:moveTo>
                    <a:pt x="19991" y="0"/>
                  </a:moveTo>
                  <a:lnTo>
                    <a:pt x="1" y="2282"/>
                  </a:lnTo>
                  <a:lnTo>
                    <a:pt x="64" y="2838"/>
                  </a:lnTo>
                  <a:lnTo>
                    <a:pt x="20054" y="556"/>
                  </a:lnTo>
                  <a:lnTo>
                    <a:pt x="19991" y="0"/>
                  </a:lnTo>
                  <a:close/>
                </a:path>
              </a:pathLst>
            </a:custGeom>
            <a:solidFill>
              <a:srgbClr val="241E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56"/>
            <p:cNvSpPr/>
            <p:nvPr/>
          </p:nvSpPr>
          <p:spPr>
            <a:xfrm>
              <a:off x="3186350" y="3717925"/>
              <a:ext cx="449700" cy="64125"/>
            </a:xfrm>
            <a:custGeom>
              <a:rect b="b" l="l" r="r" t="t"/>
              <a:pathLst>
                <a:path extrusionOk="0" h="2565" w="17988">
                  <a:moveTo>
                    <a:pt x="17926" y="0"/>
                  </a:moveTo>
                  <a:lnTo>
                    <a:pt x="1" y="2008"/>
                  </a:lnTo>
                  <a:lnTo>
                    <a:pt x="63" y="2565"/>
                  </a:lnTo>
                  <a:lnTo>
                    <a:pt x="17988" y="556"/>
                  </a:lnTo>
                  <a:lnTo>
                    <a:pt x="17926" y="0"/>
                  </a:lnTo>
                  <a:close/>
                </a:path>
              </a:pathLst>
            </a:custGeom>
            <a:solidFill>
              <a:srgbClr val="241E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56"/>
            <p:cNvSpPr/>
            <p:nvPr/>
          </p:nvSpPr>
          <p:spPr>
            <a:xfrm>
              <a:off x="3198775" y="3487250"/>
              <a:ext cx="35775" cy="266025"/>
            </a:xfrm>
            <a:custGeom>
              <a:rect b="b" l="l" r="r" t="t"/>
              <a:pathLst>
                <a:path extrusionOk="0" h="10641" w="1431">
                  <a:moveTo>
                    <a:pt x="874" y="0"/>
                  </a:moveTo>
                  <a:lnTo>
                    <a:pt x="1" y="10595"/>
                  </a:lnTo>
                  <a:lnTo>
                    <a:pt x="558" y="10641"/>
                  </a:lnTo>
                  <a:lnTo>
                    <a:pt x="1431" y="47"/>
                  </a:lnTo>
                  <a:lnTo>
                    <a:pt x="874" y="0"/>
                  </a:lnTo>
                  <a:close/>
                </a:path>
              </a:pathLst>
            </a:custGeom>
            <a:solidFill>
              <a:srgbClr val="241E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64" name="Google Shape;3364;p56"/>
          <p:cNvGrpSpPr/>
          <p:nvPr/>
        </p:nvGrpSpPr>
        <p:grpSpPr>
          <a:xfrm>
            <a:off x="609181" y="1256565"/>
            <a:ext cx="1991406" cy="2251941"/>
            <a:chOff x="3012025" y="238100"/>
            <a:chExt cx="3592650" cy="4062675"/>
          </a:xfrm>
        </p:grpSpPr>
        <p:sp>
          <p:nvSpPr>
            <p:cNvPr id="3365" name="Google Shape;3365;p56"/>
            <p:cNvSpPr/>
            <p:nvPr/>
          </p:nvSpPr>
          <p:spPr>
            <a:xfrm>
              <a:off x="4239400" y="307625"/>
              <a:ext cx="775100" cy="935525"/>
            </a:xfrm>
            <a:custGeom>
              <a:rect b="b" l="l" r="r" t="t"/>
              <a:pathLst>
                <a:path extrusionOk="0" h="37421" w="31004">
                  <a:moveTo>
                    <a:pt x="19392" y="0"/>
                  </a:moveTo>
                  <a:cubicBezTo>
                    <a:pt x="15081" y="0"/>
                    <a:pt x="10739" y="2104"/>
                    <a:pt x="9327" y="6215"/>
                  </a:cubicBezTo>
                  <a:cubicBezTo>
                    <a:pt x="9110" y="6846"/>
                    <a:pt x="8963" y="7520"/>
                    <a:pt x="9064" y="8179"/>
                  </a:cubicBezTo>
                  <a:cubicBezTo>
                    <a:pt x="9121" y="8547"/>
                    <a:pt x="9253" y="8908"/>
                    <a:pt x="9231" y="9280"/>
                  </a:cubicBezTo>
                  <a:cubicBezTo>
                    <a:pt x="9160" y="10467"/>
                    <a:pt x="7662" y="11011"/>
                    <a:pt x="7144" y="12082"/>
                  </a:cubicBezTo>
                  <a:cubicBezTo>
                    <a:pt x="6505" y="13405"/>
                    <a:pt x="7542" y="15068"/>
                    <a:pt x="6966" y="16421"/>
                  </a:cubicBezTo>
                  <a:cubicBezTo>
                    <a:pt x="6468" y="17591"/>
                    <a:pt x="5042" y="17969"/>
                    <a:pt x="3849" y="18413"/>
                  </a:cubicBezTo>
                  <a:cubicBezTo>
                    <a:pt x="2658" y="18858"/>
                    <a:pt x="1357" y="19903"/>
                    <a:pt x="1700" y="21129"/>
                  </a:cubicBezTo>
                  <a:cubicBezTo>
                    <a:pt x="1838" y="21620"/>
                    <a:pt x="2220" y="22003"/>
                    <a:pt x="2429" y="22467"/>
                  </a:cubicBezTo>
                  <a:cubicBezTo>
                    <a:pt x="3459" y="24754"/>
                    <a:pt x="0" y="27420"/>
                    <a:pt x="1255" y="29590"/>
                  </a:cubicBezTo>
                  <a:cubicBezTo>
                    <a:pt x="1454" y="29935"/>
                    <a:pt x="1762" y="30222"/>
                    <a:pt x="1881" y="30601"/>
                  </a:cubicBezTo>
                  <a:cubicBezTo>
                    <a:pt x="2132" y="31408"/>
                    <a:pt x="1453" y="32348"/>
                    <a:pt x="1859" y="33089"/>
                  </a:cubicBezTo>
                  <a:cubicBezTo>
                    <a:pt x="2071" y="33479"/>
                    <a:pt x="2521" y="33670"/>
                    <a:pt x="2945" y="33800"/>
                  </a:cubicBezTo>
                  <a:cubicBezTo>
                    <a:pt x="5149" y="34483"/>
                    <a:pt x="7581" y="34337"/>
                    <a:pt x="9689" y="35274"/>
                  </a:cubicBezTo>
                  <a:cubicBezTo>
                    <a:pt x="10734" y="35737"/>
                    <a:pt x="11658" y="36451"/>
                    <a:pt x="12727" y="36857"/>
                  </a:cubicBezTo>
                  <a:cubicBezTo>
                    <a:pt x="13756" y="37248"/>
                    <a:pt x="14803" y="37421"/>
                    <a:pt x="15846" y="37421"/>
                  </a:cubicBezTo>
                  <a:cubicBezTo>
                    <a:pt x="19157" y="37421"/>
                    <a:pt x="22423" y="35676"/>
                    <a:pt x="24921" y="33618"/>
                  </a:cubicBezTo>
                  <a:cubicBezTo>
                    <a:pt x="26507" y="32312"/>
                    <a:pt x="27928" y="30727"/>
                    <a:pt x="28667" y="28808"/>
                  </a:cubicBezTo>
                  <a:cubicBezTo>
                    <a:pt x="29495" y="26650"/>
                    <a:pt x="29399" y="24268"/>
                    <a:pt x="29473" y="21957"/>
                  </a:cubicBezTo>
                  <a:cubicBezTo>
                    <a:pt x="29558" y="19278"/>
                    <a:pt x="29889" y="16611"/>
                    <a:pt x="30460" y="13992"/>
                  </a:cubicBezTo>
                  <a:cubicBezTo>
                    <a:pt x="30708" y="12856"/>
                    <a:pt x="31003" y="11702"/>
                    <a:pt x="30884" y="10544"/>
                  </a:cubicBezTo>
                  <a:cubicBezTo>
                    <a:pt x="30783" y="9559"/>
                    <a:pt x="30385" y="8630"/>
                    <a:pt x="29993" y="7719"/>
                  </a:cubicBezTo>
                  <a:cubicBezTo>
                    <a:pt x="29179" y="5829"/>
                    <a:pt x="28316" y="3871"/>
                    <a:pt x="26759" y="2523"/>
                  </a:cubicBezTo>
                  <a:cubicBezTo>
                    <a:pt x="24807" y="834"/>
                    <a:pt x="22106" y="0"/>
                    <a:pt x="1939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56"/>
            <p:cNvSpPr/>
            <p:nvPr/>
          </p:nvSpPr>
          <p:spPr>
            <a:xfrm>
              <a:off x="3395000" y="378675"/>
              <a:ext cx="1289575" cy="1013700"/>
            </a:xfrm>
            <a:custGeom>
              <a:rect b="b" l="l" r="r" t="t"/>
              <a:pathLst>
                <a:path extrusionOk="0" h="40548" w="51583">
                  <a:moveTo>
                    <a:pt x="10683" y="0"/>
                  </a:moveTo>
                  <a:cubicBezTo>
                    <a:pt x="10057" y="0"/>
                    <a:pt x="4135" y="12458"/>
                    <a:pt x="3093" y="15388"/>
                  </a:cubicBezTo>
                  <a:cubicBezTo>
                    <a:pt x="1026" y="21198"/>
                    <a:pt x="0" y="28857"/>
                    <a:pt x="3034" y="33966"/>
                  </a:cubicBezTo>
                  <a:cubicBezTo>
                    <a:pt x="6174" y="39256"/>
                    <a:pt x="12201" y="40548"/>
                    <a:pt x="18090" y="40548"/>
                  </a:cubicBezTo>
                  <a:cubicBezTo>
                    <a:pt x="20808" y="40548"/>
                    <a:pt x="23497" y="40272"/>
                    <a:pt x="25859" y="39988"/>
                  </a:cubicBezTo>
                  <a:cubicBezTo>
                    <a:pt x="30492" y="39431"/>
                    <a:pt x="36005" y="37395"/>
                    <a:pt x="38747" y="37395"/>
                  </a:cubicBezTo>
                  <a:cubicBezTo>
                    <a:pt x="39380" y="37395"/>
                    <a:pt x="39865" y="37504"/>
                    <a:pt x="40158" y="37763"/>
                  </a:cubicBezTo>
                  <a:lnTo>
                    <a:pt x="51582" y="26265"/>
                  </a:lnTo>
                  <a:cubicBezTo>
                    <a:pt x="49514" y="25463"/>
                    <a:pt x="47316" y="25120"/>
                    <a:pt x="45099" y="25120"/>
                  </a:cubicBezTo>
                  <a:cubicBezTo>
                    <a:pt x="42683" y="25120"/>
                    <a:pt x="40244" y="25527"/>
                    <a:pt x="37920" y="26191"/>
                  </a:cubicBezTo>
                  <a:cubicBezTo>
                    <a:pt x="32731" y="27675"/>
                    <a:pt x="29873" y="28473"/>
                    <a:pt x="24799" y="30273"/>
                  </a:cubicBezTo>
                  <a:cubicBezTo>
                    <a:pt x="22357" y="31138"/>
                    <a:pt x="19213" y="31802"/>
                    <a:pt x="16239" y="31802"/>
                  </a:cubicBezTo>
                  <a:cubicBezTo>
                    <a:pt x="13836" y="31802"/>
                    <a:pt x="11543" y="31368"/>
                    <a:pt x="9821" y="30258"/>
                  </a:cubicBezTo>
                  <a:cubicBezTo>
                    <a:pt x="3550" y="26215"/>
                    <a:pt x="13674" y="992"/>
                    <a:pt x="13674" y="992"/>
                  </a:cubicBezTo>
                  <a:cubicBezTo>
                    <a:pt x="11235" y="431"/>
                    <a:pt x="10699" y="3"/>
                    <a:pt x="10699" y="3"/>
                  </a:cubicBezTo>
                  <a:cubicBezTo>
                    <a:pt x="10694" y="1"/>
                    <a:pt x="10689" y="0"/>
                    <a:pt x="1068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56"/>
            <p:cNvSpPr/>
            <p:nvPr/>
          </p:nvSpPr>
          <p:spPr>
            <a:xfrm>
              <a:off x="4317800" y="418325"/>
              <a:ext cx="623400" cy="1176450"/>
            </a:xfrm>
            <a:custGeom>
              <a:rect b="b" l="l" r="r" t="t"/>
              <a:pathLst>
                <a:path extrusionOk="0" h="47058" w="24936">
                  <a:moveTo>
                    <a:pt x="17339" y="0"/>
                  </a:moveTo>
                  <a:cubicBezTo>
                    <a:pt x="17196" y="0"/>
                    <a:pt x="17049" y="2"/>
                    <a:pt x="16900" y="7"/>
                  </a:cubicBezTo>
                  <a:cubicBezTo>
                    <a:pt x="15859" y="36"/>
                    <a:pt x="14805" y="199"/>
                    <a:pt x="13872" y="661"/>
                  </a:cubicBezTo>
                  <a:cubicBezTo>
                    <a:pt x="9949" y="2601"/>
                    <a:pt x="9089" y="8006"/>
                    <a:pt x="7539" y="11669"/>
                  </a:cubicBezTo>
                  <a:cubicBezTo>
                    <a:pt x="7158" y="12572"/>
                    <a:pt x="6767" y="13537"/>
                    <a:pt x="6932" y="14503"/>
                  </a:cubicBezTo>
                  <a:cubicBezTo>
                    <a:pt x="7129" y="15652"/>
                    <a:pt x="8098" y="16548"/>
                    <a:pt x="9179" y="16985"/>
                  </a:cubicBezTo>
                  <a:cubicBezTo>
                    <a:pt x="10259" y="17423"/>
                    <a:pt x="13126" y="17535"/>
                    <a:pt x="13126" y="17535"/>
                  </a:cubicBezTo>
                  <a:lnTo>
                    <a:pt x="12973" y="23591"/>
                  </a:lnTo>
                  <a:cubicBezTo>
                    <a:pt x="12973" y="23591"/>
                    <a:pt x="9684" y="23538"/>
                    <a:pt x="7773" y="23538"/>
                  </a:cubicBezTo>
                  <a:cubicBezTo>
                    <a:pt x="0" y="39440"/>
                    <a:pt x="8992" y="46329"/>
                    <a:pt x="12391" y="46996"/>
                  </a:cubicBezTo>
                  <a:cubicBezTo>
                    <a:pt x="12601" y="47037"/>
                    <a:pt x="12829" y="47058"/>
                    <a:pt x="13073" y="47058"/>
                  </a:cubicBezTo>
                  <a:cubicBezTo>
                    <a:pt x="16985" y="47058"/>
                    <a:pt x="24936" y="41626"/>
                    <a:pt x="23973" y="25506"/>
                  </a:cubicBezTo>
                  <a:cubicBezTo>
                    <a:pt x="21208" y="24588"/>
                    <a:pt x="17972" y="24020"/>
                    <a:pt x="17972" y="24020"/>
                  </a:cubicBezTo>
                  <a:cubicBezTo>
                    <a:pt x="17972" y="24020"/>
                    <a:pt x="17686" y="19236"/>
                    <a:pt x="17550" y="17262"/>
                  </a:cubicBezTo>
                  <a:lnTo>
                    <a:pt x="17550" y="17262"/>
                  </a:lnTo>
                  <a:cubicBezTo>
                    <a:pt x="17552" y="17283"/>
                    <a:pt x="17566" y="17293"/>
                    <a:pt x="17591" y="17293"/>
                  </a:cubicBezTo>
                  <a:cubicBezTo>
                    <a:pt x="18043" y="17293"/>
                    <a:pt x="22067" y="14111"/>
                    <a:pt x="22440" y="13416"/>
                  </a:cubicBezTo>
                  <a:cubicBezTo>
                    <a:pt x="23305" y="11800"/>
                    <a:pt x="23479" y="9957"/>
                    <a:pt x="23641" y="8165"/>
                  </a:cubicBezTo>
                  <a:cubicBezTo>
                    <a:pt x="24096" y="3131"/>
                    <a:pt x="22844" y="0"/>
                    <a:pt x="1733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56"/>
            <p:cNvSpPr/>
            <p:nvPr/>
          </p:nvSpPr>
          <p:spPr>
            <a:xfrm>
              <a:off x="4737300" y="1050000"/>
              <a:ext cx="1698125" cy="1050450"/>
            </a:xfrm>
            <a:custGeom>
              <a:rect b="b" l="l" r="r" t="t"/>
              <a:pathLst>
                <a:path extrusionOk="0" h="42018" w="67925">
                  <a:moveTo>
                    <a:pt x="6443" y="1"/>
                  </a:moveTo>
                  <a:cubicBezTo>
                    <a:pt x="6443" y="1"/>
                    <a:pt x="4989" y="1229"/>
                    <a:pt x="3893" y="2423"/>
                  </a:cubicBezTo>
                  <a:cubicBezTo>
                    <a:pt x="3009" y="3384"/>
                    <a:pt x="2419" y="4576"/>
                    <a:pt x="1930" y="5786"/>
                  </a:cubicBezTo>
                  <a:cubicBezTo>
                    <a:pt x="737" y="8743"/>
                    <a:pt x="84" y="11889"/>
                    <a:pt x="1" y="15076"/>
                  </a:cubicBezTo>
                  <a:lnTo>
                    <a:pt x="3753" y="21319"/>
                  </a:lnTo>
                  <a:cubicBezTo>
                    <a:pt x="5808" y="18906"/>
                    <a:pt x="8202" y="16802"/>
                    <a:pt x="10858" y="15072"/>
                  </a:cubicBezTo>
                  <a:cubicBezTo>
                    <a:pt x="10930" y="15025"/>
                    <a:pt x="11025" y="15003"/>
                    <a:pt x="11140" y="15003"/>
                  </a:cubicBezTo>
                  <a:cubicBezTo>
                    <a:pt x="12713" y="15003"/>
                    <a:pt x="18054" y="19193"/>
                    <a:pt x="20518" y="22003"/>
                  </a:cubicBezTo>
                  <a:cubicBezTo>
                    <a:pt x="25583" y="27782"/>
                    <a:pt x="28572" y="31434"/>
                    <a:pt x="35152" y="35502"/>
                  </a:cubicBezTo>
                  <a:cubicBezTo>
                    <a:pt x="41220" y="39252"/>
                    <a:pt x="50901" y="42018"/>
                    <a:pt x="59375" y="42018"/>
                  </a:cubicBezTo>
                  <a:cubicBezTo>
                    <a:pt x="61922" y="42018"/>
                    <a:pt x="64359" y="41768"/>
                    <a:pt x="66557" y="41220"/>
                  </a:cubicBezTo>
                  <a:lnTo>
                    <a:pt x="67924" y="37360"/>
                  </a:lnTo>
                  <a:lnTo>
                    <a:pt x="67924" y="37360"/>
                  </a:lnTo>
                  <a:cubicBezTo>
                    <a:pt x="66360" y="37566"/>
                    <a:pt x="64746" y="37671"/>
                    <a:pt x="63103" y="37671"/>
                  </a:cubicBezTo>
                  <a:cubicBezTo>
                    <a:pt x="53585" y="37671"/>
                    <a:pt x="43077" y="34132"/>
                    <a:pt x="35411" y="26005"/>
                  </a:cubicBezTo>
                  <a:cubicBezTo>
                    <a:pt x="30205" y="20486"/>
                    <a:pt x="26660" y="13617"/>
                    <a:pt x="21256" y="8280"/>
                  </a:cubicBezTo>
                  <a:cubicBezTo>
                    <a:pt x="16983" y="4060"/>
                    <a:pt x="12190" y="1553"/>
                    <a:pt x="644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56"/>
            <p:cNvSpPr/>
            <p:nvPr/>
          </p:nvSpPr>
          <p:spPr>
            <a:xfrm>
              <a:off x="6343800" y="1940050"/>
              <a:ext cx="260875" cy="148150"/>
            </a:xfrm>
            <a:custGeom>
              <a:rect b="b" l="l" r="r" t="t"/>
              <a:pathLst>
                <a:path extrusionOk="0" h="5926" w="10435">
                  <a:moveTo>
                    <a:pt x="6074" y="0"/>
                  </a:moveTo>
                  <a:cubicBezTo>
                    <a:pt x="5848" y="0"/>
                    <a:pt x="5512" y="145"/>
                    <a:pt x="5290" y="226"/>
                  </a:cubicBezTo>
                  <a:cubicBezTo>
                    <a:pt x="3352" y="938"/>
                    <a:pt x="2100" y="1869"/>
                    <a:pt x="162" y="2581"/>
                  </a:cubicBezTo>
                  <a:lnTo>
                    <a:pt x="1" y="5925"/>
                  </a:lnTo>
                  <a:cubicBezTo>
                    <a:pt x="3158" y="5813"/>
                    <a:pt x="9337" y="4741"/>
                    <a:pt x="9331" y="4355"/>
                  </a:cubicBezTo>
                  <a:cubicBezTo>
                    <a:pt x="9324" y="3970"/>
                    <a:pt x="7276" y="4122"/>
                    <a:pt x="6248" y="4007"/>
                  </a:cubicBezTo>
                  <a:lnTo>
                    <a:pt x="9582" y="3464"/>
                  </a:lnTo>
                  <a:cubicBezTo>
                    <a:pt x="9825" y="3425"/>
                    <a:pt x="10147" y="3269"/>
                    <a:pt x="10045" y="3035"/>
                  </a:cubicBezTo>
                  <a:cubicBezTo>
                    <a:pt x="10023" y="2983"/>
                    <a:pt x="9878" y="2962"/>
                    <a:pt x="9651" y="2962"/>
                  </a:cubicBezTo>
                  <a:cubicBezTo>
                    <a:pt x="8846" y="2962"/>
                    <a:pt x="7009" y="3223"/>
                    <a:pt x="5942" y="3289"/>
                  </a:cubicBezTo>
                  <a:cubicBezTo>
                    <a:pt x="7434" y="2912"/>
                    <a:pt x="10392" y="2527"/>
                    <a:pt x="10418" y="2159"/>
                  </a:cubicBezTo>
                  <a:cubicBezTo>
                    <a:pt x="10435" y="1921"/>
                    <a:pt x="10076" y="1863"/>
                    <a:pt x="9698" y="1863"/>
                  </a:cubicBezTo>
                  <a:cubicBezTo>
                    <a:pt x="9493" y="1863"/>
                    <a:pt x="9281" y="1880"/>
                    <a:pt x="9121" y="1895"/>
                  </a:cubicBezTo>
                  <a:cubicBezTo>
                    <a:pt x="8033" y="1999"/>
                    <a:pt x="6945" y="2105"/>
                    <a:pt x="5857" y="2210"/>
                  </a:cubicBezTo>
                  <a:lnTo>
                    <a:pt x="5857" y="2210"/>
                  </a:lnTo>
                  <a:cubicBezTo>
                    <a:pt x="6994" y="1830"/>
                    <a:pt x="9419" y="1423"/>
                    <a:pt x="9268" y="1071"/>
                  </a:cubicBezTo>
                  <a:cubicBezTo>
                    <a:pt x="9245" y="1017"/>
                    <a:pt x="9132" y="995"/>
                    <a:pt x="8957" y="995"/>
                  </a:cubicBezTo>
                  <a:cubicBezTo>
                    <a:pt x="8055" y="995"/>
                    <a:pt x="5494" y="1588"/>
                    <a:pt x="4941" y="1588"/>
                  </a:cubicBezTo>
                  <a:cubicBezTo>
                    <a:pt x="4890" y="1588"/>
                    <a:pt x="4857" y="1583"/>
                    <a:pt x="4843" y="1572"/>
                  </a:cubicBezTo>
                  <a:cubicBezTo>
                    <a:pt x="4646" y="1418"/>
                    <a:pt x="6406" y="373"/>
                    <a:pt x="6295" y="113"/>
                  </a:cubicBezTo>
                  <a:cubicBezTo>
                    <a:pt x="6259" y="31"/>
                    <a:pt x="6178" y="0"/>
                    <a:pt x="60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56"/>
            <p:cNvSpPr/>
            <p:nvPr/>
          </p:nvSpPr>
          <p:spPr>
            <a:xfrm>
              <a:off x="3874450" y="953200"/>
              <a:ext cx="1635700" cy="2715550"/>
            </a:xfrm>
            <a:custGeom>
              <a:rect b="b" l="l" r="r" t="t"/>
              <a:pathLst>
                <a:path extrusionOk="0" h="108622" w="65428">
                  <a:moveTo>
                    <a:pt x="30753" y="0"/>
                  </a:moveTo>
                  <a:lnTo>
                    <a:pt x="30753" y="0"/>
                  </a:lnTo>
                  <a:cubicBezTo>
                    <a:pt x="30753" y="1"/>
                    <a:pt x="24886" y="5482"/>
                    <a:pt x="22396" y="8141"/>
                  </a:cubicBezTo>
                  <a:cubicBezTo>
                    <a:pt x="20891" y="9747"/>
                    <a:pt x="19681" y="11036"/>
                    <a:pt x="18574" y="12938"/>
                  </a:cubicBezTo>
                  <a:cubicBezTo>
                    <a:pt x="16716" y="16134"/>
                    <a:pt x="15095" y="19586"/>
                    <a:pt x="14836" y="23274"/>
                  </a:cubicBezTo>
                  <a:cubicBezTo>
                    <a:pt x="14371" y="29916"/>
                    <a:pt x="18966" y="35874"/>
                    <a:pt x="17141" y="42517"/>
                  </a:cubicBezTo>
                  <a:cubicBezTo>
                    <a:pt x="15652" y="47937"/>
                    <a:pt x="11478" y="46729"/>
                    <a:pt x="6607" y="54404"/>
                  </a:cubicBezTo>
                  <a:cubicBezTo>
                    <a:pt x="157" y="64568"/>
                    <a:pt x="0" y="79647"/>
                    <a:pt x="231" y="91452"/>
                  </a:cubicBezTo>
                  <a:cubicBezTo>
                    <a:pt x="260" y="92960"/>
                    <a:pt x="1197" y="108212"/>
                    <a:pt x="1977" y="108212"/>
                  </a:cubicBezTo>
                  <a:cubicBezTo>
                    <a:pt x="1978" y="108212"/>
                    <a:pt x="1980" y="108212"/>
                    <a:pt x="1981" y="108212"/>
                  </a:cubicBezTo>
                  <a:cubicBezTo>
                    <a:pt x="8793" y="107741"/>
                    <a:pt x="16421" y="106270"/>
                    <a:pt x="23632" y="106270"/>
                  </a:cubicBezTo>
                  <a:cubicBezTo>
                    <a:pt x="26791" y="106270"/>
                    <a:pt x="29870" y="106553"/>
                    <a:pt x="32765" y="107325"/>
                  </a:cubicBezTo>
                  <a:cubicBezTo>
                    <a:pt x="35725" y="108114"/>
                    <a:pt x="38662" y="108364"/>
                    <a:pt x="41607" y="108364"/>
                  </a:cubicBezTo>
                  <a:cubicBezTo>
                    <a:pt x="44290" y="108364"/>
                    <a:pt x="46979" y="108157"/>
                    <a:pt x="49698" y="107959"/>
                  </a:cubicBezTo>
                  <a:cubicBezTo>
                    <a:pt x="54198" y="107632"/>
                    <a:pt x="58807" y="108621"/>
                    <a:pt x="62339" y="104958"/>
                  </a:cubicBezTo>
                  <a:cubicBezTo>
                    <a:pt x="64839" y="102365"/>
                    <a:pt x="65427" y="98438"/>
                    <a:pt x="65067" y="94854"/>
                  </a:cubicBezTo>
                  <a:cubicBezTo>
                    <a:pt x="63843" y="82678"/>
                    <a:pt x="50417" y="67477"/>
                    <a:pt x="45246" y="56385"/>
                  </a:cubicBezTo>
                  <a:cubicBezTo>
                    <a:pt x="41196" y="47699"/>
                    <a:pt x="42390" y="40938"/>
                    <a:pt x="47097" y="32139"/>
                  </a:cubicBezTo>
                  <a:cubicBezTo>
                    <a:pt x="48667" y="29203"/>
                    <a:pt x="49530" y="24428"/>
                    <a:pt x="47878" y="18775"/>
                  </a:cubicBezTo>
                  <a:cubicBezTo>
                    <a:pt x="44510" y="7246"/>
                    <a:pt x="35581" y="544"/>
                    <a:pt x="35580" y="544"/>
                  </a:cubicBezTo>
                  <a:lnTo>
                    <a:pt x="35580" y="544"/>
                  </a:lnTo>
                  <a:lnTo>
                    <a:pt x="35707" y="2624"/>
                  </a:lnTo>
                  <a:cubicBezTo>
                    <a:pt x="36938" y="4346"/>
                    <a:pt x="39387" y="13399"/>
                    <a:pt x="38942" y="18265"/>
                  </a:cubicBezTo>
                  <a:cubicBezTo>
                    <a:pt x="37428" y="20450"/>
                    <a:pt x="35196" y="21192"/>
                    <a:pt x="32707" y="21192"/>
                  </a:cubicBezTo>
                  <a:cubicBezTo>
                    <a:pt x="31765" y="21192"/>
                    <a:pt x="30786" y="21086"/>
                    <a:pt x="29795" y="20911"/>
                  </a:cubicBezTo>
                  <a:cubicBezTo>
                    <a:pt x="27831" y="20565"/>
                    <a:pt x="25783" y="19681"/>
                    <a:pt x="24869" y="17910"/>
                  </a:cubicBezTo>
                  <a:cubicBezTo>
                    <a:pt x="24227" y="16667"/>
                    <a:pt x="24250" y="15177"/>
                    <a:pt x="24545" y="13809"/>
                  </a:cubicBezTo>
                  <a:cubicBezTo>
                    <a:pt x="25125" y="11115"/>
                    <a:pt x="26658" y="8736"/>
                    <a:pt x="28173" y="6432"/>
                  </a:cubicBezTo>
                  <a:cubicBezTo>
                    <a:pt x="29317" y="4694"/>
                    <a:pt x="29549" y="3923"/>
                    <a:pt x="30708" y="2195"/>
                  </a:cubicBezTo>
                  <a:lnTo>
                    <a:pt x="3075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56"/>
            <p:cNvSpPr/>
            <p:nvPr/>
          </p:nvSpPr>
          <p:spPr>
            <a:xfrm>
              <a:off x="3973675" y="2658675"/>
              <a:ext cx="485850" cy="1115725"/>
            </a:xfrm>
            <a:custGeom>
              <a:rect b="b" l="l" r="r" t="t"/>
              <a:pathLst>
                <a:path extrusionOk="0" h="44629" w="19434">
                  <a:moveTo>
                    <a:pt x="6765" y="1"/>
                  </a:moveTo>
                  <a:cubicBezTo>
                    <a:pt x="4409" y="1"/>
                    <a:pt x="0" y="27315"/>
                    <a:pt x="317" y="41052"/>
                  </a:cubicBezTo>
                  <a:lnTo>
                    <a:pt x="19434" y="44628"/>
                  </a:lnTo>
                  <a:cubicBezTo>
                    <a:pt x="15224" y="29753"/>
                    <a:pt x="9149" y="307"/>
                    <a:pt x="6803" y="3"/>
                  </a:cubicBezTo>
                  <a:cubicBezTo>
                    <a:pt x="6790" y="2"/>
                    <a:pt x="6778" y="1"/>
                    <a:pt x="67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56"/>
            <p:cNvSpPr/>
            <p:nvPr/>
          </p:nvSpPr>
          <p:spPr>
            <a:xfrm>
              <a:off x="3665775" y="360250"/>
              <a:ext cx="159725" cy="138175"/>
            </a:xfrm>
            <a:custGeom>
              <a:rect b="b" l="l" r="r" t="t"/>
              <a:pathLst>
                <a:path extrusionOk="0" h="5527" w="6389">
                  <a:moveTo>
                    <a:pt x="3306" y="0"/>
                  </a:moveTo>
                  <a:cubicBezTo>
                    <a:pt x="3185" y="0"/>
                    <a:pt x="3062" y="56"/>
                    <a:pt x="2952" y="114"/>
                  </a:cubicBezTo>
                  <a:cubicBezTo>
                    <a:pt x="1269" y="1005"/>
                    <a:pt x="109" y="2813"/>
                    <a:pt x="1" y="4713"/>
                  </a:cubicBezTo>
                  <a:lnTo>
                    <a:pt x="208" y="5497"/>
                  </a:lnTo>
                  <a:cubicBezTo>
                    <a:pt x="425" y="5517"/>
                    <a:pt x="641" y="5527"/>
                    <a:pt x="857" y="5527"/>
                  </a:cubicBezTo>
                  <a:cubicBezTo>
                    <a:pt x="2660" y="5527"/>
                    <a:pt x="4424" y="4860"/>
                    <a:pt x="6121" y="4203"/>
                  </a:cubicBezTo>
                  <a:cubicBezTo>
                    <a:pt x="6243" y="4156"/>
                    <a:pt x="6389" y="4076"/>
                    <a:pt x="6382" y="3944"/>
                  </a:cubicBezTo>
                  <a:cubicBezTo>
                    <a:pt x="6376" y="3808"/>
                    <a:pt x="6213" y="3744"/>
                    <a:pt x="6079" y="3727"/>
                  </a:cubicBezTo>
                  <a:cubicBezTo>
                    <a:pt x="5974" y="3714"/>
                    <a:pt x="5869" y="3709"/>
                    <a:pt x="5764" y="3709"/>
                  </a:cubicBezTo>
                  <a:cubicBezTo>
                    <a:pt x="5545" y="3709"/>
                    <a:pt x="5325" y="3729"/>
                    <a:pt x="5105" y="3729"/>
                  </a:cubicBezTo>
                  <a:cubicBezTo>
                    <a:pt x="5071" y="3729"/>
                    <a:pt x="5036" y="3728"/>
                    <a:pt x="5002" y="3727"/>
                  </a:cubicBezTo>
                  <a:cubicBezTo>
                    <a:pt x="4643" y="3714"/>
                    <a:pt x="4258" y="3617"/>
                    <a:pt x="4033" y="3337"/>
                  </a:cubicBezTo>
                  <a:cubicBezTo>
                    <a:pt x="3858" y="3119"/>
                    <a:pt x="3809" y="2830"/>
                    <a:pt x="3775" y="2553"/>
                  </a:cubicBezTo>
                  <a:cubicBezTo>
                    <a:pt x="3709" y="2014"/>
                    <a:pt x="3701" y="1478"/>
                    <a:pt x="3686" y="936"/>
                  </a:cubicBezTo>
                  <a:cubicBezTo>
                    <a:pt x="3677" y="660"/>
                    <a:pt x="3757" y="133"/>
                    <a:pt x="3418" y="18"/>
                  </a:cubicBezTo>
                  <a:cubicBezTo>
                    <a:pt x="3381" y="6"/>
                    <a:pt x="3344" y="0"/>
                    <a:pt x="330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56"/>
            <p:cNvSpPr/>
            <p:nvPr/>
          </p:nvSpPr>
          <p:spPr>
            <a:xfrm>
              <a:off x="3751150" y="244350"/>
              <a:ext cx="68275" cy="122175"/>
            </a:xfrm>
            <a:custGeom>
              <a:rect b="b" l="l" r="r" t="t"/>
              <a:pathLst>
                <a:path extrusionOk="0" h="4887" w="2731">
                  <a:moveTo>
                    <a:pt x="2444" y="1"/>
                  </a:moveTo>
                  <a:cubicBezTo>
                    <a:pt x="2157" y="1"/>
                    <a:pt x="1926" y="424"/>
                    <a:pt x="1751" y="708"/>
                  </a:cubicBezTo>
                  <a:cubicBezTo>
                    <a:pt x="1011" y="1910"/>
                    <a:pt x="504" y="3238"/>
                    <a:pt x="1" y="4557"/>
                  </a:cubicBezTo>
                  <a:lnTo>
                    <a:pt x="1038" y="4887"/>
                  </a:lnTo>
                  <a:cubicBezTo>
                    <a:pt x="1475" y="3931"/>
                    <a:pt x="2212" y="2399"/>
                    <a:pt x="2467" y="1380"/>
                  </a:cubicBezTo>
                  <a:cubicBezTo>
                    <a:pt x="2610" y="805"/>
                    <a:pt x="2730" y="1"/>
                    <a:pt x="244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56"/>
            <p:cNvSpPr/>
            <p:nvPr/>
          </p:nvSpPr>
          <p:spPr>
            <a:xfrm>
              <a:off x="3645050" y="238100"/>
              <a:ext cx="105925" cy="169525"/>
            </a:xfrm>
            <a:custGeom>
              <a:rect b="b" l="l" r="r" t="t"/>
              <a:pathLst>
                <a:path extrusionOk="0" h="6781" w="4237">
                  <a:moveTo>
                    <a:pt x="4001" y="1"/>
                  </a:moveTo>
                  <a:cubicBezTo>
                    <a:pt x="3809" y="1"/>
                    <a:pt x="3523" y="172"/>
                    <a:pt x="3379" y="382"/>
                  </a:cubicBezTo>
                  <a:cubicBezTo>
                    <a:pt x="2774" y="1270"/>
                    <a:pt x="332" y="5598"/>
                    <a:pt x="0" y="6641"/>
                  </a:cubicBezTo>
                  <a:lnTo>
                    <a:pt x="1639" y="6781"/>
                  </a:lnTo>
                  <a:cubicBezTo>
                    <a:pt x="2064" y="5992"/>
                    <a:pt x="4085" y="703"/>
                    <a:pt x="4174" y="345"/>
                  </a:cubicBezTo>
                  <a:cubicBezTo>
                    <a:pt x="4236" y="97"/>
                    <a:pt x="4145" y="1"/>
                    <a:pt x="400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56"/>
            <p:cNvSpPr/>
            <p:nvPr/>
          </p:nvSpPr>
          <p:spPr>
            <a:xfrm>
              <a:off x="3012025" y="310800"/>
              <a:ext cx="1896300" cy="2993400"/>
            </a:xfrm>
            <a:custGeom>
              <a:rect b="b" l="l" r="r" t="t"/>
              <a:pathLst>
                <a:path extrusionOk="0" h="119736" w="75852">
                  <a:moveTo>
                    <a:pt x="18637" y="0"/>
                  </a:moveTo>
                  <a:cubicBezTo>
                    <a:pt x="15040" y="0"/>
                    <a:pt x="11570" y="1197"/>
                    <a:pt x="8755" y="3429"/>
                  </a:cubicBezTo>
                  <a:cubicBezTo>
                    <a:pt x="3952" y="7237"/>
                    <a:pt x="1295" y="12312"/>
                    <a:pt x="857" y="18515"/>
                  </a:cubicBezTo>
                  <a:cubicBezTo>
                    <a:pt x="0" y="30646"/>
                    <a:pt x="8090" y="45107"/>
                    <a:pt x="15970" y="53408"/>
                  </a:cubicBezTo>
                  <a:cubicBezTo>
                    <a:pt x="21632" y="59374"/>
                    <a:pt x="28261" y="64399"/>
                    <a:pt x="34582" y="68940"/>
                  </a:cubicBezTo>
                  <a:cubicBezTo>
                    <a:pt x="60801" y="87776"/>
                    <a:pt x="71286" y="106889"/>
                    <a:pt x="75466" y="119607"/>
                  </a:cubicBezTo>
                  <a:cubicBezTo>
                    <a:pt x="75491" y="119684"/>
                    <a:pt x="75562" y="119735"/>
                    <a:pt x="75643" y="119735"/>
                  </a:cubicBezTo>
                  <a:cubicBezTo>
                    <a:pt x="75663" y="119735"/>
                    <a:pt x="75682" y="119732"/>
                    <a:pt x="75701" y="119726"/>
                  </a:cubicBezTo>
                  <a:cubicBezTo>
                    <a:pt x="75799" y="119694"/>
                    <a:pt x="75851" y="119589"/>
                    <a:pt x="75820" y="119491"/>
                  </a:cubicBezTo>
                  <a:cubicBezTo>
                    <a:pt x="71622" y="106721"/>
                    <a:pt x="61099" y="87532"/>
                    <a:pt x="34799" y="68636"/>
                  </a:cubicBezTo>
                  <a:cubicBezTo>
                    <a:pt x="28494" y="64107"/>
                    <a:pt x="21881" y="59096"/>
                    <a:pt x="16239" y="53152"/>
                  </a:cubicBezTo>
                  <a:cubicBezTo>
                    <a:pt x="8415" y="44908"/>
                    <a:pt x="379" y="30560"/>
                    <a:pt x="1229" y="18541"/>
                  </a:cubicBezTo>
                  <a:cubicBezTo>
                    <a:pt x="1659" y="12447"/>
                    <a:pt x="4269" y="7462"/>
                    <a:pt x="8986" y="3721"/>
                  </a:cubicBezTo>
                  <a:cubicBezTo>
                    <a:pt x="11735" y="1541"/>
                    <a:pt x="15123" y="372"/>
                    <a:pt x="18635" y="372"/>
                  </a:cubicBezTo>
                  <a:cubicBezTo>
                    <a:pt x="19025" y="372"/>
                    <a:pt x="19417" y="386"/>
                    <a:pt x="19809" y="415"/>
                  </a:cubicBezTo>
                  <a:cubicBezTo>
                    <a:pt x="19814" y="416"/>
                    <a:pt x="19818" y="416"/>
                    <a:pt x="19823" y="416"/>
                  </a:cubicBezTo>
                  <a:cubicBezTo>
                    <a:pt x="19919" y="416"/>
                    <a:pt x="20001" y="341"/>
                    <a:pt x="20009" y="244"/>
                  </a:cubicBezTo>
                  <a:cubicBezTo>
                    <a:pt x="20017" y="142"/>
                    <a:pt x="19940" y="52"/>
                    <a:pt x="19837" y="45"/>
                  </a:cubicBezTo>
                  <a:cubicBezTo>
                    <a:pt x="19436" y="15"/>
                    <a:pt x="19035" y="0"/>
                    <a:pt x="1863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56"/>
            <p:cNvSpPr/>
            <p:nvPr/>
          </p:nvSpPr>
          <p:spPr>
            <a:xfrm>
              <a:off x="3500700" y="310075"/>
              <a:ext cx="455675" cy="222500"/>
            </a:xfrm>
            <a:custGeom>
              <a:rect b="b" l="l" r="r" t="t"/>
              <a:pathLst>
                <a:path extrusionOk="0" h="8900" w="18227">
                  <a:moveTo>
                    <a:pt x="825" y="0"/>
                  </a:moveTo>
                  <a:cubicBezTo>
                    <a:pt x="430" y="0"/>
                    <a:pt x="1" y="331"/>
                    <a:pt x="268" y="809"/>
                  </a:cubicBezTo>
                  <a:cubicBezTo>
                    <a:pt x="351" y="958"/>
                    <a:pt x="735" y="1046"/>
                    <a:pt x="892" y="1116"/>
                  </a:cubicBezTo>
                  <a:cubicBezTo>
                    <a:pt x="1186" y="1252"/>
                    <a:pt x="1480" y="1389"/>
                    <a:pt x="1772" y="1527"/>
                  </a:cubicBezTo>
                  <a:cubicBezTo>
                    <a:pt x="2885" y="2054"/>
                    <a:pt x="3988" y="2602"/>
                    <a:pt x="5084" y="3163"/>
                  </a:cubicBezTo>
                  <a:cubicBezTo>
                    <a:pt x="7255" y="4274"/>
                    <a:pt x="9401" y="5432"/>
                    <a:pt x="11571" y="6543"/>
                  </a:cubicBezTo>
                  <a:cubicBezTo>
                    <a:pt x="13178" y="7365"/>
                    <a:pt x="14800" y="8162"/>
                    <a:pt x="16448" y="8900"/>
                  </a:cubicBezTo>
                  <a:lnTo>
                    <a:pt x="18227" y="2576"/>
                  </a:lnTo>
                  <a:cubicBezTo>
                    <a:pt x="15100" y="1951"/>
                    <a:pt x="11569" y="1424"/>
                    <a:pt x="8412" y="986"/>
                  </a:cubicBezTo>
                  <a:cubicBezTo>
                    <a:pt x="5913" y="639"/>
                    <a:pt x="3411" y="313"/>
                    <a:pt x="907" y="5"/>
                  </a:cubicBezTo>
                  <a:cubicBezTo>
                    <a:pt x="880" y="2"/>
                    <a:pt x="852" y="0"/>
                    <a:pt x="82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56"/>
            <p:cNvSpPr/>
            <p:nvPr/>
          </p:nvSpPr>
          <p:spPr>
            <a:xfrm>
              <a:off x="3877375" y="370900"/>
              <a:ext cx="204375" cy="199075"/>
            </a:xfrm>
            <a:custGeom>
              <a:rect b="b" l="l" r="r" t="t"/>
              <a:pathLst>
                <a:path extrusionOk="0" h="7963" w="8175">
                  <a:moveTo>
                    <a:pt x="4020" y="0"/>
                  </a:moveTo>
                  <a:cubicBezTo>
                    <a:pt x="3399" y="0"/>
                    <a:pt x="2793" y="139"/>
                    <a:pt x="2235" y="500"/>
                  </a:cubicBezTo>
                  <a:cubicBezTo>
                    <a:pt x="681" y="1506"/>
                    <a:pt x="0" y="4159"/>
                    <a:pt x="802" y="5818"/>
                  </a:cubicBezTo>
                  <a:cubicBezTo>
                    <a:pt x="1427" y="7114"/>
                    <a:pt x="3209" y="7963"/>
                    <a:pt x="4801" y="7963"/>
                  </a:cubicBezTo>
                  <a:cubicBezTo>
                    <a:pt x="5067" y="7963"/>
                    <a:pt x="5327" y="7939"/>
                    <a:pt x="5575" y="7890"/>
                  </a:cubicBezTo>
                  <a:cubicBezTo>
                    <a:pt x="7472" y="7515"/>
                    <a:pt x="8174" y="5589"/>
                    <a:pt x="8174" y="3812"/>
                  </a:cubicBezTo>
                  <a:cubicBezTo>
                    <a:pt x="8174" y="1795"/>
                    <a:pt x="7160" y="584"/>
                    <a:pt x="5201" y="144"/>
                  </a:cubicBezTo>
                  <a:cubicBezTo>
                    <a:pt x="4807" y="55"/>
                    <a:pt x="4410" y="0"/>
                    <a:pt x="402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56"/>
            <p:cNvSpPr/>
            <p:nvPr/>
          </p:nvSpPr>
          <p:spPr>
            <a:xfrm>
              <a:off x="3712025" y="316325"/>
              <a:ext cx="56175" cy="72625"/>
            </a:xfrm>
            <a:custGeom>
              <a:rect b="b" l="l" r="r" t="t"/>
              <a:pathLst>
                <a:path extrusionOk="0" h="2905" w="2247">
                  <a:moveTo>
                    <a:pt x="1748" y="0"/>
                  </a:moveTo>
                  <a:cubicBezTo>
                    <a:pt x="1406" y="0"/>
                    <a:pt x="1019" y="449"/>
                    <a:pt x="855" y="675"/>
                  </a:cubicBezTo>
                  <a:cubicBezTo>
                    <a:pt x="450" y="1232"/>
                    <a:pt x="111" y="1858"/>
                    <a:pt x="17" y="2540"/>
                  </a:cubicBezTo>
                  <a:cubicBezTo>
                    <a:pt x="0" y="2668"/>
                    <a:pt x="7" y="2829"/>
                    <a:pt x="124" y="2887"/>
                  </a:cubicBezTo>
                  <a:cubicBezTo>
                    <a:pt x="151" y="2900"/>
                    <a:pt x="180" y="2905"/>
                    <a:pt x="210" y="2905"/>
                  </a:cubicBezTo>
                  <a:cubicBezTo>
                    <a:pt x="249" y="2905"/>
                    <a:pt x="289" y="2896"/>
                    <a:pt x="326" y="2884"/>
                  </a:cubicBezTo>
                  <a:cubicBezTo>
                    <a:pt x="530" y="2819"/>
                    <a:pt x="695" y="2671"/>
                    <a:pt x="839" y="2513"/>
                  </a:cubicBezTo>
                  <a:cubicBezTo>
                    <a:pt x="1288" y="2023"/>
                    <a:pt x="1554" y="1438"/>
                    <a:pt x="2056" y="980"/>
                  </a:cubicBezTo>
                  <a:cubicBezTo>
                    <a:pt x="2115" y="927"/>
                    <a:pt x="2177" y="873"/>
                    <a:pt x="2206" y="799"/>
                  </a:cubicBezTo>
                  <a:cubicBezTo>
                    <a:pt x="2246" y="702"/>
                    <a:pt x="2221" y="592"/>
                    <a:pt x="2196" y="490"/>
                  </a:cubicBezTo>
                  <a:cubicBezTo>
                    <a:pt x="2170" y="391"/>
                    <a:pt x="2143" y="290"/>
                    <a:pt x="2087" y="206"/>
                  </a:cubicBezTo>
                  <a:cubicBezTo>
                    <a:pt x="1988" y="59"/>
                    <a:pt x="1871" y="0"/>
                    <a:pt x="174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56"/>
            <p:cNvSpPr/>
            <p:nvPr/>
          </p:nvSpPr>
          <p:spPr>
            <a:xfrm>
              <a:off x="3694025" y="313875"/>
              <a:ext cx="49850" cy="67450"/>
            </a:xfrm>
            <a:custGeom>
              <a:rect b="b" l="l" r="r" t="t"/>
              <a:pathLst>
                <a:path extrusionOk="0" h="2698" w="1994">
                  <a:moveTo>
                    <a:pt x="1352" y="0"/>
                  </a:moveTo>
                  <a:cubicBezTo>
                    <a:pt x="1345" y="0"/>
                    <a:pt x="1339" y="0"/>
                    <a:pt x="1333" y="1"/>
                  </a:cubicBezTo>
                  <a:cubicBezTo>
                    <a:pt x="1160" y="11"/>
                    <a:pt x="1039" y="170"/>
                    <a:pt x="943" y="316"/>
                  </a:cubicBezTo>
                  <a:cubicBezTo>
                    <a:pt x="518" y="959"/>
                    <a:pt x="92" y="1640"/>
                    <a:pt x="10" y="2408"/>
                  </a:cubicBezTo>
                  <a:cubicBezTo>
                    <a:pt x="4" y="2465"/>
                    <a:pt x="1" y="2524"/>
                    <a:pt x="24" y="2577"/>
                  </a:cubicBezTo>
                  <a:cubicBezTo>
                    <a:pt x="58" y="2655"/>
                    <a:pt x="148" y="2698"/>
                    <a:pt x="234" y="2698"/>
                  </a:cubicBezTo>
                  <a:cubicBezTo>
                    <a:pt x="238" y="2698"/>
                    <a:pt x="242" y="2698"/>
                    <a:pt x="246" y="2698"/>
                  </a:cubicBezTo>
                  <a:cubicBezTo>
                    <a:pt x="336" y="2694"/>
                    <a:pt x="420" y="2653"/>
                    <a:pt x="496" y="2606"/>
                  </a:cubicBezTo>
                  <a:cubicBezTo>
                    <a:pt x="688" y="2487"/>
                    <a:pt x="852" y="2326"/>
                    <a:pt x="975" y="2136"/>
                  </a:cubicBezTo>
                  <a:lnTo>
                    <a:pt x="1993" y="447"/>
                  </a:lnTo>
                  <a:cubicBezTo>
                    <a:pt x="1888" y="306"/>
                    <a:pt x="1757" y="186"/>
                    <a:pt x="1609" y="92"/>
                  </a:cubicBezTo>
                  <a:cubicBezTo>
                    <a:pt x="1531" y="43"/>
                    <a:pt x="1444" y="0"/>
                    <a:pt x="135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56"/>
            <p:cNvSpPr/>
            <p:nvPr/>
          </p:nvSpPr>
          <p:spPr>
            <a:xfrm>
              <a:off x="4726850" y="287550"/>
              <a:ext cx="577975" cy="951650"/>
            </a:xfrm>
            <a:custGeom>
              <a:rect b="b" l="l" r="r" t="t"/>
              <a:pathLst>
                <a:path extrusionOk="0" h="38066" w="23119">
                  <a:moveTo>
                    <a:pt x="5489" y="0"/>
                  </a:moveTo>
                  <a:cubicBezTo>
                    <a:pt x="4454" y="0"/>
                    <a:pt x="3428" y="269"/>
                    <a:pt x="2557" y="844"/>
                  </a:cubicBezTo>
                  <a:lnTo>
                    <a:pt x="875" y="1788"/>
                  </a:lnTo>
                  <a:cubicBezTo>
                    <a:pt x="1" y="2666"/>
                    <a:pt x="590" y="3809"/>
                    <a:pt x="946" y="4751"/>
                  </a:cubicBezTo>
                  <a:cubicBezTo>
                    <a:pt x="1436" y="6047"/>
                    <a:pt x="1761" y="7269"/>
                    <a:pt x="1565" y="8673"/>
                  </a:cubicBezTo>
                  <a:cubicBezTo>
                    <a:pt x="1340" y="10287"/>
                    <a:pt x="539" y="11834"/>
                    <a:pt x="677" y="13459"/>
                  </a:cubicBezTo>
                  <a:cubicBezTo>
                    <a:pt x="842" y="15409"/>
                    <a:pt x="2318" y="17007"/>
                    <a:pt x="2779" y="18910"/>
                  </a:cubicBezTo>
                  <a:cubicBezTo>
                    <a:pt x="2982" y="19753"/>
                    <a:pt x="2983" y="20647"/>
                    <a:pt x="3303" y="21454"/>
                  </a:cubicBezTo>
                  <a:cubicBezTo>
                    <a:pt x="3538" y="22046"/>
                    <a:pt x="4121" y="22577"/>
                    <a:pt x="4289" y="23176"/>
                  </a:cubicBezTo>
                  <a:cubicBezTo>
                    <a:pt x="4423" y="23662"/>
                    <a:pt x="4336" y="24419"/>
                    <a:pt x="4368" y="24968"/>
                  </a:cubicBezTo>
                  <a:cubicBezTo>
                    <a:pt x="4474" y="26835"/>
                    <a:pt x="2928" y="28482"/>
                    <a:pt x="2973" y="30351"/>
                  </a:cubicBezTo>
                  <a:cubicBezTo>
                    <a:pt x="3000" y="31467"/>
                    <a:pt x="3596" y="32491"/>
                    <a:pt x="4277" y="33376"/>
                  </a:cubicBezTo>
                  <a:cubicBezTo>
                    <a:pt x="6466" y="36218"/>
                    <a:pt x="10258" y="38065"/>
                    <a:pt x="13927" y="38065"/>
                  </a:cubicBezTo>
                  <a:cubicBezTo>
                    <a:pt x="16272" y="38065"/>
                    <a:pt x="18566" y="37311"/>
                    <a:pt x="20360" y="35580"/>
                  </a:cubicBezTo>
                  <a:cubicBezTo>
                    <a:pt x="22371" y="33639"/>
                    <a:pt x="23118" y="30295"/>
                    <a:pt x="21612" y="27943"/>
                  </a:cubicBezTo>
                  <a:cubicBezTo>
                    <a:pt x="21317" y="27482"/>
                    <a:pt x="20946" y="27067"/>
                    <a:pt x="20712" y="26572"/>
                  </a:cubicBezTo>
                  <a:cubicBezTo>
                    <a:pt x="19806" y="24651"/>
                    <a:pt x="21213" y="22321"/>
                    <a:pt x="20622" y="20281"/>
                  </a:cubicBezTo>
                  <a:cubicBezTo>
                    <a:pt x="20166" y="18709"/>
                    <a:pt x="18624" y="17662"/>
                    <a:pt x="18062" y="16125"/>
                  </a:cubicBezTo>
                  <a:cubicBezTo>
                    <a:pt x="17717" y="15185"/>
                    <a:pt x="17754" y="14097"/>
                    <a:pt x="17199" y="13264"/>
                  </a:cubicBezTo>
                  <a:cubicBezTo>
                    <a:pt x="16398" y="12061"/>
                    <a:pt x="14684" y="11840"/>
                    <a:pt x="13676" y="10805"/>
                  </a:cubicBezTo>
                  <a:cubicBezTo>
                    <a:pt x="12294" y="9388"/>
                    <a:pt x="12636" y="7046"/>
                    <a:pt x="11698" y="5364"/>
                  </a:cubicBezTo>
                  <a:cubicBezTo>
                    <a:pt x="11261" y="4577"/>
                    <a:pt x="11033" y="3690"/>
                    <a:pt x="10611" y="2896"/>
                  </a:cubicBezTo>
                  <a:cubicBezTo>
                    <a:pt x="9637" y="1063"/>
                    <a:pt x="7546" y="0"/>
                    <a:pt x="548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56"/>
            <p:cNvSpPr/>
            <p:nvPr/>
          </p:nvSpPr>
          <p:spPr>
            <a:xfrm>
              <a:off x="4545700" y="3089225"/>
              <a:ext cx="1307600" cy="741200"/>
            </a:xfrm>
            <a:custGeom>
              <a:rect b="b" l="l" r="r" t="t"/>
              <a:pathLst>
                <a:path extrusionOk="0" h="29648" w="52304">
                  <a:moveTo>
                    <a:pt x="44744" y="0"/>
                  </a:moveTo>
                  <a:cubicBezTo>
                    <a:pt x="43233" y="0"/>
                    <a:pt x="41738" y="372"/>
                    <a:pt x="40306" y="863"/>
                  </a:cubicBezTo>
                  <a:cubicBezTo>
                    <a:pt x="29078" y="4713"/>
                    <a:pt x="22246" y="14691"/>
                    <a:pt x="12632" y="20978"/>
                  </a:cubicBezTo>
                  <a:cubicBezTo>
                    <a:pt x="8830" y="23463"/>
                    <a:pt x="4577" y="25396"/>
                    <a:pt x="2" y="25853"/>
                  </a:cubicBezTo>
                  <a:lnTo>
                    <a:pt x="2" y="25853"/>
                  </a:lnTo>
                  <a:cubicBezTo>
                    <a:pt x="2" y="25852"/>
                    <a:pt x="1" y="25852"/>
                    <a:pt x="0" y="25852"/>
                  </a:cubicBezTo>
                  <a:lnTo>
                    <a:pt x="0" y="25853"/>
                  </a:lnTo>
                  <a:cubicBezTo>
                    <a:pt x="1" y="25853"/>
                    <a:pt x="2" y="25853"/>
                    <a:pt x="2" y="25853"/>
                  </a:cubicBezTo>
                  <a:lnTo>
                    <a:pt x="2" y="25853"/>
                  </a:lnTo>
                  <a:cubicBezTo>
                    <a:pt x="5411" y="28109"/>
                    <a:pt x="13274" y="29648"/>
                    <a:pt x="18483" y="29648"/>
                  </a:cubicBezTo>
                  <a:cubicBezTo>
                    <a:pt x="18748" y="29648"/>
                    <a:pt x="19006" y="29644"/>
                    <a:pt x="19256" y="29636"/>
                  </a:cubicBezTo>
                  <a:cubicBezTo>
                    <a:pt x="25884" y="29424"/>
                    <a:pt x="32446" y="28017"/>
                    <a:pt x="38246" y="24744"/>
                  </a:cubicBezTo>
                  <a:cubicBezTo>
                    <a:pt x="40928" y="23230"/>
                    <a:pt x="43397" y="21338"/>
                    <a:pt x="45532" y="19123"/>
                  </a:cubicBezTo>
                  <a:cubicBezTo>
                    <a:pt x="47558" y="17021"/>
                    <a:pt x="49870" y="14284"/>
                    <a:pt x="50815" y="11470"/>
                  </a:cubicBezTo>
                  <a:cubicBezTo>
                    <a:pt x="52304" y="7028"/>
                    <a:pt x="51077" y="530"/>
                    <a:pt x="45503" y="34"/>
                  </a:cubicBezTo>
                  <a:cubicBezTo>
                    <a:pt x="45386" y="23"/>
                    <a:pt x="45268" y="16"/>
                    <a:pt x="45151" y="10"/>
                  </a:cubicBezTo>
                  <a:cubicBezTo>
                    <a:pt x="45015" y="3"/>
                    <a:pt x="44879" y="0"/>
                    <a:pt x="44744" y="0"/>
                  </a:cubicBezTo>
                  <a:close/>
                </a:path>
              </a:pathLst>
            </a:custGeom>
            <a:solidFill>
              <a:schemeClr val="accent3"/>
            </a:solidFill>
            <a:ln cap="flat" cmpd="sng" w="190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56"/>
            <p:cNvSpPr/>
            <p:nvPr/>
          </p:nvSpPr>
          <p:spPr>
            <a:xfrm>
              <a:off x="4529050" y="3207950"/>
              <a:ext cx="1310475" cy="549500"/>
            </a:xfrm>
            <a:custGeom>
              <a:rect b="b" l="l" r="r" t="t"/>
              <a:pathLst>
                <a:path extrusionOk="0" h="21980" w="52419">
                  <a:moveTo>
                    <a:pt x="52161" y="0"/>
                  </a:moveTo>
                  <a:cubicBezTo>
                    <a:pt x="43473" y="8270"/>
                    <a:pt x="21044" y="21610"/>
                    <a:pt x="4892" y="21610"/>
                  </a:cubicBezTo>
                  <a:cubicBezTo>
                    <a:pt x="3211" y="21610"/>
                    <a:pt x="1598" y="21465"/>
                    <a:pt x="76" y="21156"/>
                  </a:cubicBezTo>
                  <a:lnTo>
                    <a:pt x="1" y="21520"/>
                  </a:lnTo>
                  <a:cubicBezTo>
                    <a:pt x="1540" y="21833"/>
                    <a:pt x="3170" y="21979"/>
                    <a:pt x="4868" y="21979"/>
                  </a:cubicBezTo>
                  <a:cubicBezTo>
                    <a:pt x="21137" y="21979"/>
                    <a:pt x="43688" y="8579"/>
                    <a:pt x="52418" y="270"/>
                  </a:cubicBezTo>
                  <a:lnTo>
                    <a:pt x="5216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56"/>
            <p:cNvSpPr/>
            <p:nvPr/>
          </p:nvSpPr>
          <p:spPr>
            <a:xfrm>
              <a:off x="5371975" y="3525000"/>
              <a:ext cx="265150" cy="97275"/>
            </a:xfrm>
            <a:custGeom>
              <a:rect b="b" l="l" r="r" t="t"/>
              <a:pathLst>
                <a:path extrusionOk="0" h="3891" w="10606">
                  <a:moveTo>
                    <a:pt x="120" y="1"/>
                  </a:moveTo>
                  <a:lnTo>
                    <a:pt x="1" y="353"/>
                  </a:lnTo>
                  <a:lnTo>
                    <a:pt x="10486" y="3891"/>
                  </a:lnTo>
                  <a:lnTo>
                    <a:pt x="10605" y="3538"/>
                  </a:lnTo>
                  <a:lnTo>
                    <a:pt x="12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56"/>
            <p:cNvSpPr/>
            <p:nvPr/>
          </p:nvSpPr>
          <p:spPr>
            <a:xfrm>
              <a:off x="5177775" y="3616200"/>
              <a:ext cx="322425" cy="104975"/>
            </a:xfrm>
            <a:custGeom>
              <a:rect b="b" l="l" r="r" t="t"/>
              <a:pathLst>
                <a:path extrusionOk="0" h="4199" w="12897">
                  <a:moveTo>
                    <a:pt x="107" y="0"/>
                  </a:moveTo>
                  <a:lnTo>
                    <a:pt x="0" y="357"/>
                  </a:lnTo>
                  <a:lnTo>
                    <a:pt x="12790" y="4199"/>
                  </a:lnTo>
                  <a:lnTo>
                    <a:pt x="12896" y="3843"/>
                  </a:lnTo>
                  <a:lnTo>
                    <a:pt x="10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56"/>
            <p:cNvSpPr/>
            <p:nvPr/>
          </p:nvSpPr>
          <p:spPr>
            <a:xfrm>
              <a:off x="5020050" y="3677625"/>
              <a:ext cx="291575" cy="137800"/>
            </a:xfrm>
            <a:custGeom>
              <a:rect b="b" l="l" r="r" t="t"/>
              <a:pathLst>
                <a:path extrusionOk="0" h="5512" w="11663">
                  <a:moveTo>
                    <a:pt x="153" y="0"/>
                  </a:moveTo>
                  <a:lnTo>
                    <a:pt x="1" y="339"/>
                  </a:lnTo>
                  <a:lnTo>
                    <a:pt x="11509" y="5512"/>
                  </a:lnTo>
                  <a:lnTo>
                    <a:pt x="11662" y="5173"/>
                  </a:lnTo>
                  <a:lnTo>
                    <a:pt x="15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56"/>
            <p:cNvSpPr/>
            <p:nvPr/>
          </p:nvSpPr>
          <p:spPr>
            <a:xfrm>
              <a:off x="4859850" y="3711475"/>
              <a:ext cx="303575" cy="152925"/>
            </a:xfrm>
            <a:custGeom>
              <a:rect b="b" l="l" r="r" t="t"/>
              <a:pathLst>
                <a:path extrusionOk="0" h="6117" w="12143">
                  <a:moveTo>
                    <a:pt x="163" y="0"/>
                  </a:moveTo>
                  <a:lnTo>
                    <a:pt x="1" y="336"/>
                  </a:lnTo>
                  <a:lnTo>
                    <a:pt x="11980" y="6117"/>
                  </a:lnTo>
                  <a:lnTo>
                    <a:pt x="12142" y="5781"/>
                  </a:lnTo>
                  <a:lnTo>
                    <a:pt x="16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56"/>
            <p:cNvSpPr/>
            <p:nvPr/>
          </p:nvSpPr>
          <p:spPr>
            <a:xfrm>
              <a:off x="5180825" y="3249125"/>
              <a:ext cx="114775" cy="374700"/>
            </a:xfrm>
            <a:custGeom>
              <a:rect b="b" l="l" r="r" t="t"/>
              <a:pathLst>
                <a:path extrusionOk="0" h="14988" w="4591">
                  <a:moveTo>
                    <a:pt x="4236" y="0"/>
                  </a:moveTo>
                  <a:cubicBezTo>
                    <a:pt x="2744" y="4851"/>
                    <a:pt x="28" y="14791"/>
                    <a:pt x="1" y="14890"/>
                  </a:cubicBezTo>
                  <a:lnTo>
                    <a:pt x="361" y="14988"/>
                  </a:lnTo>
                  <a:cubicBezTo>
                    <a:pt x="387" y="14889"/>
                    <a:pt x="3101" y="4955"/>
                    <a:pt x="4591" y="110"/>
                  </a:cubicBezTo>
                  <a:lnTo>
                    <a:pt x="423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56"/>
            <p:cNvSpPr/>
            <p:nvPr/>
          </p:nvSpPr>
          <p:spPr>
            <a:xfrm>
              <a:off x="5366700" y="3122225"/>
              <a:ext cx="122950" cy="411450"/>
            </a:xfrm>
            <a:custGeom>
              <a:rect b="b" l="l" r="r" t="t"/>
              <a:pathLst>
                <a:path extrusionOk="0" h="16458" w="4918">
                  <a:moveTo>
                    <a:pt x="4562" y="1"/>
                  </a:moveTo>
                  <a:cubicBezTo>
                    <a:pt x="2918" y="5397"/>
                    <a:pt x="1384" y="10904"/>
                    <a:pt x="0" y="16366"/>
                  </a:cubicBezTo>
                  <a:lnTo>
                    <a:pt x="360" y="16458"/>
                  </a:lnTo>
                  <a:cubicBezTo>
                    <a:pt x="1743" y="11000"/>
                    <a:pt x="3276" y="5500"/>
                    <a:pt x="4918" y="109"/>
                  </a:cubicBezTo>
                  <a:lnTo>
                    <a:pt x="456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56"/>
            <p:cNvSpPr/>
            <p:nvPr/>
          </p:nvSpPr>
          <p:spPr>
            <a:xfrm>
              <a:off x="5537600" y="3079700"/>
              <a:ext cx="107225" cy="353400"/>
            </a:xfrm>
            <a:custGeom>
              <a:rect b="b" l="l" r="r" t="t"/>
              <a:pathLst>
                <a:path extrusionOk="0" h="14136" w="4289">
                  <a:moveTo>
                    <a:pt x="3930" y="1"/>
                  </a:moveTo>
                  <a:lnTo>
                    <a:pt x="1" y="14034"/>
                  </a:lnTo>
                  <a:lnTo>
                    <a:pt x="360" y="14135"/>
                  </a:lnTo>
                  <a:lnTo>
                    <a:pt x="4289" y="101"/>
                  </a:lnTo>
                  <a:lnTo>
                    <a:pt x="393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56"/>
            <p:cNvSpPr/>
            <p:nvPr/>
          </p:nvSpPr>
          <p:spPr>
            <a:xfrm>
              <a:off x="5596525" y="3076375"/>
              <a:ext cx="96175" cy="317275"/>
            </a:xfrm>
            <a:custGeom>
              <a:rect b="b" l="l" r="r" t="t"/>
              <a:pathLst>
                <a:path extrusionOk="0" h="12691" w="3847">
                  <a:moveTo>
                    <a:pt x="3487" y="0"/>
                  </a:moveTo>
                  <a:lnTo>
                    <a:pt x="0" y="12591"/>
                  </a:lnTo>
                  <a:lnTo>
                    <a:pt x="360" y="12691"/>
                  </a:lnTo>
                  <a:lnTo>
                    <a:pt x="3846" y="99"/>
                  </a:lnTo>
                  <a:lnTo>
                    <a:pt x="348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56"/>
            <p:cNvSpPr/>
            <p:nvPr/>
          </p:nvSpPr>
          <p:spPr>
            <a:xfrm>
              <a:off x="5618600" y="3376925"/>
              <a:ext cx="193525" cy="24950"/>
            </a:xfrm>
            <a:custGeom>
              <a:rect b="b" l="l" r="r" t="t"/>
              <a:pathLst>
                <a:path extrusionOk="0" h="998" w="7741">
                  <a:moveTo>
                    <a:pt x="30" y="0"/>
                  </a:moveTo>
                  <a:lnTo>
                    <a:pt x="1" y="372"/>
                  </a:lnTo>
                  <a:lnTo>
                    <a:pt x="7710" y="997"/>
                  </a:lnTo>
                  <a:lnTo>
                    <a:pt x="7741" y="627"/>
                  </a:lnTo>
                  <a:lnTo>
                    <a:pt x="3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56"/>
            <p:cNvSpPr/>
            <p:nvPr/>
          </p:nvSpPr>
          <p:spPr>
            <a:xfrm>
              <a:off x="3571200" y="3090475"/>
              <a:ext cx="1825425" cy="1195075"/>
            </a:xfrm>
            <a:custGeom>
              <a:rect b="b" l="l" r="r" t="t"/>
              <a:pathLst>
                <a:path extrusionOk="0" h="47803" w="73017">
                  <a:moveTo>
                    <a:pt x="19653" y="1"/>
                  </a:moveTo>
                  <a:cubicBezTo>
                    <a:pt x="17325" y="1"/>
                    <a:pt x="15009" y="234"/>
                    <a:pt x="12963" y="885"/>
                  </a:cubicBezTo>
                  <a:cubicBezTo>
                    <a:pt x="6521" y="2936"/>
                    <a:pt x="0" y="9903"/>
                    <a:pt x="4171" y="16817"/>
                  </a:cubicBezTo>
                  <a:cubicBezTo>
                    <a:pt x="4260" y="16962"/>
                    <a:pt x="4350" y="17106"/>
                    <a:pt x="4445" y="17248"/>
                  </a:cubicBezTo>
                  <a:cubicBezTo>
                    <a:pt x="5764" y="19233"/>
                    <a:pt x="7615" y="20802"/>
                    <a:pt x="9565" y="22162"/>
                  </a:cubicBezTo>
                  <a:cubicBezTo>
                    <a:pt x="23619" y="31957"/>
                    <a:pt x="41062" y="31407"/>
                    <a:pt x="56575" y="37248"/>
                  </a:cubicBezTo>
                  <a:cubicBezTo>
                    <a:pt x="62711" y="39557"/>
                    <a:pt x="68586" y="42862"/>
                    <a:pt x="73016" y="47803"/>
                  </a:cubicBezTo>
                  <a:cubicBezTo>
                    <a:pt x="70935" y="39162"/>
                    <a:pt x="65619" y="28043"/>
                    <a:pt x="61013" y="22155"/>
                  </a:cubicBezTo>
                  <a:cubicBezTo>
                    <a:pt x="55116" y="14617"/>
                    <a:pt x="47886" y="8174"/>
                    <a:pt x="39132" y="4209"/>
                  </a:cubicBezTo>
                  <a:cubicBezTo>
                    <a:pt x="35084" y="2376"/>
                    <a:pt x="30776" y="1112"/>
                    <a:pt x="26376" y="515"/>
                  </a:cubicBezTo>
                  <a:cubicBezTo>
                    <a:pt x="24295" y="232"/>
                    <a:pt x="21968" y="1"/>
                    <a:pt x="1965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56"/>
            <p:cNvSpPr/>
            <p:nvPr/>
          </p:nvSpPr>
          <p:spPr>
            <a:xfrm>
              <a:off x="3685475" y="3224775"/>
              <a:ext cx="1735575" cy="1076000"/>
            </a:xfrm>
            <a:custGeom>
              <a:rect b="b" l="l" r="r" t="t"/>
              <a:pathLst>
                <a:path extrusionOk="0" h="43040" w="69423">
                  <a:moveTo>
                    <a:pt x="67" y="0"/>
                  </a:moveTo>
                  <a:lnTo>
                    <a:pt x="1" y="367"/>
                  </a:lnTo>
                  <a:cubicBezTo>
                    <a:pt x="18822" y="3759"/>
                    <a:pt x="59135" y="21404"/>
                    <a:pt x="69085" y="43039"/>
                  </a:cubicBezTo>
                  <a:lnTo>
                    <a:pt x="69423" y="42884"/>
                  </a:lnTo>
                  <a:cubicBezTo>
                    <a:pt x="59420" y="21132"/>
                    <a:pt x="18954" y="3405"/>
                    <a:pt x="6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56"/>
            <p:cNvSpPr/>
            <p:nvPr/>
          </p:nvSpPr>
          <p:spPr>
            <a:xfrm>
              <a:off x="4326300" y="3115075"/>
              <a:ext cx="129325" cy="383450"/>
            </a:xfrm>
            <a:custGeom>
              <a:rect b="b" l="l" r="r" t="t"/>
              <a:pathLst>
                <a:path extrusionOk="0" h="15338" w="5173">
                  <a:moveTo>
                    <a:pt x="355" y="0"/>
                  </a:moveTo>
                  <a:lnTo>
                    <a:pt x="0" y="113"/>
                  </a:lnTo>
                  <a:lnTo>
                    <a:pt x="4818" y="15337"/>
                  </a:lnTo>
                  <a:lnTo>
                    <a:pt x="5173" y="15225"/>
                  </a:lnTo>
                  <a:lnTo>
                    <a:pt x="355"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56"/>
            <p:cNvSpPr/>
            <p:nvPr/>
          </p:nvSpPr>
          <p:spPr>
            <a:xfrm>
              <a:off x="4558050" y="3189900"/>
              <a:ext cx="169375" cy="457325"/>
            </a:xfrm>
            <a:custGeom>
              <a:rect b="b" l="l" r="r" t="t"/>
              <a:pathLst>
                <a:path extrusionOk="0" h="18293" w="6775">
                  <a:moveTo>
                    <a:pt x="352" y="0"/>
                  </a:moveTo>
                  <a:lnTo>
                    <a:pt x="0" y="124"/>
                  </a:lnTo>
                  <a:lnTo>
                    <a:pt x="6424" y="18293"/>
                  </a:lnTo>
                  <a:lnTo>
                    <a:pt x="6775" y="18169"/>
                  </a:lnTo>
                  <a:lnTo>
                    <a:pt x="352"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56"/>
            <p:cNvSpPr/>
            <p:nvPr/>
          </p:nvSpPr>
          <p:spPr>
            <a:xfrm>
              <a:off x="4828991" y="3394258"/>
              <a:ext cx="103775" cy="383474"/>
            </a:xfrm>
            <a:custGeom>
              <a:rect b="b" l="l" r="r" t="t"/>
              <a:pathLst>
                <a:path extrusionOk="0" h="17888" w="4151">
                  <a:moveTo>
                    <a:pt x="365" y="0"/>
                  </a:moveTo>
                  <a:lnTo>
                    <a:pt x="0" y="77"/>
                  </a:lnTo>
                  <a:lnTo>
                    <a:pt x="3786" y="17888"/>
                  </a:lnTo>
                  <a:lnTo>
                    <a:pt x="4151" y="17811"/>
                  </a:lnTo>
                  <a:lnTo>
                    <a:pt x="365"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56"/>
            <p:cNvSpPr/>
            <p:nvPr/>
          </p:nvSpPr>
          <p:spPr>
            <a:xfrm>
              <a:off x="5012511" y="3551666"/>
              <a:ext cx="96071" cy="383447"/>
            </a:xfrm>
            <a:custGeom>
              <a:rect b="b" l="l" r="r" t="t"/>
              <a:pathLst>
                <a:path extrusionOk="0" h="18945" w="3844">
                  <a:moveTo>
                    <a:pt x="367" y="1"/>
                  </a:moveTo>
                  <a:lnTo>
                    <a:pt x="0" y="68"/>
                  </a:lnTo>
                  <a:lnTo>
                    <a:pt x="3477" y="18944"/>
                  </a:lnTo>
                  <a:lnTo>
                    <a:pt x="3844" y="18877"/>
                  </a:lnTo>
                  <a:lnTo>
                    <a:pt x="367"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56"/>
            <p:cNvSpPr/>
            <p:nvPr/>
          </p:nvSpPr>
          <p:spPr>
            <a:xfrm>
              <a:off x="4194950" y="3632550"/>
              <a:ext cx="526750" cy="202650"/>
            </a:xfrm>
            <a:custGeom>
              <a:rect b="b" l="l" r="r" t="t"/>
              <a:pathLst>
                <a:path extrusionOk="0" h="8106" w="21070">
                  <a:moveTo>
                    <a:pt x="20936" y="0"/>
                  </a:moveTo>
                  <a:cubicBezTo>
                    <a:pt x="20796" y="54"/>
                    <a:pt x="6915" y="5359"/>
                    <a:pt x="0" y="7754"/>
                  </a:cubicBezTo>
                  <a:lnTo>
                    <a:pt x="123" y="8106"/>
                  </a:lnTo>
                  <a:cubicBezTo>
                    <a:pt x="7042" y="5709"/>
                    <a:pt x="20929" y="402"/>
                    <a:pt x="21069" y="348"/>
                  </a:cubicBezTo>
                  <a:lnTo>
                    <a:pt x="20936"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56"/>
            <p:cNvSpPr/>
            <p:nvPr/>
          </p:nvSpPr>
          <p:spPr>
            <a:xfrm>
              <a:off x="3881825" y="3492900"/>
              <a:ext cx="576625" cy="224500"/>
            </a:xfrm>
            <a:custGeom>
              <a:rect b="b" l="l" r="r" t="t"/>
              <a:pathLst>
                <a:path extrusionOk="0" h="8980" w="23065">
                  <a:moveTo>
                    <a:pt x="22924" y="1"/>
                  </a:moveTo>
                  <a:cubicBezTo>
                    <a:pt x="15391" y="3043"/>
                    <a:pt x="7677" y="5945"/>
                    <a:pt x="0" y="8628"/>
                  </a:cubicBezTo>
                  <a:lnTo>
                    <a:pt x="124" y="8979"/>
                  </a:lnTo>
                  <a:cubicBezTo>
                    <a:pt x="7806" y="6295"/>
                    <a:pt x="15525" y="3390"/>
                    <a:pt x="23064" y="346"/>
                  </a:cubicBezTo>
                  <a:lnTo>
                    <a:pt x="22924"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56"/>
            <p:cNvSpPr/>
            <p:nvPr/>
          </p:nvSpPr>
          <p:spPr>
            <a:xfrm>
              <a:off x="3699925" y="3379650"/>
              <a:ext cx="495525" cy="193550"/>
            </a:xfrm>
            <a:custGeom>
              <a:rect b="b" l="l" r="r" t="t"/>
              <a:pathLst>
                <a:path extrusionOk="0" h="7742" w="19821">
                  <a:moveTo>
                    <a:pt x="19689" y="1"/>
                  </a:moveTo>
                  <a:lnTo>
                    <a:pt x="1" y="7393"/>
                  </a:lnTo>
                  <a:lnTo>
                    <a:pt x="132" y="7742"/>
                  </a:lnTo>
                  <a:lnTo>
                    <a:pt x="19820" y="349"/>
                  </a:lnTo>
                  <a:lnTo>
                    <a:pt x="19689"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56"/>
            <p:cNvSpPr/>
            <p:nvPr/>
          </p:nvSpPr>
          <p:spPr>
            <a:xfrm>
              <a:off x="3655150" y="3344950"/>
              <a:ext cx="444200" cy="175300"/>
            </a:xfrm>
            <a:custGeom>
              <a:rect b="b" l="l" r="r" t="t"/>
              <a:pathLst>
                <a:path extrusionOk="0" h="7012" w="17768">
                  <a:moveTo>
                    <a:pt x="17636" y="1"/>
                  </a:moveTo>
                  <a:lnTo>
                    <a:pt x="0" y="6664"/>
                  </a:lnTo>
                  <a:lnTo>
                    <a:pt x="132" y="7012"/>
                  </a:lnTo>
                  <a:lnTo>
                    <a:pt x="17768" y="348"/>
                  </a:lnTo>
                  <a:lnTo>
                    <a:pt x="1763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56"/>
            <p:cNvSpPr/>
            <p:nvPr/>
          </p:nvSpPr>
          <p:spPr>
            <a:xfrm>
              <a:off x="3919675" y="3096875"/>
              <a:ext cx="154000" cy="242675"/>
            </a:xfrm>
            <a:custGeom>
              <a:rect b="b" l="l" r="r" t="t"/>
              <a:pathLst>
                <a:path extrusionOk="0" h="9707" w="6160">
                  <a:moveTo>
                    <a:pt x="318" y="1"/>
                  </a:moveTo>
                  <a:lnTo>
                    <a:pt x="1" y="195"/>
                  </a:lnTo>
                  <a:lnTo>
                    <a:pt x="5843" y="9707"/>
                  </a:lnTo>
                  <a:lnTo>
                    <a:pt x="6160" y="9512"/>
                  </a:lnTo>
                  <a:lnTo>
                    <a:pt x="318"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06" name="Shape 3406"/>
        <p:cNvGrpSpPr/>
        <p:nvPr/>
      </p:nvGrpSpPr>
      <p:grpSpPr>
        <a:xfrm>
          <a:off x="0" y="0"/>
          <a:ext cx="0" cy="0"/>
          <a:chOff x="0" y="0"/>
          <a:chExt cx="0" cy="0"/>
        </a:xfrm>
      </p:grpSpPr>
      <p:sp>
        <p:nvSpPr>
          <p:cNvPr id="3407" name="Google Shape;3407;p57"/>
          <p:cNvSpPr txBox="1"/>
          <p:nvPr>
            <p:ph type="title"/>
          </p:nvPr>
        </p:nvSpPr>
        <p:spPr>
          <a:xfrm>
            <a:off x="2599800" y="557100"/>
            <a:ext cx="3944400" cy="303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Resources</a:t>
            </a:r>
            <a:endParaRPr/>
          </a:p>
        </p:txBody>
      </p:sp>
      <p:sp>
        <p:nvSpPr>
          <p:cNvPr id="3408" name="Google Shape;3408;p57"/>
          <p:cNvSpPr txBox="1"/>
          <p:nvPr>
            <p:ph idx="1" type="body"/>
          </p:nvPr>
        </p:nvSpPr>
        <p:spPr>
          <a:xfrm>
            <a:off x="1242638" y="1231625"/>
            <a:ext cx="3170400" cy="3320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Did you like the resources on this template? Get them for free at our other websites.</a:t>
            </a:r>
            <a:endParaRPr/>
          </a:p>
          <a:p>
            <a:pPr indent="0" lvl="0" marL="0" rtl="0" algn="l">
              <a:spcBef>
                <a:spcPts val="0"/>
              </a:spcBef>
              <a:spcAft>
                <a:spcPts val="0"/>
              </a:spcAft>
              <a:buNone/>
            </a:pPr>
            <a:r>
              <a:t/>
            </a:r>
            <a:endParaRPr/>
          </a:p>
          <a:p>
            <a:pPr indent="0" lvl="0" marL="0" rtl="0" algn="l">
              <a:spcBef>
                <a:spcPts val="0"/>
              </a:spcBef>
              <a:spcAft>
                <a:spcPts val="0"/>
              </a:spcAft>
              <a:buNone/>
            </a:pPr>
            <a:r>
              <a:rPr lang="en"/>
              <a:t>VECTORS:</a:t>
            </a:r>
            <a:endParaRPr/>
          </a:p>
          <a:p>
            <a:pPr indent="0" lvl="0" marL="0" rtl="0" algn="l">
              <a:lnSpc>
                <a:spcPct val="100000"/>
              </a:lnSpc>
              <a:spcBef>
                <a:spcPts val="0"/>
              </a:spcBef>
              <a:spcAft>
                <a:spcPts val="0"/>
              </a:spcAft>
              <a:buNone/>
            </a:pPr>
            <a:r>
              <a:t/>
            </a:r>
            <a:endParaRPr>
              <a:uFill>
                <a:noFill/>
              </a:uFill>
              <a:hlinkClick r:id="rId3"/>
            </a:endParaRPr>
          </a:p>
          <a:p>
            <a:pPr indent="-295275" lvl="0" marL="457200" rtl="0" algn="l">
              <a:lnSpc>
                <a:spcPct val="100000"/>
              </a:lnSpc>
              <a:spcBef>
                <a:spcPts val="0"/>
              </a:spcBef>
              <a:spcAft>
                <a:spcPts val="0"/>
              </a:spcAft>
              <a:buSzPts val="1050"/>
              <a:buChar char="●"/>
            </a:pPr>
            <a:r>
              <a:rPr lang="en" sz="1050">
                <a:uFill>
                  <a:noFill/>
                </a:uFill>
                <a:hlinkClick r:id="rId4"/>
              </a:rPr>
              <a:t>Hand-drawn music festival poster with guitar</a:t>
            </a:r>
            <a:endParaRPr>
              <a:uFill>
                <a:noFill/>
              </a:uFill>
              <a:hlinkClick r:id="rId5"/>
            </a:endParaRPr>
          </a:p>
          <a:p>
            <a:pPr indent="-295275" lvl="0" marL="457200" rtl="0" algn="l">
              <a:lnSpc>
                <a:spcPct val="100000"/>
              </a:lnSpc>
              <a:spcBef>
                <a:spcPts val="0"/>
              </a:spcBef>
              <a:spcAft>
                <a:spcPts val="0"/>
              </a:spcAft>
              <a:buSzPts val="1050"/>
              <a:buChar char="●"/>
            </a:pPr>
            <a:r>
              <a:rPr lang="en" sz="1050">
                <a:uFill>
                  <a:noFill/>
                </a:uFill>
                <a:hlinkClick r:id="rId6"/>
              </a:rPr>
              <a:t>Hand drawn music festival poster template</a:t>
            </a:r>
            <a:endParaRPr>
              <a:uFill>
                <a:noFill/>
              </a:uFill>
              <a:hlinkClick r:id="rId7"/>
            </a:endParaRPr>
          </a:p>
          <a:p>
            <a:pPr indent="-295275" lvl="0" marL="457200" rtl="0" algn="l">
              <a:lnSpc>
                <a:spcPct val="100000"/>
              </a:lnSpc>
              <a:spcBef>
                <a:spcPts val="0"/>
              </a:spcBef>
              <a:spcAft>
                <a:spcPts val="0"/>
              </a:spcAft>
              <a:buSzPts val="1050"/>
              <a:buChar char="●"/>
            </a:pPr>
            <a:r>
              <a:rPr lang="en" sz="1050">
                <a:uFill>
                  <a:noFill/>
                </a:uFill>
                <a:hlinkClick r:id="rId8"/>
              </a:rPr>
              <a:t>Hand drawn music festival poster</a:t>
            </a:r>
            <a:endParaRPr sz="1050"/>
          </a:p>
          <a:p>
            <a:pPr indent="-295275" lvl="0" marL="457200" rtl="0" algn="l">
              <a:lnSpc>
                <a:spcPct val="100000"/>
              </a:lnSpc>
              <a:spcBef>
                <a:spcPts val="0"/>
              </a:spcBef>
              <a:spcAft>
                <a:spcPts val="0"/>
              </a:spcAft>
              <a:buSzPts val="1050"/>
              <a:buChar char="●"/>
            </a:pPr>
            <a:r>
              <a:rPr lang="en" sz="1050">
                <a:uFill>
                  <a:noFill/>
                </a:uFill>
                <a:hlinkClick r:id="rId9"/>
              </a:rPr>
              <a:t>Hand drawn music festival poster template</a:t>
            </a:r>
            <a:endParaRPr sz="1050"/>
          </a:p>
          <a:p>
            <a:pPr indent="-295275" lvl="0" marL="457200" rtl="0" algn="l">
              <a:spcBef>
                <a:spcPts val="0"/>
              </a:spcBef>
              <a:spcAft>
                <a:spcPts val="0"/>
              </a:spcAft>
              <a:buSzPts val="1050"/>
              <a:buChar char="●"/>
            </a:pPr>
            <a:r>
              <a:rPr lang="en" sz="1050">
                <a:uFill>
                  <a:noFill/>
                </a:uFill>
                <a:hlinkClick r:id="rId10"/>
              </a:rPr>
              <a:t>Hand drawn music poster template</a:t>
            </a:r>
            <a:endParaRPr>
              <a:uFill>
                <a:noFill/>
              </a:uFill>
              <a:hlinkClick r:id="rId11"/>
            </a:endParaRPr>
          </a:p>
          <a:p>
            <a:pPr indent="-295275" lvl="0" marL="457200" rtl="0" algn="l">
              <a:lnSpc>
                <a:spcPct val="100000"/>
              </a:lnSpc>
              <a:spcBef>
                <a:spcPts val="0"/>
              </a:spcBef>
              <a:spcAft>
                <a:spcPts val="0"/>
              </a:spcAft>
              <a:buSzPts val="1050"/>
              <a:buChar char="●"/>
            </a:pPr>
            <a:r>
              <a:rPr lang="en" sz="1050">
                <a:uFill>
                  <a:noFill/>
                </a:uFill>
                <a:hlinkClick r:id="rId12"/>
              </a:rPr>
              <a:t>Artists at work collection with dancers</a:t>
            </a:r>
            <a:endParaRPr>
              <a:uFill>
                <a:noFill/>
              </a:uFill>
              <a:hlinkClick r:id="rId13"/>
            </a:endParaRPr>
          </a:p>
          <a:p>
            <a:pPr indent="-295275" lvl="0" marL="457200" rtl="0" algn="l">
              <a:lnSpc>
                <a:spcPct val="100000"/>
              </a:lnSpc>
              <a:spcBef>
                <a:spcPts val="0"/>
              </a:spcBef>
              <a:spcAft>
                <a:spcPts val="0"/>
              </a:spcAft>
              <a:buSzPts val="1050"/>
              <a:buChar char="●"/>
            </a:pPr>
            <a:r>
              <a:rPr lang="en" sz="1050">
                <a:uFill>
                  <a:noFill/>
                </a:uFill>
                <a:hlinkClick r:id="rId14"/>
              </a:rPr>
              <a:t>Hand drawn music festival poster template</a:t>
            </a:r>
            <a:endParaRPr sz="1050"/>
          </a:p>
          <a:p>
            <a:pPr indent="-295275" lvl="0" marL="457200" rtl="0" algn="l">
              <a:spcBef>
                <a:spcPts val="0"/>
              </a:spcBef>
              <a:spcAft>
                <a:spcPts val="0"/>
              </a:spcAft>
              <a:buSzPts val="1050"/>
              <a:buChar char="●"/>
            </a:pPr>
            <a:r>
              <a:rPr lang="en" sz="1050">
                <a:uFill>
                  <a:noFill/>
                </a:uFill>
                <a:hlinkClick r:id="rId15"/>
              </a:rPr>
              <a:t>Abstract jazz music poster template</a:t>
            </a:r>
            <a:endParaRPr>
              <a:uFill>
                <a:noFill/>
              </a:uFill>
              <a:hlinkClick r:id="rId16"/>
            </a:endParaRPr>
          </a:p>
          <a:p>
            <a:pPr indent="-295275" lvl="0" marL="457200" rtl="0" algn="l">
              <a:lnSpc>
                <a:spcPct val="100000"/>
              </a:lnSpc>
              <a:spcBef>
                <a:spcPts val="0"/>
              </a:spcBef>
              <a:spcAft>
                <a:spcPts val="0"/>
              </a:spcAft>
              <a:buSzPts val="1050"/>
              <a:buChar char="●"/>
            </a:pPr>
            <a:r>
              <a:rPr lang="en" sz="1050">
                <a:uFill>
                  <a:noFill/>
                </a:uFill>
                <a:hlinkClick r:id="rId17"/>
              </a:rPr>
              <a:t>Hand drawn music poster template</a:t>
            </a:r>
            <a:endParaRPr sz="1050"/>
          </a:p>
          <a:p>
            <a:pPr indent="-295275" lvl="0" marL="457200" rtl="0" algn="l">
              <a:spcBef>
                <a:spcPts val="0"/>
              </a:spcBef>
              <a:spcAft>
                <a:spcPts val="0"/>
              </a:spcAft>
              <a:buSzPts val="1050"/>
              <a:buChar char="●"/>
            </a:pPr>
            <a:r>
              <a:rPr lang="en" sz="1050">
                <a:uFill>
                  <a:noFill/>
                </a:uFill>
                <a:hlinkClick r:id="rId18"/>
              </a:rPr>
              <a:t>Hand drawn music festival poster</a:t>
            </a:r>
            <a:endParaRPr>
              <a:uFill>
                <a:noFill/>
              </a:uFill>
              <a:hlinkClick r:id="rId19"/>
            </a:endParaRPr>
          </a:p>
          <a:p>
            <a:pPr indent="0" lvl="0" marL="457200" rtl="0" algn="l">
              <a:lnSpc>
                <a:spcPct val="100000"/>
              </a:lnSpc>
              <a:spcBef>
                <a:spcPts val="0"/>
              </a:spcBef>
              <a:spcAft>
                <a:spcPts val="0"/>
              </a:spcAft>
              <a:buNone/>
            </a:pPr>
            <a:r>
              <a:t/>
            </a:r>
            <a:endParaRPr/>
          </a:p>
        </p:txBody>
      </p:sp>
      <p:sp>
        <p:nvSpPr>
          <p:cNvPr id="3409" name="Google Shape;3409;p57"/>
          <p:cNvSpPr txBox="1"/>
          <p:nvPr>
            <p:ph idx="2" type="body"/>
          </p:nvPr>
        </p:nvSpPr>
        <p:spPr>
          <a:xfrm>
            <a:off x="4730963" y="1231625"/>
            <a:ext cx="3170400" cy="3320700"/>
          </a:xfrm>
          <a:prstGeom prst="rect">
            <a:avLst/>
          </a:prstGeom>
        </p:spPr>
        <p:txBody>
          <a:bodyPr anchorCtr="0" anchor="t" bIns="91425" lIns="91425" spcFirstLastPara="1" rIns="91425" wrap="square" tIns="91425">
            <a:noAutofit/>
          </a:bodyPr>
          <a:lstStyle/>
          <a:p>
            <a:pPr indent="-295275" lvl="0" marL="457200" rtl="0" algn="l">
              <a:lnSpc>
                <a:spcPct val="100000"/>
              </a:lnSpc>
              <a:spcBef>
                <a:spcPts val="0"/>
              </a:spcBef>
              <a:spcAft>
                <a:spcPts val="0"/>
              </a:spcAft>
              <a:buSzPts val="1050"/>
              <a:buChar char="●"/>
            </a:pPr>
            <a:r>
              <a:rPr lang="en" sz="1050">
                <a:uFill>
                  <a:noFill/>
                </a:uFill>
                <a:hlinkClick r:id="rId20"/>
              </a:rPr>
              <a:t>Hand drawn music poster template</a:t>
            </a:r>
            <a:endParaRPr>
              <a:uFill>
                <a:noFill/>
              </a:uFill>
              <a:hlinkClick r:id="rId21"/>
            </a:endParaRPr>
          </a:p>
          <a:p>
            <a:pPr indent="-295275" lvl="0" marL="457200" rtl="0" algn="l">
              <a:lnSpc>
                <a:spcPct val="100000"/>
              </a:lnSpc>
              <a:spcBef>
                <a:spcPts val="0"/>
              </a:spcBef>
              <a:spcAft>
                <a:spcPts val="0"/>
              </a:spcAft>
              <a:buSzPts val="1050"/>
              <a:buChar char="●"/>
            </a:pPr>
            <a:r>
              <a:rPr lang="en" sz="1050">
                <a:uFill>
                  <a:noFill/>
                </a:uFill>
                <a:hlinkClick r:id="rId22"/>
              </a:rPr>
              <a:t>Hand drawn music festival poster template</a:t>
            </a:r>
            <a:endParaRPr sz="1050">
              <a:uFill>
                <a:noFill/>
              </a:uFill>
              <a:hlinkClick r:id="rId23"/>
            </a:endParaRPr>
          </a:p>
          <a:p>
            <a:pPr indent="-295275" lvl="0" marL="457200" rtl="0" algn="l">
              <a:lnSpc>
                <a:spcPct val="100000"/>
              </a:lnSpc>
              <a:spcBef>
                <a:spcPts val="0"/>
              </a:spcBef>
              <a:spcAft>
                <a:spcPts val="0"/>
              </a:spcAft>
              <a:buSzPts val="1050"/>
              <a:buChar char="●"/>
            </a:pPr>
            <a:r>
              <a:rPr lang="en" sz="1050">
                <a:uFill>
                  <a:noFill/>
                </a:uFill>
                <a:hlinkClick r:id="rId24"/>
              </a:rPr>
              <a:t>Hand drawn music festival poster template</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rPr lang="en"/>
              <a:t>PHOTOS:</a:t>
            </a:r>
            <a:endParaRPr/>
          </a:p>
          <a:p>
            <a:pPr indent="0" lvl="0" marL="0" rtl="0" algn="l">
              <a:lnSpc>
                <a:spcPct val="100000"/>
              </a:lnSpc>
              <a:spcBef>
                <a:spcPts val="0"/>
              </a:spcBef>
              <a:spcAft>
                <a:spcPts val="0"/>
              </a:spcAft>
              <a:buNone/>
            </a:pPr>
            <a:r>
              <a:t/>
            </a:r>
            <a:endParaRPr>
              <a:uFill>
                <a:noFill/>
              </a:uFill>
              <a:hlinkClick r:id="rId25"/>
            </a:endParaRPr>
          </a:p>
          <a:p>
            <a:pPr indent="-295275" lvl="0" marL="457200" rtl="0" algn="l">
              <a:lnSpc>
                <a:spcPct val="100000"/>
              </a:lnSpc>
              <a:spcBef>
                <a:spcPts val="0"/>
              </a:spcBef>
              <a:spcAft>
                <a:spcPts val="0"/>
              </a:spcAft>
              <a:buSzPts val="1050"/>
              <a:buChar char="●"/>
            </a:pPr>
            <a:r>
              <a:rPr lang="en" sz="1050">
                <a:uFill>
                  <a:noFill/>
                </a:uFill>
                <a:hlinkClick r:id="rId26"/>
              </a:rPr>
              <a:t>Smiling girl playing the ukulele</a:t>
            </a:r>
            <a:endParaRPr sz="1050">
              <a:uFill>
                <a:noFill/>
              </a:uFill>
              <a:hlinkClick r:id="rId27"/>
            </a:endParaRPr>
          </a:p>
          <a:p>
            <a:pPr indent="-295275" lvl="0" marL="457200" rtl="0" algn="l">
              <a:lnSpc>
                <a:spcPct val="100000"/>
              </a:lnSpc>
              <a:spcBef>
                <a:spcPts val="0"/>
              </a:spcBef>
              <a:spcAft>
                <a:spcPts val="0"/>
              </a:spcAft>
              <a:buSzPts val="1050"/>
              <a:buChar char="●"/>
            </a:pPr>
            <a:r>
              <a:rPr lang="en" sz="1050">
                <a:uFill>
                  <a:noFill/>
                </a:uFill>
                <a:hlinkClick r:id="rId28"/>
              </a:rPr>
              <a:t>Woman playing on a icon filter guitar</a:t>
            </a:r>
            <a:endParaRPr sz="1050"/>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rPr lang="en"/>
              <a:t>ICONS:</a:t>
            </a:r>
            <a:endParaRPr/>
          </a:p>
          <a:p>
            <a:pPr indent="0" lvl="0" marL="0" rtl="0" algn="l">
              <a:spcBef>
                <a:spcPts val="0"/>
              </a:spcBef>
              <a:spcAft>
                <a:spcPts val="0"/>
              </a:spcAft>
              <a:buNone/>
            </a:pPr>
            <a:r>
              <a:t/>
            </a:r>
            <a:endParaRPr/>
          </a:p>
          <a:p>
            <a:pPr indent="-292100" lvl="0" marL="457200" rtl="0" algn="l">
              <a:spcBef>
                <a:spcPts val="0"/>
              </a:spcBef>
              <a:spcAft>
                <a:spcPts val="0"/>
              </a:spcAft>
              <a:buSzPts val="1000"/>
              <a:buChar char="●"/>
            </a:pPr>
            <a:r>
              <a:rPr lang="en">
                <a:uFill>
                  <a:noFill/>
                </a:uFill>
                <a:hlinkClick r:id="rId29"/>
              </a:rPr>
              <a:t>Music Elements Icon Pack</a:t>
            </a:r>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413" name="Shape 3413"/>
        <p:cNvGrpSpPr/>
        <p:nvPr/>
      </p:nvGrpSpPr>
      <p:grpSpPr>
        <a:xfrm>
          <a:off x="0" y="0"/>
          <a:ext cx="0" cy="0"/>
          <a:chOff x="0" y="0"/>
          <a:chExt cx="0" cy="0"/>
        </a:xfrm>
      </p:grpSpPr>
      <p:sp>
        <p:nvSpPr>
          <p:cNvPr id="3414" name="Google Shape;3414;p58"/>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a:t>
            </a:r>
            <a:endParaRPr>
              <a:solidFill>
                <a:srgbClr val="FFFFFF"/>
              </a:solidFill>
              <a:latin typeface="Arial"/>
              <a:ea typeface="Arial"/>
              <a:cs typeface="Arial"/>
              <a:sym typeface="Arial"/>
            </a:endParaRPr>
          </a:p>
        </p:txBody>
      </p:sp>
      <p:sp>
        <p:nvSpPr>
          <p:cNvPr id="3415" name="Google Shape;3415;p58"/>
          <p:cNvSpPr txBox="1"/>
          <p:nvPr>
            <p:ph idx="4294967295" type="body"/>
          </p:nvPr>
        </p:nvSpPr>
        <p:spPr>
          <a:xfrm>
            <a:off x="1220500" y="12998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n" sz="1200">
                <a:solidFill>
                  <a:srgbClr val="FFFFFF"/>
                </a:solidFill>
                <a:latin typeface="Arial"/>
                <a:ea typeface="Arial"/>
                <a:cs typeface="Arial"/>
                <a:sym typeface="Arial"/>
              </a:rPr>
              <a:t>In order to use this template, you must credit </a:t>
            </a:r>
            <a:r>
              <a:rPr b="1" lang="en" u="sng">
                <a:solidFill>
                  <a:srgbClr val="869FB2"/>
                </a:solidFill>
                <a:latin typeface="Arial"/>
                <a:ea typeface="Arial"/>
                <a:cs typeface="Arial"/>
                <a:sym typeface="Arial"/>
              </a:rPr>
              <a:t>S</a:t>
            </a:r>
            <a:r>
              <a:rPr b="1" lang="en" sz="1200" u="sng">
                <a:solidFill>
                  <a:srgbClr val="869FB2"/>
                </a:solidFill>
                <a:latin typeface="Arial"/>
                <a:ea typeface="Arial"/>
                <a:cs typeface="Arial"/>
                <a:sym typeface="Arial"/>
                <a:hlinkClick r:id="rId3">
                  <a:extLst>
                    <a:ext uri="{A12FA001-AC4F-418D-AE19-62706E023703}">
                      <ahyp:hlinkClr val="tx"/>
                    </a:ext>
                  </a:extLst>
                </a:hlinkClick>
              </a:rPr>
              <a:t>lidesgo</a:t>
            </a:r>
            <a:r>
              <a:rPr lang="en" sz="1200">
                <a:solidFill>
                  <a:srgbClr val="435D74"/>
                </a:solidFill>
                <a:latin typeface="Arial"/>
                <a:ea typeface="Arial"/>
                <a:cs typeface="Arial"/>
                <a:sym typeface="Arial"/>
              </a:rPr>
              <a:t> </a:t>
            </a:r>
            <a:r>
              <a:rPr lang="en" sz="1200">
                <a:solidFill>
                  <a:srgbClr val="FFFFFF"/>
                </a:solidFill>
                <a:latin typeface="Arial"/>
                <a:ea typeface="Arial"/>
                <a:cs typeface="Arial"/>
                <a:sym typeface="Arial"/>
              </a:rPr>
              <a:t>by keeping the </a:t>
            </a:r>
            <a:r>
              <a:rPr b="1" lang="en" sz="1200">
                <a:solidFill>
                  <a:srgbClr val="869FB2"/>
                </a:solidFill>
                <a:uFill>
                  <a:noFill/>
                </a:uFill>
                <a:latin typeface="Arial"/>
                <a:ea typeface="Arial"/>
                <a:cs typeface="Arial"/>
                <a:sym typeface="Arial"/>
                <a:hlinkClick action="ppaction://hlinksldjump" r:id="rId4">
                  <a:extLst>
                    <a:ext uri="{A12FA001-AC4F-418D-AE19-62706E023703}">
                      <ahyp:hlinkClr val="tx"/>
                    </a:ext>
                  </a:extLst>
                </a:hlinkClick>
              </a:rPr>
              <a:t>Thanks</a:t>
            </a:r>
            <a:r>
              <a:rPr lang="en" sz="1200">
                <a:solidFill>
                  <a:srgbClr val="FFFFFF"/>
                </a:solidFill>
                <a:latin typeface="Arial"/>
                <a:ea typeface="Arial"/>
                <a:cs typeface="Arial"/>
                <a:sym typeface="Arial"/>
              </a:rPr>
              <a:t> slide.</a:t>
            </a:r>
            <a:endParaRPr sz="1200">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n" sz="1100">
                <a:solidFill>
                  <a:srgbClr val="869FB2"/>
                </a:solidFill>
                <a:latin typeface="Arial"/>
                <a:ea typeface="Arial"/>
                <a:cs typeface="Arial"/>
                <a:sym typeface="Arial"/>
              </a:rPr>
              <a:t>You are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Modify this template.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Use it for both personal and commercial projects.</a:t>
            </a:r>
            <a:endParaRPr sz="11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n" sz="1100">
                <a:solidFill>
                  <a:srgbClr val="869FB2"/>
                </a:solidFill>
                <a:latin typeface="Arial"/>
                <a:ea typeface="Arial"/>
                <a:cs typeface="Arial"/>
                <a:sym typeface="Arial"/>
              </a:rPr>
              <a:t>You are not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Sublicense, sell or rent any of Slidesgo Content (or a modified version of Slidesgo Content).</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Distribute Slidesgo Content unless it has been expressly authorized by Slidesgo.</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Include Slidesgo Content in an online or offline database or file.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Offer Slidesgo templates (or modified versions of Slidesgo templates) for download.</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Acquire the copyright of Slidesgo Content.</a:t>
            </a:r>
            <a:endParaRPr sz="1100">
              <a:solidFill>
                <a:srgbClr val="FFFFFF"/>
              </a:solidFill>
              <a:latin typeface="Arial"/>
              <a:ea typeface="Arial"/>
              <a:cs typeface="Arial"/>
              <a:sym typeface="Arial"/>
            </a:endParaRPr>
          </a:p>
          <a:p>
            <a:pPr indent="0" lvl="0" marL="0" rtl="0" algn="ctr">
              <a:spcBef>
                <a:spcPts val="0"/>
              </a:spcBef>
              <a:spcAft>
                <a:spcPts val="0"/>
              </a:spcAft>
              <a:buNone/>
            </a:pPr>
            <a:r>
              <a:t/>
            </a:r>
            <a:endParaRPr sz="1100">
              <a:solidFill>
                <a:srgbClr val="435D74"/>
              </a:solidFill>
              <a:latin typeface="Arial"/>
              <a:ea typeface="Arial"/>
              <a:cs typeface="Arial"/>
              <a:sym typeface="Arial"/>
            </a:endParaRPr>
          </a:p>
          <a:p>
            <a:pPr indent="0" lvl="0" marL="0" rtl="0" algn="ctr">
              <a:spcBef>
                <a:spcPts val="0"/>
              </a:spcBef>
              <a:spcAft>
                <a:spcPts val="0"/>
              </a:spcAft>
              <a:buNone/>
            </a:pPr>
            <a:r>
              <a:t/>
            </a:r>
            <a:endParaRPr sz="1400">
              <a:solidFill>
                <a:srgbClr val="435D74"/>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3416" name="Google Shape;3416;p58"/>
          <p:cNvSpPr txBox="1"/>
          <p:nvPr>
            <p:ph idx="4294967295" type="body"/>
          </p:nvPr>
        </p:nvSpPr>
        <p:spPr>
          <a:xfrm>
            <a:off x="1048350" y="412442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For more information about editing slides, please </a:t>
            </a:r>
            <a:r>
              <a:rPr lang="en">
                <a:solidFill>
                  <a:srgbClr val="FFFFFF"/>
                </a:solidFill>
                <a:latin typeface="Arial"/>
                <a:ea typeface="Arial"/>
                <a:cs typeface="Arial"/>
                <a:sym typeface="Arial"/>
              </a:rPr>
              <a:t>read </a:t>
            </a:r>
            <a:r>
              <a:rPr lang="en" sz="1200">
                <a:solidFill>
                  <a:srgbClr val="FFFFFF"/>
                </a:solidFill>
                <a:latin typeface="Arial"/>
                <a:ea typeface="Arial"/>
                <a:cs typeface="Arial"/>
                <a:sym typeface="Arial"/>
              </a:rPr>
              <a:t>our FAQs or visit Slidesgo School:</a:t>
            </a:r>
            <a:endParaRPr sz="1200">
              <a:solidFill>
                <a:srgbClr val="FFFFFF"/>
              </a:solidFill>
              <a:latin typeface="Arial"/>
              <a:ea typeface="Arial"/>
              <a:cs typeface="Arial"/>
              <a:sym typeface="Arial"/>
            </a:endParaRPr>
          </a:p>
          <a:p>
            <a:pPr indent="0" lvl="0" marL="0" rtl="0" algn="ctr">
              <a:spcBef>
                <a:spcPts val="0"/>
              </a:spcBef>
              <a:spcAft>
                <a:spcPts val="0"/>
              </a:spcAft>
              <a:buNone/>
            </a:pPr>
            <a:r>
              <a:rPr lang="en" sz="1200" u="sng">
                <a:solidFill>
                  <a:srgbClr val="869FB2"/>
                </a:solidFill>
                <a:latin typeface="Arial"/>
                <a:ea typeface="Arial"/>
                <a:cs typeface="Arial"/>
                <a:sym typeface="Arial"/>
                <a:hlinkClick r:id="rId5">
                  <a:extLst>
                    <a:ext uri="{A12FA001-AC4F-418D-AE19-62706E023703}">
                      <ahyp:hlinkClr val="tx"/>
                    </a:ext>
                  </a:extLst>
                </a:hlinkClick>
              </a:rPr>
              <a:t>https://slidesgo.com/faqs</a:t>
            </a:r>
            <a:r>
              <a:rPr lang="en" sz="1400">
                <a:solidFill>
                  <a:srgbClr val="FFFFFF"/>
                </a:solidFill>
                <a:latin typeface="Arial"/>
                <a:ea typeface="Arial"/>
                <a:cs typeface="Arial"/>
                <a:sym typeface="Arial"/>
              </a:rPr>
              <a:t> </a:t>
            </a:r>
            <a:r>
              <a:rPr lang="en" sz="1200">
                <a:solidFill>
                  <a:srgbClr val="FFFFFF"/>
                </a:solidFill>
                <a:latin typeface="Arial"/>
                <a:ea typeface="Arial"/>
                <a:cs typeface="Arial"/>
                <a:sym typeface="Arial"/>
              </a:rPr>
              <a:t>and</a:t>
            </a:r>
            <a:r>
              <a:rPr lang="en" sz="1400">
                <a:solidFill>
                  <a:srgbClr val="FFFFFF"/>
                </a:solidFill>
                <a:latin typeface="Arial"/>
                <a:ea typeface="Arial"/>
                <a:cs typeface="Arial"/>
                <a:sym typeface="Arial"/>
              </a:rPr>
              <a:t> </a:t>
            </a:r>
            <a:r>
              <a:rPr lang="en" sz="1200" u="sng">
                <a:solidFill>
                  <a:srgbClr val="869FB2"/>
                </a:solidFill>
                <a:latin typeface="Arial"/>
                <a:ea typeface="Arial"/>
                <a:cs typeface="Arial"/>
                <a:sym typeface="Arial"/>
                <a:hlinkClick r:id="rId6">
                  <a:extLst>
                    <a:ext uri="{A12FA001-AC4F-418D-AE19-62706E023703}">
                      <ahyp:hlinkClr val="tx"/>
                    </a:ext>
                  </a:extLst>
                </a:hlinkClick>
              </a:rPr>
              <a:t>https://slidesgo.com/slidesgo-school</a:t>
            </a:r>
            <a:endParaRPr sz="1200" u="sng">
              <a:solidFill>
                <a:srgbClr val="869FB2"/>
              </a:solidFill>
              <a:latin typeface="Arial"/>
              <a:ea typeface="Arial"/>
              <a:cs typeface="Arial"/>
              <a:sym typeface="Arial"/>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420" name="Shape 3420"/>
        <p:cNvGrpSpPr/>
        <p:nvPr/>
      </p:nvGrpSpPr>
      <p:grpSpPr>
        <a:xfrm>
          <a:off x="0" y="0"/>
          <a:ext cx="0" cy="0"/>
          <a:chOff x="0" y="0"/>
          <a:chExt cx="0" cy="0"/>
        </a:xfrm>
      </p:grpSpPr>
      <p:sp>
        <p:nvSpPr>
          <p:cNvPr id="3421" name="Google Shape;3421;p59"/>
          <p:cNvSpPr txBox="1"/>
          <p:nvPr>
            <p:ph idx="4294967295" type="title"/>
          </p:nvPr>
        </p:nvSpPr>
        <p:spPr>
          <a:xfrm>
            <a:off x="1048350" y="95440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3422" name="Google Shape;3422;p59"/>
          <p:cNvSpPr txBox="1"/>
          <p:nvPr>
            <p:ph idx="4294967295" type="body"/>
          </p:nvPr>
        </p:nvSpPr>
        <p:spPr>
          <a:xfrm>
            <a:off x="1068100" y="145787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3423" name="Google Shape;3423;p59"/>
          <p:cNvSpPr txBox="1"/>
          <p:nvPr>
            <p:ph idx="4294967295" type="body"/>
          </p:nvPr>
        </p:nvSpPr>
        <p:spPr>
          <a:xfrm>
            <a:off x="1068100" y="1919049"/>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b="1" lang="en" sz="1000">
                <a:solidFill>
                  <a:srgbClr val="EFEFEF"/>
                </a:solidFill>
                <a:latin typeface="Arial"/>
                <a:ea typeface="Arial"/>
                <a:cs typeface="Arial"/>
                <a:sym typeface="Arial"/>
              </a:rPr>
              <a:t>Passion One</a:t>
            </a:r>
            <a:endParaRPr b="1" sz="1000">
              <a:solidFill>
                <a:srgbClr val="EFEFEF"/>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lang="en" sz="1000">
                <a:solidFill>
                  <a:schemeClr val="lt1"/>
                </a:solidFill>
                <a:latin typeface="Arial"/>
                <a:ea typeface="Arial"/>
                <a:cs typeface="Arial"/>
                <a:sym typeface="Arial"/>
              </a:rPr>
              <a:t>(</a:t>
            </a:r>
            <a:r>
              <a:rPr lang="en" sz="1000">
                <a:solidFill>
                  <a:schemeClr val="lt1"/>
                </a:solidFill>
                <a:uFill>
                  <a:noFill/>
                </a:uFill>
                <a:latin typeface="Arial"/>
                <a:ea typeface="Arial"/>
                <a:cs typeface="Arial"/>
                <a:sym typeface="Arial"/>
                <a:hlinkClick r:id="rId3">
                  <a:extLst>
                    <a:ext uri="{A12FA001-AC4F-418D-AE19-62706E023703}">
                      <ahyp:hlinkClr val="tx"/>
                    </a:ext>
                  </a:extLst>
                </a:hlinkClick>
              </a:rPr>
              <a:t>https://fonts.google.com/specimen/Passion+One</a:t>
            </a:r>
            <a:r>
              <a:rPr lang="en" sz="1000">
                <a:solidFill>
                  <a:schemeClr val="lt1"/>
                </a:solidFill>
                <a:latin typeface="Arial"/>
                <a:ea typeface="Arial"/>
                <a:cs typeface="Arial"/>
                <a:sym typeface="Arial"/>
              </a:rPr>
              <a:t>)</a:t>
            </a:r>
            <a:endParaRPr sz="1000">
              <a:solidFill>
                <a:schemeClr val="lt1"/>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t/>
            </a:r>
            <a:endParaRPr sz="800">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b="1" lang="en" sz="1000">
                <a:solidFill>
                  <a:schemeClr val="lt1"/>
                </a:solidFill>
                <a:latin typeface="Arial"/>
                <a:ea typeface="Arial"/>
                <a:cs typeface="Arial"/>
                <a:sym typeface="Arial"/>
              </a:rPr>
              <a:t>DM Sans</a:t>
            </a:r>
            <a:endParaRPr b="1" sz="1000">
              <a:solidFill>
                <a:schemeClr val="lt1"/>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lang="en" sz="1000">
                <a:solidFill>
                  <a:schemeClr val="lt1"/>
                </a:solidFill>
                <a:latin typeface="Arial"/>
                <a:ea typeface="Arial"/>
                <a:cs typeface="Arial"/>
                <a:sym typeface="Arial"/>
              </a:rPr>
              <a:t>(</a:t>
            </a:r>
            <a:r>
              <a:rPr lang="en" sz="1000">
                <a:solidFill>
                  <a:schemeClr val="lt1"/>
                </a:solidFill>
                <a:uFill>
                  <a:noFill/>
                </a:uFill>
                <a:latin typeface="Arial"/>
                <a:ea typeface="Arial"/>
                <a:cs typeface="Arial"/>
                <a:sym typeface="Arial"/>
                <a:hlinkClick r:id="rId4">
                  <a:extLst>
                    <a:ext uri="{A12FA001-AC4F-418D-AE19-62706E023703}">
                      <ahyp:hlinkClr val="tx"/>
                    </a:ext>
                  </a:extLst>
                </a:hlinkClick>
              </a:rPr>
              <a:t>https://fonts.google.com/specimen/DM+Sans</a:t>
            </a:r>
            <a:r>
              <a:rPr lang="en" sz="1000">
                <a:solidFill>
                  <a:schemeClr val="lt1"/>
                </a:solidFill>
                <a:latin typeface="Arial"/>
                <a:ea typeface="Arial"/>
                <a:cs typeface="Arial"/>
                <a:sym typeface="Arial"/>
              </a:rPr>
              <a:t>)</a:t>
            </a:r>
            <a:endParaRPr b="1">
              <a:solidFill>
                <a:srgbClr val="EFEFEF"/>
              </a:solidFill>
              <a:latin typeface="Arial"/>
              <a:ea typeface="Arial"/>
              <a:cs typeface="Arial"/>
              <a:sym typeface="Arial"/>
            </a:endParaRPr>
          </a:p>
        </p:txBody>
      </p:sp>
      <p:sp>
        <p:nvSpPr>
          <p:cNvPr id="3424" name="Google Shape;3424;p59"/>
          <p:cNvSpPr/>
          <p:nvPr/>
        </p:nvSpPr>
        <p:spPr>
          <a:xfrm>
            <a:off x="2603313" y="3484950"/>
            <a:ext cx="791400" cy="754200"/>
          </a:xfrm>
          <a:prstGeom prst="roundRect">
            <a:avLst>
              <a:gd fmla="val 16667" name="adj"/>
            </a:avLst>
          </a:prstGeom>
          <a:solidFill>
            <a:srgbClr val="00A1D8"/>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59"/>
          <p:cNvSpPr/>
          <p:nvPr/>
        </p:nvSpPr>
        <p:spPr>
          <a:xfrm>
            <a:off x="3665132" y="3484950"/>
            <a:ext cx="791400" cy="754200"/>
          </a:xfrm>
          <a:prstGeom prst="roundRect">
            <a:avLst>
              <a:gd fmla="val 16667" name="adj"/>
            </a:avLst>
          </a:prstGeom>
          <a:solidFill>
            <a:srgbClr val="F08144"/>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59"/>
          <p:cNvSpPr/>
          <p:nvPr/>
        </p:nvSpPr>
        <p:spPr>
          <a:xfrm>
            <a:off x="4726952" y="3484950"/>
            <a:ext cx="791400" cy="754200"/>
          </a:xfrm>
          <a:prstGeom prst="roundRect">
            <a:avLst>
              <a:gd fmla="val 16667" name="adj"/>
            </a:avLst>
          </a:prstGeom>
          <a:solidFill>
            <a:srgbClr val="FDC20C"/>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59"/>
          <p:cNvSpPr/>
          <p:nvPr/>
        </p:nvSpPr>
        <p:spPr>
          <a:xfrm>
            <a:off x="1541488" y="3484950"/>
            <a:ext cx="791400" cy="754200"/>
          </a:xfrm>
          <a:prstGeom prst="roundRect">
            <a:avLst>
              <a:gd fmla="val 16667" name="adj"/>
            </a:avLst>
          </a:prstGeom>
          <a:solidFill>
            <a:srgbClr val="2B296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59"/>
          <p:cNvSpPr txBox="1"/>
          <p:nvPr/>
        </p:nvSpPr>
        <p:spPr>
          <a:xfrm>
            <a:off x="2603313" y="364200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#00a1d8</a:t>
            </a:r>
            <a:endParaRPr sz="1000">
              <a:solidFill>
                <a:srgbClr val="FFFFFF"/>
              </a:solidFill>
            </a:endParaRPr>
          </a:p>
        </p:txBody>
      </p:sp>
      <p:sp>
        <p:nvSpPr>
          <p:cNvPr id="3429" name="Google Shape;3429;p59"/>
          <p:cNvSpPr txBox="1"/>
          <p:nvPr/>
        </p:nvSpPr>
        <p:spPr>
          <a:xfrm>
            <a:off x="3665138" y="364200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#f08144</a:t>
            </a:r>
            <a:endParaRPr sz="1000">
              <a:solidFill>
                <a:srgbClr val="FFFFFF"/>
              </a:solidFill>
            </a:endParaRPr>
          </a:p>
        </p:txBody>
      </p:sp>
      <p:sp>
        <p:nvSpPr>
          <p:cNvPr id="3430" name="Google Shape;3430;p59"/>
          <p:cNvSpPr txBox="1"/>
          <p:nvPr/>
        </p:nvSpPr>
        <p:spPr>
          <a:xfrm>
            <a:off x="4726963" y="364200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#fdc20c</a:t>
            </a:r>
            <a:endParaRPr sz="1000">
              <a:solidFill>
                <a:srgbClr val="FFFFFF"/>
              </a:solidFill>
            </a:endParaRPr>
          </a:p>
        </p:txBody>
      </p:sp>
      <p:sp>
        <p:nvSpPr>
          <p:cNvPr id="3431" name="Google Shape;3431;p59"/>
          <p:cNvSpPr txBox="1"/>
          <p:nvPr/>
        </p:nvSpPr>
        <p:spPr>
          <a:xfrm>
            <a:off x="1541488" y="364200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#2b2960</a:t>
            </a:r>
            <a:endParaRPr sz="1000">
              <a:solidFill>
                <a:srgbClr val="FFFFFF"/>
              </a:solidFill>
            </a:endParaRPr>
          </a:p>
        </p:txBody>
      </p:sp>
      <p:sp>
        <p:nvSpPr>
          <p:cNvPr id="3432" name="Google Shape;3432;p59"/>
          <p:cNvSpPr/>
          <p:nvPr/>
        </p:nvSpPr>
        <p:spPr>
          <a:xfrm>
            <a:off x="5788777" y="3484950"/>
            <a:ext cx="791400" cy="754200"/>
          </a:xfrm>
          <a:prstGeom prst="roundRect">
            <a:avLst>
              <a:gd fmla="val 16667" name="adj"/>
            </a:avLst>
          </a:prstGeom>
          <a:solidFill>
            <a:srgbClr val="29A744"/>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59"/>
          <p:cNvSpPr txBox="1"/>
          <p:nvPr/>
        </p:nvSpPr>
        <p:spPr>
          <a:xfrm>
            <a:off x="5788788" y="364200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#29a744</a:t>
            </a:r>
            <a:endParaRPr sz="1000">
              <a:solidFill>
                <a:srgbClr val="FFFFFF"/>
              </a:solidFill>
            </a:endParaRPr>
          </a:p>
        </p:txBody>
      </p:sp>
      <p:sp>
        <p:nvSpPr>
          <p:cNvPr id="3434" name="Google Shape;3434;p59"/>
          <p:cNvSpPr/>
          <p:nvPr/>
        </p:nvSpPr>
        <p:spPr>
          <a:xfrm>
            <a:off x="6850602" y="3484950"/>
            <a:ext cx="791400" cy="754200"/>
          </a:xfrm>
          <a:prstGeom prst="roundRect">
            <a:avLst>
              <a:gd fmla="val 16667" name="adj"/>
            </a:avLst>
          </a:prstGeom>
          <a:solidFill>
            <a:srgbClr val="FFF4D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59"/>
          <p:cNvSpPr txBox="1"/>
          <p:nvPr/>
        </p:nvSpPr>
        <p:spPr>
          <a:xfrm>
            <a:off x="6850613" y="364200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2B2960"/>
                </a:solidFill>
              </a:rPr>
              <a:t>#fff4d5</a:t>
            </a:r>
            <a:endParaRPr sz="1000">
              <a:solidFill>
                <a:srgbClr val="2B2960"/>
              </a:solidFill>
            </a:endParaRP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439" name="Shape 3439"/>
        <p:cNvGrpSpPr/>
        <p:nvPr/>
      </p:nvGrpSpPr>
      <p:grpSpPr>
        <a:xfrm>
          <a:off x="0" y="0"/>
          <a:ext cx="0" cy="0"/>
          <a:chOff x="0" y="0"/>
          <a:chExt cx="0" cy="0"/>
        </a:xfrm>
      </p:grpSpPr>
      <p:sp>
        <p:nvSpPr>
          <p:cNvPr id="3440" name="Google Shape;3440;p60"/>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Use our editable graphic resources...</a:t>
            </a:r>
            <a:endParaRPr>
              <a:solidFill>
                <a:srgbClr val="FFFFFF"/>
              </a:solidFill>
              <a:latin typeface="Arial"/>
              <a:ea typeface="Arial"/>
              <a:cs typeface="Arial"/>
              <a:sym typeface="Arial"/>
            </a:endParaRPr>
          </a:p>
        </p:txBody>
      </p:sp>
      <p:sp>
        <p:nvSpPr>
          <p:cNvPr id="3441" name="Google Shape;3441;p60"/>
          <p:cNvSpPr txBox="1"/>
          <p:nvPr>
            <p:ph idx="4294967295" type="body"/>
          </p:nvPr>
        </p:nvSpPr>
        <p:spPr>
          <a:xfrm>
            <a:off x="1068100" y="1534076"/>
            <a:ext cx="70473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100">
                <a:solidFill>
                  <a:srgbClr val="FFFFFF"/>
                </a:solidFill>
                <a:latin typeface="Arial"/>
                <a:ea typeface="Arial"/>
                <a:cs typeface="Arial"/>
                <a:sym typeface="Arial"/>
              </a:rPr>
              <a:t>You can easily</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resize</a:t>
            </a:r>
            <a:r>
              <a:rPr lang="en" sz="1100">
                <a:solidFill>
                  <a:srgbClr val="435D74"/>
                </a:solidFill>
                <a:latin typeface="Arial"/>
                <a:ea typeface="Arial"/>
                <a:cs typeface="Arial"/>
                <a:sym typeface="Arial"/>
              </a:rPr>
              <a:t> </a:t>
            </a:r>
            <a:r>
              <a:rPr lang="en" sz="1100">
                <a:solidFill>
                  <a:srgbClr val="FFFFFF"/>
                </a:solidFill>
                <a:latin typeface="Arial"/>
                <a:ea typeface="Arial"/>
                <a:cs typeface="Arial"/>
                <a:sym typeface="Arial"/>
              </a:rPr>
              <a:t>these resources, keeping the quality. To</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change the color</a:t>
            </a:r>
            <a:r>
              <a:rPr lang="en" sz="1100">
                <a:solidFill>
                  <a:srgbClr val="FFFFFF"/>
                </a:solidFill>
                <a:latin typeface="Arial"/>
                <a:ea typeface="Arial"/>
                <a:cs typeface="Arial"/>
                <a:sym typeface="Arial"/>
              </a:rPr>
              <a:t>, just ungroup the resource and click on the object you want to change. Then, click on the paint bucket and select the color you want. Don’t forget to group the resource again when you’re done.</a:t>
            </a:r>
            <a:endParaRPr sz="1100">
              <a:solidFill>
                <a:srgbClr val="FFFFFF"/>
              </a:solidFill>
              <a:latin typeface="Arial"/>
              <a:ea typeface="Arial"/>
              <a:cs typeface="Arial"/>
              <a:sym typeface="Arial"/>
            </a:endParaRPr>
          </a:p>
        </p:txBody>
      </p:sp>
      <p:grpSp>
        <p:nvGrpSpPr>
          <p:cNvPr id="3442" name="Google Shape;3442;p60"/>
          <p:cNvGrpSpPr/>
          <p:nvPr/>
        </p:nvGrpSpPr>
        <p:grpSpPr>
          <a:xfrm>
            <a:off x="5082708" y="3095784"/>
            <a:ext cx="442841" cy="514271"/>
            <a:chOff x="4727025" y="1332775"/>
            <a:chExt cx="59900" cy="69625"/>
          </a:xfrm>
        </p:grpSpPr>
        <p:sp>
          <p:nvSpPr>
            <p:cNvPr id="3443" name="Google Shape;3443;p60"/>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60"/>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45" name="Google Shape;3445;p60"/>
          <p:cNvGrpSpPr/>
          <p:nvPr/>
        </p:nvGrpSpPr>
        <p:grpSpPr>
          <a:xfrm>
            <a:off x="5758025" y="2343272"/>
            <a:ext cx="500909" cy="500899"/>
            <a:chOff x="4820425" y="1329900"/>
            <a:chExt cx="70175" cy="70350"/>
          </a:xfrm>
        </p:grpSpPr>
        <p:sp>
          <p:nvSpPr>
            <p:cNvPr id="3446" name="Google Shape;3446;p60"/>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60"/>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60"/>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60"/>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50" name="Google Shape;3450;p60"/>
          <p:cNvGrpSpPr/>
          <p:nvPr/>
        </p:nvGrpSpPr>
        <p:grpSpPr>
          <a:xfrm>
            <a:off x="6410648" y="2355062"/>
            <a:ext cx="538135" cy="493119"/>
            <a:chOff x="4903200" y="1331525"/>
            <a:chExt cx="73575" cy="67425"/>
          </a:xfrm>
        </p:grpSpPr>
        <p:sp>
          <p:nvSpPr>
            <p:cNvPr id="3451" name="Google Shape;3451;p60"/>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3452" name="Google Shape;3452;p60"/>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53" name="Google Shape;3453;p60"/>
          <p:cNvGrpSpPr/>
          <p:nvPr/>
        </p:nvGrpSpPr>
        <p:grpSpPr>
          <a:xfrm>
            <a:off x="5670599" y="3097040"/>
            <a:ext cx="544563" cy="511895"/>
            <a:chOff x="4815575" y="1416800"/>
            <a:chExt cx="73750" cy="71400"/>
          </a:xfrm>
        </p:grpSpPr>
        <p:sp>
          <p:nvSpPr>
            <p:cNvPr id="3454" name="Google Shape;3454;p60"/>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60"/>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60"/>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57" name="Google Shape;3457;p60"/>
          <p:cNvGrpSpPr/>
          <p:nvPr/>
        </p:nvGrpSpPr>
        <p:grpSpPr>
          <a:xfrm>
            <a:off x="6367224" y="3096746"/>
            <a:ext cx="602914" cy="512477"/>
            <a:chOff x="4902475" y="1418875"/>
            <a:chExt cx="74500" cy="63775"/>
          </a:xfrm>
        </p:grpSpPr>
        <p:sp>
          <p:nvSpPr>
            <p:cNvPr id="3458" name="Google Shape;3458;p60"/>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60"/>
            <p:cNvSpPr/>
            <p:nvPr/>
          </p:nvSpPr>
          <p:spPr>
            <a:xfrm>
              <a:off x="4916811"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60" name="Google Shape;3460;p60"/>
          <p:cNvGrpSpPr/>
          <p:nvPr/>
        </p:nvGrpSpPr>
        <p:grpSpPr>
          <a:xfrm>
            <a:off x="5783096" y="3835985"/>
            <a:ext cx="515391" cy="525699"/>
            <a:chOff x="4818100" y="1507675"/>
            <a:chExt cx="71225" cy="71625"/>
          </a:xfrm>
        </p:grpSpPr>
        <p:sp>
          <p:nvSpPr>
            <p:cNvPr id="3461" name="Google Shape;3461;p60"/>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60"/>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60"/>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60"/>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65" name="Google Shape;3465;p60"/>
          <p:cNvGrpSpPr/>
          <p:nvPr/>
        </p:nvGrpSpPr>
        <p:grpSpPr>
          <a:xfrm>
            <a:off x="5121199" y="3857517"/>
            <a:ext cx="522956" cy="489869"/>
            <a:chOff x="4721450" y="1509475"/>
            <a:chExt cx="79350" cy="74325"/>
          </a:xfrm>
        </p:grpSpPr>
        <p:sp>
          <p:nvSpPr>
            <p:cNvPr id="3466" name="Google Shape;3466;p60"/>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60"/>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60"/>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60"/>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70" name="Google Shape;3470;p60"/>
          <p:cNvGrpSpPr/>
          <p:nvPr/>
        </p:nvGrpSpPr>
        <p:grpSpPr>
          <a:xfrm>
            <a:off x="6444441" y="3837269"/>
            <a:ext cx="525704" cy="535436"/>
            <a:chOff x="4906800" y="1507500"/>
            <a:chExt cx="70350" cy="71075"/>
          </a:xfrm>
        </p:grpSpPr>
        <p:sp>
          <p:nvSpPr>
            <p:cNvPr id="3471" name="Google Shape;3471;p60"/>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60"/>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60"/>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60"/>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60"/>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76" name="Google Shape;3476;p60"/>
          <p:cNvGrpSpPr/>
          <p:nvPr/>
        </p:nvGrpSpPr>
        <p:grpSpPr>
          <a:xfrm>
            <a:off x="4477263" y="2343250"/>
            <a:ext cx="508054" cy="508095"/>
            <a:chOff x="3736598" y="2170606"/>
            <a:chExt cx="404889" cy="404889"/>
          </a:xfrm>
        </p:grpSpPr>
        <p:sp>
          <p:nvSpPr>
            <p:cNvPr id="3477" name="Google Shape;3477;p60"/>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60"/>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60"/>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60"/>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81" name="Google Shape;3481;p60"/>
          <p:cNvGrpSpPr/>
          <p:nvPr/>
        </p:nvGrpSpPr>
        <p:grpSpPr>
          <a:xfrm>
            <a:off x="3765303" y="2343345"/>
            <a:ext cx="575790" cy="507904"/>
            <a:chOff x="3161917" y="2170682"/>
            <a:chExt cx="458870" cy="404737"/>
          </a:xfrm>
        </p:grpSpPr>
        <p:sp>
          <p:nvSpPr>
            <p:cNvPr id="3482" name="Google Shape;3482;p60"/>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3483" name="Google Shape;3483;p60"/>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60"/>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85" name="Google Shape;3485;p60"/>
          <p:cNvGrpSpPr/>
          <p:nvPr/>
        </p:nvGrpSpPr>
        <p:grpSpPr>
          <a:xfrm>
            <a:off x="3792833" y="3103717"/>
            <a:ext cx="520730" cy="498567"/>
            <a:chOff x="3179914" y="2889488"/>
            <a:chExt cx="422876" cy="404911"/>
          </a:xfrm>
        </p:grpSpPr>
        <p:sp>
          <p:nvSpPr>
            <p:cNvPr id="3486" name="Google Shape;3486;p60"/>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60"/>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60"/>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60"/>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60"/>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60"/>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92" name="Google Shape;3492;p60"/>
          <p:cNvGrpSpPr/>
          <p:nvPr/>
        </p:nvGrpSpPr>
        <p:grpSpPr>
          <a:xfrm>
            <a:off x="4421513" y="3103677"/>
            <a:ext cx="516145" cy="498648"/>
            <a:chOff x="3729467" y="2889422"/>
            <a:chExt cx="419153" cy="404977"/>
          </a:xfrm>
        </p:grpSpPr>
        <p:sp>
          <p:nvSpPr>
            <p:cNvPr id="3493" name="Google Shape;3493;p60"/>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60"/>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60"/>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60"/>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60"/>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60"/>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60"/>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00" name="Google Shape;3500;p60"/>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60"/>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60"/>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60"/>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04" name="Google Shape;3504;p60"/>
          <p:cNvGrpSpPr/>
          <p:nvPr/>
        </p:nvGrpSpPr>
        <p:grpSpPr>
          <a:xfrm>
            <a:off x="7141841" y="2550562"/>
            <a:ext cx="166473" cy="141497"/>
            <a:chOff x="4660325" y="1866850"/>
            <a:chExt cx="68350" cy="58100"/>
          </a:xfrm>
        </p:grpSpPr>
        <p:sp>
          <p:nvSpPr>
            <p:cNvPr id="3505" name="Google Shape;3505;p60"/>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60"/>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07" name="Google Shape;3507;p60"/>
          <p:cNvGrpSpPr/>
          <p:nvPr/>
        </p:nvGrpSpPr>
        <p:grpSpPr>
          <a:xfrm>
            <a:off x="7451186" y="2576286"/>
            <a:ext cx="162515" cy="90049"/>
            <a:chOff x="4791775" y="1877500"/>
            <a:chExt cx="66725" cy="36975"/>
          </a:xfrm>
        </p:grpSpPr>
        <p:sp>
          <p:nvSpPr>
            <p:cNvPr id="3508" name="Google Shape;3508;p60"/>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60"/>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10" name="Google Shape;3510;p60"/>
          <p:cNvGrpSpPr/>
          <p:nvPr/>
        </p:nvGrpSpPr>
        <p:grpSpPr>
          <a:xfrm>
            <a:off x="7772899" y="2576286"/>
            <a:ext cx="144979" cy="90049"/>
            <a:chOff x="4923925" y="1877500"/>
            <a:chExt cx="59525" cy="36975"/>
          </a:xfrm>
        </p:grpSpPr>
        <p:sp>
          <p:nvSpPr>
            <p:cNvPr id="3511" name="Google Shape;3511;p60"/>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60"/>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13" name="Google Shape;3513;p60"/>
          <p:cNvGrpSpPr/>
          <p:nvPr/>
        </p:nvGrpSpPr>
        <p:grpSpPr>
          <a:xfrm>
            <a:off x="8067390" y="2558477"/>
            <a:ext cx="141447" cy="125667"/>
            <a:chOff x="5058450" y="1870100"/>
            <a:chExt cx="58075" cy="51600"/>
          </a:xfrm>
        </p:grpSpPr>
        <p:sp>
          <p:nvSpPr>
            <p:cNvPr id="3514" name="Google Shape;3514;p60"/>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60"/>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16" name="Google Shape;3516;p60"/>
          <p:cNvGrpSpPr/>
          <p:nvPr/>
        </p:nvGrpSpPr>
        <p:grpSpPr>
          <a:xfrm>
            <a:off x="7481905" y="2980885"/>
            <a:ext cx="101077" cy="107645"/>
            <a:chOff x="4811425" y="2065025"/>
            <a:chExt cx="41500" cy="44200"/>
          </a:xfrm>
        </p:grpSpPr>
        <p:sp>
          <p:nvSpPr>
            <p:cNvPr id="3517" name="Google Shape;3517;p60"/>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60"/>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19" name="Google Shape;3519;p60"/>
          <p:cNvGrpSpPr/>
          <p:nvPr/>
        </p:nvGrpSpPr>
        <p:grpSpPr>
          <a:xfrm>
            <a:off x="7774342" y="2981098"/>
            <a:ext cx="120867" cy="107218"/>
            <a:chOff x="4929875" y="2065025"/>
            <a:chExt cx="49625" cy="44025"/>
          </a:xfrm>
        </p:grpSpPr>
        <p:sp>
          <p:nvSpPr>
            <p:cNvPr id="3520" name="Google Shape;3520;p60"/>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60"/>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22" name="Google Shape;3522;p60"/>
          <p:cNvGrpSpPr/>
          <p:nvPr/>
        </p:nvGrpSpPr>
        <p:grpSpPr>
          <a:xfrm>
            <a:off x="8103011" y="2984112"/>
            <a:ext cx="70206" cy="101191"/>
            <a:chOff x="5083925" y="2066350"/>
            <a:chExt cx="28825" cy="41550"/>
          </a:xfrm>
        </p:grpSpPr>
        <p:sp>
          <p:nvSpPr>
            <p:cNvPr id="3523" name="Google Shape;3523;p60"/>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60"/>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25" name="Google Shape;3525;p60"/>
          <p:cNvGrpSpPr/>
          <p:nvPr/>
        </p:nvGrpSpPr>
        <p:grpSpPr>
          <a:xfrm>
            <a:off x="7134565" y="2999759"/>
            <a:ext cx="181026" cy="69896"/>
            <a:chOff x="4659775" y="2072775"/>
            <a:chExt cx="74325" cy="28700"/>
          </a:xfrm>
        </p:grpSpPr>
        <p:sp>
          <p:nvSpPr>
            <p:cNvPr id="3526" name="Google Shape;3526;p60"/>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60"/>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60"/>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29" name="Google Shape;3529;p60"/>
          <p:cNvGrpSpPr/>
          <p:nvPr/>
        </p:nvGrpSpPr>
        <p:grpSpPr>
          <a:xfrm>
            <a:off x="8054421" y="2790324"/>
            <a:ext cx="167387" cy="89197"/>
            <a:chOff x="4662475" y="1976500"/>
            <a:chExt cx="68725" cy="36625"/>
          </a:xfrm>
        </p:grpSpPr>
        <p:sp>
          <p:nvSpPr>
            <p:cNvPr id="3530" name="Google Shape;3530;p60"/>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60"/>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60"/>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33" name="Google Shape;3533;p60"/>
          <p:cNvGrpSpPr/>
          <p:nvPr/>
        </p:nvGrpSpPr>
        <p:grpSpPr>
          <a:xfrm>
            <a:off x="7751326" y="2793764"/>
            <a:ext cx="166899" cy="82317"/>
            <a:chOff x="4920150" y="1977875"/>
            <a:chExt cx="68525" cy="33800"/>
          </a:xfrm>
        </p:grpSpPr>
        <p:sp>
          <p:nvSpPr>
            <p:cNvPr id="3534" name="Google Shape;3534;p60"/>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60"/>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60"/>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37" name="Google Shape;3537;p60"/>
          <p:cNvGrpSpPr/>
          <p:nvPr/>
        </p:nvGrpSpPr>
        <p:grpSpPr>
          <a:xfrm>
            <a:off x="7162483" y="3197682"/>
            <a:ext cx="125190" cy="127859"/>
            <a:chOff x="4676550" y="2160575"/>
            <a:chExt cx="51400" cy="52500"/>
          </a:xfrm>
        </p:grpSpPr>
        <p:sp>
          <p:nvSpPr>
            <p:cNvPr id="3538" name="Google Shape;3538;p60"/>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60"/>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60"/>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41" name="Google Shape;3541;p60"/>
          <p:cNvGrpSpPr/>
          <p:nvPr/>
        </p:nvGrpSpPr>
        <p:grpSpPr>
          <a:xfrm>
            <a:off x="7459741" y="3204714"/>
            <a:ext cx="145405" cy="113794"/>
            <a:chOff x="4768325" y="2163475"/>
            <a:chExt cx="59700" cy="46725"/>
          </a:xfrm>
        </p:grpSpPr>
        <p:sp>
          <p:nvSpPr>
            <p:cNvPr id="3542" name="Google Shape;3542;p60"/>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60"/>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44" name="Google Shape;3544;p60"/>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60"/>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60"/>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60"/>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60"/>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60"/>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50" name="Google Shape;3550;p60"/>
          <p:cNvGrpSpPr/>
          <p:nvPr/>
        </p:nvGrpSpPr>
        <p:grpSpPr>
          <a:xfrm>
            <a:off x="7476059" y="3459808"/>
            <a:ext cx="112768" cy="106853"/>
            <a:chOff x="4768575" y="2253950"/>
            <a:chExt cx="46300" cy="43875"/>
          </a:xfrm>
        </p:grpSpPr>
        <p:sp>
          <p:nvSpPr>
            <p:cNvPr id="3551" name="Google Shape;3551;p60"/>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60"/>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53" name="Google Shape;3553;p60"/>
          <p:cNvGrpSpPr/>
          <p:nvPr/>
        </p:nvGrpSpPr>
        <p:grpSpPr>
          <a:xfrm>
            <a:off x="7775682" y="3948834"/>
            <a:ext cx="118187" cy="146246"/>
            <a:chOff x="4960900" y="2433225"/>
            <a:chExt cx="48525" cy="60050"/>
          </a:xfrm>
        </p:grpSpPr>
        <p:sp>
          <p:nvSpPr>
            <p:cNvPr id="3554" name="Google Shape;3554;p60"/>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60"/>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56" name="Google Shape;3556;p60"/>
          <p:cNvGrpSpPr/>
          <p:nvPr/>
        </p:nvGrpSpPr>
        <p:grpSpPr>
          <a:xfrm>
            <a:off x="7464247" y="4212895"/>
            <a:ext cx="136394" cy="143810"/>
            <a:chOff x="4854075" y="2527625"/>
            <a:chExt cx="56000" cy="59050"/>
          </a:xfrm>
        </p:grpSpPr>
        <p:sp>
          <p:nvSpPr>
            <p:cNvPr id="3557" name="Google Shape;3557;p60"/>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60"/>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59" name="Google Shape;3559;p60"/>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60"/>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60"/>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62" name="Google Shape;3562;p60"/>
          <p:cNvGrpSpPr/>
          <p:nvPr/>
        </p:nvGrpSpPr>
        <p:grpSpPr>
          <a:xfrm>
            <a:off x="8088458" y="3676639"/>
            <a:ext cx="99312" cy="160797"/>
            <a:chOff x="5059700" y="2334775"/>
            <a:chExt cx="40775" cy="66025"/>
          </a:xfrm>
        </p:grpSpPr>
        <p:sp>
          <p:nvSpPr>
            <p:cNvPr id="3563" name="Google Shape;3563;p60"/>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60"/>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60"/>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60"/>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60"/>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60"/>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60"/>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60"/>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60"/>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72" name="Google Shape;3572;p60"/>
          <p:cNvGrpSpPr/>
          <p:nvPr/>
        </p:nvGrpSpPr>
        <p:grpSpPr>
          <a:xfrm>
            <a:off x="8045622" y="3941771"/>
            <a:ext cx="184984" cy="160371"/>
            <a:chOff x="5037700" y="2430325"/>
            <a:chExt cx="75950" cy="65850"/>
          </a:xfrm>
        </p:grpSpPr>
        <p:sp>
          <p:nvSpPr>
            <p:cNvPr id="3573" name="Google Shape;3573;p60"/>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60"/>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75" name="Google Shape;3575;p60"/>
          <p:cNvGrpSpPr/>
          <p:nvPr/>
        </p:nvGrpSpPr>
        <p:grpSpPr>
          <a:xfrm>
            <a:off x="7465128" y="3708223"/>
            <a:ext cx="173014" cy="97629"/>
            <a:chOff x="4756975" y="2341800"/>
            <a:chExt cx="91975" cy="51925"/>
          </a:xfrm>
        </p:grpSpPr>
        <p:sp>
          <p:nvSpPr>
            <p:cNvPr id="3576" name="Google Shape;3576;p60"/>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60"/>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60"/>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60"/>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60"/>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60"/>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60"/>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60"/>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60"/>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60"/>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60"/>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60"/>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60"/>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60"/>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60"/>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60"/>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60"/>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60"/>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60"/>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60"/>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96" name="Google Shape;3596;p60"/>
          <p:cNvGrpSpPr/>
          <p:nvPr/>
        </p:nvGrpSpPr>
        <p:grpSpPr>
          <a:xfrm>
            <a:off x="7732065" y="4196920"/>
            <a:ext cx="212497" cy="175761"/>
            <a:chOff x="4943575" y="2516350"/>
            <a:chExt cx="98675" cy="81700"/>
          </a:xfrm>
        </p:grpSpPr>
        <p:sp>
          <p:nvSpPr>
            <p:cNvPr id="3597" name="Google Shape;3597;p60"/>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60"/>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60"/>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60"/>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60"/>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60"/>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60"/>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60"/>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60"/>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60"/>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60"/>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60"/>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60"/>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60"/>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60"/>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60"/>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60"/>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60"/>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60"/>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60"/>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60"/>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60"/>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60"/>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60"/>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60"/>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60"/>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60"/>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60"/>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60"/>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60"/>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60"/>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60"/>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60"/>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60"/>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60"/>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60"/>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60"/>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60"/>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60"/>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60"/>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60"/>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60"/>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60"/>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60"/>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60"/>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60"/>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60"/>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60"/>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60"/>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60"/>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60"/>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60"/>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60"/>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60"/>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60"/>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60"/>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60"/>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60"/>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60"/>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60"/>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60"/>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60"/>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60"/>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60"/>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60"/>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60"/>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60"/>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60"/>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60"/>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60"/>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60"/>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60"/>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60"/>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60"/>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60"/>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60"/>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60"/>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60"/>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75" name="Google Shape;3675;p60"/>
          <p:cNvGrpSpPr/>
          <p:nvPr/>
        </p:nvGrpSpPr>
        <p:grpSpPr>
          <a:xfrm>
            <a:off x="1990126" y="3423163"/>
            <a:ext cx="965351" cy="134611"/>
            <a:chOff x="4411970" y="2962952"/>
            <a:chExt cx="706544" cy="104212"/>
          </a:xfrm>
        </p:grpSpPr>
        <p:sp>
          <p:nvSpPr>
            <p:cNvPr id="3676" name="Google Shape;3676;p60"/>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60"/>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60"/>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60"/>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80" name="Google Shape;3680;p60"/>
          <p:cNvGrpSpPr/>
          <p:nvPr/>
        </p:nvGrpSpPr>
        <p:grpSpPr>
          <a:xfrm>
            <a:off x="1990126" y="3012077"/>
            <a:ext cx="960158" cy="289172"/>
            <a:chOff x="4411970" y="2726085"/>
            <a:chExt cx="643107" cy="193659"/>
          </a:xfrm>
        </p:grpSpPr>
        <p:sp>
          <p:nvSpPr>
            <p:cNvPr id="3681" name="Google Shape;3681;p60"/>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60"/>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60"/>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84" name="Google Shape;3684;p60"/>
          <p:cNvGrpSpPr/>
          <p:nvPr/>
        </p:nvGrpSpPr>
        <p:grpSpPr>
          <a:xfrm>
            <a:off x="993018" y="3278187"/>
            <a:ext cx="833173" cy="259209"/>
            <a:chOff x="4411970" y="4340222"/>
            <a:chExt cx="779467" cy="242683"/>
          </a:xfrm>
        </p:grpSpPr>
        <p:sp>
          <p:nvSpPr>
            <p:cNvPr id="3685" name="Google Shape;3685;p60"/>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60"/>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60"/>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88" name="Google Shape;3688;p60"/>
          <p:cNvGrpSpPr/>
          <p:nvPr/>
        </p:nvGrpSpPr>
        <p:grpSpPr>
          <a:xfrm>
            <a:off x="1990126" y="2673933"/>
            <a:ext cx="965160" cy="216230"/>
            <a:chOff x="4411970" y="2468674"/>
            <a:chExt cx="747317" cy="167425"/>
          </a:xfrm>
        </p:grpSpPr>
        <p:sp>
          <p:nvSpPr>
            <p:cNvPr id="3689" name="Google Shape;3689;p60"/>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60"/>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91" name="Google Shape;3691;p60"/>
          <p:cNvGrpSpPr/>
          <p:nvPr/>
        </p:nvGrpSpPr>
        <p:grpSpPr>
          <a:xfrm>
            <a:off x="988873" y="2578650"/>
            <a:ext cx="810451" cy="319148"/>
            <a:chOff x="4411970" y="3686602"/>
            <a:chExt cx="797845" cy="314215"/>
          </a:xfrm>
        </p:grpSpPr>
        <p:sp>
          <p:nvSpPr>
            <p:cNvPr id="3692" name="Google Shape;3692;p60"/>
            <p:cNvSpPr/>
            <p:nvPr/>
          </p:nvSpPr>
          <p:spPr>
            <a:xfrm>
              <a:off x="4411970" y="3780383"/>
              <a:ext cx="797845" cy="220435"/>
            </a:xfrm>
            <a:custGeom>
              <a:rect b="b" l="l" r="r" t="t"/>
              <a:pathLst>
                <a:path extrusionOk="0" h="4882" w="1767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60"/>
            <p:cNvSpPr/>
            <p:nvPr/>
          </p:nvSpPr>
          <p:spPr>
            <a:xfrm>
              <a:off x="4411970" y="3940447"/>
              <a:ext cx="60414" cy="60369"/>
            </a:xfrm>
            <a:custGeom>
              <a:rect b="b" l="l" r="r" t="t"/>
              <a:pathLst>
                <a:path extrusionOk="0" h="1337" w="1338">
                  <a:moveTo>
                    <a:pt x="1" y="1"/>
                  </a:moveTo>
                  <a:lnTo>
                    <a:pt x="1" y="1336"/>
                  </a:lnTo>
                  <a:lnTo>
                    <a:pt x="1338" y="1336"/>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60"/>
            <p:cNvSpPr/>
            <p:nvPr/>
          </p:nvSpPr>
          <p:spPr>
            <a:xfrm>
              <a:off x="4411970" y="3686602"/>
              <a:ext cx="228743" cy="228743"/>
            </a:xfrm>
            <a:custGeom>
              <a:rect b="b" l="l" r="r" t="t"/>
              <a:pathLst>
                <a:path extrusionOk="0" h="5066" w="5066">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60"/>
            <p:cNvSpPr/>
            <p:nvPr/>
          </p:nvSpPr>
          <p:spPr>
            <a:xfrm>
              <a:off x="4442628" y="3717261"/>
              <a:ext cx="167425" cy="167425"/>
            </a:xfrm>
            <a:custGeom>
              <a:rect b="b" l="l" r="r" t="t"/>
              <a:pathLst>
                <a:path extrusionOk="0" h="3708" w="3708">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60"/>
            <p:cNvSpPr/>
            <p:nvPr/>
          </p:nvSpPr>
          <p:spPr>
            <a:xfrm>
              <a:off x="4455090" y="3729723"/>
              <a:ext cx="142546" cy="142546"/>
            </a:xfrm>
            <a:custGeom>
              <a:rect b="b" l="l" r="r" t="t"/>
              <a:pathLst>
                <a:path extrusionOk="0" h="3157" w="3157">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97" name="Google Shape;3697;p60"/>
          <p:cNvSpPr/>
          <p:nvPr/>
        </p:nvSpPr>
        <p:spPr>
          <a:xfrm>
            <a:off x="981722" y="2987237"/>
            <a:ext cx="822545" cy="19583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98" name="Google Shape;3698;p60"/>
          <p:cNvGrpSpPr/>
          <p:nvPr/>
        </p:nvGrpSpPr>
        <p:grpSpPr>
          <a:xfrm>
            <a:off x="988970" y="2333174"/>
            <a:ext cx="1970333" cy="208784"/>
            <a:chOff x="6336019" y="3733725"/>
            <a:chExt cx="2566206" cy="351310"/>
          </a:xfrm>
        </p:grpSpPr>
        <p:sp>
          <p:nvSpPr>
            <p:cNvPr id="3699" name="Google Shape;3699;p60"/>
            <p:cNvSpPr/>
            <p:nvPr/>
          </p:nvSpPr>
          <p:spPr>
            <a:xfrm>
              <a:off x="6336019" y="3733735"/>
              <a:ext cx="1881300" cy="351300"/>
            </a:xfrm>
            <a:prstGeom prst="homePlate">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60"/>
            <p:cNvSpPr/>
            <p:nvPr/>
          </p:nvSpPr>
          <p:spPr>
            <a:xfrm>
              <a:off x="80985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60"/>
            <p:cNvSpPr/>
            <p:nvPr/>
          </p:nvSpPr>
          <p:spPr>
            <a:xfrm>
              <a:off x="83271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60"/>
            <p:cNvSpPr/>
            <p:nvPr/>
          </p:nvSpPr>
          <p:spPr>
            <a:xfrm>
              <a:off x="85557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03" name="Google Shape;3703;p60"/>
          <p:cNvGrpSpPr/>
          <p:nvPr/>
        </p:nvGrpSpPr>
        <p:grpSpPr>
          <a:xfrm>
            <a:off x="1990126" y="3940729"/>
            <a:ext cx="946551" cy="153200"/>
            <a:chOff x="4404545" y="3301592"/>
            <a:chExt cx="782403" cy="129272"/>
          </a:xfrm>
        </p:grpSpPr>
        <p:sp>
          <p:nvSpPr>
            <p:cNvPr id="3704" name="Google Shape;3704;p60"/>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60"/>
            <p:cNvSpPr/>
            <p:nvPr/>
          </p:nvSpPr>
          <p:spPr>
            <a:xfrm>
              <a:off x="4416034" y="3308320"/>
              <a:ext cx="120286" cy="11572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06" name="Google Shape;3706;p60"/>
          <p:cNvGrpSpPr/>
          <p:nvPr/>
        </p:nvGrpSpPr>
        <p:grpSpPr>
          <a:xfrm>
            <a:off x="1990126" y="3679688"/>
            <a:ext cx="962257" cy="139127"/>
            <a:chOff x="4411970" y="3131459"/>
            <a:chExt cx="710520" cy="117397"/>
          </a:xfrm>
        </p:grpSpPr>
        <p:sp>
          <p:nvSpPr>
            <p:cNvPr id="3707" name="Google Shape;3707;p60"/>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60"/>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3709" name="Google Shape;3709;p60"/>
          <p:cNvSpPr/>
          <p:nvPr/>
        </p:nvSpPr>
        <p:spPr>
          <a:xfrm>
            <a:off x="1990126" y="4215843"/>
            <a:ext cx="960300" cy="153000"/>
          </a:xfrm>
          <a:prstGeom prst="homePlate">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10" name="Google Shape;3710;p60"/>
          <p:cNvGrpSpPr/>
          <p:nvPr/>
        </p:nvGrpSpPr>
        <p:grpSpPr>
          <a:xfrm>
            <a:off x="990271" y="3614482"/>
            <a:ext cx="823838" cy="458988"/>
            <a:chOff x="4411970" y="1801825"/>
            <a:chExt cx="734586" cy="409262"/>
          </a:xfrm>
        </p:grpSpPr>
        <p:sp>
          <p:nvSpPr>
            <p:cNvPr id="3711" name="Google Shape;3711;p60"/>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60"/>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13" name="Google Shape;3713;p60"/>
          <p:cNvGrpSpPr/>
          <p:nvPr/>
        </p:nvGrpSpPr>
        <p:grpSpPr>
          <a:xfrm>
            <a:off x="990271" y="4162908"/>
            <a:ext cx="856348" cy="212039"/>
            <a:chOff x="4411970" y="2233974"/>
            <a:chExt cx="763574" cy="189068"/>
          </a:xfrm>
        </p:grpSpPr>
        <p:sp>
          <p:nvSpPr>
            <p:cNvPr id="3714" name="Google Shape;3714;p60"/>
            <p:cNvSpPr/>
            <p:nvPr/>
          </p:nvSpPr>
          <p:spPr>
            <a:xfrm>
              <a:off x="4411970" y="2278599"/>
              <a:ext cx="763574" cy="144443"/>
            </a:xfrm>
            <a:custGeom>
              <a:rect b="b" l="l" r="r" t="t"/>
              <a:pathLst>
                <a:path extrusionOk="0" h="3199" w="16911">
                  <a:moveTo>
                    <a:pt x="1" y="1"/>
                  </a:moveTo>
                  <a:lnTo>
                    <a:pt x="1" y="3198"/>
                  </a:lnTo>
                  <a:lnTo>
                    <a:pt x="16911" y="3198"/>
                  </a:lnTo>
                  <a:lnTo>
                    <a:pt x="1691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60"/>
            <p:cNvSpPr/>
            <p:nvPr/>
          </p:nvSpPr>
          <p:spPr>
            <a:xfrm>
              <a:off x="4411970" y="2233974"/>
              <a:ext cx="262291" cy="144443"/>
            </a:xfrm>
            <a:custGeom>
              <a:rect b="b" l="l" r="r" t="t"/>
              <a:pathLst>
                <a:path extrusionOk="0" h="3199" w="5809">
                  <a:moveTo>
                    <a:pt x="1" y="1"/>
                  </a:moveTo>
                  <a:lnTo>
                    <a:pt x="1" y="3198"/>
                  </a:lnTo>
                  <a:lnTo>
                    <a:pt x="5809" y="3198"/>
                  </a:lnTo>
                  <a:lnTo>
                    <a:pt x="41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16" name="Google Shape;3716;p60"/>
          <p:cNvGrpSpPr/>
          <p:nvPr/>
        </p:nvGrpSpPr>
        <p:grpSpPr>
          <a:xfrm>
            <a:off x="3100467" y="2338244"/>
            <a:ext cx="511602" cy="511602"/>
            <a:chOff x="5681300" y="2527788"/>
            <a:chExt cx="805800" cy="805800"/>
          </a:xfrm>
        </p:grpSpPr>
        <p:sp>
          <p:nvSpPr>
            <p:cNvPr id="3717" name="Google Shape;3717;p60"/>
            <p:cNvSpPr/>
            <p:nvPr/>
          </p:nvSpPr>
          <p:spPr>
            <a:xfrm>
              <a:off x="5681300" y="2527788"/>
              <a:ext cx="805800" cy="8058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60"/>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19" name="Google Shape;3719;p60"/>
          <p:cNvGrpSpPr/>
          <p:nvPr/>
        </p:nvGrpSpPr>
        <p:grpSpPr>
          <a:xfrm>
            <a:off x="3097662" y="3104827"/>
            <a:ext cx="513021" cy="512935"/>
            <a:chOff x="4049800" y="640400"/>
            <a:chExt cx="858900" cy="858900"/>
          </a:xfrm>
        </p:grpSpPr>
        <p:sp>
          <p:nvSpPr>
            <p:cNvPr id="3720" name="Google Shape;3720;p60"/>
            <p:cNvSpPr/>
            <p:nvPr/>
          </p:nvSpPr>
          <p:spPr>
            <a:xfrm>
              <a:off x="4049800" y="640400"/>
              <a:ext cx="858900" cy="858900"/>
            </a:xfrm>
            <a:prstGeom prst="donut">
              <a:avLst>
                <a:gd fmla="val 25000" name="adj"/>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60"/>
            <p:cNvSpPr/>
            <p:nvPr/>
          </p:nvSpPr>
          <p:spPr>
            <a:xfrm>
              <a:off x="4049800" y="640400"/>
              <a:ext cx="858900" cy="858900"/>
            </a:xfrm>
            <a:prstGeom prst="blockArc">
              <a:avLst>
                <a:gd fmla="val 7914150" name="adj1"/>
                <a:gd fmla="val 0" name="adj2"/>
                <a:gd fmla="val 25000" name="adj3"/>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22" name="Google Shape;3722;p60"/>
          <p:cNvGrpSpPr/>
          <p:nvPr/>
        </p:nvGrpSpPr>
        <p:grpSpPr>
          <a:xfrm>
            <a:off x="3014861" y="3756719"/>
            <a:ext cx="686489" cy="686585"/>
            <a:chOff x="5080188" y="927900"/>
            <a:chExt cx="961200" cy="961200"/>
          </a:xfrm>
        </p:grpSpPr>
        <p:sp>
          <p:nvSpPr>
            <p:cNvPr id="3723" name="Google Shape;3723;p60"/>
            <p:cNvSpPr/>
            <p:nvPr/>
          </p:nvSpPr>
          <p:spPr>
            <a:xfrm>
              <a:off x="5201900" y="1050116"/>
              <a:ext cx="716700" cy="716700"/>
            </a:xfrm>
            <a:prstGeom prst="donut">
              <a:avLst>
                <a:gd fmla="val 4716"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60"/>
            <p:cNvSpPr/>
            <p:nvPr/>
          </p:nvSpPr>
          <p:spPr>
            <a:xfrm>
              <a:off x="5269594" y="1117818"/>
              <a:ext cx="581100" cy="581100"/>
            </a:xfrm>
            <a:prstGeom prst="donut">
              <a:avLst>
                <a:gd fmla="val 5814"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60"/>
            <p:cNvSpPr/>
            <p:nvPr/>
          </p:nvSpPr>
          <p:spPr>
            <a:xfrm>
              <a:off x="5339279" y="1187526"/>
              <a:ext cx="441900" cy="441600"/>
            </a:xfrm>
            <a:prstGeom prst="donut">
              <a:avLst>
                <a:gd fmla="val 7648"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60"/>
            <p:cNvSpPr/>
            <p:nvPr/>
          </p:nvSpPr>
          <p:spPr>
            <a:xfrm>
              <a:off x="5414892" y="1263155"/>
              <a:ext cx="290700" cy="290700"/>
            </a:xfrm>
            <a:prstGeom prst="donut">
              <a:avLst>
                <a:gd fmla="val 10182"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60"/>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60"/>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60"/>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60"/>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31" name="Google Shape;3731;p60"/>
          <p:cNvGrpSpPr/>
          <p:nvPr/>
        </p:nvGrpSpPr>
        <p:grpSpPr>
          <a:xfrm>
            <a:off x="3798012" y="3849448"/>
            <a:ext cx="510373" cy="510937"/>
            <a:chOff x="7508249" y="1522825"/>
            <a:chExt cx="1326332" cy="1322987"/>
          </a:xfrm>
        </p:grpSpPr>
        <p:sp>
          <p:nvSpPr>
            <p:cNvPr id="3732" name="Google Shape;3732;p60"/>
            <p:cNvSpPr/>
            <p:nvPr/>
          </p:nvSpPr>
          <p:spPr>
            <a:xfrm>
              <a:off x="8036275" y="1522825"/>
              <a:ext cx="568251" cy="419545"/>
            </a:xfrm>
            <a:custGeom>
              <a:rect b="b" l="l" r="r" t="t"/>
              <a:pathLst>
                <a:path extrusionOk="0" h="57354" w="77683">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60"/>
            <p:cNvSpPr/>
            <p:nvPr/>
          </p:nvSpPr>
          <p:spPr>
            <a:xfrm>
              <a:off x="8358375" y="1649762"/>
              <a:ext cx="456039" cy="463215"/>
            </a:xfrm>
            <a:custGeom>
              <a:rect b="b" l="l" r="r" t="t"/>
              <a:pathLst>
                <a:path extrusionOk="0" h="63324" w="62343">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60"/>
            <p:cNvSpPr/>
            <p:nvPr/>
          </p:nvSpPr>
          <p:spPr>
            <a:xfrm>
              <a:off x="8465584" y="1980292"/>
              <a:ext cx="368998" cy="464042"/>
            </a:xfrm>
            <a:custGeom>
              <a:rect b="b" l="l" r="r" t="t"/>
              <a:pathLst>
                <a:path extrusionOk="0" h="63437" w="50444">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60"/>
            <p:cNvSpPr/>
            <p:nvPr/>
          </p:nvSpPr>
          <p:spPr>
            <a:xfrm>
              <a:off x="8334786" y="2284073"/>
              <a:ext cx="463522" cy="468043"/>
            </a:xfrm>
            <a:custGeom>
              <a:rect b="b" l="l" r="r" t="t"/>
              <a:pathLst>
                <a:path extrusionOk="0" h="63984" w="63366">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60"/>
            <p:cNvSpPr/>
            <p:nvPr/>
          </p:nvSpPr>
          <p:spPr>
            <a:xfrm>
              <a:off x="8110685" y="2444876"/>
              <a:ext cx="447276" cy="400935"/>
            </a:xfrm>
            <a:custGeom>
              <a:rect b="b" l="l" r="r" t="t"/>
              <a:pathLst>
                <a:path extrusionOk="0" h="54810" w="61145">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60"/>
            <p:cNvSpPr/>
            <p:nvPr/>
          </p:nvSpPr>
          <p:spPr>
            <a:xfrm>
              <a:off x="7734911" y="2426963"/>
              <a:ext cx="434445" cy="418813"/>
            </a:xfrm>
            <a:custGeom>
              <a:rect b="b" l="l" r="r" t="t"/>
              <a:pathLst>
                <a:path extrusionOk="0" h="57254" w="59391">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60"/>
            <p:cNvSpPr/>
            <p:nvPr/>
          </p:nvSpPr>
          <p:spPr>
            <a:xfrm>
              <a:off x="7525051" y="2256329"/>
              <a:ext cx="455242" cy="463215"/>
            </a:xfrm>
            <a:custGeom>
              <a:rect b="b" l="l" r="r" t="t"/>
              <a:pathLst>
                <a:path extrusionOk="0" h="63324" w="62234">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60"/>
            <p:cNvSpPr/>
            <p:nvPr/>
          </p:nvSpPr>
          <p:spPr>
            <a:xfrm>
              <a:off x="7508249" y="1924972"/>
              <a:ext cx="365633" cy="464042"/>
            </a:xfrm>
            <a:custGeom>
              <a:rect b="b" l="l" r="r" t="t"/>
              <a:pathLst>
                <a:path extrusionOk="0" h="63437" w="49984">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60"/>
            <p:cNvSpPr/>
            <p:nvPr/>
          </p:nvSpPr>
          <p:spPr>
            <a:xfrm>
              <a:off x="7540418" y="1617212"/>
              <a:ext cx="464261" cy="468058"/>
            </a:xfrm>
            <a:custGeom>
              <a:rect b="b" l="l" r="r" t="t"/>
              <a:pathLst>
                <a:path extrusionOk="0" h="63986" w="63467">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60"/>
            <p:cNvSpPr/>
            <p:nvPr/>
          </p:nvSpPr>
          <p:spPr>
            <a:xfrm>
              <a:off x="7780728" y="1524076"/>
              <a:ext cx="374828" cy="400379"/>
            </a:xfrm>
            <a:custGeom>
              <a:rect b="b" l="l" r="r" t="t"/>
              <a:pathLst>
                <a:path extrusionOk="0" h="54734" w="51241">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42" name="Google Shape;3742;p60"/>
          <p:cNvGrpSpPr/>
          <p:nvPr/>
        </p:nvGrpSpPr>
        <p:grpSpPr>
          <a:xfrm>
            <a:off x="4489605" y="3850853"/>
            <a:ext cx="492652" cy="503348"/>
            <a:chOff x="6039282" y="1042577"/>
            <a:chExt cx="734315" cy="731929"/>
          </a:xfrm>
        </p:grpSpPr>
        <p:sp>
          <p:nvSpPr>
            <p:cNvPr id="3743" name="Google Shape;3743;p60"/>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60"/>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60"/>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60"/>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60"/>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60"/>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60"/>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60"/>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60"/>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60"/>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60"/>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60"/>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60"/>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60"/>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60"/>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60"/>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60"/>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60"/>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60"/>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60"/>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60"/>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64" name="Google Shape;3764;p60"/>
          <p:cNvGrpSpPr/>
          <p:nvPr/>
        </p:nvGrpSpPr>
        <p:grpSpPr>
          <a:xfrm>
            <a:off x="5130019" y="2346894"/>
            <a:ext cx="483304" cy="504902"/>
            <a:chOff x="1825800" y="1651625"/>
            <a:chExt cx="568125" cy="591775"/>
          </a:xfrm>
        </p:grpSpPr>
        <p:sp>
          <p:nvSpPr>
            <p:cNvPr id="3765" name="Google Shape;3765;p60"/>
            <p:cNvSpPr/>
            <p:nvPr/>
          </p:nvSpPr>
          <p:spPr>
            <a:xfrm>
              <a:off x="1898925" y="1777225"/>
              <a:ext cx="370875" cy="370500"/>
            </a:xfrm>
            <a:custGeom>
              <a:rect b="b" l="l" r="r" t="t"/>
              <a:pathLst>
                <a:path extrusionOk="0" h="14820" w="14835">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60"/>
            <p:cNvSpPr/>
            <p:nvPr/>
          </p:nvSpPr>
          <p:spPr>
            <a:xfrm>
              <a:off x="2121325"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60"/>
            <p:cNvSpPr/>
            <p:nvPr/>
          </p:nvSpPr>
          <p:spPr>
            <a:xfrm>
              <a:off x="1825800" y="1987150"/>
              <a:ext cx="231900" cy="233575"/>
            </a:xfrm>
            <a:custGeom>
              <a:rect b="b" l="l" r="r" t="t"/>
              <a:pathLst>
                <a:path extrusionOk="0" h="9343" w="9276">
                  <a:moveTo>
                    <a:pt x="0" y="1"/>
                  </a:moveTo>
                  <a:cubicBezTo>
                    <a:pt x="465" y="4930"/>
                    <a:pt x="4350" y="8842"/>
                    <a:pt x="9275" y="9343"/>
                  </a:cubicBezTo>
                  <a:lnTo>
                    <a:pt x="92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60"/>
            <p:cNvSpPr/>
            <p:nvPr/>
          </p:nvSpPr>
          <p:spPr>
            <a:xfrm>
              <a:off x="2121325" y="1987150"/>
              <a:ext cx="244350" cy="256250"/>
            </a:xfrm>
            <a:custGeom>
              <a:rect b="b" l="l" r="r" t="t"/>
              <a:pathLst>
                <a:path extrusionOk="0" h="10250" w="9774">
                  <a:moveTo>
                    <a:pt x="0" y="1"/>
                  </a:moveTo>
                  <a:lnTo>
                    <a:pt x="0" y="10249"/>
                  </a:lnTo>
                  <a:cubicBezTo>
                    <a:pt x="5200" y="9514"/>
                    <a:pt x="9280" y="5280"/>
                    <a:pt x="97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60"/>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60"/>
            <p:cNvSpPr/>
            <p:nvPr/>
          </p:nvSpPr>
          <p:spPr>
            <a:xfrm>
              <a:off x="1956875" y="1835225"/>
              <a:ext cx="254975" cy="254475"/>
            </a:xfrm>
            <a:custGeom>
              <a:rect b="b" l="l" r="r" t="t"/>
              <a:pathLst>
                <a:path extrusionOk="0" h="10179" w="10199">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71" name="Google Shape;3771;p60"/>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60"/>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60"/>
          <p:cNvSpPr/>
          <p:nvPr/>
        </p:nvSpPr>
        <p:spPr>
          <a:xfrm>
            <a:off x="7165978" y="27758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60"/>
          <p:cNvSpPr/>
          <p:nvPr/>
        </p:nvSpPr>
        <p:spPr>
          <a:xfrm flipH="1">
            <a:off x="7473344" y="27758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78" name="Shape 3778"/>
        <p:cNvGrpSpPr/>
        <p:nvPr/>
      </p:nvGrpSpPr>
      <p:grpSpPr>
        <a:xfrm>
          <a:off x="0" y="0"/>
          <a:ext cx="0" cy="0"/>
          <a:chOff x="0" y="0"/>
          <a:chExt cx="0" cy="0"/>
        </a:xfrm>
      </p:grpSpPr>
      <p:grpSp>
        <p:nvGrpSpPr>
          <p:cNvPr id="3779" name="Google Shape;3779;p61"/>
          <p:cNvGrpSpPr/>
          <p:nvPr/>
        </p:nvGrpSpPr>
        <p:grpSpPr>
          <a:xfrm>
            <a:off x="745571" y="1168666"/>
            <a:ext cx="2492868" cy="1379876"/>
            <a:chOff x="2654821" y="2311071"/>
            <a:chExt cx="2279715" cy="1262120"/>
          </a:xfrm>
        </p:grpSpPr>
        <p:grpSp>
          <p:nvGrpSpPr>
            <p:cNvPr id="3780" name="Google Shape;3780;p61"/>
            <p:cNvGrpSpPr/>
            <p:nvPr/>
          </p:nvGrpSpPr>
          <p:grpSpPr>
            <a:xfrm>
              <a:off x="4034269" y="2840745"/>
              <a:ext cx="40212" cy="36437"/>
              <a:chOff x="4293400" y="2574725"/>
              <a:chExt cx="84425" cy="80100"/>
            </a:xfrm>
          </p:grpSpPr>
          <p:sp>
            <p:nvSpPr>
              <p:cNvPr id="3781" name="Google Shape;3781;p61"/>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3782" name="Google Shape;3782;p61"/>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83" name="Google Shape;3783;p61"/>
            <p:cNvGrpSpPr/>
            <p:nvPr/>
          </p:nvGrpSpPr>
          <p:grpSpPr>
            <a:xfrm>
              <a:off x="3894606" y="2334874"/>
              <a:ext cx="913198" cy="518984"/>
              <a:chOff x="4000175" y="1462675"/>
              <a:chExt cx="1917275" cy="1140875"/>
            </a:xfrm>
          </p:grpSpPr>
          <p:sp>
            <p:nvSpPr>
              <p:cNvPr id="3784" name="Google Shape;3784;p61"/>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3785" name="Google Shape;3785;p61"/>
              <p:cNvGrpSpPr/>
              <p:nvPr/>
            </p:nvGrpSpPr>
            <p:grpSpPr>
              <a:xfrm>
                <a:off x="4000175" y="1462675"/>
                <a:ext cx="1917275" cy="1140875"/>
                <a:chOff x="4000175" y="1462675"/>
                <a:chExt cx="1917275" cy="1140875"/>
              </a:xfrm>
            </p:grpSpPr>
            <p:sp>
              <p:nvSpPr>
                <p:cNvPr id="3786" name="Google Shape;3786;p61"/>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3787" name="Google Shape;3787;p61"/>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61"/>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61"/>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61"/>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3791" name="Google Shape;3791;p61"/>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792" name="Google Shape;3792;p61"/>
            <p:cNvGrpSpPr/>
            <p:nvPr/>
          </p:nvGrpSpPr>
          <p:grpSpPr>
            <a:xfrm>
              <a:off x="3875768" y="2846704"/>
              <a:ext cx="44796" cy="47366"/>
              <a:chOff x="3960625" y="2587825"/>
              <a:chExt cx="94050" cy="104125"/>
            </a:xfrm>
          </p:grpSpPr>
          <p:sp>
            <p:nvSpPr>
              <p:cNvPr id="3793" name="Google Shape;3793;p61"/>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3794" name="Google Shape;3794;p61"/>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95" name="Google Shape;3795;p61"/>
            <p:cNvGrpSpPr/>
            <p:nvPr/>
          </p:nvGrpSpPr>
          <p:grpSpPr>
            <a:xfrm>
              <a:off x="3782759" y="2807162"/>
              <a:ext cx="82686" cy="85487"/>
              <a:chOff x="3765350" y="2500900"/>
              <a:chExt cx="173600" cy="187925"/>
            </a:xfrm>
          </p:grpSpPr>
          <p:sp>
            <p:nvSpPr>
              <p:cNvPr id="3796" name="Google Shape;3796;p61"/>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3797" name="Google Shape;3797;p61"/>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61"/>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61"/>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61"/>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61"/>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02" name="Google Shape;3802;p61"/>
            <p:cNvGrpSpPr/>
            <p:nvPr/>
          </p:nvGrpSpPr>
          <p:grpSpPr>
            <a:xfrm>
              <a:off x="3775674" y="2798496"/>
              <a:ext cx="40545" cy="23564"/>
              <a:chOff x="3750475" y="2481850"/>
              <a:chExt cx="85125" cy="51800"/>
            </a:xfrm>
          </p:grpSpPr>
          <p:sp>
            <p:nvSpPr>
              <p:cNvPr id="3803" name="Google Shape;3803;p61"/>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61"/>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3805" name="Google Shape;3805;p61"/>
            <p:cNvGrpSpPr/>
            <p:nvPr/>
          </p:nvGrpSpPr>
          <p:grpSpPr>
            <a:xfrm>
              <a:off x="3716946" y="2776024"/>
              <a:ext cx="81971" cy="76912"/>
              <a:chOff x="3627175" y="2432450"/>
              <a:chExt cx="172100" cy="169075"/>
            </a:xfrm>
          </p:grpSpPr>
          <p:sp>
            <p:nvSpPr>
              <p:cNvPr id="3806" name="Google Shape;3806;p61"/>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61"/>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3808" name="Google Shape;3808;p61"/>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3809" name="Google Shape;3809;p61"/>
            <p:cNvGrpSpPr/>
            <p:nvPr/>
          </p:nvGrpSpPr>
          <p:grpSpPr>
            <a:xfrm>
              <a:off x="3685682" y="2845624"/>
              <a:ext cx="29311" cy="45055"/>
              <a:chOff x="3561536" y="2585450"/>
              <a:chExt cx="61539" cy="99045"/>
            </a:xfrm>
          </p:grpSpPr>
          <p:sp>
            <p:nvSpPr>
              <p:cNvPr id="3810" name="Google Shape;3810;p61"/>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61"/>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3812" name="Google Shape;3812;p61"/>
            <p:cNvGrpSpPr/>
            <p:nvPr/>
          </p:nvGrpSpPr>
          <p:grpSpPr>
            <a:xfrm>
              <a:off x="3849905" y="2572252"/>
              <a:ext cx="74339" cy="119559"/>
              <a:chOff x="3906325" y="1984500"/>
              <a:chExt cx="156075" cy="262825"/>
            </a:xfrm>
          </p:grpSpPr>
          <p:sp>
            <p:nvSpPr>
              <p:cNvPr id="3813" name="Google Shape;3813;p61"/>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3814" name="Google Shape;3814;p61"/>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15" name="Google Shape;3815;p61"/>
            <p:cNvGrpSpPr/>
            <p:nvPr/>
          </p:nvGrpSpPr>
          <p:grpSpPr>
            <a:xfrm>
              <a:off x="2654821" y="2414345"/>
              <a:ext cx="667570" cy="558731"/>
              <a:chOff x="1397225" y="1637375"/>
              <a:chExt cx="1401575" cy="1228250"/>
            </a:xfrm>
          </p:grpSpPr>
          <p:sp>
            <p:nvSpPr>
              <p:cNvPr id="3816" name="Google Shape;3816;p61"/>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3817" name="Google Shape;3817;p61"/>
              <p:cNvGrpSpPr/>
              <p:nvPr/>
            </p:nvGrpSpPr>
            <p:grpSpPr>
              <a:xfrm>
                <a:off x="1397225" y="1637375"/>
                <a:ext cx="1398775" cy="1228250"/>
                <a:chOff x="1397225" y="1637375"/>
                <a:chExt cx="1398775" cy="1228250"/>
              </a:xfrm>
            </p:grpSpPr>
            <p:sp>
              <p:nvSpPr>
                <p:cNvPr id="3818" name="Google Shape;3818;p61"/>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61"/>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820" name="Google Shape;3820;p61"/>
            <p:cNvGrpSpPr/>
            <p:nvPr/>
          </p:nvGrpSpPr>
          <p:grpSpPr>
            <a:xfrm>
              <a:off x="3230417" y="3103734"/>
              <a:ext cx="282982" cy="280332"/>
              <a:chOff x="2605700" y="3152850"/>
              <a:chExt cx="594125" cy="616250"/>
            </a:xfrm>
          </p:grpSpPr>
          <p:sp>
            <p:nvSpPr>
              <p:cNvPr id="3821" name="Google Shape;3821;p61"/>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3822" name="Google Shape;3822;p61"/>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3823" name="Google Shape;3823;p61"/>
            <p:cNvGrpSpPr/>
            <p:nvPr/>
          </p:nvGrpSpPr>
          <p:grpSpPr>
            <a:xfrm>
              <a:off x="3265985" y="3226989"/>
              <a:ext cx="87151" cy="346202"/>
              <a:chOff x="2680375" y="3423800"/>
              <a:chExt cx="182975" cy="761050"/>
            </a:xfrm>
          </p:grpSpPr>
          <p:sp>
            <p:nvSpPr>
              <p:cNvPr id="3824" name="Google Shape;3824;p61"/>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3825" name="Google Shape;3825;p61"/>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26" name="Google Shape;3826;p61"/>
            <p:cNvGrpSpPr/>
            <p:nvPr/>
          </p:nvGrpSpPr>
          <p:grpSpPr>
            <a:xfrm>
              <a:off x="3855466" y="3289811"/>
              <a:ext cx="112514" cy="94210"/>
              <a:chOff x="3918000" y="3561900"/>
              <a:chExt cx="236225" cy="207100"/>
            </a:xfrm>
          </p:grpSpPr>
          <p:sp>
            <p:nvSpPr>
              <p:cNvPr id="3827" name="Google Shape;3827;p61"/>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3828" name="Google Shape;3828;p61"/>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29" name="Google Shape;3829;p61"/>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61"/>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61"/>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3832" name="Google Shape;3832;p61"/>
            <p:cNvGrpSpPr/>
            <p:nvPr/>
          </p:nvGrpSpPr>
          <p:grpSpPr>
            <a:xfrm>
              <a:off x="2905224" y="2311071"/>
              <a:ext cx="596721" cy="528992"/>
              <a:chOff x="1922950" y="1410350"/>
              <a:chExt cx="1252825" cy="1162875"/>
            </a:xfrm>
          </p:grpSpPr>
          <p:sp>
            <p:nvSpPr>
              <p:cNvPr id="3833" name="Google Shape;3833;p61"/>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61"/>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61"/>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61"/>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61"/>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61"/>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61"/>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61"/>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61"/>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61"/>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61"/>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61"/>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61"/>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61"/>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61"/>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61"/>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3849" name="Google Shape;3849;p61"/>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61"/>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61"/>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61"/>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61"/>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61"/>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61"/>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61"/>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61"/>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61"/>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61"/>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61"/>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61"/>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61"/>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61"/>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61"/>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61"/>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61"/>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61"/>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61"/>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3869" name="Google Shape;3869;p61"/>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3870" name="Google Shape;3870;p61"/>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71" name="Google Shape;3871;p61"/>
            <p:cNvGrpSpPr/>
            <p:nvPr/>
          </p:nvGrpSpPr>
          <p:grpSpPr>
            <a:xfrm>
              <a:off x="3280929" y="3294542"/>
              <a:ext cx="109894" cy="272224"/>
              <a:chOff x="2711750" y="3572300"/>
              <a:chExt cx="230725" cy="598425"/>
            </a:xfrm>
          </p:grpSpPr>
          <p:sp>
            <p:nvSpPr>
              <p:cNvPr id="3872" name="Google Shape;3872;p61"/>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61"/>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74" name="Google Shape;3874;p61"/>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75" name="Google Shape;3875;p61"/>
            <p:cNvGrpSpPr/>
            <p:nvPr/>
          </p:nvGrpSpPr>
          <p:grpSpPr>
            <a:xfrm>
              <a:off x="3790439" y="2408636"/>
              <a:ext cx="73017" cy="75684"/>
              <a:chOff x="3781475" y="1624825"/>
              <a:chExt cx="153300" cy="166375"/>
            </a:xfrm>
          </p:grpSpPr>
          <p:sp>
            <p:nvSpPr>
              <p:cNvPr id="3876" name="Google Shape;3876;p61"/>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61"/>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61"/>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61"/>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80" name="Google Shape;3880;p61"/>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61"/>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61"/>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61"/>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61"/>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61"/>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61"/>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87" name="Google Shape;3887;p61"/>
            <p:cNvGrpSpPr/>
            <p:nvPr/>
          </p:nvGrpSpPr>
          <p:grpSpPr>
            <a:xfrm>
              <a:off x="4403342" y="3107749"/>
              <a:ext cx="316680" cy="101374"/>
              <a:chOff x="5068275" y="3161675"/>
              <a:chExt cx="664875" cy="222850"/>
            </a:xfrm>
          </p:grpSpPr>
          <p:sp>
            <p:nvSpPr>
              <p:cNvPr id="3888" name="Google Shape;3888;p61"/>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61"/>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61"/>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61"/>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92" name="Google Shape;3892;p61"/>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61"/>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61"/>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61"/>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61"/>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61"/>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61"/>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61"/>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61"/>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61"/>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61"/>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61"/>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61"/>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61"/>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61"/>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61"/>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61"/>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61"/>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61"/>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61"/>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61"/>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61"/>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61"/>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61"/>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61"/>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61"/>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61"/>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61"/>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61"/>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21" name="Google Shape;3921;p61"/>
            <p:cNvGrpSpPr/>
            <p:nvPr/>
          </p:nvGrpSpPr>
          <p:grpSpPr>
            <a:xfrm>
              <a:off x="3697513" y="2707266"/>
              <a:ext cx="59549" cy="79733"/>
              <a:chOff x="3586375" y="2281300"/>
              <a:chExt cx="125025" cy="175275"/>
            </a:xfrm>
          </p:grpSpPr>
          <p:sp>
            <p:nvSpPr>
              <p:cNvPr id="3922" name="Google Shape;3922;p61"/>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61"/>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24" name="Google Shape;3924;p61"/>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25" name="Google Shape;3925;p61"/>
            <p:cNvGrpSpPr/>
            <p:nvPr/>
          </p:nvGrpSpPr>
          <p:grpSpPr>
            <a:xfrm>
              <a:off x="4513224" y="3221724"/>
              <a:ext cx="274563" cy="280321"/>
              <a:chOff x="5298975" y="3412225"/>
              <a:chExt cx="576450" cy="616225"/>
            </a:xfrm>
          </p:grpSpPr>
          <p:sp>
            <p:nvSpPr>
              <p:cNvPr id="3926" name="Google Shape;3926;p61"/>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3927" name="Google Shape;3927;p61"/>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28" name="Google Shape;3928;p61"/>
            <p:cNvGrpSpPr/>
            <p:nvPr/>
          </p:nvGrpSpPr>
          <p:grpSpPr>
            <a:xfrm>
              <a:off x="4824403" y="3421846"/>
              <a:ext cx="110132" cy="130647"/>
              <a:chOff x="5952300" y="3852150"/>
              <a:chExt cx="231225" cy="287200"/>
            </a:xfrm>
          </p:grpSpPr>
          <p:sp>
            <p:nvSpPr>
              <p:cNvPr id="3929" name="Google Shape;3929;p61"/>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61"/>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31" name="Google Shape;3931;p61"/>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61"/>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61"/>
            <p:cNvSpPr/>
            <p:nvPr/>
          </p:nvSpPr>
          <p:spPr>
            <a:xfrm>
              <a:off x="4442708" y="2990191"/>
              <a:ext cx="762" cy="967"/>
            </a:xfrm>
            <a:custGeom>
              <a:rect b="b" l="l" r="r" t="t"/>
              <a:pathLst>
                <a:path extrusionOk="0" h="85" w="64">
                  <a:moveTo>
                    <a:pt x="63" y="85"/>
                  </a:moveTo>
                  <a:lnTo>
                    <a:pt x="1" y="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61"/>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61"/>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61"/>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61"/>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61"/>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39" name="Google Shape;3939;p61"/>
            <p:cNvGrpSpPr/>
            <p:nvPr/>
          </p:nvGrpSpPr>
          <p:grpSpPr>
            <a:xfrm>
              <a:off x="4295710" y="3079670"/>
              <a:ext cx="14968" cy="27135"/>
              <a:chOff x="4842300" y="3099950"/>
              <a:chExt cx="31425" cy="59650"/>
            </a:xfrm>
          </p:grpSpPr>
          <p:sp>
            <p:nvSpPr>
              <p:cNvPr id="3940" name="Google Shape;3940;p61"/>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61"/>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61"/>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61"/>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44" name="Google Shape;3944;p61"/>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61"/>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61"/>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61"/>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61"/>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61"/>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61"/>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61"/>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52" name="Google Shape;3952;p61"/>
            <p:cNvGrpSpPr/>
            <p:nvPr/>
          </p:nvGrpSpPr>
          <p:grpSpPr>
            <a:xfrm>
              <a:off x="3831056" y="2816010"/>
              <a:ext cx="37378" cy="27612"/>
              <a:chOff x="3866750" y="2520350"/>
              <a:chExt cx="78475" cy="60700"/>
            </a:xfrm>
          </p:grpSpPr>
          <p:sp>
            <p:nvSpPr>
              <p:cNvPr id="3953" name="Google Shape;3953;p61"/>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61"/>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61"/>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61"/>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57" name="Google Shape;3957;p61"/>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61"/>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61"/>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61"/>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61"/>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61"/>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61"/>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61"/>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61"/>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61"/>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61"/>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61"/>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61"/>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61"/>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61"/>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61"/>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61"/>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3974" name="Google Shape;3974;p61"/>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61"/>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61"/>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61"/>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61"/>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61"/>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61"/>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61"/>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61"/>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61"/>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61"/>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61"/>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3986" name="Google Shape;3986;p61"/>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61"/>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61"/>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61"/>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61"/>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61"/>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61"/>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61"/>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61"/>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61"/>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61"/>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61"/>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61"/>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99" name="Google Shape;3999;p61"/>
            <p:cNvGrpSpPr/>
            <p:nvPr/>
          </p:nvGrpSpPr>
          <p:grpSpPr>
            <a:xfrm>
              <a:off x="3632736" y="3051591"/>
              <a:ext cx="63288" cy="45217"/>
              <a:chOff x="3450375" y="3038225"/>
              <a:chExt cx="132875" cy="99400"/>
            </a:xfrm>
          </p:grpSpPr>
          <p:sp>
            <p:nvSpPr>
              <p:cNvPr id="4000" name="Google Shape;4000;p61"/>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61"/>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02" name="Google Shape;4002;p61"/>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61"/>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61"/>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61"/>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61"/>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61"/>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61"/>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61"/>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61"/>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4011" name="Google Shape;4011;p61"/>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61"/>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61"/>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61"/>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61"/>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61"/>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61"/>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61"/>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61"/>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61"/>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4021" name="Google Shape;4021;p61"/>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61"/>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61"/>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61"/>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61"/>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61"/>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4027" name="Google Shape;4027;p61"/>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61"/>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61"/>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61"/>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61"/>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61"/>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61"/>
            <p:cNvSpPr/>
            <p:nvPr/>
          </p:nvSpPr>
          <p:spPr>
            <a:xfrm>
              <a:off x="4036853" y="2853608"/>
              <a:ext cx="1250" cy="1205"/>
            </a:xfrm>
            <a:custGeom>
              <a:rect b="b" l="l" r="r" t="t"/>
              <a:pathLst>
                <a:path extrusionOk="0" fill="none" h="106" w="105">
                  <a:moveTo>
                    <a:pt x="105" y="105"/>
                  </a:moveTo>
                  <a:lnTo>
                    <a:pt x="0" y="1"/>
                  </a:lnTo>
                </a:path>
              </a:pathLst>
            </a:custGeom>
            <a:solidFill>
              <a:srgbClr val="5F7D95"/>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61"/>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61"/>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61"/>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37" name="Google Shape;4037;p61"/>
          <p:cNvGrpSpPr/>
          <p:nvPr/>
        </p:nvGrpSpPr>
        <p:grpSpPr>
          <a:xfrm>
            <a:off x="3554131" y="1233340"/>
            <a:ext cx="2078182" cy="1366558"/>
            <a:chOff x="235800" y="830650"/>
            <a:chExt cx="6978450" cy="4588844"/>
          </a:xfrm>
        </p:grpSpPr>
        <p:sp>
          <p:nvSpPr>
            <p:cNvPr id="4038" name="Google Shape;4038;p61"/>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61"/>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61"/>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61"/>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61"/>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61"/>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44" name="Google Shape;4044;p61"/>
          <p:cNvGrpSpPr/>
          <p:nvPr/>
        </p:nvGrpSpPr>
        <p:grpSpPr>
          <a:xfrm>
            <a:off x="742628" y="3064442"/>
            <a:ext cx="2622876" cy="1333540"/>
            <a:chOff x="238125" y="1038125"/>
            <a:chExt cx="7146800" cy="3633625"/>
          </a:xfrm>
        </p:grpSpPr>
        <p:sp>
          <p:nvSpPr>
            <p:cNvPr id="4045" name="Google Shape;4045;p61"/>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61"/>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61"/>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61"/>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61"/>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61"/>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61"/>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61"/>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61"/>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61"/>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61"/>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61"/>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61"/>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61"/>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61"/>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61"/>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61"/>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61"/>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61"/>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61"/>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61"/>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61"/>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61"/>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61"/>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61"/>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61"/>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61"/>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61"/>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61"/>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61"/>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61"/>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61"/>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61"/>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61"/>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61"/>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61"/>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61"/>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61"/>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61"/>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61"/>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61"/>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61"/>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61"/>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61"/>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61"/>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61"/>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61"/>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61"/>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61"/>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61"/>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61"/>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61"/>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61"/>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61"/>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61"/>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61"/>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61"/>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61"/>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61"/>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61"/>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61"/>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61"/>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61"/>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61"/>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61"/>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61"/>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61"/>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61"/>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61"/>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61"/>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61"/>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61"/>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61"/>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61"/>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61"/>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61"/>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61"/>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61"/>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61"/>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61"/>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61"/>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61"/>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61"/>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61"/>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61"/>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61"/>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61"/>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61"/>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61"/>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61"/>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61"/>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61"/>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61"/>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61"/>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61"/>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61"/>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61"/>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61"/>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61"/>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61"/>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61"/>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61"/>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61"/>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61"/>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61"/>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61"/>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61"/>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61"/>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61"/>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61"/>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61"/>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61"/>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61"/>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61"/>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61"/>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61"/>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61"/>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61"/>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61"/>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61"/>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61"/>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61"/>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61"/>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61"/>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61"/>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61"/>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61"/>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61"/>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61"/>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61"/>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61"/>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61"/>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61"/>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61"/>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61"/>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61"/>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61"/>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61"/>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61"/>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61"/>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61"/>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61"/>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61"/>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61"/>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61"/>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61"/>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61"/>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61"/>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61"/>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61"/>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61"/>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61"/>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61"/>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61"/>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61"/>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61"/>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61"/>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61"/>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61"/>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61"/>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61"/>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61"/>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61"/>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61"/>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61"/>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61"/>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61"/>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61"/>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61"/>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61"/>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61"/>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61"/>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61"/>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61"/>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61"/>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61"/>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61"/>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61"/>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61"/>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61"/>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61"/>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61"/>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61"/>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61"/>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61"/>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61"/>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61"/>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61"/>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61"/>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61"/>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61"/>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61"/>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61"/>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61"/>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61"/>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61"/>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61"/>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61"/>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61"/>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61"/>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61"/>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61"/>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61"/>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61"/>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61"/>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61"/>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61"/>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61"/>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61"/>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61"/>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61"/>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61"/>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61"/>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61"/>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61"/>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61"/>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61"/>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61"/>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61"/>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61"/>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61"/>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61"/>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61"/>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61"/>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61"/>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61"/>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61"/>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61"/>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61"/>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61"/>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61"/>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61"/>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61"/>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61"/>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61"/>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61"/>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61"/>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61"/>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61"/>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61"/>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61"/>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61"/>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61"/>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61"/>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61"/>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61"/>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61"/>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61"/>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61"/>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61"/>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61"/>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61"/>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61"/>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61"/>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61"/>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61"/>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61"/>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61"/>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61"/>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61"/>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61"/>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61"/>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61"/>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61"/>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61"/>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61"/>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61"/>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61"/>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61"/>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61"/>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61"/>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61"/>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61"/>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61"/>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61"/>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61"/>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61"/>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61"/>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61"/>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61"/>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61"/>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61"/>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61"/>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61"/>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61"/>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61"/>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61"/>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61"/>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61"/>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61"/>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61"/>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61"/>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61"/>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61"/>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61"/>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61"/>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61"/>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61"/>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61"/>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61"/>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61"/>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61"/>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61"/>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61"/>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61"/>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61"/>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61"/>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61"/>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61"/>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61"/>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61"/>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61"/>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61"/>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61"/>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61"/>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61"/>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61"/>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61"/>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61"/>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61"/>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61"/>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61"/>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61"/>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61"/>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61"/>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61"/>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61"/>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61"/>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61"/>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61"/>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61"/>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61"/>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61"/>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61"/>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61"/>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61"/>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61"/>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61"/>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61"/>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61"/>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61"/>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61"/>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61"/>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61"/>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61"/>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61"/>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61"/>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61"/>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61"/>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61"/>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61"/>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61"/>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61"/>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61"/>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61"/>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61"/>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61"/>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61"/>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61"/>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61"/>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61"/>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61"/>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61"/>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61"/>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61"/>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61"/>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61"/>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61"/>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61"/>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61"/>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61"/>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61"/>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61"/>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61"/>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61"/>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61"/>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61"/>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61"/>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61"/>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61"/>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61"/>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61"/>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61"/>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61"/>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61"/>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61"/>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61"/>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61"/>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61"/>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61"/>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61"/>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61"/>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61"/>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61"/>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61"/>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61"/>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61"/>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61"/>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61"/>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61"/>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61"/>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61"/>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61"/>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61"/>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61"/>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61"/>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61"/>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61"/>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61"/>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61"/>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61"/>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61"/>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61"/>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61"/>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61"/>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61"/>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61"/>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61"/>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61"/>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61"/>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61"/>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61"/>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61"/>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61"/>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61"/>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61"/>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61"/>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61"/>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61"/>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61"/>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61"/>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61"/>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61"/>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61"/>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61"/>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61"/>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61"/>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61"/>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61"/>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61"/>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61"/>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61"/>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61"/>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61"/>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61"/>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61"/>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61"/>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61"/>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61"/>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61"/>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61"/>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61"/>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61"/>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61"/>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61"/>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61"/>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61"/>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61"/>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61"/>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61"/>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61"/>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61"/>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61"/>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61"/>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61"/>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61"/>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61"/>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61"/>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61"/>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61"/>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61"/>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61"/>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61"/>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61"/>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61"/>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61"/>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61"/>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61"/>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61"/>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61"/>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61"/>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61"/>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61"/>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61"/>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61"/>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61"/>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61"/>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61"/>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61"/>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61"/>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61"/>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61"/>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61"/>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61"/>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61"/>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61"/>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61"/>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61"/>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61"/>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61"/>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61"/>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61"/>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61"/>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61"/>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61"/>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61"/>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61"/>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61"/>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61"/>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61"/>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61"/>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61"/>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61"/>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61"/>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61"/>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61"/>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61"/>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61"/>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61"/>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61"/>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61"/>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61"/>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61"/>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61"/>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61"/>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61"/>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61"/>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61"/>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61"/>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61"/>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61"/>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61"/>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61"/>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61"/>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61"/>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61"/>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61"/>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61"/>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61"/>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61"/>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61"/>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61"/>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61"/>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61"/>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61"/>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61"/>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61"/>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61"/>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61"/>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61"/>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61"/>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61"/>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61"/>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61"/>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61"/>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61"/>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61"/>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61"/>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61"/>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61"/>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61"/>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61"/>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61"/>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61"/>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61"/>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61"/>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61"/>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61"/>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61"/>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61"/>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61"/>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61"/>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61"/>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61"/>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61"/>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61"/>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61"/>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61"/>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61"/>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61"/>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61"/>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61"/>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61"/>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61"/>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61"/>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61"/>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61"/>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61"/>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61"/>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61"/>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61"/>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61"/>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61"/>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61"/>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61"/>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61"/>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61"/>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61"/>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61"/>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61"/>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61"/>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61"/>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61"/>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61"/>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61"/>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61"/>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61"/>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61"/>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61"/>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61"/>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61"/>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61"/>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61"/>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61"/>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61"/>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61"/>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61"/>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61"/>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61"/>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61"/>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61"/>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61"/>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61"/>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61"/>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61"/>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61"/>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61"/>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61"/>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61"/>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61"/>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61"/>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61"/>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61"/>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61"/>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61"/>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61"/>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61"/>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61"/>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61"/>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61"/>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61"/>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61"/>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61"/>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61"/>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61"/>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61"/>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61"/>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61"/>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61"/>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61"/>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61"/>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61"/>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61"/>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61"/>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61"/>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61"/>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61"/>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61"/>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61"/>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61"/>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61"/>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61"/>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61"/>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61"/>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61"/>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61"/>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61"/>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61"/>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61"/>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61"/>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61"/>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61"/>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61"/>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61"/>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61"/>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61"/>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61"/>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61"/>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61"/>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61"/>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61"/>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61"/>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61"/>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61"/>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61"/>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61"/>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61"/>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61"/>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61"/>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61"/>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61"/>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61"/>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61"/>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61"/>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61"/>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61"/>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61"/>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61"/>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61"/>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61"/>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61"/>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61"/>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61"/>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61"/>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61"/>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61"/>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61"/>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61"/>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61"/>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61"/>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61"/>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61"/>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61"/>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61"/>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61"/>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61"/>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61"/>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61"/>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61"/>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61"/>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61"/>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61"/>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61"/>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61"/>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61"/>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61"/>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61"/>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61"/>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61"/>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61"/>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61"/>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61"/>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61"/>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61"/>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61"/>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61"/>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61"/>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61"/>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61"/>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61"/>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61"/>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61"/>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61"/>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61"/>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61"/>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61"/>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61"/>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61"/>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61"/>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61"/>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61"/>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61"/>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61"/>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61"/>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61"/>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61"/>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61"/>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61"/>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61"/>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61"/>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61"/>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61"/>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61"/>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61"/>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61"/>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61"/>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61"/>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61"/>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61"/>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61"/>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61"/>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61"/>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61"/>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61"/>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61"/>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61"/>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61"/>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61"/>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61"/>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61"/>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61"/>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61"/>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61"/>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61"/>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61"/>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61"/>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61"/>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61"/>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61"/>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61"/>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61"/>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61"/>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61"/>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61"/>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61"/>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61"/>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61"/>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61"/>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61"/>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61"/>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61"/>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61"/>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61"/>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61"/>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61"/>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61"/>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61"/>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61"/>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61"/>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61"/>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61"/>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61"/>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61"/>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61"/>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61"/>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61"/>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61"/>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61"/>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61"/>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61"/>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61"/>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61"/>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61"/>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61"/>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61"/>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61"/>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61"/>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61"/>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61"/>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61"/>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61"/>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61"/>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61"/>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61"/>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61"/>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61"/>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61"/>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61"/>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61"/>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61"/>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61"/>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61"/>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61"/>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61"/>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61"/>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61"/>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61"/>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61"/>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61"/>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61"/>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61"/>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61"/>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61"/>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61"/>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61"/>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61"/>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61"/>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61"/>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61"/>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61"/>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61"/>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61"/>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61"/>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61"/>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61"/>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61"/>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61"/>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61"/>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61"/>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61"/>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61"/>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61"/>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61"/>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61"/>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61"/>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61"/>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61"/>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61"/>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61"/>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61"/>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61"/>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61"/>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61"/>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61"/>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61"/>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61"/>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61"/>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61"/>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61"/>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61"/>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61"/>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61"/>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61"/>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61"/>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61"/>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61"/>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61"/>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61"/>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61"/>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61"/>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61"/>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61"/>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61"/>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61"/>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61"/>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61"/>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61"/>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61"/>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61"/>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61"/>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61"/>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61"/>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61"/>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61"/>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61"/>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61"/>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61"/>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61"/>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61"/>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61"/>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61"/>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61"/>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61"/>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61"/>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61"/>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61"/>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61"/>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61"/>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61"/>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61"/>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61"/>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61"/>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61"/>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61"/>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61"/>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61"/>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61"/>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61"/>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61"/>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61"/>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61"/>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61"/>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61"/>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61"/>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61"/>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61"/>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61"/>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61"/>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61"/>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61"/>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61"/>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61"/>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61"/>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61"/>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61"/>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61"/>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61"/>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61"/>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61"/>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61"/>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61"/>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61"/>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61"/>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61"/>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61"/>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61"/>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61"/>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61"/>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61"/>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61"/>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61"/>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61"/>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61"/>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61"/>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61"/>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61"/>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61"/>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61"/>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61"/>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61"/>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61"/>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61"/>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61"/>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61"/>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61"/>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61"/>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61"/>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61"/>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61"/>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61"/>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61"/>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61"/>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61"/>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61"/>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61"/>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61"/>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61"/>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61"/>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61"/>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61"/>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61"/>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61"/>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61"/>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61"/>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61"/>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61"/>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61"/>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61"/>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61"/>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61"/>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61"/>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61"/>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61"/>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61"/>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61"/>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61"/>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61"/>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61"/>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61"/>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61"/>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61"/>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61"/>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61"/>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61"/>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61"/>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61"/>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61"/>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61"/>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61"/>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61"/>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61"/>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61"/>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61"/>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61"/>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61"/>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61"/>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61"/>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61"/>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61"/>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61"/>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61"/>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61"/>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61"/>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61"/>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61"/>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61"/>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61"/>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61"/>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61"/>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61"/>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61"/>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61"/>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61"/>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61"/>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61"/>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61"/>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61"/>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61"/>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61"/>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61"/>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61"/>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61"/>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61"/>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61"/>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61"/>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61"/>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61"/>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61"/>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61"/>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61"/>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61"/>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61"/>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61"/>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61"/>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61"/>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61"/>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61"/>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61"/>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61"/>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61"/>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61"/>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61"/>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61"/>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61"/>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61"/>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61"/>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61"/>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61"/>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61"/>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61"/>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61"/>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61"/>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61"/>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61"/>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61"/>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61"/>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61"/>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61"/>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61"/>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61"/>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61"/>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61"/>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61"/>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61"/>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61"/>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61"/>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61"/>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61"/>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61"/>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61"/>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61"/>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61"/>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61"/>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61"/>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61"/>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61"/>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61"/>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61"/>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61"/>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61"/>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61"/>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61"/>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61"/>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61"/>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61"/>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61"/>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61"/>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61"/>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61"/>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61"/>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61"/>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61"/>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61"/>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61"/>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61"/>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61"/>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61"/>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61"/>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61"/>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61"/>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61"/>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61"/>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61"/>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61"/>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61"/>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61"/>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61"/>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61"/>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61"/>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61"/>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61"/>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61"/>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61"/>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61"/>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61"/>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61"/>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61"/>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61"/>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61"/>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61"/>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61"/>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61"/>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61"/>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61"/>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61"/>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61"/>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61"/>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61"/>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61"/>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61"/>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61"/>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61"/>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61"/>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61"/>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61"/>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61"/>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61"/>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61"/>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61"/>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61"/>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61"/>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61"/>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61"/>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61"/>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61"/>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61"/>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61"/>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61"/>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61"/>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61"/>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61"/>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61"/>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61"/>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61"/>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61"/>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61"/>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61"/>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61"/>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61"/>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61"/>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61"/>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61"/>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61"/>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61"/>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61"/>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61"/>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61"/>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61"/>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61"/>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61"/>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61"/>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61"/>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61"/>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61"/>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61"/>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61"/>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61"/>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61"/>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61"/>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61"/>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61"/>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61"/>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61"/>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61"/>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61"/>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61"/>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61"/>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61"/>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61"/>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61"/>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61"/>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61"/>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61"/>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61"/>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61"/>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61"/>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61"/>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61"/>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61"/>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61"/>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61"/>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61"/>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61"/>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61"/>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61"/>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61"/>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61"/>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61"/>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61"/>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61"/>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61"/>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61"/>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61"/>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61"/>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61"/>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61"/>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61"/>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61"/>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61"/>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61"/>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61"/>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61"/>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61"/>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61"/>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61"/>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61"/>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61"/>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61"/>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61"/>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61"/>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61"/>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61"/>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61"/>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61"/>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61"/>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61"/>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61"/>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61"/>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61"/>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61"/>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61"/>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61"/>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61"/>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61"/>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61"/>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61"/>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61"/>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61"/>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61"/>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61"/>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61"/>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61"/>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61"/>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61"/>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61"/>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61"/>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61"/>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61"/>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61"/>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61"/>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61"/>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61"/>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61"/>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61"/>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61"/>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61"/>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61"/>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61"/>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61"/>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61"/>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61"/>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61"/>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61"/>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61"/>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61"/>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61"/>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61"/>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61"/>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61"/>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61"/>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61"/>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61"/>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61"/>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61"/>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61"/>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61"/>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61"/>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61"/>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61"/>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61"/>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61"/>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61"/>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61"/>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61"/>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61"/>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61"/>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61"/>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61"/>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61"/>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61"/>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61"/>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61"/>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61"/>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61"/>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61"/>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61"/>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61"/>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61"/>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61"/>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61"/>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61"/>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61"/>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61"/>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61"/>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61"/>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61"/>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61"/>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61"/>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61"/>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61"/>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61"/>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61"/>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61"/>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61"/>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61"/>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61"/>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61"/>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61"/>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61"/>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61"/>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61"/>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61"/>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61"/>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61"/>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61"/>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61"/>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61"/>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61"/>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61"/>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61"/>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61"/>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61"/>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61"/>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61"/>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61"/>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61"/>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61"/>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61"/>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61"/>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61"/>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61"/>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61"/>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61"/>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61"/>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61"/>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61"/>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61"/>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61"/>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61"/>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61"/>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61"/>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61"/>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61"/>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61"/>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61"/>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61"/>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61"/>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61"/>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61"/>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61"/>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61"/>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61"/>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61"/>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61"/>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61"/>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61"/>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61"/>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61"/>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61"/>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61"/>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61"/>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61"/>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61"/>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61"/>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61"/>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61"/>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61"/>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61"/>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61"/>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61"/>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61"/>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61"/>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61"/>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61"/>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61"/>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61"/>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61"/>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61"/>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61"/>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61"/>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61"/>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61"/>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61"/>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61"/>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61"/>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61"/>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61"/>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61"/>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61"/>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61"/>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61"/>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61"/>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61"/>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61"/>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61"/>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61"/>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61"/>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61"/>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61"/>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61"/>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61"/>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61"/>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61"/>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61"/>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61"/>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61"/>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61"/>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61"/>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61"/>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61"/>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61"/>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61"/>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61"/>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61"/>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61"/>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61"/>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61"/>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61"/>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61"/>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61"/>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61"/>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61"/>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61"/>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61"/>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61"/>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61"/>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61"/>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61"/>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61"/>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61"/>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61"/>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61"/>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61"/>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61"/>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61"/>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61"/>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61"/>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61"/>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61"/>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61"/>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61"/>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61"/>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61"/>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61"/>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61"/>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61"/>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61"/>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61"/>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61"/>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61"/>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61"/>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61"/>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61"/>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61"/>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61"/>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61"/>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61"/>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61"/>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61"/>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61"/>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61"/>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61"/>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61"/>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61"/>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61"/>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61"/>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61"/>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61"/>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61"/>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61"/>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61"/>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61"/>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61"/>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61"/>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61"/>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61"/>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61"/>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61"/>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61"/>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61"/>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61"/>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61"/>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61"/>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61"/>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61"/>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61"/>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61"/>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61"/>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61"/>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61"/>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61"/>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61"/>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61"/>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61"/>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61"/>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61"/>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61"/>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61"/>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61"/>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61"/>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61"/>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61"/>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61"/>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61"/>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61"/>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61"/>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61"/>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61"/>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61"/>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61"/>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61"/>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61"/>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7" name="Google Shape;5617;p61"/>
          <p:cNvGrpSpPr/>
          <p:nvPr/>
        </p:nvGrpSpPr>
        <p:grpSpPr>
          <a:xfrm>
            <a:off x="3597785" y="3065882"/>
            <a:ext cx="2241344" cy="1330656"/>
            <a:chOff x="230250" y="739925"/>
            <a:chExt cx="7124425" cy="4229675"/>
          </a:xfrm>
        </p:grpSpPr>
        <p:sp>
          <p:nvSpPr>
            <p:cNvPr id="5618" name="Google Shape;5618;p61"/>
            <p:cNvSpPr/>
            <p:nvPr/>
          </p:nvSpPr>
          <p:spPr>
            <a:xfrm>
              <a:off x="2001525" y="3293875"/>
              <a:ext cx="920575" cy="1635500"/>
            </a:xfrm>
            <a:custGeom>
              <a:rect b="b" l="l" r="r" t="t"/>
              <a:pathLst>
                <a:path extrusionOk="0" fill="none" h="65420" w="36823">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61"/>
            <p:cNvSpPr/>
            <p:nvPr/>
          </p:nvSpPr>
          <p:spPr>
            <a:xfrm>
              <a:off x="294050" y="1435525"/>
              <a:ext cx="2107300" cy="2180450"/>
            </a:xfrm>
            <a:custGeom>
              <a:rect b="b" l="l" r="r" t="t"/>
              <a:pathLst>
                <a:path extrusionOk="0" fill="none" h="87218" w="84292">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61"/>
            <p:cNvSpPr/>
            <p:nvPr/>
          </p:nvSpPr>
          <p:spPr>
            <a:xfrm>
              <a:off x="2241950" y="3529150"/>
              <a:ext cx="49625" cy="247725"/>
            </a:xfrm>
            <a:custGeom>
              <a:rect b="b" l="l" r="r" t="t"/>
              <a:pathLst>
                <a:path extrusionOk="0" fill="none" h="9909" w="1985">
                  <a:moveTo>
                    <a:pt x="1984" y="990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61"/>
            <p:cNvSpPr/>
            <p:nvPr/>
          </p:nvSpPr>
          <p:spPr>
            <a:xfrm>
              <a:off x="2241950" y="3400325"/>
              <a:ext cx="441250" cy="371700"/>
            </a:xfrm>
            <a:custGeom>
              <a:rect b="b" l="l" r="r" t="t"/>
              <a:pathLst>
                <a:path extrusionOk="0" fill="none" h="14868" w="17650">
                  <a:moveTo>
                    <a:pt x="11952" y="14868"/>
                  </a:moveTo>
                  <a:lnTo>
                    <a:pt x="0" y="4670"/>
                  </a:lnTo>
                  <a:lnTo>
                    <a:pt x="9702" y="1"/>
                  </a:lnTo>
                  <a:lnTo>
                    <a:pt x="17649" y="7489"/>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61"/>
            <p:cNvSpPr/>
            <p:nvPr/>
          </p:nvSpPr>
          <p:spPr>
            <a:xfrm>
              <a:off x="2254050" y="3517075"/>
              <a:ext cx="457575" cy="70475"/>
            </a:xfrm>
            <a:custGeom>
              <a:rect b="b" l="l" r="r" t="t"/>
              <a:pathLst>
                <a:path extrusionOk="0" fill="none" h="2819" w="18303">
                  <a:moveTo>
                    <a:pt x="0" y="0"/>
                  </a:moveTo>
                  <a:lnTo>
                    <a:pt x="18303" y="2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61"/>
            <p:cNvSpPr/>
            <p:nvPr/>
          </p:nvSpPr>
          <p:spPr>
            <a:xfrm>
              <a:off x="2463625" y="3784100"/>
              <a:ext cx="77125" cy="358075"/>
            </a:xfrm>
            <a:custGeom>
              <a:rect b="b" l="l" r="r" t="t"/>
              <a:pathLst>
                <a:path extrusionOk="0" fill="none" h="14323" w="3085">
                  <a:moveTo>
                    <a:pt x="0" y="14323"/>
                  </a:moveTo>
                  <a:lnTo>
                    <a:pt x="308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61"/>
            <p:cNvSpPr/>
            <p:nvPr/>
          </p:nvSpPr>
          <p:spPr>
            <a:xfrm>
              <a:off x="2540725" y="3772000"/>
              <a:ext cx="128875" cy="445500"/>
            </a:xfrm>
            <a:custGeom>
              <a:rect b="b" l="l" r="r" t="t"/>
              <a:pathLst>
                <a:path extrusionOk="0" fill="none" h="17820" w="5155">
                  <a:moveTo>
                    <a:pt x="1" y="1"/>
                  </a:moveTo>
                  <a:lnTo>
                    <a:pt x="5154" y="17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61"/>
            <p:cNvSpPr/>
            <p:nvPr/>
          </p:nvSpPr>
          <p:spPr>
            <a:xfrm>
              <a:off x="2540725" y="3772000"/>
              <a:ext cx="331475" cy="166950"/>
            </a:xfrm>
            <a:custGeom>
              <a:rect b="b" l="l" r="r" t="t"/>
              <a:pathLst>
                <a:path extrusionOk="0" fill="none" h="6678" w="13259">
                  <a:moveTo>
                    <a:pt x="1" y="1"/>
                  </a:moveTo>
                  <a:lnTo>
                    <a:pt x="13259" y="667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61"/>
            <p:cNvSpPr/>
            <p:nvPr/>
          </p:nvSpPr>
          <p:spPr>
            <a:xfrm>
              <a:off x="2552825" y="3677050"/>
              <a:ext cx="360525" cy="94975"/>
            </a:xfrm>
            <a:custGeom>
              <a:rect b="b" l="l" r="r" t="t"/>
              <a:pathLst>
                <a:path extrusionOk="0" fill="none" h="3799" w="14421">
                  <a:moveTo>
                    <a:pt x="14420" y="0"/>
                  </a:moveTo>
                  <a:lnTo>
                    <a:pt x="1" y="379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61"/>
            <p:cNvSpPr/>
            <p:nvPr/>
          </p:nvSpPr>
          <p:spPr>
            <a:xfrm>
              <a:off x="2221375" y="3772000"/>
              <a:ext cx="75925" cy="244675"/>
            </a:xfrm>
            <a:custGeom>
              <a:rect b="b" l="l" r="r" t="t"/>
              <a:pathLst>
                <a:path extrusionOk="0" fill="none" h="9787" w="3037">
                  <a:moveTo>
                    <a:pt x="1" y="9787"/>
                  </a:moveTo>
                  <a:lnTo>
                    <a:pt x="303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61"/>
            <p:cNvSpPr/>
            <p:nvPr/>
          </p:nvSpPr>
          <p:spPr>
            <a:xfrm>
              <a:off x="2297275" y="3772000"/>
              <a:ext cx="166375" cy="370175"/>
            </a:xfrm>
            <a:custGeom>
              <a:rect b="b" l="l" r="r" t="t"/>
              <a:pathLst>
                <a:path extrusionOk="0" fill="none" h="14807" w="6655">
                  <a:moveTo>
                    <a:pt x="1" y="1"/>
                  </a:moveTo>
                  <a:lnTo>
                    <a:pt x="6654" y="1480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61"/>
            <p:cNvSpPr/>
            <p:nvPr/>
          </p:nvSpPr>
          <p:spPr>
            <a:xfrm>
              <a:off x="2463625" y="4150925"/>
              <a:ext cx="20875" cy="378350"/>
            </a:xfrm>
            <a:custGeom>
              <a:rect b="b" l="l" r="r" t="t"/>
              <a:pathLst>
                <a:path extrusionOk="0" fill="none" h="15134" w="835">
                  <a:moveTo>
                    <a:pt x="0" y="1"/>
                  </a:moveTo>
                  <a:lnTo>
                    <a:pt x="835" y="151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61"/>
            <p:cNvSpPr/>
            <p:nvPr/>
          </p:nvSpPr>
          <p:spPr>
            <a:xfrm>
              <a:off x="2207175" y="4345400"/>
              <a:ext cx="271275" cy="192350"/>
            </a:xfrm>
            <a:custGeom>
              <a:rect b="b" l="l" r="r" t="t"/>
              <a:pathLst>
                <a:path extrusionOk="0" fill="none" h="7694" w="10851">
                  <a:moveTo>
                    <a:pt x="0" y="0"/>
                  </a:moveTo>
                  <a:lnTo>
                    <a:pt x="10851" y="76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61"/>
            <p:cNvSpPr/>
            <p:nvPr/>
          </p:nvSpPr>
          <p:spPr>
            <a:xfrm>
              <a:off x="2218950" y="4145500"/>
              <a:ext cx="260425" cy="48100"/>
            </a:xfrm>
            <a:custGeom>
              <a:rect b="b" l="l" r="r" t="t"/>
              <a:pathLst>
                <a:path extrusionOk="0" fill="none" h="1924" w="10417">
                  <a:moveTo>
                    <a:pt x="1" y="1923"/>
                  </a:moveTo>
                  <a:lnTo>
                    <a:pt x="1041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61"/>
            <p:cNvSpPr/>
            <p:nvPr/>
          </p:nvSpPr>
          <p:spPr>
            <a:xfrm>
              <a:off x="2473900" y="4150925"/>
              <a:ext cx="190550" cy="75950"/>
            </a:xfrm>
            <a:custGeom>
              <a:rect b="b" l="l" r="r" t="t"/>
              <a:pathLst>
                <a:path extrusionOk="0" fill="none" h="3038" w="7622">
                  <a:moveTo>
                    <a:pt x="7621" y="3037"/>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61"/>
            <p:cNvSpPr/>
            <p:nvPr/>
          </p:nvSpPr>
          <p:spPr>
            <a:xfrm>
              <a:off x="2149700" y="4558600"/>
              <a:ext cx="127050" cy="245275"/>
            </a:xfrm>
            <a:custGeom>
              <a:rect b="b" l="l" r="r" t="t"/>
              <a:pathLst>
                <a:path extrusionOk="0" fill="none" h="9811" w="5082">
                  <a:moveTo>
                    <a:pt x="1" y="0"/>
                  </a:moveTo>
                  <a:lnTo>
                    <a:pt x="5081" y="981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61"/>
            <p:cNvSpPr/>
            <p:nvPr/>
          </p:nvSpPr>
          <p:spPr>
            <a:xfrm>
              <a:off x="2156650" y="4529250"/>
              <a:ext cx="327850" cy="29375"/>
            </a:xfrm>
            <a:custGeom>
              <a:rect b="b" l="l" r="r" t="t"/>
              <a:pathLst>
                <a:path extrusionOk="0" fill="none" h="1175" w="13114">
                  <a:moveTo>
                    <a:pt x="1" y="1174"/>
                  </a:moveTo>
                  <a:lnTo>
                    <a:pt x="1311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61"/>
            <p:cNvSpPr/>
            <p:nvPr/>
          </p:nvSpPr>
          <p:spPr>
            <a:xfrm>
              <a:off x="2077725" y="3529150"/>
              <a:ext cx="164250" cy="333600"/>
            </a:xfrm>
            <a:custGeom>
              <a:rect b="b" l="l" r="r" t="t"/>
              <a:pathLst>
                <a:path extrusionOk="0" fill="none" h="13344" w="6570">
                  <a:moveTo>
                    <a:pt x="1" y="13344"/>
                  </a:moveTo>
                  <a:lnTo>
                    <a:pt x="6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61"/>
            <p:cNvSpPr/>
            <p:nvPr/>
          </p:nvSpPr>
          <p:spPr>
            <a:xfrm>
              <a:off x="2297275" y="3772000"/>
              <a:ext cx="243475" cy="25"/>
            </a:xfrm>
            <a:custGeom>
              <a:rect b="b" l="l" r="r" t="t"/>
              <a:pathLst>
                <a:path extrusionOk="0" fill="none" h="1" w="9739">
                  <a:moveTo>
                    <a:pt x="1" y="1"/>
                  </a:moveTo>
                  <a:lnTo>
                    <a:pt x="97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61"/>
            <p:cNvSpPr/>
            <p:nvPr/>
          </p:nvSpPr>
          <p:spPr>
            <a:xfrm>
              <a:off x="2206550" y="4150925"/>
              <a:ext cx="267375" cy="201150"/>
            </a:xfrm>
            <a:custGeom>
              <a:rect b="b" l="l" r="r" t="t"/>
              <a:pathLst>
                <a:path extrusionOk="0" fill="none" h="8046" w="10695">
                  <a:moveTo>
                    <a:pt x="1" y="8045"/>
                  </a:moveTo>
                  <a:lnTo>
                    <a:pt x="1069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61"/>
            <p:cNvSpPr/>
            <p:nvPr/>
          </p:nvSpPr>
          <p:spPr>
            <a:xfrm>
              <a:off x="412000" y="1451850"/>
              <a:ext cx="148825" cy="202950"/>
            </a:xfrm>
            <a:custGeom>
              <a:rect b="b" l="l" r="r" t="t"/>
              <a:pathLst>
                <a:path extrusionOk="0" fill="none" h="8118" w="5953">
                  <a:moveTo>
                    <a:pt x="1" y="0"/>
                  </a:moveTo>
                  <a:lnTo>
                    <a:pt x="5952" y="811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61"/>
            <p:cNvSpPr/>
            <p:nvPr/>
          </p:nvSpPr>
          <p:spPr>
            <a:xfrm>
              <a:off x="300100" y="1654775"/>
              <a:ext cx="272525" cy="116750"/>
            </a:xfrm>
            <a:custGeom>
              <a:rect b="b" l="l" r="r" t="t"/>
              <a:pathLst>
                <a:path extrusionOk="0" fill="none" h="4670" w="10901">
                  <a:moveTo>
                    <a:pt x="1" y="4670"/>
                  </a:moveTo>
                  <a:lnTo>
                    <a:pt x="10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61"/>
            <p:cNvSpPr/>
            <p:nvPr/>
          </p:nvSpPr>
          <p:spPr>
            <a:xfrm>
              <a:off x="564725" y="1658100"/>
              <a:ext cx="223825" cy="252225"/>
            </a:xfrm>
            <a:custGeom>
              <a:rect b="b" l="l" r="r" t="t"/>
              <a:pathLst>
                <a:path extrusionOk="0" fill="none" h="10089" w="8953">
                  <a:moveTo>
                    <a:pt x="1" y="0"/>
                  </a:moveTo>
                  <a:lnTo>
                    <a:pt x="8952"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61"/>
            <p:cNvSpPr/>
            <p:nvPr/>
          </p:nvSpPr>
          <p:spPr>
            <a:xfrm>
              <a:off x="809075" y="1695300"/>
              <a:ext cx="109500" cy="215025"/>
            </a:xfrm>
            <a:custGeom>
              <a:rect b="b" l="l" r="r" t="t"/>
              <a:pathLst>
                <a:path extrusionOk="0" fill="none" h="8601" w="4380">
                  <a:moveTo>
                    <a:pt x="1" y="8601"/>
                  </a:moveTo>
                  <a:lnTo>
                    <a:pt x="438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61"/>
            <p:cNvSpPr/>
            <p:nvPr/>
          </p:nvSpPr>
          <p:spPr>
            <a:xfrm>
              <a:off x="560800" y="1654775"/>
              <a:ext cx="369875" cy="40550"/>
            </a:xfrm>
            <a:custGeom>
              <a:rect b="b" l="l" r="r" t="t"/>
              <a:pathLst>
                <a:path extrusionOk="0" fill="none" h="1622" w="14795">
                  <a:moveTo>
                    <a:pt x="14795" y="1621"/>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61"/>
            <p:cNvSpPr/>
            <p:nvPr/>
          </p:nvSpPr>
          <p:spPr>
            <a:xfrm>
              <a:off x="560800" y="1525625"/>
              <a:ext cx="722200" cy="129175"/>
            </a:xfrm>
            <a:custGeom>
              <a:rect b="b" l="l" r="r" t="t"/>
              <a:pathLst>
                <a:path extrusionOk="0" fill="none" h="5167" w="28888">
                  <a:moveTo>
                    <a:pt x="28887" y="1"/>
                  </a:moveTo>
                  <a:lnTo>
                    <a:pt x="0" y="51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61"/>
            <p:cNvSpPr/>
            <p:nvPr/>
          </p:nvSpPr>
          <p:spPr>
            <a:xfrm>
              <a:off x="1154750" y="1525625"/>
              <a:ext cx="128250" cy="363850"/>
            </a:xfrm>
            <a:custGeom>
              <a:rect b="b" l="l" r="r" t="t"/>
              <a:pathLst>
                <a:path extrusionOk="0" fill="none" h="14554" w="5130">
                  <a:moveTo>
                    <a:pt x="5129" y="1"/>
                  </a:moveTo>
                  <a:lnTo>
                    <a:pt x="0" y="14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61"/>
            <p:cNvSpPr/>
            <p:nvPr/>
          </p:nvSpPr>
          <p:spPr>
            <a:xfrm>
              <a:off x="918550" y="1695300"/>
              <a:ext cx="236225" cy="194175"/>
            </a:xfrm>
            <a:custGeom>
              <a:rect b="b" l="l" r="r" t="t"/>
              <a:pathLst>
                <a:path extrusionOk="0" fill="none" h="7767" w="9449">
                  <a:moveTo>
                    <a:pt x="1" y="0"/>
                  </a:moveTo>
                  <a:lnTo>
                    <a:pt x="9448" y="77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61"/>
            <p:cNvSpPr/>
            <p:nvPr/>
          </p:nvSpPr>
          <p:spPr>
            <a:xfrm>
              <a:off x="995075" y="1889450"/>
              <a:ext cx="159700" cy="215350"/>
            </a:xfrm>
            <a:custGeom>
              <a:rect b="b" l="l" r="r" t="t"/>
              <a:pathLst>
                <a:path extrusionOk="0" fill="none" h="8614" w="6388">
                  <a:moveTo>
                    <a:pt x="0" y="8613"/>
                  </a:moveTo>
                  <a:lnTo>
                    <a:pt x="638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61"/>
            <p:cNvSpPr/>
            <p:nvPr/>
          </p:nvSpPr>
          <p:spPr>
            <a:xfrm>
              <a:off x="918550" y="1525625"/>
              <a:ext cx="364450" cy="169700"/>
            </a:xfrm>
            <a:custGeom>
              <a:rect b="b" l="l" r="r" t="t"/>
              <a:pathLst>
                <a:path extrusionOk="0" fill="none" h="6788" w="14578">
                  <a:moveTo>
                    <a:pt x="1" y="6787"/>
                  </a:moveTo>
                  <a:lnTo>
                    <a:pt x="1457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61"/>
            <p:cNvSpPr/>
            <p:nvPr/>
          </p:nvSpPr>
          <p:spPr>
            <a:xfrm>
              <a:off x="1154750" y="1889450"/>
              <a:ext cx="176025" cy="242250"/>
            </a:xfrm>
            <a:custGeom>
              <a:rect b="b" l="l" r="r" t="t"/>
              <a:pathLst>
                <a:path extrusionOk="0" fill="none" h="9690" w="7041">
                  <a:moveTo>
                    <a:pt x="0" y="0"/>
                  </a:moveTo>
                  <a:lnTo>
                    <a:pt x="7041" y="9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61"/>
            <p:cNvSpPr/>
            <p:nvPr/>
          </p:nvSpPr>
          <p:spPr>
            <a:xfrm>
              <a:off x="1330750" y="1821700"/>
              <a:ext cx="129150" cy="310000"/>
            </a:xfrm>
            <a:custGeom>
              <a:rect b="b" l="l" r="r" t="t"/>
              <a:pathLst>
                <a:path extrusionOk="0" fill="none" h="12400" w="5166">
                  <a:moveTo>
                    <a:pt x="1" y="12400"/>
                  </a:moveTo>
                  <a:lnTo>
                    <a:pt x="516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61"/>
            <p:cNvSpPr/>
            <p:nvPr/>
          </p:nvSpPr>
          <p:spPr>
            <a:xfrm>
              <a:off x="1459875" y="1666875"/>
              <a:ext cx="175750" cy="154850"/>
            </a:xfrm>
            <a:custGeom>
              <a:rect b="b" l="l" r="r" t="t"/>
              <a:pathLst>
                <a:path extrusionOk="0" fill="none" h="6194" w="7030">
                  <a:moveTo>
                    <a:pt x="1" y="6194"/>
                  </a:moveTo>
                  <a:lnTo>
                    <a:pt x="702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61"/>
            <p:cNvSpPr/>
            <p:nvPr/>
          </p:nvSpPr>
          <p:spPr>
            <a:xfrm>
              <a:off x="1154750" y="1821700"/>
              <a:ext cx="305150" cy="67775"/>
            </a:xfrm>
            <a:custGeom>
              <a:rect b="b" l="l" r="r" t="t"/>
              <a:pathLst>
                <a:path extrusionOk="0" fill="none" h="2711" w="12206">
                  <a:moveTo>
                    <a:pt x="0" y="2710"/>
                  </a:moveTo>
                  <a:lnTo>
                    <a:pt x="122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61"/>
            <p:cNvSpPr/>
            <p:nvPr/>
          </p:nvSpPr>
          <p:spPr>
            <a:xfrm>
              <a:off x="1459875" y="1821700"/>
              <a:ext cx="134300" cy="433400"/>
            </a:xfrm>
            <a:custGeom>
              <a:rect b="b" l="l" r="r" t="t"/>
              <a:pathLst>
                <a:path extrusionOk="0" fill="none" h="17336" w="5372">
                  <a:moveTo>
                    <a:pt x="1" y="1"/>
                  </a:moveTo>
                  <a:lnTo>
                    <a:pt x="5372" y="17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61"/>
            <p:cNvSpPr/>
            <p:nvPr/>
          </p:nvSpPr>
          <p:spPr>
            <a:xfrm>
              <a:off x="1594150" y="1889450"/>
              <a:ext cx="113150" cy="365650"/>
            </a:xfrm>
            <a:custGeom>
              <a:rect b="b" l="l" r="r" t="t"/>
              <a:pathLst>
                <a:path extrusionOk="0" fill="none" h="14626" w="4526">
                  <a:moveTo>
                    <a:pt x="1" y="14625"/>
                  </a:moveTo>
                  <a:lnTo>
                    <a:pt x="452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61"/>
            <p:cNvSpPr/>
            <p:nvPr/>
          </p:nvSpPr>
          <p:spPr>
            <a:xfrm>
              <a:off x="1115425" y="2255075"/>
              <a:ext cx="478750" cy="165450"/>
            </a:xfrm>
            <a:custGeom>
              <a:rect b="b" l="l" r="r" t="t"/>
              <a:pathLst>
                <a:path extrusionOk="0" fill="none" h="6618" w="19150">
                  <a:moveTo>
                    <a:pt x="1" y="6617"/>
                  </a:moveTo>
                  <a:lnTo>
                    <a:pt x="1915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61"/>
            <p:cNvSpPr/>
            <p:nvPr/>
          </p:nvSpPr>
          <p:spPr>
            <a:xfrm>
              <a:off x="1530050" y="2255075"/>
              <a:ext cx="64125" cy="314825"/>
            </a:xfrm>
            <a:custGeom>
              <a:rect b="b" l="l" r="r" t="t"/>
              <a:pathLst>
                <a:path extrusionOk="0" fill="none" h="12593" w="2565">
                  <a:moveTo>
                    <a:pt x="2565" y="0"/>
                  </a:moveTo>
                  <a:lnTo>
                    <a:pt x="0" y="1259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61"/>
            <p:cNvSpPr/>
            <p:nvPr/>
          </p:nvSpPr>
          <p:spPr>
            <a:xfrm>
              <a:off x="1231250" y="2569875"/>
              <a:ext cx="310925" cy="132800"/>
            </a:xfrm>
            <a:custGeom>
              <a:rect b="b" l="l" r="r" t="t"/>
              <a:pathLst>
                <a:path extrusionOk="0" fill="none" h="5312" w="12437">
                  <a:moveTo>
                    <a:pt x="1" y="5311"/>
                  </a:moveTo>
                  <a:lnTo>
                    <a:pt x="1243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61"/>
            <p:cNvSpPr/>
            <p:nvPr/>
          </p:nvSpPr>
          <p:spPr>
            <a:xfrm>
              <a:off x="1113325" y="2131675"/>
              <a:ext cx="217450" cy="283400"/>
            </a:xfrm>
            <a:custGeom>
              <a:rect b="b" l="l" r="r" t="t"/>
              <a:pathLst>
                <a:path extrusionOk="0" fill="none" h="11336" w="8698">
                  <a:moveTo>
                    <a:pt x="8698" y="1"/>
                  </a:moveTo>
                  <a:lnTo>
                    <a:pt x="0" y="11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61"/>
            <p:cNvSpPr/>
            <p:nvPr/>
          </p:nvSpPr>
          <p:spPr>
            <a:xfrm>
              <a:off x="1330750" y="2131675"/>
              <a:ext cx="284300" cy="114950"/>
            </a:xfrm>
            <a:custGeom>
              <a:rect b="b" l="l" r="r" t="t"/>
              <a:pathLst>
                <a:path extrusionOk="0" fill="none" h="4598" w="11372">
                  <a:moveTo>
                    <a:pt x="1" y="1"/>
                  </a:moveTo>
                  <a:lnTo>
                    <a:pt x="11372" y="459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61"/>
            <p:cNvSpPr/>
            <p:nvPr/>
          </p:nvSpPr>
          <p:spPr>
            <a:xfrm>
              <a:off x="1615025" y="2089950"/>
              <a:ext cx="422200" cy="156675"/>
            </a:xfrm>
            <a:custGeom>
              <a:rect b="b" l="l" r="r" t="t"/>
              <a:pathLst>
                <a:path extrusionOk="0" fill="none" h="6267" w="16888">
                  <a:moveTo>
                    <a:pt x="1" y="6267"/>
                  </a:moveTo>
                  <a:lnTo>
                    <a:pt x="1688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61"/>
            <p:cNvSpPr/>
            <p:nvPr/>
          </p:nvSpPr>
          <p:spPr>
            <a:xfrm>
              <a:off x="2037200" y="2089950"/>
              <a:ext cx="233500" cy="303650"/>
            </a:xfrm>
            <a:custGeom>
              <a:rect b="b" l="l" r="r" t="t"/>
              <a:pathLst>
                <a:path extrusionOk="0" fill="none" h="12146" w="9340">
                  <a:moveTo>
                    <a:pt x="1" y="0"/>
                  </a:moveTo>
                  <a:lnTo>
                    <a:pt x="9339" y="12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61"/>
            <p:cNvSpPr/>
            <p:nvPr/>
          </p:nvSpPr>
          <p:spPr>
            <a:xfrm>
              <a:off x="1596875" y="2246600"/>
              <a:ext cx="673825" cy="127050"/>
            </a:xfrm>
            <a:custGeom>
              <a:rect b="b" l="l" r="r" t="t"/>
              <a:pathLst>
                <a:path extrusionOk="0" fill="none" h="5082" w="26953">
                  <a:moveTo>
                    <a:pt x="26952" y="508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61"/>
            <p:cNvSpPr/>
            <p:nvPr/>
          </p:nvSpPr>
          <p:spPr>
            <a:xfrm>
              <a:off x="1596875" y="2246600"/>
              <a:ext cx="316975" cy="555875"/>
            </a:xfrm>
            <a:custGeom>
              <a:rect b="b" l="l" r="r" t="t"/>
              <a:pathLst>
                <a:path extrusionOk="0" fill="none" h="22235" w="12679">
                  <a:moveTo>
                    <a:pt x="1" y="1"/>
                  </a:moveTo>
                  <a:lnTo>
                    <a:pt x="12678" y="222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61"/>
            <p:cNvSpPr/>
            <p:nvPr/>
          </p:nvSpPr>
          <p:spPr>
            <a:xfrm>
              <a:off x="1596875" y="2246600"/>
              <a:ext cx="507800" cy="355075"/>
            </a:xfrm>
            <a:custGeom>
              <a:rect b="b" l="l" r="r" t="t"/>
              <a:pathLst>
                <a:path extrusionOk="0" fill="none" h="14203" w="20312">
                  <a:moveTo>
                    <a:pt x="1" y="1"/>
                  </a:moveTo>
                  <a:lnTo>
                    <a:pt x="20311" y="142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61"/>
            <p:cNvSpPr/>
            <p:nvPr/>
          </p:nvSpPr>
          <p:spPr>
            <a:xfrm>
              <a:off x="1530050" y="2569875"/>
              <a:ext cx="383800" cy="232600"/>
            </a:xfrm>
            <a:custGeom>
              <a:rect b="b" l="l" r="r" t="t"/>
              <a:pathLst>
                <a:path extrusionOk="0" fill="none" h="9304" w="15352">
                  <a:moveTo>
                    <a:pt x="0" y="1"/>
                  </a:moveTo>
                  <a:lnTo>
                    <a:pt x="15351" y="930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61"/>
            <p:cNvSpPr/>
            <p:nvPr/>
          </p:nvSpPr>
          <p:spPr>
            <a:xfrm>
              <a:off x="1530050" y="2569875"/>
              <a:ext cx="126425" cy="445800"/>
            </a:xfrm>
            <a:custGeom>
              <a:rect b="b" l="l" r="r" t="t"/>
              <a:pathLst>
                <a:path extrusionOk="0" fill="none" h="17832" w="5057">
                  <a:moveTo>
                    <a:pt x="5057" y="17832"/>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61"/>
            <p:cNvSpPr/>
            <p:nvPr/>
          </p:nvSpPr>
          <p:spPr>
            <a:xfrm>
              <a:off x="1497375" y="3024425"/>
              <a:ext cx="164850" cy="32675"/>
            </a:xfrm>
            <a:custGeom>
              <a:rect b="b" l="l" r="r" t="t"/>
              <a:pathLst>
                <a:path extrusionOk="0" fill="none" h="1307" w="6594">
                  <a:moveTo>
                    <a:pt x="1" y="1307"/>
                  </a:moveTo>
                  <a:lnTo>
                    <a:pt x="65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61"/>
            <p:cNvSpPr/>
            <p:nvPr/>
          </p:nvSpPr>
          <p:spPr>
            <a:xfrm>
              <a:off x="1662200" y="3024425"/>
              <a:ext cx="151250" cy="218975"/>
            </a:xfrm>
            <a:custGeom>
              <a:rect b="b" l="l" r="r" t="t"/>
              <a:pathLst>
                <a:path extrusionOk="0" fill="none" h="8759" w="6050">
                  <a:moveTo>
                    <a:pt x="1" y="0"/>
                  </a:moveTo>
                  <a:lnTo>
                    <a:pt x="6049" y="875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61"/>
            <p:cNvSpPr/>
            <p:nvPr/>
          </p:nvSpPr>
          <p:spPr>
            <a:xfrm>
              <a:off x="1813725" y="3036525"/>
              <a:ext cx="32675" cy="206275"/>
            </a:xfrm>
            <a:custGeom>
              <a:rect b="b" l="l" r="r" t="t"/>
              <a:pathLst>
                <a:path extrusionOk="0" fill="none" h="8251" w="1307">
                  <a:moveTo>
                    <a:pt x="0" y="8250"/>
                  </a:moveTo>
                  <a:lnTo>
                    <a:pt x="130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61"/>
            <p:cNvSpPr/>
            <p:nvPr/>
          </p:nvSpPr>
          <p:spPr>
            <a:xfrm>
              <a:off x="1813425" y="3243375"/>
              <a:ext cx="145175" cy="50525"/>
            </a:xfrm>
            <a:custGeom>
              <a:rect b="b" l="l" r="r" t="t"/>
              <a:pathLst>
                <a:path extrusionOk="0" fill="none" h="2021" w="5807">
                  <a:moveTo>
                    <a:pt x="0" y="0"/>
                  </a:moveTo>
                  <a:lnTo>
                    <a:pt x="5807" y="2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61"/>
            <p:cNvSpPr/>
            <p:nvPr/>
          </p:nvSpPr>
          <p:spPr>
            <a:xfrm>
              <a:off x="1949200" y="3290550"/>
              <a:ext cx="52350" cy="323300"/>
            </a:xfrm>
            <a:custGeom>
              <a:rect b="b" l="l" r="r" t="t"/>
              <a:pathLst>
                <a:path extrusionOk="0" fill="none" h="12932" w="2094">
                  <a:moveTo>
                    <a:pt x="1" y="1"/>
                  </a:moveTo>
                  <a:lnTo>
                    <a:pt x="2093" y="129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61"/>
            <p:cNvSpPr/>
            <p:nvPr/>
          </p:nvSpPr>
          <p:spPr>
            <a:xfrm>
              <a:off x="1113325" y="2415050"/>
              <a:ext cx="416750" cy="154850"/>
            </a:xfrm>
            <a:custGeom>
              <a:rect b="b" l="l" r="r" t="t"/>
              <a:pathLst>
                <a:path extrusionOk="0" fill="none" h="6194" w="16670">
                  <a:moveTo>
                    <a:pt x="0" y="0"/>
                  </a:moveTo>
                  <a:lnTo>
                    <a:pt x="16669" y="61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61"/>
            <p:cNvSpPr/>
            <p:nvPr/>
          </p:nvSpPr>
          <p:spPr>
            <a:xfrm>
              <a:off x="2032675" y="1784200"/>
              <a:ext cx="84100" cy="296100"/>
            </a:xfrm>
            <a:custGeom>
              <a:rect b="b" l="l" r="r" t="t"/>
              <a:pathLst>
                <a:path extrusionOk="0" fill="none" h="11844" w="3364">
                  <a:moveTo>
                    <a:pt x="0" y="11843"/>
                  </a:moveTo>
                  <a:lnTo>
                    <a:pt x="336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61"/>
            <p:cNvSpPr/>
            <p:nvPr/>
          </p:nvSpPr>
          <p:spPr>
            <a:xfrm>
              <a:off x="2116750" y="1784200"/>
              <a:ext cx="275225" cy="167575"/>
            </a:xfrm>
            <a:custGeom>
              <a:rect b="b" l="l" r="r" t="t"/>
              <a:pathLst>
                <a:path extrusionOk="0" fill="none" h="6703" w="11009">
                  <a:moveTo>
                    <a:pt x="0" y="1"/>
                  </a:moveTo>
                  <a:lnTo>
                    <a:pt x="11008" y="6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61"/>
            <p:cNvSpPr/>
            <p:nvPr/>
          </p:nvSpPr>
          <p:spPr>
            <a:xfrm>
              <a:off x="1166850" y="792275"/>
              <a:ext cx="1104150" cy="510800"/>
            </a:xfrm>
            <a:custGeom>
              <a:rect b="b" l="l" r="r" t="t"/>
              <a:pathLst>
                <a:path extrusionOk="0" fill="none" h="20432" w="44166">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61"/>
            <p:cNvSpPr/>
            <p:nvPr/>
          </p:nvSpPr>
          <p:spPr>
            <a:xfrm>
              <a:off x="1154750" y="1080175"/>
              <a:ext cx="231975" cy="222900"/>
            </a:xfrm>
            <a:custGeom>
              <a:rect b="b" l="l" r="r" t="t"/>
              <a:pathLst>
                <a:path extrusionOk="0" fill="none" h="8916" w="9279">
                  <a:moveTo>
                    <a:pt x="0" y="8916"/>
                  </a:moveTo>
                  <a:lnTo>
                    <a:pt x="9279" y="6883"/>
                  </a:lnTo>
                  <a:lnTo>
                    <a:pt x="704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61"/>
            <p:cNvSpPr/>
            <p:nvPr/>
          </p:nvSpPr>
          <p:spPr>
            <a:xfrm>
              <a:off x="1382775" y="1177850"/>
              <a:ext cx="252850" cy="62325"/>
            </a:xfrm>
            <a:custGeom>
              <a:rect b="b" l="l" r="r" t="t"/>
              <a:pathLst>
                <a:path extrusionOk="0" fill="none" h="2493" w="10114">
                  <a:moveTo>
                    <a:pt x="0" y="2493"/>
                  </a:moveTo>
                  <a:lnTo>
                    <a:pt x="1011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61"/>
            <p:cNvSpPr/>
            <p:nvPr/>
          </p:nvSpPr>
          <p:spPr>
            <a:xfrm>
              <a:off x="1647375" y="1043875"/>
              <a:ext cx="344800" cy="134000"/>
            </a:xfrm>
            <a:custGeom>
              <a:rect b="b" l="l" r="r" t="t"/>
              <a:pathLst>
                <a:path extrusionOk="0" fill="none" h="5360" w="13792">
                  <a:moveTo>
                    <a:pt x="1" y="5360"/>
                  </a:moveTo>
                  <a:lnTo>
                    <a:pt x="1379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61"/>
            <p:cNvSpPr/>
            <p:nvPr/>
          </p:nvSpPr>
          <p:spPr>
            <a:xfrm>
              <a:off x="1992150" y="792275"/>
              <a:ext cx="54750" cy="263725"/>
            </a:xfrm>
            <a:custGeom>
              <a:rect b="b" l="l" r="r" t="t"/>
              <a:pathLst>
                <a:path extrusionOk="0" fill="none" h="10549" w="2190">
                  <a:moveTo>
                    <a:pt x="0" y="10549"/>
                  </a:moveTo>
                  <a:lnTo>
                    <a:pt x="219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61"/>
            <p:cNvSpPr/>
            <p:nvPr/>
          </p:nvSpPr>
          <p:spPr>
            <a:xfrm>
              <a:off x="2046875" y="792275"/>
              <a:ext cx="82000" cy="202025"/>
            </a:xfrm>
            <a:custGeom>
              <a:rect b="b" l="l" r="r" t="t"/>
              <a:pathLst>
                <a:path extrusionOk="0" fill="none" h="8081" w="3280">
                  <a:moveTo>
                    <a:pt x="1" y="0"/>
                  </a:moveTo>
                  <a:lnTo>
                    <a:pt x="3279" y="808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61"/>
            <p:cNvSpPr/>
            <p:nvPr/>
          </p:nvSpPr>
          <p:spPr>
            <a:xfrm>
              <a:off x="1509175" y="1303050"/>
              <a:ext cx="189350" cy="181475"/>
            </a:xfrm>
            <a:custGeom>
              <a:rect b="b" l="l" r="r" t="t"/>
              <a:pathLst>
                <a:path extrusionOk="0" fill="none" h="7259" w="7574">
                  <a:moveTo>
                    <a:pt x="1" y="2323"/>
                  </a:moveTo>
                  <a:lnTo>
                    <a:pt x="2577" y="7259"/>
                  </a:lnTo>
                  <a:lnTo>
                    <a:pt x="7573" y="4114"/>
                  </a:lnTo>
                  <a:lnTo>
                    <a:pt x="5541" y="1"/>
                  </a:lnTo>
                  <a:lnTo>
                    <a:pt x="352" y="232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61"/>
            <p:cNvSpPr/>
            <p:nvPr/>
          </p:nvSpPr>
          <p:spPr>
            <a:xfrm>
              <a:off x="1850300" y="1393775"/>
              <a:ext cx="487825" cy="350525"/>
            </a:xfrm>
            <a:custGeom>
              <a:rect b="b" l="l" r="r" t="t"/>
              <a:pathLst>
                <a:path extrusionOk="0" fill="none" h="14021" w="19513">
                  <a:moveTo>
                    <a:pt x="19513" y="14021"/>
                  </a:moveTo>
                  <a:lnTo>
                    <a:pt x="14844" y="968"/>
                  </a:lnTo>
                  <a:lnTo>
                    <a:pt x="5674" y="1"/>
                  </a:lnTo>
                  <a:lnTo>
                    <a:pt x="1" y="968"/>
                  </a:lnTo>
                  <a:lnTo>
                    <a:pt x="8977" y="2674"/>
                  </a:lnTo>
                  <a:lnTo>
                    <a:pt x="14360" y="10102"/>
                  </a:lnTo>
                  <a:lnTo>
                    <a:pt x="19029" y="14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61"/>
            <p:cNvSpPr/>
            <p:nvPr/>
          </p:nvSpPr>
          <p:spPr>
            <a:xfrm>
              <a:off x="1787100" y="1207200"/>
              <a:ext cx="158800" cy="32975"/>
            </a:xfrm>
            <a:custGeom>
              <a:rect b="b" l="l" r="r" t="t"/>
              <a:pathLst>
                <a:path extrusionOk="0" fill="none" h="1319" w="6352">
                  <a:moveTo>
                    <a:pt x="1" y="1319"/>
                  </a:moveTo>
                  <a:lnTo>
                    <a:pt x="635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61"/>
            <p:cNvSpPr/>
            <p:nvPr/>
          </p:nvSpPr>
          <p:spPr>
            <a:xfrm>
              <a:off x="1585700" y="1315150"/>
              <a:ext cx="49925" cy="169675"/>
            </a:xfrm>
            <a:custGeom>
              <a:rect b="b" l="l" r="r" t="t"/>
              <a:pathLst>
                <a:path extrusionOk="0" fill="none" h="6787" w="1997">
                  <a:moveTo>
                    <a:pt x="0" y="6787"/>
                  </a:moveTo>
                  <a:lnTo>
                    <a:pt x="199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61"/>
            <p:cNvSpPr/>
            <p:nvPr/>
          </p:nvSpPr>
          <p:spPr>
            <a:xfrm>
              <a:off x="1517950" y="1361125"/>
              <a:ext cx="180575" cy="44775"/>
            </a:xfrm>
            <a:custGeom>
              <a:rect b="b" l="l" r="r" t="t"/>
              <a:pathLst>
                <a:path extrusionOk="0" fill="none" h="1791" w="7223">
                  <a:moveTo>
                    <a:pt x="7222" y="179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61"/>
            <p:cNvSpPr/>
            <p:nvPr/>
          </p:nvSpPr>
          <p:spPr>
            <a:xfrm>
              <a:off x="2004250" y="1395000"/>
              <a:ext cx="70475" cy="65350"/>
            </a:xfrm>
            <a:custGeom>
              <a:rect b="b" l="l" r="r" t="t"/>
              <a:pathLst>
                <a:path extrusionOk="0" fill="none" h="2614" w="2819">
                  <a:moveTo>
                    <a:pt x="2819" y="2613"/>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61"/>
            <p:cNvSpPr/>
            <p:nvPr/>
          </p:nvSpPr>
          <p:spPr>
            <a:xfrm>
              <a:off x="2074700" y="1417975"/>
              <a:ext cx="134600" cy="42375"/>
            </a:xfrm>
            <a:custGeom>
              <a:rect b="b" l="l" r="r" t="t"/>
              <a:pathLst>
                <a:path extrusionOk="0" fill="none" h="1695" w="5384">
                  <a:moveTo>
                    <a:pt x="1" y="1694"/>
                  </a:moveTo>
                  <a:lnTo>
                    <a:pt x="53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61"/>
            <p:cNvSpPr/>
            <p:nvPr/>
          </p:nvSpPr>
          <p:spPr>
            <a:xfrm>
              <a:off x="2209275" y="1417975"/>
              <a:ext cx="25" cy="228050"/>
            </a:xfrm>
            <a:custGeom>
              <a:rect b="b" l="l" r="r" t="t"/>
              <a:pathLst>
                <a:path extrusionOk="0" fill="none" h="9122" w="1">
                  <a:moveTo>
                    <a:pt x="1" y="0"/>
                  </a:moveTo>
                  <a:lnTo>
                    <a:pt x="1" y="91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61"/>
            <p:cNvSpPr/>
            <p:nvPr/>
          </p:nvSpPr>
          <p:spPr>
            <a:xfrm>
              <a:off x="2442750" y="780475"/>
              <a:ext cx="856175" cy="991650"/>
            </a:xfrm>
            <a:custGeom>
              <a:rect b="b" l="l" r="r" t="t"/>
              <a:pathLst>
                <a:path extrusionOk="0" fill="none" h="39666" w="34247">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61"/>
            <p:cNvSpPr/>
            <p:nvPr/>
          </p:nvSpPr>
          <p:spPr>
            <a:xfrm>
              <a:off x="2484475" y="846700"/>
              <a:ext cx="198725" cy="221400"/>
            </a:xfrm>
            <a:custGeom>
              <a:rect b="b" l="l" r="r" t="t"/>
              <a:pathLst>
                <a:path extrusionOk="0" fill="none" h="8856" w="7949">
                  <a:moveTo>
                    <a:pt x="1" y="1"/>
                  </a:moveTo>
                  <a:lnTo>
                    <a:pt x="7948" y="885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61"/>
            <p:cNvSpPr/>
            <p:nvPr/>
          </p:nvSpPr>
          <p:spPr>
            <a:xfrm>
              <a:off x="2683175" y="1068075"/>
              <a:ext cx="82875" cy="313625"/>
            </a:xfrm>
            <a:custGeom>
              <a:rect b="b" l="l" r="r" t="t"/>
              <a:pathLst>
                <a:path extrusionOk="0" fill="none" h="12545" w="3315">
                  <a:moveTo>
                    <a:pt x="0" y="1"/>
                  </a:moveTo>
                  <a:lnTo>
                    <a:pt x="3315" y="1254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61"/>
            <p:cNvSpPr/>
            <p:nvPr/>
          </p:nvSpPr>
          <p:spPr>
            <a:xfrm>
              <a:off x="2778125" y="780475"/>
              <a:ext cx="190850" cy="351425"/>
            </a:xfrm>
            <a:custGeom>
              <a:rect b="b" l="l" r="r" t="t"/>
              <a:pathLst>
                <a:path extrusionOk="0" fill="none" h="14057" w="7634">
                  <a:moveTo>
                    <a:pt x="7634" y="14057"/>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61"/>
            <p:cNvSpPr/>
            <p:nvPr/>
          </p:nvSpPr>
          <p:spPr>
            <a:xfrm>
              <a:off x="2695275" y="1068075"/>
              <a:ext cx="261600" cy="63825"/>
            </a:xfrm>
            <a:custGeom>
              <a:rect b="b" l="l" r="r" t="t"/>
              <a:pathLst>
                <a:path extrusionOk="0" fill="none" h="2553" w="10464">
                  <a:moveTo>
                    <a:pt x="0" y="1"/>
                  </a:moveTo>
                  <a:lnTo>
                    <a:pt x="10464" y="2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61"/>
            <p:cNvSpPr/>
            <p:nvPr/>
          </p:nvSpPr>
          <p:spPr>
            <a:xfrm>
              <a:off x="2683175" y="780475"/>
              <a:ext cx="94975" cy="287625"/>
            </a:xfrm>
            <a:custGeom>
              <a:rect b="b" l="l" r="r" t="t"/>
              <a:pathLst>
                <a:path extrusionOk="0" fill="none" h="11505" w="3799">
                  <a:moveTo>
                    <a:pt x="0" y="11505"/>
                  </a:moveTo>
                  <a:lnTo>
                    <a:pt x="379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61"/>
            <p:cNvSpPr/>
            <p:nvPr/>
          </p:nvSpPr>
          <p:spPr>
            <a:xfrm>
              <a:off x="2443050" y="1068075"/>
              <a:ext cx="240150" cy="130675"/>
            </a:xfrm>
            <a:custGeom>
              <a:rect b="b" l="l" r="r" t="t"/>
              <a:pathLst>
                <a:path extrusionOk="0" fill="none" h="5227" w="9606">
                  <a:moveTo>
                    <a:pt x="1" y="5226"/>
                  </a:moveTo>
                  <a:lnTo>
                    <a:pt x="960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61"/>
            <p:cNvSpPr/>
            <p:nvPr/>
          </p:nvSpPr>
          <p:spPr>
            <a:xfrm>
              <a:off x="2621775" y="1381675"/>
              <a:ext cx="144275" cy="85925"/>
            </a:xfrm>
            <a:custGeom>
              <a:rect b="b" l="l" r="r" t="t"/>
              <a:pathLst>
                <a:path extrusionOk="0" fill="none" h="3437" w="5771">
                  <a:moveTo>
                    <a:pt x="1" y="3436"/>
                  </a:moveTo>
                  <a:lnTo>
                    <a:pt x="57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61"/>
            <p:cNvSpPr/>
            <p:nvPr/>
          </p:nvSpPr>
          <p:spPr>
            <a:xfrm>
              <a:off x="2766025" y="1381675"/>
              <a:ext cx="123425" cy="241675"/>
            </a:xfrm>
            <a:custGeom>
              <a:rect b="b" l="l" r="r" t="t"/>
              <a:pathLst>
                <a:path extrusionOk="0" fill="none" h="9667" w="4937">
                  <a:moveTo>
                    <a:pt x="1" y="1"/>
                  </a:moveTo>
                  <a:lnTo>
                    <a:pt x="4936" y="9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61"/>
            <p:cNvSpPr/>
            <p:nvPr/>
          </p:nvSpPr>
          <p:spPr>
            <a:xfrm>
              <a:off x="2654450" y="1381675"/>
              <a:ext cx="111600" cy="387725"/>
            </a:xfrm>
            <a:custGeom>
              <a:rect b="b" l="l" r="r" t="t"/>
              <a:pathLst>
                <a:path extrusionOk="0" fill="none" h="15509" w="4464">
                  <a:moveTo>
                    <a:pt x="0" y="15509"/>
                  </a:moveTo>
                  <a:lnTo>
                    <a:pt x="446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61"/>
            <p:cNvSpPr/>
            <p:nvPr/>
          </p:nvSpPr>
          <p:spPr>
            <a:xfrm>
              <a:off x="2443050" y="1198725"/>
              <a:ext cx="323000" cy="182975"/>
            </a:xfrm>
            <a:custGeom>
              <a:rect b="b" l="l" r="r" t="t"/>
              <a:pathLst>
                <a:path extrusionOk="0" fill="none" h="7319" w="12920">
                  <a:moveTo>
                    <a:pt x="1" y="0"/>
                  </a:moveTo>
                  <a:lnTo>
                    <a:pt x="12920" y="73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61"/>
            <p:cNvSpPr/>
            <p:nvPr/>
          </p:nvSpPr>
          <p:spPr>
            <a:xfrm>
              <a:off x="2766025" y="1123125"/>
              <a:ext cx="211125" cy="253450"/>
            </a:xfrm>
            <a:custGeom>
              <a:rect b="b" l="l" r="r" t="t"/>
              <a:pathLst>
                <a:path extrusionOk="0" fill="none" h="10138" w="8445">
                  <a:moveTo>
                    <a:pt x="8444" y="0"/>
                  </a:moveTo>
                  <a:lnTo>
                    <a:pt x="1" y="1013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61"/>
            <p:cNvSpPr/>
            <p:nvPr/>
          </p:nvSpPr>
          <p:spPr>
            <a:xfrm>
              <a:off x="2968950" y="1133400"/>
              <a:ext cx="133100" cy="392250"/>
            </a:xfrm>
            <a:custGeom>
              <a:rect b="b" l="l" r="r" t="t"/>
              <a:pathLst>
                <a:path extrusionOk="0" fill="none" h="15690" w="5324">
                  <a:moveTo>
                    <a:pt x="1" y="0"/>
                  </a:moveTo>
                  <a:lnTo>
                    <a:pt x="5323" y="15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61"/>
            <p:cNvSpPr/>
            <p:nvPr/>
          </p:nvSpPr>
          <p:spPr>
            <a:xfrm>
              <a:off x="2766025" y="1381675"/>
              <a:ext cx="336025" cy="143975"/>
            </a:xfrm>
            <a:custGeom>
              <a:rect b="b" l="l" r="r" t="t"/>
              <a:pathLst>
                <a:path extrusionOk="0" fill="none" h="5759" w="13441">
                  <a:moveTo>
                    <a:pt x="1" y="1"/>
                  </a:moveTo>
                  <a:lnTo>
                    <a:pt x="13440" y="575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61"/>
            <p:cNvSpPr/>
            <p:nvPr/>
          </p:nvSpPr>
          <p:spPr>
            <a:xfrm>
              <a:off x="3102025" y="1240150"/>
              <a:ext cx="147600" cy="285500"/>
            </a:xfrm>
            <a:custGeom>
              <a:rect b="b" l="l" r="r" t="t"/>
              <a:pathLst>
                <a:path extrusionOk="0" fill="none" h="11420" w="5904">
                  <a:moveTo>
                    <a:pt x="0" y="11420"/>
                  </a:moveTo>
                  <a:lnTo>
                    <a:pt x="590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61"/>
            <p:cNvSpPr/>
            <p:nvPr/>
          </p:nvSpPr>
          <p:spPr>
            <a:xfrm>
              <a:off x="2969875" y="861825"/>
              <a:ext cx="185700" cy="270075"/>
            </a:xfrm>
            <a:custGeom>
              <a:rect b="b" l="l" r="r" t="t"/>
              <a:pathLst>
                <a:path extrusionOk="0" fill="none" h="10803" w="7428">
                  <a:moveTo>
                    <a:pt x="0" y="10803"/>
                  </a:moveTo>
                  <a:lnTo>
                    <a:pt x="7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61"/>
            <p:cNvSpPr/>
            <p:nvPr/>
          </p:nvSpPr>
          <p:spPr>
            <a:xfrm>
              <a:off x="2969875" y="1131875"/>
              <a:ext cx="275225" cy="116775"/>
            </a:xfrm>
            <a:custGeom>
              <a:rect b="b" l="l" r="r" t="t"/>
              <a:pathLst>
                <a:path extrusionOk="0" fill="none" h="4671" w="11009">
                  <a:moveTo>
                    <a:pt x="0" y="1"/>
                  </a:moveTo>
                  <a:lnTo>
                    <a:pt x="11008" y="4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61"/>
            <p:cNvSpPr/>
            <p:nvPr/>
          </p:nvSpPr>
          <p:spPr>
            <a:xfrm>
              <a:off x="3349700" y="2603750"/>
              <a:ext cx="1343375" cy="1817575"/>
            </a:xfrm>
            <a:custGeom>
              <a:rect b="b" l="l" r="r" t="t"/>
              <a:pathLst>
                <a:path extrusionOk="0" fill="none" h="72703" w="53735">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61"/>
            <p:cNvSpPr/>
            <p:nvPr/>
          </p:nvSpPr>
          <p:spPr>
            <a:xfrm>
              <a:off x="3385100" y="2877450"/>
              <a:ext cx="295475" cy="291550"/>
            </a:xfrm>
            <a:custGeom>
              <a:rect b="b" l="l" r="r" t="t"/>
              <a:pathLst>
                <a:path extrusionOk="0" fill="none" h="11662" w="11819">
                  <a:moveTo>
                    <a:pt x="0" y="0"/>
                  </a:moveTo>
                  <a:lnTo>
                    <a:pt x="11819" y="116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61"/>
            <p:cNvSpPr/>
            <p:nvPr/>
          </p:nvSpPr>
          <p:spPr>
            <a:xfrm>
              <a:off x="3680550" y="2603750"/>
              <a:ext cx="106775" cy="565250"/>
            </a:xfrm>
            <a:custGeom>
              <a:rect b="b" l="l" r="r" t="t"/>
              <a:pathLst>
                <a:path extrusionOk="0" fill="none" h="22610" w="4271">
                  <a:moveTo>
                    <a:pt x="1" y="22610"/>
                  </a:moveTo>
                  <a:lnTo>
                    <a:pt x="42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61"/>
            <p:cNvSpPr/>
            <p:nvPr/>
          </p:nvSpPr>
          <p:spPr>
            <a:xfrm>
              <a:off x="3787300" y="2603750"/>
              <a:ext cx="225625" cy="660225"/>
            </a:xfrm>
            <a:custGeom>
              <a:rect b="b" l="l" r="r" t="t"/>
              <a:pathLst>
                <a:path extrusionOk="0" fill="none" h="26409" w="9025">
                  <a:moveTo>
                    <a:pt x="1" y="1"/>
                  </a:moveTo>
                  <a:lnTo>
                    <a:pt x="9025" y="2640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61"/>
            <p:cNvSpPr/>
            <p:nvPr/>
          </p:nvSpPr>
          <p:spPr>
            <a:xfrm>
              <a:off x="4093350" y="2738325"/>
              <a:ext cx="140350" cy="442775"/>
            </a:xfrm>
            <a:custGeom>
              <a:rect b="b" l="l" r="r" t="t"/>
              <a:pathLst>
                <a:path extrusionOk="0" fill="none" h="17711" w="5614">
                  <a:moveTo>
                    <a:pt x="5614" y="1771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61"/>
            <p:cNvSpPr/>
            <p:nvPr/>
          </p:nvSpPr>
          <p:spPr>
            <a:xfrm>
              <a:off x="4012900" y="2738325"/>
              <a:ext cx="80475" cy="525650"/>
            </a:xfrm>
            <a:custGeom>
              <a:rect b="b" l="l" r="r" t="t"/>
              <a:pathLst>
                <a:path extrusionOk="0" fill="none" h="21026" w="3219">
                  <a:moveTo>
                    <a:pt x="3219" y="1"/>
                  </a:moveTo>
                  <a:lnTo>
                    <a:pt x="1" y="210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61"/>
            <p:cNvSpPr/>
            <p:nvPr/>
          </p:nvSpPr>
          <p:spPr>
            <a:xfrm>
              <a:off x="4015025" y="3249125"/>
              <a:ext cx="183000" cy="352025"/>
            </a:xfrm>
            <a:custGeom>
              <a:rect b="b" l="l" r="r" t="t"/>
              <a:pathLst>
                <a:path extrusionOk="0" fill="none" h="14081" w="7320">
                  <a:moveTo>
                    <a:pt x="7319" y="1408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61"/>
            <p:cNvSpPr/>
            <p:nvPr/>
          </p:nvSpPr>
          <p:spPr>
            <a:xfrm>
              <a:off x="4198000" y="3181075"/>
              <a:ext cx="35700" cy="420075"/>
            </a:xfrm>
            <a:custGeom>
              <a:rect b="b" l="l" r="r" t="t"/>
              <a:pathLst>
                <a:path extrusionOk="0" fill="none" h="16803" w="1428">
                  <a:moveTo>
                    <a:pt x="0" y="16803"/>
                  </a:moveTo>
                  <a:lnTo>
                    <a:pt x="1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61"/>
            <p:cNvSpPr/>
            <p:nvPr/>
          </p:nvSpPr>
          <p:spPr>
            <a:xfrm>
              <a:off x="4013225" y="3179575"/>
              <a:ext cx="220175" cy="70775"/>
            </a:xfrm>
            <a:custGeom>
              <a:rect b="b" l="l" r="r" t="t"/>
              <a:pathLst>
                <a:path extrusionOk="0" fill="none" h="2831" w="8807">
                  <a:moveTo>
                    <a:pt x="8806" y="0"/>
                  </a:moveTo>
                  <a:lnTo>
                    <a:pt x="0" y="283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61"/>
            <p:cNvSpPr/>
            <p:nvPr/>
          </p:nvSpPr>
          <p:spPr>
            <a:xfrm>
              <a:off x="3680550" y="3168975"/>
              <a:ext cx="338125" cy="80175"/>
            </a:xfrm>
            <a:custGeom>
              <a:rect b="b" l="l" r="r" t="t"/>
              <a:pathLst>
                <a:path extrusionOk="0" fill="none" h="3207" w="13525">
                  <a:moveTo>
                    <a:pt x="1" y="1"/>
                  </a:moveTo>
                  <a:lnTo>
                    <a:pt x="13525" y="320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61"/>
            <p:cNvSpPr/>
            <p:nvPr/>
          </p:nvSpPr>
          <p:spPr>
            <a:xfrm>
              <a:off x="3641550" y="3168975"/>
              <a:ext cx="39025" cy="251950"/>
            </a:xfrm>
            <a:custGeom>
              <a:rect b="b" l="l" r="r" t="t"/>
              <a:pathLst>
                <a:path extrusionOk="0" fill="none" h="10078" w="1561">
                  <a:moveTo>
                    <a:pt x="1561" y="1"/>
                  </a:moveTo>
                  <a:lnTo>
                    <a:pt x="0"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61"/>
            <p:cNvSpPr/>
            <p:nvPr/>
          </p:nvSpPr>
          <p:spPr>
            <a:xfrm>
              <a:off x="3364525" y="3168975"/>
              <a:ext cx="316050" cy="109800"/>
            </a:xfrm>
            <a:custGeom>
              <a:rect b="b" l="l" r="r" t="t"/>
              <a:pathLst>
                <a:path extrusionOk="0" fill="none" h="4392" w="12642">
                  <a:moveTo>
                    <a:pt x="0" y="4392"/>
                  </a:moveTo>
                  <a:lnTo>
                    <a:pt x="1264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61"/>
            <p:cNvSpPr/>
            <p:nvPr/>
          </p:nvSpPr>
          <p:spPr>
            <a:xfrm>
              <a:off x="3680550" y="3168975"/>
              <a:ext cx="160000" cy="375025"/>
            </a:xfrm>
            <a:custGeom>
              <a:rect b="b" l="l" r="r" t="t"/>
              <a:pathLst>
                <a:path extrusionOk="0" fill="none" h="15001" w="6400">
                  <a:moveTo>
                    <a:pt x="1" y="1"/>
                  </a:moveTo>
                  <a:lnTo>
                    <a:pt x="6400" y="1500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61"/>
            <p:cNvSpPr/>
            <p:nvPr/>
          </p:nvSpPr>
          <p:spPr>
            <a:xfrm>
              <a:off x="3840525" y="3249125"/>
              <a:ext cx="178150" cy="294875"/>
            </a:xfrm>
            <a:custGeom>
              <a:rect b="b" l="l" r="r" t="t"/>
              <a:pathLst>
                <a:path extrusionOk="0" fill="none" h="11795" w="7126">
                  <a:moveTo>
                    <a:pt x="1" y="11795"/>
                  </a:moveTo>
                  <a:lnTo>
                    <a:pt x="712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61"/>
            <p:cNvSpPr/>
            <p:nvPr/>
          </p:nvSpPr>
          <p:spPr>
            <a:xfrm>
              <a:off x="3929450" y="3247600"/>
              <a:ext cx="83475" cy="524425"/>
            </a:xfrm>
            <a:custGeom>
              <a:rect b="b" l="l" r="r" t="t"/>
              <a:pathLst>
                <a:path extrusionOk="0" fill="none" h="20977" w="3339">
                  <a:moveTo>
                    <a:pt x="0" y="20977"/>
                  </a:moveTo>
                  <a:lnTo>
                    <a:pt x="33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61"/>
            <p:cNvSpPr/>
            <p:nvPr/>
          </p:nvSpPr>
          <p:spPr>
            <a:xfrm>
              <a:off x="3902525" y="3601125"/>
              <a:ext cx="295500" cy="170900"/>
            </a:xfrm>
            <a:custGeom>
              <a:rect b="b" l="l" r="r" t="t"/>
              <a:pathLst>
                <a:path extrusionOk="0" fill="none" h="6836" w="11820">
                  <a:moveTo>
                    <a:pt x="1" y="6836"/>
                  </a:moveTo>
                  <a:lnTo>
                    <a:pt x="118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61"/>
            <p:cNvSpPr/>
            <p:nvPr/>
          </p:nvSpPr>
          <p:spPr>
            <a:xfrm>
              <a:off x="4201025" y="3131475"/>
              <a:ext cx="235300" cy="464850"/>
            </a:xfrm>
            <a:custGeom>
              <a:rect b="b" l="l" r="r" t="t"/>
              <a:pathLst>
                <a:path extrusionOk="0" fill="none" h="18594" w="9412">
                  <a:moveTo>
                    <a:pt x="0" y="18593"/>
                  </a:moveTo>
                  <a:lnTo>
                    <a:pt x="941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61"/>
            <p:cNvSpPr/>
            <p:nvPr/>
          </p:nvSpPr>
          <p:spPr>
            <a:xfrm>
              <a:off x="4233675" y="3136025"/>
              <a:ext cx="222300" cy="45075"/>
            </a:xfrm>
            <a:custGeom>
              <a:rect b="b" l="l" r="r" t="t"/>
              <a:pathLst>
                <a:path extrusionOk="0" fill="none" h="1803" w="8892">
                  <a:moveTo>
                    <a:pt x="1" y="1803"/>
                  </a:moveTo>
                  <a:lnTo>
                    <a:pt x="889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61"/>
            <p:cNvSpPr/>
            <p:nvPr/>
          </p:nvSpPr>
          <p:spPr>
            <a:xfrm>
              <a:off x="4455950" y="3147500"/>
              <a:ext cx="71100" cy="411625"/>
            </a:xfrm>
            <a:custGeom>
              <a:rect b="b" l="l" r="r" t="t"/>
              <a:pathLst>
                <a:path extrusionOk="0" fill="none" h="16465" w="2844">
                  <a:moveTo>
                    <a:pt x="1" y="1"/>
                  </a:moveTo>
                  <a:lnTo>
                    <a:pt x="2843" y="1646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61"/>
            <p:cNvSpPr/>
            <p:nvPr/>
          </p:nvSpPr>
          <p:spPr>
            <a:xfrm>
              <a:off x="4198000" y="3559100"/>
              <a:ext cx="329050" cy="41750"/>
            </a:xfrm>
            <a:custGeom>
              <a:rect b="b" l="l" r="r" t="t"/>
              <a:pathLst>
                <a:path extrusionOk="0" fill="none" h="1670" w="13162">
                  <a:moveTo>
                    <a:pt x="13161" y="0"/>
                  </a:moveTo>
                  <a:lnTo>
                    <a:pt x="0" y="1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61"/>
            <p:cNvSpPr/>
            <p:nvPr/>
          </p:nvSpPr>
          <p:spPr>
            <a:xfrm>
              <a:off x="4198000" y="3589050"/>
              <a:ext cx="205975" cy="407075"/>
            </a:xfrm>
            <a:custGeom>
              <a:rect b="b" l="l" r="r" t="t"/>
              <a:pathLst>
                <a:path extrusionOk="0" fill="none" h="16283" w="8239">
                  <a:moveTo>
                    <a:pt x="0" y="0"/>
                  </a:moveTo>
                  <a:lnTo>
                    <a:pt x="8238" y="1628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61"/>
            <p:cNvSpPr/>
            <p:nvPr/>
          </p:nvSpPr>
          <p:spPr>
            <a:xfrm>
              <a:off x="4185900" y="3589050"/>
              <a:ext cx="12125" cy="523800"/>
            </a:xfrm>
            <a:custGeom>
              <a:rect b="b" l="l" r="r" t="t"/>
              <a:pathLst>
                <a:path extrusionOk="0" fill="none" h="20952" w="485">
                  <a:moveTo>
                    <a:pt x="0" y="20952"/>
                  </a:moveTo>
                  <a:lnTo>
                    <a:pt x="4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61"/>
            <p:cNvSpPr/>
            <p:nvPr/>
          </p:nvSpPr>
          <p:spPr>
            <a:xfrm>
              <a:off x="4185900" y="4100725"/>
              <a:ext cx="119475" cy="168475"/>
            </a:xfrm>
            <a:custGeom>
              <a:rect b="b" l="l" r="r" t="t"/>
              <a:pathLst>
                <a:path extrusionOk="0" fill="none" h="6739" w="4779">
                  <a:moveTo>
                    <a:pt x="4779" y="673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61"/>
            <p:cNvSpPr/>
            <p:nvPr/>
          </p:nvSpPr>
          <p:spPr>
            <a:xfrm>
              <a:off x="3958775" y="4085900"/>
              <a:ext cx="227150" cy="14850"/>
            </a:xfrm>
            <a:custGeom>
              <a:rect b="b" l="l" r="r" t="t"/>
              <a:pathLst>
                <a:path extrusionOk="0" fill="none" h="594" w="9086">
                  <a:moveTo>
                    <a:pt x="9085" y="594"/>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61"/>
            <p:cNvSpPr/>
            <p:nvPr/>
          </p:nvSpPr>
          <p:spPr>
            <a:xfrm>
              <a:off x="4185900" y="3996100"/>
              <a:ext cx="218075" cy="104650"/>
            </a:xfrm>
            <a:custGeom>
              <a:rect b="b" l="l" r="r" t="t"/>
              <a:pathLst>
                <a:path extrusionOk="0" fill="none" h="4186" w="8723">
                  <a:moveTo>
                    <a:pt x="0" y="4186"/>
                  </a:moveTo>
                  <a:lnTo>
                    <a:pt x="872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61"/>
            <p:cNvSpPr/>
            <p:nvPr/>
          </p:nvSpPr>
          <p:spPr>
            <a:xfrm>
              <a:off x="4334375" y="2852350"/>
              <a:ext cx="111025" cy="283700"/>
            </a:xfrm>
            <a:custGeom>
              <a:rect b="b" l="l" r="r" t="t"/>
              <a:pathLst>
                <a:path extrusionOk="0" fill="none" h="11348" w="4441">
                  <a:moveTo>
                    <a:pt x="4440" y="11347"/>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61"/>
            <p:cNvSpPr/>
            <p:nvPr/>
          </p:nvSpPr>
          <p:spPr>
            <a:xfrm>
              <a:off x="3385100" y="2652150"/>
              <a:ext cx="158175" cy="225325"/>
            </a:xfrm>
            <a:custGeom>
              <a:rect b="b" l="l" r="r" t="t"/>
              <a:pathLst>
                <a:path extrusionOk="0" fill="none" h="9013" w="6327">
                  <a:moveTo>
                    <a:pt x="0" y="9012"/>
                  </a:moveTo>
                  <a:lnTo>
                    <a:pt x="63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61"/>
            <p:cNvSpPr/>
            <p:nvPr/>
          </p:nvSpPr>
          <p:spPr>
            <a:xfrm>
              <a:off x="3544150" y="2591975"/>
              <a:ext cx="256175" cy="64425"/>
            </a:xfrm>
            <a:custGeom>
              <a:rect b="b" l="l" r="r" t="t"/>
              <a:pathLst>
                <a:path extrusionOk="0" fill="none" h="2577" w="10247">
                  <a:moveTo>
                    <a:pt x="1" y="2577"/>
                  </a:moveTo>
                  <a:lnTo>
                    <a:pt x="102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61"/>
            <p:cNvSpPr/>
            <p:nvPr/>
          </p:nvSpPr>
          <p:spPr>
            <a:xfrm>
              <a:off x="3473100" y="1177850"/>
              <a:ext cx="3833475" cy="2175325"/>
            </a:xfrm>
            <a:custGeom>
              <a:rect b="b" l="l" r="r" t="t"/>
              <a:pathLst>
                <a:path extrusionOk="0" fill="none" h="87013" w="153339">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61"/>
            <p:cNvSpPr/>
            <p:nvPr/>
          </p:nvSpPr>
          <p:spPr>
            <a:xfrm>
              <a:off x="3473100" y="2483100"/>
              <a:ext cx="168475" cy="66850"/>
            </a:xfrm>
            <a:custGeom>
              <a:rect b="b" l="l" r="r" t="t"/>
              <a:pathLst>
                <a:path extrusionOk="0" fill="none" h="2674" w="6739">
                  <a:moveTo>
                    <a:pt x="0" y="0"/>
                  </a:moveTo>
                  <a:lnTo>
                    <a:pt x="6738" y="267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61"/>
            <p:cNvSpPr/>
            <p:nvPr/>
          </p:nvSpPr>
          <p:spPr>
            <a:xfrm>
              <a:off x="3493950" y="2402950"/>
              <a:ext cx="138850" cy="200825"/>
            </a:xfrm>
            <a:custGeom>
              <a:rect b="b" l="l" r="r" t="t"/>
              <a:pathLst>
                <a:path extrusionOk="0" fill="none" h="8033" w="5554">
                  <a:moveTo>
                    <a:pt x="1" y="8033"/>
                  </a:moveTo>
                  <a:lnTo>
                    <a:pt x="555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61"/>
            <p:cNvSpPr/>
            <p:nvPr/>
          </p:nvSpPr>
          <p:spPr>
            <a:xfrm>
              <a:off x="3632775" y="2176750"/>
              <a:ext cx="356575" cy="226225"/>
            </a:xfrm>
            <a:custGeom>
              <a:rect b="b" l="l" r="r" t="t"/>
              <a:pathLst>
                <a:path extrusionOk="0" fill="none" h="9049" w="14263">
                  <a:moveTo>
                    <a:pt x="0" y="9049"/>
                  </a:moveTo>
                  <a:lnTo>
                    <a:pt x="1426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61"/>
            <p:cNvSpPr/>
            <p:nvPr/>
          </p:nvSpPr>
          <p:spPr>
            <a:xfrm>
              <a:off x="3754650" y="2173125"/>
              <a:ext cx="246200" cy="254050"/>
            </a:xfrm>
            <a:custGeom>
              <a:rect b="b" l="l" r="r" t="t"/>
              <a:pathLst>
                <a:path extrusionOk="0" fill="none" h="10162" w="9848">
                  <a:moveTo>
                    <a:pt x="0" y="10161"/>
                  </a:moveTo>
                  <a:lnTo>
                    <a:pt x="98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61"/>
            <p:cNvSpPr/>
            <p:nvPr/>
          </p:nvSpPr>
          <p:spPr>
            <a:xfrm>
              <a:off x="3936100" y="2173125"/>
              <a:ext cx="64750" cy="167850"/>
            </a:xfrm>
            <a:custGeom>
              <a:rect b="b" l="l" r="r" t="t"/>
              <a:pathLst>
                <a:path extrusionOk="0" fill="none" h="6714" w="2590">
                  <a:moveTo>
                    <a:pt x="0" y="6714"/>
                  </a:moveTo>
                  <a:lnTo>
                    <a:pt x="25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61"/>
            <p:cNvSpPr/>
            <p:nvPr/>
          </p:nvSpPr>
          <p:spPr>
            <a:xfrm>
              <a:off x="3998100" y="2185200"/>
              <a:ext cx="145775" cy="309700"/>
            </a:xfrm>
            <a:custGeom>
              <a:rect b="b" l="l" r="r" t="t"/>
              <a:pathLst>
                <a:path extrusionOk="0" fill="none" h="12388" w="5831">
                  <a:moveTo>
                    <a:pt x="5831" y="1238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61"/>
            <p:cNvSpPr/>
            <p:nvPr/>
          </p:nvSpPr>
          <p:spPr>
            <a:xfrm>
              <a:off x="3855350" y="2066350"/>
              <a:ext cx="142775" cy="118875"/>
            </a:xfrm>
            <a:custGeom>
              <a:rect b="b" l="l" r="r" t="t"/>
              <a:pathLst>
                <a:path extrusionOk="0" fill="none" h="4755" w="5711">
                  <a:moveTo>
                    <a:pt x="1" y="1"/>
                  </a:moveTo>
                  <a:lnTo>
                    <a:pt x="5710" y="475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61"/>
            <p:cNvSpPr/>
            <p:nvPr/>
          </p:nvSpPr>
          <p:spPr>
            <a:xfrm>
              <a:off x="3749500" y="2125625"/>
              <a:ext cx="248625" cy="59600"/>
            </a:xfrm>
            <a:custGeom>
              <a:rect b="b" l="l" r="r" t="t"/>
              <a:pathLst>
                <a:path extrusionOk="0" fill="none" h="2384" w="9945">
                  <a:moveTo>
                    <a:pt x="1" y="1"/>
                  </a:moveTo>
                  <a:lnTo>
                    <a:pt x="9944" y="238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61"/>
            <p:cNvSpPr/>
            <p:nvPr/>
          </p:nvSpPr>
          <p:spPr>
            <a:xfrm>
              <a:off x="3632775" y="2185200"/>
              <a:ext cx="368075" cy="61425"/>
            </a:xfrm>
            <a:custGeom>
              <a:rect b="b" l="l" r="r" t="t"/>
              <a:pathLst>
                <a:path extrusionOk="0" fill="none" h="2457" w="14723">
                  <a:moveTo>
                    <a:pt x="0" y="2457"/>
                  </a:moveTo>
                  <a:lnTo>
                    <a:pt x="1472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61"/>
            <p:cNvSpPr/>
            <p:nvPr/>
          </p:nvSpPr>
          <p:spPr>
            <a:xfrm>
              <a:off x="4093350" y="2001950"/>
              <a:ext cx="128250" cy="162725"/>
            </a:xfrm>
            <a:custGeom>
              <a:rect b="b" l="l" r="r" t="t"/>
              <a:pathLst>
                <a:path extrusionOk="0" fill="none" h="6509" w="5130">
                  <a:moveTo>
                    <a:pt x="5130" y="6508"/>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61"/>
            <p:cNvSpPr/>
            <p:nvPr/>
          </p:nvSpPr>
          <p:spPr>
            <a:xfrm>
              <a:off x="4012900" y="2001950"/>
              <a:ext cx="80475" cy="174825"/>
            </a:xfrm>
            <a:custGeom>
              <a:rect b="b" l="l" r="r" t="t"/>
              <a:pathLst>
                <a:path extrusionOk="0" fill="none" h="6993" w="3219">
                  <a:moveTo>
                    <a:pt x="1" y="6992"/>
                  </a:moveTo>
                  <a:lnTo>
                    <a:pt x="321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61"/>
            <p:cNvSpPr/>
            <p:nvPr/>
          </p:nvSpPr>
          <p:spPr>
            <a:xfrm>
              <a:off x="3992350" y="2164650"/>
              <a:ext cx="229850" cy="22100"/>
            </a:xfrm>
            <a:custGeom>
              <a:rect b="b" l="l" r="r" t="t"/>
              <a:pathLst>
                <a:path extrusionOk="0" fill="none" h="884" w="9194">
                  <a:moveTo>
                    <a:pt x="0" y="883"/>
                  </a:moveTo>
                  <a:lnTo>
                    <a:pt x="91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61"/>
            <p:cNvSpPr/>
            <p:nvPr/>
          </p:nvSpPr>
          <p:spPr>
            <a:xfrm>
              <a:off x="4222175" y="2164650"/>
              <a:ext cx="83200" cy="188125"/>
            </a:xfrm>
            <a:custGeom>
              <a:rect b="b" l="l" r="r" t="t"/>
              <a:pathLst>
                <a:path extrusionOk="0" fill="none" h="7525" w="3328">
                  <a:moveTo>
                    <a:pt x="1" y="0"/>
                  </a:moveTo>
                  <a:lnTo>
                    <a:pt x="3328" y="75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61"/>
            <p:cNvSpPr/>
            <p:nvPr/>
          </p:nvSpPr>
          <p:spPr>
            <a:xfrm>
              <a:off x="4305350" y="2014050"/>
              <a:ext cx="236525" cy="338725"/>
            </a:xfrm>
            <a:custGeom>
              <a:rect b="b" l="l" r="r" t="t"/>
              <a:pathLst>
                <a:path extrusionOk="0" fill="none" h="13549" w="9461">
                  <a:moveTo>
                    <a:pt x="1" y="13549"/>
                  </a:moveTo>
                  <a:lnTo>
                    <a:pt x="946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61"/>
            <p:cNvSpPr/>
            <p:nvPr/>
          </p:nvSpPr>
          <p:spPr>
            <a:xfrm>
              <a:off x="4138725" y="2164650"/>
              <a:ext cx="83475" cy="319075"/>
            </a:xfrm>
            <a:custGeom>
              <a:rect b="b" l="l" r="r" t="t"/>
              <a:pathLst>
                <a:path extrusionOk="0" fill="none" h="12763" w="3339">
                  <a:moveTo>
                    <a:pt x="3339" y="0"/>
                  </a:moveTo>
                  <a:lnTo>
                    <a:pt x="0" y="127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61"/>
            <p:cNvSpPr/>
            <p:nvPr/>
          </p:nvSpPr>
          <p:spPr>
            <a:xfrm>
              <a:off x="4465925" y="1687425"/>
              <a:ext cx="75950" cy="326650"/>
            </a:xfrm>
            <a:custGeom>
              <a:rect b="b" l="l" r="r" t="t"/>
              <a:pathLst>
                <a:path extrusionOk="0" fill="none" h="13066" w="3038">
                  <a:moveTo>
                    <a:pt x="3037" y="13065"/>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61"/>
            <p:cNvSpPr/>
            <p:nvPr/>
          </p:nvSpPr>
          <p:spPr>
            <a:xfrm>
              <a:off x="4210100" y="1757300"/>
              <a:ext cx="330850" cy="251925"/>
            </a:xfrm>
            <a:custGeom>
              <a:rect b="b" l="l" r="r" t="t"/>
              <a:pathLst>
                <a:path extrusionOk="0" fill="none" h="10077" w="13234">
                  <a:moveTo>
                    <a:pt x="0" y="0"/>
                  </a:moveTo>
                  <a:lnTo>
                    <a:pt x="13234"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61"/>
            <p:cNvSpPr/>
            <p:nvPr/>
          </p:nvSpPr>
          <p:spPr>
            <a:xfrm>
              <a:off x="4209475" y="1505075"/>
              <a:ext cx="145800" cy="252250"/>
            </a:xfrm>
            <a:custGeom>
              <a:rect b="b" l="l" r="r" t="t"/>
              <a:pathLst>
                <a:path extrusionOk="0" fill="none" h="10090" w="5832">
                  <a:moveTo>
                    <a:pt x="5831" y="0"/>
                  </a:moveTo>
                  <a:lnTo>
                    <a:pt x="1"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61"/>
            <p:cNvSpPr/>
            <p:nvPr/>
          </p:nvSpPr>
          <p:spPr>
            <a:xfrm>
              <a:off x="4209475" y="1678950"/>
              <a:ext cx="267975" cy="78375"/>
            </a:xfrm>
            <a:custGeom>
              <a:rect b="b" l="l" r="r" t="t"/>
              <a:pathLst>
                <a:path extrusionOk="0" fill="none" h="3135" w="10719">
                  <a:moveTo>
                    <a:pt x="1" y="3134"/>
                  </a:moveTo>
                  <a:lnTo>
                    <a:pt x="107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61"/>
            <p:cNvSpPr/>
            <p:nvPr/>
          </p:nvSpPr>
          <p:spPr>
            <a:xfrm>
              <a:off x="4018650" y="1505075"/>
              <a:ext cx="62625" cy="173900"/>
            </a:xfrm>
            <a:custGeom>
              <a:rect b="b" l="l" r="r" t="t"/>
              <a:pathLst>
                <a:path extrusionOk="0" fill="none" h="6956" w="2505">
                  <a:moveTo>
                    <a:pt x="2505" y="6956"/>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61"/>
            <p:cNvSpPr/>
            <p:nvPr/>
          </p:nvSpPr>
          <p:spPr>
            <a:xfrm>
              <a:off x="3855350" y="1666875"/>
              <a:ext cx="238025" cy="32675"/>
            </a:xfrm>
            <a:custGeom>
              <a:rect b="b" l="l" r="r" t="t"/>
              <a:pathLst>
                <a:path extrusionOk="0" fill="none" h="1307" w="9521">
                  <a:moveTo>
                    <a:pt x="1" y="1307"/>
                  </a:moveTo>
                  <a:lnTo>
                    <a:pt x="952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61"/>
            <p:cNvSpPr/>
            <p:nvPr/>
          </p:nvSpPr>
          <p:spPr>
            <a:xfrm>
              <a:off x="3766450" y="1666875"/>
              <a:ext cx="314825" cy="202025"/>
            </a:xfrm>
            <a:custGeom>
              <a:rect b="b" l="l" r="r" t="t"/>
              <a:pathLst>
                <a:path extrusionOk="0" fill="none" h="8081" w="12593">
                  <a:moveTo>
                    <a:pt x="0" y="8081"/>
                  </a:moveTo>
                  <a:lnTo>
                    <a:pt x="1259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61"/>
            <p:cNvSpPr/>
            <p:nvPr/>
          </p:nvSpPr>
          <p:spPr>
            <a:xfrm>
              <a:off x="4081250" y="1505075"/>
              <a:ext cx="277950" cy="161825"/>
            </a:xfrm>
            <a:custGeom>
              <a:rect b="b" l="l" r="r" t="t"/>
              <a:pathLst>
                <a:path extrusionOk="0" fill="none" h="6473" w="11118">
                  <a:moveTo>
                    <a:pt x="1" y="6472"/>
                  </a:moveTo>
                  <a:lnTo>
                    <a:pt x="1111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61"/>
            <p:cNvSpPr/>
            <p:nvPr/>
          </p:nvSpPr>
          <p:spPr>
            <a:xfrm>
              <a:off x="4541850" y="1827450"/>
              <a:ext cx="336900" cy="186625"/>
            </a:xfrm>
            <a:custGeom>
              <a:rect b="b" l="l" r="r" t="t"/>
              <a:pathLst>
                <a:path extrusionOk="0" fill="none" h="7465" w="13476">
                  <a:moveTo>
                    <a:pt x="0" y="7464"/>
                  </a:moveTo>
                  <a:lnTo>
                    <a:pt x="1347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61"/>
            <p:cNvSpPr/>
            <p:nvPr/>
          </p:nvSpPr>
          <p:spPr>
            <a:xfrm>
              <a:off x="4540925" y="2009200"/>
              <a:ext cx="380775" cy="174225"/>
            </a:xfrm>
            <a:custGeom>
              <a:rect b="b" l="l" r="r" t="t"/>
              <a:pathLst>
                <a:path extrusionOk="0" fill="none" h="6969" w="15231">
                  <a:moveTo>
                    <a:pt x="1" y="1"/>
                  </a:moveTo>
                  <a:lnTo>
                    <a:pt x="15231" y="696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61"/>
            <p:cNvSpPr/>
            <p:nvPr/>
          </p:nvSpPr>
          <p:spPr>
            <a:xfrm>
              <a:off x="4539125" y="2394175"/>
              <a:ext cx="468175" cy="387425"/>
            </a:xfrm>
            <a:custGeom>
              <a:rect b="b" l="l" r="r" t="t"/>
              <a:pathLst>
                <a:path extrusionOk="0" fill="none" h="15497" w="18727">
                  <a:moveTo>
                    <a:pt x="18726" y="1"/>
                  </a:moveTo>
                  <a:lnTo>
                    <a:pt x="0" y="1549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61"/>
            <p:cNvSpPr/>
            <p:nvPr/>
          </p:nvSpPr>
          <p:spPr>
            <a:xfrm>
              <a:off x="4921675" y="2186725"/>
              <a:ext cx="85625" cy="228350"/>
            </a:xfrm>
            <a:custGeom>
              <a:rect b="b" l="l" r="r" t="t"/>
              <a:pathLst>
                <a:path extrusionOk="0" fill="none" h="9134" w="3425">
                  <a:moveTo>
                    <a:pt x="1" y="0"/>
                  </a:moveTo>
                  <a:lnTo>
                    <a:pt x="3424" y="913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61"/>
            <p:cNvSpPr/>
            <p:nvPr/>
          </p:nvSpPr>
          <p:spPr>
            <a:xfrm>
              <a:off x="5007275" y="2394175"/>
              <a:ext cx="85000" cy="258000"/>
            </a:xfrm>
            <a:custGeom>
              <a:rect b="b" l="l" r="r" t="t"/>
              <a:pathLst>
                <a:path extrusionOk="0" fill="none" h="10320" w="3400">
                  <a:moveTo>
                    <a:pt x="3399" y="1031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61"/>
            <p:cNvSpPr/>
            <p:nvPr/>
          </p:nvSpPr>
          <p:spPr>
            <a:xfrm>
              <a:off x="4968850" y="1334200"/>
              <a:ext cx="2205875" cy="1654875"/>
            </a:xfrm>
            <a:custGeom>
              <a:rect b="b" l="l" r="r" t="t"/>
              <a:pathLst>
                <a:path extrusionOk="0" fill="none" h="66195" w="88235">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61"/>
            <p:cNvSpPr/>
            <p:nvPr/>
          </p:nvSpPr>
          <p:spPr>
            <a:xfrm>
              <a:off x="4878750" y="1177850"/>
              <a:ext cx="1731050" cy="1005575"/>
            </a:xfrm>
            <a:custGeom>
              <a:rect b="b" l="l" r="r" t="t"/>
              <a:pathLst>
                <a:path extrusionOk="0" fill="none" h="40223" w="69242">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61"/>
            <p:cNvSpPr/>
            <p:nvPr/>
          </p:nvSpPr>
          <p:spPr>
            <a:xfrm>
              <a:off x="5092250" y="2143775"/>
              <a:ext cx="396500" cy="851350"/>
            </a:xfrm>
            <a:custGeom>
              <a:rect b="b" l="l" r="r" t="t"/>
              <a:pathLst>
                <a:path extrusionOk="0" fill="none" h="34054" w="15860">
                  <a:moveTo>
                    <a:pt x="9266" y="1"/>
                  </a:moveTo>
                  <a:lnTo>
                    <a:pt x="10101" y="14396"/>
                  </a:lnTo>
                  <a:lnTo>
                    <a:pt x="15859" y="34053"/>
                  </a:lnTo>
                  <a:lnTo>
                    <a:pt x="0" y="19851"/>
                  </a:lnTo>
                  <a:lnTo>
                    <a:pt x="1234" y="336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61"/>
            <p:cNvSpPr/>
            <p:nvPr/>
          </p:nvSpPr>
          <p:spPr>
            <a:xfrm>
              <a:off x="4389725" y="2014050"/>
              <a:ext cx="617575" cy="1140750"/>
            </a:xfrm>
            <a:custGeom>
              <a:rect b="b" l="l" r="r" t="t"/>
              <a:pathLst>
                <a:path extrusionOk="0" fill="none" h="45630" w="24703">
                  <a:moveTo>
                    <a:pt x="8396" y="39968"/>
                  </a:moveTo>
                  <a:lnTo>
                    <a:pt x="9835" y="45629"/>
                  </a:lnTo>
                  <a:lnTo>
                    <a:pt x="11626" y="36786"/>
                  </a:lnTo>
                  <a:lnTo>
                    <a:pt x="5492" y="30218"/>
                  </a:lnTo>
                  <a:lnTo>
                    <a:pt x="1" y="25016"/>
                  </a:lnTo>
                  <a:lnTo>
                    <a:pt x="1392" y="16040"/>
                  </a:lnTo>
                  <a:lnTo>
                    <a:pt x="24702" y="15206"/>
                  </a:lnTo>
                  <a:lnTo>
                    <a:pt x="647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61"/>
            <p:cNvSpPr/>
            <p:nvPr/>
          </p:nvSpPr>
          <p:spPr>
            <a:xfrm>
              <a:off x="4420875" y="2917075"/>
              <a:ext cx="25" cy="25"/>
            </a:xfrm>
            <a:custGeom>
              <a:rect b="b" l="l" r="r" t="t"/>
              <a:pathLst>
                <a:path extrusionOk="0" fill="none" h="1" w="1">
                  <a:moveTo>
                    <a:pt x="0" y="0"/>
                  </a:move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61"/>
            <p:cNvSpPr/>
            <p:nvPr/>
          </p:nvSpPr>
          <p:spPr>
            <a:xfrm>
              <a:off x="5007275" y="2143775"/>
              <a:ext cx="316650" cy="250425"/>
            </a:xfrm>
            <a:custGeom>
              <a:rect b="b" l="l" r="r" t="t"/>
              <a:pathLst>
                <a:path extrusionOk="0" fill="none" h="10017" w="12666">
                  <a:moveTo>
                    <a:pt x="0" y="10017"/>
                  </a:moveTo>
                  <a:lnTo>
                    <a:pt x="1266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61"/>
            <p:cNvSpPr/>
            <p:nvPr/>
          </p:nvSpPr>
          <p:spPr>
            <a:xfrm>
              <a:off x="5323900" y="2123225"/>
              <a:ext cx="497500" cy="20575"/>
            </a:xfrm>
            <a:custGeom>
              <a:rect b="b" l="l" r="r" t="t"/>
              <a:pathLst>
                <a:path extrusionOk="0" fill="none" h="823" w="19900">
                  <a:moveTo>
                    <a:pt x="0" y="823"/>
                  </a:moveTo>
                  <a:lnTo>
                    <a:pt x="19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61"/>
            <p:cNvSpPr/>
            <p:nvPr/>
          </p:nvSpPr>
          <p:spPr>
            <a:xfrm>
              <a:off x="5092250" y="2143775"/>
              <a:ext cx="231675" cy="495400"/>
            </a:xfrm>
            <a:custGeom>
              <a:rect b="b" l="l" r="r" t="t"/>
              <a:pathLst>
                <a:path extrusionOk="0" fill="none" h="19816" w="9267">
                  <a:moveTo>
                    <a:pt x="9266" y="1"/>
                  </a:moveTo>
                  <a:lnTo>
                    <a:pt x="0" y="1981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61"/>
            <p:cNvSpPr/>
            <p:nvPr/>
          </p:nvSpPr>
          <p:spPr>
            <a:xfrm>
              <a:off x="4647700" y="2415050"/>
              <a:ext cx="359600" cy="378650"/>
            </a:xfrm>
            <a:custGeom>
              <a:rect b="b" l="l" r="r" t="t"/>
              <a:pathLst>
                <a:path extrusionOk="0" fill="none" h="15146" w="14384">
                  <a:moveTo>
                    <a:pt x="0" y="15146"/>
                  </a:moveTo>
                  <a:lnTo>
                    <a:pt x="1438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61"/>
            <p:cNvSpPr/>
            <p:nvPr/>
          </p:nvSpPr>
          <p:spPr>
            <a:xfrm>
              <a:off x="5809275" y="1751550"/>
              <a:ext cx="401350" cy="374100"/>
            </a:xfrm>
            <a:custGeom>
              <a:rect b="b" l="l" r="r" t="t"/>
              <a:pathLst>
                <a:path extrusionOk="0" fill="none" h="14964" w="16054">
                  <a:moveTo>
                    <a:pt x="1" y="14964"/>
                  </a:moveTo>
                  <a:lnTo>
                    <a:pt x="1605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61"/>
            <p:cNvSpPr/>
            <p:nvPr/>
          </p:nvSpPr>
          <p:spPr>
            <a:xfrm>
              <a:off x="5821375" y="1313650"/>
              <a:ext cx="195700" cy="809600"/>
            </a:xfrm>
            <a:custGeom>
              <a:rect b="b" l="l" r="r" t="t"/>
              <a:pathLst>
                <a:path extrusionOk="0" fill="none" h="32384" w="7828">
                  <a:moveTo>
                    <a:pt x="1" y="32383"/>
                  </a:moveTo>
                  <a:lnTo>
                    <a:pt x="78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61"/>
            <p:cNvSpPr/>
            <p:nvPr/>
          </p:nvSpPr>
          <p:spPr>
            <a:xfrm>
              <a:off x="5809275" y="2077550"/>
              <a:ext cx="449725" cy="33600"/>
            </a:xfrm>
            <a:custGeom>
              <a:rect b="b" l="l" r="r" t="t"/>
              <a:pathLst>
                <a:path extrusionOk="0" fill="none" h="1344" w="17989">
                  <a:moveTo>
                    <a:pt x="1" y="1343"/>
                  </a:moveTo>
                  <a:lnTo>
                    <a:pt x="179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61"/>
            <p:cNvSpPr/>
            <p:nvPr/>
          </p:nvSpPr>
          <p:spPr>
            <a:xfrm>
              <a:off x="5812300" y="2123225"/>
              <a:ext cx="57500" cy="434600"/>
            </a:xfrm>
            <a:custGeom>
              <a:rect b="b" l="l" r="r" t="t"/>
              <a:pathLst>
                <a:path extrusionOk="0" fill="none" h="17384" w="2300">
                  <a:moveTo>
                    <a:pt x="1" y="0"/>
                  </a:moveTo>
                  <a:lnTo>
                    <a:pt x="2299" y="1738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61"/>
            <p:cNvSpPr/>
            <p:nvPr/>
          </p:nvSpPr>
          <p:spPr>
            <a:xfrm>
              <a:off x="5344475" y="2503650"/>
              <a:ext cx="325425" cy="314250"/>
            </a:xfrm>
            <a:custGeom>
              <a:rect b="b" l="l" r="r" t="t"/>
              <a:pathLst>
                <a:path extrusionOk="0" fill="none" h="12570" w="13017">
                  <a:moveTo>
                    <a:pt x="0" y="1"/>
                  </a:moveTo>
                  <a:lnTo>
                    <a:pt x="13016" y="125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61"/>
            <p:cNvSpPr/>
            <p:nvPr/>
          </p:nvSpPr>
          <p:spPr>
            <a:xfrm>
              <a:off x="5619050" y="2805775"/>
              <a:ext cx="50850" cy="321800"/>
            </a:xfrm>
            <a:custGeom>
              <a:rect b="b" l="l" r="r" t="t"/>
              <a:pathLst>
                <a:path extrusionOk="0" fill="none" h="12872" w="2034">
                  <a:moveTo>
                    <a:pt x="2033" y="0"/>
                  </a:moveTo>
                  <a:lnTo>
                    <a:pt x="1" y="1287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61"/>
            <p:cNvSpPr/>
            <p:nvPr/>
          </p:nvSpPr>
          <p:spPr>
            <a:xfrm>
              <a:off x="5092250" y="2627950"/>
              <a:ext cx="295175" cy="427650"/>
            </a:xfrm>
            <a:custGeom>
              <a:rect b="b" l="l" r="r" t="t"/>
              <a:pathLst>
                <a:path extrusionOk="0" fill="none" h="17106" w="11807">
                  <a:moveTo>
                    <a:pt x="11807" y="17105"/>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61"/>
            <p:cNvSpPr/>
            <p:nvPr/>
          </p:nvSpPr>
          <p:spPr>
            <a:xfrm>
              <a:off x="6210600" y="1570400"/>
              <a:ext cx="478750" cy="181175"/>
            </a:xfrm>
            <a:custGeom>
              <a:rect b="b" l="l" r="r" t="t"/>
              <a:pathLst>
                <a:path extrusionOk="0" fill="none" h="7247" w="19150">
                  <a:moveTo>
                    <a:pt x="19149" y="0"/>
                  </a:moveTo>
                  <a:lnTo>
                    <a:pt x="0" y="72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61"/>
            <p:cNvSpPr/>
            <p:nvPr/>
          </p:nvSpPr>
          <p:spPr>
            <a:xfrm>
              <a:off x="6245375" y="2065450"/>
              <a:ext cx="187525" cy="15750"/>
            </a:xfrm>
            <a:custGeom>
              <a:rect b="b" l="l" r="r" t="t"/>
              <a:pathLst>
                <a:path extrusionOk="0" fill="none" h="630" w="7501">
                  <a:moveTo>
                    <a:pt x="0" y="630"/>
                  </a:moveTo>
                  <a:lnTo>
                    <a:pt x="750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61"/>
            <p:cNvSpPr/>
            <p:nvPr/>
          </p:nvSpPr>
          <p:spPr>
            <a:xfrm>
              <a:off x="6246875" y="2065450"/>
              <a:ext cx="210225" cy="245900"/>
            </a:xfrm>
            <a:custGeom>
              <a:rect b="b" l="l" r="r" t="t"/>
              <a:pathLst>
                <a:path extrusionOk="0" fill="none" h="9836" w="8409">
                  <a:moveTo>
                    <a:pt x="1" y="1"/>
                  </a:moveTo>
                  <a:lnTo>
                    <a:pt x="8408" y="98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61"/>
            <p:cNvSpPr/>
            <p:nvPr/>
          </p:nvSpPr>
          <p:spPr>
            <a:xfrm>
              <a:off x="5869775" y="2545100"/>
              <a:ext cx="188725" cy="12725"/>
            </a:xfrm>
            <a:custGeom>
              <a:rect b="b" l="l" r="r" t="t"/>
              <a:pathLst>
                <a:path extrusionOk="0" fill="none" h="509" w="7549">
                  <a:moveTo>
                    <a:pt x="0" y="508"/>
                  </a:moveTo>
                  <a:lnTo>
                    <a:pt x="754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61"/>
            <p:cNvSpPr/>
            <p:nvPr/>
          </p:nvSpPr>
          <p:spPr>
            <a:xfrm>
              <a:off x="5809275" y="2111125"/>
              <a:ext cx="249225" cy="434000"/>
            </a:xfrm>
            <a:custGeom>
              <a:rect b="b" l="l" r="r" t="t"/>
              <a:pathLst>
                <a:path extrusionOk="0" fill="none" h="17360" w="9969">
                  <a:moveTo>
                    <a:pt x="9969" y="17359"/>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61"/>
            <p:cNvSpPr/>
            <p:nvPr/>
          </p:nvSpPr>
          <p:spPr>
            <a:xfrm>
              <a:off x="4412100" y="2781575"/>
              <a:ext cx="127050" cy="144275"/>
            </a:xfrm>
            <a:custGeom>
              <a:rect b="b" l="l" r="r" t="t"/>
              <a:pathLst>
                <a:path extrusionOk="0" fill="none" h="5771" w="5082">
                  <a:moveTo>
                    <a:pt x="1" y="5771"/>
                  </a:moveTo>
                  <a:lnTo>
                    <a:pt x="508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61"/>
            <p:cNvSpPr/>
            <p:nvPr/>
          </p:nvSpPr>
          <p:spPr>
            <a:xfrm>
              <a:off x="4334375" y="2769475"/>
              <a:ext cx="192675" cy="82900"/>
            </a:xfrm>
            <a:custGeom>
              <a:rect b="b" l="l" r="r" t="t"/>
              <a:pathLst>
                <a:path extrusionOk="0" fill="none" h="3316" w="7707">
                  <a:moveTo>
                    <a:pt x="1" y="3315"/>
                  </a:moveTo>
                  <a:lnTo>
                    <a:pt x="77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61"/>
            <p:cNvSpPr/>
            <p:nvPr/>
          </p:nvSpPr>
          <p:spPr>
            <a:xfrm>
              <a:off x="4424500" y="2402950"/>
              <a:ext cx="102550" cy="378650"/>
            </a:xfrm>
            <a:custGeom>
              <a:rect b="b" l="l" r="r" t="t"/>
              <a:pathLst>
                <a:path extrusionOk="0" fill="none" h="15146" w="4102">
                  <a:moveTo>
                    <a:pt x="1" y="1"/>
                  </a:moveTo>
                  <a:lnTo>
                    <a:pt x="4101" y="15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61"/>
            <p:cNvSpPr/>
            <p:nvPr/>
          </p:nvSpPr>
          <p:spPr>
            <a:xfrm>
              <a:off x="4424500" y="2014050"/>
              <a:ext cx="129475" cy="388925"/>
            </a:xfrm>
            <a:custGeom>
              <a:rect b="b" l="l" r="r" t="t"/>
              <a:pathLst>
                <a:path extrusionOk="0" fill="none" h="15557" w="5179">
                  <a:moveTo>
                    <a:pt x="1" y="15557"/>
                  </a:moveTo>
                  <a:lnTo>
                    <a:pt x="517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61"/>
            <p:cNvSpPr/>
            <p:nvPr/>
          </p:nvSpPr>
          <p:spPr>
            <a:xfrm>
              <a:off x="5702825" y="3559100"/>
              <a:ext cx="355675" cy="25"/>
            </a:xfrm>
            <a:custGeom>
              <a:rect b="b" l="l" r="r" t="t"/>
              <a:pathLst>
                <a:path extrusionOk="0" fill="none" h="1" w="14227">
                  <a:moveTo>
                    <a:pt x="1" y="0"/>
                  </a:moveTo>
                  <a:lnTo>
                    <a:pt x="142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61"/>
            <p:cNvSpPr/>
            <p:nvPr/>
          </p:nvSpPr>
          <p:spPr>
            <a:xfrm>
              <a:off x="5975625" y="3844275"/>
              <a:ext cx="460900" cy="552550"/>
            </a:xfrm>
            <a:custGeom>
              <a:rect b="b" l="l" r="r" t="t"/>
              <a:pathLst>
                <a:path extrusionOk="0" fill="none" h="22102" w="18436">
                  <a:moveTo>
                    <a:pt x="0" y="12037"/>
                  </a:moveTo>
                  <a:cubicBezTo>
                    <a:pt x="702" y="12073"/>
                    <a:pt x="12302" y="22101"/>
                    <a:pt x="12302" y="22101"/>
                  </a:cubicBezTo>
                  <a:lnTo>
                    <a:pt x="11819" y="13005"/>
                  </a:lnTo>
                  <a:lnTo>
                    <a:pt x="18435" y="1"/>
                  </a:lnTo>
                  <a:lnTo>
                    <a:pt x="0" y="125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61"/>
            <p:cNvSpPr/>
            <p:nvPr/>
          </p:nvSpPr>
          <p:spPr>
            <a:xfrm>
              <a:off x="6283175" y="4106775"/>
              <a:ext cx="427050" cy="430975"/>
            </a:xfrm>
            <a:custGeom>
              <a:rect b="b" l="l" r="r" t="t"/>
              <a:pathLst>
                <a:path extrusionOk="0" fill="none" h="17239" w="17082">
                  <a:moveTo>
                    <a:pt x="13513" y="17239"/>
                  </a:moveTo>
                  <a:lnTo>
                    <a:pt x="12690" y="8614"/>
                  </a:lnTo>
                  <a:lnTo>
                    <a:pt x="17081" y="1"/>
                  </a:lnTo>
                  <a:lnTo>
                    <a:pt x="0" y="202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61"/>
            <p:cNvSpPr/>
            <p:nvPr/>
          </p:nvSpPr>
          <p:spPr>
            <a:xfrm>
              <a:off x="6415625" y="3845800"/>
              <a:ext cx="315150" cy="259500"/>
            </a:xfrm>
            <a:custGeom>
              <a:rect b="b" l="l" r="r" t="t"/>
              <a:pathLst>
                <a:path extrusionOk="0" fill="none" h="10380" w="12606">
                  <a:moveTo>
                    <a:pt x="1" y="0"/>
                  </a:moveTo>
                  <a:lnTo>
                    <a:pt x="12606" y="1037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61"/>
            <p:cNvSpPr/>
            <p:nvPr/>
          </p:nvSpPr>
          <p:spPr>
            <a:xfrm>
              <a:off x="6282875" y="4157275"/>
              <a:ext cx="329650" cy="164850"/>
            </a:xfrm>
            <a:custGeom>
              <a:rect b="b" l="l" r="r" t="t"/>
              <a:pathLst>
                <a:path extrusionOk="0" fill="none" h="6594" w="13186">
                  <a:moveTo>
                    <a:pt x="13186" y="6594"/>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61"/>
            <p:cNvSpPr/>
            <p:nvPr/>
          </p:nvSpPr>
          <p:spPr>
            <a:xfrm>
              <a:off x="6263525" y="4379875"/>
              <a:ext cx="336900" cy="159400"/>
            </a:xfrm>
            <a:custGeom>
              <a:rect b="b" l="l" r="r" t="t"/>
              <a:pathLst>
                <a:path extrusionOk="0" fill="none" h="6376" w="13476">
                  <a:moveTo>
                    <a:pt x="0" y="0"/>
                  </a:moveTo>
                  <a:lnTo>
                    <a:pt x="13476" y="637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61"/>
            <p:cNvSpPr/>
            <p:nvPr/>
          </p:nvSpPr>
          <p:spPr>
            <a:xfrm>
              <a:off x="5975625" y="4136425"/>
              <a:ext cx="307275" cy="20875"/>
            </a:xfrm>
            <a:custGeom>
              <a:rect b="b" l="l" r="r" t="t"/>
              <a:pathLst>
                <a:path extrusionOk="0" fill="none" h="835" w="12291">
                  <a:moveTo>
                    <a:pt x="12290" y="835"/>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61"/>
            <p:cNvSpPr/>
            <p:nvPr/>
          </p:nvSpPr>
          <p:spPr>
            <a:xfrm>
              <a:off x="3882275" y="952550"/>
              <a:ext cx="276125" cy="179350"/>
            </a:xfrm>
            <a:custGeom>
              <a:rect b="b" l="l" r="r" t="t"/>
              <a:pathLst>
                <a:path extrusionOk="0" fill="none" h="7174" w="11045">
                  <a:moveTo>
                    <a:pt x="0" y="1597"/>
                  </a:moveTo>
                  <a:cubicBezTo>
                    <a:pt x="242" y="1743"/>
                    <a:pt x="3532" y="7174"/>
                    <a:pt x="3532" y="7174"/>
                  </a:cubicBezTo>
                  <a:lnTo>
                    <a:pt x="6290" y="3315"/>
                  </a:lnTo>
                  <a:lnTo>
                    <a:pt x="11044" y="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61"/>
            <p:cNvSpPr/>
            <p:nvPr/>
          </p:nvSpPr>
          <p:spPr>
            <a:xfrm>
              <a:off x="3882275" y="992475"/>
              <a:ext cx="157275" cy="42975"/>
            </a:xfrm>
            <a:custGeom>
              <a:rect b="b" l="l" r="r" t="t"/>
              <a:pathLst>
                <a:path extrusionOk="0" fill="none" h="1719" w="6291">
                  <a:moveTo>
                    <a:pt x="0" y="0"/>
                  </a:moveTo>
                  <a:lnTo>
                    <a:pt x="6290" y="171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61"/>
            <p:cNvSpPr/>
            <p:nvPr/>
          </p:nvSpPr>
          <p:spPr>
            <a:xfrm>
              <a:off x="4527025" y="2781575"/>
              <a:ext cx="72600" cy="231675"/>
            </a:xfrm>
            <a:custGeom>
              <a:rect b="b" l="l" r="r" t="t"/>
              <a:pathLst>
                <a:path extrusionOk="0" fill="none" h="9267" w="2904">
                  <a:moveTo>
                    <a:pt x="0" y="1"/>
                  </a:moveTo>
                  <a:lnTo>
                    <a:pt x="2904" y="926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61"/>
            <p:cNvSpPr/>
            <p:nvPr/>
          </p:nvSpPr>
          <p:spPr>
            <a:xfrm>
              <a:off x="4407875" y="2921600"/>
              <a:ext cx="191750" cy="91650"/>
            </a:xfrm>
            <a:custGeom>
              <a:rect b="b" l="l" r="r" t="t"/>
              <a:pathLst>
                <a:path extrusionOk="0" fill="none" h="3666" w="7670">
                  <a:moveTo>
                    <a:pt x="0" y="1"/>
                  </a:moveTo>
                  <a:lnTo>
                    <a:pt x="7670" y="3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61"/>
            <p:cNvSpPr/>
            <p:nvPr/>
          </p:nvSpPr>
          <p:spPr>
            <a:xfrm>
              <a:off x="4599600" y="2933700"/>
              <a:ext cx="80775" cy="79550"/>
            </a:xfrm>
            <a:custGeom>
              <a:rect b="b" l="l" r="r" t="t"/>
              <a:pathLst>
                <a:path extrusionOk="0" fill="none" h="3182" w="3231">
                  <a:moveTo>
                    <a:pt x="1" y="3182"/>
                  </a:moveTo>
                  <a:lnTo>
                    <a:pt x="323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61"/>
            <p:cNvSpPr/>
            <p:nvPr/>
          </p:nvSpPr>
          <p:spPr>
            <a:xfrm>
              <a:off x="4878750" y="1827450"/>
              <a:ext cx="354150" cy="62025"/>
            </a:xfrm>
            <a:custGeom>
              <a:rect b="b" l="l" r="r" t="t"/>
              <a:pathLst>
                <a:path extrusionOk="0" fill="none" h="2481" w="14166">
                  <a:moveTo>
                    <a:pt x="0" y="0"/>
                  </a:moveTo>
                  <a:lnTo>
                    <a:pt x="14165" y="248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61"/>
            <p:cNvSpPr/>
            <p:nvPr/>
          </p:nvSpPr>
          <p:spPr>
            <a:xfrm>
              <a:off x="5092250" y="2503650"/>
              <a:ext cx="252250" cy="135525"/>
            </a:xfrm>
            <a:custGeom>
              <a:rect b="b" l="l" r="r" t="t"/>
              <a:pathLst>
                <a:path extrusionOk="0" fill="none" h="5421" w="10090">
                  <a:moveTo>
                    <a:pt x="0" y="5420"/>
                  </a:moveTo>
                  <a:lnTo>
                    <a:pt x="1008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61"/>
            <p:cNvSpPr/>
            <p:nvPr/>
          </p:nvSpPr>
          <p:spPr>
            <a:xfrm>
              <a:off x="4527025" y="2781575"/>
              <a:ext cx="120700" cy="12125"/>
            </a:xfrm>
            <a:custGeom>
              <a:rect b="b" l="l" r="r" t="t"/>
              <a:pathLst>
                <a:path extrusionOk="0" fill="none" h="485" w="4828">
                  <a:moveTo>
                    <a:pt x="0" y="1"/>
                  </a:moveTo>
                  <a:lnTo>
                    <a:pt x="4827" y="48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61"/>
            <p:cNvSpPr/>
            <p:nvPr/>
          </p:nvSpPr>
          <p:spPr>
            <a:xfrm>
              <a:off x="4338925" y="2717475"/>
              <a:ext cx="16350" cy="139125"/>
            </a:xfrm>
            <a:custGeom>
              <a:rect b="b" l="l" r="r" t="t"/>
              <a:pathLst>
                <a:path extrusionOk="0" fill="none" h="5565" w="654">
                  <a:moveTo>
                    <a:pt x="653" y="0"/>
                  </a:moveTo>
                  <a:lnTo>
                    <a:pt x="0" y="5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61"/>
            <p:cNvSpPr/>
            <p:nvPr/>
          </p:nvSpPr>
          <p:spPr>
            <a:xfrm>
              <a:off x="4367350" y="2717475"/>
              <a:ext cx="171800" cy="64125"/>
            </a:xfrm>
            <a:custGeom>
              <a:rect b="b" l="l" r="r" t="t"/>
              <a:pathLst>
                <a:path extrusionOk="0" fill="none" h="2565" w="6872">
                  <a:moveTo>
                    <a:pt x="0" y="0"/>
                  </a:moveTo>
                  <a:lnTo>
                    <a:pt x="6871" y="2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61"/>
            <p:cNvSpPr/>
            <p:nvPr/>
          </p:nvSpPr>
          <p:spPr>
            <a:xfrm>
              <a:off x="4250925" y="2757375"/>
              <a:ext cx="88025" cy="99225"/>
            </a:xfrm>
            <a:custGeom>
              <a:rect b="b" l="l" r="r" t="t"/>
              <a:pathLst>
                <a:path extrusionOk="0" fill="none" h="3969" w="3521">
                  <a:moveTo>
                    <a:pt x="0" y="1"/>
                  </a:moveTo>
                  <a:lnTo>
                    <a:pt x="3520" y="39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61"/>
            <p:cNvSpPr/>
            <p:nvPr/>
          </p:nvSpPr>
          <p:spPr>
            <a:xfrm>
              <a:off x="4540925" y="1474825"/>
              <a:ext cx="464250" cy="534400"/>
            </a:xfrm>
            <a:custGeom>
              <a:rect b="b" l="l" r="r" t="t"/>
              <a:pathLst>
                <a:path extrusionOk="0" fill="none" h="21376" w="18570">
                  <a:moveTo>
                    <a:pt x="1" y="21376"/>
                  </a:moveTo>
                  <a:lnTo>
                    <a:pt x="18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61"/>
            <p:cNvSpPr/>
            <p:nvPr/>
          </p:nvSpPr>
          <p:spPr>
            <a:xfrm>
              <a:off x="2083775" y="4509400"/>
              <a:ext cx="120100" cy="103050"/>
            </a:xfrm>
            <a:custGeom>
              <a:rect b="b" l="l" r="r" t="t"/>
              <a:pathLst>
                <a:path extrusionOk="0" h="4122" w="4804">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61"/>
            <p:cNvSpPr/>
            <p:nvPr/>
          </p:nvSpPr>
          <p:spPr>
            <a:xfrm>
              <a:off x="2131875" y="4540150"/>
              <a:ext cx="41450" cy="4145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61"/>
            <p:cNvSpPr/>
            <p:nvPr/>
          </p:nvSpPr>
          <p:spPr>
            <a:xfrm>
              <a:off x="2149700" y="3967650"/>
              <a:ext cx="120100" cy="102875"/>
            </a:xfrm>
            <a:custGeom>
              <a:rect b="b" l="l" r="r" t="t"/>
              <a:pathLst>
                <a:path extrusionOk="0" h="4115" w="4804">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61"/>
            <p:cNvSpPr/>
            <p:nvPr/>
          </p:nvSpPr>
          <p:spPr>
            <a:xfrm>
              <a:off x="2190825" y="3998525"/>
              <a:ext cx="48425" cy="41450"/>
            </a:xfrm>
            <a:custGeom>
              <a:rect b="b" l="l" r="r" t="t"/>
              <a:pathLst>
                <a:path extrusionOk="0" h="1658" w="1937">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61"/>
            <p:cNvSpPr/>
            <p:nvPr/>
          </p:nvSpPr>
          <p:spPr>
            <a:xfrm>
              <a:off x="2412800" y="3351325"/>
              <a:ext cx="120100" cy="103150"/>
            </a:xfrm>
            <a:custGeom>
              <a:rect b="b" l="l" r="r" t="t"/>
              <a:pathLst>
                <a:path extrusionOk="0" h="4126" w="4804">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61"/>
            <p:cNvSpPr/>
            <p:nvPr/>
          </p:nvSpPr>
          <p:spPr>
            <a:xfrm>
              <a:off x="2460900" y="3381875"/>
              <a:ext cx="41450" cy="41475"/>
            </a:xfrm>
            <a:custGeom>
              <a:rect b="b" l="l" r="r" t="t"/>
              <a:pathLst>
                <a:path extrusionOk="0" h="1659" w="1658">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61"/>
            <p:cNvSpPr/>
            <p:nvPr/>
          </p:nvSpPr>
          <p:spPr>
            <a:xfrm>
              <a:off x="2219875" y="3265425"/>
              <a:ext cx="120375" cy="102875"/>
            </a:xfrm>
            <a:custGeom>
              <a:rect b="b" l="l" r="r" t="t"/>
              <a:pathLst>
                <a:path extrusionOk="0" h="4115" w="4815">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61"/>
            <p:cNvSpPr/>
            <p:nvPr/>
          </p:nvSpPr>
          <p:spPr>
            <a:xfrm>
              <a:off x="2267950" y="3296300"/>
              <a:ext cx="41450" cy="41450"/>
            </a:xfrm>
            <a:custGeom>
              <a:rect b="b" l="l" r="r" t="t"/>
              <a:pathLst>
                <a:path extrusionOk="0" h="1658" w="1658">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61"/>
            <p:cNvSpPr/>
            <p:nvPr/>
          </p:nvSpPr>
          <p:spPr>
            <a:xfrm>
              <a:off x="1842150" y="2753150"/>
              <a:ext cx="120075" cy="102850"/>
            </a:xfrm>
            <a:custGeom>
              <a:rect b="b" l="l" r="r" t="t"/>
              <a:pathLst>
                <a:path extrusionOk="0" h="4114" w="4803">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61"/>
            <p:cNvSpPr/>
            <p:nvPr/>
          </p:nvSpPr>
          <p:spPr>
            <a:xfrm>
              <a:off x="1890225" y="2784000"/>
              <a:ext cx="41450" cy="41450"/>
            </a:xfrm>
            <a:custGeom>
              <a:rect b="b" l="l" r="r" t="t"/>
              <a:pathLst>
                <a:path extrusionOk="0" h="1658" w="1658">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61"/>
            <p:cNvSpPr/>
            <p:nvPr/>
          </p:nvSpPr>
          <p:spPr>
            <a:xfrm>
              <a:off x="1965225" y="2040750"/>
              <a:ext cx="120400" cy="103050"/>
            </a:xfrm>
            <a:custGeom>
              <a:rect b="b" l="l" r="r" t="t"/>
              <a:pathLst>
                <a:path extrusionOk="0" h="4122" w="4816">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61"/>
            <p:cNvSpPr/>
            <p:nvPr/>
          </p:nvSpPr>
          <p:spPr>
            <a:xfrm>
              <a:off x="2013325" y="2071500"/>
              <a:ext cx="41450" cy="41450"/>
            </a:xfrm>
            <a:custGeom>
              <a:rect b="b" l="l" r="r" t="t"/>
              <a:pathLst>
                <a:path extrusionOk="0" h="1658" w="1658">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61"/>
            <p:cNvSpPr/>
            <p:nvPr/>
          </p:nvSpPr>
          <p:spPr>
            <a:xfrm>
              <a:off x="2199300" y="2345175"/>
              <a:ext cx="120075" cy="102875"/>
            </a:xfrm>
            <a:custGeom>
              <a:rect b="b" l="l" r="r" t="t"/>
              <a:pathLst>
                <a:path extrusionOk="0" h="4115" w="4803">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61"/>
            <p:cNvSpPr/>
            <p:nvPr/>
          </p:nvSpPr>
          <p:spPr>
            <a:xfrm>
              <a:off x="2247375" y="2376025"/>
              <a:ext cx="41475" cy="41475"/>
            </a:xfrm>
            <a:custGeom>
              <a:rect b="b" l="l" r="r" t="t"/>
              <a:pathLst>
                <a:path extrusionOk="0" h="1659" w="1659">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61"/>
            <p:cNvSpPr/>
            <p:nvPr/>
          </p:nvSpPr>
          <p:spPr>
            <a:xfrm>
              <a:off x="3401425" y="2433800"/>
              <a:ext cx="120075" cy="103150"/>
            </a:xfrm>
            <a:custGeom>
              <a:rect b="b" l="l" r="r" t="t"/>
              <a:pathLst>
                <a:path extrusionOk="0" h="4126" w="4803">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61"/>
            <p:cNvSpPr/>
            <p:nvPr/>
          </p:nvSpPr>
          <p:spPr>
            <a:xfrm>
              <a:off x="3449500" y="2464650"/>
              <a:ext cx="41450" cy="41450"/>
            </a:xfrm>
            <a:custGeom>
              <a:rect b="b" l="l" r="r" t="t"/>
              <a:pathLst>
                <a:path extrusionOk="0" h="1658" w="1658">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61"/>
            <p:cNvSpPr/>
            <p:nvPr/>
          </p:nvSpPr>
          <p:spPr>
            <a:xfrm>
              <a:off x="3549000" y="2197525"/>
              <a:ext cx="120075" cy="102925"/>
            </a:xfrm>
            <a:custGeom>
              <a:rect b="b" l="l" r="r" t="t"/>
              <a:pathLst>
                <a:path extrusionOk="0" h="4117" w="4803">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61"/>
            <p:cNvSpPr/>
            <p:nvPr/>
          </p:nvSpPr>
          <p:spPr>
            <a:xfrm>
              <a:off x="3597075" y="2228150"/>
              <a:ext cx="41475" cy="41450"/>
            </a:xfrm>
            <a:custGeom>
              <a:rect b="b" l="l" r="r" t="t"/>
              <a:pathLst>
                <a:path extrusionOk="0" h="1658" w="1659">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61"/>
            <p:cNvSpPr/>
            <p:nvPr/>
          </p:nvSpPr>
          <p:spPr>
            <a:xfrm>
              <a:off x="3569875" y="3371900"/>
              <a:ext cx="120075" cy="102850"/>
            </a:xfrm>
            <a:custGeom>
              <a:rect b="b" l="l" r="r" t="t"/>
              <a:pathLst>
                <a:path extrusionOk="0" h="4114" w="4803">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61"/>
            <p:cNvSpPr/>
            <p:nvPr/>
          </p:nvSpPr>
          <p:spPr>
            <a:xfrm>
              <a:off x="3617950" y="3402750"/>
              <a:ext cx="41450" cy="41450"/>
            </a:xfrm>
            <a:custGeom>
              <a:rect b="b" l="l" r="r" t="t"/>
              <a:pathLst>
                <a:path extrusionOk="0" h="1658" w="1658">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61"/>
            <p:cNvSpPr/>
            <p:nvPr/>
          </p:nvSpPr>
          <p:spPr>
            <a:xfrm>
              <a:off x="3313425" y="2828375"/>
              <a:ext cx="120375" cy="102925"/>
            </a:xfrm>
            <a:custGeom>
              <a:rect b="b" l="l" r="r" t="t"/>
              <a:pathLst>
                <a:path extrusionOk="0" h="4117" w="4815">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61"/>
            <p:cNvSpPr/>
            <p:nvPr/>
          </p:nvSpPr>
          <p:spPr>
            <a:xfrm>
              <a:off x="3354550" y="2859000"/>
              <a:ext cx="48400" cy="41525"/>
            </a:xfrm>
            <a:custGeom>
              <a:rect b="b" l="l" r="r" t="t"/>
              <a:pathLst>
                <a:path extrusionOk="0" h="1661" w="1936">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61"/>
            <p:cNvSpPr/>
            <p:nvPr/>
          </p:nvSpPr>
          <p:spPr>
            <a:xfrm>
              <a:off x="3471575" y="2603150"/>
              <a:ext cx="120100" cy="102850"/>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61"/>
            <p:cNvSpPr/>
            <p:nvPr/>
          </p:nvSpPr>
          <p:spPr>
            <a:xfrm>
              <a:off x="3519675" y="2634000"/>
              <a:ext cx="41450" cy="41450"/>
            </a:xfrm>
            <a:custGeom>
              <a:rect b="b" l="l" r="r" t="t"/>
              <a:pathLst>
                <a:path extrusionOk="0" h="1658" w="1658">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61"/>
            <p:cNvSpPr/>
            <p:nvPr/>
          </p:nvSpPr>
          <p:spPr>
            <a:xfrm>
              <a:off x="3857775" y="2291950"/>
              <a:ext cx="120375" cy="102850"/>
            </a:xfrm>
            <a:custGeom>
              <a:rect b="b" l="l" r="r" t="t"/>
              <a:pathLst>
                <a:path extrusionOk="0" h="4114" w="4815">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61"/>
            <p:cNvSpPr/>
            <p:nvPr/>
          </p:nvSpPr>
          <p:spPr>
            <a:xfrm>
              <a:off x="3898900" y="2322800"/>
              <a:ext cx="48400" cy="41475"/>
            </a:xfrm>
            <a:custGeom>
              <a:rect b="b" l="l" r="r" t="t"/>
              <a:pathLst>
                <a:path extrusionOk="0" h="1659" w="1936">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61"/>
            <p:cNvSpPr/>
            <p:nvPr/>
          </p:nvSpPr>
          <p:spPr>
            <a:xfrm>
              <a:off x="4072500" y="2533875"/>
              <a:ext cx="120075" cy="102875"/>
            </a:xfrm>
            <a:custGeom>
              <a:rect b="b" l="l" r="r" t="t"/>
              <a:pathLst>
                <a:path extrusionOk="0" h="4115" w="4803">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61"/>
            <p:cNvSpPr/>
            <p:nvPr/>
          </p:nvSpPr>
          <p:spPr>
            <a:xfrm>
              <a:off x="4113625" y="2564750"/>
              <a:ext cx="48400" cy="41450"/>
            </a:xfrm>
            <a:custGeom>
              <a:rect b="b" l="l" r="r" t="t"/>
              <a:pathLst>
                <a:path extrusionOk="0" h="1658" w="1936">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61"/>
            <p:cNvSpPr/>
            <p:nvPr/>
          </p:nvSpPr>
          <p:spPr>
            <a:xfrm>
              <a:off x="3851425" y="3723000"/>
              <a:ext cx="120375" cy="102850"/>
            </a:xfrm>
            <a:custGeom>
              <a:rect b="b" l="l" r="r" t="t"/>
              <a:pathLst>
                <a:path extrusionOk="0" h="4114" w="4815">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61"/>
            <p:cNvSpPr/>
            <p:nvPr/>
          </p:nvSpPr>
          <p:spPr>
            <a:xfrm>
              <a:off x="3899500" y="3753850"/>
              <a:ext cx="41450" cy="41475"/>
            </a:xfrm>
            <a:custGeom>
              <a:rect b="b" l="l" r="r" t="t"/>
              <a:pathLst>
                <a:path extrusionOk="0" h="1659" w="1658">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61"/>
            <p:cNvSpPr/>
            <p:nvPr/>
          </p:nvSpPr>
          <p:spPr>
            <a:xfrm>
              <a:off x="3967850" y="4372300"/>
              <a:ext cx="120075" cy="102850"/>
            </a:xfrm>
            <a:custGeom>
              <a:rect b="b" l="l" r="r" t="t"/>
              <a:pathLst>
                <a:path extrusionOk="0" h="4114" w="4803">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61"/>
            <p:cNvSpPr/>
            <p:nvPr/>
          </p:nvSpPr>
          <p:spPr>
            <a:xfrm>
              <a:off x="4015625" y="4403150"/>
              <a:ext cx="41475" cy="41450"/>
            </a:xfrm>
            <a:custGeom>
              <a:rect b="b" l="l" r="r" t="t"/>
              <a:pathLst>
                <a:path extrusionOk="0" h="1658" w="1659">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61"/>
            <p:cNvSpPr/>
            <p:nvPr/>
          </p:nvSpPr>
          <p:spPr>
            <a:xfrm>
              <a:off x="4332275" y="3946800"/>
              <a:ext cx="120075" cy="103150"/>
            </a:xfrm>
            <a:custGeom>
              <a:rect b="b" l="l" r="r" t="t"/>
              <a:pathLst>
                <a:path extrusionOk="0" h="4126" w="4803">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61"/>
            <p:cNvSpPr/>
            <p:nvPr/>
          </p:nvSpPr>
          <p:spPr>
            <a:xfrm>
              <a:off x="4373400" y="3977650"/>
              <a:ext cx="48400" cy="41525"/>
            </a:xfrm>
            <a:custGeom>
              <a:rect b="b" l="l" r="r" t="t"/>
              <a:pathLst>
                <a:path extrusionOk="0" h="1661" w="1936">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61"/>
            <p:cNvSpPr/>
            <p:nvPr/>
          </p:nvSpPr>
          <p:spPr>
            <a:xfrm>
              <a:off x="4373700" y="3087000"/>
              <a:ext cx="120075" cy="102875"/>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61"/>
            <p:cNvSpPr/>
            <p:nvPr/>
          </p:nvSpPr>
          <p:spPr>
            <a:xfrm>
              <a:off x="4414825" y="3117875"/>
              <a:ext cx="48425" cy="41450"/>
            </a:xfrm>
            <a:custGeom>
              <a:rect b="b" l="l" r="r" t="t"/>
              <a:pathLst>
                <a:path extrusionOk="0" h="1658" w="1937">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61"/>
            <p:cNvSpPr/>
            <p:nvPr/>
          </p:nvSpPr>
          <p:spPr>
            <a:xfrm>
              <a:off x="4262700" y="2803350"/>
              <a:ext cx="120300" cy="102850"/>
            </a:xfrm>
            <a:custGeom>
              <a:rect b="b" l="l" r="r" t="t"/>
              <a:pathLst>
                <a:path extrusionOk="0" h="4114" w="4812">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61"/>
            <p:cNvSpPr/>
            <p:nvPr/>
          </p:nvSpPr>
          <p:spPr>
            <a:xfrm>
              <a:off x="4303850" y="2833900"/>
              <a:ext cx="48400" cy="41650"/>
            </a:xfrm>
            <a:custGeom>
              <a:rect b="b" l="l" r="r" t="t"/>
              <a:pathLst>
                <a:path extrusionOk="0" h="1666" w="1936">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61"/>
            <p:cNvSpPr/>
            <p:nvPr/>
          </p:nvSpPr>
          <p:spPr>
            <a:xfrm>
              <a:off x="4621375" y="3199925"/>
              <a:ext cx="120400" cy="103050"/>
            </a:xfrm>
            <a:custGeom>
              <a:rect b="b" l="l" r="r" t="t"/>
              <a:pathLst>
                <a:path extrusionOk="0" h="4122" w="4816">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61"/>
            <p:cNvSpPr/>
            <p:nvPr/>
          </p:nvSpPr>
          <p:spPr>
            <a:xfrm>
              <a:off x="4669475" y="3230675"/>
              <a:ext cx="41450" cy="4145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61"/>
            <p:cNvSpPr/>
            <p:nvPr/>
          </p:nvSpPr>
          <p:spPr>
            <a:xfrm>
              <a:off x="4021975" y="2689275"/>
              <a:ext cx="120100" cy="102925"/>
            </a:xfrm>
            <a:custGeom>
              <a:rect b="b" l="l" r="r" t="t"/>
              <a:pathLst>
                <a:path extrusionOk="0" h="4117" w="4804">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61"/>
            <p:cNvSpPr/>
            <p:nvPr/>
          </p:nvSpPr>
          <p:spPr>
            <a:xfrm>
              <a:off x="4062800" y="2719875"/>
              <a:ext cx="48425" cy="41550"/>
            </a:xfrm>
            <a:custGeom>
              <a:rect b="b" l="l" r="r" t="t"/>
              <a:pathLst>
                <a:path extrusionOk="0" h="1662" w="1937">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61"/>
            <p:cNvSpPr/>
            <p:nvPr/>
          </p:nvSpPr>
          <p:spPr>
            <a:xfrm>
              <a:off x="4233675" y="2303750"/>
              <a:ext cx="120075" cy="102850"/>
            </a:xfrm>
            <a:custGeom>
              <a:rect b="b" l="l" r="r" t="t"/>
              <a:pathLst>
                <a:path extrusionOk="0" h="4114" w="4803">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61"/>
            <p:cNvSpPr/>
            <p:nvPr/>
          </p:nvSpPr>
          <p:spPr>
            <a:xfrm>
              <a:off x="4274500" y="2334600"/>
              <a:ext cx="48725" cy="41450"/>
            </a:xfrm>
            <a:custGeom>
              <a:rect b="b" l="l" r="r" t="t"/>
              <a:pathLst>
                <a:path extrusionOk="0" h="1658" w="1949">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61"/>
            <p:cNvSpPr/>
            <p:nvPr/>
          </p:nvSpPr>
          <p:spPr>
            <a:xfrm>
              <a:off x="4318350" y="2590375"/>
              <a:ext cx="120100" cy="102925"/>
            </a:xfrm>
            <a:custGeom>
              <a:rect b="b" l="l" r="r" t="t"/>
              <a:pathLst>
                <a:path extrusionOk="0" h="4117" w="4804">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61"/>
            <p:cNvSpPr/>
            <p:nvPr/>
          </p:nvSpPr>
          <p:spPr>
            <a:xfrm>
              <a:off x="4359175" y="2621000"/>
              <a:ext cx="48725" cy="41350"/>
            </a:xfrm>
            <a:custGeom>
              <a:rect b="b" l="l" r="r" t="t"/>
              <a:pathLst>
                <a:path extrusionOk="0" h="1654" w="1949">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61"/>
            <p:cNvSpPr/>
            <p:nvPr/>
          </p:nvSpPr>
          <p:spPr>
            <a:xfrm>
              <a:off x="4394250" y="1634200"/>
              <a:ext cx="120400" cy="102850"/>
            </a:xfrm>
            <a:custGeom>
              <a:rect b="b" l="l" r="r" t="t"/>
              <a:pathLst>
                <a:path extrusionOk="0" h="4114" w="4816">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61"/>
            <p:cNvSpPr/>
            <p:nvPr/>
          </p:nvSpPr>
          <p:spPr>
            <a:xfrm>
              <a:off x="4442350" y="1665050"/>
              <a:ext cx="41450" cy="41450"/>
            </a:xfrm>
            <a:custGeom>
              <a:rect b="b" l="l" r="r" t="t"/>
              <a:pathLst>
                <a:path extrusionOk="0" h="1658" w="1658">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61"/>
            <p:cNvSpPr/>
            <p:nvPr/>
          </p:nvSpPr>
          <p:spPr>
            <a:xfrm>
              <a:off x="4894150" y="2876825"/>
              <a:ext cx="120100" cy="102875"/>
            </a:xfrm>
            <a:custGeom>
              <a:rect b="b" l="l" r="r" t="t"/>
              <a:pathLst>
                <a:path extrusionOk="0" h="4115"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61"/>
            <p:cNvSpPr/>
            <p:nvPr/>
          </p:nvSpPr>
          <p:spPr>
            <a:xfrm>
              <a:off x="4935300" y="2907375"/>
              <a:ext cx="48400" cy="41550"/>
            </a:xfrm>
            <a:custGeom>
              <a:rect b="b" l="l" r="r" t="t"/>
              <a:pathLst>
                <a:path extrusionOk="0" h="1662" w="1936">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61"/>
            <p:cNvSpPr/>
            <p:nvPr/>
          </p:nvSpPr>
          <p:spPr>
            <a:xfrm>
              <a:off x="4915025" y="1435200"/>
              <a:ext cx="120100" cy="102850"/>
            </a:xfrm>
            <a:custGeom>
              <a:rect b="b" l="l" r="r" t="t"/>
              <a:pathLst>
                <a:path extrusionOk="0" h="4114" w="4804">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61"/>
            <p:cNvSpPr/>
            <p:nvPr/>
          </p:nvSpPr>
          <p:spPr>
            <a:xfrm>
              <a:off x="4962800" y="1466050"/>
              <a:ext cx="41475" cy="41475"/>
            </a:xfrm>
            <a:custGeom>
              <a:rect b="b" l="l" r="r" t="t"/>
              <a:pathLst>
                <a:path extrusionOk="0" h="1659" w="1659">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61"/>
            <p:cNvSpPr/>
            <p:nvPr/>
          </p:nvSpPr>
          <p:spPr>
            <a:xfrm>
              <a:off x="5924800" y="2946025"/>
              <a:ext cx="120100" cy="102925"/>
            </a:xfrm>
            <a:custGeom>
              <a:rect b="b" l="l" r="r" t="t"/>
              <a:pathLst>
                <a:path extrusionOk="0" h="4117" w="4804">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61"/>
            <p:cNvSpPr/>
            <p:nvPr/>
          </p:nvSpPr>
          <p:spPr>
            <a:xfrm>
              <a:off x="5965925" y="2976650"/>
              <a:ext cx="48425" cy="41525"/>
            </a:xfrm>
            <a:custGeom>
              <a:rect b="b" l="l" r="r" t="t"/>
              <a:pathLst>
                <a:path extrusionOk="0" h="1661" w="1937">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61"/>
            <p:cNvSpPr/>
            <p:nvPr/>
          </p:nvSpPr>
          <p:spPr>
            <a:xfrm>
              <a:off x="5966250" y="3510025"/>
              <a:ext cx="120075" cy="102925"/>
            </a:xfrm>
            <a:custGeom>
              <a:rect b="b" l="l" r="r" t="t"/>
              <a:pathLst>
                <a:path extrusionOk="0" h="4117" w="4803">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61"/>
            <p:cNvSpPr/>
            <p:nvPr/>
          </p:nvSpPr>
          <p:spPr>
            <a:xfrm>
              <a:off x="6007075" y="3540650"/>
              <a:ext cx="48700" cy="41525"/>
            </a:xfrm>
            <a:custGeom>
              <a:rect b="b" l="l" r="r" t="t"/>
              <a:pathLst>
                <a:path extrusionOk="0" h="1661" w="1948">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61"/>
            <p:cNvSpPr/>
            <p:nvPr/>
          </p:nvSpPr>
          <p:spPr>
            <a:xfrm>
              <a:off x="5904250" y="4108225"/>
              <a:ext cx="120075" cy="102925"/>
            </a:xfrm>
            <a:custGeom>
              <a:rect b="b" l="l" r="r" t="t"/>
              <a:pathLst>
                <a:path extrusionOk="0" h="4117" w="4803">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61"/>
            <p:cNvSpPr/>
            <p:nvPr/>
          </p:nvSpPr>
          <p:spPr>
            <a:xfrm>
              <a:off x="5945075" y="4138825"/>
              <a:ext cx="48400" cy="41550"/>
            </a:xfrm>
            <a:custGeom>
              <a:rect b="b" l="l" r="r" t="t"/>
              <a:pathLst>
                <a:path extrusionOk="0" h="1662" w="1936">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61"/>
            <p:cNvSpPr/>
            <p:nvPr/>
          </p:nvSpPr>
          <p:spPr>
            <a:xfrm>
              <a:off x="6199400" y="4330850"/>
              <a:ext cx="120100" cy="102875"/>
            </a:xfrm>
            <a:custGeom>
              <a:rect b="b" l="l" r="r" t="t"/>
              <a:pathLst>
                <a:path extrusionOk="0" h="4115" w="4804">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61"/>
            <p:cNvSpPr/>
            <p:nvPr/>
          </p:nvSpPr>
          <p:spPr>
            <a:xfrm>
              <a:off x="6240225" y="4361725"/>
              <a:ext cx="48725" cy="41450"/>
            </a:xfrm>
            <a:custGeom>
              <a:rect b="b" l="l" r="r" t="t"/>
              <a:pathLst>
                <a:path extrusionOk="0" h="1658" w="1949">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61"/>
            <p:cNvSpPr/>
            <p:nvPr/>
          </p:nvSpPr>
          <p:spPr>
            <a:xfrm>
              <a:off x="6380250" y="3795600"/>
              <a:ext cx="105875" cy="102550"/>
            </a:xfrm>
            <a:custGeom>
              <a:rect b="b" l="l" r="r" t="t"/>
              <a:pathLst>
                <a:path extrusionOk="0" h="4102" w="4235">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61"/>
            <p:cNvSpPr/>
            <p:nvPr/>
          </p:nvSpPr>
          <p:spPr>
            <a:xfrm>
              <a:off x="6405950" y="3826100"/>
              <a:ext cx="49275" cy="41525"/>
            </a:xfrm>
            <a:custGeom>
              <a:rect b="b" l="l" r="r" t="t"/>
              <a:pathLst>
                <a:path extrusionOk="0" h="1661" w="1971">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61"/>
            <p:cNvSpPr/>
            <p:nvPr/>
          </p:nvSpPr>
          <p:spPr>
            <a:xfrm>
              <a:off x="6565025" y="4489025"/>
              <a:ext cx="106475" cy="102575"/>
            </a:xfrm>
            <a:custGeom>
              <a:rect b="b" l="l" r="r" t="t"/>
              <a:pathLst>
                <a:path extrusionOk="0" h="4103" w="4259">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61"/>
            <p:cNvSpPr/>
            <p:nvPr/>
          </p:nvSpPr>
          <p:spPr>
            <a:xfrm>
              <a:off x="6590725" y="4519525"/>
              <a:ext cx="48975" cy="41475"/>
            </a:xfrm>
            <a:custGeom>
              <a:rect b="b" l="l" r="r" t="t"/>
              <a:pathLst>
                <a:path extrusionOk="0" h="1659" w="1959">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61"/>
            <p:cNvSpPr/>
            <p:nvPr/>
          </p:nvSpPr>
          <p:spPr>
            <a:xfrm>
              <a:off x="6653950" y="4057775"/>
              <a:ext cx="105250" cy="102850"/>
            </a:xfrm>
            <a:custGeom>
              <a:rect b="b" l="l" r="r" t="t"/>
              <a:pathLst>
                <a:path extrusionOk="0" h="4114" w="421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61"/>
            <p:cNvSpPr/>
            <p:nvPr/>
          </p:nvSpPr>
          <p:spPr>
            <a:xfrm>
              <a:off x="6679650" y="4088300"/>
              <a:ext cx="49250" cy="41500"/>
            </a:xfrm>
            <a:custGeom>
              <a:rect b="b" l="l" r="r" t="t"/>
              <a:pathLst>
                <a:path extrusionOk="0" h="1660" w="197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61"/>
            <p:cNvSpPr/>
            <p:nvPr/>
          </p:nvSpPr>
          <p:spPr>
            <a:xfrm>
              <a:off x="5631150" y="3510025"/>
              <a:ext cx="120100" cy="102925"/>
            </a:xfrm>
            <a:custGeom>
              <a:rect b="b" l="l" r="r" t="t"/>
              <a:pathLst>
                <a:path extrusionOk="0" h="4117" w="4804">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61"/>
            <p:cNvSpPr/>
            <p:nvPr/>
          </p:nvSpPr>
          <p:spPr>
            <a:xfrm>
              <a:off x="5672275" y="3540650"/>
              <a:ext cx="48425" cy="41525"/>
            </a:xfrm>
            <a:custGeom>
              <a:rect b="b" l="l" r="r" t="t"/>
              <a:pathLst>
                <a:path extrusionOk="0" h="1661" w="1937">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61"/>
            <p:cNvSpPr/>
            <p:nvPr/>
          </p:nvSpPr>
          <p:spPr>
            <a:xfrm>
              <a:off x="6059075" y="2542375"/>
              <a:ext cx="120400" cy="103150"/>
            </a:xfrm>
            <a:custGeom>
              <a:rect b="b" l="l" r="r" t="t"/>
              <a:pathLst>
                <a:path extrusionOk="0" h="4126" w="4816">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61"/>
            <p:cNvSpPr/>
            <p:nvPr/>
          </p:nvSpPr>
          <p:spPr>
            <a:xfrm>
              <a:off x="6100200" y="2573225"/>
              <a:ext cx="48425" cy="41525"/>
            </a:xfrm>
            <a:custGeom>
              <a:rect b="b" l="l" r="r" t="t"/>
              <a:pathLst>
                <a:path extrusionOk="0" h="1661" w="1937">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61"/>
            <p:cNvSpPr/>
            <p:nvPr/>
          </p:nvSpPr>
          <p:spPr>
            <a:xfrm>
              <a:off x="6406250" y="2262325"/>
              <a:ext cx="120100" cy="102850"/>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61"/>
            <p:cNvSpPr/>
            <p:nvPr/>
          </p:nvSpPr>
          <p:spPr>
            <a:xfrm>
              <a:off x="6447375" y="2293175"/>
              <a:ext cx="48425" cy="41450"/>
            </a:xfrm>
            <a:custGeom>
              <a:rect b="b" l="l" r="r" t="t"/>
              <a:pathLst>
                <a:path extrusionOk="0" h="1658" w="1937">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61"/>
            <p:cNvSpPr/>
            <p:nvPr/>
          </p:nvSpPr>
          <p:spPr>
            <a:xfrm>
              <a:off x="6528750" y="1840450"/>
              <a:ext cx="120075" cy="102850"/>
            </a:xfrm>
            <a:custGeom>
              <a:rect b="b" l="l" r="r" t="t"/>
              <a:pathLst>
                <a:path extrusionOk="0" h="4114" w="4803">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61"/>
            <p:cNvSpPr/>
            <p:nvPr/>
          </p:nvSpPr>
          <p:spPr>
            <a:xfrm>
              <a:off x="6576825" y="1871300"/>
              <a:ext cx="41450" cy="41450"/>
            </a:xfrm>
            <a:custGeom>
              <a:rect b="b" l="l" r="r" t="t"/>
              <a:pathLst>
                <a:path extrusionOk="0" h="1658" w="1658">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61"/>
            <p:cNvSpPr/>
            <p:nvPr/>
          </p:nvSpPr>
          <p:spPr>
            <a:xfrm>
              <a:off x="7234575" y="1435200"/>
              <a:ext cx="120100" cy="102850"/>
            </a:xfrm>
            <a:custGeom>
              <a:rect b="b" l="l" r="r" t="t"/>
              <a:pathLst>
                <a:path extrusionOk="0" h="4114" w="4804">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61"/>
            <p:cNvSpPr/>
            <p:nvPr/>
          </p:nvSpPr>
          <p:spPr>
            <a:xfrm>
              <a:off x="7282675" y="1466050"/>
              <a:ext cx="41450" cy="41475"/>
            </a:xfrm>
            <a:custGeom>
              <a:rect b="b" l="l" r="r" t="t"/>
              <a:pathLst>
                <a:path extrusionOk="0" h="1659" w="1658">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61"/>
            <p:cNvSpPr/>
            <p:nvPr/>
          </p:nvSpPr>
          <p:spPr>
            <a:xfrm>
              <a:off x="7114525" y="1799000"/>
              <a:ext cx="120075" cy="102875"/>
            </a:xfrm>
            <a:custGeom>
              <a:rect b="b" l="l" r="r" t="t"/>
              <a:pathLst>
                <a:path extrusionOk="0" h="4115" w="4803">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61"/>
            <p:cNvSpPr/>
            <p:nvPr/>
          </p:nvSpPr>
          <p:spPr>
            <a:xfrm>
              <a:off x="7155650" y="1829875"/>
              <a:ext cx="48425" cy="41450"/>
            </a:xfrm>
            <a:custGeom>
              <a:rect b="b" l="l" r="r" t="t"/>
              <a:pathLst>
                <a:path extrusionOk="0" h="1658" w="1937">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61"/>
            <p:cNvSpPr/>
            <p:nvPr/>
          </p:nvSpPr>
          <p:spPr>
            <a:xfrm>
              <a:off x="5945675" y="1264625"/>
              <a:ext cx="120075" cy="102875"/>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61"/>
            <p:cNvSpPr/>
            <p:nvPr/>
          </p:nvSpPr>
          <p:spPr>
            <a:xfrm>
              <a:off x="5986500" y="1295200"/>
              <a:ext cx="48400" cy="41525"/>
            </a:xfrm>
            <a:custGeom>
              <a:rect b="b" l="l" r="r" t="t"/>
              <a:pathLst>
                <a:path extrusionOk="0" h="1661" w="1936">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61"/>
            <p:cNvSpPr/>
            <p:nvPr/>
          </p:nvSpPr>
          <p:spPr>
            <a:xfrm>
              <a:off x="3967850" y="986125"/>
              <a:ext cx="120075" cy="103150"/>
            </a:xfrm>
            <a:custGeom>
              <a:rect b="b" l="l" r="r" t="t"/>
              <a:pathLst>
                <a:path extrusionOk="0" h="4126" w="4803">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61"/>
            <p:cNvSpPr/>
            <p:nvPr/>
          </p:nvSpPr>
          <p:spPr>
            <a:xfrm>
              <a:off x="4015625" y="1016975"/>
              <a:ext cx="41475" cy="41450"/>
            </a:xfrm>
            <a:custGeom>
              <a:rect b="b" l="l" r="r" t="t"/>
              <a:pathLst>
                <a:path extrusionOk="0" h="1658" w="1659">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61"/>
            <p:cNvSpPr/>
            <p:nvPr/>
          </p:nvSpPr>
          <p:spPr>
            <a:xfrm>
              <a:off x="3810600" y="947700"/>
              <a:ext cx="120075" cy="103175"/>
            </a:xfrm>
            <a:custGeom>
              <a:rect b="b" l="l" r="r" t="t"/>
              <a:pathLst>
                <a:path extrusionOk="0" h="4127" w="4803">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61"/>
            <p:cNvSpPr/>
            <p:nvPr/>
          </p:nvSpPr>
          <p:spPr>
            <a:xfrm>
              <a:off x="3858675" y="978550"/>
              <a:ext cx="41450" cy="41475"/>
            </a:xfrm>
            <a:custGeom>
              <a:rect b="b" l="l" r="r" t="t"/>
              <a:pathLst>
                <a:path extrusionOk="0" h="1659" w="1658">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61"/>
            <p:cNvSpPr/>
            <p:nvPr/>
          </p:nvSpPr>
          <p:spPr>
            <a:xfrm>
              <a:off x="3908875" y="1090125"/>
              <a:ext cx="102850" cy="88350"/>
            </a:xfrm>
            <a:custGeom>
              <a:rect b="b" l="l" r="r" t="t"/>
              <a:pathLst>
                <a:path extrusionOk="0" h="3534" w="4114">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61"/>
            <p:cNvSpPr/>
            <p:nvPr/>
          </p:nvSpPr>
          <p:spPr>
            <a:xfrm>
              <a:off x="3949700" y="1121000"/>
              <a:ext cx="31475" cy="26675"/>
            </a:xfrm>
            <a:custGeom>
              <a:rect b="b" l="l" r="r" t="t"/>
              <a:pathLst>
                <a:path extrusionOk="0" h="1067" w="1259">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61"/>
            <p:cNvSpPr/>
            <p:nvPr/>
          </p:nvSpPr>
          <p:spPr>
            <a:xfrm>
              <a:off x="4091550" y="910775"/>
              <a:ext cx="103150" cy="88375"/>
            </a:xfrm>
            <a:custGeom>
              <a:rect b="b" l="l" r="r" t="t"/>
              <a:pathLst>
                <a:path extrusionOk="0" h="3535" w="4126">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61"/>
            <p:cNvSpPr/>
            <p:nvPr/>
          </p:nvSpPr>
          <p:spPr>
            <a:xfrm>
              <a:off x="4137200" y="941675"/>
              <a:ext cx="26950" cy="26625"/>
            </a:xfrm>
            <a:custGeom>
              <a:rect b="b" l="l" r="r" t="t"/>
              <a:pathLst>
                <a:path extrusionOk="0" h="1065" w="1078">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61"/>
            <p:cNvSpPr/>
            <p:nvPr/>
          </p:nvSpPr>
          <p:spPr>
            <a:xfrm>
              <a:off x="5526825" y="1128850"/>
              <a:ext cx="120075" cy="102850"/>
            </a:xfrm>
            <a:custGeom>
              <a:rect b="b" l="l" r="r" t="t"/>
              <a:pathLst>
                <a:path extrusionOk="0" h="4114" w="4803">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61"/>
            <p:cNvSpPr/>
            <p:nvPr/>
          </p:nvSpPr>
          <p:spPr>
            <a:xfrm>
              <a:off x="5574900" y="1159700"/>
              <a:ext cx="41475" cy="41475"/>
            </a:xfrm>
            <a:custGeom>
              <a:rect b="b" l="l" r="r" t="t"/>
              <a:pathLst>
                <a:path extrusionOk="0" h="1659" w="1659">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61"/>
            <p:cNvSpPr/>
            <p:nvPr/>
          </p:nvSpPr>
          <p:spPr>
            <a:xfrm>
              <a:off x="6549300" y="1285200"/>
              <a:ext cx="120400" cy="102850"/>
            </a:xfrm>
            <a:custGeom>
              <a:rect b="b" l="l" r="r" t="t"/>
              <a:pathLst>
                <a:path extrusionOk="0" h="4114" w="4816">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61"/>
            <p:cNvSpPr/>
            <p:nvPr/>
          </p:nvSpPr>
          <p:spPr>
            <a:xfrm>
              <a:off x="6590425" y="1316050"/>
              <a:ext cx="48425" cy="41475"/>
            </a:xfrm>
            <a:custGeom>
              <a:rect b="b" l="l" r="r" t="t"/>
              <a:pathLst>
                <a:path extrusionOk="0" h="1659" w="1937">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61"/>
            <p:cNvSpPr/>
            <p:nvPr/>
          </p:nvSpPr>
          <p:spPr>
            <a:xfrm>
              <a:off x="3219375" y="1617800"/>
              <a:ext cx="120075" cy="102925"/>
            </a:xfrm>
            <a:custGeom>
              <a:rect b="b" l="l" r="r" t="t"/>
              <a:pathLst>
                <a:path extrusionOk="0" h="4117" w="4803">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61"/>
            <p:cNvSpPr/>
            <p:nvPr/>
          </p:nvSpPr>
          <p:spPr>
            <a:xfrm>
              <a:off x="3267150" y="1648725"/>
              <a:ext cx="41450" cy="41450"/>
            </a:xfrm>
            <a:custGeom>
              <a:rect b="b" l="l" r="r" t="t"/>
              <a:pathLst>
                <a:path extrusionOk="0" h="1658" w="1658">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61"/>
            <p:cNvSpPr/>
            <p:nvPr/>
          </p:nvSpPr>
          <p:spPr>
            <a:xfrm>
              <a:off x="4287500" y="1455775"/>
              <a:ext cx="120400" cy="103150"/>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61"/>
            <p:cNvSpPr/>
            <p:nvPr/>
          </p:nvSpPr>
          <p:spPr>
            <a:xfrm>
              <a:off x="4335600" y="1486625"/>
              <a:ext cx="41450" cy="41450"/>
            </a:xfrm>
            <a:custGeom>
              <a:rect b="b" l="l" r="r" t="t"/>
              <a:pathLst>
                <a:path extrusionOk="0" h="1658" w="1658">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61"/>
            <p:cNvSpPr/>
            <p:nvPr/>
          </p:nvSpPr>
          <p:spPr>
            <a:xfrm>
              <a:off x="5316025" y="3027225"/>
              <a:ext cx="120100" cy="103075"/>
            </a:xfrm>
            <a:custGeom>
              <a:rect b="b" l="l" r="r" t="t"/>
              <a:pathLst>
                <a:path extrusionOk="0" h="4123" w="4804">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61"/>
            <p:cNvSpPr/>
            <p:nvPr/>
          </p:nvSpPr>
          <p:spPr>
            <a:xfrm>
              <a:off x="5363825" y="3058000"/>
              <a:ext cx="41450" cy="41450"/>
            </a:xfrm>
            <a:custGeom>
              <a:rect b="b" l="l" r="r" t="t"/>
              <a:pathLst>
                <a:path extrusionOk="0" h="1658" w="1658">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61"/>
            <p:cNvSpPr/>
            <p:nvPr/>
          </p:nvSpPr>
          <p:spPr>
            <a:xfrm>
              <a:off x="5252225" y="2094775"/>
              <a:ext cx="120075" cy="102850"/>
            </a:xfrm>
            <a:custGeom>
              <a:rect b="b" l="l" r="r" t="t"/>
              <a:pathLst>
                <a:path extrusionOk="0" h="4114" w="4803">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61"/>
            <p:cNvSpPr/>
            <p:nvPr/>
          </p:nvSpPr>
          <p:spPr>
            <a:xfrm>
              <a:off x="5300300" y="2125625"/>
              <a:ext cx="41475" cy="41475"/>
            </a:xfrm>
            <a:custGeom>
              <a:rect b="b" l="l" r="r" t="t"/>
              <a:pathLst>
                <a:path extrusionOk="0" h="1659" w="1659">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61"/>
            <p:cNvSpPr/>
            <p:nvPr/>
          </p:nvSpPr>
          <p:spPr>
            <a:xfrm>
              <a:off x="5798100" y="2508725"/>
              <a:ext cx="120375" cy="102925"/>
            </a:xfrm>
            <a:custGeom>
              <a:rect b="b" l="l" r="r" t="t"/>
              <a:pathLst>
                <a:path extrusionOk="0" h="4117" w="4815">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61"/>
            <p:cNvSpPr/>
            <p:nvPr/>
          </p:nvSpPr>
          <p:spPr>
            <a:xfrm>
              <a:off x="5839225" y="2539650"/>
              <a:ext cx="48400" cy="41450"/>
            </a:xfrm>
            <a:custGeom>
              <a:rect b="b" l="l" r="r" t="t"/>
              <a:pathLst>
                <a:path extrusionOk="0" h="1658" w="1936">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61"/>
            <p:cNvSpPr/>
            <p:nvPr/>
          </p:nvSpPr>
          <p:spPr>
            <a:xfrm>
              <a:off x="4906250" y="2323200"/>
              <a:ext cx="171500" cy="146925"/>
            </a:xfrm>
            <a:custGeom>
              <a:rect b="b" l="l" r="r" t="t"/>
              <a:pathLst>
                <a:path extrusionOk="0" h="5877" w="686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61"/>
            <p:cNvSpPr/>
            <p:nvPr/>
          </p:nvSpPr>
          <p:spPr>
            <a:xfrm>
              <a:off x="4961600" y="2353950"/>
              <a:ext cx="85300" cy="85325"/>
            </a:xfrm>
            <a:custGeom>
              <a:rect b="b" l="l" r="r" t="t"/>
              <a:pathLst>
                <a:path extrusionOk="0" h="3413" w="3412">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61"/>
            <p:cNvSpPr/>
            <p:nvPr/>
          </p:nvSpPr>
          <p:spPr>
            <a:xfrm>
              <a:off x="4807075" y="1778150"/>
              <a:ext cx="120375" cy="103150"/>
            </a:xfrm>
            <a:custGeom>
              <a:rect b="b" l="l" r="r" t="t"/>
              <a:pathLst>
                <a:path extrusionOk="0" h="4126" w="4815">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61"/>
            <p:cNvSpPr/>
            <p:nvPr/>
          </p:nvSpPr>
          <p:spPr>
            <a:xfrm>
              <a:off x="4848200" y="1809000"/>
              <a:ext cx="48400" cy="41525"/>
            </a:xfrm>
            <a:custGeom>
              <a:rect b="b" l="l" r="r" t="t"/>
              <a:pathLst>
                <a:path extrusionOk="0" h="1661" w="1936">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61"/>
            <p:cNvSpPr/>
            <p:nvPr/>
          </p:nvSpPr>
          <p:spPr>
            <a:xfrm>
              <a:off x="6138625" y="1702250"/>
              <a:ext cx="120375" cy="103150"/>
            </a:xfrm>
            <a:custGeom>
              <a:rect b="b" l="l" r="r" t="t"/>
              <a:pathLst>
                <a:path extrusionOk="0" h="4126" w="4815">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61"/>
            <p:cNvSpPr/>
            <p:nvPr/>
          </p:nvSpPr>
          <p:spPr>
            <a:xfrm>
              <a:off x="6179750" y="1733100"/>
              <a:ext cx="48400" cy="41525"/>
            </a:xfrm>
            <a:custGeom>
              <a:rect b="b" l="l" r="r" t="t"/>
              <a:pathLst>
                <a:path extrusionOk="0" h="1661" w="1936">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61"/>
            <p:cNvSpPr/>
            <p:nvPr/>
          </p:nvSpPr>
          <p:spPr>
            <a:xfrm>
              <a:off x="3911000" y="2124650"/>
              <a:ext cx="147000" cy="125900"/>
            </a:xfrm>
            <a:custGeom>
              <a:rect b="b" l="l" r="r" t="t"/>
              <a:pathLst>
                <a:path extrusionOk="0" h="5036" w="588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61"/>
            <p:cNvSpPr/>
            <p:nvPr/>
          </p:nvSpPr>
          <p:spPr>
            <a:xfrm>
              <a:off x="3952125" y="2155575"/>
              <a:ext cx="75325" cy="64275"/>
            </a:xfrm>
            <a:custGeom>
              <a:rect b="b" l="l" r="r" t="t"/>
              <a:pathLst>
                <a:path extrusionOk="0" h="2571" w="3013">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61"/>
            <p:cNvSpPr/>
            <p:nvPr/>
          </p:nvSpPr>
          <p:spPr>
            <a:xfrm>
              <a:off x="3674500" y="2074000"/>
              <a:ext cx="120100" cy="103075"/>
            </a:xfrm>
            <a:custGeom>
              <a:rect b="b" l="l" r="r" t="t"/>
              <a:pathLst>
                <a:path extrusionOk="0" h="4123" w="4804">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61"/>
            <p:cNvSpPr/>
            <p:nvPr/>
          </p:nvSpPr>
          <p:spPr>
            <a:xfrm>
              <a:off x="3722600" y="2104775"/>
              <a:ext cx="41450" cy="41450"/>
            </a:xfrm>
            <a:custGeom>
              <a:rect b="b" l="l" r="r" t="t"/>
              <a:pathLst>
                <a:path extrusionOk="0" h="1658" w="1658">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61"/>
            <p:cNvSpPr/>
            <p:nvPr/>
          </p:nvSpPr>
          <p:spPr>
            <a:xfrm>
              <a:off x="3946975" y="1455775"/>
              <a:ext cx="120400" cy="103150"/>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61"/>
            <p:cNvSpPr/>
            <p:nvPr/>
          </p:nvSpPr>
          <p:spPr>
            <a:xfrm>
              <a:off x="3988200" y="1486925"/>
              <a:ext cx="48325" cy="41350"/>
            </a:xfrm>
            <a:custGeom>
              <a:rect b="b" l="l" r="r" t="t"/>
              <a:pathLst>
                <a:path extrusionOk="0" h="1654" w="1933">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61"/>
            <p:cNvSpPr/>
            <p:nvPr/>
          </p:nvSpPr>
          <p:spPr>
            <a:xfrm>
              <a:off x="3695075" y="1819575"/>
              <a:ext cx="120075" cy="103150"/>
            </a:xfrm>
            <a:custGeom>
              <a:rect b="b" l="l" r="r" t="t"/>
              <a:pathLst>
                <a:path extrusionOk="0" h="4126" w="4803">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61"/>
            <p:cNvSpPr/>
            <p:nvPr/>
          </p:nvSpPr>
          <p:spPr>
            <a:xfrm>
              <a:off x="3743150" y="1850425"/>
              <a:ext cx="41450" cy="41475"/>
            </a:xfrm>
            <a:custGeom>
              <a:rect b="b" l="l" r="r" t="t"/>
              <a:pathLst>
                <a:path extrusionOk="0" h="1659" w="1658">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61"/>
            <p:cNvSpPr/>
            <p:nvPr/>
          </p:nvSpPr>
          <p:spPr>
            <a:xfrm>
              <a:off x="2320275" y="1902450"/>
              <a:ext cx="120075" cy="103150"/>
            </a:xfrm>
            <a:custGeom>
              <a:rect b="b" l="l" r="r" t="t"/>
              <a:pathLst>
                <a:path extrusionOk="0" h="4126" w="4803">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61"/>
            <p:cNvSpPr/>
            <p:nvPr/>
          </p:nvSpPr>
          <p:spPr>
            <a:xfrm>
              <a:off x="2368350" y="1933300"/>
              <a:ext cx="41450" cy="41450"/>
            </a:xfrm>
            <a:custGeom>
              <a:rect b="b" l="l" r="r" t="t"/>
              <a:pathLst>
                <a:path extrusionOk="0" h="1658" w="1658">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61"/>
            <p:cNvSpPr/>
            <p:nvPr/>
          </p:nvSpPr>
          <p:spPr>
            <a:xfrm>
              <a:off x="2371375" y="1149525"/>
              <a:ext cx="120100" cy="10305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61"/>
            <p:cNvSpPr/>
            <p:nvPr/>
          </p:nvSpPr>
          <p:spPr>
            <a:xfrm>
              <a:off x="2419475" y="1180275"/>
              <a:ext cx="41450" cy="41450"/>
            </a:xfrm>
            <a:custGeom>
              <a:rect b="b" l="l" r="r" t="t"/>
              <a:pathLst>
                <a:path extrusionOk="0" h="1658" w="1658">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61"/>
            <p:cNvSpPr/>
            <p:nvPr/>
          </p:nvSpPr>
          <p:spPr>
            <a:xfrm>
              <a:off x="1965525" y="743275"/>
              <a:ext cx="120100" cy="102850"/>
            </a:xfrm>
            <a:custGeom>
              <a:rect b="b" l="l" r="r" t="t"/>
              <a:pathLst>
                <a:path extrusionOk="0" h="4114" w="4804">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61"/>
            <p:cNvSpPr/>
            <p:nvPr/>
          </p:nvSpPr>
          <p:spPr>
            <a:xfrm>
              <a:off x="2013325" y="774125"/>
              <a:ext cx="41450" cy="41450"/>
            </a:xfrm>
            <a:custGeom>
              <a:rect b="b" l="l" r="r" t="t"/>
              <a:pathLst>
                <a:path extrusionOk="0" h="1658" w="1658">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61"/>
            <p:cNvSpPr/>
            <p:nvPr/>
          </p:nvSpPr>
          <p:spPr>
            <a:xfrm>
              <a:off x="1650400" y="859700"/>
              <a:ext cx="120100" cy="103150"/>
            </a:xfrm>
            <a:custGeom>
              <a:rect b="b" l="l" r="r" t="t"/>
              <a:pathLst>
                <a:path extrusionOk="0" h="4126" w="4804">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61"/>
            <p:cNvSpPr/>
            <p:nvPr/>
          </p:nvSpPr>
          <p:spPr>
            <a:xfrm>
              <a:off x="1698200" y="890550"/>
              <a:ext cx="41450" cy="41475"/>
            </a:xfrm>
            <a:custGeom>
              <a:rect b="b" l="l" r="r" t="t"/>
              <a:pathLst>
                <a:path extrusionOk="0" h="1659" w="1658">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61"/>
            <p:cNvSpPr/>
            <p:nvPr/>
          </p:nvSpPr>
          <p:spPr>
            <a:xfrm>
              <a:off x="1564225" y="1128850"/>
              <a:ext cx="120075" cy="102850"/>
            </a:xfrm>
            <a:custGeom>
              <a:rect b="b" l="l" r="r" t="t"/>
              <a:pathLst>
                <a:path extrusionOk="0" h="4114" w="4803">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61"/>
            <p:cNvSpPr/>
            <p:nvPr/>
          </p:nvSpPr>
          <p:spPr>
            <a:xfrm>
              <a:off x="1612000" y="1159700"/>
              <a:ext cx="41450" cy="41475"/>
            </a:xfrm>
            <a:custGeom>
              <a:rect b="b" l="l" r="r" t="t"/>
              <a:pathLst>
                <a:path extrusionOk="0" h="1659" w="1658">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61"/>
            <p:cNvSpPr/>
            <p:nvPr/>
          </p:nvSpPr>
          <p:spPr>
            <a:xfrm>
              <a:off x="1259375" y="1031175"/>
              <a:ext cx="120100" cy="102850"/>
            </a:xfrm>
            <a:custGeom>
              <a:rect b="b" l="l" r="r" t="t"/>
              <a:pathLst>
                <a:path extrusionOk="0" h="4114" w="4804">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61"/>
            <p:cNvSpPr/>
            <p:nvPr/>
          </p:nvSpPr>
          <p:spPr>
            <a:xfrm>
              <a:off x="1307175" y="1062025"/>
              <a:ext cx="41450" cy="41450"/>
            </a:xfrm>
            <a:custGeom>
              <a:rect b="b" l="l" r="r" t="t"/>
              <a:pathLst>
                <a:path extrusionOk="0" h="1658" w="1658">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61"/>
            <p:cNvSpPr/>
            <p:nvPr/>
          </p:nvSpPr>
          <p:spPr>
            <a:xfrm>
              <a:off x="1437800" y="1312050"/>
              <a:ext cx="120100" cy="102925"/>
            </a:xfrm>
            <a:custGeom>
              <a:rect b="b" l="l" r="r" t="t"/>
              <a:pathLst>
                <a:path extrusionOk="0" h="4117" w="4804">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61"/>
            <p:cNvSpPr/>
            <p:nvPr/>
          </p:nvSpPr>
          <p:spPr>
            <a:xfrm>
              <a:off x="1485600" y="1342675"/>
              <a:ext cx="41450" cy="4145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61"/>
            <p:cNvSpPr/>
            <p:nvPr/>
          </p:nvSpPr>
          <p:spPr>
            <a:xfrm>
              <a:off x="1315025" y="1203175"/>
              <a:ext cx="120100" cy="102925"/>
            </a:xfrm>
            <a:custGeom>
              <a:rect b="b" l="l" r="r" t="t"/>
              <a:pathLst>
                <a:path extrusionOk="0" h="4117" w="4804">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61"/>
            <p:cNvSpPr/>
            <p:nvPr/>
          </p:nvSpPr>
          <p:spPr>
            <a:xfrm>
              <a:off x="1363125" y="1233800"/>
              <a:ext cx="41450" cy="41450"/>
            </a:xfrm>
            <a:custGeom>
              <a:rect b="b" l="l" r="r" t="t"/>
              <a:pathLst>
                <a:path extrusionOk="0" h="1658" w="1658">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61"/>
            <p:cNvSpPr/>
            <p:nvPr/>
          </p:nvSpPr>
          <p:spPr>
            <a:xfrm>
              <a:off x="2412800" y="797700"/>
              <a:ext cx="120100" cy="102850"/>
            </a:xfrm>
            <a:custGeom>
              <a:rect b="b" l="l" r="r" t="t"/>
              <a:pathLst>
                <a:path extrusionOk="0" h="4114"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61"/>
            <p:cNvSpPr/>
            <p:nvPr/>
          </p:nvSpPr>
          <p:spPr>
            <a:xfrm>
              <a:off x="2460900" y="828550"/>
              <a:ext cx="41450" cy="41475"/>
            </a:xfrm>
            <a:custGeom>
              <a:rect b="b" l="l" r="r" t="t"/>
              <a:pathLst>
                <a:path extrusionOk="0" h="1659" w="1658">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61"/>
            <p:cNvSpPr/>
            <p:nvPr/>
          </p:nvSpPr>
          <p:spPr>
            <a:xfrm>
              <a:off x="3030350" y="1476350"/>
              <a:ext cx="120075" cy="103150"/>
            </a:xfrm>
            <a:custGeom>
              <a:rect b="b" l="l" r="r" t="t"/>
              <a:pathLst>
                <a:path extrusionOk="0" h="4126" w="4803">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61"/>
            <p:cNvSpPr/>
            <p:nvPr/>
          </p:nvSpPr>
          <p:spPr>
            <a:xfrm>
              <a:off x="3078125" y="1507500"/>
              <a:ext cx="41475" cy="41450"/>
            </a:xfrm>
            <a:custGeom>
              <a:rect b="b" l="l" r="r" t="t"/>
              <a:pathLst>
                <a:path extrusionOk="0" h="1658" w="1659">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61"/>
            <p:cNvSpPr/>
            <p:nvPr/>
          </p:nvSpPr>
          <p:spPr>
            <a:xfrm>
              <a:off x="2817750" y="1584900"/>
              <a:ext cx="120075" cy="103150"/>
            </a:xfrm>
            <a:custGeom>
              <a:rect b="b" l="l" r="r" t="t"/>
              <a:pathLst>
                <a:path extrusionOk="0" h="4126" w="4803">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61"/>
            <p:cNvSpPr/>
            <p:nvPr/>
          </p:nvSpPr>
          <p:spPr>
            <a:xfrm>
              <a:off x="2865825" y="1615750"/>
              <a:ext cx="41475" cy="41475"/>
            </a:xfrm>
            <a:custGeom>
              <a:rect b="b" l="l" r="r" t="t"/>
              <a:pathLst>
                <a:path extrusionOk="0" h="1659" w="1659">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61"/>
            <p:cNvSpPr/>
            <p:nvPr/>
          </p:nvSpPr>
          <p:spPr>
            <a:xfrm>
              <a:off x="2583075" y="1723100"/>
              <a:ext cx="120075" cy="102850"/>
            </a:xfrm>
            <a:custGeom>
              <a:rect b="b" l="l" r="r" t="t"/>
              <a:pathLst>
                <a:path extrusionOk="0" h="4114" w="4803">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61"/>
            <p:cNvSpPr/>
            <p:nvPr/>
          </p:nvSpPr>
          <p:spPr>
            <a:xfrm>
              <a:off x="2631150" y="1753950"/>
              <a:ext cx="41475" cy="41475"/>
            </a:xfrm>
            <a:custGeom>
              <a:rect b="b" l="l" r="r" t="t"/>
              <a:pathLst>
                <a:path extrusionOk="0" h="1659" w="1659">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61"/>
            <p:cNvSpPr/>
            <p:nvPr/>
          </p:nvSpPr>
          <p:spPr>
            <a:xfrm>
              <a:off x="1041650" y="2365850"/>
              <a:ext cx="120075" cy="103050"/>
            </a:xfrm>
            <a:custGeom>
              <a:rect b="b" l="l" r="r" t="t"/>
              <a:pathLst>
                <a:path extrusionOk="0" h="4122" w="4803">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61"/>
            <p:cNvSpPr/>
            <p:nvPr/>
          </p:nvSpPr>
          <p:spPr>
            <a:xfrm>
              <a:off x="1089725" y="2396600"/>
              <a:ext cx="41450" cy="41450"/>
            </a:xfrm>
            <a:custGeom>
              <a:rect b="b" l="l" r="r" t="t"/>
              <a:pathLst>
                <a:path extrusionOk="0" h="1658" w="1658">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61"/>
            <p:cNvSpPr/>
            <p:nvPr/>
          </p:nvSpPr>
          <p:spPr>
            <a:xfrm>
              <a:off x="1635600" y="1840450"/>
              <a:ext cx="120075" cy="102850"/>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61"/>
            <p:cNvSpPr/>
            <p:nvPr/>
          </p:nvSpPr>
          <p:spPr>
            <a:xfrm>
              <a:off x="1683675" y="1871300"/>
              <a:ext cx="41450" cy="41450"/>
            </a:xfrm>
            <a:custGeom>
              <a:rect b="b" l="l" r="r" t="t"/>
              <a:pathLst>
                <a:path extrusionOk="0" h="1658" w="1658">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61"/>
            <p:cNvSpPr/>
            <p:nvPr/>
          </p:nvSpPr>
          <p:spPr>
            <a:xfrm>
              <a:off x="1563925" y="1617800"/>
              <a:ext cx="120375" cy="102925"/>
            </a:xfrm>
            <a:custGeom>
              <a:rect b="b" l="l" r="r" t="t"/>
              <a:pathLst>
                <a:path extrusionOk="0" h="4117" w="4815">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61"/>
            <p:cNvSpPr/>
            <p:nvPr/>
          </p:nvSpPr>
          <p:spPr>
            <a:xfrm>
              <a:off x="1612000" y="1648725"/>
              <a:ext cx="41450" cy="41450"/>
            </a:xfrm>
            <a:custGeom>
              <a:rect b="b" l="l" r="r" t="t"/>
              <a:pathLst>
                <a:path extrusionOk="0" h="1658" w="1658">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61"/>
            <p:cNvSpPr/>
            <p:nvPr/>
          </p:nvSpPr>
          <p:spPr>
            <a:xfrm>
              <a:off x="1504650" y="2183975"/>
              <a:ext cx="151825" cy="130100"/>
            </a:xfrm>
            <a:custGeom>
              <a:rect b="b" l="l" r="r" t="t"/>
              <a:pathLst>
                <a:path extrusionOk="0" h="5204" w="6073">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61"/>
            <p:cNvSpPr/>
            <p:nvPr/>
          </p:nvSpPr>
          <p:spPr>
            <a:xfrm>
              <a:off x="1546075" y="2214850"/>
              <a:ext cx="79550" cy="68175"/>
            </a:xfrm>
            <a:custGeom>
              <a:rect b="b" l="l" r="r" t="t"/>
              <a:pathLst>
                <a:path extrusionOk="0" h="2727" w="3182">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61"/>
            <p:cNvSpPr/>
            <p:nvPr/>
          </p:nvSpPr>
          <p:spPr>
            <a:xfrm>
              <a:off x="716850" y="1861250"/>
              <a:ext cx="120075" cy="102925"/>
            </a:xfrm>
            <a:custGeom>
              <a:rect b="b" l="l" r="r" t="t"/>
              <a:pathLst>
                <a:path extrusionOk="0" h="4117" w="4803">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61"/>
            <p:cNvSpPr/>
            <p:nvPr/>
          </p:nvSpPr>
          <p:spPr>
            <a:xfrm>
              <a:off x="764925" y="1891875"/>
              <a:ext cx="41450" cy="41450"/>
            </a:xfrm>
            <a:custGeom>
              <a:rect b="b" l="l" r="r" t="t"/>
              <a:pathLst>
                <a:path extrusionOk="0" h="1658" w="1658">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61"/>
            <p:cNvSpPr/>
            <p:nvPr/>
          </p:nvSpPr>
          <p:spPr>
            <a:xfrm>
              <a:off x="340625" y="1402850"/>
              <a:ext cx="120100" cy="102850"/>
            </a:xfrm>
            <a:custGeom>
              <a:rect b="b" l="l" r="r" t="t"/>
              <a:pathLst>
                <a:path extrusionOk="0" h="4114" w="4804">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61"/>
            <p:cNvSpPr/>
            <p:nvPr/>
          </p:nvSpPr>
          <p:spPr>
            <a:xfrm>
              <a:off x="388425" y="1433400"/>
              <a:ext cx="41450" cy="4145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61"/>
            <p:cNvSpPr/>
            <p:nvPr/>
          </p:nvSpPr>
          <p:spPr>
            <a:xfrm>
              <a:off x="1211300" y="1476350"/>
              <a:ext cx="120075" cy="103150"/>
            </a:xfrm>
            <a:custGeom>
              <a:rect b="b" l="l" r="r" t="t"/>
              <a:pathLst>
                <a:path extrusionOk="0" h="4126" w="4803">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61"/>
            <p:cNvSpPr/>
            <p:nvPr/>
          </p:nvSpPr>
          <p:spPr>
            <a:xfrm>
              <a:off x="1259375" y="1507500"/>
              <a:ext cx="41475" cy="41450"/>
            </a:xfrm>
            <a:custGeom>
              <a:rect b="b" l="l" r="r" t="t"/>
              <a:pathLst>
                <a:path extrusionOk="0" h="1658" w="1659">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61"/>
            <p:cNvSpPr/>
            <p:nvPr/>
          </p:nvSpPr>
          <p:spPr>
            <a:xfrm>
              <a:off x="1083075" y="1840450"/>
              <a:ext cx="120075" cy="102850"/>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61"/>
            <p:cNvSpPr/>
            <p:nvPr/>
          </p:nvSpPr>
          <p:spPr>
            <a:xfrm>
              <a:off x="1131150" y="1871300"/>
              <a:ext cx="41475" cy="41450"/>
            </a:xfrm>
            <a:custGeom>
              <a:rect b="b" l="l" r="r" t="t"/>
              <a:pathLst>
                <a:path extrusionOk="0" h="1658" w="1659">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61"/>
            <p:cNvSpPr/>
            <p:nvPr/>
          </p:nvSpPr>
          <p:spPr>
            <a:xfrm>
              <a:off x="1584775" y="2966650"/>
              <a:ext cx="120100" cy="102850"/>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61"/>
            <p:cNvSpPr/>
            <p:nvPr/>
          </p:nvSpPr>
          <p:spPr>
            <a:xfrm>
              <a:off x="1632875" y="2997500"/>
              <a:ext cx="41450" cy="41475"/>
            </a:xfrm>
            <a:custGeom>
              <a:rect b="b" l="l" r="r" t="t"/>
              <a:pathLst>
                <a:path extrusionOk="0" h="1659" w="1658">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61"/>
            <p:cNvSpPr/>
            <p:nvPr/>
          </p:nvSpPr>
          <p:spPr>
            <a:xfrm>
              <a:off x="1425725" y="3008100"/>
              <a:ext cx="120075" cy="102850"/>
            </a:xfrm>
            <a:custGeom>
              <a:rect b="b" l="l" r="r" t="t"/>
              <a:pathLst>
                <a:path extrusionOk="0" h="4114" w="4803">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61"/>
            <p:cNvSpPr/>
            <p:nvPr/>
          </p:nvSpPr>
          <p:spPr>
            <a:xfrm>
              <a:off x="1473800" y="3038950"/>
              <a:ext cx="41450" cy="41450"/>
            </a:xfrm>
            <a:custGeom>
              <a:rect b="b" l="l" r="r" t="t"/>
              <a:pathLst>
                <a:path extrusionOk="0" h="1658" w="1658">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61"/>
            <p:cNvSpPr/>
            <p:nvPr/>
          </p:nvSpPr>
          <p:spPr>
            <a:xfrm>
              <a:off x="1742050" y="3194300"/>
              <a:ext cx="120075" cy="102925"/>
            </a:xfrm>
            <a:custGeom>
              <a:rect b="b" l="l" r="r" t="t"/>
              <a:pathLst>
                <a:path extrusionOk="0" h="4117" w="4803">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61"/>
            <p:cNvSpPr/>
            <p:nvPr/>
          </p:nvSpPr>
          <p:spPr>
            <a:xfrm>
              <a:off x="1789825" y="3224925"/>
              <a:ext cx="41450" cy="41450"/>
            </a:xfrm>
            <a:custGeom>
              <a:rect b="b" l="l" r="r" t="t"/>
              <a:pathLst>
                <a:path extrusionOk="0" h="1658" w="1658">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61"/>
            <p:cNvSpPr/>
            <p:nvPr/>
          </p:nvSpPr>
          <p:spPr>
            <a:xfrm>
              <a:off x="2597975" y="4168450"/>
              <a:ext cx="120000" cy="102875"/>
            </a:xfrm>
            <a:custGeom>
              <a:rect b="b" l="l" r="r" t="t"/>
              <a:pathLst>
                <a:path extrusionOk="0" h="4115" w="480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61"/>
            <p:cNvSpPr/>
            <p:nvPr/>
          </p:nvSpPr>
          <p:spPr>
            <a:xfrm>
              <a:off x="2639025" y="4199325"/>
              <a:ext cx="48400" cy="41450"/>
            </a:xfrm>
            <a:custGeom>
              <a:rect b="b" l="l" r="r" t="t"/>
              <a:pathLst>
                <a:path extrusionOk="0" h="1658" w="1936">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61"/>
            <p:cNvSpPr/>
            <p:nvPr/>
          </p:nvSpPr>
          <p:spPr>
            <a:xfrm>
              <a:off x="2800500" y="3889925"/>
              <a:ext cx="120100" cy="102875"/>
            </a:xfrm>
            <a:custGeom>
              <a:rect b="b" l="l" r="r" t="t"/>
              <a:pathLst>
                <a:path extrusionOk="0" h="4115" w="4804">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61"/>
            <p:cNvSpPr/>
            <p:nvPr/>
          </p:nvSpPr>
          <p:spPr>
            <a:xfrm>
              <a:off x="2841650" y="3920775"/>
              <a:ext cx="48400" cy="41375"/>
            </a:xfrm>
            <a:custGeom>
              <a:rect b="b" l="l" r="r" t="t"/>
              <a:pathLst>
                <a:path extrusionOk="0" h="1655" w="1936">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61"/>
            <p:cNvSpPr/>
            <p:nvPr/>
          </p:nvSpPr>
          <p:spPr>
            <a:xfrm>
              <a:off x="3081750" y="818275"/>
              <a:ext cx="120400" cy="103150"/>
            </a:xfrm>
            <a:custGeom>
              <a:rect b="b" l="l" r="r" t="t"/>
              <a:pathLst>
                <a:path extrusionOk="0" h="4126" w="4816">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61"/>
            <p:cNvSpPr/>
            <p:nvPr/>
          </p:nvSpPr>
          <p:spPr>
            <a:xfrm>
              <a:off x="3129850" y="849125"/>
              <a:ext cx="41450" cy="41450"/>
            </a:xfrm>
            <a:custGeom>
              <a:rect b="b" l="l" r="r" t="t"/>
              <a:pathLst>
                <a:path extrusionOk="0" h="1658" w="1658">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61"/>
            <p:cNvSpPr/>
            <p:nvPr/>
          </p:nvSpPr>
          <p:spPr>
            <a:xfrm>
              <a:off x="3177925" y="1190950"/>
              <a:ext cx="120100" cy="10305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61"/>
            <p:cNvSpPr/>
            <p:nvPr/>
          </p:nvSpPr>
          <p:spPr>
            <a:xfrm>
              <a:off x="3226025" y="1221700"/>
              <a:ext cx="41450" cy="41450"/>
            </a:xfrm>
            <a:custGeom>
              <a:rect b="b" l="l" r="r" t="t"/>
              <a:pathLst>
                <a:path extrusionOk="0" h="1658" w="1658">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61"/>
            <p:cNvSpPr/>
            <p:nvPr/>
          </p:nvSpPr>
          <p:spPr>
            <a:xfrm>
              <a:off x="2412800" y="4488725"/>
              <a:ext cx="120100" cy="102850"/>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61"/>
            <p:cNvSpPr/>
            <p:nvPr/>
          </p:nvSpPr>
          <p:spPr>
            <a:xfrm>
              <a:off x="2460900" y="4519575"/>
              <a:ext cx="41450" cy="41450"/>
            </a:xfrm>
            <a:custGeom>
              <a:rect b="b" l="l" r="r" t="t"/>
              <a:pathLst>
                <a:path extrusionOk="0" h="1658" w="1658">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61"/>
            <p:cNvSpPr/>
            <p:nvPr/>
          </p:nvSpPr>
          <p:spPr>
            <a:xfrm>
              <a:off x="2205050" y="4762100"/>
              <a:ext cx="120075" cy="102875"/>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61"/>
            <p:cNvSpPr/>
            <p:nvPr/>
          </p:nvSpPr>
          <p:spPr>
            <a:xfrm>
              <a:off x="2246175" y="4792975"/>
              <a:ext cx="48425" cy="41450"/>
            </a:xfrm>
            <a:custGeom>
              <a:rect b="b" l="l" r="r" t="t"/>
              <a:pathLst>
                <a:path extrusionOk="0" h="1658" w="1937">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61"/>
            <p:cNvSpPr/>
            <p:nvPr/>
          </p:nvSpPr>
          <p:spPr>
            <a:xfrm>
              <a:off x="2157575" y="4159525"/>
              <a:ext cx="106475" cy="91225"/>
            </a:xfrm>
            <a:custGeom>
              <a:rect b="b" l="l" r="r" t="t"/>
              <a:pathLst>
                <a:path extrusionOk="0" h="3649" w="4259">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61"/>
            <p:cNvSpPr/>
            <p:nvPr/>
          </p:nvSpPr>
          <p:spPr>
            <a:xfrm>
              <a:off x="2198400" y="4189950"/>
              <a:ext cx="35100" cy="29875"/>
            </a:xfrm>
            <a:custGeom>
              <a:rect b="b" l="l" r="r" t="t"/>
              <a:pathLst>
                <a:path extrusionOk="0" h="1195" w="1404">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61"/>
            <p:cNvSpPr/>
            <p:nvPr/>
          </p:nvSpPr>
          <p:spPr>
            <a:xfrm>
              <a:off x="2467250" y="3721450"/>
              <a:ext cx="123700" cy="105925"/>
            </a:xfrm>
            <a:custGeom>
              <a:rect b="b" l="l" r="r" t="t"/>
              <a:pathLst>
                <a:path extrusionOk="0" h="4237" w="4948">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61"/>
            <p:cNvSpPr/>
            <p:nvPr/>
          </p:nvSpPr>
          <p:spPr>
            <a:xfrm>
              <a:off x="2508075" y="3752350"/>
              <a:ext cx="52350" cy="44500"/>
            </a:xfrm>
            <a:custGeom>
              <a:rect b="b" l="l" r="r" t="t"/>
              <a:pathLst>
                <a:path extrusionOk="0" h="1780" w="2094">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61"/>
            <p:cNvSpPr/>
            <p:nvPr/>
          </p:nvSpPr>
          <p:spPr>
            <a:xfrm>
              <a:off x="4442950" y="1944400"/>
              <a:ext cx="167875" cy="144050"/>
            </a:xfrm>
            <a:custGeom>
              <a:rect b="b" l="l" r="r" t="t"/>
              <a:pathLst>
                <a:path extrusionOk="0" h="5762" w="6715">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61"/>
            <p:cNvSpPr/>
            <p:nvPr/>
          </p:nvSpPr>
          <p:spPr>
            <a:xfrm>
              <a:off x="4484075" y="1975325"/>
              <a:ext cx="96200" cy="82375"/>
            </a:xfrm>
            <a:custGeom>
              <a:rect b="b" l="l" r="r" t="t"/>
              <a:pathLst>
                <a:path extrusionOk="0" h="3295" w="3848">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61"/>
            <p:cNvSpPr/>
            <p:nvPr/>
          </p:nvSpPr>
          <p:spPr>
            <a:xfrm>
              <a:off x="4198000" y="2611725"/>
              <a:ext cx="99825" cy="85800"/>
            </a:xfrm>
            <a:custGeom>
              <a:rect b="b" l="l" r="r" t="t"/>
              <a:pathLst>
                <a:path extrusionOk="0" h="3432" w="3993">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61"/>
            <p:cNvSpPr/>
            <p:nvPr/>
          </p:nvSpPr>
          <p:spPr>
            <a:xfrm>
              <a:off x="4238825" y="2642475"/>
              <a:ext cx="28150" cy="24400"/>
            </a:xfrm>
            <a:custGeom>
              <a:rect b="b" l="l" r="r" t="t"/>
              <a:pathLst>
                <a:path extrusionOk="0" h="976" w="1126">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61"/>
            <p:cNvSpPr/>
            <p:nvPr/>
          </p:nvSpPr>
          <p:spPr>
            <a:xfrm>
              <a:off x="4451125" y="2729175"/>
              <a:ext cx="127950" cy="109575"/>
            </a:xfrm>
            <a:custGeom>
              <a:rect b="b" l="l" r="r" t="t"/>
              <a:pathLst>
                <a:path extrusionOk="0" h="4383" w="5118">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61"/>
            <p:cNvSpPr/>
            <p:nvPr/>
          </p:nvSpPr>
          <p:spPr>
            <a:xfrm>
              <a:off x="4491950" y="2759800"/>
              <a:ext cx="56275" cy="48275"/>
            </a:xfrm>
            <a:custGeom>
              <a:rect b="b" l="l" r="r" t="t"/>
              <a:pathLst>
                <a:path extrusionOk="0" h="1931" w="2251">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61"/>
            <p:cNvSpPr/>
            <p:nvPr/>
          </p:nvSpPr>
          <p:spPr>
            <a:xfrm>
              <a:off x="4352525" y="2885400"/>
              <a:ext cx="99825" cy="85525"/>
            </a:xfrm>
            <a:custGeom>
              <a:rect b="b" l="l" r="r" t="t"/>
              <a:pathLst>
                <a:path extrusionOk="0" h="3421" w="3993">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61"/>
            <p:cNvSpPr/>
            <p:nvPr/>
          </p:nvSpPr>
          <p:spPr>
            <a:xfrm>
              <a:off x="4393350" y="2916150"/>
              <a:ext cx="28450" cy="24175"/>
            </a:xfrm>
            <a:custGeom>
              <a:rect b="b" l="l" r="r" t="t"/>
              <a:pathLst>
                <a:path extrusionOk="0" h="967" w="1138">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61"/>
            <p:cNvSpPr/>
            <p:nvPr/>
          </p:nvSpPr>
          <p:spPr>
            <a:xfrm>
              <a:off x="4567550" y="2743950"/>
              <a:ext cx="121600" cy="104175"/>
            </a:xfrm>
            <a:custGeom>
              <a:rect b="b" l="l" r="r" t="t"/>
              <a:pathLst>
                <a:path extrusionOk="0" h="4167" w="4864">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61"/>
            <p:cNvSpPr/>
            <p:nvPr/>
          </p:nvSpPr>
          <p:spPr>
            <a:xfrm>
              <a:off x="4608675" y="2774925"/>
              <a:ext cx="49625" cy="42550"/>
            </a:xfrm>
            <a:custGeom>
              <a:rect b="b" l="l" r="r" t="t"/>
              <a:pathLst>
                <a:path extrusionOk="0" h="1702" w="1985">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61"/>
            <p:cNvSpPr/>
            <p:nvPr/>
          </p:nvSpPr>
          <p:spPr>
            <a:xfrm>
              <a:off x="4624400" y="2893350"/>
              <a:ext cx="100125" cy="85725"/>
            </a:xfrm>
            <a:custGeom>
              <a:rect b="b" l="l" r="r" t="t"/>
              <a:pathLst>
                <a:path extrusionOk="0" h="3429" w="4005">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61"/>
            <p:cNvSpPr/>
            <p:nvPr/>
          </p:nvSpPr>
          <p:spPr>
            <a:xfrm>
              <a:off x="4665525" y="2924325"/>
              <a:ext cx="28150" cy="24175"/>
            </a:xfrm>
            <a:custGeom>
              <a:rect b="b" l="l" r="r" t="t"/>
              <a:pathLst>
                <a:path extrusionOk="0" h="967" w="1126">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61"/>
            <p:cNvSpPr/>
            <p:nvPr/>
          </p:nvSpPr>
          <p:spPr>
            <a:xfrm>
              <a:off x="4731150" y="2864625"/>
              <a:ext cx="100125" cy="85725"/>
            </a:xfrm>
            <a:custGeom>
              <a:rect b="b" l="l" r="r" t="t"/>
              <a:pathLst>
                <a:path extrusionOk="0" h="3429" w="4005">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61"/>
            <p:cNvSpPr/>
            <p:nvPr/>
          </p:nvSpPr>
          <p:spPr>
            <a:xfrm>
              <a:off x="4776525" y="2895300"/>
              <a:ext cx="24225" cy="24200"/>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61"/>
            <p:cNvSpPr/>
            <p:nvPr/>
          </p:nvSpPr>
          <p:spPr>
            <a:xfrm>
              <a:off x="4804050" y="2960725"/>
              <a:ext cx="100125" cy="85500"/>
            </a:xfrm>
            <a:custGeom>
              <a:rect b="b" l="l" r="r" t="t"/>
              <a:pathLst>
                <a:path extrusionOk="0" h="3420" w="4005">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61"/>
            <p:cNvSpPr/>
            <p:nvPr/>
          </p:nvSpPr>
          <p:spPr>
            <a:xfrm>
              <a:off x="4845175" y="2991450"/>
              <a:ext cx="28150" cy="24175"/>
            </a:xfrm>
            <a:custGeom>
              <a:rect b="b" l="l" r="r" t="t"/>
              <a:pathLst>
                <a:path extrusionOk="0" h="967" w="1126">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61"/>
            <p:cNvSpPr/>
            <p:nvPr/>
          </p:nvSpPr>
          <p:spPr>
            <a:xfrm>
              <a:off x="4539725" y="2972825"/>
              <a:ext cx="99825" cy="85500"/>
            </a:xfrm>
            <a:custGeom>
              <a:rect b="b" l="l" r="r" t="t"/>
              <a:pathLst>
                <a:path extrusionOk="0" h="3420" w="3993">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61"/>
            <p:cNvSpPr/>
            <p:nvPr/>
          </p:nvSpPr>
          <p:spPr>
            <a:xfrm>
              <a:off x="4580550" y="3003550"/>
              <a:ext cx="28450" cy="24425"/>
            </a:xfrm>
            <a:custGeom>
              <a:rect b="b" l="l" r="r" t="t"/>
              <a:pathLst>
                <a:path extrusionOk="0" h="977" w="1138">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61"/>
            <p:cNvSpPr/>
            <p:nvPr/>
          </p:nvSpPr>
          <p:spPr>
            <a:xfrm>
              <a:off x="4575400" y="3117975"/>
              <a:ext cx="100125" cy="85800"/>
            </a:xfrm>
            <a:custGeom>
              <a:rect b="b" l="l" r="r" t="t"/>
              <a:pathLst>
                <a:path extrusionOk="0" h="3432" w="4005">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61"/>
            <p:cNvSpPr/>
            <p:nvPr/>
          </p:nvSpPr>
          <p:spPr>
            <a:xfrm>
              <a:off x="4616550" y="3148725"/>
              <a:ext cx="28150" cy="24400"/>
            </a:xfrm>
            <a:custGeom>
              <a:rect b="b" l="l" r="r" t="t"/>
              <a:pathLst>
                <a:path extrusionOk="0" h="976" w="1126">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61"/>
            <p:cNvSpPr/>
            <p:nvPr/>
          </p:nvSpPr>
          <p:spPr>
            <a:xfrm>
              <a:off x="4443550" y="3075025"/>
              <a:ext cx="100025" cy="85500"/>
            </a:xfrm>
            <a:custGeom>
              <a:rect b="b" l="l" r="r" t="t"/>
              <a:pathLst>
                <a:path extrusionOk="0" h="3420" w="4001">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61"/>
            <p:cNvSpPr/>
            <p:nvPr/>
          </p:nvSpPr>
          <p:spPr>
            <a:xfrm>
              <a:off x="4488625" y="3105775"/>
              <a:ext cx="24200" cy="24225"/>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61"/>
            <p:cNvSpPr/>
            <p:nvPr/>
          </p:nvSpPr>
          <p:spPr>
            <a:xfrm>
              <a:off x="5032375" y="2599625"/>
              <a:ext cx="99825" cy="85800"/>
            </a:xfrm>
            <a:custGeom>
              <a:rect b="b" l="l" r="r" t="t"/>
              <a:pathLst>
                <a:path extrusionOk="0" h="3432" w="3993">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61"/>
            <p:cNvSpPr/>
            <p:nvPr/>
          </p:nvSpPr>
          <p:spPr>
            <a:xfrm>
              <a:off x="5077425" y="2630375"/>
              <a:ext cx="24225" cy="24225"/>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61"/>
            <p:cNvSpPr/>
            <p:nvPr/>
          </p:nvSpPr>
          <p:spPr>
            <a:xfrm>
              <a:off x="5066850" y="2948625"/>
              <a:ext cx="100125" cy="85800"/>
            </a:xfrm>
            <a:custGeom>
              <a:rect b="b" l="l" r="r" t="t"/>
              <a:pathLst>
                <a:path extrusionOk="0" h="3432" w="4005">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61"/>
            <p:cNvSpPr/>
            <p:nvPr/>
          </p:nvSpPr>
          <p:spPr>
            <a:xfrm>
              <a:off x="5107975" y="2979350"/>
              <a:ext cx="28150" cy="24325"/>
            </a:xfrm>
            <a:custGeom>
              <a:rect b="b" l="l" r="r" t="t"/>
              <a:pathLst>
                <a:path extrusionOk="0" h="973" w="1126">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61"/>
            <p:cNvSpPr/>
            <p:nvPr/>
          </p:nvSpPr>
          <p:spPr>
            <a:xfrm>
              <a:off x="5066850" y="3036025"/>
              <a:ext cx="100125" cy="85800"/>
            </a:xfrm>
            <a:custGeom>
              <a:rect b="b" l="l" r="r" t="t"/>
              <a:pathLst>
                <a:path extrusionOk="0" h="3432" w="4005">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61"/>
            <p:cNvSpPr/>
            <p:nvPr/>
          </p:nvSpPr>
          <p:spPr>
            <a:xfrm>
              <a:off x="5107975" y="3066750"/>
              <a:ext cx="28150" cy="24175"/>
            </a:xfrm>
            <a:custGeom>
              <a:rect b="b" l="l" r="r" t="t"/>
              <a:pathLst>
                <a:path extrusionOk="0" h="967" w="1126">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61"/>
            <p:cNvSpPr/>
            <p:nvPr/>
          </p:nvSpPr>
          <p:spPr>
            <a:xfrm>
              <a:off x="5189625" y="3312725"/>
              <a:ext cx="99825" cy="85825"/>
            </a:xfrm>
            <a:custGeom>
              <a:rect b="b" l="l" r="r" t="t"/>
              <a:pathLst>
                <a:path extrusionOk="0" h="3433" w="3993">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61"/>
            <p:cNvSpPr/>
            <p:nvPr/>
          </p:nvSpPr>
          <p:spPr>
            <a:xfrm>
              <a:off x="5230450" y="3343475"/>
              <a:ext cx="28450" cy="24300"/>
            </a:xfrm>
            <a:custGeom>
              <a:rect b="b" l="l" r="r" t="t"/>
              <a:pathLst>
                <a:path extrusionOk="0" h="972" w="1138">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61"/>
            <p:cNvSpPr/>
            <p:nvPr/>
          </p:nvSpPr>
          <p:spPr>
            <a:xfrm>
              <a:off x="5428525" y="2960725"/>
              <a:ext cx="100125" cy="85500"/>
            </a:xfrm>
            <a:custGeom>
              <a:rect b="b" l="l" r="r" t="t"/>
              <a:pathLst>
                <a:path extrusionOk="0" h="3420" w="4005">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61"/>
            <p:cNvSpPr/>
            <p:nvPr/>
          </p:nvSpPr>
          <p:spPr>
            <a:xfrm>
              <a:off x="5469675" y="2991450"/>
              <a:ext cx="28150" cy="24125"/>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61"/>
            <p:cNvSpPr/>
            <p:nvPr/>
          </p:nvSpPr>
          <p:spPr>
            <a:xfrm>
              <a:off x="5565225" y="3091050"/>
              <a:ext cx="100125" cy="85525"/>
            </a:xfrm>
            <a:custGeom>
              <a:rect b="b" l="l" r="r" t="t"/>
              <a:pathLst>
                <a:path extrusionOk="0" h="3421" w="4005">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61"/>
            <p:cNvSpPr/>
            <p:nvPr/>
          </p:nvSpPr>
          <p:spPr>
            <a:xfrm>
              <a:off x="5606350" y="3121800"/>
              <a:ext cx="28150" cy="24175"/>
            </a:xfrm>
            <a:custGeom>
              <a:rect b="b" l="l" r="r" t="t"/>
              <a:pathLst>
                <a:path extrusionOk="0" h="967" w="1126">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61"/>
            <p:cNvSpPr/>
            <p:nvPr/>
          </p:nvSpPr>
          <p:spPr>
            <a:xfrm>
              <a:off x="5622075" y="3238500"/>
              <a:ext cx="99825" cy="85650"/>
            </a:xfrm>
            <a:custGeom>
              <a:rect b="b" l="l" r="r" t="t"/>
              <a:pathLst>
                <a:path extrusionOk="0" h="3426" w="3993">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61"/>
            <p:cNvSpPr/>
            <p:nvPr/>
          </p:nvSpPr>
          <p:spPr>
            <a:xfrm>
              <a:off x="5667150" y="3269075"/>
              <a:ext cx="24225" cy="24225"/>
            </a:xfrm>
            <a:custGeom>
              <a:rect b="b" l="l" r="r" t="t"/>
              <a:pathLst>
                <a:path extrusionOk="0" h="969" w="969">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61"/>
            <p:cNvSpPr/>
            <p:nvPr/>
          </p:nvSpPr>
          <p:spPr>
            <a:xfrm>
              <a:off x="5773600" y="3238400"/>
              <a:ext cx="99825" cy="85750"/>
            </a:xfrm>
            <a:custGeom>
              <a:rect b="b" l="l" r="r" t="t"/>
              <a:pathLst>
                <a:path extrusionOk="0" h="3430" w="3993">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61"/>
            <p:cNvSpPr/>
            <p:nvPr/>
          </p:nvSpPr>
          <p:spPr>
            <a:xfrm>
              <a:off x="5814425" y="3269375"/>
              <a:ext cx="28450" cy="24125"/>
            </a:xfrm>
            <a:custGeom>
              <a:rect b="b" l="l" r="r" t="t"/>
              <a:pathLst>
                <a:path extrusionOk="0" h="965" w="1138">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61"/>
            <p:cNvSpPr/>
            <p:nvPr/>
          </p:nvSpPr>
          <p:spPr>
            <a:xfrm>
              <a:off x="4861800" y="2144800"/>
              <a:ext cx="99825" cy="85800"/>
            </a:xfrm>
            <a:custGeom>
              <a:rect b="b" l="l" r="r" t="t"/>
              <a:pathLst>
                <a:path extrusionOk="0" h="3432" w="3993">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61"/>
            <p:cNvSpPr/>
            <p:nvPr/>
          </p:nvSpPr>
          <p:spPr>
            <a:xfrm>
              <a:off x="4902625" y="2175525"/>
              <a:ext cx="28450" cy="24175"/>
            </a:xfrm>
            <a:custGeom>
              <a:rect b="b" l="l" r="r" t="t"/>
              <a:pathLst>
                <a:path extrusionOk="0" h="967" w="1138">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61"/>
            <p:cNvSpPr/>
            <p:nvPr/>
          </p:nvSpPr>
          <p:spPr>
            <a:xfrm>
              <a:off x="4295075" y="2677125"/>
              <a:ext cx="99825" cy="85725"/>
            </a:xfrm>
            <a:custGeom>
              <a:rect b="b" l="l" r="r" t="t"/>
              <a:pathLst>
                <a:path extrusionOk="0" h="3429" w="3993">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61"/>
            <p:cNvSpPr/>
            <p:nvPr/>
          </p:nvSpPr>
          <p:spPr>
            <a:xfrm>
              <a:off x="4336200" y="2707800"/>
              <a:ext cx="28150" cy="24400"/>
            </a:xfrm>
            <a:custGeom>
              <a:rect b="b" l="l" r="r" t="t"/>
              <a:pathLst>
                <a:path extrusionOk="0" h="976" w="1126">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61"/>
            <p:cNvSpPr/>
            <p:nvPr/>
          </p:nvSpPr>
          <p:spPr>
            <a:xfrm>
              <a:off x="4185900" y="2718475"/>
              <a:ext cx="99825" cy="85800"/>
            </a:xfrm>
            <a:custGeom>
              <a:rect b="b" l="l" r="r" t="t"/>
              <a:pathLst>
                <a:path extrusionOk="0" h="3432" w="3993">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61"/>
            <p:cNvSpPr/>
            <p:nvPr/>
          </p:nvSpPr>
          <p:spPr>
            <a:xfrm>
              <a:off x="4226725" y="2749500"/>
              <a:ext cx="28150" cy="24125"/>
            </a:xfrm>
            <a:custGeom>
              <a:rect b="b" l="l" r="r" t="t"/>
              <a:pathLst>
                <a:path extrusionOk="0" h="965" w="1126">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61"/>
            <p:cNvSpPr/>
            <p:nvPr/>
          </p:nvSpPr>
          <p:spPr>
            <a:xfrm>
              <a:off x="5284575" y="2463225"/>
              <a:ext cx="99825" cy="85825"/>
            </a:xfrm>
            <a:custGeom>
              <a:rect b="b" l="l" r="r" t="t"/>
              <a:pathLst>
                <a:path extrusionOk="0" h="3433" w="3993">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61"/>
            <p:cNvSpPr/>
            <p:nvPr/>
          </p:nvSpPr>
          <p:spPr>
            <a:xfrm>
              <a:off x="5329650" y="2493975"/>
              <a:ext cx="24225" cy="24225"/>
            </a:xfrm>
            <a:custGeom>
              <a:rect b="b" l="l" r="r" t="t"/>
              <a:pathLst>
                <a:path extrusionOk="0" h="969" w="969">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61"/>
            <p:cNvSpPr/>
            <p:nvPr/>
          </p:nvSpPr>
          <p:spPr>
            <a:xfrm>
              <a:off x="5140625" y="1833850"/>
              <a:ext cx="135225" cy="116100"/>
            </a:xfrm>
            <a:custGeom>
              <a:rect b="b" l="l" r="r" t="t"/>
              <a:pathLst>
                <a:path extrusionOk="0" h="4644" w="5409">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61"/>
            <p:cNvSpPr/>
            <p:nvPr/>
          </p:nvSpPr>
          <p:spPr>
            <a:xfrm>
              <a:off x="5190825" y="1864650"/>
              <a:ext cx="54475" cy="54450"/>
            </a:xfrm>
            <a:custGeom>
              <a:rect b="b" l="l" r="r" t="t"/>
              <a:pathLst>
                <a:path extrusionOk="0" h="2178" w="2179">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61"/>
            <p:cNvSpPr/>
            <p:nvPr/>
          </p:nvSpPr>
          <p:spPr>
            <a:xfrm>
              <a:off x="5543150" y="1497350"/>
              <a:ext cx="127950" cy="109350"/>
            </a:xfrm>
            <a:custGeom>
              <a:rect b="b" l="l" r="r" t="t"/>
              <a:pathLst>
                <a:path extrusionOk="0" h="4374" w="5118">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61"/>
            <p:cNvSpPr/>
            <p:nvPr/>
          </p:nvSpPr>
          <p:spPr>
            <a:xfrm>
              <a:off x="5592150" y="1528050"/>
              <a:ext cx="48100" cy="48125"/>
            </a:xfrm>
            <a:custGeom>
              <a:rect b="b" l="l" r="r" t="t"/>
              <a:pathLst>
                <a:path extrusionOk="0" h="1925" w="1924">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61"/>
            <p:cNvSpPr/>
            <p:nvPr/>
          </p:nvSpPr>
          <p:spPr>
            <a:xfrm>
              <a:off x="5727925" y="2045500"/>
              <a:ext cx="158500" cy="135800"/>
            </a:xfrm>
            <a:custGeom>
              <a:rect b="b" l="l" r="r" t="t"/>
              <a:pathLst>
                <a:path extrusionOk="0" h="5432" w="634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61"/>
            <p:cNvSpPr/>
            <p:nvPr/>
          </p:nvSpPr>
          <p:spPr>
            <a:xfrm>
              <a:off x="5768750" y="2076350"/>
              <a:ext cx="86825" cy="74400"/>
            </a:xfrm>
            <a:custGeom>
              <a:rect b="b" l="l" r="r" t="t"/>
              <a:pathLst>
                <a:path extrusionOk="0" h="2976" w="3473">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61"/>
            <p:cNvSpPr/>
            <p:nvPr/>
          </p:nvSpPr>
          <p:spPr>
            <a:xfrm>
              <a:off x="5610000" y="2765350"/>
              <a:ext cx="99800" cy="85500"/>
            </a:xfrm>
            <a:custGeom>
              <a:rect b="b" l="l" r="r" t="t"/>
              <a:pathLst>
                <a:path extrusionOk="0" h="3420" w="3992">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61"/>
            <p:cNvSpPr/>
            <p:nvPr/>
          </p:nvSpPr>
          <p:spPr>
            <a:xfrm>
              <a:off x="5655050" y="2796100"/>
              <a:ext cx="24225" cy="24225"/>
            </a:xfrm>
            <a:custGeom>
              <a:rect b="b" l="l" r="r" t="t"/>
              <a:pathLst>
                <a:path extrusionOk="0" h="969"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61"/>
            <p:cNvSpPr/>
            <p:nvPr/>
          </p:nvSpPr>
          <p:spPr>
            <a:xfrm>
              <a:off x="5773600" y="2997000"/>
              <a:ext cx="99825" cy="85500"/>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61"/>
            <p:cNvSpPr/>
            <p:nvPr/>
          </p:nvSpPr>
          <p:spPr>
            <a:xfrm>
              <a:off x="5814425" y="3027750"/>
              <a:ext cx="28450" cy="24175"/>
            </a:xfrm>
            <a:custGeom>
              <a:rect b="b" l="l" r="r" t="t"/>
              <a:pathLst>
                <a:path extrusionOk="0" h="967" w="1138">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61"/>
            <p:cNvSpPr/>
            <p:nvPr/>
          </p:nvSpPr>
          <p:spPr>
            <a:xfrm>
              <a:off x="6082975" y="2753250"/>
              <a:ext cx="99825" cy="85500"/>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61"/>
            <p:cNvSpPr/>
            <p:nvPr/>
          </p:nvSpPr>
          <p:spPr>
            <a:xfrm>
              <a:off x="6128025" y="2784000"/>
              <a:ext cx="24225" cy="24225"/>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61"/>
            <p:cNvSpPr/>
            <p:nvPr/>
          </p:nvSpPr>
          <p:spPr>
            <a:xfrm>
              <a:off x="5998300" y="2508600"/>
              <a:ext cx="100125" cy="85800"/>
            </a:xfrm>
            <a:custGeom>
              <a:rect b="b" l="l" r="r" t="t"/>
              <a:pathLst>
                <a:path extrusionOk="0" h="3432" w="4005">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61"/>
            <p:cNvSpPr/>
            <p:nvPr/>
          </p:nvSpPr>
          <p:spPr>
            <a:xfrm>
              <a:off x="6043650" y="2539650"/>
              <a:ext cx="23925" cy="23900"/>
            </a:xfrm>
            <a:custGeom>
              <a:rect b="b" l="l" r="r" t="t"/>
              <a:pathLst>
                <a:path extrusionOk="0" h="956" w="957">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61"/>
            <p:cNvSpPr/>
            <p:nvPr/>
          </p:nvSpPr>
          <p:spPr>
            <a:xfrm>
              <a:off x="6210900" y="4116850"/>
              <a:ext cx="99825" cy="85525"/>
            </a:xfrm>
            <a:custGeom>
              <a:rect b="b" l="l" r="r" t="t"/>
              <a:pathLst>
                <a:path extrusionOk="0" h="3421" w="3993">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61"/>
            <p:cNvSpPr/>
            <p:nvPr/>
          </p:nvSpPr>
          <p:spPr>
            <a:xfrm>
              <a:off x="6255950" y="4147600"/>
              <a:ext cx="24225" cy="24225"/>
            </a:xfrm>
            <a:custGeom>
              <a:rect b="b" l="l" r="r" t="t"/>
              <a:pathLst>
                <a:path extrusionOk="0" h="969" w="969">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61"/>
            <p:cNvSpPr/>
            <p:nvPr/>
          </p:nvSpPr>
          <p:spPr>
            <a:xfrm>
              <a:off x="6540225" y="4281675"/>
              <a:ext cx="100125" cy="85500"/>
            </a:xfrm>
            <a:custGeom>
              <a:rect b="b" l="l" r="r" t="t"/>
              <a:pathLst>
                <a:path extrusionOk="0" h="3420" w="4005">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61"/>
            <p:cNvSpPr/>
            <p:nvPr/>
          </p:nvSpPr>
          <p:spPr>
            <a:xfrm>
              <a:off x="6585300" y="4312425"/>
              <a:ext cx="24200" cy="24225"/>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61"/>
            <p:cNvSpPr/>
            <p:nvPr/>
          </p:nvSpPr>
          <p:spPr>
            <a:xfrm>
              <a:off x="6201225" y="2037025"/>
              <a:ext cx="85300" cy="85600"/>
            </a:xfrm>
            <a:custGeom>
              <a:rect b="b" l="l" r="r" t="t"/>
              <a:pathLst>
                <a:path extrusionOk="0" h="3424" w="3412">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61"/>
            <p:cNvSpPr/>
            <p:nvPr/>
          </p:nvSpPr>
          <p:spPr>
            <a:xfrm>
              <a:off x="6231750" y="2067875"/>
              <a:ext cx="24225" cy="24225"/>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61"/>
            <p:cNvSpPr/>
            <p:nvPr/>
          </p:nvSpPr>
          <p:spPr>
            <a:xfrm>
              <a:off x="6481875" y="2061325"/>
              <a:ext cx="99800" cy="85500"/>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61"/>
            <p:cNvSpPr/>
            <p:nvPr/>
          </p:nvSpPr>
          <p:spPr>
            <a:xfrm>
              <a:off x="6526925" y="2092075"/>
              <a:ext cx="24225" cy="24200"/>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61"/>
            <p:cNvSpPr/>
            <p:nvPr/>
          </p:nvSpPr>
          <p:spPr>
            <a:xfrm>
              <a:off x="6385100" y="2025025"/>
              <a:ext cx="99800" cy="85525"/>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61"/>
            <p:cNvSpPr/>
            <p:nvPr/>
          </p:nvSpPr>
          <p:spPr>
            <a:xfrm>
              <a:off x="6425925" y="2055775"/>
              <a:ext cx="28450" cy="24100"/>
            </a:xfrm>
            <a:custGeom>
              <a:rect b="b" l="l" r="r" t="t"/>
              <a:pathLst>
                <a:path extrusionOk="0" h="964" w="1138">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61"/>
            <p:cNvSpPr/>
            <p:nvPr/>
          </p:nvSpPr>
          <p:spPr>
            <a:xfrm>
              <a:off x="6629150" y="1530150"/>
              <a:ext cx="100125" cy="85625"/>
            </a:xfrm>
            <a:custGeom>
              <a:rect b="b" l="l" r="r" t="t"/>
              <a:pathLst>
                <a:path extrusionOk="0" h="3425" w="4005">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61"/>
            <p:cNvSpPr/>
            <p:nvPr/>
          </p:nvSpPr>
          <p:spPr>
            <a:xfrm>
              <a:off x="6670275" y="1561000"/>
              <a:ext cx="28450" cy="24125"/>
            </a:xfrm>
            <a:custGeom>
              <a:rect b="b" l="l" r="r" t="t"/>
              <a:pathLst>
                <a:path extrusionOk="0" h="965" w="1138">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61"/>
            <p:cNvSpPr/>
            <p:nvPr/>
          </p:nvSpPr>
          <p:spPr>
            <a:xfrm>
              <a:off x="4161400" y="2124225"/>
              <a:ext cx="100125" cy="85500"/>
            </a:xfrm>
            <a:custGeom>
              <a:rect b="b" l="l" r="r" t="t"/>
              <a:pathLst>
                <a:path extrusionOk="0" h="3420" w="4005">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61"/>
            <p:cNvSpPr/>
            <p:nvPr/>
          </p:nvSpPr>
          <p:spPr>
            <a:xfrm>
              <a:off x="4202525" y="2154975"/>
              <a:ext cx="28450" cy="24175"/>
            </a:xfrm>
            <a:custGeom>
              <a:rect b="b" l="l" r="r" t="t"/>
              <a:pathLst>
                <a:path extrusionOk="0" h="967" w="1138">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61"/>
            <p:cNvSpPr/>
            <p:nvPr/>
          </p:nvSpPr>
          <p:spPr>
            <a:xfrm>
              <a:off x="4364625" y="2374625"/>
              <a:ext cx="99825" cy="85500"/>
            </a:xfrm>
            <a:custGeom>
              <a:rect b="b" l="l" r="r" t="t"/>
              <a:pathLst>
                <a:path extrusionOk="0" h="3420" w="3993">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61"/>
            <p:cNvSpPr/>
            <p:nvPr/>
          </p:nvSpPr>
          <p:spPr>
            <a:xfrm>
              <a:off x="4405450" y="2405375"/>
              <a:ext cx="28450" cy="24175"/>
            </a:xfrm>
            <a:custGeom>
              <a:rect b="b" l="l" r="r" t="t"/>
              <a:pathLst>
                <a:path extrusionOk="0" h="967" w="1138">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61"/>
            <p:cNvSpPr/>
            <p:nvPr/>
          </p:nvSpPr>
          <p:spPr>
            <a:xfrm>
              <a:off x="4314425" y="2463225"/>
              <a:ext cx="100125" cy="85825"/>
            </a:xfrm>
            <a:custGeom>
              <a:rect b="b" l="l" r="r" t="t"/>
              <a:pathLst>
                <a:path extrusionOk="0" h="3433" w="4005">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61"/>
            <p:cNvSpPr/>
            <p:nvPr/>
          </p:nvSpPr>
          <p:spPr>
            <a:xfrm>
              <a:off x="4355550" y="2493975"/>
              <a:ext cx="28450" cy="24325"/>
            </a:xfrm>
            <a:custGeom>
              <a:rect b="b" l="l" r="r" t="t"/>
              <a:pathLst>
                <a:path extrusionOk="0" h="973" w="1138">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61"/>
            <p:cNvSpPr/>
            <p:nvPr/>
          </p:nvSpPr>
          <p:spPr>
            <a:xfrm>
              <a:off x="4189525" y="2537525"/>
              <a:ext cx="51725" cy="51450"/>
            </a:xfrm>
            <a:custGeom>
              <a:rect b="b" l="l" r="r" t="t"/>
              <a:pathLst>
                <a:path extrusionOk="0" h="2058" w="2069">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61"/>
            <p:cNvSpPr/>
            <p:nvPr/>
          </p:nvSpPr>
          <p:spPr>
            <a:xfrm>
              <a:off x="4207975" y="2555975"/>
              <a:ext cx="14850" cy="14550"/>
            </a:xfrm>
            <a:custGeom>
              <a:rect b="b" l="l" r="r" t="t"/>
              <a:pathLst>
                <a:path extrusionOk="0" h="582" w="594">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61"/>
            <p:cNvSpPr/>
            <p:nvPr/>
          </p:nvSpPr>
          <p:spPr>
            <a:xfrm>
              <a:off x="3822075" y="2410925"/>
              <a:ext cx="100125" cy="85500"/>
            </a:xfrm>
            <a:custGeom>
              <a:rect b="b" l="l" r="r" t="t"/>
              <a:pathLst>
                <a:path extrusionOk="0" h="3420" w="4005">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61"/>
            <p:cNvSpPr/>
            <p:nvPr/>
          </p:nvSpPr>
          <p:spPr>
            <a:xfrm>
              <a:off x="3863225" y="2441650"/>
              <a:ext cx="28150" cy="24125"/>
            </a:xfrm>
            <a:custGeom>
              <a:rect b="b" l="l" r="r" t="t"/>
              <a:pathLst>
                <a:path extrusionOk="0" h="965" w="1126">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61"/>
            <p:cNvSpPr/>
            <p:nvPr/>
          </p:nvSpPr>
          <p:spPr>
            <a:xfrm>
              <a:off x="3581350" y="2509500"/>
              <a:ext cx="99825" cy="85525"/>
            </a:xfrm>
            <a:custGeom>
              <a:rect b="b" l="l" r="r" t="t"/>
              <a:pathLst>
                <a:path extrusionOk="0" h="3421" w="3993">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61"/>
            <p:cNvSpPr/>
            <p:nvPr/>
          </p:nvSpPr>
          <p:spPr>
            <a:xfrm>
              <a:off x="3626425" y="2540250"/>
              <a:ext cx="24200" cy="24225"/>
            </a:xfrm>
            <a:custGeom>
              <a:rect b="b" l="l" r="r" t="t"/>
              <a:pathLst>
                <a:path extrusionOk="0" h="969" w="968">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61"/>
            <p:cNvSpPr/>
            <p:nvPr/>
          </p:nvSpPr>
          <p:spPr>
            <a:xfrm>
              <a:off x="3445875" y="2365850"/>
              <a:ext cx="100125" cy="85825"/>
            </a:xfrm>
            <a:custGeom>
              <a:rect b="b" l="l" r="r" t="t"/>
              <a:pathLst>
                <a:path extrusionOk="0" h="3433" w="4005">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61"/>
            <p:cNvSpPr/>
            <p:nvPr/>
          </p:nvSpPr>
          <p:spPr>
            <a:xfrm>
              <a:off x="3490925" y="2396600"/>
              <a:ext cx="24225" cy="24225"/>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61"/>
            <p:cNvSpPr/>
            <p:nvPr/>
          </p:nvSpPr>
          <p:spPr>
            <a:xfrm>
              <a:off x="3572600" y="2365850"/>
              <a:ext cx="100125" cy="85825"/>
            </a:xfrm>
            <a:custGeom>
              <a:rect b="b" l="l" r="r" t="t"/>
              <a:pathLst>
                <a:path extrusionOk="0" h="3433" w="4005">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61"/>
            <p:cNvSpPr/>
            <p:nvPr/>
          </p:nvSpPr>
          <p:spPr>
            <a:xfrm>
              <a:off x="3613725" y="2396600"/>
              <a:ext cx="28150" cy="24400"/>
            </a:xfrm>
            <a:custGeom>
              <a:rect b="b" l="l" r="r" t="t"/>
              <a:pathLst>
                <a:path extrusionOk="0" h="976" w="1126">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61"/>
            <p:cNvSpPr/>
            <p:nvPr/>
          </p:nvSpPr>
          <p:spPr>
            <a:xfrm>
              <a:off x="3433775" y="2563325"/>
              <a:ext cx="100125" cy="85525"/>
            </a:xfrm>
            <a:custGeom>
              <a:rect b="b" l="l" r="r" t="t"/>
              <a:pathLst>
                <a:path extrusionOk="0" h="3421" w="4005">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61"/>
            <p:cNvSpPr/>
            <p:nvPr/>
          </p:nvSpPr>
          <p:spPr>
            <a:xfrm>
              <a:off x="3478850" y="2594075"/>
              <a:ext cx="24200" cy="24225"/>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61"/>
            <p:cNvSpPr/>
            <p:nvPr/>
          </p:nvSpPr>
          <p:spPr>
            <a:xfrm>
              <a:off x="4004450" y="2497600"/>
              <a:ext cx="85600" cy="85325"/>
            </a:xfrm>
            <a:custGeom>
              <a:rect b="b" l="l" r="r" t="t"/>
              <a:pathLst>
                <a:path extrusionOk="0" h="3413" w="3424">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61"/>
            <p:cNvSpPr/>
            <p:nvPr/>
          </p:nvSpPr>
          <p:spPr>
            <a:xfrm>
              <a:off x="4031350" y="2528150"/>
              <a:ext cx="28150" cy="24125"/>
            </a:xfrm>
            <a:custGeom>
              <a:rect b="b" l="l" r="r" t="t"/>
              <a:pathLst>
                <a:path extrusionOk="0" h="965" w="1126">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61"/>
            <p:cNvSpPr/>
            <p:nvPr/>
          </p:nvSpPr>
          <p:spPr>
            <a:xfrm>
              <a:off x="4083975" y="2442675"/>
              <a:ext cx="99825" cy="85500"/>
            </a:xfrm>
            <a:custGeom>
              <a:rect b="b" l="l" r="r" t="t"/>
              <a:pathLst>
                <a:path extrusionOk="0" h="3420" w="3993">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61"/>
            <p:cNvSpPr/>
            <p:nvPr/>
          </p:nvSpPr>
          <p:spPr>
            <a:xfrm>
              <a:off x="4129050" y="2473425"/>
              <a:ext cx="24200" cy="24200"/>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61"/>
            <p:cNvSpPr/>
            <p:nvPr/>
          </p:nvSpPr>
          <p:spPr>
            <a:xfrm>
              <a:off x="4150200" y="1716875"/>
              <a:ext cx="99825" cy="85500"/>
            </a:xfrm>
            <a:custGeom>
              <a:rect b="b" l="l" r="r" t="t"/>
              <a:pathLst>
                <a:path extrusionOk="0" h="3420" w="3993">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61"/>
            <p:cNvSpPr/>
            <p:nvPr/>
          </p:nvSpPr>
          <p:spPr>
            <a:xfrm>
              <a:off x="4195275" y="1747600"/>
              <a:ext cx="23900" cy="24225"/>
            </a:xfrm>
            <a:custGeom>
              <a:rect b="b" l="l" r="r" t="t"/>
              <a:pathLst>
                <a:path extrusionOk="0" h="969" w="956">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61"/>
            <p:cNvSpPr/>
            <p:nvPr/>
          </p:nvSpPr>
          <p:spPr>
            <a:xfrm>
              <a:off x="3795175" y="1659100"/>
              <a:ext cx="100125" cy="85825"/>
            </a:xfrm>
            <a:custGeom>
              <a:rect b="b" l="l" r="r" t="t"/>
              <a:pathLst>
                <a:path extrusionOk="0" h="3433" w="4005">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61"/>
            <p:cNvSpPr/>
            <p:nvPr/>
          </p:nvSpPr>
          <p:spPr>
            <a:xfrm>
              <a:off x="3840525" y="1690150"/>
              <a:ext cx="23925" cy="23925"/>
            </a:xfrm>
            <a:custGeom>
              <a:rect b="b" l="l" r="r" t="t"/>
              <a:pathLst>
                <a:path extrusionOk="0" h="957" w="957">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61"/>
            <p:cNvSpPr/>
            <p:nvPr/>
          </p:nvSpPr>
          <p:spPr>
            <a:xfrm>
              <a:off x="4047700" y="1961725"/>
              <a:ext cx="85600" cy="85600"/>
            </a:xfrm>
            <a:custGeom>
              <a:rect b="b" l="l" r="r" t="t"/>
              <a:pathLst>
                <a:path extrusionOk="0" h="3424" w="3424">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61"/>
            <p:cNvSpPr/>
            <p:nvPr/>
          </p:nvSpPr>
          <p:spPr>
            <a:xfrm>
              <a:off x="4074600" y="1992275"/>
              <a:ext cx="28150" cy="24175"/>
            </a:xfrm>
            <a:custGeom>
              <a:rect b="b" l="l" r="r" t="t"/>
              <a:pathLst>
                <a:path extrusionOk="0" h="967" w="1126">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61"/>
            <p:cNvSpPr/>
            <p:nvPr/>
          </p:nvSpPr>
          <p:spPr>
            <a:xfrm>
              <a:off x="3560800" y="2016700"/>
              <a:ext cx="99825" cy="85675"/>
            </a:xfrm>
            <a:custGeom>
              <a:rect b="b" l="l" r="r" t="t"/>
              <a:pathLst>
                <a:path extrusionOk="0" h="3427" w="3993">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61"/>
            <p:cNvSpPr/>
            <p:nvPr/>
          </p:nvSpPr>
          <p:spPr>
            <a:xfrm>
              <a:off x="3605850" y="2047300"/>
              <a:ext cx="23925" cy="24225"/>
            </a:xfrm>
            <a:custGeom>
              <a:rect b="b" l="l" r="r" t="t"/>
              <a:pathLst>
                <a:path extrusionOk="0" h="969" w="957">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61"/>
            <p:cNvSpPr/>
            <p:nvPr/>
          </p:nvSpPr>
          <p:spPr>
            <a:xfrm>
              <a:off x="3694475" y="2386725"/>
              <a:ext cx="100125" cy="85500"/>
            </a:xfrm>
            <a:custGeom>
              <a:rect b="b" l="l" r="r" t="t"/>
              <a:pathLst>
                <a:path extrusionOk="0" h="3420" w="4005">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61"/>
            <p:cNvSpPr/>
            <p:nvPr/>
          </p:nvSpPr>
          <p:spPr>
            <a:xfrm>
              <a:off x="3735600" y="2417475"/>
              <a:ext cx="28450" cy="24100"/>
            </a:xfrm>
            <a:custGeom>
              <a:rect b="b" l="l" r="r" t="t"/>
              <a:pathLst>
                <a:path extrusionOk="0" h="964" w="1138">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61"/>
            <p:cNvSpPr/>
            <p:nvPr/>
          </p:nvSpPr>
          <p:spPr>
            <a:xfrm>
              <a:off x="3795175" y="2028650"/>
              <a:ext cx="100125" cy="85825"/>
            </a:xfrm>
            <a:custGeom>
              <a:rect b="b" l="l" r="r" t="t"/>
              <a:pathLst>
                <a:path extrusionOk="0" h="3433" w="4005">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61"/>
            <p:cNvSpPr/>
            <p:nvPr/>
          </p:nvSpPr>
          <p:spPr>
            <a:xfrm>
              <a:off x="3836300" y="2059400"/>
              <a:ext cx="28150" cy="2417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61"/>
            <p:cNvSpPr/>
            <p:nvPr/>
          </p:nvSpPr>
          <p:spPr>
            <a:xfrm>
              <a:off x="3795175" y="1911325"/>
              <a:ext cx="100125" cy="85500"/>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61"/>
            <p:cNvSpPr/>
            <p:nvPr/>
          </p:nvSpPr>
          <p:spPr>
            <a:xfrm>
              <a:off x="3836300" y="1942075"/>
              <a:ext cx="28150" cy="24100"/>
            </a:xfrm>
            <a:custGeom>
              <a:rect b="b" l="l" r="r" t="t"/>
              <a:pathLst>
                <a:path extrusionOk="0" h="964" w="1126">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61"/>
            <p:cNvSpPr/>
            <p:nvPr/>
          </p:nvSpPr>
          <p:spPr>
            <a:xfrm>
              <a:off x="3952725" y="1807600"/>
              <a:ext cx="100125" cy="85500"/>
            </a:xfrm>
            <a:custGeom>
              <a:rect b="b" l="l" r="r" t="t"/>
              <a:pathLst>
                <a:path extrusionOk="0" h="3420" w="4005">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61"/>
            <p:cNvSpPr/>
            <p:nvPr/>
          </p:nvSpPr>
          <p:spPr>
            <a:xfrm>
              <a:off x="3997800" y="1838325"/>
              <a:ext cx="24200" cy="24225"/>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61"/>
            <p:cNvSpPr/>
            <p:nvPr/>
          </p:nvSpPr>
          <p:spPr>
            <a:xfrm>
              <a:off x="3931550" y="2028850"/>
              <a:ext cx="85625" cy="85625"/>
            </a:xfrm>
            <a:custGeom>
              <a:rect b="b" l="l" r="r" t="t"/>
              <a:pathLst>
                <a:path extrusionOk="0" h="3425" w="3425">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61"/>
            <p:cNvSpPr/>
            <p:nvPr/>
          </p:nvSpPr>
          <p:spPr>
            <a:xfrm>
              <a:off x="3958175" y="2059400"/>
              <a:ext cx="28150" cy="2417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61"/>
            <p:cNvSpPr/>
            <p:nvPr/>
          </p:nvSpPr>
          <p:spPr>
            <a:xfrm>
              <a:off x="4021375" y="1626450"/>
              <a:ext cx="99825" cy="85500"/>
            </a:xfrm>
            <a:custGeom>
              <a:rect b="b" l="l" r="r" t="t"/>
              <a:pathLst>
                <a:path extrusionOk="0" h="3420" w="3993">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61"/>
            <p:cNvSpPr/>
            <p:nvPr/>
          </p:nvSpPr>
          <p:spPr>
            <a:xfrm>
              <a:off x="4066450" y="1657200"/>
              <a:ext cx="24200" cy="24200"/>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61"/>
            <p:cNvSpPr/>
            <p:nvPr/>
          </p:nvSpPr>
          <p:spPr>
            <a:xfrm>
              <a:off x="4127225" y="3552550"/>
              <a:ext cx="118875" cy="101825"/>
            </a:xfrm>
            <a:custGeom>
              <a:rect b="b" l="l" r="r" t="t"/>
              <a:pathLst>
                <a:path extrusionOk="0" h="4073" w="4755">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61"/>
            <p:cNvSpPr/>
            <p:nvPr/>
          </p:nvSpPr>
          <p:spPr>
            <a:xfrm>
              <a:off x="4168050" y="3583300"/>
              <a:ext cx="47200" cy="40425"/>
            </a:xfrm>
            <a:custGeom>
              <a:rect b="b" l="l" r="r" t="t"/>
              <a:pathLst>
                <a:path extrusionOk="0" h="1617" w="1888">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61"/>
            <p:cNvSpPr/>
            <p:nvPr/>
          </p:nvSpPr>
          <p:spPr>
            <a:xfrm>
              <a:off x="4126025" y="4060600"/>
              <a:ext cx="99825" cy="85525"/>
            </a:xfrm>
            <a:custGeom>
              <a:rect b="b" l="l" r="r" t="t"/>
              <a:pathLst>
                <a:path extrusionOk="0" h="3421" w="3993">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61"/>
            <p:cNvSpPr/>
            <p:nvPr/>
          </p:nvSpPr>
          <p:spPr>
            <a:xfrm>
              <a:off x="4166850" y="4091050"/>
              <a:ext cx="28450" cy="24425"/>
            </a:xfrm>
            <a:custGeom>
              <a:rect b="b" l="l" r="r" t="t"/>
              <a:pathLst>
                <a:path extrusionOk="0" h="977" w="1138">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61"/>
            <p:cNvSpPr/>
            <p:nvPr/>
          </p:nvSpPr>
          <p:spPr>
            <a:xfrm>
              <a:off x="4173500" y="3140650"/>
              <a:ext cx="100125" cy="85500"/>
            </a:xfrm>
            <a:custGeom>
              <a:rect b="b" l="l" r="r" t="t"/>
              <a:pathLst>
                <a:path extrusionOk="0" h="3420" w="4005">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61"/>
            <p:cNvSpPr/>
            <p:nvPr/>
          </p:nvSpPr>
          <p:spPr>
            <a:xfrm>
              <a:off x="4214625" y="3171400"/>
              <a:ext cx="28450" cy="24100"/>
            </a:xfrm>
            <a:custGeom>
              <a:rect b="b" l="l" r="r" t="t"/>
              <a:pathLst>
                <a:path extrusionOk="0" h="964" w="1138">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61"/>
            <p:cNvSpPr/>
            <p:nvPr/>
          </p:nvSpPr>
          <p:spPr>
            <a:xfrm>
              <a:off x="3610700" y="3121125"/>
              <a:ext cx="117050" cy="100200"/>
            </a:xfrm>
            <a:custGeom>
              <a:rect b="b" l="l" r="r" t="t"/>
              <a:pathLst>
                <a:path extrusionOk="0" h="4008" w="4682">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61"/>
            <p:cNvSpPr/>
            <p:nvPr/>
          </p:nvSpPr>
          <p:spPr>
            <a:xfrm>
              <a:off x="3658175" y="3152050"/>
              <a:ext cx="38725" cy="38725"/>
            </a:xfrm>
            <a:custGeom>
              <a:rect b="b" l="l" r="r" t="t"/>
              <a:pathLst>
                <a:path extrusionOk="0" h="1549" w="1549">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61"/>
            <p:cNvSpPr/>
            <p:nvPr/>
          </p:nvSpPr>
          <p:spPr>
            <a:xfrm>
              <a:off x="2178425" y="3469700"/>
              <a:ext cx="116175" cy="99700"/>
            </a:xfrm>
            <a:custGeom>
              <a:rect b="b" l="l" r="r" t="t"/>
              <a:pathLst>
                <a:path extrusionOk="0" h="3988" w="4647">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61"/>
            <p:cNvSpPr/>
            <p:nvPr/>
          </p:nvSpPr>
          <p:spPr>
            <a:xfrm>
              <a:off x="2225925" y="3500425"/>
              <a:ext cx="38125" cy="38125"/>
            </a:xfrm>
            <a:custGeom>
              <a:rect b="b" l="l" r="r" t="t"/>
              <a:pathLst>
                <a:path extrusionOk="0" h="1525" w="1525">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61"/>
            <p:cNvSpPr/>
            <p:nvPr/>
          </p:nvSpPr>
          <p:spPr>
            <a:xfrm>
              <a:off x="1469875" y="2529475"/>
              <a:ext cx="100125" cy="85800"/>
            </a:xfrm>
            <a:custGeom>
              <a:rect b="b" l="l" r="r" t="t"/>
              <a:pathLst>
                <a:path extrusionOk="0" h="3432" w="4005">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61"/>
            <p:cNvSpPr/>
            <p:nvPr/>
          </p:nvSpPr>
          <p:spPr>
            <a:xfrm>
              <a:off x="1511000" y="2560200"/>
              <a:ext cx="28150" cy="24175"/>
            </a:xfrm>
            <a:custGeom>
              <a:rect b="b" l="l" r="r" t="t"/>
              <a:pathLst>
                <a:path extrusionOk="0" h="967" w="1126">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61"/>
            <p:cNvSpPr/>
            <p:nvPr/>
          </p:nvSpPr>
          <p:spPr>
            <a:xfrm>
              <a:off x="1786500" y="2996100"/>
              <a:ext cx="99825" cy="85500"/>
            </a:xfrm>
            <a:custGeom>
              <a:rect b="b" l="l" r="r" t="t"/>
              <a:pathLst>
                <a:path extrusionOk="0" h="3420" w="3993">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61"/>
            <p:cNvSpPr/>
            <p:nvPr/>
          </p:nvSpPr>
          <p:spPr>
            <a:xfrm>
              <a:off x="1831250" y="3026850"/>
              <a:ext cx="24225" cy="24200"/>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61"/>
            <p:cNvSpPr/>
            <p:nvPr/>
          </p:nvSpPr>
          <p:spPr>
            <a:xfrm>
              <a:off x="1886600" y="3253450"/>
              <a:ext cx="99825" cy="85525"/>
            </a:xfrm>
            <a:custGeom>
              <a:rect b="b" l="l" r="r" t="t"/>
              <a:pathLst>
                <a:path extrusionOk="0" h="3421" w="3993">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61"/>
            <p:cNvSpPr/>
            <p:nvPr/>
          </p:nvSpPr>
          <p:spPr>
            <a:xfrm>
              <a:off x="1931650" y="3284200"/>
              <a:ext cx="24225" cy="24225"/>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61"/>
            <p:cNvSpPr/>
            <p:nvPr/>
          </p:nvSpPr>
          <p:spPr>
            <a:xfrm>
              <a:off x="2044475" y="2563325"/>
              <a:ext cx="100125" cy="85525"/>
            </a:xfrm>
            <a:custGeom>
              <a:rect b="b" l="l" r="r" t="t"/>
              <a:pathLst>
                <a:path extrusionOk="0" h="3421" w="4005">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61"/>
            <p:cNvSpPr/>
            <p:nvPr/>
          </p:nvSpPr>
          <p:spPr>
            <a:xfrm>
              <a:off x="2089525" y="2594075"/>
              <a:ext cx="24525" cy="24225"/>
            </a:xfrm>
            <a:custGeom>
              <a:rect b="b" l="l" r="r" t="t"/>
              <a:pathLst>
                <a:path extrusionOk="0" h="969" w="981">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61"/>
            <p:cNvSpPr/>
            <p:nvPr/>
          </p:nvSpPr>
          <p:spPr>
            <a:xfrm>
              <a:off x="1400000" y="1781450"/>
              <a:ext cx="99825" cy="85650"/>
            </a:xfrm>
            <a:custGeom>
              <a:rect b="b" l="l" r="r" t="t"/>
              <a:pathLst>
                <a:path extrusionOk="0" h="3426" w="3993">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61"/>
            <p:cNvSpPr/>
            <p:nvPr/>
          </p:nvSpPr>
          <p:spPr>
            <a:xfrm>
              <a:off x="1440825" y="1812325"/>
              <a:ext cx="28450" cy="24125"/>
            </a:xfrm>
            <a:custGeom>
              <a:rect b="b" l="l" r="r" t="t"/>
              <a:pathLst>
                <a:path extrusionOk="0" h="965" w="1138">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61"/>
            <p:cNvSpPr/>
            <p:nvPr/>
          </p:nvSpPr>
          <p:spPr>
            <a:xfrm>
              <a:off x="1944050" y="1353350"/>
              <a:ext cx="100125" cy="85825"/>
            </a:xfrm>
            <a:custGeom>
              <a:rect b="b" l="l" r="r" t="t"/>
              <a:pathLst>
                <a:path extrusionOk="0" h="3433" w="4005">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61"/>
            <p:cNvSpPr/>
            <p:nvPr/>
          </p:nvSpPr>
          <p:spPr>
            <a:xfrm>
              <a:off x="1989425" y="1384100"/>
              <a:ext cx="24225" cy="24225"/>
            </a:xfrm>
            <a:custGeom>
              <a:rect b="b" l="l" r="r" t="t"/>
              <a:pathLst>
                <a:path extrusionOk="0" h="969" w="969">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61"/>
            <p:cNvSpPr/>
            <p:nvPr/>
          </p:nvSpPr>
          <p:spPr>
            <a:xfrm>
              <a:off x="1638625" y="1365450"/>
              <a:ext cx="99825" cy="85825"/>
            </a:xfrm>
            <a:custGeom>
              <a:rect b="b" l="l" r="r" t="t"/>
              <a:pathLst>
                <a:path extrusionOk="0" h="3433" w="3993">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61"/>
            <p:cNvSpPr/>
            <p:nvPr/>
          </p:nvSpPr>
          <p:spPr>
            <a:xfrm>
              <a:off x="1683375" y="1396200"/>
              <a:ext cx="24225" cy="24225"/>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61"/>
            <p:cNvSpPr/>
            <p:nvPr/>
          </p:nvSpPr>
          <p:spPr>
            <a:xfrm>
              <a:off x="1575725" y="1262625"/>
              <a:ext cx="99800" cy="85525"/>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61"/>
            <p:cNvSpPr/>
            <p:nvPr/>
          </p:nvSpPr>
          <p:spPr>
            <a:xfrm>
              <a:off x="1620775" y="1293375"/>
              <a:ext cx="24225" cy="24225"/>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61"/>
            <p:cNvSpPr/>
            <p:nvPr/>
          </p:nvSpPr>
          <p:spPr>
            <a:xfrm>
              <a:off x="1513425" y="1444250"/>
              <a:ext cx="100125" cy="85650"/>
            </a:xfrm>
            <a:custGeom>
              <a:rect b="b" l="l" r="r" t="t"/>
              <a:pathLst>
                <a:path extrusionOk="0" h="3426" w="4005">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61"/>
            <p:cNvSpPr/>
            <p:nvPr/>
          </p:nvSpPr>
          <p:spPr>
            <a:xfrm>
              <a:off x="1554550" y="1475125"/>
              <a:ext cx="28150" cy="24125"/>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61"/>
            <p:cNvSpPr/>
            <p:nvPr/>
          </p:nvSpPr>
          <p:spPr>
            <a:xfrm>
              <a:off x="1778025" y="1377550"/>
              <a:ext cx="100025" cy="85500"/>
            </a:xfrm>
            <a:custGeom>
              <a:rect b="b" l="l" r="r" t="t"/>
              <a:pathLst>
                <a:path extrusionOk="0" h="3420" w="4001">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61"/>
            <p:cNvSpPr/>
            <p:nvPr/>
          </p:nvSpPr>
          <p:spPr>
            <a:xfrm>
              <a:off x="1823100" y="1408300"/>
              <a:ext cx="24200" cy="24225"/>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61"/>
            <p:cNvSpPr/>
            <p:nvPr/>
          </p:nvSpPr>
          <p:spPr>
            <a:xfrm>
              <a:off x="2014825" y="1420050"/>
              <a:ext cx="99825" cy="85650"/>
            </a:xfrm>
            <a:custGeom>
              <a:rect b="b" l="l" r="r" t="t"/>
              <a:pathLst>
                <a:path extrusionOk="0" h="3426" w="3993">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61"/>
            <p:cNvSpPr/>
            <p:nvPr/>
          </p:nvSpPr>
          <p:spPr>
            <a:xfrm>
              <a:off x="2059875" y="1450950"/>
              <a:ext cx="24225" cy="24200"/>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61"/>
            <p:cNvSpPr/>
            <p:nvPr/>
          </p:nvSpPr>
          <p:spPr>
            <a:xfrm>
              <a:off x="2149400" y="1377625"/>
              <a:ext cx="99825" cy="85450"/>
            </a:xfrm>
            <a:custGeom>
              <a:rect b="b" l="l" r="r" t="t"/>
              <a:pathLst>
                <a:path extrusionOk="0" h="3418" w="3993">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61"/>
            <p:cNvSpPr/>
            <p:nvPr/>
          </p:nvSpPr>
          <p:spPr>
            <a:xfrm>
              <a:off x="2190025" y="1408600"/>
              <a:ext cx="28350" cy="24100"/>
            </a:xfrm>
            <a:custGeom>
              <a:rect b="b" l="l" r="r" t="t"/>
              <a:pathLst>
                <a:path extrusionOk="0" h="964" w="1134">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61"/>
            <p:cNvSpPr/>
            <p:nvPr/>
          </p:nvSpPr>
          <p:spPr>
            <a:xfrm>
              <a:off x="2149400" y="1605775"/>
              <a:ext cx="99825" cy="85600"/>
            </a:xfrm>
            <a:custGeom>
              <a:rect b="b" l="l" r="r" t="t"/>
              <a:pathLst>
                <a:path extrusionOk="0" h="3424" w="3993">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61"/>
            <p:cNvSpPr/>
            <p:nvPr/>
          </p:nvSpPr>
          <p:spPr>
            <a:xfrm>
              <a:off x="2190025" y="1636600"/>
              <a:ext cx="28350" cy="24125"/>
            </a:xfrm>
            <a:custGeom>
              <a:rect b="b" l="l" r="r" t="t"/>
              <a:pathLst>
                <a:path extrusionOk="0" h="965" w="1134">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61"/>
            <p:cNvSpPr/>
            <p:nvPr/>
          </p:nvSpPr>
          <p:spPr>
            <a:xfrm>
              <a:off x="2266125" y="1703850"/>
              <a:ext cx="99825" cy="85825"/>
            </a:xfrm>
            <a:custGeom>
              <a:rect b="b" l="l" r="r" t="t"/>
              <a:pathLst>
                <a:path extrusionOk="0" h="3433" w="3993">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61"/>
            <p:cNvSpPr/>
            <p:nvPr/>
          </p:nvSpPr>
          <p:spPr>
            <a:xfrm>
              <a:off x="2307275" y="1734600"/>
              <a:ext cx="28150" cy="24175"/>
            </a:xfrm>
            <a:custGeom>
              <a:rect b="b" l="l" r="r" t="t"/>
              <a:pathLst>
                <a:path extrusionOk="0" h="967" w="1126">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61"/>
            <p:cNvSpPr/>
            <p:nvPr/>
          </p:nvSpPr>
          <p:spPr>
            <a:xfrm>
              <a:off x="2068950" y="965875"/>
              <a:ext cx="99825" cy="85600"/>
            </a:xfrm>
            <a:custGeom>
              <a:rect b="b" l="l" r="r" t="t"/>
              <a:pathLst>
                <a:path extrusionOk="0" h="3424" w="3993">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61"/>
            <p:cNvSpPr/>
            <p:nvPr/>
          </p:nvSpPr>
          <p:spPr>
            <a:xfrm>
              <a:off x="2113725" y="996700"/>
              <a:ext cx="24200" cy="24225"/>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61"/>
            <p:cNvSpPr/>
            <p:nvPr/>
          </p:nvSpPr>
          <p:spPr>
            <a:xfrm>
              <a:off x="2056550" y="1743775"/>
              <a:ext cx="100125" cy="85825"/>
            </a:xfrm>
            <a:custGeom>
              <a:rect b="b" l="l" r="r" t="t"/>
              <a:pathLst>
                <a:path extrusionOk="0" h="3433" w="4005">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61"/>
            <p:cNvSpPr/>
            <p:nvPr/>
          </p:nvSpPr>
          <p:spPr>
            <a:xfrm>
              <a:off x="2097700" y="1774525"/>
              <a:ext cx="28150" cy="24175"/>
            </a:xfrm>
            <a:custGeom>
              <a:rect b="b" l="l" r="r" t="t"/>
              <a:pathLst>
                <a:path extrusionOk="0" h="967" w="1126">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61"/>
            <p:cNvSpPr/>
            <p:nvPr/>
          </p:nvSpPr>
          <p:spPr>
            <a:xfrm>
              <a:off x="1931975" y="1015550"/>
              <a:ext cx="100125" cy="85825"/>
            </a:xfrm>
            <a:custGeom>
              <a:rect b="b" l="l" r="r" t="t"/>
              <a:pathLst>
                <a:path extrusionOk="0" h="3433" w="4005">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61"/>
            <p:cNvSpPr/>
            <p:nvPr/>
          </p:nvSpPr>
          <p:spPr>
            <a:xfrm>
              <a:off x="1977025" y="1046300"/>
              <a:ext cx="24225" cy="24225"/>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61"/>
            <p:cNvSpPr/>
            <p:nvPr/>
          </p:nvSpPr>
          <p:spPr>
            <a:xfrm>
              <a:off x="1873900" y="1166775"/>
              <a:ext cx="99825" cy="85800"/>
            </a:xfrm>
            <a:custGeom>
              <a:rect b="b" l="l" r="r" t="t"/>
              <a:pathLst>
                <a:path extrusionOk="0" h="3432" w="3993">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61"/>
            <p:cNvSpPr/>
            <p:nvPr/>
          </p:nvSpPr>
          <p:spPr>
            <a:xfrm>
              <a:off x="1914725" y="1197500"/>
              <a:ext cx="28450" cy="24425"/>
            </a:xfrm>
            <a:custGeom>
              <a:rect b="b" l="l" r="r" t="t"/>
              <a:pathLst>
                <a:path extrusionOk="0" h="977" w="1138">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61"/>
            <p:cNvSpPr/>
            <p:nvPr/>
          </p:nvSpPr>
          <p:spPr>
            <a:xfrm>
              <a:off x="1726925" y="1199725"/>
              <a:ext cx="100125" cy="85525"/>
            </a:xfrm>
            <a:custGeom>
              <a:rect b="b" l="l" r="r" t="t"/>
              <a:pathLst>
                <a:path extrusionOk="0" h="3421" w="4005">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61"/>
            <p:cNvSpPr/>
            <p:nvPr/>
          </p:nvSpPr>
          <p:spPr>
            <a:xfrm>
              <a:off x="1768050" y="1230475"/>
              <a:ext cx="28150" cy="24100"/>
            </a:xfrm>
            <a:custGeom>
              <a:rect b="b" l="l" r="r" t="t"/>
              <a:pathLst>
                <a:path extrusionOk="0" h="964" w="1126">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61"/>
            <p:cNvSpPr/>
            <p:nvPr/>
          </p:nvSpPr>
          <p:spPr>
            <a:xfrm>
              <a:off x="2210800" y="764250"/>
              <a:ext cx="100125" cy="85500"/>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61"/>
            <p:cNvSpPr/>
            <p:nvPr/>
          </p:nvSpPr>
          <p:spPr>
            <a:xfrm>
              <a:off x="2255850" y="794700"/>
              <a:ext cx="24225" cy="24200"/>
            </a:xfrm>
            <a:custGeom>
              <a:rect b="b" l="l" r="r" t="t"/>
              <a:pathLst>
                <a:path extrusionOk="0" h="968" w="969">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61"/>
            <p:cNvSpPr/>
            <p:nvPr/>
          </p:nvSpPr>
          <p:spPr>
            <a:xfrm>
              <a:off x="1094575" y="1262625"/>
              <a:ext cx="100125" cy="85525"/>
            </a:xfrm>
            <a:custGeom>
              <a:rect b="b" l="l" r="r" t="t"/>
              <a:pathLst>
                <a:path extrusionOk="0" h="3421" w="4005">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61"/>
            <p:cNvSpPr/>
            <p:nvPr/>
          </p:nvSpPr>
          <p:spPr>
            <a:xfrm>
              <a:off x="1139625" y="1293375"/>
              <a:ext cx="24225" cy="24225"/>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61"/>
            <p:cNvSpPr/>
            <p:nvPr/>
          </p:nvSpPr>
          <p:spPr>
            <a:xfrm>
              <a:off x="2909075" y="1091475"/>
              <a:ext cx="100125" cy="85500"/>
            </a:xfrm>
            <a:custGeom>
              <a:rect b="b" l="l" r="r" t="t"/>
              <a:pathLst>
                <a:path extrusionOk="0" h="3420" w="4005">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61"/>
            <p:cNvSpPr/>
            <p:nvPr/>
          </p:nvSpPr>
          <p:spPr>
            <a:xfrm>
              <a:off x="2954150" y="1122200"/>
              <a:ext cx="24200" cy="24225"/>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61"/>
            <p:cNvSpPr/>
            <p:nvPr/>
          </p:nvSpPr>
          <p:spPr>
            <a:xfrm>
              <a:off x="2623000" y="1027650"/>
              <a:ext cx="99825" cy="85825"/>
            </a:xfrm>
            <a:custGeom>
              <a:rect b="b" l="l" r="r" t="t"/>
              <a:pathLst>
                <a:path extrusionOk="0" h="3433" w="3993">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61"/>
            <p:cNvSpPr/>
            <p:nvPr/>
          </p:nvSpPr>
          <p:spPr>
            <a:xfrm>
              <a:off x="2668050" y="1058400"/>
              <a:ext cx="24225" cy="24225"/>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61"/>
            <p:cNvSpPr/>
            <p:nvPr/>
          </p:nvSpPr>
          <p:spPr>
            <a:xfrm>
              <a:off x="1270875" y="2091250"/>
              <a:ext cx="99825" cy="85825"/>
            </a:xfrm>
            <a:custGeom>
              <a:rect b="b" l="l" r="r" t="t"/>
              <a:pathLst>
                <a:path extrusionOk="0" h="3433" w="3993">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61"/>
            <p:cNvSpPr/>
            <p:nvPr/>
          </p:nvSpPr>
          <p:spPr>
            <a:xfrm>
              <a:off x="1315925" y="2122000"/>
              <a:ext cx="24225" cy="24225"/>
            </a:xfrm>
            <a:custGeom>
              <a:rect b="b" l="l" r="r" t="t"/>
              <a:pathLst>
                <a:path extrusionOk="0" h="969" w="969">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61"/>
            <p:cNvSpPr/>
            <p:nvPr/>
          </p:nvSpPr>
          <p:spPr>
            <a:xfrm>
              <a:off x="2706150" y="1341250"/>
              <a:ext cx="99825" cy="85825"/>
            </a:xfrm>
            <a:custGeom>
              <a:rect b="b" l="l" r="r" t="t"/>
              <a:pathLst>
                <a:path extrusionOk="0" h="3433" w="3993">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61"/>
            <p:cNvSpPr/>
            <p:nvPr/>
          </p:nvSpPr>
          <p:spPr>
            <a:xfrm>
              <a:off x="2751225" y="1372000"/>
              <a:ext cx="24200" cy="24225"/>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61"/>
            <p:cNvSpPr/>
            <p:nvPr/>
          </p:nvSpPr>
          <p:spPr>
            <a:xfrm>
              <a:off x="2561900" y="1432150"/>
              <a:ext cx="99825" cy="85650"/>
            </a:xfrm>
            <a:custGeom>
              <a:rect b="b" l="l" r="r" t="t"/>
              <a:pathLst>
                <a:path extrusionOk="0" h="3426" w="3993">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61"/>
            <p:cNvSpPr/>
            <p:nvPr/>
          </p:nvSpPr>
          <p:spPr>
            <a:xfrm>
              <a:off x="2606975" y="1462725"/>
              <a:ext cx="24200" cy="24225"/>
            </a:xfrm>
            <a:custGeom>
              <a:rect b="b" l="l" r="r" t="t"/>
              <a:pathLst>
                <a:path extrusionOk="0" h="969" w="968">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61"/>
            <p:cNvSpPr/>
            <p:nvPr/>
          </p:nvSpPr>
          <p:spPr>
            <a:xfrm>
              <a:off x="2718250" y="739925"/>
              <a:ext cx="99825" cy="85625"/>
            </a:xfrm>
            <a:custGeom>
              <a:rect b="b" l="l" r="r" t="t"/>
              <a:pathLst>
                <a:path extrusionOk="0" h="3425" w="3993">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61"/>
            <p:cNvSpPr/>
            <p:nvPr/>
          </p:nvSpPr>
          <p:spPr>
            <a:xfrm>
              <a:off x="2759075" y="770500"/>
              <a:ext cx="28450" cy="24400"/>
            </a:xfrm>
            <a:custGeom>
              <a:rect b="b" l="l" r="r" t="t"/>
              <a:pathLst>
                <a:path extrusionOk="0" h="976" w="1138">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61"/>
            <p:cNvSpPr/>
            <p:nvPr/>
          </p:nvSpPr>
          <p:spPr>
            <a:xfrm>
              <a:off x="500625" y="1614350"/>
              <a:ext cx="99800" cy="85500"/>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61"/>
            <p:cNvSpPr/>
            <p:nvPr/>
          </p:nvSpPr>
          <p:spPr>
            <a:xfrm>
              <a:off x="541750" y="1645100"/>
              <a:ext cx="28150" cy="24300"/>
            </a:xfrm>
            <a:custGeom>
              <a:rect b="b" l="l" r="r" t="t"/>
              <a:pathLst>
                <a:path extrusionOk="0" h="972" w="1126">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61"/>
            <p:cNvSpPr/>
            <p:nvPr/>
          </p:nvSpPr>
          <p:spPr>
            <a:xfrm>
              <a:off x="858375" y="1654875"/>
              <a:ext cx="100125" cy="85800"/>
            </a:xfrm>
            <a:custGeom>
              <a:rect b="b" l="l" r="r" t="t"/>
              <a:pathLst>
                <a:path extrusionOk="0" h="3432" w="4005">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61"/>
            <p:cNvSpPr/>
            <p:nvPr/>
          </p:nvSpPr>
          <p:spPr>
            <a:xfrm>
              <a:off x="903750" y="1685625"/>
              <a:ext cx="24200" cy="24200"/>
            </a:xfrm>
            <a:custGeom>
              <a:rect b="b" l="l" r="r" t="t"/>
              <a:pathLst>
                <a:path extrusionOk="0" h="968" w="968">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61"/>
            <p:cNvSpPr/>
            <p:nvPr/>
          </p:nvSpPr>
          <p:spPr>
            <a:xfrm>
              <a:off x="2071075" y="4863700"/>
              <a:ext cx="123725" cy="105900"/>
            </a:xfrm>
            <a:custGeom>
              <a:rect b="b" l="l" r="r" t="t"/>
              <a:pathLst>
                <a:path extrusionOk="0" h="4236" w="4949">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61"/>
            <p:cNvSpPr/>
            <p:nvPr/>
          </p:nvSpPr>
          <p:spPr>
            <a:xfrm>
              <a:off x="2119775" y="4894575"/>
              <a:ext cx="44175" cy="44475"/>
            </a:xfrm>
            <a:custGeom>
              <a:rect b="b" l="l" r="r" t="t"/>
              <a:pathLst>
                <a:path extrusionOk="0" h="1779" w="1767">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61"/>
            <p:cNvSpPr/>
            <p:nvPr/>
          </p:nvSpPr>
          <p:spPr>
            <a:xfrm>
              <a:off x="2227725" y="3733500"/>
              <a:ext cx="106675" cy="91450"/>
            </a:xfrm>
            <a:custGeom>
              <a:rect b="b" l="l" r="r" t="t"/>
              <a:pathLst>
                <a:path extrusionOk="0" h="3658" w="4267">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61"/>
            <p:cNvSpPr/>
            <p:nvPr/>
          </p:nvSpPr>
          <p:spPr>
            <a:xfrm>
              <a:off x="2268850" y="3764450"/>
              <a:ext cx="34800" cy="29825"/>
            </a:xfrm>
            <a:custGeom>
              <a:rect b="b" l="l" r="r" t="t"/>
              <a:pathLst>
                <a:path extrusionOk="0" h="1193" w="1392">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61"/>
            <p:cNvSpPr/>
            <p:nvPr/>
          </p:nvSpPr>
          <p:spPr>
            <a:xfrm>
              <a:off x="230250" y="1729000"/>
              <a:ext cx="106775" cy="91225"/>
            </a:xfrm>
            <a:custGeom>
              <a:rect b="b" l="l" r="r" t="t"/>
              <a:pathLst>
                <a:path extrusionOk="0" h="3649" w="4271">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61"/>
            <p:cNvSpPr/>
            <p:nvPr/>
          </p:nvSpPr>
          <p:spPr>
            <a:xfrm>
              <a:off x="276525" y="1759700"/>
              <a:ext cx="29650" cy="29675"/>
            </a:xfrm>
            <a:custGeom>
              <a:rect b="b" l="l" r="r" t="t"/>
              <a:pathLst>
                <a:path extrusionOk="0" h="1187" w="1186">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61"/>
            <p:cNvSpPr/>
            <p:nvPr/>
          </p:nvSpPr>
          <p:spPr>
            <a:xfrm>
              <a:off x="1152325" y="2659550"/>
              <a:ext cx="106775" cy="91200"/>
            </a:xfrm>
            <a:custGeom>
              <a:rect b="b" l="l" r="r" t="t"/>
              <a:pathLst>
                <a:path extrusionOk="0" h="3648" w="4271">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61"/>
            <p:cNvSpPr/>
            <p:nvPr/>
          </p:nvSpPr>
          <p:spPr>
            <a:xfrm>
              <a:off x="1198600" y="2690250"/>
              <a:ext cx="29950" cy="29650"/>
            </a:xfrm>
            <a:custGeom>
              <a:rect b="b" l="l" r="r" t="t"/>
              <a:pathLst>
                <a:path extrusionOk="0" h="1186" w="1198">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61"/>
            <p:cNvSpPr/>
            <p:nvPr/>
          </p:nvSpPr>
          <p:spPr>
            <a:xfrm>
              <a:off x="931250" y="2061425"/>
              <a:ext cx="106475" cy="91450"/>
            </a:xfrm>
            <a:custGeom>
              <a:rect b="b" l="l" r="r" t="t"/>
              <a:pathLst>
                <a:path extrusionOk="0" h="3658" w="4259">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61"/>
            <p:cNvSpPr/>
            <p:nvPr/>
          </p:nvSpPr>
          <p:spPr>
            <a:xfrm>
              <a:off x="972375" y="2092375"/>
              <a:ext cx="34825" cy="29800"/>
            </a:xfrm>
            <a:custGeom>
              <a:rect b="b" l="l" r="r" t="t"/>
              <a:pathLst>
                <a:path extrusionOk="0" h="1192" w="1393">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61"/>
            <p:cNvSpPr/>
            <p:nvPr/>
          </p:nvSpPr>
          <p:spPr>
            <a:xfrm>
              <a:off x="2392850" y="4093600"/>
              <a:ext cx="119175" cy="102125"/>
            </a:xfrm>
            <a:custGeom>
              <a:rect b="b" l="l" r="r" t="t"/>
              <a:pathLst>
                <a:path extrusionOk="0" h="4085" w="4767">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61"/>
            <p:cNvSpPr/>
            <p:nvPr/>
          </p:nvSpPr>
          <p:spPr>
            <a:xfrm>
              <a:off x="2433675" y="4124325"/>
              <a:ext cx="47500" cy="40725"/>
            </a:xfrm>
            <a:custGeom>
              <a:rect b="b" l="l" r="r" t="t"/>
              <a:pathLst>
                <a:path extrusionOk="0" h="1629" w="190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61"/>
            <p:cNvSpPr/>
            <p:nvPr/>
          </p:nvSpPr>
          <p:spPr>
            <a:xfrm>
              <a:off x="2843450" y="3637275"/>
              <a:ext cx="106475" cy="91200"/>
            </a:xfrm>
            <a:custGeom>
              <a:rect b="b" l="l" r="r" t="t"/>
              <a:pathLst>
                <a:path extrusionOk="0" h="3648" w="4259">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61"/>
            <p:cNvSpPr/>
            <p:nvPr/>
          </p:nvSpPr>
          <p:spPr>
            <a:xfrm>
              <a:off x="2884275" y="3667975"/>
              <a:ext cx="35100" cy="29875"/>
            </a:xfrm>
            <a:custGeom>
              <a:rect b="b" l="l" r="r" t="t"/>
              <a:pathLst>
                <a:path extrusionOk="0" h="1195" w="1404">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61"/>
            <p:cNvSpPr/>
            <p:nvPr/>
          </p:nvSpPr>
          <p:spPr>
            <a:xfrm>
              <a:off x="3285600" y="3235650"/>
              <a:ext cx="106775" cy="91225"/>
            </a:xfrm>
            <a:custGeom>
              <a:rect b="b" l="l" r="r" t="t"/>
              <a:pathLst>
                <a:path extrusionOk="0" h="3649" w="4271">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61"/>
            <p:cNvSpPr/>
            <p:nvPr/>
          </p:nvSpPr>
          <p:spPr>
            <a:xfrm>
              <a:off x="3331875" y="3266350"/>
              <a:ext cx="29650" cy="29975"/>
            </a:xfrm>
            <a:custGeom>
              <a:rect b="b" l="l" r="r" t="t"/>
              <a:pathLst>
                <a:path extrusionOk="0" h="1199" w="1186">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61"/>
            <p:cNvSpPr/>
            <p:nvPr/>
          </p:nvSpPr>
          <p:spPr>
            <a:xfrm>
              <a:off x="3723500" y="2560350"/>
              <a:ext cx="106775" cy="91525"/>
            </a:xfrm>
            <a:custGeom>
              <a:rect b="b" l="l" r="r" t="t"/>
              <a:pathLst>
                <a:path extrusionOk="0" h="3661" w="4271">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61"/>
            <p:cNvSpPr/>
            <p:nvPr/>
          </p:nvSpPr>
          <p:spPr>
            <a:xfrm>
              <a:off x="3769775" y="2591050"/>
              <a:ext cx="29650" cy="29975"/>
            </a:xfrm>
            <a:custGeom>
              <a:rect b="b" l="l" r="r" t="t"/>
              <a:pathLst>
                <a:path extrusionOk="0" h="1199" w="1186">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61"/>
            <p:cNvSpPr/>
            <p:nvPr/>
          </p:nvSpPr>
          <p:spPr>
            <a:xfrm>
              <a:off x="4463225" y="3515700"/>
              <a:ext cx="106475" cy="91200"/>
            </a:xfrm>
            <a:custGeom>
              <a:rect b="b" l="l" r="r" t="t"/>
              <a:pathLst>
                <a:path extrusionOk="0" h="3648" w="4259">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61"/>
            <p:cNvSpPr/>
            <p:nvPr/>
          </p:nvSpPr>
          <p:spPr>
            <a:xfrm>
              <a:off x="4509175" y="3546700"/>
              <a:ext cx="29975" cy="29650"/>
            </a:xfrm>
            <a:custGeom>
              <a:rect b="b" l="l" r="r" t="t"/>
              <a:pathLst>
                <a:path extrusionOk="0" h="1186" w="1199">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61"/>
            <p:cNvSpPr/>
            <p:nvPr/>
          </p:nvSpPr>
          <p:spPr>
            <a:xfrm>
              <a:off x="4392150" y="3664775"/>
              <a:ext cx="106475" cy="91225"/>
            </a:xfrm>
            <a:custGeom>
              <a:rect b="b" l="l" r="r" t="t"/>
              <a:pathLst>
                <a:path extrusionOk="0" h="3649" w="4259">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61"/>
            <p:cNvSpPr/>
            <p:nvPr/>
          </p:nvSpPr>
          <p:spPr>
            <a:xfrm>
              <a:off x="4438125" y="3695500"/>
              <a:ext cx="29950" cy="29650"/>
            </a:xfrm>
            <a:custGeom>
              <a:rect b="b" l="l" r="r" t="t"/>
              <a:pathLst>
                <a:path extrusionOk="0" h="1186" w="1198">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61"/>
            <p:cNvSpPr/>
            <p:nvPr/>
          </p:nvSpPr>
          <p:spPr>
            <a:xfrm>
              <a:off x="4406975" y="3862050"/>
              <a:ext cx="106775" cy="91425"/>
            </a:xfrm>
            <a:custGeom>
              <a:rect b="b" l="l" r="r" t="t"/>
              <a:pathLst>
                <a:path extrusionOk="0" h="3657" w="4271">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61"/>
            <p:cNvSpPr/>
            <p:nvPr/>
          </p:nvSpPr>
          <p:spPr>
            <a:xfrm>
              <a:off x="4453225" y="3892975"/>
              <a:ext cx="29675" cy="29650"/>
            </a:xfrm>
            <a:custGeom>
              <a:rect b="b" l="l" r="r" t="t"/>
              <a:pathLst>
                <a:path extrusionOk="0" h="1186" w="1187">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61"/>
            <p:cNvSpPr/>
            <p:nvPr/>
          </p:nvSpPr>
          <p:spPr>
            <a:xfrm>
              <a:off x="3776725" y="3500875"/>
              <a:ext cx="106475" cy="91200"/>
            </a:xfrm>
            <a:custGeom>
              <a:rect b="b" l="l" r="r" t="t"/>
              <a:pathLst>
                <a:path extrusionOk="0" h="3648" w="4259">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61"/>
            <p:cNvSpPr/>
            <p:nvPr/>
          </p:nvSpPr>
          <p:spPr>
            <a:xfrm>
              <a:off x="3822700" y="3531575"/>
              <a:ext cx="29650" cy="29975"/>
            </a:xfrm>
            <a:custGeom>
              <a:rect b="b" l="l" r="r" t="t"/>
              <a:pathLst>
                <a:path extrusionOk="0" h="1199" w="1186">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61"/>
            <p:cNvSpPr/>
            <p:nvPr/>
          </p:nvSpPr>
          <p:spPr>
            <a:xfrm>
              <a:off x="3932850" y="3193725"/>
              <a:ext cx="134825" cy="115300"/>
            </a:xfrm>
            <a:custGeom>
              <a:rect b="b" l="l" r="r" t="t"/>
              <a:pathLst>
                <a:path extrusionOk="0" h="4612" w="5393">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61"/>
            <p:cNvSpPr/>
            <p:nvPr/>
          </p:nvSpPr>
          <p:spPr>
            <a:xfrm>
              <a:off x="3973900" y="3224625"/>
              <a:ext cx="62925" cy="53900"/>
            </a:xfrm>
            <a:custGeom>
              <a:rect b="b" l="l" r="r" t="t"/>
              <a:pathLst>
                <a:path extrusionOk="0" h="2156" w="2517">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61"/>
            <p:cNvSpPr/>
            <p:nvPr/>
          </p:nvSpPr>
          <p:spPr>
            <a:xfrm>
              <a:off x="3880150" y="4042800"/>
              <a:ext cx="106475" cy="91225"/>
            </a:xfrm>
            <a:custGeom>
              <a:rect b="b" l="l" r="r" t="t"/>
              <a:pathLst>
                <a:path extrusionOk="0" h="3649" w="4259">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61"/>
            <p:cNvSpPr/>
            <p:nvPr/>
          </p:nvSpPr>
          <p:spPr>
            <a:xfrm>
              <a:off x="3920975" y="4073525"/>
              <a:ext cx="35100" cy="29800"/>
            </a:xfrm>
            <a:custGeom>
              <a:rect b="b" l="l" r="r" t="t"/>
              <a:pathLst>
                <a:path extrusionOk="0" h="1192" w="1404">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61"/>
            <p:cNvSpPr/>
            <p:nvPr/>
          </p:nvSpPr>
          <p:spPr>
            <a:xfrm>
              <a:off x="4241250" y="4225850"/>
              <a:ext cx="106775" cy="91425"/>
            </a:xfrm>
            <a:custGeom>
              <a:rect b="b" l="l" r="r" t="t"/>
              <a:pathLst>
                <a:path extrusionOk="0" h="3657" w="4271">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61"/>
            <p:cNvSpPr/>
            <p:nvPr/>
          </p:nvSpPr>
          <p:spPr>
            <a:xfrm>
              <a:off x="4287500" y="4256775"/>
              <a:ext cx="29675" cy="29675"/>
            </a:xfrm>
            <a:custGeom>
              <a:rect b="b" l="l" r="r" t="t"/>
              <a:pathLst>
                <a:path extrusionOk="0" h="1187" w="1187">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61"/>
            <p:cNvSpPr/>
            <p:nvPr/>
          </p:nvSpPr>
          <p:spPr>
            <a:xfrm>
              <a:off x="2013925" y="3819400"/>
              <a:ext cx="106475" cy="91425"/>
            </a:xfrm>
            <a:custGeom>
              <a:rect b="b" l="l" r="r" t="t"/>
              <a:pathLst>
                <a:path extrusionOk="0" h="3657" w="4259">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61"/>
            <p:cNvSpPr/>
            <p:nvPr/>
          </p:nvSpPr>
          <p:spPr>
            <a:xfrm>
              <a:off x="2059875" y="3850025"/>
              <a:ext cx="29675" cy="29975"/>
            </a:xfrm>
            <a:custGeom>
              <a:rect b="b" l="l" r="r" t="t"/>
              <a:pathLst>
                <a:path extrusionOk="0" h="1199" w="1187">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61"/>
            <p:cNvSpPr/>
            <p:nvPr/>
          </p:nvSpPr>
          <p:spPr>
            <a:xfrm>
              <a:off x="1937700" y="3572625"/>
              <a:ext cx="106475" cy="91450"/>
            </a:xfrm>
            <a:custGeom>
              <a:rect b="b" l="l" r="r" t="t"/>
              <a:pathLst>
                <a:path extrusionOk="0" h="3658" w="4259">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61"/>
            <p:cNvSpPr/>
            <p:nvPr/>
          </p:nvSpPr>
          <p:spPr>
            <a:xfrm>
              <a:off x="1978525" y="3603550"/>
              <a:ext cx="34825" cy="29825"/>
            </a:xfrm>
            <a:custGeom>
              <a:rect b="b" l="l" r="r" t="t"/>
              <a:pathLst>
                <a:path extrusionOk="0" h="1193" w="1393">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61"/>
            <p:cNvSpPr/>
            <p:nvPr/>
          </p:nvSpPr>
          <p:spPr>
            <a:xfrm>
              <a:off x="2124300" y="4295300"/>
              <a:ext cx="138525" cy="118450"/>
            </a:xfrm>
            <a:custGeom>
              <a:rect b="b" l="l" r="r" t="t"/>
              <a:pathLst>
                <a:path extrusionOk="0" h="4738" w="5541">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61"/>
            <p:cNvSpPr/>
            <p:nvPr/>
          </p:nvSpPr>
          <p:spPr>
            <a:xfrm>
              <a:off x="2165425" y="4326025"/>
              <a:ext cx="66575" cy="57050"/>
            </a:xfrm>
            <a:custGeom>
              <a:rect b="b" l="l" r="r" t="t"/>
              <a:pathLst>
                <a:path extrusionOk="0" h="2282" w="2663">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61"/>
            <p:cNvSpPr/>
            <p:nvPr/>
          </p:nvSpPr>
          <p:spPr>
            <a:xfrm>
              <a:off x="2600925" y="3530650"/>
              <a:ext cx="138525" cy="118600"/>
            </a:xfrm>
            <a:custGeom>
              <a:rect b="b" l="l" r="r" t="t"/>
              <a:pathLst>
                <a:path extrusionOk="0" h="4744" w="5541">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61"/>
            <p:cNvSpPr/>
            <p:nvPr/>
          </p:nvSpPr>
          <p:spPr>
            <a:xfrm>
              <a:off x="2651725" y="3561525"/>
              <a:ext cx="56875" cy="56875"/>
            </a:xfrm>
            <a:custGeom>
              <a:rect b="b" l="l" r="r" t="t"/>
              <a:pathLst>
                <a:path extrusionOk="0" h="2275" w="2275">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6" name="Google Shape;6206;p61"/>
          <p:cNvGrpSpPr/>
          <p:nvPr/>
        </p:nvGrpSpPr>
        <p:grpSpPr>
          <a:xfrm>
            <a:off x="5857556" y="1206552"/>
            <a:ext cx="2590840" cy="1380235"/>
            <a:chOff x="233350" y="949250"/>
            <a:chExt cx="7137300" cy="3802300"/>
          </a:xfrm>
        </p:grpSpPr>
        <p:sp>
          <p:nvSpPr>
            <p:cNvPr id="6207" name="Google Shape;6207;p61"/>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61"/>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61"/>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61"/>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61"/>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61"/>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61"/>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61"/>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61"/>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61"/>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61"/>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61"/>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61"/>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61"/>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61"/>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61"/>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61"/>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61"/>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61"/>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61"/>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61"/>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61"/>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61"/>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61"/>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61"/>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61"/>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61"/>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61"/>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61"/>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61"/>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61"/>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61"/>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61"/>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61"/>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61"/>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61"/>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61"/>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61"/>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61"/>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61"/>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61"/>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61"/>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61"/>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61"/>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61"/>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61"/>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61"/>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61"/>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61"/>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61"/>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61"/>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8" name="Google Shape;6258;p61"/>
          <p:cNvGrpSpPr/>
          <p:nvPr/>
        </p:nvGrpSpPr>
        <p:grpSpPr>
          <a:xfrm>
            <a:off x="7671985" y="3251325"/>
            <a:ext cx="104231" cy="320340"/>
            <a:chOff x="7564426" y="3224343"/>
            <a:chExt cx="119985" cy="368801"/>
          </a:xfrm>
        </p:grpSpPr>
        <p:sp>
          <p:nvSpPr>
            <p:cNvPr id="6259" name="Google Shape;6259;p61"/>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61"/>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1" name="Google Shape;6261;p61"/>
          <p:cNvGrpSpPr/>
          <p:nvPr/>
        </p:nvGrpSpPr>
        <p:grpSpPr>
          <a:xfrm>
            <a:off x="7371473" y="3245427"/>
            <a:ext cx="189489" cy="332132"/>
            <a:chOff x="8370831" y="3202002"/>
            <a:chExt cx="218129" cy="382376"/>
          </a:xfrm>
        </p:grpSpPr>
        <p:sp>
          <p:nvSpPr>
            <p:cNvPr id="6262" name="Google Shape;6262;p61"/>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61"/>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4" name="Google Shape;6264;p61"/>
          <p:cNvGrpSpPr/>
          <p:nvPr/>
        </p:nvGrpSpPr>
        <p:grpSpPr>
          <a:xfrm>
            <a:off x="8094863" y="3656559"/>
            <a:ext cx="309429" cy="267000"/>
            <a:chOff x="6742064" y="3750480"/>
            <a:chExt cx="399315" cy="344560"/>
          </a:xfrm>
        </p:grpSpPr>
        <p:sp>
          <p:nvSpPr>
            <p:cNvPr id="6265" name="Google Shape;6265;p61"/>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61"/>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7" name="Google Shape;6267;p61"/>
          <p:cNvGrpSpPr/>
          <p:nvPr/>
        </p:nvGrpSpPr>
        <p:grpSpPr>
          <a:xfrm>
            <a:off x="7633882" y="4007606"/>
            <a:ext cx="180437" cy="281608"/>
            <a:chOff x="7248525" y="3739696"/>
            <a:chExt cx="230531" cy="359790"/>
          </a:xfrm>
        </p:grpSpPr>
        <p:sp>
          <p:nvSpPr>
            <p:cNvPr id="6268" name="Google Shape;6268;p61"/>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61"/>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0" name="Google Shape;6270;p61"/>
          <p:cNvGrpSpPr/>
          <p:nvPr/>
        </p:nvGrpSpPr>
        <p:grpSpPr>
          <a:xfrm>
            <a:off x="7879801" y="3650830"/>
            <a:ext cx="162896" cy="278710"/>
            <a:chOff x="7601242" y="3729267"/>
            <a:chExt cx="222566" cy="380803"/>
          </a:xfrm>
        </p:grpSpPr>
        <p:sp>
          <p:nvSpPr>
            <p:cNvPr id="6271" name="Google Shape;6271;p61"/>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61"/>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73" name="Google Shape;6273;p61"/>
          <p:cNvSpPr/>
          <p:nvPr/>
        </p:nvSpPr>
        <p:spPr>
          <a:xfrm>
            <a:off x="7845827" y="3263187"/>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74" name="Google Shape;6274;p61"/>
          <p:cNvGrpSpPr/>
          <p:nvPr/>
        </p:nvGrpSpPr>
        <p:grpSpPr>
          <a:xfrm>
            <a:off x="7369446" y="3651971"/>
            <a:ext cx="193543" cy="275990"/>
            <a:chOff x="8304647" y="3738687"/>
            <a:chExt cx="225076" cy="320956"/>
          </a:xfrm>
        </p:grpSpPr>
        <p:sp>
          <p:nvSpPr>
            <p:cNvPr id="6275" name="Google Shape;6275;p61"/>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61"/>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61"/>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8" name="Google Shape;6278;p61"/>
          <p:cNvGrpSpPr/>
          <p:nvPr/>
        </p:nvGrpSpPr>
        <p:grpSpPr>
          <a:xfrm>
            <a:off x="7641939" y="3651971"/>
            <a:ext cx="178492" cy="275990"/>
            <a:chOff x="8615101" y="3738687"/>
            <a:chExt cx="207573" cy="320956"/>
          </a:xfrm>
        </p:grpSpPr>
        <p:sp>
          <p:nvSpPr>
            <p:cNvPr id="6279" name="Google Shape;6279;p61"/>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61"/>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61"/>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82" name="Google Shape;6282;p61"/>
          <p:cNvSpPr/>
          <p:nvPr/>
        </p:nvSpPr>
        <p:spPr>
          <a:xfrm>
            <a:off x="8138379" y="3241854"/>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83" name="Google Shape;6283;p61"/>
          <p:cNvGrpSpPr/>
          <p:nvPr/>
        </p:nvGrpSpPr>
        <p:grpSpPr>
          <a:xfrm>
            <a:off x="6036644" y="3773459"/>
            <a:ext cx="557670" cy="511283"/>
            <a:chOff x="6015419" y="3716859"/>
            <a:chExt cx="557671" cy="511283"/>
          </a:xfrm>
        </p:grpSpPr>
        <p:sp>
          <p:nvSpPr>
            <p:cNvPr id="6284" name="Google Shape;6284;p61"/>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85" name="Google Shape;6285;p61"/>
            <p:cNvGrpSpPr/>
            <p:nvPr/>
          </p:nvGrpSpPr>
          <p:grpSpPr>
            <a:xfrm>
              <a:off x="6036094" y="3716980"/>
              <a:ext cx="529860" cy="510468"/>
              <a:chOff x="6036094" y="3716980"/>
              <a:chExt cx="529860" cy="510468"/>
            </a:xfrm>
          </p:grpSpPr>
          <p:sp>
            <p:nvSpPr>
              <p:cNvPr id="6286" name="Google Shape;6286;p61"/>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61"/>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61"/>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61"/>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61"/>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61"/>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61"/>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61"/>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61"/>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61"/>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296" name="Google Shape;6296;p61"/>
          <p:cNvGrpSpPr/>
          <p:nvPr/>
        </p:nvGrpSpPr>
        <p:grpSpPr>
          <a:xfrm>
            <a:off x="6665529" y="3130228"/>
            <a:ext cx="576302" cy="511871"/>
            <a:chOff x="6644304" y="3073628"/>
            <a:chExt cx="576302" cy="511871"/>
          </a:xfrm>
        </p:grpSpPr>
        <p:sp>
          <p:nvSpPr>
            <p:cNvPr id="6297" name="Google Shape;6297;p61"/>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98" name="Google Shape;6298;p61"/>
            <p:cNvGrpSpPr/>
            <p:nvPr/>
          </p:nvGrpSpPr>
          <p:grpSpPr>
            <a:xfrm>
              <a:off x="6712169" y="3085440"/>
              <a:ext cx="481622" cy="494913"/>
              <a:chOff x="6712169" y="3085440"/>
              <a:chExt cx="481622" cy="494913"/>
            </a:xfrm>
          </p:grpSpPr>
          <p:sp>
            <p:nvSpPr>
              <p:cNvPr id="6299" name="Google Shape;6299;p61"/>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61"/>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61"/>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61"/>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61"/>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04" name="Google Shape;6304;p61"/>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61"/>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61"/>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07" name="Google Shape;6307;p61"/>
          <p:cNvSpPr/>
          <p:nvPr/>
        </p:nvSpPr>
        <p:spPr>
          <a:xfrm>
            <a:off x="7009563" y="3146856"/>
            <a:ext cx="24269" cy="11004"/>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08" name="Google Shape;6308;p61"/>
          <p:cNvGrpSpPr/>
          <p:nvPr/>
        </p:nvGrpSpPr>
        <p:grpSpPr>
          <a:xfrm>
            <a:off x="6673379" y="3773223"/>
            <a:ext cx="560631" cy="511352"/>
            <a:chOff x="6652154" y="3716623"/>
            <a:chExt cx="560631" cy="511352"/>
          </a:xfrm>
        </p:grpSpPr>
        <p:sp>
          <p:nvSpPr>
            <p:cNvPr id="6309" name="Google Shape;6309;p61"/>
            <p:cNvSpPr/>
            <p:nvPr/>
          </p:nvSpPr>
          <p:spPr>
            <a:xfrm>
              <a:off x="6652154"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10" name="Google Shape;6310;p61"/>
            <p:cNvGrpSpPr/>
            <p:nvPr/>
          </p:nvGrpSpPr>
          <p:grpSpPr>
            <a:xfrm>
              <a:off x="6669657" y="3716715"/>
              <a:ext cx="466779" cy="464290"/>
              <a:chOff x="6669657" y="3716715"/>
              <a:chExt cx="466779" cy="464290"/>
            </a:xfrm>
          </p:grpSpPr>
          <p:sp>
            <p:nvSpPr>
              <p:cNvPr id="6311" name="Google Shape;6311;p61"/>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61"/>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61"/>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61"/>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61"/>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61"/>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61"/>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61"/>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61"/>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61"/>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61"/>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61"/>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61"/>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324" name="Google Shape;6324;p61"/>
          <p:cNvGrpSpPr/>
          <p:nvPr/>
        </p:nvGrpSpPr>
        <p:grpSpPr>
          <a:xfrm>
            <a:off x="7867470" y="4054631"/>
            <a:ext cx="187557" cy="187557"/>
            <a:chOff x="8565775" y="671075"/>
            <a:chExt cx="441000" cy="441000"/>
          </a:xfrm>
        </p:grpSpPr>
        <p:sp>
          <p:nvSpPr>
            <p:cNvPr id="6325" name="Google Shape;6325;p61"/>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61"/>
            <p:cNvSpPr/>
            <p:nvPr/>
          </p:nvSpPr>
          <p:spPr>
            <a:xfrm>
              <a:off x="8706625" y="811925"/>
              <a:ext cx="159300" cy="159300"/>
            </a:xfrm>
            <a:prstGeom prst="ellipse">
              <a:avLst/>
            </a:pr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27" name="Google Shape;6327;p61"/>
          <p:cNvSpPr/>
          <p:nvPr/>
        </p:nvSpPr>
        <p:spPr>
          <a:xfrm>
            <a:off x="8168685" y="4050552"/>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61"/>
          <p:cNvSpPr/>
          <p:nvPr/>
        </p:nvSpPr>
        <p:spPr>
          <a:xfrm flipH="1">
            <a:off x="7376923" y="4017007"/>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29" name="Google Shape;6329;p61"/>
          <p:cNvGrpSpPr/>
          <p:nvPr/>
        </p:nvGrpSpPr>
        <p:grpSpPr>
          <a:xfrm>
            <a:off x="6021325" y="3132850"/>
            <a:ext cx="587871" cy="512373"/>
            <a:chOff x="6000100" y="3076250"/>
            <a:chExt cx="587871" cy="512373"/>
          </a:xfrm>
        </p:grpSpPr>
        <p:sp>
          <p:nvSpPr>
            <p:cNvPr id="6330" name="Google Shape;6330;p61"/>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31" name="Google Shape;6331;p61"/>
            <p:cNvGrpSpPr/>
            <p:nvPr/>
          </p:nvGrpSpPr>
          <p:grpSpPr>
            <a:xfrm>
              <a:off x="6031360" y="3076713"/>
              <a:ext cx="539107" cy="480965"/>
              <a:chOff x="6031360" y="3076713"/>
              <a:chExt cx="539107" cy="480965"/>
            </a:xfrm>
          </p:grpSpPr>
          <p:sp>
            <p:nvSpPr>
              <p:cNvPr id="6332" name="Google Shape;6332;p61"/>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61"/>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61"/>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61"/>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61"/>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61"/>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61"/>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42" name="Shape 6342"/>
        <p:cNvGrpSpPr/>
        <p:nvPr/>
      </p:nvGrpSpPr>
      <p:grpSpPr>
        <a:xfrm>
          <a:off x="0" y="0"/>
          <a:ext cx="0" cy="0"/>
          <a:chOff x="0" y="0"/>
          <a:chExt cx="0" cy="0"/>
        </a:xfrm>
      </p:grpSpPr>
      <p:grpSp>
        <p:nvGrpSpPr>
          <p:cNvPr id="6343" name="Google Shape;6343;p62"/>
          <p:cNvGrpSpPr/>
          <p:nvPr/>
        </p:nvGrpSpPr>
        <p:grpSpPr>
          <a:xfrm>
            <a:off x="729274" y="1175734"/>
            <a:ext cx="2507799" cy="206239"/>
            <a:chOff x="106648" y="895722"/>
            <a:chExt cx="4481413" cy="374300"/>
          </a:xfrm>
        </p:grpSpPr>
        <p:grpSp>
          <p:nvGrpSpPr>
            <p:cNvPr id="6344" name="Google Shape;6344;p62"/>
            <p:cNvGrpSpPr/>
            <p:nvPr/>
          </p:nvGrpSpPr>
          <p:grpSpPr>
            <a:xfrm>
              <a:off x="2233276" y="895722"/>
              <a:ext cx="1082667" cy="223591"/>
              <a:chOff x="4808316" y="2800065"/>
              <a:chExt cx="1999386" cy="412910"/>
            </a:xfrm>
          </p:grpSpPr>
          <p:sp>
            <p:nvSpPr>
              <p:cNvPr id="6345" name="Google Shape;6345;p62"/>
              <p:cNvSpPr/>
              <p:nvPr/>
            </p:nvSpPr>
            <p:spPr>
              <a:xfrm>
                <a:off x="4849302"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46" name="Google Shape;6346;p62"/>
              <p:cNvGrpSpPr/>
              <p:nvPr/>
            </p:nvGrpSpPr>
            <p:grpSpPr>
              <a:xfrm>
                <a:off x="4808316" y="2800065"/>
                <a:ext cx="92400" cy="411825"/>
                <a:chOff x="845575" y="2563700"/>
                <a:chExt cx="92400" cy="411825"/>
              </a:xfrm>
            </p:grpSpPr>
            <p:cxnSp>
              <p:nvCxnSpPr>
                <p:cNvPr id="6347" name="Google Shape;6347;p62"/>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6348" name="Google Shape;6348;p62"/>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349" name="Google Shape;6349;p62"/>
            <p:cNvGrpSpPr/>
            <p:nvPr/>
          </p:nvGrpSpPr>
          <p:grpSpPr>
            <a:xfrm>
              <a:off x="106648" y="895722"/>
              <a:ext cx="1088401" cy="223591"/>
              <a:chOff x="881025" y="2800065"/>
              <a:chExt cx="2009975" cy="412910"/>
            </a:xfrm>
          </p:grpSpPr>
          <p:sp>
            <p:nvSpPr>
              <p:cNvPr id="6350" name="Google Shape;6350;p62"/>
              <p:cNvSpPr/>
              <p:nvPr/>
            </p:nvSpPr>
            <p:spPr>
              <a:xfrm>
                <a:off x="932600"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51" name="Google Shape;6351;p62"/>
              <p:cNvGrpSpPr/>
              <p:nvPr/>
            </p:nvGrpSpPr>
            <p:grpSpPr>
              <a:xfrm>
                <a:off x="881025" y="2800065"/>
                <a:ext cx="92400" cy="411825"/>
                <a:chOff x="845575" y="2563700"/>
                <a:chExt cx="92400" cy="411825"/>
              </a:xfrm>
            </p:grpSpPr>
            <p:cxnSp>
              <p:nvCxnSpPr>
                <p:cNvPr id="6352" name="Google Shape;6352;p62"/>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6353" name="Google Shape;6353;p62"/>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354" name="Google Shape;6354;p62"/>
            <p:cNvGrpSpPr/>
            <p:nvPr/>
          </p:nvGrpSpPr>
          <p:grpSpPr>
            <a:xfrm>
              <a:off x="1172346" y="1047018"/>
              <a:ext cx="1083151" cy="223003"/>
              <a:chOff x="2849073" y="3079467"/>
              <a:chExt cx="2000279" cy="411825"/>
            </a:xfrm>
          </p:grpSpPr>
          <p:sp>
            <p:nvSpPr>
              <p:cNvPr id="6355" name="Google Shape;6355;p62"/>
              <p:cNvSpPr/>
              <p:nvPr/>
            </p:nvSpPr>
            <p:spPr>
              <a:xfrm>
                <a:off x="2890952" y="3079475"/>
                <a:ext cx="19584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56" name="Google Shape;6356;p62"/>
              <p:cNvGrpSpPr/>
              <p:nvPr/>
            </p:nvGrpSpPr>
            <p:grpSpPr>
              <a:xfrm rot="10800000">
                <a:off x="2849073" y="3079467"/>
                <a:ext cx="92400" cy="411825"/>
                <a:chOff x="2070100" y="2563700"/>
                <a:chExt cx="92400" cy="411825"/>
              </a:xfrm>
            </p:grpSpPr>
            <p:cxnSp>
              <p:nvCxnSpPr>
                <p:cNvPr id="6357" name="Google Shape;6357;p62"/>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6358" name="Google Shape;6358;p62"/>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359" name="Google Shape;6359;p62"/>
            <p:cNvGrpSpPr/>
            <p:nvPr/>
          </p:nvGrpSpPr>
          <p:grpSpPr>
            <a:xfrm>
              <a:off x="3290132" y="1047018"/>
              <a:ext cx="1297929" cy="223003"/>
              <a:chOff x="6760035" y="3079467"/>
              <a:chExt cx="2396914" cy="411825"/>
            </a:xfrm>
          </p:grpSpPr>
          <p:sp>
            <p:nvSpPr>
              <p:cNvPr id="6360" name="Google Shape;6360;p62"/>
              <p:cNvSpPr/>
              <p:nvPr/>
            </p:nvSpPr>
            <p:spPr>
              <a:xfrm>
                <a:off x="6807650" y="3079475"/>
                <a:ext cx="23493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61" name="Google Shape;6361;p62"/>
              <p:cNvGrpSpPr/>
              <p:nvPr/>
            </p:nvGrpSpPr>
            <p:grpSpPr>
              <a:xfrm rot="10800000">
                <a:off x="6760035" y="3079467"/>
                <a:ext cx="92400" cy="411825"/>
                <a:chOff x="2070100" y="2563700"/>
                <a:chExt cx="92400" cy="411825"/>
              </a:xfrm>
            </p:grpSpPr>
            <p:cxnSp>
              <p:nvCxnSpPr>
                <p:cNvPr id="6362" name="Google Shape;6362;p62"/>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6363" name="Google Shape;6363;p62"/>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6364" name="Google Shape;6364;p62"/>
          <p:cNvGrpSpPr/>
          <p:nvPr/>
        </p:nvGrpSpPr>
        <p:grpSpPr>
          <a:xfrm>
            <a:off x="2147036" y="3575105"/>
            <a:ext cx="1086701" cy="799429"/>
            <a:chOff x="2183288" y="3555572"/>
            <a:chExt cx="1136241" cy="835873"/>
          </a:xfrm>
        </p:grpSpPr>
        <p:sp>
          <p:nvSpPr>
            <p:cNvPr id="6365" name="Google Shape;6365;p62"/>
            <p:cNvSpPr/>
            <p:nvPr/>
          </p:nvSpPr>
          <p:spPr>
            <a:xfrm>
              <a:off x="2673740"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66" name="Google Shape;6366;p62"/>
            <p:cNvGrpSpPr/>
            <p:nvPr/>
          </p:nvGrpSpPr>
          <p:grpSpPr>
            <a:xfrm>
              <a:off x="2205895" y="3637269"/>
              <a:ext cx="1089848" cy="724993"/>
              <a:chOff x="2205895" y="3637269"/>
              <a:chExt cx="1089848" cy="724993"/>
            </a:xfrm>
          </p:grpSpPr>
          <p:sp>
            <p:nvSpPr>
              <p:cNvPr id="6367" name="Google Shape;6367;p62"/>
              <p:cNvSpPr/>
              <p:nvPr/>
            </p:nvSpPr>
            <p:spPr>
              <a:xfrm>
                <a:off x="2205895" y="4204394"/>
                <a:ext cx="555376" cy="157849"/>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62"/>
              <p:cNvSpPr/>
              <p:nvPr/>
            </p:nvSpPr>
            <p:spPr>
              <a:xfrm>
                <a:off x="2206834" y="3993916"/>
                <a:ext cx="218757" cy="153401"/>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62"/>
              <p:cNvSpPr/>
              <p:nvPr/>
            </p:nvSpPr>
            <p:spPr>
              <a:xfrm>
                <a:off x="2487003" y="3847747"/>
                <a:ext cx="808740" cy="157849"/>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62"/>
              <p:cNvSpPr/>
              <p:nvPr/>
            </p:nvSpPr>
            <p:spPr>
              <a:xfrm>
                <a:off x="2919192" y="3637269"/>
                <a:ext cx="375081" cy="14849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62"/>
              <p:cNvSpPr/>
              <p:nvPr/>
            </p:nvSpPr>
            <p:spPr>
              <a:xfrm>
                <a:off x="2233143" y="3637269"/>
                <a:ext cx="621199" cy="1169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62"/>
              <p:cNvSpPr/>
              <p:nvPr/>
            </p:nvSpPr>
            <p:spPr>
              <a:xfrm>
                <a:off x="3004568"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73" name="Google Shape;6373;p62"/>
            <p:cNvSpPr/>
            <p:nvPr/>
          </p:nvSpPr>
          <p:spPr>
            <a:xfrm rot="5400000">
              <a:off x="2852961" y="3612770"/>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374" name="Google Shape;6374;p62"/>
            <p:cNvCxnSpPr/>
            <p:nvPr/>
          </p:nvCxnSpPr>
          <p:spPr>
            <a:xfrm>
              <a:off x="2887992" y="3555572"/>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6375" name="Google Shape;6375;p62"/>
            <p:cNvGrpSpPr/>
            <p:nvPr/>
          </p:nvGrpSpPr>
          <p:grpSpPr>
            <a:xfrm>
              <a:off x="3173850" y="3779426"/>
              <a:ext cx="145679" cy="70048"/>
              <a:chOff x="3173850" y="3779426"/>
              <a:chExt cx="145679" cy="70048"/>
            </a:xfrm>
          </p:grpSpPr>
          <p:cxnSp>
            <p:nvCxnSpPr>
              <p:cNvPr id="6376" name="Google Shape;6376;p62"/>
              <p:cNvCxnSpPr/>
              <p:nvPr/>
            </p:nvCxnSpPr>
            <p:spPr>
              <a:xfrm rot="10800000">
                <a:off x="3173850" y="3817250"/>
                <a:ext cx="94500" cy="0"/>
              </a:xfrm>
              <a:prstGeom prst="straightConnector1">
                <a:avLst/>
              </a:prstGeom>
              <a:noFill/>
              <a:ln cap="flat" cmpd="sng" w="9525">
                <a:solidFill>
                  <a:srgbClr val="BAC8D3"/>
                </a:solidFill>
                <a:prstDash val="solid"/>
                <a:round/>
                <a:headEnd len="med" w="med" type="none"/>
                <a:tailEnd len="med" w="med" type="diamond"/>
              </a:ln>
            </p:spPr>
          </p:cxnSp>
          <p:sp>
            <p:nvSpPr>
              <p:cNvPr id="6377" name="Google Shape;6377;p62"/>
              <p:cNvSpPr/>
              <p:nvPr/>
            </p:nvSpPr>
            <p:spPr>
              <a:xfrm rot="5400000">
                <a:off x="3254146" y="378409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8" name="Google Shape;6378;p62"/>
            <p:cNvGrpSpPr/>
            <p:nvPr/>
          </p:nvGrpSpPr>
          <p:grpSpPr>
            <a:xfrm>
              <a:off x="2183288" y="4139483"/>
              <a:ext cx="145133" cy="70048"/>
              <a:chOff x="2183288" y="4139483"/>
              <a:chExt cx="145133" cy="70048"/>
            </a:xfrm>
          </p:grpSpPr>
          <p:cxnSp>
            <p:nvCxnSpPr>
              <p:cNvPr id="6379" name="Google Shape;6379;p62"/>
              <p:cNvCxnSpPr/>
              <p:nvPr/>
            </p:nvCxnSpPr>
            <p:spPr>
              <a:xfrm rot="10800000">
                <a:off x="2239021" y="4174494"/>
                <a:ext cx="89400" cy="0"/>
              </a:xfrm>
              <a:prstGeom prst="straightConnector1">
                <a:avLst/>
              </a:prstGeom>
              <a:noFill/>
              <a:ln cap="flat" cmpd="sng" w="9525">
                <a:solidFill>
                  <a:srgbClr val="BAC8D3"/>
                </a:solidFill>
                <a:prstDash val="solid"/>
                <a:round/>
                <a:headEnd len="med" w="med" type="diamond"/>
                <a:tailEnd len="med" w="med" type="none"/>
              </a:ln>
            </p:spPr>
          </p:cxnSp>
          <p:sp>
            <p:nvSpPr>
              <p:cNvPr id="6380" name="Google Shape;6380;p62"/>
              <p:cNvSpPr/>
              <p:nvPr/>
            </p:nvSpPr>
            <p:spPr>
              <a:xfrm rot="5400000">
                <a:off x="2178622" y="4144149"/>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81" name="Google Shape;6381;p62"/>
            <p:cNvSpPr/>
            <p:nvPr/>
          </p:nvSpPr>
          <p:spPr>
            <a:xfrm rot="5400000">
              <a:off x="2420934" y="3967554"/>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382" name="Google Shape;6382;p62"/>
            <p:cNvCxnSpPr/>
            <p:nvPr/>
          </p:nvCxnSpPr>
          <p:spPr>
            <a:xfrm>
              <a:off x="2455973" y="3911736"/>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6383" name="Google Shape;6383;p62"/>
            <p:cNvGrpSpPr/>
            <p:nvPr/>
          </p:nvGrpSpPr>
          <p:grpSpPr>
            <a:xfrm>
              <a:off x="2943836" y="4268886"/>
              <a:ext cx="60717" cy="122559"/>
              <a:chOff x="2943836" y="4268886"/>
              <a:chExt cx="60717" cy="122559"/>
            </a:xfrm>
          </p:grpSpPr>
          <p:sp>
            <p:nvSpPr>
              <p:cNvPr id="6384" name="Google Shape;6384;p62"/>
              <p:cNvSpPr/>
              <p:nvPr/>
            </p:nvSpPr>
            <p:spPr>
              <a:xfrm rot="5400000">
                <a:off x="2939170" y="432606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385" name="Google Shape;6385;p62"/>
              <p:cNvCxnSpPr/>
              <p:nvPr/>
            </p:nvCxnSpPr>
            <p:spPr>
              <a:xfrm>
                <a:off x="2974204" y="4268886"/>
                <a:ext cx="0" cy="52500"/>
              </a:xfrm>
              <a:prstGeom prst="straightConnector1">
                <a:avLst/>
              </a:prstGeom>
              <a:noFill/>
              <a:ln cap="flat" cmpd="sng" w="9525">
                <a:solidFill>
                  <a:srgbClr val="BAC8D3"/>
                </a:solidFill>
                <a:prstDash val="solid"/>
                <a:round/>
                <a:headEnd len="med" w="med" type="diamond"/>
                <a:tailEnd len="med" w="med" type="none"/>
              </a:ln>
            </p:spPr>
          </p:cxnSp>
        </p:grpSp>
      </p:grpSp>
      <p:grpSp>
        <p:nvGrpSpPr>
          <p:cNvPr id="6386" name="Google Shape;6386;p62"/>
          <p:cNvGrpSpPr/>
          <p:nvPr/>
        </p:nvGrpSpPr>
        <p:grpSpPr>
          <a:xfrm>
            <a:off x="3409981" y="1496104"/>
            <a:ext cx="1675870" cy="758251"/>
            <a:chOff x="3530532" y="1496185"/>
            <a:chExt cx="1562000" cy="706730"/>
          </a:xfrm>
        </p:grpSpPr>
        <p:cxnSp>
          <p:nvCxnSpPr>
            <p:cNvPr id="6387" name="Google Shape;6387;p62"/>
            <p:cNvCxnSpPr/>
            <p:nvPr/>
          </p:nvCxnSpPr>
          <p:spPr>
            <a:xfrm>
              <a:off x="3583832" y="1857562"/>
              <a:ext cx="1508700" cy="0"/>
            </a:xfrm>
            <a:prstGeom prst="straightConnector1">
              <a:avLst/>
            </a:prstGeom>
            <a:noFill/>
            <a:ln cap="flat" cmpd="sng" w="28575">
              <a:solidFill>
                <a:srgbClr val="A5B7C6"/>
              </a:solidFill>
              <a:prstDash val="solid"/>
              <a:round/>
              <a:headEnd len="med" w="med" type="none"/>
              <a:tailEnd len="med" w="med" type="triangle"/>
            </a:ln>
          </p:spPr>
        </p:cxnSp>
        <p:grpSp>
          <p:nvGrpSpPr>
            <p:cNvPr id="6388" name="Google Shape;6388;p62"/>
            <p:cNvGrpSpPr/>
            <p:nvPr/>
          </p:nvGrpSpPr>
          <p:grpSpPr>
            <a:xfrm>
              <a:off x="3530532" y="1496185"/>
              <a:ext cx="323430" cy="463587"/>
              <a:chOff x="3530532" y="1496185"/>
              <a:chExt cx="323430" cy="463587"/>
            </a:xfrm>
          </p:grpSpPr>
          <p:grpSp>
            <p:nvGrpSpPr>
              <p:cNvPr id="6389" name="Google Shape;6389;p62"/>
              <p:cNvGrpSpPr/>
              <p:nvPr/>
            </p:nvGrpSpPr>
            <p:grpSpPr>
              <a:xfrm>
                <a:off x="3567462" y="1496185"/>
                <a:ext cx="286500" cy="361376"/>
                <a:chOff x="3567462" y="1496185"/>
                <a:chExt cx="286500" cy="361376"/>
              </a:xfrm>
            </p:grpSpPr>
            <p:cxnSp>
              <p:nvCxnSpPr>
                <p:cNvPr id="6390" name="Google Shape;6390;p62"/>
                <p:cNvCxnSpPr/>
                <p:nvPr/>
              </p:nvCxnSpPr>
              <p:spPr>
                <a:xfrm rot="10800000">
                  <a:off x="3626630"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6391" name="Google Shape;6391;p62"/>
                <p:cNvSpPr/>
                <p:nvPr/>
              </p:nvSpPr>
              <p:spPr>
                <a:xfrm>
                  <a:off x="3567462"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92" name="Google Shape;6392;p62"/>
              <p:cNvSpPr/>
              <p:nvPr/>
            </p:nvSpPr>
            <p:spPr>
              <a:xfrm>
                <a:off x="3530532"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3" name="Google Shape;6393;p62"/>
            <p:cNvGrpSpPr/>
            <p:nvPr/>
          </p:nvGrpSpPr>
          <p:grpSpPr>
            <a:xfrm>
              <a:off x="3891569" y="1779209"/>
              <a:ext cx="323945" cy="423706"/>
              <a:chOff x="3891569" y="1779209"/>
              <a:chExt cx="323945" cy="423706"/>
            </a:xfrm>
          </p:grpSpPr>
          <p:grpSp>
            <p:nvGrpSpPr>
              <p:cNvPr id="6394" name="Google Shape;6394;p62"/>
              <p:cNvGrpSpPr/>
              <p:nvPr/>
            </p:nvGrpSpPr>
            <p:grpSpPr>
              <a:xfrm>
                <a:off x="3929014" y="1881638"/>
                <a:ext cx="286500" cy="321278"/>
                <a:chOff x="3929014" y="1881638"/>
                <a:chExt cx="286500" cy="321278"/>
              </a:xfrm>
            </p:grpSpPr>
            <p:cxnSp>
              <p:nvCxnSpPr>
                <p:cNvPr id="6395" name="Google Shape;6395;p62"/>
                <p:cNvCxnSpPr/>
                <p:nvPr/>
              </p:nvCxnSpPr>
              <p:spPr>
                <a:xfrm rot="10800000">
                  <a:off x="3988388" y="1881638"/>
                  <a:ext cx="0" cy="291900"/>
                </a:xfrm>
                <a:prstGeom prst="straightConnector1">
                  <a:avLst/>
                </a:prstGeom>
                <a:noFill/>
                <a:ln cap="flat" cmpd="sng" w="28575">
                  <a:solidFill>
                    <a:srgbClr val="A5B7C6"/>
                  </a:solidFill>
                  <a:prstDash val="solid"/>
                  <a:round/>
                  <a:headEnd len="med" w="med" type="none"/>
                  <a:tailEnd len="med" w="med" type="none"/>
                </a:ln>
              </p:spPr>
            </p:cxnSp>
            <p:sp>
              <p:nvSpPr>
                <p:cNvPr id="6396" name="Google Shape;6396;p62"/>
                <p:cNvSpPr/>
                <p:nvPr/>
              </p:nvSpPr>
              <p:spPr>
                <a:xfrm>
                  <a:off x="3929014"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97" name="Google Shape;6397;p62"/>
              <p:cNvSpPr/>
              <p:nvPr/>
            </p:nvSpPr>
            <p:spPr>
              <a:xfrm>
                <a:off x="3891569" y="1779209"/>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8" name="Google Shape;6398;p62"/>
            <p:cNvGrpSpPr/>
            <p:nvPr/>
          </p:nvGrpSpPr>
          <p:grpSpPr>
            <a:xfrm>
              <a:off x="4252606" y="1496185"/>
              <a:ext cx="324721" cy="463587"/>
              <a:chOff x="4252606" y="1496185"/>
              <a:chExt cx="324721" cy="463587"/>
            </a:xfrm>
          </p:grpSpPr>
          <p:grpSp>
            <p:nvGrpSpPr>
              <p:cNvPr id="6399" name="Google Shape;6399;p62"/>
              <p:cNvGrpSpPr/>
              <p:nvPr/>
            </p:nvGrpSpPr>
            <p:grpSpPr>
              <a:xfrm>
                <a:off x="4290828" y="1496185"/>
                <a:ext cx="286500" cy="361376"/>
                <a:chOff x="4290828" y="1496185"/>
                <a:chExt cx="286500" cy="361376"/>
              </a:xfrm>
            </p:grpSpPr>
            <p:cxnSp>
              <p:nvCxnSpPr>
                <p:cNvPr id="6400" name="Google Shape;6400;p62"/>
                <p:cNvCxnSpPr/>
                <p:nvPr/>
              </p:nvCxnSpPr>
              <p:spPr>
                <a:xfrm rot="10800000">
                  <a:off x="4349995"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6401" name="Google Shape;6401;p62"/>
                <p:cNvSpPr/>
                <p:nvPr/>
              </p:nvSpPr>
              <p:spPr>
                <a:xfrm>
                  <a:off x="4290828"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02" name="Google Shape;6402;p62"/>
              <p:cNvSpPr/>
              <p:nvPr/>
            </p:nvSpPr>
            <p:spPr>
              <a:xfrm>
                <a:off x="4252606"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3" name="Google Shape;6403;p62"/>
            <p:cNvGrpSpPr/>
            <p:nvPr/>
          </p:nvGrpSpPr>
          <p:grpSpPr>
            <a:xfrm>
              <a:off x="4613643" y="1763716"/>
              <a:ext cx="325308" cy="439200"/>
              <a:chOff x="4613643" y="1763716"/>
              <a:chExt cx="325308" cy="439200"/>
            </a:xfrm>
          </p:grpSpPr>
          <p:grpSp>
            <p:nvGrpSpPr>
              <p:cNvPr id="6404" name="Google Shape;6404;p62"/>
              <p:cNvGrpSpPr/>
              <p:nvPr/>
            </p:nvGrpSpPr>
            <p:grpSpPr>
              <a:xfrm>
                <a:off x="4652451" y="1879538"/>
                <a:ext cx="286500" cy="323378"/>
                <a:chOff x="4652451" y="1879538"/>
                <a:chExt cx="286500" cy="323378"/>
              </a:xfrm>
            </p:grpSpPr>
            <p:cxnSp>
              <p:nvCxnSpPr>
                <p:cNvPr id="6405" name="Google Shape;6405;p62"/>
                <p:cNvCxnSpPr/>
                <p:nvPr/>
              </p:nvCxnSpPr>
              <p:spPr>
                <a:xfrm rot="10800000">
                  <a:off x="4707486" y="1879538"/>
                  <a:ext cx="0" cy="294000"/>
                </a:xfrm>
                <a:prstGeom prst="straightConnector1">
                  <a:avLst/>
                </a:prstGeom>
                <a:noFill/>
                <a:ln cap="flat" cmpd="sng" w="28575">
                  <a:solidFill>
                    <a:srgbClr val="A5B7C6"/>
                  </a:solidFill>
                  <a:prstDash val="solid"/>
                  <a:round/>
                  <a:headEnd len="med" w="med" type="none"/>
                  <a:tailEnd len="med" w="med" type="none"/>
                </a:ln>
              </p:spPr>
            </p:cxnSp>
            <p:sp>
              <p:nvSpPr>
                <p:cNvPr id="6406" name="Google Shape;6406;p62"/>
                <p:cNvSpPr/>
                <p:nvPr/>
              </p:nvSpPr>
              <p:spPr>
                <a:xfrm>
                  <a:off x="4652451"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07" name="Google Shape;6407;p62"/>
              <p:cNvSpPr/>
              <p:nvPr/>
            </p:nvSpPr>
            <p:spPr>
              <a:xfrm>
                <a:off x="4613643" y="1763716"/>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408" name="Google Shape;6408;p62"/>
          <p:cNvGrpSpPr/>
          <p:nvPr/>
        </p:nvGrpSpPr>
        <p:grpSpPr>
          <a:xfrm>
            <a:off x="3421841" y="2349730"/>
            <a:ext cx="1652173" cy="391517"/>
            <a:chOff x="3512551" y="2358270"/>
            <a:chExt cx="1597383" cy="378533"/>
          </a:xfrm>
        </p:grpSpPr>
        <p:cxnSp>
          <p:nvCxnSpPr>
            <p:cNvPr id="6409" name="Google Shape;6409;p62"/>
            <p:cNvCxnSpPr>
              <a:stCxn id="6410" idx="6"/>
              <a:endCxn id="6411" idx="2"/>
            </p:cNvCxnSpPr>
            <p:nvPr/>
          </p:nvCxnSpPr>
          <p:spPr>
            <a:xfrm>
              <a:off x="3738198" y="2553118"/>
              <a:ext cx="1146000" cy="0"/>
            </a:xfrm>
            <a:prstGeom prst="straightConnector1">
              <a:avLst/>
            </a:prstGeom>
            <a:noFill/>
            <a:ln cap="flat" cmpd="sng" w="19050">
              <a:solidFill>
                <a:srgbClr val="435D74"/>
              </a:solidFill>
              <a:prstDash val="solid"/>
              <a:round/>
              <a:headEnd len="med" w="med" type="none"/>
              <a:tailEnd len="med" w="med" type="none"/>
            </a:ln>
          </p:spPr>
        </p:cxnSp>
        <p:grpSp>
          <p:nvGrpSpPr>
            <p:cNvPr id="6412" name="Google Shape;6412;p62"/>
            <p:cNvGrpSpPr/>
            <p:nvPr/>
          </p:nvGrpSpPr>
          <p:grpSpPr>
            <a:xfrm>
              <a:off x="3512551" y="2358270"/>
              <a:ext cx="225647" cy="307714"/>
              <a:chOff x="2182679" y="2004714"/>
              <a:chExt cx="792300" cy="1080458"/>
            </a:xfrm>
          </p:grpSpPr>
          <p:cxnSp>
            <p:nvCxnSpPr>
              <p:cNvPr id="6413" name="Google Shape;6413;p62"/>
              <p:cNvCxnSpPr>
                <a:stCxn id="6414" idx="0"/>
              </p:cNvCxnSpPr>
              <p:nvPr/>
            </p:nvCxnSpPr>
            <p:spPr>
              <a:xfrm rot="10800000">
                <a:off x="2578961"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6410" name="Google Shape;6410;p62"/>
              <p:cNvSpPr/>
              <p:nvPr/>
            </p:nvSpPr>
            <p:spPr>
              <a:xfrm>
                <a:off x="2182679"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62"/>
              <p:cNvSpPr/>
              <p:nvPr/>
            </p:nvSpPr>
            <p:spPr>
              <a:xfrm>
                <a:off x="2283911"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5" name="Google Shape;6415;p62"/>
            <p:cNvGrpSpPr/>
            <p:nvPr/>
          </p:nvGrpSpPr>
          <p:grpSpPr>
            <a:xfrm>
              <a:off x="3969644" y="2440153"/>
              <a:ext cx="225853" cy="296651"/>
              <a:chOff x="3775710" y="1729289"/>
              <a:chExt cx="136500" cy="179289"/>
            </a:xfrm>
          </p:grpSpPr>
          <p:cxnSp>
            <p:nvCxnSpPr>
              <p:cNvPr id="6416" name="Google Shape;6416;p62"/>
              <p:cNvCxnSpPr/>
              <p:nvPr/>
            </p:nvCxnSpPr>
            <p:spPr>
              <a:xfrm>
                <a:off x="3843851" y="1848278"/>
                <a:ext cx="0" cy="60300"/>
              </a:xfrm>
              <a:prstGeom prst="straightConnector1">
                <a:avLst/>
              </a:prstGeom>
              <a:noFill/>
              <a:ln cap="flat" cmpd="sng" w="9525">
                <a:solidFill>
                  <a:srgbClr val="435D74"/>
                </a:solidFill>
                <a:prstDash val="solid"/>
                <a:round/>
                <a:headEnd len="med" w="med" type="none"/>
                <a:tailEnd len="med" w="med" type="none"/>
              </a:ln>
            </p:spPr>
          </p:cxnSp>
          <p:sp>
            <p:nvSpPr>
              <p:cNvPr id="6417" name="Google Shape;6417;p62"/>
              <p:cNvSpPr/>
              <p:nvPr/>
            </p:nvSpPr>
            <p:spPr>
              <a:xfrm>
                <a:off x="3775710" y="1729289"/>
                <a:ext cx="136500" cy="1365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62"/>
              <p:cNvSpPr/>
              <p:nvPr/>
            </p:nvSpPr>
            <p:spPr>
              <a:xfrm>
                <a:off x="3793133" y="1746713"/>
                <a:ext cx="101700" cy="1017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9" name="Google Shape;6419;p62"/>
            <p:cNvGrpSpPr/>
            <p:nvPr/>
          </p:nvGrpSpPr>
          <p:grpSpPr>
            <a:xfrm>
              <a:off x="4427051" y="2358270"/>
              <a:ext cx="225647" cy="307714"/>
              <a:chOff x="5393704" y="2004714"/>
              <a:chExt cx="792300" cy="1080458"/>
            </a:xfrm>
          </p:grpSpPr>
          <p:cxnSp>
            <p:nvCxnSpPr>
              <p:cNvPr id="6420" name="Google Shape;6420;p62"/>
              <p:cNvCxnSpPr>
                <a:stCxn id="6421" idx="0"/>
              </p:cNvCxnSpPr>
              <p:nvPr/>
            </p:nvCxnSpPr>
            <p:spPr>
              <a:xfrm rot="10800000">
                <a:off x="5789986"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6422" name="Google Shape;6422;p62"/>
              <p:cNvSpPr/>
              <p:nvPr/>
            </p:nvSpPr>
            <p:spPr>
              <a:xfrm>
                <a:off x="5393704"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62"/>
              <p:cNvSpPr/>
              <p:nvPr/>
            </p:nvSpPr>
            <p:spPr>
              <a:xfrm>
                <a:off x="5494936"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3" name="Google Shape;6423;p62"/>
            <p:cNvGrpSpPr/>
            <p:nvPr/>
          </p:nvGrpSpPr>
          <p:grpSpPr>
            <a:xfrm>
              <a:off x="4884287" y="2440252"/>
              <a:ext cx="225647" cy="296532"/>
              <a:chOff x="6999166" y="2292572"/>
              <a:chExt cx="792300" cy="1041192"/>
            </a:xfrm>
          </p:grpSpPr>
          <p:cxnSp>
            <p:nvCxnSpPr>
              <p:cNvPr id="6424" name="Google Shape;6424;p62"/>
              <p:cNvCxnSpPr/>
              <p:nvPr/>
            </p:nvCxnSpPr>
            <p:spPr>
              <a:xfrm>
                <a:off x="7395553" y="2983964"/>
                <a:ext cx="0" cy="349800"/>
              </a:xfrm>
              <a:prstGeom prst="straightConnector1">
                <a:avLst/>
              </a:prstGeom>
              <a:noFill/>
              <a:ln cap="flat" cmpd="sng" w="9525">
                <a:solidFill>
                  <a:srgbClr val="435D74"/>
                </a:solidFill>
                <a:prstDash val="solid"/>
                <a:round/>
                <a:headEnd len="med" w="med" type="none"/>
                <a:tailEnd len="med" w="med" type="none"/>
              </a:ln>
            </p:spPr>
          </p:cxnSp>
          <p:sp>
            <p:nvSpPr>
              <p:cNvPr id="6411" name="Google Shape;6411;p62"/>
              <p:cNvSpPr/>
              <p:nvPr/>
            </p:nvSpPr>
            <p:spPr>
              <a:xfrm>
                <a:off x="6999166"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62"/>
              <p:cNvSpPr/>
              <p:nvPr/>
            </p:nvSpPr>
            <p:spPr>
              <a:xfrm>
                <a:off x="7100398"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426" name="Google Shape;6426;p62"/>
          <p:cNvGrpSpPr/>
          <p:nvPr/>
        </p:nvGrpSpPr>
        <p:grpSpPr>
          <a:xfrm>
            <a:off x="6842649" y="1185930"/>
            <a:ext cx="1581844" cy="732818"/>
            <a:chOff x="634175" y="2986275"/>
            <a:chExt cx="3147949" cy="1458344"/>
          </a:xfrm>
        </p:grpSpPr>
        <p:cxnSp>
          <p:nvCxnSpPr>
            <p:cNvPr id="6427" name="Google Shape;6427;p62"/>
            <p:cNvCxnSpPr>
              <a:stCxn id="6428" idx="4"/>
              <a:endCxn id="6429" idx="0"/>
            </p:cNvCxnSpPr>
            <p:nvPr/>
          </p:nvCxnSpPr>
          <p:spPr>
            <a:xfrm>
              <a:off x="929975" y="3577875"/>
              <a:ext cx="591300" cy="275100"/>
            </a:xfrm>
            <a:prstGeom prst="straightConnector1">
              <a:avLst/>
            </a:prstGeom>
            <a:noFill/>
            <a:ln cap="flat" cmpd="sng" w="19050">
              <a:solidFill>
                <a:srgbClr val="435D74"/>
              </a:solidFill>
              <a:prstDash val="solid"/>
              <a:round/>
              <a:headEnd len="med" w="med" type="none"/>
              <a:tailEnd len="med" w="med" type="none"/>
            </a:ln>
          </p:spPr>
        </p:cxnSp>
        <p:cxnSp>
          <p:nvCxnSpPr>
            <p:cNvPr id="6430" name="Google Shape;6430;p62"/>
            <p:cNvCxnSpPr>
              <a:stCxn id="6429" idx="0"/>
              <a:endCxn id="6431" idx="4"/>
            </p:cNvCxnSpPr>
            <p:nvPr/>
          </p:nvCxnSpPr>
          <p:spPr>
            <a:xfrm flipH="1" rot="10800000">
              <a:off x="1521366" y="3577919"/>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6432" name="Google Shape;6432;p62"/>
            <p:cNvCxnSpPr>
              <a:stCxn id="6431" idx="4"/>
              <a:endCxn id="6433" idx="0"/>
            </p:cNvCxnSpPr>
            <p:nvPr/>
          </p:nvCxnSpPr>
          <p:spPr>
            <a:xfrm>
              <a:off x="2208152" y="3577875"/>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6434" name="Google Shape;6434;p62"/>
            <p:cNvCxnSpPr>
              <a:stCxn id="6433" idx="0"/>
              <a:endCxn id="6435" idx="4"/>
            </p:cNvCxnSpPr>
            <p:nvPr/>
          </p:nvCxnSpPr>
          <p:spPr>
            <a:xfrm flipH="1" rot="10800000">
              <a:off x="2894933" y="3577918"/>
              <a:ext cx="591300" cy="275100"/>
            </a:xfrm>
            <a:prstGeom prst="straightConnector1">
              <a:avLst/>
            </a:prstGeom>
            <a:noFill/>
            <a:ln cap="flat" cmpd="sng" w="19050">
              <a:solidFill>
                <a:srgbClr val="435D74"/>
              </a:solidFill>
              <a:prstDash val="solid"/>
              <a:round/>
              <a:headEnd len="med" w="med" type="none"/>
              <a:tailEnd len="med" w="med" type="none"/>
            </a:ln>
          </p:spPr>
        </p:cxnSp>
        <p:sp>
          <p:nvSpPr>
            <p:cNvPr id="6435" name="Google Shape;6435;p62"/>
            <p:cNvSpPr/>
            <p:nvPr/>
          </p:nvSpPr>
          <p:spPr>
            <a:xfrm>
              <a:off x="3190524"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6431" name="Google Shape;6431;p62"/>
            <p:cNvSpPr/>
            <p:nvPr/>
          </p:nvSpPr>
          <p:spPr>
            <a:xfrm>
              <a:off x="1912352"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6428" name="Google Shape;6428;p62"/>
            <p:cNvSpPr/>
            <p:nvPr/>
          </p:nvSpPr>
          <p:spPr>
            <a:xfrm>
              <a:off x="634175"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6433" name="Google Shape;6433;p62"/>
            <p:cNvSpPr/>
            <p:nvPr/>
          </p:nvSpPr>
          <p:spPr>
            <a:xfrm>
              <a:off x="2599133" y="3853018"/>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6429" name="Google Shape;6429;p62"/>
            <p:cNvSpPr/>
            <p:nvPr/>
          </p:nvSpPr>
          <p:spPr>
            <a:xfrm>
              <a:off x="1225566" y="3853019"/>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6436" name="Google Shape;6436;p62"/>
          <p:cNvGrpSpPr/>
          <p:nvPr/>
        </p:nvGrpSpPr>
        <p:grpSpPr>
          <a:xfrm>
            <a:off x="3410364" y="2880240"/>
            <a:ext cx="1675128" cy="313674"/>
            <a:chOff x="998425" y="1182125"/>
            <a:chExt cx="1065400" cy="199500"/>
          </a:xfrm>
        </p:grpSpPr>
        <p:sp>
          <p:nvSpPr>
            <p:cNvPr id="6437" name="Google Shape;6437;p62"/>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62"/>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62"/>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62"/>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62"/>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2" name="Google Shape;6442;p62"/>
          <p:cNvGrpSpPr/>
          <p:nvPr/>
        </p:nvGrpSpPr>
        <p:grpSpPr>
          <a:xfrm>
            <a:off x="3410363" y="3836206"/>
            <a:ext cx="1675129" cy="525345"/>
            <a:chOff x="5194708" y="3484366"/>
            <a:chExt cx="3148148" cy="987304"/>
          </a:xfrm>
        </p:grpSpPr>
        <p:grpSp>
          <p:nvGrpSpPr>
            <p:cNvPr id="6443" name="Google Shape;6443;p62"/>
            <p:cNvGrpSpPr/>
            <p:nvPr/>
          </p:nvGrpSpPr>
          <p:grpSpPr>
            <a:xfrm>
              <a:off x="7531521" y="3484366"/>
              <a:ext cx="811335" cy="987304"/>
              <a:chOff x="3379425" y="1617275"/>
              <a:chExt cx="1090650" cy="1327200"/>
            </a:xfrm>
          </p:grpSpPr>
          <p:sp>
            <p:nvSpPr>
              <p:cNvPr id="6444" name="Google Shape;6444;p62"/>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62"/>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62"/>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7" name="Google Shape;6447;p62"/>
            <p:cNvGrpSpPr/>
            <p:nvPr/>
          </p:nvGrpSpPr>
          <p:grpSpPr>
            <a:xfrm>
              <a:off x="6752546" y="3484366"/>
              <a:ext cx="811428" cy="987304"/>
              <a:chOff x="2332275" y="1617275"/>
              <a:chExt cx="1090775" cy="1327200"/>
            </a:xfrm>
          </p:grpSpPr>
          <p:sp>
            <p:nvSpPr>
              <p:cNvPr id="6448" name="Google Shape;6448;p62"/>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62"/>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62"/>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1" name="Google Shape;6451;p62"/>
            <p:cNvGrpSpPr/>
            <p:nvPr/>
          </p:nvGrpSpPr>
          <p:grpSpPr>
            <a:xfrm>
              <a:off x="5973664" y="3484366"/>
              <a:ext cx="811335" cy="987304"/>
              <a:chOff x="1285250" y="1617275"/>
              <a:chExt cx="1090650" cy="1327200"/>
            </a:xfrm>
          </p:grpSpPr>
          <p:sp>
            <p:nvSpPr>
              <p:cNvPr id="6452" name="Google Shape;6452;p62"/>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62"/>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62"/>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5" name="Google Shape;6455;p62"/>
            <p:cNvGrpSpPr/>
            <p:nvPr/>
          </p:nvGrpSpPr>
          <p:grpSpPr>
            <a:xfrm>
              <a:off x="5194708" y="3484366"/>
              <a:ext cx="811409" cy="987304"/>
              <a:chOff x="238125" y="1617275"/>
              <a:chExt cx="1090750" cy="1327200"/>
            </a:xfrm>
          </p:grpSpPr>
          <p:sp>
            <p:nvSpPr>
              <p:cNvPr id="6456" name="Google Shape;6456;p62"/>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62"/>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62"/>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459" name="Google Shape;6459;p62"/>
          <p:cNvGrpSpPr/>
          <p:nvPr/>
        </p:nvGrpSpPr>
        <p:grpSpPr>
          <a:xfrm>
            <a:off x="6844048" y="2482095"/>
            <a:ext cx="1579046" cy="522230"/>
            <a:chOff x="6853641" y="2534077"/>
            <a:chExt cx="1515545" cy="501229"/>
          </a:xfrm>
        </p:grpSpPr>
        <p:grpSp>
          <p:nvGrpSpPr>
            <p:cNvPr id="6460" name="Google Shape;6460;p62"/>
            <p:cNvGrpSpPr/>
            <p:nvPr/>
          </p:nvGrpSpPr>
          <p:grpSpPr>
            <a:xfrm>
              <a:off x="6853641" y="2618923"/>
              <a:ext cx="1515545" cy="324556"/>
              <a:chOff x="6853641" y="2618923"/>
              <a:chExt cx="1515545" cy="324556"/>
            </a:xfrm>
          </p:grpSpPr>
          <p:sp>
            <p:nvSpPr>
              <p:cNvPr id="6461" name="Google Shape;6461;p62"/>
              <p:cNvSpPr/>
              <p:nvPr/>
            </p:nvSpPr>
            <p:spPr>
              <a:xfrm>
                <a:off x="7747010" y="2781222"/>
                <a:ext cx="324578" cy="162258"/>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62"/>
              <p:cNvSpPr/>
              <p:nvPr/>
            </p:nvSpPr>
            <p:spPr>
              <a:xfrm>
                <a:off x="7449412" y="2618923"/>
                <a:ext cx="324496" cy="162258"/>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62"/>
              <p:cNvSpPr/>
              <p:nvPr/>
            </p:nvSpPr>
            <p:spPr>
              <a:xfrm>
                <a:off x="6853641" y="2618923"/>
                <a:ext cx="324824" cy="16279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62"/>
              <p:cNvSpPr/>
              <p:nvPr/>
            </p:nvSpPr>
            <p:spPr>
              <a:xfrm>
                <a:off x="7151691" y="2781222"/>
                <a:ext cx="324578" cy="162258"/>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62"/>
              <p:cNvSpPr/>
              <p:nvPr/>
            </p:nvSpPr>
            <p:spPr>
              <a:xfrm>
                <a:off x="8044362" y="2618923"/>
                <a:ext cx="324824" cy="16279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66" name="Google Shape;6466;p62"/>
            <p:cNvSpPr/>
            <p:nvPr/>
          </p:nvSpPr>
          <p:spPr>
            <a:xfrm>
              <a:off x="6899264" y="2673830"/>
              <a:ext cx="225242" cy="361476"/>
            </a:xfrm>
            <a:custGeom>
              <a:rect b="b" l="l" r="r" t="t"/>
              <a:pathLst>
                <a:path extrusionOk="0" h="8802" w="5485">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62"/>
            <p:cNvSpPr/>
            <p:nvPr/>
          </p:nvSpPr>
          <p:spPr>
            <a:xfrm>
              <a:off x="7198259" y="2534077"/>
              <a:ext cx="235261" cy="360532"/>
            </a:xfrm>
            <a:custGeom>
              <a:rect b="b" l="l" r="r" t="t"/>
              <a:pathLst>
                <a:path extrusionOk="0" h="8779" w="5729">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62"/>
            <p:cNvSpPr/>
            <p:nvPr/>
          </p:nvSpPr>
          <p:spPr>
            <a:xfrm>
              <a:off x="7493639" y="2673830"/>
              <a:ext cx="225200" cy="361476"/>
            </a:xfrm>
            <a:custGeom>
              <a:rect b="b" l="l" r="r" t="t"/>
              <a:pathLst>
                <a:path extrusionOk="0" h="8802" w="5484">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62"/>
            <p:cNvSpPr/>
            <p:nvPr/>
          </p:nvSpPr>
          <p:spPr>
            <a:xfrm>
              <a:off x="7792387" y="2534077"/>
              <a:ext cx="235261" cy="360532"/>
            </a:xfrm>
            <a:custGeom>
              <a:rect b="b" l="l" r="r" t="t"/>
              <a:pathLst>
                <a:path extrusionOk="0" h="8779" w="5729">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62"/>
            <p:cNvSpPr/>
            <p:nvPr/>
          </p:nvSpPr>
          <p:spPr>
            <a:xfrm>
              <a:off x="8090150" y="2673789"/>
              <a:ext cx="225857" cy="361517"/>
            </a:xfrm>
            <a:custGeom>
              <a:rect b="b" l="l" r="r" t="t"/>
              <a:pathLst>
                <a:path extrusionOk="0" h="8803" w="550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1" name="Google Shape;6471;p62"/>
          <p:cNvGrpSpPr/>
          <p:nvPr/>
        </p:nvGrpSpPr>
        <p:grpSpPr>
          <a:xfrm>
            <a:off x="3438940" y="3357136"/>
            <a:ext cx="1617976" cy="346616"/>
            <a:chOff x="1808063" y="4294338"/>
            <a:chExt cx="3370782" cy="721817"/>
          </a:xfrm>
        </p:grpSpPr>
        <p:sp>
          <p:nvSpPr>
            <p:cNvPr id="6472" name="Google Shape;6472;p62"/>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62"/>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62"/>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62"/>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62"/>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62"/>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62"/>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62"/>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62"/>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62"/>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2" name="Google Shape;6482;p62"/>
          <p:cNvGrpSpPr/>
          <p:nvPr/>
        </p:nvGrpSpPr>
        <p:grpSpPr>
          <a:xfrm>
            <a:off x="5264936" y="4023886"/>
            <a:ext cx="1417067" cy="350605"/>
            <a:chOff x="4234950" y="2101012"/>
            <a:chExt cx="4219974" cy="1044090"/>
          </a:xfrm>
        </p:grpSpPr>
        <p:sp>
          <p:nvSpPr>
            <p:cNvPr id="6483" name="Google Shape;6483;p62"/>
            <p:cNvSpPr/>
            <p:nvPr/>
          </p:nvSpPr>
          <p:spPr>
            <a:xfrm rot="10800000">
              <a:off x="7528544" y="2218809"/>
              <a:ext cx="826790" cy="826702"/>
            </a:xfrm>
            <a:custGeom>
              <a:rect b="b" l="l" r="r" t="t"/>
              <a:pathLst>
                <a:path extrusionOk="0" h="34893" w="34893">
                  <a:moveTo>
                    <a:pt x="1" y="1"/>
                  </a:moveTo>
                  <a:lnTo>
                    <a:pt x="1" y="34892"/>
                  </a:lnTo>
                  <a:lnTo>
                    <a:pt x="34892" y="34892"/>
                  </a:lnTo>
                  <a:lnTo>
                    <a:pt x="3489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62"/>
            <p:cNvSpPr/>
            <p:nvPr/>
          </p:nvSpPr>
          <p:spPr>
            <a:xfrm rot="10800000">
              <a:off x="6487595" y="2218809"/>
              <a:ext cx="827572" cy="826702"/>
            </a:xfrm>
            <a:custGeom>
              <a:rect b="b" l="l" r="r" t="t"/>
              <a:pathLst>
                <a:path extrusionOk="0" h="34893" w="34926">
                  <a:moveTo>
                    <a:pt x="1" y="1"/>
                  </a:moveTo>
                  <a:lnTo>
                    <a:pt x="1" y="34892"/>
                  </a:lnTo>
                  <a:lnTo>
                    <a:pt x="34926" y="34892"/>
                  </a:lnTo>
                  <a:lnTo>
                    <a:pt x="34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62"/>
            <p:cNvSpPr/>
            <p:nvPr/>
          </p:nvSpPr>
          <p:spPr>
            <a:xfrm rot="10800000">
              <a:off x="5430819" y="2218809"/>
              <a:ext cx="827572" cy="826702"/>
            </a:xfrm>
            <a:custGeom>
              <a:rect b="b" l="l" r="r" t="t"/>
              <a:pathLst>
                <a:path extrusionOk="0" h="34893" w="34926">
                  <a:moveTo>
                    <a:pt x="0" y="1"/>
                  </a:moveTo>
                  <a:lnTo>
                    <a:pt x="0" y="34892"/>
                  </a:lnTo>
                  <a:lnTo>
                    <a:pt x="34925" y="34892"/>
                  </a:lnTo>
                  <a:lnTo>
                    <a:pt x="3492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62"/>
            <p:cNvSpPr/>
            <p:nvPr/>
          </p:nvSpPr>
          <p:spPr>
            <a:xfrm rot="10800000">
              <a:off x="4374848" y="2218809"/>
              <a:ext cx="826790" cy="826702"/>
            </a:xfrm>
            <a:custGeom>
              <a:rect b="b" l="l" r="r" t="t"/>
              <a:pathLst>
                <a:path extrusionOk="0" h="34893" w="34893">
                  <a:moveTo>
                    <a:pt x="1" y="1"/>
                  </a:moveTo>
                  <a:lnTo>
                    <a:pt x="1" y="34892"/>
                  </a:lnTo>
                  <a:lnTo>
                    <a:pt x="34892" y="34892"/>
                  </a:lnTo>
                  <a:lnTo>
                    <a:pt x="348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62"/>
            <p:cNvSpPr/>
            <p:nvPr/>
          </p:nvSpPr>
          <p:spPr>
            <a:xfrm rot="10800000">
              <a:off x="7410780" y="2622683"/>
              <a:ext cx="1044144" cy="522420"/>
            </a:xfrm>
            <a:custGeom>
              <a:rect b="b" l="l" r="r" t="t"/>
              <a:pathLst>
                <a:path extrusionOk="0" fill="none" h="22050" w="44066">
                  <a:moveTo>
                    <a:pt x="1" y="22050"/>
                  </a:moveTo>
                  <a:cubicBezTo>
                    <a:pt x="1" y="9874"/>
                    <a:pt x="9874" y="1"/>
                    <a:pt x="22050" y="1"/>
                  </a:cubicBezTo>
                  <a:cubicBezTo>
                    <a:pt x="34192" y="1"/>
                    <a:pt x="44065" y="9874"/>
                    <a:pt x="44065" y="22050"/>
                  </a:cubicBezTo>
                </a:path>
              </a:pathLst>
            </a:custGeom>
            <a:noFill/>
            <a:ln cap="rnd" cmpd="sng" w="20850">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62"/>
            <p:cNvSpPr/>
            <p:nvPr/>
          </p:nvSpPr>
          <p:spPr>
            <a:xfrm rot="10800000">
              <a:off x="6366656" y="2101012"/>
              <a:ext cx="1044144" cy="521638"/>
            </a:xfrm>
            <a:custGeom>
              <a:rect b="b" l="l" r="r" t="t"/>
              <a:pathLst>
                <a:path extrusionOk="0" fill="none" h="22017" w="44066">
                  <a:moveTo>
                    <a:pt x="44065" y="1"/>
                  </a:moveTo>
                  <a:cubicBezTo>
                    <a:pt x="44065" y="12176"/>
                    <a:pt x="34191" y="22016"/>
                    <a:pt x="22049" y="22016"/>
                  </a:cubicBezTo>
                  <a:cubicBezTo>
                    <a:pt x="9874" y="22016"/>
                    <a:pt x="0" y="12176"/>
                    <a:pt x="0" y="1"/>
                  </a:cubicBezTo>
                </a:path>
              </a:pathLst>
            </a:custGeom>
            <a:noFill/>
            <a:ln cap="rnd" cmpd="sng" w="20850">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62"/>
            <p:cNvSpPr/>
            <p:nvPr/>
          </p:nvSpPr>
          <p:spPr>
            <a:xfrm rot="10800000">
              <a:off x="5322557" y="2622683"/>
              <a:ext cx="1044120" cy="522420"/>
            </a:xfrm>
            <a:custGeom>
              <a:rect b="b" l="l" r="r" t="t"/>
              <a:pathLst>
                <a:path extrusionOk="0" fill="none" h="22050" w="44065">
                  <a:moveTo>
                    <a:pt x="0" y="22050"/>
                  </a:moveTo>
                  <a:cubicBezTo>
                    <a:pt x="0" y="9874"/>
                    <a:pt x="9874" y="1"/>
                    <a:pt x="22049" y="1"/>
                  </a:cubicBezTo>
                  <a:cubicBezTo>
                    <a:pt x="34191" y="1"/>
                    <a:pt x="44065" y="9874"/>
                    <a:pt x="44065" y="22050"/>
                  </a:cubicBezTo>
                </a:path>
              </a:pathLst>
            </a:custGeom>
            <a:noFill/>
            <a:ln cap="rnd" cmpd="sng" w="20850">
              <a:solidFill>
                <a:srgbClr val="869FB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62"/>
            <p:cNvSpPr/>
            <p:nvPr/>
          </p:nvSpPr>
          <p:spPr>
            <a:xfrm rot="10800000">
              <a:off x="4278434" y="2101012"/>
              <a:ext cx="1044144" cy="521638"/>
            </a:xfrm>
            <a:custGeom>
              <a:rect b="b" l="l" r="r" t="t"/>
              <a:pathLst>
                <a:path extrusionOk="0" fill="none" h="22017" w="44066">
                  <a:moveTo>
                    <a:pt x="44066" y="1"/>
                  </a:moveTo>
                  <a:cubicBezTo>
                    <a:pt x="44066" y="12176"/>
                    <a:pt x="34192" y="22016"/>
                    <a:pt x="22017" y="22016"/>
                  </a:cubicBezTo>
                  <a:cubicBezTo>
                    <a:pt x="9875" y="22016"/>
                    <a:pt x="1" y="12176"/>
                    <a:pt x="1" y="1"/>
                  </a:cubicBezTo>
                </a:path>
              </a:pathLst>
            </a:custGeom>
            <a:noFill/>
            <a:ln cap="rnd" cmpd="sng" w="20850">
              <a:solidFill>
                <a:srgbClr val="BAC8D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62"/>
            <p:cNvSpPr/>
            <p:nvPr/>
          </p:nvSpPr>
          <p:spPr>
            <a:xfrm rot="10800000">
              <a:off x="7367296" y="2570459"/>
              <a:ext cx="86984" cy="86975"/>
            </a:xfrm>
            <a:custGeom>
              <a:rect b="b" l="l" r="r" t="t"/>
              <a:pathLst>
                <a:path extrusionOk="0" h="3671" w="3671">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62"/>
            <p:cNvSpPr/>
            <p:nvPr/>
          </p:nvSpPr>
          <p:spPr>
            <a:xfrm rot="10800000">
              <a:off x="6323197" y="2570459"/>
              <a:ext cx="86961" cy="86975"/>
            </a:xfrm>
            <a:custGeom>
              <a:rect b="b" l="l" r="r" t="t"/>
              <a:pathLst>
                <a:path extrusionOk="0" h="3671" w="367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62"/>
            <p:cNvSpPr/>
            <p:nvPr/>
          </p:nvSpPr>
          <p:spPr>
            <a:xfrm rot="10800000">
              <a:off x="5279073"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62"/>
            <p:cNvSpPr/>
            <p:nvPr/>
          </p:nvSpPr>
          <p:spPr>
            <a:xfrm rot="10800000">
              <a:off x="4234950"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62"/>
            <p:cNvSpPr/>
            <p:nvPr/>
          </p:nvSpPr>
          <p:spPr>
            <a:xfrm rot="10800000">
              <a:off x="7541197" y="2231460"/>
              <a:ext cx="801483" cy="800617"/>
            </a:xfrm>
            <a:custGeom>
              <a:rect b="b" l="l" r="r" t="t"/>
              <a:pathLst>
                <a:path extrusionOk="0" h="33792" w="33825">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62"/>
            <p:cNvSpPr/>
            <p:nvPr/>
          </p:nvSpPr>
          <p:spPr>
            <a:xfrm rot="10800000">
              <a:off x="6488377" y="2231460"/>
              <a:ext cx="800701" cy="800617"/>
            </a:xfrm>
            <a:custGeom>
              <a:rect b="b" l="l" r="r" t="t"/>
              <a:pathLst>
                <a:path extrusionOk="0" h="33792" w="33792">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62"/>
            <p:cNvSpPr/>
            <p:nvPr/>
          </p:nvSpPr>
          <p:spPr>
            <a:xfrm rot="10800000">
              <a:off x="5434776" y="2231460"/>
              <a:ext cx="800701" cy="800617"/>
            </a:xfrm>
            <a:custGeom>
              <a:rect b="b" l="l" r="r" t="t"/>
              <a:pathLst>
                <a:path extrusionOk="0" h="33792" w="33792">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62"/>
            <p:cNvSpPr/>
            <p:nvPr/>
          </p:nvSpPr>
          <p:spPr>
            <a:xfrm rot="10800000">
              <a:off x="4381980" y="2231460"/>
              <a:ext cx="800678" cy="800617"/>
            </a:xfrm>
            <a:custGeom>
              <a:rect b="b" l="l" r="r" t="t"/>
              <a:pathLst>
                <a:path extrusionOk="0" h="33792" w="33791">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9" name="Google Shape;6499;p62"/>
          <p:cNvGrpSpPr/>
          <p:nvPr/>
        </p:nvGrpSpPr>
        <p:grpSpPr>
          <a:xfrm>
            <a:off x="6840408" y="2014643"/>
            <a:ext cx="1586327" cy="371557"/>
            <a:chOff x="1247650" y="2075423"/>
            <a:chExt cx="6648477" cy="1557238"/>
          </a:xfrm>
        </p:grpSpPr>
        <p:sp>
          <p:nvSpPr>
            <p:cNvPr id="6500" name="Google Shape;6500;p62"/>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62"/>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62"/>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62"/>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62"/>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62"/>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cap="flat" cmpd="sng" w="19050">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6" name="Google Shape;6506;p62"/>
          <p:cNvGrpSpPr/>
          <p:nvPr/>
        </p:nvGrpSpPr>
        <p:grpSpPr>
          <a:xfrm>
            <a:off x="5271678" y="1167833"/>
            <a:ext cx="1415601" cy="1648533"/>
            <a:chOff x="1839112" y="2209163"/>
            <a:chExt cx="1918159" cy="2233784"/>
          </a:xfrm>
        </p:grpSpPr>
        <p:sp>
          <p:nvSpPr>
            <p:cNvPr id="6507" name="Google Shape;6507;p62"/>
            <p:cNvSpPr/>
            <p:nvPr/>
          </p:nvSpPr>
          <p:spPr>
            <a:xfrm>
              <a:off x="1839112"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62"/>
            <p:cNvSpPr/>
            <p:nvPr/>
          </p:nvSpPr>
          <p:spPr>
            <a:xfrm>
              <a:off x="3182171"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62"/>
            <p:cNvSpPr/>
            <p:nvPr/>
          </p:nvSpPr>
          <p:spPr>
            <a:xfrm>
              <a:off x="3182171"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510" name="Google Shape;6510;p62"/>
            <p:cNvCxnSpPr>
              <a:stCxn id="6507" idx="6"/>
              <a:endCxn id="6508" idx="2"/>
            </p:cNvCxnSpPr>
            <p:nvPr/>
          </p:nvCxnSpPr>
          <p:spPr>
            <a:xfrm>
              <a:off x="2414212" y="2496713"/>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6511" name="Google Shape;6511;p62"/>
            <p:cNvCxnSpPr>
              <a:stCxn id="6508" idx="4"/>
              <a:endCxn id="6512" idx="0"/>
            </p:cNvCxnSpPr>
            <p:nvPr/>
          </p:nvCxnSpPr>
          <p:spPr>
            <a:xfrm rot="5400000">
              <a:off x="2669921" y="2240963"/>
              <a:ext cx="256500" cy="1343100"/>
            </a:xfrm>
            <a:prstGeom prst="bentConnector3">
              <a:avLst>
                <a:gd fmla="val 50000" name="adj1"/>
              </a:avLst>
            </a:prstGeom>
            <a:noFill/>
            <a:ln cap="flat" cmpd="sng" w="19050">
              <a:solidFill>
                <a:srgbClr val="374957"/>
              </a:solidFill>
              <a:prstDash val="solid"/>
              <a:round/>
              <a:headEnd len="med" w="med" type="none"/>
              <a:tailEnd len="med" w="med" type="none"/>
            </a:ln>
          </p:spPr>
        </p:cxnSp>
        <p:cxnSp>
          <p:nvCxnSpPr>
            <p:cNvPr id="6513" name="Google Shape;6513;p62"/>
            <p:cNvCxnSpPr>
              <a:stCxn id="6512" idx="6"/>
              <a:endCxn id="6509" idx="2"/>
            </p:cNvCxnSpPr>
            <p:nvPr/>
          </p:nvCxnSpPr>
          <p:spPr>
            <a:xfrm>
              <a:off x="2414212" y="3328316"/>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6514" name="Google Shape;6514;p62"/>
            <p:cNvCxnSpPr>
              <a:stCxn id="6509" idx="4"/>
              <a:endCxn id="6515" idx="0"/>
            </p:cNvCxnSpPr>
            <p:nvPr/>
          </p:nvCxnSpPr>
          <p:spPr>
            <a:xfrm rot="5400000">
              <a:off x="2672171" y="3070316"/>
              <a:ext cx="252000" cy="1343100"/>
            </a:xfrm>
            <a:prstGeom prst="bentConnector3">
              <a:avLst>
                <a:gd fmla="val 49996" name="adj1"/>
              </a:avLst>
            </a:prstGeom>
            <a:noFill/>
            <a:ln cap="flat" cmpd="sng" w="19050">
              <a:solidFill>
                <a:srgbClr val="374957"/>
              </a:solidFill>
              <a:prstDash val="solid"/>
              <a:round/>
              <a:headEnd len="med" w="med" type="none"/>
              <a:tailEnd len="med" w="med" type="none"/>
            </a:ln>
          </p:spPr>
        </p:cxnSp>
        <p:sp>
          <p:nvSpPr>
            <p:cNvPr id="6512" name="Google Shape;6512;p62"/>
            <p:cNvSpPr/>
            <p:nvPr/>
          </p:nvSpPr>
          <p:spPr>
            <a:xfrm>
              <a:off x="1839112"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62"/>
            <p:cNvSpPr/>
            <p:nvPr/>
          </p:nvSpPr>
          <p:spPr>
            <a:xfrm>
              <a:off x="1839112"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62"/>
            <p:cNvSpPr/>
            <p:nvPr/>
          </p:nvSpPr>
          <p:spPr>
            <a:xfrm>
              <a:off x="3182171"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517" name="Google Shape;6517;p62"/>
            <p:cNvCxnSpPr>
              <a:endCxn id="6516" idx="2"/>
            </p:cNvCxnSpPr>
            <p:nvPr/>
          </p:nvCxnSpPr>
          <p:spPr>
            <a:xfrm>
              <a:off x="2413871" y="4154498"/>
              <a:ext cx="768300" cy="900"/>
            </a:xfrm>
            <a:prstGeom prst="bentConnector3">
              <a:avLst>
                <a:gd fmla="val 50000" name="adj1"/>
              </a:avLst>
            </a:prstGeom>
            <a:noFill/>
            <a:ln cap="flat" cmpd="sng" w="19050">
              <a:solidFill>
                <a:srgbClr val="374957"/>
              </a:solidFill>
              <a:prstDash val="solid"/>
              <a:round/>
              <a:headEnd len="med" w="med" type="none"/>
              <a:tailEnd len="med" w="med" type="none"/>
            </a:ln>
          </p:spPr>
        </p:cxnSp>
      </p:grpSp>
      <p:grpSp>
        <p:nvGrpSpPr>
          <p:cNvPr id="6518" name="Google Shape;6518;p62"/>
          <p:cNvGrpSpPr/>
          <p:nvPr/>
        </p:nvGrpSpPr>
        <p:grpSpPr>
          <a:xfrm>
            <a:off x="3428944" y="1185917"/>
            <a:ext cx="1637968" cy="154942"/>
            <a:chOff x="238125" y="2506075"/>
            <a:chExt cx="7115411" cy="673075"/>
          </a:xfrm>
        </p:grpSpPr>
        <p:sp>
          <p:nvSpPr>
            <p:cNvPr id="6519" name="Google Shape;6519;p62"/>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62"/>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62"/>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62"/>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62"/>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4" name="Google Shape;6524;p62"/>
          <p:cNvGrpSpPr/>
          <p:nvPr/>
        </p:nvGrpSpPr>
        <p:grpSpPr>
          <a:xfrm>
            <a:off x="1969680" y="1500635"/>
            <a:ext cx="1262932" cy="785408"/>
            <a:chOff x="548861" y="389676"/>
            <a:chExt cx="3843371" cy="2390163"/>
          </a:xfrm>
        </p:grpSpPr>
        <p:cxnSp>
          <p:nvCxnSpPr>
            <p:cNvPr id="6525" name="Google Shape;6525;p62"/>
            <p:cNvCxnSpPr/>
            <p:nvPr/>
          </p:nvCxnSpPr>
          <p:spPr>
            <a:xfrm flipH="1" rot="10800000">
              <a:off x="3486925" y="1918250"/>
              <a:ext cx="742200" cy="6903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6526" name="Google Shape;6526;p62"/>
            <p:cNvCxnSpPr/>
            <p:nvPr/>
          </p:nvCxnSpPr>
          <p:spPr>
            <a:xfrm flipH="1" rot="-5400000">
              <a:off x="3486925" y="577350"/>
              <a:ext cx="650100" cy="6501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6527" name="Google Shape;6527;p62"/>
            <p:cNvCxnSpPr/>
            <p:nvPr/>
          </p:nvCxnSpPr>
          <p:spPr>
            <a:xfrm>
              <a:off x="2725450" y="576000"/>
              <a:ext cx="1410600" cy="18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6528" name="Google Shape;6528;p62"/>
            <p:cNvCxnSpPr/>
            <p:nvPr/>
          </p:nvCxnSpPr>
          <p:spPr>
            <a:xfrm flipH="1" rot="10800000">
              <a:off x="756500" y="577975"/>
              <a:ext cx="1705500" cy="1049100"/>
            </a:xfrm>
            <a:prstGeom prst="bentConnector3">
              <a:avLst>
                <a:gd fmla="val 50000" name="adj1"/>
              </a:avLst>
            </a:prstGeom>
            <a:noFill/>
            <a:ln cap="flat" cmpd="sng" w="9525">
              <a:solidFill>
                <a:srgbClr val="BAC8D3"/>
              </a:solidFill>
              <a:prstDash val="solid"/>
              <a:round/>
              <a:headEnd len="med" w="med" type="none"/>
              <a:tailEnd len="med" w="med" type="none"/>
            </a:ln>
          </p:spPr>
        </p:cxnSp>
        <p:cxnSp>
          <p:nvCxnSpPr>
            <p:cNvPr id="6529" name="Google Shape;6529;p62"/>
            <p:cNvCxnSpPr/>
            <p:nvPr/>
          </p:nvCxnSpPr>
          <p:spPr>
            <a:xfrm>
              <a:off x="760067" y="1625791"/>
              <a:ext cx="1689000" cy="9741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6530" name="Google Shape;6530;p62"/>
            <p:cNvSpPr/>
            <p:nvPr/>
          </p:nvSpPr>
          <p:spPr>
            <a:xfrm>
              <a:off x="548861" y="1338125"/>
              <a:ext cx="502050" cy="50287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531" name="Google Shape;6531;p62"/>
            <p:cNvCxnSpPr/>
            <p:nvPr/>
          </p:nvCxnSpPr>
          <p:spPr>
            <a:xfrm>
              <a:off x="2725450" y="2609025"/>
              <a:ext cx="1416000" cy="18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6532" name="Google Shape;6532;p62"/>
            <p:cNvSpPr/>
            <p:nvPr/>
          </p:nvSpPr>
          <p:spPr>
            <a:xfrm>
              <a:off x="4095707" y="1083398"/>
              <a:ext cx="289400" cy="268650"/>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62"/>
            <p:cNvSpPr/>
            <p:nvPr/>
          </p:nvSpPr>
          <p:spPr>
            <a:xfrm>
              <a:off x="2421967" y="389676"/>
              <a:ext cx="383625" cy="37182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62"/>
            <p:cNvSpPr/>
            <p:nvPr/>
          </p:nvSpPr>
          <p:spPr>
            <a:xfrm>
              <a:off x="4095707" y="426309"/>
              <a:ext cx="289400" cy="268850"/>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62"/>
            <p:cNvSpPr/>
            <p:nvPr/>
          </p:nvSpPr>
          <p:spPr>
            <a:xfrm>
              <a:off x="4102832" y="2474633"/>
              <a:ext cx="289400" cy="269425"/>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62"/>
            <p:cNvSpPr/>
            <p:nvPr/>
          </p:nvSpPr>
          <p:spPr>
            <a:xfrm>
              <a:off x="4095707" y="1772738"/>
              <a:ext cx="289400" cy="268825"/>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62"/>
            <p:cNvSpPr/>
            <p:nvPr/>
          </p:nvSpPr>
          <p:spPr>
            <a:xfrm>
              <a:off x="2422792" y="2408015"/>
              <a:ext cx="383650" cy="37182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8" name="Google Shape;6538;p62"/>
          <p:cNvGrpSpPr/>
          <p:nvPr/>
        </p:nvGrpSpPr>
        <p:grpSpPr>
          <a:xfrm>
            <a:off x="757812" y="2607512"/>
            <a:ext cx="1412054" cy="633562"/>
            <a:chOff x="1187400" y="2529299"/>
            <a:chExt cx="6769193" cy="2241903"/>
          </a:xfrm>
        </p:grpSpPr>
        <p:sp>
          <p:nvSpPr>
            <p:cNvPr id="6539" name="Google Shape;6539;p62"/>
            <p:cNvSpPr/>
            <p:nvPr/>
          </p:nvSpPr>
          <p:spPr>
            <a:xfrm>
              <a:off x="3802943" y="2529299"/>
              <a:ext cx="1538100" cy="442500"/>
            </a:xfrm>
            <a:prstGeom prst="roundRect">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6540" name="Google Shape;6540;p62"/>
            <p:cNvSpPr/>
            <p:nvPr/>
          </p:nvSpPr>
          <p:spPr>
            <a:xfrm>
              <a:off x="5573240"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6541" name="Google Shape;6541;p62"/>
            <p:cNvSpPr/>
            <p:nvPr/>
          </p:nvSpPr>
          <p:spPr>
            <a:xfrm>
              <a:off x="2032647"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6542" name="Google Shape;6542;p62"/>
            <p:cNvSpPr/>
            <p:nvPr/>
          </p:nvSpPr>
          <p:spPr>
            <a:xfrm>
              <a:off x="11874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6543" name="Google Shape;6543;p62"/>
            <p:cNvSpPr/>
            <p:nvPr/>
          </p:nvSpPr>
          <p:spPr>
            <a:xfrm>
              <a:off x="28778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6544" name="Google Shape;6544;p62"/>
            <p:cNvSpPr/>
            <p:nvPr/>
          </p:nvSpPr>
          <p:spPr>
            <a:xfrm>
              <a:off x="47280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6545" name="Google Shape;6545;p62"/>
            <p:cNvSpPr/>
            <p:nvPr/>
          </p:nvSpPr>
          <p:spPr>
            <a:xfrm>
              <a:off x="64184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6546" name="Google Shape;6546;p62"/>
            <p:cNvCxnSpPr>
              <a:stCxn id="6539" idx="2"/>
              <a:endCxn id="6540" idx="0"/>
            </p:cNvCxnSpPr>
            <p:nvPr/>
          </p:nvCxnSpPr>
          <p:spPr>
            <a:xfrm flipH="1" rot="-5400000">
              <a:off x="5228543" y="2315249"/>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6547" name="Google Shape;6547;p62"/>
            <p:cNvCxnSpPr>
              <a:stCxn id="6541" idx="0"/>
              <a:endCxn id="6539" idx="2"/>
            </p:cNvCxnSpPr>
            <p:nvPr/>
          </p:nvCxnSpPr>
          <p:spPr>
            <a:xfrm rot="-5400000">
              <a:off x="3458247" y="2315250"/>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6548" name="Google Shape;6548;p62"/>
            <p:cNvCxnSpPr>
              <a:stCxn id="6541" idx="2"/>
              <a:endCxn id="6543" idx="0"/>
            </p:cNvCxnSpPr>
            <p:nvPr/>
          </p:nvCxnSpPr>
          <p:spPr>
            <a:xfrm flipH="1" rot="-5400000">
              <a:off x="2995647" y="3677550"/>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6549" name="Google Shape;6549;p62"/>
            <p:cNvCxnSpPr>
              <a:stCxn id="6542" idx="0"/>
              <a:endCxn id="6541" idx="2"/>
            </p:cNvCxnSpPr>
            <p:nvPr/>
          </p:nvCxnSpPr>
          <p:spPr>
            <a:xfrm rot="-5400000">
              <a:off x="21504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6550" name="Google Shape;6550;p62"/>
            <p:cNvCxnSpPr>
              <a:stCxn id="6540" idx="2"/>
              <a:endCxn id="6545" idx="0"/>
            </p:cNvCxnSpPr>
            <p:nvPr/>
          </p:nvCxnSpPr>
          <p:spPr>
            <a:xfrm flipH="1" rot="-5400000">
              <a:off x="6536390" y="3677400"/>
              <a:ext cx="457200" cy="8454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6551" name="Google Shape;6551;p62"/>
            <p:cNvCxnSpPr>
              <a:stCxn id="6544" idx="0"/>
              <a:endCxn id="6540" idx="2"/>
            </p:cNvCxnSpPr>
            <p:nvPr/>
          </p:nvCxnSpPr>
          <p:spPr>
            <a:xfrm rot="-5400000">
              <a:off x="56910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grpSp>
      <p:grpSp>
        <p:nvGrpSpPr>
          <p:cNvPr id="6552" name="Google Shape;6552;p62"/>
          <p:cNvGrpSpPr/>
          <p:nvPr/>
        </p:nvGrpSpPr>
        <p:grpSpPr>
          <a:xfrm>
            <a:off x="6844058" y="3100221"/>
            <a:ext cx="1579035" cy="540873"/>
            <a:chOff x="6895650" y="3126697"/>
            <a:chExt cx="1436662" cy="492105"/>
          </a:xfrm>
        </p:grpSpPr>
        <p:sp>
          <p:nvSpPr>
            <p:cNvPr id="6553" name="Google Shape;6553;p62"/>
            <p:cNvSpPr/>
            <p:nvPr/>
          </p:nvSpPr>
          <p:spPr>
            <a:xfrm>
              <a:off x="715182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62"/>
            <p:cNvSpPr/>
            <p:nvPr/>
          </p:nvSpPr>
          <p:spPr>
            <a:xfrm>
              <a:off x="766416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62"/>
            <p:cNvSpPr/>
            <p:nvPr/>
          </p:nvSpPr>
          <p:spPr>
            <a:xfrm>
              <a:off x="6895650" y="3127761"/>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62"/>
            <p:cNvSpPr/>
            <p:nvPr/>
          </p:nvSpPr>
          <p:spPr>
            <a:xfrm>
              <a:off x="7399482"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62"/>
            <p:cNvSpPr/>
            <p:nvPr/>
          </p:nvSpPr>
          <p:spPr>
            <a:xfrm>
              <a:off x="7911823"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58" name="Google Shape;6558;p62"/>
            <p:cNvGrpSpPr/>
            <p:nvPr/>
          </p:nvGrpSpPr>
          <p:grpSpPr>
            <a:xfrm>
              <a:off x="6995957" y="3335810"/>
              <a:ext cx="1230393" cy="71754"/>
              <a:chOff x="6995957" y="3287964"/>
              <a:chExt cx="1230393" cy="71754"/>
            </a:xfrm>
          </p:grpSpPr>
          <p:sp>
            <p:nvSpPr>
              <p:cNvPr id="6559" name="Google Shape;6559;p62"/>
              <p:cNvSpPr/>
              <p:nvPr/>
            </p:nvSpPr>
            <p:spPr>
              <a:xfrm>
                <a:off x="8006733" y="3287964"/>
                <a:ext cx="219617" cy="71754"/>
              </a:xfrm>
              <a:custGeom>
                <a:rect b="b" l="l" r="r" t="t"/>
                <a:pathLst>
                  <a:path extrusionOk="0" h="2159" w="6608">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62"/>
              <p:cNvSpPr/>
              <p:nvPr/>
            </p:nvSpPr>
            <p:spPr>
              <a:xfrm>
                <a:off x="7756540" y="3287964"/>
                <a:ext cx="219617" cy="71754"/>
              </a:xfrm>
              <a:custGeom>
                <a:rect b="b" l="l" r="r" t="t"/>
                <a:pathLst>
                  <a:path extrusionOk="0" h="2159" w="6608">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62"/>
              <p:cNvSpPr/>
              <p:nvPr/>
            </p:nvSpPr>
            <p:spPr>
              <a:xfrm>
                <a:off x="7496443" y="3287964"/>
                <a:ext cx="219617" cy="71754"/>
              </a:xfrm>
              <a:custGeom>
                <a:rect b="b" l="l" r="r" t="t"/>
                <a:pathLst>
                  <a:path extrusionOk="0" h="2159" w="6608">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62"/>
              <p:cNvSpPr/>
              <p:nvPr/>
            </p:nvSpPr>
            <p:spPr>
              <a:xfrm>
                <a:off x="7243757" y="3287964"/>
                <a:ext cx="219617" cy="71754"/>
              </a:xfrm>
              <a:custGeom>
                <a:rect b="b" l="l" r="r" t="t"/>
                <a:pathLst>
                  <a:path extrusionOk="0" h="2159" w="6608">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62"/>
              <p:cNvSpPr/>
              <p:nvPr/>
            </p:nvSpPr>
            <p:spPr>
              <a:xfrm>
                <a:off x="6995957" y="3287964"/>
                <a:ext cx="219617" cy="71754"/>
              </a:xfrm>
              <a:custGeom>
                <a:rect b="b" l="l" r="r" t="t"/>
                <a:pathLst>
                  <a:path extrusionOk="0" h="2159" w="6608">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564" name="Google Shape;6564;p62"/>
          <p:cNvGrpSpPr/>
          <p:nvPr/>
        </p:nvGrpSpPr>
        <p:grpSpPr>
          <a:xfrm>
            <a:off x="6842640" y="3736984"/>
            <a:ext cx="1581862" cy="650625"/>
            <a:chOff x="6777990" y="3710194"/>
            <a:chExt cx="1646915" cy="677382"/>
          </a:xfrm>
        </p:grpSpPr>
        <p:grpSp>
          <p:nvGrpSpPr>
            <p:cNvPr id="6565" name="Google Shape;6565;p62"/>
            <p:cNvGrpSpPr/>
            <p:nvPr/>
          </p:nvGrpSpPr>
          <p:grpSpPr>
            <a:xfrm>
              <a:off x="6777990" y="3874492"/>
              <a:ext cx="411129" cy="513083"/>
              <a:chOff x="6777990" y="3874492"/>
              <a:chExt cx="411129" cy="513083"/>
            </a:xfrm>
          </p:grpSpPr>
          <p:cxnSp>
            <p:nvCxnSpPr>
              <p:cNvPr id="6566" name="Google Shape;6566;p62"/>
              <p:cNvCxnSpPr/>
              <p:nvPr/>
            </p:nvCxnSpPr>
            <p:spPr>
              <a:xfrm>
                <a:off x="6977019"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6567" name="Google Shape;6567;p62"/>
              <p:cNvSpPr/>
              <p:nvPr/>
            </p:nvSpPr>
            <p:spPr>
              <a:xfrm>
                <a:off x="6777990"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8" name="Google Shape;6568;p62"/>
            <p:cNvGrpSpPr/>
            <p:nvPr/>
          </p:nvGrpSpPr>
          <p:grpSpPr>
            <a:xfrm>
              <a:off x="7188425" y="3710194"/>
              <a:ext cx="411123" cy="520535"/>
              <a:chOff x="7188425" y="3710194"/>
              <a:chExt cx="411123" cy="520535"/>
            </a:xfrm>
          </p:grpSpPr>
          <p:cxnSp>
            <p:nvCxnSpPr>
              <p:cNvPr id="6569" name="Google Shape;6569;p62"/>
              <p:cNvCxnSpPr/>
              <p:nvPr/>
            </p:nvCxnSpPr>
            <p:spPr>
              <a:xfrm rot="10800000">
                <a:off x="7393988" y="3710194"/>
                <a:ext cx="0" cy="170700"/>
              </a:xfrm>
              <a:prstGeom prst="straightConnector1">
                <a:avLst/>
              </a:prstGeom>
              <a:noFill/>
              <a:ln cap="flat" cmpd="sng" w="19050">
                <a:solidFill>
                  <a:srgbClr val="A5B7C6"/>
                </a:solidFill>
                <a:prstDash val="solid"/>
                <a:round/>
                <a:headEnd len="med" w="med" type="none"/>
                <a:tailEnd len="med" w="med" type="diamond"/>
              </a:ln>
            </p:spPr>
          </p:cxnSp>
          <p:sp>
            <p:nvSpPr>
              <p:cNvPr id="6570" name="Google Shape;6570;p62"/>
              <p:cNvSpPr/>
              <p:nvPr/>
            </p:nvSpPr>
            <p:spPr>
              <a:xfrm>
                <a:off x="7188425" y="3874492"/>
                <a:ext cx="411123" cy="356237"/>
              </a:xfrm>
              <a:custGeom>
                <a:rect b="b" l="l" r="r" t="t"/>
                <a:pathLst>
                  <a:path extrusionOk="0" h="60023" w="69271">
                    <a:moveTo>
                      <a:pt x="17274" y="0"/>
                    </a:moveTo>
                    <a:lnTo>
                      <a:pt x="0" y="30011"/>
                    </a:lnTo>
                    <a:lnTo>
                      <a:pt x="17274"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1" name="Google Shape;6571;p62"/>
            <p:cNvGrpSpPr/>
            <p:nvPr/>
          </p:nvGrpSpPr>
          <p:grpSpPr>
            <a:xfrm>
              <a:off x="7603341" y="3874492"/>
              <a:ext cx="411474" cy="513083"/>
              <a:chOff x="7603341" y="3874492"/>
              <a:chExt cx="411474" cy="513083"/>
            </a:xfrm>
          </p:grpSpPr>
          <p:cxnSp>
            <p:nvCxnSpPr>
              <p:cNvPr id="6572" name="Google Shape;6572;p62"/>
              <p:cNvCxnSpPr/>
              <p:nvPr/>
            </p:nvCxnSpPr>
            <p:spPr>
              <a:xfrm>
                <a:off x="7809095"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6573" name="Google Shape;6573;p62"/>
              <p:cNvSpPr/>
              <p:nvPr/>
            </p:nvSpPr>
            <p:spPr>
              <a:xfrm>
                <a:off x="7603341" y="3874492"/>
                <a:ext cx="411474" cy="356237"/>
              </a:xfrm>
              <a:custGeom>
                <a:rect b="b" l="l" r="r" t="t"/>
                <a:pathLst>
                  <a:path extrusionOk="0" h="60023" w="69330">
                    <a:moveTo>
                      <a:pt x="17333" y="0"/>
                    </a:moveTo>
                    <a:lnTo>
                      <a:pt x="1" y="30011"/>
                    </a:lnTo>
                    <a:lnTo>
                      <a:pt x="17333" y="60023"/>
                    </a:lnTo>
                    <a:lnTo>
                      <a:pt x="51998" y="60023"/>
                    </a:lnTo>
                    <a:lnTo>
                      <a:pt x="69330" y="30011"/>
                    </a:lnTo>
                    <a:lnTo>
                      <a:pt x="51998"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4" name="Google Shape;6574;p62"/>
            <p:cNvGrpSpPr/>
            <p:nvPr/>
          </p:nvGrpSpPr>
          <p:grpSpPr>
            <a:xfrm>
              <a:off x="8013776" y="3722847"/>
              <a:ext cx="411129" cy="507881"/>
              <a:chOff x="8013776" y="3722847"/>
              <a:chExt cx="411129" cy="507881"/>
            </a:xfrm>
          </p:grpSpPr>
          <p:cxnSp>
            <p:nvCxnSpPr>
              <p:cNvPr id="6575" name="Google Shape;6575;p62"/>
              <p:cNvCxnSpPr/>
              <p:nvPr/>
            </p:nvCxnSpPr>
            <p:spPr>
              <a:xfrm rot="10800000">
                <a:off x="8219339" y="3722847"/>
                <a:ext cx="0" cy="169800"/>
              </a:xfrm>
              <a:prstGeom prst="straightConnector1">
                <a:avLst/>
              </a:prstGeom>
              <a:noFill/>
              <a:ln cap="flat" cmpd="sng" w="19050">
                <a:solidFill>
                  <a:srgbClr val="A5B7C6"/>
                </a:solidFill>
                <a:prstDash val="solid"/>
                <a:round/>
                <a:headEnd len="med" w="med" type="none"/>
                <a:tailEnd len="med" w="med" type="diamond"/>
              </a:ln>
            </p:spPr>
          </p:cxnSp>
          <p:sp>
            <p:nvSpPr>
              <p:cNvPr id="6576" name="Google Shape;6576;p62"/>
              <p:cNvSpPr/>
              <p:nvPr/>
            </p:nvSpPr>
            <p:spPr>
              <a:xfrm>
                <a:off x="8013776"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577" name="Google Shape;6577;p62"/>
          <p:cNvGrpSpPr/>
          <p:nvPr/>
        </p:nvGrpSpPr>
        <p:grpSpPr>
          <a:xfrm>
            <a:off x="5262155" y="2909824"/>
            <a:ext cx="1421889" cy="1020603"/>
            <a:chOff x="5190863" y="2824811"/>
            <a:chExt cx="1544860" cy="1108869"/>
          </a:xfrm>
        </p:grpSpPr>
        <p:grpSp>
          <p:nvGrpSpPr>
            <p:cNvPr id="6578" name="Google Shape;6578;p62"/>
            <p:cNvGrpSpPr/>
            <p:nvPr/>
          </p:nvGrpSpPr>
          <p:grpSpPr>
            <a:xfrm>
              <a:off x="5938695" y="3176919"/>
              <a:ext cx="685761" cy="404739"/>
              <a:chOff x="5938695" y="3176919"/>
              <a:chExt cx="685761" cy="404739"/>
            </a:xfrm>
          </p:grpSpPr>
          <p:grpSp>
            <p:nvGrpSpPr>
              <p:cNvPr id="6579" name="Google Shape;6579;p62"/>
              <p:cNvGrpSpPr/>
              <p:nvPr/>
            </p:nvGrpSpPr>
            <p:grpSpPr>
              <a:xfrm>
                <a:off x="5938695" y="3176919"/>
                <a:ext cx="685761" cy="404739"/>
                <a:chOff x="5938695" y="3176919"/>
                <a:chExt cx="685761" cy="404739"/>
              </a:xfrm>
            </p:grpSpPr>
            <p:sp>
              <p:nvSpPr>
                <p:cNvPr id="6580" name="Google Shape;6580;p62"/>
                <p:cNvSpPr/>
                <p:nvPr/>
              </p:nvSpPr>
              <p:spPr>
                <a:xfrm>
                  <a:off x="5938695" y="3176919"/>
                  <a:ext cx="404679" cy="404739"/>
                </a:xfrm>
                <a:custGeom>
                  <a:rect b="b" l="l" r="r" t="t"/>
                  <a:pathLst>
                    <a:path extrusionOk="0" h="9651" w="9649">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62"/>
                <p:cNvSpPr/>
                <p:nvPr/>
              </p:nvSpPr>
              <p:spPr>
                <a:xfrm>
                  <a:off x="6256893" y="3285705"/>
                  <a:ext cx="367562" cy="187754"/>
                </a:xfrm>
                <a:custGeom>
                  <a:rect b="b" l="l" r="r" t="t"/>
                  <a:pathLst>
                    <a:path extrusionOk="0" h="4477" w="8764">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82" name="Google Shape;6582;p62"/>
              <p:cNvSpPr/>
              <p:nvPr/>
            </p:nvSpPr>
            <p:spPr>
              <a:xfrm>
                <a:off x="6044300" y="3282475"/>
                <a:ext cx="191959" cy="191990"/>
              </a:xfrm>
              <a:custGeom>
                <a:rect b="b" l="l" r="r" t="t"/>
                <a:pathLst>
                  <a:path extrusionOk="0" h="4578" w="4577">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3" name="Google Shape;6583;p62"/>
            <p:cNvGrpSpPr/>
            <p:nvPr/>
          </p:nvGrpSpPr>
          <p:grpSpPr>
            <a:xfrm>
              <a:off x="5305233" y="3176835"/>
              <a:ext cx="685971" cy="404655"/>
              <a:chOff x="5305233" y="3176835"/>
              <a:chExt cx="685971" cy="404655"/>
            </a:xfrm>
          </p:grpSpPr>
          <p:grpSp>
            <p:nvGrpSpPr>
              <p:cNvPr id="6584" name="Google Shape;6584;p62"/>
              <p:cNvGrpSpPr/>
              <p:nvPr/>
            </p:nvGrpSpPr>
            <p:grpSpPr>
              <a:xfrm>
                <a:off x="5305233" y="3176835"/>
                <a:ext cx="685971" cy="404655"/>
                <a:chOff x="5305233" y="3176835"/>
                <a:chExt cx="685971" cy="404655"/>
              </a:xfrm>
            </p:grpSpPr>
            <p:sp>
              <p:nvSpPr>
                <p:cNvPr id="6585" name="Google Shape;6585;p62"/>
                <p:cNvSpPr/>
                <p:nvPr/>
              </p:nvSpPr>
              <p:spPr>
                <a:xfrm>
                  <a:off x="5586650" y="3176835"/>
                  <a:ext cx="404553" cy="404655"/>
                </a:xfrm>
                <a:custGeom>
                  <a:rect b="b" l="l" r="r" t="t"/>
                  <a:pathLst>
                    <a:path extrusionOk="0" h="9649" w="9646">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62"/>
                <p:cNvSpPr/>
                <p:nvPr/>
              </p:nvSpPr>
              <p:spPr>
                <a:xfrm>
                  <a:off x="5305233" y="3285914"/>
                  <a:ext cx="367352" cy="187796"/>
                </a:xfrm>
                <a:custGeom>
                  <a:rect b="b" l="l" r="r" t="t"/>
                  <a:pathLst>
                    <a:path extrusionOk="0" h="4478" w="8759">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87" name="Google Shape;6587;p62"/>
              <p:cNvSpPr/>
              <p:nvPr/>
            </p:nvSpPr>
            <p:spPr>
              <a:xfrm>
                <a:off x="5694436" y="3282475"/>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88" name="Google Shape;6588;p62"/>
            <p:cNvSpPr/>
            <p:nvPr/>
          </p:nvSpPr>
          <p:spPr>
            <a:xfrm>
              <a:off x="6103938" y="3114683"/>
              <a:ext cx="40933" cy="7549"/>
            </a:xfrm>
            <a:custGeom>
              <a:rect b="b" l="l" r="r" t="t"/>
              <a:pathLst>
                <a:path extrusionOk="0" h="180" w="976">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89" name="Google Shape;6589;p62"/>
            <p:cNvGrpSpPr/>
            <p:nvPr/>
          </p:nvGrpSpPr>
          <p:grpSpPr>
            <a:xfrm>
              <a:off x="5657361" y="2824811"/>
              <a:ext cx="1078361" cy="404655"/>
              <a:chOff x="5657361" y="2824811"/>
              <a:chExt cx="1078361" cy="404655"/>
            </a:xfrm>
          </p:grpSpPr>
          <p:grpSp>
            <p:nvGrpSpPr>
              <p:cNvPr id="6590" name="Google Shape;6590;p62"/>
              <p:cNvGrpSpPr/>
              <p:nvPr/>
            </p:nvGrpSpPr>
            <p:grpSpPr>
              <a:xfrm>
                <a:off x="5657361" y="2824811"/>
                <a:ext cx="1078361" cy="404655"/>
                <a:chOff x="5657361" y="2824811"/>
                <a:chExt cx="1078361" cy="404655"/>
              </a:xfrm>
            </p:grpSpPr>
            <p:grpSp>
              <p:nvGrpSpPr>
                <p:cNvPr id="6591" name="Google Shape;6591;p62"/>
                <p:cNvGrpSpPr/>
                <p:nvPr/>
              </p:nvGrpSpPr>
              <p:grpSpPr>
                <a:xfrm>
                  <a:off x="5938485" y="2824811"/>
                  <a:ext cx="797237" cy="404655"/>
                  <a:chOff x="5938485" y="2824811"/>
                  <a:chExt cx="797237" cy="404655"/>
                </a:xfrm>
              </p:grpSpPr>
              <p:sp>
                <p:nvSpPr>
                  <p:cNvPr id="6592" name="Google Shape;6592;p62"/>
                  <p:cNvSpPr/>
                  <p:nvPr/>
                </p:nvSpPr>
                <p:spPr>
                  <a:xfrm>
                    <a:off x="6137952" y="2824811"/>
                    <a:ext cx="597771" cy="301698"/>
                  </a:xfrm>
                  <a:custGeom>
                    <a:rect b="b" l="l" r="r" t="t"/>
                    <a:pathLst>
                      <a:path extrusionOk="0" h="7194" w="14253">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62"/>
                  <p:cNvSpPr/>
                  <p:nvPr/>
                </p:nvSpPr>
                <p:spPr>
                  <a:xfrm>
                    <a:off x="5938485" y="2824811"/>
                    <a:ext cx="202151" cy="404655"/>
                  </a:xfrm>
                  <a:custGeom>
                    <a:rect b="b" l="l" r="r" t="t"/>
                    <a:pathLst>
                      <a:path extrusionOk="0" h="9649" w="482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94" name="Google Shape;6594;p62"/>
                <p:cNvSpPr/>
                <p:nvPr/>
              </p:nvSpPr>
              <p:spPr>
                <a:xfrm>
                  <a:off x="5657361" y="2934478"/>
                  <a:ext cx="367688" cy="187838"/>
                </a:xfrm>
                <a:custGeom>
                  <a:rect b="b" l="l" r="r" t="t"/>
                  <a:pathLst>
                    <a:path extrusionOk="0" h="4479" w="8767">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95" name="Google Shape;6595;p62"/>
              <p:cNvSpPr/>
              <p:nvPr/>
            </p:nvSpPr>
            <p:spPr>
              <a:xfrm>
                <a:off x="6047361" y="2932675"/>
                <a:ext cx="192001" cy="191990"/>
              </a:xfrm>
              <a:custGeom>
                <a:rect b="b" l="l" r="r" t="t"/>
                <a:pathLst>
                  <a:path extrusionOk="0" h="4578" w="4578">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6" name="Google Shape;6596;p62"/>
            <p:cNvGrpSpPr/>
            <p:nvPr/>
          </p:nvGrpSpPr>
          <p:grpSpPr>
            <a:xfrm>
              <a:off x="5190863" y="3528942"/>
              <a:ext cx="1078026" cy="404739"/>
              <a:chOff x="5190863" y="3528942"/>
              <a:chExt cx="1078026" cy="404739"/>
            </a:xfrm>
          </p:grpSpPr>
          <p:sp>
            <p:nvSpPr>
              <p:cNvPr id="6597" name="Google Shape;6597;p62"/>
              <p:cNvSpPr/>
              <p:nvPr/>
            </p:nvSpPr>
            <p:spPr>
              <a:xfrm>
                <a:off x="5694436" y="3635379"/>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98" name="Google Shape;6598;p62"/>
              <p:cNvGrpSpPr/>
              <p:nvPr/>
            </p:nvGrpSpPr>
            <p:grpSpPr>
              <a:xfrm>
                <a:off x="5190863" y="3528942"/>
                <a:ext cx="1078026" cy="404739"/>
                <a:chOff x="5190863" y="3528942"/>
                <a:chExt cx="1078026" cy="404739"/>
              </a:xfrm>
            </p:grpSpPr>
            <p:sp>
              <p:nvSpPr>
                <p:cNvPr id="6599" name="Google Shape;6599;p62"/>
                <p:cNvSpPr/>
                <p:nvPr/>
              </p:nvSpPr>
              <p:spPr>
                <a:xfrm>
                  <a:off x="5190863" y="3528942"/>
                  <a:ext cx="800551" cy="404739"/>
                </a:xfrm>
                <a:custGeom>
                  <a:rect b="b" l="l" r="r" t="t"/>
                  <a:pathLst>
                    <a:path extrusionOk="0" h="9651" w="19088">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62"/>
                <p:cNvSpPr/>
                <p:nvPr/>
              </p:nvSpPr>
              <p:spPr>
                <a:xfrm>
                  <a:off x="5905730" y="3637351"/>
                  <a:ext cx="363158" cy="187796"/>
                </a:xfrm>
                <a:custGeom>
                  <a:rect b="b" l="l" r="r" t="t"/>
                  <a:pathLst>
                    <a:path extrusionOk="0" h="4478" w="8659">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6601" name="Google Shape;6601;p62"/>
          <p:cNvGrpSpPr/>
          <p:nvPr/>
        </p:nvGrpSpPr>
        <p:grpSpPr>
          <a:xfrm>
            <a:off x="728162" y="1474292"/>
            <a:ext cx="1086719" cy="879487"/>
            <a:chOff x="803162" y="1474292"/>
            <a:chExt cx="1086719" cy="879487"/>
          </a:xfrm>
        </p:grpSpPr>
        <p:grpSp>
          <p:nvGrpSpPr>
            <p:cNvPr id="6602" name="Google Shape;6602;p62"/>
            <p:cNvGrpSpPr/>
            <p:nvPr/>
          </p:nvGrpSpPr>
          <p:grpSpPr>
            <a:xfrm>
              <a:off x="803162" y="1625948"/>
              <a:ext cx="445856" cy="576579"/>
              <a:chOff x="803162" y="1625948"/>
              <a:chExt cx="445856" cy="576579"/>
            </a:xfrm>
          </p:grpSpPr>
          <p:sp>
            <p:nvSpPr>
              <p:cNvPr id="6603" name="Google Shape;6603;p62"/>
              <p:cNvSpPr/>
              <p:nvPr/>
            </p:nvSpPr>
            <p:spPr>
              <a:xfrm>
                <a:off x="803162" y="1847356"/>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04" name="Google Shape;6604;p62"/>
              <p:cNvGrpSpPr/>
              <p:nvPr/>
            </p:nvGrpSpPr>
            <p:grpSpPr>
              <a:xfrm>
                <a:off x="1056023" y="1625948"/>
                <a:ext cx="192995" cy="576579"/>
                <a:chOff x="1056023" y="1625948"/>
                <a:chExt cx="192995" cy="576579"/>
              </a:xfrm>
            </p:grpSpPr>
            <p:sp>
              <p:nvSpPr>
                <p:cNvPr id="6605" name="Google Shape;6605;p62"/>
                <p:cNvSpPr/>
                <p:nvPr/>
              </p:nvSpPr>
              <p:spPr>
                <a:xfrm>
                  <a:off x="1066902" y="1914079"/>
                  <a:ext cx="167456" cy="2693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62"/>
                <p:cNvSpPr/>
                <p:nvPr/>
              </p:nvSpPr>
              <p:spPr>
                <a:xfrm>
                  <a:off x="1066902" y="1645136"/>
                  <a:ext cx="167456" cy="2693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62"/>
                <p:cNvSpPr/>
                <p:nvPr/>
              </p:nvSpPr>
              <p:spPr>
                <a:xfrm>
                  <a:off x="1056023" y="1893872"/>
                  <a:ext cx="40644" cy="40644"/>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62"/>
                <p:cNvSpPr/>
                <p:nvPr/>
              </p:nvSpPr>
              <p:spPr>
                <a:xfrm>
                  <a:off x="1220365" y="2164199"/>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62"/>
                <p:cNvSpPr/>
                <p:nvPr/>
              </p:nvSpPr>
              <p:spPr>
                <a:xfrm>
                  <a:off x="1220365" y="1625948"/>
                  <a:ext cx="28654" cy="38467"/>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610" name="Google Shape;6610;p62"/>
            <p:cNvGrpSpPr/>
            <p:nvPr/>
          </p:nvGrpSpPr>
          <p:grpSpPr>
            <a:xfrm>
              <a:off x="1371406" y="1474292"/>
              <a:ext cx="518475" cy="879487"/>
              <a:chOff x="1398231" y="1474292"/>
              <a:chExt cx="518475" cy="879487"/>
            </a:xfrm>
          </p:grpSpPr>
          <p:grpSp>
            <p:nvGrpSpPr>
              <p:cNvPr id="6611" name="Google Shape;6611;p62"/>
              <p:cNvGrpSpPr/>
              <p:nvPr/>
            </p:nvGrpSpPr>
            <p:grpSpPr>
              <a:xfrm>
                <a:off x="1398231" y="1474292"/>
                <a:ext cx="518475" cy="341643"/>
                <a:chOff x="1398231" y="1474292"/>
                <a:chExt cx="518475" cy="341643"/>
              </a:xfrm>
            </p:grpSpPr>
            <p:sp>
              <p:nvSpPr>
                <p:cNvPr id="6612" name="Google Shape;6612;p62"/>
                <p:cNvSpPr/>
                <p:nvPr/>
              </p:nvSpPr>
              <p:spPr>
                <a:xfrm>
                  <a:off x="1398231" y="1595601"/>
                  <a:ext cx="102159" cy="99017"/>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13" name="Google Shape;6613;p62"/>
                <p:cNvGrpSpPr/>
                <p:nvPr/>
              </p:nvGrpSpPr>
              <p:grpSpPr>
                <a:xfrm>
                  <a:off x="1616453" y="1474292"/>
                  <a:ext cx="300253" cy="341643"/>
                  <a:chOff x="1616453" y="1475379"/>
                  <a:chExt cx="300253" cy="341643"/>
                </a:xfrm>
              </p:grpSpPr>
              <p:sp>
                <p:nvSpPr>
                  <p:cNvPr id="6614" name="Google Shape;6614;p62"/>
                  <p:cNvSpPr/>
                  <p:nvPr/>
                </p:nvSpPr>
                <p:spPr>
                  <a:xfrm>
                    <a:off x="1631387" y="1645136"/>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62"/>
                  <p:cNvSpPr/>
                  <p:nvPr/>
                </p:nvSpPr>
                <p:spPr>
                  <a:xfrm>
                    <a:off x="1716447" y="1509882"/>
                    <a:ext cx="82400" cy="61302"/>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62"/>
                  <p:cNvSpPr/>
                  <p:nvPr/>
                </p:nvSpPr>
                <p:spPr>
                  <a:xfrm>
                    <a:off x="1716447" y="1719091"/>
                    <a:ext cx="82400" cy="61076"/>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62"/>
                  <p:cNvSpPr/>
                  <p:nvPr/>
                </p:nvSpPr>
                <p:spPr>
                  <a:xfrm>
                    <a:off x="1631387" y="1570955"/>
                    <a:ext cx="85283" cy="74185"/>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62"/>
                  <p:cNvSpPr/>
                  <p:nvPr/>
                </p:nvSpPr>
                <p:spPr>
                  <a:xfrm>
                    <a:off x="1616453" y="1624776"/>
                    <a:ext cx="42868" cy="40717"/>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62"/>
                  <p:cNvSpPr/>
                  <p:nvPr/>
                </p:nvSpPr>
                <p:spPr>
                  <a:xfrm>
                    <a:off x="1784849" y="1760975"/>
                    <a:ext cx="28654" cy="38467"/>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62"/>
                  <p:cNvSpPr/>
                  <p:nvPr/>
                </p:nvSpPr>
                <p:spPr>
                  <a:xfrm>
                    <a:off x="1784849" y="1490834"/>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21" name="Google Shape;6621;p62"/>
                  <p:cNvGrpSpPr/>
                  <p:nvPr/>
                </p:nvGrpSpPr>
                <p:grpSpPr>
                  <a:xfrm>
                    <a:off x="1839639" y="1475379"/>
                    <a:ext cx="77067" cy="341643"/>
                    <a:chOff x="1839639" y="1475379"/>
                    <a:chExt cx="77067" cy="341643"/>
                  </a:xfrm>
                </p:grpSpPr>
                <p:sp>
                  <p:nvSpPr>
                    <p:cNvPr id="6622" name="Google Shape;6622;p62"/>
                    <p:cNvSpPr/>
                    <p:nvPr/>
                  </p:nvSpPr>
                  <p:spPr>
                    <a:xfrm>
                      <a:off x="1839639" y="1745481"/>
                      <a:ext cx="77067" cy="7154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62"/>
                    <p:cNvSpPr/>
                    <p:nvPr/>
                  </p:nvSpPr>
                  <p:spPr>
                    <a:xfrm>
                      <a:off x="1839639" y="1475379"/>
                      <a:ext cx="77067" cy="71595"/>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6624" name="Google Shape;6624;p62"/>
              <p:cNvGrpSpPr/>
              <p:nvPr/>
            </p:nvGrpSpPr>
            <p:grpSpPr>
              <a:xfrm>
                <a:off x="1398451" y="2012951"/>
                <a:ext cx="518255" cy="340828"/>
                <a:chOff x="1398451" y="2012951"/>
                <a:chExt cx="518255" cy="340828"/>
              </a:xfrm>
            </p:grpSpPr>
            <p:sp>
              <p:nvSpPr>
                <p:cNvPr id="6625" name="Google Shape;6625;p62"/>
                <p:cNvSpPr/>
                <p:nvPr/>
              </p:nvSpPr>
              <p:spPr>
                <a:xfrm>
                  <a:off x="1398451" y="2133928"/>
                  <a:ext cx="102166" cy="99017"/>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26" name="Google Shape;6626;p62"/>
                <p:cNvGrpSpPr/>
                <p:nvPr/>
              </p:nvGrpSpPr>
              <p:grpSpPr>
                <a:xfrm>
                  <a:off x="1616453" y="2012951"/>
                  <a:ext cx="300253" cy="340828"/>
                  <a:chOff x="1616453" y="2013538"/>
                  <a:chExt cx="300253" cy="340828"/>
                </a:xfrm>
              </p:grpSpPr>
              <p:sp>
                <p:nvSpPr>
                  <p:cNvPr id="6627" name="Google Shape;6627;p62"/>
                  <p:cNvSpPr/>
                  <p:nvPr/>
                </p:nvSpPr>
                <p:spPr>
                  <a:xfrm>
                    <a:off x="1631387" y="2183474"/>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62"/>
                  <p:cNvSpPr/>
                  <p:nvPr/>
                </p:nvSpPr>
                <p:spPr>
                  <a:xfrm>
                    <a:off x="1716447" y="2048220"/>
                    <a:ext cx="82400" cy="61076"/>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62"/>
                  <p:cNvSpPr/>
                  <p:nvPr/>
                </p:nvSpPr>
                <p:spPr>
                  <a:xfrm>
                    <a:off x="1716447" y="2257422"/>
                    <a:ext cx="82400" cy="61083"/>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62"/>
                  <p:cNvSpPr/>
                  <p:nvPr/>
                </p:nvSpPr>
                <p:spPr>
                  <a:xfrm>
                    <a:off x="1631387" y="2109073"/>
                    <a:ext cx="85283" cy="7439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62"/>
                  <p:cNvSpPr/>
                  <p:nvPr/>
                </p:nvSpPr>
                <p:spPr>
                  <a:xfrm>
                    <a:off x="1616453" y="2163114"/>
                    <a:ext cx="42868" cy="40491"/>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62"/>
                  <p:cNvSpPr/>
                  <p:nvPr/>
                </p:nvSpPr>
                <p:spPr>
                  <a:xfrm>
                    <a:off x="1784849" y="2299227"/>
                    <a:ext cx="28654" cy="3851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62"/>
                  <p:cNvSpPr/>
                  <p:nvPr/>
                </p:nvSpPr>
                <p:spPr>
                  <a:xfrm>
                    <a:off x="1784849" y="2028946"/>
                    <a:ext cx="28654" cy="3854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34" name="Google Shape;6634;p62"/>
                  <p:cNvGrpSpPr/>
                  <p:nvPr/>
                </p:nvGrpSpPr>
                <p:grpSpPr>
                  <a:xfrm>
                    <a:off x="1839639" y="2013538"/>
                    <a:ext cx="77067" cy="340828"/>
                    <a:chOff x="1839639" y="2013538"/>
                    <a:chExt cx="77067" cy="340828"/>
                  </a:xfrm>
                </p:grpSpPr>
                <p:sp>
                  <p:nvSpPr>
                    <p:cNvPr id="6635" name="Google Shape;6635;p62"/>
                    <p:cNvSpPr/>
                    <p:nvPr/>
                  </p:nvSpPr>
                  <p:spPr>
                    <a:xfrm>
                      <a:off x="1839639" y="2282618"/>
                      <a:ext cx="77067" cy="71748"/>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62"/>
                    <p:cNvSpPr/>
                    <p:nvPr/>
                  </p:nvSpPr>
                  <p:spPr>
                    <a:xfrm>
                      <a:off x="1839639" y="2013538"/>
                      <a:ext cx="77067" cy="7158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6637" name="Google Shape;6637;p62"/>
          <p:cNvGrpSpPr/>
          <p:nvPr/>
        </p:nvGrpSpPr>
        <p:grpSpPr>
          <a:xfrm>
            <a:off x="724986" y="3605478"/>
            <a:ext cx="1368681" cy="682918"/>
            <a:chOff x="724986" y="3605478"/>
            <a:chExt cx="1368681" cy="682918"/>
          </a:xfrm>
        </p:grpSpPr>
        <p:grpSp>
          <p:nvGrpSpPr>
            <p:cNvPr id="6638" name="Google Shape;6638;p62"/>
            <p:cNvGrpSpPr/>
            <p:nvPr/>
          </p:nvGrpSpPr>
          <p:grpSpPr>
            <a:xfrm>
              <a:off x="1289102" y="3823629"/>
              <a:ext cx="240442" cy="250435"/>
              <a:chOff x="-165066" y="3843615"/>
              <a:chExt cx="221259" cy="230455"/>
            </a:xfrm>
          </p:grpSpPr>
          <p:sp>
            <p:nvSpPr>
              <p:cNvPr id="6639" name="Google Shape;6639;p62"/>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62"/>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62"/>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62"/>
              <p:cNvSpPr/>
              <p:nvPr/>
            </p:nvSpPr>
            <p:spPr>
              <a:xfrm>
                <a:off x="-113855" y="3879078"/>
                <a:ext cx="8986" cy="21785"/>
              </a:xfrm>
              <a:custGeom>
                <a:rect b="b" l="l" r="r" t="t"/>
                <a:pathLst>
                  <a:path extrusionOk="0" fill="none" h="1862" w="768">
                    <a:moveTo>
                      <a:pt x="1" y="1"/>
                    </a:moveTo>
                    <a:cubicBezTo>
                      <a:pt x="1" y="1"/>
                      <a:pt x="1" y="1056"/>
                      <a:pt x="768"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62"/>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62"/>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62"/>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62"/>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62"/>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62"/>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62"/>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62"/>
              <p:cNvSpPr/>
              <p:nvPr/>
            </p:nvSpPr>
            <p:spPr>
              <a:xfrm>
                <a:off x="-49692" y="3906105"/>
                <a:ext cx="41804" cy="52708"/>
              </a:xfrm>
              <a:custGeom>
                <a:rect b="b" l="l" r="r" t="t"/>
                <a:pathLst>
                  <a:path extrusionOk="0" fill="none" h="4505" w="3573">
                    <a:moveTo>
                      <a:pt x="1" y="1"/>
                    </a:moveTo>
                    <a:cubicBezTo>
                      <a:pt x="1" y="1"/>
                      <a:pt x="3572" y="221"/>
                      <a:pt x="2573"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62"/>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62"/>
              <p:cNvSpPr/>
              <p:nvPr/>
            </p:nvSpPr>
            <p:spPr>
              <a:xfrm>
                <a:off x="-4003" y="3879078"/>
                <a:ext cx="8986" cy="21785"/>
              </a:xfrm>
              <a:custGeom>
                <a:rect b="b" l="l" r="r" t="t"/>
                <a:pathLst>
                  <a:path extrusionOk="0" fill="none" h="1862" w="768">
                    <a:moveTo>
                      <a:pt x="767" y="1"/>
                    </a:moveTo>
                    <a:cubicBezTo>
                      <a:pt x="767" y="1"/>
                      <a:pt x="767" y="1056"/>
                      <a:pt x="1"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62"/>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62"/>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62"/>
              <p:cNvSpPr/>
              <p:nvPr/>
            </p:nvSpPr>
            <p:spPr>
              <a:xfrm>
                <a:off x="688" y="4015429"/>
                <a:ext cx="12472" cy="32374"/>
              </a:xfrm>
              <a:custGeom>
                <a:rect b="b" l="l" r="r" t="t"/>
                <a:pathLst>
                  <a:path extrusionOk="0" fill="none" h="2767" w="1066">
                    <a:moveTo>
                      <a:pt x="1" y="0"/>
                    </a:moveTo>
                    <a:cubicBezTo>
                      <a:pt x="1" y="0"/>
                      <a:pt x="1065" y="1146"/>
                      <a:pt x="363"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62"/>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62"/>
              <p:cNvSpPr/>
              <p:nvPr/>
            </p:nvSpPr>
            <p:spPr>
              <a:xfrm>
                <a:off x="-17517" y="3941357"/>
                <a:ext cx="32000" cy="17913"/>
              </a:xfrm>
              <a:custGeom>
                <a:rect b="b" l="l" r="r" t="t"/>
                <a:pathLst>
                  <a:path extrusionOk="0" fill="none" h="1531" w="2735">
                    <a:moveTo>
                      <a:pt x="1" y="0"/>
                    </a:moveTo>
                    <a:cubicBezTo>
                      <a:pt x="1" y="0"/>
                      <a:pt x="1651" y="1530"/>
                      <a:pt x="2734"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62"/>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9" name="Google Shape;6659;p62"/>
            <p:cNvGrpSpPr/>
            <p:nvPr/>
          </p:nvGrpSpPr>
          <p:grpSpPr>
            <a:xfrm>
              <a:off x="724986" y="3605478"/>
              <a:ext cx="1368681" cy="682918"/>
              <a:chOff x="724986" y="3605478"/>
              <a:chExt cx="1368681" cy="682918"/>
            </a:xfrm>
          </p:grpSpPr>
          <p:grpSp>
            <p:nvGrpSpPr>
              <p:cNvPr id="6660" name="Google Shape;6660;p62"/>
              <p:cNvGrpSpPr/>
              <p:nvPr/>
            </p:nvGrpSpPr>
            <p:grpSpPr>
              <a:xfrm>
                <a:off x="1498221" y="4047614"/>
                <a:ext cx="529172" cy="240783"/>
                <a:chOff x="1498221" y="4047614"/>
                <a:chExt cx="529172" cy="240783"/>
              </a:xfrm>
            </p:grpSpPr>
            <p:grpSp>
              <p:nvGrpSpPr>
                <p:cNvPr id="6661" name="Google Shape;6661;p62"/>
                <p:cNvGrpSpPr/>
                <p:nvPr/>
              </p:nvGrpSpPr>
              <p:grpSpPr>
                <a:xfrm>
                  <a:off x="1826655" y="4224370"/>
                  <a:ext cx="200738" cy="25631"/>
                  <a:chOff x="1826655" y="4224370"/>
                  <a:chExt cx="200738" cy="25631"/>
                </a:xfrm>
              </p:grpSpPr>
              <p:sp>
                <p:nvSpPr>
                  <p:cNvPr id="6662" name="Google Shape;6662;p62"/>
                  <p:cNvSpPr/>
                  <p:nvPr/>
                </p:nvSpPr>
                <p:spPr>
                  <a:xfrm>
                    <a:off x="1826655" y="4238011"/>
                    <a:ext cx="175094" cy="5"/>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62"/>
                  <p:cNvSpPr/>
                  <p:nvPr/>
                </p:nvSpPr>
                <p:spPr>
                  <a:xfrm>
                    <a:off x="2000728" y="4224370"/>
                    <a:ext cx="26665" cy="25631"/>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4" name="Google Shape;6664;p62"/>
                <p:cNvGrpSpPr/>
                <p:nvPr/>
              </p:nvGrpSpPr>
              <p:grpSpPr>
                <a:xfrm>
                  <a:off x="1498221" y="4047614"/>
                  <a:ext cx="328444" cy="240783"/>
                  <a:chOff x="1498221" y="4047614"/>
                  <a:chExt cx="328444" cy="240783"/>
                </a:xfrm>
              </p:grpSpPr>
              <p:sp>
                <p:nvSpPr>
                  <p:cNvPr id="6665" name="Google Shape;6665;p62"/>
                  <p:cNvSpPr/>
                  <p:nvPr/>
                </p:nvSpPr>
                <p:spPr>
                  <a:xfrm>
                    <a:off x="1648778" y="4185661"/>
                    <a:ext cx="177888" cy="102736"/>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66" name="Google Shape;6666;p62"/>
                  <p:cNvGrpSpPr/>
                  <p:nvPr/>
                </p:nvGrpSpPr>
                <p:grpSpPr>
                  <a:xfrm>
                    <a:off x="1498221" y="4047614"/>
                    <a:ext cx="150566" cy="190416"/>
                    <a:chOff x="1498221" y="4047614"/>
                    <a:chExt cx="150566" cy="190416"/>
                  </a:xfrm>
                </p:grpSpPr>
                <p:sp>
                  <p:nvSpPr>
                    <p:cNvPr id="6667" name="Google Shape;6667;p62"/>
                    <p:cNvSpPr/>
                    <p:nvPr/>
                  </p:nvSpPr>
                  <p:spPr>
                    <a:xfrm>
                      <a:off x="1510686" y="4060421"/>
                      <a:ext cx="138101" cy="177608"/>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62"/>
                    <p:cNvSpPr/>
                    <p:nvPr/>
                  </p:nvSpPr>
                  <p:spPr>
                    <a:xfrm>
                      <a:off x="1498221" y="4047614"/>
                      <a:ext cx="26646" cy="25622"/>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6669" name="Google Shape;6669;p62"/>
              <p:cNvGrpSpPr/>
              <p:nvPr/>
            </p:nvGrpSpPr>
            <p:grpSpPr>
              <a:xfrm>
                <a:off x="1560718" y="3800594"/>
                <a:ext cx="532948" cy="302090"/>
                <a:chOff x="1560718" y="3800594"/>
                <a:chExt cx="532948" cy="302090"/>
              </a:xfrm>
            </p:grpSpPr>
            <p:grpSp>
              <p:nvGrpSpPr>
                <p:cNvPr id="6670" name="Google Shape;6670;p62"/>
                <p:cNvGrpSpPr/>
                <p:nvPr/>
              </p:nvGrpSpPr>
              <p:grpSpPr>
                <a:xfrm>
                  <a:off x="1912179" y="3827344"/>
                  <a:ext cx="181487" cy="25631"/>
                  <a:chOff x="1912179" y="3827344"/>
                  <a:chExt cx="181487" cy="25631"/>
                </a:xfrm>
              </p:grpSpPr>
              <p:sp>
                <p:nvSpPr>
                  <p:cNvPr id="6671" name="Google Shape;6671;p62"/>
                  <p:cNvSpPr/>
                  <p:nvPr/>
                </p:nvSpPr>
                <p:spPr>
                  <a:xfrm>
                    <a:off x="2067020" y="3827344"/>
                    <a:ext cx="26646" cy="25631"/>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62"/>
                  <p:cNvSpPr/>
                  <p:nvPr/>
                </p:nvSpPr>
                <p:spPr>
                  <a:xfrm>
                    <a:off x="1912179" y="3842838"/>
                    <a:ext cx="156825" cy="5"/>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3" name="Google Shape;6673;p62"/>
                <p:cNvGrpSpPr/>
                <p:nvPr/>
              </p:nvGrpSpPr>
              <p:grpSpPr>
                <a:xfrm>
                  <a:off x="1912179" y="4044505"/>
                  <a:ext cx="181487" cy="25622"/>
                  <a:chOff x="1912179" y="4044506"/>
                  <a:chExt cx="181487" cy="25622"/>
                </a:xfrm>
              </p:grpSpPr>
              <p:sp>
                <p:nvSpPr>
                  <p:cNvPr id="6674" name="Google Shape;6674;p62"/>
                  <p:cNvSpPr/>
                  <p:nvPr/>
                </p:nvSpPr>
                <p:spPr>
                  <a:xfrm>
                    <a:off x="2067020" y="4044505"/>
                    <a:ext cx="26646" cy="25622"/>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62"/>
                  <p:cNvSpPr/>
                  <p:nvPr/>
                </p:nvSpPr>
                <p:spPr>
                  <a:xfrm>
                    <a:off x="1912179" y="4059966"/>
                    <a:ext cx="156825" cy="5"/>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6" name="Google Shape;6676;p62"/>
                <p:cNvGrpSpPr/>
                <p:nvPr/>
              </p:nvGrpSpPr>
              <p:grpSpPr>
                <a:xfrm>
                  <a:off x="1560718" y="3800594"/>
                  <a:ext cx="351472" cy="302090"/>
                  <a:chOff x="1560718" y="3800594"/>
                  <a:chExt cx="351472" cy="302090"/>
                </a:xfrm>
              </p:grpSpPr>
              <p:grpSp>
                <p:nvGrpSpPr>
                  <p:cNvPr id="6677" name="Google Shape;6677;p62"/>
                  <p:cNvGrpSpPr/>
                  <p:nvPr/>
                </p:nvGrpSpPr>
                <p:grpSpPr>
                  <a:xfrm>
                    <a:off x="1560718" y="3842857"/>
                    <a:ext cx="173586" cy="217131"/>
                    <a:chOff x="1560718" y="3842857"/>
                    <a:chExt cx="173586" cy="217131"/>
                  </a:xfrm>
                </p:grpSpPr>
                <p:sp>
                  <p:nvSpPr>
                    <p:cNvPr id="6678" name="Google Shape;6678;p62"/>
                    <p:cNvSpPr/>
                    <p:nvPr/>
                  </p:nvSpPr>
                  <p:spPr>
                    <a:xfrm>
                      <a:off x="1560718" y="3951414"/>
                      <a:ext cx="84343" cy="5"/>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62"/>
                    <p:cNvSpPr/>
                    <p:nvPr/>
                  </p:nvSpPr>
                  <p:spPr>
                    <a:xfrm>
                      <a:off x="1631242" y="3936509"/>
                      <a:ext cx="26646" cy="25622"/>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62"/>
                    <p:cNvSpPr/>
                    <p:nvPr/>
                  </p:nvSpPr>
                  <p:spPr>
                    <a:xfrm>
                      <a:off x="1645054" y="3842857"/>
                      <a:ext cx="89251" cy="217131"/>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81" name="Google Shape;6681;p62"/>
                  <p:cNvSpPr/>
                  <p:nvPr/>
                </p:nvSpPr>
                <p:spPr>
                  <a:xfrm>
                    <a:off x="1733808" y="3800594"/>
                    <a:ext cx="177874" cy="102731"/>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62"/>
                  <p:cNvSpPr/>
                  <p:nvPr/>
                </p:nvSpPr>
                <p:spPr>
                  <a:xfrm>
                    <a:off x="1734297" y="3999967"/>
                    <a:ext cx="177893" cy="102717"/>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6683" name="Google Shape;6683;p62"/>
              <p:cNvSpPr/>
              <p:nvPr/>
            </p:nvSpPr>
            <p:spPr>
              <a:xfrm>
                <a:off x="1258451" y="3798060"/>
                <a:ext cx="302718" cy="302541"/>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84" name="Google Shape;6684;p62"/>
              <p:cNvGrpSpPr/>
              <p:nvPr/>
            </p:nvGrpSpPr>
            <p:grpSpPr>
              <a:xfrm>
                <a:off x="785350" y="3605478"/>
                <a:ext cx="535311" cy="249245"/>
                <a:chOff x="785350" y="3605478"/>
                <a:chExt cx="535311" cy="249245"/>
              </a:xfrm>
            </p:grpSpPr>
            <p:grpSp>
              <p:nvGrpSpPr>
                <p:cNvPr id="6685" name="Google Shape;6685;p62"/>
                <p:cNvGrpSpPr/>
                <p:nvPr/>
              </p:nvGrpSpPr>
              <p:grpSpPr>
                <a:xfrm>
                  <a:off x="785350" y="3605478"/>
                  <a:ext cx="376191" cy="102736"/>
                  <a:chOff x="785350" y="3605478"/>
                  <a:chExt cx="376191" cy="102736"/>
                </a:xfrm>
              </p:grpSpPr>
              <p:sp>
                <p:nvSpPr>
                  <p:cNvPr id="6686" name="Google Shape;6686;p62"/>
                  <p:cNvSpPr/>
                  <p:nvPr/>
                </p:nvSpPr>
                <p:spPr>
                  <a:xfrm>
                    <a:off x="808023" y="3655851"/>
                    <a:ext cx="175636" cy="5"/>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62"/>
                  <p:cNvSpPr/>
                  <p:nvPr/>
                </p:nvSpPr>
                <p:spPr>
                  <a:xfrm>
                    <a:off x="785350" y="3643867"/>
                    <a:ext cx="25635" cy="25622"/>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62"/>
                  <p:cNvSpPr/>
                  <p:nvPr/>
                </p:nvSpPr>
                <p:spPr>
                  <a:xfrm>
                    <a:off x="983648" y="3605478"/>
                    <a:ext cx="177893" cy="102736"/>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9" name="Google Shape;6689;p62"/>
                <p:cNvGrpSpPr/>
                <p:nvPr/>
              </p:nvGrpSpPr>
              <p:grpSpPr>
                <a:xfrm>
                  <a:off x="1161530" y="3655851"/>
                  <a:ext cx="159131" cy="198872"/>
                  <a:chOff x="1161530" y="3655851"/>
                  <a:chExt cx="159131" cy="198872"/>
                </a:xfrm>
              </p:grpSpPr>
              <p:sp>
                <p:nvSpPr>
                  <p:cNvPr id="6690" name="Google Shape;6690;p62"/>
                  <p:cNvSpPr/>
                  <p:nvPr/>
                </p:nvSpPr>
                <p:spPr>
                  <a:xfrm>
                    <a:off x="1161530" y="3655851"/>
                    <a:ext cx="146440" cy="186082"/>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62"/>
                  <p:cNvSpPr/>
                  <p:nvPr/>
                </p:nvSpPr>
                <p:spPr>
                  <a:xfrm>
                    <a:off x="1293991" y="3829092"/>
                    <a:ext cx="26670" cy="25631"/>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692" name="Google Shape;6692;p62"/>
              <p:cNvGrpSpPr/>
              <p:nvPr/>
            </p:nvGrpSpPr>
            <p:grpSpPr>
              <a:xfrm>
                <a:off x="785350" y="4047614"/>
                <a:ext cx="535311" cy="240783"/>
                <a:chOff x="785350" y="4047614"/>
                <a:chExt cx="535311" cy="240783"/>
              </a:xfrm>
            </p:grpSpPr>
            <p:grpSp>
              <p:nvGrpSpPr>
                <p:cNvPr id="6693" name="Google Shape;6693;p62"/>
                <p:cNvGrpSpPr/>
                <p:nvPr/>
              </p:nvGrpSpPr>
              <p:grpSpPr>
                <a:xfrm>
                  <a:off x="1161636" y="4047614"/>
                  <a:ext cx="159025" cy="190415"/>
                  <a:chOff x="1161636" y="4047614"/>
                  <a:chExt cx="159025" cy="190415"/>
                </a:xfrm>
              </p:grpSpPr>
              <p:sp>
                <p:nvSpPr>
                  <p:cNvPr id="6694" name="Google Shape;6694;p62"/>
                  <p:cNvSpPr/>
                  <p:nvPr/>
                </p:nvSpPr>
                <p:spPr>
                  <a:xfrm>
                    <a:off x="1293991" y="4047614"/>
                    <a:ext cx="26670" cy="25631"/>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62"/>
                  <p:cNvSpPr/>
                  <p:nvPr/>
                </p:nvSpPr>
                <p:spPr>
                  <a:xfrm>
                    <a:off x="1161636" y="4073229"/>
                    <a:ext cx="146334" cy="16480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6" name="Google Shape;6696;p62"/>
                <p:cNvGrpSpPr/>
                <p:nvPr/>
              </p:nvGrpSpPr>
              <p:grpSpPr>
                <a:xfrm>
                  <a:off x="785350" y="4185661"/>
                  <a:ext cx="376191" cy="102736"/>
                  <a:chOff x="785350" y="4185661"/>
                  <a:chExt cx="376191" cy="102736"/>
                </a:xfrm>
              </p:grpSpPr>
              <p:sp>
                <p:nvSpPr>
                  <p:cNvPr id="6697" name="Google Shape;6697;p62"/>
                  <p:cNvSpPr/>
                  <p:nvPr/>
                </p:nvSpPr>
                <p:spPr>
                  <a:xfrm>
                    <a:off x="808023" y="4238011"/>
                    <a:ext cx="175636" cy="5"/>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62"/>
                  <p:cNvSpPr/>
                  <p:nvPr/>
                </p:nvSpPr>
                <p:spPr>
                  <a:xfrm>
                    <a:off x="983648" y="4185661"/>
                    <a:ext cx="177893" cy="102736"/>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62"/>
                  <p:cNvSpPr/>
                  <p:nvPr/>
                </p:nvSpPr>
                <p:spPr>
                  <a:xfrm>
                    <a:off x="785350" y="4224370"/>
                    <a:ext cx="26646" cy="25631"/>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700" name="Google Shape;6700;p62"/>
              <p:cNvGrpSpPr/>
              <p:nvPr/>
            </p:nvGrpSpPr>
            <p:grpSpPr>
              <a:xfrm>
                <a:off x="1501054" y="3605478"/>
                <a:ext cx="526340" cy="249240"/>
                <a:chOff x="1501054" y="3605478"/>
                <a:chExt cx="526340" cy="249240"/>
              </a:xfrm>
            </p:grpSpPr>
            <p:grpSp>
              <p:nvGrpSpPr>
                <p:cNvPr id="6701" name="Google Shape;6701;p62"/>
                <p:cNvGrpSpPr/>
                <p:nvPr/>
              </p:nvGrpSpPr>
              <p:grpSpPr>
                <a:xfrm>
                  <a:off x="1834208" y="3643867"/>
                  <a:ext cx="193185" cy="25622"/>
                  <a:chOff x="1834208" y="3643867"/>
                  <a:chExt cx="193185" cy="25622"/>
                </a:xfrm>
              </p:grpSpPr>
              <p:sp>
                <p:nvSpPr>
                  <p:cNvPr id="6702" name="Google Shape;6702;p62"/>
                  <p:cNvSpPr/>
                  <p:nvPr/>
                </p:nvSpPr>
                <p:spPr>
                  <a:xfrm>
                    <a:off x="1834208" y="3655851"/>
                    <a:ext cx="167541" cy="5"/>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62"/>
                  <p:cNvSpPr/>
                  <p:nvPr/>
                </p:nvSpPr>
                <p:spPr>
                  <a:xfrm>
                    <a:off x="2000728" y="3643867"/>
                    <a:ext cx="26665" cy="25622"/>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4" name="Google Shape;6704;p62"/>
                <p:cNvGrpSpPr/>
                <p:nvPr/>
              </p:nvGrpSpPr>
              <p:grpSpPr>
                <a:xfrm>
                  <a:off x="1501054" y="3605478"/>
                  <a:ext cx="333165" cy="249240"/>
                  <a:chOff x="1501054" y="3605478"/>
                  <a:chExt cx="333165" cy="249240"/>
                </a:xfrm>
              </p:grpSpPr>
              <p:sp>
                <p:nvSpPr>
                  <p:cNvPr id="6705" name="Google Shape;6705;p62"/>
                  <p:cNvSpPr/>
                  <p:nvPr/>
                </p:nvSpPr>
                <p:spPr>
                  <a:xfrm>
                    <a:off x="1656330" y="3605478"/>
                    <a:ext cx="177888" cy="102736"/>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06" name="Google Shape;6706;p62"/>
                  <p:cNvGrpSpPr/>
                  <p:nvPr/>
                </p:nvGrpSpPr>
                <p:grpSpPr>
                  <a:xfrm>
                    <a:off x="1501054" y="3655851"/>
                    <a:ext cx="155286" cy="198867"/>
                    <a:chOff x="1501054" y="3655851"/>
                    <a:chExt cx="155286" cy="198867"/>
                  </a:xfrm>
                </p:grpSpPr>
                <p:sp>
                  <p:nvSpPr>
                    <p:cNvPr id="6707" name="Google Shape;6707;p62"/>
                    <p:cNvSpPr/>
                    <p:nvPr/>
                  </p:nvSpPr>
                  <p:spPr>
                    <a:xfrm>
                      <a:off x="1516351" y="3655851"/>
                      <a:ext cx="139989" cy="186082"/>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62"/>
                    <p:cNvSpPr/>
                    <p:nvPr/>
                  </p:nvSpPr>
                  <p:spPr>
                    <a:xfrm>
                      <a:off x="1501054" y="3829092"/>
                      <a:ext cx="26646" cy="25626"/>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6709" name="Google Shape;6709;p62"/>
              <p:cNvGrpSpPr/>
              <p:nvPr/>
            </p:nvGrpSpPr>
            <p:grpSpPr>
              <a:xfrm>
                <a:off x="724986" y="3800594"/>
                <a:ext cx="532950" cy="302090"/>
                <a:chOff x="724986" y="3800594"/>
                <a:chExt cx="532950" cy="302090"/>
              </a:xfrm>
            </p:grpSpPr>
            <p:grpSp>
              <p:nvGrpSpPr>
                <p:cNvPr id="6710" name="Google Shape;6710;p62"/>
                <p:cNvGrpSpPr/>
                <p:nvPr/>
              </p:nvGrpSpPr>
              <p:grpSpPr>
                <a:xfrm>
                  <a:off x="724986" y="4044367"/>
                  <a:ext cx="181314" cy="25626"/>
                  <a:chOff x="724986" y="4044367"/>
                  <a:chExt cx="181314" cy="25626"/>
                </a:xfrm>
              </p:grpSpPr>
              <p:sp>
                <p:nvSpPr>
                  <p:cNvPr id="6711" name="Google Shape;6711;p62"/>
                  <p:cNvSpPr/>
                  <p:nvPr/>
                </p:nvSpPr>
                <p:spPr>
                  <a:xfrm>
                    <a:off x="746695" y="4059966"/>
                    <a:ext cx="159605" cy="5"/>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62"/>
                  <p:cNvSpPr/>
                  <p:nvPr/>
                </p:nvSpPr>
                <p:spPr>
                  <a:xfrm>
                    <a:off x="724986" y="4044367"/>
                    <a:ext cx="26646" cy="25626"/>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3" name="Google Shape;6713;p62"/>
                <p:cNvGrpSpPr/>
                <p:nvPr/>
              </p:nvGrpSpPr>
              <p:grpSpPr>
                <a:xfrm>
                  <a:off x="906290" y="3800594"/>
                  <a:ext cx="351646" cy="302090"/>
                  <a:chOff x="906290" y="3800594"/>
                  <a:chExt cx="351646" cy="302090"/>
                </a:xfrm>
              </p:grpSpPr>
              <p:grpSp>
                <p:nvGrpSpPr>
                  <p:cNvPr id="6714" name="Google Shape;6714;p62"/>
                  <p:cNvGrpSpPr/>
                  <p:nvPr/>
                </p:nvGrpSpPr>
                <p:grpSpPr>
                  <a:xfrm>
                    <a:off x="1084172" y="3842857"/>
                    <a:ext cx="173764" cy="217131"/>
                    <a:chOff x="1084172" y="3842857"/>
                    <a:chExt cx="173764" cy="217131"/>
                  </a:xfrm>
                </p:grpSpPr>
                <p:grpSp>
                  <p:nvGrpSpPr>
                    <p:cNvPr id="6715" name="Google Shape;6715;p62"/>
                    <p:cNvGrpSpPr/>
                    <p:nvPr/>
                  </p:nvGrpSpPr>
                  <p:grpSpPr>
                    <a:xfrm>
                      <a:off x="1156862" y="3936509"/>
                      <a:ext cx="101073" cy="25622"/>
                      <a:chOff x="1156862" y="3936509"/>
                      <a:chExt cx="101073" cy="25622"/>
                    </a:xfrm>
                  </p:grpSpPr>
                  <p:sp>
                    <p:nvSpPr>
                      <p:cNvPr id="6716" name="Google Shape;6716;p62"/>
                      <p:cNvSpPr/>
                      <p:nvPr/>
                    </p:nvSpPr>
                    <p:spPr>
                      <a:xfrm>
                        <a:off x="1156862" y="3936509"/>
                        <a:ext cx="26651" cy="25622"/>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62"/>
                      <p:cNvSpPr/>
                      <p:nvPr/>
                    </p:nvSpPr>
                    <p:spPr>
                      <a:xfrm>
                        <a:off x="1173592" y="3951414"/>
                        <a:ext cx="84343" cy="5"/>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18" name="Google Shape;6718;p62"/>
                    <p:cNvSpPr/>
                    <p:nvPr/>
                  </p:nvSpPr>
                  <p:spPr>
                    <a:xfrm>
                      <a:off x="1084172" y="3842857"/>
                      <a:ext cx="86476" cy="217131"/>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19" name="Google Shape;6719;p62"/>
                  <p:cNvSpPr/>
                  <p:nvPr/>
                </p:nvSpPr>
                <p:spPr>
                  <a:xfrm>
                    <a:off x="906290" y="3999967"/>
                    <a:ext cx="177893" cy="102717"/>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62"/>
                  <p:cNvSpPr/>
                  <p:nvPr/>
                </p:nvSpPr>
                <p:spPr>
                  <a:xfrm>
                    <a:off x="914509" y="3800594"/>
                    <a:ext cx="177888" cy="102731"/>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1" name="Google Shape;6721;p62"/>
                <p:cNvGrpSpPr/>
                <p:nvPr/>
              </p:nvGrpSpPr>
              <p:grpSpPr>
                <a:xfrm>
                  <a:off x="724986" y="3830189"/>
                  <a:ext cx="189533" cy="25626"/>
                  <a:chOff x="724986" y="3830189"/>
                  <a:chExt cx="189533" cy="25626"/>
                </a:xfrm>
              </p:grpSpPr>
              <p:sp>
                <p:nvSpPr>
                  <p:cNvPr id="6722" name="Google Shape;6722;p62"/>
                  <p:cNvSpPr/>
                  <p:nvPr/>
                </p:nvSpPr>
                <p:spPr>
                  <a:xfrm>
                    <a:off x="724986" y="3830189"/>
                    <a:ext cx="26646" cy="25626"/>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62"/>
                  <p:cNvSpPr/>
                  <p:nvPr/>
                </p:nvSpPr>
                <p:spPr>
                  <a:xfrm>
                    <a:off x="746695" y="3842838"/>
                    <a:ext cx="167824" cy="5"/>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6724" name="Google Shape;6724;p62"/>
          <p:cNvGrpSpPr/>
          <p:nvPr/>
        </p:nvGrpSpPr>
        <p:grpSpPr>
          <a:xfrm>
            <a:off x="2253298" y="2455640"/>
            <a:ext cx="948701" cy="935378"/>
            <a:chOff x="2253298" y="2428317"/>
            <a:chExt cx="948701" cy="935378"/>
          </a:xfrm>
        </p:grpSpPr>
        <p:sp>
          <p:nvSpPr>
            <p:cNvPr id="6725" name="Google Shape;6725;p62"/>
            <p:cNvSpPr/>
            <p:nvPr/>
          </p:nvSpPr>
          <p:spPr>
            <a:xfrm>
              <a:off x="2418065" y="2799334"/>
              <a:ext cx="619167" cy="193359"/>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62"/>
            <p:cNvSpPr/>
            <p:nvPr/>
          </p:nvSpPr>
          <p:spPr>
            <a:xfrm>
              <a:off x="2373234" y="2761962"/>
              <a:ext cx="248482" cy="268106"/>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62"/>
            <p:cNvSpPr/>
            <p:nvPr/>
          </p:nvSpPr>
          <p:spPr>
            <a:xfrm>
              <a:off x="2726356" y="3024889"/>
              <a:ext cx="2582" cy="9932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62"/>
            <p:cNvSpPr/>
            <p:nvPr/>
          </p:nvSpPr>
          <p:spPr>
            <a:xfrm>
              <a:off x="2785174" y="3024884"/>
              <a:ext cx="287220" cy="9933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62"/>
            <p:cNvSpPr/>
            <p:nvPr/>
          </p:nvSpPr>
          <p:spPr>
            <a:xfrm>
              <a:off x="2382903" y="3024884"/>
              <a:ext cx="287215" cy="9933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62"/>
            <p:cNvSpPr/>
            <p:nvPr/>
          </p:nvSpPr>
          <p:spPr>
            <a:xfrm>
              <a:off x="2596756" y="3151259"/>
              <a:ext cx="261784" cy="212436"/>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62"/>
            <p:cNvSpPr/>
            <p:nvPr/>
          </p:nvSpPr>
          <p:spPr>
            <a:xfrm>
              <a:off x="2940204" y="3151259"/>
              <a:ext cx="261795" cy="212436"/>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62"/>
            <p:cNvSpPr/>
            <p:nvPr/>
          </p:nvSpPr>
          <p:spPr>
            <a:xfrm>
              <a:off x="2253298" y="3151259"/>
              <a:ext cx="261795" cy="212436"/>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62"/>
            <p:cNvSpPr/>
            <p:nvPr/>
          </p:nvSpPr>
          <p:spPr>
            <a:xfrm>
              <a:off x="2718685" y="3113966"/>
              <a:ext cx="17919" cy="17924"/>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62"/>
            <p:cNvSpPr/>
            <p:nvPr/>
          </p:nvSpPr>
          <p:spPr>
            <a:xfrm>
              <a:off x="3062128" y="3113966"/>
              <a:ext cx="17924" cy="17924"/>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62"/>
            <p:cNvSpPr/>
            <p:nvPr/>
          </p:nvSpPr>
          <p:spPr>
            <a:xfrm>
              <a:off x="2375226" y="3113966"/>
              <a:ext cx="17924" cy="17924"/>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62"/>
            <p:cNvSpPr/>
            <p:nvPr/>
          </p:nvSpPr>
          <p:spPr>
            <a:xfrm>
              <a:off x="2718685" y="3017224"/>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62"/>
            <p:cNvSpPr/>
            <p:nvPr/>
          </p:nvSpPr>
          <p:spPr>
            <a:xfrm>
              <a:off x="2777509" y="3017224"/>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62"/>
            <p:cNvSpPr/>
            <p:nvPr/>
          </p:nvSpPr>
          <p:spPr>
            <a:xfrm>
              <a:off x="2659856" y="3017224"/>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62"/>
            <p:cNvSpPr/>
            <p:nvPr/>
          </p:nvSpPr>
          <p:spPr>
            <a:xfrm>
              <a:off x="2726356" y="2667807"/>
              <a:ext cx="2582" cy="99322"/>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62"/>
            <p:cNvSpPr/>
            <p:nvPr/>
          </p:nvSpPr>
          <p:spPr>
            <a:xfrm>
              <a:off x="2785174" y="2667796"/>
              <a:ext cx="287210" cy="9933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62"/>
            <p:cNvSpPr/>
            <p:nvPr/>
          </p:nvSpPr>
          <p:spPr>
            <a:xfrm>
              <a:off x="2382892" y="2667796"/>
              <a:ext cx="287226" cy="9933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62"/>
            <p:cNvSpPr/>
            <p:nvPr/>
          </p:nvSpPr>
          <p:spPr>
            <a:xfrm>
              <a:off x="2596756" y="2428317"/>
              <a:ext cx="261784" cy="212447"/>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62"/>
            <p:cNvSpPr/>
            <p:nvPr/>
          </p:nvSpPr>
          <p:spPr>
            <a:xfrm>
              <a:off x="2940204" y="2428317"/>
              <a:ext cx="261795" cy="212447"/>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62"/>
            <p:cNvSpPr/>
            <p:nvPr/>
          </p:nvSpPr>
          <p:spPr>
            <a:xfrm>
              <a:off x="2253298" y="2428317"/>
              <a:ext cx="261795" cy="212447"/>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62"/>
            <p:cNvSpPr/>
            <p:nvPr/>
          </p:nvSpPr>
          <p:spPr>
            <a:xfrm>
              <a:off x="2718685" y="2660136"/>
              <a:ext cx="17919" cy="17919"/>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62"/>
            <p:cNvSpPr/>
            <p:nvPr/>
          </p:nvSpPr>
          <p:spPr>
            <a:xfrm>
              <a:off x="3062128" y="2660136"/>
              <a:ext cx="17924" cy="17919"/>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62"/>
            <p:cNvSpPr/>
            <p:nvPr/>
          </p:nvSpPr>
          <p:spPr>
            <a:xfrm>
              <a:off x="2375226" y="2660136"/>
              <a:ext cx="17924" cy="17919"/>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62"/>
            <p:cNvSpPr/>
            <p:nvPr/>
          </p:nvSpPr>
          <p:spPr>
            <a:xfrm>
              <a:off x="2718685" y="2756878"/>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62"/>
            <p:cNvSpPr/>
            <p:nvPr/>
          </p:nvSpPr>
          <p:spPr>
            <a:xfrm>
              <a:off x="2777509" y="2756878"/>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62"/>
            <p:cNvSpPr/>
            <p:nvPr/>
          </p:nvSpPr>
          <p:spPr>
            <a:xfrm>
              <a:off x="2659856" y="2756878"/>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62"/>
            <p:cNvSpPr/>
            <p:nvPr/>
          </p:nvSpPr>
          <p:spPr>
            <a:xfrm>
              <a:off x="2301024" y="2533889"/>
              <a:ext cx="163753" cy="1291"/>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62"/>
            <p:cNvSpPr/>
            <p:nvPr/>
          </p:nvSpPr>
          <p:spPr>
            <a:xfrm>
              <a:off x="2644918" y="2533889"/>
              <a:ext cx="163747" cy="1291"/>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62"/>
            <p:cNvSpPr/>
            <p:nvPr/>
          </p:nvSpPr>
          <p:spPr>
            <a:xfrm>
              <a:off x="2990071" y="2533889"/>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62"/>
            <p:cNvSpPr/>
            <p:nvPr/>
          </p:nvSpPr>
          <p:spPr>
            <a:xfrm>
              <a:off x="2644918" y="3256825"/>
              <a:ext cx="163758" cy="1291"/>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62"/>
            <p:cNvSpPr/>
            <p:nvPr/>
          </p:nvSpPr>
          <p:spPr>
            <a:xfrm>
              <a:off x="2301427" y="3256825"/>
              <a:ext cx="163758" cy="1291"/>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62"/>
            <p:cNvSpPr/>
            <p:nvPr/>
          </p:nvSpPr>
          <p:spPr>
            <a:xfrm>
              <a:off x="2990102" y="3256847"/>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62"/>
            <p:cNvSpPr/>
            <p:nvPr/>
          </p:nvSpPr>
          <p:spPr>
            <a:xfrm>
              <a:off x="2833559" y="2761962"/>
              <a:ext cx="248503" cy="268106"/>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61" name="Shape 6761"/>
        <p:cNvGrpSpPr/>
        <p:nvPr/>
      </p:nvGrpSpPr>
      <p:grpSpPr>
        <a:xfrm>
          <a:off x="0" y="0"/>
          <a:ext cx="0" cy="0"/>
          <a:chOff x="0" y="0"/>
          <a:chExt cx="0" cy="0"/>
        </a:xfrm>
      </p:grpSpPr>
      <p:grpSp>
        <p:nvGrpSpPr>
          <p:cNvPr id="6762" name="Google Shape;6762;p63"/>
          <p:cNvGrpSpPr/>
          <p:nvPr/>
        </p:nvGrpSpPr>
        <p:grpSpPr>
          <a:xfrm>
            <a:off x="3353582" y="1145627"/>
            <a:ext cx="2363393" cy="1017867"/>
            <a:chOff x="3292400" y="1219146"/>
            <a:chExt cx="2615240" cy="1110239"/>
          </a:xfrm>
        </p:grpSpPr>
        <p:sp>
          <p:nvSpPr>
            <p:cNvPr id="6763" name="Google Shape;6763;p63"/>
            <p:cNvSpPr/>
            <p:nvPr/>
          </p:nvSpPr>
          <p:spPr>
            <a:xfrm>
              <a:off x="3292400" y="1845763"/>
              <a:ext cx="370500" cy="478500"/>
            </a:xfrm>
            <a:prstGeom prst="round2DiagRect">
              <a:avLst>
                <a:gd fmla="val 16667" name="adj1"/>
                <a:gd fmla="val 0" name="adj2"/>
              </a:avLst>
            </a:prstGeom>
            <a:solidFill>
              <a:srgbClr val="ABBCC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sz="200">
                <a:solidFill>
                  <a:srgbClr val="FFFFFF"/>
                </a:solidFill>
              </a:endParaRPr>
            </a:p>
          </p:txBody>
        </p:sp>
        <p:sp>
          <p:nvSpPr>
            <p:cNvPr id="6764" name="Google Shape;6764;p63"/>
            <p:cNvSpPr/>
            <p:nvPr/>
          </p:nvSpPr>
          <p:spPr>
            <a:xfrm>
              <a:off x="3292400" y="1314860"/>
              <a:ext cx="370500" cy="478500"/>
            </a:xfrm>
            <a:prstGeom prst="round2DiagRect">
              <a:avLst>
                <a:gd fmla="val 16667" name="adj1"/>
                <a:gd fmla="val 0" name="adj2"/>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765" name="Google Shape;6765;p63"/>
            <p:cNvSpPr txBox="1"/>
            <p:nvPr/>
          </p:nvSpPr>
          <p:spPr>
            <a:xfrm flipH="1">
              <a:off x="3678794" y="1219157"/>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6766" name="Google Shape;6766;p63"/>
            <p:cNvSpPr txBox="1"/>
            <p:nvPr/>
          </p:nvSpPr>
          <p:spPr>
            <a:xfrm flipH="1">
              <a:off x="4051671" y="1219146"/>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6767" name="Google Shape;6767;p63"/>
            <p:cNvSpPr txBox="1"/>
            <p:nvPr/>
          </p:nvSpPr>
          <p:spPr>
            <a:xfrm flipH="1">
              <a:off x="4453057" y="1219146"/>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6768" name="Google Shape;6768;p63"/>
            <p:cNvSpPr txBox="1"/>
            <p:nvPr/>
          </p:nvSpPr>
          <p:spPr>
            <a:xfrm flipH="1">
              <a:off x="4831790"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6769" name="Google Shape;6769;p63"/>
            <p:cNvSpPr txBox="1"/>
            <p:nvPr/>
          </p:nvSpPr>
          <p:spPr>
            <a:xfrm flipH="1">
              <a:off x="5186134"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6770" name="Google Shape;6770;p63"/>
            <p:cNvSpPr txBox="1"/>
            <p:nvPr/>
          </p:nvSpPr>
          <p:spPr>
            <a:xfrm flipH="1">
              <a:off x="5562148"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6771" name="Google Shape;6771;p63"/>
            <p:cNvSpPr txBox="1"/>
            <p:nvPr/>
          </p:nvSpPr>
          <p:spPr>
            <a:xfrm flipH="1">
              <a:off x="3338153" y="1379250"/>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6772" name="Google Shape;6772;p63"/>
            <p:cNvSpPr txBox="1"/>
            <p:nvPr/>
          </p:nvSpPr>
          <p:spPr>
            <a:xfrm flipH="1">
              <a:off x="3338156" y="1902299"/>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6773" name="Google Shape;6773;p63"/>
            <p:cNvSpPr txBox="1"/>
            <p:nvPr/>
          </p:nvSpPr>
          <p:spPr>
            <a:xfrm flipH="1">
              <a:off x="3344522" y="1537172"/>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6774" name="Google Shape;6774;p63"/>
            <p:cNvSpPr txBox="1"/>
            <p:nvPr/>
          </p:nvSpPr>
          <p:spPr>
            <a:xfrm flipH="1">
              <a:off x="3344522" y="1713877"/>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6775" name="Google Shape;6775;p63"/>
            <p:cNvSpPr txBox="1"/>
            <p:nvPr/>
          </p:nvSpPr>
          <p:spPr>
            <a:xfrm flipH="1">
              <a:off x="3344522" y="2079003"/>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6776" name="Google Shape;6776;p63"/>
            <p:cNvSpPr txBox="1"/>
            <p:nvPr/>
          </p:nvSpPr>
          <p:spPr>
            <a:xfrm flipH="1">
              <a:off x="3344527" y="2246885"/>
              <a:ext cx="262200" cy="825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6777" name="Google Shape;6777;p63"/>
            <p:cNvGrpSpPr/>
            <p:nvPr/>
          </p:nvGrpSpPr>
          <p:grpSpPr>
            <a:xfrm>
              <a:off x="3748438" y="1378608"/>
              <a:ext cx="2159202" cy="903971"/>
              <a:chOff x="1683525" y="2179850"/>
              <a:chExt cx="4519050" cy="2134525"/>
            </a:xfrm>
          </p:grpSpPr>
          <p:sp>
            <p:nvSpPr>
              <p:cNvPr id="6778" name="Google Shape;6778;p63"/>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779" name="Google Shape;6779;p63"/>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780" name="Google Shape;6780;p63"/>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781" name="Google Shape;6781;p63"/>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782" name="Google Shape;6782;p63"/>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783" name="Google Shape;6783;p63"/>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784" name="Google Shape;6784;p63"/>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785" name="Google Shape;6785;p63"/>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786" name="Google Shape;6786;p63"/>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787" name="Google Shape;6787;p63"/>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788" name="Google Shape;6788;p63"/>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789" name="Google Shape;6789;p63"/>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graphicFrame>
        <p:nvGraphicFramePr>
          <p:cNvPr id="6790" name="Google Shape;6790;p63"/>
          <p:cNvGraphicFramePr/>
          <p:nvPr/>
        </p:nvGraphicFramePr>
        <p:xfrm>
          <a:off x="5949675" y="2323100"/>
          <a:ext cx="3000000" cy="3000000"/>
        </p:xfrm>
        <a:graphic>
          <a:graphicData uri="http://schemas.openxmlformats.org/drawingml/2006/table">
            <a:tbl>
              <a:tblPr>
                <a:noFill/>
                <a:tableStyleId>{1CE9C31F-29DE-4067-9F1A-4B68A9885020}</a:tableStyleId>
              </a:tblPr>
              <a:tblGrid>
                <a:gridCol w="622825"/>
                <a:gridCol w="622825"/>
                <a:gridCol w="622825"/>
                <a:gridCol w="6228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7994A9">
                        <a:alpha val="64709"/>
                      </a:srgbClr>
                    </a:solidFill>
                  </a:tcPr>
                </a:tc>
              </a:tr>
            </a:tbl>
          </a:graphicData>
        </a:graphic>
      </p:graphicFrame>
      <p:grpSp>
        <p:nvGrpSpPr>
          <p:cNvPr id="6791" name="Google Shape;6791;p63"/>
          <p:cNvGrpSpPr/>
          <p:nvPr/>
        </p:nvGrpSpPr>
        <p:grpSpPr>
          <a:xfrm>
            <a:off x="5926924" y="3381697"/>
            <a:ext cx="2519825" cy="1001454"/>
            <a:chOff x="1906114" y="789980"/>
            <a:chExt cx="1487676" cy="606868"/>
          </a:xfrm>
        </p:grpSpPr>
        <p:cxnSp>
          <p:nvCxnSpPr>
            <p:cNvPr id="6792" name="Google Shape;6792;p63"/>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6793" name="Google Shape;6793;p63"/>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6794" name="Google Shape;6794;p63"/>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6795" name="Google Shape;6795;p63"/>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6796" name="Google Shape;6796;p63"/>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6797" name="Google Shape;6797;p63"/>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6798" name="Google Shape;6798;p63"/>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6799" name="Google Shape;6799;p63"/>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63"/>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63"/>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63"/>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63"/>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63"/>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63"/>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6806" name="Google Shape;6806;p63"/>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6807" name="Google Shape;6807;p63"/>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6808" name="Google Shape;6808;p63"/>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9" name="Google Shape;6809;p63"/>
          <p:cNvGrpSpPr/>
          <p:nvPr/>
        </p:nvGrpSpPr>
        <p:grpSpPr>
          <a:xfrm>
            <a:off x="726399" y="1190655"/>
            <a:ext cx="2394370" cy="976502"/>
            <a:chOff x="749309" y="1112739"/>
            <a:chExt cx="2371603" cy="976502"/>
          </a:xfrm>
        </p:grpSpPr>
        <p:sp>
          <p:nvSpPr>
            <p:cNvPr id="6810" name="Google Shape;6810;p63"/>
            <p:cNvSpPr/>
            <p:nvPr/>
          </p:nvSpPr>
          <p:spPr>
            <a:xfrm>
              <a:off x="1092126"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63"/>
            <p:cNvSpPr/>
            <p:nvPr/>
          </p:nvSpPr>
          <p:spPr>
            <a:xfrm>
              <a:off x="1434943"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63"/>
            <p:cNvSpPr/>
            <p:nvPr/>
          </p:nvSpPr>
          <p:spPr>
            <a:xfrm>
              <a:off x="1777760"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63"/>
            <p:cNvSpPr/>
            <p:nvPr/>
          </p:nvSpPr>
          <p:spPr>
            <a:xfrm>
              <a:off x="2120578"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63"/>
            <p:cNvSpPr/>
            <p:nvPr/>
          </p:nvSpPr>
          <p:spPr>
            <a:xfrm>
              <a:off x="2463395"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63"/>
            <p:cNvSpPr/>
            <p:nvPr/>
          </p:nvSpPr>
          <p:spPr>
            <a:xfrm>
              <a:off x="2806212"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63"/>
            <p:cNvSpPr/>
            <p:nvPr/>
          </p:nvSpPr>
          <p:spPr>
            <a:xfrm>
              <a:off x="749309" y="136229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63"/>
            <p:cNvSpPr/>
            <p:nvPr/>
          </p:nvSpPr>
          <p:spPr>
            <a:xfrm>
              <a:off x="1092126"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63"/>
            <p:cNvSpPr/>
            <p:nvPr/>
          </p:nvSpPr>
          <p:spPr>
            <a:xfrm>
              <a:off x="1434943"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63"/>
            <p:cNvSpPr/>
            <p:nvPr/>
          </p:nvSpPr>
          <p:spPr>
            <a:xfrm>
              <a:off x="1777760"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63"/>
            <p:cNvSpPr/>
            <p:nvPr/>
          </p:nvSpPr>
          <p:spPr>
            <a:xfrm>
              <a:off x="2120578"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63"/>
            <p:cNvSpPr/>
            <p:nvPr/>
          </p:nvSpPr>
          <p:spPr>
            <a:xfrm>
              <a:off x="2463395"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63"/>
            <p:cNvSpPr/>
            <p:nvPr/>
          </p:nvSpPr>
          <p:spPr>
            <a:xfrm>
              <a:off x="2806212"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63"/>
            <p:cNvSpPr/>
            <p:nvPr/>
          </p:nvSpPr>
          <p:spPr>
            <a:xfrm>
              <a:off x="749309" y="161184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63"/>
            <p:cNvSpPr/>
            <p:nvPr/>
          </p:nvSpPr>
          <p:spPr>
            <a:xfrm>
              <a:off x="1092126"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63"/>
            <p:cNvSpPr/>
            <p:nvPr/>
          </p:nvSpPr>
          <p:spPr>
            <a:xfrm>
              <a:off x="1434943"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63"/>
            <p:cNvSpPr/>
            <p:nvPr/>
          </p:nvSpPr>
          <p:spPr>
            <a:xfrm>
              <a:off x="1777760"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63"/>
            <p:cNvSpPr/>
            <p:nvPr/>
          </p:nvSpPr>
          <p:spPr>
            <a:xfrm>
              <a:off x="2120578"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63"/>
            <p:cNvSpPr/>
            <p:nvPr/>
          </p:nvSpPr>
          <p:spPr>
            <a:xfrm>
              <a:off x="2463395"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63"/>
            <p:cNvSpPr/>
            <p:nvPr/>
          </p:nvSpPr>
          <p:spPr>
            <a:xfrm>
              <a:off x="2806212"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63"/>
            <p:cNvSpPr/>
            <p:nvPr/>
          </p:nvSpPr>
          <p:spPr>
            <a:xfrm>
              <a:off x="749309" y="186140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63"/>
            <p:cNvSpPr/>
            <p:nvPr/>
          </p:nvSpPr>
          <p:spPr>
            <a:xfrm>
              <a:off x="1092126"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63"/>
            <p:cNvSpPr/>
            <p:nvPr/>
          </p:nvSpPr>
          <p:spPr>
            <a:xfrm>
              <a:off x="1434943"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63"/>
            <p:cNvSpPr/>
            <p:nvPr/>
          </p:nvSpPr>
          <p:spPr>
            <a:xfrm>
              <a:off x="1777760"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63"/>
            <p:cNvSpPr/>
            <p:nvPr/>
          </p:nvSpPr>
          <p:spPr>
            <a:xfrm>
              <a:off x="2120578"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63"/>
            <p:cNvSpPr/>
            <p:nvPr/>
          </p:nvSpPr>
          <p:spPr>
            <a:xfrm>
              <a:off x="2463395"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63"/>
            <p:cNvSpPr/>
            <p:nvPr/>
          </p:nvSpPr>
          <p:spPr>
            <a:xfrm>
              <a:off x="2806212"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63"/>
            <p:cNvSpPr/>
            <p:nvPr/>
          </p:nvSpPr>
          <p:spPr>
            <a:xfrm>
              <a:off x="749309" y="111273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63"/>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63"/>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63"/>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63"/>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6842" name="Google Shape;6842;p63"/>
          <p:cNvGraphicFramePr/>
          <p:nvPr/>
        </p:nvGraphicFramePr>
        <p:xfrm>
          <a:off x="5949700" y="1188950"/>
          <a:ext cx="3000000" cy="3000000"/>
        </p:xfrm>
        <a:graphic>
          <a:graphicData uri="http://schemas.openxmlformats.org/drawingml/2006/table">
            <a:tbl>
              <a:tblPr>
                <a:noFill/>
                <a:tableStyleId>{1CE9C31F-29DE-4067-9F1A-4B68A9885020}</a:tableStyleId>
              </a:tblPr>
              <a:tblGrid>
                <a:gridCol w="622825"/>
                <a:gridCol w="622825"/>
                <a:gridCol w="622825"/>
                <a:gridCol w="622825"/>
              </a:tblGrid>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bl>
          </a:graphicData>
        </a:graphic>
      </p:graphicFrame>
      <p:graphicFrame>
        <p:nvGraphicFramePr>
          <p:cNvPr id="6843" name="Google Shape;6843;p63"/>
          <p:cNvGraphicFramePr/>
          <p:nvPr/>
        </p:nvGraphicFramePr>
        <p:xfrm>
          <a:off x="3356413" y="2323100"/>
          <a:ext cx="3000000" cy="3000000"/>
        </p:xfrm>
        <a:graphic>
          <a:graphicData uri="http://schemas.openxmlformats.org/drawingml/2006/table">
            <a:tbl>
              <a:tblPr>
                <a:noFill/>
                <a:tableStyleId>{1CE9C31F-29DE-4067-9F1A-4B68A9885020}</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6844" name="Google Shape;6844;p63"/>
          <p:cNvGrpSpPr/>
          <p:nvPr/>
        </p:nvGrpSpPr>
        <p:grpSpPr>
          <a:xfrm>
            <a:off x="4100342" y="2709743"/>
            <a:ext cx="1517436" cy="74460"/>
            <a:chOff x="3980086" y="2804397"/>
            <a:chExt cx="1227600" cy="66900"/>
          </a:xfrm>
        </p:grpSpPr>
        <p:sp>
          <p:nvSpPr>
            <p:cNvPr id="6845" name="Google Shape;6845;p63"/>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63"/>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7" name="Google Shape;6847;p63"/>
          <p:cNvGrpSpPr/>
          <p:nvPr/>
        </p:nvGrpSpPr>
        <p:grpSpPr>
          <a:xfrm>
            <a:off x="4725406" y="3002330"/>
            <a:ext cx="892956" cy="74460"/>
            <a:chOff x="3980086" y="2804397"/>
            <a:chExt cx="1227600" cy="66900"/>
          </a:xfrm>
        </p:grpSpPr>
        <p:sp>
          <p:nvSpPr>
            <p:cNvPr id="6848" name="Google Shape;6848;p63"/>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63"/>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0" name="Google Shape;6850;p63"/>
          <p:cNvGrpSpPr/>
          <p:nvPr/>
        </p:nvGrpSpPr>
        <p:grpSpPr>
          <a:xfrm>
            <a:off x="3358498" y="3361213"/>
            <a:ext cx="2363244" cy="1005943"/>
            <a:chOff x="3358415" y="3361302"/>
            <a:chExt cx="2363244" cy="1024695"/>
          </a:xfrm>
        </p:grpSpPr>
        <p:grpSp>
          <p:nvGrpSpPr>
            <p:cNvPr id="6851" name="Google Shape;6851;p63"/>
            <p:cNvGrpSpPr/>
            <p:nvPr/>
          </p:nvGrpSpPr>
          <p:grpSpPr>
            <a:xfrm>
              <a:off x="3358415" y="3361302"/>
              <a:ext cx="441300" cy="1024695"/>
              <a:chOff x="3358415" y="3361302"/>
              <a:chExt cx="441300" cy="1024695"/>
            </a:xfrm>
          </p:grpSpPr>
          <p:sp>
            <p:nvSpPr>
              <p:cNvPr id="6852" name="Google Shape;6852;p63"/>
              <p:cNvSpPr/>
              <p:nvPr/>
            </p:nvSpPr>
            <p:spPr>
              <a:xfrm>
                <a:off x="3358415"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63"/>
              <p:cNvSpPr/>
              <p:nvPr/>
            </p:nvSpPr>
            <p:spPr>
              <a:xfrm>
                <a:off x="3358415"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63"/>
              <p:cNvSpPr/>
              <p:nvPr/>
            </p:nvSpPr>
            <p:spPr>
              <a:xfrm>
                <a:off x="3358415"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63"/>
              <p:cNvSpPr/>
              <p:nvPr/>
            </p:nvSpPr>
            <p:spPr>
              <a:xfrm>
                <a:off x="3358415"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63"/>
              <p:cNvSpPr/>
              <p:nvPr/>
            </p:nvSpPr>
            <p:spPr>
              <a:xfrm>
                <a:off x="3358415"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63"/>
              <p:cNvSpPr/>
              <p:nvPr/>
            </p:nvSpPr>
            <p:spPr>
              <a:xfrm>
                <a:off x="3358415"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8" name="Google Shape;6858;p63"/>
            <p:cNvGrpSpPr/>
            <p:nvPr/>
          </p:nvGrpSpPr>
          <p:grpSpPr>
            <a:xfrm>
              <a:off x="3838901" y="3361302"/>
              <a:ext cx="441300" cy="1024695"/>
              <a:chOff x="3838901" y="3361302"/>
              <a:chExt cx="441300" cy="1024695"/>
            </a:xfrm>
          </p:grpSpPr>
          <p:sp>
            <p:nvSpPr>
              <p:cNvPr id="6859" name="Google Shape;6859;p63"/>
              <p:cNvSpPr/>
              <p:nvPr/>
            </p:nvSpPr>
            <p:spPr>
              <a:xfrm>
                <a:off x="3838901"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63"/>
              <p:cNvSpPr/>
              <p:nvPr/>
            </p:nvSpPr>
            <p:spPr>
              <a:xfrm>
                <a:off x="3838901"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63"/>
              <p:cNvSpPr/>
              <p:nvPr/>
            </p:nvSpPr>
            <p:spPr>
              <a:xfrm>
                <a:off x="3838901"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63"/>
              <p:cNvSpPr/>
              <p:nvPr/>
            </p:nvSpPr>
            <p:spPr>
              <a:xfrm>
                <a:off x="3838901"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63"/>
              <p:cNvSpPr/>
              <p:nvPr/>
            </p:nvSpPr>
            <p:spPr>
              <a:xfrm>
                <a:off x="3838901"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63"/>
              <p:cNvSpPr/>
              <p:nvPr/>
            </p:nvSpPr>
            <p:spPr>
              <a:xfrm>
                <a:off x="3838901"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5" name="Google Shape;6865;p63"/>
            <p:cNvGrpSpPr/>
            <p:nvPr/>
          </p:nvGrpSpPr>
          <p:grpSpPr>
            <a:xfrm>
              <a:off x="4319387" y="3361302"/>
              <a:ext cx="441300" cy="1024695"/>
              <a:chOff x="4319387" y="3361302"/>
              <a:chExt cx="441300" cy="1024695"/>
            </a:xfrm>
          </p:grpSpPr>
          <p:sp>
            <p:nvSpPr>
              <p:cNvPr id="6866" name="Google Shape;6866;p63"/>
              <p:cNvSpPr/>
              <p:nvPr/>
            </p:nvSpPr>
            <p:spPr>
              <a:xfrm>
                <a:off x="4319387"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63"/>
              <p:cNvSpPr/>
              <p:nvPr/>
            </p:nvSpPr>
            <p:spPr>
              <a:xfrm>
                <a:off x="4319387"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63"/>
              <p:cNvSpPr/>
              <p:nvPr/>
            </p:nvSpPr>
            <p:spPr>
              <a:xfrm>
                <a:off x="4319387"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63"/>
              <p:cNvSpPr/>
              <p:nvPr/>
            </p:nvSpPr>
            <p:spPr>
              <a:xfrm>
                <a:off x="4319387"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63"/>
              <p:cNvSpPr/>
              <p:nvPr/>
            </p:nvSpPr>
            <p:spPr>
              <a:xfrm>
                <a:off x="4319387"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63"/>
              <p:cNvSpPr/>
              <p:nvPr/>
            </p:nvSpPr>
            <p:spPr>
              <a:xfrm>
                <a:off x="4319387"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2" name="Google Shape;6872;p63"/>
            <p:cNvGrpSpPr/>
            <p:nvPr/>
          </p:nvGrpSpPr>
          <p:grpSpPr>
            <a:xfrm>
              <a:off x="4799873" y="3361302"/>
              <a:ext cx="441300" cy="1024695"/>
              <a:chOff x="4799873" y="3361302"/>
              <a:chExt cx="441300" cy="1024695"/>
            </a:xfrm>
          </p:grpSpPr>
          <p:sp>
            <p:nvSpPr>
              <p:cNvPr id="6873" name="Google Shape;6873;p63"/>
              <p:cNvSpPr/>
              <p:nvPr/>
            </p:nvSpPr>
            <p:spPr>
              <a:xfrm>
                <a:off x="4799873"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63"/>
              <p:cNvSpPr/>
              <p:nvPr/>
            </p:nvSpPr>
            <p:spPr>
              <a:xfrm>
                <a:off x="4799873"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63"/>
              <p:cNvSpPr/>
              <p:nvPr/>
            </p:nvSpPr>
            <p:spPr>
              <a:xfrm>
                <a:off x="4799873"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63"/>
              <p:cNvSpPr/>
              <p:nvPr/>
            </p:nvSpPr>
            <p:spPr>
              <a:xfrm>
                <a:off x="4799873"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63"/>
              <p:cNvSpPr/>
              <p:nvPr/>
            </p:nvSpPr>
            <p:spPr>
              <a:xfrm>
                <a:off x="4799873"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63"/>
              <p:cNvSpPr/>
              <p:nvPr/>
            </p:nvSpPr>
            <p:spPr>
              <a:xfrm>
                <a:off x="4799873"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9" name="Google Shape;6879;p63"/>
            <p:cNvGrpSpPr/>
            <p:nvPr/>
          </p:nvGrpSpPr>
          <p:grpSpPr>
            <a:xfrm>
              <a:off x="5280360" y="3361302"/>
              <a:ext cx="441300" cy="1024695"/>
              <a:chOff x="5280360" y="3361302"/>
              <a:chExt cx="441300" cy="1024695"/>
            </a:xfrm>
          </p:grpSpPr>
          <p:sp>
            <p:nvSpPr>
              <p:cNvPr id="6880" name="Google Shape;6880;p63"/>
              <p:cNvSpPr/>
              <p:nvPr/>
            </p:nvSpPr>
            <p:spPr>
              <a:xfrm>
                <a:off x="5280360"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63"/>
              <p:cNvSpPr/>
              <p:nvPr/>
            </p:nvSpPr>
            <p:spPr>
              <a:xfrm>
                <a:off x="5280360"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63"/>
              <p:cNvSpPr/>
              <p:nvPr/>
            </p:nvSpPr>
            <p:spPr>
              <a:xfrm>
                <a:off x="5280360"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63"/>
              <p:cNvSpPr/>
              <p:nvPr/>
            </p:nvSpPr>
            <p:spPr>
              <a:xfrm>
                <a:off x="5280360"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63"/>
              <p:cNvSpPr/>
              <p:nvPr/>
            </p:nvSpPr>
            <p:spPr>
              <a:xfrm>
                <a:off x="5280360"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63"/>
              <p:cNvSpPr/>
              <p:nvPr/>
            </p:nvSpPr>
            <p:spPr>
              <a:xfrm>
                <a:off x="5280360"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6886" name="Google Shape;6886;p63"/>
          <p:cNvGraphicFramePr/>
          <p:nvPr/>
        </p:nvGraphicFramePr>
        <p:xfrm>
          <a:off x="724925" y="2323100"/>
          <a:ext cx="3000000" cy="3000000"/>
        </p:xfrm>
        <a:graphic>
          <a:graphicData uri="http://schemas.openxmlformats.org/drawingml/2006/table">
            <a:tbl>
              <a:tblPr>
                <a:noFill/>
                <a:tableStyleId>{1CE9C31F-29DE-4067-9F1A-4B68A9885020}</a:tableStyleId>
              </a:tblPr>
              <a:tblGrid>
                <a:gridCol w="600900"/>
                <a:gridCol w="600900"/>
                <a:gridCol w="600900"/>
                <a:gridCol w="600900"/>
              </a:tblGrid>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6887" name="Google Shape;6887;p63"/>
          <p:cNvGrpSpPr/>
          <p:nvPr/>
        </p:nvGrpSpPr>
        <p:grpSpPr>
          <a:xfrm>
            <a:off x="726450" y="3372825"/>
            <a:ext cx="2403614" cy="1005900"/>
            <a:chOff x="726450" y="3372825"/>
            <a:chExt cx="2403614" cy="1005900"/>
          </a:xfrm>
        </p:grpSpPr>
        <p:grpSp>
          <p:nvGrpSpPr>
            <p:cNvPr id="6888" name="Google Shape;6888;p63"/>
            <p:cNvGrpSpPr/>
            <p:nvPr/>
          </p:nvGrpSpPr>
          <p:grpSpPr>
            <a:xfrm>
              <a:off x="726450" y="3696000"/>
              <a:ext cx="2403614" cy="500898"/>
              <a:chOff x="726450" y="3696000"/>
              <a:chExt cx="2403614" cy="500898"/>
            </a:xfrm>
          </p:grpSpPr>
          <p:sp>
            <p:nvSpPr>
              <p:cNvPr id="6889" name="Google Shape;6889;p63"/>
              <p:cNvSpPr/>
              <p:nvPr/>
            </p:nvSpPr>
            <p:spPr>
              <a:xfrm>
                <a:off x="726450" y="3696000"/>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6890" name="Google Shape;6890;p63"/>
              <p:cNvSpPr/>
              <p:nvPr/>
            </p:nvSpPr>
            <p:spPr>
              <a:xfrm>
                <a:off x="726464" y="4029798"/>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6891" name="Google Shape;6891;p63"/>
            <p:cNvGrpSpPr/>
            <p:nvPr/>
          </p:nvGrpSpPr>
          <p:grpSpPr>
            <a:xfrm>
              <a:off x="1348050" y="3372825"/>
              <a:ext cx="1720425" cy="1005900"/>
              <a:chOff x="1348050" y="3372825"/>
              <a:chExt cx="1720425" cy="1005900"/>
            </a:xfrm>
          </p:grpSpPr>
          <p:sp>
            <p:nvSpPr>
              <p:cNvPr id="6892" name="Google Shape;6892;p63"/>
              <p:cNvSpPr/>
              <p:nvPr/>
            </p:nvSpPr>
            <p:spPr>
              <a:xfrm>
                <a:off x="1348050"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6893" name="Google Shape;6893;p63"/>
              <p:cNvSpPr/>
              <p:nvPr/>
            </p:nvSpPr>
            <p:spPr>
              <a:xfrm>
                <a:off x="1701356"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6894" name="Google Shape;6894;p63"/>
              <p:cNvSpPr/>
              <p:nvPr/>
            </p:nvSpPr>
            <p:spPr>
              <a:xfrm>
                <a:off x="2054663"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6895" name="Google Shape;6895;p63"/>
              <p:cNvSpPr/>
              <p:nvPr/>
            </p:nvSpPr>
            <p:spPr>
              <a:xfrm>
                <a:off x="2407969"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6896" name="Google Shape;6896;p63"/>
              <p:cNvSpPr/>
              <p:nvPr/>
            </p:nvSpPr>
            <p:spPr>
              <a:xfrm>
                <a:off x="2761275"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6897" name="Google Shape;6897;p63"/>
            <p:cNvGrpSpPr/>
            <p:nvPr/>
          </p:nvGrpSpPr>
          <p:grpSpPr>
            <a:xfrm>
              <a:off x="1455707" y="3731058"/>
              <a:ext cx="1491150" cy="417657"/>
              <a:chOff x="1455707" y="3731058"/>
              <a:chExt cx="1491150" cy="417657"/>
            </a:xfrm>
          </p:grpSpPr>
          <p:grpSp>
            <p:nvGrpSpPr>
              <p:cNvPr id="6898" name="Google Shape;6898;p63"/>
              <p:cNvGrpSpPr/>
              <p:nvPr/>
            </p:nvGrpSpPr>
            <p:grpSpPr>
              <a:xfrm>
                <a:off x="1472938" y="3745828"/>
                <a:ext cx="72126" cy="53788"/>
                <a:chOff x="1472938" y="3745828"/>
                <a:chExt cx="72126" cy="53788"/>
              </a:xfrm>
            </p:grpSpPr>
            <p:sp>
              <p:nvSpPr>
                <p:cNvPr id="6899" name="Google Shape;6899;p63"/>
                <p:cNvSpPr/>
                <p:nvPr/>
              </p:nvSpPr>
              <p:spPr>
                <a:xfrm>
                  <a:off x="1472938"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63"/>
                <p:cNvSpPr/>
                <p:nvPr/>
              </p:nvSpPr>
              <p:spPr>
                <a:xfrm>
                  <a:off x="1490853"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1" name="Google Shape;6901;p63"/>
              <p:cNvGrpSpPr/>
              <p:nvPr/>
            </p:nvGrpSpPr>
            <p:grpSpPr>
              <a:xfrm>
                <a:off x="1819181" y="4089633"/>
                <a:ext cx="72126" cy="53788"/>
                <a:chOff x="1819181" y="4089633"/>
                <a:chExt cx="72126" cy="53788"/>
              </a:xfrm>
            </p:grpSpPr>
            <p:sp>
              <p:nvSpPr>
                <p:cNvPr id="6902" name="Google Shape;6902;p63"/>
                <p:cNvSpPr/>
                <p:nvPr/>
              </p:nvSpPr>
              <p:spPr>
                <a:xfrm>
                  <a:off x="181918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63"/>
                <p:cNvSpPr/>
                <p:nvPr/>
              </p:nvSpPr>
              <p:spPr>
                <a:xfrm>
                  <a:off x="183709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4" name="Google Shape;6904;p63"/>
              <p:cNvGrpSpPr/>
              <p:nvPr/>
            </p:nvGrpSpPr>
            <p:grpSpPr>
              <a:xfrm>
                <a:off x="1455707" y="4084171"/>
                <a:ext cx="64321" cy="64544"/>
                <a:chOff x="1455707" y="4084171"/>
                <a:chExt cx="64321" cy="64544"/>
              </a:xfrm>
            </p:grpSpPr>
            <p:sp>
              <p:nvSpPr>
                <p:cNvPr id="6905" name="Google Shape;6905;p63"/>
                <p:cNvSpPr/>
                <p:nvPr/>
              </p:nvSpPr>
              <p:spPr>
                <a:xfrm>
                  <a:off x="1478676" y="40844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63"/>
                <p:cNvSpPr/>
                <p:nvPr/>
              </p:nvSpPr>
              <p:spPr>
                <a:xfrm>
                  <a:off x="1455707" y="40841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7" name="Google Shape;6907;p63"/>
              <p:cNvGrpSpPr/>
              <p:nvPr/>
            </p:nvGrpSpPr>
            <p:grpSpPr>
              <a:xfrm>
                <a:off x="1818610" y="3731058"/>
                <a:ext cx="64321" cy="64544"/>
                <a:chOff x="1818610" y="3731058"/>
                <a:chExt cx="64321" cy="64544"/>
              </a:xfrm>
            </p:grpSpPr>
            <p:sp>
              <p:nvSpPr>
                <p:cNvPr id="6908" name="Google Shape;6908;p63"/>
                <p:cNvSpPr/>
                <p:nvPr/>
              </p:nvSpPr>
              <p:spPr>
                <a:xfrm>
                  <a:off x="184157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63"/>
                <p:cNvSpPr/>
                <p:nvPr/>
              </p:nvSpPr>
              <p:spPr>
                <a:xfrm>
                  <a:off x="181861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0" name="Google Shape;6910;p63"/>
              <p:cNvGrpSpPr/>
              <p:nvPr/>
            </p:nvGrpSpPr>
            <p:grpSpPr>
              <a:xfrm>
                <a:off x="2172491" y="4089633"/>
                <a:ext cx="72126" cy="53788"/>
                <a:chOff x="2172491" y="4089633"/>
                <a:chExt cx="72126" cy="53788"/>
              </a:xfrm>
            </p:grpSpPr>
            <p:sp>
              <p:nvSpPr>
                <p:cNvPr id="6911" name="Google Shape;6911;p63"/>
                <p:cNvSpPr/>
                <p:nvPr/>
              </p:nvSpPr>
              <p:spPr>
                <a:xfrm>
                  <a:off x="217249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63"/>
                <p:cNvSpPr/>
                <p:nvPr/>
              </p:nvSpPr>
              <p:spPr>
                <a:xfrm>
                  <a:off x="219040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3" name="Google Shape;6913;p63"/>
              <p:cNvGrpSpPr/>
              <p:nvPr/>
            </p:nvGrpSpPr>
            <p:grpSpPr>
              <a:xfrm>
                <a:off x="2171920" y="3731058"/>
                <a:ext cx="64321" cy="64544"/>
                <a:chOff x="2171920" y="3731058"/>
                <a:chExt cx="64321" cy="64544"/>
              </a:xfrm>
            </p:grpSpPr>
            <p:sp>
              <p:nvSpPr>
                <p:cNvPr id="6914" name="Google Shape;6914;p63"/>
                <p:cNvSpPr/>
                <p:nvPr/>
              </p:nvSpPr>
              <p:spPr>
                <a:xfrm>
                  <a:off x="219488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63"/>
                <p:cNvSpPr/>
                <p:nvPr/>
              </p:nvSpPr>
              <p:spPr>
                <a:xfrm>
                  <a:off x="217192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6" name="Google Shape;6916;p63"/>
              <p:cNvGrpSpPr/>
              <p:nvPr/>
            </p:nvGrpSpPr>
            <p:grpSpPr>
              <a:xfrm>
                <a:off x="2874730" y="3745828"/>
                <a:ext cx="72126" cy="53788"/>
                <a:chOff x="2874730" y="3745828"/>
                <a:chExt cx="72126" cy="53788"/>
              </a:xfrm>
            </p:grpSpPr>
            <p:sp>
              <p:nvSpPr>
                <p:cNvPr id="6917" name="Google Shape;6917;p63"/>
                <p:cNvSpPr/>
                <p:nvPr/>
              </p:nvSpPr>
              <p:spPr>
                <a:xfrm>
                  <a:off x="2874730"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63"/>
                <p:cNvSpPr/>
                <p:nvPr/>
              </p:nvSpPr>
              <p:spPr>
                <a:xfrm>
                  <a:off x="2892645"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9" name="Google Shape;6919;p63"/>
              <p:cNvGrpSpPr/>
              <p:nvPr/>
            </p:nvGrpSpPr>
            <p:grpSpPr>
              <a:xfrm>
                <a:off x="2878589" y="4081481"/>
                <a:ext cx="64321" cy="64544"/>
                <a:chOff x="2878589" y="4081481"/>
                <a:chExt cx="64321" cy="64544"/>
              </a:xfrm>
            </p:grpSpPr>
            <p:sp>
              <p:nvSpPr>
                <p:cNvPr id="6920" name="Google Shape;6920;p63"/>
                <p:cNvSpPr/>
                <p:nvPr/>
              </p:nvSpPr>
              <p:spPr>
                <a:xfrm>
                  <a:off x="2901559" y="40817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63"/>
                <p:cNvSpPr/>
                <p:nvPr/>
              </p:nvSpPr>
              <p:spPr>
                <a:xfrm>
                  <a:off x="2878589" y="40814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2" name="Google Shape;6922;p63"/>
              <p:cNvGrpSpPr/>
              <p:nvPr/>
            </p:nvGrpSpPr>
            <p:grpSpPr>
              <a:xfrm>
                <a:off x="2525796" y="4089633"/>
                <a:ext cx="72126" cy="53788"/>
                <a:chOff x="2525796" y="4089633"/>
                <a:chExt cx="72126" cy="53788"/>
              </a:xfrm>
            </p:grpSpPr>
            <p:sp>
              <p:nvSpPr>
                <p:cNvPr id="6923" name="Google Shape;6923;p63"/>
                <p:cNvSpPr/>
                <p:nvPr/>
              </p:nvSpPr>
              <p:spPr>
                <a:xfrm>
                  <a:off x="2525796"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63"/>
                <p:cNvSpPr/>
                <p:nvPr/>
              </p:nvSpPr>
              <p:spPr>
                <a:xfrm>
                  <a:off x="2543711"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5" name="Google Shape;6925;p63"/>
              <p:cNvGrpSpPr/>
              <p:nvPr/>
            </p:nvGrpSpPr>
            <p:grpSpPr>
              <a:xfrm>
                <a:off x="2525225" y="3731058"/>
                <a:ext cx="64321" cy="64544"/>
                <a:chOff x="2525225" y="3731058"/>
                <a:chExt cx="64321" cy="64544"/>
              </a:xfrm>
            </p:grpSpPr>
            <p:sp>
              <p:nvSpPr>
                <p:cNvPr id="6926" name="Google Shape;6926;p63"/>
                <p:cNvSpPr/>
                <p:nvPr/>
              </p:nvSpPr>
              <p:spPr>
                <a:xfrm>
                  <a:off x="2548194"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63"/>
                <p:cNvSpPr/>
                <p:nvPr/>
              </p:nvSpPr>
              <p:spPr>
                <a:xfrm>
                  <a:off x="2525225"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31" name="Shape 6931"/>
        <p:cNvGrpSpPr/>
        <p:nvPr/>
      </p:nvGrpSpPr>
      <p:grpSpPr>
        <a:xfrm>
          <a:off x="0" y="0"/>
          <a:ext cx="0" cy="0"/>
          <a:chOff x="0" y="0"/>
          <a:chExt cx="0" cy="0"/>
        </a:xfrm>
      </p:grpSpPr>
      <p:grpSp>
        <p:nvGrpSpPr>
          <p:cNvPr id="6932" name="Google Shape;6932;p64"/>
          <p:cNvGrpSpPr/>
          <p:nvPr/>
        </p:nvGrpSpPr>
        <p:grpSpPr>
          <a:xfrm>
            <a:off x="732428" y="1171356"/>
            <a:ext cx="845921" cy="690752"/>
            <a:chOff x="732428" y="1198513"/>
            <a:chExt cx="845921" cy="690752"/>
          </a:xfrm>
        </p:grpSpPr>
        <p:grpSp>
          <p:nvGrpSpPr>
            <p:cNvPr id="6933" name="Google Shape;6933;p64"/>
            <p:cNvGrpSpPr/>
            <p:nvPr/>
          </p:nvGrpSpPr>
          <p:grpSpPr>
            <a:xfrm>
              <a:off x="823030" y="1198513"/>
              <a:ext cx="755319" cy="690752"/>
              <a:chOff x="823030" y="1198513"/>
              <a:chExt cx="755319" cy="690752"/>
            </a:xfrm>
          </p:grpSpPr>
          <p:sp>
            <p:nvSpPr>
              <p:cNvPr id="6934" name="Google Shape;6934;p64"/>
              <p:cNvSpPr/>
              <p:nvPr/>
            </p:nvSpPr>
            <p:spPr>
              <a:xfrm>
                <a:off x="823030" y="1198513"/>
                <a:ext cx="755319" cy="690752"/>
              </a:xfrm>
              <a:custGeom>
                <a:rect b="b" l="l" r="r" t="t"/>
                <a:pathLst>
                  <a:path extrusionOk="0" h="42771" w="46769">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64"/>
              <p:cNvSpPr/>
              <p:nvPr/>
            </p:nvSpPr>
            <p:spPr>
              <a:xfrm>
                <a:off x="1470047" y="1217877"/>
                <a:ext cx="88760" cy="88744"/>
              </a:xfrm>
              <a:custGeom>
                <a:rect b="b" l="l" r="r" t="t"/>
                <a:pathLst>
                  <a:path extrusionOk="0" h="5495" w="5496">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6" name="Google Shape;6936;p64"/>
            <p:cNvGrpSpPr/>
            <p:nvPr/>
          </p:nvGrpSpPr>
          <p:grpSpPr>
            <a:xfrm>
              <a:off x="732428" y="1239937"/>
              <a:ext cx="739912" cy="607886"/>
              <a:chOff x="732428" y="1239937"/>
              <a:chExt cx="739912" cy="607886"/>
            </a:xfrm>
          </p:grpSpPr>
          <p:sp>
            <p:nvSpPr>
              <p:cNvPr id="6937" name="Google Shape;6937;p64"/>
              <p:cNvSpPr/>
              <p:nvPr/>
            </p:nvSpPr>
            <p:spPr>
              <a:xfrm>
                <a:off x="732428" y="1239937"/>
                <a:ext cx="739912" cy="607886"/>
              </a:xfrm>
              <a:custGeom>
                <a:rect b="b" l="l" r="r" t="t"/>
                <a:pathLst>
                  <a:path extrusionOk="0" h="37640" w="45815">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64"/>
              <p:cNvSpPr/>
              <p:nvPr/>
            </p:nvSpPr>
            <p:spPr>
              <a:xfrm>
                <a:off x="751614" y="1735807"/>
                <a:ext cx="88760" cy="88744"/>
              </a:xfrm>
              <a:custGeom>
                <a:rect b="b" l="l" r="r" t="t"/>
                <a:pathLst>
                  <a:path extrusionOk="0" h="5495" w="5496">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9" name="Google Shape;6939;p64"/>
            <p:cNvGrpSpPr/>
            <p:nvPr/>
          </p:nvGrpSpPr>
          <p:grpSpPr>
            <a:xfrm>
              <a:off x="732428" y="1277018"/>
              <a:ext cx="702832" cy="533758"/>
              <a:chOff x="732428" y="1277018"/>
              <a:chExt cx="702832" cy="533758"/>
            </a:xfrm>
          </p:grpSpPr>
          <p:sp>
            <p:nvSpPr>
              <p:cNvPr id="6940" name="Google Shape;6940;p64"/>
              <p:cNvSpPr/>
              <p:nvPr/>
            </p:nvSpPr>
            <p:spPr>
              <a:xfrm>
                <a:off x="732428" y="1277018"/>
                <a:ext cx="702832" cy="533758"/>
              </a:xfrm>
              <a:custGeom>
                <a:rect b="b" l="l" r="r" t="t"/>
                <a:pathLst>
                  <a:path extrusionOk="0" h="33050" w="43519">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64"/>
              <p:cNvSpPr/>
              <p:nvPr/>
            </p:nvSpPr>
            <p:spPr>
              <a:xfrm>
                <a:off x="751695" y="1390407"/>
                <a:ext cx="88728" cy="88744"/>
              </a:xfrm>
              <a:custGeom>
                <a:rect b="b" l="l" r="r" t="t"/>
                <a:pathLst>
                  <a:path extrusionOk="0" h="5495" w="5494">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2" name="Google Shape;6942;p64"/>
            <p:cNvGrpSpPr/>
            <p:nvPr/>
          </p:nvGrpSpPr>
          <p:grpSpPr>
            <a:xfrm>
              <a:off x="931170" y="1306653"/>
              <a:ext cx="647179" cy="474455"/>
              <a:chOff x="931170" y="1306653"/>
              <a:chExt cx="647179" cy="474455"/>
            </a:xfrm>
          </p:grpSpPr>
          <p:sp>
            <p:nvSpPr>
              <p:cNvPr id="6943" name="Google Shape;6943;p64"/>
              <p:cNvSpPr/>
              <p:nvPr/>
            </p:nvSpPr>
            <p:spPr>
              <a:xfrm>
                <a:off x="931170" y="1306653"/>
                <a:ext cx="647179" cy="474455"/>
              </a:xfrm>
              <a:custGeom>
                <a:rect b="b" l="l" r="r" t="t"/>
                <a:pathLst>
                  <a:path extrusionOk="0" h="29378" w="40073">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64"/>
              <p:cNvSpPr/>
              <p:nvPr/>
            </p:nvSpPr>
            <p:spPr>
              <a:xfrm>
                <a:off x="1470047" y="1560806"/>
                <a:ext cx="88760" cy="88744"/>
              </a:xfrm>
              <a:custGeom>
                <a:rect b="b" l="l" r="r" t="t"/>
                <a:pathLst>
                  <a:path extrusionOk="0" h="5495" w="5496">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45" name="Google Shape;6945;p64"/>
            <p:cNvSpPr/>
            <p:nvPr/>
          </p:nvSpPr>
          <p:spPr>
            <a:xfrm>
              <a:off x="986565" y="1362064"/>
              <a:ext cx="363666" cy="363650"/>
            </a:xfrm>
            <a:custGeom>
              <a:rect b="b" l="l" r="r" t="t"/>
              <a:pathLst>
                <a:path extrusionOk="0" h="22517" w="22518">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6" name="Google Shape;6946;p64"/>
          <p:cNvGrpSpPr/>
          <p:nvPr/>
        </p:nvGrpSpPr>
        <p:grpSpPr>
          <a:xfrm>
            <a:off x="3964037" y="1171363"/>
            <a:ext cx="634656" cy="699982"/>
            <a:chOff x="5985650" y="2860025"/>
            <a:chExt cx="1396075" cy="1539775"/>
          </a:xfrm>
        </p:grpSpPr>
        <p:sp>
          <p:nvSpPr>
            <p:cNvPr id="6947" name="Google Shape;6947;p64"/>
            <p:cNvSpPr/>
            <p:nvPr/>
          </p:nvSpPr>
          <p:spPr>
            <a:xfrm>
              <a:off x="6655300" y="3128850"/>
              <a:ext cx="637150" cy="631950"/>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64"/>
            <p:cNvSpPr/>
            <p:nvPr/>
          </p:nvSpPr>
          <p:spPr>
            <a:xfrm>
              <a:off x="6673425" y="3771400"/>
              <a:ext cx="600850" cy="600800"/>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64"/>
            <p:cNvSpPr/>
            <p:nvPr/>
          </p:nvSpPr>
          <p:spPr>
            <a:xfrm>
              <a:off x="6073050" y="3509700"/>
              <a:ext cx="641725" cy="636800"/>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64"/>
            <p:cNvSpPr/>
            <p:nvPr/>
          </p:nvSpPr>
          <p:spPr>
            <a:xfrm>
              <a:off x="6124575" y="2917775"/>
              <a:ext cx="572575" cy="572525"/>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64"/>
            <p:cNvSpPr/>
            <p:nvPr/>
          </p:nvSpPr>
          <p:spPr>
            <a:xfrm>
              <a:off x="6459975" y="2867300"/>
              <a:ext cx="101300" cy="50500"/>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64"/>
            <p:cNvSpPr/>
            <p:nvPr/>
          </p:nvSpPr>
          <p:spPr>
            <a:xfrm>
              <a:off x="6389025" y="2860025"/>
              <a:ext cx="63100" cy="15700"/>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64"/>
            <p:cNvSpPr/>
            <p:nvPr/>
          </p:nvSpPr>
          <p:spPr>
            <a:xfrm>
              <a:off x="6279750" y="2879875"/>
              <a:ext cx="39600" cy="2600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64"/>
            <p:cNvSpPr/>
            <p:nvPr/>
          </p:nvSpPr>
          <p:spPr>
            <a:xfrm>
              <a:off x="6325825" y="2862750"/>
              <a:ext cx="54425" cy="22400"/>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64"/>
            <p:cNvSpPr/>
            <p:nvPr/>
          </p:nvSpPr>
          <p:spPr>
            <a:xfrm>
              <a:off x="7023725" y="3061400"/>
              <a:ext cx="101300" cy="50475"/>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64"/>
            <p:cNvSpPr/>
            <p:nvPr/>
          </p:nvSpPr>
          <p:spPr>
            <a:xfrm>
              <a:off x="6952750" y="3054150"/>
              <a:ext cx="63100" cy="15650"/>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64"/>
            <p:cNvSpPr/>
            <p:nvPr/>
          </p:nvSpPr>
          <p:spPr>
            <a:xfrm>
              <a:off x="6843450" y="3073975"/>
              <a:ext cx="39625" cy="26025"/>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64"/>
            <p:cNvSpPr/>
            <p:nvPr/>
          </p:nvSpPr>
          <p:spPr>
            <a:xfrm>
              <a:off x="6889575" y="3056825"/>
              <a:ext cx="54425" cy="22400"/>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64"/>
            <p:cNvSpPr/>
            <p:nvPr/>
          </p:nvSpPr>
          <p:spPr>
            <a:xfrm>
              <a:off x="6245350" y="4177200"/>
              <a:ext cx="101275" cy="50475"/>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64"/>
            <p:cNvSpPr/>
            <p:nvPr/>
          </p:nvSpPr>
          <p:spPr>
            <a:xfrm>
              <a:off x="6354525" y="4219275"/>
              <a:ext cx="63075" cy="15675"/>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64"/>
            <p:cNvSpPr/>
            <p:nvPr/>
          </p:nvSpPr>
          <p:spPr>
            <a:xfrm>
              <a:off x="6487275" y="4189125"/>
              <a:ext cx="39625" cy="25975"/>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64"/>
            <p:cNvSpPr/>
            <p:nvPr/>
          </p:nvSpPr>
          <p:spPr>
            <a:xfrm>
              <a:off x="6426350" y="4209850"/>
              <a:ext cx="54475" cy="22400"/>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64"/>
            <p:cNvSpPr/>
            <p:nvPr/>
          </p:nvSpPr>
          <p:spPr>
            <a:xfrm>
              <a:off x="5992275" y="3674825"/>
              <a:ext cx="51250" cy="99900"/>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64"/>
            <p:cNvSpPr/>
            <p:nvPr/>
          </p:nvSpPr>
          <p:spPr>
            <a:xfrm>
              <a:off x="5985650" y="3783750"/>
              <a:ext cx="16125" cy="6227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64"/>
            <p:cNvSpPr/>
            <p:nvPr/>
          </p:nvSpPr>
          <p:spPr>
            <a:xfrm>
              <a:off x="6004725" y="3916700"/>
              <a:ext cx="27875" cy="38100"/>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64"/>
            <p:cNvSpPr/>
            <p:nvPr/>
          </p:nvSpPr>
          <p:spPr>
            <a:xfrm>
              <a:off x="5987900" y="3855450"/>
              <a:ext cx="23600" cy="53200"/>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64"/>
            <p:cNvSpPr/>
            <p:nvPr/>
          </p:nvSpPr>
          <p:spPr>
            <a:xfrm>
              <a:off x="6071975" y="3300325"/>
              <a:ext cx="52475" cy="102475"/>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64"/>
            <p:cNvSpPr/>
            <p:nvPr/>
          </p:nvSpPr>
          <p:spPr>
            <a:xfrm>
              <a:off x="6122225" y="3408475"/>
              <a:ext cx="47725" cy="4955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64"/>
            <p:cNvSpPr/>
            <p:nvPr/>
          </p:nvSpPr>
          <p:spPr>
            <a:xfrm>
              <a:off x="6228150" y="3490275"/>
              <a:ext cx="42050" cy="21525"/>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64"/>
            <p:cNvSpPr/>
            <p:nvPr/>
          </p:nvSpPr>
          <p:spPr>
            <a:xfrm>
              <a:off x="6172850" y="3459275"/>
              <a:ext cx="49900" cy="34575"/>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64"/>
            <p:cNvSpPr/>
            <p:nvPr/>
          </p:nvSpPr>
          <p:spPr>
            <a:xfrm>
              <a:off x="7323825" y="3495225"/>
              <a:ext cx="51250" cy="99900"/>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64"/>
            <p:cNvSpPr/>
            <p:nvPr/>
          </p:nvSpPr>
          <p:spPr>
            <a:xfrm>
              <a:off x="7365575" y="3423925"/>
              <a:ext cx="16150" cy="6227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64"/>
            <p:cNvSpPr/>
            <p:nvPr/>
          </p:nvSpPr>
          <p:spPr>
            <a:xfrm>
              <a:off x="7334775" y="3315150"/>
              <a:ext cx="27850" cy="38100"/>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64"/>
            <p:cNvSpPr/>
            <p:nvPr/>
          </p:nvSpPr>
          <p:spPr>
            <a:xfrm>
              <a:off x="7355800" y="3361300"/>
              <a:ext cx="23650" cy="53200"/>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64"/>
            <p:cNvSpPr/>
            <p:nvPr/>
          </p:nvSpPr>
          <p:spPr>
            <a:xfrm>
              <a:off x="7093025" y="4348600"/>
              <a:ext cx="104200" cy="51200"/>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64"/>
            <p:cNvSpPr/>
            <p:nvPr/>
          </p:nvSpPr>
          <p:spPr>
            <a:xfrm>
              <a:off x="7201150" y="4302925"/>
              <a:ext cx="51100" cy="46100"/>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64"/>
            <p:cNvSpPr/>
            <p:nvPr/>
          </p:nvSpPr>
          <p:spPr>
            <a:xfrm>
              <a:off x="7282950" y="4203000"/>
              <a:ext cx="22950" cy="40225"/>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64"/>
            <p:cNvSpPr/>
            <p:nvPr/>
          </p:nvSpPr>
          <p:spPr>
            <a:xfrm>
              <a:off x="7252000" y="4250300"/>
              <a:ext cx="36300" cy="48175"/>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9" name="Google Shape;6979;p64"/>
          <p:cNvGrpSpPr/>
          <p:nvPr/>
        </p:nvGrpSpPr>
        <p:grpSpPr>
          <a:xfrm>
            <a:off x="4719687" y="1171356"/>
            <a:ext cx="725845" cy="699975"/>
            <a:chOff x="4249973" y="1201875"/>
            <a:chExt cx="1958568" cy="1888762"/>
          </a:xfrm>
        </p:grpSpPr>
        <p:sp>
          <p:nvSpPr>
            <p:cNvPr id="6980" name="Google Shape;6980;p64"/>
            <p:cNvSpPr/>
            <p:nvPr/>
          </p:nvSpPr>
          <p:spPr>
            <a:xfrm>
              <a:off x="4468527" y="1411932"/>
              <a:ext cx="1528500" cy="1452600"/>
            </a:xfrm>
            <a:prstGeom prst="pentagon">
              <a:avLst>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81" name="Google Shape;6981;p64"/>
            <p:cNvGrpSpPr/>
            <p:nvPr/>
          </p:nvGrpSpPr>
          <p:grpSpPr>
            <a:xfrm>
              <a:off x="5853086" y="1789142"/>
              <a:ext cx="355454" cy="1048099"/>
              <a:chOff x="5576108" y="2016725"/>
              <a:chExt cx="565200" cy="1666560"/>
            </a:xfrm>
          </p:grpSpPr>
          <p:sp>
            <p:nvSpPr>
              <p:cNvPr id="6982" name="Google Shape;6982;p64"/>
              <p:cNvSpPr/>
              <p:nvPr/>
            </p:nvSpPr>
            <p:spPr>
              <a:xfrm>
                <a:off x="5576108"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6983" name="Google Shape;6983;p64"/>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4" name="Google Shape;6984;p64"/>
            <p:cNvGrpSpPr/>
            <p:nvPr/>
          </p:nvGrpSpPr>
          <p:grpSpPr>
            <a:xfrm>
              <a:off x="4869455" y="2691676"/>
              <a:ext cx="1013897" cy="398961"/>
              <a:chOff x="4012057" y="3451825"/>
              <a:chExt cx="1612175" cy="634379"/>
            </a:xfrm>
          </p:grpSpPr>
          <p:sp>
            <p:nvSpPr>
              <p:cNvPr id="6985" name="Google Shape;6985;p64"/>
              <p:cNvSpPr/>
              <p:nvPr/>
            </p:nvSpPr>
            <p:spPr>
              <a:xfrm>
                <a:off x="505903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6986" name="Google Shape;6986;p64"/>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7" name="Google Shape;6987;p64"/>
            <p:cNvGrpSpPr/>
            <p:nvPr/>
          </p:nvGrpSpPr>
          <p:grpSpPr>
            <a:xfrm>
              <a:off x="4276937" y="2155961"/>
              <a:ext cx="651965" cy="891358"/>
              <a:chOff x="3069908" y="2599997"/>
              <a:chExt cx="1036675" cy="1417328"/>
            </a:xfrm>
          </p:grpSpPr>
          <p:sp>
            <p:nvSpPr>
              <p:cNvPr id="6988" name="Google Shape;6988;p64"/>
              <p:cNvSpPr/>
              <p:nvPr/>
            </p:nvSpPr>
            <p:spPr>
              <a:xfrm>
                <a:off x="354138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6989" name="Google Shape;6989;p64"/>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0" name="Google Shape;6990;p64"/>
            <p:cNvGrpSpPr/>
            <p:nvPr/>
          </p:nvGrpSpPr>
          <p:grpSpPr>
            <a:xfrm>
              <a:off x="5054918" y="1201875"/>
              <a:ext cx="999548" cy="602711"/>
              <a:chOff x="4306958" y="1082925"/>
              <a:chExt cx="1589359" cy="958358"/>
            </a:xfrm>
          </p:grpSpPr>
          <p:sp>
            <p:nvSpPr>
              <p:cNvPr id="6991" name="Google Shape;6991;p64"/>
              <p:cNvSpPr/>
              <p:nvPr/>
            </p:nvSpPr>
            <p:spPr>
              <a:xfrm>
                <a:off x="4306958" y="1082925"/>
                <a:ext cx="565200" cy="5655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6992" name="Google Shape;6992;p64"/>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3" name="Google Shape;6993;p64"/>
            <p:cNvGrpSpPr/>
            <p:nvPr/>
          </p:nvGrpSpPr>
          <p:grpSpPr>
            <a:xfrm>
              <a:off x="4249973" y="1303451"/>
              <a:ext cx="799317" cy="841334"/>
              <a:chOff x="3027033" y="1244439"/>
              <a:chExt cx="1270977" cy="1337786"/>
            </a:xfrm>
          </p:grpSpPr>
          <p:sp>
            <p:nvSpPr>
              <p:cNvPr id="6994" name="Google Shape;6994;p64"/>
              <p:cNvSpPr/>
              <p:nvPr/>
            </p:nvSpPr>
            <p:spPr>
              <a:xfrm>
                <a:off x="3027033"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6995" name="Google Shape;6995;p64"/>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996" name="Google Shape;6996;p64"/>
          <p:cNvGrpSpPr/>
          <p:nvPr/>
        </p:nvGrpSpPr>
        <p:grpSpPr>
          <a:xfrm>
            <a:off x="4072551" y="2058137"/>
            <a:ext cx="750769" cy="683784"/>
            <a:chOff x="4204684" y="2104422"/>
            <a:chExt cx="699822" cy="637382"/>
          </a:xfrm>
        </p:grpSpPr>
        <p:grpSp>
          <p:nvGrpSpPr>
            <p:cNvPr id="6997" name="Google Shape;6997;p64"/>
            <p:cNvGrpSpPr/>
            <p:nvPr/>
          </p:nvGrpSpPr>
          <p:grpSpPr>
            <a:xfrm>
              <a:off x="4204684" y="2430067"/>
              <a:ext cx="342957" cy="311738"/>
              <a:chOff x="4204684" y="2430067"/>
              <a:chExt cx="342957" cy="311738"/>
            </a:xfrm>
          </p:grpSpPr>
          <p:sp>
            <p:nvSpPr>
              <p:cNvPr id="6998" name="Google Shape;6998;p64"/>
              <p:cNvSpPr/>
              <p:nvPr/>
            </p:nvSpPr>
            <p:spPr>
              <a:xfrm>
                <a:off x="4235882" y="2430067"/>
                <a:ext cx="311759" cy="311738"/>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64"/>
              <p:cNvSpPr/>
              <p:nvPr/>
            </p:nvSpPr>
            <p:spPr>
              <a:xfrm>
                <a:off x="4204684" y="2558309"/>
                <a:ext cx="117839" cy="117794"/>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0" name="Google Shape;7000;p64"/>
            <p:cNvGrpSpPr/>
            <p:nvPr/>
          </p:nvGrpSpPr>
          <p:grpSpPr>
            <a:xfrm>
              <a:off x="4561586" y="2430067"/>
              <a:ext cx="342920" cy="311738"/>
              <a:chOff x="4561586" y="2430067"/>
              <a:chExt cx="342920" cy="311738"/>
            </a:xfrm>
          </p:grpSpPr>
          <p:sp>
            <p:nvSpPr>
              <p:cNvPr id="7001" name="Google Shape;7001;p64"/>
              <p:cNvSpPr/>
              <p:nvPr/>
            </p:nvSpPr>
            <p:spPr>
              <a:xfrm>
                <a:off x="4561586" y="2430067"/>
                <a:ext cx="311759" cy="311738"/>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64"/>
              <p:cNvSpPr/>
              <p:nvPr/>
            </p:nvSpPr>
            <p:spPr>
              <a:xfrm>
                <a:off x="4786741" y="2558309"/>
                <a:ext cx="117765" cy="117794"/>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3" name="Google Shape;7003;p64"/>
            <p:cNvGrpSpPr/>
            <p:nvPr/>
          </p:nvGrpSpPr>
          <p:grpSpPr>
            <a:xfrm>
              <a:off x="4561586" y="2104422"/>
              <a:ext cx="342920" cy="311738"/>
              <a:chOff x="4561586" y="2104422"/>
              <a:chExt cx="342920" cy="311738"/>
            </a:xfrm>
          </p:grpSpPr>
          <p:sp>
            <p:nvSpPr>
              <p:cNvPr id="7004" name="Google Shape;7004;p64"/>
              <p:cNvSpPr/>
              <p:nvPr/>
            </p:nvSpPr>
            <p:spPr>
              <a:xfrm>
                <a:off x="4561586" y="2104422"/>
                <a:ext cx="311722" cy="311738"/>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64"/>
              <p:cNvSpPr/>
              <p:nvPr/>
            </p:nvSpPr>
            <p:spPr>
              <a:xfrm>
                <a:off x="4786741" y="2170087"/>
                <a:ext cx="117765" cy="117757"/>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6" name="Google Shape;7006;p64"/>
            <p:cNvGrpSpPr/>
            <p:nvPr/>
          </p:nvGrpSpPr>
          <p:grpSpPr>
            <a:xfrm>
              <a:off x="4204684" y="2104422"/>
              <a:ext cx="342957" cy="311664"/>
              <a:chOff x="4204684" y="2104422"/>
              <a:chExt cx="342957" cy="311664"/>
            </a:xfrm>
          </p:grpSpPr>
          <p:sp>
            <p:nvSpPr>
              <p:cNvPr id="7007" name="Google Shape;7007;p64"/>
              <p:cNvSpPr/>
              <p:nvPr/>
            </p:nvSpPr>
            <p:spPr>
              <a:xfrm>
                <a:off x="4235882" y="2104422"/>
                <a:ext cx="311759" cy="311664"/>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64"/>
              <p:cNvSpPr/>
              <p:nvPr/>
            </p:nvSpPr>
            <p:spPr>
              <a:xfrm>
                <a:off x="4204684" y="2170087"/>
                <a:ext cx="117839" cy="117757"/>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009" name="Google Shape;7009;p64"/>
          <p:cNvGrpSpPr/>
          <p:nvPr/>
        </p:nvGrpSpPr>
        <p:grpSpPr>
          <a:xfrm>
            <a:off x="5536984" y="1171351"/>
            <a:ext cx="660591" cy="688867"/>
            <a:chOff x="5830645" y="1267368"/>
            <a:chExt cx="530340" cy="553040"/>
          </a:xfrm>
        </p:grpSpPr>
        <p:sp>
          <p:nvSpPr>
            <p:cNvPr id="7010" name="Google Shape;7010;p64"/>
            <p:cNvSpPr/>
            <p:nvPr/>
          </p:nvSpPr>
          <p:spPr>
            <a:xfrm>
              <a:off x="5994669" y="1442730"/>
              <a:ext cx="202317" cy="202342"/>
            </a:xfrm>
            <a:custGeom>
              <a:rect b="b" l="l" r="r" t="t"/>
              <a:pathLst>
                <a:path extrusionOk="0" h="7942" w="7941">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11" name="Google Shape;7011;p64"/>
            <p:cNvGrpSpPr/>
            <p:nvPr/>
          </p:nvGrpSpPr>
          <p:grpSpPr>
            <a:xfrm>
              <a:off x="5830645" y="1267368"/>
              <a:ext cx="259743" cy="269909"/>
              <a:chOff x="5830645" y="1267368"/>
              <a:chExt cx="259743" cy="269909"/>
            </a:xfrm>
          </p:grpSpPr>
          <p:sp>
            <p:nvSpPr>
              <p:cNvPr id="7012" name="Google Shape;7012;p64"/>
              <p:cNvSpPr/>
              <p:nvPr/>
            </p:nvSpPr>
            <p:spPr>
              <a:xfrm>
                <a:off x="5830645" y="1304897"/>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64"/>
              <p:cNvSpPr/>
              <p:nvPr/>
            </p:nvSpPr>
            <p:spPr>
              <a:xfrm>
                <a:off x="5922950" y="1267368"/>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4" name="Google Shape;7014;p64"/>
            <p:cNvGrpSpPr/>
            <p:nvPr/>
          </p:nvGrpSpPr>
          <p:grpSpPr>
            <a:xfrm>
              <a:off x="6101293" y="1267368"/>
              <a:ext cx="259692" cy="269909"/>
              <a:chOff x="6101293" y="1267368"/>
              <a:chExt cx="259692" cy="269909"/>
            </a:xfrm>
          </p:grpSpPr>
          <p:sp>
            <p:nvSpPr>
              <p:cNvPr id="7015" name="Google Shape;7015;p64"/>
              <p:cNvSpPr/>
              <p:nvPr/>
            </p:nvSpPr>
            <p:spPr>
              <a:xfrm>
                <a:off x="6101293" y="1304897"/>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64"/>
              <p:cNvSpPr/>
              <p:nvPr/>
            </p:nvSpPr>
            <p:spPr>
              <a:xfrm>
                <a:off x="6193623" y="1267368"/>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7" name="Google Shape;7017;p64"/>
            <p:cNvGrpSpPr/>
            <p:nvPr/>
          </p:nvGrpSpPr>
          <p:grpSpPr>
            <a:xfrm>
              <a:off x="5830645" y="1550500"/>
              <a:ext cx="259692" cy="269909"/>
              <a:chOff x="5830645" y="1550500"/>
              <a:chExt cx="259692" cy="269909"/>
            </a:xfrm>
          </p:grpSpPr>
          <p:sp>
            <p:nvSpPr>
              <p:cNvPr id="7018" name="Google Shape;7018;p64"/>
              <p:cNvSpPr/>
              <p:nvPr/>
            </p:nvSpPr>
            <p:spPr>
              <a:xfrm>
                <a:off x="5830645" y="1550500"/>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64"/>
              <p:cNvSpPr/>
              <p:nvPr/>
            </p:nvSpPr>
            <p:spPr>
              <a:xfrm>
                <a:off x="5922950" y="1745352"/>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0" name="Google Shape;7020;p64"/>
            <p:cNvGrpSpPr/>
            <p:nvPr/>
          </p:nvGrpSpPr>
          <p:grpSpPr>
            <a:xfrm>
              <a:off x="6101293" y="1550500"/>
              <a:ext cx="259692" cy="269909"/>
              <a:chOff x="6101293" y="1550500"/>
              <a:chExt cx="259692" cy="269909"/>
            </a:xfrm>
          </p:grpSpPr>
          <p:sp>
            <p:nvSpPr>
              <p:cNvPr id="7021" name="Google Shape;7021;p64"/>
              <p:cNvSpPr/>
              <p:nvPr/>
            </p:nvSpPr>
            <p:spPr>
              <a:xfrm>
                <a:off x="6101293" y="1550500"/>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64"/>
              <p:cNvSpPr/>
              <p:nvPr/>
            </p:nvSpPr>
            <p:spPr>
              <a:xfrm>
                <a:off x="6193623" y="1745352"/>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023" name="Google Shape;7023;p64"/>
          <p:cNvGrpSpPr/>
          <p:nvPr/>
        </p:nvGrpSpPr>
        <p:grpSpPr>
          <a:xfrm>
            <a:off x="739138" y="2061810"/>
            <a:ext cx="697154" cy="679574"/>
            <a:chOff x="2679875" y="2361475"/>
            <a:chExt cx="780425" cy="760575"/>
          </a:xfrm>
        </p:grpSpPr>
        <p:sp>
          <p:nvSpPr>
            <p:cNvPr id="7024" name="Google Shape;7024;p64"/>
            <p:cNvSpPr/>
            <p:nvPr/>
          </p:nvSpPr>
          <p:spPr>
            <a:xfrm>
              <a:off x="2812050" y="236147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64"/>
            <p:cNvSpPr/>
            <p:nvPr/>
          </p:nvSpPr>
          <p:spPr>
            <a:xfrm>
              <a:off x="3082750"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64"/>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64"/>
            <p:cNvSpPr/>
            <p:nvPr/>
          </p:nvSpPr>
          <p:spPr>
            <a:xfrm>
              <a:off x="2679875" y="2645625"/>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64"/>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64"/>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0" name="Google Shape;7030;p64"/>
          <p:cNvGrpSpPr/>
          <p:nvPr/>
        </p:nvGrpSpPr>
        <p:grpSpPr>
          <a:xfrm>
            <a:off x="3138297" y="1171402"/>
            <a:ext cx="735829" cy="684547"/>
            <a:chOff x="3351965" y="1148808"/>
            <a:chExt cx="750770" cy="698375"/>
          </a:xfrm>
        </p:grpSpPr>
        <p:grpSp>
          <p:nvGrpSpPr>
            <p:cNvPr id="7031" name="Google Shape;7031;p64"/>
            <p:cNvGrpSpPr/>
            <p:nvPr/>
          </p:nvGrpSpPr>
          <p:grpSpPr>
            <a:xfrm>
              <a:off x="3586796" y="1148808"/>
              <a:ext cx="294857" cy="286830"/>
              <a:chOff x="3750225" y="1774000"/>
              <a:chExt cx="149575" cy="145525"/>
            </a:xfrm>
          </p:grpSpPr>
          <p:sp>
            <p:nvSpPr>
              <p:cNvPr id="7032" name="Google Shape;7032;p64"/>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64"/>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4" name="Google Shape;7034;p64"/>
            <p:cNvGrpSpPr/>
            <p:nvPr/>
          </p:nvGrpSpPr>
          <p:grpSpPr>
            <a:xfrm>
              <a:off x="3779245" y="1375768"/>
              <a:ext cx="323490" cy="286978"/>
              <a:chOff x="3847850" y="1889150"/>
              <a:chExt cx="164100" cy="145600"/>
            </a:xfrm>
          </p:grpSpPr>
          <p:sp>
            <p:nvSpPr>
              <p:cNvPr id="7035" name="Google Shape;7035;p64"/>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64"/>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7" name="Google Shape;7037;p64"/>
            <p:cNvGrpSpPr/>
            <p:nvPr/>
          </p:nvGrpSpPr>
          <p:grpSpPr>
            <a:xfrm>
              <a:off x="3351965" y="1330435"/>
              <a:ext cx="295449" cy="285401"/>
              <a:chOff x="3631100" y="1866150"/>
              <a:chExt cx="149875" cy="144800"/>
            </a:xfrm>
          </p:grpSpPr>
          <p:sp>
            <p:nvSpPr>
              <p:cNvPr id="7038" name="Google Shape;7038;p64"/>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64"/>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0" name="Google Shape;7040;p64"/>
            <p:cNvGrpSpPr/>
            <p:nvPr/>
          </p:nvGrpSpPr>
          <p:grpSpPr>
            <a:xfrm>
              <a:off x="3548208" y="1560352"/>
              <a:ext cx="294808" cy="286830"/>
              <a:chOff x="3730650" y="1982800"/>
              <a:chExt cx="149550" cy="145525"/>
            </a:xfrm>
          </p:grpSpPr>
          <p:sp>
            <p:nvSpPr>
              <p:cNvPr id="7041" name="Google Shape;7041;p64"/>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64"/>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043" name="Google Shape;7043;p64"/>
          <p:cNvGrpSpPr/>
          <p:nvPr/>
        </p:nvGrpSpPr>
        <p:grpSpPr>
          <a:xfrm>
            <a:off x="7639949" y="1171356"/>
            <a:ext cx="804565" cy="677795"/>
            <a:chOff x="7636443" y="1204988"/>
            <a:chExt cx="804565" cy="677795"/>
          </a:xfrm>
        </p:grpSpPr>
        <p:grpSp>
          <p:nvGrpSpPr>
            <p:cNvPr id="7044" name="Google Shape;7044;p64"/>
            <p:cNvGrpSpPr/>
            <p:nvPr/>
          </p:nvGrpSpPr>
          <p:grpSpPr>
            <a:xfrm>
              <a:off x="7636443" y="1509705"/>
              <a:ext cx="804565" cy="373078"/>
              <a:chOff x="7636443" y="1509705"/>
              <a:chExt cx="804565" cy="373078"/>
            </a:xfrm>
          </p:grpSpPr>
          <p:sp>
            <p:nvSpPr>
              <p:cNvPr id="7045" name="Google Shape;7045;p64"/>
              <p:cNvSpPr/>
              <p:nvPr/>
            </p:nvSpPr>
            <p:spPr>
              <a:xfrm>
                <a:off x="7636443" y="1509705"/>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64"/>
              <p:cNvSpPr/>
              <p:nvPr/>
            </p:nvSpPr>
            <p:spPr>
              <a:xfrm>
                <a:off x="8398251" y="1667375"/>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7" name="Google Shape;7047;p64"/>
            <p:cNvGrpSpPr/>
            <p:nvPr/>
          </p:nvGrpSpPr>
          <p:grpSpPr>
            <a:xfrm>
              <a:off x="7636443" y="1408133"/>
              <a:ext cx="804565" cy="373078"/>
              <a:chOff x="7636443" y="1408133"/>
              <a:chExt cx="804565" cy="373078"/>
            </a:xfrm>
          </p:grpSpPr>
          <p:sp>
            <p:nvSpPr>
              <p:cNvPr id="7048" name="Google Shape;7048;p64"/>
              <p:cNvSpPr/>
              <p:nvPr/>
            </p:nvSpPr>
            <p:spPr>
              <a:xfrm>
                <a:off x="7636443" y="1408133"/>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64"/>
              <p:cNvSpPr/>
              <p:nvPr/>
            </p:nvSpPr>
            <p:spPr>
              <a:xfrm>
                <a:off x="8398251" y="1565802"/>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0" name="Google Shape;7050;p64"/>
            <p:cNvGrpSpPr/>
            <p:nvPr/>
          </p:nvGrpSpPr>
          <p:grpSpPr>
            <a:xfrm>
              <a:off x="7636443" y="1306560"/>
              <a:ext cx="804565" cy="373078"/>
              <a:chOff x="7636443" y="1306560"/>
              <a:chExt cx="804565" cy="373078"/>
            </a:xfrm>
          </p:grpSpPr>
          <p:sp>
            <p:nvSpPr>
              <p:cNvPr id="7051" name="Google Shape;7051;p64"/>
              <p:cNvSpPr/>
              <p:nvPr/>
            </p:nvSpPr>
            <p:spPr>
              <a:xfrm>
                <a:off x="7636443" y="1306560"/>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64"/>
              <p:cNvSpPr/>
              <p:nvPr/>
            </p:nvSpPr>
            <p:spPr>
              <a:xfrm>
                <a:off x="8398251" y="1464230"/>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3" name="Google Shape;7053;p64"/>
            <p:cNvGrpSpPr/>
            <p:nvPr/>
          </p:nvGrpSpPr>
          <p:grpSpPr>
            <a:xfrm>
              <a:off x="7636443" y="1204988"/>
              <a:ext cx="804565" cy="373078"/>
              <a:chOff x="7636443" y="1204988"/>
              <a:chExt cx="804565" cy="373078"/>
            </a:xfrm>
          </p:grpSpPr>
          <p:sp>
            <p:nvSpPr>
              <p:cNvPr id="7054" name="Google Shape;7054;p64"/>
              <p:cNvSpPr/>
              <p:nvPr/>
            </p:nvSpPr>
            <p:spPr>
              <a:xfrm>
                <a:off x="7636443" y="1204988"/>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64"/>
              <p:cNvSpPr/>
              <p:nvPr/>
            </p:nvSpPr>
            <p:spPr>
              <a:xfrm>
                <a:off x="8398251" y="1362658"/>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056" name="Google Shape;7056;p64"/>
          <p:cNvGrpSpPr/>
          <p:nvPr/>
        </p:nvGrpSpPr>
        <p:grpSpPr>
          <a:xfrm>
            <a:off x="4978796" y="2078771"/>
            <a:ext cx="661339" cy="661188"/>
            <a:chOff x="3990000" y="975400"/>
            <a:chExt cx="3934200" cy="3933300"/>
          </a:xfrm>
        </p:grpSpPr>
        <p:sp>
          <p:nvSpPr>
            <p:cNvPr id="7057" name="Google Shape;7057;p64"/>
            <p:cNvSpPr/>
            <p:nvPr/>
          </p:nvSpPr>
          <p:spPr>
            <a:xfrm>
              <a:off x="3990000" y="975400"/>
              <a:ext cx="3934200" cy="3933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64"/>
            <p:cNvSpPr/>
            <p:nvPr/>
          </p:nvSpPr>
          <p:spPr>
            <a:xfrm>
              <a:off x="4346550" y="1331800"/>
              <a:ext cx="3221100" cy="32205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64"/>
            <p:cNvSpPr/>
            <p:nvPr/>
          </p:nvSpPr>
          <p:spPr>
            <a:xfrm>
              <a:off x="4786800" y="1771750"/>
              <a:ext cx="2340600" cy="2340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64"/>
            <p:cNvSpPr/>
            <p:nvPr/>
          </p:nvSpPr>
          <p:spPr>
            <a:xfrm>
              <a:off x="5218650" y="2203450"/>
              <a:ext cx="1476900" cy="14772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1" name="Google Shape;7061;p64"/>
          <p:cNvGrpSpPr/>
          <p:nvPr/>
        </p:nvGrpSpPr>
        <p:grpSpPr>
          <a:xfrm>
            <a:off x="6622444" y="2057409"/>
            <a:ext cx="868881" cy="684241"/>
            <a:chOff x="6598259" y="2078634"/>
            <a:chExt cx="868881" cy="684241"/>
          </a:xfrm>
        </p:grpSpPr>
        <p:sp>
          <p:nvSpPr>
            <p:cNvPr id="7062" name="Google Shape;7062;p64"/>
            <p:cNvSpPr/>
            <p:nvPr/>
          </p:nvSpPr>
          <p:spPr>
            <a:xfrm>
              <a:off x="7165957" y="2159753"/>
              <a:ext cx="286185" cy="107120"/>
            </a:xfrm>
            <a:custGeom>
              <a:rect b="b" l="l" r="r" t="t"/>
              <a:pathLst>
                <a:path extrusionOk="0" h="18156" w="48506">
                  <a:moveTo>
                    <a:pt x="1" y="1"/>
                  </a:moveTo>
                  <a:lnTo>
                    <a:pt x="1" y="18156"/>
                  </a:lnTo>
                  <a:lnTo>
                    <a:pt x="48506" y="18156"/>
                  </a:lnTo>
                  <a:lnTo>
                    <a:pt x="48506"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64"/>
            <p:cNvSpPr/>
            <p:nvPr/>
          </p:nvSpPr>
          <p:spPr>
            <a:xfrm>
              <a:off x="7085764" y="2536793"/>
              <a:ext cx="349475" cy="107120"/>
            </a:xfrm>
            <a:custGeom>
              <a:rect b="b" l="l" r="r" t="t"/>
              <a:pathLst>
                <a:path extrusionOk="0" h="18156" w="59233">
                  <a:moveTo>
                    <a:pt x="1" y="1"/>
                  </a:moveTo>
                  <a:lnTo>
                    <a:pt x="1" y="18156"/>
                  </a:lnTo>
                  <a:lnTo>
                    <a:pt x="59233" y="18156"/>
                  </a:lnTo>
                  <a:lnTo>
                    <a:pt x="59233" y="1"/>
                  </a:ln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64"/>
            <p:cNvSpPr/>
            <p:nvPr/>
          </p:nvSpPr>
          <p:spPr>
            <a:xfrm>
              <a:off x="6598259" y="2195183"/>
              <a:ext cx="271241" cy="107120"/>
            </a:xfrm>
            <a:custGeom>
              <a:rect b="b" l="l" r="r" t="t"/>
              <a:pathLst>
                <a:path extrusionOk="0" h="18156" w="45973">
                  <a:moveTo>
                    <a:pt x="1" y="0"/>
                  </a:moveTo>
                  <a:lnTo>
                    <a:pt x="1" y="18156"/>
                  </a:lnTo>
                  <a:lnTo>
                    <a:pt x="45972" y="18156"/>
                  </a:lnTo>
                  <a:lnTo>
                    <a:pt x="45972"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64"/>
            <p:cNvSpPr/>
            <p:nvPr/>
          </p:nvSpPr>
          <p:spPr>
            <a:xfrm>
              <a:off x="6604064" y="2370778"/>
              <a:ext cx="358696" cy="107126"/>
            </a:xfrm>
            <a:custGeom>
              <a:rect b="b" l="l" r="r" t="t"/>
              <a:pathLst>
                <a:path extrusionOk="0" h="18157" w="60796">
                  <a:moveTo>
                    <a:pt x="0" y="1"/>
                  </a:moveTo>
                  <a:lnTo>
                    <a:pt x="0" y="18156"/>
                  </a:lnTo>
                  <a:lnTo>
                    <a:pt x="60796" y="18156"/>
                  </a:lnTo>
                  <a:lnTo>
                    <a:pt x="60796"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64"/>
            <p:cNvSpPr/>
            <p:nvPr/>
          </p:nvSpPr>
          <p:spPr>
            <a:xfrm>
              <a:off x="6645158" y="2545743"/>
              <a:ext cx="358696" cy="109044"/>
            </a:xfrm>
            <a:custGeom>
              <a:rect b="b" l="l" r="r" t="t"/>
              <a:pathLst>
                <a:path extrusionOk="0" h="18482" w="60796">
                  <a:moveTo>
                    <a:pt x="1" y="0"/>
                  </a:moveTo>
                  <a:lnTo>
                    <a:pt x="1" y="18482"/>
                  </a:lnTo>
                  <a:lnTo>
                    <a:pt x="60796" y="18482"/>
                  </a:lnTo>
                  <a:lnTo>
                    <a:pt x="6079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64"/>
            <p:cNvSpPr/>
            <p:nvPr/>
          </p:nvSpPr>
          <p:spPr>
            <a:xfrm>
              <a:off x="7155838" y="2352960"/>
              <a:ext cx="311302" cy="107120"/>
            </a:xfrm>
            <a:custGeom>
              <a:rect b="b" l="l" r="r" t="t"/>
              <a:pathLst>
                <a:path extrusionOk="0" h="18156" w="52763">
                  <a:moveTo>
                    <a:pt x="0" y="0"/>
                  </a:moveTo>
                  <a:lnTo>
                    <a:pt x="0" y="18155"/>
                  </a:lnTo>
                  <a:lnTo>
                    <a:pt x="52763" y="18155"/>
                  </a:lnTo>
                  <a:lnTo>
                    <a:pt x="52763" y="0"/>
                  </a:ln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68" name="Google Shape;7068;p64"/>
            <p:cNvGrpSpPr/>
            <p:nvPr/>
          </p:nvGrpSpPr>
          <p:grpSpPr>
            <a:xfrm>
              <a:off x="6808175" y="2078634"/>
              <a:ext cx="452229" cy="684241"/>
              <a:chOff x="6808175" y="2078634"/>
              <a:chExt cx="452229" cy="684241"/>
            </a:xfrm>
          </p:grpSpPr>
          <p:sp>
            <p:nvSpPr>
              <p:cNvPr id="7069" name="Google Shape;7069;p64"/>
              <p:cNvSpPr/>
              <p:nvPr/>
            </p:nvSpPr>
            <p:spPr>
              <a:xfrm>
                <a:off x="7165957" y="2159753"/>
                <a:ext cx="94447" cy="107120"/>
              </a:xfrm>
              <a:custGeom>
                <a:rect b="b" l="l" r="r" t="t"/>
                <a:pathLst>
                  <a:path extrusionOk="0" h="18156" w="16008">
                    <a:moveTo>
                      <a:pt x="1" y="1"/>
                    </a:moveTo>
                    <a:lnTo>
                      <a:pt x="1" y="18156"/>
                    </a:lnTo>
                    <a:lnTo>
                      <a:pt x="16007" y="18156"/>
                    </a:lnTo>
                    <a:cubicBezTo>
                      <a:pt x="15291" y="11568"/>
                      <a:pt x="12904" y="5350"/>
                      <a:pt x="90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64"/>
              <p:cNvSpPr/>
              <p:nvPr/>
            </p:nvSpPr>
            <p:spPr>
              <a:xfrm>
                <a:off x="7085764" y="2536793"/>
                <a:ext cx="61100" cy="107120"/>
              </a:xfrm>
              <a:custGeom>
                <a:rect b="b" l="l" r="r" t="t"/>
                <a:pathLst>
                  <a:path extrusionOk="0" h="18156" w="10356">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64"/>
              <p:cNvSpPr/>
              <p:nvPr/>
            </p:nvSpPr>
            <p:spPr>
              <a:xfrm>
                <a:off x="6808175" y="2195183"/>
                <a:ext cx="61325" cy="107120"/>
              </a:xfrm>
              <a:custGeom>
                <a:rect b="b" l="l" r="r" t="t"/>
                <a:pathLst>
                  <a:path extrusionOk="0" h="18156" w="10394">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64"/>
              <p:cNvSpPr/>
              <p:nvPr/>
            </p:nvSpPr>
            <p:spPr>
              <a:xfrm>
                <a:off x="6820441" y="2370778"/>
                <a:ext cx="142320" cy="107126"/>
              </a:xfrm>
              <a:custGeom>
                <a:rect b="b" l="l" r="r" t="t"/>
                <a:pathLst>
                  <a:path extrusionOk="0" h="18157" w="24122">
                    <a:moveTo>
                      <a:pt x="0" y="1"/>
                    </a:moveTo>
                    <a:cubicBezTo>
                      <a:pt x="1532" y="5312"/>
                      <a:pt x="4200" y="11690"/>
                      <a:pt x="8823" y="18156"/>
                    </a:cubicBezTo>
                    <a:lnTo>
                      <a:pt x="24122" y="18156"/>
                    </a:lnTo>
                    <a:lnTo>
                      <a:pt x="24122"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64"/>
              <p:cNvSpPr/>
              <p:nvPr/>
            </p:nvSpPr>
            <p:spPr>
              <a:xfrm>
                <a:off x="6929774" y="2545743"/>
                <a:ext cx="74092" cy="109044"/>
              </a:xfrm>
              <a:custGeom>
                <a:rect b="b" l="l" r="r" t="t"/>
                <a:pathLst>
                  <a:path extrusionOk="0" h="18482" w="12558">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64"/>
              <p:cNvSpPr/>
              <p:nvPr/>
            </p:nvSpPr>
            <p:spPr>
              <a:xfrm>
                <a:off x="7155838" y="2352960"/>
                <a:ext cx="98377" cy="107120"/>
              </a:xfrm>
              <a:custGeom>
                <a:rect b="b" l="l" r="r" t="t"/>
                <a:pathLst>
                  <a:path extrusionOk="0" h="18156" w="16674">
                    <a:moveTo>
                      <a:pt x="0" y="0"/>
                    </a:moveTo>
                    <a:lnTo>
                      <a:pt x="0" y="18155"/>
                    </a:lnTo>
                    <a:lnTo>
                      <a:pt x="9101" y="18155"/>
                    </a:lnTo>
                    <a:cubicBezTo>
                      <a:pt x="13299" y="11475"/>
                      <a:pt x="15509" y="5056"/>
                      <a:pt x="166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75" name="Google Shape;7075;p64"/>
              <p:cNvGrpSpPr/>
              <p:nvPr/>
            </p:nvGrpSpPr>
            <p:grpSpPr>
              <a:xfrm>
                <a:off x="6821586" y="2078634"/>
                <a:ext cx="426871" cy="684241"/>
                <a:chOff x="6821586" y="2078634"/>
                <a:chExt cx="426871" cy="684241"/>
              </a:xfrm>
            </p:grpSpPr>
            <p:grpSp>
              <p:nvGrpSpPr>
                <p:cNvPr id="7076" name="Google Shape;7076;p64"/>
                <p:cNvGrpSpPr/>
                <p:nvPr/>
              </p:nvGrpSpPr>
              <p:grpSpPr>
                <a:xfrm>
                  <a:off x="6821586" y="2078634"/>
                  <a:ext cx="426871" cy="684241"/>
                  <a:chOff x="6821586" y="2078634"/>
                  <a:chExt cx="426871" cy="684241"/>
                </a:xfrm>
              </p:grpSpPr>
              <p:sp>
                <p:nvSpPr>
                  <p:cNvPr id="7077" name="Google Shape;7077;p64"/>
                  <p:cNvSpPr/>
                  <p:nvPr/>
                </p:nvSpPr>
                <p:spPr>
                  <a:xfrm>
                    <a:off x="6990036" y="2693797"/>
                    <a:ext cx="89963" cy="69077"/>
                  </a:xfrm>
                  <a:custGeom>
                    <a:rect b="b" l="l" r="r" t="t"/>
                    <a:pathLst>
                      <a:path extrusionOk="0" h="11708" w="15248">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64"/>
                  <p:cNvSpPr/>
                  <p:nvPr/>
                </p:nvSpPr>
                <p:spPr>
                  <a:xfrm>
                    <a:off x="6968649" y="2671926"/>
                    <a:ext cx="132738" cy="72712"/>
                  </a:xfrm>
                  <a:custGeom>
                    <a:rect b="b" l="l" r="r" t="t"/>
                    <a:pathLst>
                      <a:path extrusionOk="0" h="12324" w="22498">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64"/>
                  <p:cNvSpPr/>
                  <p:nvPr/>
                </p:nvSpPr>
                <p:spPr>
                  <a:xfrm>
                    <a:off x="6968649" y="2679891"/>
                    <a:ext cx="132738" cy="64747"/>
                  </a:xfrm>
                  <a:custGeom>
                    <a:rect b="b" l="l" r="r" t="t"/>
                    <a:pathLst>
                      <a:path extrusionOk="0" h="10974" w="22498">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64"/>
                  <p:cNvSpPr/>
                  <p:nvPr/>
                </p:nvSpPr>
                <p:spPr>
                  <a:xfrm>
                    <a:off x="6969091" y="2693467"/>
                    <a:ext cx="131729" cy="11765"/>
                  </a:xfrm>
                  <a:custGeom>
                    <a:rect b="b" l="l" r="r" t="t"/>
                    <a:pathLst>
                      <a:path extrusionOk="0" h="1994" w="22327">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64"/>
                  <p:cNvSpPr/>
                  <p:nvPr/>
                </p:nvSpPr>
                <p:spPr>
                  <a:xfrm>
                    <a:off x="6821586" y="2078634"/>
                    <a:ext cx="426871" cy="544694"/>
                  </a:xfrm>
                  <a:custGeom>
                    <a:rect b="b" l="l" r="r" t="t"/>
                    <a:pathLst>
                      <a:path extrusionOk="0" h="92321" w="72351">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64"/>
                  <p:cNvSpPr/>
                  <p:nvPr/>
                </p:nvSpPr>
                <p:spPr>
                  <a:xfrm>
                    <a:off x="6984514" y="2448953"/>
                    <a:ext cx="101008" cy="164409"/>
                  </a:xfrm>
                  <a:custGeom>
                    <a:rect b="b" l="l" r="r" t="t"/>
                    <a:pathLst>
                      <a:path extrusionOk="0" h="27866" w="17120">
                        <a:moveTo>
                          <a:pt x="1" y="0"/>
                        </a:moveTo>
                        <a:lnTo>
                          <a:pt x="4920" y="27866"/>
                        </a:lnTo>
                        <a:lnTo>
                          <a:pt x="12200" y="27866"/>
                        </a:lnTo>
                        <a:lnTo>
                          <a:pt x="1712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64"/>
                  <p:cNvSpPr/>
                  <p:nvPr/>
                </p:nvSpPr>
                <p:spPr>
                  <a:xfrm>
                    <a:off x="6984514" y="2448953"/>
                    <a:ext cx="101008" cy="140963"/>
                  </a:xfrm>
                  <a:custGeom>
                    <a:rect b="b" l="l" r="r" t="t"/>
                    <a:pathLst>
                      <a:path extrusionOk="0" h="23892" w="17120">
                        <a:moveTo>
                          <a:pt x="1" y="0"/>
                        </a:moveTo>
                        <a:lnTo>
                          <a:pt x="4218" y="23891"/>
                        </a:lnTo>
                        <a:lnTo>
                          <a:pt x="12902" y="23891"/>
                        </a:lnTo>
                        <a:lnTo>
                          <a:pt x="1712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64"/>
                  <p:cNvSpPr/>
                  <p:nvPr/>
                </p:nvSpPr>
                <p:spPr>
                  <a:xfrm>
                    <a:off x="7012451" y="2607162"/>
                    <a:ext cx="45141" cy="6201"/>
                  </a:xfrm>
                  <a:custGeom>
                    <a:rect b="b" l="l" r="r" t="t"/>
                    <a:pathLst>
                      <a:path extrusionOk="0" h="1051" w="7651">
                        <a:moveTo>
                          <a:pt x="0" y="1"/>
                        </a:moveTo>
                        <a:lnTo>
                          <a:pt x="185" y="1051"/>
                        </a:lnTo>
                        <a:lnTo>
                          <a:pt x="7465" y="1051"/>
                        </a:lnTo>
                        <a:lnTo>
                          <a:pt x="76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64"/>
                  <p:cNvSpPr/>
                  <p:nvPr/>
                </p:nvSpPr>
                <p:spPr>
                  <a:xfrm>
                    <a:off x="6968649" y="2664244"/>
                    <a:ext cx="132738" cy="25199"/>
                  </a:xfrm>
                  <a:custGeom>
                    <a:rect b="b" l="l" r="r" t="t"/>
                    <a:pathLst>
                      <a:path extrusionOk="0" h="4271" w="22498">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64"/>
                  <p:cNvSpPr/>
                  <p:nvPr/>
                </p:nvSpPr>
                <p:spPr>
                  <a:xfrm>
                    <a:off x="6968649" y="2667389"/>
                    <a:ext cx="132738" cy="11776"/>
                  </a:xfrm>
                  <a:custGeom>
                    <a:rect b="b" l="l" r="r" t="t"/>
                    <a:pathLst>
                      <a:path extrusionOk="0" h="1996" w="22498">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64"/>
                  <p:cNvSpPr/>
                  <p:nvPr/>
                </p:nvSpPr>
                <p:spPr>
                  <a:xfrm>
                    <a:off x="6963510" y="2683549"/>
                    <a:ext cx="143022" cy="11776"/>
                  </a:xfrm>
                  <a:custGeom>
                    <a:rect b="b" l="l" r="r" t="t"/>
                    <a:pathLst>
                      <a:path extrusionOk="0" h="1996" w="24241">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64"/>
                  <p:cNvSpPr/>
                  <p:nvPr/>
                </p:nvSpPr>
                <p:spPr>
                  <a:xfrm>
                    <a:off x="6968649" y="2642639"/>
                    <a:ext cx="132738" cy="25199"/>
                  </a:xfrm>
                  <a:custGeom>
                    <a:rect b="b" l="l" r="r" t="t"/>
                    <a:pathLst>
                      <a:path extrusionOk="0" h="4271" w="22498">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64"/>
                  <p:cNvSpPr/>
                  <p:nvPr/>
                </p:nvSpPr>
                <p:spPr>
                  <a:xfrm>
                    <a:off x="6968649" y="2643990"/>
                    <a:ext cx="132738" cy="11776"/>
                  </a:xfrm>
                  <a:custGeom>
                    <a:rect b="b" l="l" r="r" t="t"/>
                    <a:pathLst>
                      <a:path extrusionOk="0" h="1996" w="22498">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64"/>
                  <p:cNvSpPr/>
                  <p:nvPr/>
                </p:nvSpPr>
                <p:spPr>
                  <a:xfrm>
                    <a:off x="6963510" y="2660156"/>
                    <a:ext cx="143022" cy="11776"/>
                  </a:xfrm>
                  <a:custGeom>
                    <a:rect b="b" l="l" r="r" t="t"/>
                    <a:pathLst>
                      <a:path extrusionOk="0" h="1996" w="24241">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64"/>
                  <p:cNvSpPr/>
                  <p:nvPr/>
                </p:nvSpPr>
                <p:spPr>
                  <a:xfrm>
                    <a:off x="6968649" y="2617451"/>
                    <a:ext cx="132738" cy="25193"/>
                  </a:xfrm>
                  <a:custGeom>
                    <a:rect b="b" l="l" r="r" t="t"/>
                    <a:pathLst>
                      <a:path extrusionOk="0" h="4270" w="22498">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64"/>
                  <p:cNvSpPr/>
                  <p:nvPr/>
                </p:nvSpPr>
                <p:spPr>
                  <a:xfrm>
                    <a:off x="6968649" y="2620590"/>
                    <a:ext cx="132738" cy="11782"/>
                  </a:xfrm>
                  <a:custGeom>
                    <a:rect b="b" l="l" r="r" t="t"/>
                    <a:pathLst>
                      <a:path extrusionOk="0" h="1997" w="22498">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64"/>
                  <p:cNvSpPr/>
                  <p:nvPr/>
                </p:nvSpPr>
                <p:spPr>
                  <a:xfrm>
                    <a:off x="6963510" y="2613357"/>
                    <a:ext cx="143022" cy="11765"/>
                  </a:xfrm>
                  <a:custGeom>
                    <a:rect b="b" l="l" r="r" t="t"/>
                    <a:pathLst>
                      <a:path extrusionOk="0" h="1994" w="24241">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64"/>
                  <p:cNvSpPr/>
                  <p:nvPr/>
                </p:nvSpPr>
                <p:spPr>
                  <a:xfrm>
                    <a:off x="6850372" y="2107302"/>
                    <a:ext cx="369293" cy="477399"/>
                  </a:xfrm>
                  <a:custGeom>
                    <a:rect b="b" l="l" r="r" t="t"/>
                    <a:pathLst>
                      <a:path extrusionOk="0" h="80915" w="62592">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64"/>
                  <p:cNvSpPr/>
                  <p:nvPr/>
                </p:nvSpPr>
                <p:spPr>
                  <a:xfrm>
                    <a:off x="6963510" y="2636756"/>
                    <a:ext cx="143022" cy="11776"/>
                  </a:xfrm>
                  <a:custGeom>
                    <a:rect b="b" l="l" r="r" t="t"/>
                    <a:pathLst>
                      <a:path extrusionOk="0" h="1996" w="24241">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96" name="Google Shape;7096;p64"/>
                <p:cNvSpPr/>
                <p:nvPr/>
              </p:nvSpPr>
              <p:spPr>
                <a:xfrm>
                  <a:off x="7046588" y="2275942"/>
                  <a:ext cx="173076" cy="113894"/>
                </a:xfrm>
                <a:custGeom>
                  <a:rect b="b" l="l" r="r" t="t"/>
                  <a:pathLst>
                    <a:path extrusionOk="0" h="19304" w="29335">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64"/>
                <p:cNvSpPr/>
                <p:nvPr/>
              </p:nvSpPr>
              <p:spPr>
                <a:xfrm>
                  <a:off x="7046588" y="2107680"/>
                  <a:ext cx="168811" cy="145128"/>
                </a:xfrm>
                <a:custGeom>
                  <a:rect b="b" l="l" r="r" t="t"/>
                  <a:pathLst>
                    <a:path extrusionOk="0" h="24598" w="28612">
                      <a:moveTo>
                        <a:pt x="0" y="1"/>
                      </a:moveTo>
                      <a:lnTo>
                        <a:pt x="0" y="24597"/>
                      </a:lnTo>
                      <a:lnTo>
                        <a:pt x="28612" y="24597"/>
                      </a:lnTo>
                      <a:cubicBezTo>
                        <a:pt x="25701" y="11138"/>
                        <a:pt x="14102" y="876"/>
                        <a:pt x="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64"/>
                <p:cNvSpPr/>
                <p:nvPr/>
              </p:nvSpPr>
              <p:spPr>
                <a:xfrm>
                  <a:off x="6850372" y="2275942"/>
                  <a:ext cx="173082" cy="113894"/>
                </a:xfrm>
                <a:custGeom>
                  <a:rect b="b" l="l" r="r" t="t"/>
                  <a:pathLst>
                    <a:path extrusionOk="0" h="19304" w="29336">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64"/>
                <p:cNvSpPr/>
                <p:nvPr/>
              </p:nvSpPr>
              <p:spPr>
                <a:xfrm>
                  <a:off x="6882243" y="2412957"/>
                  <a:ext cx="141211" cy="171743"/>
                </a:xfrm>
                <a:custGeom>
                  <a:rect b="b" l="l" r="r" t="t"/>
                  <a:pathLst>
                    <a:path extrusionOk="0" h="29109" w="23934">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64"/>
                <p:cNvSpPr/>
                <p:nvPr/>
              </p:nvSpPr>
              <p:spPr>
                <a:xfrm>
                  <a:off x="6854637" y="2107680"/>
                  <a:ext cx="168817" cy="145128"/>
                </a:xfrm>
                <a:custGeom>
                  <a:rect b="b" l="l" r="r" t="t"/>
                  <a:pathLst>
                    <a:path extrusionOk="0" h="24598" w="28613">
                      <a:moveTo>
                        <a:pt x="28612" y="1"/>
                      </a:moveTo>
                      <a:cubicBezTo>
                        <a:pt x="14512" y="876"/>
                        <a:pt x="2911" y="11138"/>
                        <a:pt x="1" y="24597"/>
                      </a:cubicBezTo>
                      <a:lnTo>
                        <a:pt x="28612" y="24597"/>
                      </a:lnTo>
                      <a:lnTo>
                        <a:pt x="28612" y="1"/>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64"/>
                <p:cNvSpPr/>
                <p:nvPr/>
              </p:nvSpPr>
              <p:spPr>
                <a:xfrm>
                  <a:off x="7046588" y="2412957"/>
                  <a:ext cx="141205" cy="171743"/>
                </a:xfrm>
                <a:custGeom>
                  <a:rect b="b" l="l" r="r" t="t"/>
                  <a:pathLst>
                    <a:path extrusionOk="0" h="29109" w="23933">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102" name="Google Shape;7102;p64"/>
          <p:cNvGrpSpPr/>
          <p:nvPr/>
        </p:nvGrpSpPr>
        <p:grpSpPr>
          <a:xfrm>
            <a:off x="5795610" y="2063018"/>
            <a:ext cx="671358" cy="671358"/>
            <a:chOff x="6535625" y="760425"/>
            <a:chExt cx="1665900" cy="1665900"/>
          </a:xfrm>
        </p:grpSpPr>
        <p:sp>
          <p:nvSpPr>
            <p:cNvPr id="7103" name="Google Shape;7103;p64"/>
            <p:cNvSpPr/>
            <p:nvPr/>
          </p:nvSpPr>
          <p:spPr>
            <a:xfrm>
              <a:off x="6535625" y="760425"/>
              <a:ext cx="1665900" cy="16659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64"/>
            <p:cNvSpPr/>
            <p:nvPr/>
          </p:nvSpPr>
          <p:spPr>
            <a:xfrm>
              <a:off x="6713675" y="1116525"/>
              <a:ext cx="1309800" cy="13098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64"/>
            <p:cNvSpPr/>
            <p:nvPr/>
          </p:nvSpPr>
          <p:spPr>
            <a:xfrm>
              <a:off x="6831275" y="1351725"/>
              <a:ext cx="1074600" cy="1074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64"/>
            <p:cNvSpPr/>
            <p:nvPr/>
          </p:nvSpPr>
          <p:spPr>
            <a:xfrm>
              <a:off x="6942425" y="1574025"/>
              <a:ext cx="852300" cy="852300"/>
            </a:xfrm>
            <a:prstGeom prst="ellipse">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7" name="Google Shape;7107;p64"/>
          <p:cNvGrpSpPr/>
          <p:nvPr/>
        </p:nvGrpSpPr>
        <p:grpSpPr>
          <a:xfrm>
            <a:off x="732427" y="3731418"/>
            <a:ext cx="1340789" cy="640830"/>
            <a:chOff x="238125" y="1151100"/>
            <a:chExt cx="7139450" cy="3412300"/>
          </a:xfrm>
        </p:grpSpPr>
        <p:sp>
          <p:nvSpPr>
            <p:cNvPr id="7108" name="Google Shape;7108;p64"/>
            <p:cNvSpPr/>
            <p:nvPr/>
          </p:nvSpPr>
          <p:spPr>
            <a:xfrm>
              <a:off x="3468350" y="4223875"/>
              <a:ext cx="679000" cy="33952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64"/>
            <p:cNvSpPr/>
            <p:nvPr/>
          </p:nvSpPr>
          <p:spPr>
            <a:xfrm>
              <a:off x="3730250" y="3276125"/>
              <a:ext cx="147275" cy="956575"/>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64"/>
            <p:cNvSpPr/>
            <p:nvPr/>
          </p:nvSpPr>
          <p:spPr>
            <a:xfrm>
              <a:off x="3796275" y="3875600"/>
              <a:ext cx="839350" cy="630550"/>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64"/>
            <p:cNvSpPr/>
            <p:nvPr/>
          </p:nvSpPr>
          <p:spPr>
            <a:xfrm>
              <a:off x="6240475" y="3130600"/>
              <a:ext cx="1137100" cy="1432800"/>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64"/>
            <p:cNvSpPr/>
            <p:nvPr/>
          </p:nvSpPr>
          <p:spPr>
            <a:xfrm>
              <a:off x="5243900" y="1696775"/>
              <a:ext cx="1764175" cy="1777475"/>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64"/>
            <p:cNvSpPr/>
            <p:nvPr/>
          </p:nvSpPr>
          <p:spPr>
            <a:xfrm>
              <a:off x="3812150" y="1151100"/>
              <a:ext cx="1896075" cy="1245900"/>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64"/>
            <p:cNvSpPr/>
            <p:nvPr/>
          </p:nvSpPr>
          <p:spPr>
            <a:xfrm>
              <a:off x="1910550" y="1151100"/>
              <a:ext cx="1901625" cy="1244175"/>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64"/>
            <p:cNvSpPr/>
            <p:nvPr/>
          </p:nvSpPr>
          <p:spPr>
            <a:xfrm>
              <a:off x="608475" y="1694725"/>
              <a:ext cx="1766425" cy="1778150"/>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64"/>
            <p:cNvSpPr/>
            <p:nvPr/>
          </p:nvSpPr>
          <p:spPr>
            <a:xfrm>
              <a:off x="238125" y="3129050"/>
              <a:ext cx="1137975" cy="1434175"/>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64"/>
            <p:cNvSpPr/>
            <p:nvPr/>
          </p:nvSpPr>
          <p:spPr>
            <a:xfrm>
              <a:off x="1924656" y="1941325"/>
              <a:ext cx="3773110" cy="164632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64"/>
            <p:cNvSpPr/>
            <p:nvPr/>
          </p:nvSpPr>
          <p:spPr>
            <a:xfrm>
              <a:off x="1028863" y="2678027"/>
              <a:ext cx="1805597" cy="188532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64"/>
            <p:cNvSpPr/>
            <p:nvPr/>
          </p:nvSpPr>
          <p:spPr>
            <a:xfrm>
              <a:off x="4792190" y="2679937"/>
              <a:ext cx="1798951" cy="1883410"/>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0" name="Google Shape;7120;p64"/>
          <p:cNvGrpSpPr/>
          <p:nvPr/>
        </p:nvGrpSpPr>
        <p:grpSpPr>
          <a:xfrm>
            <a:off x="5599650" y="2934699"/>
            <a:ext cx="985357" cy="585764"/>
            <a:chOff x="5145061" y="2881789"/>
            <a:chExt cx="1107641" cy="658458"/>
          </a:xfrm>
        </p:grpSpPr>
        <p:grpSp>
          <p:nvGrpSpPr>
            <p:cNvPr id="7121" name="Google Shape;7121;p64"/>
            <p:cNvGrpSpPr/>
            <p:nvPr/>
          </p:nvGrpSpPr>
          <p:grpSpPr>
            <a:xfrm>
              <a:off x="5722989" y="3244587"/>
              <a:ext cx="529713" cy="295659"/>
              <a:chOff x="5722989" y="3244587"/>
              <a:chExt cx="529713" cy="295659"/>
            </a:xfrm>
          </p:grpSpPr>
          <p:sp>
            <p:nvSpPr>
              <p:cNvPr id="7122" name="Google Shape;7122;p64"/>
              <p:cNvSpPr/>
              <p:nvPr/>
            </p:nvSpPr>
            <p:spPr>
              <a:xfrm>
                <a:off x="5722989" y="3244587"/>
                <a:ext cx="341346" cy="295659"/>
              </a:xfrm>
              <a:custGeom>
                <a:rect b="b" l="l" r="r" t="t"/>
                <a:pathLst>
                  <a:path extrusionOk="0" h="2231390" w="2576195">
                    <a:moveTo>
                      <a:pt x="1288021" y="0"/>
                    </a:moveTo>
                    <a:lnTo>
                      <a:pt x="0" y="2230932"/>
                    </a:lnTo>
                    <a:lnTo>
                      <a:pt x="2576042" y="2230932"/>
                    </a:lnTo>
                    <a:lnTo>
                      <a:pt x="1288021" y="0"/>
                    </a:lnTo>
                    <a:close/>
                  </a:path>
                </a:pathLst>
              </a:custGeom>
              <a:solidFill>
                <a:srgbClr val="869FB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123" name="Google Shape;7123;p64"/>
              <p:cNvSpPr/>
              <p:nvPr/>
            </p:nvSpPr>
            <p:spPr>
              <a:xfrm>
                <a:off x="6035543" y="3298113"/>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7124" name="Google Shape;7124;p64"/>
            <p:cNvGrpSpPr/>
            <p:nvPr/>
          </p:nvGrpSpPr>
          <p:grpSpPr>
            <a:xfrm>
              <a:off x="5145061" y="3244587"/>
              <a:ext cx="536807" cy="295659"/>
              <a:chOff x="5145061" y="3244587"/>
              <a:chExt cx="536807" cy="295659"/>
            </a:xfrm>
          </p:grpSpPr>
          <p:sp>
            <p:nvSpPr>
              <p:cNvPr id="7125" name="Google Shape;7125;p64"/>
              <p:cNvSpPr/>
              <p:nvPr/>
            </p:nvSpPr>
            <p:spPr>
              <a:xfrm>
                <a:off x="5340522" y="3244587"/>
                <a:ext cx="341346" cy="295659"/>
              </a:xfrm>
              <a:custGeom>
                <a:rect b="b" l="l" r="r" t="t"/>
                <a:pathLst>
                  <a:path extrusionOk="0" h="2231390" w="2576195">
                    <a:moveTo>
                      <a:pt x="1288034" y="0"/>
                    </a:moveTo>
                    <a:lnTo>
                      <a:pt x="0" y="2230920"/>
                    </a:lnTo>
                    <a:lnTo>
                      <a:pt x="2576055" y="2230920"/>
                    </a:lnTo>
                    <a:lnTo>
                      <a:pt x="1288034" y="0"/>
                    </a:lnTo>
                    <a:close/>
                  </a:path>
                </a:pathLst>
              </a:custGeom>
              <a:solidFill>
                <a:srgbClr val="5F7D95"/>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126" name="Google Shape;7126;p64"/>
              <p:cNvSpPr/>
              <p:nvPr/>
            </p:nvSpPr>
            <p:spPr>
              <a:xfrm flipH="1">
                <a:off x="5145061" y="3298599"/>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7127" name="Google Shape;7127;p64"/>
            <p:cNvGrpSpPr/>
            <p:nvPr/>
          </p:nvGrpSpPr>
          <p:grpSpPr>
            <a:xfrm>
              <a:off x="5341327" y="2898245"/>
              <a:ext cx="532309" cy="614891"/>
              <a:chOff x="5341327" y="2898245"/>
              <a:chExt cx="532309" cy="614891"/>
            </a:xfrm>
          </p:grpSpPr>
          <p:sp>
            <p:nvSpPr>
              <p:cNvPr id="7128" name="Google Shape;7128;p64"/>
              <p:cNvSpPr/>
              <p:nvPr/>
            </p:nvSpPr>
            <p:spPr>
              <a:xfrm>
                <a:off x="5532290" y="3217476"/>
                <a:ext cx="341346" cy="295659"/>
              </a:xfrm>
              <a:custGeom>
                <a:rect b="b" l="l" r="r" t="t"/>
                <a:pathLst>
                  <a:path extrusionOk="0" h="2231390" w="2576195">
                    <a:moveTo>
                      <a:pt x="2576042" y="0"/>
                    </a:moveTo>
                    <a:lnTo>
                      <a:pt x="0" y="0"/>
                    </a:lnTo>
                    <a:lnTo>
                      <a:pt x="1288021" y="2230920"/>
                    </a:lnTo>
                    <a:lnTo>
                      <a:pt x="2576042" y="0"/>
                    </a:lnTo>
                    <a:close/>
                  </a:path>
                </a:pathLst>
              </a:custGeom>
              <a:solidFill>
                <a:srgbClr val="E3E9ED"/>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129" name="Google Shape;7129;p64"/>
              <p:cNvSpPr/>
              <p:nvPr/>
            </p:nvSpPr>
            <p:spPr>
              <a:xfrm flipH="1">
                <a:off x="5341327" y="2898245"/>
                <a:ext cx="217159" cy="33450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7130" name="Google Shape;7130;p64"/>
            <p:cNvGrpSpPr/>
            <p:nvPr/>
          </p:nvGrpSpPr>
          <p:grpSpPr>
            <a:xfrm>
              <a:off x="5532290" y="2881789"/>
              <a:ext cx="620516" cy="305456"/>
              <a:chOff x="5532290" y="2881789"/>
              <a:chExt cx="620516" cy="305456"/>
            </a:xfrm>
          </p:grpSpPr>
          <p:sp>
            <p:nvSpPr>
              <p:cNvPr id="7131" name="Google Shape;7131;p64"/>
              <p:cNvSpPr/>
              <p:nvPr/>
            </p:nvSpPr>
            <p:spPr>
              <a:xfrm>
                <a:off x="5532290" y="2891586"/>
                <a:ext cx="341346" cy="295659"/>
              </a:xfrm>
              <a:custGeom>
                <a:rect b="b" l="l" r="r" t="t"/>
                <a:pathLst>
                  <a:path extrusionOk="0" h="2231390" w="2576195">
                    <a:moveTo>
                      <a:pt x="1288021" y="0"/>
                    </a:moveTo>
                    <a:lnTo>
                      <a:pt x="0" y="2230920"/>
                    </a:lnTo>
                    <a:lnTo>
                      <a:pt x="2576042" y="2230920"/>
                    </a:lnTo>
                    <a:lnTo>
                      <a:pt x="1288021" y="0"/>
                    </a:lnTo>
                    <a:close/>
                  </a:path>
                </a:pathLst>
              </a:custGeom>
              <a:solidFill>
                <a:srgbClr val="435D7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132" name="Google Shape;7132;p64"/>
              <p:cNvSpPr/>
              <p:nvPr/>
            </p:nvSpPr>
            <p:spPr>
              <a:xfrm>
                <a:off x="5837311" y="2881789"/>
                <a:ext cx="315495" cy="288369"/>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7133" name="Google Shape;7133;p64"/>
          <p:cNvGrpSpPr/>
          <p:nvPr/>
        </p:nvGrpSpPr>
        <p:grpSpPr>
          <a:xfrm>
            <a:off x="8178573" y="3726757"/>
            <a:ext cx="269068" cy="645491"/>
            <a:chOff x="7026852" y="3311869"/>
            <a:chExt cx="434331" cy="1041954"/>
          </a:xfrm>
        </p:grpSpPr>
        <p:sp>
          <p:nvSpPr>
            <p:cNvPr id="7134" name="Google Shape;7134;p64"/>
            <p:cNvSpPr/>
            <p:nvPr/>
          </p:nvSpPr>
          <p:spPr>
            <a:xfrm>
              <a:off x="7026852" y="3311869"/>
              <a:ext cx="434331" cy="847405"/>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64"/>
            <p:cNvSpPr/>
            <p:nvPr/>
          </p:nvSpPr>
          <p:spPr>
            <a:xfrm>
              <a:off x="7082395" y="3359392"/>
              <a:ext cx="323321" cy="32332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64"/>
            <p:cNvSpPr/>
            <p:nvPr/>
          </p:nvSpPr>
          <p:spPr>
            <a:xfrm>
              <a:off x="7026852" y="4159239"/>
              <a:ext cx="434331" cy="194585"/>
            </a:xfrm>
            <a:custGeom>
              <a:rect b="b" l="l" r="r" t="t"/>
              <a:pathLst>
                <a:path extrusionOk="0" h="7497" w="16734">
                  <a:moveTo>
                    <a:pt x="1" y="1"/>
                  </a:moveTo>
                  <a:lnTo>
                    <a:pt x="8369" y="7496"/>
                  </a:lnTo>
                  <a:lnTo>
                    <a:pt x="1673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7" name="Google Shape;7137;p64"/>
          <p:cNvGrpSpPr/>
          <p:nvPr/>
        </p:nvGrpSpPr>
        <p:grpSpPr>
          <a:xfrm>
            <a:off x="6195154" y="3765995"/>
            <a:ext cx="293882" cy="293836"/>
            <a:chOff x="4873519" y="3311869"/>
            <a:chExt cx="499374" cy="499296"/>
          </a:xfrm>
        </p:grpSpPr>
        <p:sp>
          <p:nvSpPr>
            <p:cNvPr id="7138" name="Google Shape;7138;p64"/>
            <p:cNvSpPr/>
            <p:nvPr/>
          </p:nvSpPr>
          <p:spPr>
            <a:xfrm>
              <a:off x="4873519" y="3311869"/>
              <a:ext cx="499374" cy="499296"/>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64"/>
            <p:cNvSpPr/>
            <p:nvPr/>
          </p:nvSpPr>
          <p:spPr>
            <a:xfrm>
              <a:off x="4894620" y="3329830"/>
              <a:ext cx="202112" cy="182386"/>
            </a:xfrm>
            <a:custGeom>
              <a:rect b="b" l="l" r="r" t="t"/>
              <a:pathLst>
                <a:path extrusionOk="0" h="7027" w="7787">
                  <a:moveTo>
                    <a:pt x="0" y="1"/>
                  </a:moveTo>
                  <a:lnTo>
                    <a:pt x="0" y="7026"/>
                  </a:lnTo>
                  <a:lnTo>
                    <a:pt x="7787"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0" name="Google Shape;7140;p64"/>
          <p:cNvGrpSpPr/>
          <p:nvPr/>
        </p:nvGrpSpPr>
        <p:grpSpPr>
          <a:xfrm>
            <a:off x="6195154" y="4078366"/>
            <a:ext cx="293882" cy="293882"/>
            <a:chOff x="4873519" y="3875839"/>
            <a:chExt cx="499374" cy="499374"/>
          </a:xfrm>
        </p:grpSpPr>
        <p:sp>
          <p:nvSpPr>
            <p:cNvPr id="7141" name="Google Shape;7141;p64"/>
            <p:cNvSpPr/>
            <p:nvPr/>
          </p:nvSpPr>
          <p:spPr>
            <a:xfrm>
              <a:off x="4873519" y="3875839"/>
              <a:ext cx="499374" cy="499374"/>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64"/>
            <p:cNvSpPr/>
            <p:nvPr/>
          </p:nvSpPr>
          <p:spPr>
            <a:xfrm>
              <a:off x="4894620" y="3893826"/>
              <a:ext cx="202112" cy="182360"/>
            </a:xfrm>
            <a:custGeom>
              <a:rect b="b" l="l" r="r" t="t"/>
              <a:pathLst>
                <a:path extrusionOk="0" h="7026" w="7787">
                  <a:moveTo>
                    <a:pt x="0" y="0"/>
                  </a:moveTo>
                  <a:lnTo>
                    <a:pt x="0" y="7026"/>
                  </a:lnTo>
                  <a:lnTo>
                    <a:pt x="7787"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3" name="Google Shape;7143;p64"/>
          <p:cNvGrpSpPr/>
          <p:nvPr/>
        </p:nvGrpSpPr>
        <p:grpSpPr>
          <a:xfrm>
            <a:off x="2425681" y="2050319"/>
            <a:ext cx="698104" cy="698208"/>
            <a:chOff x="2565073" y="2075876"/>
            <a:chExt cx="672482" cy="672518"/>
          </a:xfrm>
        </p:grpSpPr>
        <p:sp>
          <p:nvSpPr>
            <p:cNvPr id="7144" name="Google Shape;7144;p64"/>
            <p:cNvSpPr/>
            <p:nvPr/>
          </p:nvSpPr>
          <p:spPr>
            <a:xfrm>
              <a:off x="2642193" y="2530650"/>
              <a:ext cx="419588" cy="217743"/>
            </a:xfrm>
            <a:custGeom>
              <a:rect b="b" l="l" r="r" t="t"/>
              <a:pathLst>
                <a:path extrusionOk="0" h="67780" w="130611">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64"/>
            <p:cNvSpPr/>
            <p:nvPr/>
          </p:nvSpPr>
          <p:spPr>
            <a:xfrm>
              <a:off x="2910083" y="2420918"/>
              <a:ext cx="327379" cy="312727"/>
            </a:xfrm>
            <a:custGeom>
              <a:rect b="b" l="l" r="r" t="t"/>
              <a:pathLst>
                <a:path extrusionOk="0" h="97347" w="101908">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64"/>
            <p:cNvSpPr/>
            <p:nvPr/>
          </p:nvSpPr>
          <p:spPr>
            <a:xfrm>
              <a:off x="2999034" y="2125384"/>
              <a:ext cx="238522" cy="411351"/>
            </a:xfrm>
            <a:custGeom>
              <a:rect b="b" l="l" r="r" t="t"/>
              <a:pathLst>
                <a:path extrusionOk="0" h="128047" w="74248">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64"/>
            <p:cNvSpPr/>
            <p:nvPr/>
          </p:nvSpPr>
          <p:spPr>
            <a:xfrm>
              <a:off x="2740849" y="2075876"/>
              <a:ext cx="419604" cy="217734"/>
            </a:xfrm>
            <a:custGeom>
              <a:rect b="b" l="l" r="r" t="t"/>
              <a:pathLst>
                <a:path extrusionOk="0" h="67777" w="130616">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64"/>
            <p:cNvSpPr/>
            <p:nvPr/>
          </p:nvSpPr>
          <p:spPr>
            <a:xfrm>
              <a:off x="2565167" y="2090625"/>
              <a:ext cx="327379" cy="312740"/>
            </a:xfrm>
            <a:custGeom>
              <a:rect b="b" l="l" r="r" t="t"/>
              <a:pathLst>
                <a:path extrusionOk="0" h="97351" w="101908">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64"/>
            <p:cNvSpPr/>
            <p:nvPr/>
          </p:nvSpPr>
          <p:spPr>
            <a:xfrm>
              <a:off x="2565073" y="2287538"/>
              <a:ext cx="218572" cy="409555"/>
            </a:xfrm>
            <a:custGeom>
              <a:rect b="b" l="l" r="r" t="t"/>
              <a:pathLst>
                <a:path extrusionOk="0" h="127488" w="68038">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0" name="Google Shape;7150;p64"/>
          <p:cNvGrpSpPr/>
          <p:nvPr/>
        </p:nvGrpSpPr>
        <p:grpSpPr>
          <a:xfrm>
            <a:off x="5649092" y="3734919"/>
            <a:ext cx="438354" cy="637329"/>
            <a:chOff x="1697726" y="3244179"/>
            <a:chExt cx="788124" cy="1146069"/>
          </a:xfrm>
        </p:grpSpPr>
        <p:sp>
          <p:nvSpPr>
            <p:cNvPr id="7151" name="Google Shape;7151;p64"/>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64"/>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53" name="Google Shape;7153;p64"/>
          <p:cNvSpPr/>
          <p:nvPr/>
        </p:nvSpPr>
        <p:spPr>
          <a:xfrm>
            <a:off x="8146351" y="362270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54" name="Google Shape;7154;p64"/>
          <p:cNvGrpSpPr/>
          <p:nvPr/>
        </p:nvGrpSpPr>
        <p:grpSpPr>
          <a:xfrm>
            <a:off x="7650306" y="2063282"/>
            <a:ext cx="799565" cy="670282"/>
            <a:chOff x="7617850" y="2063282"/>
            <a:chExt cx="799565" cy="670282"/>
          </a:xfrm>
        </p:grpSpPr>
        <p:cxnSp>
          <p:nvCxnSpPr>
            <p:cNvPr id="7155" name="Google Shape;7155;p64"/>
            <p:cNvCxnSpPr/>
            <p:nvPr/>
          </p:nvCxnSpPr>
          <p:spPr>
            <a:xfrm flipH="1" rot="5400000">
              <a:off x="7629118"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7156" name="Google Shape;7156;p64"/>
            <p:cNvCxnSpPr/>
            <p:nvPr/>
          </p:nvCxnSpPr>
          <p:spPr>
            <a:xfrm rot="-5400000">
              <a:off x="8276270"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7157" name="Google Shape;7157;p64"/>
            <p:cNvCxnSpPr/>
            <p:nvPr/>
          </p:nvCxnSpPr>
          <p:spPr>
            <a:xfrm rot="5400000">
              <a:off x="7629118"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7158" name="Google Shape;7158;p64"/>
            <p:cNvCxnSpPr/>
            <p:nvPr/>
          </p:nvCxnSpPr>
          <p:spPr>
            <a:xfrm flipH="1" rot="-5400000">
              <a:off x="8276270"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7159" name="Google Shape;7159;p64"/>
            <p:cNvCxnSpPr/>
            <p:nvPr/>
          </p:nvCxnSpPr>
          <p:spPr>
            <a:xfrm rot="10800000">
              <a:off x="7617850" y="2393356"/>
              <a:ext cx="83400" cy="0"/>
            </a:xfrm>
            <a:prstGeom prst="straightConnector1">
              <a:avLst/>
            </a:prstGeom>
            <a:noFill/>
            <a:ln cap="flat" cmpd="sng" w="9525">
              <a:solidFill>
                <a:srgbClr val="667E92"/>
              </a:solidFill>
              <a:prstDash val="solid"/>
              <a:round/>
              <a:headEnd len="med" w="med" type="none"/>
              <a:tailEnd len="med" w="med" type="none"/>
            </a:ln>
          </p:spPr>
        </p:cxnSp>
        <p:cxnSp>
          <p:nvCxnSpPr>
            <p:cNvPr id="7160" name="Google Shape;7160;p64"/>
            <p:cNvCxnSpPr/>
            <p:nvPr/>
          </p:nvCxnSpPr>
          <p:spPr>
            <a:xfrm rot="10800000">
              <a:off x="8334015" y="2393356"/>
              <a:ext cx="83400" cy="0"/>
            </a:xfrm>
            <a:prstGeom prst="straightConnector1">
              <a:avLst/>
            </a:prstGeom>
            <a:noFill/>
            <a:ln cap="flat" cmpd="sng" w="9525">
              <a:solidFill>
                <a:srgbClr val="667E92"/>
              </a:solidFill>
              <a:prstDash val="solid"/>
              <a:round/>
              <a:headEnd len="med" w="med" type="none"/>
              <a:tailEnd len="med" w="med" type="none"/>
            </a:ln>
          </p:spPr>
        </p:cxnSp>
        <p:grpSp>
          <p:nvGrpSpPr>
            <p:cNvPr id="7161" name="Google Shape;7161;p64"/>
            <p:cNvGrpSpPr/>
            <p:nvPr/>
          </p:nvGrpSpPr>
          <p:grpSpPr>
            <a:xfrm>
              <a:off x="7734309" y="2063282"/>
              <a:ext cx="570957" cy="620095"/>
              <a:chOff x="7734309" y="2063282"/>
              <a:chExt cx="570957" cy="620095"/>
            </a:xfrm>
          </p:grpSpPr>
          <p:grpSp>
            <p:nvGrpSpPr>
              <p:cNvPr id="7162" name="Google Shape;7162;p64"/>
              <p:cNvGrpSpPr/>
              <p:nvPr/>
            </p:nvGrpSpPr>
            <p:grpSpPr>
              <a:xfrm>
                <a:off x="8031573" y="2063282"/>
                <a:ext cx="273693" cy="620095"/>
                <a:chOff x="8031573" y="2063282"/>
                <a:chExt cx="273693" cy="620095"/>
              </a:xfrm>
            </p:grpSpPr>
            <p:sp>
              <p:nvSpPr>
                <p:cNvPr id="7163" name="Google Shape;7163;p64"/>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64"/>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64"/>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64"/>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7" name="Google Shape;7167;p64"/>
              <p:cNvGrpSpPr/>
              <p:nvPr/>
            </p:nvGrpSpPr>
            <p:grpSpPr>
              <a:xfrm flipH="1">
                <a:off x="7734309" y="2063282"/>
                <a:ext cx="273693" cy="620095"/>
                <a:chOff x="8031573" y="2063282"/>
                <a:chExt cx="273693" cy="620095"/>
              </a:xfrm>
            </p:grpSpPr>
            <p:sp>
              <p:nvSpPr>
                <p:cNvPr id="7168" name="Google Shape;7168;p64"/>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64"/>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64"/>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64"/>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7172" name="Google Shape;7172;p64"/>
          <p:cNvSpPr/>
          <p:nvPr/>
        </p:nvSpPr>
        <p:spPr>
          <a:xfrm>
            <a:off x="7110561" y="3755372"/>
            <a:ext cx="558742" cy="616877"/>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64"/>
          <p:cNvSpPr/>
          <p:nvPr/>
        </p:nvSpPr>
        <p:spPr>
          <a:xfrm rot="10800000">
            <a:off x="6596743" y="3752786"/>
            <a:ext cx="406111" cy="619462"/>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74" name="Google Shape;7174;p64"/>
          <p:cNvGrpSpPr/>
          <p:nvPr/>
        </p:nvGrpSpPr>
        <p:grpSpPr>
          <a:xfrm>
            <a:off x="7836913" y="2916765"/>
            <a:ext cx="602567" cy="601884"/>
            <a:chOff x="1186975" y="238125"/>
            <a:chExt cx="5244275" cy="5238325"/>
          </a:xfrm>
        </p:grpSpPr>
        <p:sp>
          <p:nvSpPr>
            <p:cNvPr id="7175" name="Google Shape;7175;p64"/>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64"/>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64"/>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64"/>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9" name="Google Shape;7179;p64"/>
          <p:cNvGrpSpPr/>
          <p:nvPr/>
        </p:nvGrpSpPr>
        <p:grpSpPr>
          <a:xfrm>
            <a:off x="3279650" y="2056249"/>
            <a:ext cx="651848" cy="687338"/>
            <a:chOff x="3400515" y="2056248"/>
            <a:chExt cx="698134" cy="735987"/>
          </a:xfrm>
        </p:grpSpPr>
        <p:grpSp>
          <p:nvGrpSpPr>
            <p:cNvPr id="7180" name="Google Shape;7180;p64"/>
            <p:cNvGrpSpPr/>
            <p:nvPr/>
          </p:nvGrpSpPr>
          <p:grpSpPr>
            <a:xfrm>
              <a:off x="3400515" y="2283913"/>
              <a:ext cx="312919" cy="219900"/>
              <a:chOff x="3400515" y="2283913"/>
              <a:chExt cx="312919" cy="219900"/>
            </a:xfrm>
          </p:grpSpPr>
          <p:sp>
            <p:nvSpPr>
              <p:cNvPr id="7181" name="Google Shape;7181;p64"/>
              <p:cNvSpPr/>
              <p:nvPr/>
            </p:nvSpPr>
            <p:spPr>
              <a:xfrm>
                <a:off x="3493534" y="2283913"/>
                <a:ext cx="219900" cy="219900"/>
              </a:xfrm>
              <a:prstGeom prst="ellipse">
                <a:avLst/>
              </a:prstGeom>
              <a:solidFill>
                <a:srgbClr val="435D74"/>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182" name="Google Shape;7182;p64"/>
              <p:cNvCxnSpPr/>
              <p:nvPr/>
            </p:nvCxnSpPr>
            <p:spPr>
              <a:xfrm rot="10800000">
                <a:off x="3400515" y="2393804"/>
                <a:ext cx="95400" cy="0"/>
              </a:xfrm>
              <a:prstGeom prst="straightConnector1">
                <a:avLst/>
              </a:prstGeom>
              <a:noFill/>
              <a:ln cap="flat" cmpd="sng" w="28575">
                <a:solidFill>
                  <a:srgbClr val="435D74"/>
                </a:solidFill>
                <a:prstDash val="solid"/>
                <a:round/>
                <a:headEnd len="med" w="med" type="none"/>
                <a:tailEnd len="med" w="med" type="none"/>
              </a:ln>
            </p:spPr>
          </p:cxnSp>
        </p:grpSp>
        <p:grpSp>
          <p:nvGrpSpPr>
            <p:cNvPr id="7183" name="Google Shape;7183;p64"/>
            <p:cNvGrpSpPr/>
            <p:nvPr/>
          </p:nvGrpSpPr>
          <p:grpSpPr>
            <a:xfrm>
              <a:off x="3547823" y="2461089"/>
              <a:ext cx="219900" cy="331146"/>
              <a:chOff x="3547823" y="2461089"/>
              <a:chExt cx="219900" cy="331146"/>
            </a:xfrm>
          </p:grpSpPr>
          <p:sp>
            <p:nvSpPr>
              <p:cNvPr id="7184" name="Google Shape;7184;p64"/>
              <p:cNvSpPr/>
              <p:nvPr/>
            </p:nvSpPr>
            <p:spPr>
              <a:xfrm>
                <a:off x="3547823" y="2461089"/>
                <a:ext cx="219900" cy="219900"/>
              </a:xfrm>
              <a:prstGeom prst="ellipse">
                <a:avLst/>
              </a:prstGeom>
              <a:solidFill>
                <a:srgbClr val="5F7D95"/>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185" name="Google Shape;7185;p64"/>
              <p:cNvCxnSpPr/>
              <p:nvPr/>
            </p:nvCxnSpPr>
            <p:spPr>
              <a:xfrm rot="10800000">
                <a:off x="3657701" y="2678535"/>
                <a:ext cx="0" cy="113700"/>
              </a:xfrm>
              <a:prstGeom prst="straightConnector1">
                <a:avLst/>
              </a:prstGeom>
              <a:noFill/>
              <a:ln cap="flat" cmpd="sng" w="28575">
                <a:solidFill>
                  <a:srgbClr val="5F7D95"/>
                </a:solidFill>
                <a:prstDash val="solid"/>
                <a:round/>
                <a:headEnd len="med" w="med" type="none"/>
                <a:tailEnd len="med" w="med" type="none"/>
              </a:ln>
            </p:spPr>
          </p:cxnSp>
        </p:grpSp>
        <p:grpSp>
          <p:nvGrpSpPr>
            <p:cNvPr id="7186" name="Google Shape;7186;p64"/>
            <p:cNvGrpSpPr/>
            <p:nvPr/>
          </p:nvGrpSpPr>
          <p:grpSpPr>
            <a:xfrm>
              <a:off x="3734138" y="2461089"/>
              <a:ext cx="219900" cy="331146"/>
              <a:chOff x="3734138" y="2461089"/>
              <a:chExt cx="219900" cy="331146"/>
            </a:xfrm>
          </p:grpSpPr>
          <p:sp>
            <p:nvSpPr>
              <p:cNvPr id="7187" name="Google Shape;7187;p64"/>
              <p:cNvSpPr/>
              <p:nvPr/>
            </p:nvSpPr>
            <p:spPr>
              <a:xfrm>
                <a:off x="3734138" y="2461089"/>
                <a:ext cx="219900" cy="219900"/>
              </a:xfrm>
              <a:prstGeom prst="ellipse">
                <a:avLst/>
              </a:prstGeom>
              <a:solidFill>
                <a:srgbClr val="869FB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188" name="Google Shape;7188;p64"/>
              <p:cNvCxnSpPr/>
              <p:nvPr/>
            </p:nvCxnSpPr>
            <p:spPr>
              <a:xfrm rot="10800000">
                <a:off x="3844020" y="2678535"/>
                <a:ext cx="0" cy="113700"/>
              </a:xfrm>
              <a:prstGeom prst="straightConnector1">
                <a:avLst/>
              </a:prstGeom>
              <a:noFill/>
              <a:ln cap="flat" cmpd="sng" w="28575">
                <a:solidFill>
                  <a:srgbClr val="869FB2"/>
                </a:solidFill>
                <a:prstDash val="solid"/>
                <a:round/>
                <a:headEnd len="med" w="med" type="none"/>
                <a:tailEnd len="med" w="med" type="none"/>
              </a:ln>
            </p:spPr>
          </p:cxnSp>
        </p:grpSp>
        <p:grpSp>
          <p:nvGrpSpPr>
            <p:cNvPr id="7189" name="Google Shape;7189;p64"/>
            <p:cNvGrpSpPr/>
            <p:nvPr/>
          </p:nvGrpSpPr>
          <p:grpSpPr>
            <a:xfrm>
              <a:off x="3787560" y="2281742"/>
              <a:ext cx="311089" cy="219900"/>
              <a:chOff x="3787560" y="2281742"/>
              <a:chExt cx="311089" cy="219900"/>
            </a:xfrm>
          </p:grpSpPr>
          <p:sp>
            <p:nvSpPr>
              <p:cNvPr id="7190" name="Google Shape;7190;p64"/>
              <p:cNvSpPr/>
              <p:nvPr/>
            </p:nvSpPr>
            <p:spPr>
              <a:xfrm>
                <a:off x="3787560" y="2281742"/>
                <a:ext cx="219900" cy="219900"/>
              </a:xfrm>
              <a:prstGeom prst="ellipse">
                <a:avLst/>
              </a:prstGeom>
              <a:solidFill>
                <a:srgbClr val="A5B7C6"/>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191" name="Google Shape;7191;p64"/>
              <p:cNvCxnSpPr/>
              <p:nvPr/>
            </p:nvCxnSpPr>
            <p:spPr>
              <a:xfrm rot="10800000">
                <a:off x="4003849" y="2393795"/>
                <a:ext cx="94800" cy="0"/>
              </a:xfrm>
              <a:prstGeom prst="straightConnector1">
                <a:avLst/>
              </a:prstGeom>
              <a:noFill/>
              <a:ln cap="flat" cmpd="sng" w="28575">
                <a:solidFill>
                  <a:srgbClr val="A5B7C6"/>
                </a:solidFill>
                <a:prstDash val="solid"/>
                <a:round/>
                <a:headEnd len="med" w="med" type="none"/>
                <a:tailEnd len="med" w="med" type="none"/>
              </a:ln>
            </p:spPr>
          </p:cxnSp>
        </p:grpSp>
        <p:grpSp>
          <p:nvGrpSpPr>
            <p:cNvPr id="7192" name="Google Shape;7192;p64"/>
            <p:cNvGrpSpPr/>
            <p:nvPr/>
          </p:nvGrpSpPr>
          <p:grpSpPr>
            <a:xfrm>
              <a:off x="3637290" y="2056248"/>
              <a:ext cx="219900" cy="330736"/>
              <a:chOff x="3637290" y="2056248"/>
              <a:chExt cx="219900" cy="330736"/>
            </a:xfrm>
          </p:grpSpPr>
          <p:sp>
            <p:nvSpPr>
              <p:cNvPr id="7193" name="Google Shape;7193;p64"/>
              <p:cNvSpPr/>
              <p:nvPr/>
            </p:nvSpPr>
            <p:spPr>
              <a:xfrm>
                <a:off x="3637290" y="2167085"/>
                <a:ext cx="219900" cy="219900"/>
              </a:xfrm>
              <a:prstGeom prst="ellipse">
                <a:avLst/>
              </a:prstGeom>
              <a:solidFill>
                <a:srgbClr val="BAC8D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7194" name="Google Shape;7194;p64"/>
              <p:cNvCxnSpPr/>
              <p:nvPr/>
            </p:nvCxnSpPr>
            <p:spPr>
              <a:xfrm rot="10800000">
                <a:off x="3747169" y="2056248"/>
                <a:ext cx="0" cy="113700"/>
              </a:xfrm>
              <a:prstGeom prst="straightConnector1">
                <a:avLst/>
              </a:prstGeom>
              <a:noFill/>
              <a:ln cap="flat" cmpd="sng" w="28575">
                <a:solidFill>
                  <a:srgbClr val="BAC8D3"/>
                </a:solidFill>
                <a:prstDash val="solid"/>
                <a:round/>
                <a:headEnd len="med" w="med" type="none"/>
                <a:tailEnd len="med" w="med" type="none"/>
              </a:ln>
            </p:spPr>
          </p:cxnSp>
        </p:grpSp>
      </p:grpSp>
      <p:grpSp>
        <p:nvGrpSpPr>
          <p:cNvPr id="7195" name="Google Shape;7195;p64"/>
          <p:cNvGrpSpPr/>
          <p:nvPr/>
        </p:nvGrpSpPr>
        <p:grpSpPr>
          <a:xfrm>
            <a:off x="2571356" y="2926255"/>
            <a:ext cx="1268144" cy="592394"/>
            <a:chOff x="238125" y="1188750"/>
            <a:chExt cx="7140450" cy="3335550"/>
          </a:xfrm>
        </p:grpSpPr>
        <p:sp>
          <p:nvSpPr>
            <p:cNvPr id="7196" name="Google Shape;7196;p64"/>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64"/>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64"/>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64"/>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64"/>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1" name="Google Shape;7201;p64"/>
          <p:cNvGrpSpPr/>
          <p:nvPr/>
        </p:nvGrpSpPr>
        <p:grpSpPr>
          <a:xfrm>
            <a:off x="6679257" y="2928410"/>
            <a:ext cx="1053944" cy="590147"/>
            <a:chOff x="238125" y="1335475"/>
            <a:chExt cx="5418735" cy="3034175"/>
          </a:xfrm>
        </p:grpSpPr>
        <p:sp>
          <p:nvSpPr>
            <p:cNvPr id="7202" name="Google Shape;7202;p64"/>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64"/>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64"/>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5" name="Google Shape;7205;p64"/>
          <p:cNvGrpSpPr/>
          <p:nvPr/>
        </p:nvGrpSpPr>
        <p:grpSpPr>
          <a:xfrm>
            <a:off x="4110066" y="3733309"/>
            <a:ext cx="1268207" cy="638939"/>
            <a:chOff x="3967651" y="3645904"/>
            <a:chExt cx="1479304" cy="745292"/>
          </a:xfrm>
        </p:grpSpPr>
        <p:grpSp>
          <p:nvGrpSpPr>
            <p:cNvPr id="7206" name="Google Shape;7206;p64"/>
            <p:cNvGrpSpPr/>
            <p:nvPr/>
          </p:nvGrpSpPr>
          <p:grpSpPr>
            <a:xfrm>
              <a:off x="3967651" y="4009026"/>
              <a:ext cx="1479304" cy="382170"/>
              <a:chOff x="3967651" y="4009026"/>
              <a:chExt cx="1479304" cy="382170"/>
            </a:xfrm>
          </p:grpSpPr>
          <p:grpSp>
            <p:nvGrpSpPr>
              <p:cNvPr id="7207" name="Google Shape;7207;p64"/>
              <p:cNvGrpSpPr/>
              <p:nvPr/>
            </p:nvGrpSpPr>
            <p:grpSpPr>
              <a:xfrm>
                <a:off x="4892216" y="4195630"/>
                <a:ext cx="554739" cy="195566"/>
                <a:chOff x="3604375" y="4892160"/>
                <a:chExt cx="1651500" cy="582215"/>
              </a:xfrm>
            </p:grpSpPr>
            <p:sp>
              <p:nvSpPr>
                <p:cNvPr id="7208" name="Google Shape;7208;p64"/>
                <p:cNvSpPr/>
                <p:nvPr/>
              </p:nvSpPr>
              <p:spPr>
                <a:xfrm>
                  <a:off x="3604375" y="4892160"/>
                  <a:ext cx="1651500" cy="146825"/>
                </a:xfrm>
                <a:custGeom>
                  <a:rect b="b" l="l" r="r" t="t"/>
                  <a:pathLst>
                    <a:path extrusionOk="0" h="5873" w="66060">
                      <a:moveTo>
                        <a:pt x="1" y="0"/>
                      </a:moveTo>
                      <a:lnTo>
                        <a:pt x="7340" y="5872"/>
                      </a:lnTo>
                      <a:lnTo>
                        <a:pt x="66060" y="5872"/>
                      </a:lnTo>
                      <a:lnTo>
                        <a:pt x="5138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64"/>
                <p:cNvSpPr/>
                <p:nvPr/>
              </p:nvSpPr>
              <p:spPr>
                <a:xfrm>
                  <a:off x="3787875" y="5033975"/>
                  <a:ext cx="1468000" cy="440400"/>
                </a:xfrm>
                <a:custGeom>
                  <a:rect b="b" l="l" r="r" t="t"/>
                  <a:pathLst>
                    <a:path extrusionOk="0" h="17616" w="58720">
                      <a:moveTo>
                        <a:pt x="0" y="0"/>
                      </a:moveTo>
                      <a:lnTo>
                        <a:pt x="0" y="17615"/>
                      </a:lnTo>
                      <a:lnTo>
                        <a:pt x="58720" y="17615"/>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0" name="Google Shape;7210;p64"/>
              <p:cNvGrpSpPr/>
              <p:nvPr/>
            </p:nvGrpSpPr>
            <p:grpSpPr>
              <a:xfrm>
                <a:off x="3967651" y="4146303"/>
                <a:ext cx="579402" cy="244893"/>
                <a:chOff x="851875" y="4745310"/>
                <a:chExt cx="1724925" cy="729065"/>
              </a:xfrm>
            </p:grpSpPr>
            <p:sp>
              <p:nvSpPr>
                <p:cNvPr id="7211" name="Google Shape;7211;p64"/>
                <p:cNvSpPr/>
                <p:nvPr/>
              </p:nvSpPr>
              <p:spPr>
                <a:xfrm>
                  <a:off x="851925" y="4745310"/>
                  <a:ext cx="1724875" cy="146875"/>
                </a:xfrm>
                <a:custGeom>
                  <a:rect b="b" l="l" r="r" t="t"/>
                  <a:pathLst>
                    <a:path extrusionOk="0" h="5875" w="68995">
                      <a:moveTo>
                        <a:pt x="14679" y="0"/>
                      </a:moveTo>
                      <a:lnTo>
                        <a:pt x="1" y="5874"/>
                      </a:lnTo>
                      <a:lnTo>
                        <a:pt x="58718" y="5874"/>
                      </a:lnTo>
                      <a:lnTo>
                        <a:pt x="6899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64"/>
                <p:cNvSpPr/>
                <p:nvPr/>
              </p:nvSpPr>
              <p:spPr>
                <a:xfrm>
                  <a:off x="851875" y="4887175"/>
                  <a:ext cx="1468025" cy="587200"/>
                </a:xfrm>
                <a:custGeom>
                  <a:rect b="b" l="l" r="r" t="t"/>
                  <a:pathLst>
                    <a:path extrusionOk="0" h="23488" w="58721">
                      <a:moveTo>
                        <a:pt x="0" y="0"/>
                      </a:moveTo>
                      <a:lnTo>
                        <a:pt x="0" y="23487"/>
                      </a:lnTo>
                      <a:lnTo>
                        <a:pt x="58720" y="23487"/>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3" name="Google Shape;7213;p64"/>
              <p:cNvGrpSpPr/>
              <p:nvPr/>
            </p:nvGrpSpPr>
            <p:grpSpPr>
              <a:xfrm>
                <a:off x="4460753" y="4009026"/>
                <a:ext cx="493110" cy="382170"/>
                <a:chOff x="2319875" y="4336625"/>
                <a:chExt cx="1468025" cy="1137750"/>
              </a:xfrm>
            </p:grpSpPr>
            <p:sp>
              <p:nvSpPr>
                <p:cNvPr id="7214" name="Google Shape;7214;p64"/>
                <p:cNvSpPr/>
                <p:nvPr/>
              </p:nvSpPr>
              <p:spPr>
                <a:xfrm>
                  <a:off x="2319875" y="4336625"/>
                  <a:ext cx="1468025" cy="146875"/>
                </a:xfrm>
                <a:custGeom>
                  <a:rect b="b" l="l" r="r" t="t"/>
                  <a:pathLst>
                    <a:path extrusionOk="0" h="5875" w="58721">
                      <a:moveTo>
                        <a:pt x="14681" y="0"/>
                      </a:moveTo>
                      <a:lnTo>
                        <a:pt x="0" y="5874"/>
                      </a:lnTo>
                      <a:lnTo>
                        <a:pt x="58720" y="5874"/>
                      </a:lnTo>
                      <a:lnTo>
                        <a:pt x="4404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64"/>
                <p:cNvSpPr/>
                <p:nvPr/>
              </p:nvSpPr>
              <p:spPr>
                <a:xfrm>
                  <a:off x="2319875" y="4483425"/>
                  <a:ext cx="1468025" cy="990950"/>
                </a:xfrm>
                <a:custGeom>
                  <a:rect b="b" l="l" r="r" t="t"/>
                  <a:pathLst>
                    <a:path extrusionOk="0" h="39638" w="58721">
                      <a:moveTo>
                        <a:pt x="0" y="0"/>
                      </a:moveTo>
                      <a:lnTo>
                        <a:pt x="0" y="39637"/>
                      </a:lnTo>
                      <a:lnTo>
                        <a:pt x="58720" y="39637"/>
                      </a:lnTo>
                      <a:lnTo>
                        <a:pt x="587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216" name="Google Shape;7216;p64"/>
            <p:cNvGrpSpPr/>
            <p:nvPr/>
          </p:nvGrpSpPr>
          <p:grpSpPr>
            <a:xfrm>
              <a:off x="4479443" y="3645904"/>
              <a:ext cx="455965" cy="388789"/>
              <a:chOff x="2957425" y="238100"/>
              <a:chExt cx="1910200" cy="1628775"/>
            </a:xfrm>
          </p:grpSpPr>
          <p:sp>
            <p:nvSpPr>
              <p:cNvPr id="7217" name="Google Shape;7217;p64"/>
              <p:cNvSpPr/>
              <p:nvPr/>
            </p:nvSpPr>
            <p:spPr>
              <a:xfrm>
                <a:off x="4035900" y="239600"/>
                <a:ext cx="831725" cy="906350"/>
              </a:xfrm>
              <a:custGeom>
                <a:rect b="b" l="l" r="r" t="t"/>
                <a:pathLst>
                  <a:path extrusionOk="0" h="36254" w="33269">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64"/>
              <p:cNvSpPr/>
              <p:nvPr/>
            </p:nvSpPr>
            <p:spPr>
              <a:xfrm>
                <a:off x="4062725" y="270525"/>
                <a:ext cx="775400" cy="855625"/>
              </a:xfrm>
              <a:custGeom>
                <a:rect b="b" l="l" r="r" t="t"/>
                <a:pathLst>
                  <a:path extrusionOk="0" h="34225" w="31016">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64"/>
              <p:cNvSpPr/>
              <p:nvPr/>
            </p:nvSpPr>
            <p:spPr>
              <a:xfrm>
                <a:off x="2957425" y="254350"/>
                <a:ext cx="842900" cy="896500"/>
              </a:xfrm>
              <a:custGeom>
                <a:rect b="b" l="l" r="r" t="t"/>
                <a:pathLst>
                  <a:path extrusionOk="0" h="35860" w="33716">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64"/>
              <p:cNvSpPr/>
              <p:nvPr/>
            </p:nvSpPr>
            <p:spPr>
              <a:xfrm>
                <a:off x="2987525" y="285250"/>
                <a:ext cx="786050" cy="845950"/>
              </a:xfrm>
              <a:custGeom>
                <a:rect b="b" l="l" r="r" t="t"/>
                <a:pathLst>
                  <a:path extrusionOk="0" h="33838" w="31442">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64"/>
              <p:cNvSpPr/>
              <p:nvPr/>
            </p:nvSpPr>
            <p:spPr>
              <a:xfrm>
                <a:off x="3368550" y="238100"/>
                <a:ext cx="1089150" cy="1354050"/>
              </a:xfrm>
              <a:custGeom>
                <a:rect b="b" l="l" r="r" t="t"/>
                <a:pathLst>
                  <a:path extrusionOk="0" h="54162" w="43566">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64"/>
              <p:cNvSpPr/>
              <p:nvPr/>
            </p:nvSpPr>
            <p:spPr>
              <a:xfrm>
                <a:off x="3588225" y="1559325"/>
                <a:ext cx="673800" cy="265125"/>
              </a:xfrm>
              <a:custGeom>
                <a:rect b="b" l="l" r="r" t="t"/>
                <a:pathLst>
                  <a:path extrusionOk="0" h="10605" w="26952">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64"/>
              <p:cNvSpPr/>
              <p:nvPr/>
            </p:nvSpPr>
            <p:spPr>
              <a:xfrm>
                <a:off x="3513850" y="1774875"/>
                <a:ext cx="825300" cy="92000"/>
              </a:xfrm>
              <a:custGeom>
                <a:rect b="b" l="l" r="r" t="t"/>
                <a:pathLst>
                  <a:path extrusionOk="0" h="3680" w="33012">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64"/>
              <p:cNvSpPr/>
              <p:nvPr/>
            </p:nvSpPr>
            <p:spPr>
              <a:xfrm>
                <a:off x="3466550" y="322000"/>
                <a:ext cx="893500" cy="458025"/>
              </a:xfrm>
              <a:custGeom>
                <a:rect b="b" l="l" r="r" t="t"/>
                <a:pathLst>
                  <a:path extrusionOk="0" h="18321" w="3574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64"/>
              <p:cNvSpPr/>
              <p:nvPr/>
            </p:nvSpPr>
            <p:spPr>
              <a:xfrm>
                <a:off x="3472850" y="260850"/>
                <a:ext cx="874375" cy="56650"/>
              </a:xfrm>
              <a:custGeom>
                <a:rect b="b" l="l" r="r" t="t"/>
                <a:pathLst>
                  <a:path extrusionOk="0" h="2266" w="34975">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64"/>
              <p:cNvSpPr/>
              <p:nvPr/>
            </p:nvSpPr>
            <p:spPr>
              <a:xfrm>
                <a:off x="3746150" y="421050"/>
                <a:ext cx="332625" cy="316350"/>
              </a:xfrm>
              <a:custGeom>
                <a:rect b="b" l="l" r="r" t="t"/>
                <a:pathLst>
                  <a:path extrusionOk="0" h="12654" w="13305">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227" name="Google Shape;7227;p64"/>
          <p:cNvGrpSpPr/>
          <p:nvPr/>
        </p:nvGrpSpPr>
        <p:grpSpPr>
          <a:xfrm>
            <a:off x="2496179" y="3734510"/>
            <a:ext cx="1243128" cy="637739"/>
            <a:chOff x="2496310" y="3693351"/>
            <a:chExt cx="1342906" cy="688926"/>
          </a:xfrm>
        </p:grpSpPr>
        <p:grpSp>
          <p:nvGrpSpPr>
            <p:cNvPr id="7228" name="Google Shape;7228;p64"/>
            <p:cNvGrpSpPr/>
            <p:nvPr/>
          </p:nvGrpSpPr>
          <p:grpSpPr>
            <a:xfrm>
              <a:off x="2496310" y="3693351"/>
              <a:ext cx="1342906" cy="688875"/>
              <a:chOff x="2496310" y="3693351"/>
              <a:chExt cx="1342906" cy="688875"/>
            </a:xfrm>
          </p:grpSpPr>
          <p:sp>
            <p:nvSpPr>
              <p:cNvPr id="7229" name="Google Shape;7229;p64"/>
              <p:cNvSpPr/>
              <p:nvPr/>
            </p:nvSpPr>
            <p:spPr>
              <a:xfrm>
                <a:off x="2567815" y="3809577"/>
                <a:ext cx="1200140" cy="572649"/>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64"/>
              <p:cNvSpPr/>
              <p:nvPr/>
            </p:nvSpPr>
            <p:spPr>
              <a:xfrm>
                <a:off x="342068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64"/>
              <p:cNvSpPr/>
              <p:nvPr/>
            </p:nvSpPr>
            <p:spPr>
              <a:xfrm>
                <a:off x="3135700" y="3791751"/>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64"/>
              <p:cNvSpPr/>
              <p:nvPr/>
            </p:nvSpPr>
            <p:spPr>
              <a:xfrm>
                <a:off x="3620515"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64"/>
              <p:cNvSpPr/>
              <p:nvPr/>
            </p:nvSpPr>
            <p:spPr>
              <a:xfrm>
                <a:off x="284380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64"/>
              <p:cNvSpPr/>
              <p:nvPr/>
            </p:nvSpPr>
            <p:spPr>
              <a:xfrm>
                <a:off x="2652010"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235" name="Google Shape;7235;p64"/>
              <p:cNvCxnSpPr>
                <a:stCxn id="7233" idx="0"/>
              </p:cNvCxnSpPr>
              <p:nvPr/>
            </p:nvCxnSpPr>
            <p:spPr>
              <a:xfrm flipH="1" rot="5400000">
                <a:off x="2741958" y="3724116"/>
                <a:ext cx="68700" cy="200100"/>
              </a:xfrm>
              <a:prstGeom prst="bentConnector2">
                <a:avLst/>
              </a:prstGeom>
              <a:noFill/>
              <a:ln cap="flat" cmpd="sng" w="19050">
                <a:solidFill>
                  <a:srgbClr val="869FB2"/>
                </a:solidFill>
                <a:prstDash val="solid"/>
                <a:round/>
                <a:headEnd len="med" w="med" type="none"/>
                <a:tailEnd len="med" w="med" type="none"/>
              </a:ln>
            </p:spPr>
          </p:cxnSp>
          <p:cxnSp>
            <p:nvCxnSpPr>
              <p:cNvPr id="7236" name="Google Shape;7236;p64"/>
              <p:cNvCxnSpPr>
                <a:stCxn id="7230" idx="0"/>
              </p:cNvCxnSpPr>
              <p:nvPr/>
            </p:nvCxnSpPr>
            <p:spPr>
              <a:xfrm rot="-5400000">
                <a:off x="3512338" y="3723516"/>
                <a:ext cx="75900" cy="194100"/>
              </a:xfrm>
              <a:prstGeom prst="bentConnector2">
                <a:avLst/>
              </a:prstGeom>
              <a:noFill/>
              <a:ln cap="flat" cmpd="sng" w="19050">
                <a:solidFill>
                  <a:srgbClr val="869FB2"/>
                </a:solidFill>
                <a:prstDash val="solid"/>
                <a:round/>
                <a:headEnd len="med" w="med" type="none"/>
                <a:tailEnd len="med" w="med" type="none"/>
              </a:ln>
            </p:spPr>
          </p:cxnSp>
          <p:cxnSp>
            <p:nvCxnSpPr>
              <p:cNvPr id="7237" name="Google Shape;7237;p64"/>
              <p:cNvCxnSpPr>
                <a:stCxn id="7231" idx="0"/>
              </p:cNvCxnSpPr>
              <p:nvPr/>
            </p:nvCxnSpPr>
            <p:spPr>
              <a:xfrm rot="-5400000">
                <a:off x="3119350" y="3742251"/>
                <a:ext cx="984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7238" name="Google Shape;7238;p64"/>
              <p:cNvCxnSpPr>
                <a:stCxn id="7234" idx="2"/>
              </p:cNvCxnSpPr>
              <p:nvPr/>
            </p:nvCxnSpPr>
            <p:spPr>
              <a:xfrm flipH="1">
                <a:off x="2496310" y="4065467"/>
                <a:ext cx="1557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7239" name="Google Shape;7239;p64"/>
              <p:cNvCxnSpPr>
                <a:stCxn id="7232" idx="6"/>
              </p:cNvCxnSpPr>
              <p:nvPr/>
            </p:nvCxnSpPr>
            <p:spPr>
              <a:xfrm>
                <a:off x="3685615" y="4065467"/>
                <a:ext cx="153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7240" name="Google Shape;7240;p64"/>
            <p:cNvGrpSpPr/>
            <p:nvPr/>
          </p:nvGrpSpPr>
          <p:grpSpPr>
            <a:xfrm>
              <a:off x="2675275" y="3930557"/>
              <a:ext cx="1003306" cy="451719"/>
              <a:chOff x="2675275" y="4174282"/>
              <a:chExt cx="1003306" cy="451719"/>
            </a:xfrm>
          </p:grpSpPr>
          <p:sp>
            <p:nvSpPr>
              <p:cNvPr id="7241" name="Google Shape;7241;p64"/>
              <p:cNvSpPr/>
              <p:nvPr/>
            </p:nvSpPr>
            <p:spPr>
              <a:xfrm>
                <a:off x="2675275" y="4174282"/>
                <a:ext cx="1003306" cy="451719"/>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64"/>
              <p:cNvSpPr/>
              <p:nvPr/>
            </p:nvSpPr>
            <p:spPr>
              <a:xfrm>
                <a:off x="2716046" y="4210984"/>
                <a:ext cx="921789" cy="415018"/>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64"/>
              <p:cNvSpPr/>
              <p:nvPr/>
            </p:nvSpPr>
            <p:spPr>
              <a:xfrm>
                <a:off x="2762606" y="4252906"/>
                <a:ext cx="828676" cy="373095"/>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244" name="Google Shape;7244;p64"/>
          <p:cNvGrpSpPr/>
          <p:nvPr/>
        </p:nvGrpSpPr>
        <p:grpSpPr>
          <a:xfrm>
            <a:off x="1669850" y="1171356"/>
            <a:ext cx="574511" cy="874709"/>
            <a:chOff x="1715404" y="1112080"/>
            <a:chExt cx="642270" cy="977984"/>
          </a:xfrm>
        </p:grpSpPr>
        <p:grpSp>
          <p:nvGrpSpPr>
            <p:cNvPr id="7245" name="Google Shape;7245;p64"/>
            <p:cNvGrpSpPr/>
            <p:nvPr/>
          </p:nvGrpSpPr>
          <p:grpSpPr>
            <a:xfrm>
              <a:off x="1715404" y="1112080"/>
              <a:ext cx="642270" cy="977984"/>
              <a:chOff x="1715404" y="1112080"/>
              <a:chExt cx="642270" cy="977984"/>
            </a:xfrm>
          </p:grpSpPr>
          <p:sp>
            <p:nvSpPr>
              <p:cNvPr id="7246" name="Google Shape;7246;p64"/>
              <p:cNvSpPr/>
              <p:nvPr/>
            </p:nvSpPr>
            <p:spPr>
              <a:xfrm>
                <a:off x="1715404" y="1112080"/>
                <a:ext cx="642270" cy="642270"/>
              </a:xfrm>
              <a:custGeom>
                <a:rect b="b" l="l" r="r" t="t"/>
                <a:pathLst>
                  <a:path extrusionOk="0" h="41544" w="41544">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64"/>
              <p:cNvSpPr/>
              <p:nvPr/>
            </p:nvSpPr>
            <p:spPr>
              <a:xfrm>
                <a:off x="1956781" y="1714402"/>
                <a:ext cx="9121" cy="375663"/>
              </a:xfrm>
              <a:custGeom>
                <a:rect b="b" l="l" r="r" t="t"/>
                <a:pathLst>
                  <a:path extrusionOk="0" h="24299" w="590">
                    <a:moveTo>
                      <a:pt x="0" y="0"/>
                    </a:moveTo>
                    <a:lnTo>
                      <a:pt x="0" y="24299"/>
                    </a:lnTo>
                    <a:lnTo>
                      <a:pt x="589" y="24299"/>
                    </a:lnTo>
                    <a:lnTo>
                      <a:pt x="5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8" name="Google Shape;7248;p64"/>
            <p:cNvGrpSpPr/>
            <p:nvPr/>
          </p:nvGrpSpPr>
          <p:grpSpPr>
            <a:xfrm>
              <a:off x="1768927" y="1165603"/>
              <a:ext cx="535225" cy="851367"/>
              <a:chOff x="1768927" y="1165603"/>
              <a:chExt cx="535225" cy="851367"/>
            </a:xfrm>
          </p:grpSpPr>
          <p:sp>
            <p:nvSpPr>
              <p:cNvPr id="7249" name="Google Shape;7249;p64"/>
              <p:cNvSpPr/>
              <p:nvPr/>
            </p:nvSpPr>
            <p:spPr>
              <a:xfrm>
                <a:off x="1768927" y="1165603"/>
                <a:ext cx="535225" cy="535225"/>
              </a:xfrm>
              <a:custGeom>
                <a:rect b="b" l="l" r="r" t="t"/>
                <a:pathLst>
                  <a:path extrusionOk="0" h="34620" w="3462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64"/>
              <p:cNvSpPr/>
              <p:nvPr/>
            </p:nvSpPr>
            <p:spPr>
              <a:xfrm>
                <a:off x="2006902" y="1668949"/>
                <a:ext cx="9137" cy="348020"/>
              </a:xfrm>
              <a:custGeom>
                <a:rect b="b" l="l" r="r" t="t"/>
                <a:pathLst>
                  <a:path extrusionOk="0" h="22511" w="591">
                    <a:moveTo>
                      <a:pt x="1" y="0"/>
                    </a:moveTo>
                    <a:lnTo>
                      <a:pt x="1" y="22510"/>
                    </a:lnTo>
                    <a:lnTo>
                      <a:pt x="590" y="22510"/>
                    </a:lnTo>
                    <a:lnTo>
                      <a:pt x="59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1" name="Google Shape;7251;p64"/>
            <p:cNvGrpSpPr/>
            <p:nvPr/>
          </p:nvGrpSpPr>
          <p:grpSpPr>
            <a:xfrm>
              <a:off x="1822449" y="1219125"/>
              <a:ext cx="428180" cy="718859"/>
              <a:chOff x="1822449" y="1219125"/>
              <a:chExt cx="428180" cy="718859"/>
            </a:xfrm>
          </p:grpSpPr>
          <p:sp>
            <p:nvSpPr>
              <p:cNvPr id="7252" name="Google Shape;7252;p64"/>
              <p:cNvSpPr/>
              <p:nvPr/>
            </p:nvSpPr>
            <p:spPr>
              <a:xfrm>
                <a:off x="1822449" y="1219125"/>
                <a:ext cx="428180" cy="428180"/>
              </a:xfrm>
              <a:custGeom>
                <a:rect b="b" l="l" r="r" t="t"/>
                <a:pathLst>
                  <a:path extrusionOk="0" h="27696" w="27696">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64"/>
              <p:cNvSpPr/>
              <p:nvPr/>
            </p:nvSpPr>
            <p:spPr>
              <a:xfrm>
                <a:off x="2057039" y="1605996"/>
                <a:ext cx="9121" cy="331988"/>
              </a:xfrm>
              <a:custGeom>
                <a:rect b="b" l="l" r="r" t="t"/>
                <a:pathLst>
                  <a:path extrusionOk="0" h="21474" w="590">
                    <a:moveTo>
                      <a:pt x="0" y="0"/>
                    </a:moveTo>
                    <a:lnTo>
                      <a:pt x="0" y="21474"/>
                    </a:lnTo>
                    <a:lnTo>
                      <a:pt x="590" y="21474"/>
                    </a:lnTo>
                    <a:lnTo>
                      <a:pt x="59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4" name="Google Shape;7254;p64"/>
            <p:cNvGrpSpPr/>
            <p:nvPr/>
          </p:nvGrpSpPr>
          <p:grpSpPr>
            <a:xfrm>
              <a:off x="1875972" y="1272648"/>
              <a:ext cx="321135" cy="586939"/>
              <a:chOff x="1875972" y="1272648"/>
              <a:chExt cx="321135" cy="586939"/>
            </a:xfrm>
          </p:grpSpPr>
          <p:sp>
            <p:nvSpPr>
              <p:cNvPr id="7255" name="Google Shape;7255;p64"/>
              <p:cNvSpPr/>
              <p:nvPr/>
            </p:nvSpPr>
            <p:spPr>
              <a:xfrm>
                <a:off x="1875972" y="1272648"/>
                <a:ext cx="321135" cy="321120"/>
              </a:xfrm>
              <a:custGeom>
                <a:rect b="b" l="l" r="r" t="t"/>
                <a:pathLst>
                  <a:path extrusionOk="0" h="20771" w="20772">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64"/>
              <p:cNvSpPr/>
              <p:nvPr/>
            </p:nvSpPr>
            <p:spPr>
              <a:xfrm>
                <a:off x="2107176" y="1533705"/>
                <a:ext cx="9121" cy="325881"/>
              </a:xfrm>
              <a:custGeom>
                <a:rect b="b" l="l" r="r" t="t"/>
                <a:pathLst>
                  <a:path extrusionOk="0" h="21079" w="590">
                    <a:moveTo>
                      <a:pt x="0" y="0"/>
                    </a:moveTo>
                    <a:lnTo>
                      <a:pt x="0" y="21078"/>
                    </a:lnTo>
                    <a:lnTo>
                      <a:pt x="589" y="21078"/>
                    </a:lnTo>
                    <a:lnTo>
                      <a:pt x="5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257" name="Google Shape;7257;p64"/>
          <p:cNvGrpSpPr/>
          <p:nvPr/>
        </p:nvGrpSpPr>
        <p:grpSpPr>
          <a:xfrm>
            <a:off x="7777011" y="3728078"/>
            <a:ext cx="293855" cy="644170"/>
            <a:chOff x="241025" y="3151575"/>
            <a:chExt cx="293855" cy="644170"/>
          </a:xfrm>
        </p:grpSpPr>
        <p:sp>
          <p:nvSpPr>
            <p:cNvPr id="7258" name="Google Shape;7258;p64"/>
            <p:cNvSpPr/>
            <p:nvPr/>
          </p:nvSpPr>
          <p:spPr>
            <a:xfrm>
              <a:off x="241025" y="3151575"/>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64"/>
            <p:cNvSpPr/>
            <p:nvPr/>
          </p:nvSpPr>
          <p:spPr>
            <a:xfrm>
              <a:off x="241347" y="3252796"/>
              <a:ext cx="293533" cy="164134"/>
            </a:xfrm>
            <a:custGeom>
              <a:rect b="b" l="l" r="r" t="t"/>
              <a:pathLst>
                <a:path extrusionOk="0" h="10698" w="19132">
                  <a:moveTo>
                    <a:pt x="1" y="1"/>
                  </a:moveTo>
                  <a:lnTo>
                    <a:pt x="1" y="10698"/>
                  </a:lnTo>
                  <a:lnTo>
                    <a:pt x="19132" y="10698"/>
                  </a:lnTo>
                  <a:lnTo>
                    <a:pt x="191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0" name="Google Shape;7260;p64"/>
          <p:cNvGrpSpPr/>
          <p:nvPr/>
        </p:nvGrpSpPr>
        <p:grpSpPr>
          <a:xfrm>
            <a:off x="724994" y="2928078"/>
            <a:ext cx="1779649" cy="591620"/>
            <a:chOff x="246070" y="1983375"/>
            <a:chExt cx="1855347" cy="616849"/>
          </a:xfrm>
        </p:grpSpPr>
        <p:sp>
          <p:nvSpPr>
            <p:cNvPr id="7261" name="Google Shape;7261;p64"/>
            <p:cNvSpPr/>
            <p:nvPr/>
          </p:nvSpPr>
          <p:spPr>
            <a:xfrm>
              <a:off x="1072131" y="1983872"/>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64"/>
            <p:cNvSpPr/>
            <p:nvPr/>
          </p:nvSpPr>
          <p:spPr>
            <a:xfrm>
              <a:off x="1430530" y="2193486"/>
              <a:ext cx="46960" cy="46948"/>
            </a:xfrm>
            <a:custGeom>
              <a:rect b="b" l="l" r="r" t="t"/>
              <a:pathLst>
                <a:path extrusionOk="0" h="3914" w="3915">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64"/>
            <p:cNvSpPr/>
            <p:nvPr/>
          </p:nvSpPr>
          <p:spPr>
            <a:xfrm>
              <a:off x="1277847" y="2191554"/>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64"/>
            <p:cNvSpPr/>
            <p:nvPr/>
          </p:nvSpPr>
          <p:spPr>
            <a:xfrm>
              <a:off x="1690156" y="2190379"/>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64"/>
            <p:cNvSpPr/>
            <p:nvPr/>
          </p:nvSpPr>
          <p:spPr>
            <a:xfrm>
              <a:off x="1484068" y="1984268"/>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64"/>
            <p:cNvSpPr/>
            <p:nvPr/>
          </p:nvSpPr>
          <p:spPr>
            <a:xfrm flipH="1">
              <a:off x="865779" y="2190662"/>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64"/>
            <p:cNvSpPr/>
            <p:nvPr/>
          </p:nvSpPr>
          <p:spPr>
            <a:xfrm>
              <a:off x="246070" y="1983826"/>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64"/>
            <p:cNvSpPr/>
            <p:nvPr/>
          </p:nvSpPr>
          <p:spPr>
            <a:xfrm flipH="1">
              <a:off x="659595" y="1983375"/>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64"/>
            <p:cNvSpPr/>
            <p:nvPr/>
          </p:nvSpPr>
          <p:spPr>
            <a:xfrm flipH="1">
              <a:off x="451107" y="2189486"/>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0" name="Google Shape;7270;p64"/>
          <p:cNvGrpSpPr/>
          <p:nvPr/>
        </p:nvGrpSpPr>
        <p:grpSpPr>
          <a:xfrm>
            <a:off x="2335861" y="1171356"/>
            <a:ext cx="711055" cy="745993"/>
            <a:chOff x="2496269" y="1171698"/>
            <a:chExt cx="761953" cy="799392"/>
          </a:xfrm>
        </p:grpSpPr>
        <p:grpSp>
          <p:nvGrpSpPr>
            <p:cNvPr id="7271" name="Google Shape;7271;p64"/>
            <p:cNvGrpSpPr/>
            <p:nvPr/>
          </p:nvGrpSpPr>
          <p:grpSpPr>
            <a:xfrm>
              <a:off x="2496269" y="1171698"/>
              <a:ext cx="761953" cy="723022"/>
              <a:chOff x="2496269" y="1171698"/>
              <a:chExt cx="761953" cy="723022"/>
            </a:xfrm>
          </p:grpSpPr>
          <p:sp>
            <p:nvSpPr>
              <p:cNvPr id="7272" name="Google Shape;7272;p64"/>
              <p:cNvSpPr/>
              <p:nvPr/>
            </p:nvSpPr>
            <p:spPr>
              <a:xfrm>
                <a:off x="2727495" y="1360642"/>
                <a:ext cx="175877" cy="207414"/>
              </a:xfrm>
              <a:custGeom>
                <a:rect b="b" l="l" r="r" t="t"/>
                <a:pathLst>
                  <a:path extrusionOk="0" h="32936" w="27928">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64"/>
              <p:cNvSpPr/>
              <p:nvPr/>
            </p:nvSpPr>
            <p:spPr>
              <a:xfrm>
                <a:off x="2730750" y="1408371"/>
                <a:ext cx="108720" cy="144761"/>
              </a:xfrm>
              <a:custGeom>
                <a:rect b="b" l="l" r="r" t="t"/>
                <a:pathLst>
                  <a:path extrusionOk="0" h="22987" w="17264">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74" name="Google Shape;7274;p64"/>
              <p:cNvGrpSpPr/>
              <p:nvPr/>
            </p:nvGrpSpPr>
            <p:grpSpPr>
              <a:xfrm>
                <a:off x="2496269" y="1171698"/>
                <a:ext cx="761953" cy="723022"/>
                <a:chOff x="2496269" y="1120652"/>
                <a:chExt cx="761953" cy="723022"/>
              </a:xfrm>
            </p:grpSpPr>
            <p:grpSp>
              <p:nvGrpSpPr>
                <p:cNvPr id="7275" name="Google Shape;7275;p64"/>
                <p:cNvGrpSpPr/>
                <p:nvPr/>
              </p:nvGrpSpPr>
              <p:grpSpPr>
                <a:xfrm>
                  <a:off x="2496269" y="1120652"/>
                  <a:ext cx="761953" cy="723022"/>
                  <a:chOff x="2496269" y="1120652"/>
                  <a:chExt cx="761953" cy="723022"/>
                </a:xfrm>
              </p:grpSpPr>
              <p:grpSp>
                <p:nvGrpSpPr>
                  <p:cNvPr id="7276" name="Google Shape;7276;p64"/>
                  <p:cNvGrpSpPr/>
                  <p:nvPr/>
                </p:nvGrpSpPr>
                <p:grpSpPr>
                  <a:xfrm>
                    <a:off x="2496269" y="1304589"/>
                    <a:ext cx="407089" cy="305057"/>
                    <a:chOff x="2496269" y="1304589"/>
                    <a:chExt cx="407089" cy="305057"/>
                  </a:xfrm>
                </p:grpSpPr>
                <p:sp>
                  <p:nvSpPr>
                    <p:cNvPr id="7277" name="Google Shape;7277;p64"/>
                    <p:cNvSpPr/>
                    <p:nvPr/>
                  </p:nvSpPr>
                  <p:spPr>
                    <a:xfrm>
                      <a:off x="2496269" y="1304589"/>
                      <a:ext cx="407089" cy="305057"/>
                    </a:xfrm>
                    <a:custGeom>
                      <a:rect b="b" l="l" r="r" t="t"/>
                      <a:pathLst>
                        <a:path extrusionOk="0" h="48441" w="64643">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64"/>
                    <p:cNvSpPr/>
                    <p:nvPr/>
                  </p:nvSpPr>
                  <p:spPr>
                    <a:xfrm>
                      <a:off x="2553035" y="1348798"/>
                      <a:ext cx="287349" cy="215318"/>
                    </a:xfrm>
                    <a:custGeom>
                      <a:rect b="b" l="l" r="r" t="t"/>
                      <a:pathLst>
                        <a:path extrusionOk="0" h="34191" w="45629">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9" name="Google Shape;7279;p64"/>
                  <p:cNvGrpSpPr/>
                  <p:nvPr/>
                </p:nvGrpSpPr>
                <p:grpSpPr>
                  <a:xfrm>
                    <a:off x="2586468" y="1493376"/>
                    <a:ext cx="358850" cy="349656"/>
                    <a:chOff x="2586468" y="1493376"/>
                    <a:chExt cx="358850" cy="349656"/>
                  </a:xfrm>
                </p:grpSpPr>
                <p:sp>
                  <p:nvSpPr>
                    <p:cNvPr id="7280" name="Google Shape;7280;p64"/>
                    <p:cNvSpPr/>
                    <p:nvPr/>
                  </p:nvSpPr>
                  <p:spPr>
                    <a:xfrm>
                      <a:off x="2586468" y="1493376"/>
                      <a:ext cx="358850" cy="349656"/>
                    </a:xfrm>
                    <a:custGeom>
                      <a:rect b="b" l="l" r="r" t="t"/>
                      <a:pathLst>
                        <a:path extrusionOk="0" h="55523" w="56983">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64"/>
                    <p:cNvSpPr/>
                    <p:nvPr/>
                  </p:nvSpPr>
                  <p:spPr>
                    <a:xfrm>
                      <a:off x="2637642" y="1547125"/>
                      <a:ext cx="253304" cy="246805"/>
                    </a:xfrm>
                    <a:custGeom>
                      <a:rect b="b" l="l" r="r" t="t"/>
                      <a:pathLst>
                        <a:path extrusionOk="0" h="39191" w="40223">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2" name="Google Shape;7282;p64"/>
                  <p:cNvGrpSpPr/>
                  <p:nvPr/>
                </p:nvGrpSpPr>
                <p:grpSpPr>
                  <a:xfrm>
                    <a:off x="2807939" y="1494024"/>
                    <a:ext cx="358857" cy="349650"/>
                    <a:chOff x="2807939" y="1494024"/>
                    <a:chExt cx="358857" cy="349650"/>
                  </a:xfrm>
                </p:grpSpPr>
                <p:sp>
                  <p:nvSpPr>
                    <p:cNvPr id="7283" name="Google Shape;7283;p64"/>
                    <p:cNvSpPr/>
                    <p:nvPr/>
                  </p:nvSpPr>
                  <p:spPr>
                    <a:xfrm>
                      <a:off x="2807939" y="1494024"/>
                      <a:ext cx="358857" cy="349650"/>
                    </a:xfrm>
                    <a:custGeom>
                      <a:rect b="b" l="l" r="r" t="t"/>
                      <a:pathLst>
                        <a:path extrusionOk="0" h="55522" w="56984">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64"/>
                    <p:cNvSpPr/>
                    <p:nvPr/>
                  </p:nvSpPr>
                  <p:spPr>
                    <a:xfrm>
                      <a:off x="2862324" y="1547767"/>
                      <a:ext cx="253292" cy="246805"/>
                    </a:xfrm>
                    <a:custGeom>
                      <a:rect b="b" l="l" r="r" t="t"/>
                      <a:pathLst>
                        <a:path extrusionOk="0" h="39191" w="40221">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5" name="Google Shape;7285;p64"/>
                  <p:cNvGrpSpPr/>
                  <p:nvPr/>
                </p:nvGrpSpPr>
                <p:grpSpPr>
                  <a:xfrm>
                    <a:off x="2851133" y="1305635"/>
                    <a:ext cx="407089" cy="305057"/>
                    <a:chOff x="2851133" y="1305635"/>
                    <a:chExt cx="407089" cy="305057"/>
                  </a:xfrm>
                </p:grpSpPr>
                <p:sp>
                  <p:nvSpPr>
                    <p:cNvPr id="7286" name="Google Shape;7286;p64"/>
                    <p:cNvSpPr/>
                    <p:nvPr/>
                  </p:nvSpPr>
                  <p:spPr>
                    <a:xfrm>
                      <a:off x="2851133" y="1305635"/>
                      <a:ext cx="407089" cy="305057"/>
                    </a:xfrm>
                    <a:custGeom>
                      <a:rect b="b" l="l" r="r" t="t"/>
                      <a:pathLst>
                        <a:path extrusionOk="0" h="48441" w="64643">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64"/>
                    <p:cNvSpPr/>
                    <p:nvPr/>
                  </p:nvSpPr>
                  <p:spPr>
                    <a:xfrm>
                      <a:off x="2914108" y="1349849"/>
                      <a:ext cx="287349" cy="215324"/>
                    </a:xfrm>
                    <a:custGeom>
                      <a:rect b="b" l="l" r="r" t="t"/>
                      <a:pathLst>
                        <a:path extrusionOk="0" h="34192" w="45629">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8" name="Google Shape;7288;p64"/>
                  <p:cNvGrpSpPr/>
                  <p:nvPr/>
                </p:nvGrpSpPr>
                <p:grpSpPr>
                  <a:xfrm>
                    <a:off x="2727495" y="1120652"/>
                    <a:ext cx="300271" cy="396358"/>
                    <a:chOff x="2727495" y="1120652"/>
                    <a:chExt cx="300271" cy="396358"/>
                  </a:xfrm>
                </p:grpSpPr>
                <p:sp>
                  <p:nvSpPr>
                    <p:cNvPr id="7289" name="Google Shape;7289;p64"/>
                    <p:cNvSpPr/>
                    <p:nvPr/>
                  </p:nvSpPr>
                  <p:spPr>
                    <a:xfrm>
                      <a:off x="2727495" y="1120652"/>
                      <a:ext cx="300271" cy="396358"/>
                    </a:xfrm>
                    <a:custGeom>
                      <a:rect b="b" l="l" r="r" t="t"/>
                      <a:pathLst>
                        <a:path extrusionOk="0" h="62939" w="47681">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64"/>
                    <p:cNvSpPr/>
                    <p:nvPr/>
                  </p:nvSpPr>
                  <p:spPr>
                    <a:xfrm>
                      <a:off x="2771659" y="1178948"/>
                      <a:ext cx="211942" cy="279766"/>
                    </a:xfrm>
                    <a:custGeom>
                      <a:rect b="b" l="l" r="r" t="t"/>
                      <a:pathLst>
                        <a:path extrusionOk="0" h="44425" w="33655">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291" name="Google Shape;7291;p64"/>
                <p:cNvGrpSpPr/>
                <p:nvPr/>
              </p:nvGrpSpPr>
              <p:grpSpPr>
                <a:xfrm>
                  <a:off x="2722305" y="1350460"/>
                  <a:ext cx="308357" cy="308344"/>
                  <a:chOff x="2722305" y="1350460"/>
                  <a:chExt cx="308357" cy="308344"/>
                </a:xfrm>
              </p:grpSpPr>
              <p:sp>
                <p:nvSpPr>
                  <p:cNvPr id="7292" name="Google Shape;7292;p64"/>
                  <p:cNvSpPr/>
                  <p:nvPr/>
                </p:nvSpPr>
                <p:spPr>
                  <a:xfrm>
                    <a:off x="2722305" y="1350460"/>
                    <a:ext cx="308357" cy="308344"/>
                  </a:xfrm>
                  <a:custGeom>
                    <a:rect b="b" l="l" r="r" t="t"/>
                    <a:pathLst>
                      <a:path extrusionOk="0" h="48963" w="48965">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93" name="Google Shape;7293;p64"/>
                  <p:cNvGrpSpPr/>
                  <p:nvPr/>
                </p:nvGrpSpPr>
                <p:grpSpPr>
                  <a:xfrm>
                    <a:off x="2725064" y="1364529"/>
                    <a:ext cx="297954" cy="280182"/>
                    <a:chOff x="2725064" y="1364529"/>
                    <a:chExt cx="297954" cy="280182"/>
                  </a:xfrm>
                </p:grpSpPr>
                <p:sp>
                  <p:nvSpPr>
                    <p:cNvPr id="7294" name="Google Shape;7294;p64"/>
                    <p:cNvSpPr/>
                    <p:nvPr/>
                  </p:nvSpPr>
                  <p:spPr>
                    <a:xfrm>
                      <a:off x="2743100" y="1541306"/>
                      <a:ext cx="133551" cy="103405"/>
                    </a:xfrm>
                    <a:custGeom>
                      <a:rect b="b" l="l" r="r" t="t"/>
                      <a:pathLst>
                        <a:path extrusionOk="0" h="16420" w="21207">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64"/>
                    <p:cNvSpPr/>
                    <p:nvPr/>
                  </p:nvSpPr>
                  <p:spPr>
                    <a:xfrm>
                      <a:off x="2946887" y="1391180"/>
                      <a:ext cx="76130" cy="156241"/>
                    </a:xfrm>
                    <a:custGeom>
                      <a:rect b="b" l="l" r="r" t="t"/>
                      <a:pathLst>
                        <a:path extrusionOk="0" h="24810" w="12089">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64"/>
                    <p:cNvSpPr/>
                    <p:nvPr/>
                  </p:nvSpPr>
                  <p:spPr>
                    <a:xfrm>
                      <a:off x="2794481" y="1364529"/>
                      <a:ext cx="164226" cy="42924"/>
                    </a:xfrm>
                    <a:custGeom>
                      <a:rect b="b" l="l" r="r" t="t"/>
                      <a:pathLst>
                        <a:path extrusionOk="0" h="6816" w="26078">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64"/>
                    <p:cNvSpPr/>
                    <p:nvPr/>
                  </p:nvSpPr>
                  <p:spPr>
                    <a:xfrm>
                      <a:off x="2876645" y="1541193"/>
                      <a:ext cx="133243" cy="103518"/>
                    </a:xfrm>
                    <a:custGeom>
                      <a:rect b="b" l="l" r="r" t="t"/>
                      <a:pathLst>
                        <a:path extrusionOk="0" h="16438" w="21158">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64"/>
                    <p:cNvSpPr/>
                    <p:nvPr/>
                  </p:nvSpPr>
                  <p:spPr>
                    <a:xfrm>
                      <a:off x="2725064" y="1391035"/>
                      <a:ext cx="81238" cy="156487"/>
                    </a:xfrm>
                    <a:custGeom>
                      <a:rect b="b" l="l" r="r" t="t"/>
                      <a:pathLst>
                        <a:path extrusionOk="0" h="24849" w="1290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7299" name="Google Shape;7299;p64"/>
            <p:cNvSpPr/>
            <p:nvPr/>
          </p:nvSpPr>
          <p:spPr>
            <a:xfrm>
              <a:off x="2621966" y="124587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64"/>
            <p:cNvSpPr/>
            <p:nvPr/>
          </p:nvSpPr>
          <p:spPr>
            <a:xfrm>
              <a:off x="2517909" y="160045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64"/>
            <p:cNvSpPr/>
            <p:nvPr/>
          </p:nvSpPr>
          <p:spPr>
            <a:xfrm>
              <a:off x="3174265" y="161404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64"/>
            <p:cNvSpPr/>
            <p:nvPr/>
          </p:nvSpPr>
          <p:spPr>
            <a:xfrm>
              <a:off x="3023194" y="125435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64"/>
            <p:cNvSpPr/>
            <p:nvPr/>
          </p:nvSpPr>
          <p:spPr>
            <a:xfrm rot="8660313">
              <a:off x="2818264" y="186144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4" name="Google Shape;7304;p64"/>
          <p:cNvGrpSpPr/>
          <p:nvPr/>
        </p:nvGrpSpPr>
        <p:grpSpPr>
          <a:xfrm>
            <a:off x="3924561" y="2927462"/>
            <a:ext cx="1569144" cy="591015"/>
            <a:chOff x="3820100" y="3023049"/>
            <a:chExt cx="1303926" cy="491162"/>
          </a:xfrm>
        </p:grpSpPr>
        <p:grpSp>
          <p:nvGrpSpPr>
            <p:cNvPr id="7305" name="Google Shape;7305;p64"/>
            <p:cNvGrpSpPr/>
            <p:nvPr/>
          </p:nvGrpSpPr>
          <p:grpSpPr>
            <a:xfrm>
              <a:off x="3820100" y="3023072"/>
              <a:ext cx="1303926" cy="491139"/>
              <a:chOff x="3820100" y="3023072"/>
              <a:chExt cx="1303926" cy="491139"/>
            </a:xfrm>
          </p:grpSpPr>
          <p:sp>
            <p:nvSpPr>
              <p:cNvPr id="7306" name="Google Shape;7306;p64"/>
              <p:cNvSpPr/>
              <p:nvPr/>
            </p:nvSpPr>
            <p:spPr>
              <a:xfrm>
                <a:off x="3820100" y="3023072"/>
                <a:ext cx="505424" cy="491139"/>
              </a:xfrm>
              <a:custGeom>
                <a:rect b="b" l="l" r="r" t="t"/>
                <a:pathLst>
                  <a:path extrusionOk="0" h="43940" w="45218">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64"/>
              <p:cNvSpPr/>
              <p:nvPr/>
            </p:nvSpPr>
            <p:spPr>
              <a:xfrm>
                <a:off x="4323828" y="3411976"/>
                <a:ext cx="800197" cy="102229"/>
              </a:xfrm>
              <a:custGeom>
                <a:rect b="b" l="l" r="r" t="t"/>
                <a:pathLst>
                  <a:path extrusionOk="0" h="9146" w="71590">
                    <a:moveTo>
                      <a:pt x="1" y="1"/>
                    </a:moveTo>
                    <a:lnTo>
                      <a:pt x="1" y="9145"/>
                    </a:lnTo>
                    <a:lnTo>
                      <a:pt x="71589" y="9145"/>
                    </a:lnTo>
                    <a:lnTo>
                      <a:pt x="7158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8" name="Google Shape;7308;p64"/>
            <p:cNvGrpSpPr/>
            <p:nvPr/>
          </p:nvGrpSpPr>
          <p:grpSpPr>
            <a:xfrm>
              <a:off x="4132439" y="3023645"/>
              <a:ext cx="393633" cy="177096"/>
              <a:chOff x="4132439" y="3023645"/>
              <a:chExt cx="393633" cy="177096"/>
            </a:xfrm>
          </p:grpSpPr>
          <p:sp>
            <p:nvSpPr>
              <p:cNvPr id="7309" name="Google Shape;7309;p64"/>
              <p:cNvSpPr/>
              <p:nvPr/>
            </p:nvSpPr>
            <p:spPr>
              <a:xfrm>
                <a:off x="4132439" y="3023645"/>
                <a:ext cx="190085" cy="177096"/>
              </a:xfrm>
              <a:custGeom>
                <a:rect b="b" l="l" r="r" t="t"/>
                <a:pathLst>
                  <a:path extrusionOk="0" h="15844" w="17006">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64"/>
              <p:cNvSpPr/>
              <p:nvPr/>
            </p:nvSpPr>
            <p:spPr>
              <a:xfrm>
                <a:off x="4318649" y="3101461"/>
                <a:ext cx="207423" cy="99267"/>
              </a:xfrm>
              <a:custGeom>
                <a:rect b="b" l="l" r="r" t="t"/>
                <a:pathLst>
                  <a:path extrusionOk="0" h="8881" w="18211">
                    <a:moveTo>
                      <a:pt x="0" y="0"/>
                    </a:moveTo>
                    <a:lnTo>
                      <a:pt x="0" y="8880"/>
                    </a:lnTo>
                    <a:lnTo>
                      <a:pt x="18210" y="8880"/>
                    </a:lnTo>
                    <a:lnTo>
                      <a:pt x="1821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1" name="Google Shape;7311;p64"/>
            <p:cNvGrpSpPr/>
            <p:nvPr/>
          </p:nvGrpSpPr>
          <p:grpSpPr>
            <a:xfrm>
              <a:off x="3921811" y="3023049"/>
              <a:ext cx="1002397" cy="388943"/>
              <a:chOff x="3921811" y="3023049"/>
              <a:chExt cx="1002397" cy="388943"/>
            </a:xfrm>
          </p:grpSpPr>
          <p:sp>
            <p:nvSpPr>
              <p:cNvPr id="7312" name="Google Shape;7312;p64"/>
              <p:cNvSpPr/>
              <p:nvPr/>
            </p:nvSpPr>
            <p:spPr>
              <a:xfrm>
                <a:off x="3921811" y="3023049"/>
                <a:ext cx="403709" cy="388943"/>
              </a:xfrm>
              <a:custGeom>
                <a:rect b="b" l="l" r="r" t="t"/>
                <a:pathLst>
                  <a:path extrusionOk="0" h="34797" w="36118">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64"/>
              <p:cNvSpPr/>
              <p:nvPr/>
            </p:nvSpPr>
            <p:spPr>
              <a:xfrm>
                <a:off x="4322109" y="3309770"/>
                <a:ext cx="602098" cy="102218"/>
              </a:xfrm>
              <a:custGeom>
                <a:rect b="b" l="l" r="r" t="t"/>
                <a:pathLst>
                  <a:path extrusionOk="0" h="9145" w="53867">
                    <a:moveTo>
                      <a:pt x="1" y="0"/>
                    </a:moveTo>
                    <a:lnTo>
                      <a:pt x="1" y="9145"/>
                    </a:lnTo>
                    <a:lnTo>
                      <a:pt x="53867" y="9145"/>
                    </a:lnTo>
                    <a:lnTo>
                      <a:pt x="5386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4" name="Google Shape;7314;p64"/>
            <p:cNvGrpSpPr/>
            <p:nvPr/>
          </p:nvGrpSpPr>
          <p:grpSpPr>
            <a:xfrm>
              <a:off x="4023645" y="3023049"/>
              <a:ext cx="683032" cy="286722"/>
              <a:chOff x="4023645" y="3023049"/>
              <a:chExt cx="683032" cy="286722"/>
            </a:xfrm>
          </p:grpSpPr>
          <p:sp>
            <p:nvSpPr>
              <p:cNvPr id="7315" name="Google Shape;7315;p64"/>
              <p:cNvSpPr/>
              <p:nvPr/>
            </p:nvSpPr>
            <p:spPr>
              <a:xfrm>
                <a:off x="4023645" y="3023049"/>
                <a:ext cx="300664" cy="286524"/>
              </a:xfrm>
              <a:custGeom>
                <a:rect b="b" l="l" r="r" t="t"/>
                <a:pathLst>
                  <a:path extrusionOk="0" h="25634" w="26899">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64"/>
              <p:cNvSpPr/>
              <p:nvPr/>
            </p:nvSpPr>
            <p:spPr>
              <a:xfrm>
                <a:off x="4314850" y="3200125"/>
                <a:ext cx="391827" cy="109646"/>
              </a:xfrm>
              <a:custGeom>
                <a:rect b="b" l="l" r="r" t="t"/>
                <a:pathLst>
                  <a:path extrusionOk="0" h="9792" w="35055">
                    <a:moveTo>
                      <a:pt x="1" y="0"/>
                    </a:moveTo>
                    <a:lnTo>
                      <a:pt x="1" y="88"/>
                    </a:lnTo>
                    <a:lnTo>
                      <a:pt x="1" y="9792"/>
                    </a:lnTo>
                    <a:lnTo>
                      <a:pt x="35054" y="9792"/>
                    </a:lnTo>
                    <a:lnTo>
                      <a:pt x="350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17" name="Google Shape;7317;p64"/>
          <p:cNvGrpSpPr/>
          <p:nvPr/>
        </p:nvGrpSpPr>
        <p:grpSpPr>
          <a:xfrm>
            <a:off x="1556683" y="2054307"/>
            <a:ext cx="713522" cy="688025"/>
            <a:chOff x="1706078" y="2092648"/>
            <a:chExt cx="660913" cy="637296"/>
          </a:xfrm>
        </p:grpSpPr>
        <p:sp>
          <p:nvSpPr>
            <p:cNvPr id="7318" name="Google Shape;7318;p64"/>
            <p:cNvSpPr/>
            <p:nvPr/>
          </p:nvSpPr>
          <p:spPr>
            <a:xfrm>
              <a:off x="1745332" y="2158066"/>
              <a:ext cx="571867" cy="571878"/>
            </a:xfrm>
            <a:custGeom>
              <a:rect b="b" l="l" r="r" t="t"/>
              <a:pathLst>
                <a:path extrusionOk="0" h="107749" w="107747">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19" name="Google Shape;7319;p64"/>
            <p:cNvGrpSpPr/>
            <p:nvPr/>
          </p:nvGrpSpPr>
          <p:grpSpPr>
            <a:xfrm>
              <a:off x="1706078" y="2092648"/>
              <a:ext cx="660913" cy="575241"/>
              <a:chOff x="1706078" y="2092648"/>
              <a:chExt cx="660913" cy="575241"/>
            </a:xfrm>
          </p:grpSpPr>
          <p:sp>
            <p:nvSpPr>
              <p:cNvPr id="7320" name="Google Shape;7320;p64"/>
              <p:cNvSpPr/>
              <p:nvPr/>
            </p:nvSpPr>
            <p:spPr>
              <a:xfrm>
                <a:off x="1938891" y="2092648"/>
                <a:ext cx="192041" cy="353676"/>
              </a:xfrm>
              <a:custGeom>
                <a:rect b="b" l="l" r="r" t="t"/>
                <a:pathLst>
                  <a:path extrusionOk="0" h="66637" w="36183">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64"/>
              <p:cNvSpPr/>
              <p:nvPr/>
            </p:nvSpPr>
            <p:spPr>
              <a:xfrm>
                <a:off x="1706078" y="2390779"/>
                <a:ext cx="329208" cy="277004"/>
              </a:xfrm>
              <a:custGeom>
                <a:rect b="b" l="l" r="r" t="t"/>
                <a:pathLst>
                  <a:path extrusionOk="0" h="52191" w="62027">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64"/>
              <p:cNvSpPr/>
              <p:nvPr/>
            </p:nvSpPr>
            <p:spPr>
              <a:xfrm>
                <a:off x="2035235" y="2390779"/>
                <a:ext cx="331756" cy="277110"/>
              </a:xfrm>
              <a:custGeom>
                <a:rect b="b" l="l" r="r" t="t"/>
                <a:pathLst>
                  <a:path extrusionOk="0" h="52211" w="62507">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23" name="Google Shape;7323;p64"/>
          <p:cNvGrpSpPr/>
          <p:nvPr/>
        </p:nvGrpSpPr>
        <p:grpSpPr>
          <a:xfrm>
            <a:off x="6318542" y="1171856"/>
            <a:ext cx="1317459" cy="684168"/>
            <a:chOff x="238125" y="999450"/>
            <a:chExt cx="7140700" cy="3708225"/>
          </a:xfrm>
        </p:grpSpPr>
        <p:sp>
          <p:nvSpPr>
            <p:cNvPr id="7324" name="Google Shape;7324;p64"/>
            <p:cNvSpPr/>
            <p:nvPr/>
          </p:nvSpPr>
          <p:spPr>
            <a:xfrm>
              <a:off x="2171975" y="3872925"/>
              <a:ext cx="7900" cy="25"/>
            </a:xfrm>
            <a:custGeom>
              <a:rect b="b" l="l" r="r" t="t"/>
              <a:pathLst>
                <a:path extrusionOk="0" h="1" w="316">
                  <a:moveTo>
                    <a:pt x="316" y="0"/>
                  </a:move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64"/>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64"/>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64"/>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64"/>
            <p:cNvSpPr/>
            <p:nvPr/>
          </p:nvSpPr>
          <p:spPr>
            <a:xfrm>
              <a:off x="3808250" y="2852875"/>
              <a:ext cx="25" cy="25"/>
            </a:xfrm>
            <a:custGeom>
              <a:rect b="b" l="l" r="r" t="t"/>
              <a:pathLst>
                <a:path extrusionOk="0" h="1" w="1">
                  <a:moveTo>
                    <a:pt x="0" y="1"/>
                  </a:moveTo>
                  <a:close/>
                </a:path>
              </a:pathLst>
            </a:custGeom>
            <a:solidFill>
              <a:srgbClr val="DB63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64"/>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64"/>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64"/>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64"/>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36" name="Shape 7336"/>
        <p:cNvGrpSpPr/>
        <p:nvPr/>
      </p:nvGrpSpPr>
      <p:grpSpPr>
        <a:xfrm>
          <a:off x="0" y="0"/>
          <a:ext cx="0" cy="0"/>
          <a:chOff x="0" y="0"/>
          <a:chExt cx="0" cy="0"/>
        </a:xfrm>
      </p:grpSpPr>
      <p:grpSp>
        <p:nvGrpSpPr>
          <p:cNvPr id="7337" name="Google Shape;7337;p65"/>
          <p:cNvGrpSpPr/>
          <p:nvPr/>
        </p:nvGrpSpPr>
        <p:grpSpPr>
          <a:xfrm>
            <a:off x="729238" y="1179665"/>
            <a:ext cx="1636117" cy="1526144"/>
            <a:chOff x="729238" y="1179665"/>
            <a:chExt cx="1636117" cy="1526144"/>
          </a:xfrm>
        </p:grpSpPr>
        <p:grpSp>
          <p:nvGrpSpPr>
            <p:cNvPr id="7338" name="Google Shape;7338;p65"/>
            <p:cNvGrpSpPr/>
            <p:nvPr/>
          </p:nvGrpSpPr>
          <p:grpSpPr>
            <a:xfrm>
              <a:off x="729238" y="1179665"/>
              <a:ext cx="80700" cy="1526144"/>
              <a:chOff x="729238" y="1179665"/>
              <a:chExt cx="80700" cy="1526144"/>
            </a:xfrm>
          </p:grpSpPr>
          <p:sp>
            <p:nvSpPr>
              <p:cNvPr id="7339" name="Google Shape;7339;p65"/>
              <p:cNvSpPr/>
              <p:nvPr/>
            </p:nvSpPr>
            <p:spPr>
              <a:xfrm>
                <a:off x="72923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65"/>
              <p:cNvSpPr/>
              <p:nvPr/>
            </p:nvSpPr>
            <p:spPr>
              <a:xfrm>
                <a:off x="72923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65"/>
              <p:cNvSpPr/>
              <p:nvPr/>
            </p:nvSpPr>
            <p:spPr>
              <a:xfrm>
                <a:off x="72923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65"/>
              <p:cNvSpPr/>
              <p:nvPr/>
            </p:nvSpPr>
            <p:spPr>
              <a:xfrm>
                <a:off x="72923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65"/>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65"/>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65"/>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65"/>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65"/>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65"/>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9" name="Google Shape;7349;p65"/>
            <p:cNvGrpSpPr/>
            <p:nvPr/>
          </p:nvGrpSpPr>
          <p:grpSpPr>
            <a:xfrm>
              <a:off x="903098" y="1179665"/>
              <a:ext cx="80700" cy="1526144"/>
              <a:chOff x="903098" y="1179665"/>
              <a:chExt cx="80700" cy="1526144"/>
            </a:xfrm>
          </p:grpSpPr>
          <p:sp>
            <p:nvSpPr>
              <p:cNvPr id="7350" name="Google Shape;7350;p65"/>
              <p:cNvSpPr/>
              <p:nvPr/>
            </p:nvSpPr>
            <p:spPr>
              <a:xfrm>
                <a:off x="90309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65"/>
              <p:cNvSpPr/>
              <p:nvPr/>
            </p:nvSpPr>
            <p:spPr>
              <a:xfrm>
                <a:off x="90309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65"/>
              <p:cNvSpPr/>
              <p:nvPr/>
            </p:nvSpPr>
            <p:spPr>
              <a:xfrm>
                <a:off x="90309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65"/>
              <p:cNvSpPr/>
              <p:nvPr/>
            </p:nvSpPr>
            <p:spPr>
              <a:xfrm>
                <a:off x="90309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65"/>
              <p:cNvSpPr/>
              <p:nvPr/>
            </p:nvSpPr>
            <p:spPr>
              <a:xfrm>
                <a:off x="90309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65"/>
              <p:cNvSpPr/>
              <p:nvPr/>
            </p:nvSpPr>
            <p:spPr>
              <a:xfrm>
                <a:off x="90309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65"/>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65"/>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65"/>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65"/>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0" name="Google Shape;7360;p65"/>
            <p:cNvGrpSpPr/>
            <p:nvPr/>
          </p:nvGrpSpPr>
          <p:grpSpPr>
            <a:xfrm>
              <a:off x="1076958" y="1179665"/>
              <a:ext cx="80700" cy="1526144"/>
              <a:chOff x="1076958" y="1179665"/>
              <a:chExt cx="80700" cy="1526144"/>
            </a:xfrm>
          </p:grpSpPr>
          <p:sp>
            <p:nvSpPr>
              <p:cNvPr id="7361" name="Google Shape;7361;p65"/>
              <p:cNvSpPr/>
              <p:nvPr/>
            </p:nvSpPr>
            <p:spPr>
              <a:xfrm>
                <a:off x="107695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65"/>
              <p:cNvSpPr/>
              <p:nvPr/>
            </p:nvSpPr>
            <p:spPr>
              <a:xfrm>
                <a:off x="107695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65"/>
              <p:cNvSpPr/>
              <p:nvPr/>
            </p:nvSpPr>
            <p:spPr>
              <a:xfrm>
                <a:off x="107695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65"/>
              <p:cNvSpPr/>
              <p:nvPr/>
            </p:nvSpPr>
            <p:spPr>
              <a:xfrm>
                <a:off x="107695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65"/>
              <p:cNvSpPr/>
              <p:nvPr/>
            </p:nvSpPr>
            <p:spPr>
              <a:xfrm>
                <a:off x="107695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65"/>
              <p:cNvSpPr/>
              <p:nvPr/>
            </p:nvSpPr>
            <p:spPr>
              <a:xfrm>
                <a:off x="107695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65"/>
              <p:cNvSpPr/>
              <p:nvPr/>
            </p:nvSpPr>
            <p:spPr>
              <a:xfrm>
                <a:off x="1076958"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65"/>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65"/>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65"/>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1" name="Google Shape;7371;p65"/>
            <p:cNvGrpSpPr/>
            <p:nvPr/>
          </p:nvGrpSpPr>
          <p:grpSpPr>
            <a:xfrm>
              <a:off x="1247707" y="1179665"/>
              <a:ext cx="80700" cy="1526144"/>
              <a:chOff x="1247707" y="1179665"/>
              <a:chExt cx="80700" cy="1526144"/>
            </a:xfrm>
          </p:grpSpPr>
          <p:sp>
            <p:nvSpPr>
              <p:cNvPr id="7372" name="Google Shape;7372;p65"/>
              <p:cNvSpPr/>
              <p:nvPr/>
            </p:nvSpPr>
            <p:spPr>
              <a:xfrm>
                <a:off x="124770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65"/>
              <p:cNvSpPr/>
              <p:nvPr/>
            </p:nvSpPr>
            <p:spPr>
              <a:xfrm>
                <a:off x="124770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65"/>
              <p:cNvSpPr/>
              <p:nvPr/>
            </p:nvSpPr>
            <p:spPr>
              <a:xfrm>
                <a:off x="124770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65"/>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65"/>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65"/>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65"/>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65"/>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65"/>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65"/>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2" name="Google Shape;7382;p65"/>
            <p:cNvGrpSpPr/>
            <p:nvPr/>
          </p:nvGrpSpPr>
          <p:grpSpPr>
            <a:xfrm>
              <a:off x="1421567" y="1179665"/>
              <a:ext cx="80700" cy="1526144"/>
              <a:chOff x="1421567" y="1179665"/>
              <a:chExt cx="80700" cy="1526144"/>
            </a:xfrm>
          </p:grpSpPr>
          <p:sp>
            <p:nvSpPr>
              <p:cNvPr id="7383" name="Google Shape;7383;p65"/>
              <p:cNvSpPr/>
              <p:nvPr/>
            </p:nvSpPr>
            <p:spPr>
              <a:xfrm>
                <a:off x="142156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65"/>
              <p:cNvSpPr/>
              <p:nvPr/>
            </p:nvSpPr>
            <p:spPr>
              <a:xfrm>
                <a:off x="142156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65"/>
              <p:cNvSpPr/>
              <p:nvPr/>
            </p:nvSpPr>
            <p:spPr>
              <a:xfrm>
                <a:off x="142156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65"/>
              <p:cNvSpPr/>
              <p:nvPr/>
            </p:nvSpPr>
            <p:spPr>
              <a:xfrm>
                <a:off x="142156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65"/>
              <p:cNvSpPr/>
              <p:nvPr/>
            </p:nvSpPr>
            <p:spPr>
              <a:xfrm>
                <a:off x="142156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65"/>
              <p:cNvSpPr/>
              <p:nvPr/>
            </p:nvSpPr>
            <p:spPr>
              <a:xfrm>
                <a:off x="142156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65"/>
              <p:cNvSpPr/>
              <p:nvPr/>
            </p:nvSpPr>
            <p:spPr>
              <a:xfrm>
                <a:off x="142156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65"/>
              <p:cNvSpPr/>
              <p:nvPr/>
            </p:nvSpPr>
            <p:spPr>
              <a:xfrm>
                <a:off x="142156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65"/>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65"/>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3" name="Google Shape;7393;p65"/>
            <p:cNvGrpSpPr/>
            <p:nvPr/>
          </p:nvGrpSpPr>
          <p:grpSpPr>
            <a:xfrm>
              <a:off x="1592327" y="1179665"/>
              <a:ext cx="80700" cy="1526144"/>
              <a:chOff x="1592327" y="1179665"/>
              <a:chExt cx="80700" cy="1526144"/>
            </a:xfrm>
          </p:grpSpPr>
          <p:sp>
            <p:nvSpPr>
              <p:cNvPr id="7394" name="Google Shape;7394;p65"/>
              <p:cNvSpPr/>
              <p:nvPr/>
            </p:nvSpPr>
            <p:spPr>
              <a:xfrm>
                <a:off x="159232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65"/>
              <p:cNvSpPr/>
              <p:nvPr/>
            </p:nvSpPr>
            <p:spPr>
              <a:xfrm>
                <a:off x="159232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65"/>
              <p:cNvSpPr/>
              <p:nvPr/>
            </p:nvSpPr>
            <p:spPr>
              <a:xfrm>
                <a:off x="159232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65"/>
              <p:cNvSpPr/>
              <p:nvPr/>
            </p:nvSpPr>
            <p:spPr>
              <a:xfrm>
                <a:off x="159232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65"/>
              <p:cNvSpPr/>
              <p:nvPr/>
            </p:nvSpPr>
            <p:spPr>
              <a:xfrm>
                <a:off x="159232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65"/>
              <p:cNvSpPr/>
              <p:nvPr/>
            </p:nvSpPr>
            <p:spPr>
              <a:xfrm>
                <a:off x="159232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65"/>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65"/>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65"/>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65"/>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4" name="Google Shape;7404;p65"/>
            <p:cNvGrpSpPr/>
            <p:nvPr/>
          </p:nvGrpSpPr>
          <p:grpSpPr>
            <a:xfrm>
              <a:off x="1766187" y="1179665"/>
              <a:ext cx="80700" cy="1526144"/>
              <a:chOff x="1766187" y="1179665"/>
              <a:chExt cx="80700" cy="1526144"/>
            </a:xfrm>
          </p:grpSpPr>
          <p:sp>
            <p:nvSpPr>
              <p:cNvPr id="7405" name="Google Shape;7405;p65"/>
              <p:cNvSpPr/>
              <p:nvPr/>
            </p:nvSpPr>
            <p:spPr>
              <a:xfrm>
                <a:off x="176618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65"/>
              <p:cNvSpPr/>
              <p:nvPr/>
            </p:nvSpPr>
            <p:spPr>
              <a:xfrm>
                <a:off x="176618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65"/>
              <p:cNvSpPr/>
              <p:nvPr/>
            </p:nvSpPr>
            <p:spPr>
              <a:xfrm>
                <a:off x="176618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65"/>
              <p:cNvSpPr/>
              <p:nvPr/>
            </p:nvSpPr>
            <p:spPr>
              <a:xfrm>
                <a:off x="176618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65"/>
              <p:cNvSpPr/>
              <p:nvPr/>
            </p:nvSpPr>
            <p:spPr>
              <a:xfrm>
                <a:off x="176618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65"/>
              <p:cNvSpPr/>
              <p:nvPr/>
            </p:nvSpPr>
            <p:spPr>
              <a:xfrm>
                <a:off x="176618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65"/>
              <p:cNvSpPr/>
              <p:nvPr/>
            </p:nvSpPr>
            <p:spPr>
              <a:xfrm>
                <a:off x="176618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65"/>
              <p:cNvSpPr/>
              <p:nvPr/>
            </p:nvSpPr>
            <p:spPr>
              <a:xfrm>
                <a:off x="176618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65"/>
              <p:cNvSpPr/>
              <p:nvPr/>
            </p:nvSpPr>
            <p:spPr>
              <a:xfrm>
                <a:off x="1766187" y="2464413"/>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65"/>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5" name="Google Shape;7415;p65"/>
            <p:cNvGrpSpPr/>
            <p:nvPr/>
          </p:nvGrpSpPr>
          <p:grpSpPr>
            <a:xfrm>
              <a:off x="1936935" y="1179665"/>
              <a:ext cx="80700" cy="1526144"/>
              <a:chOff x="1936935" y="1179665"/>
              <a:chExt cx="80700" cy="1526144"/>
            </a:xfrm>
          </p:grpSpPr>
          <p:sp>
            <p:nvSpPr>
              <p:cNvPr id="7416" name="Google Shape;7416;p65"/>
              <p:cNvSpPr/>
              <p:nvPr/>
            </p:nvSpPr>
            <p:spPr>
              <a:xfrm>
                <a:off x="193693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65"/>
              <p:cNvSpPr/>
              <p:nvPr/>
            </p:nvSpPr>
            <p:spPr>
              <a:xfrm>
                <a:off x="193693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65"/>
              <p:cNvSpPr/>
              <p:nvPr/>
            </p:nvSpPr>
            <p:spPr>
              <a:xfrm>
                <a:off x="193693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65"/>
              <p:cNvSpPr/>
              <p:nvPr/>
            </p:nvSpPr>
            <p:spPr>
              <a:xfrm>
                <a:off x="193693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65"/>
              <p:cNvSpPr/>
              <p:nvPr/>
            </p:nvSpPr>
            <p:spPr>
              <a:xfrm>
                <a:off x="193693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65"/>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65"/>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65"/>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65"/>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65"/>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6" name="Google Shape;7426;p65"/>
            <p:cNvGrpSpPr/>
            <p:nvPr/>
          </p:nvGrpSpPr>
          <p:grpSpPr>
            <a:xfrm>
              <a:off x="2110795" y="1179665"/>
              <a:ext cx="80700" cy="1526144"/>
              <a:chOff x="2110795" y="1179665"/>
              <a:chExt cx="80700" cy="1526144"/>
            </a:xfrm>
          </p:grpSpPr>
          <p:sp>
            <p:nvSpPr>
              <p:cNvPr id="7427" name="Google Shape;7427;p65"/>
              <p:cNvSpPr/>
              <p:nvPr/>
            </p:nvSpPr>
            <p:spPr>
              <a:xfrm>
                <a:off x="211079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65"/>
              <p:cNvSpPr/>
              <p:nvPr/>
            </p:nvSpPr>
            <p:spPr>
              <a:xfrm>
                <a:off x="211079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65"/>
              <p:cNvSpPr/>
              <p:nvPr/>
            </p:nvSpPr>
            <p:spPr>
              <a:xfrm>
                <a:off x="211079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65"/>
              <p:cNvSpPr/>
              <p:nvPr/>
            </p:nvSpPr>
            <p:spPr>
              <a:xfrm>
                <a:off x="211079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65"/>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65"/>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65"/>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65"/>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65"/>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65"/>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7" name="Google Shape;7437;p65"/>
            <p:cNvGrpSpPr/>
            <p:nvPr/>
          </p:nvGrpSpPr>
          <p:grpSpPr>
            <a:xfrm>
              <a:off x="2284655" y="1179665"/>
              <a:ext cx="80700" cy="1526144"/>
              <a:chOff x="2284655" y="1179665"/>
              <a:chExt cx="80700" cy="1526144"/>
            </a:xfrm>
          </p:grpSpPr>
          <p:sp>
            <p:nvSpPr>
              <p:cNvPr id="7438" name="Google Shape;7438;p65"/>
              <p:cNvSpPr/>
              <p:nvPr/>
            </p:nvSpPr>
            <p:spPr>
              <a:xfrm>
                <a:off x="228465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65"/>
              <p:cNvSpPr/>
              <p:nvPr/>
            </p:nvSpPr>
            <p:spPr>
              <a:xfrm>
                <a:off x="228465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65"/>
              <p:cNvSpPr/>
              <p:nvPr/>
            </p:nvSpPr>
            <p:spPr>
              <a:xfrm>
                <a:off x="228465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65"/>
              <p:cNvSpPr/>
              <p:nvPr/>
            </p:nvSpPr>
            <p:spPr>
              <a:xfrm>
                <a:off x="228465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65"/>
              <p:cNvSpPr/>
              <p:nvPr/>
            </p:nvSpPr>
            <p:spPr>
              <a:xfrm>
                <a:off x="228465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65"/>
              <p:cNvSpPr/>
              <p:nvPr/>
            </p:nvSpPr>
            <p:spPr>
              <a:xfrm>
                <a:off x="2284655"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65"/>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65"/>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65"/>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65"/>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48" name="Google Shape;7448;p65"/>
          <p:cNvGrpSpPr/>
          <p:nvPr/>
        </p:nvGrpSpPr>
        <p:grpSpPr>
          <a:xfrm>
            <a:off x="2623904" y="1198803"/>
            <a:ext cx="1364248" cy="1102133"/>
            <a:chOff x="2623904" y="1198803"/>
            <a:chExt cx="1364248" cy="1102133"/>
          </a:xfrm>
        </p:grpSpPr>
        <p:grpSp>
          <p:nvGrpSpPr>
            <p:cNvPr id="7449" name="Google Shape;7449;p65"/>
            <p:cNvGrpSpPr/>
            <p:nvPr/>
          </p:nvGrpSpPr>
          <p:grpSpPr>
            <a:xfrm>
              <a:off x="2623907" y="1198803"/>
              <a:ext cx="1364245" cy="273000"/>
              <a:chOff x="2623907" y="1198803"/>
              <a:chExt cx="1364245" cy="273000"/>
            </a:xfrm>
          </p:grpSpPr>
          <p:sp>
            <p:nvSpPr>
              <p:cNvPr id="7450" name="Google Shape;7450;p65"/>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65"/>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65"/>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65"/>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65"/>
              <p:cNvSpPr/>
              <p:nvPr/>
            </p:nvSpPr>
            <p:spPr>
              <a:xfrm>
                <a:off x="3715152" y="1198803"/>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5" name="Google Shape;7455;p65"/>
            <p:cNvGrpSpPr/>
            <p:nvPr/>
          </p:nvGrpSpPr>
          <p:grpSpPr>
            <a:xfrm>
              <a:off x="2623904" y="1476964"/>
              <a:ext cx="1364245" cy="273000"/>
              <a:chOff x="2623904" y="1476964"/>
              <a:chExt cx="1364245" cy="273000"/>
            </a:xfrm>
          </p:grpSpPr>
          <p:sp>
            <p:nvSpPr>
              <p:cNvPr id="7456" name="Google Shape;7456;p65"/>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65"/>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65"/>
              <p:cNvSpPr/>
              <p:nvPr/>
            </p:nvSpPr>
            <p:spPr>
              <a:xfrm>
                <a:off x="3169527"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65"/>
              <p:cNvSpPr/>
              <p:nvPr/>
            </p:nvSpPr>
            <p:spPr>
              <a:xfrm>
                <a:off x="3442338"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65"/>
              <p:cNvSpPr/>
              <p:nvPr/>
            </p:nvSpPr>
            <p:spPr>
              <a:xfrm>
                <a:off x="3715149"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1" name="Google Shape;7461;p65"/>
            <p:cNvGrpSpPr/>
            <p:nvPr/>
          </p:nvGrpSpPr>
          <p:grpSpPr>
            <a:xfrm>
              <a:off x="2623907" y="1749775"/>
              <a:ext cx="1364245" cy="273000"/>
              <a:chOff x="2623907" y="1749775"/>
              <a:chExt cx="1364245" cy="273000"/>
            </a:xfrm>
          </p:grpSpPr>
          <p:sp>
            <p:nvSpPr>
              <p:cNvPr id="7462" name="Google Shape;7462;p65"/>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65"/>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65"/>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65"/>
              <p:cNvSpPr/>
              <p:nvPr/>
            </p:nvSpPr>
            <p:spPr>
              <a:xfrm>
                <a:off x="3442341"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65"/>
              <p:cNvSpPr/>
              <p:nvPr/>
            </p:nvSpPr>
            <p:spPr>
              <a:xfrm>
                <a:off x="3715152"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7" name="Google Shape;7467;p65"/>
            <p:cNvGrpSpPr/>
            <p:nvPr/>
          </p:nvGrpSpPr>
          <p:grpSpPr>
            <a:xfrm>
              <a:off x="2623904" y="2027936"/>
              <a:ext cx="1364245" cy="273000"/>
              <a:chOff x="2623904" y="2027936"/>
              <a:chExt cx="1364245" cy="273000"/>
            </a:xfrm>
          </p:grpSpPr>
          <p:sp>
            <p:nvSpPr>
              <p:cNvPr id="7468" name="Google Shape;7468;p65"/>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65"/>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65"/>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65"/>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65"/>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73" name="Google Shape;7473;p65"/>
          <p:cNvGrpSpPr/>
          <p:nvPr/>
        </p:nvGrpSpPr>
        <p:grpSpPr>
          <a:xfrm>
            <a:off x="2613365" y="2657876"/>
            <a:ext cx="1387541" cy="159124"/>
            <a:chOff x="3200660" y="2180272"/>
            <a:chExt cx="2563824" cy="378237"/>
          </a:xfrm>
        </p:grpSpPr>
        <p:sp>
          <p:nvSpPr>
            <p:cNvPr id="7474" name="Google Shape;7474;p65"/>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65"/>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65"/>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65"/>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65"/>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65"/>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65"/>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65"/>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65"/>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65"/>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65"/>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65"/>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65"/>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65"/>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65"/>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65"/>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65"/>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65"/>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2" name="Google Shape;7492;p65"/>
          <p:cNvGrpSpPr/>
          <p:nvPr/>
        </p:nvGrpSpPr>
        <p:grpSpPr>
          <a:xfrm>
            <a:off x="2609890" y="2935640"/>
            <a:ext cx="1390502" cy="159625"/>
            <a:chOff x="3530150" y="2790075"/>
            <a:chExt cx="1962600" cy="225300"/>
          </a:xfrm>
        </p:grpSpPr>
        <p:sp>
          <p:nvSpPr>
            <p:cNvPr id="7493" name="Google Shape;7493;p65"/>
            <p:cNvSpPr/>
            <p:nvPr/>
          </p:nvSpPr>
          <p:spPr>
            <a:xfrm>
              <a:off x="3530150" y="2790075"/>
              <a:ext cx="1962600" cy="2253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65"/>
            <p:cNvSpPr/>
            <p:nvPr/>
          </p:nvSpPr>
          <p:spPr>
            <a:xfrm>
              <a:off x="3530150" y="2790075"/>
              <a:ext cx="1110000" cy="2253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5" name="Google Shape;7495;p65"/>
          <p:cNvGrpSpPr/>
          <p:nvPr/>
        </p:nvGrpSpPr>
        <p:grpSpPr>
          <a:xfrm>
            <a:off x="2609948" y="3213905"/>
            <a:ext cx="1411629" cy="154175"/>
            <a:chOff x="3558802" y="4011244"/>
            <a:chExt cx="1866000" cy="111600"/>
          </a:xfrm>
        </p:grpSpPr>
        <p:sp>
          <p:nvSpPr>
            <p:cNvPr id="7496" name="Google Shape;7496;p65"/>
            <p:cNvSpPr/>
            <p:nvPr/>
          </p:nvSpPr>
          <p:spPr>
            <a:xfrm flipH="1" rot="5400000">
              <a:off x="4436152" y="3134077"/>
              <a:ext cx="111300" cy="1866000"/>
            </a:xfrm>
            <a:prstGeom prst="round2SameRect">
              <a:avLst>
                <a:gd fmla="val 50000" name="adj1"/>
                <a:gd fmla="val 50000" name="adj2"/>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65"/>
            <p:cNvSpPr/>
            <p:nvPr/>
          </p:nvSpPr>
          <p:spPr>
            <a:xfrm flipH="1" rot="5400000">
              <a:off x="4157232" y="3412894"/>
              <a:ext cx="111600" cy="13083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8" name="Google Shape;7498;p65"/>
          <p:cNvGrpSpPr/>
          <p:nvPr/>
        </p:nvGrpSpPr>
        <p:grpSpPr>
          <a:xfrm>
            <a:off x="2610235" y="2419475"/>
            <a:ext cx="1383503" cy="119761"/>
            <a:chOff x="3465975" y="2270258"/>
            <a:chExt cx="1986364" cy="171947"/>
          </a:xfrm>
        </p:grpSpPr>
        <p:sp>
          <p:nvSpPr>
            <p:cNvPr id="7499" name="Google Shape;7499;p65"/>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65"/>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65"/>
            <p:cNvSpPr/>
            <p:nvPr/>
          </p:nvSpPr>
          <p:spPr>
            <a:xfrm rot="-5400000">
              <a:off x="4243603"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65"/>
            <p:cNvSpPr/>
            <p:nvPr/>
          </p:nvSpPr>
          <p:spPr>
            <a:xfrm rot="-5400000">
              <a:off x="4502812"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65"/>
            <p:cNvSpPr/>
            <p:nvPr/>
          </p:nvSpPr>
          <p:spPr>
            <a:xfrm rot="-5400000">
              <a:off x="4762021"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65"/>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65"/>
            <p:cNvSpPr/>
            <p:nvPr/>
          </p:nvSpPr>
          <p:spPr>
            <a:xfrm rot="-5400000">
              <a:off x="502123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65"/>
            <p:cNvSpPr/>
            <p:nvPr/>
          </p:nvSpPr>
          <p:spPr>
            <a:xfrm rot="-5400000">
              <a:off x="528044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7" name="Google Shape;7507;p65"/>
          <p:cNvGrpSpPr/>
          <p:nvPr/>
        </p:nvGrpSpPr>
        <p:grpSpPr>
          <a:xfrm>
            <a:off x="2621243" y="3783248"/>
            <a:ext cx="1369531" cy="195460"/>
            <a:chOff x="723300" y="4253549"/>
            <a:chExt cx="2276482" cy="324900"/>
          </a:xfrm>
        </p:grpSpPr>
        <p:sp>
          <p:nvSpPr>
            <p:cNvPr id="7508" name="Google Shape;7508;p65"/>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65"/>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65"/>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65"/>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65"/>
            <p:cNvSpPr/>
            <p:nvPr/>
          </p:nvSpPr>
          <p:spPr>
            <a:xfrm>
              <a:off x="2658082" y="4253549"/>
              <a:ext cx="341700" cy="324900"/>
            </a:xfrm>
            <a:prstGeom prst="star5">
              <a:avLst>
                <a:gd fmla="val 19098" name="adj"/>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3" name="Google Shape;7513;p65"/>
          <p:cNvGrpSpPr/>
          <p:nvPr/>
        </p:nvGrpSpPr>
        <p:grpSpPr>
          <a:xfrm>
            <a:off x="2610803" y="3484489"/>
            <a:ext cx="1389066" cy="180119"/>
            <a:chOff x="705948" y="3788465"/>
            <a:chExt cx="2308953" cy="299400"/>
          </a:xfrm>
        </p:grpSpPr>
        <p:sp>
          <p:nvSpPr>
            <p:cNvPr id="7514" name="Google Shape;7514;p65"/>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65"/>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65"/>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65"/>
            <p:cNvSpPr/>
            <p:nvPr/>
          </p:nvSpPr>
          <p:spPr>
            <a:xfrm>
              <a:off x="2189639"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65"/>
            <p:cNvSpPr/>
            <p:nvPr/>
          </p:nvSpPr>
          <p:spPr>
            <a:xfrm>
              <a:off x="2679500"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9" name="Google Shape;7519;p65"/>
          <p:cNvGrpSpPr/>
          <p:nvPr/>
        </p:nvGrpSpPr>
        <p:grpSpPr>
          <a:xfrm>
            <a:off x="4207794" y="2088443"/>
            <a:ext cx="1433821" cy="191501"/>
            <a:chOff x="4273350" y="2088443"/>
            <a:chExt cx="1433821" cy="191501"/>
          </a:xfrm>
        </p:grpSpPr>
        <p:grpSp>
          <p:nvGrpSpPr>
            <p:cNvPr id="7520" name="Google Shape;7520;p65"/>
            <p:cNvGrpSpPr/>
            <p:nvPr/>
          </p:nvGrpSpPr>
          <p:grpSpPr>
            <a:xfrm>
              <a:off x="4273350" y="2088443"/>
              <a:ext cx="1433821" cy="0"/>
              <a:chOff x="5224975" y="2962250"/>
              <a:chExt cx="1544400" cy="0"/>
            </a:xfrm>
          </p:grpSpPr>
          <p:cxnSp>
            <p:nvCxnSpPr>
              <p:cNvPr id="7521" name="Google Shape;7521;p65"/>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7522" name="Google Shape;7522;p65"/>
              <p:cNvCxnSpPr/>
              <p:nvPr/>
            </p:nvCxnSpPr>
            <p:spPr>
              <a:xfrm>
                <a:off x="5225150" y="2962250"/>
                <a:ext cx="453300" cy="0"/>
              </a:xfrm>
              <a:prstGeom prst="straightConnector1">
                <a:avLst/>
              </a:prstGeom>
              <a:noFill/>
              <a:ln cap="flat" cmpd="sng" w="19050">
                <a:solidFill>
                  <a:srgbClr val="7994A9"/>
                </a:solidFill>
                <a:prstDash val="solid"/>
                <a:round/>
                <a:headEnd len="med" w="med" type="none"/>
                <a:tailEnd len="med" w="med" type="oval"/>
              </a:ln>
            </p:spPr>
          </p:cxnSp>
        </p:grpSp>
        <p:grpSp>
          <p:nvGrpSpPr>
            <p:cNvPr id="7523" name="Google Shape;7523;p65"/>
            <p:cNvGrpSpPr/>
            <p:nvPr/>
          </p:nvGrpSpPr>
          <p:grpSpPr>
            <a:xfrm>
              <a:off x="4273350" y="2279944"/>
              <a:ext cx="1433821" cy="0"/>
              <a:chOff x="5224975" y="2962250"/>
              <a:chExt cx="1544400" cy="0"/>
            </a:xfrm>
          </p:grpSpPr>
          <p:cxnSp>
            <p:nvCxnSpPr>
              <p:cNvPr id="7524" name="Google Shape;7524;p65"/>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7525" name="Google Shape;7525;p65"/>
              <p:cNvCxnSpPr/>
              <p:nvPr/>
            </p:nvCxnSpPr>
            <p:spPr>
              <a:xfrm>
                <a:off x="5225150" y="2962250"/>
                <a:ext cx="998700" cy="0"/>
              </a:xfrm>
              <a:prstGeom prst="straightConnector1">
                <a:avLst/>
              </a:prstGeom>
              <a:noFill/>
              <a:ln cap="flat" cmpd="sng" w="19050">
                <a:solidFill>
                  <a:srgbClr val="7994A9"/>
                </a:solidFill>
                <a:prstDash val="solid"/>
                <a:round/>
                <a:headEnd len="med" w="med" type="none"/>
                <a:tailEnd len="med" w="med" type="oval"/>
              </a:ln>
            </p:spPr>
          </p:cxnSp>
        </p:grpSp>
      </p:grpSp>
      <p:grpSp>
        <p:nvGrpSpPr>
          <p:cNvPr id="7526" name="Google Shape;7526;p65"/>
          <p:cNvGrpSpPr/>
          <p:nvPr/>
        </p:nvGrpSpPr>
        <p:grpSpPr>
          <a:xfrm>
            <a:off x="2658741" y="4097347"/>
            <a:ext cx="1304609" cy="294074"/>
            <a:chOff x="2658741" y="4097347"/>
            <a:chExt cx="1304609" cy="294074"/>
          </a:xfrm>
        </p:grpSpPr>
        <p:grpSp>
          <p:nvGrpSpPr>
            <p:cNvPr id="7527" name="Google Shape;7527;p65"/>
            <p:cNvGrpSpPr/>
            <p:nvPr/>
          </p:nvGrpSpPr>
          <p:grpSpPr>
            <a:xfrm>
              <a:off x="2658741" y="4097347"/>
              <a:ext cx="118572" cy="294074"/>
              <a:chOff x="3343310" y="4475555"/>
              <a:chExt cx="127717" cy="316753"/>
            </a:xfrm>
          </p:grpSpPr>
          <p:sp>
            <p:nvSpPr>
              <p:cNvPr id="7528" name="Google Shape;7528;p65"/>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65"/>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0" name="Google Shape;7530;p65"/>
            <p:cNvGrpSpPr/>
            <p:nvPr/>
          </p:nvGrpSpPr>
          <p:grpSpPr>
            <a:xfrm>
              <a:off x="3815519" y="4098388"/>
              <a:ext cx="147831" cy="291991"/>
              <a:chOff x="3527539" y="4476677"/>
              <a:chExt cx="159232" cy="314510"/>
            </a:xfrm>
          </p:grpSpPr>
          <p:sp>
            <p:nvSpPr>
              <p:cNvPr id="7531" name="Google Shape;7531;p65"/>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65"/>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3" name="Google Shape;7533;p65"/>
            <p:cNvGrpSpPr/>
            <p:nvPr/>
          </p:nvGrpSpPr>
          <p:grpSpPr>
            <a:xfrm>
              <a:off x="3511696" y="4098388"/>
              <a:ext cx="147831" cy="291991"/>
              <a:chOff x="3527539" y="4476677"/>
              <a:chExt cx="159232" cy="314510"/>
            </a:xfrm>
          </p:grpSpPr>
          <p:sp>
            <p:nvSpPr>
              <p:cNvPr id="7534" name="Google Shape;7534;p65"/>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65"/>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6" name="Google Shape;7536;p65"/>
            <p:cNvGrpSpPr/>
            <p:nvPr/>
          </p:nvGrpSpPr>
          <p:grpSpPr>
            <a:xfrm>
              <a:off x="3207874" y="4098388"/>
              <a:ext cx="147831" cy="291991"/>
              <a:chOff x="3527539" y="4476677"/>
              <a:chExt cx="159232" cy="314510"/>
            </a:xfrm>
          </p:grpSpPr>
          <p:sp>
            <p:nvSpPr>
              <p:cNvPr id="7537" name="Google Shape;7537;p65"/>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65"/>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9" name="Google Shape;7539;p65"/>
            <p:cNvGrpSpPr/>
            <p:nvPr/>
          </p:nvGrpSpPr>
          <p:grpSpPr>
            <a:xfrm>
              <a:off x="2933305" y="4097347"/>
              <a:ext cx="118572" cy="294074"/>
              <a:chOff x="3343310" y="4475555"/>
              <a:chExt cx="127717" cy="316753"/>
            </a:xfrm>
          </p:grpSpPr>
          <p:sp>
            <p:nvSpPr>
              <p:cNvPr id="7540" name="Google Shape;7540;p65"/>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65"/>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42" name="Google Shape;7542;p65"/>
          <p:cNvGrpSpPr/>
          <p:nvPr/>
        </p:nvGrpSpPr>
        <p:grpSpPr>
          <a:xfrm>
            <a:off x="4209349" y="1176041"/>
            <a:ext cx="1430711" cy="751237"/>
            <a:chOff x="5159450" y="1919950"/>
            <a:chExt cx="1541050" cy="862500"/>
          </a:xfrm>
        </p:grpSpPr>
        <p:sp>
          <p:nvSpPr>
            <p:cNvPr id="7543" name="Google Shape;7543;p65"/>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7544" name="Google Shape;7544;p65"/>
            <p:cNvGrpSpPr/>
            <p:nvPr/>
          </p:nvGrpSpPr>
          <p:grpSpPr>
            <a:xfrm>
              <a:off x="5159450" y="1919950"/>
              <a:ext cx="1541050" cy="862500"/>
              <a:chOff x="5159450" y="1919950"/>
              <a:chExt cx="1541050" cy="862500"/>
            </a:xfrm>
          </p:grpSpPr>
          <p:cxnSp>
            <p:nvCxnSpPr>
              <p:cNvPr id="7545" name="Google Shape;7545;p65"/>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7546" name="Google Shape;7546;p65"/>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7547" name="Google Shape;7547;p65"/>
          <p:cNvGrpSpPr/>
          <p:nvPr/>
        </p:nvGrpSpPr>
        <p:grpSpPr>
          <a:xfrm>
            <a:off x="4257486" y="2439811"/>
            <a:ext cx="1334436" cy="967914"/>
            <a:chOff x="4294923" y="2439811"/>
            <a:chExt cx="1334436" cy="967914"/>
          </a:xfrm>
        </p:grpSpPr>
        <p:grpSp>
          <p:nvGrpSpPr>
            <p:cNvPr id="7548" name="Google Shape;7548;p65"/>
            <p:cNvGrpSpPr/>
            <p:nvPr/>
          </p:nvGrpSpPr>
          <p:grpSpPr>
            <a:xfrm>
              <a:off x="4960455" y="2469658"/>
              <a:ext cx="668904" cy="885524"/>
              <a:chOff x="4960455" y="2469658"/>
              <a:chExt cx="668904" cy="885524"/>
            </a:xfrm>
          </p:grpSpPr>
          <p:sp>
            <p:nvSpPr>
              <p:cNvPr id="7549" name="Google Shape;7549;p65"/>
              <p:cNvSpPr/>
              <p:nvPr/>
            </p:nvSpPr>
            <p:spPr>
              <a:xfrm>
                <a:off x="4960455" y="3257057"/>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65"/>
              <p:cNvSpPr/>
              <p:nvPr/>
            </p:nvSpPr>
            <p:spPr>
              <a:xfrm>
                <a:off x="4960455" y="3099584"/>
                <a:ext cx="668904" cy="98124"/>
              </a:xfrm>
              <a:custGeom>
                <a:rect b="b" l="l" r="r" t="t"/>
                <a:pathLst>
                  <a:path extrusionOk="0" h="6286" w="42851">
                    <a:moveTo>
                      <a:pt x="0" y="0"/>
                    </a:moveTo>
                    <a:lnTo>
                      <a:pt x="0" y="6285"/>
                    </a:lnTo>
                    <a:lnTo>
                      <a:pt x="42851" y="6285"/>
                    </a:lnTo>
                    <a:lnTo>
                      <a:pt x="428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65"/>
              <p:cNvSpPr/>
              <p:nvPr/>
            </p:nvSpPr>
            <p:spPr>
              <a:xfrm>
                <a:off x="4960455" y="2942094"/>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65"/>
              <p:cNvSpPr/>
              <p:nvPr/>
            </p:nvSpPr>
            <p:spPr>
              <a:xfrm>
                <a:off x="4960455" y="2784621"/>
                <a:ext cx="618094" cy="98124"/>
              </a:xfrm>
              <a:custGeom>
                <a:rect b="b" l="l" r="r" t="t"/>
                <a:pathLst>
                  <a:path extrusionOk="0" h="6286" w="39596">
                    <a:moveTo>
                      <a:pt x="0" y="0"/>
                    </a:moveTo>
                    <a:lnTo>
                      <a:pt x="0" y="6285"/>
                    </a:lnTo>
                    <a:lnTo>
                      <a:pt x="39596" y="6285"/>
                    </a:lnTo>
                    <a:lnTo>
                      <a:pt x="3959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65"/>
              <p:cNvSpPr/>
              <p:nvPr/>
            </p:nvSpPr>
            <p:spPr>
              <a:xfrm>
                <a:off x="4960455" y="2627131"/>
                <a:ext cx="516519" cy="98140"/>
              </a:xfrm>
              <a:custGeom>
                <a:rect b="b" l="l" r="r" t="t"/>
                <a:pathLst>
                  <a:path extrusionOk="0" h="6287" w="33089">
                    <a:moveTo>
                      <a:pt x="0" y="1"/>
                    </a:moveTo>
                    <a:lnTo>
                      <a:pt x="0" y="6286"/>
                    </a:lnTo>
                    <a:lnTo>
                      <a:pt x="33089" y="6286"/>
                    </a:lnTo>
                    <a:lnTo>
                      <a:pt x="3308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65"/>
              <p:cNvSpPr/>
              <p:nvPr/>
            </p:nvSpPr>
            <p:spPr>
              <a:xfrm>
                <a:off x="4960455" y="2469658"/>
                <a:ext cx="313293" cy="98078"/>
              </a:xfrm>
              <a:custGeom>
                <a:rect b="b" l="l" r="r" t="t"/>
                <a:pathLst>
                  <a:path extrusionOk="0" h="6283" w="20070">
                    <a:moveTo>
                      <a:pt x="0" y="1"/>
                    </a:moveTo>
                    <a:lnTo>
                      <a:pt x="0" y="6283"/>
                    </a:lnTo>
                    <a:lnTo>
                      <a:pt x="20069" y="6283"/>
                    </a:lnTo>
                    <a:lnTo>
                      <a:pt x="2006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5" name="Google Shape;7555;p65"/>
            <p:cNvGrpSpPr/>
            <p:nvPr/>
          </p:nvGrpSpPr>
          <p:grpSpPr>
            <a:xfrm>
              <a:off x="4294923" y="2469658"/>
              <a:ext cx="668951" cy="885524"/>
              <a:chOff x="4294923" y="2469658"/>
              <a:chExt cx="668951" cy="885524"/>
            </a:xfrm>
          </p:grpSpPr>
          <p:sp>
            <p:nvSpPr>
              <p:cNvPr id="7556" name="Google Shape;7556;p65"/>
              <p:cNvSpPr/>
              <p:nvPr/>
            </p:nvSpPr>
            <p:spPr>
              <a:xfrm>
                <a:off x="4294923" y="3257057"/>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65"/>
              <p:cNvSpPr/>
              <p:nvPr/>
            </p:nvSpPr>
            <p:spPr>
              <a:xfrm>
                <a:off x="4294923" y="3099584"/>
                <a:ext cx="668951" cy="98124"/>
              </a:xfrm>
              <a:custGeom>
                <a:rect b="b" l="l" r="r" t="t"/>
                <a:pathLst>
                  <a:path extrusionOk="0" h="6286" w="42854">
                    <a:moveTo>
                      <a:pt x="0" y="0"/>
                    </a:moveTo>
                    <a:lnTo>
                      <a:pt x="0" y="6285"/>
                    </a:lnTo>
                    <a:lnTo>
                      <a:pt x="42854" y="6285"/>
                    </a:lnTo>
                    <a:lnTo>
                      <a:pt x="428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65"/>
              <p:cNvSpPr/>
              <p:nvPr/>
            </p:nvSpPr>
            <p:spPr>
              <a:xfrm>
                <a:off x="4294923" y="2942094"/>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65"/>
              <p:cNvSpPr/>
              <p:nvPr/>
            </p:nvSpPr>
            <p:spPr>
              <a:xfrm>
                <a:off x="4447355" y="2784621"/>
                <a:ext cx="516519" cy="98124"/>
              </a:xfrm>
              <a:custGeom>
                <a:rect b="b" l="l" r="r" t="t"/>
                <a:pathLst>
                  <a:path extrusionOk="0" h="6286" w="33089">
                    <a:moveTo>
                      <a:pt x="0" y="0"/>
                    </a:moveTo>
                    <a:lnTo>
                      <a:pt x="0" y="6285"/>
                    </a:lnTo>
                    <a:lnTo>
                      <a:pt x="33089" y="6285"/>
                    </a:lnTo>
                    <a:lnTo>
                      <a:pt x="3308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65"/>
              <p:cNvSpPr/>
              <p:nvPr/>
            </p:nvSpPr>
            <p:spPr>
              <a:xfrm>
                <a:off x="4548960" y="2627131"/>
                <a:ext cx="414914" cy="98140"/>
              </a:xfrm>
              <a:custGeom>
                <a:rect b="b" l="l" r="r" t="t"/>
                <a:pathLst>
                  <a:path extrusionOk="0" h="6287" w="26580">
                    <a:moveTo>
                      <a:pt x="1" y="1"/>
                    </a:moveTo>
                    <a:lnTo>
                      <a:pt x="1" y="6286"/>
                    </a:lnTo>
                    <a:lnTo>
                      <a:pt x="26580" y="6286"/>
                    </a:lnTo>
                    <a:lnTo>
                      <a:pt x="265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65"/>
              <p:cNvSpPr/>
              <p:nvPr/>
            </p:nvSpPr>
            <p:spPr>
              <a:xfrm>
                <a:off x="4650534" y="2469658"/>
                <a:ext cx="313340" cy="98078"/>
              </a:xfrm>
              <a:custGeom>
                <a:rect b="b" l="l" r="r" t="t"/>
                <a:pathLst>
                  <a:path extrusionOk="0" h="6283" w="20073">
                    <a:moveTo>
                      <a:pt x="1" y="1"/>
                    </a:moveTo>
                    <a:lnTo>
                      <a:pt x="1" y="6283"/>
                    </a:lnTo>
                    <a:lnTo>
                      <a:pt x="20073" y="6283"/>
                    </a:lnTo>
                    <a:lnTo>
                      <a:pt x="20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62" name="Google Shape;7562;p65"/>
            <p:cNvSpPr/>
            <p:nvPr/>
          </p:nvSpPr>
          <p:spPr>
            <a:xfrm>
              <a:off x="4963437" y="2439811"/>
              <a:ext cx="16" cy="967914"/>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3" name="Google Shape;7563;p65"/>
          <p:cNvGrpSpPr/>
          <p:nvPr/>
        </p:nvGrpSpPr>
        <p:grpSpPr>
          <a:xfrm>
            <a:off x="4243690" y="3494256"/>
            <a:ext cx="1430949" cy="897289"/>
            <a:chOff x="4351371" y="3547942"/>
            <a:chExt cx="1345130" cy="843475"/>
          </a:xfrm>
        </p:grpSpPr>
        <p:grpSp>
          <p:nvGrpSpPr>
            <p:cNvPr id="7564" name="Google Shape;7564;p65"/>
            <p:cNvGrpSpPr/>
            <p:nvPr/>
          </p:nvGrpSpPr>
          <p:grpSpPr>
            <a:xfrm>
              <a:off x="4351371" y="4209917"/>
              <a:ext cx="1345130" cy="181500"/>
              <a:chOff x="4351371" y="4209917"/>
              <a:chExt cx="1345130" cy="181500"/>
            </a:xfrm>
          </p:grpSpPr>
          <p:sp>
            <p:nvSpPr>
              <p:cNvPr id="7565" name="Google Shape;7565;p65"/>
              <p:cNvSpPr/>
              <p:nvPr/>
            </p:nvSpPr>
            <p:spPr>
              <a:xfrm rot="10800000">
                <a:off x="4351371" y="4209917"/>
                <a:ext cx="1281600" cy="181500"/>
              </a:xfrm>
              <a:prstGeom prst="rect">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566" name="Google Shape;7566;p65"/>
              <p:cNvCxnSpPr/>
              <p:nvPr/>
            </p:nvCxnSpPr>
            <p:spPr>
              <a:xfrm>
                <a:off x="5551000" y="4298797"/>
                <a:ext cx="145500" cy="0"/>
              </a:xfrm>
              <a:prstGeom prst="straightConnector1">
                <a:avLst/>
              </a:prstGeom>
              <a:noFill/>
              <a:ln cap="flat" cmpd="sng" w="28575">
                <a:solidFill>
                  <a:srgbClr val="435D74"/>
                </a:solidFill>
                <a:prstDash val="solid"/>
                <a:round/>
                <a:headEnd len="med" w="med" type="none"/>
                <a:tailEnd len="med" w="med" type="none"/>
              </a:ln>
            </p:spPr>
          </p:cxnSp>
        </p:grpSp>
        <p:grpSp>
          <p:nvGrpSpPr>
            <p:cNvPr id="7567" name="Google Shape;7567;p65"/>
            <p:cNvGrpSpPr/>
            <p:nvPr/>
          </p:nvGrpSpPr>
          <p:grpSpPr>
            <a:xfrm>
              <a:off x="4403010" y="3985221"/>
              <a:ext cx="1109518" cy="181500"/>
              <a:chOff x="4403010" y="3985221"/>
              <a:chExt cx="1109518" cy="181500"/>
            </a:xfrm>
          </p:grpSpPr>
          <p:sp>
            <p:nvSpPr>
              <p:cNvPr id="7568" name="Google Shape;7568;p65"/>
              <p:cNvSpPr/>
              <p:nvPr/>
            </p:nvSpPr>
            <p:spPr>
              <a:xfrm rot="10800000">
                <a:off x="4471829" y="3985221"/>
                <a:ext cx="1040700" cy="1815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569" name="Google Shape;7569;p65"/>
              <p:cNvCxnSpPr/>
              <p:nvPr/>
            </p:nvCxnSpPr>
            <p:spPr>
              <a:xfrm>
                <a:off x="4403010" y="4075993"/>
                <a:ext cx="145500" cy="0"/>
              </a:xfrm>
              <a:prstGeom prst="straightConnector1">
                <a:avLst/>
              </a:prstGeom>
              <a:noFill/>
              <a:ln cap="flat" cmpd="sng" w="28575">
                <a:solidFill>
                  <a:srgbClr val="5F7D95"/>
                </a:solidFill>
                <a:prstDash val="solid"/>
                <a:round/>
                <a:headEnd len="med" w="med" type="none"/>
                <a:tailEnd len="med" w="med" type="none"/>
              </a:ln>
            </p:spPr>
          </p:cxnSp>
        </p:grpSp>
        <p:grpSp>
          <p:nvGrpSpPr>
            <p:cNvPr id="7570" name="Google Shape;7570;p65"/>
            <p:cNvGrpSpPr/>
            <p:nvPr/>
          </p:nvGrpSpPr>
          <p:grpSpPr>
            <a:xfrm>
              <a:off x="4618704" y="3766582"/>
              <a:ext cx="807858" cy="181500"/>
              <a:chOff x="4618704" y="3766582"/>
              <a:chExt cx="807858" cy="181500"/>
            </a:xfrm>
          </p:grpSpPr>
          <p:sp>
            <p:nvSpPr>
              <p:cNvPr id="7571" name="Google Shape;7571;p65"/>
              <p:cNvSpPr/>
              <p:nvPr/>
            </p:nvSpPr>
            <p:spPr>
              <a:xfrm rot="10800000">
                <a:off x="4618704" y="3766582"/>
                <a:ext cx="747000" cy="181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572" name="Google Shape;7572;p65"/>
              <p:cNvCxnSpPr/>
              <p:nvPr/>
            </p:nvCxnSpPr>
            <p:spPr>
              <a:xfrm>
                <a:off x="5281062" y="3855291"/>
                <a:ext cx="145500" cy="0"/>
              </a:xfrm>
              <a:prstGeom prst="straightConnector1">
                <a:avLst/>
              </a:prstGeom>
              <a:noFill/>
              <a:ln cap="flat" cmpd="sng" w="28575">
                <a:solidFill>
                  <a:srgbClr val="869FB2"/>
                </a:solidFill>
                <a:prstDash val="solid"/>
                <a:round/>
                <a:headEnd len="med" w="med" type="none"/>
                <a:tailEnd len="med" w="med" type="none"/>
              </a:ln>
            </p:spPr>
          </p:cxnSp>
        </p:grpSp>
        <p:grpSp>
          <p:nvGrpSpPr>
            <p:cNvPr id="7573" name="Google Shape;7573;p65"/>
            <p:cNvGrpSpPr/>
            <p:nvPr/>
          </p:nvGrpSpPr>
          <p:grpSpPr>
            <a:xfrm>
              <a:off x="4735238" y="3547942"/>
              <a:ext cx="462839" cy="181500"/>
              <a:chOff x="4735238" y="3547942"/>
              <a:chExt cx="462839" cy="181500"/>
            </a:xfrm>
          </p:grpSpPr>
          <p:sp>
            <p:nvSpPr>
              <p:cNvPr id="7574" name="Google Shape;7574;p65"/>
              <p:cNvSpPr/>
              <p:nvPr/>
            </p:nvSpPr>
            <p:spPr>
              <a:xfrm rot="10800000">
                <a:off x="4786477" y="3547942"/>
                <a:ext cx="411600" cy="181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575" name="Google Shape;7575;p65"/>
              <p:cNvCxnSpPr/>
              <p:nvPr/>
            </p:nvCxnSpPr>
            <p:spPr>
              <a:xfrm>
                <a:off x="4735238" y="3636872"/>
                <a:ext cx="145500" cy="0"/>
              </a:xfrm>
              <a:prstGeom prst="straightConnector1">
                <a:avLst/>
              </a:prstGeom>
              <a:noFill/>
              <a:ln cap="flat" cmpd="sng" w="28575">
                <a:solidFill>
                  <a:srgbClr val="BAC8D3"/>
                </a:solidFill>
                <a:prstDash val="solid"/>
                <a:round/>
                <a:headEnd len="med" w="med" type="none"/>
                <a:tailEnd len="med" w="med" type="none"/>
              </a:ln>
            </p:spPr>
          </p:cxnSp>
        </p:grpSp>
      </p:grpSp>
      <p:grpSp>
        <p:nvGrpSpPr>
          <p:cNvPr id="7576" name="Google Shape;7576;p65"/>
          <p:cNvGrpSpPr/>
          <p:nvPr/>
        </p:nvGrpSpPr>
        <p:grpSpPr>
          <a:xfrm>
            <a:off x="7420047" y="2429580"/>
            <a:ext cx="1020955" cy="928853"/>
            <a:chOff x="926675" y="238125"/>
            <a:chExt cx="5755100" cy="5232975"/>
          </a:xfrm>
        </p:grpSpPr>
        <p:sp>
          <p:nvSpPr>
            <p:cNvPr id="7577" name="Google Shape;7577;p65"/>
            <p:cNvSpPr/>
            <p:nvPr/>
          </p:nvSpPr>
          <p:spPr>
            <a:xfrm>
              <a:off x="2235475" y="2161100"/>
              <a:ext cx="3138650" cy="1012350"/>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65"/>
            <p:cNvSpPr/>
            <p:nvPr/>
          </p:nvSpPr>
          <p:spPr>
            <a:xfrm>
              <a:off x="2825775" y="238125"/>
              <a:ext cx="1961900" cy="1850225"/>
            </a:xfrm>
            <a:custGeom>
              <a:rect b="b" l="l" r="r" t="t"/>
              <a:pathLst>
                <a:path extrusionOk="0" h="74009" w="78476">
                  <a:moveTo>
                    <a:pt x="39246" y="0"/>
                  </a:moveTo>
                  <a:lnTo>
                    <a:pt x="1" y="74009"/>
                  </a:lnTo>
                  <a:lnTo>
                    <a:pt x="78476" y="74009"/>
                  </a:lnTo>
                  <a:lnTo>
                    <a:pt x="3924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65"/>
            <p:cNvSpPr/>
            <p:nvPr/>
          </p:nvSpPr>
          <p:spPr>
            <a:xfrm>
              <a:off x="926675" y="4357100"/>
              <a:ext cx="5755100" cy="1114000"/>
            </a:xfrm>
            <a:custGeom>
              <a:rect b="b" l="l" r="r" t="t"/>
              <a:pathLst>
                <a:path extrusionOk="0" h="44560" w="230204">
                  <a:moveTo>
                    <a:pt x="25737" y="1"/>
                  </a:moveTo>
                  <a:lnTo>
                    <a:pt x="0" y="44560"/>
                  </a:lnTo>
                  <a:lnTo>
                    <a:pt x="230204" y="44560"/>
                  </a:lnTo>
                  <a:lnTo>
                    <a:pt x="2044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65"/>
            <p:cNvSpPr/>
            <p:nvPr/>
          </p:nvSpPr>
          <p:spPr>
            <a:xfrm>
              <a:off x="1621700" y="3256600"/>
              <a:ext cx="4370050" cy="1006950"/>
            </a:xfrm>
            <a:custGeom>
              <a:rect b="b" l="l" r="r" t="t"/>
              <a:pathLst>
                <a:path extrusionOk="0" h="40278" w="174802">
                  <a:moveTo>
                    <a:pt x="22750" y="1"/>
                  </a:moveTo>
                  <a:lnTo>
                    <a:pt x="0" y="40278"/>
                  </a:lnTo>
                  <a:lnTo>
                    <a:pt x="174802" y="40278"/>
                  </a:lnTo>
                  <a:lnTo>
                    <a:pt x="15205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1" name="Google Shape;7581;p65"/>
          <p:cNvGrpSpPr/>
          <p:nvPr/>
        </p:nvGrpSpPr>
        <p:grpSpPr>
          <a:xfrm>
            <a:off x="727421" y="2828315"/>
            <a:ext cx="1695374" cy="1560837"/>
            <a:chOff x="727421" y="2828315"/>
            <a:chExt cx="1695374" cy="1560837"/>
          </a:xfrm>
        </p:grpSpPr>
        <p:grpSp>
          <p:nvGrpSpPr>
            <p:cNvPr id="7582" name="Google Shape;7582;p65"/>
            <p:cNvGrpSpPr/>
            <p:nvPr/>
          </p:nvGrpSpPr>
          <p:grpSpPr>
            <a:xfrm>
              <a:off x="727421" y="2828315"/>
              <a:ext cx="1695374" cy="1560837"/>
              <a:chOff x="734799" y="2782450"/>
              <a:chExt cx="1571100" cy="1577400"/>
            </a:xfrm>
          </p:grpSpPr>
          <p:cxnSp>
            <p:nvCxnSpPr>
              <p:cNvPr id="7583" name="Google Shape;7583;p65"/>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7584" name="Google Shape;7584;p65"/>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7585" name="Google Shape;7585;p65"/>
            <p:cNvGrpSpPr/>
            <p:nvPr/>
          </p:nvGrpSpPr>
          <p:grpSpPr>
            <a:xfrm>
              <a:off x="819108" y="2882501"/>
              <a:ext cx="1556791" cy="1426186"/>
              <a:chOff x="819108" y="2882501"/>
              <a:chExt cx="1556791" cy="1426186"/>
            </a:xfrm>
          </p:grpSpPr>
          <p:grpSp>
            <p:nvGrpSpPr>
              <p:cNvPr id="7586" name="Google Shape;7586;p65"/>
              <p:cNvGrpSpPr/>
              <p:nvPr/>
            </p:nvGrpSpPr>
            <p:grpSpPr>
              <a:xfrm>
                <a:off x="819108" y="2882501"/>
                <a:ext cx="103104" cy="1426186"/>
                <a:chOff x="4674013" y="3100904"/>
                <a:chExt cx="122758" cy="1698043"/>
              </a:xfrm>
            </p:grpSpPr>
            <p:sp>
              <p:nvSpPr>
                <p:cNvPr id="7587" name="Google Shape;7587;p65"/>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65"/>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65"/>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65"/>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65"/>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65"/>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65"/>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4" name="Google Shape;7594;p65"/>
              <p:cNvGrpSpPr/>
              <p:nvPr/>
            </p:nvGrpSpPr>
            <p:grpSpPr>
              <a:xfrm>
                <a:off x="1062475" y="2882501"/>
                <a:ext cx="103104" cy="1426186"/>
                <a:chOff x="4940438" y="3100904"/>
                <a:chExt cx="122758" cy="1698043"/>
              </a:xfrm>
            </p:grpSpPr>
            <p:sp>
              <p:nvSpPr>
                <p:cNvPr id="7595" name="Google Shape;7595;p65"/>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65"/>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65"/>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65"/>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65"/>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65"/>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65"/>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2" name="Google Shape;7602;p65"/>
              <p:cNvGrpSpPr/>
              <p:nvPr/>
            </p:nvGrpSpPr>
            <p:grpSpPr>
              <a:xfrm>
                <a:off x="1299324" y="2882501"/>
                <a:ext cx="103104" cy="1426186"/>
                <a:chOff x="5206863" y="3100904"/>
                <a:chExt cx="122758" cy="1698043"/>
              </a:xfrm>
            </p:grpSpPr>
            <p:sp>
              <p:nvSpPr>
                <p:cNvPr id="7603" name="Google Shape;7603;p65"/>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65"/>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65"/>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65"/>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65"/>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65"/>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65"/>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0" name="Google Shape;7610;p65"/>
              <p:cNvGrpSpPr/>
              <p:nvPr/>
            </p:nvGrpSpPr>
            <p:grpSpPr>
              <a:xfrm>
                <a:off x="1786057" y="2882501"/>
                <a:ext cx="103104" cy="1426186"/>
                <a:chOff x="6006138" y="3143629"/>
                <a:chExt cx="122758" cy="1698043"/>
              </a:xfrm>
            </p:grpSpPr>
            <p:sp>
              <p:nvSpPr>
                <p:cNvPr id="7611" name="Google Shape;7611;p65"/>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65"/>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65"/>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65"/>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65"/>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65"/>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65"/>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8" name="Google Shape;7618;p65"/>
              <p:cNvGrpSpPr/>
              <p:nvPr/>
            </p:nvGrpSpPr>
            <p:grpSpPr>
              <a:xfrm>
                <a:off x="2029422" y="2882501"/>
                <a:ext cx="103104" cy="1426186"/>
                <a:chOff x="6805413" y="3100904"/>
                <a:chExt cx="122758" cy="1698043"/>
              </a:xfrm>
            </p:grpSpPr>
            <p:sp>
              <p:nvSpPr>
                <p:cNvPr id="7619" name="Google Shape;7619;p65"/>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65"/>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65"/>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65"/>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65"/>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65"/>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65"/>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6" name="Google Shape;7626;p65"/>
              <p:cNvGrpSpPr/>
              <p:nvPr/>
            </p:nvGrpSpPr>
            <p:grpSpPr>
              <a:xfrm>
                <a:off x="2272795" y="2882501"/>
                <a:ext cx="103104" cy="1426186"/>
                <a:chOff x="5206863" y="3100904"/>
                <a:chExt cx="122758" cy="1698043"/>
              </a:xfrm>
            </p:grpSpPr>
            <p:sp>
              <p:nvSpPr>
                <p:cNvPr id="7627" name="Google Shape;7627;p65"/>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65"/>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65"/>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65"/>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65"/>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65"/>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65"/>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4" name="Google Shape;7634;p65"/>
              <p:cNvGrpSpPr/>
              <p:nvPr/>
            </p:nvGrpSpPr>
            <p:grpSpPr>
              <a:xfrm>
                <a:off x="1542694" y="2882501"/>
                <a:ext cx="103104" cy="1426186"/>
                <a:chOff x="6006138" y="3143629"/>
                <a:chExt cx="122758" cy="1698043"/>
              </a:xfrm>
            </p:grpSpPr>
            <p:sp>
              <p:nvSpPr>
                <p:cNvPr id="7635" name="Google Shape;7635;p65"/>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65"/>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65"/>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65"/>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65"/>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65"/>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65"/>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642" name="Google Shape;7642;p65"/>
          <p:cNvGrpSpPr/>
          <p:nvPr/>
        </p:nvGrpSpPr>
        <p:grpSpPr>
          <a:xfrm>
            <a:off x="5683472" y="3518037"/>
            <a:ext cx="2749952" cy="870677"/>
            <a:chOff x="238125" y="1725700"/>
            <a:chExt cx="7139025" cy="2260325"/>
          </a:xfrm>
        </p:grpSpPr>
        <p:sp>
          <p:nvSpPr>
            <p:cNvPr id="7643" name="Google Shape;7643;p65"/>
            <p:cNvSpPr/>
            <p:nvPr/>
          </p:nvSpPr>
          <p:spPr>
            <a:xfrm>
              <a:off x="238125" y="1741950"/>
              <a:ext cx="6506150" cy="2228050"/>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65"/>
            <p:cNvSpPr/>
            <p:nvPr/>
          </p:nvSpPr>
          <p:spPr>
            <a:xfrm>
              <a:off x="2480475" y="2435950"/>
              <a:ext cx="438500" cy="841400"/>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65"/>
            <p:cNvSpPr/>
            <p:nvPr/>
          </p:nvSpPr>
          <p:spPr>
            <a:xfrm>
              <a:off x="3663250" y="2219875"/>
              <a:ext cx="607450" cy="1272525"/>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65"/>
            <p:cNvSpPr/>
            <p:nvPr/>
          </p:nvSpPr>
          <p:spPr>
            <a:xfrm>
              <a:off x="4999700" y="1973525"/>
              <a:ext cx="820500" cy="1764350"/>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65"/>
            <p:cNvSpPr/>
            <p:nvPr/>
          </p:nvSpPr>
          <p:spPr>
            <a:xfrm>
              <a:off x="6838275" y="1725700"/>
              <a:ext cx="150" cy="0"/>
            </a:xfrm>
            <a:custGeom>
              <a:rect b="b" l="l" r="r" t="t"/>
              <a:pathLst>
                <a:path extrusionOk="0" h="0" w="6">
                  <a:moveTo>
                    <a:pt x="5" y="0"/>
                  </a:move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65"/>
            <p:cNvSpPr/>
            <p:nvPr/>
          </p:nvSpPr>
          <p:spPr>
            <a:xfrm>
              <a:off x="6838400" y="3986000"/>
              <a:ext cx="25" cy="25"/>
            </a:xfrm>
            <a:custGeom>
              <a:rect b="b" l="l" r="r" t="t"/>
              <a:pathLst>
                <a:path extrusionOk="0" h="1" w="1">
                  <a:moveTo>
                    <a:pt x="0" y="1"/>
                  </a:move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65"/>
            <p:cNvSpPr/>
            <p:nvPr/>
          </p:nvSpPr>
          <p:spPr>
            <a:xfrm>
              <a:off x="6744250" y="3969975"/>
              <a:ext cx="94175" cy="16050"/>
            </a:xfrm>
            <a:custGeom>
              <a:rect b="b" l="l" r="r" t="t"/>
              <a:pathLst>
                <a:path extrusionOk="0" h="642" w="3767">
                  <a:moveTo>
                    <a:pt x="1" y="0"/>
                  </a:moveTo>
                  <a:lnTo>
                    <a:pt x="1" y="0"/>
                  </a:lnTo>
                  <a:cubicBezTo>
                    <a:pt x="1190" y="425"/>
                    <a:pt x="2415" y="642"/>
                    <a:pt x="3662" y="642"/>
                  </a:cubicBezTo>
                  <a:lnTo>
                    <a:pt x="3766" y="642"/>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65"/>
            <p:cNvSpPr/>
            <p:nvPr/>
          </p:nvSpPr>
          <p:spPr>
            <a:xfrm>
              <a:off x="6744250" y="1725700"/>
              <a:ext cx="94050" cy="16175"/>
            </a:xfrm>
            <a:custGeom>
              <a:rect b="b" l="l" r="r" t="t"/>
              <a:pathLst>
                <a:path extrusionOk="0" h="647" w="3762">
                  <a:moveTo>
                    <a:pt x="3662" y="0"/>
                  </a:moveTo>
                  <a:cubicBezTo>
                    <a:pt x="2415" y="0"/>
                    <a:pt x="1194" y="222"/>
                    <a:pt x="1" y="646"/>
                  </a:cubicBezTo>
                  <a:lnTo>
                    <a:pt x="37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65"/>
            <p:cNvSpPr/>
            <p:nvPr/>
          </p:nvSpPr>
          <p:spPr>
            <a:xfrm>
              <a:off x="6294575" y="1725700"/>
              <a:ext cx="1082575" cy="2260225"/>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65"/>
            <p:cNvSpPr/>
            <p:nvPr/>
          </p:nvSpPr>
          <p:spPr>
            <a:xfrm>
              <a:off x="1511625" y="2613375"/>
              <a:ext cx="292400" cy="484275"/>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3" name="Google Shape;7653;p65"/>
          <p:cNvGrpSpPr/>
          <p:nvPr/>
        </p:nvGrpSpPr>
        <p:grpSpPr>
          <a:xfrm>
            <a:off x="5953636" y="2459783"/>
            <a:ext cx="1105452" cy="916747"/>
            <a:chOff x="5249100" y="1210600"/>
            <a:chExt cx="3502700" cy="2904775"/>
          </a:xfrm>
        </p:grpSpPr>
        <p:sp>
          <p:nvSpPr>
            <p:cNvPr id="7654" name="Google Shape;7654;p65"/>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65"/>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65"/>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65"/>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658" name="Google Shape;7658;p65"/>
            <p:cNvCxnSpPr/>
            <p:nvPr/>
          </p:nvCxnSpPr>
          <p:spPr>
            <a:xfrm>
              <a:off x="5249100" y="2382654"/>
              <a:ext cx="922800" cy="0"/>
            </a:xfrm>
            <a:prstGeom prst="straightConnector1">
              <a:avLst/>
            </a:prstGeom>
            <a:noFill/>
            <a:ln cap="flat" cmpd="sng" w="19050">
              <a:solidFill>
                <a:srgbClr val="869FB2"/>
              </a:solidFill>
              <a:prstDash val="solid"/>
              <a:round/>
              <a:headEnd len="med" w="med" type="oval"/>
              <a:tailEnd len="med" w="med" type="none"/>
            </a:ln>
          </p:spPr>
        </p:cxnSp>
        <p:cxnSp>
          <p:nvCxnSpPr>
            <p:cNvPr id="7659" name="Google Shape;7659;p65"/>
            <p:cNvCxnSpPr/>
            <p:nvPr/>
          </p:nvCxnSpPr>
          <p:spPr>
            <a:xfrm rot="10800000">
              <a:off x="8178522" y="1765431"/>
              <a:ext cx="559200" cy="0"/>
            </a:xfrm>
            <a:prstGeom prst="straightConnector1">
              <a:avLst/>
            </a:prstGeom>
            <a:noFill/>
            <a:ln cap="flat" cmpd="sng" w="19050">
              <a:solidFill>
                <a:srgbClr val="BAC8D3"/>
              </a:solidFill>
              <a:prstDash val="solid"/>
              <a:round/>
              <a:headEnd len="med" w="med" type="oval"/>
              <a:tailEnd len="med" w="med" type="none"/>
            </a:ln>
          </p:spPr>
        </p:cxnSp>
        <p:cxnSp>
          <p:nvCxnSpPr>
            <p:cNvPr id="7660" name="Google Shape;7660;p65"/>
            <p:cNvCxnSpPr/>
            <p:nvPr/>
          </p:nvCxnSpPr>
          <p:spPr>
            <a:xfrm rot="10800000">
              <a:off x="7467500" y="2943528"/>
              <a:ext cx="1284300" cy="0"/>
            </a:xfrm>
            <a:prstGeom prst="straightConnector1">
              <a:avLst/>
            </a:prstGeom>
            <a:noFill/>
            <a:ln cap="flat" cmpd="sng" w="19050">
              <a:solidFill>
                <a:srgbClr val="5F7D95"/>
              </a:solidFill>
              <a:prstDash val="solid"/>
              <a:round/>
              <a:headEnd len="med" w="med" type="oval"/>
              <a:tailEnd len="med" w="med" type="none"/>
            </a:ln>
          </p:spPr>
        </p:cxnSp>
        <p:cxnSp>
          <p:nvCxnSpPr>
            <p:cNvPr id="7661" name="Google Shape;7661;p65"/>
            <p:cNvCxnSpPr/>
            <p:nvPr/>
          </p:nvCxnSpPr>
          <p:spPr>
            <a:xfrm>
              <a:off x="5787288" y="3630350"/>
              <a:ext cx="922800" cy="0"/>
            </a:xfrm>
            <a:prstGeom prst="straightConnector1">
              <a:avLst/>
            </a:prstGeom>
            <a:noFill/>
            <a:ln cap="flat" cmpd="sng" w="19050">
              <a:solidFill>
                <a:srgbClr val="435D74"/>
              </a:solidFill>
              <a:prstDash val="solid"/>
              <a:round/>
              <a:headEnd len="med" w="med" type="oval"/>
              <a:tailEnd len="med" w="med" type="none"/>
            </a:ln>
          </p:spPr>
        </p:cxnSp>
        <p:sp>
          <p:nvSpPr>
            <p:cNvPr id="7662" name="Google Shape;7662;p65"/>
            <p:cNvSpPr/>
            <p:nvPr/>
          </p:nvSpPr>
          <p:spPr>
            <a:xfrm>
              <a:off x="6601902" y="3690575"/>
              <a:ext cx="566400" cy="424800"/>
            </a:xfrm>
            <a:prstGeom prst="downArrow">
              <a:avLst>
                <a:gd fmla="val 50000" name="adj1"/>
                <a:gd fmla="val 50000" name="adj2"/>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3" name="Google Shape;7663;p65"/>
          <p:cNvGrpSpPr/>
          <p:nvPr/>
        </p:nvGrpSpPr>
        <p:grpSpPr>
          <a:xfrm>
            <a:off x="7136183" y="1179201"/>
            <a:ext cx="1304650" cy="1124856"/>
            <a:chOff x="7287122" y="1165658"/>
            <a:chExt cx="1219413" cy="1051365"/>
          </a:xfrm>
        </p:grpSpPr>
        <p:grpSp>
          <p:nvGrpSpPr>
            <p:cNvPr id="7664" name="Google Shape;7664;p65"/>
            <p:cNvGrpSpPr/>
            <p:nvPr/>
          </p:nvGrpSpPr>
          <p:grpSpPr>
            <a:xfrm>
              <a:off x="7287122" y="1969723"/>
              <a:ext cx="1219413" cy="247300"/>
              <a:chOff x="7287122" y="1969723"/>
              <a:chExt cx="1219413" cy="247300"/>
            </a:xfrm>
          </p:grpSpPr>
          <p:sp>
            <p:nvSpPr>
              <p:cNvPr id="7665" name="Google Shape;7665;p65"/>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66" name="Google Shape;7666;p65"/>
              <p:cNvGrpSpPr/>
              <p:nvPr/>
            </p:nvGrpSpPr>
            <p:grpSpPr>
              <a:xfrm>
                <a:off x="7287122" y="2063892"/>
                <a:ext cx="1151753" cy="73428"/>
                <a:chOff x="7287122" y="2063892"/>
                <a:chExt cx="1151753" cy="73428"/>
              </a:xfrm>
            </p:grpSpPr>
            <p:sp>
              <p:nvSpPr>
                <p:cNvPr id="7667" name="Google Shape;7667;p65"/>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668" name="Google Shape;7668;p65"/>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7669" name="Google Shape;7669;p65"/>
            <p:cNvGrpSpPr/>
            <p:nvPr/>
          </p:nvGrpSpPr>
          <p:grpSpPr>
            <a:xfrm>
              <a:off x="7287122" y="1712201"/>
              <a:ext cx="1219403" cy="246767"/>
              <a:chOff x="7287122" y="1712201"/>
              <a:chExt cx="1219403" cy="246767"/>
            </a:xfrm>
          </p:grpSpPr>
          <p:sp>
            <p:nvSpPr>
              <p:cNvPr id="7670" name="Google Shape;7670;p65"/>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71" name="Google Shape;7671;p65"/>
              <p:cNvGrpSpPr/>
              <p:nvPr/>
            </p:nvGrpSpPr>
            <p:grpSpPr>
              <a:xfrm>
                <a:off x="7287122" y="1842861"/>
                <a:ext cx="1005303" cy="73419"/>
                <a:chOff x="7287122" y="1842861"/>
                <a:chExt cx="1005303" cy="73419"/>
              </a:xfrm>
            </p:grpSpPr>
            <p:sp>
              <p:nvSpPr>
                <p:cNvPr id="7672" name="Google Shape;7672;p65"/>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673" name="Google Shape;7673;p65"/>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7674" name="Google Shape;7674;p65"/>
            <p:cNvGrpSpPr/>
            <p:nvPr/>
          </p:nvGrpSpPr>
          <p:grpSpPr>
            <a:xfrm>
              <a:off x="7287122" y="1447520"/>
              <a:ext cx="1219403" cy="286667"/>
              <a:chOff x="7287122" y="1447520"/>
              <a:chExt cx="1219403" cy="286667"/>
            </a:xfrm>
          </p:grpSpPr>
          <p:sp>
            <p:nvSpPr>
              <p:cNvPr id="7675" name="Google Shape;7675;p65"/>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76" name="Google Shape;7676;p65"/>
              <p:cNvGrpSpPr/>
              <p:nvPr/>
            </p:nvGrpSpPr>
            <p:grpSpPr>
              <a:xfrm>
                <a:off x="7287122" y="1581977"/>
                <a:ext cx="852803" cy="73428"/>
                <a:chOff x="7287122" y="1581977"/>
                <a:chExt cx="852803" cy="73428"/>
              </a:xfrm>
            </p:grpSpPr>
            <p:sp>
              <p:nvSpPr>
                <p:cNvPr id="7677" name="Google Shape;7677;p65"/>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678" name="Google Shape;7678;p65"/>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7679" name="Google Shape;7679;p65"/>
            <p:cNvGrpSpPr/>
            <p:nvPr/>
          </p:nvGrpSpPr>
          <p:grpSpPr>
            <a:xfrm>
              <a:off x="7287122" y="1165658"/>
              <a:ext cx="1219403" cy="344253"/>
              <a:chOff x="7287122" y="1165658"/>
              <a:chExt cx="1219403" cy="344253"/>
            </a:xfrm>
          </p:grpSpPr>
          <p:sp>
            <p:nvSpPr>
              <p:cNvPr id="7680" name="Google Shape;7680;p65"/>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81" name="Google Shape;7681;p65"/>
              <p:cNvGrpSpPr/>
              <p:nvPr/>
            </p:nvGrpSpPr>
            <p:grpSpPr>
              <a:xfrm>
                <a:off x="7287122" y="1341025"/>
                <a:ext cx="695703" cy="73419"/>
                <a:chOff x="7287122" y="1341025"/>
                <a:chExt cx="695703" cy="73419"/>
              </a:xfrm>
            </p:grpSpPr>
            <p:sp>
              <p:nvSpPr>
                <p:cNvPr id="7682" name="Google Shape;7682;p65"/>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683" name="Google Shape;7683;p65"/>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grpSp>
        <p:nvGrpSpPr>
          <p:cNvPr id="7684" name="Google Shape;7684;p65"/>
          <p:cNvGrpSpPr/>
          <p:nvPr/>
        </p:nvGrpSpPr>
        <p:grpSpPr>
          <a:xfrm>
            <a:off x="5802676" y="1185224"/>
            <a:ext cx="1397729" cy="1098540"/>
            <a:chOff x="5900602" y="1193063"/>
            <a:chExt cx="1299851" cy="1021707"/>
          </a:xfrm>
        </p:grpSpPr>
        <p:grpSp>
          <p:nvGrpSpPr>
            <p:cNvPr id="7685" name="Google Shape;7685;p65"/>
            <p:cNvGrpSpPr/>
            <p:nvPr/>
          </p:nvGrpSpPr>
          <p:grpSpPr>
            <a:xfrm>
              <a:off x="6520337" y="1193063"/>
              <a:ext cx="341815" cy="799959"/>
              <a:chOff x="6520337" y="1193063"/>
              <a:chExt cx="341815" cy="799959"/>
            </a:xfrm>
          </p:grpSpPr>
          <p:grpSp>
            <p:nvGrpSpPr>
              <p:cNvPr id="7686" name="Google Shape;7686;p65"/>
              <p:cNvGrpSpPr/>
              <p:nvPr/>
            </p:nvGrpSpPr>
            <p:grpSpPr>
              <a:xfrm>
                <a:off x="6520337" y="1589527"/>
                <a:ext cx="213950" cy="403494"/>
                <a:chOff x="6520337" y="1589527"/>
                <a:chExt cx="213950" cy="403494"/>
              </a:xfrm>
            </p:grpSpPr>
            <p:sp>
              <p:nvSpPr>
                <p:cNvPr id="7687" name="Google Shape;7687;p65"/>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65"/>
                <p:cNvSpPr/>
                <p:nvPr/>
              </p:nvSpPr>
              <p:spPr>
                <a:xfrm rot="-5400000">
                  <a:off x="6529204" y="178793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9" name="Google Shape;7689;p65"/>
              <p:cNvGrpSpPr/>
              <p:nvPr/>
            </p:nvGrpSpPr>
            <p:grpSpPr>
              <a:xfrm>
                <a:off x="6577204" y="1193063"/>
                <a:ext cx="284947" cy="464512"/>
                <a:chOff x="6577204" y="1193063"/>
                <a:chExt cx="284947" cy="464512"/>
              </a:xfrm>
            </p:grpSpPr>
            <p:sp>
              <p:nvSpPr>
                <p:cNvPr id="7690" name="Google Shape;7690;p65"/>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691" name="Google Shape;7691;p65"/>
                <p:cNvCxnSpPr/>
                <p:nvPr/>
              </p:nvCxnSpPr>
              <p:spPr>
                <a:xfrm rot="10800000">
                  <a:off x="6677825" y="1279575"/>
                  <a:ext cx="0" cy="378000"/>
                </a:xfrm>
                <a:prstGeom prst="straightConnector1">
                  <a:avLst/>
                </a:prstGeom>
                <a:noFill/>
                <a:ln cap="flat" cmpd="sng" w="9525">
                  <a:solidFill>
                    <a:srgbClr val="A5B7C6"/>
                  </a:solidFill>
                  <a:prstDash val="solid"/>
                  <a:round/>
                  <a:headEnd len="med" w="med" type="none"/>
                  <a:tailEnd len="med" w="med" type="oval"/>
                </a:ln>
              </p:spPr>
            </p:cxnSp>
          </p:grpSp>
        </p:grpSp>
        <p:grpSp>
          <p:nvGrpSpPr>
            <p:cNvPr id="7692" name="Google Shape;7692;p65"/>
            <p:cNvGrpSpPr/>
            <p:nvPr/>
          </p:nvGrpSpPr>
          <p:grpSpPr>
            <a:xfrm>
              <a:off x="6238903" y="1193063"/>
              <a:ext cx="300475" cy="900152"/>
              <a:chOff x="6238903" y="1193063"/>
              <a:chExt cx="300475" cy="900152"/>
            </a:xfrm>
          </p:grpSpPr>
          <p:grpSp>
            <p:nvGrpSpPr>
              <p:cNvPr id="7693" name="Google Shape;7693;p65"/>
              <p:cNvGrpSpPr/>
              <p:nvPr/>
            </p:nvGrpSpPr>
            <p:grpSpPr>
              <a:xfrm>
                <a:off x="6290865" y="1489315"/>
                <a:ext cx="248514" cy="603900"/>
                <a:chOff x="6290865" y="1489315"/>
                <a:chExt cx="248514" cy="603900"/>
              </a:xfrm>
            </p:grpSpPr>
            <p:sp>
              <p:nvSpPr>
                <p:cNvPr id="7694" name="Google Shape;7694;p65"/>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65"/>
                <p:cNvSpPr/>
                <p:nvPr/>
              </p:nvSpPr>
              <p:spPr>
                <a:xfrm rot="-5400000">
                  <a:off x="6266916" y="1820752"/>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6" name="Google Shape;7696;p65"/>
              <p:cNvGrpSpPr/>
              <p:nvPr/>
            </p:nvGrpSpPr>
            <p:grpSpPr>
              <a:xfrm>
                <a:off x="6238903" y="1193063"/>
                <a:ext cx="284947" cy="333087"/>
                <a:chOff x="6238903" y="1193063"/>
                <a:chExt cx="284947" cy="333087"/>
              </a:xfrm>
            </p:grpSpPr>
            <p:sp>
              <p:nvSpPr>
                <p:cNvPr id="7697" name="Google Shape;7697;p65"/>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698" name="Google Shape;7698;p65"/>
                <p:cNvCxnSpPr/>
                <p:nvPr/>
              </p:nvCxnSpPr>
              <p:spPr>
                <a:xfrm rot="10800000">
                  <a:off x="6431250" y="1279250"/>
                  <a:ext cx="0" cy="246900"/>
                </a:xfrm>
                <a:prstGeom prst="straightConnector1">
                  <a:avLst/>
                </a:prstGeom>
                <a:noFill/>
                <a:ln cap="flat" cmpd="sng" w="9525">
                  <a:solidFill>
                    <a:srgbClr val="869FB2"/>
                  </a:solidFill>
                  <a:prstDash val="solid"/>
                  <a:round/>
                  <a:headEnd len="med" w="med" type="none"/>
                  <a:tailEnd len="med" w="med" type="oval"/>
                </a:ln>
              </p:spPr>
            </p:cxnSp>
          </p:grpSp>
        </p:grpSp>
        <p:grpSp>
          <p:nvGrpSpPr>
            <p:cNvPr id="7699" name="Google Shape;7699;p65"/>
            <p:cNvGrpSpPr/>
            <p:nvPr/>
          </p:nvGrpSpPr>
          <p:grpSpPr>
            <a:xfrm>
              <a:off x="5900602" y="1193063"/>
              <a:ext cx="444345" cy="1021707"/>
              <a:chOff x="5900602" y="1193063"/>
              <a:chExt cx="444345" cy="1021707"/>
            </a:xfrm>
          </p:grpSpPr>
          <p:grpSp>
            <p:nvGrpSpPr>
              <p:cNvPr id="7700" name="Google Shape;7700;p65"/>
              <p:cNvGrpSpPr/>
              <p:nvPr/>
            </p:nvGrpSpPr>
            <p:grpSpPr>
              <a:xfrm>
                <a:off x="6046501" y="1367785"/>
                <a:ext cx="298446" cy="846986"/>
                <a:chOff x="6046501" y="1367785"/>
                <a:chExt cx="298446" cy="846986"/>
              </a:xfrm>
            </p:grpSpPr>
            <p:sp>
              <p:nvSpPr>
                <p:cNvPr id="7701" name="Google Shape;7701;p65"/>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65"/>
                <p:cNvSpPr/>
                <p:nvPr/>
              </p:nvSpPr>
              <p:spPr>
                <a:xfrm rot="-5400000">
                  <a:off x="5986745" y="185656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3" name="Google Shape;7703;p65"/>
              <p:cNvGrpSpPr/>
              <p:nvPr/>
            </p:nvGrpSpPr>
            <p:grpSpPr>
              <a:xfrm>
                <a:off x="5900602" y="1193063"/>
                <a:ext cx="284947" cy="182312"/>
                <a:chOff x="5900602" y="1193063"/>
                <a:chExt cx="284947" cy="182312"/>
              </a:xfrm>
            </p:grpSpPr>
            <p:sp>
              <p:nvSpPr>
                <p:cNvPr id="7704" name="Google Shape;7704;p65"/>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705" name="Google Shape;7705;p65"/>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nvGrpSpPr>
            <p:cNvPr id="7706" name="Google Shape;7706;p65"/>
            <p:cNvGrpSpPr/>
            <p:nvPr/>
          </p:nvGrpSpPr>
          <p:grpSpPr>
            <a:xfrm>
              <a:off x="6738300" y="1193063"/>
              <a:ext cx="462153" cy="707634"/>
              <a:chOff x="6738300" y="1193063"/>
              <a:chExt cx="462153" cy="707634"/>
            </a:xfrm>
          </p:grpSpPr>
          <p:grpSp>
            <p:nvGrpSpPr>
              <p:cNvPr id="7707" name="Google Shape;7707;p65"/>
              <p:cNvGrpSpPr/>
              <p:nvPr/>
            </p:nvGrpSpPr>
            <p:grpSpPr>
              <a:xfrm>
                <a:off x="6915505" y="1193063"/>
                <a:ext cx="284947" cy="597387"/>
                <a:chOff x="6915505" y="1193063"/>
                <a:chExt cx="284947" cy="597387"/>
              </a:xfrm>
            </p:grpSpPr>
            <p:sp>
              <p:nvSpPr>
                <p:cNvPr id="7708" name="Google Shape;7708;p65"/>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709" name="Google Shape;7709;p65"/>
                <p:cNvCxnSpPr/>
                <p:nvPr/>
              </p:nvCxnSpPr>
              <p:spPr>
                <a:xfrm rot="10800000">
                  <a:off x="6938275" y="1279850"/>
                  <a:ext cx="0" cy="510600"/>
                </a:xfrm>
                <a:prstGeom prst="straightConnector1">
                  <a:avLst/>
                </a:prstGeom>
                <a:noFill/>
                <a:ln cap="flat" cmpd="sng" w="9525">
                  <a:solidFill>
                    <a:srgbClr val="E3E7EA"/>
                  </a:solidFill>
                  <a:prstDash val="solid"/>
                  <a:round/>
                  <a:headEnd len="med" w="med" type="none"/>
                  <a:tailEnd len="med" w="med" type="oval"/>
                </a:ln>
              </p:spPr>
            </p:cxnSp>
          </p:grpSp>
          <p:grpSp>
            <p:nvGrpSpPr>
              <p:cNvPr id="7710" name="Google Shape;7710;p65"/>
              <p:cNvGrpSpPr/>
              <p:nvPr/>
            </p:nvGrpSpPr>
            <p:grpSpPr>
              <a:xfrm>
                <a:off x="6738300" y="1684725"/>
                <a:ext cx="230066" cy="215971"/>
                <a:chOff x="6738300" y="1684725"/>
                <a:chExt cx="230066" cy="215971"/>
              </a:xfrm>
            </p:grpSpPr>
            <p:sp>
              <p:nvSpPr>
                <p:cNvPr id="7711" name="Google Shape;7711;p65"/>
                <p:cNvSpPr/>
                <p:nvPr/>
              </p:nvSpPr>
              <p:spPr>
                <a:xfrm rot="-5400000">
                  <a:off x="6799187" y="1731518"/>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65"/>
                <p:cNvSpPr/>
                <p:nvPr/>
              </p:nvSpPr>
              <p:spPr>
                <a:xfrm flipH="1" rot="-5400000">
                  <a:off x="6799182" y="1623843"/>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716" name="Shape 7716"/>
        <p:cNvGrpSpPr/>
        <p:nvPr/>
      </p:nvGrpSpPr>
      <p:grpSpPr>
        <a:xfrm>
          <a:off x="0" y="0"/>
          <a:ext cx="0" cy="0"/>
          <a:chOff x="0" y="0"/>
          <a:chExt cx="0" cy="0"/>
        </a:xfrm>
      </p:grpSpPr>
      <p:sp>
        <p:nvSpPr>
          <p:cNvPr id="7717" name="Google Shape;7717;p66"/>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...and our </a:t>
            </a:r>
            <a:r>
              <a:rPr lang="en">
                <a:latin typeface="Arial"/>
                <a:ea typeface="Arial"/>
                <a:cs typeface="Arial"/>
                <a:sym typeface="Arial"/>
              </a:rPr>
              <a:t>sets </a:t>
            </a:r>
            <a:r>
              <a:rPr lang="en">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7718" name="Google Shape;7718;p66"/>
          <p:cNvSpPr txBox="1"/>
          <p:nvPr>
            <p:ph idx="4294967295" type="body"/>
          </p:nvPr>
        </p:nvSpPr>
        <p:spPr>
          <a:xfrm>
            <a:off x="828875" y="1610275"/>
            <a:ext cx="75258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keeping the quality.</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In Google Slides, you can also use </a:t>
            </a:r>
            <a:r>
              <a:rPr lang="en">
                <a:solidFill>
                  <a:srgbClr val="869FB2"/>
                </a:solidFill>
                <a:uFill>
                  <a:noFill/>
                </a:uFill>
                <a:latin typeface="Arial"/>
                <a:ea typeface="Arial"/>
                <a:cs typeface="Arial"/>
                <a:sym typeface="Arial"/>
                <a:hlinkClick r:id="rId3">
                  <a:extLst>
                    <a:ext uri="{A12FA001-AC4F-418D-AE19-62706E023703}">
                      <ahyp:hlinkClr val="tx"/>
                    </a:ext>
                  </a:extLst>
                </a:hlinkClick>
              </a:rPr>
              <a:t>Flaticon’s extension</a:t>
            </a:r>
            <a:r>
              <a:rPr lang="en">
                <a:solidFill>
                  <a:srgbClr val="FFFFFF"/>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7719" name="Google Shape;7719;p66"/>
          <p:cNvGrpSpPr/>
          <p:nvPr/>
        </p:nvGrpSpPr>
        <p:grpSpPr>
          <a:xfrm>
            <a:off x="839307" y="2318098"/>
            <a:ext cx="387992" cy="329326"/>
            <a:chOff x="839307" y="2318098"/>
            <a:chExt cx="387992" cy="329326"/>
          </a:xfrm>
        </p:grpSpPr>
        <p:sp>
          <p:nvSpPr>
            <p:cNvPr id="7720" name="Google Shape;7720;p66"/>
            <p:cNvSpPr/>
            <p:nvPr/>
          </p:nvSpPr>
          <p:spPr>
            <a:xfrm>
              <a:off x="963051" y="2318098"/>
              <a:ext cx="140532" cy="93872"/>
            </a:xfrm>
            <a:custGeom>
              <a:rect b="b" l="l" r="r" t="t"/>
              <a:pathLst>
                <a:path extrusionOk="0" h="3573" w="5349">
                  <a:moveTo>
                    <a:pt x="1415" y="1"/>
                  </a:moveTo>
                  <a:cubicBezTo>
                    <a:pt x="639" y="1"/>
                    <a:pt x="7" y="639"/>
                    <a:pt x="0" y="1416"/>
                  </a:cubicBezTo>
                  <a:lnTo>
                    <a:pt x="0" y="2976"/>
                  </a:lnTo>
                  <a:cubicBezTo>
                    <a:pt x="0" y="3309"/>
                    <a:pt x="271" y="3573"/>
                    <a:pt x="597" y="3573"/>
                  </a:cubicBezTo>
                  <a:cubicBezTo>
                    <a:pt x="930" y="3573"/>
                    <a:pt x="1193" y="3309"/>
                    <a:pt x="1193" y="2976"/>
                  </a:cubicBezTo>
                  <a:lnTo>
                    <a:pt x="1193" y="1416"/>
                  </a:lnTo>
                  <a:cubicBezTo>
                    <a:pt x="1193" y="1291"/>
                    <a:pt x="1298" y="1194"/>
                    <a:pt x="1422" y="1194"/>
                  </a:cubicBezTo>
                  <a:lnTo>
                    <a:pt x="3933" y="1194"/>
                  </a:lnTo>
                  <a:cubicBezTo>
                    <a:pt x="4058" y="1194"/>
                    <a:pt x="4162" y="1291"/>
                    <a:pt x="4162" y="1416"/>
                  </a:cubicBezTo>
                  <a:lnTo>
                    <a:pt x="4162" y="2976"/>
                  </a:lnTo>
                  <a:cubicBezTo>
                    <a:pt x="4162" y="3309"/>
                    <a:pt x="4433" y="3573"/>
                    <a:pt x="4759" y="3573"/>
                  </a:cubicBezTo>
                  <a:cubicBezTo>
                    <a:pt x="5085" y="3573"/>
                    <a:pt x="5348" y="3309"/>
                    <a:pt x="5348" y="2976"/>
                  </a:cubicBezTo>
                  <a:lnTo>
                    <a:pt x="5348" y="1423"/>
                  </a:lnTo>
                  <a:cubicBezTo>
                    <a:pt x="5348" y="632"/>
                    <a:pt x="4717" y="1"/>
                    <a:pt x="39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66"/>
            <p:cNvSpPr/>
            <p:nvPr/>
          </p:nvSpPr>
          <p:spPr>
            <a:xfrm>
              <a:off x="962867" y="2358741"/>
              <a:ext cx="31553" cy="53228"/>
            </a:xfrm>
            <a:custGeom>
              <a:rect b="b" l="l" r="r" t="t"/>
              <a:pathLst>
                <a:path extrusionOk="0" h="2026" w="1201">
                  <a:moveTo>
                    <a:pt x="7" y="0"/>
                  </a:moveTo>
                  <a:lnTo>
                    <a:pt x="7" y="1429"/>
                  </a:lnTo>
                  <a:cubicBezTo>
                    <a:pt x="1" y="1758"/>
                    <a:pt x="264" y="2026"/>
                    <a:pt x="591" y="2026"/>
                  </a:cubicBezTo>
                  <a:cubicBezTo>
                    <a:pt x="596" y="2026"/>
                    <a:pt x="600" y="2026"/>
                    <a:pt x="604" y="2026"/>
                  </a:cubicBezTo>
                  <a:cubicBezTo>
                    <a:pt x="930" y="2026"/>
                    <a:pt x="1200" y="1762"/>
                    <a:pt x="1200" y="1429"/>
                  </a:cubicBezTo>
                  <a:lnTo>
                    <a:pt x="120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66"/>
            <p:cNvSpPr/>
            <p:nvPr/>
          </p:nvSpPr>
          <p:spPr>
            <a:xfrm>
              <a:off x="1072397" y="2358741"/>
              <a:ext cx="31369" cy="53228"/>
            </a:xfrm>
            <a:custGeom>
              <a:rect b="b" l="l" r="r" t="t"/>
              <a:pathLst>
                <a:path extrusionOk="0" h="2026" w="1194">
                  <a:moveTo>
                    <a:pt x="0" y="0"/>
                  </a:moveTo>
                  <a:lnTo>
                    <a:pt x="0" y="1429"/>
                  </a:lnTo>
                  <a:cubicBezTo>
                    <a:pt x="0" y="1762"/>
                    <a:pt x="264" y="2026"/>
                    <a:pt x="597" y="2026"/>
                  </a:cubicBezTo>
                  <a:cubicBezTo>
                    <a:pt x="923" y="2026"/>
                    <a:pt x="1193" y="1762"/>
                    <a:pt x="1193" y="1429"/>
                  </a:cubicBezTo>
                  <a:lnTo>
                    <a:pt x="119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66"/>
            <p:cNvSpPr/>
            <p:nvPr/>
          </p:nvSpPr>
          <p:spPr>
            <a:xfrm>
              <a:off x="839307" y="2378419"/>
              <a:ext cx="387992" cy="260623"/>
            </a:xfrm>
            <a:custGeom>
              <a:rect b="b" l="l" r="r" t="t"/>
              <a:pathLst>
                <a:path extrusionOk="0" h="9920" w="14768">
                  <a:moveTo>
                    <a:pt x="1298" y="1"/>
                  </a:moveTo>
                  <a:cubicBezTo>
                    <a:pt x="583" y="1"/>
                    <a:pt x="1" y="583"/>
                    <a:pt x="1" y="1298"/>
                  </a:cubicBezTo>
                  <a:lnTo>
                    <a:pt x="1" y="8615"/>
                  </a:lnTo>
                  <a:cubicBezTo>
                    <a:pt x="1" y="9337"/>
                    <a:pt x="583" y="9919"/>
                    <a:pt x="1298" y="9919"/>
                  </a:cubicBezTo>
                  <a:lnTo>
                    <a:pt x="13471" y="9919"/>
                  </a:lnTo>
                  <a:cubicBezTo>
                    <a:pt x="14185" y="9919"/>
                    <a:pt x="14768" y="9337"/>
                    <a:pt x="14768" y="8615"/>
                  </a:cubicBezTo>
                  <a:lnTo>
                    <a:pt x="14768" y="1298"/>
                  </a:lnTo>
                  <a:cubicBezTo>
                    <a:pt x="14768" y="576"/>
                    <a:pt x="14185" y="1"/>
                    <a:pt x="134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66"/>
            <p:cNvSpPr/>
            <p:nvPr/>
          </p:nvSpPr>
          <p:spPr>
            <a:xfrm>
              <a:off x="839307" y="2378235"/>
              <a:ext cx="65629" cy="260623"/>
            </a:xfrm>
            <a:custGeom>
              <a:rect b="b" l="l" r="r" t="t"/>
              <a:pathLst>
                <a:path extrusionOk="0" h="9920" w="2498">
                  <a:moveTo>
                    <a:pt x="1298" y="1"/>
                  </a:moveTo>
                  <a:cubicBezTo>
                    <a:pt x="583" y="1"/>
                    <a:pt x="1" y="583"/>
                    <a:pt x="1" y="1305"/>
                  </a:cubicBezTo>
                  <a:lnTo>
                    <a:pt x="1" y="8622"/>
                  </a:lnTo>
                  <a:cubicBezTo>
                    <a:pt x="1" y="9337"/>
                    <a:pt x="583" y="9919"/>
                    <a:pt x="1298" y="9919"/>
                  </a:cubicBezTo>
                  <a:lnTo>
                    <a:pt x="2491" y="9919"/>
                  </a:lnTo>
                  <a:cubicBezTo>
                    <a:pt x="1776" y="9919"/>
                    <a:pt x="1194" y="9337"/>
                    <a:pt x="1194" y="8622"/>
                  </a:cubicBezTo>
                  <a:lnTo>
                    <a:pt x="1194" y="1305"/>
                  </a:lnTo>
                  <a:cubicBezTo>
                    <a:pt x="1194" y="583"/>
                    <a:pt x="1776" y="1"/>
                    <a:pt x="249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66"/>
            <p:cNvSpPr/>
            <p:nvPr/>
          </p:nvSpPr>
          <p:spPr>
            <a:xfrm>
              <a:off x="893796" y="2369671"/>
              <a:ext cx="39199" cy="277753"/>
            </a:xfrm>
            <a:custGeom>
              <a:rect b="b" l="l" r="r" t="t"/>
              <a:pathLst>
                <a:path extrusionOk="0" h="10572" w="1492">
                  <a:moveTo>
                    <a:pt x="382" y="1"/>
                  </a:moveTo>
                  <a:cubicBezTo>
                    <a:pt x="174" y="1"/>
                    <a:pt x="1" y="174"/>
                    <a:pt x="1" y="389"/>
                  </a:cubicBezTo>
                  <a:lnTo>
                    <a:pt x="1" y="10190"/>
                  </a:lnTo>
                  <a:cubicBezTo>
                    <a:pt x="1" y="10398"/>
                    <a:pt x="174" y="10571"/>
                    <a:pt x="382"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66"/>
            <p:cNvSpPr/>
            <p:nvPr/>
          </p:nvSpPr>
          <p:spPr>
            <a:xfrm>
              <a:off x="1133612" y="2369671"/>
              <a:ext cx="39199" cy="277753"/>
            </a:xfrm>
            <a:custGeom>
              <a:rect b="b" l="l" r="r" t="t"/>
              <a:pathLst>
                <a:path extrusionOk="0" h="10572" w="1492">
                  <a:moveTo>
                    <a:pt x="389" y="1"/>
                  </a:moveTo>
                  <a:cubicBezTo>
                    <a:pt x="174" y="1"/>
                    <a:pt x="1" y="174"/>
                    <a:pt x="1" y="389"/>
                  </a:cubicBezTo>
                  <a:lnTo>
                    <a:pt x="1" y="10190"/>
                  </a:lnTo>
                  <a:cubicBezTo>
                    <a:pt x="1" y="10398"/>
                    <a:pt x="174" y="10571"/>
                    <a:pt x="389"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66"/>
            <p:cNvSpPr/>
            <p:nvPr/>
          </p:nvSpPr>
          <p:spPr>
            <a:xfrm>
              <a:off x="1021008" y="2540915"/>
              <a:ext cx="86752" cy="66864"/>
            </a:xfrm>
            <a:custGeom>
              <a:rect b="b" l="l" r="r" t="t"/>
              <a:pathLst>
                <a:path extrusionOk="0" h="2545" w="3302">
                  <a:moveTo>
                    <a:pt x="2477" y="0"/>
                  </a:moveTo>
                  <a:cubicBezTo>
                    <a:pt x="2428" y="0"/>
                    <a:pt x="2378" y="10"/>
                    <a:pt x="2331" y="30"/>
                  </a:cubicBezTo>
                  <a:lnTo>
                    <a:pt x="291" y="897"/>
                  </a:lnTo>
                  <a:cubicBezTo>
                    <a:pt x="90" y="974"/>
                    <a:pt x="0" y="1203"/>
                    <a:pt x="83" y="1404"/>
                  </a:cubicBezTo>
                  <a:lnTo>
                    <a:pt x="465" y="2312"/>
                  </a:lnTo>
                  <a:cubicBezTo>
                    <a:pt x="527" y="2458"/>
                    <a:pt x="671" y="2545"/>
                    <a:pt x="820" y="2545"/>
                  </a:cubicBezTo>
                  <a:cubicBezTo>
                    <a:pt x="871" y="2545"/>
                    <a:pt x="922" y="2535"/>
                    <a:pt x="971" y="2514"/>
                  </a:cubicBezTo>
                  <a:lnTo>
                    <a:pt x="3010" y="1653"/>
                  </a:lnTo>
                  <a:cubicBezTo>
                    <a:pt x="3212" y="1570"/>
                    <a:pt x="3302" y="1341"/>
                    <a:pt x="3219" y="1147"/>
                  </a:cubicBezTo>
                  <a:lnTo>
                    <a:pt x="2837" y="239"/>
                  </a:lnTo>
                  <a:cubicBezTo>
                    <a:pt x="2774" y="92"/>
                    <a:pt x="2628" y="0"/>
                    <a:pt x="247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66"/>
            <p:cNvSpPr/>
            <p:nvPr/>
          </p:nvSpPr>
          <p:spPr>
            <a:xfrm>
              <a:off x="1041947" y="2430544"/>
              <a:ext cx="64368" cy="46502"/>
            </a:xfrm>
            <a:custGeom>
              <a:rect b="b" l="l" r="r" t="t"/>
              <a:pathLst>
                <a:path extrusionOk="0" h="1770" w="2450">
                  <a:moveTo>
                    <a:pt x="1229" y="0"/>
                  </a:moveTo>
                  <a:cubicBezTo>
                    <a:pt x="549" y="0"/>
                    <a:pt x="1" y="396"/>
                    <a:pt x="1" y="881"/>
                  </a:cubicBezTo>
                  <a:cubicBezTo>
                    <a:pt x="1" y="1374"/>
                    <a:pt x="549" y="1769"/>
                    <a:pt x="1229" y="1769"/>
                  </a:cubicBezTo>
                  <a:cubicBezTo>
                    <a:pt x="1901" y="1769"/>
                    <a:pt x="2449" y="1374"/>
                    <a:pt x="2449" y="881"/>
                  </a:cubicBezTo>
                  <a:cubicBezTo>
                    <a:pt x="2449" y="396"/>
                    <a:pt x="1901" y="0"/>
                    <a:pt x="12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66"/>
            <p:cNvSpPr/>
            <p:nvPr/>
          </p:nvSpPr>
          <p:spPr>
            <a:xfrm>
              <a:off x="954486" y="2468718"/>
              <a:ext cx="72381" cy="78345"/>
            </a:xfrm>
            <a:custGeom>
              <a:rect b="b" l="l" r="r" t="t"/>
              <a:pathLst>
                <a:path extrusionOk="0" h="2982" w="2755">
                  <a:moveTo>
                    <a:pt x="1094" y="648"/>
                  </a:moveTo>
                  <a:cubicBezTo>
                    <a:pt x="1196" y="648"/>
                    <a:pt x="1299" y="704"/>
                    <a:pt x="1346" y="815"/>
                  </a:cubicBezTo>
                  <a:cubicBezTo>
                    <a:pt x="1408" y="954"/>
                    <a:pt x="1346" y="1121"/>
                    <a:pt x="1207" y="1183"/>
                  </a:cubicBezTo>
                  <a:cubicBezTo>
                    <a:pt x="1169" y="1199"/>
                    <a:pt x="1131" y="1207"/>
                    <a:pt x="1095" y="1207"/>
                  </a:cubicBezTo>
                  <a:cubicBezTo>
                    <a:pt x="909" y="1207"/>
                    <a:pt x="758" y="1020"/>
                    <a:pt x="833" y="829"/>
                  </a:cubicBezTo>
                  <a:cubicBezTo>
                    <a:pt x="879" y="709"/>
                    <a:pt x="987" y="648"/>
                    <a:pt x="1094" y="648"/>
                  </a:cubicBezTo>
                  <a:close/>
                  <a:moveTo>
                    <a:pt x="887" y="1"/>
                  </a:moveTo>
                  <a:cubicBezTo>
                    <a:pt x="736" y="1"/>
                    <a:pt x="599" y="74"/>
                    <a:pt x="507" y="191"/>
                  </a:cubicBezTo>
                  <a:lnTo>
                    <a:pt x="125" y="711"/>
                  </a:lnTo>
                  <a:cubicBezTo>
                    <a:pt x="21" y="850"/>
                    <a:pt x="0" y="1037"/>
                    <a:pt x="70" y="1190"/>
                  </a:cubicBezTo>
                  <a:lnTo>
                    <a:pt x="743" y="2695"/>
                  </a:lnTo>
                  <a:cubicBezTo>
                    <a:pt x="819" y="2874"/>
                    <a:pt x="993" y="2981"/>
                    <a:pt x="1177" y="2981"/>
                  </a:cubicBezTo>
                  <a:cubicBezTo>
                    <a:pt x="1243" y="2981"/>
                    <a:pt x="1310" y="2967"/>
                    <a:pt x="1374" y="2938"/>
                  </a:cubicBezTo>
                  <a:lnTo>
                    <a:pt x="2400" y="2487"/>
                  </a:lnTo>
                  <a:cubicBezTo>
                    <a:pt x="2643" y="2376"/>
                    <a:pt x="2754" y="2092"/>
                    <a:pt x="2643" y="1849"/>
                  </a:cubicBezTo>
                  <a:lnTo>
                    <a:pt x="1977" y="351"/>
                  </a:lnTo>
                  <a:cubicBezTo>
                    <a:pt x="1908" y="191"/>
                    <a:pt x="1755" y="80"/>
                    <a:pt x="1589" y="66"/>
                  </a:cubicBezTo>
                  <a:lnTo>
                    <a:pt x="944" y="4"/>
                  </a:lnTo>
                  <a:cubicBezTo>
                    <a:pt x="925" y="2"/>
                    <a:pt x="906" y="1"/>
                    <a:pt x="8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0" name="Google Shape;7730;p66"/>
          <p:cNvGrpSpPr/>
          <p:nvPr/>
        </p:nvGrpSpPr>
        <p:grpSpPr>
          <a:xfrm>
            <a:off x="1414990" y="2289671"/>
            <a:ext cx="387073" cy="385996"/>
            <a:chOff x="1414990" y="2289671"/>
            <a:chExt cx="387073" cy="385996"/>
          </a:xfrm>
        </p:grpSpPr>
        <p:sp>
          <p:nvSpPr>
            <p:cNvPr id="7731" name="Google Shape;7731;p66"/>
            <p:cNvSpPr/>
            <p:nvPr/>
          </p:nvSpPr>
          <p:spPr>
            <a:xfrm>
              <a:off x="1511384" y="2485585"/>
              <a:ext cx="110082" cy="59428"/>
            </a:xfrm>
            <a:custGeom>
              <a:rect b="b" l="l" r="r" t="t"/>
              <a:pathLst>
                <a:path extrusionOk="0" h="2262" w="4190">
                  <a:moveTo>
                    <a:pt x="2199" y="0"/>
                  </a:moveTo>
                  <a:lnTo>
                    <a:pt x="639" y="708"/>
                  </a:lnTo>
                  <a:lnTo>
                    <a:pt x="0" y="1928"/>
                  </a:lnTo>
                  <a:lnTo>
                    <a:pt x="2095" y="2261"/>
                  </a:lnTo>
                  <a:lnTo>
                    <a:pt x="4190" y="1928"/>
                  </a:lnTo>
                  <a:lnTo>
                    <a:pt x="3552" y="708"/>
                  </a:lnTo>
                  <a:lnTo>
                    <a:pt x="219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66"/>
            <p:cNvSpPr/>
            <p:nvPr/>
          </p:nvSpPr>
          <p:spPr>
            <a:xfrm>
              <a:off x="1414990" y="2289671"/>
              <a:ext cx="302712" cy="214515"/>
            </a:xfrm>
            <a:custGeom>
              <a:rect b="b" l="l" r="r" t="t"/>
              <a:pathLst>
                <a:path extrusionOk="0" h="8165" w="11522">
                  <a:moveTo>
                    <a:pt x="923" y="1"/>
                  </a:moveTo>
                  <a:cubicBezTo>
                    <a:pt x="416" y="1"/>
                    <a:pt x="0" y="417"/>
                    <a:pt x="0" y="930"/>
                  </a:cubicBezTo>
                  <a:lnTo>
                    <a:pt x="0" y="7242"/>
                  </a:lnTo>
                  <a:cubicBezTo>
                    <a:pt x="0" y="7755"/>
                    <a:pt x="416" y="8165"/>
                    <a:pt x="923" y="8165"/>
                  </a:cubicBezTo>
                  <a:lnTo>
                    <a:pt x="10599" y="8165"/>
                  </a:lnTo>
                  <a:cubicBezTo>
                    <a:pt x="11105" y="8165"/>
                    <a:pt x="11521" y="7755"/>
                    <a:pt x="11521" y="7242"/>
                  </a:cubicBezTo>
                  <a:lnTo>
                    <a:pt x="11521" y="930"/>
                  </a:lnTo>
                  <a:cubicBezTo>
                    <a:pt x="11521" y="417"/>
                    <a:pt x="11105" y="1"/>
                    <a:pt x="1059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66"/>
            <p:cNvSpPr/>
            <p:nvPr/>
          </p:nvSpPr>
          <p:spPr>
            <a:xfrm>
              <a:off x="1490418" y="2536212"/>
              <a:ext cx="151829" cy="17366"/>
            </a:xfrm>
            <a:custGeom>
              <a:rect b="b" l="l" r="r" t="t"/>
              <a:pathLst>
                <a:path extrusionOk="0" h="661" w="5779">
                  <a:moveTo>
                    <a:pt x="432" y="1"/>
                  </a:moveTo>
                  <a:cubicBezTo>
                    <a:pt x="0" y="1"/>
                    <a:pt x="0" y="661"/>
                    <a:pt x="432" y="661"/>
                  </a:cubicBezTo>
                  <a:cubicBezTo>
                    <a:pt x="438" y="661"/>
                    <a:pt x="445" y="661"/>
                    <a:pt x="452" y="660"/>
                  </a:cubicBezTo>
                  <a:lnTo>
                    <a:pt x="5328" y="660"/>
                  </a:lnTo>
                  <a:cubicBezTo>
                    <a:pt x="5334" y="661"/>
                    <a:pt x="5341" y="661"/>
                    <a:pt x="5348" y="661"/>
                  </a:cubicBezTo>
                  <a:cubicBezTo>
                    <a:pt x="5779" y="661"/>
                    <a:pt x="5779" y="1"/>
                    <a:pt x="5348" y="1"/>
                  </a:cubicBezTo>
                  <a:cubicBezTo>
                    <a:pt x="5341" y="1"/>
                    <a:pt x="5334" y="1"/>
                    <a:pt x="5328" y="1"/>
                  </a:cubicBezTo>
                  <a:lnTo>
                    <a:pt x="452" y="1"/>
                  </a:lnTo>
                  <a:cubicBezTo>
                    <a:pt x="445" y="1"/>
                    <a:pt x="438" y="1"/>
                    <a:pt x="43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66"/>
            <p:cNvSpPr/>
            <p:nvPr/>
          </p:nvSpPr>
          <p:spPr>
            <a:xfrm>
              <a:off x="1430465" y="2307168"/>
              <a:ext cx="271736" cy="158738"/>
            </a:xfrm>
            <a:custGeom>
              <a:rect b="b" l="l" r="r" t="t"/>
              <a:pathLst>
                <a:path extrusionOk="0" h="6042" w="10343">
                  <a:moveTo>
                    <a:pt x="757" y="1"/>
                  </a:moveTo>
                  <a:cubicBezTo>
                    <a:pt x="341" y="1"/>
                    <a:pt x="1" y="340"/>
                    <a:pt x="1" y="757"/>
                  </a:cubicBezTo>
                  <a:lnTo>
                    <a:pt x="1" y="5286"/>
                  </a:lnTo>
                  <a:cubicBezTo>
                    <a:pt x="1" y="5702"/>
                    <a:pt x="334" y="6042"/>
                    <a:pt x="757" y="6042"/>
                  </a:cubicBezTo>
                  <a:lnTo>
                    <a:pt x="9593" y="6042"/>
                  </a:lnTo>
                  <a:cubicBezTo>
                    <a:pt x="10010" y="6042"/>
                    <a:pt x="10343" y="5702"/>
                    <a:pt x="10343" y="5286"/>
                  </a:cubicBezTo>
                  <a:lnTo>
                    <a:pt x="10343" y="750"/>
                  </a:lnTo>
                  <a:cubicBezTo>
                    <a:pt x="10343" y="340"/>
                    <a:pt x="10003" y="1"/>
                    <a:pt x="9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66"/>
            <p:cNvSpPr/>
            <p:nvPr/>
          </p:nvSpPr>
          <p:spPr>
            <a:xfrm>
              <a:off x="1426471" y="2303149"/>
              <a:ext cx="279750" cy="166594"/>
            </a:xfrm>
            <a:custGeom>
              <a:rect b="b" l="l" r="r" t="t"/>
              <a:pathLst>
                <a:path extrusionOk="0" h="6341" w="10648">
                  <a:moveTo>
                    <a:pt x="9745" y="299"/>
                  </a:moveTo>
                  <a:cubicBezTo>
                    <a:pt x="10078" y="299"/>
                    <a:pt x="10349" y="570"/>
                    <a:pt x="10349" y="910"/>
                  </a:cubicBezTo>
                  <a:lnTo>
                    <a:pt x="10349" y="5439"/>
                  </a:lnTo>
                  <a:cubicBezTo>
                    <a:pt x="10349" y="5772"/>
                    <a:pt x="10078" y="6042"/>
                    <a:pt x="9745" y="6042"/>
                  </a:cubicBezTo>
                  <a:lnTo>
                    <a:pt x="909" y="6042"/>
                  </a:lnTo>
                  <a:cubicBezTo>
                    <a:pt x="569" y="6042"/>
                    <a:pt x="298" y="5772"/>
                    <a:pt x="298" y="5439"/>
                  </a:cubicBezTo>
                  <a:lnTo>
                    <a:pt x="298" y="910"/>
                  </a:lnTo>
                  <a:cubicBezTo>
                    <a:pt x="298" y="577"/>
                    <a:pt x="569" y="306"/>
                    <a:pt x="909" y="306"/>
                  </a:cubicBezTo>
                  <a:lnTo>
                    <a:pt x="9745" y="299"/>
                  </a:lnTo>
                  <a:close/>
                  <a:moveTo>
                    <a:pt x="909" y="1"/>
                  </a:moveTo>
                  <a:cubicBezTo>
                    <a:pt x="409" y="1"/>
                    <a:pt x="0" y="410"/>
                    <a:pt x="0" y="910"/>
                  </a:cubicBezTo>
                  <a:lnTo>
                    <a:pt x="0" y="5439"/>
                  </a:lnTo>
                  <a:cubicBezTo>
                    <a:pt x="0" y="5938"/>
                    <a:pt x="402" y="6341"/>
                    <a:pt x="909" y="6341"/>
                  </a:cubicBezTo>
                  <a:lnTo>
                    <a:pt x="9745" y="6341"/>
                  </a:lnTo>
                  <a:cubicBezTo>
                    <a:pt x="10245" y="6341"/>
                    <a:pt x="10647" y="5938"/>
                    <a:pt x="10647" y="5439"/>
                  </a:cubicBezTo>
                  <a:lnTo>
                    <a:pt x="10647" y="903"/>
                  </a:lnTo>
                  <a:cubicBezTo>
                    <a:pt x="10647" y="410"/>
                    <a:pt x="10238" y="1"/>
                    <a:pt x="974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66"/>
            <p:cNvSpPr/>
            <p:nvPr/>
          </p:nvSpPr>
          <p:spPr>
            <a:xfrm>
              <a:off x="1533610" y="2431096"/>
              <a:ext cx="249326" cy="198830"/>
            </a:xfrm>
            <a:custGeom>
              <a:rect b="b" l="l" r="r" t="t"/>
              <a:pathLst>
                <a:path extrusionOk="0" h="7568" w="9490">
                  <a:moveTo>
                    <a:pt x="980" y="0"/>
                  </a:moveTo>
                  <a:cubicBezTo>
                    <a:pt x="438" y="0"/>
                    <a:pt x="1" y="441"/>
                    <a:pt x="8" y="978"/>
                  </a:cubicBezTo>
                  <a:lnTo>
                    <a:pt x="8" y="7568"/>
                  </a:lnTo>
                  <a:lnTo>
                    <a:pt x="9489" y="7568"/>
                  </a:lnTo>
                  <a:lnTo>
                    <a:pt x="9489" y="978"/>
                  </a:lnTo>
                  <a:cubicBezTo>
                    <a:pt x="9489" y="437"/>
                    <a:pt x="9045" y="0"/>
                    <a:pt x="8504" y="0"/>
                  </a:cubicBezTo>
                  <a:lnTo>
                    <a:pt x="993" y="0"/>
                  </a:lnTo>
                  <a:cubicBezTo>
                    <a:pt x="988" y="0"/>
                    <a:pt x="984" y="0"/>
                    <a:pt x="98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66"/>
            <p:cNvSpPr/>
            <p:nvPr/>
          </p:nvSpPr>
          <p:spPr>
            <a:xfrm>
              <a:off x="1551660" y="2452771"/>
              <a:ext cx="213228" cy="146364"/>
            </a:xfrm>
            <a:custGeom>
              <a:rect b="b" l="l" r="r" t="t"/>
              <a:pathLst>
                <a:path extrusionOk="0" h="5571" w="8116">
                  <a:moveTo>
                    <a:pt x="458" y="1"/>
                  </a:moveTo>
                  <a:cubicBezTo>
                    <a:pt x="208" y="1"/>
                    <a:pt x="0" y="209"/>
                    <a:pt x="0" y="458"/>
                  </a:cubicBezTo>
                  <a:lnTo>
                    <a:pt x="0" y="5119"/>
                  </a:lnTo>
                  <a:cubicBezTo>
                    <a:pt x="0" y="5369"/>
                    <a:pt x="208" y="5570"/>
                    <a:pt x="458" y="5570"/>
                  </a:cubicBezTo>
                  <a:lnTo>
                    <a:pt x="7658" y="5570"/>
                  </a:lnTo>
                  <a:cubicBezTo>
                    <a:pt x="7908" y="5570"/>
                    <a:pt x="8109" y="5369"/>
                    <a:pt x="8109" y="5119"/>
                  </a:cubicBezTo>
                  <a:lnTo>
                    <a:pt x="8109" y="458"/>
                  </a:lnTo>
                  <a:cubicBezTo>
                    <a:pt x="8116" y="209"/>
                    <a:pt x="7908" y="1"/>
                    <a:pt x="765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66"/>
            <p:cNvSpPr/>
            <p:nvPr/>
          </p:nvSpPr>
          <p:spPr>
            <a:xfrm>
              <a:off x="1547824" y="2448935"/>
              <a:ext cx="220899" cy="154193"/>
            </a:xfrm>
            <a:custGeom>
              <a:rect b="b" l="l" r="r" t="t"/>
              <a:pathLst>
                <a:path extrusionOk="0" h="5869" w="8408">
                  <a:moveTo>
                    <a:pt x="604" y="1"/>
                  </a:moveTo>
                  <a:cubicBezTo>
                    <a:pt x="271" y="1"/>
                    <a:pt x="1" y="271"/>
                    <a:pt x="1" y="604"/>
                  </a:cubicBezTo>
                  <a:lnTo>
                    <a:pt x="1" y="5259"/>
                  </a:lnTo>
                  <a:cubicBezTo>
                    <a:pt x="1" y="5598"/>
                    <a:pt x="271" y="5869"/>
                    <a:pt x="604" y="5869"/>
                  </a:cubicBezTo>
                  <a:lnTo>
                    <a:pt x="4370" y="5869"/>
                  </a:lnTo>
                  <a:cubicBezTo>
                    <a:pt x="4572" y="5869"/>
                    <a:pt x="4572" y="5571"/>
                    <a:pt x="4370" y="5571"/>
                  </a:cubicBezTo>
                  <a:lnTo>
                    <a:pt x="604" y="5571"/>
                  </a:lnTo>
                  <a:cubicBezTo>
                    <a:pt x="438" y="5571"/>
                    <a:pt x="299" y="5432"/>
                    <a:pt x="299" y="5265"/>
                  </a:cubicBezTo>
                  <a:lnTo>
                    <a:pt x="299" y="604"/>
                  </a:lnTo>
                  <a:cubicBezTo>
                    <a:pt x="299" y="438"/>
                    <a:pt x="438" y="299"/>
                    <a:pt x="604" y="299"/>
                  </a:cubicBezTo>
                  <a:lnTo>
                    <a:pt x="7804" y="299"/>
                  </a:lnTo>
                  <a:cubicBezTo>
                    <a:pt x="7970" y="299"/>
                    <a:pt x="8109" y="438"/>
                    <a:pt x="8109" y="604"/>
                  </a:cubicBezTo>
                  <a:lnTo>
                    <a:pt x="8109" y="5259"/>
                  </a:lnTo>
                  <a:cubicBezTo>
                    <a:pt x="8109" y="5425"/>
                    <a:pt x="7970" y="5564"/>
                    <a:pt x="7804" y="5564"/>
                  </a:cubicBezTo>
                  <a:lnTo>
                    <a:pt x="7193" y="5564"/>
                  </a:lnTo>
                  <a:cubicBezTo>
                    <a:pt x="6992" y="5564"/>
                    <a:pt x="6992" y="5862"/>
                    <a:pt x="7193" y="5862"/>
                  </a:cubicBezTo>
                  <a:lnTo>
                    <a:pt x="7804" y="5862"/>
                  </a:lnTo>
                  <a:cubicBezTo>
                    <a:pt x="8137" y="5862"/>
                    <a:pt x="8407" y="5598"/>
                    <a:pt x="8407" y="5265"/>
                  </a:cubicBezTo>
                  <a:lnTo>
                    <a:pt x="8407" y="604"/>
                  </a:lnTo>
                  <a:cubicBezTo>
                    <a:pt x="8407" y="271"/>
                    <a:pt x="8137" y="1"/>
                    <a:pt x="7804"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66"/>
            <p:cNvSpPr/>
            <p:nvPr/>
          </p:nvSpPr>
          <p:spPr>
            <a:xfrm>
              <a:off x="1533794" y="2610038"/>
              <a:ext cx="249142" cy="23724"/>
            </a:xfrm>
            <a:custGeom>
              <a:rect b="b" l="l" r="r" t="t"/>
              <a:pathLst>
                <a:path extrusionOk="0" h="903" w="9483">
                  <a:moveTo>
                    <a:pt x="1" y="0"/>
                  </a:moveTo>
                  <a:lnTo>
                    <a:pt x="1" y="902"/>
                  </a:lnTo>
                  <a:lnTo>
                    <a:pt x="9482" y="902"/>
                  </a:lnTo>
                  <a:lnTo>
                    <a:pt x="9482" y="0"/>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66"/>
            <p:cNvSpPr/>
            <p:nvPr/>
          </p:nvSpPr>
          <p:spPr>
            <a:xfrm>
              <a:off x="1514300" y="2616790"/>
              <a:ext cx="287763" cy="26246"/>
            </a:xfrm>
            <a:custGeom>
              <a:rect b="b" l="l" r="r" t="t"/>
              <a:pathLst>
                <a:path extrusionOk="0" h="999" w="10953">
                  <a:moveTo>
                    <a:pt x="250" y="0"/>
                  </a:moveTo>
                  <a:cubicBezTo>
                    <a:pt x="111" y="0"/>
                    <a:pt x="0" y="111"/>
                    <a:pt x="0" y="250"/>
                  </a:cubicBezTo>
                  <a:cubicBezTo>
                    <a:pt x="0" y="666"/>
                    <a:pt x="340" y="999"/>
                    <a:pt x="756" y="999"/>
                  </a:cubicBezTo>
                  <a:lnTo>
                    <a:pt x="10204" y="999"/>
                  </a:lnTo>
                  <a:cubicBezTo>
                    <a:pt x="10620" y="999"/>
                    <a:pt x="10953" y="666"/>
                    <a:pt x="10953" y="250"/>
                  </a:cubicBezTo>
                  <a:cubicBezTo>
                    <a:pt x="10953" y="111"/>
                    <a:pt x="10842" y="0"/>
                    <a:pt x="1071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66"/>
            <p:cNvSpPr/>
            <p:nvPr/>
          </p:nvSpPr>
          <p:spPr>
            <a:xfrm>
              <a:off x="1490418" y="2536212"/>
              <a:ext cx="36125" cy="17366"/>
            </a:xfrm>
            <a:custGeom>
              <a:rect b="b" l="l" r="r" t="t"/>
              <a:pathLst>
                <a:path extrusionOk="0" h="661" w="1375">
                  <a:moveTo>
                    <a:pt x="1354" y="1"/>
                  </a:moveTo>
                  <a:cubicBezTo>
                    <a:pt x="1347" y="1"/>
                    <a:pt x="1341" y="1"/>
                    <a:pt x="1334" y="1"/>
                  </a:cubicBezTo>
                  <a:lnTo>
                    <a:pt x="1374" y="1"/>
                  </a:lnTo>
                  <a:cubicBezTo>
                    <a:pt x="1367" y="1"/>
                    <a:pt x="1361" y="1"/>
                    <a:pt x="1354" y="1"/>
                  </a:cubicBezTo>
                  <a:close/>
                  <a:moveTo>
                    <a:pt x="432" y="1"/>
                  </a:moveTo>
                  <a:cubicBezTo>
                    <a:pt x="0" y="1"/>
                    <a:pt x="0" y="661"/>
                    <a:pt x="432" y="661"/>
                  </a:cubicBezTo>
                  <a:cubicBezTo>
                    <a:pt x="438" y="661"/>
                    <a:pt x="445" y="661"/>
                    <a:pt x="452" y="660"/>
                  </a:cubicBezTo>
                  <a:lnTo>
                    <a:pt x="1334" y="660"/>
                  </a:lnTo>
                  <a:cubicBezTo>
                    <a:pt x="923" y="641"/>
                    <a:pt x="923" y="21"/>
                    <a:pt x="1334" y="1"/>
                  </a:cubicBezTo>
                  <a:lnTo>
                    <a:pt x="452" y="1"/>
                  </a:lnTo>
                  <a:cubicBezTo>
                    <a:pt x="445" y="1"/>
                    <a:pt x="438" y="1"/>
                    <a:pt x="432" y="1"/>
                  </a:cubicBezTo>
                  <a:close/>
                  <a:moveTo>
                    <a:pt x="1334" y="660"/>
                  </a:moveTo>
                  <a:lnTo>
                    <a:pt x="1334" y="660"/>
                  </a:lnTo>
                  <a:cubicBezTo>
                    <a:pt x="1341" y="661"/>
                    <a:pt x="1347" y="661"/>
                    <a:pt x="1354" y="661"/>
                  </a:cubicBezTo>
                  <a:cubicBezTo>
                    <a:pt x="1361" y="661"/>
                    <a:pt x="1367" y="661"/>
                    <a:pt x="1374" y="66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66"/>
            <p:cNvSpPr/>
            <p:nvPr/>
          </p:nvSpPr>
          <p:spPr>
            <a:xfrm>
              <a:off x="1414990" y="2289671"/>
              <a:ext cx="35547" cy="214515"/>
            </a:xfrm>
            <a:custGeom>
              <a:rect b="b" l="l" r="r" t="t"/>
              <a:pathLst>
                <a:path extrusionOk="0" h="8165" w="1353">
                  <a:moveTo>
                    <a:pt x="923" y="1"/>
                  </a:moveTo>
                  <a:cubicBezTo>
                    <a:pt x="416" y="1"/>
                    <a:pt x="0" y="417"/>
                    <a:pt x="0" y="930"/>
                  </a:cubicBezTo>
                  <a:lnTo>
                    <a:pt x="0" y="7242"/>
                  </a:lnTo>
                  <a:cubicBezTo>
                    <a:pt x="0" y="7755"/>
                    <a:pt x="416" y="8165"/>
                    <a:pt x="923" y="8165"/>
                  </a:cubicBezTo>
                  <a:lnTo>
                    <a:pt x="1353" y="8165"/>
                  </a:lnTo>
                  <a:cubicBezTo>
                    <a:pt x="839" y="8165"/>
                    <a:pt x="430" y="7755"/>
                    <a:pt x="430" y="7242"/>
                  </a:cubicBezTo>
                  <a:lnTo>
                    <a:pt x="430" y="930"/>
                  </a:lnTo>
                  <a:cubicBezTo>
                    <a:pt x="430" y="424"/>
                    <a:pt x="833" y="8"/>
                    <a:pt x="134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66"/>
            <p:cNvSpPr/>
            <p:nvPr/>
          </p:nvSpPr>
          <p:spPr>
            <a:xfrm>
              <a:off x="1533794" y="2431096"/>
              <a:ext cx="35021" cy="198830"/>
            </a:xfrm>
            <a:custGeom>
              <a:rect b="b" l="l" r="r" t="t"/>
              <a:pathLst>
                <a:path extrusionOk="0" h="7568" w="1333">
                  <a:moveTo>
                    <a:pt x="973" y="0"/>
                  </a:moveTo>
                  <a:cubicBezTo>
                    <a:pt x="431" y="0"/>
                    <a:pt x="1" y="441"/>
                    <a:pt x="1" y="978"/>
                  </a:cubicBezTo>
                  <a:lnTo>
                    <a:pt x="1" y="7568"/>
                  </a:lnTo>
                  <a:lnTo>
                    <a:pt x="347" y="7568"/>
                  </a:lnTo>
                  <a:lnTo>
                    <a:pt x="347" y="978"/>
                  </a:lnTo>
                  <a:cubicBezTo>
                    <a:pt x="347" y="437"/>
                    <a:pt x="784" y="0"/>
                    <a:pt x="1332" y="0"/>
                  </a:cubicBezTo>
                  <a:lnTo>
                    <a:pt x="986" y="0"/>
                  </a:lnTo>
                  <a:cubicBezTo>
                    <a:pt x="981" y="0"/>
                    <a:pt x="977" y="0"/>
                    <a:pt x="973"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66"/>
            <p:cNvSpPr/>
            <p:nvPr/>
          </p:nvSpPr>
          <p:spPr>
            <a:xfrm>
              <a:off x="1514484" y="2616790"/>
              <a:ext cx="52492" cy="26246"/>
            </a:xfrm>
            <a:custGeom>
              <a:rect b="b" l="l" r="r" t="t"/>
              <a:pathLst>
                <a:path extrusionOk="0" h="999" w="1998">
                  <a:moveTo>
                    <a:pt x="243" y="0"/>
                  </a:moveTo>
                  <a:cubicBezTo>
                    <a:pt x="111" y="0"/>
                    <a:pt x="0" y="111"/>
                    <a:pt x="0" y="243"/>
                  </a:cubicBezTo>
                  <a:cubicBezTo>
                    <a:pt x="0" y="655"/>
                    <a:pt x="327" y="992"/>
                    <a:pt x="737" y="992"/>
                  </a:cubicBezTo>
                  <a:cubicBezTo>
                    <a:pt x="741" y="992"/>
                    <a:pt x="745" y="992"/>
                    <a:pt x="749" y="992"/>
                  </a:cubicBezTo>
                  <a:lnTo>
                    <a:pt x="1895" y="992"/>
                  </a:lnTo>
                  <a:cubicBezTo>
                    <a:pt x="1527" y="942"/>
                    <a:pt x="1242" y="631"/>
                    <a:pt x="1242" y="250"/>
                  </a:cubicBezTo>
                  <a:cubicBezTo>
                    <a:pt x="1242" y="111"/>
                    <a:pt x="1353" y="0"/>
                    <a:pt x="1492" y="0"/>
                  </a:cubicBezTo>
                  <a:close/>
                  <a:moveTo>
                    <a:pt x="1895" y="992"/>
                  </a:moveTo>
                  <a:cubicBezTo>
                    <a:pt x="1928" y="997"/>
                    <a:pt x="1963" y="999"/>
                    <a:pt x="1998" y="999"/>
                  </a:cubicBezTo>
                  <a:lnTo>
                    <a:pt x="1998" y="992"/>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66"/>
            <p:cNvSpPr/>
            <p:nvPr/>
          </p:nvSpPr>
          <p:spPr>
            <a:xfrm>
              <a:off x="1663003" y="2569762"/>
              <a:ext cx="74194" cy="105721"/>
            </a:xfrm>
            <a:custGeom>
              <a:rect b="b" l="l" r="r" t="t"/>
              <a:pathLst>
                <a:path extrusionOk="0" h="4024" w="2824">
                  <a:moveTo>
                    <a:pt x="444" y="1"/>
                  </a:moveTo>
                  <a:cubicBezTo>
                    <a:pt x="195" y="1"/>
                    <a:pt x="0" y="195"/>
                    <a:pt x="0" y="445"/>
                  </a:cubicBezTo>
                  <a:lnTo>
                    <a:pt x="0" y="3580"/>
                  </a:lnTo>
                  <a:cubicBezTo>
                    <a:pt x="0" y="3829"/>
                    <a:pt x="195" y="4024"/>
                    <a:pt x="444" y="4024"/>
                  </a:cubicBezTo>
                  <a:lnTo>
                    <a:pt x="2379" y="4024"/>
                  </a:lnTo>
                  <a:cubicBezTo>
                    <a:pt x="2622" y="4024"/>
                    <a:pt x="2823" y="3829"/>
                    <a:pt x="2823" y="3580"/>
                  </a:cubicBezTo>
                  <a:lnTo>
                    <a:pt x="2823" y="445"/>
                  </a:lnTo>
                  <a:cubicBezTo>
                    <a:pt x="2823" y="195"/>
                    <a:pt x="2622" y="1"/>
                    <a:pt x="23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66"/>
            <p:cNvSpPr/>
            <p:nvPr/>
          </p:nvSpPr>
          <p:spPr>
            <a:xfrm>
              <a:off x="1662635" y="2569946"/>
              <a:ext cx="16604" cy="105721"/>
            </a:xfrm>
            <a:custGeom>
              <a:rect b="b" l="l" r="r" t="t"/>
              <a:pathLst>
                <a:path extrusionOk="0" h="4024" w="632">
                  <a:moveTo>
                    <a:pt x="444" y="1"/>
                  </a:moveTo>
                  <a:cubicBezTo>
                    <a:pt x="202" y="1"/>
                    <a:pt x="0" y="195"/>
                    <a:pt x="0" y="444"/>
                  </a:cubicBezTo>
                  <a:lnTo>
                    <a:pt x="0" y="3580"/>
                  </a:lnTo>
                  <a:cubicBezTo>
                    <a:pt x="0" y="3822"/>
                    <a:pt x="202" y="4024"/>
                    <a:pt x="444" y="4024"/>
                  </a:cubicBezTo>
                  <a:lnTo>
                    <a:pt x="632" y="4024"/>
                  </a:lnTo>
                  <a:cubicBezTo>
                    <a:pt x="389" y="4024"/>
                    <a:pt x="188" y="3822"/>
                    <a:pt x="188" y="3580"/>
                  </a:cubicBezTo>
                  <a:lnTo>
                    <a:pt x="188" y="444"/>
                  </a:lnTo>
                  <a:cubicBezTo>
                    <a:pt x="188" y="195"/>
                    <a:pt x="389" y="1"/>
                    <a:pt x="63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66"/>
            <p:cNvSpPr/>
            <p:nvPr/>
          </p:nvSpPr>
          <p:spPr>
            <a:xfrm>
              <a:off x="1662819" y="2582163"/>
              <a:ext cx="74377" cy="80919"/>
            </a:xfrm>
            <a:custGeom>
              <a:rect b="b" l="l" r="r" t="t"/>
              <a:pathLst>
                <a:path extrusionOk="0" h="3080" w="2831">
                  <a:moveTo>
                    <a:pt x="396" y="0"/>
                  </a:moveTo>
                  <a:cubicBezTo>
                    <a:pt x="181" y="0"/>
                    <a:pt x="0" y="174"/>
                    <a:pt x="0" y="389"/>
                  </a:cubicBezTo>
                  <a:lnTo>
                    <a:pt x="0" y="2691"/>
                  </a:lnTo>
                  <a:cubicBezTo>
                    <a:pt x="0" y="2907"/>
                    <a:pt x="181" y="3080"/>
                    <a:pt x="396" y="3080"/>
                  </a:cubicBezTo>
                  <a:lnTo>
                    <a:pt x="2442" y="3080"/>
                  </a:lnTo>
                  <a:cubicBezTo>
                    <a:pt x="2657" y="3080"/>
                    <a:pt x="2830" y="2907"/>
                    <a:pt x="2830" y="2691"/>
                  </a:cubicBezTo>
                  <a:lnTo>
                    <a:pt x="2830" y="389"/>
                  </a:lnTo>
                  <a:cubicBezTo>
                    <a:pt x="2830" y="174"/>
                    <a:pt x="2657" y="0"/>
                    <a:pt x="24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66"/>
            <p:cNvSpPr/>
            <p:nvPr/>
          </p:nvSpPr>
          <p:spPr>
            <a:xfrm>
              <a:off x="1662635" y="2583975"/>
              <a:ext cx="4939" cy="77478"/>
            </a:xfrm>
            <a:custGeom>
              <a:rect b="b" l="l" r="r" t="t"/>
              <a:pathLst>
                <a:path extrusionOk="0" h="2949" w="188">
                  <a:moveTo>
                    <a:pt x="188" y="1"/>
                  </a:moveTo>
                  <a:cubicBezTo>
                    <a:pt x="77" y="49"/>
                    <a:pt x="7" y="153"/>
                    <a:pt x="0" y="271"/>
                  </a:cubicBezTo>
                  <a:lnTo>
                    <a:pt x="0" y="2671"/>
                  </a:lnTo>
                  <a:cubicBezTo>
                    <a:pt x="7" y="2789"/>
                    <a:pt x="77" y="2893"/>
                    <a:pt x="188" y="2948"/>
                  </a:cubicBezTo>
                  <a:lnTo>
                    <a:pt x="188"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9" name="Google Shape;7749;p66"/>
          <p:cNvGrpSpPr/>
          <p:nvPr/>
        </p:nvGrpSpPr>
        <p:grpSpPr>
          <a:xfrm>
            <a:off x="1989911" y="2306065"/>
            <a:ext cx="387099" cy="353207"/>
            <a:chOff x="1989911" y="2306065"/>
            <a:chExt cx="387099" cy="353207"/>
          </a:xfrm>
        </p:grpSpPr>
        <p:sp>
          <p:nvSpPr>
            <p:cNvPr id="7750" name="Google Shape;7750;p66"/>
            <p:cNvSpPr/>
            <p:nvPr/>
          </p:nvSpPr>
          <p:spPr>
            <a:xfrm>
              <a:off x="2110003" y="2555181"/>
              <a:ext cx="146916" cy="88775"/>
            </a:xfrm>
            <a:custGeom>
              <a:rect b="b" l="l" r="r" t="t"/>
              <a:pathLst>
                <a:path extrusionOk="0" h="3379" w="5592">
                  <a:moveTo>
                    <a:pt x="2796" y="1"/>
                  </a:moveTo>
                  <a:lnTo>
                    <a:pt x="576" y="986"/>
                  </a:lnTo>
                  <a:lnTo>
                    <a:pt x="1" y="2879"/>
                  </a:lnTo>
                  <a:lnTo>
                    <a:pt x="1298" y="3108"/>
                  </a:lnTo>
                  <a:lnTo>
                    <a:pt x="2865" y="3379"/>
                  </a:lnTo>
                  <a:lnTo>
                    <a:pt x="5591" y="2879"/>
                  </a:lnTo>
                  <a:lnTo>
                    <a:pt x="5238" y="1714"/>
                  </a:lnTo>
                  <a:lnTo>
                    <a:pt x="5016" y="986"/>
                  </a:lnTo>
                  <a:lnTo>
                    <a:pt x="2796"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66"/>
            <p:cNvSpPr/>
            <p:nvPr/>
          </p:nvSpPr>
          <p:spPr>
            <a:xfrm>
              <a:off x="2110003" y="2555181"/>
              <a:ext cx="137615" cy="81681"/>
            </a:xfrm>
            <a:custGeom>
              <a:rect b="b" l="l" r="r" t="t"/>
              <a:pathLst>
                <a:path extrusionOk="0" h="3109" w="5238">
                  <a:moveTo>
                    <a:pt x="2796" y="1"/>
                  </a:moveTo>
                  <a:lnTo>
                    <a:pt x="583" y="986"/>
                  </a:lnTo>
                  <a:lnTo>
                    <a:pt x="1" y="2879"/>
                  </a:lnTo>
                  <a:lnTo>
                    <a:pt x="1298" y="3108"/>
                  </a:lnTo>
                  <a:lnTo>
                    <a:pt x="1561" y="1714"/>
                  </a:lnTo>
                  <a:lnTo>
                    <a:pt x="5238" y="1714"/>
                  </a:lnTo>
                  <a:lnTo>
                    <a:pt x="5016" y="986"/>
                  </a:lnTo>
                  <a:lnTo>
                    <a:pt x="27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66"/>
            <p:cNvSpPr/>
            <p:nvPr/>
          </p:nvSpPr>
          <p:spPr>
            <a:xfrm>
              <a:off x="1989911" y="2306065"/>
              <a:ext cx="387099" cy="275021"/>
            </a:xfrm>
            <a:custGeom>
              <a:rect b="b" l="l" r="r" t="t"/>
              <a:pathLst>
                <a:path extrusionOk="0" h="10468" w="14734">
                  <a:moveTo>
                    <a:pt x="1215" y="1"/>
                  </a:moveTo>
                  <a:cubicBezTo>
                    <a:pt x="542" y="1"/>
                    <a:pt x="1" y="549"/>
                    <a:pt x="1" y="1222"/>
                  </a:cubicBezTo>
                  <a:lnTo>
                    <a:pt x="1" y="9247"/>
                  </a:lnTo>
                  <a:cubicBezTo>
                    <a:pt x="1" y="9920"/>
                    <a:pt x="542" y="10468"/>
                    <a:pt x="1215" y="10468"/>
                  </a:cubicBezTo>
                  <a:lnTo>
                    <a:pt x="13513" y="10468"/>
                  </a:lnTo>
                  <a:cubicBezTo>
                    <a:pt x="14185" y="10468"/>
                    <a:pt x="14733" y="9920"/>
                    <a:pt x="14733" y="9247"/>
                  </a:cubicBezTo>
                  <a:lnTo>
                    <a:pt x="14733" y="1222"/>
                  </a:lnTo>
                  <a:cubicBezTo>
                    <a:pt x="14733" y="549"/>
                    <a:pt x="14185" y="1"/>
                    <a:pt x="1351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66"/>
            <p:cNvSpPr/>
            <p:nvPr/>
          </p:nvSpPr>
          <p:spPr>
            <a:xfrm>
              <a:off x="2021438" y="2337723"/>
              <a:ext cx="324045" cy="193628"/>
            </a:xfrm>
            <a:custGeom>
              <a:rect b="b" l="l" r="r" t="t"/>
              <a:pathLst>
                <a:path extrusionOk="0" h="7370" w="12334">
                  <a:moveTo>
                    <a:pt x="12320" y="1"/>
                  </a:moveTo>
                  <a:cubicBezTo>
                    <a:pt x="12318" y="1"/>
                    <a:pt x="12315" y="2"/>
                    <a:pt x="12313" y="3"/>
                  </a:cubicBezTo>
                  <a:lnTo>
                    <a:pt x="15" y="3"/>
                  </a:lnTo>
                  <a:cubicBezTo>
                    <a:pt x="8" y="3"/>
                    <a:pt x="1" y="10"/>
                    <a:pt x="1" y="17"/>
                  </a:cubicBezTo>
                  <a:lnTo>
                    <a:pt x="1" y="7369"/>
                  </a:lnTo>
                  <a:lnTo>
                    <a:pt x="12333" y="7369"/>
                  </a:lnTo>
                  <a:lnTo>
                    <a:pt x="12333" y="17"/>
                  </a:lnTo>
                  <a:cubicBezTo>
                    <a:pt x="12333" y="11"/>
                    <a:pt x="12329" y="1"/>
                    <a:pt x="123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66"/>
            <p:cNvSpPr/>
            <p:nvPr/>
          </p:nvSpPr>
          <p:spPr>
            <a:xfrm>
              <a:off x="2327224" y="2337776"/>
              <a:ext cx="18259" cy="193576"/>
            </a:xfrm>
            <a:custGeom>
              <a:rect b="b" l="l" r="r" t="t"/>
              <a:pathLst>
                <a:path extrusionOk="0" h="7368" w="695">
                  <a:moveTo>
                    <a:pt x="1" y="1"/>
                  </a:moveTo>
                  <a:cubicBezTo>
                    <a:pt x="1" y="8"/>
                    <a:pt x="1" y="8"/>
                    <a:pt x="1" y="15"/>
                  </a:cubicBezTo>
                  <a:lnTo>
                    <a:pt x="1" y="7367"/>
                  </a:lnTo>
                  <a:lnTo>
                    <a:pt x="694" y="7367"/>
                  </a:lnTo>
                  <a:lnTo>
                    <a:pt x="694" y="15"/>
                  </a:lnTo>
                  <a:cubicBezTo>
                    <a:pt x="694" y="8"/>
                    <a:pt x="694" y="8"/>
                    <a:pt x="69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66"/>
            <p:cNvSpPr/>
            <p:nvPr/>
          </p:nvSpPr>
          <p:spPr>
            <a:xfrm>
              <a:off x="2069543" y="2630819"/>
              <a:ext cx="227651" cy="28453"/>
            </a:xfrm>
            <a:custGeom>
              <a:rect b="b" l="l" r="r" t="t"/>
              <a:pathLst>
                <a:path extrusionOk="0" h="1083" w="8665">
                  <a:moveTo>
                    <a:pt x="542" y="0"/>
                  </a:moveTo>
                  <a:cubicBezTo>
                    <a:pt x="244" y="0"/>
                    <a:pt x="1" y="243"/>
                    <a:pt x="1" y="541"/>
                  </a:cubicBezTo>
                  <a:cubicBezTo>
                    <a:pt x="1" y="839"/>
                    <a:pt x="244" y="1082"/>
                    <a:pt x="542" y="1082"/>
                  </a:cubicBezTo>
                  <a:lnTo>
                    <a:pt x="8123" y="1082"/>
                  </a:lnTo>
                  <a:cubicBezTo>
                    <a:pt x="8421" y="1082"/>
                    <a:pt x="8664" y="839"/>
                    <a:pt x="8664" y="541"/>
                  </a:cubicBezTo>
                  <a:cubicBezTo>
                    <a:pt x="8664" y="243"/>
                    <a:pt x="8421" y="0"/>
                    <a:pt x="81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66"/>
            <p:cNvSpPr/>
            <p:nvPr/>
          </p:nvSpPr>
          <p:spPr>
            <a:xfrm>
              <a:off x="2175237" y="2549191"/>
              <a:ext cx="14975" cy="11849"/>
            </a:xfrm>
            <a:custGeom>
              <a:rect b="b" l="l" r="r" t="t"/>
              <a:pathLst>
                <a:path extrusionOk="0" h="451" w="570">
                  <a:moveTo>
                    <a:pt x="312" y="0"/>
                  </a:moveTo>
                  <a:cubicBezTo>
                    <a:pt x="266" y="0"/>
                    <a:pt x="218" y="15"/>
                    <a:pt x="174" y="48"/>
                  </a:cubicBezTo>
                  <a:cubicBezTo>
                    <a:pt x="1" y="180"/>
                    <a:pt x="91" y="451"/>
                    <a:pt x="313" y="451"/>
                  </a:cubicBezTo>
                  <a:cubicBezTo>
                    <a:pt x="410" y="451"/>
                    <a:pt x="500" y="381"/>
                    <a:pt x="528" y="284"/>
                  </a:cubicBezTo>
                  <a:cubicBezTo>
                    <a:pt x="570" y="129"/>
                    <a:pt x="448" y="0"/>
                    <a:pt x="31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7" name="Google Shape;7757;p66"/>
          <p:cNvGrpSpPr/>
          <p:nvPr/>
        </p:nvGrpSpPr>
        <p:grpSpPr>
          <a:xfrm>
            <a:off x="2593102" y="2288778"/>
            <a:ext cx="204663" cy="363007"/>
            <a:chOff x="2593102" y="2288778"/>
            <a:chExt cx="204663" cy="363007"/>
          </a:xfrm>
        </p:grpSpPr>
        <p:sp>
          <p:nvSpPr>
            <p:cNvPr id="7758" name="Google Shape;7758;p66"/>
            <p:cNvSpPr/>
            <p:nvPr/>
          </p:nvSpPr>
          <p:spPr>
            <a:xfrm>
              <a:off x="2753837" y="2310636"/>
              <a:ext cx="43928" cy="297431"/>
            </a:xfrm>
            <a:custGeom>
              <a:rect b="b" l="l" r="r" t="t"/>
              <a:pathLst>
                <a:path extrusionOk="0" h="11321" w="1672">
                  <a:moveTo>
                    <a:pt x="0" y="0"/>
                  </a:moveTo>
                  <a:lnTo>
                    <a:pt x="0" y="11320"/>
                  </a:lnTo>
                  <a:lnTo>
                    <a:pt x="1672" y="10481"/>
                  </a:lnTo>
                  <a:lnTo>
                    <a:pt x="1672" y="833"/>
                  </a:lnTo>
                  <a:lnTo>
                    <a:pt x="0" y="0"/>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66"/>
            <p:cNvSpPr/>
            <p:nvPr/>
          </p:nvSpPr>
          <p:spPr>
            <a:xfrm>
              <a:off x="2593102" y="2310636"/>
              <a:ext cx="182620" cy="297431"/>
            </a:xfrm>
            <a:custGeom>
              <a:rect b="b" l="l" r="r" t="t"/>
              <a:pathLst>
                <a:path extrusionOk="0" h="11321" w="6951">
                  <a:moveTo>
                    <a:pt x="6951" y="0"/>
                  </a:moveTo>
                  <a:lnTo>
                    <a:pt x="1" y="833"/>
                  </a:lnTo>
                  <a:lnTo>
                    <a:pt x="1" y="10481"/>
                  </a:lnTo>
                  <a:lnTo>
                    <a:pt x="6951" y="11320"/>
                  </a:lnTo>
                  <a:lnTo>
                    <a:pt x="6951" y="0"/>
                  </a:lnTo>
                  <a:close/>
                </a:path>
              </a:pathLst>
            </a:custGeom>
            <a:solidFill>
              <a:srgbClr val="BF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66"/>
            <p:cNvSpPr/>
            <p:nvPr/>
          </p:nvSpPr>
          <p:spPr>
            <a:xfrm>
              <a:off x="2753837" y="2585972"/>
              <a:ext cx="43928" cy="65813"/>
            </a:xfrm>
            <a:custGeom>
              <a:rect b="b" l="l" r="r" t="t"/>
              <a:pathLst>
                <a:path extrusionOk="0" h="2505" w="1672">
                  <a:moveTo>
                    <a:pt x="833" y="1"/>
                  </a:moveTo>
                  <a:lnTo>
                    <a:pt x="0" y="2505"/>
                  </a:lnTo>
                  <a:lnTo>
                    <a:pt x="833" y="2505"/>
                  </a:lnTo>
                  <a:cubicBezTo>
                    <a:pt x="1297" y="2505"/>
                    <a:pt x="1665" y="2130"/>
                    <a:pt x="1672" y="1673"/>
                  </a:cubicBezTo>
                  <a:lnTo>
                    <a:pt x="1672" y="1"/>
                  </a:lnTo>
                  <a:close/>
                </a:path>
              </a:pathLst>
            </a:custGeom>
            <a:solidFill>
              <a:srgbClr val="6F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66"/>
            <p:cNvSpPr/>
            <p:nvPr/>
          </p:nvSpPr>
          <p:spPr>
            <a:xfrm>
              <a:off x="2753837" y="2288778"/>
              <a:ext cx="43928" cy="43744"/>
            </a:xfrm>
            <a:custGeom>
              <a:rect b="b" l="l" r="r" t="t"/>
              <a:pathLst>
                <a:path extrusionOk="0" h="1665" w="1672">
                  <a:moveTo>
                    <a:pt x="0" y="0"/>
                  </a:moveTo>
                  <a:lnTo>
                    <a:pt x="833" y="1665"/>
                  </a:lnTo>
                  <a:lnTo>
                    <a:pt x="1672" y="1665"/>
                  </a:lnTo>
                  <a:lnTo>
                    <a:pt x="1672" y="832"/>
                  </a:lnTo>
                  <a:cubicBezTo>
                    <a:pt x="1665" y="375"/>
                    <a:pt x="1297" y="0"/>
                    <a:pt x="833" y="0"/>
                  </a:cubicBezTo>
                  <a:close/>
                </a:path>
              </a:pathLst>
            </a:custGeom>
            <a:solidFill>
              <a:srgbClr val="6F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66"/>
            <p:cNvSpPr/>
            <p:nvPr/>
          </p:nvSpPr>
          <p:spPr>
            <a:xfrm>
              <a:off x="2593102" y="2585972"/>
              <a:ext cx="182620" cy="65813"/>
            </a:xfrm>
            <a:custGeom>
              <a:rect b="b" l="l" r="r" t="t"/>
              <a:pathLst>
                <a:path extrusionOk="0" h="2505" w="6951">
                  <a:moveTo>
                    <a:pt x="1" y="1"/>
                  </a:moveTo>
                  <a:lnTo>
                    <a:pt x="1" y="1673"/>
                  </a:lnTo>
                  <a:cubicBezTo>
                    <a:pt x="8" y="2130"/>
                    <a:pt x="375" y="2505"/>
                    <a:pt x="840" y="2505"/>
                  </a:cubicBezTo>
                  <a:lnTo>
                    <a:pt x="6118" y="2505"/>
                  </a:lnTo>
                  <a:cubicBezTo>
                    <a:pt x="6576" y="2505"/>
                    <a:pt x="6951" y="2130"/>
                    <a:pt x="6951" y="1673"/>
                  </a:cubicBezTo>
                  <a:lnTo>
                    <a:pt x="6951" y="1"/>
                  </a:lnTo>
                  <a:close/>
                </a:path>
              </a:pathLst>
            </a:custGeom>
            <a:solidFill>
              <a:srgbClr val="A1B5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66"/>
            <p:cNvSpPr/>
            <p:nvPr/>
          </p:nvSpPr>
          <p:spPr>
            <a:xfrm>
              <a:off x="2593102" y="2288778"/>
              <a:ext cx="182620" cy="43744"/>
            </a:xfrm>
            <a:custGeom>
              <a:rect b="b" l="l" r="r" t="t"/>
              <a:pathLst>
                <a:path extrusionOk="0" h="1665" w="6951">
                  <a:moveTo>
                    <a:pt x="840" y="0"/>
                  </a:moveTo>
                  <a:cubicBezTo>
                    <a:pt x="375" y="0"/>
                    <a:pt x="8" y="375"/>
                    <a:pt x="1" y="832"/>
                  </a:cubicBezTo>
                  <a:lnTo>
                    <a:pt x="1" y="1665"/>
                  </a:lnTo>
                  <a:lnTo>
                    <a:pt x="6951" y="1665"/>
                  </a:lnTo>
                  <a:lnTo>
                    <a:pt x="6951" y="832"/>
                  </a:lnTo>
                  <a:cubicBezTo>
                    <a:pt x="6951" y="375"/>
                    <a:pt x="6576" y="0"/>
                    <a:pt x="6118" y="0"/>
                  </a:cubicBezTo>
                  <a:close/>
                </a:path>
              </a:pathLst>
            </a:custGeom>
            <a:solidFill>
              <a:srgbClr val="A1B5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66"/>
            <p:cNvSpPr/>
            <p:nvPr/>
          </p:nvSpPr>
          <p:spPr>
            <a:xfrm>
              <a:off x="2688050" y="2305172"/>
              <a:ext cx="36650" cy="10956"/>
            </a:xfrm>
            <a:custGeom>
              <a:rect b="b" l="l" r="r" t="t"/>
              <a:pathLst>
                <a:path extrusionOk="0" h="417" w="1395">
                  <a:moveTo>
                    <a:pt x="285" y="0"/>
                  </a:moveTo>
                  <a:cubicBezTo>
                    <a:pt x="0" y="0"/>
                    <a:pt x="0" y="416"/>
                    <a:pt x="285" y="416"/>
                  </a:cubicBezTo>
                  <a:lnTo>
                    <a:pt x="1117" y="416"/>
                  </a:lnTo>
                  <a:cubicBezTo>
                    <a:pt x="1395" y="416"/>
                    <a:pt x="1395" y="0"/>
                    <a:pt x="1117" y="0"/>
                  </a:cubicBezTo>
                  <a:close/>
                </a:path>
              </a:pathLst>
            </a:custGeom>
            <a:solidFill>
              <a:srgbClr val="6363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66"/>
            <p:cNvSpPr/>
            <p:nvPr/>
          </p:nvSpPr>
          <p:spPr>
            <a:xfrm>
              <a:off x="2684399" y="2607857"/>
              <a:ext cx="22069" cy="22069"/>
            </a:xfrm>
            <a:custGeom>
              <a:rect b="b" l="l" r="r" t="t"/>
              <a:pathLst>
                <a:path extrusionOk="0" h="840" w="840">
                  <a:moveTo>
                    <a:pt x="424" y="0"/>
                  </a:moveTo>
                  <a:cubicBezTo>
                    <a:pt x="188" y="0"/>
                    <a:pt x="1" y="188"/>
                    <a:pt x="1" y="423"/>
                  </a:cubicBezTo>
                  <a:cubicBezTo>
                    <a:pt x="1" y="652"/>
                    <a:pt x="188" y="840"/>
                    <a:pt x="424" y="840"/>
                  </a:cubicBezTo>
                  <a:cubicBezTo>
                    <a:pt x="653" y="840"/>
                    <a:pt x="840" y="652"/>
                    <a:pt x="840" y="423"/>
                  </a:cubicBezTo>
                  <a:cubicBezTo>
                    <a:pt x="840" y="188"/>
                    <a:pt x="653" y="0"/>
                    <a:pt x="4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66"/>
            <p:cNvSpPr/>
            <p:nvPr/>
          </p:nvSpPr>
          <p:spPr>
            <a:xfrm>
              <a:off x="2668004" y="2305172"/>
              <a:ext cx="10956" cy="10956"/>
            </a:xfrm>
            <a:custGeom>
              <a:rect b="b" l="l" r="r" t="t"/>
              <a:pathLst>
                <a:path extrusionOk="0" h="417" w="417">
                  <a:moveTo>
                    <a:pt x="208" y="0"/>
                  </a:moveTo>
                  <a:cubicBezTo>
                    <a:pt x="97" y="0"/>
                    <a:pt x="0" y="97"/>
                    <a:pt x="0" y="208"/>
                  </a:cubicBezTo>
                  <a:cubicBezTo>
                    <a:pt x="0" y="326"/>
                    <a:pt x="97" y="416"/>
                    <a:pt x="208" y="416"/>
                  </a:cubicBezTo>
                  <a:cubicBezTo>
                    <a:pt x="326" y="416"/>
                    <a:pt x="417" y="326"/>
                    <a:pt x="417" y="208"/>
                  </a:cubicBezTo>
                  <a:cubicBezTo>
                    <a:pt x="417" y="97"/>
                    <a:pt x="326" y="0"/>
                    <a:pt x="208" y="0"/>
                  </a:cubicBezTo>
                  <a:close/>
                </a:path>
              </a:pathLst>
            </a:custGeom>
            <a:solidFill>
              <a:srgbClr val="6363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7" name="Google Shape;7767;p66"/>
          <p:cNvGrpSpPr/>
          <p:nvPr/>
        </p:nvGrpSpPr>
        <p:grpSpPr>
          <a:xfrm>
            <a:off x="2970874" y="2329763"/>
            <a:ext cx="403651" cy="305996"/>
            <a:chOff x="2970874" y="2329763"/>
            <a:chExt cx="403651" cy="305996"/>
          </a:xfrm>
        </p:grpSpPr>
        <p:sp>
          <p:nvSpPr>
            <p:cNvPr id="7768" name="Google Shape;7768;p66"/>
            <p:cNvSpPr/>
            <p:nvPr/>
          </p:nvSpPr>
          <p:spPr>
            <a:xfrm>
              <a:off x="3054158" y="2352909"/>
              <a:ext cx="98233" cy="259704"/>
            </a:xfrm>
            <a:custGeom>
              <a:rect b="b" l="l" r="r" t="t"/>
              <a:pathLst>
                <a:path extrusionOk="0" h="9885" w="3739">
                  <a:moveTo>
                    <a:pt x="3739" y="1"/>
                  </a:moveTo>
                  <a:lnTo>
                    <a:pt x="3572" y="49"/>
                  </a:lnTo>
                  <a:cubicBezTo>
                    <a:pt x="2053" y="507"/>
                    <a:pt x="777" y="1533"/>
                    <a:pt x="0" y="2914"/>
                  </a:cubicBezTo>
                  <a:lnTo>
                    <a:pt x="0" y="6964"/>
                  </a:lnTo>
                  <a:cubicBezTo>
                    <a:pt x="777" y="8352"/>
                    <a:pt x="2053" y="9378"/>
                    <a:pt x="3572" y="9836"/>
                  </a:cubicBezTo>
                  <a:lnTo>
                    <a:pt x="3739" y="9885"/>
                  </a:lnTo>
                  <a:lnTo>
                    <a:pt x="3739" y="1"/>
                  </a:ln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66"/>
            <p:cNvSpPr/>
            <p:nvPr/>
          </p:nvSpPr>
          <p:spPr>
            <a:xfrm>
              <a:off x="3054158" y="2512908"/>
              <a:ext cx="98233" cy="99704"/>
            </a:xfrm>
            <a:custGeom>
              <a:rect b="b" l="l" r="r" t="t"/>
              <a:pathLst>
                <a:path extrusionOk="0" h="3795" w="3739">
                  <a:moveTo>
                    <a:pt x="0" y="1"/>
                  </a:moveTo>
                  <a:lnTo>
                    <a:pt x="0" y="874"/>
                  </a:lnTo>
                  <a:cubicBezTo>
                    <a:pt x="777" y="2262"/>
                    <a:pt x="2053" y="3288"/>
                    <a:pt x="3572" y="3746"/>
                  </a:cubicBezTo>
                  <a:lnTo>
                    <a:pt x="3739" y="3795"/>
                  </a:lnTo>
                  <a:lnTo>
                    <a:pt x="3739" y="2921"/>
                  </a:lnTo>
                  <a:lnTo>
                    <a:pt x="3572" y="2865"/>
                  </a:lnTo>
                  <a:cubicBezTo>
                    <a:pt x="2053" y="2414"/>
                    <a:pt x="777" y="1381"/>
                    <a:pt x="0" y="1"/>
                  </a:cubicBez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66"/>
            <p:cNvSpPr/>
            <p:nvPr/>
          </p:nvSpPr>
          <p:spPr>
            <a:xfrm>
              <a:off x="2970874" y="2429441"/>
              <a:ext cx="83310" cy="106456"/>
            </a:xfrm>
            <a:custGeom>
              <a:rect b="b" l="l" r="r" t="t"/>
              <a:pathLst>
                <a:path extrusionOk="0" h="4052" w="3171">
                  <a:moveTo>
                    <a:pt x="1381" y="1"/>
                  </a:moveTo>
                  <a:cubicBezTo>
                    <a:pt x="618" y="1"/>
                    <a:pt x="0" y="618"/>
                    <a:pt x="0" y="1381"/>
                  </a:cubicBezTo>
                  <a:lnTo>
                    <a:pt x="0" y="2678"/>
                  </a:lnTo>
                  <a:cubicBezTo>
                    <a:pt x="0" y="3434"/>
                    <a:pt x="618" y="4051"/>
                    <a:pt x="1381" y="4051"/>
                  </a:cubicBezTo>
                  <a:lnTo>
                    <a:pt x="3170" y="4051"/>
                  </a:lnTo>
                  <a:lnTo>
                    <a:pt x="3170" y="1"/>
                  </a:ln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66"/>
            <p:cNvSpPr/>
            <p:nvPr/>
          </p:nvSpPr>
          <p:spPr>
            <a:xfrm>
              <a:off x="2970874" y="2476652"/>
              <a:ext cx="83310" cy="59244"/>
            </a:xfrm>
            <a:custGeom>
              <a:rect b="b" l="l" r="r" t="t"/>
              <a:pathLst>
                <a:path extrusionOk="0" h="2255" w="3171">
                  <a:moveTo>
                    <a:pt x="0" y="0"/>
                  </a:moveTo>
                  <a:lnTo>
                    <a:pt x="0" y="881"/>
                  </a:lnTo>
                  <a:cubicBezTo>
                    <a:pt x="0" y="1637"/>
                    <a:pt x="618" y="2254"/>
                    <a:pt x="1381" y="2254"/>
                  </a:cubicBezTo>
                  <a:lnTo>
                    <a:pt x="3170" y="2254"/>
                  </a:lnTo>
                  <a:lnTo>
                    <a:pt x="3170" y="1381"/>
                  </a:lnTo>
                  <a:lnTo>
                    <a:pt x="1381" y="1381"/>
                  </a:lnTo>
                  <a:cubicBezTo>
                    <a:pt x="618" y="1381"/>
                    <a:pt x="0" y="763"/>
                    <a:pt x="0" y="0"/>
                  </a:cubicBezTo>
                  <a:close/>
                </a:path>
              </a:pathLst>
            </a:custGeom>
            <a:solidFill>
              <a:srgbClr val="61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66"/>
            <p:cNvSpPr/>
            <p:nvPr/>
          </p:nvSpPr>
          <p:spPr>
            <a:xfrm>
              <a:off x="3215760" y="2442156"/>
              <a:ext cx="33392" cy="81313"/>
            </a:xfrm>
            <a:custGeom>
              <a:rect b="b" l="l" r="r" t="t"/>
              <a:pathLst>
                <a:path extrusionOk="0" h="3095" w="1271">
                  <a:moveTo>
                    <a:pt x="308" y="0"/>
                  </a:moveTo>
                  <a:cubicBezTo>
                    <a:pt x="141" y="0"/>
                    <a:pt x="0" y="208"/>
                    <a:pt x="140" y="370"/>
                  </a:cubicBezTo>
                  <a:cubicBezTo>
                    <a:pt x="792" y="1022"/>
                    <a:pt x="792" y="2069"/>
                    <a:pt x="140" y="2721"/>
                  </a:cubicBezTo>
                  <a:cubicBezTo>
                    <a:pt x="57" y="2804"/>
                    <a:pt x="57" y="2943"/>
                    <a:pt x="140" y="3026"/>
                  </a:cubicBezTo>
                  <a:cubicBezTo>
                    <a:pt x="186" y="3072"/>
                    <a:pt x="245" y="3095"/>
                    <a:pt x="302" y="3095"/>
                  </a:cubicBezTo>
                  <a:cubicBezTo>
                    <a:pt x="358" y="3095"/>
                    <a:pt x="412" y="3074"/>
                    <a:pt x="452" y="3033"/>
                  </a:cubicBezTo>
                  <a:cubicBezTo>
                    <a:pt x="1271" y="2208"/>
                    <a:pt x="1271" y="883"/>
                    <a:pt x="452" y="58"/>
                  </a:cubicBezTo>
                  <a:cubicBezTo>
                    <a:pt x="406" y="18"/>
                    <a:pt x="356" y="0"/>
                    <a:pt x="308" y="0"/>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66"/>
            <p:cNvSpPr/>
            <p:nvPr/>
          </p:nvSpPr>
          <p:spPr>
            <a:xfrm>
              <a:off x="3256561" y="2401513"/>
              <a:ext cx="55829" cy="162627"/>
            </a:xfrm>
            <a:custGeom>
              <a:rect b="b" l="l" r="r" t="t"/>
              <a:pathLst>
                <a:path extrusionOk="0" h="6190" w="2125">
                  <a:moveTo>
                    <a:pt x="308" y="1"/>
                  </a:moveTo>
                  <a:cubicBezTo>
                    <a:pt x="141" y="1"/>
                    <a:pt x="1" y="207"/>
                    <a:pt x="141" y="363"/>
                  </a:cubicBezTo>
                  <a:cubicBezTo>
                    <a:pt x="1646" y="1875"/>
                    <a:pt x="1646" y="4310"/>
                    <a:pt x="141" y="5822"/>
                  </a:cubicBezTo>
                  <a:cubicBezTo>
                    <a:pt x="58" y="5905"/>
                    <a:pt x="58" y="6044"/>
                    <a:pt x="141" y="6127"/>
                  </a:cubicBezTo>
                  <a:cubicBezTo>
                    <a:pt x="183" y="6169"/>
                    <a:pt x="238" y="6190"/>
                    <a:pt x="294" y="6190"/>
                  </a:cubicBezTo>
                  <a:cubicBezTo>
                    <a:pt x="351" y="6190"/>
                    <a:pt x="408" y="6169"/>
                    <a:pt x="453" y="6127"/>
                  </a:cubicBezTo>
                  <a:cubicBezTo>
                    <a:pt x="2125" y="4449"/>
                    <a:pt x="2125" y="1737"/>
                    <a:pt x="453" y="58"/>
                  </a:cubicBezTo>
                  <a:cubicBezTo>
                    <a:pt x="407" y="18"/>
                    <a:pt x="356" y="1"/>
                    <a:pt x="308" y="1"/>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66"/>
            <p:cNvSpPr/>
            <p:nvPr/>
          </p:nvSpPr>
          <p:spPr>
            <a:xfrm>
              <a:off x="3296653" y="2361421"/>
              <a:ext cx="77872" cy="242758"/>
            </a:xfrm>
            <a:custGeom>
              <a:rect b="b" l="l" r="r" t="t"/>
              <a:pathLst>
                <a:path extrusionOk="0" h="9240" w="2964">
                  <a:moveTo>
                    <a:pt x="302" y="1"/>
                  </a:moveTo>
                  <a:cubicBezTo>
                    <a:pt x="137" y="1"/>
                    <a:pt x="1" y="208"/>
                    <a:pt x="141" y="370"/>
                  </a:cubicBezTo>
                  <a:cubicBezTo>
                    <a:pt x="2478" y="2715"/>
                    <a:pt x="2478" y="6516"/>
                    <a:pt x="141" y="8867"/>
                  </a:cubicBezTo>
                  <a:cubicBezTo>
                    <a:pt x="51" y="8950"/>
                    <a:pt x="51" y="9089"/>
                    <a:pt x="141" y="9172"/>
                  </a:cubicBezTo>
                  <a:cubicBezTo>
                    <a:pt x="183" y="9217"/>
                    <a:pt x="238" y="9240"/>
                    <a:pt x="294" y="9240"/>
                  </a:cubicBezTo>
                  <a:cubicBezTo>
                    <a:pt x="349" y="9240"/>
                    <a:pt x="405" y="9217"/>
                    <a:pt x="446" y="9172"/>
                  </a:cubicBezTo>
                  <a:cubicBezTo>
                    <a:pt x="2964" y="6661"/>
                    <a:pt x="2964" y="2576"/>
                    <a:pt x="446" y="58"/>
                  </a:cubicBezTo>
                  <a:cubicBezTo>
                    <a:pt x="400" y="18"/>
                    <a:pt x="350" y="1"/>
                    <a:pt x="302" y="1"/>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66"/>
            <p:cNvSpPr/>
            <p:nvPr/>
          </p:nvSpPr>
          <p:spPr>
            <a:xfrm>
              <a:off x="3151287" y="2329763"/>
              <a:ext cx="37727" cy="305996"/>
            </a:xfrm>
            <a:custGeom>
              <a:rect b="b" l="l" r="r" t="t"/>
              <a:pathLst>
                <a:path extrusionOk="0" h="11647" w="1436">
                  <a:moveTo>
                    <a:pt x="458" y="1"/>
                  </a:moveTo>
                  <a:cubicBezTo>
                    <a:pt x="208" y="1"/>
                    <a:pt x="0" y="202"/>
                    <a:pt x="0" y="451"/>
                  </a:cubicBezTo>
                  <a:lnTo>
                    <a:pt x="0" y="11196"/>
                  </a:lnTo>
                  <a:cubicBezTo>
                    <a:pt x="0" y="11445"/>
                    <a:pt x="208" y="11646"/>
                    <a:pt x="458" y="11646"/>
                  </a:cubicBezTo>
                  <a:lnTo>
                    <a:pt x="985" y="11646"/>
                  </a:lnTo>
                  <a:cubicBezTo>
                    <a:pt x="1235" y="11646"/>
                    <a:pt x="1436" y="11445"/>
                    <a:pt x="1436" y="11196"/>
                  </a:cubicBezTo>
                  <a:lnTo>
                    <a:pt x="1436" y="451"/>
                  </a:lnTo>
                  <a:cubicBezTo>
                    <a:pt x="1436" y="202"/>
                    <a:pt x="1235" y="1"/>
                    <a:pt x="985" y="1"/>
                  </a:cubicBez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66"/>
            <p:cNvSpPr/>
            <p:nvPr/>
          </p:nvSpPr>
          <p:spPr>
            <a:xfrm>
              <a:off x="3151287" y="2329763"/>
              <a:ext cx="30450" cy="305996"/>
            </a:xfrm>
            <a:custGeom>
              <a:rect b="b" l="l" r="r" t="t"/>
              <a:pathLst>
                <a:path extrusionOk="0" h="11647" w="1159">
                  <a:moveTo>
                    <a:pt x="458" y="1"/>
                  </a:moveTo>
                  <a:cubicBezTo>
                    <a:pt x="208" y="1"/>
                    <a:pt x="0" y="202"/>
                    <a:pt x="0" y="451"/>
                  </a:cubicBezTo>
                  <a:lnTo>
                    <a:pt x="0" y="11196"/>
                  </a:lnTo>
                  <a:cubicBezTo>
                    <a:pt x="0" y="11445"/>
                    <a:pt x="208" y="11646"/>
                    <a:pt x="458" y="11646"/>
                  </a:cubicBezTo>
                  <a:lnTo>
                    <a:pt x="985" y="11646"/>
                  </a:lnTo>
                  <a:cubicBezTo>
                    <a:pt x="1041" y="11646"/>
                    <a:pt x="1103" y="11633"/>
                    <a:pt x="1158" y="11612"/>
                  </a:cubicBezTo>
                  <a:cubicBezTo>
                    <a:pt x="985" y="11542"/>
                    <a:pt x="881" y="11376"/>
                    <a:pt x="881" y="11196"/>
                  </a:cubicBezTo>
                  <a:lnTo>
                    <a:pt x="881" y="451"/>
                  </a:lnTo>
                  <a:cubicBezTo>
                    <a:pt x="881" y="271"/>
                    <a:pt x="992" y="105"/>
                    <a:pt x="1158" y="35"/>
                  </a:cubicBezTo>
                  <a:cubicBezTo>
                    <a:pt x="1103" y="8"/>
                    <a:pt x="1048" y="1"/>
                    <a:pt x="985" y="1"/>
                  </a:cubicBezTo>
                  <a:close/>
                </a:path>
              </a:pathLst>
            </a:custGeom>
            <a:solidFill>
              <a:srgbClr val="61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7" name="Google Shape;7777;p66"/>
          <p:cNvGrpSpPr/>
          <p:nvPr/>
        </p:nvGrpSpPr>
        <p:grpSpPr>
          <a:xfrm>
            <a:off x="3545795" y="2318755"/>
            <a:ext cx="387835" cy="327933"/>
            <a:chOff x="3545795" y="2318755"/>
            <a:chExt cx="387835" cy="327933"/>
          </a:xfrm>
        </p:grpSpPr>
        <p:sp>
          <p:nvSpPr>
            <p:cNvPr id="7778" name="Google Shape;7778;p66"/>
            <p:cNvSpPr/>
            <p:nvPr/>
          </p:nvSpPr>
          <p:spPr>
            <a:xfrm>
              <a:off x="3565315" y="2318755"/>
              <a:ext cx="11691" cy="57694"/>
            </a:xfrm>
            <a:custGeom>
              <a:rect b="b" l="l" r="r" t="t"/>
              <a:pathLst>
                <a:path extrusionOk="0" h="2196" w="445">
                  <a:moveTo>
                    <a:pt x="222" y="0"/>
                  </a:moveTo>
                  <a:cubicBezTo>
                    <a:pt x="111" y="0"/>
                    <a:pt x="0" y="73"/>
                    <a:pt x="0" y="218"/>
                  </a:cubicBezTo>
                  <a:lnTo>
                    <a:pt x="0" y="1973"/>
                  </a:lnTo>
                  <a:cubicBezTo>
                    <a:pt x="0" y="2091"/>
                    <a:pt x="97" y="2195"/>
                    <a:pt x="222" y="2195"/>
                  </a:cubicBezTo>
                  <a:cubicBezTo>
                    <a:pt x="347" y="2195"/>
                    <a:pt x="444" y="2091"/>
                    <a:pt x="444" y="1973"/>
                  </a:cubicBezTo>
                  <a:lnTo>
                    <a:pt x="444" y="218"/>
                  </a:lnTo>
                  <a:cubicBezTo>
                    <a:pt x="444" y="73"/>
                    <a:pt x="333" y="0"/>
                    <a:pt x="222"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66"/>
            <p:cNvSpPr/>
            <p:nvPr/>
          </p:nvSpPr>
          <p:spPr>
            <a:xfrm>
              <a:off x="3545795" y="2318755"/>
              <a:ext cx="11691" cy="57694"/>
            </a:xfrm>
            <a:custGeom>
              <a:rect b="b" l="l" r="r" t="t"/>
              <a:pathLst>
                <a:path extrusionOk="0" h="2196" w="445">
                  <a:moveTo>
                    <a:pt x="223" y="0"/>
                  </a:moveTo>
                  <a:cubicBezTo>
                    <a:pt x="112" y="0"/>
                    <a:pt x="1" y="73"/>
                    <a:pt x="1" y="218"/>
                  </a:cubicBezTo>
                  <a:lnTo>
                    <a:pt x="1" y="1973"/>
                  </a:lnTo>
                  <a:cubicBezTo>
                    <a:pt x="1" y="2091"/>
                    <a:pt x="98" y="2195"/>
                    <a:pt x="223" y="2195"/>
                  </a:cubicBezTo>
                  <a:cubicBezTo>
                    <a:pt x="341" y="2195"/>
                    <a:pt x="445" y="2091"/>
                    <a:pt x="445" y="1973"/>
                  </a:cubicBezTo>
                  <a:lnTo>
                    <a:pt x="445" y="218"/>
                  </a:lnTo>
                  <a:cubicBezTo>
                    <a:pt x="445" y="73"/>
                    <a:pt x="334" y="0"/>
                    <a:pt x="223"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66"/>
            <p:cNvSpPr/>
            <p:nvPr/>
          </p:nvSpPr>
          <p:spPr>
            <a:xfrm>
              <a:off x="3584888" y="2318755"/>
              <a:ext cx="11796" cy="57694"/>
            </a:xfrm>
            <a:custGeom>
              <a:rect b="b" l="l" r="r" t="t"/>
              <a:pathLst>
                <a:path extrusionOk="0" h="2196" w="449">
                  <a:moveTo>
                    <a:pt x="224" y="0"/>
                  </a:moveTo>
                  <a:cubicBezTo>
                    <a:pt x="112" y="0"/>
                    <a:pt x="1" y="73"/>
                    <a:pt x="4" y="218"/>
                  </a:cubicBezTo>
                  <a:lnTo>
                    <a:pt x="4" y="1973"/>
                  </a:lnTo>
                  <a:cubicBezTo>
                    <a:pt x="4" y="2091"/>
                    <a:pt x="101" y="2195"/>
                    <a:pt x="226" y="2195"/>
                  </a:cubicBezTo>
                  <a:cubicBezTo>
                    <a:pt x="344" y="2195"/>
                    <a:pt x="448" y="2091"/>
                    <a:pt x="448" y="1973"/>
                  </a:cubicBezTo>
                  <a:lnTo>
                    <a:pt x="448" y="218"/>
                  </a:lnTo>
                  <a:cubicBezTo>
                    <a:pt x="448" y="73"/>
                    <a:pt x="335" y="0"/>
                    <a:pt x="224"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81" name="Google Shape;7781;p66"/>
            <p:cNvGrpSpPr/>
            <p:nvPr/>
          </p:nvGrpSpPr>
          <p:grpSpPr>
            <a:xfrm>
              <a:off x="3545795" y="2322301"/>
              <a:ext cx="387835" cy="324387"/>
              <a:chOff x="3545795" y="2322301"/>
              <a:chExt cx="387835" cy="324387"/>
            </a:xfrm>
          </p:grpSpPr>
          <p:sp>
            <p:nvSpPr>
              <p:cNvPr id="7782" name="Google Shape;7782;p66"/>
              <p:cNvSpPr/>
              <p:nvPr/>
            </p:nvSpPr>
            <p:spPr>
              <a:xfrm>
                <a:off x="3613604" y="2355089"/>
                <a:ext cx="258968" cy="258994"/>
              </a:xfrm>
              <a:custGeom>
                <a:rect b="b" l="l" r="r" t="t"/>
                <a:pathLst>
                  <a:path extrusionOk="0" h="9858" w="9857">
                    <a:moveTo>
                      <a:pt x="4932" y="1"/>
                    </a:moveTo>
                    <a:cubicBezTo>
                      <a:pt x="2213" y="1"/>
                      <a:pt x="0" y="2206"/>
                      <a:pt x="0" y="4925"/>
                    </a:cubicBezTo>
                    <a:cubicBezTo>
                      <a:pt x="0" y="7651"/>
                      <a:pt x="2213" y="9857"/>
                      <a:pt x="4932" y="9857"/>
                    </a:cubicBezTo>
                    <a:cubicBezTo>
                      <a:pt x="7651" y="9857"/>
                      <a:pt x="9857" y="7651"/>
                      <a:pt x="9857" y="4925"/>
                    </a:cubicBezTo>
                    <a:cubicBezTo>
                      <a:pt x="9857" y="2206"/>
                      <a:pt x="7651" y="1"/>
                      <a:pt x="4932" y="1"/>
                    </a:cubicBezTo>
                    <a:close/>
                  </a:path>
                </a:pathLst>
              </a:custGeom>
              <a:solidFill>
                <a:srgbClr val="C3C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66"/>
              <p:cNvSpPr/>
              <p:nvPr/>
            </p:nvSpPr>
            <p:spPr>
              <a:xfrm>
                <a:off x="3639667" y="2380968"/>
                <a:ext cx="207027" cy="207054"/>
              </a:xfrm>
              <a:custGeom>
                <a:rect b="b" l="l" r="r" t="t"/>
                <a:pathLst>
                  <a:path extrusionOk="0" h="7881" w="7880">
                    <a:moveTo>
                      <a:pt x="3940" y="1"/>
                    </a:moveTo>
                    <a:cubicBezTo>
                      <a:pt x="1762" y="1"/>
                      <a:pt x="0" y="1769"/>
                      <a:pt x="0" y="3940"/>
                    </a:cubicBezTo>
                    <a:cubicBezTo>
                      <a:pt x="0" y="6118"/>
                      <a:pt x="1762" y="7880"/>
                      <a:pt x="3940" y="7880"/>
                    </a:cubicBezTo>
                    <a:cubicBezTo>
                      <a:pt x="6118" y="7880"/>
                      <a:pt x="7880" y="6118"/>
                      <a:pt x="7880" y="3940"/>
                    </a:cubicBezTo>
                    <a:cubicBezTo>
                      <a:pt x="7880" y="1769"/>
                      <a:pt x="6118" y="1"/>
                      <a:pt x="3940" y="1"/>
                    </a:cubicBezTo>
                    <a:close/>
                  </a:path>
                </a:pathLst>
              </a:custGeom>
              <a:solidFill>
                <a:srgbClr val="F2F4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66"/>
              <p:cNvSpPr/>
              <p:nvPr/>
            </p:nvSpPr>
            <p:spPr>
              <a:xfrm>
                <a:off x="3722583" y="2380968"/>
                <a:ext cx="129392" cy="207080"/>
              </a:xfrm>
              <a:custGeom>
                <a:rect b="b" l="l" r="r" t="t"/>
                <a:pathLst>
                  <a:path extrusionOk="0" h="7882" w="4925">
                    <a:moveTo>
                      <a:pt x="784" y="1"/>
                    </a:moveTo>
                    <a:cubicBezTo>
                      <a:pt x="520" y="1"/>
                      <a:pt x="257" y="28"/>
                      <a:pt x="0" y="84"/>
                    </a:cubicBezTo>
                    <a:cubicBezTo>
                      <a:pt x="1831" y="458"/>
                      <a:pt x="3149" y="2068"/>
                      <a:pt x="3149" y="3940"/>
                    </a:cubicBezTo>
                    <a:cubicBezTo>
                      <a:pt x="3149" y="5813"/>
                      <a:pt x="1831" y="7429"/>
                      <a:pt x="0" y="7804"/>
                    </a:cubicBezTo>
                    <a:cubicBezTo>
                      <a:pt x="263" y="7857"/>
                      <a:pt x="524" y="7882"/>
                      <a:pt x="781" y="7882"/>
                    </a:cubicBezTo>
                    <a:cubicBezTo>
                      <a:pt x="2758" y="7882"/>
                      <a:pt x="4486" y="6386"/>
                      <a:pt x="4689" y="4336"/>
                    </a:cubicBezTo>
                    <a:cubicBezTo>
                      <a:pt x="4925" y="2019"/>
                      <a:pt x="3107" y="8"/>
                      <a:pt x="784" y="1"/>
                    </a:cubicBezTo>
                    <a:close/>
                  </a:path>
                </a:pathLst>
              </a:custGeom>
              <a:solidFill>
                <a:srgbClr val="E4E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66"/>
              <p:cNvSpPr/>
              <p:nvPr/>
            </p:nvSpPr>
            <p:spPr>
              <a:xfrm>
                <a:off x="3895140" y="2322301"/>
                <a:ext cx="38489" cy="324387"/>
              </a:xfrm>
              <a:custGeom>
                <a:rect b="b" l="l" r="r" t="t"/>
                <a:pathLst>
                  <a:path extrusionOk="0" h="12347" w="1465">
                    <a:moveTo>
                      <a:pt x="1450" y="0"/>
                    </a:moveTo>
                    <a:cubicBezTo>
                      <a:pt x="556" y="541"/>
                      <a:pt x="1" y="1512"/>
                      <a:pt x="1" y="2567"/>
                    </a:cubicBezTo>
                    <a:lnTo>
                      <a:pt x="1" y="5986"/>
                    </a:lnTo>
                    <a:cubicBezTo>
                      <a:pt x="1" y="6204"/>
                      <a:pt x="315" y="6392"/>
                      <a:pt x="576" y="6392"/>
                    </a:cubicBezTo>
                    <a:cubicBezTo>
                      <a:pt x="597" y="6392"/>
                      <a:pt x="618" y="6391"/>
                      <a:pt x="639" y="6388"/>
                    </a:cubicBezTo>
                    <a:lnTo>
                      <a:pt x="639" y="7450"/>
                    </a:lnTo>
                    <a:cubicBezTo>
                      <a:pt x="639" y="8747"/>
                      <a:pt x="285" y="11057"/>
                      <a:pt x="285" y="11542"/>
                    </a:cubicBezTo>
                    <a:cubicBezTo>
                      <a:pt x="285" y="12090"/>
                      <a:pt x="514" y="12347"/>
                      <a:pt x="868" y="12347"/>
                    </a:cubicBezTo>
                    <a:cubicBezTo>
                      <a:pt x="1214" y="12347"/>
                      <a:pt x="1464" y="12090"/>
                      <a:pt x="1464" y="11542"/>
                    </a:cubicBezTo>
                    <a:cubicBezTo>
                      <a:pt x="1464" y="11542"/>
                      <a:pt x="1464" y="4211"/>
                      <a:pt x="1450" y="7"/>
                    </a:cubicBezTo>
                    <a:lnTo>
                      <a:pt x="1450" y="0"/>
                    </a:ln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66"/>
              <p:cNvSpPr/>
              <p:nvPr/>
            </p:nvSpPr>
            <p:spPr>
              <a:xfrm>
                <a:off x="3895140" y="2322301"/>
                <a:ext cx="38489" cy="167960"/>
              </a:xfrm>
              <a:custGeom>
                <a:rect b="b" l="l" r="r" t="t"/>
                <a:pathLst>
                  <a:path extrusionOk="0" h="6393" w="1465">
                    <a:moveTo>
                      <a:pt x="1450" y="0"/>
                    </a:moveTo>
                    <a:cubicBezTo>
                      <a:pt x="556" y="541"/>
                      <a:pt x="1" y="1512"/>
                      <a:pt x="1" y="2567"/>
                    </a:cubicBezTo>
                    <a:lnTo>
                      <a:pt x="1" y="5993"/>
                    </a:lnTo>
                    <a:cubicBezTo>
                      <a:pt x="1" y="6205"/>
                      <a:pt x="314" y="6392"/>
                      <a:pt x="576" y="6392"/>
                    </a:cubicBezTo>
                    <a:cubicBezTo>
                      <a:pt x="597" y="6392"/>
                      <a:pt x="618" y="6391"/>
                      <a:pt x="639" y="6388"/>
                    </a:cubicBezTo>
                    <a:lnTo>
                      <a:pt x="1464" y="6375"/>
                    </a:lnTo>
                    <a:cubicBezTo>
                      <a:pt x="1457" y="4356"/>
                      <a:pt x="1450" y="1686"/>
                      <a:pt x="1450" y="7"/>
                    </a:cubicBezTo>
                    <a:lnTo>
                      <a:pt x="1450" y="0"/>
                    </a:lnTo>
                    <a:close/>
                  </a:path>
                </a:pathLst>
              </a:custGeom>
              <a:solidFill>
                <a:srgbClr val="C7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66"/>
              <p:cNvSpPr/>
              <p:nvPr/>
            </p:nvSpPr>
            <p:spPr>
              <a:xfrm>
                <a:off x="3545795" y="2370590"/>
                <a:ext cx="50890" cy="275021"/>
              </a:xfrm>
              <a:custGeom>
                <a:rect b="b" l="l" r="r" t="t"/>
                <a:pathLst>
                  <a:path extrusionOk="0" h="10468" w="1937">
                    <a:moveTo>
                      <a:pt x="1" y="0"/>
                    </a:moveTo>
                    <a:lnTo>
                      <a:pt x="1" y="1138"/>
                    </a:lnTo>
                    <a:cubicBezTo>
                      <a:pt x="1" y="1332"/>
                      <a:pt x="98" y="1519"/>
                      <a:pt x="265" y="1637"/>
                    </a:cubicBezTo>
                    <a:cubicBezTo>
                      <a:pt x="424" y="1727"/>
                      <a:pt x="549" y="2060"/>
                      <a:pt x="549" y="2241"/>
                    </a:cubicBezTo>
                    <a:lnTo>
                      <a:pt x="549" y="3912"/>
                    </a:lnTo>
                    <a:cubicBezTo>
                      <a:pt x="549" y="5286"/>
                      <a:pt x="535" y="6652"/>
                      <a:pt x="389" y="8019"/>
                    </a:cubicBezTo>
                    <a:cubicBezTo>
                      <a:pt x="299" y="8830"/>
                      <a:pt x="251" y="9551"/>
                      <a:pt x="251" y="9718"/>
                    </a:cubicBezTo>
                    <a:cubicBezTo>
                      <a:pt x="230" y="10127"/>
                      <a:pt x="556" y="10467"/>
                      <a:pt x="965" y="10467"/>
                    </a:cubicBezTo>
                    <a:cubicBezTo>
                      <a:pt x="1381" y="10467"/>
                      <a:pt x="1707" y="10127"/>
                      <a:pt x="1686" y="9718"/>
                    </a:cubicBezTo>
                    <a:cubicBezTo>
                      <a:pt x="1686" y="9551"/>
                      <a:pt x="1638" y="8830"/>
                      <a:pt x="1548" y="8019"/>
                    </a:cubicBezTo>
                    <a:cubicBezTo>
                      <a:pt x="1402" y="6659"/>
                      <a:pt x="1388" y="5286"/>
                      <a:pt x="1388" y="3912"/>
                    </a:cubicBezTo>
                    <a:lnTo>
                      <a:pt x="1388" y="2255"/>
                    </a:lnTo>
                    <a:cubicBezTo>
                      <a:pt x="1402" y="1991"/>
                      <a:pt x="1534" y="1755"/>
                      <a:pt x="1742" y="1596"/>
                    </a:cubicBezTo>
                    <a:cubicBezTo>
                      <a:pt x="1881" y="1505"/>
                      <a:pt x="1936" y="1304"/>
                      <a:pt x="1936" y="1138"/>
                    </a:cubicBezTo>
                    <a:lnTo>
                      <a:pt x="1936" y="0"/>
                    </a:ln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66"/>
              <p:cNvSpPr/>
              <p:nvPr/>
            </p:nvSpPr>
            <p:spPr>
              <a:xfrm>
                <a:off x="3545795" y="2370590"/>
                <a:ext cx="50890" cy="59244"/>
              </a:xfrm>
              <a:custGeom>
                <a:rect b="b" l="l" r="r" t="t"/>
                <a:pathLst>
                  <a:path extrusionOk="0" h="2255" w="1937">
                    <a:moveTo>
                      <a:pt x="1" y="0"/>
                    </a:moveTo>
                    <a:lnTo>
                      <a:pt x="1" y="1138"/>
                    </a:lnTo>
                    <a:cubicBezTo>
                      <a:pt x="1" y="1332"/>
                      <a:pt x="98" y="1519"/>
                      <a:pt x="265" y="1637"/>
                    </a:cubicBezTo>
                    <a:cubicBezTo>
                      <a:pt x="424" y="1727"/>
                      <a:pt x="549" y="2060"/>
                      <a:pt x="549" y="2241"/>
                    </a:cubicBezTo>
                    <a:lnTo>
                      <a:pt x="1388" y="2255"/>
                    </a:lnTo>
                    <a:cubicBezTo>
                      <a:pt x="1402" y="1991"/>
                      <a:pt x="1534" y="1755"/>
                      <a:pt x="1742" y="1603"/>
                    </a:cubicBezTo>
                    <a:cubicBezTo>
                      <a:pt x="1881" y="1505"/>
                      <a:pt x="1936" y="1304"/>
                      <a:pt x="1936" y="1138"/>
                    </a:cubicBezTo>
                    <a:lnTo>
                      <a:pt x="1936" y="0"/>
                    </a:lnTo>
                    <a:close/>
                  </a:path>
                </a:pathLst>
              </a:custGeom>
              <a:solidFill>
                <a:srgbClr val="C7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89" name="Google Shape;7789;p66"/>
          <p:cNvGrpSpPr/>
          <p:nvPr/>
        </p:nvGrpSpPr>
        <p:grpSpPr>
          <a:xfrm>
            <a:off x="4718468" y="2306984"/>
            <a:ext cx="364294" cy="351552"/>
            <a:chOff x="4718468" y="2306984"/>
            <a:chExt cx="364294" cy="351552"/>
          </a:xfrm>
        </p:grpSpPr>
        <p:sp>
          <p:nvSpPr>
            <p:cNvPr id="7790" name="Google Shape;7790;p66"/>
            <p:cNvSpPr/>
            <p:nvPr/>
          </p:nvSpPr>
          <p:spPr>
            <a:xfrm>
              <a:off x="4718468" y="2472869"/>
              <a:ext cx="55593" cy="57195"/>
            </a:xfrm>
            <a:custGeom>
              <a:rect b="b" l="l" r="r" t="t"/>
              <a:pathLst>
                <a:path extrusionOk="0" h="2177" w="2116">
                  <a:moveTo>
                    <a:pt x="784" y="408"/>
                  </a:moveTo>
                  <a:cubicBezTo>
                    <a:pt x="930" y="449"/>
                    <a:pt x="1034" y="560"/>
                    <a:pt x="1082" y="699"/>
                  </a:cubicBezTo>
                  <a:cubicBezTo>
                    <a:pt x="1110" y="762"/>
                    <a:pt x="1124" y="824"/>
                    <a:pt x="1124" y="893"/>
                  </a:cubicBezTo>
                  <a:cubicBezTo>
                    <a:pt x="840" y="831"/>
                    <a:pt x="625" y="748"/>
                    <a:pt x="576" y="651"/>
                  </a:cubicBezTo>
                  <a:cubicBezTo>
                    <a:pt x="555" y="609"/>
                    <a:pt x="604" y="533"/>
                    <a:pt x="632" y="491"/>
                  </a:cubicBezTo>
                  <a:cubicBezTo>
                    <a:pt x="659" y="442"/>
                    <a:pt x="715" y="408"/>
                    <a:pt x="763" y="408"/>
                  </a:cubicBezTo>
                  <a:close/>
                  <a:moveTo>
                    <a:pt x="765" y="1"/>
                  </a:moveTo>
                  <a:cubicBezTo>
                    <a:pt x="584" y="1"/>
                    <a:pt x="415" y="89"/>
                    <a:pt x="306" y="241"/>
                  </a:cubicBezTo>
                  <a:cubicBezTo>
                    <a:pt x="111" y="498"/>
                    <a:pt x="146" y="706"/>
                    <a:pt x="208" y="831"/>
                  </a:cubicBezTo>
                  <a:cubicBezTo>
                    <a:pt x="312" y="1046"/>
                    <a:pt x="576" y="1192"/>
                    <a:pt x="1013" y="1289"/>
                  </a:cubicBezTo>
                  <a:cubicBezTo>
                    <a:pt x="999" y="1303"/>
                    <a:pt x="985" y="1323"/>
                    <a:pt x="971" y="1344"/>
                  </a:cubicBezTo>
                  <a:cubicBezTo>
                    <a:pt x="791" y="1587"/>
                    <a:pt x="514" y="1733"/>
                    <a:pt x="208" y="1746"/>
                  </a:cubicBezTo>
                  <a:cubicBezTo>
                    <a:pt x="91" y="1753"/>
                    <a:pt x="0" y="1844"/>
                    <a:pt x="0" y="1961"/>
                  </a:cubicBezTo>
                  <a:cubicBezTo>
                    <a:pt x="0" y="2079"/>
                    <a:pt x="91" y="2170"/>
                    <a:pt x="201" y="2177"/>
                  </a:cubicBezTo>
                  <a:lnTo>
                    <a:pt x="250" y="2177"/>
                  </a:lnTo>
                  <a:cubicBezTo>
                    <a:pt x="500" y="2177"/>
                    <a:pt x="909" y="2086"/>
                    <a:pt x="1297" y="1594"/>
                  </a:cubicBezTo>
                  <a:cubicBezTo>
                    <a:pt x="1353" y="1525"/>
                    <a:pt x="1401" y="1441"/>
                    <a:pt x="1443" y="1358"/>
                  </a:cubicBezTo>
                  <a:cubicBezTo>
                    <a:pt x="1700" y="1386"/>
                    <a:pt x="1901" y="1386"/>
                    <a:pt x="1908" y="1386"/>
                  </a:cubicBezTo>
                  <a:cubicBezTo>
                    <a:pt x="1912" y="1386"/>
                    <a:pt x="1916" y="1386"/>
                    <a:pt x="1920" y="1386"/>
                  </a:cubicBezTo>
                  <a:cubicBezTo>
                    <a:pt x="2032" y="1386"/>
                    <a:pt x="2116" y="1292"/>
                    <a:pt x="2116" y="1178"/>
                  </a:cubicBezTo>
                  <a:cubicBezTo>
                    <a:pt x="2116" y="1067"/>
                    <a:pt x="2019" y="977"/>
                    <a:pt x="1908" y="977"/>
                  </a:cubicBezTo>
                  <a:cubicBezTo>
                    <a:pt x="1790" y="977"/>
                    <a:pt x="1665" y="970"/>
                    <a:pt x="1540" y="956"/>
                  </a:cubicBezTo>
                  <a:cubicBezTo>
                    <a:pt x="1540" y="817"/>
                    <a:pt x="1519" y="678"/>
                    <a:pt x="1464" y="547"/>
                  </a:cubicBezTo>
                  <a:cubicBezTo>
                    <a:pt x="1346" y="255"/>
                    <a:pt x="1103" y="40"/>
                    <a:pt x="840" y="5"/>
                  </a:cubicBezTo>
                  <a:cubicBezTo>
                    <a:pt x="815" y="2"/>
                    <a:pt x="790" y="1"/>
                    <a:pt x="76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66"/>
            <p:cNvSpPr/>
            <p:nvPr/>
          </p:nvSpPr>
          <p:spPr>
            <a:xfrm>
              <a:off x="4764392" y="2405927"/>
              <a:ext cx="318370" cy="252610"/>
            </a:xfrm>
            <a:custGeom>
              <a:rect b="b" l="l" r="r" t="t"/>
              <a:pathLst>
                <a:path extrusionOk="0" h="9615" w="12118">
                  <a:moveTo>
                    <a:pt x="5251" y="1"/>
                  </a:moveTo>
                  <a:cubicBezTo>
                    <a:pt x="2352" y="1"/>
                    <a:pt x="0" y="1326"/>
                    <a:pt x="0" y="4253"/>
                  </a:cubicBezTo>
                  <a:cubicBezTo>
                    <a:pt x="0" y="5938"/>
                    <a:pt x="826" y="7124"/>
                    <a:pt x="2109" y="7804"/>
                  </a:cubicBezTo>
                  <a:cubicBezTo>
                    <a:pt x="2137" y="7825"/>
                    <a:pt x="2157" y="7853"/>
                    <a:pt x="2164" y="7887"/>
                  </a:cubicBezTo>
                  <a:lnTo>
                    <a:pt x="2456" y="9379"/>
                  </a:lnTo>
                  <a:cubicBezTo>
                    <a:pt x="2476" y="9517"/>
                    <a:pt x="2601" y="9615"/>
                    <a:pt x="2747" y="9615"/>
                  </a:cubicBezTo>
                  <a:lnTo>
                    <a:pt x="3711" y="9615"/>
                  </a:lnTo>
                  <a:cubicBezTo>
                    <a:pt x="3857" y="9615"/>
                    <a:pt x="3975" y="9517"/>
                    <a:pt x="4002" y="9379"/>
                  </a:cubicBezTo>
                  <a:lnTo>
                    <a:pt x="4162" y="8546"/>
                  </a:lnTo>
                  <a:cubicBezTo>
                    <a:pt x="4168" y="8495"/>
                    <a:pt x="4222" y="8455"/>
                    <a:pt x="4280" y="8455"/>
                  </a:cubicBezTo>
                  <a:cubicBezTo>
                    <a:pt x="4285" y="8455"/>
                    <a:pt x="4289" y="8456"/>
                    <a:pt x="4294" y="8456"/>
                  </a:cubicBezTo>
                  <a:cubicBezTo>
                    <a:pt x="4613" y="8491"/>
                    <a:pt x="4932" y="8512"/>
                    <a:pt x="5251" y="8512"/>
                  </a:cubicBezTo>
                  <a:cubicBezTo>
                    <a:pt x="5688" y="8512"/>
                    <a:pt x="6125" y="8477"/>
                    <a:pt x="6562" y="8415"/>
                  </a:cubicBezTo>
                  <a:cubicBezTo>
                    <a:pt x="6570" y="8413"/>
                    <a:pt x="6578" y="8412"/>
                    <a:pt x="6586" y="8412"/>
                  </a:cubicBezTo>
                  <a:cubicBezTo>
                    <a:pt x="6638" y="8412"/>
                    <a:pt x="6682" y="8450"/>
                    <a:pt x="6694" y="8505"/>
                  </a:cubicBezTo>
                  <a:lnTo>
                    <a:pt x="6860" y="9372"/>
                  </a:lnTo>
                  <a:cubicBezTo>
                    <a:pt x="6888" y="9510"/>
                    <a:pt x="7006" y="9615"/>
                    <a:pt x="7151" y="9615"/>
                  </a:cubicBezTo>
                  <a:lnTo>
                    <a:pt x="8116" y="9615"/>
                  </a:lnTo>
                  <a:cubicBezTo>
                    <a:pt x="8261" y="9615"/>
                    <a:pt x="8379" y="9510"/>
                    <a:pt x="8407" y="9372"/>
                  </a:cubicBezTo>
                  <a:lnTo>
                    <a:pt x="8705" y="7797"/>
                  </a:lnTo>
                  <a:cubicBezTo>
                    <a:pt x="8712" y="7763"/>
                    <a:pt x="8733" y="7728"/>
                    <a:pt x="8768" y="7714"/>
                  </a:cubicBezTo>
                  <a:cubicBezTo>
                    <a:pt x="9524" y="7319"/>
                    <a:pt x="10155" y="6771"/>
                    <a:pt x="10557" y="6084"/>
                  </a:cubicBezTo>
                  <a:cubicBezTo>
                    <a:pt x="10606" y="5987"/>
                    <a:pt x="10696" y="5918"/>
                    <a:pt x="10793" y="5883"/>
                  </a:cubicBezTo>
                  <a:lnTo>
                    <a:pt x="11722" y="5592"/>
                  </a:lnTo>
                  <a:cubicBezTo>
                    <a:pt x="11958" y="5515"/>
                    <a:pt x="12118" y="5293"/>
                    <a:pt x="12118" y="5044"/>
                  </a:cubicBezTo>
                  <a:lnTo>
                    <a:pt x="12118" y="4093"/>
                  </a:lnTo>
                  <a:cubicBezTo>
                    <a:pt x="12118" y="3844"/>
                    <a:pt x="11958" y="3629"/>
                    <a:pt x="11722" y="3552"/>
                  </a:cubicBezTo>
                  <a:lnTo>
                    <a:pt x="11147" y="3372"/>
                  </a:lnTo>
                  <a:cubicBezTo>
                    <a:pt x="11008" y="3323"/>
                    <a:pt x="10904" y="3212"/>
                    <a:pt x="10862" y="3081"/>
                  </a:cubicBezTo>
                  <a:cubicBezTo>
                    <a:pt x="10196" y="965"/>
                    <a:pt x="7734" y="1"/>
                    <a:pt x="5251"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66"/>
            <p:cNvSpPr/>
            <p:nvPr/>
          </p:nvSpPr>
          <p:spPr>
            <a:xfrm>
              <a:off x="4764760" y="2495595"/>
              <a:ext cx="318002" cy="162574"/>
            </a:xfrm>
            <a:custGeom>
              <a:rect b="b" l="l" r="r" t="t"/>
              <a:pathLst>
                <a:path extrusionOk="0" h="6188" w="12104">
                  <a:moveTo>
                    <a:pt x="11285" y="1"/>
                  </a:moveTo>
                  <a:lnTo>
                    <a:pt x="11285" y="507"/>
                  </a:lnTo>
                  <a:cubicBezTo>
                    <a:pt x="11285" y="1131"/>
                    <a:pt x="10890" y="1686"/>
                    <a:pt x="10293" y="1887"/>
                  </a:cubicBezTo>
                  <a:cubicBezTo>
                    <a:pt x="10030" y="1970"/>
                    <a:pt x="9794" y="2144"/>
                    <a:pt x="9621" y="2366"/>
                  </a:cubicBezTo>
                  <a:cubicBezTo>
                    <a:pt x="9413" y="2643"/>
                    <a:pt x="9163" y="2893"/>
                    <a:pt x="8885" y="3108"/>
                  </a:cubicBezTo>
                  <a:cubicBezTo>
                    <a:pt x="8559" y="3365"/>
                    <a:pt x="8337" y="3739"/>
                    <a:pt x="8275" y="4155"/>
                  </a:cubicBezTo>
                  <a:cubicBezTo>
                    <a:pt x="8226" y="4454"/>
                    <a:pt x="8192" y="4766"/>
                    <a:pt x="8171" y="4988"/>
                  </a:cubicBezTo>
                  <a:cubicBezTo>
                    <a:pt x="8150" y="5161"/>
                    <a:pt x="8004" y="5293"/>
                    <a:pt x="7831" y="5293"/>
                  </a:cubicBezTo>
                  <a:lnTo>
                    <a:pt x="7137" y="5293"/>
                  </a:lnTo>
                  <a:cubicBezTo>
                    <a:pt x="6999" y="5293"/>
                    <a:pt x="6874" y="5189"/>
                    <a:pt x="6853" y="5050"/>
                  </a:cubicBezTo>
                  <a:lnTo>
                    <a:pt x="6687" y="4183"/>
                  </a:lnTo>
                  <a:cubicBezTo>
                    <a:pt x="6674" y="4125"/>
                    <a:pt x="6619" y="4085"/>
                    <a:pt x="6562" y="4085"/>
                  </a:cubicBezTo>
                  <a:cubicBezTo>
                    <a:pt x="6557" y="4085"/>
                    <a:pt x="6552" y="4085"/>
                    <a:pt x="6548" y="4086"/>
                  </a:cubicBezTo>
                  <a:cubicBezTo>
                    <a:pt x="6118" y="4155"/>
                    <a:pt x="5681" y="4183"/>
                    <a:pt x="5244" y="4183"/>
                  </a:cubicBezTo>
                  <a:cubicBezTo>
                    <a:pt x="4925" y="4183"/>
                    <a:pt x="4599" y="4169"/>
                    <a:pt x="4280" y="4135"/>
                  </a:cubicBezTo>
                  <a:cubicBezTo>
                    <a:pt x="4272" y="4133"/>
                    <a:pt x="4264" y="4132"/>
                    <a:pt x="4256" y="4132"/>
                  </a:cubicBezTo>
                  <a:cubicBezTo>
                    <a:pt x="4204" y="4132"/>
                    <a:pt x="4161" y="4170"/>
                    <a:pt x="4155" y="4225"/>
                  </a:cubicBezTo>
                  <a:lnTo>
                    <a:pt x="3995" y="5057"/>
                  </a:lnTo>
                  <a:cubicBezTo>
                    <a:pt x="3968" y="5196"/>
                    <a:pt x="3843" y="5293"/>
                    <a:pt x="3704" y="5293"/>
                  </a:cubicBezTo>
                  <a:lnTo>
                    <a:pt x="2733" y="5293"/>
                  </a:lnTo>
                  <a:cubicBezTo>
                    <a:pt x="2594" y="5293"/>
                    <a:pt x="2469" y="5196"/>
                    <a:pt x="2442" y="5057"/>
                  </a:cubicBezTo>
                  <a:lnTo>
                    <a:pt x="2157" y="3566"/>
                  </a:lnTo>
                  <a:cubicBezTo>
                    <a:pt x="2150" y="3531"/>
                    <a:pt x="2130" y="3503"/>
                    <a:pt x="2095" y="3483"/>
                  </a:cubicBezTo>
                  <a:cubicBezTo>
                    <a:pt x="937" y="2865"/>
                    <a:pt x="146" y="1832"/>
                    <a:pt x="14" y="382"/>
                  </a:cubicBezTo>
                  <a:cubicBezTo>
                    <a:pt x="7" y="417"/>
                    <a:pt x="7" y="451"/>
                    <a:pt x="7" y="493"/>
                  </a:cubicBezTo>
                  <a:lnTo>
                    <a:pt x="7" y="500"/>
                  </a:lnTo>
                  <a:cubicBezTo>
                    <a:pt x="7" y="535"/>
                    <a:pt x="0" y="569"/>
                    <a:pt x="0" y="604"/>
                  </a:cubicBezTo>
                  <a:lnTo>
                    <a:pt x="0" y="639"/>
                  </a:lnTo>
                  <a:lnTo>
                    <a:pt x="0" y="715"/>
                  </a:lnTo>
                  <a:lnTo>
                    <a:pt x="0" y="840"/>
                  </a:lnTo>
                  <a:cubicBezTo>
                    <a:pt x="0" y="1041"/>
                    <a:pt x="14" y="1249"/>
                    <a:pt x="35" y="1450"/>
                  </a:cubicBezTo>
                  <a:cubicBezTo>
                    <a:pt x="63" y="1679"/>
                    <a:pt x="111" y="1908"/>
                    <a:pt x="180" y="2130"/>
                  </a:cubicBezTo>
                  <a:lnTo>
                    <a:pt x="194" y="2165"/>
                  </a:lnTo>
                  <a:cubicBezTo>
                    <a:pt x="201" y="2192"/>
                    <a:pt x="215" y="2220"/>
                    <a:pt x="222" y="2255"/>
                  </a:cubicBezTo>
                  <a:lnTo>
                    <a:pt x="236" y="2290"/>
                  </a:lnTo>
                  <a:cubicBezTo>
                    <a:pt x="264" y="2366"/>
                    <a:pt x="291" y="2435"/>
                    <a:pt x="319" y="2511"/>
                  </a:cubicBezTo>
                  <a:lnTo>
                    <a:pt x="333" y="2532"/>
                  </a:lnTo>
                  <a:cubicBezTo>
                    <a:pt x="347" y="2574"/>
                    <a:pt x="361" y="2609"/>
                    <a:pt x="382" y="2643"/>
                  </a:cubicBezTo>
                  <a:lnTo>
                    <a:pt x="389" y="2657"/>
                  </a:lnTo>
                  <a:cubicBezTo>
                    <a:pt x="402" y="2692"/>
                    <a:pt x="423" y="2720"/>
                    <a:pt x="437" y="2754"/>
                  </a:cubicBezTo>
                  <a:lnTo>
                    <a:pt x="444" y="2768"/>
                  </a:lnTo>
                  <a:cubicBezTo>
                    <a:pt x="465" y="2803"/>
                    <a:pt x="479" y="2837"/>
                    <a:pt x="500" y="2872"/>
                  </a:cubicBezTo>
                  <a:lnTo>
                    <a:pt x="513" y="2893"/>
                  </a:lnTo>
                  <a:cubicBezTo>
                    <a:pt x="569" y="2997"/>
                    <a:pt x="638" y="3101"/>
                    <a:pt x="708" y="3198"/>
                  </a:cubicBezTo>
                  <a:lnTo>
                    <a:pt x="728" y="3226"/>
                  </a:lnTo>
                  <a:lnTo>
                    <a:pt x="784" y="3295"/>
                  </a:lnTo>
                  <a:lnTo>
                    <a:pt x="805" y="3323"/>
                  </a:lnTo>
                  <a:cubicBezTo>
                    <a:pt x="826" y="3351"/>
                    <a:pt x="853" y="3385"/>
                    <a:pt x="874" y="3406"/>
                  </a:cubicBezTo>
                  <a:cubicBezTo>
                    <a:pt x="902" y="3441"/>
                    <a:pt x="923" y="3469"/>
                    <a:pt x="950" y="3496"/>
                  </a:cubicBezTo>
                  <a:lnTo>
                    <a:pt x="978" y="3524"/>
                  </a:lnTo>
                  <a:lnTo>
                    <a:pt x="1034" y="3587"/>
                  </a:lnTo>
                  <a:lnTo>
                    <a:pt x="1054" y="3607"/>
                  </a:lnTo>
                  <a:cubicBezTo>
                    <a:pt x="1082" y="3635"/>
                    <a:pt x="1110" y="3663"/>
                    <a:pt x="1138" y="3698"/>
                  </a:cubicBezTo>
                  <a:cubicBezTo>
                    <a:pt x="1172" y="3725"/>
                    <a:pt x="1200" y="3753"/>
                    <a:pt x="1235" y="3781"/>
                  </a:cubicBezTo>
                  <a:cubicBezTo>
                    <a:pt x="1297" y="3843"/>
                    <a:pt x="1367" y="3899"/>
                    <a:pt x="1436" y="3954"/>
                  </a:cubicBezTo>
                  <a:cubicBezTo>
                    <a:pt x="1505" y="4010"/>
                    <a:pt x="1575" y="4058"/>
                    <a:pt x="1644" y="4107"/>
                  </a:cubicBezTo>
                  <a:lnTo>
                    <a:pt x="1755" y="4183"/>
                  </a:lnTo>
                  <a:lnTo>
                    <a:pt x="1859" y="4246"/>
                  </a:lnTo>
                  <a:lnTo>
                    <a:pt x="1887" y="4266"/>
                  </a:lnTo>
                  <a:lnTo>
                    <a:pt x="1963" y="4315"/>
                  </a:lnTo>
                  <a:lnTo>
                    <a:pt x="1998" y="4329"/>
                  </a:lnTo>
                  <a:lnTo>
                    <a:pt x="2102" y="4391"/>
                  </a:lnTo>
                  <a:cubicBezTo>
                    <a:pt x="2116" y="4398"/>
                    <a:pt x="2130" y="4405"/>
                    <a:pt x="2143" y="4419"/>
                  </a:cubicBezTo>
                  <a:lnTo>
                    <a:pt x="2143" y="4426"/>
                  </a:lnTo>
                  <a:cubicBezTo>
                    <a:pt x="2143" y="4433"/>
                    <a:pt x="2143" y="4440"/>
                    <a:pt x="2150" y="4440"/>
                  </a:cubicBezTo>
                  <a:lnTo>
                    <a:pt x="2150" y="4447"/>
                  </a:lnTo>
                  <a:cubicBezTo>
                    <a:pt x="2150" y="4454"/>
                    <a:pt x="2157" y="4461"/>
                    <a:pt x="2157" y="4467"/>
                  </a:cubicBezTo>
                  <a:lnTo>
                    <a:pt x="2442" y="5959"/>
                  </a:lnTo>
                  <a:cubicBezTo>
                    <a:pt x="2442" y="5973"/>
                    <a:pt x="2449" y="5993"/>
                    <a:pt x="2456" y="6007"/>
                  </a:cubicBezTo>
                  <a:cubicBezTo>
                    <a:pt x="2456" y="6014"/>
                    <a:pt x="2462" y="6021"/>
                    <a:pt x="2469" y="6035"/>
                  </a:cubicBezTo>
                  <a:lnTo>
                    <a:pt x="2476" y="6056"/>
                  </a:lnTo>
                  <a:lnTo>
                    <a:pt x="2490" y="6077"/>
                  </a:lnTo>
                  <a:lnTo>
                    <a:pt x="2511" y="6097"/>
                  </a:lnTo>
                  <a:lnTo>
                    <a:pt x="2525" y="6118"/>
                  </a:lnTo>
                  <a:lnTo>
                    <a:pt x="2532" y="6125"/>
                  </a:lnTo>
                  <a:lnTo>
                    <a:pt x="2553" y="6139"/>
                  </a:lnTo>
                  <a:lnTo>
                    <a:pt x="2560" y="6139"/>
                  </a:lnTo>
                  <a:lnTo>
                    <a:pt x="2573" y="6153"/>
                  </a:lnTo>
                  <a:lnTo>
                    <a:pt x="2580" y="6160"/>
                  </a:lnTo>
                  <a:lnTo>
                    <a:pt x="2608" y="6174"/>
                  </a:lnTo>
                  <a:lnTo>
                    <a:pt x="2636" y="6181"/>
                  </a:lnTo>
                  <a:lnTo>
                    <a:pt x="2643" y="6181"/>
                  </a:lnTo>
                  <a:lnTo>
                    <a:pt x="2664" y="6188"/>
                  </a:lnTo>
                  <a:lnTo>
                    <a:pt x="3704" y="6188"/>
                  </a:lnTo>
                  <a:cubicBezTo>
                    <a:pt x="3843" y="6188"/>
                    <a:pt x="3968" y="6084"/>
                    <a:pt x="3995" y="5945"/>
                  </a:cubicBezTo>
                  <a:lnTo>
                    <a:pt x="4148" y="5119"/>
                  </a:lnTo>
                  <a:cubicBezTo>
                    <a:pt x="4148" y="5113"/>
                    <a:pt x="4155" y="5106"/>
                    <a:pt x="4155" y="5099"/>
                  </a:cubicBezTo>
                  <a:lnTo>
                    <a:pt x="4155" y="5092"/>
                  </a:lnTo>
                  <a:lnTo>
                    <a:pt x="4162" y="5078"/>
                  </a:lnTo>
                  <a:cubicBezTo>
                    <a:pt x="4169" y="5071"/>
                    <a:pt x="4169" y="5064"/>
                    <a:pt x="4176" y="5057"/>
                  </a:cubicBezTo>
                  <a:cubicBezTo>
                    <a:pt x="4190" y="5050"/>
                    <a:pt x="4203" y="5036"/>
                    <a:pt x="4217" y="5029"/>
                  </a:cubicBezTo>
                  <a:lnTo>
                    <a:pt x="4273" y="5029"/>
                  </a:lnTo>
                  <a:lnTo>
                    <a:pt x="4432" y="5050"/>
                  </a:lnTo>
                  <a:lnTo>
                    <a:pt x="4474" y="5050"/>
                  </a:lnTo>
                  <a:lnTo>
                    <a:pt x="4627" y="5064"/>
                  </a:lnTo>
                  <a:lnTo>
                    <a:pt x="4786" y="5071"/>
                  </a:lnTo>
                  <a:lnTo>
                    <a:pt x="4828" y="5071"/>
                  </a:lnTo>
                  <a:lnTo>
                    <a:pt x="4994" y="5078"/>
                  </a:lnTo>
                  <a:lnTo>
                    <a:pt x="5237" y="5078"/>
                  </a:lnTo>
                  <a:cubicBezTo>
                    <a:pt x="5348" y="5078"/>
                    <a:pt x="5459" y="5071"/>
                    <a:pt x="5563" y="5071"/>
                  </a:cubicBezTo>
                  <a:lnTo>
                    <a:pt x="5736" y="5064"/>
                  </a:lnTo>
                  <a:lnTo>
                    <a:pt x="5750" y="5064"/>
                  </a:lnTo>
                  <a:lnTo>
                    <a:pt x="5903" y="5050"/>
                  </a:lnTo>
                  <a:cubicBezTo>
                    <a:pt x="6014" y="5043"/>
                    <a:pt x="6125" y="5029"/>
                    <a:pt x="6236" y="5022"/>
                  </a:cubicBezTo>
                  <a:lnTo>
                    <a:pt x="6388" y="5002"/>
                  </a:lnTo>
                  <a:lnTo>
                    <a:pt x="6458" y="4995"/>
                  </a:lnTo>
                  <a:lnTo>
                    <a:pt x="6541" y="4981"/>
                  </a:lnTo>
                  <a:cubicBezTo>
                    <a:pt x="6547" y="4980"/>
                    <a:pt x="6552" y="4980"/>
                    <a:pt x="6558" y="4980"/>
                  </a:cubicBezTo>
                  <a:cubicBezTo>
                    <a:pt x="6606" y="4980"/>
                    <a:pt x="6647" y="5007"/>
                    <a:pt x="6666" y="5050"/>
                  </a:cubicBezTo>
                  <a:cubicBezTo>
                    <a:pt x="6666" y="5057"/>
                    <a:pt x="6673" y="5064"/>
                    <a:pt x="6673" y="5071"/>
                  </a:cubicBezTo>
                  <a:lnTo>
                    <a:pt x="6756" y="5508"/>
                  </a:lnTo>
                  <a:lnTo>
                    <a:pt x="6846" y="5938"/>
                  </a:lnTo>
                  <a:cubicBezTo>
                    <a:pt x="6874" y="6077"/>
                    <a:pt x="6992" y="6181"/>
                    <a:pt x="7137" y="6181"/>
                  </a:cubicBezTo>
                  <a:lnTo>
                    <a:pt x="8178" y="6181"/>
                  </a:lnTo>
                  <a:lnTo>
                    <a:pt x="8199" y="6174"/>
                  </a:lnTo>
                  <a:lnTo>
                    <a:pt x="8206" y="6174"/>
                  </a:lnTo>
                  <a:lnTo>
                    <a:pt x="8233" y="6167"/>
                  </a:lnTo>
                  <a:lnTo>
                    <a:pt x="8254" y="6153"/>
                  </a:lnTo>
                  <a:lnTo>
                    <a:pt x="8261" y="6146"/>
                  </a:lnTo>
                  <a:lnTo>
                    <a:pt x="8282" y="6139"/>
                  </a:lnTo>
                  <a:lnTo>
                    <a:pt x="8289" y="6132"/>
                  </a:lnTo>
                  <a:lnTo>
                    <a:pt x="8303" y="6118"/>
                  </a:lnTo>
                  <a:lnTo>
                    <a:pt x="8310" y="6111"/>
                  </a:lnTo>
                  <a:lnTo>
                    <a:pt x="8330" y="6091"/>
                  </a:lnTo>
                  <a:lnTo>
                    <a:pt x="8337" y="6084"/>
                  </a:lnTo>
                  <a:cubicBezTo>
                    <a:pt x="8358" y="6056"/>
                    <a:pt x="8372" y="6028"/>
                    <a:pt x="8386" y="6000"/>
                  </a:cubicBezTo>
                  <a:cubicBezTo>
                    <a:pt x="8393" y="5986"/>
                    <a:pt x="8393" y="5966"/>
                    <a:pt x="8400" y="5952"/>
                  </a:cubicBezTo>
                  <a:lnTo>
                    <a:pt x="8462" y="5605"/>
                  </a:lnTo>
                  <a:lnTo>
                    <a:pt x="8532" y="5244"/>
                  </a:lnTo>
                  <a:lnTo>
                    <a:pt x="8573" y="5022"/>
                  </a:lnTo>
                  <a:lnTo>
                    <a:pt x="8691" y="4377"/>
                  </a:lnTo>
                  <a:lnTo>
                    <a:pt x="8705" y="4315"/>
                  </a:lnTo>
                  <a:lnTo>
                    <a:pt x="8754" y="4294"/>
                  </a:lnTo>
                  <a:lnTo>
                    <a:pt x="8823" y="4259"/>
                  </a:lnTo>
                  <a:lnTo>
                    <a:pt x="8892" y="4218"/>
                  </a:lnTo>
                  <a:lnTo>
                    <a:pt x="8955" y="4183"/>
                  </a:lnTo>
                  <a:lnTo>
                    <a:pt x="9031" y="4135"/>
                  </a:lnTo>
                  <a:lnTo>
                    <a:pt x="9093" y="4100"/>
                  </a:lnTo>
                  <a:lnTo>
                    <a:pt x="9163" y="4051"/>
                  </a:lnTo>
                  <a:lnTo>
                    <a:pt x="9232" y="4010"/>
                  </a:lnTo>
                  <a:lnTo>
                    <a:pt x="9295" y="3968"/>
                  </a:lnTo>
                  <a:lnTo>
                    <a:pt x="9357" y="3926"/>
                  </a:lnTo>
                  <a:lnTo>
                    <a:pt x="9426" y="3878"/>
                  </a:lnTo>
                  <a:lnTo>
                    <a:pt x="9482" y="3836"/>
                  </a:lnTo>
                  <a:lnTo>
                    <a:pt x="9544" y="3788"/>
                  </a:lnTo>
                  <a:lnTo>
                    <a:pt x="9600" y="3739"/>
                  </a:lnTo>
                  <a:lnTo>
                    <a:pt x="9669" y="3691"/>
                  </a:lnTo>
                  <a:lnTo>
                    <a:pt x="9725" y="3642"/>
                  </a:lnTo>
                  <a:lnTo>
                    <a:pt x="9780" y="3587"/>
                  </a:lnTo>
                  <a:lnTo>
                    <a:pt x="9836" y="3538"/>
                  </a:lnTo>
                  <a:lnTo>
                    <a:pt x="9891" y="3489"/>
                  </a:lnTo>
                  <a:lnTo>
                    <a:pt x="9947" y="3434"/>
                  </a:lnTo>
                  <a:lnTo>
                    <a:pt x="10002" y="3378"/>
                  </a:lnTo>
                  <a:lnTo>
                    <a:pt x="10051" y="3323"/>
                  </a:lnTo>
                  <a:lnTo>
                    <a:pt x="10106" y="3268"/>
                  </a:lnTo>
                  <a:lnTo>
                    <a:pt x="10148" y="3212"/>
                  </a:lnTo>
                  <a:lnTo>
                    <a:pt x="10203" y="3157"/>
                  </a:lnTo>
                  <a:lnTo>
                    <a:pt x="10245" y="3094"/>
                  </a:lnTo>
                  <a:lnTo>
                    <a:pt x="10293" y="3039"/>
                  </a:lnTo>
                  <a:lnTo>
                    <a:pt x="10335" y="2976"/>
                  </a:lnTo>
                  <a:cubicBezTo>
                    <a:pt x="10349" y="2955"/>
                    <a:pt x="10370" y="2935"/>
                    <a:pt x="10384" y="2914"/>
                  </a:cubicBezTo>
                  <a:lnTo>
                    <a:pt x="10425" y="2851"/>
                  </a:lnTo>
                  <a:cubicBezTo>
                    <a:pt x="10439" y="2831"/>
                    <a:pt x="10453" y="2810"/>
                    <a:pt x="10467" y="2789"/>
                  </a:cubicBezTo>
                  <a:cubicBezTo>
                    <a:pt x="10481" y="2768"/>
                    <a:pt x="10495" y="2733"/>
                    <a:pt x="10515" y="2706"/>
                  </a:cubicBezTo>
                  <a:cubicBezTo>
                    <a:pt x="10529" y="2685"/>
                    <a:pt x="10536" y="2678"/>
                    <a:pt x="10543" y="2657"/>
                  </a:cubicBezTo>
                  <a:cubicBezTo>
                    <a:pt x="10599" y="2567"/>
                    <a:pt x="10682" y="2505"/>
                    <a:pt x="10779" y="2470"/>
                  </a:cubicBezTo>
                  <a:lnTo>
                    <a:pt x="11251" y="2317"/>
                  </a:lnTo>
                  <a:lnTo>
                    <a:pt x="11708" y="2172"/>
                  </a:lnTo>
                  <a:cubicBezTo>
                    <a:pt x="11944" y="2095"/>
                    <a:pt x="12104" y="1880"/>
                    <a:pt x="12104" y="1631"/>
                  </a:cubicBezTo>
                  <a:lnTo>
                    <a:pt x="12104" y="680"/>
                  </a:lnTo>
                  <a:cubicBezTo>
                    <a:pt x="12104" y="597"/>
                    <a:pt x="12083" y="514"/>
                    <a:pt x="12048" y="438"/>
                  </a:cubicBezTo>
                  <a:cubicBezTo>
                    <a:pt x="12048" y="431"/>
                    <a:pt x="12041" y="417"/>
                    <a:pt x="12034" y="403"/>
                  </a:cubicBezTo>
                  <a:cubicBezTo>
                    <a:pt x="12007" y="361"/>
                    <a:pt x="11979" y="313"/>
                    <a:pt x="11944" y="278"/>
                  </a:cubicBezTo>
                  <a:cubicBezTo>
                    <a:pt x="11875" y="216"/>
                    <a:pt x="11799" y="167"/>
                    <a:pt x="11715" y="139"/>
                  </a:cubicBezTo>
                  <a:lnTo>
                    <a:pt x="11285"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66"/>
            <p:cNvSpPr/>
            <p:nvPr/>
          </p:nvSpPr>
          <p:spPr>
            <a:xfrm>
              <a:off x="4952976" y="2394314"/>
              <a:ext cx="81129" cy="79816"/>
            </a:xfrm>
            <a:custGeom>
              <a:rect b="b" l="l" r="r" t="t"/>
              <a:pathLst>
                <a:path extrusionOk="0" h="3038" w="3088">
                  <a:moveTo>
                    <a:pt x="2505" y="1"/>
                  </a:moveTo>
                  <a:cubicBezTo>
                    <a:pt x="2032" y="1"/>
                    <a:pt x="1018" y="445"/>
                    <a:pt x="584" y="644"/>
                  </a:cubicBezTo>
                  <a:cubicBezTo>
                    <a:pt x="452" y="700"/>
                    <a:pt x="362" y="818"/>
                    <a:pt x="327" y="956"/>
                  </a:cubicBezTo>
                  <a:cubicBezTo>
                    <a:pt x="1" y="2513"/>
                    <a:pt x="965" y="3038"/>
                    <a:pt x="1698" y="3038"/>
                  </a:cubicBezTo>
                  <a:cubicBezTo>
                    <a:pt x="1915" y="3038"/>
                    <a:pt x="2112" y="2992"/>
                    <a:pt x="2249" y="2912"/>
                  </a:cubicBezTo>
                  <a:cubicBezTo>
                    <a:pt x="2873" y="2565"/>
                    <a:pt x="3088" y="249"/>
                    <a:pt x="2679" y="34"/>
                  </a:cubicBezTo>
                  <a:cubicBezTo>
                    <a:pt x="2636" y="11"/>
                    <a:pt x="2576" y="1"/>
                    <a:pt x="250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66"/>
            <p:cNvSpPr/>
            <p:nvPr/>
          </p:nvSpPr>
          <p:spPr>
            <a:xfrm>
              <a:off x="4993804" y="2493230"/>
              <a:ext cx="35205" cy="22988"/>
            </a:xfrm>
            <a:custGeom>
              <a:rect b="b" l="l" r="r" t="t"/>
              <a:pathLst>
                <a:path extrusionOk="0" h="875" w="1340">
                  <a:moveTo>
                    <a:pt x="206" y="0"/>
                  </a:moveTo>
                  <a:cubicBezTo>
                    <a:pt x="103" y="0"/>
                    <a:pt x="1" y="70"/>
                    <a:pt x="1" y="208"/>
                  </a:cubicBezTo>
                  <a:cubicBezTo>
                    <a:pt x="1" y="576"/>
                    <a:pt x="299" y="874"/>
                    <a:pt x="667" y="874"/>
                  </a:cubicBezTo>
                  <a:cubicBezTo>
                    <a:pt x="1034" y="874"/>
                    <a:pt x="1333" y="576"/>
                    <a:pt x="1340" y="208"/>
                  </a:cubicBezTo>
                  <a:cubicBezTo>
                    <a:pt x="1340" y="70"/>
                    <a:pt x="1237" y="0"/>
                    <a:pt x="1135" y="0"/>
                  </a:cubicBezTo>
                  <a:cubicBezTo>
                    <a:pt x="1033" y="0"/>
                    <a:pt x="930" y="70"/>
                    <a:pt x="930" y="208"/>
                  </a:cubicBezTo>
                  <a:cubicBezTo>
                    <a:pt x="930" y="382"/>
                    <a:pt x="800" y="469"/>
                    <a:pt x="670" y="469"/>
                  </a:cubicBezTo>
                  <a:cubicBezTo>
                    <a:pt x="540" y="469"/>
                    <a:pt x="410" y="382"/>
                    <a:pt x="410" y="208"/>
                  </a:cubicBezTo>
                  <a:cubicBezTo>
                    <a:pt x="410" y="70"/>
                    <a:pt x="308" y="0"/>
                    <a:pt x="206"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66"/>
            <p:cNvSpPr/>
            <p:nvPr/>
          </p:nvSpPr>
          <p:spPr>
            <a:xfrm>
              <a:off x="4829916" y="2432278"/>
              <a:ext cx="109793" cy="18470"/>
            </a:xfrm>
            <a:custGeom>
              <a:rect b="b" l="l" r="r" t="t"/>
              <a:pathLst>
                <a:path extrusionOk="0" h="703" w="4179">
                  <a:moveTo>
                    <a:pt x="2095" y="0"/>
                  </a:moveTo>
                  <a:cubicBezTo>
                    <a:pt x="1465" y="0"/>
                    <a:pt x="836" y="101"/>
                    <a:pt x="232" y="302"/>
                  </a:cubicBezTo>
                  <a:cubicBezTo>
                    <a:pt x="0" y="377"/>
                    <a:pt x="80" y="702"/>
                    <a:pt x="292" y="702"/>
                  </a:cubicBezTo>
                  <a:cubicBezTo>
                    <a:pt x="315" y="702"/>
                    <a:pt x="339" y="698"/>
                    <a:pt x="364" y="690"/>
                  </a:cubicBezTo>
                  <a:cubicBezTo>
                    <a:pt x="926" y="503"/>
                    <a:pt x="1510" y="409"/>
                    <a:pt x="2095" y="409"/>
                  </a:cubicBezTo>
                  <a:cubicBezTo>
                    <a:pt x="2681" y="409"/>
                    <a:pt x="3267" y="503"/>
                    <a:pt x="3832" y="690"/>
                  </a:cubicBezTo>
                  <a:cubicBezTo>
                    <a:pt x="3853" y="697"/>
                    <a:pt x="3874" y="697"/>
                    <a:pt x="3894" y="697"/>
                  </a:cubicBezTo>
                  <a:cubicBezTo>
                    <a:pt x="4130" y="697"/>
                    <a:pt x="4179" y="371"/>
                    <a:pt x="3957" y="302"/>
                  </a:cubicBezTo>
                  <a:cubicBezTo>
                    <a:pt x="3353" y="101"/>
                    <a:pt x="2724" y="0"/>
                    <a:pt x="209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66"/>
            <p:cNvSpPr/>
            <p:nvPr/>
          </p:nvSpPr>
          <p:spPr>
            <a:xfrm>
              <a:off x="4816859" y="2306984"/>
              <a:ext cx="136170" cy="135986"/>
            </a:xfrm>
            <a:custGeom>
              <a:rect b="b" l="l" r="r" t="t"/>
              <a:pathLst>
                <a:path extrusionOk="0" h="5176" w="5183">
                  <a:moveTo>
                    <a:pt x="2595" y="1"/>
                  </a:moveTo>
                  <a:cubicBezTo>
                    <a:pt x="1166" y="1"/>
                    <a:pt x="1" y="1159"/>
                    <a:pt x="1" y="2588"/>
                  </a:cubicBezTo>
                  <a:cubicBezTo>
                    <a:pt x="1" y="4017"/>
                    <a:pt x="1166" y="5175"/>
                    <a:pt x="2595" y="5175"/>
                  </a:cubicBezTo>
                  <a:cubicBezTo>
                    <a:pt x="4024" y="5175"/>
                    <a:pt x="5182" y="4017"/>
                    <a:pt x="5182" y="2588"/>
                  </a:cubicBezTo>
                  <a:cubicBezTo>
                    <a:pt x="5182" y="1159"/>
                    <a:pt x="4024" y="1"/>
                    <a:pt x="2595" y="1"/>
                  </a:cubicBezTo>
                  <a:close/>
                </a:path>
              </a:pathLst>
            </a:custGeom>
            <a:solidFill>
              <a:srgbClr val="8296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66"/>
            <p:cNvSpPr/>
            <p:nvPr/>
          </p:nvSpPr>
          <p:spPr>
            <a:xfrm>
              <a:off x="4966113" y="2402301"/>
              <a:ext cx="57616" cy="56775"/>
            </a:xfrm>
            <a:custGeom>
              <a:rect b="b" l="l" r="r" t="t"/>
              <a:pathLst>
                <a:path extrusionOk="0" h="2161" w="2193">
                  <a:moveTo>
                    <a:pt x="2005" y="0"/>
                  </a:moveTo>
                  <a:cubicBezTo>
                    <a:pt x="1721" y="0"/>
                    <a:pt x="1034" y="236"/>
                    <a:pt x="209" y="611"/>
                  </a:cubicBezTo>
                  <a:cubicBezTo>
                    <a:pt x="167" y="631"/>
                    <a:pt x="132" y="666"/>
                    <a:pt x="125" y="715"/>
                  </a:cubicBezTo>
                  <a:cubicBezTo>
                    <a:pt x="1" y="1283"/>
                    <a:pt x="63" y="1741"/>
                    <a:pt x="306" y="2039"/>
                  </a:cubicBezTo>
                  <a:cubicBezTo>
                    <a:pt x="334" y="2074"/>
                    <a:pt x="368" y="2109"/>
                    <a:pt x="403" y="2144"/>
                  </a:cubicBezTo>
                  <a:cubicBezTo>
                    <a:pt x="414" y="2155"/>
                    <a:pt x="429" y="2160"/>
                    <a:pt x="444" y="2160"/>
                  </a:cubicBezTo>
                  <a:cubicBezTo>
                    <a:pt x="474" y="2160"/>
                    <a:pt x="505" y="2139"/>
                    <a:pt x="514" y="2102"/>
                  </a:cubicBezTo>
                  <a:cubicBezTo>
                    <a:pt x="798" y="971"/>
                    <a:pt x="2192" y="0"/>
                    <a:pt x="2005" y="0"/>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66"/>
            <p:cNvSpPr/>
            <p:nvPr/>
          </p:nvSpPr>
          <p:spPr>
            <a:xfrm>
              <a:off x="4837640" y="2327766"/>
              <a:ext cx="122115" cy="115257"/>
            </a:xfrm>
            <a:custGeom>
              <a:rect b="b" l="l" r="r" t="t"/>
              <a:pathLst>
                <a:path extrusionOk="0" h="4387" w="4648">
                  <a:moveTo>
                    <a:pt x="3670" y="0"/>
                  </a:moveTo>
                  <a:lnTo>
                    <a:pt x="1" y="3663"/>
                  </a:lnTo>
                  <a:cubicBezTo>
                    <a:pt x="504" y="4146"/>
                    <a:pt x="1153" y="4387"/>
                    <a:pt x="1802" y="4387"/>
                  </a:cubicBezTo>
                  <a:cubicBezTo>
                    <a:pt x="2466" y="4387"/>
                    <a:pt x="3130" y="4134"/>
                    <a:pt x="3635" y="3628"/>
                  </a:cubicBezTo>
                  <a:cubicBezTo>
                    <a:pt x="4634" y="2629"/>
                    <a:pt x="4648" y="1013"/>
                    <a:pt x="3670" y="0"/>
                  </a:cubicBezTo>
                  <a:close/>
                </a:path>
              </a:pathLst>
            </a:custGeom>
            <a:solidFill>
              <a:srgbClr val="828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66"/>
            <p:cNvSpPr/>
            <p:nvPr/>
          </p:nvSpPr>
          <p:spPr>
            <a:xfrm>
              <a:off x="4864070" y="2336305"/>
              <a:ext cx="41931" cy="76611"/>
            </a:xfrm>
            <a:custGeom>
              <a:rect b="b" l="l" r="r" t="t"/>
              <a:pathLst>
                <a:path extrusionOk="0" h="2916" w="1596">
                  <a:moveTo>
                    <a:pt x="763" y="515"/>
                  </a:moveTo>
                  <a:lnTo>
                    <a:pt x="763" y="1160"/>
                  </a:lnTo>
                  <a:cubicBezTo>
                    <a:pt x="569" y="1090"/>
                    <a:pt x="417" y="1014"/>
                    <a:pt x="417" y="813"/>
                  </a:cubicBezTo>
                  <a:cubicBezTo>
                    <a:pt x="417" y="626"/>
                    <a:pt x="562" y="542"/>
                    <a:pt x="763" y="515"/>
                  </a:cubicBezTo>
                  <a:close/>
                  <a:moveTo>
                    <a:pt x="930" y="1624"/>
                  </a:moveTo>
                  <a:cubicBezTo>
                    <a:pt x="1103" y="1701"/>
                    <a:pt x="1242" y="1798"/>
                    <a:pt x="1242" y="2020"/>
                  </a:cubicBezTo>
                  <a:cubicBezTo>
                    <a:pt x="1242" y="2228"/>
                    <a:pt x="1117" y="2339"/>
                    <a:pt x="930" y="2374"/>
                  </a:cubicBezTo>
                  <a:lnTo>
                    <a:pt x="930" y="1624"/>
                  </a:lnTo>
                  <a:close/>
                  <a:moveTo>
                    <a:pt x="829" y="1"/>
                  </a:moveTo>
                  <a:cubicBezTo>
                    <a:pt x="784" y="1"/>
                    <a:pt x="742" y="40"/>
                    <a:pt x="736" y="85"/>
                  </a:cubicBezTo>
                  <a:lnTo>
                    <a:pt x="736" y="189"/>
                  </a:lnTo>
                  <a:cubicBezTo>
                    <a:pt x="403" y="230"/>
                    <a:pt x="63" y="404"/>
                    <a:pt x="63" y="854"/>
                  </a:cubicBezTo>
                  <a:cubicBezTo>
                    <a:pt x="63" y="1305"/>
                    <a:pt x="417" y="1430"/>
                    <a:pt x="736" y="1548"/>
                  </a:cubicBezTo>
                  <a:lnTo>
                    <a:pt x="736" y="2380"/>
                  </a:lnTo>
                  <a:cubicBezTo>
                    <a:pt x="375" y="2353"/>
                    <a:pt x="278" y="2103"/>
                    <a:pt x="160" y="2103"/>
                  </a:cubicBezTo>
                  <a:cubicBezTo>
                    <a:pt x="70" y="2103"/>
                    <a:pt x="0" y="2221"/>
                    <a:pt x="0" y="2311"/>
                  </a:cubicBezTo>
                  <a:cubicBezTo>
                    <a:pt x="0" y="2484"/>
                    <a:pt x="299" y="2720"/>
                    <a:pt x="736" y="2727"/>
                  </a:cubicBezTo>
                  <a:lnTo>
                    <a:pt x="736" y="2831"/>
                  </a:lnTo>
                  <a:cubicBezTo>
                    <a:pt x="742" y="2882"/>
                    <a:pt x="783" y="2915"/>
                    <a:pt x="827" y="2915"/>
                  </a:cubicBezTo>
                  <a:cubicBezTo>
                    <a:pt x="831" y="2915"/>
                    <a:pt x="835" y="2915"/>
                    <a:pt x="840" y="2915"/>
                  </a:cubicBezTo>
                  <a:cubicBezTo>
                    <a:pt x="895" y="2915"/>
                    <a:pt x="951" y="2880"/>
                    <a:pt x="951" y="2831"/>
                  </a:cubicBezTo>
                  <a:lnTo>
                    <a:pt x="951" y="2713"/>
                  </a:lnTo>
                  <a:cubicBezTo>
                    <a:pt x="1339" y="2658"/>
                    <a:pt x="1596" y="2415"/>
                    <a:pt x="1596" y="1978"/>
                  </a:cubicBezTo>
                  <a:cubicBezTo>
                    <a:pt x="1596" y="1493"/>
                    <a:pt x="1256" y="1340"/>
                    <a:pt x="951" y="1229"/>
                  </a:cubicBezTo>
                  <a:lnTo>
                    <a:pt x="951" y="515"/>
                  </a:lnTo>
                  <a:cubicBezTo>
                    <a:pt x="1200" y="528"/>
                    <a:pt x="1290" y="639"/>
                    <a:pt x="1374" y="639"/>
                  </a:cubicBezTo>
                  <a:cubicBezTo>
                    <a:pt x="1485" y="639"/>
                    <a:pt x="1533" y="508"/>
                    <a:pt x="1533" y="438"/>
                  </a:cubicBezTo>
                  <a:cubicBezTo>
                    <a:pt x="1533" y="265"/>
                    <a:pt x="1193" y="189"/>
                    <a:pt x="951" y="182"/>
                  </a:cubicBezTo>
                  <a:lnTo>
                    <a:pt x="951" y="85"/>
                  </a:lnTo>
                  <a:cubicBezTo>
                    <a:pt x="951" y="43"/>
                    <a:pt x="895" y="1"/>
                    <a:pt x="840" y="1"/>
                  </a:cubicBezTo>
                  <a:cubicBezTo>
                    <a:pt x="836" y="1"/>
                    <a:pt x="832" y="1"/>
                    <a:pt x="829" y="1"/>
                  </a:cubicBezTo>
                  <a:close/>
                </a:path>
              </a:pathLst>
            </a:custGeom>
            <a:solidFill>
              <a:srgbClr val="5A6B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0" name="Google Shape;7800;p66"/>
          <p:cNvGrpSpPr/>
          <p:nvPr/>
        </p:nvGrpSpPr>
        <p:grpSpPr>
          <a:xfrm>
            <a:off x="4147908" y="2303017"/>
            <a:ext cx="361194" cy="359355"/>
            <a:chOff x="4147908" y="2303017"/>
            <a:chExt cx="361194" cy="359355"/>
          </a:xfrm>
        </p:grpSpPr>
        <p:sp>
          <p:nvSpPr>
            <p:cNvPr id="7801" name="Google Shape;7801;p66"/>
            <p:cNvSpPr/>
            <p:nvPr/>
          </p:nvSpPr>
          <p:spPr>
            <a:xfrm>
              <a:off x="4147908" y="2365861"/>
              <a:ext cx="296511" cy="296511"/>
            </a:xfrm>
            <a:custGeom>
              <a:rect b="b" l="l" r="r" t="t"/>
              <a:pathLst>
                <a:path extrusionOk="0" h="11286" w="11286">
                  <a:moveTo>
                    <a:pt x="5639" y="0"/>
                  </a:moveTo>
                  <a:cubicBezTo>
                    <a:pt x="2525" y="0"/>
                    <a:pt x="0" y="2525"/>
                    <a:pt x="0" y="5646"/>
                  </a:cubicBezTo>
                  <a:cubicBezTo>
                    <a:pt x="0" y="8760"/>
                    <a:pt x="2525" y="11285"/>
                    <a:pt x="5639" y="11285"/>
                  </a:cubicBezTo>
                  <a:cubicBezTo>
                    <a:pt x="8761" y="11285"/>
                    <a:pt x="11285" y="8760"/>
                    <a:pt x="11285" y="5646"/>
                  </a:cubicBezTo>
                  <a:cubicBezTo>
                    <a:pt x="11285" y="2525"/>
                    <a:pt x="8761" y="0"/>
                    <a:pt x="5639"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66"/>
            <p:cNvSpPr/>
            <p:nvPr/>
          </p:nvSpPr>
          <p:spPr>
            <a:xfrm>
              <a:off x="4296059" y="2508179"/>
              <a:ext cx="148361" cy="11875"/>
            </a:xfrm>
            <a:custGeom>
              <a:rect b="b" l="l" r="r" t="t"/>
              <a:pathLst>
                <a:path extrusionOk="0" h="452" w="5647">
                  <a:moveTo>
                    <a:pt x="0" y="0"/>
                  </a:moveTo>
                  <a:lnTo>
                    <a:pt x="0" y="451"/>
                  </a:lnTo>
                  <a:lnTo>
                    <a:pt x="5639" y="451"/>
                  </a:lnTo>
                  <a:cubicBezTo>
                    <a:pt x="5639" y="375"/>
                    <a:pt x="5646" y="305"/>
                    <a:pt x="5646" y="229"/>
                  </a:cubicBezTo>
                  <a:cubicBezTo>
                    <a:pt x="5646" y="153"/>
                    <a:pt x="5646" y="76"/>
                    <a:pt x="563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66"/>
            <p:cNvSpPr/>
            <p:nvPr/>
          </p:nvSpPr>
          <p:spPr>
            <a:xfrm>
              <a:off x="4420695" y="2303017"/>
              <a:ext cx="88407" cy="86542"/>
            </a:xfrm>
            <a:custGeom>
              <a:rect b="b" l="l" r="r" t="t"/>
              <a:pathLst>
                <a:path extrusionOk="0" h="3294" w="3365">
                  <a:moveTo>
                    <a:pt x="2029" y="0"/>
                  </a:moveTo>
                  <a:cubicBezTo>
                    <a:pt x="1974" y="0"/>
                    <a:pt x="1918" y="21"/>
                    <a:pt x="1873" y="68"/>
                  </a:cubicBezTo>
                  <a:lnTo>
                    <a:pt x="202" y="1740"/>
                  </a:lnTo>
                  <a:cubicBezTo>
                    <a:pt x="70" y="1865"/>
                    <a:pt x="1" y="2038"/>
                    <a:pt x="1" y="2219"/>
                  </a:cubicBezTo>
                  <a:lnTo>
                    <a:pt x="1" y="3294"/>
                  </a:lnTo>
                  <a:lnTo>
                    <a:pt x="1069" y="3294"/>
                  </a:lnTo>
                  <a:cubicBezTo>
                    <a:pt x="1249" y="3294"/>
                    <a:pt x="1423" y="3224"/>
                    <a:pt x="1547" y="3099"/>
                  </a:cubicBezTo>
                  <a:lnTo>
                    <a:pt x="3226" y="1421"/>
                  </a:lnTo>
                  <a:cubicBezTo>
                    <a:pt x="3365" y="1282"/>
                    <a:pt x="3268" y="1039"/>
                    <a:pt x="3066" y="1039"/>
                  </a:cubicBezTo>
                  <a:lnTo>
                    <a:pt x="2255" y="1039"/>
                  </a:lnTo>
                  <a:lnTo>
                    <a:pt x="2255" y="228"/>
                  </a:lnTo>
                  <a:cubicBezTo>
                    <a:pt x="2255" y="92"/>
                    <a:pt x="2144" y="0"/>
                    <a:pt x="2029"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66"/>
            <p:cNvSpPr/>
            <p:nvPr/>
          </p:nvSpPr>
          <p:spPr>
            <a:xfrm>
              <a:off x="4420695" y="2303017"/>
              <a:ext cx="59376" cy="86542"/>
            </a:xfrm>
            <a:custGeom>
              <a:rect b="b" l="l" r="r" t="t"/>
              <a:pathLst>
                <a:path extrusionOk="0" h="3294" w="2260">
                  <a:moveTo>
                    <a:pt x="2031" y="0"/>
                  </a:moveTo>
                  <a:cubicBezTo>
                    <a:pt x="1975" y="0"/>
                    <a:pt x="1918" y="21"/>
                    <a:pt x="1873" y="68"/>
                  </a:cubicBezTo>
                  <a:lnTo>
                    <a:pt x="202" y="1740"/>
                  </a:lnTo>
                  <a:cubicBezTo>
                    <a:pt x="70" y="1865"/>
                    <a:pt x="1" y="2038"/>
                    <a:pt x="1" y="2219"/>
                  </a:cubicBezTo>
                  <a:lnTo>
                    <a:pt x="1" y="3294"/>
                  </a:lnTo>
                  <a:lnTo>
                    <a:pt x="2255" y="1039"/>
                  </a:lnTo>
                  <a:lnTo>
                    <a:pt x="2255" y="228"/>
                  </a:lnTo>
                  <a:cubicBezTo>
                    <a:pt x="2260" y="92"/>
                    <a:pt x="2147" y="0"/>
                    <a:pt x="2031"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66"/>
            <p:cNvSpPr/>
            <p:nvPr/>
          </p:nvSpPr>
          <p:spPr>
            <a:xfrm>
              <a:off x="4183429" y="2401382"/>
              <a:ext cx="225444" cy="225444"/>
            </a:xfrm>
            <a:custGeom>
              <a:rect b="b" l="l" r="r" t="t"/>
              <a:pathLst>
                <a:path extrusionOk="0" h="8581" w="8581">
                  <a:moveTo>
                    <a:pt x="4287" y="1"/>
                  </a:moveTo>
                  <a:cubicBezTo>
                    <a:pt x="1922" y="1"/>
                    <a:pt x="1" y="1922"/>
                    <a:pt x="1" y="4294"/>
                  </a:cubicBezTo>
                  <a:cubicBezTo>
                    <a:pt x="1" y="6659"/>
                    <a:pt x="1922" y="8581"/>
                    <a:pt x="4287" y="8581"/>
                  </a:cubicBezTo>
                  <a:cubicBezTo>
                    <a:pt x="6659" y="8581"/>
                    <a:pt x="8581" y="6659"/>
                    <a:pt x="8581" y="4294"/>
                  </a:cubicBezTo>
                  <a:cubicBezTo>
                    <a:pt x="8581" y="1922"/>
                    <a:pt x="6659" y="1"/>
                    <a:pt x="42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66"/>
            <p:cNvSpPr/>
            <p:nvPr/>
          </p:nvSpPr>
          <p:spPr>
            <a:xfrm>
              <a:off x="4296059" y="2508179"/>
              <a:ext cx="112814" cy="11875"/>
            </a:xfrm>
            <a:custGeom>
              <a:rect b="b" l="l" r="r" t="t"/>
              <a:pathLst>
                <a:path extrusionOk="0" h="452" w="4294">
                  <a:moveTo>
                    <a:pt x="0" y="0"/>
                  </a:moveTo>
                  <a:lnTo>
                    <a:pt x="0" y="451"/>
                  </a:lnTo>
                  <a:lnTo>
                    <a:pt x="4280" y="451"/>
                  </a:lnTo>
                  <a:cubicBezTo>
                    <a:pt x="4280" y="375"/>
                    <a:pt x="4294" y="305"/>
                    <a:pt x="4294" y="229"/>
                  </a:cubicBezTo>
                  <a:cubicBezTo>
                    <a:pt x="4294" y="153"/>
                    <a:pt x="4287" y="76"/>
                    <a:pt x="4280" y="0"/>
                  </a:cubicBez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66"/>
            <p:cNvSpPr/>
            <p:nvPr/>
          </p:nvSpPr>
          <p:spPr>
            <a:xfrm>
              <a:off x="4213143" y="2431096"/>
              <a:ext cx="166042" cy="166042"/>
            </a:xfrm>
            <a:custGeom>
              <a:rect b="b" l="l" r="r" t="t"/>
              <a:pathLst>
                <a:path extrusionOk="0" h="6320" w="6320">
                  <a:moveTo>
                    <a:pt x="3156" y="0"/>
                  </a:moveTo>
                  <a:cubicBezTo>
                    <a:pt x="1415" y="0"/>
                    <a:pt x="0" y="1415"/>
                    <a:pt x="0" y="3163"/>
                  </a:cubicBezTo>
                  <a:cubicBezTo>
                    <a:pt x="0" y="4904"/>
                    <a:pt x="1415" y="6319"/>
                    <a:pt x="3156" y="6319"/>
                  </a:cubicBezTo>
                  <a:cubicBezTo>
                    <a:pt x="4904" y="6319"/>
                    <a:pt x="6319" y="4904"/>
                    <a:pt x="6319" y="3163"/>
                  </a:cubicBezTo>
                  <a:cubicBezTo>
                    <a:pt x="6319" y="1415"/>
                    <a:pt x="4904" y="0"/>
                    <a:pt x="3156"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66"/>
            <p:cNvSpPr/>
            <p:nvPr/>
          </p:nvSpPr>
          <p:spPr>
            <a:xfrm>
              <a:off x="4296059" y="2508179"/>
              <a:ext cx="83126" cy="11875"/>
            </a:xfrm>
            <a:custGeom>
              <a:rect b="b" l="l" r="r" t="t"/>
              <a:pathLst>
                <a:path extrusionOk="0" h="452" w="3164">
                  <a:moveTo>
                    <a:pt x="0" y="0"/>
                  </a:moveTo>
                  <a:lnTo>
                    <a:pt x="0" y="451"/>
                  </a:lnTo>
                  <a:lnTo>
                    <a:pt x="3149" y="451"/>
                  </a:lnTo>
                  <a:cubicBezTo>
                    <a:pt x="3156" y="375"/>
                    <a:pt x="3163" y="305"/>
                    <a:pt x="3163" y="229"/>
                  </a:cubicBezTo>
                  <a:cubicBezTo>
                    <a:pt x="3163" y="153"/>
                    <a:pt x="3156" y="76"/>
                    <a:pt x="3149"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66"/>
            <p:cNvSpPr/>
            <p:nvPr/>
          </p:nvSpPr>
          <p:spPr>
            <a:xfrm>
              <a:off x="4248663" y="2466616"/>
              <a:ext cx="94975" cy="94975"/>
            </a:xfrm>
            <a:custGeom>
              <a:rect b="b" l="l" r="r" t="t"/>
              <a:pathLst>
                <a:path extrusionOk="0" h="3615" w="3615">
                  <a:moveTo>
                    <a:pt x="1804" y="1"/>
                  </a:moveTo>
                  <a:cubicBezTo>
                    <a:pt x="812" y="1"/>
                    <a:pt x="1" y="812"/>
                    <a:pt x="1" y="1811"/>
                  </a:cubicBezTo>
                  <a:cubicBezTo>
                    <a:pt x="1" y="2803"/>
                    <a:pt x="812" y="3614"/>
                    <a:pt x="1804" y="3614"/>
                  </a:cubicBezTo>
                  <a:cubicBezTo>
                    <a:pt x="2803" y="3614"/>
                    <a:pt x="3615" y="2803"/>
                    <a:pt x="3615" y="1811"/>
                  </a:cubicBezTo>
                  <a:cubicBezTo>
                    <a:pt x="3615" y="812"/>
                    <a:pt x="2803" y="1"/>
                    <a:pt x="18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66"/>
            <p:cNvSpPr/>
            <p:nvPr/>
          </p:nvSpPr>
          <p:spPr>
            <a:xfrm>
              <a:off x="4296059" y="2508179"/>
              <a:ext cx="47763" cy="11875"/>
            </a:xfrm>
            <a:custGeom>
              <a:rect b="b" l="l" r="r" t="t"/>
              <a:pathLst>
                <a:path extrusionOk="0" h="452" w="1818">
                  <a:moveTo>
                    <a:pt x="0" y="0"/>
                  </a:moveTo>
                  <a:lnTo>
                    <a:pt x="0" y="451"/>
                  </a:lnTo>
                  <a:lnTo>
                    <a:pt x="1797" y="451"/>
                  </a:lnTo>
                  <a:cubicBezTo>
                    <a:pt x="1818" y="305"/>
                    <a:pt x="1818" y="153"/>
                    <a:pt x="1797" y="0"/>
                  </a:cubicBez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66"/>
            <p:cNvSpPr/>
            <p:nvPr/>
          </p:nvSpPr>
          <p:spPr>
            <a:xfrm>
              <a:off x="4278377" y="2496330"/>
              <a:ext cx="35547" cy="35547"/>
            </a:xfrm>
            <a:custGeom>
              <a:rect b="b" l="l" r="r" t="t"/>
              <a:pathLst>
                <a:path extrusionOk="0" h="1353" w="1353">
                  <a:moveTo>
                    <a:pt x="673" y="0"/>
                  </a:moveTo>
                  <a:cubicBezTo>
                    <a:pt x="299" y="0"/>
                    <a:pt x="0" y="306"/>
                    <a:pt x="0" y="680"/>
                  </a:cubicBezTo>
                  <a:cubicBezTo>
                    <a:pt x="0" y="1055"/>
                    <a:pt x="299" y="1353"/>
                    <a:pt x="673" y="1353"/>
                  </a:cubicBezTo>
                  <a:cubicBezTo>
                    <a:pt x="1048" y="1353"/>
                    <a:pt x="1353" y="1055"/>
                    <a:pt x="1353" y="680"/>
                  </a:cubicBezTo>
                  <a:cubicBezTo>
                    <a:pt x="1353" y="306"/>
                    <a:pt x="1048" y="0"/>
                    <a:pt x="673"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66"/>
            <p:cNvSpPr/>
            <p:nvPr/>
          </p:nvSpPr>
          <p:spPr>
            <a:xfrm>
              <a:off x="4296059" y="2508179"/>
              <a:ext cx="18233" cy="11875"/>
            </a:xfrm>
            <a:custGeom>
              <a:rect b="b" l="l" r="r" t="t"/>
              <a:pathLst>
                <a:path extrusionOk="0" h="452" w="694">
                  <a:moveTo>
                    <a:pt x="0" y="0"/>
                  </a:moveTo>
                  <a:lnTo>
                    <a:pt x="0" y="451"/>
                  </a:lnTo>
                  <a:lnTo>
                    <a:pt x="638" y="451"/>
                  </a:lnTo>
                  <a:cubicBezTo>
                    <a:pt x="694" y="305"/>
                    <a:pt x="694" y="146"/>
                    <a:pt x="638"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66"/>
            <p:cNvSpPr/>
            <p:nvPr/>
          </p:nvSpPr>
          <p:spPr>
            <a:xfrm>
              <a:off x="4287678" y="2480094"/>
              <a:ext cx="42483" cy="40013"/>
            </a:xfrm>
            <a:custGeom>
              <a:rect b="b" l="l" r="r" t="t"/>
              <a:pathLst>
                <a:path extrusionOk="0" h="1523" w="1617">
                  <a:moveTo>
                    <a:pt x="1297" y="1"/>
                  </a:moveTo>
                  <a:lnTo>
                    <a:pt x="160" y="1132"/>
                  </a:lnTo>
                  <a:cubicBezTo>
                    <a:pt x="0" y="1296"/>
                    <a:pt x="150" y="1522"/>
                    <a:pt x="323" y="1522"/>
                  </a:cubicBezTo>
                  <a:cubicBezTo>
                    <a:pt x="375" y="1522"/>
                    <a:pt x="430" y="1501"/>
                    <a:pt x="479" y="1451"/>
                  </a:cubicBezTo>
                  <a:lnTo>
                    <a:pt x="1616" y="320"/>
                  </a:lnTo>
                  <a:lnTo>
                    <a:pt x="1297" y="1"/>
                  </a:lnTo>
                  <a:close/>
                </a:path>
              </a:pathLst>
            </a:custGeom>
            <a:solidFill>
              <a:srgbClr val="707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66"/>
            <p:cNvSpPr/>
            <p:nvPr/>
          </p:nvSpPr>
          <p:spPr>
            <a:xfrm>
              <a:off x="4314817" y="2315313"/>
              <a:ext cx="182568" cy="178128"/>
            </a:xfrm>
            <a:custGeom>
              <a:rect b="b" l="l" r="r" t="t"/>
              <a:pathLst>
                <a:path extrusionOk="0" h="6780" w="6949">
                  <a:moveTo>
                    <a:pt x="6625" y="1"/>
                  </a:moveTo>
                  <a:cubicBezTo>
                    <a:pt x="6572" y="1"/>
                    <a:pt x="6516" y="22"/>
                    <a:pt x="6465" y="72"/>
                  </a:cubicBezTo>
                  <a:lnTo>
                    <a:pt x="146" y="6391"/>
                  </a:lnTo>
                  <a:cubicBezTo>
                    <a:pt x="1" y="6537"/>
                    <a:pt x="105" y="6779"/>
                    <a:pt x="306" y="6779"/>
                  </a:cubicBezTo>
                  <a:cubicBezTo>
                    <a:pt x="368" y="6772"/>
                    <a:pt x="424" y="6752"/>
                    <a:pt x="465" y="6710"/>
                  </a:cubicBezTo>
                  <a:lnTo>
                    <a:pt x="6784" y="391"/>
                  </a:lnTo>
                  <a:cubicBezTo>
                    <a:pt x="6949" y="226"/>
                    <a:pt x="6800" y="1"/>
                    <a:pt x="662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5" name="Google Shape;7815;p66"/>
          <p:cNvGrpSpPr/>
          <p:nvPr/>
        </p:nvGrpSpPr>
        <p:grpSpPr>
          <a:xfrm>
            <a:off x="5292128" y="2299891"/>
            <a:ext cx="367027" cy="365214"/>
            <a:chOff x="5292128" y="2299891"/>
            <a:chExt cx="367027" cy="365214"/>
          </a:xfrm>
        </p:grpSpPr>
        <p:sp>
          <p:nvSpPr>
            <p:cNvPr id="7816" name="Google Shape;7816;p66"/>
            <p:cNvSpPr/>
            <p:nvPr/>
          </p:nvSpPr>
          <p:spPr>
            <a:xfrm>
              <a:off x="5470361" y="2467772"/>
              <a:ext cx="11323" cy="124243"/>
            </a:xfrm>
            <a:custGeom>
              <a:rect b="b" l="l" r="r" t="t"/>
              <a:pathLst>
                <a:path extrusionOk="0" h="4729" w="431">
                  <a:moveTo>
                    <a:pt x="215" y="0"/>
                  </a:moveTo>
                  <a:cubicBezTo>
                    <a:pt x="108" y="0"/>
                    <a:pt x="0" y="71"/>
                    <a:pt x="0" y="213"/>
                  </a:cubicBezTo>
                  <a:lnTo>
                    <a:pt x="0" y="4514"/>
                  </a:lnTo>
                  <a:cubicBezTo>
                    <a:pt x="0" y="4632"/>
                    <a:pt x="97" y="4729"/>
                    <a:pt x="215" y="4729"/>
                  </a:cubicBezTo>
                  <a:cubicBezTo>
                    <a:pt x="333" y="4729"/>
                    <a:pt x="430" y="4632"/>
                    <a:pt x="430" y="4514"/>
                  </a:cubicBezTo>
                  <a:lnTo>
                    <a:pt x="430" y="213"/>
                  </a:lnTo>
                  <a:cubicBezTo>
                    <a:pt x="430" y="71"/>
                    <a:pt x="323" y="0"/>
                    <a:pt x="215" y="0"/>
                  </a:cubicBezTo>
                  <a:close/>
                </a:path>
              </a:pathLst>
            </a:custGeom>
            <a:solidFill>
              <a:srgbClr val="5959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66"/>
            <p:cNvSpPr/>
            <p:nvPr/>
          </p:nvSpPr>
          <p:spPr>
            <a:xfrm>
              <a:off x="5464870" y="2299891"/>
              <a:ext cx="22279" cy="40827"/>
            </a:xfrm>
            <a:custGeom>
              <a:rect b="b" l="l" r="r" t="t"/>
              <a:pathLst>
                <a:path extrusionOk="0" h="1554" w="848">
                  <a:moveTo>
                    <a:pt x="424" y="0"/>
                  </a:moveTo>
                  <a:cubicBezTo>
                    <a:pt x="188" y="0"/>
                    <a:pt x="1" y="194"/>
                    <a:pt x="8" y="430"/>
                  </a:cubicBezTo>
                  <a:lnTo>
                    <a:pt x="8" y="1554"/>
                  </a:lnTo>
                  <a:lnTo>
                    <a:pt x="840" y="1554"/>
                  </a:lnTo>
                  <a:lnTo>
                    <a:pt x="840" y="430"/>
                  </a:lnTo>
                  <a:cubicBezTo>
                    <a:pt x="847" y="194"/>
                    <a:pt x="660" y="0"/>
                    <a:pt x="424"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66"/>
            <p:cNvSpPr/>
            <p:nvPr/>
          </p:nvSpPr>
          <p:spPr>
            <a:xfrm>
              <a:off x="5292128" y="2316837"/>
              <a:ext cx="367027" cy="184433"/>
            </a:xfrm>
            <a:custGeom>
              <a:rect b="b" l="l" r="r" t="t"/>
              <a:pathLst>
                <a:path extrusionOk="0" h="7020" w="13970">
                  <a:moveTo>
                    <a:pt x="6985" y="0"/>
                  </a:moveTo>
                  <a:cubicBezTo>
                    <a:pt x="3122" y="0"/>
                    <a:pt x="0" y="3156"/>
                    <a:pt x="49" y="7020"/>
                  </a:cubicBezTo>
                  <a:lnTo>
                    <a:pt x="56" y="7020"/>
                  </a:lnTo>
                  <a:cubicBezTo>
                    <a:pt x="507" y="6479"/>
                    <a:pt x="1148" y="6208"/>
                    <a:pt x="1790" y="6208"/>
                  </a:cubicBezTo>
                  <a:cubicBezTo>
                    <a:pt x="2432" y="6208"/>
                    <a:pt x="3073" y="6479"/>
                    <a:pt x="3524" y="7020"/>
                  </a:cubicBezTo>
                  <a:cubicBezTo>
                    <a:pt x="3975" y="6479"/>
                    <a:pt x="4616" y="6208"/>
                    <a:pt x="5258" y="6208"/>
                  </a:cubicBezTo>
                  <a:cubicBezTo>
                    <a:pt x="5900" y="6208"/>
                    <a:pt x="6541" y="6479"/>
                    <a:pt x="6992" y="7020"/>
                  </a:cubicBezTo>
                  <a:cubicBezTo>
                    <a:pt x="7443" y="6479"/>
                    <a:pt x="8085" y="6208"/>
                    <a:pt x="8726" y="6208"/>
                  </a:cubicBezTo>
                  <a:cubicBezTo>
                    <a:pt x="9368" y="6208"/>
                    <a:pt x="10009" y="6479"/>
                    <a:pt x="10460" y="7020"/>
                  </a:cubicBezTo>
                  <a:cubicBezTo>
                    <a:pt x="10911" y="6479"/>
                    <a:pt x="11553" y="6208"/>
                    <a:pt x="12194" y="6208"/>
                  </a:cubicBezTo>
                  <a:cubicBezTo>
                    <a:pt x="12836" y="6208"/>
                    <a:pt x="13477" y="6479"/>
                    <a:pt x="13928" y="7020"/>
                  </a:cubicBezTo>
                  <a:cubicBezTo>
                    <a:pt x="13970" y="3156"/>
                    <a:pt x="10849" y="0"/>
                    <a:pt x="6985" y="0"/>
                  </a:cubicBez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66"/>
            <p:cNvSpPr/>
            <p:nvPr/>
          </p:nvSpPr>
          <p:spPr>
            <a:xfrm>
              <a:off x="5293757" y="2319017"/>
              <a:ext cx="182279" cy="182436"/>
            </a:xfrm>
            <a:custGeom>
              <a:rect b="b" l="l" r="r" t="t"/>
              <a:pathLst>
                <a:path extrusionOk="0" h="6944" w="6938">
                  <a:moveTo>
                    <a:pt x="6937" y="0"/>
                  </a:moveTo>
                  <a:cubicBezTo>
                    <a:pt x="3108" y="0"/>
                    <a:pt x="1" y="3108"/>
                    <a:pt x="1" y="6944"/>
                  </a:cubicBezTo>
                  <a:cubicBezTo>
                    <a:pt x="452" y="6399"/>
                    <a:pt x="1093" y="6127"/>
                    <a:pt x="1735" y="6127"/>
                  </a:cubicBezTo>
                  <a:cubicBezTo>
                    <a:pt x="2377" y="6127"/>
                    <a:pt x="3018" y="6399"/>
                    <a:pt x="3469" y="6944"/>
                  </a:cubicBezTo>
                  <a:cubicBezTo>
                    <a:pt x="3469" y="3108"/>
                    <a:pt x="5023" y="0"/>
                    <a:pt x="6937"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66"/>
            <p:cNvSpPr/>
            <p:nvPr/>
          </p:nvSpPr>
          <p:spPr>
            <a:xfrm>
              <a:off x="5476009" y="2319017"/>
              <a:ext cx="91139" cy="182252"/>
            </a:xfrm>
            <a:custGeom>
              <a:rect b="b" l="l" r="r" t="t"/>
              <a:pathLst>
                <a:path extrusionOk="0" h="6937" w="3469">
                  <a:moveTo>
                    <a:pt x="0" y="0"/>
                  </a:moveTo>
                  <a:lnTo>
                    <a:pt x="0" y="6937"/>
                  </a:lnTo>
                  <a:cubicBezTo>
                    <a:pt x="451" y="6396"/>
                    <a:pt x="1093" y="6125"/>
                    <a:pt x="1734" y="6125"/>
                  </a:cubicBezTo>
                  <a:cubicBezTo>
                    <a:pt x="2376" y="6125"/>
                    <a:pt x="3017" y="6396"/>
                    <a:pt x="3468" y="6937"/>
                  </a:cubicBezTo>
                  <a:cubicBezTo>
                    <a:pt x="3468" y="3108"/>
                    <a:pt x="1914" y="0"/>
                    <a:pt x="0" y="0"/>
                  </a:cubicBezTo>
                  <a:close/>
                </a:path>
              </a:pathLst>
            </a:custGeom>
            <a:solidFill>
              <a:srgbClr val="D7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66"/>
            <p:cNvSpPr/>
            <p:nvPr/>
          </p:nvSpPr>
          <p:spPr>
            <a:xfrm>
              <a:off x="5404574" y="2564035"/>
              <a:ext cx="82758" cy="101070"/>
            </a:xfrm>
            <a:custGeom>
              <a:rect b="b" l="l" r="r" t="t"/>
              <a:pathLst>
                <a:path extrusionOk="0" h="3847" w="3150">
                  <a:moveTo>
                    <a:pt x="2719" y="0"/>
                  </a:moveTo>
                  <a:cubicBezTo>
                    <a:pt x="2508" y="0"/>
                    <a:pt x="2296" y="142"/>
                    <a:pt x="2296" y="427"/>
                  </a:cubicBezTo>
                  <a:lnTo>
                    <a:pt x="2296" y="2258"/>
                  </a:lnTo>
                  <a:cubicBezTo>
                    <a:pt x="2296" y="2663"/>
                    <a:pt x="1970" y="2993"/>
                    <a:pt x="1573" y="2993"/>
                  </a:cubicBezTo>
                  <a:cubicBezTo>
                    <a:pt x="1569" y="2993"/>
                    <a:pt x="1565" y="2993"/>
                    <a:pt x="1561" y="2993"/>
                  </a:cubicBezTo>
                  <a:cubicBezTo>
                    <a:pt x="1262" y="2993"/>
                    <a:pt x="1006" y="2806"/>
                    <a:pt x="895" y="2535"/>
                  </a:cubicBezTo>
                  <a:cubicBezTo>
                    <a:pt x="832" y="2376"/>
                    <a:pt x="673" y="2272"/>
                    <a:pt x="506" y="2272"/>
                  </a:cubicBezTo>
                  <a:cubicBezTo>
                    <a:pt x="208" y="2272"/>
                    <a:pt x="0" y="2577"/>
                    <a:pt x="111" y="2854"/>
                  </a:cubicBezTo>
                  <a:cubicBezTo>
                    <a:pt x="345" y="3453"/>
                    <a:pt x="933" y="3846"/>
                    <a:pt x="1579" y="3846"/>
                  </a:cubicBezTo>
                  <a:cubicBezTo>
                    <a:pt x="1584" y="3846"/>
                    <a:pt x="1590" y="3846"/>
                    <a:pt x="1595" y="3846"/>
                  </a:cubicBezTo>
                  <a:cubicBezTo>
                    <a:pt x="2462" y="3825"/>
                    <a:pt x="3149" y="3111"/>
                    <a:pt x="3142" y="2244"/>
                  </a:cubicBezTo>
                  <a:lnTo>
                    <a:pt x="3142" y="427"/>
                  </a:lnTo>
                  <a:cubicBezTo>
                    <a:pt x="3142" y="142"/>
                    <a:pt x="2931" y="0"/>
                    <a:pt x="2719"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2" name="Google Shape;7822;p66"/>
          <p:cNvGrpSpPr/>
          <p:nvPr/>
        </p:nvGrpSpPr>
        <p:grpSpPr>
          <a:xfrm>
            <a:off x="5873617" y="2309901"/>
            <a:ext cx="345720" cy="345720"/>
            <a:chOff x="5873617" y="2309901"/>
            <a:chExt cx="345720" cy="345720"/>
          </a:xfrm>
        </p:grpSpPr>
        <p:sp>
          <p:nvSpPr>
            <p:cNvPr id="7823" name="Google Shape;7823;p66"/>
            <p:cNvSpPr/>
            <p:nvPr/>
          </p:nvSpPr>
          <p:spPr>
            <a:xfrm>
              <a:off x="5873617" y="2309901"/>
              <a:ext cx="345720" cy="345720"/>
            </a:xfrm>
            <a:custGeom>
              <a:rect b="b" l="l" r="r" t="t"/>
              <a:pathLst>
                <a:path extrusionOk="0" h="13159" w="13159">
                  <a:moveTo>
                    <a:pt x="6583" y="1"/>
                  </a:moveTo>
                  <a:cubicBezTo>
                    <a:pt x="2949" y="1"/>
                    <a:pt x="1" y="2942"/>
                    <a:pt x="1" y="6576"/>
                  </a:cubicBezTo>
                  <a:cubicBezTo>
                    <a:pt x="1" y="10211"/>
                    <a:pt x="2949" y="13159"/>
                    <a:pt x="6583" y="13159"/>
                  </a:cubicBezTo>
                  <a:cubicBezTo>
                    <a:pt x="10218" y="13159"/>
                    <a:pt x="13159" y="10211"/>
                    <a:pt x="13159" y="6576"/>
                  </a:cubicBezTo>
                  <a:cubicBezTo>
                    <a:pt x="13159" y="2942"/>
                    <a:pt x="10218" y="1"/>
                    <a:pt x="6583" y="1"/>
                  </a:cubicBezTo>
                  <a:close/>
                </a:path>
              </a:pathLst>
            </a:custGeom>
            <a:solidFill>
              <a:srgbClr val="7988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66"/>
            <p:cNvSpPr/>
            <p:nvPr/>
          </p:nvSpPr>
          <p:spPr>
            <a:xfrm>
              <a:off x="5899496" y="2335779"/>
              <a:ext cx="293963" cy="293963"/>
            </a:xfrm>
            <a:custGeom>
              <a:rect b="b" l="l" r="r" t="t"/>
              <a:pathLst>
                <a:path extrusionOk="0" h="11189" w="11189">
                  <a:moveTo>
                    <a:pt x="5598" y="1"/>
                  </a:moveTo>
                  <a:cubicBezTo>
                    <a:pt x="2505" y="1"/>
                    <a:pt x="1" y="2504"/>
                    <a:pt x="1" y="5591"/>
                  </a:cubicBezTo>
                  <a:cubicBezTo>
                    <a:pt x="1" y="8685"/>
                    <a:pt x="2505" y="11189"/>
                    <a:pt x="5598" y="11189"/>
                  </a:cubicBezTo>
                  <a:cubicBezTo>
                    <a:pt x="8685" y="11189"/>
                    <a:pt x="11189" y="8685"/>
                    <a:pt x="11189" y="5591"/>
                  </a:cubicBezTo>
                  <a:cubicBezTo>
                    <a:pt x="11189" y="2504"/>
                    <a:pt x="8685" y="1"/>
                    <a:pt x="5598" y="1"/>
                  </a:cubicBezTo>
                  <a:close/>
                </a:path>
              </a:pathLst>
            </a:custGeom>
            <a:solidFill>
              <a:srgbClr val="F2F4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66"/>
            <p:cNvSpPr/>
            <p:nvPr/>
          </p:nvSpPr>
          <p:spPr>
            <a:xfrm>
              <a:off x="6041288" y="2356088"/>
              <a:ext cx="10404" cy="131888"/>
            </a:xfrm>
            <a:custGeom>
              <a:rect b="b" l="l" r="r" t="t"/>
              <a:pathLst>
                <a:path extrusionOk="0" h="5020" w="396">
                  <a:moveTo>
                    <a:pt x="198" y="1"/>
                  </a:moveTo>
                  <a:cubicBezTo>
                    <a:pt x="99" y="1"/>
                    <a:pt x="0" y="67"/>
                    <a:pt x="0" y="199"/>
                  </a:cubicBezTo>
                  <a:lnTo>
                    <a:pt x="0" y="4818"/>
                  </a:lnTo>
                  <a:cubicBezTo>
                    <a:pt x="0" y="4929"/>
                    <a:pt x="90" y="5019"/>
                    <a:pt x="201" y="5019"/>
                  </a:cubicBezTo>
                  <a:cubicBezTo>
                    <a:pt x="305" y="5019"/>
                    <a:pt x="395" y="4929"/>
                    <a:pt x="395" y="4818"/>
                  </a:cubicBezTo>
                  <a:lnTo>
                    <a:pt x="395" y="199"/>
                  </a:lnTo>
                  <a:cubicBezTo>
                    <a:pt x="395" y="67"/>
                    <a:pt x="297" y="1"/>
                    <a:pt x="198"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66"/>
            <p:cNvSpPr/>
            <p:nvPr/>
          </p:nvSpPr>
          <p:spPr>
            <a:xfrm>
              <a:off x="6039449" y="2477546"/>
              <a:ext cx="135435" cy="10430"/>
            </a:xfrm>
            <a:custGeom>
              <a:rect b="b" l="l" r="r" t="t"/>
              <a:pathLst>
                <a:path extrusionOk="0" h="397" w="5155">
                  <a:moveTo>
                    <a:pt x="271" y="1"/>
                  </a:moveTo>
                  <a:cubicBezTo>
                    <a:pt x="1" y="1"/>
                    <a:pt x="1" y="396"/>
                    <a:pt x="271" y="396"/>
                  </a:cubicBezTo>
                  <a:lnTo>
                    <a:pt x="4891" y="396"/>
                  </a:lnTo>
                  <a:cubicBezTo>
                    <a:pt x="5154" y="396"/>
                    <a:pt x="5154" y="1"/>
                    <a:pt x="4891"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66"/>
            <p:cNvSpPr/>
            <p:nvPr/>
          </p:nvSpPr>
          <p:spPr>
            <a:xfrm>
              <a:off x="5935778" y="2372035"/>
              <a:ext cx="275178" cy="257970"/>
            </a:xfrm>
            <a:custGeom>
              <a:rect b="b" l="l" r="r" t="t"/>
              <a:pathLst>
                <a:path extrusionOk="0" h="9819" w="10474">
                  <a:moveTo>
                    <a:pt x="7893" y="1"/>
                  </a:moveTo>
                  <a:cubicBezTo>
                    <a:pt x="9815" y="2213"/>
                    <a:pt x="9697" y="5543"/>
                    <a:pt x="7623" y="7617"/>
                  </a:cubicBezTo>
                  <a:cubicBezTo>
                    <a:pt x="6532" y="8704"/>
                    <a:pt x="5100" y="9254"/>
                    <a:pt x="3664" y="9254"/>
                  </a:cubicBezTo>
                  <a:cubicBezTo>
                    <a:pt x="2361" y="9254"/>
                    <a:pt x="1056" y="8801"/>
                    <a:pt x="0" y="7887"/>
                  </a:cubicBezTo>
                  <a:lnTo>
                    <a:pt x="0" y="7887"/>
                  </a:lnTo>
                  <a:cubicBezTo>
                    <a:pt x="1112" y="9170"/>
                    <a:pt x="2669" y="9818"/>
                    <a:pt x="4229" y="9818"/>
                  </a:cubicBezTo>
                  <a:cubicBezTo>
                    <a:pt x="5657" y="9818"/>
                    <a:pt x="7088" y="9275"/>
                    <a:pt x="8185" y="8179"/>
                  </a:cubicBezTo>
                  <a:cubicBezTo>
                    <a:pt x="10474" y="5883"/>
                    <a:pt x="10342" y="2123"/>
                    <a:pt x="7893" y="1"/>
                  </a:cubicBezTo>
                  <a:close/>
                </a:path>
              </a:pathLst>
            </a:custGeom>
            <a:solidFill>
              <a:srgbClr val="BCCA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66"/>
            <p:cNvSpPr/>
            <p:nvPr/>
          </p:nvSpPr>
          <p:spPr>
            <a:xfrm>
              <a:off x="5918097" y="2477546"/>
              <a:ext cx="21333" cy="10430"/>
            </a:xfrm>
            <a:custGeom>
              <a:rect b="b" l="l" r="r" t="t"/>
              <a:pathLst>
                <a:path extrusionOk="0" h="397" w="812">
                  <a:moveTo>
                    <a:pt x="264" y="1"/>
                  </a:moveTo>
                  <a:cubicBezTo>
                    <a:pt x="0" y="1"/>
                    <a:pt x="0" y="396"/>
                    <a:pt x="264" y="396"/>
                  </a:cubicBezTo>
                  <a:lnTo>
                    <a:pt x="548" y="396"/>
                  </a:lnTo>
                  <a:cubicBezTo>
                    <a:pt x="812" y="396"/>
                    <a:pt x="812" y="1"/>
                    <a:pt x="548"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66"/>
            <p:cNvSpPr/>
            <p:nvPr/>
          </p:nvSpPr>
          <p:spPr>
            <a:xfrm>
              <a:off x="6041288" y="2591542"/>
              <a:ext cx="10404" cy="17970"/>
            </a:xfrm>
            <a:custGeom>
              <a:rect b="b" l="l" r="r" t="t"/>
              <a:pathLst>
                <a:path extrusionOk="0" h="684" w="396">
                  <a:moveTo>
                    <a:pt x="198" y="0"/>
                  </a:moveTo>
                  <a:cubicBezTo>
                    <a:pt x="99" y="0"/>
                    <a:pt x="0" y="66"/>
                    <a:pt x="0" y="198"/>
                  </a:cubicBezTo>
                  <a:lnTo>
                    <a:pt x="0" y="483"/>
                  </a:lnTo>
                  <a:cubicBezTo>
                    <a:pt x="0" y="594"/>
                    <a:pt x="90" y="684"/>
                    <a:pt x="201" y="684"/>
                  </a:cubicBezTo>
                  <a:cubicBezTo>
                    <a:pt x="305" y="684"/>
                    <a:pt x="395" y="594"/>
                    <a:pt x="395" y="483"/>
                  </a:cubicBezTo>
                  <a:lnTo>
                    <a:pt x="395" y="198"/>
                  </a:lnTo>
                  <a:cubicBezTo>
                    <a:pt x="395" y="66"/>
                    <a:pt x="297" y="0"/>
                    <a:pt x="198"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66"/>
            <p:cNvSpPr/>
            <p:nvPr/>
          </p:nvSpPr>
          <p:spPr>
            <a:xfrm>
              <a:off x="5953144" y="2391556"/>
              <a:ext cx="19836" cy="15869"/>
            </a:xfrm>
            <a:custGeom>
              <a:rect b="b" l="l" r="r" t="t"/>
              <a:pathLst>
                <a:path extrusionOk="0" h="604" w="755">
                  <a:moveTo>
                    <a:pt x="285" y="0"/>
                  </a:moveTo>
                  <a:cubicBezTo>
                    <a:pt x="133" y="0"/>
                    <a:pt x="0" y="196"/>
                    <a:pt x="144" y="340"/>
                  </a:cubicBezTo>
                  <a:lnTo>
                    <a:pt x="345" y="541"/>
                  </a:lnTo>
                  <a:cubicBezTo>
                    <a:pt x="379" y="583"/>
                    <a:pt x="435" y="603"/>
                    <a:pt x="484" y="603"/>
                  </a:cubicBezTo>
                  <a:cubicBezTo>
                    <a:pt x="664" y="603"/>
                    <a:pt x="754" y="388"/>
                    <a:pt x="629" y="264"/>
                  </a:cubicBezTo>
                  <a:lnTo>
                    <a:pt x="421" y="62"/>
                  </a:lnTo>
                  <a:cubicBezTo>
                    <a:pt x="379" y="19"/>
                    <a:pt x="331" y="0"/>
                    <a:pt x="285"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66"/>
            <p:cNvSpPr/>
            <p:nvPr/>
          </p:nvSpPr>
          <p:spPr>
            <a:xfrm>
              <a:off x="6119686" y="2557939"/>
              <a:ext cx="19652" cy="15869"/>
            </a:xfrm>
            <a:custGeom>
              <a:rect b="b" l="l" r="r" t="t"/>
              <a:pathLst>
                <a:path extrusionOk="0" h="604" w="748">
                  <a:moveTo>
                    <a:pt x="285" y="1"/>
                  </a:moveTo>
                  <a:cubicBezTo>
                    <a:pt x="131" y="1"/>
                    <a:pt x="0" y="202"/>
                    <a:pt x="144" y="347"/>
                  </a:cubicBezTo>
                  <a:lnTo>
                    <a:pt x="345" y="548"/>
                  </a:lnTo>
                  <a:cubicBezTo>
                    <a:pt x="380" y="582"/>
                    <a:pt x="429" y="603"/>
                    <a:pt x="484" y="603"/>
                  </a:cubicBezTo>
                  <a:cubicBezTo>
                    <a:pt x="658" y="603"/>
                    <a:pt x="748" y="388"/>
                    <a:pt x="623" y="263"/>
                  </a:cubicBezTo>
                  <a:lnTo>
                    <a:pt x="422" y="62"/>
                  </a:lnTo>
                  <a:cubicBezTo>
                    <a:pt x="379" y="19"/>
                    <a:pt x="331" y="1"/>
                    <a:pt x="28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66"/>
            <p:cNvSpPr/>
            <p:nvPr/>
          </p:nvSpPr>
          <p:spPr>
            <a:xfrm>
              <a:off x="6120185" y="2391556"/>
              <a:ext cx="19652" cy="15869"/>
            </a:xfrm>
            <a:custGeom>
              <a:rect b="b" l="l" r="r" t="t"/>
              <a:pathLst>
                <a:path extrusionOk="0" h="604" w="748">
                  <a:moveTo>
                    <a:pt x="466" y="0"/>
                  </a:moveTo>
                  <a:cubicBezTo>
                    <a:pt x="419" y="0"/>
                    <a:pt x="370" y="19"/>
                    <a:pt x="326" y="62"/>
                  </a:cubicBezTo>
                  <a:lnTo>
                    <a:pt x="125" y="264"/>
                  </a:lnTo>
                  <a:cubicBezTo>
                    <a:pt x="0" y="388"/>
                    <a:pt x="84" y="603"/>
                    <a:pt x="264" y="603"/>
                  </a:cubicBezTo>
                  <a:cubicBezTo>
                    <a:pt x="313" y="603"/>
                    <a:pt x="368" y="583"/>
                    <a:pt x="403" y="541"/>
                  </a:cubicBezTo>
                  <a:lnTo>
                    <a:pt x="604" y="340"/>
                  </a:lnTo>
                  <a:cubicBezTo>
                    <a:pt x="747" y="196"/>
                    <a:pt x="618" y="0"/>
                    <a:pt x="466"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66"/>
            <p:cNvSpPr/>
            <p:nvPr/>
          </p:nvSpPr>
          <p:spPr>
            <a:xfrm>
              <a:off x="5953617" y="2557939"/>
              <a:ext cx="19862" cy="15869"/>
            </a:xfrm>
            <a:custGeom>
              <a:rect b="b" l="l" r="r" t="t"/>
              <a:pathLst>
                <a:path extrusionOk="0" h="604" w="756">
                  <a:moveTo>
                    <a:pt x="465" y="1"/>
                  </a:moveTo>
                  <a:cubicBezTo>
                    <a:pt x="418" y="1"/>
                    <a:pt x="370" y="19"/>
                    <a:pt x="327" y="62"/>
                  </a:cubicBezTo>
                  <a:lnTo>
                    <a:pt x="126" y="263"/>
                  </a:lnTo>
                  <a:cubicBezTo>
                    <a:pt x="1" y="388"/>
                    <a:pt x="91" y="603"/>
                    <a:pt x="264" y="603"/>
                  </a:cubicBezTo>
                  <a:cubicBezTo>
                    <a:pt x="320" y="603"/>
                    <a:pt x="368" y="582"/>
                    <a:pt x="403" y="548"/>
                  </a:cubicBezTo>
                  <a:lnTo>
                    <a:pt x="611" y="347"/>
                  </a:lnTo>
                  <a:cubicBezTo>
                    <a:pt x="755" y="202"/>
                    <a:pt x="620" y="1"/>
                    <a:pt x="46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66"/>
            <p:cNvSpPr/>
            <p:nvPr/>
          </p:nvSpPr>
          <p:spPr>
            <a:xfrm>
              <a:off x="5927056" y="2429887"/>
              <a:ext cx="21859" cy="13425"/>
            </a:xfrm>
            <a:custGeom>
              <a:rect b="b" l="l" r="r" t="t"/>
              <a:pathLst>
                <a:path extrusionOk="0" h="511" w="832">
                  <a:moveTo>
                    <a:pt x="289" y="0"/>
                  </a:moveTo>
                  <a:cubicBezTo>
                    <a:pt x="98" y="0"/>
                    <a:pt x="1" y="295"/>
                    <a:pt x="214" y="386"/>
                  </a:cubicBezTo>
                  <a:lnTo>
                    <a:pt x="478" y="497"/>
                  </a:lnTo>
                  <a:cubicBezTo>
                    <a:pt x="499" y="504"/>
                    <a:pt x="526" y="511"/>
                    <a:pt x="554" y="511"/>
                  </a:cubicBezTo>
                  <a:cubicBezTo>
                    <a:pt x="769" y="511"/>
                    <a:pt x="831" y="213"/>
                    <a:pt x="630" y="129"/>
                  </a:cubicBezTo>
                  <a:lnTo>
                    <a:pt x="374" y="18"/>
                  </a:lnTo>
                  <a:cubicBezTo>
                    <a:pt x="344" y="6"/>
                    <a:pt x="316" y="0"/>
                    <a:pt x="289"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66"/>
            <p:cNvSpPr/>
            <p:nvPr/>
          </p:nvSpPr>
          <p:spPr>
            <a:xfrm>
              <a:off x="6143751" y="2522077"/>
              <a:ext cx="21832" cy="13452"/>
            </a:xfrm>
            <a:custGeom>
              <a:rect b="b" l="l" r="r" t="t"/>
              <a:pathLst>
                <a:path extrusionOk="0" h="512" w="831">
                  <a:moveTo>
                    <a:pt x="287" y="0"/>
                  </a:moveTo>
                  <a:cubicBezTo>
                    <a:pt x="97" y="0"/>
                    <a:pt x="1" y="289"/>
                    <a:pt x="213" y="380"/>
                  </a:cubicBezTo>
                  <a:lnTo>
                    <a:pt x="477" y="491"/>
                  </a:lnTo>
                  <a:cubicBezTo>
                    <a:pt x="498" y="505"/>
                    <a:pt x="525" y="512"/>
                    <a:pt x="553" y="512"/>
                  </a:cubicBezTo>
                  <a:cubicBezTo>
                    <a:pt x="768" y="512"/>
                    <a:pt x="831" y="213"/>
                    <a:pt x="629" y="130"/>
                  </a:cubicBezTo>
                  <a:lnTo>
                    <a:pt x="373" y="19"/>
                  </a:lnTo>
                  <a:cubicBezTo>
                    <a:pt x="343" y="6"/>
                    <a:pt x="314" y="0"/>
                    <a:pt x="287"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66"/>
            <p:cNvSpPr/>
            <p:nvPr/>
          </p:nvSpPr>
          <p:spPr>
            <a:xfrm>
              <a:off x="6084822" y="2365730"/>
              <a:ext cx="15816" cy="17261"/>
            </a:xfrm>
            <a:custGeom>
              <a:rect b="b" l="l" r="r" t="t"/>
              <a:pathLst>
                <a:path extrusionOk="0" h="657" w="602">
                  <a:moveTo>
                    <a:pt x="345" y="0"/>
                  </a:moveTo>
                  <a:cubicBezTo>
                    <a:pt x="275" y="0"/>
                    <a:pt x="204" y="37"/>
                    <a:pt x="167" y="123"/>
                  </a:cubicBezTo>
                  <a:lnTo>
                    <a:pt x="56" y="386"/>
                  </a:lnTo>
                  <a:cubicBezTo>
                    <a:pt x="1" y="511"/>
                    <a:pt x="98" y="657"/>
                    <a:pt x="237" y="657"/>
                  </a:cubicBezTo>
                  <a:cubicBezTo>
                    <a:pt x="320" y="657"/>
                    <a:pt x="389" y="608"/>
                    <a:pt x="424" y="539"/>
                  </a:cubicBezTo>
                  <a:lnTo>
                    <a:pt x="535" y="276"/>
                  </a:lnTo>
                  <a:cubicBezTo>
                    <a:pt x="602" y="119"/>
                    <a:pt x="473" y="0"/>
                    <a:pt x="345"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66"/>
            <p:cNvSpPr/>
            <p:nvPr/>
          </p:nvSpPr>
          <p:spPr>
            <a:xfrm>
              <a:off x="5992632" y="2582399"/>
              <a:ext cx="15816" cy="17287"/>
            </a:xfrm>
            <a:custGeom>
              <a:rect b="b" l="l" r="r" t="t"/>
              <a:pathLst>
                <a:path extrusionOk="0" h="658" w="602">
                  <a:moveTo>
                    <a:pt x="350" y="0"/>
                  </a:moveTo>
                  <a:cubicBezTo>
                    <a:pt x="280" y="0"/>
                    <a:pt x="211" y="37"/>
                    <a:pt x="174" y="123"/>
                  </a:cubicBezTo>
                  <a:lnTo>
                    <a:pt x="56" y="387"/>
                  </a:lnTo>
                  <a:cubicBezTo>
                    <a:pt x="0" y="511"/>
                    <a:pt x="97" y="657"/>
                    <a:pt x="243" y="657"/>
                  </a:cubicBezTo>
                  <a:cubicBezTo>
                    <a:pt x="319" y="657"/>
                    <a:pt x="396" y="609"/>
                    <a:pt x="423" y="539"/>
                  </a:cubicBezTo>
                  <a:lnTo>
                    <a:pt x="534" y="276"/>
                  </a:lnTo>
                  <a:cubicBezTo>
                    <a:pt x="601" y="119"/>
                    <a:pt x="475" y="0"/>
                    <a:pt x="350"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66"/>
            <p:cNvSpPr/>
            <p:nvPr/>
          </p:nvSpPr>
          <p:spPr>
            <a:xfrm>
              <a:off x="5994445" y="2364758"/>
              <a:ext cx="15527" cy="17524"/>
            </a:xfrm>
            <a:custGeom>
              <a:rect b="b" l="l" r="r" t="t"/>
              <a:pathLst>
                <a:path extrusionOk="0" h="667" w="591">
                  <a:moveTo>
                    <a:pt x="255" y="1"/>
                  </a:moveTo>
                  <a:cubicBezTo>
                    <a:pt x="129" y="1"/>
                    <a:pt x="1" y="118"/>
                    <a:pt x="63" y="278"/>
                  </a:cubicBezTo>
                  <a:lnTo>
                    <a:pt x="174" y="541"/>
                  </a:lnTo>
                  <a:cubicBezTo>
                    <a:pt x="202" y="611"/>
                    <a:pt x="271" y="659"/>
                    <a:pt x="354" y="666"/>
                  </a:cubicBezTo>
                  <a:cubicBezTo>
                    <a:pt x="493" y="666"/>
                    <a:pt x="590" y="521"/>
                    <a:pt x="542" y="389"/>
                  </a:cubicBezTo>
                  <a:lnTo>
                    <a:pt x="431" y="125"/>
                  </a:lnTo>
                  <a:cubicBezTo>
                    <a:pt x="396" y="38"/>
                    <a:pt x="326" y="1"/>
                    <a:pt x="25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66"/>
            <p:cNvSpPr/>
            <p:nvPr/>
          </p:nvSpPr>
          <p:spPr>
            <a:xfrm>
              <a:off x="6082641" y="2583161"/>
              <a:ext cx="15527" cy="17419"/>
            </a:xfrm>
            <a:custGeom>
              <a:rect b="b" l="l" r="r" t="t"/>
              <a:pathLst>
                <a:path extrusionOk="0" h="663" w="591">
                  <a:moveTo>
                    <a:pt x="254" y="1"/>
                  </a:moveTo>
                  <a:cubicBezTo>
                    <a:pt x="129" y="1"/>
                    <a:pt x="1" y="119"/>
                    <a:pt x="63" y="274"/>
                  </a:cubicBezTo>
                  <a:lnTo>
                    <a:pt x="174" y="538"/>
                  </a:lnTo>
                  <a:cubicBezTo>
                    <a:pt x="202" y="614"/>
                    <a:pt x="271" y="663"/>
                    <a:pt x="354" y="663"/>
                  </a:cubicBezTo>
                  <a:cubicBezTo>
                    <a:pt x="493" y="663"/>
                    <a:pt x="590" y="524"/>
                    <a:pt x="542" y="392"/>
                  </a:cubicBezTo>
                  <a:lnTo>
                    <a:pt x="431" y="129"/>
                  </a:lnTo>
                  <a:cubicBezTo>
                    <a:pt x="396" y="39"/>
                    <a:pt x="325" y="1"/>
                    <a:pt x="254"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66"/>
            <p:cNvSpPr/>
            <p:nvPr/>
          </p:nvSpPr>
          <p:spPr>
            <a:xfrm>
              <a:off x="6144776" y="2431936"/>
              <a:ext cx="22069" cy="13399"/>
            </a:xfrm>
            <a:custGeom>
              <a:rect b="b" l="l" r="r" t="t"/>
              <a:pathLst>
                <a:path extrusionOk="0" h="510" w="840">
                  <a:moveTo>
                    <a:pt x="552" y="1"/>
                  </a:moveTo>
                  <a:cubicBezTo>
                    <a:pt x="527" y="1"/>
                    <a:pt x="500" y="6"/>
                    <a:pt x="473" y="17"/>
                  </a:cubicBezTo>
                  <a:lnTo>
                    <a:pt x="209" y="128"/>
                  </a:lnTo>
                  <a:cubicBezTo>
                    <a:pt x="1" y="204"/>
                    <a:pt x="63" y="509"/>
                    <a:pt x="285" y="509"/>
                  </a:cubicBezTo>
                  <a:cubicBezTo>
                    <a:pt x="306" y="509"/>
                    <a:pt x="334" y="502"/>
                    <a:pt x="355" y="495"/>
                  </a:cubicBezTo>
                  <a:lnTo>
                    <a:pt x="618" y="384"/>
                  </a:lnTo>
                  <a:cubicBezTo>
                    <a:pt x="839" y="298"/>
                    <a:pt x="745" y="1"/>
                    <a:pt x="552"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66"/>
            <p:cNvSpPr/>
            <p:nvPr/>
          </p:nvSpPr>
          <p:spPr>
            <a:xfrm>
              <a:off x="5926530" y="2520081"/>
              <a:ext cx="21964" cy="13268"/>
            </a:xfrm>
            <a:custGeom>
              <a:rect b="b" l="l" r="r" t="t"/>
              <a:pathLst>
                <a:path extrusionOk="0" h="505" w="836">
                  <a:moveTo>
                    <a:pt x="553" y="1"/>
                  </a:moveTo>
                  <a:cubicBezTo>
                    <a:pt x="527" y="1"/>
                    <a:pt x="499" y="6"/>
                    <a:pt x="470" y="19"/>
                  </a:cubicBezTo>
                  <a:lnTo>
                    <a:pt x="206" y="123"/>
                  </a:lnTo>
                  <a:cubicBezTo>
                    <a:pt x="1" y="205"/>
                    <a:pt x="59" y="504"/>
                    <a:pt x="275" y="504"/>
                  </a:cubicBezTo>
                  <a:cubicBezTo>
                    <a:pt x="278" y="504"/>
                    <a:pt x="280" y="504"/>
                    <a:pt x="283" y="504"/>
                  </a:cubicBezTo>
                  <a:lnTo>
                    <a:pt x="276" y="504"/>
                  </a:lnTo>
                  <a:cubicBezTo>
                    <a:pt x="303" y="504"/>
                    <a:pt x="331" y="504"/>
                    <a:pt x="352" y="490"/>
                  </a:cubicBezTo>
                  <a:lnTo>
                    <a:pt x="616" y="386"/>
                  </a:lnTo>
                  <a:cubicBezTo>
                    <a:pt x="835" y="301"/>
                    <a:pt x="744" y="1"/>
                    <a:pt x="553"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2" name="Google Shape;7842;p66"/>
          <p:cNvGrpSpPr/>
          <p:nvPr/>
        </p:nvGrpSpPr>
        <p:grpSpPr>
          <a:xfrm>
            <a:off x="6863329" y="2297710"/>
            <a:ext cx="391460" cy="370127"/>
            <a:chOff x="6863329" y="2297710"/>
            <a:chExt cx="391460" cy="370127"/>
          </a:xfrm>
        </p:grpSpPr>
        <p:sp>
          <p:nvSpPr>
            <p:cNvPr id="7843" name="Google Shape;7843;p66"/>
            <p:cNvSpPr/>
            <p:nvPr/>
          </p:nvSpPr>
          <p:spPr>
            <a:xfrm>
              <a:off x="6979033" y="2297710"/>
              <a:ext cx="272603" cy="342961"/>
            </a:xfrm>
            <a:custGeom>
              <a:rect b="b" l="l" r="r" t="t"/>
              <a:pathLst>
                <a:path extrusionOk="0" h="13054" w="10376">
                  <a:moveTo>
                    <a:pt x="3589" y="0"/>
                  </a:moveTo>
                  <a:cubicBezTo>
                    <a:pt x="3379" y="0"/>
                    <a:pt x="3193" y="25"/>
                    <a:pt x="3060" y="48"/>
                  </a:cubicBezTo>
                  <a:cubicBezTo>
                    <a:pt x="2942" y="69"/>
                    <a:pt x="2851" y="180"/>
                    <a:pt x="2851" y="305"/>
                  </a:cubicBezTo>
                  <a:lnTo>
                    <a:pt x="2851" y="3468"/>
                  </a:lnTo>
                  <a:lnTo>
                    <a:pt x="1" y="7089"/>
                  </a:lnTo>
                  <a:lnTo>
                    <a:pt x="1" y="12270"/>
                  </a:lnTo>
                  <a:lnTo>
                    <a:pt x="1554" y="13054"/>
                  </a:lnTo>
                  <a:lnTo>
                    <a:pt x="8525" y="13054"/>
                  </a:lnTo>
                  <a:cubicBezTo>
                    <a:pt x="9101" y="13054"/>
                    <a:pt x="9573" y="12596"/>
                    <a:pt x="9587" y="12027"/>
                  </a:cubicBezTo>
                  <a:cubicBezTo>
                    <a:pt x="9587" y="11521"/>
                    <a:pt x="9233" y="11091"/>
                    <a:pt x="8740" y="11001"/>
                  </a:cubicBezTo>
                  <a:lnTo>
                    <a:pt x="8740" y="10980"/>
                  </a:lnTo>
                  <a:lnTo>
                    <a:pt x="8803" y="10980"/>
                  </a:lnTo>
                  <a:cubicBezTo>
                    <a:pt x="9351" y="10973"/>
                    <a:pt x="9802" y="10550"/>
                    <a:pt x="9836" y="10009"/>
                  </a:cubicBezTo>
                  <a:cubicBezTo>
                    <a:pt x="9864" y="9461"/>
                    <a:pt x="9476" y="8982"/>
                    <a:pt x="8935" y="8913"/>
                  </a:cubicBezTo>
                  <a:lnTo>
                    <a:pt x="8935" y="8899"/>
                  </a:lnTo>
                  <a:cubicBezTo>
                    <a:pt x="8976" y="8899"/>
                    <a:pt x="9025" y="8906"/>
                    <a:pt x="9066" y="8906"/>
                  </a:cubicBezTo>
                  <a:cubicBezTo>
                    <a:pt x="9621" y="8899"/>
                    <a:pt x="10079" y="8455"/>
                    <a:pt x="10093" y="7900"/>
                  </a:cubicBezTo>
                  <a:cubicBezTo>
                    <a:pt x="10114" y="7345"/>
                    <a:pt x="9684" y="6874"/>
                    <a:pt x="9129" y="6832"/>
                  </a:cubicBezTo>
                  <a:lnTo>
                    <a:pt x="9129" y="6811"/>
                  </a:lnTo>
                  <a:cubicBezTo>
                    <a:pt x="9196" y="6824"/>
                    <a:pt x="9262" y="6830"/>
                    <a:pt x="9328" y="6830"/>
                  </a:cubicBezTo>
                  <a:cubicBezTo>
                    <a:pt x="9897" y="6830"/>
                    <a:pt x="10375" y="6361"/>
                    <a:pt x="10356" y="5764"/>
                  </a:cubicBezTo>
                  <a:cubicBezTo>
                    <a:pt x="10336" y="5202"/>
                    <a:pt x="9871" y="4758"/>
                    <a:pt x="9302" y="4758"/>
                  </a:cubicBezTo>
                  <a:lnTo>
                    <a:pt x="5439" y="4758"/>
                  </a:lnTo>
                  <a:lnTo>
                    <a:pt x="5439" y="2171"/>
                  </a:lnTo>
                  <a:cubicBezTo>
                    <a:pt x="5439" y="324"/>
                    <a:pt x="4356" y="0"/>
                    <a:pt x="35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66"/>
            <p:cNvSpPr/>
            <p:nvPr/>
          </p:nvSpPr>
          <p:spPr>
            <a:xfrm>
              <a:off x="6979033" y="2606386"/>
              <a:ext cx="255342" cy="34286"/>
            </a:xfrm>
            <a:custGeom>
              <a:rect b="b" l="l" r="r" t="t"/>
              <a:pathLst>
                <a:path extrusionOk="0" h="1305" w="9719">
                  <a:moveTo>
                    <a:pt x="1" y="1"/>
                  </a:moveTo>
                  <a:lnTo>
                    <a:pt x="1" y="521"/>
                  </a:lnTo>
                  <a:lnTo>
                    <a:pt x="1554" y="1305"/>
                  </a:lnTo>
                  <a:lnTo>
                    <a:pt x="8546" y="1305"/>
                  </a:lnTo>
                  <a:cubicBezTo>
                    <a:pt x="9226" y="1298"/>
                    <a:pt x="9718" y="660"/>
                    <a:pt x="9552" y="8"/>
                  </a:cubicBezTo>
                  <a:lnTo>
                    <a:pt x="9552" y="8"/>
                  </a:lnTo>
                  <a:cubicBezTo>
                    <a:pt x="9434" y="465"/>
                    <a:pt x="9018" y="778"/>
                    <a:pt x="8546" y="785"/>
                  </a:cubicBezTo>
                  <a:lnTo>
                    <a:pt x="1554" y="785"/>
                  </a:lnTo>
                  <a:lnTo>
                    <a:pt x="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66"/>
            <p:cNvSpPr/>
            <p:nvPr/>
          </p:nvSpPr>
          <p:spPr>
            <a:xfrm>
              <a:off x="7176392" y="2552081"/>
              <a:ext cx="64709" cy="34102"/>
            </a:xfrm>
            <a:custGeom>
              <a:rect b="b" l="l" r="r" t="t"/>
              <a:pathLst>
                <a:path extrusionOk="0" h="1298" w="2463">
                  <a:moveTo>
                    <a:pt x="2296" y="1"/>
                  </a:moveTo>
                  <a:cubicBezTo>
                    <a:pt x="2179" y="459"/>
                    <a:pt x="1769" y="778"/>
                    <a:pt x="1298" y="778"/>
                  </a:cubicBezTo>
                  <a:lnTo>
                    <a:pt x="1" y="778"/>
                  </a:lnTo>
                  <a:lnTo>
                    <a:pt x="1" y="1298"/>
                  </a:lnTo>
                  <a:lnTo>
                    <a:pt x="1298" y="1298"/>
                  </a:lnTo>
                  <a:cubicBezTo>
                    <a:pt x="1970" y="1291"/>
                    <a:pt x="2463" y="653"/>
                    <a:pt x="2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66"/>
            <p:cNvSpPr/>
            <p:nvPr/>
          </p:nvSpPr>
          <p:spPr>
            <a:xfrm>
              <a:off x="7176392" y="2497591"/>
              <a:ext cx="71461" cy="34102"/>
            </a:xfrm>
            <a:custGeom>
              <a:rect b="b" l="l" r="r" t="t"/>
              <a:pathLst>
                <a:path extrusionOk="0" h="1298" w="2720">
                  <a:moveTo>
                    <a:pt x="2560" y="1"/>
                  </a:moveTo>
                  <a:lnTo>
                    <a:pt x="2560" y="1"/>
                  </a:lnTo>
                  <a:cubicBezTo>
                    <a:pt x="2435" y="459"/>
                    <a:pt x="2026" y="778"/>
                    <a:pt x="1554" y="778"/>
                  </a:cubicBezTo>
                  <a:lnTo>
                    <a:pt x="1" y="778"/>
                  </a:lnTo>
                  <a:lnTo>
                    <a:pt x="1" y="1298"/>
                  </a:lnTo>
                  <a:lnTo>
                    <a:pt x="1554" y="1298"/>
                  </a:lnTo>
                  <a:cubicBezTo>
                    <a:pt x="2227" y="1291"/>
                    <a:pt x="2720" y="660"/>
                    <a:pt x="25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66"/>
            <p:cNvSpPr/>
            <p:nvPr/>
          </p:nvSpPr>
          <p:spPr>
            <a:xfrm>
              <a:off x="7176392" y="2443286"/>
              <a:ext cx="78397" cy="33944"/>
            </a:xfrm>
            <a:custGeom>
              <a:rect b="b" l="l" r="r" t="t"/>
              <a:pathLst>
                <a:path extrusionOk="0" h="1292" w="2984">
                  <a:moveTo>
                    <a:pt x="2817" y="1"/>
                  </a:moveTo>
                  <a:lnTo>
                    <a:pt x="2817" y="1"/>
                  </a:lnTo>
                  <a:cubicBezTo>
                    <a:pt x="2699" y="452"/>
                    <a:pt x="2283" y="771"/>
                    <a:pt x="1811" y="771"/>
                  </a:cubicBezTo>
                  <a:lnTo>
                    <a:pt x="1" y="771"/>
                  </a:lnTo>
                  <a:lnTo>
                    <a:pt x="1" y="1291"/>
                  </a:lnTo>
                  <a:lnTo>
                    <a:pt x="1811" y="1291"/>
                  </a:lnTo>
                  <a:cubicBezTo>
                    <a:pt x="2491" y="1291"/>
                    <a:pt x="2983" y="653"/>
                    <a:pt x="281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66"/>
            <p:cNvSpPr/>
            <p:nvPr/>
          </p:nvSpPr>
          <p:spPr>
            <a:xfrm>
              <a:off x="6863329" y="2450038"/>
              <a:ext cx="122666" cy="217799"/>
            </a:xfrm>
            <a:custGeom>
              <a:rect b="b" l="l" r="r" t="t"/>
              <a:pathLst>
                <a:path extrusionOk="0" h="8290" w="4669">
                  <a:moveTo>
                    <a:pt x="3897" y="0"/>
                  </a:moveTo>
                  <a:cubicBezTo>
                    <a:pt x="3893" y="0"/>
                    <a:pt x="3889" y="0"/>
                    <a:pt x="3884" y="1"/>
                  </a:cubicBezTo>
                  <a:lnTo>
                    <a:pt x="777" y="1"/>
                  </a:lnTo>
                  <a:cubicBezTo>
                    <a:pt x="347" y="1"/>
                    <a:pt x="0" y="347"/>
                    <a:pt x="0" y="777"/>
                  </a:cubicBezTo>
                  <a:lnTo>
                    <a:pt x="0" y="7512"/>
                  </a:lnTo>
                  <a:cubicBezTo>
                    <a:pt x="0" y="7942"/>
                    <a:pt x="347" y="8289"/>
                    <a:pt x="777" y="8289"/>
                  </a:cubicBezTo>
                  <a:lnTo>
                    <a:pt x="3884" y="8289"/>
                  </a:lnTo>
                  <a:cubicBezTo>
                    <a:pt x="4321" y="8289"/>
                    <a:pt x="4668" y="7942"/>
                    <a:pt x="4668" y="7512"/>
                  </a:cubicBezTo>
                  <a:lnTo>
                    <a:pt x="4668" y="777"/>
                  </a:lnTo>
                  <a:cubicBezTo>
                    <a:pt x="4668" y="351"/>
                    <a:pt x="4321" y="0"/>
                    <a:pt x="389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66"/>
            <p:cNvSpPr/>
            <p:nvPr/>
          </p:nvSpPr>
          <p:spPr>
            <a:xfrm>
              <a:off x="6863329" y="2449854"/>
              <a:ext cx="41011" cy="217983"/>
            </a:xfrm>
            <a:custGeom>
              <a:rect b="b" l="l" r="r" t="t"/>
              <a:pathLst>
                <a:path extrusionOk="0" h="8297" w="1561">
                  <a:moveTo>
                    <a:pt x="777" y="1"/>
                  </a:moveTo>
                  <a:cubicBezTo>
                    <a:pt x="347" y="1"/>
                    <a:pt x="0" y="347"/>
                    <a:pt x="0" y="784"/>
                  </a:cubicBezTo>
                  <a:lnTo>
                    <a:pt x="0" y="7519"/>
                  </a:lnTo>
                  <a:cubicBezTo>
                    <a:pt x="0" y="7949"/>
                    <a:pt x="347" y="8296"/>
                    <a:pt x="777" y="8296"/>
                  </a:cubicBezTo>
                  <a:lnTo>
                    <a:pt x="1561" y="8296"/>
                  </a:lnTo>
                  <a:cubicBezTo>
                    <a:pt x="1131" y="8296"/>
                    <a:pt x="777" y="7949"/>
                    <a:pt x="777" y="7519"/>
                  </a:cubicBezTo>
                  <a:lnTo>
                    <a:pt x="777" y="784"/>
                  </a:lnTo>
                  <a:cubicBezTo>
                    <a:pt x="777" y="347"/>
                    <a:pt x="1131" y="1"/>
                    <a:pt x="15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66"/>
            <p:cNvSpPr/>
            <p:nvPr/>
          </p:nvSpPr>
          <p:spPr>
            <a:xfrm>
              <a:off x="6917818" y="2599660"/>
              <a:ext cx="40827" cy="40827"/>
            </a:xfrm>
            <a:custGeom>
              <a:rect b="b" l="l" r="r" t="t"/>
              <a:pathLst>
                <a:path extrusionOk="0" h="1554" w="1554">
                  <a:moveTo>
                    <a:pt x="777" y="0"/>
                  </a:moveTo>
                  <a:cubicBezTo>
                    <a:pt x="347" y="0"/>
                    <a:pt x="0" y="347"/>
                    <a:pt x="0" y="777"/>
                  </a:cubicBezTo>
                  <a:cubicBezTo>
                    <a:pt x="0" y="1207"/>
                    <a:pt x="347" y="1554"/>
                    <a:pt x="777" y="1554"/>
                  </a:cubicBezTo>
                  <a:cubicBezTo>
                    <a:pt x="1207" y="1554"/>
                    <a:pt x="1554" y="1207"/>
                    <a:pt x="1554" y="777"/>
                  </a:cubicBezTo>
                  <a:cubicBezTo>
                    <a:pt x="1554" y="347"/>
                    <a:pt x="1207" y="0"/>
                    <a:pt x="7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66"/>
            <p:cNvSpPr/>
            <p:nvPr/>
          </p:nvSpPr>
          <p:spPr>
            <a:xfrm>
              <a:off x="6924544" y="2606386"/>
              <a:ext cx="27376" cy="27376"/>
            </a:xfrm>
            <a:custGeom>
              <a:rect b="b" l="l" r="r" t="t"/>
              <a:pathLst>
                <a:path extrusionOk="0" h="1042" w="1042">
                  <a:moveTo>
                    <a:pt x="521" y="1"/>
                  </a:moveTo>
                  <a:cubicBezTo>
                    <a:pt x="237" y="1"/>
                    <a:pt x="1" y="237"/>
                    <a:pt x="1" y="521"/>
                  </a:cubicBezTo>
                  <a:cubicBezTo>
                    <a:pt x="1" y="805"/>
                    <a:pt x="237" y="1041"/>
                    <a:pt x="521" y="1041"/>
                  </a:cubicBezTo>
                  <a:cubicBezTo>
                    <a:pt x="805" y="1041"/>
                    <a:pt x="1041" y="805"/>
                    <a:pt x="1041" y="521"/>
                  </a:cubicBezTo>
                  <a:cubicBezTo>
                    <a:pt x="1041" y="237"/>
                    <a:pt x="805" y="1"/>
                    <a:pt x="5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2" name="Google Shape;7852;p66"/>
          <p:cNvGrpSpPr/>
          <p:nvPr/>
        </p:nvGrpSpPr>
        <p:grpSpPr>
          <a:xfrm>
            <a:off x="7421488" y="2318518"/>
            <a:ext cx="342620" cy="328459"/>
            <a:chOff x="7421488" y="2318518"/>
            <a:chExt cx="342620" cy="328459"/>
          </a:xfrm>
        </p:grpSpPr>
        <p:sp>
          <p:nvSpPr>
            <p:cNvPr id="7853" name="Google Shape;7853;p66"/>
            <p:cNvSpPr/>
            <p:nvPr/>
          </p:nvSpPr>
          <p:spPr>
            <a:xfrm>
              <a:off x="7531754" y="2515641"/>
              <a:ext cx="9117" cy="18969"/>
            </a:xfrm>
            <a:custGeom>
              <a:rect b="b" l="l" r="r" t="t"/>
              <a:pathLst>
                <a:path extrusionOk="0" h="722" w="347">
                  <a:moveTo>
                    <a:pt x="305" y="1"/>
                  </a:moveTo>
                  <a:lnTo>
                    <a:pt x="0" y="299"/>
                  </a:lnTo>
                  <a:cubicBezTo>
                    <a:pt x="104" y="451"/>
                    <a:pt x="222" y="590"/>
                    <a:pt x="347" y="722"/>
                  </a:cubicBezTo>
                  <a:cubicBezTo>
                    <a:pt x="319" y="479"/>
                    <a:pt x="305" y="236"/>
                    <a:pt x="30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66"/>
            <p:cNvSpPr/>
            <p:nvPr/>
          </p:nvSpPr>
          <p:spPr>
            <a:xfrm>
              <a:off x="7540844" y="2339983"/>
              <a:ext cx="223264" cy="234902"/>
            </a:xfrm>
            <a:custGeom>
              <a:rect b="b" l="l" r="r" t="t"/>
              <a:pathLst>
                <a:path extrusionOk="0" h="8941" w="8498">
                  <a:moveTo>
                    <a:pt x="7409" y="0"/>
                  </a:moveTo>
                  <a:cubicBezTo>
                    <a:pt x="7409" y="0"/>
                    <a:pt x="7721" y="2081"/>
                    <a:pt x="6625" y="3170"/>
                  </a:cubicBezTo>
                  <a:lnTo>
                    <a:pt x="3178" y="6631"/>
                  </a:lnTo>
                  <a:cubicBezTo>
                    <a:pt x="2481" y="7323"/>
                    <a:pt x="1387" y="7449"/>
                    <a:pt x="681" y="7449"/>
                  </a:cubicBezTo>
                  <a:cubicBezTo>
                    <a:pt x="277" y="7449"/>
                    <a:pt x="1" y="7408"/>
                    <a:pt x="1" y="7408"/>
                  </a:cubicBezTo>
                  <a:lnTo>
                    <a:pt x="1" y="7408"/>
                  </a:lnTo>
                  <a:cubicBezTo>
                    <a:pt x="341" y="7748"/>
                    <a:pt x="764" y="7997"/>
                    <a:pt x="1236" y="8129"/>
                  </a:cubicBezTo>
                  <a:lnTo>
                    <a:pt x="2047" y="8941"/>
                  </a:lnTo>
                  <a:cubicBezTo>
                    <a:pt x="2734" y="8497"/>
                    <a:pt x="3372" y="7984"/>
                    <a:pt x="3955" y="7408"/>
                  </a:cubicBezTo>
                  <a:lnTo>
                    <a:pt x="7409" y="3947"/>
                  </a:lnTo>
                  <a:cubicBezTo>
                    <a:pt x="8498" y="2858"/>
                    <a:pt x="8498" y="1089"/>
                    <a:pt x="740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66"/>
            <p:cNvSpPr/>
            <p:nvPr/>
          </p:nvSpPr>
          <p:spPr>
            <a:xfrm>
              <a:off x="7520456" y="2318518"/>
              <a:ext cx="235270" cy="227756"/>
            </a:xfrm>
            <a:custGeom>
              <a:rect b="b" l="l" r="r" t="t"/>
              <a:pathLst>
                <a:path extrusionOk="0" h="8669" w="8955">
                  <a:moveTo>
                    <a:pt x="6211" y="1422"/>
                  </a:moveTo>
                  <a:cubicBezTo>
                    <a:pt x="6562" y="1422"/>
                    <a:pt x="6912" y="1556"/>
                    <a:pt x="7179" y="1823"/>
                  </a:cubicBezTo>
                  <a:cubicBezTo>
                    <a:pt x="7713" y="2357"/>
                    <a:pt x="7713" y="3224"/>
                    <a:pt x="7179" y="3765"/>
                  </a:cubicBezTo>
                  <a:lnTo>
                    <a:pt x="5445" y="5499"/>
                  </a:lnTo>
                  <a:lnTo>
                    <a:pt x="5077" y="5589"/>
                  </a:lnTo>
                  <a:lnTo>
                    <a:pt x="3822" y="7122"/>
                  </a:lnTo>
                  <a:lnTo>
                    <a:pt x="3725" y="7219"/>
                  </a:lnTo>
                  <a:cubicBezTo>
                    <a:pt x="3455" y="7496"/>
                    <a:pt x="3097" y="7635"/>
                    <a:pt x="2739" y="7635"/>
                  </a:cubicBezTo>
                  <a:cubicBezTo>
                    <a:pt x="2388" y="7635"/>
                    <a:pt x="2037" y="7501"/>
                    <a:pt x="1769" y="7233"/>
                  </a:cubicBezTo>
                  <a:cubicBezTo>
                    <a:pt x="1228" y="6692"/>
                    <a:pt x="1235" y="5811"/>
                    <a:pt x="1783" y="5277"/>
                  </a:cubicBezTo>
                  <a:lnTo>
                    <a:pt x="5237" y="1823"/>
                  </a:lnTo>
                  <a:cubicBezTo>
                    <a:pt x="5507" y="1556"/>
                    <a:pt x="5859" y="1422"/>
                    <a:pt x="6211" y="1422"/>
                  </a:cubicBezTo>
                  <a:close/>
                  <a:moveTo>
                    <a:pt x="6211" y="0"/>
                  </a:moveTo>
                  <a:cubicBezTo>
                    <a:pt x="5495" y="0"/>
                    <a:pt x="4779" y="273"/>
                    <a:pt x="4231" y="817"/>
                  </a:cubicBezTo>
                  <a:lnTo>
                    <a:pt x="777" y="4271"/>
                  </a:lnTo>
                  <a:lnTo>
                    <a:pt x="0" y="6678"/>
                  </a:lnTo>
                  <a:cubicBezTo>
                    <a:pt x="63" y="7080"/>
                    <a:pt x="208" y="7469"/>
                    <a:pt x="437" y="7809"/>
                  </a:cubicBezTo>
                  <a:lnTo>
                    <a:pt x="479" y="7767"/>
                  </a:lnTo>
                  <a:cubicBezTo>
                    <a:pt x="548" y="7941"/>
                    <a:pt x="652" y="8093"/>
                    <a:pt x="784" y="8225"/>
                  </a:cubicBezTo>
                  <a:cubicBezTo>
                    <a:pt x="1082" y="8523"/>
                    <a:pt x="1494" y="8668"/>
                    <a:pt x="1951" y="8668"/>
                  </a:cubicBezTo>
                  <a:cubicBezTo>
                    <a:pt x="2079" y="8668"/>
                    <a:pt x="2211" y="8657"/>
                    <a:pt x="2345" y="8634"/>
                  </a:cubicBezTo>
                  <a:cubicBezTo>
                    <a:pt x="2948" y="8523"/>
                    <a:pt x="3600" y="8183"/>
                    <a:pt x="4148" y="7642"/>
                  </a:cubicBezTo>
                  <a:lnTo>
                    <a:pt x="7602" y="4188"/>
                  </a:lnTo>
                  <a:cubicBezTo>
                    <a:pt x="8691" y="3092"/>
                    <a:pt x="8955" y="1587"/>
                    <a:pt x="8185" y="817"/>
                  </a:cubicBezTo>
                  <a:cubicBezTo>
                    <a:pt x="7640" y="273"/>
                    <a:pt x="6926" y="0"/>
                    <a:pt x="62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66"/>
            <p:cNvSpPr/>
            <p:nvPr/>
          </p:nvSpPr>
          <p:spPr>
            <a:xfrm>
              <a:off x="7450283" y="2573598"/>
              <a:ext cx="152013" cy="73379"/>
            </a:xfrm>
            <a:custGeom>
              <a:rect b="b" l="l" r="r" t="t"/>
              <a:pathLst>
                <a:path extrusionOk="0" h="2793" w="5786">
                  <a:moveTo>
                    <a:pt x="4370" y="0"/>
                  </a:moveTo>
                  <a:lnTo>
                    <a:pt x="3171" y="1193"/>
                  </a:lnTo>
                  <a:cubicBezTo>
                    <a:pt x="2482" y="1886"/>
                    <a:pt x="1398" y="2013"/>
                    <a:pt x="693" y="2013"/>
                  </a:cubicBezTo>
                  <a:cubicBezTo>
                    <a:pt x="283" y="2013"/>
                    <a:pt x="1" y="1970"/>
                    <a:pt x="1" y="1970"/>
                  </a:cubicBezTo>
                  <a:lnTo>
                    <a:pt x="1" y="1970"/>
                  </a:lnTo>
                  <a:cubicBezTo>
                    <a:pt x="545" y="2518"/>
                    <a:pt x="1260" y="2792"/>
                    <a:pt x="1974" y="2792"/>
                  </a:cubicBezTo>
                  <a:cubicBezTo>
                    <a:pt x="2688" y="2792"/>
                    <a:pt x="3403" y="2518"/>
                    <a:pt x="3947" y="1970"/>
                  </a:cubicBezTo>
                  <a:lnTo>
                    <a:pt x="5785" y="139"/>
                  </a:lnTo>
                  <a:lnTo>
                    <a:pt x="43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66"/>
            <p:cNvSpPr/>
            <p:nvPr/>
          </p:nvSpPr>
          <p:spPr>
            <a:xfrm>
              <a:off x="7565093" y="2530958"/>
              <a:ext cx="83310" cy="46713"/>
            </a:xfrm>
            <a:custGeom>
              <a:rect b="b" l="l" r="r" t="t"/>
              <a:pathLst>
                <a:path extrusionOk="0" h="1778" w="3171">
                  <a:moveTo>
                    <a:pt x="3170" y="0"/>
                  </a:moveTo>
                  <a:lnTo>
                    <a:pt x="3032" y="132"/>
                  </a:lnTo>
                  <a:cubicBezTo>
                    <a:pt x="2507" y="663"/>
                    <a:pt x="1792" y="953"/>
                    <a:pt x="1054" y="953"/>
                  </a:cubicBezTo>
                  <a:cubicBezTo>
                    <a:pt x="935" y="953"/>
                    <a:pt x="814" y="945"/>
                    <a:pt x="694" y="930"/>
                  </a:cubicBezTo>
                  <a:lnTo>
                    <a:pt x="0" y="1623"/>
                  </a:lnTo>
                  <a:cubicBezTo>
                    <a:pt x="346" y="1728"/>
                    <a:pt x="704" y="1777"/>
                    <a:pt x="1064" y="1777"/>
                  </a:cubicBezTo>
                  <a:cubicBezTo>
                    <a:pt x="1181" y="1777"/>
                    <a:pt x="1298" y="1772"/>
                    <a:pt x="1415" y="1762"/>
                  </a:cubicBezTo>
                  <a:lnTo>
                    <a:pt x="3032" y="139"/>
                  </a:lnTo>
                  <a:cubicBezTo>
                    <a:pt x="3080" y="97"/>
                    <a:pt x="3122" y="49"/>
                    <a:pt x="317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66"/>
            <p:cNvSpPr/>
            <p:nvPr/>
          </p:nvSpPr>
          <p:spPr>
            <a:xfrm>
              <a:off x="7421488" y="2409447"/>
              <a:ext cx="236558" cy="227599"/>
            </a:xfrm>
            <a:custGeom>
              <a:rect b="b" l="l" r="r" t="t"/>
              <a:pathLst>
                <a:path extrusionOk="0" h="8663" w="9004">
                  <a:moveTo>
                    <a:pt x="6524" y="0"/>
                  </a:moveTo>
                  <a:cubicBezTo>
                    <a:pt x="5810" y="0"/>
                    <a:pt x="5095" y="273"/>
                    <a:pt x="4551" y="817"/>
                  </a:cubicBezTo>
                  <a:lnTo>
                    <a:pt x="1097" y="4271"/>
                  </a:lnTo>
                  <a:cubicBezTo>
                    <a:pt x="1" y="5360"/>
                    <a:pt x="1" y="7129"/>
                    <a:pt x="1097" y="8225"/>
                  </a:cubicBezTo>
                  <a:cubicBezTo>
                    <a:pt x="1393" y="8521"/>
                    <a:pt x="1801" y="8663"/>
                    <a:pt x="2255" y="8663"/>
                  </a:cubicBezTo>
                  <a:cubicBezTo>
                    <a:pt x="2386" y="8663"/>
                    <a:pt x="2520" y="8651"/>
                    <a:pt x="2657" y="8627"/>
                  </a:cubicBezTo>
                  <a:cubicBezTo>
                    <a:pt x="3261" y="8523"/>
                    <a:pt x="3913" y="8183"/>
                    <a:pt x="4461" y="7642"/>
                  </a:cubicBezTo>
                  <a:lnTo>
                    <a:pt x="5779" y="6325"/>
                  </a:lnTo>
                  <a:cubicBezTo>
                    <a:pt x="5779" y="6325"/>
                    <a:pt x="5632" y="6119"/>
                    <a:pt x="5240" y="6119"/>
                  </a:cubicBezTo>
                  <a:cubicBezTo>
                    <a:pt x="5206" y="6119"/>
                    <a:pt x="5171" y="6120"/>
                    <a:pt x="5134" y="6123"/>
                  </a:cubicBezTo>
                  <a:lnTo>
                    <a:pt x="4045" y="7219"/>
                  </a:lnTo>
                  <a:cubicBezTo>
                    <a:pt x="3775" y="7496"/>
                    <a:pt x="3417" y="7635"/>
                    <a:pt x="3059" y="7635"/>
                  </a:cubicBezTo>
                  <a:cubicBezTo>
                    <a:pt x="2708" y="7635"/>
                    <a:pt x="2356" y="7501"/>
                    <a:pt x="2089" y="7233"/>
                  </a:cubicBezTo>
                  <a:cubicBezTo>
                    <a:pt x="1548" y="6692"/>
                    <a:pt x="1554" y="5811"/>
                    <a:pt x="2102" y="5277"/>
                  </a:cubicBezTo>
                  <a:lnTo>
                    <a:pt x="5557" y="1823"/>
                  </a:lnTo>
                  <a:cubicBezTo>
                    <a:pt x="5820" y="1559"/>
                    <a:pt x="6168" y="1427"/>
                    <a:pt x="6517" y="1427"/>
                  </a:cubicBezTo>
                  <a:cubicBezTo>
                    <a:pt x="6847" y="1427"/>
                    <a:pt x="7177" y="1545"/>
                    <a:pt x="7436" y="1781"/>
                  </a:cubicBezTo>
                  <a:cubicBezTo>
                    <a:pt x="7977" y="2274"/>
                    <a:pt x="8040" y="3099"/>
                    <a:pt x="7582" y="3661"/>
                  </a:cubicBezTo>
                  <a:lnTo>
                    <a:pt x="8914" y="2336"/>
                  </a:lnTo>
                  <a:cubicBezTo>
                    <a:pt x="9004" y="1740"/>
                    <a:pt x="8872" y="1192"/>
                    <a:pt x="8498" y="817"/>
                  </a:cubicBezTo>
                  <a:cubicBezTo>
                    <a:pt x="7953" y="273"/>
                    <a:pt x="7239" y="0"/>
                    <a:pt x="652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66"/>
            <p:cNvSpPr/>
            <p:nvPr/>
          </p:nvSpPr>
          <p:spPr>
            <a:xfrm>
              <a:off x="7556161" y="2553368"/>
              <a:ext cx="36650" cy="22253"/>
            </a:xfrm>
            <a:custGeom>
              <a:rect b="b" l="l" r="r" t="t"/>
              <a:pathLst>
                <a:path extrusionOk="0" h="847" w="1395">
                  <a:moveTo>
                    <a:pt x="653" y="0"/>
                  </a:moveTo>
                  <a:lnTo>
                    <a:pt x="1" y="645"/>
                  </a:lnTo>
                  <a:cubicBezTo>
                    <a:pt x="209" y="736"/>
                    <a:pt x="431" y="798"/>
                    <a:pt x="646" y="847"/>
                  </a:cubicBezTo>
                  <a:lnTo>
                    <a:pt x="1395" y="104"/>
                  </a:lnTo>
                  <a:cubicBezTo>
                    <a:pt x="1145" y="104"/>
                    <a:pt x="895" y="70"/>
                    <a:pt x="6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0" name="Google Shape;7860;p66"/>
          <p:cNvGrpSpPr/>
          <p:nvPr/>
        </p:nvGrpSpPr>
        <p:grpSpPr>
          <a:xfrm>
            <a:off x="2508373" y="2779889"/>
            <a:ext cx="337523" cy="337680"/>
            <a:chOff x="2508373" y="2779889"/>
            <a:chExt cx="337523" cy="337680"/>
          </a:xfrm>
        </p:grpSpPr>
        <p:sp>
          <p:nvSpPr>
            <p:cNvPr id="7861" name="Google Shape;7861;p66"/>
            <p:cNvSpPr/>
            <p:nvPr/>
          </p:nvSpPr>
          <p:spPr>
            <a:xfrm>
              <a:off x="2508373" y="2779889"/>
              <a:ext cx="256971" cy="256971"/>
            </a:xfrm>
            <a:custGeom>
              <a:rect b="b" l="l" r="r" t="t"/>
              <a:pathLst>
                <a:path extrusionOk="0" h="9781" w="9781">
                  <a:moveTo>
                    <a:pt x="4585" y="0"/>
                  </a:moveTo>
                  <a:cubicBezTo>
                    <a:pt x="4377" y="0"/>
                    <a:pt x="4190" y="153"/>
                    <a:pt x="4155" y="354"/>
                  </a:cubicBezTo>
                  <a:lnTo>
                    <a:pt x="3933" y="1464"/>
                  </a:lnTo>
                  <a:cubicBezTo>
                    <a:pt x="3656" y="1540"/>
                    <a:pt x="3392" y="1651"/>
                    <a:pt x="3149" y="1790"/>
                  </a:cubicBezTo>
                  <a:lnTo>
                    <a:pt x="2213" y="1165"/>
                  </a:lnTo>
                  <a:cubicBezTo>
                    <a:pt x="2138" y="1116"/>
                    <a:pt x="2053" y="1092"/>
                    <a:pt x="1969" y="1092"/>
                  </a:cubicBezTo>
                  <a:cubicBezTo>
                    <a:pt x="1852" y="1092"/>
                    <a:pt x="1736" y="1139"/>
                    <a:pt x="1651" y="1228"/>
                  </a:cubicBezTo>
                  <a:lnTo>
                    <a:pt x="1221" y="1658"/>
                  </a:lnTo>
                  <a:cubicBezTo>
                    <a:pt x="1068" y="1803"/>
                    <a:pt x="1048" y="2039"/>
                    <a:pt x="1166" y="2220"/>
                  </a:cubicBezTo>
                  <a:lnTo>
                    <a:pt x="1790" y="3156"/>
                  </a:lnTo>
                  <a:cubicBezTo>
                    <a:pt x="1651" y="3399"/>
                    <a:pt x="1547" y="3662"/>
                    <a:pt x="1471" y="3940"/>
                  </a:cubicBezTo>
                  <a:lnTo>
                    <a:pt x="361" y="4162"/>
                  </a:lnTo>
                  <a:cubicBezTo>
                    <a:pt x="153" y="4196"/>
                    <a:pt x="7" y="4384"/>
                    <a:pt x="0" y="4592"/>
                  </a:cubicBezTo>
                  <a:lnTo>
                    <a:pt x="0" y="5202"/>
                  </a:lnTo>
                  <a:cubicBezTo>
                    <a:pt x="7" y="5410"/>
                    <a:pt x="153" y="5591"/>
                    <a:pt x="361" y="5632"/>
                  </a:cubicBezTo>
                  <a:lnTo>
                    <a:pt x="1471" y="5854"/>
                  </a:lnTo>
                  <a:cubicBezTo>
                    <a:pt x="1547" y="6125"/>
                    <a:pt x="1651" y="6388"/>
                    <a:pt x="1790" y="6638"/>
                  </a:cubicBezTo>
                  <a:lnTo>
                    <a:pt x="1166" y="7574"/>
                  </a:lnTo>
                  <a:cubicBezTo>
                    <a:pt x="1048" y="7748"/>
                    <a:pt x="1068" y="7984"/>
                    <a:pt x="1221" y="8136"/>
                  </a:cubicBezTo>
                  <a:lnTo>
                    <a:pt x="1651" y="8566"/>
                  </a:lnTo>
                  <a:cubicBezTo>
                    <a:pt x="1735" y="8650"/>
                    <a:pt x="1848" y="8692"/>
                    <a:pt x="1964" y="8692"/>
                  </a:cubicBezTo>
                  <a:cubicBezTo>
                    <a:pt x="2049" y="8692"/>
                    <a:pt x="2136" y="8669"/>
                    <a:pt x="2213" y="8622"/>
                  </a:cubicBezTo>
                  <a:lnTo>
                    <a:pt x="3156" y="7990"/>
                  </a:lnTo>
                  <a:cubicBezTo>
                    <a:pt x="3399" y="8129"/>
                    <a:pt x="3663" y="8233"/>
                    <a:pt x="3933" y="8310"/>
                  </a:cubicBezTo>
                  <a:lnTo>
                    <a:pt x="4155" y="9419"/>
                  </a:lnTo>
                  <a:cubicBezTo>
                    <a:pt x="4197" y="9627"/>
                    <a:pt x="4377" y="9773"/>
                    <a:pt x="4592" y="9780"/>
                  </a:cubicBezTo>
                  <a:lnTo>
                    <a:pt x="5195" y="9780"/>
                  </a:lnTo>
                  <a:cubicBezTo>
                    <a:pt x="5404" y="9773"/>
                    <a:pt x="5591" y="9627"/>
                    <a:pt x="5632" y="9419"/>
                  </a:cubicBezTo>
                  <a:lnTo>
                    <a:pt x="5854" y="8310"/>
                  </a:lnTo>
                  <a:cubicBezTo>
                    <a:pt x="6125" y="8233"/>
                    <a:pt x="6389" y="8129"/>
                    <a:pt x="6631" y="7990"/>
                  </a:cubicBezTo>
                  <a:lnTo>
                    <a:pt x="7568" y="8615"/>
                  </a:lnTo>
                  <a:cubicBezTo>
                    <a:pt x="7644" y="8664"/>
                    <a:pt x="7730" y="8688"/>
                    <a:pt x="7814" y="8688"/>
                  </a:cubicBezTo>
                  <a:cubicBezTo>
                    <a:pt x="7931" y="8688"/>
                    <a:pt x="8045" y="8643"/>
                    <a:pt x="8129" y="8559"/>
                  </a:cubicBezTo>
                  <a:lnTo>
                    <a:pt x="8560" y="8129"/>
                  </a:lnTo>
                  <a:cubicBezTo>
                    <a:pt x="8712" y="7984"/>
                    <a:pt x="8733" y="7748"/>
                    <a:pt x="8615" y="7567"/>
                  </a:cubicBezTo>
                  <a:lnTo>
                    <a:pt x="7991" y="6631"/>
                  </a:lnTo>
                  <a:cubicBezTo>
                    <a:pt x="8129" y="6381"/>
                    <a:pt x="8234" y="6118"/>
                    <a:pt x="8310" y="5847"/>
                  </a:cubicBezTo>
                  <a:lnTo>
                    <a:pt x="9420" y="5625"/>
                  </a:lnTo>
                  <a:cubicBezTo>
                    <a:pt x="9628" y="5584"/>
                    <a:pt x="9773" y="5403"/>
                    <a:pt x="9780" y="5195"/>
                  </a:cubicBezTo>
                  <a:lnTo>
                    <a:pt x="9780" y="4585"/>
                  </a:lnTo>
                  <a:cubicBezTo>
                    <a:pt x="9780" y="4377"/>
                    <a:pt x="9628" y="4189"/>
                    <a:pt x="9420" y="4148"/>
                  </a:cubicBezTo>
                  <a:lnTo>
                    <a:pt x="8310" y="3926"/>
                  </a:lnTo>
                  <a:cubicBezTo>
                    <a:pt x="8234" y="3655"/>
                    <a:pt x="8129" y="3392"/>
                    <a:pt x="7991" y="3149"/>
                  </a:cubicBezTo>
                  <a:lnTo>
                    <a:pt x="8615" y="2206"/>
                  </a:lnTo>
                  <a:cubicBezTo>
                    <a:pt x="8733" y="2032"/>
                    <a:pt x="8712" y="1796"/>
                    <a:pt x="8560" y="1644"/>
                  </a:cubicBezTo>
                  <a:lnTo>
                    <a:pt x="8129" y="1221"/>
                  </a:lnTo>
                  <a:cubicBezTo>
                    <a:pt x="8046" y="1134"/>
                    <a:pt x="7934" y="1090"/>
                    <a:pt x="7821" y="1090"/>
                  </a:cubicBezTo>
                  <a:cubicBezTo>
                    <a:pt x="7735" y="1090"/>
                    <a:pt x="7649" y="1115"/>
                    <a:pt x="7575" y="1165"/>
                  </a:cubicBezTo>
                  <a:lnTo>
                    <a:pt x="6631" y="1790"/>
                  </a:lnTo>
                  <a:cubicBezTo>
                    <a:pt x="6389" y="1651"/>
                    <a:pt x="6125" y="1540"/>
                    <a:pt x="5854" y="1464"/>
                  </a:cubicBezTo>
                  <a:lnTo>
                    <a:pt x="5626" y="354"/>
                  </a:lnTo>
                  <a:cubicBezTo>
                    <a:pt x="5584" y="153"/>
                    <a:pt x="5404" y="0"/>
                    <a:pt x="519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66"/>
            <p:cNvSpPr/>
            <p:nvPr/>
          </p:nvSpPr>
          <p:spPr>
            <a:xfrm>
              <a:off x="2561391" y="2852034"/>
              <a:ext cx="131783" cy="112814"/>
            </a:xfrm>
            <a:custGeom>
              <a:rect b="b" l="l" r="r" t="t"/>
              <a:pathLst>
                <a:path extrusionOk="0" h="4294" w="5016">
                  <a:moveTo>
                    <a:pt x="2872" y="1"/>
                  </a:moveTo>
                  <a:cubicBezTo>
                    <a:pt x="958" y="1"/>
                    <a:pt x="1" y="2310"/>
                    <a:pt x="1353" y="3663"/>
                  </a:cubicBezTo>
                  <a:cubicBezTo>
                    <a:pt x="1791" y="4098"/>
                    <a:pt x="2328" y="4293"/>
                    <a:pt x="2855" y="4293"/>
                  </a:cubicBezTo>
                  <a:cubicBezTo>
                    <a:pt x="3958" y="4293"/>
                    <a:pt x="5016" y="3439"/>
                    <a:pt x="5016" y="2144"/>
                  </a:cubicBezTo>
                  <a:cubicBezTo>
                    <a:pt x="5016" y="958"/>
                    <a:pt x="4058" y="1"/>
                    <a:pt x="2872" y="1"/>
                  </a:cubicBez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66"/>
            <p:cNvSpPr/>
            <p:nvPr/>
          </p:nvSpPr>
          <p:spPr>
            <a:xfrm>
              <a:off x="2599302" y="2880277"/>
              <a:ext cx="65629" cy="56223"/>
            </a:xfrm>
            <a:custGeom>
              <a:rect b="b" l="l" r="r" t="t"/>
              <a:pathLst>
                <a:path extrusionOk="0" h="2140" w="2498">
                  <a:moveTo>
                    <a:pt x="1429" y="1"/>
                  </a:moveTo>
                  <a:cubicBezTo>
                    <a:pt x="479" y="1"/>
                    <a:pt x="0" y="1152"/>
                    <a:pt x="673" y="1825"/>
                  </a:cubicBezTo>
                  <a:cubicBezTo>
                    <a:pt x="891" y="2042"/>
                    <a:pt x="1158" y="2140"/>
                    <a:pt x="1420" y="2140"/>
                  </a:cubicBezTo>
                  <a:cubicBezTo>
                    <a:pt x="1970" y="2140"/>
                    <a:pt x="2497" y="1712"/>
                    <a:pt x="2497" y="1069"/>
                  </a:cubicBezTo>
                  <a:cubicBezTo>
                    <a:pt x="2497" y="479"/>
                    <a:pt x="2019" y="1"/>
                    <a:pt x="142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66"/>
            <p:cNvSpPr/>
            <p:nvPr/>
          </p:nvSpPr>
          <p:spPr>
            <a:xfrm>
              <a:off x="2677121" y="2948611"/>
              <a:ext cx="168775" cy="168958"/>
            </a:xfrm>
            <a:custGeom>
              <a:rect b="b" l="l" r="r" t="t"/>
              <a:pathLst>
                <a:path extrusionOk="0" h="6431" w="6424">
                  <a:moveTo>
                    <a:pt x="3017" y="1"/>
                  </a:moveTo>
                  <a:cubicBezTo>
                    <a:pt x="2879" y="1"/>
                    <a:pt x="2754" y="98"/>
                    <a:pt x="2733" y="237"/>
                  </a:cubicBezTo>
                  <a:lnTo>
                    <a:pt x="2587" y="965"/>
                  </a:lnTo>
                  <a:cubicBezTo>
                    <a:pt x="2407" y="1014"/>
                    <a:pt x="2234" y="1090"/>
                    <a:pt x="2067" y="1180"/>
                  </a:cubicBezTo>
                  <a:lnTo>
                    <a:pt x="1450" y="764"/>
                  </a:lnTo>
                  <a:cubicBezTo>
                    <a:pt x="1404" y="733"/>
                    <a:pt x="1350" y="718"/>
                    <a:pt x="1296" y="718"/>
                  </a:cubicBezTo>
                  <a:cubicBezTo>
                    <a:pt x="1218" y="718"/>
                    <a:pt x="1139" y="748"/>
                    <a:pt x="1082" y="805"/>
                  </a:cubicBezTo>
                  <a:lnTo>
                    <a:pt x="805" y="1083"/>
                  </a:lnTo>
                  <a:cubicBezTo>
                    <a:pt x="701" y="1180"/>
                    <a:pt x="687" y="1340"/>
                    <a:pt x="763" y="1451"/>
                  </a:cubicBezTo>
                  <a:lnTo>
                    <a:pt x="1179" y="2068"/>
                  </a:lnTo>
                  <a:cubicBezTo>
                    <a:pt x="1089" y="2234"/>
                    <a:pt x="1013" y="2408"/>
                    <a:pt x="964" y="2588"/>
                  </a:cubicBezTo>
                  <a:lnTo>
                    <a:pt x="236" y="2734"/>
                  </a:lnTo>
                  <a:cubicBezTo>
                    <a:pt x="97" y="2761"/>
                    <a:pt x="0" y="2879"/>
                    <a:pt x="0" y="3018"/>
                  </a:cubicBezTo>
                  <a:lnTo>
                    <a:pt x="0" y="3413"/>
                  </a:lnTo>
                  <a:cubicBezTo>
                    <a:pt x="0" y="3552"/>
                    <a:pt x="97" y="3670"/>
                    <a:pt x="236" y="3698"/>
                  </a:cubicBezTo>
                  <a:lnTo>
                    <a:pt x="964" y="3844"/>
                  </a:lnTo>
                  <a:cubicBezTo>
                    <a:pt x="1013" y="4024"/>
                    <a:pt x="1089" y="4197"/>
                    <a:pt x="1179" y="4364"/>
                  </a:cubicBezTo>
                  <a:lnTo>
                    <a:pt x="763" y="4981"/>
                  </a:lnTo>
                  <a:cubicBezTo>
                    <a:pt x="687" y="5092"/>
                    <a:pt x="701" y="5252"/>
                    <a:pt x="805" y="5349"/>
                  </a:cubicBezTo>
                  <a:lnTo>
                    <a:pt x="1082" y="5626"/>
                  </a:lnTo>
                  <a:cubicBezTo>
                    <a:pt x="1139" y="5683"/>
                    <a:pt x="1218" y="5714"/>
                    <a:pt x="1296" y="5714"/>
                  </a:cubicBezTo>
                  <a:cubicBezTo>
                    <a:pt x="1350" y="5714"/>
                    <a:pt x="1404" y="5699"/>
                    <a:pt x="1450" y="5668"/>
                  </a:cubicBezTo>
                  <a:lnTo>
                    <a:pt x="2067" y="5252"/>
                  </a:lnTo>
                  <a:cubicBezTo>
                    <a:pt x="2234" y="5342"/>
                    <a:pt x="2407" y="5418"/>
                    <a:pt x="2587" y="5467"/>
                  </a:cubicBezTo>
                  <a:lnTo>
                    <a:pt x="2733" y="6195"/>
                  </a:lnTo>
                  <a:cubicBezTo>
                    <a:pt x="2754" y="6334"/>
                    <a:pt x="2879" y="6431"/>
                    <a:pt x="3017" y="6431"/>
                  </a:cubicBezTo>
                  <a:lnTo>
                    <a:pt x="3413" y="6431"/>
                  </a:lnTo>
                  <a:cubicBezTo>
                    <a:pt x="3552" y="6431"/>
                    <a:pt x="3669" y="6334"/>
                    <a:pt x="3697" y="6195"/>
                  </a:cubicBezTo>
                  <a:lnTo>
                    <a:pt x="3843" y="5467"/>
                  </a:lnTo>
                  <a:cubicBezTo>
                    <a:pt x="4023" y="5418"/>
                    <a:pt x="4197" y="5342"/>
                    <a:pt x="4356" y="5252"/>
                  </a:cubicBezTo>
                  <a:lnTo>
                    <a:pt x="4980" y="5668"/>
                  </a:lnTo>
                  <a:cubicBezTo>
                    <a:pt x="5027" y="5697"/>
                    <a:pt x="5080" y="5711"/>
                    <a:pt x="5134" y="5711"/>
                  </a:cubicBezTo>
                  <a:cubicBezTo>
                    <a:pt x="5209" y="5711"/>
                    <a:pt x="5284" y="5683"/>
                    <a:pt x="5341" y="5626"/>
                  </a:cubicBezTo>
                  <a:lnTo>
                    <a:pt x="5625" y="5342"/>
                  </a:lnTo>
                  <a:cubicBezTo>
                    <a:pt x="5723" y="5245"/>
                    <a:pt x="5736" y="5092"/>
                    <a:pt x="5660" y="4974"/>
                  </a:cubicBezTo>
                  <a:lnTo>
                    <a:pt x="5251" y="4357"/>
                  </a:lnTo>
                  <a:cubicBezTo>
                    <a:pt x="5341" y="4190"/>
                    <a:pt x="5410" y="4024"/>
                    <a:pt x="5466" y="3844"/>
                  </a:cubicBezTo>
                  <a:lnTo>
                    <a:pt x="6194" y="3698"/>
                  </a:lnTo>
                  <a:cubicBezTo>
                    <a:pt x="6326" y="3670"/>
                    <a:pt x="6423" y="3552"/>
                    <a:pt x="6423" y="3413"/>
                  </a:cubicBezTo>
                  <a:lnTo>
                    <a:pt x="6423" y="3018"/>
                  </a:lnTo>
                  <a:cubicBezTo>
                    <a:pt x="6423" y="2879"/>
                    <a:pt x="6333" y="2761"/>
                    <a:pt x="6194" y="2734"/>
                  </a:cubicBezTo>
                  <a:lnTo>
                    <a:pt x="5466" y="2588"/>
                  </a:lnTo>
                  <a:cubicBezTo>
                    <a:pt x="5417" y="2408"/>
                    <a:pt x="5348" y="2234"/>
                    <a:pt x="5251" y="2068"/>
                  </a:cubicBezTo>
                  <a:lnTo>
                    <a:pt x="5667" y="1451"/>
                  </a:lnTo>
                  <a:cubicBezTo>
                    <a:pt x="5743" y="1340"/>
                    <a:pt x="5729" y="1180"/>
                    <a:pt x="5632" y="1083"/>
                  </a:cubicBezTo>
                  <a:lnTo>
                    <a:pt x="5348" y="805"/>
                  </a:lnTo>
                  <a:cubicBezTo>
                    <a:pt x="5291" y="748"/>
                    <a:pt x="5214" y="718"/>
                    <a:pt x="5137" y="718"/>
                  </a:cubicBezTo>
                  <a:cubicBezTo>
                    <a:pt x="5083" y="718"/>
                    <a:pt x="5029" y="733"/>
                    <a:pt x="4980" y="764"/>
                  </a:cubicBezTo>
                  <a:lnTo>
                    <a:pt x="4363" y="1180"/>
                  </a:lnTo>
                  <a:cubicBezTo>
                    <a:pt x="4197" y="1090"/>
                    <a:pt x="4030" y="1014"/>
                    <a:pt x="3850" y="965"/>
                  </a:cubicBezTo>
                  <a:lnTo>
                    <a:pt x="3704" y="237"/>
                  </a:lnTo>
                  <a:cubicBezTo>
                    <a:pt x="3676" y="98"/>
                    <a:pt x="3558" y="1"/>
                    <a:pt x="34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66"/>
            <p:cNvSpPr/>
            <p:nvPr/>
          </p:nvSpPr>
          <p:spPr>
            <a:xfrm>
              <a:off x="2705180" y="2990910"/>
              <a:ext cx="98601" cy="84466"/>
            </a:xfrm>
            <a:custGeom>
              <a:rect b="b" l="l" r="r" t="t"/>
              <a:pathLst>
                <a:path extrusionOk="0" h="3215" w="3753">
                  <a:moveTo>
                    <a:pt x="2144" y="0"/>
                  </a:moveTo>
                  <a:cubicBezTo>
                    <a:pt x="715" y="0"/>
                    <a:pt x="0" y="1727"/>
                    <a:pt x="1013" y="2740"/>
                  </a:cubicBezTo>
                  <a:cubicBezTo>
                    <a:pt x="1341" y="3068"/>
                    <a:pt x="1743" y="3215"/>
                    <a:pt x="2138" y="3215"/>
                  </a:cubicBezTo>
                  <a:cubicBezTo>
                    <a:pt x="2963" y="3215"/>
                    <a:pt x="3753" y="2573"/>
                    <a:pt x="3753" y="1602"/>
                  </a:cubicBezTo>
                  <a:cubicBezTo>
                    <a:pt x="3753" y="721"/>
                    <a:pt x="3031" y="0"/>
                    <a:pt x="2144" y="0"/>
                  </a:cubicBezTo>
                  <a:close/>
                </a:path>
              </a:pathLst>
            </a:custGeom>
            <a:solidFill>
              <a:srgbClr val="BAC2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66"/>
            <p:cNvSpPr/>
            <p:nvPr/>
          </p:nvSpPr>
          <p:spPr>
            <a:xfrm>
              <a:off x="2727774" y="3007856"/>
              <a:ext cx="59061" cy="50601"/>
            </a:xfrm>
            <a:custGeom>
              <a:rect b="b" l="l" r="r" t="t"/>
              <a:pathLst>
                <a:path extrusionOk="0" h="1926" w="2248">
                  <a:moveTo>
                    <a:pt x="1284" y="0"/>
                  </a:moveTo>
                  <a:cubicBezTo>
                    <a:pt x="430" y="0"/>
                    <a:pt x="0" y="1034"/>
                    <a:pt x="604" y="1644"/>
                  </a:cubicBezTo>
                  <a:cubicBezTo>
                    <a:pt x="801" y="1839"/>
                    <a:pt x="1041" y="1926"/>
                    <a:pt x="1277" y="1926"/>
                  </a:cubicBezTo>
                  <a:cubicBezTo>
                    <a:pt x="1773" y="1926"/>
                    <a:pt x="2248" y="1540"/>
                    <a:pt x="2248" y="957"/>
                  </a:cubicBezTo>
                  <a:cubicBezTo>
                    <a:pt x="2248" y="430"/>
                    <a:pt x="1818" y="0"/>
                    <a:pt x="12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7" name="Google Shape;7867;p66"/>
          <p:cNvGrpSpPr/>
          <p:nvPr/>
        </p:nvGrpSpPr>
        <p:grpSpPr>
          <a:xfrm>
            <a:off x="1884401" y="4141593"/>
            <a:ext cx="410613" cy="372229"/>
            <a:chOff x="1884401" y="4141593"/>
            <a:chExt cx="410613" cy="372229"/>
          </a:xfrm>
        </p:grpSpPr>
        <p:sp>
          <p:nvSpPr>
            <p:cNvPr id="7868" name="Google Shape;7868;p66"/>
            <p:cNvSpPr/>
            <p:nvPr/>
          </p:nvSpPr>
          <p:spPr>
            <a:xfrm>
              <a:off x="1934529" y="4484476"/>
              <a:ext cx="343697" cy="29346"/>
            </a:xfrm>
            <a:custGeom>
              <a:rect b="b" l="l" r="r" t="t"/>
              <a:pathLst>
                <a:path extrusionOk="0" h="1117" w="13082">
                  <a:moveTo>
                    <a:pt x="0" y="0"/>
                  </a:moveTo>
                  <a:lnTo>
                    <a:pt x="188" y="659"/>
                  </a:lnTo>
                  <a:cubicBezTo>
                    <a:pt x="271" y="923"/>
                    <a:pt x="514" y="1103"/>
                    <a:pt x="791" y="1117"/>
                  </a:cubicBezTo>
                  <a:lnTo>
                    <a:pt x="12284" y="1117"/>
                  </a:lnTo>
                  <a:cubicBezTo>
                    <a:pt x="12562" y="1103"/>
                    <a:pt x="12804" y="923"/>
                    <a:pt x="12895" y="659"/>
                  </a:cubicBezTo>
                  <a:lnTo>
                    <a:pt x="13082" y="0"/>
                  </a:lnTo>
                  <a:close/>
                </a:path>
              </a:pathLst>
            </a:custGeom>
            <a:solidFill>
              <a:srgbClr val="D1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66"/>
            <p:cNvSpPr/>
            <p:nvPr/>
          </p:nvSpPr>
          <p:spPr>
            <a:xfrm>
              <a:off x="1884401" y="4269619"/>
              <a:ext cx="345720" cy="189635"/>
            </a:xfrm>
            <a:custGeom>
              <a:rect b="b" l="l" r="r" t="t"/>
              <a:pathLst>
                <a:path extrusionOk="0" h="7218" w="13159">
                  <a:moveTo>
                    <a:pt x="3739" y="957"/>
                  </a:moveTo>
                  <a:lnTo>
                    <a:pt x="3739" y="2511"/>
                  </a:lnTo>
                  <a:cubicBezTo>
                    <a:pt x="3732" y="2802"/>
                    <a:pt x="3760" y="3094"/>
                    <a:pt x="3816" y="3378"/>
                  </a:cubicBezTo>
                  <a:lnTo>
                    <a:pt x="3517" y="3378"/>
                  </a:lnTo>
                  <a:cubicBezTo>
                    <a:pt x="2262" y="3378"/>
                    <a:pt x="1409" y="2116"/>
                    <a:pt x="1867" y="957"/>
                  </a:cubicBezTo>
                  <a:close/>
                  <a:moveTo>
                    <a:pt x="1312" y="0"/>
                  </a:moveTo>
                  <a:cubicBezTo>
                    <a:pt x="1" y="1804"/>
                    <a:pt x="1291" y="4328"/>
                    <a:pt x="3517" y="4335"/>
                  </a:cubicBezTo>
                  <a:lnTo>
                    <a:pt x="4107" y="4335"/>
                  </a:lnTo>
                  <a:cubicBezTo>
                    <a:pt x="4851" y="6108"/>
                    <a:pt x="6579" y="7217"/>
                    <a:pt x="8443" y="7217"/>
                  </a:cubicBezTo>
                  <a:cubicBezTo>
                    <a:pt x="8752" y="7217"/>
                    <a:pt x="9065" y="7187"/>
                    <a:pt x="9379" y="7124"/>
                  </a:cubicBezTo>
                  <a:cubicBezTo>
                    <a:pt x="11577" y="6687"/>
                    <a:pt x="13159" y="4752"/>
                    <a:pt x="13159" y="2511"/>
                  </a:cubicBezTo>
                  <a:lnTo>
                    <a:pt x="13159" y="0"/>
                  </a:lnTo>
                  <a:lnTo>
                    <a:pt x="12118" y="0"/>
                  </a:lnTo>
                  <a:lnTo>
                    <a:pt x="11876" y="319"/>
                  </a:lnTo>
                  <a:lnTo>
                    <a:pt x="11640" y="0"/>
                  </a:lnTo>
                  <a:close/>
                </a:path>
              </a:pathLst>
            </a:custGeom>
            <a:solidFill>
              <a:srgbClr val="D1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66"/>
            <p:cNvSpPr/>
            <p:nvPr/>
          </p:nvSpPr>
          <p:spPr>
            <a:xfrm>
              <a:off x="2097970" y="4322006"/>
              <a:ext cx="104827" cy="110003"/>
            </a:xfrm>
            <a:custGeom>
              <a:rect b="b" l="l" r="r" t="t"/>
              <a:pathLst>
                <a:path extrusionOk="0" h="4187" w="3990">
                  <a:moveTo>
                    <a:pt x="3750" y="0"/>
                  </a:moveTo>
                  <a:cubicBezTo>
                    <a:pt x="3630" y="0"/>
                    <a:pt x="3511" y="80"/>
                    <a:pt x="3511" y="240"/>
                  </a:cubicBezTo>
                  <a:lnTo>
                    <a:pt x="3511" y="517"/>
                  </a:lnTo>
                  <a:cubicBezTo>
                    <a:pt x="3504" y="2279"/>
                    <a:pt x="2082" y="3708"/>
                    <a:pt x="320" y="3708"/>
                  </a:cubicBezTo>
                  <a:cubicBezTo>
                    <a:pt x="1" y="3708"/>
                    <a:pt x="1" y="4186"/>
                    <a:pt x="320" y="4186"/>
                  </a:cubicBezTo>
                  <a:cubicBezTo>
                    <a:pt x="2345" y="4186"/>
                    <a:pt x="3982" y="2543"/>
                    <a:pt x="3989" y="517"/>
                  </a:cubicBezTo>
                  <a:lnTo>
                    <a:pt x="3989" y="240"/>
                  </a:lnTo>
                  <a:cubicBezTo>
                    <a:pt x="3989" y="80"/>
                    <a:pt x="3870" y="0"/>
                    <a:pt x="37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66"/>
            <p:cNvSpPr/>
            <p:nvPr/>
          </p:nvSpPr>
          <p:spPr>
            <a:xfrm>
              <a:off x="2190187" y="4269619"/>
              <a:ext cx="12611" cy="39829"/>
            </a:xfrm>
            <a:custGeom>
              <a:rect b="b" l="l" r="r" t="t"/>
              <a:pathLst>
                <a:path extrusionOk="0" h="1516" w="480">
                  <a:moveTo>
                    <a:pt x="1" y="0"/>
                  </a:moveTo>
                  <a:lnTo>
                    <a:pt x="1" y="1277"/>
                  </a:lnTo>
                  <a:cubicBezTo>
                    <a:pt x="1" y="1436"/>
                    <a:pt x="120" y="1516"/>
                    <a:pt x="240" y="1516"/>
                  </a:cubicBezTo>
                  <a:cubicBezTo>
                    <a:pt x="360" y="1516"/>
                    <a:pt x="479" y="1436"/>
                    <a:pt x="479" y="1277"/>
                  </a:cubicBezTo>
                  <a:lnTo>
                    <a:pt x="4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66"/>
            <p:cNvSpPr/>
            <p:nvPr/>
          </p:nvSpPr>
          <p:spPr>
            <a:xfrm>
              <a:off x="2069018" y="4141593"/>
              <a:ext cx="24250" cy="109083"/>
            </a:xfrm>
            <a:custGeom>
              <a:rect b="b" l="l" r="r" t="t"/>
              <a:pathLst>
                <a:path extrusionOk="0" h="4152" w="923">
                  <a:moveTo>
                    <a:pt x="621" y="1"/>
                  </a:moveTo>
                  <a:cubicBezTo>
                    <a:pt x="501" y="1"/>
                    <a:pt x="382" y="80"/>
                    <a:pt x="382" y="240"/>
                  </a:cubicBezTo>
                  <a:cubicBezTo>
                    <a:pt x="382" y="420"/>
                    <a:pt x="340" y="594"/>
                    <a:pt x="250" y="739"/>
                  </a:cubicBezTo>
                  <a:cubicBezTo>
                    <a:pt x="0" y="1190"/>
                    <a:pt x="0" y="1738"/>
                    <a:pt x="250" y="2189"/>
                  </a:cubicBezTo>
                  <a:cubicBezTo>
                    <a:pt x="423" y="2501"/>
                    <a:pt x="423" y="2876"/>
                    <a:pt x="250" y="3188"/>
                  </a:cubicBezTo>
                  <a:cubicBezTo>
                    <a:pt x="118" y="3410"/>
                    <a:pt x="56" y="3659"/>
                    <a:pt x="63" y="3909"/>
                  </a:cubicBezTo>
                  <a:cubicBezTo>
                    <a:pt x="63" y="4041"/>
                    <a:pt x="167" y="4152"/>
                    <a:pt x="298" y="4152"/>
                  </a:cubicBezTo>
                  <a:cubicBezTo>
                    <a:pt x="430" y="4152"/>
                    <a:pt x="541" y="4041"/>
                    <a:pt x="541" y="3909"/>
                  </a:cubicBezTo>
                  <a:cubicBezTo>
                    <a:pt x="534" y="3736"/>
                    <a:pt x="583" y="3562"/>
                    <a:pt x="673" y="3410"/>
                  </a:cubicBezTo>
                  <a:cubicBezTo>
                    <a:pt x="923" y="2959"/>
                    <a:pt x="923" y="2418"/>
                    <a:pt x="673" y="1967"/>
                  </a:cubicBezTo>
                  <a:cubicBezTo>
                    <a:pt x="493" y="1655"/>
                    <a:pt x="493" y="1273"/>
                    <a:pt x="673" y="961"/>
                  </a:cubicBezTo>
                  <a:cubicBezTo>
                    <a:pt x="798" y="746"/>
                    <a:pt x="867" y="497"/>
                    <a:pt x="860" y="240"/>
                  </a:cubicBezTo>
                  <a:cubicBezTo>
                    <a:pt x="860" y="80"/>
                    <a:pt x="741" y="1"/>
                    <a:pt x="62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66"/>
            <p:cNvSpPr/>
            <p:nvPr/>
          </p:nvSpPr>
          <p:spPr>
            <a:xfrm>
              <a:off x="2119303" y="4141593"/>
              <a:ext cx="24276" cy="109083"/>
            </a:xfrm>
            <a:custGeom>
              <a:rect b="b" l="l" r="r" t="t"/>
              <a:pathLst>
                <a:path extrusionOk="0" h="4152" w="924">
                  <a:moveTo>
                    <a:pt x="621" y="1"/>
                  </a:moveTo>
                  <a:cubicBezTo>
                    <a:pt x="502" y="1"/>
                    <a:pt x="382" y="80"/>
                    <a:pt x="382" y="240"/>
                  </a:cubicBezTo>
                  <a:cubicBezTo>
                    <a:pt x="389" y="420"/>
                    <a:pt x="340" y="594"/>
                    <a:pt x="250" y="739"/>
                  </a:cubicBezTo>
                  <a:cubicBezTo>
                    <a:pt x="1" y="1190"/>
                    <a:pt x="1" y="1738"/>
                    <a:pt x="250" y="2189"/>
                  </a:cubicBezTo>
                  <a:cubicBezTo>
                    <a:pt x="424" y="2501"/>
                    <a:pt x="424" y="2876"/>
                    <a:pt x="250" y="3188"/>
                  </a:cubicBezTo>
                  <a:cubicBezTo>
                    <a:pt x="118" y="3410"/>
                    <a:pt x="56" y="3659"/>
                    <a:pt x="63" y="3909"/>
                  </a:cubicBezTo>
                  <a:cubicBezTo>
                    <a:pt x="63" y="4041"/>
                    <a:pt x="167" y="4152"/>
                    <a:pt x="299" y="4152"/>
                  </a:cubicBezTo>
                  <a:cubicBezTo>
                    <a:pt x="431" y="4152"/>
                    <a:pt x="542" y="4041"/>
                    <a:pt x="542" y="3909"/>
                  </a:cubicBezTo>
                  <a:cubicBezTo>
                    <a:pt x="535" y="3736"/>
                    <a:pt x="583" y="3562"/>
                    <a:pt x="673" y="3410"/>
                  </a:cubicBezTo>
                  <a:cubicBezTo>
                    <a:pt x="923" y="2959"/>
                    <a:pt x="923" y="2418"/>
                    <a:pt x="673" y="1967"/>
                  </a:cubicBezTo>
                  <a:cubicBezTo>
                    <a:pt x="500" y="1655"/>
                    <a:pt x="500" y="1273"/>
                    <a:pt x="673" y="961"/>
                  </a:cubicBezTo>
                  <a:cubicBezTo>
                    <a:pt x="798" y="746"/>
                    <a:pt x="868" y="497"/>
                    <a:pt x="861" y="240"/>
                  </a:cubicBezTo>
                  <a:cubicBezTo>
                    <a:pt x="861" y="80"/>
                    <a:pt x="741" y="1"/>
                    <a:pt x="62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66"/>
            <p:cNvSpPr/>
            <p:nvPr/>
          </p:nvSpPr>
          <p:spPr>
            <a:xfrm>
              <a:off x="1917583" y="4478091"/>
              <a:ext cx="377431" cy="12585"/>
            </a:xfrm>
            <a:custGeom>
              <a:rect b="b" l="l" r="r" t="t"/>
              <a:pathLst>
                <a:path extrusionOk="0" h="479" w="14366">
                  <a:moveTo>
                    <a:pt x="319" y="0"/>
                  </a:moveTo>
                  <a:cubicBezTo>
                    <a:pt x="0" y="0"/>
                    <a:pt x="0" y="479"/>
                    <a:pt x="319" y="479"/>
                  </a:cubicBezTo>
                  <a:lnTo>
                    <a:pt x="14046" y="479"/>
                  </a:lnTo>
                  <a:cubicBezTo>
                    <a:pt x="14365" y="479"/>
                    <a:pt x="14365" y="0"/>
                    <a:pt x="14046" y="0"/>
                  </a:cubicBezTo>
                  <a:close/>
                </a:path>
              </a:pathLst>
            </a:custGeom>
            <a:solidFill>
              <a:srgbClr val="A5AF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5" name="Google Shape;7875;p66"/>
          <p:cNvGrpSpPr/>
          <p:nvPr/>
        </p:nvGrpSpPr>
        <p:grpSpPr>
          <a:xfrm>
            <a:off x="1430832" y="2773689"/>
            <a:ext cx="294515" cy="349897"/>
            <a:chOff x="1430832" y="2773689"/>
            <a:chExt cx="294515" cy="349897"/>
          </a:xfrm>
        </p:grpSpPr>
        <p:sp>
          <p:nvSpPr>
            <p:cNvPr id="7876" name="Google Shape;7876;p66"/>
            <p:cNvSpPr/>
            <p:nvPr/>
          </p:nvSpPr>
          <p:spPr>
            <a:xfrm>
              <a:off x="1430832" y="2794996"/>
              <a:ext cx="90062" cy="149648"/>
            </a:xfrm>
            <a:custGeom>
              <a:rect b="b" l="l" r="r" t="t"/>
              <a:pathLst>
                <a:path extrusionOk="0" h="5696" w="3428">
                  <a:moveTo>
                    <a:pt x="604" y="1"/>
                  </a:moveTo>
                  <a:cubicBezTo>
                    <a:pt x="271" y="1"/>
                    <a:pt x="1" y="271"/>
                    <a:pt x="8" y="597"/>
                  </a:cubicBezTo>
                  <a:lnTo>
                    <a:pt x="8" y="1423"/>
                  </a:lnTo>
                  <a:cubicBezTo>
                    <a:pt x="8" y="3406"/>
                    <a:pt x="1020" y="3816"/>
                    <a:pt x="1839" y="4149"/>
                  </a:cubicBezTo>
                  <a:cubicBezTo>
                    <a:pt x="2290" y="4336"/>
                    <a:pt x="2685" y="4495"/>
                    <a:pt x="2879" y="4891"/>
                  </a:cubicBezTo>
                  <a:cubicBezTo>
                    <a:pt x="2935" y="4981"/>
                    <a:pt x="2921" y="5106"/>
                    <a:pt x="2844" y="5182"/>
                  </a:cubicBezTo>
                  <a:cubicBezTo>
                    <a:pt x="2770" y="5257"/>
                    <a:pt x="2670" y="5299"/>
                    <a:pt x="2568" y="5299"/>
                  </a:cubicBezTo>
                  <a:cubicBezTo>
                    <a:pt x="2528" y="5299"/>
                    <a:pt x="2488" y="5293"/>
                    <a:pt x="2449" y="5279"/>
                  </a:cubicBezTo>
                  <a:cubicBezTo>
                    <a:pt x="2303" y="5217"/>
                    <a:pt x="2283" y="5043"/>
                    <a:pt x="2290" y="4905"/>
                  </a:cubicBezTo>
                  <a:cubicBezTo>
                    <a:pt x="2297" y="4768"/>
                    <a:pt x="2193" y="4696"/>
                    <a:pt x="2091" y="4696"/>
                  </a:cubicBezTo>
                  <a:cubicBezTo>
                    <a:pt x="1996" y="4696"/>
                    <a:pt x="1901" y="4757"/>
                    <a:pt x="1894" y="4884"/>
                  </a:cubicBezTo>
                  <a:cubicBezTo>
                    <a:pt x="1887" y="5057"/>
                    <a:pt x="1908" y="5480"/>
                    <a:pt x="2290" y="5640"/>
                  </a:cubicBezTo>
                  <a:cubicBezTo>
                    <a:pt x="2373" y="5681"/>
                    <a:pt x="2470" y="5695"/>
                    <a:pt x="2560" y="5695"/>
                  </a:cubicBezTo>
                  <a:cubicBezTo>
                    <a:pt x="2775" y="5695"/>
                    <a:pt x="2983" y="5605"/>
                    <a:pt x="3136" y="5453"/>
                  </a:cubicBezTo>
                  <a:cubicBezTo>
                    <a:pt x="3323" y="5258"/>
                    <a:pt x="3365" y="4960"/>
                    <a:pt x="3240" y="4717"/>
                  </a:cubicBezTo>
                  <a:cubicBezTo>
                    <a:pt x="2983" y="4183"/>
                    <a:pt x="2477" y="3982"/>
                    <a:pt x="1984" y="3781"/>
                  </a:cubicBezTo>
                  <a:cubicBezTo>
                    <a:pt x="1596" y="3628"/>
                    <a:pt x="1194" y="3462"/>
                    <a:pt x="902" y="3136"/>
                  </a:cubicBezTo>
                  <a:cubicBezTo>
                    <a:pt x="562" y="2761"/>
                    <a:pt x="403" y="2199"/>
                    <a:pt x="403" y="1423"/>
                  </a:cubicBezTo>
                  <a:lnTo>
                    <a:pt x="403" y="597"/>
                  </a:lnTo>
                  <a:cubicBezTo>
                    <a:pt x="403" y="486"/>
                    <a:pt x="493" y="396"/>
                    <a:pt x="604" y="396"/>
                  </a:cubicBezTo>
                  <a:cubicBezTo>
                    <a:pt x="916" y="403"/>
                    <a:pt x="1208" y="556"/>
                    <a:pt x="1381" y="812"/>
                  </a:cubicBezTo>
                  <a:lnTo>
                    <a:pt x="1534" y="1034"/>
                  </a:lnTo>
                  <a:cubicBezTo>
                    <a:pt x="1693" y="1270"/>
                    <a:pt x="1964" y="1409"/>
                    <a:pt x="2241" y="1409"/>
                  </a:cubicBezTo>
                  <a:lnTo>
                    <a:pt x="3170" y="1409"/>
                  </a:lnTo>
                  <a:cubicBezTo>
                    <a:pt x="3427" y="1409"/>
                    <a:pt x="3427" y="1013"/>
                    <a:pt x="3170" y="1013"/>
                  </a:cubicBezTo>
                  <a:lnTo>
                    <a:pt x="2241" y="1013"/>
                  </a:lnTo>
                  <a:cubicBezTo>
                    <a:pt x="2088" y="1013"/>
                    <a:pt x="1950" y="937"/>
                    <a:pt x="1860" y="812"/>
                  </a:cubicBezTo>
                  <a:lnTo>
                    <a:pt x="1707" y="590"/>
                  </a:lnTo>
                  <a:cubicBezTo>
                    <a:pt x="1457" y="223"/>
                    <a:pt x="1041" y="8"/>
                    <a:pt x="60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66"/>
            <p:cNvSpPr/>
            <p:nvPr/>
          </p:nvSpPr>
          <p:spPr>
            <a:xfrm>
              <a:off x="1635127" y="2795180"/>
              <a:ext cx="90220" cy="149464"/>
            </a:xfrm>
            <a:custGeom>
              <a:rect b="b" l="l" r="r" t="t"/>
              <a:pathLst>
                <a:path extrusionOk="0" h="5689" w="3434">
                  <a:moveTo>
                    <a:pt x="2837" y="1"/>
                  </a:moveTo>
                  <a:cubicBezTo>
                    <a:pt x="2393" y="1"/>
                    <a:pt x="1977" y="216"/>
                    <a:pt x="1727" y="583"/>
                  </a:cubicBezTo>
                  <a:lnTo>
                    <a:pt x="1575" y="805"/>
                  </a:lnTo>
                  <a:cubicBezTo>
                    <a:pt x="1484" y="930"/>
                    <a:pt x="1346" y="1006"/>
                    <a:pt x="1193" y="1006"/>
                  </a:cubicBezTo>
                  <a:lnTo>
                    <a:pt x="264" y="1006"/>
                  </a:lnTo>
                  <a:cubicBezTo>
                    <a:pt x="0" y="1006"/>
                    <a:pt x="0" y="1402"/>
                    <a:pt x="264" y="1402"/>
                  </a:cubicBezTo>
                  <a:lnTo>
                    <a:pt x="1193" y="1402"/>
                  </a:lnTo>
                  <a:cubicBezTo>
                    <a:pt x="1477" y="1402"/>
                    <a:pt x="1741" y="1263"/>
                    <a:pt x="1901" y="1027"/>
                  </a:cubicBezTo>
                  <a:lnTo>
                    <a:pt x="2060" y="805"/>
                  </a:lnTo>
                  <a:cubicBezTo>
                    <a:pt x="2234" y="549"/>
                    <a:pt x="2525" y="396"/>
                    <a:pt x="2837" y="396"/>
                  </a:cubicBezTo>
                  <a:cubicBezTo>
                    <a:pt x="2948" y="396"/>
                    <a:pt x="3038" y="486"/>
                    <a:pt x="3038" y="597"/>
                  </a:cubicBezTo>
                  <a:lnTo>
                    <a:pt x="3038" y="1423"/>
                  </a:lnTo>
                  <a:cubicBezTo>
                    <a:pt x="3038" y="2192"/>
                    <a:pt x="2872" y="2754"/>
                    <a:pt x="2539" y="3129"/>
                  </a:cubicBezTo>
                  <a:cubicBezTo>
                    <a:pt x="2240" y="3455"/>
                    <a:pt x="1838" y="3621"/>
                    <a:pt x="1450" y="3781"/>
                  </a:cubicBezTo>
                  <a:cubicBezTo>
                    <a:pt x="964" y="3975"/>
                    <a:pt x="465" y="4183"/>
                    <a:pt x="201" y="4710"/>
                  </a:cubicBezTo>
                  <a:cubicBezTo>
                    <a:pt x="69" y="4953"/>
                    <a:pt x="118" y="5251"/>
                    <a:pt x="305" y="5446"/>
                  </a:cubicBezTo>
                  <a:cubicBezTo>
                    <a:pt x="458" y="5605"/>
                    <a:pt x="659" y="5688"/>
                    <a:pt x="874" y="5688"/>
                  </a:cubicBezTo>
                  <a:cubicBezTo>
                    <a:pt x="971" y="5688"/>
                    <a:pt x="1061" y="5674"/>
                    <a:pt x="1145" y="5633"/>
                  </a:cubicBezTo>
                  <a:cubicBezTo>
                    <a:pt x="1526" y="5473"/>
                    <a:pt x="1554" y="5050"/>
                    <a:pt x="1540" y="4877"/>
                  </a:cubicBezTo>
                  <a:cubicBezTo>
                    <a:pt x="1537" y="4750"/>
                    <a:pt x="1444" y="4689"/>
                    <a:pt x="1349" y="4689"/>
                  </a:cubicBezTo>
                  <a:cubicBezTo>
                    <a:pt x="1246" y="4689"/>
                    <a:pt x="1141" y="4761"/>
                    <a:pt x="1145" y="4898"/>
                  </a:cubicBezTo>
                  <a:cubicBezTo>
                    <a:pt x="1151" y="5036"/>
                    <a:pt x="1131" y="5210"/>
                    <a:pt x="992" y="5272"/>
                  </a:cubicBezTo>
                  <a:cubicBezTo>
                    <a:pt x="953" y="5286"/>
                    <a:pt x="912" y="5292"/>
                    <a:pt x="872" y="5292"/>
                  </a:cubicBezTo>
                  <a:cubicBezTo>
                    <a:pt x="768" y="5292"/>
                    <a:pt x="666" y="5250"/>
                    <a:pt x="597" y="5175"/>
                  </a:cubicBezTo>
                  <a:cubicBezTo>
                    <a:pt x="513" y="5099"/>
                    <a:pt x="499" y="4974"/>
                    <a:pt x="562" y="4884"/>
                  </a:cubicBezTo>
                  <a:cubicBezTo>
                    <a:pt x="749" y="4495"/>
                    <a:pt x="1145" y="4329"/>
                    <a:pt x="1602" y="4148"/>
                  </a:cubicBezTo>
                  <a:cubicBezTo>
                    <a:pt x="2414" y="3816"/>
                    <a:pt x="3433" y="3399"/>
                    <a:pt x="3433" y="1423"/>
                  </a:cubicBezTo>
                  <a:lnTo>
                    <a:pt x="3433" y="597"/>
                  </a:lnTo>
                  <a:cubicBezTo>
                    <a:pt x="3433" y="264"/>
                    <a:pt x="3163" y="1"/>
                    <a:pt x="283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66"/>
            <p:cNvSpPr/>
            <p:nvPr/>
          </p:nvSpPr>
          <p:spPr>
            <a:xfrm>
              <a:off x="1566609" y="2972861"/>
              <a:ext cx="22988" cy="104249"/>
            </a:xfrm>
            <a:custGeom>
              <a:rect b="b" l="l" r="r" t="t"/>
              <a:pathLst>
                <a:path extrusionOk="0" h="3968" w="875">
                  <a:moveTo>
                    <a:pt x="0" y="0"/>
                  </a:moveTo>
                  <a:lnTo>
                    <a:pt x="0" y="3968"/>
                  </a:lnTo>
                  <a:lnTo>
                    <a:pt x="874" y="3968"/>
                  </a:lnTo>
                  <a:lnTo>
                    <a:pt x="874"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66"/>
            <p:cNvSpPr/>
            <p:nvPr/>
          </p:nvSpPr>
          <p:spPr>
            <a:xfrm>
              <a:off x="1493703" y="2785354"/>
              <a:ext cx="168775" cy="206108"/>
            </a:xfrm>
            <a:custGeom>
              <a:rect b="b" l="l" r="r" t="t"/>
              <a:pathLst>
                <a:path extrusionOk="0" h="7845" w="6424">
                  <a:moveTo>
                    <a:pt x="1" y="0"/>
                  </a:moveTo>
                  <a:lnTo>
                    <a:pt x="1" y="2573"/>
                  </a:lnTo>
                  <a:cubicBezTo>
                    <a:pt x="8" y="4398"/>
                    <a:pt x="875" y="6118"/>
                    <a:pt x="2345" y="7200"/>
                  </a:cubicBezTo>
                  <a:lnTo>
                    <a:pt x="3219" y="7845"/>
                  </a:lnTo>
                  <a:lnTo>
                    <a:pt x="4086" y="7200"/>
                  </a:lnTo>
                  <a:cubicBezTo>
                    <a:pt x="5556" y="6111"/>
                    <a:pt x="6424" y="4398"/>
                    <a:pt x="6424" y="2573"/>
                  </a:cubicBezTo>
                  <a:lnTo>
                    <a:pt x="6424"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66"/>
            <p:cNvSpPr/>
            <p:nvPr/>
          </p:nvSpPr>
          <p:spPr>
            <a:xfrm>
              <a:off x="1562037" y="2785354"/>
              <a:ext cx="100440" cy="206108"/>
            </a:xfrm>
            <a:custGeom>
              <a:rect b="b" l="l" r="r" t="t"/>
              <a:pathLst>
                <a:path extrusionOk="0" h="7845" w="3823">
                  <a:moveTo>
                    <a:pt x="2609" y="0"/>
                  </a:moveTo>
                  <a:lnTo>
                    <a:pt x="2609" y="2573"/>
                  </a:lnTo>
                  <a:cubicBezTo>
                    <a:pt x="2609" y="4398"/>
                    <a:pt x="1735" y="6118"/>
                    <a:pt x="264" y="7200"/>
                  </a:cubicBezTo>
                  <a:lnTo>
                    <a:pt x="1" y="7394"/>
                  </a:lnTo>
                  <a:lnTo>
                    <a:pt x="611" y="7845"/>
                  </a:lnTo>
                  <a:lnTo>
                    <a:pt x="1485" y="7200"/>
                  </a:lnTo>
                  <a:cubicBezTo>
                    <a:pt x="2955" y="6111"/>
                    <a:pt x="3823" y="4398"/>
                    <a:pt x="3823" y="2573"/>
                  </a:cubicBezTo>
                  <a:lnTo>
                    <a:pt x="382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66"/>
            <p:cNvSpPr/>
            <p:nvPr/>
          </p:nvSpPr>
          <p:spPr>
            <a:xfrm>
              <a:off x="1482773" y="2773689"/>
              <a:ext cx="190817" cy="23172"/>
            </a:xfrm>
            <a:custGeom>
              <a:rect b="b" l="l" r="r" t="t"/>
              <a:pathLst>
                <a:path extrusionOk="0" h="882" w="7263">
                  <a:moveTo>
                    <a:pt x="181" y="0"/>
                  </a:moveTo>
                  <a:cubicBezTo>
                    <a:pt x="84" y="0"/>
                    <a:pt x="0" y="83"/>
                    <a:pt x="0" y="181"/>
                  </a:cubicBezTo>
                  <a:lnTo>
                    <a:pt x="0" y="701"/>
                  </a:lnTo>
                  <a:cubicBezTo>
                    <a:pt x="0" y="805"/>
                    <a:pt x="84" y="881"/>
                    <a:pt x="181" y="881"/>
                  </a:cubicBezTo>
                  <a:lnTo>
                    <a:pt x="7075" y="881"/>
                  </a:lnTo>
                  <a:cubicBezTo>
                    <a:pt x="7079" y="881"/>
                    <a:pt x="7083" y="881"/>
                    <a:pt x="7087" y="881"/>
                  </a:cubicBezTo>
                  <a:cubicBezTo>
                    <a:pt x="7179" y="881"/>
                    <a:pt x="7256" y="801"/>
                    <a:pt x="7263" y="708"/>
                  </a:cubicBezTo>
                  <a:lnTo>
                    <a:pt x="7263" y="187"/>
                  </a:lnTo>
                  <a:cubicBezTo>
                    <a:pt x="7263" y="83"/>
                    <a:pt x="7179" y="0"/>
                    <a:pt x="707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66"/>
            <p:cNvSpPr/>
            <p:nvPr/>
          </p:nvSpPr>
          <p:spPr>
            <a:xfrm>
              <a:off x="1641669" y="2773689"/>
              <a:ext cx="31921" cy="23172"/>
            </a:xfrm>
            <a:custGeom>
              <a:rect b="b" l="l" r="r" t="t"/>
              <a:pathLst>
                <a:path extrusionOk="0" h="882" w="1215">
                  <a:moveTo>
                    <a:pt x="1" y="0"/>
                  </a:moveTo>
                  <a:lnTo>
                    <a:pt x="1" y="881"/>
                  </a:lnTo>
                  <a:lnTo>
                    <a:pt x="1020" y="881"/>
                  </a:lnTo>
                  <a:cubicBezTo>
                    <a:pt x="1024" y="881"/>
                    <a:pt x="1029" y="881"/>
                    <a:pt x="1033" y="881"/>
                  </a:cubicBezTo>
                  <a:cubicBezTo>
                    <a:pt x="1131" y="881"/>
                    <a:pt x="1208" y="801"/>
                    <a:pt x="1215" y="708"/>
                  </a:cubicBezTo>
                  <a:lnTo>
                    <a:pt x="1215" y="187"/>
                  </a:lnTo>
                  <a:cubicBezTo>
                    <a:pt x="1215" y="83"/>
                    <a:pt x="1124" y="0"/>
                    <a:pt x="102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66"/>
            <p:cNvSpPr/>
            <p:nvPr/>
          </p:nvSpPr>
          <p:spPr>
            <a:xfrm>
              <a:off x="1536343" y="2836060"/>
              <a:ext cx="83494" cy="78975"/>
            </a:xfrm>
            <a:custGeom>
              <a:rect b="b" l="l" r="r" t="t"/>
              <a:pathLst>
                <a:path extrusionOk="0" h="3006" w="3178">
                  <a:moveTo>
                    <a:pt x="1589" y="0"/>
                  </a:moveTo>
                  <a:cubicBezTo>
                    <a:pt x="1575" y="0"/>
                    <a:pt x="1561" y="9"/>
                    <a:pt x="1554" y="26"/>
                  </a:cubicBezTo>
                  <a:lnTo>
                    <a:pt x="1097" y="949"/>
                  </a:lnTo>
                  <a:cubicBezTo>
                    <a:pt x="1090" y="956"/>
                    <a:pt x="1083" y="969"/>
                    <a:pt x="1069" y="969"/>
                  </a:cubicBezTo>
                  <a:lnTo>
                    <a:pt x="49" y="1115"/>
                  </a:lnTo>
                  <a:cubicBezTo>
                    <a:pt x="15" y="1122"/>
                    <a:pt x="1" y="1164"/>
                    <a:pt x="28" y="1184"/>
                  </a:cubicBezTo>
                  <a:lnTo>
                    <a:pt x="764" y="1906"/>
                  </a:lnTo>
                  <a:cubicBezTo>
                    <a:pt x="771" y="1913"/>
                    <a:pt x="778" y="1927"/>
                    <a:pt x="778" y="1940"/>
                  </a:cubicBezTo>
                  <a:lnTo>
                    <a:pt x="604" y="2953"/>
                  </a:lnTo>
                  <a:cubicBezTo>
                    <a:pt x="598" y="2982"/>
                    <a:pt x="621" y="3005"/>
                    <a:pt x="644" y="3005"/>
                  </a:cubicBezTo>
                  <a:cubicBezTo>
                    <a:pt x="649" y="3005"/>
                    <a:pt x="655" y="3004"/>
                    <a:pt x="660" y="3002"/>
                  </a:cubicBezTo>
                  <a:lnTo>
                    <a:pt x="1568" y="2516"/>
                  </a:lnTo>
                  <a:cubicBezTo>
                    <a:pt x="1575" y="2513"/>
                    <a:pt x="1582" y="2511"/>
                    <a:pt x="1589" y="2511"/>
                  </a:cubicBezTo>
                  <a:cubicBezTo>
                    <a:pt x="1596" y="2511"/>
                    <a:pt x="1603" y="2513"/>
                    <a:pt x="1610" y="2516"/>
                  </a:cubicBezTo>
                  <a:lnTo>
                    <a:pt x="2519" y="3002"/>
                  </a:lnTo>
                  <a:cubicBezTo>
                    <a:pt x="2525" y="3004"/>
                    <a:pt x="2531" y="3005"/>
                    <a:pt x="2537" y="3005"/>
                  </a:cubicBezTo>
                  <a:cubicBezTo>
                    <a:pt x="2564" y="3005"/>
                    <a:pt x="2587" y="2982"/>
                    <a:pt x="2581" y="2953"/>
                  </a:cubicBezTo>
                  <a:lnTo>
                    <a:pt x="2408" y="1940"/>
                  </a:lnTo>
                  <a:cubicBezTo>
                    <a:pt x="2401" y="1927"/>
                    <a:pt x="2408" y="1913"/>
                    <a:pt x="2414" y="1906"/>
                  </a:cubicBezTo>
                  <a:lnTo>
                    <a:pt x="3157" y="1184"/>
                  </a:lnTo>
                  <a:cubicBezTo>
                    <a:pt x="3177" y="1164"/>
                    <a:pt x="3164" y="1122"/>
                    <a:pt x="3129" y="1115"/>
                  </a:cubicBezTo>
                  <a:lnTo>
                    <a:pt x="2109" y="969"/>
                  </a:lnTo>
                  <a:cubicBezTo>
                    <a:pt x="2095" y="969"/>
                    <a:pt x="2088" y="956"/>
                    <a:pt x="2082" y="949"/>
                  </a:cubicBezTo>
                  <a:lnTo>
                    <a:pt x="1624" y="26"/>
                  </a:lnTo>
                  <a:cubicBezTo>
                    <a:pt x="1617" y="9"/>
                    <a:pt x="1603" y="0"/>
                    <a:pt x="158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66"/>
            <p:cNvSpPr/>
            <p:nvPr/>
          </p:nvSpPr>
          <p:spPr>
            <a:xfrm>
              <a:off x="1556205" y="2977958"/>
              <a:ext cx="43770" cy="21543"/>
            </a:xfrm>
            <a:custGeom>
              <a:rect b="b" l="l" r="r" t="t"/>
              <a:pathLst>
                <a:path extrusionOk="0" h="820" w="1666">
                  <a:moveTo>
                    <a:pt x="341" y="1"/>
                  </a:moveTo>
                  <a:cubicBezTo>
                    <a:pt x="153" y="1"/>
                    <a:pt x="1" y="153"/>
                    <a:pt x="1" y="340"/>
                  </a:cubicBezTo>
                  <a:lnTo>
                    <a:pt x="1" y="486"/>
                  </a:lnTo>
                  <a:cubicBezTo>
                    <a:pt x="1" y="666"/>
                    <a:pt x="153" y="819"/>
                    <a:pt x="341" y="819"/>
                  </a:cubicBezTo>
                  <a:lnTo>
                    <a:pt x="1326" y="819"/>
                  </a:lnTo>
                  <a:cubicBezTo>
                    <a:pt x="1513" y="819"/>
                    <a:pt x="1665" y="666"/>
                    <a:pt x="1665" y="486"/>
                  </a:cubicBezTo>
                  <a:lnTo>
                    <a:pt x="1665" y="340"/>
                  </a:lnTo>
                  <a:cubicBezTo>
                    <a:pt x="1665" y="153"/>
                    <a:pt x="1513" y="1"/>
                    <a:pt x="132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66"/>
            <p:cNvSpPr/>
            <p:nvPr/>
          </p:nvSpPr>
          <p:spPr>
            <a:xfrm>
              <a:off x="1533427" y="3061609"/>
              <a:ext cx="89326" cy="30818"/>
            </a:xfrm>
            <a:custGeom>
              <a:rect b="b" l="l" r="r" t="t"/>
              <a:pathLst>
                <a:path extrusionOk="0" h="1173" w="3400">
                  <a:moveTo>
                    <a:pt x="452" y="0"/>
                  </a:moveTo>
                  <a:cubicBezTo>
                    <a:pt x="202" y="0"/>
                    <a:pt x="1" y="201"/>
                    <a:pt x="1" y="451"/>
                  </a:cubicBezTo>
                  <a:lnTo>
                    <a:pt x="1" y="1173"/>
                  </a:lnTo>
                  <a:lnTo>
                    <a:pt x="3399" y="1173"/>
                  </a:lnTo>
                  <a:lnTo>
                    <a:pt x="3399" y="451"/>
                  </a:lnTo>
                  <a:cubicBezTo>
                    <a:pt x="3399" y="201"/>
                    <a:pt x="3198" y="0"/>
                    <a:pt x="294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66"/>
            <p:cNvSpPr/>
            <p:nvPr/>
          </p:nvSpPr>
          <p:spPr>
            <a:xfrm>
              <a:off x="1591200" y="3061609"/>
              <a:ext cx="31737" cy="30818"/>
            </a:xfrm>
            <a:custGeom>
              <a:rect b="b" l="l" r="r" t="t"/>
              <a:pathLst>
                <a:path extrusionOk="0" h="1173" w="1208">
                  <a:moveTo>
                    <a:pt x="0" y="0"/>
                  </a:moveTo>
                  <a:lnTo>
                    <a:pt x="0" y="1173"/>
                  </a:lnTo>
                  <a:lnTo>
                    <a:pt x="1207" y="1173"/>
                  </a:lnTo>
                  <a:lnTo>
                    <a:pt x="1207" y="451"/>
                  </a:lnTo>
                  <a:cubicBezTo>
                    <a:pt x="1200" y="201"/>
                    <a:pt x="999" y="0"/>
                    <a:pt x="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66"/>
            <p:cNvSpPr/>
            <p:nvPr/>
          </p:nvSpPr>
          <p:spPr>
            <a:xfrm>
              <a:off x="1501006" y="3084756"/>
              <a:ext cx="154193" cy="38831"/>
            </a:xfrm>
            <a:custGeom>
              <a:rect b="b" l="l" r="r" t="t"/>
              <a:pathLst>
                <a:path extrusionOk="0" h="1478" w="5869">
                  <a:moveTo>
                    <a:pt x="472" y="0"/>
                  </a:moveTo>
                  <a:cubicBezTo>
                    <a:pt x="354" y="0"/>
                    <a:pt x="250" y="90"/>
                    <a:pt x="222" y="208"/>
                  </a:cubicBezTo>
                  <a:lnTo>
                    <a:pt x="35" y="1179"/>
                  </a:lnTo>
                  <a:cubicBezTo>
                    <a:pt x="0" y="1332"/>
                    <a:pt x="125" y="1478"/>
                    <a:pt x="284" y="1478"/>
                  </a:cubicBezTo>
                  <a:lnTo>
                    <a:pt x="5591" y="1478"/>
                  </a:lnTo>
                  <a:cubicBezTo>
                    <a:pt x="5750" y="1478"/>
                    <a:pt x="5868" y="1332"/>
                    <a:pt x="5833" y="1179"/>
                  </a:cubicBezTo>
                  <a:lnTo>
                    <a:pt x="5646" y="208"/>
                  </a:lnTo>
                  <a:cubicBezTo>
                    <a:pt x="5618" y="90"/>
                    <a:pt x="5514" y="0"/>
                    <a:pt x="539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66"/>
            <p:cNvSpPr/>
            <p:nvPr/>
          </p:nvSpPr>
          <p:spPr>
            <a:xfrm>
              <a:off x="1616159" y="3084756"/>
              <a:ext cx="38857" cy="38647"/>
            </a:xfrm>
            <a:custGeom>
              <a:rect b="b" l="l" r="r" t="t"/>
              <a:pathLst>
                <a:path extrusionOk="0" h="1471" w="1479">
                  <a:moveTo>
                    <a:pt x="1" y="0"/>
                  </a:moveTo>
                  <a:lnTo>
                    <a:pt x="292" y="1471"/>
                  </a:lnTo>
                  <a:lnTo>
                    <a:pt x="1208" y="1471"/>
                  </a:lnTo>
                  <a:cubicBezTo>
                    <a:pt x="1360" y="1471"/>
                    <a:pt x="1478" y="1332"/>
                    <a:pt x="1450" y="1179"/>
                  </a:cubicBezTo>
                  <a:lnTo>
                    <a:pt x="1263" y="201"/>
                  </a:lnTo>
                  <a:cubicBezTo>
                    <a:pt x="1242" y="83"/>
                    <a:pt x="1138" y="0"/>
                    <a:pt x="10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9" name="Google Shape;7889;p66"/>
          <p:cNvGrpSpPr/>
          <p:nvPr/>
        </p:nvGrpSpPr>
        <p:grpSpPr>
          <a:xfrm>
            <a:off x="3082217" y="2788586"/>
            <a:ext cx="288866" cy="320236"/>
            <a:chOff x="3082217" y="2788586"/>
            <a:chExt cx="288866" cy="320236"/>
          </a:xfrm>
        </p:grpSpPr>
        <p:sp>
          <p:nvSpPr>
            <p:cNvPr id="7890" name="Google Shape;7890;p66"/>
            <p:cNvSpPr/>
            <p:nvPr/>
          </p:nvSpPr>
          <p:spPr>
            <a:xfrm>
              <a:off x="3082401" y="2867508"/>
              <a:ext cx="275178" cy="241313"/>
            </a:xfrm>
            <a:custGeom>
              <a:rect b="b" l="l" r="r" t="t"/>
              <a:pathLst>
                <a:path extrusionOk="0" h="9185" w="10474">
                  <a:moveTo>
                    <a:pt x="3096" y="0"/>
                  </a:moveTo>
                  <a:cubicBezTo>
                    <a:pt x="2877" y="0"/>
                    <a:pt x="2660" y="23"/>
                    <a:pt x="2456" y="78"/>
                  </a:cubicBezTo>
                  <a:cubicBezTo>
                    <a:pt x="1263" y="383"/>
                    <a:pt x="0" y="1666"/>
                    <a:pt x="0" y="3782"/>
                  </a:cubicBezTo>
                  <a:cubicBezTo>
                    <a:pt x="0" y="5217"/>
                    <a:pt x="909" y="7194"/>
                    <a:pt x="2033" y="8311"/>
                  </a:cubicBezTo>
                  <a:cubicBezTo>
                    <a:pt x="2567" y="8845"/>
                    <a:pt x="3142" y="9185"/>
                    <a:pt x="3690" y="9185"/>
                  </a:cubicBezTo>
                  <a:cubicBezTo>
                    <a:pt x="4016" y="9185"/>
                    <a:pt x="4335" y="9136"/>
                    <a:pt x="4641" y="9046"/>
                  </a:cubicBezTo>
                  <a:cubicBezTo>
                    <a:pt x="4835" y="8987"/>
                    <a:pt x="5036" y="8958"/>
                    <a:pt x="5237" y="8958"/>
                  </a:cubicBezTo>
                  <a:cubicBezTo>
                    <a:pt x="5438" y="8958"/>
                    <a:pt x="5639" y="8987"/>
                    <a:pt x="5834" y="9046"/>
                  </a:cubicBezTo>
                  <a:cubicBezTo>
                    <a:pt x="6139" y="9136"/>
                    <a:pt x="6458" y="9185"/>
                    <a:pt x="6784" y="9185"/>
                  </a:cubicBezTo>
                  <a:cubicBezTo>
                    <a:pt x="7304" y="9185"/>
                    <a:pt x="7852" y="8873"/>
                    <a:pt x="8365" y="8387"/>
                  </a:cubicBezTo>
                  <a:cubicBezTo>
                    <a:pt x="9524" y="7277"/>
                    <a:pt x="10474" y="5252"/>
                    <a:pt x="10474" y="3782"/>
                  </a:cubicBezTo>
                  <a:cubicBezTo>
                    <a:pt x="10474" y="1666"/>
                    <a:pt x="9205" y="383"/>
                    <a:pt x="8018" y="78"/>
                  </a:cubicBezTo>
                  <a:cubicBezTo>
                    <a:pt x="7812" y="23"/>
                    <a:pt x="7594" y="0"/>
                    <a:pt x="7375" y="0"/>
                  </a:cubicBezTo>
                  <a:cubicBezTo>
                    <a:pt x="6985" y="0"/>
                    <a:pt x="6592" y="72"/>
                    <a:pt x="6250" y="161"/>
                  </a:cubicBezTo>
                  <a:cubicBezTo>
                    <a:pt x="6139" y="189"/>
                    <a:pt x="6028" y="216"/>
                    <a:pt x="5910" y="237"/>
                  </a:cubicBezTo>
                  <a:cubicBezTo>
                    <a:pt x="5687" y="273"/>
                    <a:pt x="5462" y="291"/>
                    <a:pt x="5238" y="291"/>
                  </a:cubicBezTo>
                  <a:cubicBezTo>
                    <a:pt x="4896" y="291"/>
                    <a:pt x="4555" y="249"/>
                    <a:pt x="4224" y="161"/>
                  </a:cubicBezTo>
                  <a:cubicBezTo>
                    <a:pt x="3882" y="72"/>
                    <a:pt x="3486" y="0"/>
                    <a:pt x="3096" y="0"/>
                  </a:cubicBezTo>
                  <a:close/>
                </a:path>
              </a:pathLst>
            </a:custGeom>
            <a:solidFill>
              <a:srgbClr val="D7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66"/>
            <p:cNvSpPr/>
            <p:nvPr/>
          </p:nvSpPr>
          <p:spPr>
            <a:xfrm>
              <a:off x="3082217" y="2867508"/>
              <a:ext cx="219980" cy="241313"/>
            </a:xfrm>
            <a:custGeom>
              <a:rect b="b" l="l" r="r" t="t"/>
              <a:pathLst>
                <a:path extrusionOk="0" h="9185" w="8373">
                  <a:moveTo>
                    <a:pt x="8372" y="8380"/>
                  </a:moveTo>
                  <a:cubicBezTo>
                    <a:pt x="8369" y="8383"/>
                    <a:pt x="8366" y="8386"/>
                    <a:pt x="8364" y="8389"/>
                  </a:cubicBezTo>
                  <a:lnTo>
                    <a:pt x="8364" y="8389"/>
                  </a:lnTo>
                  <a:cubicBezTo>
                    <a:pt x="8366" y="8388"/>
                    <a:pt x="8369" y="8388"/>
                    <a:pt x="8372" y="8387"/>
                  </a:cubicBezTo>
                  <a:lnTo>
                    <a:pt x="8372" y="8380"/>
                  </a:lnTo>
                  <a:close/>
                  <a:moveTo>
                    <a:pt x="3101" y="0"/>
                  </a:moveTo>
                  <a:cubicBezTo>
                    <a:pt x="2883" y="0"/>
                    <a:pt x="2667" y="23"/>
                    <a:pt x="2463" y="78"/>
                  </a:cubicBezTo>
                  <a:cubicBezTo>
                    <a:pt x="1270" y="383"/>
                    <a:pt x="0" y="1666"/>
                    <a:pt x="0" y="3782"/>
                  </a:cubicBezTo>
                  <a:cubicBezTo>
                    <a:pt x="0" y="5897"/>
                    <a:pt x="1991" y="9185"/>
                    <a:pt x="3697" y="9185"/>
                  </a:cubicBezTo>
                  <a:cubicBezTo>
                    <a:pt x="4023" y="9185"/>
                    <a:pt x="4342" y="9136"/>
                    <a:pt x="4648" y="9046"/>
                  </a:cubicBezTo>
                  <a:cubicBezTo>
                    <a:pt x="4842" y="8987"/>
                    <a:pt x="5043" y="8958"/>
                    <a:pt x="5244" y="8958"/>
                  </a:cubicBezTo>
                  <a:cubicBezTo>
                    <a:pt x="5445" y="8958"/>
                    <a:pt x="5646" y="8987"/>
                    <a:pt x="5841" y="9046"/>
                  </a:cubicBezTo>
                  <a:cubicBezTo>
                    <a:pt x="6146" y="9136"/>
                    <a:pt x="6465" y="9185"/>
                    <a:pt x="6791" y="9185"/>
                  </a:cubicBezTo>
                  <a:cubicBezTo>
                    <a:pt x="7308" y="9185"/>
                    <a:pt x="7860" y="8876"/>
                    <a:pt x="8364" y="8389"/>
                  </a:cubicBezTo>
                  <a:lnTo>
                    <a:pt x="8364" y="8389"/>
                  </a:lnTo>
                  <a:cubicBezTo>
                    <a:pt x="7729" y="8500"/>
                    <a:pt x="7160" y="8547"/>
                    <a:pt x="6651" y="8547"/>
                  </a:cubicBezTo>
                  <a:cubicBezTo>
                    <a:pt x="6029" y="8547"/>
                    <a:pt x="5496" y="8477"/>
                    <a:pt x="5043" y="8366"/>
                  </a:cubicBezTo>
                  <a:cubicBezTo>
                    <a:pt x="3704" y="8033"/>
                    <a:pt x="2705" y="6910"/>
                    <a:pt x="2539" y="5536"/>
                  </a:cubicBezTo>
                  <a:cubicBezTo>
                    <a:pt x="2123" y="2110"/>
                    <a:pt x="4363" y="1111"/>
                    <a:pt x="4363" y="1111"/>
                  </a:cubicBezTo>
                  <a:cubicBezTo>
                    <a:pt x="4682" y="1255"/>
                    <a:pt x="5018" y="1292"/>
                    <a:pt x="5280" y="1292"/>
                  </a:cubicBezTo>
                  <a:cubicBezTo>
                    <a:pt x="5561" y="1292"/>
                    <a:pt x="5757" y="1250"/>
                    <a:pt x="5757" y="1250"/>
                  </a:cubicBezTo>
                  <a:cubicBezTo>
                    <a:pt x="5286" y="778"/>
                    <a:pt x="5917" y="237"/>
                    <a:pt x="5917" y="237"/>
                  </a:cubicBezTo>
                  <a:lnTo>
                    <a:pt x="5917" y="237"/>
                  </a:lnTo>
                  <a:cubicBezTo>
                    <a:pt x="5694" y="273"/>
                    <a:pt x="5469" y="291"/>
                    <a:pt x="5245" y="291"/>
                  </a:cubicBezTo>
                  <a:cubicBezTo>
                    <a:pt x="4903" y="291"/>
                    <a:pt x="4562" y="249"/>
                    <a:pt x="4231" y="161"/>
                  </a:cubicBezTo>
                  <a:cubicBezTo>
                    <a:pt x="3885" y="72"/>
                    <a:pt x="3490" y="0"/>
                    <a:pt x="3101" y="0"/>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66"/>
            <p:cNvSpPr/>
            <p:nvPr/>
          </p:nvSpPr>
          <p:spPr>
            <a:xfrm>
              <a:off x="3233100" y="2788586"/>
              <a:ext cx="137983" cy="76269"/>
            </a:xfrm>
            <a:custGeom>
              <a:rect b="b" l="l" r="r" t="t"/>
              <a:pathLst>
                <a:path extrusionOk="0" h="2903" w="5252">
                  <a:moveTo>
                    <a:pt x="2510" y="1"/>
                  </a:moveTo>
                  <a:cubicBezTo>
                    <a:pt x="2390" y="1"/>
                    <a:pt x="2266" y="5"/>
                    <a:pt x="2137" y="16"/>
                  </a:cubicBezTo>
                  <a:cubicBezTo>
                    <a:pt x="611" y="134"/>
                    <a:pt x="14" y="1896"/>
                    <a:pt x="0" y="1951"/>
                  </a:cubicBezTo>
                  <a:cubicBezTo>
                    <a:pt x="21" y="1944"/>
                    <a:pt x="42" y="1930"/>
                    <a:pt x="63" y="1930"/>
                  </a:cubicBezTo>
                  <a:cubicBezTo>
                    <a:pt x="84" y="1925"/>
                    <a:pt x="107" y="1923"/>
                    <a:pt x="131" y="1923"/>
                  </a:cubicBezTo>
                  <a:cubicBezTo>
                    <a:pt x="619" y="1923"/>
                    <a:pt x="1590" y="2903"/>
                    <a:pt x="2725" y="2903"/>
                  </a:cubicBezTo>
                  <a:cubicBezTo>
                    <a:pt x="2946" y="2903"/>
                    <a:pt x="3174" y="2866"/>
                    <a:pt x="3406" y="2776"/>
                  </a:cubicBezTo>
                  <a:cubicBezTo>
                    <a:pt x="4960" y="2180"/>
                    <a:pt x="5251" y="127"/>
                    <a:pt x="5251" y="127"/>
                  </a:cubicBezTo>
                  <a:lnTo>
                    <a:pt x="5251" y="127"/>
                  </a:lnTo>
                  <a:cubicBezTo>
                    <a:pt x="5067" y="247"/>
                    <a:pt x="4874" y="291"/>
                    <a:pt x="4663" y="291"/>
                  </a:cubicBezTo>
                  <a:cubicBezTo>
                    <a:pt x="4120" y="291"/>
                    <a:pt x="3457" y="1"/>
                    <a:pt x="2510" y="1"/>
                  </a:cubicBezTo>
                  <a:close/>
                </a:path>
              </a:pathLst>
            </a:custGeom>
            <a:solidFill>
              <a:srgbClr val="C7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66"/>
            <p:cNvSpPr/>
            <p:nvPr/>
          </p:nvSpPr>
          <p:spPr>
            <a:xfrm>
              <a:off x="3232916" y="2788586"/>
              <a:ext cx="138167" cy="51258"/>
            </a:xfrm>
            <a:custGeom>
              <a:rect b="b" l="l" r="r" t="t"/>
              <a:pathLst>
                <a:path extrusionOk="0" h="1951" w="5259">
                  <a:moveTo>
                    <a:pt x="2517" y="1"/>
                  </a:moveTo>
                  <a:cubicBezTo>
                    <a:pt x="2397" y="1"/>
                    <a:pt x="2273" y="5"/>
                    <a:pt x="2144" y="16"/>
                  </a:cubicBezTo>
                  <a:cubicBezTo>
                    <a:pt x="618" y="134"/>
                    <a:pt x="21" y="1896"/>
                    <a:pt x="1" y="1951"/>
                  </a:cubicBezTo>
                  <a:lnTo>
                    <a:pt x="70" y="1923"/>
                  </a:lnTo>
                  <a:cubicBezTo>
                    <a:pt x="403" y="1798"/>
                    <a:pt x="1832" y="1278"/>
                    <a:pt x="2990" y="1278"/>
                  </a:cubicBezTo>
                  <a:cubicBezTo>
                    <a:pt x="4315" y="1278"/>
                    <a:pt x="5258" y="127"/>
                    <a:pt x="5258" y="127"/>
                  </a:cubicBezTo>
                  <a:lnTo>
                    <a:pt x="5258" y="127"/>
                  </a:lnTo>
                  <a:cubicBezTo>
                    <a:pt x="5074" y="247"/>
                    <a:pt x="4881" y="291"/>
                    <a:pt x="4670" y="291"/>
                  </a:cubicBezTo>
                  <a:cubicBezTo>
                    <a:pt x="4127" y="291"/>
                    <a:pt x="3464" y="1"/>
                    <a:pt x="2517"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66"/>
            <p:cNvSpPr/>
            <p:nvPr/>
          </p:nvSpPr>
          <p:spPr>
            <a:xfrm>
              <a:off x="3293605" y="2915403"/>
              <a:ext cx="38831" cy="55540"/>
            </a:xfrm>
            <a:custGeom>
              <a:rect b="b" l="l" r="r" t="t"/>
              <a:pathLst>
                <a:path extrusionOk="0" h="2114" w="1478">
                  <a:moveTo>
                    <a:pt x="674" y="1"/>
                  </a:moveTo>
                  <a:cubicBezTo>
                    <a:pt x="660" y="1"/>
                    <a:pt x="646" y="1"/>
                    <a:pt x="631" y="3"/>
                  </a:cubicBezTo>
                  <a:cubicBezTo>
                    <a:pt x="257" y="44"/>
                    <a:pt x="0" y="544"/>
                    <a:pt x="56" y="1126"/>
                  </a:cubicBezTo>
                  <a:cubicBezTo>
                    <a:pt x="116" y="1687"/>
                    <a:pt x="440" y="2113"/>
                    <a:pt x="804" y="2113"/>
                  </a:cubicBezTo>
                  <a:cubicBezTo>
                    <a:pt x="818" y="2113"/>
                    <a:pt x="832" y="2112"/>
                    <a:pt x="847" y="2111"/>
                  </a:cubicBezTo>
                  <a:cubicBezTo>
                    <a:pt x="1221" y="2076"/>
                    <a:pt x="1478" y="1570"/>
                    <a:pt x="1422" y="987"/>
                  </a:cubicBezTo>
                  <a:cubicBezTo>
                    <a:pt x="1362" y="427"/>
                    <a:pt x="1038" y="1"/>
                    <a:pt x="674" y="1"/>
                  </a:cubicBezTo>
                  <a:close/>
                </a:path>
              </a:pathLst>
            </a:custGeom>
            <a:solidFill>
              <a:srgbClr val="E4E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66"/>
            <p:cNvSpPr/>
            <p:nvPr/>
          </p:nvSpPr>
          <p:spPr>
            <a:xfrm>
              <a:off x="3191379" y="2892677"/>
              <a:ext cx="57405" cy="13136"/>
            </a:xfrm>
            <a:custGeom>
              <a:rect b="b" l="l" r="r" t="t"/>
              <a:pathLst>
                <a:path extrusionOk="0" h="500" w="2185">
                  <a:moveTo>
                    <a:pt x="0" y="0"/>
                  </a:moveTo>
                  <a:cubicBezTo>
                    <a:pt x="0" y="236"/>
                    <a:pt x="368" y="437"/>
                    <a:pt x="867" y="486"/>
                  </a:cubicBezTo>
                  <a:cubicBezTo>
                    <a:pt x="936" y="500"/>
                    <a:pt x="1013" y="500"/>
                    <a:pt x="1089" y="500"/>
                  </a:cubicBezTo>
                  <a:cubicBezTo>
                    <a:pt x="1165" y="500"/>
                    <a:pt x="1235" y="493"/>
                    <a:pt x="1304" y="486"/>
                  </a:cubicBezTo>
                  <a:cubicBezTo>
                    <a:pt x="1810" y="444"/>
                    <a:pt x="2185" y="243"/>
                    <a:pt x="2185" y="0"/>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66"/>
            <p:cNvSpPr/>
            <p:nvPr/>
          </p:nvSpPr>
          <p:spPr>
            <a:xfrm>
              <a:off x="3195320" y="2830070"/>
              <a:ext cx="49708" cy="75560"/>
            </a:xfrm>
            <a:custGeom>
              <a:rect b="b" l="l" r="r" t="t"/>
              <a:pathLst>
                <a:path extrusionOk="0" h="2876" w="1892">
                  <a:moveTo>
                    <a:pt x="1586" y="1"/>
                  </a:moveTo>
                  <a:cubicBezTo>
                    <a:pt x="1522" y="1"/>
                    <a:pt x="1457" y="30"/>
                    <a:pt x="1411" y="101"/>
                  </a:cubicBezTo>
                  <a:lnTo>
                    <a:pt x="814" y="1010"/>
                  </a:lnTo>
                  <a:cubicBezTo>
                    <a:pt x="717" y="726"/>
                    <a:pt x="606" y="448"/>
                    <a:pt x="474" y="178"/>
                  </a:cubicBezTo>
                  <a:cubicBezTo>
                    <a:pt x="428" y="100"/>
                    <a:pt x="359" y="68"/>
                    <a:pt x="291" y="68"/>
                  </a:cubicBezTo>
                  <a:cubicBezTo>
                    <a:pt x="144" y="68"/>
                    <a:pt x="1" y="216"/>
                    <a:pt x="86" y="386"/>
                  </a:cubicBezTo>
                  <a:cubicBezTo>
                    <a:pt x="384" y="1017"/>
                    <a:pt x="585" y="1690"/>
                    <a:pt x="676" y="2383"/>
                  </a:cubicBezTo>
                  <a:cubicBezTo>
                    <a:pt x="696" y="2536"/>
                    <a:pt x="710" y="2703"/>
                    <a:pt x="717" y="2869"/>
                  </a:cubicBezTo>
                  <a:cubicBezTo>
                    <a:pt x="786" y="2876"/>
                    <a:pt x="863" y="2876"/>
                    <a:pt x="939" y="2876"/>
                  </a:cubicBezTo>
                  <a:cubicBezTo>
                    <a:pt x="1015" y="2876"/>
                    <a:pt x="1085" y="2876"/>
                    <a:pt x="1154" y="2869"/>
                  </a:cubicBezTo>
                  <a:cubicBezTo>
                    <a:pt x="1147" y="2703"/>
                    <a:pt x="1133" y="2536"/>
                    <a:pt x="1119" y="2383"/>
                  </a:cubicBezTo>
                  <a:cubicBezTo>
                    <a:pt x="1085" y="2106"/>
                    <a:pt x="1036" y="1836"/>
                    <a:pt x="974" y="1572"/>
                  </a:cubicBezTo>
                  <a:lnTo>
                    <a:pt x="1778" y="351"/>
                  </a:lnTo>
                  <a:lnTo>
                    <a:pt x="1778" y="344"/>
                  </a:lnTo>
                  <a:cubicBezTo>
                    <a:pt x="1891" y="173"/>
                    <a:pt x="1740" y="1"/>
                    <a:pt x="1586" y="1"/>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7" name="Google Shape;7897;p66"/>
          <p:cNvGrpSpPr/>
          <p:nvPr/>
        </p:nvGrpSpPr>
        <p:grpSpPr>
          <a:xfrm>
            <a:off x="3610557" y="2780704"/>
            <a:ext cx="325017" cy="336052"/>
            <a:chOff x="3610557" y="2780704"/>
            <a:chExt cx="325017" cy="336052"/>
          </a:xfrm>
        </p:grpSpPr>
        <p:sp>
          <p:nvSpPr>
            <p:cNvPr id="7898" name="Google Shape;7898;p66"/>
            <p:cNvSpPr/>
            <p:nvPr/>
          </p:nvSpPr>
          <p:spPr>
            <a:xfrm>
              <a:off x="3610557" y="2780704"/>
              <a:ext cx="324702" cy="335973"/>
            </a:xfrm>
            <a:custGeom>
              <a:rect b="b" l="l" r="r" t="t"/>
              <a:pathLst>
                <a:path extrusionOk="0" h="12788" w="12359">
                  <a:moveTo>
                    <a:pt x="11722" y="1"/>
                  </a:moveTo>
                  <a:cubicBezTo>
                    <a:pt x="11685" y="1"/>
                    <a:pt x="11648" y="4"/>
                    <a:pt x="11610" y="11"/>
                  </a:cubicBezTo>
                  <a:lnTo>
                    <a:pt x="3959" y="1363"/>
                  </a:lnTo>
                  <a:cubicBezTo>
                    <a:pt x="3661" y="1412"/>
                    <a:pt x="3439" y="1675"/>
                    <a:pt x="3439" y="1980"/>
                  </a:cubicBezTo>
                  <a:lnTo>
                    <a:pt x="3439" y="8611"/>
                  </a:lnTo>
                  <a:cubicBezTo>
                    <a:pt x="3121" y="8453"/>
                    <a:pt x="2788" y="8379"/>
                    <a:pt x="2462" y="8379"/>
                  </a:cubicBezTo>
                  <a:cubicBezTo>
                    <a:pt x="1475" y="8379"/>
                    <a:pt x="550" y="9053"/>
                    <a:pt x="310" y="10096"/>
                  </a:cubicBezTo>
                  <a:cubicBezTo>
                    <a:pt x="1" y="11479"/>
                    <a:pt x="1050" y="12787"/>
                    <a:pt x="2462" y="12787"/>
                  </a:cubicBezTo>
                  <a:cubicBezTo>
                    <a:pt x="2473" y="12787"/>
                    <a:pt x="2484" y="12787"/>
                    <a:pt x="2495" y="12787"/>
                  </a:cubicBezTo>
                  <a:cubicBezTo>
                    <a:pt x="3709" y="12759"/>
                    <a:pt x="4673" y="11767"/>
                    <a:pt x="4666" y="10554"/>
                  </a:cubicBezTo>
                  <a:lnTo>
                    <a:pt x="4666" y="3187"/>
                  </a:lnTo>
                  <a:lnTo>
                    <a:pt x="11124" y="2043"/>
                  </a:lnTo>
                  <a:lnTo>
                    <a:pt x="11124" y="7030"/>
                  </a:lnTo>
                  <a:cubicBezTo>
                    <a:pt x="10808" y="6874"/>
                    <a:pt x="10475" y="6801"/>
                    <a:pt x="10149" y="6801"/>
                  </a:cubicBezTo>
                  <a:cubicBezTo>
                    <a:pt x="9160" y="6801"/>
                    <a:pt x="8231" y="7473"/>
                    <a:pt x="7996" y="8521"/>
                  </a:cubicBezTo>
                  <a:cubicBezTo>
                    <a:pt x="7686" y="9905"/>
                    <a:pt x="8735" y="11213"/>
                    <a:pt x="10147" y="11213"/>
                  </a:cubicBezTo>
                  <a:cubicBezTo>
                    <a:pt x="10158" y="11213"/>
                    <a:pt x="10170" y="11213"/>
                    <a:pt x="10181" y="11213"/>
                  </a:cubicBezTo>
                  <a:cubicBezTo>
                    <a:pt x="11394" y="11185"/>
                    <a:pt x="12359" y="10193"/>
                    <a:pt x="12352" y="8979"/>
                  </a:cubicBezTo>
                  <a:lnTo>
                    <a:pt x="12352" y="628"/>
                  </a:lnTo>
                  <a:cubicBezTo>
                    <a:pt x="12352" y="278"/>
                    <a:pt x="12064" y="1"/>
                    <a:pt x="11722" y="1"/>
                  </a:cubicBezTo>
                  <a:close/>
                </a:path>
              </a:pathLst>
            </a:custGeom>
            <a:solidFill>
              <a:srgbClr val="A7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66"/>
            <p:cNvSpPr/>
            <p:nvPr/>
          </p:nvSpPr>
          <p:spPr>
            <a:xfrm>
              <a:off x="3665703" y="2864434"/>
              <a:ext cx="67967" cy="252321"/>
            </a:xfrm>
            <a:custGeom>
              <a:rect b="b" l="l" r="r" t="t"/>
              <a:pathLst>
                <a:path extrusionOk="0" h="9604" w="2587">
                  <a:moveTo>
                    <a:pt x="2567" y="0"/>
                  </a:moveTo>
                  <a:lnTo>
                    <a:pt x="2297" y="84"/>
                  </a:lnTo>
                  <a:cubicBezTo>
                    <a:pt x="2026" y="160"/>
                    <a:pt x="1846" y="410"/>
                    <a:pt x="1846" y="687"/>
                  </a:cubicBezTo>
                  <a:lnTo>
                    <a:pt x="1846" y="7367"/>
                  </a:lnTo>
                  <a:cubicBezTo>
                    <a:pt x="1846" y="8456"/>
                    <a:pt x="1069" y="9385"/>
                    <a:pt x="1" y="9572"/>
                  </a:cubicBezTo>
                  <a:cubicBezTo>
                    <a:pt x="126" y="9593"/>
                    <a:pt x="250" y="9603"/>
                    <a:pt x="372" y="9603"/>
                  </a:cubicBezTo>
                  <a:cubicBezTo>
                    <a:pt x="1576" y="9603"/>
                    <a:pt x="2586" y="8614"/>
                    <a:pt x="2567" y="7367"/>
                  </a:cubicBezTo>
                  <a:lnTo>
                    <a:pt x="2567" y="0"/>
                  </a:lnTo>
                  <a:close/>
                </a:path>
              </a:pathLst>
            </a:custGeom>
            <a:solidFill>
              <a:srgbClr val="8C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66"/>
            <p:cNvSpPr/>
            <p:nvPr/>
          </p:nvSpPr>
          <p:spPr>
            <a:xfrm>
              <a:off x="3867633" y="2780704"/>
              <a:ext cx="67941" cy="294830"/>
            </a:xfrm>
            <a:custGeom>
              <a:rect b="b" l="l" r="r" t="t"/>
              <a:pathLst>
                <a:path extrusionOk="0" h="11222" w="2586">
                  <a:moveTo>
                    <a:pt x="1942" y="1"/>
                  </a:moveTo>
                  <a:cubicBezTo>
                    <a:pt x="1906" y="1"/>
                    <a:pt x="1869" y="4"/>
                    <a:pt x="1831" y="11"/>
                  </a:cubicBezTo>
                  <a:lnTo>
                    <a:pt x="1499" y="66"/>
                  </a:lnTo>
                  <a:cubicBezTo>
                    <a:pt x="1714" y="170"/>
                    <a:pt x="1845" y="392"/>
                    <a:pt x="1845" y="628"/>
                  </a:cubicBezTo>
                  <a:lnTo>
                    <a:pt x="1845" y="8979"/>
                  </a:lnTo>
                  <a:cubicBezTo>
                    <a:pt x="1852" y="10068"/>
                    <a:pt x="1075" y="10998"/>
                    <a:pt x="0" y="11192"/>
                  </a:cubicBezTo>
                  <a:cubicBezTo>
                    <a:pt x="123" y="11212"/>
                    <a:pt x="244" y="11221"/>
                    <a:pt x="363" y="11221"/>
                  </a:cubicBezTo>
                  <a:cubicBezTo>
                    <a:pt x="1571" y="11221"/>
                    <a:pt x="2586" y="10236"/>
                    <a:pt x="2567" y="8986"/>
                  </a:cubicBezTo>
                  <a:lnTo>
                    <a:pt x="2567" y="628"/>
                  </a:lnTo>
                  <a:cubicBezTo>
                    <a:pt x="2567" y="278"/>
                    <a:pt x="2279" y="1"/>
                    <a:pt x="1942" y="1"/>
                  </a:cubicBezTo>
                  <a:close/>
                </a:path>
              </a:pathLst>
            </a:custGeom>
            <a:solidFill>
              <a:srgbClr val="8C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1" name="Google Shape;7901;p66"/>
          <p:cNvGrpSpPr/>
          <p:nvPr/>
        </p:nvGrpSpPr>
        <p:grpSpPr>
          <a:xfrm>
            <a:off x="4179067" y="2811495"/>
            <a:ext cx="286475" cy="274390"/>
            <a:chOff x="4179067" y="2811495"/>
            <a:chExt cx="286475" cy="274390"/>
          </a:xfrm>
        </p:grpSpPr>
        <p:sp>
          <p:nvSpPr>
            <p:cNvPr id="7902" name="Google Shape;7902;p66"/>
            <p:cNvSpPr/>
            <p:nvPr/>
          </p:nvSpPr>
          <p:spPr>
            <a:xfrm>
              <a:off x="4333786" y="2956651"/>
              <a:ext cx="69990" cy="69990"/>
            </a:xfrm>
            <a:custGeom>
              <a:rect b="b" l="l" r="r" t="t"/>
              <a:pathLst>
                <a:path extrusionOk="0" h="2664" w="2664">
                  <a:moveTo>
                    <a:pt x="493" y="0"/>
                  </a:moveTo>
                  <a:lnTo>
                    <a:pt x="0" y="493"/>
                  </a:lnTo>
                  <a:lnTo>
                    <a:pt x="2171" y="2664"/>
                  </a:lnTo>
                  <a:lnTo>
                    <a:pt x="2664" y="2171"/>
                  </a:lnTo>
                  <a:lnTo>
                    <a:pt x="493" y="0"/>
                  </a:ln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66"/>
            <p:cNvSpPr/>
            <p:nvPr/>
          </p:nvSpPr>
          <p:spPr>
            <a:xfrm>
              <a:off x="4363290" y="2987022"/>
              <a:ext cx="102253" cy="98785"/>
            </a:xfrm>
            <a:custGeom>
              <a:rect b="b" l="l" r="r" t="t"/>
              <a:pathLst>
                <a:path extrusionOk="0" h="3760" w="3892">
                  <a:moveTo>
                    <a:pt x="820" y="1"/>
                  </a:moveTo>
                  <a:cubicBezTo>
                    <a:pt x="748" y="1"/>
                    <a:pt x="675" y="28"/>
                    <a:pt x="618" y="86"/>
                  </a:cubicBezTo>
                  <a:lnTo>
                    <a:pt x="112" y="592"/>
                  </a:lnTo>
                  <a:cubicBezTo>
                    <a:pt x="8" y="696"/>
                    <a:pt x="1" y="869"/>
                    <a:pt x="105" y="980"/>
                  </a:cubicBezTo>
                  <a:lnTo>
                    <a:pt x="2283" y="3471"/>
                  </a:lnTo>
                  <a:cubicBezTo>
                    <a:pt x="2456" y="3662"/>
                    <a:pt x="2696" y="3760"/>
                    <a:pt x="2936" y="3760"/>
                  </a:cubicBezTo>
                  <a:cubicBezTo>
                    <a:pt x="3156" y="3760"/>
                    <a:pt x="3376" y="3678"/>
                    <a:pt x="3545" y="3512"/>
                  </a:cubicBezTo>
                  <a:cubicBezTo>
                    <a:pt x="3892" y="3158"/>
                    <a:pt x="3878" y="2583"/>
                    <a:pt x="3503" y="2250"/>
                  </a:cubicBezTo>
                  <a:lnTo>
                    <a:pt x="1013" y="72"/>
                  </a:lnTo>
                  <a:cubicBezTo>
                    <a:pt x="956" y="25"/>
                    <a:pt x="888" y="1"/>
                    <a:pt x="820" y="1"/>
                  </a:cubicBezTo>
                  <a:close/>
                </a:path>
              </a:pathLst>
            </a:custGeom>
            <a:solidFill>
              <a:srgbClr val="B0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66"/>
            <p:cNvSpPr/>
            <p:nvPr/>
          </p:nvSpPr>
          <p:spPr>
            <a:xfrm>
              <a:off x="4363474" y="2993826"/>
              <a:ext cx="98259" cy="92059"/>
            </a:xfrm>
            <a:custGeom>
              <a:rect b="b" l="l" r="r" t="t"/>
              <a:pathLst>
                <a:path extrusionOk="0" h="3504" w="3740">
                  <a:moveTo>
                    <a:pt x="438" y="0"/>
                  </a:moveTo>
                  <a:lnTo>
                    <a:pt x="112" y="333"/>
                  </a:lnTo>
                  <a:cubicBezTo>
                    <a:pt x="1" y="437"/>
                    <a:pt x="1" y="610"/>
                    <a:pt x="98" y="721"/>
                  </a:cubicBezTo>
                  <a:lnTo>
                    <a:pt x="2276" y="3212"/>
                  </a:lnTo>
                  <a:cubicBezTo>
                    <a:pt x="2449" y="3406"/>
                    <a:pt x="2687" y="3503"/>
                    <a:pt x="2926" y="3503"/>
                  </a:cubicBezTo>
                  <a:cubicBezTo>
                    <a:pt x="3147" y="3503"/>
                    <a:pt x="3368" y="3420"/>
                    <a:pt x="3538" y="3253"/>
                  </a:cubicBezTo>
                  <a:cubicBezTo>
                    <a:pt x="3628" y="3163"/>
                    <a:pt x="3698" y="3052"/>
                    <a:pt x="3739" y="2934"/>
                  </a:cubicBezTo>
                  <a:lnTo>
                    <a:pt x="3739" y="2934"/>
                  </a:lnTo>
                  <a:cubicBezTo>
                    <a:pt x="3645" y="2967"/>
                    <a:pt x="3547" y="2984"/>
                    <a:pt x="3450" y="2984"/>
                  </a:cubicBezTo>
                  <a:cubicBezTo>
                    <a:pt x="3205" y="2984"/>
                    <a:pt x="2965" y="2880"/>
                    <a:pt x="2796" y="2691"/>
                  </a:cubicBezTo>
                  <a:lnTo>
                    <a:pt x="438" y="0"/>
                  </a:lnTo>
                  <a:close/>
                </a:path>
              </a:pathLst>
            </a:custGeom>
            <a:solidFill>
              <a:srgbClr val="A5AF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66"/>
            <p:cNvSpPr/>
            <p:nvPr/>
          </p:nvSpPr>
          <p:spPr>
            <a:xfrm>
              <a:off x="4179067" y="2811495"/>
              <a:ext cx="215408" cy="196282"/>
            </a:xfrm>
            <a:custGeom>
              <a:rect b="b" l="l" r="r" t="t"/>
              <a:pathLst>
                <a:path extrusionOk="0" h="7471" w="8199">
                  <a:moveTo>
                    <a:pt x="4097" y="0"/>
                  </a:moveTo>
                  <a:cubicBezTo>
                    <a:pt x="3141" y="0"/>
                    <a:pt x="2185" y="365"/>
                    <a:pt x="1457" y="1093"/>
                  </a:cubicBezTo>
                  <a:cubicBezTo>
                    <a:pt x="0" y="2549"/>
                    <a:pt x="0" y="4922"/>
                    <a:pt x="1457" y="6378"/>
                  </a:cubicBezTo>
                  <a:cubicBezTo>
                    <a:pt x="2185" y="7107"/>
                    <a:pt x="3141" y="7471"/>
                    <a:pt x="4097" y="7471"/>
                  </a:cubicBezTo>
                  <a:cubicBezTo>
                    <a:pt x="5053" y="7471"/>
                    <a:pt x="6010" y="7107"/>
                    <a:pt x="6742" y="6378"/>
                  </a:cubicBezTo>
                  <a:cubicBezTo>
                    <a:pt x="8199" y="4922"/>
                    <a:pt x="8199" y="2549"/>
                    <a:pt x="6742" y="1093"/>
                  </a:cubicBezTo>
                  <a:cubicBezTo>
                    <a:pt x="6010" y="365"/>
                    <a:pt x="5053" y="0"/>
                    <a:pt x="4097"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66"/>
            <p:cNvSpPr/>
            <p:nvPr/>
          </p:nvSpPr>
          <p:spPr>
            <a:xfrm>
              <a:off x="4204210" y="2834405"/>
              <a:ext cx="165123" cy="150463"/>
            </a:xfrm>
            <a:custGeom>
              <a:rect b="b" l="l" r="r" t="t"/>
              <a:pathLst>
                <a:path extrusionOk="0" h="5727" w="6285">
                  <a:moveTo>
                    <a:pt x="3143" y="1"/>
                  </a:moveTo>
                  <a:cubicBezTo>
                    <a:pt x="2409" y="1"/>
                    <a:pt x="1676" y="280"/>
                    <a:pt x="1117" y="838"/>
                  </a:cubicBezTo>
                  <a:cubicBezTo>
                    <a:pt x="0" y="1955"/>
                    <a:pt x="0" y="3772"/>
                    <a:pt x="1117" y="4889"/>
                  </a:cubicBezTo>
                  <a:cubicBezTo>
                    <a:pt x="1676" y="5447"/>
                    <a:pt x="2409" y="5726"/>
                    <a:pt x="3143" y="5726"/>
                  </a:cubicBezTo>
                  <a:cubicBezTo>
                    <a:pt x="3876" y="5726"/>
                    <a:pt x="4610" y="5447"/>
                    <a:pt x="5168" y="4889"/>
                  </a:cubicBezTo>
                  <a:cubicBezTo>
                    <a:pt x="6285" y="3772"/>
                    <a:pt x="6285" y="1955"/>
                    <a:pt x="5168" y="838"/>
                  </a:cubicBezTo>
                  <a:cubicBezTo>
                    <a:pt x="4610" y="280"/>
                    <a:pt x="3876" y="1"/>
                    <a:pt x="3143" y="1"/>
                  </a:cubicBezTo>
                  <a:close/>
                </a:path>
              </a:pathLst>
            </a:custGeom>
            <a:solidFill>
              <a:srgbClr val="CB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66"/>
            <p:cNvSpPr/>
            <p:nvPr/>
          </p:nvSpPr>
          <p:spPr>
            <a:xfrm>
              <a:off x="4204210" y="2850037"/>
              <a:ext cx="142160" cy="133175"/>
            </a:xfrm>
            <a:custGeom>
              <a:rect b="b" l="l" r="r" t="t"/>
              <a:pathLst>
                <a:path extrusionOk="0" h="5069" w="5411">
                  <a:moveTo>
                    <a:pt x="1388" y="0"/>
                  </a:moveTo>
                  <a:lnTo>
                    <a:pt x="1388" y="0"/>
                  </a:lnTo>
                  <a:cubicBezTo>
                    <a:pt x="1291" y="77"/>
                    <a:pt x="1200" y="153"/>
                    <a:pt x="1117" y="243"/>
                  </a:cubicBezTo>
                  <a:cubicBezTo>
                    <a:pt x="0" y="1422"/>
                    <a:pt x="84" y="3288"/>
                    <a:pt x="1304" y="4356"/>
                  </a:cubicBezTo>
                  <a:cubicBezTo>
                    <a:pt x="1848" y="4835"/>
                    <a:pt x="2522" y="5068"/>
                    <a:pt x="3193" y="5068"/>
                  </a:cubicBezTo>
                  <a:cubicBezTo>
                    <a:pt x="4021" y="5068"/>
                    <a:pt x="4844" y="4713"/>
                    <a:pt x="5411" y="4023"/>
                  </a:cubicBezTo>
                  <a:lnTo>
                    <a:pt x="5411" y="4023"/>
                  </a:lnTo>
                  <a:cubicBezTo>
                    <a:pt x="4886" y="4437"/>
                    <a:pt x="4259" y="4640"/>
                    <a:pt x="3634" y="4640"/>
                  </a:cubicBezTo>
                  <a:cubicBezTo>
                    <a:pt x="2898" y="4640"/>
                    <a:pt x="2165" y="4357"/>
                    <a:pt x="1610" y="3801"/>
                  </a:cubicBezTo>
                  <a:cubicBezTo>
                    <a:pt x="576" y="2775"/>
                    <a:pt x="486" y="1138"/>
                    <a:pt x="1388" y="0"/>
                  </a:cubicBezTo>
                  <a:close/>
                </a:path>
              </a:pathLst>
            </a:custGeom>
            <a:solidFill>
              <a:srgbClr val="B3C3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66"/>
            <p:cNvSpPr/>
            <p:nvPr/>
          </p:nvSpPr>
          <p:spPr>
            <a:xfrm>
              <a:off x="4246666" y="2855186"/>
              <a:ext cx="81103" cy="22883"/>
            </a:xfrm>
            <a:custGeom>
              <a:rect b="b" l="l" r="r" t="t"/>
              <a:pathLst>
                <a:path extrusionOk="0" h="871" w="3087">
                  <a:moveTo>
                    <a:pt x="1524" y="0"/>
                  </a:moveTo>
                  <a:cubicBezTo>
                    <a:pt x="994" y="0"/>
                    <a:pt x="465" y="203"/>
                    <a:pt x="63" y="609"/>
                  </a:cubicBezTo>
                  <a:cubicBezTo>
                    <a:pt x="1" y="671"/>
                    <a:pt x="1" y="762"/>
                    <a:pt x="63" y="824"/>
                  </a:cubicBezTo>
                  <a:cubicBezTo>
                    <a:pt x="91" y="855"/>
                    <a:pt x="129" y="871"/>
                    <a:pt x="168" y="871"/>
                  </a:cubicBezTo>
                  <a:cubicBezTo>
                    <a:pt x="207" y="871"/>
                    <a:pt x="247" y="855"/>
                    <a:pt x="278" y="824"/>
                  </a:cubicBezTo>
                  <a:cubicBezTo>
                    <a:pt x="621" y="481"/>
                    <a:pt x="1072" y="309"/>
                    <a:pt x="1523" y="309"/>
                  </a:cubicBezTo>
                  <a:cubicBezTo>
                    <a:pt x="1974" y="309"/>
                    <a:pt x="2425" y="481"/>
                    <a:pt x="2768" y="824"/>
                  </a:cubicBezTo>
                  <a:cubicBezTo>
                    <a:pt x="2801" y="854"/>
                    <a:pt x="2838" y="867"/>
                    <a:pt x="2872" y="867"/>
                  </a:cubicBezTo>
                  <a:cubicBezTo>
                    <a:pt x="2989" y="867"/>
                    <a:pt x="3086" y="721"/>
                    <a:pt x="2990" y="609"/>
                  </a:cubicBezTo>
                  <a:cubicBezTo>
                    <a:pt x="2584" y="203"/>
                    <a:pt x="2054" y="0"/>
                    <a:pt x="1524"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66"/>
            <p:cNvSpPr/>
            <p:nvPr/>
          </p:nvSpPr>
          <p:spPr>
            <a:xfrm>
              <a:off x="4363290" y="2987022"/>
              <a:ext cx="41589" cy="40722"/>
            </a:xfrm>
            <a:custGeom>
              <a:rect b="b" l="l" r="r" t="t"/>
              <a:pathLst>
                <a:path extrusionOk="0" h="1550" w="1583">
                  <a:moveTo>
                    <a:pt x="821" y="1"/>
                  </a:moveTo>
                  <a:cubicBezTo>
                    <a:pt x="749" y="1"/>
                    <a:pt x="679" y="28"/>
                    <a:pt x="625" y="86"/>
                  </a:cubicBezTo>
                  <a:lnTo>
                    <a:pt x="119" y="592"/>
                  </a:lnTo>
                  <a:cubicBezTo>
                    <a:pt x="8" y="696"/>
                    <a:pt x="1" y="863"/>
                    <a:pt x="105" y="980"/>
                  </a:cubicBezTo>
                  <a:lnTo>
                    <a:pt x="597" y="1549"/>
                  </a:lnTo>
                  <a:lnTo>
                    <a:pt x="1582" y="564"/>
                  </a:lnTo>
                  <a:lnTo>
                    <a:pt x="1013" y="72"/>
                  </a:lnTo>
                  <a:cubicBezTo>
                    <a:pt x="956" y="25"/>
                    <a:pt x="888" y="1"/>
                    <a:pt x="821" y="1"/>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66"/>
            <p:cNvSpPr/>
            <p:nvPr/>
          </p:nvSpPr>
          <p:spPr>
            <a:xfrm>
              <a:off x="4363474" y="2993826"/>
              <a:ext cx="29189" cy="33918"/>
            </a:xfrm>
            <a:custGeom>
              <a:rect b="b" l="l" r="r" t="t"/>
              <a:pathLst>
                <a:path extrusionOk="0" h="1291" w="1111">
                  <a:moveTo>
                    <a:pt x="438" y="0"/>
                  </a:moveTo>
                  <a:lnTo>
                    <a:pt x="112" y="326"/>
                  </a:lnTo>
                  <a:cubicBezTo>
                    <a:pt x="1" y="437"/>
                    <a:pt x="1" y="604"/>
                    <a:pt x="98" y="721"/>
                  </a:cubicBezTo>
                  <a:lnTo>
                    <a:pt x="590" y="1290"/>
                  </a:lnTo>
                  <a:lnTo>
                    <a:pt x="1110" y="770"/>
                  </a:lnTo>
                  <a:lnTo>
                    <a:pt x="438" y="0"/>
                  </a:lnTo>
                  <a:close/>
                </a:path>
              </a:pathLst>
            </a:custGeom>
            <a:solidFill>
              <a:srgbClr val="C9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1" name="Google Shape;7911;p66"/>
          <p:cNvGrpSpPr/>
          <p:nvPr/>
        </p:nvGrpSpPr>
        <p:grpSpPr>
          <a:xfrm>
            <a:off x="4686757" y="2762156"/>
            <a:ext cx="371047" cy="374199"/>
            <a:chOff x="4686757" y="2762156"/>
            <a:chExt cx="371047" cy="374199"/>
          </a:xfrm>
        </p:grpSpPr>
        <p:sp>
          <p:nvSpPr>
            <p:cNvPr id="7912" name="Google Shape;7912;p66"/>
            <p:cNvSpPr/>
            <p:nvPr/>
          </p:nvSpPr>
          <p:spPr>
            <a:xfrm>
              <a:off x="4696767" y="2762156"/>
              <a:ext cx="353207" cy="374199"/>
            </a:xfrm>
            <a:custGeom>
              <a:rect b="b" l="l" r="r" t="t"/>
              <a:pathLst>
                <a:path extrusionOk="0" h="14243" w="13444">
                  <a:moveTo>
                    <a:pt x="4822" y="3727"/>
                  </a:moveTo>
                  <a:lnTo>
                    <a:pt x="6361" y="4608"/>
                  </a:lnTo>
                  <a:lnTo>
                    <a:pt x="4822" y="5482"/>
                  </a:lnTo>
                  <a:lnTo>
                    <a:pt x="4822" y="3727"/>
                  </a:lnTo>
                  <a:close/>
                  <a:moveTo>
                    <a:pt x="8741" y="3727"/>
                  </a:moveTo>
                  <a:lnTo>
                    <a:pt x="8741" y="5482"/>
                  </a:lnTo>
                  <a:lnTo>
                    <a:pt x="7201" y="4608"/>
                  </a:lnTo>
                  <a:lnTo>
                    <a:pt x="8741" y="3727"/>
                  </a:lnTo>
                  <a:close/>
                  <a:moveTo>
                    <a:pt x="2685" y="2797"/>
                  </a:moveTo>
                  <a:cubicBezTo>
                    <a:pt x="3448" y="2797"/>
                    <a:pt x="3844" y="3207"/>
                    <a:pt x="4405" y="3484"/>
                  </a:cubicBezTo>
                  <a:lnTo>
                    <a:pt x="4405" y="5725"/>
                  </a:lnTo>
                  <a:lnTo>
                    <a:pt x="2422" y="6862"/>
                  </a:lnTo>
                  <a:lnTo>
                    <a:pt x="1707" y="6453"/>
                  </a:lnTo>
                  <a:cubicBezTo>
                    <a:pt x="937" y="6016"/>
                    <a:pt x="563" y="5107"/>
                    <a:pt x="792" y="4247"/>
                  </a:cubicBezTo>
                  <a:cubicBezTo>
                    <a:pt x="1021" y="3394"/>
                    <a:pt x="1797" y="2797"/>
                    <a:pt x="2685" y="2797"/>
                  </a:cubicBezTo>
                  <a:close/>
                  <a:moveTo>
                    <a:pt x="10870" y="2797"/>
                  </a:moveTo>
                  <a:cubicBezTo>
                    <a:pt x="11758" y="2797"/>
                    <a:pt x="12535" y="3394"/>
                    <a:pt x="12764" y="4247"/>
                  </a:cubicBezTo>
                  <a:cubicBezTo>
                    <a:pt x="12992" y="5107"/>
                    <a:pt x="12618" y="6009"/>
                    <a:pt x="11848" y="6453"/>
                  </a:cubicBezTo>
                  <a:lnTo>
                    <a:pt x="11140" y="6862"/>
                  </a:lnTo>
                  <a:lnTo>
                    <a:pt x="9150" y="5725"/>
                  </a:lnTo>
                  <a:lnTo>
                    <a:pt x="9150" y="3484"/>
                  </a:lnTo>
                  <a:cubicBezTo>
                    <a:pt x="9725" y="3200"/>
                    <a:pt x="10114" y="2797"/>
                    <a:pt x="10870" y="2797"/>
                  </a:cubicBezTo>
                  <a:close/>
                  <a:moveTo>
                    <a:pt x="4398" y="6203"/>
                  </a:moveTo>
                  <a:lnTo>
                    <a:pt x="4398" y="7993"/>
                  </a:lnTo>
                  <a:lnTo>
                    <a:pt x="2838" y="7098"/>
                  </a:lnTo>
                  <a:lnTo>
                    <a:pt x="4398" y="6203"/>
                  </a:lnTo>
                  <a:close/>
                  <a:moveTo>
                    <a:pt x="9150" y="6203"/>
                  </a:moveTo>
                  <a:lnTo>
                    <a:pt x="10710" y="7098"/>
                  </a:lnTo>
                  <a:lnTo>
                    <a:pt x="9150" y="7993"/>
                  </a:lnTo>
                  <a:lnTo>
                    <a:pt x="9150" y="6203"/>
                  </a:lnTo>
                  <a:close/>
                  <a:moveTo>
                    <a:pt x="6778" y="4844"/>
                  </a:moveTo>
                  <a:lnTo>
                    <a:pt x="8741" y="5967"/>
                  </a:lnTo>
                  <a:lnTo>
                    <a:pt x="8741" y="8235"/>
                  </a:lnTo>
                  <a:lnTo>
                    <a:pt x="6778" y="9352"/>
                  </a:lnTo>
                  <a:lnTo>
                    <a:pt x="4822" y="8235"/>
                  </a:lnTo>
                  <a:lnTo>
                    <a:pt x="4822" y="5967"/>
                  </a:lnTo>
                  <a:lnTo>
                    <a:pt x="6778" y="4844"/>
                  </a:lnTo>
                  <a:close/>
                  <a:moveTo>
                    <a:pt x="4822" y="8721"/>
                  </a:moveTo>
                  <a:lnTo>
                    <a:pt x="6354" y="9595"/>
                  </a:lnTo>
                  <a:lnTo>
                    <a:pt x="4822" y="10476"/>
                  </a:lnTo>
                  <a:lnTo>
                    <a:pt x="4822" y="8721"/>
                  </a:lnTo>
                  <a:close/>
                  <a:moveTo>
                    <a:pt x="8734" y="8714"/>
                  </a:moveTo>
                  <a:lnTo>
                    <a:pt x="8734" y="10476"/>
                  </a:lnTo>
                  <a:lnTo>
                    <a:pt x="7201" y="9595"/>
                  </a:lnTo>
                  <a:lnTo>
                    <a:pt x="8734" y="8714"/>
                  </a:lnTo>
                  <a:close/>
                  <a:moveTo>
                    <a:pt x="11140" y="7341"/>
                  </a:moveTo>
                  <a:lnTo>
                    <a:pt x="11855" y="7743"/>
                  </a:lnTo>
                  <a:cubicBezTo>
                    <a:pt x="12306" y="8007"/>
                    <a:pt x="12632" y="8430"/>
                    <a:pt x="12764" y="8929"/>
                  </a:cubicBezTo>
                  <a:cubicBezTo>
                    <a:pt x="13125" y="10254"/>
                    <a:pt x="12073" y="11406"/>
                    <a:pt x="10873" y="11406"/>
                  </a:cubicBezTo>
                  <a:cubicBezTo>
                    <a:pt x="10553" y="11406"/>
                    <a:pt x="10223" y="11324"/>
                    <a:pt x="9906" y="11142"/>
                  </a:cubicBezTo>
                  <a:lnTo>
                    <a:pt x="9157" y="10712"/>
                  </a:lnTo>
                  <a:lnTo>
                    <a:pt x="9157" y="8478"/>
                  </a:lnTo>
                  <a:lnTo>
                    <a:pt x="11140" y="7341"/>
                  </a:lnTo>
                  <a:close/>
                  <a:moveTo>
                    <a:pt x="6778" y="9838"/>
                  </a:moveTo>
                  <a:lnTo>
                    <a:pt x="8741" y="10954"/>
                  </a:lnTo>
                  <a:lnTo>
                    <a:pt x="8741" y="11821"/>
                  </a:lnTo>
                  <a:cubicBezTo>
                    <a:pt x="8734" y="12903"/>
                    <a:pt x="7860" y="13777"/>
                    <a:pt x="6778" y="13777"/>
                  </a:cubicBezTo>
                  <a:cubicBezTo>
                    <a:pt x="5702" y="13777"/>
                    <a:pt x="4822" y="12903"/>
                    <a:pt x="4822" y="11821"/>
                  </a:cubicBezTo>
                  <a:lnTo>
                    <a:pt x="4822" y="10954"/>
                  </a:lnTo>
                  <a:lnTo>
                    <a:pt x="6778" y="9838"/>
                  </a:lnTo>
                  <a:close/>
                  <a:moveTo>
                    <a:pt x="6767" y="0"/>
                  </a:moveTo>
                  <a:cubicBezTo>
                    <a:pt x="6533" y="0"/>
                    <a:pt x="6296" y="35"/>
                    <a:pt x="6063" y="106"/>
                  </a:cubicBezTo>
                  <a:cubicBezTo>
                    <a:pt x="5071" y="418"/>
                    <a:pt x="4398" y="1334"/>
                    <a:pt x="4398" y="2374"/>
                  </a:cubicBezTo>
                  <a:lnTo>
                    <a:pt x="4398" y="3006"/>
                  </a:lnTo>
                  <a:lnTo>
                    <a:pt x="3851" y="2693"/>
                  </a:lnTo>
                  <a:cubicBezTo>
                    <a:pt x="3488" y="2491"/>
                    <a:pt x="3094" y="2395"/>
                    <a:pt x="2706" y="2395"/>
                  </a:cubicBezTo>
                  <a:cubicBezTo>
                    <a:pt x="1881" y="2395"/>
                    <a:pt x="1080" y="2827"/>
                    <a:pt x="646" y="3595"/>
                  </a:cubicBezTo>
                  <a:cubicBezTo>
                    <a:pt x="1" y="4719"/>
                    <a:pt x="375" y="6155"/>
                    <a:pt x="1492" y="6814"/>
                  </a:cubicBezTo>
                  <a:lnTo>
                    <a:pt x="1992" y="7098"/>
                  </a:lnTo>
                  <a:lnTo>
                    <a:pt x="1499" y="7389"/>
                  </a:lnTo>
                  <a:cubicBezTo>
                    <a:pt x="597" y="7902"/>
                    <a:pt x="140" y="8943"/>
                    <a:pt x="369" y="9956"/>
                  </a:cubicBezTo>
                  <a:cubicBezTo>
                    <a:pt x="591" y="10968"/>
                    <a:pt x="1444" y="11717"/>
                    <a:pt x="2477" y="11808"/>
                  </a:cubicBezTo>
                  <a:lnTo>
                    <a:pt x="2491" y="11808"/>
                  </a:lnTo>
                  <a:cubicBezTo>
                    <a:pt x="2495" y="11808"/>
                    <a:pt x="2500" y="11808"/>
                    <a:pt x="2504" y="11808"/>
                  </a:cubicBezTo>
                  <a:cubicBezTo>
                    <a:pt x="2769" y="11808"/>
                    <a:pt x="2785" y="11398"/>
                    <a:pt x="2512" y="11391"/>
                  </a:cubicBezTo>
                  <a:cubicBezTo>
                    <a:pt x="1659" y="11315"/>
                    <a:pt x="958" y="10698"/>
                    <a:pt x="778" y="9865"/>
                  </a:cubicBezTo>
                  <a:cubicBezTo>
                    <a:pt x="591" y="9033"/>
                    <a:pt x="965" y="8173"/>
                    <a:pt x="1707" y="7750"/>
                  </a:cubicBezTo>
                  <a:lnTo>
                    <a:pt x="2415" y="7341"/>
                  </a:lnTo>
                  <a:lnTo>
                    <a:pt x="4405" y="8478"/>
                  </a:lnTo>
                  <a:lnTo>
                    <a:pt x="4405" y="10712"/>
                  </a:lnTo>
                  <a:cubicBezTo>
                    <a:pt x="3740" y="11079"/>
                    <a:pt x="3587" y="11211"/>
                    <a:pt x="3261" y="11315"/>
                  </a:cubicBezTo>
                  <a:cubicBezTo>
                    <a:pt x="3014" y="11391"/>
                    <a:pt x="3097" y="11727"/>
                    <a:pt x="3319" y="11727"/>
                  </a:cubicBezTo>
                  <a:cubicBezTo>
                    <a:pt x="3340" y="11727"/>
                    <a:pt x="3362" y="11724"/>
                    <a:pt x="3386" y="11717"/>
                  </a:cubicBezTo>
                  <a:cubicBezTo>
                    <a:pt x="3760" y="11599"/>
                    <a:pt x="3948" y="11447"/>
                    <a:pt x="4405" y="11197"/>
                  </a:cubicBezTo>
                  <a:lnTo>
                    <a:pt x="4405" y="11821"/>
                  </a:lnTo>
                  <a:cubicBezTo>
                    <a:pt x="4378" y="13153"/>
                    <a:pt x="5446" y="14242"/>
                    <a:pt x="6778" y="14242"/>
                  </a:cubicBezTo>
                  <a:cubicBezTo>
                    <a:pt x="8109" y="14242"/>
                    <a:pt x="9178" y="13153"/>
                    <a:pt x="9157" y="11821"/>
                  </a:cubicBezTo>
                  <a:lnTo>
                    <a:pt x="9157" y="11197"/>
                  </a:lnTo>
                  <a:cubicBezTo>
                    <a:pt x="9517" y="11371"/>
                    <a:pt x="10003" y="11821"/>
                    <a:pt x="10877" y="11821"/>
                  </a:cubicBezTo>
                  <a:cubicBezTo>
                    <a:pt x="11952" y="11821"/>
                    <a:pt x="12888" y="11093"/>
                    <a:pt x="13166" y="10053"/>
                  </a:cubicBezTo>
                  <a:cubicBezTo>
                    <a:pt x="13443" y="9019"/>
                    <a:pt x="12985" y="7923"/>
                    <a:pt x="12056" y="7389"/>
                  </a:cubicBezTo>
                  <a:lnTo>
                    <a:pt x="11564" y="7105"/>
                  </a:lnTo>
                  <a:lnTo>
                    <a:pt x="12056" y="6820"/>
                  </a:lnTo>
                  <a:cubicBezTo>
                    <a:pt x="12791" y="6390"/>
                    <a:pt x="13249" y="5600"/>
                    <a:pt x="13249" y="4747"/>
                  </a:cubicBezTo>
                  <a:cubicBezTo>
                    <a:pt x="13249" y="3375"/>
                    <a:pt x="12106" y="2377"/>
                    <a:pt x="10863" y="2377"/>
                  </a:cubicBezTo>
                  <a:cubicBezTo>
                    <a:pt x="10471" y="2377"/>
                    <a:pt x="10070" y="2476"/>
                    <a:pt x="9691" y="2693"/>
                  </a:cubicBezTo>
                  <a:lnTo>
                    <a:pt x="9150" y="3006"/>
                  </a:lnTo>
                  <a:cubicBezTo>
                    <a:pt x="9136" y="2485"/>
                    <a:pt x="9178" y="2250"/>
                    <a:pt x="9087" y="1861"/>
                  </a:cubicBezTo>
                  <a:cubicBezTo>
                    <a:pt x="9064" y="1748"/>
                    <a:pt x="8979" y="1698"/>
                    <a:pt x="8892" y="1698"/>
                  </a:cubicBezTo>
                  <a:cubicBezTo>
                    <a:pt x="8771" y="1698"/>
                    <a:pt x="8646" y="1794"/>
                    <a:pt x="8678" y="1951"/>
                  </a:cubicBezTo>
                  <a:cubicBezTo>
                    <a:pt x="8754" y="2284"/>
                    <a:pt x="8720" y="2471"/>
                    <a:pt x="8727" y="3241"/>
                  </a:cubicBezTo>
                  <a:lnTo>
                    <a:pt x="6771" y="4365"/>
                  </a:lnTo>
                  <a:lnTo>
                    <a:pt x="4815" y="3241"/>
                  </a:lnTo>
                  <a:lnTo>
                    <a:pt x="4815" y="2374"/>
                  </a:lnTo>
                  <a:cubicBezTo>
                    <a:pt x="4815" y="1521"/>
                    <a:pt x="5370" y="765"/>
                    <a:pt x="6188" y="509"/>
                  </a:cubicBezTo>
                  <a:cubicBezTo>
                    <a:pt x="6381" y="448"/>
                    <a:pt x="6578" y="419"/>
                    <a:pt x="6773" y="419"/>
                  </a:cubicBezTo>
                  <a:cubicBezTo>
                    <a:pt x="7401" y="419"/>
                    <a:pt x="8004" y="724"/>
                    <a:pt x="8380" y="1265"/>
                  </a:cubicBezTo>
                  <a:cubicBezTo>
                    <a:pt x="8426" y="1330"/>
                    <a:pt x="8487" y="1358"/>
                    <a:pt x="8547" y="1358"/>
                  </a:cubicBezTo>
                  <a:cubicBezTo>
                    <a:pt x="8697" y="1358"/>
                    <a:pt x="8840" y="1190"/>
                    <a:pt x="8727" y="1022"/>
                  </a:cubicBezTo>
                  <a:cubicBezTo>
                    <a:pt x="8270" y="369"/>
                    <a:pt x="7533" y="0"/>
                    <a:pt x="67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66"/>
            <p:cNvSpPr/>
            <p:nvPr/>
          </p:nvSpPr>
          <p:spPr>
            <a:xfrm>
              <a:off x="4843656" y="2919134"/>
              <a:ext cx="62161" cy="59244"/>
            </a:xfrm>
            <a:custGeom>
              <a:rect b="b" l="l" r="r" t="t"/>
              <a:pathLst>
                <a:path extrusionOk="0" h="2255" w="2366">
                  <a:moveTo>
                    <a:pt x="1191" y="0"/>
                  </a:moveTo>
                  <a:cubicBezTo>
                    <a:pt x="667" y="0"/>
                    <a:pt x="146" y="346"/>
                    <a:pt x="70" y="991"/>
                  </a:cubicBezTo>
                  <a:cubicBezTo>
                    <a:pt x="0" y="1504"/>
                    <a:pt x="306" y="2004"/>
                    <a:pt x="791" y="2184"/>
                  </a:cubicBezTo>
                  <a:cubicBezTo>
                    <a:pt x="920" y="2232"/>
                    <a:pt x="1053" y="2255"/>
                    <a:pt x="1185" y="2255"/>
                  </a:cubicBezTo>
                  <a:cubicBezTo>
                    <a:pt x="1552" y="2255"/>
                    <a:pt x="1909" y="2077"/>
                    <a:pt x="2123" y="1761"/>
                  </a:cubicBezTo>
                  <a:cubicBezTo>
                    <a:pt x="2324" y="1456"/>
                    <a:pt x="2366" y="1081"/>
                    <a:pt x="2248" y="741"/>
                  </a:cubicBezTo>
                  <a:cubicBezTo>
                    <a:pt x="2062" y="238"/>
                    <a:pt x="1626" y="0"/>
                    <a:pt x="11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66"/>
            <p:cNvSpPr/>
            <p:nvPr/>
          </p:nvSpPr>
          <p:spPr>
            <a:xfrm>
              <a:off x="4686757" y="2827311"/>
              <a:ext cx="62660" cy="48473"/>
            </a:xfrm>
            <a:custGeom>
              <a:rect b="b" l="l" r="r" t="t"/>
              <a:pathLst>
                <a:path extrusionOk="0" h="1845" w="2385">
                  <a:moveTo>
                    <a:pt x="1207" y="1"/>
                  </a:moveTo>
                  <a:cubicBezTo>
                    <a:pt x="1147" y="1"/>
                    <a:pt x="1084" y="7"/>
                    <a:pt x="1020" y="19"/>
                  </a:cubicBezTo>
                  <a:cubicBezTo>
                    <a:pt x="215" y="172"/>
                    <a:pt x="0" y="1226"/>
                    <a:pt x="680" y="1691"/>
                  </a:cubicBezTo>
                  <a:cubicBezTo>
                    <a:pt x="770" y="1746"/>
                    <a:pt x="867" y="1795"/>
                    <a:pt x="978" y="1816"/>
                  </a:cubicBezTo>
                  <a:cubicBezTo>
                    <a:pt x="1054" y="1835"/>
                    <a:pt x="1130" y="1845"/>
                    <a:pt x="1205" y="1845"/>
                  </a:cubicBezTo>
                  <a:cubicBezTo>
                    <a:pt x="1503" y="1845"/>
                    <a:pt x="1786" y="1696"/>
                    <a:pt x="1963" y="1441"/>
                  </a:cubicBezTo>
                  <a:cubicBezTo>
                    <a:pt x="2385" y="809"/>
                    <a:pt x="1913" y="1"/>
                    <a:pt x="120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66"/>
            <p:cNvSpPr/>
            <p:nvPr/>
          </p:nvSpPr>
          <p:spPr>
            <a:xfrm>
              <a:off x="5005600" y="3019416"/>
              <a:ext cx="52020" cy="48604"/>
            </a:xfrm>
            <a:custGeom>
              <a:rect b="b" l="l" r="r" t="t"/>
              <a:pathLst>
                <a:path extrusionOk="0" h="1850" w="1980">
                  <a:moveTo>
                    <a:pt x="1025" y="1"/>
                  </a:moveTo>
                  <a:cubicBezTo>
                    <a:pt x="613" y="1"/>
                    <a:pt x="203" y="258"/>
                    <a:pt x="114" y="760"/>
                  </a:cubicBezTo>
                  <a:cubicBezTo>
                    <a:pt x="0" y="1404"/>
                    <a:pt x="513" y="1850"/>
                    <a:pt x="1039" y="1850"/>
                  </a:cubicBezTo>
                  <a:cubicBezTo>
                    <a:pt x="1317" y="1850"/>
                    <a:pt x="1598" y="1725"/>
                    <a:pt x="1792" y="1440"/>
                  </a:cubicBezTo>
                  <a:cubicBezTo>
                    <a:pt x="1938" y="1225"/>
                    <a:pt x="1980" y="954"/>
                    <a:pt x="1924" y="705"/>
                  </a:cubicBezTo>
                  <a:cubicBezTo>
                    <a:pt x="1806" y="232"/>
                    <a:pt x="1415" y="1"/>
                    <a:pt x="102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66"/>
            <p:cNvSpPr/>
            <p:nvPr/>
          </p:nvSpPr>
          <p:spPr>
            <a:xfrm>
              <a:off x="4857476" y="2936946"/>
              <a:ext cx="48341" cy="41484"/>
            </a:xfrm>
            <a:custGeom>
              <a:rect b="b" l="l" r="r" t="t"/>
              <a:pathLst>
                <a:path extrusionOk="0" h="1579" w="1840">
                  <a:moveTo>
                    <a:pt x="1332" y="1"/>
                  </a:moveTo>
                  <a:cubicBezTo>
                    <a:pt x="592" y="1"/>
                    <a:pt x="1" y="749"/>
                    <a:pt x="279" y="1513"/>
                  </a:cubicBezTo>
                  <a:cubicBezTo>
                    <a:pt x="403" y="1557"/>
                    <a:pt x="531" y="1579"/>
                    <a:pt x="657" y="1579"/>
                  </a:cubicBezTo>
                  <a:cubicBezTo>
                    <a:pt x="1025" y="1579"/>
                    <a:pt x="1380" y="1398"/>
                    <a:pt x="1597" y="1083"/>
                  </a:cubicBezTo>
                  <a:cubicBezTo>
                    <a:pt x="1791" y="785"/>
                    <a:pt x="1840" y="410"/>
                    <a:pt x="1722" y="70"/>
                  </a:cubicBezTo>
                  <a:cubicBezTo>
                    <a:pt x="1590" y="23"/>
                    <a:pt x="1459" y="1"/>
                    <a:pt x="13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66"/>
            <p:cNvSpPr/>
            <p:nvPr/>
          </p:nvSpPr>
          <p:spPr>
            <a:xfrm>
              <a:off x="4708563" y="2844940"/>
              <a:ext cx="34890" cy="30844"/>
            </a:xfrm>
            <a:custGeom>
              <a:rect b="b" l="l" r="r" t="t"/>
              <a:pathLst>
                <a:path extrusionOk="0" h="1174" w="1328">
                  <a:moveTo>
                    <a:pt x="1040" y="0"/>
                  </a:moveTo>
                  <a:cubicBezTo>
                    <a:pt x="464" y="0"/>
                    <a:pt x="1" y="548"/>
                    <a:pt x="148" y="1145"/>
                  </a:cubicBezTo>
                  <a:cubicBezTo>
                    <a:pt x="224" y="1164"/>
                    <a:pt x="300" y="1174"/>
                    <a:pt x="375" y="1174"/>
                  </a:cubicBezTo>
                  <a:cubicBezTo>
                    <a:pt x="673" y="1174"/>
                    <a:pt x="956" y="1025"/>
                    <a:pt x="1133" y="770"/>
                  </a:cubicBezTo>
                  <a:cubicBezTo>
                    <a:pt x="1279" y="548"/>
                    <a:pt x="1328" y="285"/>
                    <a:pt x="1265" y="28"/>
                  </a:cubicBezTo>
                  <a:cubicBezTo>
                    <a:pt x="1189" y="9"/>
                    <a:pt x="1114" y="0"/>
                    <a:pt x="10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66"/>
            <p:cNvSpPr/>
            <p:nvPr/>
          </p:nvSpPr>
          <p:spPr>
            <a:xfrm>
              <a:off x="5022914" y="3037176"/>
              <a:ext cx="34890" cy="30765"/>
            </a:xfrm>
            <a:custGeom>
              <a:rect b="b" l="l" r="r" t="t"/>
              <a:pathLst>
                <a:path extrusionOk="0" h="1171" w="1328">
                  <a:moveTo>
                    <a:pt x="1040" y="1"/>
                  </a:moveTo>
                  <a:cubicBezTo>
                    <a:pt x="464" y="1"/>
                    <a:pt x="1" y="549"/>
                    <a:pt x="148" y="1145"/>
                  </a:cubicBezTo>
                  <a:cubicBezTo>
                    <a:pt x="220" y="1163"/>
                    <a:pt x="293" y="1171"/>
                    <a:pt x="364" y="1171"/>
                  </a:cubicBezTo>
                  <a:cubicBezTo>
                    <a:pt x="668" y="1171"/>
                    <a:pt x="959" y="1022"/>
                    <a:pt x="1133" y="764"/>
                  </a:cubicBezTo>
                  <a:cubicBezTo>
                    <a:pt x="1279" y="549"/>
                    <a:pt x="1328" y="278"/>
                    <a:pt x="1265" y="29"/>
                  </a:cubicBezTo>
                  <a:cubicBezTo>
                    <a:pt x="1189" y="10"/>
                    <a:pt x="1114" y="1"/>
                    <a:pt x="104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9" name="Google Shape;7919;p66"/>
          <p:cNvGrpSpPr/>
          <p:nvPr/>
        </p:nvGrpSpPr>
        <p:grpSpPr>
          <a:xfrm>
            <a:off x="5221613" y="2784802"/>
            <a:ext cx="406567" cy="327855"/>
            <a:chOff x="5221613" y="2784802"/>
            <a:chExt cx="406567" cy="327855"/>
          </a:xfrm>
        </p:grpSpPr>
        <p:sp>
          <p:nvSpPr>
            <p:cNvPr id="7920" name="Google Shape;7920;p66"/>
            <p:cNvSpPr/>
            <p:nvPr/>
          </p:nvSpPr>
          <p:spPr>
            <a:xfrm>
              <a:off x="5221613" y="2811049"/>
              <a:ext cx="406567" cy="301608"/>
            </a:xfrm>
            <a:custGeom>
              <a:rect b="b" l="l" r="r" t="t"/>
              <a:pathLst>
                <a:path extrusionOk="0" h="11480" w="15475">
                  <a:moveTo>
                    <a:pt x="749" y="0"/>
                  </a:moveTo>
                  <a:cubicBezTo>
                    <a:pt x="340" y="0"/>
                    <a:pt x="0" y="333"/>
                    <a:pt x="0" y="749"/>
                  </a:cubicBezTo>
                  <a:lnTo>
                    <a:pt x="0" y="10730"/>
                  </a:lnTo>
                  <a:cubicBezTo>
                    <a:pt x="0" y="11140"/>
                    <a:pt x="340" y="11479"/>
                    <a:pt x="749" y="11479"/>
                  </a:cubicBezTo>
                  <a:lnTo>
                    <a:pt x="14726" y="11479"/>
                  </a:lnTo>
                  <a:cubicBezTo>
                    <a:pt x="15135" y="11479"/>
                    <a:pt x="15475" y="11140"/>
                    <a:pt x="15475" y="10730"/>
                  </a:cubicBezTo>
                  <a:lnTo>
                    <a:pt x="15475" y="749"/>
                  </a:lnTo>
                  <a:cubicBezTo>
                    <a:pt x="15475" y="333"/>
                    <a:pt x="15135" y="0"/>
                    <a:pt x="14726" y="0"/>
                  </a:cubicBezTo>
                  <a:close/>
                </a:path>
              </a:pathLst>
            </a:custGeom>
            <a:solidFill>
              <a:srgbClr val="DBE3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66"/>
            <p:cNvSpPr/>
            <p:nvPr/>
          </p:nvSpPr>
          <p:spPr>
            <a:xfrm>
              <a:off x="5221613" y="2811049"/>
              <a:ext cx="406567" cy="39382"/>
            </a:xfrm>
            <a:custGeom>
              <a:rect b="b" l="l" r="r" t="t"/>
              <a:pathLst>
                <a:path extrusionOk="0" h="1499" w="15475">
                  <a:moveTo>
                    <a:pt x="749" y="0"/>
                  </a:moveTo>
                  <a:cubicBezTo>
                    <a:pt x="340" y="0"/>
                    <a:pt x="0" y="333"/>
                    <a:pt x="0" y="749"/>
                  </a:cubicBezTo>
                  <a:lnTo>
                    <a:pt x="0" y="1498"/>
                  </a:lnTo>
                  <a:lnTo>
                    <a:pt x="15475" y="1498"/>
                  </a:lnTo>
                  <a:lnTo>
                    <a:pt x="15475" y="749"/>
                  </a:lnTo>
                  <a:cubicBezTo>
                    <a:pt x="15475" y="333"/>
                    <a:pt x="15135" y="0"/>
                    <a:pt x="14726"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66"/>
            <p:cNvSpPr/>
            <p:nvPr/>
          </p:nvSpPr>
          <p:spPr>
            <a:xfrm>
              <a:off x="5247833" y="2811049"/>
              <a:ext cx="52519" cy="26246"/>
            </a:xfrm>
            <a:custGeom>
              <a:rect b="b" l="l" r="r" t="t"/>
              <a:pathLst>
                <a:path extrusionOk="0" h="999" w="1999">
                  <a:moveTo>
                    <a:pt x="1" y="0"/>
                  </a:moveTo>
                  <a:lnTo>
                    <a:pt x="1" y="250"/>
                  </a:lnTo>
                  <a:cubicBezTo>
                    <a:pt x="1" y="659"/>
                    <a:pt x="341" y="999"/>
                    <a:pt x="750" y="999"/>
                  </a:cubicBezTo>
                  <a:lnTo>
                    <a:pt x="1249" y="999"/>
                  </a:lnTo>
                  <a:cubicBezTo>
                    <a:pt x="1666" y="999"/>
                    <a:pt x="1999" y="659"/>
                    <a:pt x="1999" y="250"/>
                  </a:cubicBezTo>
                  <a:lnTo>
                    <a:pt x="1999" y="0"/>
                  </a:ln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66"/>
            <p:cNvSpPr/>
            <p:nvPr/>
          </p:nvSpPr>
          <p:spPr>
            <a:xfrm>
              <a:off x="5549441" y="2811049"/>
              <a:ext cx="52492" cy="26246"/>
            </a:xfrm>
            <a:custGeom>
              <a:rect b="b" l="l" r="r" t="t"/>
              <a:pathLst>
                <a:path extrusionOk="0" h="999" w="1998">
                  <a:moveTo>
                    <a:pt x="0" y="0"/>
                  </a:moveTo>
                  <a:lnTo>
                    <a:pt x="0" y="250"/>
                  </a:lnTo>
                  <a:cubicBezTo>
                    <a:pt x="0" y="659"/>
                    <a:pt x="333" y="999"/>
                    <a:pt x="749" y="999"/>
                  </a:cubicBezTo>
                  <a:lnTo>
                    <a:pt x="1249" y="999"/>
                  </a:lnTo>
                  <a:cubicBezTo>
                    <a:pt x="1658" y="999"/>
                    <a:pt x="1998" y="659"/>
                    <a:pt x="1998" y="250"/>
                  </a:cubicBezTo>
                  <a:lnTo>
                    <a:pt x="1998" y="0"/>
                  </a:ln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66"/>
            <p:cNvSpPr/>
            <p:nvPr/>
          </p:nvSpPr>
          <p:spPr>
            <a:xfrm>
              <a:off x="5260969" y="2784802"/>
              <a:ext cx="26272" cy="39382"/>
            </a:xfrm>
            <a:custGeom>
              <a:rect b="b" l="l" r="r" t="t"/>
              <a:pathLst>
                <a:path extrusionOk="0" h="1499" w="1000">
                  <a:moveTo>
                    <a:pt x="250" y="0"/>
                  </a:moveTo>
                  <a:cubicBezTo>
                    <a:pt x="111" y="0"/>
                    <a:pt x="0" y="111"/>
                    <a:pt x="0" y="250"/>
                  </a:cubicBezTo>
                  <a:lnTo>
                    <a:pt x="0" y="1249"/>
                  </a:lnTo>
                  <a:cubicBezTo>
                    <a:pt x="0" y="1381"/>
                    <a:pt x="111" y="1498"/>
                    <a:pt x="250" y="1498"/>
                  </a:cubicBezTo>
                  <a:lnTo>
                    <a:pt x="749" y="1498"/>
                  </a:lnTo>
                  <a:cubicBezTo>
                    <a:pt x="888" y="1498"/>
                    <a:pt x="999" y="1388"/>
                    <a:pt x="999" y="1249"/>
                  </a:cubicBezTo>
                  <a:lnTo>
                    <a:pt x="999" y="250"/>
                  </a:lnTo>
                  <a:cubicBezTo>
                    <a:pt x="999" y="111"/>
                    <a:pt x="888" y="0"/>
                    <a:pt x="749"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66"/>
            <p:cNvSpPr/>
            <p:nvPr/>
          </p:nvSpPr>
          <p:spPr>
            <a:xfrm>
              <a:off x="5260969" y="2784802"/>
              <a:ext cx="26272" cy="19704"/>
            </a:xfrm>
            <a:custGeom>
              <a:rect b="b" l="l" r="r" t="t"/>
              <a:pathLst>
                <a:path extrusionOk="0" h="750" w="1000">
                  <a:moveTo>
                    <a:pt x="250" y="0"/>
                  </a:moveTo>
                  <a:cubicBezTo>
                    <a:pt x="111" y="0"/>
                    <a:pt x="0" y="111"/>
                    <a:pt x="0" y="250"/>
                  </a:cubicBezTo>
                  <a:lnTo>
                    <a:pt x="0" y="500"/>
                  </a:lnTo>
                  <a:cubicBezTo>
                    <a:pt x="0" y="638"/>
                    <a:pt x="111" y="749"/>
                    <a:pt x="250" y="749"/>
                  </a:cubicBezTo>
                  <a:lnTo>
                    <a:pt x="749" y="749"/>
                  </a:lnTo>
                  <a:cubicBezTo>
                    <a:pt x="888" y="749"/>
                    <a:pt x="999" y="638"/>
                    <a:pt x="999" y="500"/>
                  </a:cubicBezTo>
                  <a:lnTo>
                    <a:pt x="999" y="250"/>
                  </a:lnTo>
                  <a:cubicBezTo>
                    <a:pt x="999" y="111"/>
                    <a:pt x="888" y="0"/>
                    <a:pt x="749" y="0"/>
                  </a:cubicBez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66"/>
            <p:cNvSpPr/>
            <p:nvPr/>
          </p:nvSpPr>
          <p:spPr>
            <a:xfrm>
              <a:off x="5562551" y="2784802"/>
              <a:ext cx="26456" cy="39382"/>
            </a:xfrm>
            <a:custGeom>
              <a:rect b="b" l="l" r="r" t="t"/>
              <a:pathLst>
                <a:path extrusionOk="0" h="1499" w="1007">
                  <a:moveTo>
                    <a:pt x="250" y="0"/>
                  </a:moveTo>
                  <a:cubicBezTo>
                    <a:pt x="119" y="0"/>
                    <a:pt x="1" y="111"/>
                    <a:pt x="1" y="250"/>
                  </a:cubicBezTo>
                  <a:lnTo>
                    <a:pt x="1" y="1249"/>
                  </a:lnTo>
                  <a:cubicBezTo>
                    <a:pt x="1" y="1381"/>
                    <a:pt x="119" y="1498"/>
                    <a:pt x="250" y="1498"/>
                  </a:cubicBezTo>
                  <a:lnTo>
                    <a:pt x="757" y="1498"/>
                  </a:lnTo>
                  <a:cubicBezTo>
                    <a:pt x="889" y="1498"/>
                    <a:pt x="1000" y="1388"/>
                    <a:pt x="1006" y="1249"/>
                  </a:cubicBezTo>
                  <a:lnTo>
                    <a:pt x="1006" y="250"/>
                  </a:lnTo>
                  <a:cubicBezTo>
                    <a:pt x="1006" y="111"/>
                    <a:pt x="889" y="0"/>
                    <a:pt x="757"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66"/>
            <p:cNvSpPr/>
            <p:nvPr/>
          </p:nvSpPr>
          <p:spPr>
            <a:xfrm>
              <a:off x="5562551" y="2784802"/>
              <a:ext cx="26456" cy="19704"/>
            </a:xfrm>
            <a:custGeom>
              <a:rect b="b" l="l" r="r" t="t"/>
              <a:pathLst>
                <a:path extrusionOk="0" h="750" w="1007">
                  <a:moveTo>
                    <a:pt x="250" y="0"/>
                  </a:moveTo>
                  <a:cubicBezTo>
                    <a:pt x="119" y="0"/>
                    <a:pt x="1" y="111"/>
                    <a:pt x="1" y="250"/>
                  </a:cubicBezTo>
                  <a:lnTo>
                    <a:pt x="1" y="500"/>
                  </a:lnTo>
                  <a:cubicBezTo>
                    <a:pt x="1" y="638"/>
                    <a:pt x="119" y="749"/>
                    <a:pt x="250" y="749"/>
                  </a:cubicBezTo>
                  <a:lnTo>
                    <a:pt x="757" y="749"/>
                  </a:lnTo>
                  <a:cubicBezTo>
                    <a:pt x="889" y="749"/>
                    <a:pt x="1006" y="638"/>
                    <a:pt x="1006" y="500"/>
                  </a:cubicBezTo>
                  <a:lnTo>
                    <a:pt x="1006" y="250"/>
                  </a:lnTo>
                  <a:cubicBezTo>
                    <a:pt x="1006" y="111"/>
                    <a:pt x="889" y="0"/>
                    <a:pt x="757" y="0"/>
                  </a:cubicBez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66"/>
            <p:cNvSpPr/>
            <p:nvPr/>
          </p:nvSpPr>
          <p:spPr>
            <a:xfrm>
              <a:off x="5221613" y="2850405"/>
              <a:ext cx="406567" cy="13136"/>
            </a:xfrm>
            <a:custGeom>
              <a:rect b="b" l="l" r="r" t="t"/>
              <a:pathLst>
                <a:path extrusionOk="0" h="500" w="15475">
                  <a:moveTo>
                    <a:pt x="0" y="0"/>
                  </a:moveTo>
                  <a:lnTo>
                    <a:pt x="0" y="500"/>
                  </a:lnTo>
                  <a:lnTo>
                    <a:pt x="15475" y="500"/>
                  </a:lnTo>
                  <a:lnTo>
                    <a:pt x="15475" y="0"/>
                  </a:lnTo>
                  <a:close/>
                </a:path>
              </a:pathLst>
            </a:custGeom>
            <a:solidFill>
              <a:srgbClr val="CB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66"/>
            <p:cNvSpPr/>
            <p:nvPr/>
          </p:nvSpPr>
          <p:spPr>
            <a:xfrm>
              <a:off x="5260969"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66"/>
            <p:cNvSpPr/>
            <p:nvPr/>
          </p:nvSpPr>
          <p:spPr>
            <a:xfrm>
              <a:off x="5260969"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66"/>
            <p:cNvSpPr/>
            <p:nvPr/>
          </p:nvSpPr>
          <p:spPr>
            <a:xfrm>
              <a:off x="5260969"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66"/>
            <p:cNvSpPr/>
            <p:nvPr/>
          </p:nvSpPr>
          <p:spPr>
            <a:xfrm>
              <a:off x="5352818"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0"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66"/>
            <p:cNvSpPr/>
            <p:nvPr/>
          </p:nvSpPr>
          <p:spPr>
            <a:xfrm>
              <a:off x="5444482"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66"/>
            <p:cNvSpPr/>
            <p:nvPr/>
          </p:nvSpPr>
          <p:spPr>
            <a:xfrm>
              <a:off x="5352818"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0"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66"/>
            <p:cNvSpPr/>
            <p:nvPr/>
          </p:nvSpPr>
          <p:spPr>
            <a:xfrm>
              <a:off x="5260969"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66"/>
            <p:cNvSpPr/>
            <p:nvPr/>
          </p:nvSpPr>
          <p:spPr>
            <a:xfrm>
              <a:off x="5352818"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0"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66"/>
            <p:cNvSpPr/>
            <p:nvPr/>
          </p:nvSpPr>
          <p:spPr>
            <a:xfrm>
              <a:off x="5352818"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0"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66"/>
            <p:cNvSpPr/>
            <p:nvPr/>
          </p:nvSpPr>
          <p:spPr>
            <a:xfrm>
              <a:off x="5536489" y="2994536"/>
              <a:ext cx="52519" cy="26272"/>
            </a:xfrm>
            <a:custGeom>
              <a:rect b="b" l="l" r="r" t="t"/>
              <a:pathLst>
                <a:path extrusionOk="0" h="1000" w="1999">
                  <a:moveTo>
                    <a:pt x="251" y="1"/>
                  </a:moveTo>
                  <a:cubicBezTo>
                    <a:pt x="112" y="1"/>
                    <a:pt x="1" y="112"/>
                    <a:pt x="1" y="251"/>
                  </a:cubicBezTo>
                  <a:lnTo>
                    <a:pt x="1" y="750"/>
                  </a:lnTo>
                  <a:cubicBezTo>
                    <a:pt x="1" y="889"/>
                    <a:pt x="112" y="1000"/>
                    <a:pt x="251" y="1000"/>
                  </a:cubicBezTo>
                  <a:lnTo>
                    <a:pt x="1749" y="1000"/>
                  </a:lnTo>
                  <a:cubicBezTo>
                    <a:pt x="1881" y="1000"/>
                    <a:pt x="1998" y="889"/>
                    <a:pt x="1998" y="750"/>
                  </a:cubicBezTo>
                  <a:lnTo>
                    <a:pt x="1998" y="251"/>
                  </a:lnTo>
                  <a:cubicBezTo>
                    <a:pt x="1998" y="112"/>
                    <a:pt x="1881" y="1"/>
                    <a:pt x="17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66"/>
            <p:cNvSpPr/>
            <p:nvPr/>
          </p:nvSpPr>
          <p:spPr>
            <a:xfrm>
              <a:off x="5536489" y="2889577"/>
              <a:ext cx="52519" cy="26272"/>
            </a:xfrm>
            <a:custGeom>
              <a:rect b="b" l="l" r="r" t="t"/>
              <a:pathLst>
                <a:path extrusionOk="0" h="1000" w="1999">
                  <a:moveTo>
                    <a:pt x="251" y="1"/>
                  </a:moveTo>
                  <a:cubicBezTo>
                    <a:pt x="112" y="1"/>
                    <a:pt x="1" y="112"/>
                    <a:pt x="1" y="250"/>
                  </a:cubicBezTo>
                  <a:lnTo>
                    <a:pt x="1" y="750"/>
                  </a:lnTo>
                  <a:cubicBezTo>
                    <a:pt x="1" y="888"/>
                    <a:pt x="112" y="999"/>
                    <a:pt x="251" y="999"/>
                  </a:cubicBezTo>
                  <a:lnTo>
                    <a:pt x="1749" y="999"/>
                  </a:lnTo>
                  <a:cubicBezTo>
                    <a:pt x="1881" y="999"/>
                    <a:pt x="1998" y="888"/>
                    <a:pt x="1998" y="750"/>
                  </a:cubicBezTo>
                  <a:lnTo>
                    <a:pt x="1998" y="250"/>
                  </a:lnTo>
                  <a:cubicBezTo>
                    <a:pt x="1998" y="112"/>
                    <a:pt x="1881" y="1"/>
                    <a:pt x="17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66"/>
            <p:cNvSpPr/>
            <p:nvPr/>
          </p:nvSpPr>
          <p:spPr>
            <a:xfrm>
              <a:off x="5536489" y="3047028"/>
              <a:ext cx="52519" cy="26272"/>
            </a:xfrm>
            <a:custGeom>
              <a:rect b="b" l="l" r="r" t="t"/>
              <a:pathLst>
                <a:path extrusionOk="0" h="1000" w="1999">
                  <a:moveTo>
                    <a:pt x="251" y="0"/>
                  </a:moveTo>
                  <a:cubicBezTo>
                    <a:pt x="112" y="0"/>
                    <a:pt x="1" y="111"/>
                    <a:pt x="1" y="250"/>
                  </a:cubicBezTo>
                  <a:lnTo>
                    <a:pt x="1" y="750"/>
                  </a:lnTo>
                  <a:cubicBezTo>
                    <a:pt x="1" y="888"/>
                    <a:pt x="112" y="999"/>
                    <a:pt x="251" y="999"/>
                  </a:cubicBezTo>
                  <a:lnTo>
                    <a:pt x="1749" y="999"/>
                  </a:lnTo>
                  <a:cubicBezTo>
                    <a:pt x="1881" y="999"/>
                    <a:pt x="1998" y="888"/>
                    <a:pt x="1998" y="750"/>
                  </a:cubicBezTo>
                  <a:lnTo>
                    <a:pt x="1998" y="250"/>
                  </a:lnTo>
                  <a:cubicBezTo>
                    <a:pt x="1998" y="111"/>
                    <a:pt x="1881" y="0"/>
                    <a:pt x="17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66"/>
            <p:cNvSpPr/>
            <p:nvPr/>
          </p:nvSpPr>
          <p:spPr>
            <a:xfrm>
              <a:off x="5444482"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66"/>
            <p:cNvSpPr/>
            <p:nvPr/>
          </p:nvSpPr>
          <p:spPr>
            <a:xfrm>
              <a:off x="5444482"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66"/>
            <p:cNvSpPr/>
            <p:nvPr/>
          </p:nvSpPr>
          <p:spPr>
            <a:xfrm>
              <a:off x="5536489" y="2942070"/>
              <a:ext cx="52519" cy="26272"/>
            </a:xfrm>
            <a:custGeom>
              <a:rect b="b" l="l" r="r" t="t"/>
              <a:pathLst>
                <a:path extrusionOk="0" h="1000" w="1999">
                  <a:moveTo>
                    <a:pt x="251" y="0"/>
                  </a:moveTo>
                  <a:cubicBezTo>
                    <a:pt x="112" y="0"/>
                    <a:pt x="1" y="111"/>
                    <a:pt x="1" y="250"/>
                  </a:cubicBezTo>
                  <a:lnTo>
                    <a:pt x="1" y="749"/>
                  </a:lnTo>
                  <a:cubicBezTo>
                    <a:pt x="1" y="888"/>
                    <a:pt x="112" y="999"/>
                    <a:pt x="251" y="999"/>
                  </a:cubicBezTo>
                  <a:lnTo>
                    <a:pt x="1749" y="999"/>
                  </a:lnTo>
                  <a:cubicBezTo>
                    <a:pt x="1881" y="999"/>
                    <a:pt x="1998" y="888"/>
                    <a:pt x="1998" y="749"/>
                  </a:cubicBezTo>
                  <a:lnTo>
                    <a:pt x="1998" y="250"/>
                  </a:lnTo>
                  <a:cubicBezTo>
                    <a:pt x="1998" y="111"/>
                    <a:pt x="1881" y="0"/>
                    <a:pt x="17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66"/>
            <p:cNvSpPr/>
            <p:nvPr/>
          </p:nvSpPr>
          <p:spPr>
            <a:xfrm>
              <a:off x="5444482"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66"/>
            <p:cNvSpPr/>
            <p:nvPr/>
          </p:nvSpPr>
          <p:spPr>
            <a:xfrm>
              <a:off x="5533178" y="2935239"/>
              <a:ext cx="58824" cy="39645"/>
            </a:xfrm>
            <a:custGeom>
              <a:rect b="b" l="l" r="r" t="t"/>
              <a:pathLst>
                <a:path extrusionOk="0" h="1509" w="2239">
                  <a:moveTo>
                    <a:pt x="1875" y="0"/>
                  </a:moveTo>
                  <a:cubicBezTo>
                    <a:pt x="1814" y="0"/>
                    <a:pt x="1751" y="26"/>
                    <a:pt x="1694" y="87"/>
                  </a:cubicBezTo>
                  <a:lnTo>
                    <a:pt x="869" y="905"/>
                  </a:lnTo>
                  <a:lnTo>
                    <a:pt x="550" y="586"/>
                  </a:lnTo>
                  <a:cubicBezTo>
                    <a:pt x="494" y="525"/>
                    <a:pt x="430" y="500"/>
                    <a:pt x="369" y="500"/>
                  </a:cubicBezTo>
                  <a:cubicBezTo>
                    <a:pt x="172" y="500"/>
                    <a:pt x="1" y="760"/>
                    <a:pt x="196" y="940"/>
                  </a:cubicBezTo>
                  <a:lnTo>
                    <a:pt x="696" y="1439"/>
                  </a:lnTo>
                  <a:cubicBezTo>
                    <a:pt x="744" y="1481"/>
                    <a:pt x="807" y="1509"/>
                    <a:pt x="869" y="1509"/>
                  </a:cubicBezTo>
                  <a:cubicBezTo>
                    <a:pt x="938" y="1509"/>
                    <a:pt x="1001" y="1488"/>
                    <a:pt x="1049" y="1439"/>
                  </a:cubicBezTo>
                  <a:lnTo>
                    <a:pt x="2048" y="441"/>
                  </a:lnTo>
                  <a:cubicBezTo>
                    <a:pt x="2239" y="261"/>
                    <a:pt x="2070" y="0"/>
                    <a:pt x="1875"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66"/>
            <p:cNvSpPr/>
            <p:nvPr/>
          </p:nvSpPr>
          <p:spPr>
            <a:xfrm>
              <a:off x="5349665" y="2935607"/>
              <a:ext cx="58141" cy="39277"/>
            </a:xfrm>
            <a:custGeom>
              <a:rect b="b" l="l" r="r" t="t"/>
              <a:pathLst>
                <a:path extrusionOk="0" h="1495" w="2213">
                  <a:moveTo>
                    <a:pt x="1861" y="1"/>
                  </a:moveTo>
                  <a:cubicBezTo>
                    <a:pt x="1805" y="1"/>
                    <a:pt x="1747" y="22"/>
                    <a:pt x="1695" y="73"/>
                  </a:cubicBezTo>
                  <a:lnTo>
                    <a:pt x="869" y="891"/>
                  </a:lnTo>
                  <a:lnTo>
                    <a:pt x="550" y="572"/>
                  </a:lnTo>
                  <a:cubicBezTo>
                    <a:pt x="494" y="511"/>
                    <a:pt x="430" y="486"/>
                    <a:pt x="369" y="486"/>
                  </a:cubicBezTo>
                  <a:cubicBezTo>
                    <a:pt x="172" y="486"/>
                    <a:pt x="1" y="746"/>
                    <a:pt x="196" y="926"/>
                  </a:cubicBezTo>
                  <a:lnTo>
                    <a:pt x="696" y="1425"/>
                  </a:lnTo>
                  <a:cubicBezTo>
                    <a:pt x="738" y="1467"/>
                    <a:pt x="800" y="1495"/>
                    <a:pt x="869" y="1495"/>
                  </a:cubicBezTo>
                  <a:cubicBezTo>
                    <a:pt x="932" y="1495"/>
                    <a:pt x="1001" y="1474"/>
                    <a:pt x="1043" y="1425"/>
                  </a:cubicBezTo>
                  <a:lnTo>
                    <a:pt x="2042" y="427"/>
                  </a:lnTo>
                  <a:cubicBezTo>
                    <a:pt x="2213" y="245"/>
                    <a:pt x="2050" y="1"/>
                    <a:pt x="1861"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66"/>
            <p:cNvSpPr/>
            <p:nvPr/>
          </p:nvSpPr>
          <p:spPr>
            <a:xfrm>
              <a:off x="5441487" y="2987731"/>
              <a:ext cx="58798" cy="39645"/>
            </a:xfrm>
            <a:custGeom>
              <a:rect b="b" l="l" r="r" t="t"/>
              <a:pathLst>
                <a:path extrusionOk="0" h="1509" w="2238">
                  <a:moveTo>
                    <a:pt x="1870" y="0"/>
                  </a:moveTo>
                  <a:cubicBezTo>
                    <a:pt x="1809" y="0"/>
                    <a:pt x="1745" y="25"/>
                    <a:pt x="1689" y="86"/>
                  </a:cubicBezTo>
                  <a:lnTo>
                    <a:pt x="870" y="905"/>
                  </a:lnTo>
                  <a:lnTo>
                    <a:pt x="544" y="586"/>
                  </a:lnTo>
                  <a:cubicBezTo>
                    <a:pt x="488" y="525"/>
                    <a:pt x="425" y="499"/>
                    <a:pt x="364" y="499"/>
                  </a:cubicBezTo>
                  <a:cubicBezTo>
                    <a:pt x="168" y="499"/>
                    <a:pt x="0" y="760"/>
                    <a:pt x="190" y="940"/>
                  </a:cubicBezTo>
                  <a:lnTo>
                    <a:pt x="690" y="1439"/>
                  </a:lnTo>
                  <a:cubicBezTo>
                    <a:pt x="738" y="1481"/>
                    <a:pt x="801" y="1508"/>
                    <a:pt x="863" y="1508"/>
                  </a:cubicBezTo>
                  <a:cubicBezTo>
                    <a:pt x="933" y="1508"/>
                    <a:pt x="995" y="1481"/>
                    <a:pt x="1044" y="1432"/>
                  </a:cubicBezTo>
                  <a:lnTo>
                    <a:pt x="2042" y="440"/>
                  </a:lnTo>
                  <a:cubicBezTo>
                    <a:pt x="2238" y="260"/>
                    <a:pt x="2067" y="0"/>
                    <a:pt x="1870"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66"/>
            <p:cNvSpPr/>
            <p:nvPr/>
          </p:nvSpPr>
          <p:spPr>
            <a:xfrm>
              <a:off x="5258631" y="3040565"/>
              <a:ext cx="57353" cy="39277"/>
            </a:xfrm>
            <a:custGeom>
              <a:rect b="b" l="l" r="r" t="t"/>
              <a:pathLst>
                <a:path extrusionOk="0" h="1495" w="2183">
                  <a:moveTo>
                    <a:pt x="1835" y="0"/>
                  </a:moveTo>
                  <a:cubicBezTo>
                    <a:pt x="1778" y="0"/>
                    <a:pt x="1718" y="22"/>
                    <a:pt x="1664" y="73"/>
                  </a:cubicBezTo>
                  <a:lnTo>
                    <a:pt x="838" y="892"/>
                  </a:lnTo>
                  <a:lnTo>
                    <a:pt x="519" y="572"/>
                  </a:lnTo>
                  <a:cubicBezTo>
                    <a:pt x="465" y="521"/>
                    <a:pt x="405" y="499"/>
                    <a:pt x="348" y="499"/>
                  </a:cubicBezTo>
                  <a:cubicBezTo>
                    <a:pt x="159" y="499"/>
                    <a:pt x="0" y="738"/>
                    <a:pt x="166" y="919"/>
                  </a:cubicBezTo>
                  <a:lnTo>
                    <a:pt x="665" y="1419"/>
                  </a:lnTo>
                  <a:cubicBezTo>
                    <a:pt x="714" y="1467"/>
                    <a:pt x="776" y="1495"/>
                    <a:pt x="838" y="1495"/>
                  </a:cubicBezTo>
                  <a:cubicBezTo>
                    <a:pt x="908" y="1495"/>
                    <a:pt x="970" y="1467"/>
                    <a:pt x="1019" y="1419"/>
                  </a:cubicBezTo>
                  <a:lnTo>
                    <a:pt x="2018" y="420"/>
                  </a:lnTo>
                  <a:cubicBezTo>
                    <a:pt x="2183" y="239"/>
                    <a:pt x="2024" y="0"/>
                    <a:pt x="1835"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66"/>
            <p:cNvSpPr/>
            <p:nvPr/>
          </p:nvSpPr>
          <p:spPr>
            <a:xfrm>
              <a:off x="5442118" y="2882746"/>
              <a:ext cx="58167" cy="39671"/>
            </a:xfrm>
            <a:custGeom>
              <a:rect b="b" l="l" r="r" t="t"/>
              <a:pathLst>
                <a:path extrusionOk="0" h="1510" w="2214">
                  <a:moveTo>
                    <a:pt x="1846" y="1"/>
                  </a:moveTo>
                  <a:cubicBezTo>
                    <a:pt x="1785" y="1"/>
                    <a:pt x="1721" y="26"/>
                    <a:pt x="1665" y="87"/>
                  </a:cubicBezTo>
                  <a:lnTo>
                    <a:pt x="846" y="913"/>
                  </a:lnTo>
                  <a:lnTo>
                    <a:pt x="520" y="587"/>
                  </a:lnTo>
                  <a:cubicBezTo>
                    <a:pt x="467" y="538"/>
                    <a:pt x="408" y="517"/>
                    <a:pt x="353" y="517"/>
                  </a:cubicBezTo>
                  <a:cubicBezTo>
                    <a:pt x="162" y="517"/>
                    <a:pt x="0" y="758"/>
                    <a:pt x="166" y="940"/>
                  </a:cubicBezTo>
                  <a:lnTo>
                    <a:pt x="666" y="1440"/>
                  </a:lnTo>
                  <a:cubicBezTo>
                    <a:pt x="714" y="1488"/>
                    <a:pt x="777" y="1509"/>
                    <a:pt x="839" y="1509"/>
                  </a:cubicBezTo>
                  <a:cubicBezTo>
                    <a:pt x="909" y="1509"/>
                    <a:pt x="971" y="1488"/>
                    <a:pt x="1020" y="1440"/>
                  </a:cubicBezTo>
                  <a:lnTo>
                    <a:pt x="2018" y="441"/>
                  </a:lnTo>
                  <a:cubicBezTo>
                    <a:pt x="2214" y="261"/>
                    <a:pt x="2043" y="1"/>
                    <a:pt x="184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0" name="Google Shape;7950;p66"/>
          <p:cNvGrpSpPr/>
          <p:nvPr/>
        </p:nvGrpSpPr>
        <p:grpSpPr>
          <a:xfrm>
            <a:off x="5812586" y="2760921"/>
            <a:ext cx="303605" cy="375434"/>
            <a:chOff x="5812586" y="2760921"/>
            <a:chExt cx="303605" cy="375434"/>
          </a:xfrm>
        </p:grpSpPr>
        <p:sp>
          <p:nvSpPr>
            <p:cNvPr id="7951" name="Google Shape;7951;p66"/>
            <p:cNvSpPr/>
            <p:nvPr/>
          </p:nvSpPr>
          <p:spPr>
            <a:xfrm>
              <a:off x="5911896" y="2760921"/>
              <a:ext cx="125215" cy="32289"/>
            </a:xfrm>
            <a:custGeom>
              <a:rect b="b" l="l" r="r" t="t"/>
              <a:pathLst>
                <a:path extrusionOk="0" h="1229" w="4766">
                  <a:moveTo>
                    <a:pt x="347" y="1"/>
                  </a:moveTo>
                  <a:cubicBezTo>
                    <a:pt x="153" y="1"/>
                    <a:pt x="0" y="160"/>
                    <a:pt x="0" y="347"/>
                  </a:cubicBezTo>
                  <a:lnTo>
                    <a:pt x="0" y="882"/>
                  </a:lnTo>
                  <a:cubicBezTo>
                    <a:pt x="0" y="1069"/>
                    <a:pt x="153" y="1228"/>
                    <a:pt x="347" y="1228"/>
                  </a:cubicBezTo>
                  <a:lnTo>
                    <a:pt x="4419" y="1228"/>
                  </a:lnTo>
                  <a:cubicBezTo>
                    <a:pt x="4613" y="1228"/>
                    <a:pt x="4766" y="1069"/>
                    <a:pt x="4766" y="882"/>
                  </a:cubicBezTo>
                  <a:lnTo>
                    <a:pt x="4766" y="347"/>
                  </a:lnTo>
                  <a:cubicBezTo>
                    <a:pt x="4766" y="160"/>
                    <a:pt x="4613" y="1"/>
                    <a:pt x="4419" y="1"/>
                  </a:cubicBezTo>
                  <a:close/>
                </a:path>
              </a:pathLst>
            </a:custGeom>
            <a:solidFill>
              <a:srgbClr val="BE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66"/>
            <p:cNvSpPr/>
            <p:nvPr/>
          </p:nvSpPr>
          <p:spPr>
            <a:xfrm>
              <a:off x="6001722" y="2761105"/>
              <a:ext cx="35389" cy="32105"/>
            </a:xfrm>
            <a:custGeom>
              <a:rect b="b" l="l" r="r" t="t"/>
              <a:pathLst>
                <a:path extrusionOk="0" h="1222" w="1347">
                  <a:moveTo>
                    <a:pt x="1" y="1"/>
                  </a:moveTo>
                  <a:cubicBezTo>
                    <a:pt x="202" y="1"/>
                    <a:pt x="362" y="160"/>
                    <a:pt x="362" y="354"/>
                  </a:cubicBezTo>
                  <a:lnTo>
                    <a:pt x="362" y="861"/>
                  </a:lnTo>
                  <a:cubicBezTo>
                    <a:pt x="362" y="1062"/>
                    <a:pt x="202" y="1221"/>
                    <a:pt x="1" y="1221"/>
                  </a:cubicBezTo>
                  <a:lnTo>
                    <a:pt x="993" y="1221"/>
                  </a:lnTo>
                  <a:cubicBezTo>
                    <a:pt x="1187" y="1221"/>
                    <a:pt x="1347" y="1062"/>
                    <a:pt x="1347" y="861"/>
                  </a:cubicBezTo>
                  <a:lnTo>
                    <a:pt x="1347" y="354"/>
                  </a:lnTo>
                  <a:cubicBezTo>
                    <a:pt x="1347" y="160"/>
                    <a:pt x="1187" y="1"/>
                    <a:pt x="993"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66"/>
            <p:cNvSpPr/>
            <p:nvPr/>
          </p:nvSpPr>
          <p:spPr>
            <a:xfrm>
              <a:off x="5812586" y="2793183"/>
              <a:ext cx="295960" cy="343171"/>
            </a:xfrm>
            <a:custGeom>
              <a:rect b="b" l="l" r="r" t="t"/>
              <a:pathLst>
                <a:path extrusionOk="0" h="13062" w="11265">
                  <a:moveTo>
                    <a:pt x="4647" y="0"/>
                  </a:moveTo>
                  <a:lnTo>
                    <a:pt x="4647" y="3801"/>
                  </a:lnTo>
                  <a:cubicBezTo>
                    <a:pt x="4647" y="4030"/>
                    <a:pt x="4509" y="4238"/>
                    <a:pt x="4294" y="4322"/>
                  </a:cubicBezTo>
                  <a:cubicBezTo>
                    <a:pt x="923" y="5653"/>
                    <a:pt x="0" y="9995"/>
                    <a:pt x="2539" y="12583"/>
                  </a:cubicBezTo>
                  <a:cubicBezTo>
                    <a:pt x="2837" y="12888"/>
                    <a:pt x="3246" y="13061"/>
                    <a:pt x="3676" y="13061"/>
                  </a:cubicBezTo>
                  <a:lnTo>
                    <a:pt x="8643" y="13061"/>
                  </a:lnTo>
                  <a:cubicBezTo>
                    <a:pt x="9073" y="13061"/>
                    <a:pt x="9482" y="12888"/>
                    <a:pt x="9780" y="12583"/>
                  </a:cubicBezTo>
                  <a:cubicBezTo>
                    <a:pt x="10737" y="11612"/>
                    <a:pt x="11265" y="10287"/>
                    <a:pt x="11230" y="8927"/>
                  </a:cubicBezTo>
                  <a:cubicBezTo>
                    <a:pt x="11181" y="6888"/>
                    <a:pt x="9919" y="5078"/>
                    <a:pt x="8025" y="4329"/>
                  </a:cubicBezTo>
                  <a:cubicBezTo>
                    <a:pt x="7810" y="4245"/>
                    <a:pt x="7672" y="4037"/>
                    <a:pt x="7672" y="3808"/>
                  </a:cubicBezTo>
                  <a:lnTo>
                    <a:pt x="7672" y="0"/>
                  </a:ln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66"/>
            <p:cNvSpPr/>
            <p:nvPr/>
          </p:nvSpPr>
          <p:spPr>
            <a:xfrm>
              <a:off x="5934675" y="2793183"/>
              <a:ext cx="181517" cy="340965"/>
            </a:xfrm>
            <a:custGeom>
              <a:rect b="b" l="l" r="r" t="t"/>
              <a:pathLst>
                <a:path extrusionOk="0" h="12978" w="6909">
                  <a:moveTo>
                    <a:pt x="0" y="0"/>
                  </a:moveTo>
                  <a:lnTo>
                    <a:pt x="0" y="507"/>
                  </a:lnTo>
                  <a:lnTo>
                    <a:pt x="1561" y="507"/>
                  </a:lnTo>
                  <a:cubicBezTo>
                    <a:pt x="1565" y="507"/>
                    <a:pt x="1569" y="507"/>
                    <a:pt x="1573" y="507"/>
                  </a:cubicBezTo>
                  <a:cubicBezTo>
                    <a:pt x="1963" y="507"/>
                    <a:pt x="2276" y="830"/>
                    <a:pt x="2276" y="1221"/>
                  </a:cubicBezTo>
                  <a:lnTo>
                    <a:pt x="2276" y="4315"/>
                  </a:lnTo>
                  <a:cubicBezTo>
                    <a:pt x="2276" y="4544"/>
                    <a:pt x="2414" y="4752"/>
                    <a:pt x="2629" y="4835"/>
                  </a:cubicBezTo>
                  <a:cubicBezTo>
                    <a:pt x="5938" y="6139"/>
                    <a:pt x="6909" y="10363"/>
                    <a:pt x="4495" y="12978"/>
                  </a:cubicBezTo>
                  <a:cubicBezTo>
                    <a:pt x="4738" y="12902"/>
                    <a:pt x="4953" y="12763"/>
                    <a:pt x="5133" y="12576"/>
                  </a:cubicBezTo>
                  <a:cubicBezTo>
                    <a:pt x="6090" y="11605"/>
                    <a:pt x="6618" y="10287"/>
                    <a:pt x="6583" y="8927"/>
                  </a:cubicBezTo>
                  <a:cubicBezTo>
                    <a:pt x="6534" y="6888"/>
                    <a:pt x="5272" y="5078"/>
                    <a:pt x="3378" y="4329"/>
                  </a:cubicBezTo>
                  <a:cubicBezTo>
                    <a:pt x="3163" y="4245"/>
                    <a:pt x="3025" y="4037"/>
                    <a:pt x="3025" y="3808"/>
                  </a:cubicBezTo>
                  <a:lnTo>
                    <a:pt x="3025" y="0"/>
                  </a:lnTo>
                  <a:close/>
                </a:path>
              </a:pathLst>
            </a:custGeom>
            <a:solidFill>
              <a:srgbClr val="D1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66"/>
            <p:cNvSpPr/>
            <p:nvPr/>
          </p:nvSpPr>
          <p:spPr>
            <a:xfrm>
              <a:off x="5841197" y="2978063"/>
              <a:ext cx="267349" cy="158292"/>
            </a:xfrm>
            <a:custGeom>
              <a:rect b="b" l="l" r="r" t="t"/>
              <a:pathLst>
                <a:path extrusionOk="0" h="6025" w="10176">
                  <a:moveTo>
                    <a:pt x="2691" y="0"/>
                  </a:moveTo>
                  <a:cubicBezTo>
                    <a:pt x="1242" y="0"/>
                    <a:pt x="187" y="642"/>
                    <a:pt x="187" y="642"/>
                  </a:cubicBezTo>
                  <a:cubicBezTo>
                    <a:pt x="70" y="1086"/>
                    <a:pt x="7" y="1536"/>
                    <a:pt x="7" y="2001"/>
                  </a:cubicBezTo>
                  <a:cubicBezTo>
                    <a:pt x="0" y="3326"/>
                    <a:pt x="520" y="4602"/>
                    <a:pt x="1457" y="5546"/>
                  </a:cubicBezTo>
                  <a:cubicBezTo>
                    <a:pt x="1755" y="5851"/>
                    <a:pt x="2164" y="6017"/>
                    <a:pt x="2594" y="6024"/>
                  </a:cubicBezTo>
                  <a:lnTo>
                    <a:pt x="7561" y="6024"/>
                  </a:lnTo>
                  <a:cubicBezTo>
                    <a:pt x="7991" y="6024"/>
                    <a:pt x="8400" y="5851"/>
                    <a:pt x="8698" y="5546"/>
                  </a:cubicBezTo>
                  <a:cubicBezTo>
                    <a:pt x="9655" y="4568"/>
                    <a:pt x="10176" y="3250"/>
                    <a:pt x="10141" y="1890"/>
                  </a:cubicBezTo>
                  <a:cubicBezTo>
                    <a:pt x="10134" y="1356"/>
                    <a:pt x="10037" y="829"/>
                    <a:pt x="9856" y="330"/>
                  </a:cubicBezTo>
                  <a:cubicBezTo>
                    <a:pt x="9856" y="330"/>
                    <a:pt x="9856" y="330"/>
                    <a:pt x="9856" y="330"/>
                  </a:cubicBezTo>
                  <a:cubicBezTo>
                    <a:pt x="9850" y="330"/>
                    <a:pt x="8712" y="1213"/>
                    <a:pt x="7157" y="1213"/>
                  </a:cubicBezTo>
                  <a:cubicBezTo>
                    <a:pt x="6517" y="1213"/>
                    <a:pt x="5808" y="1063"/>
                    <a:pt x="5077" y="642"/>
                  </a:cubicBezTo>
                  <a:cubicBezTo>
                    <a:pt x="4238" y="161"/>
                    <a:pt x="3415" y="0"/>
                    <a:pt x="2691"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66"/>
            <p:cNvSpPr/>
            <p:nvPr/>
          </p:nvSpPr>
          <p:spPr>
            <a:xfrm>
              <a:off x="6052402" y="2986523"/>
              <a:ext cx="56144" cy="147809"/>
            </a:xfrm>
            <a:custGeom>
              <a:rect b="b" l="l" r="r" t="t"/>
              <a:pathLst>
                <a:path extrusionOk="0" h="5626" w="2137">
                  <a:moveTo>
                    <a:pt x="1804" y="1"/>
                  </a:moveTo>
                  <a:cubicBezTo>
                    <a:pt x="1561" y="174"/>
                    <a:pt x="1304" y="327"/>
                    <a:pt x="1034" y="445"/>
                  </a:cubicBezTo>
                  <a:cubicBezTo>
                    <a:pt x="1686" y="2227"/>
                    <a:pt x="1283" y="4232"/>
                    <a:pt x="0" y="5626"/>
                  </a:cubicBezTo>
                  <a:cubicBezTo>
                    <a:pt x="28" y="5612"/>
                    <a:pt x="56" y="5605"/>
                    <a:pt x="83" y="5591"/>
                  </a:cubicBezTo>
                  <a:cubicBezTo>
                    <a:pt x="90" y="5591"/>
                    <a:pt x="90" y="5591"/>
                    <a:pt x="90" y="5584"/>
                  </a:cubicBezTo>
                  <a:cubicBezTo>
                    <a:pt x="174" y="5550"/>
                    <a:pt x="257" y="5508"/>
                    <a:pt x="340" y="5452"/>
                  </a:cubicBezTo>
                  <a:cubicBezTo>
                    <a:pt x="361" y="5432"/>
                    <a:pt x="396" y="5418"/>
                    <a:pt x="409" y="5404"/>
                  </a:cubicBezTo>
                  <a:cubicBezTo>
                    <a:pt x="416" y="5397"/>
                    <a:pt x="423" y="5397"/>
                    <a:pt x="430" y="5397"/>
                  </a:cubicBezTo>
                  <a:cubicBezTo>
                    <a:pt x="451" y="5383"/>
                    <a:pt x="465" y="5369"/>
                    <a:pt x="479" y="5355"/>
                  </a:cubicBezTo>
                  <a:cubicBezTo>
                    <a:pt x="486" y="5348"/>
                    <a:pt x="500" y="5348"/>
                    <a:pt x="500" y="5335"/>
                  </a:cubicBezTo>
                  <a:cubicBezTo>
                    <a:pt x="520" y="5321"/>
                    <a:pt x="534" y="5314"/>
                    <a:pt x="548" y="5293"/>
                  </a:cubicBezTo>
                  <a:lnTo>
                    <a:pt x="569" y="5272"/>
                  </a:lnTo>
                  <a:cubicBezTo>
                    <a:pt x="597" y="5251"/>
                    <a:pt x="618" y="5231"/>
                    <a:pt x="638" y="5210"/>
                  </a:cubicBezTo>
                  <a:cubicBezTo>
                    <a:pt x="1609" y="4253"/>
                    <a:pt x="2137" y="2928"/>
                    <a:pt x="2102" y="1568"/>
                  </a:cubicBezTo>
                  <a:cubicBezTo>
                    <a:pt x="2102" y="1534"/>
                    <a:pt x="2095" y="1499"/>
                    <a:pt x="2095" y="1464"/>
                  </a:cubicBezTo>
                  <a:cubicBezTo>
                    <a:pt x="2095" y="1457"/>
                    <a:pt x="2095" y="1443"/>
                    <a:pt x="2095" y="1429"/>
                  </a:cubicBezTo>
                  <a:cubicBezTo>
                    <a:pt x="2088" y="1409"/>
                    <a:pt x="2088" y="1381"/>
                    <a:pt x="2088" y="1360"/>
                  </a:cubicBezTo>
                  <a:cubicBezTo>
                    <a:pt x="2088" y="1353"/>
                    <a:pt x="2081" y="1339"/>
                    <a:pt x="2081" y="1325"/>
                  </a:cubicBezTo>
                  <a:cubicBezTo>
                    <a:pt x="2074" y="1305"/>
                    <a:pt x="2074" y="1284"/>
                    <a:pt x="2074" y="1263"/>
                  </a:cubicBezTo>
                  <a:cubicBezTo>
                    <a:pt x="2074" y="1249"/>
                    <a:pt x="2074" y="1242"/>
                    <a:pt x="2074" y="1228"/>
                  </a:cubicBezTo>
                  <a:cubicBezTo>
                    <a:pt x="2067" y="1208"/>
                    <a:pt x="2067" y="1187"/>
                    <a:pt x="2067" y="1166"/>
                  </a:cubicBezTo>
                  <a:cubicBezTo>
                    <a:pt x="2060" y="1152"/>
                    <a:pt x="2060" y="1138"/>
                    <a:pt x="2060" y="1131"/>
                  </a:cubicBezTo>
                  <a:cubicBezTo>
                    <a:pt x="2053" y="1110"/>
                    <a:pt x="2053" y="1083"/>
                    <a:pt x="2053" y="1062"/>
                  </a:cubicBezTo>
                  <a:cubicBezTo>
                    <a:pt x="2053" y="1055"/>
                    <a:pt x="2046" y="1041"/>
                    <a:pt x="2053" y="1027"/>
                  </a:cubicBezTo>
                  <a:cubicBezTo>
                    <a:pt x="2046" y="1013"/>
                    <a:pt x="2046" y="992"/>
                    <a:pt x="2039" y="965"/>
                  </a:cubicBezTo>
                  <a:cubicBezTo>
                    <a:pt x="2039" y="958"/>
                    <a:pt x="2033" y="944"/>
                    <a:pt x="2039" y="930"/>
                  </a:cubicBezTo>
                  <a:cubicBezTo>
                    <a:pt x="2033" y="909"/>
                    <a:pt x="2033" y="888"/>
                    <a:pt x="2026" y="868"/>
                  </a:cubicBezTo>
                  <a:cubicBezTo>
                    <a:pt x="2026" y="861"/>
                    <a:pt x="2019" y="847"/>
                    <a:pt x="2019" y="840"/>
                  </a:cubicBezTo>
                  <a:cubicBezTo>
                    <a:pt x="2019" y="819"/>
                    <a:pt x="2019" y="791"/>
                    <a:pt x="2012" y="771"/>
                  </a:cubicBezTo>
                  <a:cubicBezTo>
                    <a:pt x="2005" y="757"/>
                    <a:pt x="2005" y="750"/>
                    <a:pt x="2005" y="743"/>
                  </a:cubicBezTo>
                  <a:cubicBezTo>
                    <a:pt x="1998" y="722"/>
                    <a:pt x="1998" y="694"/>
                    <a:pt x="1998" y="673"/>
                  </a:cubicBezTo>
                  <a:cubicBezTo>
                    <a:pt x="1991" y="666"/>
                    <a:pt x="1991" y="653"/>
                    <a:pt x="1991" y="646"/>
                  </a:cubicBezTo>
                  <a:cubicBezTo>
                    <a:pt x="1984" y="625"/>
                    <a:pt x="1984" y="597"/>
                    <a:pt x="1977" y="576"/>
                  </a:cubicBezTo>
                  <a:cubicBezTo>
                    <a:pt x="1970" y="576"/>
                    <a:pt x="1970" y="569"/>
                    <a:pt x="1970" y="562"/>
                  </a:cubicBezTo>
                  <a:cubicBezTo>
                    <a:pt x="1970" y="535"/>
                    <a:pt x="1963" y="507"/>
                    <a:pt x="1949" y="486"/>
                  </a:cubicBezTo>
                  <a:cubicBezTo>
                    <a:pt x="1949" y="479"/>
                    <a:pt x="1949" y="472"/>
                    <a:pt x="1949" y="465"/>
                  </a:cubicBezTo>
                  <a:cubicBezTo>
                    <a:pt x="1942" y="438"/>
                    <a:pt x="1935" y="410"/>
                    <a:pt x="1928" y="382"/>
                  </a:cubicBezTo>
                  <a:cubicBezTo>
                    <a:pt x="1922" y="382"/>
                    <a:pt x="1922" y="375"/>
                    <a:pt x="1922" y="368"/>
                  </a:cubicBezTo>
                  <a:cubicBezTo>
                    <a:pt x="1915" y="340"/>
                    <a:pt x="1908" y="313"/>
                    <a:pt x="1901" y="285"/>
                  </a:cubicBezTo>
                  <a:cubicBezTo>
                    <a:pt x="1901" y="285"/>
                    <a:pt x="1894" y="278"/>
                    <a:pt x="1894" y="278"/>
                  </a:cubicBezTo>
                  <a:cubicBezTo>
                    <a:pt x="1894" y="250"/>
                    <a:pt x="1880" y="223"/>
                    <a:pt x="1873" y="188"/>
                  </a:cubicBezTo>
                  <a:cubicBezTo>
                    <a:pt x="1866" y="181"/>
                    <a:pt x="1866" y="181"/>
                    <a:pt x="1866" y="181"/>
                  </a:cubicBezTo>
                  <a:cubicBezTo>
                    <a:pt x="1852" y="153"/>
                    <a:pt x="1845" y="125"/>
                    <a:pt x="1838" y="91"/>
                  </a:cubicBezTo>
                  <a:cubicBezTo>
                    <a:pt x="1838" y="91"/>
                    <a:pt x="1838" y="84"/>
                    <a:pt x="1838" y="84"/>
                  </a:cubicBezTo>
                  <a:cubicBezTo>
                    <a:pt x="1824" y="56"/>
                    <a:pt x="1817" y="28"/>
                    <a:pt x="1804" y="1"/>
                  </a:cubicBezTo>
                  <a:close/>
                </a:path>
              </a:pathLst>
            </a:custGeom>
            <a:solidFill>
              <a:srgbClr val="9191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66"/>
            <p:cNvSpPr/>
            <p:nvPr/>
          </p:nvSpPr>
          <p:spPr>
            <a:xfrm>
              <a:off x="6054582" y="3027718"/>
              <a:ext cx="20256" cy="17182"/>
            </a:xfrm>
            <a:custGeom>
              <a:rect b="b" l="l" r="r" t="t"/>
              <a:pathLst>
                <a:path extrusionOk="0" h="654" w="771">
                  <a:moveTo>
                    <a:pt x="437" y="0"/>
                  </a:moveTo>
                  <a:cubicBezTo>
                    <a:pt x="146" y="0"/>
                    <a:pt x="0" y="347"/>
                    <a:pt x="209" y="555"/>
                  </a:cubicBezTo>
                  <a:cubicBezTo>
                    <a:pt x="276" y="623"/>
                    <a:pt x="359" y="653"/>
                    <a:pt x="441" y="653"/>
                  </a:cubicBezTo>
                  <a:cubicBezTo>
                    <a:pt x="609" y="653"/>
                    <a:pt x="770" y="523"/>
                    <a:pt x="770" y="326"/>
                  </a:cubicBezTo>
                  <a:cubicBezTo>
                    <a:pt x="763" y="146"/>
                    <a:pt x="618" y="0"/>
                    <a:pt x="437"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66"/>
            <p:cNvSpPr/>
            <p:nvPr/>
          </p:nvSpPr>
          <p:spPr>
            <a:xfrm>
              <a:off x="6012678" y="3090588"/>
              <a:ext cx="17681" cy="15186"/>
            </a:xfrm>
            <a:custGeom>
              <a:rect b="b" l="l" r="r" t="t"/>
              <a:pathLst>
                <a:path extrusionOk="0" h="578" w="673">
                  <a:moveTo>
                    <a:pt x="389" y="0"/>
                  </a:moveTo>
                  <a:cubicBezTo>
                    <a:pt x="132" y="0"/>
                    <a:pt x="0" y="312"/>
                    <a:pt x="180" y="493"/>
                  </a:cubicBezTo>
                  <a:cubicBezTo>
                    <a:pt x="241" y="551"/>
                    <a:pt x="315" y="578"/>
                    <a:pt x="386" y="578"/>
                  </a:cubicBezTo>
                  <a:cubicBezTo>
                    <a:pt x="534" y="578"/>
                    <a:pt x="673" y="465"/>
                    <a:pt x="673" y="292"/>
                  </a:cubicBezTo>
                  <a:cubicBezTo>
                    <a:pt x="673" y="132"/>
                    <a:pt x="548" y="7"/>
                    <a:pt x="389"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66"/>
            <p:cNvSpPr/>
            <p:nvPr/>
          </p:nvSpPr>
          <p:spPr>
            <a:xfrm>
              <a:off x="5891299" y="3017130"/>
              <a:ext cx="17708" cy="15212"/>
            </a:xfrm>
            <a:custGeom>
              <a:rect b="b" l="l" r="r" t="t"/>
              <a:pathLst>
                <a:path extrusionOk="0" h="579" w="674">
                  <a:moveTo>
                    <a:pt x="389" y="1"/>
                  </a:moveTo>
                  <a:cubicBezTo>
                    <a:pt x="132" y="1"/>
                    <a:pt x="1" y="313"/>
                    <a:pt x="181" y="493"/>
                  </a:cubicBezTo>
                  <a:cubicBezTo>
                    <a:pt x="242" y="552"/>
                    <a:pt x="315" y="578"/>
                    <a:pt x="387" y="578"/>
                  </a:cubicBezTo>
                  <a:cubicBezTo>
                    <a:pt x="535" y="578"/>
                    <a:pt x="673" y="465"/>
                    <a:pt x="673" y="292"/>
                  </a:cubicBezTo>
                  <a:cubicBezTo>
                    <a:pt x="673" y="133"/>
                    <a:pt x="549" y="1"/>
                    <a:pt x="389" y="1"/>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66"/>
            <p:cNvSpPr/>
            <p:nvPr/>
          </p:nvSpPr>
          <p:spPr>
            <a:xfrm>
              <a:off x="5915916" y="3090588"/>
              <a:ext cx="17681" cy="15186"/>
            </a:xfrm>
            <a:custGeom>
              <a:rect b="b" l="l" r="r" t="t"/>
              <a:pathLst>
                <a:path extrusionOk="0" h="578" w="673">
                  <a:moveTo>
                    <a:pt x="381" y="0"/>
                  </a:moveTo>
                  <a:cubicBezTo>
                    <a:pt x="125" y="0"/>
                    <a:pt x="0" y="312"/>
                    <a:pt x="180" y="493"/>
                  </a:cubicBezTo>
                  <a:cubicBezTo>
                    <a:pt x="239" y="551"/>
                    <a:pt x="312" y="578"/>
                    <a:pt x="383" y="578"/>
                  </a:cubicBezTo>
                  <a:cubicBezTo>
                    <a:pt x="531" y="578"/>
                    <a:pt x="673" y="465"/>
                    <a:pt x="673" y="292"/>
                  </a:cubicBezTo>
                  <a:cubicBezTo>
                    <a:pt x="666" y="132"/>
                    <a:pt x="541" y="7"/>
                    <a:pt x="381"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66"/>
            <p:cNvSpPr/>
            <p:nvPr/>
          </p:nvSpPr>
          <p:spPr>
            <a:xfrm>
              <a:off x="5959266" y="3032999"/>
              <a:ext cx="21360" cy="18286"/>
            </a:xfrm>
            <a:custGeom>
              <a:rect b="b" l="l" r="r" t="t"/>
              <a:pathLst>
                <a:path extrusionOk="0" h="696" w="813">
                  <a:moveTo>
                    <a:pt x="466" y="0"/>
                  </a:moveTo>
                  <a:cubicBezTo>
                    <a:pt x="153" y="0"/>
                    <a:pt x="1" y="375"/>
                    <a:pt x="216" y="590"/>
                  </a:cubicBezTo>
                  <a:cubicBezTo>
                    <a:pt x="288" y="663"/>
                    <a:pt x="377" y="695"/>
                    <a:pt x="464" y="695"/>
                  </a:cubicBezTo>
                  <a:cubicBezTo>
                    <a:pt x="643" y="695"/>
                    <a:pt x="812" y="557"/>
                    <a:pt x="812" y="347"/>
                  </a:cubicBezTo>
                  <a:cubicBezTo>
                    <a:pt x="812" y="153"/>
                    <a:pt x="653" y="0"/>
                    <a:pt x="466"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2" name="Google Shape;7962;p66"/>
          <p:cNvGrpSpPr/>
          <p:nvPr/>
        </p:nvGrpSpPr>
        <p:grpSpPr>
          <a:xfrm>
            <a:off x="6334673" y="2759633"/>
            <a:ext cx="378508" cy="378166"/>
            <a:chOff x="6334673" y="2759633"/>
            <a:chExt cx="378508" cy="378166"/>
          </a:xfrm>
        </p:grpSpPr>
        <p:sp>
          <p:nvSpPr>
            <p:cNvPr id="7963" name="Google Shape;7963;p66"/>
            <p:cNvSpPr/>
            <p:nvPr/>
          </p:nvSpPr>
          <p:spPr>
            <a:xfrm>
              <a:off x="6334673" y="2759633"/>
              <a:ext cx="287027" cy="189004"/>
            </a:xfrm>
            <a:custGeom>
              <a:rect b="b" l="l" r="r" t="t"/>
              <a:pathLst>
                <a:path extrusionOk="0" h="7194" w="10925">
                  <a:moveTo>
                    <a:pt x="6983" y="1"/>
                  </a:moveTo>
                  <a:cubicBezTo>
                    <a:pt x="6979" y="1"/>
                    <a:pt x="6975" y="1"/>
                    <a:pt x="6971" y="1"/>
                  </a:cubicBezTo>
                  <a:lnTo>
                    <a:pt x="930" y="1"/>
                  </a:lnTo>
                  <a:cubicBezTo>
                    <a:pt x="417" y="1"/>
                    <a:pt x="7" y="417"/>
                    <a:pt x="7" y="931"/>
                  </a:cubicBezTo>
                  <a:lnTo>
                    <a:pt x="7" y="6965"/>
                  </a:lnTo>
                  <a:cubicBezTo>
                    <a:pt x="0" y="7090"/>
                    <a:pt x="104" y="7194"/>
                    <a:pt x="236" y="7194"/>
                  </a:cubicBezTo>
                  <a:lnTo>
                    <a:pt x="2560" y="7194"/>
                  </a:lnTo>
                  <a:cubicBezTo>
                    <a:pt x="2816" y="7194"/>
                    <a:pt x="3025" y="6986"/>
                    <a:pt x="3025" y="6729"/>
                  </a:cubicBezTo>
                  <a:lnTo>
                    <a:pt x="3025" y="6264"/>
                  </a:lnTo>
                  <a:cubicBezTo>
                    <a:pt x="3031" y="6063"/>
                    <a:pt x="2948" y="5876"/>
                    <a:pt x="2796" y="5744"/>
                  </a:cubicBezTo>
                  <a:cubicBezTo>
                    <a:pt x="1873" y="4981"/>
                    <a:pt x="2407" y="3483"/>
                    <a:pt x="3600" y="3476"/>
                  </a:cubicBezTo>
                  <a:cubicBezTo>
                    <a:pt x="3603" y="3476"/>
                    <a:pt x="3606" y="3476"/>
                    <a:pt x="3609" y="3476"/>
                  </a:cubicBezTo>
                  <a:cubicBezTo>
                    <a:pt x="4796" y="3476"/>
                    <a:pt x="5339" y="4962"/>
                    <a:pt x="4426" y="5730"/>
                  </a:cubicBezTo>
                  <a:cubicBezTo>
                    <a:pt x="4273" y="5862"/>
                    <a:pt x="4183" y="6056"/>
                    <a:pt x="4190" y="6258"/>
                  </a:cubicBezTo>
                  <a:lnTo>
                    <a:pt x="4190" y="6729"/>
                  </a:lnTo>
                  <a:cubicBezTo>
                    <a:pt x="4190" y="6986"/>
                    <a:pt x="4391" y="7194"/>
                    <a:pt x="4648" y="7194"/>
                  </a:cubicBezTo>
                  <a:lnTo>
                    <a:pt x="7207" y="7194"/>
                  </a:lnTo>
                  <a:lnTo>
                    <a:pt x="7207" y="4641"/>
                  </a:lnTo>
                  <a:cubicBezTo>
                    <a:pt x="7207" y="4385"/>
                    <a:pt x="7415" y="4177"/>
                    <a:pt x="7672" y="4177"/>
                  </a:cubicBezTo>
                  <a:lnTo>
                    <a:pt x="8143" y="4177"/>
                  </a:lnTo>
                  <a:cubicBezTo>
                    <a:pt x="8345" y="4177"/>
                    <a:pt x="8539" y="4267"/>
                    <a:pt x="8671" y="4419"/>
                  </a:cubicBezTo>
                  <a:cubicBezTo>
                    <a:pt x="8935" y="4737"/>
                    <a:pt x="9286" y="4878"/>
                    <a:pt x="9633" y="4878"/>
                  </a:cubicBezTo>
                  <a:cubicBezTo>
                    <a:pt x="10288" y="4878"/>
                    <a:pt x="10925" y="4374"/>
                    <a:pt x="10925" y="3594"/>
                  </a:cubicBezTo>
                  <a:cubicBezTo>
                    <a:pt x="10920" y="2815"/>
                    <a:pt x="10288" y="2317"/>
                    <a:pt x="9636" y="2317"/>
                  </a:cubicBezTo>
                  <a:cubicBezTo>
                    <a:pt x="9283" y="2317"/>
                    <a:pt x="8925" y="2463"/>
                    <a:pt x="8657" y="2789"/>
                  </a:cubicBezTo>
                  <a:cubicBezTo>
                    <a:pt x="8530" y="2930"/>
                    <a:pt x="8345" y="3019"/>
                    <a:pt x="8157" y="3019"/>
                  </a:cubicBezTo>
                  <a:cubicBezTo>
                    <a:pt x="8150" y="3019"/>
                    <a:pt x="8143" y="3019"/>
                    <a:pt x="8137" y="3018"/>
                  </a:cubicBezTo>
                  <a:lnTo>
                    <a:pt x="7672" y="3018"/>
                  </a:lnTo>
                  <a:cubicBezTo>
                    <a:pt x="7415" y="3018"/>
                    <a:pt x="7207" y="2810"/>
                    <a:pt x="7207" y="2554"/>
                  </a:cubicBezTo>
                  <a:lnTo>
                    <a:pt x="7207" y="230"/>
                  </a:lnTo>
                  <a:cubicBezTo>
                    <a:pt x="7207" y="102"/>
                    <a:pt x="7103" y="1"/>
                    <a:pt x="6983"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66"/>
            <p:cNvSpPr/>
            <p:nvPr/>
          </p:nvSpPr>
          <p:spPr>
            <a:xfrm>
              <a:off x="6524019" y="2759660"/>
              <a:ext cx="189162" cy="286659"/>
            </a:xfrm>
            <a:custGeom>
              <a:rect b="b" l="l" r="r" t="t"/>
              <a:pathLst>
                <a:path extrusionOk="0" h="10911" w="7200">
                  <a:moveTo>
                    <a:pt x="229" y="0"/>
                  </a:moveTo>
                  <a:cubicBezTo>
                    <a:pt x="104" y="0"/>
                    <a:pt x="0" y="104"/>
                    <a:pt x="0" y="229"/>
                  </a:cubicBezTo>
                  <a:lnTo>
                    <a:pt x="0" y="2553"/>
                  </a:lnTo>
                  <a:cubicBezTo>
                    <a:pt x="0" y="2809"/>
                    <a:pt x="208" y="3017"/>
                    <a:pt x="465" y="3017"/>
                  </a:cubicBezTo>
                  <a:lnTo>
                    <a:pt x="930" y="3017"/>
                  </a:lnTo>
                  <a:cubicBezTo>
                    <a:pt x="937" y="3018"/>
                    <a:pt x="944" y="3018"/>
                    <a:pt x="951" y="3018"/>
                  </a:cubicBezTo>
                  <a:cubicBezTo>
                    <a:pt x="1144" y="3018"/>
                    <a:pt x="1323" y="2929"/>
                    <a:pt x="1450" y="2788"/>
                  </a:cubicBezTo>
                  <a:cubicBezTo>
                    <a:pt x="1718" y="2462"/>
                    <a:pt x="2076" y="2316"/>
                    <a:pt x="2429" y="2316"/>
                  </a:cubicBezTo>
                  <a:cubicBezTo>
                    <a:pt x="3081" y="2316"/>
                    <a:pt x="3713" y="2814"/>
                    <a:pt x="3718" y="3593"/>
                  </a:cubicBezTo>
                  <a:cubicBezTo>
                    <a:pt x="3722" y="4373"/>
                    <a:pt x="3087" y="4877"/>
                    <a:pt x="2431" y="4877"/>
                  </a:cubicBezTo>
                  <a:cubicBezTo>
                    <a:pt x="2083" y="4877"/>
                    <a:pt x="1730" y="4736"/>
                    <a:pt x="1464" y="4418"/>
                  </a:cubicBezTo>
                  <a:cubicBezTo>
                    <a:pt x="1332" y="4266"/>
                    <a:pt x="1138" y="4176"/>
                    <a:pt x="936" y="4176"/>
                  </a:cubicBezTo>
                  <a:lnTo>
                    <a:pt x="465" y="4176"/>
                  </a:lnTo>
                  <a:cubicBezTo>
                    <a:pt x="208" y="4176"/>
                    <a:pt x="0" y="4384"/>
                    <a:pt x="0" y="4640"/>
                  </a:cubicBezTo>
                  <a:lnTo>
                    <a:pt x="0" y="7193"/>
                  </a:lnTo>
                  <a:lnTo>
                    <a:pt x="2553" y="7193"/>
                  </a:lnTo>
                  <a:cubicBezTo>
                    <a:pt x="2809" y="7193"/>
                    <a:pt x="3017" y="7401"/>
                    <a:pt x="3017" y="7658"/>
                  </a:cubicBezTo>
                  <a:lnTo>
                    <a:pt x="3017" y="8129"/>
                  </a:lnTo>
                  <a:cubicBezTo>
                    <a:pt x="3017" y="8330"/>
                    <a:pt x="2927" y="8525"/>
                    <a:pt x="2775" y="8656"/>
                  </a:cubicBezTo>
                  <a:cubicBezTo>
                    <a:pt x="1861" y="9425"/>
                    <a:pt x="2404" y="10911"/>
                    <a:pt x="3592" y="10911"/>
                  </a:cubicBezTo>
                  <a:cubicBezTo>
                    <a:pt x="3594" y="10911"/>
                    <a:pt x="3597" y="10911"/>
                    <a:pt x="3600" y="10911"/>
                  </a:cubicBezTo>
                  <a:cubicBezTo>
                    <a:pt x="4800" y="10904"/>
                    <a:pt x="5334" y="9406"/>
                    <a:pt x="4405" y="8649"/>
                  </a:cubicBezTo>
                  <a:cubicBezTo>
                    <a:pt x="4259" y="8518"/>
                    <a:pt x="4169" y="8323"/>
                    <a:pt x="4176" y="8122"/>
                  </a:cubicBezTo>
                  <a:lnTo>
                    <a:pt x="4176" y="7658"/>
                  </a:lnTo>
                  <a:cubicBezTo>
                    <a:pt x="4176" y="7401"/>
                    <a:pt x="4384" y="7193"/>
                    <a:pt x="4640" y="7193"/>
                  </a:cubicBezTo>
                  <a:lnTo>
                    <a:pt x="6964" y="7193"/>
                  </a:lnTo>
                  <a:cubicBezTo>
                    <a:pt x="7096" y="7193"/>
                    <a:pt x="7200" y="7089"/>
                    <a:pt x="7193" y="6964"/>
                  </a:cubicBezTo>
                  <a:lnTo>
                    <a:pt x="7193" y="930"/>
                  </a:lnTo>
                  <a:cubicBezTo>
                    <a:pt x="7193" y="416"/>
                    <a:pt x="6784" y="0"/>
                    <a:pt x="6270" y="0"/>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66"/>
            <p:cNvSpPr/>
            <p:nvPr/>
          </p:nvSpPr>
          <p:spPr>
            <a:xfrm>
              <a:off x="6426207" y="2948611"/>
              <a:ext cx="286791" cy="189188"/>
            </a:xfrm>
            <a:custGeom>
              <a:rect b="b" l="l" r="r" t="t"/>
              <a:pathLst>
                <a:path extrusionOk="0" h="7201" w="10916">
                  <a:moveTo>
                    <a:pt x="3716" y="1"/>
                  </a:moveTo>
                  <a:lnTo>
                    <a:pt x="3716" y="2560"/>
                  </a:lnTo>
                  <a:cubicBezTo>
                    <a:pt x="3716" y="2817"/>
                    <a:pt x="3508" y="3025"/>
                    <a:pt x="3258" y="3025"/>
                  </a:cubicBezTo>
                  <a:lnTo>
                    <a:pt x="2787" y="3025"/>
                  </a:lnTo>
                  <a:cubicBezTo>
                    <a:pt x="2586" y="3025"/>
                    <a:pt x="2391" y="2935"/>
                    <a:pt x="2260" y="2782"/>
                  </a:cubicBezTo>
                  <a:cubicBezTo>
                    <a:pt x="1993" y="2465"/>
                    <a:pt x="1640" y="2324"/>
                    <a:pt x="1292" y="2324"/>
                  </a:cubicBezTo>
                  <a:cubicBezTo>
                    <a:pt x="636" y="2324"/>
                    <a:pt x="1" y="2828"/>
                    <a:pt x="5" y="3608"/>
                  </a:cubicBezTo>
                  <a:cubicBezTo>
                    <a:pt x="10" y="4383"/>
                    <a:pt x="644" y="4880"/>
                    <a:pt x="1295" y="4880"/>
                  </a:cubicBezTo>
                  <a:cubicBezTo>
                    <a:pt x="1646" y="4880"/>
                    <a:pt x="2002" y="4735"/>
                    <a:pt x="2266" y="4412"/>
                  </a:cubicBezTo>
                  <a:cubicBezTo>
                    <a:pt x="2393" y="4266"/>
                    <a:pt x="2578" y="4183"/>
                    <a:pt x="2770" y="4183"/>
                  </a:cubicBezTo>
                  <a:cubicBezTo>
                    <a:pt x="2778" y="4183"/>
                    <a:pt x="2786" y="4183"/>
                    <a:pt x="2794" y="4183"/>
                  </a:cubicBezTo>
                  <a:lnTo>
                    <a:pt x="3258" y="4183"/>
                  </a:lnTo>
                  <a:cubicBezTo>
                    <a:pt x="3515" y="4183"/>
                    <a:pt x="3723" y="4392"/>
                    <a:pt x="3723" y="4648"/>
                  </a:cubicBezTo>
                  <a:lnTo>
                    <a:pt x="3723" y="6965"/>
                  </a:lnTo>
                  <a:cubicBezTo>
                    <a:pt x="3723" y="7097"/>
                    <a:pt x="3820" y="7201"/>
                    <a:pt x="3952" y="7201"/>
                  </a:cubicBezTo>
                  <a:lnTo>
                    <a:pt x="9986" y="7201"/>
                  </a:lnTo>
                  <a:cubicBezTo>
                    <a:pt x="10500" y="7201"/>
                    <a:pt x="10916" y="6784"/>
                    <a:pt x="10916" y="6271"/>
                  </a:cubicBezTo>
                  <a:lnTo>
                    <a:pt x="10916" y="237"/>
                  </a:lnTo>
                  <a:cubicBezTo>
                    <a:pt x="10916" y="105"/>
                    <a:pt x="10812" y="1"/>
                    <a:pt x="10687" y="1"/>
                  </a:cubicBezTo>
                  <a:lnTo>
                    <a:pt x="8363" y="1"/>
                  </a:lnTo>
                  <a:cubicBezTo>
                    <a:pt x="8107" y="1"/>
                    <a:pt x="7899" y="209"/>
                    <a:pt x="7899" y="466"/>
                  </a:cubicBezTo>
                  <a:lnTo>
                    <a:pt x="7899" y="930"/>
                  </a:lnTo>
                  <a:cubicBezTo>
                    <a:pt x="7892" y="1131"/>
                    <a:pt x="7975" y="1326"/>
                    <a:pt x="8128" y="1457"/>
                  </a:cubicBezTo>
                  <a:cubicBezTo>
                    <a:pt x="9050" y="2214"/>
                    <a:pt x="8516" y="3712"/>
                    <a:pt x="7323" y="3719"/>
                  </a:cubicBezTo>
                  <a:cubicBezTo>
                    <a:pt x="7320" y="3719"/>
                    <a:pt x="7317" y="3719"/>
                    <a:pt x="7315" y="3719"/>
                  </a:cubicBezTo>
                  <a:cubicBezTo>
                    <a:pt x="6127" y="3719"/>
                    <a:pt x="5584" y="2233"/>
                    <a:pt x="6498" y="1464"/>
                  </a:cubicBezTo>
                  <a:cubicBezTo>
                    <a:pt x="6650" y="1333"/>
                    <a:pt x="6740" y="1138"/>
                    <a:pt x="6740" y="937"/>
                  </a:cubicBezTo>
                  <a:lnTo>
                    <a:pt x="6740" y="466"/>
                  </a:lnTo>
                  <a:cubicBezTo>
                    <a:pt x="6740" y="209"/>
                    <a:pt x="6532" y="1"/>
                    <a:pt x="627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66"/>
            <p:cNvSpPr/>
            <p:nvPr/>
          </p:nvSpPr>
          <p:spPr>
            <a:xfrm>
              <a:off x="6334857" y="2850957"/>
              <a:ext cx="189188" cy="286843"/>
            </a:xfrm>
            <a:custGeom>
              <a:rect b="b" l="l" r="r" t="t"/>
              <a:pathLst>
                <a:path extrusionOk="0" h="10918" w="7201">
                  <a:moveTo>
                    <a:pt x="3586" y="0"/>
                  </a:moveTo>
                  <a:cubicBezTo>
                    <a:pt x="2393" y="7"/>
                    <a:pt x="1859" y="1505"/>
                    <a:pt x="2782" y="2268"/>
                  </a:cubicBezTo>
                  <a:cubicBezTo>
                    <a:pt x="2934" y="2400"/>
                    <a:pt x="3018" y="2594"/>
                    <a:pt x="3018" y="2795"/>
                  </a:cubicBezTo>
                  <a:lnTo>
                    <a:pt x="3018" y="3253"/>
                  </a:lnTo>
                  <a:cubicBezTo>
                    <a:pt x="3018" y="3510"/>
                    <a:pt x="2809" y="3718"/>
                    <a:pt x="2553" y="3718"/>
                  </a:cubicBezTo>
                  <a:lnTo>
                    <a:pt x="229" y="3718"/>
                  </a:lnTo>
                  <a:cubicBezTo>
                    <a:pt x="104" y="3725"/>
                    <a:pt x="0" y="3822"/>
                    <a:pt x="0" y="3954"/>
                  </a:cubicBezTo>
                  <a:lnTo>
                    <a:pt x="0" y="9988"/>
                  </a:lnTo>
                  <a:cubicBezTo>
                    <a:pt x="0" y="10501"/>
                    <a:pt x="416" y="10911"/>
                    <a:pt x="930" y="10918"/>
                  </a:cubicBezTo>
                  <a:lnTo>
                    <a:pt x="6964" y="10918"/>
                  </a:lnTo>
                  <a:cubicBezTo>
                    <a:pt x="7096" y="10918"/>
                    <a:pt x="7200" y="10814"/>
                    <a:pt x="7200" y="10682"/>
                  </a:cubicBezTo>
                  <a:lnTo>
                    <a:pt x="7200" y="8365"/>
                  </a:lnTo>
                  <a:cubicBezTo>
                    <a:pt x="7200" y="8109"/>
                    <a:pt x="6992" y="7900"/>
                    <a:pt x="6735" y="7900"/>
                  </a:cubicBezTo>
                  <a:lnTo>
                    <a:pt x="6264" y="7900"/>
                  </a:lnTo>
                  <a:cubicBezTo>
                    <a:pt x="6256" y="7900"/>
                    <a:pt x="6248" y="7900"/>
                    <a:pt x="6240" y="7900"/>
                  </a:cubicBezTo>
                  <a:cubicBezTo>
                    <a:pt x="6048" y="7900"/>
                    <a:pt x="5870" y="7983"/>
                    <a:pt x="5743" y="8129"/>
                  </a:cubicBezTo>
                  <a:cubicBezTo>
                    <a:pt x="5476" y="8452"/>
                    <a:pt x="5119" y="8597"/>
                    <a:pt x="4767" y="8597"/>
                  </a:cubicBezTo>
                  <a:cubicBezTo>
                    <a:pt x="4114" y="8597"/>
                    <a:pt x="3480" y="8100"/>
                    <a:pt x="3475" y="7325"/>
                  </a:cubicBezTo>
                  <a:cubicBezTo>
                    <a:pt x="3471" y="6545"/>
                    <a:pt x="4106" y="6041"/>
                    <a:pt x="4762" y="6041"/>
                  </a:cubicBezTo>
                  <a:cubicBezTo>
                    <a:pt x="5110" y="6041"/>
                    <a:pt x="5463" y="6182"/>
                    <a:pt x="5730" y="6499"/>
                  </a:cubicBezTo>
                  <a:cubicBezTo>
                    <a:pt x="5861" y="6652"/>
                    <a:pt x="6056" y="6742"/>
                    <a:pt x="6257" y="6742"/>
                  </a:cubicBezTo>
                  <a:lnTo>
                    <a:pt x="6728" y="6742"/>
                  </a:lnTo>
                  <a:cubicBezTo>
                    <a:pt x="6985" y="6742"/>
                    <a:pt x="7193" y="6534"/>
                    <a:pt x="7193" y="6277"/>
                  </a:cubicBezTo>
                  <a:lnTo>
                    <a:pt x="7193" y="3718"/>
                  </a:lnTo>
                  <a:lnTo>
                    <a:pt x="4641" y="3718"/>
                  </a:lnTo>
                  <a:cubicBezTo>
                    <a:pt x="4384" y="3718"/>
                    <a:pt x="4176" y="3510"/>
                    <a:pt x="4176" y="3253"/>
                  </a:cubicBezTo>
                  <a:lnTo>
                    <a:pt x="4176" y="2782"/>
                  </a:lnTo>
                  <a:cubicBezTo>
                    <a:pt x="4176" y="2580"/>
                    <a:pt x="4266" y="2386"/>
                    <a:pt x="4419" y="2254"/>
                  </a:cubicBezTo>
                  <a:cubicBezTo>
                    <a:pt x="5334" y="1491"/>
                    <a:pt x="4786" y="0"/>
                    <a:pt x="3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7" name="Google Shape;7967;p66"/>
          <p:cNvGrpSpPr/>
          <p:nvPr/>
        </p:nvGrpSpPr>
        <p:grpSpPr>
          <a:xfrm>
            <a:off x="8012645" y="2806477"/>
            <a:ext cx="319763" cy="284505"/>
            <a:chOff x="8012645" y="2806477"/>
            <a:chExt cx="319763" cy="284505"/>
          </a:xfrm>
        </p:grpSpPr>
        <p:sp>
          <p:nvSpPr>
            <p:cNvPr id="7968" name="Google Shape;7968;p66"/>
            <p:cNvSpPr/>
            <p:nvPr/>
          </p:nvSpPr>
          <p:spPr>
            <a:xfrm>
              <a:off x="8117446" y="3039252"/>
              <a:ext cx="87855" cy="51731"/>
            </a:xfrm>
            <a:custGeom>
              <a:rect b="b" l="l" r="r" t="t"/>
              <a:pathLst>
                <a:path extrusionOk="0" h="1969" w="3344">
                  <a:moveTo>
                    <a:pt x="2235" y="1"/>
                  </a:moveTo>
                  <a:cubicBezTo>
                    <a:pt x="2172" y="1"/>
                    <a:pt x="2108" y="31"/>
                    <a:pt x="2067" y="102"/>
                  </a:cubicBezTo>
                  <a:lnTo>
                    <a:pt x="1346" y="1566"/>
                  </a:lnTo>
                  <a:lnTo>
                    <a:pt x="271" y="1566"/>
                  </a:lnTo>
                  <a:cubicBezTo>
                    <a:pt x="0" y="1566"/>
                    <a:pt x="0" y="1968"/>
                    <a:pt x="271" y="1968"/>
                  </a:cubicBezTo>
                  <a:lnTo>
                    <a:pt x="3073" y="1968"/>
                  </a:lnTo>
                  <a:cubicBezTo>
                    <a:pt x="3343" y="1968"/>
                    <a:pt x="3343" y="1566"/>
                    <a:pt x="3073" y="1566"/>
                  </a:cubicBezTo>
                  <a:lnTo>
                    <a:pt x="1790" y="1566"/>
                  </a:lnTo>
                  <a:lnTo>
                    <a:pt x="2428" y="276"/>
                  </a:lnTo>
                  <a:cubicBezTo>
                    <a:pt x="2488" y="123"/>
                    <a:pt x="2362" y="1"/>
                    <a:pt x="223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66"/>
            <p:cNvSpPr/>
            <p:nvPr/>
          </p:nvSpPr>
          <p:spPr>
            <a:xfrm>
              <a:off x="8138570" y="3039252"/>
              <a:ext cx="66732" cy="51731"/>
            </a:xfrm>
            <a:custGeom>
              <a:rect b="b" l="l" r="r" t="t"/>
              <a:pathLst>
                <a:path extrusionOk="0" h="1969" w="2540">
                  <a:moveTo>
                    <a:pt x="2231" y="1"/>
                  </a:moveTo>
                  <a:cubicBezTo>
                    <a:pt x="2169" y="1"/>
                    <a:pt x="2107" y="31"/>
                    <a:pt x="2068" y="102"/>
                  </a:cubicBezTo>
                  <a:lnTo>
                    <a:pt x="1346" y="1566"/>
                  </a:lnTo>
                  <a:lnTo>
                    <a:pt x="264" y="1566"/>
                  </a:lnTo>
                  <a:cubicBezTo>
                    <a:pt x="1" y="1566"/>
                    <a:pt x="1" y="1968"/>
                    <a:pt x="264" y="1968"/>
                  </a:cubicBezTo>
                  <a:lnTo>
                    <a:pt x="2269" y="1968"/>
                  </a:lnTo>
                  <a:cubicBezTo>
                    <a:pt x="2539" y="1968"/>
                    <a:pt x="2539" y="1566"/>
                    <a:pt x="2269" y="1566"/>
                  </a:cubicBezTo>
                  <a:lnTo>
                    <a:pt x="1790" y="1566"/>
                  </a:lnTo>
                  <a:lnTo>
                    <a:pt x="2421" y="276"/>
                  </a:lnTo>
                  <a:cubicBezTo>
                    <a:pt x="2482" y="123"/>
                    <a:pt x="2356" y="1"/>
                    <a:pt x="22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66"/>
            <p:cNvSpPr/>
            <p:nvPr/>
          </p:nvSpPr>
          <p:spPr>
            <a:xfrm>
              <a:off x="8012645" y="2884664"/>
              <a:ext cx="32841" cy="41747"/>
            </a:xfrm>
            <a:custGeom>
              <a:rect b="b" l="l" r="r" t="t"/>
              <a:pathLst>
                <a:path extrusionOk="0" h="1589" w="1250">
                  <a:moveTo>
                    <a:pt x="1249" y="0"/>
                  </a:moveTo>
                  <a:lnTo>
                    <a:pt x="181" y="451"/>
                  </a:lnTo>
                  <a:cubicBezTo>
                    <a:pt x="29" y="514"/>
                    <a:pt x="1" y="715"/>
                    <a:pt x="133" y="819"/>
                  </a:cubicBezTo>
                  <a:lnTo>
                    <a:pt x="1104" y="1589"/>
                  </a:lnTo>
                  <a:lnTo>
                    <a:pt x="12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66"/>
            <p:cNvSpPr/>
            <p:nvPr/>
          </p:nvSpPr>
          <p:spPr>
            <a:xfrm>
              <a:off x="8025598" y="2806477"/>
              <a:ext cx="306810" cy="247513"/>
            </a:xfrm>
            <a:custGeom>
              <a:rect b="b" l="l" r="r" t="t"/>
              <a:pathLst>
                <a:path extrusionOk="0" h="9421" w="11678">
                  <a:moveTo>
                    <a:pt x="4621" y="1"/>
                  </a:moveTo>
                  <a:cubicBezTo>
                    <a:pt x="4383" y="1"/>
                    <a:pt x="938" y="65"/>
                    <a:pt x="382" y="3809"/>
                  </a:cubicBezTo>
                  <a:cubicBezTo>
                    <a:pt x="0" y="7214"/>
                    <a:pt x="2761" y="9420"/>
                    <a:pt x="5972" y="9420"/>
                  </a:cubicBezTo>
                  <a:cubicBezTo>
                    <a:pt x="8573" y="9420"/>
                    <a:pt x="10828" y="7873"/>
                    <a:pt x="11625" y="5730"/>
                  </a:cubicBezTo>
                  <a:cubicBezTo>
                    <a:pt x="11677" y="5574"/>
                    <a:pt x="11560" y="5427"/>
                    <a:pt x="11416" y="5427"/>
                  </a:cubicBezTo>
                  <a:cubicBezTo>
                    <a:pt x="11387" y="5427"/>
                    <a:pt x="11357" y="5433"/>
                    <a:pt x="11327" y="5446"/>
                  </a:cubicBezTo>
                  <a:cubicBezTo>
                    <a:pt x="10896" y="5625"/>
                    <a:pt x="10433" y="5718"/>
                    <a:pt x="9967" y="5718"/>
                  </a:cubicBezTo>
                  <a:cubicBezTo>
                    <a:pt x="9856" y="5718"/>
                    <a:pt x="9745" y="5713"/>
                    <a:pt x="9635" y="5702"/>
                  </a:cubicBezTo>
                  <a:cubicBezTo>
                    <a:pt x="7984" y="5543"/>
                    <a:pt x="6805" y="3503"/>
                    <a:pt x="6090" y="2276"/>
                  </a:cubicBezTo>
                  <a:cubicBezTo>
                    <a:pt x="5619" y="1457"/>
                    <a:pt x="4980" y="951"/>
                    <a:pt x="4037" y="764"/>
                  </a:cubicBezTo>
                  <a:lnTo>
                    <a:pt x="4634" y="1"/>
                  </a:lnTo>
                  <a:cubicBezTo>
                    <a:pt x="4634" y="1"/>
                    <a:pt x="4629" y="1"/>
                    <a:pt x="462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66"/>
            <p:cNvSpPr/>
            <p:nvPr/>
          </p:nvSpPr>
          <p:spPr>
            <a:xfrm>
              <a:off x="8025598" y="2806477"/>
              <a:ext cx="209576" cy="247671"/>
            </a:xfrm>
            <a:custGeom>
              <a:rect b="b" l="l" r="r" t="t"/>
              <a:pathLst>
                <a:path extrusionOk="0" h="9427" w="7977">
                  <a:moveTo>
                    <a:pt x="4623" y="1"/>
                  </a:moveTo>
                  <a:cubicBezTo>
                    <a:pt x="4407" y="1"/>
                    <a:pt x="939" y="59"/>
                    <a:pt x="382" y="3809"/>
                  </a:cubicBezTo>
                  <a:cubicBezTo>
                    <a:pt x="0" y="7221"/>
                    <a:pt x="2761" y="9427"/>
                    <a:pt x="5972" y="9427"/>
                  </a:cubicBezTo>
                  <a:cubicBezTo>
                    <a:pt x="6652" y="9427"/>
                    <a:pt x="7325" y="9316"/>
                    <a:pt x="7977" y="9108"/>
                  </a:cubicBezTo>
                  <a:lnTo>
                    <a:pt x="7977" y="9108"/>
                  </a:lnTo>
                  <a:cubicBezTo>
                    <a:pt x="7824" y="9115"/>
                    <a:pt x="7672" y="9122"/>
                    <a:pt x="7519" y="9122"/>
                  </a:cubicBezTo>
                  <a:cubicBezTo>
                    <a:pt x="4315" y="9122"/>
                    <a:pt x="1547" y="6916"/>
                    <a:pt x="1935" y="3510"/>
                  </a:cubicBezTo>
                  <a:cubicBezTo>
                    <a:pt x="2254" y="1339"/>
                    <a:pt x="3552" y="403"/>
                    <a:pt x="4634" y="1"/>
                  </a:cubicBezTo>
                  <a:cubicBezTo>
                    <a:pt x="4634" y="1"/>
                    <a:pt x="4630" y="1"/>
                    <a:pt x="46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66"/>
            <p:cNvSpPr/>
            <p:nvPr/>
          </p:nvSpPr>
          <p:spPr>
            <a:xfrm>
              <a:off x="8110274" y="2874865"/>
              <a:ext cx="179205" cy="111290"/>
            </a:xfrm>
            <a:custGeom>
              <a:rect b="b" l="l" r="r" t="t"/>
              <a:pathLst>
                <a:path extrusionOk="0" h="4236" w="6821">
                  <a:moveTo>
                    <a:pt x="2513" y="0"/>
                  </a:moveTo>
                  <a:cubicBezTo>
                    <a:pt x="2336" y="0"/>
                    <a:pt x="2157" y="43"/>
                    <a:pt x="1993" y="131"/>
                  </a:cubicBezTo>
                  <a:lnTo>
                    <a:pt x="1986" y="131"/>
                  </a:lnTo>
                  <a:cubicBezTo>
                    <a:pt x="0" y="1212"/>
                    <a:pt x="1031" y="4236"/>
                    <a:pt x="3479" y="4236"/>
                  </a:cubicBezTo>
                  <a:cubicBezTo>
                    <a:pt x="4374" y="4236"/>
                    <a:pt x="5458" y="3831"/>
                    <a:pt x="6654" y="2780"/>
                  </a:cubicBezTo>
                  <a:cubicBezTo>
                    <a:pt x="6821" y="2634"/>
                    <a:pt x="6717" y="2364"/>
                    <a:pt x="6502" y="2364"/>
                  </a:cubicBezTo>
                  <a:cubicBezTo>
                    <a:pt x="5780" y="2364"/>
                    <a:pt x="4629" y="2052"/>
                    <a:pt x="3401" y="443"/>
                  </a:cubicBezTo>
                  <a:cubicBezTo>
                    <a:pt x="3187" y="156"/>
                    <a:pt x="2853" y="0"/>
                    <a:pt x="25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66"/>
            <p:cNvSpPr/>
            <p:nvPr/>
          </p:nvSpPr>
          <p:spPr>
            <a:xfrm>
              <a:off x="8131397" y="2917084"/>
              <a:ext cx="158082" cy="69175"/>
            </a:xfrm>
            <a:custGeom>
              <a:rect b="b" l="l" r="r" t="t"/>
              <a:pathLst>
                <a:path extrusionOk="0" h="2633" w="6017">
                  <a:moveTo>
                    <a:pt x="149" y="1"/>
                  </a:moveTo>
                  <a:cubicBezTo>
                    <a:pt x="0" y="1236"/>
                    <a:pt x="1008" y="2632"/>
                    <a:pt x="2671" y="2632"/>
                  </a:cubicBezTo>
                  <a:cubicBezTo>
                    <a:pt x="3567" y="2632"/>
                    <a:pt x="4653" y="2227"/>
                    <a:pt x="5850" y="1173"/>
                  </a:cubicBezTo>
                  <a:cubicBezTo>
                    <a:pt x="6017" y="1027"/>
                    <a:pt x="5913" y="757"/>
                    <a:pt x="5691" y="757"/>
                  </a:cubicBezTo>
                  <a:cubicBezTo>
                    <a:pt x="5538" y="757"/>
                    <a:pt x="5386" y="743"/>
                    <a:pt x="5240" y="715"/>
                  </a:cubicBezTo>
                  <a:cubicBezTo>
                    <a:pt x="4532" y="1378"/>
                    <a:pt x="3303" y="1901"/>
                    <a:pt x="2228" y="1901"/>
                  </a:cubicBezTo>
                  <a:cubicBezTo>
                    <a:pt x="1166" y="1901"/>
                    <a:pt x="256" y="1390"/>
                    <a:pt x="1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66"/>
            <p:cNvSpPr/>
            <p:nvPr/>
          </p:nvSpPr>
          <p:spPr>
            <a:xfrm>
              <a:off x="8066399" y="2869715"/>
              <a:ext cx="31737" cy="36834"/>
            </a:xfrm>
            <a:custGeom>
              <a:rect b="b" l="l" r="r" t="t"/>
              <a:pathLst>
                <a:path extrusionOk="0" h="1402" w="1208">
                  <a:moveTo>
                    <a:pt x="604" y="1"/>
                  </a:moveTo>
                  <a:cubicBezTo>
                    <a:pt x="271" y="1"/>
                    <a:pt x="1" y="271"/>
                    <a:pt x="1" y="604"/>
                  </a:cubicBezTo>
                  <a:lnTo>
                    <a:pt x="1" y="798"/>
                  </a:lnTo>
                  <a:cubicBezTo>
                    <a:pt x="1" y="1131"/>
                    <a:pt x="271" y="1402"/>
                    <a:pt x="604" y="1402"/>
                  </a:cubicBezTo>
                  <a:cubicBezTo>
                    <a:pt x="937" y="1402"/>
                    <a:pt x="1208" y="1138"/>
                    <a:pt x="1208" y="805"/>
                  </a:cubicBezTo>
                  <a:lnTo>
                    <a:pt x="1208" y="604"/>
                  </a:lnTo>
                  <a:cubicBezTo>
                    <a:pt x="1208" y="271"/>
                    <a:pt x="937" y="1"/>
                    <a:pt x="60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66"/>
            <p:cNvSpPr/>
            <p:nvPr/>
          </p:nvSpPr>
          <p:spPr>
            <a:xfrm>
              <a:off x="8082268" y="2869715"/>
              <a:ext cx="15869" cy="26220"/>
            </a:xfrm>
            <a:custGeom>
              <a:rect b="b" l="l" r="r" t="t"/>
              <a:pathLst>
                <a:path extrusionOk="0" h="998" w="604">
                  <a:moveTo>
                    <a:pt x="13" y="0"/>
                  </a:moveTo>
                  <a:cubicBezTo>
                    <a:pt x="9" y="0"/>
                    <a:pt x="4" y="0"/>
                    <a:pt x="0" y="1"/>
                  </a:cubicBezTo>
                  <a:lnTo>
                    <a:pt x="0" y="701"/>
                  </a:lnTo>
                  <a:cubicBezTo>
                    <a:pt x="0" y="899"/>
                    <a:pt x="151" y="998"/>
                    <a:pt x="302" y="998"/>
                  </a:cubicBezTo>
                  <a:cubicBezTo>
                    <a:pt x="453" y="998"/>
                    <a:pt x="604" y="899"/>
                    <a:pt x="604" y="701"/>
                  </a:cubicBezTo>
                  <a:lnTo>
                    <a:pt x="604" y="604"/>
                  </a:lnTo>
                  <a:cubicBezTo>
                    <a:pt x="604" y="275"/>
                    <a:pt x="340" y="0"/>
                    <a:pt x="1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66"/>
            <p:cNvSpPr/>
            <p:nvPr/>
          </p:nvSpPr>
          <p:spPr>
            <a:xfrm>
              <a:off x="8076987" y="2874996"/>
              <a:ext cx="10588" cy="10430"/>
            </a:xfrm>
            <a:custGeom>
              <a:rect b="b" l="l" r="r" t="t"/>
              <a:pathLst>
                <a:path extrusionOk="0" h="397" w="403">
                  <a:moveTo>
                    <a:pt x="201" y="1"/>
                  </a:moveTo>
                  <a:cubicBezTo>
                    <a:pt x="90" y="1"/>
                    <a:pt x="0" y="91"/>
                    <a:pt x="0" y="202"/>
                  </a:cubicBezTo>
                  <a:cubicBezTo>
                    <a:pt x="0" y="306"/>
                    <a:pt x="90" y="396"/>
                    <a:pt x="201" y="396"/>
                  </a:cubicBezTo>
                  <a:cubicBezTo>
                    <a:pt x="312" y="396"/>
                    <a:pt x="403" y="306"/>
                    <a:pt x="403" y="202"/>
                  </a:cubicBezTo>
                  <a:cubicBezTo>
                    <a:pt x="403" y="91"/>
                    <a:pt x="312" y="1"/>
                    <a:pt x="2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8" name="Google Shape;7978;p66"/>
          <p:cNvGrpSpPr/>
          <p:nvPr/>
        </p:nvGrpSpPr>
        <p:grpSpPr>
          <a:xfrm>
            <a:off x="2454435" y="4162138"/>
            <a:ext cx="385339" cy="388071"/>
            <a:chOff x="2454435" y="4162138"/>
            <a:chExt cx="385339" cy="388071"/>
          </a:xfrm>
        </p:grpSpPr>
        <p:sp>
          <p:nvSpPr>
            <p:cNvPr id="7979" name="Google Shape;7979;p66"/>
            <p:cNvSpPr/>
            <p:nvPr/>
          </p:nvSpPr>
          <p:spPr>
            <a:xfrm>
              <a:off x="2568511" y="4162138"/>
              <a:ext cx="184144" cy="79973"/>
            </a:xfrm>
            <a:custGeom>
              <a:rect b="b" l="l" r="r" t="t"/>
              <a:pathLst>
                <a:path extrusionOk="0" h="3044" w="7009">
                  <a:moveTo>
                    <a:pt x="6770" y="1"/>
                  </a:moveTo>
                  <a:cubicBezTo>
                    <a:pt x="6757" y="1"/>
                    <a:pt x="6743" y="3"/>
                    <a:pt x="6728" y="6"/>
                  </a:cubicBezTo>
                  <a:cubicBezTo>
                    <a:pt x="5459" y="186"/>
                    <a:pt x="2359" y="783"/>
                    <a:pt x="0" y="2586"/>
                  </a:cubicBezTo>
                  <a:lnTo>
                    <a:pt x="5064" y="3044"/>
                  </a:lnTo>
                  <a:cubicBezTo>
                    <a:pt x="5355" y="1858"/>
                    <a:pt x="6305" y="838"/>
                    <a:pt x="6874" y="311"/>
                  </a:cubicBezTo>
                  <a:cubicBezTo>
                    <a:pt x="7008" y="209"/>
                    <a:pt x="6925" y="1"/>
                    <a:pt x="6770" y="1"/>
                  </a:cubicBezTo>
                  <a:close/>
                </a:path>
              </a:pathLst>
            </a:custGeom>
            <a:solidFill>
              <a:srgbClr val="7D92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66"/>
            <p:cNvSpPr/>
            <p:nvPr/>
          </p:nvSpPr>
          <p:spPr>
            <a:xfrm>
              <a:off x="2568511" y="4470236"/>
              <a:ext cx="184144" cy="79973"/>
            </a:xfrm>
            <a:custGeom>
              <a:rect b="b" l="l" r="r" t="t"/>
              <a:pathLst>
                <a:path extrusionOk="0" h="3044" w="7009">
                  <a:moveTo>
                    <a:pt x="5064" y="1"/>
                  </a:moveTo>
                  <a:lnTo>
                    <a:pt x="0" y="466"/>
                  </a:lnTo>
                  <a:cubicBezTo>
                    <a:pt x="2359" y="2269"/>
                    <a:pt x="5459" y="2866"/>
                    <a:pt x="6728" y="3039"/>
                  </a:cubicBezTo>
                  <a:cubicBezTo>
                    <a:pt x="6743" y="3042"/>
                    <a:pt x="6757" y="3044"/>
                    <a:pt x="6770" y="3044"/>
                  </a:cubicBezTo>
                  <a:cubicBezTo>
                    <a:pt x="6925" y="3044"/>
                    <a:pt x="7008" y="2836"/>
                    <a:pt x="6874" y="2734"/>
                  </a:cubicBezTo>
                  <a:cubicBezTo>
                    <a:pt x="6305" y="2207"/>
                    <a:pt x="5355" y="1187"/>
                    <a:pt x="5064" y="1"/>
                  </a:cubicBezTo>
                  <a:close/>
                </a:path>
              </a:pathLst>
            </a:custGeom>
            <a:solidFill>
              <a:srgbClr val="7D92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66"/>
            <p:cNvSpPr/>
            <p:nvPr/>
          </p:nvSpPr>
          <p:spPr>
            <a:xfrm>
              <a:off x="2454435" y="4217310"/>
              <a:ext cx="385339" cy="277753"/>
            </a:xfrm>
            <a:custGeom>
              <a:rect b="b" l="l" r="r" t="t"/>
              <a:pathLst>
                <a:path extrusionOk="0" h="10572" w="14667">
                  <a:moveTo>
                    <a:pt x="6812" y="1"/>
                  </a:moveTo>
                  <a:cubicBezTo>
                    <a:pt x="2650" y="1"/>
                    <a:pt x="1811" y="2893"/>
                    <a:pt x="160" y="4960"/>
                  </a:cubicBezTo>
                  <a:cubicBezTo>
                    <a:pt x="0" y="5147"/>
                    <a:pt x="0" y="5425"/>
                    <a:pt x="160" y="5619"/>
                  </a:cubicBezTo>
                  <a:cubicBezTo>
                    <a:pt x="1811" y="7679"/>
                    <a:pt x="2650" y="10571"/>
                    <a:pt x="6812" y="10571"/>
                  </a:cubicBezTo>
                  <a:cubicBezTo>
                    <a:pt x="6817" y="10571"/>
                    <a:pt x="6822" y="10571"/>
                    <a:pt x="6827" y="10571"/>
                  </a:cubicBezTo>
                  <a:cubicBezTo>
                    <a:pt x="9172" y="10571"/>
                    <a:pt x="11231" y="9033"/>
                    <a:pt x="11910" y="6798"/>
                  </a:cubicBezTo>
                  <a:cubicBezTo>
                    <a:pt x="11973" y="6591"/>
                    <a:pt x="12167" y="6461"/>
                    <a:pt x="12369" y="6461"/>
                  </a:cubicBezTo>
                  <a:cubicBezTo>
                    <a:pt x="12431" y="6461"/>
                    <a:pt x="12494" y="6474"/>
                    <a:pt x="12555" y="6500"/>
                  </a:cubicBezTo>
                  <a:lnTo>
                    <a:pt x="14303" y="7249"/>
                  </a:lnTo>
                  <a:cubicBezTo>
                    <a:pt x="14332" y="7262"/>
                    <a:pt x="14363" y="7267"/>
                    <a:pt x="14392" y="7267"/>
                  </a:cubicBezTo>
                  <a:cubicBezTo>
                    <a:pt x="14540" y="7267"/>
                    <a:pt x="14667" y="7121"/>
                    <a:pt x="14615" y="6964"/>
                  </a:cubicBezTo>
                  <a:lnTo>
                    <a:pt x="14178" y="5667"/>
                  </a:lnTo>
                  <a:cubicBezTo>
                    <a:pt x="14095" y="5425"/>
                    <a:pt x="14095" y="5154"/>
                    <a:pt x="14178" y="4911"/>
                  </a:cubicBezTo>
                  <a:lnTo>
                    <a:pt x="14615" y="3614"/>
                  </a:lnTo>
                  <a:cubicBezTo>
                    <a:pt x="14666" y="3459"/>
                    <a:pt x="14542" y="3309"/>
                    <a:pt x="14396" y="3309"/>
                  </a:cubicBezTo>
                  <a:cubicBezTo>
                    <a:pt x="14365" y="3309"/>
                    <a:pt x="14334" y="3316"/>
                    <a:pt x="14303" y="3330"/>
                  </a:cubicBezTo>
                  <a:lnTo>
                    <a:pt x="12555" y="4079"/>
                  </a:lnTo>
                  <a:cubicBezTo>
                    <a:pt x="12494" y="4105"/>
                    <a:pt x="12432" y="4117"/>
                    <a:pt x="12370" y="4117"/>
                  </a:cubicBezTo>
                  <a:cubicBezTo>
                    <a:pt x="12169" y="4117"/>
                    <a:pt x="11979" y="3988"/>
                    <a:pt x="11910" y="3781"/>
                  </a:cubicBezTo>
                  <a:cubicBezTo>
                    <a:pt x="11237" y="1533"/>
                    <a:pt x="9163" y="1"/>
                    <a:pt x="6812" y="1"/>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66"/>
            <p:cNvSpPr/>
            <p:nvPr/>
          </p:nvSpPr>
          <p:spPr>
            <a:xfrm>
              <a:off x="2454435" y="4251386"/>
              <a:ext cx="250403" cy="243677"/>
            </a:xfrm>
            <a:custGeom>
              <a:rect b="b" l="l" r="r" t="t"/>
              <a:pathLst>
                <a:path extrusionOk="0" h="9275" w="9531">
                  <a:moveTo>
                    <a:pt x="2976" y="1"/>
                  </a:moveTo>
                  <a:lnTo>
                    <a:pt x="2976" y="1"/>
                  </a:lnTo>
                  <a:cubicBezTo>
                    <a:pt x="1783" y="1027"/>
                    <a:pt x="1103" y="2477"/>
                    <a:pt x="160" y="3663"/>
                  </a:cubicBezTo>
                  <a:cubicBezTo>
                    <a:pt x="0" y="3850"/>
                    <a:pt x="0" y="4128"/>
                    <a:pt x="160" y="4322"/>
                  </a:cubicBezTo>
                  <a:cubicBezTo>
                    <a:pt x="1811" y="6382"/>
                    <a:pt x="2650" y="9274"/>
                    <a:pt x="6812" y="9274"/>
                  </a:cubicBezTo>
                  <a:cubicBezTo>
                    <a:pt x="7769" y="9274"/>
                    <a:pt x="8705" y="9018"/>
                    <a:pt x="9530" y="8532"/>
                  </a:cubicBezTo>
                  <a:cubicBezTo>
                    <a:pt x="5723" y="7880"/>
                    <a:pt x="2941" y="4579"/>
                    <a:pt x="2941" y="715"/>
                  </a:cubicBezTo>
                  <a:cubicBezTo>
                    <a:pt x="2941" y="479"/>
                    <a:pt x="2955" y="236"/>
                    <a:pt x="2976" y="1"/>
                  </a:cubicBez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66"/>
            <p:cNvSpPr/>
            <p:nvPr/>
          </p:nvSpPr>
          <p:spPr>
            <a:xfrm>
              <a:off x="2495420" y="4331018"/>
              <a:ext cx="31553" cy="31553"/>
            </a:xfrm>
            <a:custGeom>
              <a:rect b="b" l="l" r="r" t="t"/>
              <a:pathLst>
                <a:path extrusionOk="0" h="1201" w="1201">
                  <a:moveTo>
                    <a:pt x="597" y="1"/>
                  </a:moveTo>
                  <a:cubicBezTo>
                    <a:pt x="271" y="1"/>
                    <a:pt x="1" y="271"/>
                    <a:pt x="1" y="597"/>
                  </a:cubicBezTo>
                  <a:cubicBezTo>
                    <a:pt x="1" y="930"/>
                    <a:pt x="271" y="1201"/>
                    <a:pt x="597" y="1201"/>
                  </a:cubicBezTo>
                  <a:cubicBezTo>
                    <a:pt x="930" y="1201"/>
                    <a:pt x="1201" y="930"/>
                    <a:pt x="1201" y="597"/>
                  </a:cubicBezTo>
                  <a:cubicBezTo>
                    <a:pt x="1201" y="271"/>
                    <a:pt x="930" y="1"/>
                    <a:pt x="597"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66"/>
            <p:cNvSpPr/>
            <p:nvPr/>
          </p:nvSpPr>
          <p:spPr>
            <a:xfrm>
              <a:off x="2508005" y="4337218"/>
              <a:ext cx="12768" cy="12795"/>
            </a:xfrm>
            <a:custGeom>
              <a:rect b="b" l="l" r="r" t="t"/>
              <a:pathLst>
                <a:path extrusionOk="0" h="487" w="486">
                  <a:moveTo>
                    <a:pt x="243" y="1"/>
                  </a:moveTo>
                  <a:cubicBezTo>
                    <a:pt x="111" y="1"/>
                    <a:pt x="0" y="112"/>
                    <a:pt x="0" y="243"/>
                  </a:cubicBezTo>
                  <a:cubicBezTo>
                    <a:pt x="0" y="375"/>
                    <a:pt x="111" y="486"/>
                    <a:pt x="243" y="486"/>
                  </a:cubicBezTo>
                  <a:cubicBezTo>
                    <a:pt x="375" y="486"/>
                    <a:pt x="486" y="375"/>
                    <a:pt x="486" y="243"/>
                  </a:cubicBezTo>
                  <a:cubicBezTo>
                    <a:pt x="486" y="112"/>
                    <a:pt x="375" y="1"/>
                    <a:pt x="2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66"/>
            <p:cNvSpPr/>
            <p:nvPr/>
          </p:nvSpPr>
          <p:spPr>
            <a:xfrm>
              <a:off x="2545181" y="4220227"/>
              <a:ext cx="53780" cy="271920"/>
            </a:xfrm>
            <a:custGeom>
              <a:rect b="b" l="l" r="r" t="t"/>
              <a:pathLst>
                <a:path extrusionOk="0" h="10350" w="2047">
                  <a:moveTo>
                    <a:pt x="2047" y="1"/>
                  </a:moveTo>
                  <a:lnTo>
                    <a:pt x="2047" y="1"/>
                  </a:lnTo>
                  <a:cubicBezTo>
                    <a:pt x="1630" y="77"/>
                    <a:pt x="1221" y="195"/>
                    <a:pt x="833" y="361"/>
                  </a:cubicBezTo>
                  <a:cubicBezTo>
                    <a:pt x="313" y="1721"/>
                    <a:pt x="0" y="3378"/>
                    <a:pt x="0" y="5175"/>
                  </a:cubicBezTo>
                  <a:cubicBezTo>
                    <a:pt x="0" y="6971"/>
                    <a:pt x="313" y="8636"/>
                    <a:pt x="833" y="9996"/>
                  </a:cubicBezTo>
                  <a:cubicBezTo>
                    <a:pt x="1228" y="10162"/>
                    <a:pt x="1630" y="10280"/>
                    <a:pt x="2047" y="10349"/>
                  </a:cubicBezTo>
                  <a:cubicBezTo>
                    <a:pt x="1707" y="8893"/>
                    <a:pt x="1506" y="7110"/>
                    <a:pt x="1506" y="5175"/>
                  </a:cubicBezTo>
                  <a:cubicBezTo>
                    <a:pt x="1506" y="3247"/>
                    <a:pt x="1707" y="1464"/>
                    <a:pt x="2047" y="1"/>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66"/>
            <p:cNvSpPr/>
            <p:nvPr/>
          </p:nvSpPr>
          <p:spPr>
            <a:xfrm>
              <a:off x="2545181" y="4344680"/>
              <a:ext cx="53780" cy="147468"/>
            </a:xfrm>
            <a:custGeom>
              <a:rect b="b" l="l" r="r" t="t"/>
              <a:pathLst>
                <a:path extrusionOk="0" h="5613" w="2047">
                  <a:moveTo>
                    <a:pt x="7" y="1"/>
                  </a:moveTo>
                  <a:cubicBezTo>
                    <a:pt x="7" y="147"/>
                    <a:pt x="0" y="292"/>
                    <a:pt x="0" y="438"/>
                  </a:cubicBezTo>
                  <a:cubicBezTo>
                    <a:pt x="0" y="2234"/>
                    <a:pt x="313" y="3892"/>
                    <a:pt x="833" y="5259"/>
                  </a:cubicBezTo>
                  <a:cubicBezTo>
                    <a:pt x="1221" y="5418"/>
                    <a:pt x="1630" y="5543"/>
                    <a:pt x="2047" y="5612"/>
                  </a:cubicBezTo>
                  <a:cubicBezTo>
                    <a:pt x="1818" y="4600"/>
                    <a:pt x="1658" y="3573"/>
                    <a:pt x="1582" y="2533"/>
                  </a:cubicBezTo>
                  <a:cubicBezTo>
                    <a:pt x="902" y="1797"/>
                    <a:pt x="368" y="937"/>
                    <a:pt x="7" y="1"/>
                  </a:cubicBezTo>
                  <a:close/>
                </a:path>
              </a:pathLst>
            </a:custGeom>
            <a:solidFill>
              <a:srgbClr val="3F54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66"/>
            <p:cNvSpPr/>
            <p:nvPr/>
          </p:nvSpPr>
          <p:spPr>
            <a:xfrm>
              <a:off x="2623184" y="4217678"/>
              <a:ext cx="49944" cy="277201"/>
            </a:xfrm>
            <a:custGeom>
              <a:rect b="b" l="l" r="r" t="t"/>
              <a:pathLst>
                <a:path extrusionOk="0" h="10551" w="1901">
                  <a:moveTo>
                    <a:pt x="617" y="0"/>
                  </a:moveTo>
                  <a:cubicBezTo>
                    <a:pt x="236" y="1436"/>
                    <a:pt x="0" y="3267"/>
                    <a:pt x="0" y="5272"/>
                  </a:cubicBezTo>
                  <a:cubicBezTo>
                    <a:pt x="0" y="7283"/>
                    <a:pt x="229" y="9115"/>
                    <a:pt x="617" y="10550"/>
                  </a:cubicBezTo>
                  <a:cubicBezTo>
                    <a:pt x="1047" y="10530"/>
                    <a:pt x="1484" y="10460"/>
                    <a:pt x="1901" y="10335"/>
                  </a:cubicBezTo>
                  <a:cubicBezTo>
                    <a:pt x="1588" y="8948"/>
                    <a:pt x="1401" y="7193"/>
                    <a:pt x="1401" y="5272"/>
                  </a:cubicBezTo>
                  <a:cubicBezTo>
                    <a:pt x="1401" y="3351"/>
                    <a:pt x="1588" y="1589"/>
                    <a:pt x="1901" y="209"/>
                  </a:cubicBezTo>
                  <a:cubicBezTo>
                    <a:pt x="1484" y="84"/>
                    <a:pt x="1047" y="14"/>
                    <a:pt x="617" y="0"/>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66"/>
            <p:cNvSpPr/>
            <p:nvPr/>
          </p:nvSpPr>
          <p:spPr>
            <a:xfrm>
              <a:off x="2629542" y="4446748"/>
              <a:ext cx="43586" cy="48131"/>
            </a:xfrm>
            <a:custGeom>
              <a:rect b="b" l="l" r="r" t="t"/>
              <a:pathLst>
                <a:path extrusionOk="0" h="1832" w="1659">
                  <a:moveTo>
                    <a:pt x="1" y="0"/>
                  </a:moveTo>
                  <a:cubicBezTo>
                    <a:pt x="91" y="618"/>
                    <a:pt x="216" y="1228"/>
                    <a:pt x="375" y="1831"/>
                  </a:cubicBezTo>
                  <a:cubicBezTo>
                    <a:pt x="805" y="1811"/>
                    <a:pt x="1242" y="1741"/>
                    <a:pt x="1659" y="1616"/>
                  </a:cubicBezTo>
                  <a:cubicBezTo>
                    <a:pt x="1596" y="1339"/>
                    <a:pt x="1541" y="1034"/>
                    <a:pt x="1485" y="729"/>
                  </a:cubicBezTo>
                  <a:cubicBezTo>
                    <a:pt x="965" y="534"/>
                    <a:pt x="466" y="292"/>
                    <a:pt x="1" y="0"/>
                  </a:cubicBezTo>
                  <a:close/>
                </a:path>
              </a:pathLst>
            </a:custGeom>
            <a:solidFill>
              <a:srgbClr val="3F54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66"/>
            <p:cNvSpPr/>
            <p:nvPr/>
          </p:nvSpPr>
          <p:spPr>
            <a:xfrm>
              <a:off x="2694960" y="4243925"/>
              <a:ext cx="48867" cy="224709"/>
            </a:xfrm>
            <a:custGeom>
              <a:rect b="b" l="l" r="r" t="t"/>
              <a:pathLst>
                <a:path extrusionOk="0" h="8553" w="1860">
                  <a:moveTo>
                    <a:pt x="778" y="0"/>
                  </a:moveTo>
                  <a:cubicBezTo>
                    <a:pt x="1" y="2796"/>
                    <a:pt x="1" y="5750"/>
                    <a:pt x="778" y="8553"/>
                  </a:cubicBezTo>
                  <a:cubicBezTo>
                    <a:pt x="1187" y="8254"/>
                    <a:pt x="1548" y="7901"/>
                    <a:pt x="1860" y="7505"/>
                  </a:cubicBezTo>
                  <a:cubicBezTo>
                    <a:pt x="1353" y="5383"/>
                    <a:pt x="1353" y="3170"/>
                    <a:pt x="1860" y="1041"/>
                  </a:cubicBezTo>
                  <a:cubicBezTo>
                    <a:pt x="1548" y="645"/>
                    <a:pt x="1187" y="299"/>
                    <a:pt x="778" y="0"/>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0" name="Google Shape;7990;p66"/>
          <p:cNvGrpSpPr/>
          <p:nvPr/>
        </p:nvGrpSpPr>
        <p:grpSpPr>
          <a:xfrm>
            <a:off x="3601939" y="4161192"/>
            <a:ext cx="275178" cy="388912"/>
            <a:chOff x="3601939" y="4161192"/>
            <a:chExt cx="275178" cy="388912"/>
          </a:xfrm>
        </p:grpSpPr>
        <p:sp>
          <p:nvSpPr>
            <p:cNvPr id="7991" name="Google Shape;7991;p66"/>
            <p:cNvSpPr/>
            <p:nvPr/>
          </p:nvSpPr>
          <p:spPr>
            <a:xfrm>
              <a:off x="3601939" y="4161192"/>
              <a:ext cx="195546" cy="388912"/>
            </a:xfrm>
            <a:custGeom>
              <a:rect b="b" l="l" r="r" t="t"/>
              <a:pathLst>
                <a:path extrusionOk="0" h="14803" w="7443">
                  <a:moveTo>
                    <a:pt x="3725" y="0"/>
                  </a:moveTo>
                  <a:cubicBezTo>
                    <a:pt x="2608" y="0"/>
                    <a:pt x="1714" y="916"/>
                    <a:pt x="1734" y="2033"/>
                  </a:cubicBezTo>
                  <a:lnTo>
                    <a:pt x="1734" y="8580"/>
                  </a:lnTo>
                  <a:cubicBezTo>
                    <a:pt x="521" y="9440"/>
                    <a:pt x="0" y="10994"/>
                    <a:pt x="458" y="12416"/>
                  </a:cubicBezTo>
                  <a:cubicBezTo>
                    <a:pt x="909" y="13838"/>
                    <a:pt x="2227" y="14802"/>
                    <a:pt x="3725" y="14802"/>
                  </a:cubicBezTo>
                  <a:cubicBezTo>
                    <a:pt x="5216" y="14802"/>
                    <a:pt x="6534" y="13838"/>
                    <a:pt x="6992" y="12416"/>
                  </a:cubicBezTo>
                  <a:cubicBezTo>
                    <a:pt x="7443" y="10994"/>
                    <a:pt x="6930" y="9440"/>
                    <a:pt x="5709" y="8580"/>
                  </a:cubicBezTo>
                  <a:lnTo>
                    <a:pt x="5709" y="2033"/>
                  </a:lnTo>
                  <a:cubicBezTo>
                    <a:pt x="5737" y="916"/>
                    <a:pt x="4835" y="0"/>
                    <a:pt x="3725" y="0"/>
                  </a:cubicBezTo>
                  <a:close/>
                </a:path>
              </a:pathLst>
            </a:custGeom>
            <a:solidFill>
              <a:srgbClr val="C9C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66"/>
            <p:cNvSpPr/>
            <p:nvPr/>
          </p:nvSpPr>
          <p:spPr>
            <a:xfrm>
              <a:off x="3630182" y="4193980"/>
              <a:ext cx="128131" cy="324597"/>
            </a:xfrm>
            <a:custGeom>
              <a:rect b="b" l="l" r="r" t="t"/>
              <a:pathLst>
                <a:path extrusionOk="0" h="12355" w="4877">
                  <a:moveTo>
                    <a:pt x="2650" y="1"/>
                  </a:moveTo>
                  <a:cubicBezTo>
                    <a:pt x="2213" y="1"/>
                    <a:pt x="1866" y="348"/>
                    <a:pt x="1866" y="785"/>
                  </a:cubicBezTo>
                  <a:lnTo>
                    <a:pt x="1866" y="7950"/>
                  </a:lnTo>
                  <a:lnTo>
                    <a:pt x="1360" y="8310"/>
                  </a:lnTo>
                  <a:cubicBezTo>
                    <a:pt x="0" y="9274"/>
                    <a:pt x="146" y="11341"/>
                    <a:pt x="1624" y="12104"/>
                  </a:cubicBezTo>
                  <a:cubicBezTo>
                    <a:pt x="1957" y="12276"/>
                    <a:pt x="2305" y="12354"/>
                    <a:pt x="2643" y="12354"/>
                  </a:cubicBezTo>
                  <a:cubicBezTo>
                    <a:pt x="3811" y="12354"/>
                    <a:pt x="4871" y="11418"/>
                    <a:pt x="4877" y="10128"/>
                  </a:cubicBezTo>
                  <a:cubicBezTo>
                    <a:pt x="4870" y="9406"/>
                    <a:pt x="4523" y="8733"/>
                    <a:pt x="3933" y="8310"/>
                  </a:cubicBezTo>
                  <a:lnTo>
                    <a:pt x="3434" y="7950"/>
                  </a:lnTo>
                  <a:lnTo>
                    <a:pt x="3434" y="785"/>
                  </a:lnTo>
                  <a:cubicBezTo>
                    <a:pt x="3434" y="348"/>
                    <a:pt x="3080" y="1"/>
                    <a:pt x="2650" y="1"/>
                  </a:cubicBez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66"/>
            <p:cNvSpPr/>
            <p:nvPr/>
          </p:nvSpPr>
          <p:spPr>
            <a:xfrm>
              <a:off x="3636383" y="4193980"/>
              <a:ext cx="63448" cy="324597"/>
            </a:xfrm>
            <a:custGeom>
              <a:rect b="b" l="l" r="r" t="t"/>
              <a:pathLst>
                <a:path extrusionOk="0" h="12355" w="2415">
                  <a:moveTo>
                    <a:pt x="2407" y="1"/>
                  </a:moveTo>
                  <a:cubicBezTo>
                    <a:pt x="1977" y="1"/>
                    <a:pt x="1630" y="354"/>
                    <a:pt x="1630" y="785"/>
                  </a:cubicBezTo>
                  <a:lnTo>
                    <a:pt x="1630" y="7950"/>
                  </a:lnTo>
                  <a:lnTo>
                    <a:pt x="1124" y="8310"/>
                  </a:lnTo>
                  <a:cubicBezTo>
                    <a:pt x="333" y="8872"/>
                    <a:pt x="0" y="9878"/>
                    <a:pt x="292" y="10800"/>
                  </a:cubicBezTo>
                  <a:cubicBezTo>
                    <a:pt x="590" y="11723"/>
                    <a:pt x="1443" y="12354"/>
                    <a:pt x="2414" y="12354"/>
                  </a:cubicBezTo>
                  <a:cubicBezTo>
                    <a:pt x="1714" y="12354"/>
                    <a:pt x="1145" y="11355"/>
                    <a:pt x="1138" y="10128"/>
                  </a:cubicBezTo>
                  <a:cubicBezTo>
                    <a:pt x="1138" y="9295"/>
                    <a:pt x="1492" y="8504"/>
                    <a:pt x="2116" y="7950"/>
                  </a:cubicBezTo>
                  <a:lnTo>
                    <a:pt x="2116" y="785"/>
                  </a:lnTo>
                  <a:cubicBezTo>
                    <a:pt x="2116" y="354"/>
                    <a:pt x="2164" y="1"/>
                    <a:pt x="240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66"/>
            <p:cNvSpPr/>
            <p:nvPr/>
          </p:nvSpPr>
          <p:spPr>
            <a:xfrm>
              <a:off x="3679207" y="4193980"/>
              <a:ext cx="41195" cy="89326"/>
            </a:xfrm>
            <a:custGeom>
              <a:rect b="b" l="l" r="r" t="t"/>
              <a:pathLst>
                <a:path extrusionOk="0" h="3400" w="1568">
                  <a:moveTo>
                    <a:pt x="784" y="1"/>
                  </a:moveTo>
                  <a:cubicBezTo>
                    <a:pt x="347" y="1"/>
                    <a:pt x="0" y="348"/>
                    <a:pt x="0" y="785"/>
                  </a:cubicBezTo>
                  <a:lnTo>
                    <a:pt x="0" y="3399"/>
                  </a:lnTo>
                  <a:lnTo>
                    <a:pt x="1568" y="3399"/>
                  </a:lnTo>
                  <a:lnTo>
                    <a:pt x="1568" y="785"/>
                  </a:lnTo>
                  <a:cubicBezTo>
                    <a:pt x="1568" y="348"/>
                    <a:pt x="1214" y="1"/>
                    <a:pt x="7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66"/>
            <p:cNvSpPr/>
            <p:nvPr/>
          </p:nvSpPr>
          <p:spPr>
            <a:xfrm>
              <a:off x="3679207" y="4368010"/>
              <a:ext cx="41195" cy="11875"/>
            </a:xfrm>
            <a:custGeom>
              <a:rect b="b" l="l" r="r" t="t"/>
              <a:pathLst>
                <a:path extrusionOk="0" h="452" w="1568">
                  <a:moveTo>
                    <a:pt x="0" y="1"/>
                  </a:moveTo>
                  <a:lnTo>
                    <a:pt x="0" y="452"/>
                  </a:lnTo>
                  <a:lnTo>
                    <a:pt x="1568" y="452"/>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66"/>
            <p:cNvSpPr/>
            <p:nvPr/>
          </p:nvSpPr>
          <p:spPr>
            <a:xfrm>
              <a:off x="3679207" y="4322637"/>
              <a:ext cx="41195" cy="12059"/>
            </a:xfrm>
            <a:custGeom>
              <a:rect b="b" l="l" r="r" t="t"/>
              <a:pathLst>
                <a:path extrusionOk="0" h="459" w="1568">
                  <a:moveTo>
                    <a:pt x="0" y="1"/>
                  </a:moveTo>
                  <a:lnTo>
                    <a:pt x="0" y="458"/>
                  </a:lnTo>
                  <a:lnTo>
                    <a:pt x="1568" y="458"/>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66"/>
            <p:cNvSpPr/>
            <p:nvPr/>
          </p:nvSpPr>
          <p:spPr>
            <a:xfrm>
              <a:off x="3679207" y="4277448"/>
              <a:ext cx="41195" cy="11875"/>
            </a:xfrm>
            <a:custGeom>
              <a:rect b="b" l="l" r="r" t="t"/>
              <a:pathLst>
                <a:path extrusionOk="0" h="452" w="1568">
                  <a:moveTo>
                    <a:pt x="0" y="1"/>
                  </a:moveTo>
                  <a:lnTo>
                    <a:pt x="0" y="451"/>
                  </a:lnTo>
                  <a:lnTo>
                    <a:pt x="1568" y="451"/>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66"/>
            <p:cNvSpPr/>
            <p:nvPr/>
          </p:nvSpPr>
          <p:spPr>
            <a:xfrm>
              <a:off x="3679207" y="4232076"/>
              <a:ext cx="41195" cy="11875"/>
            </a:xfrm>
            <a:custGeom>
              <a:rect b="b" l="l" r="r" t="t"/>
              <a:pathLst>
                <a:path extrusionOk="0" h="452" w="1568">
                  <a:moveTo>
                    <a:pt x="0" y="0"/>
                  </a:moveTo>
                  <a:lnTo>
                    <a:pt x="0" y="451"/>
                  </a:lnTo>
                  <a:lnTo>
                    <a:pt x="1568" y="451"/>
                  </a:lnTo>
                  <a:lnTo>
                    <a:pt x="1568" y="0"/>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66"/>
            <p:cNvSpPr/>
            <p:nvPr/>
          </p:nvSpPr>
          <p:spPr>
            <a:xfrm>
              <a:off x="3811489" y="4211846"/>
              <a:ext cx="65629" cy="111921"/>
            </a:xfrm>
            <a:custGeom>
              <a:rect b="b" l="l" r="r" t="t"/>
              <a:pathLst>
                <a:path extrusionOk="0" h="4260" w="2498">
                  <a:moveTo>
                    <a:pt x="1243" y="0"/>
                  </a:moveTo>
                  <a:cubicBezTo>
                    <a:pt x="452" y="0"/>
                    <a:pt x="1" y="465"/>
                    <a:pt x="1" y="1270"/>
                  </a:cubicBezTo>
                  <a:lnTo>
                    <a:pt x="1" y="2990"/>
                  </a:lnTo>
                  <a:cubicBezTo>
                    <a:pt x="1" y="3427"/>
                    <a:pt x="119" y="3753"/>
                    <a:pt x="362" y="3968"/>
                  </a:cubicBezTo>
                  <a:cubicBezTo>
                    <a:pt x="577" y="4155"/>
                    <a:pt x="875" y="4259"/>
                    <a:pt x="1243" y="4259"/>
                  </a:cubicBezTo>
                  <a:cubicBezTo>
                    <a:pt x="1978" y="4259"/>
                    <a:pt x="2498" y="3836"/>
                    <a:pt x="2498" y="3226"/>
                  </a:cubicBezTo>
                  <a:cubicBezTo>
                    <a:pt x="2498" y="2990"/>
                    <a:pt x="2401" y="2941"/>
                    <a:pt x="2241" y="2941"/>
                  </a:cubicBezTo>
                  <a:cubicBezTo>
                    <a:pt x="2082" y="2941"/>
                    <a:pt x="1999" y="3004"/>
                    <a:pt x="1985" y="3122"/>
                  </a:cubicBezTo>
                  <a:cubicBezTo>
                    <a:pt x="1950" y="3385"/>
                    <a:pt x="1901" y="3788"/>
                    <a:pt x="1270" y="3788"/>
                  </a:cubicBezTo>
                  <a:cubicBezTo>
                    <a:pt x="757" y="3788"/>
                    <a:pt x="507" y="3531"/>
                    <a:pt x="507" y="2990"/>
                  </a:cubicBezTo>
                  <a:lnTo>
                    <a:pt x="507" y="1270"/>
                  </a:lnTo>
                  <a:cubicBezTo>
                    <a:pt x="507" y="736"/>
                    <a:pt x="757" y="465"/>
                    <a:pt x="1256" y="465"/>
                  </a:cubicBezTo>
                  <a:cubicBezTo>
                    <a:pt x="1832" y="465"/>
                    <a:pt x="1971" y="812"/>
                    <a:pt x="1985" y="1110"/>
                  </a:cubicBezTo>
                  <a:cubicBezTo>
                    <a:pt x="1992" y="1228"/>
                    <a:pt x="2082" y="1291"/>
                    <a:pt x="2241" y="1291"/>
                  </a:cubicBezTo>
                  <a:cubicBezTo>
                    <a:pt x="2401" y="1291"/>
                    <a:pt x="2498" y="1249"/>
                    <a:pt x="2498" y="1013"/>
                  </a:cubicBezTo>
                  <a:cubicBezTo>
                    <a:pt x="2498" y="417"/>
                    <a:pt x="1985" y="0"/>
                    <a:pt x="1243"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66"/>
            <p:cNvSpPr/>
            <p:nvPr/>
          </p:nvSpPr>
          <p:spPr>
            <a:xfrm>
              <a:off x="3774497" y="4175485"/>
              <a:ext cx="45241" cy="38936"/>
            </a:xfrm>
            <a:custGeom>
              <a:rect b="b" l="l" r="r" t="t"/>
              <a:pathLst>
                <a:path extrusionOk="0" h="1482" w="1722">
                  <a:moveTo>
                    <a:pt x="986" y="453"/>
                  </a:moveTo>
                  <a:cubicBezTo>
                    <a:pt x="1131" y="453"/>
                    <a:pt x="1270" y="566"/>
                    <a:pt x="1270" y="739"/>
                  </a:cubicBezTo>
                  <a:cubicBezTo>
                    <a:pt x="1270" y="899"/>
                    <a:pt x="1145" y="1031"/>
                    <a:pt x="986" y="1031"/>
                  </a:cubicBezTo>
                  <a:cubicBezTo>
                    <a:pt x="729" y="1031"/>
                    <a:pt x="604" y="719"/>
                    <a:pt x="785" y="538"/>
                  </a:cubicBezTo>
                  <a:cubicBezTo>
                    <a:pt x="843" y="480"/>
                    <a:pt x="915" y="453"/>
                    <a:pt x="986" y="453"/>
                  </a:cubicBezTo>
                  <a:close/>
                  <a:moveTo>
                    <a:pt x="983" y="1"/>
                  </a:moveTo>
                  <a:cubicBezTo>
                    <a:pt x="801" y="1"/>
                    <a:pt x="616" y="68"/>
                    <a:pt x="466" y="219"/>
                  </a:cubicBezTo>
                  <a:cubicBezTo>
                    <a:pt x="1" y="684"/>
                    <a:pt x="327" y="1482"/>
                    <a:pt x="986" y="1482"/>
                  </a:cubicBezTo>
                  <a:cubicBezTo>
                    <a:pt x="1395" y="1482"/>
                    <a:pt x="1721" y="1149"/>
                    <a:pt x="1721" y="739"/>
                  </a:cubicBezTo>
                  <a:cubicBezTo>
                    <a:pt x="1721" y="294"/>
                    <a:pt x="1360" y="1"/>
                    <a:pt x="983" y="1"/>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1" name="Google Shape;8001;p66"/>
          <p:cNvGrpSpPr/>
          <p:nvPr/>
        </p:nvGrpSpPr>
        <p:grpSpPr>
          <a:xfrm>
            <a:off x="836023" y="3215146"/>
            <a:ext cx="375802" cy="371677"/>
            <a:chOff x="836023" y="3215146"/>
            <a:chExt cx="375802" cy="371677"/>
          </a:xfrm>
        </p:grpSpPr>
        <p:sp>
          <p:nvSpPr>
            <p:cNvPr id="8002" name="Google Shape;8002;p66"/>
            <p:cNvSpPr/>
            <p:nvPr/>
          </p:nvSpPr>
          <p:spPr>
            <a:xfrm>
              <a:off x="907274" y="3284847"/>
              <a:ext cx="232748" cy="231645"/>
            </a:xfrm>
            <a:custGeom>
              <a:rect b="b" l="l" r="r" t="t"/>
              <a:pathLst>
                <a:path extrusionOk="0" h="8817" w="8859">
                  <a:moveTo>
                    <a:pt x="4413" y="0"/>
                  </a:moveTo>
                  <a:cubicBezTo>
                    <a:pt x="1978" y="0"/>
                    <a:pt x="1" y="1981"/>
                    <a:pt x="8" y="4418"/>
                  </a:cubicBezTo>
                  <a:lnTo>
                    <a:pt x="8" y="4536"/>
                  </a:lnTo>
                  <a:lnTo>
                    <a:pt x="8" y="4578"/>
                  </a:lnTo>
                  <a:lnTo>
                    <a:pt x="8" y="4661"/>
                  </a:lnTo>
                  <a:lnTo>
                    <a:pt x="8" y="4703"/>
                  </a:lnTo>
                  <a:cubicBezTo>
                    <a:pt x="8" y="4724"/>
                    <a:pt x="8" y="4751"/>
                    <a:pt x="8" y="4779"/>
                  </a:cubicBezTo>
                  <a:cubicBezTo>
                    <a:pt x="15" y="4800"/>
                    <a:pt x="8" y="4807"/>
                    <a:pt x="15" y="4828"/>
                  </a:cubicBezTo>
                  <a:cubicBezTo>
                    <a:pt x="22" y="4842"/>
                    <a:pt x="15" y="4869"/>
                    <a:pt x="22" y="4897"/>
                  </a:cubicBezTo>
                  <a:cubicBezTo>
                    <a:pt x="29" y="4918"/>
                    <a:pt x="22" y="4932"/>
                    <a:pt x="29" y="4946"/>
                  </a:cubicBezTo>
                  <a:cubicBezTo>
                    <a:pt x="36" y="4960"/>
                    <a:pt x="36" y="4987"/>
                    <a:pt x="36" y="5015"/>
                  </a:cubicBezTo>
                  <a:lnTo>
                    <a:pt x="43" y="5064"/>
                  </a:lnTo>
                  <a:cubicBezTo>
                    <a:pt x="43" y="5084"/>
                    <a:pt x="50" y="5105"/>
                    <a:pt x="56" y="5126"/>
                  </a:cubicBezTo>
                  <a:lnTo>
                    <a:pt x="63" y="5175"/>
                  </a:lnTo>
                  <a:cubicBezTo>
                    <a:pt x="63" y="5202"/>
                    <a:pt x="70" y="5223"/>
                    <a:pt x="77" y="5244"/>
                  </a:cubicBezTo>
                  <a:lnTo>
                    <a:pt x="84" y="5292"/>
                  </a:lnTo>
                  <a:cubicBezTo>
                    <a:pt x="91" y="5313"/>
                    <a:pt x="91" y="5334"/>
                    <a:pt x="98" y="5362"/>
                  </a:cubicBezTo>
                  <a:lnTo>
                    <a:pt x="105" y="5403"/>
                  </a:lnTo>
                  <a:cubicBezTo>
                    <a:pt x="112" y="5431"/>
                    <a:pt x="119" y="5452"/>
                    <a:pt x="126" y="5473"/>
                  </a:cubicBezTo>
                  <a:lnTo>
                    <a:pt x="133" y="5514"/>
                  </a:lnTo>
                  <a:cubicBezTo>
                    <a:pt x="140" y="5542"/>
                    <a:pt x="154" y="5577"/>
                    <a:pt x="160" y="5605"/>
                  </a:cubicBezTo>
                  <a:lnTo>
                    <a:pt x="167" y="5625"/>
                  </a:lnTo>
                  <a:cubicBezTo>
                    <a:pt x="174" y="5667"/>
                    <a:pt x="188" y="5702"/>
                    <a:pt x="195" y="5736"/>
                  </a:cubicBezTo>
                  <a:lnTo>
                    <a:pt x="209" y="5771"/>
                  </a:lnTo>
                  <a:cubicBezTo>
                    <a:pt x="216" y="5792"/>
                    <a:pt x="223" y="5820"/>
                    <a:pt x="230" y="5847"/>
                  </a:cubicBezTo>
                  <a:lnTo>
                    <a:pt x="251" y="5889"/>
                  </a:lnTo>
                  <a:lnTo>
                    <a:pt x="271" y="5951"/>
                  </a:lnTo>
                  <a:lnTo>
                    <a:pt x="285" y="6000"/>
                  </a:lnTo>
                  <a:lnTo>
                    <a:pt x="313" y="6055"/>
                  </a:lnTo>
                  <a:lnTo>
                    <a:pt x="327" y="6104"/>
                  </a:lnTo>
                  <a:lnTo>
                    <a:pt x="355" y="6166"/>
                  </a:lnTo>
                  <a:lnTo>
                    <a:pt x="376" y="6208"/>
                  </a:lnTo>
                  <a:lnTo>
                    <a:pt x="403" y="6264"/>
                  </a:lnTo>
                  <a:lnTo>
                    <a:pt x="424" y="6312"/>
                  </a:lnTo>
                  <a:lnTo>
                    <a:pt x="452" y="6368"/>
                  </a:lnTo>
                  <a:lnTo>
                    <a:pt x="473" y="6409"/>
                  </a:lnTo>
                  <a:lnTo>
                    <a:pt x="500" y="6472"/>
                  </a:lnTo>
                  <a:lnTo>
                    <a:pt x="521" y="6513"/>
                  </a:lnTo>
                  <a:lnTo>
                    <a:pt x="556" y="6569"/>
                  </a:lnTo>
                  <a:lnTo>
                    <a:pt x="577" y="6610"/>
                  </a:lnTo>
                  <a:lnTo>
                    <a:pt x="618" y="6680"/>
                  </a:lnTo>
                  <a:lnTo>
                    <a:pt x="632" y="6707"/>
                  </a:lnTo>
                  <a:cubicBezTo>
                    <a:pt x="653" y="6735"/>
                    <a:pt x="674" y="6770"/>
                    <a:pt x="695" y="6805"/>
                  </a:cubicBezTo>
                  <a:lnTo>
                    <a:pt x="702" y="6818"/>
                  </a:lnTo>
                  <a:lnTo>
                    <a:pt x="757" y="6895"/>
                  </a:lnTo>
                  <a:lnTo>
                    <a:pt x="778" y="6929"/>
                  </a:lnTo>
                  <a:lnTo>
                    <a:pt x="819" y="6985"/>
                  </a:lnTo>
                  <a:lnTo>
                    <a:pt x="847" y="7020"/>
                  </a:lnTo>
                  <a:lnTo>
                    <a:pt x="882" y="7075"/>
                  </a:lnTo>
                  <a:lnTo>
                    <a:pt x="910" y="7110"/>
                  </a:lnTo>
                  <a:lnTo>
                    <a:pt x="951" y="7165"/>
                  </a:lnTo>
                  <a:lnTo>
                    <a:pt x="986" y="7200"/>
                  </a:lnTo>
                  <a:lnTo>
                    <a:pt x="1028" y="7248"/>
                  </a:lnTo>
                  <a:lnTo>
                    <a:pt x="1055" y="7290"/>
                  </a:lnTo>
                  <a:lnTo>
                    <a:pt x="1097" y="7339"/>
                  </a:lnTo>
                  <a:lnTo>
                    <a:pt x="1125" y="7373"/>
                  </a:lnTo>
                  <a:lnTo>
                    <a:pt x="1173" y="7422"/>
                  </a:lnTo>
                  <a:lnTo>
                    <a:pt x="1201" y="7457"/>
                  </a:lnTo>
                  <a:lnTo>
                    <a:pt x="1249" y="7505"/>
                  </a:lnTo>
                  <a:lnTo>
                    <a:pt x="1277" y="7533"/>
                  </a:lnTo>
                  <a:lnTo>
                    <a:pt x="1333" y="7588"/>
                  </a:lnTo>
                  <a:lnTo>
                    <a:pt x="1360" y="7609"/>
                  </a:lnTo>
                  <a:lnTo>
                    <a:pt x="1444" y="7685"/>
                  </a:lnTo>
                  <a:lnTo>
                    <a:pt x="1527" y="7762"/>
                  </a:lnTo>
                  <a:cubicBezTo>
                    <a:pt x="1728" y="7935"/>
                    <a:pt x="1936" y="8088"/>
                    <a:pt x="2165" y="8220"/>
                  </a:cubicBezTo>
                  <a:lnTo>
                    <a:pt x="2179" y="8226"/>
                  </a:lnTo>
                  <a:lnTo>
                    <a:pt x="2269" y="8282"/>
                  </a:lnTo>
                  <a:lnTo>
                    <a:pt x="2290" y="8296"/>
                  </a:lnTo>
                  <a:lnTo>
                    <a:pt x="2408" y="8351"/>
                  </a:lnTo>
                  <a:lnTo>
                    <a:pt x="2436" y="8365"/>
                  </a:lnTo>
                  <a:lnTo>
                    <a:pt x="2526" y="8414"/>
                  </a:lnTo>
                  <a:lnTo>
                    <a:pt x="2560" y="8428"/>
                  </a:lnTo>
                  <a:lnTo>
                    <a:pt x="2658" y="8469"/>
                  </a:lnTo>
                  <a:lnTo>
                    <a:pt x="2678" y="8483"/>
                  </a:lnTo>
                  <a:lnTo>
                    <a:pt x="2796" y="8532"/>
                  </a:lnTo>
                  <a:lnTo>
                    <a:pt x="2831" y="8539"/>
                  </a:lnTo>
                  <a:lnTo>
                    <a:pt x="2921" y="8573"/>
                  </a:lnTo>
                  <a:lnTo>
                    <a:pt x="2963" y="8587"/>
                  </a:lnTo>
                  <a:lnTo>
                    <a:pt x="3067" y="8622"/>
                  </a:lnTo>
                  <a:lnTo>
                    <a:pt x="3088" y="8629"/>
                  </a:lnTo>
                  <a:lnTo>
                    <a:pt x="3212" y="8670"/>
                  </a:lnTo>
                  <a:lnTo>
                    <a:pt x="3247" y="8677"/>
                  </a:lnTo>
                  <a:lnTo>
                    <a:pt x="3344" y="8698"/>
                  </a:lnTo>
                  <a:lnTo>
                    <a:pt x="3379" y="8712"/>
                  </a:lnTo>
                  <a:lnTo>
                    <a:pt x="3497" y="8740"/>
                  </a:lnTo>
                  <a:lnTo>
                    <a:pt x="3511" y="8740"/>
                  </a:lnTo>
                  <a:lnTo>
                    <a:pt x="3642" y="8761"/>
                  </a:lnTo>
                  <a:lnTo>
                    <a:pt x="3677" y="8767"/>
                  </a:lnTo>
                  <a:lnTo>
                    <a:pt x="3781" y="8781"/>
                  </a:lnTo>
                  <a:lnTo>
                    <a:pt x="3816" y="8788"/>
                  </a:lnTo>
                  <a:lnTo>
                    <a:pt x="3941" y="8802"/>
                  </a:lnTo>
                  <a:lnTo>
                    <a:pt x="3955" y="8802"/>
                  </a:lnTo>
                  <a:lnTo>
                    <a:pt x="4086" y="8816"/>
                  </a:lnTo>
                  <a:lnTo>
                    <a:pt x="4725" y="8816"/>
                  </a:lnTo>
                  <a:lnTo>
                    <a:pt x="4863" y="8802"/>
                  </a:lnTo>
                  <a:lnTo>
                    <a:pt x="4870" y="8802"/>
                  </a:lnTo>
                  <a:lnTo>
                    <a:pt x="4995" y="8788"/>
                  </a:lnTo>
                  <a:lnTo>
                    <a:pt x="5037" y="8781"/>
                  </a:lnTo>
                  <a:lnTo>
                    <a:pt x="5134" y="8767"/>
                  </a:lnTo>
                  <a:lnTo>
                    <a:pt x="5168" y="8761"/>
                  </a:lnTo>
                  <a:lnTo>
                    <a:pt x="5300" y="8740"/>
                  </a:lnTo>
                  <a:lnTo>
                    <a:pt x="5314" y="8740"/>
                  </a:lnTo>
                  <a:lnTo>
                    <a:pt x="5432" y="8712"/>
                  </a:lnTo>
                  <a:lnTo>
                    <a:pt x="5467" y="8698"/>
                  </a:lnTo>
                  <a:lnTo>
                    <a:pt x="5564" y="8677"/>
                  </a:lnTo>
                  <a:lnTo>
                    <a:pt x="5598" y="8670"/>
                  </a:lnTo>
                  <a:lnTo>
                    <a:pt x="5723" y="8629"/>
                  </a:lnTo>
                  <a:lnTo>
                    <a:pt x="5744" y="8622"/>
                  </a:lnTo>
                  <a:lnTo>
                    <a:pt x="5848" y="8587"/>
                  </a:lnTo>
                  <a:lnTo>
                    <a:pt x="5890" y="8573"/>
                  </a:lnTo>
                  <a:lnTo>
                    <a:pt x="5980" y="8539"/>
                  </a:lnTo>
                  <a:lnTo>
                    <a:pt x="6015" y="8532"/>
                  </a:lnTo>
                  <a:lnTo>
                    <a:pt x="6133" y="8483"/>
                  </a:lnTo>
                  <a:lnTo>
                    <a:pt x="6188" y="8476"/>
                  </a:lnTo>
                  <a:lnTo>
                    <a:pt x="6285" y="8428"/>
                  </a:lnTo>
                  <a:lnTo>
                    <a:pt x="6320" y="8414"/>
                  </a:lnTo>
                  <a:lnTo>
                    <a:pt x="6410" y="8365"/>
                  </a:lnTo>
                  <a:lnTo>
                    <a:pt x="6438" y="8358"/>
                  </a:lnTo>
                  <a:lnTo>
                    <a:pt x="6556" y="8296"/>
                  </a:lnTo>
                  <a:lnTo>
                    <a:pt x="6576" y="8282"/>
                  </a:lnTo>
                  <a:lnTo>
                    <a:pt x="6667" y="8233"/>
                  </a:lnTo>
                  <a:lnTo>
                    <a:pt x="6681" y="8220"/>
                  </a:lnTo>
                  <a:cubicBezTo>
                    <a:pt x="6909" y="8088"/>
                    <a:pt x="7117" y="7935"/>
                    <a:pt x="7319" y="7762"/>
                  </a:cubicBezTo>
                  <a:lnTo>
                    <a:pt x="7402" y="7692"/>
                  </a:lnTo>
                  <a:lnTo>
                    <a:pt x="7485" y="7616"/>
                  </a:lnTo>
                  <a:lnTo>
                    <a:pt x="7513" y="7588"/>
                  </a:lnTo>
                  <a:lnTo>
                    <a:pt x="7568" y="7533"/>
                  </a:lnTo>
                  <a:lnTo>
                    <a:pt x="7603" y="7505"/>
                  </a:lnTo>
                  <a:lnTo>
                    <a:pt x="7652" y="7457"/>
                  </a:lnTo>
                  <a:lnTo>
                    <a:pt x="7679" y="7422"/>
                  </a:lnTo>
                  <a:lnTo>
                    <a:pt x="7728" y="7373"/>
                  </a:lnTo>
                  <a:lnTo>
                    <a:pt x="7756" y="7339"/>
                  </a:lnTo>
                  <a:lnTo>
                    <a:pt x="7797" y="7290"/>
                  </a:lnTo>
                  <a:lnTo>
                    <a:pt x="7832" y="7248"/>
                  </a:lnTo>
                  <a:lnTo>
                    <a:pt x="7874" y="7200"/>
                  </a:lnTo>
                  <a:lnTo>
                    <a:pt x="7901" y="7165"/>
                  </a:lnTo>
                  <a:lnTo>
                    <a:pt x="7943" y="7110"/>
                  </a:lnTo>
                  <a:lnTo>
                    <a:pt x="7971" y="7075"/>
                  </a:lnTo>
                  <a:lnTo>
                    <a:pt x="8012" y="7020"/>
                  </a:lnTo>
                  <a:lnTo>
                    <a:pt x="8033" y="6985"/>
                  </a:lnTo>
                  <a:lnTo>
                    <a:pt x="8082" y="6929"/>
                  </a:lnTo>
                  <a:lnTo>
                    <a:pt x="8102" y="6895"/>
                  </a:lnTo>
                  <a:lnTo>
                    <a:pt x="8151" y="6818"/>
                  </a:lnTo>
                  <a:lnTo>
                    <a:pt x="8165" y="6805"/>
                  </a:lnTo>
                  <a:cubicBezTo>
                    <a:pt x="8186" y="6770"/>
                    <a:pt x="8200" y="6742"/>
                    <a:pt x="8220" y="6707"/>
                  </a:cubicBezTo>
                  <a:lnTo>
                    <a:pt x="8241" y="6680"/>
                  </a:lnTo>
                  <a:lnTo>
                    <a:pt x="8276" y="6610"/>
                  </a:lnTo>
                  <a:lnTo>
                    <a:pt x="8297" y="6569"/>
                  </a:lnTo>
                  <a:lnTo>
                    <a:pt x="8331" y="6513"/>
                  </a:lnTo>
                  <a:lnTo>
                    <a:pt x="8352" y="6472"/>
                  </a:lnTo>
                  <a:lnTo>
                    <a:pt x="8387" y="6409"/>
                  </a:lnTo>
                  <a:lnTo>
                    <a:pt x="8408" y="6368"/>
                  </a:lnTo>
                  <a:lnTo>
                    <a:pt x="8435" y="6312"/>
                  </a:lnTo>
                  <a:lnTo>
                    <a:pt x="8456" y="6264"/>
                  </a:lnTo>
                  <a:lnTo>
                    <a:pt x="8477" y="6208"/>
                  </a:lnTo>
                  <a:lnTo>
                    <a:pt x="8498" y="6166"/>
                  </a:lnTo>
                  <a:lnTo>
                    <a:pt x="8526" y="6104"/>
                  </a:lnTo>
                  <a:lnTo>
                    <a:pt x="8546" y="6055"/>
                  </a:lnTo>
                  <a:lnTo>
                    <a:pt x="8567" y="6000"/>
                  </a:lnTo>
                  <a:lnTo>
                    <a:pt x="8581" y="5951"/>
                  </a:lnTo>
                  <a:lnTo>
                    <a:pt x="8609" y="5889"/>
                  </a:lnTo>
                  <a:lnTo>
                    <a:pt x="8623" y="5847"/>
                  </a:lnTo>
                  <a:cubicBezTo>
                    <a:pt x="8630" y="5820"/>
                    <a:pt x="8637" y="5792"/>
                    <a:pt x="8650" y="5771"/>
                  </a:cubicBezTo>
                  <a:lnTo>
                    <a:pt x="8657" y="5736"/>
                  </a:lnTo>
                  <a:cubicBezTo>
                    <a:pt x="8671" y="5702"/>
                    <a:pt x="8678" y="5667"/>
                    <a:pt x="8692" y="5625"/>
                  </a:cubicBezTo>
                  <a:lnTo>
                    <a:pt x="8699" y="5605"/>
                  </a:lnTo>
                  <a:cubicBezTo>
                    <a:pt x="8706" y="5577"/>
                    <a:pt x="8713" y="5549"/>
                    <a:pt x="8720" y="5514"/>
                  </a:cubicBezTo>
                  <a:lnTo>
                    <a:pt x="8727" y="5473"/>
                  </a:lnTo>
                  <a:cubicBezTo>
                    <a:pt x="8734" y="5452"/>
                    <a:pt x="8741" y="5431"/>
                    <a:pt x="8747" y="5403"/>
                  </a:cubicBezTo>
                  <a:lnTo>
                    <a:pt x="8754" y="5362"/>
                  </a:lnTo>
                  <a:cubicBezTo>
                    <a:pt x="8761" y="5334"/>
                    <a:pt x="8768" y="5313"/>
                    <a:pt x="8768" y="5292"/>
                  </a:cubicBezTo>
                  <a:lnTo>
                    <a:pt x="8782" y="5244"/>
                  </a:lnTo>
                  <a:lnTo>
                    <a:pt x="8796" y="5175"/>
                  </a:lnTo>
                  <a:lnTo>
                    <a:pt x="8803" y="5126"/>
                  </a:lnTo>
                  <a:lnTo>
                    <a:pt x="8810" y="5064"/>
                  </a:lnTo>
                  <a:cubicBezTo>
                    <a:pt x="8810" y="5043"/>
                    <a:pt x="8817" y="5029"/>
                    <a:pt x="8817" y="5015"/>
                  </a:cubicBezTo>
                  <a:cubicBezTo>
                    <a:pt x="8817" y="4994"/>
                    <a:pt x="8824" y="4966"/>
                    <a:pt x="8824" y="4946"/>
                  </a:cubicBezTo>
                  <a:cubicBezTo>
                    <a:pt x="8831" y="4925"/>
                    <a:pt x="8824" y="4911"/>
                    <a:pt x="8831" y="4897"/>
                  </a:cubicBezTo>
                  <a:cubicBezTo>
                    <a:pt x="8838" y="4876"/>
                    <a:pt x="8838" y="4849"/>
                    <a:pt x="8838" y="4828"/>
                  </a:cubicBezTo>
                  <a:cubicBezTo>
                    <a:pt x="8845" y="4807"/>
                    <a:pt x="8838" y="4793"/>
                    <a:pt x="8845" y="4779"/>
                  </a:cubicBezTo>
                  <a:cubicBezTo>
                    <a:pt x="8852" y="4758"/>
                    <a:pt x="8845" y="4731"/>
                    <a:pt x="8852" y="4703"/>
                  </a:cubicBezTo>
                  <a:cubicBezTo>
                    <a:pt x="8858" y="4682"/>
                    <a:pt x="8852" y="4675"/>
                    <a:pt x="8852" y="4661"/>
                  </a:cubicBezTo>
                  <a:lnTo>
                    <a:pt x="8852" y="4578"/>
                  </a:lnTo>
                  <a:lnTo>
                    <a:pt x="8852" y="4536"/>
                  </a:lnTo>
                  <a:lnTo>
                    <a:pt x="8852" y="4418"/>
                  </a:lnTo>
                  <a:cubicBezTo>
                    <a:pt x="8852" y="1981"/>
                    <a:pt x="6882" y="0"/>
                    <a:pt x="4439" y="0"/>
                  </a:cubicBezTo>
                  <a:cubicBezTo>
                    <a:pt x="4435" y="0"/>
                    <a:pt x="4431" y="0"/>
                    <a:pt x="4426" y="0"/>
                  </a:cubicBezTo>
                  <a:cubicBezTo>
                    <a:pt x="4422" y="0"/>
                    <a:pt x="4418" y="0"/>
                    <a:pt x="4413" y="0"/>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66"/>
            <p:cNvSpPr/>
            <p:nvPr/>
          </p:nvSpPr>
          <p:spPr>
            <a:xfrm>
              <a:off x="953198" y="3284847"/>
              <a:ext cx="186456" cy="221976"/>
            </a:xfrm>
            <a:custGeom>
              <a:rect b="b" l="l" r="r" t="t"/>
              <a:pathLst>
                <a:path extrusionOk="0" h="8449" w="7097">
                  <a:moveTo>
                    <a:pt x="2692" y="0"/>
                  </a:moveTo>
                  <a:cubicBezTo>
                    <a:pt x="2435" y="0"/>
                    <a:pt x="2172" y="21"/>
                    <a:pt x="1915" y="70"/>
                  </a:cubicBezTo>
                  <a:cubicBezTo>
                    <a:pt x="535" y="1332"/>
                    <a:pt x="1" y="3288"/>
                    <a:pt x="556" y="5077"/>
                  </a:cubicBezTo>
                  <a:cubicBezTo>
                    <a:pt x="1104" y="6874"/>
                    <a:pt x="2644" y="8185"/>
                    <a:pt x="4502" y="8448"/>
                  </a:cubicBezTo>
                  <a:lnTo>
                    <a:pt x="4537" y="8435"/>
                  </a:lnTo>
                  <a:lnTo>
                    <a:pt x="4579" y="8414"/>
                  </a:lnTo>
                  <a:lnTo>
                    <a:pt x="4669" y="8372"/>
                  </a:lnTo>
                  <a:lnTo>
                    <a:pt x="4697" y="8358"/>
                  </a:lnTo>
                  <a:lnTo>
                    <a:pt x="4808" y="8303"/>
                  </a:lnTo>
                  <a:lnTo>
                    <a:pt x="4828" y="8289"/>
                  </a:lnTo>
                  <a:lnTo>
                    <a:pt x="4919" y="8233"/>
                  </a:lnTo>
                  <a:lnTo>
                    <a:pt x="4933" y="8226"/>
                  </a:lnTo>
                  <a:cubicBezTo>
                    <a:pt x="5161" y="8095"/>
                    <a:pt x="5376" y="7942"/>
                    <a:pt x="5571" y="7769"/>
                  </a:cubicBezTo>
                  <a:lnTo>
                    <a:pt x="5661" y="7692"/>
                  </a:lnTo>
                  <a:lnTo>
                    <a:pt x="5737" y="7616"/>
                  </a:lnTo>
                  <a:lnTo>
                    <a:pt x="5765" y="7595"/>
                  </a:lnTo>
                  <a:lnTo>
                    <a:pt x="5820" y="7540"/>
                  </a:lnTo>
                  <a:lnTo>
                    <a:pt x="5848" y="7512"/>
                  </a:lnTo>
                  <a:lnTo>
                    <a:pt x="5897" y="7463"/>
                  </a:lnTo>
                  <a:lnTo>
                    <a:pt x="5924" y="7429"/>
                  </a:lnTo>
                  <a:lnTo>
                    <a:pt x="5973" y="7380"/>
                  </a:lnTo>
                  <a:lnTo>
                    <a:pt x="6001" y="7346"/>
                  </a:lnTo>
                  <a:lnTo>
                    <a:pt x="6042" y="7297"/>
                  </a:lnTo>
                  <a:lnTo>
                    <a:pt x="6077" y="7255"/>
                  </a:lnTo>
                  <a:lnTo>
                    <a:pt x="6119" y="7207"/>
                  </a:lnTo>
                  <a:lnTo>
                    <a:pt x="6146" y="7172"/>
                  </a:lnTo>
                  <a:lnTo>
                    <a:pt x="6188" y="7117"/>
                  </a:lnTo>
                  <a:lnTo>
                    <a:pt x="6216" y="7082"/>
                  </a:lnTo>
                  <a:lnTo>
                    <a:pt x="6257" y="7026"/>
                  </a:lnTo>
                  <a:lnTo>
                    <a:pt x="6278" y="6992"/>
                  </a:lnTo>
                  <a:lnTo>
                    <a:pt x="6320" y="6936"/>
                  </a:lnTo>
                  <a:lnTo>
                    <a:pt x="6347" y="6902"/>
                  </a:lnTo>
                  <a:lnTo>
                    <a:pt x="6396" y="6818"/>
                  </a:lnTo>
                  <a:lnTo>
                    <a:pt x="6403" y="6811"/>
                  </a:lnTo>
                  <a:cubicBezTo>
                    <a:pt x="6424" y="6777"/>
                    <a:pt x="6445" y="6749"/>
                    <a:pt x="6465" y="6714"/>
                  </a:cubicBezTo>
                  <a:lnTo>
                    <a:pt x="6479" y="6687"/>
                  </a:lnTo>
                  <a:lnTo>
                    <a:pt x="6521" y="6617"/>
                  </a:lnTo>
                  <a:lnTo>
                    <a:pt x="6542" y="6576"/>
                  </a:lnTo>
                  <a:lnTo>
                    <a:pt x="6576" y="6520"/>
                  </a:lnTo>
                  <a:lnTo>
                    <a:pt x="6597" y="6479"/>
                  </a:lnTo>
                  <a:lnTo>
                    <a:pt x="6625" y="6416"/>
                  </a:lnTo>
                  <a:lnTo>
                    <a:pt x="6653" y="6374"/>
                  </a:lnTo>
                  <a:lnTo>
                    <a:pt x="6680" y="6319"/>
                  </a:lnTo>
                  <a:lnTo>
                    <a:pt x="6701" y="6270"/>
                  </a:lnTo>
                  <a:lnTo>
                    <a:pt x="6722" y="6215"/>
                  </a:lnTo>
                  <a:lnTo>
                    <a:pt x="6743" y="6173"/>
                  </a:lnTo>
                  <a:lnTo>
                    <a:pt x="6771" y="6111"/>
                  </a:lnTo>
                  <a:lnTo>
                    <a:pt x="6784" y="6062"/>
                  </a:lnTo>
                  <a:lnTo>
                    <a:pt x="6812" y="6007"/>
                  </a:lnTo>
                  <a:lnTo>
                    <a:pt x="6826" y="5958"/>
                  </a:lnTo>
                  <a:lnTo>
                    <a:pt x="6854" y="5896"/>
                  </a:lnTo>
                  <a:lnTo>
                    <a:pt x="6868" y="5854"/>
                  </a:lnTo>
                  <a:cubicBezTo>
                    <a:pt x="6875" y="5827"/>
                    <a:pt x="6882" y="5799"/>
                    <a:pt x="6889" y="5778"/>
                  </a:cubicBezTo>
                  <a:lnTo>
                    <a:pt x="6902" y="5743"/>
                  </a:lnTo>
                  <a:cubicBezTo>
                    <a:pt x="6916" y="5709"/>
                    <a:pt x="6923" y="5674"/>
                    <a:pt x="6937" y="5632"/>
                  </a:cubicBezTo>
                  <a:lnTo>
                    <a:pt x="6944" y="5612"/>
                  </a:lnTo>
                  <a:cubicBezTo>
                    <a:pt x="6951" y="5584"/>
                    <a:pt x="6958" y="5556"/>
                    <a:pt x="6965" y="5521"/>
                  </a:cubicBezTo>
                  <a:lnTo>
                    <a:pt x="6972" y="5480"/>
                  </a:lnTo>
                  <a:cubicBezTo>
                    <a:pt x="6979" y="5459"/>
                    <a:pt x="6986" y="5438"/>
                    <a:pt x="6993" y="5410"/>
                  </a:cubicBezTo>
                  <a:lnTo>
                    <a:pt x="6999" y="5369"/>
                  </a:lnTo>
                  <a:cubicBezTo>
                    <a:pt x="7006" y="5341"/>
                    <a:pt x="7013" y="5320"/>
                    <a:pt x="7013" y="5299"/>
                  </a:cubicBezTo>
                  <a:lnTo>
                    <a:pt x="7027" y="5251"/>
                  </a:lnTo>
                  <a:lnTo>
                    <a:pt x="7034" y="5181"/>
                  </a:lnTo>
                  <a:lnTo>
                    <a:pt x="7048" y="5133"/>
                  </a:lnTo>
                  <a:lnTo>
                    <a:pt x="7055" y="5070"/>
                  </a:lnTo>
                  <a:cubicBezTo>
                    <a:pt x="7055" y="5050"/>
                    <a:pt x="7062" y="5036"/>
                    <a:pt x="7062" y="5022"/>
                  </a:cubicBezTo>
                  <a:cubicBezTo>
                    <a:pt x="7062" y="5001"/>
                    <a:pt x="7069" y="4973"/>
                    <a:pt x="7069" y="4953"/>
                  </a:cubicBezTo>
                  <a:cubicBezTo>
                    <a:pt x="7076" y="4932"/>
                    <a:pt x="7069" y="4918"/>
                    <a:pt x="7076" y="4904"/>
                  </a:cubicBezTo>
                  <a:cubicBezTo>
                    <a:pt x="7083" y="4883"/>
                    <a:pt x="7083" y="4855"/>
                    <a:pt x="7083" y="4835"/>
                  </a:cubicBezTo>
                  <a:cubicBezTo>
                    <a:pt x="7090" y="4814"/>
                    <a:pt x="7083" y="4800"/>
                    <a:pt x="7090" y="4786"/>
                  </a:cubicBezTo>
                  <a:cubicBezTo>
                    <a:pt x="7097" y="4765"/>
                    <a:pt x="7090" y="4738"/>
                    <a:pt x="7097" y="4710"/>
                  </a:cubicBezTo>
                  <a:cubicBezTo>
                    <a:pt x="7097" y="4689"/>
                    <a:pt x="7097" y="4682"/>
                    <a:pt x="7097" y="4668"/>
                  </a:cubicBezTo>
                  <a:lnTo>
                    <a:pt x="7097" y="4585"/>
                  </a:lnTo>
                  <a:lnTo>
                    <a:pt x="7097" y="4543"/>
                  </a:lnTo>
                  <a:lnTo>
                    <a:pt x="7097" y="4425"/>
                  </a:lnTo>
                  <a:cubicBezTo>
                    <a:pt x="7097" y="3031"/>
                    <a:pt x="6438" y="1720"/>
                    <a:pt x="5321" y="888"/>
                  </a:cubicBezTo>
                  <a:lnTo>
                    <a:pt x="5335" y="881"/>
                  </a:lnTo>
                  <a:cubicBezTo>
                    <a:pt x="4572" y="305"/>
                    <a:pt x="3649" y="0"/>
                    <a:pt x="269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66"/>
            <p:cNvSpPr/>
            <p:nvPr/>
          </p:nvSpPr>
          <p:spPr>
            <a:xfrm>
              <a:off x="936437" y="3313799"/>
              <a:ext cx="175159" cy="174791"/>
            </a:xfrm>
            <a:custGeom>
              <a:rect b="b" l="l" r="r" t="t"/>
              <a:pathLst>
                <a:path extrusionOk="0" h="6653" w="6667">
                  <a:moveTo>
                    <a:pt x="2963" y="1"/>
                  </a:moveTo>
                  <a:lnTo>
                    <a:pt x="2914" y="8"/>
                  </a:lnTo>
                  <a:lnTo>
                    <a:pt x="2879" y="15"/>
                  </a:lnTo>
                  <a:lnTo>
                    <a:pt x="2838" y="15"/>
                  </a:lnTo>
                  <a:lnTo>
                    <a:pt x="2796" y="22"/>
                  </a:lnTo>
                  <a:lnTo>
                    <a:pt x="2754" y="29"/>
                  </a:lnTo>
                  <a:lnTo>
                    <a:pt x="2720" y="36"/>
                  </a:lnTo>
                  <a:lnTo>
                    <a:pt x="2671" y="43"/>
                  </a:lnTo>
                  <a:lnTo>
                    <a:pt x="2637" y="50"/>
                  </a:lnTo>
                  <a:lnTo>
                    <a:pt x="2595" y="63"/>
                  </a:lnTo>
                  <a:lnTo>
                    <a:pt x="2560" y="70"/>
                  </a:lnTo>
                  <a:lnTo>
                    <a:pt x="2519" y="84"/>
                  </a:lnTo>
                  <a:lnTo>
                    <a:pt x="2484" y="91"/>
                  </a:lnTo>
                  <a:lnTo>
                    <a:pt x="2442" y="105"/>
                  </a:lnTo>
                  <a:lnTo>
                    <a:pt x="2401" y="112"/>
                  </a:lnTo>
                  <a:lnTo>
                    <a:pt x="2359" y="126"/>
                  </a:lnTo>
                  <a:lnTo>
                    <a:pt x="2324" y="133"/>
                  </a:lnTo>
                  <a:lnTo>
                    <a:pt x="2283" y="147"/>
                  </a:lnTo>
                  <a:lnTo>
                    <a:pt x="2255" y="161"/>
                  </a:lnTo>
                  <a:lnTo>
                    <a:pt x="2206" y="174"/>
                  </a:lnTo>
                  <a:lnTo>
                    <a:pt x="2179" y="188"/>
                  </a:lnTo>
                  <a:lnTo>
                    <a:pt x="2130" y="202"/>
                  </a:lnTo>
                  <a:lnTo>
                    <a:pt x="2102" y="216"/>
                  </a:lnTo>
                  <a:lnTo>
                    <a:pt x="2033" y="244"/>
                  </a:lnTo>
                  <a:lnTo>
                    <a:pt x="2012" y="251"/>
                  </a:lnTo>
                  <a:lnTo>
                    <a:pt x="1957" y="272"/>
                  </a:lnTo>
                  <a:lnTo>
                    <a:pt x="1929" y="285"/>
                  </a:lnTo>
                  <a:lnTo>
                    <a:pt x="1887" y="306"/>
                  </a:lnTo>
                  <a:lnTo>
                    <a:pt x="1853" y="327"/>
                  </a:lnTo>
                  <a:lnTo>
                    <a:pt x="1818" y="341"/>
                  </a:lnTo>
                  <a:lnTo>
                    <a:pt x="1783" y="362"/>
                  </a:lnTo>
                  <a:lnTo>
                    <a:pt x="1749" y="382"/>
                  </a:lnTo>
                  <a:lnTo>
                    <a:pt x="1714" y="396"/>
                  </a:lnTo>
                  <a:lnTo>
                    <a:pt x="1679" y="417"/>
                  </a:lnTo>
                  <a:lnTo>
                    <a:pt x="1645" y="438"/>
                  </a:lnTo>
                  <a:lnTo>
                    <a:pt x="1610" y="459"/>
                  </a:lnTo>
                  <a:lnTo>
                    <a:pt x="1575" y="480"/>
                  </a:lnTo>
                  <a:lnTo>
                    <a:pt x="1548" y="500"/>
                  </a:lnTo>
                  <a:lnTo>
                    <a:pt x="1513" y="521"/>
                  </a:lnTo>
                  <a:lnTo>
                    <a:pt x="1478" y="542"/>
                  </a:lnTo>
                  <a:lnTo>
                    <a:pt x="1443" y="563"/>
                  </a:lnTo>
                  <a:lnTo>
                    <a:pt x="1416" y="584"/>
                  </a:lnTo>
                  <a:lnTo>
                    <a:pt x="1381" y="604"/>
                  </a:lnTo>
                  <a:lnTo>
                    <a:pt x="1353" y="632"/>
                  </a:lnTo>
                  <a:lnTo>
                    <a:pt x="1319" y="653"/>
                  </a:lnTo>
                  <a:lnTo>
                    <a:pt x="1291" y="674"/>
                  </a:lnTo>
                  <a:lnTo>
                    <a:pt x="1256" y="702"/>
                  </a:lnTo>
                  <a:lnTo>
                    <a:pt x="1228" y="722"/>
                  </a:lnTo>
                  <a:lnTo>
                    <a:pt x="1201" y="750"/>
                  </a:lnTo>
                  <a:lnTo>
                    <a:pt x="1166" y="778"/>
                  </a:lnTo>
                  <a:lnTo>
                    <a:pt x="1138" y="799"/>
                  </a:lnTo>
                  <a:lnTo>
                    <a:pt x="1111" y="826"/>
                  </a:lnTo>
                  <a:lnTo>
                    <a:pt x="1083" y="854"/>
                  </a:lnTo>
                  <a:cubicBezTo>
                    <a:pt x="861" y="1055"/>
                    <a:pt x="667" y="1284"/>
                    <a:pt x="507" y="1541"/>
                  </a:cubicBezTo>
                  <a:lnTo>
                    <a:pt x="493" y="1562"/>
                  </a:lnTo>
                  <a:cubicBezTo>
                    <a:pt x="459" y="1624"/>
                    <a:pt x="417" y="1686"/>
                    <a:pt x="382" y="1749"/>
                  </a:cubicBezTo>
                  <a:lnTo>
                    <a:pt x="375" y="1770"/>
                  </a:lnTo>
                  <a:cubicBezTo>
                    <a:pt x="341" y="1839"/>
                    <a:pt x="306" y="1902"/>
                    <a:pt x="278" y="1971"/>
                  </a:cubicBezTo>
                  <a:lnTo>
                    <a:pt x="271" y="1992"/>
                  </a:lnTo>
                  <a:cubicBezTo>
                    <a:pt x="237" y="2054"/>
                    <a:pt x="216" y="2123"/>
                    <a:pt x="188" y="2193"/>
                  </a:cubicBezTo>
                  <a:lnTo>
                    <a:pt x="181" y="2221"/>
                  </a:lnTo>
                  <a:cubicBezTo>
                    <a:pt x="153" y="2290"/>
                    <a:pt x="133" y="2359"/>
                    <a:pt x="112" y="2429"/>
                  </a:cubicBezTo>
                  <a:lnTo>
                    <a:pt x="105" y="2456"/>
                  </a:lnTo>
                  <a:cubicBezTo>
                    <a:pt x="91" y="2526"/>
                    <a:pt x="70" y="2595"/>
                    <a:pt x="56" y="2671"/>
                  </a:cubicBezTo>
                  <a:lnTo>
                    <a:pt x="56" y="2699"/>
                  </a:lnTo>
                  <a:cubicBezTo>
                    <a:pt x="42" y="2769"/>
                    <a:pt x="28" y="2845"/>
                    <a:pt x="22" y="2921"/>
                  </a:cubicBezTo>
                  <a:lnTo>
                    <a:pt x="22" y="2949"/>
                  </a:lnTo>
                  <a:cubicBezTo>
                    <a:pt x="15" y="3018"/>
                    <a:pt x="8" y="3095"/>
                    <a:pt x="1" y="3171"/>
                  </a:cubicBezTo>
                  <a:lnTo>
                    <a:pt x="1" y="3199"/>
                  </a:lnTo>
                  <a:lnTo>
                    <a:pt x="1" y="3316"/>
                  </a:lnTo>
                  <a:cubicBezTo>
                    <a:pt x="1" y="3427"/>
                    <a:pt x="8" y="3545"/>
                    <a:pt x="22" y="3656"/>
                  </a:cubicBezTo>
                  <a:cubicBezTo>
                    <a:pt x="28" y="3712"/>
                    <a:pt x="35" y="3767"/>
                    <a:pt x="42" y="3823"/>
                  </a:cubicBezTo>
                  <a:cubicBezTo>
                    <a:pt x="292" y="5453"/>
                    <a:pt x="1686" y="6653"/>
                    <a:pt x="3337" y="6653"/>
                  </a:cubicBezTo>
                  <a:cubicBezTo>
                    <a:pt x="4981" y="6653"/>
                    <a:pt x="6382" y="5453"/>
                    <a:pt x="6632" y="3823"/>
                  </a:cubicBezTo>
                  <a:cubicBezTo>
                    <a:pt x="6639" y="3767"/>
                    <a:pt x="6646" y="3712"/>
                    <a:pt x="6653" y="3656"/>
                  </a:cubicBezTo>
                  <a:cubicBezTo>
                    <a:pt x="6659" y="3545"/>
                    <a:pt x="6666" y="3427"/>
                    <a:pt x="6666" y="3316"/>
                  </a:cubicBezTo>
                  <a:cubicBezTo>
                    <a:pt x="6666" y="3282"/>
                    <a:pt x="6666" y="3240"/>
                    <a:pt x="6666" y="3206"/>
                  </a:cubicBezTo>
                  <a:lnTo>
                    <a:pt x="6666" y="3171"/>
                  </a:lnTo>
                  <a:cubicBezTo>
                    <a:pt x="6659" y="3095"/>
                    <a:pt x="6659" y="3025"/>
                    <a:pt x="6646" y="2949"/>
                  </a:cubicBezTo>
                  <a:lnTo>
                    <a:pt x="6646" y="2921"/>
                  </a:lnTo>
                  <a:cubicBezTo>
                    <a:pt x="6639" y="2845"/>
                    <a:pt x="6632" y="2769"/>
                    <a:pt x="6618" y="2699"/>
                  </a:cubicBezTo>
                  <a:lnTo>
                    <a:pt x="6611" y="2671"/>
                  </a:lnTo>
                  <a:cubicBezTo>
                    <a:pt x="6597" y="2602"/>
                    <a:pt x="6576" y="2526"/>
                    <a:pt x="6562" y="2456"/>
                  </a:cubicBezTo>
                  <a:lnTo>
                    <a:pt x="6555" y="2429"/>
                  </a:lnTo>
                  <a:cubicBezTo>
                    <a:pt x="6535" y="2359"/>
                    <a:pt x="6514" y="2290"/>
                    <a:pt x="6486" y="2221"/>
                  </a:cubicBezTo>
                  <a:lnTo>
                    <a:pt x="6479" y="2193"/>
                  </a:lnTo>
                  <a:cubicBezTo>
                    <a:pt x="6451" y="2123"/>
                    <a:pt x="6431" y="2061"/>
                    <a:pt x="6396" y="1992"/>
                  </a:cubicBezTo>
                  <a:lnTo>
                    <a:pt x="6389" y="1971"/>
                  </a:lnTo>
                  <a:cubicBezTo>
                    <a:pt x="6361" y="1902"/>
                    <a:pt x="6327" y="1839"/>
                    <a:pt x="6292" y="1770"/>
                  </a:cubicBezTo>
                  <a:lnTo>
                    <a:pt x="6285" y="1749"/>
                  </a:lnTo>
                  <a:cubicBezTo>
                    <a:pt x="6250" y="1686"/>
                    <a:pt x="6209" y="1624"/>
                    <a:pt x="6174" y="1562"/>
                  </a:cubicBezTo>
                  <a:lnTo>
                    <a:pt x="6160" y="1541"/>
                  </a:lnTo>
                  <a:cubicBezTo>
                    <a:pt x="6001" y="1284"/>
                    <a:pt x="5806" y="1055"/>
                    <a:pt x="5584" y="854"/>
                  </a:cubicBezTo>
                  <a:lnTo>
                    <a:pt x="5557" y="826"/>
                  </a:lnTo>
                  <a:lnTo>
                    <a:pt x="5529" y="799"/>
                  </a:lnTo>
                  <a:lnTo>
                    <a:pt x="5501" y="778"/>
                  </a:lnTo>
                  <a:lnTo>
                    <a:pt x="5466" y="750"/>
                  </a:lnTo>
                  <a:lnTo>
                    <a:pt x="5439" y="729"/>
                  </a:lnTo>
                  <a:lnTo>
                    <a:pt x="5411" y="702"/>
                  </a:lnTo>
                  <a:lnTo>
                    <a:pt x="5376" y="681"/>
                  </a:lnTo>
                  <a:lnTo>
                    <a:pt x="5349" y="653"/>
                  </a:lnTo>
                  <a:lnTo>
                    <a:pt x="5314" y="632"/>
                  </a:lnTo>
                  <a:lnTo>
                    <a:pt x="5286" y="611"/>
                  </a:lnTo>
                  <a:lnTo>
                    <a:pt x="5251" y="584"/>
                  </a:lnTo>
                  <a:lnTo>
                    <a:pt x="5224" y="563"/>
                  </a:lnTo>
                  <a:lnTo>
                    <a:pt x="5189" y="542"/>
                  </a:lnTo>
                  <a:lnTo>
                    <a:pt x="5154" y="521"/>
                  </a:lnTo>
                  <a:lnTo>
                    <a:pt x="5120" y="500"/>
                  </a:lnTo>
                  <a:lnTo>
                    <a:pt x="5092" y="480"/>
                  </a:lnTo>
                  <a:lnTo>
                    <a:pt x="5057" y="459"/>
                  </a:lnTo>
                  <a:lnTo>
                    <a:pt x="5023" y="438"/>
                  </a:lnTo>
                  <a:lnTo>
                    <a:pt x="4988" y="417"/>
                  </a:lnTo>
                  <a:lnTo>
                    <a:pt x="4953" y="396"/>
                  </a:lnTo>
                  <a:lnTo>
                    <a:pt x="4919" y="382"/>
                  </a:lnTo>
                  <a:lnTo>
                    <a:pt x="4884" y="362"/>
                  </a:lnTo>
                  <a:lnTo>
                    <a:pt x="4849" y="348"/>
                  </a:lnTo>
                  <a:lnTo>
                    <a:pt x="4814" y="327"/>
                  </a:lnTo>
                  <a:lnTo>
                    <a:pt x="4780" y="306"/>
                  </a:lnTo>
                  <a:lnTo>
                    <a:pt x="4738" y="292"/>
                  </a:lnTo>
                  <a:lnTo>
                    <a:pt x="4710" y="278"/>
                  </a:lnTo>
                  <a:lnTo>
                    <a:pt x="4655" y="251"/>
                  </a:lnTo>
                  <a:lnTo>
                    <a:pt x="4634" y="244"/>
                  </a:lnTo>
                  <a:lnTo>
                    <a:pt x="4565" y="216"/>
                  </a:lnTo>
                  <a:lnTo>
                    <a:pt x="4537" y="202"/>
                  </a:lnTo>
                  <a:lnTo>
                    <a:pt x="4488" y="188"/>
                  </a:lnTo>
                  <a:lnTo>
                    <a:pt x="4461" y="174"/>
                  </a:lnTo>
                  <a:lnTo>
                    <a:pt x="4412" y="161"/>
                  </a:lnTo>
                  <a:lnTo>
                    <a:pt x="4377" y="154"/>
                  </a:lnTo>
                  <a:lnTo>
                    <a:pt x="4336" y="140"/>
                  </a:lnTo>
                  <a:lnTo>
                    <a:pt x="4301" y="126"/>
                  </a:lnTo>
                  <a:lnTo>
                    <a:pt x="4260" y="112"/>
                  </a:lnTo>
                  <a:lnTo>
                    <a:pt x="4225" y="105"/>
                  </a:lnTo>
                  <a:lnTo>
                    <a:pt x="4183" y="91"/>
                  </a:lnTo>
                  <a:lnTo>
                    <a:pt x="4149" y="84"/>
                  </a:lnTo>
                  <a:lnTo>
                    <a:pt x="4107" y="70"/>
                  </a:lnTo>
                  <a:lnTo>
                    <a:pt x="4072" y="63"/>
                  </a:lnTo>
                  <a:lnTo>
                    <a:pt x="4031" y="56"/>
                  </a:lnTo>
                  <a:lnTo>
                    <a:pt x="3989" y="50"/>
                  </a:lnTo>
                  <a:lnTo>
                    <a:pt x="3947" y="43"/>
                  </a:lnTo>
                  <a:lnTo>
                    <a:pt x="3913" y="36"/>
                  </a:lnTo>
                  <a:lnTo>
                    <a:pt x="3871" y="29"/>
                  </a:lnTo>
                  <a:lnTo>
                    <a:pt x="3830" y="22"/>
                  </a:lnTo>
                  <a:lnTo>
                    <a:pt x="3788" y="15"/>
                  </a:lnTo>
                  <a:lnTo>
                    <a:pt x="3753" y="8"/>
                  </a:lnTo>
                  <a:lnTo>
                    <a:pt x="3698" y="1"/>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66"/>
            <p:cNvSpPr/>
            <p:nvPr/>
          </p:nvSpPr>
          <p:spPr>
            <a:xfrm>
              <a:off x="947550" y="3313799"/>
              <a:ext cx="164045" cy="174791"/>
            </a:xfrm>
            <a:custGeom>
              <a:rect b="b" l="l" r="r" t="t"/>
              <a:pathLst>
                <a:path extrusionOk="0" h="6653" w="6244">
                  <a:moveTo>
                    <a:pt x="2540" y="1"/>
                  </a:moveTo>
                  <a:lnTo>
                    <a:pt x="2491" y="8"/>
                  </a:lnTo>
                  <a:lnTo>
                    <a:pt x="2456" y="15"/>
                  </a:lnTo>
                  <a:lnTo>
                    <a:pt x="2415" y="15"/>
                  </a:lnTo>
                  <a:lnTo>
                    <a:pt x="2373" y="22"/>
                  </a:lnTo>
                  <a:lnTo>
                    <a:pt x="2331" y="29"/>
                  </a:lnTo>
                  <a:lnTo>
                    <a:pt x="2297" y="36"/>
                  </a:lnTo>
                  <a:lnTo>
                    <a:pt x="2248" y="43"/>
                  </a:lnTo>
                  <a:lnTo>
                    <a:pt x="2214" y="50"/>
                  </a:lnTo>
                  <a:lnTo>
                    <a:pt x="2172" y="63"/>
                  </a:lnTo>
                  <a:lnTo>
                    <a:pt x="2137" y="70"/>
                  </a:lnTo>
                  <a:lnTo>
                    <a:pt x="2096" y="84"/>
                  </a:lnTo>
                  <a:lnTo>
                    <a:pt x="2061" y="91"/>
                  </a:lnTo>
                  <a:lnTo>
                    <a:pt x="2019" y="105"/>
                  </a:lnTo>
                  <a:lnTo>
                    <a:pt x="1978" y="112"/>
                  </a:lnTo>
                  <a:lnTo>
                    <a:pt x="1936" y="126"/>
                  </a:lnTo>
                  <a:lnTo>
                    <a:pt x="1901" y="133"/>
                  </a:lnTo>
                  <a:lnTo>
                    <a:pt x="1860" y="147"/>
                  </a:lnTo>
                  <a:lnTo>
                    <a:pt x="1832" y="161"/>
                  </a:lnTo>
                  <a:lnTo>
                    <a:pt x="1783" y="174"/>
                  </a:lnTo>
                  <a:lnTo>
                    <a:pt x="1756" y="188"/>
                  </a:lnTo>
                  <a:lnTo>
                    <a:pt x="1707" y="202"/>
                  </a:lnTo>
                  <a:lnTo>
                    <a:pt x="1679" y="216"/>
                  </a:lnTo>
                  <a:lnTo>
                    <a:pt x="1610" y="244"/>
                  </a:lnTo>
                  <a:lnTo>
                    <a:pt x="1589" y="251"/>
                  </a:lnTo>
                  <a:lnTo>
                    <a:pt x="1534" y="272"/>
                  </a:lnTo>
                  <a:lnTo>
                    <a:pt x="1506" y="285"/>
                  </a:lnTo>
                  <a:lnTo>
                    <a:pt x="1464" y="306"/>
                  </a:lnTo>
                  <a:lnTo>
                    <a:pt x="1430" y="327"/>
                  </a:lnTo>
                  <a:lnTo>
                    <a:pt x="1395" y="341"/>
                  </a:lnTo>
                  <a:lnTo>
                    <a:pt x="1360" y="362"/>
                  </a:lnTo>
                  <a:lnTo>
                    <a:pt x="1326" y="382"/>
                  </a:lnTo>
                  <a:lnTo>
                    <a:pt x="1291" y="396"/>
                  </a:lnTo>
                  <a:lnTo>
                    <a:pt x="1256" y="417"/>
                  </a:lnTo>
                  <a:lnTo>
                    <a:pt x="1222" y="438"/>
                  </a:lnTo>
                  <a:lnTo>
                    <a:pt x="1187" y="459"/>
                  </a:lnTo>
                  <a:lnTo>
                    <a:pt x="1152" y="480"/>
                  </a:lnTo>
                  <a:lnTo>
                    <a:pt x="1125" y="500"/>
                  </a:lnTo>
                  <a:lnTo>
                    <a:pt x="1090" y="521"/>
                  </a:lnTo>
                  <a:lnTo>
                    <a:pt x="1055" y="542"/>
                  </a:lnTo>
                  <a:lnTo>
                    <a:pt x="1020" y="563"/>
                  </a:lnTo>
                  <a:lnTo>
                    <a:pt x="993" y="584"/>
                  </a:lnTo>
                  <a:lnTo>
                    <a:pt x="958" y="604"/>
                  </a:lnTo>
                  <a:lnTo>
                    <a:pt x="951" y="611"/>
                  </a:lnTo>
                  <a:cubicBezTo>
                    <a:pt x="1" y="2810"/>
                    <a:pt x="792" y="5377"/>
                    <a:pt x="2817" y="6653"/>
                  </a:cubicBezTo>
                  <a:lnTo>
                    <a:pt x="2900" y="6653"/>
                  </a:lnTo>
                  <a:cubicBezTo>
                    <a:pt x="4551" y="6653"/>
                    <a:pt x="5945" y="5453"/>
                    <a:pt x="6195" y="3823"/>
                  </a:cubicBezTo>
                  <a:cubicBezTo>
                    <a:pt x="6209" y="3767"/>
                    <a:pt x="6216" y="3712"/>
                    <a:pt x="6216" y="3656"/>
                  </a:cubicBezTo>
                  <a:cubicBezTo>
                    <a:pt x="6230" y="3545"/>
                    <a:pt x="6236" y="3427"/>
                    <a:pt x="6236" y="3316"/>
                  </a:cubicBezTo>
                  <a:lnTo>
                    <a:pt x="6236" y="3199"/>
                  </a:lnTo>
                  <a:cubicBezTo>
                    <a:pt x="6243" y="3192"/>
                    <a:pt x="6243" y="3185"/>
                    <a:pt x="6243" y="3171"/>
                  </a:cubicBezTo>
                  <a:cubicBezTo>
                    <a:pt x="6236" y="3095"/>
                    <a:pt x="6230" y="3025"/>
                    <a:pt x="6223" y="2949"/>
                  </a:cubicBezTo>
                  <a:lnTo>
                    <a:pt x="6223" y="2921"/>
                  </a:lnTo>
                  <a:cubicBezTo>
                    <a:pt x="6216" y="2845"/>
                    <a:pt x="6202" y="2769"/>
                    <a:pt x="6188" y="2699"/>
                  </a:cubicBezTo>
                  <a:lnTo>
                    <a:pt x="6188" y="2671"/>
                  </a:lnTo>
                  <a:cubicBezTo>
                    <a:pt x="6174" y="2602"/>
                    <a:pt x="6153" y="2526"/>
                    <a:pt x="6139" y="2456"/>
                  </a:cubicBezTo>
                  <a:lnTo>
                    <a:pt x="6132" y="2429"/>
                  </a:lnTo>
                  <a:cubicBezTo>
                    <a:pt x="6112" y="2359"/>
                    <a:pt x="6091" y="2290"/>
                    <a:pt x="6063" y="2221"/>
                  </a:cubicBezTo>
                  <a:lnTo>
                    <a:pt x="6056" y="2193"/>
                  </a:lnTo>
                  <a:cubicBezTo>
                    <a:pt x="6028" y="2123"/>
                    <a:pt x="6008" y="2061"/>
                    <a:pt x="5973" y="1992"/>
                  </a:cubicBezTo>
                  <a:lnTo>
                    <a:pt x="5966" y="1971"/>
                  </a:lnTo>
                  <a:cubicBezTo>
                    <a:pt x="5938" y="1902"/>
                    <a:pt x="5904" y="1839"/>
                    <a:pt x="5869" y="1770"/>
                  </a:cubicBezTo>
                  <a:lnTo>
                    <a:pt x="5862" y="1749"/>
                  </a:lnTo>
                  <a:cubicBezTo>
                    <a:pt x="5827" y="1686"/>
                    <a:pt x="5786" y="1624"/>
                    <a:pt x="5751" y="1562"/>
                  </a:cubicBezTo>
                  <a:lnTo>
                    <a:pt x="5737" y="1541"/>
                  </a:lnTo>
                  <a:cubicBezTo>
                    <a:pt x="5578" y="1284"/>
                    <a:pt x="5383" y="1055"/>
                    <a:pt x="5161" y="854"/>
                  </a:cubicBezTo>
                  <a:lnTo>
                    <a:pt x="5134" y="826"/>
                  </a:lnTo>
                  <a:lnTo>
                    <a:pt x="5106" y="799"/>
                  </a:lnTo>
                  <a:lnTo>
                    <a:pt x="5078" y="778"/>
                  </a:lnTo>
                  <a:lnTo>
                    <a:pt x="5043" y="750"/>
                  </a:lnTo>
                  <a:lnTo>
                    <a:pt x="5016" y="729"/>
                  </a:lnTo>
                  <a:lnTo>
                    <a:pt x="4988" y="702"/>
                  </a:lnTo>
                  <a:lnTo>
                    <a:pt x="4953" y="681"/>
                  </a:lnTo>
                  <a:lnTo>
                    <a:pt x="4926" y="653"/>
                  </a:lnTo>
                  <a:lnTo>
                    <a:pt x="4891" y="632"/>
                  </a:lnTo>
                  <a:lnTo>
                    <a:pt x="4863" y="611"/>
                  </a:lnTo>
                  <a:lnTo>
                    <a:pt x="4828" y="584"/>
                  </a:lnTo>
                  <a:lnTo>
                    <a:pt x="4801" y="563"/>
                  </a:lnTo>
                  <a:lnTo>
                    <a:pt x="4766" y="542"/>
                  </a:lnTo>
                  <a:lnTo>
                    <a:pt x="4731" y="521"/>
                  </a:lnTo>
                  <a:lnTo>
                    <a:pt x="4697" y="500"/>
                  </a:lnTo>
                  <a:lnTo>
                    <a:pt x="4669" y="480"/>
                  </a:lnTo>
                  <a:lnTo>
                    <a:pt x="4634" y="459"/>
                  </a:lnTo>
                  <a:lnTo>
                    <a:pt x="4600" y="438"/>
                  </a:lnTo>
                  <a:lnTo>
                    <a:pt x="4565" y="417"/>
                  </a:lnTo>
                  <a:lnTo>
                    <a:pt x="4530" y="396"/>
                  </a:lnTo>
                  <a:lnTo>
                    <a:pt x="4496" y="382"/>
                  </a:lnTo>
                  <a:lnTo>
                    <a:pt x="4461" y="362"/>
                  </a:lnTo>
                  <a:lnTo>
                    <a:pt x="4426" y="348"/>
                  </a:lnTo>
                  <a:lnTo>
                    <a:pt x="4391" y="327"/>
                  </a:lnTo>
                  <a:lnTo>
                    <a:pt x="4357" y="306"/>
                  </a:lnTo>
                  <a:lnTo>
                    <a:pt x="4315" y="292"/>
                  </a:lnTo>
                  <a:lnTo>
                    <a:pt x="4287" y="278"/>
                  </a:lnTo>
                  <a:lnTo>
                    <a:pt x="4232" y="251"/>
                  </a:lnTo>
                  <a:lnTo>
                    <a:pt x="4211" y="244"/>
                  </a:lnTo>
                  <a:lnTo>
                    <a:pt x="4142" y="216"/>
                  </a:lnTo>
                  <a:lnTo>
                    <a:pt x="4114" y="202"/>
                  </a:lnTo>
                  <a:lnTo>
                    <a:pt x="4065" y="188"/>
                  </a:lnTo>
                  <a:lnTo>
                    <a:pt x="4038" y="174"/>
                  </a:lnTo>
                  <a:lnTo>
                    <a:pt x="3989" y="161"/>
                  </a:lnTo>
                  <a:lnTo>
                    <a:pt x="3954" y="154"/>
                  </a:lnTo>
                  <a:lnTo>
                    <a:pt x="3913" y="140"/>
                  </a:lnTo>
                  <a:lnTo>
                    <a:pt x="3878" y="126"/>
                  </a:lnTo>
                  <a:lnTo>
                    <a:pt x="3837" y="112"/>
                  </a:lnTo>
                  <a:lnTo>
                    <a:pt x="3802" y="105"/>
                  </a:lnTo>
                  <a:lnTo>
                    <a:pt x="3760" y="91"/>
                  </a:lnTo>
                  <a:lnTo>
                    <a:pt x="3726" y="84"/>
                  </a:lnTo>
                  <a:lnTo>
                    <a:pt x="3684" y="70"/>
                  </a:lnTo>
                  <a:lnTo>
                    <a:pt x="3649" y="63"/>
                  </a:lnTo>
                  <a:lnTo>
                    <a:pt x="3608" y="56"/>
                  </a:lnTo>
                  <a:lnTo>
                    <a:pt x="3566" y="50"/>
                  </a:lnTo>
                  <a:lnTo>
                    <a:pt x="3524" y="43"/>
                  </a:lnTo>
                  <a:lnTo>
                    <a:pt x="3490" y="36"/>
                  </a:lnTo>
                  <a:lnTo>
                    <a:pt x="3448" y="29"/>
                  </a:lnTo>
                  <a:lnTo>
                    <a:pt x="3407" y="22"/>
                  </a:lnTo>
                  <a:lnTo>
                    <a:pt x="3365" y="15"/>
                  </a:lnTo>
                  <a:lnTo>
                    <a:pt x="3330" y="8"/>
                  </a:lnTo>
                  <a:lnTo>
                    <a:pt x="3275" y="1"/>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66"/>
            <p:cNvSpPr/>
            <p:nvPr/>
          </p:nvSpPr>
          <p:spPr>
            <a:xfrm>
              <a:off x="1017724" y="3215146"/>
              <a:ext cx="12585" cy="48578"/>
            </a:xfrm>
            <a:custGeom>
              <a:rect b="b" l="l" r="r" t="t"/>
              <a:pathLst>
                <a:path extrusionOk="0" h="1849" w="479">
                  <a:moveTo>
                    <a:pt x="240" y="0"/>
                  </a:moveTo>
                  <a:cubicBezTo>
                    <a:pt x="120" y="0"/>
                    <a:pt x="0" y="80"/>
                    <a:pt x="0" y="239"/>
                  </a:cubicBezTo>
                  <a:lnTo>
                    <a:pt x="0" y="1613"/>
                  </a:lnTo>
                  <a:cubicBezTo>
                    <a:pt x="0" y="1745"/>
                    <a:pt x="104" y="1849"/>
                    <a:pt x="236" y="1849"/>
                  </a:cubicBezTo>
                  <a:cubicBezTo>
                    <a:pt x="368" y="1849"/>
                    <a:pt x="479" y="1738"/>
                    <a:pt x="479" y="1606"/>
                  </a:cubicBezTo>
                  <a:lnTo>
                    <a:pt x="479" y="239"/>
                  </a:lnTo>
                  <a:cubicBezTo>
                    <a:pt x="479" y="80"/>
                    <a:pt x="359" y="0"/>
                    <a:pt x="240"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66"/>
            <p:cNvSpPr/>
            <p:nvPr/>
          </p:nvSpPr>
          <p:spPr>
            <a:xfrm>
              <a:off x="1017724" y="3538219"/>
              <a:ext cx="12585" cy="48604"/>
            </a:xfrm>
            <a:custGeom>
              <a:rect b="b" l="l" r="r" t="t"/>
              <a:pathLst>
                <a:path extrusionOk="0" h="1850" w="479">
                  <a:moveTo>
                    <a:pt x="237" y="1"/>
                  </a:moveTo>
                  <a:cubicBezTo>
                    <a:pt x="118" y="1"/>
                    <a:pt x="0" y="81"/>
                    <a:pt x="0" y="240"/>
                  </a:cubicBezTo>
                  <a:lnTo>
                    <a:pt x="0" y="1614"/>
                  </a:lnTo>
                  <a:cubicBezTo>
                    <a:pt x="0" y="1745"/>
                    <a:pt x="104" y="1849"/>
                    <a:pt x="236" y="1849"/>
                  </a:cubicBezTo>
                  <a:cubicBezTo>
                    <a:pt x="368" y="1849"/>
                    <a:pt x="479" y="1745"/>
                    <a:pt x="479" y="1614"/>
                  </a:cubicBezTo>
                  <a:lnTo>
                    <a:pt x="479" y="240"/>
                  </a:lnTo>
                  <a:cubicBezTo>
                    <a:pt x="475" y="81"/>
                    <a:pt x="356" y="1"/>
                    <a:pt x="237"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66"/>
            <p:cNvSpPr/>
            <p:nvPr/>
          </p:nvSpPr>
          <p:spPr>
            <a:xfrm>
              <a:off x="925901" y="3238975"/>
              <a:ext cx="34259" cy="43875"/>
            </a:xfrm>
            <a:custGeom>
              <a:rect b="b" l="l" r="r" t="t"/>
              <a:pathLst>
                <a:path extrusionOk="0" h="1670" w="1304">
                  <a:moveTo>
                    <a:pt x="327" y="0"/>
                  </a:moveTo>
                  <a:cubicBezTo>
                    <a:pt x="163" y="0"/>
                    <a:pt x="1" y="173"/>
                    <a:pt x="110" y="359"/>
                  </a:cubicBezTo>
                  <a:lnTo>
                    <a:pt x="797" y="1552"/>
                  </a:lnTo>
                  <a:cubicBezTo>
                    <a:pt x="839" y="1621"/>
                    <a:pt x="915" y="1670"/>
                    <a:pt x="998" y="1670"/>
                  </a:cubicBezTo>
                  <a:lnTo>
                    <a:pt x="1005" y="1670"/>
                  </a:lnTo>
                  <a:cubicBezTo>
                    <a:pt x="1186" y="1670"/>
                    <a:pt x="1303" y="1469"/>
                    <a:pt x="1206" y="1309"/>
                  </a:cubicBezTo>
                  <a:lnTo>
                    <a:pt x="527" y="123"/>
                  </a:lnTo>
                  <a:cubicBezTo>
                    <a:pt x="477" y="36"/>
                    <a:pt x="402" y="0"/>
                    <a:pt x="327"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66"/>
            <p:cNvSpPr/>
            <p:nvPr/>
          </p:nvSpPr>
          <p:spPr>
            <a:xfrm>
              <a:off x="1087556" y="3518961"/>
              <a:ext cx="34049" cy="43796"/>
            </a:xfrm>
            <a:custGeom>
              <a:rect b="b" l="l" r="r" t="t"/>
              <a:pathLst>
                <a:path extrusionOk="0" h="1667" w="1296">
                  <a:moveTo>
                    <a:pt x="321" y="0"/>
                  </a:moveTo>
                  <a:cubicBezTo>
                    <a:pt x="159" y="0"/>
                    <a:pt x="0" y="170"/>
                    <a:pt x="110" y="356"/>
                  </a:cubicBezTo>
                  <a:lnTo>
                    <a:pt x="790" y="1549"/>
                  </a:lnTo>
                  <a:cubicBezTo>
                    <a:pt x="831" y="1618"/>
                    <a:pt x="914" y="1667"/>
                    <a:pt x="998" y="1667"/>
                  </a:cubicBezTo>
                  <a:cubicBezTo>
                    <a:pt x="1178" y="1667"/>
                    <a:pt x="1296" y="1466"/>
                    <a:pt x="1206" y="1306"/>
                  </a:cubicBezTo>
                  <a:lnTo>
                    <a:pt x="519" y="120"/>
                  </a:lnTo>
                  <a:cubicBezTo>
                    <a:pt x="469" y="35"/>
                    <a:pt x="395" y="0"/>
                    <a:pt x="321"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66"/>
            <p:cNvSpPr/>
            <p:nvPr/>
          </p:nvSpPr>
          <p:spPr>
            <a:xfrm>
              <a:off x="859274" y="3304788"/>
              <a:ext cx="49130" cy="30739"/>
            </a:xfrm>
            <a:custGeom>
              <a:rect b="b" l="l" r="r" t="t"/>
              <a:pathLst>
                <a:path extrusionOk="0" h="1170" w="1870">
                  <a:moveTo>
                    <a:pt x="346" y="0"/>
                  </a:moveTo>
                  <a:cubicBezTo>
                    <a:pt x="133" y="0"/>
                    <a:pt x="0" y="314"/>
                    <a:pt x="233" y="448"/>
                  </a:cubicBezTo>
                  <a:lnTo>
                    <a:pt x="1419" y="1135"/>
                  </a:lnTo>
                  <a:cubicBezTo>
                    <a:pt x="1453" y="1156"/>
                    <a:pt x="1495" y="1162"/>
                    <a:pt x="1537" y="1169"/>
                  </a:cubicBezTo>
                  <a:lnTo>
                    <a:pt x="1544" y="1169"/>
                  </a:lnTo>
                  <a:cubicBezTo>
                    <a:pt x="1786" y="1169"/>
                    <a:pt x="1870" y="843"/>
                    <a:pt x="1661" y="725"/>
                  </a:cubicBezTo>
                  <a:lnTo>
                    <a:pt x="475" y="39"/>
                  </a:lnTo>
                  <a:cubicBezTo>
                    <a:pt x="431" y="12"/>
                    <a:pt x="387" y="0"/>
                    <a:pt x="34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66"/>
            <p:cNvSpPr/>
            <p:nvPr/>
          </p:nvSpPr>
          <p:spPr>
            <a:xfrm>
              <a:off x="1139103" y="3466311"/>
              <a:ext cx="49024" cy="30660"/>
            </a:xfrm>
            <a:custGeom>
              <a:rect b="b" l="l" r="r" t="t"/>
              <a:pathLst>
                <a:path extrusionOk="0" h="1167" w="1866">
                  <a:moveTo>
                    <a:pt x="346" y="0"/>
                  </a:moveTo>
                  <a:cubicBezTo>
                    <a:pt x="133" y="0"/>
                    <a:pt x="0" y="318"/>
                    <a:pt x="229" y="452"/>
                  </a:cubicBezTo>
                  <a:lnTo>
                    <a:pt x="1422" y="1139"/>
                  </a:lnTo>
                  <a:cubicBezTo>
                    <a:pt x="1456" y="1160"/>
                    <a:pt x="1498" y="1167"/>
                    <a:pt x="1540" y="1167"/>
                  </a:cubicBezTo>
                  <a:cubicBezTo>
                    <a:pt x="1782" y="1167"/>
                    <a:pt x="1866" y="848"/>
                    <a:pt x="1658" y="723"/>
                  </a:cubicBezTo>
                  <a:lnTo>
                    <a:pt x="471" y="36"/>
                  </a:lnTo>
                  <a:cubicBezTo>
                    <a:pt x="428" y="11"/>
                    <a:pt x="386" y="0"/>
                    <a:pt x="34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66"/>
            <p:cNvSpPr/>
            <p:nvPr/>
          </p:nvSpPr>
          <p:spPr>
            <a:xfrm>
              <a:off x="836023" y="3394719"/>
              <a:ext cx="52703" cy="12611"/>
            </a:xfrm>
            <a:custGeom>
              <a:rect b="b" l="l" r="r" t="t"/>
              <a:pathLst>
                <a:path extrusionOk="0" h="480" w="2006">
                  <a:moveTo>
                    <a:pt x="320" y="1"/>
                  </a:moveTo>
                  <a:cubicBezTo>
                    <a:pt x="1" y="1"/>
                    <a:pt x="1" y="472"/>
                    <a:pt x="320" y="479"/>
                  </a:cubicBezTo>
                  <a:lnTo>
                    <a:pt x="1693" y="479"/>
                  </a:lnTo>
                  <a:cubicBezTo>
                    <a:pt x="2005" y="479"/>
                    <a:pt x="2005" y="1"/>
                    <a:pt x="169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66"/>
            <p:cNvSpPr/>
            <p:nvPr/>
          </p:nvSpPr>
          <p:spPr>
            <a:xfrm>
              <a:off x="1159122" y="3394719"/>
              <a:ext cx="52703" cy="12611"/>
            </a:xfrm>
            <a:custGeom>
              <a:rect b="b" l="l" r="r" t="t"/>
              <a:pathLst>
                <a:path extrusionOk="0" h="480" w="2006">
                  <a:moveTo>
                    <a:pt x="320" y="1"/>
                  </a:moveTo>
                  <a:cubicBezTo>
                    <a:pt x="1" y="1"/>
                    <a:pt x="1" y="479"/>
                    <a:pt x="320" y="479"/>
                  </a:cubicBezTo>
                  <a:lnTo>
                    <a:pt x="1693" y="479"/>
                  </a:lnTo>
                  <a:cubicBezTo>
                    <a:pt x="2005" y="472"/>
                    <a:pt x="2005" y="1"/>
                    <a:pt x="169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66"/>
            <p:cNvSpPr/>
            <p:nvPr/>
          </p:nvSpPr>
          <p:spPr>
            <a:xfrm>
              <a:off x="859721" y="3466311"/>
              <a:ext cx="49182" cy="30660"/>
            </a:xfrm>
            <a:custGeom>
              <a:rect b="b" l="l" r="r" t="t"/>
              <a:pathLst>
                <a:path extrusionOk="0" h="1167" w="1872">
                  <a:moveTo>
                    <a:pt x="1525" y="0"/>
                  </a:moveTo>
                  <a:cubicBezTo>
                    <a:pt x="1486" y="0"/>
                    <a:pt x="1444" y="11"/>
                    <a:pt x="1402" y="36"/>
                  </a:cubicBezTo>
                  <a:lnTo>
                    <a:pt x="216" y="723"/>
                  </a:lnTo>
                  <a:cubicBezTo>
                    <a:pt x="1" y="848"/>
                    <a:pt x="91" y="1167"/>
                    <a:pt x="334" y="1167"/>
                  </a:cubicBezTo>
                  <a:cubicBezTo>
                    <a:pt x="375" y="1167"/>
                    <a:pt x="417" y="1153"/>
                    <a:pt x="458" y="1132"/>
                  </a:cubicBezTo>
                  <a:lnTo>
                    <a:pt x="1638" y="452"/>
                  </a:lnTo>
                  <a:cubicBezTo>
                    <a:pt x="1872" y="318"/>
                    <a:pt x="1735" y="0"/>
                    <a:pt x="152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66"/>
            <p:cNvSpPr/>
            <p:nvPr/>
          </p:nvSpPr>
          <p:spPr>
            <a:xfrm>
              <a:off x="1139628" y="3304840"/>
              <a:ext cx="49024" cy="30686"/>
            </a:xfrm>
            <a:custGeom>
              <a:rect b="b" l="l" r="r" t="t"/>
              <a:pathLst>
                <a:path extrusionOk="0" h="1168" w="1866">
                  <a:moveTo>
                    <a:pt x="1526" y="1"/>
                  </a:moveTo>
                  <a:cubicBezTo>
                    <a:pt x="1486" y="1"/>
                    <a:pt x="1445" y="12"/>
                    <a:pt x="1402" y="37"/>
                  </a:cubicBezTo>
                  <a:lnTo>
                    <a:pt x="209" y="723"/>
                  </a:lnTo>
                  <a:cubicBezTo>
                    <a:pt x="1" y="841"/>
                    <a:pt x="84" y="1167"/>
                    <a:pt x="334" y="1167"/>
                  </a:cubicBezTo>
                  <a:cubicBezTo>
                    <a:pt x="375" y="1167"/>
                    <a:pt x="410" y="1154"/>
                    <a:pt x="451" y="1133"/>
                  </a:cubicBezTo>
                  <a:lnTo>
                    <a:pt x="1638" y="446"/>
                  </a:lnTo>
                  <a:cubicBezTo>
                    <a:pt x="1865" y="312"/>
                    <a:pt x="1734" y="1"/>
                    <a:pt x="1526"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66"/>
            <p:cNvSpPr/>
            <p:nvPr/>
          </p:nvSpPr>
          <p:spPr>
            <a:xfrm>
              <a:off x="926427" y="3518961"/>
              <a:ext cx="34075" cy="43796"/>
            </a:xfrm>
            <a:custGeom>
              <a:rect b="b" l="l" r="r" t="t"/>
              <a:pathLst>
                <a:path extrusionOk="0" h="1667" w="1297">
                  <a:moveTo>
                    <a:pt x="975" y="0"/>
                  </a:moveTo>
                  <a:cubicBezTo>
                    <a:pt x="901" y="0"/>
                    <a:pt x="827" y="35"/>
                    <a:pt x="777" y="120"/>
                  </a:cubicBezTo>
                  <a:lnTo>
                    <a:pt x="90" y="1313"/>
                  </a:lnTo>
                  <a:cubicBezTo>
                    <a:pt x="0" y="1466"/>
                    <a:pt x="111" y="1667"/>
                    <a:pt x="299" y="1667"/>
                  </a:cubicBezTo>
                  <a:cubicBezTo>
                    <a:pt x="382" y="1667"/>
                    <a:pt x="458" y="1618"/>
                    <a:pt x="507" y="1549"/>
                  </a:cubicBezTo>
                  <a:lnTo>
                    <a:pt x="1186" y="356"/>
                  </a:lnTo>
                  <a:cubicBezTo>
                    <a:pt x="1296" y="170"/>
                    <a:pt x="1137" y="0"/>
                    <a:pt x="97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66"/>
            <p:cNvSpPr/>
            <p:nvPr/>
          </p:nvSpPr>
          <p:spPr>
            <a:xfrm>
              <a:off x="1087871" y="3239106"/>
              <a:ext cx="34233" cy="43744"/>
            </a:xfrm>
            <a:custGeom>
              <a:rect b="b" l="l" r="r" t="t"/>
              <a:pathLst>
                <a:path extrusionOk="0" h="1665" w="1303">
                  <a:moveTo>
                    <a:pt x="980" y="1"/>
                  </a:moveTo>
                  <a:cubicBezTo>
                    <a:pt x="904" y="1"/>
                    <a:pt x="828" y="37"/>
                    <a:pt x="778" y="125"/>
                  </a:cubicBezTo>
                  <a:lnTo>
                    <a:pt x="98" y="1311"/>
                  </a:lnTo>
                  <a:cubicBezTo>
                    <a:pt x="1" y="1471"/>
                    <a:pt x="119" y="1665"/>
                    <a:pt x="299" y="1665"/>
                  </a:cubicBezTo>
                  <a:cubicBezTo>
                    <a:pt x="382" y="1665"/>
                    <a:pt x="465" y="1616"/>
                    <a:pt x="507" y="1547"/>
                  </a:cubicBezTo>
                  <a:lnTo>
                    <a:pt x="1194" y="361"/>
                  </a:lnTo>
                  <a:cubicBezTo>
                    <a:pt x="1303" y="171"/>
                    <a:pt x="1143" y="1"/>
                    <a:pt x="980"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8" name="Google Shape;8018;p66"/>
          <p:cNvGrpSpPr/>
          <p:nvPr/>
        </p:nvGrpSpPr>
        <p:grpSpPr>
          <a:xfrm>
            <a:off x="1356297" y="3210890"/>
            <a:ext cx="431368" cy="380189"/>
            <a:chOff x="1356297" y="3210890"/>
            <a:chExt cx="431368" cy="380189"/>
          </a:xfrm>
        </p:grpSpPr>
        <p:sp>
          <p:nvSpPr>
            <p:cNvPr id="8019" name="Google Shape;8019;p66"/>
            <p:cNvSpPr/>
            <p:nvPr/>
          </p:nvSpPr>
          <p:spPr>
            <a:xfrm>
              <a:off x="1418432" y="3271343"/>
              <a:ext cx="191369" cy="190843"/>
            </a:xfrm>
            <a:custGeom>
              <a:rect b="b" l="l" r="r" t="t"/>
              <a:pathLst>
                <a:path extrusionOk="0" h="7264" w="7284">
                  <a:moveTo>
                    <a:pt x="3642" y="1"/>
                  </a:moveTo>
                  <a:cubicBezTo>
                    <a:pt x="1631" y="1"/>
                    <a:pt x="1" y="1631"/>
                    <a:pt x="1" y="3642"/>
                  </a:cubicBezTo>
                  <a:lnTo>
                    <a:pt x="1" y="3739"/>
                  </a:lnTo>
                  <a:lnTo>
                    <a:pt x="1" y="3774"/>
                  </a:lnTo>
                  <a:lnTo>
                    <a:pt x="1" y="3837"/>
                  </a:lnTo>
                  <a:lnTo>
                    <a:pt x="1" y="3878"/>
                  </a:lnTo>
                  <a:lnTo>
                    <a:pt x="1" y="3934"/>
                  </a:lnTo>
                  <a:lnTo>
                    <a:pt x="1" y="3975"/>
                  </a:lnTo>
                  <a:cubicBezTo>
                    <a:pt x="1" y="3989"/>
                    <a:pt x="1" y="4010"/>
                    <a:pt x="1" y="4031"/>
                  </a:cubicBezTo>
                  <a:lnTo>
                    <a:pt x="8" y="4072"/>
                  </a:lnTo>
                  <a:cubicBezTo>
                    <a:pt x="8" y="4093"/>
                    <a:pt x="8" y="4114"/>
                    <a:pt x="15" y="4128"/>
                  </a:cubicBezTo>
                  <a:lnTo>
                    <a:pt x="22" y="4170"/>
                  </a:lnTo>
                  <a:cubicBezTo>
                    <a:pt x="22" y="4190"/>
                    <a:pt x="29" y="4204"/>
                    <a:pt x="29" y="4225"/>
                  </a:cubicBezTo>
                  <a:lnTo>
                    <a:pt x="36" y="4267"/>
                  </a:lnTo>
                  <a:lnTo>
                    <a:pt x="43" y="4322"/>
                  </a:lnTo>
                  <a:lnTo>
                    <a:pt x="56" y="4357"/>
                  </a:lnTo>
                  <a:cubicBezTo>
                    <a:pt x="56" y="4378"/>
                    <a:pt x="63" y="4398"/>
                    <a:pt x="63" y="4412"/>
                  </a:cubicBezTo>
                  <a:lnTo>
                    <a:pt x="70" y="4454"/>
                  </a:lnTo>
                  <a:cubicBezTo>
                    <a:pt x="77" y="4475"/>
                    <a:pt x="84" y="4496"/>
                    <a:pt x="84" y="4509"/>
                  </a:cubicBezTo>
                  <a:lnTo>
                    <a:pt x="98" y="4544"/>
                  </a:lnTo>
                  <a:cubicBezTo>
                    <a:pt x="98" y="4572"/>
                    <a:pt x="105" y="4593"/>
                    <a:pt x="112" y="4613"/>
                  </a:cubicBezTo>
                  <a:lnTo>
                    <a:pt x="119" y="4634"/>
                  </a:lnTo>
                  <a:cubicBezTo>
                    <a:pt x="126" y="4669"/>
                    <a:pt x="140" y="4697"/>
                    <a:pt x="147" y="4724"/>
                  </a:cubicBezTo>
                  <a:lnTo>
                    <a:pt x="154" y="4745"/>
                  </a:lnTo>
                  <a:cubicBezTo>
                    <a:pt x="160" y="4773"/>
                    <a:pt x="167" y="4794"/>
                    <a:pt x="174" y="4815"/>
                  </a:cubicBezTo>
                  <a:lnTo>
                    <a:pt x="188" y="4849"/>
                  </a:lnTo>
                  <a:lnTo>
                    <a:pt x="209" y="4898"/>
                  </a:lnTo>
                  <a:lnTo>
                    <a:pt x="223" y="4939"/>
                  </a:lnTo>
                  <a:lnTo>
                    <a:pt x="244" y="4988"/>
                  </a:lnTo>
                  <a:lnTo>
                    <a:pt x="258" y="5023"/>
                  </a:lnTo>
                  <a:lnTo>
                    <a:pt x="278" y="5078"/>
                  </a:lnTo>
                  <a:lnTo>
                    <a:pt x="292" y="5113"/>
                  </a:lnTo>
                  <a:lnTo>
                    <a:pt x="313" y="5161"/>
                  </a:lnTo>
                  <a:lnTo>
                    <a:pt x="334" y="5196"/>
                  </a:lnTo>
                  <a:lnTo>
                    <a:pt x="355" y="5245"/>
                  </a:lnTo>
                  <a:lnTo>
                    <a:pt x="376" y="5279"/>
                  </a:lnTo>
                  <a:lnTo>
                    <a:pt x="403" y="5328"/>
                  </a:lnTo>
                  <a:lnTo>
                    <a:pt x="417" y="5363"/>
                  </a:lnTo>
                  <a:lnTo>
                    <a:pt x="445" y="5411"/>
                  </a:lnTo>
                  <a:lnTo>
                    <a:pt x="466" y="5446"/>
                  </a:lnTo>
                  <a:lnTo>
                    <a:pt x="493" y="5501"/>
                  </a:lnTo>
                  <a:lnTo>
                    <a:pt x="507" y="5522"/>
                  </a:lnTo>
                  <a:lnTo>
                    <a:pt x="556" y="5598"/>
                  </a:lnTo>
                  <a:lnTo>
                    <a:pt x="563" y="5612"/>
                  </a:lnTo>
                  <a:lnTo>
                    <a:pt x="611" y="5675"/>
                  </a:lnTo>
                  <a:lnTo>
                    <a:pt x="625" y="5702"/>
                  </a:lnTo>
                  <a:lnTo>
                    <a:pt x="660" y="5751"/>
                  </a:lnTo>
                  <a:lnTo>
                    <a:pt x="681" y="5786"/>
                  </a:lnTo>
                  <a:lnTo>
                    <a:pt x="715" y="5827"/>
                  </a:lnTo>
                  <a:lnTo>
                    <a:pt x="736" y="5855"/>
                  </a:lnTo>
                  <a:lnTo>
                    <a:pt x="771" y="5904"/>
                  </a:lnTo>
                  <a:lnTo>
                    <a:pt x="799" y="5931"/>
                  </a:lnTo>
                  <a:lnTo>
                    <a:pt x="833" y="5973"/>
                  </a:lnTo>
                  <a:lnTo>
                    <a:pt x="854" y="6001"/>
                  </a:lnTo>
                  <a:lnTo>
                    <a:pt x="889" y="6042"/>
                  </a:lnTo>
                  <a:lnTo>
                    <a:pt x="917" y="6070"/>
                  </a:lnTo>
                  <a:lnTo>
                    <a:pt x="951" y="6112"/>
                  </a:lnTo>
                  <a:lnTo>
                    <a:pt x="979" y="6139"/>
                  </a:lnTo>
                  <a:lnTo>
                    <a:pt x="1021" y="6181"/>
                  </a:lnTo>
                  <a:lnTo>
                    <a:pt x="1041" y="6202"/>
                  </a:lnTo>
                  <a:lnTo>
                    <a:pt x="1090" y="6250"/>
                  </a:lnTo>
                  <a:lnTo>
                    <a:pt x="1104" y="6271"/>
                  </a:lnTo>
                  <a:lnTo>
                    <a:pt x="1173" y="6334"/>
                  </a:lnTo>
                  <a:lnTo>
                    <a:pt x="1243" y="6396"/>
                  </a:lnTo>
                  <a:cubicBezTo>
                    <a:pt x="1409" y="6535"/>
                    <a:pt x="1582" y="6660"/>
                    <a:pt x="1770" y="6771"/>
                  </a:cubicBezTo>
                  <a:lnTo>
                    <a:pt x="1784" y="6778"/>
                  </a:lnTo>
                  <a:lnTo>
                    <a:pt x="1860" y="6819"/>
                  </a:lnTo>
                  <a:lnTo>
                    <a:pt x="1881" y="6833"/>
                  </a:lnTo>
                  <a:lnTo>
                    <a:pt x="1971" y="6882"/>
                  </a:lnTo>
                  <a:lnTo>
                    <a:pt x="1992" y="6895"/>
                  </a:lnTo>
                  <a:lnTo>
                    <a:pt x="2068" y="6930"/>
                  </a:lnTo>
                  <a:lnTo>
                    <a:pt x="2096" y="6944"/>
                  </a:lnTo>
                  <a:lnTo>
                    <a:pt x="2179" y="6979"/>
                  </a:lnTo>
                  <a:lnTo>
                    <a:pt x="2200" y="6986"/>
                  </a:lnTo>
                  <a:lnTo>
                    <a:pt x="2297" y="7027"/>
                  </a:lnTo>
                  <a:lnTo>
                    <a:pt x="2325" y="7041"/>
                  </a:lnTo>
                  <a:lnTo>
                    <a:pt x="2401" y="7069"/>
                  </a:lnTo>
                  <a:lnTo>
                    <a:pt x="2429" y="7076"/>
                  </a:lnTo>
                  <a:lnTo>
                    <a:pt x="2519" y="7104"/>
                  </a:lnTo>
                  <a:lnTo>
                    <a:pt x="2533" y="7110"/>
                  </a:lnTo>
                  <a:lnTo>
                    <a:pt x="2637" y="7138"/>
                  </a:lnTo>
                  <a:lnTo>
                    <a:pt x="2664" y="7152"/>
                  </a:lnTo>
                  <a:lnTo>
                    <a:pt x="2741" y="7173"/>
                  </a:lnTo>
                  <a:lnTo>
                    <a:pt x="2775" y="7180"/>
                  </a:lnTo>
                  <a:lnTo>
                    <a:pt x="2873" y="7201"/>
                  </a:lnTo>
                  <a:lnTo>
                    <a:pt x="2886" y="7201"/>
                  </a:lnTo>
                  <a:lnTo>
                    <a:pt x="2990" y="7221"/>
                  </a:lnTo>
                  <a:lnTo>
                    <a:pt x="3018" y="7221"/>
                  </a:lnTo>
                  <a:lnTo>
                    <a:pt x="3101" y="7235"/>
                  </a:lnTo>
                  <a:lnTo>
                    <a:pt x="3136" y="7242"/>
                  </a:lnTo>
                  <a:lnTo>
                    <a:pt x="3240" y="7256"/>
                  </a:lnTo>
                  <a:lnTo>
                    <a:pt x="3247" y="7256"/>
                  </a:lnTo>
                  <a:lnTo>
                    <a:pt x="3358" y="7263"/>
                  </a:lnTo>
                  <a:lnTo>
                    <a:pt x="3892" y="7263"/>
                  </a:lnTo>
                  <a:lnTo>
                    <a:pt x="4003" y="7256"/>
                  </a:lnTo>
                  <a:lnTo>
                    <a:pt x="4010" y="7256"/>
                  </a:lnTo>
                  <a:lnTo>
                    <a:pt x="4107" y="7242"/>
                  </a:lnTo>
                  <a:lnTo>
                    <a:pt x="4142" y="7235"/>
                  </a:lnTo>
                  <a:lnTo>
                    <a:pt x="4232" y="7221"/>
                  </a:lnTo>
                  <a:lnTo>
                    <a:pt x="4260" y="7221"/>
                  </a:lnTo>
                  <a:lnTo>
                    <a:pt x="4371" y="7201"/>
                  </a:lnTo>
                  <a:lnTo>
                    <a:pt x="4378" y="7201"/>
                  </a:lnTo>
                  <a:lnTo>
                    <a:pt x="4475" y="7180"/>
                  </a:lnTo>
                  <a:lnTo>
                    <a:pt x="4509" y="7173"/>
                  </a:lnTo>
                  <a:lnTo>
                    <a:pt x="4586" y="7152"/>
                  </a:lnTo>
                  <a:lnTo>
                    <a:pt x="4614" y="7138"/>
                  </a:lnTo>
                  <a:lnTo>
                    <a:pt x="4718" y="7110"/>
                  </a:lnTo>
                  <a:lnTo>
                    <a:pt x="4731" y="7104"/>
                  </a:lnTo>
                  <a:lnTo>
                    <a:pt x="4822" y="7076"/>
                  </a:lnTo>
                  <a:lnTo>
                    <a:pt x="4849" y="7069"/>
                  </a:lnTo>
                  <a:lnTo>
                    <a:pt x="4933" y="7041"/>
                  </a:lnTo>
                  <a:lnTo>
                    <a:pt x="4953" y="7027"/>
                  </a:lnTo>
                  <a:lnTo>
                    <a:pt x="5051" y="6986"/>
                  </a:lnTo>
                  <a:lnTo>
                    <a:pt x="5071" y="6979"/>
                  </a:lnTo>
                  <a:lnTo>
                    <a:pt x="5155" y="6944"/>
                  </a:lnTo>
                  <a:lnTo>
                    <a:pt x="5182" y="6930"/>
                  </a:lnTo>
                  <a:lnTo>
                    <a:pt x="5259" y="6895"/>
                  </a:lnTo>
                  <a:lnTo>
                    <a:pt x="5279" y="6882"/>
                  </a:lnTo>
                  <a:lnTo>
                    <a:pt x="5377" y="6833"/>
                  </a:lnTo>
                  <a:lnTo>
                    <a:pt x="5397" y="6819"/>
                  </a:lnTo>
                  <a:lnTo>
                    <a:pt x="5467" y="6778"/>
                  </a:lnTo>
                  <a:lnTo>
                    <a:pt x="5481" y="6771"/>
                  </a:lnTo>
                  <a:cubicBezTo>
                    <a:pt x="5668" y="6660"/>
                    <a:pt x="5841" y="6535"/>
                    <a:pt x="6008" y="6396"/>
                  </a:cubicBezTo>
                  <a:lnTo>
                    <a:pt x="6077" y="6334"/>
                  </a:lnTo>
                  <a:lnTo>
                    <a:pt x="6146" y="6271"/>
                  </a:lnTo>
                  <a:lnTo>
                    <a:pt x="6160" y="6250"/>
                  </a:lnTo>
                  <a:lnTo>
                    <a:pt x="6209" y="6202"/>
                  </a:lnTo>
                  <a:lnTo>
                    <a:pt x="6257" y="6181"/>
                  </a:lnTo>
                  <a:lnTo>
                    <a:pt x="6299" y="6139"/>
                  </a:lnTo>
                  <a:lnTo>
                    <a:pt x="6320" y="6112"/>
                  </a:lnTo>
                  <a:lnTo>
                    <a:pt x="6361" y="6070"/>
                  </a:lnTo>
                  <a:lnTo>
                    <a:pt x="6382" y="6042"/>
                  </a:lnTo>
                  <a:lnTo>
                    <a:pt x="6424" y="6001"/>
                  </a:lnTo>
                  <a:lnTo>
                    <a:pt x="6445" y="5973"/>
                  </a:lnTo>
                  <a:lnTo>
                    <a:pt x="6479" y="5931"/>
                  </a:lnTo>
                  <a:lnTo>
                    <a:pt x="6507" y="5904"/>
                  </a:lnTo>
                  <a:lnTo>
                    <a:pt x="6535" y="5855"/>
                  </a:lnTo>
                  <a:lnTo>
                    <a:pt x="6563" y="5827"/>
                  </a:lnTo>
                  <a:lnTo>
                    <a:pt x="6590" y="5786"/>
                  </a:lnTo>
                  <a:lnTo>
                    <a:pt x="6618" y="5751"/>
                  </a:lnTo>
                  <a:lnTo>
                    <a:pt x="6653" y="5702"/>
                  </a:lnTo>
                  <a:lnTo>
                    <a:pt x="6667" y="5675"/>
                  </a:lnTo>
                  <a:lnTo>
                    <a:pt x="6708" y="5612"/>
                  </a:lnTo>
                  <a:lnTo>
                    <a:pt x="6715" y="5598"/>
                  </a:lnTo>
                  <a:lnTo>
                    <a:pt x="6764" y="5522"/>
                  </a:lnTo>
                  <a:lnTo>
                    <a:pt x="6785" y="5501"/>
                  </a:lnTo>
                  <a:lnTo>
                    <a:pt x="6812" y="5446"/>
                  </a:lnTo>
                  <a:lnTo>
                    <a:pt x="6833" y="5411"/>
                  </a:lnTo>
                  <a:lnTo>
                    <a:pt x="6861" y="5363"/>
                  </a:lnTo>
                  <a:lnTo>
                    <a:pt x="6875" y="5328"/>
                  </a:lnTo>
                  <a:lnTo>
                    <a:pt x="6902" y="5279"/>
                  </a:lnTo>
                  <a:lnTo>
                    <a:pt x="6923" y="5245"/>
                  </a:lnTo>
                  <a:lnTo>
                    <a:pt x="6944" y="5196"/>
                  </a:lnTo>
                  <a:lnTo>
                    <a:pt x="6958" y="5161"/>
                  </a:lnTo>
                  <a:lnTo>
                    <a:pt x="6986" y="5113"/>
                  </a:lnTo>
                  <a:lnTo>
                    <a:pt x="7000" y="5078"/>
                  </a:lnTo>
                  <a:lnTo>
                    <a:pt x="7020" y="5023"/>
                  </a:lnTo>
                  <a:lnTo>
                    <a:pt x="7034" y="4988"/>
                  </a:lnTo>
                  <a:lnTo>
                    <a:pt x="7055" y="4939"/>
                  </a:lnTo>
                  <a:lnTo>
                    <a:pt x="7069" y="4898"/>
                  </a:lnTo>
                  <a:lnTo>
                    <a:pt x="7090" y="4849"/>
                  </a:lnTo>
                  <a:lnTo>
                    <a:pt x="7104" y="4815"/>
                  </a:lnTo>
                  <a:lnTo>
                    <a:pt x="7124" y="4745"/>
                  </a:lnTo>
                  <a:lnTo>
                    <a:pt x="7131" y="4724"/>
                  </a:lnTo>
                  <a:cubicBezTo>
                    <a:pt x="7138" y="4690"/>
                    <a:pt x="7145" y="4662"/>
                    <a:pt x="7159" y="4634"/>
                  </a:cubicBezTo>
                  <a:lnTo>
                    <a:pt x="7166" y="4613"/>
                  </a:lnTo>
                  <a:cubicBezTo>
                    <a:pt x="7166" y="4593"/>
                    <a:pt x="7173" y="4572"/>
                    <a:pt x="7180" y="4544"/>
                  </a:cubicBezTo>
                  <a:lnTo>
                    <a:pt x="7194" y="4509"/>
                  </a:lnTo>
                  <a:lnTo>
                    <a:pt x="7208" y="4454"/>
                  </a:lnTo>
                  <a:lnTo>
                    <a:pt x="7215" y="4412"/>
                  </a:lnTo>
                  <a:cubicBezTo>
                    <a:pt x="7215" y="4398"/>
                    <a:pt x="7222" y="4378"/>
                    <a:pt x="7228" y="4357"/>
                  </a:cubicBezTo>
                  <a:lnTo>
                    <a:pt x="7235" y="4322"/>
                  </a:lnTo>
                  <a:cubicBezTo>
                    <a:pt x="7235" y="4301"/>
                    <a:pt x="7242" y="4280"/>
                    <a:pt x="7242" y="4267"/>
                  </a:cubicBezTo>
                  <a:lnTo>
                    <a:pt x="7249" y="4225"/>
                  </a:lnTo>
                  <a:lnTo>
                    <a:pt x="7256" y="4170"/>
                  </a:lnTo>
                  <a:lnTo>
                    <a:pt x="7263" y="4128"/>
                  </a:lnTo>
                  <a:cubicBezTo>
                    <a:pt x="7263" y="4107"/>
                    <a:pt x="7270" y="4093"/>
                    <a:pt x="7270" y="4072"/>
                  </a:cubicBezTo>
                  <a:lnTo>
                    <a:pt x="7277" y="4031"/>
                  </a:lnTo>
                  <a:cubicBezTo>
                    <a:pt x="7277" y="4010"/>
                    <a:pt x="7277" y="3996"/>
                    <a:pt x="7284" y="3975"/>
                  </a:cubicBezTo>
                  <a:cubicBezTo>
                    <a:pt x="7284" y="3954"/>
                    <a:pt x="7284" y="3948"/>
                    <a:pt x="7284" y="3934"/>
                  </a:cubicBezTo>
                  <a:lnTo>
                    <a:pt x="7284" y="3878"/>
                  </a:lnTo>
                  <a:lnTo>
                    <a:pt x="7284" y="3837"/>
                  </a:lnTo>
                  <a:lnTo>
                    <a:pt x="7284" y="3774"/>
                  </a:lnTo>
                  <a:lnTo>
                    <a:pt x="7284" y="3739"/>
                  </a:lnTo>
                  <a:lnTo>
                    <a:pt x="7284" y="3642"/>
                  </a:lnTo>
                  <a:cubicBezTo>
                    <a:pt x="7284" y="1631"/>
                    <a:pt x="5647" y="1"/>
                    <a:pt x="3642" y="1"/>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66"/>
            <p:cNvSpPr/>
            <p:nvPr/>
          </p:nvSpPr>
          <p:spPr>
            <a:xfrm>
              <a:off x="1462543" y="3271159"/>
              <a:ext cx="147257" cy="177523"/>
            </a:xfrm>
            <a:custGeom>
              <a:rect b="b" l="l" r="r" t="t"/>
              <a:pathLst>
                <a:path extrusionOk="0" h="6757" w="5605">
                  <a:moveTo>
                    <a:pt x="2137" y="1"/>
                  </a:moveTo>
                  <a:cubicBezTo>
                    <a:pt x="708" y="806"/>
                    <a:pt x="1" y="2463"/>
                    <a:pt x="403" y="4045"/>
                  </a:cubicBezTo>
                  <a:cubicBezTo>
                    <a:pt x="812" y="5626"/>
                    <a:pt x="2234" y="6743"/>
                    <a:pt x="3871" y="6757"/>
                  </a:cubicBezTo>
                  <a:cubicBezTo>
                    <a:pt x="4037" y="6653"/>
                    <a:pt x="4197" y="6535"/>
                    <a:pt x="4350" y="6403"/>
                  </a:cubicBezTo>
                  <a:lnTo>
                    <a:pt x="4419" y="6341"/>
                  </a:lnTo>
                  <a:lnTo>
                    <a:pt x="4488" y="6278"/>
                  </a:lnTo>
                  <a:lnTo>
                    <a:pt x="4509" y="6257"/>
                  </a:lnTo>
                  <a:lnTo>
                    <a:pt x="4551" y="6216"/>
                  </a:lnTo>
                  <a:lnTo>
                    <a:pt x="4578" y="6188"/>
                  </a:lnTo>
                  <a:lnTo>
                    <a:pt x="4620" y="6146"/>
                  </a:lnTo>
                  <a:lnTo>
                    <a:pt x="4641" y="6119"/>
                  </a:lnTo>
                  <a:lnTo>
                    <a:pt x="4682" y="6084"/>
                  </a:lnTo>
                  <a:lnTo>
                    <a:pt x="4703" y="6049"/>
                  </a:lnTo>
                  <a:lnTo>
                    <a:pt x="4738" y="6015"/>
                  </a:lnTo>
                  <a:lnTo>
                    <a:pt x="4766" y="5980"/>
                  </a:lnTo>
                  <a:lnTo>
                    <a:pt x="4800" y="5938"/>
                  </a:lnTo>
                  <a:lnTo>
                    <a:pt x="4821" y="5911"/>
                  </a:lnTo>
                  <a:lnTo>
                    <a:pt x="4856" y="5869"/>
                  </a:lnTo>
                  <a:lnTo>
                    <a:pt x="4877" y="5834"/>
                  </a:lnTo>
                  <a:lnTo>
                    <a:pt x="4911" y="5793"/>
                  </a:lnTo>
                  <a:lnTo>
                    <a:pt x="4932" y="5765"/>
                  </a:lnTo>
                  <a:lnTo>
                    <a:pt x="4967" y="5716"/>
                  </a:lnTo>
                  <a:lnTo>
                    <a:pt x="4988" y="5689"/>
                  </a:lnTo>
                  <a:lnTo>
                    <a:pt x="5029" y="5619"/>
                  </a:lnTo>
                  <a:lnTo>
                    <a:pt x="5036" y="5612"/>
                  </a:lnTo>
                  <a:lnTo>
                    <a:pt x="5085" y="5536"/>
                  </a:lnTo>
                  <a:lnTo>
                    <a:pt x="5099" y="5508"/>
                  </a:lnTo>
                  <a:lnTo>
                    <a:pt x="5133" y="5453"/>
                  </a:lnTo>
                  <a:lnTo>
                    <a:pt x="5154" y="5425"/>
                  </a:lnTo>
                  <a:lnTo>
                    <a:pt x="5182" y="5370"/>
                  </a:lnTo>
                  <a:lnTo>
                    <a:pt x="5196" y="5342"/>
                  </a:lnTo>
                  <a:lnTo>
                    <a:pt x="5223" y="5293"/>
                  </a:lnTo>
                  <a:lnTo>
                    <a:pt x="5237" y="5252"/>
                  </a:lnTo>
                  <a:lnTo>
                    <a:pt x="5265" y="5210"/>
                  </a:lnTo>
                  <a:lnTo>
                    <a:pt x="5279" y="5168"/>
                  </a:lnTo>
                  <a:lnTo>
                    <a:pt x="5300" y="5120"/>
                  </a:lnTo>
                  <a:lnTo>
                    <a:pt x="5321" y="5085"/>
                  </a:lnTo>
                  <a:lnTo>
                    <a:pt x="5341" y="5037"/>
                  </a:lnTo>
                  <a:lnTo>
                    <a:pt x="5355" y="4995"/>
                  </a:lnTo>
                  <a:lnTo>
                    <a:pt x="5376" y="4946"/>
                  </a:lnTo>
                  <a:lnTo>
                    <a:pt x="5390" y="4912"/>
                  </a:lnTo>
                  <a:lnTo>
                    <a:pt x="5411" y="4856"/>
                  </a:lnTo>
                  <a:lnTo>
                    <a:pt x="5425" y="4822"/>
                  </a:lnTo>
                  <a:lnTo>
                    <a:pt x="5445" y="4759"/>
                  </a:lnTo>
                  <a:lnTo>
                    <a:pt x="5452" y="4731"/>
                  </a:lnTo>
                  <a:cubicBezTo>
                    <a:pt x="5459" y="4704"/>
                    <a:pt x="5466" y="4676"/>
                    <a:pt x="5480" y="4648"/>
                  </a:cubicBezTo>
                  <a:lnTo>
                    <a:pt x="5480" y="4627"/>
                  </a:lnTo>
                  <a:cubicBezTo>
                    <a:pt x="5487" y="4600"/>
                    <a:pt x="5494" y="4579"/>
                    <a:pt x="5501" y="4558"/>
                  </a:cubicBezTo>
                  <a:lnTo>
                    <a:pt x="5508" y="4523"/>
                  </a:lnTo>
                  <a:lnTo>
                    <a:pt x="5522" y="4461"/>
                  </a:lnTo>
                  <a:lnTo>
                    <a:pt x="5536" y="4426"/>
                  </a:lnTo>
                  <a:cubicBezTo>
                    <a:pt x="5536" y="4405"/>
                    <a:pt x="5543" y="4392"/>
                    <a:pt x="5543" y="4371"/>
                  </a:cubicBezTo>
                  <a:lnTo>
                    <a:pt x="5549" y="4329"/>
                  </a:lnTo>
                  <a:cubicBezTo>
                    <a:pt x="5549" y="4308"/>
                    <a:pt x="5556" y="4294"/>
                    <a:pt x="5563" y="4274"/>
                  </a:cubicBezTo>
                  <a:lnTo>
                    <a:pt x="5570" y="4232"/>
                  </a:lnTo>
                  <a:lnTo>
                    <a:pt x="5577" y="4177"/>
                  </a:lnTo>
                  <a:lnTo>
                    <a:pt x="5584" y="4135"/>
                  </a:lnTo>
                  <a:cubicBezTo>
                    <a:pt x="5584" y="4121"/>
                    <a:pt x="5591" y="4100"/>
                    <a:pt x="5591" y="4086"/>
                  </a:cubicBezTo>
                  <a:lnTo>
                    <a:pt x="5598" y="4045"/>
                  </a:lnTo>
                  <a:cubicBezTo>
                    <a:pt x="5598" y="4024"/>
                    <a:pt x="5598" y="4003"/>
                    <a:pt x="5598" y="3982"/>
                  </a:cubicBezTo>
                  <a:cubicBezTo>
                    <a:pt x="5605" y="3968"/>
                    <a:pt x="5598" y="3961"/>
                    <a:pt x="5598" y="3948"/>
                  </a:cubicBezTo>
                  <a:lnTo>
                    <a:pt x="5598" y="3885"/>
                  </a:lnTo>
                  <a:lnTo>
                    <a:pt x="5598" y="3851"/>
                  </a:lnTo>
                  <a:lnTo>
                    <a:pt x="5598" y="3781"/>
                  </a:lnTo>
                  <a:lnTo>
                    <a:pt x="5598" y="3746"/>
                  </a:lnTo>
                  <a:lnTo>
                    <a:pt x="5598" y="3649"/>
                  </a:lnTo>
                  <a:cubicBezTo>
                    <a:pt x="5605" y="2498"/>
                    <a:pt x="5057" y="1416"/>
                    <a:pt x="4134" y="729"/>
                  </a:cubicBezTo>
                  <a:lnTo>
                    <a:pt x="4148" y="722"/>
                  </a:lnTo>
                  <a:cubicBezTo>
                    <a:pt x="3566" y="285"/>
                    <a:pt x="2865" y="36"/>
                    <a:pt x="2137"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66"/>
            <p:cNvSpPr/>
            <p:nvPr/>
          </p:nvSpPr>
          <p:spPr>
            <a:xfrm>
              <a:off x="1442681" y="3295408"/>
              <a:ext cx="144000" cy="143264"/>
            </a:xfrm>
            <a:custGeom>
              <a:rect b="b" l="l" r="r" t="t"/>
              <a:pathLst>
                <a:path extrusionOk="0" h="5453" w="5481">
                  <a:moveTo>
                    <a:pt x="2331" y="0"/>
                  </a:moveTo>
                  <a:lnTo>
                    <a:pt x="2296" y="7"/>
                  </a:lnTo>
                  <a:lnTo>
                    <a:pt x="2262" y="14"/>
                  </a:lnTo>
                  <a:lnTo>
                    <a:pt x="2234" y="14"/>
                  </a:lnTo>
                  <a:lnTo>
                    <a:pt x="2199" y="21"/>
                  </a:lnTo>
                  <a:lnTo>
                    <a:pt x="2165" y="28"/>
                  </a:lnTo>
                  <a:lnTo>
                    <a:pt x="2130" y="35"/>
                  </a:lnTo>
                  <a:lnTo>
                    <a:pt x="2102" y="42"/>
                  </a:lnTo>
                  <a:lnTo>
                    <a:pt x="2067" y="49"/>
                  </a:lnTo>
                  <a:lnTo>
                    <a:pt x="2040" y="56"/>
                  </a:lnTo>
                  <a:lnTo>
                    <a:pt x="2005" y="70"/>
                  </a:lnTo>
                  <a:lnTo>
                    <a:pt x="1977" y="77"/>
                  </a:lnTo>
                  <a:lnTo>
                    <a:pt x="1943" y="84"/>
                  </a:lnTo>
                  <a:lnTo>
                    <a:pt x="1908" y="98"/>
                  </a:lnTo>
                  <a:lnTo>
                    <a:pt x="1894" y="98"/>
                  </a:lnTo>
                  <a:lnTo>
                    <a:pt x="1873" y="104"/>
                  </a:lnTo>
                  <a:lnTo>
                    <a:pt x="1859" y="111"/>
                  </a:lnTo>
                  <a:lnTo>
                    <a:pt x="1846" y="111"/>
                  </a:lnTo>
                  <a:lnTo>
                    <a:pt x="1811" y="125"/>
                  </a:lnTo>
                  <a:lnTo>
                    <a:pt x="1783" y="139"/>
                  </a:lnTo>
                  <a:lnTo>
                    <a:pt x="1748" y="153"/>
                  </a:lnTo>
                  <a:lnTo>
                    <a:pt x="1728" y="160"/>
                  </a:lnTo>
                  <a:lnTo>
                    <a:pt x="1672" y="181"/>
                  </a:lnTo>
                  <a:lnTo>
                    <a:pt x="1644" y="195"/>
                  </a:lnTo>
                  <a:lnTo>
                    <a:pt x="1624" y="202"/>
                  </a:lnTo>
                  <a:lnTo>
                    <a:pt x="1610" y="209"/>
                  </a:lnTo>
                  <a:lnTo>
                    <a:pt x="1582" y="222"/>
                  </a:lnTo>
                  <a:lnTo>
                    <a:pt x="1561" y="229"/>
                  </a:lnTo>
                  <a:lnTo>
                    <a:pt x="1547" y="236"/>
                  </a:lnTo>
                  <a:lnTo>
                    <a:pt x="1520" y="250"/>
                  </a:lnTo>
                  <a:lnTo>
                    <a:pt x="1492" y="264"/>
                  </a:lnTo>
                  <a:lnTo>
                    <a:pt x="1464" y="278"/>
                  </a:lnTo>
                  <a:lnTo>
                    <a:pt x="1436" y="299"/>
                  </a:lnTo>
                  <a:lnTo>
                    <a:pt x="1402" y="313"/>
                  </a:lnTo>
                  <a:lnTo>
                    <a:pt x="1374" y="326"/>
                  </a:lnTo>
                  <a:lnTo>
                    <a:pt x="1346" y="347"/>
                  </a:lnTo>
                  <a:lnTo>
                    <a:pt x="1318" y="361"/>
                  </a:lnTo>
                  <a:lnTo>
                    <a:pt x="1291" y="375"/>
                  </a:lnTo>
                  <a:lnTo>
                    <a:pt x="1263" y="396"/>
                  </a:lnTo>
                  <a:lnTo>
                    <a:pt x="1235" y="410"/>
                  </a:lnTo>
                  <a:lnTo>
                    <a:pt x="1214" y="430"/>
                  </a:lnTo>
                  <a:lnTo>
                    <a:pt x="1187" y="444"/>
                  </a:lnTo>
                  <a:lnTo>
                    <a:pt x="1159" y="465"/>
                  </a:lnTo>
                  <a:lnTo>
                    <a:pt x="1131" y="486"/>
                  </a:lnTo>
                  <a:lnTo>
                    <a:pt x="1110" y="500"/>
                  </a:lnTo>
                  <a:lnTo>
                    <a:pt x="1083" y="521"/>
                  </a:lnTo>
                  <a:lnTo>
                    <a:pt x="1055" y="541"/>
                  </a:lnTo>
                  <a:lnTo>
                    <a:pt x="1027" y="562"/>
                  </a:lnTo>
                  <a:lnTo>
                    <a:pt x="1006" y="583"/>
                  </a:lnTo>
                  <a:lnTo>
                    <a:pt x="978" y="604"/>
                  </a:lnTo>
                  <a:lnTo>
                    <a:pt x="965" y="611"/>
                  </a:lnTo>
                  <a:lnTo>
                    <a:pt x="958" y="625"/>
                  </a:lnTo>
                  <a:lnTo>
                    <a:pt x="944" y="632"/>
                  </a:lnTo>
                  <a:lnTo>
                    <a:pt x="930" y="646"/>
                  </a:lnTo>
                  <a:lnTo>
                    <a:pt x="909" y="666"/>
                  </a:lnTo>
                  <a:lnTo>
                    <a:pt x="881" y="687"/>
                  </a:lnTo>
                  <a:cubicBezTo>
                    <a:pt x="750" y="812"/>
                    <a:pt x="625" y="951"/>
                    <a:pt x="514" y="1103"/>
                  </a:cubicBezTo>
                  <a:cubicBezTo>
                    <a:pt x="479" y="1152"/>
                    <a:pt x="444" y="1200"/>
                    <a:pt x="410" y="1256"/>
                  </a:cubicBezTo>
                  <a:lnTo>
                    <a:pt x="396" y="1270"/>
                  </a:lnTo>
                  <a:cubicBezTo>
                    <a:pt x="368" y="1325"/>
                    <a:pt x="340" y="1374"/>
                    <a:pt x="313" y="1429"/>
                  </a:cubicBezTo>
                  <a:lnTo>
                    <a:pt x="299" y="1443"/>
                  </a:lnTo>
                  <a:cubicBezTo>
                    <a:pt x="271" y="1499"/>
                    <a:pt x="250" y="1554"/>
                    <a:pt x="222" y="1610"/>
                  </a:cubicBezTo>
                  <a:lnTo>
                    <a:pt x="215" y="1630"/>
                  </a:lnTo>
                  <a:cubicBezTo>
                    <a:pt x="188" y="1686"/>
                    <a:pt x="167" y="1741"/>
                    <a:pt x="146" y="1797"/>
                  </a:cubicBezTo>
                  <a:lnTo>
                    <a:pt x="139" y="1818"/>
                  </a:lnTo>
                  <a:cubicBezTo>
                    <a:pt x="125" y="1873"/>
                    <a:pt x="105" y="1929"/>
                    <a:pt x="91" y="1991"/>
                  </a:cubicBezTo>
                  <a:lnTo>
                    <a:pt x="84" y="2012"/>
                  </a:lnTo>
                  <a:cubicBezTo>
                    <a:pt x="63" y="2067"/>
                    <a:pt x="56" y="2130"/>
                    <a:pt x="42" y="2185"/>
                  </a:cubicBezTo>
                  <a:lnTo>
                    <a:pt x="42" y="2213"/>
                  </a:lnTo>
                  <a:cubicBezTo>
                    <a:pt x="28" y="2269"/>
                    <a:pt x="21" y="2331"/>
                    <a:pt x="14" y="2393"/>
                  </a:cubicBezTo>
                  <a:lnTo>
                    <a:pt x="14" y="2414"/>
                  </a:lnTo>
                  <a:cubicBezTo>
                    <a:pt x="14" y="2449"/>
                    <a:pt x="7" y="2477"/>
                    <a:pt x="7" y="2511"/>
                  </a:cubicBezTo>
                  <a:cubicBezTo>
                    <a:pt x="0" y="2539"/>
                    <a:pt x="7" y="2574"/>
                    <a:pt x="0" y="2602"/>
                  </a:cubicBezTo>
                  <a:lnTo>
                    <a:pt x="0" y="2629"/>
                  </a:lnTo>
                  <a:lnTo>
                    <a:pt x="0" y="2719"/>
                  </a:lnTo>
                  <a:cubicBezTo>
                    <a:pt x="0" y="2817"/>
                    <a:pt x="7" y="2907"/>
                    <a:pt x="14" y="3004"/>
                  </a:cubicBezTo>
                  <a:cubicBezTo>
                    <a:pt x="14" y="3025"/>
                    <a:pt x="14" y="3045"/>
                    <a:pt x="21" y="3066"/>
                  </a:cubicBezTo>
                  <a:cubicBezTo>
                    <a:pt x="21" y="3087"/>
                    <a:pt x="28" y="3115"/>
                    <a:pt x="28" y="3143"/>
                  </a:cubicBezTo>
                  <a:cubicBezTo>
                    <a:pt x="49" y="3254"/>
                    <a:pt x="70" y="3364"/>
                    <a:pt x="105" y="3475"/>
                  </a:cubicBezTo>
                  <a:cubicBezTo>
                    <a:pt x="111" y="3510"/>
                    <a:pt x="125" y="3538"/>
                    <a:pt x="132" y="3573"/>
                  </a:cubicBezTo>
                  <a:lnTo>
                    <a:pt x="139" y="3600"/>
                  </a:lnTo>
                  <a:cubicBezTo>
                    <a:pt x="153" y="3621"/>
                    <a:pt x="160" y="3649"/>
                    <a:pt x="167" y="3670"/>
                  </a:cubicBezTo>
                  <a:lnTo>
                    <a:pt x="174" y="3690"/>
                  </a:lnTo>
                  <a:cubicBezTo>
                    <a:pt x="188" y="3718"/>
                    <a:pt x="195" y="3746"/>
                    <a:pt x="209" y="3774"/>
                  </a:cubicBezTo>
                  <a:cubicBezTo>
                    <a:pt x="313" y="4030"/>
                    <a:pt x="465" y="4273"/>
                    <a:pt x="639" y="4488"/>
                  </a:cubicBezTo>
                  <a:lnTo>
                    <a:pt x="666" y="4516"/>
                  </a:lnTo>
                  <a:lnTo>
                    <a:pt x="680" y="4537"/>
                  </a:lnTo>
                  <a:lnTo>
                    <a:pt x="743" y="4606"/>
                  </a:lnTo>
                  <a:lnTo>
                    <a:pt x="757" y="4620"/>
                  </a:lnTo>
                  <a:lnTo>
                    <a:pt x="819" y="4675"/>
                  </a:lnTo>
                  <a:lnTo>
                    <a:pt x="833" y="4696"/>
                  </a:lnTo>
                  <a:lnTo>
                    <a:pt x="902" y="4759"/>
                  </a:lnTo>
                  <a:lnTo>
                    <a:pt x="916" y="4773"/>
                  </a:lnTo>
                  <a:lnTo>
                    <a:pt x="978" y="4828"/>
                  </a:lnTo>
                  <a:lnTo>
                    <a:pt x="992" y="4842"/>
                  </a:lnTo>
                  <a:lnTo>
                    <a:pt x="1069" y="4897"/>
                  </a:lnTo>
                  <a:lnTo>
                    <a:pt x="1083" y="4911"/>
                  </a:lnTo>
                  <a:lnTo>
                    <a:pt x="1152" y="4960"/>
                  </a:lnTo>
                  <a:lnTo>
                    <a:pt x="1173" y="4974"/>
                  </a:lnTo>
                  <a:lnTo>
                    <a:pt x="1249" y="5029"/>
                  </a:lnTo>
                  <a:lnTo>
                    <a:pt x="1263" y="5036"/>
                  </a:lnTo>
                  <a:lnTo>
                    <a:pt x="1332" y="5078"/>
                  </a:lnTo>
                  <a:lnTo>
                    <a:pt x="1353" y="5092"/>
                  </a:lnTo>
                  <a:lnTo>
                    <a:pt x="1443" y="5140"/>
                  </a:lnTo>
                  <a:lnTo>
                    <a:pt x="1450" y="5147"/>
                  </a:lnTo>
                  <a:lnTo>
                    <a:pt x="1533" y="5189"/>
                  </a:lnTo>
                  <a:lnTo>
                    <a:pt x="1554" y="5196"/>
                  </a:lnTo>
                  <a:lnTo>
                    <a:pt x="1637" y="5237"/>
                  </a:lnTo>
                  <a:lnTo>
                    <a:pt x="1651" y="5244"/>
                  </a:lnTo>
                  <a:lnTo>
                    <a:pt x="1728" y="5272"/>
                  </a:lnTo>
                  <a:lnTo>
                    <a:pt x="1755" y="5286"/>
                  </a:lnTo>
                  <a:lnTo>
                    <a:pt x="1846" y="5320"/>
                  </a:lnTo>
                  <a:lnTo>
                    <a:pt x="1852" y="5320"/>
                  </a:lnTo>
                  <a:lnTo>
                    <a:pt x="1943" y="5348"/>
                  </a:lnTo>
                  <a:lnTo>
                    <a:pt x="1963" y="5355"/>
                  </a:lnTo>
                  <a:lnTo>
                    <a:pt x="2061" y="5376"/>
                  </a:lnTo>
                  <a:lnTo>
                    <a:pt x="2067" y="5376"/>
                  </a:lnTo>
                  <a:lnTo>
                    <a:pt x="2158" y="5397"/>
                  </a:lnTo>
                  <a:lnTo>
                    <a:pt x="2178" y="5404"/>
                  </a:lnTo>
                  <a:lnTo>
                    <a:pt x="2282" y="5425"/>
                  </a:lnTo>
                  <a:lnTo>
                    <a:pt x="2380" y="5438"/>
                  </a:lnTo>
                  <a:lnTo>
                    <a:pt x="2407" y="5438"/>
                  </a:lnTo>
                  <a:lnTo>
                    <a:pt x="2511" y="5452"/>
                  </a:lnTo>
                  <a:lnTo>
                    <a:pt x="2969" y="5452"/>
                  </a:lnTo>
                  <a:lnTo>
                    <a:pt x="3073" y="5438"/>
                  </a:lnTo>
                  <a:lnTo>
                    <a:pt x="3101" y="5438"/>
                  </a:lnTo>
                  <a:lnTo>
                    <a:pt x="3191" y="5425"/>
                  </a:lnTo>
                  <a:lnTo>
                    <a:pt x="3198" y="5425"/>
                  </a:lnTo>
                  <a:lnTo>
                    <a:pt x="3302" y="5404"/>
                  </a:lnTo>
                  <a:lnTo>
                    <a:pt x="3323" y="5397"/>
                  </a:lnTo>
                  <a:lnTo>
                    <a:pt x="3413" y="5376"/>
                  </a:lnTo>
                  <a:lnTo>
                    <a:pt x="3420" y="5376"/>
                  </a:lnTo>
                  <a:lnTo>
                    <a:pt x="3517" y="5355"/>
                  </a:lnTo>
                  <a:lnTo>
                    <a:pt x="3538" y="5348"/>
                  </a:lnTo>
                  <a:lnTo>
                    <a:pt x="3621" y="5320"/>
                  </a:lnTo>
                  <a:lnTo>
                    <a:pt x="3635" y="5320"/>
                  </a:lnTo>
                  <a:lnTo>
                    <a:pt x="3725" y="5286"/>
                  </a:lnTo>
                  <a:lnTo>
                    <a:pt x="3746" y="5272"/>
                  </a:lnTo>
                  <a:lnTo>
                    <a:pt x="3829" y="5244"/>
                  </a:lnTo>
                  <a:lnTo>
                    <a:pt x="3843" y="5237"/>
                  </a:lnTo>
                  <a:lnTo>
                    <a:pt x="3926" y="5196"/>
                  </a:lnTo>
                  <a:lnTo>
                    <a:pt x="3947" y="5189"/>
                  </a:lnTo>
                  <a:lnTo>
                    <a:pt x="4030" y="5147"/>
                  </a:lnTo>
                  <a:lnTo>
                    <a:pt x="4037" y="5140"/>
                  </a:lnTo>
                  <a:lnTo>
                    <a:pt x="4128" y="5092"/>
                  </a:lnTo>
                  <a:lnTo>
                    <a:pt x="4148" y="5078"/>
                  </a:lnTo>
                  <a:lnTo>
                    <a:pt x="4218" y="5036"/>
                  </a:lnTo>
                  <a:lnTo>
                    <a:pt x="4232" y="5029"/>
                  </a:lnTo>
                  <a:lnTo>
                    <a:pt x="4308" y="4974"/>
                  </a:lnTo>
                  <a:lnTo>
                    <a:pt x="4329" y="4960"/>
                  </a:lnTo>
                  <a:lnTo>
                    <a:pt x="4398" y="4911"/>
                  </a:lnTo>
                  <a:lnTo>
                    <a:pt x="4412" y="4897"/>
                  </a:lnTo>
                  <a:lnTo>
                    <a:pt x="4488" y="4842"/>
                  </a:lnTo>
                  <a:lnTo>
                    <a:pt x="4502" y="4828"/>
                  </a:lnTo>
                  <a:lnTo>
                    <a:pt x="4564" y="4773"/>
                  </a:lnTo>
                  <a:lnTo>
                    <a:pt x="4578" y="4759"/>
                  </a:lnTo>
                  <a:lnTo>
                    <a:pt x="4648" y="4696"/>
                  </a:lnTo>
                  <a:lnTo>
                    <a:pt x="4662" y="4675"/>
                  </a:lnTo>
                  <a:lnTo>
                    <a:pt x="4724" y="4620"/>
                  </a:lnTo>
                  <a:lnTo>
                    <a:pt x="4738" y="4606"/>
                  </a:lnTo>
                  <a:cubicBezTo>
                    <a:pt x="4759" y="4585"/>
                    <a:pt x="4780" y="4558"/>
                    <a:pt x="4800" y="4537"/>
                  </a:cubicBezTo>
                  <a:lnTo>
                    <a:pt x="4814" y="4516"/>
                  </a:lnTo>
                  <a:lnTo>
                    <a:pt x="4842" y="4488"/>
                  </a:lnTo>
                  <a:cubicBezTo>
                    <a:pt x="5022" y="4273"/>
                    <a:pt x="5168" y="4030"/>
                    <a:pt x="5272" y="3774"/>
                  </a:cubicBezTo>
                  <a:cubicBezTo>
                    <a:pt x="5286" y="3746"/>
                    <a:pt x="5293" y="3718"/>
                    <a:pt x="5307" y="3690"/>
                  </a:cubicBezTo>
                  <a:lnTo>
                    <a:pt x="5314" y="3670"/>
                  </a:lnTo>
                  <a:cubicBezTo>
                    <a:pt x="5321" y="3649"/>
                    <a:pt x="5327" y="3621"/>
                    <a:pt x="5341" y="3600"/>
                  </a:cubicBezTo>
                  <a:lnTo>
                    <a:pt x="5348" y="3573"/>
                  </a:lnTo>
                  <a:cubicBezTo>
                    <a:pt x="5355" y="3538"/>
                    <a:pt x="5369" y="3510"/>
                    <a:pt x="5376" y="3475"/>
                  </a:cubicBezTo>
                  <a:cubicBezTo>
                    <a:pt x="5411" y="3364"/>
                    <a:pt x="5432" y="3254"/>
                    <a:pt x="5452" y="3143"/>
                  </a:cubicBezTo>
                  <a:cubicBezTo>
                    <a:pt x="5452" y="3115"/>
                    <a:pt x="5459" y="3087"/>
                    <a:pt x="5459" y="3066"/>
                  </a:cubicBezTo>
                  <a:cubicBezTo>
                    <a:pt x="5466" y="3038"/>
                    <a:pt x="5466" y="3025"/>
                    <a:pt x="5466" y="3004"/>
                  </a:cubicBezTo>
                  <a:cubicBezTo>
                    <a:pt x="5473" y="2907"/>
                    <a:pt x="5480" y="2817"/>
                    <a:pt x="5480" y="2719"/>
                  </a:cubicBezTo>
                  <a:lnTo>
                    <a:pt x="5480" y="2629"/>
                  </a:lnTo>
                  <a:lnTo>
                    <a:pt x="5480" y="2602"/>
                  </a:lnTo>
                  <a:cubicBezTo>
                    <a:pt x="5480" y="2574"/>
                    <a:pt x="5480" y="2539"/>
                    <a:pt x="5473" y="2511"/>
                  </a:cubicBezTo>
                  <a:cubicBezTo>
                    <a:pt x="5466" y="2477"/>
                    <a:pt x="5466" y="2449"/>
                    <a:pt x="5466" y="2414"/>
                  </a:cubicBezTo>
                  <a:lnTo>
                    <a:pt x="5466" y="2393"/>
                  </a:lnTo>
                  <a:cubicBezTo>
                    <a:pt x="5459" y="2331"/>
                    <a:pt x="5445" y="2269"/>
                    <a:pt x="5438" y="2213"/>
                  </a:cubicBezTo>
                  <a:lnTo>
                    <a:pt x="5438" y="2185"/>
                  </a:lnTo>
                  <a:cubicBezTo>
                    <a:pt x="5425" y="2130"/>
                    <a:pt x="5411" y="2074"/>
                    <a:pt x="5397" y="2012"/>
                  </a:cubicBezTo>
                  <a:lnTo>
                    <a:pt x="5390" y="1991"/>
                  </a:lnTo>
                  <a:cubicBezTo>
                    <a:pt x="5376" y="1929"/>
                    <a:pt x="5355" y="1873"/>
                    <a:pt x="5334" y="1818"/>
                  </a:cubicBezTo>
                  <a:lnTo>
                    <a:pt x="5327" y="1797"/>
                  </a:lnTo>
                  <a:cubicBezTo>
                    <a:pt x="5307" y="1734"/>
                    <a:pt x="5286" y="1679"/>
                    <a:pt x="5265" y="1630"/>
                  </a:cubicBezTo>
                  <a:lnTo>
                    <a:pt x="5258" y="1610"/>
                  </a:lnTo>
                  <a:cubicBezTo>
                    <a:pt x="5230" y="1554"/>
                    <a:pt x="5203" y="1499"/>
                    <a:pt x="5175" y="1443"/>
                  </a:cubicBezTo>
                  <a:lnTo>
                    <a:pt x="5168" y="1429"/>
                  </a:lnTo>
                  <a:cubicBezTo>
                    <a:pt x="5140" y="1374"/>
                    <a:pt x="5112" y="1325"/>
                    <a:pt x="5078" y="1270"/>
                  </a:cubicBezTo>
                  <a:lnTo>
                    <a:pt x="5071" y="1256"/>
                  </a:lnTo>
                  <a:cubicBezTo>
                    <a:pt x="5036" y="1200"/>
                    <a:pt x="5001" y="1152"/>
                    <a:pt x="4967" y="1103"/>
                  </a:cubicBezTo>
                  <a:cubicBezTo>
                    <a:pt x="4856" y="951"/>
                    <a:pt x="4731" y="812"/>
                    <a:pt x="4592" y="687"/>
                  </a:cubicBezTo>
                  <a:lnTo>
                    <a:pt x="4571" y="666"/>
                  </a:lnTo>
                  <a:lnTo>
                    <a:pt x="4551" y="646"/>
                  </a:lnTo>
                  <a:lnTo>
                    <a:pt x="4537" y="632"/>
                  </a:lnTo>
                  <a:lnTo>
                    <a:pt x="4523" y="625"/>
                  </a:lnTo>
                  <a:lnTo>
                    <a:pt x="4509" y="611"/>
                  </a:lnTo>
                  <a:lnTo>
                    <a:pt x="4502" y="604"/>
                  </a:lnTo>
                  <a:lnTo>
                    <a:pt x="4474" y="583"/>
                  </a:lnTo>
                  <a:lnTo>
                    <a:pt x="4447" y="562"/>
                  </a:lnTo>
                  <a:lnTo>
                    <a:pt x="4426" y="541"/>
                  </a:lnTo>
                  <a:lnTo>
                    <a:pt x="4398" y="521"/>
                  </a:lnTo>
                  <a:lnTo>
                    <a:pt x="4370" y="500"/>
                  </a:lnTo>
                  <a:lnTo>
                    <a:pt x="4343" y="486"/>
                  </a:lnTo>
                  <a:lnTo>
                    <a:pt x="4322" y="465"/>
                  </a:lnTo>
                  <a:lnTo>
                    <a:pt x="4294" y="444"/>
                  </a:lnTo>
                  <a:lnTo>
                    <a:pt x="4266" y="430"/>
                  </a:lnTo>
                  <a:lnTo>
                    <a:pt x="4238" y="410"/>
                  </a:lnTo>
                  <a:lnTo>
                    <a:pt x="4211" y="396"/>
                  </a:lnTo>
                  <a:lnTo>
                    <a:pt x="4183" y="375"/>
                  </a:lnTo>
                  <a:lnTo>
                    <a:pt x="4155" y="361"/>
                  </a:lnTo>
                  <a:lnTo>
                    <a:pt x="4128" y="347"/>
                  </a:lnTo>
                  <a:lnTo>
                    <a:pt x="4100" y="326"/>
                  </a:lnTo>
                  <a:lnTo>
                    <a:pt x="4072" y="313"/>
                  </a:lnTo>
                  <a:lnTo>
                    <a:pt x="4044" y="299"/>
                  </a:lnTo>
                  <a:lnTo>
                    <a:pt x="4017" y="278"/>
                  </a:lnTo>
                  <a:lnTo>
                    <a:pt x="3989" y="264"/>
                  </a:lnTo>
                  <a:lnTo>
                    <a:pt x="3961" y="250"/>
                  </a:lnTo>
                  <a:lnTo>
                    <a:pt x="3933" y="236"/>
                  </a:lnTo>
                  <a:lnTo>
                    <a:pt x="3912" y="229"/>
                  </a:lnTo>
                  <a:lnTo>
                    <a:pt x="3899" y="222"/>
                  </a:lnTo>
                  <a:lnTo>
                    <a:pt x="3871" y="209"/>
                  </a:lnTo>
                  <a:lnTo>
                    <a:pt x="3850" y="202"/>
                  </a:lnTo>
                  <a:lnTo>
                    <a:pt x="3836" y="195"/>
                  </a:lnTo>
                  <a:lnTo>
                    <a:pt x="3802" y="181"/>
                  </a:lnTo>
                  <a:lnTo>
                    <a:pt x="3753" y="160"/>
                  </a:lnTo>
                  <a:lnTo>
                    <a:pt x="3725" y="153"/>
                  </a:lnTo>
                  <a:lnTo>
                    <a:pt x="3691" y="139"/>
                  </a:lnTo>
                  <a:lnTo>
                    <a:pt x="3663" y="125"/>
                  </a:lnTo>
                  <a:lnTo>
                    <a:pt x="3628" y="111"/>
                  </a:lnTo>
                  <a:lnTo>
                    <a:pt x="3614" y="111"/>
                  </a:lnTo>
                  <a:lnTo>
                    <a:pt x="3600" y="104"/>
                  </a:lnTo>
                  <a:lnTo>
                    <a:pt x="3586" y="98"/>
                  </a:lnTo>
                  <a:lnTo>
                    <a:pt x="3566" y="98"/>
                  </a:lnTo>
                  <a:lnTo>
                    <a:pt x="3538" y="84"/>
                  </a:lnTo>
                  <a:lnTo>
                    <a:pt x="3503" y="77"/>
                  </a:lnTo>
                  <a:lnTo>
                    <a:pt x="3476" y="70"/>
                  </a:lnTo>
                  <a:lnTo>
                    <a:pt x="3441" y="56"/>
                  </a:lnTo>
                  <a:lnTo>
                    <a:pt x="3413" y="49"/>
                  </a:lnTo>
                  <a:lnTo>
                    <a:pt x="3378" y="42"/>
                  </a:lnTo>
                  <a:lnTo>
                    <a:pt x="3344" y="35"/>
                  </a:lnTo>
                  <a:lnTo>
                    <a:pt x="3309" y="28"/>
                  </a:lnTo>
                  <a:lnTo>
                    <a:pt x="3281" y="21"/>
                  </a:lnTo>
                  <a:lnTo>
                    <a:pt x="3247" y="14"/>
                  </a:lnTo>
                  <a:lnTo>
                    <a:pt x="3212" y="14"/>
                  </a:lnTo>
                  <a:lnTo>
                    <a:pt x="3177" y="7"/>
                  </a:lnTo>
                  <a:lnTo>
                    <a:pt x="3150"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66"/>
            <p:cNvSpPr/>
            <p:nvPr/>
          </p:nvSpPr>
          <p:spPr>
            <a:xfrm>
              <a:off x="1454346" y="3295225"/>
              <a:ext cx="132335" cy="143448"/>
            </a:xfrm>
            <a:custGeom>
              <a:rect b="b" l="l" r="r" t="t"/>
              <a:pathLst>
                <a:path extrusionOk="0" h="5460" w="5037">
                  <a:moveTo>
                    <a:pt x="1922" y="1"/>
                  </a:moveTo>
                  <a:lnTo>
                    <a:pt x="1880" y="7"/>
                  </a:lnTo>
                  <a:lnTo>
                    <a:pt x="1852" y="14"/>
                  </a:lnTo>
                  <a:lnTo>
                    <a:pt x="1818" y="21"/>
                  </a:lnTo>
                  <a:lnTo>
                    <a:pt x="1783" y="21"/>
                  </a:lnTo>
                  <a:lnTo>
                    <a:pt x="1748" y="28"/>
                  </a:lnTo>
                  <a:lnTo>
                    <a:pt x="1721" y="35"/>
                  </a:lnTo>
                  <a:lnTo>
                    <a:pt x="1686" y="42"/>
                  </a:lnTo>
                  <a:lnTo>
                    <a:pt x="1658" y="49"/>
                  </a:lnTo>
                  <a:lnTo>
                    <a:pt x="1623" y="56"/>
                  </a:lnTo>
                  <a:lnTo>
                    <a:pt x="1589" y="63"/>
                  </a:lnTo>
                  <a:lnTo>
                    <a:pt x="1554" y="77"/>
                  </a:lnTo>
                  <a:lnTo>
                    <a:pt x="1526" y="84"/>
                  </a:lnTo>
                  <a:lnTo>
                    <a:pt x="1492" y="91"/>
                  </a:lnTo>
                  <a:lnTo>
                    <a:pt x="1464" y="105"/>
                  </a:lnTo>
                  <a:lnTo>
                    <a:pt x="1450" y="105"/>
                  </a:lnTo>
                  <a:lnTo>
                    <a:pt x="1429" y="111"/>
                  </a:lnTo>
                  <a:lnTo>
                    <a:pt x="1415" y="118"/>
                  </a:lnTo>
                  <a:lnTo>
                    <a:pt x="1402" y="118"/>
                  </a:lnTo>
                  <a:lnTo>
                    <a:pt x="1367" y="132"/>
                  </a:lnTo>
                  <a:lnTo>
                    <a:pt x="1339" y="139"/>
                  </a:lnTo>
                  <a:lnTo>
                    <a:pt x="1304" y="153"/>
                  </a:lnTo>
                  <a:lnTo>
                    <a:pt x="1277" y="167"/>
                  </a:lnTo>
                  <a:lnTo>
                    <a:pt x="1249" y="174"/>
                  </a:lnTo>
                  <a:cubicBezTo>
                    <a:pt x="0" y="1984"/>
                    <a:pt x="639" y="4481"/>
                    <a:pt x="2608" y="5459"/>
                  </a:cubicBezTo>
                  <a:lnTo>
                    <a:pt x="2650" y="5459"/>
                  </a:lnTo>
                  <a:lnTo>
                    <a:pt x="2747" y="5445"/>
                  </a:lnTo>
                  <a:lnTo>
                    <a:pt x="2754" y="5445"/>
                  </a:lnTo>
                  <a:lnTo>
                    <a:pt x="2851" y="5425"/>
                  </a:lnTo>
                  <a:lnTo>
                    <a:pt x="2879" y="5425"/>
                  </a:lnTo>
                  <a:lnTo>
                    <a:pt x="2962" y="5404"/>
                  </a:lnTo>
                  <a:lnTo>
                    <a:pt x="2969" y="5404"/>
                  </a:lnTo>
                  <a:lnTo>
                    <a:pt x="3066" y="5376"/>
                  </a:lnTo>
                  <a:lnTo>
                    <a:pt x="3087" y="5369"/>
                  </a:lnTo>
                  <a:lnTo>
                    <a:pt x="3177" y="5341"/>
                  </a:lnTo>
                  <a:lnTo>
                    <a:pt x="3184" y="5341"/>
                  </a:lnTo>
                  <a:lnTo>
                    <a:pt x="3281" y="5307"/>
                  </a:lnTo>
                  <a:lnTo>
                    <a:pt x="3302" y="5300"/>
                  </a:lnTo>
                  <a:lnTo>
                    <a:pt x="3385" y="5265"/>
                  </a:lnTo>
                  <a:lnTo>
                    <a:pt x="3392" y="5258"/>
                  </a:lnTo>
                  <a:lnTo>
                    <a:pt x="3482" y="5217"/>
                  </a:lnTo>
                  <a:lnTo>
                    <a:pt x="3503" y="5210"/>
                  </a:lnTo>
                  <a:lnTo>
                    <a:pt x="3579" y="5168"/>
                  </a:lnTo>
                  <a:lnTo>
                    <a:pt x="3593" y="5161"/>
                  </a:lnTo>
                  <a:lnTo>
                    <a:pt x="3677" y="5112"/>
                  </a:lnTo>
                  <a:lnTo>
                    <a:pt x="3697" y="5106"/>
                  </a:lnTo>
                  <a:lnTo>
                    <a:pt x="3774" y="5057"/>
                  </a:lnTo>
                  <a:lnTo>
                    <a:pt x="3781" y="5050"/>
                  </a:lnTo>
                  <a:lnTo>
                    <a:pt x="3864" y="4995"/>
                  </a:lnTo>
                  <a:lnTo>
                    <a:pt x="3885" y="4981"/>
                  </a:lnTo>
                  <a:lnTo>
                    <a:pt x="3947" y="4932"/>
                  </a:lnTo>
                  <a:lnTo>
                    <a:pt x="3961" y="4925"/>
                  </a:lnTo>
                  <a:lnTo>
                    <a:pt x="4037" y="4863"/>
                  </a:lnTo>
                  <a:lnTo>
                    <a:pt x="4058" y="4849"/>
                  </a:lnTo>
                  <a:lnTo>
                    <a:pt x="4120" y="4793"/>
                  </a:lnTo>
                  <a:lnTo>
                    <a:pt x="4127" y="4780"/>
                  </a:lnTo>
                  <a:lnTo>
                    <a:pt x="4204" y="4717"/>
                  </a:lnTo>
                  <a:lnTo>
                    <a:pt x="4218" y="4703"/>
                  </a:lnTo>
                  <a:lnTo>
                    <a:pt x="4273" y="4641"/>
                  </a:lnTo>
                  <a:lnTo>
                    <a:pt x="4287" y="4627"/>
                  </a:lnTo>
                  <a:cubicBezTo>
                    <a:pt x="4308" y="4606"/>
                    <a:pt x="4329" y="4578"/>
                    <a:pt x="4349" y="4558"/>
                  </a:cubicBezTo>
                  <a:lnTo>
                    <a:pt x="4363" y="4544"/>
                  </a:lnTo>
                  <a:lnTo>
                    <a:pt x="4391" y="4509"/>
                  </a:lnTo>
                  <a:cubicBezTo>
                    <a:pt x="4571" y="4294"/>
                    <a:pt x="4717" y="4058"/>
                    <a:pt x="4828" y="3795"/>
                  </a:cubicBezTo>
                  <a:cubicBezTo>
                    <a:pt x="4835" y="3767"/>
                    <a:pt x="4849" y="3746"/>
                    <a:pt x="4856" y="3718"/>
                  </a:cubicBezTo>
                  <a:lnTo>
                    <a:pt x="4863" y="3697"/>
                  </a:lnTo>
                  <a:cubicBezTo>
                    <a:pt x="4877" y="3670"/>
                    <a:pt x="4883" y="3642"/>
                    <a:pt x="4890" y="3621"/>
                  </a:cubicBezTo>
                  <a:lnTo>
                    <a:pt x="4897" y="3593"/>
                  </a:lnTo>
                  <a:cubicBezTo>
                    <a:pt x="4911" y="3559"/>
                    <a:pt x="4918" y="3531"/>
                    <a:pt x="4932" y="3496"/>
                  </a:cubicBezTo>
                  <a:cubicBezTo>
                    <a:pt x="4960" y="3385"/>
                    <a:pt x="4988" y="3274"/>
                    <a:pt x="5001" y="3163"/>
                  </a:cubicBezTo>
                  <a:cubicBezTo>
                    <a:pt x="5001" y="3136"/>
                    <a:pt x="5008" y="3115"/>
                    <a:pt x="5015" y="3087"/>
                  </a:cubicBezTo>
                  <a:cubicBezTo>
                    <a:pt x="5015" y="3059"/>
                    <a:pt x="5015" y="3045"/>
                    <a:pt x="5022" y="3025"/>
                  </a:cubicBezTo>
                  <a:cubicBezTo>
                    <a:pt x="5029" y="2935"/>
                    <a:pt x="5036" y="2837"/>
                    <a:pt x="5036" y="2740"/>
                  </a:cubicBezTo>
                  <a:lnTo>
                    <a:pt x="5036" y="2650"/>
                  </a:lnTo>
                  <a:cubicBezTo>
                    <a:pt x="5036" y="2622"/>
                    <a:pt x="5029" y="2615"/>
                    <a:pt x="5029" y="2609"/>
                  </a:cubicBezTo>
                  <a:cubicBezTo>
                    <a:pt x="5029" y="2581"/>
                    <a:pt x="5029" y="2546"/>
                    <a:pt x="5029" y="2518"/>
                  </a:cubicBezTo>
                  <a:cubicBezTo>
                    <a:pt x="5022" y="2484"/>
                    <a:pt x="5022" y="2456"/>
                    <a:pt x="5015" y="2421"/>
                  </a:cubicBezTo>
                  <a:lnTo>
                    <a:pt x="5015" y="2400"/>
                  </a:lnTo>
                  <a:cubicBezTo>
                    <a:pt x="5008" y="2338"/>
                    <a:pt x="5001" y="2276"/>
                    <a:pt x="4988" y="2220"/>
                  </a:cubicBezTo>
                  <a:lnTo>
                    <a:pt x="4988" y="2192"/>
                  </a:lnTo>
                  <a:cubicBezTo>
                    <a:pt x="4981" y="2137"/>
                    <a:pt x="4967" y="2074"/>
                    <a:pt x="4946" y="2019"/>
                  </a:cubicBezTo>
                  <a:lnTo>
                    <a:pt x="4946" y="1998"/>
                  </a:lnTo>
                  <a:cubicBezTo>
                    <a:pt x="4925" y="1936"/>
                    <a:pt x="4911" y="1880"/>
                    <a:pt x="4890" y="1825"/>
                  </a:cubicBezTo>
                  <a:lnTo>
                    <a:pt x="4883" y="1804"/>
                  </a:lnTo>
                  <a:cubicBezTo>
                    <a:pt x="4863" y="1741"/>
                    <a:pt x="4842" y="1686"/>
                    <a:pt x="4814" y="1631"/>
                  </a:cubicBezTo>
                  <a:lnTo>
                    <a:pt x="4807" y="1617"/>
                  </a:lnTo>
                  <a:cubicBezTo>
                    <a:pt x="4786" y="1561"/>
                    <a:pt x="4759" y="1506"/>
                    <a:pt x="4731" y="1450"/>
                  </a:cubicBezTo>
                  <a:lnTo>
                    <a:pt x="4717" y="1429"/>
                  </a:lnTo>
                  <a:cubicBezTo>
                    <a:pt x="4689" y="1381"/>
                    <a:pt x="4662" y="1332"/>
                    <a:pt x="4634" y="1277"/>
                  </a:cubicBezTo>
                  <a:lnTo>
                    <a:pt x="4620" y="1263"/>
                  </a:lnTo>
                  <a:cubicBezTo>
                    <a:pt x="4592" y="1207"/>
                    <a:pt x="4557" y="1159"/>
                    <a:pt x="4516" y="1103"/>
                  </a:cubicBezTo>
                  <a:cubicBezTo>
                    <a:pt x="4412" y="958"/>
                    <a:pt x="4287" y="819"/>
                    <a:pt x="4148" y="694"/>
                  </a:cubicBezTo>
                  <a:lnTo>
                    <a:pt x="4127" y="673"/>
                  </a:lnTo>
                  <a:lnTo>
                    <a:pt x="4100" y="653"/>
                  </a:lnTo>
                  <a:lnTo>
                    <a:pt x="4086" y="639"/>
                  </a:lnTo>
                  <a:lnTo>
                    <a:pt x="4079" y="632"/>
                  </a:lnTo>
                  <a:lnTo>
                    <a:pt x="4065" y="618"/>
                  </a:lnTo>
                  <a:lnTo>
                    <a:pt x="4051" y="611"/>
                  </a:lnTo>
                  <a:lnTo>
                    <a:pt x="4030" y="590"/>
                  </a:lnTo>
                  <a:lnTo>
                    <a:pt x="4003" y="569"/>
                  </a:lnTo>
                  <a:lnTo>
                    <a:pt x="3975" y="548"/>
                  </a:lnTo>
                  <a:lnTo>
                    <a:pt x="3947" y="528"/>
                  </a:lnTo>
                  <a:lnTo>
                    <a:pt x="3926" y="507"/>
                  </a:lnTo>
                  <a:lnTo>
                    <a:pt x="3899" y="493"/>
                  </a:lnTo>
                  <a:lnTo>
                    <a:pt x="3871" y="472"/>
                  </a:lnTo>
                  <a:lnTo>
                    <a:pt x="3843" y="451"/>
                  </a:lnTo>
                  <a:lnTo>
                    <a:pt x="3822" y="437"/>
                  </a:lnTo>
                  <a:lnTo>
                    <a:pt x="3794" y="417"/>
                  </a:lnTo>
                  <a:lnTo>
                    <a:pt x="3767" y="403"/>
                  </a:lnTo>
                  <a:lnTo>
                    <a:pt x="3739" y="382"/>
                  </a:lnTo>
                  <a:lnTo>
                    <a:pt x="3711" y="368"/>
                  </a:lnTo>
                  <a:lnTo>
                    <a:pt x="3684" y="347"/>
                  </a:lnTo>
                  <a:lnTo>
                    <a:pt x="3656" y="333"/>
                  </a:lnTo>
                  <a:lnTo>
                    <a:pt x="3628" y="320"/>
                  </a:lnTo>
                  <a:lnTo>
                    <a:pt x="3600" y="306"/>
                  </a:lnTo>
                  <a:lnTo>
                    <a:pt x="3573" y="285"/>
                  </a:lnTo>
                  <a:lnTo>
                    <a:pt x="3545" y="271"/>
                  </a:lnTo>
                  <a:lnTo>
                    <a:pt x="3510" y="257"/>
                  </a:lnTo>
                  <a:lnTo>
                    <a:pt x="3482" y="243"/>
                  </a:lnTo>
                  <a:lnTo>
                    <a:pt x="3468" y="236"/>
                  </a:lnTo>
                  <a:lnTo>
                    <a:pt x="3455" y="229"/>
                  </a:lnTo>
                  <a:lnTo>
                    <a:pt x="3427" y="216"/>
                  </a:lnTo>
                  <a:lnTo>
                    <a:pt x="3406" y="209"/>
                  </a:lnTo>
                  <a:lnTo>
                    <a:pt x="3385" y="202"/>
                  </a:lnTo>
                  <a:lnTo>
                    <a:pt x="3358" y="188"/>
                  </a:lnTo>
                  <a:lnTo>
                    <a:pt x="3309" y="167"/>
                  </a:lnTo>
                  <a:lnTo>
                    <a:pt x="3281" y="153"/>
                  </a:lnTo>
                  <a:lnTo>
                    <a:pt x="3247" y="139"/>
                  </a:lnTo>
                  <a:lnTo>
                    <a:pt x="3219" y="132"/>
                  </a:lnTo>
                  <a:lnTo>
                    <a:pt x="3184" y="118"/>
                  </a:lnTo>
                  <a:lnTo>
                    <a:pt x="3170" y="118"/>
                  </a:lnTo>
                  <a:lnTo>
                    <a:pt x="3156" y="111"/>
                  </a:lnTo>
                  <a:lnTo>
                    <a:pt x="3136" y="105"/>
                  </a:lnTo>
                  <a:lnTo>
                    <a:pt x="3122" y="105"/>
                  </a:lnTo>
                  <a:lnTo>
                    <a:pt x="3094" y="91"/>
                  </a:lnTo>
                  <a:lnTo>
                    <a:pt x="3059" y="84"/>
                  </a:lnTo>
                  <a:lnTo>
                    <a:pt x="3025" y="77"/>
                  </a:lnTo>
                  <a:lnTo>
                    <a:pt x="2997" y="63"/>
                  </a:lnTo>
                  <a:lnTo>
                    <a:pt x="2962" y="56"/>
                  </a:lnTo>
                  <a:lnTo>
                    <a:pt x="2927" y="49"/>
                  </a:lnTo>
                  <a:lnTo>
                    <a:pt x="2900" y="42"/>
                  </a:lnTo>
                  <a:lnTo>
                    <a:pt x="2865" y="35"/>
                  </a:lnTo>
                  <a:lnTo>
                    <a:pt x="2830" y="28"/>
                  </a:lnTo>
                  <a:lnTo>
                    <a:pt x="2796" y="21"/>
                  </a:lnTo>
                  <a:lnTo>
                    <a:pt x="2768" y="21"/>
                  </a:lnTo>
                  <a:lnTo>
                    <a:pt x="2733" y="14"/>
                  </a:lnTo>
                  <a:lnTo>
                    <a:pt x="2699" y="7"/>
                  </a:lnTo>
                  <a:lnTo>
                    <a:pt x="2664" y="1"/>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66"/>
            <p:cNvSpPr/>
            <p:nvPr/>
          </p:nvSpPr>
          <p:spPr>
            <a:xfrm>
              <a:off x="1506996" y="3210890"/>
              <a:ext cx="14608" cy="44453"/>
            </a:xfrm>
            <a:custGeom>
              <a:rect b="b" l="l" r="r" t="t"/>
              <a:pathLst>
                <a:path extrusionOk="0" h="1692" w="556">
                  <a:moveTo>
                    <a:pt x="278" y="1"/>
                  </a:moveTo>
                  <a:cubicBezTo>
                    <a:pt x="140" y="1"/>
                    <a:pt x="1" y="93"/>
                    <a:pt x="1" y="277"/>
                  </a:cubicBezTo>
                  <a:lnTo>
                    <a:pt x="1" y="1414"/>
                  </a:lnTo>
                  <a:cubicBezTo>
                    <a:pt x="1" y="1567"/>
                    <a:pt x="126" y="1691"/>
                    <a:pt x="278" y="1691"/>
                  </a:cubicBezTo>
                  <a:cubicBezTo>
                    <a:pt x="431" y="1691"/>
                    <a:pt x="556" y="1560"/>
                    <a:pt x="556" y="1407"/>
                  </a:cubicBezTo>
                  <a:lnTo>
                    <a:pt x="556" y="277"/>
                  </a:lnTo>
                  <a:cubicBezTo>
                    <a:pt x="556" y="93"/>
                    <a:pt x="417" y="1"/>
                    <a:pt x="278"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66"/>
            <p:cNvSpPr/>
            <p:nvPr/>
          </p:nvSpPr>
          <p:spPr>
            <a:xfrm>
              <a:off x="1430307" y="3230489"/>
              <a:ext cx="33892" cy="40696"/>
            </a:xfrm>
            <a:custGeom>
              <a:rect b="b" l="l" r="r" t="t"/>
              <a:pathLst>
                <a:path extrusionOk="0" h="1549" w="1290">
                  <a:moveTo>
                    <a:pt x="385" y="0"/>
                  </a:moveTo>
                  <a:cubicBezTo>
                    <a:pt x="192" y="0"/>
                    <a:pt x="0" y="206"/>
                    <a:pt x="139" y="425"/>
                  </a:cubicBezTo>
                  <a:lnTo>
                    <a:pt x="700" y="1410"/>
                  </a:lnTo>
                  <a:cubicBezTo>
                    <a:pt x="749" y="1493"/>
                    <a:pt x="846" y="1549"/>
                    <a:pt x="943" y="1549"/>
                  </a:cubicBezTo>
                  <a:cubicBezTo>
                    <a:pt x="1158" y="1549"/>
                    <a:pt x="1290" y="1313"/>
                    <a:pt x="1186" y="1133"/>
                  </a:cubicBezTo>
                  <a:lnTo>
                    <a:pt x="617" y="148"/>
                  </a:lnTo>
                  <a:cubicBezTo>
                    <a:pt x="561" y="43"/>
                    <a:pt x="473" y="0"/>
                    <a:pt x="38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66"/>
            <p:cNvSpPr/>
            <p:nvPr/>
          </p:nvSpPr>
          <p:spPr>
            <a:xfrm>
              <a:off x="1374872" y="3284768"/>
              <a:ext cx="47002" cy="29793"/>
            </a:xfrm>
            <a:custGeom>
              <a:rect b="b" l="l" r="r" t="t"/>
              <a:pathLst>
                <a:path extrusionOk="0" h="1134" w="1789">
                  <a:moveTo>
                    <a:pt x="412" y="0"/>
                  </a:moveTo>
                  <a:cubicBezTo>
                    <a:pt x="160" y="0"/>
                    <a:pt x="0" y="373"/>
                    <a:pt x="286" y="530"/>
                  </a:cubicBezTo>
                  <a:lnTo>
                    <a:pt x="1264" y="1092"/>
                  </a:lnTo>
                  <a:cubicBezTo>
                    <a:pt x="1305" y="1120"/>
                    <a:pt x="1354" y="1134"/>
                    <a:pt x="1402" y="1134"/>
                  </a:cubicBezTo>
                  <a:cubicBezTo>
                    <a:pt x="1405" y="1134"/>
                    <a:pt x="1407" y="1134"/>
                    <a:pt x="1410" y="1134"/>
                  </a:cubicBezTo>
                  <a:cubicBezTo>
                    <a:pt x="1695" y="1134"/>
                    <a:pt x="1789" y="751"/>
                    <a:pt x="1541" y="614"/>
                  </a:cubicBezTo>
                  <a:lnTo>
                    <a:pt x="563" y="45"/>
                  </a:lnTo>
                  <a:cubicBezTo>
                    <a:pt x="511" y="14"/>
                    <a:pt x="460" y="0"/>
                    <a:pt x="41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66"/>
            <p:cNvSpPr/>
            <p:nvPr/>
          </p:nvSpPr>
          <p:spPr>
            <a:xfrm>
              <a:off x="1356297" y="3359198"/>
              <a:ext cx="49235" cy="14581"/>
            </a:xfrm>
            <a:custGeom>
              <a:rect b="b" l="l" r="r" t="t"/>
              <a:pathLst>
                <a:path extrusionOk="0" h="555" w="1874">
                  <a:moveTo>
                    <a:pt x="368" y="0"/>
                  </a:moveTo>
                  <a:cubicBezTo>
                    <a:pt x="1" y="0"/>
                    <a:pt x="1" y="555"/>
                    <a:pt x="368" y="555"/>
                  </a:cubicBezTo>
                  <a:lnTo>
                    <a:pt x="1506" y="555"/>
                  </a:lnTo>
                  <a:cubicBezTo>
                    <a:pt x="1873" y="555"/>
                    <a:pt x="1873" y="0"/>
                    <a:pt x="150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66"/>
            <p:cNvSpPr/>
            <p:nvPr/>
          </p:nvSpPr>
          <p:spPr>
            <a:xfrm>
              <a:off x="1375686" y="3418311"/>
              <a:ext cx="46476" cy="29478"/>
            </a:xfrm>
            <a:custGeom>
              <a:rect b="b" l="l" r="r" t="t"/>
              <a:pathLst>
                <a:path extrusionOk="0" h="1122" w="1769">
                  <a:moveTo>
                    <a:pt x="1373" y="1"/>
                  </a:moveTo>
                  <a:cubicBezTo>
                    <a:pt x="1329" y="1"/>
                    <a:pt x="1281" y="13"/>
                    <a:pt x="1233" y="39"/>
                  </a:cubicBezTo>
                  <a:lnTo>
                    <a:pt x="255" y="601"/>
                  </a:lnTo>
                  <a:cubicBezTo>
                    <a:pt x="0" y="745"/>
                    <a:pt x="100" y="1121"/>
                    <a:pt x="386" y="1121"/>
                  </a:cubicBezTo>
                  <a:cubicBezTo>
                    <a:pt x="388" y="1121"/>
                    <a:pt x="391" y="1121"/>
                    <a:pt x="393" y="1121"/>
                  </a:cubicBezTo>
                  <a:cubicBezTo>
                    <a:pt x="442" y="1121"/>
                    <a:pt x="490" y="1107"/>
                    <a:pt x="532" y="1086"/>
                  </a:cubicBezTo>
                  <a:lnTo>
                    <a:pt x="1510" y="518"/>
                  </a:lnTo>
                  <a:cubicBezTo>
                    <a:pt x="1769" y="359"/>
                    <a:pt x="1619" y="1"/>
                    <a:pt x="137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66"/>
            <p:cNvSpPr/>
            <p:nvPr/>
          </p:nvSpPr>
          <p:spPr>
            <a:xfrm>
              <a:off x="1606701" y="3284689"/>
              <a:ext cx="46870" cy="29872"/>
            </a:xfrm>
            <a:custGeom>
              <a:rect b="b" l="l" r="r" t="t"/>
              <a:pathLst>
                <a:path extrusionOk="0" h="1137" w="1784">
                  <a:moveTo>
                    <a:pt x="1381" y="1"/>
                  </a:moveTo>
                  <a:cubicBezTo>
                    <a:pt x="1333" y="1"/>
                    <a:pt x="1281" y="15"/>
                    <a:pt x="1228" y="48"/>
                  </a:cubicBezTo>
                  <a:lnTo>
                    <a:pt x="250" y="617"/>
                  </a:lnTo>
                  <a:cubicBezTo>
                    <a:pt x="0" y="755"/>
                    <a:pt x="97" y="1137"/>
                    <a:pt x="388" y="1137"/>
                  </a:cubicBezTo>
                  <a:cubicBezTo>
                    <a:pt x="437" y="1137"/>
                    <a:pt x="486" y="1123"/>
                    <a:pt x="527" y="1095"/>
                  </a:cubicBezTo>
                  <a:lnTo>
                    <a:pt x="1505" y="526"/>
                  </a:lnTo>
                  <a:cubicBezTo>
                    <a:pt x="1784" y="375"/>
                    <a:pt x="1630" y="1"/>
                    <a:pt x="1381"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66"/>
            <p:cNvSpPr/>
            <p:nvPr/>
          </p:nvSpPr>
          <p:spPr>
            <a:xfrm>
              <a:off x="1564402" y="3230857"/>
              <a:ext cx="33419" cy="40328"/>
            </a:xfrm>
            <a:custGeom>
              <a:rect b="b" l="l" r="r" t="t"/>
              <a:pathLst>
                <a:path extrusionOk="0" h="1535" w="1272">
                  <a:moveTo>
                    <a:pt x="900" y="0"/>
                  </a:moveTo>
                  <a:cubicBezTo>
                    <a:pt x="816" y="0"/>
                    <a:pt x="732" y="39"/>
                    <a:pt x="674" y="134"/>
                  </a:cubicBezTo>
                  <a:lnTo>
                    <a:pt x="105" y="1119"/>
                  </a:lnTo>
                  <a:cubicBezTo>
                    <a:pt x="1" y="1299"/>
                    <a:pt x="133" y="1535"/>
                    <a:pt x="348" y="1535"/>
                  </a:cubicBezTo>
                  <a:cubicBezTo>
                    <a:pt x="445" y="1535"/>
                    <a:pt x="535" y="1479"/>
                    <a:pt x="590" y="1396"/>
                  </a:cubicBezTo>
                  <a:lnTo>
                    <a:pt x="1152" y="411"/>
                  </a:lnTo>
                  <a:cubicBezTo>
                    <a:pt x="1272" y="196"/>
                    <a:pt x="1087" y="0"/>
                    <a:pt x="900"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66"/>
            <p:cNvSpPr/>
            <p:nvPr/>
          </p:nvSpPr>
          <p:spPr>
            <a:xfrm>
              <a:off x="1360317" y="3362587"/>
              <a:ext cx="427348" cy="228492"/>
            </a:xfrm>
            <a:custGeom>
              <a:rect b="b" l="l" r="r" t="t"/>
              <a:pathLst>
                <a:path extrusionOk="0" h="8697" w="16266">
                  <a:moveTo>
                    <a:pt x="9272" y="1"/>
                  </a:moveTo>
                  <a:cubicBezTo>
                    <a:pt x="7689" y="1"/>
                    <a:pt x="6230" y="1084"/>
                    <a:pt x="5861" y="2722"/>
                  </a:cubicBezTo>
                  <a:cubicBezTo>
                    <a:pt x="5644" y="2651"/>
                    <a:pt x="5422" y="2616"/>
                    <a:pt x="5202" y="2616"/>
                  </a:cubicBezTo>
                  <a:cubicBezTo>
                    <a:pt x="4525" y="2616"/>
                    <a:pt x="3874" y="2943"/>
                    <a:pt x="3475" y="3520"/>
                  </a:cubicBezTo>
                  <a:cubicBezTo>
                    <a:pt x="3251" y="3461"/>
                    <a:pt x="3027" y="3433"/>
                    <a:pt x="2807" y="3433"/>
                  </a:cubicBezTo>
                  <a:cubicBezTo>
                    <a:pt x="1521" y="3433"/>
                    <a:pt x="373" y="4388"/>
                    <a:pt x="201" y="5732"/>
                  </a:cubicBezTo>
                  <a:cubicBezTo>
                    <a:pt x="0" y="7307"/>
                    <a:pt x="1228" y="8694"/>
                    <a:pt x="2816" y="8694"/>
                  </a:cubicBezTo>
                  <a:lnTo>
                    <a:pt x="13540" y="8694"/>
                  </a:lnTo>
                  <a:cubicBezTo>
                    <a:pt x="13581" y="8696"/>
                    <a:pt x="13622" y="8697"/>
                    <a:pt x="13663" y="8697"/>
                  </a:cubicBezTo>
                  <a:cubicBezTo>
                    <a:pt x="15092" y="8697"/>
                    <a:pt x="16266" y="7536"/>
                    <a:pt x="16266" y="6093"/>
                  </a:cubicBezTo>
                  <a:cubicBezTo>
                    <a:pt x="16266" y="4654"/>
                    <a:pt x="15099" y="3495"/>
                    <a:pt x="13675" y="3495"/>
                  </a:cubicBezTo>
                  <a:cubicBezTo>
                    <a:pt x="13630" y="3495"/>
                    <a:pt x="13585" y="3496"/>
                    <a:pt x="13540" y="3499"/>
                  </a:cubicBezTo>
                  <a:cubicBezTo>
                    <a:pt x="13276" y="3499"/>
                    <a:pt x="13013" y="3533"/>
                    <a:pt x="12763" y="3617"/>
                  </a:cubicBezTo>
                  <a:lnTo>
                    <a:pt x="12763" y="3499"/>
                  </a:lnTo>
                  <a:cubicBezTo>
                    <a:pt x="12763" y="2895"/>
                    <a:pt x="12603" y="2299"/>
                    <a:pt x="12305" y="1772"/>
                  </a:cubicBezTo>
                  <a:cubicBezTo>
                    <a:pt x="11695" y="579"/>
                    <a:pt x="10425" y="197"/>
                    <a:pt x="10425" y="197"/>
                  </a:cubicBezTo>
                  <a:cubicBezTo>
                    <a:pt x="10043" y="64"/>
                    <a:pt x="9654" y="1"/>
                    <a:pt x="9272" y="1"/>
                  </a:cubicBezTo>
                  <a:close/>
                </a:path>
              </a:pathLst>
            </a:custGeom>
            <a:solidFill>
              <a:srgbClr val="99A4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66"/>
            <p:cNvSpPr/>
            <p:nvPr/>
          </p:nvSpPr>
          <p:spPr>
            <a:xfrm>
              <a:off x="1360317" y="3431264"/>
              <a:ext cx="216512" cy="159737"/>
            </a:xfrm>
            <a:custGeom>
              <a:rect b="b" l="l" r="r" t="t"/>
              <a:pathLst>
                <a:path extrusionOk="0" h="6080" w="8241">
                  <a:moveTo>
                    <a:pt x="5195" y="1"/>
                  </a:moveTo>
                  <a:cubicBezTo>
                    <a:pt x="4523" y="1"/>
                    <a:pt x="3875" y="331"/>
                    <a:pt x="3475" y="906"/>
                  </a:cubicBezTo>
                  <a:cubicBezTo>
                    <a:pt x="3251" y="847"/>
                    <a:pt x="3027" y="819"/>
                    <a:pt x="2807" y="819"/>
                  </a:cubicBezTo>
                  <a:cubicBezTo>
                    <a:pt x="1521" y="819"/>
                    <a:pt x="373" y="1774"/>
                    <a:pt x="201" y="3118"/>
                  </a:cubicBezTo>
                  <a:cubicBezTo>
                    <a:pt x="0" y="4693"/>
                    <a:pt x="1228" y="6080"/>
                    <a:pt x="2816" y="6080"/>
                  </a:cubicBezTo>
                  <a:lnTo>
                    <a:pt x="8241" y="6080"/>
                  </a:lnTo>
                  <a:cubicBezTo>
                    <a:pt x="6652" y="4963"/>
                    <a:pt x="5709" y="3139"/>
                    <a:pt x="5709" y="1197"/>
                  </a:cubicBezTo>
                  <a:cubicBezTo>
                    <a:pt x="5709" y="822"/>
                    <a:pt x="5737" y="455"/>
                    <a:pt x="5806" y="94"/>
                  </a:cubicBezTo>
                  <a:cubicBezTo>
                    <a:pt x="5604" y="31"/>
                    <a:pt x="5399" y="1"/>
                    <a:pt x="5195" y="1"/>
                  </a:cubicBezTo>
                  <a:close/>
                </a:path>
              </a:pathLst>
            </a:custGeom>
            <a:solidFill>
              <a:srgbClr val="7887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2" name="Google Shape;8032;p66"/>
          <p:cNvGrpSpPr/>
          <p:nvPr/>
        </p:nvGrpSpPr>
        <p:grpSpPr>
          <a:xfrm>
            <a:off x="1903737" y="3215540"/>
            <a:ext cx="411874" cy="370731"/>
            <a:chOff x="1903737" y="3215540"/>
            <a:chExt cx="411874" cy="370731"/>
          </a:xfrm>
        </p:grpSpPr>
        <p:sp>
          <p:nvSpPr>
            <p:cNvPr id="8033" name="Google Shape;8033;p66"/>
            <p:cNvSpPr/>
            <p:nvPr/>
          </p:nvSpPr>
          <p:spPr>
            <a:xfrm>
              <a:off x="2115940" y="3285661"/>
              <a:ext cx="77451" cy="75271"/>
            </a:xfrm>
            <a:custGeom>
              <a:rect b="b" l="l" r="r" t="t"/>
              <a:pathLst>
                <a:path extrusionOk="0" h="2865" w="2948">
                  <a:moveTo>
                    <a:pt x="1475" y="0"/>
                  </a:moveTo>
                  <a:cubicBezTo>
                    <a:pt x="1438" y="0"/>
                    <a:pt x="1401" y="25"/>
                    <a:pt x="1398" y="73"/>
                  </a:cubicBezTo>
                  <a:cubicBezTo>
                    <a:pt x="1398" y="781"/>
                    <a:pt x="822" y="1356"/>
                    <a:pt x="115" y="1356"/>
                  </a:cubicBezTo>
                  <a:cubicBezTo>
                    <a:pt x="110" y="1356"/>
                    <a:pt x="106" y="1356"/>
                    <a:pt x="102" y="1356"/>
                  </a:cubicBezTo>
                  <a:cubicBezTo>
                    <a:pt x="1" y="1356"/>
                    <a:pt x="1" y="1517"/>
                    <a:pt x="102" y="1517"/>
                  </a:cubicBezTo>
                  <a:cubicBezTo>
                    <a:pt x="106" y="1517"/>
                    <a:pt x="110" y="1516"/>
                    <a:pt x="115" y="1516"/>
                  </a:cubicBezTo>
                  <a:cubicBezTo>
                    <a:pt x="822" y="1516"/>
                    <a:pt x="1391" y="2085"/>
                    <a:pt x="1398" y="2792"/>
                  </a:cubicBezTo>
                  <a:cubicBezTo>
                    <a:pt x="1401" y="2841"/>
                    <a:pt x="1438" y="2865"/>
                    <a:pt x="1475" y="2865"/>
                  </a:cubicBezTo>
                  <a:cubicBezTo>
                    <a:pt x="1512" y="2865"/>
                    <a:pt x="1550" y="2841"/>
                    <a:pt x="1557" y="2792"/>
                  </a:cubicBezTo>
                  <a:cubicBezTo>
                    <a:pt x="1557" y="2085"/>
                    <a:pt x="2126" y="1516"/>
                    <a:pt x="2834" y="1516"/>
                  </a:cubicBezTo>
                  <a:cubicBezTo>
                    <a:pt x="2838" y="1516"/>
                    <a:pt x="2842" y="1517"/>
                    <a:pt x="2846" y="1517"/>
                  </a:cubicBezTo>
                  <a:cubicBezTo>
                    <a:pt x="2947" y="1517"/>
                    <a:pt x="2947" y="1356"/>
                    <a:pt x="2846" y="1356"/>
                  </a:cubicBezTo>
                  <a:cubicBezTo>
                    <a:pt x="2842" y="1356"/>
                    <a:pt x="2838" y="1356"/>
                    <a:pt x="2834" y="1356"/>
                  </a:cubicBezTo>
                  <a:cubicBezTo>
                    <a:pt x="2126" y="1349"/>
                    <a:pt x="1557" y="781"/>
                    <a:pt x="1557" y="73"/>
                  </a:cubicBezTo>
                  <a:cubicBezTo>
                    <a:pt x="1550" y="25"/>
                    <a:pt x="1512" y="0"/>
                    <a:pt x="1475"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66"/>
            <p:cNvSpPr/>
            <p:nvPr/>
          </p:nvSpPr>
          <p:spPr>
            <a:xfrm>
              <a:off x="2116939" y="3285425"/>
              <a:ext cx="44663" cy="74798"/>
            </a:xfrm>
            <a:custGeom>
              <a:rect b="b" l="l" r="r" t="t"/>
              <a:pathLst>
                <a:path extrusionOk="0" h="2847" w="1700">
                  <a:moveTo>
                    <a:pt x="1437" y="1"/>
                  </a:moveTo>
                  <a:cubicBezTo>
                    <a:pt x="1395" y="1"/>
                    <a:pt x="1353" y="30"/>
                    <a:pt x="1360" y="89"/>
                  </a:cubicBezTo>
                  <a:cubicBezTo>
                    <a:pt x="1353" y="589"/>
                    <a:pt x="1062" y="1039"/>
                    <a:pt x="611" y="1247"/>
                  </a:cubicBezTo>
                  <a:lnTo>
                    <a:pt x="604" y="1247"/>
                  </a:lnTo>
                  <a:cubicBezTo>
                    <a:pt x="548" y="1275"/>
                    <a:pt x="500" y="1289"/>
                    <a:pt x="444" y="1310"/>
                  </a:cubicBezTo>
                  <a:lnTo>
                    <a:pt x="430" y="1310"/>
                  </a:lnTo>
                  <a:lnTo>
                    <a:pt x="361" y="1324"/>
                  </a:lnTo>
                  <a:lnTo>
                    <a:pt x="347" y="1324"/>
                  </a:lnTo>
                  <a:cubicBezTo>
                    <a:pt x="319" y="1331"/>
                    <a:pt x="292" y="1338"/>
                    <a:pt x="271" y="1345"/>
                  </a:cubicBezTo>
                  <a:lnTo>
                    <a:pt x="257" y="1345"/>
                  </a:lnTo>
                  <a:lnTo>
                    <a:pt x="188" y="1352"/>
                  </a:lnTo>
                  <a:lnTo>
                    <a:pt x="84" y="1352"/>
                  </a:lnTo>
                  <a:cubicBezTo>
                    <a:pt x="35" y="1352"/>
                    <a:pt x="0" y="1386"/>
                    <a:pt x="0" y="1428"/>
                  </a:cubicBezTo>
                  <a:cubicBezTo>
                    <a:pt x="0" y="1476"/>
                    <a:pt x="35" y="1511"/>
                    <a:pt x="84" y="1511"/>
                  </a:cubicBezTo>
                  <a:lnTo>
                    <a:pt x="188" y="1511"/>
                  </a:lnTo>
                  <a:lnTo>
                    <a:pt x="257" y="1518"/>
                  </a:lnTo>
                  <a:lnTo>
                    <a:pt x="271" y="1518"/>
                  </a:lnTo>
                  <a:cubicBezTo>
                    <a:pt x="292" y="1525"/>
                    <a:pt x="319" y="1525"/>
                    <a:pt x="347" y="1532"/>
                  </a:cubicBezTo>
                  <a:lnTo>
                    <a:pt x="361" y="1532"/>
                  </a:lnTo>
                  <a:lnTo>
                    <a:pt x="430" y="1553"/>
                  </a:lnTo>
                  <a:lnTo>
                    <a:pt x="444" y="1553"/>
                  </a:lnTo>
                  <a:cubicBezTo>
                    <a:pt x="500" y="1567"/>
                    <a:pt x="548" y="1587"/>
                    <a:pt x="604" y="1608"/>
                  </a:cubicBezTo>
                  <a:lnTo>
                    <a:pt x="611" y="1608"/>
                  </a:lnTo>
                  <a:cubicBezTo>
                    <a:pt x="1062" y="1816"/>
                    <a:pt x="1353" y="2274"/>
                    <a:pt x="1360" y="2773"/>
                  </a:cubicBezTo>
                  <a:cubicBezTo>
                    <a:pt x="1363" y="2822"/>
                    <a:pt x="1400" y="2846"/>
                    <a:pt x="1437" y="2846"/>
                  </a:cubicBezTo>
                  <a:cubicBezTo>
                    <a:pt x="1474" y="2846"/>
                    <a:pt x="1512" y="2822"/>
                    <a:pt x="1519" y="2773"/>
                  </a:cubicBezTo>
                  <a:cubicBezTo>
                    <a:pt x="1519" y="2538"/>
                    <a:pt x="1582" y="2309"/>
                    <a:pt x="1700" y="2108"/>
                  </a:cubicBezTo>
                  <a:cubicBezTo>
                    <a:pt x="1637" y="1851"/>
                    <a:pt x="1499" y="1615"/>
                    <a:pt x="1290" y="1442"/>
                  </a:cubicBezTo>
                  <a:cubicBezTo>
                    <a:pt x="1499" y="1261"/>
                    <a:pt x="1644" y="1019"/>
                    <a:pt x="1700" y="748"/>
                  </a:cubicBezTo>
                  <a:cubicBezTo>
                    <a:pt x="1582" y="547"/>
                    <a:pt x="1519" y="318"/>
                    <a:pt x="1519" y="89"/>
                  </a:cubicBezTo>
                  <a:cubicBezTo>
                    <a:pt x="1523" y="30"/>
                    <a:pt x="1480" y="1"/>
                    <a:pt x="1437"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66"/>
            <p:cNvSpPr/>
            <p:nvPr/>
          </p:nvSpPr>
          <p:spPr>
            <a:xfrm>
              <a:off x="2200407" y="3381609"/>
              <a:ext cx="28453" cy="28453"/>
            </a:xfrm>
            <a:custGeom>
              <a:rect b="b" l="l" r="r" t="t"/>
              <a:pathLst>
                <a:path extrusionOk="0" h="1083" w="1083">
                  <a:moveTo>
                    <a:pt x="541" y="0"/>
                  </a:moveTo>
                  <a:cubicBezTo>
                    <a:pt x="236" y="0"/>
                    <a:pt x="0" y="243"/>
                    <a:pt x="0" y="541"/>
                  </a:cubicBezTo>
                  <a:cubicBezTo>
                    <a:pt x="0" y="846"/>
                    <a:pt x="236" y="1082"/>
                    <a:pt x="541" y="1082"/>
                  </a:cubicBezTo>
                  <a:cubicBezTo>
                    <a:pt x="839" y="1082"/>
                    <a:pt x="1082" y="846"/>
                    <a:pt x="1082" y="541"/>
                  </a:cubicBezTo>
                  <a:cubicBezTo>
                    <a:pt x="1082" y="243"/>
                    <a:pt x="839" y="0"/>
                    <a:pt x="541"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66"/>
            <p:cNvSpPr/>
            <p:nvPr/>
          </p:nvSpPr>
          <p:spPr>
            <a:xfrm>
              <a:off x="1942174" y="3547073"/>
              <a:ext cx="28453" cy="28453"/>
            </a:xfrm>
            <a:custGeom>
              <a:rect b="b" l="l" r="r" t="t"/>
              <a:pathLst>
                <a:path extrusionOk="0" h="1083" w="1083">
                  <a:moveTo>
                    <a:pt x="542" y="0"/>
                  </a:moveTo>
                  <a:cubicBezTo>
                    <a:pt x="243" y="0"/>
                    <a:pt x="1" y="243"/>
                    <a:pt x="1" y="541"/>
                  </a:cubicBezTo>
                  <a:cubicBezTo>
                    <a:pt x="1" y="840"/>
                    <a:pt x="243" y="1082"/>
                    <a:pt x="542" y="1082"/>
                  </a:cubicBezTo>
                  <a:cubicBezTo>
                    <a:pt x="840" y="1082"/>
                    <a:pt x="1083" y="840"/>
                    <a:pt x="1083" y="541"/>
                  </a:cubicBezTo>
                  <a:cubicBezTo>
                    <a:pt x="1083" y="243"/>
                    <a:pt x="840" y="0"/>
                    <a:pt x="542"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66"/>
            <p:cNvSpPr/>
            <p:nvPr/>
          </p:nvSpPr>
          <p:spPr>
            <a:xfrm>
              <a:off x="1903737" y="3215540"/>
              <a:ext cx="411874" cy="370731"/>
            </a:xfrm>
            <a:custGeom>
              <a:rect b="b" l="l" r="r" t="t"/>
              <a:pathLst>
                <a:path extrusionOk="0" h="14111" w="15677">
                  <a:moveTo>
                    <a:pt x="5942" y="0"/>
                  </a:moveTo>
                  <a:cubicBezTo>
                    <a:pt x="5889" y="0"/>
                    <a:pt x="5834" y="12"/>
                    <a:pt x="5778" y="37"/>
                  </a:cubicBezTo>
                  <a:cubicBezTo>
                    <a:pt x="1103" y="2173"/>
                    <a:pt x="0" y="8319"/>
                    <a:pt x="3635" y="11953"/>
                  </a:cubicBezTo>
                  <a:cubicBezTo>
                    <a:pt x="5027" y="13346"/>
                    <a:pt x="6905" y="14110"/>
                    <a:pt x="8838" y="14110"/>
                  </a:cubicBezTo>
                  <a:cubicBezTo>
                    <a:pt x="9274" y="14110"/>
                    <a:pt x="9712" y="14072"/>
                    <a:pt x="10148" y="13993"/>
                  </a:cubicBezTo>
                  <a:cubicBezTo>
                    <a:pt x="12527" y="13563"/>
                    <a:pt x="14538" y="12002"/>
                    <a:pt x="15544" y="9803"/>
                  </a:cubicBezTo>
                  <a:cubicBezTo>
                    <a:pt x="15677" y="9521"/>
                    <a:pt x="15447" y="9248"/>
                    <a:pt x="15189" y="9248"/>
                  </a:cubicBezTo>
                  <a:cubicBezTo>
                    <a:pt x="15110" y="9248"/>
                    <a:pt x="15029" y="9273"/>
                    <a:pt x="14954" y="9332"/>
                  </a:cubicBezTo>
                  <a:cubicBezTo>
                    <a:pt x="13881" y="10151"/>
                    <a:pt x="12568" y="10601"/>
                    <a:pt x="11219" y="10601"/>
                  </a:cubicBezTo>
                  <a:cubicBezTo>
                    <a:pt x="11209" y="10601"/>
                    <a:pt x="11198" y="10601"/>
                    <a:pt x="11188" y="10601"/>
                  </a:cubicBezTo>
                  <a:cubicBezTo>
                    <a:pt x="10814" y="10601"/>
                    <a:pt x="10439" y="10573"/>
                    <a:pt x="10071" y="10504"/>
                  </a:cubicBezTo>
                  <a:lnTo>
                    <a:pt x="9239" y="10289"/>
                  </a:lnTo>
                  <a:cubicBezTo>
                    <a:pt x="6700" y="9449"/>
                    <a:pt x="4980" y="7077"/>
                    <a:pt x="4980" y="4393"/>
                  </a:cubicBezTo>
                  <a:cubicBezTo>
                    <a:pt x="4973" y="3034"/>
                    <a:pt x="5417" y="1709"/>
                    <a:pt x="6250" y="634"/>
                  </a:cubicBezTo>
                  <a:cubicBezTo>
                    <a:pt x="6461" y="357"/>
                    <a:pt x="6239" y="0"/>
                    <a:pt x="594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66"/>
            <p:cNvSpPr/>
            <p:nvPr/>
          </p:nvSpPr>
          <p:spPr>
            <a:xfrm>
              <a:off x="1920867" y="3246752"/>
              <a:ext cx="360275" cy="338889"/>
            </a:xfrm>
            <a:custGeom>
              <a:rect b="b" l="l" r="r" t="t"/>
              <a:pathLst>
                <a:path extrusionOk="0" h="12899" w="13713">
                  <a:moveTo>
                    <a:pt x="3336" y="0"/>
                  </a:moveTo>
                  <a:lnTo>
                    <a:pt x="3336" y="0"/>
                  </a:lnTo>
                  <a:cubicBezTo>
                    <a:pt x="153" y="2810"/>
                    <a:pt x="0" y="7720"/>
                    <a:pt x="2990" y="10724"/>
                  </a:cubicBezTo>
                  <a:cubicBezTo>
                    <a:pt x="4433" y="12177"/>
                    <a:pt x="6325" y="12898"/>
                    <a:pt x="8213" y="12898"/>
                  </a:cubicBezTo>
                  <a:cubicBezTo>
                    <a:pt x="10235" y="12898"/>
                    <a:pt x="12253" y="12072"/>
                    <a:pt x="13713" y="10432"/>
                  </a:cubicBezTo>
                  <a:lnTo>
                    <a:pt x="13713" y="10432"/>
                  </a:lnTo>
                  <a:cubicBezTo>
                    <a:pt x="13456" y="10661"/>
                    <a:pt x="13179" y="10869"/>
                    <a:pt x="12894" y="11057"/>
                  </a:cubicBezTo>
                  <a:cubicBezTo>
                    <a:pt x="11657" y="11868"/>
                    <a:pt x="10251" y="12264"/>
                    <a:pt x="8854" y="12264"/>
                  </a:cubicBezTo>
                  <a:cubicBezTo>
                    <a:pt x="6951" y="12264"/>
                    <a:pt x="5065" y="11530"/>
                    <a:pt x="3642" y="10106"/>
                  </a:cubicBezTo>
                  <a:cubicBezTo>
                    <a:pt x="1172" y="7637"/>
                    <a:pt x="770" y="3767"/>
                    <a:pt x="2691" y="847"/>
                  </a:cubicBezTo>
                  <a:cubicBezTo>
                    <a:pt x="2885" y="555"/>
                    <a:pt x="3100" y="271"/>
                    <a:pt x="3336" y="0"/>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66"/>
            <p:cNvSpPr/>
            <p:nvPr/>
          </p:nvSpPr>
          <p:spPr>
            <a:xfrm>
              <a:off x="2146285" y="3395822"/>
              <a:ext cx="16972" cy="16972"/>
            </a:xfrm>
            <a:custGeom>
              <a:rect b="b" l="l" r="r" t="t"/>
              <a:pathLst>
                <a:path extrusionOk="0" h="646" w="646">
                  <a:moveTo>
                    <a:pt x="319" y="0"/>
                  </a:moveTo>
                  <a:cubicBezTo>
                    <a:pt x="139" y="0"/>
                    <a:pt x="0" y="146"/>
                    <a:pt x="0" y="326"/>
                  </a:cubicBezTo>
                  <a:cubicBezTo>
                    <a:pt x="0" y="507"/>
                    <a:pt x="139" y="645"/>
                    <a:pt x="319" y="645"/>
                  </a:cubicBezTo>
                  <a:cubicBezTo>
                    <a:pt x="499" y="645"/>
                    <a:pt x="645" y="507"/>
                    <a:pt x="645" y="326"/>
                  </a:cubicBezTo>
                  <a:cubicBezTo>
                    <a:pt x="645" y="146"/>
                    <a:pt x="499" y="0"/>
                    <a:pt x="319"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66"/>
            <p:cNvSpPr/>
            <p:nvPr/>
          </p:nvSpPr>
          <p:spPr>
            <a:xfrm>
              <a:off x="1925228" y="3497497"/>
              <a:ext cx="16972" cy="16972"/>
            </a:xfrm>
            <a:custGeom>
              <a:rect b="b" l="l" r="r" t="t"/>
              <a:pathLst>
                <a:path extrusionOk="0" h="646" w="646">
                  <a:moveTo>
                    <a:pt x="320" y="1"/>
                  </a:moveTo>
                  <a:cubicBezTo>
                    <a:pt x="139" y="1"/>
                    <a:pt x="0" y="146"/>
                    <a:pt x="0" y="320"/>
                  </a:cubicBezTo>
                  <a:cubicBezTo>
                    <a:pt x="0" y="500"/>
                    <a:pt x="139" y="646"/>
                    <a:pt x="320" y="646"/>
                  </a:cubicBezTo>
                  <a:cubicBezTo>
                    <a:pt x="500" y="646"/>
                    <a:pt x="646" y="500"/>
                    <a:pt x="646" y="320"/>
                  </a:cubicBezTo>
                  <a:cubicBezTo>
                    <a:pt x="646" y="146"/>
                    <a:pt x="500" y="1"/>
                    <a:pt x="320"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66"/>
            <p:cNvSpPr/>
            <p:nvPr/>
          </p:nvSpPr>
          <p:spPr>
            <a:xfrm>
              <a:off x="2200407" y="3265169"/>
              <a:ext cx="16972" cy="16972"/>
            </a:xfrm>
            <a:custGeom>
              <a:rect b="b" l="l" r="r" t="t"/>
              <a:pathLst>
                <a:path extrusionOk="0" h="646" w="646">
                  <a:moveTo>
                    <a:pt x="326" y="0"/>
                  </a:moveTo>
                  <a:cubicBezTo>
                    <a:pt x="146" y="0"/>
                    <a:pt x="0" y="139"/>
                    <a:pt x="0" y="319"/>
                  </a:cubicBezTo>
                  <a:cubicBezTo>
                    <a:pt x="0" y="499"/>
                    <a:pt x="146" y="645"/>
                    <a:pt x="326" y="645"/>
                  </a:cubicBezTo>
                  <a:cubicBezTo>
                    <a:pt x="506" y="645"/>
                    <a:pt x="645" y="499"/>
                    <a:pt x="645" y="319"/>
                  </a:cubicBezTo>
                  <a:cubicBezTo>
                    <a:pt x="645" y="139"/>
                    <a:pt x="506" y="0"/>
                    <a:pt x="32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2" name="Google Shape;8042;p66"/>
          <p:cNvGrpSpPr/>
          <p:nvPr/>
        </p:nvGrpSpPr>
        <p:grpSpPr>
          <a:xfrm>
            <a:off x="2468465" y="3248854"/>
            <a:ext cx="397818" cy="304078"/>
            <a:chOff x="2468465" y="3248854"/>
            <a:chExt cx="397818" cy="304078"/>
          </a:xfrm>
        </p:grpSpPr>
        <p:sp>
          <p:nvSpPr>
            <p:cNvPr id="8043" name="Google Shape;8043;p66"/>
            <p:cNvSpPr/>
            <p:nvPr/>
          </p:nvSpPr>
          <p:spPr>
            <a:xfrm>
              <a:off x="2488511" y="3248854"/>
              <a:ext cx="182988" cy="99967"/>
            </a:xfrm>
            <a:custGeom>
              <a:rect b="b" l="l" r="r" t="t"/>
              <a:pathLst>
                <a:path extrusionOk="0" h="3805" w="6965">
                  <a:moveTo>
                    <a:pt x="4042" y="0"/>
                  </a:moveTo>
                  <a:cubicBezTo>
                    <a:pt x="3341" y="0"/>
                    <a:pt x="2720" y="492"/>
                    <a:pt x="2560" y="1190"/>
                  </a:cubicBezTo>
                  <a:cubicBezTo>
                    <a:pt x="2465" y="1159"/>
                    <a:pt x="2368" y="1144"/>
                    <a:pt x="2272" y="1144"/>
                  </a:cubicBezTo>
                  <a:cubicBezTo>
                    <a:pt x="1976" y="1144"/>
                    <a:pt x="1692" y="1285"/>
                    <a:pt x="1519" y="1537"/>
                  </a:cubicBezTo>
                  <a:cubicBezTo>
                    <a:pt x="1421" y="1511"/>
                    <a:pt x="1324" y="1499"/>
                    <a:pt x="1228" y="1499"/>
                  </a:cubicBezTo>
                  <a:cubicBezTo>
                    <a:pt x="663" y="1499"/>
                    <a:pt x="162" y="1915"/>
                    <a:pt x="90" y="2508"/>
                  </a:cubicBezTo>
                  <a:cubicBezTo>
                    <a:pt x="0" y="3194"/>
                    <a:pt x="534" y="3798"/>
                    <a:pt x="1228" y="3798"/>
                  </a:cubicBezTo>
                  <a:lnTo>
                    <a:pt x="3066" y="3798"/>
                  </a:lnTo>
                  <a:lnTo>
                    <a:pt x="3898" y="3805"/>
                  </a:lnTo>
                  <a:lnTo>
                    <a:pt x="5001" y="3805"/>
                  </a:lnTo>
                  <a:cubicBezTo>
                    <a:pt x="5417" y="3035"/>
                    <a:pt x="6125" y="2473"/>
                    <a:pt x="6964" y="2237"/>
                  </a:cubicBezTo>
                  <a:cubicBezTo>
                    <a:pt x="6782" y="1800"/>
                    <a:pt x="6366" y="1531"/>
                    <a:pt x="5920" y="1531"/>
                  </a:cubicBezTo>
                  <a:cubicBezTo>
                    <a:pt x="5806" y="1531"/>
                    <a:pt x="5691" y="1549"/>
                    <a:pt x="5577" y="1585"/>
                  </a:cubicBezTo>
                  <a:lnTo>
                    <a:pt x="5577" y="1530"/>
                  </a:lnTo>
                  <a:cubicBezTo>
                    <a:pt x="5577" y="753"/>
                    <a:pt x="4994" y="94"/>
                    <a:pt x="4217" y="11"/>
                  </a:cubicBezTo>
                  <a:cubicBezTo>
                    <a:pt x="4159" y="4"/>
                    <a:pt x="4100" y="0"/>
                    <a:pt x="4042" y="0"/>
                  </a:cubicBezTo>
                  <a:close/>
                </a:path>
              </a:pathLst>
            </a:custGeom>
            <a:solidFill>
              <a:srgbClr val="99A4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66"/>
            <p:cNvSpPr/>
            <p:nvPr/>
          </p:nvSpPr>
          <p:spPr>
            <a:xfrm>
              <a:off x="2468465" y="3303448"/>
              <a:ext cx="397818" cy="211389"/>
            </a:xfrm>
            <a:custGeom>
              <a:rect b="b" l="l" r="r" t="t"/>
              <a:pathLst>
                <a:path extrusionOk="0" h="8046" w="15142">
                  <a:moveTo>
                    <a:pt x="8591" y="0"/>
                  </a:moveTo>
                  <a:cubicBezTo>
                    <a:pt x="7169" y="0"/>
                    <a:pt x="5780" y="932"/>
                    <a:pt x="5417" y="2524"/>
                  </a:cubicBezTo>
                  <a:cubicBezTo>
                    <a:pt x="5213" y="2455"/>
                    <a:pt x="5004" y="2422"/>
                    <a:pt x="4797" y="2422"/>
                  </a:cubicBezTo>
                  <a:cubicBezTo>
                    <a:pt x="4175" y="2422"/>
                    <a:pt x="3576" y="2724"/>
                    <a:pt x="3212" y="3260"/>
                  </a:cubicBezTo>
                  <a:cubicBezTo>
                    <a:pt x="3003" y="3205"/>
                    <a:pt x="2795" y="3179"/>
                    <a:pt x="2590" y="3179"/>
                  </a:cubicBezTo>
                  <a:cubicBezTo>
                    <a:pt x="1399" y="3179"/>
                    <a:pt x="340" y="4063"/>
                    <a:pt x="181" y="5306"/>
                  </a:cubicBezTo>
                  <a:cubicBezTo>
                    <a:pt x="0" y="6755"/>
                    <a:pt x="1131" y="8046"/>
                    <a:pt x="2594" y="8046"/>
                  </a:cubicBezTo>
                  <a:lnTo>
                    <a:pt x="5279" y="8046"/>
                  </a:lnTo>
                  <a:cubicBezTo>
                    <a:pt x="5285" y="7191"/>
                    <a:pt x="5987" y="6548"/>
                    <a:pt x="6786" y="6548"/>
                  </a:cubicBezTo>
                  <a:cubicBezTo>
                    <a:pt x="6934" y="6548"/>
                    <a:pt x="7084" y="6570"/>
                    <a:pt x="7235" y="6617"/>
                  </a:cubicBezTo>
                  <a:lnTo>
                    <a:pt x="7235" y="6547"/>
                  </a:lnTo>
                  <a:cubicBezTo>
                    <a:pt x="7235" y="5521"/>
                    <a:pt x="8012" y="4654"/>
                    <a:pt x="9031" y="4543"/>
                  </a:cubicBezTo>
                  <a:cubicBezTo>
                    <a:pt x="9109" y="4534"/>
                    <a:pt x="9187" y="4529"/>
                    <a:pt x="9264" y="4529"/>
                  </a:cubicBezTo>
                  <a:cubicBezTo>
                    <a:pt x="10197" y="4529"/>
                    <a:pt x="11019" y="5174"/>
                    <a:pt x="11237" y="6103"/>
                  </a:cubicBezTo>
                  <a:cubicBezTo>
                    <a:pt x="11365" y="6060"/>
                    <a:pt x="11496" y="6039"/>
                    <a:pt x="11625" y="6039"/>
                  </a:cubicBezTo>
                  <a:cubicBezTo>
                    <a:pt x="12015" y="6039"/>
                    <a:pt x="12390" y="6228"/>
                    <a:pt x="12624" y="6561"/>
                  </a:cubicBezTo>
                  <a:cubicBezTo>
                    <a:pt x="12749" y="6529"/>
                    <a:pt x="12875" y="6514"/>
                    <a:pt x="12999" y="6514"/>
                  </a:cubicBezTo>
                  <a:cubicBezTo>
                    <a:pt x="13526" y="6514"/>
                    <a:pt x="14029" y="6789"/>
                    <a:pt x="14310" y="7255"/>
                  </a:cubicBezTo>
                  <a:cubicBezTo>
                    <a:pt x="15045" y="6450"/>
                    <a:pt x="15142" y="5257"/>
                    <a:pt x="14559" y="4335"/>
                  </a:cubicBezTo>
                  <a:cubicBezTo>
                    <a:pt x="14107" y="3632"/>
                    <a:pt x="13336" y="3228"/>
                    <a:pt x="12536" y="3228"/>
                  </a:cubicBezTo>
                  <a:cubicBezTo>
                    <a:pt x="12292" y="3228"/>
                    <a:pt x="12046" y="3265"/>
                    <a:pt x="11806" y="3343"/>
                  </a:cubicBezTo>
                  <a:lnTo>
                    <a:pt x="11806" y="3232"/>
                  </a:lnTo>
                  <a:cubicBezTo>
                    <a:pt x="11806" y="2712"/>
                    <a:pt x="11681" y="2191"/>
                    <a:pt x="11431" y="1727"/>
                  </a:cubicBezTo>
                  <a:lnTo>
                    <a:pt x="10939" y="1026"/>
                  </a:lnTo>
                  <a:cubicBezTo>
                    <a:pt x="10280" y="324"/>
                    <a:pt x="9430" y="0"/>
                    <a:pt x="8591" y="0"/>
                  </a:cubicBezTo>
                  <a:close/>
                </a:path>
              </a:pathLst>
            </a:custGeom>
            <a:solidFill>
              <a:srgbClr val="D0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66"/>
            <p:cNvSpPr/>
            <p:nvPr/>
          </p:nvSpPr>
          <p:spPr>
            <a:xfrm>
              <a:off x="2473930" y="3387073"/>
              <a:ext cx="138141" cy="127763"/>
            </a:xfrm>
            <a:custGeom>
              <a:rect b="b" l="l" r="r" t="t"/>
              <a:pathLst>
                <a:path extrusionOk="0" h="4863" w="5258">
                  <a:moveTo>
                    <a:pt x="2386" y="0"/>
                  </a:moveTo>
                  <a:cubicBezTo>
                    <a:pt x="1062" y="21"/>
                    <a:pt x="0" y="1103"/>
                    <a:pt x="0" y="2428"/>
                  </a:cubicBezTo>
                  <a:cubicBezTo>
                    <a:pt x="0" y="3753"/>
                    <a:pt x="1062" y="4835"/>
                    <a:pt x="2386" y="4863"/>
                  </a:cubicBezTo>
                  <a:lnTo>
                    <a:pt x="5071" y="4863"/>
                  </a:lnTo>
                  <a:cubicBezTo>
                    <a:pt x="5071" y="4613"/>
                    <a:pt x="5133" y="4370"/>
                    <a:pt x="5258" y="4148"/>
                  </a:cubicBezTo>
                  <a:cubicBezTo>
                    <a:pt x="3905" y="3115"/>
                    <a:pt x="2948" y="1651"/>
                    <a:pt x="2539" y="0"/>
                  </a:cubicBezTo>
                  <a:close/>
                </a:path>
              </a:pathLst>
            </a:custGeom>
            <a:solidFill>
              <a:srgbClr val="C2C9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66"/>
            <p:cNvSpPr/>
            <p:nvPr/>
          </p:nvSpPr>
          <p:spPr>
            <a:xfrm>
              <a:off x="2488327" y="3279382"/>
              <a:ext cx="55409" cy="69438"/>
            </a:xfrm>
            <a:custGeom>
              <a:rect b="b" l="l" r="r" t="t"/>
              <a:pathLst>
                <a:path extrusionOk="0" h="2643" w="2109">
                  <a:moveTo>
                    <a:pt x="2109" y="0"/>
                  </a:moveTo>
                  <a:lnTo>
                    <a:pt x="2109" y="0"/>
                  </a:lnTo>
                  <a:cubicBezTo>
                    <a:pt x="1866" y="42"/>
                    <a:pt x="1658" y="180"/>
                    <a:pt x="1519" y="382"/>
                  </a:cubicBezTo>
                  <a:cubicBezTo>
                    <a:pt x="1421" y="356"/>
                    <a:pt x="1324" y="344"/>
                    <a:pt x="1228" y="344"/>
                  </a:cubicBezTo>
                  <a:cubicBezTo>
                    <a:pt x="665" y="344"/>
                    <a:pt x="168" y="759"/>
                    <a:pt x="90" y="1346"/>
                  </a:cubicBezTo>
                  <a:cubicBezTo>
                    <a:pt x="0" y="2032"/>
                    <a:pt x="534" y="2643"/>
                    <a:pt x="1228" y="2643"/>
                  </a:cubicBezTo>
                  <a:lnTo>
                    <a:pt x="1769" y="2643"/>
                  </a:lnTo>
                  <a:cubicBezTo>
                    <a:pt x="1762" y="2518"/>
                    <a:pt x="1762" y="2393"/>
                    <a:pt x="1762" y="2268"/>
                  </a:cubicBezTo>
                  <a:cubicBezTo>
                    <a:pt x="1755" y="1498"/>
                    <a:pt x="1873" y="735"/>
                    <a:pt x="2109" y="0"/>
                  </a:cubicBezTo>
                  <a:close/>
                </a:path>
              </a:pathLst>
            </a:custGeom>
            <a:solidFill>
              <a:srgbClr val="7887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66"/>
            <p:cNvSpPr/>
            <p:nvPr/>
          </p:nvSpPr>
          <p:spPr>
            <a:xfrm>
              <a:off x="2603663" y="3420807"/>
              <a:ext cx="246226" cy="132124"/>
            </a:xfrm>
            <a:custGeom>
              <a:rect b="b" l="l" r="r" t="t"/>
              <a:pathLst>
                <a:path extrusionOk="0" h="5029" w="9372">
                  <a:moveTo>
                    <a:pt x="4117" y="0"/>
                  </a:moveTo>
                  <a:cubicBezTo>
                    <a:pt x="4040" y="0"/>
                    <a:pt x="3963" y="4"/>
                    <a:pt x="3885" y="13"/>
                  </a:cubicBezTo>
                  <a:cubicBezTo>
                    <a:pt x="2859" y="124"/>
                    <a:pt x="2089" y="991"/>
                    <a:pt x="2082" y="2018"/>
                  </a:cubicBezTo>
                  <a:lnTo>
                    <a:pt x="2082" y="2087"/>
                  </a:lnTo>
                  <a:cubicBezTo>
                    <a:pt x="1931" y="2040"/>
                    <a:pt x="1778" y="2017"/>
                    <a:pt x="1629" y="2017"/>
                  </a:cubicBezTo>
                  <a:cubicBezTo>
                    <a:pt x="910" y="2017"/>
                    <a:pt x="261" y="2541"/>
                    <a:pt x="147" y="3294"/>
                  </a:cubicBezTo>
                  <a:cubicBezTo>
                    <a:pt x="1" y="4210"/>
                    <a:pt x="708" y="5028"/>
                    <a:pt x="1631" y="5028"/>
                  </a:cubicBezTo>
                  <a:lnTo>
                    <a:pt x="7853" y="5028"/>
                  </a:lnTo>
                  <a:cubicBezTo>
                    <a:pt x="8692" y="5028"/>
                    <a:pt x="9372" y="4349"/>
                    <a:pt x="9372" y="3509"/>
                  </a:cubicBezTo>
                  <a:cubicBezTo>
                    <a:pt x="9372" y="2663"/>
                    <a:pt x="8692" y="1983"/>
                    <a:pt x="7853" y="1983"/>
                  </a:cubicBezTo>
                  <a:cubicBezTo>
                    <a:pt x="7728" y="1983"/>
                    <a:pt x="7596" y="1997"/>
                    <a:pt x="7471" y="2032"/>
                  </a:cubicBezTo>
                  <a:cubicBezTo>
                    <a:pt x="7240" y="1696"/>
                    <a:pt x="6859" y="1507"/>
                    <a:pt x="6464" y="1507"/>
                  </a:cubicBezTo>
                  <a:cubicBezTo>
                    <a:pt x="6337" y="1507"/>
                    <a:pt x="6209" y="1527"/>
                    <a:pt x="6084" y="1567"/>
                  </a:cubicBezTo>
                  <a:cubicBezTo>
                    <a:pt x="5873" y="644"/>
                    <a:pt x="5046" y="0"/>
                    <a:pt x="411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66"/>
            <p:cNvSpPr/>
            <p:nvPr/>
          </p:nvSpPr>
          <p:spPr>
            <a:xfrm>
              <a:off x="2603847" y="3422594"/>
              <a:ext cx="143264" cy="130338"/>
            </a:xfrm>
            <a:custGeom>
              <a:rect b="b" l="l" r="r" t="t"/>
              <a:pathLst>
                <a:path extrusionOk="0" h="4961" w="5453">
                  <a:moveTo>
                    <a:pt x="3559" y="1"/>
                  </a:moveTo>
                  <a:lnTo>
                    <a:pt x="3559" y="1"/>
                  </a:lnTo>
                  <a:cubicBezTo>
                    <a:pt x="2685" y="244"/>
                    <a:pt x="2082" y="1041"/>
                    <a:pt x="2082" y="1950"/>
                  </a:cubicBezTo>
                  <a:lnTo>
                    <a:pt x="2082" y="2019"/>
                  </a:lnTo>
                  <a:cubicBezTo>
                    <a:pt x="1931" y="1972"/>
                    <a:pt x="1778" y="1949"/>
                    <a:pt x="1629" y="1949"/>
                  </a:cubicBezTo>
                  <a:cubicBezTo>
                    <a:pt x="907" y="1949"/>
                    <a:pt x="254" y="2473"/>
                    <a:pt x="140" y="3226"/>
                  </a:cubicBezTo>
                  <a:cubicBezTo>
                    <a:pt x="1" y="4142"/>
                    <a:pt x="708" y="4960"/>
                    <a:pt x="1631" y="4960"/>
                  </a:cubicBezTo>
                  <a:lnTo>
                    <a:pt x="5453" y="4960"/>
                  </a:lnTo>
                  <a:cubicBezTo>
                    <a:pt x="4107" y="4350"/>
                    <a:pt x="3233" y="3011"/>
                    <a:pt x="3240" y="1527"/>
                  </a:cubicBezTo>
                  <a:cubicBezTo>
                    <a:pt x="3233" y="1000"/>
                    <a:pt x="3344" y="479"/>
                    <a:pt x="3559" y="1"/>
                  </a:cubicBezTo>
                  <a:close/>
                </a:path>
              </a:pathLst>
            </a:custGeom>
            <a:solidFill>
              <a:srgbClr val="DB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9" name="Google Shape;8049;p66"/>
          <p:cNvGrpSpPr/>
          <p:nvPr/>
        </p:nvGrpSpPr>
        <p:grpSpPr>
          <a:xfrm>
            <a:off x="3017166" y="3216013"/>
            <a:ext cx="394376" cy="369812"/>
            <a:chOff x="3017166" y="3216013"/>
            <a:chExt cx="394376" cy="369812"/>
          </a:xfrm>
        </p:grpSpPr>
        <p:sp>
          <p:nvSpPr>
            <p:cNvPr id="8050" name="Google Shape;8050;p66"/>
            <p:cNvSpPr/>
            <p:nvPr/>
          </p:nvSpPr>
          <p:spPr>
            <a:xfrm>
              <a:off x="3017166" y="3216013"/>
              <a:ext cx="394376" cy="369812"/>
            </a:xfrm>
            <a:custGeom>
              <a:rect b="b" l="l" r="r" t="t"/>
              <a:pathLst>
                <a:path extrusionOk="0" h="14076" w="15011">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7505" y="11568"/>
                  </a:lnTo>
                  <a:lnTo>
                    <a:pt x="11632" y="14023"/>
                  </a:lnTo>
                  <a:cubicBezTo>
                    <a:pt x="11695" y="14059"/>
                    <a:pt x="11761" y="14075"/>
                    <a:pt x="11825" y="14075"/>
                  </a:cubicBezTo>
                  <a:cubicBezTo>
                    <a:pt x="12056" y="14075"/>
                    <a:pt x="12261" y="13863"/>
                    <a:pt x="12201" y="13607"/>
                  </a:cubicBezTo>
                  <a:lnTo>
                    <a:pt x="11147" y="8925"/>
                  </a:lnTo>
                  <a:lnTo>
                    <a:pt x="14753" y="5755"/>
                  </a:lnTo>
                  <a:cubicBezTo>
                    <a:pt x="15010" y="5533"/>
                    <a:pt x="14871" y="5117"/>
                    <a:pt x="14538" y="5089"/>
                  </a:cubicBezTo>
                  <a:lnTo>
                    <a:pt x="9752" y="4646"/>
                  </a:lnTo>
                  <a:lnTo>
                    <a:pt x="7852" y="234"/>
                  </a:lnTo>
                  <a:cubicBezTo>
                    <a:pt x="7786" y="78"/>
                    <a:pt x="7644" y="0"/>
                    <a:pt x="7502" y="0"/>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66"/>
            <p:cNvSpPr/>
            <p:nvPr/>
          </p:nvSpPr>
          <p:spPr>
            <a:xfrm>
              <a:off x="3017166" y="3216013"/>
              <a:ext cx="231093" cy="369812"/>
            </a:xfrm>
            <a:custGeom>
              <a:rect b="b" l="l" r="r" t="t"/>
              <a:pathLst>
                <a:path extrusionOk="0" h="14076" w="8796">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4294" y="13475"/>
                  </a:lnTo>
                  <a:cubicBezTo>
                    <a:pt x="4425" y="8225"/>
                    <a:pt x="6867" y="4528"/>
                    <a:pt x="8795" y="2412"/>
                  </a:cubicBezTo>
                  <a:lnTo>
                    <a:pt x="7859" y="234"/>
                  </a:lnTo>
                  <a:cubicBezTo>
                    <a:pt x="7789" y="78"/>
                    <a:pt x="7646" y="0"/>
                    <a:pt x="7502" y="0"/>
                  </a:cubicBez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2" name="Google Shape;8052;p66"/>
          <p:cNvGrpSpPr/>
          <p:nvPr/>
        </p:nvGrpSpPr>
        <p:grpSpPr>
          <a:xfrm>
            <a:off x="4210043" y="3213228"/>
            <a:ext cx="199014" cy="375408"/>
            <a:chOff x="4210043" y="3213228"/>
            <a:chExt cx="199014" cy="375408"/>
          </a:xfrm>
        </p:grpSpPr>
        <p:sp>
          <p:nvSpPr>
            <p:cNvPr id="8053" name="Google Shape;8053;p66"/>
            <p:cNvSpPr/>
            <p:nvPr/>
          </p:nvSpPr>
          <p:spPr>
            <a:xfrm>
              <a:off x="4295875" y="3440091"/>
              <a:ext cx="27350" cy="148545"/>
            </a:xfrm>
            <a:custGeom>
              <a:rect b="b" l="l" r="r" t="t"/>
              <a:pathLst>
                <a:path extrusionOk="0" h="5654" w="1041">
                  <a:moveTo>
                    <a:pt x="250" y="1"/>
                  </a:moveTo>
                  <a:cubicBezTo>
                    <a:pt x="111" y="1"/>
                    <a:pt x="0" y="112"/>
                    <a:pt x="0" y="250"/>
                  </a:cubicBezTo>
                  <a:lnTo>
                    <a:pt x="0" y="5134"/>
                  </a:lnTo>
                  <a:cubicBezTo>
                    <a:pt x="0" y="5418"/>
                    <a:pt x="229" y="5654"/>
                    <a:pt x="521" y="5654"/>
                  </a:cubicBezTo>
                  <a:cubicBezTo>
                    <a:pt x="805" y="5654"/>
                    <a:pt x="1041" y="5418"/>
                    <a:pt x="1041" y="5134"/>
                  </a:cubicBezTo>
                  <a:lnTo>
                    <a:pt x="1041" y="250"/>
                  </a:lnTo>
                  <a:cubicBezTo>
                    <a:pt x="1041" y="112"/>
                    <a:pt x="930" y="1"/>
                    <a:pt x="791"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66"/>
            <p:cNvSpPr/>
            <p:nvPr/>
          </p:nvSpPr>
          <p:spPr>
            <a:xfrm>
              <a:off x="4299684" y="3447264"/>
              <a:ext cx="84781" cy="139849"/>
            </a:xfrm>
            <a:custGeom>
              <a:rect b="b" l="l" r="r" t="t"/>
              <a:pathLst>
                <a:path extrusionOk="0" h="5323" w="3227">
                  <a:moveTo>
                    <a:pt x="769" y="0"/>
                  </a:moveTo>
                  <a:cubicBezTo>
                    <a:pt x="732" y="0"/>
                    <a:pt x="695" y="8"/>
                    <a:pt x="660" y="26"/>
                  </a:cubicBezTo>
                  <a:lnTo>
                    <a:pt x="174" y="262"/>
                  </a:lnTo>
                  <a:cubicBezTo>
                    <a:pt x="50" y="317"/>
                    <a:pt x="1" y="470"/>
                    <a:pt x="56" y="602"/>
                  </a:cubicBezTo>
                  <a:lnTo>
                    <a:pt x="2165" y="5034"/>
                  </a:lnTo>
                  <a:cubicBezTo>
                    <a:pt x="2254" y="5217"/>
                    <a:pt x="2439" y="5323"/>
                    <a:pt x="2630" y="5323"/>
                  </a:cubicBezTo>
                  <a:cubicBezTo>
                    <a:pt x="2707" y="5323"/>
                    <a:pt x="2785" y="5306"/>
                    <a:pt x="2859" y="5270"/>
                  </a:cubicBezTo>
                  <a:cubicBezTo>
                    <a:pt x="3115" y="5145"/>
                    <a:pt x="3226" y="4833"/>
                    <a:pt x="3101" y="4576"/>
                  </a:cubicBezTo>
                  <a:lnTo>
                    <a:pt x="1000" y="144"/>
                  </a:lnTo>
                  <a:cubicBezTo>
                    <a:pt x="955" y="54"/>
                    <a:pt x="863" y="0"/>
                    <a:pt x="769" y="0"/>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66"/>
            <p:cNvSpPr/>
            <p:nvPr/>
          </p:nvSpPr>
          <p:spPr>
            <a:xfrm>
              <a:off x="4234450" y="3447158"/>
              <a:ext cx="84965" cy="139954"/>
            </a:xfrm>
            <a:custGeom>
              <a:rect b="b" l="l" r="r" t="t"/>
              <a:pathLst>
                <a:path extrusionOk="0" h="5327" w="3234">
                  <a:moveTo>
                    <a:pt x="2460" y="0"/>
                  </a:moveTo>
                  <a:cubicBezTo>
                    <a:pt x="2365" y="0"/>
                    <a:pt x="2274" y="51"/>
                    <a:pt x="2234" y="141"/>
                  </a:cubicBezTo>
                  <a:lnTo>
                    <a:pt x="126" y="4580"/>
                  </a:lnTo>
                  <a:cubicBezTo>
                    <a:pt x="1" y="4837"/>
                    <a:pt x="112" y="5149"/>
                    <a:pt x="368" y="5274"/>
                  </a:cubicBezTo>
                  <a:cubicBezTo>
                    <a:pt x="442" y="5309"/>
                    <a:pt x="520" y="5326"/>
                    <a:pt x="597" y="5326"/>
                  </a:cubicBezTo>
                  <a:cubicBezTo>
                    <a:pt x="791" y="5326"/>
                    <a:pt x="980" y="5219"/>
                    <a:pt x="1069" y="5031"/>
                  </a:cubicBezTo>
                  <a:lnTo>
                    <a:pt x="3171" y="599"/>
                  </a:lnTo>
                  <a:cubicBezTo>
                    <a:pt x="3233" y="474"/>
                    <a:pt x="3178" y="321"/>
                    <a:pt x="3053" y="259"/>
                  </a:cubicBezTo>
                  <a:lnTo>
                    <a:pt x="2567" y="23"/>
                  </a:lnTo>
                  <a:cubicBezTo>
                    <a:pt x="2533" y="8"/>
                    <a:pt x="2496" y="0"/>
                    <a:pt x="2460" y="0"/>
                  </a:cubicBezTo>
                  <a:close/>
                </a:path>
              </a:pathLst>
            </a:custGeom>
            <a:solidFill>
              <a:srgbClr val="9B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66"/>
            <p:cNvSpPr/>
            <p:nvPr/>
          </p:nvSpPr>
          <p:spPr>
            <a:xfrm>
              <a:off x="4294036" y="3213228"/>
              <a:ext cx="30844" cy="42667"/>
            </a:xfrm>
            <a:custGeom>
              <a:rect b="b" l="l" r="r" t="t"/>
              <a:pathLst>
                <a:path extrusionOk="0" h="1624" w="1174">
                  <a:moveTo>
                    <a:pt x="591" y="0"/>
                  </a:moveTo>
                  <a:cubicBezTo>
                    <a:pt x="265" y="0"/>
                    <a:pt x="8" y="264"/>
                    <a:pt x="1" y="583"/>
                  </a:cubicBezTo>
                  <a:lnTo>
                    <a:pt x="1" y="1249"/>
                  </a:lnTo>
                  <a:cubicBezTo>
                    <a:pt x="1" y="1457"/>
                    <a:pt x="174" y="1623"/>
                    <a:pt x="382" y="1623"/>
                  </a:cubicBezTo>
                  <a:lnTo>
                    <a:pt x="792" y="1623"/>
                  </a:lnTo>
                  <a:cubicBezTo>
                    <a:pt x="1000" y="1623"/>
                    <a:pt x="1173" y="1457"/>
                    <a:pt x="1173" y="1249"/>
                  </a:cubicBezTo>
                  <a:lnTo>
                    <a:pt x="1173" y="583"/>
                  </a:lnTo>
                  <a:cubicBezTo>
                    <a:pt x="1173" y="264"/>
                    <a:pt x="910" y="0"/>
                    <a:pt x="59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66"/>
            <p:cNvSpPr/>
            <p:nvPr/>
          </p:nvSpPr>
          <p:spPr>
            <a:xfrm>
              <a:off x="4229721" y="3254581"/>
              <a:ext cx="159474" cy="193392"/>
            </a:xfrm>
            <a:custGeom>
              <a:rect b="b" l="l" r="r" t="t"/>
              <a:pathLst>
                <a:path extrusionOk="0" h="7361" w="6070">
                  <a:moveTo>
                    <a:pt x="347" y="1"/>
                  </a:moveTo>
                  <a:cubicBezTo>
                    <a:pt x="160" y="1"/>
                    <a:pt x="0" y="153"/>
                    <a:pt x="0" y="348"/>
                  </a:cubicBezTo>
                  <a:lnTo>
                    <a:pt x="0" y="7013"/>
                  </a:lnTo>
                  <a:cubicBezTo>
                    <a:pt x="0" y="7200"/>
                    <a:pt x="160" y="7360"/>
                    <a:pt x="347" y="7360"/>
                  </a:cubicBezTo>
                  <a:lnTo>
                    <a:pt x="5723" y="7360"/>
                  </a:lnTo>
                  <a:cubicBezTo>
                    <a:pt x="5917" y="7360"/>
                    <a:pt x="6070" y="7200"/>
                    <a:pt x="6070" y="7013"/>
                  </a:cubicBezTo>
                  <a:lnTo>
                    <a:pt x="6070" y="348"/>
                  </a:lnTo>
                  <a:cubicBezTo>
                    <a:pt x="6070" y="153"/>
                    <a:pt x="5917" y="1"/>
                    <a:pt x="5723" y="1"/>
                  </a:cubicBezTo>
                  <a:close/>
                </a:path>
              </a:pathLst>
            </a:custGeom>
            <a:solidFill>
              <a:srgbClr val="9B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66"/>
            <p:cNvSpPr/>
            <p:nvPr/>
          </p:nvSpPr>
          <p:spPr>
            <a:xfrm>
              <a:off x="4253418" y="3254581"/>
              <a:ext cx="135776" cy="193392"/>
            </a:xfrm>
            <a:custGeom>
              <a:rect b="b" l="l" r="r" t="t"/>
              <a:pathLst>
                <a:path extrusionOk="0" h="7361" w="5168">
                  <a:moveTo>
                    <a:pt x="347" y="1"/>
                  </a:moveTo>
                  <a:cubicBezTo>
                    <a:pt x="160" y="1"/>
                    <a:pt x="0" y="153"/>
                    <a:pt x="0" y="348"/>
                  </a:cubicBezTo>
                  <a:lnTo>
                    <a:pt x="0" y="7013"/>
                  </a:lnTo>
                  <a:cubicBezTo>
                    <a:pt x="0" y="7200"/>
                    <a:pt x="160" y="7360"/>
                    <a:pt x="347" y="7360"/>
                  </a:cubicBezTo>
                  <a:lnTo>
                    <a:pt x="4821" y="7360"/>
                  </a:lnTo>
                  <a:cubicBezTo>
                    <a:pt x="5015" y="7360"/>
                    <a:pt x="5168" y="7200"/>
                    <a:pt x="5168" y="7013"/>
                  </a:cubicBezTo>
                  <a:lnTo>
                    <a:pt x="5168" y="348"/>
                  </a:lnTo>
                  <a:cubicBezTo>
                    <a:pt x="5168" y="153"/>
                    <a:pt x="5015" y="1"/>
                    <a:pt x="4821" y="1"/>
                  </a:cubicBezTo>
                  <a:close/>
                </a:path>
              </a:pathLst>
            </a:custGeom>
            <a:solidFill>
              <a:srgbClr val="ABB5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66"/>
            <p:cNvSpPr/>
            <p:nvPr/>
          </p:nvSpPr>
          <p:spPr>
            <a:xfrm>
              <a:off x="4210043" y="3237635"/>
              <a:ext cx="199014" cy="31737"/>
            </a:xfrm>
            <a:custGeom>
              <a:rect b="b" l="l" r="r" t="t"/>
              <a:pathLst>
                <a:path extrusionOk="0" h="1208" w="7575">
                  <a:moveTo>
                    <a:pt x="361" y="1"/>
                  </a:moveTo>
                  <a:cubicBezTo>
                    <a:pt x="160" y="1"/>
                    <a:pt x="0" y="160"/>
                    <a:pt x="0" y="361"/>
                  </a:cubicBezTo>
                  <a:lnTo>
                    <a:pt x="0" y="847"/>
                  </a:lnTo>
                  <a:cubicBezTo>
                    <a:pt x="0" y="1041"/>
                    <a:pt x="160" y="1208"/>
                    <a:pt x="361" y="1208"/>
                  </a:cubicBezTo>
                  <a:lnTo>
                    <a:pt x="7207" y="1208"/>
                  </a:lnTo>
                  <a:cubicBezTo>
                    <a:pt x="7408" y="1208"/>
                    <a:pt x="7568" y="1041"/>
                    <a:pt x="7575" y="847"/>
                  </a:cubicBezTo>
                  <a:lnTo>
                    <a:pt x="7575" y="361"/>
                  </a:lnTo>
                  <a:cubicBezTo>
                    <a:pt x="7568" y="160"/>
                    <a:pt x="7408" y="1"/>
                    <a:pt x="7207"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66"/>
            <p:cNvSpPr/>
            <p:nvPr/>
          </p:nvSpPr>
          <p:spPr>
            <a:xfrm>
              <a:off x="4210043" y="3432998"/>
              <a:ext cx="199014" cy="31737"/>
            </a:xfrm>
            <a:custGeom>
              <a:rect b="b" l="l" r="r" t="t"/>
              <a:pathLst>
                <a:path extrusionOk="0" h="1208" w="7575">
                  <a:moveTo>
                    <a:pt x="361" y="0"/>
                  </a:moveTo>
                  <a:cubicBezTo>
                    <a:pt x="160" y="0"/>
                    <a:pt x="0" y="167"/>
                    <a:pt x="0" y="368"/>
                  </a:cubicBezTo>
                  <a:lnTo>
                    <a:pt x="0" y="846"/>
                  </a:lnTo>
                  <a:cubicBezTo>
                    <a:pt x="0" y="1048"/>
                    <a:pt x="160" y="1207"/>
                    <a:pt x="361" y="1207"/>
                  </a:cubicBezTo>
                  <a:lnTo>
                    <a:pt x="7207" y="1207"/>
                  </a:lnTo>
                  <a:cubicBezTo>
                    <a:pt x="7408" y="1207"/>
                    <a:pt x="7568" y="1048"/>
                    <a:pt x="7575" y="846"/>
                  </a:cubicBezTo>
                  <a:lnTo>
                    <a:pt x="7575" y="368"/>
                  </a:lnTo>
                  <a:cubicBezTo>
                    <a:pt x="7568" y="167"/>
                    <a:pt x="7408" y="0"/>
                    <a:pt x="7207" y="0"/>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66"/>
            <p:cNvSpPr/>
            <p:nvPr/>
          </p:nvSpPr>
          <p:spPr>
            <a:xfrm>
              <a:off x="4238286" y="3237635"/>
              <a:ext cx="170771" cy="31737"/>
            </a:xfrm>
            <a:custGeom>
              <a:rect b="b" l="l" r="r" t="t"/>
              <a:pathLst>
                <a:path extrusionOk="0" h="1208" w="6500">
                  <a:moveTo>
                    <a:pt x="361" y="1"/>
                  </a:moveTo>
                  <a:cubicBezTo>
                    <a:pt x="160" y="1"/>
                    <a:pt x="0" y="160"/>
                    <a:pt x="0" y="361"/>
                  </a:cubicBezTo>
                  <a:lnTo>
                    <a:pt x="0" y="847"/>
                  </a:lnTo>
                  <a:cubicBezTo>
                    <a:pt x="0" y="1041"/>
                    <a:pt x="160" y="1208"/>
                    <a:pt x="361" y="1208"/>
                  </a:cubicBezTo>
                  <a:lnTo>
                    <a:pt x="6132" y="1208"/>
                  </a:lnTo>
                  <a:cubicBezTo>
                    <a:pt x="6333" y="1208"/>
                    <a:pt x="6493" y="1041"/>
                    <a:pt x="6500" y="847"/>
                  </a:cubicBezTo>
                  <a:lnTo>
                    <a:pt x="6500" y="361"/>
                  </a:lnTo>
                  <a:cubicBezTo>
                    <a:pt x="6493" y="160"/>
                    <a:pt x="6333" y="1"/>
                    <a:pt x="6132" y="1"/>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66"/>
            <p:cNvSpPr/>
            <p:nvPr/>
          </p:nvSpPr>
          <p:spPr>
            <a:xfrm>
              <a:off x="4238286" y="3432998"/>
              <a:ext cx="170771" cy="31737"/>
            </a:xfrm>
            <a:custGeom>
              <a:rect b="b" l="l" r="r" t="t"/>
              <a:pathLst>
                <a:path extrusionOk="0" h="1208" w="6500">
                  <a:moveTo>
                    <a:pt x="361" y="0"/>
                  </a:moveTo>
                  <a:cubicBezTo>
                    <a:pt x="160" y="0"/>
                    <a:pt x="0" y="167"/>
                    <a:pt x="0" y="368"/>
                  </a:cubicBezTo>
                  <a:lnTo>
                    <a:pt x="0" y="846"/>
                  </a:lnTo>
                  <a:cubicBezTo>
                    <a:pt x="0" y="1048"/>
                    <a:pt x="160" y="1207"/>
                    <a:pt x="361" y="1207"/>
                  </a:cubicBezTo>
                  <a:lnTo>
                    <a:pt x="6132" y="1207"/>
                  </a:lnTo>
                  <a:cubicBezTo>
                    <a:pt x="6333" y="1207"/>
                    <a:pt x="6493" y="1048"/>
                    <a:pt x="6500" y="846"/>
                  </a:cubicBezTo>
                  <a:lnTo>
                    <a:pt x="6500" y="368"/>
                  </a:lnTo>
                  <a:cubicBezTo>
                    <a:pt x="6493" y="167"/>
                    <a:pt x="6333" y="0"/>
                    <a:pt x="6132" y="0"/>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3" name="Google Shape;8063;p66"/>
          <p:cNvGrpSpPr/>
          <p:nvPr/>
        </p:nvGrpSpPr>
        <p:grpSpPr>
          <a:xfrm>
            <a:off x="4818146" y="3203323"/>
            <a:ext cx="77845" cy="395165"/>
            <a:chOff x="4818146" y="3203323"/>
            <a:chExt cx="77845" cy="395165"/>
          </a:xfrm>
        </p:grpSpPr>
        <p:sp>
          <p:nvSpPr>
            <p:cNvPr id="8064" name="Google Shape;8064;p66"/>
            <p:cNvSpPr/>
            <p:nvPr/>
          </p:nvSpPr>
          <p:spPr>
            <a:xfrm>
              <a:off x="4818146" y="3203376"/>
              <a:ext cx="77845" cy="395112"/>
            </a:xfrm>
            <a:custGeom>
              <a:rect b="b" l="l" r="r" t="t"/>
              <a:pathLst>
                <a:path extrusionOk="0" h="15039" w="2963">
                  <a:moveTo>
                    <a:pt x="1481" y="1"/>
                  </a:moveTo>
                  <a:cubicBezTo>
                    <a:pt x="1441" y="1"/>
                    <a:pt x="1402" y="21"/>
                    <a:pt x="1381" y="63"/>
                  </a:cubicBezTo>
                  <a:lnTo>
                    <a:pt x="833" y="1097"/>
                  </a:lnTo>
                  <a:lnTo>
                    <a:pt x="146" y="2394"/>
                  </a:lnTo>
                  <a:cubicBezTo>
                    <a:pt x="49" y="2574"/>
                    <a:pt x="0" y="2775"/>
                    <a:pt x="0" y="2983"/>
                  </a:cubicBezTo>
                  <a:lnTo>
                    <a:pt x="0" y="13561"/>
                  </a:lnTo>
                  <a:cubicBezTo>
                    <a:pt x="0" y="14378"/>
                    <a:pt x="666" y="15039"/>
                    <a:pt x="1480" y="15039"/>
                  </a:cubicBezTo>
                  <a:cubicBezTo>
                    <a:pt x="1489" y="15039"/>
                    <a:pt x="1497" y="15038"/>
                    <a:pt x="1506" y="15038"/>
                  </a:cubicBezTo>
                  <a:cubicBezTo>
                    <a:pt x="1707" y="15038"/>
                    <a:pt x="1901" y="14990"/>
                    <a:pt x="2081" y="14913"/>
                  </a:cubicBezTo>
                  <a:cubicBezTo>
                    <a:pt x="2608" y="14671"/>
                    <a:pt x="2955" y="14144"/>
                    <a:pt x="2962" y="13561"/>
                  </a:cubicBezTo>
                  <a:lnTo>
                    <a:pt x="2962" y="13533"/>
                  </a:lnTo>
                  <a:lnTo>
                    <a:pt x="2962" y="2983"/>
                  </a:lnTo>
                  <a:cubicBezTo>
                    <a:pt x="2962" y="2893"/>
                    <a:pt x="2955" y="2810"/>
                    <a:pt x="2934" y="2720"/>
                  </a:cubicBezTo>
                  <a:lnTo>
                    <a:pt x="2928" y="2706"/>
                  </a:lnTo>
                  <a:cubicBezTo>
                    <a:pt x="2907" y="2595"/>
                    <a:pt x="2865" y="2498"/>
                    <a:pt x="2817" y="2401"/>
                  </a:cubicBezTo>
                  <a:lnTo>
                    <a:pt x="2130" y="1104"/>
                  </a:lnTo>
                  <a:lnTo>
                    <a:pt x="1582" y="63"/>
                  </a:lnTo>
                  <a:cubicBezTo>
                    <a:pt x="1561" y="21"/>
                    <a:pt x="1521" y="1"/>
                    <a:pt x="14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66"/>
            <p:cNvSpPr/>
            <p:nvPr/>
          </p:nvSpPr>
          <p:spPr>
            <a:xfrm>
              <a:off x="4818146" y="3523927"/>
              <a:ext cx="77845" cy="35731"/>
            </a:xfrm>
            <a:custGeom>
              <a:rect b="b" l="l" r="r" t="t"/>
              <a:pathLst>
                <a:path extrusionOk="0" h="1360" w="2963">
                  <a:moveTo>
                    <a:pt x="0" y="0"/>
                  </a:moveTo>
                  <a:lnTo>
                    <a:pt x="0" y="1360"/>
                  </a:lnTo>
                  <a:lnTo>
                    <a:pt x="2962" y="1360"/>
                  </a:lnTo>
                  <a:lnTo>
                    <a:pt x="2962" y="1332"/>
                  </a:lnTo>
                  <a:lnTo>
                    <a:pt x="2962"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66"/>
            <p:cNvSpPr/>
            <p:nvPr/>
          </p:nvSpPr>
          <p:spPr>
            <a:xfrm>
              <a:off x="4839821" y="3203323"/>
              <a:ext cx="34286" cy="35310"/>
            </a:xfrm>
            <a:custGeom>
              <a:rect b="b" l="l" r="r" t="t"/>
              <a:pathLst>
                <a:path extrusionOk="0" h="1344" w="1305">
                  <a:moveTo>
                    <a:pt x="652" y="1"/>
                  </a:moveTo>
                  <a:cubicBezTo>
                    <a:pt x="613" y="1"/>
                    <a:pt x="573" y="20"/>
                    <a:pt x="549" y="58"/>
                  </a:cubicBezTo>
                  <a:lnTo>
                    <a:pt x="1" y="1099"/>
                  </a:lnTo>
                  <a:cubicBezTo>
                    <a:pt x="188" y="1262"/>
                    <a:pt x="420" y="1343"/>
                    <a:pt x="653" y="1343"/>
                  </a:cubicBezTo>
                  <a:cubicBezTo>
                    <a:pt x="885" y="1343"/>
                    <a:pt x="1118" y="1262"/>
                    <a:pt x="1305" y="1099"/>
                  </a:cubicBezTo>
                  <a:lnTo>
                    <a:pt x="750" y="58"/>
                  </a:lnTo>
                  <a:cubicBezTo>
                    <a:pt x="729" y="20"/>
                    <a:pt x="691" y="1"/>
                    <a:pt x="65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66"/>
            <p:cNvSpPr/>
            <p:nvPr/>
          </p:nvSpPr>
          <p:spPr>
            <a:xfrm>
              <a:off x="4818146" y="3559631"/>
              <a:ext cx="77845" cy="38857"/>
            </a:xfrm>
            <a:custGeom>
              <a:rect b="b" l="l" r="r" t="t"/>
              <a:pathLst>
                <a:path extrusionOk="0" h="1479" w="2963">
                  <a:moveTo>
                    <a:pt x="0" y="1"/>
                  </a:moveTo>
                  <a:cubicBezTo>
                    <a:pt x="0" y="818"/>
                    <a:pt x="666" y="1479"/>
                    <a:pt x="1480" y="1479"/>
                  </a:cubicBezTo>
                  <a:cubicBezTo>
                    <a:pt x="1489" y="1479"/>
                    <a:pt x="1497" y="1478"/>
                    <a:pt x="1506" y="1478"/>
                  </a:cubicBezTo>
                  <a:cubicBezTo>
                    <a:pt x="1707" y="1478"/>
                    <a:pt x="1901" y="1430"/>
                    <a:pt x="2081" y="1353"/>
                  </a:cubicBezTo>
                  <a:cubicBezTo>
                    <a:pt x="2608" y="1111"/>
                    <a:pt x="2955" y="584"/>
                    <a:pt x="296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66"/>
            <p:cNvSpPr/>
            <p:nvPr/>
          </p:nvSpPr>
          <p:spPr>
            <a:xfrm>
              <a:off x="4849857" y="3523927"/>
              <a:ext cx="46135" cy="35731"/>
            </a:xfrm>
            <a:custGeom>
              <a:rect b="b" l="l" r="r" t="t"/>
              <a:pathLst>
                <a:path extrusionOk="0" h="1360" w="1756">
                  <a:moveTo>
                    <a:pt x="0" y="0"/>
                  </a:moveTo>
                  <a:lnTo>
                    <a:pt x="0" y="1360"/>
                  </a:lnTo>
                  <a:lnTo>
                    <a:pt x="1755" y="1360"/>
                  </a:lnTo>
                  <a:lnTo>
                    <a:pt x="1755" y="1332"/>
                  </a:lnTo>
                  <a:lnTo>
                    <a:pt x="175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66"/>
            <p:cNvSpPr/>
            <p:nvPr/>
          </p:nvSpPr>
          <p:spPr>
            <a:xfrm>
              <a:off x="4849857" y="3559631"/>
              <a:ext cx="46135" cy="35573"/>
            </a:xfrm>
            <a:custGeom>
              <a:rect b="b" l="l" r="r" t="t"/>
              <a:pathLst>
                <a:path extrusionOk="0" h="1354" w="1756">
                  <a:moveTo>
                    <a:pt x="0" y="1"/>
                  </a:moveTo>
                  <a:cubicBezTo>
                    <a:pt x="0" y="584"/>
                    <a:pt x="340" y="1111"/>
                    <a:pt x="874" y="1353"/>
                  </a:cubicBezTo>
                  <a:cubicBezTo>
                    <a:pt x="1401" y="1111"/>
                    <a:pt x="1748" y="584"/>
                    <a:pt x="175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66"/>
            <p:cNvSpPr/>
            <p:nvPr/>
          </p:nvSpPr>
          <p:spPr>
            <a:xfrm>
              <a:off x="4818146" y="3274259"/>
              <a:ext cx="77845" cy="249694"/>
            </a:xfrm>
            <a:custGeom>
              <a:rect b="b" l="l" r="r" t="t"/>
              <a:pathLst>
                <a:path extrusionOk="0" h="9504" w="2963">
                  <a:moveTo>
                    <a:pt x="35" y="1"/>
                  </a:moveTo>
                  <a:cubicBezTo>
                    <a:pt x="14" y="91"/>
                    <a:pt x="0" y="188"/>
                    <a:pt x="0" y="285"/>
                  </a:cubicBezTo>
                  <a:lnTo>
                    <a:pt x="0" y="9503"/>
                  </a:lnTo>
                  <a:lnTo>
                    <a:pt x="2962" y="9503"/>
                  </a:lnTo>
                  <a:lnTo>
                    <a:pt x="2962" y="285"/>
                  </a:lnTo>
                  <a:cubicBezTo>
                    <a:pt x="2962" y="195"/>
                    <a:pt x="2955" y="105"/>
                    <a:pt x="2934" y="15"/>
                  </a:cubicBezTo>
                  <a:lnTo>
                    <a:pt x="2928"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66"/>
            <p:cNvSpPr/>
            <p:nvPr/>
          </p:nvSpPr>
          <p:spPr>
            <a:xfrm>
              <a:off x="4849857" y="3274259"/>
              <a:ext cx="46135" cy="249694"/>
            </a:xfrm>
            <a:custGeom>
              <a:rect b="b" l="l" r="r" t="t"/>
              <a:pathLst>
                <a:path extrusionOk="0" h="9504" w="1756">
                  <a:moveTo>
                    <a:pt x="0" y="1"/>
                  </a:moveTo>
                  <a:lnTo>
                    <a:pt x="0" y="9503"/>
                  </a:lnTo>
                  <a:lnTo>
                    <a:pt x="1755" y="9503"/>
                  </a:lnTo>
                  <a:lnTo>
                    <a:pt x="1755" y="285"/>
                  </a:lnTo>
                  <a:cubicBezTo>
                    <a:pt x="1755" y="195"/>
                    <a:pt x="1748" y="105"/>
                    <a:pt x="1727" y="15"/>
                  </a:cubicBezTo>
                  <a:lnTo>
                    <a:pt x="17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2" name="Google Shape;8072;p66"/>
          <p:cNvGrpSpPr/>
          <p:nvPr/>
        </p:nvGrpSpPr>
        <p:grpSpPr>
          <a:xfrm>
            <a:off x="5228890" y="3235428"/>
            <a:ext cx="344091" cy="332767"/>
            <a:chOff x="5228890" y="3235428"/>
            <a:chExt cx="344091" cy="332767"/>
          </a:xfrm>
        </p:grpSpPr>
        <p:sp>
          <p:nvSpPr>
            <p:cNvPr id="8073" name="Google Shape;8073;p66"/>
            <p:cNvSpPr/>
            <p:nvPr/>
          </p:nvSpPr>
          <p:spPr>
            <a:xfrm>
              <a:off x="5228890" y="3261701"/>
              <a:ext cx="316741" cy="306495"/>
            </a:xfrm>
            <a:custGeom>
              <a:rect b="b" l="l" r="r" t="t"/>
              <a:pathLst>
                <a:path extrusionOk="0" h="11666" w="12056">
                  <a:moveTo>
                    <a:pt x="2817" y="0"/>
                  </a:moveTo>
                  <a:lnTo>
                    <a:pt x="1866" y="493"/>
                  </a:lnTo>
                  <a:lnTo>
                    <a:pt x="1603" y="631"/>
                  </a:lnTo>
                  <a:cubicBezTo>
                    <a:pt x="458" y="1221"/>
                    <a:pt x="1" y="2629"/>
                    <a:pt x="576" y="3787"/>
                  </a:cubicBezTo>
                  <a:cubicBezTo>
                    <a:pt x="1339" y="5320"/>
                    <a:pt x="6708" y="10654"/>
                    <a:pt x="8255" y="11417"/>
                  </a:cubicBezTo>
                  <a:cubicBezTo>
                    <a:pt x="8594" y="11586"/>
                    <a:pt x="8955" y="11666"/>
                    <a:pt x="9310" y="11666"/>
                  </a:cubicBezTo>
                  <a:cubicBezTo>
                    <a:pt x="10167" y="11666"/>
                    <a:pt x="10993" y="11202"/>
                    <a:pt x="11424" y="10398"/>
                  </a:cubicBezTo>
                  <a:lnTo>
                    <a:pt x="11556" y="10134"/>
                  </a:lnTo>
                  <a:lnTo>
                    <a:pt x="12056" y="9191"/>
                  </a:lnTo>
                  <a:lnTo>
                    <a:pt x="9323" y="7672"/>
                  </a:lnTo>
                  <a:lnTo>
                    <a:pt x="9080" y="8261"/>
                  </a:lnTo>
                  <a:cubicBezTo>
                    <a:pt x="9032" y="8372"/>
                    <a:pt x="8962" y="8476"/>
                    <a:pt x="8886" y="8566"/>
                  </a:cubicBezTo>
                  <a:cubicBezTo>
                    <a:pt x="8666" y="8815"/>
                    <a:pt x="8358" y="8943"/>
                    <a:pt x="8048" y="8943"/>
                  </a:cubicBezTo>
                  <a:cubicBezTo>
                    <a:pt x="7820" y="8943"/>
                    <a:pt x="7591" y="8874"/>
                    <a:pt x="7395" y="8733"/>
                  </a:cubicBezTo>
                  <a:cubicBezTo>
                    <a:pt x="7124" y="8539"/>
                    <a:pt x="3469" y="4904"/>
                    <a:pt x="3274" y="4634"/>
                  </a:cubicBezTo>
                  <a:cubicBezTo>
                    <a:pt x="2858" y="4051"/>
                    <a:pt x="3087" y="3233"/>
                    <a:pt x="3753" y="2962"/>
                  </a:cubicBezTo>
                  <a:lnTo>
                    <a:pt x="4343" y="2719"/>
                  </a:lnTo>
                  <a:lnTo>
                    <a:pt x="281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66"/>
            <p:cNvSpPr/>
            <p:nvPr/>
          </p:nvSpPr>
          <p:spPr>
            <a:xfrm>
              <a:off x="5277731" y="3261701"/>
              <a:ext cx="65261" cy="82942"/>
            </a:xfrm>
            <a:custGeom>
              <a:rect b="b" l="l" r="r" t="t"/>
              <a:pathLst>
                <a:path extrusionOk="0" h="3157" w="2484">
                  <a:moveTo>
                    <a:pt x="951" y="0"/>
                  </a:moveTo>
                  <a:lnTo>
                    <a:pt x="0" y="493"/>
                  </a:lnTo>
                  <a:lnTo>
                    <a:pt x="1582" y="3156"/>
                  </a:lnTo>
                  <a:cubicBezTo>
                    <a:pt x="1672" y="3073"/>
                    <a:pt x="1776" y="3011"/>
                    <a:pt x="1894" y="2962"/>
                  </a:cubicBezTo>
                  <a:lnTo>
                    <a:pt x="2484" y="2719"/>
                  </a:lnTo>
                  <a:lnTo>
                    <a:pt x="95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66"/>
            <p:cNvSpPr/>
            <p:nvPr/>
          </p:nvSpPr>
          <p:spPr>
            <a:xfrm>
              <a:off x="5462137" y="3463053"/>
              <a:ext cx="83494" cy="64893"/>
            </a:xfrm>
            <a:custGeom>
              <a:rect b="b" l="l" r="r" t="t"/>
              <a:pathLst>
                <a:path extrusionOk="0" h="2470" w="3178">
                  <a:moveTo>
                    <a:pt x="445" y="1"/>
                  </a:moveTo>
                  <a:lnTo>
                    <a:pt x="195" y="590"/>
                  </a:lnTo>
                  <a:cubicBezTo>
                    <a:pt x="147" y="708"/>
                    <a:pt x="84" y="812"/>
                    <a:pt x="1" y="902"/>
                  </a:cubicBezTo>
                  <a:lnTo>
                    <a:pt x="2678" y="2470"/>
                  </a:lnTo>
                  <a:lnTo>
                    <a:pt x="3178" y="1527"/>
                  </a:lnTo>
                  <a:lnTo>
                    <a:pt x="44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66"/>
            <p:cNvSpPr/>
            <p:nvPr/>
          </p:nvSpPr>
          <p:spPr>
            <a:xfrm>
              <a:off x="5286663" y="3235428"/>
              <a:ext cx="90771" cy="111973"/>
            </a:xfrm>
            <a:custGeom>
              <a:rect b="b" l="l" r="r" t="t"/>
              <a:pathLst>
                <a:path extrusionOk="0" h="4262" w="3455">
                  <a:moveTo>
                    <a:pt x="1287" y="1"/>
                  </a:moveTo>
                  <a:cubicBezTo>
                    <a:pt x="1243" y="1"/>
                    <a:pt x="1199" y="12"/>
                    <a:pt x="1159" y="36"/>
                  </a:cubicBezTo>
                  <a:lnTo>
                    <a:pt x="160" y="619"/>
                  </a:lnTo>
                  <a:cubicBezTo>
                    <a:pt x="35" y="695"/>
                    <a:pt x="0" y="848"/>
                    <a:pt x="70" y="966"/>
                  </a:cubicBezTo>
                  <a:lnTo>
                    <a:pt x="1949" y="4142"/>
                  </a:lnTo>
                  <a:cubicBezTo>
                    <a:pt x="1999" y="4220"/>
                    <a:pt x="2082" y="4261"/>
                    <a:pt x="2166" y="4261"/>
                  </a:cubicBezTo>
                  <a:cubicBezTo>
                    <a:pt x="2211" y="4261"/>
                    <a:pt x="2256" y="4250"/>
                    <a:pt x="2296" y="4226"/>
                  </a:cubicBezTo>
                  <a:lnTo>
                    <a:pt x="3295" y="3643"/>
                  </a:lnTo>
                  <a:cubicBezTo>
                    <a:pt x="3413" y="3574"/>
                    <a:pt x="3455" y="3414"/>
                    <a:pt x="3385" y="3296"/>
                  </a:cubicBezTo>
                  <a:lnTo>
                    <a:pt x="1506" y="126"/>
                  </a:lnTo>
                  <a:cubicBezTo>
                    <a:pt x="1455" y="44"/>
                    <a:pt x="1372" y="1"/>
                    <a:pt x="12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66"/>
            <p:cNvSpPr/>
            <p:nvPr/>
          </p:nvSpPr>
          <p:spPr>
            <a:xfrm>
              <a:off x="5458328" y="3429740"/>
              <a:ext cx="114653" cy="88486"/>
            </a:xfrm>
            <a:custGeom>
              <a:rect b="b" l="l" r="r" t="t"/>
              <a:pathLst>
                <a:path extrusionOk="0" h="3368" w="4364">
                  <a:moveTo>
                    <a:pt x="884" y="0"/>
                  </a:moveTo>
                  <a:cubicBezTo>
                    <a:pt x="797" y="0"/>
                    <a:pt x="713" y="45"/>
                    <a:pt x="666" y="124"/>
                  </a:cubicBezTo>
                  <a:lnTo>
                    <a:pt x="77" y="1116"/>
                  </a:lnTo>
                  <a:cubicBezTo>
                    <a:pt x="0" y="1234"/>
                    <a:pt x="42" y="1394"/>
                    <a:pt x="160" y="1463"/>
                  </a:cubicBezTo>
                  <a:lnTo>
                    <a:pt x="3350" y="3329"/>
                  </a:lnTo>
                  <a:cubicBezTo>
                    <a:pt x="3393" y="3355"/>
                    <a:pt x="3440" y="3367"/>
                    <a:pt x="3485" y="3367"/>
                  </a:cubicBezTo>
                  <a:cubicBezTo>
                    <a:pt x="3571" y="3367"/>
                    <a:pt x="3652" y="3323"/>
                    <a:pt x="3697" y="3246"/>
                  </a:cubicBezTo>
                  <a:lnTo>
                    <a:pt x="4287" y="2254"/>
                  </a:lnTo>
                  <a:cubicBezTo>
                    <a:pt x="4363" y="2136"/>
                    <a:pt x="4321" y="1976"/>
                    <a:pt x="4204" y="1907"/>
                  </a:cubicBezTo>
                  <a:lnTo>
                    <a:pt x="1013" y="34"/>
                  </a:lnTo>
                  <a:cubicBezTo>
                    <a:pt x="972" y="11"/>
                    <a:pt x="928" y="0"/>
                    <a:pt x="8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8" name="Google Shape;8078;p66"/>
          <p:cNvGrpSpPr/>
          <p:nvPr/>
        </p:nvGrpSpPr>
        <p:grpSpPr>
          <a:xfrm>
            <a:off x="5757913" y="3227047"/>
            <a:ext cx="388544" cy="347927"/>
            <a:chOff x="5757913" y="3227047"/>
            <a:chExt cx="388544" cy="347927"/>
          </a:xfrm>
        </p:grpSpPr>
        <p:sp>
          <p:nvSpPr>
            <p:cNvPr id="8079" name="Google Shape;8079;p66"/>
            <p:cNvSpPr/>
            <p:nvPr/>
          </p:nvSpPr>
          <p:spPr>
            <a:xfrm>
              <a:off x="5757913" y="3227047"/>
              <a:ext cx="388544" cy="347927"/>
            </a:xfrm>
            <a:custGeom>
              <a:rect b="b" l="l" r="r" t="t"/>
              <a:pathLst>
                <a:path extrusionOk="0" h="13243" w="14789">
                  <a:moveTo>
                    <a:pt x="4050" y="0"/>
                  </a:moveTo>
                  <a:cubicBezTo>
                    <a:pt x="3523" y="0"/>
                    <a:pt x="2993" y="103"/>
                    <a:pt x="2490" y="314"/>
                  </a:cubicBezTo>
                  <a:cubicBezTo>
                    <a:pt x="978" y="952"/>
                    <a:pt x="0" y="2436"/>
                    <a:pt x="14" y="4073"/>
                  </a:cubicBezTo>
                  <a:cubicBezTo>
                    <a:pt x="14" y="8283"/>
                    <a:pt x="5431" y="12105"/>
                    <a:pt x="6985" y="13118"/>
                  </a:cubicBezTo>
                  <a:cubicBezTo>
                    <a:pt x="7110" y="13201"/>
                    <a:pt x="7254" y="13243"/>
                    <a:pt x="7398" y="13243"/>
                  </a:cubicBezTo>
                  <a:cubicBezTo>
                    <a:pt x="7542" y="13243"/>
                    <a:pt x="7686" y="13201"/>
                    <a:pt x="7810" y="13118"/>
                  </a:cubicBezTo>
                  <a:cubicBezTo>
                    <a:pt x="9364" y="12105"/>
                    <a:pt x="14781" y="8283"/>
                    <a:pt x="14781" y="4073"/>
                  </a:cubicBezTo>
                  <a:cubicBezTo>
                    <a:pt x="14788" y="1833"/>
                    <a:pt x="12971" y="8"/>
                    <a:pt x="10731" y="1"/>
                  </a:cubicBezTo>
                  <a:cubicBezTo>
                    <a:pt x="9662" y="1"/>
                    <a:pt x="8643" y="424"/>
                    <a:pt x="7887" y="1174"/>
                  </a:cubicBezTo>
                  <a:cubicBezTo>
                    <a:pt x="7752" y="1309"/>
                    <a:pt x="7575" y="1376"/>
                    <a:pt x="7397" y="1376"/>
                  </a:cubicBezTo>
                  <a:cubicBezTo>
                    <a:pt x="7219" y="1376"/>
                    <a:pt x="7041" y="1309"/>
                    <a:pt x="6902" y="1174"/>
                  </a:cubicBezTo>
                  <a:cubicBezTo>
                    <a:pt x="6131" y="407"/>
                    <a:pt x="5098" y="0"/>
                    <a:pt x="4050"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66"/>
            <p:cNvSpPr/>
            <p:nvPr/>
          </p:nvSpPr>
          <p:spPr>
            <a:xfrm>
              <a:off x="5758097" y="3227074"/>
              <a:ext cx="194101" cy="347743"/>
            </a:xfrm>
            <a:custGeom>
              <a:rect b="b" l="l" r="r" t="t"/>
              <a:pathLst>
                <a:path extrusionOk="0" h="13236" w="7388">
                  <a:moveTo>
                    <a:pt x="4058" y="0"/>
                  </a:moveTo>
                  <a:cubicBezTo>
                    <a:pt x="1811" y="7"/>
                    <a:pt x="0" y="1832"/>
                    <a:pt x="7" y="4072"/>
                  </a:cubicBezTo>
                  <a:cubicBezTo>
                    <a:pt x="7" y="8282"/>
                    <a:pt x="5424" y="12104"/>
                    <a:pt x="6978" y="13117"/>
                  </a:cubicBezTo>
                  <a:cubicBezTo>
                    <a:pt x="7088" y="13188"/>
                    <a:pt x="7223" y="13235"/>
                    <a:pt x="7360" y="13235"/>
                  </a:cubicBezTo>
                  <a:cubicBezTo>
                    <a:pt x="7369" y="13235"/>
                    <a:pt x="7378" y="13235"/>
                    <a:pt x="7387" y="13235"/>
                  </a:cubicBezTo>
                  <a:cubicBezTo>
                    <a:pt x="1859" y="5688"/>
                    <a:pt x="3829" y="1457"/>
                    <a:pt x="5702" y="354"/>
                  </a:cubicBezTo>
                  <a:cubicBezTo>
                    <a:pt x="5182" y="118"/>
                    <a:pt x="4620" y="0"/>
                    <a:pt x="4058"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81" name="Google Shape;8081;p66"/>
          <p:cNvSpPr/>
          <p:nvPr/>
        </p:nvSpPr>
        <p:spPr>
          <a:xfrm>
            <a:off x="6898849" y="3377589"/>
            <a:ext cx="316925" cy="43770"/>
          </a:xfrm>
          <a:custGeom>
            <a:rect b="b" l="l" r="r" t="t"/>
            <a:pathLst>
              <a:path extrusionOk="0" h="1666" w="12063">
                <a:moveTo>
                  <a:pt x="8" y="1"/>
                </a:moveTo>
                <a:lnTo>
                  <a:pt x="1" y="1665"/>
                </a:lnTo>
                <a:lnTo>
                  <a:pt x="12063" y="1665"/>
                </a:lnTo>
                <a:lnTo>
                  <a:pt x="1205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66"/>
          <p:cNvSpPr/>
          <p:nvPr/>
        </p:nvSpPr>
        <p:spPr>
          <a:xfrm>
            <a:off x="6996346" y="3227074"/>
            <a:ext cx="128867" cy="61977"/>
          </a:xfrm>
          <a:custGeom>
            <a:rect b="b" l="l" r="r" t="t"/>
            <a:pathLst>
              <a:path extrusionOk="0" h="2359" w="4905">
                <a:moveTo>
                  <a:pt x="2453" y="0"/>
                </a:moveTo>
                <a:cubicBezTo>
                  <a:pt x="2399" y="0"/>
                  <a:pt x="2345" y="21"/>
                  <a:pt x="2303" y="63"/>
                </a:cubicBezTo>
                <a:lnTo>
                  <a:pt x="999" y="1360"/>
                </a:lnTo>
                <a:lnTo>
                  <a:pt x="1" y="2359"/>
                </a:lnTo>
                <a:lnTo>
                  <a:pt x="4905" y="2359"/>
                </a:lnTo>
                <a:lnTo>
                  <a:pt x="2602" y="63"/>
                </a:lnTo>
                <a:cubicBezTo>
                  <a:pt x="2560" y="21"/>
                  <a:pt x="2506" y="0"/>
                  <a:pt x="245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66"/>
          <p:cNvSpPr/>
          <p:nvPr/>
        </p:nvSpPr>
        <p:spPr>
          <a:xfrm>
            <a:off x="6996346" y="3262778"/>
            <a:ext cx="128867" cy="26273"/>
          </a:xfrm>
          <a:custGeom>
            <a:rect b="b" l="l" r="r" t="t"/>
            <a:pathLst>
              <a:path extrusionOk="0" h="1000" w="4905">
                <a:moveTo>
                  <a:pt x="999" y="1"/>
                </a:moveTo>
                <a:lnTo>
                  <a:pt x="1" y="1000"/>
                </a:lnTo>
                <a:lnTo>
                  <a:pt x="4905" y="1000"/>
                </a:lnTo>
                <a:lnTo>
                  <a:pt x="3906"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66"/>
          <p:cNvSpPr/>
          <p:nvPr/>
        </p:nvSpPr>
        <p:spPr>
          <a:xfrm>
            <a:off x="6918186" y="3280092"/>
            <a:ext cx="278278" cy="260439"/>
          </a:xfrm>
          <a:custGeom>
            <a:rect b="b" l="l" r="r" t="t"/>
            <a:pathLst>
              <a:path extrusionOk="0" h="9913" w="10592">
                <a:moveTo>
                  <a:pt x="10388" y="0"/>
                </a:moveTo>
                <a:cubicBezTo>
                  <a:pt x="10384" y="0"/>
                  <a:pt x="10381" y="1"/>
                  <a:pt x="10377" y="1"/>
                </a:cubicBezTo>
                <a:lnTo>
                  <a:pt x="215" y="1"/>
                </a:lnTo>
                <a:cubicBezTo>
                  <a:pt x="97" y="1"/>
                  <a:pt x="0" y="91"/>
                  <a:pt x="0" y="209"/>
                </a:cubicBezTo>
                <a:lnTo>
                  <a:pt x="0" y="9913"/>
                </a:lnTo>
                <a:lnTo>
                  <a:pt x="10592" y="9913"/>
                </a:lnTo>
                <a:lnTo>
                  <a:pt x="10592" y="209"/>
                </a:lnTo>
                <a:cubicBezTo>
                  <a:pt x="10592" y="95"/>
                  <a:pt x="10501" y="0"/>
                  <a:pt x="1038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66"/>
          <p:cNvSpPr/>
          <p:nvPr/>
        </p:nvSpPr>
        <p:spPr>
          <a:xfrm>
            <a:off x="7177127" y="3279908"/>
            <a:ext cx="19337" cy="260623"/>
          </a:xfrm>
          <a:custGeom>
            <a:rect b="b" l="l" r="r" t="t"/>
            <a:pathLst>
              <a:path extrusionOk="0" h="9920" w="736">
                <a:moveTo>
                  <a:pt x="0" y="1"/>
                </a:moveTo>
                <a:lnTo>
                  <a:pt x="0" y="9920"/>
                </a:lnTo>
                <a:lnTo>
                  <a:pt x="736" y="9920"/>
                </a:lnTo>
                <a:lnTo>
                  <a:pt x="736" y="216"/>
                </a:lnTo>
                <a:cubicBezTo>
                  <a:pt x="736" y="98"/>
                  <a:pt x="638" y="1"/>
                  <a:pt x="521"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66"/>
          <p:cNvSpPr/>
          <p:nvPr/>
        </p:nvSpPr>
        <p:spPr>
          <a:xfrm>
            <a:off x="6918186" y="3367579"/>
            <a:ext cx="278278" cy="172952"/>
          </a:xfrm>
          <a:custGeom>
            <a:rect b="b" l="l" r="r" t="t"/>
            <a:pathLst>
              <a:path extrusionOk="0" h="6583" w="10592">
                <a:moveTo>
                  <a:pt x="0" y="0"/>
                </a:moveTo>
                <a:lnTo>
                  <a:pt x="0" y="6583"/>
                </a:lnTo>
                <a:lnTo>
                  <a:pt x="10592" y="6583"/>
                </a:lnTo>
                <a:lnTo>
                  <a:pt x="10592" y="0"/>
                </a:lnTo>
                <a:lnTo>
                  <a:pt x="5299" y="3794"/>
                </a:lnTo>
                <a:lnTo>
                  <a:pt x="0" y="0"/>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66"/>
          <p:cNvSpPr/>
          <p:nvPr/>
        </p:nvSpPr>
        <p:spPr>
          <a:xfrm>
            <a:off x="6958619" y="3418784"/>
            <a:ext cx="197385" cy="10588"/>
          </a:xfrm>
          <a:custGeom>
            <a:rect b="b" l="l" r="r" t="t"/>
            <a:pathLst>
              <a:path extrusionOk="0" h="403" w="7513">
                <a:moveTo>
                  <a:pt x="271" y="0"/>
                </a:moveTo>
                <a:cubicBezTo>
                  <a:pt x="1" y="0"/>
                  <a:pt x="1" y="403"/>
                  <a:pt x="271" y="403"/>
                </a:cubicBezTo>
                <a:lnTo>
                  <a:pt x="7242" y="403"/>
                </a:lnTo>
                <a:cubicBezTo>
                  <a:pt x="7513" y="403"/>
                  <a:pt x="7513" y="0"/>
                  <a:pt x="7242"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66"/>
          <p:cNvSpPr/>
          <p:nvPr/>
        </p:nvSpPr>
        <p:spPr>
          <a:xfrm>
            <a:off x="6992511" y="3441378"/>
            <a:ext cx="129970" cy="10588"/>
          </a:xfrm>
          <a:custGeom>
            <a:rect b="b" l="l" r="r" t="t"/>
            <a:pathLst>
              <a:path extrusionOk="0" h="403" w="4947">
                <a:moveTo>
                  <a:pt x="271" y="0"/>
                </a:moveTo>
                <a:cubicBezTo>
                  <a:pt x="1" y="0"/>
                  <a:pt x="1" y="403"/>
                  <a:pt x="271" y="403"/>
                </a:cubicBezTo>
                <a:lnTo>
                  <a:pt x="4676" y="403"/>
                </a:lnTo>
                <a:cubicBezTo>
                  <a:pt x="4946" y="403"/>
                  <a:pt x="4946" y="0"/>
                  <a:pt x="4676"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66"/>
          <p:cNvSpPr/>
          <p:nvPr/>
        </p:nvSpPr>
        <p:spPr>
          <a:xfrm>
            <a:off x="7021489" y="3463789"/>
            <a:ext cx="70016" cy="10588"/>
          </a:xfrm>
          <a:custGeom>
            <a:rect b="b" l="l" r="r" t="t"/>
            <a:pathLst>
              <a:path extrusionOk="0" h="403" w="2665">
                <a:moveTo>
                  <a:pt x="271" y="0"/>
                </a:moveTo>
                <a:cubicBezTo>
                  <a:pt x="1" y="0"/>
                  <a:pt x="1" y="403"/>
                  <a:pt x="271" y="403"/>
                </a:cubicBezTo>
                <a:lnTo>
                  <a:pt x="2394" y="403"/>
                </a:lnTo>
                <a:cubicBezTo>
                  <a:pt x="2664" y="403"/>
                  <a:pt x="2664" y="0"/>
                  <a:pt x="239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66"/>
          <p:cNvSpPr/>
          <p:nvPr/>
        </p:nvSpPr>
        <p:spPr>
          <a:xfrm>
            <a:off x="6894856" y="3377510"/>
            <a:ext cx="324938" cy="197280"/>
          </a:xfrm>
          <a:custGeom>
            <a:rect b="b" l="l" r="r" t="t"/>
            <a:pathLst>
              <a:path extrusionOk="0" h="7509" w="12368">
                <a:moveTo>
                  <a:pt x="174" y="1"/>
                </a:moveTo>
                <a:cubicBezTo>
                  <a:pt x="85" y="1"/>
                  <a:pt x="0" y="73"/>
                  <a:pt x="0" y="177"/>
                </a:cubicBezTo>
                <a:lnTo>
                  <a:pt x="0" y="7294"/>
                </a:lnTo>
                <a:cubicBezTo>
                  <a:pt x="0" y="7411"/>
                  <a:pt x="97" y="7509"/>
                  <a:pt x="215" y="7509"/>
                </a:cubicBezTo>
                <a:lnTo>
                  <a:pt x="12152" y="7509"/>
                </a:lnTo>
                <a:cubicBezTo>
                  <a:pt x="12270" y="7509"/>
                  <a:pt x="12367" y="7411"/>
                  <a:pt x="12367" y="7294"/>
                </a:cubicBezTo>
                <a:lnTo>
                  <a:pt x="12367" y="177"/>
                </a:lnTo>
                <a:cubicBezTo>
                  <a:pt x="12367" y="77"/>
                  <a:pt x="12280" y="5"/>
                  <a:pt x="12190" y="5"/>
                </a:cubicBezTo>
                <a:cubicBezTo>
                  <a:pt x="12155" y="5"/>
                  <a:pt x="12121" y="15"/>
                  <a:pt x="12090" y="38"/>
                </a:cubicBezTo>
                <a:lnTo>
                  <a:pt x="11708" y="316"/>
                </a:lnTo>
                <a:lnTo>
                  <a:pt x="6284" y="4200"/>
                </a:lnTo>
                <a:cubicBezTo>
                  <a:pt x="6253" y="4221"/>
                  <a:pt x="6218" y="4231"/>
                  <a:pt x="6184" y="4231"/>
                </a:cubicBezTo>
                <a:cubicBezTo>
                  <a:pt x="6149" y="4231"/>
                  <a:pt x="6114" y="4221"/>
                  <a:pt x="6083" y="4200"/>
                </a:cubicBezTo>
                <a:lnTo>
                  <a:pt x="278" y="38"/>
                </a:lnTo>
                <a:cubicBezTo>
                  <a:pt x="246" y="13"/>
                  <a:pt x="210" y="1"/>
                  <a:pt x="17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66"/>
          <p:cNvSpPr/>
          <p:nvPr/>
        </p:nvSpPr>
        <p:spPr>
          <a:xfrm>
            <a:off x="7202454" y="3377641"/>
            <a:ext cx="17340" cy="197149"/>
          </a:xfrm>
          <a:custGeom>
            <a:rect b="b" l="l" r="r" t="t"/>
            <a:pathLst>
              <a:path extrusionOk="0" h="7504" w="660">
                <a:moveTo>
                  <a:pt x="482" y="0"/>
                </a:moveTo>
                <a:cubicBezTo>
                  <a:pt x="447" y="0"/>
                  <a:pt x="413" y="10"/>
                  <a:pt x="382" y="33"/>
                </a:cubicBezTo>
                <a:lnTo>
                  <a:pt x="0" y="304"/>
                </a:lnTo>
                <a:lnTo>
                  <a:pt x="0" y="7504"/>
                </a:lnTo>
                <a:lnTo>
                  <a:pt x="444" y="7504"/>
                </a:lnTo>
                <a:cubicBezTo>
                  <a:pt x="562" y="7504"/>
                  <a:pt x="659" y="7406"/>
                  <a:pt x="659" y="7289"/>
                </a:cubicBezTo>
                <a:lnTo>
                  <a:pt x="659" y="172"/>
                </a:lnTo>
                <a:cubicBezTo>
                  <a:pt x="659" y="72"/>
                  <a:pt x="572" y="0"/>
                  <a:pt x="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66"/>
          <p:cNvSpPr/>
          <p:nvPr/>
        </p:nvSpPr>
        <p:spPr>
          <a:xfrm>
            <a:off x="6955361" y="3318371"/>
            <a:ext cx="32630" cy="32630"/>
          </a:xfrm>
          <a:custGeom>
            <a:rect b="b" l="l" r="r" t="t"/>
            <a:pathLst>
              <a:path extrusionOk="0" h="1242" w="1242">
                <a:moveTo>
                  <a:pt x="194" y="0"/>
                </a:moveTo>
                <a:cubicBezTo>
                  <a:pt x="83" y="0"/>
                  <a:pt x="0" y="91"/>
                  <a:pt x="0" y="195"/>
                </a:cubicBezTo>
                <a:lnTo>
                  <a:pt x="0" y="1048"/>
                </a:lnTo>
                <a:cubicBezTo>
                  <a:pt x="0" y="1159"/>
                  <a:pt x="83" y="1242"/>
                  <a:pt x="194" y="1242"/>
                </a:cubicBezTo>
                <a:lnTo>
                  <a:pt x="1047" y="1242"/>
                </a:lnTo>
                <a:cubicBezTo>
                  <a:pt x="1158" y="1242"/>
                  <a:pt x="1242" y="1159"/>
                  <a:pt x="1242" y="1048"/>
                </a:cubicBezTo>
                <a:lnTo>
                  <a:pt x="1242" y="195"/>
                </a:lnTo>
                <a:cubicBezTo>
                  <a:pt x="1242" y="91"/>
                  <a:pt x="1158" y="0"/>
                  <a:pt x="1047" y="0"/>
                </a:cubicBezTo>
                <a:close/>
              </a:path>
            </a:pathLst>
          </a:custGeom>
          <a:solidFill>
            <a:srgbClr val="4040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66"/>
          <p:cNvSpPr/>
          <p:nvPr/>
        </p:nvSpPr>
        <p:spPr>
          <a:xfrm>
            <a:off x="7009115" y="3313090"/>
            <a:ext cx="36466" cy="10588"/>
          </a:xfrm>
          <a:custGeom>
            <a:rect b="b" l="l" r="r" t="t"/>
            <a:pathLst>
              <a:path extrusionOk="0" h="403" w="1388">
                <a:moveTo>
                  <a:pt x="271" y="0"/>
                </a:moveTo>
                <a:cubicBezTo>
                  <a:pt x="0" y="0"/>
                  <a:pt x="0" y="403"/>
                  <a:pt x="271" y="403"/>
                </a:cubicBezTo>
                <a:lnTo>
                  <a:pt x="1124" y="403"/>
                </a:lnTo>
                <a:cubicBezTo>
                  <a:pt x="1387" y="403"/>
                  <a:pt x="1387" y="0"/>
                  <a:pt x="112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66"/>
          <p:cNvSpPr/>
          <p:nvPr/>
        </p:nvSpPr>
        <p:spPr>
          <a:xfrm>
            <a:off x="7009115" y="3341149"/>
            <a:ext cx="113366" cy="10588"/>
          </a:xfrm>
          <a:custGeom>
            <a:rect b="b" l="l" r="r" t="t"/>
            <a:pathLst>
              <a:path extrusionOk="0" h="403" w="4315">
                <a:moveTo>
                  <a:pt x="271" y="0"/>
                </a:moveTo>
                <a:cubicBezTo>
                  <a:pt x="0" y="0"/>
                  <a:pt x="0" y="403"/>
                  <a:pt x="271" y="403"/>
                </a:cubicBezTo>
                <a:lnTo>
                  <a:pt x="4044" y="403"/>
                </a:lnTo>
                <a:cubicBezTo>
                  <a:pt x="4314" y="403"/>
                  <a:pt x="4314" y="0"/>
                  <a:pt x="404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66"/>
          <p:cNvSpPr/>
          <p:nvPr/>
        </p:nvSpPr>
        <p:spPr>
          <a:xfrm>
            <a:off x="6961010" y="3385234"/>
            <a:ext cx="69806" cy="10614"/>
          </a:xfrm>
          <a:custGeom>
            <a:rect b="b" l="l" r="r" t="t"/>
            <a:pathLst>
              <a:path extrusionOk="0" h="404" w="2657">
                <a:moveTo>
                  <a:pt x="271" y="1"/>
                </a:moveTo>
                <a:cubicBezTo>
                  <a:pt x="0" y="1"/>
                  <a:pt x="0" y="403"/>
                  <a:pt x="271" y="403"/>
                </a:cubicBezTo>
                <a:lnTo>
                  <a:pt x="2386" y="403"/>
                </a:lnTo>
                <a:cubicBezTo>
                  <a:pt x="2657" y="403"/>
                  <a:pt x="2657" y="1"/>
                  <a:pt x="2386" y="1"/>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66"/>
          <p:cNvSpPr/>
          <p:nvPr/>
        </p:nvSpPr>
        <p:spPr>
          <a:xfrm>
            <a:off x="6921443" y="3539060"/>
            <a:ext cx="57248" cy="10588"/>
          </a:xfrm>
          <a:custGeom>
            <a:rect b="b" l="l" r="r" t="t"/>
            <a:pathLst>
              <a:path extrusionOk="0" h="403" w="2179">
                <a:moveTo>
                  <a:pt x="271" y="0"/>
                </a:moveTo>
                <a:cubicBezTo>
                  <a:pt x="1" y="0"/>
                  <a:pt x="1" y="402"/>
                  <a:pt x="271" y="402"/>
                </a:cubicBezTo>
                <a:lnTo>
                  <a:pt x="1908" y="402"/>
                </a:lnTo>
                <a:cubicBezTo>
                  <a:pt x="2179" y="402"/>
                  <a:pt x="2179" y="0"/>
                  <a:pt x="190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97" name="Google Shape;8097;p66"/>
          <p:cNvGrpSpPr/>
          <p:nvPr/>
        </p:nvGrpSpPr>
        <p:grpSpPr>
          <a:xfrm>
            <a:off x="7414946" y="3220873"/>
            <a:ext cx="360091" cy="360117"/>
            <a:chOff x="7414946" y="3220873"/>
            <a:chExt cx="360091" cy="360117"/>
          </a:xfrm>
        </p:grpSpPr>
        <p:sp>
          <p:nvSpPr>
            <p:cNvPr id="8098" name="Google Shape;8098;p66"/>
            <p:cNvSpPr/>
            <p:nvPr/>
          </p:nvSpPr>
          <p:spPr>
            <a:xfrm>
              <a:off x="7414946" y="3305234"/>
              <a:ext cx="151619" cy="195389"/>
            </a:xfrm>
            <a:custGeom>
              <a:rect b="b" l="l" r="r" t="t"/>
              <a:pathLst>
                <a:path extrusionOk="0" h="7437" w="5771">
                  <a:moveTo>
                    <a:pt x="0" y="1"/>
                  </a:moveTo>
                  <a:lnTo>
                    <a:pt x="0" y="4572"/>
                  </a:lnTo>
                  <a:lnTo>
                    <a:pt x="5771" y="7437"/>
                  </a:lnTo>
                  <a:lnTo>
                    <a:pt x="4571" y="1360"/>
                  </a:lnTo>
                  <a:lnTo>
                    <a:pt x="902" y="272"/>
                  </a:lnTo>
                  <a:lnTo>
                    <a:pt x="0" y="1"/>
                  </a:lnTo>
                  <a:close/>
                </a:path>
              </a:pathLst>
            </a:custGeom>
            <a:solidFill>
              <a:srgbClr val="C2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66"/>
            <p:cNvSpPr/>
            <p:nvPr/>
          </p:nvSpPr>
          <p:spPr>
            <a:xfrm>
              <a:off x="7414946" y="3425326"/>
              <a:ext cx="143789" cy="155665"/>
            </a:xfrm>
            <a:custGeom>
              <a:rect b="b" l="l" r="r" t="t"/>
              <a:pathLst>
                <a:path extrusionOk="0" h="5925" w="5473">
                  <a:moveTo>
                    <a:pt x="0" y="1"/>
                  </a:moveTo>
                  <a:lnTo>
                    <a:pt x="0" y="4572"/>
                  </a:lnTo>
                  <a:lnTo>
                    <a:pt x="4571" y="5924"/>
                  </a:lnTo>
                  <a:lnTo>
                    <a:pt x="5473" y="3642"/>
                  </a:lnTo>
                  <a:lnTo>
                    <a:pt x="4571" y="1353"/>
                  </a:lnTo>
                  <a:lnTo>
                    <a:pt x="0"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66"/>
            <p:cNvSpPr/>
            <p:nvPr/>
          </p:nvSpPr>
          <p:spPr>
            <a:xfrm>
              <a:off x="7735471" y="3430265"/>
              <a:ext cx="39566" cy="150725"/>
            </a:xfrm>
            <a:custGeom>
              <a:rect b="b" l="l" r="r" t="t"/>
              <a:pathLst>
                <a:path extrusionOk="0" h="5737" w="1506">
                  <a:moveTo>
                    <a:pt x="1" y="0"/>
                  </a:moveTo>
                  <a:lnTo>
                    <a:pt x="604" y="5466"/>
                  </a:lnTo>
                  <a:lnTo>
                    <a:pt x="1506" y="5736"/>
                  </a:lnTo>
                  <a:lnTo>
                    <a:pt x="1506" y="1165"/>
                  </a:lnTo>
                  <a:lnTo>
                    <a:pt x="1" y="0"/>
                  </a:lnTo>
                  <a:close/>
                </a:path>
              </a:pathLst>
            </a:custGeom>
            <a:solidFill>
              <a:srgbClr val="94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66"/>
            <p:cNvSpPr/>
            <p:nvPr/>
          </p:nvSpPr>
          <p:spPr>
            <a:xfrm>
              <a:off x="7623418" y="3393641"/>
              <a:ext cx="127947" cy="180229"/>
            </a:xfrm>
            <a:custGeom>
              <a:rect b="b" l="l" r="r" t="t"/>
              <a:pathLst>
                <a:path extrusionOk="0" h="6860" w="4870">
                  <a:moveTo>
                    <a:pt x="0" y="0"/>
                  </a:moveTo>
                  <a:lnTo>
                    <a:pt x="1200" y="5778"/>
                  </a:lnTo>
                  <a:lnTo>
                    <a:pt x="4869" y="6860"/>
                  </a:lnTo>
                  <a:lnTo>
                    <a:pt x="4869" y="2296"/>
                  </a:lnTo>
                  <a:lnTo>
                    <a:pt x="0" y="0"/>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66"/>
            <p:cNvSpPr/>
            <p:nvPr/>
          </p:nvSpPr>
          <p:spPr>
            <a:xfrm>
              <a:off x="7535038" y="3420045"/>
              <a:ext cx="119908" cy="160945"/>
            </a:xfrm>
            <a:custGeom>
              <a:rect b="b" l="l" r="r" t="t"/>
              <a:pathLst>
                <a:path extrusionOk="0" h="6126" w="4564">
                  <a:moveTo>
                    <a:pt x="2282" y="1"/>
                  </a:moveTo>
                  <a:lnTo>
                    <a:pt x="0" y="1554"/>
                  </a:lnTo>
                  <a:lnTo>
                    <a:pt x="0" y="6125"/>
                  </a:lnTo>
                  <a:lnTo>
                    <a:pt x="4564" y="4773"/>
                  </a:lnTo>
                  <a:lnTo>
                    <a:pt x="4564" y="202"/>
                  </a:lnTo>
                  <a:lnTo>
                    <a:pt x="2282" y="1"/>
                  </a:lnTo>
                  <a:close/>
                </a:path>
              </a:pathLst>
            </a:custGeom>
            <a:solidFill>
              <a:srgbClr val="94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66"/>
            <p:cNvSpPr/>
            <p:nvPr/>
          </p:nvSpPr>
          <p:spPr>
            <a:xfrm>
              <a:off x="7735471" y="3333845"/>
              <a:ext cx="39566" cy="127054"/>
            </a:xfrm>
            <a:custGeom>
              <a:rect b="b" l="l" r="r" t="t"/>
              <a:pathLst>
                <a:path extrusionOk="0" h="4836" w="1506">
                  <a:moveTo>
                    <a:pt x="604" y="1"/>
                  </a:moveTo>
                  <a:lnTo>
                    <a:pt x="1" y="2290"/>
                  </a:lnTo>
                  <a:lnTo>
                    <a:pt x="604" y="4572"/>
                  </a:lnTo>
                  <a:lnTo>
                    <a:pt x="1506" y="4835"/>
                  </a:lnTo>
                  <a:lnTo>
                    <a:pt x="1506" y="271"/>
                  </a:lnTo>
                  <a:lnTo>
                    <a:pt x="604"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66"/>
            <p:cNvSpPr/>
            <p:nvPr/>
          </p:nvSpPr>
          <p:spPr>
            <a:xfrm>
              <a:off x="7631248" y="3305234"/>
              <a:ext cx="120118" cy="148729"/>
            </a:xfrm>
            <a:custGeom>
              <a:rect b="b" l="l" r="r" t="t"/>
              <a:pathLst>
                <a:path extrusionOk="0" h="5661" w="4572">
                  <a:moveTo>
                    <a:pt x="902" y="1"/>
                  </a:moveTo>
                  <a:lnTo>
                    <a:pt x="0" y="2290"/>
                  </a:lnTo>
                  <a:lnTo>
                    <a:pt x="902" y="4572"/>
                  </a:lnTo>
                  <a:lnTo>
                    <a:pt x="4571" y="5661"/>
                  </a:lnTo>
                  <a:lnTo>
                    <a:pt x="4571" y="1090"/>
                  </a:lnTo>
                  <a:lnTo>
                    <a:pt x="902" y="1"/>
                  </a:lnTo>
                  <a:close/>
                </a:path>
              </a:pathLst>
            </a:custGeom>
            <a:solidFill>
              <a:srgbClr val="C2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66"/>
            <p:cNvSpPr/>
            <p:nvPr/>
          </p:nvSpPr>
          <p:spPr>
            <a:xfrm>
              <a:off x="7535038" y="3305234"/>
              <a:ext cx="119908" cy="155665"/>
            </a:xfrm>
            <a:custGeom>
              <a:rect b="b" l="l" r="r" t="t"/>
              <a:pathLst>
                <a:path extrusionOk="0" h="5925" w="4564">
                  <a:moveTo>
                    <a:pt x="4564" y="1"/>
                  </a:moveTo>
                  <a:lnTo>
                    <a:pt x="0" y="1360"/>
                  </a:lnTo>
                  <a:lnTo>
                    <a:pt x="0" y="5924"/>
                  </a:lnTo>
                  <a:lnTo>
                    <a:pt x="4564" y="4572"/>
                  </a:lnTo>
                  <a:lnTo>
                    <a:pt x="4564"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66"/>
            <p:cNvSpPr/>
            <p:nvPr/>
          </p:nvSpPr>
          <p:spPr>
            <a:xfrm>
              <a:off x="7654945" y="3220873"/>
              <a:ext cx="67258" cy="180807"/>
            </a:xfrm>
            <a:custGeom>
              <a:rect b="b" l="l" r="r" t="t"/>
              <a:pathLst>
                <a:path extrusionOk="0" h="6882" w="2560">
                  <a:moveTo>
                    <a:pt x="0" y="1"/>
                  </a:moveTo>
                  <a:lnTo>
                    <a:pt x="0" y="6881"/>
                  </a:lnTo>
                  <a:cubicBezTo>
                    <a:pt x="0" y="6881"/>
                    <a:pt x="2559" y="4322"/>
                    <a:pt x="2559" y="2560"/>
                  </a:cubicBezTo>
                  <a:cubicBezTo>
                    <a:pt x="2559" y="1145"/>
                    <a:pt x="1415" y="1"/>
                    <a:pt x="0" y="1"/>
                  </a:cubicBezTo>
                  <a:close/>
                </a:path>
              </a:pathLst>
            </a:custGeom>
            <a:solidFill>
              <a:srgbClr val="1F37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66"/>
            <p:cNvSpPr/>
            <p:nvPr/>
          </p:nvSpPr>
          <p:spPr>
            <a:xfrm>
              <a:off x="7587688" y="3220873"/>
              <a:ext cx="118831" cy="180807"/>
            </a:xfrm>
            <a:custGeom>
              <a:rect b="b" l="l" r="r" t="t"/>
              <a:pathLst>
                <a:path extrusionOk="0" h="6882" w="4523">
                  <a:moveTo>
                    <a:pt x="2560" y="1"/>
                  </a:moveTo>
                  <a:cubicBezTo>
                    <a:pt x="1145" y="1"/>
                    <a:pt x="1" y="1145"/>
                    <a:pt x="1" y="2560"/>
                  </a:cubicBezTo>
                  <a:cubicBezTo>
                    <a:pt x="1" y="4322"/>
                    <a:pt x="2560" y="6881"/>
                    <a:pt x="2560" y="6881"/>
                  </a:cubicBezTo>
                  <a:cubicBezTo>
                    <a:pt x="2560" y="6881"/>
                    <a:pt x="4523" y="4322"/>
                    <a:pt x="4523" y="2560"/>
                  </a:cubicBezTo>
                  <a:cubicBezTo>
                    <a:pt x="4523" y="1152"/>
                    <a:pt x="3642" y="1"/>
                    <a:pt x="2560" y="1"/>
                  </a:cubicBezTo>
                  <a:close/>
                </a:path>
              </a:pathLst>
            </a:custGeom>
            <a:solidFill>
              <a:srgbClr val="4559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66"/>
            <p:cNvSpPr/>
            <p:nvPr/>
          </p:nvSpPr>
          <p:spPr>
            <a:xfrm>
              <a:off x="7607366" y="3252479"/>
              <a:ext cx="83310" cy="71382"/>
            </a:xfrm>
            <a:custGeom>
              <a:rect b="b" l="l" r="r" t="t"/>
              <a:pathLst>
                <a:path extrusionOk="0" h="2717" w="3171">
                  <a:moveTo>
                    <a:pt x="1803" y="0"/>
                  </a:moveTo>
                  <a:cubicBezTo>
                    <a:pt x="1470" y="0"/>
                    <a:pt x="1130" y="124"/>
                    <a:pt x="854" y="400"/>
                  </a:cubicBezTo>
                  <a:cubicBezTo>
                    <a:pt x="1" y="1253"/>
                    <a:pt x="604" y="2716"/>
                    <a:pt x="1811" y="2716"/>
                  </a:cubicBezTo>
                  <a:cubicBezTo>
                    <a:pt x="2560" y="2710"/>
                    <a:pt x="3164" y="2106"/>
                    <a:pt x="3171" y="1357"/>
                  </a:cubicBezTo>
                  <a:cubicBezTo>
                    <a:pt x="3171" y="541"/>
                    <a:pt x="2501" y="0"/>
                    <a:pt x="18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9" name="Google Shape;8109;p66"/>
          <p:cNvGrpSpPr/>
          <p:nvPr/>
        </p:nvGrpSpPr>
        <p:grpSpPr>
          <a:xfrm>
            <a:off x="8027227" y="3215041"/>
            <a:ext cx="231829" cy="371782"/>
            <a:chOff x="8027227" y="3215041"/>
            <a:chExt cx="231829" cy="371782"/>
          </a:xfrm>
        </p:grpSpPr>
        <p:sp>
          <p:nvSpPr>
            <p:cNvPr id="8110" name="Google Shape;8110;p66"/>
            <p:cNvSpPr/>
            <p:nvPr/>
          </p:nvSpPr>
          <p:spPr>
            <a:xfrm>
              <a:off x="8135102" y="3239080"/>
              <a:ext cx="123954" cy="131967"/>
            </a:xfrm>
            <a:custGeom>
              <a:rect b="b" l="l" r="r" t="t"/>
              <a:pathLst>
                <a:path extrusionOk="0" h="5023" w="4718">
                  <a:moveTo>
                    <a:pt x="4450" y="1"/>
                  </a:moveTo>
                  <a:cubicBezTo>
                    <a:pt x="4446" y="1"/>
                    <a:pt x="4443" y="1"/>
                    <a:pt x="4440" y="1"/>
                  </a:cubicBezTo>
                  <a:lnTo>
                    <a:pt x="230" y="1"/>
                  </a:lnTo>
                  <a:cubicBezTo>
                    <a:pt x="105" y="1"/>
                    <a:pt x="1" y="98"/>
                    <a:pt x="1" y="223"/>
                  </a:cubicBezTo>
                  <a:lnTo>
                    <a:pt x="1" y="5023"/>
                  </a:lnTo>
                  <a:lnTo>
                    <a:pt x="4440" y="5023"/>
                  </a:lnTo>
                  <a:cubicBezTo>
                    <a:pt x="4606" y="5023"/>
                    <a:pt x="4717" y="4850"/>
                    <a:pt x="4648" y="4697"/>
                  </a:cubicBezTo>
                  <a:lnTo>
                    <a:pt x="3656" y="2512"/>
                  </a:lnTo>
                  <a:lnTo>
                    <a:pt x="4655" y="320"/>
                  </a:lnTo>
                  <a:cubicBezTo>
                    <a:pt x="4716" y="171"/>
                    <a:pt x="4611" y="1"/>
                    <a:pt x="4450"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66"/>
            <p:cNvSpPr/>
            <p:nvPr/>
          </p:nvSpPr>
          <p:spPr>
            <a:xfrm>
              <a:off x="8135285" y="3240184"/>
              <a:ext cx="40302" cy="22805"/>
            </a:xfrm>
            <a:custGeom>
              <a:rect b="b" l="l" r="r" t="t"/>
              <a:pathLst>
                <a:path extrusionOk="0" h="868" w="1534">
                  <a:moveTo>
                    <a:pt x="91" y="1"/>
                  </a:moveTo>
                  <a:cubicBezTo>
                    <a:pt x="35" y="42"/>
                    <a:pt x="1" y="112"/>
                    <a:pt x="1" y="181"/>
                  </a:cubicBezTo>
                  <a:lnTo>
                    <a:pt x="1" y="868"/>
                  </a:lnTo>
                  <a:lnTo>
                    <a:pt x="1388" y="868"/>
                  </a:lnTo>
                  <a:cubicBezTo>
                    <a:pt x="1492" y="868"/>
                    <a:pt x="1534" y="722"/>
                    <a:pt x="1430" y="674"/>
                  </a:cubicBezTo>
                  <a:lnTo>
                    <a:pt x="91" y="1"/>
                  </a:ln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66"/>
            <p:cNvSpPr/>
            <p:nvPr/>
          </p:nvSpPr>
          <p:spPr>
            <a:xfrm>
              <a:off x="8057309" y="3262962"/>
              <a:ext cx="23882" cy="12059"/>
            </a:xfrm>
            <a:custGeom>
              <a:rect b="b" l="l" r="r" t="t"/>
              <a:pathLst>
                <a:path extrusionOk="0" h="459" w="909">
                  <a:moveTo>
                    <a:pt x="0" y="1"/>
                  </a:moveTo>
                  <a:lnTo>
                    <a:pt x="0" y="459"/>
                  </a:lnTo>
                  <a:lnTo>
                    <a:pt x="909" y="459"/>
                  </a:lnTo>
                  <a:lnTo>
                    <a:pt x="909"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66"/>
            <p:cNvSpPr/>
            <p:nvPr/>
          </p:nvSpPr>
          <p:spPr>
            <a:xfrm>
              <a:off x="8057309" y="3382870"/>
              <a:ext cx="23882" cy="12059"/>
            </a:xfrm>
            <a:custGeom>
              <a:rect b="b" l="l" r="r" t="t"/>
              <a:pathLst>
                <a:path extrusionOk="0" h="459" w="909">
                  <a:moveTo>
                    <a:pt x="0" y="1"/>
                  </a:moveTo>
                  <a:lnTo>
                    <a:pt x="0" y="459"/>
                  </a:lnTo>
                  <a:lnTo>
                    <a:pt x="909" y="459"/>
                  </a:lnTo>
                  <a:lnTo>
                    <a:pt x="909"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66"/>
            <p:cNvSpPr/>
            <p:nvPr/>
          </p:nvSpPr>
          <p:spPr>
            <a:xfrm>
              <a:off x="8075148" y="3256946"/>
              <a:ext cx="102095" cy="144000"/>
            </a:xfrm>
            <a:custGeom>
              <a:rect b="b" l="l" r="r" t="t"/>
              <a:pathLst>
                <a:path extrusionOk="0" h="5481" w="3886">
                  <a:moveTo>
                    <a:pt x="230" y="1"/>
                  </a:moveTo>
                  <a:cubicBezTo>
                    <a:pt x="105" y="1"/>
                    <a:pt x="1" y="105"/>
                    <a:pt x="1" y="230"/>
                  </a:cubicBezTo>
                  <a:lnTo>
                    <a:pt x="1" y="5252"/>
                  </a:lnTo>
                  <a:cubicBezTo>
                    <a:pt x="1" y="5376"/>
                    <a:pt x="105" y="5480"/>
                    <a:pt x="230" y="5480"/>
                  </a:cubicBezTo>
                  <a:lnTo>
                    <a:pt x="3656" y="5480"/>
                  </a:lnTo>
                  <a:cubicBezTo>
                    <a:pt x="3781" y="5480"/>
                    <a:pt x="3885" y="5376"/>
                    <a:pt x="3885" y="5252"/>
                  </a:cubicBezTo>
                  <a:lnTo>
                    <a:pt x="3885" y="230"/>
                  </a:lnTo>
                  <a:cubicBezTo>
                    <a:pt x="3885" y="105"/>
                    <a:pt x="3781" y="1"/>
                    <a:pt x="3656"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66"/>
            <p:cNvSpPr/>
            <p:nvPr/>
          </p:nvSpPr>
          <p:spPr>
            <a:xfrm>
              <a:off x="8051292" y="3232906"/>
              <a:ext cx="12033" cy="335868"/>
            </a:xfrm>
            <a:custGeom>
              <a:rect b="b" l="l" r="r" t="t"/>
              <a:pathLst>
                <a:path extrusionOk="0" h="12784" w="458">
                  <a:moveTo>
                    <a:pt x="0" y="0"/>
                  </a:moveTo>
                  <a:lnTo>
                    <a:pt x="0" y="12784"/>
                  </a:lnTo>
                  <a:lnTo>
                    <a:pt x="458" y="12784"/>
                  </a:lnTo>
                  <a:lnTo>
                    <a:pt x="458"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66"/>
            <p:cNvSpPr/>
            <p:nvPr/>
          </p:nvSpPr>
          <p:spPr>
            <a:xfrm>
              <a:off x="8027411" y="3562915"/>
              <a:ext cx="59980" cy="23908"/>
            </a:xfrm>
            <a:custGeom>
              <a:rect b="b" l="l" r="r" t="t"/>
              <a:pathLst>
                <a:path extrusionOk="0" h="910" w="2283">
                  <a:moveTo>
                    <a:pt x="458" y="1"/>
                  </a:moveTo>
                  <a:cubicBezTo>
                    <a:pt x="202" y="1"/>
                    <a:pt x="1" y="202"/>
                    <a:pt x="1" y="459"/>
                  </a:cubicBezTo>
                  <a:lnTo>
                    <a:pt x="1" y="687"/>
                  </a:lnTo>
                  <a:cubicBezTo>
                    <a:pt x="1" y="812"/>
                    <a:pt x="98" y="909"/>
                    <a:pt x="229" y="909"/>
                  </a:cubicBezTo>
                  <a:lnTo>
                    <a:pt x="2047" y="909"/>
                  </a:lnTo>
                  <a:cubicBezTo>
                    <a:pt x="2051" y="910"/>
                    <a:pt x="2055" y="910"/>
                    <a:pt x="2059" y="910"/>
                  </a:cubicBezTo>
                  <a:cubicBezTo>
                    <a:pt x="2185" y="910"/>
                    <a:pt x="2283" y="808"/>
                    <a:pt x="2283" y="680"/>
                  </a:cubicBezTo>
                  <a:lnTo>
                    <a:pt x="2283" y="459"/>
                  </a:lnTo>
                  <a:cubicBezTo>
                    <a:pt x="2283" y="202"/>
                    <a:pt x="2075" y="1"/>
                    <a:pt x="1825" y="1"/>
                  </a:cubicBezTo>
                  <a:close/>
                </a:path>
              </a:pathLst>
            </a:custGeom>
            <a:solidFill>
              <a:srgbClr val="9FB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66"/>
            <p:cNvSpPr/>
            <p:nvPr/>
          </p:nvSpPr>
          <p:spPr>
            <a:xfrm>
              <a:off x="8045276" y="3215041"/>
              <a:ext cx="23882" cy="24092"/>
            </a:xfrm>
            <a:custGeom>
              <a:rect b="b" l="l" r="r" t="t"/>
              <a:pathLst>
                <a:path extrusionOk="0" h="917" w="909">
                  <a:moveTo>
                    <a:pt x="458" y="1"/>
                  </a:moveTo>
                  <a:cubicBezTo>
                    <a:pt x="201" y="1"/>
                    <a:pt x="0" y="202"/>
                    <a:pt x="0" y="458"/>
                  </a:cubicBezTo>
                  <a:cubicBezTo>
                    <a:pt x="0" y="708"/>
                    <a:pt x="201" y="916"/>
                    <a:pt x="458" y="916"/>
                  </a:cubicBezTo>
                  <a:cubicBezTo>
                    <a:pt x="708" y="916"/>
                    <a:pt x="909" y="708"/>
                    <a:pt x="909" y="458"/>
                  </a:cubicBezTo>
                  <a:cubicBezTo>
                    <a:pt x="909" y="202"/>
                    <a:pt x="708" y="1"/>
                    <a:pt x="458" y="1"/>
                  </a:cubicBezTo>
                  <a:close/>
                </a:path>
              </a:pathLst>
            </a:custGeom>
            <a:solidFill>
              <a:srgbClr val="9FB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66"/>
            <p:cNvSpPr/>
            <p:nvPr/>
          </p:nvSpPr>
          <p:spPr>
            <a:xfrm>
              <a:off x="8027227" y="3562915"/>
              <a:ext cx="30108" cy="23908"/>
            </a:xfrm>
            <a:custGeom>
              <a:rect b="b" l="l" r="r" t="t"/>
              <a:pathLst>
                <a:path extrusionOk="0" h="910" w="1146">
                  <a:moveTo>
                    <a:pt x="458" y="1"/>
                  </a:moveTo>
                  <a:cubicBezTo>
                    <a:pt x="209" y="1"/>
                    <a:pt x="1" y="202"/>
                    <a:pt x="1" y="459"/>
                  </a:cubicBezTo>
                  <a:lnTo>
                    <a:pt x="1" y="680"/>
                  </a:lnTo>
                  <a:cubicBezTo>
                    <a:pt x="1" y="812"/>
                    <a:pt x="105" y="909"/>
                    <a:pt x="230" y="909"/>
                  </a:cubicBezTo>
                  <a:lnTo>
                    <a:pt x="916" y="909"/>
                  </a:lnTo>
                  <a:cubicBezTo>
                    <a:pt x="791" y="909"/>
                    <a:pt x="687" y="812"/>
                    <a:pt x="687" y="680"/>
                  </a:cubicBezTo>
                  <a:lnTo>
                    <a:pt x="687" y="459"/>
                  </a:lnTo>
                  <a:cubicBezTo>
                    <a:pt x="687" y="202"/>
                    <a:pt x="888" y="1"/>
                    <a:pt x="1145" y="1"/>
                  </a:cubicBezTo>
                  <a:close/>
                </a:path>
              </a:pathLst>
            </a:custGeom>
            <a:solidFill>
              <a:srgbClr val="7F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66"/>
            <p:cNvSpPr/>
            <p:nvPr/>
          </p:nvSpPr>
          <p:spPr>
            <a:xfrm>
              <a:off x="8043095" y="3216144"/>
              <a:ext cx="25169" cy="22778"/>
            </a:xfrm>
            <a:custGeom>
              <a:rect b="b" l="l" r="r" t="t"/>
              <a:pathLst>
                <a:path extrusionOk="0" h="867" w="958">
                  <a:moveTo>
                    <a:pt x="354" y="0"/>
                  </a:moveTo>
                  <a:cubicBezTo>
                    <a:pt x="63" y="132"/>
                    <a:pt x="0" y="507"/>
                    <a:pt x="222" y="735"/>
                  </a:cubicBezTo>
                  <a:cubicBezTo>
                    <a:pt x="311" y="825"/>
                    <a:pt x="426" y="867"/>
                    <a:pt x="541" y="867"/>
                  </a:cubicBezTo>
                  <a:cubicBezTo>
                    <a:pt x="710" y="867"/>
                    <a:pt x="878" y="774"/>
                    <a:pt x="957" y="604"/>
                  </a:cubicBezTo>
                  <a:lnTo>
                    <a:pt x="957" y="604"/>
                  </a:lnTo>
                  <a:cubicBezTo>
                    <a:pt x="895" y="631"/>
                    <a:pt x="832" y="645"/>
                    <a:pt x="770" y="645"/>
                  </a:cubicBezTo>
                  <a:cubicBezTo>
                    <a:pt x="437" y="645"/>
                    <a:pt x="215" y="298"/>
                    <a:pt x="354" y="0"/>
                  </a:cubicBezTo>
                  <a:close/>
                </a:path>
              </a:pathLst>
            </a:custGeom>
            <a:solidFill>
              <a:srgbClr val="7F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0" name="Google Shape;8120;p66"/>
          <p:cNvGrpSpPr/>
          <p:nvPr/>
        </p:nvGrpSpPr>
        <p:grpSpPr>
          <a:xfrm>
            <a:off x="4093603" y="4146138"/>
            <a:ext cx="395638" cy="420544"/>
            <a:chOff x="4093603" y="4146138"/>
            <a:chExt cx="395638" cy="420544"/>
          </a:xfrm>
        </p:grpSpPr>
        <p:sp>
          <p:nvSpPr>
            <p:cNvPr id="8121" name="Google Shape;8121;p66"/>
            <p:cNvSpPr/>
            <p:nvPr/>
          </p:nvSpPr>
          <p:spPr>
            <a:xfrm>
              <a:off x="4158286" y="4218414"/>
              <a:ext cx="266088" cy="326567"/>
            </a:xfrm>
            <a:custGeom>
              <a:rect b="b" l="l" r="r" t="t"/>
              <a:pathLst>
                <a:path extrusionOk="0" h="12430" w="10128">
                  <a:moveTo>
                    <a:pt x="5064" y="0"/>
                  </a:moveTo>
                  <a:cubicBezTo>
                    <a:pt x="2865" y="0"/>
                    <a:pt x="958" y="1526"/>
                    <a:pt x="479" y="3669"/>
                  </a:cubicBezTo>
                  <a:cubicBezTo>
                    <a:pt x="1" y="5813"/>
                    <a:pt x="1076" y="8005"/>
                    <a:pt x="3059" y="8941"/>
                  </a:cubicBezTo>
                  <a:cubicBezTo>
                    <a:pt x="3448" y="9128"/>
                    <a:pt x="3691" y="9510"/>
                    <a:pt x="3684" y="9933"/>
                  </a:cubicBezTo>
                  <a:lnTo>
                    <a:pt x="3684" y="11875"/>
                  </a:lnTo>
                  <a:lnTo>
                    <a:pt x="3691" y="11875"/>
                  </a:lnTo>
                  <a:cubicBezTo>
                    <a:pt x="3691" y="12180"/>
                    <a:pt x="3933" y="12430"/>
                    <a:pt x="4239" y="12430"/>
                  </a:cubicBezTo>
                  <a:lnTo>
                    <a:pt x="5896" y="12430"/>
                  </a:lnTo>
                  <a:cubicBezTo>
                    <a:pt x="6201" y="12430"/>
                    <a:pt x="6451" y="12180"/>
                    <a:pt x="6451" y="11875"/>
                  </a:cubicBezTo>
                  <a:lnTo>
                    <a:pt x="6451" y="9933"/>
                  </a:lnTo>
                  <a:cubicBezTo>
                    <a:pt x="6444" y="9510"/>
                    <a:pt x="6687" y="9128"/>
                    <a:pt x="7068" y="8941"/>
                  </a:cubicBezTo>
                  <a:cubicBezTo>
                    <a:pt x="9052" y="8005"/>
                    <a:pt x="10127" y="5813"/>
                    <a:pt x="9649" y="3669"/>
                  </a:cubicBezTo>
                  <a:cubicBezTo>
                    <a:pt x="9170" y="1526"/>
                    <a:pt x="7263" y="0"/>
                    <a:pt x="5064"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66"/>
            <p:cNvSpPr/>
            <p:nvPr/>
          </p:nvSpPr>
          <p:spPr>
            <a:xfrm>
              <a:off x="4189813" y="4240089"/>
              <a:ext cx="203218" cy="203218"/>
            </a:xfrm>
            <a:custGeom>
              <a:rect b="b" l="l" r="r" t="t"/>
              <a:pathLst>
                <a:path extrusionOk="0" h="7735" w="7735">
                  <a:moveTo>
                    <a:pt x="3871" y="1"/>
                  </a:moveTo>
                  <a:cubicBezTo>
                    <a:pt x="1735" y="1"/>
                    <a:pt x="0" y="1735"/>
                    <a:pt x="0" y="3871"/>
                  </a:cubicBezTo>
                  <a:cubicBezTo>
                    <a:pt x="0" y="6007"/>
                    <a:pt x="1735" y="7734"/>
                    <a:pt x="3871" y="7734"/>
                  </a:cubicBezTo>
                  <a:cubicBezTo>
                    <a:pt x="6007" y="7734"/>
                    <a:pt x="7734" y="6007"/>
                    <a:pt x="7734" y="3871"/>
                  </a:cubicBezTo>
                  <a:cubicBezTo>
                    <a:pt x="7734" y="1735"/>
                    <a:pt x="6007" y="1"/>
                    <a:pt x="3871"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66"/>
            <p:cNvSpPr/>
            <p:nvPr/>
          </p:nvSpPr>
          <p:spPr>
            <a:xfrm>
              <a:off x="4211671" y="4261947"/>
              <a:ext cx="159658" cy="159684"/>
            </a:xfrm>
            <a:custGeom>
              <a:rect b="b" l="l" r="r" t="t"/>
              <a:pathLst>
                <a:path extrusionOk="0" h="6078" w="6077">
                  <a:moveTo>
                    <a:pt x="3039" y="1"/>
                  </a:moveTo>
                  <a:cubicBezTo>
                    <a:pt x="1360" y="1"/>
                    <a:pt x="1" y="1360"/>
                    <a:pt x="1" y="3039"/>
                  </a:cubicBezTo>
                  <a:cubicBezTo>
                    <a:pt x="1" y="4718"/>
                    <a:pt x="1360" y="6077"/>
                    <a:pt x="3039" y="6077"/>
                  </a:cubicBezTo>
                  <a:cubicBezTo>
                    <a:pt x="4717" y="6077"/>
                    <a:pt x="6077" y="4718"/>
                    <a:pt x="6077" y="3039"/>
                  </a:cubicBezTo>
                  <a:cubicBezTo>
                    <a:pt x="6077" y="1360"/>
                    <a:pt x="4717" y="1"/>
                    <a:pt x="30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66"/>
            <p:cNvSpPr/>
            <p:nvPr/>
          </p:nvSpPr>
          <p:spPr>
            <a:xfrm>
              <a:off x="4269629" y="4537677"/>
              <a:ext cx="43586" cy="29005"/>
            </a:xfrm>
            <a:custGeom>
              <a:rect b="b" l="l" r="r" t="t"/>
              <a:pathLst>
                <a:path extrusionOk="0" h="1104" w="1659">
                  <a:moveTo>
                    <a:pt x="1" y="0"/>
                  </a:moveTo>
                  <a:lnTo>
                    <a:pt x="1" y="548"/>
                  </a:lnTo>
                  <a:cubicBezTo>
                    <a:pt x="1" y="854"/>
                    <a:pt x="250" y="1103"/>
                    <a:pt x="555" y="1103"/>
                  </a:cubicBezTo>
                  <a:lnTo>
                    <a:pt x="1103" y="1103"/>
                  </a:lnTo>
                  <a:cubicBezTo>
                    <a:pt x="1409" y="1103"/>
                    <a:pt x="1658" y="854"/>
                    <a:pt x="1658" y="548"/>
                  </a:cubicBezTo>
                  <a:lnTo>
                    <a:pt x="1658" y="0"/>
                  </a:lnTo>
                  <a:close/>
                </a:path>
              </a:pathLst>
            </a:custGeom>
            <a:solidFill>
              <a:srgbClr val="707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66"/>
            <p:cNvSpPr/>
            <p:nvPr/>
          </p:nvSpPr>
          <p:spPr>
            <a:xfrm>
              <a:off x="4434725" y="4334486"/>
              <a:ext cx="54515" cy="14608"/>
            </a:xfrm>
            <a:custGeom>
              <a:rect b="b" l="l" r="r" t="t"/>
              <a:pathLst>
                <a:path extrusionOk="0" h="556" w="2075">
                  <a:moveTo>
                    <a:pt x="348" y="1"/>
                  </a:moveTo>
                  <a:cubicBezTo>
                    <a:pt x="1" y="21"/>
                    <a:pt x="1" y="535"/>
                    <a:pt x="348" y="555"/>
                  </a:cubicBezTo>
                  <a:lnTo>
                    <a:pt x="1728" y="555"/>
                  </a:lnTo>
                  <a:cubicBezTo>
                    <a:pt x="2075" y="535"/>
                    <a:pt x="2075" y="21"/>
                    <a:pt x="1728"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66"/>
            <p:cNvSpPr/>
            <p:nvPr/>
          </p:nvSpPr>
          <p:spPr>
            <a:xfrm>
              <a:off x="4093603" y="4334460"/>
              <a:ext cx="62896" cy="14634"/>
            </a:xfrm>
            <a:custGeom>
              <a:rect b="b" l="l" r="r" t="t"/>
              <a:pathLst>
                <a:path extrusionOk="0" h="557" w="2394">
                  <a:moveTo>
                    <a:pt x="2025" y="1"/>
                  </a:moveTo>
                  <a:cubicBezTo>
                    <a:pt x="2018" y="1"/>
                    <a:pt x="2011" y="1"/>
                    <a:pt x="2005" y="2"/>
                  </a:cubicBezTo>
                  <a:lnTo>
                    <a:pt x="354" y="2"/>
                  </a:lnTo>
                  <a:cubicBezTo>
                    <a:pt x="0" y="22"/>
                    <a:pt x="0" y="536"/>
                    <a:pt x="354" y="556"/>
                  </a:cubicBezTo>
                  <a:lnTo>
                    <a:pt x="2005" y="556"/>
                  </a:lnTo>
                  <a:cubicBezTo>
                    <a:pt x="2011" y="557"/>
                    <a:pt x="2018" y="557"/>
                    <a:pt x="2025" y="557"/>
                  </a:cubicBezTo>
                  <a:cubicBezTo>
                    <a:pt x="2393" y="557"/>
                    <a:pt x="2393" y="1"/>
                    <a:pt x="202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66"/>
            <p:cNvSpPr/>
            <p:nvPr/>
          </p:nvSpPr>
          <p:spPr>
            <a:xfrm>
              <a:off x="4284210" y="4146138"/>
              <a:ext cx="14424" cy="50417"/>
            </a:xfrm>
            <a:custGeom>
              <a:rect b="b" l="l" r="r" t="t"/>
              <a:pathLst>
                <a:path extrusionOk="0" h="1919" w="549">
                  <a:moveTo>
                    <a:pt x="277" y="1"/>
                  </a:moveTo>
                  <a:cubicBezTo>
                    <a:pt x="144" y="1"/>
                    <a:pt x="11" y="88"/>
                    <a:pt x="0" y="261"/>
                  </a:cubicBezTo>
                  <a:lnTo>
                    <a:pt x="0" y="1641"/>
                  </a:lnTo>
                  <a:cubicBezTo>
                    <a:pt x="0" y="1794"/>
                    <a:pt x="125" y="1919"/>
                    <a:pt x="278" y="1919"/>
                  </a:cubicBezTo>
                  <a:cubicBezTo>
                    <a:pt x="430" y="1919"/>
                    <a:pt x="548" y="1794"/>
                    <a:pt x="548" y="1641"/>
                  </a:cubicBezTo>
                  <a:lnTo>
                    <a:pt x="548" y="261"/>
                  </a:lnTo>
                  <a:cubicBezTo>
                    <a:pt x="541" y="88"/>
                    <a:pt x="410" y="1"/>
                    <a:pt x="277"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66"/>
            <p:cNvSpPr/>
            <p:nvPr/>
          </p:nvSpPr>
          <p:spPr>
            <a:xfrm>
              <a:off x="4358561" y="4183813"/>
              <a:ext cx="29294" cy="33156"/>
            </a:xfrm>
            <a:custGeom>
              <a:rect b="b" l="l" r="r" t="t"/>
              <a:pathLst>
                <a:path extrusionOk="0" h="1262" w="1115">
                  <a:moveTo>
                    <a:pt x="745" y="0"/>
                  </a:moveTo>
                  <a:cubicBezTo>
                    <a:pt x="662" y="0"/>
                    <a:pt x="578" y="39"/>
                    <a:pt x="521" y="131"/>
                  </a:cubicBezTo>
                  <a:lnTo>
                    <a:pt x="104" y="852"/>
                  </a:lnTo>
                  <a:cubicBezTo>
                    <a:pt x="0" y="1033"/>
                    <a:pt x="132" y="1262"/>
                    <a:pt x="347" y="1262"/>
                  </a:cubicBezTo>
                  <a:cubicBezTo>
                    <a:pt x="444" y="1262"/>
                    <a:pt x="534" y="1213"/>
                    <a:pt x="583" y="1130"/>
                  </a:cubicBezTo>
                  <a:lnTo>
                    <a:pt x="999" y="409"/>
                  </a:lnTo>
                  <a:cubicBezTo>
                    <a:pt x="1114" y="193"/>
                    <a:pt x="931" y="0"/>
                    <a:pt x="745"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66"/>
            <p:cNvSpPr/>
            <p:nvPr/>
          </p:nvSpPr>
          <p:spPr>
            <a:xfrm>
              <a:off x="4195277" y="4466505"/>
              <a:ext cx="29268" cy="33287"/>
            </a:xfrm>
            <a:custGeom>
              <a:rect b="b" l="l" r="r" t="t"/>
              <a:pathLst>
                <a:path extrusionOk="0" h="1267" w="1114">
                  <a:moveTo>
                    <a:pt x="748" y="1"/>
                  </a:moveTo>
                  <a:cubicBezTo>
                    <a:pt x="664" y="1"/>
                    <a:pt x="579" y="41"/>
                    <a:pt x="521" y="136"/>
                  </a:cubicBezTo>
                  <a:lnTo>
                    <a:pt x="105" y="850"/>
                  </a:lnTo>
                  <a:cubicBezTo>
                    <a:pt x="1" y="1038"/>
                    <a:pt x="132" y="1267"/>
                    <a:pt x="347" y="1267"/>
                  </a:cubicBezTo>
                  <a:cubicBezTo>
                    <a:pt x="444" y="1267"/>
                    <a:pt x="535" y="1211"/>
                    <a:pt x="583" y="1128"/>
                  </a:cubicBezTo>
                  <a:lnTo>
                    <a:pt x="999" y="413"/>
                  </a:lnTo>
                  <a:cubicBezTo>
                    <a:pt x="1114" y="194"/>
                    <a:pt x="933" y="1"/>
                    <a:pt x="74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66"/>
            <p:cNvSpPr/>
            <p:nvPr/>
          </p:nvSpPr>
          <p:spPr>
            <a:xfrm>
              <a:off x="4195172" y="4183813"/>
              <a:ext cx="29294" cy="33156"/>
            </a:xfrm>
            <a:custGeom>
              <a:rect b="b" l="l" r="r" t="t"/>
              <a:pathLst>
                <a:path extrusionOk="0" h="1262" w="1115">
                  <a:moveTo>
                    <a:pt x="366" y="0"/>
                  </a:moveTo>
                  <a:cubicBezTo>
                    <a:pt x="180" y="0"/>
                    <a:pt x="1" y="193"/>
                    <a:pt x="116" y="409"/>
                  </a:cubicBezTo>
                  <a:lnTo>
                    <a:pt x="525" y="1130"/>
                  </a:lnTo>
                  <a:cubicBezTo>
                    <a:pt x="573" y="1213"/>
                    <a:pt x="670" y="1262"/>
                    <a:pt x="768" y="1262"/>
                  </a:cubicBezTo>
                  <a:cubicBezTo>
                    <a:pt x="976" y="1262"/>
                    <a:pt x="1114" y="1033"/>
                    <a:pt x="1003" y="852"/>
                  </a:cubicBezTo>
                  <a:lnTo>
                    <a:pt x="594" y="131"/>
                  </a:lnTo>
                  <a:cubicBezTo>
                    <a:pt x="534" y="39"/>
                    <a:pt x="450" y="0"/>
                    <a:pt x="366"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66"/>
            <p:cNvSpPr/>
            <p:nvPr/>
          </p:nvSpPr>
          <p:spPr>
            <a:xfrm>
              <a:off x="4358272" y="4466505"/>
              <a:ext cx="29294" cy="33287"/>
            </a:xfrm>
            <a:custGeom>
              <a:rect b="b" l="l" r="r" t="t"/>
              <a:pathLst>
                <a:path extrusionOk="0" h="1267" w="1115">
                  <a:moveTo>
                    <a:pt x="367" y="1"/>
                  </a:moveTo>
                  <a:cubicBezTo>
                    <a:pt x="182" y="1"/>
                    <a:pt x="1" y="194"/>
                    <a:pt x="115" y="413"/>
                  </a:cubicBezTo>
                  <a:lnTo>
                    <a:pt x="532" y="1128"/>
                  </a:lnTo>
                  <a:cubicBezTo>
                    <a:pt x="580" y="1211"/>
                    <a:pt x="670" y="1267"/>
                    <a:pt x="774" y="1267"/>
                  </a:cubicBezTo>
                  <a:cubicBezTo>
                    <a:pt x="982" y="1267"/>
                    <a:pt x="1114" y="1038"/>
                    <a:pt x="1010" y="850"/>
                  </a:cubicBezTo>
                  <a:lnTo>
                    <a:pt x="594" y="136"/>
                  </a:lnTo>
                  <a:cubicBezTo>
                    <a:pt x="536" y="41"/>
                    <a:pt x="451" y="1"/>
                    <a:pt x="36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66"/>
            <p:cNvSpPr/>
            <p:nvPr/>
          </p:nvSpPr>
          <p:spPr>
            <a:xfrm>
              <a:off x="4412315" y="4410335"/>
              <a:ext cx="39934" cy="25668"/>
            </a:xfrm>
            <a:custGeom>
              <a:rect b="b" l="l" r="r" t="t"/>
              <a:pathLst>
                <a:path extrusionOk="0" h="977" w="1520">
                  <a:moveTo>
                    <a:pt x="408" y="1"/>
                  </a:moveTo>
                  <a:cubicBezTo>
                    <a:pt x="158" y="1"/>
                    <a:pt x="0" y="375"/>
                    <a:pt x="285" y="526"/>
                  </a:cubicBezTo>
                  <a:lnTo>
                    <a:pt x="999" y="942"/>
                  </a:lnTo>
                  <a:cubicBezTo>
                    <a:pt x="1041" y="963"/>
                    <a:pt x="1090" y="977"/>
                    <a:pt x="1138" y="977"/>
                  </a:cubicBezTo>
                  <a:cubicBezTo>
                    <a:pt x="1422" y="977"/>
                    <a:pt x="1520" y="602"/>
                    <a:pt x="1277" y="464"/>
                  </a:cubicBezTo>
                  <a:lnTo>
                    <a:pt x="562" y="48"/>
                  </a:lnTo>
                  <a:cubicBezTo>
                    <a:pt x="509" y="15"/>
                    <a:pt x="457" y="1"/>
                    <a:pt x="40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66"/>
            <p:cNvSpPr/>
            <p:nvPr/>
          </p:nvSpPr>
          <p:spPr>
            <a:xfrm>
              <a:off x="4130306" y="4247340"/>
              <a:ext cx="39304" cy="25589"/>
            </a:xfrm>
            <a:custGeom>
              <a:rect b="b" l="l" r="r" t="t"/>
              <a:pathLst>
                <a:path extrusionOk="0" h="974" w="1496">
                  <a:moveTo>
                    <a:pt x="397" y="1"/>
                  </a:moveTo>
                  <a:cubicBezTo>
                    <a:pt x="153" y="1"/>
                    <a:pt x="0" y="356"/>
                    <a:pt x="254" y="515"/>
                  </a:cubicBezTo>
                  <a:lnTo>
                    <a:pt x="975" y="931"/>
                  </a:lnTo>
                  <a:cubicBezTo>
                    <a:pt x="1017" y="959"/>
                    <a:pt x="1066" y="966"/>
                    <a:pt x="1114" y="973"/>
                  </a:cubicBezTo>
                  <a:lnTo>
                    <a:pt x="1114" y="966"/>
                  </a:lnTo>
                  <a:cubicBezTo>
                    <a:pt x="1398" y="966"/>
                    <a:pt x="1496" y="592"/>
                    <a:pt x="1253" y="453"/>
                  </a:cubicBezTo>
                  <a:lnTo>
                    <a:pt x="531" y="37"/>
                  </a:lnTo>
                  <a:cubicBezTo>
                    <a:pt x="485" y="12"/>
                    <a:pt x="439" y="1"/>
                    <a:pt x="3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66"/>
            <p:cNvSpPr/>
            <p:nvPr/>
          </p:nvSpPr>
          <p:spPr>
            <a:xfrm>
              <a:off x="4413418" y="4247182"/>
              <a:ext cx="39908" cy="25747"/>
            </a:xfrm>
            <a:custGeom>
              <a:rect b="b" l="l" r="r" t="t"/>
              <a:pathLst>
                <a:path extrusionOk="0" h="980" w="1519">
                  <a:moveTo>
                    <a:pt x="1114" y="0"/>
                  </a:moveTo>
                  <a:cubicBezTo>
                    <a:pt x="1064" y="0"/>
                    <a:pt x="1011" y="15"/>
                    <a:pt x="957" y="50"/>
                  </a:cubicBezTo>
                  <a:lnTo>
                    <a:pt x="243" y="459"/>
                  </a:lnTo>
                  <a:cubicBezTo>
                    <a:pt x="0" y="605"/>
                    <a:pt x="97" y="972"/>
                    <a:pt x="382" y="979"/>
                  </a:cubicBezTo>
                  <a:cubicBezTo>
                    <a:pt x="430" y="979"/>
                    <a:pt x="479" y="965"/>
                    <a:pt x="520" y="937"/>
                  </a:cubicBezTo>
                  <a:lnTo>
                    <a:pt x="1235" y="528"/>
                  </a:lnTo>
                  <a:cubicBezTo>
                    <a:pt x="1518" y="378"/>
                    <a:pt x="1363" y="0"/>
                    <a:pt x="1114"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66"/>
            <p:cNvSpPr/>
            <p:nvPr/>
          </p:nvSpPr>
          <p:spPr>
            <a:xfrm>
              <a:off x="4130595" y="4410624"/>
              <a:ext cx="39304" cy="25379"/>
            </a:xfrm>
            <a:custGeom>
              <a:rect b="b" l="l" r="r" t="t"/>
              <a:pathLst>
                <a:path extrusionOk="0" h="966" w="1496">
                  <a:moveTo>
                    <a:pt x="1099" y="1"/>
                  </a:moveTo>
                  <a:cubicBezTo>
                    <a:pt x="1056" y="1"/>
                    <a:pt x="1011" y="12"/>
                    <a:pt x="964" y="37"/>
                  </a:cubicBezTo>
                  <a:lnTo>
                    <a:pt x="243" y="453"/>
                  </a:lnTo>
                  <a:cubicBezTo>
                    <a:pt x="0" y="598"/>
                    <a:pt x="104" y="966"/>
                    <a:pt x="382" y="966"/>
                  </a:cubicBezTo>
                  <a:cubicBezTo>
                    <a:pt x="430" y="966"/>
                    <a:pt x="479" y="952"/>
                    <a:pt x="520" y="931"/>
                  </a:cubicBezTo>
                  <a:lnTo>
                    <a:pt x="1242" y="515"/>
                  </a:lnTo>
                  <a:cubicBezTo>
                    <a:pt x="1496" y="356"/>
                    <a:pt x="1343" y="1"/>
                    <a:pt x="1099"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66"/>
            <p:cNvSpPr/>
            <p:nvPr/>
          </p:nvSpPr>
          <p:spPr>
            <a:xfrm>
              <a:off x="4255231" y="4494118"/>
              <a:ext cx="72565" cy="50864"/>
            </a:xfrm>
            <a:custGeom>
              <a:rect b="b" l="l" r="r" t="t"/>
              <a:pathLst>
                <a:path extrusionOk="0" h="1936" w="2762">
                  <a:moveTo>
                    <a:pt x="1" y="1"/>
                  </a:moveTo>
                  <a:lnTo>
                    <a:pt x="1" y="1381"/>
                  </a:lnTo>
                  <a:cubicBezTo>
                    <a:pt x="1" y="1686"/>
                    <a:pt x="243" y="1936"/>
                    <a:pt x="549" y="1936"/>
                  </a:cubicBezTo>
                  <a:lnTo>
                    <a:pt x="2206" y="1936"/>
                  </a:lnTo>
                  <a:cubicBezTo>
                    <a:pt x="2511" y="1936"/>
                    <a:pt x="2761" y="1686"/>
                    <a:pt x="2761" y="1381"/>
                  </a:cubicBezTo>
                  <a:lnTo>
                    <a:pt x="2761" y="1"/>
                  </a:lnTo>
                  <a:close/>
                </a:path>
              </a:pathLst>
            </a:custGeom>
            <a:solidFill>
              <a:srgbClr val="C7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66"/>
            <p:cNvSpPr/>
            <p:nvPr/>
          </p:nvSpPr>
          <p:spPr>
            <a:xfrm>
              <a:off x="4247954" y="4494118"/>
              <a:ext cx="87120" cy="14608"/>
            </a:xfrm>
            <a:custGeom>
              <a:rect b="b" l="l" r="r" t="t"/>
              <a:pathLst>
                <a:path extrusionOk="0" h="556" w="3316">
                  <a:moveTo>
                    <a:pt x="278" y="1"/>
                  </a:moveTo>
                  <a:cubicBezTo>
                    <a:pt x="125" y="1"/>
                    <a:pt x="0" y="125"/>
                    <a:pt x="0" y="278"/>
                  </a:cubicBezTo>
                  <a:cubicBezTo>
                    <a:pt x="0" y="431"/>
                    <a:pt x="125" y="556"/>
                    <a:pt x="278" y="556"/>
                  </a:cubicBezTo>
                  <a:lnTo>
                    <a:pt x="3038" y="556"/>
                  </a:lnTo>
                  <a:cubicBezTo>
                    <a:pt x="3191" y="556"/>
                    <a:pt x="3316" y="431"/>
                    <a:pt x="3316" y="278"/>
                  </a:cubicBezTo>
                  <a:cubicBezTo>
                    <a:pt x="3316" y="125"/>
                    <a:pt x="3191" y="1"/>
                    <a:pt x="3038" y="1"/>
                  </a:cubicBezTo>
                  <a:close/>
                </a:path>
              </a:pathLst>
            </a:custGeom>
            <a:solidFill>
              <a:srgbClr val="ADB7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8" name="Google Shape;8138;p66"/>
          <p:cNvGrpSpPr/>
          <p:nvPr/>
        </p:nvGrpSpPr>
        <p:grpSpPr>
          <a:xfrm>
            <a:off x="4644406" y="4162322"/>
            <a:ext cx="392065" cy="387887"/>
            <a:chOff x="4644406" y="4162322"/>
            <a:chExt cx="392065" cy="387887"/>
          </a:xfrm>
        </p:grpSpPr>
        <p:sp>
          <p:nvSpPr>
            <p:cNvPr id="8139" name="Google Shape;8139;p66"/>
            <p:cNvSpPr/>
            <p:nvPr/>
          </p:nvSpPr>
          <p:spPr>
            <a:xfrm>
              <a:off x="4644406" y="4334118"/>
              <a:ext cx="217326" cy="216065"/>
            </a:xfrm>
            <a:custGeom>
              <a:rect b="b" l="l" r="r" t="t"/>
              <a:pathLst>
                <a:path extrusionOk="0" h="8224" w="8272">
                  <a:moveTo>
                    <a:pt x="7397" y="1"/>
                  </a:moveTo>
                  <a:lnTo>
                    <a:pt x="4456" y="2942"/>
                  </a:lnTo>
                  <a:cubicBezTo>
                    <a:pt x="3860" y="3538"/>
                    <a:pt x="3291" y="4162"/>
                    <a:pt x="2743" y="4814"/>
                  </a:cubicBezTo>
                  <a:lnTo>
                    <a:pt x="93" y="7991"/>
                  </a:lnTo>
                  <a:cubicBezTo>
                    <a:pt x="0" y="8105"/>
                    <a:pt x="66" y="8223"/>
                    <a:pt x="169" y="8223"/>
                  </a:cubicBezTo>
                  <a:cubicBezTo>
                    <a:pt x="203" y="8223"/>
                    <a:pt x="242" y="8210"/>
                    <a:pt x="281" y="8178"/>
                  </a:cubicBezTo>
                  <a:lnTo>
                    <a:pt x="3457" y="5522"/>
                  </a:lnTo>
                  <a:cubicBezTo>
                    <a:pt x="4103" y="4981"/>
                    <a:pt x="4727" y="4412"/>
                    <a:pt x="5330" y="3809"/>
                  </a:cubicBezTo>
                  <a:lnTo>
                    <a:pt x="8271" y="875"/>
                  </a:lnTo>
                  <a:lnTo>
                    <a:pt x="7397" y="1"/>
                  </a:ln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66"/>
            <p:cNvSpPr/>
            <p:nvPr/>
          </p:nvSpPr>
          <p:spPr>
            <a:xfrm>
              <a:off x="4646481" y="4345783"/>
              <a:ext cx="215251" cy="204426"/>
            </a:xfrm>
            <a:custGeom>
              <a:rect b="b" l="l" r="r" t="t"/>
              <a:pathLst>
                <a:path extrusionOk="0" h="7781" w="8193">
                  <a:moveTo>
                    <a:pt x="7755" y="1"/>
                  </a:moveTo>
                  <a:lnTo>
                    <a:pt x="1" y="7748"/>
                  </a:lnTo>
                  <a:cubicBezTo>
                    <a:pt x="29" y="7770"/>
                    <a:pt x="61" y="7781"/>
                    <a:pt x="92" y="7781"/>
                  </a:cubicBezTo>
                  <a:cubicBezTo>
                    <a:pt x="131" y="7781"/>
                    <a:pt x="168" y="7765"/>
                    <a:pt x="195" y="7734"/>
                  </a:cubicBezTo>
                  <a:lnTo>
                    <a:pt x="3378" y="5078"/>
                  </a:lnTo>
                  <a:cubicBezTo>
                    <a:pt x="4024" y="4537"/>
                    <a:pt x="4648" y="3968"/>
                    <a:pt x="5251" y="3372"/>
                  </a:cubicBezTo>
                  <a:lnTo>
                    <a:pt x="8192" y="431"/>
                  </a:lnTo>
                  <a:lnTo>
                    <a:pt x="7755" y="1"/>
                  </a:lnTo>
                  <a:close/>
                </a:path>
              </a:pathLst>
            </a:custGeom>
            <a:solidFill>
              <a:srgbClr val="C9C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66"/>
            <p:cNvSpPr/>
            <p:nvPr/>
          </p:nvSpPr>
          <p:spPr>
            <a:xfrm>
              <a:off x="4720780" y="4162322"/>
              <a:ext cx="315690" cy="299743"/>
            </a:xfrm>
            <a:custGeom>
              <a:rect b="b" l="l" r="r" t="t"/>
              <a:pathLst>
                <a:path extrusionOk="0" h="11409" w="12016">
                  <a:moveTo>
                    <a:pt x="7767" y="0"/>
                  </a:moveTo>
                  <a:cubicBezTo>
                    <a:pt x="7487" y="0"/>
                    <a:pt x="7201" y="111"/>
                    <a:pt x="6980" y="332"/>
                  </a:cubicBezTo>
                  <a:cubicBezTo>
                    <a:pt x="6557" y="755"/>
                    <a:pt x="6536" y="1414"/>
                    <a:pt x="6939" y="1816"/>
                  </a:cubicBezTo>
                  <a:lnTo>
                    <a:pt x="7057" y="1941"/>
                  </a:lnTo>
                  <a:cubicBezTo>
                    <a:pt x="7126" y="2010"/>
                    <a:pt x="7126" y="2128"/>
                    <a:pt x="7050" y="2191"/>
                  </a:cubicBezTo>
                  <a:lnTo>
                    <a:pt x="5447" y="3800"/>
                  </a:lnTo>
                  <a:cubicBezTo>
                    <a:pt x="5026" y="4221"/>
                    <a:pt x="4469" y="4442"/>
                    <a:pt x="3918" y="4442"/>
                  </a:cubicBezTo>
                  <a:cubicBezTo>
                    <a:pt x="3553" y="4442"/>
                    <a:pt x="3192" y="4346"/>
                    <a:pt x="2874" y="4147"/>
                  </a:cubicBezTo>
                  <a:cubicBezTo>
                    <a:pt x="2390" y="3839"/>
                    <a:pt x="1862" y="3724"/>
                    <a:pt x="1423" y="3724"/>
                  </a:cubicBezTo>
                  <a:cubicBezTo>
                    <a:pt x="1000" y="3724"/>
                    <a:pt x="659" y="3830"/>
                    <a:pt x="516" y="3973"/>
                  </a:cubicBezTo>
                  <a:cubicBezTo>
                    <a:pt x="0" y="4489"/>
                    <a:pt x="6891" y="11409"/>
                    <a:pt x="7851" y="11409"/>
                  </a:cubicBezTo>
                  <a:cubicBezTo>
                    <a:pt x="7885" y="11409"/>
                    <a:pt x="7912" y="11400"/>
                    <a:pt x="7931" y="11381"/>
                  </a:cubicBezTo>
                  <a:cubicBezTo>
                    <a:pt x="8222" y="11097"/>
                    <a:pt x="8354" y="9980"/>
                    <a:pt x="7757" y="9030"/>
                  </a:cubicBezTo>
                  <a:cubicBezTo>
                    <a:pt x="7258" y="8232"/>
                    <a:pt x="7403" y="7157"/>
                    <a:pt x="8104" y="6456"/>
                  </a:cubicBezTo>
                  <a:lnTo>
                    <a:pt x="9706" y="4854"/>
                  </a:lnTo>
                  <a:cubicBezTo>
                    <a:pt x="9742" y="4815"/>
                    <a:pt x="9788" y="4796"/>
                    <a:pt x="9835" y="4796"/>
                  </a:cubicBezTo>
                  <a:cubicBezTo>
                    <a:pt x="9880" y="4796"/>
                    <a:pt x="9926" y="4813"/>
                    <a:pt x="9963" y="4847"/>
                  </a:cubicBezTo>
                  <a:lnTo>
                    <a:pt x="10088" y="4965"/>
                  </a:lnTo>
                  <a:cubicBezTo>
                    <a:pt x="10278" y="5159"/>
                    <a:pt x="10531" y="5254"/>
                    <a:pt x="10789" y="5254"/>
                  </a:cubicBezTo>
                  <a:cubicBezTo>
                    <a:pt x="11068" y="5254"/>
                    <a:pt x="11353" y="5143"/>
                    <a:pt x="11572" y="4924"/>
                  </a:cubicBezTo>
                  <a:cubicBezTo>
                    <a:pt x="11995" y="4500"/>
                    <a:pt x="12016" y="3835"/>
                    <a:pt x="11621" y="3432"/>
                  </a:cubicBezTo>
                  <a:lnTo>
                    <a:pt x="8465" y="283"/>
                  </a:lnTo>
                  <a:cubicBezTo>
                    <a:pt x="8275" y="94"/>
                    <a:pt x="8024" y="0"/>
                    <a:pt x="7767" y="0"/>
                  </a:cubicBezTo>
                  <a:close/>
                </a:path>
              </a:pathLst>
            </a:custGeom>
            <a:solidFill>
              <a:srgbClr val="6979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66"/>
            <p:cNvSpPr/>
            <p:nvPr/>
          </p:nvSpPr>
          <p:spPr>
            <a:xfrm>
              <a:off x="4727952" y="4227872"/>
              <a:ext cx="308518" cy="233668"/>
            </a:xfrm>
            <a:custGeom>
              <a:rect b="b" l="l" r="r" t="t"/>
              <a:pathLst>
                <a:path extrusionOk="0" h="8894" w="11743">
                  <a:moveTo>
                    <a:pt x="10404" y="1"/>
                  </a:moveTo>
                  <a:cubicBezTo>
                    <a:pt x="10807" y="403"/>
                    <a:pt x="10786" y="1069"/>
                    <a:pt x="10363" y="1492"/>
                  </a:cubicBezTo>
                  <a:cubicBezTo>
                    <a:pt x="10143" y="1712"/>
                    <a:pt x="9858" y="1823"/>
                    <a:pt x="9580" y="1823"/>
                  </a:cubicBezTo>
                  <a:cubicBezTo>
                    <a:pt x="9321" y="1823"/>
                    <a:pt x="9069" y="1727"/>
                    <a:pt x="8878" y="1534"/>
                  </a:cubicBezTo>
                  <a:lnTo>
                    <a:pt x="8753" y="1409"/>
                  </a:lnTo>
                  <a:cubicBezTo>
                    <a:pt x="8717" y="1376"/>
                    <a:pt x="8673" y="1360"/>
                    <a:pt x="8629" y="1360"/>
                  </a:cubicBezTo>
                  <a:cubicBezTo>
                    <a:pt x="8581" y="1360"/>
                    <a:pt x="8533" y="1379"/>
                    <a:pt x="8497" y="1416"/>
                  </a:cubicBezTo>
                  <a:lnTo>
                    <a:pt x="6895" y="3025"/>
                  </a:lnTo>
                  <a:cubicBezTo>
                    <a:pt x="6194" y="3726"/>
                    <a:pt x="6048" y="4801"/>
                    <a:pt x="6548" y="5591"/>
                  </a:cubicBezTo>
                  <a:cubicBezTo>
                    <a:pt x="7144" y="6549"/>
                    <a:pt x="7013" y="7665"/>
                    <a:pt x="6721" y="7950"/>
                  </a:cubicBezTo>
                  <a:cubicBezTo>
                    <a:pt x="6695" y="7971"/>
                    <a:pt x="6664" y="7980"/>
                    <a:pt x="6636" y="7980"/>
                  </a:cubicBezTo>
                  <a:cubicBezTo>
                    <a:pt x="6627" y="7980"/>
                    <a:pt x="6618" y="7979"/>
                    <a:pt x="6610" y="7977"/>
                  </a:cubicBezTo>
                  <a:cubicBezTo>
                    <a:pt x="4488" y="6278"/>
                    <a:pt x="486" y="2130"/>
                    <a:pt x="430" y="1360"/>
                  </a:cubicBezTo>
                  <a:cubicBezTo>
                    <a:pt x="368" y="1388"/>
                    <a:pt x="298" y="1430"/>
                    <a:pt x="243" y="1478"/>
                  </a:cubicBezTo>
                  <a:cubicBezTo>
                    <a:pt x="0" y="1721"/>
                    <a:pt x="1422" y="3407"/>
                    <a:pt x="3087" y="5113"/>
                  </a:cubicBezTo>
                  <a:cubicBezTo>
                    <a:pt x="3364" y="5397"/>
                    <a:pt x="3642" y="5682"/>
                    <a:pt x="3926" y="5959"/>
                  </a:cubicBezTo>
                  <a:lnTo>
                    <a:pt x="4016" y="6042"/>
                  </a:lnTo>
                  <a:lnTo>
                    <a:pt x="4023" y="6056"/>
                  </a:lnTo>
                  <a:lnTo>
                    <a:pt x="4106" y="6139"/>
                  </a:lnTo>
                  <a:lnTo>
                    <a:pt x="4120" y="6146"/>
                  </a:lnTo>
                  <a:lnTo>
                    <a:pt x="4203" y="6236"/>
                  </a:lnTo>
                  <a:lnTo>
                    <a:pt x="4210" y="6243"/>
                  </a:lnTo>
                  <a:lnTo>
                    <a:pt x="4300" y="6327"/>
                  </a:lnTo>
                  <a:cubicBezTo>
                    <a:pt x="4488" y="6507"/>
                    <a:pt x="4675" y="6687"/>
                    <a:pt x="4855" y="6854"/>
                  </a:cubicBezTo>
                  <a:lnTo>
                    <a:pt x="4946" y="6937"/>
                  </a:lnTo>
                  <a:lnTo>
                    <a:pt x="4952" y="6944"/>
                  </a:lnTo>
                  <a:lnTo>
                    <a:pt x="5036" y="7020"/>
                  </a:lnTo>
                  <a:lnTo>
                    <a:pt x="5050" y="7034"/>
                  </a:lnTo>
                  <a:lnTo>
                    <a:pt x="5119" y="7097"/>
                  </a:lnTo>
                  <a:lnTo>
                    <a:pt x="5140" y="7117"/>
                  </a:lnTo>
                  <a:lnTo>
                    <a:pt x="5209" y="7180"/>
                  </a:lnTo>
                  <a:lnTo>
                    <a:pt x="5230" y="7194"/>
                  </a:lnTo>
                  <a:lnTo>
                    <a:pt x="5299" y="7263"/>
                  </a:lnTo>
                  <a:lnTo>
                    <a:pt x="5313" y="7277"/>
                  </a:lnTo>
                  <a:lnTo>
                    <a:pt x="5382" y="7339"/>
                  </a:lnTo>
                  <a:lnTo>
                    <a:pt x="5403" y="7353"/>
                  </a:lnTo>
                  <a:lnTo>
                    <a:pt x="5473" y="7423"/>
                  </a:lnTo>
                  <a:lnTo>
                    <a:pt x="5487" y="7430"/>
                  </a:lnTo>
                  <a:lnTo>
                    <a:pt x="5563" y="7499"/>
                  </a:lnTo>
                  <a:cubicBezTo>
                    <a:pt x="5653" y="7575"/>
                    <a:pt x="5736" y="7651"/>
                    <a:pt x="5819" y="7721"/>
                  </a:cubicBezTo>
                  <a:lnTo>
                    <a:pt x="5826" y="7728"/>
                  </a:lnTo>
                  <a:lnTo>
                    <a:pt x="5896" y="7790"/>
                  </a:lnTo>
                  <a:lnTo>
                    <a:pt x="5917" y="7804"/>
                  </a:lnTo>
                  <a:lnTo>
                    <a:pt x="5979" y="7853"/>
                  </a:lnTo>
                  <a:lnTo>
                    <a:pt x="6000" y="7873"/>
                  </a:lnTo>
                  <a:lnTo>
                    <a:pt x="6055" y="7922"/>
                  </a:lnTo>
                  <a:lnTo>
                    <a:pt x="6076" y="7943"/>
                  </a:lnTo>
                  <a:lnTo>
                    <a:pt x="6132" y="7984"/>
                  </a:lnTo>
                  <a:lnTo>
                    <a:pt x="6159" y="8005"/>
                  </a:lnTo>
                  <a:lnTo>
                    <a:pt x="6208" y="8047"/>
                  </a:lnTo>
                  <a:lnTo>
                    <a:pt x="6229" y="8068"/>
                  </a:lnTo>
                  <a:lnTo>
                    <a:pt x="6277" y="8109"/>
                  </a:lnTo>
                  <a:lnTo>
                    <a:pt x="6305" y="8130"/>
                  </a:lnTo>
                  <a:lnTo>
                    <a:pt x="6354" y="8165"/>
                  </a:lnTo>
                  <a:lnTo>
                    <a:pt x="6374" y="8186"/>
                  </a:lnTo>
                  <a:lnTo>
                    <a:pt x="6423" y="8227"/>
                  </a:lnTo>
                  <a:lnTo>
                    <a:pt x="6451" y="8241"/>
                  </a:lnTo>
                  <a:lnTo>
                    <a:pt x="6499" y="8283"/>
                  </a:lnTo>
                  <a:lnTo>
                    <a:pt x="6513" y="8297"/>
                  </a:lnTo>
                  <a:lnTo>
                    <a:pt x="6582" y="8352"/>
                  </a:lnTo>
                  <a:lnTo>
                    <a:pt x="6652" y="8401"/>
                  </a:lnTo>
                  <a:lnTo>
                    <a:pt x="6659" y="8408"/>
                  </a:lnTo>
                  <a:lnTo>
                    <a:pt x="6714" y="8449"/>
                  </a:lnTo>
                  <a:lnTo>
                    <a:pt x="6735" y="8463"/>
                  </a:lnTo>
                  <a:lnTo>
                    <a:pt x="6777" y="8491"/>
                  </a:lnTo>
                  <a:lnTo>
                    <a:pt x="6797" y="8512"/>
                  </a:lnTo>
                  <a:lnTo>
                    <a:pt x="6839" y="8539"/>
                  </a:lnTo>
                  <a:lnTo>
                    <a:pt x="6860" y="8553"/>
                  </a:lnTo>
                  <a:lnTo>
                    <a:pt x="6895" y="8581"/>
                  </a:lnTo>
                  <a:lnTo>
                    <a:pt x="6922" y="8595"/>
                  </a:lnTo>
                  <a:lnTo>
                    <a:pt x="6957" y="8623"/>
                  </a:lnTo>
                  <a:lnTo>
                    <a:pt x="6978" y="8636"/>
                  </a:lnTo>
                  <a:lnTo>
                    <a:pt x="7013" y="8657"/>
                  </a:lnTo>
                  <a:lnTo>
                    <a:pt x="7033" y="8671"/>
                  </a:lnTo>
                  <a:lnTo>
                    <a:pt x="7068" y="8692"/>
                  </a:lnTo>
                  <a:lnTo>
                    <a:pt x="7089" y="8706"/>
                  </a:lnTo>
                  <a:lnTo>
                    <a:pt x="7117" y="8727"/>
                  </a:lnTo>
                  <a:lnTo>
                    <a:pt x="7137" y="8740"/>
                  </a:lnTo>
                  <a:lnTo>
                    <a:pt x="7165" y="8754"/>
                  </a:lnTo>
                  <a:lnTo>
                    <a:pt x="7186" y="8768"/>
                  </a:lnTo>
                  <a:lnTo>
                    <a:pt x="7221" y="8782"/>
                  </a:lnTo>
                  <a:lnTo>
                    <a:pt x="7234" y="8796"/>
                  </a:lnTo>
                  <a:lnTo>
                    <a:pt x="7276" y="8817"/>
                  </a:lnTo>
                  <a:lnTo>
                    <a:pt x="7318" y="8838"/>
                  </a:lnTo>
                  <a:lnTo>
                    <a:pt x="7332" y="8844"/>
                  </a:lnTo>
                  <a:lnTo>
                    <a:pt x="7359" y="8851"/>
                  </a:lnTo>
                  <a:lnTo>
                    <a:pt x="7373" y="8858"/>
                  </a:lnTo>
                  <a:lnTo>
                    <a:pt x="7394" y="8872"/>
                  </a:lnTo>
                  <a:lnTo>
                    <a:pt x="7408" y="8879"/>
                  </a:lnTo>
                  <a:lnTo>
                    <a:pt x="7429" y="8886"/>
                  </a:lnTo>
                  <a:lnTo>
                    <a:pt x="7449" y="8886"/>
                  </a:lnTo>
                  <a:lnTo>
                    <a:pt x="7463" y="8893"/>
                  </a:lnTo>
                  <a:lnTo>
                    <a:pt x="7623" y="8893"/>
                  </a:lnTo>
                  <a:cubicBezTo>
                    <a:pt x="7630" y="8886"/>
                    <a:pt x="7630" y="8879"/>
                    <a:pt x="7637" y="8879"/>
                  </a:cubicBezTo>
                  <a:cubicBezTo>
                    <a:pt x="7651" y="8872"/>
                    <a:pt x="7671" y="8865"/>
                    <a:pt x="7685" y="8858"/>
                  </a:cubicBezTo>
                  <a:lnTo>
                    <a:pt x="7692" y="8844"/>
                  </a:lnTo>
                  <a:lnTo>
                    <a:pt x="7713" y="8817"/>
                  </a:lnTo>
                  <a:lnTo>
                    <a:pt x="7727" y="8803"/>
                  </a:lnTo>
                  <a:lnTo>
                    <a:pt x="7748" y="8768"/>
                  </a:lnTo>
                  <a:lnTo>
                    <a:pt x="7755" y="8754"/>
                  </a:lnTo>
                  <a:cubicBezTo>
                    <a:pt x="7970" y="8338"/>
                    <a:pt x="8011" y="7374"/>
                    <a:pt x="7484" y="6535"/>
                  </a:cubicBezTo>
                  <a:cubicBezTo>
                    <a:pt x="6985" y="5737"/>
                    <a:pt x="7130" y="4662"/>
                    <a:pt x="7831" y="3961"/>
                  </a:cubicBezTo>
                  <a:lnTo>
                    <a:pt x="9433" y="2359"/>
                  </a:lnTo>
                  <a:cubicBezTo>
                    <a:pt x="9469" y="2320"/>
                    <a:pt x="9517" y="2301"/>
                    <a:pt x="9565" y="2301"/>
                  </a:cubicBezTo>
                  <a:cubicBezTo>
                    <a:pt x="9611" y="2301"/>
                    <a:pt x="9656" y="2318"/>
                    <a:pt x="9690" y="2352"/>
                  </a:cubicBezTo>
                  <a:lnTo>
                    <a:pt x="9815" y="2470"/>
                  </a:lnTo>
                  <a:cubicBezTo>
                    <a:pt x="10005" y="2664"/>
                    <a:pt x="10258" y="2759"/>
                    <a:pt x="10516" y="2759"/>
                  </a:cubicBezTo>
                  <a:cubicBezTo>
                    <a:pt x="10795" y="2759"/>
                    <a:pt x="11080" y="2648"/>
                    <a:pt x="11299" y="2429"/>
                  </a:cubicBezTo>
                  <a:cubicBezTo>
                    <a:pt x="11722" y="2005"/>
                    <a:pt x="11743" y="1340"/>
                    <a:pt x="11348" y="937"/>
                  </a:cubicBezTo>
                  <a:lnTo>
                    <a:pt x="10404" y="1"/>
                  </a:ln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66"/>
            <p:cNvSpPr/>
            <p:nvPr/>
          </p:nvSpPr>
          <p:spPr>
            <a:xfrm>
              <a:off x="4892497" y="4162322"/>
              <a:ext cx="143973" cy="138062"/>
            </a:xfrm>
            <a:custGeom>
              <a:rect b="b" l="l" r="r" t="t"/>
              <a:pathLst>
                <a:path extrusionOk="0" h="5255" w="5480">
                  <a:moveTo>
                    <a:pt x="1232" y="0"/>
                  </a:moveTo>
                  <a:cubicBezTo>
                    <a:pt x="951" y="0"/>
                    <a:pt x="665" y="111"/>
                    <a:pt x="444" y="332"/>
                  </a:cubicBezTo>
                  <a:cubicBezTo>
                    <a:pt x="21" y="755"/>
                    <a:pt x="0" y="1421"/>
                    <a:pt x="403" y="1816"/>
                  </a:cubicBezTo>
                  <a:lnTo>
                    <a:pt x="521" y="1941"/>
                  </a:lnTo>
                  <a:lnTo>
                    <a:pt x="3427" y="4840"/>
                  </a:lnTo>
                  <a:lnTo>
                    <a:pt x="3552" y="4965"/>
                  </a:lnTo>
                  <a:cubicBezTo>
                    <a:pt x="3742" y="5159"/>
                    <a:pt x="3995" y="5254"/>
                    <a:pt x="4253" y="5254"/>
                  </a:cubicBezTo>
                  <a:cubicBezTo>
                    <a:pt x="4532" y="5254"/>
                    <a:pt x="4817" y="5143"/>
                    <a:pt x="5036" y="4924"/>
                  </a:cubicBezTo>
                  <a:cubicBezTo>
                    <a:pt x="5459" y="4500"/>
                    <a:pt x="5480" y="3835"/>
                    <a:pt x="5085" y="3439"/>
                  </a:cubicBezTo>
                  <a:lnTo>
                    <a:pt x="1936" y="283"/>
                  </a:lnTo>
                  <a:cubicBezTo>
                    <a:pt x="1743" y="94"/>
                    <a:pt x="1490" y="0"/>
                    <a:pt x="1232" y="0"/>
                  </a:cubicBezTo>
                  <a:close/>
                </a:path>
              </a:pathLst>
            </a:custGeom>
            <a:solidFill>
              <a:srgbClr val="6979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66"/>
            <p:cNvSpPr/>
            <p:nvPr/>
          </p:nvSpPr>
          <p:spPr>
            <a:xfrm>
              <a:off x="4893758" y="4185048"/>
              <a:ext cx="142712" cy="115336"/>
            </a:xfrm>
            <a:custGeom>
              <a:rect b="b" l="l" r="r" t="t"/>
              <a:pathLst>
                <a:path extrusionOk="0" h="4390" w="5432">
                  <a:moveTo>
                    <a:pt x="91" y="1"/>
                  </a:moveTo>
                  <a:lnTo>
                    <a:pt x="91" y="1"/>
                  </a:lnTo>
                  <a:cubicBezTo>
                    <a:pt x="1" y="341"/>
                    <a:pt x="105" y="701"/>
                    <a:pt x="348" y="951"/>
                  </a:cubicBezTo>
                  <a:lnTo>
                    <a:pt x="473" y="1076"/>
                  </a:lnTo>
                  <a:lnTo>
                    <a:pt x="3379" y="3982"/>
                  </a:lnTo>
                  <a:lnTo>
                    <a:pt x="3497" y="4100"/>
                  </a:lnTo>
                  <a:cubicBezTo>
                    <a:pt x="3690" y="4294"/>
                    <a:pt x="3945" y="4389"/>
                    <a:pt x="4204" y="4389"/>
                  </a:cubicBezTo>
                  <a:cubicBezTo>
                    <a:pt x="4484" y="4389"/>
                    <a:pt x="4769" y="4278"/>
                    <a:pt x="4988" y="4059"/>
                  </a:cubicBezTo>
                  <a:cubicBezTo>
                    <a:pt x="5411" y="3635"/>
                    <a:pt x="5432" y="2970"/>
                    <a:pt x="5037" y="2574"/>
                  </a:cubicBezTo>
                  <a:lnTo>
                    <a:pt x="4690" y="2227"/>
                  </a:lnTo>
                  <a:cubicBezTo>
                    <a:pt x="4634" y="2429"/>
                    <a:pt x="4530" y="2616"/>
                    <a:pt x="4385" y="2761"/>
                  </a:cubicBezTo>
                  <a:cubicBezTo>
                    <a:pt x="4165" y="2981"/>
                    <a:pt x="3880" y="3092"/>
                    <a:pt x="3601" y="3092"/>
                  </a:cubicBezTo>
                  <a:cubicBezTo>
                    <a:pt x="3341" y="3092"/>
                    <a:pt x="3087" y="2997"/>
                    <a:pt x="2893" y="2803"/>
                  </a:cubicBezTo>
                  <a:lnTo>
                    <a:pt x="2775" y="2685"/>
                  </a:lnTo>
                  <a:lnTo>
                    <a:pt x="91" y="1"/>
                  </a:ln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5" name="Google Shape;8145;p66"/>
          <p:cNvGrpSpPr/>
          <p:nvPr/>
        </p:nvGrpSpPr>
        <p:grpSpPr>
          <a:xfrm>
            <a:off x="5728383" y="4221698"/>
            <a:ext cx="417128" cy="269162"/>
            <a:chOff x="5728383" y="4221698"/>
            <a:chExt cx="417128" cy="269162"/>
          </a:xfrm>
        </p:grpSpPr>
        <p:sp>
          <p:nvSpPr>
            <p:cNvPr id="8146" name="Google Shape;8146;p66"/>
            <p:cNvSpPr/>
            <p:nvPr/>
          </p:nvSpPr>
          <p:spPr>
            <a:xfrm>
              <a:off x="5728383" y="4221698"/>
              <a:ext cx="417128" cy="225260"/>
            </a:xfrm>
            <a:custGeom>
              <a:rect b="b" l="l" r="r" t="t"/>
              <a:pathLst>
                <a:path extrusionOk="0" h="8574" w="15877">
                  <a:moveTo>
                    <a:pt x="5813" y="0"/>
                  </a:moveTo>
                  <a:cubicBezTo>
                    <a:pt x="5133" y="0"/>
                    <a:pt x="4509" y="361"/>
                    <a:pt x="4169" y="943"/>
                  </a:cubicBezTo>
                  <a:lnTo>
                    <a:pt x="2498" y="3815"/>
                  </a:lnTo>
                  <a:lnTo>
                    <a:pt x="1436" y="4079"/>
                  </a:lnTo>
                  <a:cubicBezTo>
                    <a:pt x="597" y="4294"/>
                    <a:pt x="1" y="5057"/>
                    <a:pt x="1" y="5930"/>
                  </a:cubicBezTo>
                  <a:lnTo>
                    <a:pt x="1" y="7623"/>
                  </a:lnTo>
                  <a:cubicBezTo>
                    <a:pt x="1" y="8150"/>
                    <a:pt x="431" y="8573"/>
                    <a:pt x="958" y="8573"/>
                  </a:cubicBezTo>
                  <a:lnTo>
                    <a:pt x="14837" y="8573"/>
                  </a:lnTo>
                  <a:cubicBezTo>
                    <a:pt x="15364" y="8573"/>
                    <a:pt x="15787" y="8150"/>
                    <a:pt x="15787" y="7623"/>
                  </a:cubicBezTo>
                  <a:lnTo>
                    <a:pt x="15787" y="7158"/>
                  </a:lnTo>
                  <a:cubicBezTo>
                    <a:pt x="15787" y="6999"/>
                    <a:pt x="15725" y="6846"/>
                    <a:pt x="15614" y="6728"/>
                  </a:cubicBezTo>
                  <a:cubicBezTo>
                    <a:pt x="15496" y="6617"/>
                    <a:pt x="15434" y="6465"/>
                    <a:pt x="15441" y="6305"/>
                  </a:cubicBezTo>
                  <a:lnTo>
                    <a:pt x="15441" y="5084"/>
                  </a:lnTo>
                  <a:lnTo>
                    <a:pt x="15746" y="4411"/>
                  </a:lnTo>
                  <a:cubicBezTo>
                    <a:pt x="15876" y="4137"/>
                    <a:pt x="15681" y="3815"/>
                    <a:pt x="15374" y="3815"/>
                  </a:cubicBezTo>
                  <a:cubicBezTo>
                    <a:pt x="15371" y="3815"/>
                    <a:pt x="15368" y="3815"/>
                    <a:pt x="15364" y="3815"/>
                  </a:cubicBezTo>
                  <a:lnTo>
                    <a:pt x="14248" y="3815"/>
                  </a:lnTo>
                  <a:lnTo>
                    <a:pt x="11959" y="763"/>
                  </a:lnTo>
                  <a:cubicBezTo>
                    <a:pt x="11598" y="284"/>
                    <a:pt x="11036" y="0"/>
                    <a:pt x="10440" y="0"/>
                  </a:cubicBezTo>
                  <a:close/>
                </a:path>
              </a:pathLst>
            </a:custGeom>
            <a:solidFill>
              <a:srgbClr val="41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66"/>
            <p:cNvSpPr/>
            <p:nvPr/>
          </p:nvSpPr>
          <p:spPr>
            <a:xfrm>
              <a:off x="5728383" y="4226059"/>
              <a:ext cx="417128" cy="220899"/>
            </a:xfrm>
            <a:custGeom>
              <a:rect b="b" l="l" r="r" t="t"/>
              <a:pathLst>
                <a:path extrusionOk="0" h="8408" w="15877">
                  <a:moveTo>
                    <a:pt x="5495" y="4363"/>
                  </a:moveTo>
                  <a:cubicBezTo>
                    <a:pt x="5182" y="4363"/>
                    <a:pt x="5182" y="4836"/>
                    <a:pt x="5495" y="4836"/>
                  </a:cubicBezTo>
                  <a:cubicBezTo>
                    <a:pt x="5502" y="4836"/>
                    <a:pt x="5508" y="4835"/>
                    <a:pt x="5515" y="4835"/>
                  </a:cubicBezTo>
                  <a:lnTo>
                    <a:pt x="6465" y="4835"/>
                  </a:lnTo>
                  <a:cubicBezTo>
                    <a:pt x="6472" y="4835"/>
                    <a:pt x="6479" y="4836"/>
                    <a:pt x="6485" y="4836"/>
                  </a:cubicBezTo>
                  <a:cubicBezTo>
                    <a:pt x="6798" y="4836"/>
                    <a:pt x="6798" y="4363"/>
                    <a:pt x="6485" y="4363"/>
                  </a:cubicBezTo>
                  <a:cubicBezTo>
                    <a:pt x="6479" y="4363"/>
                    <a:pt x="6472" y="4363"/>
                    <a:pt x="6465" y="4363"/>
                  </a:cubicBezTo>
                  <a:lnTo>
                    <a:pt x="5515" y="4363"/>
                  </a:lnTo>
                  <a:cubicBezTo>
                    <a:pt x="5508" y="4363"/>
                    <a:pt x="5502" y="4363"/>
                    <a:pt x="5495" y="4363"/>
                  </a:cubicBezTo>
                  <a:close/>
                  <a:moveTo>
                    <a:pt x="9310" y="4363"/>
                  </a:moveTo>
                  <a:cubicBezTo>
                    <a:pt x="8997" y="4363"/>
                    <a:pt x="8997" y="4836"/>
                    <a:pt x="9310" y="4836"/>
                  </a:cubicBezTo>
                  <a:cubicBezTo>
                    <a:pt x="9316" y="4836"/>
                    <a:pt x="9323" y="4835"/>
                    <a:pt x="9330" y="4835"/>
                  </a:cubicBezTo>
                  <a:lnTo>
                    <a:pt x="10280" y="4835"/>
                  </a:lnTo>
                  <a:cubicBezTo>
                    <a:pt x="10287" y="4835"/>
                    <a:pt x="10293" y="4836"/>
                    <a:pt x="10300" y="4836"/>
                  </a:cubicBezTo>
                  <a:cubicBezTo>
                    <a:pt x="10613" y="4836"/>
                    <a:pt x="10613" y="4363"/>
                    <a:pt x="10300" y="4363"/>
                  </a:cubicBezTo>
                  <a:cubicBezTo>
                    <a:pt x="10293" y="4363"/>
                    <a:pt x="10287" y="4363"/>
                    <a:pt x="10280" y="4363"/>
                  </a:cubicBezTo>
                  <a:lnTo>
                    <a:pt x="9330" y="4363"/>
                  </a:lnTo>
                  <a:cubicBezTo>
                    <a:pt x="9323" y="4363"/>
                    <a:pt x="9316" y="4363"/>
                    <a:pt x="9310" y="4363"/>
                  </a:cubicBezTo>
                  <a:close/>
                  <a:moveTo>
                    <a:pt x="13055" y="3642"/>
                  </a:moveTo>
                  <a:lnTo>
                    <a:pt x="13623" y="4405"/>
                  </a:lnTo>
                  <a:cubicBezTo>
                    <a:pt x="13714" y="4523"/>
                    <a:pt x="13859" y="4592"/>
                    <a:pt x="14005" y="4592"/>
                  </a:cubicBezTo>
                  <a:lnTo>
                    <a:pt x="14483" y="4592"/>
                  </a:lnTo>
                  <a:lnTo>
                    <a:pt x="14483" y="6139"/>
                  </a:lnTo>
                  <a:cubicBezTo>
                    <a:pt x="14483" y="6265"/>
                    <a:pt x="14384" y="6351"/>
                    <a:pt x="14277" y="6351"/>
                  </a:cubicBezTo>
                  <a:cubicBezTo>
                    <a:pt x="14237" y="6351"/>
                    <a:pt x="14195" y="6339"/>
                    <a:pt x="14157" y="6312"/>
                  </a:cubicBezTo>
                  <a:lnTo>
                    <a:pt x="14150" y="6312"/>
                  </a:lnTo>
                  <a:cubicBezTo>
                    <a:pt x="13676" y="5955"/>
                    <a:pt x="13128" y="5787"/>
                    <a:pt x="12588" y="5787"/>
                  </a:cubicBezTo>
                  <a:cubicBezTo>
                    <a:pt x="11558" y="5787"/>
                    <a:pt x="10555" y="6397"/>
                    <a:pt x="10141" y="7457"/>
                  </a:cubicBezTo>
                  <a:lnTo>
                    <a:pt x="8373" y="7457"/>
                  </a:lnTo>
                  <a:lnTo>
                    <a:pt x="8373" y="3642"/>
                  </a:lnTo>
                  <a:close/>
                  <a:moveTo>
                    <a:pt x="11216" y="1"/>
                  </a:moveTo>
                  <a:cubicBezTo>
                    <a:pt x="10946" y="340"/>
                    <a:pt x="10939" y="819"/>
                    <a:pt x="11203" y="1166"/>
                  </a:cubicBezTo>
                  <a:lnTo>
                    <a:pt x="12174" y="2470"/>
                  </a:lnTo>
                  <a:lnTo>
                    <a:pt x="10058" y="2470"/>
                  </a:lnTo>
                  <a:lnTo>
                    <a:pt x="8373" y="784"/>
                  </a:lnTo>
                  <a:lnTo>
                    <a:pt x="7415" y="784"/>
                  </a:lnTo>
                  <a:lnTo>
                    <a:pt x="7415" y="7457"/>
                  </a:lnTo>
                  <a:lnTo>
                    <a:pt x="4807" y="7457"/>
                  </a:lnTo>
                  <a:cubicBezTo>
                    <a:pt x="4391" y="6503"/>
                    <a:pt x="3507" y="6026"/>
                    <a:pt x="2623" y="6026"/>
                  </a:cubicBezTo>
                  <a:cubicBezTo>
                    <a:pt x="1740" y="6026"/>
                    <a:pt x="857" y="6503"/>
                    <a:pt x="445" y="7457"/>
                  </a:cubicBezTo>
                  <a:lnTo>
                    <a:pt x="1" y="7457"/>
                  </a:lnTo>
                  <a:cubicBezTo>
                    <a:pt x="1" y="7984"/>
                    <a:pt x="431" y="8407"/>
                    <a:pt x="958" y="8407"/>
                  </a:cubicBezTo>
                  <a:lnTo>
                    <a:pt x="14837" y="8407"/>
                  </a:lnTo>
                  <a:cubicBezTo>
                    <a:pt x="15364" y="8407"/>
                    <a:pt x="15787" y="7984"/>
                    <a:pt x="15787" y="7457"/>
                  </a:cubicBezTo>
                  <a:lnTo>
                    <a:pt x="15787" y="6985"/>
                  </a:lnTo>
                  <a:cubicBezTo>
                    <a:pt x="15787" y="6826"/>
                    <a:pt x="15725" y="6673"/>
                    <a:pt x="15614" y="6562"/>
                  </a:cubicBezTo>
                  <a:cubicBezTo>
                    <a:pt x="15496" y="6451"/>
                    <a:pt x="15434" y="6299"/>
                    <a:pt x="15441" y="6139"/>
                  </a:cubicBezTo>
                  <a:lnTo>
                    <a:pt x="15441" y="4918"/>
                  </a:lnTo>
                  <a:lnTo>
                    <a:pt x="15746" y="4245"/>
                  </a:lnTo>
                  <a:cubicBezTo>
                    <a:pt x="15876" y="3971"/>
                    <a:pt x="15681" y="3649"/>
                    <a:pt x="15374" y="3649"/>
                  </a:cubicBezTo>
                  <a:cubicBezTo>
                    <a:pt x="15371" y="3649"/>
                    <a:pt x="15368" y="3649"/>
                    <a:pt x="15364" y="3649"/>
                  </a:cubicBezTo>
                  <a:lnTo>
                    <a:pt x="14248" y="3649"/>
                  </a:lnTo>
                  <a:lnTo>
                    <a:pt x="11959" y="597"/>
                  </a:lnTo>
                  <a:cubicBezTo>
                    <a:pt x="11764" y="340"/>
                    <a:pt x="11508" y="132"/>
                    <a:pt x="11216"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66"/>
            <p:cNvSpPr/>
            <p:nvPr/>
          </p:nvSpPr>
          <p:spPr>
            <a:xfrm>
              <a:off x="5822964" y="4246657"/>
              <a:ext cx="100440" cy="75271"/>
            </a:xfrm>
            <a:custGeom>
              <a:rect b="b" l="l" r="r" t="t"/>
              <a:pathLst>
                <a:path extrusionOk="0" h="2865" w="3823">
                  <a:moveTo>
                    <a:pt x="2213" y="0"/>
                  </a:moveTo>
                  <a:cubicBezTo>
                    <a:pt x="1880" y="0"/>
                    <a:pt x="1561" y="181"/>
                    <a:pt x="1395" y="479"/>
                  </a:cubicBezTo>
                  <a:lnTo>
                    <a:pt x="1" y="2865"/>
                  </a:lnTo>
                  <a:lnTo>
                    <a:pt x="3822" y="2865"/>
                  </a:lnTo>
                  <a:lnTo>
                    <a:pt x="3822" y="0"/>
                  </a:lnTo>
                  <a:close/>
                </a:path>
              </a:pathLst>
            </a:custGeom>
            <a:solidFill>
              <a:srgbClr val="A9B2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66"/>
            <p:cNvSpPr/>
            <p:nvPr/>
          </p:nvSpPr>
          <p:spPr>
            <a:xfrm>
              <a:off x="5948336" y="4246657"/>
              <a:ext cx="109924" cy="75271"/>
            </a:xfrm>
            <a:custGeom>
              <a:rect b="b" l="l" r="r" t="t"/>
              <a:pathLst>
                <a:path extrusionOk="0" h="2865" w="4184">
                  <a:moveTo>
                    <a:pt x="1" y="0"/>
                  </a:moveTo>
                  <a:lnTo>
                    <a:pt x="1" y="2865"/>
                  </a:lnTo>
                  <a:lnTo>
                    <a:pt x="3261" y="2865"/>
                  </a:lnTo>
                  <a:cubicBezTo>
                    <a:pt x="3843" y="2865"/>
                    <a:pt x="4183" y="2192"/>
                    <a:pt x="3829" y="1720"/>
                  </a:cubicBezTo>
                  <a:lnTo>
                    <a:pt x="2831" y="382"/>
                  </a:lnTo>
                  <a:cubicBezTo>
                    <a:pt x="2650" y="146"/>
                    <a:pt x="2366" y="0"/>
                    <a:pt x="2068" y="0"/>
                  </a:cubicBezTo>
                  <a:close/>
                </a:path>
              </a:pathLst>
            </a:custGeom>
            <a:solidFill>
              <a:srgbClr val="A9B2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66"/>
            <p:cNvSpPr/>
            <p:nvPr/>
          </p:nvSpPr>
          <p:spPr>
            <a:xfrm>
              <a:off x="5738787" y="4403057"/>
              <a:ext cx="102436" cy="87803"/>
            </a:xfrm>
            <a:custGeom>
              <a:rect b="b" l="l" r="r" t="t"/>
              <a:pathLst>
                <a:path extrusionOk="0" h="3342" w="3899">
                  <a:moveTo>
                    <a:pt x="2217" y="1"/>
                  </a:moveTo>
                  <a:cubicBezTo>
                    <a:pt x="1806" y="1"/>
                    <a:pt x="1388" y="152"/>
                    <a:pt x="1047" y="491"/>
                  </a:cubicBezTo>
                  <a:cubicBezTo>
                    <a:pt x="0" y="1545"/>
                    <a:pt x="742" y="3342"/>
                    <a:pt x="2227" y="3342"/>
                  </a:cubicBezTo>
                  <a:cubicBezTo>
                    <a:pt x="3149" y="3335"/>
                    <a:pt x="3898" y="2593"/>
                    <a:pt x="3898" y="1670"/>
                  </a:cubicBezTo>
                  <a:cubicBezTo>
                    <a:pt x="3898" y="666"/>
                    <a:pt x="3075" y="1"/>
                    <a:pt x="2217" y="1"/>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66"/>
            <p:cNvSpPr/>
            <p:nvPr/>
          </p:nvSpPr>
          <p:spPr>
            <a:xfrm>
              <a:off x="5754445" y="4404108"/>
              <a:ext cx="98443" cy="86673"/>
            </a:xfrm>
            <a:custGeom>
              <a:rect b="b" l="l" r="r" t="t"/>
              <a:pathLst>
                <a:path extrusionOk="0" h="3299" w="3747">
                  <a:moveTo>
                    <a:pt x="1977" y="0"/>
                  </a:moveTo>
                  <a:lnTo>
                    <a:pt x="1977" y="0"/>
                  </a:lnTo>
                  <a:cubicBezTo>
                    <a:pt x="1776" y="368"/>
                    <a:pt x="1839" y="832"/>
                    <a:pt x="2137" y="1131"/>
                  </a:cubicBezTo>
                  <a:lnTo>
                    <a:pt x="1131" y="2136"/>
                  </a:lnTo>
                  <a:cubicBezTo>
                    <a:pt x="949" y="1954"/>
                    <a:pt x="705" y="1860"/>
                    <a:pt x="459" y="1860"/>
                  </a:cubicBezTo>
                  <a:cubicBezTo>
                    <a:pt x="302" y="1860"/>
                    <a:pt x="144" y="1899"/>
                    <a:pt x="1" y="1977"/>
                  </a:cubicBezTo>
                  <a:cubicBezTo>
                    <a:pt x="174" y="2805"/>
                    <a:pt x="896" y="3299"/>
                    <a:pt x="1639" y="3299"/>
                  </a:cubicBezTo>
                  <a:cubicBezTo>
                    <a:pt x="2053" y="3299"/>
                    <a:pt x="2474" y="3145"/>
                    <a:pt x="2810" y="2809"/>
                  </a:cubicBezTo>
                  <a:cubicBezTo>
                    <a:pt x="3746" y="1873"/>
                    <a:pt x="3267" y="271"/>
                    <a:pt x="1977" y="0"/>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66"/>
            <p:cNvSpPr/>
            <p:nvPr/>
          </p:nvSpPr>
          <p:spPr>
            <a:xfrm>
              <a:off x="5772311" y="4428147"/>
              <a:ext cx="43744" cy="37648"/>
            </a:xfrm>
            <a:custGeom>
              <a:rect b="b" l="l" r="r" t="t"/>
              <a:pathLst>
                <a:path extrusionOk="0" h="1433" w="1665">
                  <a:moveTo>
                    <a:pt x="951" y="1"/>
                  </a:moveTo>
                  <a:cubicBezTo>
                    <a:pt x="319" y="1"/>
                    <a:pt x="0" y="771"/>
                    <a:pt x="451" y="1221"/>
                  </a:cubicBezTo>
                  <a:cubicBezTo>
                    <a:pt x="595" y="1367"/>
                    <a:pt x="772" y="1433"/>
                    <a:pt x="947" y="1433"/>
                  </a:cubicBezTo>
                  <a:cubicBezTo>
                    <a:pt x="1313" y="1433"/>
                    <a:pt x="1665" y="1147"/>
                    <a:pt x="1665" y="715"/>
                  </a:cubicBezTo>
                  <a:cubicBezTo>
                    <a:pt x="1665" y="320"/>
                    <a:pt x="1346" y="1"/>
                    <a:pt x="951" y="1"/>
                  </a:cubicBezTo>
                  <a:close/>
                </a:path>
              </a:pathLst>
            </a:custGeom>
            <a:solidFill>
              <a:srgbClr val="CD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66"/>
            <p:cNvSpPr/>
            <p:nvPr/>
          </p:nvSpPr>
          <p:spPr>
            <a:xfrm>
              <a:off x="6000277" y="4403057"/>
              <a:ext cx="102436" cy="87803"/>
            </a:xfrm>
            <a:custGeom>
              <a:rect b="b" l="l" r="r" t="t"/>
              <a:pathLst>
                <a:path extrusionOk="0" h="3342" w="3899">
                  <a:moveTo>
                    <a:pt x="2219" y="1"/>
                  </a:moveTo>
                  <a:cubicBezTo>
                    <a:pt x="1810" y="1"/>
                    <a:pt x="1393" y="152"/>
                    <a:pt x="1055" y="491"/>
                  </a:cubicBezTo>
                  <a:cubicBezTo>
                    <a:pt x="0" y="1545"/>
                    <a:pt x="750" y="3342"/>
                    <a:pt x="2234" y="3342"/>
                  </a:cubicBezTo>
                  <a:cubicBezTo>
                    <a:pt x="3156" y="3335"/>
                    <a:pt x="3899" y="2593"/>
                    <a:pt x="3899" y="1670"/>
                  </a:cubicBezTo>
                  <a:cubicBezTo>
                    <a:pt x="3899" y="666"/>
                    <a:pt x="3076" y="1"/>
                    <a:pt x="2219" y="1"/>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66"/>
            <p:cNvSpPr/>
            <p:nvPr/>
          </p:nvSpPr>
          <p:spPr>
            <a:xfrm>
              <a:off x="6016119" y="4404108"/>
              <a:ext cx="98443" cy="86673"/>
            </a:xfrm>
            <a:custGeom>
              <a:rect b="b" l="l" r="r" t="t"/>
              <a:pathLst>
                <a:path extrusionOk="0" h="3299" w="3747">
                  <a:moveTo>
                    <a:pt x="1971" y="0"/>
                  </a:moveTo>
                  <a:lnTo>
                    <a:pt x="1971" y="0"/>
                  </a:lnTo>
                  <a:cubicBezTo>
                    <a:pt x="1770" y="368"/>
                    <a:pt x="1839" y="832"/>
                    <a:pt x="2137" y="1131"/>
                  </a:cubicBezTo>
                  <a:lnTo>
                    <a:pt x="1125" y="2136"/>
                  </a:lnTo>
                  <a:cubicBezTo>
                    <a:pt x="943" y="1954"/>
                    <a:pt x="701" y="1860"/>
                    <a:pt x="457" y="1860"/>
                  </a:cubicBezTo>
                  <a:cubicBezTo>
                    <a:pt x="301" y="1860"/>
                    <a:pt x="144" y="1899"/>
                    <a:pt x="1" y="1977"/>
                  </a:cubicBezTo>
                  <a:cubicBezTo>
                    <a:pt x="175" y="2805"/>
                    <a:pt x="897" y="3299"/>
                    <a:pt x="1639" y="3299"/>
                  </a:cubicBezTo>
                  <a:cubicBezTo>
                    <a:pt x="2054" y="3299"/>
                    <a:pt x="2475" y="3145"/>
                    <a:pt x="2810" y="2809"/>
                  </a:cubicBezTo>
                  <a:cubicBezTo>
                    <a:pt x="3746" y="1873"/>
                    <a:pt x="3268" y="271"/>
                    <a:pt x="1971" y="0"/>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66"/>
            <p:cNvSpPr/>
            <p:nvPr/>
          </p:nvSpPr>
          <p:spPr>
            <a:xfrm>
              <a:off x="6033801" y="4428147"/>
              <a:ext cx="43954" cy="37648"/>
            </a:xfrm>
            <a:custGeom>
              <a:rect b="b" l="l" r="r" t="t"/>
              <a:pathLst>
                <a:path extrusionOk="0" h="1433" w="1673">
                  <a:moveTo>
                    <a:pt x="958" y="1"/>
                  </a:moveTo>
                  <a:cubicBezTo>
                    <a:pt x="320" y="1"/>
                    <a:pt x="1" y="771"/>
                    <a:pt x="452" y="1221"/>
                  </a:cubicBezTo>
                  <a:cubicBezTo>
                    <a:pt x="597" y="1367"/>
                    <a:pt x="777" y="1433"/>
                    <a:pt x="952" y="1433"/>
                  </a:cubicBezTo>
                  <a:cubicBezTo>
                    <a:pt x="1320" y="1433"/>
                    <a:pt x="1672" y="1147"/>
                    <a:pt x="1672" y="715"/>
                  </a:cubicBezTo>
                  <a:cubicBezTo>
                    <a:pt x="1672" y="320"/>
                    <a:pt x="1353" y="1"/>
                    <a:pt x="958" y="1"/>
                  </a:cubicBezTo>
                  <a:close/>
                </a:path>
              </a:pathLst>
            </a:custGeom>
            <a:solidFill>
              <a:srgbClr val="CD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66"/>
            <p:cNvSpPr/>
            <p:nvPr/>
          </p:nvSpPr>
          <p:spPr>
            <a:xfrm>
              <a:off x="5728567" y="4328469"/>
              <a:ext cx="39382" cy="49051"/>
            </a:xfrm>
            <a:custGeom>
              <a:rect b="b" l="l" r="r" t="t"/>
              <a:pathLst>
                <a:path extrusionOk="0" h="1867" w="1499">
                  <a:moveTo>
                    <a:pt x="1499" y="1"/>
                  </a:moveTo>
                  <a:lnTo>
                    <a:pt x="1429" y="15"/>
                  </a:lnTo>
                  <a:cubicBezTo>
                    <a:pt x="590" y="230"/>
                    <a:pt x="1" y="993"/>
                    <a:pt x="1" y="1866"/>
                  </a:cubicBezTo>
                  <a:lnTo>
                    <a:pt x="549" y="1866"/>
                  </a:lnTo>
                  <a:cubicBezTo>
                    <a:pt x="1076" y="1866"/>
                    <a:pt x="1499" y="1436"/>
                    <a:pt x="1499" y="909"/>
                  </a:cubicBezTo>
                  <a:lnTo>
                    <a:pt x="1499" y="1"/>
                  </a:lnTo>
                  <a:close/>
                </a:path>
              </a:pathLst>
            </a:custGeom>
            <a:solidFill>
              <a:srgbClr val="AD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66"/>
            <p:cNvSpPr/>
            <p:nvPr/>
          </p:nvSpPr>
          <p:spPr>
            <a:xfrm>
              <a:off x="6109071" y="4346886"/>
              <a:ext cx="28821" cy="24985"/>
            </a:xfrm>
            <a:custGeom>
              <a:rect b="b" l="l" r="r" t="t"/>
              <a:pathLst>
                <a:path extrusionOk="0" h="951" w="1097">
                  <a:moveTo>
                    <a:pt x="0" y="0"/>
                  </a:moveTo>
                  <a:lnTo>
                    <a:pt x="0" y="950"/>
                  </a:lnTo>
                  <a:lnTo>
                    <a:pt x="951" y="950"/>
                  </a:lnTo>
                  <a:lnTo>
                    <a:pt x="951" y="319"/>
                  </a:lnTo>
                  <a:lnTo>
                    <a:pt x="1096" y="0"/>
                  </a:ln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8" name="Google Shape;8158;p66"/>
          <p:cNvGrpSpPr/>
          <p:nvPr/>
        </p:nvGrpSpPr>
        <p:grpSpPr>
          <a:xfrm>
            <a:off x="834210" y="3696905"/>
            <a:ext cx="371782" cy="342751"/>
            <a:chOff x="834210" y="3696905"/>
            <a:chExt cx="371782" cy="342751"/>
          </a:xfrm>
        </p:grpSpPr>
        <p:sp>
          <p:nvSpPr>
            <p:cNvPr id="8159" name="Google Shape;8159;p66"/>
            <p:cNvSpPr/>
            <p:nvPr/>
          </p:nvSpPr>
          <p:spPr>
            <a:xfrm>
              <a:off x="866289" y="3696905"/>
              <a:ext cx="138876" cy="111500"/>
            </a:xfrm>
            <a:custGeom>
              <a:rect b="b" l="l" r="r" t="t"/>
              <a:pathLst>
                <a:path extrusionOk="0" h="4244" w="5286">
                  <a:moveTo>
                    <a:pt x="1856" y="0"/>
                  </a:moveTo>
                  <a:cubicBezTo>
                    <a:pt x="1791" y="0"/>
                    <a:pt x="1728" y="4"/>
                    <a:pt x="1665" y="13"/>
                  </a:cubicBezTo>
                  <a:cubicBezTo>
                    <a:pt x="1124" y="89"/>
                    <a:pt x="701" y="471"/>
                    <a:pt x="416" y="1150"/>
                  </a:cubicBezTo>
                  <a:cubicBezTo>
                    <a:pt x="35" y="2094"/>
                    <a:pt x="0" y="2857"/>
                    <a:pt x="326" y="3418"/>
                  </a:cubicBezTo>
                  <a:cubicBezTo>
                    <a:pt x="736" y="4126"/>
                    <a:pt x="1540" y="4237"/>
                    <a:pt x="1575" y="4244"/>
                  </a:cubicBezTo>
                  <a:lnTo>
                    <a:pt x="5078" y="4244"/>
                  </a:lnTo>
                  <a:cubicBezTo>
                    <a:pt x="5189" y="4244"/>
                    <a:pt x="5286" y="4154"/>
                    <a:pt x="5286" y="4036"/>
                  </a:cubicBezTo>
                  <a:lnTo>
                    <a:pt x="5286" y="2475"/>
                  </a:lnTo>
                  <a:cubicBezTo>
                    <a:pt x="5279" y="2427"/>
                    <a:pt x="5265" y="2385"/>
                    <a:pt x="5237" y="2350"/>
                  </a:cubicBezTo>
                  <a:cubicBezTo>
                    <a:pt x="5157" y="2250"/>
                    <a:pt x="3361" y="0"/>
                    <a:pt x="1856"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66"/>
            <p:cNvSpPr/>
            <p:nvPr/>
          </p:nvSpPr>
          <p:spPr>
            <a:xfrm>
              <a:off x="1035221" y="3696905"/>
              <a:ext cx="138693" cy="111500"/>
            </a:xfrm>
            <a:custGeom>
              <a:rect b="b" l="l" r="r" t="t"/>
              <a:pathLst>
                <a:path extrusionOk="0" h="4244" w="5279">
                  <a:moveTo>
                    <a:pt x="3423" y="0"/>
                  </a:moveTo>
                  <a:cubicBezTo>
                    <a:pt x="1918" y="0"/>
                    <a:pt x="122" y="2250"/>
                    <a:pt x="42" y="2350"/>
                  </a:cubicBezTo>
                  <a:cubicBezTo>
                    <a:pt x="14" y="2385"/>
                    <a:pt x="0" y="2433"/>
                    <a:pt x="0" y="2475"/>
                  </a:cubicBezTo>
                  <a:lnTo>
                    <a:pt x="0" y="4036"/>
                  </a:lnTo>
                  <a:cubicBezTo>
                    <a:pt x="0" y="4154"/>
                    <a:pt x="90" y="4244"/>
                    <a:pt x="208" y="4244"/>
                  </a:cubicBezTo>
                  <a:lnTo>
                    <a:pt x="3711" y="4244"/>
                  </a:lnTo>
                  <a:cubicBezTo>
                    <a:pt x="3746" y="4244"/>
                    <a:pt x="4550" y="4126"/>
                    <a:pt x="4953" y="3425"/>
                  </a:cubicBezTo>
                  <a:cubicBezTo>
                    <a:pt x="5279" y="2857"/>
                    <a:pt x="5251" y="2094"/>
                    <a:pt x="4855" y="1157"/>
                  </a:cubicBezTo>
                  <a:cubicBezTo>
                    <a:pt x="4578" y="471"/>
                    <a:pt x="4155" y="89"/>
                    <a:pt x="3614" y="13"/>
                  </a:cubicBezTo>
                  <a:cubicBezTo>
                    <a:pt x="3551" y="4"/>
                    <a:pt x="3487" y="0"/>
                    <a:pt x="3423"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66"/>
            <p:cNvSpPr/>
            <p:nvPr/>
          </p:nvSpPr>
          <p:spPr>
            <a:xfrm>
              <a:off x="867550" y="3750080"/>
              <a:ext cx="137615" cy="58325"/>
            </a:xfrm>
            <a:custGeom>
              <a:rect b="b" l="l" r="r" t="t"/>
              <a:pathLst>
                <a:path extrusionOk="0" h="2220" w="5238">
                  <a:moveTo>
                    <a:pt x="105" y="0"/>
                  </a:moveTo>
                  <a:cubicBezTo>
                    <a:pt x="1" y="555"/>
                    <a:pt x="56" y="1020"/>
                    <a:pt x="278" y="1401"/>
                  </a:cubicBezTo>
                  <a:cubicBezTo>
                    <a:pt x="688" y="2102"/>
                    <a:pt x="1492" y="2220"/>
                    <a:pt x="1527" y="2220"/>
                  </a:cubicBezTo>
                  <a:lnTo>
                    <a:pt x="5030" y="2220"/>
                  </a:lnTo>
                  <a:cubicBezTo>
                    <a:pt x="5141" y="2220"/>
                    <a:pt x="5238" y="2130"/>
                    <a:pt x="5238" y="2012"/>
                  </a:cubicBezTo>
                  <a:lnTo>
                    <a:pt x="5238" y="1061"/>
                  </a:lnTo>
                  <a:cubicBezTo>
                    <a:pt x="5231" y="1172"/>
                    <a:pt x="5141" y="1270"/>
                    <a:pt x="5030" y="1270"/>
                  </a:cubicBezTo>
                  <a:lnTo>
                    <a:pt x="1527" y="1270"/>
                  </a:lnTo>
                  <a:cubicBezTo>
                    <a:pt x="1492" y="1263"/>
                    <a:pt x="688" y="1152"/>
                    <a:pt x="278" y="444"/>
                  </a:cubicBezTo>
                  <a:cubicBezTo>
                    <a:pt x="202" y="305"/>
                    <a:pt x="140" y="160"/>
                    <a:pt x="1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66"/>
            <p:cNvSpPr/>
            <p:nvPr/>
          </p:nvSpPr>
          <p:spPr>
            <a:xfrm>
              <a:off x="1035221" y="3750080"/>
              <a:ext cx="137431" cy="58325"/>
            </a:xfrm>
            <a:custGeom>
              <a:rect b="b" l="l" r="r" t="t"/>
              <a:pathLst>
                <a:path extrusionOk="0" h="2220" w="5231">
                  <a:moveTo>
                    <a:pt x="5126" y="0"/>
                  </a:moveTo>
                  <a:cubicBezTo>
                    <a:pt x="5091" y="153"/>
                    <a:pt x="5036" y="305"/>
                    <a:pt x="4953" y="444"/>
                  </a:cubicBezTo>
                  <a:cubicBezTo>
                    <a:pt x="4550" y="1145"/>
                    <a:pt x="3739" y="1263"/>
                    <a:pt x="3711" y="1263"/>
                  </a:cubicBezTo>
                  <a:lnTo>
                    <a:pt x="208" y="1263"/>
                  </a:lnTo>
                  <a:cubicBezTo>
                    <a:pt x="90" y="1263"/>
                    <a:pt x="0" y="1172"/>
                    <a:pt x="0" y="1055"/>
                  </a:cubicBezTo>
                  <a:lnTo>
                    <a:pt x="0" y="2012"/>
                  </a:lnTo>
                  <a:cubicBezTo>
                    <a:pt x="0" y="2123"/>
                    <a:pt x="90" y="2220"/>
                    <a:pt x="208" y="2220"/>
                  </a:cubicBezTo>
                  <a:lnTo>
                    <a:pt x="3711" y="2220"/>
                  </a:lnTo>
                  <a:cubicBezTo>
                    <a:pt x="3746" y="2213"/>
                    <a:pt x="4550" y="2102"/>
                    <a:pt x="4953" y="1394"/>
                  </a:cubicBezTo>
                  <a:cubicBezTo>
                    <a:pt x="5175" y="1020"/>
                    <a:pt x="5230" y="548"/>
                    <a:pt x="512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66"/>
            <p:cNvSpPr/>
            <p:nvPr/>
          </p:nvSpPr>
          <p:spPr>
            <a:xfrm>
              <a:off x="994210" y="3756438"/>
              <a:ext cx="51967" cy="51967"/>
            </a:xfrm>
            <a:custGeom>
              <a:rect b="b" l="l" r="r" t="t"/>
              <a:pathLst>
                <a:path extrusionOk="0" h="1978" w="1978">
                  <a:moveTo>
                    <a:pt x="209" y="1"/>
                  </a:moveTo>
                  <a:cubicBezTo>
                    <a:pt x="91" y="1"/>
                    <a:pt x="1" y="98"/>
                    <a:pt x="1" y="209"/>
                  </a:cubicBezTo>
                  <a:lnTo>
                    <a:pt x="1" y="1770"/>
                  </a:lnTo>
                  <a:cubicBezTo>
                    <a:pt x="1" y="1888"/>
                    <a:pt x="91" y="1978"/>
                    <a:pt x="209" y="1978"/>
                  </a:cubicBezTo>
                  <a:lnTo>
                    <a:pt x="1769" y="1978"/>
                  </a:lnTo>
                  <a:cubicBezTo>
                    <a:pt x="1880" y="1978"/>
                    <a:pt x="1977" y="1888"/>
                    <a:pt x="1977" y="1770"/>
                  </a:cubicBezTo>
                  <a:lnTo>
                    <a:pt x="1977" y="209"/>
                  </a:lnTo>
                  <a:cubicBezTo>
                    <a:pt x="1977" y="98"/>
                    <a:pt x="1880" y="1"/>
                    <a:pt x="176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66"/>
            <p:cNvSpPr/>
            <p:nvPr/>
          </p:nvSpPr>
          <p:spPr>
            <a:xfrm>
              <a:off x="994210" y="3783420"/>
              <a:ext cx="51967" cy="24985"/>
            </a:xfrm>
            <a:custGeom>
              <a:rect b="b" l="l" r="r" t="t"/>
              <a:pathLst>
                <a:path extrusionOk="0" h="951" w="1978">
                  <a:moveTo>
                    <a:pt x="1" y="1"/>
                  </a:moveTo>
                  <a:lnTo>
                    <a:pt x="1" y="743"/>
                  </a:lnTo>
                  <a:cubicBezTo>
                    <a:pt x="1" y="861"/>
                    <a:pt x="91" y="951"/>
                    <a:pt x="209" y="951"/>
                  </a:cubicBezTo>
                  <a:lnTo>
                    <a:pt x="1769" y="951"/>
                  </a:lnTo>
                  <a:cubicBezTo>
                    <a:pt x="1880" y="951"/>
                    <a:pt x="1977" y="861"/>
                    <a:pt x="1977" y="743"/>
                  </a:cubicBezTo>
                  <a:lnTo>
                    <a:pt x="1977"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66"/>
            <p:cNvSpPr/>
            <p:nvPr/>
          </p:nvSpPr>
          <p:spPr>
            <a:xfrm>
              <a:off x="861718" y="3851387"/>
              <a:ext cx="316768" cy="188269"/>
            </a:xfrm>
            <a:custGeom>
              <a:rect b="b" l="l" r="r" t="t"/>
              <a:pathLst>
                <a:path extrusionOk="0" h="7166" w="12057">
                  <a:moveTo>
                    <a:pt x="209" y="1"/>
                  </a:moveTo>
                  <a:cubicBezTo>
                    <a:pt x="98" y="1"/>
                    <a:pt x="1" y="91"/>
                    <a:pt x="1" y="209"/>
                  </a:cubicBezTo>
                  <a:lnTo>
                    <a:pt x="1" y="6264"/>
                  </a:lnTo>
                  <a:cubicBezTo>
                    <a:pt x="1" y="6757"/>
                    <a:pt x="410" y="7166"/>
                    <a:pt x="903" y="7166"/>
                  </a:cubicBezTo>
                  <a:lnTo>
                    <a:pt x="11154" y="7166"/>
                  </a:lnTo>
                  <a:cubicBezTo>
                    <a:pt x="11654" y="7166"/>
                    <a:pt x="12056" y="6757"/>
                    <a:pt x="12056" y="6264"/>
                  </a:cubicBezTo>
                  <a:lnTo>
                    <a:pt x="12056" y="209"/>
                  </a:lnTo>
                  <a:cubicBezTo>
                    <a:pt x="12056" y="98"/>
                    <a:pt x="11966" y="1"/>
                    <a:pt x="11848" y="1"/>
                  </a:cubicBezTo>
                  <a:close/>
                </a:path>
              </a:pathLst>
            </a:custGeom>
            <a:solidFill>
              <a:srgbClr val="A7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66"/>
            <p:cNvSpPr/>
            <p:nvPr/>
          </p:nvSpPr>
          <p:spPr>
            <a:xfrm>
              <a:off x="861718" y="3851387"/>
              <a:ext cx="316768" cy="29005"/>
            </a:xfrm>
            <a:custGeom>
              <a:rect b="b" l="l" r="r" t="t"/>
              <a:pathLst>
                <a:path extrusionOk="0" h="1104" w="12057">
                  <a:moveTo>
                    <a:pt x="209" y="1"/>
                  </a:moveTo>
                  <a:cubicBezTo>
                    <a:pt x="98" y="1"/>
                    <a:pt x="1" y="91"/>
                    <a:pt x="1" y="209"/>
                  </a:cubicBezTo>
                  <a:lnTo>
                    <a:pt x="1" y="1104"/>
                  </a:lnTo>
                  <a:lnTo>
                    <a:pt x="12056" y="1104"/>
                  </a:lnTo>
                  <a:lnTo>
                    <a:pt x="12056" y="209"/>
                  </a:lnTo>
                  <a:cubicBezTo>
                    <a:pt x="12056" y="98"/>
                    <a:pt x="11966" y="1"/>
                    <a:pt x="11848" y="1"/>
                  </a:cubicBezTo>
                  <a:close/>
                </a:path>
              </a:pathLst>
            </a:custGeom>
            <a:solidFill>
              <a:srgbClr val="7F93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66"/>
            <p:cNvSpPr/>
            <p:nvPr/>
          </p:nvSpPr>
          <p:spPr>
            <a:xfrm>
              <a:off x="834394" y="3797450"/>
              <a:ext cx="371598" cy="64893"/>
            </a:xfrm>
            <a:custGeom>
              <a:rect b="b" l="l" r="r" t="t"/>
              <a:pathLst>
                <a:path extrusionOk="0" h="2470" w="14144">
                  <a:moveTo>
                    <a:pt x="209" y="1"/>
                  </a:moveTo>
                  <a:cubicBezTo>
                    <a:pt x="91" y="1"/>
                    <a:pt x="0" y="98"/>
                    <a:pt x="0" y="209"/>
                  </a:cubicBezTo>
                  <a:lnTo>
                    <a:pt x="0" y="2262"/>
                  </a:lnTo>
                  <a:cubicBezTo>
                    <a:pt x="0" y="2380"/>
                    <a:pt x="91" y="2470"/>
                    <a:pt x="209" y="2470"/>
                  </a:cubicBezTo>
                  <a:lnTo>
                    <a:pt x="13935" y="2470"/>
                  </a:lnTo>
                  <a:cubicBezTo>
                    <a:pt x="14053" y="2470"/>
                    <a:pt x="14143" y="2380"/>
                    <a:pt x="14143" y="2262"/>
                  </a:cubicBezTo>
                  <a:lnTo>
                    <a:pt x="14143" y="209"/>
                  </a:lnTo>
                  <a:cubicBezTo>
                    <a:pt x="14143" y="98"/>
                    <a:pt x="14053" y="1"/>
                    <a:pt x="13935" y="1"/>
                  </a:cubicBezTo>
                  <a:close/>
                </a:path>
              </a:pathLst>
            </a:custGeom>
            <a:solidFill>
              <a:srgbClr val="BF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66"/>
            <p:cNvSpPr/>
            <p:nvPr/>
          </p:nvSpPr>
          <p:spPr>
            <a:xfrm>
              <a:off x="834210" y="3837174"/>
              <a:ext cx="371782" cy="25169"/>
            </a:xfrm>
            <a:custGeom>
              <a:rect b="b" l="l" r="r" t="t"/>
              <a:pathLst>
                <a:path extrusionOk="0" h="958" w="14151">
                  <a:moveTo>
                    <a:pt x="1" y="1"/>
                  </a:moveTo>
                  <a:lnTo>
                    <a:pt x="1" y="750"/>
                  </a:lnTo>
                  <a:cubicBezTo>
                    <a:pt x="1" y="868"/>
                    <a:pt x="91" y="958"/>
                    <a:pt x="209" y="958"/>
                  </a:cubicBezTo>
                  <a:lnTo>
                    <a:pt x="13942" y="958"/>
                  </a:lnTo>
                  <a:cubicBezTo>
                    <a:pt x="14060" y="958"/>
                    <a:pt x="14150" y="868"/>
                    <a:pt x="14150" y="750"/>
                  </a:cubicBezTo>
                  <a:lnTo>
                    <a:pt x="14150" y="1"/>
                  </a:ln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66"/>
            <p:cNvSpPr/>
            <p:nvPr/>
          </p:nvSpPr>
          <p:spPr>
            <a:xfrm>
              <a:off x="987642" y="3797450"/>
              <a:ext cx="64919" cy="242206"/>
            </a:xfrm>
            <a:custGeom>
              <a:rect b="b" l="l" r="r" t="t"/>
              <a:pathLst>
                <a:path extrusionOk="0" h="9219" w="2471">
                  <a:moveTo>
                    <a:pt x="209" y="1"/>
                  </a:moveTo>
                  <a:cubicBezTo>
                    <a:pt x="98" y="1"/>
                    <a:pt x="1" y="98"/>
                    <a:pt x="1" y="209"/>
                  </a:cubicBezTo>
                  <a:lnTo>
                    <a:pt x="1" y="9011"/>
                  </a:lnTo>
                  <a:cubicBezTo>
                    <a:pt x="1" y="9122"/>
                    <a:pt x="98" y="9219"/>
                    <a:pt x="209" y="9219"/>
                  </a:cubicBezTo>
                  <a:lnTo>
                    <a:pt x="2262" y="9219"/>
                  </a:lnTo>
                  <a:cubicBezTo>
                    <a:pt x="2380" y="9219"/>
                    <a:pt x="2470" y="9122"/>
                    <a:pt x="2470" y="9011"/>
                  </a:cubicBezTo>
                  <a:lnTo>
                    <a:pt x="2470" y="209"/>
                  </a:lnTo>
                  <a:cubicBezTo>
                    <a:pt x="2470" y="98"/>
                    <a:pt x="2380" y="1"/>
                    <a:pt x="2262"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66"/>
            <p:cNvSpPr/>
            <p:nvPr/>
          </p:nvSpPr>
          <p:spPr>
            <a:xfrm>
              <a:off x="1027366" y="3797450"/>
              <a:ext cx="25195" cy="242206"/>
            </a:xfrm>
            <a:custGeom>
              <a:rect b="b" l="l" r="r" t="t"/>
              <a:pathLst>
                <a:path extrusionOk="0" h="9219" w="959">
                  <a:moveTo>
                    <a:pt x="1" y="1"/>
                  </a:moveTo>
                  <a:lnTo>
                    <a:pt x="1" y="9219"/>
                  </a:lnTo>
                  <a:lnTo>
                    <a:pt x="750" y="9219"/>
                  </a:lnTo>
                  <a:cubicBezTo>
                    <a:pt x="868" y="9219"/>
                    <a:pt x="958" y="9122"/>
                    <a:pt x="958" y="9011"/>
                  </a:cubicBezTo>
                  <a:lnTo>
                    <a:pt x="958" y="209"/>
                  </a:lnTo>
                  <a:cubicBezTo>
                    <a:pt x="958" y="98"/>
                    <a:pt x="868" y="1"/>
                    <a:pt x="7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1" name="Google Shape;8171;p66"/>
          <p:cNvGrpSpPr/>
          <p:nvPr/>
        </p:nvGrpSpPr>
        <p:grpSpPr>
          <a:xfrm>
            <a:off x="1359398" y="3682271"/>
            <a:ext cx="395296" cy="371966"/>
            <a:chOff x="1359398" y="3682271"/>
            <a:chExt cx="395296" cy="371966"/>
          </a:xfrm>
        </p:grpSpPr>
        <p:sp>
          <p:nvSpPr>
            <p:cNvPr id="8172" name="Google Shape;8172;p66"/>
            <p:cNvSpPr/>
            <p:nvPr/>
          </p:nvSpPr>
          <p:spPr>
            <a:xfrm>
              <a:off x="1382911" y="3682271"/>
              <a:ext cx="371782" cy="371966"/>
            </a:xfrm>
            <a:custGeom>
              <a:rect b="b" l="l" r="r" t="t"/>
              <a:pathLst>
                <a:path extrusionOk="0" h="14158" w="14151">
                  <a:moveTo>
                    <a:pt x="7075" y="1"/>
                  </a:moveTo>
                  <a:cubicBezTo>
                    <a:pt x="3170" y="1"/>
                    <a:pt x="0" y="3171"/>
                    <a:pt x="0" y="7083"/>
                  </a:cubicBezTo>
                  <a:cubicBezTo>
                    <a:pt x="0" y="10988"/>
                    <a:pt x="3170"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66"/>
            <p:cNvSpPr/>
            <p:nvPr/>
          </p:nvSpPr>
          <p:spPr>
            <a:xfrm>
              <a:off x="1498090" y="3920668"/>
              <a:ext cx="141241" cy="39172"/>
            </a:xfrm>
            <a:custGeom>
              <a:rect b="b" l="l" r="r" t="t"/>
              <a:pathLst>
                <a:path extrusionOk="0" h="1491" w="5376">
                  <a:moveTo>
                    <a:pt x="408" y="0"/>
                  </a:moveTo>
                  <a:cubicBezTo>
                    <a:pt x="190" y="0"/>
                    <a:pt x="1" y="270"/>
                    <a:pt x="194" y="485"/>
                  </a:cubicBezTo>
                  <a:cubicBezTo>
                    <a:pt x="777" y="1109"/>
                    <a:pt x="1706" y="1491"/>
                    <a:pt x="2691" y="1491"/>
                  </a:cubicBezTo>
                  <a:cubicBezTo>
                    <a:pt x="3676" y="1491"/>
                    <a:pt x="4606" y="1109"/>
                    <a:pt x="5181" y="485"/>
                  </a:cubicBezTo>
                  <a:cubicBezTo>
                    <a:pt x="5375" y="270"/>
                    <a:pt x="5181" y="0"/>
                    <a:pt x="4964" y="0"/>
                  </a:cubicBezTo>
                  <a:cubicBezTo>
                    <a:pt x="4894" y="0"/>
                    <a:pt x="4821" y="29"/>
                    <a:pt x="4758" y="97"/>
                  </a:cubicBezTo>
                  <a:cubicBezTo>
                    <a:pt x="4287" y="610"/>
                    <a:pt x="3510" y="915"/>
                    <a:pt x="2684" y="915"/>
                  </a:cubicBezTo>
                  <a:cubicBezTo>
                    <a:pt x="1859" y="915"/>
                    <a:pt x="1089" y="610"/>
                    <a:pt x="617" y="97"/>
                  </a:cubicBezTo>
                  <a:cubicBezTo>
                    <a:pt x="553" y="29"/>
                    <a:pt x="479" y="0"/>
                    <a:pt x="408" y="0"/>
                  </a:cubicBez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66"/>
            <p:cNvSpPr/>
            <p:nvPr/>
          </p:nvSpPr>
          <p:spPr>
            <a:xfrm>
              <a:off x="1490786" y="3826428"/>
              <a:ext cx="30108" cy="41931"/>
            </a:xfrm>
            <a:custGeom>
              <a:rect b="b" l="l" r="r" t="t"/>
              <a:pathLst>
                <a:path extrusionOk="0" h="1596" w="1146">
                  <a:moveTo>
                    <a:pt x="557" y="0"/>
                  </a:moveTo>
                  <a:cubicBezTo>
                    <a:pt x="251" y="0"/>
                    <a:pt x="1" y="254"/>
                    <a:pt x="1" y="569"/>
                  </a:cubicBezTo>
                  <a:lnTo>
                    <a:pt x="1" y="1020"/>
                  </a:lnTo>
                  <a:cubicBezTo>
                    <a:pt x="1" y="1339"/>
                    <a:pt x="257" y="1596"/>
                    <a:pt x="569" y="1596"/>
                  </a:cubicBezTo>
                  <a:cubicBezTo>
                    <a:pt x="888" y="1596"/>
                    <a:pt x="1145" y="1339"/>
                    <a:pt x="1145" y="1027"/>
                  </a:cubicBezTo>
                  <a:lnTo>
                    <a:pt x="1145" y="569"/>
                  </a:lnTo>
                  <a:cubicBezTo>
                    <a:pt x="1145" y="250"/>
                    <a:pt x="888" y="0"/>
                    <a:pt x="569" y="0"/>
                  </a:cubicBezTo>
                  <a:cubicBezTo>
                    <a:pt x="565" y="0"/>
                    <a:pt x="561" y="0"/>
                    <a:pt x="557" y="0"/>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66"/>
            <p:cNvSpPr/>
            <p:nvPr/>
          </p:nvSpPr>
          <p:spPr>
            <a:xfrm>
              <a:off x="1502819" y="3826349"/>
              <a:ext cx="18075" cy="29951"/>
            </a:xfrm>
            <a:custGeom>
              <a:rect b="b" l="l" r="r" t="t"/>
              <a:pathLst>
                <a:path extrusionOk="0" h="1140" w="688">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66"/>
            <p:cNvSpPr/>
            <p:nvPr/>
          </p:nvSpPr>
          <p:spPr>
            <a:xfrm>
              <a:off x="1616710" y="3826244"/>
              <a:ext cx="30082" cy="42115"/>
            </a:xfrm>
            <a:custGeom>
              <a:rect b="b" l="l" r="r" t="t"/>
              <a:pathLst>
                <a:path extrusionOk="0" h="1603" w="1145">
                  <a:moveTo>
                    <a:pt x="576" y="1"/>
                  </a:moveTo>
                  <a:cubicBezTo>
                    <a:pt x="257" y="1"/>
                    <a:pt x="1" y="257"/>
                    <a:pt x="1" y="576"/>
                  </a:cubicBezTo>
                  <a:lnTo>
                    <a:pt x="1" y="1027"/>
                  </a:lnTo>
                  <a:cubicBezTo>
                    <a:pt x="1" y="1346"/>
                    <a:pt x="257" y="1603"/>
                    <a:pt x="576" y="1603"/>
                  </a:cubicBezTo>
                  <a:cubicBezTo>
                    <a:pt x="888" y="1603"/>
                    <a:pt x="1145" y="1346"/>
                    <a:pt x="1145" y="1027"/>
                  </a:cubicBezTo>
                  <a:lnTo>
                    <a:pt x="1145" y="576"/>
                  </a:lnTo>
                  <a:cubicBezTo>
                    <a:pt x="1145" y="257"/>
                    <a:pt x="888" y="1"/>
                    <a:pt x="576"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66"/>
            <p:cNvSpPr/>
            <p:nvPr/>
          </p:nvSpPr>
          <p:spPr>
            <a:xfrm>
              <a:off x="1628743" y="3826349"/>
              <a:ext cx="18049" cy="29951"/>
            </a:xfrm>
            <a:custGeom>
              <a:rect b="b" l="l" r="r" t="t"/>
              <a:pathLst>
                <a:path extrusionOk="0" h="1140" w="687">
                  <a:moveTo>
                    <a:pt x="82"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8" y="3"/>
                  </a:cubicBezTo>
                  <a:cubicBezTo>
                    <a:pt x="106" y="1"/>
                    <a:pt x="94" y="1"/>
                    <a:pt x="82"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66"/>
            <p:cNvSpPr/>
            <p:nvPr/>
          </p:nvSpPr>
          <p:spPr>
            <a:xfrm>
              <a:off x="1359398" y="3724018"/>
              <a:ext cx="353733" cy="330114"/>
            </a:xfrm>
            <a:custGeom>
              <a:rect b="b" l="l" r="r" t="t"/>
              <a:pathLst>
                <a:path extrusionOk="0" h="12565" w="13464">
                  <a:moveTo>
                    <a:pt x="3510" y="0"/>
                  </a:moveTo>
                  <a:cubicBezTo>
                    <a:pt x="250" y="2650"/>
                    <a:pt x="1" y="7526"/>
                    <a:pt x="2969" y="10495"/>
                  </a:cubicBezTo>
                  <a:cubicBezTo>
                    <a:pt x="4356" y="11882"/>
                    <a:pt x="6164" y="12564"/>
                    <a:pt x="7967" y="12564"/>
                  </a:cubicBezTo>
                  <a:cubicBezTo>
                    <a:pt x="10014" y="12564"/>
                    <a:pt x="12055" y="11684"/>
                    <a:pt x="13464" y="9954"/>
                  </a:cubicBezTo>
                  <a:lnTo>
                    <a:pt x="13464" y="9954"/>
                  </a:lnTo>
                  <a:cubicBezTo>
                    <a:pt x="12201" y="10980"/>
                    <a:pt x="10627" y="11542"/>
                    <a:pt x="8997" y="11542"/>
                  </a:cubicBezTo>
                  <a:cubicBezTo>
                    <a:pt x="6271" y="11542"/>
                    <a:pt x="3781" y="9968"/>
                    <a:pt x="2609" y="7505"/>
                  </a:cubicBezTo>
                  <a:cubicBezTo>
                    <a:pt x="1436" y="5036"/>
                    <a:pt x="1783" y="2116"/>
                    <a:pt x="3510"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9" name="Google Shape;8179;p66"/>
          <p:cNvGrpSpPr/>
          <p:nvPr/>
        </p:nvGrpSpPr>
        <p:grpSpPr>
          <a:xfrm>
            <a:off x="1908099" y="3682271"/>
            <a:ext cx="395296" cy="371966"/>
            <a:chOff x="1908099" y="3682271"/>
            <a:chExt cx="395296" cy="371966"/>
          </a:xfrm>
        </p:grpSpPr>
        <p:sp>
          <p:nvSpPr>
            <p:cNvPr id="8180" name="Google Shape;8180;p66"/>
            <p:cNvSpPr/>
            <p:nvPr/>
          </p:nvSpPr>
          <p:spPr>
            <a:xfrm>
              <a:off x="1931613" y="3682271"/>
              <a:ext cx="371782" cy="371966"/>
            </a:xfrm>
            <a:custGeom>
              <a:rect b="b" l="l" r="r" t="t"/>
              <a:pathLst>
                <a:path extrusionOk="0" h="14158" w="14151">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66"/>
            <p:cNvSpPr/>
            <p:nvPr/>
          </p:nvSpPr>
          <p:spPr>
            <a:xfrm>
              <a:off x="2039487" y="3826244"/>
              <a:ext cx="30082" cy="42115"/>
            </a:xfrm>
            <a:custGeom>
              <a:rect b="b" l="l" r="r" t="t"/>
              <a:pathLst>
                <a:path extrusionOk="0" h="1603" w="1145">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66"/>
            <p:cNvSpPr/>
            <p:nvPr/>
          </p:nvSpPr>
          <p:spPr>
            <a:xfrm>
              <a:off x="2051520" y="3826349"/>
              <a:ext cx="18049" cy="29951"/>
            </a:xfrm>
            <a:custGeom>
              <a:rect b="b" l="l" r="r" t="t"/>
              <a:pathLst>
                <a:path extrusionOk="0" h="1140" w="687">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66"/>
            <p:cNvSpPr/>
            <p:nvPr/>
          </p:nvSpPr>
          <p:spPr>
            <a:xfrm>
              <a:off x="2165412" y="3826244"/>
              <a:ext cx="30082" cy="42115"/>
            </a:xfrm>
            <a:custGeom>
              <a:rect b="b" l="l" r="r" t="t"/>
              <a:pathLst>
                <a:path extrusionOk="0" h="1603" w="1145">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66"/>
            <p:cNvSpPr/>
            <p:nvPr/>
          </p:nvSpPr>
          <p:spPr>
            <a:xfrm>
              <a:off x="2177444" y="3826349"/>
              <a:ext cx="18049" cy="29951"/>
            </a:xfrm>
            <a:custGeom>
              <a:rect b="b" l="l" r="r" t="t"/>
              <a:pathLst>
                <a:path extrusionOk="0" h="1140" w="687">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66"/>
            <p:cNvSpPr/>
            <p:nvPr/>
          </p:nvSpPr>
          <p:spPr>
            <a:xfrm>
              <a:off x="2047501" y="3920825"/>
              <a:ext cx="140532" cy="39015"/>
            </a:xfrm>
            <a:custGeom>
              <a:rect b="b" l="l" r="r" t="t"/>
              <a:pathLst>
                <a:path extrusionOk="0" h="1485" w="5349">
                  <a:moveTo>
                    <a:pt x="2664" y="0"/>
                  </a:moveTo>
                  <a:cubicBezTo>
                    <a:pt x="1679" y="0"/>
                    <a:pt x="750" y="375"/>
                    <a:pt x="167" y="1006"/>
                  </a:cubicBezTo>
                  <a:cubicBezTo>
                    <a:pt x="1" y="1186"/>
                    <a:pt x="132" y="1485"/>
                    <a:pt x="382" y="1485"/>
                  </a:cubicBezTo>
                  <a:cubicBezTo>
                    <a:pt x="458" y="1478"/>
                    <a:pt x="535" y="1443"/>
                    <a:pt x="590" y="1388"/>
                  </a:cubicBezTo>
                  <a:cubicBezTo>
                    <a:pt x="1062" y="874"/>
                    <a:pt x="1839" y="562"/>
                    <a:pt x="2664" y="562"/>
                  </a:cubicBezTo>
                  <a:cubicBezTo>
                    <a:pt x="3490" y="562"/>
                    <a:pt x="4259" y="874"/>
                    <a:pt x="4738" y="1388"/>
                  </a:cubicBezTo>
                  <a:cubicBezTo>
                    <a:pt x="4800" y="1455"/>
                    <a:pt x="4872" y="1483"/>
                    <a:pt x="4941" y="1483"/>
                  </a:cubicBezTo>
                  <a:cubicBezTo>
                    <a:pt x="5157" y="1483"/>
                    <a:pt x="5349" y="1209"/>
                    <a:pt x="5154" y="999"/>
                  </a:cubicBezTo>
                  <a:cubicBezTo>
                    <a:pt x="4579" y="375"/>
                    <a:pt x="3642" y="0"/>
                    <a:pt x="2664" y="0"/>
                  </a:cubicBez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66"/>
            <p:cNvSpPr/>
            <p:nvPr/>
          </p:nvSpPr>
          <p:spPr>
            <a:xfrm>
              <a:off x="1908099" y="3724018"/>
              <a:ext cx="353549" cy="330114"/>
            </a:xfrm>
            <a:custGeom>
              <a:rect b="b" l="l" r="r" t="t"/>
              <a:pathLst>
                <a:path extrusionOk="0" h="12565" w="13457">
                  <a:moveTo>
                    <a:pt x="3503" y="0"/>
                  </a:moveTo>
                  <a:lnTo>
                    <a:pt x="3503" y="0"/>
                  </a:lnTo>
                  <a:cubicBezTo>
                    <a:pt x="250" y="2650"/>
                    <a:pt x="0" y="7526"/>
                    <a:pt x="2969" y="10495"/>
                  </a:cubicBezTo>
                  <a:cubicBezTo>
                    <a:pt x="4356" y="11882"/>
                    <a:pt x="6164" y="12564"/>
                    <a:pt x="7966" y="12564"/>
                  </a:cubicBezTo>
                  <a:cubicBezTo>
                    <a:pt x="10013"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7" name="Google Shape;8187;p66"/>
          <p:cNvGrpSpPr/>
          <p:nvPr/>
        </p:nvGrpSpPr>
        <p:grpSpPr>
          <a:xfrm>
            <a:off x="2456800" y="3682271"/>
            <a:ext cx="395270" cy="371966"/>
            <a:chOff x="2456800" y="3682271"/>
            <a:chExt cx="395270" cy="371966"/>
          </a:xfrm>
        </p:grpSpPr>
        <p:sp>
          <p:nvSpPr>
            <p:cNvPr id="8188" name="Google Shape;8188;p66"/>
            <p:cNvSpPr/>
            <p:nvPr/>
          </p:nvSpPr>
          <p:spPr>
            <a:xfrm>
              <a:off x="2480314" y="3682271"/>
              <a:ext cx="371756" cy="371966"/>
            </a:xfrm>
            <a:custGeom>
              <a:rect b="b" l="l" r="r" t="t"/>
              <a:pathLst>
                <a:path extrusionOk="0" h="14158" w="14150">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66"/>
            <p:cNvSpPr/>
            <p:nvPr/>
          </p:nvSpPr>
          <p:spPr>
            <a:xfrm>
              <a:off x="2456800" y="3724018"/>
              <a:ext cx="353549" cy="330114"/>
            </a:xfrm>
            <a:custGeom>
              <a:rect b="b" l="l" r="r" t="t"/>
              <a:pathLst>
                <a:path extrusionOk="0" h="12565" w="13457">
                  <a:moveTo>
                    <a:pt x="3503" y="0"/>
                  </a:moveTo>
                  <a:lnTo>
                    <a:pt x="3503" y="0"/>
                  </a:lnTo>
                  <a:cubicBezTo>
                    <a:pt x="250" y="2650"/>
                    <a:pt x="0" y="7526"/>
                    <a:pt x="2969" y="10495"/>
                  </a:cubicBezTo>
                  <a:cubicBezTo>
                    <a:pt x="4356" y="11882"/>
                    <a:pt x="6164" y="12564"/>
                    <a:pt x="7966" y="12564"/>
                  </a:cubicBezTo>
                  <a:cubicBezTo>
                    <a:pt x="10012"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66"/>
            <p:cNvSpPr/>
            <p:nvPr/>
          </p:nvSpPr>
          <p:spPr>
            <a:xfrm>
              <a:off x="2557318" y="3892267"/>
              <a:ext cx="217589" cy="96000"/>
            </a:xfrm>
            <a:custGeom>
              <a:rect b="b" l="l" r="r" t="t"/>
              <a:pathLst>
                <a:path extrusionOk="0" h="3654" w="8282">
                  <a:moveTo>
                    <a:pt x="244" y="1"/>
                  </a:moveTo>
                  <a:cubicBezTo>
                    <a:pt x="105" y="1"/>
                    <a:pt x="1" y="146"/>
                    <a:pt x="45" y="297"/>
                  </a:cubicBezTo>
                  <a:cubicBezTo>
                    <a:pt x="593" y="2246"/>
                    <a:pt x="2223" y="3654"/>
                    <a:pt x="4144" y="3654"/>
                  </a:cubicBezTo>
                  <a:cubicBezTo>
                    <a:pt x="6065" y="3654"/>
                    <a:pt x="7688" y="2246"/>
                    <a:pt x="8243" y="297"/>
                  </a:cubicBezTo>
                  <a:cubicBezTo>
                    <a:pt x="8281" y="146"/>
                    <a:pt x="8176" y="1"/>
                    <a:pt x="8043" y="1"/>
                  </a:cubicBezTo>
                  <a:cubicBezTo>
                    <a:pt x="8029" y="1"/>
                    <a:pt x="8015" y="2"/>
                    <a:pt x="8001" y="5"/>
                  </a:cubicBezTo>
                  <a:cubicBezTo>
                    <a:pt x="6766" y="297"/>
                    <a:pt x="5498" y="450"/>
                    <a:pt x="4229" y="450"/>
                  </a:cubicBezTo>
                  <a:cubicBezTo>
                    <a:pt x="4200" y="450"/>
                    <a:pt x="4172" y="449"/>
                    <a:pt x="4144" y="449"/>
                  </a:cubicBezTo>
                  <a:cubicBezTo>
                    <a:pt x="4116" y="449"/>
                    <a:pt x="4087" y="450"/>
                    <a:pt x="4059" y="450"/>
                  </a:cubicBezTo>
                  <a:cubicBezTo>
                    <a:pt x="2784" y="450"/>
                    <a:pt x="1522" y="297"/>
                    <a:pt x="288" y="5"/>
                  </a:cubicBezTo>
                  <a:cubicBezTo>
                    <a:pt x="273" y="2"/>
                    <a:pt x="258" y="1"/>
                    <a:pt x="244"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66"/>
            <p:cNvSpPr/>
            <p:nvPr/>
          </p:nvSpPr>
          <p:spPr>
            <a:xfrm>
              <a:off x="2557318" y="3892267"/>
              <a:ext cx="217746" cy="53359"/>
            </a:xfrm>
            <a:custGeom>
              <a:rect b="b" l="l" r="r" t="t"/>
              <a:pathLst>
                <a:path extrusionOk="0" h="2031" w="8288">
                  <a:moveTo>
                    <a:pt x="244" y="1"/>
                  </a:moveTo>
                  <a:cubicBezTo>
                    <a:pt x="105" y="1"/>
                    <a:pt x="1" y="146"/>
                    <a:pt x="45" y="297"/>
                  </a:cubicBezTo>
                  <a:cubicBezTo>
                    <a:pt x="183" y="796"/>
                    <a:pt x="398" y="1268"/>
                    <a:pt x="683" y="1698"/>
                  </a:cubicBezTo>
                  <a:cubicBezTo>
                    <a:pt x="1824" y="1920"/>
                    <a:pt x="2982" y="2031"/>
                    <a:pt x="4141" y="2031"/>
                  </a:cubicBezTo>
                  <a:cubicBezTo>
                    <a:pt x="5299" y="2031"/>
                    <a:pt x="6457" y="1920"/>
                    <a:pt x="7598" y="1698"/>
                  </a:cubicBezTo>
                  <a:cubicBezTo>
                    <a:pt x="7883" y="1268"/>
                    <a:pt x="8098" y="796"/>
                    <a:pt x="8243" y="297"/>
                  </a:cubicBezTo>
                  <a:cubicBezTo>
                    <a:pt x="8287" y="146"/>
                    <a:pt x="8177" y="1"/>
                    <a:pt x="8043" y="1"/>
                  </a:cubicBezTo>
                  <a:cubicBezTo>
                    <a:pt x="8029" y="1"/>
                    <a:pt x="8015" y="2"/>
                    <a:pt x="8001" y="5"/>
                  </a:cubicBezTo>
                  <a:cubicBezTo>
                    <a:pt x="6731" y="300"/>
                    <a:pt x="5436" y="448"/>
                    <a:pt x="4141" y="448"/>
                  </a:cubicBezTo>
                  <a:cubicBezTo>
                    <a:pt x="2847" y="448"/>
                    <a:pt x="1553" y="300"/>
                    <a:pt x="288" y="5"/>
                  </a:cubicBezTo>
                  <a:cubicBezTo>
                    <a:pt x="273" y="2"/>
                    <a:pt x="258" y="1"/>
                    <a:pt x="244"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66"/>
            <p:cNvSpPr/>
            <p:nvPr/>
          </p:nvSpPr>
          <p:spPr>
            <a:xfrm>
              <a:off x="2588189" y="3796346"/>
              <a:ext cx="30082" cy="54332"/>
            </a:xfrm>
            <a:custGeom>
              <a:rect b="b" l="l" r="r" t="t"/>
              <a:pathLst>
                <a:path extrusionOk="0" h="2068" w="1145">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66"/>
            <p:cNvSpPr/>
            <p:nvPr/>
          </p:nvSpPr>
          <p:spPr>
            <a:xfrm>
              <a:off x="2600221" y="3796346"/>
              <a:ext cx="18049" cy="42220"/>
            </a:xfrm>
            <a:custGeom>
              <a:rect b="b" l="l" r="r" t="t"/>
              <a:pathLst>
                <a:path extrusionOk="0" h="1607" w="687">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66"/>
            <p:cNvSpPr/>
            <p:nvPr/>
          </p:nvSpPr>
          <p:spPr>
            <a:xfrm>
              <a:off x="2714113" y="3796346"/>
              <a:ext cx="30082" cy="54332"/>
            </a:xfrm>
            <a:custGeom>
              <a:rect b="b" l="l" r="r" t="t"/>
              <a:pathLst>
                <a:path extrusionOk="0" h="2068" w="1145">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66"/>
            <p:cNvSpPr/>
            <p:nvPr/>
          </p:nvSpPr>
          <p:spPr>
            <a:xfrm>
              <a:off x="2726146" y="3796346"/>
              <a:ext cx="18049" cy="42220"/>
            </a:xfrm>
            <a:custGeom>
              <a:rect b="b" l="l" r="r" t="t"/>
              <a:pathLst>
                <a:path extrusionOk="0" h="1607" w="687">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66"/>
            <p:cNvSpPr/>
            <p:nvPr/>
          </p:nvSpPr>
          <p:spPr>
            <a:xfrm>
              <a:off x="2577259" y="3895131"/>
              <a:ext cx="177681" cy="33156"/>
            </a:xfrm>
            <a:custGeom>
              <a:rect b="b" l="l" r="r" t="t"/>
              <a:pathLst>
                <a:path extrusionOk="0" h="1262" w="6763">
                  <a:moveTo>
                    <a:pt x="0" y="0"/>
                  </a:moveTo>
                  <a:lnTo>
                    <a:pt x="0" y="0"/>
                  </a:lnTo>
                  <a:cubicBezTo>
                    <a:pt x="90" y="236"/>
                    <a:pt x="194" y="465"/>
                    <a:pt x="319" y="680"/>
                  </a:cubicBezTo>
                  <a:cubicBezTo>
                    <a:pt x="458" y="916"/>
                    <a:pt x="701" y="1076"/>
                    <a:pt x="971" y="1110"/>
                  </a:cubicBezTo>
                  <a:cubicBezTo>
                    <a:pt x="1772" y="1211"/>
                    <a:pt x="2579" y="1261"/>
                    <a:pt x="3386" y="1261"/>
                  </a:cubicBezTo>
                  <a:cubicBezTo>
                    <a:pt x="4193" y="1261"/>
                    <a:pt x="5001" y="1211"/>
                    <a:pt x="5806" y="1110"/>
                  </a:cubicBezTo>
                  <a:cubicBezTo>
                    <a:pt x="6076" y="1076"/>
                    <a:pt x="6319" y="916"/>
                    <a:pt x="6451" y="680"/>
                  </a:cubicBezTo>
                  <a:cubicBezTo>
                    <a:pt x="6576" y="465"/>
                    <a:pt x="6680" y="236"/>
                    <a:pt x="6763" y="0"/>
                  </a:cubicBezTo>
                  <a:lnTo>
                    <a:pt x="6763" y="0"/>
                  </a:lnTo>
                  <a:cubicBezTo>
                    <a:pt x="5650" y="226"/>
                    <a:pt x="4517" y="339"/>
                    <a:pt x="3384" y="339"/>
                  </a:cubicBezTo>
                  <a:cubicBezTo>
                    <a:pt x="2251" y="339"/>
                    <a:pt x="1117" y="226"/>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7" name="Google Shape;8197;p66"/>
          <p:cNvGrpSpPr/>
          <p:nvPr/>
        </p:nvGrpSpPr>
        <p:grpSpPr>
          <a:xfrm>
            <a:off x="3014250" y="3682271"/>
            <a:ext cx="391092" cy="371940"/>
            <a:chOff x="3014250" y="3682271"/>
            <a:chExt cx="391092" cy="371940"/>
          </a:xfrm>
        </p:grpSpPr>
        <p:sp>
          <p:nvSpPr>
            <p:cNvPr id="8198" name="Google Shape;8198;p66"/>
            <p:cNvSpPr/>
            <p:nvPr/>
          </p:nvSpPr>
          <p:spPr>
            <a:xfrm>
              <a:off x="3014250" y="3682271"/>
              <a:ext cx="386521" cy="371940"/>
            </a:xfrm>
            <a:custGeom>
              <a:rect b="b" l="l" r="r" t="t"/>
              <a:pathLst>
                <a:path extrusionOk="0" h="14157" w="14712">
                  <a:moveTo>
                    <a:pt x="7637" y="1"/>
                  </a:moveTo>
                  <a:cubicBezTo>
                    <a:pt x="4772" y="1"/>
                    <a:pt x="2192" y="1728"/>
                    <a:pt x="1096" y="4371"/>
                  </a:cubicBezTo>
                  <a:cubicBezTo>
                    <a:pt x="0" y="7013"/>
                    <a:pt x="611" y="10058"/>
                    <a:pt x="2629" y="12084"/>
                  </a:cubicBezTo>
                  <a:cubicBezTo>
                    <a:pt x="3983" y="13438"/>
                    <a:pt x="5793" y="14156"/>
                    <a:pt x="7634" y="14156"/>
                  </a:cubicBezTo>
                  <a:cubicBezTo>
                    <a:pt x="8546" y="14156"/>
                    <a:pt x="9466" y="13980"/>
                    <a:pt x="10342" y="13617"/>
                  </a:cubicBezTo>
                  <a:cubicBezTo>
                    <a:pt x="12985" y="12521"/>
                    <a:pt x="14712" y="9940"/>
                    <a:pt x="14712" y="7083"/>
                  </a:cubicBezTo>
                  <a:cubicBezTo>
                    <a:pt x="14712" y="3171"/>
                    <a:pt x="11542" y="8"/>
                    <a:pt x="76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66"/>
            <p:cNvSpPr/>
            <p:nvPr/>
          </p:nvSpPr>
          <p:spPr>
            <a:xfrm>
              <a:off x="3028279" y="3694567"/>
              <a:ext cx="377063" cy="347480"/>
            </a:xfrm>
            <a:custGeom>
              <a:rect b="b" l="l" r="r" t="t"/>
              <a:pathLst>
                <a:path extrusionOk="0" h="13226" w="14352">
                  <a:moveTo>
                    <a:pt x="7099" y="0"/>
                  </a:moveTo>
                  <a:cubicBezTo>
                    <a:pt x="6251" y="0"/>
                    <a:pt x="5393" y="163"/>
                    <a:pt x="4571" y="504"/>
                  </a:cubicBezTo>
                  <a:cubicBezTo>
                    <a:pt x="1658" y="1711"/>
                    <a:pt x="0" y="4811"/>
                    <a:pt x="618" y="7905"/>
                  </a:cubicBezTo>
                  <a:cubicBezTo>
                    <a:pt x="1228" y="10998"/>
                    <a:pt x="3947" y="13225"/>
                    <a:pt x="7103" y="13225"/>
                  </a:cubicBezTo>
                  <a:cubicBezTo>
                    <a:pt x="7111" y="13225"/>
                    <a:pt x="7120" y="13225"/>
                    <a:pt x="7129" y="13225"/>
                  </a:cubicBezTo>
                  <a:cubicBezTo>
                    <a:pt x="8874" y="13225"/>
                    <a:pt x="10542" y="12525"/>
                    <a:pt x="11778" y="11290"/>
                  </a:cubicBezTo>
                  <a:cubicBezTo>
                    <a:pt x="14011" y="9056"/>
                    <a:pt x="14351" y="5560"/>
                    <a:pt x="12603" y="2939"/>
                  </a:cubicBezTo>
                  <a:cubicBezTo>
                    <a:pt x="11344" y="1057"/>
                    <a:pt x="9255" y="0"/>
                    <a:pt x="709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66"/>
            <p:cNvSpPr/>
            <p:nvPr/>
          </p:nvSpPr>
          <p:spPr>
            <a:xfrm>
              <a:off x="3144167" y="3741332"/>
              <a:ext cx="141267" cy="253871"/>
            </a:xfrm>
            <a:custGeom>
              <a:rect b="b" l="l" r="r" t="t"/>
              <a:pathLst>
                <a:path extrusionOk="0" h="9663" w="5377">
                  <a:moveTo>
                    <a:pt x="2588" y="0"/>
                  </a:moveTo>
                  <a:cubicBezTo>
                    <a:pt x="812" y="0"/>
                    <a:pt x="1" y="1048"/>
                    <a:pt x="1" y="1755"/>
                  </a:cubicBezTo>
                  <a:cubicBezTo>
                    <a:pt x="1" y="2268"/>
                    <a:pt x="438" y="2504"/>
                    <a:pt x="791" y="2504"/>
                  </a:cubicBezTo>
                  <a:cubicBezTo>
                    <a:pt x="1499" y="2504"/>
                    <a:pt x="1208" y="1492"/>
                    <a:pt x="2546" y="1492"/>
                  </a:cubicBezTo>
                  <a:cubicBezTo>
                    <a:pt x="3205" y="1492"/>
                    <a:pt x="3725" y="1776"/>
                    <a:pt x="3725" y="2386"/>
                  </a:cubicBezTo>
                  <a:cubicBezTo>
                    <a:pt x="3725" y="3094"/>
                    <a:pt x="2990" y="3503"/>
                    <a:pt x="2560" y="3871"/>
                  </a:cubicBezTo>
                  <a:cubicBezTo>
                    <a:pt x="2179" y="4197"/>
                    <a:pt x="1679" y="4738"/>
                    <a:pt x="1679" y="5861"/>
                  </a:cubicBezTo>
                  <a:cubicBezTo>
                    <a:pt x="1679" y="6541"/>
                    <a:pt x="1860" y="6742"/>
                    <a:pt x="2401" y="6742"/>
                  </a:cubicBezTo>
                  <a:cubicBezTo>
                    <a:pt x="3046" y="6742"/>
                    <a:pt x="3177" y="6451"/>
                    <a:pt x="3177" y="6201"/>
                  </a:cubicBezTo>
                  <a:cubicBezTo>
                    <a:pt x="3177" y="5515"/>
                    <a:pt x="3184" y="5126"/>
                    <a:pt x="3906" y="4564"/>
                  </a:cubicBezTo>
                  <a:cubicBezTo>
                    <a:pt x="4266" y="4287"/>
                    <a:pt x="5376" y="3406"/>
                    <a:pt x="5376" y="2164"/>
                  </a:cubicBezTo>
                  <a:cubicBezTo>
                    <a:pt x="5376" y="930"/>
                    <a:pt x="4266" y="0"/>
                    <a:pt x="2588" y="0"/>
                  </a:cubicBezTo>
                  <a:close/>
                  <a:moveTo>
                    <a:pt x="2414" y="7644"/>
                  </a:moveTo>
                  <a:cubicBezTo>
                    <a:pt x="1860" y="7644"/>
                    <a:pt x="1402" y="8095"/>
                    <a:pt x="1402" y="8657"/>
                  </a:cubicBezTo>
                  <a:cubicBezTo>
                    <a:pt x="1402" y="9212"/>
                    <a:pt x="1860" y="9662"/>
                    <a:pt x="2414" y="9662"/>
                  </a:cubicBezTo>
                  <a:cubicBezTo>
                    <a:pt x="2969" y="9655"/>
                    <a:pt x="3420" y="9212"/>
                    <a:pt x="3427" y="8657"/>
                  </a:cubicBezTo>
                  <a:cubicBezTo>
                    <a:pt x="3420" y="8102"/>
                    <a:pt x="2969" y="7651"/>
                    <a:pt x="2414" y="7644"/>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1" name="Google Shape;8201;p66"/>
          <p:cNvGrpSpPr/>
          <p:nvPr/>
        </p:nvGrpSpPr>
        <p:grpSpPr>
          <a:xfrm>
            <a:off x="3569125" y="3702947"/>
            <a:ext cx="388728" cy="330692"/>
            <a:chOff x="3569125" y="3702947"/>
            <a:chExt cx="388728" cy="330692"/>
          </a:xfrm>
        </p:grpSpPr>
        <p:sp>
          <p:nvSpPr>
            <p:cNvPr id="8202" name="Google Shape;8202;p66"/>
            <p:cNvSpPr/>
            <p:nvPr/>
          </p:nvSpPr>
          <p:spPr>
            <a:xfrm>
              <a:off x="3569125" y="3702947"/>
              <a:ext cx="388728" cy="330692"/>
            </a:xfrm>
            <a:custGeom>
              <a:rect b="b" l="l" r="r" t="t"/>
              <a:pathLst>
                <a:path extrusionOk="0" h="12587" w="14796">
                  <a:moveTo>
                    <a:pt x="7402" y="0"/>
                  </a:moveTo>
                  <a:cubicBezTo>
                    <a:pt x="6946" y="0"/>
                    <a:pt x="6490" y="226"/>
                    <a:pt x="6230" y="677"/>
                  </a:cubicBezTo>
                  <a:lnTo>
                    <a:pt x="521" y="10555"/>
                  </a:lnTo>
                  <a:cubicBezTo>
                    <a:pt x="1" y="11456"/>
                    <a:pt x="653" y="12587"/>
                    <a:pt x="1693" y="12587"/>
                  </a:cubicBezTo>
                  <a:lnTo>
                    <a:pt x="13103" y="12587"/>
                  </a:lnTo>
                  <a:cubicBezTo>
                    <a:pt x="14144" y="12587"/>
                    <a:pt x="14796" y="11456"/>
                    <a:pt x="14275" y="10555"/>
                  </a:cubicBezTo>
                  <a:lnTo>
                    <a:pt x="8574" y="671"/>
                  </a:lnTo>
                  <a:cubicBezTo>
                    <a:pt x="8311" y="224"/>
                    <a:pt x="7856" y="0"/>
                    <a:pt x="740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66"/>
            <p:cNvSpPr/>
            <p:nvPr/>
          </p:nvSpPr>
          <p:spPr>
            <a:xfrm>
              <a:off x="3607036" y="3733135"/>
              <a:ext cx="313089" cy="270265"/>
            </a:xfrm>
            <a:custGeom>
              <a:rect b="b" l="l" r="r" t="t"/>
              <a:pathLst>
                <a:path extrusionOk="0" h="10287" w="11917">
                  <a:moveTo>
                    <a:pt x="5959" y="0"/>
                  </a:moveTo>
                  <a:cubicBezTo>
                    <a:pt x="5891" y="0"/>
                    <a:pt x="5823" y="35"/>
                    <a:pt x="5785" y="104"/>
                  </a:cubicBezTo>
                  <a:lnTo>
                    <a:pt x="77" y="9981"/>
                  </a:lnTo>
                  <a:cubicBezTo>
                    <a:pt x="1" y="10120"/>
                    <a:pt x="98" y="10286"/>
                    <a:pt x="250" y="10286"/>
                  </a:cubicBezTo>
                  <a:lnTo>
                    <a:pt x="11667" y="10286"/>
                  </a:lnTo>
                  <a:cubicBezTo>
                    <a:pt x="11820" y="10286"/>
                    <a:pt x="11917" y="10120"/>
                    <a:pt x="11841" y="9981"/>
                  </a:cubicBezTo>
                  <a:lnTo>
                    <a:pt x="6132" y="104"/>
                  </a:lnTo>
                  <a:cubicBezTo>
                    <a:pt x="6094" y="35"/>
                    <a:pt x="6026" y="0"/>
                    <a:pt x="59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66"/>
            <p:cNvSpPr/>
            <p:nvPr/>
          </p:nvSpPr>
          <p:spPr>
            <a:xfrm>
              <a:off x="3731489" y="3930126"/>
              <a:ext cx="55987" cy="47816"/>
            </a:xfrm>
            <a:custGeom>
              <a:rect b="b" l="l" r="r" t="t"/>
              <a:pathLst>
                <a:path extrusionOk="0" h="1820" w="2131">
                  <a:moveTo>
                    <a:pt x="1215" y="0"/>
                  </a:moveTo>
                  <a:cubicBezTo>
                    <a:pt x="410" y="0"/>
                    <a:pt x="1" y="978"/>
                    <a:pt x="577" y="1554"/>
                  </a:cubicBezTo>
                  <a:cubicBezTo>
                    <a:pt x="760" y="1738"/>
                    <a:pt x="988" y="1820"/>
                    <a:pt x="1211" y="1820"/>
                  </a:cubicBezTo>
                  <a:cubicBezTo>
                    <a:pt x="1679" y="1820"/>
                    <a:pt x="2130" y="1458"/>
                    <a:pt x="2130" y="909"/>
                  </a:cubicBezTo>
                  <a:cubicBezTo>
                    <a:pt x="2130" y="409"/>
                    <a:pt x="1721" y="0"/>
                    <a:pt x="12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66"/>
            <p:cNvSpPr/>
            <p:nvPr/>
          </p:nvSpPr>
          <p:spPr>
            <a:xfrm>
              <a:off x="3742812" y="3798185"/>
              <a:ext cx="41379" cy="112446"/>
            </a:xfrm>
            <a:custGeom>
              <a:rect b="b" l="l" r="r" t="t"/>
              <a:pathLst>
                <a:path extrusionOk="0" h="4280" w="1575">
                  <a:moveTo>
                    <a:pt x="534" y="0"/>
                  </a:moveTo>
                  <a:cubicBezTo>
                    <a:pt x="236" y="0"/>
                    <a:pt x="0" y="236"/>
                    <a:pt x="0" y="534"/>
                  </a:cubicBezTo>
                  <a:lnTo>
                    <a:pt x="0" y="3746"/>
                  </a:lnTo>
                  <a:cubicBezTo>
                    <a:pt x="0" y="4037"/>
                    <a:pt x="236" y="4280"/>
                    <a:pt x="534" y="4280"/>
                  </a:cubicBezTo>
                  <a:lnTo>
                    <a:pt x="1040" y="4280"/>
                  </a:lnTo>
                  <a:cubicBezTo>
                    <a:pt x="1339" y="4280"/>
                    <a:pt x="1575" y="4037"/>
                    <a:pt x="1575" y="3746"/>
                  </a:cubicBezTo>
                  <a:lnTo>
                    <a:pt x="1575" y="534"/>
                  </a:lnTo>
                  <a:cubicBezTo>
                    <a:pt x="1575" y="236"/>
                    <a:pt x="1339" y="0"/>
                    <a:pt x="104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6" name="Google Shape;8206;p66"/>
          <p:cNvGrpSpPr/>
          <p:nvPr/>
        </p:nvGrpSpPr>
        <p:grpSpPr>
          <a:xfrm>
            <a:off x="4111994" y="3682455"/>
            <a:ext cx="387992" cy="371625"/>
            <a:chOff x="4111994" y="3682455"/>
            <a:chExt cx="387992" cy="371625"/>
          </a:xfrm>
        </p:grpSpPr>
        <p:sp>
          <p:nvSpPr>
            <p:cNvPr id="8207" name="Google Shape;8207;p66"/>
            <p:cNvSpPr/>
            <p:nvPr/>
          </p:nvSpPr>
          <p:spPr>
            <a:xfrm>
              <a:off x="4111994" y="3682455"/>
              <a:ext cx="386179" cy="371572"/>
            </a:xfrm>
            <a:custGeom>
              <a:rect b="b" l="l" r="r" t="t"/>
              <a:pathLst>
                <a:path extrusionOk="0" h="14143" w="14699">
                  <a:moveTo>
                    <a:pt x="7623" y="1546"/>
                  </a:moveTo>
                  <a:cubicBezTo>
                    <a:pt x="9044" y="1546"/>
                    <a:pt x="10458" y="2093"/>
                    <a:pt x="11529" y="3164"/>
                  </a:cubicBezTo>
                  <a:cubicBezTo>
                    <a:pt x="13485" y="5113"/>
                    <a:pt x="13700" y="8199"/>
                    <a:pt x="12035" y="10398"/>
                  </a:cubicBezTo>
                  <a:lnTo>
                    <a:pt x="12028" y="10398"/>
                  </a:lnTo>
                  <a:lnTo>
                    <a:pt x="4294" y="2664"/>
                  </a:lnTo>
                  <a:cubicBezTo>
                    <a:pt x="5285" y="1914"/>
                    <a:pt x="6456" y="1546"/>
                    <a:pt x="7623" y="1546"/>
                  </a:cubicBezTo>
                  <a:close/>
                  <a:moveTo>
                    <a:pt x="3198" y="3760"/>
                  </a:moveTo>
                  <a:lnTo>
                    <a:pt x="10932" y="11494"/>
                  </a:lnTo>
                  <a:cubicBezTo>
                    <a:pt x="9959" y="12225"/>
                    <a:pt x="8794" y="12598"/>
                    <a:pt x="7620" y="12598"/>
                  </a:cubicBezTo>
                  <a:cubicBezTo>
                    <a:pt x="6777" y="12598"/>
                    <a:pt x="5930" y="12406"/>
                    <a:pt x="5147" y="12014"/>
                  </a:cubicBezTo>
                  <a:cubicBezTo>
                    <a:pt x="3275" y="11078"/>
                    <a:pt x="2096" y="9164"/>
                    <a:pt x="2089" y="7070"/>
                  </a:cubicBezTo>
                  <a:lnTo>
                    <a:pt x="2089" y="7070"/>
                  </a:lnTo>
                  <a:cubicBezTo>
                    <a:pt x="2090" y="5872"/>
                    <a:pt x="2478" y="4716"/>
                    <a:pt x="3198" y="3760"/>
                  </a:cubicBezTo>
                  <a:close/>
                  <a:moveTo>
                    <a:pt x="7617" y="1"/>
                  </a:moveTo>
                  <a:cubicBezTo>
                    <a:pt x="4759" y="8"/>
                    <a:pt x="2186" y="1728"/>
                    <a:pt x="1090" y="4371"/>
                  </a:cubicBezTo>
                  <a:cubicBezTo>
                    <a:pt x="1" y="7013"/>
                    <a:pt x="604" y="10051"/>
                    <a:pt x="2630" y="12077"/>
                  </a:cubicBezTo>
                  <a:cubicBezTo>
                    <a:pt x="3979" y="13426"/>
                    <a:pt x="5786" y="14143"/>
                    <a:pt x="7626" y="14143"/>
                  </a:cubicBezTo>
                  <a:cubicBezTo>
                    <a:pt x="8538" y="14143"/>
                    <a:pt x="9459" y="13966"/>
                    <a:pt x="10336" y="13603"/>
                  </a:cubicBezTo>
                  <a:cubicBezTo>
                    <a:pt x="12971" y="12507"/>
                    <a:pt x="14692" y="9933"/>
                    <a:pt x="14698" y="7076"/>
                  </a:cubicBezTo>
                  <a:cubicBezTo>
                    <a:pt x="14692" y="3164"/>
                    <a:pt x="11529" y="1"/>
                    <a:pt x="7617" y="1"/>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66"/>
            <p:cNvSpPr/>
            <p:nvPr/>
          </p:nvSpPr>
          <p:spPr>
            <a:xfrm>
              <a:off x="4301156" y="3682455"/>
              <a:ext cx="198830" cy="371625"/>
            </a:xfrm>
            <a:custGeom>
              <a:rect b="b" l="l" r="r" t="t"/>
              <a:pathLst>
                <a:path extrusionOk="0" h="14145" w="7568">
                  <a:moveTo>
                    <a:pt x="493" y="0"/>
                  </a:moveTo>
                  <a:cubicBezTo>
                    <a:pt x="468" y="0"/>
                    <a:pt x="442" y="1"/>
                    <a:pt x="417" y="1"/>
                  </a:cubicBezTo>
                  <a:cubicBezTo>
                    <a:pt x="278" y="1"/>
                    <a:pt x="139" y="8"/>
                    <a:pt x="0" y="15"/>
                  </a:cubicBezTo>
                  <a:cubicBezTo>
                    <a:pt x="3739" y="230"/>
                    <a:pt x="6666" y="3323"/>
                    <a:pt x="6666" y="7076"/>
                  </a:cubicBezTo>
                  <a:cubicBezTo>
                    <a:pt x="6666" y="10821"/>
                    <a:pt x="3739" y="13915"/>
                    <a:pt x="0" y="14130"/>
                  </a:cubicBezTo>
                  <a:cubicBezTo>
                    <a:pt x="139" y="14137"/>
                    <a:pt x="278" y="14144"/>
                    <a:pt x="417" y="14144"/>
                  </a:cubicBezTo>
                  <a:cubicBezTo>
                    <a:pt x="442" y="14144"/>
                    <a:pt x="468" y="14144"/>
                    <a:pt x="493" y="14144"/>
                  </a:cubicBezTo>
                  <a:cubicBezTo>
                    <a:pt x="4398" y="14144"/>
                    <a:pt x="7568" y="10983"/>
                    <a:pt x="7568" y="7076"/>
                  </a:cubicBezTo>
                  <a:cubicBezTo>
                    <a:pt x="7568" y="3162"/>
                    <a:pt x="4398" y="0"/>
                    <a:pt x="493"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9" name="Google Shape;8209;p66"/>
          <p:cNvGrpSpPr/>
          <p:nvPr/>
        </p:nvGrpSpPr>
        <p:grpSpPr>
          <a:xfrm>
            <a:off x="4674908" y="3682271"/>
            <a:ext cx="371966" cy="371966"/>
            <a:chOff x="4674908" y="3682271"/>
            <a:chExt cx="371966" cy="371966"/>
          </a:xfrm>
        </p:grpSpPr>
        <p:sp>
          <p:nvSpPr>
            <p:cNvPr id="8210" name="Google Shape;8210;p66"/>
            <p:cNvSpPr/>
            <p:nvPr/>
          </p:nvSpPr>
          <p:spPr>
            <a:xfrm>
              <a:off x="4674908" y="3682271"/>
              <a:ext cx="371966" cy="371966"/>
            </a:xfrm>
            <a:custGeom>
              <a:rect b="b" l="l" r="r" t="t"/>
              <a:pathLst>
                <a:path extrusionOk="0" h="14158" w="14158">
                  <a:moveTo>
                    <a:pt x="2394" y="1"/>
                  </a:moveTo>
                  <a:cubicBezTo>
                    <a:pt x="1069" y="1"/>
                    <a:pt x="1" y="1076"/>
                    <a:pt x="1" y="2401"/>
                  </a:cubicBezTo>
                  <a:lnTo>
                    <a:pt x="1" y="11765"/>
                  </a:lnTo>
                  <a:cubicBezTo>
                    <a:pt x="1" y="13083"/>
                    <a:pt x="1076" y="14158"/>
                    <a:pt x="2394" y="14158"/>
                  </a:cubicBezTo>
                  <a:lnTo>
                    <a:pt x="11757" y="14158"/>
                  </a:lnTo>
                  <a:cubicBezTo>
                    <a:pt x="13082" y="14158"/>
                    <a:pt x="14157" y="13083"/>
                    <a:pt x="14157" y="11758"/>
                  </a:cubicBezTo>
                  <a:lnTo>
                    <a:pt x="14157" y="2394"/>
                  </a:lnTo>
                  <a:cubicBezTo>
                    <a:pt x="14150" y="1076"/>
                    <a:pt x="13082" y="1"/>
                    <a:pt x="1175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66"/>
            <p:cNvSpPr/>
            <p:nvPr/>
          </p:nvSpPr>
          <p:spPr>
            <a:xfrm>
              <a:off x="4690934" y="3698140"/>
              <a:ext cx="339887" cy="340071"/>
            </a:xfrm>
            <a:custGeom>
              <a:rect b="b" l="l" r="r" t="t"/>
              <a:pathLst>
                <a:path extrusionOk="0" h="12944" w="12937">
                  <a:moveTo>
                    <a:pt x="1784" y="0"/>
                  </a:moveTo>
                  <a:cubicBezTo>
                    <a:pt x="799" y="0"/>
                    <a:pt x="1" y="805"/>
                    <a:pt x="1" y="1790"/>
                  </a:cubicBezTo>
                  <a:lnTo>
                    <a:pt x="1" y="11154"/>
                  </a:lnTo>
                  <a:cubicBezTo>
                    <a:pt x="1" y="12139"/>
                    <a:pt x="799" y="12943"/>
                    <a:pt x="1784" y="12943"/>
                  </a:cubicBezTo>
                  <a:lnTo>
                    <a:pt x="11147" y="12943"/>
                  </a:lnTo>
                  <a:cubicBezTo>
                    <a:pt x="12139" y="12943"/>
                    <a:pt x="12937" y="12146"/>
                    <a:pt x="12937" y="11154"/>
                  </a:cubicBezTo>
                  <a:lnTo>
                    <a:pt x="12937" y="1790"/>
                  </a:lnTo>
                  <a:cubicBezTo>
                    <a:pt x="12937" y="805"/>
                    <a:pt x="12139" y="0"/>
                    <a:pt x="11147"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66"/>
            <p:cNvSpPr/>
            <p:nvPr/>
          </p:nvSpPr>
          <p:spPr>
            <a:xfrm>
              <a:off x="4802829" y="3742409"/>
              <a:ext cx="103908" cy="89169"/>
            </a:xfrm>
            <a:custGeom>
              <a:rect b="b" l="l" r="r" t="t"/>
              <a:pathLst>
                <a:path extrusionOk="0" h="3394" w="3955">
                  <a:moveTo>
                    <a:pt x="2262" y="1"/>
                  </a:moveTo>
                  <a:cubicBezTo>
                    <a:pt x="757" y="1"/>
                    <a:pt x="1" y="1825"/>
                    <a:pt x="1069" y="2893"/>
                  </a:cubicBezTo>
                  <a:cubicBezTo>
                    <a:pt x="1414" y="3239"/>
                    <a:pt x="1838" y="3393"/>
                    <a:pt x="2254" y="3393"/>
                  </a:cubicBezTo>
                  <a:cubicBezTo>
                    <a:pt x="3122" y="3393"/>
                    <a:pt x="3954" y="2716"/>
                    <a:pt x="3954" y="1693"/>
                  </a:cubicBezTo>
                  <a:cubicBezTo>
                    <a:pt x="3954" y="764"/>
                    <a:pt x="3198" y="1"/>
                    <a:pt x="226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66"/>
            <p:cNvSpPr/>
            <p:nvPr/>
          </p:nvSpPr>
          <p:spPr>
            <a:xfrm>
              <a:off x="4789167" y="3855591"/>
              <a:ext cx="143448" cy="138509"/>
            </a:xfrm>
            <a:custGeom>
              <a:rect b="b" l="l" r="r" t="t"/>
              <a:pathLst>
                <a:path extrusionOk="0" h="5272" w="5460">
                  <a:moveTo>
                    <a:pt x="403" y="0"/>
                  </a:moveTo>
                  <a:cubicBezTo>
                    <a:pt x="181" y="0"/>
                    <a:pt x="1" y="181"/>
                    <a:pt x="1" y="403"/>
                  </a:cubicBezTo>
                  <a:lnTo>
                    <a:pt x="1" y="957"/>
                  </a:lnTo>
                  <a:cubicBezTo>
                    <a:pt x="1" y="1179"/>
                    <a:pt x="181" y="1360"/>
                    <a:pt x="403" y="1360"/>
                  </a:cubicBezTo>
                  <a:lnTo>
                    <a:pt x="764" y="1360"/>
                  </a:lnTo>
                  <a:cubicBezTo>
                    <a:pt x="986" y="1360"/>
                    <a:pt x="1166" y="1533"/>
                    <a:pt x="1166" y="1755"/>
                  </a:cubicBezTo>
                  <a:lnTo>
                    <a:pt x="1166" y="3517"/>
                  </a:lnTo>
                  <a:cubicBezTo>
                    <a:pt x="1166" y="3732"/>
                    <a:pt x="986" y="3912"/>
                    <a:pt x="764" y="3912"/>
                  </a:cubicBezTo>
                  <a:lnTo>
                    <a:pt x="514" y="3912"/>
                  </a:lnTo>
                  <a:cubicBezTo>
                    <a:pt x="292" y="3912"/>
                    <a:pt x="112" y="4093"/>
                    <a:pt x="112" y="4315"/>
                  </a:cubicBezTo>
                  <a:lnTo>
                    <a:pt x="112" y="4869"/>
                  </a:lnTo>
                  <a:cubicBezTo>
                    <a:pt x="112" y="5091"/>
                    <a:pt x="292" y="5272"/>
                    <a:pt x="514" y="5272"/>
                  </a:cubicBezTo>
                  <a:lnTo>
                    <a:pt x="5057" y="5272"/>
                  </a:lnTo>
                  <a:cubicBezTo>
                    <a:pt x="5279" y="5272"/>
                    <a:pt x="5459" y="5091"/>
                    <a:pt x="5459" y="4869"/>
                  </a:cubicBezTo>
                  <a:lnTo>
                    <a:pt x="5459" y="4321"/>
                  </a:lnTo>
                  <a:cubicBezTo>
                    <a:pt x="5459" y="4100"/>
                    <a:pt x="5279" y="3919"/>
                    <a:pt x="5057" y="3919"/>
                  </a:cubicBezTo>
                  <a:lnTo>
                    <a:pt x="4807" y="3919"/>
                  </a:lnTo>
                  <a:cubicBezTo>
                    <a:pt x="4585" y="3919"/>
                    <a:pt x="4405" y="3739"/>
                    <a:pt x="4405" y="3517"/>
                  </a:cubicBezTo>
                  <a:lnTo>
                    <a:pt x="4405" y="403"/>
                  </a:lnTo>
                  <a:cubicBezTo>
                    <a:pt x="4405" y="181"/>
                    <a:pt x="4225" y="0"/>
                    <a:pt x="40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4" name="Google Shape;8214;p66"/>
          <p:cNvGrpSpPr/>
          <p:nvPr/>
        </p:nvGrpSpPr>
        <p:grpSpPr>
          <a:xfrm>
            <a:off x="5223609" y="3731112"/>
            <a:ext cx="371782" cy="274285"/>
            <a:chOff x="5223609" y="3731112"/>
            <a:chExt cx="371782" cy="274285"/>
          </a:xfrm>
        </p:grpSpPr>
        <p:sp>
          <p:nvSpPr>
            <p:cNvPr id="8215" name="Google Shape;8215;p66"/>
            <p:cNvSpPr/>
            <p:nvPr/>
          </p:nvSpPr>
          <p:spPr>
            <a:xfrm>
              <a:off x="5223609" y="3731112"/>
              <a:ext cx="371782" cy="274285"/>
            </a:xfrm>
            <a:custGeom>
              <a:rect b="b" l="l" r="r" t="t"/>
              <a:pathLst>
                <a:path extrusionOk="0" h="10440" w="14151">
                  <a:moveTo>
                    <a:pt x="11972" y="1"/>
                  </a:moveTo>
                  <a:lnTo>
                    <a:pt x="5563" y="6410"/>
                  </a:lnTo>
                  <a:cubicBezTo>
                    <a:pt x="5477" y="6497"/>
                    <a:pt x="5364" y="6540"/>
                    <a:pt x="5251" y="6540"/>
                  </a:cubicBezTo>
                  <a:cubicBezTo>
                    <a:pt x="5138" y="6540"/>
                    <a:pt x="5026" y="6497"/>
                    <a:pt x="4939" y="6410"/>
                  </a:cubicBezTo>
                  <a:lnTo>
                    <a:pt x="2178" y="3649"/>
                  </a:lnTo>
                  <a:lnTo>
                    <a:pt x="0" y="5827"/>
                  </a:lnTo>
                  <a:lnTo>
                    <a:pt x="4162" y="9989"/>
                  </a:lnTo>
                  <a:cubicBezTo>
                    <a:pt x="4453" y="10280"/>
                    <a:pt x="4842" y="10440"/>
                    <a:pt x="5251" y="10440"/>
                  </a:cubicBezTo>
                  <a:cubicBezTo>
                    <a:pt x="5660" y="10440"/>
                    <a:pt x="6056" y="10280"/>
                    <a:pt x="6340" y="9989"/>
                  </a:cubicBezTo>
                  <a:lnTo>
                    <a:pt x="14150" y="2179"/>
                  </a:lnTo>
                  <a:lnTo>
                    <a:pt x="11972" y="1"/>
                  </a:ln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66"/>
            <p:cNvSpPr/>
            <p:nvPr/>
          </p:nvSpPr>
          <p:spPr>
            <a:xfrm>
              <a:off x="5338236" y="3769391"/>
              <a:ext cx="257155" cy="236006"/>
            </a:xfrm>
            <a:custGeom>
              <a:rect b="b" l="l" r="r" t="t"/>
              <a:pathLst>
                <a:path extrusionOk="0" h="8983" w="9788">
                  <a:moveTo>
                    <a:pt x="9066" y="0"/>
                  </a:moveTo>
                  <a:lnTo>
                    <a:pt x="826" y="8248"/>
                  </a:lnTo>
                  <a:cubicBezTo>
                    <a:pt x="597" y="8470"/>
                    <a:pt x="312" y="8629"/>
                    <a:pt x="0" y="8698"/>
                  </a:cubicBezTo>
                  <a:cubicBezTo>
                    <a:pt x="257" y="8886"/>
                    <a:pt x="569" y="8983"/>
                    <a:pt x="888" y="8983"/>
                  </a:cubicBezTo>
                  <a:cubicBezTo>
                    <a:pt x="1297" y="8983"/>
                    <a:pt x="1693" y="8823"/>
                    <a:pt x="1977" y="8532"/>
                  </a:cubicBezTo>
                  <a:lnTo>
                    <a:pt x="9787" y="722"/>
                  </a:lnTo>
                  <a:lnTo>
                    <a:pt x="906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17" name="Google Shape;8217;p66"/>
          <p:cNvSpPr/>
          <p:nvPr/>
        </p:nvSpPr>
        <p:spPr>
          <a:xfrm>
            <a:off x="5812218" y="3723834"/>
            <a:ext cx="291966" cy="289050"/>
          </a:xfrm>
          <a:custGeom>
            <a:rect b="b" l="l" r="r" t="t"/>
            <a:pathLst>
              <a:path extrusionOk="0" h="11002" w="11113">
                <a:moveTo>
                  <a:pt x="2619" y="0"/>
                </a:moveTo>
                <a:cubicBezTo>
                  <a:pt x="2492" y="0"/>
                  <a:pt x="2366" y="49"/>
                  <a:pt x="2268" y="146"/>
                </a:cubicBezTo>
                <a:lnTo>
                  <a:pt x="201" y="2213"/>
                </a:lnTo>
                <a:cubicBezTo>
                  <a:pt x="7" y="2407"/>
                  <a:pt x="7" y="2719"/>
                  <a:pt x="201" y="2914"/>
                </a:cubicBezTo>
                <a:lnTo>
                  <a:pt x="2782" y="5501"/>
                </a:lnTo>
                <a:lnTo>
                  <a:pt x="195" y="8081"/>
                </a:lnTo>
                <a:cubicBezTo>
                  <a:pt x="0" y="8275"/>
                  <a:pt x="0" y="8587"/>
                  <a:pt x="195" y="8782"/>
                </a:cubicBezTo>
                <a:lnTo>
                  <a:pt x="2268" y="10856"/>
                </a:lnTo>
                <a:cubicBezTo>
                  <a:pt x="2366" y="10953"/>
                  <a:pt x="2492" y="11001"/>
                  <a:pt x="2619" y="11001"/>
                </a:cubicBezTo>
                <a:cubicBezTo>
                  <a:pt x="2745" y="11001"/>
                  <a:pt x="2872" y="10953"/>
                  <a:pt x="2969" y="10856"/>
                </a:cubicBezTo>
                <a:lnTo>
                  <a:pt x="5556" y="8268"/>
                </a:lnTo>
                <a:lnTo>
                  <a:pt x="8143" y="10856"/>
                </a:lnTo>
                <a:cubicBezTo>
                  <a:pt x="8241" y="10953"/>
                  <a:pt x="8367" y="11001"/>
                  <a:pt x="8494" y="11001"/>
                </a:cubicBezTo>
                <a:cubicBezTo>
                  <a:pt x="8620" y="11001"/>
                  <a:pt x="8747" y="10953"/>
                  <a:pt x="8844" y="10856"/>
                </a:cubicBezTo>
                <a:lnTo>
                  <a:pt x="10911" y="8789"/>
                </a:lnTo>
                <a:cubicBezTo>
                  <a:pt x="11105" y="8594"/>
                  <a:pt x="11105" y="8275"/>
                  <a:pt x="10911" y="8081"/>
                </a:cubicBezTo>
                <a:lnTo>
                  <a:pt x="8331" y="5501"/>
                </a:lnTo>
                <a:lnTo>
                  <a:pt x="10918" y="2914"/>
                </a:lnTo>
                <a:cubicBezTo>
                  <a:pt x="11112" y="2719"/>
                  <a:pt x="11112" y="2407"/>
                  <a:pt x="10918" y="2213"/>
                </a:cubicBezTo>
                <a:lnTo>
                  <a:pt x="8844" y="146"/>
                </a:lnTo>
                <a:cubicBezTo>
                  <a:pt x="8747" y="49"/>
                  <a:pt x="8620" y="0"/>
                  <a:pt x="8494" y="0"/>
                </a:cubicBezTo>
                <a:cubicBezTo>
                  <a:pt x="8367" y="0"/>
                  <a:pt x="8241" y="49"/>
                  <a:pt x="8143" y="146"/>
                </a:cubicBezTo>
                <a:lnTo>
                  <a:pt x="5556" y="2726"/>
                </a:lnTo>
                <a:lnTo>
                  <a:pt x="2969" y="146"/>
                </a:lnTo>
                <a:cubicBezTo>
                  <a:pt x="2872" y="49"/>
                  <a:pt x="2745" y="0"/>
                  <a:pt x="2619"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18" name="Google Shape;8218;p66"/>
          <p:cNvGrpSpPr/>
          <p:nvPr/>
        </p:nvGrpSpPr>
        <p:grpSpPr>
          <a:xfrm>
            <a:off x="6319908" y="3696721"/>
            <a:ext cx="373963" cy="343119"/>
            <a:chOff x="6319908" y="3696721"/>
            <a:chExt cx="373963" cy="343119"/>
          </a:xfrm>
        </p:grpSpPr>
        <p:sp>
          <p:nvSpPr>
            <p:cNvPr id="8219" name="Google Shape;8219;p66"/>
            <p:cNvSpPr/>
            <p:nvPr/>
          </p:nvSpPr>
          <p:spPr>
            <a:xfrm>
              <a:off x="6378049" y="3745325"/>
              <a:ext cx="48315" cy="66180"/>
            </a:xfrm>
            <a:custGeom>
              <a:rect b="b" l="l" r="r" t="t"/>
              <a:pathLst>
                <a:path extrusionOk="0" h="2519" w="1839">
                  <a:moveTo>
                    <a:pt x="0" y="1"/>
                  </a:moveTo>
                  <a:lnTo>
                    <a:pt x="0" y="2519"/>
                  </a:lnTo>
                  <a:lnTo>
                    <a:pt x="1838" y="923"/>
                  </a:lnTo>
                  <a:lnTo>
                    <a:pt x="1838" y="1"/>
                  </a:lnTo>
                  <a:close/>
                </a:path>
              </a:pathLst>
            </a:custGeom>
            <a:solidFill>
              <a:srgbClr val="B7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66"/>
            <p:cNvSpPr/>
            <p:nvPr/>
          </p:nvSpPr>
          <p:spPr>
            <a:xfrm>
              <a:off x="6401195" y="3745325"/>
              <a:ext cx="25169" cy="46135"/>
            </a:xfrm>
            <a:custGeom>
              <a:rect b="b" l="l" r="r" t="t"/>
              <a:pathLst>
                <a:path extrusionOk="0" h="1756" w="958">
                  <a:moveTo>
                    <a:pt x="0" y="1"/>
                  </a:moveTo>
                  <a:lnTo>
                    <a:pt x="0" y="1756"/>
                  </a:lnTo>
                  <a:lnTo>
                    <a:pt x="957" y="923"/>
                  </a:lnTo>
                  <a:lnTo>
                    <a:pt x="957" y="1"/>
                  </a:ln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66"/>
            <p:cNvSpPr/>
            <p:nvPr/>
          </p:nvSpPr>
          <p:spPr>
            <a:xfrm>
              <a:off x="6366016" y="3736813"/>
              <a:ext cx="281562" cy="303027"/>
            </a:xfrm>
            <a:custGeom>
              <a:rect b="b" l="l" r="r" t="t"/>
              <a:pathLst>
                <a:path extrusionOk="0" h="11534" w="10717">
                  <a:moveTo>
                    <a:pt x="5359" y="1"/>
                  </a:moveTo>
                  <a:cubicBezTo>
                    <a:pt x="5333" y="1"/>
                    <a:pt x="5307" y="9"/>
                    <a:pt x="5286" y="27"/>
                  </a:cubicBezTo>
                  <a:lnTo>
                    <a:pt x="0" y="4625"/>
                  </a:lnTo>
                  <a:lnTo>
                    <a:pt x="0" y="11222"/>
                  </a:lnTo>
                  <a:cubicBezTo>
                    <a:pt x="0" y="11395"/>
                    <a:pt x="146" y="11534"/>
                    <a:pt x="319" y="11534"/>
                  </a:cubicBezTo>
                  <a:lnTo>
                    <a:pt x="10405" y="11534"/>
                  </a:lnTo>
                  <a:cubicBezTo>
                    <a:pt x="10578" y="11534"/>
                    <a:pt x="10717" y="11395"/>
                    <a:pt x="10717" y="11222"/>
                  </a:cubicBezTo>
                  <a:lnTo>
                    <a:pt x="10717" y="4625"/>
                  </a:lnTo>
                  <a:lnTo>
                    <a:pt x="5431" y="27"/>
                  </a:lnTo>
                  <a:cubicBezTo>
                    <a:pt x="5411" y="9"/>
                    <a:pt x="5385" y="1"/>
                    <a:pt x="5359"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66"/>
            <p:cNvSpPr/>
            <p:nvPr/>
          </p:nvSpPr>
          <p:spPr>
            <a:xfrm>
              <a:off x="6493753" y="3736813"/>
              <a:ext cx="153825" cy="303027"/>
            </a:xfrm>
            <a:custGeom>
              <a:rect b="b" l="l" r="r" t="t"/>
              <a:pathLst>
                <a:path extrusionOk="0" h="11534" w="5855">
                  <a:moveTo>
                    <a:pt x="497" y="1"/>
                  </a:moveTo>
                  <a:cubicBezTo>
                    <a:pt x="471" y="1"/>
                    <a:pt x="445" y="9"/>
                    <a:pt x="424" y="27"/>
                  </a:cubicBezTo>
                  <a:lnTo>
                    <a:pt x="1" y="394"/>
                  </a:lnTo>
                  <a:cubicBezTo>
                    <a:pt x="1901" y="2010"/>
                    <a:pt x="4918" y="4625"/>
                    <a:pt x="4918" y="4625"/>
                  </a:cubicBezTo>
                  <a:lnTo>
                    <a:pt x="4918" y="11222"/>
                  </a:lnTo>
                  <a:cubicBezTo>
                    <a:pt x="4918" y="11395"/>
                    <a:pt x="4773" y="11534"/>
                    <a:pt x="4599" y="11534"/>
                  </a:cubicBezTo>
                  <a:lnTo>
                    <a:pt x="5543" y="11534"/>
                  </a:lnTo>
                  <a:cubicBezTo>
                    <a:pt x="5716" y="11534"/>
                    <a:pt x="5855" y="11395"/>
                    <a:pt x="5855" y="11222"/>
                  </a:cubicBezTo>
                  <a:lnTo>
                    <a:pt x="5855" y="4625"/>
                  </a:lnTo>
                  <a:lnTo>
                    <a:pt x="569" y="27"/>
                  </a:lnTo>
                  <a:cubicBezTo>
                    <a:pt x="549" y="9"/>
                    <a:pt x="523" y="1"/>
                    <a:pt x="497"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66"/>
            <p:cNvSpPr/>
            <p:nvPr/>
          </p:nvSpPr>
          <p:spPr>
            <a:xfrm>
              <a:off x="6366200" y="3726750"/>
              <a:ext cx="70174" cy="22069"/>
            </a:xfrm>
            <a:custGeom>
              <a:rect b="b" l="l" r="r" t="t"/>
              <a:pathLst>
                <a:path extrusionOk="0" h="840" w="2671">
                  <a:moveTo>
                    <a:pt x="118" y="0"/>
                  </a:moveTo>
                  <a:cubicBezTo>
                    <a:pt x="49" y="0"/>
                    <a:pt x="0" y="49"/>
                    <a:pt x="0" y="118"/>
                  </a:cubicBezTo>
                  <a:lnTo>
                    <a:pt x="0" y="722"/>
                  </a:lnTo>
                  <a:cubicBezTo>
                    <a:pt x="0" y="791"/>
                    <a:pt x="49" y="840"/>
                    <a:pt x="118" y="840"/>
                  </a:cubicBezTo>
                  <a:lnTo>
                    <a:pt x="2553" y="840"/>
                  </a:lnTo>
                  <a:cubicBezTo>
                    <a:pt x="2615" y="840"/>
                    <a:pt x="2671" y="791"/>
                    <a:pt x="2671" y="722"/>
                  </a:cubicBezTo>
                  <a:lnTo>
                    <a:pt x="2671" y="118"/>
                  </a:lnTo>
                  <a:cubicBezTo>
                    <a:pt x="2671" y="49"/>
                    <a:pt x="2615" y="0"/>
                    <a:pt x="2553" y="0"/>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66"/>
            <p:cNvSpPr/>
            <p:nvPr/>
          </p:nvSpPr>
          <p:spPr>
            <a:xfrm>
              <a:off x="6467691" y="3889298"/>
              <a:ext cx="85123" cy="150541"/>
            </a:xfrm>
            <a:custGeom>
              <a:rect b="b" l="l" r="r" t="t"/>
              <a:pathLst>
                <a:path extrusionOk="0" h="5730" w="3240">
                  <a:moveTo>
                    <a:pt x="292" y="0"/>
                  </a:moveTo>
                  <a:cubicBezTo>
                    <a:pt x="133" y="0"/>
                    <a:pt x="1" y="132"/>
                    <a:pt x="1" y="292"/>
                  </a:cubicBezTo>
                  <a:lnTo>
                    <a:pt x="1" y="5730"/>
                  </a:lnTo>
                  <a:lnTo>
                    <a:pt x="3240" y="5730"/>
                  </a:lnTo>
                  <a:lnTo>
                    <a:pt x="3240" y="292"/>
                  </a:lnTo>
                  <a:cubicBezTo>
                    <a:pt x="3240" y="132"/>
                    <a:pt x="3108" y="0"/>
                    <a:pt x="2942" y="0"/>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66"/>
            <p:cNvSpPr/>
            <p:nvPr/>
          </p:nvSpPr>
          <p:spPr>
            <a:xfrm>
              <a:off x="6519632" y="3889298"/>
              <a:ext cx="33182" cy="150541"/>
            </a:xfrm>
            <a:custGeom>
              <a:rect b="b" l="l" r="r" t="t"/>
              <a:pathLst>
                <a:path extrusionOk="0" h="5730" w="1263">
                  <a:moveTo>
                    <a:pt x="1" y="0"/>
                  </a:moveTo>
                  <a:cubicBezTo>
                    <a:pt x="167" y="0"/>
                    <a:pt x="299" y="132"/>
                    <a:pt x="299" y="292"/>
                  </a:cubicBezTo>
                  <a:lnTo>
                    <a:pt x="299" y="5730"/>
                  </a:lnTo>
                  <a:lnTo>
                    <a:pt x="1263" y="5730"/>
                  </a:lnTo>
                  <a:lnTo>
                    <a:pt x="1263" y="292"/>
                  </a:lnTo>
                  <a:cubicBezTo>
                    <a:pt x="1263" y="132"/>
                    <a:pt x="1131" y="0"/>
                    <a:pt x="965" y="0"/>
                  </a:cubicBezTo>
                  <a:close/>
                </a:path>
              </a:pathLst>
            </a:custGeom>
            <a:solidFill>
              <a:srgbClr val="2239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66"/>
            <p:cNvSpPr/>
            <p:nvPr/>
          </p:nvSpPr>
          <p:spPr>
            <a:xfrm>
              <a:off x="6319908" y="3696721"/>
              <a:ext cx="373963" cy="165096"/>
            </a:xfrm>
            <a:custGeom>
              <a:rect b="b" l="l" r="r" t="t"/>
              <a:pathLst>
                <a:path extrusionOk="0" h="6284" w="14234">
                  <a:moveTo>
                    <a:pt x="7114" y="1"/>
                  </a:moveTo>
                  <a:cubicBezTo>
                    <a:pt x="7088" y="1"/>
                    <a:pt x="7062" y="9"/>
                    <a:pt x="7041" y="27"/>
                  </a:cubicBezTo>
                  <a:lnTo>
                    <a:pt x="77" y="6089"/>
                  </a:lnTo>
                  <a:cubicBezTo>
                    <a:pt x="1" y="6158"/>
                    <a:pt x="49" y="6283"/>
                    <a:pt x="153" y="6283"/>
                  </a:cubicBezTo>
                  <a:lnTo>
                    <a:pt x="1762" y="6283"/>
                  </a:lnTo>
                  <a:lnTo>
                    <a:pt x="7041" y="1691"/>
                  </a:lnTo>
                  <a:cubicBezTo>
                    <a:pt x="7062" y="1674"/>
                    <a:pt x="7088" y="1665"/>
                    <a:pt x="7114" y="1665"/>
                  </a:cubicBezTo>
                  <a:cubicBezTo>
                    <a:pt x="7140" y="1665"/>
                    <a:pt x="7166" y="1674"/>
                    <a:pt x="7186" y="1691"/>
                  </a:cubicBezTo>
                  <a:lnTo>
                    <a:pt x="12472" y="6283"/>
                  </a:lnTo>
                  <a:lnTo>
                    <a:pt x="14081" y="6283"/>
                  </a:lnTo>
                  <a:cubicBezTo>
                    <a:pt x="14185" y="6283"/>
                    <a:pt x="14234" y="6158"/>
                    <a:pt x="14150" y="6089"/>
                  </a:cubicBezTo>
                  <a:lnTo>
                    <a:pt x="7186" y="27"/>
                  </a:lnTo>
                  <a:cubicBezTo>
                    <a:pt x="7166" y="9"/>
                    <a:pt x="7140" y="1"/>
                    <a:pt x="7114"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66"/>
            <p:cNvSpPr/>
            <p:nvPr/>
          </p:nvSpPr>
          <p:spPr>
            <a:xfrm>
              <a:off x="6411021" y="3726750"/>
              <a:ext cx="25353" cy="22253"/>
            </a:xfrm>
            <a:custGeom>
              <a:rect b="b" l="l" r="r" t="t"/>
              <a:pathLst>
                <a:path extrusionOk="0" h="847" w="965">
                  <a:moveTo>
                    <a:pt x="1" y="0"/>
                  </a:moveTo>
                  <a:lnTo>
                    <a:pt x="1" y="847"/>
                  </a:lnTo>
                  <a:lnTo>
                    <a:pt x="847" y="847"/>
                  </a:lnTo>
                  <a:cubicBezTo>
                    <a:pt x="909" y="847"/>
                    <a:pt x="965" y="791"/>
                    <a:pt x="965" y="729"/>
                  </a:cubicBezTo>
                  <a:lnTo>
                    <a:pt x="965" y="118"/>
                  </a:lnTo>
                  <a:cubicBezTo>
                    <a:pt x="965" y="56"/>
                    <a:pt x="909" y="0"/>
                    <a:pt x="847" y="0"/>
                  </a:cubicBezTo>
                  <a:close/>
                </a:path>
              </a:pathLst>
            </a:custGeom>
            <a:solidFill>
              <a:srgbClr val="2239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8" name="Google Shape;8228;p66"/>
          <p:cNvGrpSpPr/>
          <p:nvPr/>
        </p:nvGrpSpPr>
        <p:grpSpPr>
          <a:xfrm>
            <a:off x="6871342" y="3740044"/>
            <a:ext cx="371966" cy="256420"/>
            <a:chOff x="6871342" y="3740044"/>
            <a:chExt cx="371966" cy="256420"/>
          </a:xfrm>
        </p:grpSpPr>
        <p:sp>
          <p:nvSpPr>
            <p:cNvPr id="8229" name="Google Shape;8229;p66"/>
            <p:cNvSpPr/>
            <p:nvPr/>
          </p:nvSpPr>
          <p:spPr>
            <a:xfrm>
              <a:off x="6871342" y="3816944"/>
              <a:ext cx="371966" cy="179520"/>
            </a:xfrm>
            <a:custGeom>
              <a:rect b="b" l="l" r="r" t="t"/>
              <a:pathLst>
                <a:path extrusionOk="0" h="6833" w="14158">
                  <a:moveTo>
                    <a:pt x="0" y="1"/>
                  </a:moveTo>
                  <a:lnTo>
                    <a:pt x="0" y="6590"/>
                  </a:lnTo>
                  <a:cubicBezTo>
                    <a:pt x="0" y="6722"/>
                    <a:pt x="111" y="6833"/>
                    <a:pt x="250" y="6833"/>
                  </a:cubicBezTo>
                  <a:lnTo>
                    <a:pt x="13907" y="6833"/>
                  </a:lnTo>
                  <a:cubicBezTo>
                    <a:pt x="14046" y="6833"/>
                    <a:pt x="14157" y="6722"/>
                    <a:pt x="14157" y="6590"/>
                  </a:cubicBezTo>
                  <a:lnTo>
                    <a:pt x="14157" y="1"/>
                  </a:lnTo>
                  <a:close/>
                </a:path>
              </a:pathLst>
            </a:custGeom>
            <a:solidFill>
              <a:srgbClr val="CB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66"/>
            <p:cNvSpPr/>
            <p:nvPr/>
          </p:nvSpPr>
          <p:spPr>
            <a:xfrm>
              <a:off x="6871342" y="3740044"/>
              <a:ext cx="371966" cy="179520"/>
            </a:xfrm>
            <a:custGeom>
              <a:rect b="b" l="l" r="r" t="t"/>
              <a:pathLst>
                <a:path extrusionOk="0" h="6833" w="14158">
                  <a:moveTo>
                    <a:pt x="250" y="1"/>
                  </a:moveTo>
                  <a:cubicBezTo>
                    <a:pt x="111" y="1"/>
                    <a:pt x="0" y="112"/>
                    <a:pt x="0" y="243"/>
                  </a:cubicBezTo>
                  <a:lnTo>
                    <a:pt x="0" y="6590"/>
                  </a:lnTo>
                  <a:cubicBezTo>
                    <a:pt x="0" y="6722"/>
                    <a:pt x="111" y="6833"/>
                    <a:pt x="250" y="6833"/>
                  </a:cubicBezTo>
                  <a:lnTo>
                    <a:pt x="13907" y="6833"/>
                  </a:lnTo>
                  <a:cubicBezTo>
                    <a:pt x="14046" y="6833"/>
                    <a:pt x="14157" y="6722"/>
                    <a:pt x="14157" y="6590"/>
                  </a:cubicBezTo>
                  <a:lnTo>
                    <a:pt x="14157" y="243"/>
                  </a:lnTo>
                  <a:cubicBezTo>
                    <a:pt x="14157" y="112"/>
                    <a:pt x="14046" y="1"/>
                    <a:pt x="13907"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66"/>
            <p:cNvSpPr/>
            <p:nvPr/>
          </p:nvSpPr>
          <p:spPr>
            <a:xfrm>
              <a:off x="6890652" y="3759355"/>
              <a:ext cx="333319" cy="140899"/>
            </a:xfrm>
            <a:custGeom>
              <a:rect b="b" l="l" r="r" t="t"/>
              <a:pathLst>
                <a:path extrusionOk="0" h="5363" w="12687">
                  <a:moveTo>
                    <a:pt x="3796" y="486"/>
                  </a:moveTo>
                  <a:cubicBezTo>
                    <a:pt x="3888" y="486"/>
                    <a:pt x="3939" y="606"/>
                    <a:pt x="3878" y="681"/>
                  </a:cubicBezTo>
                  <a:cubicBezTo>
                    <a:pt x="2935" y="1846"/>
                    <a:pt x="2935" y="3518"/>
                    <a:pt x="3878" y="4676"/>
                  </a:cubicBezTo>
                  <a:cubicBezTo>
                    <a:pt x="3940" y="4759"/>
                    <a:pt x="3885" y="4877"/>
                    <a:pt x="3788" y="4877"/>
                  </a:cubicBezTo>
                  <a:lnTo>
                    <a:pt x="1443" y="4877"/>
                  </a:lnTo>
                  <a:cubicBezTo>
                    <a:pt x="1346" y="4398"/>
                    <a:pt x="972" y="4024"/>
                    <a:pt x="493" y="3927"/>
                  </a:cubicBezTo>
                  <a:lnTo>
                    <a:pt x="493" y="1437"/>
                  </a:lnTo>
                  <a:cubicBezTo>
                    <a:pt x="972" y="1340"/>
                    <a:pt x="1346" y="965"/>
                    <a:pt x="1443" y="486"/>
                  </a:cubicBezTo>
                  <a:lnTo>
                    <a:pt x="3788" y="486"/>
                  </a:lnTo>
                  <a:cubicBezTo>
                    <a:pt x="3790" y="486"/>
                    <a:pt x="3793" y="486"/>
                    <a:pt x="3796" y="486"/>
                  </a:cubicBezTo>
                  <a:close/>
                  <a:moveTo>
                    <a:pt x="11251" y="486"/>
                  </a:moveTo>
                  <a:cubicBezTo>
                    <a:pt x="11348" y="972"/>
                    <a:pt x="11723" y="1347"/>
                    <a:pt x="12201" y="1444"/>
                  </a:cubicBezTo>
                  <a:lnTo>
                    <a:pt x="12201" y="3927"/>
                  </a:lnTo>
                  <a:cubicBezTo>
                    <a:pt x="11723" y="4024"/>
                    <a:pt x="11348" y="4398"/>
                    <a:pt x="11251" y="4884"/>
                  </a:cubicBezTo>
                  <a:lnTo>
                    <a:pt x="8900" y="4884"/>
                  </a:lnTo>
                  <a:cubicBezTo>
                    <a:pt x="8796" y="4884"/>
                    <a:pt x="8740" y="4766"/>
                    <a:pt x="8803" y="4683"/>
                  </a:cubicBezTo>
                  <a:cubicBezTo>
                    <a:pt x="9753" y="3518"/>
                    <a:pt x="9753" y="1853"/>
                    <a:pt x="8803" y="688"/>
                  </a:cubicBezTo>
                  <a:cubicBezTo>
                    <a:pt x="8740" y="604"/>
                    <a:pt x="8796" y="486"/>
                    <a:pt x="8900" y="486"/>
                  </a:cubicBezTo>
                  <a:close/>
                  <a:moveTo>
                    <a:pt x="1221" y="1"/>
                  </a:moveTo>
                  <a:cubicBezTo>
                    <a:pt x="1083" y="1"/>
                    <a:pt x="979" y="105"/>
                    <a:pt x="979" y="244"/>
                  </a:cubicBezTo>
                  <a:cubicBezTo>
                    <a:pt x="979" y="646"/>
                    <a:pt x="646" y="972"/>
                    <a:pt x="243" y="972"/>
                  </a:cubicBezTo>
                  <a:cubicBezTo>
                    <a:pt x="112" y="972"/>
                    <a:pt x="1" y="1083"/>
                    <a:pt x="1" y="1222"/>
                  </a:cubicBezTo>
                  <a:lnTo>
                    <a:pt x="1" y="4149"/>
                  </a:lnTo>
                  <a:cubicBezTo>
                    <a:pt x="1" y="4281"/>
                    <a:pt x="112" y="4392"/>
                    <a:pt x="243" y="4392"/>
                  </a:cubicBezTo>
                  <a:cubicBezTo>
                    <a:pt x="646" y="4392"/>
                    <a:pt x="979" y="4718"/>
                    <a:pt x="979" y="5120"/>
                  </a:cubicBezTo>
                  <a:cubicBezTo>
                    <a:pt x="979" y="5259"/>
                    <a:pt x="1083" y="5363"/>
                    <a:pt x="1221" y="5363"/>
                  </a:cubicBezTo>
                  <a:lnTo>
                    <a:pt x="11466" y="5363"/>
                  </a:lnTo>
                  <a:cubicBezTo>
                    <a:pt x="11605" y="5363"/>
                    <a:pt x="11709" y="5259"/>
                    <a:pt x="11709" y="5120"/>
                  </a:cubicBezTo>
                  <a:cubicBezTo>
                    <a:pt x="11709" y="4718"/>
                    <a:pt x="12042" y="4392"/>
                    <a:pt x="12444" y="4392"/>
                  </a:cubicBezTo>
                  <a:cubicBezTo>
                    <a:pt x="12576" y="4392"/>
                    <a:pt x="12687" y="4281"/>
                    <a:pt x="12687" y="4149"/>
                  </a:cubicBezTo>
                  <a:lnTo>
                    <a:pt x="12687" y="1222"/>
                  </a:lnTo>
                  <a:cubicBezTo>
                    <a:pt x="12687" y="1083"/>
                    <a:pt x="12576" y="972"/>
                    <a:pt x="12444" y="972"/>
                  </a:cubicBezTo>
                  <a:cubicBezTo>
                    <a:pt x="12042" y="972"/>
                    <a:pt x="11709" y="646"/>
                    <a:pt x="11709" y="244"/>
                  </a:cubicBezTo>
                  <a:cubicBezTo>
                    <a:pt x="11709" y="105"/>
                    <a:pt x="11605" y="1"/>
                    <a:pt x="1146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66"/>
            <p:cNvSpPr/>
            <p:nvPr/>
          </p:nvSpPr>
          <p:spPr>
            <a:xfrm>
              <a:off x="6986862" y="3759355"/>
              <a:ext cx="140899" cy="141083"/>
            </a:xfrm>
            <a:custGeom>
              <a:rect b="b" l="l" r="r" t="t"/>
              <a:pathLst>
                <a:path extrusionOk="0" h="5370" w="5363">
                  <a:moveTo>
                    <a:pt x="2685" y="1"/>
                  </a:moveTo>
                  <a:cubicBezTo>
                    <a:pt x="1201" y="1"/>
                    <a:pt x="1" y="1201"/>
                    <a:pt x="1" y="2685"/>
                  </a:cubicBezTo>
                  <a:cubicBezTo>
                    <a:pt x="1" y="4163"/>
                    <a:pt x="1201" y="5370"/>
                    <a:pt x="2685" y="5370"/>
                  </a:cubicBezTo>
                  <a:cubicBezTo>
                    <a:pt x="4163" y="5370"/>
                    <a:pt x="5363" y="4163"/>
                    <a:pt x="5363" y="2685"/>
                  </a:cubicBezTo>
                  <a:cubicBezTo>
                    <a:pt x="5363" y="1201"/>
                    <a:pt x="4163" y="1"/>
                    <a:pt x="2685" y="1"/>
                  </a:cubicBez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66"/>
            <p:cNvSpPr/>
            <p:nvPr/>
          </p:nvSpPr>
          <p:spPr>
            <a:xfrm>
              <a:off x="7025141" y="3785023"/>
              <a:ext cx="64184" cy="89773"/>
            </a:xfrm>
            <a:custGeom>
              <a:rect b="b" l="l" r="r" t="t"/>
              <a:pathLst>
                <a:path extrusionOk="0" h="3417" w="2443">
                  <a:moveTo>
                    <a:pt x="979" y="751"/>
                  </a:moveTo>
                  <a:lnTo>
                    <a:pt x="979" y="1382"/>
                  </a:lnTo>
                  <a:cubicBezTo>
                    <a:pt x="632" y="1264"/>
                    <a:pt x="493" y="1160"/>
                    <a:pt x="493" y="1022"/>
                  </a:cubicBezTo>
                  <a:cubicBezTo>
                    <a:pt x="493" y="938"/>
                    <a:pt x="673" y="800"/>
                    <a:pt x="979" y="751"/>
                  </a:cubicBezTo>
                  <a:close/>
                  <a:moveTo>
                    <a:pt x="1471" y="2027"/>
                  </a:moveTo>
                  <a:cubicBezTo>
                    <a:pt x="1818" y="2145"/>
                    <a:pt x="1957" y="2249"/>
                    <a:pt x="1957" y="2395"/>
                  </a:cubicBezTo>
                  <a:cubicBezTo>
                    <a:pt x="1964" y="2471"/>
                    <a:pt x="1776" y="2617"/>
                    <a:pt x="1471" y="2659"/>
                  </a:cubicBezTo>
                  <a:lnTo>
                    <a:pt x="1471" y="2027"/>
                  </a:lnTo>
                  <a:close/>
                  <a:moveTo>
                    <a:pt x="1225" y="0"/>
                  </a:moveTo>
                  <a:cubicBezTo>
                    <a:pt x="1102" y="0"/>
                    <a:pt x="979" y="82"/>
                    <a:pt x="979" y="245"/>
                  </a:cubicBezTo>
                  <a:lnTo>
                    <a:pt x="979" y="259"/>
                  </a:lnTo>
                  <a:cubicBezTo>
                    <a:pt x="410" y="328"/>
                    <a:pt x="1" y="626"/>
                    <a:pt x="1" y="1022"/>
                  </a:cubicBezTo>
                  <a:cubicBezTo>
                    <a:pt x="1" y="1563"/>
                    <a:pt x="535" y="1771"/>
                    <a:pt x="979" y="1896"/>
                  </a:cubicBezTo>
                  <a:lnTo>
                    <a:pt x="979" y="2659"/>
                  </a:lnTo>
                  <a:cubicBezTo>
                    <a:pt x="673" y="2610"/>
                    <a:pt x="493" y="2471"/>
                    <a:pt x="493" y="2395"/>
                  </a:cubicBezTo>
                  <a:cubicBezTo>
                    <a:pt x="493" y="2232"/>
                    <a:pt x="370" y="2150"/>
                    <a:pt x="247" y="2150"/>
                  </a:cubicBezTo>
                  <a:cubicBezTo>
                    <a:pt x="124" y="2150"/>
                    <a:pt x="1" y="2232"/>
                    <a:pt x="1" y="2395"/>
                  </a:cubicBezTo>
                  <a:cubicBezTo>
                    <a:pt x="1" y="2783"/>
                    <a:pt x="410" y="3089"/>
                    <a:pt x="979" y="3158"/>
                  </a:cubicBezTo>
                  <a:lnTo>
                    <a:pt x="979" y="3172"/>
                  </a:lnTo>
                  <a:cubicBezTo>
                    <a:pt x="979" y="3335"/>
                    <a:pt x="1102" y="3416"/>
                    <a:pt x="1225" y="3416"/>
                  </a:cubicBezTo>
                  <a:cubicBezTo>
                    <a:pt x="1348" y="3416"/>
                    <a:pt x="1471" y="3335"/>
                    <a:pt x="1471" y="3172"/>
                  </a:cubicBezTo>
                  <a:lnTo>
                    <a:pt x="1471" y="3158"/>
                  </a:lnTo>
                  <a:cubicBezTo>
                    <a:pt x="2040" y="3089"/>
                    <a:pt x="2442" y="2783"/>
                    <a:pt x="2442" y="2395"/>
                  </a:cubicBezTo>
                  <a:cubicBezTo>
                    <a:pt x="2442" y="1847"/>
                    <a:pt x="1908" y="1639"/>
                    <a:pt x="1471" y="1521"/>
                  </a:cubicBezTo>
                  <a:lnTo>
                    <a:pt x="1471" y="751"/>
                  </a:lnTo>
                  <a:cubicBezTo>
                    <a:pt x="1776" y="800"/>
                    <a:pt x="1957" y="938"/>
                    <a:pt x="1957" y="1022"/>
                  </a:cubicBezTo>
                  <a:cubicBezTo>
                    <a:pt x="1957" y="1185"/>
                    <a:pt x="2078" y="1266"/>
                    <a:pt x="2199" y="1266"/>
                  </a:cubicBezTo>
                  <a:cubicBezTo>
                    <a:pt x="2321" y="1266"/>
                    <a:pt x="2442" y="1185"/>
                    <a:pt x="2442" y="1022"/>
                  </a:cubicBezTo>
                  <a:cubicBezTo>
                    <a:pt x="2442" y="626"/>
                    <a:pt x="2040" y="328"/>
                    <a:pt x="1471" y="259"/>
                  </a:cubicBezTo>
                  <a:lnTo>
                    <a:pt x="1471" y="245"/>
                  </a:lnTo>
                  <a:cubicBezTo>
                    <a:pt x="1471" y="82"/>
                    <a:pt x="1348" y="0"/>
                    <a:pt x="1225"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66"/>
            <p:cNvSpPr/>
            <p:nvPr/>
          </p:nvSpPr>
          <p:spPr>
            <a:xfrm>
              <a:off x="6890652" y="3759355"/>
              <a:ext cx="12795" cy="12795"/>
            </a:xfrm>
            <a:custGeom>
              <a:rect b="b" l="l" r="r" t="t"/>
              <a:pathLst>
                <a:path extrusionOk="0" h="487" w="487">
                  <a:moveTo>
                    <a:pt x="243" y="1"/>
                  </a:moveTo>
                  <a:cubicBezTo>
                    <a:pt x="112" y="1"/>
                    <a:pt x="1" y="105"/>
                    <a:pt x="1" y="244"/>
                  </a:cubicBezTo>
                  <a:cubicBezTo>
                    <a:pt x="1" y="376"/>
                    <a:pt x="112" y="486"/>
                    <a:pt x="243" y="486"/>
                  </a:cubicBezTo>
                  <a:cubicBezTo>
                    <a:pt x="382" y="486"/>
                    <a:pt x="486" y="376"/>
                    <a:pt x="486" y="244"/>
                  </a:cubicBezTo>
                  <a:cubicBezTo>
                    <a:pt x="486" y="105"/>
                    <a:pt x="382" y="1"/>
                    <a:pt x="243"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66"/>
            <p:cNvSpPr/>
            <p:nvPr/>
          </p:nvSpPr>
          <p:spPr>
            <a:xfrm>
              <a:off x="7211203" y="3759355"/>
              <a:ext cx="12768" cy="12795"/>
            </a:xfrm>
            <a:custGeom>
              <a:rect b="b" l="l" r="r" t="t"/>
              <a:pathLst>
                <a:path extrusionOk="0" h="487" w="486">
                  <a:moveTo>
                    <a:pt x="243" y="1"/>
                  </a:moveTo>
                  <a:cubicBezTo>
                    <a:pt x="104" y="1"/>
                    <a:pt x="0" y="105"/>
                    <a:pt x="0" y="244"/>
                  </a:cubicBezTo>
                  <a:cubicBezTo>
                    <a:pt x="0" y="376"/>
                    <a:pt x="104" y="486"/>
                    <a:pt x="243" y="486"/>
                  </a:cubicBezTo>
                  <a:cubicBezTo>
                    <a:pt x="375" y="486"/>
                    <a:pt x="486" y="376"/>
                    <a:pt x="486" y="244"/>
                  </a:cubicBezTo>
                  <a:cubicBezTo>
                    <a:pt x="486" y="105"/>
                    <a:pt x="375" y="1"/>
                    <a:pt x="243"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66"/>
            <p:cNvSpPr/>
            <p:nvPr/>
          </p:nvSpPr>
          <p:spPr>
            <a:xfrm>
              <a:off x="6890652" y="3887486"/>
              <a:ext cx="12795" cy="12768"/>
            </a:xfrm>
            <a:custGeom>
              <a:rect b="b" l="l" r="r" t="t"/>
              <a:pathLst>
                <a:path extrusionOk="0" h="486" w="487">
                  <a:moveTo>
                    <a:pt x="243" y="0"/>
                  </a:moveTo>
                  <a:cubicBezTo>
                    <a:pt x="112" y="0"/>
                    <a:pt x="1" y="111"/>
                    <a:pt x="1" y="243"/>
                  </a:cubicBezTo>
                  <a:cubicBezTo>
                    <a:pt x="1" y="382"/>
                    <a:pt x="112" y="486"/>
                    <a:pt x="243" y="486"/>
                  </a:cubicBezTo>
                  <a:cubicBezTo>
                    <a:pt x="382" y="486"/>
                    <a:pt x="486" y="382"/>
                    <a:pt x="486" y="243"/>
                  </a:cubicBezTo>
                  <a:cubicBezTo>
                    <a:pt x="486" y="111"/>
                    <a:pt x="382" y="0"/>
                    <a:pt x="243"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66"/>
            <p:cNvSpPr/>
            <p:nvPr/>
          </p:nvSpPr>
          <p:spPr>
            <a:xfrm>
              <a:off x="7211203" y="3887486"/>
              <a:ext cx="12768" cy="12768"/>
            </a:xfrm>
            <a:custGeom>
              <a:rect b="b" l="l" r="r" t="t"/>
              <a:pathLst>
                <a:path extrusionOk="0" h="486" w="486">
                  <a:moveTo>
                    <a:pt x="243" y="0"/>
                  </a:moveTo>
                  <a:cubicBezTo>
                    <a:pt x="104" y="0"/>
                    <a:pt x="0" y="111"/>
                    <a:pt x="0" y="243"/>
                  </a:cubicBezTo>
                  <a:cubicBezTo>
                    <a:pt x="0" y="382"/>
                    <a:pt x="104" y="486"/>
                    <a:pt x="243" y="486"/>
                  </a:cubicBezTo>
                  <a:cubicBezTo>
                    <a:pt x="375" y="486"/>
                    <a:pt x="486" y="382"/>
                    <a:pt x="486" y="243"/>
                  </a:cubicBezTo>
                  <a:cubicBezTo>
                    <a:pt x="486" y="111"/>
                    <a:pt x="375" y="0"/>
                    <a:pt x="243"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66"/>
            <p:cNvSpPr/>
            <p:nvPr/>
          </p:nvSpPr>
          <p:spPr>
            <a:xfrm>
              <a:off x="6871342" y="3932306"/>
              <a:ext cx="371966" cy="12952"/>
            </a:xfrm>
            <a:custGeom>
              <a:rect b="b" l="l" r="r" t="t"/>
              <a:pathLst>
                <a:path extrusionOk="0" h="493" w="14158">
                  <a:moveTo>
                    <a:pt x="0" y="0"/>
                  </a:moveTo>
                  <a:lnTo>
                    <a:pt x="0" y="493"/>
                  </a:lnTo>
                  <a:lnTo>
                    <a:pt x="14157" y="493"/>
                  </a:ln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66"/>
            <p:cNvSpPr/>
            <p:nvPr/>
          </p:nvSpPr>
          <p:spPr>
            <a:xfrm>
              <a:off x="6871342" y="3958001"/>
              <a:ext cx="371966" cy="12768"/>
            </a:xfrm>
            <a:custGeom>
              <a:rect b="b" l="l" r="r" t="t"/>
              <a:pathLst>
                <a:path extrusionOk="0" h="486" w="14158">
                  <a:moveTo>
                    <a:pt x="0" y="0"/>
                  </a:moveTo>
                  <a:lnTo>
                    <a:pt x="0" y="486"/>
                  </a:lnTo>
                  <a:lnTo>
                    <a:pt x="14157" y="486"/>
                  </a:ln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66"/>
            <p:cNvSpPr/>
            <p:nvPr/>
          </p:nvSpPr>
          <p:spPr>
            <a:xfrm>
              <a:off x="6871342" y="3983695"/>
              <a:ext cx="371966" cy="12768"/>
            </a:xfrm>
            <a:custGeom>
              <a:rect b="b" l="l" r="r" t="t"/>
              <a:pathLst>
                <a:path extrusionOk="0" h="486" w="14158">
                  <a:moveTo>
                    <a:pt x="0" y="0"/>
                  </a:moveTo>
                  <a:lnTo>
                    <a:pt x="0" y="243"/>
                  </a:lnTo>
                  <a:cubicBezTo>
                    <a:pt x="0" y="375"/>
                    <a:pt x="111" y="486"/>
                    <a:pt x="250" y="486"/>
                  </a:cubicBezTo>
                  <a:lnTo>
                    <a:pt x="13907" y="486"/>
                  </a:lnTo>
                  <a:cubicBezTo>
                    <a:pt x="14046" y="486"/>
                    <a:pt x="14157" y="375"/>
                    <a:pt x="14157" y="243"/>
                  </a:cubicBez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1" name="Google Shape;8241;p66"/>
          <p:cNvGrpSpPr/>
          <p:nvPr/>
        </p:nvGrpSpPr>
        <p:grpSpPr>
          <a:xfrm>
            <a:off x="7402362" y="3681535"/>
            <a:ext cx="402757" cy="372728"/>
            <a:chOff x="7402362" y="3681535"/>
            <a:chExt cx="402757" cy="372728"/>
          </a:xfrm>
        </p:grpSpPr>
        <p:sp>
          <p:nvSpPr>
            <p:cNvPr id="8242" name="Google Shape;8242;p66"/>
            <p:cNvSpPr/>
            <p:nvPr/>
          </p:nvSpPr>
          <p:spPr>
            <a:xfrm>
              <a:off x="7471248" y="3681535"/>
              <a:ext cx="333871" cy="303763"/>
            </a:xfrm>
            <a:custGeom>
              <a:rect b="b" l="l" r="r" t="t"/>
              <a:pathLst>
                <a:path extrusionOk="0" h="11562" w="12708">
                  <a:moveTo>
                    <a:pt x="6341" y="0"/>
                  </a:moveTo>
                  <a:cubicBezTo>
                    <a:pt x="4868" y="0"/>
                    <a:pt x="3393" y="562"/>
                    <a:pt x="2268" y="1687"/>
                  </a:cubicBezTo>
                  <a:cubicBezTo>
                    <a:pt x="0" y="3955"/>
                    <a:pt x="21" y="7624"/>
                    <a:pt x="2296" y="9871"/>
                  </a:cubicBezTo>
                  <a:cubicBezTo>
                    <a:pt x="2407" y="9982"/>
                    <a:pt x="2518" y="10086"/>
                    <a:pt x="2636" y="10184"/>
                  </a:cubicBezTo>
                  <a:cubicBezTo>
                    <a:pt x="3718" y="11105"/>
                    <a:pt x="5049" y="11561"/>
                    <a:pt x="6375" y="11561"/>
                  </a:cubicBezTo>
                  <a:cubicBezTo>
                    <a:pt x="7854" y="11561"/>
                    <a:pt x="9327" y="10994"/>
                    <a:pt x="10446" y="9871"/>
                  </a:cubicBezTo>
                  <a:cubicBezTo>
                    <a:pt x="12576" y="7749"/>
                    <a:pt x="12707" y="4343"/>
                    <a:pt x="10758" y="2061"/>
                  </a:cubicBezTo>
                  <a:cubicBezTo>
                    <a:pt x="10661" y="1943"/>
                    <a:pt x="10557" y="1832"/>
                    <a:pt x="10446" y="1721"/>
                  </a:cubicBezTo>
                  <a:cubicBezTo>
                    <a:pt x="9320" y="574"/>
                    <a:pt x="7831" y="0"/>
                    <a:pt x="6341" y="0"/>
                  </a:cubicBezTo>
                  <a:close/>
                </a:path>
              </a:pathLst>
            </a:custGeom>
            <a:solidFill>
              <a:srgbClr val="8A9D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66"/>
            <p:cNvSpPr/>
            <p:nvPr/>
          </p:nvSpPr>
          <p:spPr>
            <a:xfrm>
              <a:off x="7540502" y="3735683"/>
              <a:ext cx="236741" cy="236558"/>
            </a:xfrm>
            <a:custGeom>
              <a:rect b="b" l="l" r="r" t="t"/>
              <a:pathLst>
                <a:path extrusionOk="0" h="9004" w="9011">
                  <a:moveTo>
                    <a:pt x="8122" y="0"/>
                  </a:moveTo>
                  <a:lnTo>
                    <a:pt x="0" y="8123"/>
                  </a:lnTo>
                  <a:cubicBezTo>
                    <a:pt x="423" y="8483"/>
                    <a:pt x="895" y="8781"/>
                    <a:pt x="1401" y="9003"/>
                  </a:cubicBezTo>
                  <a:lnTo>
                    <a:pt x="9010" y="1401"/>
                  </a:lnTo>
                  <a:cubicBezTo>
                    <a:pt x="8781" y="888"/>
                    <a:pt x="8483" y="416"/>
                    <a:pt x="8122"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66"/>
            <p:cNvSpPr/>
            <p:nvPr/>
          </p:nvSpPr>
          <p:spPr>
            <a:xfrm>
              <a:off x="7472693" y="3728274"/>
              <a:ext cx="283585" cy="256998"/>
            </a:xfrm>
            <a:custGeom>
              <a:rect b="b" l="l" r="r" t="t"/>
              <a:pathLst>
                <a:path extrusionOk="0" h="9782" w="10794">
                  <a:moveTo>
                    <a:pt x="9427" y="8869"/>
                  </a:moveTo>
                  <a:cubicBezTo>
                    <a:pt x="9426" y="8870"/>
                    <a:pt x="9424" y="8871"/>
                    <a:pt x="9423" y="8872"/>
                  </a:cubicBezTo>
                  <a:lnTo>
                    <a:pt x="9423" y="8872"/>
                  </a:lnTo>
                  <a:cubicBezTo>
                    <a:pt x="9422" y="8873"/>
                    <a:pt x="9421" y="8875"/>
                    <a:pt x="9420" y="8876"/>
                  </a:cubicBezTo>
                  <a:lnTo>
                    <a:pt x="9427" y="8869"/>
                  </a:lnTo>
                  <a:close/>
                  <a:moveTo>
                    <a:pt x="4560" y="0"/>
                  </a:moveTo>
                  <a:cubicBezTo>
                    <a:pt x="3489" y="0"/>
                    <a:pt x="2412" y="298"/>
                    <a:pt x="1457" y="907"/>
                  </a:cubicBezTo>
                  <a:cubicBezTo>
                    <a:pt x="1" y="3189"/>
                    <a:pt x="327" y="6178"/>
                    <a:pt x="2241" y="8092"/>
                  </a:cubicBezTo>
                  <a:cubicBezTo>
                    <a:pt x="2352" y="8203"/>
                    <a:pt x="2463" y="8307"/>
                    <a:pt x="2574" y="8405"/>
                  </a:cubicBezTo>
                  <a:cubicBezTo>
                    <a:pt x="3647" y="9316"/>
                    <a:pt x="4980" y="9782"/>
                    <a:pt x="6320" y="9782"/>
                  </a:cubicBezTo>
                  <a:cubicBezTo>
                    <a:pt x="7394" y="9782"/>
                    <a:pt x="8472" y="9482"/>
                    <a:pt x="9423" y="8872"/>
                  </a:cubicBezTo>
                  <a:lnTo>
                    <a:pt x="9423" y="8872"/>
                  </a:lnTo>
                  <a:cubicBezTo>
                    <a:pt x="10793" y="6736"/>
                    <a:pt x="10605" y="3957"/>
                    <a:pt x="8955" y="2023"/>
                  </a:cubicBezTo>
                  <a:cubicBezTo>
                    <a:pt x="8858" y="1912"/>
                    <a:pt x="8754" y="1794"/>
                    <a:pt x="8643" y="1690"/>
                  </a:cubicBezTo>
                  <a:cubicBezTo>
                    <a:pt x="7529" y="576"/>
                    <a:pt x="6051" y="0"/>
                    <a:pt x="4560"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66"/>
            <p:cNvSpPr/>
            <p:nvPr/>
          </p:nvSpPr>
          <p:spPr>
            <a:xfrm>
              <a:off x="7508791" y="3711985"/>
              <a:ext cx="251691" cy="243572"/>
            </a:xfrm>
            <a:custGeom>
              <a:rect b="b" l="l" r="r" t="t"/>
              <a:pathLst>
                <a:path extrusionOk="0" h="9271" w="9580">
                  <a:moveTo>
                    <a:pt x="4946" y="1"/>
                  </a:moveTo>
                  <a:cubicBezTo>
                    <a:pt x="4842" y="1"/>
                    <a:pt x="4738" y="7"/>
                    <a:pt x="4641" y="14"/>
                  </a:cubicBezTo>
                  <a:cubicBezTo>
                    <a:pt x="2906" y="125"/>
                    <a:pt x="1381" y="1201"/>
                    <a:pt x="694" y="2796"/>
                  </a:cubicBezTo>
                  <a:cubicBezTo>
                    <a:pt x="0" y="4384"/>
                    <a:pt x="257" y="6229"/>
                    <a:pt x="1360" y="7575"/>
                  </a:cubicBezTo>
                  <a:cubicBezTo>
                    <a:pt x="1561" y="7818"/>
                    <a:pt x="1790" y="8047"/>
                    <a:pt x="2039" y="8248"/>
                  </a:cubicBezTo>
                  <a:cubicBezTo>
                    <a:pt x="2878" y="8922"/>
                    <a:pt x="3906" y="9270"/>
                    <a:pt x="4943" y="9270"/>
                  </a:cubicBezTo>
                  <a:cubicBezTo>
                    <a:pt x="5623" y="9270"/>
                    <a:pt x="6306" y="9121"/>
                    <a:pt x="6943" y="8816"/>
                  </a:cubicBezTo>
                  <a:cubicBezTo>
                    <a:pt x="8553" y="8047"/>
                    <a:pt x="9579" y="6417"/>
                    <a:pt x="9579" y="4634"/>
                  </a:cubicBezTo>
                  <a:cubicBezTo>
                    <a:pt x="9579" y="3247"/>
                    <a:pt x="8955" y="1936"/>
                    <a:pt x="7880" y="1055"/>
                  </a:cubicBezTo>
                  <a:cubicBezTo>
                    <a:pt x="7741" y="937"/>
                    <a:pt x="7595" y="833"/>
                    <a:pt x="7443" y="736"/>
                  </a:cubicBezTo>
                  <a:cubicBezTo>
                    <a:pt x="6694" y="257"/>
                    <a:pt x="5827" y="1"/>
                    <a:pt x="4946" y="1"/>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66"/>
            <p:cNvSpPr/>
            <p:nvPr/>
          </p:nvSpPr>
          <p:spPr>
            <a:xfrm>
              <a:off x="7496575" y="3728248"/>
              <a:ext cx="251323" cy="227310"/>
            </a:xfrm>
            <a:custGeom>
              <a:rect b="b" l="l" r="r" t="t"/>
              <a:pathLst>
                <a:path extrusionOk="0" h="8652" w="9566">
                  <a:moveTo>
                    <a:pt x="3663" y="0"/>
                  </a:moveTo>
                  <a:cubicBezTo>
                    <a:pt x="3458" y="0"/>
                    <a:pt x="3252" y="11"/>
                    <a:pt x="3045" y="34"/>
                  </a:cubicBezTo>
                  <a:cubicBezTo>
                    <a:pt x="444" y="1580"/>
                    <a:pt x="0" y="5159"/>
                    <a:pt x="2137" y="7296"/>
                  </a:cubicBezTo>
                  <a:cubicBezTo>
                    <a:pt x="3053" y="8211"/>
                    <a:pt x="4232" y="8652"/>
                    <a:pt x="5403" y="8652"/>
                  </a:cubicBezTo>
                  <a:cubicBezTo>
                    <a:pt x="6963" y="8652"/>
                    <a:pt x="8508" y="7869"/>
                    <a:pt x="9392" y="6387"/>
                  </a:cubicBezTo>
                  <a:cubicBezTo>
                    <a:pt x="9565" y="4813"/>
                    <a:pt x="9080" y="3231"/>
                    <a:pt x="8053" y="2024"/>
                  </a:cubicBezTo>
                  <a:cubicBezTo>
                    <a:pt x="7949" y="1913"/>
                    <a:pt x="7845" y="1795"/>
                    <a:pt x="7741" y="1691"/>
                  </a:cubicBezTo>
                  <a:cubicBezTo>
                    <a:pt x="6653" y="603"/>
                    <a:pt x="5183" y="0"/>
                    <a:pt x="3663"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66"/>
            <p:cNvSpPr/>
            <p:nvPr/>
          </p:nvSpPr>
          <p:spPr>
            <a:xfrm>
              <a:off x="7511524" y="3731296"/>
              <a:ext cx="221976" cy="232564"/>
            </a:xfrm>
            <a:custGeom>
              <a:rect b="b" l="l" r="r" t="t"/>
              <a:pathLst>
                <a:path extrusionOk="0" h="8852" w="8449">
                  <a:moveTo>
                    <a:pt x="7339" y="1"/>
                  </a:moveTo>
                  <a:lnTo>
                    <a:pt x="0" y="7339"/>
                  </a:lnTo>
                  <a:cubicBezTo>
                    <a:pt x="139" y="7866"/>
                    <a:pt x="340" y="8373"/>
                    <a:pt x="597" y="8851"/>
                  </a:cubicBezTo>
                  <a:lnTo>
                    <a:pt x="1935" y="7513"/>
                  </a:lnTo>
                  <a:lnTo>
                    <a:pt x="8449" y="1000"/>
                  </a:lnTo>
                  <a:cubicBezTo>
                    <a:pt x="8247" y="750"/>
                    <a:pt x="8025" y="521"/>
                    <a:pt x="7776" y="320"/>
                  </a:cubicBezTo>
                  <a:cubicBezTo>
                    <a:pt x="7637" y="202"/>
                    <a:pt x="7491" y="98"/>
                    <a:pt x="7339" y="1"/>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66"/>
            <p:cNvSpPr/>
            <p:nvPr/>
          </p:nvSpPr>
          <p:spPr>
            <a:xfrm>
              <a:off x="7519721" y="3712169"/>
              <a:ext cx="144157" cy="136696"/>
            </a:xfrm>
            <a:custGeom>
              <a:rect b="b" l="l" r="r" t="t"/>
              <a:pathLst>
                <a:path extrusionOk="0" h="5203" w="5487">
                  <a:moveTo>
                    <a:pt x="4530" y="0"/>
                  </a:moveTo>
                  <a:cubicBezTo>
                    <a:pt x="4426" y="0"/>
                    <a:pt x="4322" y="7"/>
                    <a:pt x="4225" y="14"/>
                  </a:cubicBezTo>
                  <a:lnTo>
                    <a:pt x="0" y="4232"/>
                  </a:lnTo>
                  <a:cubicBezTo>
                    <a:pt x="91" y="4571"/>
                    <a:pt x="215" y="4897"/>
                    <a:pt x="382" y="5203"/>
                  </a:cubicBezTo>
                  <a:lnTo>
                    <a:pt x="5487" y="98"/>
                  </a:lnTo>
                  <a:cubicBezTo>
                    <a:pt x="5175" y="35"/>
                    <a:pt x="4849" y="0"/>
                    <a:pt x="4530"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66"/>
            <p:cNvSpPr/>
            <p:nvPr/>
          </p:nvSpPr>
          <p:spPr>
            <a:xfrm>
              <a:off x="7502039" y="3706442"/>
              <a:ext cx="276466" cy="254686"/>
            </a:xfrm>
            <a:custGeom>
              <a:rect b="b" l="l" r="r" t="t"/>
              <a:pathLst>
                <a:path extrusionOk="0" h="9694" w="10523">
                  <a:moveTo>
                    <a:pt x="5203" y="434"/>
                  </a:moveTo>
                  <a:cubicBezTo>
                    <a:pt x="6375" y="434"/>
                    <a:pt x="7492" y="898"/>
                    <a:pt x="8324" y="1724"/>
                  </a:cubicBezTo>
                  <a:cubicBezTo>
                    <a:pt x="9808" y="3215"/>
                    <a:pt x="10044" y="5545"/>
                    <a:pt x="8872" y="7300"/>
                  </a:cubicBezTo>
                  <a:cubicBezTo>
                    <a:pt x="8035" y="8555"/>
                    <a:pt x="6642" y="9259"/>
                    <a:pt x="5203" y="9259"/>
                  </a:cubicBezTo>
                  <a:cubicBezTo>
                    <a:pt x="4638" y="9259"/>
                    <a:pt x="4065" y="9150"/>
                    <a:pt x="3517" y="8923"/>
                  </a:cubicBezTo>
                  <a:cubicBezTo>
                    <a:pt x="1568" y="8119"/>
                    <a:pt x="465" y="6052"/>
                    <a:pt x="875" y="3992"/>
                  </a:cubicBezTo>
                  <a:cubicBezTo>
                    <a:pt x="1284" y="1925"/>
                    <a:pt x="3094" y="434"/>
                    <a:pt x="5203" y="434"/>
                  </a:cubicBezTo>
                  <a:close/>
                  <a:moveTo>
                    <a:pt x="5207" y="0"/>
                  </a:moveTo>
                  <a:cubicBezTo>
                    <a:pt x="4584" y="0"/>
                    <a:pt x="3954" y="120"/>
                    <a:pt x="3351" y="371"/>
                  </a:cubicBezTo>
                  <a:cubicBezTo>
                    <a:pt x="1214" y="1252"/>
                    <a:pt x="1" y="3520"/>
                    <a:pt x="451" y="5788"/>
                  </a:cubicBezTo>
                  <a:cubicBezTo>
                    <a:pt x="895" y="8056"/>
                    <a:pt x="2886" y="9693"/>
                    <a:pt x="5203" y="9693"/>
                  </a:cubicBezTo>
                  <a:cubicBezTo>
                    <a:pt x="5211" y="9693"/>
                    <a:pt x="5220" y="9693"/>
                    <a:pt x="5228" y="9693"/>
                  </a:cubicBezTo>
                  <a:cubicBezTo>
                    <a:pt x="6502" y="9693"/>
                    <a:pt x="7727" y="9181"/>
                    <a:pt x="8629" y="8278"/>
                  </a:cubicBezTo>
                  <a:cubicBezTo>
                    <a:pt x="10266" y="6641"/>
                    <a:pt x="10523" y="4082"/>
                    <a:pt x="9240" y="2154"/>
                  </a:cubicBezTo>
                  <a:cubicBezTo>
                    <a:pt x="8319" y="775"/>
                    <a:pt x="6788" y="0"/>
                    <a:pt x="5207"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66"/>
            <p:cNvSpPr/>
            <p:nvPr/>
          </p:nvSpPr>
          <p:spPr>
            <a:xfrm>
              <a:off x="7402362" y="3750580"/>
              <a:ext cx="333871" cy="303684"/>
            </a:xfrm>
            <a:custGeom>
              <a:rect b="b" l="l" r="r" t="t"/>
              <a:pathLst>
                <a:path extrusionOk="0" h="11559" w="12708">
                  <a:moveTo>
                    <a:pt x="6339" y="0"/>
                  </a:moveTo>
                  <a:cubicBezTo>
                    <a:pt x="4863" y="0"/>
                    <a:pt x="3387" y="562"/>
                    <a:pt x="2262" y="1688"/>
                  </a:cubicBezTo>
                  <a:cubicBezTo>
                    <a:pt x="0" y="3949"/>
                    <a:pt x="14" y="7625"/>
                    <a:pt x="2296" y="9865"/>
                  </a:cubicBezTo>
                  <a:cubicBezTo>
                    <a:pt x="2407" y="9976"/>
                    <a:pt x="2518" y="10080"/>
                    <a:pt x="2629" y="10177"/>
                  </a:cubicBezTo>
                  <a:cubicBezTo>
                    <a:pt x="3711" y="11101"/>
                    <a:pt x="5041" y="11558"/>
                    <a:pt x="6368" y="11558"/>
                  </a:cubicBezTo>
                  <a:cubicBezTo>
                    <a:pt x="7850" y="11558"/>
                    <a:pt x="9327" y="10989"/>
                    <a:pt x="10446" y="9865"/>
                  </a:cubicBezTo>
                  <a:lnTo>
                    <a:pt x="10446" y="9872"/>
                  </a:lnTo>
                  <a:cubicBezTo>
                    <a:pt x="12569" y="7743"/>
                    <a:pt x="12708" y="4344"/>
                    <a:pt x="10758" y="2055"/>
                  </a:cubicBezTo>
                  <a:cubicBezTo>
                    <a:pt x="10654" y="1937"/>
                    <a:pt x="10557" y="1826"/>
                    <a:pt x="10446" y="1715"/>
                  </a:cubicBezTo>
                  <a:cubicBezTo>
                    <a:pt x="9318" y="573"/>
                    <a:pt x="7828" y="0"/>
                    <a:pt x="6339" y="0"/>
                  </a:cubicBezTo>
                  <a:close/>
                </a:path>
              </a:pathLst>
            </a:custGeom>
            <a:solidFill>
              <a:srgbClr val="8A9D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66"/>
            <p:cNvSpPr/>
            <p:nvPr/>
          </p:nvSpPr>
          <p:spPr>
            <a:xfrm>
              <a:off x="7471432" y="3804570"/>
              <a:ext cx="236741" cy="236741"/>
            </a:xfrm>
            <a:custGeom>
              <a:rect b="b" l="l" r="r" t="t"/>
              <a:pathLst>
                <a:path extrusionOk="0" h="9011" w="9011">
                  <a:moveTo>
                    <a:pt x="8129" y="0"/>
                  </a:moveTo>
                  <a:lnTo>
                    <a:pt x="0" y="8122"/>
                  </a:lnTo>
                  <a:cubicBezTo>
                    <a:pt x="423" y="8483"/>
                    <a:pt x="895" y="8781"/>
                    <a:pt x="1408" y="9010"/>
                  </a:cubicBezTo>
                  <a:lnTo>
                    <a:pt x="9010" y="1401"/>
                  </a:lnTo>
                  <a:cubicBezTo>
                    <a:pt x="8788" y="895"/>
                    <a:pt x="8490" y="423"/>
                    <a:pt x="8129"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66"/>
            <p:cNvSpPr/>
            <p:nvPr/>
          </p:nvSpPr>
          <p:spPr>
            <a:xfrm>
              <a:off x="7435334" y="3781029"/>
              <a:ext cx="256078" cy="243520"/>
            </a:xfrm>
            <a:custGeom>
              <a:rect b="b" l="l" r="r" t="t"/>
              <a:pathLst>
                <a:path extrusionOk="0" h="9269" w="9747">
                  <a:moveTo>
                    <a:pt x="5117" y="0"/>
                  </a:moveTo>
                  <a:cubicBezTo>
                    <a:pt x="4109" y="0"/>
                    <a:pt x="3101" y="328"/>
                    <a:pt x="2262" y="986"/>
                  </a:cubicBezTo>
                  <a:cubicBezTo>
                    <a:pt x="556" y="2318"/>
                    <a:pt x="1" y="4656"/>
                    <a:pt x="930" y="6618"/>
                  </a:cubicBezTo>
                  <a:cubicBezTo>
                    <a:pt x="1705" y="8262"/>
                    <a:pt x="3357" y="9269"/>
                    <a:pt x="5120" y="9269"/>
                  </a:cubicBezTo>
                  <a:cubicBezTo>
                    <a:pt x="5455" y="9269"/>
                    <a:pt x="5795" y="9232"/>
                    <a:pt x="6133" y="9157"/>
                  </a:cubicBezTo>
                  <a:cubicBezTo>
                    <a:pt x="8248" y="8679"/>
                    <a:pt x="9746" y="6799"/>
                    <a:pt x="9746" y="4635"/>
                  </a:cubicBezTo>
                  <a:cubicBezTo>
                    <a:pt x="9746" y="3247"/>
                    <a:pt x="9122" y="1930"/>
                    <a:pt x="8054" y="1049"/>
                  </a:cubicBezTo>
                  <a:cubicBezTo>
                    <a:pt x="7201" y="351"/>
                    <a:pt x="6159" y="0"/>
                    <a:pt x="5117" y="0"/>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66"/>
            <p:cNvSpPr/>
            <p:nvPr/>
          </p:nvSpPr>
          <p:spPr>
            <a:xfrm>
              <a:off x="7435701" y="3780924"/>
              <a:ext cx="211231" cy="198962"/>
            </a:xfrm>
            <a:custGeom>
              <a:rect b="b" l="l" r="r" t="t"/>
              <a:pathLst>
                <a:path extrusionOk="0" h="7573" w="8040">
                  <a:moveTo>
                    <a:pt x="5097" y="1"/>
                  </a:moveTo>
                  <a:cubicBezTo>
                    <a:pt x="3906" y="1"/>
                    <a:pt x="2718" y="458"/>
                    <a:pt x="1818" y="1358"/>
                  </a:cubicBezTo>
                  <a:cubicBezTo>
                    <a:pt x="133" y="3043"/>
                    <a:pt x="1" y="5735"/>
                    <a:pt x="1520" y="7573"/>
                  </a:cubicBezTo>
                  <a:lnTo>
                    <a:pt x="1520" y="7573"/>
                  </a:lnTo>
                  <a:lnTo>
                    <a:pt x="8040" y="1053"/>
                  </a:lnTo>
                  <a:cubicBezTo>
                    <a:pt x="7180" y="348"/>
                    <a:pt x="6137" y="1"/>
                    <a:pt x="5097" y="1"/>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66"/>
            <p:cNvSpPr/>
            <p:nvPr/>
          </p:nvSpPr>
          <p:spPr>
            <a:xfrm>
              <a:off x="7452122" y="3785417"/>
              <a:ext cx="174949" cy="174791"/>
            </a:xfrm>
            <a:custGeom>
              <a:rect b="b" l="l" r="r" t="t"/>
              <a:pathLst>
                <a:path extrusionOk="0" h="6653" w="6659">
                  <a:moveTo>
                    <a:pt x="5688" y="1"/>
                  </a:moveTo>
                  <a:lnTo>
                    <a:pt x="0" y="5682"/>
                  </a:lnTo>
                  <a:cubicBezTo>
                    <a:pt x="97" y="6014"/>
                    <a:pt x="222" y="6340"/>
                    <a:pt x="388" y="6653"/>
                  </a:cubicBezTo>
                  <a:lnTo>
                    <a:pt x="6659" y="382"/>
                  </a:lnTo>
                  <a:cubicBezTo>
                    <a:pt x="6354" y="216"/>
                    <a:pt x="6028" y="91"/>
                    <a:pt x="5688" y="1"/>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66"/>
            <p:cNvSpPr/>
            <p:nvPr/>
          </p:nvSpPr>
          <p:spPr>
            <a:xfrm>
              <a:off x="7432969" y="3775407"/>
              <a:ext cx="276466" cy="254791"/>
            </a:xfrm>
            <a:custGeom>
              <a:rect b="b" l="l" r="r" t="t"/>
              <a:pathLst>
                <a:path extrusionOk="0" h="9698" w="10523">
                  <a:moveTo>
                    <a:pt x="5229" y="437"/>
                  </a:moveTo>
                  <a:cubicBezTo>
                    <a:pt x="6392" y="437"/>
                    <a:pt x="7505" y="901"/>
                    <a:pt x="8324" y="1727"/>
                  </a:cubicBezTo>
                  <a:cubicBezTo>
                    <a:pt x="9815" y="3212"/>
                    <a:pt x="10044" y="5549"/>
                    <a:pt x="8879" y="7297"/>
                  </a:cubicBezTo>
                  <a:cubicBezTo>
                    <a:pt x="8036" y="8554"/>
                    <a:pt x="6642" y="9262"/>
                    <a:pt x="5203" y="9262"/>
                  </a:cubicBezTo>
                  <a:cubicBezTo>
                    <a:pt x="4640" y="9262"/>
                    <a:pt x="4070" y="9153"/>
                    <a:pt x="3524" y="8927"/>
                  </a:cubicBezTo>
                  <a:cubicBezTo>
                    <a:pt x="1575" y="8123"/>
                    <a:pt x="472" y="6056"/>
                    <a:pt x="882" y="3989"/>
                  </a:cubicBezTo>
                  <a:cubicBezTo>
                    <a:pt x="1291" y="1922"/>
                    <a:pt x="3101" y="437"/>
                    <a:pt x="5203" y="437"/>
                  </a:cubicBezTo>
                  <a:cubicBezTo>
                    <a:pt x="5212" y="437"/>
                    <a:pt x="5220" y="437"/>
                    <a:pt x="5229" y="437"/>
                  </a:cubicBezTo>
                  <a:close/>
                  <a:moveTo>
                    <a:pt x="5204" y="0"/>
                  </a:moveTo>
                  <a:cubicBezTo>
                    <a:pt x="4583" y="0"/>
                    <a:pt x="3954" y="119"/>
                    <a:pt x="3351" y="368"/>
                  </a:cubicBezTo>
                  <a:cubicBezTo>
                    <a:pt x="1215" y="1256"/>
                    <a:pt x="1" y="3524"/>
                    <a:pt x="452" y="5792"/>
                  </a:cubicBezTo>
                  <a:cubicBezTo>
                    <a:pt x="902" y="8060"/>
                    <a:pt x="2893" y="9697"/>
                    <a:pt x="5203" y="9697"/>
                  </a:cubicBezTo>
                  <a:cubicBezTo>
                    <a:pt x="6493" y="9697"/>
                    <a:pt x="7728" y="9191"/>
                    <a:pt x="8636" y="8275"/>
                  </a:cubicBezTo>
                  <a:cubicBezTo>
                    <a:pt x="10266" y="6645"/>
                    <a:pt x="10523" y="4079"/>
                    <a:pt x="9240" y="2157"/>
                  </a:cubicBezTo>
                  <a:cubicBezTo>
                    <a:pt x="8319" y="773"/>
                    <a:pt x="6786" y="0"/>
                    <a:pt x="5204"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66"/>
            <p:cNvSpPr/>
            <p:nvPr/>
          </p:nvSpPr>
          <p:spPr>
            <a:xfrm>
              <a:off x="7528286" y="3838093"/>
              <a:ext cx="82758" cy="129418"/>
            </a:xfrm>
            <a:custGeom>
              <a:rect b="b" l="l" r="r" t="t"/>
              <a:pathLst>
                <a:path extrusionOk="0" h="4926" w="3150">
                  <a:moveTo>
                    <a:pt x="1575" y="0"/>
                  </a:moveTo>
                  <a:cubicBezTo>
                    <a:pt x="722" y="0"/>
                    <a:pt x="14" y="604"/>
                    <a:pt x="14" y="1339"/>
                  </a:cubicBezTo>
                  <a:cubicBezTo>
                    <a:pt x="14" y="2081"/>
                    <a:pt x="715" y="2678"/>
                    <a:pt x="1575" y="2678"/>
                  </a:cubicBezTo>
                  <a:cubicBezTo>
                    <a:pt x="2199" y="2678"/>
                    <a:pt x="2705" y="3087"/>
                    <a:pt x="2705" y="3579"/>
                  </a:cubicBezTo>
                  <a:cubicBezTo>
                    <a:pt x="2705" y="4079"/>
                    <a:pt x="2199" y="4488"/>
                    <a:pt x="1575" y="4488"/>
                  </a:cubicBezTo>
                  <a:cubicBezTo>
                    <a:pt x="958" y="4488"/>
                    <a:pt x="451" y="4079"/>
                    <a:pt x="451" y="3579"/>
                  </a:cubicBezTo>
                  <a:cubicBezTo>
                    <a:pt x="465" y="3423"/>
                    <a:pt x="349" y="3345"/>
                    <a:pt x="233" y="3345"/>
                  </a:cubicBezTo>
                  <a:cubicBezTo>
                    <a:pt x="117" y="3345"/>
                    <a:pt x="0" y="3423"/>
                    <a:pt x="14" y="3579"/>
                  </a:cubicBezTo>
                  <a:cubicBezTo>
                    <a:pt x="14" y="4322"/>
                    <a:pt x="715" y="4925"/>
                    <a:pt x="1575" y="4925"/>
                  </a:cubicBezTo>
                  <a:cubicBezTo>
                    <a:pt x="2442" y="4925"/>
                    <a:pt x="3136" y="4322"/>
                    <a:pt x="3136" y="3579"/>
                  </a:cubicBezTo>
                  <a:cubicBezTo>
                    <a:pt x="3136" y="2844"/>
                    <a:pt x="2442" y="2241"/>
                    <a:pt x="1575" y="2241"/>
                  </a:cubicBezTo>
                  <a:cubicBezTo>
                    <a:pt x="958" y="2241"/>
                    <a:pt x="451" y="1838"/>
                    <a:pt x="451" y="1339"/>
                  </a:cubicBezTo>
                  <a:cubicBezTo>
                    <a:pt x="451" y="840"/>
                    <a:pt x="958" y="437"/>
                    <a:pt x="1575" y="437"/>
                  </a:cubicBezTo>
                  <a:cubicBezTo>
                    <a:pt x="2199" y="437"/>
                    <a:pt x="2705" y="840"/>
                    <a:pt x="2705" y="1339"/>
                  </a:cubicBezTo>
                  <a:cubicBezTo>
                    <a:pt x="2692" y="1499"/>
                    <a:pt x="2806" y="1578"/>
                    <a:pt x="2921" y="1578"/>
                  </a:cubicBezTo>
                  <a:cubicBezTo>
                    <a:pt x="3035" y="1578"/>
                    <a:pt x="3149" y="1499"/>
                    <a:pt x="3136" y="1339"/>
                  </a:cubicBezTo>
                  <a:cubicBezTo>
                    <a:pt x="3136" y="604"/>
                    <a:pt x="2435" y="0"/>
                    <a:pt x="1575"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66"/>
            <p:cNvSpPr/>
            <p:nvPr/>
          </p:nvSpPr>
          <p:spPr>
            <a:xfrm>
              <a:off x="7563622" y="3825798"/>
              <a:ext cx="12164" cy="153353"/>
            </a:xfrm>
            <a:custGeom>
              <a:rect b="b" l="l" r="r" t="t"/>
              <a:pathLst>
                <a:path extrusionOk="0" h="5837" w="463">
                  <a:moveTo>
                    <a:pt x="232" y="0"/>
                  </a:moveTo>
                  <a:cubicBezTo>
                    <a:pt x="117" y="0"/>
                    <a:pt x="1" y="80"/>
                    <a:pt x="15" y="239"/>
                  </a:cubicBezTo>
                  <a:lnTo>
                    <a:pt x="15" y="5622"/>
                  </a:lnTo>
                  <a:cubicBezTo>
                    <a:pt x="15" y="5740"/>
                    <a:pt x="112" y="5837"/>
                    <a:pt x="230" y="5837"/>
                  </a:cubicBezTo>
                  <a:cubicBezTo>
                    <a:pt x="355" y="5837"/>
                    <a:pt x="452" y="5740"/>
                    <a:pt x="445" y="5622"/>
                  </a:cubicBezTo>
                  <a:lnTo>
                    <a:pt x="445" y="239"/>
                  </a:lnTo>
                  <a:cubicBezTo>
                    <a:pt x="462" y="80"/>
                    <a:pt x="348" y="0"/>
                    <a:pt x="232"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8" name="Google Shape;8258;p66"/>
          <p:cNvGrpSpPr/>
          <p:nvPr/>
        </p:nvGrpSpPr>
        <p:grpSpPr>
          <a:xfrm>
            <a:off x="7960705" y="3736235"/>
            <a:ext cx="378902" cy="264065"/>
            <a:chOff x="7960705" y="3736235"/>
            <a:chExt cx="378902" cy="264065"/>
          </a:xfrm>
        </p:grpSpPr>
        <p:sp>
          <p:nvSpPr>
            <p:cNvPr id="8259" name="Google Shape;8259;p66"/>
            <p:cNvSpPr/>
            <p:nvPr/>
          </p:nvSpPr>
          <p:spPr>
            <a:xfrm>
              <a:off x="7960705" y="3736235"/>
              <a:ext cx="378902" cy="235638"/>
            </a:xfrm>
            <a:custGeom>
              <a:rect b="b" l="l" r="r" t="t"/>
              <a:pathLst>
                <a:path extrusionOk="0" h="8969" w="14422">
                  <a:moveTo>
                    <a:pt x="7319" y="0"/>
                  </a:moveTo>
                  <a:cubicBezTo>
                    <a:pt x="6514" y="0"/>
                    <a:pt x="6112" y="964"/>
                    <a:pt x="6674" y="1533"/>
                  </a:cubicBezTo>
                  <a:lnTo>
                    <a:pt x="3691" y="4821"/>
                  </a:lnTo>
                  <a:lnTo>
                    <a:pt x="1888" y="3274"/>
                  </a:lnTo>
                  <a:cubicBezTo>
                    <a:pt x="1888" y="3232"/>
                    <a:pt x="1895" y="3198"/>
                    <a:pt x="1895" y="3163"/>
                  </a:cubicBezTo>
                  <a:cubicBezTo>
                    <a:pt x="1895" y="2670"/>
                    <a:pt x="1489" y="2334"/>
                    <a:pt x="1059" y="2334"/>
                  </a:cubicBezTo>
                  <a:cubicBezTo>
                    <a:pt x="879" y="2334"/>
                    <a:pt x="695" y="2394"/>
                    <a:pt x="535" y="2525"/>
                  </a:cubicBezTo>
                  <a:cubicBezTo>
                    <a:pt x="1" y="2976"/>
                    <a:pt x="223" y="3850"/>
                    <a:pt x="917" y="3974"/>
                  </a:cubicBezTo>
                  <a:lnTo>
                    <a:pt x="917" y="8760"/>
                  </a:lnTo>
                  <a:cubicBezTo>
                    <a:pt x="917" y="8871"/>
                    <a:pt x="1007" y="8969"/>
                    <a:pt x="1125" y="8969"/>
                  </a:cubicBezTo>
                  <a:lnTo>
                    <a:pt x="13506" y="8969"/>
                  </a:lnTo>
                  <a:cubicBezTo>
                    <a:pt x="13624" y="8969"/>
                    <a:pt x="13714" y="8871"/>
                    <a:pt x="13714" y="8760"/>
                  </a:cubicBezTo>
                  <a:lnTo>
                    <a:pt x="13714" y="3974"/>
                  </a:lnTo>
                  <a:cubicBezTo>
                    <a:pt x="14130" y="3891"/>
                    <a:pt x="14421" y="3510"/>
                    <a:pt x="14380" y="3087"/>
                  </a:cubicBezTo>
                  <a:cubicBezTo>
                    <a:pt x="14345" y="2664"/>
                    <a:pt x="13991" y="2338"/>
                    <a:pt x="13561" y="2338"/>
                  </a:cubicBezTo>
                  <a:cubicBezTo>
                    <a:pt x="13062" y="2338"/>
                    <a:pt x="12680" y="2775"/>
                    <a:pt x="12743" y="3274"/>
                  </a:cubicBezTo>
                  <a:lnTo>
                    <a:pt x="10939" y="4821"/>
                  </a:lnTo>
                  <a:lnTo>
                    <a:pt x="7957" y="1533"/>
                  </a:lnTo>
                  <a:cubicBezTo>
                    <a:pt x="8519" y="964"/>
                    <a:pt x="8116" y="0"/>
                    <a:pt x="7319" y="0"/>
                  </a:cubicBezTo>
                  <a:close/>
                </a:path>
              </a:pathLst>
            </a:custGeom>
            <a:solidFill>
              <a:srgbClr val="B8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66"/>
            <p:cNvSpPr/>
            <p:nvPr/>
          </p:nvSpPr>
          <p:spPr>
            <a:xfrm>
              <a:off x="8295653" y="3797450"/>
              <a:ext cx="43034" cy="174423"/>
            </a:xfrm>
            <a:custGeom>
              <a:rect b="b" l="l" r="r" t="t"/>
              <a:pathLst>
                <a:path extrusionOk="0" h="6639" w="1638">
                  <a:moveTo>
                    <a:pt x="812" y="0"/>
                  </a:moveTo>
                  <a:cubicBezTo>
                    <a:pt x="414" y="0"/>
                    <a:pt x="68" y="287"/>
                    <a:pt x="1" y="687"/>
                  </a:cubicBezTo>
                  <a:lnTo>
                    <a:pt x="1" y="6639"/>
                  </a:lnTo>
                  <a:lnTo>
                    <a:pt x="757" y="6639"/>
                  </a:lnTo>
                  <a:cubicBezTo>
                    <a:pt x="868" y="6632"/>
                    <a:pt x="965" y="6541"/>
                    <a:pt x="965" y="6430"/>
                  </a:cubicBezTo>
                  <a:lnTo>
                    <a:pt x="965" y="1644"/>
                  </a:lnTo>
                  <a:cubicBezTo>
                    <a:pt x="1325" y="1575"/>
                    <a:pt x="1596" y="1284"/>
                    <a:pt x="1631" y="923"/>
                  </a:cubicBezTo>
                  <a:lnTo>
                    <a:pt x="1638" y="743"/>
                  </a:lnTo>
                  <a:cubicBezTo>
                    <a:pt x="1589" y="334"/>
                    <a:pt x="1256" y="14"/>
                    <a:pt x="840" y="1"/>
                  </a:cubicBezTo>
                  <a:cubicBezTo>
                    <a:pt x="831" y="0"/>
                    <a:pt x="821" y="0"/>
                    <a:pt x="812" y="0"/>
                  </a:cubicBezTo>
                  <a:close/>
                </a:path>
              </a:pathLst>
            </a:custGeom>
            <a:solidFill>
              <a:srgbClr val="92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66"/>
            <p:cNvSpPr/>
            <p:nvPr/>
          </p:nvSpPr>
          <p:spPr>
            <a:xfrm>
              <a:off x="8109407" y="3875821"/>
              <a:ext cx="76033" cy="64972"/>
            </a:xfrm>
            <a:custGeom>
              <a:rect b="b" l="l" r="r" t="t"/>
              <a:pathLst>
                <a:path extrusionOk="0" h="2473" w="2894">
                  <a:moveTo>
                    <a:pt x="1659" y="0"/>
                  </a:moveTo>
                  <a:cubicBezTo>
                    <a:pt x="556" y="0"/>
                    <a:pt x="1" y="1332"/>
                    <a:pt x="785" y="2109"/>
                  </a:cubicBezTo>
                  <a:cubicBezTo>
                    <a:pt x="1036" y="2360"/>
                    <a:pt x="1346" y="2473"/>
                    <a:pt x="1649" y="2473"/>
                  </a:cubicBezTo>
                  <a:cubicBezTo>
                    <a:pt x="2284" y="2473"/>
                    <a:pt x="2893" y="1981"/>
                    <a:pt x="2893" y="1235"/>
                  </a:cubicBezTo>
                  <a:cubicBezTo>
                    <a:pt x="2893" y="555"/>
                    <a:pt x="2338" y="0"/>
                    <a:pt x="1659"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66"/>
            <p:cNvSpPr/>
            <p:nvPr/>
          </p:nvSpPr>
          <p:spPr>
            <a:xfrm>
              <a:off x="7961624" y="3897495"/>
              <a:ext cx="50496" cy="43245"/>
            </a:xfrm>
            <a:custGeom>
              <a:rect b="b" l="l" r="r" t="t"/>
              <a:pathLst>
                <a:path extrusionOk="0" h="1646" w="1922">
                  <a:moveTo>
                    <a:pt x="1103" y="1"/>
                  </a:moveTo>
                  <a:cubicBezTo>
                    <a:pt x="368" y="1"/>
                    <a:pt x="1"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66"/>
            <p:cNvSpPr/>
            <p:nvPr/>
          </p:nvSpPr>
          <p:spPr>
            <a:xfrm>
              <a:off x="8037447" y="3897495"/>
              <a:ext cx="50496" cy="43245"/>
            </a:xfrm>
            <a:custGeom>
              <a:rect b="b" l="l" r="r" t="t"/>
              <a:pathLst>
                <a:path extrusionOk="0" h="1646" w="1922">
                  <a:moveTo>
                    <a:pt x="1103" y="1"/>
                  </a:moveTo>
                  <a:cubicBezTo>
                    <a:pt x="368" y="1"/>
                    <a:pt x="0" y="881"/>
                    <a:pt x="520" y="1402"/>
                  </a:cubicBezTo>
                  <a:cubicBezTo>
                    <a:pt x="686" y="1570"/>
                    <a:pt x="892" y="1645"/>
                    <a:pt x="1094" y="1645"/>
                  </a:cubicBezTo>
                  <a:cubicBezTo>
                    <a:pt x="1515" y="1645"/>
                    <a:pt x="1921" y="1316"/>
                    <a:pt x="1921" y="819"/>
                  </a:cubicBezTo>
                  <a:cubicBezTo>
                    <a:pt x="1921"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66"/>
            <p:cNvSpPr/>
            <p:nvPr/>
          </p:nvSpPr>
          <p:spPr>
            <a:xfrm>
              <a:off x="8286352" y="3897495"/>
              <a:ext cx="50522" cy="43245"/>
            </a:xfrm>
            <a:custGeom>
              <a:rect b="b" l="l" r="r" t="t"/>
              <a:pathLst>
                <a:path extrusionOk="0" h="1646" w="1923">
                  <a:moveTo>
                    <a:pt x="1104" y="1"/>
                  </a:moveTo>
                  <a:cubicBezTo>
                    <a:pt x="369" y="1"/>
                    <a:pt x="1" y="881"/>
                    <a:pt x="521" y="1402"/>
                  </a:cubicBezTo>
                  <a:cubicBezTo>
                    <a:pt x="687" y="1570"/>
                    <a:pt x="893" y="1645"/>
                    <a:pt x="1094" y="1645"/>
                  </a:cubicBezTo>
                  <a:cubicBezTo>
                    <a:pt x="1516" y="1645"/>
                    <a:pt x="1922" y="1316"/>
                    <a:pt x="1922" y="819"/>
                  </a:cubicBezTo>
                  <a:cubicBezTo>
                    <a:pt x="1922" y="368"/>
                    <a:pt x="1555" y="1"/>
                    <a:pt x="1104"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66"/>
            <p:cNvSpPr/>
            <p:nvPr/>
          </p:nvSpPr>
          <p:spPr>
            <a:xfrm>
              <a:off x="8210556" y="3897495"/>
              <a:ext cx="50496" cy="43245"/>
            </a:xfrm>
            <a:custGeom>
              <a:rect b="b" l="l" r="r" t="t"/>
              <a:pathLst>
                <a:path extrusionOk="0" h="1646" w="1922">
                  <a:moveTo>
                    <a:pt x="1103" y="1"/>
                  </a:moveTo>
                  <a:cubicBezTo>
                    <a:pt x="368" y="1"/>
                    <a:pt x="0"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66"/>
            <p:cNvSpPr/>
            <p:nvPr/>
          </p:nvSpPr>
          <p:spPr>
            <a:xfrm>
              <a:off x="8143666" y="3875821"/>
              <a:ext cx="44138" cy="64919"/>
            </a:xfrm>
            <a:custGeom>
              <a:rect b="b" l="l" r="r" t="t"/>
              <a:pathLst>
                <a:path extrusionOk="0" h="2471" w="1680">
                  <a:moveTo>
                    <a:pt x="355" y="0"/>
                  </a:moveTo>
                  <a:cubicBezTo>
                    <a:pt x="230" y="0"/>
                    <a:pt x="112" y="14"/>
                    <a:pt x="1" y="49"/>
                  </a:cubicBezTo>
                  <a:cubicBezTo>
                    <a:pt x="1173" y="402"/>
                    <a:pt x="1173" y="2067"/>
                    <a:pt x="1" y="2421"/>
                  </a:cubicBezTo>
                  <a:cubicBezTo>
                    <a:pt x="117" y="2454"/>
                    <a:pt x="233" y="2470"/>
                    <a:pt x="348" y="2470"/>
                  </a:cubicBezTo>
                  <a:cubicBezTo>
                    <a:pt x="944" y="2470"/>
                    <a:pt x="1481" y="2038"/>
                    <a:pt x="1568" y="1415"/>
                  </a:cubicBezTo>
                  <a:cubicBezTo>
                    <a:pt x="1679" y="666"/>
                    <a:pt x="1104" y="0"/>
                    <a:pt x="355"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66"/>
            <p:cNvSpPr/>
            <p:nvPr/>
          </p:nvSpPr>
          <p:spPr>
            <a:xfrm>
              <a:off x="7981302" y="3897495"/>
              <a:ext cx="33392" cy="43192"/>
            </a:xfrm>
            <a:custGeom>
              <a:rect b="b" l="l" r="r" t="t"/>
              <a:pathLst>
                <a:path extrusionOk="0" h="1644" w="1271">
                  <a:moveTo>
                    <a:pt x="354" y="1"/>
                  </a:moveTo>
                  <a:cubicBezTo>
                    <a:pt x="230" y="1"/>
                    <a:pt x="112" y="28"/>
                    <a:pt x="1" y="77"/>
                  </a:cubicBezTo>
                  <a:cubicBezTo>
                    <a:pt x="625" y="375"/>
                    <a:pt x="625" y="1263"/>
                    <a:pt x="1" y="1561"/>
                  </a:cubicBezTo>
                  <a:cubicBezTo>
                    <a:pt x="116" y="1617"/>
                    <a:pt x="237" y="1643"/>
                    <a:pt x="355" y="1643"/>
                  </a:cubicBezTo>
                  <a:cubicBezTo>
                    <a:pt x="723" y="1643"/>
                    <a:pt x="1068" y="1393"/>
                    <a:pt x="1152" y="999"/>
                  </a:cubicBezTo>
                  <a:cubicBezTo>
                    <a:pt x="1270" y="486"/>
                    <a:pt x="882"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66"/>
            <p:cNvSpPr/>
            <p:nvPr/>
          </p:nvSpPr>
          <p:spPr>
            <a:xfrm>
              <a:off x="8057125" y="3897495"/>
              <a:ext cx="33366" cy="43192"/>
            </a:xfrm>
            <a:custGeom>
              <a:rect b="b" l="l" r="r" t="t"/>
              <a:pathLst>
                <a:path extrusionOk="0" h="1644" w="1270">
                  <a:moveTo>
                    <a:pt x="354" y="1"/>
                  </a:moveTo>
                  <a:cubicBezTo>
                    <a:pt x="229" y="1"/>
                    <a:pt x="104" y="28"/>
                    <a:pt x="0" y="77"/>
                  </a:cubicBezTo>
                  <a:cubicBezTo>
                    <a:pt x="624" y="375"/>
                    <a:pt x="624" y="1263"/>
                    <a:pt x="0" y="1561"/>
                  </a:cubicBezTo>
                  <a:cubicBezTo>
                    <a:pt x="115" y="1617"/>
                    <a:pt x="236" y="1643"/>
                    <a:pt x="354" y="1643"/>
                  </a:cubicBezTo>
                  <a:cubicBezTo>
                    <a:pt x="720" y="1643"/>
                    <a:pt x="1062" y="1393"/>
                    <a:pt x="1152" y="999"/>
                  </a:cubicBezTo>
                  <a:cubicBezTo>
                    <a:pt x="1270"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66"/>
            <p:cNvSpPr/>
            <p:nvPr/>
          </p:nvSpPr>
          <p:spPr>
            <a:xfrm>
              <a:off x="8306057" y="3897495"/>
              <a:ext cx="33366" cy="43192"/>
            </a:xfrm>
            <a:custGeom>
              <a:rect b="b" l="l" r="r" t="t"/>
              <a:pathLst>
                <a:path extrusionOk="0" h="1644" w="1270">
                  <a:moveTo>
                    <a:pt x="354" y="1"/>
                  </a:moveTo>
                  <a:cubicBezTo>
                    <a:pt x="229" y="1"/>
                    <a:pt x="104" y="28"/>
                    <a:pt x="0" y="77"/>
                  </a:cubicBezTo>
                  <a:cubicBezTo>
                    <a:pt x="624" y="375"/>
                    <a:pt x="624" y="1263"/>
                    <a:pt x="0" y="1561"/>
                  </a:cubicBezTo>
                  <a:cubicBezTo>
                    <a:pt x="115" y="1617"/>
                    <a:pt x="236" y="1643"/>
                    <a:pt x="354" y="1643"/>
                  </a:cubicBezTo>
                  <a:cubicBezTo>
                    <a:pt x="719" y="1643"/>
                    <a:pt x="1062" y="1393"/>
                    <a:pt x="1151" y="999"/>
                  </a:cubicBezTo>
                  <a:cubicBezTo>
                    <a:pt x="1269"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66"/>
            <p:cNvSpPr/>
            <p:nvPr/>
          </p:nvSpPr>
          <p:spPr>
            <a:xfrm>
              <a:off x="8230234" y="3897495"/>
              <a:ext cx="33366" cy="43192"/>
            </a:xfrm>
            <a:custGeom>
              <a:rect b="b" l="l" r="r" t="t"/>
              <a:pathLst>
                <a:path extrusionOk="0" h="1644" w="1270">
                  <a:moveTo>
                    <a:pt x="354" y="1"/>
                  </a:moveTo>
                  <a:cubicBezTo>
                    <a:pt x="229" y="1"/>
                    <a:pt x="112" y="28"/>
                    <a:pt x="1" y="77"/>
                  </a:cubicBezTo>
                  <a:cubicBezTo>
                    <a:pt x="625" y="375"/>
                    <a:pt x="625" y="1263"/>
                    <a:pt x="1" y="1561"/>
                  </a:cubicBezTo>
                  <a:cubicBezTo>
                    <a:pt x="116" y="1617"/>
                    <a:pt x="237" y="1643"/>
                    <a:pt x="355" y="1643"/>
                  </a:cubicBezTo>
                  <a:cubicBezTo>
                    <a:pt x="723" y="1643"/>
                    <a:pt x="1068" y="1393"/>
                    <a:pt x="1152" y="999"/>
                  </a:cubicBezTo>
                  <a:cubicBezTo>
                    <a:pt x="1270"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66"/>
            <p:cNvSpPr/>
            <p:nvPr/>
          </p:nvSpPr>
          <p:spPr>
            <a:xfrm>
              <a:off x="7970373" y="3960733"/>
              <a:ext cx="365030" cy="39566"/>
            </a:xfrm>
            <a:custGeom>
              <a:rect b="b" l="l" r="r" t="t"/>
              <a:pathLst>
                <a:path extrusionOk="0" h="1506" w="13894">
                  <a:moveTo>
                    <a:pt x="757" y="0"/>
                  </a:moveTo>
                  <a:cubicBezTo>
                    <a:pt x="340" y="0"/>
                    <a:pt x="1" y="340"/>
                    <a:pt x="1" y="756"/>
                  </a:cubicBezTo>
                  <a:cubicBezTo>
                    <a:pt x="1" y="1173"/>
                    <a:pt x="340" y="1506"/>
                    <a:pt x="757" y="1506"/>
                  </a:cubicBezTo>
                  <a:lnTo>
                    <a:pt x="13138" y="1506"/>
                  </a:lnTo>
                  <a:cubicBezTo>
                    <a:pt x="13554" y="1506"/>
                    <a:pt x="13894" y="1173"/>
                    <a:pt x="13894" y="756"/>
                  </a:cubicBezTo>
                  <a:cubicBezTo>
                    <a:pt x="13894" y="340"/>
                    <a:pt x="13554" y="0"/>
                    <a:pt x="13138" y="0"/>
                  </a:cubicBezTo>
                  <a:close/>
                </a:path>
              </a:pathLst>
            </a:custGeom>
            <a:solidFill>
              <a:srgbClr val="5A6C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66"/>
            <p:cNvSpPr/>
            <p:nvPr/>
          </p:nvSpPr>
          <p:spPr>
            <a:xfrm>
              <a:off x="8291108" y="3960733"/>
              <a:ext cx="44295" cy="39566"/>
            </a:xfrm>
            <a:custGeom>
              <a:rect b="b" l="l" r="r" t="t"/>
              <a:pathLst>
                <a:path extrusionOk="0" h="1506" w="1686">
                  <a:moveTo>
                    <a:pt x="0" y="0"/>
                  </a:moveTo>
                  <a:cubicBezTo>
                    <a:pt x="416" y="0"/>
                    <a:pt x="749" y="340"/>
                    <a:pt x="749" y="756"/>
                  </a:cubicBezTo>
                  <a:cubicBezTo>
                    <a:pt x="749" y="1173"/>
                    <a:pt x="416" y="1506"/>
                    <a:pt x="0" y="1506"/>
                  </a:cubicBezTo>
                  <a:lnTo>
                    <a:pt x="930" y="1506"/>
                  </a:lnTo>
                  <a:cubicBezTo>
                    <a:pt x="1346" y="1506"/>
                    <a:pt x="1686" y="1173"/>
                    <a:pt x="1686" y="756"/>
                  </a:cubicBezTo>
                  <a:cubicBezTo>
                    <a:pt x="1686" y="340"/>
                    <a:pt x="1346" y="0"/>
                    <a:pt x="930" y="0"/>
                  </a:cubicBezTo>
                  <a:close/>
                </a:path>
              </a:pathLst>
            </a:custGeom>
            <a:solidFill>
              <a:srgbClr val="828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3" name="Google Shape;8273;p66"/>
          <p:cNvGrpSpPr/>
          <p:nvPr/>
        </p:nvGrpSpPr>
        <p:grpSpPr>
          <a:xfrm>
            <a:off x="6400828" y="4162270"/>
            <a:ext cx="166200" cy="388019"/>
            <a:chOff x="6400828" y="4162270"/>
            <a:chExt cx="166200" cy="388019"/>
          </a:xfrm>
        </p:grpSpPr>
        <p:sp>
          <p:nvSpPr>
            <p:cNvPr id="8274" name="Google Shape;8274;p66"/>
            <p:cNvSpPr/>
            <p:nvPr/>
          </p:nvSpPr>
          <p:spPr>
            <a:xfrm>
              <a:off x="6433432" y="4162270"/>
              <a:ext cx="88407" cy="75717"/>
            </a:xfrm>
            <a:custGeom>
              <a:rect b="b" l="l" r="r" t="t"/>
              <a:pathLst>
                <a:path extrusionOk="0" h="2882" w="3365">
                  <a:moveTo>
                    <a:pt x="1922" y="1"/>
                  </a:moveTo>
                  <a:cubicBezTo>
                    <a:pt x="646" y="1"/>
                    <a:pt x="1" y="1548"/>
                    <a:pt x="909" y="2456"/>
                  </a:cubicBezTo>
                  <a:cubicBezTo>
                    <a:pt x="1201" y="2750"/>
                    <a:pt x="1560" y="2881"/>
                    <a:pt x="1914" y="2881"/>
                  </a:cubicBezTo>
                  <a:cubicBezTo>
                    <a:pt x="2653" y="2881"/>
                    <a:pt x="3365" y="2305"/>
                    <a:pt x="3365" y="1437"/>
                  </a:cubicBezTo>
                  <a:cubicBezTo>
                    <a:pt x="3365" y="646"/>
                    <a:pt x="2720" y="1"/>
                    <a:pt x="1922"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66"/>
            <p:cNvSpPr/>
            <p:nvPr/>
          </p:nvSpPr>
          <p:spPr>
            <a:xfrm>
              <a:off x="6475888" y="4162270"/>
              <a:ext cx="48157" cy="75612"/>
            </a:xfrm>
            <a:custGeom>
              <a:rect b="b" l="l" r="r" t="t"/>
              <a:pathLst>
                <a:path extrusionOk="0" h="2878" w="1833">
                  <a:moveTo>
                    <a:pt x="306" y="1"/>
                  </a:moveTo>
                  <a:cubicBezTo>
                    <a:pt x="209" y="1"/>
                    <a:pt x="105" y="15"/>
                    <a:pt x="1" y="36"/>
                  </a:cubicBezTo>
                  <a:cubicBezTo>
                    <a:pt x="667" y="181"/>
                    <a:pt x="1132" y="764"/>
                    <a:pt x="1132" y="1437"/>
                  </a:cubicBezTo>
                  <a:cubicBezTo>
                    <a:pt x="1132" y="2116"/>
                    <a:pt x="667" y="2699"/>
                    <a:pt x="1" y="2845"/>
                  </a:cubicBezTo>
                  <a:cubicBezTo>
                    <a:pt x="104" y="2867"/>
                    <a:pt x="207" y="2878"/>
                    <a:pt x="308" y="2878"/>
                  </a:cubicBezTo>
                  <a:cubicBezTo>
                    <a:pt x="1028" y="2878"/>
                    <a:pt x="1657" y="2338"/>
                    <a:pt x="1742" y="1596"/>
                  </a:cubicBezTo>
                  <a:cubicBezTo>
                    <a:pt x="1832" y="743"/>
                    <a:pt x="1166" y="1"/>
                    <a:pt x="306"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66"/>
            <p:cNvSpPr/>
            <p:nvPr/>
          </p:nvSpPr>
          <p:spPr>
            <a:xfrm>
              <a:off x="6400828" y="4244292"/>
              <a:ext cx="166042" cy="305996"/>
            </a:xfrm>
            <a:custGeom>
              <a:rect b="b" l="l" r="r" t="t"/>
              <a:pathLst>
                <a:path extrusionOk="0" h="11647" w="6320">
                  <a:moveTo>
                    <a:pt x="1700" y="0"/>
                  </a:moveTo>
                  <a:cubicBezTo>
                    <a:pt x="763" y="0"/>
                    <a:pt x="0" y="756"/>
                    <a:pt x="7" y="1693"/>
                  </a:cubicBezTo>
                  <a:lnTo>
                    <a:pt x="7" y="5313"/>
                  </a:lnTo>
                  <a:cubicBezTo>
                    <a:pt x="0" y="5611"/>
                    <a:pt x="229" y="5854"/>
                    <a:pt x="527" y="5875"/>
                  </a:cubicBezTo>
                  <a:cubicBezTo>
                    <a:pt x="532" y="5875"/>
                    <a:pt x="536" y="5875"/>
                    <a:pt x="540" y="5875"/>
                  </a:cubicBezTo>
                  <a:cubicBezTo>
                    <a:pt x="840" y="5875"/>
                    <a:pt x="1089" y="5635"/>
                    <a:pt x="1089" y="5327"/>
                  </a:cubicBezTo>
                  <a:lnTo>
                    <a:pt x="1089" y="1991"/>
                  </a:lnTo>
                  <a:cubicBezTo>
                    <a:pt x="1079" y="1783"/>
                    <a:pt x="1233" y="1679"/>
                    <a:pt x="1387" y="1679"/>
                  </a:cubicBezTo>
                  <a:cubicBezTo>
                    <a:pt x="1540" y="1679"/>
                    <a:pt x="1693" y="1783"/>
                    <a:pt x="1679" y="1991"/>
                  </a:cubicBezTo>
                  <a:lnTo>
                    <a:pt x="1679" y="11084"/>
                  </a:lnTo>
                  <a:cubicBezTo>
                    <a:pt x="1679" y="11382"/>
                    <a:pt x="1908" y="11625"/>
                    <a:pt x="2199" y="11646"/>
                  </a:cubicBezTo>
                  <a:cubicBezTo>
                    <a:pt x="2203" y="11646"/>
                    <a:pt x="2208" y="11646"/>
                    <a:pt x="2212" y="11646"/>
                  </a:cubicBezTo>
                  <a:cubicBezTo>
                    <a:pt x="2518" y="11646"/>
                    <a:pt x="2768" y="11406"/>
                    <a:pt x="2768" y="11098"/>
                  </a:cubicBezTo>
                  <a:lnTo>
                    <a:pt x="2768" y="7158"/>
                  </a:lnTo>
                  <a:cubicBezTo>
                    <a:pt x="2789" y="6919"/>
                    <a:pt x="2972" y="6799"/>
                    <a:pt x="3156" y="6799"/>
                  </a:cubicBezTo>
                  <a:cubicBezTo>
                    <a:pt x="3340" y="6799"/>
                    <a:pt x="3524" y="6919"/>
                    <a:pt x="3545" y="7158"/>
                  </a:cubicBezTo>
                  <a:lnTo>
                    <a:pt x="3545" y="11098"/>
                  </a:lnTo>
                  <a:cubicBezTo>
                    <a:pt x="3545" y="11396"/>
                    <a:pt x="3787" y="11639"/>
                    <a:pt x="4093" y="11639"/>
                  </a:cubicBezTo>
                  <a:cubicBezTo>
                    <a:pt x="4391" y="11639"/>
                    <a:pt x="4634" y="11396"/>
                    <a:pt x="4634" y="11098"/>
                  </a:cubicBezTo>
                  <a:lnTo>
                    <a:pt x="4634" y="1991"/>
                  </a:lnTo>
                  <a:cubicBezTo>
                    <a:pt x="4623" y="1783"/>
                    <a:pt x="4777" y="1679"/>
                    <a:pt x="4932" y="1679"/>
                  </a:cubicBezTo>
                  <a:cubicBezTo>
                    <a:pt x="5086" y="1679"/>
                    <a:pt x="5240" y="1783"/>
                    <a:pt x="5230" y="1991"/>
                  </a:cubicBezTo>
                  <a:lnTo>
                    <a:pt x="5230" y="5327"/>
                  </a:lnTo>
                  <a:cubicBezTo>
                    <a:pt x="5230" y="5632"/>
                    <a:pt x="5473" y="5875"/>
                    <a:pt x="5771" y="5875"/>
                  </a:cubicBezTo>
                  <a:cubicBezTo>
                    <a:pt x="6069" y="5875"/>
                    <a:pt x="6312" y="5632"/>
                    <a:pt x="6319" y="5327"/>
                  </a:cubicBezTo>
                  <a:lnTo>
                    <a:pt x="6319" y="1693"/>
                  </a:lnTo>
                  <a:cubicBezTo>
                    <a:pt x="6319" y="763"/>
                    <a:pt x="5563" y="7"/>
                    <a:pt x="4634" y="0"/>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66"/>
            <p:cNvSpPr/>
            <p:nvPr/>
          </p:nvSpPr>
          <p:spPr>
            <a:xfrm>
              <a:off x="6452400" y="4421947"/>
              <a:ext cx="31553" cy="127973"/>
            </a:xfrm>
            <a:custGeom>
              <a:rect b="b" l="l" r="r" t="t"/>
              <a:pathLst>
                <a:path extrusionOk="0" h="4871" w="1201">
                  <a:moveTo>
                    <a:pt x="721" y="1"/>
                  </a:moveTo>
                  <a:cubicBezTo>
                    <a:pt x="472" y="1"/>
                    <a:pt x="271" y="202"/>
                    <a:pt x="271" y="452"/>
                  </a:cubicBezTo>
                  <a:lnTo>
                    <a:pt x="271" y="4336"/>
                  </a:lnTo>
                  <a:cubicBezTo>
                    <a:pt x="271" y="4530"/>
                    <a:pt x="167" y="4711"/>
                    <a:pt x="0" y="4808"/>
                  </a:cubicBezTo>
                  <a:lnTo>
                    <a:pt x="35" y="4828"/>
                  </a:lnTo>
                  <a:lnTo>
                    <a:pt x="49" y="4835"/>
                  </a:lnTo>
                  <a:lnTo>
                    <a:pt x="83" y="4849"/>
                  </a:lnTo>
                  <a:lnTo>
                    <a:pt x="97" y="4849"/>
                  </a:lnTo>
                  <a:lnTo>
                    <a:pt x="132" y="4863"/>
                  </a:lnTo>
                  <a:lnTo>
                    <a:pt x="146" y="4863"/>
                  </a:lnTo>
                  <a:lnTo>
                    <a:pt x="187" y="4870"/>
                  </a:lnTo>
                  <a:lnTo>
                    <a:pt x="250" y="4870"/>
                  </a:lnTo>
                  <a:cubicBezTo>
                    <a:pt x="258" y="4870"/>
                    <a:pt x="266" y="4871"/>
                    <a:pt x="274" y="4871"/>
                  </a:cubicBezTo>
                  <a:cubicBezTo>
                    <a:pt x="568" y="4871"/>
                    <a:pt x="812" y="4626"/>
                    <a:pt x="812" y="4329"/>
                  </a:cubicBezTo>
                  <a:lnTo>
                    <a:pt x="812" y="396"/>
                  </a:lnTo>
                  <a:cubicBezTo>
                    <a:pt x="812" y="174"/>
                    <a:pt x="985" y="1"/>
                    <a:pt x="1200"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66"/>
            <p:cNvSpPr/>
            <p:nvPr/>
          </p:nvSpPr>
          <p:spPr>
            <a:xfrm>
              <a:off x="6501583" y="4288745"/>
              <a:ext cx="29005" cy="261359"/>
            </a:xfrm>
            <a:custGeom>
              <a:rect b="b" l="l" r="r" t="t"/>
              <a:pathLst>
                <a:path extrusionOk="0" h="9948" w="1104">
                  <a:moveTo>
                    <a:pt x="715" y="1"/>
                  </a:moveTo>
                  <a:cubicBezTo>
                    <a:pt x="473" y="1"/>
                    <a:pt x="271" y="202"/>
                    <a:pt x="271" y="451"/>
                  </a:cubicBezTo>
                  <a:lnTo>
                    <a:pt x="271" y="9406"/>
                  </a:lnTo>
                  <a:cubicBezTo>
                    <a:pt x="271" y="9600"/>
                    <a:pt x="167" y="9781"/>
                    <a:pt x="1" y="9878"/>
                  </a:cubicBezTo>
                  <a:lnTo>
                    <a:pt x="22" y="9892"/>
                  </a:lnTo>
                  <a:lnTo>
                    <a:pt x="36" y="9898"/>
                  </a:lnTo>
                  <a:lnTo>
                    <a:pt x="77" y="9919"/>
                  </a:lnTo>
                  <a:lnTo>
                    <a:pt x="98" y="9926"/>
                  </a:lnTo>
                  <a:lnTo>
                    <a:pt x="119" y="9933"/>
                  </a:lnTo>
                  <a:lnTo>
                    <a:pt x="147" y="9940"/>
                  </a:lnTo>
                  <a:lnTo>
                    <a:pt x="160" y="9940"/>
                  </a:lnTo>
                  <a:lnTo>
                    <a:pt x="202" y="9947"/>
                  </a:lnTo>
                  <a:lnTo>
                    <a:pt x="264" y="9947"/>
                  </a:lnTo>
                  <a:cubicBezTo>
                    <a:pt x="466" y="9947"/>
                    <a:pt x="653" y="9836"/>
                    <a:pt x="743" y="9663"/>
                  </a:cubicBezTo>
                  <a:cubicBezTo>
                    <a:pt x="750" y="9642"/>
                    <a:pt x="764" y="9628"/>
                    <a:pt x="771" y="9614"/>
                  </a:cubicBezTo>
                  <a:cubicBezTo>
                    <a:pt x="792" y="9559"/>
                    <a:pt x="806" y="9510"/>
                    <a:pt x="806" y="9455"/>
                  </a:cubicBezTo>
                  <a:lnTo>
                    <a:pt x="806" y="9399"/>
                  </a:lnTo>
                  <a:lnTo>
                    <a:pt x="806" y="299"/>
                  </a:lnTo>
                  <a:cubicBezTo>
                    <a:pt x="806" y="132"/>
                    <a:pt x="944" y="1"/>
                    <a:pt x="1104"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66"/>
            <p:cNvSpPr/>
            <p:nvPr/>
          </p:nvSpPr>
          <p:spPr>
            <a:xfrm>
              <a:off x="6408105" y="4288745"/>
              <a:ext cx="29189" cy="109924"/>
            </a:xfrm>
            <a:custGeom>
              <a:rect b="b" l="l" r="r" t="t"/>
              <a:pathLst>
                <a:path extrusionOk="0" h="4184" w="1111">
                  <a:moveTo>
                    <a:pt x="722" y="1"/>
                  </a:moveTo>
                  <a:cubicBezTo>
                    <a:pt x="479" y="1"/>
                    <a:pt x="278" y="202"/>
                    <a:pt x="278" y="451"/>
                  </a:cubicBezTo>
                  <a:lnTo>
                    <a:pt x="278" y="3649"/>
                  </a:lnTo>
                  <a:cubicBezTo>
                    <a:pt x="278" y="3843"/>
                    <a:pt x="167" y="4024"/>
                    <a:pt x="1" y="4121"/>
                  </a:cubicBezTo>
                  <a:lnTo>
                    <a:pt x="35" y="4141"/>
                  </a:lnTo>
                  <a:lnTo>
                    <a:pt x="49" y="4148"/>
                  </a:lnTo>
                  <a:lnTo>
                    <a:pt x="91" y="4162"/>
                  </a:lnTo>
                  <a:lnTo>
                    <a:pt x="98" y="4162"/>
                  </a:lnTo>
                  <a:lnTo>
                    <a:pt x="139" y="4169"/>
                  </a:lnTo>
                  <a:lnTo>
                    <a:pt x="146" y="4169"/>
                  </a:lnTo>
                  <a:lnTo>
                    <a:pt x="195" y="4183"/>
                  </a:lnTo>
                  <a:lnTo>
                    <a:pt x="250" y="4183"/>
                  </a:lnTo>
                  <a:cubicBezTo>
                    <a:pt x="255" y="4183"/>
                    <a:pt x="259" y="4183"/>
                    <a:pt x="263" y="4183"/>
                  </a:cubicBezTo>
                  <a:cubicBezTo>
                    <a:pt x="569" y="4183"/>
                    <a:pt x="812" y="3943"/>
                    <a:pt x="819" y="3635"/>
                  </a:cubicBezTo>
                  <a:lnTo>
                    <a:pt x="819" y="299"/>
                  </a:lnTo>
                  <a:cubicBezTo>
                    <a:pt x="819" y="132"/>
                    <a:pt x="951" y="1"/>
                    <a:pt x="1110"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66"/>
            <p:cNvSpPr/>
            <p:nvPr/>
          </p:nvSpPr>
          <p:spPr>
            <a:xfrm>
              <a:off x="6508519" y="4244292"/>
              <a:ext cx="58509" cy="154298"/>
            </a:xfrm>
            <a:custGeom>
              <a:rect b="b" l="l" r="r" t="t"/>
              <a:pathLst>
                <a:path extrusionOk="0" h="5873" w="2227">
                  <a:moveTo>
                    <a:pt x="0" y="0"/>
                  </a:moveTo>
                  <a:cubicBezTo>
                    <a:pt x="930" y="0"/>
                    <a:pt x="1686" y="756"/>
                    <a:pt x="1686" y="1693"/>
                  </a:cubicBezTo>
                  <a:lnTo>
                    <a:pt x="1686" y="5327"/>
                  </a:lnTo>
                  <a:cubicBezTo>
                    <a:pt x="1686" y="5521"/>
                    <a:pt x="1582" y="5702"/>
                    <a:pt x="1415" y="5799"/>
                  </a:cubicBezTo>
                  <a:cubicBezTo>
                    <a:pt x="1503" y="5849"/>
                    <a:pt x="1596" y="5872"/>
                    <a:pt x="1686" y="5872"/>
                  </a:cubicBezTo>
                  <a:cubicBezTo>
                    <a:pt x="1968" y="5872"/>
                    <a:pt x="2227" y="5647"/>
                    <a:pt x="2227" y="5327"/>
                  </a:cubicBezTo>
                  <a:lnTo>
                    <a:pt x="2227" y="1693"/>
                  </a:lnTo>
                  <a:cubicBezTo>
                    <a:pt x="2227" y="756"/>
                    <a:pt x="1471" y="0"/>
                    <a:pt x="535"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1" name="Google Shape;8281;p66"/>
          <p:cNvGrpSpPr/>
          <p:nvPr/>
        </p:nvGrpSpPr>
        <p:grpSpPr>
          <a:xfrm>
            <a:off x="6919815" y="4162270"/>
            <a:ext cx="225260" cy="388019"/>
            <a:chOff x="6919815" y="4162270"/>
            <a:chExt cx="225260" cy="388019"/>
          </a:xfrm>
        </p:grpSpPr>
        <p:sp>
          <p:nvSpPr>
            <p:cNvPr id="8282" name="Google Shape;8282;p66"/>
            <p:cNvSpPr/>
            <p:nvPr/>
          </p:nvSpPr>
          <p:spPr>
            <a:xfrm>
              <a:off x="6919815" y="4244634"/>
              <a:ext cx="224157" cy="305654"/>
            </a:xfrm>
            <a:custGeom>
              <a:rect b="b" l="l" r="r" t="t"/>
              <a:pathLst>
                <a:path extrusionOk="0" h="11634" w="8532">
                  <a:moveTo>
                    <a:pt x="2810" y="1"/>
                  </a:moveTo>
                  <a:cubicBezTo>
                    <a:pt x="2060" y="1"/>
                    <a:pt x="1402" y="493"/>
                    <a:pt x="1187" y="1208"/>
                  </a:cubicBezTo>
                  <a:lnTo>
                    <a:pt x="84" y="5175"/>
                  </a:lnTo>
                  <a:cubicBezTo>
                    <a:pt x="0" y="5467"/>
                    <a:pt x="167" y="5772"/>
                    <a:pt x="458" y="5855"/>
                  </a:cubicBezTo>
                  <a:cubicBezTo>
                    <a:pt x="508" y="5869"/>
                    <a:pt x="557" y="5876"/>
                    <a:pt x="606" y="5876"/>
                  </a:cubicBezTo>
                  <a:cubicBezTo>
                    <a:pt x="846" y="5876"/>
                    <a:pt x="1068" y="5714"/>
                    <a:pt x="1131" y="5467"/>
                  </a:cubicBezTo>
                  <a:lnTo>
                    <a:pt x="2123" y="1915"/>
                  </a:lnTo>
                  <a:cubicBezTo>
                    <a:pt x="2165" y="1758"/>
                    <a:pt x="2285" y="1689"/>
                    <a:pt x="2405" y="1689"/>
                  </a:cubicBezTo>
                  <a:cubicBezTo>
                    <a:pt x="2582" y="1689"/>
                    <a:pt x="2760" y="1837"/>
                    <a:pt x="2699" y="2068"/>
                  </a:cubicBezTo>
                  <a:lnTo>
                    <a:pt x="1637" y="6188"/>
                  </a:lnTo>
                  <a:lnTo>
                    <a:pt x="1464" y="6847"/>
                  </a:lnTo>
                  <a:cubicBezTo>
                    <a:pt x="1443" y="6937"/>
                    <a:pt x="1513" y="7027"/>
                    <a:pt x="1603" y="7027"/>
                  </a:cubicBezTo>
                  <a:lnTo>
                    <a:pt x="2796" y="7027"/>
                  </a:lnTo>
                  <a:lnTo>
                    <a:pt x="2796" y="11071"/>
                  </a:lnTo>
                  <a:cubicBezTo>
                    <a:pt x="2789" y="11369"/>
                    <a:pt x="3018" y="11612"/>
                    <a:pt x="3316" y="11633"/>
                  </a:cubicBezTo>
                  <a:cubicBezTo>
                    <a:pt x="3320" y="11633"/>
                    <a:pt x="3324" y="11633"/>
                    <a:pt x="3329" y="11633"/>
                  </a:cubicBezTo>
                  <a:cubicBezTo>
                    <a:pt x="3628" y="11633"/>
                    <a:pt x="3878" y="11393"/>
                    <a:pt x="3878" y="11085"/>
                  </a:cubicBezTo>
                  <a:lnTo>
                    <a:pt x="3878" y="7027"/>
                  </a:lnTo>
                  <a:lnTo>
                    <a:pt x="4655" y="7027"/>
                  </a:lnTo>
                  <a:lnTo>
                    <a:pt x="4655" y="11085"/>
                  </a:lnTo>
                  <a:cubicBezTo>
                    <a:pt x="4655" y="11383"/>
                    <a:pt x="4897" y="11626"/>
                    <a:pt x="5203" y="11626"/>
                  </a:cubicBezTo>
                  <a:cubicBezTo>
                    <a:pt x="5501" y="11626"/>
                    <a:pt x="5744" y="11383"/>
                    <a:pt x="5744" y="11085"/>
                  </a:cubicBezTo>
                  <a:lnTo>
                    <a:pt x="5744" y="7027"/>
                  </a:lnTo>
                  <a:lnTo>
                    <a:pt x="6930" y="7027"/>
                  </a:lnTo>
                  <a:cubicBezTo>
                    <a:pt x="7027" y="7027"/>
                    <a:pt x="7096" y="6937"/>
                    <a:pt x="7068" y="6847"/>
                  </a:cubicBezTo>
                  <a:lnTo>
                    <a:pt x="6895" y="6188"/>
                  </a:lnTo>
                  <a:lnTo>
                    <a:pt x="5834" y="2068"/>
                  </a:lnTo>
                  <a:cubicBezTo>
                    <a:pt x="5772" y="1836"/>
                    <a:pt x="5955" y="1688"/>
                    <a:pt x="6134" y="1688"/>
                  </a:cubicBezTo>
                  <a:cubicBezTo>
                    <a:pt x="6255" y="1688"/>
                    <a:pt x="6375" y="1755"/>
                    <a:pt x="6416" y="1908"/>
                  </a:cubicBezTo>
                  <a:lnTo>
                    <a:pt x="7408" y="5467"/>
                  </a:lnTo>
                  <a:cubicBezTo>
                    <a:pt x="7477" y="5701"/>
                    <a:pt x="7692" y="5856"/>
                    <a:pt x="7925" y="5856"/>
                  </a:cubicBezTo>
                  <a:cubicBezTo>
                    <a:pt x="7974" y="5856"/>
                    <a:pt x="8024" y="5849"/>
                    <a:pt x="8074" y="5834"/>
                  </a:cubicBezTo>
                  <a:cubicBezTo>
                    <a:pt x="8359" y="5758"/>
                    <a:pt x="8532" y="5460"/>
                    <a:pt x="8456" y="5175"/>
                  </a:cubicBezTo>
                  <a:lnTo>
                    <a:pt x="8470" y="5175"/>
                  </a:lnTo>
                  <a:lnTo>
                    <a:pt x="7367" y="1208"/>
                  </a:lnTo>
                  <a:cubicBezTo>
                    <a:pt x="7152" y="493"/>
                    <a:pt x="6493" y="1"/>
                    <a:pt x="5744"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66"/>
            <p:cNvSpPr/>
            <p:nvPr/>
          </p:nvSpPr>
          <p:spPr>
            <a:xfrm>
              <a:off x="6981581" y="4162270"/>
              <a:ext cx="88407" cy="75717"/>
            </a:xfrm>
            <a:custGeom>
              <a:rect b="b" l="l" r="r" t="t"/>
              <a:pathLst>
                <a:path extrusionOk="0" h="2882" w="3365">
                  <a:moveTo>
                    <a:pt x="1922" y="1"/>
                  </a:moveTo>
                  <a:cubicBezTo>
                    <a:pt x="639" y="1"/>
                    <a:pt x="1" y="1555"/>
                    <a:pt x="909" y="2456"/>
                  </a:cubicBezTo>
                  <a:cubicBezTo>
                    <a:pt x="1201" y="2750"/>
                    <a:pt x="1561" y="2882"/>
                    <a:pt x="1915" y="2882"/>
                  </a:cubicBezTo>
                  <a:cubicBezTo>
                    <a:pt x="2654" y="2882"/>
                    <a:pt x="3365" y="2307"/>
                    <a:pt x="3365" y="1444"/>
                  </a:cubicBezTo>
                  <a:cubicBezTo>
                    <a:pt x="3365" y="646"/>
                    <a:pt x="2720" y="1"/>
                    <a:pt x="1922"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66"/>
            <p:cNvSpPr/>
            <p:nvPr/>
          </p:nvSpPr>
          <p:spPr>
            <a:xfrm>
              <a:off x="7024038" y="4162270"/>
              <a:ext cx="48157" cy="75612"/>
            </a:xfrm>
            <a:custGeom>
              <a:rect b="b" l="l" r="r" t="t"/>
              <a:pathLst>
                <a:path extrusionOk="0" h="2878" w="1833">
                  <a:moveTo>
                    <a:pt x="306" y="1"/>
                  </a:moveTo>
                  <a:cubicBezTo>
                    <a:pt x="209" y="1"/>
                    <a:pt x="105" y="15"/>
                    <a:pt x="1" y="36"/>
                  </a:cubicBezTo>
                  <a:cubicBezTo>
                    <a:pt x="667" y="181"/>
                    <a:pt x="1138" y="764"/>
                    <a:pt x="1138" y="1444"/>
                  </a:cubicBezTo>
                  <a:cubicBezTo>
                    <a:pt x="1138" y="2116"/>
                    <a:pt x="667" y="2699"/>
                    <a:pt x="1" y="2845"/>
                  </a:cubicBezTo>
                  <a:cubicBezTo>
                    <a:pt x="104" y="2867"/>
                    <a:pt x="207" y="2878"/>
                    <a:pt x="308" y="2878"/>
                  </a:cubicBezTo>
                  <a:cubicBezTo>
                    <a:pt x="1029" y="2878"/>
                    <a:pt x="1663" y="2338"/>
                    <a:pt x="1742" y="1596"/>
                  </a:cubicBezTo>
                  <a:cubicBezTo>
                    <a:pt x="1832" y="743"/>
                    <a:pt x="1166" y="1"/>
                    <a:pt x="306"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66"/>
            <p:cNvSpPr/>
            <p:nvPr/>
          </p:nvSpPr>
          <p:spPr>
            <a:xfrm>
              <a:off x="6928563" y="4289113"/>
              <a:ext cx="54515" cy="109556"/>
            </a:xfrm>
            <a:custGeom>
              <a:rect b="b" l="l" r="r" t="t"/>
              <a:pathLst>
                <a:path extrusionOk="0" h="4170" w="2075">
                  <a:moveTo>
                    <a:pt x="1533" y="0"/>
                  </a:moveTo>
                  <a:cubicBezTo>
                    <a:pt x="1401" y="0"/>
                    <a:pt x="1284" y="91"/>
                    <a:pt x="1249" y="215"/>
                  </a:cubicBezTo>
                  <a:lnTo>
                    <a:pt x="257" y="3774"/>
                  </a:lnTo>
                  <a:cubicBezTo>
                    <a:pt x="215" y="3912"/>
                    <a:pt x="125" y="4030"/>
                    <a:pt x="0" y="4100"/>
                  </a:cubicBezTo>
                  <a:cubicBezTo>
                    <a:pt x="42" y="4121"/>
                    <a:pt x="84" y="4141"/>
                    <a:pt x="125" y="4148"/>
                  </a:cubicBezTo>
                  <a:cubicBezTo>
                    <a:pt x="176" y="4163"/>
                    <a:pt x="227" y="4170"/>
                    <a:pt x="277" y="4170"/>
                  </a:cubicBezTo>
                  <a:cubicBezTo>
                    <a:pt x="514" y="4170"/>
                    <a:pt x="729" y="4014"/>
                    <a:pt x="798" y="3774"/>
                  </a:cubicBezTo>
                  <a:lnTo>
                    <a:pt x="1790" y="215"/>
                  </a:lnTo>
                  <a:cubicBezTo>
                    <a:pt x="1825" y="91"/>
                    <a:pt x="1943" y="0"/>
                    <a:pt x="2074"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66"/>
            <p:cNvSpPr/>
            <p:nvPr/>
          </p:nvSpPr>
          <p:spPr>
            <a:xfrm>
              <a:off x="7056484" y="4244634"/>
              <a:ext cx="88591" cy="154167"/>
            </a:xfrm>
            <a:custGeom>
              <a:rect b="b" l="l" r="r" t="t"/>
              <a:pathLst>
                <a:path extrusionOk="0" h="5868" w="3372">
                  <a:moveTo>
                    <a:pt x="1" y="1"/>
                  </a:moveTo>
                  <a:cubicBezTo>
                    <a:pt x="750" y="1"/>
                    <a:pt x="1409" y="493"/>
                    <a:pt x="1624" y="1208"/>
                  </a:cubicBezTo>
                  <a:lnTo>
                    <a:pt x="2727" y="5175"/>
                  </a:lnTo>
                  <a:cubicBezTo>
                    <a:pt x="2796" y="5418"/>
                    <a:pt x="2692" y="5668"/>
                    <a:pt x="2477" y="5793"/>
                  </a:cubicBezTo>
                  <a:cubicBezTo>
                    <a:pt x="2565" y="5844"/>
                    <a:pt x="2657" y="5867"/>
                    <a:pt x="2746" y="5867"/>
                  </a:cubicBezTo>
                  <a:cubicBezTo>
                    <a:pt x="3079" y="5867"/>
                    <a:pt x="3371" y="5547"/>
                    <a:pt x="3268" y="5175"/>
                  </a:cubicBezTo>
                  <a:lnTo>
                    <a:pt x="2165" y="1208"/>
                  </a:lnTo>
                  <a:cubicBezTo>
                    <a:pt x="1950" y="493"/>
                    <a:pt x="1291" y="1"/>
                    <a:pt x="542"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66"/>
            <p:cNvSpPr/>
            <p:nvPr/>
          </p:nvSpPr>
          <p:spPr>
            <a:xfrm>
              <a:off x="7000550" y="4429251"/>
              <a:ext cx="21333" cy="121037"/>
            </a:xfrm>
            <a:custGeom>
              <a:rect b="b" l="l" r="r" t="t"/>
              <a:pathLst>
                <a:path extrusionOk="0" h="4607" w="812">
                  <a:moveTo>
                    <a:pt x="416" y="0"/>
                  </a:moveTo>
                  <a:cubicBezTo>
                    <a:pt x="340" y="0"/>
                    <a:pt x="271" y="70"/>
                    <a:pt x="271" y="153"/>
                  </a:cubicBezTo>
                  <a:lnTo>
                    <a:pt x="271" y="4058"/>
                  </a:lnTo>
                  <a:cubicBezTo>
                    <a:pt x="271" y="4252"/>
                    <a:pt x="167" y="4433"/>
                    <a:pt x="0" y="4530"/>
                  </a:cubicBezTo>
                  <a:cubicBezTo>
                    <a:pt x="76" y="4571"/>
                    <a:pt x="160" y="4599"/>
                    <a:pt x="243" y="4606"/>
                  </a:cubicBezTo>
                  <a:cubicBezTo>
                    <a:pt x="247" y="4606"/>
                    <a:pt x="252" y="4606"/>
                    <a:pt x="256" y="4606"/>
                  </a:cubicBezTo>
                  <a:cubicBezTo>
                    <a:pt x="562" y="4606"/>
                    <a:pt x="812" y="4366"/>
                    <a:pt x="812" y="4058"/>
                  </a:cubicBezTo>
                  <a:lnTo>
                    <a:pt x="812"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66"/>
            <p:cNvSpPr/>
            <p:nvPr/>
          </p:nvSpPr>
          <p:spPr>
            <a:xfrm>
              <a:off x="7049574" y="4429251"/>
              <a:ext cx="21517" cy="120932"/>
            </a:xfrm>
            <a:custGeom>
              <a:rect b="b" l="l" r="r" t="t"/>
              <a:pathLst>
                <a:path extrusionOk="0" h="4603" w="819">
                  <a:moveTo>
                    <a:pt x="423" y="0"/>
                  </a:moveTo>
                  <a:cubicBezTo>
                    <a:pt x="340" y="0"/>
                    <a:pt x="271" y="70"/>
                    <a:pt x="271" y="153"/>
                  </a:cubicBezTo>
                  <a:lnTo>
                    <a:pt x="277" y="4058"/>
                  </a:lnTo>
                  <a:cubicBezTo>
                    <a:pt x="277" y="4252"/>
                    <a:pt x="173" y="4433"/>
                    <a:pt x="0" y="4530"/>
                  </a:cubicBezTo>
                  <a:cubicBezTo>
                    <a:pt x="87" y="4580"/>
                    <a:pt x="179" y="4602"/>
                    <a:pt x="269" y="4602"/>
                  </a:cubicBezTo>
                  <a:cubicBezTo>
                    <a:pt x="554" y="4602"/>
                    <a:pt x="818" y="4374"/>
                    <a:pt x="818" y="4058"/>
                  </a:cubicBezTo>
                  <a:lnTo>
                    <a:pt x="818"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66"/>
            <p:cNvSpPr/>
            <p:nvPr/>
          </p:nvSpPr>
          <p:spPr>
            <a:xfrm>
              <a:off x="7058139" y="4289113"/>
              <a:ext cx="48315" cy="140164"/>
            </a:xfrm>
            <a:custGeom>
              <a:rect b="b" l="l" r="r" t="t"/>
              <a:pathLst>
                <a:path extrusionOk="0" h="5335" w="1839">
                  <a:moveTo>
                    <a:pt x="340" y="0"/>
                  </a:moveTo>
                  <a:cubicBezTo>
                    <a:pt x="139" y="0"/>
                    <a:pt x="0" y="181"/>
                    <a:pt x="49" y="375"/>
                  </a:cubicBezTo>
                  <a:lnTo>
                    <a:pt x="1325" y="5334"/>
                  </a:lnTo>
                  <a:lnTo>
                    <a:pt x="1679" y="5334"/>
                  </a:lnTo>
                  <a:cubicBezTo>
                    <a:pt x="1769" y="5334"/>
                    <a:pt x="1838" y="5244"/>
                    <a:pt x="1817" y="5154"/>
                  </a:cubicBezTo>
                  <a:lnTo>
                    <a:pt x="590" y="375"/>
                  </a:lnTo>
                  <a:cubicBezTo>
                    <a:pt x="534" y="181"/>
                    <a:pt x="680" y="0"/>
                    <a:pt x="874"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0" name="Google Shape;8290;p66"/>
          <p:cNvGrpSpPr/>
          <p:nvPr/>
        </p:nvGrpSpPr>
        <p:grpSpPr>
          <a:xfrm>
            <a:off x="7385600" y="4177035"/>
            <a:ext cx="388728" cy="358383"/>
            <a:chOff x="7385600" y="4177035"/>
            <a:chExt cx="388728" cy="358383"/>
          </a:xfrm>
        </p:grpSpPr>
        <p:sp>
          <p:nvSpPr>
            <p:cNvPr id="8291" name="Google Shape;8291;p66"/>
            <p:cNvSpPr/>
            <p:nvPr/>
          </p:nvSpPr>
          <p:spPr>
            <a:xfrm>
              <a:off x="7385600" y="4314808"/>
              <a:ext cx="230541" cy="220610"/>
            </a:xfrm>
            <a:custGeom>
              <a:rect b="b" l="l" r="r" t="t"/>
              <a:pathLst>
                <a:path extrusionOk="0" h="8397" w="8775">
                  <a:moveTo>
                    <a:pt x="6790" y="0"/>
                  </a:moveTo>
                  <a:cubicBezTo>
                    <a:pt x="6786" y="0"/>
                    <a:pt x="6781" y="0"/>
                    <a:pt x="6777" y="0"/>
                  </a:cubicBezTo>
                  <a:lnTo>
                    <a:pt x="1942" y="35"/>
                  </a:lnTo>
                  <a:cubicBezTo>
                    <a:pt x="867" y="49"/>
                    <a:pt x="0" y="923"/>
                    <a:pt x="7" y="1998"/>
                  </a:cubicBezTo>
                  <a:lnTo>
                    <a:pt x="35" y="4939"/>
                  </a:lnTo>
                  <a:cubicBezTo>
                    <a:pt x="42" y="6017"/>
                    <a:pt x="916" y="6874"/>
                    <a:pt x="1985" y="6874"/>
                  </a:cubicBezTo>
                  <a:cubicBezTo>
                    <a:pt x="1989" y="6874"/>
                    <a:pt x="1994" y="6874"/>
                    <a:pt x="1998" y="6874"/>
                  </a:cubicBezTo>
                  <a:lnTo>
                    <a:pt x="4474" y="6860"/>
                  </a:lnTo>
                  <a:cubicBezTo>
                    <a:pt x="4478" y="6860"/>
                    <a:pt x="4481" y="6859"/>
                    <a:pt x="4485" y="6859"/>
                  </a:cubicBezTo>
                  <a:cubicBezTo>
                    <a:pt x="4522" y="6859"/>
                    <a:pt x="4551" y="6892"/>
                    <a:pt x="4557" y="6930"/>
                  </a:cubicBezTo>
                  <a:cubicBezTo>
                    <a:pt x="4613" y="7172"/>
                    <a:pt x="4738" y="8005"/>
                    <a:pt x="3982" y="8248"/>
                  </a:cubicBezTo>
                  <a:cubicBezTo>
                    <a:pt x="3919" y="8261"/>
                    <a:pt x="3919" y="8352"/>
                    <a:pt x="3989" y="8359"/>
                  </a:cubicBezTo>
                  <a:cubicBezTo>
                    <a:pt x="4102" y="8379"/>
                    <a:pt x="4244" y="8397"/>
                    <a:pt x="4399" y="8397"/>
                  </a:cubicBezTo>
                  <a:cubicBezTo>
                    <a:pt x="4974" y="8397"/>
                    <a:pt x="5715" y="8155"/>
                    <a:pt x="5737" y="6937"/>
                  </a:cubicBezTo>
                  <a:cubicBezTo>
                    <a:pt x="5737" y="6888"/>
                    <a:pt x="5771" y="6846"/>
                    <a:pt x="5820" y="6846"/>
                  </a:cubicBezTo>
                  <a:lnTo>
                    <a:pt x="6832" y="6839"/>
                  </a:lnTo>
                  <a:cubicBezTo>
                    <a:pt x="7908" y="6826"/>
                    <a:pt x="8775" y="5952"/>
                    <a:pt x="8768" y="4877"/>
                  </a:cubicBezTo>
                  <a:lnTo>
                    <a:pt x="8747" y="1936"/>
                  </a:lnTo>
                  <a:cubicBezTo>
                    <a:pt x="8733" y="858"/>
                    <a:pt x="7859" y="0"/>
                    <a:pt x="6790" y="0"/>
                  </a:cubicBez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66"/>
            <p:cNvSpPr/>
            <p:nvPr/>
          </p:nvSpPr>
          <p:spPr>
            <a:xfrm>
              <a:off x="7541212" y="4315176"/>
              <a:ext cx="74561" cy="179704"/>
            </a:xfrm>
            <a:custGeom>
              <a:rect b="b" l="l" r="r" t="t"/>
              <a:pathLst>
                <a:path extrusionOk="0" h="6840" w="2838">
                  <a:moveTo>
                    <a:pt x="1" y="0"/>
                  </a:moveTo>
                  <a:cubicBezTo>
                    <a:pt x="1076" y="7"/>
                    <a:pt x="1943" y="881"/>
                    <a:pt x="1950" y="1956"/>
                  </a:cubicBezTo>
                  <a:lnTo>
                    <a:pt x="1950" y="4890"/>
                  </a:lnTo>
                  <a:cubicBezTo>
                    <a:pt x="1943" y="5965"/>
                    <a:pt x="1076" y="6839"/>
                    <a:pt x="1" y="6839"/>
                  </a:cubicBezTo>
                  <a:lnTo>
                    <a:pt x="889" y="6839"/>
                  </a:lnTo>
                  <a:cubicBezTo>
                    <a:pt x="1964" y="6839"/>
                    <a:pt x="2838" y="5965"/>
                    <a:pt x="2838" y="4890"/>
                  </a:cubicBezTo>
                  <a:lnTo>
                    <a:pt x="2838" y="1956"/>
                  </a:lnTo>
                  <a:cubicBezTo>
                    <a:pt x="2838" y="881"/>
                    <a:pt x="1964" y="7"/>
                    <a:pt x="889"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66"/>
            <p:cNvSpPr/>
            <p:nvPr/>
          </p:nvSpPr>
          <p:spPr>
            <a:xfrm>
              <a:off x="7435334" y="4177035"/>
              <a:ext cx="338994" cy="281011"/>
            </a:xfrm>
            <a:custGeom>
              <a:rect b="b" l="l" r="r" t="t"/>
              <a:pathLst>
                <a:path extrusionOk="0" h="10696" w="12903">
                  <a:moveTo>
                    <a:pt x="1908" y="1"/>
                  </a:moveTo>
                  <a:cubicBezTo>
                    <a:pt x="854" y="1"/>
                    <a:pt x="1" y="854"/>
                    <a:pt x="1" y="1908"/>
                  </a:cubicBezTo>
                  <a:lnTo>
                    <a:pt x="1" y="6285"/>
                  </a:lnTo>
                  <a:cubicBezTo>
                    <a:pt x="1" y="7339"/>
                    <a:pt x="854" y="8192"/>
                    <a:pt x="1908" y="8192"/>
                  </a:cubicBezTo>
                  <a:lnTo>
                    <a:pt x="7797" y="8192"/>
                  </a:lnTo>
                  <a:cubicBezTo>
                    <a:pt x="7922" y="8192"/>
                    <a:pt x="8019" y="8303"/>
                    <a:pt x="8005" y="8428"/>
                  </a:cubicBezTo>
                  <a:cubicBezTo>
                    <a:pt x="7926" y="9062"/>
                    <a:pt x="7891" y="10695"/>
                    <a:pt x="9647" y="10695"/>
                  </a:cubicBezTo>
                  <a:cubicBezTo>
                    <a:pt x="9735" y="10695"/>
                    <a:pt x="9829" y="10691"/>
                    <a:pt x="9927" y="10682"/>
                  </a:cubicBezTo>
                  <a:cubicBezTo>
                    <a:pt x="9996" y="10675"/>
                    <a:pt x="10017" y="10585"/>
                    <a:pt x="9961" y="10551"/>
                  </a:cubicBezTo>
                  <a:cubicBezTo>
                    <a:pt x="9559" y="10322"/>
                    <a:pt x="8796" y="9684"/>
                    <a:pt x="9344" y="8331"/>
                  </a:cubicBezTo>
                  <a:cubicBezTo>
                    <a:pt x="9379" y="8255"/>
                    <a:pt x="9455" y="8206"/>
                    <a:pt x="9538" y="8206"/>
                  </a:cubicBezTo>
                  <a:lnTo>
                    <a:pt x="10995" y="8206"/>
                  </a:lnTo>
                  <a:cubicBezTo>
                    <a:pt x="12049" y="8206"/>
                    <a:pt x="12902" y="7353"/>
                    <a:pt x="12902" y="6299"/>
                  </a:cubicBezTo>
                  <a:lnTo>
                    <a:pt x="12902" y="1908"/>
                  </a:lnTo>
                  <a:cubicBezTo>
                    <a:pt x="12902" y="854"/>
                    <a:pt x="12049" y="1"/>
                    <a:pt x="1099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66"/>
            <p:cNvSpPr/>
            <p:nvPr/>
          </p:nvSpPr>
          <p:spPr>
            <a:xfrm>
              <a:off x="7700843" y="4177035"/>
              <a:ext cx="73484" cy="215618"/>
            </a:xfrm>
            <a:custGeom>
              <a:rect b="b" l="l" r="r" t="t"/>
              <a:pathLst>
                <a:path extrusionOk="0" h="8207" w="2797">
                  <a:moveTo>
                    <a:pt x="889" y="1"/>
                  </a:moveTo>
                  <a:lnTo>
                    <a:pt x="889" y="8"/>
                  </a:lnTo>
                  <a:lnTo>
                    <a:pt x="1" y="8"/>
                  </a:lnTo>
                  <a:cubicBezTo>
                    <a:pt x="1048" y="8"/>
                    <a:pt x="1908" y="861"/>
                    <a:pt x="1908" y="1915"/>
                  </a:cubicBezTo>
                  <a:lnTo>
                    <a:pt x="1908" y="6299"/>
                  </a:lnTo>
                  <a:cubicBezTo>
                    <a:pt x="1908" y="7353"/>
                    <a:pt x="1048" y="8206"/>
                    <a:pt x="1" y="8206"/>
                  </a:cubicBezTo>
                  <a:lnTo>
                    <a:pt x="889" y="8206"/>
                  </a:lnTo>
                  <a:cubicBezTo>
                    <a:pt x="1943" y="8206"/>
                    <a:pt x="2796" y="7353"/>
                    <a:pt x="2796" y="6299"/>
                  </a:cubicBezTo>
                  <a:lnTo>
                    <a:pt x="2796" y="1908"/>
                  </a:lnTo>
                  <a:cubicBezTo>
                    <a:pt x="2796" y="854"/>
                    <a:pt x="1943" y="1"/>
                    <a:pt x="889" y="1"/>
                  </a:cubicBezTo>
                  <a:close/>
                </a:path>
              </a:pathLst>
            </a:custGeom>
            <a:solidFill>
              <a:srgbClr val="C0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66"/>
            <p:cNvSpPr/>
            <p:nvPr/>
          </p:nvSpPr>
          <p:spPr>
            <a:xfrm>
              <a:off x="7516069" y="4261764"/>
              <a:ext cx="28085" cy="28112"/>
            </a:xfrm>
            <a:custGeom>
              <a:rect b="b" l="l" r="r" t="t"/>
              <a:pathLst>
                <a:path extrusionOk="0" h="1070" w="1069">
                  <a:moveTo>
                    <a:pt x="535" y="1"/>
                  </a:moveTo>
                  <a:cubicBezTo>
                    <a:pt x="236" y="1"/>
                    <a:pt x="1" y="244"/>
                    <a:pt x="1" y="535"/>
                  </a:cubicBezTo>
                  <a:cubicBezTo>
                    <a:pt x="1" y="833"/>
                    <a:pt x="236" y="1069"/>
                    <a:pt x="535" y="1069"/>
                  </a:cubicBezTo>
                  <a:cubicBezTo>
                    <a:pt x="826" y="1069"/>
                    <a:pt x="1069" y="833"/>
                    <a:pt x="1069" y="535"/>
                  </a:cubicBezTo>
                  <a:cubicBezTo>
                    <a:pt x="1069" y="244"/>
                    <a:pt x="826" y="1"/>
                    <a:pt x="535"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66"/>
            <p:cNvSpPr/>
            <p:nvPr/>
          </p:nvSpPr>
          <p:spPr>
            <a:xfrm>
              <a:off x="7586059" y="4261764"/>
              <a:ext cx="28085" cy="28112"/>
            </a:xfrm>
            <a:custGeom>
              <a:rect b="b" l="l" r="r" t="t"/>
              <a:pathLst>
                <a:path extrusionOk="0" h="1070" w="1069">
                  <a:moveTo>
                    <a:pt x="534" y="1"/>
                  </a:moveTo>
                  <a:cubicBezTo>
                    <a:pt x="236" y="1"/>
                    <a:pt x="0" y="244"/>
                    <a:pt x="0" y="535"/>
                  </a:cubicBezTo>
                  <a:cubicBezTo>
                    <a:pt x="0" y="833"/>
                    <a:pt x="236" y="1069"/>
                    <a:pt x="534" y="1069"/>
                  </a:cubicBezTo>
                  <a:cubicBezTo>
                    <a:pt x="826" y="1069"/>
                    <a:pt x="1068" y="833"/>
                    <a:pt x="1068" y="535"/>
                  </a:cubicBezTo>
                  <a:cubicBezTo>
                    <a:pt x="1068" y="244"/>
                    <a:pt x="826" y="1"/>
                    <a:pt x="534"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66"/>
            <p:cNvSpPr/>
            <p:nvPr/>
          </p:nvSpPr>
          <p:spPr>
            <a:xfrm>
              <a:off x="7655839" y="4261764"/>
              <a:ext cx="28269" cy="28112"/>
            </a:xfrm>
            <a:custGeom>
              <a:rect b="b" l="l" r="r" t="t"/>
              <a:pathLst>
                <a:path extrusionOk="0" h="1070" w="1076">
                  <a:moveTo>
                    <a:pt x="535" y="1"/>
                  </a:moveTo>
                  <a:cubicBezTo>
                    <a:pt x="243" y="1"/>
                    <a:pt x="1" y="244"/>
                    <a:pt x="1" y="535"/>
                  </a:cubicBezTo>
                  <a:cubicBezTo>
                    <a:pt x="1" y="833"/>
                    <a:pt x="243" y="1069"/>
                    <a:pt x="535" y="1069"/>
                  </a:cubicBezTo>
                  <a:cubicBezTo>
                    <a:pt x="833" y="1069"/>
                    <a:pt x="1076" y="833"/>
                    <a:pt x="1076" y="535"/>
                  </a:cubicBezTo>
                  <a:cubicBezTo>
                    <a:pt x="1076" y="244"/>
                    <a:pt x="833" y="1"/>
                    <a:pt x="535"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8" name="Google Shape;8298;p66"/>
          <p:cNvGrpSpPr/>
          <p:nvPr/>
        </p:nvGrpSpPr>
        <p:grpSpPr>
          <a:xfrm>
            <a:off x="3625085" y="3259862"/>
            <a:ext cx="369207" cy="258259"/>
            <a:chOff x="3625085" y="3259862"/>
            <a:chExt cx="369207" cy="258259"/>
          </a:xfrm>
        </p:grpSpPr>
        <p:sp>
          <p:nvSpPr>
            <p:cNvPr id="8299" name="Google Shape;8299;p66"/>
            <p:cNvSpPr/>
            <p:nvPr/>
          </p:nvSpPr>
          <p:spPr>
            <a:xfrm>
              <a:off x="3779069" y="3268978"/>
              <a:ext cx="109372" cy="40670"/>
            </a:xfrm>
            <a:custGeom>
              <a:rect b="b" l="l" r="r" t="t"/>
              <a:pathLst>
                <a:path extrusionOk="0" h="1548" w="4163">
                  <a:moveTo>
                    <a:pt x="1207" y="1"/>
                  </a:moveTo>
                  <a:cubicBezTo>
                    <a:pt x="909" y="1"/>
                    <a:pt x="638" y="174"/>
                    <a:pt x="514" y="445"/>
                  </a:cubicBezTo>
                  <a:lnTo>
                    <a:pt x="0" y="1547"/>
                  </a:lnTo>
                  <a:lnTo>
                    <a:pt x="4162" y="1547"/>
                  </a:lnTo>
                  <a:lnTo>
                    <a:pt x="3649" y="445"/>
                  </a:lnTo>
                  <a:cubicBezTo>
                    <a:pt x="3524" y="174"/>
                    <a:pt x="3253" y="1"/>
                    <a:pt x="295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66"/>
            <p:cNvSpPr/>
            <p:nvPr/>
          </p:nvSpPr>
          <p:spPr>
            <a:xfrm>
              <a:off x="3913374" y="3283192"/>
              <a:ext cx="57432" cy="31369"/>
            </a:xfrm>
            <a:custGeom>
              <a:rect b="b" l="l" r="r" t="t"/>
              <a:pathLst>
                <a:path extrusionOk="0" h="1194" w="2186">
                  <a:moveTo>
                    <a:pt x="347" y="1"/>
                  </a:moveTo>
                  <a:cubicBezTo>
                    <a:pt x="153" y="1"/>
                    <a:pt x="0" y="160"/>
                    <a:pt x="0" y="348"/>
                  </a:cubicBezTo>
                  <a:lnTo>
                    <a:pt x="0" y="1194"/>
                  </a:lnTo>
                  <a:lnTo>
                    <a:pt x="2185" y="1194"/>
                  </a:lnTo>
                  <a:lnTo>
                    <a:pt x="2185" y="348"/>
                  </a:lnTo>
                  <a:cubicBezTo>
                    <a:pt x="2185" y="160"/>
                    <a:pt x="2026" y="1"/>
                    <a:pt x="183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66"/>
            <p:cNvSpPr/>
            <p:nvPr/>
          </p:nvSpPr>
          <p:spPr>
            <a:xfrm>
              <a:off x="3625085" y="3309070"/>
              <a:ext cx="369207" cy="209050"/>
            </a:xfrm>
            <a:custGeom>
              <a:rect b="b" l="l" r="r" t="t"/>
              <a:pathLst>
                <a:path extrusionOk="0" h="7957" w="14053">
                  <a:moveTo>
                    <a:pt x="860" y="1"/>
                  </a:moveTo>
                  <a:cubicBezTo>
                    <a:pt x="389" y="1"/>
                    <a:pt x="0" y="382"/>
                    <a:pt x="0" y="854"/>
                  </a:cubicBezTo>
                  <a:lnTo>
                    <a:pt x="0" y="7096"/>
                  </a:lnTo>
                  <a:cubicBezTo>
                    <a:pt x="0" y="7575"/>
                    <a:pt x="389" y="7956"/>
                    <a:pt x="860" y="7956"/>
                  </a:cubicBezTo>
                  <a:lnTo>
                    <a:pt x="13193" y="7956"/>
                  </a:lnTo>
                  <a:cubicBezTo>
                    <a:pt x="13665" y="7956"/>
                    <a:pt x="14053" y="7575"/>
                    <a:pt x="14053" y="7096"/>
                  </a:cubicBezTo>
                  <a:lnTo>
                    <a:pt x="14053" y="861"/>
                  </a:lnTo>
                  <a:cubicBezTo>
                    <a:pt x="14053" y="382"/>
                    <a:pt x="13665" y="1"/>
                    <a:pt x="1319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66"/>
            <p:cNvSpPr/>
            <p:nvPr/>
          </p:nvSpPr>
          <p:spPr>
            <a:xfrm>
              <a:off x="3941616" y="3344065"/>
              <a:ext cx="52676" cy="145996"/>
            </a:xfrm>
            <a:custGeom>
              <a:rect b="b" l="l" r="r" t="t"/>
              <a:pathLst>
                <a:path extrusionOk="0" h="5557" w="2005">
                  <a:moveTo>
                    <a:pt x="2005" y="0"/>
                  </a:moveTo>
                  <a:lnTo>
                    <a:pt x="798" y="7"/>
                  </a:lnTo>
                  <a:lnTo>
                    <a:pt x="749" y="7"/>
                  </a:lnTo>
                  <a:cubicBezTo>
                    <a:pt x="326" y="28"/>
                    <a:pt x="0" y="382"/>
                    <a:pt x="0" y="805"/>
                  </a:cubicBezTo>
                  <a:lnTo>
                    <a:pt x="0" y="4759"/>
                  </a:lnTo>
                  <a:cubicBezTo>
                    <a:pt x="0" y="5196"/>
                    <a:pt x="354" y="5556"/>
                    <a:pt x="798" y="5556"/>
                  </a:cubicBezTo>
                  <a:lnTo>
                    <a:pt x="2005" y="5556"/>
                  </a:lnTo>
                  <a:lnTo>
                    <a:pt x="2005"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66"/>
            <p:cNvSpPr/>
            <p:nvPr/>
          </p:nvSpPr>
          <p:spPr>
            <a:xfrm>
              <a:off x="3739161" y="3324203"/>
              <a:ext cx="187349" cy="179783"/>
            </a:xfrm>
            <a:custGeom>
              <a:rect b="b" l="l" r="r" t="t"/>
              <a:pathLst>
                <a:path extrusionOk="0" h="6843" w="7131">
                  <a:moveTo>
                    <a:pt x="3723" y="0"/>
                  </a:moveTo>
                  <a:cubicBezTo>
                    <a:pt x="3714" y="0"/>
                    <a:pt x="3706" y="0"/>
                    <a:pt x="3697" y="0"/>
                  </a:cubicBezTo>
                  <a:cubicBezTo>
                    <a:pt x="2310" y="0"/>
                    <a:pt x="1062" y="833"/>
                    <a:pt x="534" y="2109"/>
                  </a:cubicBezTo>
                  <a:cubicBezTo>
                    <a:pt x="0" y="3392"/>
                    <a:pt x="299" y="4863"/>
                    <a:pt x="1277" y="5841"/>
                  </a:cubicBezTo>
                  <a:cubicBezTo>
                    <a:pt x="1931" y="6495"/>
                    <a:pt x="2806" y="6842"/>
                    <a:pt x="3698" y="6842"/>
                  </a:cubicBezTo>
                  <a:cubicBezTo>
                    <a:pt x="4139" y="6842"/>
                    <a:pt x="4584" y="6757"/>
                    <a:pt x="5008" y="6583"/>
                  </a:cubicBezTo>
                  <a:cubicBezTo>
                    <a:pt x="6284" y="6056"/>
                    <a:pt x="7117" y="4807"/>
                    <a:pt x="7117" y="3420"/>
                  </a:cubicBezTo>
                  <a:cubicBezTo>
                    <a:pt x="7131" y="1535"/>
                    <a:pt x="5605" y="0"/>
                    <a:pt x="372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66"/>
            <p:cNvSpPr/>
            <p:nvPr/>
          </p:nvSpPr>
          <p:spPr>
            <a:xfrm>
              <a:off x="3755739" y="3339494"/>
              <a:ext cx="155297" cy="149096"/>
            </a:xfrm>
            <a:custGeom>
              <a:rect b="b" l="l" r="r" t="t"/>
              <a:pathLst>
                <a:path extrusionOk="0" h="5675" w="5911">
                  <a:moveTo>
                    <a:pt x="3079" y="1"/>
                  </a:moveTo>
                  <a:cubicBezTo>
                    <a:pt x="3075" y="1"/>
                    <a:pt x="3071" y="1"/>
                    <a:pt x="3066" y="1"/>
                  </a:cubicBezTo>
                  <a:cubicBezTo>
                    <a:pt x="1915" y="1"/>
                    <a:pt x="881" y="695"/>
                    <a:pt x="444" y="1749"/>
                  </a:cubicBezTo>
                  <a:cubicBezTo>
                    <a:pt x="0" y="2810"/>
                    <a:pt x="243" y="4031"/>
                    <a:pt x="1055" y="4842"/>
                  </a:cubicBezTo>
                  <a:cubicBezTo>
                    <a:pt x="1598" y="5386"/>
                    <a:pt x="2325" y="5674"/>
                    <a:pt x="3065" y="5674"/>
                  </a:cubicBezTo>
                  <a:cubicBezTo>
                    <a:pt x="3430" y="5674"/>
                    <a:pt x="3798" y="5604"/>
                    <a:pt x="4148" y="5460"/>
                  </a:cubicBezTo>
                  <a:cubicBezTo>
                    <a:pt x="5210" y="5023"/>
                    <a:pt x="5903" y="3982"/>
                    <a:pt x="5903" y="2838"/>
                  </a:cubicBezTo>
                  <a:cubicBezTo>
                    <a:pt x="5910" y="1275"/>
                    <a:pt x="4641" y="1"/>
                    <a:pt x="307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66"/>
            <p:cNvSpPr/>
            <p:nvPr/>
          </p:nvSpPr>
          <p:spPr>
            <a:xfrm>
              <a:off x="3775049" y="3359172"/>
              <a:ext cx="122298" cy="108479"/>
            </a:xfrm>
            <a:custGeom>
              <a:rect b="b" l="l" r="r" t="t"/>
              <a:pathLst>
                <a:path extrusionOk="0" h="4129" w="4655">
                  <a:moveTo>
                    <a:pt x="2326" y="0"/>
                  </a:moveTo>
                  <a:cubicBezTo>
                    <a:pt x="1712" y="0"/>
                    <a:pt x="1103" y="276"/>
                    <a:pt x="694" y="799"/>
                  </a:cubicBezTo>
                  <a:cubicBezTo>
                    <a:pt x="1" y="1680"/>
                    <a:pt x="146" y="2956"/>
                    <a:pt x="1013" y="3663"/>
                  </a:cubicBezTo>
                  <a:cubicBezTo>
                    <a:pt x="1396" y="3976"/>
                    <a:pt x="1858" y="4128"/>
                    <a:pt x="2318" y="4128"/>
                  </a:cubicBezTo>
                  <a:cubicBezTo>
                    <a:pt x="2900" y="4128"/>
                    <a:pt x="3478" y="3883"/>
                    <a:pt x="3885" y="3407"/>
                  </a:cubicBezTo>
                  <a:lnTo>
                    <a:pt x="3892" y="3400"/>
                  </a:lnTo>
                  <a:cubicBezTo>
                    <a:pt x="3934" y="3351"/>
                    <a:pt x="3968" y="3310"/>
                    <a:pt x="4003" y="3261"/>
                  </a:cubicBezTo>
                  <a:cubicBezTo>
                    <a:pt x="4655" y="2346"/>
                    <a:pt x="4454" y="1083"/>
                    <a:pt x="3552" y="410"/>
                  </a:cubicBezTo>
                  <a:cubicBezTo>
                    <a:pt x="3185" y="134"/>
                    <a:pt x="2754" y="0"/>
                    <a:pt x="232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66"/>
            <p:cNvSpPr/>
            <p:nvPr/>
          </p:nvSpPr>
          <p:spPr>
            <a:xfrm>
              <a:off x="3798563" y="3359093"/>
              <a:ext cx="98075" cy="90982"/>
            </a:xfrm>
            <a:custGeom>
              <a:rect b="b" l="l" r="r" t="t"/>
              <a:pathLst>
                <a:path extrusionOk="0" h="3463" w="3733">
                  <a:moveTo>
                    <a:pt x="1423" y="1"/>
                  </a:moveTo>
                  <a:cubicBezTo>
                    <a:pt x="1124" y="1"/>
                    <a:pt x="823" y="65"/>
                    <a:pt x="541" y="198"/>
                  </a:cubicBezTo>
                  <a:cubicBezTo>
                    <a:pt x="0" y="968"/>
                    <a:pt x="42" y="2002"/>
                    <a:pt x="646" y="2723"/>
                  </a:cubicBezTo>
                  <a:cubicBezTo>
                    <a:pt x="1043" y="3204"/>
                    <a:pt x="1629" y="3463"/>
                    <a:pt x="2226" y="3463"/>
                  </a:cubicBezTo>
                  <a:cubicBezTo>
                    <a:pt x="2524" y="3463"/>
                    <a:pt x="2826" y="3398"/>
                    <a:pt x="3108" y="3264"/>
                  </a:cubicBezTo>
                  <a:cubicBezTo>
                    <a:pt x="3732" y="2390"/>
                    <a:pt x="3580" y="1183"/>
                    <a:pt x="2761" y="490"/>
                  </a:cubicBezTo>
                  <a:cubicBezTo>
                    <a:pt x="2380" y="169"/>
                    <a:pt x="1904" y="1"/>
                    <a:pt x="1423"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66"/>
            <p:cNvSpPr/>
            <p:nvPr/>
          </p:nvSpPr>
          <p:spPr>
            <a:xfrm>
              <a:off x="3828461" y="3387441"/>
              <a:ext cx="34286" cy="34286"/>
            </a:xfrm>
            <a:custGeom>
              <a:rect b="b" l="l" r="r" t="t"/>
              <a:pathLst>
                <a:path extrusionOk="0" h="1305" w="1305">
                  <a:moveTo>
                    <a:pt x="652" y="0"/>
                  </a:moveTo>
                  <a:cubicBezTo>
                    <a:pt x="291" y="0"/>
                    <a:pt x="0" y="292"/>
                    <a:pt x="0" y="652"/>
                  </a:cubicBezTo>
                  <a:cubicBezTo>
                    <a:pt x="0" y="1013"/>
                    <a:pt x="291" y="1304"/>
                    <a:pt x="652" y="1304"/>
                  </a:cubicBezTo>
                  <a:cubicBezTo>
                    <a:pt x="1013" y="1304"/>
                    <a:pt x="1304" y="1013"/>
                    <a:pt x="1304" y="652"/>
                  </a:cubicBezTo>
                  <a:cubicBezTo>
                    <a:pt x="1304" y="292"/>
                    <a:pt x="1013" y="0"/>
                    <a:pt x="652"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66"/>
            <p:cNvSpPr/>
            <p:nvPr/>
          </p:nvSpPr>
          <p:spPr>
            <a:xfrm>
              <a:off x="3658057" y="3259862"/>
              <a:ext cx="35573" cy="31028"/>
            </a:xfrm>
            <a:custGeom>
              <a:rect b="b" l="l" r="r" t="t"/>
              <a:pathLst>
                <a:path extrusionOk="0" h="1181" w="1354">
                  <a:moveTo>
                    <a:pt x="347" y="1"/>
                  </a:moveTo>
                  <a:cubicBezTo>
                    <a:pt x="153" y="1"/>
                    <a:pt x="1" y="153"/>
                    <a:pt x="1" y="348"/>
                  </a:cubicBezTo>
                  <a:lnTo>
                    <a:pt x="1" y="833"/>
                  </a:lnTo>
                  <a:cubicBezTo>
                    <a:pt x="1" y="1021"/>
                    <a:pt x="153" y="1180"/>
                    <a:pt x="347" y="1180"/>
                  </a:cubicBezTo>
                  <a:lnTo>
                    <a:pt x="1006" y="1180"/>
                  </a:lnTo>
                  <a:cubicBezTo>
                    <a:pt x="1194" y="1180"/>
                    <a:pt x="1353" y="1021"/>
                    <a:pt x="1353" y="833"/>
                  </a:cubicBezTo>
                  <a:lnTo>
                    <a:pt x="1353" y="348"/>
                  </a:lnTo>
                  <a:cubicBezTo>
                    <a:pt x="1353" y="153"/>
                    <a:pt x="1194" y="1"/>
                    <a:pt x="100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66"/>
            <p:cNvSpPr/>
            <p:nvPr/>
          </p:nvSpPr>
          <p:spPr>
            <a:xfrm>
              <a:off x="3625085" y="3281931"/>
              <a:ext cx="101517" cy="236190"/>
            </a:xfrm>
            <a:custGeom>
              <a:rect b="b" l="l" r="r" t="t"/>
              <a:pathLst>
                <a:path extrusionOk="0" h="8990" w="3864">
                  <a:moveTo>
                    <a:pt x="860" y="0"/>
                  </a:moveTo>
                  <a:cubicBezTo>
                    <a:pt x="389" y="7"/>
                    <a:pt x="7" y="389"/>
                    <a:pt x="0" y="860"/>
                  </a:cubicBezTo>
                  <a:lnTo>
                    <a:pt x="0" y="8129"/>
                  </a:lnTo>
                  <a:cubicBezTo>
                    <a:pt x="7" y="8601"/>
                    <a:pt x="389" y="8989"/>
                    <a:pt x="860" y="8989"/>
                  </a:cubicBezTo>
                  <a:lnTo>
                    <a:pt x="3004" y="8989"/>
                  </a:lnTo>
                  <a:cubicBezTo>
                    <a:pt x="3475" y="8989"/>
                    <a:pt x="3857" y="8601"/>
                    <a:pt x="3864" y="8129"/>
                  </a:cubicBezTo>
                  <a:lnTo>
                    <a:pt x="3864" y="860"/>
                  </a:lnTo>
                  <a:cubicBezTo>
                    <a:pt x="3864" y="396"/>
                    <a:pt x="3496" y="14"/>
                    <a:pt x="303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66"/>
            <p:cNvSpPr/>
            <p:nvPr/>
          </p:nvSpPr>
          <p:spPr>
            <a:xfrm>
              <a:off x="3625269" y="3281931"/>
              <a:ext cx="79474" cy="209944"/>
            </a:xfrm>
            <a:custGeom>
              <a:rect b="b" l="l" r="r" t="t"/>
              <a:pathLst>
                <a:path extrusionOk="0" h="7991" w="3025">
                  <a:moveTo>
                    <a:pt x="860" y="0"/>
                  </a:moveTo>
                  <a:cubicBezTo>
                    <a:pt x="382" y="7"/>
                    <a:pt x="0" y="389"/>
                    <a:pt x="0" y="860"/>
                  </a:cubicBezTo>
                  <a:lnTo>
                    <a:pt x="0" y="7991"/>
                  </a:lnTo>
                  <a:lnTo>
                    <a:pt x="2164" y="7991"/>
                  </a:lnTo>
                  <a:cubicBezTo>
                    <a:pt x="2636" y="7984"/>
                    <a:pt x="3017" y="7602"/>
                    <a:pt x="3024" y="7131"/>
                  </a:cubicBezTo>
                  <a:lnTo>
                    <a:pt x="3024"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66"/>
            <p:cNvSpPr/>
            <p:nvPr/>
          </p:nvSpPr>
          <p:spPr>
            <a:xfrm>
              <a:off x="3912822" y="3327671"/>
              <a:ext cx="22621" cy="22621"/>
            </a:xfrm>
            <a:custGeom>
              <a:rect b="b" l="l" r="r" t="t"/>
              <a:pathLst>
                <a:path extrusionOk="0" h="861" w="861">
                  <a:moveTo>
                    <a:pt x="431" y="0"/>
                  </a:moveTo>
                  <a:cubicBezTo>
                    <a:pt x="195" y="0"/>
                    <a:pt x="0" y="194"/>
                    <a:pt x="0" y="430"/>
                  </a:cubicBezTo>
                  <a:cubicBezTo>
                    <a:pt x="0" y="666"/>
                    <a:pt x="195" y="860"/>
                    <a:pt x="431" y="860"/>
                  </a:cubicBezTo>
                  <a:cubicBezTo>
                    <a:pt x="673" y="860"/>
                    <a:pt x="861" y="666"/>
                    <a:pt x="861" y="430"/>
                  </a:cubicBezTo>
                  <a:cubicBezTo>
                    <a:pt x="861" y="194"/>
                    <a:pt x="673" y="0"/>
                    <a:pt x="431"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2" name="Google Shape;8312;p66"/>
          <p:cNvGrpSpPr/>
          <p:nvPr/>
        </p:nvGrpSpPr>
        <p:grpSpPr>
          <a:xfrm>
            <a:off x="6317360" y="3276808"/>
            <a:ext cx="363217" cy="248590"/>
            <a:chOff x="6317360" y="3276808"/>
            <a:chExt cx="363217" cy="248590"/>
          </a:xfrm>
        </p:grpSpPr>
        <p:sp>
          <p:nvSpPr>
            <p:cNvPr id="8313" name="Google Shape;8313;p66"/>
            <p:cNvSpPr/>
            <p:nvPr/>
          </p:nvSpPr>
          <p:spPr>
            <a:xfrm>
              <a:off x="6568840" y="3420045"/>
              <a:ext cx="77110" cy="49051"/>
            </a:xfrm>
            <a:custGeom>
              <a:rect b="b" l="l" r="r" t="t"/>
              <a:pathLst>
                <a:path extrusionOk="0" h="1867" w="2935">
                  <a:moveTo>
                    <a:pt x="0" y="1"/>
                  </a:moveTo>
                  <a:lnTo>
                    <a:pt x="0" y="1867"/>
                  </a:lnTo>
                  <a:lnTo>
                    <a:pt x="2934" y="1867"/>
                  </a:lnTo>
                  <a:lnTo>
                    <a:pt x="2934" y="1"/>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66"/>
            <p:cNvSpPr/>
            <p:nvPr/>
          </p:nvSpPr>
          <p:spPr>
            <a:xfrm>
              <a:off x="6568840" y="3444663"/>
              <a:ext cx="77110" cy="24433"/>
            </a:xfrm>
            <a:custGeom>
              <a:rect b="b" l="l" r="r" t="t"/>
              <a:pathLst>
                <a:path extrusionOk="0" h="930" w="2935">
                  <a:moveTo>
                    <a:pt x="0" y="0"/>
                  </a:moveTo>
                  <a:lnTo>
                    <a:pt x="0" y="930"/>
                  </a:lnTo>
                  <a:lnTo>
                    <a:pt x="2934" y="930"/>
                  </a:lnTo>
                  <a:lnTo>
                    <a:pt x="2934"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66"/>
            <p:cNvSpPr/>
            <p:nvPr/>
          </p:nvSpPr>
          <p:spPr>
            <a:xfrm>
              <a:off x="6626797" y="3387178"/>
              <a:ext cx="53780" cy="114890"/>
            </a:xfrm>
            <a:custGeom>
              <a:rect b="b" l="l" r="r" t="t"/>
              <a:pathLst>
                <a:path extrusionOk="0" h="4373" w="2047">
                  <a:moveTo>
                    <a:pt x="1827" y="1"/>
                  </a:moveTo>
                  <a:cubicBezTo>
                    <a:pt x="1806" y="1"/>
                    <a:pt x="1784" y="4"/>
                    <a:pt x="1762" y="10"/>
                  </a:cubicBezTo>
                  <a:lnTo>
                    <a:pt x="167" y="447"/>
                  </a:lnTo>
                  <a:cubicBezTo>
                    <a:pt x="69" y="475"/>
                    <a:pt x="0" y="558"/>
                    <a:pt x="0" y="662"/>
                  </a:cubicBezTo>
                  <a:lnTo>
                    <a:pt x="0" y="3707"/>
                  </a:lnTo>
                  <a:cubicBezTo>
                    <a:pt x="0" y="3811"/>
                    <a:pt x="69" y="3901"/>
                    <a:pt x="167" y="3922"/>
                  </a:cubicBezTo>
                  <a:lnTo>
                    <a:pt x="1762" y="4366"/>
                  </a:lnTo>
                  <a:cubicBezTo>
                    <a:pt x="1781" y="4371"/>
                    <a:pt x="1800" y="4373"/>
                    <a:pt x="1818" y="4373"/>
                  </a:cubicBezTo>
                  <a:cubicBezTo>
                    <a:pt x="1941" y="4373"/>
                    <a:pt x="2046" y="4277"/>
                    <a:pt x="2046" y="4144"/>
                  </a:cubicBezTo>
                  <a:lnTo>
                    <a:pt x="2046" y="225"/>
                  </a:lnTo>
                  <a:cubicBezTo>
                    <a:pt x="2046" y="96"/>
                    <a:pt x="1946" y="1"/>
                    <a:pt x="182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66"/>
            <p:cNvSpPr/>
            <p:nvPr/>
          </p:nvSpPr>
          <p:spPr>
            <a:xfrm>
              <a:off x="6345051" y="3363743"/>
              <a:ext cx="247855" cy="161655"/>
            </a:xfrm>
            <a:custGeom>
              <a:rect b="b" l="l" r="r" t="t"/>
              <a:pathLst>
                <a:path extrusionOk="0" h="6153" w="9434">
                  <a:moveTo>
                    <a:pt x="320" y="1"/>
                  </a:moveTo>
                  <a:cubicBezTo>
                    <a:pt x="146" y="1"/>
                    <a:pt x="1" y="146"/>
                    <a:pt x="1" y="320"/>
                  </a:cubicBezTo>
                  <a:lnTo>
                    <a:pt x="1" y="5834"/>
                  </a:lnTo>
                  <a:cubicBezTo>
                    <a:pt x="1" y="6014"/>
                    <a:pt x="146" y="6153"/>
                    <a:pt x="320" y="6153"/>
                  </a:cubicBezTo>
                  <a:lnTo>
                    <a:pt x="9115" y="6153"/>
                  </a:lnTo>
                  <a:cubicBezTo>
                    <a:pt x="9288" y="6153"/>
                    <a:pt x="9434" y="6014"/>
                    <a:pt x="9434" y="5834"/>
                  </a:cubicBezTo>
                  <a:lnTo>
                    <a:pt x="9434" y="320"/>
                  </a:lnTo>
                  <a:cubicBezTo>
                    <a:pt x="9434" y="146"/>
                    <a:pt x="9288" y="1"/>
                    <a:pt x="911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66"/>
            <p:cNvSpPr/>
            <p:nvPr/>
          </p:nvSpPr>
          <p:spPr>
            <a:xfrm>
              <a:off x="6345051" y="3363743"/>
              <a:ext cx="247671" cy="161655"/>
            </a:xfrm>
            <a:custGeom>
              <a:rect b="b" l="l" r="r" t="t"/>
              <a:pathLst>
                <a:path extrusionOk="0" h="6153" w="9427">
                  <a:moveTo>
                    <a:pt x="7658" y="1"/>
                  </a:moveTo>
                  <a:cubicBezTo>
                    <a:pt x="7832" y="1"/>
                    <a:pt x="7970" y="146"/>
                    <a:pt x="7970" y="320"/>
                  </a:cubicBezTo>
                  <a:lnTo>
                    <a:pt x="7970" y="5314"/>
                  </a:lnTo>
                  <a:cubicBezTo>
                    <a:pt x="7970" y="5549"/>
                    <a:pt x="7783" y="5744"/>
                    <a:pt x="7547" y="5744"/>
                  </a:cubicBezTo>
                  <a:lnTo>
                    <a:pt x="313" y="5744"/>
                  </a:lnTo>
                  <a:cubicBezTo>
                    <a:pt x="160" y="5744"/>
                    <a:pt x="28" y="5633"/>
                    <a:pt x="1" y="5480"/>
                  </a:cubicBezTo>
                  <a:lnTo>
                    <a:pt x="1" y="5841"/>
                  </a:lnTo>
                  <a:cubicBezTo>
                    <a:pt x="1" y="6014"/>
                    <a:pt x="146" y="6153"/>
                    <a:pt x="320" y="6153"/>
                  </a:cubicBezTo>
                  <a:lnTo>
                    <a:pt x="9115" y="6153"/>
                  </a:lnTo>
                  <a:cubicBezTo>
                    <a:pt x="9288" y="6153"/>
                    <a:pt x="9427" y="6014"/>
                    <a:pt x="9427" y="5841"/>
                  </a:cubicBezTo>
                  <a:lnTo>
                    <a:pt x="9427" y="320"/>
                  </a:lnTo>
                  <a:cubicBezTo>
                    <a:pt x="9427" y="313"/>
                    <a:pt x="9427" y="299"/>
                    <a:pt x="9427" y="292"/>
                  </a:cubicBezTo>
                  <a:cubicBezTo>
                    <a:pt x="9413" y="125"/>
                    <a:pt x="9274" y="1"/>
                    <a:pt x="911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66"/>
            <p:cNvSpPr/>
            <p:nvPr/>
          </p:nvSpPr>
          <p:spPr>
            <a:xfrm>
              <a:off x="6317360" y="3276808"/>
              <a:ext cx="147993" cy="147835"/>
            </a:xfrm>
            <a:custGeom>
              <a:rect b="b" l="l" r="r" t="t"/>
              <a:pathLst>
                <a:path extrusionOk="0" h="5627" w="5633">
                  <a:moveTo>
                    <a:pt x="2817" y="1"/>
                  </a:moveTo>
                  <a:cubicBezTo>
                    <a:pt x="1263" y="1"/>
                    <a:pt x="0" y="1256"/>
                    <a:pt x="0" y="2810"/>
                  </a:cubicBezTo>
                  <a:cubicBezTo>
                    <a:pt x="0" y="4371"/>
                    <a:pt x="1263" y="5626"/>
                    <a:pt x="2817" y="5626"/>
                  </a:cubicBezTo>
                  <a:cubicBezTo>
                    <a:pt x="4370" y="5626"/>
                    <a:pt x="5633" y="4371"/>
                    <a:pt x="5633" y="2810"/>
                  </a:cubicBezTo>
                  <a:cubicBezTo>
                    <a:pt x="5633" y="1256"/>
                    <a:pt x="4370" y="1"/>
                    <a:pt x="281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66"/>
            <p:cNvSpPr/>
            <p:nvPr/>
          </p:nvSpPr>
          <p:spPr>
            <a:xfrm>
              <a:off x="6339035" y="3298325"/>
              <a:ext cx="133622" cy="126344"/>
            </a:xfrm>
            <a:custGeom>
              <a:rect b="b" l="l" r="r" t="t"/>
              <a:pathLst>
                <a:path extrusionOk="0" h="4809" w="5086">
                  <a:moveTo>
                    <a:pt x="3982" y="0"/>
                  </a:moveTo>
                  <a:lnTo>
                    <a:pt x="1" y="3982"/>
                  </a:lnTo>
                  <a:cubicBezTo>
                    <a:pt x="552" y="4533"/>
                    <a:pt x="1274" y="4809"/>
                    <a:pt x="1994" y="4809"/>
                  </a:cubicBezTo>
                  <a:cubicBezTo>
                    <a:pt x="2715" y="4809"/>
                    <a:pt x="3434" y="4533"/>
                    <a:pt x="3982" y="3982"/>
                  </a:cubicBezTo>
                  <a:cubicBezTo>
                    <a:pt x="5085" y="2886"/>
                    <a:pt x="5085" y="1103"/>
                    <a:pt x="3982"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66"/>
            <p:cNvSpPr/>
            <p:nvPr/>
          </p:nvSpPr>
          <p:spPr>
            <a:xfrm>
              <a:off x="6505051" y="3446659"/>
              <a:ext cx="54148" cy="54148"/>
            </a:xfrm>
            <a:custGeom>
              <a:rect b="b" l="l" r="r" t="t"/>
              <a:pathLst>
                <a:path extrusionOk="0" h="2061" w="2061">
                  <a:moveTo>
                    <a:pt x="98" y="0"/>
                  </a:moveTo>
                  <a:cubicBezTo>
                    <a:pt x="42" y="0"/>
                    <a:pt x="1" y="42"/>
                    <a:pt x="1" y="98"/>
                  </a:cubicBezTo>
                  <a:lnTo>
                    <a:pt x="1" y="1970"/>
                  </a:lnTo>
                  <a:cubicBezTo>
                    <a:pt x="1" y="2019"/>
                    <a:pt x="42" y="2061"/>
                    <a:pt x="98" y="2061"/>
                  </a:cubicBezTo>
                  <a:lnTo>
                    <a:pt x="1971" y="2061"/>
                  </a:lnTo>
                  <a:cubicBezTo>
                    <a:pt x="2019" y="2061"/>
                    <a:pt x="2061" y="2019"/>
                    <a:pt x="2061" y="1970"/>
                  </a:cubicBezTo>
                  <a:lnTo>
                    <a:pt x="2061" y="98"/>
                  </a:lnTo>
                  <a:cubicBezTo>
                    <a:pt x="2061" y="42"/>
                    <a:pt x="2019" y="0"/>
                    <a:pt x="1971"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66"/>
            <p:cNvSpPr/>
            <p:nvPr/>
          </p:nvSpPr>
          <p:spPr>
            <a:xfrm>
              <a:off x="6358371" y="3325885"/>
              <a:ext cx="57773" cy="49550"/>
            </a:xfrm>
            <a:custGeom>
              <a:rect b="b" l="l" r="r" t="t"/>
              <a:pathLst>
                <a:path extrusionOk="0" h="1886" w="2199">
                  <a:moveTo>
                    <a:pt x="1251" y="0"/>
                  </a:moveTo>
                  <a:cubicBezTo>
                    <a:pt x="1019" y="0"/>
                    <a:pt x="783" y="86"/>
                    <a:pt x="590" y="276"/>
                  </a:cubicBezTo>
                  <a:cubicBezTo>
                    <a:pt x="0" y="873"/>
                    <a:pt x="416" y="1885"/>
                    <a:pt x="1256" y="1885"/>
                  </a:cubicBezTo>
                  <a:cubicBezTo>
                    <a:pt x="1776" y="1885"/>
                    <a:pt x="2199" y="1462"/>
                    <a:pt x="2199" y="942"/>
                  </a:cubicBezTo>
                  <a:cubicBezTo>
                    <a:pt x="2199" y="374"/>
                    <a:pt x="1735" y="0"/>
                    <a:pt x="12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66"/>
            <p:cNvSpPr/>
            <p:nvPr/>
          </p:nvSpPr>
          <p:spPr>
            <a:xfrm>
              <a:off x="6484821" y="3293937"/>
              <a:ext cx="113734" cy="113576"/>
            </a:xfrm>
            <a:custGeom>
              <a:rect b="b" l="l" r="r" t="t"/>
              <a:pathLst>
                <a:path extrusionOk="0" h="4323" w="4329">
                  <a:moveTo>
                    <a:pt x="2165" y="1"/>
                  </a:moveTo>
                  <a:cubicBezTo>
                    <a:pt x="972" y="1"/>
                    <a:pt x="1" y="965"/>
                    <a:pt x="1" y="2158"/>
                  </a:cubicBezTo>
                  <a:cubicBezTo>
                    <a:pt x="1" y="3351"/>
                    <a:pt x="972" y="4322"/>
                    <a:pt x="2165" y="4322"/>
                  </a:cubicBezTo>
                  <a:cubicBezTo>
                    <a:pt x="3358" y="4322"/>
                    <a:pt x="4329" y="3351"/>
                    <a:pt x="4329" y="2158"/>
                  </a:cubicBezTo>
                  <a:cubicBezTo>
                    <a:pt x="4329" y="965"/>
                    <a:pt x="3358" y="1"/>
                    <a:pt x="2165"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66"/>
            <p:cNvSpPr/>
            <p:nvPr/>
          </p:nvSpPr>
          <p:spPr>
            <a:xfrm>
              <a:off x="6501583" y="3310541"/>
              <a:ext cx="102463" cy="96919"/>
            </a:xfrm>
            <a:custGeom>
              <a:rect b="b" l="l" r="r" t="t"/>
              <a:pathLst>
                <a:path extrusionOk="0" h="3689" w="3900">
                  <a:moveTo>
                    <a:pt x="3053" y="0"/>
                  </a:moveTo>
                  <a:lnTo>
                    <a:pt x="1" y="3059"/>
                  </a:lnTo>
                  <a:cubicBezTo>
                    <a:pt x="421" y="3479"/>
                    <a:pt x="974" y="3688"/>
                    <a:pt x="1527" y="3688"/>
                  </a:cubicBezTo>
                  <a:cubicBezTo>
                    <a:pt x="2080" y="3688"/>
                    <a:pt x="2633" y="3479"/>
                    <a:pt x="3053" y="3059"/>
                  </a:cubicBezTo>
                  <a:cubicBezTo>
                    <a:pt x="3899" y="2213"/>
                    <a:pt x="3899" y="846"/>
                    <a:pt x="3053"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66"/>
            <p:cNvSpPr/>
            <p:nvPr/>
          </p:nvSpPr>
          <p:spPr>
            <a:xfrm>
              <a:off x="6521445" y="3335448"/>
              <a:ext cx="35389" cy="30502"/>
            </a:xfrm>
            <a:custGeom>
              <a:rect b="b" l="l" r="r" t="t"/>
              <a:pathLst>
                <a:path extrusionOk="0" h="1161" w="1347">
                  <a:moveTo>
                    <a:pt x="766" y="0"/>
                  </a:moveTo>
                  <a:cubicBezTo>
                    <a:pt x="625" y="0"/>
                    <a:pt x="480" y="53"/>
                    <a:pt x="362" y="169"/>
                  </a:cubicBezTo>
                  <a:cubicBezTo>
                    <a:pt x="1" y="536"/>
                    <a:pt x="258" y="1161"/>
                    <a:pt x="771" y="1161"/>
                  </a:cubicBezTo>
                  <a:cubicBezTo>
                    <a:pt x="1090" y="1161"/>
                    <a:pt x="1347" y="897"/>
                    <a:pt x="1347" y="578"/>
                  </a:cubicBezTo>
                  <a:cubicBezTo>
                    <a:pt x="1347" y="230"/>
                    <a:pt x="1063" y="0"/>
                    <a:pt x="766"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66"/>
            <p:cNvSpPr/>
            <p:nvPr/>
          </p:nvSpPr>
          <p:spPr>
            <a:xfrm>
              <a:off x="6413071" y="3305234"/>
              <a:ext cx="25800" cy="21806"/>
            </a:xfrm>
            <a:custGeom>
              <a:rect b="b" l="l" r="r" t="t"/>
              <a:pathLst>
                <a:path extrusionOk="0" h="830" w="982">
                  <a:moveTo>
                    <a:pt x="693" y="1"/>
                  </a:moveTo>
                  <a:cubicBezTo>
                    <a:pt x="647" y="1"/>
                    <a:pt x="599" y="17"/>
                    <a:pt x="554" y="56"/>
                  </a:cubicBezTo>
                  <a:lnTo>
                    <a:pt x="131" y="480"/>
                  </a:lnTo>
                  <a:cubicBezTo>
                    <a:pt x="1" y="631"/>
                    <a:pt x="133" y="830"/>
                    <a:pt x="293" y="830"/>
                  </a:cubicBezTo>
                  <a:cubicBezTo>
                    <a:pt x="338" y="830"/>
                    <a:pt x="385" y="814"/>
                    <a:pt x="429" y="778"/>
                  </a:cubicBezTo>
                  <a:lnTo>
                    <a:pt x="852" y="348"/>
                  </a:lnTo>
                  <a:cubicBezTo>
                    <a:pt x="981" y="197"/>
                    <a:pt x="852" y="1"/>
                    <a:pt x="6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66"/>
            <p:cNvSpPr/>
            <p:nvPr/>
          </p:nvSpPr>
          <p:spPr>
            <a:xfrm>
              <a:off x="6343869" y="3373779"/>
              <a:ext cx="26956" cy="22358"/>
            </a:xfrm>
            <a:custGeom>
              <a:rect b="b" l="l" r="r" t="t"/>
              <a:pathLst>
                <a:path extrusionOk="0" h="851" w="1026">
                  <a:moveTo>
                    <a:pt x="712" y="1"/>
                  </a:moveTo>
                  <a:cubicBezTo>
                    <a:pt x="660" y="1"/>
                    <a:pt x="606" y="23"/>
                    <a:pt x="559" y="76"/>
                  </a:cubicBezTo>
                  <a:lnTo>
                    <a:pt x="136" y="499"/>
                  </a:lnTo>
                  <a:cubicBezTo>
                    <a:pt x="1" y="656"/>
                    <a:pt x="135" y="850"/>
                    <a:pt x="292" y="850"/>
                  </a:cubicBezTo>
                  <a:cubicBezTo>
                    <a:pt x="337" y="850"/>
                    <a:pt x="384" y="835"/>
                    <a:pt x="427" y="798"/>
                  </a:cubicBezTo>
                  <a:lnTo>
                    <a:pt x="857" y="375"/>
                  </a:lnTo>
                  <a:cubicBezTo>
                    <a:pt x="1026" y="222"/>
                    <a:pt x="878" y="1"/>
                    <a:pt x="71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66"/>
            <p:cNvSpPr/>
            <p:nvPr/>
          </p:nvSpPr>
          <p:spPr>
            <a:xfrm>
              <a:off x="6412072" y="3373779"/>
              <a:ext cx="27823" cy="22962"/>
            </a:xfrm>
            <a:custGeom>
              <a:rect b="b" l="l" r="r" t="t"/>
              <a:pathLst>
                <a:path extrusionOk="0" h="874" w="1059">
                  <a:moveTo>
                    <a:pt x="311" y="1"/>
                  </a:moveTo>
                  <a:cubicBezTo>
                    <a:pt x="144" y="1"/>
                    <a:pt x="0" y="222"/>
                    <a:pt x="169" y="375"/>
                  </a:cubicBezTo>
                  <a:lnTo>
                    <a:pt x="592" y="798"/>
                  </a:lnTo>
                  <a:cubicBezTo>
                    <a:pt x="640" y="851"/>
                    <a:pt x="695" y="873"/>
                    <a:pt x="748" y="873"/>
                  </a:cubicBezTo>
                  <a:cubicBezTo>
                    <a:pt x="915" y="873"/>
                    <a:pt x="1059" y="652"/>
                    <a:pt x="890" y="499"/>
                  </a:cubicBezTo>
                  <a:lnTo>
                    <a:pt x="467" y="76"/>
                  </a:lnTo>
                  <a:cubicBezTo>
                    <a:pt x="419" y="23"/>
                    <a:pt x="363" y="1"/>
                    <a:pt x="31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66"/>
            <p:cNvSpPr/>
            <p:nvPr/>
          </p:nvSpPr>
          <p:spPr>
            <a:xfrm>
              <a:off x="6342870" y="3304656"/>
              <a:ext cx="27980" cy="22988"/>
            </a:xfrm>
            <a:custGeom>
              <a:rect b="b" l="l" r="r" t="t"/>
              <a:pathLst>
                <a:path extrusionOk="0" h="875" w="1065">
                  <a:moveTo>
                    <a:pt x="310" y="0"/>
                  </a:moveTo>
                  <a:cubicBezTo>
                    <a:pt x="145" y="0"/>
                    <a:pt x="1" y="223"/>
                    <a:pt x="174" y="370"/>
                  </a:cubicBezTo>
                  <a:lnTo>
                    <a:pt x="597" y="800"/>
                  </a:lnTo>
                  <a:cubicBezTo>
                    <a:pt x="643" y="853"/>
                    <a:pt x="697" y="874"/>
                    <a:pt x="749" y="874"/>
                  </a:cubicBezTo>
                  <a:cubicBezTo>
                    <a:pt x="915" y="874"/>
                    <a:pt x="1064" y="650"/>
                    <a:pt x="895" y="502"/>
                  </a:cubicBezTo>
                  <a:lnTo>
                    <a:pt x="465" y="78"/>
                  </a:lnTo>
                  <a:cubicBezTo>
                    <a:pt x="418" y="23"/>
                    <a:pt x="363" y="0"/>
                    <a:pt x="31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66"/>
            <p:cNvSpPr/>
            <p:nvPr/>
          </p:nvSpPr>
          <p:spPr>
            <a:xfrm>
              <a:off x="6557727" y="3315402"/>
              <a:ext cx="21754" cy="17392"/>
            </a:xfrm>
            <a:custGeom>
              <a:rect b="b" l="l" r="r" t="t"/>
              <a:pathLst>
                <a:path extrusionOk="0" h="662" w="828">
                  <a:moveTo>
                    <a:pt x="516" y="0"/>
                  </a:moveTo>
                  <a:cubicBezTo>
                    <a:pt x="463" y="0"/>
                    <a:pt x="408" y="23"/>
                    <a:pt x="361" y="79"/>
                  </a:cubicBezTo>
                  <a:lnTo>
                    <a:pt x="132" y="308"/>
                  </a:lnTo>
                  <a:cubicBezTo>
                    <a:pt x="0" y="439"/>
                    <a:pt x="90" y="661"/>
                    <a:pt x="278" y="661"/>
                  </a:cubicBezTo>
                  <a:cubicBezTo>
                    <a:pt x="333" y="661"/>
                    <a:pt x="389" y="641"/>
                    <a:pt x="430" y="599"/>
                  </a:cubicBezTo>
                  <a:lnTo>
                    <a:pt x="659" y="370"/>
                  </a:lnTo>
                  <a:cubicBezTo>
                    <a:pt x="827" y="223"/>
                    <a:pt x="681" y="0"/>
                    <a:pt x="51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66"/>
            <p:cNvSpPr/>
            <p:nvPr/>
          </p:nvSpPr>
          <p:spPr>
            <a:xfrm>
              <a:off x="6504945" y="3368761"/>
              <a:ext cx="20676" cy="16683"/>
            </a:xfrm>
            <a:custGeom>
              <a:rect b="b" l="l" r="r" t="t"/>
              <a:pathLst>
                <a:path extrusionOk="0" h="635" w="787">
                  <a:moveTo>
                    <a:pt x="494" y="0"/>
                  </a:moveTo>
                  <a:cubicBezTo>
                    <a:pt x="449" y="0"/>
                    <a:pt x="402" y="16"/>
                    <a:pt x="358" y="52"/>
                  </a:cubicBezTo>
                  <a:lnTo>
                    <a:pt x="130" y="288"/>
                  </a:lnTo>
                  <a:cubicBezTo>
                    <a:pt x="1" y="439"/>
                    <a:pt x="130" y="635"/>
                    <a:pt x="288" y="635"/>
                  </a:cubicBezTo>
                  <a:cubicBezTo>
                    <a:pt x="334" y="635"/>
                    <a:pt x="383" y="618"/>
                    <a:pt x="428" y="579"/>
                  </a:cubicBezTo>
                  <a:lnTo>
                    <a:pt x="657" y="351"/>
                  </a:lnTo>
                  <a:cubicBezTo>
                    <a:pt x="787" y="199"/>
                    <a:pt x="654" y="0"/>
                    <a:pt x="4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66"/>
            <p:cNvSpPr/>
            <p:nvPr/>
          </p:nvSpPr>
          <p:spPr>
            <a:xfrm>
              <a:off x="6557753" y="3368761"/>
              <a:ext cx="20703" cy="16683"/>
            </a:xfrm>
            <a:custGeom>
              <a:rect b="b" l="l" r="r" t="t"/>
              <a:pathLst>
                <a:path extrusionOk="0" h="635" w="788">
                  <a:moveTo>
                    <a:pt x="294" y="0"/>
                  </a:moveTo>
                  <a:cubicBezTo>
                    <a:pt x="133" y="0"/>
                    <a:pt x="1" y="199"/>
                    <a:pt x="131" y="351"/>
                  </a:cubicBezTo>
                  <a:lnTo>
                    <a:pt x="360" y="579"/>
                  </a:lnTo>
                  <a:cubicBezTo>
                    <a:pt x="405" y="618"/>
                    <a:pt x="454" y="635"/>
                    <a:pt x="500" y="635"/>
                  </a:cubicBezTo>
                  <a:cubicBezTo>
                    <a:pt x="658" y="635"/>
                    <a:pt x="787" y="439"/>
                    <a:pt x="658" y="288"/>
                  </a:cubicBezTo>
                  <a:lnTo>
                    <a:pt x="429" y="52"/>
                  </a:lnTo>
                  <a:cubicBezTo>
                    <a:pt x="385" y="16"/>
                    <a:pt x="338" y="0"/>
                    <a:pt x="2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66"/>
            <p:cNvSpPr/>
            <p:nvPr/>
          </p:nvSpPr>
          <p:spPr>
            <a:xfrm>
              <a:off x="6504945" y="3316006"/>
              <a:ext cx="20808" cy="16604"/>
            </a:xfrm>
            <a:custGeom>
              <a:rect b="b" l="l" r="r" t="t"/>
              <a:pathLst>
                <a:path extrusionOk="0" h="632" w="792">
                  <a:moveTo>
                    <a:pt x="291" y="0"/>
                  </a:moveTo>
                  <a:cubicBezTo>
                    <a:pt x="134" y="0"/>
                    <a:pt x="1" y="197"/>
                    <a:pt x="130" y="347"/>
                  </a:cubicBezTo>
                  <a:lnTo>
                    <a:pt x="358" y="576"/>
                  </a:lnTo>
                  <a:cubicBezTo>
                    <a:pt x="404" y="615"/>
                    <a:pt x="452" y="631"/>
                    <a:pt x="499" y="631"/>
                  </a:cubicBezTo>
                  <a:cubicBezTo>
                    <a:pt x="659" y="631"/>
                    <a:pt x="791" y="435"/>
                    <a:pt x="657" y="285"/>
                  </a:cubicBezTo>
                  <a:lnTo>
                    <a:pt x="428" y="56"/>
                  </a:lnTo>
                  <a:cubicBezTo>
                    <a:pt x="384" y="17"/>
                    <a:pt x="337" y="0"/>
                    <a:pt x="29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66"/>
            <p:cNvSpPr/>
            <p:nvPr/>
          </p:nvSpPr>
          <p:spPr>
            <a:xfrm>
              <a:off x="6367094" y="3441168"/>
              <a:ext cx="105931" cy="11008"/>
            </a:xfrm>
            <a:custGeom>
              <a:rect b="b" l="l" r="r" t="t"/>
              <a:pathLst>
                <a:path extrusionOk="0" h="419" w="4032">
                  <a:moveTo>
                    <a:pt x="273" y="1"/>
                  </a:moveTo>
                  <a:cubicBezTo>
                    <a:pt x="1" y="1"/>
                    <a:pt x="1" y="418"/>
                    <a:pt x="273" y="418"/>
                  </a:cubicBezTo>
                  <a:cubicBezTo>
                    <a:pt x="279" y="418"/>
                    <a:pt x="286" y="418"/>
                    <a:pt x="292" y="418"/>
                  </a:cubicBezTo>
                  <a:lnTo>
                    <a:pt x="3740" y="418"/>
                  </a:lnTo>
                  <a:cubicBezTo>
                    <a:pt x="3746" y="418"/>
                    <a:pt x="3753" y="418"/>
                    <a:pt x="3759" y="418"/>
                  </a:cubicBezTo>
                  <a:cubicBezTo>
                    <a:pt x="4031" y="418"/>
                    <a:pt x="4031" y="1"/>
                    <a:pt x="3759" y="1"/>
                  </a:cubicBezTo>
                  <a:cubicBezTo>
                    <a:pt x="3753" y="1"/>
                    <a:pt x="3746" y="1"/>
                    <a:pt x="3740" y="1"/>
                  </a:cubicBezTo>
                  <a:lnTo>
                    <a:pt x="292" y="1"/>
                  </a:lnTo>
                  <a:cubicBezTo>
                    <a:pt x="286" y="1"/>
                    <a:pt x="279" y="1"/>
                    <a:pt x="2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66"/>
            <p:cNvSpPr/>
            <p:nvPr/>
          </p:nvSpPr>
          <p:spPr>
            <a:xfrm>
              <a:off x="6368013" y="3495290"/>
              <a:ext cx="105011" cy="11008"/>
            </a:xfrm>
            <a:custGeom>
              <a:rect b="b" l="l" r="r" t="t"/>
              <a:pathLst>
                <a:path extrusionOk="0" h="419" w="3997">
                  <a:moveTo>
                    <a:pt x="3724" y="1"/>
                  </a:moveTo>
                  <a:cubicBezTo>
                    <a:pt x="3718" y="1"/>
                    <a:pt x="3711" y="1"/>
                    <a:pt x="3705" y="1"/>
                  </a:cubicBezTo>
                  <a:lnTo>
                    <a:pt x="257" y="1"/>
                  </a:lnTo>
                  <a:cubicBezTo>
                    <a:pt x="1" y="22"/>
                    <a:pt x="1" y="404"/>
                    <a:pt x="257" y="418"/>
                  </a:cubicBezTo>
                  <a:lnTo>
                    <a:pt x="3705" y="418"/>
                  </a:lnTo>
                  <a:cubicBezTo>
                    <a:pt x="3711" y="418"/>
                    <a:pt x="3718" y="418"/>
                    <a:pt x="3724" y="418"/>
                  </a:cubicBezTo>
                  <a:cubicBezTo>
                    <a:pt x="3996" y="418"/>
                    <a:pt x="3996" y="1"/>
                    <a:pt x="37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66"/>
            <p:cNvSpPr/>
            <p:nvPr/>
          </p:nvSpPr>
          <p:spPr>
            <a:xfrm>
              <a:off x="6367094" y="3468334"/>
              <a:ext cx="105931" cy="10982"/>
            </a:xfrm>
            <a:custGeom>
              <a:rect b="b" l="l" r="r" t="t"/>
              <a:pathLst>
                <a:path extrusionOk="0" h="418" w="4032">
                  <a:moveTo>
                    <a:pt x="273" y="0"/>
                  </a:moveTo>
                  <a:cubicBezTo>
                    <a:pt x="1" y="0"/>
                    <a:pt x="1" y="418"/>
                    <a:pt x="273" y="418"/>
                  </a:cubicBezTo>
                  <a:cubicBezTo>
                    <a:pt x="279" y="418"/>
                    <a:pt x="286" y="418"/>
                    <a:pt x="292" y="417"/>
                  </a:cubicBezTo>
                  <a:lnTo>
                    <a:pt x="3740" y="417"/>
                  </a:lnTo>
                  <a:cubicBezTo>
                    <a:pt x="3746" y="418"/>
                    <a:pt x="3753" y="418"/>
                    <a:pt x="3759" y="418"/>
                  </a:cubicBezTo>
                  <a:cubicBezTo>
                    <a:pt x="4031" y="418"/>
                    <a:pt x="4031" y="0"/>
                    <a:pt x="3759" y="0"/>
                  </a:cubicBezTo>
                  <a:cubicBezTo>
                    <a:pt x="3753" y="0"/>
                    <a:pt x="3746" y="0"/>
                    <a:pt x="3740" y="1"/>
                  </a:cubicBezTo>
                  <a:lnTo>
                    <a:pt x="292" y="1"/>
                  </a:lnTo>
                  <a:cubicBezTo>
                    <a:pt x="286" y="0"/>
                    <a:pt x="279" y="0"/>
                    <a:pt x="2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66"/>
            <p:cNvSpPr/>
            <p:nvPr/>
          </p:nvSpPr>
          <p:spPr>
            <a:xfrm>
              <a:off x="6532216" y="3446659"/>
              <a:ext cx="27166" cy="54148"/>
            </a:xfrm>
            <a:custGeom>
              <a:rect b="b" l="l" r="r" t="t"/>
              <a:pathLst>
                <a:path extrusionOk="0" h="2061" w="1034">
                  <a:moveTo>
                    <a:pt x="0" y="0"/>
                  </a:moveTo>
                  <a:lnTo>
                    <a:pt x="0" y="2061"/>
                  </a:lnTo>
                  <a:lnTo>
                    <a:pt x="937" y="2061"/>
                  </a:lnTo>
                  <a:cubicBezTo>
                    <a:pt x="985" y="2061"/>
                    <a:pt x="1034" y="2019"/>
                    <a:pt x="1034" y="1970"/>
                  </a:cubicBezTo>
                  <a:lnTo>
                    <a:pt x="1034" y="98"/>
                  </a:lnTo>
                  <a:cubicBezTo>
                    <a:pt x="1034" y="42"/>
                    <a:pt x="985" y="0"/>
                    <a:pt x="937"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66"/>
            <p:cNvSpPr/>
            <p:nvPr/>
          </p:nvSpPr>
          <p:spPr>
            <a:xfrm>
              <a:off x="6626797" y="3444663"/>
              <a:ext cx="53780" cy="57458"/>
            </a:xfrm>
            <a:custGeom>
              <a:rect b="b" l="l" r="r" t="t"/>
              <a:pathLst>
                <a:path extrusionOk="0" h="2187" w="2047">
                  <a:moveTo>
                    <a:pt x="0" y="0"/>
                  </a:moveTo>
                  <a:lnTo>
                    <a:pt x="0" y="1526"/>
                  </a:lnTo>
                  <a:cubicBezTo>
                    <a:pt x="0" y="1623"/>
                    <a:pt x="69" y="1713"/>
                    <a:pt x="167" y="1741"/>
                  </a:cubicBezTo>
                  <a:lnTo>
                    <a:pt x="1762" y="2178"/>
                  </a:lnTo>
                  <a:cubicBezTo>
                    <a:pt x="1783" y="2184"/>
                    <a:pt x="1804" y="2187"/>
                    <a:pt x="1824" y="2187"/>
                  </a:cubicBezTo>
                  <a:cubicBezTo>
                    <a:pt x="1945" y="2187"/>
                    <a:pt x="2046" y="2088"/>
                    <a:pt x="2046" y="1963"/>
                  </a:cubicBezTo>
                  <a:lnTo>
                    <a:pt x="2046"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66"/>
            <p:cNvSpPr/>
            <p:nvPr/>
          </p:nvSpPr>
          <p:spPr>
            <a:xfrm>
              <a:off x="6391343" y="3325832"/>
              <a:ext cx="24801" cy="49602"/>
            </a:xfrm>
            <a:custGeom>
              <a:rect b="b" l="l" r="r" t="t"/>
              <a:pathLst>
                <a:path extrusionOk="0" h="1888" w="944">
                  <a:moveTo>
                    <a:pt x="1" y="1"/>
                  </a:moveTo>
                  <a:lnTo>
                    <a:pt x="1" y="1887"/>
                  </a:lnTo>
                  <a:cubicBezTo>
                    <a:pt x="521" y="1887"/>
                    <a:pt x="944" y="1464"/>
                    <a:pt x="944" y="944"/>
                  </a:cubicBezTo>
                  <a:cubicBezTo>
                    <a:pt x="944" y="424"/>
                    <a:pt x="521" y="1"/>
                    <a:pt x="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66"/>
            <p:cNvSpPr/>
            <p:nvPr/>
          </p:nvSpPr>
          <p:spPr>
            <a:xfrm>
              <a:off x="6541674" y="3335500"/>
              <a:ext cx="14608" cy="30450"/>
            </a:xfrm>
            <a:custGeom>
              <a:rect b="b" l="l" r="r" t="t"/>
              <a:pathLst>
                <a:path extrusionOk="0" h="1159" w="556">
                  <a:moveTo>
                    <a:pt x="1" y="0"/>
                  </a:moveTo>
                  <a:lnTo>
                    <a:pt x="1" y="1159"/>
                  </a:lnTo>
                  <a:cubicBezTo>
                    <a:pt x="313" y="1145"/>
                    <a:pt x="556" y="888"/>
                    <a:pt x="556" y="576"/>
                  </a:cubicBezTo>
                  <a:cubicBezTo>
                    <a:pt x="556" y="271"/>
                    <a:pt x="313" y="14"/>
                    <a:pt x="1"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0" name="Google Shape;8340;p66"/>
          <p:cNvGrpSpPr/>
          <p:nvPr/>
        </p:nvGrpSpPr>
        <p:grpSpPr>
          <a:xfrm>
            <a:off x="5084391" y="4183682"/>
            <a:ext cx="504064" cy="325595"/>
            <a:chOff x="5084391" y="4183682"/>
            <a:chExt cx="504064" cy="325595"/>
          </a:xfrm>
        </p:grpSpPr>
        <p:sp>
          <p:nvSpPr>
            <p:cNvPr id="8341" name="Google Shape;8341;p66"/>
            <p:cNvSpPr/>
            <p:nvPr/>
          </p:nvSpPr>
          <p:spPr>
            <a:xfrm>
              <a:off x="5209948" y="4186887"/>
              <a:ext cx="186981" cy="137957"/>
            </a:xfrm>
            <a:custGeom>
              <a:rect b="b" l="l" r="r" t="t"/>
              <a:pathLst>
                <a:path extrusionOk="0" h="5251" w="7117">
                  <a:moveTo>
                    <a:pt x="250" y="0"/>
                  </a:moveTo>
                  <a:cubicBezTo>
                    <a:pt x="90" y="0"/>
                    <a:pt x="0" y="188"/>
                    <a:pt x="97" y="312"/>
                  </a:cubicBezTo>
                  <a:lnTo>
                    <a:pt x="3954" y="5251"/>
                  </a:lnTo>
                  <a:lnTo>
                    <a:pt x="7117" y="5251"/>
                  </a:lnTo>
                  <a:lnTo>
                    <a:pt x="2275" y="631"/>
                  </a:lnTo>
                  <a:cubicBezTo>
                    <a:pt x="1845" y="229"/>
                    <a:pt x="1276" y="0"/>
                    <a:pt x="687"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66"/>
            <p:cNvSpPr/>
            <p:nvPr/>
          </p:nvSpPr>
          <p:spPr>
            <a:xfrm>
              <a:off x="5212680" y="4186887"/>
              <a:ext cx="184249" cy="137957"/>
            </a:xfrm>
            <a:custGeom>
              <a:rect b="b" l="l" r="r" t="t"/>
              <a:pathLst>
                <a:path extrusionOk="0" h="5251" w="7013">
                  <a:moveTo>
                    <a:pt x="153" y="0"/>
                  </a:moveTo>
                  <a:cubicBezTo>
                    <a:pt x="90" y="0"/>
                    <a:pt x="35" y="28"/>
                    <a:pt x="0" y="77"/>
                  </a:cubicBezTo>
                  <a:cubicBezTo>
                    <a:pt x="382" y="174"/>
                    <a:pt x="729" y="361"/>
                    <a:pt x="1020" y="631"/>
                  </a:cubicBezTo>
                  <a:lnTo>
                    <a:pt x="5861" y="5251"/>
                  </a:lnTo>
                  <a:lnTo>
                    <a:pt x="7013" y="5251"/>
                  </a:lnTo>
                  <a:lnTo>
                    <a:pt x="2178" y="631"/>
                  </a:lnTo>
                  <a:cubicBezTo>
                    <a:pt x="1748" y="229"/>
                    <a:pt x="1179" y="0"/>
                    <a:pt x="583"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66"/>
            <p:cNvSpPr/>
            <p:nvPr/>
          </p:nvSpPr>
          <p:spPr>
            <a:xfrm>
              <a:off x="5084391" y="4236069"/>
              <a:ext cx="504064" cy="145103"/>
            </a:xfrm>
            <a:custGeom>
              <a:rect b="b" l="l" r="r" t="t"/>
              <a:pathLst>
                <a:path extrusionOk="0" h="5523" w="19186">
                  <a:moveTo>
                    <a:pt x="1060" y="1"/>
                  </a:moveTo>
                  <a:cubicBezTo>
                    <a:pt x="1053" y="1"/>
                    <a:pt x="1047" y="1"/>
                    <a:pt x="1041" y="1"/>
                  </a:cubicBezTo>
                  <a:lnTo>
                    <a:pt x="194" y="1"/>
                  </a:lnTo>
                  <a:cubicBezTo>
                    <a:pt x="90" y="1"/>
                    <a:pt x="0" y="84"/>
                    <a:pt x="0" y="195"/>
                  </a:cubicBezTo>
                  <a:lnTo>
                    <a:pt x="0" y="4731"/>
                  </a:lnTo>
                  <a:cubicBezTo>
                    <a:pt x="0" y="5162"/>
                    <a:pt x="354" y="5515"/>
                    <a:pt x="791" y="5522"/>
                  </a:cubicBezTo>
                  <a:lnTo>
                    <a:pt x="19026" y="5522"/>
                  </a:lnTo>
                  <a:cubicBezTo>
                    <a:pt x="19116" y="5522"/>
                    <a:pt x="19186" y="5453"/>
                    <a:pt x="19186" y="5363"/>
                  </a:cubicBezTo>
                  <a:lnTo>
                    <a:pt x="19186" y="5356"/>
                  </a:lnTo>
                  <a:cubicBezTo>
                    <a:pt x="19186" y="5155"/>
                    <a:pt x="19109" y="4953"/>
                    <a:pt x="18964" y="4815"/>
                  </a:cubicBezTo>
                  <a:lnTo>
                    <a:pt x="18520" y="4364"/>
                  </a:lnTo>
                  <a:lnTo>
                    <a:pt x="17847" y="3691"/>
                  </a:lnTo>
                  <a:cubicBezTo>
                    <a:pt x="17417" y="3254"/>
                    <a:pt x="16827" y="3011"/>
                    <a:pt x="16217" y="3011"/>
                  </a:cubicBezTo>
                  <a:lnTo>
                    <a:pt x="3669" y="3011"/>
                  </a:lnTo>
                  <a:cubicBezTo>
                    <a:pt x="3392" y="3011"/>
                    <a:pt x="3142" y="2866"/>
                    <a:pt x="3004" y="2623"/>
                  </a:cubicBezTo>
                  <a:lnTo>
                    <a:pt x="1713" y="382"/>
                  </a:lnTo>
                  <a:cubicBezTo>
                    <a:pt x="1578" y="145"/>
                    <a:pt x="1330" y="1"/>
                    <a:pt x="1060"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66"/>
            <p:cNvSpPr/>
            <p:nvPr/>
          </p:nvSpPr>
          <p:spPr>
            <a:xfrm>
              <a:off x="5209948" y="4348148"/>
              <a:ext cx="209050" cy="161129"/>
            </a:xfrm>
            <a:custGeom>
              <a:rect b="b" l="l" r="r" t="t"/>
              <a:pathLst>
                <a:path extrusionOk="0" h="6133" w="7957">
                  <a:moveTo>
                    <a:pt x="4738" y="1"/>
                  </a:moveTo>
                  <a:cubicBezTo>
                    <a:pt x="4675" y="1"/>
                    <a:pt x="4620" y="28"/>
                    <a:pt x="4585" y="70"/>
                  </a:cubicBezTo>
                  <a:lnTo>
                    <a:pt x="104" y="5820"/>
                  </a:lnTo>
                  <a:cubicBezTo>
                    <a:pt x="0" y="5952"/>
                    <a:pt x="90" y="6132"/>
                    <a:pt x="257" y="6132"/>
                  </a:cubicBezTo>
                  <a:lnTo>
                    <a:pt x="687" y="6132"/>
                  </a:lnTo>
                  <a:cubicBezTo>
                    <a:pt x="1276" y="6132"/>
                    <a:pt x="1845" y="5910"/>
                    <a:pt x="2275" y="5501"/>
                  </a:cubicBezTo>
                  <a:lnTo>
                    <a:pt x="7880" y="195"/>
                  </a:lnTo>
                  <a:cubicBezTo>
                    <a:pt x="7956" y="126"/>
                    <a:pt x="7907" y="1"/>
                    <a:pt x="7803"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66"/>
            <p:cNvSpPr/>
            <p:nvPr/>
          </p:nvSpPr>
          <p:spPr>
            <a:xfrm>
              <a:off x="5382322" y="4183682"/>
              <a:ext cx="203218" cy="76663"/>
            </a:xfrm>
            <a:custGeom>
              <a:rect b="b" l="l" r="r" t="t"/>
              <a:pathLst>
                <a:path extrusionOk="0" h="2918" w="7735">
                  <a:moveTo>
                    <a:pt x="3807" y="1"/>
                  </a:moveTo>
                  <a:cubicBezTo>
                    <a:pt x="3769" y="1"/>
                    <a:pt x="3730" y="2"/>
                    <a:pt x="3691" y="4"/>
                  </a:cubicBezTo>
                  <a:cubicBezTo>
                    <a:pt x="2768" y="67"/>
                    <a:pt x="2026" y="767"/>
                    <a:pt x="1908" y="1683"/>
                  </a:cubicBezTo>
                  <a:cubicBezTo>
                    <a:pt x="1723" y="1598"/>
                    <a:pt x="1532" y="1559"/>
                    <a:pt x="1346" y="1559"/>
                  </a:cubicBezTo>
                  <a:cubicBezTo>
                    <a:pt x="637" y="1559"/>
                    <a:pt x="1" y="2130"/>
                    <a:pt x="1" y="2911"/>
                  </a:cubicBezTo>
                  <a:lnTo>
                    <a:pt x="7735" y="2918"/>
                  </a:lnTo>
                  <a:cubicBezTo>
                    <a:pt x="7735" y="2023"/>
                    <a:pt x="7005" y="1354"/>
                    <a:pt x="6177" y="1354"/>
                  </a:cubicBezTo>
                  <a:cubicBezTo>
                    <a:pt x="6009" y="1354"/>
                    <a:pt x="5838" y="1382"/>
                    <a:pt x="5668" y="1440"/>
                  </a:cubicBezTo>
                  <a:cubicBezTo>
                    <a:pt x="5449" y="590"/>
                    <a:pt x="4676" y="1"/>
                    <a:pt x="3807" y="1"/>
                  </a:cubicBez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66"/>
            <p:cNvSpPr/>
            <p:nvPr/>
          </p:nvSpPr>
          <p:spPr>
            <a:xfrm>
              <a:off x="5274263" y="4337901"/>
              <a:ext cx="23724" cy="20309"/>
            </a:xfrm>
            <a:custGeom>
              <a:rect b="b" l="l" r="r" t="t"/>
              <a:pathLst>
                <a:path extrusionOk="0" h="773" w="903">
                  <a:moveTo>
                    <a:pt x="512" y="0"/>
                  </a:moveTo>
                  <a:cubicBezTo>
                    <a:pt x="418" y="0"/>
                    <a:pt x="322" y="35"/>
                    <a:pt x="243" y="113"/>
                  </a:cubicBezTo>
                  <a:cubicBezTo>
                    <a:pt x="1" y="356"/>
                    <a:pt x="167" y="772"/>
                    <a:pt x="514" y="772"/>
                  </a:cubicBezTo>
                  <a:cubicBezTo>
                    <a:pt x="729" y="772"/>
                    <a:pt x="895"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66"/>
            <p:cNvSpPr/>
            <p:nvPr/>
          </p:nvSpPr>
          <p:spPr>
            <a:xfrm>
              <a:off x="5233619" y="4337901"/>
              <a:ext cx="23724" cy="20309"/>
            </a:xfrm>
            <a:custGeom>
              <a:rect b="b" l="l" r="r" t="t"/>
              <a:pathLst>
                <a:path extrusionOk="0" h="773" w="903">
                  <a:moveTo>
                    <a:pt x="512" y="0"/>
                  </a:moveTo>
                  <a:cubicBezTo>
                    <a:pt x="418" y="0"/>
                    <a:pt x="322" y="35"/>
                    <a:pt x="244" y="113"/>
                  </a:cubicBezTo>
                  <a:cubicBezTo>
                    <a:pt x="1" y="356"/>
                    <a:pt x="174" y="772"/>
                    <a:pt x="514" y="772"/>
                  </a:cubicBezTo>
                  <a:cubicBezTo>
                    <a:pt x="729" y="772"/>
                    <a:pt x="903" y="599"/>
                    <a:pt x="903" y="391"/>
                  </a:cubicBezTo>
                  <a:cubicBezTo>
                    <a:pt x="903"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66"/>
            <p:cNvSpPr/>
            <p:nvPr/>
          </p:nvSpPr>
          <p:spPr>
            <a:xfrm>
              <a:off x="5193002" y="4337901"/>
              <a:ext cx="23698" cy="20309"/>
            </a:xfrm>
            <a:custGeom>
              <a:rect b="b" l="l" r="r" t="t"/>
              <a:pathLst>
                <a:path extrusionOk="0" h="773" w="902">
                  <a:moveTo>
                    <a:pt x="512" y="0"/>
                  </a:moveTo>
                  <a:cubicBezTo>
                    <a:pt x="417" y="0"/>
                    <a:pt x="321" y="35"/>
                    <a:pt x="243" y="113"/>
                  </a:cubicBezTo>
                  <a:cubicBezTo>
                    <a:pt x="0" y="356"/>
                    <a:pt x="174" y="772"/>
                    <a:pt x="520" y="772"/>
                  </a:cubicBezTo>
                  <a:cubicBezTo>
                    <a:pt x="728" y="772"/>
                    <a:pt x="902" y="599"/>
                    <a:pt x="902" y="391"/>
                  </a:cubicBezTo>
                  <a:cubicBezTo>
                    <a:pt x="902" y="156"/>
                    <a:pt x="710"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66"/>
            <p:cNvSpPr/>
            <p:nvPr/>
          </p:nvSpPr>
          <p:spPr>
            <a:xfrm>
              <a:off x="5152542" y="4337901"/>
              <a:ext cx="23724" cy="20309"/>
            </a:xfrm>
            <a:custGeom>
              <a:rect b="b" l="l" r="r" t="t"/>
              <a:pathLst>
                <a:path extrusionOk="0" h="773" w="903">
                  <a:moveTo>
                    <a:pt x="512" y="0"/>
                  </a:moveTo>
                  <a:cubicBezTo>
                    <a:pt x="417" y="0"/>
                    <a:pt x="321" y="35"/>
                    <a:pt x="243" y="113"/>
                  </a:cubicBezTo>
                  <a:cubicBezTo>
                    <a:pt x="0" y="356"/>
                    <a:pt x="174" y="772"/>
                    <a:pt x="514" y="772"/>
                  </a:cubicBezTo>
                  <a:cubicBezTo>
                    <a:pt x="729" y="772"/>
                    <a:pt x="902"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66"/>
            <p:cNvSpPr/>
            <p:nvPr/>
          </p:nvSpPr>
          <p:spPr>
            <a:xfrm>
              <a:off x="5446479" y="4337901"/>
              <a:ext cx="23724" cy="20309"/>
            </a:xfrm>
            <a:custGeom>
              <a:rect b="b" l="l" r="r" t="t"/>
              <a:pathLst>
                <a:path extrusionOk="0" h="773" w="903">
                  <a:moveTo>
                    <a:pt x="512" y="0"/>
                  </a:moveTo>
                  <a:cubicBezTo>
                    <a:pt x="417" y="0"/>
                    <a:pt x="321" y="35"/>
                    <a:pt x="243" y="113"/>
                  </a:cubicBezTo>
                  <a:cubicBezTo>
                    <a:pt x="0" y="356"/>
                    <a:pt x="174" y="772"/>
                    <a:pt x="521" y="772"/>
                  </a:cubicBezTo>
                  <a:cubicBezTo>
                    <a:pt x="729" y="772"/>
                    <a:pt x="902"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66"/>
            <p:cNvSpPr/>
            <p:nvPr/>
          </p:nvSpPr>
          <p:spPr>
            <a:xfrm>
              <a:off x="5467261" y="4183944"/>
              <a:ext cx="118279" cy="76400"/>
            </a:xfrm>
            <a:custGeom>
              <a:rect b="b" l="l" r="r" t="t"/>
              <a:pathLst>
                <a:path extrusionOk="0" h="2908" w="4502">
                  <a:moveTo>
                    <a:pt x="583" y="0"/>
                  </a:moveTo>
                  <a:cubicBezTo>
                    <a:pt x="390" y="0"/>
                    <a:pt x="194" y="30"/>
                    <a:pt x="0" y="91"/>
                  </a:cubicBezTo>
                  <a:cubicBezTo>
                    <a:pt x="624" y="286"/>
                    <a:pt x="1103" y="792"/>
                    <a:pt x="1269" y="1430"/>
                  </a:cubicBezTo>
                  <a:cubicBezTo>
                    <a:pt x="1440" y="1372"/>
                    <a:pt x="1611" y="1344"/>
                    <a:pt x="1779" y="1344"/>
                  </a:cubicBezTo>
                  <a:cubicBezTo>
                    <a:pt x="2607" y="1344"/>
                    <a:pt x="3338" y="2013"/>
                    <a:pt x="3343" y="2908"/>
                  </a:cubicBezTo>
                  <a:lnTo>
                    <a:pt x="4502" y="2908"/>
                  </a:lnTo>
                  <a:cubicBezTo>
                    <a:pt x="4502" y="2019"/>
                    <a:pt x="3772" y="1351"/>
                    <a:pt x="2944" y="1351"/>
                  </a:cubicBezTo>
                  <a:cubicBezTo>
                    <a:pt x="2777" y="1351"/>
                    <a:pt x="2605" y="1379"/>
                    <a:pt x="2435" y="1437"/>
                  </a:cubicBezTo>
                  <a:cubicBezTo>
                    <a:pt x="2209" y="567"/>
                    <a:pt x="1430" y="0"/>
                    <a:pt x="5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66"/>
            <p:cNvSpPr/>
            <p:nvPr/>
          </p:nvSpPr>
          <p:spPr>
            <a:xfrm>
              <a:off x="5212680" y="4348148"/>
              <a:ext cx="206265" cy="161129"/>
            </a:xfrm>
            <a:custGeom>
              <a:rect b="b" l="l" r="r" t="t"/>
              <a:pathLst>
                <a:path extrusionOk="0" h="6133" w="7851">
                  <a:moveTo>
                    <a:pt x="7701" y="0"/>
                  </a:moveTo>
                  <a:cubicBezTo>
                    <a:pt x="7698" y="0"/>
                    <a:pt x="7695" y="1"/>
                    <a:pt x="7692" y="1"/>
                  </a:cubicBezTo>
                  <a:lnTo>
                    <a:pt x="6541" y="1"/>
                  </a:lnTo>
                  <a:cubicBezTo>
                    <a:pt x="6645" y="1"/>
                    <a:pt x="6694" y="126"/>
                    <a:pt x="6617" y="195"/>
                  </a:cubicBezTo>
                  <a:lnTo>
                    <a:pt x="1013" y="5501"/>
                  </a:lnTo>
                  <a:cubicBezTo>
                    <a:pt x="729" y="5772"/>
                    <a:pt x="382" y="5966"/>
                    <a:pt x="0" y="6063"/>
                  </a:cubicBezTo>
                  <a:cubicBezTo>
                    <a:pt x="35" y="6112"/>
                    <a:pt x="90" y="6132"/>
                    <a:pt x="153" y="6132"/>
                  </a:cubicBezTo>
                  <a:lnTo>
                    <a:pt x="583" y="6132"/>
                  </a:lnTo>
                  <a:cubicBezTo>
                    <a:pt x="1172" y="6132"/>
                    <a:pt x="1741" y="5910"/>
                    <a:pt x="2178" y="5501"/>
                  </a:cubicBezTo>
                  <a:lnTo>
                    <a:pt x="7776" y="202"/>
                  </a:lnTo>
                  <a:cubicBezTo>
                    <a:pt x="7850" y="128"/>
                    <a:pt x="7806" y="0"/>
                    <a:pt x="770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66"/>
            <p:cNvSpPr/>
            <p:nvPr/>
          </p:nvSpPr>
          <p:spPr>
            <a:xfrm>
              <a:off x="5479819" y="4315176"/>
              <a:ext cx="27376" cy="6410"/>
            </a:xfrm>
            <a:custGeom>
              <a:rect b="b" l="l" r="r" t="t"/>
              <a:pathLst>
                <a:path extrusionOk="0" h="244" w="1042">
                  <a:moveTo>
                    <a:pt x="1" y="0"/>
                  </a:moveTo>
                  <a:cubicBezTo>
                    <a:pt x="361" y="0"/>
                    <a:pt x="715" y="84"/>
                    <a:pt x="1041" y="243"/>
                  </a:cubicBezTo>
                  <a:lnTo>
                    <a:pt x="1041"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66"/>
            <p:cNvSpPr/>
            <p:nvPr/>
          </p:nvSpPr>
          <p:spPr>
            <a:xfrm>
              <a:off x="5540508" y="4350696"/>
              <a:ext cx="47947" cy="30476"/>
            </a:xfrm>
            <a:custGeom>
              <a:rect b="b" l="l" r="r" t="t"/>
              <a:pathLst>
                <a:path extrusionOk="0" h="1160" w="1825">
                  <a:moveTo>
                    <a:pt x="0" y="1"/>
                  </a:moveTo>
                  <a:lnTo>
                    <a:pt x="451" y="452"/>
                  </a:lnTo>
                  <a:cubicBezTo>
                    <a:pt x="590" y="590"/>
                    <a:pt x="666" y="792"/>
                    <a:pt x="666" y="993"/>
                  </a:cubicBezTo>
                  <a:lnTo>
                    <a:pt x="666" y="1000"/>
                  </a:lnTo>
                  <a:cubicBezTo>
                    <a:pt x="666" y="1090"/>
                    <a:pt x="597" y="1159"/>
                    <a:pt x="514" y="1159"/>
                  </a:cubicBezTo>
                  <a:lnTo>
                    <a:pt x="1665" y="1159"/>
                  </a:lnTo>
                  <a:cubicBezTo>
                    <a:pt x="1755" y="1159"/>
                    <a:pt x="1825" y="1090"/>
                    <a:pt x="1825" y="1000"/>
                  </a:cubicBezTo>
                  <a:lnTo>
                    <a:pt x="1825" y="993"/>
                  </a:lnTo>
                  <a:cubicBezTo>
                    <a:pt x="1825" y="792"/>
                    <a:pt x="1748" y="597"/>
                    <a:pt x="1610" y="452"/>
                  </a:cubicBezTo>
                  <a:lnTo>
                    <a:pt x="1159"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66"/>
            <p:cNvSpPr/>
            <p:nvPr/>
          </p:nvSpPr>
          <p:spPr>
            <a:xfrm>
              <a:off x="5507352" y="4315176"/>
              <a:ext cx="63606" cy="35547"/>
            </a:xfrm>
            <a:custGeom>
              <a:rect b="b" l="l" r="r" t="t"/>
              <a:pathLst>
                <a:path extrusionOk="0" h="1353" w="2421">
                  <a:moveTo>
                    <a:pt x="0" y="0"/>
                  </a:moveTo>
                  <a:lnTo>
                    <a:pt x="0" y="770"/>
                  </a:lnTo>
                  <a:cubicBezTo>
                    <a:pt x="0" y="1089"/>
                    <a:pt x="257" y="1353"/>
                    <a:pt x="576" y="1353"/>
                  </a:cubicBezTo>
                  <a:lnTo>
                    <a:pt x="2421" y="1353"/>
                  </a:lnTo>
                  <a:lnTo>
                    <a:pt x="1748" y="680"/>
                  </a:lnTo>
                  <a:cubicBezTo>
                    <a:pt x="1318" y="243"/>
                    <a:pt x="728" y="0"/>
                    <a:pt x="118"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66"/>
            <p:cNvSpPr/>
            <p:nvPr/>
          </p:nvSpPr>
          <p:spPr>
            <a:xfrm>
              <a:off x="5507352" y="4315176"/>
              <a:ext cx="63606" cy="35547"/>
            </a:xfrm>
            <a:custGeom>
              <a:rect b="b" l="l" r="r" t="t"/>
              <a:pathLst>
                <a:path extrusionOk="0" h="1353" w="2421">
                  <a:moveTo>
                    <a:pt x="0" y="0"/>
                  </a:moveTo>
                  <a:lnTo>
                    <a:pt x="0" y="243"/>
                  </a:lnTo>
                  <a:cubicBezTo>
                    <a:pt x="215" y="354"/>
                    <a:pt x="416" y="500"/>
                    <a:pt x="597" y="680"/>
                  </a:cubicBezTo>
                  <a:lnTo>
                    <a:pt x="1262" y="1353"/>
                  </a:lnTo>
                  <a:lnTo>
                    <a:pt x="2421" y="1353"/>
                  </a:lnTo>
                  <a:lnTo>
                    <a:pt x="1755" y="673"/>
                  </a:lnTo>
                  <a:cubicBezTo>
                    <a:pt x="1318" y="243"/>
                    <a:pt x="728" y="0"/>
                    <a:pt x="118"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7" name="Google Shape;8357;p66"/>
          <p:cNvGrpSpPr/>
          <p:nvPr/>
        </p:nvGrpSpPr>
        <p:grpSpPr>
          <a:xfrm>
            <a:off x="7947595" y="2347996"/>
            <a:ext cx="379795" cy="267165"/>
            <a:chOff x="7947595" y="2347996"/>
            <a:chExt cx="379795" cy="267165"/>
          </a:xfrm>
        </p:grpSpPr>
        <p:sp>
          <p:nvSpPr>
            <p:cNvPr id="8358" name="Google Shape;8358;p66"/>
            <p:cNvSpPr/>
            <p:nvPr/>
          </p:nvSpPr>
          <p:spPr>
            <a:xfrm>
              <a:off x="7947779" y="2386432"/>
              <a:ext cx="379611" cy="228728"/>
            </a:xfrm>
            <a:custGeom>
              <a:rect b="b" l="l" r="r" t="t"/>
              <a:pathLst>
                <a:path extrusionOk="0" h="8706" w="14449">
                  <a:moveTo>
                    <a:pt x="7221" y="1"/>
                  </a:moveTo>
                  <a:cubicBezTo>
                    <a:pt x="6361" y="1"/>
                    <a:pt x="5071" y="549"/>
                    <a:pt x="3392" y="1645"/>
                  </a:cubicBezTo>
                  <a:cubicBezTo>
                    <a:pt x="2303" y="2352"/>
                    <a:pt x="1263" y="3122"/>
                    <a:pt x="257" y="3941"/>
                  </a:cubicBezTo>
                  <a:cubicBezTo>
                    <a:pt x="0" y="4156"/>
                    <a:pt x="0" y="4551"/>
                    <a:pt x="257" y="4759"/>
                  </a:cubicBezTo>
                  <a:cubicBezTo>
                    <a:pt x="1263" y="5584"/>
                    <a:pt x="2303" y="6347"/>
                    <a:pt x="3392" y="7062"/>
                  </a:cubicBezTo>
                  <a:cubicBezTo>
                    <a:pt x="5071" y="8151"/>
                    <a:pt x="6361" y="8706"/>
                    <a:pt x="7221" y="8706"/>
                  </a:cubicBezTo>
                  <a:cubicBezTo>
                    <a:pt x="8081" y="8706"/>
                    <a:pt x="9371" y="8151"/>
                    <a:pt x="11057" y="7062"/>
                  </a:cubicBezTo>
                  <a:cubicBezTo>
                    <a:pt x="12139" y="6347"/>
                    <a:pt x="13186" y="5584"/>
                    <a:pt x="14192" y="4759"/>
                  </a:cubicBezTo>
                  <a:cubicBezTo>
                    <a:pt x="14449" y="4551"/>
                    <a:pt x="14449" y="4156"/>
                    <a:pt x="14192" y="3941"/>
                  </a:cubicBezTo>
                  <a:cubicBezTo>
                    <a:pt x="13186" y="3122"/>
                    <a:pt x="12139" y="2352"/>
                    <a:pt x="11057" y="1645"/>
                  </a:cubicBezTo>
                  <a:cubicBezTo>
                    <a:pt x="9371" y="549"/>
                    <a:pt x="8081" y="1"/>
                    <a:pt x="722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66"/>
            <p:cNvSpPr/>
            <p:nvPr/>
          </p:nvSpPr>
          <p:spPr>
            <a:xfrm>
              <a:off x="7947595" y="2386432"/>
              <a:ext cx="208866" cy="228728"/>
            </a:xfrm>
            <a:custGeom>
              <a:rect b="b" l="l" r="r" t="t"/>
              <a:pathLst>
                <a:path extrusionOk="0" h="8706" w="7950">
                  <a:moveTo>
                    <a:pt x="7228" y="1"/>
                  </a:moveTo>
                  <a:cubicBezTo>
                    <a:pt x="6368" y="1"/>
                    <a:pt x="5078" y="549"/>
                    <a:pt x="3399" y="1645"/>
                  </a:cubicBezTo>
                  <a:cubicBezTo>
                    <a:pt x="2310" y="2352"/>
                    <a:pt x="1263" y="3122"/>
                    <a:pt x="264" y="3941"/>
                  </a:cubicBezTo>
                  <a:cubicBezTo>
                    <a:pt x="1" y="4156"/>
                    <a:pt x="1" y="4551"/>
                    <a:pt x="264" y="4759"/>
                  </a:cubicBezTo>
                  <a:cubicBezTo>
                    <a:pt x="1263" y="5584"/>
                    <a:pt x="2310" y="6347"/>
                    <a:pt x="3392" y="7062"/>
                  </a:cubicBezTo>
                  <a:cubicBezTo>
                    <a:pt x="5078" y="8151"/>
                    <a:pt x="6368" y="8706"/>
                    <a:pt x="7228" y="8706"/>
                  </a:cubicBezTo>
                  <a:cubicBezTo>
                    <a:pt x="7471" y="8699"/>
                    <a:pt x="7714" y="8664"/>
                    <a:pt x="7949" y="8602"/>
                  </a:cubicBezTo>
                  <a:cubicBezTo>
                    <a:pt x="7145" y="8394"/>
                    <a:pt x="6104" y="7880"/>
                    <a:pt x="4835" y="7062"/>
                  </a:cubicBezTo>
                  <a:cubicBezTo>
                    <a:pt x="3753" y="6347"/>
                    <a:pt x="2706" y="5584"/>
                    <a:pt x="1707" y="4759"/>
                  </a:cubicBezTo>
                  <a:cubicBezTo>
                    <a:pt x="1443" y="4551"/>
                    <a:pt x="1443" y="4156"/>
                    <a:pt x="1707" y="3941"/>
                  </a:cubicBezTo>
                  <a:cubicBezTo>
                    <a:pt x="2706" y="3122"/>
                    <a:pt x="3753" y="2352"/>
                    <a:pt x="4835" y="1645"/>
                  </a:cubicBezTo>
                  <a:cubicBezTo>
                    <a:pt x="6104" y="826"/>
                    <a:pt x="7145" y="306"/>
                    <a:pt x="7949" y="105"/>
                  </a:cubicBezTo>
                  <a:cubicBezTo>
                    <a:pt x="7714" y="35"/>
                    <a:pt x="7471" y="1"/>
                    <a:pt x="722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66"/>
            <p:cNvSpPr/>
            <p:nvPr/>
          </p:nvSpPr>
          <p:spPr>
            <a:xfrm>
              <a:off x="8049269" y="2419063"/>
              <a:ext cx="170062" cy="163678"/>
            </a:xfrm>
            <a:custGeom>
              <a:rect b="b" l="l" r="r" t="t"/>
              <a:pathLst>
                <a:path extrusionOk="0" h="6230" w="6473">
                  <a:moveTo>
                    <a:pt x="3359" y="1"/>
                  </a:moveTo>
                  <a:cubicBezTo>
                    <a:pt x="2549" y="1"/>
                    <a:pt x="1753" y="315"/>
                    <a:pt x="1159" y="909"/>
                  </a:cubicBezTo>
                  <a:cubicBezTo>
                    <a:pt x="271" y="1804"/>
                    <a:pt x="1" y="3142"/>
                    <a:pt x="486" y="4301"/>
                  </a:cubicBezTo>
                  <a:cubicBezTo>
                    <a:pt x="965" y="5466"/>
                    <a:pt x="2103" y="6229"/>
                    <a:pt x="3358" y="6229"/>
                  </a:cubicBezTo>
                  <a:cubicBezTo>
                    <a:pt x="5078" y="6222"/>
                    <a:pt x="6472" y="4828"/>
                    <a:pt x="6472" y="3115"/>
                  </a:cubicBezTo>
                  <a:cubicBezTo>
                    <a:pt x="6472" y="1852"/>
                    <a:pt x="5716" y="722"/>
                    <a:pt x="4551" y="236"/>
                  </a:cubicBezTo>
                  <a:cubicBezTo>
                    <a:pt x="4165" y="78"/>
                    <a:pt x="3760" y="1"/>
                    <a:pt x="335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66"/>
            <p:cNvSpPr/>
            <p:nvPr/>
          </p:nvSpPr>
          <p:spPr>
            <a:xfrm>
              <a:off x="8055837" y="2418984"/>
              <a:ext cx="97340" cy="163599"/>
            </a:xfrm>
            <a:custGeom>
              <a:rect b="b" l="l" r="r" t="t"/>
              <a:pathLst>
                <a:path extrusionOk="0" h="6227" w="3705">
                  <a:moveTo>
                    <a:pt x="3102" y="0"/>
                  </a:moveTo>
                  <a:cubicBezTo>
                    <a:pt x="1427" y="0"/>
                    <a:pt x="1" y="1361"/>
                    <a:pt x="1" y="3111"/>
                  </a:cubicBezTo>
                  <a:cubicBezTo>
                    <a:pt x="1" y="4863"/>
                    <a:pt x="1432" y="6226"/>
                    <a:pt x="3112" y="6226"/>
                  </a:cubicBezTo>
                  <a:cubicBezTo>
                    <a:pt x="3307" y="6226"/>
                    <a:pt x="3505" y="6208"/>
                    <a:pt x="3705" y="6170"/>
                  </a:cubicBezTo>
                  <a:cubicBezTo>
                    <a:pt x="2241" y="5885"/>
                    <a:pt x="1187" y="4602"/>
                    <a:pt x="1180" y="3111"/>
                  </a:cubicBezTo>
                  <a:cubicBezTo>
                    <a:pt x="1187" y="1619"/>
                    <a:pt x="2241" y="343"/>
                    <a:pt x="3705" y="59"/>
                  </a:cubicBezTo>
                  <a:cubicBezTo>
                    <a:pt x="3502" y="19"/>
                    <a:pt x="3300" y="0"/>
                    <a:pt x="3102"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66"/>
            <p:cNvSpPr/>
            <p:nvPr/>
          </p:nvSpPr>
          <p:spPr>
            <a:xfrm>
              <a:off x="8082451" y="2459444"/>
              <a:ext cx="96420" cy="82653"/>
            </a:xfrm>
            <a:custGeom>
              <a:rect b="b" l="l" r="r" t="t"/>
              <a:pathLst>
                <a:path extrusionOk="0" h="3146" w="3670">
                  <a:moveTo>
                    <a:pt x="2084" y="1"/>
                  </a:moveTo>
                  <a:cubicBezTo>
                    <a:pt x="1699" y="1"/>
                    <a:pt x="1305" y="143"/>
                    <a:pt x="985" y="461"/>
                  </a:cubicBezTo>
                  <a:cubicBezTo>
                    <a:pt x="0" y="1453"/>
                    <a:pt x="701" y="3145"/>
                    <a:pt x="2095" y="3145"/>
                  </a:cubicBezTo>
                  <a:cubicBezTo>
                    <a:pt x="2962" y="3138"/>
                    <a:pt x="3663" y="2438"/>
                    <a:pt x="3670" y="1571"/>
                  </a:cubicBezTo>
                  <a:cubicBezTo>
                    <a:pt x="3670" y="627"/>
                    <a:pt x="2894" y="1"/>
                    <a:pt x="2084"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66"/>
            <p:cNvSpPr/>
            <p:nvPr/>
          </p:nvSpPr>
          <p:spPr>
            <a:xfrm>
              <a:off x="8096113" y="2459496"/>
              <a:ext cx="57432" cy="82601"/>
            </a:xfrm>
            <a:custGeom>
              <a:rect b="b" l="l" r="r" t="t"/>
              <a:pathLst>
                <a:path extrusionOk="0" h="3144" w="2186">
                  <a:moveTo>
                    <a:pt x="1572" y="0"/>
                  </a:moveTo>
                  <a:cubicBezTo>
                    <a:pt x="744" y="0"/>
                    <a:pt x="1" y="666"/>
                    <a:pt x="1" y="1569"/>
                  </a:cubicBezTo>
                  <a:cubicBezTo>
                    <a:pt x="1" y="2473"/>
                    <a:pt x="746" y="3143"/>
                    <a:pt x="1575" y="3143"/>
                  </a:cubicBezTo>
                  <a:cubicBezTo>
                    <a:pt x="1777" y="3143"/>
                    <a:pt x="1983" y="3104"/>
                    <a:pt x="2185" y="3018"/>
                  </a:cubicBezTo>
                  <a:cubicBezTo>
                    <a:pt x="1610" y="2769"/>
                    <a:pt x="1235" y="2200"/>
                    <a:pt x="1235" y="1569"/>
                  </a:cubicBezTo>
                  <a:cubicBezTo>
                    <a:pt x="1235" y="938"/>
                    <a:pt x="1610" y="369"/>
                    <a:pt x="2185" y="126"/>
                  </a:cubicBezTo>
                  <a:cubicBezTo>
                    <a:pt x="1982" y="40"/>
                    <a:pt x="1775" y="0"/>
                    <a:pt x="157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66"/>
            <p:cNvSpPr/>
            <p:nvPr/>
          </p:nvSpPr>
          <p:spPr>
            <a:xfrm>
              <a:off x="8254563" y="2401513"/>
              <a:ext cx="38174" cy="26325"/>
            </a:xfrm>
            <a:custGeom>
              <a:rect b="b" l="l" r="r" t="t"/>
              <a:pathLst>
                <a:path extrusionOk="0" h="1002" w="1453">
                  <a:moveTo>
                    <a:pt x="343" y="1"/>
                  </a:moveTo>
                  <a:cubicBezTo>
                    <a:pt x="142" y="1"/>
                    <a:pt x="1" y="290"/>
                    <a:pt x="212" y="433"/>
                  </a:cubicBezTo>
                  <a:lnTo>
                    <a:pt x="219" y="433"/>
                  </a:lnTo>
                  <a:cubicBezTo>
                    <a:pt x="469" y="599"/>
                    <a:pt x="725" y="772"/>
                    <a:pt x="989" y="960"/>
                  </a:cubicBezTo>
                  <a:cubicBezTo>
                    <a:pt x="1033" y="989"/>
                    <a:pt x="1078" y="1002"/>
                    <a:pt x="1119" y="1002"/>
                  </a:cubicBezTo>
                  <a:cubicBezTo>
                    <a:pt x="1314" y="1002"/>
                    <a:pt x="1452" y="727"/>
                    <a:pt x="1253" y="578"/>
                  </a:cubicBezTo>
                  <a:cubicBezTo>
                    <a:pt x="996" y="391"/>
                    <a:pt x="732" y="211"/>
                    <a:pt x="476" y="44"/>
                  </a:cubicBezTo>
                  <a:cubicBezTo>
                    <a:pt x="431" y="14"/>
                    <a:pt x="385" y="1"/>
                    <a:pt x="34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66"/>
            <p:cNvSpPr/>
            <p:nvPr/>
          </p:nvSpPr>
          <p:spPr>
            <a:xfrm>
              <a:off x="8013933" y="2347996"/>
              <a:ext cx="230331" cy="58693"/>
            </a:xfrm>
            <a:custGeom>
              <a:rect b="b" l="l" r="r" t="t"/>
              <a:pathLst>
                <a:path extrusionOk="0" h="2234" w="8767">
                  <a:moveTo>
                    <a:pt x="4710" y="0"/>
                  </a:moveTo>
                  <a:cubicBezTo>
                    <a:pt x="3566" y="0"/>
                    <a:pt x="2095" y="590"/>
                    <a:pt x="201" y="1804"/>
                  </a:cubicBezTo>
                  <a:cubicBezTo>
                    <a:pt x="0" y="1929"/>
                    <a:pt x="90" y="2227"/>
                    <a:pt x="326" y="2227"/>
                  </a:cubicBezTo>
                  <a:lnTo>
                    <a:pt x="319" y="2234"/>
                  </a:lnTo>
                  <a:cubicBezTo>
                    <a:pt x="368" y="2234"/>
                    <a:pt x="410" y="2220"/>
                    <a:pt x="444" y="2199"/>
                  </a:cubicBezTo>
                  <a:cubicBezTo>
                    <a:pt x="2268" y="1034"/>
                    <a:pt x="3656" y="472"/>
                    <a:pt x="4703" y="472"/>
                  </a:cubicBezTo>
                  <a:cubicBezTo>
                    <a:pt x="5626" y="472"/>
                    <a:pt x="6798" y="909"/>
                    <a:pt x="8303" y="1790"/>
                  </a:cubicBezTo>
                  <a:cubicBezTo>
                    <a:pt x="8346" y="1815"/>
                    <a:pt x="8389" y="1827"/>
                    <a:pt x="8428" y="1827"/>
                  </a:cubicBezTo>
                  <a:cubicBezTo>
                    <a:pt x="8636" y="1827"/>
                    <a:pt x="8767" y="1521"/>
                    <a:pt x="8546" y="1387"/>
                  </a:cubicBezTo>
                  <a:cubicBezTo>
                    <a:pt x="6964" y="458"/>
                    <a:pt x="5709" y="0"/>
                    <a:pt x="471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66"/>
            <p:cNvSpPr/>
            <p:nvPr/>
          </p:nvSpPr>
          <p:spPr>
            <a:xfrm>
              <a:off x="8147686" y="2462097"/>
              <a:ext cx="33366" cy="28427"/>
            </a:xfrm>
            <a:custGeom>
              <a:rect b="b" l="l" r="r" t="t"/>
              <a:pathLst>
                <a:path extrusionOk="0" h="1082" w="1270">
                  <a:moveTo>
                    <a:pt x="546" y="0"/>
                  </a:moveTo>
                  <a:cubicBezTo>
                    <a:pt x="268" y="0"/>
                    <a:pt x="0" y="216"/>
                    <a:pt x="0" y="540"/>
                  </a:cubicBezTo>
                  <a:cubicBezTo>
                    <a:pt x="0" y="839"/>
                    <a:pt x="243" y="1081"/>
                    <a:pt x="541" y="1081"/>
                  </a:cubicBezTo>
                  <a:cubicBezTo>
                    <a:pt x="1027" y="1081"/>
                    <a:pt x="1270" y="499"/>
                    <a:pt x="923" y="159"/>
                  </a:cubicBezTo>
                  <a:cubicBezTo>
                    <a:pt x="813" y="49"/>
                    <a:pt x="678" y="0"/>
                    <a:pt x="546"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7" name="Google Shape;8367;p66"/>
          <p:cNvGrpSpPr/>
          <p:nvPr/>
        </p:nvGrpSpPr>
        <p:grpSpPr>
          <a:xfrm>
            <a:off x="6400644" y="2310269"/>
            <a:ext cx="275362" cy="338784"/>
            <a:chOff x="6400644" y="2310269"/>
            <a:chExt cx="275362" cy="338784"/>
          </a:xfrm>
        </p:grpSpPr>
        <p:sp>
          <p:nvSpPr>
            <p:cNvPr id="8368" name="Google Shape;8368;p66"/>
            <p:cNvSpPr/>
            <p:nvPr/>
          </p:nvSpPr>
          <p:spPr>
            <a:xfrm>
              <a:off x="6503789" y="2310269"/>
              <a:ext cx="69070" cy="45399"/>
            </a:xfrm>
            <a:custGeom>
              <a:rect b="b" l="l" r="r" t="t"/>
              <a:pathLst>
                <a:path extrusionOk="0" h="1728" w="2629">
                  <a:moveTo>
                    <a:pt x="1242" y="0"/>
                  </a:moveTo>
                  <a:cubicBezTo>
                    <a:pt x="555" y="0"/>
                    <a:pt x="0" y="555"/>
                    <a:pt x="0" y="1242"/>
                  </a:cubicBezTo>
                  <a:lnTo>
                    <a:pt x="0" y="1728"/>
                  </a:lnTo>
                  <a:lnTo>
                    <a:pt x="382" y="1728"/>
                  </a:lnTo>
                  <a:lnTo>
                    <a:pt x="382" y="1242"/>
                  </a:lnTo>
                  <a:cubicBezTo>
                    <a:pt x="382" y="763"/>
                    <a:pt x="770" y="382"/>
                    <a:pt x="1242" y="382"/>
                  </a:cubicBezTo>
                  <a:lnTo>
                    <a:pt x="1380" y="382"/>
                  </a:lnTo>
                  <a:cubicBezTo>
                    <a:pt x="1859" y="382"/>
                    <a:pt x="2241" y="763"/>
                    <a:pt x="2241" y="1242"/>
                  </a:cubicBezTo>
                  <a:lnTo>
                    <a:pt x="2241" y="1728"/>
                  </a:lnTo>
                  <a:lnTo>
                    <a:pt x="2629" y="1728"/>
                  </a:lnTo>
                  <a:lnTo>
                    <a:pt x="2629" y="1242"/>
                  </a:lnTo>
                  <a:cubicBezTo>
                    <a:pt x="2622" y="555"/>
                    <a:pt x="2067" y="0"/>
                    <a:pt x="13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66"/>
            <p:cNvSpPr/>
            <p:nvPr/>
          </p:nvSpPr>
          <p:spPr>
            <a:xfrm>
              <a:off x="6434351" y="2389533"/>
              <a:ext cx="207763" cy="259520"/>
            </a:xfrm>
            <a:custGeom>
              <a:rect b="b" l="l" r="r" t="t"/>
              <a:pathLst>
                <a:path extrusionOk="0" h="9878" w="7908">
                  <a:moveTo>
                    <a:pt x="0" y="1"/>
                  </a:moveTo>
                  <a:lnTo>
                    <a:pt x="500" y="9226"/>
                  </a:lnTo>
                  <a:cubicBezTo>
                    <a:pt x="521" y="9593"/>
                    <a:pt x="826" y="9878"/>
                    <a:pt x="1193" y="9878"/>
                  </a:cubicBezTo>
                  <a:lnTo>
                    <a:pt x="6694" y="9878"/>
                  </a:lnTo>
                  <a:cubicBezTo>
                    <a:pt x="7055" y="9871"/>
                    <a:pt x="7360" y="9587"/>
                    <a:pt x="7381" y="9226"/>
                  </a:cubicBezTo>
                  <a:lnTo>
                    <a:pt x="79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66"/>
            <p:cNvSpPr/>
            <p:nvPr/>
          </p:nvSpPr>
          <p:spPr>
            <a:xfrm>
              <a:off x="6447645" y="2389533"/>
              <a:ext cx="194653" cy="259520"/>
            </a:xfrm>
            <a:custGeom>
              <a:rect b="b" l="l" r="r" t="t"/>
              <a:pathLst>
                <a:path extrusionOk="0" h="9878" w="7409">
                  <a:moveTo>
                    <a:pt x="5113" y="1"/>
                  </a:moveTo>
                  <a:lnTo>
                    <a:pt x="4877" y="8595"/>
                  </a:lnTo>
                  <a:cubicBezTo>
                    <a:pt x="4863" y="8969"/>
                    <a:pt x="4558" y="9261"/>
                    <a:pt x="4190" y="9267"/>
                  </a:cubicBezTo>
                  <a:lnTo>
                    <a:pt x="1" y="9267"/>
                  </a:lnTo>
                  <a:cubicBezTo>
                    <a:pt x="42" y="9614"/>
                    <a:pt x="341" y="9878"/>
                    <a:pt x="687" y="9878"/>
                  </a:cubicBezTo>
                  <a:lnTo>
                    <a:pt x="6188" y="9878"/>
                  </a:lnTo>
                  <a:cubicBezTo>
                    <a:pt x="6555" y="9878"/>
                    <a:pt x="6861" y="9593"/>
                    <a:pt x="6881" y="9226"/>
                  </a:cubicBezTo>
                  <a:lnTo>
                    <a:pt x="7409" y="8"/>
                  </a:lnTo>
                  <a:lnTo>
                    <a:pt x="5113"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66"/>
            <p:cNvSpPr/>
            <p:nvPr/>
          </p:nvSpPr>
          <p:spPr>
            <a:xfrm>
              <a:off x="6434351" y="2343424"/>
              <a:ext cx="207211" cy="42850"/>
            </a:xfrm>
            <a:custGeom>
              <a:rect b="b" l="l" r="r" t="t"/>
              <a:pathLst>
                <a:path extrusionOk="0" h="1631" w="7887">
                  <a:moveTo>
                    <a:pt x="1589" y="1"/>
                  </a:moveTo>
                  <a:cubicBezTo>
                    <a:pt x="708" y="1"/>
                    <a:pt x="0" y="708"/>
                    <a:pt x="0" y="1589"/>
                  </a:cubicBezTo>
                  <a:lnTo>
                    <a:pt x="0" y="1631"/>
                  </a:lnTo>
                  <a:lnTo>
                    <a:pt x="7887" y="1631"/>
                  </a:lnTo>
                  <a:lnTo>
                    <a:pt x="7887" y="1589"/>
                  </a:lnTo>
                  <a:cubicBezTo>
                    <a:pt x="7887" y="715"/>
                    <a:pt x="7179" y="8"/>
                    <a:pt x="63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66"/>
            <p:cNvSpPr/>
            <p:nvPr/>
          </p:nvSpPr>
          <p:spPr>
            <a:xfrm>
              <a:off x="6555178" y="2343424"/>
              <a:ext cx="86568" cy="42850"/>
            </a:xfrm>
            <a:custGeom>
              <a:rect b="b" l="l" r="r" t="t"/>
              <a:pathLst>
                <a:path extrusionOk="0" h="1631" w="3295">
                  <a:moveTo>
                    <a:pt x="0" y="1"/>
                  </a:moveTo>
                  <a:cubicBezTo>
                    <a:pt x="888" y="1"/>
                    <a:pt x="1609" y="722"/>
                    <a:pt x="1609" y="1610"/>
                  </a:cubicBezTo>
                  <a:lnTo>
                    <a:pt x="1609" y="1631"/>
                  </a:lnTo>
                  <a:lnTo>
                    <a:pt x="3295" y="1631"/>
                  </a:lnTo>
                  <a:lnTo>
                    <a:pt x="3295" y="1610"/>
                  </a:lnTo>
                  <a:cubicBezTo>
                    <a:pt x="3295" y="722"/>
                    <a:pt x="2573" y="1"/>
                    <a:pt x="16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66"/>
            <p:cNvSpPr/>
            <p:nvPr/>
          </p:nvSpPr>
          <p:spPr>
            <a:xfrm>
              <a:off x="6400644" y="2368751"/>
              <a:ext cx="275362" cy="30844"/>
            </a:xfrm>
            <a:custGeom>
              <a:rect b="b" l="l" r="r" t="t"/>
              <a:pathLst>
                <a:path extrusionOk="0" h="1174" w="10481">
                  <a:moveTo>
                    <a:pt x="583" y="1"/>
                  </a:moveTo>
                  <a:cubicBezTo>
                    <a:pt x="257" y="1"/>
                    <a:pt x="0" y="265"/>
                    <a:pt x="0" y="584"/>
                  </a:cubicBezTo>
                  <a:lnTo>
                    <a:pt x="0" y="597"/>
                  </a:lnTo>
                  <a:cubicBezTo>
                    <a:pt x="0" y="917"/>
                    <a:pt x="257" y="1173"/>
                    <a:pt x="583" y="1173"/>
                  </a:cubicBezTo>
                  <a:lnTo>
                    <a:pt x="9898" y="1173"/>
                  </a:lnTo>
                  <a:cubicBezTo>
                    <a:pt x="10217" y="1173"/>
                    <a:pt x="10481" y="917"/>
                    <a:pt x="10481" y="597"/>
                  </a:cubicBezTo>
                  <a:lnTo>
                    <a:pt x="10481" y="584"/>
                  </a:lnTo>
                  <a:cubicBezTo>
                    <a:pt x="10474" y="265"/>
                    <a:pt x="10217" y="1"/>
                    <a:pt x="989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66"/>
            <p:cNvSpPr/>
            <p:nvPr/>
          </p:nvSpPr>
          <p:spPr>
            <a:xfrm>
              <a:off x="6400644" y="2368751"/>
              <a:ext cx="275362" cy="31028"/>
            </a:xfrm>
            <a:custGeom>
              <a:rect b="b" l="l" r="r" t="t"/>
              <a:pathLst>
                <a:path extrusionOk="0" h="1181" w="10481">
                  <a:moveTo>
                    <a:pt x="8677" y="1"/>
                  </a:moveTo>
                  <a:cubicBezTo>
                    <a:pt x="8677" y="327"/>
                    <a:pt x="8414" y="591"/>
                    <a:pt x="8088" y="591"/>
                  </a:cubicBezTo>
                  <a:lnTo>
                    <a:pt x="0" y="591"/>
                  </a:lnTo>
                  <a:cubicBezTo>
                    <a:pt x="0" y="917"/>
                    <a:pt x="264" y="1180"/>
                    <a:pt x="590" y="1180"/>
                  </a:cubicBezTo>
                  <a:lnTo>
                    <a:pt x="9891" y="1180"/>
                  </a:lnTo>
                  <a:cubicBezTo>
                    <a:pt x="10217" y="1180"/>
                    <a:pt x="10481" y="917"/>
                    <a:pt x="10481" y="591"/>
                  </a:cubicBezTo>
                  <a:cubicBezTo>
                    <a:pt x="10481" y="265"/>
                    <a:pt x="10217" y="1"/>
                    <a:pt x="989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66"/>
            <p:cNvSpPr/>
            <p:nvPr/>
          </p:nvSpPr>
          <p:spPr>
            <a:xfrm>
              <a:off x="6528748" y="2430912"/>
              <a:ext cx="19153" cy="165858"/>
            </a:xfrm>
            <a:custGeom>
              <a:rect b="b" l="l" r="r" t="t"/>
              <a:pathLst>
                <a:path extrusionOk="0" h="6313" w="729">
                  <a:moveTo>
                    <a:pt x="349" y="0"/>
                  </a:moveTo>
                  <a:cubicBezTo>
                    <a:pt x="154" y="0"/>
                    <a:pt x="0" y="164"/>
                    <a:pt x="0" y="354"/>
                  </a:cubicBezTo>
                  <a:lnTo>
                    <a:pt x="0" y="5951"/>
                  </a:lnTo>
                  <a:cubicBezTo>
                    <a:pt x="0" y="6153"/>
                    <a:pt x="160" y="6312"/>
                    <a:pt x="361" y="6312"/>
                  </a:cubicBezTo>
                  <a:lnTo>
                    <a:pt x="368" y="6312"/>
                  </a:lnTo>
                  <a:cubicBezTo>
                    <a:pt x="562" y="6312"/>
                    <a:pt x="729" y="6153"/>
                    <a:pt x="729" y="5951"/>
                  </a:cubicBezTo>
                  <a:lnTo>
                    <a:pt x="729" y="354"/>
                  </a:lnTo>
                  <a:cubicBezTo>
                    <a:pt x="729" y="160"/>
                    <a:pt x="562" y="0"/>
                    <a:pt x="368" y="0"/>
                  </a:cubicBezTo>
                  <a:lnTo>
                    <a:pt x="361" y="0"/>
                  </a:lnTo>
                  <a:cubicBezTo>
                    <a:pt x="357" y="0"/>
                    <a:pt x="353" y="0"/>
                    <a:pt x="34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66"/>
            <p:cNvSpPr/>
            <p:nvPr/>
          </p:nvSpPr>
          <p:spPr>
            <a:xfrm>
              <a:off x="6582870" y="2430912"/>
              <a:ext cx="23356" cy="165438"/>
            </a:xfrm>
            <a:custGeom>
              <a:rect b="b" l="l" r="r" t="t"/>
              <a:pathLst>
                <a:path extrusionOk="0" h="6297" w="889">
                  <a:moveTo>
                    <a:pt x="508" y="0"/>
                  </a:moveTo>
                  <a:cubicBezTo>
                    <a:pt x="320" y="0"/>
                    <a:pt x="167" y="157"/>
                    <a:pt x="160" y="347"/>
                  </a:cubicBezTo>
                  <a:lnTo>
                    <a:pt x="0" y="5938"/>
                  </a:lnTo>
                  <a:cubicBezTo>
                    <a:pt x="4" y="6175"/>
                    <a:pt x="185" y="6297"/>
                    <a:pt x="365" y="6297"/>
                  </a:cubicBezTo>
                  <a:cubicBezTo>
                    <a:pt x="537" y="6297"/>
                    <a:pt x="708" y="6186"/>
                    <a:pt x="722" y="5958"/>
                  </a:cubicBezTo>
                  <a:lnTo>
                    <a:pt x="881" y="368"/>
                  </a:lnTo>
                  <a:cubicBezTo>
                    <a:pt x="888" y="167"/>
                    <a:pt x="722" y="0"/>
                    <a:pt x="521" y="0"/>
                  </a:cubicBezTo>
                  <a:cubicBezTo>
                    <a:pt x="517" y="0"/>
                    <a:pt x="513" y="0"/>
                    <a:pt x="50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66"/>
            <p:cNvSpPr/>
            <p:nvPr/>
          </p:nvSpPr>
          <p:spPr>
            <a:xfrm>
              <a:off x="6470423" y="2430912"/>
              <a:ext cx="23356" cy="165438"/>
            </a:xfrm>
            <a:custGeom>
              <a:rect b="b" l="l" r="r" t="t"/>
              <a:pathLst>
                <a:path extrusionOk="0" h="6297" w="889">
                  <a:moveTo>
                    <a:pt x="381" y="0"/>
                  </a:moveTo>
                  <a:cubicBezTo>
                    <a:pt x="377" y="0"/>
                    <a:pt x="373" y="0"/>
                    <a:pt x="368" y="0"/>
                  </a:cubicBezTo>
                  <a:cubicBezTo>
                    <a:pt x="160" y="0"/>
                    <a:pt x="1" y="167"/>
                    <a:pt x="8" y="368"/>
                  </a:cubicBezTo>
                  <a:lnTo>
                    <a:pt x="160" y="5958"/>
                  </a:lnTo>
                  <a:cubicBezTo>
                    <a:pt x="177" y="6186"/>
                    <a:pt x="350" y="6297"/>
                    <a:pt x="523" y="6297"/>
                  </a:cubicBezTo>
                  <a:cubicBezTo>
                    <a:pt x="704" y="6297"/>
                    <a:pt x="885" y="6175"/>
                    <a:pt x="889" y="5938"/>
                  </a:cubicBezTo>
                  <a:lnTo>
                    <a:pt x="729" y="347"/>
                  </a:lnTo>
                  <a:cubicBezTo>
                    <a:pt x="722" y="157"/>
                    <a:pt x="569" y="0"/>
                    <a:pt x="38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66"/>
            <p:cNvSpPr/>
            <p:nvPr/>
          </p:nvSpPr>
          <p:spPr>
            <a:xfrm>
              <a:off x="6529668" y="2430912"/>
              <a:ext cx="18233" cy="165858"/>
            </a:xfrm>
            <a:custGeom>
              <a:rect b="b" l="l" r="r" t="t"/>
              <a:pathLst>
                <a:path extrusionOk="0" h="6313" w="694">
                  <a:moveTo>
                    <a:pt x="338" y="0"/>
                  </a:moveTo>
                  <a:cubicBezTo>
                    <a:pt x="334" y="0"/>
                    <a:pt x="330" y="0"/>
                    <a:pt x="326" y="0"/>
                  </a:cubicBezTo>
                  <a:lnTo>
                    <a:pt x="319" y="0"/>
                  </a:lnTo>
                  <a:cubicBezTo>
                    <a:pt x="333" y="42"/>
                    <a:pt x="347" y="90"/>
                    <a:pt x="347" y="139"/>
                  </a:cubicBezTo>
                  <a:lnTo>
                    <a:pt x="347" y="5730"/>
                  </a:lnTo>
                  <a:cubicBezTo>
                    <a:pt x="347" y="5924"/>
                    <a:pt x="194" y="6083"/>
                    <a:pt x="0" y="6090"/>
                  </a:cubicBezTo>
                  <a:cubicBezTo>
                    <a:pt x="56" y="6222"/>
                    <a:pt x="187" y="6312"/>
                    <a:pt x="333" y="6312"/>
                  </a:cubicBezTo>
                  <a:cubicBezTo>
                    <a:pt x="527" y="6312"/>
                    <a:pt x="694" y="6146"/>
                    <a:pt x="694" y="5951"/>
                  </a:cubicBezTo>
                  <a:lnTo>
                    <a:pt x="694" y="361"/>
                  </a:lnTo>
                  <a:cubicBezTo>
                    <a:pt x="694" y="164"/>
                    <a:pt x="534" y="0"/>
                    <a:pt x="3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66"/>
            <p:cNvSpPr/>
            <p:nvPr/>
          </p:nvSpPr>
          <p:spPr>
            <a:xfrm>
              <a:off x="6583789" y="2430912"/>
              <a:ext cx="22437" cy="165858"/>
            </a:xfrm>
            <a:custGeom>
              <a:rect b="b" l="l" r="r" t="t"/>
              <a:pathLst>
                <a:path extrusionOk="0" h="6313" w="854">
                  <a:moveTo>
                    <a:pt x="498" y="0"/>
                  </a:moveTo>
                  <a:cubicBezTo>
                    <a:pt x="494" y="0"/>
                    <a:pt x="490" y="0"/>
                    <a:pt x="486" y="0"/>
                  </a:cubicBezTo>
                  <a:lnTo>
                    <a:pt x="472" y="0"/>
                  </a:lnTo>
                  <a:cubicBezTo>
                    <a:pt x="493" y="42"/>
                    <a:pt x="506" y="97"/>
                    <a:pt x="500" y="153"/>
                  </a:cubicBezTo>
                  <a:lnTo>
                    <a:pt x="347" y="5743"/>
                  </a:lnTo>
                  <a:cubicBezTo>
                    <a:pt x="340" y="5931"/>
                    <a:pt x="187" y="6083"/>
                    <a:pt x="0" y="6090"/>
                  </a:cubicBezTo>
                  <a:cubicBezTo>
                    <a:pt x="62" y="6243"/>
                    <a:pt x="194" y="6312"/>
                    <a:pt x="327" y="6312"/>
                  </a:cubicBezTo>
                  <a:cubicBezTo>
                    <a:pt x="508" y="6312"/>
                    <a:pt x="690" y="6183"/>
                    <a:pt x="694" y="5958"/>
                  </a:cubicBezTo>
                  <a:lnTo>
                    <a:pt x="846" y="368"/>
                  </a:lnTo>
                  <a:cubicBezTo>
                    <a:pt x="853" y="164"/>
                    <a:pt x="693" y="0"/>
                    <a:pt x="4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66"/>
            <p:cNvSpPr/>
            <p:nvPr/>
          </p:nvSpPr>
          <p:spPr>
            <a:xfrm>
              <a:off x="6475547" y="2430912"/>
              <a:ext cx="18338" cy="165963"/>
            </a:xfrm>
            <a:custGeom>
              <a:rect b="b" l="l" r="r" t="t"/>
              <a:pathLst>
                <a:path extrusionOk="0" h="6317" w="698">
                  <a:moveTo>
                    <a:pt x="160" y="0"/>
                  </a:moveTo>
                  <a:cubicBezTo>
                    <a:pt x="173" y="42"/>
                    <a:pt x="187" y="90"/>
                    <a:pt x="187" y="132"/>
                  </a:cubicBezTo>
                  <a:lnTo>
                    <a:pt x="347" y="5723"/>
                  </a:lnTo>
                  <a:cubicBezTo>
                    <a:pt x="347" y="5924"/>
                    <a:pt x="194" y="6090"/>
                    <a:pt x="0" y="6097"/>
                  </a:cubicBezTo>
                  <a:cubicBezTo>
                    <a:pt x="63" y="6248"/>
                    <a:pt x="192" y="6316"/>
                    <a:pt x="323" y="6316"/>
                  </a:cubicBezTo>
                  <a:cubicBezTo>
                    <a:pt x="510" y="6316"/>
                    <a:pt x="698" y="6177"/>
                    <a:pt x="694" y="5945"/>
                  </a:cubicBezTo>
                  <a:lnTo>
                    <a:pt x="534" y="347"/>
                  </a:lnTo>
                  <a:cubicBezTo>
                    <a:pt x="520" y="153"/>
                    <a:pt x="368" y="0"/>
                    <a:pt x="1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1" name="Google Shape;8381;p66"/>
          <p:cNvGrpSpPr/>
          <p:nvPr/>
        </p:nvGrpSpPr>
        <p:grpSpPr>
          <a:xfrm>
            <a:off x="1342268" y="4161009"/>
            <a:ext cx="359565" cy="358094"/>
            <a:chOff x="1342268" y="4161009"/>
            <a:chExt cx="359565" cy="358094"/>
          </a:xfrm>
        </p:grpSpPr>
        <p:sp>
          <p:nvSpPr>
            <p:cNvPr id="8382" name="Google Shape;8382;p66"/>
            <p:cNvSpPr/>
            <p:nvPr/>
          </p:nvSpPr>
          <p:spPr>
            <a:xfrm>
              <a:off x="1342268" y="4371845"/>
              <a:ext cx="65077" cy="147257"/>
            </a:xfrm>
            <a:custGeom>
              <a:rect b="b" l="l" r="r" t="t"/>
              <a:pathLst>
                <a:path extrusionOk="0" h="5605" w="2477">
                  <a:moveTo>
                    <a:pt x="354" y="0"/>
                  </a:moveTo>
                  <a:cubicBezTo>
                    <a:pt x="160" y="0"/>
                    <a:pt x="1" y="160"/>
                    <a:pt x="1" y="354"/>
                  </a:cubicBezTo>
                  <a:lnTo>
                    <a:pt x="1" y="5605"/>
                  </a:lnTo>
                  <a:lnTo>
                    <a:pt x="2477" y="5605"/>
                  </a:lnTo>
                  <a:lnTo>
                    <a:pt x="2477" y="354"/>
                  </a:lnTo>
                  <a:cubicBezTo>
                    <a:pt x="2477" y="160"/>
                    <a:pt x="2310" y="0"/>
                    <a:pt x="2116"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66"/>
            <p:cNvSpPr/>
            <p:nvPr/>
          </p:nvSpPr>
          <p:spPr>
            <a:xfrm>
              <a:off x="1342268" y="4371845"/>
              <a:ext cx="31002" cy="147257"/>
            </a:xfrm>
            <a:custGeom>
              <a:rect b="b" l="l" r="r" t="t"/>
              <a:pathLst>
                <a:path extrusionOk="0" h="5605" w="1180">
                  <a:moveTo>
                    <a:pt x="354" y="0"/>
                  </a:moveTo>
                  <a:cubicBezTo>
                    <a:pt x="160" y="0"/>
                    <a:pt x="1" y="160"/>
                    <a:pt x="1" y="354"/>
                  </a:cubicBezTo>
                  <a:lnTo>
                    <a:pt x="1" y="5605"/>
                  </a:lnTo>
                  <a:lnTo>
                    <a:pt x="826" y="5605"/>
                  </a:lnTo>
                  <a:lnTo>
                    <a:pt x="826" y="354"/>
                  </a:lnTo>
                  <a:cubicBezTo>
                    <a:pt x="826" y="160"/>
                    <a:pt x="986" y="0"/>
                    <a:pt x="118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66"/>
            <p:cNvSpPr/>
            <p:nvPr/>
          </p:nvSpPr>
          <p:spPr>
            <a:xfrm>
              <a:off x="1440501" y="4335589"/>
              <a:ext cx="65077" cy="183513"/>
            </a:xfrm>
            <a:custGeom>
              <a:rect b="b" l="l" r="r" t="t"/>
              <a:pathLst>
                <a:path extrusionOk="0" h="6985" w="2477">
                  <a:moveTo>
                    <a:pt x="354" y="0"/>
                  </a:moveTo>
                  <a:cubicBezTo>
                    <a:pt x="160" y="0"/>
                    <a:pt x="0" y="153"/>
                    <a:pt x="0" y="354"/>
                  </a:cubicBezTo>
                  <a:lnTo>
                    <a:pt x="0" y="6985"/>
                  </a:lnTo>
                  <a:lnTo>
                    <a:pt x="2476" y="6985"/>
                  </a:lnTo>
                  <a:lnTo>
                    <a:pt x="2476" y="354"/>
                  </a:lnTo>
                  <a:cubicBezTo>
                    <a:pt x="2476" y="153"/>
                    <a:pt x="2317" y="0"/>
                    <a:pt x="2116"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66"/>
            <p:cNvSpPr/>
            <p:nvPr/>
          </p:nvSpPr>
          <p:spPr>
            <a:xfrm>
              <a:off x="1440501" y="4335589"/>
              <a:ext cx="31002" cy="183513"/>
            </a:xfrm>
            <a:custGeom>
              <a:rect b="b" l="l" r="r" t="t"/>
              <a:pathLst>
                <a:path extrusionOk="0" h="6985" w="1180">
                  <a:moveTo>
                    <a:pt x="354" y="0"/>
                  </a:moveTo>
                  <a:cubicBezTo>
                    <a:pt x="160" y="0"/>
                    <a:pt x="0" y="153"/>
                    <a:pt x="0" y="354"/>
                  </a:cubicBezTo>
                  <a:lnTo>
                    <a:pt x="0" y="6985"/>
                  </a:lnTo>
                  <a:lnTo>
                    <a:pt x="826" y="6985"/>
                  </a:lnTo>
                  <a:lnTo>
                    <a:pt x="826" y="354"/>
                  </a:lnTo>
                  <a:cubicBezTo>
                    <a:pt x="826" y="153"/>
                    <a:pt x="985" y="0"/>
                    <a:pt x="11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66"/>
            <p:cNvSpPr/>
            <p:nvPr/>
          </p:nvSpPr>
          <p:spPr>
            <a:xfrm>
              <a:off x="1538707" y="4299123"/>
              <a:ext cx="64919" cy="219980"/>
            </a:xfrm>
            <a:custGeom>
              <a:rect b="b" l="l" r="r" t="t"/>
              <a:pathLst>
                <a:path extrusionOk="0" h="8373" w="2471">
                  <a:moveTo>
                    <a:pt x="355" y="1"/>
                  </a:moveTo>
                  <a:cubicBezTo>
                    <a:pt x="153" y="1"/>
                    <a:pt x="1" y="160"/>
                    <a:pt x="1" y="355"/>
                  </a:cubicBezTo>
                  <a:lnTo>
                    <a:pt x="1" y="8373"/>
                  </a:lnTo>
                  <a:lnTo>
                    <a:pt x="2470" y="8373"/>
                  </a:lnTo>
                  <a:lnTo>
                    <a:pt x="2470" y="355"/>
                  </a:lnTo>
                  <a:cubicBezTo>
                    <a:pt x="2470" y="160"/>
                    <a:pt x="2311" y="1"/>
                    <a:pt x="211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66"/>
            <p:cNvSpPr/>
            <p:nvPr/>
          </p:nvSpPr>
          <p:spPr>
            <a:xfrm>
              <a:off x="1538707" y="4299123"/>
              <a:ext cx="31002" cy="219980"/>
            </a:xfrm>
            <a:custGeom>
              <a:rect b="b" l="l" r="r" t="t"/>
              <a:pathLst>
                <a:path extrusionOk="0" h="8373" w="1180">
                  <a:moveTo>
                    <a:pt x="355" y="1"/>
                  </a:moveTo>
                  <a:cubicBezTo>
                    <a:pt x="153" y="1"/>
                    <a:pt x="1" y="160"/>
                    <a:pt x="1" y="355"/>
                  </a:cubicBezTo>
                  <a:lnTo>
                    <a:pt x="1" y="8373"/>
                  </a:lnTo>
                  <a:lnTo>
                    <a:pt x="826" y="8373"/>
                  </a:lnTo>
                  <a:lnTo>
                    <a:pt x="826" y="355"/>
                  </a:lnTo>
                  <a:cubicBezTo>
                    <a:pt x="826" y="160"/>
                    <a:pt x="986" y="1"/>
                    <a:pt x="1180"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66"/>
            <p:cNvSpPr/>
            <p:nvPr/>
          </p:nvSpPr>
          <p:spPr>
            <a:xfrm>
              <a:off x="1636940" y="4262683"/>
              <a:ext cx="64893" cy="256420"/>
            </a:xfrm>
            <a:custGeom>
              <a:rect b="b" l="l" r="r" t="t"/>
              <a:pathLst>
                <a:path extrusionOk="0" h="9760" w="2470">
                  <a:moveTo>
                    <a:pt x="354" y="1"/>
                  </a:moveTo>
                  <a:cubicBezTo>
                    <a:pt x="153" y="1"/>
                    <a:pt x="0" y="160"/>
                    <a:pt x="0" y="354"/>
                  </a:cubicBezTo>
                  <a:lnTo>
                    <a:pt x="0" y="9760"/>
                  </a:lnTo>
                  <a:lnTo>
                    <a:pt x="2470" y="9760"/>
                  </a:lnTo>
                  <a:lnTo>
                    <a:pt x="2470" y="354"/>
                  </a:lnTo>
                  <a:cubicBezTo>
                    <a:pt x="2470" y="160"/>
                    <a:pt x="2310" y="1"/>
                    <a:pt x="211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66"/>
            <p:cNvSpPr/>
            <p:nvPr/>
          </p:nvSpPr>
          <p:spPr>
            <a:xfrm>
              <a:off x="1636940" y="4262683"/>
              <a:ext cx="31002" cy="256420"/>
            </a:xfrm>
            <a:custGeom>
              <a:rect b="b" l="l" r="r" t="t"/>
              <a:pathLst>
                <a:path extrusionOk="0" h="9760" w="1180">
                  <a:moveTo>
                    <a:pt x="354" y="1"/>
                  </a:moveTo>
                  <a:cubicBezTo>
                    <a:pt x="153" y="1"/>
                    <a:pt x="0" y="160"/>
                    <a:pt x="0" y="354"/>
                  </a:cubicBezTo>
                  <a:lnTo>
                    <a:pt x="0" y="9760"/>
                  </a:lnTo>
                  <a:lnTo>
                    <a:pt x="826" y="9760"/>
                  </a:lnTo>
                  <a:lnTo>
                    <a:pt x="826" y="354"/>
                  </a:lnTo>
                  <a:cubicBezTo>
                    <a:pt x="826" y="160"/>
                    <a:pt x="978" y="1"/>
                    <a:pt x="118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66"/>
            <p:cNvSpPr/>
            <p:nvPr/>
          </p:nvSpPr>
          <p:spPr>
            <a:xfrm>
              <a:off x="1357953" y="4161009"/>
              <a:ext cx="333687" cy="134699"/>
            </a:xfrm>
            <a:custGeom>
              <a:rect b="b" l="l" r="r" t="t"/>
              <a:pathLst>
                <a:path extrusionOk="0" h="5127" w="12701">
                  <a:moveTo>
                    <a:pt x="10208" y="0"/>
                  </a:moveTo>
                  <a:cubicBezTo>
                    <a:pt x="10033" y="0"/>
                    <a:pt x="9921" y="204"/>
                    <a:pt x="10030" y="354"/>
                  </a:cubicBezTo>
                  <a:lnTo>
                    <a:pt x="10391" y="874"/>
                  </a:lnTo>
                  <a:cubicBezTo>
                    <a:pt x="9177" y="1603"/>
                    <a:pt x="5292" y="3649"/>
                    <a:pt x="0" y="3649"/>
                  </a:cubicBezTo>
                  <a:lnTo>
                    <a:pt x="0" y="5126"/>
                  </a:lnTo>
                  <a:cubicBezTo>
                    <a:pt x="2879" y="5112"/>
                    <a:pt x="5729" y="4557"/>
                    <a:pt x="8400" y="3489"/>
                  </a:cubicBezTo>
                  <a:cubicBezTo>
                    <a:pt x="9378" y="3101"/>
                    <a:pt x="10328" y="2636"/>
                    <a:pt x="11237" y="2088"/>
                  </a:cubicBezTo>
                  <a:lnTo>
                    <a:pt x="11556" y="2553"/>
                  </a:lnTo>
                  <a:cubicBezTo>
                    <a:pt x="11601" y="2616"/>
                    <a:pt x="11670" y="2646"/>
                    <a:pt x="11739" y="2646"/>
                  </a:cubicBezTo>
                  <a:cubicBezTo>
                    <a:pt x="11830" y="2646"/>
                    <a:pt x="11920" y="2593"/>
                    <a:pt x="11951" y="2490"/>
                  </a:cubicBezTo>
                  <a:lnTo>
                    <a:pt x="12659" y="375"/>
                  </a:lnTo>
                  <a:cubicBezTo>
                    <a:pt x="12700" y="229"/>
                    <a:pt x="12603" y="84"/>
                    <a:pt x="12451" y="84"/>
                  </a:cubicBezTo>
                  <a:lnTo>
                    <a:pt x="10217" y="0"/>
                  </a:lnTo>
                  <a:cubicBezTo>
                    <a:pt x="10214" y="0"/>
                    <a:pt x="10211" y="0"/>
                    <a:pt x="102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1" name="Google Shape;8391;p66"/>
          <p:cNvGrpSpPr/>
          <p:nvPr/>
        </p:nvGrpSpPr>
        <p:grpSpPr>
          <a:xfrm>
            <a:off x="1913012" y="2764940"/>
            <a:ext cx="417523" cy="374252"/>
            <a:chOff x="1913012" y="2764940"/>
            <a:chExt cx="417523" cy="374252"/>
          </a:xfrm>
        </p:grpSpPr>
        <p:sp>
          <p:nvSpPr>
            <p:cNvPr id="8392" name="Google Shape;8392;p66"/>
            <p:cNvSpPr/>
            <p:nvPr/>
          </p:nvSpPr>
          <p:spPr>
            <a:xfrm>
              <a:off x="2010693" y="2813676"/>
              <a:ext cx="285214" cy="163494"/>
            </a:xfrm>
            <a:custGeom>
              <a:rect b="b" l="l" r="r" t="t"/>
              <a:pathLst>
                <a:path extrusionOk="0" h="6223" w="10856">
                  <a:moveTo>
                    <a:pt x="3594" y="2591"/>
                  </a:moveTo>
                  <a:lnTo>
                    <a:pt x="3594" y="4034"/>
                  </a:lnTo>
                  <a:lnTo>
                    <a:pt x="2151" y="4034"/>
                  </a:lnTo>
                  <a:lnTo>
                    <a:pt x="2151" y="2591"/>
                  </a:lnTo>
                  <a:close/>
                  <a:moveTo>
                    <a:pt x="5508" y="2591"/>
                  </a:moveTo>
                  <a:lnTo>
                    <a:pt x="5508" y="4034"/>
                  </a:lnTo>
                  <a:lnTo>
                    <a:pt x="4072" y="4034"/>
                  </a:lnTo>
                  <a:lnTo>
                    <a:pt x="4072" y="2591"/>
                  </a:lnTo>
                  <a:close/>
                  <a:moveTo>
                    <a:pt x="7422" y="2591"/>
                  </a:moveTo>
                  <a:lnTo>
                    <a:pt x="7422" y="4034"/>
                  </a:lnTo>
                  <a:lnTo>
                    <a:pt x="5986" y="4034"/>
                  </a:lnTo>
                  <a:lnTo>
                    <a:pt x="5986" y="2591"/>
                  </a:lnTo>
                  <a:close/>
                  <a:moveTo>
                    <a:pt x="9337" y="2591"/>
                  </a:moveTo>
                  <a:lnTo>
                    <a:pt x="9344" y="4034"/>
                  </a:lnTo>
                  <a:lnTo>
                    <a:pt x="7901" y="4034"/>
                  </a:lnTo>
                  <a:lnTo>
                    <a:pt x="7901" y="2591"/>
                  </a:lnTo>
                  <a:close/>
                  <a:moveTo>
                    <a:pt x="1915" y="1"/>
                  </a:moveTo>
                  <a:cubicBezTo>
                    <a:pt x="1797" y="1"/>
                    <a:pt x="1679" y="80"/>
                    <a:pt x="1679" y="240"/>
                  </a:cubicBezTo>
                  <a:lnTo>
                    <a:pt x="1679" y="2113"/>
                  </a:lnTo>
                  <a:lnTo>
                    <a:pt x="320" y="2113"/>
                  </a:lnTo>
                  <a:cubicBezTo>
                    <a:pt x="1" y="2113"/>
                    <a:pt x="1" y="2591"/>
                    <a:pt x="320" y="2591"/>
                  </a:cubicBezTo>
                  <a:lnTo>
                    <a:pt x="1679" y="2591"/>
                  </a:lnTo>
                  <a:lnTo>
                    <a:pt x="1679" y="4027"/>
                  </a:lnTo>
                  <a:lnTo>
                    <a:pt x="916" y="4027"/>
                  </a:lnTo>
                  <a:cubicBezTo>
                    <a:pt x="597" y="4027"/>
                    <a:pt x="597" y="4506"/>
                    <a:pt x="916" y="4506"/>
                  </a:cubicBezTo>
                  <a:lnTo>
                    <a:pt x="1679" y="4506"/>
                  </a:lnTo>
                  <a:lnTo>
                    <a:pt x="1679" y="5865"/>
                  </a:lnTo>
                  <a:cubicBezTo>
                    <a:pt x="1679" y="6025"/>
                    <a:pt x="1797" y="6104"/>
                    <a:pt x="1915" y="6104"/>
                  </a:cubicBezTo>
                  <a:cubicBezTo>
                    <a:pt x="2033" y="6104"/>
                    <a:pt x="2151" y="6025"/>
                    <a:pt x="2151" y="5865"/>
                  </a:cubicBezTo>
                  <a:lnTo>
                    <a:pt x="2151" y="4506"/>
                  </a:lnTo>
                  <a:lnTo>
                    <a:pt x="3594" y="4506"/>
                  </a:lnTo>
                  <a:lnTo>
                    <a:pt x="3594" y="5983"/>
                  </a:lnTo>
                  <a:cubicBezTo>
                    <a:pt x="3594" y="6143"/>
                    <a:pt x="3711" y="6222"/>
                    <a:pt x="3830" y="6222"/>
                  </a:cubicBezTo>
                  <a:cubicBezTo>
                    <a:pt x="3949" y="6222"/>
                    <a:pt x="4069" y="6143"/>
                    <a:pt x="4072" y="5983"/>
                  </a:cubicBezTo>
                  <a:lnTo>
                    <a:pt x="4072" y="4506"/>
                  </a:lnTo>
                  <a:lnTo>
                    <a:pt x="5508" y="4506"/>
                  </a:lnTo>
                  <a:lnTo>
                    <a:pt x="5508" y="5983"/>
                  </a:lnTo>
                  <a:cubicBezTo>
                    <a:pt x="5508" y="6143"/>
                    <a:pt x="5628" y="6222"/>
                    <a:pt x="5747" y="6222"/>
                  </a:cubicBezTo>
                  <a:cubicBezTo>
                    <a:pt x="5867" y="6222"/>
                    <a:pt x="5986" y="6143"/>
                    <a:pt x="5986" y="5983"/>
                  </a:cubicBezTo>
                  <a:lnTo>
                    <a:pt x="5986" y="4506"/>
                  </a:lnTo>
                  <a:lnTo>
                    <a:pt x="7422" y="4506"/>
                  </a:lnTo>
                  <a:lnTo>
                    <a:pt x="7422" y="5983"/>
                  </a:lnTo>
                  <a:cubicBezTo>
                    <a:pt x="7422" y="6143"/>
                    <a:pt x="7542" y="6222"/>
                    <a:pt x="7662" y="6222"/>
                  </a:cubicBezTo>
                  <a:cubicBezTo>
                    <a:pt x="7781" y="6222"/>
                    <a:pt x="7901" y="6143"/>
                    <a:pt x="7901" y="5983"/>
                  </a:cubicBezTo>
                  <a:lnTo>
                    <a:pt x="7901" y="4506"/>
                  </a:lnTo>
                  <a:lnTo>
                    <a:pt x="9344" y="4506"/>
                  </a:lnTo>
                  <a:lnTo>
                    <a:pt x="9344" y="5983"/>
                  </a:lnTo>
                  <a:cubicBezTo>
                    <a:pt x="9344" y="6143"/>
                    <a:pt x="9462" y="6222"/>
                    <a:pt x="9579" y="6222"/>
                  </a:cubicBezTo>
                  <a:cubicBezTo>
                    <a:pt x="9697" y="6222"/>
                    <a:pt x="9815" y="6143"/>
                    <a:pt x="9815" y="5983"/>
                  </a:cubicBezTo>
                  <a:lnTo>
                    <a:pt x="9815" y="4506"/>
                  </a:lnTo>
                  <a:lnTo>
                    <a:pt x="10016" y="4506"/>
                  </a:lnTo>
                  <a:cubicBezTo>
                    <a:pt x="10329" y="4506"/>
                    <a:pt x="10329" y="4027"/>
                    <a:pt x="10016" y="4027"/>
                  </a:cubicBezTo>
                  <a:lnTo>
                    <a:pt x="9815" y="4027"/>
                  </a:lnTo>
                  <a:lnTo>
                    <a:pt x="9815" y="2591"/>
                  </a:lnTo>
                  <a:lnTo>
                    <a:pt x="10544" y="2591"/>
                  </a:lnTo>
                  <a:cubicBezTo>
                    <a:pt x="10856" y="2591"/>
                    <a:pt x="10856" y="2113"/>
                    <a:pt x="10544" y="2113"/>
                  </a:cubicBezTo>
                  <a:lnTo>
                    <a:pt x="9815" y="2113"/>
                  </a:lnTo>
                  <a:lnTo>
                    <a:pt x="9815" y="240"/>
                  </a:lnTo>
                  <a:cubicBezTo>
                    <a:pt x="9815" y="80"/>
                    <a:pt x="9696" y="1"/>
                    <a:pt x="9576" y="1"/>
                  </a:cubicBezTo>
                  <a:cubicBezTo>
                    <a:pt x="9456" y="1"/>
                    <a:pt x="9337" y="80"/>
                    <a:pt x="9337" y="240"/>
                  </a:cubicBezTo>
                  <a:lnTo>
                    <a:pt x="9337" y="2113"/>
                  </a:lnTo>
                  <a:lnTo>
                    <a:pt x="7901" y="2113"/>
                  </a:lnTo>
                  <a:lnTo>
                    <a:pt x="7901" y="240"/>
                  </a:lnTo>
                  <a:cubicBezTo>
                    <a:pt x="7901" y="80"/>
                    <a:pt x="7781" y="1"/>
                    <a:pt x="7662" y="1"/>
                  </a:cubicBezTo>
                  <a:cubicBezTo>
                    <a:pt x="7542" y="1"/>
                    <a:pt x="7422" y="80"/>
                    <a:pt x="7422" y="240"/>
                  </a:cubicBezTo>
                  <a:lnTo>
                    <a:pt x="7422" y="2113"/>
                  </a:lnTo>
                  <a:lnTo>
                    <a:pt x="5980" y="2113"/>
                  </a:lnTo>
                  <a:lnTo>
                    <a:pt x="5980" y="240"/>
                  </a:lnTo>
                  <a:cubicBezTo>
                    <a:pt x="5980" y="80"/>
                    <a:pt x="5862" y="1"/>
                    <a:pt x="5744" y="1"/>
                  </a:cubicBezTo>
                  <a:cubicBezTo>
                    <a:pt x="5626" y="1"/>
                    <a:pt x="5508" y="80"/>
                    <a:pt x="5508" y="240"/>
                  </a:cubicBezTo>
                  <a:lnTo>
                    <a:pt x="5508" y="2113"/>
                  </a:lnTo>
                  <a:lnTo>
                    <a:pt x="4072" y="2113"/>
                  </a:lnTo>
                  <a:lnTo>
                    <a:pt x="4072" y="240"/>
                  </a:lnTo>
                  <a:cubicBezTo>
                    <a:pt x="4072" y="80"/>
                    <a:pt x="3954" y="1"/>
                    <a:pt x="3836" y="1"/>
                  </a:cubicBezTo>
                  <a:cubicBezTo>
                    <a:pt x="3718" y="1"/>
                    <a:pt x="3600" y="80"/>
                    <a:pt x="3600" y="240"/>
                  </a:cubicBezTo>
                  <a:lnTo>
                    <a:pt x="3600" y="2113"/>
                  </a:lnTo>
                  <a:lnTo>
                    <a:pt x="2151" y="2113"/>
                  </a:lnTo>
                  <a:lnTo>
                    <a:pt x="2151" y="240"/>
                  </a:lnTo>
                  <a:cubicBezTo>
                    <a:pt x="2151" y="80"/>
                    <a:pt x="2033" y="1"/>
                    <a:pt x="1915"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66"/>
            <p:cNvSpPr/>
            <p:nvPr/>
          </p:nvSpPr>
          <p:spPr>
            <a:xfrm>
              <a:off x="2022174" y="3062529"/>
              <a:ext cx="89694" cy="76663"/>
            </a:xfrm>
            <a:custGeom>
              <a:rect b="b" l="l" r="r" t="t"/>
              <a:pathLst>
                <a:path extrusionOk="0" h="2918" w="3414">
                  <a:moveTo>
                    <a:pt x="1957" y="0"/>
                  </a:moveTo>
                  <a:cubicBezTo>
                    <a:pt x="653" y="0"/>
                    <a:pt x="1" y="1568"/>
                    <a:pt x="923" y="2490"/>
                  </a:cubicBezTo>
                  <a:cubicBezTo>
                    <a:pt x="1218" y="2786"/>
                    <a:pt x="1583" y="2918"/>
                    <a:pt x="1940" y="2918"/>
                  </a:cubicBezTo>
                  <a:cubicBezTo>
                    <a:pt x="2691" y="2918"/>
                    <a:pt x="3413" y="2335"/>
                    <a:pt x="3413" y="1457"/>
                  </a:cubicBezTo>
                  <a:cubicBezTo>
                    <a:pt x="3413" y="652"/>
                    <a:pt x="2761" y="0"/>
                    <a:pt x="195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66"/>
            <p:cNvSpPr/>
            <p:nvPr/>
          </p:nvSpPr>
          <p:spPr>
            <a:xfrm>
              <a:off x="2050233" y="3083284"/>
              <a:ext cx="40670" cy="34969"/>
            </a:xfrm>
            <a:custGeom>
              <a:rect b="b" l="l" r="r" t="t"/>
              <a:pathLst>
                <a:path extrusionOk="0" h="1331" w="1548">
                  <a:moveTo>
                    <a:pt x="889" y="1"/>
                  </a:moveTo>
                  <a:cubicBezTo>
                    <a:pt x="299" y="1"/>
                    <a:pt x="1" y="715"/>
                    <a:pt x="417" y="1131"/>
                  </a:cubicBezTo>
                  <a:cubicBezTo>
                    <a:pt x="552" y="1269"/>
                    <a:pt x="719" y="1330"/>
                    <a:pt x="882" y="1330"/>
                  </a:cubicBezTo>
                  <a:cubicBezTo>
                    <a:pt x="1222" y="1330"/>
                    <a:pt x="1547" y="1065"/>
                    <a:pt x="1547" y="667"/>
                  </a:cubicBezTo>
                  <a:cubicBezTo>
                    <a:pt x="1547" y="299"/>
                    <a:pt x="1249" y="1"/>
                    <a:pt x="88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66"/>
            <p:cNvSpPr/>
            <p:nvPr/>
          </p:nvSpPr>
          <p:spPr>
            <a:xfrm>
              <a:off x="2174344" y="3062529"/>
              <a:ext cx="89668" cy="76663"/>
            </a:xfrm>
            <a:custGeom>
              <a:rect b="b" l="l" r="r" t="t"/>
              <a:pathLst>
                <a:path extrusionOk="0" h="2918" w="3413">
                  <a:moveTo>
                    <a:pt x="1956" y="0"/>
                  </a:moveTo>
                  <a:cubicBezTo>
                    <a:pt x="652" y="0"/>
                    <a:pt x="0" y="1568"/>
                    <a:pt x="923" y="2490"/>
                  </a:cubicBezTo>
                  <a:cubicBezTo>
                    <a:pt x="1218" y="2786"/>
                    <a:pt x="1582" y="2918"/>
                    <a:pt x="1940" y="2918"/>
                  </a:cubicBezTo>
                  <a:cubicBezTo>
                    <a:pt x="2691" y="2918"/>
                    <a:pt x="3413" y="2335"/>
                    <a:pt x="3413" y="1457"/>
                  </a:cubicBezTo>
                  <a:cubicBezTo>
                    <a:pt x="3413" y="652"/>
                    <a:pt x="2761" y="0"/>
                    <a:pt x="195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66"/>
            <p:cNvSpPr/>
            <p:nvPr/>
          </p:nvSpPr>
          <p:spPr>
            <a:xfrm>
              <a:off x="2202219" y="3083284"/>
              <a:ext cx="40854" cy="34969"/>
            </a:xfrm>
            <a:custGeom>
              <a:rect b="b" l="l" r="r" t="t"/>
              <a:pathLst>
                <a:path extrusionOk="0" h="1331" w="1555">
                  <a:moveTo>
                    <a:pt x="888" y="1"/>
                  </a:moveTo>
                  <a:cubicBezTo>
                    <a:pt x="299" y="1"/>
                    <a:pt x="0" y="715"/>
                    <a:pt x="417" y="1131"/>
                  </a:cubicBezTo>
                  <a:cubicBezTo>
                    <a:pt x="554" y="1269"/>
                    <a:pt x="722" y="1330"/>
                    <a:pt x="887" y="1330"/>
                  </a:cubicBezTo>
                  <a:cubicBezTo>
                    <a:pt x="1228" y="1330"/>
                    <a:pt x="1554" y="1065"/>
                    <a:pt x="1554" y="667"/>
                  </a:cubicBezTo>
                  <a:cubicBezTo>
                    <a:pt x="1554" y="299"/>
                    <a:pt x="1256" y="1"/>
                    <a:pt x="88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66"/>
            <p:cNvSpPr/>
            <p:nvPr/>
          </p:nvSpPr>
          <p:spPr>
            <a:xfrm>
              <a:off x="1995376" y="2792632"/>
              <a:ext cx="335158" cy="174975"/>
            </a:xfrm>
            <a:custGeom>
              <a:rect b="b" l="l" r="r" t="t"/>
              <a:pathLst>
                <a:path extrusionOk="0" h="6660" w="12757">
                  <a:moveTo>
                    <a:pt x="1" y="1"/>
                  </a:moveTo>
                  <a:lnTo>
                    <a:pt x="445" y="1263"/>
                  </a:lnTo>
                  <a:lnTo>
                    <a:pt x="11335" y="1263"/>
                  </a:lnTo>
                  <a:lnTo>
                    <a:pt x="10086" y="6659"/>
                  </a:lnTo>
                  <a:lnTo>
                    <a:pt x="11390" y="6659"/>
                  </a:lnTo>
                  <a:lnTo>
                    <a:pt x="12576" y="1506"/>
                  </a:lnTo>
                  <a:cubicBezTo>
                    <a:pt x="12757" y="736"/>
                    <a:pt x="12167" y="1"/>
                    <a:pt x="11376"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66"/>
            <p:cNvSpPr/>
            <p:nvPr/>
          </p:nvSpPr>
          <p:spPr>
            <a:xfrm>
              <a:off x="2273654" y="2792632"/>
              <a:ext cx="56696" cy="174975"/>
            </a:xfrm>
            <a:custGeom>
              <a:rect b="b" l="l" r="r" t="t"/>
              <a:pathLst>
                <a:path extrusionOk="0" h="6660" w="2158">
                  <a:moveTo>
                    <a:pt x="0" y="1"/>
                  </a:moveTo>
                  <a:cubicBezTo>
                    <a:pt x="791" y="1"/>
                    <a:pt x="1374" y="736"/>
                    <a:pt x="1200" y="1506"/>
                  </a:cubicBezTo>
                  <a:lnTo>
                    <a:pt x="14" y="6659"/>
                  </a:lnTo>
                  <a:lnTo>
                    <a:pt x="791" y="6659"/>
                  </a:lnTo>
                  <a:lnTo>
                    <a:pt x="1977" y="1506"/>
                  </a:lnTo>
                  <a:cubicBezTo>
                    <a:pt x="2158" y="736"/>
                    <a:pt x="1575" y="1"/>
                    <a:pt x="784"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66"/>
            <p:cNvSpPr/>
            <p:nvPr/>
          </p:nvSpPr>
          <p:spPr>
            <a:xfrm>
              <a:off x="1913012" y="2764940"/>
              <a:ext cx="412610" cy="236006"/>
            </a:xfrm>
            <a:custGeom>
              <a:rect b="b" l="l" r="r" t="t"/>
              <a:pathLst>
                <a:path extrusionOk="0" h="8983" w="15705">
                  <a:moveTo>
                    <a:pt x="632" y="0"/>
                  </a:moveTo>
                  <a:cubicBezTo>
                    <a:pt x="278" y="0"/>
                    <a:pt x="1" y="285"/>
                    <a:pt x="1" y="631"/>
                  </a:cubicBezTo>
                  <a:cubicBezTo>
                    <a:pt x="1" y="978"/>
                    <a:pt x="278" y="1263"/>
                    <a:pt x="632" y="1263"/>
                  </a:cubicBezTo>
                  <a:lnTo>
                    <a:pt x="1769" y="1263"/>
                  </a:lnTo>
                  <a:cubicBezTo>
                    <a:pt x="1825" y="1263"/>
                    <a:pt x="1880" y="1297"/>
                    <a:pt x="1901" y="1353"/>
                  </a:cubicBezTo>
                  <a:lnTo>
                    <a:pt x="4045" y="7408"/>
                  </a:lnTo>
                  <a:cubicBezTo>
                    <a:pt x="4447" y="8358"/>
                    <a:pt x="5383" y="8983"/>
                    <a:pt x="6417" y="8983"/>
                  </a:cubicBezTo>
                  <a:lnTo>
                    <a:pt x="15073" y="8983"/>
                  </a:lnTo>
                  <a:cubicBezTo>
                    <a:pt x="15420" y="8983"/>
                    <a:pt x="15704" y="8698"/>
                    <a:pt x="15704" y="8344"/>
                  </a:cubicBezTo>
                  <a:cubicBezTo>
                    <a:pt x="15704" y="7998"/>
                    <a:pt x="15420" y="7713"/>
                    <a:pt x="15073" y="7713"/>
                  </a:cubicBezTo>
                  <a:lnTo>
                    <a:pt x="6417" y="7713"/>
                  </a:lnTo>
                  <a:cubicBezTo>
                    <a:pt x="5890" y="7713"/>
                    <a:pt x="5411" y="7401"/>
                    <a:pt x="5203" y="6909"/>
                  </a:cubicBezTo>
                  <a:lnTo>
                    <a:pt x="3060" y="853"/>
                  </a:lnTo>
                  <a:cubicBezTo>
                    <a:pt x="2845" y="340"/>
                    <a:pt x="2331" y="0"/>
                    <a:pt x="1769"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66"/>
            <p:cNvSpPr/>
            <p:nvPr/>
          </p:nvSpPr>
          <p:spPr>
            <a:xfrm>
              <a:off x="2026903" y="2967580"/>
              <a:ext cx="299270" cy="33182"/>
            </a:xfrm>
            <a:custGeom>
              <a:rect b="b" l="l" r="r" t="t"/>
              <a:pathLst>
                <a:path extrusionOk="0" h="1263" w="11391">
                  <a:moveTo>
                    <a:pt x="10801" y="0"/>
                  </a:moveTo>
                  <a:cubicBezTo>
                    <a:pt x="10807" y="21"/>
                    <a:pt x="10807" y="42"/>
                    <a:pt x="10801" y="63"/>
                  </a:cubicBezTo>
                  <a:cubicBezTo>
                    <a:pt x="10801" y="409"/>
                    <a:pt x="10523" y="694"/>
                    <a:pt x="10169" y="694"/>
                  </a:cubicBezTo>
                  <a:lnTo>
                    <a:pt x="1513" y="694"/>
                  </a:lnTo>
                  <a:cubicBezTo>
                    <a:pt x="972" y="694"/>
                    <a:pt x="438" y="520"/>
                    <a:pt x="1" y="201"/>
                  </a:cubicBezTo>
                  <a:lnTo>
                    <a:pt x="1" y="201"/>
                  </a:lnTo>
                  <a:cubicBezTo>
                    <a:pt x="479" y="867"/>
                    <a:pt x="1256" y="1263"/>
                    <a:pt x="2082" y="1263"/>
                  </a:cubicBezTo>
                  <a:lnTo>
                    <a:pt x="10738" y="1263"/>
                  </a:lnTo>
                  <a:cubicBezTo>
                    <a:pt x="11078" y="1263"/>
                    <a:pt x="11355" y="999"/>
                    <a:pt x="11376" y="659"/>
                  </a:cubicBezTo>
                  <a:cubicBezTo>
                    <a:pt x="11390" y="319"/>
                    <a:pt x="11140" y="28"/>
                    <a:pt x="10801"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66"/>
            <p:cNvSpPr/>
            <p:nvPr/>
          </p:nvSpPr>
          <p:spPr>
            <a:xfrm>
              <a:off x="1994483" y="2978326"/>
              <a:ext cx="287027" cy="92427"/>
            </a:xfrm>
            <a:custGeom>
              <a:rect b="b" l="l" r="r" t="t"/>
              <a:pathLst>
                <a:path extrusionOk="0" h="3518" w="10925">
                  <a:moveTo>
                    <a:pt x="1401" y="0"/>
                  </a:moveTo>
                  <a:lnTo>
                    <a:pt x="763" y="923"/>
                  </a:lnTo>
                  <a:cubicBezTo>
                    <a:pt x="0" y="2019"/>
                    <a:pt x="784" y="3517"/>
                    <a:pt x="2123" y="3517"/>
                  </a:cubicBezTo>
                  <a:lnTo>
                    <a:pt x="10287" y="3517"/>
                  </a:lnTo>
                  <a:cubicBezTo>
                    <a:pt x="10640" y="3517"/>
                    <a:pt x="10925" y="3233"/>
                    <a:pt x="10925" y="2886"/>
                  </a:cubicBezTo>
                  <a:cubicBezTo>
                    <a:pt x="10925" y="2539"/>
                    <a:pt x="10640" y="2255"/>
                    <a:pt x="10287" y="2255"/>
                  </a:cubicBezTo>
                  <a:lnTo>
                    <a:pt x="2123" y="2255"/>
                  </a:lnTo>
                  <a:cubicBezTo>
                    <a:pt x="1804" y="2255"/>
                    <a:pt x="1623" y="1901"/>
                    <a:pt x="1797" y="1644"/>
                  </a:cubicBezTo>
                  <a:lnTo>
                    <a:pt x="2449" y="701"/>
                  </a:lnTo>
                  <a:cubicBezTo>
                    <a:pt x="2046" y="562"/>
                    <a:pt x="1686" y="320"/>
                    <a:pt x="1401"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66"/>
            <p:cNvSpPr/>
            <p:nvPr/>
          </p:nvSpPr>
          <p:spPr>
            <a:xfrm>
              <a:off x="2003757" y="3021518"/>
              <a:ext cx="277569" cy="49235"/>
            </a:xfrm>
            <a:custGeom>
              <a:rect b="b" l="l" r="r" t="t"/>
              <a:pathLst>
                <a:path extrusionOk="0" h="1874" w="10565">
                  <a:moveTo>
                    <a:pt x="126" y="0"/>
                  </a:moveTo>
                  <a:cubicBezTo>
                    <a:pt x="1" y="951"/>
                    <a:pt x="708" y="1811"/>
                    <a:pt x="1666" y="1873"/>
                  </a:cubicBezTo>
                  <a:lnTo>
                    <a:pt x="9455" y="1873"/>
                  </a:lnTo>
                  <a:cubicBezTo>
                    <a:pt x="9892" y="1873"/>
                    <a:pt x="10058" y="1859"/>
                    <a:pt x="10142" y="1838"/>
                  </a:cubicBezTo>
                  <a:cubicBezTo>
                    <a:pt x="10169" y="1825"/>
                    <a:pt x="10204" y="1811"/>
                    <a:pt x="10232" y="1797"/>
                  </a:cubicBezTo>
                  <a:lnTo>
                    <a:pt x="10253" y="1783"/>
                  </a:lnTo>
                  <a:cubicBezTo>
                    <a:pt x="10273" y="1776"/>
                    <a:pt x="10294" y="1755"/>
                    <a:pt x="10315" y="1741"/>
                  </a:cubicBezTo>
                  <a:lnTo>
                    <a:pt x="10322" y="1741"/>
                  </a:lnTo>
                  <a:lnTo>
                    <a:pt x="10350" y="1714"/>
                  </a:lnTo>
                  <a:lnTo>
                    <a:pt x="10357" y="1707"/>
                  </a:lnTo>
                  <a:cubicBezTo>
                    <a:pt x="10371" y="1693"/>
                    <a:pt x="10384" y="1679"/>
                    <a:pt x="10398" y="1665"/>
                  </a:cubicBezTo>
                  <a:lnTo>
                    <a:pt x="10412" y="1651"/>
                  </a:lnTo>
                  <a:lnTo>
                    <a:pt x="10433" y="1630"/>
                  </a:lnTo>
                  <a:lnTo>
                    <a:pt x="10447" y="1610"/>
                  </a:lnTo>
                  <a:lnTo>
                    <a:pt x="10468" y="1575"/>
                  </a:lnTo>
                  <a:lnTo>
                    <a:pt x="10482" y="1547"/>
                  </a:lnTo>
                  <a:lnTo>
                    <a:pt x="10495" y="1526"/>
                  </a:lnTo>
                  <a:lnTo>
                    <a:pt x="10509" y="1499"/>
                  </a:lnTo>
                  <a:lnTo>
                    <a:pt x="10523" y="1471"/>
                  </a:lnTo>
                  <a:cubicBezTo>
                    <a:pt x="10523" y="1464"/>
                    <a:pt x="10530" y="1450"/>
                    <a:pt x="10537" y="1436"/>
                  </a:cubicBezTo>
                  <a:lnTo>
                    <a:pt x="10544" y="1415"/>
                  </a:lnTo>
                  <a:cubicBezTo>
                    <a:pt x="10544" y="1401"/>
                    <a:pt x="10551" y="1388"/>
                    <a:pt x="10551" y="1374"/>
                  </a:cubicBezTo>
                  <a:lnTo>
                    <a:pt x="10551" y="1360"/>
                  </a:lnTo>
                  <a:cubicBezTo>
                    <a:pt x="10551" y="1346"/>
                    <a:pt x="10558" y="1325"/>
                    <a:pt x="10558" y="1311"/>
                  </a:cubicBezTo>
                  <a:lnTo>
                    <a:pt x="10558" y="1297"/>
                  </a:lnTo>
                  <a:lnTo>
                    <a:pt x="10558" y="1235"/>
                  </a:lnTo>
                  <a:cubicBezTo>
                    <a:pt x="10565" y="1221"/>
                    <a:pt x="10565" y="1200"/>
                    <a:pt x="10565" y="1180"/>
                  </a:cubicBezTo>
                  <a:cubicBezTo>
                    <a:pt x="10565" y="1159"/>
                    <a:pt x="10558" y="1145"/>
                    <a:pt x="10558" y="1124"/>
                  </a:cubicBezTo>
                  <a:lnTo>
                    <a:pt x="10558" y="1117"/>
                  </a:lnTo>
                  <a:cubicBezTo>
                    <a:pt x="10551" y="1075"/>
                    <a:pt x="10537" y="1034"/>
                    <a:pt x="10523" y="999"/>
                  </a:cubicBezTo>
                  <a:cubicBezTo>
                    <a:pt x="10384" y="1186"/>
                    <a:pt x="10169" y="1304"/>
                    <a:pt x="9941" y="1325"/>
                  </a:cubicBezTo>
                  <a:lnTo>
                    <a:pt x="1770" y="1325"/>
                  </a:lnTo>
                  <a:cubicBezTo>
                    <a:pt x="979" y="1311"/>
                    <a:pt x="306" y="763"/>
                    <a:pt x="126"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66"/>
            <p:cNvSpPr/>
            <p:nvPr/>
          </p:nvSpPr>
          <p:spPr>
            <a:xfrm>
              <a:off x="2020361" y="2978326"/>
              <a:ext cx="38463" cy="32841"/>
            </a:xfrm>
            <a:custGeom>
              <a:rect b="b" l="l" r="r" t="t"/>
              <a:pathLst>
                <a:path extrusionOk="0" h="1250" w="1464">
                  <a:moveTo>
                    <a:pt x="416" y="0"/>
                  </a:moveTo>
                  <a:lnTo>
                    <a:pt x="0" y="604"/>
                  </a:lnTo>
                  <a:cubicBezTo>
                    <a:pt x="305" y="902"/>
                    <a:pt x="673" y="1124"/>
                    <a:pt x="1089" y="1249"/>
                  </a:cubicBezTo>
                  <a:lnTo>
                    <a:pt x="1464" y="701"/>
                  </a:lnTo>
                  <a:cubicBezTo>
                    <a:pt x="1061" y="562"/>
                    <a:pt x="701" y="320"/>
                    <a:pt x="416"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4" name="Google Shape;8404;p66"/>
          <p:cNvGrpSpPr/>
          <p:nvPr/>
        </p:nvGrpSpPr>
        <p:grpSpPr>
          <a:xfrm>
            <a:off x="830742" y="2763601"/>
            <a:ext cx="384734" cy="381556"/>
            <a:chOff x="830742" y="2763601"/>
            <a:chExt cx="384734" cy="381556"/>
          </a:xfrm>
        </p:grpSpPr>
        <p:sp>
          <p:nvSpPr>
            <p:cNvPr id="8405" name="Google Shape;8405;p66"/>
            <p:cNvSpPr/>
            <p:nvPr/>
          </p:nvSpPr>
          <p:spPr>
            <a:xfrm>
              <a:off x="830742" y="2881012"/>
              <a:ext cx="174423" cy="83678"/>
            </a:xfrm>
            <a:custGeom>
              <a:rect b="b" l="l" r="r" t="t"/>
              <a:pathLst>
                <a:path extrusionOk="0" h="3185" w="6639">
                  <a:moveTo>
                    <a:pt x="6639" y="1"/>
                  </a:moveTo>
                  <a:lnTo>
                    <a:pt x="5189" y="125"/>
                  </a:lnTo>
                  <a:cubicBezTo>
                    <a:pt x="3289" y="285"/>
                    <a:pt x="1506" y="1110"/>
                    <a:pt x="160" y="2456"/>
                  </a:cubicBezTo>
                  <a:cubicBezTo>
                    <a:pt x="1" y="2616"/>
                    <a:pt x="105" y="2886"/>
                    <a:pt x="327" y="2907"/>
                  </a:cubicBezTo>
                  <a:lnTo>
                    <a:pt x="3462" y="3184"/>
                  </a:lnTo>
                  <a:lnTo>
                    <a:pt x="6639"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66"/>
            <p:cNvSpPr/>
            <p:nvPr/>
          </p:nvSpPr>
          <p:spPr>
            <a:xfrm>
              <a:off x="1013520" y="2973045"/>
              <a:ext cx="83494" cy="172111"/>
            </a:xfrm>
            <a:custGeom>
              <a:rect b="b" l="l" r="r" t="t"/>
              <a:pathLst>
                <a:path extrusionOk="0" h="6551" w="3178">
                  <a:moveTo>
                    <a:pt x="3178" y="0"/>
                  </a:moveTo>
                  <a:lnTo>
                    <a:pt x="1" y="3177"/>
                  </a:lnTo>
                  <a:lnTo>
                    <a:pt x="278" y="6305"/>
                  </a:lnTo>
                  <a:cubicBezTo>
                    <a:pt x="292" y="6457"/>
                    <a:pt x="415" y="6550"/>
                    <a:pt x="543" y="6550"/>
                  </a:cubicBezTo>
                  <a:cubicBezTo>
                    <a:pt x="608" y="6550"/>
                    <a:pt x="675" y="6526"/>
                    <a:pt x="729" y="6472"/>
                  </a:cubicBezTo>
                  <a:cubicBezTo>
                    <a:pt x="2075" y="5126"/>
                    <a:pt x="2900" y="3344"/>
                    <a:pt x="3053" y="1443"/>
                  </a:cubicBezTo>
                  <a:lnTo>
                    <a:pt x="3178"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66"/>
            <p:cNvSpPr/>
            <p:nvPr/>
          </p:nvSpPr>
          <p:spPr>
            <a:xfrm>
              <a:off x="830742" y="2885557"/>
              <a:ext cx="125583" cy="72932"/>
            </a:xfrm>
            <a:custGeom>
              <a:rect b="b" l="l" r="r" t="t"/>
              <a:pathLst>
                <a:path extrusionOk="0" h="2776" w="4780">
                  <a:moveTo>
                    <a:pt x="4780" y="1"/>
                  </a:moveTo>
                  <a:lnTo>
                    <a:pt x="4780" y="1"/>
                  </a:lnTo>
                  <a:cubicBezTo>
                    <a:pt x="3032" y="237"/>
                    <a:pt x="1409" y="1034"/>
                    <a:pt x="160" y="2283"/>
                  </a:cubicBezTo>
                  <a:cubicBezTo>
                    <a:pt x="1" y="2443"/>
                    <a:pt x="105" y="2713"/>
                    <a:pt x="327" y="2734"/>
                  </a:cubicBezTo>
                  <a:lnTo>
                    <a:pt x="791" y="2775"/>
                  </a:lnTo>
                  <a:cubicBezTo>
                    <a:pt x="646" y="2664"/>
                    <a:pt x="625" y="2449"/>
                    <a:pt x="750" y="2318"/>
                  </a:cubicBezTo>
                  <a:cubicBezTo>
                    <a:pt x="1867" y="1201"/>
                    <a:pt x="3261" y="403"/>
                    <a:pt x="478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66"/>
            <p:cNvSpPr/>
            <p:nvPr/>
          </p:nvSpPr>
          <p:spPr>
            <a:xfrm>
              <a:off x="1013520" y="3041012"/>
              <a:ext cx="24460" cy="104144"/>
            </a:xfrm>
            <a:custGeom>
              <a:rect b="b" l="l" r="r" t="t"/>
              <a:pathLst>
                <a:path extrusionOk="0" h="3964" w="931">
                  <a:moveTo>
                    <a:pt x="583" y="1"/>
                  </a:moveTo>
                  <a:lnTo>
                    <a:pt x="1" y="590"/>
                  </a:lnTo>
                  <a:lnTo>
                    <a:pt x="278" y="3718"/>
                  </a:lnTo>
                  <a:cubicBezTo>
                    <a:pt x="292" y="3870"/>
                    <a:pt x="415" y="3963"/>
                    <a:pt x="543" y="3963"/>
                  </a:cubicBezTo>
                  <a:cubicBezTo>
                    <a:pt x="608" y="3963"/>
                    <a:pt x="675" y="3939"/>
                    <a:pt x="729" y="3885"/>
                  </a:cubicBezTo>
                  <a:cubicBezTo>
                    <a:pt x="798" y="3815"/>
                    <a:pt x="861" y="3746"/>
                    <a:pt x="930" y="3677"/>
                  </a:cubicBezTo>
                  <a:cubicBezTo>
                    <a:pt x="909" y="3642"/>
                    <a:pt x="902" y="3607"/>
                    <a:pt x="902" y="3573"/>
                  </a:cubicBezTo>
                  <a:lnTo>
                    <a:pt x="5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66"/>
            <p:cNvSpPr/>
            <p:nvPr/>
          </p:nvSpPr>
          <p:spPr>
            <a:xfrm>
              <a:off x="903281" y="2763601"/>
              <a:ext cx="312038" cy="310383"/>
            </a:xfrm>
            <a:custGeom>
              <a:rect b="b" l="l" r="r" t="t"/>
              <a:pathLst>
                <a:path extrusionOk="0" h="11814" w="11877">
                  <a:moveTo>
                    <a:pt x="11644" y="0"/>
                  </a:moveTo>
                  <a:cubicBezTo>
                    <a:pt x="11624" y="0"/>
                    <a:pt x="11604" y="3"/>
                    <a:pt x="11584" y="10"/>
                  </a:cubicBezTo>
                  <a:lnTo>
                    <a:pt x="9080" y="745"/>
                  </a:lnTo>
                  <a:lnTo>
                    <a:pt x="7228" y="1286"/>
                  </a:lnTo>
                  <a:cubicBezTo>
                    <a:pt x="7075" y="1327"/>
                    <a:pt x="6937" y="1411"/>
                    <a:pt x="6826" y="1522"/>
                  </a:cubicBezTo>
                  <a:lnTo>
                    <a:pt x="91" y="8257"/>
                  </a:lnTo>
                  <a:cubicBezTo>
                    <a:pt x="0" y="8340"/>
                    <a:pt x="0" y="8479"/>
                    <a:pt x="91" y="8569"/>
                  </a:cubicBezTo>
                  <a:lnTo>
                    <a:pt x="1436" y="9914"/>
                  </a:lnTo>
                  <a:lnTo>
                    <a:pt x="1929" y="10414"/>
                  </a:lnTo>
                  <a:lnTo>
                    <a:pt x="3267" y="11746"/>
                  </a:lnTo>
                  <a:cubicBezTo>
                    <a:pt x="3312" y="11791"/>
                    <a:pt x="3373" y="11813"/>
                    <a:pt x="3435" y="11813"/>
                  </a:cubicBezTo>
                  <a:cubicBezTo>
                    <a:pt x="3496" y="11813"/>
                    <a:pt x="3559" y="11791"/>
                    <a:pt x="3607" y="11746"/>
                  </a:cubicBezTo>
                  <a:lnTo>
                    <a:pt x="7374" y="7965"/>
                  </a:lnTo>
                  <a:lnTo>
                    <a:pt x="10308" y="5038"/>
                  </a:lnTo>
                  <a:cubicBezTo>
                    <a:pt x="10432" y="4913"/>
                    <a:pt x="10523" y="4761"/>
                    <a:pt x="10571" y="4594"/>
                  </a:cubicBezTo>
                  <a:lnTo>
                    <a:pt x="11840" y="259"/>
                  </a:lnTo>
                  <a:cubicBezTo>
                    <a:pt x="11876" y="127"/>
                    <a:pt x="11772" y="0"/>
                    <a:pt x="11644"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66"/>
            <p:cNvSpPr/>
            <p:nvPr/>
          </p:nvSpPr>
          <p:spPr>
            <a:xfrm>
              <a:off x="903281" y="2763601"/>
              <a:ext cx="312012" cy="232065"/>
            </a:xfrm>
            <a:custGeom>
              <a:rect b="b" l="l" r="r" t="t"/>
              <a:pathLst>
                <a:path extrusionOk="0" h="8833" w="11876">
                  <a:moveTo>
                    <a:pt x="11637" y="0"/>
                  </a:moveTo>
                  <a:cubicBezTo>
                    <a:pt x="11618" y="0"/>
                    <a:pt x="11597" y="3"/>
                    <a:pt x="11577" y="10"/>
                  </a:cubicBezTo>
                  <a:lnTo>
                    <a:pt x="7207" y="1286"/>
                  </a:lnTo>
                  <a:cubicBezTo>
                    <a:pt x="7068" y="1327"/>
                    <a:pt x="6943" y="1404"/>
                    <a:pt x="6839" y="1501"/>
                  </a:cubicBezTo>
                  <a:lnTo>
                    <a:pt x="91" y="8257"/>
                  </a:lnTo>
                  <a:cubicBezTo>
                    <a:pt x="0" y="8340"/>
                    <a:pt x="0" y="8479"/>
                    <a:pt x="91" y="8569"/>
                  </a:cubicBezTo>
                  <a:lnTo>
                    <a:pt x="361" y="8832"/>
                  </a:lnTo>
                  <a:lnTo>
                    <a:pt x="1117" y="8069"/>
                  </a:lnTo>
                  <a:lnTo>
                    <a:pt x="7179" y="2007"/>
                  </a:lnTo>
                  <a:cubicBezTo>
                    <a:pt x="7269" y="1917"/>
                    <a:pt x="7387" y="1848"/>
                    <a:pt x="7512" y="1813"/>
                  </a:cubicBezTo>
                  <a:lnTo>
                    <a:pt x="11750" y="571"/>
                  </a:lnTo>
                  <a:lnTo>
                    <a:pt x="11833" y="266"/>
                  </a:lnTo>
                  <a:cubicBezTo>
                    <a:pt x="11876" y="128"/>
                    <a:pt x="11767" y="0"/>
                    <a:pt x="1163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66"/>
            <p:cNvSpPr/>
            <p:nvPr/>
          </p:nvSpPr>
          <p:spPr>
            <a:xfrm>
              <a:off x="1060732" y="2852218"/>
              <a:ext cx="65261" cy="65261"/>
            </a:xfrm>
            <a:custGeom>
              <a:rect b="b" l="l" r="r" t="t"/>
              <a:pathLst>
                <a:path extrusionOk="0" h="2484" w="2484">
                  <a:moveTo>
                    <a:pt x="1242" y="1"/>
                  </a:moveTo>
                  <a:cubicBezTo>
                    <a:pt x="555" y="1"/>
                    <a:pt x="0" y="556"/>
                    <a:pt x="0" y="1242"/>
                  </a:cubicBezTo>
                  <a:cubicBezTo>
                    <a:pt x="0" y="1929"/>
                    <a:pt x="555" y="2484"/>
                    <a:pt x="1242" y="2484"/>
                  </a:cubicBezTo>
                  <a:cubicBezTo>
                    <a:pt x="1922" y="2484"/>
                    <a:pt x="2483" y="1929"/>
                    <a:pt x="2483" y="1242"/>
                  </a:cubicBezTo>
                  <a:cubicBezTo>
                    <a:pt x="2483" y="556"/>
                    <a:pt x="1922" y="1"/>
                    <a:pt x="1242"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66"/>
            <p:cNvSpPr/>
            <p:nvPr/>
          </p:nvSpPr>
          <p:spPr>
            <a:xfrm>
              <a:off x="1060732" y="2852218"/>
              <a:ext cx="40302" cy="65287"/>
            </a:xfrm>
            <a:custGeom>
              <a:rect b="b" l="l" r="r" t="t"/>
              <a:pathLst>
                <a:path extrusionOk="0" h="2485" w="1534">
                  <a:moveTo>
                    <a:pt x="1239" y="0"/>
                  </a:moveTo>
                  <a:cubicBezTo>
                    <a:pt x="572" y="0"/>
                    <a:pt x="0" y="539"/>
                    <a:pt x="0" y="1242"/>
                  </a:cubicBezTo>
                  <a:cubicBezTo>
                    <a:pt x="0" y="1945"/>
                    <a:pt x="572" y="2484"/>
                    <a:pt x="1239" y="2484"/>
                  </a:cubicBezTo>
                  <a:cubicBezTo>
                    <a:pt x="1336" y="2484"/>
                    <a:pt x="1434" y="2473"/>
                    <a:pt x="1533" y="2449"/>
                  </a:cubicBezTo>
                  <a:cubicBezTo>
                    <a:pt x="590" y="2220"/>
                    <a:pt x="264" y="1048"/>
                    <a:pt x="944" y="361"/>
                  </a:cubicBezTo>
                  <a:cubicBezTo>
                    <a:pt x="1110" y="202"/>
                    <a:pt x="1311" y="91"/>
                    <a:pt x="1533" y="35"/>
                  </a:cubicBezTo>
                  <a:cubicBezTo>
                    <a:pt x="1434" y="12"/>
                    <a:pt x="1336" y="0"/>
                    <a:pt x="1239"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66"/>
            <p:cNvSpPr/>
            <p:nvPr/>
          </p:nvSpPr>
          <p:spPr>
            <a:xfrm>
              <a:off x="895084" y="2998739"/>
              <a:ext cx="84387" cy="83520"/>
            </a:xfrm>
            <a:custGeom>
              <a:rect b="b" l="l" r="r" t="t"/>
              <a:pathLst>
                <a:path extrusionOk="0" h="3179" w="3212">
                  <a:moveTo>
                    <a:pt x="833" y="0"/>
                  </a:moveTo>
                  <a:lnTo>
                    <a:pt x="125" y="701"/>
                  </a:lnTo>
                  <a:cubicBezTo>
                    <a:pt x="0" y="826"/>
                    <a:pt x="0" y="1034"/>
                    <a:pt x="125" y="1166"/>
                  </a:cubicBezTo>
                  <a:lnTo>
                    <a:pt x="1082" y="2123"/>
                  </a:lnTo>
                  <a:lnTo>
                    <a:pt x="2046" y="3080"/>
                  </a:lnTo>
                  <a:cubicBezTo>
                    <a:pt x="2109" y="3146"/>
                    <a:pt x="2192" y="3179"/>
                    <a:pt x="2276" y="3179"/>
                  </a:cubicBezTo>
                  <a:cubicBezTo>
                    <a:pt x="2360" y="3179"/>
                    <a:pt x="2445" y="3146"/>
                    <a:pt x="2511" y="3080"/>
                  </a:cubicBezTo>
                  <a:lnTo>
                    <a:pt x="3212" y="2379"/>
                  </a:lnTo>
                  <a:lnTo>
                    <a:pt x="2275" y="1436"/>
                  </a:lnTo>
                  <a:lnTo>
                    <a:pt x="1769" y="937"/>
                  </a:lnTo>
                  <a:lnTo>
                    <a:pt x="833"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66"/>
            <p:cNvSpPr/>
            <p:nvPr/>
          </p:nvSpPr>
          <p:spPr>
            <a:xfrm>
              <a:off x="895084" y="2998555"/>
              <a:ext cx="32814" cy="36650"/>
            </a:xfrm>
            <a:custGeom>
              <a:rect b="b" l="l" r="r" t="t"/>
              <a:pathLst>
                <a:path extrusionOk="0" h="1395" w="1249">
                  <a:moveTo>
                    <a:pt x="833" y="0"/>
                  </a:moveTo>
                  <a:lnTo>
                    <a:pt x="125" y="708"/>
                  </a:lnTo>
                  <a:cubicBezTo>
                    <a:pt x="0" y="833"/>
                    <a:pt x="0" y="1041"/>
                    <a:pt x="125" y="1173"/>
                  </a:cubicBezTo>
                  <a:lnTo>
                    <a:pt x="347" y="1395"/>
                  </a:lnTo>
                  <a:cubicBezTo>
                    <a:pt x="361" y="1325"/>
                    <a:pt x="396" y="1270"/>
                    <a:pt x="444" y="1221"/>
                  </a:cubicBezTo>
                  <a:lnTo>
                    <a:pt x="1249" y="417"/>
                  </a:lnTo>
                  <a:lnTo>
                    <a:pt x="833"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66"/>
            <p:cNvSpPr/>
            <p:nvPr/>
          </p:nvSpPr>
          <p:spPr>
            <a:xfrm>
              <a:off x="903281" y="2964480"/>
              <a:ext cx="110266" cy="109504"/>
            </a:xfrm>
            <a:custGeom>
              <a:rect b="b" l="l" r="r" t="t"/>
              <a:pathLst>
                <a:path extrusionOk="0" h="4168" w="4197">
                  <a:moveTo>
                    <a:pt x="694" y="0"/>
                  </a:moveTo>
                  <a:lnTo>
                    <a:pt x="91" y="611"/>
                  </a:lnTo>
                  <a:cubicBezTo>
                    <a:pt x="0" y="694"/>
                    <a:pt x="0" y="833"/>
                    <a:pt x="91" y="916"/>
                  </a:cubicBezTo>
                  <a:lnTo>
                    <a:pt x="1436" y="2268"/>
                  </a:lnTo>
                  <a:lnTo>
                    <a:pt x="1936" y="2761"/>
                  </a:lnTo>
                  <a:lnTo>
                    <a:pt x="3267" y="4100"/>
                  </a:lnTo>
                  <a:cubicBezTo>
                    <a:pt x="3312" y="4145"/>
                    <a:pt x="3373" y="4167"/>
                    <a:pt x="3435" y="4167"/>
                  </a:cubicBezTo>
                  <a:cubicBezTo>
                    <a:pt x="3496" y="4167"/>
                    <a:pt x="3559" y="4145"/>
                    <a:pt x="3607" y="4100"/>
                  </a:cubicBezTo>
                  <a:lnTo>
                    <a:pt x="4197" y="3503"/>
                  </a:lnTo>
                  <a:lnTo>
                    <a:pt x="2699" y="2005"/>
                  </a:lnTo>
                  <a:lnTo>
                    <a:pt x="2199" y="1505"/>
                  </a:lnTo>
                  <a:lnTo>
                    <a:pt x="694" y="0"/>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66"/>
            <p:cNvSpPr/>
            <p:nvPr/>
          </p:nvSpPr>
          <p:spPr>
            <a:xfrm>
              <a:off x="903281" y="2964480"/>
              <a:ext cx="29557" cy="31185"/>
            </a:xfrm>
            <a:custGeom>
              <a:rect b="b" l="l" r="r" t="t"/>
              <a:pathLst>
                <a:path extrusionOk="0" h="1187" w="1125">
                  <a:moveTo>
                    <a:pt x="701" y="0"/>
                  </a:moveTo>
                  <a:lnTo>
                    <a:pt x="91" y="611"/>
                  </a:lnTo>
                  <a:cubicBezTo>
                    <a:pt x="0" y="694"/>
                    <a:pt x="0" y="833"/>
                    <a:pt x="91" y="923"/>
                  </a:cubicBezTo>
                  <a:lnTo>
                    <a:pt x="361" y="1186"/>
                  </a:lnTo>
                  <a:lnTo>
                    <a:pt x="1124" y="423"/>
                  </a:lnTo>
                  <a:lnTo>
                    <a:pt x="701"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66"/>
            <p:cNvSpPr/>
            <p:nvPr/>
          </p:nvSpPr>
          <p:spPr>
            <a:xfrm>
              <a:off x="854992" y="3038831"/>
              <a:ext cx="34154" cy="31185"/>
            </a:xfrm>
            <a:custGeom>
              <a:rect b="b" l="l" r="r" t="t"/>
              <a:pathLst>
                <a:path extrusionOk="0" h="1187" w="1300">
                  <a:moveTo>
                    <a:pt x="986" y="1"/>
                  </a:moveTo>
                  <a:cubicBezTo>
                    <a:pt x="935" y="1"/>
                    <a:pt x="881" y="21"/>
                    <a:pt x="833" y="70"/>
                  </a:cubicBezTo>
                  <a:lnTo>
                    <a:pt x="84" y="812"/>
                  </a:lnTo>
                  <a:cubicBezTo>
                    <a:pt x="0" y="895"/>
                    <a:pt x="0" y="1041"/>
                    <a:pt x="84" y="1124"/>
                  </a:cubicBezTo>
                  <a:cubicBezTo>
                    <a:pt x="129" y="1166"/>
                    <a:pt x="186" y="1186"/>
                    <a:pt x="242" y="1186"/>
                  </a:cubicBezTo>
                  <a:cubicBezTo>
                    <a:pt x="299" y="1186"/>
                    <a:pt x="354" y="1166"/>
                    <a:pt x="396" y="1124"/>
                  </a:cubicBezTo>
                  <a:lnTo>
                    <a:pt x="1145" y="375"/>
                  </a:lnTo>
                  <a:cubicBezTo>
                    <a:pt x="1299" y="221"/>
                    <a:pt x="1155" y="1"/>
                    <a:pt x="986"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66"/>
            <p:cNvSpPr/>
            <p:nvPr/>
          </p:nvSpPr>
          <p:spPr>
            <a:xfrm>
              <a:off x="873934" y="3057800"/>
              <a:ext cx="34286" cy="31343"/>
            </a:xfrm>
            <a:custGeom>
              <a:rect b="b" l="l" r="r" t="t"/>
              <a:pathLst>
                <a:path extrusionOk="0" h="1193" w="1305">
                  <a:moveTo>
                    <a:pt x="987" y="0"/>
                  </a:moveTo>
                  <a:cubicBezTo>
                    <a:pt x="935" y="0"/>
                    <a:pt x="881" y="21"/>
                    <a:pt x="833" y="69"/>
                  </a:cubicBezTo>
                  <a:lnTo>
                    <a:pt x="91" y="818"/>
                  </a:lnTo>
                  <a:cubicBezTo>
                    <a:pt x="1" y="901"/>
                    <a:pt x="1" y="1040"/>
                    <a:pt x="91" y="1130"/>
                  </a:cubicBezTo>
                  <a:cubicBezTo>
                    <a:pt x="132" y="1172"/>
                    <a:pt x="188" y="1193"/>
                    <a:pt x="244" y="1193"/>
                  </a:cubicBezTo>
                  <a:cubicBezTo>
                    <a:pt x="301" y="1193"/>
                    <a:pt x="358" y="1172"/>
                    <a:pt x="403" y="1130"/>
                  </a:cubicBezTo>
                  <a:lnTo>
                    <a:pt x="1145" y="381"/>
                  </a:lnTo>
                  <a:cubicBezTo>
                    <a:pt x="1305" y="221"/>
                    <a:pt x="1158" y="0"/>
                    <a:pt x="987"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66"/>
            <p:cNvSpPr/>
            <p:nvPr/>
          </p:nvSpPr>
          <p:spPr>
            <a:xfrm>
              <a:off x="912213" y="3095895"/>
              <a:ext cx="34102" cy="31343"/>
            </a:xfrm>
            <a:custGeom>
              <a:rect b="b" l="l" r="r" t="t"/>
              <a:pathLst>
                <a:path extrusionOk="0" h="1193" w="1298">
                  <a:moveTo>
                    <a:pt x="983" y="0"/>
                  </a:moveTo>
                  <a:cubicBezTo>
                    <a:pt x="932" y="0"/>
                    <a:pt x="879" y="20"/>
                    <a:pt x="833" y="69"/>
                  </a:cubicBezTo>
                  <a:lnTo>
                    <a:pt x="83" y="818"/>
                  </a:lnTo>
                  <a:cubicBezTo>
                    <a:pt x="0" y="901"/>
                    <a:pt x="0" y="1040"/>
                    <a:pt x="83" y="1130"/>
                  </a:cubicBezTo>
                  <a:cubicBezTo>
                    <a:pt x="125" y="1172"/>
                    <a:pt x="181" y="1192"/>
                    <a:pt x="237" y="1192"/>
                  </a:cubicBezTo>
                  <a:cubicBezTo>
                    <a:pt x="293" y="1192"/>
                    <a:pt x="351" y="1172"/>
                    <a:pt x="396" y="1130"/>
                  </a:cubicBezTo>
                  <a:lnTo>
                    <a:pt x="1138" y="381"/>
                  </a:lnTo>
                  <a:cubicBezTo>
                    <a:pt x="1297" y="221"/>
                    <a:pt x="1151" y="0"/>
                    <a:pt x="983"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66"/>
            <p:cNvSpPr/>
            <p:nvPr/>
          </p:nvSpPr>
          <p:spPr>
            <a:xfrm>
              <a:off x="893061" y="3076926"/>
              <a:ext cx="34312" cy="31343"/>
            </a:xfrm>
            <a:custGeom>
              <a:rect b="b" l="l" r="r" t="t"/>
              <a:pathLst>
                <a:path extrusionOk="0" h="1193" w="1306">
                  <a:moveTo>
                    <a:pt x="987" y="1"/>
                  </a:moveTo>
                  <a:cubicBezTo>
                    <a:pt x="936" y="1"/>
                    <a:pt x="882" y="21"/>
                    <a:pt x="833" y="69"/>
                  </a:cubicBezTo>
                  <a:lnTo>
                    <a:pt x="91" y="818"/>
                  </a:lnTo>
                  <a:cubicBezTo>
                    <a:pt x="1" y="902"/>
                    <a:pt x="1" y="1040"/>
                    <a:pt x="91" y="1131"/>
                  </a:cubicBezTo>
                  <a:cubicBezTo>
                    <a:pt x="133" y="1172"/>
                    <a:pt x="188" y="1193"/>
                    <a:pt x="245" y="1193"/>
                  </a:cubicBezTo>
                  <a:cubicBezTo>
                    <a:pt x="301" y="1193"/>
                    <a:pt x="358" y="1172"/>
                    <a:pt x="403" y="1131"/>
                  </a:cubicBezTo>
                  <a:lnTo>
                    <a:pt x="1145" y="381"/>
                  </a:lnTo>
                  <a:cubicBezTo>
                    <a:pt x="1305" y="222"/>
                    <a:pt x="1158" y="1"/>
                    <a:pt x="987"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66"/>
            <p:cNvSpPr/>
            <p:nvPr/>
          </p:nvSpPr>
          <p:spPr>
            <a:xfrm>
              <a:off x="1141809" y="2763601"/>
              <a:ext cx="73668" cy="72801"/>
            </a:xfrm>
            <a:custGeom>
              <a:rect b="b" l="l" r="r" t="t"/>
              <a:pathLst>
                <a:path extrusionOk="0" h="2771" w="2804">
                  <a:moveTo>
                    <a:pt x="2567" y="0"/>
                  </a:moveTo>
                  <a:cubicBezTo>
                    <a:pt x="2547" y="0"/>
                    <a:pt x="2526" y="3"/>
                    <a:pt x="2505" y="10"/>
                  </a:cubicBezTo>
                  <a:lnTo>
                    <a:pt x="1" y="745"/>
                  </a:lnTo>
                  <a:lnTo>
                    <a:pt x="2033" y="2770"/>
                  </a:lnTo>
                  <a:lnTo>
                    <a:pt x="2761" y="266"/>
                  </a:lnTo>
                  <a:cubicBezTo>
                    <a:pt x="2804" y="128"/>
                    <a:pt x="2700" y="0"/>
                    <a:pt x="25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66"/>
            <p:cNvSpPr/>
            <p:nvPr/>
          </p:nvSpPr>
          <p:spPr>
            <a:xfrm>
              <a:off x="1141809" y="2763601"/>
              <a:ext cx="73484" cy="31974"/>
            </a:xfrm>
            <a:custGeom>
              <a:rect b="b" l="l" r="r" t="t"/>
              <a:pathLst>
                <a:path extrusionOk="0" h="1217" w="2797">
                  <a:moveTo>
                    <a:pt x="2563" y="0"/>
                  </a:moveTo>
                  <a:cubicBezTo>
                    <a:pt x="2544" y="0"/>
                    <a:pt x="2524" y="3"/>
                    <a:pt x="2505" y="10"/>
                  </a:cubicBezTo>
                  <a:lnTo>
                    <a:pt x="1686" y="245"/>
                  </a:lnTo>
                  <a:lnTo>
                    <a:pt x="1" y="745"/>
                  </a:lnTo>
                  <a:lnTo>
                    <a:pt x="472" y="1217"/>
                  </a:lnTo>
                  <a:lnTo>
                    <a:pt x="2671" y="578"/>
                  </a:lnTo>
                  <a:lnTo>
                    <a:pt x="2754" y="266"/>
                  </a:lnTo>
                  <a:cubicBezTo>
                    <a:pt x="2797" y="133"/>
                    <a:pt x="2692" y="0"/>
                    <a:pt x="256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66"/>
            <p:cNvSpPr/>
            <p:nvPr/>
          </p:nvSpPr>
          <p:spPr>
            <a:xfrm>
              <a:off x="919491" y="2924099"/>
              <a:ext cx="135435" cy="133780"/>
            </a:xfrm>
            <a:custGeom>
              <a:rect b="b" l="l" r="r" t="t"/>
              <a:pathLst>
                <a:path extrusionOk="0" h="5092" w="5155">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66"/>
            <p:cNvSpPr/>
            <p:nvPr/>
          </p:nvSpPr>
          <p:spPr>
            <a:xfrm>
              <a:off x="919491" y="2924099"/>
              <a:ext cx="135435" cy="133780"/>
            </a:xfrm>
            <a:custGeom>
              <a:rect b="b" l="l" r="r" t="t"/>
              <a:pathLst>
                <a:path extrusionOk="0" h="5092" w="5155">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66"/>
            <p:cNvSpPr/>
            <p:nvPr/>
          </p:nvSpPr>
          <p:spPr>
            <a:xfrm>
              <a:off x="919491" y="2924152"/>
              <a:ext cx="133254" cy="133648"/>
            </a:xfrm>
            <a:custGeom>
              <a:rect b="b" l="l" r="r" t="t"/>
              <a:pathLst>
                <a:path extrusionOk="0" h="5087" w="5072">
                  <a:moveTo>
                    <a:pt x="4762" y="1"/>
                  </a:moveTo>
                  <a:cubicBezTo>
                    <a:pt x="4676" y="1"/>
                    <a:pt x="4589" y="34"/>
                    <a:pt x="4523" y="100"/>
                  </a:cubicBezTo>
                  <a:lnTo>
                    <a:pt x="132" y="4490"/>
                  </a:lnTo>
                  <a:cubicBezTo>
                    <a:pt x="1" y="4622"/>
                    <a:pt x="1" y="4837"/>
                    <a:pt x="132" y="4962"/>
                  </a:cubicBezTo>
                  <a:lnTo>
                    <a:pt x="153" y="4990"/>
                  </a:lnTo>
                  <a:cubicBezTo>
                    <a:pt x="216" y="5045"/>
                    <a:pt x="299" y="5080"/>
                    <a:pt x="382" y="5087"/>
                  </a:cubicBezTo>
                  <a:cubicBezTo>
                    <a:pt x="306" y="4955"/>
                    <a:pt x="327" y="4781"/>
                    <a:pt x="438" y="4671"/>
                  </a:cubicBezTo>
                  <a:lnTo>
                    <a:pt x="4828" y="280"/>
                  </a:lnTo>
                  <a:cubicBezTo>
                    <a:pt x="4891" y="217"/>
                    <a:pt x="4974" y="183"/>
                    <a:pt x="5071" y="183"/>
                  </a:cubicBezTo>
                  <a:cubicBezTo>
                    <a:pt x="5057" y="162"/>
                    <a:pt x="5036" y="141"/>
                    <a:pt x="5022" y="120"/>
                  </a:cubicBezTo>
                  <a:lnTo>
                    <a:pt x="5002" y="100"/>
                  </a:lnTo>
                  <a:cubicBezTo>
                    <a:pt x="4936" y="34"/>
                    <a:pt x="4849" y="1"/>
                    <a:pt x="476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6" name="Google Shape;8426;p66"/>
          <p:cNvGrpSpPr/>
          <p:nvPr/>
        </p:nvGrpSpPr>
        <p:grpSpPr>
          <a:xfrm>
            <a:off x="3007498" y="4183419"/>
            <a:ext cx="375434" cy="329667"/>
            <a:chOff x="3007498" y="4183419"/>
            <a:chExt cx="375434" cy="329667"/>
          </a:xfrm>
        </p:grpSpPr>
        <p:sp>
          <p:nvSpPr>
            <p:cNvPr id="8427" name="Google Shape;8427;p66"/>
            <p:cNvSpPr/>
            <p:nvPr/>
          </p:nvSpPr>
          <p:spPr>
            <a:xfrm>
              <a:off x="3046302" y="4196792"/>
              <a:ext cx="53622" cy="53465"/>
            </a:xfrm>
            <a:custGeom>
              <a:rect b="b" l="l" r="r" t="t"/>
              <a:pathLst>
                <a:path extrusionOk="0" h="2035" w="2041">
                  <a:moveTo>
                    <a:pt x="874" y="1"/>
                  </a:moveTo>
                  <a:cubicBezTo>
                    <a:pt x="738" y="1"/>
                    <a:pt x="605" y="36"/>
                    <a:pt x="486" y="109"/>
                  </a:cubicBezTo>
                  <a:cubicBezTo>
                    <a:pt x="105" y="338"/>
                    <a:pt x="1" y="844"/>
                    <a:pt x="299" y="1323"/>
                  </a:cubicBezTo>
                  <a:cubicBezTo>
                    <a:pt x="543" y="1705"/>
                    <a:pt x="1026" y="2034"/>
                    <a:pt x="1402" y="2034"/>
                  </a:cubicBezTo>
                  <a:cubicBezTo>
                    <a:pt x="1496" y="2034"/>
                    <a:pt x="1583" y="2014"/>
                    <a:pt x="1659" y="1968"/>
                  </a:cubicBezTo>
                  <a:cubicBezTo>
                    <a:pt x="2040" y="1739"/>
                    <a:pt x="1978" y="969"/>
                    <a:pt x="1679" y="490"/>
                  </a:cubicBezTo>
                  <a:cubicBezTo>
                    <a:pt x="1475" y="168"/>
                    <a:pt x="1168" y="1"/>
                    <a:pt x="874"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66"/>
            <p:cNvSpPr/>
            <p:nvPr/>
          </p:nvSpPr>
          <p:spPr>
            <a:xfrm>
              <a:off x="3007498" y="4244292"/>
              <a:ext cx="50680" cy="42483"/>
            </a:xfrm>
            <a:custGeom>
              <a:rect b="b" l="l" r="r" t="t"/>
              <a:pathLst>
                <a:path extrusionOk="0" h="1617" w="1929">
                  <a:moveTo>
                    <a:pt x="730" y="0"/>
                  </a:moveTo>
                  <a:cubicBezTo>
                    <a:pt x="545" y="0"/>
                    <a:pt x="374" y="75"/>
                    <a:pt x="250" y="215"/>
                  </a:cubicBezTo>
                  <a:cubicBezTo>
                    <a:pt x="0" y="500"/>
                    <a:pt x="49" y="943"/>
                    <a:pt x="417" y="1263"/>
                  </a:cubicBezTo>
                  <a:cubicBezTo>
                    <a:pt x="653" y="1472"/>
                    <a:pt x="1008" y="1616"/>
                    <a:pt x="1295" y="1616"/>
                  </a:cubicBezTo>
                  <a:cubicBezTo>
                    <a:pt x="1454" y="1616"/>
                    <a:pt x="1593" y="1572"/>
                    <a:pt x="1679" y="1471"/>
                  </a:cubicBezTo>
                  <a:cubicBezTo>
                    <a:pt x="1929" y="1186"/>
                    <a:pt x="1679" y="562"/>
                    <a:pt x="1311" y="243"/>
                  </a:cubicBezTo>
                  <a:cubicBezTo>
                    <a:pt x="1126" y="78"/>
                    <a:pt x="920" y="0"/>
                    <a:pt x="73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66"/>
            <p:cNvSpPr/>
            <p:nvPr/>
          </p:nvSpPr>
          <p:spPr>
            <a:xfrm>
              <a:off x="3169126" y="4210112"/>
              <a:ext cx="43218" cy="47763"/>
            </a:xfrm>
            <a:custGeom>
              <a:rect b="b" l="l" r="r" t="t"/>
              <a:pathLst>
                <a:path extrusionOk="0" h="1818" w="1645">
                  <a:moveTo>
                    <a:pt x="911" y="0"/>
                  </a:moveTo>
                  <a:cubicBezTo>
                    <a:pt x="642" y="0"/>
                    <a:pt x="365" y="176"/>
                    <a:pt x="209" y="503"/>
                  </a:cubicBezTo>
                  <a:cubicBezTo>
                    <a:pt x="1" y="947"/>
                    <a:pt x="15" y="1620"/>
                    <a:pt x="355" y="1780"/>
                  </a:cubicBezTo>
                  <a:cubicBezTo>
                    <a:pt x="407" y="1805"/>
                    <a:pt x="464" y="1817"/>
                    <a:pt x="524" y="1817"/>
                  </a:cubicBezTo>
                  <a:cubicBezTo>
                    <a:pt x="852" y="1817"/>
                    <a:pt x="1261" y="1463"/>
                    <a:pt x="1437" y="1093"/>
                  </a:cubicBezTo>
                  <a:cubicBezTo>
                    <a:pt x="1645" y="649"/>
                    <a:pt x="1513" y="226"/>
                    <a:pt x="1173" y="60"/>
                  </a:cubicBezTo>
                  <a:cubicBezTo>
                    <a:pt x="1090" y="20"/>
                    <a:pt x="1001" y="0"/>
                    <a:pt x="911"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66"/>
            <p:cNvSpPr/>
            <p:nvPr/>
          </p:nvSpPr>
          <p:spPr>
            <a:xfrm>
              <a:off x="3056338" y="4262263"/>
              <a:ext cx="135592" cy="89195"/>
            </a:xfrm>
            <a:custGeom>
              <a:rect b="b" l="l" r="r" t="t"/>
              <a:pathLst>
                <a:path extrusionOk="0" h="3395" w="5161">
                  <a:moveTo>
                    <a:pt x="2705" y="1"/>
                  </a:moveTo>
                  <a:cubicBezTo>
                    <a:pt x="2531" y="1"/>
                    <a:pt x="2357" y="18"/>
                    <a:pt x="2185" y="51"/>
                  </a:cubicBezTo>
                  <a:cubicBezTo>
                    <a:pt x="867" y="322"/>
                    <a:pt x="0" y="1543"/>
                    <a:pt x="202" y="2535"/>
                  </a:cubicBezTo>
                  <a:cubicBezTo>
                    <a:pt x="336" y="3177"/>
                    <a:pt x="850" y="3395"/>
                    <a:pt x="1553" y="3395"/>
                  </a:cubicBezTo>
                  <a:cubicBezTo>
                    <a:pt x="1935" y="3395"/>
                    <a:pt x="2373" y="3330"/>
                    <a:pt x="2837" y="3235"/>
                  </a:cubicBezTo>
                  <a:cubicBezTo>
                    <a:pt x="4155" y="2965"/>
                    <a:pt x="5161" y="2493"/>
                    <a:pt x="4904" y="1522"/>
                  </a:cubicBezTo>
                  <a:cubicBezTo>
                    <a:pt x="4641" y="516"/>
                    <a:pt x="3815" y="204"/>
                    <a:pt x="3462" y="107"/>
                  </a:cubicBezTo>
                  <a:cubicBezTo>
                    <a:pt x="3214" y="37"/>
                    <a:pt x="2959" y="1"/>
                    <a:pt x="270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66"/>
            <p:cNvSpPr/>
            <p:nvPr/>
          </p:nvSpPr>
          <p:spPr>
            <a:xfrm>
              <a:off x="3111563" y="4183419"/>
              <a:ext cx="46292" cy="57589"/>
            </a:xfrm>
            <a:custGeom>
              <a:rect b="b" l="l" r="r" t="t"/>
              <a:pathLst>
                <a:path extrusionOk="0" h="2192" w="1762">
                  <a:moveTo>
                    <a:pt x="892" y="1"/>
                  </a:moveTo>
                  <a:cubicBezTo>
                    <a:pt x="510" y="1"/>
                    <a:pt x="171" y="298"/>
                    <a:pt x="90" y="798"/>
                  </a:cubicBezTo>
                  <a:cubicBezTo>
                    <a:pt x="0" y="1353"/>
                    <a:pt x="243" y="2102"/>
                    <a:pt x="680" y="2185"/>
                  </a:cubicBezTo>
                  <a:cubicBezTo>
                    <a:pt x="705" y="2190"/>
                    <a:pt x="729" y="2192"/>
                    <a:pt x="754" y="2192"/>
                  </a:cubicBezTo>
                  <a:cubicBezTo>
                    <a:pt x="1168" y="2192"/>
                    <a:pt x="1587" y="1613"/>
                    <a:pt x="1672" y="1089"/>
                  </a:cubicBezTo>
                  <a:cubicBezTo>
                    <a:pt x="1762" y="535"/>
                    <a:pt x="1471" y="104"/>
                    <a:pt x="1034" y="14"/>
                  </a:cubicBezTo>
                  <a:cubicBezTo>
                    <a:pt x="986" y="5"/>
                    <a:pt x="938" y="1"/>
                    <a:pt x="89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66"/>
            <p:cNvSpPr/>
            <p:nvPr/>
          </p:nvSpPr>
          <p:spPr>
            <a:xfrm>
              <a:off x="3056706" y="4265415"/>
              <a:ext cx="50496" cy="86069"/>
            </a:xfrm>
            <a:custGeom>
              <a:rect b="b" l="l" r="r" t="t"/>
              <a:pathLst>
                <a:path extrusionOk="0" h="3276" w="1922">
                  <a:moveTo>
                    <a:pt x="1922" y="1"/>
                  </a:moveTo>
                  <a:cubicBezTo>
                    <a:pt x="742" y="361"/>
                    <a:pt x="0" y="1485"/>
                    <a:pt x="188" y="2415"/>
                  </a:cubicBezTo>
                  <a:cubicBezTo>
                    <a:pt x="320" y="3057"/>
                    <a:pt x="833" y="3276"/>
                    <a:pt x="1538" y="3276"/>
                  </a:cubicBezTo>
                  <a:cubicBezTo>
                    <a:pt x="1570" y="3276"/>
                    <a:pt x="1604" y="3276"/>
                    <a:pt x="1637" y="3275"/>
                  </a:cubicBezTo>
                  <a:cubicBezTo>
                    <a:pt x="1464" y="3101"/>
                    <a:pt x="1339" y="2879"/>
                    <a:pt x="1283" y="2643"/>
                  </a:cubicBezTo>
                  <a:cubicBezTo>
                    <a:pt x="1034" y="1783"/>
                    <a:pt x="1297" y="722"/>
                    <a:pt x="1922"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66"/>
            <p:cNvSpPr/>
            <p:nvPr/>
          </p:nvSpPr>
          <p:spPr>
            <a:xfrm>
              <a:off x="3007498" y="4248286"/>
              <a:ext cx="46502" cy="38489"/>
            </a:xfrm>
            <a:custGeom>
              <a:rect b="b" l="l" r="r" t="t"/>
              <a:pathLst>
                <a:path extrusionOk="0" h="1465" w="1770">
                  <a:moveTo>
                    <a:pt x="320" y="1"/>
                  </a:moveTo>
                  <a:cubicBezTo>
                    <a:pt x="292" y="15"/>
                    <a:pt x="271" y="42"/>
                    <a:pt x="250" y="63"/>
                  </a:cubicBezTo>
                  <a:cubicBezTo>
                    <a:pt x="0" y="348"/>
                    <a:pt x="49" y="791"/>
                    <a:pt x="417" y="1111"/>
                  </a:cubicBezTo>
                  <a:cubicBezTo>
                    <a:pt x="649" y="1320"/>
                    <a:pt x="1004" y="1464"/>
                    <a:pt x="1293" y="1464"/>
                  </a:cubicBezTo>
                  <a:cubicBezTo>
                    <a:pt x="1453" y="1464"/>
                    <a:pt x="1593" y="1420"/>
                    <a:pt x="1679" y="1319"/>
                  </a:cubicBezTo>
                  <a:cubicBezTo>
                    <a:pt x="1735" y="1249"/>
                    <a:pt x="1762" y="1173"/>
                    <a:pt x="1769" y="1090"/>
                  </a:cubicBezTo>
                  <a:lnTo>
                    <a:pt x="1769" y="1090"/>
                  </a:lnTo>
                  <a:cubicBezTo>
                    <a:pt x="1764" y="1090"/>
                    <a:pt x="1758" y="1090"/>
                    <a:pt x="1753" y="1090"/>
                  </a:cubicBezTo>
                  <a:cubicBezTo>
                    <a:pt x="1435" y="1090"/>
                    <a:pt x="1001" y="898"/>
                    <a:pt x="708" y="639"/>
                  </a:cubicBezTo>
                  <a:cubicBezTo>
                    <a:pt x="507" y="479"/>
                    <a:pt x="368" y="250"/>
                    <a:pt x="3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66"/>
            <p:cNvSpPr/>
            <p:nvPr/>
          </p:nvSpPr>
          <p:spPr>
            <a:xfrm>
              <a:off x="3046302" y="4197448"/>
              <a:ext cx="44506" cy="52887"/>
            </a:xfrm>
            <a:custGeom>
              <a:rect b="b" l="l" r="r" t="t"/>
              <a:pathLst>
                <a:path extrusionOk="0" h="2013" w="1694">
                  <a:moveTo>
                    <a:pt x="715" y="1"/>
                  </a:moveTo>
                  <a:lnTo>
                    <a:pt x="715" y="1"/>
                  </a:lnTo>
                  <a:cubicBezTo>
                    <a:pt x="632" y="14"/>
                    <a:pt x="556" y="49"/>
                    <a:pt x="486" y="91"/>
                  </a:cubicBezTo>
                  <a:cubicBezTo>
                    <a:pt x="105" y="320"/>
                    <a:pt x="1" y="826"/>
                    <a:pt x="299" y="1305"/>
                  </a:cubicBezTo>
                  <a:cubicBezTo>
                    <a:pt x="542" y="1685"/>
                    <a:pt x="1021" y="2013"/>
                    <a:pt x="1396" y="2013"/>
                  </a:cubicBezTo>
                  <a:cubicBezTo>
                    <a:pt x="1492" y="2013"/>
                    <a:pt x="1582" y="1991"/>
                    <a:pt x="1659" y="1943"/>
                  </a:cubicBezTo>
                  <a:cubicBezTo>
                    <a:pt x="1673" y="1936"/>
                    <a:pt x="1686" y="1929"/>
                    <a:pt x="1693" y="1915"/>
                  </a:cubicBezTo>
                  <a:cubicBezTo>
                    <a:pt x="1319" y="1714"/>
                    <a:pt x="1007" y="1409"/>
                    <a:pt x="806" y="1034"/>
                  </a:cubicBezTo>
                  <a:cubicBezTo>
                    <a:pt x="597" y="639"/>
                    <a:pt x="584" y="264"/>
                    <a:pt x="71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66"/>
            <p:cNvSpPr/>
            <p:nvPr/>
          </p:nvSpPr>
          <p:spPr>
            <a:xfrm>
              <a:off x="3111905" y="4183419"/>
              <a:ext cx="34837" cy="55593"/>
            </a:xfrm>
            <a:custGeom>
              <a:rect b="b" l="l" r="r" t="t"/>
              <a:pathLst>
                <a:path extrusionOk="0" h="2116" w="1326">
                  <a:moveTo>
                    <a:pt x="883" y="1"/>
                  </a:moveTo>
                  <a:cubicBezTo>
                    <a:pt x="503" y="1"/>
                    <a:pt x="158" y="303"/>
                    <a:pt x="77" y="798"/>
                  </a:cubicBezTo>
                  <a:cubicBezTo>
                    <a:pt x="1" y="1277"/>
                    <a:pt x="174" y="1908"/>
                    <a:pt x="514" y="2116"/>
                  </a:cubicBezTo>
                  <a:cubicBezTo>
                    <a:pt x="424" y="1728"/>
                    <a:pt x="438" y="1318"/>
                    <a:pt x="570" y="937"/>
                  </a:cubicBezTo>
                  <a:cubicBezTo>
                    <a:pt x="715" y="514"/>
                    <a:pt x="1000" y="243"/>
                    <a:pt x="1326" y="146"/>
                  </a:cubicBezTo>
                  <a:cubicBezTo>
                    <a:pt x="1236" y="77"/>
                    <a:pt x="1132" y="35"/>
                    <a:pt x="1021" y="14"/>
                  </a:cubicBezTo>
                  <a:cubicBezTo>
                    <a:pt x="974" y="5"/>
                    <a:pt x="928" y="1"/>
                    <a:pt x="883"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66"/>
            <p:cNvSpPr/>
            <p:nvPr/>
          </p:nvSpPr>
          <p:spPr>
            <a:xfrm>
              <a:off x="3169678" y="4210086"/>
              <a:ext cx="37937" cy="42982"/>
            </a:xfrm>
            <a:custGeom>
              <a:rect b="b" l="l" r="r" t="t"/>
              <a:pathLst>
                <a:path extrusionOk="0" h="1636" w="1444">
                  <a:moveTo>
                    <a:pt x="884" y="0"/>
                  </a:moveTo>
                  <a:cubicBezTo>
                    <a:pt x="615" y="0"/>
                    <a:pt x="343" y="173"/>
                    <a:pt x="188" y="504"/>
                  </a:cubicBezTo>
                  <a:cubicBezTo>
                    <a:pt x="15" y="865"/>
                    <a:pt x="1" y="1365"/>
                    <a:pt x="174" y="1635"/>
                  </a:cubicBezTo>
                  <a:cubicBezTo>
                    <a:pt x="237" y="1295"/>
                    <a:pt x="396" y="976"/>
                    <a:pt x="625" y="719"/>
                  </a:cubicBezTo>
                  <a:cubicBezTo>
                    <a:pt x="828" y="490"/>
                    <a:pt x="1116" y="359"/>
                    <a:pt x="1420" y="359"/>
                  </a:cubicBezTo>
                  <a:cubicBezTo>
                    <a:pt x="1428" y="359"/>
                    <a:pt x="1436" y="359"/>
                    <a:pt x="1443" y="359"/>
                  </a:cubicBezTo>
                  <a:cubicBezTo>
                    <a:pt x="1388" y="227"/>
                    <a:pt x="1284" y="123"/>
                    <a:pt x="1152" y="61"/>
                  </a:cubicBezTo>
                  <a:cubicBezTo>
                    <a:pt x="1066" y="20"/>
                    <a:pt x="975" y="0"/>
                    <a:pt x="88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66"/>
            <p:cNvSpPr/>
            <p:nvPr/>
          </p:nvSpPr>
          <p:spPr>
            <a:xfrm>
              <a:off x="3245316" y="4339740"/>
              <a:ext cx="43034" cy="57826"/>
            </a:xfrm>
            <a:custGeom>
              <a:rect b="b" l="l" r="r" t="t"/>
              <a:pathLst>
                <a:path extrusionOk="0" h="2201" w="1638">
                  <a:moveTo>
                    <a:pt x="810" y="1"/>
                  </a:moveTo>
                  <a:cubicBezTo>
                    <a:pt x="383" y="1"/>
                    <a:pt x="34" y="357"/>
                    <a:pt x="14" y="910"/>
                  </a:cubicBezTo>
                  <a:cubicBezTo>
                    <a:pt x="0" y="1472"/>
                    <a:pt x="347" y="2180"/>
                    <a:pt x="791" y="2200"/>
                  </a:cubicBezTo>
                  <a:cubicBezTo>
                    <a:pt x="798" y="2201"/>
                    <a:pt x="804" y="2201"/>
                    <a:pt x="811" y="2201"/>
                  </a:cubicBezTo>
                  <a:cubicBezTo>
                    <a:pt x="1246" y="2201"/>
                    <a:pt x="1610" y="1533"/>
                    <a:pt x="1623" y="980"/>
                  </a:cubicBezTo>
                  <a:cubicBezTo>
                    <a:pt x="1637" y="418"/>
                    <a:pt x="1290" y="22"/>
                    <a:pt x="846" y="2"/>
                  </a:cubicBezTo>
                  <a:cubicBezTo>
                    <a:pt x="834" y="1"/>
                    <a:pt x="822" y="1"/>
                    <a:pt x="81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66"/>
            <p:cNvSpPr/>
            <p:nvPr/>
          </p:nvSpPr>
          <p:spPr>
            <a:xfrm>
              <a:off x="3187175" y="4355793"/>
              <a:ext cx="41038" cy="49366"/>
            </a:xfrm>
            <a:custGeom>
              <a:rect b="b" l="l" r="r" t="t"/>
              <a:pathLst>
                <a:path extrusionOk="0" h="1879" w="1562">
                  <a:moveTo>
                    <a:pt x="728" y="1"/>
                  </a:moveTo>
                  <a:cubicBezTo>
                    <a:pt x="675" y="1"/>
                    <a:pt x="622" y="8"/>
                    <a:pt x="569" y="22"/>
                  </a:cubicBezTo>
                  <a:cubicBezTo>
                    <a:pt x="209" y="119"/>
                    <a:pt x="1" y="514"/>
                    <a:pt x="125" y="986"/>
                  </a:cubicBezTo>
                  <a:cubicBezTo>
                    <a:pt x="240" y="1418"/>
                    <a:pt x="628" y="1879"/>
                    <a:pt x="969" y="1879"/>
                  </a:cubicBezTo>
                  <a:cubicBezTo>
                    <a:pt x="1000" y="1879"/>
                    <a:pt x="1031" y="1875"/>
                    <a:pt x="1062" y="1867"/>
                  </a:cubicBezTo>
                  <a:cubicBezTo>
                    <a:pt x="1422" y="1763"/>
                    <a:pt x="1561" y="1111"/>
                    <a:pt x="1436" y="639"/>
                  </a:cubicBezTo>
                  <a:cubicBezTo>
                    <a:pt x="1330" y="237"/>
                    <a:pt x="1036" y="1"/>
                    <a:pt x="72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66"/>
            <p:cNvSpPr/>
            <p:nvPr/>
          </p:nvSpPr>
          <p:spPr>
            <a:xfrm>
              <a:off x="3329861" y="4419977"/>
              <a:ext cx="53070" cy="39671"/>
            </a:xfrm>
            <a:custGeom>
              <a:rect b="b" l="l" r="r" t="t"/>
              <a:pathLst>
                <a:path extrusionOk="0" h="1510" w="2020">
                  <a:moveTo>
                    <a:pt x="1259" y="0"/>
                  </a:moveTo>
                  <a:cubicBezTo>
                    <a:pt x="1106" y="0"/>
                    <a:pt x="941" y="45"/>
                    <a:pt x="777" y="138"/>
                  </a:cubicBezTo>
                  <a:cubicBezTo>
                    <a:pt x="361" y="388"/>
                    <a:pt x="1" y="957"/>
                    <a:pt x="188" y="1283"/>
                  </a:cubicBezTo>
                  <a:cubicBezTo>
                    <a:pt x="284" y="1440"/>
                    <a:pt x="496" y="1510"/>
                    <a:pt x="737" y="1510"/>
                  </a:cubicBezTo>
                  <a:cubicBezTo>
                    <a:pt x="984" y="1510"/>
                    <a:pt x="1260" y="1437"/>
                    <a:pt x="1471" y="1311"/>
                  </a:cubicBezTo>
                  <a:cubicBezTo>
                    <a:pt x="1887" y="1061"/>
                    <a:pt x="2019" y="631"/>
                    <a:pt x="1832" y="312"/>
                  </a:cubicBezTo>
                  <a:cubicBezTo>
                    <a:pt x="1713" y="112"/>
                    <a:pt x="1502" y="0"/>
                    <a:pt x="125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66"/>
            <p:cNvSpPr/>
            <p:nvPr/>
          </p:nvSpPr>
          <p:spPr>
            <a:xfrm>
              <a:off x="3187911" y="4418111"/>
              <a:ext cx="136328" cy="94975"/>
            </a:xfrm>
            <a:custGeom>
              <a:rect b="b" l="l" r="r" t="t"/>
              <a:pathLst>
                <a:path extrusionOk="0" h="3615" w="5189">
                  <a:moveTo>
                    <a:pt x="2405" y="0"/>
                  </a:moveTo>
                  <a:cubicBezTo>
                    <a:pt x="1490" y="0"/>
                    <a:pt x="662" y="471"/>
                    <a:pt x="382" y="1160"/>
                  </a:cubicBezTo>
                  <a:cubicBezTo>
                    <a:pt x="0" y="2089"/>
                    <a:pt x="930" y="2699"/>
                    <a:pt x="2178" y="3206"/>
                  </a:cubicBezTo>
                  <a:cubicBezTo>
                    <a:pt x="2779" y="3449"/>
                    <a:pt x="3343" y="3614"/>
                    <a:pt x="3805" y="3614"/>
                  </a:cubicBezTo>
                  <a:cubicBezTo>
                    <a:pt x="4303" y="3614"/>
                    <a:pt x="4679" y="3422"/>
                    <a:pt x="4849" y="2928"/>
                  </a:cubicBezTo>
                  <a:cubicBezTo>
                    <a:pt x="5189" y="1950"/>
                    <a:pt x="4675" y="1236"/>
                    <a:pt x="4439" y="951"/>
                  </a:cubicBezTo>
                  <a:cubicBezTo>
                    <a:pt x="4162" y="619"/>
                    <a:pt x="3808" y="362"/>
                    <a:pt x="3406" y="195"/>
                  </a:cubicBezTo>
                  <a:cubicBezTo>
                    <a:pt x="3075" y="61"/>
                    <a:pt x="2734" y="0"/>
                    <a:pt x="2405"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66"/>
            <p:cNvSpPr/>
            <p:nvPr/>
          </p:nvSpPr>
          <p:spPr>
            <a:xfrm>
              <a:off x="3294682" y="4365277"/>
              <a:ext cx="56171" cy="51336"/>
            </a:xfrm>
            <a:custGeom>
              <a:rect b="b" l="l" r="r" t="t"/>
              <a:pathLst>
                <a:path extrusionOk="0" h="1954" w="2138">
                  <a:moveTo>
                    <a:pt x="1305" y="1"/>
                  </a:moveTo>
                  <a:cubicBezTo>
                    <a:pt x="1067" y="1"/>
                    <a:pt x="815" y="108"/>
                    <a:pt x="604" y="334"/>
                  </a:cubicBezTo>
                  <a:cubicBezTo>
                    <a:pt x="216" y="750"/>
                    <a:pt x="1" y="1506"/>
                    <a:pt x="320" y="1818"/>
                  </a:cubicBezTo>
                  <a:cubicBezTo>
                    <a:pt x="418" y="1912"/>
                    <a:pt x="556" y="1953"/>
                    <a:pt x="710" y="1953"/>
                  </a:cubicBezTo>
                  <a:cubicBezTo>
                    <a:pt x="1056" y="1953"/>
                    <a:pt x="1487" y="1745"/>
                    <a:pt x="1756" y="1457"/>
                  </a:cubicBezTo>
                  <a:cubicBezTo>
                    <a:pt x="2137" y="1048"/>
                    <a:pt x="2137" y="514"/>
                    <a:pt x="1825" y="209"/>
                  </a:cubicBezTo>
                  <a:cubicBezTo>
                    <a:pt x="1682" y="72"/>
                    <a:pt x="1498" y="1"/>
                    <a:pt x="130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66"/>
            <p:cNvSpPr/>
            <p:nvPr/>
          </p:nvSpPr>
          <p:spPr>
            <a:xfrm>
              <a:off x="3191011" y="4418111"/>
              <a:ext cx="80026" cy="70384"/>
            </a:xfrm>
            <a:custGeom>
              <a:rect b="b" l="l" r="r" t="t"/>
              <a:pathLst>
                <a:path extrusionOk="0" h="2679" w="3046">
                  <a:moveTo>
                    <a:pt x="2285" y="1"/>
                  </a:moveTo>
                  <a:cubicBezTo>
                    <a:pt x="1371" y="1"/>
                    <a:pt x="542" y="472"/>
                    <a:pt x="264" y="1153"/>
                  </a:cubicBezTo>
                  <a:cubicBezTo>
                    <a:pt x="0" y="1791"/>
                    <a:pt x="347" y="2276"/>
                    <a:pt x="992" y="2679"/>
                  </a:cubicBezTo>
                  <a:cubicBezTo>
                    <a:pt x="944" y="2436"/>
                    <a:pt x="957" y="2186"/>
                    <a:pt x="1041" y="1950"/>
                  </a:cubicBezTo>
                  <a:cubicBezTo>
                    <a:pt x="1311" y="1104"/>
                    <a:pt x="2123" y="369"/>
                    <a:pt x="3045" y="112"/>
                  </a:cubicBezTo>
                  <a:cubicBezTo>
                    <a:pt x="2792" y="36"/>
                    <a:pt x="2535" y="1"/>
                    <a:pt x="228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66"/>
            <p:cNvSpPr/>
            <p:nvPr/>
          </p:nvSpPr>
          <p:spPr>
            <a:xfrm>
              <a:off x="3187175" y="4355977"/>
              <a:ext cx="33182" cy="49182"/>
            </a:xfrm>
            <a:custGeom>
              <a:rect b="b" l="l" r="r" t="t"/>
              <a:pathLst>
                <a:path extrusionOk="0" h="1872" w="1263">
                  <a:moveTo>
                    <a:pt x="666" y="1"/>
                  </a:moveTo>
                  <a:cubicBezTo>
                    <a:pt x="632" y="1"/>
                    <a:pt x="604" y="8"/>
                    <a:pt x="569" y="15"/>
                  </a:cubicBezTo>
                  <a:cubicBezTo>
                    <a:pt x="209" y="112"/>
                    <a:pt x="1" y="507"/>
                    <a:pt x="125" y="979"/>
                  </a:cubicBezTo>
                  <a:cubicBezTo>
                    <a:pt x="240" y="1411"/>
                    <a:pt x="628" y="1872"/>
                    <a:pt x="969" y="1872"/>
                  </a:cubicBezTo>
                  <a:cubicBezTo>
                    <a:pt x="1000" y="1872"/>
                    <a:pt x="1031" y="1868"/>
                    <a:pt x="1062" y="1860"/>
                  </a:cubicBezTo>
                  <a:cubicBezTo>
                    <a:pt x="1145" y="1832"/>
                    <a:pt x="1214" y="1784"/>
                    <a:pt x="1263" y="1721"/>
                  </a:cubicBezTo>
                  <a:cubicBezTo>
                    <a:pt x="992" y="1541"/>
                    <a:pt x="729" y="1139"/>
                    <a:pt x="632" y="750"/>
                  </a:cubicBezTo>
                  <a:cubicBezTo>
                    <a:pt x="555" y="507"/>
                    <a:pt x="569" y="237"/>
                    <a:pt x="66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66"/>
            <p:cNvSpPr/>
            <p:nvPr/>
          </p:nvSpPr>
          <p:spPr>
            <a:xfrm>
              <a:off x="3245316" y="4339740"/>
              <a:ext cx="28453" cy="57826"/>
            </a:xfrm>
            <a:custGeom>
              <a:rect b="b" l="l" r="r" t="t"/>
              <a:pathLst>
                <a:path extrusionOk="0" h="2201" w="1083">
                  <a:moveTo>
                    <a:pt x="810" y="1"/>
                  </a:moveTo>
                  <a:cubicBezTo>
                    <a:pt x="383" y="1"/>
                    <a:pt x="35" y="357"/>
                    <a:pt x="21" y="910"/>
                  </a:cubicBezTo>
                  <a:cubicBezTo>
                    <a:pt x="0" y="1472"/>
                    <a:pt x="347" y="2180"/>
                    <a:pt x="791" y="2200"/>
                  </a:cubicBezTo>
                  <a:cubicBezTo>
                    <a:pt x="805" y="2200"/>
                    <a:pt x="819" y="2194"/>
                    <a:pt x="833" y="2194"/>
                  </a:cubicBezTo>
                  <a:cubicBezTo>
                    <a:pt x="631" y="1819"/>
                    <a:pt x="541" y="1389"/>
                    <a:pt x="583" y="959"/>
                  </a:cubicBezTo>
                  <a:cubicBezTo>
                    <a:pt x="624" y="522"/>
                    <a:pt x="826" y="203"/>
                    <a:pt x="1082" y="57"/>
                  </a:cubicBezTo>
                  <a:cubicBezTo>
                    <a:pt x="1006" y="22"/>
                    <a:pt x="930" y="9"/>
                    <a:pt x="846" y="2"/>
                  </a:cubicBezTo>
                  <a:cubicBezTo>
                    <a:pt x="834" y="1"/>
                    <a:pt x="822" y="1"/>
                    <a:pt x="81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66"/>
            <p:cNvSpPr/>
            <p:nvPr/>
          </p:nvSpPr>
          <p:spPr>
            <a:xfrm>
              <a:off x="3296338" y="4365198"/>
              <a:ext cx="51047" cy="44033"/>
            </a:xfrm>
            <a:custGeom>
              <a:rect b="b" l="l" r="r" t="t"/>
              <a:pathLst>
                <a:path extrusionOk="0" h="1676" w="1943">
                  <a:moveTo>
                    <a:pt x="1244" y="1"/>
                  </a:moveTo>
                  <a:cubicBezTo>
                    <a:pt x="1006" y="1"/>
                    <a:pt x="752" y="110"/>
                    <a:pt x="541" y="337"/>
                  </a:cubicBezTo>
                  <a:cubicBezTo>
                    <a:pt x="201" y="697"/>
                    <a:pt x="0" y="1322"/>
                    <a:pt x="160" y="1675"/>
                  </a:cubicBezTo>
                  <a:cubicBezTo>
                    <a:pt x="306" y="1301"/>
                    <a:pt x="548" y="968"/>
                    <a:pt x="867" y="725"/>
                  </a:cubicBezTo>
                  <a:cubicBezTo>
                    <a:pt x="1123" y="533"/>
                    <a:pt x="1392" y="446"/>
                    <a:pt x="1644" y="446"/>
                  </a:cubicBezTo>
                  <a:cubicBezTo>
                    <a:pt x="1747" y="446"/>
                    <a:pt x="1847" y="461"/>
                    <a:pt x="1942" y="489"/>
                  </a:cubicBezTo>
                  <a:cubicBezTo>
                    <a:pt x="1901" y="385"/>
                    <a:pt x="1838" y="288"/>
                    <a:pt x="1762" y="212"/>
                  </a:cubicBezTo>
                  <a:cubicBezTo>
                    <a:pt x="1620" y="72"/>
                    <a:pt x="1437" y="1"/>
                    <a:pt x="1244"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66"/>
            <p:cNvSpPr/>
            <p:nvPr/>
          </p:nvSpPr>
          <p:spPr>
            <a:xfrm>
              <a:off x="3333697" y="4419898"/>
              <a:ext cx="46844" cy="28138"/>
            </a:xfrm>
            <a:custGeom>
              <a:rect b="b" l="l" r="r" t="t"/>
              <a:pathLst>
                <a:path extrusionOk="0" h="1071" w="1783">
                  <a:moveTo>
                    <a:pt x="1114" y="0"/>
                  </a:moveTo>
                  <a:cubicBezTo>
                    <a:pt x="962" y="0"/>
                    <a:pt x="799" y="45"/>
                    <a:pt x="638" y="141"/>
                  </a:cubicBezTo>
                  <a:cubicBezTo>
                    <a:pt x="299" y="342"/>
                    <a:pt x="0" y="745"/>
                    <a:pt x="0" y="1071"/>
                  </a:cubicBezTo>
                  <a:cubicBezTo>
                    <a:pt x="236" y="821"/>
                    <a:pt x="548" y="648"/>
                    <a:pt x="881" y="564"/>
                  </a:cubicBezTo>
                  <a:cubicBezTo>
                    <a:pt x="974" y="539"/>
                    <a:pt x="1068" y="527"/>
                    <a:pt x="1162" y="527"/>
                  </a:cubicBezTo>
                  <a:cubicBezTo>
                    <a:pt x="1375" y="527"/>
                    <a:pt x="1584" y="592"/>
                    <a:pt x="1762" y="717"/>
                  </a:cubicBezTo>
                  <a:cubicBezTo>
                    <a:pt x="1783" y="578"/>
                    <a:pt x="1755" y="433"/>
                    <a:pt x="1686" y="315"/>
                  </a:cubicBezTo>
                  <a:cubicBezTo>
                    <a:pt x="1566" y="114"/>
                    <a:pt x="1355" y="0"/>
                    <a:pt x="111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7" name="Google Shape;8447;p66"/>
          <p:cNvGrpSpPr/>
          <p:nvPr/>
        </p:nvGrpSpPr>
        <p:grpSpPr>
          <a:xfrm>
            <a:off x="6919276" y="2766990"/>
            <a:ext cx="274550" cy="354728"/>
            <a:chOff x="7606826" y="2419290"/>
            <a:chExt cx="274550" cy="354728"/>
          </a:xfrm>
        </p:grpSpPr>
        <p:sp>
          <p:nvSpPr>
            <p:cNvPr id="8448" name="Google Shape;8448;p66"/>
            <p:cNvSpPr/>
            <p:nvPr/>
          </p:nvSpPr>
          <p:spPr>
            <a:xfrm>
              <a:off x="7606826" y="2619370"/>
              <a:ext cx="274550" cy="154649"/>
            </a:xfrm>
            <a:custGeom>
              <a:rect b="b" l="l" r="r" t="t"/>
              <a:pathLst>
                <a:path extrusionOk="0" h="5906" w="10485">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66"/>
            <p:cNvSpPr/>
            <p:nvPr/>
          </p:nvSpPr>
          <p:spPr>
            <a:xfrm>
              <a:off x="7606826" y="2667576"/>
              <a:ext cx="274550" cy="106442"/>
            </a:xfrm>
            <a:custGeom>
              <a:rect b="b" l="l" r="r" t="t"/>
              <a:pathLst>
                <a:path extrusionOk="0" h="4065" w="10485">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66"/>
            <p:cNvSpPr/>
            <p:nvPr/>
          </p:nvSpPr>
          <p:spPr>
            <a:xfrm>
              <a:off x="7703998" y="2619370"/>
              <a:ext cx="79943" cy="22886"/>
            </a:xfrm>
            <a:custGeom>
              <a:rect b="b" l="l" r="r" t="t"/>
              <a:pathLst>
                <a:path extrusionOk="0" h="874" w="3053">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66"/>
            <p:cNvSpPr/>
            <p:nvPr/>
          </p:nvSpPr>
          <p:spPr>
            <a:xfrm>
              <a:off x="7647543" y="2470744"/>
              <a:ext cx="192617" cy="160147"/>
            </a:xfrm>
            <a:custGeom>
              <a:rect b="b" l="l" r="r" t="t"/>
              <a:pathLst>
                <a:path extrusionOk="0" h="6116" w="7356">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66"/>
            <p:cNvSpPr/>
            <p:nvPr/>
          </p:nvSpPr>
          <p:spPr>
            <a:xfrm>
              <a:off x="7651785" y="2470744"/>
              <a:ext cx="166379" cy="160121"/>
            </a:xfrm>
            <a:custGeom>
              <a:rect b="b" l="l" r="r" t="t"/>
              <a:pathLst>
                <a:path extrusionOk="0" h="6115" w="6354">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66"/>
            <p:cNvSpPr/>
            <p:nvPr/>
          </p:nvSpPr>
          <p:spPr>
            <a:xfrm>
              <a:off x="7654770" y="2419290"/>
              <a:ext cx="174156" cy="114428"/>
            </a:xfrm>
            <a:custGeom>
              <a:rect b="b" l="l" r="r" t="t"/>
              <a:pathLst>
                <a:path extrusionOk="0" h="4370" w="6651">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66"/>
            <p:cNvSpPr/>
            <p:nvPr/>
          </p:nvSpPr>
          <p:spPr>
            <a:xfrm>
              <a:off x="7654770" y="2419290"/>
              <a:ext cx="71983" cy="114428"/>
            </a:xfrm>
            <a:custGeom>
              <a:rect b="b" l="l" r="r" t="t"/>
              <a:pathLst>
                <a:path extrusionOk="0" h="4370" w="2749">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66"/>
            <p:cNvSpPr/>
            <p:nvPr/>
          </p:nvSpPr>
          <p:spPr>
            <a:xfrm>
              <a:off x="7703998" y="2533640"/>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66"/>
            <p:cNvSpPr/>
            <p:nvPr/>
          </p:nvSpPr>
          <p:spPr>
            <a:xfrm>
              <a:off x="7772681" y="2533640"/>
              <a:ext cx="11260" cy="17308"/>
            </a:xfrm>
            <a:custGeom>
              <a:rect b="b" l="l" r="r" t="t"/>
              <a:pathLst>
                <a:path extrusionOk="0" h="661" w="43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66"/>
            <p:cNvSpPr/>
            <p:nvPr/>
          </p:nvSpPr>
          <p:spPr>
            <a:xfrm>
              <a:off x="7718714" y="2573598"/>
              <a:ext cx="50720" cy="17334"/>
            </a:xfrm>
            <a:custGeom>
              <a:rect b="b" l="l" r="r" t="t"/>
              <a:pathLst>
                <a:path extrusionOk="0" h="662" w="1937">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66"/>
            <p:cNvSpPr/>
            <p:nvPr/>
          </p:nvSpPr>
          <p:spPr>
            <a:xfrm>
              <a:off x="7696483" y="2516463"/>
              <a:ext cx="26525" cy="11521"/>
            </a:xfrm>
            <a:custGeom>
              <a:rect b="b" l="l" r="r" t="t"/>
              <a:pathLst>
                <a:path extrusionOk="0" h="440" w="1013">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66"/>
            <p:cNvSpPr/>
            <p:nvPr/>
          </p:nvSpPr>
          <p:spPr>
            <a:xfrm>
              <a:off x="7764931" y="2516463"/>
              <a:ext cx="26761" cy="11521"/>
            </a:xfrm>
            <a:custGeom>
              <a:rect b="b" l="l" r="r" t="t"/>
              <a:pathLst>
                <a:path extrusionOk="0" h="440" w="1022">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66"/>
            <p:cNvSpPr/>
            <p:nvPr/>
          </p:nvSpPr>
          <p:spPr>
            <a:xfrm>
              <a:off x="7772681" y="2419290"/>
              <a:ext cx="68474" cy="68709"/>
            </a:xfrm>
            <a:custGeom>
              <a:rect b="b" l="l" r="r" t="t"/>
              <a:pathLst>
                <a:path extrusionOk="0" h="2624" w="2615">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66"/>
            <p:cNvSpPr/>
            <p:nvPr/>
          </p:nvSpPr>
          <p:spPr>
            <a:xfrm>
              <a:off x="7749717" y="2447753"/>
              <a:ext cx="34224" cy="34512"/>
            </a:xfrm>
            <a:custGeom>
              <a:rect b="b" l="l" r="r" t="t"/>
              <a:pathLst>
                <a:path extrusionOk="0" h="1318" w="1307">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66"/>
            <p:cNvSpPr/>
            <p:nvPr/>
          </p:nvSpPr>
          <p:spPr>
            <a:xfrm>
              <a:off x="7654770" y="2667576"/>
              <a:ext cx="178398" cy="77717"/>
            </a:xfrm>
            <a:custGeom>
              <a:rect b="b" l="l" r="r" t="t"/>
              <a:pathLst>
                <a:path extrusionOk="0" h="2968" w="6813">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3" name="Google Shape;8463;p66"/>
          <p:cNvGrpSpPr/>
          <p:nvPr/>
        </p:nvGrpSpPr>
        <p:grpSpPr>
          <a:xfrm>
            <a:off x="7550168" y="2777003"/>
            <a:ext cx="263316" cy="354728"/>
            <a:chOff x="8062968" y="2419290"/>
            <a:chExt cx="263316" cy="354728"/>
          </a:xfrm>
        </p:grpSpPr>
        <p:sp>
          <p:nvSpPr>
            <p:cNvPr id="8464" name="Google Shape;8464;p66"/>
            <p:cNvSpPr/>
            <p:nvPr/>
          </p:nvSpPr>
          <p:spPr>
            <a:xfrm>
              <a:off x="8080198" y="2436520"/>
              <a:ext cx="97434" cy="257320"/>
            </a:xfrm>
            <a:custGeom>
              <a:rect b="b" l="l" r="r" t="t"/>
              <a:pathLst>
                <a:path extrusionOk="0" h="9827" w="3721">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66"/>
            <p:cNvSpPr/>
            <p:nvPr/>
          </p:nvSpPr>
          <p:spPr>
            <a:xfrm>
              <a:off x="8131652" y="2419290"/>
              <a:ext cx="183138" cy="268815"/>
            </a:xfrm>
            <a:custGeom>
              <a:rect b="b" l="l" r="r" t="t"/>
              <a:pathLst>
                <a:path extrusionOk="0" h="10266" w="6994">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66"/>
            <p:cNvSpPr/>
            <p:nvPr/>
          </p:nvSpPr>
          <p:spPr>
            <a:xfrm>
              <a:off x="8103188" y="2562182"/>
              <a:ext cx="22755" cy="45928"/>
            </a:xfrm>
            <a:custGeom>
              <a:rect b="b" l="l" r="r" t="t"/>
              <a:pathLst>
                <a:path extrusionOk="0" h="1754" w="869">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66"/>
            <p:cNvSpPr/>
            <p:nvPr/>
          </p:nvSpPr>
          <p:spPr>
            <a:xfrm>
              <a:off x="8103188"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66"/>
            <p:cNvSpPr/>
            <p:nvPr/>
          </p:nvSpPr>
          <p:spPr>
            <a:xfrm>
              <a:off x="8263310" y="2562182"/>
              <a:ext cx="22755" cy="45928"/>
            </a:xfrm>
            <a:custGeom>
              <a:rect b="b" l="l" r="r" t="t"/>
              <a:pathLst>
                <a:path extrusionOk="0" h="1754" w="869">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66"/>
            <p:cNvSpPr/>
            <p:nvPr/>
          </p:nvSpPr>
          <p:spPr>
            <a:xfrm>
              <a:off x="8263310"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66"/>
            <p:cNvSpPr/>
            <p:nvPr/>
          </p:nvSpPr>
          <p:spPr>
            <a:xfrm>
              <a:off x="8062968" y="2625131"/>
              <a:ext cx="263316" cy="148888"/>
            </a:xfrm>
            <a:custGeom>
              <a:rect b="b" l="l" r="r" t="t"/>
              <a:pathLst>
                <a:path extrusionOk="0" h="5686" w="10056">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66"/>
            <p:cNvSpPr/>
            <p:nvPr/>
          </p:nvSpPr>
          <p:spPr>
            <a:xfrm>
              <a:off x="8160376" y="2625131"/>
              <a:ext cx="68736" cy="22990"/>
            </a:xfrm>
            <a:custGeom>
              <a:rect b="b" l="l" r="r" t="t"/>
              <a:pathLst>
                <a:path extrusionOk="0" h="878" w="2625">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66"/>
            <p:cNvSpPr/>
            <p:nvPr/>
          </p:nvSpPr>
          <p:spPr>
            <a:xfrm>
              <a:off x="8098187" y="2482239"/>
              <a:ext cx="192617" cy="154387"/>
            </a:xfrm>
            <a:custGeom>
              <a:rect b="b" l="l" r="r" t="t"/>
              <a:pathLst>
                <a:path extrusionOk="0" h="5896" w="7356">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66"/>
            <p:cNvSpPr/>
            <p:nvPr/>
          </p:nvSpPr>
          <p:spPr>
            <a:xfrm>
              <a:off x="8154642" y="2539872"/>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66"/>
            <p:cNvSpPr/>
            <p:nvPr/>
          </p:nvSpPr>
          <p:spPr>
            <a:xfrm>
              <a:off x="8223325" y="2539872"/>
              <a:ext cx="11286" cy="17334"/>
            </a:xfrm>
            <a:custGeom>
              <a:rect b="b" l="l" r="r" t="t"/>
              <a:pathLst>
                <a:path extrusionOk="0" h="662" w="431">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66"/>
            <p:cNvSpPr/>
            <p:nvPr/>
          </p:nvSpPr>
          <p:spPr>
            <a:xfrm>
              <a:off x="8169358" y="2585094"/>
              <a:ext cx="50720" cy="17334"/>
            </a:xfrm>
            <a:custGeom>
              <a:rect b="b" l="l" r="r" t="t"/>
              <a:pathLst>
                <a:path extrusionOk="0" h="662" w="1937">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66"/>
            <p:cNvSpPr/>
            <p:nvPr/>
          </p:nvSpPr>
          <p:spPr>
            <a:xfrm>
              <a:off x="8146734" y="2519317"/>
              <a:ext cx="23017" cy="14664"/>
            </a:xfrm>
            <a:custGeom>
              <a:rect b="b" l="l" r="r" t="t"/>
              <a:pathLst>
                <a:path extrusionOk="0" h="560" w="879">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66"/>
            <p:cNvSpPr/>
            <p:nvPr/>
          </p:nvSpPr>
          <p:spPr>
            <a:xfrm>
              <a:off x="8219476" y="2519317"/>
              <a:ext cx="23278" cy="14664"/>
            </a:xfrm>
            <a:custGeom>
              <a:rect b="b" l="l" r="r" t="t"/>
              <a:pathLst>
                <a:path extrusionOk="0" h="560" w="889">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66"/>
            <p:cNvSpPr/>
            <p:nvPr/>
          </p:nvSpPr>
          <p:spPr>
            <a:xfrm>
              <a:off x="8062968" y="2692321"/>
              <a:ext cx="263316" cy="81697"/>
            </a:xfrm>
            <a:custGeom>
              <a:rect b="b" l="l" r="r" t="t"/>
              <a:pathLst>
                <a:path extrusionOk="0" h="3120" w="10056">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66"/>
            <p:cNvSpPr/>
            <p:nvPr/>
          </p:nvSpPr>
          <p:spPr>
            <a:xfrm>
              <a:off x="8087949" y="2692557"/>
              <a:ext cx="213355" cy="58550"/>
            </a:xfrm>
            <a:custGeom>
              <a:rect b="b" l="l" r="r" t="t"/>
              <a:pathLst>
                <a:path extrusionOk="0" h="2236" w="8148">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66"/>
            <p:cNvSpPr/>
            <p:nvPr/>
          </p:nvSpPr>
          <p:spPr>
            <a:xfrm>
              <a:off x="8102429" y="2482239"/>
              <a:ext cx="138152" cy="154387"/>
            </a:xfrm>
            <a:custGeom>
              <a:rect b="b" l="l" r="r" t="t"/>
              <a:pathLst>
                <a:path extrusionOk="0" h="5896" w="5276">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84" name="Shape 8484"/>
        <p:cNvGrpSpPr/>
        <p:nvPr/>
      </p:nvGrpSpPr>
      <p:grpSpPr>
        <a:xfrm>
          <a:off x="0" y="0"/>
          <a:ext cx="0" cy="0"/>
          <a:chOff x="0" y="0"/>
          <a:chExt cx="0" cy="0"/>
        </a:xfrm>
      </p:grpSpPr>
      <p:sp>
        <p:nvSpPr>
          <p:cNvPr id="8485" name="Google Shape;8485;p67"/>
          <p:cNvSpPr txBox="1"/>
          <p:nvPr>
            <p:ph idx="4294967295" type="title"/>
          </p:nvPr>
        </p:nvSpPr>
        <p:spPr>
          <a:xfrm>
            <a:off x="849675"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8486" name="Google Shape;8486;p67"/>
          <p:cNvSpPr txBox="1"/>
          <p:nvPr>
            <p:ph idx="4294967295" type="title"/>
          </p:nvPr>
        </p:nvSpPr>
        <p:spPr>
          <a:xfrm>
            <a:off x="4858400"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grpSp>
        <p:nvGrpSpPr>
          <p:cNvPr id="8487" name="Google Shape;8487;p67"/>
          <p:cNvGrpSpPr/>
          <p:nvPr/>
        </p:nvGrpSpPr>
        <p:grpSpPr>
          <a:xfrm>
            <a:off x="7075663" y="2444129"/>
            <a:ext cx="362163" cy="347098"/>
            <a:chOff x="7075663" y="2444129"/>
            <a:chExt cx="362163" cy="347098"/>
          </a:xfrm>
        </p:grpSpPr>
        <p:sp>
          <p:nvSpPr>
            <p:cNvPr id="8488" name="Google Shape;8488;p67"/>
            <p:cNvSpPr/>
            <p:nvPr/>
          </p:nvSpPr>
          <p:spPr>
            <a:xfrm>
              <a:off x="7165817" y="2444129"/>
              <a:ext cx="181854" cy="100713"/>
            </a:xfrm>
            <a:custGeom>
              <a:rect b="b" l="l" r="r" t="t"/>
              <a:pathLst>
                <a:path extrusionOk="0" h="3844" w="6941">
                  <a:moveTo>
                    <a:pt x="1879" y="0"/>
                  </a:moveTo>
                  <a:cubicBezTo>
                    <a:pt x="844" y="0"/>
                    <a:pt x="0" y="844"/>
                    <a:pt x="0" y="1879"/>
                  </a:cubicBezTo>
                  <a:lnTo>
                    <a:pt x="0" y="2790"/>
                  </a:lnTo>
                  <a:lnTo>
                    <a:pt x="10" y="2790"/>
                  </a:lnTo>
                  <a:lnTo>
                    <a:pt x="10" y="3834"/>
                  </a:lnTo>
                  <a:lnTo>
                    <a:pt x="1045" y="3834"/>
                  </a:lnTo>
                  <a:lnTo>
                    <a:pt x="1045" y="1879"/>
                  </a:lnTo>
                  <a:cubicBezTo>
                    <a:pt x="1045" y="1419"/>
                    <a:pt x="1419" y="1045"/>
                    <a:pt x="1879" y="1045"/>
                  </a:cubicBezTo>
                  <a:lnTo>
                    <a:pt x="5071" y="1045"/>
                  </a:lnTo>
                  <a:cubicBezTo>
                    <a:pt x="5531" y="1045"/>
                    <a:pt x="5905" y="1419"/>
                    <a:pt x="5905" y="1879"/>
                  </a:cubicBezTo>
                  <a:lnTo>
                    <a:pt x="5905" y="3844"/>
                  </a:lnTo>
                  <a:lnTo>
                    <a:pt x="6940" y="3844"/>
                  </a:lnTo>
                  <a:lnTo>
                    <a:pt x="6940" y="1879"/>
                  </a:lnTo>
                  <a:cubicBezTo>
                    <a:pt x="6940" y="844"/>
                    <a:pt x="6097" y="0"/>
                    <a:pt x="5071"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67"/>
            <p:cNvSpPr/>
            <p:nvPr/>
          </p:nvSpPr>
          <p:spPr>
            <a:xfrm>
              <a:off x="7166053" y="2517201"/>
              <a:ext cx="27405" cy="27405"/>
            </a:xfrm>
            <a:custGeom>
              <a:rect b="b" l="l" r="r" t="t"/>
              <a:pathLst>
                <a:path extrusionOk="0" h="1046" w="1046">
                  <a:moveTo>
                    <a:pt x="260" y="1"/>
                  </a:moveTo>
                  <a:cubicBezTo>
                    <a:pt x="173" y="1"/>
                    <a:pt x="87" y="1"/>
                    <a:pt x="1" y="10"/>
                  </a:cubicBezTo>
                  <a:lnTo>
                    <a:pt x="1" y="1045"/>
                  </a:lnTo>
                  <a:lnTo>
                    <a:pt x="1046" y="1045"/>
                  </a:lnTo>
                  <a:lnTo>
                    <a:pt x="1046" y="1"/>
                  </a:ln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67"/>
            <p:cNvSpPr/>
            <p:nvPr/>
          </p:nvSpPr>
          <p:spPr>
            <a:xfrm>
              <a:off x="7320266" y="2517201"/>
              <a:ext cx="27405" cy="27641"/>
            </a:xfrm>
            <a:custGeom>
              <a:rect b="b" l="l" r="r" t="t"/>
              <a:pathLst>
                <a:path extrusionOk="0" h="1055" w="1046">
                  <a:moveTo>
                    <a:pt x="0" y="1"/>
                  </a:moveTo>
                  <a:lnTo>
                    <a:pt x="0" y="1055"/>
                  </a:lnTo>
                  <a:lnTo>
                    <a:pt x="1045" y="1055"/>
                  </a:lnTo>
                  <a:lnTo>
                    <a:pt x="1045" y="10"/>
                  </a:lnTo>
                  <a:cubicBezTo>
                    <a:pt x="959" y="10"/>
                    <a:pt x="863" y="1"/>
                    <a:pt x="777"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67"/>
            <p:cNvSpPr/>
            <p:nvPr/>
          </p:nvSpPr>
          <p:spPr>
            <a:xfrm>
              <a:off x="7075899" y="2544580"/>
              <a:ext cx="361927" cy="246647"/>
            </a:xfrm>
            <a:custGeom>
              <a:rect b="b" l="l" r="r" t="t"/>
              <a:pathLst>
                <a:path extrusionOk="0" h="9414" w="13814">
                  <a:moveTo>
                    <a:pt x="3701" y="0"/>
                  </a:moveTo>
                  <a:cubicBezTo>
                    <a:pt x="1649" y="0"/>
                    <a:pt x="1" y="1659"/>
                    <a:pt x="1" y="3700"/>
                  </a:cubicBezTo>
                  <a:lnTo>
                    <a:pt x="1" y="8637"/>
                  </a:lnTo>
                  <a:cubicBezTo>
                    <a:pt x="1" y="9068"/>
                    <a:pt x="346" y="9413"/>
                    <a:pt x="768" y="9413"/>
                  </a:cubicBezTo>
                  <a:lnTo>
                    <a:pt x="13037" y="9413"/>
                  </a:lnTo>
                  <a:cubicBezTo>
                    <a:pt x="13468" y="9413"/>
                    <a:pt x="13813" y="9068"/>
                    <a:pt x="13813" y="8637"/>
                  </a:cubicBezTo>
                  <a:lnTo>
                    <a:pt x="13813" y="3700"/>
                  </a:lnTo>
                  <a:cubicBezTo>
                    <a:pt x="13813" y="1659"/>
                    <a:pt x="12155" y="0"/>
                    <a:pt x="10113"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67"/>
            <p:cNvSpPr/>
            <p:nvPr/>
          </p:nvSpPr>
          <p:spPr>
            <a:xfrm>
              <a:off x="7298153" y="2544580"/>
              <a:ext cx="139672" cy="246647"/>
            </a:xfrm>
            <a:custGeom>
              <a:rect b="b" l="l" r="r" t="t"/>
              <a:pathLst>
                <a:path extrusionOk="0" h="9414" w="5331">
                  <a:moveTo>
                    <a:pt x="1" y="0"/>
                  </a:moveTo>
                  <a:cubicBezTo>
                    <a:pt x="2052" y="0"/>
                    <a:pt x="3710" y="1659"/>
                    <a:pt x="3701" y="3710"/>
                  </a:cubicBezTo>
                  <a:lnTo>
                    <a:pt x="3701" y="8608"/>
                  </a:lnTo>
                  <a:cubicBezTo>
                    <a:pt x="3701" y="9049"/>
                    <a:pt x="3346" y="9413"/>
                    <a:pt x="2905" y="9413"/>
                  </a:cubicBezTo>
                  <a:lnTo>
                    <a:pt x="4535" y="9413"/>
                  </a:lnTo>
                  <a:cubicBezTo>
                    <a:pt x="4976" y="9413"/>
                    <a:pt x="5330" y="9049"/>
                    <a:pt x="5330" y="8608"/>
                  </a:cubicBezTo>
                  <a:lnTo>
                    <a:pt x="5330" y="3710"/>
                  </a:lnTo>
                  <a:cubicBezTo>
                    <a:pt x="5330" y="1659"/>
                    <a:pt x="3672" y="0"/>
                    <a:pt x="1630"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67"/>
            <p:cNvSpPr/>
            <p:nvPr/>
          </p:nvSpPr>
          <p:spPr>
            <a:xfrm>
              <a:off x="7075663" y="2743229"/>
              <a:ext cx="362163" cy="47998"/>
            </a:xfrm>
            <a:custGeom>
              <a:rect b="b" l="l" r="r" t="t"/>
              <a:pathLst>
                <a:path extrusionOk="0" h="1832" w="13823">
                  <a:moveTo>
                    <a:pt x="0" y="0"/>
                  </a:moveTo>
                  <a:lnTo>
                    <a:pt x="10" y="1026"/>
                  </a:lnTo>
                  <a:cubicBezTo>
                    <a:pt x="10" y="1467"/>
                    <a:pt x="364" y="1831"/>
                    <a:pt x="805" y="1831"/>
                  </a:cubicBezTo>
                  <a:lnTo>
                    <a:pt x="13017" y="1831"/>
                  </a:lnTo>
                  <a:cubicBezTo>
                    <a:pt x="13458" y="1831"/>
                    <a:pt x="13822" y="1467"/>
                    <a:pt x="13822" y="1026"/>
                  </a:cubicBezTo>
                  <a:lnTo>
                    <a:pt x="1382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67"/>
            <p:cNvSpPr/>
            <p:nvPr/>
          </p:nvSpPr>
          <p:spPr>
            <a:xfrm>
              <a:off x="7374002" y="2743464"/>
              <a:ext cx="63823" cy="47763"/>
            </a:xfrm>
            <a:custGeom>
              <a:rect b="b" l="l" r="r" t="t"/>
              <a:pathLst>
                <a:path extrusionOk="0" h="1823" w="2436">
                  <a:moveTo>
                    <a:pt x="806" y="1"/>
                  </a:moveTo>
                  <a:lnTo>
                    <a:pt x="806" y="1017"/>
                  </a:lnTo>
                  <a:cubicBezTo>
                    <a:pt x="806" y="1458"/>
                    <a:pt x="441" y="1822"/>
                    <a:pt x="1" y="1822"/>
                  </a:cubicBezTo>
                  <a:lnTo>
                    <a:pt x="1630" y="1822"/>
                  </a:lnTo>
                  <a:cubicBezTo>
                    <a:pt x="2071" y="1822"/>
                    <a:pt x="2435" y="1458"/>
                    <a:pt x="2435" y="1017"/>
                  </a:cubicBezTo>
                  <a:lnTo>
                    <a:pt x="2435"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67"/>
            <p:cNvSpPr/>
            <p:nvPr/>
          </p:nvSpPr>
          <p:spPr>
            <a:xfrm>
              <a:off x="7198960" y="2593286"/>
              <a:ext cx="115542" cy="115306"/>
            </a:xfrm>
            <a:custGeom>
              <a:rect b="b" l="l" r="r" t="t"/>
              <a:pathLst>
                <a:path extrusionOk="0" h="4401" w="4410">
                  <a:moveTo>
                    <a:pt x="1831" y="1"/>
                  </a:moveTo>
                  <a:cubicBezTo>
                    <a:pt x="1592" y="1"/>
                    <a:pt x="1390" y="193"/>
                    <a:pt x="1390" y="442"/>
                  </a:cubicBezTo>
                  <a:lnTo>
                    <a:pt x="1390" y="1391"/>
                  </a:lnTo>
                  <a:lnTo>
                    <a:pt x="441" y="1391"/>
                  </a:lnTo>
                  <a:cubicBezTo>
                    <a:pt x="202" y="1391"/>
                    <a:pt x="10" y="1582"/>
                    <a:pt x="1" y="1832"/>
                  </a:cubicBezTo>
                  <a:lnTo>
                    <a:pt x="1" y="2579"/>
                  </a:lnTo>
                  <a:cubicBezTo>
                    <a:pt x="10" y="2819"/>
                    <a:pt x="202" y="3011"/>
                    <a:pt x="441" y="3020"/>
                  </a:cubicBezTo>
                  <a:lnTo>
                    <a:pt x="1390" y="3020"/>
                  </a:lnTo>
                  <a:lnTo>
                    <a:pt x="1390" y="3969"/>
                  </a:lnTo>
                  <a:cubicBezTo>
                    <a:pt x="1390" y="4209"/>
                    <a:pt x="1592" y="4401"/>
                    <a:pt x="1831" y="4401"/>
                  </a:cubicBezTo>
                  <a:lnTo>
                    <a:pt x="2579" y="4401"/>
                  </a:lnTo>
                  <a:cubicBezTo>
                    <a:pt x="2819" y="4401"/>
                    <a:pt x="3020" y="4209"/>
                    <a:pt x="3020" y="3969"/>
                  </a:cubicBezTo>
                  <a:lnTo>
                    <a:pt x="3020" y="3020"/>
                  </a:lnTo>
                  <a:lnTo>
                    <a:pt x="3969" y="3020"/>
                  </a:lnTo>
                  <a:cubicBezTo>
                    <a:pt x="4209" y="3011"/>
                    <a:pt x="4410" y="2819"/>
                    <a:pt x="4410" y="2579"/>
                  </a:cubicBezTo>
                  <a:lnTo>
                    <a:pt x="4410" y="1832"/>
                  </a:lnTo>
                  <a:cubicBezTo>
                    <a:pt x="4410" y="1582"/>
                    <a:pt x="4209" y="1391"/>
                    <a:pt x="3969" y="1391"/>
                  </a:cubicBezTo>
                  <a:lnTo>
                    <a:pt x="3020" y="1391"/>
                  </a:lnTo>
                  <a:lnTo>
                    <a:pt x="3020" y="442"/>
                  </a:lnTo>
                  <a:cubicBezTo>
                    <a:pt x="3020" y="193"/>
                    <a:pt x="2819" y="1"/>
                    <a:pt x="25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6" name="Google Shape;8496;p67"/>
          <p:cNvGrpSpPr/>
          <p:nvPr/>
        </p:nvGrpSpPr>
        <p:grpSpPr>
          <a:xfrm>
            <a:off x="6638175" y="2436584"/>
            <a:ext cx="372197" cy="362163"/>
            <a:chOff x="6638175" y="2436584"/>
            <a:chExt cx="372197" cy="362163"/>
          </a:xfrm>
        </p:grpSpPr>
        <p:sp>
          <p:nvSpPr>
            <p:cNvPr id="8497" name="Google Shape;8497;p67"/>
            <p:cNvSpPr/>
            <p:nvPr/>
          </p:nvSpPr>
          <p:spPr>
            <a:xfrm>
              <a:off x="6638175" y="2436584"/>
              <a:ext cx="182090" cy="362163"/>
            </a:xfrm>
            <a:custGeom>
              <a:rect b="b" l="l" r="r" t="t"/>
              <a:pathLst>
                <a:path extrusionOk="0" h="13823" w="6950">
                  <a:moveTo>
                    <a:pt x="3470" y="1"/>
                  </a:moveTo>
                  <a:cubicBezTo>
                    <a:pt x="1553" y="1"/>
                    <a:pt x="0" y="1563"/>
                    <a:pt x="0" y="3480"/>
                  </a:cubicBezTo>
                  <a:lnTo>
                    <a:pt x="0" y="10343"/>
                  </a:lnTo>
                  <a:cubicBezTo>
                    <a:pt x="0" y="12260"/>
                    <a:pt x="1553" y="13823"/>
                    <a:pt x="3470" y="13823"/>
                  </a:cubicBezTo>
                  <a:cubicBezTo>
                    <a:pt x="5387" y="13823"/>
                    <a:pt x="6950" y="12260"/>
                    <a:pt x="6950" y="10343"/>
                  </a:cubicBezTo>
                  <a:lnTo>
                    <a:pt x="6950" y="3480"/>
                  </a:lnTo>
                  <a:cubicBezTo>
                    <a:pt x="6950" y="1563"/>
                    <a:pt x="5387" y="1"/>
                    <a:pt x="347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67"/>
            <p:cNvSpPr/>
            <p:nvPr/>
          </p:nvSpPr>
          <p:spPr>
            <a:xfrm>
              <a:off x="6662017" y="2441850"/>
              <a:ext cx="158248" cy="356792"/>
            </a:xfrm>
            <a:custGeom>
              <a:rect b="b" l="l" r="r" t="t"/>
              <a:pathLst>
                <a:path extrusionOk="0" h="13618" w="6040">
                  <a:moveTo>
                    <a:pt x="3720" y="1"/>
                  </a:moveTo>
                  <a:lnTo>
                    <a:pt x="3720" y="1"/>
                  </a:lnTo>
                  <a:cubicBezTo>
                    <a:pt x="4305" y="643"/>
                    <a:pt x="4631" y="1477"/>
                    <a:pt x="4631" y="2349"/>
                  </a:cubicBezTo>
                  <a:lnTo>
                    <a:pt x="4631" y="9212"/>
                  </a:lnTo>
                  <a:cubicBezTo>
                    <a:pt x="4631" y="11129"/>
                    <a:pt x="3078" y="12682"/>
                    <a:pt x="1161" y="12682"/>
                  </a:cubicBezTo>
                  <a:cubicBezTo>
                    <a:pt x="768" y="12682"/>
                    <a:pt x="375" y="12615"/>
                    <a:pt x="1" y="12491"/>
                  </a:cubicBezTo>
                  <a:lnTo>
                    <a:pt x="1" y="12491"/>
                  </a:lnTo>
                  <a:cubicBezTo>
                    <a:pt x="673" y="13222"/>
                    <a:pt x="1608" y="13617"/>
                    <a:pt x="2566" y="13617"/>
                  </a:cubicBezTo>
                  <a:cubicBezTo>
                    <a:pt x="2988" y="13617"/>
                    <a:pt x="3415" y="13540"/>
                    <a:pt x="3826" y="13382"/>
                  </a:cubicBezTo>
                  <a:cubicBezTo>
                    <a:pt x="5158" y="12864"/>
                    <a:pt x="6040" y="11570"/>
                    <a:pt x="6040" y="10142"/>
                  </a:cubicBezTo>
                  <a:lnTo>
                    <a:pt x="6040" y="3270"/>
                  </a:lnTo>
                  <a:cubicBezTo>
                    <a:pt x="6040" y="1803"/>
                    <a:pt x="5110" y="490"/>
                    <a:pt x="372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67"/>
            <p:cNvSpPr/>
            <p:nvPr/>
          </p:nvSpPr>
          <p:spPr>
            <a:xfrm>
              <a:off x="6638175" y="2617652"/>
              <a:ext cx="182090" cy="181094"/>
            </a:xfrm>
            <a:custGeom>
              <a:rect b="b" l="l" r="r" t="t"/>
              <a:pathLst>
                <a:path extrusionOk="0" h="6912" w="6950">
                  <a:moveTo>
                    <a:pt x="0" y="1"/>
                  </a:moveTo>
                  <a:lnTo>
                    <a:pt x="0" y="3432"/>
                  </a:lnTo>
                  <a:cubicBezTo>
                    <a:pt x="0" y="5349"/>
                    <a:pt x="1553" y="6912"/>
                    <a:pt x="3470" y="6912"/>
                  </a:cubicBezTo>
                  <a:cubicBezTo>
                    <a:pt x="5387" y="6912"/>
                    <a:pt x="6950" y="5349"/>
                    <a:pt x="6950" y="3432"/>
                  </a:cubicBezTo>
                  <a:lnTo>
                    <a:pt x="695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67"/>
            <p:cNvSpPr/>
            <p:nvPr/>
          </p:nvSpPr>
          <p:spPr>
            <a:xfrm>
              <a:off x="6662017" y="2617652"/>
              <a:ext cx="158248" cy="180990"/>
            </a:xfrm>
            <a:custGeom>
              <a:rect b="b" l="l" r="r" t="t"/>
              <a:pathLst>
                <a:path extrusionOk="0" h="6908" w="6040">
                  <a:moveTo>
                    <a:pt x="4631" y="1"/>
                  </a:moveTo>
                  <a:lnTo>
                    <a:pt x="4631" y="2502"/>
                  </a:lnTo>
                  <a:cubicBezTo>
                    <a:pt x="4631" y="4419"/>
                    <a:pt x="3078" y="5982"/>
                    <a:pt x="1161" y="5982"/>
                  </a:cubicBezTo>
                  <a:cubicBezTo>
                    <a:pt x="758" y="5982"/>
                    <a:pt x="365" y="5915"/>
                    <a:pt x="1" y="5781"/>
                  </a:cubicBezTo>
                  <a:lnTo>
                    <a:pt x="1" y="5781"/>
                  </a:lnTo>
                  <a:cubicBezTo>
                    <a:pt x="673" y="6512"/>
                    <a:pt x="1608" y="6907"/>
                    <a:pt x="2566" y="6907"/>
                  </a:cubicBezTo>
                  <a:cubicBezTo>
                    <a:pt x="2988" y="6907"/>
                    <a:pt x="3415" y="6830"/>
                    <a:pt x="3826" y="6672"/>
                  </a:cubicBezTo>
                  <a:cubicBezTo>
                    <a:pt x="5158" y="6154"/>
                    <a:pt x="6040" y="4860"/>
                    <a:pt x="6040" y="3432"/>
                  </a:cubicBezTo>
                  <a:lnTo>
                    <a:pt x="604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67"/>
            <p:cNvSpPr/>
            <p:nvPr/>
          </p:nvSpPr>
          <p:spPr>
            <a:xfrm>
              <a:off x="6846623" y="2467762"/>
              <a:ext cx="160999" cy="153899"/>
            </a:xfrm>
            <a:custGeom>
              <a:rect b="b" l="l" r="r" t="t"/>
              <a:pathLst>
                <a:path extrusionOk="0" h="5874" w="6145">
                  <a:moveTo>
                    <a:pt x="2950" y="1"/>
                  </a:moveTo>
                  <a:cubicBezTo>
                    <a:pt x="1445" y="1"/>
                    <a:pt x="0" y="1171"/>
                    <a:pt x="0" y="2942"/>
                  </a:cubicBezTo>
                  <a:cubicBezTo>
                    <a:pt x="0" y="4706"/>
                    <a:pt x="1444" y="5874"/>
                    <a:pt x="2949" y="5874"/>
                  </a:cubicBezTo>
                  <a:cubicBezTo>
                    <a:pt x="3667" y="5874"/>
                    <a:pt x="4399" y="5607"/>
                    <a:pt x="4994" y="5012"/>
                  </a:cubicBezTo>
                  <a:cubicBezTo>
                    <a:pt x="6144" y="3862"/>
                    <a:pt x="6144" y="2012"/>
                    <a:pt x="4994" y="862"/>
                  </a:cubicBezTo>
                  <a:cubicBezTo>
                    <a:pt x="4400" y="267"/>
                    <a:pt x="3668" y="1"/>
                    <a:pt x="2950"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67"/>
            <p:cNvSpPr/>
            <p:nvPr/>
          </p:nvSpPr>
          <p:spPr>
            <a:xfrm>
              <a:off x="6857155" y="2478530"/>
              <a:ext cx="151462" cy="143576"/>
            </a:xfrm>
            <a:custGeom>
              <a:rect b="b" l="l" r="r" t="t"/>
              <a:pathLst>
                <a:path extrusionOk="0" h="5480" w="5781">
                  <a:moveTo>
                    <a:pt x="4017" y="0"/>
                  </a:moveTo>
                  <a:lnTo>
                    <a:pt x="4017" y="0"/>
                  </a:lnTo>
                  <a:cubicBezTo>
                    <a:pt x="4688" y="1151"/>
                    <a:pt x="4506" y="2617"/>
                    <a:pt x="3557" y="3557"/>
                  </a:cubicBezTo>
                  <a:cubicBezTo>
                    <a:pt x="2995" y="4125"/>
                    <a:pt x="2244" y="4418"/>
                    <a:pt x="1484" y="4418"/>
                  </a:cubicBezTo>
                  <a:cubicBezTo>
                    <a:pt x="975" y="4418"/>
                    <a:pt x="463" y="4286"/>
                    <a:pt x="1" y="4017"/>
                  </a:cubicBezTo>
                  <a:lnTo>
                    <a:pt x="1" y="4017"/>
                  </a:lnTo>
                  <a:cubicBezTo>
                    <a:pt x="125" y="4227"/>
                    <a:pt x="279" y="4419"/>
                    <a:pt x="451" y="4592"/>
                  </a:cubicBezTo>
                  <a:cubicBezTo>
                    <a:pt x="1028" y="5182"/>
                    <a:pt x="1792" y="5480"/>
                    <a:pt x="2556" y="5480"/>
                  </a:cubicBezTo>
                  <a:cubicBezTo>
                    <a:pt x="3304" y="5480"/>
                    <a:pt x="4052" y="5194"/>
                    <a:pt x="4621" y="4620"/>
                  </a:cubicBezTo>
                  <a:cubicBezTo>
                    <a:pt x="5781" y="3470"/>
                    <a:pt x="5771" y="1592"/>
                    <a:pt x="4592" y="451"/>
                  </a:cubicBezTo>
                  <a:cubicBezTo>
                    <a:pt x="4420" y="278"/>
                    <a:pt x="4228" y="125"/>
                    <a:pt x="40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67"/>
            <p:cNvSpPr/>
            <p:nvPr/>
          </p:nvSpPr>
          <p:spPr>
            <a:xfrm>
              <a:off x="6846623" y="2636621"/>
              <a:ext cx="160999" cy="153794"/>
            </a:xfrm>
            <a:custGeom>
              <a:rect b="b" l="l" r="r" t="t"/>
              <a:pathLst>
                <a:path extrusionOk="0" h="5870" w="6145">
                  <a:moveTo>
                    <a:pt x="2944" y="0"/>
                  </a:moveTo>
                  <a:cubicBezTo>
                    <a:pt x="1442" y="0"/>
                    <a:pt x="0" y="1169"/>
                    <a:pt x="0" y="2938"/>
                  </a:cubicBezTo>
                  <a:cubicBezTo>
                    <a:pt x="0" y="4703"/>
                    <a:pt x="1444" y="5870"/>
                    <a:pt x="2949" y="5870"/>
                  </a:cubicBezTo>
                  <a:cubicBezTo>
                    <a:pt x="3667" y="5870"/>
                    <a:pt x="4399" y="5604"/>
                    <a:pt x="4994" y="5009"/>
                  </a:cubicBezTo>
                  <a:cubicBezTo>
                    <a:pt x="6144" y="3858"/>
                    <a:pt x="6144" y="2008"/>
                    <a:pt x="4994" y="868"/>
                  </a:cubicBezTo>
                  <a:cubicBezTo>
                    <a:pt x="4398" y="269"/>
                    <a:pt x="3664" y="0"/>
                    <a:pt x="2944"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67"/>
            <p:cNvSpPr/>
            <p:nvPr/>
          </p:nvSpPr>
          <p:spPr>
            <a:xfrm>
              <a:off x="6857155" y="2647546"/>
              <a:ext cx="153218" cy="142790"/>
            </a:xfrm>
            <a:custGeom>
              <a:rect b="b" l="l" r="r" t="t"/>
              <a:pathLst>
                <a:path extrusionOk="0" h="5450" w="5848">
                  <a:moveTo>
                    <a:pt x="4017" y="0"/>
                  </a:moveTo>
                  <a:cubicBezTo>
                    <a:pt x="4698" y="1151"/>
                    <a:pt x="4516" y="2617"/>
                    <a:pt x="3567" y="3566"/>
                  </a:cubicBezTo>
                  <a:cubicBezTo>
                    <a:pt x="3001" y="4132"/>
                    <a:pt x="2250" y="4425"/>
                    <a:pt x="1493" y="4425"/>
                  </a:cubicBezTo>
                  <a:cubicBezTo>
                    <a:pt x="981" y="4425"/>
                    <a:pt x="465" y="4291"/>
                    <a:pt x="1" y="4017"/>
                  </a:cubicBezTo>
                  <a:lnTo>
                    <a:pt x="1" y="4017"/>
                  </a:lnTo>
                  <a:cubicBezTo>
                    <a:pt x="554" y="4946"/>
                    <a:pt x="1529" y="5449"/>
                    <a:pt x="2523" y="5449"/>
                  </a:cubicBezTo>
                  <a:cubicBezTo>
                    <a:pt x="3149" y="5449"/>
                    <a:pt x="3783" y="5250"/>
                    <a:pt x="4324" y="4831"/>
                  </a:cubicBezTo>
                  <a:cubicBezTo>
                    <a:pt x="5714" y="3758"/>
                    <a:pt x="5848" y="1697"/>
                    <a:pt x="4592" y="451"/>
                  </a:cubicBezTo>
                  <a:cubicBezTo>
                    <a:pt x="4420" y="269"/>
                    <a:pt x="4228" y="125"/>
                    <a:pt x="40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67"/>
            <p:cNvSpPr/>
            <p:nvPr/>
          </p:nvSpPr>
          <p:spPr>
            <a:xfrm>
              <a:off x="6863941" y="2485552"/>
              <a:ext cx="118555" cy="118581"/>
            </a:xfrm>
            <a:custGeom>
              <a:rect b="b" l="l" r="r" t="t"/>
              <a:pathLst>
                <a:path extrusionOk="0" h="4526" w="4525">
                  <a:moveTo>
                    <a:pt x="403" y="1"/>
                  </a:moveTo>
                  <a:cubicBezTo>
                    <a:pt x="327" y="58"/>
                    <a:pt x="259" y="116"/>
                    <a:pt x="192" y="183"/>
                  </a:cubicBezTo>
                  <a:cubicBezTo>
                    <a:pt x="125" y="250"/>
                    <a:pt x="58" y="317"/>
                    <a:pt x="1" y="394"/>
                  </a:cubicBezTo>
                  <a:lnTo>
                    <a:pt x="4132" y="4525"/>
                  </a:lnTo>
                  <a:cubicBezTo>
                    <a:pt x="4199" y="4458"/>
                    <a:pt x="4276" y="4400"/>
                    <a:pt x="4333" y="4333"/>
                  </a:cubicBezTo>
                  <a:cubicBezTo>
                    <a:pt x="4410" y="4257"/>
                    <a:pt x="4467" y="4199"/>
                    <a:pt x="4525" y="4122"/>
                  </a:cubicBezTo>
                  <a:lnTo>
                    <a:pt x="40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67"/>
            <p:cNvSpPr/>
            <p:nvPr/>
          </p:nvSpPr>
          <p:spPr>
            <a:xfrm>
              <a:off x="6863941" y="2654332"/>
              <a:ext cx="118555" cy="118555"/>
            </a:xfrm>
            <a:custGeom>
              <a:rect b="b" l="l" r="r" t="t"/>
              <a:pathLst>
                <a:path extrusionOk="0" h="4525" w="4525">
                  <a:moveTo>
                    <a:pt x="4132" y="0"/>
                  </a:moveTo>
                  <a:lnTo>
                    <a:pt x="1" y="4122"/>
                  </a:lnTo>
                  <a:cubicBezTo>
                    <a:pt x="58" y="4198"/>
                    <a:pt x="125" y="4266"/>
                    <a:pt x="192" y="4333"/>
                  </a:cubicBezTo>
                  <a:cubicBezTo>
                    <a:pt x="259" y="4400"/>
                    <a:pt x="327" y="4457"/>
                    <a:pt x="403" y="4524"/>
                  </a:cubicBezTo>
                  <a:lnTo>
                    <a:pt x="4525" y="393"/>
                  </a:lnTo>
                  <a:cubicBezTo>
                    <a:pt x="4467" y="316"/>
                    <a:pt x="4400" y="249"/>
                    <a:pt x="4333" y="192"/>
                  </a:cubicBezTo>
                  <a:cubicBezTo>
                    <a:pt x="4276" y="125"/>
                    <a:pt x="4199" y="58"/>
                    <a:pt x="4132"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67"/>
            <p:cNvSpPr/>
            <p:nvPr/>
          </p:nvSpPr>
          <p:spPr>
            <a:xfrm>
              <a:off x="6863941" y="2758294"/>
              <a:ext cx="20881" cy="14593"/>
            </a:xfrm>
            <a:custGeom>
              <a:rect b="b" l="l" r="r" t="t"/>
              <a:pathLst>
                <a:path extrusionOk="0" h="557" w="797">
                  <a:moveTo>
                    <a:pt x="164" y="0"/>
                  </a:moveTo>
                  <a:lnTo>
                    <a:pt x="1" y="163"/>
                  </a:lnTo>
                  <a:cubicBezTo>
                    <a:pt x="29" y="192"/>
                    <a:pt x="58" y="230"/>
                    <a:pt x="87" y="259"/>
                  </a:cubicBezTo>
                  <a:lnTo>
                    <a:pt x="106" y="278"/>
                  </a:lnTo>
                  <a:cubicBezTo>
                    <a:pt x="135" y="307"/>
                    <a:pt x="164" y="346"/>
                    <a:pt x="192" y="374"/>
                  </a:cubicBezTo>
                  <a:lnTo>
                    <a:pt x="298" y="470"/>
                  </a:lnTo>
                  <a:cubicBezTo>
                    <a:pt x="327" y="499"/>
                    <a:pt x="365" y="528"/>
                    <a:pt x="403" y="556"/>
                  </a:cubicBezTo>
                  <a:lnTo>
                    <a:pt x="796" y="163"/>
                  </a:lnTo>
                  <a:cubicBezTo>
                    <a:pt x="576" y="135"/>
                    <a:pt x="365" y="77"/>
                    <a:pt x="16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67"/>
            <p:cNvSpPr/>
            <p:nvPr/>
          </p:nvSpPr>
          <p:spPr>
            <a:xfrm>
              <a:off x="6967902" y="2654332"/>
              <a:ext cx="14593" cy="20619"/>
            </a:xfrm>
            <a:custGeom>
              <a:rect b="b" l="l" r="r" t="t"/>
              <a:pathLst>
                <a:path extrusionOk="0" h="787" w="557">
                  <a:moveTo>
                    <a:pt x="164" y="0"/>
                  </a:moveTo>
                  <a:lnTo>
                    <a:pt x="1" y="163"/>
                  </a:lnTo>
                  <a:cubicBezTo>
                    <a:pt x="78" y="364"/>
                    <a:pt x="135" y="575"/>
                    <a:pt x="164" y="786"/>
                  </a:cubicBezTo>
                  <a:lnTo>
                    <a:pt x="557" y="393"/>
                  </a:lnTo>
                  <a:cubicBezTo>
                    <a:pt x="528" y="364"/>
                    <a:pt x="499" y="326"/>
                    <a:pt x="471" y="288"/>
                  </a:cubicBezTo>
                  <a:cubicBezTo>
                    <a:pt x="432" y="259"/>
                    <a:pt x="404" y="221"/>
                    <a:pt x="365" y="192"/>
                  </a:cubicBezTo>
                  <a:lnTo>
                    <a:pt x="279" y="96"/>
                  </a:lnTo>
                  <a:lnTo>
                    <a:pt x="260" y="86"/>
                  </a:lnTo>
                  <a:cubicBezTo>
                    <a:pt x="231" y="58"/>
                    <a:pt x="193" y="29"/>
                    <a:pt x="16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67"/>
            <p:cNvSpPr/>
            <p:nvPr/>
          </p:nvSpPr>
          <p:spPr>
            <a:xfrm>
              <a:off x="6944820" y="2566169"/>
              <a:ext cx="37676" cy="37702"/>
            </a:xfrm>
            <a:custGeom>
              <a:rect b="b" l="l" r="r" t="t"/>
              <a:pathLst>
                <a:path extrusionOk="0" h="1439" w="1438">
                  <a:moveTo>
                    <a:pt x="403" y="1"/>
                  </a:moveTo>
                  <a:cubicBezTo>
                    <a:pt x="345" y="77"/>
                    <a:pt x="278" y="144"/>
                    <a:pt x="211" y="212"/>
                  </a:cubicBezTo>
                  <a:cubicBezTo>
                    <a:pt x="144" y="279"/>
                    <a:pt x="77" y="346"/>
                    <a:pt x="0" y="403"/>
                  </a:cubicBezTo>
                  <a:lnTo>
                    <a:pt x="1045" y="1438"/>
                  </a:lnTo>
                  <a:cubicBezTo>
                    <a:pt x="1074" y="1410"/>
                    <a:pt x="1112" y="1381"/>
                    <a:pt x="1150" y="1352"/>
                  </a:cubicBezTo>
                  <a:cubicBezTo>
                    <a:pt x="1179" y="1314"/>
                    <a:pt x="1217" y="1285"/>
                    <a:pt x="1246" y="1247"/>
                  </a:cubicBezTo>
                  <a:cubicBezTo>
                    <a:pt x="1275" y="1218"/>
                    <a:pt x="1313" y="1189"/>
                    <a:pt x="1342" y="1151"/>
                  </a:cubicBezTo>
                  <a:lnTo>
                    <a:pt x="1352" y="1151"/>
                  </a:lnTo>
                  <a:cubicBezTo>
                    <a:pt x="1380" y="1113"/>
                    <a:pt x="1409" y="1074"/>
                    <a:pt x="1438" y="1036"/>
                  </a:cubicBezTo>
                  <a:lnTo>
                    <a:pt x="40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0" name="Google Shape;8510;p67"/>
          <p:cNvGrpSpPr/>
          <p:nvPr/>
        </p:nvGrpSpPr>
        <p:grpSpPr>
          <a:xfrm>
            <a:off x="6192906" y="2439440"/>
            <a:ext cx="371699" cy="356084"/>
            <a:chOff x="6192906" y="2439440"/>
            <a:chExt cx="371699" cy="356084"/>
          </a:xfrm>
        </p:grpSpPr>
        <p:sp>
          <p:nvSpPr>
            <p:cNvPr id="8511" name="Google Shape;8511;p67"/>
            <p:cNvSpPr/>
            <p:nvPr/>
          </p:nvSpPr>
          <p:spPr>
            <a:xfrm>
              <a:off x="6227805" y="2461710"/>
              <a:ext cx="247904" cy="110381"/>
            </a:xfrm>
            <a:custGeom>
              <a:rect b="b" l="l" r="r" t="t"/>
              <a:pathLst>
                <a:path extrusionOk="0" h="4213" w="9462">
                  <a:moveTo>
                    <a:pt x="308" y="0"/>
                  </a:moveTo>
                  <a:lnTo>
                    <a:pt x="1" y="470"/>
                  </a:lnTo>
                  <a:lnTo>
                    <a:pt x="729" y="959"/>
                  </a:lnTo>
                  <a:lnTo>
                    <a:pt x="729" y="3815"/>
                  </a:lnTo>
                  <a:lnTo>
                    <a:pt x="1285" y="3815"/>
                  </a:lnTo>
                  <a:lnTo>
                    <a:pt x="1285" y="2684"/>
                  </a:lnTo>
                  <a:lnTo>
                    <a:pt x="6615" y="2684"/>
                  </a:lnTo>
                  <a:lnTo>
                    <a:pt x="6615" y="3940"/>
                  </a:lnTo>
                  <a:cubicBezTo>
                    <a:pt x="6615" y="4122"/>
                    <a:pt x="6756" y="4213"/>
                    <a:pt x="6898" y="4213"/>
                  </a:cubicBezTo>
                  <a:cubicBezTo>
                    <a:pt x="7039" y="4213"/>
                    <a:pt x="7180" y="4122"/>
                    <a:pt x="7180" y="3940"/>
                  </a:cubicBezTo>
                  <a:lnTo>
                    <a:pt x="7180" y="2694"/>
                  </a:lnTo>
                  <a:lnTo>
                    <a:pt x="9174" y="2694"/>
                  </a:lnTo>
                  <a:cubicBezTo>
                    <a:pt x="9327" y="2694"/>
                    <a:pt x="9452" y="2559"/>
                    <a:pt x="9452" y="2406"/>
                  </a:cubicBezTo>
                  <a:cubicBezTo>
                    <a:pt x="9461" y="2258"/>
                    <a:pt x="9345" y="2128"/>
                    <a:pt x="9199" y="2128"/>
                  </a:cubicBezTo>
                  <a:cubicBezTo>
                    <a:pt x="9194" y="2128"/>
                    <a:pt x="9189" y="2128"/>
                    <a:pt x="9184" y="2128"/>
                  </a:cubicBezTo>
                  <a:lnTo>
                    <a:pt x="1285" y="2128"/>
                  </a:lnTo>
                  <a:lnTo>
                    <a:pt x="1285" y="805"/>
                  </a:lnTo>
                  <a:cubicBezTo>
                    <a:pt x="1285" y="709"/>
                    <a:pt x="1247" y="623"/>
                    <a:pt x="1170" y="575"/>
                  </a:cubicBezTo>
                  <a:lnTo>
                    <a:pt x="308"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67"/>
            <p:cNvSpPr/>
            <p:nvPr/>
          </p:nvSpPr>
          <p:spPr>
            <a:xfrm>
              <a:off x="6483962" y="2670078"/>
              <a:ext cx="14593" cy="54575"/>
            </a:xfrm>
            <a:custGeom>
              <a:rect b="b" l="l" r="r" t="t"/>
              <a:pathLst>
                <a:path extrusionOk="0" h="2083" w="557">
                  <a:moveTo>
                    <a:pt x="279" y="1"/>
                  </a:moveTo>
                  <a:cubicBezTo>
                    <a:pt x="140" y="1"/>
                    <a:pt x="1" y="94"/>
                    <a:pt x="1" y="281"/>
                  </a:cubicBezTo>
                  <a:lnTo>
                    <a:pt x="1" y="1805"/>
                  </a:lnTo>
                  <a:cubicBezTo>
                    <a:pt x="1" y="1958"/>
                    <a:pt x="126" y="2083"/>
                    <a:pt x="279" y="2083"/>
                  </a:cubicBezTo>
                  <a:cubicBezTo>
                    <a:pt x="432" y="2083"/>
                    <a:pt x="557" y="1958"/>
                    <a:pt x="557" y="1805"/>
                  </a:cubicBezTo>
                  <a:lnTo>
                    <a:pt x="557" y="281"/>
                  </a:lnTo>
                  <a:cubicBezTo>
                    <a:pt x="557" y="94"/>
                    <a:pt x="418" y="1"/>
                    <a:pt x="279"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67"/>
            <p:cNvSpPr/>
            <p:nvPr/>
          </p:nvSpPr>
          <p:spPr>
            <a:xfrm>
              <a:off x="6246905" y="2554117"/>
              <a:ext cx="251651" cy="128118"/>
            </a:xfrm>
            <a:custGeom>
              <a:rect b="b" l="l" r="r" t="t"/>
              <a:pathLst>
                <a:path extrusionOk="0" h="4890" w="9605">
                  <a:moveTo>
                    <a:pt x="0" y="1"/>
                  </a:moveTo>
                  <a:lnTo>
                    <a:pt x="0" y="2589"/>
                  </a:lnTo>
                  <a:cubicBezTo>
                    <a:pt x="501" y="2348"/>
                    <a:pt x="1055" y="2214"/>
                    <a:pt x="1619" y="2214"/>
                  </a:cubicBezTo>
                  <a:cubicBezTo>
                    <a:pt x="1639" y="2214"/>
                    <a:pt x="1658" y="2214"/>
                    <a:pt x="1678" y="2215"/>
                  </a:cubicBezTo>
                  <a:cubicBezTo>
                    <a:pt x="3557" y="2215"/>
                    <a:pt x="4640" y="3106"/>
                    <a:pt x="4975" y="4889"/>
                  </a:cubicBezTo>
                  <a:lnTo>
                    <a:pt x="9605" y="4889"/>
                  </a:lnTo>
                  <a:lnTo>
                    <a:pt x="9605" y="3950"/>
                  </a:lnTo>
                  <a:lnTo>
                    <a:pt x="9605" y="2953"/>
                  </a:lnTo>
                  <a:cubicBezTo>
                    <a:pt x="9509" y="1304"/>
                    <a:pt x="8148" y="10"/>
                    <a:pt x="649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67"/>
            <p:cNvSpPr/>
            <p:nvPr/>
          </p:nvSpPr>
          <p:spPr>
            <a:xfrm>
              <a:off x="6246905" y="2584142"/>
              <a:ext cx="167287" cy="97831"/>
            </a:xfrm>
            <a:custGeom>
              <a:rect b="b" l="l" r="r" t="t"/>
              <a:pathLst>
                <a:path extrusionOk="0" h="3734" w="6385">
                  <a:moveTo>
                    <a:pt x="1673" y="1"/>
                  </a:moveTo>
                  <a:cubicBezTo>
                    <a:pt x="1119" y="1"/>
                    <a:pt x="554" y="97"/>
                    <a:pt x="0" y="302"/>
                  </a:cubicBezTo>
                  <a:lnTo>
                    <a:pt x="0" y="1443"/>
                  </a:lnTo>
                  <a:cubicBezTo>
                    <a:pt x="510" y="1202"/>
                    <a:pt x="1055" y="1068"/>
                    <a:pt x="1619" y="1068"/>
                  </a:cubicBezTo>
                  <a:cubicBezTo>
                    <a:pt x="1639" y="1068"/>
                    <a:pt x="1658" y="1068"/>
                    <a:pt x="1678" y="1069"/>
                  </a:cubicBezTo>
                  <a:cubicBezTo>
                    <a:pt x="1688" y="1069"/>
                    <a:pt x="1698" y="1069"/>
                    <a:pt x="1707" y="1069"/>
                  </a:cubicBezTo>
                  <a:cubicBezTo>
                    <a:pt x="3568" y="1069"/>
                    <a:pt x="4641" y="1970"/>
                    <a:pt x="4975" y="3733"/>
                  </a:cubicBezTo>
                  <a:lnTo>
                    <a:pt x="6384" y="3733"/>
                  </a:lnTo>
                  <a:cubicBezTo>
                    <a:pt x="5850" y="1481"/>
                    <a:pt x="3843" y="1"/>
                    <a:pt x="1673" y="1"/>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67"/>
            <p:cNvSpPr/>
            <p:nvPr/>
          </p:nvSpPr>
          <p:spPr>
            <a:xfrm>
              <a:off x="6192906" y="2605102"/>
              <a:ext cx="197915" cy="190369"/>
            </a:xfrm>
            <a:custGeom>
              <a:rect b="b" l="l" r="r" t="t"/>
              <a:pathLst>
                <a:path extrusionOk="0" h="7266" w="7554">
                  <a:moveTo>
                    <a:pt x="3921" y="0"/>
                  </a:moveTo>
                  <a:cubicBezTo>
                    <a:pt x="2445" y="0"/>
                    <a:pt x="1122" y="882"/>
                    <a:pt x="566" y="2243"/>
                  </a:cubicBezTo>
                  <a:cubicBezTo>
                    <a:pt x="0" y="3604"/>
                    <a:pt x="307" y="5167"/>
                    <a:pt x="1352" y="6202"/>
                  </a:cubicBezTo>
                  <a:cubicBezTo>
                    <a:pt x="2045" y="6895"/>
                    <a:pt x="2974" y="7266"/>
                    <a:pt x="3920" y="7266"/>
                  </a:cubicBezTo>
                  <a:cubicBezTo>
                    <a:pt x="4388" y="7266"/>
                    <a:pt x="4861" y="7175"/>
                    <a:pt x="5311" y="6988"/>
                  </a:cubicBezTo>
                  <a:cubicBezTo>
                    <a:pt x="6672" y="6423"/>
                    <a:pt x="7554" y="5100"/>
                    <a:pt x="7554" y="3633"/>
                  </a:cubicBezTo>
                  <a:cubicBezTo>
                    <a:pt x="7554" y="1620"/>
                    <a:pt x="5924" y="0"/>
                    <a:pt x="3921"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67"/>
            <p:cNvSpPr/>
            <p:nvPr/>
          </p:nvSpPr>
          <p:spPr>
            <a:xfrm>
              <a:off x="6280807" y="2605102"/>
              <a:ext cx="113787" cy="190291"/>
            </a:xfrm>
            <a:custGeom>
              <a:rect b="b" l="l" r="r" t="t"/>
              <a:pathLst>
                <a:path extrusionOk="0" h="7263" w="4343">
                  <a:moveTo>
                    <a:pt x="566" y="0"/>
                  </a:moveTo>
                  <a:cubicBezTo>
                    <a:pt x="374" y="0"/>
                    <a:pt x="182" y="10"/>
                    <a:pt x="0" y="39"/>
                  </a:cubicBezTo>
                  <a:cubicBezTo>
                    <a:pt x="1764" y="317"/>
                    <a:pt x="3068" y="1841"/>
                    <a:pt x="3068" y="3633"/>
                  </a:cubicBezTo>
                  <a:cubicBezTo>
                    <a:pt x="3068" y="5416"/>
                    <a:pt x="1764" y="6940"/>
                    <a:pt x="0" y="7218"/>
                  </a:cubicBezTo>
                  <a:cubicBezTo>
                    <a:pt x="190" y="7248"/>
                    <a:pt x="379" y="7262"/>
                    <a:pt x="565" y="7262"/>
                  </a:cubicBezTo>
                  <a:cubicBezTo>
                    <a:pt x="2426" y="7262"/>
                    <a:pt x="4031" y="5828"/>
                    <a:pt x="4180" y="3911"/>
                  </a:cubicBezTo>
                  <a:cubicBezTo>
                    <a:pt x="4343" y="1802"/>
                    <a:pt x="2675" y="0"/>
                    <a:pt x="566"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67"/>
            <p:cNvSpPr/>
            <p:nvPr/>
          </p:nvSpPr>
          <p:spPr>
            <a:xfrm>
              <a:off x="6499787" y="2747735"/>
              <a:ext cx="64819" cy="14593"/>
            </a:xfrm>
            <a:custGeom>
              <a:rect b="b" l="l" r="r" t="t"/>
              <a:pathLst>
                <a:path extrusionOk="0" h="557" w="2474">
                  <a:moveTo>
                    <a:pt x="375" y="1"/>
                  </a:moveTo>
                  <a:cubicBezTo>
                    <a:pt x="1" y="1"/>
                    <a:pt x="1" y="557"/>
                    <a:pt x="375" y="557"/>
                  </a:cubicBezTo>
                  <a:lnTo>
                    <a:pt x="2110" y="557"/>
                  </a:lnTo>
                  <a:cubicBezTo>
                    <a:pt x="2474" y="557"/>
                    <a:pt x="2474" y="1"/>
                    <a:pt x="2110"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67"/>
            <p:cNvSpPr/>
            <p:nvPr/>
          </p:nvSpPr>
          <p:spPr>
            <a:xfrm>
              <a:off x="6437274" y="2714592"/>
              <a:ext cx="94189" cy="80932"/>
            </a:xfrm>
            <a:custGeom>
              <a:rect b="b" l="l" r="r" t="t"/>
              <a:pathLst>
                <a:path extrusionOk="0" h="3089" w="3595">
                  <a:moveTo>
                    <a:pt x="2061" y="1"/>
                  </a:moveTo>
                  <a:cubicBezTo>
                    <a:pt x="690" y="1"/>
                    <a:pt x="0" y="1659"/>
                    <a:pt x="968" y="2637"/>
                  </a:cubicBezTo>
                  <a:cubicBezTo>
                    <a:pt x="1280" y="2949"/>
                    <a:pt x="1665" y="3089"/>
                    <a:pt x="2042" y="3089"/>
                  </a:cubicBezTo>
                  <a:cubicBezTo>
                    <a:pt x="2834" y="3089"/>
                    <a:pt x="3595" y="2472"/>
                    <a:pt x="3595" y="1544"/>
                  </a:cubicBezTo>
                  <a:cubicBezTo>
                    <a:pt x="3595" y="691"/>
                    <a:pt x="2904" y="1"/>
                    <a:pt x="2061"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67"/>
            <p:cNvSpPr/>
            <p:nvPr/>
          </p:nvSpPr>
          <p:spPr>
            <a:xfrm>
              <a:off x="6477438" y="2714854"/>
              <a:ext cx="54024" cy="80644"/>
            </a:xfrm>
            <a:custGeom>
              <a:rect b="b" l="l" r="r" t="t"/>
              <a:pathLst>
                <a:path extrusionOk="0" h="3078" w="2062">
                  <a:moveTo>
                    <a:pt x="528" y="0"/>
                  </a:moveTo>
                  <a:cubicBezTo>
                    <a:pt x="346" y="0"/>
                    <a:pt x="173" y="29"/>
                    <a:pt x="1" y="86"/>
                  </a:cubicBezTo>
                  <a:cubicBezTo>
                    <a:pt x="1362" y="575"/>
                    <a:pt x="1362" y="2492"/>
                    <a:pt x="1" y="2981"/>
                  </a:cubicBezTo>
                  <a:cubicBezTo>
                    <a:pt x="173" y="3048"/>
                    <a:pt x="346" y="3077"/>
                    <a:pt x="528" y="3077"/>
                  </a:cubicBezTo>
                  <a:cubicBezTo>
                    <a:pt x="1381" y="3077"/>
                    <a:pt x="2062" y="2387"/>
                    <a:pt x="2062" y="1534"/>
                  </a:cubicBezTo>
                  <a:cubicBezTo>
                    <a:pt x="2062" y="690"/>
                    <a:pt x="1381" y="0"/>
                    <a:pt x="528"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67"/>
            <p:cNvSpPr/>
            <p:nvPr/>
          </p:nvSpPr>
          <p:spPr>
            <a:xfrm>
              <a:off x="6193902" y="2439440"/>
              <a:ext cx="47003" cy="37466"/>
            </a:xfrm>
            <a:custGeom>
              <a:rect b="b" l="l" r="r" t="t"/>
              <a:pathLst>
                <a:path extrusionOk="0" h="1430" w="1794">
                  <a:moveTo>
                    <a:pt x="714" y="0"/>
                  </a:moveTo>
                  <a:cubicBezTo>
                    <a:pt x="293" y="0"/>
                    <a:pt x="0" y="618"/>
                    <a:pt x="471" y="908"/>
                  </a:cubicBezTo>
                  <a:lnTo>
                    <a:pt x="1161" y="1397"/>
                  </a:lnTo>
                  <a:cubicBezTo>
                    <a:pt x="1187" y="1419"/>
                    <a:pt x="1220" y="1430"/>
                    <a:pt x="1252" y="1430"/>
                  </a:cubicBezTo>
                  <a:cubicBezTo>
                    <a:pt x="1302" y="1430"/>
                    <a:pt x="1352" y="1405"/>
                    <a:pt x="1381" y="1358"/>
                  </a:cubicBezTo>
                  <a:lnTo>
                    <a:pt x="1745" y="812"/>
                  </a:lnTo>
                  <a:cubicBezTo>
                    <a:pt x="1793" y="735"/>
                    <a:pt x="1774" y="639"/>
                    <a:pt x="1707" y="591"/>
                  </a:cubicBezTo>
                  <a:lnTo>
                    <a:pt x="1007" y="102"/>
                  </a:lnTo>
                  <a:cubicBezTo>
                    <a:pt x="908" y="31"/>
                    <a:pt x="808" y="0"/>
                    <a:pt x="714"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67"/>
            <p:cNvSpPr/>
            <p:nvPr/>
          </p:nvSpPr>
          <p:spPr>
            <a:xfrm>
              <a:off x="6241376" y="2659598"/>
              <a:ext cx="94949" cy="81351"/>
            </a:xfrm>
            <a:custGeom>
              <a:rect b="b" l="l" r="r" t="t"/>
              <a:pathLst>
                <a:path extrusionOk="0" h="3105" w="3624">
                  <a:moveTo>
                    <a:pt x="2071" y="0"/>
                  </a:moveTo>
                  <a:cubicBezTo>
                    <a:pt x="691" y="10"/>
                    <a:pt x="0" y="1678"/>
                    <a:pt x="978" y="2646"/>
                  </a:cubicBezTo>
                  <a:cubicBezTo>
                    <a:pt x="1295" y="2963"/>
                    <a:pt x="1684" y="3104"/>
                    <a:pt x="2065" y="3104"/>
                  </a:cubicBezTo>
                  <a:cubicBezTo>
                    <a:pt x="2861" y="3104"/>
                    <a:pt x="3624" y="2487"/>
                    <a:pt x="3624" y="1553"/>
                  </a:cubicBezTo>
                  <a:cubicBezTo>
                    <a:pt x="3624" y="691"/>
                    <a:pt x="2924" y="0"/>
                    <a:pt x="2071"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67"/>
            <p:cNvSpPr/>
            <p:nvPr/>
          </p:nvSpPr>
          <p:spPr>
            <a:xfrm>
              <a:off x="6282065" y="2659598"/>
              <a:ext cx="54024" cy="81403"/>
            </a:xfrm>
            <a:custGeom>
              <a:rect b="b" l="l" r="r" t="t"/>
              <a:pathLst>
                <a:path extrusionOk="0" h="3107" w="2062">
                  <a:moveTo>
                    <a:pt x="518" y="0"/>
                  </a:moveTo>
                  <a:cubicBezTo>
                    <a:pt x="336" y="0"/>
                    <a:pt x="163" y="29"/>
                    <a:pt x="0" y="87"/>
                  </a:cubicBezTo>
                  <a:cubicBezTo>
                    <a:pt x="1371" y="585"/>
                    <a:pt x="1371" y="2521"/>
                    <a:pt x="0" y="3020"/>
                  </a:cubicBezTo>
                  <a:cubicBezTo>
                    <a:pt x="163" y="3068"/>
                    <a:pt x="336" y="3096"/>
                    <a:pt x="518" y="3106"/>
                  </a:cubicBezTo>
                  <a:cubicBezTo>
                    <a:pt x="1371" y="3106"/>
                    <a:pt x="2061" y="2406"/>
                    <a:pt x="2061" y="1553"/>
                  </a:cubicBezTo>
                  <a:cubicBezTo>
                    <a:pt x="2061" y="691"/>
                    <a:pt x="1371" y="0"/>
                    <a:pt x="518" y="0"/>
                  </a:cubicBezTo>
                  <a:close/>
                </a:path>
              </a:pathLst>
            </a:custGeom>
            <a:solidFill>
              <a:srgbClr val="C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67"/>
            <p:cNvSpPr/>
            <p:nvPr/>
          </p:nvSpPr>
          <p:spPr>
            <a:xfrm>
              <a:off x="6439265" y="2510180"/>
              <a:ext cx="65317" cy="28899"/>
            </a:xfrm>
            <a:custGeom>
              <a:rect b="b" l="l" r="r" t="t"/>
              <a:pathLst>
                <a:path extrusionOk="0" h="1103" w="2493">
                  <a:moveTo>
                    <a:pt x="269" y="0"/>
                  </a:moveTo>
                  <a:cubicBezTo>
                    <a:pt x="116" y="0"/>
                    <a:pt x="1" y="115"/>
                    <a:pt x="1" y="259"/>
                  </a:cubicBezTo>
                  <a:lnTo>
                    <a:pt x="1" y="844"/>
                  </a:lnTo>
                  <a:cubicBezTo>
                    <a:pt x="1" y="987"/>
                    <a:pt x="116" y="1102"/>
                    <a:pt x="269" y="1102"/>
                  </a:cubicBezTo>
                  <a:lnTo>
                    <a:pt x="1966" y="1102"/>
                  </a:lnTo>
                  <a:cubicBezTo>
                    <a:pt x="2253" y="1102"/>
                    <a:pt x="2493" y="863"/>
                    <a:pt x="2493" y="575"/>
                  </a:cubicBezTo>
                  <a:lnTo>
                    <a:pt x="2493" y="527"/>
                  </a:lnTo>
                  <a:cubicBezTo>
                    <a:pt x="2493" y="240"/>
                    <a:pt x="2253" y="0"/>
                    <a:pt x="1966"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4" name="Google Shape;8524;p67"/>
          <p:cNvGrpSpPr/>
          <p:nvPr/>
        </p:nvGrpSpPr>
        <p:grpSpPr>
          <a:xfrm>
            <a:off x="5762467" y="2436584"/>
            <a:ext cx="362163" cy="362163"/>
            <a:chOff x="5762467" y="2436584"/>
            <a:chExt cx="362163" cy="362163"/>
          </a:xfrm>
        </p:grpSpPr>
        <p:sp>
          <p:nvSpPr>
            <p:cNvPr id="8525" name="Google Shape;8525;p67"/>
            <p:cNvSpPr/>
            <p:nvPr/>
          </p:nvSpPr>
          <p:spPr>
            <a:xfrm>
              <a:off x="5762467" y="2778127"/>
              <a:ext cx="362163" cy="20619"/>
            </a:xfrm>
            <a:custGeom>
              <a:rect b="b" l="l" r="r" t="t"/>
              <a:pathLst>
                <a:path extrusionOk="0" h="787" w="13823">
                  <a:moveTo>
                    <a:pt x="201" y="1"/>
                  </a:moveTo>
                  <a:cubicBezTo>
                    <a:pt x="96" y="1"/>
                    <a:pt x="0" y="87"/>
                    <a:pt x="0" y="202"/>
                  </a:cubicBezTo>
                  <a:lnTo>
                    <a:pt x="0" y="585"/>
                  </a:lnTo>
                  <a:cubicBezTo>
                    <a:pt x="0" y="691"/>
                    <a:pt x="96" y="777"/>
                    <a:pt x="201" y="787"/>
                  </a:cubicBezTo>
                  <a:lnTo>
                    <a:pt x="13611" y="787"/>
                  </a:lnTo>
                  <a:cubicBezTo>
                    <a:pt x="13726" y="787"/>
                    <a:pt x="13822" y="691"/>
                    <a:pt x="13813" y="585"/>
                  </a:cubicBezTo>
                  <a:lnTo>
                    <a:pt x="13813" y="202"/>
                  </a:lnTo>
                  <a:cubicBezTo>
                    <a:pt x="13813" y="87"/>
                    <a:pt x="13726" y="1"/>
                    <a:pt x="13611" y="1"/>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67"/>
            <p:cNvSpPr/>
            <p:nvPr/>
          </p:nvSpPr>
          <p:spPr>
            <a:xfrm>
              <a:off x="5762702" y="2777891"/>
              <a:ext cx="361927" cy="9301"/>
            </a:xfrm>
            <a:custGeom>
              <a:rect b="b" l="l" r="r" t="t"/>
              <a:pathLst>
                <a:path extrusionOk="0" h="355" w="13814">
                  <a:moveTo>
                    <a:pt x="212" y="0"/>
                  </a:moveTo>
                  <a:cubicBezTo>
                    <a:pt x="87" y="0"/>
                    <a:pt x="1" y="96"/>
                    <a:pt x="1" y="211"/>
                  </a:cubicBezTo>
                  <a:lnTo>
                    <a:pt x="1" y="355"/>
                  </a:lnTo>
                  <a:lnTo>
                    <a:pt x="13813" y="355"/>
                  </a:lnTo>
                  <a:lnTo>
                    <a:pt x="13813" y="211"/>
                  </a:lnTo>
                  <a:cubicBezTo>
                    <a:pt x="13813" y="96"/>
                    <a:pt x="13717" y="0"/>
                    <a:pt x="13602"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67"/>
            <p:cNvSpPr/>
            <p:nvPr/>
          </p:nvSpPr>
          <p:spPr>
            <a:xfrm>
              <a:off x="5852359" y="2528493"/>
              <a:ext cx="182352" cy="249660"/>
            </a:xfrm>
            <a:custGeom>
              <a:rect b="b" l="l" r="r" t="t"/>
              <a:pathLst>
                <a:path extrusionOk="0" h="9529" w="6960">
                  <a:moveTo>
                    <a:pt x="1" y="1"/>
                  </a:moveTo>
                  <a:lnTo>
                    <a:pt x="1" y="9529"/>
                  </a:lnTo>
                  <a:lnTo>
                    <a:pt x="6960" y="9529"/>
                  </a:lnTo>
                  <a:lnTo>
                    <a:pt x="6960"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67"/>
            <p:cNvSpPr/>
            <p:nvPr/>
          </p:nvSpPr>
          <p:spPr>
            <a:xfrm>
              <a:off x="5838551" y="2508922"/>
              <a:ext cx="209967" cy="19860"/>
            </a:xfrm>
            <a:custGeom>
              <a:rect b="b" l="l" r="r" t="t"/>
              <a:pathLst>
                <a:path extrusionOk="0" h="758" w="8014">
                  <a:moveTo>
                    <a:pt x="211" y="0"/>
                  </a:moveTo>
                  <a:cubicBezTo>
                    <a:pt x="96" y="0"/>
                    <a:pt x="0" y="96"/>
                    <a:pt x="0" y="211"/>
                  </a:cubicBezTo>
                  <a:lnTo>
                    <a:pt x="0" y="547"/>
                  </a:lnTo>
                  <a:cubicBezTo>
                    <a:pt x="0" y="662"/>
                    <a:pt x="96" y="757"/>
                    <a:pt x="211" y="757"/>
                  </a:cubicBezTo>
                  <a:lnTo>
                    <a:pt x="7813" y="757"/>
                  </a:lnTo>
                  <a:cubicBezTo>
                    <a:pt x="7928" y="757"/>
                    <a:pt x="8014" y="662"/>
                    <a:pt x="8014" y="547"/>
                  </a:cubicBezTo>
                  <a:lnTo>
                    <a:pt x="8014" y="211"/>
                  </a:lnTo>
                  <a:cubicBezTo>
                    <a:pt x="8014" y="96"/>
                    <a:pt x="7928" y="0"/>
                    <a:pt x="7813"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67"/>
            <p:cNvSpPr/>
            <p:nvPr/>
          </p:nvSpPr>
          <p:spPr>
            <a:xfrm>
              <a:off x="6014589" y="2508922"/>
              <a:ext cx="33929" cy="19598"/>
            </a:xfrm>
            <a:custGeom>
              <a:rect b="b" l="l" r="r" t="t"/>
              <a:pathLst>
                <a:path extrusionOk="0" h="748" w="1295">
                  <a:moveTo>
                    <a:pt x="1" y="0"/>
                  </a:moveTo>
                  <a:lnTo>
                    <a:pt x="1" y="748"/>
                  </a:lnTo>
                  <a:lnTo>
                    <a:pt x="1094" y="748"/>
                  </a:lnTo>
                  <a:cubicBezTo>
                    <a:pt x="1209" y="748"/>
                    <a:pt x="1295" y="652"/>
                    <a:pt x="1295" y="537"/>
                  </a:cubicBezTo>
                  <a:lnTo>
                    <a:pt x="1295" y="201"/>
                  </a:lnTo>
                  <a:cubicBezTo>
                    <a:pt x="1295" y="86"/>
                    <a:pt x="1209" y="0"/>
                    <a:pt x="1094"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67"/>
            <p:cNvSpPr/>
            <p:nvPr/>
          </p:nvSpPr>
          <p:spPr>
            <a:xfrm>
              <a:off x="5762467" y="2565173"/>
              <a:ext cx="89918" cy="19598"/>
            </a:xfrm>
            <a:custGeom>
              <a:rect b="b" l="l" r="r" t="t"/>
              <a:pathLst>
                <a:path extrusionOk="0" h="748" w="3432">
                  <a:moveTo>
                    <a:pt x="201" y="0"/>
                  </a:moveTo>
                  <a:cubicBezTo>
                    <a:pt x="96" y="0"/>
                    <a:pt x="10" y="87"/>
                    <a:pt x="0" y="202"/>
                  </a:cubicBezTo>
                  <a:lnTo>
                    <a:pt x="0" y="547"/>
                  </a:lnTo>
                  <a:cubicBezTo>
                    <a:pt x="10" y="652"/>
                    <a:pt x="96" y="748"/>
                    <a:pt x="201" y="748"/>
                  </a:cubicBezTo>
                  <a:lnTo>
                    <a:pt x="3432" y="748"/>
                  </a:lnTo>
                  <a:lnTo>
                    <a:pt x="3432" y="0"/>
                  </a:ln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67"/>
            <p:cNvSpPr/>
            <p:nvPr/>
          </p:nvSpPr>
          <p:spPr>
            <a:xfrm>
              <a:off x="5835041" y="2565173"/>
              <a:ext cx="17344" cy="19598"/>
            </a:xfrm>
            <a:custGeom>
              <a:rect b="b" l="l" r="r" t="t"/>
              <a:pathLst>
                <a:path extrusionOk="0" h="748" w="662">
                  <a:moveTo>
                    <a:pt x="0" y="0"/>
                  </a:moveTo>
                  <a:lnTo>
                    <a:pt x="0"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67"/>
            <p:cNvSpPr/>
            <p:nvPr/>
          </p:nvSpPr>
          <p:spPr>
            <a:xfrm>
              <a:off x="5835041" y="2565173"/>
              <a:ext cx="17344" cy="19598"/>
            </a:xfrm>
            <a:custGeom>
              <a:rect b="b" l="l" r="r" t="t"/>
              <a:pathLst>
                <a:path extrusionOk="0" h="748" w="662">
                  <a:moveTo>
                    <a:pt x="0" y="0"/>
                  </a:moveTo>
                  <a:lnTo>
                    <a:pt x="0"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67"/>
            <p:cNvSpPr/>
            <p:nvPr/>
          </p:nvSpPr>
          <p:spPr>
            <a:xfrm>
              <a:off x="5894803" y="2686217"/>
              <a:ext cx="97726" cy="91936"/>
            </a:xfrm>
            <a:custGeom>
              <a:rect b="b" l="l" r="r" t="t"/>
              <a:pathLst>
                <a:path extrusionOk="0" h="3509" w="3730">
                  <a:moveTo>
                    <a:pt x="576" y="0"/>
                  </a:moveTo>
                  <a:cubicBezTo>
                    <a:pt x="259" y="0"/>
                    <a:pt x="1" y="250"/>
                    <a:pt x="1" y="576"/>
                  </a:cubicBezTo>
                  <a:lnTo>
                    <a:pt x="1" y="3509"/>
                  </a:lnTo>
                  <a:lnTo>
                    <a:pt x="3729" y="3509"/>
                  </a:lnTo>
                  <a:lnTo>
                    <a:pt x="3720" y="3499"/>
                  </a:lnTo>
                  <a:lnTo>
                    <a:pt x="3720" y="576"/>
                  </a:lnTo>
                  <a:cubicBezTo>
                    <a:pt x="3720" y="250"/>
                    <a:pt x="3461" y="0"/>
                    <a:pt x="31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67"/>
            <p:cNvSpPr/>
            <p:nvPr/>
          </p:nvSpPr>
          <p:spPr>
            <a:xfrm>
              <a:off x="5930959" y="2686217"/>
              <a:ext cx="25152" cy="91700"/>
            </a:xfrm>
            <a:custGeom>
              <a:rect b="b" l="l" r="r" t="t"/>
              <a:pathLst>
                <a:path extrusionOk="0" h="3500" w="960">
                  <a:moveTo>
                    <a:pt x="1" y="0"/>
                  </a:moveTo>
                  <a:lnTo>
                    <a:pt x="1" y="3499"/>
                  </a:lnTo>
                  <a:lnTo>
                    <a:pt x="959" y="3499"/>
                  </a:lnTo>
                  <a:lnTo>
                    <a:pt x="959"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67"/>
            <p:cNvSpPr/>
            <p:nvPr/>
          </p:nvSpPr>
          <p:spPr>
            <a:xfrm>
              <a:off x="5770484" y="2584745"/>
              <a:ext cx="81901" cy="193173"/>
            </a:xfrm>
            <a:custGeom>
              <a:rect b="b" l="l" r="r" t="t"/>
              <a:pathLst>
                <a:path extrusionOk="0" h="7373" w="3126">
                  <a:moveTo>
                    <a:pt x="1" y="1"/>
                  </a:moveTo>
                  <a:lnTo>
                    <a:pt x="1" y="7372"/>
                  </a:lnTo>
                  <a:lnTo>
                    <a:pt x="3126" y="7372"/>
                  </a:lnTo>
                  <a:lnTo>
                    <a:pt x="3126"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67"/>
            <p:cNvSpPr/>
            <p:nvPr/>
          </p:nvSpPr>
          <p:spPr>
            <a:xfrm>
              <a:off x="5835041" y="2584745"/>
              <a:ext cx="17344" cy="193173"/>
            </a:xfrm>
            <a:custGeom>
              <a:rect b="b" l="l" r="r" t="t"/>
              <a:pathLst>
                <a:path extrusionOk="0" h="7373" w="662">
                  <a:moveTo>
                    <a:pt x="0" y="1"/>
                  </a:moveTo>
                  <a:lnTo>
                    <a:pt x="0"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67"/>
            <p:cNvSpPr/>
            <p:nvPr/>
          </p:nvSpPr>
          <p:spPr>
            <a:xfrm>
              <a:off x="5835041" y="2584745"/>
              <a:ext cx="17344" cy="193173"/>
            </a:xfrm>
            <a:custGeom>
              <a:rect b="b" l="l" r="r" t="t"/>
              <a:pathLst>
                <a:path extrusionOk="0" h="7373" w="662">
                  <a:moveTo>
                    <a:pt x="0" y="1"/>
                  </a:moveTo>
                  <a:lnTo>
                    <a:pt x="0"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67"/>
            <p:cNvSpPr/>
            <p:nvPr/>
          </p:nvSpPr>
          <p:spPr>
            <a:xfrm>
              <a:off x="6034685" y="2584745"/>
              <a:ext cx="81901" cy="193408"/>
            </a:xfrm>
            <a:custGeom>
              <a:rect b="b" l="l" r="r" t="t"/>
              <a:pathLst>
                <a:path extrusionOk="0" h="7382" w="3126">
                  <a:moveTo>
                    <a:pt x="1" y="1"/>
                  </a:moveTo>
                  <a:lnTo>
                    <a:pt x="1" y="7382"/>
                  </a:lnTo>
                  <a:lnTo>
                    <a:pt x="3126" y="7382"/>
                  </a:lnTo>
                  <a:lnTo>
                    <a:pt x="3126"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67"/>
            <p:cNvSpPr/>
            <p:nvPr/>
          </p:nvSpPr>
          <p:spPr>
            <a:xfrm>
              <a:off x="6034685" y="2584745"/>
              <a:ext cx="17371" cy="193173"/>
            </a:xfrm>
            <a:custGeom>
              <a:rect b="b" l="l" r="r" t="t"/>
              <a:pathLst>
                <a:path extrusionOk="0" h="7373" w="663">
                  <a:moveTo>
                    <a:pt x="1" y="1"/>
                  </a:moveTo>
                  <a:lnTo>
                    <a:pt x="1"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67"/>
            <p:cNvSpPr/>
            <p:nvPr/>
          </p:nvSpPr>
          <p:spPr>
            <a:xfrm>
              <a:off x="5872192" y="2567400"/>
              <a:ext cx="29920" cy="58819"/>
            </a:xfrm>
            <a:custGeom>
              <a:rect b="b" l="l" r="r" t="t"/>
              <a:pathLst>
                <a:path extrusionOk="0" h="2245" w="1142">
                  <a:moveTo>
                    <a:pt x="206" y="1"/>
                  </a:moveTo>
                  <a:cubicBezTo>
                    <a:pt x="89" y="1"/>
                    <a:pt x="1" y="102"/>
                    <a:pt x="1" y="212"/>
                  </a:cubicBezTo>
                  <a:lnTo>
                    <a:pt x="1" y="2024"/>
                  </a:lnTo>
                  <a:cubicBezTo>
                    <a:pt x="1" y="2149"/>
                    <a:pt x="97" y="2245"/>
                    <a:pt x="221" y="2245"/>
                  </a:cubicBezTo>
                  <a:lnTo>
                    <a:pt x="921" y="2245"/>
                  </a:lnTo>
                  <a:cubicBezTo>
                    <a:pt x="1046" y="2245"/>
                    <a:pt x="1142" y="2139"/>
                    <a:pt x="1142" y="2024"/>
                  </a:cubicBezTo>
                  <a:lnTo>
                    <a:pt x="1142" y="212"/>
                  </a:lnTo>
                  <a:cubicBezTo>
                    <a:pt x="1142" y="102"/>
                    <a:pt x="1045"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67"/>
            <p:cNvSpPr/>
            <p:nvPr/>
          </p:nvSpPr>
          <p:spPr>
            <a:xfrm>
              <a:off x="5928706" y="2567400"/>
              <a:ext cx="29920" cy="58819"/>
            </a:xfrm>
            <a:custGeom>
              <a:rect b="b" l="l" r="r" t="t"/>
              <a:pathLst>
                <a:path extrusionOk="0" h="2245" w="1142">
                  <a:moveTo>
                    <a:pt x="205" y="1"/>
                  </a:moveTo>
                  <a:cubicBezTo>
                    <a:pt x="89" y="1"/>
                    <a:pt x="1" y="102"/>
                    <a:pt x="1" y="212"/>
                  </a:cubicBezTo>
                  <a:lnTo>
                    <a:pt x="1" y="2024"/>
                  </a:lnTo>
                  <a:cubicBezTo>
                    <a:pt x="1" y="2149"/>
                    <a:pt x="97" y="2245"/>
                    <a:pt x="221" y="2245"/>
                  </a:cubicBezTo>
                  <a:lnTo>
                    <a:pt x="911" y="2245"/>
                  </a:lnTo>
                  <a:cubicBezTo>
                    <a:pt x="1036" y="2245"/>
                    <a:pt x="1141" y="2149"/>
                    <a:pt x="1141" y="2024"/>
                  </a:cubicBezTo>
                  <a:lnTo>
                    <a:pt x="1141" y="212"/>
                  </a:lnTo>
                  <a:cubicBezTo>
                    <a:pt x="1141" y="102"/>
                    <a:pt x="1045" y="1"/>
                    <a:pt x="935" y="1"/>
                  </a:cubicBezTo>
                  <a:cubicBezTo>
                    <a:pt x="931" y="1"/>
                    <a:pt x="926" y="1"/>
                    <a:pt x="921" y="2"/>
                  </a:cubicBezTo>
                  <a:lnTo>
                    <a:pt x="221" y="2"/>
                  </a:lnTo>
                  <a:cubicBezTo>
                    <a:pt x="216" y="1"/>
                    <a:pt x="211" y="1"/>
                    <a:pt x="20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67"/>
            <p:cNvSpPr/>
            <p:nvPr/>
          </p:nvSpPr>
          <p:spPr>
            <a:xfrm>
              <a:off x="5984957" y="2567400"/>
              <a:ext cx="29920" cy="58819"/>
            </a:xfrm>
            <a:custGeom>
              <a:rect b="b" l="l" r="r" t="t"/>
              <a:pathLst>
                <a:path extrusionOk="0" h="2245" w="1142">
                  <a:moveTo>
                    <a:pt x="206" y="1"/>
                  </a:moveTo>
                  <a:cubicBezTo>
                    <a:pt x="89" y="1"/>
                    <a:pt x="1" y="102"/>
                    <a:pt x="1" y="212"/>
                  </a:cubicBezTo>
                  <a:lnTo>
                    <a:pt x="1" y="2024"/>
                  </a:lnTo>
                  <a:cubicBezTo>
                    <a:pt x="1" y="2149"/>
                    <a:pt x="97" y="2245"/>
                    <a:pt x="221" y="2245"/>
                  </a:cubicBezTo>
                  <a:lnTo>
                    <a:pt x="921" y="2245"/>
                  </a:lnTo>
                  <a:cubicBezTo>
                    <a:pt x="1036" y="2245"/>
                    <a:pt x="1141" y="2149"/>
                    <a:pt x="1132" y="2024"/>
                  </a:cubicBezTo>
                  <a:lnTo>
                    <a:pt x="1132" y="212"/>
                  </a:lnTo>
                  <a:cubicBezTo>
                    <a:pt x="1132" y="102"/>
                    <a:pt x="1044"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67"/>
            <p:cNvSpPr/>
            <p:nvPr/>
          </p:nvSpPr>
          <p:spPr>
            <a:xfrm>
              <a:off x="5796369" y="2651817"/>
              <a:ext cx="29894" cy="59029"/>
            </a:xfrm>
            <a:custGeom>
              <a:rect b="b" l="l" r="r" t="t"/>
              <a:pathLst>
                <a:path extrusionOk="0" h="2253" w="1141">
                  <a:moveTo>
                    <a:pt x="221" y="0"/>
                  </a:moveTo>
                  <a:cubicBezTo>
                    <a:pt x="106" y="0"/>
                    <a:pt x="0" y="96"/>
                    <a:pt x="10" y="221"/>
                  </a:cubicBezTo>
                  <a:lnTo>
                    <a:pt x="10" y="2032"/>
                  </a:lnTo>
                  <a:cubicBezTo>
                    <a:pt x="0" y="2147"/>
                    <a:pt x="106" y="2253"/>
                    <a:pt x="221" y="2253"/>
                  </a:cubicBezTo>
                  <a:lnTo>
                    <a:pt x="920" y="2253"/>
                  </a:lnTo>
                  <a:cubicBezTo>
                    <a:pt x="1045" y="2253"/>
                    <a:pt x="1141" y="2147"/>
                    <a:pt x="1141" y="2032"/>
                  </a:cubicBezTo>
                  <a:lnTo>
                    <a:pt x="1141" y="221"/>
                  </a:lnTo>
                  <a:cubicBezTo>
                    <a:pt x="1141" y="96"/>
                    <a:pt x="1045" y="0"/>
                    <a:pt x="92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67"/>
            <p:cNvSpPr/>
            <p:nvPr/>
          </p:nvSpPr>
          <p:spPr>
            <a:xfrm>
              <a:off x="6060806" y="2651817"/>
              <a:ext cx="29658" cy="59029"/>
            </a:xfrm>
            <a:custGeom>
              <a:rect b="b" l="l" r="r" t="t"/>
              <a:pathLst>
                <a:path extrusionOk="0" h="2253" w="1132">
                  <a:moveTo>
                    <a:pt x="221" y="0"/>
                  </a:moveTo>
                  <a:cubicBezTo>
                    <a:pt x="96" y="0"/>
                    <a:pt x="1" y="96"/>
                    <a:pt x="1" y="221"/>
                  </a:cubicBezTo>
                  <a:lnTo>
                    <a:pt x="1" y="2032"/>
                  </a:lnTo>
                  <a:cubicBezTo>
                    <a:pt x="1" y="2147"/>
                    <a:pt x="96" y="2253"/>
                    <a:pt x="221" y="2253"/>
                  </a:cubicBezTo>
                  <a:lnTo>
                    <a:pt x="921" y="2253"/>
                  </a:lnTo>
                  <a:cubicBezTo>
                    <a:pt x="1036" y="2253"/>
                    <a:pt x="1132" y="2147"/>
                    <a:pt x="1132" y="2032"/>
                  </a:cubicBezTo>
                  <a:lnTo>
                    <a:pt x="1132" y="221"/>
                  </a:lnTo>
                  <a:cubicBezTo>
                    <a:pt x="1132" y="96"/>
                    <a:pt x="1036" y="0"/>
                    <a:pt x="921"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67"/>
            <p:cNvSpPr/>
            <p:nvPr/>
          </p:nvSpPr>
          <p:spPr>
            <a:xfrm>
              <a:off x="6034685" y="2565173"/>
              <a:ext cx="89945" cy="19860"/>
            </a:xfrm>
            <a:custGeom>
              <a:rect b="b" l="l" r="r" t="t"/>
              <a:pathLst>
                <a:path extrusionOk="0" h="758" w="3433">
                  <a:moveTo>
                    <a:pt x="1" y="0"/>
                  </a:moveTo>
                  <a:lnTo>
                    <a:pt x="1" y="758"/>
                  </a:lnTo>
                  <a:lnTo>
                    <a:pt x="3221" y="758"/>
                  </a:lnTo>
                  <a:cubicBezTo>
                    <a:pt x="3336" y="758"/>
                    <a:pt x="3432" y="662"/>
                    <a:pt x="3432" y="547"/>
                  </a:cubicBezTo>
                  <a:lnTo>
                    <a:pt x="3432" y="211"/>
                  </a:lnTo>
                  <a:cubicBezTo>
                    <a:pt x="3432" y="96"/>
                    <a:pt x="3336" y="0"/>
                    <a:pt x="3221"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67"/>
            <p:cNvSpPr/>
            <p:nvPr/>
          </p:nvSpPr>
          <p:spPr>
            <a:xfrm>
              <a:off x="6034685" y="2565173"/>
              <a:ext cx="17371" cy="19598"/>
            </a:xfrm>
            <a:custGeom>
              <a:rect b="b" l="l" r="r" t="t"/>
              <a:pathLst>
                <a:path extrusionOk="0" h="748" w="663">
                  <a:moveTo>
                    <a:pt x="1" y="0"/>
                  </a:moveTo>
                  <a:lnTo>
                    <a:pt x="1"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67"/>
            <p:cNvSpPr/>
            <p:nvPr/>
          </p:nvSpPr>
          <p:spPr>
            <a:xfrm>
              <a:off x="5892550" y="2436584"/>
              <a:ext cx="101735" cy="72364"/>
            </a:xfrm>
            <a:custGeom>
              <a:rect b="b" l="l" r="r" t="t"/>
              <a:pathLst>
                <a:path extrusionOk="0" h="2762" w="3883">
                  <a:moveTo>
                    <a:pt x="451" y="1"/>
                  </a:moveTo>
                  <a:cubicBezTo>
                    <a:pt x="202" y="1"/>
                    <a:pt x="0" y="202"/>
                    <a:pt x="0" y="451"/>
                  </a:cubicBezTo>
                  <a:lnTo>
                    <a:pt x="0" y="2761"/>
                  </a:lnTo>
                  <a:lnTo>
                    <a:pt x="3882" y="2761"/>
                  </a:lnTo>
                  <a:lnTo>
                    <a:pt x="3882" y="451"/>
                  </a:lnTo>
                  <a:cubicBezTo>
                    <a:pt x="3882" y="202"/>
                    <a:pt x="3681" y="1"/>
                    <a:pt x="34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67"/>
            <p:cNvSpPr/>
            <p:nvPr/>
          </p:nvSpPr>
          <p:spPr>
            <a:xfrm>
              <a:off x="5976416" y="2436584"/>
              <a:ext cx="18130" cy="72364"/>
            </a:xfrm>
            <a:custGeom>
              <a:rect b="b" l="l" r="r" t="t"/>
              <a:pathLst>
                <a:path extrusionOk="0" h="2762" w="692">
                  <a:moveTo>
                    <a:pt x="1" y="1"/>
                  </a:moveTo>
                  <a:lnTo>
                    <a:pt x="1" y="2761"/>
                  </a:lnTo>
                  <a:lnTo>
                    <a:pt x="691" y="2761"/>
                  </a:lnTo>
                  <a:lnTo>
                    <a:pt x="691" y="451"/>
                  </a:lnTo>
                  <a:cubicBezTo>
                    <a:pt x="691" y="202"/>
                    <a:pt x="490" y="1"/>
                    <a:pt x="241"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67"/>
            <p:cNvSpPr/>
            <p:nvPr/>
          </p:nvSpPr>
          <p:spPr>
            <a:xfrm>
              <a:off x="5919405" y="2450706"/>
              <a:ext cx="48260" cy="44619"/>
            </a:xfrm>
            <a:custGeom>
              <a:rect b="b" l="l" r="r" t="t"/>
              <a:pathLst>
                <a:path extrusionOk="0" h="1703" w="1842">
                  <a:moveTo>
                    <a:pt x="921" y="1"/>
                  </a:moveTo>
                  <a:cubicBezTo>
                    <a:pt x="816" y="1"/>
                    <a:pt x="710" y="70"/>
                    <a:pt x="710" y="209"/>
                  </a:cubicBezTo>
                  <a:lnTo>
                    <a:pt x="710" y="641"/>
                  </a:lnTo>
                  <a:lnTo>
                    <a:pt x="279" y="641"/>
                  </a:lnTo>
                  <a:cubicBezTo>
                    <a:pt x="1" y="641"/>
                    <a:pt x="1" y="1062"/>
                    <a:pt x="279" y="1062"/>
                  </a:cubicBezTo>
                  <a:lnTo>
                    <a:pt x="710" y="1062"/>
                  </a:lnTo>
                  <a:lnTo>
                    <a:pt x="710" y="1494"/>
                  </a:lnTo>
                  <a:cubicBezTo>
                    <a:pt x="710" y="1633"/>
                    <a:pt x="816" y="1702"/>
                    <a:pt x="921" y="1702"/>
                  </a:cubicBezTo>
                  <a:cubicBezTo>
                    <a:pt x="1027" y="1702"/>
                    <a:pt x="1132" y="1633"/>
                    <a:pt x="1132" y="1494"/>
                  </a:cubicBezTo>
                  <a:lnTo>
                    <a:pt x="1132" y="1062"/>
                  </a:lnTo>
                  <a:lnTo>
                    <a:pt x="1563" y="1062"/>
                  </a:lnTo>
                  <a:cubicBezTo>
                    <a:pt x="1841" y="1062"/>
                    <a:pt x="1841" y="641"/>
                    <a:pt x="1563" y="641"/>
                  </a:cubicBezTo>
                  <a:lnTo>
                    <a:pt x="1132" y="641"/>
                  </a:lnTo>
                  <a:lnTo>
                    <a:pt x="1132" y="209"/>
                  </a:lnTo>
                  <a:cubicBezTo>
                    <a:pt x="1132" y="70"/>
                    <a:pt x="1027" y="1"/>
                    <a:pt x="9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0" name="Google Shape;8550;p67"/>
          <p:cNvGrpSpPr/>
          <p:nvPr/>
        </p:nvGrpSpPr>
        <p:grpSpPr>
          <a:xfrm>
            <a:off x="5323721" y="2437029"/>
            <a:ext cx="362922" cy="361219"/>
            <a:chOff x="5323721" y="2437029"/>
            <a:chExt cx="362922" cy="361219"/>
          </a:xfrm>
        </p:grpSpPr>
        <p:sp>
          <p:nvSpPr>
            <p:cNvPr id="8551" name="Google Shape;8551;p67"/>
            <p:cNvSpPr/>
            <p:nvPr/>
          </p:nvSpPr>
          <p:spPr>
            <a:xfrm>
              <a:off x="5611528" y="2437029"/>
              <a:ext cx="75115" cy="73989"/>
            </a:xfrm>
            <a:custGeom>
              <a:rect b="b" l="l" r="r" t="t"/>
              <a:pathLst>
                <a:path extrusionOk="0" h="2824" w="2867">
                  <a:moveTo>
                    <a:pt x="293" y="0"/>
                  </a:moveTo>
                  <a:cubicBezTo>
                    <a:pt x="226" y="0"/>
                    <a:pt x="158" y="27"/>
                    <a:pt x="106" y="79"/>
                  </a:cubicBezTo>
                  <a:lnTo>
                    <a:pt x="96" y="89"/>
                  </a:lnTo>
                  <a:cubicBezTo>
                    <a:pt x="0" y="185"/>
                    <a:pt x="0" y="348"/>
                    <a:pt x="96" y="453"/>
                  </a:cubicBezTo>
                  <a:lnTo>
                    <a:pt x="2387" y="2744"/>
                  </a:lnTo>
                  <a:cubicBezTo>
                    <a:pt x="2440" y="2797"/>
                    <a:pt x="2507" y="2823"/>
                    <a:pt x="2574" y="2823"/>
                  </a:cubicBezTo>
                  <a:cubicBezTo>
                    <a:pt x="2641" y="2823"/>
                    <a:pt x="2708" y="2797"/>
                    <a:pt x="2761" y="2744"/>
                  </a:cubicBezTo>
                  <a:lnTo>
                    <a:pt x="2770" y="2735"/>
                  </a:lnTo>
                  <a:cubicBezTo>
                    <a:pt x="2866" y="2629"/>
                    <a:pt x="2866" y="2466"/>
                    <a:pt x="2770" y="2361"/>
                  </a:cubicBezTo>
                  <a:lnTo>
                    <a:pt x="480" y="79"/>
                  </a:lnTo>
                  <a:cubicBezTo>
                    <a:pt x="427" y="27"/>
                    <a:pt x="360" y="0"/>
                    <a:pt x="29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67"/>
            <p:cNvSpPr/>
            <p:nvPr/>
          </p:nvSpPr>
          <p:spPr>
            <a:xfrm>
              <a:off x="5323721" y="2714042"/>
              <a:ext cx="88346" cy="84207"/>
            </a:xfrm>
            <a:custGeom>
              <a:rect b="b" l="l" r="r" t="t"/>
              <a:pathLst>
                <a:path extrusionOk="0" h="3214" w="3372">
                  <a:moveTo>
                    <a:pt x="3082" y="1"/>
                  </a:moveTo>
                  <a:cubicBezTo>
                    <a:pt x="3036" y="1"/>
                    <a:pt x="2987" y="18"/>
                    <a:pt x="2943" y="60"/>
                  </a:cubicBezTo>
                  <a:lnTo>
                    <a:pt x="135" y="2859"/>
                  </a:lnTo>
                  <a:cubicBezTo>
                    <a:pt x="0" y="2993"/>
                    <a:pt x="96" y="3214"/>
                    <a:pt x="278" y="3214"/>
                  </a:cubicBezTo>
                  <a:cubicBezTo>
                    <a:pt x="336" y="3214"/>
                    <a:pt x="384" y="3194"/>
                    <a:pt x="432" y="3156"/>
                  </a:cubicBezTo>
                  <a:lnTo>
                    <a:pt x="3231" y="347"/>
                  </a:lnTo>
                  <a:cubicBezTo>
                    <a:pt x="3371" y="200"/>
                    <a:pt x="3238" y="1"/>
                    <a:pt x="308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67"/>
            <p:cNvSpPr/>
            <p:nvPr/>
          </p:nvSpPr>
          <p:spPr>
            <a:xfrm>
              <a:off x="5395536" y="2683702"/>
              <a:ext cx="43728" cy="42601"/>
            </a:xfrm>
            <a:custGeom>
              <a:rect b="b" l="l" r="r" t="t"/>
              <a:pathLst>
                <a:path extrusionOk="0" h="1626" w="1669">
                  <a:moveTo>
                    <a:pt x="729" y="1"/>
                  </a:moveTo>
                  <a:lnTo>
                    <a:pt x="173" y="557"/>
                  </a:lnTo>
                  <a:cubicBezTo>
                    <a:pt x="1" y="719"/>
                    <a:pt x="1" y="997"/>
                    <a:pt x="173" y="1170"/>
                  </a:cubicBezTo>
                  <a:lnTo>
                    <a:pt x="509" y="1496"/>
                  </a:lnTo>
                  <a:cubicBezTo>
                    <a:pt x="590" y="1582"/>
                    <a:pt x="701" y="1625"/>
                    <a:pt x="812" y="1625"/>
                  </a:cubicBezTo>
                  <a:cubicBezTo>
                    <a:pt x="923" y="1625"/>
                    <a:pt x="1036" y="1582"/>
                    <a:pt x="1122" y="1496"/>
                  </a:cubicBezTo>
                  <a:lnTo>
                    <a:pt x="1669" y="940"/>
                  </a:lnTo>
                  <a:lnTo>
                    <a:pt x="729" y="1"/>
                  </a:ln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67"/>
            <p:cNvSpPr/>
            <p:nvPr/>
          </p:nvSpPr>
          <p:spPr>
            <a:xfrm>
              <a:off x="5413640" y="2504651"/>
              <a:ext cx="204936" cy="203155"/>
            </a:xfrm>
            <a:custGeom>
              <a:rect b="b" l="l" r="r" t="t"/>
              <a:pathLst>
                <a:path extrusionOk="0" h="7754" w="7822">
                  <a:moveTo>
                    <a:pt x="5358" y="0"/>
                  </a:moveTo>
                  <a:lnTo>
                    <a:pt x="968" y="4390"/>
                  </a:lnTo>
                  <a:cubicBezTo>
                    <a:pt x="326" y="5023"/>
                    <a:pt x="0" y="5914"/>
                    <a:pt x="77" y="6815"/>
                  </a:cubicBezTo>
                  <a:cubicBezTo>
                    <a:pt x="115" y="7314"/>
                    <a:pt x="508" y="7707"/>
                    <a:pt x="1006" y="7745"/>
                  </a:cubicBezTo>
                  <a:cubicBezTo>
                    <a:pt x="1084" y="7751"/>
                    <a:pt x="1162" y="7754"/>
                    <a:pt x="1239" y="7754"/>
                  </a:cubicBezTo>
                  <a:cubicBezTo>
                    <a:pt x="2058" y="7754"/>
                    <a:pt x="2845" y="7432"/>
                    <a:pt x="3432" y="6854"/>
                  </a:cubicBezTo>
                  <a:lnTo>
                    <a:pt x="7822" y="2464"/>
                  </a:lnTo>
                  <a:lnTo>
                    <a:pt x="5358" y="0"/>
                  </a:ln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67"/>
            <p:cNvSpPr/>
            <p:nvPr/>
          </p:nvSpPr>
          <p:spPr>
            <a:xfrm>
              <a:off x="5417386" y="2554877"/>
              <a:ext cx="201190" cy="153191"/>
            </a:xfrm>
            <a:custGeom>
              <a:rect b="b" l="l" r="r" t="t"/>
              <a:pathLst>
                <a:path extrusionOk="0" h="5847" w="7679">
                  <a:moveTo>
                    <a:pt x="7123" y="0"/>
                  </a:moveTo>
                  <a:lnTo>
                    <a:pt x="6222" y="901"/>
                  </a:lnTo>
                  <a:lnTo>
                    <a:pt x="5723" y="1390"/>
                  </a:lnTo>
                  <a:lnTo>
                    <a:pt x="2733" y="4390"/>
                  </a:lnTo>
                  <a:cubicBezTo>
                    <a:pt x="2152" y="4971"/>
                    <a:pt x="1376" y="5293"/>
                    <a:pt x="567" y="5293"/>
                  </a:cubicBezTo>
                  <a:cubicBezTo>
                    <a:pt x="481" y="5293"/>
                    <a:pt x="394" y="5289"/>
                    <a:pt x="308" y="5282"/>
                  </a:cubicBezTo>
                  <a:cubicBezTo>
                    <a:pt x="202" y="5272"/>
                    <a:pt x="97" y="5253"/>
                    <a:pt x="1" y="5215"/>
                  </a:cubicBezTo>
                  <a:lnTo>
                    <a:pt x="1" y="5215"/>
                  </a:lnTo>
                  <a:cubicBezTo>
                    <a:pt x="145" y="5569"/>
                    <a:pt x="470" y="5809"/>
                    <a:pt x="854" y="5838"/>
                  </a:cubicBezTo>
                  <a:cubicBezTo>
                    <a:pt x="931" y="5844"/>
                    <a:pt x="1009" y="5846"/>
                    <a:pt x="1086" y="5846"/>
                  </a:cubicBezTo>
                  <a:cubicBezTo>
                    <a:pt x="1906" y="5846"/>
                    <a:pt x="2701" y="5524"/>
                    <a:pt x="3279" y="4937"/>
                  </a:cubicBezTo>
                  <a:lnTo>
                    <a:pt x="6279" y="1946"/>
                  </a:lnTo>
                  <a:lnTo>
                    <a:pt x="7679" y="547"/>
                  </a:lnTo>
                  <a:lnTo>
                    <a:pt x="7123" y="0"/>
                  </a:lnTo>
                  <a:close/>
                </a:path>
              </a:pathLst>
            </a:custGeom>
            <a:solidFill>
              <a:srgbClr val="D7DD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67"/>
            <p:cNvSpPr/>
            <p:nvPr/>
          </p:nvSpPr>
          <p:spPr>
            <a:xfrm>
              <a:off x="5413640" y="2579243"/>
              <a:ext cx="132362" cy="128563"/>
            </a:xfrm>
            <a:custGeom>
              <a:rect b="b" l="l" r="r" t="t"/>
              <a:pathLst>
                <a:path extrusionOk="0" h="4907" w="5052">
                  <a:moveTo>
                    <a:pt x="2511" y="0"/>
                  </a:moveTo>
                  <a:lnTo>
                    <a:pt x="968" y="1543"/>
                  </a:lnTo>
                  <a:cubicBezTo>
                    <a:pt x="326" y="2176"/>
                    <a:pt x="0" y="3067"/>
                    <a:pt x="77" y="3968"/>
                  </a:cubicBezTo>
                  <a:cubicBezTo>
                    <a:pt x="115" y="4467"/>
                    <a:pt x="508" y="4860"/>
                    <a:pt x="1006" y="4898"/>
                  </a:cubicBezTo>
                  <a:cubicBezTo>
                    <a:pt x="1084" y="4904"/>
                    <a:pt x="1162" y="4907"/>
                    <a:pt x="1239" y="4907"/>
                  </a:cubicBezTo>
                  <a:cubicBezTo>
                    <a:pt x="2058" y="4907"/>
                    <a:pt x="2845" y="4585"/>
                    <a:pt x="3432" y="4007"/>
                  </a:cubicBezTo>
                  <a:lnTo>
                    <a:pt x="5052" y="2387"/>
                  </a:lnTo>
                  <a:lnTo>
                    <a:pt x="5052" y="2387"/>
                  </a:lnTo>
                  <a:cubicBezTo>
                    <a:pt x="5052" y="2387"/>
                    <a:pt x="5049" y="2387"/>
                    <a:pt x="5043" y="2387"/>
                  </a:cubicBezTo>
                  <a:cubicBezTo>
                    <a:pt x="4960" y="2387"/>
                    <a:pt x="4252" y="2353"/>
                    <a:pt x="3748" y="1227"/>
                  </a:cubicBezTo>
                  <a:cubicBezTo>
                    <a:pt x="3211" y="29"/>
                    <a:pt x="2511" y="0"/>
                    <a:pt x="2511"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67"/>
            <p:cNvSpPr/>
            <p:nvPr/>
          </p:nvSpPr>
          <p:spPr>
            <a:xfrm>
              <a:off x="5417386" y="2632481"/>
              <a:ext cx="128616" cy="75325"/>
            </a:xfrm>
            <a:custGeom>
              <a:rect b="b" l="l" r="r" t="t"/>
              <a:pathLst>
                <a:path extrusionOk="0" h="2875" w="4909">
                  <a:moveTo>
                    <a:pt x="4151" y="0"/>
                  </a:moveTo>
                  <a:lnTo>
                    <a:pt x="2742" y="1419"/>
                  </a:lnTo>
                  <a:cubicBezTo>
                    <a:pt x="2162" y="1999"/>
                    <a:pt x="1378" y="2321"/>
                    <a:pt x="574" y="2321"/>
                  </a:cubicBezTo>
                  <a:cubicBezTo>
                    <a:pt x="489" y="2321"/>
                    <a:pt x="403" y="2318"/>
                    <a:pt x="317" y="2310"/>
                  </a:cubicBezTo>
                  <a:cubicBezTo>
                    <a:pt x="202" y="2301"/>
                    <a:pt x="106" y="2281"/>
                    <a:pt x="1" y="2243"/>
                  </a:cubicBezTo>
                  <a:lnTo>
                    <a:pt x="1" y="2243"/>
                  </a:lnTo>
                  <a:cubicBezTo>
                    <a:pt x="154" y="2598"/>
                    <a:pt x="480" y="2837"/>
                    <a:pt x="863" y="2866"/>
                  </a:cubicBezTo>
                  <a:cubicBezTo>
                    <a:pt x="941" y="2872"/>
                    <a:pt x="1019" y="2875"/>
                    <a:pt x="1096" y="2875"/>
                  </a:cubicBezTo>
                  <a:cubicBezTo>
                    <a:pt x="1915" y="2875"/>
                    <a:pt x="2702" y="2553"/>
                    <a:pt x="3289" y="1975"/>
                  </a:cubicBezTo>
                  <a:lnTo>
                    <a:pt x="4909" y="355"/>
                  </a:lnTo>
                  <a:lnTo>
                    <a:pt x="4909" y="355"/>
                  </a:lnTo>
                  <a:cubicBezTo>
                    <a:pt x="4909" y="355"/>
                    <a:pt x="4908" y="355"/>
                    <a:pt x="4906" y="355"/>
                  </a:cubicBezTo>
                  <a:cubicBezTo>
                    <a:pt x="4873" y="355"/>
                    <a:pt x="4534" y="346"/>
                    <a:pt x="415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67"/>
            <p:cNvSpPr/>
            <p:nvPr/>
          </p:nvSpPr>
          <p:spPr>
            <a:xfrm>
              <a:off x="5540710" y="2480102"/>
              <a:ext cx="103228" cy="101342"/>
            </a:xfrm>
            <a:custGeom>
              <a:rect b="b" l="l" r="r" t="t"/>
              <a:pathLst>
                <a:path extrusionOk="0" h="3868" w="3940">
                  <a:moveTo>
                    <a:pt x="370" y="0"/>
                  </a:moveTo>
                  <a:cubicBezTo>
                    <a:pt x="288" y="0"/>
                    <a:pt x="206" y="31"/>
                    <a:pt x="144" y="94"/>
                  </a:cubicBezTo>
                  <a:lnTo>
                    <a:pt x="134" y="103"/>
                  </a:lnTo>
                  <a:cubicBezTo>
                    <a:pt x="0" y="228"/>
                    <a:pt x="0" y="439"/>
                    <a:pt x="134" y="563"/>
                  </a:cubicBezTo>
                  <a:lnTo>
                    <a:pt x="3336" y="3774"/>
                  </a:lnTo>
                  <a:cubicBezTo>
                    <a:pt x="3403" y="3837"/>
                    <a:pt x="3487" y="3868"/>
                    <a:pt x="3570" y="3868"/>
                  </a:cubicBezTo>
                  <a:cubicBezTo>
                    <a:pt x="3652" y="3868"/>
                    <a:pt x="3734" y="3837"/>
                    <a:pt x="3796" y="3774"/>
                  </a:cubicBezTo>
                  <a:lnTo>
                    <a:pt x="3806" y="3765"/>
                  </a:lnTo>
                  <a:cubicBezTo>
                    <a:pt x="3940" y="3631"/>
                    <a:pt x="3940" y="3429"/>
                    <a:pt x="3806" y="3305"/>
                  </a:cubicBezTo>
                  <a:lnTo>
                    <a:pt x="604" y="94"/>
                  </a:lnTo>
                  <a:cubicBezTo>
                    <a:pt x="537" y="31"/>
                    <a:pt x="453" y="0"/>
                    <a:pt x="370" y="0"/>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67"/>
            <p:cNvSpPr/>
            <p:nvPr/>
          </p:nvSpPr>
          <p:spPr>
            <a:xfrm>
              <a:off x="5619310" y="2557890"/>
              <a:ext cx="26750" cy="23213"/>
            </a:xfrm>
            <a:custGeom>
              <a:rect b="b" l="l" r="r" t="t"/>
              <a:pathLst>
                <a:path extrusionOk="0" h="886" w="1021">
                  <a:moveTo>
                    <a:pt x="470" y="0"/>
                  </a:moveTo>
                  <a:lnTo>
                    <a:pt x="0" y="460"/>
                  </a:lnTo>
                  <a:lnTo>
                    <a:pt x="336" y="796"/>
                  </a:lnTo>
                  <a:cubicBezTo>
                    <a:pt x="405" y="859"/>
                    <a:pt x="481" y="885"/>
                    <a:pt x="554" y="885"/>
                  </a:cubicBezTo>
                  <a:cubicBezTo>
                    <a:pt x="805" y="885"/>
                    <a:pt x="1021" y="571"/>
                    <a:pt x="806" y="326"/>
                  </a:cubicBezTo>
                  <a:lnTo>
                    <a:pt x="470" y="0"/>
                  </a:ln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67"/>
            <p:cNvSpPr/>
            <p:nvPr/>
          </p:nvSpPr>
          <p:spPr>
            <a:xfrm>
              <a:off x="5575608" y="2456181"/>
              <a:ext cx="91202" cy="91176"/>
            </a:xfrm>
            <a:custGeom>
              <a:rect b="b" l="l" r="r" t="t"/>
              <a:pathLst>
                <a:path extrusionOk="0" h="3480" w="3481">
                  <a:moveTo>
                    <a:pt x="1745" y="0"/>
                  </a:moveTo>
                  <a:lnTo>
                    <a:pt x="1" y="1745"/>
                  </a:lnTo>
                  <a:lnTo>
                    <a:pt x="1745" y="3480"/>
                  </a:lnTo>
                  <a:lnTo>
                    <a:pt x="3480" y="1745"/>
                  </a:lnTo>
                  <a:lnTo>
                    <a:pt x="1745" y="0"/>
                  </a:ln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67"/>
            <p:cNvSpPr/>
            <p:nvPr/>
          </p:nvSpPr>
          <p:spPr>
            <a:xfrm>
              <a:off x="5575608" y="2456181"/>
              <a:ext cx="91438" cy="91176"/>
            </a:xfrm>
            <a:custGeom>
              <a:rect b="b" l="l" r="r" t="t"/>
              <a:pathLst>
                <a:path extrusionOk="0" h="3480" w="3490">
                  <a:moveTo>
                    <a:pt x="1" y="1745"/>
                  </a:moveTo>
                  <a:lnTo>
                    <a:pt x="1256" y="3000"/>
                  </a:lnTo>
                  <a:lnTo>
                    <a:pt x="1260" y="2997"/>
                  </a:lnTo>
                  <a:lnTo>
                    <a:pt x="1260" y="2997"/>
                  </a:lnTo>
                  <a:lnTo>
                    <a:pt x="1" y="1745"/>
                  </a:lnTo>
                  <a:close/>
                  <a:moveTo>
                    <a:pt x="1745" y="0"/>
                  </a:moveTo>
                  <a:lnTo>
                    <a:pt x="1448" y="288"/>
                  </a:lnTo>
                  <a:lnTo>
                    <a:pt x="2359" y="1208"/>
                  </a:lnTo>
                  <a:cubicBezTo>
                    <a:pt x="2550" y="1390"/>
                    <a:pt x="2550" y="1706"/>
                    <a:pt x="2359" y="1889"/>
                  </a:cubicBezTo>
                  <a:lnTo>
                    <a:pt x="1260" y="2997"/>
                  </a:lnTo>
                  <a:lnTo>
                    <a:pt x="1260" y="2997"/>
                  </a:lnTo>
                  <a:lnTo>
                    <a:pt x="1745" y="3480"/>
                  </a:lnTo>
                  <a:lnTo>
                    <a:pt x="3490" y="1745"/>
                  </a:lnTo>
                  <a:lnTo>
                    <a:pt x="1745" y="0"/>
                  </a:ln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67"/>
            <p:cNvSpPr/>
            <p:nvPr/>
          </p:nvSpPr>
          <p:spPr>
            <a:xfrm>
              <a:off x="5523680" y="2521865"/>
              <a:ext cx="29868" cy="27012"/>
            </a:xfrm>
            <a:custGeom>
              <a:rect b="b" l="l" r="r" t="t"/>
              <a:pathLst>
                <a:path extrusionOk="0" h="1031" w="1140">
                  <a:moveTo>
                    <a:pt x="305" y="1"/>
                  </a:moveTo>
                  <a:cubicBezTo>
                    <a:pt x="140" y="1"/>
                    <a:pt x="1" y="213"/>
                    <a:pt x="161" y="359"/>
                  </a:cubicBezTo>
                  <a:lnTo>
                    <a:pt x="775" y="973"/>
                  </a:lnTo>
                  <a:cubicBezTo>
                    <a:pt x="813" y="1011"/>
                    <a:pt x="861" y="1030"/>
                    <a:pt x="919" y="1030"/>
                  </a:cubicBezTo>
                  <a:cubicBezTo>
                    <a:pt x="967" y="1030"/>
                    <a:pt x="1024" y="1011"/>
                    <a:pt x="1062" y="973"/>
                  </a:cubicBezTo>
                  <a:cubicBezTo>
                    <a:pt x="1139" y="896"/>
                    <a:pt x="1139" y="762"/>
                    <a:pt x="1062" y="685"/>
                  </a:cubicBezTo>
                  <a:lnTo>
                    <a:pt x="459" y="72"/>
                  </a:lnTo>
                  <a:cubicBezTo>
                    <a:pt x="411" y="21"/>
                    <a:pt x="357" y="1"/>
                    <a:pt x="305"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67"/>
            <p:cNvSpPr/>
            <p:nvPr/>
          </p:nvSpPr>
          <p:spPr>
            <a:xfrm>
              <a:off x="5505366" y="2541358"/>
              <a:ext cx="29344" cy="26593"/>
            </a:xfrm>
            <a:custGeom>
              <a:rect b="b" l="l" r="r" t="t"/>
              <a:pathLst>
                <a:path extrusionOk="0" h="1015" w="1120">
                  <a:moveTo>
                    <a:pt x="292" y="1"/>
                  </a:moveTo>
                  <a:cubicBezTo>
                    <a:pt x="135" y="1"/>
                    <a:pt x="0" y="195"/>
                    <a:pt x="141" y="344"/>
                  </a:cubicBezTo>
                  <a:lnTo>
                    <a:pt x="745" y="957"/>
                  </a:lnTo>
                  <a:cubicBezTo>
                    <a:pt x="784" y="996"/>
                    <a:pt x="832" y="1015"/>
                    <a:pt x="889" y="1015"/>
                  </a:cubicBezTo>
                  <a:cubicBezTo>
                    <a:pt x="947" y="1015"/>
                    <a:pt x="995" y="996"/>
                    <a:pt x="1033" y="957"/>
                  </a:cubicBezTo>
                  <a:cubicBezTo>
                    <a:pt x="1119" y="871"/>
                    <a:pt x="1119" y="746"/>
                    <a:pt x="1033" y="660"/>
                  </a:cubicBezTo>
                  <a:lnTo>
                    <a:pt x="429" y="56"/>
                  </a:lnTo>
                  <a:cubicBezTo>
                    <a:pt x="386" y="17"/>
                    <a:pt x="338" y="1"/>
                    <a:pt x="29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67"/>
            <p:cNvSpPr/>
            <p:nvPr/>
          </p:nvSpPr>
          <p:spPr>
            <a:xfrm>
              <a:off x="5486266" y="2560222"/>
              <a:ext cx="43675" cy="40898"/>
            </a:xfrm>
            <a:custGeom>
              <a:rect b="b" l="l" r="r" t="t"/>
              <a:pathLst>
                <a:path extrusionOk="0" h="1561" w="1667">
                  <a:moveTo>
                    <a:pt x="296" y="1"/>
                  </a:moveTo>
                  <a:cubicBezTo>
                    <a:pt x="138" y="1"/>
                    <a:pt x="0" y="203"/>
                    <a:pt x="142" y="352"/>
                  </a:cubicBezTo>
                  <a:lnTo>
                    <a:pt x="1292" y="1502"/>
                  </a:lnTo>
                  <a:cubicBezTo>
                    <a:pt x="1331" y="1541"/>
                    <a:pt x="1388" y="1560"/>
                    <a:pt x="1446" y="1560"/>
                  </a:cubicBezTo>
                  <a:cubicBezTo>
                    <a:pt x="1494" y="1560"/>
                    <a:pt x="1541" y="1541"/>
                    <a:pt x="1580" y="1502"/>
                  </a:cubicBezTo>
                  <a:cubicBezTo>
                    <a:pt x="1666" y="1426"/>
                    <a:pt x="1666" y="1292"/>
                    <a:pt x="1580" y="1215"/>
                  </a:cubicBezTo>
                  <a:lnTo>
                    <a:pt x="430" y="55"/>
                  </a:lnTo>
                  <a:cubicBezTo>
                    <a:pt x="387" y="17"/>
                    <a:pt x="341" y="1"/>
                    <a:pt x="296"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67"/>
            <p:cNvSpPr/>
            <p:nvPr/>
          </p:nvSpPr>
          <p:spPr>
            <a:xfrm>
              <a:off x="5467376" y="2579295"/>
              <a:ext cx="29161" cy="26593"/>
            </a:xfrm>
            <a:custGeom>
              <a:rect b="b" l="l" r="r" t="t"/>
              <a:pathLst>
                <a:path extrusionOk="0" h="1015" w="1113">
                  <a:moveTo>
                    <a:pt x="291" y="0"/>
                  </a:moveTo>
                  <a:cubicBezTo>
                    <a:pt x="132" y="0"/>
                    <a:pt x="1" y="195"/>
                    <a:pt x="134" y="343"/>
                  </a:cubicBezTo>
                  <a:lnTo>
                    <a:pt x="748" y="957"/>
                  </a:lnTo>
                  <a:cubicBezTo>
                    <a:pt x="786" y="995"/>
                    <a:pt x="834" y="1014"/>
                    <a:pt x="892" y="1014"/>
                  </a:cubicBezTo>
                  <a:cubicBezTo>
                    <a:pt x="949" y="1014"/>
                    <a:pt x="997" y="995"/>
                    <a:pt x="1036" y="957"/>
                  </a:cubicBezTo>
                  <a:cubicBezTo>
                    <a:pt x="1112" y="870"/>
                    <a:pt x="1112" y="746"/>
                    <a:pt x="1036" y="659"/>
                  </a:cubicBezTo>
                  <a:lnTo>
                    <a:pt x="432" y="56"/>
                  </a:lnTo>
                  <a:cubicBezTo>
                    <a:pt x="386" y="17"/>
                    <a:pt x="337" y="0"/>
                    <a:pt x="291"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67"/>
            <p:cNvSpPr/>
            <p:nvPr/>
          </p:nvSpPr>
          <p:spPr>
            <a:xfrm>
              <a:off x="5448381" y="2598264"/>
              <a:ext cx="29318" cy="26698"/>
            </a:xfrm>
            <a:custGeom>
              <a:rect b="b" l="l" r="r" t="t"/>
              <a:pathLst>
                <a:path extrusionOk="0" h="1019" w="1119">
                  <a:moveTo>
                    <a:pt x="289" y="1"/>
                  </a:moveTo>
                  <a:cubicBezTo>
                    <a:pt x="133" y="1"/>
                    <a:pt x="0" y="200"/>
                    <a:pt x="141" y="348"/>
                  </a:cubicBezTo>
                  <a:lnTo>
                    <a:pt x="744" y="952"/>
                  </a:lnTo>
                  <a:cubicBezTo>
                    <a:pt x="783" y="990"/>
                    <a:pt x="831" y="1019"/>
                    <a:pt x="888" y="1019"/>
                  </a:cubicBezTo>
                  <a:cubicBezTo>
                    <a:pt x="946" y="1019"/>
                    <a:pt x="994" y="990"/>
                    <a:pt x="1032" y="952"/>
                  </a:cubicBezTo>
                  <a:cubicBezTo>
                    <a:pt x="1118" y="875"/>
                    <a:pt x="1118" y="741"/>
                    <a:pt x="1032" y="664"/>
                  </a:cubicBezTo>
                  <a:lnTo>
                    <a:pt x="428" y="60"/>
                  </a:lnTo>
                  <a:cubicBezTo>
                    <a:pt x="384" y="18"/>
                    <a:pt x="336" y="1"/>
                    <a:pt x="289"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67"/>
            <p:cNvSpPr/>
            <p:nvPr/>
          </p:nvSpPr>
          <p:spPr>
            <a:xfrm>
              <a:off x="5429491" y="2617364"/>
              <a:ext cx="43440" cy="40741"/>
            </a:xfrm>
            <a:custGeom>
              <a:rect b="b" l="l" r="r" t="t"/>
              <a:pathLst>
                <a:path extrusionOk="0" h="1555" w="1658">
                  <a:moveTo>
                    <a:pt x="287" y="0"/>
                  </a:moveTo>
                  <a:cubicBezTo>
                    <a:pt x="129" y="0"/>
                    <a:pt x="0" y="199"/>
                    <a:pt x="133" y="347"/>
                  </a:cubicBezTo>
                  <a:lnTo>
                    <a:pt x="1283" y="1497"/>
                  </a:lnTo>
                  <a:cubicBezTo>
                    <a:pt x="1322" y="1536"/>
                    <a:pt x="1379" y="1555"/>
                    <a:pt x="1437" y="1555"/>
                  </a:cubicBezTo>
                  <a:cubicBezTo>
                    <a:pt x="1485" y="1555"/>
                    <a:pt x="1542" y="1536"/>
                    <a:pt x="1580" y="1497"/>
                  </a:cubicBezTo>
                  <a:cubicBezTo>
                    <a:pt x="1657" y="1421"/>
                    <a:pt x="1657" y="1286"/>
                    <a:pt x="1580" y="1210"/>
                  </a:cubicBezTo>
                  <a:lnTo>
                    <a:pt x="430" y="60"/>
                  </a:lnTo>
                  <a:cubicBezTo>
                    <a:pt x="384" y="18"/>
                    <a:pt x="334" y="0"/>
                    <a:pt x="287"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8" name="Google Shape;8568;p67"/>
          <p:cNvGrpSpPr/>
          <p:nvPr/>
        </p:nvGrpSpPr>
        <p:grpSpPr>
          <a:xfrm>
            <a:off x="4875937" y="2468731"/>
            <a:ext cx="407122" cy="315448"/>
            <a:chOff x="4875937" y="2468731"/>
            <a:chExt cx="407122" cy="315448"/>
          </a:xfrm>
        </p:grpSpPr>
        <p:sp>
          <p:nvSpPr>
            <p:cNvPr id="8569" name="Google Shape;8569;p67"/>
            <p:cNvSpPr/>
            <p:nvPr/>
          </p:nvSpPr>
          <p:spPr>
            <a:xfrm>
              <a:off x="4876199" y="2482801"/>
              <a:ext cx="223041" cy="247380"/>
            </a:xfrm>
            <a:custGeom>
              <a:rect b="b" l="l" r="r" t="t"/>
              <a:pathLst>
                <a:path extrusionOk="0" h="9442" w="8513">
                  <a:moveTo>
                    <a:pt x="719" y="0"/>
                  </a:moveTo>
                  <a:cubicBezTo>
                    <a:pt x="317" y="0"/>
                    <a:pt x="0" y="317"/>
                    <a:pt x="0" y="719"/>
                  </a:cubicBezTo>
                  <a:lnTo>
                    <a:pt x="0" y="8723"/>
                  </a:lnTo>
                  <a:cubicBezTo>
                    <a:pt x="0" y="9126"/>
                    <a:pt x="317" y="9442"/>
                    <a:pt x="719" y="9442"/>
                  </a:cubicBezTo>
                  <a:lnTo>
                    <a:pt x="2483" y="9442"/>
                  </a:lnTo>
                  <a:cubicBezTo>
                    <a:pt x="2617" y="8570"/>
                    <a:pt x="3365" y="7918"/>
                    <a:pt x="4256" y="7918"/>
                  </a:cubicBezTo>
                  <a:cubicBezTo>
                    <a:pt x="5138" y="7918"/>
                    <a:pt x="5895" y="8570"/>
                    <a:pt x="6020" y="9442"/>
                  </a:cubicBezTo>
                  <a:lnTo>
                    <a:pt x="8512" y="9442"/>
                  </a:lnTo>
                  <a:lnTo>
                    <a:pt x="8512" y="719"/>
                  </a:lnTo>
                  <a:cubicBezTo>
                    <a:pt x="8512" y="326"/>
                    <a:pt x="8196" y="0"/>
                    <a:pt x="77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67"/>
            <p:cNvSpPr/>
            <p:nvPr/>
          </p:nvSpPr>
          <p:spPr>
            <a:xfrm>
              <a:off x="5044456" y="2482801"/>
              <a:ext cx="54784" cy="247642"/>
            </a:xfrm>
            <a:custGeom>
              <a:rect b="b" l="l" r="r" t="t"/>
              <a:pathLst>
                <a:path extrusionOk="0" h="9452" w="2091">
                  <a:moveTo>
                    <a:pt x="0" y="0"/>
                  </a:moveTo>
                  <a:cubicBezTo>
                    <a:pt x="403" y="0"/>
                    <a:pt x="719" y="317"/>
                    <a:pt x="719" y="719"/>
                  </a:cubicBezTo>
                  <a:lnTo>
                    <a:pt x="719" y="9451"/>
                  </a:lnTo>
                  <a:lnTo>
                    <a:pt x="2081" y="9451"/>
                  </a:lnTo>
                  <a:lnTo>
                    <a:pt x="2081" y="719"/>
                  </a:lnTo>
                  <a:cubicBezTo>
                    <a:pt x="2090" y="326"/>
                    <a:pt x="1764" y="0"/>
                    <a:pt x="1362" y="0"/>
                  </a:cubicBezTo>
                  <a:close/>
                </a:path>
              </a:pathLst>
            </a:custGeom>
            <a:solidFill>
              <a:srgbClr val="DFE4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67"/>
            <p:cNvSpPr/>
            <p:nvPr/>
          </p:nvSpPr>
          <p:spPr>
            <a:xfrm>
              <a:off x="5099214" y="2530249"/>
              <a:ext cx="183845" cy="200194"/>
            </a:xfrm>
            <a:custGeom>
              <a:rect b="b" l="l" r="r" t="t"/>
              <a:pathLst>
                <a:path extrusionOk="0" h="7641" w="7017">
                  <a:moveTo>
                    <a:pt x="0" y="1"/>
                  </a:moveTo>
                  <a:lnTo>
                    <a:pt x="0" y="7640"/>
                  </a:lnTo>
                  <a:lnTo>
                    <a:pt x="1467" y="7640"/>
                  </a:lnTo>
                  <a:cubicBezTo>
                    <a:pt x="1601" y="6759"/>
                    <a:pt x="2349" y="6116"/>
                    <a:pt x="3240" y="6116"/>
                  </a:cubicBezTo>
                  <a:cubicBezTo>
                    <a:pt x="4122" y="6116"/>
                    <a:pt x="4879" y="6759"/>
                    <a:pt x="5004" y="7640"/>
                  </a:cubicBezTo>
                  <a:lnTo>
                    <a:pt x="6298" y="7640"/>
                  </a:lnTo>
                  <a:cubicBezTo>
                    <a:pt x="6691" y="7640"/>
                    <a:pt x="7017" y="7315"/>
                    <a:pt x="7017" y="6922"/>
                  </a:cubicBezTo>
                  <a:lnTo>
                    <a:pt x="7017" y="3375"/>
                  </a:lnTo>
                  <a:cubicBezTo>
                    <a:pt x="7007" y="3126"/>
                    <a:pt x="6921" y="2877"/>
                    <a:pt x="6748" y="2694"/>
                  </a:cubicBezTo>
                  <a:lnTo>
                    <a:pt x="4649" y="346"/>
                  </a:lnTo>
                  <a:cubicBezTo>
                    <a:pt x="4457" y="126"/>
                    <a:pt x="4179" y="1"/>
                    <a:pt x="38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67"/>
            <p:cNvSpPr/>
            <p:nvPr/>
          </p:nvSpPr>
          <p:spPr>
            <a:xfrm>
              <a:off x="5169770" y="2530249"/>
              <a:ext cx="113289" cy="200194"/>
            </a:xfrm>
            <a:custGeom>
              <a:rect b="b" l="l" r="r" t="t"/>
              <a:pathLst>
                <a:path extrusionOk="0" h="7641" w="4324">
                  <a:moveTo>
                    <a:pt x="33" y="0"/>
                  </a:moveTo>
                  <a:cubicBezTo>
                    <a:pt x="22" y="0"/>
                    <a:pt x="11" y="1"/>
                    <a:pt x="1" y="1"/>
                  </a:cubicBezTo>
                  <a:lnTo>
                    <a:pt x="64" y="1"/>
                  </a:lnTo>
                  <a:cubicBezTo>
                    <a:pt x="54" y="1"/>
                    <a:pt x="43" y="0"/>
                    <a:pt x="33" y="0"/>
                  </a:cubicBezTo>
                  <a:close/>
                  <a:moveTo>
                    <a:pt x="64" y="1"/>
                  </a:moveTo>
                  <a:lnTo>
                    <a:pt x="64" y="1"/>
                  </a:lnTo>
                  <a:cubicBezTo>
                    <a:pt x="337" y="10"/>
                    <a:pt x="590" y="132"/>
                    <a:pt x="767" y="336"/>
                  </a:cubicBezTo>
                  <a:lnTo>
                    <a:pt x="1189" y="816"/>
                  </a:lnTo>
                  <a:lnTo>
                    <a:pt x="1851" y="1554"/>
                  </a:lnTo>
                  <a:lnTo>
                    <a:pt x="2867" y="2694"/>
                  </a:lnTo>
                  <a:cubicBezTo>
                    <a:pt x="3039" y="2877"/>
                    <a:pt x="3135" y="3126"/>
                    <a:pt x="3135" y="3375"/>
                  </a:cubicBezTo>
                  <a:lnTo>
                    <a:pt x="3135" y="6922"/>
                  </a:lnTo>
                  <a:cubicBezTo>
                    <a:pt x="3135" y="7315"/>
                    <a:pt x="2809" y="7640"/>
                    <a:pt x="2416" y="7640"/>
                  </a:cubicBezTo>
                  <a:lnTo>
                    <a:pt x="3605" y="7640"/>
                  </a:lnTo>
                  <a:cubicBezTo>
                    <a:pt x="3998" y="7640"/>
                    <a:pt x="4324" y="7315"/>
                    <a:pt x="4324" y="6922"/>
                  </a:cubicBezTo>
                  <a:lnTo>
                    <a:pt x="4324" y="3375"/>
                  </a:lnTo>
                  <a:cubicBezTo>
                    <a:pt x="4314" y="3126"/>
                    <a:pt x="4218" y="2877"/>
                    <a:pt x="4055" y="2694"/>
                  </a:cubicBezTo>
                  <a:lnTo>
                    <a:pt x="3039" y="1554"/>
                  </a:lnTo>
                  <a:lnTo>
                    <a:pt x="2378" y="816"/>
                  </a:lnTo>
                  <a:lnTo>
                    <a:pt x="1956" y="336"/>
                  </a:lnTo>
                  <a:cubicBezTo>
                    <a:pt x="1755" y="126"/>
                    <a:pt x="1486" y="1"/>
                    <a:pt x="1189" y="1"/>
                  </a:cubicBezTo>
                  <a:close/>
                </a:path>
              </a:pathLst>
            </a:custGeom>
            <a:solidFill>
              <a:srgbClr val="DFE4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67"/>
            <p:cNvSpPr/>
            <p:nvPr/>
          </p:nvSpPr>
          <p:spPr>
            <a:xfrm>
              <a:off x="5141396" y="2560405"/>
              <a:ext cx="75115" cy="69849"/>
            </a:xfrm>
            <a:custGeom>
              <a:rect b="b" l="l" r="r" t="t"/>
              <a:pathLst>
                <a:path extrusionOk="0" h="2666" w="2867">
                  <a:moveTo>
                    <a:pt x="355" y="0"/>
                  </a:moveTo>
                  <a:cubicBezTo>
                    <a:pt x="163" y="0"/>
                    <a:pt x="0" y="154"/>
                    <a:pt x="10" y="345"/>
                  </a:cubicBezTo>
                  <a:lnTo>
                    <a:pt x="10" y="2320"/>
                  </a:lnTo>
                  <a:cubicBezTo>
                    <a:pt x="1" y="2506"/>
                    <a:pt x="154" y="2665"/>
                    <a:pt x="339" y="2665"/>
                  </a:cubicBezTo>
                  <a:cubicBezTo>
                    <a:pt x="344" y="2665"/>
                    <a:pt x="350" y="2665"/>
                    <a:pt x="355" y="2665"/>
                  </a:cubicBezTo>
                  <a:lnTo>
                    <a:pt x="2521" y="2665"/>
                  </a:lnTo>
                  <a:cubicBezTo>
                    <a:pt x="2713" y="2665"/>
                    <a:pt x="2866" y="2512"/>
                    <a:pt x="2866" y="2329"/>
                  </a:cubicBezTo>
                  <a:lnTo>
                    <a:pt x="2866" y="1572"/>
                  </a:lnTo>
                  <a:cubicBezTo>
                    <a:pt x="2866" y="1486"/>
                    <a:pt x="2838" y="1409"/>
                    <a:pt x="2790" y="1342"/>
                  </a:cubicBezTo>
                  <a:lnTo>
                    <a:pt x="1735" y="125"/>
                  </a:lnTo>
                  <a:cubicBezTo>
                    <a:pt x="1668" y="48"/>
                    <a:pt x="1572" y="0"/>
                    <a:pt x="1477"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67"/>
            <p:cNvSpPr/>
            <p:nvPr/>
          </p:nvSpPr>
          <p:spPr>
            <a:xfrm>
              <a:off x="5128846" y="2512669"/>
              <a:ext cx="62042" cy="17606"/>
            </a:xfrm>
            <a:custGeom>
              <a:rect b="b" l="l" r="r" t="t"/>
              <a:pathLst>
                <a:path extrusionOk="0" h="672" w="2368">
                  <a:moveTo>
                    <a:pt x="288" y="1"/>
                  </a:moveTo>
                  <a:cubicBezTo>
                    <a:pt x="125" y="1"/>
                    <a:pt x="0" y="126"/>
                    <a:pt x="0" y="289"/>
                  </a:cubicBezTo>
                  <a:lnTo>
                    <a:pt x="0" y="672"/>
                  </a:lnTo>
                  <a:lnTo>
                    <a:pt x="2368" y="672"/>
                  </a:lnTo>
                  <a:lnTo>
                    <a:pt x="2368" y="289"/>
                  </a:lnTo>
                  <a:cubicBezTo>
                    <a:pt x="2368" y="126"/>
                    <a:pt x="2243" y="1"/>
                    <a:pt x="2080"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67"/>
            <p:cNvSpPr/>
            <p:nvPr/>
          </p:nvSpPr>
          <p:spPr>
            <a:xfrm>
              <a:off x="5135867" y="2468731"/>
              <a:ext cx="47998" cy="43728"/>
            </a:xfrm>
            <a:custGeom>
              <a:rect b="b" l="l" r="r" t="t"/>
              <a:pathLst>
                <a:path extrusionOk="0" h="1669" w="1832">
                  <a:moveTo>
                    <a:pt x="892" y="1"/>
                  </a:moveTo>
                  <a:cubicBezTo>
                    <a:pt x="403" y="1"/>
                    <a:pt x="1" y="403"/>
                    <a:pt x="1" y="892"/>
                  </a:cubicBezTo>
                  <a:lnTo>
                    <a:pt x="1" y="1668"/>
                  </a:lnTo>
                  <a:lnTo>
                    <a:pt x="1831" y="1668"/>
                  </a:lnTo>
                  <a:lnTo>
                    <a:pt x="1831" y="892"/>
                  </a:lnTo>
                  <a:cubicBezTo>
                    <a:pt x="1831" y="403"/>
                    <a:pt x="1438" y="1"/>
                    <a:pt x="9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67"/>
            <p:cNvSpPr/>
            <p:nvPr/>
          </p:nvSpPr>
          <p:spPr>
            <a:xfrm>
              <a:off x="5150697" y="2468731"/>
              <a:ext cx="33405" cy="43728"/>
            </a:xfrm>
            <a:custGeom>
              <a:rect b="b" l="l" r="r" t="t"/>
              <a:pathLst>
                <a:path extrusionOk="0" h="1669" w="1275">
                  <a:moveTo>
                    <a:pt x="355" y="1"/>
                  </a:moveTo>
                  <a:cubicBezTo>
                    <a:pt x="230" y="1"/>
                    <a:pt x="115" y="20"/>
                    <a:pt x="0" y="68"/>
                  </a:cubicBezTo>
                  <a:cubicBezTo>
                    <a:pt x="345" y="211"/>
                    <a:pt x="575" y="547"/>
                    <a:pt x="575" y="911"/>
                  </a:cubicBezTo>
                  <a:lnTo>
                    <a:pt x="575" y="1668"/>
                  </a:lnTo>
                  <a:lnTo>
                    <a:pt x="1275" y="1668"/>
                  </a:lnTo>
                  <a:lnTo>
                    <a:pt x="1275" y="911"/>
                  </a:lnTo>
                  <a:cubicBezTo>
                    <a:pt x="1265" y="403"/>
                    <a:pt x="853" y="1"/>
                    <a:pt x="355"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67"/>
            <p:cNvSpPr/>
            <p:nvPr/>
          </p:nvSpPr>
          <p:spPr>
            <a:xfrm>
              <a:off x="4924905" y="2690488"/>
              <a:ext cx="109778" cy="93691"/>
            </a:xfrm>
            <a:custGeom>
              <a:rect b="b" l="l" r="r" t="t"/>
              <a:pathLst>
                <a:path extrusionOk="0" h="3576" w="4190">
                  <a:moveTo>
                    <a:pt x="2397" y="0"/>
                  </a:moveTo>
                  <a:cubicBezTo>
                    <a:pt x="796" y="0"/>
                    <a:pt x="1" y="1917"/>
                    <a:pt x="1122" y="3049"/>
                  </a:cubicBezTo>
                  <a:cubicBezTo>
                    <a:pt x="1486" y="3412"/>
                    <a:pt x="1935" y="3575"/>
                    <a:pt x="2375" y="3575"/>
                  </a:cubicBezTo>
                  <a:cubicBezTo>
                    <a:pt x="3292" y="3575"/>
                    <a:pt x="4174" y="2868"/>
                    <a:pt x="4180" y="1793"/>
                  </a:cubicBezTo>
                  <a:cubicBezTo>
                    <a:pt x="4190" y="806"/>
                    <a:pt x="3384" y="0"/>
                    <a:pt x="239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67"/>
            <p:cNvSpPr/>
            <p:nvPr/>
          </p:nvSpPr>
          <p:spPr>
            <a:xfrm>
              <a:off x="4949533" y="2697772"/>
              <a:ext cx="93691" cy="86303"/>
            </a:xfrm>
            <a:custGeom>
              <a:rect b="b" l="l" r="r" t="t"/>
              <a:pathLst>
                <a:path extrusionOk="0" h="3294" w="3576">
                  <a:moveTo>
                    <a:pt x="2464" y="0"/>
                  </a:moveTo>
                  <a:cubicBezTo>
                    <a:pt x="3294" y="1300"/>
                    <a:pt x="2243" y="2766"/>
                    <a:pt x="964" y="2766"/>
                  </a:cubicBezTo>
                  <a:cubicBezTo>
                    <a:pt x="648" y="2766"/>
                    <a:pt x="319" y="2676"/>
                    <a:pt x="0" y="2473"/>
                  </a:cubicBezTo>
                  <a:lnTo>
                    <a:pt x="0" y="2473"/>
                  </a:lnTo>
                  <a:cubicBezTo>
                    <a:pt x="345" y="3012"/>
                    <a:pt x="920" y="3294"/>
                    <a:pt x="1503" y="3294"/>
                  </a:cubicBezTo>
                  <a:cubicBezTo>
                    <a:pt x="1956" y="3294"/>
                    <a:pt x="2414" y="3123"/>
                    <a:pt x="2770" y="2771"/>
                  </a:cubicBezTo>
                  <a:cubicBezTo>
                    <a:pt x="3576" y="1965"/>
                    <a:pt x="3432" y="614"/>
                    <a:pt x="247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67"/>
            <p:cNvSpPr/>
            <p:nvPr/>
          </p:nvSpPr>
          <p:spPr>
            <a:xfrm>
              <a:off x="4961087" y="2717605"/>
              <a:ext cx="46479" cy="39824"/>
            </a:xfrm>
            <a:custGeom>
              <a:rect b="b" l="l" r="r" t="t"/>
              <a:pathLst>
                <a:path extrusionOk="0" h="1520" w="1774">
                  <a:moveTo>
                    <a:pt x="1016" y="1"/>
                  </a:moveTo>
                  <a:cubicBezTo>
                    <a:pt x="336" y="1"/>
                    <a:pt x="0" y="815"/>
                    <a:pt x="470" y="1295"/>
                  </a:cubicBezTo>
                  <a:cubicBezTo>
                    <a:pt x="625" y="1450"/>
                    <a:pt x="817" y="1520"/>
                    <a:pt x="1005" y="1520"/>
                  </a:cubicBezTo>
                  <a:cubicBezTo>
                    <a:pt x="1397" y="1520"/>
                    <a:pt x="1773" y="1218"/>
                    <a:pt x="1773" y="758"/>
                  </a:cubicBezTo>
                  <a:cubicBezTo>
                    <a:pt x="1773" y="336"/>
                    <a:pt x="1428" y="1"/>
                    <a:pt x="1016" y="1"/>
                  </a:cubicBezTo>
                  <a:close/>
                </a:path>
              </a:pathLst>
            </a:custGeom>
            <a:solidFill>
              <a:srgbClr val="D5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67"/>
            <p:cNvSpPr/>
            <p:nvPr/>
          </p:nvSpPr>
          <p:spPr>
            <a:xfrm>
              <a:off x="5121300" y="2690488"/>
              <a:ext cx="109516" cy="93691"/>
            </a:xfrm>
            <a:custGeom>
              <a:rect b="b" l="l" r="r" t="t"/>
              <a:pathLst>
                <a:path extrusionOk="0" h="3576" w="4180">
                  <a:moveTo>
                    <a:pt x="2387" y="0"/>
                  </a:moveTo>
                  <a:cubicBezTo>
                    <a:pt x="796" y="0"/>
                    <a:pt x="1" y="1917"/>
                    <a:pt x="1122" y="3049"/>
                  </a:cubicBezTo>
                  <a:cubicBezTo>
                    <a:pt x="1486" y="3412"/>
                    <a:pt x="1934" y="3575"/>
                    <a:pt x="2375" y="3575"/>
                  </a:cubicBezTo>
                  <a:cubicBezTo>
                    <a:pt x="3292" y="3575"/>
                    <a:pt x="4173" y="2868"/>
                    <a:pt x="4180" y="1793"/>
                  </a:cubicBezTo>
                  <a:cubicBezTo>
                    <a:pt x="4180" y="806"/>
                    <a:pt x="3384" y="0"/>
                    <a:pt x="238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67"/>
            <p:cNvSpPr/>
            <p:nvPr/>
          </p:nvSpPr>
          <p:spPr>
            <a:xfrm>
              <a:off x="5144409" y="2697772"/>
              <a:ext cx="93691" cy="86303"/>
            </a:xfrm>
            <a:custGeom>
              <a:rect b="b" l="l" r="r" t="t"/>
              <a:pathLst>
                <a:path extrusionOk="0" h="3294" w="3576">
                  <a:moveTo>
                    <a:pt x="2483" y="0"/>
                  </a:moveTo>
                  <a:cubicBezTo>
                    <a:pt x="2934" y="710"/>
                    <a:pt x="2838" y="1639"/>
                    <a:pt x="2234" y="2234"/>
                  </a:cubicBezTo>
                  <a:cubicBezTo>
                    <a:pt x="1890" y="2583"/>
                    <a:pt x="1434" y="2762"/>
                    <a:pt x="973" y="2762"/>
                  </a:cubicBezTo>
                  <a:cubicBezTo>
                    <a:pt x="638" y="2762"/>
                    <a:pt x="299" y="2667"/>
                    <a:pt x="0" y="2473"/>
                  </a:cubicBezTo>
                  <a:lnTo>
                    <a:pt x="0" y="2473"/>
                  </a:lnTo>
                  <a:cubicBezTo>
                    <a:pt x="345" y="3012"/>
                    <a:pt x="924" y="3294"/>
                    <a:pt x="1507" y="3294"/>
                  </a:cubicBezTo>
                  <a:cubicBezTo>
                    <a:pt x="1961" y="3294"/>
                    <a:pt x="2418" y="3123"/>
                    <a:pt x="2771" y="2771"/>
                  </a:cubicBezTo>
                  <a:cubicBezTo>
                    <a:pt x="3576" y="1965"/>
                    <a:pt x="3432" y="623"/>
                    <a:pt x="248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67"/>
            <p:cNvSpPr/>
            <p:nvPr/>
          </p:nvSpPr>
          <p:spPr>
            <a:xfrm>
              <a:off x="5157220" y="2717605"/>
              <a:ext cx="46741" cy="39824"/>
            </a:xfrm>
            <a:custGeom>
              <a:rect b="b" l="l" r="r" t="t"/>
              <a:pathLst>
                <a:path extrusionOk="0" h="1520" w="1784">
                  <a:moveTo>
                    <a:pt x="1016" y="1"/>
                  </a:moveTo>
                  <a:cubicBezTo>
                    <a:pt x="345" y="1"/>
                    <a:pt x="0" y="815"/>
                    <a:pt x="480" y="1295"/>
                  </a:cubicBezTo>
                  <a:cubicBezTo>
                    <a:pt x="635" y="1450"/>
                    <a:pt x="827" y="1520"/>
                    <a:pt x="1015" y="1520"/>
                  </a:cubicBezTo>
                  <a:cubicBezTo>
                    <a:pt x="1407" y="1520"/>
                    <a:pt x="1783" y="1218"/>
                    <a:pt x="1783" y="758"/>
                  </a:cubicBezTo>
                  <a:cubicBezTo>
                    <a:pt x="1783" y="336"/>
                    <a:pt x="1438" y="1"/>
                    <a:pt x="1016" y="1"/>
                  </a:cubicBezTo>
                  <a:close/>
                </a:path>
              </a:pathLst>
            </a:custGeom>
            <a:solidFill>
              <a:srgbClr val="D5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67"/>
            <p:cNvSpPr/>
            <p:nvPr/>
          </p:nvSpPr>
          <p:spPr>
            <a:xfrm>
              <a:off x="4936223" y="2525245"/>
              <a:ext cx="102730" cy="102494"/>
            </a:xfrm>
            <a:custGeom>
              <a:rect b="b" l="l" r="r" t="t"/>
              <a:pathLst>
                <a:path extrusionOk="0" h="3912" w="3921">
                  <a:moveTo>
                    <a:pt x="1678" y="0"/>
                  </a:moveTo>
                  <a:cubicBezTo>
                    <a:pt x="1476" y="0"/>
                    <a:pt x="1313" y="154"/>
                    <a:pt x="1313" y="355"/>
                  </a:cubicBezTo>
                  <a:lnTo>
                    <a:pt x="1313" y="1304"/>
                  </a:lnTo>
                  <a:lnTo>
                    <a:pt x="364" y="1304"/>
                  </a:lnTo>
                  <a:cubicBezTo>
                    <a:pt x="163" y="1304"/>
                    <a:pt x="0" y="1467"/>
                    <a:pt x="0" y="1668"/>
                  </a:cubicBezTo>
                  <a:lnTo>
                    <a:pt x="0" y="2234"/>
                  </a:lnTo>
                  <a:cubicBezTo>
                    <a:pt x="0" y="2425"/>
                    <a:pt x="163" y="2598"/>
                    <a:pt x="364" y="2598"/>
                  </a:cubicBezTo>
                  <a:lnTo>
                    <a:pt x="1304" y="2598"/>
                  </a:lnTo>
                  <a:lnTo>
                    <a:pt x="1304" y="3547"/>
                  </a:lnTo>
                  <a:cubicBezTo>
                    <a:pt x="1304" y="3748"/>
                    <a:pt x="1467" y="3911"/>
                    <a:pt x="1678" y="3911"/>
                  </a:cubicBezTo>
                  <a:lnTo>
                    <a:pt x="2234" y="3911"/>
                  </a:lnTo>
                  <a:cubicBezTo>
                    <a:pt x="2435" y="3911"/>
                    <a:pt x="2607" y="3748"/>
                    <a:pt x="2598" y="3547"/>
                  </a:cubicBezTo>
                  <a:lnTo>
                    <a:pt x="2598" y="2598"/>
                  </a:lnTo>
                  <a:lnTo>
                    <a:pt x="3547" y="2598"/>
                  </a:lnTo>
                  <a:cubicBezTo>
                    <a:pt x="3552" y="2598"/>
                    <a:pt x="3557" y="2598"/>
                    <a:pt x="3563" y="2598"/>
                  </a:cubicBezTo>
                  <a:cubicBezTo>
                    <a:pt x="3757" y="2598"/>
                    <a:pt x="3920" y="2430"/>
                    <a:pt x="3911" y="2234"/>
                  </a:cubicBezTo>
                  <a:lnTo>
                    <a:pt x="3911" y="1668"/>
                  </a:lnTo>
                  <a:cubicBezTo>
                    <a:pt x="3911" y="1467"/>
                    <a:pt x="3748" y="1304"/>
                    <a:pt x="3556" y="1304"/>
                  </a:cubicBezTo>
                  <a:lnTo>
                    <a:pt x="2607" y="1304"/>
                  </a:lnTo>
                  <a:lnTo>
                    <a:pt x="2607" y="355"/>
                  </a:lnTo>
                  <a:cubicBezTo>
                    <a:pt x="2607" y="154"/>
                    <a:pt x="2435" y="0"/>
                    <a:pt x="224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67"/>
            <p:cNvSpPr/>
            <p:nvPr/>
          </p:nvSpPr>
          <p:spPr>
            <a:xfrm>
              <a:off x="5098952" y="2670890"/>
              <a:ext cx="183872" cy="59815"/>
            </a:xfrm>
            <a:custGeom>
              <a:rect b="b" l="l" r="r" t="t"/>
              <a:pathLst>
                <a:path extrusionOk="0" h="2283" w="7018">
                  <a:moveTo>
                    <a:pt x="1" y="1"/>
                  </a:moveTo>
                  <a:lnTo>
                    <a:pt x="1" y="2282"/>
                  </a:lnTo>
                  <a:lnTo>
                    <a:pt x="1467" y="2282"/>
                  </a:lnTo>
                  <a:cubicBezTo>
                    <a:pt x="1601" y="1400"/>
                    <a:pt x="2359" y="748"/>
                    <a:pt x="3240" y="748"/>
                  </a:cubicBezTo>
                  <a:cubicBezTo>
                    <a:pt x="3247" y="748"/>
                    <a:pt x="3253" y="748"/>
                    <a:pt x="3260" y="748"/>
                  </a:cubicBezTo>
                  <a:cubicBezTo>
                    <a:pt x="4143" y="748"/>
                    <a:pt x="4880" y="1397"/>
                    <a:pt x="5014" y="2272"/>
                  </a:cubicBezTo>
                  <a:lnTo>
                    <a:pt x="6298" y="2272"/>
                  </a:lnTo>
                  <a:cubicBezTo>
                    <a:pt x="6691" y="2272"/>
                    <a:pt x="7017" y="1947"/>
                    <a:pt x="7017" y="1554"/>
                  </a:cubicBezTo>
                  <a:lnTo>
                    <a:pt x="701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67"/>
            <p:cNvSpPr/>
            <p:nvPr/>
          </p:nvSpPr>
          <p:spPr>
            <a:xfrm>
              <a:off x="5233069" y="2670890"/>
              <a:ext cx="49990" cy="59553"/>
            </a:xfrm>
            <a:custGeom>
              <a:rect b="b" l="l" r="r" t="t"/>
              <a:pathLst>
                <a:path extrusionOk="0" h="2273" w="1908">
                  <a:moveTo>
                    <a:pt x="719" y="1"/>
                  </a:moveTo>
                  <a:lnTo>
                    <a:pt x="719" y="1554"/>
                  </a:lnTo>
                  <a:cubicBezTo>
                    <a:pt x="719" y="1947"/>
                    <a:pt x="393" y="2272"/>
                    <a:pt x="0" y="2272"/>
                  </a:cubicBezTo>
                  <a:lnTo>
                    <a:pt x="1189" y="2272"/>
                  </a:lnTo>
                  <a:cubicBezTo>
                    <a:pt x="1582" y="2272"/>
                    <a:pt x="1908" y="1947"/>
                    <a:pt x="1908" y="1554"/>
                  </a:cubicBezTo>
                  <a:lnTo>
                    <a:pt x="1908"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67"/>
            <p:cNvSpPr/>
            <p:nvPr/>
          </p:nvSpPr>
          <p:spPr>
            <a:xfrm>
              <a:off x="4875937" y="2670655"/>
              <a:ext cx="223303" cy="59788"/>
            </a:xfrm>
            <a:custGeom>
              <a:rect b="b" l="l" r="r" t="t"/>
              <a:pathLst>
                <a:path extrusionOk="0" h="2282" w="8523">
                  <a:moveTo>
                    <a:pt x="1" y="0"/>
                  </a:moveTo>
                  <a:lnTo>
                    <a:pt x="1" y="1553"/>
                  </a:lnTo>
                  <a:cubicBezTo>
                    <a:pt x="1" y="1956"/>
                    <a:pt x="327" y="2281"/>
                    <a:pt x="720" y="2281"/>
                  </a:cubicBezTo>
                  <a:lnTo>
                    <a:pt x="2493" y="2281"/>
                  </a:lnTo>
                  <a:cubicBezTo>
                    <a:pt x="2627" y="1409"/>
                    <a:pt x="3375" y="757"/>
                    <a:pt x="4257" y="757"/>
                  </a:cubicBezTo>
                  <a:cubicBezTo>
                    <a:pt x="5148" y="757"/>
                    <a:pt x="5896" y="1409"/>
                    <a:pt x="6030" y="2281"/>
                  </a:cubicBezTo>
                  <a:lnTo>
                    <a:pt x="8522" y="2281"/>
                  </a:lnTo>
                  <a:lnTo>
                    <a:pt x="852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67"/>
            <p:cNvSpPr/>
            <p:nvPr/>
          </p:nvSpPr>
          <p:spPr>
            <a:xfrm>
              <a:off x="5063529" y="2670890"/>
              <a:ext cx="35711" cy="59815"/>
            </a:xfrm>
            <a:custGeom>
              <a:rect b="b" l="l" r="r" t="t"/>
              <a:pathLst>
                <a:path extrusionOk="0" h="2283" w="1363">
                  <a:moveTo>
                    <a:pt x="1" y="1"/>
                  </a:moveTo>
                  <a:lnTo>
                    <a:pt x="1" y="2282"/>
                  </a:lnTo>
                  <a:lnTo>
                    <a:pt x="1362" y="2282"/>
                  </a:lnTo>
                  <a:lnTo>
                    <a:pt x="1362"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8" name="Google Shape;8588;p67"/>
          <p:cNvGrpSpPr/>
          <p:nvPr/>
        </p:nvGrpSpPr>
        <p:grpSpPr>
          <a:xfrm>
            <a:off x="4893282" y="3804774"/>
            <a:ext cx="242114" cy="362163"/>
            <a:chOff x="4893282" y="3804774"/>
            <a:chExt cx="242114" cy="362163"/>
          </a:xfrm>
        </p:grpSpPr>
        <p:sp>
          <p:nvSpPr>
            <p:cNvPr id="8589" name="Google Shape;8589;p67"/>
            <p:cNvSpPr/>
            <p:nvPr/>
          </p:nvSpPr>
          <p:spPr>
            <a:xfrm>
              <a:off x="4893517" y="3804774"/>
              <a:ext cx="241878" cy="361927"/>
            </a:xfrm>
            <a:custGeom>
              <a:rect b="b" l="l" r="r" t="t"/>
              <a:pathLst>
                <a:path extrusionOk="0" h="13814" w="9232">
                  <a:moveTo>
                    <a:pt x="796" y="1"/>
                  </a:moveTo>
                  <a:cubicBezTo>
                    <a:pt x="355" y="1"/>
                    <a:pt x="1" y="355"/>
                    <a:pt x="1" y="787"/>
                  </a:cubicBezTo>
                  <a:lnTo>
                    <a:pt x="1" y="13027"/>
                  </a:lnTo>
                  <a:cubicBezTo>
                    <a:pt x="1" y="13468"/>
                    <a:pt x="355" y="13813"/>
                    <a:pt x="796" y="13813"/>
                  </a:cubicBezTo>
                  <a:lnTo>
                    <a:pt x="8445" y="13813"/>
                  </a:lnTo>
                  <a:cubicBezTo>
                    <a:pt x="8877" y="13813"/>
                    <a:pt x="9231" y="13468"/>
                    <a:pt x="9231" y="13027"/>
                  </a:cubicBezTo>
                  <a:lnTo>
                    <a:pt x="9231" y="787"/>
                  </a:lnTo>
                  <a:cubicBezTo>
                    <a:pt x="9231" y="355"/>
                    <a:pt x="8877" y="1"/>
                    <a:pt x="8445" y="1"/>
                  </a:cubicBez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67"/>
            <p:cNvSpPr/>
            <p:nvPr/>
          </p:nvSpPr>
          <p:spPr>
            <a:xfrm>
              <a:off x="4893282" y="3804774"/>
              <a:ext cx="242114" cy="362163"/>
            </a:xfrm>
            <a:custGeom>
              <a:rect b="b" l="l" r="r" t="t"/>
              <a:pathLst>
                <a:path extrusionOk="0" h="13823" w="9241">
                  <a:moveTo>
                    <a:pt x="8244" y="1"/>
                  </a:moveTo>
                  <a:lnTo>
                    <a:pt x="8244" y="12040"/>
                  </a:lnTo>
                  <a:cubicBezTo>
                    <a:pt x="8244" y="12481"/>
                    <a:pt x="7889" y="12826"/>
                    <a:pt x="7458" y="12826"/>
                  </a:cubicBezTo>
                  <a:lnTo>
                    <a:pt x="0" y="12826"/>
                  </a:lnTo>
                  <a:lnTo>
                    <a:pt x="0" y="13027"/>
                  </a:lnTo>
                  <a:cubicBezTo>
                    <a:pt x="0" y="13468"/>
                    <a:pt x="355" y="13823"/>
                    <a:pt x="796" y="13823"/>
                  </a:cubicBezTo>
                  <a:lnTo>
                    <a:pt x="8445" y="13823"/>
                  </a:lnTo>
                  <a:cubicBezTo>
                    <a:pt x="8876" y="13823"/>
                    <a:pt x="9231" y="13468"/>
                    <a:pt x="9231" y="13027"/>
                  </a:cubicBezTo>
                  <a:lnTo>
                    <a:pt x="9231" y="787"/>
                  </a:lnTo>
                  <a:cubicBezTo>
                    <a:pt x="9240" y="355"/>
                    <a:pt x="8886" y="1"/>
                    <a:pt x="8445" y="1"/>
                  </a:cubicBezTo>
                  <a:close/>
                </a:path>
              </a:pathLst>
            </a:custGeom>
            <a:solidFill>
              <a:srgbClr val="BD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67"/>
            <p:cNvSpPr/>
            <p:nvPr/>
          </p:nvSpPr>
          <p:spPr>
            <a:xfrm>
              <a:off x="4917124" y="3834668"/>
              <a:ext cx="83159" cy="71264"/>
            </a:xfrm>
            <a:custGeom>
              <a:rect b="b" l="l" r="r" t="t"/>
              <a:pathLst>
                <a:path extrusionOk="0" h="2720" w="3174">
                  <a:moveTo>
                    <a:pt x="1812" y="0"/>
                  </a:moveTo>
                  <a:cubicBezTo>
                    <a:pt x="605" y="0"/>
                    <a:pt x="1" y="1467"/>
                    <a:pt x="854" y="2320"/>
                  </a:cubicBezTo>
                  <a:cubicBezTo>
                    <a:pt x="1130" y="2596"/>
                    <a:pt x="1470" y="2719"/>
                    <a:pt x="1804" y="2719"/>
                  </a:cubicBezTo>
                  <a:cubicBezTo>
                    <a:pt x="2502" y="2719"/>
                    <a:pt x="3173" y="2179"/>
                    <a:pt x="3173" y="1361"/>
                  </a:cubicBezTo>
                  <a:cubicBezTo>
                    <a:pt x="3173" y="604"/>
                    <a:pt x="2560" y="0"/>
                    <a:pt x="181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67"/>
            <p:cNvSpPr/>
            <p:nvPr/>
          </p:nvSpPr>
          <p:spPr>
            <a:xfrm>
              <a:off x="4957812" y="3834668"/>
              <a:ext cx="42470" cy="71343"/>
            </a:xfrm>
            <a:custGeom>
              <a:rect b="b" l="l" r="r" t="t"/>
              <a:pathLst>
                <a:path extrusionOk="0" h="2723" w="1621">
                  <a:moveTo>
                    <a:pt x="259" y="0"/>
                  </a:moveTo>
                  <a:cubicBezTo>
                    <a:pt x="173" y="0"/>
                    <a:pt x="87" y="10"/>
                    <a:pt x="1" y="29"/>
                  </a:cubicBezTo>
                  <a:cubicBezTo>
                    <a:pt x="643" y="144"/>
                    <a:pt x="1103" y="710"/>
                    <a:pt x="1103" y="1361"/>
                  </a:cubicBezTo>
                  <a:cubicBezTo>
                    <a:pt x="1103" y="2013"/>
                    <a:pt x="643" y="2569"/>
                    <a:pt x="1" y="2694"/>
                  </a:cubicBezTo>
                  <a:cubicBezTo>
                    <a:pt x="87" y="2713"/>
                    <a:pt x="173" y="2722"/>
                    <a:pt x="259" y="2722"/>
                  </a:cubicBezTo>
                  <a:cubicBezTo>
                    <a:pt x="1017" y="2722"/>
                    <a:pt x="1620" y="2109"/>
                    <a:pt x="1620" y="1361"/>
                  </a:cubicBezTo>
                  <a:cubicBezTo>
                    <a:pt x="1620" y="604"/>
                    <a:pt x="101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67"/>
            <p:cNvSpPr/>
            <p:nvPr/>
          </p:nvSpPr>
          <p:spPr>
            <a:xfrm>
              <a:off x="4935961" y="3841454"/>
              <a:ext cx="57535" cy="57535"/>
            </a:xfrm>
            <a:custGeom>
              <a:rect b="b" l="l" r="r" t="t"/>
              <a:pathLst>
                <a:path extrusionOk="0" h="2196" w="2196">
                  <a:moveTo>
                    <a:pt x="1899" y="0"/>
                  </a:moveTo>
                  <a:lnTo>
                    <a:pt x="1" y="1908"/>
                  </a:lnTo>
                  <a:cubicBezTo>
                    <a:pt x="77" y="2013"/>
                    <a:pt x="183" y="2118"/>
                    <a:pt x="288" y="2195"/>
                  </a:cubicBezTo>
                  <a:lnTo>
                    <a:pt x="2196" y="297"/>
                  </a:lnTo>
                  <a:cubicBezTo>
                    <a:pt x="2109" y="182"/>
                    <a:pt x="2014" y="86"/>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67"/>
            <p:cNvSpPr/>
            <p:nvPr/>
          </p:nvSpPr>
          <p:spPr>
            <a:xfrm>
              <a:off x="4979401" y="3841690"/>
              <a:ext cx="14358" cy="16611"/>
            </a:xfrm>
            <a:custGeom>
              <a:rect b="b" l="l" r="r" t="t"/>
              <a:pathLst>
                <a:path extrusionOk="0" h="634" w="548">
                  <a:moveTo>
                    <a:pt x="250" y="1"/>
                  </a:moveTo>
                  <a:lnTo>
                    <a:pt x="1" y="259"/>
                  </a:lnTo>
                  <a:cubicBezTo>
                    <a:pt x="87" y="374"/>
                    <a:pt x="164" y="499"/>
                    <a:pt x="212" y="633"/>
                  </a:cubicBezTo>
                  <a:lnTo>
                    <a:pt x="547" y="298"/>
                  </a:lnTo>
                  <a:lnTo>
                    <a:pt x="509" y="250"/>
                  </a:lnTo>
                  <a:cubicBezTo>
                    <a:pt x="509" y="250"/>
                    <a:pt x="509" y="250"/>
                    <a:pt x="509" y="240"/>
                  </a:cubicBezTo>
                  <a:lnTo>
                    <a:pt x="480" y="212"/>
                  </a:lnTo>
                  <a:lnTo>
                    <a:pt x="471" y="202"/>
                  </a:lnTo>
                  <a:cubicBezTo>
                    <a:pt x="432" y="154"/>
                    <a:pt x="384" y="106"/>
                    <a:pt x="336" y="68"/>
                  </a:cubicBezTo>
                  <a:lnTo>
                    <a:pt x="327" y="58"/>
                  </a:lnTo>
                  <a:lnTo>
                    <a:pt x="298" y="29"/>
                  </a:lnTo>
                  <a:lnTo>
                    <a:pt x="288" y="29"/>
                  </a:lnTo>
                  <a:lnTo>
                    <a:pt x="25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67"/>
            <p:cNvSpPr/>
            <p:nvPr/>
          </p:nvSpPr>
          <p:spPr>
            <a:xfrm>
              <a:off x="5016317" y="3834668"/>
              <a:ext cx="83421" cy="71264"/>
            </a:xfrm>
            <a:custGeom>
              <a:rect b="b" l="l" r="r" t="t"/>
              <a:pathLst>
                <a:path extrusionOk="0" h="2720" w="3184">
                  <a:moveTo>
                    <a:pt x="1822" y="0"/>
                  </a:moveTo>
                  <a:cubicBezTo>
                    <a:pt x="614" y="0"/>
                    <a:pt x="1" y="1467"/>
                    <a:pt x="864" y="2320"/>
                  </a:cubicBezTo>
                  <a:cubicBezTo>
                    <a:pt x="1139" y="2596"/>
                    <a:pt x="1480" y="2719"/>
                    <a:pt x="1813" y="2719"/>
                  </a:cubicBezTo>
                  <a:cubicBezTo>
                    <a:pt x="2512" y="2719"/>
                    <a:pt x="3183" y="2179"/>
                    <a:pt x="3183" y="1361"/>
                  </a:cubicBezTo>
                  <a:cubicBezTo>
                    <a:pt x="3183" y="604"/>
                    <a:pt x="2570" y="0"/>
                    <a:pt x="18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67"/>
            <p:cNvSpPr/>
            <p:nvPr/>
          </p:nvSpPr>
          <p:spPr>
            <a:xfrm>
              <a:off x="5057267" y="3834668"/>
              <a:ext cx="42470" cy="71343"/>
            </a:xfrm>
            <a:custGeom>
              <a:rect b="b" l="l" r="r" t="t"/>
              <a:pathLst>
                <a:path extrusionOk="0" h="2723" w="1621">
                  <a:moveTo>
                    <a:pt x="259" y="0"/>
                  </a:moveTo>
                  <a:cubicBezTo>
                    <a:pt x="173" y="0"/>
                    <a:pt x="87" y="10"/>
                    <a:pt x="0" y="29"/>
                  </a:cubicBezTo>
                  <a:cubicBezTo>
                    <a:pt x="643" y="144"/>
                    <a:pt x="1103" y="710"/>
                    <a:pt x="1103" y="1361"/>
                  </a:cubicBezTo>
                  <a:cubicBezTo>
                    <a:pt x="1103" y="2013"/>
                    <a:pt x="643" y="2569"/>
                    <a:pt x="0" y="2694"/>
                  </a:cubicBezTo>
                  <a:cubicBezTo>
                    <a:pt x="87" y="2713"/>
                    <a:pt x="173" y="2722"/>
                    <a:pt x="259" y="2722"/>
                  </a:cubicBezTo>
                  <a:cubicBezTo>
                    <a:pt x="1007" y="2722"/>
                    <a:pt x="1620" y="2109"/>
                    <a:pt x="1620" y="1361"/>
                  </a:cubicBezTo>
                  <a:cubicBezTo>
                    <a:pt x="1620" y="604"/>
                    <a:pt x="100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67"/>
            <p:cNvSpPr/>
            <p:nvPr/>
          </p:nvSpPr>
          <p:spPr>
            <a:xfrm>
              <a:off x="5035155" y="3841454"/>
              <a:ext cx="57535" cy="57535"/>
            </a:xfrm>
            <a:custGeom>
              <a:rect b="b" l="l" r="r" t="t"/>
              <a:pathLst>
                <a:path extrusionOk="0" h="2196" w="2196">
                  <a:moveTo>
                    <a:pt x="1908" y="0"/>
                  </a:moveTo>
                  <a:lnTo>
                    <a:pt x="1" y="1908"/>
                  </a:lnTo>
                  <a:cubicBezTo>
                    <a:pt x="87" y="2013"/>
                    <a:pt x="183" y="2109"/>
                    <a:pt x="298" y="2195"/>
                  </a:cubicBezTo>
                  <a:lnTo>
                    <a:pt x="2196" y="297"/>
                  </a:lnTo>
                  <a:cubicBezTo>
                    <a:pt x="2119" y="182"/>
                    <a:pt x="2014" y="86"/>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67"/>
            <p:cNvSpPr/>
            <p:nvPr/>
          </p:nvSpPr>
          <p:spPr>
            <a:xfrm>
              <a:off x="5078620" y="3841690"/>
              <a:ext cx="14593" cy="16611"/>
            </a:xfrm>
            <a:custGeom>
              <a:rect b="b" l="l" r="r" t="t"/>
              <a:pathLst>
                <a:path extrusionOk="0" h="634" w="557">
                  <a:moveTo>
                    <a:pt x="259" y="1"/>
                  </a:moveTo>
                  <a:lnTo>
                    <a:pt x="0" y="259"/>
                  </a:lnTo>
                  <a:cubicBezTo>
                    <a:pt x="96" y="374"/>
                    <a:pt x="163" y="499"/>
                    <a:pt x="221" y="633"/>
                  </a:cubicBezTo>
                  <a:lnTo>
                    <a:pt x="556" y="298"/>
                  </a:lnTo>
                  <a:cubicBezTo>
                    <a:pt x="537" y="279"/>
                    <a:pt x="527" y="269"/>
                    <a:pt x="518" y="250"/>
                  </a:cubicBezTo>
                  <a:cubicBezTo>
                    <a:pt x="508" y="250"/>
                    <a:pt x="508" y="250"/>
                    <a:pt x="518" y="240"/>
                  </a:cubicBezTo>
                  <a:lnTo>
                    <a:pt x="489" y="212"/>
                  </a:lnTo>
                  <a:lnTo>
                    <a:pt x="479" y="202"/>
                  </a:lnTo>
                  <a:cubicBezTo>
                    <a:pt x="441" y="154"/>
                    <a:pt x="393" y="106"/>
                    <a:pt x="345" y="68"/>
                  </a:cubicBezTo>
                  <a:lnTo>
                    <a:pt x="336" y="58"/>
                  </a:lnTo>
                  <a:lnTo>
                    <a:pt x="307" y="29"/>
                  </a:lnTo>
                  <a:lnTo>
                    <a:pt x="288" y="29"/>
                  </a:lnTo>
                  <a:lnTo>
                    <a:pt x="25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67"/>
            <p:cNvSpPr/>
            <p:nvPr/>
          </p:nvSpPr>
          <p:spPr>
            <a:xfrm>
              <a:off x="4917124" y="3947669"/>
              <a:ext cx="83159" cy="71264"/>
            </a:xfrm>
            <a:custGeom>
              <a:rect b="b" l="l" r="r" t="t"/>
              <a:pathLst>
                <a:path extrusionOk="0" h="2720" w="3174">
                  <a:moveTo>
                    <a:pt x="1812" y="1"/>
                  </a:moveTo>
                  <a:cubicBezTo>
                    <a:pt x="605" y="1"/>
                    <a:pt x="1" y="1458"/>
                    <a:pt x="854" y="2320"/>
                  </a:cubicBezTo>
                  <a:cubicBezTo>
                    <a:pt x="1129" y="2596"/>
                    <a:pt x="1469" y="2719"/>
                    <a:pt x="1802" y="2719"/>
                  </a:cubicBezTo>
                  <a:cubicBezTo>
                    <a:pt x="2501" y="2719"/>
                    <a:pt x="3173" y="2176"/>
                    <a:pt x="3173" y="1352"/>
                  </a:cubicBezTo>
                  <a:cubicBezTo>
                    <a:pt x="3173" y="605"/>
                    <a:pt x="2560" y="1"/>
                    <a:pt x="181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67"/>
            <p:cNvSpPr/>
            <p:nvPr/>
          </p:nvSpPr>
          <p:spPr>
            <a:xfrm>
              <a:off x="4957812" y="3947433"/>
              <a:ext cx="42470" cy="71578"/>
            </a:xfrm>
            <a:custGeom>
              <a:rect b="b" l="l" r="r" t="t"/>
              <a:pathLst>
                <a:path extrusionOk="0" h="2732" w="1621">
                  <a:moveTo>
                    <a:pt x="259" y="0"/>
                  </a:moveTo>
                  <a:cubicBezTo>
                    <a:pt x="173" y="0"/>
                    <a:pt x="87" y="10"/>
                    <a:pt x="1" y="29"/>
                  </a:cubicBezTo>
                  <a:cubicBezTo>
                    <a:pt x="643" y="153"/>
                    <a:pt x="1103" y="709"/>
                    <a:pt x="1103" y="1361"/>
                  </a:cubicBezTo>
                  <a:cubicBezTo>
                    <a:pt x="1103" y="2013"/>
                    <a:pt x="643" y="2579"/>
                    <a:pt x="1" y="2703"/>
                  </a:cubicBezTo>
                  <a:cubicBezTo>
                    <a:pt x="87" y="2722"/>
                    <a:pt x="173" y="2722"/>
                    <a:pt x="259" y="2732"/>
                  </a:cubicBezTo>
                  <a:cubicBezTo>
                    <a:pt x="1017" y="2722"/>
                    <a:pt x="1620" y="2118"/>
                    <a:pt x="1620" y="1371"/>
                  </a:cubicBezTo>
                  <a:cubicBezTo>
                    <a:pt x="1620" y="614"/>
                    <a:pt x="1017" y="10"/>
                    <a:pt x="259" y="10"/>
                  </a:cubicBezTo>
                  <a:lnTo>
                    <a:pt x="25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67"/>
            <p:cNvSpPr/>
            <p:nvPr/>
          </p:nvSpPr>
          <p:spPr>
            <a:xfrm>
              <a:off x="4935961" y="3954455"/>
              <a:ext cx="57535" cy="57535"/>
            </a:xfrm>
            <a:custGeom>
              <a:rect b="b" l="l" r="r" t="t"/>
              <a:pathLst>
                <a:path extrusionOk="0" h="2196" w="2196">
                  <a:moveTo>
                    <a:pt x="1899" y="0"/>
                  </a:moveTo>
                  <a:lnTo>
                    <a:pt x="1" y="1898"/>
                  </a:lnTo>
                  <a:cubicBezTo>
                    <a:pt x="77" y="2013"/>
                    <a:pt x="183" y="2109"/>
                    <a:pt x="288" y="2196"/>
                  </a:cubicBezTo>
                  <a:lnTo>
                    <a:pt x="2196" y="288"/>
                  </a:lnTo>
                  <a:cubicBezTo>
                    <a:pt x="2109" y="183"/>
                    <a:pt x="2004" y="77"/>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67"/>
            <p:cNvSpPr/>
            <p:nvPr/>
          </p:nvSpPr>
          <p:spPr>
            <a:xfrm>
              <a:off x="4979401" y="3954717"/>
              <a:ext cx="14358" cy="16585"/>
            </a:xfrm>
            <a:custGeom>
              <a:rect b="b" l="l" r="r" t="t"/>
              <a:pathLst>
                <a:path extrusionOk="0" h="633" w="548">
                  <a:moveTo>
                    <a:pt x="250" y="0"/>
                  </a:moveTo>
                  <a:lnTo>
                    <a:pt x="1" y="249"/>
                  </a:lnTo>
                  <a:cubicBezTo>
                    <a:pt x="87" y="364"/>
                    <a:pt x="164" y="489"/>
                    <a:pt x="212" y="633"/>
                  </a:cubicBezTo>
                  <a:lnTo>
                    <a:pt x="547" y="297"/>
                  </a:lnTo>
                  <a:cubicBezTo>
                    <a:pt x="528" y="268"/>
                    <a:pt x="518" y="259"/>
                    <a:pt x="509" y="249"/>
                  </a:cubicBezTo>
                  <a:cubicBezTo>
                    <a:pt x="509" y="240"/>
                    <a:pt x="509" y="240"/>
                    <a:pt x="509" y="240"/>
                  </a:cubicBezTo>
                  <a:lnTo>
                    <a:pt x="480" y="201"/>
                  </a:lnTo>
                  <a:lnTo>
                    <a:pt x="471" y="192"/>
                  </a:lnTo>
                  <a:cubicBezTo>
                    <a:pt x="432" y="144"/>
                    <a:pt x="384" y="105"/>
                    <a:pt x="336" y="58"/>
                  </a:cubicBezTo>
                  <a:lnTo>
                    <a:pt x="327" y="48"/>
                  </a:lnTo>
                  <a:lnTo>
                    <a:pt x="298" y="29"/>
                  </a:lnTo>
                  <a:cubicBezTo>
                    <a:pt x="298" y="24"/>
                    <a:pt x="296" y="22"/>
                    <a:pt x="293" y="22"/>
                  </a:cubicBezTo>
                  <a:cubicBezTo>
                    <a:pt x="291" y="22"/>
                    <a:pt x="288" y="24"/>
                    <a:pt x="288" y="29"/>
                  </a:cubicBezTo>
                  <a:lnTo>
                    <a:pt x="250"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67"/>
            <p:cNvSpPr/>
            <p:nvPr/>
          </p:nvSpPr>
          <p:spPr>
            <a:xfrm>
              <a:off x="5016317" y="3947669"/>
              <a:ext cx="83421" cy="71264"/>
            </a:xfrm>
            <a:custGeom>
              <a:rect b="b" l="l" r="r" t="t"/>
              <a:pathLst>
                <a:path extrusionOk="0" h="2720" w="3184">
                  <a:moveTo>
                    <a:pt x="1822" y="1"/>
                  </a:moveTo>
                  <a:cubicBezTo>
                    <a:pt x="614" y="1"/>
                    <a:pt x="1" y="1458"/>
                    <a:pt x="864" y="2320"/>
                  </a:cubicBezTo>
                  <a:cubicBezTo>
                    <a:pt x="1139" y="2596"/>
                    <a:pt x="1479" y="2719"/>
                    <a:pt x="1812" y="2719"/>
                  </a:cubicBezTo>
                  <a:cubicBezTo>
                    <a:pt x="2511" y="2719"/>
                    <a:pt x="3183" y="2176"/>
                    <a:pt x="3183" y="1352"/>
                  </a:cubicBezTo>
                  <a:cubicBezTo>
                    <a:pt x="3183" y="605"/>
                    <a:pt x="2570" y="1"/>
                    <a:pt x="182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67"/>
            <p:cNvSpPr/>
            <p:nvPr/>
          </p:nvSpPr>
          <p:spPr>
            <a:xfrm>
              <a:off x="5057267" y="3947433"/>
              <a:ext cx="42470" cy="71578"/>
            </a:xfrm>
            <a:custGeom>
              <a:rect b="b" l="l" r="r" t="t"/>
              <a:pathLst>
                <a:path extrusionOk="0" h="2732" w="1621">
                  <a:moveTo>
                    <a:pt x="259" y="0"/>
                  </a:moveTo>
                  <a:cubicBezTo>
                    <a:pt x="173" y="0"/>
                    <a:pt x="87" y="10"/>
                    <a:pt x="0" y="29"/>
                  </a:cubicBezTo>
                  <a:cubicBezTo>
                    <a:pt x="643" y="153"/>
                    <a:pt x="1103" y="709"/>
                    <a:pt x="1103" y="1361"/>
                  </a:cubicBezTo>
                  <a:cubicBezTo>
                    <a:pt x="1103" y="2013"/>
                    <a:pt x="643" y="2579"/>
                    <a:pt x="0" y="2703"/>
                  </a:cubicBezTo>
                  <a:cubicBezTo>
                    <a:pt x="87" y="2722"/>
                    <a:pt x="173" y="2722"/>
                    <a:pt x="259" y="2732"/>
                  </a:cubicBezTo>
                  <a:cubicBezTo>
                    <a:pt x="1007" y="2722"/>
                    <a:pt x="1620" y="2118"/>
                    <a:pt x="1620" y="1371"/>
                  </a:cubicBezTo>
                  <a:cubicBezTo>
                    <a:pt x="1620" y="614"/>
                    <a:pt x="1007" y="10"/>
                    <a:pt x="259" y="10"/>
                  </a:cubicBezTo>
                  <a:lnTo>
                    <a:pt x="25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67"/>
            <p:cNvSpPr/>
            <p:nvPr/>
          </p:nvSpPr>
          <p:spPr>
            <a:xfrm>
              <a:off x="5035155" y="3954455"/>
              <a:ext cx="57535" cy="57535"/>
            </a:xfrm>
            <a:custGeom>
              <a:rect b="b" l="l" r="r" t="t"/>
              <a:pathLst>
                <a:path extrusionOk="0" h="2196" w="2196">
                  <a:moveTo>
                    <a:pt x="1908" y="0"/>
                  </a:moveTo>
                  <a:lnTo>
                    <a:pt x="1" y="1898"/>
                  </a:lnTo>
                  <a:cubicBezTo>
                    <a:pt x="87" y="2013"/>
                    <a:pt x="183" y="2109"/>
                    <a:pt x="298" y="2196"/>
                  </a:cubicBezTo>
                  <a:lnTo>
                    <a:pt x="2196" y="298"/>
                  </a:lnTo>
                  <a:cubicBezTo>
                    <a:pt x="2119" y="183"/>
                    <a:pt x="2014" y="87"/>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67"/>
            <p:cNvSpPr/>
            <p:nvPr/>
          </p:nvSpPr>
          <p:spPr>
            <a:xfrm>
              <a:off x="5078620" y="3954717"/>
              <a:ext cx="14593" cy="16585"/>
            </a:xfrm>
            <a:custGeom>
              <a:rect b="b" l="l" r="r" t="t"/>
              <a:pathLst>
                <a:path extrusionOk="0" h="633" w="557">
                  <a:moveTo>
                    <a:pt x="259" y="0"/>
                  </a:moveTo>
                  <a:lnTo>
                    <a:pt x="0" y="249"/>
                  </a:lnTo>
                  <a:cubicBezTo>
                    <a:pt x="96" y="364"/>
                    <a:pt x="163" y="489"/>
                    <a:pt x="221" y="633"/>
                  </a:cubicBezTo>
                  <a:lnTo>
                    <a:pt x="556" y="297"/>
                  </a:lnTo>
                  <a:cubicBezTo>
                    <a:pt x="537" y="278"/>
                    <a:pt x="527" y="259"/>
                    <a:pt x="518" y="249"/>
                  </a:cubicBezTo>
                  <a:cubicBezTo>
                    <a:pt x="508" y="240"/>
                    <a:pt x="508" y="240"/>
                    <a:pt x="518" y="240"/>
                  </a:cubicBezTo>
                  <a:lnTo>
                    <a:pt x="489" y="201"/>
                  </a:lnTo>
                  <a:lnTo>
                    <a:pt x="479" y="192"/>
                  </a:lnTo>
                  <a:cubicBezTo>
                    <a:pt x="441" y="144"/>
                    <a:pt x="393" y="105"/>
                    <a:pt x="345" y="58"/>
                  </a:cubicBezTo>
                  <a:lnTo>
                    <a:pt x="336" y="48"/>
                  </a:lnTo>
                  <a:lnTo>
                    <a:pt x="307" y="29"/>
                  </a:lnTo>
                  <a:cubicBezTo>
                    <a:pt x="302" y="24"/>
                    <a:pt x="300" y="22"/>
                    <a:pt x="297" y="22"/>
                  </a:cubicBezTo>
                  <a:cubicBezTo>
                    <a:pt x="295" y="22"/>
                    <a:pt x="292" y="24"/>
                    <a:pt x="288" y="29"/>
                  </a:cubicBezTo>
                  <a:lnTo>
                    <a:pt x="259"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67"/>
            <p:cNvSpPr/>
            <p:nvPr/>
          </p:nvSpPr>
          <p:spPr>
            <a:xfrm>
              <a:off x="4917124" y="4060434"/>
              <a:ext cx="83159" cy="71264"/>
            </a:xfrm>
            <a:custGeom>
              <a:rect b="b" l="l" r="r" t="t"/>
              <a:pathLst>
                <a:path extrusionOk="0" h="2720" w="3174">
                  <a:moveTo>
                    <a:pt x="1812" y="0"/>
                  </a:moveTo>
                  <a:cubicBezTo>
                    <a:pt x="605" y="0"/>
                    <a:pt x="1" y="1467"/>
                    <a:pt x="854" y="2320"/>
                  </a:cubicBezTo>
                  <a:cubicBezTo>
                    <a:pt x="1130" y="2596"/>
                    <a:pt x="1470" y="2720"/>
                    <a:pt x="1804" y="2720"/>
                  </a:cubicBezTo>
                  <a:cubicBezTo>
                    <a:pt x="2502" y="2720"/>
                    <a:pt x="3173" y="2179"/>
                    <a:pt x="3173" y="1362"/>
                  </a:cubicBezTo>
                  <a:cubicBezTo>
                    <a:pt x="3173" y="604"/>
                    <a:pt x="2560" y="0"/>
                    <a:pt x="181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67"/>
            <p:cNvSpPr/>
            <p:nvPr/>
          </p:nvSpPr>
          <p:spPr>
            <a:xfrm>
              <a:off x="4957812" y="4060434"/>
              <a:ext cx="42470" cy="71343"/>
            </a:xfrm>
            <a:custGeom>
              <a:rect b="b" l="l" r="r" t="t"/>
              <a:pathLst>
                <a:path extrusionOk="0" h="2723" w="1621">
                  <a:moveTo>
                    <a:pt x="259" y="0"/>
                  </a:moveTo>
                  <a:cubicBezTo>
                    <a:pt x="173" y="0"/>
                    <a:pt x="87" y="10"/>
                    <a:pt x="1" y="29"/>
                  </a:cubicBezTo>
                  <a:cubicBezTo>
                    <a:pt x="643" y="154"/>
                    <a:pt x="1103" y="710"/>
                    <a:pt x="1103" y="1362"/>
                  </a:cubicBezTo>
                  <a:cubicBezTo>
                    <a:pt x="1103" y="2013"/>
                    <a:pt x="643" y="2579"/>
                    <a:pt x="1" y="2704"/>
                  </a:cubicBezTo>
                  <a:cubicBezTo>
                    <a:pt x="87" y="2713"/>
                    <a:pt x="173" y="2723"/>
                    <a:pt x="259" y="2723"/>
                  </a:cubicBezTo>
                  <a:cubicBezTo>
                    <a:pt x="1017" y="2723"/>
                    <a:pt x="1620" y="2119"/>
                    <a:pt x="1620" y="1362"/>
                  </a:cubicBezTo>
                  <a:cubicBezTo>
                    <a:pt x="1620" y="614"/>
                    <a:pt x="101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67"/>
            <p:cNvSpPr/>
            <p:nvPr/>
          </p:nvSpPr>
          <p:spPr>
            <a:xfrm>
              <a:off x="4935961" y="4067219"/>
              <a:ext cx="57535" cy="57535"/>
            </a:xfrm>
            <a:custGeom>
              <a:rect b="b" l="l" r="r" t="t"/>
              <a:pathLst>
                <a:path extrusionOk="0" h="2196" w="2196">
                  <a:moveTo>
                    <a:pt x="1899" y="0"/>
                  </a:moveTo>
                  <a:lnTo>
                    <a:pt x="1" y="1908"/>
                  </a:lnTo>
                  <a:cubicBezTo>
                    <a:pt x="77" y="2013"/>
                    <a:pt x="183" y="2119"/>
                    <a:pt x="288" y="2195"/>
                  </a:cubicBezTo>
                  <a:lnTo>
                    <a:pt x="2196" y="297"/>
                  </a:lnTo>
                  <a:cubicBezTo>
                    <a:pt x="2109" y="182"/>
                    <a:pt x="2014" y="87"/>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67"/>
            <p:cNvSpPr/>
            <p:nvPr/>
          </p:nvSpPr>
          <p:spPr>
            <a:xfrm>
              <a:off x="4979401" y="4067455"/>
              <a:ext cx="14358" cy="16611"/>
            </a:xfrm>
            <a:custGeom>
              <a:rect b="b" l="l" r="r" t="t"/>
              <a:pathLst>
                <a:path extrusionOk="0" h="634" w="548">
                  <a:moveTo>
                    <a:pt x="250" y="1"/>
                  </a:moveTo>
                  <a:lnTo>
                    <a:pt x="1" y="260"/>
                  </a:lnTo>
                  <a:cubicBezTo>
                    <a:pt x="87" y="375"/>
                    <a:pt x="164" y="499"/>
                    <a:pt x="212" y="634"/>
                  </a:cubicBezTo>
                  <a:lnTo>
                    <a:pt x="547" y="298"/>
                  </a:lnTo>
                  <a:lnTo>
                    <a:pt x="509" y="250"/>
                  </a:lnTo>
                  <a:cubicBezTo>
                    <a:pt x="509" y="250"/>
                    <a:pt x="509" y="250"/>
                    <a:pt x="509" y="241"/>
                  </a:cubicBezTo>
                  <a:lnTo>
                    <a:pt x="480" y="212"/>
                  </a:lnTo>
                  <a:lnTo>
                    <a:pt x="471" y="202"/>
                  </a:lnTo>
                  <a:cubicBezTo>
                    <a:pt x="432" y="154"/>
                    <a:pt x="384" y="106"/>
                    <a:pt x="336" y="68"/>
                  </a:cubicBezTo>
                  <a:lnTo>
                    <a:pt x="327" y="58"/>
                  </a:lnTo>
                  <a:lnTo>
                    <a:pt x="298" y="30"/>
                  </a:lnTo>
                  <a:lnTo>
                    <a:pt x="288" y="30"/>
                  </a:lnTo>
                  <a:lnTo>
                    <a:pt x="25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67"/>
            <p:cNvSpPr/>
            <p:nvPr/>
          </p:nvSpPr>
          <p:spPr>
            <a:xfrm>
              <a:off x="5016317" y="4060434"/>
              <a:ext cx="83421" cy="71264"/>
            </a:xfrm>
            <a:custGeom>
              <a:rect b="b" l="l" r="r" t="t"/>
              <a:pathLst>
                <a:path extrusionOk="0" h="2720" w="3184">
                  <a:moveTo>
                    <a:pt x="1822" y="0"/>
                  </a:moveTo>
                  <a:cubicBezTo>
                    <a:pt x="614" y="0"/>
                    <a:pt x="1" y="1467"/>
                    <a:pt x="864" y="2320"/>
                  </a:cubicBezTo>
                  <a:cubicBezTo>
                    <a:pt x="1139" y="2596"/>
                    <a:pt x="1480" y="2720"/>
                    <a:pt x="1813" y="2720"/>
                  </a:cubicBezTo>
                  <a:cubicBezTo>
                    <a:pt x="2512" y="2720"/>
                    <a:pt x="3183" y="2179"/>
                    <a:pt x="3183" y="1362"/>
                  </a:cubicBezTo>
                  <a:cubicBezTo>
                    <a:pt x="3183" y="604"/>
                    <a:pt x="2570" y="0"/>
                    <a:pt x="18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67"/>
            <p:cNvSpPr/>
            <p:nvPr/>
          </p:nvSpPr>
          <p:spPr>
            <a:xfrm>
              <a:off x="5057267" y="4060434"/>
              <a:ext cx="42470" cy="71343"/>
            </a:xfrm>
            <a:custGeom>
              <a:rect b="b" l="l" r="r" t="t"/>
              <a:pathLst>
                <a:path extrusionOk="0" h="2723" w="1621">
                  <a:moveTo>
                    <a:pt x="259" y="0"/>
                  </a:moveTo>
                  <a:cubicBezTo>
                    <a:pt x="173" y="0"/>
                    <a:pt x="87" y="10"/>
                    <a:pt x="0" y="29"/>
                  </a:cubicBezTo>
                  <a:cubicBezTo>
                    <a:pt x="643" y="154"/>
                    <a:pt x="1103" y="710"/>
                    <a:pt x="1103" y="1362"/>
                  </a:cubicBezTo>
                  <a:cubicBezTo>
                    <a:pt x="1103" y="2013"/>
                    <a:pt x="643" y="2579"/>
                    <a:pt x="0" y="2704"/>
                  </a:cubicBezTo>
                  <a:cubicBezTo>
                    <a:pt x="87" y="2713"/>
                    <a:pt x="173" y="2723"/>
                    <a:pt x="259" y="2723"/>
                  </a:cubicBezTo>
                  <a:cubicBezTo>
                    <a:pt x="1007" y="2723"/>
                    <a:pt x="1620" y="2119"/>
                    <a:pt x="1620" y="1362"/>
                  </a:cubicBezTo>
                  <a:cubicBezTo>
                    <a:pt x="1620" y="614"/>
                    <a:pt x="100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67"/>
            <p:cNvSpPr/>
            <p:nvPr/>
          </p:nvSpPr>
          <p:spPr>
            <a:xfrm>
              <a:off x="5035155" y="4067219"/>
              <a:ext cx="57535" cy="57535"/>
            </a:xfrm>
            <a:custGeom>
              <a:rect b="b" l="l" r="r" t="t"/>
              <a:pathLst>
                <a:path extrusionOk="0" h="2196" w="2196">
                  <a:moveTo>
                    <a:pt x="1908" y="0"/>
                  </a:moveTo>
                  <a:lnTo>
                    <a:pt x="1" y="1908"/>
                  </a:lnTo>
                  <a:cubicBezTo>
                    <a:pt x="87" y="2013"/>
                    <a:pt x="183" y="2119"/>
                    <a:pt x="298" y="2195"/>
                  </a:cubicBezTo>
                  <a:lnTo>
                    <a:pt x="2196" y="297"/>
                  </a:lnTo>
                  <a:cubicBezTo>
                    <a:pt x="2119" y="182"/>
                    <a:pt x="2014" y="87"/>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67"/>
            <p:cNvSpPr/>
            <p:nvPr/>
          </p:nvSpPr>
          <p:spPr>
            <a:xfrm>
              <a:off x="5078620" y="4067455"/>
              <a:ext cx="14593" cy="16611"/>
            </a:xfrm>
            <a:custGeom>
              <a:rect b="b" l="l" r="r" t="t"/>
              <a:pathLst>
                <a:path extrusionOk="0" h="634" w="557">
                  <a:moveTo>
                    <a:pt x="259" y="1"/>
                  </a:moveTo>
                  <a:lnTo>
                    <a:pt x="0" y="260"/>
                  </a:lnTo>
                  <a:cubicBezTo>
                    <a:pt x="96" y="375"/>
                    <a:pt x="163" y="499"/>
                    <a:pt x="221" y="634"/>
                  </a:cubicBezTo>
                  <a:lnTo>
                    <a:pt x="556" y="298"/>
                  </a:lnTo>
                  <a:cubicBezTo>
                    <a:pt x="537" y="279"/>
                    <a:pt x="527" y="269"/>
                    <a:pt x="518" y="250"/>
                  </a:cubicBezTo>
                  <a:cubicBezTo>
                    <a:pt x="508" y="250"/>
                    <a:pt x="508" y="250"/>
                    <a:pt x="518" y="241"/>
                  </a:cubicBezTo>
                  <a:lnTo>
                    <a:pt x="489" y="212"/>
                  </a:lnTo>
                  <a:lnTo>
                    <a:pt x="479" y="202"/>
                  </a:lnTo>
                  <a:cubicBezTo>
                    <a:pt x="441" y="154"/>
                    <a:pt x="393" y="106"/>
                    <a:pt x="345" y="68"/>
                  </a:cubicBezTo>
                  <a:lnTo>
                    <a:pt x="336" y="58"/>
                  </a:lnTo>
                  <a:lnTo>
                    <a:pt x="307" y="30"/>
                  </a:lnTo>
                  <a:lnTo>
                    <a:pt x="288" y="30"/>
                  </a:lnTo>
                  <a:lnTo>
                    <a:pt x="25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5" name="Google Shape;8615;p67"/>
          <p:cNvGrpSpPr/>
          <p:nvPr/>
        </p:nvGrpSpPr>
        <p:grpSpPr>
          <a:xfrm>
            <a:off x="6248162" y="3804774"/>
            <a:ext cx="231058" cy="362425"/>
            <a:chOff x="6248162" y="3804774"/>
            <a:chExt cx="231058" cy="362425"/>
          </a:xfrm>
        </p:grpSpPr>
        <p:sp>
          <p:nvSpPr>
            <p:cNvPr id="8616" name="Google Shape;8616;p67"/>
            <p:cNvSpPr/>
            <p:nvPr/>
          </p:nvSpPr>
          <p:spPr>
            <a:xfrm>
              <a:off x="6248162" y="3845646"/>
              <a:ext cx="231058" cy="321553"/>
            </a:xfrm>
            <a:custGeom>
              <a:rect b="b" l="l" r="r" t="t"/>
              <a:pathLst>
                <a:path extrusionOk="0" h="12273" w="8819">
                  <a:moveTo>
                    <a:pt x="5048" y="1"/>
                  </a:moveTo>
                  <a:cubicBezTo>
                    <a:pt x="4745" y="1"/>
                    <a:pt x="4440" y="46"/>
                    <a:pt x="4141" y="147"/>
                  </a:cubicBezTo>
                  <a:cubicBezTo>
                    <a:pt x="3547" y="348"/>
                    <a:pt x="3029" y="741"/>
                    <a:pt x="2694" y="1278"/>
                  </a:cubicBezTo>
                  <a:cubicBezTo>
                    <a:pt x="2147" y="2083"/>
                    <a:pt x="2061" y="3118"/>
                    <a:pt x="2454" y="4019"/>
                  </a:cubicBezTo>
                  <a:cubicBezTo>
                    <a:pt x="2588" y="4316"/>
                    <a:pt x="2790" y="4585"/>
                    <a:pt x="3048" y="4796"/>
                  </a:cubicBezTo>
                  <a:cubicBezTo>
                    <a:pt x="3173" y="4892"/>
                    <a:pt x="3269" y="5045"/>
                    <a:pt x="3307" y="5208"/>
                  </a:cubicBezTo>
                  <a:cubicBezTo>
                    <a:pt x="3336" y="5352"/>
                    <a:pt x="3326" y="5505"/>
                    <a:pt x="3278" y="5649"/>
                  </a:cubicBezTo>
                  <a:cubicBezTo>
                    <a:pt x="3211" y="5840"/>
                    <a:pt x="3048" y="5994"/>
                    <a:pt x="2847" y="6061"/>
                  </a:cubicBezTo>
                  <a:cubicBezTo>
                    <a:pt x="2732" y="6099"/>
                    <a:pt x="2627" y="6138"/>
                    <a:pt x="2512" y="6186"/>
                  </a:cubicBezTo>
                  <a:cubicBezTo>
                    <a:pt x="1898" y="6464"/>
                    <a:pt x="1496" y="7067"/>
                    <a:pt x="1476" y="7748"/>
                  </a:cubicBezTo>
                  <a:cubicBezTo>
                    <a:pt x="662" y="7758"/>
                    <a:pt x="0" y="8419"/>
                    <a:pt x="0" y="9234"/>
                  </a:cubicBezTo>
                  <a:lnTo>
                    <a:pt x="0" y="12272"/>
                  </a:lnTo>
                  <a:lnTo>
                    <a:pt x="1112" y="12272"/>
                  </a:lnTo>
                  <a:lnTo>
                    <a:pt x="1112" y="12263"/>
                  </a:lnTo>
                  <a:lnTo>
                    <a:pt x="1112" y="12253"/>
                  </a:lnTo>
                  <a:lnTo>
                    <a:pt x="1112" y="9224"/>
                  </a:lnTo>
                  <a:cubicBezTo>
                    <a:pt x="1112" y="9013"/>
                    <a:pt x="1275" y="8841"/>
                    <a:pt x="1486" y="8841"/>
                  </a:cubicBezTo>
                  <a:lnTo>
                    <a:pt x="1793" y="8841"/>
                  </a:lnTo>
                  <a:cubicBezTo>
                    <a:pt x="1841" y="8917"/>
                    <a:pt x="1898" y="8984"/>
                    <a:pt x="1956" y="9052"/>
                  </a:cubicBezTo>
                  <a:lnTo>
                    <a:pt x="2004" y="9100"/>
                  </a:lnTo>
                  <a:cubicBezTo>
                    <a:pt x="2460" y="9539"/>
                    <a:pt x="3061" y="9778"/>
                    <a:pt x="3680" y="9778"/>
                  </a:cubicBezTo>
                  <a:cubicBezTo>
                    <a:pt x="3776" y="9778"/>
                    <a:pt x="3872" y="9772"/>
                    <a:pt x="3969" y="9761"/>
                  </a:cubicBezTo>
                  <a:cubicBezTo>
                    <a:pt x="5474" y="9579"/>
                    <a:pt x="6700" y="8869"/>
                    <a:pt x="7601" y="7547"/>
                  </a:cubicBezTo>
                  <a:cubicBezTo>
                    <a:pt x="8503" y="6243"/>
                    <a:pt x="8819" y="4623"/>
                    <a:pt x="8483" y="3080"/>
                  </a:cubicBezTo>
                  <a:cubicBezTo>
                    <a:pt x="8263" y="2083"/>
                    <a:pt x="7803" y="1297"/>
                    <a:pt x="7103" y="722"/>
                  </a:cubicBezTo>
                  <a:cubicBezTo>
                    <a:pt x="7065" y="693"/>
                    <a:pt x="7036" y="674"/>
                    <a:pt x="6998" y="645"/>
                  </a:cubicBezTo>
                  <a:cubicBezTo>
                    <a:pt x="6777" y="482"/>
                    <a:pt x="6528" y="338"/>
                    <a:pt x="6269" y="223"/>
                  </a:cubicBezTo>
                  <a:cubicBezTo>
                    <a:pt x="5876" y="85"/>
                    <a:pt x="5463" y="1"/>
                    <a:pt x="504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67"/>
            <p:cNvSpPr/>
            <p:nvPr/>
          </p:nvSpPr>
          <p:spPr>
            <a:xfrm>
              <a:off x="6316963" y="3845463"/>
              <a:ext cx="162257" cy="256157"/>
            </a:xfrm>
            <a:custGeom>
              <a:rect b="b" l="l" r="r" t="t"/>
              <a:pathLst>
                <a:path extrusionOk="0" h="9777" w="6193">
                  <a:moveTo>
                    <a:pt x="2502" y="0"/>
                  </a:moveTo>
                  <a:lnTo>
                    <a:pt x="2502" y="0"/>
                  </a:lnTo>
                  <a:cubicBezTo>
                    <a:pt x="2752" y="115"/>
                    <a:pt x="2982" y="250"/>
                    <a:pt x="3202" y="413"/>
                  </a:cubicBezTo>
                  <a:cubicBezTo>
                    <a:pt x="3241" y="441"/>
                    <a:pt x="3269" y="461"/>
                    <a:pt x="3308" y="489"/>
                  </a:cubicBezTo>
                  <a:cubicBezTo>
                    <a:pt x="4007" y="1064"/>
                    <a:pt x="4467" y="1850"/>
                    <a:pt x="4688" y="2847"/>
                  </a:cubicBezTo>
                  <a:cubicBezTo>
                    <a:pt x="5023" y="4391"/>
                    <a:pt x="4707" y="6010"/>
                    <a:pt x="3806" y="7314"/>
                  </a:cubicBezTo>
                  <a:cubicBezTo>
                    <a:pt x="2905" y="8637"/>
                    <a:pt x="1678" y="9356"/>
                    <a:pt x="173" y="9528"/>
                  </a:cubicBezTo>
                  <a:cubicBezTo>
                    <a:pt x="116" y="9528"/>
                    <a:pt x="58" y="9538"/>
                    <a:pt x="1" y="9538"/>
                  </a:cubicBezTo>
                  <a:cubicBezTo>
                    <a:pt x="331" y="9696"/>
                    <a:pt x="686" y="9777"/>
                    <a:pt x="1045" y="9777"/>
                  </a:cubicBezTo>
                  <a:cubicBezTo>
                    <a:pt x="1144" y="9777"/>
                    <a:pt x="1243" y="9771"/>
                    <a:pt x="1343" y="9758"/>
                  </a:cubicBezTo>
                  <a:cubicBezTo>
                    <a:pt x="2848" y="9576"/>
                    <a:pt x="4074" y="8867"/>
                    <a:pt x="4975" y="7544"/>
                  </a:cubicBezTo>
                  <a:cubicBezTo>
                    <a:pt x="5877" y="6240"/>
                    <a:pt x="6193" y="4630"/>
                    <a:pt x="5857" y="3077"/>
                  </a:cubicBezTo>
                  <a:cubicBezTo>
                    <a:pt x="5637" y="2080"/>
                    <a:pt x="5177" y="1294"/>
                    <a:pt x="4477" y="719"/>
                  </a:cubicBezTo>
                  <a:cubicBezTo>
                    <a:pt x="4439" y="700"/>
                    <a:pt x="4410" y="671"/>
                    <a:pt x="4372" y="643"/>
                  </a:cubicBezTo>
                  <a:cubicBezTo>
                    <a:pt x="4151" y="480"/>
                    <a:pt x="3902" y="336"/>
                    <a:pt x="3643" y="230"/>
                  </a:cubicBezTo>
                  <a:cubicBezTo>
                    <a:pt x="3279" y="96"/>
                    <a:pt x="2895" y="20"/>
                    <a:pt x="250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67"/>
            <p:cNvSpPr/>
            <p:nvPr/>
          </p:nvSpPr>
          <p:spPr>
            <a:xfrm>
              <a:off x="6256939" y="3804774"/>
              <a:ext cx="61046" cy="102232"/>
            </a:xfrm>
            <a:custGeom>
              <a:rect b="b" l="l" r="r" t="t"/>
              <a:pathLst>
                <a:path extrusionOk="0" h="3902" w="2330">
                  <a:moveTo>
                    <a:pt x="1" y="1"/>
                  </a:moveTo>
                  <a:lnTo>
                    <a:pt x="1" y="1630"/>
                  </a:lnTo>
                  <a:cubicBezTo>
                    <a:pt x="1" y="2148"/>
                    <a:pt x="183" y="2656"/>
                    <a:pt x="509" y="3068"/>
                  </a:cubicBezTo>
                  <a:cubicBezTo>
                    <a:pt x="835" y="3470"/>
                    <a:pt x="1295" y="3758"/>
                    <a:pt x="1803" y="3873"/>
                  </a:cubicBezTo>
                  <a:lnTo>
                    <a:pt x="1927" y="3902"/>
                  </a:lnTo>
                  <a:cubicBezTo>
                    <a:pt x="1995" y="3538"/>
                    <a:pt x="2129" y="3183"/>
                    <a:pt x="2330" y="2876"/>
                  </a:cubicBezTo>
                  <a:cubicBezTo>
                    <a:pt x="2292" y="2857"/>
                    <a:pt x="2244" y="2838"/>
                    <a:pt x="2205" y="2828"/>
                  </a:cubicBezTo>
                  <a:lnTo>
                    <a:pt x="2042" y="2790"/>
                  </a:lnTo>
                  <a:cubicBezTo>
                    <a:pt x="1496" y="2675"/>
                    <a:pt x="1113" y="2186"/>
                    <a:pt x="1113" y="1630"/>
                  </a:cubicBezTo>
                  <a:lnTo>
                    <a:pt x="1113" y="1"/>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67"/>
            <p:cNvSpPr/>
            <p:nvPr/>
          </p:nvSpPr>
          <p:spPr>
            <a:xfrm>
              <a:off x="6288589" y="3870562"/>
              <a:ext cx="29396" cy="36706"/>
            </a:xfrm>
            <a:custGeom>
              <a:rect b="b" l="l" r="r" t="t"/>
              <a:pathLst>
                <a:path extrusionOk="0" h="1401" w="1122">
                  <a:moveTo>
                    <a:pt x="278" y="1"/>
                  </a:moveTo>
                  <a:cubicBezTo>
                    <a:pt x="106" y="356"/>
                    <a:pt x="10" y="749"/>
                    <a:pt x="1" y="1151"/>
                  </a:cubicBezTo>
                  <a:cubicBezTo>
                    <a:pt x="183" y="1247"/>
                    <a:pt x="384" y="1324"/>
                    <a:pt x="585" y="1372"/>
                  </a:cubicBezTo>
                  <a:lnTo>
                    <a:pt x="719" y="1400"/>
                  </a:lnTo>
                  <a:cubicBezTo>
                    <a:pt x="777" y="1027"/>
                    <a:pt x="921" y="682"/>
                    <a:pt x="1122" y="365"/>
                  </a:cubicBezTo>
                  <a:cubicBezTo>
                    <a:pt x="1074" y="346"/>
                    <a:pt x="1036" y="327"/>
                    <a:pt x="988" y="317"/>
                  </a:cubicBezTo>
                  <a:lnTo>
                    <a:pt x="834" y="279"/>
                  </a:lnTo>
                  <a:cubicBezTo>
                    <a:pt x="624" y="231"/>
                    <a:pt x="432" y="135"/>
                    <a:pt x="27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0" name="Google Shape;8620;p67"/>
          <p:cNvGrpSpPr/>
          <p:nvPr/>
        </p:nvGrpSpPr>
        <p:grpSpPr>
          <a:xfrm>
            <a:off x="5346568" y="3804774"/>
            <a:ext cx="233337" cy="362163"/>
            <a:chOff x="5346568" y="3804774"/>
            <a:chExt cx="233337" cy="362163"/>
          </a:xfrm>
        </p:grpSpPr>
        <p:sp>
          <p:nvSpPr>
            <p:cNvPr id="8621" name="Google Shape;8621;p67"/>
            <p:cNvSpPr/>
            <p:nvPr/>
          </p:nvSpPr>
          <p:spPr>
            <a:xfrm>
              <a:off x="5346568" y="3804774"/>
              <a:ext cx="233337" cy="264463"/>
            </a:xfrm>
            <a:custGeom>
              <a:rect b="b" l="l" r="r" t="t"/>
              <a:pathLst>
                <a:path extrusionOk="0" h="10094" w="8906">
                  <a:moveTo>
                    <a:pt x="2119" y="1"/>
                  </a:moveTo>
                  <a:cubicBezTo>
                    <a:pt x="950" y="1"/>
                    <a:pt x="1" y="950"/>
                    <a:pt x="1" y="2119"/>
                  </a:cubicBezTo>
                  <a:lnTo>
                    <a:pt x="1" y="8944"/>
                  </a:lnTo>
                  <a:cubicBezTo>
                    <a:pt x="1" y="9576"/>
                    <a:pt x="518" y="10094"/>
                    <a:pt x="1151" y="10094"/>
                  </a:cubicBezTo>
                  <a:lnTo>
                    <a:pt x="3499" y="10094"/>
                  </a:lnTo>
                  <a:lnTo>
                    <a:pt x="3499" y="8752"/>
                  </a:lnTo>
                  <a:lnTo>
                    <a:pt x="5407" y="8752"/>
                  </a:lnTo>
                  <a:lnTo>
                    <a:pt x="5407" y="10094"/>
                  </a:lnTo>
                  <a:lnTo>
                    <a:pt x="7755" y="10094"/>
                  </a:lnTo>
                  <a:cubicBezTo>
                    <a:pt x="8388" y="10094"/>
                    <a:pt x="8906" y="9586"/>
                    <a:pt x="8906" y="8953"/>
                  </a:cubicBezTo>
                  <a:lnTo>
                    <a:pt x="8906" y="2119"/>
                  </a:lnTo>
                  <a:cubicBezTo>
                    <a:pt x="8906" y="950"/>
                    <a:pt x="7957" y="1"/>
                    <a:pt x="6787"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67"/>
            <p:cNvSpPr/>
            <p:nvPr/>
          </p:nvSpPr>
          <p:spPr>
            <a:xfrm>
              <a:off x="5494231" y="3804774"/>
              <a:ext cx="85674" cy="264463"/>
            </a:xfrm>
            <a:custGeom>
              <a:rect b="b" l="l" r="r" t="t"/>
              <a:pathLst>
                <a:path extrusionOk="0" h="10094" w="3270">
                  <a:moveTo>
                    <a:pt x="1" y="1"/>
                  </a:moveTo>
                  <a:cubicBezTo>
                    <a:pt x="1170" y="1"/>
                    <a:pt x="2119" y="950"/>
                    <a:pt x="2119" y="2119"/>
                  </a:cubicBezTo>
                  <a:lnTo>
                    <a:pt x="2119" y="8953"/>
                  </a:lnTo>
                  <a:cubicBezTo>
                    <a:pt x="2119" y="9586"/>
                    <a:pt x="1602" y="10094"/>
                    <a:pt x="969" y="10094"/>
                  </a:cubicBezTo>
                  <a:lnTo>
                    <a:pt x="2119" y="10094"/>
                  </a:lnTo>
                  <a:cubicBezTo>
                    <a:pt x="2752" y="10094"/>
                    <a:pt x="3270" y="9586"/>
                    <a:pt x="3270" y="8953"/>
                  </a:cubicBezTo>
                  <a:lnTo>
                    <a:pt x="3270" y="2119"/>
                  </a:lnTo>
                  <a:cubicBezTo>
                    <a:pt x="3270" y="950"/>
                    <a:pt x="2321" y="1"/>
                    <a:pt x="115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67"/>
            <p:cNvSpPr/>
            <p:nvPr/>
          </p:nvSpPr>
          <p:spPr>
            <a:xfrm>
              <a:off x="5398811" y="3829900"/>
              <a:ext cx="129114" cy="110014"/>
            </a:xfrm>
            <a:custGeom>
              <a:rect b="b" l="l" r="r" t="t"/>
              <a:pathLst>
                <a:path extrusionOk="0" h="4199" w="4928">
                  <a:moveTo>
                    <a:pt x="2397" y="0"/>
                  </a:moveTo>
                  <a:cubicBezTo>
                    <a:pt x="1074" y="0"/>
                    <a:pt x="10" y="1064"/>
                    <a:pt x="0" y="2387"/>
                  </a:cubicBezTo>
                  <a:lnTo>
                    <a:pt x="0" y="3556"/>
                  </a:lnTo>
                  <a:cubicBezTo>
                    <a:pt x="0" y="3911"/>
                    <a:pt x="288" y="4199"/>
                    <a:pt x="643" y="4199"/>
                  </a:cubicBezTo>
                  <a:lnTo>
                    <a:pt x="4285" y="4199"/>
                  </a:lnTo>
                  <a:cubicBezTo>
                    <a:pt x="4640" y="4189"/>
                    <a:pt x="4927" y="3911"/>
                    <a:pt x="4927" y="3556"/>
                  </a:cubicBezTo>
                  <a:lnTo>
                    <a:pt x="4927" y="2387"/>
                  </a:lnTo>
                  <a:cubicBezTo>
                    <a:pt x="4927" y="1074"/>
                    <a:pt x="3854" y="0"/>
                    <a:pt x="2541"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67"/>
            <p:cNvSpPr/>
            <p:nvPr/>
          </p:nvSpPr>
          <p:spPr>
            <a:xfrm>
              <a:off x="5398811" y="3840930"/>
              <a:ext cx="129114" cy="98984"/>
            </a:xfrm>
            <a:custGeom>
              <a:rect b="b" l="l" r="r" t="t"/>
              <a:pathLst>
                <a:path extrusionOk="0" h="3778" w="4928">
                  <a:moveTo>
                    <a:pt x="3835" y="1"/>
                  </a:moveTo>
                  <a:lnTo>
                    <a:pt x="3835" y="1"/>
                  </a:lnTo>
                  <a:cubicBezTo>
                    <a:pt x="4113" y="403"/>
                    <a:pt x="4256" y="883"/>
                    <a:pt x="4256" y="1372"/>
                  </a:cubicBezTo>
                  <a:lnTo>
                    <a:pt x="4256" y="2455"/>
                  </a:lnTo>
                  <a:cubicBezTo>
                    <a:pt x="4256" y="2809"/>
                    <a:pt x="3959" y="3107"/>
                    <a:pt x="3595" y="3107"/>
                  </a:cubicBezTo>
                  <a:lnTo>
                    <a:pt x="0" y="3107"/>
                  </a:lnTo>
                  <a:lnTo>
                    <a:pt x="0" y="3116"/>
                  </a:lnTo>
                  <a:cubicBezTo>
                    <a:pt x="0" y="3480"/>
                    <a:pt x="298" y="3778"/>
                    <a:pt x="662" y="3778"/>
                  </a:cubicBezTo>
                  <a:lnTo>
                    <a:pt x="4276" y="3778"/>
                  </a:lnTo>
                  <a:cubicBezTo>
                    <a:pt x="4630" y="3778"/>
                    <a:pt x="4927" y="3480"/>
                    <a:pt x="4927" y="3116"/>
                  </a:cubicBezTo>
                  <a:lnTo>
                    <a:pt x="4927" y="2043"/>
                  </a:lnTo>
                  <a:cubicBezTo>
                    <a:pt x="4927" y="1218"/>
                    <a:pt x="4515" y="451"/>
                    <a:pt x="3835" y="1"/>
                  </a:cubicBezTo>
                  <a:close/>
                </a:path>
              </a:pathLst>
            </a:custGeom>
            <a:solidFill>
              <a:srgbClr val="D1D9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67"/>
            <p:cNvSpPr/>
            <p:nvPr/>
          </p:nvSpPr>
          <p:spPr>
            <a:xfrm>
              <a:off x="5438477" y="4034076"/>
              <a:ext cx="50016" cy="132860"/>
            </a:xfrm>
            <a:custGeom>
              <a:rect b="b" l="l" r="r" t="t"/>
              <a:pathLst>
                <a:path extrusionOk="0" h="5071" w="1909">
                  <a:moveTo>
                    <a:pt x="1" y="0"/>
                  </a:moveTo>
                  <a:lnTo>
                    <a:pt x="1" y="4869"/>
                  </a:lnTo>
                  <a:cubicBezTo>
                    <a:pt x="1" y="4975"/>
                    <a:pt x="87" y="5071"/>
                    <a:pt x="202" y="5071"/>
                  </a:cubicBezTo>
                  <a:lnTo>
                    <a:pt x="1707" y="5071"/>
                  </a:lnTo>
                  <a:cubicBezTo>
                    <a:pt x="1813" y="5071"/>
                    <a:pt x="1908" y="4975"/>
                    <a:pt x="1908" y="4869"/>
                  </a:cubicBezTo>
                  <a:lnTo>
                    <a:pt x="1908"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67"/>
            <p:cNvSpPr/>
            <p:nvPr/>
          </p:nvSpPr>
          <p:spPr>
            <a:xfrm>
              <a:off x="5471647" y="4034076"/>
              <a:ext cx="16847" cy="132860"/>
            </a:xfrm>
            <a:custGeom>
              <a:rect b="b" l="l" r="r" t="t"/>
              <a:pathLst>
                <a:path extrusionOk="0" h="5071" w="643">
                  <a:moveTo>
                    <a:pt x="0" y="0"/>
                  </a:moveTo>
                  <a:lnTo>
                    <a:pt x="0" y="5071"/>
                  </a:lnTo>
                  <a:lnTo>
                    <a:pt x="441" y="5071"/>
                  </a:lnTo>
                  <a:cubicBezTo>
                    <a:pt x="547" y="5071"/>
                    <a:pt x="642" y="4975"/>
                    <a:pt x="642" y="4869"/>
                  </a:cubicBezTo>
                  <a:lnTo>
                    <a:pt x="642" y="0"/>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67"/>
            <p:cNvSpPr/>
            <p:nvPr/>
          </p:nvSpPr>
          <p:spPr>
            <a:xfrm>
              <a:off x="5369938" y="3977799"/>
              <a:ext cx="35920" cy="27667"/>
            </a:xfrm>
            <a:custGeom>
              <a:rect b="b" l="l" r="r" t="t"/>
              <a:pathLst>
                <a:path extrusionOk="0" h="1056" w="1371">
                  <a:moveTo>
                    <a:pt x="355" y="1"/>
                  </a:moveTo>
                  <a:cubicBezTo>
                    <a:pt x="163" y="1"/>
                    <a:pt x="0" y="154"/>
                    <a:pt x="0" y="356"/>
                  </a:cubicBezTo>
                  <a:lnTo>
                    <a:pt x="0" y="701"/>
                  </a:lnTo>
                  <a:cubicBezTo>
                    <a:pt x="0" y="892"/>
                    <a:pt x="163" y="1055"/>
                    <a:pt x="355" y="1055"/>
                  </a:cubicBezTo>
                  <a:lnTo>
                    <a:pt x="1016" y="1055"/>
                  </a:lnTo>
                  <a:cubicBezTo>
                    <a:pt x="1208" y="1055"/>
                    <a:pt x="1371" y="892"/>
                    <a:pt x="1371" y="701"/>
                  </a:cubicBezTo>
                  <a:lnTo>
                    <a:pt x="1371" y="356"/>
                  </a:lnTo>
                  <a:cubicBezTo>
                    <a:pt x="1371" y="154"/>
                    <a:pt x="1208" y="1"/>
                    <a:pt x="1016"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67"/>
            <p:cNvSpPr/>
            <p:nvPr/>
          </p:nvSpPr>
          <p:spPr>
            <a:xfrm>
              <a:off x="5370174" y="3985344"/>
              <a:ext cx="36208" cy="20122"/>
            </a:xfrm>
            <a:custGeom>
              <a:rect b="b" l="l" r="r" t="t"/>
              <a:pathLst>
                <a:path extrusionOk="0" h="768" w="1382">
                  <a:moveTo>
                    <a:pt x="1" y="0"/>
                  </a:moveTo>
                  <a:cubicBezTo>
                    <a:pt x="1" y="29"/>
                    <a:pt x="1" y="48"/>
                    <a:pt x="1" y="77"/>
                  </a:cubicBezTo>
                  <a:lnTo>
                    <a:pt x="1" y="393"/>
                  </a:lnTo>
                  <a:cubicBezTo>
                    <a:pt x="1" y="604"/>
                    <a:pt x="164" y="767"/>
                    <a:pt x="375" y="767"/>
                  </a:cubicBezTo>
                  <a:lnTo>
                    <a:pt x="1007" y="767"/>
                  </a:lnTo>
                  <a:cubicBezTo>
                    <a:pt x="1209" y="767"/>
                    <a:pt x="1381" y="604"/>
                    <a:pt x="1381" y="393"/>
                  </a:cubicBezTo>
                  <a:lnTo>
                    <a:pt x="1381" y="77"/>
                  </a:lnTo>
                  <a:cubicBezTo>
                    <a:pt x="1381" y="48"/>
                    <a:pt x="1381" y="29"/>
                    <a:pt x="1381" y="0"/>
                  </a:cubicBezTo>
                  <a:cubicBezTo>
                    <a:pt x="1344" y="176"/>
                    <a:pt x="1191" y="308"/>
                    <a:pt x="1007" y="308"/>
                  </a:cubicBezTo>
                  <a:cubicBezTo>
                    <a:pt x="1001" y="308"/>
                    <a:pt x="995" y="308"/>
                    <a:pt x="988" y="307"/>
                  </a:cubicBezTo>
                  <a:lnTo>
                    <a:pt x="365" y="307"/>
                  </a:lnTo>
                  <a:cubicBezTo>
                    <a:pt x="183" y="307"/>
                    <a:pt x="30" y="183"/>
                    <a:pt x="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67"/>
            <p:cNvSpPr/>
            <p:nvPr/>
          </p:nvSpPr>
          <p:spPr>
            <a:xfrm>
              <a:off x="5438477" y="3977799"/>
              <a:ext cx="49754" cy="27667"/>
            </a:xfrm>
            <a:custGeom>
              <a:rect b="b" l="l" r="r" t="t"/>
              <a:pathLst>
                <a:path extrusionOk="0" h="1056" w="1899">
                  <a:moveTo>
                    <a:pt x="365" y="1"/>
                  </a:moveTo>
                  <a:cubicBezTo>
                    <a:pt x="164" y="1"/>
                    <a:pt x="1" y="154"/>
                    <a:pt x="1" y="356"/>
                  </a:cubicBezTo>
                  <a:lnTo>
                    <a:pt x="1" y="701"/>
                  </a:lnTo>
                  <a:cubicBezTo>
                    <a:pt x="1" y="892"/>
                    <a:pt x="164" y="1055"/>
                    <a:pt x="365" y="1055"/>
                  </a:cubicBezTo>
                  <a:lnTo>
                    <a:pt x="1544" y="1055"/>
                  </a:lnTo>
                  <a:cubicBezTo>
                    <a:pt x="1736" y="1055"/>
                    <a:pt x="1899" y="892"/>
                    <a:pt x="1899" y="701"/>
                  </a:cubicBezTo>
                  <a:lnTo>
                    <a:pt x="1899" y="356"/>
                  </a:lnTo>
                  <a:cubicBezTo>
                    <a:pt x="1899" y="154"/>
                    <a:pt x="1736" y="1"/>
                    <a:pt x="1535"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67"/>
            <p:cNvSpPr/>
            <p:nvPr/>
          </p:nvSpPr>
          <p:spPr>
            <a:xfrm>
              <a:off x="5438739" y="3985344"/>
              <a:ext cx="50016" cy="20122"/>
            </a:xfrm>
            <a:custGeom>
              <a:rect b="b" l="l" r="r" t="t"/>
              <a:pathLst>
                <a:path extrusionOk="0" h="768" w="1909">
                  <a:moveTo>
                    <a:pt x="1" y="0"/>
                  </a:moveTo>
                  <a:cubicBezTo>
                    <a:pt x="1" y="29"/>
                    <a:pt x="1" y="48"/>
                    <a:pt x="1" y="77"/>
                  </a:cubicBezTo>
                  <a:lnTo>
                    <a:pt x="1" y="393"/>
                  </a:lnTo>
                  <a:cubicBezTo>
                    <a:pt x="1" y="604"/>
                    <a:pt x="173" y="767"/>
                    <a:pt x="374" y="767"/>
                  </a:cubicBezTo>
                  <a:lnTo>
                    <a:pt x="1534" y="767"/>
                  </a:lnTo>
                  <a:cubicBezTo>
                    <a:pt x="1736" y="767"/>
                    <a:pt x="1908" y="604"/>
                    <a:pt x="1908" y="393"/>
                  </a:cubicBezTo>
                  <a:lnTo>
                    <a:pt x="1908" y="77"/>
                  </a:lnTo>
                  <a:cubicBezTo>
                    <a:pt x="1908" y="48"/>
                    <a:pt x="1908" y="29"/>
                    <a:pt x="1908" y="0"/>
                  </a:cubicBezTo>
                  <a:cubicBezTo>
                    <a:pt x="1871" y="176"/>
                    <a:pt x="1718" y="308"/>
                    <a:pt x="1534" y="308"/>
                  </a:cubicBezTo>
                  <a:cubicBezTo>
                    <a:pt x="1528" y="308"/>
                    <a:pt x="1522" y="308"/>
                    <a:pt x="1515" y="307"/>
                  </a:cubicBezTo>
                  <a:lnTo>
                    <a:pt x="365" y="307"/>
                  </a:lnTo>
                  <a:cubicBezTo>
                    <a:pt x="183" y="307"/>
                    <a:pt x="29" y="183"/>
                    <a:pt x="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67"/>
            <p:cNvSpPr/>
            <p:nvPr/>
          </p:nvSpPr>
          <p:spPr>
            <a:xfrm>
              <a:off x="5520850" y="3977799"/>
              <a:ext cx="35946" cy="27667"/>
            </a:xfrm>
            <a:custGeom>
              <a:rect b="b" l="l" r="r" t="t"/>
              <a:pathLst>
                <a:path extrusionOk="0" h="1056" w="1372">
                  <a:moveTo>
                    <a:pt x="365" y="1"/>
                  </a:moveTo>
                  <a:cubicBezTo>
                    <a:pt x="164" y="1"/>
                    <a:pt x="1" y="154"/>
                    <a:pt x="1" y="356"/>
                  </a:cubicBezTo>
                  <a:lnTo>
                    <a:pt x="1" y="701"/>
                  </a:lnTo>
                  <a:cubicBezTo>
                    <a:pt x="1" y="892"/>
                    <a:pt x="164" y="1055"/>
                    <a:pt x="365" y="1055"/>
                  </a:cubicBezTo>
                  <a:lnTo>
                    <a:pt x="1017" y="1055"/>
                  </a:lnTo>
                  <a:cubicBezTo>
                    <a:pt x="1209" y="1055"/>
                    <a:pt x="1372" y="892"/>
                    <a:pt x="1372" y="701"/>
                  </a:cubicBezTo>
                  <a:lnTo>
                    <a:pt x="1372" y="356"/>
                  </a:lnTo>
                  <a:cubicBezTo>
                    <a:pt x="1372" y="154"/>
                    <a:pt x="1209" y="1"/>
                    <a:pt x="1017"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67"/>
            <p:cNvSpPr/>
            <p:nvPr/>
          </p:nvSpPr>
          <p:spPr>
            <a:xfrm>
              <a:off x="5520850" y="3985842"/>
              <a:ext cx="36208" cy="19624"/>
            </a:xfrm>
            <a:custGeom>
              <a:rect b="b" l="l" r="r" t="t"/>
              <a:pathLst>
                <a:path extrusionOk="0" h="749" w="1382">
                  <a:moveTo>
                    <a:pt x="1" y="1"/>
                  </a:moveTo>
                  <a:cubicBezTo>
                    <a:pt x="1" y="20"/>
                    <a:pt x="1" y="39"/>
                    <a:pt x="1" y="58"/>
                  </a:cubicBezTo>
                  <a:lnTo>
                    <a:pt x="1" y="374"/>
                  </a:lnTo>
                  <a:cubicBezTo>
                    <a:pt x="1" y="585"/>
                    <a:pt x="174" y="748"/>
                    <a:pt x="375" y="748"/>
                  </a:cubicBezTo>
                  <a:lnTo>
                    <a:pt x="1007" y="748"/>
                  </a:lnTo>
                  <a:cubicBezTo>
                    <a:pt x="1218" y="748"/>
                    <a:pt x="1381" y="585"/>
                    <a:pt x="1381" y="374"/>
                  </a:cubicBezTo>
                  <a:lnTo>
                    <a:pt x="1381" y="58"/>
                  </a:lnTo>
                  <a:lnTo>
                    <a:pt x="1381" y="1"/>
                  </a:lnTo>
                  <a:cubicBezTo>
                    <a:pt x="1353" y="183"/>
                    <a:pt x="1190" y="317"/>
                    <a:pt x="1007" y="317"/>
                  </a:cubicBezTo>
                  <a:lnTo>
                    <a:pt x="375" y="317"/>
                  </a:lnTo>
                  <a:cubicBezTo>
                    <a:pt x="183" y="317"/>
                    <a:pt x="30" y="183"/>
                    <a:pt x="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67"/>
            <p:cNvSpPr/>
            <p:nvPr/>
          </p:nvSpPr>
          <p:spPr>
            <a:xfrm>
              <a:off x="5438477" y="4113410"/>
              <a:ext cx="49754" cy="53527"/>
            </a:xfrm>
            <a:custGeom>
              <a:rect b="b" l="l" r="r" t="t"/>
              <a:pathLst>
                <a:path extrusionOk="0" h="2043" w="1899">
                  <a:moveTo>
                    <a:pt x="1" y="1"/>
                  </a:moveTo>
                  <a:lnTo>
                    <a:pt x="1" y="1841"/>
                  </a:lnTo>
                  <a:cubicBezTo>
                    <a:pt x="1" y="1947"/>
                    <a:pt x="87" y="2043"/>
                    <a:pt x="202" y="2043"/>
                  </a:cubicBezTo>
                  <a:lnTo>
                    <a:pt x="1698" y="2043"/>
                  </a:lnTo>
                  <a:cubicBezTo>
                    <a:pt x="1813" y="2043"/>
                    <a:pt x="1899" y="1947"/>
                    <a:pt x="1899" y="1841"/>
                  </a:cubicBezTo>
                  <a:lnTo>
                    <a:pt x="1899" y="1"/>
                  </a:ln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67"/>
            <p:cNvSpPr/>
            <p:nvPr/>
          </p:nvSpPr>
          <p:spPr>
            <a:xfrm>
              <a:off x="5471647" y="4113174"/>
              <a:ext cx="16847" cy="53762"/>
            </a:xfrm>
            <a:custGeom>
              <a:rect b="b" l="l" r="r" t="t"/>
              <a:pathLst>
                <a:path extrusionOk="0" h="2052" w="643">
                  <a:moveTo>
                    <a:pt x="0" y="0"/>
                  </a:moveTo>
                  <a:lnTo>
                    <a:pt x="0" y="10"/>
                  </a:lnTo>
                  <a:lnTo>
                    <a:pt x="0" y="2052"/>
                  </a:lnTo>
                  <a:lnTo>
                    <a:pt x="441" y="2052"/>
                  </a:lnTo>
                  <a:cubicBezTo>
                    <a:pt x="547" y="2052"/>
                    <a:pt x="642" y="1956"/>
                    <a:pt x="642" y="1850"/>
                  </a:cubicBezTo>
                  <a:lnTo>
                    <a:pt x="642"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67"/>
            <p:cNvSpPr/>
            <p:nvPr/>
          </p:nvSpPr>
          <p:spPr>
            <a:xfrm>
              <a:off x="5452311" y="4132772"/>
              <a:ext cx="19362" cy="16427"/>
            </a:xfrm>
            <a:custGeom>
              <a:rect b="b" l="l" r="r" t="t"/>
              <a:pathLst>
                <a:path extrusionOk="0" h="627" w="739">
                  <a:moveTo>
                    <a:pt x="422" y="0"/>
                  </a:moveTo>
                  <a:cubicBezTo>
                    <a:pt x="144" y="0"/>
                    <a:pt x="0" y="336"/>
                    <a:pt x="201" y="537"/>
                  </a:cubicBezTo>
                  <a:cubicBezTo>
                    <a:pt x="267" y="599"/>
                    <a:pt x="346" y="627"/>
                    <a:pt x="423" y="627"/>
                  </a:cubicBezTo>
                  <a:cubicBezTo>
                    <a:pt x="585" y="627"/>
                    <a:pt x="738" y="504"/>
                    <a:pt x="738" y="316"/>
                  </a:cubicBezTo>
                  <a:cubicBezTo>
                    <a:pt x="738" y="144"/>
                    <a:pt x="594" y="0"/>
                    <a:pt x="422"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67"/>
            <p:cNvSpPr/>
            <p:nvPr/>
          </p:nvSpPr>
          <p:spPr>
            <a:xfrm>
              <a:off x="5419902" y="3867811"/>
              <a:ext cx="30916" cy="51011"/>
            </a:xfrm>
            <a:custGeom>
              <a:rect b="b" l="l" r="r" t="t"/>
              <a:pathLst>
                <a:path extrusionOk="0" h="1947" w="1180">
                  <a:moveTo>
                    <a:pt x="767" y="422"/>
                  </a:moveTo>
                  <a:lnTo>
                    <a:pt x="767" y="767"/>
                  </a:lnTo>
                  <a:lnTo>
                    <a:pt x="422" y="767"/>
                  </a:lnTo>
                  <a:lnTo>
                    <a:pt x="422" y="422"/>
                  </a:lnTo>
                  <a:close/>
                  <a:moveTo>
                    <a:pt x="767" y="1180"/>
                  </a:moveTo>
                  <a:lnTo>
                    <a:pt x="767" y="1525"/>
                  </a:lnTo>
                  <a:lnTo>
                    <a:pt x="422" y="1525"/>
                  </a:lnTo>
                  <a:lnTo>
                    <a:pt x="422" y="1180"/>
                  </a:lnTo>
                  <a:close/>
                  <a:moveTo>
                    <a:pt x="212" y="1"/>
                  </a:moveTo>
                  <a:cubicBezTo>
                    <a:pt x="97" y="1"/>
                    <a:pt x="1" y="96"/>
                    <a:pt x="1" y="211"/>
                  </a:cubicBezTo>
                  <a:lnTo>
                    <a:pt x="1" y="1735"/>
                  </a:lnTo>
                  <a:cubicBezTo>
                    <a:pt x="1" y="1850"/>
                    <a:pt x="97" y="1946"/>
                    <a:pt x="212" y="1946"/>
                  </a:cubicBezTo>
                  <a:lnTo>
                    <a:pt x="969" y="1946"/>
                  </a:lnTo>
                  <a:cubicBezTo>
                    <a:pt x="1084" y="1946"/>
                    <a:pt x="1180" y="1850"/>
                    <a:pt x="1180" y="1735"/>
                  </a:cubicBezTo>
                  <a:lnTo>
                    <a:pt x="1180" y="211"/>
                  </a:lnTo>
                  <a:cubicBezTo>
                    <a:pt x="1180" y="96"/>
                    <a:pt x="1084" y="1"/>
                    <a:pt x="969"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67"/>
            <p:cNvSpPr/>
            <p:nvPr/>
          </p:nvSpPr>
          <p:spPr>
            <a:xfrm>
              <a:off x="5475917" y="3867811"/>
              <a:ext cx="32671" cy="51011"/>
            </a:xfrm>
            <a:custGeom>
              <a:rect b="b" l="l" r="r" t="t"/>
              <a:pathLst>
                <a:path extrusionOk="0" h="1947" w="1247">
                  <a:moveTo>
                    <a:pt x="757" y="1189"/>
                  </a:moveTo>
                  <a:lnTo>
                    <a:pt x="757" y="1525"/>
                  </a:lnTo>
                  <a:lnTo>
                    <a:pt x="422" y="1525"/>
                  </a:lnTo>
                  <a:lnTo>
                    <a:pt x="422" y="1189"/>
                  </a:lnTo>
                  <a:close/>
                  <a:moveTo>
                    <a:pt x="211" y="1"/>
                  </a:moveTo>
                  <a:cubicBezTo>
                    <a:pt x="96" y="1"/>
                    <a:pt x="0" y="96"/>
                    <a:pt x="0" y="211"/>
                  </a:cubicBezTo>
                  <a:lnTo>
                    <a:pt x="0" y="1735"/>
                  </a:lnTo>
                  <a:cubicBezTo>
                    <a:pt x="0" y="1850"/>
                    <a:pt x="96" y="1946"/>
                    <a:pt x="211" y="1946"/>
                  </a:cubicBezTo>
                  <a:lnTo>
                    <a:pt x="968" y="1946"/>
                  </a:lnTo>
                  <a:cubicBezTo>
                    <a:pt x="1083" y="1946"/>
                    <a:pt x="1179" y="1850"/>
                    <a:pt x="1179" y="1735"/>
                  </a:cubicBezTo>
                  <a:lnTo>
                    <a:pt x="1179" y="978"/>
                  </a:lnTo>
                  <a:cubicBezTo>
                    <a:pt x="1179" y="854"/>
                    <a:pt x="1083" y="767"/>
                    <a:pt x="968" y="767"/>
                  </a:cubicBezTo>
                  <a:lnTo>
                    <a:pt x="412" y="767"/>
                  </a:lnTo>
                  <a:lnTo>
                    <a:pt x="412" y="422"/>
                  </a:lnTo>
                  <a:lnTo>
                    <a:pt x="968" y="422"/>
                  </a:lnTo>
                  <a:cubicBezTo>
                    <a:pt x="1246" y="422"/>
                    <a:pt x="1246" y="1"/>
                    <a:pt x="96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67"/>
            <p:cNvSpPr/>
            <p:nvPr/>
          </p:nvSpPr>
          <p:spPr>
            <a:xfrm>
              <a:off x="5456817" y="3905696"/>
              <a:ext cx="16349" cy="18890"/>
            </a:xfrm>
            <a:custGeom>
              <a:rect b="b" l="l" r="r" t="t"/>
              <a:pathLst>
                <a:path extrusionOk="0" h="721" w="624">
                  <a:moveTo>
                    <a:pt x="387" y="1"/>
                  </a:moveTo>
                  <a:cubicBezTo>
                    <a:pt x="309" y="1"/>
                    <a:pt x="236" y="42"/>
                    <a:pt x="202" y="117"/>
                  </a:cubicBezTo>
                  <a:lnTo>
                    <a:pt x="49" y="424"/>
                  </a:lnTo>
                  <a:cubicBezTo>
                    <a:pt x="1" y="520"/>
                    <a:pt x="39" y="654"/>
                    <a:pt x="144" y="702"/>
                  </a:cubicBezTo>
                  <a:cubicBezTo>
                    <a:pt x="173" y="711"/>
                    <a:pt x="202" y="721"/>
                    <a:pt x="231" y="721"/>
                  </a:cubicBezTo>
                  <a:cubicBezTo>
                    <a:pt x="307" y="721"/>
                    <a:pt x="384" y="673"/>
                    <a:pt x="422" y="606"/>
                  </a:cubicBezTo>
                  <a:lnTo>
                    <a:pt x="576" y="299"/>
                  </a:lnTo>
                  <a:cubicBezTo>
                    <a:pt x="624" y="194"/>
                    <a:pt x="576" y="79"/>
                    <a:pt x="480" y="21"/>
                  </a:cubicBezTo>
                  <a:cubicBezTo>
                    <a:pt x="450" y="7"/>
                    <a:pt x="418" y="1"/>
                    <a:pt x="387"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67"/>
            <p:cNvSpPr/>
            <p:nvPr/>
          </p:nvSpPr>
          <p:spPr>
            <a:xfrm>
              <a:off x="5419142" y="4028548"/>
              <a:ext cx="88425" cy="11056"/>
            </a:xfrm>
            <a:custGeom>
              <a:rect b="b" l="l" r="r" t="t"/>
              <a:pathLst>
                <a:path extrusionOk="0" h="422" w="3375">
                  <a:moveTo>
                    <a:pt x="279" y="0"/>
                  </a:moveTo>
                  <a:cubicBezTo>
                    <a:pt x="1" y="0"/>
                    <a:pt x="1" y="422"/>
                    <a:pt x="279" y="422"/>
                  </a:cubicBezTo>
                  <a:lnTo>
                    <a:pt x="3097" y="422"/>
                  </a:lnTo>
                  <a:cubicBezTo>
                    <a:pt x="3375" y="422"/>
                    <a:pt x="3375" y="0"/>
                    <a:pt x="3097"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0" name="Google Shape;8640;p67"/>
          <p:cNvGrpSpPr/>
          <p:nvPr/>
        </p:nvGrpSpPr>
        <p:grpSpPr>
          <a:xfrm>
            <a:off x="6704985" y="3805141"/>
            <a:ext cx="209967" cy="361639"/>
            <a:chOff x="6704985" y="3805141"/>
            <a:chExt cx="209967" cy="361639"/>
          </a:xfrm>
        </p:grpSpPr>
        <p:sp>
          <p:nvSpPr>
            <p:cNvPr id="8641" name="Google Shape;8641;p67"/>
            <p:cNvSpPr/>
            <p:nvPr/>
          </p:nvSpPr>
          <p:spPr>
            <a:xfrm>
              <a:off x="6704985" y="3965013"/>
              <a:ext cx="209967" cy="201426"/>
            </a:xfrm>
            <a:custGeom>
              <a:rect b="b" l="l" r="r" t="t"/>
              <a:pathLst>
                <a:path extrusionOk="0" h="7688" w="8014">
                  <a:moveTo>
                    <a:pt x="3240" y="0"/>
                  </a:moveTo>
                  <a:lnTo>
                    <a:pt x="3240" y="1208"/>
                  </a:lnTo>
                  <a:lnTo>
                    <a:pt x="3058" y="1208"/>
                  </a:lnTo>
                  <a:cubicBezTo>
                    <a:pt x="1946" y="1208"/>
                    <a:pt x="987" y="1965"/>
                    <a:pt x="719" y="3048"/>
                  </a:cubicBezTo>
                  <a:lnTo>
                    <a:pt x="115" y="5540"/>
                  </a:lnTo>
                  <a:cubicBezTo>
                    <a:pt x="0" y="6000"/>
                    <a:pt x="211" y="6480"/>
                    <a:pt x="614" y="6710"/>
                  </a:cubicBezTo>
                  <a:cubicBezTo>
                    <a:pt x="1745" y="7362"/>
                    <a:pt x="2876" y="7688"/>
                    <a:pt x="4007" y="7688"/>
                  </a:cubicBezTo>
                  <a:cubicBezTo>
                    <a:pt x="5138" y="7688"/>
                    <a:pt x="6269" y="7362"/>
                    <a:pt x="7400" y="6710"/>
                  </a:cubicBezTo>
                  <a:cubicBezTo>
                    <a:pt x="7803" y="6480"/>
                    <a:pt x="8013" y="6000"/>
                    <a:pt x="7898" y="5540"/>
                  </a:cubicBezTo>
                  <a:lnTo>
                    <a:pt x="7285" y="3039"/>
                  </a:lnTo>
                  <a:cubicBezTo>
                    <a:pt x="7026" y="1965"/>
                    <a:pt x="6058" y="1208"/>
                    <a:pt x="4946" y="1208"/>
                  </a:cubicBezTo>
                  <a:lnTo>
                    <a:pt x="4774" y="1208"/>
                  </a:lnTo>
                  <a:lnTo>
                    <a:pt x="4774" y="0"/>
                  </a:lnTo>
                  <a:cubicBezTo>
                    <a:pt x="4534" y="115"/>
                    <a:pt x="4266" y="182"/>
                    <a:pt x="4007" y="182"/>
                  </a:cubicBezTo>
                  <a:cubicBezTo>
                    <a:pt x="3738" y="182"/>
                    <a:pt x="3470" y="115"/>
                    <a:pt x="324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67"/>
            <p:cNvSpPr/>
            <p:nvPr/>
          </p:nvSpPr>
          <p:spPr>
            <a:xfrm>
              <a:off x="6796895" y="3965013"/>
              <a:ext cx="118057" cy="201766"/>
            </a:xfrm>
            <a:custGeom>
              <a:rect b="b" l="l" r="r" t="t"/>
              <a:pathLst>
                <a:path extrusionOk="0" h="7701" w="4506">
                  <a:moveTo>
                    <a:pt x="1266" y="0"/>
                  </a:moveTo>
                  <a:cubicBezTo>
                    <a:pt x="1026" y="115"/>
                    <a:pt x="767" y="182"/>
                    <a:pt x="499" y="182"/>
                  </a:cubicBezTo>
                  <a:cubicBezTo>
                    <a:pt x="422" y="182"/>
                    <a:pt x="345" y="307"/>
                    <a:pt x="269" y="307"/>
                  </a:cubicBezTo>
                  <a:lnTo>
                    <a:pt x="269" y="1217"/>
                  </a:lnTo>
                  <a:lnTo>
                    <a:pt x="451" y="1217"/>
                  </a:lnTo>
                  <a:cubicBezTo>
                    <a:pt x="1553" y="1217"/>
                    <a:pt x="2521" y="1975"/>
                    <a:pt x="2780" y="3048"/>
                  </a:cubicBezTo>
                  <a:lnTo>
                    <a:pt x="3394" y="5550"/>
                  </a:lnTo>
                  <a:cubicBezTo>
                    <a:pt x="3509" y="6010"/>
                    <a:pt x="3298" y="6480"/>
                    <a:pt x="2895" y="6719"/>
                  </a:cubicBezTo>
                  <a:cubicBezTo>
                    <a:pt x="2013" y="7247"/>
                    <a:pt x="1026" y="7582"/>
                    <a:pt x="0" y="7678"/>
                  </a:cubicBezTo>
                  <a:cubicBezTo>
                    <a:pt x="170" y="7693"/>
                    <a:pt x="339" y="7700"/>
                    <a:pt x="508" y="7700"/>
                  </a:cubicBezTo>
                  <a:cubicBezTo>
                    <a:pt x="1633" y="7700"/>
                    <a:pt x="2759" y="7369"/>
                    <a:pt x="3892" y="6719"/>
                  </a:cubicBezTo>
                  <a:cubicBezTo>
                    <a:pt x="4295" y="6480"/>
                    <a:pt x="4505" y="6000"/>
                    <a:pt x="4390" y="5540"/>
                  </a:cubicBezTo>
                  <a:lnTo>
                    <a:pt x="3777" y="3039"/>
                  </a:lnTo>
                  <a:cubicBezTo>
                    <a:pt x="3518" y="1965"/>
                    <a:pt x="2550" y="1208"/>
                    <a:pt x="1448" y="1208"/>
                  </a:cubicBezTo>
                  <a:lnTo>
                    <a:pt x="1266" y="1208"/>
                  </a:lnTo>
                  <a:lnTo>
                    <a:pt x="1266" y="0"/>
                  </a:ln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67"/>
            <p:cNvSpPr/>
            <p:nvPr/>
          </p:nvSpPr>
          <p:spPr>
            <a:xfrm>
              <a:off x="6789847" y="3965013"/>
              <a:ext cx="7074" cy="7808"/>
            </a:xfrm>
            <a:custGeom>
              <a:rect b="b" l="l" r="r" t="t"/>
              <a:pathLst>
                <a:path extrusionOk="0" h="298" w="270">
                  <a:moveTo>
                    <a:pt x="1" y="0"/>
                  </a:moveTo>
                  <a:lnTo>
                    <a:pt x="1" y="297"/>
                  </a:lnTo>
                  <a:cubicBezTo>
                    <a:pt x="87" y="278"/>
                    <a:pt x="183" y="259"/>
                    <a:pt x="269" y="240"/>
                  </a:cubicBezTo>
                  <a:cubicBezTo>
                    <a:pt x="173" y="211"/>
                    <a:pt x="87" y="38"/>
                    <a:pt x="1" y="0"/>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67"/>
            <p:cNvSpPr/>
            <p:nvPr/>
          </p:nvSpPr>
          <p:spPr>
            <a:xfrm>
              <a:off x="6744495" y="3965013"/>
              <a:ext cx="132939" cy="201426"/>
            </a:xfrm>
            <a:custGeom>
              <a:rect b="b" l="l" r="r" t="t"/>
              <a:pathLst>
                <a:path extrusionOk="0" h="7688" w="5074">
                  <a:moveTo>
                    <a:pt x="1732" y="0"/>
                  </a:moveTo>
                  <a:lnTo>
                    <a:pt x="1732" y="1208"/>
                  </a:lnTo>
                  <a:lnTo>
                    <a:pt x="1559" y="1208"/>
                  </a:lnTo>
                  <a:cubicBezTo>
                    <a:pt x="1253" y="1208"/>
                    <a:pt x="956" y="1265"/>
                    <a:pt x="687" y="1371"/>
                  </a:cubicBezTo>
                  <a:lnTo>
                    <a:pt x="35" y="2646"/>
                  </a:lnTo>
                  <a:cubicBezTo>
                    <a:pt x="0" y="2724"/>
                    <a:pt x="61" y="2811"/>
                    <a:pt x="145" y="2811"/>
                  </a:cubicBezTo>
                  <a:cubicBezTo>
                    <a:pt x="153" y="2811"/>
                    <a:pt x="161" y="2810"/>
                    <a:pt x="170" y="2809"/>
                  </a:cubicBezTo>
                  <a:lnTo>
                    <a:pt x="850" y="2626"/>
                  </a:lnTo>
                  <a:cubicBezTo>
                    <a:pt x="869" y="2621"/>
                    <a:pt x="888" y="2618"/>
                    <a:pt x="907" y="2618"/>
                  </a:cubicBezTo>
                  <a:cubicBezTo>
                    <a:pt x="985" y="2618"/>
                    <a:pt x="1061" y="2663"/>
                    <a:pt x="1099" y="2732"/>
                  </a:cubicBezTo>
                  <a:lnTo>
                    <a:pt x="1234" y="2952"/>
                  </a:lnTo>
                  <a:cubicBezTo>
                    <a:pt x="1943" y="4179"/>
                    <a:pt x="2326" y="5569"/>
                    <a:pt x="2326" y="6988"/>
                  </a:cubicBezTo>
                  <a:lnTo>
                    <a:pt x="2326" y="7688"/>
                  </a:lnTo>
                  <a:lnTo>
                    <a:pt x="2758" y="7688"/>
                  </a:lnTo>
                  <a:lnTo>
                    <a:pt x="2758" y="6978"/>
                  </a:lnTo>
                  <a:cubicBezTo>
                    <a:pt x="2758" y="5569"/>
                    <a:pt x="3131" y="4170"/>
                    <a:pt x="3850" y="2952"/>
                  </a:cubicBezTo>
                  <a:lnTo>
                    <a:pt x="3975" y="2732"/>
                  </a:lnTo>
                  <a:cubicBezTo>
                    <a:pt x="4021" y="2663"/>
                    <a:pt x="4092" y="2618"/>
                    <a:pt x="4173" y="2618"/>
                  </a:cubicBezTo>
                  <a:cubicBezTo>
                    <a:pt x="4193" y="2618"/>
                    <a:pt x="4213" y="2621"/>
                    <a:pt x="4234" y="2626"/>
                  </a:cubicBezTo>
                  <a:lnTo>
                    <a:pt x="4905" y="2809"/>
                  </a:lnTo>
                  <a:cubicBezTo>
                    <a:pt x="4913" y="2810"/>
                    <a:pt x="4921" y="2811"/>
                    <a:pt x="4929" y="2811"/>
                  </a:cubicBezTo>
                  <a:cubicBezTo>
                    <a:pt x="5013" y="2811"/>
                    <a:pt x="5074" y="2724"/>
                    <a:pt x="5039" y="2636"/>
                  </a:cubicBezTo>
                  <a:lnTo>
                    <a:pt x="4406" y="1409"/>
                  </a:lnTo>
                  <a:cubicBezTo>
                    <a:pt x="4100" y="1275"/>
                    <a:pt x="3774" y="1208"/>
                    <a:pt x="3448" y="1208"/>
                  </a:cubicBezTo>
                  <a:lnTo>
                    <a:pt x="3266" y="1208"/>
                  </a:lnTo>
                  <a:lnTo>
                    <a:pt x="3266" y="0"/>
                  </a:lnTo>
                  <a:cubicBezTo>
                    <a:pt x="3026" y="115"/>
                    <a:pt x="2767" y="182"/>
                    <a:pt x="2499" y="182"/>
                  </a:cubicBezTo>
                  <a:cubicBezTo>
                    <a:pt x="2230" y="182"/>
                    <a:pt x="1972" y="115"/>
                    <a:pt x="1732"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67"/>
            <p:cNvSpPr/>
            <p:nvPr/>
          </p:nvSpPr>
          <p:spPr>
            <a:xfrm>
              <a:off x="6772791" y="3965013"/>
              <a:ext cx="73858" cy="135873"/>
            </a:xfrm>
            <a:custGeom>
              <a:rect b="b" l="l" r="r" t="t"/>
              <a:pathLst>
                <a:path extrusionOk="0" h="5186" w="2819">
                  <a:moveTo>
                    <a:pt x="652" y="0"/>
                  </a:moveTo>
                  <a:lnTo>
                    <a:pt x="652" y="1208"/>
                  </a:lnTo>
                  <a:lnTo>
                    <a:pt x="479" y="1208"/>
                  </a:lnTo>
                  <a:cubicBezTo>
                    <a:pt x="316" y="1208"/>
                    <a:pt x="154" y="1227"/>
                    <a:pt x="0" y="1256"/>
                  </a:cubicBezTo>
                  <a:cubicBezTo>
                    <a:pt x="19" y="1294"/>
                    <a:pt x="38" y="1313"/>
                    <a:pt x="38" y="1313"/>
                  </a:cubicBezTo>
                  <a:lnTo>
                    <a:pt x="1457" y="5186"/>
                  </a:lnTo>
                  <a:lnTo>
                    <a:pt x="2799" y="1313"/>
                  </a:lnTo>
                  <a:lnTo>
                    <a:pt x="2818" y="1246"/>
                  </a:lnTo>
                  <a:cubicBezTo>
                    <a:pt x="2665" y="1217"/>
                    <a:pt x="2521" y="1208"/>
                    <a:pt x="2368" y="1208"/>
                  </a:cubicBezTo>
                  <a:lnTo>
                    <a:pt x="2186" y="1208"/>
                  </a:lnTo>
                  <a:lnTo>
                    <a:pt x="2186" y="0"/>
                  </a:lnTo>
                  <a:cubicBezTo>
                    <a:pt x="1946" y="115"/>
                    <a:pt x="1687" y="182"/>
                    <a:pt x="1419" y="182"/>
                  </a:cubicBezTo>
                  <a:cubicBezTo>
                    <a:pt x="1150" y="182"/>
                    <a:pt x="892" y="115"/>
                    <a:pt x="652"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67"/>
            <p:cNvSpPr/>
            <p:nvPr/>
          </p:nvSpPr>
          <p:spPr>
            <a:xfrm>
              <a:off x="6772791" y="3978323"/>
              <a:ext cx="74094" cy="49492"/>
            </a:xfrm>
            <a:custGeom>
              <a:rect b="b" l="l" r="r" t="t"/>
              <a:pathLst>
                <a:path extrusionOk="0" h="1889" w="2828">
                  <a:moveTo>
                    <a:pt x="2186" y="0"/>
                  </a:moveTo>
                  <a:lnTo>
                    <a:pt x="1285" y="278"/>
                  </a:lnTo>
                  <a:lnTo>
                    <a:pt x="652" y="201"/>
                  </a:lnTo>
                  <a:lnTo>
                    <a:pt x="652" y="700"/>
                  </a:lnTo>
                  <a:lnTo>
                    <a:pt x="479" y="700"/>
                  </a:lnTo>
                  <a:cubicBezTo>
                    <a:pt x="316" y="700"/>
                    <a:pt x="154" y="719"/>
                    <a:pt x="0" y="748"/>
                  </a:cubicBezTo>
                  <a:cubicBezTo>
                    <a:pt x="29" y="786"/>
                    <a:pt x="48" y="805"/>
                    <a:pt x="48" y="805"/>
                  </a:cubicBezTo>
                  <a:lnTo>
                    <a:pt x="441" y="1888"/>
                  </a:lnTo>
                  <a:lnTo>
                    <a:pt x="1285" y="1045"/>
                  </a:lnTo>
                  <a:cubicBezTo>
                    <a:pt x="1333" y="997"/>
                    <a:pt x="1395" y="973"/>
                    <a:pt x="1457" y="973"/>
                  </a:cubicBezTo>
                  <a:cubicBezTo>
                    <a:pt x="1519" y="973"/>
                    <a:pt x="1582" y="997"/>
                    <a:pt x="1630" y="1045"/>
                  </a:cubicBezTo>
                  <a:lnTo>
                    <a:pt x="2435" y="1888"/>
                  </a:lnTo>
                  <a:lnTo>
                    <a:pt x="2809" y="805"/>
                  </a:lnTo>
                  <a:lnTo>
                    <a:pt x="2828" y="738"/>
                  </a:lnTo>
                  <a:cubicBezTo>
                    <a:pt x="2684" y="709"/>
                    <a:pt x="2531" y="700"/>
                    <a:pt x="2377" y="700"/>
                  </a:cubicBezTo>
                  <a:lnTo>
                    <a:pt x="2186" y="700"/>
                  </a:lnTo>
                  <a:lnTo>
                    <a:pt x="2186" y="0"/>
                  </a:ln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67"/>
            <p:cNvSpPr/>
            <p:nvPr/>
          </p:nvSpPr>
          <p:spPr>
            <a:xfrm>
              <a:off x="6727570" y="3805141"/>
              <a:ext cx="162021" cy="136528"/>
            </a:xfrm>
            <a:custGeom>
              <a:rect b="b" l="l" r="r" t="t"/>
              <a:pathLst>
                <a:path extrusionOk="0" h="5211" w="6184">
                  <a:moveTo>
                    <a:pt x="2373" y="0"/>
                  </a:moveTo>
                  <a:cubicBezTo>
                    <a:pt x="1117" y="0"/>
                    <a:pt x="1" y="1026"/>
                    <a:pt x="1" y="2383"/>
                  </a:cubicBezTo>
                  <a:cubicBezTo>
                    <a:pt x="1" y="3073"/>
                    <a:pt x="49" y="3773"/>
                    <a:pt x="145" y="4453"/>
                  </a:cubicBezTo>
                  <a:cubicBezTo>
                    <a:pt x="212" y="4885"/>
                    <a:pt x="576" y="5211"/>
                    <a:pt x="1017" y="5211"/>
                  </a:cubicBezTo>
                  <a:lnTo>
                    <a:pt x="5177" y="5211"/>
                  </a:lnTo>
                  <a:cubicBezTo>
                    <a:pt x="5618" y="5211"/>
                    <a:pt x="5992" y="4885"/>
                    <a:pt x="6049" y="4444"/>
                  </a:cubicBezTo>
                  <a:cubicBezTo>
                    <a:pt x="6116" y="3849"/>
                    <a:pt x="6174" y="3284"/>
                    <a:pt x="6183" y="2738"/>
                  </a:cubicBezTo>
                  <a:lnTo>
                    <a:pt x="6183" y="2047"/>
                  </a:lnTo>
                  <a:cubicBezTo>
                    <a:pt x="6183" y="1817"/>
                    <a:pt x="6174" y="1587"/>
                    <a:pt x="6145" y="1357"/>
                  </a:cubicBezTo>
                  <a:cubicBezTo>
                    <a:pt x="6076" y="641"/>
                    <a:pt x="5471" y="192"/>
                    <a:pt x="4850" y="192"/>
                  </a:cubicBezTo>
                  <a:cubicBezTo>
                    <a:pt x="4523" y="192"/>
                    <a:pt x="4192" y="316"/>
                    <a:pt x="3931" y="590"/>
                  </a:cubicBezTo>
                  <a:cubicBezTo>
                    <a:pt x="3921" y="600"/>
                    <a:pt x="3921" y="610"/>
                    <a:pt x="3912" y="610"/>
                  </a:cubicBezTo>
                  <a:cubicBezTo>
                    <a:pt x="3710" y="408"/>
                    <a:pt x="3461" y="245"/>
                    <a:pt x="3193" y="150"/>
                  </a:cubicBezTo>
                  <a:cubicBezTo>
                    <a:pt x="2920" y="48"/>
                    <a:pt x="2643" y="0"/>
                    <a:pt x="2373"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67"/>
            <p:cNvSpPr/>
            <p:nvPr/>
          </p:nvSpPr>
          <p:spPr>
            <a:xfrm>
              <a:off x="6728330" y="3805219"/>
              <a:ext cx="161261" cy="131681"/>
            </a:xfrm>
            <a:custGeom>
              <a:rect b="b" l="l" r="r" t="t"/>
              <a:pathLst>
                <a:path extrusionOk="0" h="5026" w="6155">
                  <a:moveTo>
                    <a:pt x="2338" y="1"/>
                  </a:moveTo>
                  <a:cubicBezTo>
                    <a:pt x="1225" y="1"/>
                    <a:pt x="209" y="795"/>
                    <a:pt x="1" y="1968"/>
                  </a:cubicBezTo>
                  <a:cubicBezTo>
                    <a:pt x="447" y="1287"/>
                    <a:pt x="1198" y="900"/>
                    <a:pt x="1974" y="900"/>
                  </a:cubicBezTo>
                  <a:cubicBezTo>
                    <a:pt x="2247" y="900"/>
                    <a:pt x="2523" y="948"/>
                    <a:pt x="2790" y="1048"/>
                  </a:cubicBezTo>
                  <a:cubicBezTo>
                    <a:pt x="3068" y="1143"/>
                    <a:pt x="3317" y="1306"/>
                    <a:pt x="3518" y="1517"/>
                  </a:cubicBezTo>
                  <a:cubicBezTo>
                    <a:pt x="3528" y="1508"/>
                    <a:pt x="3528" y="1498"/>
                    <a:pt x="3538" y="1488"/>
                  </a:cubicBezTo>
                  <a:cubicBezTo>
                    <a:pt x="3798" y="1214"/>
                    <a:pt x="4130" y="1090"/>
                    <a:pt x="4457" y="1090"/>
                  </a:cubicBezTo>
                  <a:cubicBezTo>
                    <a:pt x="5078" y="1090"/>
                    <a:pt x="5683" y="1539"/>
                    <a:pt x="5752" y="2255"/>
                  </a:cubicBezTo>
                  <a:cubicBezTo>
                    <a:pt x="5781" y="2485"/>
                    <a:pt x="5790" y="2715"/>
                    <a:pt x="5790" y="2945"/>
                  </a:cubicBezTo>
                  <a:lnTo>
                    <a:pt x="5790" y="3636"/>
                  </a:lnTo>
                  <a:cubicBezTo>
                    <a:pt x="5781" y="4086"/>
                    <a:pt x="5742" y="4546"/>
                    <a:pt x="5694" y="5025"/>
                  </a:cubicBezTo>
                  <a:cubicBezTo>
                    <a:pt x="5876" y="4882"/>
                    <a:pt x="5991" y="4671"/>
                    <a:pt x="6020" y="4441"/>
                  </a:cubicBezTo>
                  <a:cubicBezTo>
                    <a:pt x="6087" y="3846"/>
                    <a:pt x="6135" y="3281"/>
                    <a:pt x="6154" y="2735"/>
                  </a:cubicBezTo>
                  <a:lnTo>
                    <a:pt x="6154" y="2044"/>
                  </a:lnTo>
                  <a:cubicBezTo>
                    <a:pt x="6154" y="1814"/>
                    <a:pt x="6145" y="1584"/>
                    <a:pt x="6106" y="1354"/>
                  </a:cubicBezTo>
                  <a:cubicBezTo>
                    <a:pt x="6038" y="640"/>
                    <a:pt x="5440" y="192"/>
                    <a:pt x="4824" y="192"/>
                  </a:cubicBezTo>
                  <a:cubicBezTo>
                    <a:pt x="4497" y="192"/>
                    <a:pt x="4164" y="318"/>
                    <a:pt x="3902" y="597"/>
                  </a:cubicBezTo>
                  <a:cubicBezTo>
                    <a:pt x="3892" y="597"/>
                    <a:pt x="3883" y="607"/>
                    <a:pt x="3883" y="616"/>
                  </a:cubicBezTo>
                  <a:cubicBezTo>
                    <a:pt x="3672" y="405"/>
                    <a:pt x="3423" y="252"/>
                    <a:pt x="3154" y="147"/>
                  </a:cubicBezTo>
                  <a:cubicBezTo>
                    <a:pt x="2883" y="47"/>
                    <a:pt x="2608" y="1"/>
                    <a:pt x="233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67"/>
            <p:cNvSpPr/>
            <p:nvPr/>
          </p:nvSpPr>
          <p:spPr>
            <a:xfrm>
              <a:off x="6789847" y="3965013"/>
              <a:ext cx="40217" cy="35999"/>
            </a:xfrm>
            <a:custGeom>
              <a:rect b="b" l="l" r="r" t="t"/>
              <a:pathLst>
                <a:path extrusionOk="0" h="1374" w="1535">
                  <a:moveTo>
                    <a:pt x="1" y="0"/>
                  </a:moveTo>
                  <a:lnTo>
                    <a:pt x="1" y="1208"/>
                  </a:lnTo>
                  <a:cubicBezTo>
                    <a:pt x="245" y="1318"/>
                    <a:pt x="507" y="1373"/>
                    <a:pt x="768" y="1373"/>
                  </a:cubicBezTo>
                  <a:cubicBezTo>
                    <a:pt x="1029" y="1373"/>
                    <a:pt x="1290" y="1318"/>
                    <a:pt x="1535" y="1208"/>
                  </a:cubicBezTo>
                  <a:lnTo>
                    <a:pt x="1535" y="0"/>
                  </a:lnTo>
                  <a:cubicBezTo>
                    <a:pt x="1295" y="115"/>
                    <a:pt x="1036" y="182"/>
                    <a:pt x="768" y="182"/>
                  </a:cubicBezTo>
                  <a:cubicBezTo>
                    <a:pt x="499" y="182"/>
                    <a:pt x="241" y="115"/>
                    <a:pt x="1"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67"/>
            <p:cNvSpPr/>
            <p:nvPr/>
          </p:nvSpPr>
          <p:spPr>
            <a:xfrm>
              <a:off x="6789847" y="3969782"/>
              <a:ext cx="40217" cy="19598"/>
            </a:xfrm>
            <a:custGeom>
              <a:rect b="b" l="l" r="r" t="t"/>
              <a:pathLst>
                <a:path extrusionOk="0" h="748" w="1535">
                  <a:moveTo>
                    <a:pt x="1" y="0"/>
                  </a:moveTo>
                  <a:lnTo>
                    <a:pt x="1" y="585"/>
                  </a:lnTo>
                  <a:cubicBezTo>
                    <a:pt x="241" y="690"/>
                    <a:pt x="509" y="748"/>
                    <a:pt x="768" y="748"/>
                  </a:cubicBezTo>
                  <a:cubicBezTo>
                    <a:pt x="1036" y="748"/>
                    <a:pt x="1295" y="690"/>
                    <a:pt x="1535" y="585"/>
                  </a:cubicBezTo>
                  <a:lnTo>
                    <a:pt x="1535" y="0"/>
                  </a:lnTo>
                  <a:cubicBezTo>
                    <a:pt x="1295" y="115"/>
                    <a:pt x="1036" y="182"/>
                    <a:pt x="768" y="182"/>
                  </a:cubicBezTo>
                  <a:cubicBezTo>
                    <a:pt x="499" y="182"/>
                    <a:pt x="241" y="115"/>
                    <a:pt x="1"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67"/>
            <p:cNvSpPr/>
            <p:nvPr/>
          </p:nvSpPr>
          <p:spPr>
            <a:xfrm>
              <a:off x="6760477" y="3866318"/>
              <a:ext cx="99219" cy="113525"/>
            </a:xfrm>
            <a:custGeom>
              <a:rect b="b" l="l" r="r" t="t"/>
              <a:pathLst>
                <a:path extrusionOk="0" h="4333" w="3787">
                  <a:moveTo>
                    <a:pt x="1189" y="0"/>
                  </a:moveTo>
                  <a:cubicBezTo>
                    <a:pt x="844" y="335"/>
                    <a:pt x="441" y="604"/>
                    <a:pt x="0" y="805"/>
                  </a:cubicBezTo>
                  <a:lnTo>
                    <a:pt x="0" y="2435"/>
                  </a:lnTo>
                  <a:cubicBezTo>
                    <a:pt x="0" y="3479"/>
                    <a:pt x="844" y="4333"/>
                    <a:pt x="1889" y="4333"/>
                  </a:cubicBezTo>
                  <a:cubicBezTo>
                    <a:pt x="2934" y="4333"/>
                    <a:pt x="3787" y="3479"/>
                    <a:pt x="3787" y="2435"/>
                  </a:cubicBezTo>
                  <a:lnTo>
                    <a:pt x="3787" y="805"/>
                  </a:lnTo>
                  <a:cubicBezTo>
                    <a:pt x="2857" y="796"/>
                    <a:pt x="1956" y="518"/>
                    <a:pt x="1189"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67"/>
            <p:cNvSpPr/>
            <p:nvPr/>
          </p:nvSpPr>
          <p:spPr>
            <a:xfrm>
              <a:off x="6777297" y="3866318"/>
              <a:ext cx="82163" cy="109752"/>
            </a:xfrm>
            <a:custGeom>
              <a:rect b="b" l="l" r="r" t="t"/>
              <a:pathLst>
                <a:path extrusionOk="0" h="4189" w="3136">
                  <a:moveTo>
                    <a:pt x="547" y="0"/>
                  </a:moveTo>
                  <a:cubicBezTo>
                    <a:pt x="375" y="163"/>
                    <a:pt x="192" y="307"/>
                    <a:pt x="1" y="441"/>
                  </a:cubicBezTo>
                  <a:cubicBezTo>
                    <a:pt x="758" y="930"/>
                    <a:pt x="1630" y="1198"/>
                    <a:pt x="2531" y="1208"/>
                  </a:cubicBezTo>
                  <a:lnTo>
                    <a:pt x="2531" y="2847"/>
                  </a:lnTo>
                  <a:cubicBezTo>
                    <a:pt x="2531" y="3345"/>
                    <a:pt x="2330" y="3834"/>
                    <a:pt x="1975" y="4189"/>
                  </a:cubicBezTo>
                  <a:cubicBezTo>
                    <a:pt x="2685" y="3892"/>
                    <a:pt x="3135" y="3202"/>
                    <a:pt x="3135" y="2444"/>
                  </a:cubicBezTo>
                  <a:lnTo>
                    <a:pt x="3135" y="805"/>
                  </a:lnTo>
                  <a:cubicBezTo>
                    <a:pt x="2215" y="796"/>
                    <a:pt x="1304" y="518"/>
                    <a:pt x="547"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3" name="Google Shape;8653;p67"/>
          <p:cNvGrpSpPr/>
          <p:nvPr/>
        </p:nvGrpSpPr>
        <p:grpSpPr>
          <a:xfrm>
            <a:off x="7513884" y="2448269"/>
            <a:ext cx="363184" cy="338792"/>
            <a:chOff x="7513884" y="2448269"/>
            <a:chExt cx="363184" cy="338792"/>
          </a:xfrm>
        </p:grpSpPr>
        <p:sp>
          <p:nvSpPr>
            <p:cNvPr id="8654" name="Google Shape;8654;p67"/>
            <p:cNvSpPr/>
            <p:nvPr/>
          </p:nvSpPr>
          <p:spPr>
            <a:xfrm>
              <a:off x="7666316" y="2448269"/>
              <a:ext cx="210753" cy="206954"/>
            </a:xfrm>
            <a:custGeom>
              <a:rect b="b" l="l" r="r" t="t"/>
              <a:pathLst>
                <a:path extrusionOk="0" h="7899" w="8044">
                  <a:moveTo>
                    <a:pt x="5680" y="0"/>
                  </a:moveTo>
                  <a:cubicBezTo>
                    <a:pt x="5491" y="0"/>
                    <a:pt x="5302" y="72"/>
                    <a:pt x="5158" y="216"/>
                  </a:cubicBezTo>
                  <a:lnTo>
                    <a:pt x="289" y="5085"/>
                  </a:lnTo>
                  <a:cubicBezTo>
                    <a:pt x="1" y="5373"/>
                    <a:pt x="1" y="5843"/>
                    <a:pt x="289" y="6130"/>
                  </a:cubicBezTo>
                  <a:lnTo>
                    <a:pt x="1851" y="7683"/>
                  </a:lnTo>
                  <a:cubicBezTo>
                    <a:pt x="1995" y="7827"/>
                    <a:pt x="2182" y="7899"/>
                    <a:pt x="2370" y="7899"/>
                  </a:cubicBezTo>
                  <a:cubicBezTo>
                    <a:pt x="2558" y="7899"/>
                    <a:pt x="2747" y="7827"/>
                    <a:pt x="2896" y="7683"/>
                  </a:cubicBezTo>
                  <a:lnTo>
                    <a:pt x="7756" y="2814"/>
                  </a:lnTo>
                  <a:cubicBezTo>
                    <a:pt x="8043" y="2526"/>
                    <a:pt x="8043" y="2066"/>
                    <a:pt x="7756" y="1778"/>
                  </a:cubicBezTo>
                  <a:lnTo>
                    <a:pt x="6203" y="216"/>
                  </a:lnTo>
                  <a:cubicBezTo>
                    <a:pt x="6059" y="72"/>
                    <a:pt x="5870" y="0"/>
                    <a:pt x="568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67"/>
            <p:cNvSpPr/>
            <p:nvPr/>
          </p:nvSpPr>
          <p:spPr>
            <a:xfrm>
              <a:off x="7691442" y="2471482"/>
              <a:ext cx="185627" cy="183741"/>
            </a:xfrm>
            <a:custGeom>
              <a:rect b="b" l="l" r="r" t="t"/>
              <a:pathLst>
                <a:path extrusionOk="0" h="7013" w="7085">
                  <a:moveTo>
                    <a:pt x="5915" y="1"/>
                  </a:moveTo>
                  <a:lnTo>
                    <a:pt x="5920" y="7"/>
                  </a:lnTo>
                  <a:lnTo>
                    <a:pt x="5920" y="7"/>
                  </a:lnTo>
                  <a:cubicBezTo>
                    <a:pt x="5918" y="5"/>
                    <a:pt x="5917" y="3"/>
                    <a:pt x="5915" y="1"/>
                  </a:cubicBezTo>
                  <a:close/>
                  <a:moveTo>
                    <a:pt x="5920" y="7"/>
                  </a:moveTo>
                  <a:cubicBezTo>
                    <a:pt x="6202" y="295"/>
                    <a:pt x="6200" y="760"/>
                    <a:pt x="5915" y="1046"/>
                  </a:cubicBezTo>
                  <a:lnTo>
                    <a:pt x="1045" y="5915"/>
                  </a:lnTo>
                  <a:cubicBezTo>
                    <a:pt x="902" y="6059"/>
                    <a:pt x="715" y="6131"/>
                    <a:pt x="526" y="6131"/>
                  </a:cubicBezTo>
                  <a:cubicBezTo>
                    <a:pt x="338" y="6131"/>
                    <a:pt x="149" y="6059"/>
                    <a:pt x="0" y="5915"/>
                  </a:cubicBezTo>
                  <a:lnTo>
                    <a:pt x="0" y="5915"/>
                  </a:lnTo>
                  <a:lnTo>
                    <a:pt x="892" y="6797"/>
                  </a:lnTo>
                  <a:cubicBezTo>
                    <a:pt x="1036" y="6941"/>
                    <a:pt x="1223" y="7013"/>
                    <a:pt x="1410" y="7013"/>
                  </a:cubicBezTo>
                  <a:cubicBezTo>
                    <a:pt x="1596" y="7013"/>
                    <a:pt x="1783" y="6941"/>
                    <a:pt x="1927" y="6797"/>
                  </a:cubicBezTo>
                  <a:lnTo>
                    <a:pt x="6797" y="1928"/>
                  </a:lnTo>
                  <a:cubicBezTo>
                    <a:pt x="7084" y="1640"/>
                    <a:pt x="7084" y="1180"/>
                    <a:pt x="6797" y="892"/>
                  </a:cubicBezTo>
                  <a:lnTo>
                    <a:pt x="5920" y="7"/>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67"/>
            <p:cNvSpPr/>
            <p:nvPr/>
          </p:nvSpPr>
          <p:spPr>
            <a:xfrm>
              <a:off x="7755972" y="2483298"/>
              <a:ext cx="84416" cy="84154"/>
            </a:xfrm>
            <a:custGeom>
              <a:rect b="b" l="l" r="r" t="t"/>
              <a:pathLst>
                <a:path extrusionOk="0" h="3212" w="3222">
                  <a:moveTo>
                    <a:pt x="624" y="0"/>
                  </a:moveTo>
                  <a:lnTo>
                    <a:pt x="1" y="614"/>
                  </a:lnTo>
                  <a:lnTo>
                    <a:pt x="2599" y="3212"/>
                  </a:lnTo>
                  <a:lnTo>
                    <a:pt x="3222" y="2589"/>
                  </a:lnTo>
                  <a:lnTo>
                    <a:pt x="624"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67"/>
            <p:cNvSpPr/>
            <p:nvPr/>
          </p:nvSpPr>
          <p:spPr>
            <a:xfrm>
              <a:off x="7800931" y="2528258"/>
              <a:ext cx="39457" cy="39195"/>
            </a:xfrm>
            <a:custGeom>
              <a:rect b="b" l="l" r="r" t="t"/>
              <a:pathLst>
                <a:path extrusionOk="0" h="1496" w="1506">
                  <a:moveTo>
                    <a:pt x="614" y="0"/>
                  </a:moveTo>
                  <a:lnTo>
                    <a:pt x="1" y="614"/>
                  </a:lnTo>
                  <a:lnTo>
                    <a:pt x="883" y="1496"/>
                  </a:lnTo>
                  <a:lnTo>
                    <a:pt x="1506" y="882"/>
                  </a:lnTo>
                  <a:lnTo>
                    <a:pt x="614"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67"/>
            <p:cNvSpPr/>
            <p:nvPr/>
          </p:nvSpPr>
          <p:spPr>
            <a:xfrm>
              <a:off x="7513884" y="2611888"/>
              <a:ext cx="195662" cy="175068"/>
            </a:xfrm>
            <a:custGeom>
              <a:rect b="b" l="l" r="r" t="t"/>
              <a:pathLst>
                <a:path extrusionOk="0" h="6682" w="7468">
                  <a:moveTo>
                    <a:pt x="6231" y="0"/>
                  </a:moveTo>
                  <a:lnTo>
                    <a:pt x="1" y="6231"/>
                  </a:lnTo>
                  <a:cubicBezTo>
                    <a:pt x="84" y="6538"/>
                    <a:pt x="472" y="6682"/>
                    <a:pt x="1011" y="6682"/>
                  </a:cubicBezTo>
                  <a:cubicBezTo>
                    <a:pt x="2642" y="6682"/>
                    <a:pt x="5653" y="5363"/>
                    <a:pt x="5761" y="3259"/>
                  </a:cubicBezTo>
                  <a:cubicBezTo>
                    <a:pt x="5790" y="3010"/>
                    <a:pt x="5905" y="2780"/>
                    <a:pt x="6097" y="2617"/>
                  </a:cubicBezTo>
                  <a:lnTo>
                    <a:pt x="7468" y="1237"/>
                  </a:lnTo>
                  <a:lnTo>
                    <a:pt x="6231" y="0"/>
                  </a:ln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67"/>
            <p:cNvSpPr/>
            <p:nvPr/>
          </p:nvSpPr>
          <p:spPr>
            <a:xfrm>
              <a:off x="7513884" y="2626691"/>
              <a:ext cx="195426" cy="160370"/>
            </a:xfrm>
            <a:custGeom>
              <a:rect b="b" l="l" r="r" t="t"/>
              <a:pathLst>
                <a:path extrusionOk="0" h="6121" w="7459">
                  <a:moveTo>
                    <a:pt x="6787" y="1"/>
                  </a:moveTo>
                  <a:lnTo>
                    <a:pt x="5407" y="1371"/>
                  </a:lnTo>
                  <a:cubicBezTo>
                    <a:pt x="5225" y="1534"/>
                    <a:pt x="5110" y="1764"/>
                    <a:pt x="5081" y="2014"/>
                  </a:cubicBezTo>
                  <a:cubicBezTo>
                    <a:pt x="4968" y="4114"/>
                    <a:pt x="1958" y="5437"/>
                    <a:pt x="326" y="5437"/>
                  </a:cubicBezTo>
                  <a:cubicBezTo>
                    <a:pt x="297" y="5437"/>
                    <a:pt x="268" y="5436"/>
                    <a:pt x="240" y="5436"/>
                  </a:cubicBezTo>
                  <a:lnTo>
                    <a:pt x="1" y="5675"/>
                  </a:lnTo>
                  <a:cubicBezTo>
                    <a:pt x="81" y="5978"/>
                    <a:pt x="465" y="6121"/>
                    <a:pt x="1000" y="6121"/>
                  </a:cubicBezTo>
                  <a:cubicBezTo>
                    <a:pt x="2628" y="6121"/>
                    <a:pt x="5653" y="4801"/>
                    <a:pt x="5761" y="2694"/>
                  </a:cubicBezTo>
                  <a:cubicBezTo>
                    <a:pt x="5790" y="2455"/>
                    <a:pt x="5905" y="2225"/>
                    <a:pt x="6087" y="2052"/>
                  </a:cubicBezTo>
                  <a:lnTo>
                    <a:pt x="7458" y="681"/>
                  </a:lnTo>
                  <a:lnTo>
                    <a:pt x="6787" y="1"/>
                  </a:ln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0" name="Google Shape;8660;p67"/>
          <p:cNvGrpSpPr/>
          <p:nvPr/>
        </p:nvGrpSpPr>
        <p:grpSpPr>
          <a:xfrm>
            <a:off x="5777767" y="3804826"/>
            <a:ext cx="258699" cy="362136"/>
            <a:chOff x="5777767" y="3804826"/>
            <a:chExt cx="258699" cy="362136"/>
          </a:xfrm>
        </p:grpSpPr>
        <p:sp>
          <p:nvSpPr>
            <p:cNvPr id="8661" name="Google Shape;8661;p67"/>
            <p:cNvSpPr/>
            <p:nvPr/>
          </p:nvSpPr>
          <p:spPr>
            <a:xfrm>
              <a:off x="5777767" y="3804826"/>
              <a:ext cx="258699" cy="362136"/>
            </a:xfrm>
            <a:custGeom>
              <a:rect b="b" l="l" r="r" t="t"/>
              <a:pathLst>
                <a:path extrusionOk="0" h="13822" w="9874">
                  <a:moveTo>
                    <a:pt x="5867" y="0"/>
                  </a:moveTo>
                  <a:cubicBezTo>
                    <a:pt x="5620" y="0"/>
                    <a:pt x="5369" y="28"/>
                    <a:pt x="5119" y="85"/>
                  </a:cubicBezTo>
                  <a:cubicBezTo>
                    <a:pt x="4669" y="200"/>
                    <a:pt x="4238" y="382"/>
                    <a:pt x="3835" y="622"/>
                  </a:cubicBezTo>
                  <a:cubicBezTo>
                    <a:pt x="3528" y="804"/>
                    <a:pt x="3260" y="1043"/>
                    <a:pt x="3039" y="1312"/>
                  </a:cubicBezTo>
                  <a:cubicBezTo>
                    <a:pt x="2685" y="1743"/>
                    <a:pt x="2196" y="2031"/>
                    <a:pt x="1659" y="2136"/>
                  </a:cubicBezTo>
                  <a:cubicBezTo>
                    <a:pt x="1448" y="2174"/>
                    <a:pt x="1266" y="2318"/>
                    <a:pt x="1180" y="2520"/>
                  </a:cubicBezTo>
                  <a:cubicBezTo>
                    <a:pt x="979" y="2980"/>
                    <a:pt x="739" y="3814"/>
                    <a:pt x="1266" y="4427"/>
                  </a:cubicBezTo>
                  <a:cubicBezTo>
                    <a:pt x="2033" y="5328"/>
                    <a:pt x="1" y="6833"/>
                    <a:pt x="1266" y="9095"/>
                  </a:cubicBezTo>
                  <a:cubicBezTo>
                    <a:pt x="1669" y="9804"/>
                    <a:pt x="1410" y="10677"/>
                    <a:pt x="1324" y="11434"/>
                  </a:cubicBezTo>
                  <a:cubicBezTo>
                    <a:pt x="1218" y="12162"/>
                    <a:pt x="1496" y="12891"/>
                    <a:pt x="2062" y="13361"/>
                  </a:cubicBezTo>
                  <a:cubicBezTo>
                    <a:pt x="2416" y="13659"/>
                    <a:pt x="2870" y="13821"/>
                    <a:pt x="3344" y="13821"/>
                  </a:cubicBezTo>
                  <a:cubicBezTo>
                    <a:pt x="3357" y="13821"/>
                    <a:pt x="3371" y="13821"/>
                    <a:pt x="3384" y="13821"/>
                  </a:cubicBezTo>
                  <a:cubicBezTo>
                    <a:pt x="4103" y="13802"/>
                    <a:pt x="4774" y="13437"/>
                    <a:pt x="5196" y="12853"/>
                  </a:cubicBezTo>
                  <a:lnTo>
                    <a:pt x="5963" y="11769"/>
                  </a:lnTo>
                  <a:lnTo>
                    <a:pt x="5944" y="11769"/>
                  </a:lnTo>
                  <a:lnTo>
                    <a:pt x="6509" y="11012"/>
                  </a:lnTo>
                  <a:lnTo>
                    <a:pt x="7497" y="9622"/>
                  </a:lnTo>
                  <a:cubicBezTo>
                    <a:pt x="9471" y="6574"/>
                    <a:pt x="9874" y="4053"/>
                    <a:pt x="8925" y="1973"/>
                  </a:cubicBezTo>
                  <a:cubicBezTo>
                    <a:pt x="8370" y="750"/>
                    <a:pt x="7160" y="0"/>
                    <a:pt x="5867"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67"/>
            <p:cNvSpPr/>
            <p:nvPr/>
          </p:nvSpPr>
          <p:spPr>
            <a:xfrm>
              <a:off x="5820211" y="3822852"/>
              <a:ext cx="216255" cy="344085"/>
            </a:xfrm>
            <a:custGeom>
              <a:rect b="b" l="l" r="r" t="t"/>
              <a:pathLst>
                <a:path extrusionOk="0" h="13133" w="8254">
                  <a:moveTo>
                    <a:pt x="6270" y="1"/>
                  </a:moveTo>
                  <a:cubicBezTo>
                    <a:pt x="6433" y="202"/>
                    <a:pt x="6567" y="432"/>
                    <a:pt x="6672" y="672"/>
                  </a:cubicBezTo>
                  <a:cubicBezTo>
                    <a:pt x="7612" y="2742"/>
                    <a:pt x="7199" y="5263"/>
                    <a:pt x="5234" y="8292"/>
                  </a:cubicBezTo>
                  <a:lnTo>
                    <a:pt x="4247" y="9682"/>
                  </a:lnTo>
                  <a:lnTo>
                    <a:pt x="3682" y="10449"/>
                  </a:lnTo>
                  <a:lnTo>
                    <a:pt x="3701" y="10449"/>
                  </a:lnTo>
                  <a:lnTo>
                    <a:pt x="2934" y="11513"/>
                  </a:lnTo>
                  <a:cubicBezTo>
                    <a:pt x="2512" y="12117"/>
                    <a:pt x="1822" y="12481"/>
                    <a:pt x="1074" y="12490"/>
                  </a:cubicBezTo>
                  <a:cubicBezTo>
                    <a:pt x="700" y="12490"/>
                    <a:pt x="317" y="12385"/>
                    <a:pt x="1" y="12184"/>
                  </a:cubicBezTo>
                  <a:lnTo>
                    <a:pt x="1" y="12184"/>
                  </a:lnTo>
                  <a:cubicBezTo>
                    <a:pt x="116" y="12366"/>
                    <a:pt x="260" y="12529"/>
                    <a:pt x="432" y="12673"/>
                  </a:cubicBezTo>
                  <a:cubicBezTo>
                    <a:pt x="796" y="12970"/>
                    <a:pt x="1247" y="13133"/>
                    <a:pt x="1717" y="13133"/>
                  </a:cubicBezTo>
                  <a:cubicBezTo>
                    <a:pt x="2455" y="13123"/>
                    <a:pt x="3145" y="12759"/>
                    <a:pt x="3576" y="12155"/>
                  </a:cubicBezTo>
                  <a:lnTo>
                    <a:pt x="4333" y="11091"/>
                  </a:lnTo>
                  <a:lnTo>
                    <a:pt x="4314" y="11091"/>
                  </a:lnTo>
                  <a:lnTo>
                    <a:pt x="4880" y="10324"/>
                  </a:lnTo>
                  <a:lnTo>
                    <a:pt x="5877" y="8944"/>
                  </a:lnTo>
                  <a:cubicBezTo>
                    <a:pt x="7842" y="5905"/>
                    <a:pt x="8254" y="3384"/>
                    <a:pt x="7314" y="1314"/>
                  </a:cubicBezTo>
                  <a:cubicBezTo>
                    <a:pt x="7084" y="796"/>
                    <a:pt x="6720" y="346"/>
                    <a:pt x="6270"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67"/>
            <p:cNvSpPr/>
            <p:nvPr/>
          </p:nvSpPr>
          <p:spPr>
            <a:xfrm>
              <a:off x="5841067" y="3853427"/>
              <a:ext cx="154973" cy="205775"/>
            </a:xfrm>
            <a:custGeom>
              <a:rect b="b" l="l" r="r" t="t"/>
              <a:pathLst>
                <a:path extrusionOk="0" h="7854" w="5915">
                  <a:moveTo>
                    <a:pt x="2982" y="0"/>
                  </a:moveTo>
                  <a:cubicBezTo>
                    <a:pt x="2860" y="0"/>
                    <a:pt x="2738" y="7"/>
                    <a:pt x="2617" y="22"/>
                  </a:cubicBezTo>
                  <a:cubicBezTo>
                    <a:pt x="2128" y="32"/>
                    <a:pt x="1965" y="224"/>
                    <a:pt x="1965" y="224"/>
                  </a:cubicBezTo>
                  <a:cubicBezTo>
                    <a:pt x="1515" y="463"/>
                    <a:pt x="1199" y="895"/>
                    <a:pt x="1103" y="1383"/>
                  </a:cubicBezTo>
                  <a:cubicBezTo>
                    <a:pt x="1064" y="1585"/>
                    <a:pt x="1045" y="1786"/>
                    <a:pt x="1036" y="1987"/>
                  </a:cubicBezTo>
                  <a:cubicBezTo>
                    <a:pt x="1026" y="2831"/>
                    <a:pt x="1429" y="3636"/>
                    <a:pt x="2119" y="4125"/>
                  </a:cubicBezTo>
                  <a:lnTo>
                    <a:pt x="2560" y="4432"/>
                  </a:lnTo>
                  <a:cubicBezTo>
                    <a:pt x="2646" y="4489"/>
                    <a:pt x="2713" y="4585"/>
                    <a:pt x="2732" y="4700"/>
                  </a:cubicBezTo>
                  <a:cubicBezTo>
                    <a:pt x="2771" y="4834"/>
                    <a:pt x="2742" y="4988"/>
                    <a:pt x="2656" y="5103"/>
                  </a:cubicBezTo>
                  <a:cubicBezTo>
                    <a:pt x="2566" y="5209"/>
                    <a:pt x="2441" y="5263"/>
                    <a:pt x="2314" y="5263"/>
                  </a:cubicBezTo>
                  <a:cubicBezTo>
                    <a:pt x="2223" y="5263"/>
                    <a:pt x="2132" y="5235"/>
                    <a:pt x="2052" y="5179"/>
                  </a:cubicBezTo>
                  <a:lnTo>
                    <a:pt x="882" y="4355"/>
                  </a:lnTo>
                  <a:cubicBezTo>
                    <a:pt x="852" y="4332"/>
                    <a:pt x="819" y="4322"/>
                    <a:pt x="786" y="4322"/>
                  </a:cubicBezTo>
                  <a:cubicBezTo>
                    <a:pt x="694" y="4322"/>
                    <a:pt x="609" y="4402"/>
                    <a:pt x="623" y="4508"/>
                  </a:cubicBezTo>
                  <a:cubicBezTo>
                    <a:pt x="729" y="5333"/>
                    <a:pt x="671" y="6061"/>
                    <a:pt x="413" y="6684"/>
                  </a:cubicBezTo>
                  <a:lnTo>
                    <a:pt x="115" y="7326"/>
                  </a:lnTo>
                  <a:cubicBezTo>
                    <a:pt x="0" y="7566"/>
                    <a:pt x="182" y="7844"/>
                    <a:pt x="451" y="7854"/>
                  </a:cubicBezTo>
                  <a:cubicBezTo>
                    <a:pt x="681" y="7834"/>
                    <a:pt x="901" y="7719"/>
                    <a:pt x="1036" y="7537"/>
                  </a:cubicBezTo>
                  <a:lnTo>
                    <a:pt x="1361" y="7048"/>
                  </a:lnTo>
                  <a:cubicBezTo>
                    <a:pt x="3911" y="6358"/>
                    <a:pt x="4390" y="4441"/>
                    <a:pt x="3633" y="1805"/>
                  </a:cubicBezTo>
                  <a:cubicBezTo>
                    <a:pt x="3585" y="1652"/>
                    <a:pt x="3643" y="1489"/>
                    <a:pt x="3777" y="1412"/>
                  </a:cubicBezTo>
                  <a:cubicBezTo>
                    <a:pt x="3832" y="1385"/>
                    <a:pt x="3891" y="1372"/>
                    <a:pt x="3950" y="1372"/>
                  </a:cubicBezTo>
                  <a:cubicBezTo>
                    <a:pt x="4036" y="1372"/>
                    <a:pt x="4121" y="1399"/>
                    <a:pt x="4189" y="1451"/>
                  </a:cubicBezTo>
                  <a:cubicBezTo>
                    <a:pt x="4208" y="1470"/>
                    <a:pt x="4228" y="1479"/>
                    <a:pt x="4247" y="1498"/>
                  </a:cubicBezTo>
                  <a:cubicBezTo>
                    <a:pt x="4946" y="2936"/>
                    <a:pt x="5071" y="4259"/>
                    <a:pt x="4429" y="5793"/>
                  </a:cubicBezTo>
                  <a:cubicBezTo>
                    <a:pt x="4390" y="5902"/>
                    <a:pt x="4476" y="5989"/>
                    <a:pt x="4566" y="5989"/>
                  </a:cubicBezTo>
                  <a:cubicBezTo>
                    <a:pt x="4611" y="5989"/>
                    <a:pt x="4656" y="5968"/>
                    <a:pt x="4688" y="5917"/>
                  </a:cubicBezTo>
                  <a:cubicBezTo>
                    <a:pt x="5608" y="4422"/>
                    <a:pt x="5915" y="2975"/>
                    <a:pt x="5454" y="1604"/>
                  </a:cubicBezTo>
                  <a:cubicBezTo>
                    <a:pt x="5253" y="1010"/>
                    <a:pt x="4803" y="521"/>
                    <a:pt x="4228" y="262"/>
                  </a:cubicBezTo>
                  <a:cubicBezTo>
                    <a:pt x="3832" y="90"/>
                    <a:pt x="3408" y="0"/>
                    <a:pt x="2982"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4" name="Google Shape;8664;p67"/>
          <p:cNvGrpSpPr/>
          <p:nvPr/>
        </p:nvGrpSpPr>
        <p:grpSpPr>
          <a:xfrm>
            <a:off x="7953101" y="2436584"/>
            <a:ext cx="361691" cy="362163"/>
            <a:chOff x="7953101" y="2436584"/>
            <a:chExt cx="361691" cy="362163"/>
          </a:xfrm>
        </p:grpSpPr>
        <p:sp>
          <p:nvSpPr>
            <p:cNvPr id="8665" name="Google Shape;8665;p67"/>
            <p:cNvSpPr/>
            <p:nvPr/>
          </p:nvSpPr>
          <p:spPr>
            <a:xfrm>
              <a:off x="7960673" y="2452906"/>
              <a:ext cx="304392" cy="345840"/>
            </a:xfrm>
            <a:custGeom>
              <a:rect b="b" l="l" r="r" t="t"/>
              <a:pathLst>
                <a:path extrusionOk="0" h="13200" w="11618">
                  <a:moveTo>
                    <a:pt x="1294" y="1"/>
                  </a:moveTo>
                  <a:cubicBezTo>
                    <a:pt x="575" y="1"/>
                    <a:pt x="0" y="585"/>
                    <a:pt x="0" y="1304"/>
                  </a:cubicBezTo>
                  <a:lnTo>
                    <a:pt x="0" y="3116"/>
                  </a:lnTo>
                  <a:lnTo>
                    <a:pt x="546" y="2943"/>
                  </a:lnTo>
                  <a:lnTo>
                    <a:pt x="546" y="2339"/>
                  </a:lnTo>
                  <a:lnTo>
                    <a:pt x="546" y="1304"/>
                  </a:lnTo>
                  <a:cubicBezTo>
                    <a:pt x="546" y="892"/>
                    <a:pt x="882" y="557"/>
                    <a:pt x="1294" y="557"/>
                  </a:cubicBezTo>
                  <a:lnTo>
                    <a:pt x="2157" y="557"/>
                  </a:lnTo>
                  <a:lnTo>
                    <a:pt x="2157" y="1"/>
                  </a:lnTo>
                  <a:close/>
                  <a:moveTo>
                    <a:pt x="6614" y="10"/>
                  </a:moveTo>
                  <a:lnTo>
                    <a:pt x="6614" y="557"/>
                  </a:lnTo>
                  <a:lnTo>
                    <a:pt x="7486" y="557"/>
                  </a:lnTo>
                  <a:cubicBezTo>
                    <a:pt x="7898" y="557"/>
                    <a:pt x="8234" y="892"/>
                    <a:pt x="8234" y="1304"/>
                  </a:cubicBezTo>
                  <a:lnTo>
                    <a:pt x="8234" y="2339"/>
                  </a:lnTo>
                  <a:lnTo>
                    <a:pt x="8234" y="2943"/>
                  </a:lnTo>
                  <a:lnTo>
                    <a:pt x="8780" y="3116"/>
                  </a:lnTo>
                  <a:lnTo>
                    <a:pt x="8780" y="1304"/>
                  </a:lnTo>
                  <a:cubicBezTo>
                    <a:pt x="8780" y="585"/>
                    <a:pt x="8205" y="10"/>
                    <a:pt x="7486" y="10"/>
                  </a:cubicBezTo>
                  <a:close/>
                  <a:moveTo>
                    <a:pt x="11071" y="8963"/>
                  </a:moveTo>
                  <a:lnTo>
                    <a:pt x="11071" y="10554"/>
                  </a:lnTo>
                  <a:cubicBezTo>
                    <a:pt x="11071" y="11714"/>
                    <a:pt x="10132" y="12644"/>
                    <a:pt x="8982" y="12653"/>
                  </a:cubicBezTo>
                  <a:lnTo>
                    <a:pt x="6748" y="12653"/>
                  </a:lnTo>
                  <a:cubicBezTo>
                    <a:pt x="5598" y="12644"/>
                    <a:pt x="4659" y="11714"/>
                    <a:pt x="4659" y="10554"/>
                  </a:cubicBezTo>
                  <a:lnTo>
                    <a:pt x="4659" y="9327"/>
                  </a:lnTo>
                  <a:lnTo>
                    <a:pt x="4103" y="9327"/>
                  </a:lnTo>
                  <a:lnTo>
                    <a:pt x="4103" y="9845"/>
                  </a:lnTo>
                  <a:lnTo>
                    <a:pt x="4103" y="10554"/>
                  </a:lnTo>
                  <a:cubicBezTo>
                    <a:pt x="4103" y="12011"/>
                    <a:pt x="5291" y="13200"/>
                    <a:pt x="6748" y="13200"/>
                  </a:cubicBezTo>
                  <a:lnTo>
                    <a:pt x="8982" y="13200"/>
                  </a:lnTo>
                  <a:cubicBezTo>
                    <a:pt x="10439" y="13200"/>
                    <a:pt x="11618" y="12011"/>
                    <a:pt x="11618" y="10554"/>
                  </a:cubicBezTo>
                  <a:lnTo>
                    <a:pt x="11618" y="8963"/>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67"/>
            <p:cNvSpPr/>
            <p:nvPr/>
          </p:nvSpPr>
          <p:spPr>
            <a:xfrm>
              <a:off x="8012156" y="2436846"/>
              <a:ext cx="40453" cy="46977"/>
            </a:xfrm>
            <a:custGeom>
              <a:rect b="b" l="l" r="r" t="t"/>
              <a:pathLst>
                <a:path extrusionOk="0" h="1793" w="1544">
                  <a:moveTo>
                    <a:pt x="383" y="0"/>
                  </a:moveTo>
                  <a:cubicBezTo>
                    <a:pt x="173" y="0"/>
                    <a:pt x="0" y="163"/>
                    <a:pt x="0" y="374"/>
                  </a:cubicBezTo>
                  <a:lnTo>
                    <a:pt x="0" y="1419"/>
                  </a:lnTo>
                  <a:cubicBezTo>
                    <a:pt x="0" y="1630"/>
                    <a:pt x="173" y="1793"/>
                    <a:pt x="383" y="1793"/>
                  </a:cubicBezTo>
                  <a:lnTo>
                    <a:pt x="642" y="1793"/>
                  </a:lnTo>
                  <a:cubicBezTo>
                    <a:pt x="1141" y="1793"/>
                    <a:pt x="1543" y="1390"/>
                    <a:pt x="1543" y="892"/>
                  </a:cubicBezTo>
                  <a:cubicBezTo>
                    <a:pt x="1543" y="403"/>
                    <a:pt x="1141" y="0"/>
                    <a:pt x="64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67"/>
            <p:cNvSpPr/>
            <p:nvPr/>
          </p:nvSpPr>
          <p:spPr>
            <a:xfrm>
              <a:off x="8012156" y="2436584"/>
              <a:ext cx="23108" cy="47239"/>
            </a:xfrm>
            <a:custGeom>
              <a:rect b="b" l="l" r="r" t="t"/>
              <a:pathLst>
                <a:path extrusionOk="0" h="1803" w="882">
                  <a:moveTo>
                    <a:pt x="383" y="1"/>
                  </a:moveTo>
                  <a:cubicBezTo>
                    <a:pt x="173" y="1"/>
                    <a:pt x="0" y="164"/>
                    <a:pt x="0" y="374"/>
                  </a:cubicBezTo>
                  <a:lnTo>
                    <a:pt x="0" y="1419"/>
                  </a:lnTo>
                  <a:cubicBezTo>
                    <a:pt x="0" y="1630"/>
                    <a:pt x="173" y="1803"/>
                    <a:pt x="383" y="1803"/>
                  </a:cubicBezTo>
                  <a:lnTo>
                    <a:pt x="642" y="1803"/>
                  </a:lnTo>
                  <a:cubicBezTo>
                    <a:pt x="729" y="1803"/>
                    <a:pt x="805" y="1793"/>
                    <a:pt x="882" y="1764"/>
                  </a:cubicBezTo>
                  <a:cubicBezTo>
                    <a:pt x="738" y="1716"/>
                    <a:pt x="642" y="1573"/>
                    <a:pt x="642" y="1419"/>
                  </a:cubicBezTo>
                  <a:lnTo>
                    <a:pt x="642" y="384"/>
                  </a:lnTo>
                  <a:cubicBezTo>
                    <a:pt x="642" y="231"/>
                    <a:pt x="738" y="87"/>
                    <a:pt x="872" y="29"/>
                  </a:cubicBezTo>
                  <a:cubicBezTo>
                    <a:pt x="796" y="10"/>
                    <a:pt x="719" y="1"/>
                    <a:pt x="642"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67"/>
            <p:cNvSpPr/>
            <p:nvPr/>
          </p:nvSpPr>
          <p:spPr>
            <a:xfrm>
              <a:off x="8098773" y="2436846"/>
              <a:ext cx="40479" cy="46977"/>
            </a:xfrm>
            <a:custGeom>
              <a:rect b="b" l="l" r="r" t="t"/>
              <a:pathLst>
                <a:path extrusionOk="0" h="1793" w="1545">
                  <a:moveTo>
                    <a:pt x="902" y="0"/>
                  </a:moveTo>
                  <a:cubicBezTo>
                    <a:pt x="404" y="0"/>
                    <a:pt x="1" y="403"/>
                    <a:pt x="1" y="892"/>
                  </a:cubicBezTo>
                  <a:cubicBezTo>
                    <a:pt x="1" y="1390"/>
                    <a:pt x="404" y="1793"/>
                    <a:pt x="902" y="1793"/>
                  </a:cubicBezTo>
                  <a:lnTo>
                    <a:pt x="1170" y="1793"/>
                  </a:lnTo>
                  <a:cubicBezTo>
                    <a:pt x="1381" y="1793"/>
                    <a:pt x="1544" y="1630"/>
                    <a:pt x="1544" y="1419"/>
                  </a:cubicBezTo>
                  <a:lnTo>
                    <a:pt x="1544" y="374"/>
                  </a:lnTo>
                  <a:cubicBezTo>
                    <a:pt x="1544" y="163"/>
                    <a:pt x="1381" y="0"/>
                    <a:pt x="117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67"/>
            <p:cNvSpPr/>
            <p:nvPr/>
          </p:nvSpPr>
          <p:spPr>
            <a:xfrm>
              <a:off x="8116117" y="2436584"/>
              <a:ext cx="23135" cy="47239"/>
            </a:xfrm>
            <a:custGeom>
              <a:rect b="b" l="l" r="r" t="t"/>
              <a:pathLst>
                <a:path extrusionOk="0" h="1803" w="883">
                  <a:moveTo>
                    <a:pt x="240" y="1"/>
                  </a:moveTo>
                  <a:cubicBezTo>
                    <a:pt x="154" y="1"/>
                    <a:pt x="77" y="10"/>
                    <a:pt x="0" y="39"/>
                  </a:cubicBezTo>
                  <a:cubicBezTo>
                    <a:pt x="135" y="96"/>
                    <a:pt x="230" y="231"/>
                    <a:pt x="230" y="384"/>
                  </a:cubicBezTo>
                  <a:lnTo>
                    <a:pt x="230" y="1419"/>
                  </a:lnTo>
                  <a:cubicBezTo>
                    <a:pt x="230" y="1573"/>
                    <a:pt x="135" y="1707"/>
                    <a:pt x="0" y="1764"/>
                  </a:cubicBezTo>
                  <a:cubicBezTo>
                    <a:pt x="77" y="1793"/>
                    <a:pt x="154" y="1803"/>
                    <a:pt x="240" y="1803"/>
                  </a:cubicBezTo>
                  <a:lnTo>
                    <a:pt x="508" y="1803"/>
                  </a:lnTo>
                  <a:cubicBezTo>
                    <a:pt x="719" y="1803"/>
                    <a:pt x="882" y="1630"/>
                    <a:pt x="882" y="1419"/>
                  </a:cubicBezTo>
                  <a:lnTo>
                    <a:pt x="882" y="384"/>
                  </a:lnTo>
                  <a:cubicBezTo>
                    <a:pt x="882" y="173"/>
                    <a:pt x="719" y="1"/>
                    <a:pt x="50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67"/>
            <p:cNvSpPr/>
            <p:nvPr/>
          </p:nvSpPr>
          <p:spPr>
            <a:xfrm>
              <a:off x="8204254" y="2591085"/>
              <a:ext cx="108023" cy="102940"/>
            </a:xfrm>
            <a:custGeom>
              <a:rect b="b" l="l" r="r" t="t"/>
              <a:pathLst>
                <a:path extrusionOk="0" h="3929" w="4123">
                  <a:moveTo>
                    <a:pt x="2062" y="1"/>
                  </a:moveTo>
                  <a:cubicBezTo>
                    <a:pt x="1930" y="1"/>
                    <a:pt x="1798" y="13"/>
                    <a:pt x="1669" y="37"/>
                  </a:cubicBezTo>
                  <a:cubicBezTo>
                    <a:pt x="672" y="238"/>
                    <a:pt x="1" y="1158"/>
                    <a:pt x="97" y="2165"/>
                  </a:cubicBezTo>
                  <a:cubicBezTo>
                    <a:pt x="202" y="3171"/>
                    <a:pt x="1046" y="3929"/>
                    <a:pt x="2062" y="3929"/>
                  </a:cubicBezTo>
                  <a:cubicBezTo>
                    <a:pt x="3068" y="3929"/>
                    <a:pt x="3912" y="3171"/>
                    <a:pt x="4017" y="2165"/>
                  </a:cubicBezTo>
                  <a:cubicBezTo>
                    <a:pt x="4123" y="1158"/>
                    <a:pt x="3442" y="238"/>
                    <a:pt x="2455" y="37"/>
                  </a:cubicBezTo>
                  <a:cubicBezTo>
                    <a:pt x="2325" y="13"/>
                    <a:pt x="2194" y="1"/>
                    <a:pt x="2062"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67"/>
            <p:cNvSpPr/>
            <p:nvPr/>
          </p:nvSpPr>
          <p:spPr>
            <a:xfrm>
              <a:off x="8244183" y="2591085"/>
              <a:ext cx="70609" cy="102992"/>
            </a:xfrm>
            <a:custGeom>
              <a:rect b="b" l="l" r="r" t="t"/>
              <a:pathLst>
                <a:path extrusionOk="0" h="3931" w="2695">
                  <a:moveTo>
                    <a:pt x="538" y="1"/>
                  </a:moveTo>
                  <a:cubicBezTo>
                    <a:pt x="406" y="1"/>
                    <a:pt x="274" y="13"/>
                    <a:pt x="145" y="37"/>
                  </a:cubicBezTo>
                  <a:cubicBezTo>
                    <a:pt x="97" y="47"/>
                    <a:pt x="49" y="56"/>
                    <a:pt x="1" y="75"/>
                  </a:cubicBezTo>
                  <a:cubicBezTo>
                    <a:pt x="844" y="315"/>
                    <a:pt x="1429" y="1082"/>
                    <a:pt x="1429" y="1964"/>
                  </a:cubicBezTo>
                  <a:cubicBezTo>
                    <a:pt x="1429" y="2845"/>
                    <a:pt x="844" y="3612"/>
                    <a:pt x="1" y="3861"/>
                  </a:cubicBezTo>
                  <a:cubicBezTo>
                    <a:pt x="173" y="3908"/>
                    <a:pt x="346" y="3930"/>
                    <a:pt x="516" y="3930"/>
                  </a:cubicBezTo>
                  <a:cubicBezTo>
                    <a:pt x="1399" y="3930"/>
                    <a:pt x="2211" y="3332"/>
                    <a:pt x="2436" y="2424"/>
                  </a:cubicBezTo>
                  <a:cubicBezTo>
                    <a:pt x="2694" y="1350"/>
                    <a:pt x="2014" y="267"/>
                    <a:pt x="931" y="37"/>
                  </a:cubicBezTo>
                  <a:cubicBezTo>
                    <a:pt x="801" y="13"/>
                    <a:pt x="670" y="1"/>
                    <a:pt x="538" y="1"/>
                  </a:cubicBez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67"/>
            <p:cNvSpPr/>
            <p:nvPr/>
          </p:nvSpPr>
          <p:spPr>
            <a:xfrm>
              <a:off x="8234646" y="2624936"/>
              <a:ext cx="40977" cy="35291"/>
            </a:xfrm>
            <a:custGeom>
              <a:rect b="b" l="l" r="r" t="t"/>
              <a:pathLst>
                <a:path extrusionOk="0" h="1347" w="1564">
                  <a:moveTo>
                    <a:pt x="892" y="1"/>
                  </a:moveTo>
                  <a:cubicBezTo>
                    <a:pt x="298" y="1"/>
                    <a:pt x="1" y="729"/>
                    <a:pt x="422" y="1151"/>
                  </a:cubicBezTo>
                  <a:cubicBezTo>
                    <a:pt x="558" y="1286"/>
                    <a:pt x="723" y="1346"/>
                    <a:pt x="886" y="1346"/>
                  </a:cubicBezTo>
                  <a:cubicBezTo>
                    <a:pt x="1231" y="1346"/>
                    <a:pt x="1563" y="1075"/>
                    <a:pt x="1563" y="672"/>
                  </a:cubicBezTo>
                  <a:cubicBezTo>
                    <a:pt x="1563" y="298"/>
                    <a:pt x="1266" y="1"/>
                    <a:pt x="892"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67"/>
            <p:cNvSpPr/>
            <p:nvPr/>
          </p:nvSpPr>
          <p:spPr>
            <a:xfrm>
              <a:off x="7953101" y="2520214"/>
              <a:ext cx="244446" cy="184867"/>
            </a:xfrm>
            <a:custGeom>
              <a:rect b="b" l="l" r="r" t="t"/>
              <a:pathLst>
                <a:path extrusionOk="0" h="7056" w="9330">
                  <a:moveTo>
                    <a:pt x="631" y="0"/>
                  </a:moveTo>
                  <a:cubicBezTo>
                    <a:pt x="319" y="0"/>
                    <a:pt x="0" y="233"/>
                    <a:pt x="69" y="652"/>
                  </a:cubicBezTo>
                  <a:lnTo>
                    <a:pt x="327" y="2761"/>
                  </a:lnTo>
                  <a:cubicBezTo>
                    <a:pt x="519" y="4285"/>
                    <a:pt x="1823" y="5435"/>
                    <a:pt x="3366" y="5435"/>
                  </a:cubicBezTo>
                  <a:lnTo>
                    <a:pt x="4104" y="5435"/>
                  </a:lnTo>
                  <a:lnTo>
                    <a:pt x="4104" y="6499"/>
                  </a:lnTo>
                  <a:cubicBezTo>
                    <a:pt x="4104" y="6806"/>
                    <a:pt x="4353" y="7055"/>
                    <a:pt x="4670" y="7055"/>
                  </a:cubicBezTo>
                  <a:cubicBezTo>
                    <a:pt x="4976" y="7055"/>
                    <a:pt x="5226" y="6806"/>
                    <a:pt x="5226" y="6499"/>
                  </a:cubicBezTo>
                  <a:lnTo>
                    <a:pt x="5226" y="5435"/>
                  </a:lnTo>
                  <a:lnTo>
                    <a:pt x="5964" y="5435"/>
                  </a:lnTo>
                  <a:cubicBezTo>
                    <a:pt x="7507" y="5435"/>
                    <a:pt x="8801" y="4285"/>
                    <a:pt x="9002" y="2752"/>
                  </a:cubicBezTo>
                  <a:lnTo>
                    <a:pt x="9261" y="652"/>
                  </a:lnTo>
                  <a:cubicBezTo>
                    <a:pt x="9329" y="233"/>
                    <a:pt x="9011" y="0"/>
                    <a:pt x="8699" y="0"/>
                  </a:cubicBezTo>
                  <a:cubicBezTo>
                    <a:pt x="8440" y="0"/>
                    <a:pt x="8185" y="161"/>
                    <a:pt x="8159" y="509"/>
                  </a:cubicBezTo>
                  <a:lnTo>
                    <a:pt x="7890" y="2617"/>
                  </a:lnTo>
                  <a:cubicBezTo>
                    <a:pt x="7775" y="3585"/>
                    <a:pt x="6951" y="4314"/>
                    <a:pt x="5973" y="4324"/>
                  </a:cubicBezTo>
                  <a:lnTo>
                    <a:pt x="3366" y="4324"/>
                  </a:lnTo>
                  <a:cubicBezTo>
                    <a:pt x="2379" y="4314"/>
                    <a:pt x="1554" y="3585"/>
                    <a:pt x="1439" y="2617"/>
                  </a:cubicBezTo>
                  <a:lnTo>
                    <a:pt x="1171" y="509"/>
                  </a:lnTo>
                  <a:cubicBezTo>
                    <a:pt x="1145" y="161"/>
                    <a:pt x="890" y="0"/>
                    <a:pt x="631"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4" name="Google Shape;8674;p67"/>
          <p:cNvGrpSpPr/>
          <p:nvPr/>
        </p:nvGrpSpPr>
        <p:grpSpPr>
          <a:xfrm>
            <a:off x="4859353" y="3355130"/>
            <a:ext cx="373481" cy="362267"/>
            <a:chOff x="4859353" y="3355130"/>
            <a:chExt cx="373481" cy="362267"/>
          </a:xfrm>
        </p:grpSpPr>
        <p:sp>
          <p:nvSpPr>
            <p:cNvPr id="8675" name="Google Shape;8675;p67"/>
            <p:cNvSpPr/>
            <p:nvPr/>
          </p:nvSpPr>
          <p:spPr>
            <a:xfrm>
              <a:off x="4859353" y="3355130"/>
              <a:ext cx="373219" cy="362005"/>
            </a:xfrm>
            <a:custGeom>
              <a:rect b="b" l="l" r="r" t="t"/>
              <a:pathLst>
                <a:path extrusionOk="0" h="13817" w="14245">
                  <a:moveTo>
                    <a:pt x="11398" y="0"/>
                  </a:moveTo>
                  <a:cubicBezTo>
                    <a:pt x="11111" y="0"/>
                    <a:pt x="10823" y="110"/>
                    <a:pt x="10603" y="331"/>
                  </a:cubicBezTo>
                  <a:lnTo>
                    <a:pt x="6481" y="4462"/>
                  </a:lnTo>
                  <a:cubicBezTo>
                    <a:pt x="5685" y="5248"/>
                    <a:pt x="5081" y="6187"/>
                    <a:pt x="4679" y="7232"/>
                  </a:cubicBezTo>
                  <a:cubicBezTo>
                    <a:pt x="4410" y="7941"/>
                    <a:pt x="4037" y="8603"/>
                    <a:pt x="3576" y="9207"/>
                  </a:cubicBezTo>
                  <a:lnTo>
                    <a:pt x="2896" y="10012"/>
                  </a:lnTo>
                  <a:lnTo>
                    <a:pt x="586" y="12322"/>
                  </a:lnTo>
                  <a:cubicBezTo>
                    <a:pt x="1" y="12966"/>
                    <a:pt x="571" y="13816"/>
                    <a:pt x="1246" y="13816"/>
                  </a:cubicBezTo>
                  <a:cubicBezTo>
                    <a:pt x="1444" y="13816"/>
                    <a:pt x="1652" y="13743"/>
                    <a:pt x="1841" y="13568"/>
                  </a:cubicBezTo>
                  <a:lnTo>
                    <a:pt x="4152" y="11268"/>
                  </a:lnTo>
                  <a:cubicBezTo>
                    <a:pt x="4928" y="10472"/>
                    <a:pt x="5877" y="9859"/>
                    <a:pt x="6912" y="9466"/>
                  </a:cubicBezTo>
                  <a:cubicBezTo>
                    <a:pt x="7957" y="9073"/>
                    <a:pt x="8896" y="8459"/>
                    <a:pt x="9682" y="7673"/>
                  </a:cubicBezTo>
                  <a:lnTo>
                    <a:pt x="13814" y="3542"/>
                  </a:lnTo>
                  <a:cubicBezTo>
                    <a:pt x="14245" y="3101"/>
                    <a:pt x="14245" y="2392"/>
                    <a:pt x="13814" y="1951"/>
                  </a:cubicBezTo>
                  <a:lnTo>
                    <a:pt x="12194" y="331"/>
                  </a:lnTo>
                  <a:cubicBezTo>
                    <a:pt x="11973" y="110"/>
                    <a:pt x="11686" y="0"/>
                    <a:pt x="11398"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67"/>
            <p:cNvSpPr/>
            <p:nvPr/>
          </p:nvSpPr>
          <p:spPr>
            <a:xfrm>
              <a:off x="4868418" y="3388142"/>
              <a:ext cx="364154" cy="329255"/>
            </a:xfrm>
            <a:custGeom>
              <a:rect b="b" l="l" r="r" t="t"/>
              <a:pathLst>
                <a:path extrusionOk="0" h="12567" w="13899">
                  <a:moveTo>
                    <a:pt x="12758" y="1"/>
                  </a:moveTo>
                  <a:lnTo>
                    <a:pt x="12758" y="1"/>
                  </a:lnTo>
                  <a:cubicBezTo>
                    <a:pt x="13199" y="442"/>
                    <a:pt x="13199" y="1151"/>
                    <a:pt x="12758" y="1592"/>
                  </a:cubicBezTo>
                  <a:lnTo>
                    <a:pt x="8637" y="5723"/>
                  </a:lnTo>
                  <a:cubicBezTo>
                    <a:pt x="7851" y="6509"/>
                    <a:pt x="6902" y="7122"/>
                    <a:pt x="5866" y="7515"/>
                  </a:cubicBezTo>
                  <a:cubicBezTo>
                    <a:pt x="4822" y="7908"/>
                    <a:pt x="3882" y="8522"/>
                    <a:pt x="3096" y="9317"/>
                  </a:cubicBezTo>
                  <a:lnTo>
                    <a:pt x="796" y="11608"/>
                  </a:lnTo>
                  <a:cubicBezTo>
                    <a:pt x="626" y="11771"/>
                    <a:pt x="399" y="11864"/>
                    <a:pt x="167" y="11864"/>
                  </a:cubicBezTo>
                  <a:cubicBezTo>
                    <a:pt x="112" y="11864"/>
                    <a:pt x="56" y="11859"/>
                    <a:pt x="0" y="11848"/>
                  </a:cubicBezTo>
                  <a:lnTo>
                    <a:pt x="0" y="11848"/>
                  </a:lnTo>
                  <a:cubicBezTo>
                    <a:pt x="29" y="12021"/>
                    <a:pt x="115" y="12183"/>
                    <a:pt x="240" y="12308"/>
                  </a:cubicBezTo>
                  <a:cubicBezTo>
                    <a:pt x="412" y="12481"/>
                    <a:pt x="640" y="12567"/>
                    <a:pt x="868" y="12567"/>
                  </a:cubicBezTo>
                  <a:cubicBezTo>
                    <a:pt x="1095" y="12567"/>
                    <a:pt x="1323" y="12481"/>
                    <a:pt x="1495" y="12308"/>
                  </a:cubicBezTo>
                  <a:lnTo>
                    <a:pt x="3796" y="9998"/>
                  </a:lnTo>
                  <a:cubicBezTo>
                    <a:pt x="4582" y="9212"/>
                    <a:pt x="5531" y="8599"/>
                    <a:pt x="6566" y="8206"/>
                  </a:cubicBezTo>
                  <a:cubicBezTo>
                    <a:pt x="7611" y="7803"/>
                    <a:pt x="8550" y="7199"/>
                    <a:pt x="9336" y="6404"/>
                  </a:cubicBezTo>
                  <a:lnTo>
                    <a:pt x="13468" y="2282"/>
                  </a:lnTo>
                  <a:cubicBezTo>
                    <a:pt x="13889" y="1841"/>
                    <a:pt x="13899" y="1141"/>
                    <a:pt x="13468" y="710"/>
                  </a:cubicBezTo>
                  <a:lnTo>
                    <a:pt x="12758"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67"/>
            <p:cNvSpPr/>
            <p:nvPr/>
          </p:nvSpPr>
          <p:spPr>
            <a:xfrm>
              <a:off x="4969497" y="3355627"/>
              <a:ext cx="263336" cy="251415"/>
            </a:xfrm>
            <a:custGeom>
              <a:rect b="b" l="l" r="r" t="t"/>
              <a:pathLst>
                <a:path extrusionOk="0" h="9596" w="10051">
                  <a:moveTo>
                    <a:pt x="7194" y="0"/>
                  </a:moveTo>
                  <a:cubicBezTo>
                    <a:pt x="6907" y="0"/>
                    <a:pt x="6619" y="110"/>
                    <a:pt x="6399" y="331"/>
                  </a:cubicBezTo>
                  <a:lnTo>
                    <a:pt x="2277" y="4453"/>
                  </a:lnTo>
                  <a:cubicBezTo>
                    <a:pt x="1481" y="5239"/>
                    <a:pt x="868" y="6188"/>
                    <a:pt x="475" y="7223"/>
                  </a:cubicBezTo>
                  <a:lnTo>
                    <a:pt x="456" y="7271"/>
                  </a:lnTo>
                  <a:cubicBezTo>
                    <a:pt x="1" y="8440"/>
                    <a:pt x="908" y="9595"/>
                    <a:pt x="2035" y="9595"/>
                  </a:cubicBezTo>
                  <a:cubicBezTo>
                    <a:pt x="2238" y="9595"/>
                    <a:pt x="2449" y="9557"/>
                    <a:pt x="2660" y="9475"/>
                  </a:cubicBezTo>
                  <a:lnTo>
                    <a:pt x="2708" y="9456"/>
                  </a:lnTo>
                  <a:cubicBezTo>
                    <a:pt x="3743" y="9054"/>
                    <a:pt x="4692" y="8440"/>
                    <a:pt x="5469" y="7654"/>
                  </a:cubicBezTo>
                  <a:lnTo>
                    <a:pt x="9600" y="3532"/>
                  </a:lnTo>
                  <a:cubicBezTo>
                    <a:pt x="10041" y="3091"/>
                    <a:pt x="10051" y="2382"/>
                    <a:pt x="9610" y="1951"/>
                  </a:cubicBezTo>
                  <a:lnTo>
                    <a:pt x="7990" y="331"/>
                  </a:lnTo>
                  <a:cubicBezTo>
                    <a:pt x="7769" y="110"/>
                    <a:pt x="7482" y="0"/>
                    <a:pt x="7194"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67"/>
            <p:cNvSpPr/>
            <p:nvPr/>
          </p:nvSpPr>
          <p:spPr>
            <a:xfrm>
              <a:off x="5178809" y="3364038"/>
              <a:ext cx="12078" cy="12078"/>
            </a:xfrm>
            <a:custGeom>
              <a:rect b="b" l="l" r="r" t="t"/>
              <a:pathLst>
                <a:path extrusionOk="0" h="461" w="461">
                  <a:moveTo>
                    <a:pt x="461" y="460"/>
                  </a:moveTo>
                  <a:lnTo>
                    <a:pt x="1" y="0"/>
                  </a:ln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67"/>
            <p:cNvSpPr/>
            <p:nvPr/>
          </p:nvSpPr>
          <p:spPr>
            <a:xfrm>
              <a:off x="4983934" y="3388142"/>
              <a:ext cx="248900" cy="218849"/>
            </a:xfrm>
            <a:custGeom>
              <a:rect b="b" l="l" r="r" t="t"/>
              <a:pathLst>
                <a:path extrusionOk="0" h="8353" w="9500">
                  <a:moveTo>
                    <a:pt x="8349" y="1"/>
                  </a:moveTo>
                  <a:cubicBezTo>
                    <a:pt x="8790" y="442"/>
                    <a:pt x="8790" y="1151"/>
                    <a:pt x="8349" y="1582"/>
                  </a:cubicBezTo>
                  <a:lnTo>
                    <a:pt x="4228" y="5723"/>
                  </a:lnTo>
                  <a:cubicBezTo>
                    <a:pt x="3442" y="6509"/>
                    <a:pt x="2493" y="7122"/>
                    <a:pt x="1457" y="7515"/>
                  </a:cubicBezTo>
                  <a:lnTo>
                    <a:pt x="1409" y="7535"/>
                  </a:lnTo>
                  <a:cubicBezTo>
                    <a:pt x="1214" y="7612"/>
                    <a:pt x="1008" y="7650"/>
                    <a:pt x="803" y="7650"/>
                  </a:cubicBezTo>
                  <a:cubicBezTo>
                    <a:pt x="525" y="7650"/>
                    <a:pt x="249" y="7581"/>
                    <a:pt x="0" y="7448"/>
                  </a:cubicBezTo>
                  <a:lnTo>
                    <a:pt x="0" y="7448"/>
                  </a:lnTo>
                  <a:cubicBezTo>
                    <a:pt x="301" y="8021"/>
                    <a:pt x="885" y="8353"/>
                    <a:pt x="1496" y="8353"/>
                  </a:cubicBezTo>
                  <a:cubicBezTo>
                    <a:pt x="1704" y="8353"/>
                    <a:pt x="1915" y="8315"/>
                    <a:pt x="2119" y="8234"/>
                  </a:cubicBezTo>
                  <a:lnTo>
                    <a:pt x="2157" y="8225"/>
                  </a:lnTo>
                  <a:cubicBezTo>
                    <a:pt x="3202" y="7822"/>
                    <a:pt x="4141" y="7209"/>
                    <a:pt x="4927" y="6423"/>
                  </a:cubicBezTo>
                  <a:lnTo>
                    <a:pt x="9059" y="2291"/>
                  </a:lnTo>
                  <a:cubicBezTo>
                    <a:pt x="9500" y="1860"/>
                    <a:pt x="9500" y="1141"/>
                    <a:pt x="9059" y="710"/>
                  </a:cubicBezTo>
                  <a:lnTo>
                    <a:pt x="8349"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67"/>
            <p:cNvSpPr/>
            <p:nvPr/>
          </p:nvSpPr>
          <p:spPr>
            <a:xfrm>
              <a:off x="4865641" y="3654098"/>
              <a:ext cx="65579" cy="63299"/>
            </a:xfrm>
            <a:custGeom>
              <a:rect b="b" l="l" r="r" t="t"/>
              <a:pathLst>
                <a:path extrusionOk="0" h="2416" w="2503">
                  <a:moveTo>
                    <a:pt x="1247" y="0"/>
                  </a:moveTo>
                  <a:lnTo>
                    <a:pt x="346" y="901"/>
                  </a:lnTo>
                  <a:cubicBezTo>
                    <a:pt x="1" y="1246"/>
                    <a:pt x="1" y="1812"/>
                    <a:pt x="346" y="2157"/>
                  </a:cubicBezTo>
                  <a:cubicBezTo>
                    <a:pt x="518" y="2330"/>
                    <a:pt x="746" y="2416"/>
                    <a:pt x="974" y="2416"/>
                  </a:cubicBezTo>
                  <a:cubicBezTo>
                    <a:pt x="1201" y="2416"/>
                    <a:pt x="1429" y="2330"/>
                    <a:pt x="1601" y="2157"/>
                  </a:cubicBezTo>
                  <a:lnTo>
                    <a:pt x="2502" y="1256"/>
                  </a:lnTo>
                  <a:lnTo>
                    <a:pt x="1247" y="0"/>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67"/>
            <p:cNvSpPr/>
            <p:nvPr/>
          </p:nvSpPr>
          <p:spPr>
            <a:xfrm>
              <a:off x="4868156" y="3668665"/>
              <a:ext cx="63063" cy="48732"/>
            </a:xfrm>
            <a:custGeom>
              <a:rect b="b" l="l" r="r" t="t"/>
              <a:pathLst>
                <a:path extrusionOk="0" h="1860" w="2407">
                  <a:moveTo>
                    <a:pt x="1697" y="0"/>
                  </a:moveTo>
                  <a:lnTo>
                    <a:pt x="796" y="901"/>
                  </a:lnTo>
                  <a:cubicBezTo>
                    <a:pt x="626" y="1064"/>
                    <a:pt x="400" y="1157"/>
                    <a:pt x="168" y="1157"/>
                  </a:cubicBezTo>
                  <a:cubicBezTo>
                    <a:pt x="112" y="1157"/>
                    <a:pt x="56" y="1152"/>
                    <a:pt x="1" y="1141"/>
                  </a:cubicBezTo>
                  <a:lnTo>
                    <a:pt x="1" y="1141"/>
                  </a:lnTo>
                  <a:cubicBezTo>
                    <a:pt x="39" y="1314"/>
                    <a:pt x="116" y="1476"/>
                    <a:pt x="240" y="1601"/>
                  </a:cubicBezTo>
                  <a:cubicBezTo>
                    <a:pt x="418" y="1774"/>
                    <a:pt x="645" y="1860"/>
                    <a:pt x="872" y="1860"/>
                  </a:cubicBezTo>
                  <a:cubicBezTo>
                    <a:pt x="1098" y="1860"/>
                    <a:pt x="1323" y="1774"/>
                    <a:pt x="1496" y="1601"/>
                  </a:cubicBezTo>
                  <a:lnTo>
                    <a:pt x="2406" y="700"/>
                  </a:lnTo>
                  <a:lnTo>
                    <a:pt x="1697" y="0"/>
                  </a:ln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67"/>
            <p:cNvSpPr/>
            <p:nvPr/>
          </p:nvSpPr>
          <p:spPr>
            <a:xfrm>
              <a:off x="5010160" y="3403076"/>
              <a:ext cx="178527" cy="165689"/>
            </a:xfrm>
            <a:custGeom>
              <a:rect b="b" l="l" r="r" t="t"/>
              <a:pathLst>
                <a:path extrusionOk="0" h="6324" w="6814">
                  <a:moveTo>
                    <a:pt x="5961" y="0"/>
                  </a:moveTo>
                  <a:cubicBezTo>
                    <a:pt x="5822" y="0"/>
                    <a:pt x="5676" y="56"/>
                    <a:pt x="5546" y="188"/>
                  </a:cubicBezTo>
                  <a:lnTo>
                    <a:pt x="428" y="5297"/>
                  </a:lnTo>
                  <a:cubicBezTo>
                    <a:pt x="1" y="5731"/>
                    <a:pt x="393" y="6323"/>
                    <a:pt x="855" y="6323"/>
                  </a:cubicBezTo>
                  <a:cubicBezTo>
                    <a:pt x="994" y="6323"/>
                    <a:pt x="1140" y="6269"/>
                    <a:pt x="1271" y="6140"/>
                  </a:cubicBezTo>
                  <a:lnTo>
                    <a:pt x="5623" y="1779"/>
                  </a:lnTo>
                  <a:lnTo>
                    <a:pt x="6380" y="1022"/>
                  </a:lnTo>
                  <a:cubicBezTo>
                    <a:pt x="6814" y="596"/>
                    <a:pt x="6419" y="0"/>
                    <a:pt x="596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67"/>
            <p:cNvSpPr/>
            <p:nvPr/>
          </p:nvSpPr>
          <p:spPr>
            <a:xfrm>
              <a:off x="5115274" y="3375592"/>
              <a:ext cx="27143" cy="26200"/>
            </a:xfrm>
            <a:custGeom>
              <a:rect b="b" l="l" r="r" t="t"/>
              <a:pathLst>
                <a:path extrusionOk="0" h="1000" w="1036">
                  <a:moveTo>
                    <a:pt x="403" y="0"/>
                  </a:moveTo>
                  <a:lnTo>
                    <a:pt x="1" y="393"/>
                  </a:lnTo>
                  <a:lnTo>
                    <a:pt x="528" y="920"/>
                  </a:lnTo>
                  <a:cubicBezTo>
                    <a:pt x="580" y="973"/>
                    <a:pt x="652" y="1000"/>
                    <a:pt x="724" y="1000"/>
                  </a:cubicBezTo>
                  <a:cubicBezTo>
                    <a:pt x="796" y="1000"/>
                    <a:pt x="868" y="973"/>
                    <a:pt x="921" y="920"/>
                  </a:cubicBezTo>
                  <a:cubicBezTo>
                    <a:pt x="1036" y="805"/>
                    <a:pt x="1036" y="633"/>
                    <a:pt x="921" y="518"/>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67"/>
            <p:cNvSpPr/>
            <p:nvPr/>
          </p:nvSpPr>
          <p:spPr>
            <a:xfrm>
              <a:off x="5094681" y="3396185"/>
              <a:ext cx="27143" cy="26200"/>
            </a:xfrm>
            <a:custGeom>
              <a:rect b="b" l="l" r="r" t="t"/>
              <a:pathLst>
                <a:path extrusionOk="0" h="1000" w="1036">
                  <a:moveTo>
                    <a:pt x="403" y="0"/>
                  </a:moveTo>
                  <a:lnTo>
                    <a:pt x="1" y="403"/>
                  </a:lnTo>
                  <a:lnTo>
                    <a:pt x="528" y="920"/>
                  </a:lnTo>
                  <a:cubicBezTo>
                    <a:pt x="580" y="973"/>
                    <a:pt x="650" y="1000"/>
                    <a:pt x="721" y="1000"/>
                  </a:cubicBezTo>
                  <a:cubicBezTo>
                    <a:pt x="791" y="1000"/>
                    <a:pt x="863" y="973"/>
                    <a:pt x="921" y="920"/>
                  </a:cubicBezTo>
                  <a:cubicBezTo>
                    <a:pt x="1036" y="815"/>
                    <a:pt x="1036" y="633"/>
                    <a:pt x="921" y="527"/>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67"/>
            <p:cNvSpPr/>
            <p:nvPr/>
          </p:nvSpPr>
          <p:spPr>
            <a:xfrm>
              <a:off x="5074088" y="3416778"/>
              <a:ext cx="29344" cy="26357"/>
            </a:xfrm>
            <a:custGeom>
              <a:rect b="b" l="l" r="r" t="t"/>
              <a:pathLst>
                <a:path extrusionOk="0" h="1006" w="1120">
                  <a:moveTo>
                    <a:pt x="403" y="0"/>
                  </a:moveTo>
                  <a:lnTo>
                    <a:pt x="1" y="393"/>
                  </a:lnTo>
                  <a:lnTo>
                    <a:pt x="528" y="920"/>
                  </a:lnTo>
                  <a:cubicBezTo>
                    <a:pt x="587" y="980"/>
                    <a:pt x="654" y="1005"/>
                    <a:pt x="719" y="1005"/>
                  </a:cubicBezTo>
                  <a:cubicBezTo>
                    <a:pt x="933" y="1005"/>
                    <a:pt x="1120" y="727"/>
                    <a:pt x="921" y="527"/>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67"/>
            <p:cNvSpPr/>
            <p:nvPr/>
          </p:nvSpPr>
          <p:spPr>
            <a:xfrm>
              <a:off x="5053495" y="3437371"/>
              <a:ext cx="26907" cy="26200"/>
            </a:xfrm>
            <a:custGeom>
              <a:rect b="b" l="l" r="r" t="t"/>
              <a:pathLst>
                <a:path extrusionOk="0" h="1000" w="1027">
                  <a:moveTo>
                    <a:pt x="394" y="0"/>
                  </a:moveTo>
                  <a:lnTo>
                    <a:pt x="1" y="403"/>
                  </a:lnTo>
                  <a:lnTo>
                    <a:pt x="518" y="920"/>
                  </a:lnTo>
                  <a:cubicBezTo>
                    <a:pt x="576" y="973"/>
                    <a:pt x="648" y="999"/>
                    <a:pt x="719" y="999"/>
                  </a:cubicBezTo>
                  <a:cubicBezTo>
                    <a:pt x="791" y="999"/>
                    <a:pt x="863" y="973"/>
                    <a:pt x="921" y="920"/>
                  </a:cubicBezTo>
                  <a:cubicBezTo>
                    <a:pt x="1026" y="815"/>
                    <a:pt x="1026" y="633"/>
                    <a:pt x="921" y="527"/>
                  </a:cubicBezTo>
                  <a:lnTo>
                    <a:pt x="394"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67"/>
            <p:cNvSpPr/>
            <p:nvPr/>
          </p:nvSpPr>
          <p:spPr>
            <a:xfrm>
              <a:off x="5032901" y="3457965"/>
              <a:ext cx="26907" cy="26200"/>
            </a:xfrm>
            <a:custGeom>
              <a:rect b="b" l="l" r="r" t="t"/>
              <a:pathLst>
                <a:path extrusionOk="0" h="1000" w="1027">
                  <a:moveTo>
                    <a:pt x="394" y="0"/>
                  </a:moveTo>
                  <a:lnTo>
                    <a:pt x="1" y="403"/>
                  </a:lnTo>
                  <a:lnTo>
                    <a:pt x="518" y="920"/>
                  </a:lnTo>
                  <a:cubicBezTo>
                    <a:pt x="571" y="973"/>
                    <a:pt x="643" y="999"/>
                    <a:pt x="715" y="999"/>
                  </a:cubicBezTo>
                  <a:cubicBezTo>
                    <a:pt x="787" y="999"/>
                    <a:pt x="858" y="973"/>
                    <a:pt x="911" y="920"/>
                  </a:cubicBezTo>
                  <a:cubicBezTo>
                    <a:pt x="1026" y="815"/>
                    <a:pt x="1026" y="633"/>
                    <a:pt x="911" y="527"/>
                  </a:cubicBezTo>
                  <a:lnTo>
                    <a:pt x="394"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67"/>
            <p:cNvSpPr/>
            <p:nvPr/>
          </p:nvSpPr>
          <p:spPr>
            <a:xfrm>
              <a:off x="5013304" y="3478794"/>
              <a:ext cx="25912" cy="26148"/>
            </a:xfrm>
            <a:custGeom>
              <a:rect b="b" l="l" r="r" t="t"/>
              <a:pathLst>
                <a:path extrusionOk="0" h="998" w="989">
                  <a:moveTo>
                    <a:pt x="365" y="1"/>
                  </a:moveTo>
                  <a:cubicBezTo>
                    <a:pt x="241" y="145"/>
                    <a:pt x="116" y="288"/>
                    <a:pt x="1" y="432"/>
                  </a:cubicBezTo>
                  <a:lnTo>
                    <a:pt x="480" y="911"/>
                  </a:lnTo>
                  <a:cubicBezTo>
                    <a:pt x="538" y="969"/>
                    <a:pt x="610" y="998"/>
                    <a:pt x="681" y="998"/>
                  </a:cubicBezTo>
                  <a:cubicBezTo>
                    <a:pt x="753" y="998"/>
                    <a:pt x="825" y="969"/>
                    <a:pt x="883" y="911"/>
                  </a:cubicBezTo>
                  <a:cubicBezTo>
                    <a:pt x="988" y="806"/>
                    <a:pt x="988" y="624"/>
                    <a:pt x="883" y="518"/>
                  </a:cubicBezTo>
                  <a:lnTo>
                    <a:pt x="365" y="1"/>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9" name="Google Shape;8689;p67"/>
          <p:cNvGrpSpPr/>
          <p:nvPr/>
        </p:nvGrpSpPr>
        <p:grpSpPr>
          <a:xfrm>
            <a:off x="6637678" y="1500982"/>
            <a:ext cx="378721" cy="362005"/>
            <a:chOff x="6637678" y="1500982"/>
            <a:chExt cx="378721" cy="362005"/>
          </a:xfrm>
        </p:grpSpPr>
        <p:sp>
          <p:nvSpPr>
            <p:cNvPr id="8690" name="Google Shape;8690;p67"/>
            <p:cNvSpPr/>
            <p:nvPr/>
          </p:nvSpPr>
          <p:spPr>
            <a:xfrm>
              <a:off x="6637678" y="1500982"/>
              <a:ext cx="377725" cy="361717"/>
            </a:xfrm>
            <a:custGeom>
              <a:rect b="b" l="l" r="r" t="t"/>
              <a:pathLst>
                <a:path extrusionOk="0" h="13806" w="14417">
                  <a:moveTo>
                    <a:pt x="10950" y="0"/>
                  </a:moveTo>
                  <a:cubicBezTo>
                    <a:pt x="10150" y="0"/>
                    <a:pt x="9348" y="305"/>
                    <a:pt x="8732" y="916"/>
                  </a:cubicBezTo>
                  <a:lnTo>
                    <a:pt x="1237" y="8402"/>
                  </a:lnTo>
                  <a:cubicBezTo>
                    <a:pt x="0" y="9638"/>
                    <a:pt x="0" y="11642"/>
                    <a:pt x="1237" y="12878"/>
                  </a:cubicBezTo>
                  <a:cubicBezTo>
                    <a:pt x="1855" y="13497"/>
                    <a:pt x="2665" y="13806"/>
                    <a:pt x="3475" y="13806"/>
                  </a:cubicBezTo>
                  <a:cubicBezTo>
                    <a:pt x="4285" y="13806"/>
                    <a:pt x="5095" y="13497"/>
                    <a:pt x="5713" y="12878"/>
                  </a:cubicBezTo>
                  <a:lnTo>
                    <a:pt x="13199" y="5383"/>
                  </a:lnTo>
                  <a:cubicBezTo>
                    <a:pt x="14417" y="4146"/>
                    <a:pt x="14407" y="2162"/>
                    <a:pt x="13180" y="925"/>
                  </a:cubicBezTo>
                  <a:cubicBezTo>
                    <a:pt x="12564" y="310"/>
                    <a:pt x="11758" y="0"/>
                    <a:pt x="10950"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67"/>
            <p:cNvSpPr/>
            <p:nvPr/>
          </p:nvSpPr>
          <p:spPr>
            <a:xfrm>
              <a:off x="6696680" y="1551338"/>
              <a:ext cx="260218" cy="260454"/>
            </a:xfrm>
            <a:custGeom>
              <a:rect b="b" l="l" r="r" t="t"/>
              <a:pathLst>
                <a:path extrusionOk="0" h="9941" w="9932">
                  <a:moveTo>
                    <a:pt x="5464" y="0"/>
                  </a:moveTo>
                  <a:lnTo>
                    <a:pt x="1" y="5464"/>
                  </a:lnTo>
                  <a:lnTo>
                    <a:pt x="4468" y="9940"/>
                  </a:lnTo>
                  <a:lnTo>
                    <a:pt x="9931" y="4477"/>
                  </a:lnTo>
                  <a:lnTo>
                    <a:pt x="5464" y="0"/>
                  </a:ln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67"/>
            <p:cNvSpPr/>
            <p:nvPr/>
          </p:nvSpPr>
          <p:spPr>
            <a:xfrm>
              <a:off x="6638175" y="1500982"/>
              <a:ext cx="377725" cy="361717"/>
            </a:xfrm>
            <a:custGeom>
              <a:rect b="b" l="l" r="r" t="t"/>
              <a:pathLst>
                <a:path extrusionOk="0" h="13806" w="14417">
                  <a:moveTo>
                    <a:pt x="3467" y="0"/>
                  </a:moveTo>
                  <a:cubicBezTo>
                    <a:pt x="2659" y="0"/>
                    <a:pt x="1853" y="310"/>
                    <a:pt x="1237" y="925"/>
                  </a:cubicBezTo>
                  <a:cubicBezTo>
                    <a:pt x="0" y="2162"/>
                    <a:pt x="0" y="4146"/>
                    <a:pt x="1218" y="5383"/>
                  </a:cubicBezTo>
                  <a:lnTo>
                    <a:pt x="8713" y="12878"/>
                  </a:lnTo>
                  <a:cubicBezTo>
                    <a:pt x="9327" y="13497"/>
                    <a:pt x="10135" y="13806"/>
                    <a:pt x="10943" y="13806"/>
                  </a:cubicBezTo>
                  <a:cubicBezTo>
                    <a:pt x="11752" y="13806"/>
                    <a:pt x="12562" y="13497"/>
                    <a:pt x="13180" y="12878"/>
                  </a:cubicBezTo>
                  <a:cubicBezTo>
                    <a:pt x="14417" y="11642"/>
                    <a:pt x="14417" y="9638"/>
                    <a:pt x="13180" y="8402"/>
                  </a:cubicBezTo>
                  <a:lnTo>
                    <a:pt x="5685" y="916"/>
                  </a:lnTo>
                  <a:cubicBezTo>
                    <a:pt x="5069" y="305"/>
                    <a:pt x="4267" y="0"/>
                    <a:pt x="3467"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67"/>
            <p:cNvSpPr/>
            <p:nvPr/>
          </p:nvSpPr>
          <p:spPr>
            <a:xfrm>
              <a:off x="6842090" y="1696748"/>
              <a:ext cx="174309" cy="166239"/>
            </a:xfrm>
            <a:custGeom>
              <a:rect b="b" l="l" r="r" t="t"/>
              <a:pathLst>
                <a:path extrusionOk="0" h="6345" w="6653">
                  <a:moveTo>
                    <a:pt x="4467" y="0"/>
                  </a:moveTo>
                  <a:cubicBezTo>
                    <a:pt x="5694" y="1237"/>
                    <a:pt x="5685" y="3230"/>
                    <a:pt x="4458" y="4457"/>
                  </a:cubicBezTo>
                  <a:cubicBezTo>
                    <a:pt x="3836" y="5074"/>
                    <a:pt x="3025" y="5384"/>
                    <a:pt x="2215" y="5384"/>
                  </a:cubicBezTo>
                  <a:cubicBezTo>
                    <a:pt x="1415" y="5384"/>
                    <a:pt x="615" y="5082"/>
                    <a:pt x="1" y="4477"/>
                  </a:cubicBezTo>
                  <a:lnTo>
                    <a:pt x="1" y="4477"/>
                  </a:lnTo>
                  <a:lnTo>
                    <a:pt x="930" y="5397"/>
                  </a:lnTo>
                  <a:cubicBezTo>
                    <a:pt x="1547" y="6028"/>
                    <a:pt x="2363" y="6344"/>
                    <a:pt x="3180" y="6344"/>
                  </a:cubicBezTo>
                  <a:cubicBezTo>
                    <a:pt x="3988" y="6344"/>
                    <a:pt x="4797" y="6035"/>
                    <a:pt x="5416" y="5416"/>
                  </a:cubicBezTo>
                  <a:cubicBezTo>
                    <a:pt x="6653" y="4179"/>
                    <a:pt x="6653" y="2166"/>
                    <a:pt x="5397" y="930"/>
                  </a:cubicBezTo>
                  <a:lnTo>
                    <a:pt x="4467" y="0"/>
                  </a:ln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67"/>
            <p:cNvSpPr/>
            <p:nvPr/>
          </p:nvSpPr>
          <p:spPr>
            <a:xfrm>
              <a:off x="6752931" y="1608847"/>
              <a:ext cx="146458" cy="144179"/>
            </a:xfrm>
            <a:custGeom>
              <a:rect b="b" l="l" r="r" t="t"/>
              <a:pathLst>
                <a:path extrusionOk="0" h="5503" w="5590">
                  <a:moveTo>
                    <a:pt x="2349" y="0"/>
                  </a:moveTo>
                  <a:cubicBezTo>
                    <a:pt x="2249" y="0"/>
                    <a:pt x="2148" y="39"/>
                    <a:pt x="2071" y="115"/>
                  </a:cubicBezTo>
                  <a:lnTo>
                    <a:pt x="154" y="2032"/>
                  </a:lnTo>
                  <a:cubicBezTo>
                    <a:pt x="1" y="2186"/>
                    <a:pt x="1" y="2435"/>
                    <a:pt x="154" y="2588"/>
                  </a:cubicBezTo>
                  <a:lnTo>
                    <a:pt x="2963" y="5387"/>
                  </a:lnTo>
                  <a:cubicBezTo>
                    <a:pt x="3039" y="5464"/>
                    <a:pt x="3140" y="5502"/>
                    <a:pt x="3241" y="5502"/>
                  </a:cubicBezTo>
                  <a:cubicBezTo>
                    <a:pt x="3341" y="5502"/>
                    <a:pt x="3442" y="5464"/>
                    <a:pt x="3519" y="5387"/>
                  </a:cubicBezTo>
                  <a:lnTo>
                    <a:pt x="5436" y="3470"/>
                  </a:lnTo>
                  <a:cubicBezTo>
                    <a:pt x="5589" y="3317"/>
                    <a:pt x="5589" y="3068"/>
                    <a:pt x="5436" y="2914"/>
                  </a:cubicBezTo>
                  <a:lnTo>
                    <a:pt x="2627" y="115"/>
                  </a:lnTo>
                  <a:cubicBezTo>
                    <a:pt x="2551" y="39"/>
                    <a:pt x="2450" y="0"/>
                    <a:pt x="2349"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67"/>
            <p:cNvSpPr/>
            <p:nvPr/>
          </p:nvSpPr>
          <p:spPr>
            <a:xfrm>
              <a:off x="6797393" y="1608847"/>
              <a:ext cx="101735" cy="144414"/>
            </a:xfrm>
            <a:custGeom>
              <a:rect b="b" l="l" r="r" t="t"/>
              <a:pathLst>
                <a:path extrusionOk="0" h="5512" w="3883">
                  <a:moveTo>
                    <a:pt x="652" y="0"/>
                  </a:moveTo>
                  <a:cubicBezTo>
                    <a:pt x="552" y="0"/>
                    <a:pt x="451" y="39"/>
                    <a:pt x="374" y="115"/>
                  </a:cubicBezTo>
                  <a:lnTo>
                    <a:pt x="1" y="480"/>
                  </a:lnTo>
                  <a:lnTo>
                    <a:pt x="1247" y="1726"/>
                  </a:lnTo>
                  <a:cubicBezTo>
                    <a:pt x="2052" y="2540"/>
                    <a:pt x="2052" y="3854"/>
                    <a:pt x="1247" y="4668"/>
                  </a:cubicBezTo>
                  <a:lnTo>
                    <a:pt x="882" y="5023"/>
                  </a:lnTo>
                  <a:lnTo>
                    <a:pt x="1256" y="5397"/>
                  </a:lnTo>
                  <a:cubicBezTo>
                    <a:pt x="1333" y="5474"/>
                    <a:pt x="1434" y="5512"/>
                    <a:pt x="1534" y="5512"/>
                  </a:cubicBezTo>
                  <a:cubicBezTo>
                    <a:pt x="1635" y="5512"/>
                    <a:pt x="1735" y="5474"/>
                    <a:pt x="1812" y="5397"/>
                  </a:cubicBezTo>
                  <a:lnTo>
                    <a:pt x="3729" y="3480"/>
                  </a:lnTo>
                  <a:cubicBezTo>
                    <a:pt x="3883" y="3326"/>
                    <a:pt x="3883" y="3077"/>
                    <a:pt x="3729" y="2924"/>
                  </a:cubicBezTo>
                  <a:lnTo>
                    <a:pt x="930" y="115"/>
                  </a:lnTo>
                  <a:cubicBezTo>
                    <a:pt x="854" y="39"/>
                    <a:pt x="753" y="0"/>
                    <a:pt x="65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67"/>
            <p:cNvSpPr/>
            <p:nvPr/>
          </p:nvSpPr>
          <p:spPr>
            <a:xfrm>
              <a:off x="6697309" y="1620087"/>
              <a:ext cx="22270" cy="18654"/>
            </a:xfrm>
            <a:custGeom>
              <a:rect b="b" l="l" r="r" t="t"/>
              <a:pathLst>
                <a:path extrusionOk="0" h="712" w="850">
                  <a:moveTo>
                    <a:pt x="402" y="0"/>
                  </a:moveTo>
                  <a:cubicBezTo>
                    <a:pt x="184" y="0"/>
                    <a:pt x="1" y="283"/>
                    <a:pt x="207" y="482"/>
                  </a:cubicBezTo>
                  <a:lnTo>
                    <a:pt x="351" y="626"/>
                  </a:lnTo>
                  <a:cubicBezTo>
                    <a:pt x="399" y="683"/>
                    <a:pt x="475" y="712"/>
                    <a:pt x="542" y="712"/>
                  </a:cubicBezTo>
                  <a:cubicBezTo>
                    <a:pt x="619" y="712"/>
                    <a:pt x="696" y="683"/>
                    <a:pt x="744" y="626"/>
                  </a:cubicBezTo>
                  <a:cubicBezTo>
                    <a:pt x="849" y="520"/>
                    <a:pt x="849" y="338"/>
                    <a:pt x="744" y="233"/>
                  </a:cubicBezTo>
                  <a:lnTo>
                    <a:pt x="600" y="89"/>
                  </a:lnTo>
                  <a:cubicBezTo>
                    <a:pt x="537" y="26"/>
                    <a:pt x="468" y="0"/>
                    <a:pt x="402"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67"/>
            <p:cNvSpPr/>
            <p:nvPr/>
          </p:nvSpPr>
          <p:spPr>
            <a:xfrm>
              <a:off x="6690995" y="1582123"/>
              <a:ext cx="22296" cy="18707"/>
            </a:xfrm>
            <a:custGeom>
              <a:rect b="b" l="l" r="r" t="t"/>
              <a:pathLst>
                <a:path extrusionOk="0" h="714" w="851">
                  <a:moveTo>
                    <a:pt x="401" y="1"/>
                  </a:moveTo>
                  <a:cubicBezTo>
                    <a:pt x="184" y="1"/>
                    <a:pt x="1" y="278"/>
                    <a:pt x="199" y="484"/>
                  </a:cubicBezTo>
                  <a:lnTo>
                    <a:pt x="342" y="627"/>
                  </a:lnTo>
                  <a:cubicBezTo>
                    <a:pt x="400" y="685"/>
                    <a:pt x="472" y="714"/>
                    <a:pt x="544" y="714"/>
                  </a:cubicBezTo>
                  <a:cubicBezTo>
                    <a:pt x="616" y="714"/>
                    <a:pt x="687" y="685"/>
                    <a:pt x="745" y="627"/>
                  </a:cubicBezTo>
                  <a:cubicBezTo>
                    <a:pt x="850" y="522"/>
                    <a:pt x="850" y="340"/>
                    <a:pt x="745" y="234"/>
                  </a:cubicBezTo>
                  <a:lnTo>
                    <a:pt x="601" y="91"/>
                  </a:lnTo>
                  <a:cubicBezTo>
                    <a:pt x="538" y="27"/>
                    <a:pt x="468" y="1"/>
                    <a:pt x="401"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67"/>
            <p:cNvSpPr/>
            <p:nvPr/>
          </p:nvSpPr>
          <p:spPr>
            <a:xfrm>
              <a:off x="6724190" y="1548771"/>
              <a:ext cx="22244" cy="18654"/>
            </a:xfrm>
            <a:custGeom>
              <a:rect b="b" l="l" r="r" t="t"/>
              <a:pathLst>
                <a:path extrusionOk="0" h="712" w="849">
                  <a:moveTo>
                    <a:pt x="405" y="0"/>
                  </a:moveTo>
                  <a:cubicBezTo>
                    <a:pt x="189" y="0"/>
                    <a:pt x="1" y="283"/>
                    <a:pt x="206" y="482"/>
                  </a:cubicBezTo>
                  <a:lnTo>
                    <a:pt x="350" y="625"/>
                  </a:lnTo>
                  <a:cubicBezTo>
                    <a:pt x="398" y="683"/>
                    <a:pt x="475" y="712"/>
                    <a:pt x="542" y="712"/>
                  </a:cubicBezTo>
                  <a:cubicBezTo>
                    <a:pt x="619" y="712"/>
                    <a:pt x="695" y="683"/>
                    <a:pt x="743" y="625"/>
                  </a:cubicBezTo>
                  <a:cubicBezTo>
                    <a:pt x="849" y="520"/>
                    <a:pt x="849" y="338"/>
                    <a:pt x="743" y="232"/>
                  </a:cubicBezTo>
                  <a:lnTo>
                    <a:pt x="599" y="89"/>
                  </a:lnTo>
                  <a:cubicBezTo>
                    <a:pt x="539" y="26"/>
                    <a:pt x="471" y="0"/>
                    <a:pt x="405"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67"/>
            <p:cNvSpPr/>
            <p:nvPr/>
          </p:nvSpPr>
          <p:spPr>
            <a:xfrm>
              <a:off x="6729902" y="1587782"/>
              <a:ext cx="22322" cy="18576"/>
            </a:xfrm>
            <a:custGeom>
              <a:rect b="b" l="l" r="r" t="t"/>
              <a:pathLst>
                <a:path extrusionOk="0" h="709" w="852">
                  <a:moveTo>
                    <a:pt x="406" y="1"/>
                  </a:moveTo>
                  <a:cubicBezTo>
                    <a:pt x="187" y="1"/>
                    <a:pt x="0" y="281"/>
                    <a:pt x="199" y="488"/>
                  </a:cubicBezTo>
                  <a:lnTo>
                    <a:pt x="343" y="632"/>
                  </a:lnTo>
                  <a:cubicBezTo>
                    <a:pt x="401" y="680"/>
                    <a:pt x="468" y="708"/>
                    <a:pt x="544" y="708"/>
                  </a:cubicBezTo>
                  <a:cubicBezTo>
                    <a:pt x="621" y="708"/>
                    <a:pt x="688" y="680"/>
                    <a:pt x="746" y="632"/>
                  </a:cubicBezTo>
                  <a:cubicBezTo>
                    <a:pt x="851" y="517"/>
                    <a:pt x="851" y="344"/>
                    <a:pt x="746" y="229"/>
                  </a:cubicBezTo>
                  <a:lnTo>
                    <a:pt x="602" y="85"/>
                  </a:lnTo>
                  <a:cubicBezTo>
                    <a:pt x="540" y="26"/>
                    <a:pt x="472" y="1"/>
                    <a:pt x="406"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67"/>
            <p:cNvSpPr/>
            <p:nvPr/>
          </p:nvSpPr>
          <p:spPr>
            <a:xfrm>
              <a:off x="6762285" y="1555137"/>
              <a:ext cx="22322" cy="18812"/>
            </a:xfrm>
            <a:custGeom>
              <a:rect b="b" l="l" r="r" t="t"/>
              <a:pathLst>
                <a:path extrusionOk="0" h="718" w="852">
                  <a:moveTo>
                    <a:pt x="407" y="1"/>
                  </a:moveTo>
                  <a:cubicBezTo>
                    <a:pt x="188" y="1"/>
                    <a:pt x="1" y="281"/>
                    <a:pt x="200" y="488"/>
                  </a:cubicBezTo>
                  <a:lnTo>
                    <a:pt x="344" y="632"/>
                  </a:lnTo>
                  <a:cubicBezTo>
                    <a:pt x="401" y="680"/>
                    <a:pt x="468" y="708"/>
                    <a:pt x="545" y="718"/>
                  </a:cubicBezTo>
                  <a:cubicBezTo>
                    <a:pt x="622" y="718"/>
                    <a:pt x="689" y="680"/>
                    <a:pt x="746" y="632"/>
                  </a:cubicBezTo>
                  <a:cubicBezTo>
                    <a:pt x="852" y="517"/>
                    <a:pt x="852" y="344"/>
                    <a:pt x="746" y="229"/>
                  </a:cubicBezTo>
                  <a:lnTo>
                    <a:pt x="602" y="85"/>
                  </a:lnTo>
                  <a:cubicBezTo>
                    <a:pt x="541" y="26"/>
                    <a:pt x="472" y="1"/>
                    <a:pt x="407"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67"/>
            <p:cNvSpPr/>
            <p:nvPr/>
          </p:nvSpPr>
          <p:spPr>
            <a:xfrm>
              <a:off x="6866508" y="1789208"/>
              <a:ext cx="22322" cy="18812"/>
            </a:xfrm>
            <a:custGeom>
              <a:rect b="b" l="l" r="r" t="t"/>
              <a:pathLst>
                <a:path extrusionOk="0" h="718" w="852">
                  <a:moveTo>
                    <a:pt x="407" y="0"/>
                  </a:moveTo>
                  <a:cubicBezTo>
                    <a:pt x="188" y="0"/>
                    <a:pt x="1" y="281"/>
                    <a:pt x="200" y="487"/>
                  </a:cubicBezTo>
                  <a:lnTo>
                    <a:pt x="344" y="631"/>
                  </a:lnTo>
                  <a:cubicBezTo>
                    <a:pt x="401" y="679"/>
                    <a:pt x="468" y="708"/>
                    <a:pt x="545" y="717"/>
                  </a:cubicBezTo>
                  <a:cubicBezTo>
                    <a:pt x="622" y="717"/>
                    <a:pt x="689" y="679"/>
                    <a:pt x="746" y="631"/>
                  </a:cubicBezTo>
                  <a:cubicBezTo>
                    <a:pt x="852" y="516"/>
                    <a:pt x="852" y="344"/>
                    <a:pt x="746" y="229"/>
                  </a:cubicBezTo>
                  <a:lnTo>
                    <a:pt x="602" y="85"/>
                  </a:lnTo>
                  <a:cubicBezTo>
                    <a:pt x="541" y="25"/>
                    <a:pt x="472" y="0"/>
                    <a:pt x="407"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67"/>
            <p:cNvSpPr/>
            <p:nvPr/>
          </p:nvSpPr>
          <p:spPr>
            <a:xfrm>
              <a:off x="6903450" y="1794998"/>
              <a:ext cx="23554" cy="19309"/>
            </a:xfrm>
            <a:custGeom>
              <a:rect b="b" l="l" r="r" t="t"/>
              <a:pathLst>
                <a:path extrusionOk="0" h="737" w="899">
                  <a:moveTo>
                    <a:pt x="428" y="1"/>
                  </a:moveTo>
                  <a:cubicBezTo>
                    <a:pt x="203" y="1"/>
                    <a:pt x="1" y="311"/>
                    <a:pt x="247" y="506"/>
                  </a:cubicBezTo>
                  <a:lnTo>
                    <a:pt x="391" y="650"/>
                  </a:lnTo>
                  <a:cubicBezTo>
                    <a:pt x="438" y="707"/>
                    <a:pt x="515" y="736"/>
                    <a:pt x="592" y="736"/>
                  </a:cubicBezTo>
                  <a:cubicBezTo>
                    <a:pt x="659" y="736"/>
                    <a:pt x="736" y="707"/>
                    <a:pt x="784" y="650"/>
                  </a:cubicBezTo>
                  <a:cubicBezTo>
                    <a:pt x="899" y="544"/>
                    <a:pt x="899" y="362"/>
                    <a:pt x="784" y="257"/>
                  </a:cubicBezTo>
                  <a:lnTo>
                    <a:pt x="640" y="113"/>
                  </a:lnTo>
                  <a:cubicBezTo>
                    <a:pt x="576" y="33"/>
                    <a:pt x="501" y="1"/>
                    <a:pt x="428"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67"/>
            <p:cNvSpPr/>
            <p:nvPr/>
          </p:nvSpPr>
          <p:spPr>
            <a:xfrm>
              <a:off x="6937877" y="1762432"/>
              <a:ext cx="22270" cy="18707"/>
            </a:xfrm>
            <a:custGeom>
              <a:rect b="b" l="l" r="r" t="t"/>
              <a:pathLst>
                <a:path extrusionOk="0" h="714" w="850">
                  <a:moveTo>
                    <a:pt x="400" y="1"/>
                  </a:moveTo>
                  <a:cubicBezTo>
                    <a:pt x="183" y="1"/>
                    <a:pt x="0" y="279"/>
                    <a:pt x="198" y="484"/>
                  </a:cubicBezTo>
                  <a:lnTo>
                    <a:pt x="342" y="628"/>
                  </a:lnTo>
                  <a:cubicBezTo>
                    <a:pt x="399" y="675"/>
                    <a:pt x="466" y="714"/>
                    <a:pt x="543" y="714"/>
                  </a:cubicBezTo>
                  <a:cubicBezTo>
                    <a:pt x="620" y="714"/>
                    <a:pt x="687" y="685"/>
                    <a:pt x="744" y="628"/>
                  </a:cubicBezTo>
                  <a:cubicBezTo>
                    <a:pt x="850" y="513"/>
                    <a:pt x="850" y="340"/>
                    <a:pt x="744" y="235"/>
                  </a:cubicBezTo>
                  <a:lnTo>
                    <a:pt x="601" y="91"/>
                  </a:lnTo>
                  <a:cubicBezTo>
                    <a:pt x="537" y="27"/>
                    <a:pt x="467" y="1"/>
                    <a:pt x="400"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67"/>
            <p:cNvSpPr/>
            <p:nvPr/>
          </p:nvSpPr>
          <p:spPr>
            <a:xfrm>
              <a:off x="6898970" y="1756799"/>
              <a:ext cx="22270" cy="18812"/>
            </a:xfrm>
            <a:custGeom>
              <a:rect b="b" l="l" r="r" t="t"/>
              <a:pathLst>
                <a:path extrusionOk="0" h="718" w="850">
                  <a:moveTo>
                    <a:pt x="404" y="1"/>
                  </a:moveTo>
                  <a:cubicBezTo>
                    <a:pt x="186" y="1"/>
                    <a:pt x="0" y="281"/>
                    <a:pt x="207" y="488"/>
                  </a:cubicBezTo>
                  <a:lnTo>
                    <a:pt x="351" y="632"/>
                  </a:lnTo>
                  <a:cubicBezTo>
                    <a:pt x="399" y="680"/>
                    <a:pt x="466" y="708"/>
                    <a:pt x="542" y="718"/>
                  </a:cubicBezTo>
                  <a:cubicBezTo>
                    <a:pt x="619" y="718"/>
                    <a:pt x="696" y="680"/>
                    <a:pt x="744" y="632"/>
                  </a:cubicBezTo>
                  <a:cubicBezTo>
                    <a:pt x="849" y="517"/>
                    <a:pt x="849" y="344"/>
                    <a:pt x="744" y="229"/>
                  </a:cubicBezTo>
                  <a:lnTo>
                    <a:pt x="600" y="85"/>
                  </a:lnTo>
                  <a:cubicBezTo>
                    <a:pt x="538" y="26"/>
                    <a:pt x="470" y="1"/>
                    <a:pt x="404"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67"/>
            <p:cNvSpPr/>
            <p:nvPr/>
          </p:nvSpPr>
          <p:spPr>
            <a:xfrm>
              <a:off x="6931380" y="1724311"/>
              <a:ext cx="22506" cy="18654"/>
            </a:xfrm>
            <a:custGeom>
              <a:rect b="b" l="l" r="r" t="t"/>
              <a:pathLst>
                <a:path extrusionOk="0" h="712" w="859">
                  <a:moveTo>
                    <a:pt x="405" y="0"/>
                  </a:moveTo>
                  <a:cubicBezTo>
                    <a:pt x="189" y="0"/>
                    <a:pt x="1" y="283"/>
                    <a:pt x="206" y="482"/>
                  </a:cubicBezTo>
                  <a:lnTo>
                    <a:pt x="350" y="626"/>
                  </a:lnTo>
                  <a:cubicBezTo>
                    <a:pt x="403" y="683"/>
                    <a:pt x="475" y="712"/>
                    <a:pt x="547" y="712"/>
                  </a:cubicBezTo>
                  <a:cubicBezTo>
                    <a:pt x="619" y="712"/>
                    <a:pt x="690" y="683"/>
                    <a:pt x="743" y="626"/>
                  </a:cubicBezTo>
                  <a:cubicBezTo>
                    <a:pt x="858" y="520"/>
                    <a:pt x="858" y="338"/>
                    <a:pt x="743" y="233"/>
                  </a:cubicBezTo>
                  <a:lnTo>
                    <a:pt x="599" y="89"/>
                  </a:lnTo>
                  <a:cubicBezTo>
                    <a:pt x="539" y="26"/>
                    <a:pt x="471" y="0"/>
                    <a:pt x="405"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6" name="Google Shape;8706;p67"/>
          <p:cNvGrpSpPr/>
          <p:nvPr/>
        </p:nvGrpSpPr>
        <p:grpSpPr>
          <a:xfrm>
            <a:off x="5827993" y="3355496"/>
            <a:ext cx="223041" cy="362163"/>
            <a:chOff x="5827993" y="3355496"/>
            <a:chExt cx="223041" cy="362163"/>
          </a:xfrm>
        </p:grpSpPr>
        <p:sp>
          <p:nvSpPr>
            <p:cNvPr id="8707" name="Google Shape;8707;p67"/>
            <p:cNvSpPr/>
            <p:nvPr/>
          </p:nvSpPr>
          <p:spPr>
            <a:xfrm>
              <a:off x="5827993" y="3448664"/>
              <a:ext cx="223041" cy="268995"/>
            </a:xfrm>
            <a:custGeom>
              <a:rect b="b" l="l" r="r" t="t"/>
              <a:pathLst>
                <a:path extrusionOk="0" h="10267" w="8513">
                  <a:moveTo>
                    <a:pt x="854" y="1"/>
                  </a:moveTo>
                  <a:cubicBezTo>
                    <a:pt x="384" y="1"/>
                    <a:pt x="1" y="384"/>
                    <a:pt x="1" y="854"/>
                  </a:cubicBezTo>
                  <a:lnTo>
                    <a:pt x="1" y="9413"/>
                  </a:lnTo>
                  <a:cubicBezTo>
                    <a:pt x="1" y="9883"/>
                    <a:pt x="384" y="10266"/>
                    <a:pt x="854" y="10266"/>
                  </a:cubicBezTo>
                  <a:lnTo>
                    <a:pt x="7660" y="10266"/>
                  </a:lnTo>
                  <a:cubicBezTo>
                    <a:pt x="8129" y="10266"/>
                    <a:pt x="8513" y="9883"/>
                    <a:pt x="8513" y="9413"/>
                  </a:cubicBezTo>
                  <a:lnTo>
                    <a:pt x="8513" y="854"/>
                  </a:lnTo>
                  <a:cubicBezTo>
                    <a:pt x="8513" y="384"/>
                    <a:pt x="8129" y="1"/>
                    <a:pt x="766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67"/>
            <p:cNvSpPr/>
            <p:nvPr/>
          </p:nvSpPr>
          <p:spPr>
            <a:xfrm>
              <a:off x="5989987" y="3448664"/>
              <a:ext cx="60810" cy="268733"/>
            </a:xfrm>
            <a:custGeom>
              <a:rect b="b" l="l" r="r" t="t"/>
              <a:pathLst>
                <a:path extrusionOk="0" h="10257" w="2321">
                  <a:moveTo>
                    <a:pt x="0" y="1"/>
                  </a:moveTo>
                  <a:cubicBezTo>
                    <a:pt x="489" y="1"/>
                    <a:pt x="882" y="403"/>
                    <a:pt x="882" y="892"/>
                  </a:cubicBezTo>
                  <a:lnTo>
                    <a:pt x="882" y="9375"/>
                  </a:lnTo>
                  <a:cubicBezTo>
                    <a:pt x="882" y="9864"/>
                    <a:pt x="489" y="10257"/>
                    <a:pt x="0" y="10257"/>
                  </a:cubicBezTo>
                  <a:lnTo>
                    <a:pt x="1438" y="10257"/>
                  </a:lnTo>
                  <a:cubicBezTo>
                    <a:pt x="1927" y="10257"/>
                    <a:pt x="2320" y="9864"/>
                    <a:pt x="2320" y="9375"/>
                  </a:cubicBezTo>
                  <a:lnTo>
                    <a:pt x="2320" y="892"/>
                  </a:lnTo>
                  <a:cubicBezTo>
                    <a:pt x="2320" y="403"/>
                    <a:pt x="1927" y="1"/>
                    <a:pt x="143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67"/>
            <p:cNvSpPr/>
            <p:nvPr/>
          </p:nvSpPr>
          <p:spPr>
            <a:xfrm>
              <a:off x="5878218" y="3424560"/>
              <a:ext cx="122354" cy="24130"/>
            </a:xfrm>
            <a:custGeom>
              <a:rect b="b" l="l" r="r" t="t"/>
              <a:pathLst>
                <a:path extrusionOk="0" h="921" w="4670">
                  <a:moveTo>
                    <a:pt x="1" y="0"/>
                  </a:moveTo>
                  <a:lnTo>
                    <a:pt x="1" y="921"/>
                  </a:lnTo>
                  <a:lnTo>
                    <a:pt x="4669" y="921"/>
                  </a:lnTo>
                  <a:lnTo>
                    <a:pt x="4669"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67"/>
            <p:cNvSpPr/>
            <p:nvPr/>
          </p:nvSpPr>
          <p:spPr>
            <a:xfrm>
              <a:off x="5878218" y="3424560"/>
              <a:ext cx="122354" cy="24130"/>
            </a:xfrm>
            <a:custGeom>
              <a:rect b="b" l="l" r="r" t="t"/>
              <a:pathLst>
                <a:path extrusionOk="0" h="921" w="4670">
                  <a:moveTo>
                    <a:pt x="1" y="0"/>
                  </a:moveTo>
                  <a:lnTo>
                    <a:pt x="1" y="921"/>
                  </a:lnTo>
                  <a:lnTo>
                    <a:pt x="4669" y="921"/>
                  </a:lnTo>
                  <a:lnTo>
                    <a:pt x="4669"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67"/>
            <p:cNvSpPr/>
            <p:nvPr/>
          </p:nvSpPr>
          <p:spPr>
            <a:xfrm>
              <a:off x="5963630" y="3424560"/>
              <a:ext cx="36942" cy="24130"/>
            </a:xfrm>
            <a:custGeom>
              <a:rect b="b" l="l" r="r" t="t"/>
              <a:pathLst>
                <a:path extrusionOk="0" h="921" w="1410">
                  <a:moveTo>
                    <a:pt x="0" y="0"/>
                  </a:moveTo>
                  <a:lnTo>
                    <a:pt x="0" y="921"/>
                  </a:lnTo>
                  <a:lnTo>
                    <a:pt x="1409" y="921"/>
                  </a:lnTo>
                  <a:lnTo>
                    <a:pt x="1409"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67"/>
            <p:cNvSpPr/>
            <p:nvPr/>
          </p:nvSpPr>
          <p:spPr>
            <a:xfrm>
              <a:off x="5852857" y="3355496"/>
              <a:ext cx="172815" cy="69089"/>
            </a:xfrm>
            <a:custGeom>
              <a:rect b="b" l="l" r="r" t="t"/>
              <a:pathLst>
                <a:path extrusionOk="0" h="2637" w="6596">
                  <a:moveTo>
                    <a:pt x="451" y="0"/>
                  </a:moveTo>
                  <a:cubicBezTo>
                    <a:pt x="202" y="0"/>
                    <a:pt x="1" y="202"/>
                    <a:pt x="1" y="451"/>
                  </a:cubicBezTo>
                  <a:lnTo>
                    <a:pt x="1" y="2186"/>
                  </a:lnTo>
                  <a:cubicBezTo>
                    <a:pt x="1" y="2435"/>
                    <a:pt x="202" y="2636"/>
                    <a:pt x="451" y="2636"/>
                  </a:cubicBezTo>
                  <a:lnTo>
                    <a:pt x="6145" y="2636"/>
                  </a:lnTo>
                  <a:cubicBezTo>
                    <a:pt x="6394" y="2636"/>
                    <a:pt x="6596" y="2435"/>
                    <a:pt x="6596" y="2186"/>
                  </a:cubicBezTo>
                  <a:lnTo>
                    <a:pt x="6596" y="451"/>
                  </a:lnTo>
                  <a:cubicBezTo>
                    <a:pt x="6596" y="202"/>
                    <a:pt x="6394" y="0"/>
                    <a:pt x="61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67"/>
            <p:cNvSpPr/>
            <p:nvPr/>
          </p:nvSpPr>
          <p:spPr>
            <a:xfrm>
              <a:off x="5981708" y="3355496"/>
              <a:ext cx="43964" cy="69089"/>
            </a:xfrm>
            <a:custGeom>
              <a:rect b="b" l="l" r="r" t="t"/>
              <a:pathLst>
                <a:path extrusionOk="0" h="2637" w="1678">
                  <a:moveTo>
                    <a:pt x="0" y="0"/>
                  </a:moveTo>
                  <a:lnTo>
                    <a:pt x="0" y="2636"/>
                  </a:lnTo>
                  <a:lnTo>
                    <a:pt x="1208" y="2636"/>
                  </a:lnTo>
                  <a:cubicBezTo>
                    <a:pt x="1467" y="2636"/>
                    <a:pt x="1678" y="2425"/>
                    <a:pt x="1678" y="2167"/>
                  </a:cubicBezTo>
                  <a:lnTo>
                    <a:pt x="1678" y="470"/>
                  </a:lnTo>
                  <a:cubicBezTo>
                    <a:pt x="1678" y="211"/>
                    <a:pt x="1467" y="0"/>
                    <a:pt x="1208"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67"/>
            <p:cNvSpPr/>
            <p:nvPr/>
          </p:nvSpPr>
          <p:spPr>
            <a:xfrm>
              <a:off x="5862917" y="3488854"/>
              <a:ext cx="152720" cy="188378"/>
            </a:xfrm>
            <a:custGeom>
              <a:rect b="b" l="l" r="r" t="t"/>
              <a:pathLst>
                <a:path extrusionOk="0" h="7190" w="5829">
                  <a:moveTo>
                    <a:pt x="355" y="0"/>
                  </a:moveTo>
                  <a:cubicBezTo>
                    <a:pt x="163" y="0"/>
                    <a:pt x="0" y="154"/>
                    <a:pt x="0" y="355"/>
                  </a:cubicBezTo>
                  <a:lnTo>
                    <a:pt x="0" y="6844"/>
                  </a:lnTo>
                  <a:cubicBezTo>
                    <a:pt x="0" y="7036"/>
                    <a:pt x="163" y="7189"/>
                    <a:pt x="355" y="7189"/>
                  </a:cubicBezTo>
                  <a:lnTo>
                    <a:pt x="5483" y="7189"/>
                  </a:lnTo>
                  <a:cubicBezTo>
                    <a:pt x="5489" y="7190"/>
                    <a:pt x="5494" y="7190"/>
                    <a:pt x="5499" y="7190"/>
                  </a:cubicBezTo>
                  <a:cubicBezTo>
                    <a:pt x="5683" y="7190"/>
                    <a:pt x="5828" y="7030"/>
                    <a:pt x="5828" y="6844"/>
                  </a:cubicBezTo>
                  <a:lnTo>
                    <a:pt x="5828" y="355"/>
                  </a:lnTo>
                  <a:cubicBezTo>
                    <a:pt x="5828" y="154"/>
                    <a:pt x="5675" y="0"/>
                    <a:pt x="5483" y="0"/>
                  </a:cubicBez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67"/>
            <p:cNvSpPr/>
            <p:nvPr/>
          </p:nvSpPr>
          <p:spPr>
            <a:xfrm>
              <a:off x="5971412" y="3488854"/>
              <a:ext cx="44226" cy="188614"/>
            </a:xfrm>
            <a:custGeom>
              <a:rect b="b" l="l" r="r" t="t"/>
              <a:pathLst>
                <a:path extrusionOk="0" h="7199" w="1688">
                  <a:moveTo>
                    <a:pt x="0" y="0"/>
                  </a:moveTo>
                  <a:lnTo>
                    <a:pt x="0" y="7199"/>
                  </a:lnTo>
                  <a:lnTo>
                    <a:pt x="1342" y="7199"/>
                  </a:lnTo>
                  <a:cubicBezTo>
                    <a:pt x="1534" y="7199"/>
                    <a:pt x="1687" y="7036"/>
                    <a:pt x="1687" y="6844"/>
                  </a:cubicBezTo>
                  <a:lnTo>
                    <a:pt x="1687" y="355"/>
                  </a:lnTo>
                  <a:cubicBezTo>
                    <a:pt x="1687" y="163"/>
                    <a:pt x="1534" y="0"/>
                    <a:pt x="1342" y="0"/>
                  </a:cubicBezTo>
                  <a:close/>
                </a:path>
              </a:pathLst>
            </a:custGeom>
            <a:solidFill>
              <a:srgbClr val="CBD3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67"/>
            <p:cNvSpPr/>
            <p:nvPr/>
          </p:nvSpPr>
          <p:spPr>
            <a:xfrm>
              <a:off x="5869939" y="3531036"/>
              <a:ext cx="121568" cy="104197"/>
            </a:xfrm>
            <a:custGeom>
              <a:rect b="b" l="l" r="r" t="t"/>
              <a:pathLst>
                <a:path extrusionOk="0" h="3977" w="4640">
                  <a:moveTo>
                    <a:pt x="2656" y="1"/>
                  </a:moveTo>
                  <a:cubicBezTo>
                    <a:pt x="883" y="1"/>
                    <a:pt x="1" y="2138"/>
                    <a:pt x="1247" y="3394"/>
                  </a:cubicBezTo>
                  <a:cubicBezTo>
                    <a:pt x="1653" y="3796"/>
                    <a:pt x="2150" y="3977"/>
                    <a:pt x="2638" y="3977"/>
                  </a:cubicBezTo>
                  <a:cubicBezTo>
                    <a:pt x="3661" y="3977"/>
                    <a:pt x="4640" y="3185"/>
                    <a:pt x="4640" y="1985"/>
                  </a:cubicBezTo>
                  <a:cubicBezTo>
                    <a:pt x="4640" y="892"/>
                    <a:pt x="3749" y="1"/>
                    <a:pt x="265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67"/>
            <p:cNvSpPr/>
            <p:nvPr/>
          </p:nvSpPr>
          <p:spPr>
            <a:xfrm>
              <a:off x="5894043" y="3538058"/>
              <a:ext cx="106529" cy="97202"/>
            </a:xfrm>
            <a:custGeom>
              <a:rect b="b" l="l" r="r" t="t"/>
              <a:pathLst>
                <a:path extrusionOk="0" h="3710" w="4066">
                  <a:moveTo>
                    <a:pt x="2714" y="1"/>
                  </a:moveTo>
                  <a:cubicBezTo>
                    <a:pt x="3452" y="1324"/>
                    <a:pt x="2503" y="2963"/>
                    <a:pt x="979" y="2963"/>
                  </a:cubicBezTo>
                  <a:cubicBezTo>
                    <a:pt x="634" y="2963"/>
                    <a:pt x="298" y="2877"/>
                    <a:pt x="1" y="2704"/>
                  </a:cubicBezTo>
                  <a:lnTo>
                    <a:pt x="1" y="2704"/>
                  </a:lnTo>
                  <a:cubicBezTo>
                    <a:pt x="376" y="3361"/>
                    <a:pt x="1050" y="3709"/>
                    <a:pt x="1732" y="3709"/>
                  </a:cubicBezTo>
                  <a:cubicBezTo>
                    <a:pt x="2234" y="3709"/>
                    <a:pt x="2741" y="3520"/>
                    <a:pt x="3135" y="3126"/>
                  </a:cubicBezTo>
                  <a:cubicBezTo>
                    <a:pt x="4065" y="2206"/>
                    <a:pt x="3854" y="643"/>
                    <a:pt x="2714"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67"/>
            <p:cNvSpPr/>
            <p:nvPr/>
          </p:nvSpPr>
          <p:spPr>
            <a:xfrm>
              <a:off x="5905597" y="3551813"/>
              <a:ext cx="67334" cy="62513"/>
            </a:xfrm>
            <a:custGeom>
              <a:rect b="b" l="l" r="r" t="t"/>
              <a:pathLst>
                <a:path extrusionOk="0" h="2386" w="2570">
                  <a:moveTo>
                    <a:pt x="1286" y="1"/>
                  </a:moveTo>
                  <a:cubicBezTo>
                    <a:pt x="1146" y="1"/>
                    <a:pt x="1007" y="94"/>
                    <a:pt x="1007" y="281"/>
                  </a:cubicBezTo>
                  <a:lnTo>
                    <a:pt x="1007" y="914"/>
                  </a:lnTo>
                  <a:lnTo>
                    <a:pt x="375" y="914"/>
                  </a:lnTo>
                  <a:cubicBezTo>
                    <a:pt x="1" y="914"/>
                    <a:pt x="1" y="1479"/>
                    <a:pt x="375" y="1479"/>
                  </a:cubicBezTo>
                  <a:lnTo>
                    <a:pt x="1007" y="1479"/>
                  </a:lnTo>
                  <a:lnTo>
                    <a:pt x="1007" y="2112"/>
                  </a:lnTo>
                  <a:cubicBezTo>
                    <a:pt x="1007" y="2294"/>
                    <a:pt x="1149" y="2385"/>
                    <a:pt x="1290" y="2385"/>
                  </a:cubicBezTo>
                  <a:cubicBezTo>
                    <a:pt x="1431" y="2385"/>
                    <a:pt x="1573" y="2294"/>
                    <a:pt x="1573" y="2112"/>
                  </a:cubicBezTo>
                  <a:lnTo>
                    <a:pt x="1573" y="1479"/>
                  </a:lnTo>
                  <a:lnTo>
                    <a:pt x="2205" y="1479"/>
                  </a:lnTo>
                  <a:cubicBezTo>
                    <a:pt x="2570" y="1479"/>
                    <a:pt x="2570" y="914"/>
                    <a:pt x="2205" y="914"/>
                  </a:cubicBezTo>
                  <a:lnTo>
                    <a:pt x="1573" y="914"/>
                  </a:lnTo>
                  <a:lnTo>
                    <a:pt x="1573" y="281"/>
                  </a:lnTo>
                  <a:cubicBezTo>
                    <a:pt x="1568" y="94"/>
                    <a:pt x="1427" y="1"/>
                    <a:pt x="1286"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67"/>
            <p:cNvSpPr/>
            <p:nvPr/>
          </p:nvSpPr>
          <p:spPr>
            <a:xfrm>
              <a:off x="5887781" y="3355496"/>
              <a:ext cx="14593" cy="69089"/>
            </a:xfrm>
            <a:custGeom>
              <a:rect b="b" l="l" r="r" t="t"/>
              <a:pathLst>
                <a:path extrusionOk="0" h="2637" w="557">
                  <a:moveTo>
                    <a:pt x="0" y="0"/>
                  </a:moveTo>
                  <a:lnTo>
                    <a:pt x="0" y="2588"/>
                  </a:lnTo>
                  <a:cubicBezTo>
                    <a:pt x="0" y="2608"/>
                    <a:pt x="0" y="2617"/>
                    <a:pt x="0" y="2636"/>
                  </a:cubicBezTo>
                  <a:lnTo>
                    <a:pt x="556" y="2636"/>
                  </a:lnTo>
                  <a:cubicBezTo>
                    <a:pt x="556" y="2617"/>
                    <a:pt x="556" y="2608"/>
                    <a:pt x="556" y="2588"/>
                  </a:cubicBezTo>
                  <a:lnTo>
                    <a:pt x="556"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67"/>
            <p:cNvSpPr/>
            <p:nvPr/>
          </p:nvSpPr>
          <p:spPr>
            <a:xfrm>
              <a:off x="5931719" y="3355496"/>
              <a:ext cx="14855" cy="69089"/>
            </a:xfrm>
            <a:custGeom>
              <a:rect b="b" l="l" r="r" t="t"/>
              <a:pathLst>
                <a:path extrusionOk="0" h="2637" w="567">
                  <a:moveTo>
                    <a:pt x="1" y="0"/>
                  </a:moveTo>
                  <a:cubicBezTo>
                    <a:pt x="1" y="10"/>
                    <a:pt x="1" y="20"/>
                    <a:pt x="1" y="29"/>
                  </a:cubicBezTo>
                  <a:lnTo>
                    <a:pt x="1" y="2608"/>
                  </a:lnTo>
                  <a:cubicBezTo>
                    <a:pt x="1" y="2617"/>
                    <a:pt x="1" y="2627"/>
                    <a:pt x="1" y="2636"/>
                  </a:cubicBezTo>
                  <a:lnTo>
                    <a:pt x="566" y="2636"/>
                  </a:lnTo>
                  <a:cubicBezTo>
                    <a:pt x="566" y="2627"/>
                    <a:pt x="566" y="2617"/>
                    <a:pt x="566" y="2608"/>
                  </a:cubicBezTo>
                  <a:lnTo>
                    <a:pt x="566" y="29"/>
                  </a:lnTo>
                  <a:cubicBezTo>
                    <a:pt x="566" y="20"/>
                    <a:pt x="566" y="10"/>
                    <a:pt x="566"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67"/>
            <p:cNvSpPr/>
            <p:nvPr/>
          </p:nvSpPr>
          <p:spPr>
            <a:xfrm>
              <a:off x="5976416" y="3355496"/>
              <a:ext cx="14593" cy="69089"/>
            </a:xfrm>
            <a:custGeom>
              <a:rect b="b" l="l" r="r" t="t"/>
              <a:pathLst>
                <a:path extrusionOk="0" h="2637" w="557">
                  <a:moveTo>
                    <a:pt x="1" y="0"/>
                  </a:moveTo>
                  <a:lnTo>
                    <a:pt x="1" y="2588"/>
                  </a:lnTo>
                  <a:cubicBezTo>
                    <a:pt x="1" y="2608"/>
                    <a:pt x="1" y="2617"/>
                    <a:pt x="1" y="2636"/>
                  </a:cubicBezTo>
                  <a:lnTo>
                    <a:pt x="557" y="2636"/>
                  </a:lnTo>
                  <a:cubicBezTo>
                    <a:pt x="557" y="2617"/>
                    <a:pt x="557" y="2608"/>
                    <a:pt x="557" y="2588"/>
                  </a:cubicBezTo>
                  <a:lnTo>
                    <a:pt x="557"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2" name="Google Shape;8722;p67"/>
          <p:cNvGrpSpPr/>
          <p:nvPr/>
        </p:nvGrpSpPr>
        <p:grpSpPr>
          <a:xfrm>
            <a:off x="7528713" y="1500641"/>
            <a:ext cx="370520" cy="361586"/>
            <a:chOff x="7528713" y="1500641"/>
            <a:chExt cx="370520" cy="361586"/>
          </a:xfrm>
        </p:grpSpPr>
        <p:sp>
          <p:nvSpPr>
            <p:cNvPr id="8723" name="Google Shape;8723;p67"/>
            <p:cNvSpPr/>
            <p:nvPr/>
          </p:nvSpPr>
          <p:spPr>
            <a:xfrm>
              <a:off x="7684158" y="1587809"/>
              <a:ext cx="121070" cy="119603"/>
            </a:xfrm>
            <a:custGeom>
              <a:rect b="b" l="l" r="r" t="t"/>
              <a:pathLst>
                <a:path extrusionOk="0" h="4565" w="4621">
                  <a:moveTo>
                    <a:pt x="796" y="1"/>
                  </a:moveTo>
                  <a:cubicBezTo>
                    <a:pt x="717" y="1"/>
                    <a:pt x="638" y="32"/>
                    <a:pt x="576" y="94"/>
                  </a:cubicBezTo>
                  <a:lnTo>
                    <a:pt x="125" y="544"/>
                  </a:lnTo>
                  <a:cubicBezTo>
                    <a:pt x="1" y="669"/>
                    <a:pt x="1" y="861"/>
                    <a:pt x="125" y="985"/>
                  </a:cubicBezTo>
                  <a:lnTo>
                    <a:pt x="3605" y="4474"/>
                  </a:lnTo>
                  <a:cubicBezTo>
                    <a:pt x="3666" y="4536"/>
                    <a:pt x="3745" y="4564"/>
                    <a:pt x="3824" y="4564"/>
                  </a:cubicBezTo>
                  <a:cubicBezTo>
                    <a:pt x="3906" y="4564"/>
                    <a:pt x="3987" y="4533"/>
                    <a:pt x="4046" y="4474"/>
                  </a:cubicBezTo>
                  <a:lnTo>
                    <a:pt x="4496" y="4014"/>
                  </a:lnTo>
                  <a:cubicBezTo>
                    <a:pt x="4621" y="3899"/>
                    <a:pt x="4621" y="3698"/>
                    <a:pt x="4496" y="3583"/>
                  </a:cubicBezTo>
                  <a:lnTo>
                    <a:pt x="1017" y="94"/>
                  </a:lnTo>
                  <a:cubicBezTo>
                    <a:pt x="954" y="32"/>
                    <a:pt x="875" y="1"/>
                    <a:pt x="796"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67"/>
            <p:cNvSpPr/>
            <p:nvPr/>
          </p:nvSpPr>
          <p:spPr>
            <a:xfrm>
              <a:off x="7750208" y="1653282"/>
              <a:ext cx="54784" cy="53972"/>
            </a:xfrm>
            <a:custGeom>
              <a:rect b="b" l="l" r="r" t="t"/>
              <a:pathLst>
                <a:path extrusionOk="0" h="2060" w="2091">
                  <a:moveTo>
                    <a:pt x="902" y="1"/>
                  </a:moveTo>
                  <a:lnTo>
                    <a:pt x="904" y="3"/>
                  </a:lnTo>
                  <a:lnTo>
                    <a:pt x="904" y="3"/>
                  </a:lnTo>
                  <a:cubicBezTo>
                    <a:pt x="903" y="2"/>
                    <a:pt x="902" y="2"/>
                    <a:pt x="902" y="1"/>
                  </a:cubicBezTo>
                  <a:close/>
                  <a:moveTo>
                    <a:pt x="904" y="3"/>
                  </a:moveTo>
                  <a:cubicBezTo>
                    <a:pt x="1026" y="128"/>
                    <a:pt x="1025" y="327"/>
                    <a:pt x="902" y="451"/>
                  </a:cubicBezTo>
                  <a:lnTo>
                    <a:pt x="451" y="892"/>
                  </a:lnTo>
                  <a:cubicBezTo>
                    <a:pt x="389" y="955"/>
                    <a:pt x="307" y="986"/>
                    <a:pt x="226" y="986"/>
                  </a:cubicBezTo>
                  <a:cubicBezTo>
                    <a:pt x="144" y="986"/>
                    <a:pt x="63" y="955"/>
                    <a:pt x="1" y="892"/>
                  </a:cubicBezTo>
                  <a:lnTo>
                    <a:pt x="1" y="892"/>
                  </a:lnTo>
                  <a:lnTo>
                    <a:pt x="1074" y="1966"/>
                  </a:lnTo>
                  <a:cubicBezTo>
                    <a:pt x="1136" y="2028"/>
                    <a:pt x="1218" y="2059"/>
                    <a:pt x="1299" y="2059"/>
                  </a:cubicBezTo>
                  <a:cubicBezTo>
                    <a:pt x="1381" y="2059"/>
                    <a:pt x="1462" y="2028"/>
                    <a:pt x="1525" y="1966"/>
                  </a:cubicBezTo>
                  <a:lnTo>
                    <a:pt x="1965" y="1525"/>
                  </a:lnTo>
                  <a:cubicBezTo>
                    <a:pt x="2090" y="1400"/>
                    <a:pt x="2090" y="1209"/>
                    <a:pt x="1975" y="1084"/>
                  </a:cubicBezTo>
                  <a:lnTo>
                    <a:pt x="904" y="3"/>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67"/>
            <p:cNvSpPr/>
            <p:nvPr/>
          </p:nvSpPr>
          <p:spPr>
            <a:xfrm>
              <a:off x="7735143" y="1500641"/>
              <a:ext cx="164091" cy="156702"/>
            </a:xfrm>
            <a:custGeom>
              <a:rect b="b" l="l" r="r" t="t"/>
              <a:pathLst>
                <a:path extrusionOk="0" h="5981" w="6263">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67"/>
            <p:cNvSpPr/>
            <p:nvPr/>
          </p:nvSpPr>
          <p:spPr>
            <a:xfrm>
              <a:off x="7735143" y="1500641"/>
              <a:ext cx="164091" cy="156702"/>
            </a:xfrm>
            <a:custGeom>
              <a:rect b="b" l="l" r="r" t="t"/>
              <a:pathLst>
                <a:path extrusionOk="0" h="5981" w="6263">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67"/>
            <p:cNvSpPr/>
            <p:nvPr/>
          </p:nvSpPr>
          <p:spPr>
            <a:xfrm>
              <a:off x="7764775" y="1501846"/>
              <a:ext cx="128616" cy="155497"/>
            </a:xfrm>
            <a:custGeom>
              <a:rect b="b" l="l" r="r" t="t"/>
              <a:pathLst>
                <a:path extrusionOk="0" h="5935" w="4909">
                  <a:moveTo>
                    <a:pt x="4314" y="1"/>
                  </a:moveTo>
                  <a:lnTo>
                    <a:pt x="4314" y="1"/>
                  </a:lnTo>
                  <a:cubicBezTo>
                    <a:pt x="4391" y="250"/>
                    <a:pt x="4333" y="519"/>
                    <a:pt x="4160" y="710"/>
                  </a:cubicBezTo>
                  <a:lnTo>
                    <a:pt x="0" y="5445"/>
                  </a:lnTo>
                  <a:lnTo>
                    <a:pt x="489" y="5934"/>
                  </a:lnTo>
                  <a:lnTo>
                    <a:pt x="4649" y="1199"/>
                  </a:lnTo>
                  <a:cubicBezTo>
                    <a:pt x="4908" y="902"/>
                    <a:pt x="4899" y="461"/>
                    <a:pt x="4621" y="183"/>
                  </a:cubicBezTo>
                  <a:cubicBezTo>
                    <a:pt x="4534" y="97"/>
                    <a:pt x="4429" y="30"/>
                    <a:pt x="4314" y="1"/>
                  </a:cubicBezTo>
                  <a:close/>
                </a:path>
              </a:pathLst>
            </a:custGeom>
            <a:solidFill>
              <a:srgbClr val="DDE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67"/>
            <p:cNvSpPr/>
            <p:nvPr/>
          </p:nvSpPr>
          <p:spPr>
            <a:xfrm>
              <a:off x="7528713" y="1618279"/>
              <a:ext cx="252673" cy="243948"/>
            </a:xfrm>
            <a:custGeom>
              <a:rect b="b" l="l" r="r" t="t"/>
              <a:pathLst>
                <a:path extrusionOk="0" h="9311" w="9644">
                  <a:moveTo>
                    <a:pt x="5258" y="1"/>
                  </a:moveTo>
                  <a:cubicBezTo>
                    <a:pt x="3986" y="1"/>
                    <a:pt x="2655" y="522"/>
                    <a:pt x="1620" y="1557"/>
                  </a:cubicBezTo>
                  <a:cubicBezTo>
                    <a:pt x="527" y="2660"/>
                    <a:pt x="0" y="4078"/>
                    <a:pt x="67" y="5420"/>
                  </a:cubicBezTo>
                  <a:cubicBezTo>
                    <a:pt x="86" y="5938"/>
                    <a:pt x="307" y="6417"/>
                    <a:pt x="671" y="6781"/>
                  </a:cubicBezTo>
                  <a:lnTo>
                    <a:pt x="2588" y="8698"/>
                  </a:lnTo>
                  <a:cubicBezTo>
                    <a:pt x="2952" y="9063"/>
                    <a:pt x="3432" y="9283"/>
                    <a:pt x="3949" y="9302"/>
                  </a:cubicBezTo>
                  <a:cubicBezTo>
                    <a:pt x="4027" y="9308"/>
                    <a:pt x="4105" y="9310"/>
                    <a:pt x="4182" y="9310"/>
                  </a:cubicBezTo>
                  <a:cubicBezTo>
                    <a:pt x="4382" y="9310"/>
                    <a:pt x="4580" y="9294"/>
                    <a:pt x="4774" y="9274"/>
                  </a:cubicBezTo>
                  <a:lnTo>
                    <a:pt x="5723" y="9053"/>
                  </a:lnTo>
                  <a:cubicBezTo>
                    <a:pt x="6509" y="8785"/>
                    <a:pt x="7228" y="8334"/>
                    <a:pt x="7812" y="7749"/>
                  </a:cubicBezTo>
                  <a:cubicBezTo>
                    <a:pt x="9154" y="6408"/>
                    <a:pt x="9643" y="4567"/>
                    <a:pt x="9231" y="3005"/>
                  </a:cubicBezTo>
                  <a:lnTo>
                    <a:pt x="6365" y="139"/>
                  </a:lnTo>
                  <a:cubicBezTo>
                    <a:pt x="6007" y="47"/>
                    <a:pt x="5635" y="1"/>
                    <a:pt x="5258"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67"/>
            <p:cNvSpPr/>
            <p:nvPr/>
          </p:nvSpPr>
          <p:spPr>
            <a:xfrm>
              <a:off x="7570136" y="1670627"/>
              <a:ext cx="211251" cy="191574"/>
            </a:xfrm>
            <a:custGeom>
              <a:rect b="b" l="l" r="r" t="t"/>
              <a:pathLst>
                <a:path extrusionOk="0" h="7312" w="8063">
                  <a:moveTo>
                    <a:pt x="6643" y="0"/>
                  </a:moveTo>
                  <a:cubicBezTo>
                    <a:pt x="7056" y="1572"/>
                    <a:pt x="6567" y="3413"/>
                    <a:pt x="5225" y="4745"/>
                  </a:cubicBezTo>
                  <a:cubicBezTo>
                    <a:pt x="4640" y="5339"/>
                    <a:pt x="3921" y="5780"/>
                    <a:pt x="3135" y="6049"/>
                  </a:cubicBezTo>
                  <a:lnTo>
                    <a:pt x="2196" y="6269"/>
                  </a:lnTo>
                  <a:cubicBezTo>
                    <a:pt x="1995" y="6290"/>
                    <a:pt x="1795" y="6306"/>
                    <a:pt x="1595" y="6306"/>
                  </a:cubicBezTo>
                  <a:cubicBezTo>
                    <a:pt x="1517" y="6306"/>
                    <a:pt x="1440" y="6303"/>
                    <a:pt x="1362" y="6298"/>
                  </a:cubicBezTo>
                  <a:cubicBezTo>
                    <a:pt x="854" y="6279"/>
                    <a:pt x="365" y="6058"/>
                    <a:pt x="1" y="5694"/>
                  </a:cubicBezTo>
                  <a:lnTo>
                    <a:pt x="1" y="5694"/>
                  </a:lnTo>
                  <a:lnTo>
                    <a:pt x="1007" y="6700"/>
                  </a:lnTo>
                  <a:cubicBezTo>
                    <a:pt x="1371" y="7065"/>
                    <a:pt x="1851" y="7276"/>
                    <a:pt x="2368" y="7304"/>
                  </a:cubicBezTo>
                  <a:cubicBezTo>
                    <a:pt x="2443" y="7309"/>
                    <a:pt x="2517" y="7312"/>
                    <a:pt x="2592" y="7312"/>
                  </a:cubicBezTo>
                  <a:cubicBezTo>
                    <a:pt x="2795" y="7312"/>
                    <a:pt x="2999" y="7294"/>
                    <a:pt x="3202" y="7266"/>
                  </a:cubicBezTo>
                  <a:lnTo>
                    <a:pt x="4142" y="7055"/>
                  </a:lnTo>
                  <a:cubicBezTo>
                    <a:pt x="4928" y="6787"/>
                    <a:pt x="5637" y="6336"/>
                    <a:pt x="6231" y="5751"/>
                  </a:cubicBezTo>
                  <a:cubicBezTo>
                    <a:pt x="7564" y="4419"/>
                    <a:pt x="8062" y="2579"/>
                    <a:pt x="7650" y="1007"/>
                  </a:cubicBezTo>
                  <a:lnTo>
                    <a:pt x="6643" y="0"/>
                  </a:lnTo>
                  <a:close/>
                </a:path>
              </a:pathLst>
            </a:custGeom>
            <a:solidFill>
              <a:srgbClr val="8DA0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0" name="Google Shape;8730;p67"/>
          <p:cNvGrpSpPr/>
          <p:nvPr/>
        </p:nvGrpSpPr>
        <p:grpSpPr>
          <a:xfrm>
            <a:off x="5317198" y="3355496"/>
            <a:ext cx="367429" cy="362163"/>
            <a:chOff x="5317198" y="3355496"/>
            <a:chExt cx="367429" cy="362163"/>
          </a:xfrm>
        </p:grpSpPr>
        <p:sp>
          <p:nvSpPr>
            <p:cNvPr id="8731" name="Google Shape;8731;p67"/>
            <p:cNvSpPr/>
            <p:nvPr/>
          </p:nvSpPr>
          <p:spPr>
            <a:xfrm>
              <a:off x="5378715" y="3535883"/>
              <a:ext cx="256184" cy="181776"/>
            </a:xfrm>
            <a:custGeom>
              <a:rect b="b" l="l" r="r" t="t"/>
              <a:pathLst>
                <a:path extrusionOk="0" h="6938" w="9778">
                  <a:moveTo>
                    <a:pt x="202" y="0"/>
                  </a:moveTo>
                  <a:cubicBezTo>
                    <a:pt x="101" y="0"/>
                    <a:pt x="1" y="70"/>
                    <a:pt x="1" y="209"/>
                  </a:cubicBezTo>
                  <a:lnTo>
                    <a:pt x="1" y="4637"/>
                  </a:lnTo>
                  <a:cubicBezTo>
                    <a:pt x="1" y="5902"/>
                    <a:pt x="1026" y="6928"/>
                    <a:pt x="2292" y="6937"/>
                  </a:cubicBezTo>
                  <a:lnTo>
                    <a:pt x="7477" y="6937"/>
                  </a:lnTo>
                  <a:cubicBezTo>
                    <a:pt x="8752" y="6928"/>
                    <a:pt x="9778" y="5902"/>
                    <a:pt x="9778" y="4637"/>
                  </a:cubicBezTo>
                  <a:lnTo>
                    <a:pt x="9778" y="496"/>
                  </a:lnTo>
                  <a:cubicBezTo>
                    <a:pt x="9778" y="357"/>
                    <a:pt x="9675" y="288"/>
                    <a:pt x="9572" y="288"/>
                  </a:cubicBezTo>
                  <a:cubicBezTo>
                    <a:pt x="9469" y="288"/>
                    <a:pt x="9366" y="357"/>
                    <a:pt x="9366" y="496"/>
                  </a:cubicBezTo>
                  <a:lnTo>
                    <a:pt x="9366" y="4637"/>
                  </a:lnTo>
                  <a:cubicBezTo>
                    <a:pt x="9366" y="5682"/>
                    <a:pt x="8522" y="6525"/>
                    <a:pt x="7487" y="6525"/>
                  </a:cubicBezTo>
                  <a:lnTo>
                    <a:pt x="2292" y="6525"/>
                  </a:lnTo>
                  <a:cubicBezTo>
                    <a:pt x="1247" y="6525"/>
                    <a:pt x="403" y="5682"/>
                    <a:pt x="403" y="4637"/>
                  </a:cubicBezTo>
                  <a:lnTo>
                    <a:pt x="403" y="209"/>
                  </a:lnTo>
                  <a:cubicBezTo>
                    <a:pt x="403" y="70"/>
                    <a:pt x="303" y="0"/>
                    <a:pt x="202"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67"/>
            <p:cNvSpPr/>
            <p:nvPr/>
          </p:nvSpPr>
          <p:spPr>
            <a:xfrm>
              <a:off x="5455822" y="3438419"/>
              <a:ext cx="112031" cy="218220"/>
            </a:xfrm>
            <a:custGeom>
              <a:rect b="b" l="l" r="r" t="t"/>
              <a:pathLst>
                <a:path extrusionOk="0" h="8329" w="4276">
                  <a:moveTo>
                    <a:pt x="4069" y="1"/>
                  </a:moveTo>
                  <a:cubicBezTo>
                    <a:pt x="3966" y="1"/>
                    <a:pt x="3863" y="70"/>
                    <a:pt x="3863" y="209"/>
                  </a:cubicBezTo>
                  <a:lnTo>
                    <a:pt x="3863" y="6727"/>
                  </a:lnTo>
                  <a:cubicBezTo>
                    <a:pt x="3863" y="7389"/>
                    <a:pt x="3336" y="7916"/>
                    <a:pt x="2675" y="7916"/>
                  </a:cubicBezTo>
                  <a:lnTo>
                    <a:pt x="1601" y="7916"/>
                  </a:lnTo>
                  <a:cubicBezTo>
                    <a:pt x="940" y="7916"/>
                    <a:pt x="413" y="7389"/>
                    <a:pt x="413" y="6727"/>
                  </a:cubicBezTo>
                  <a:lnTo>
                    <a:pt x="413" y="3775"/>
                  </a:lnTo>
                  <a:cubicBezTo>
                    <a:pt x="413" y="3636"/>
                    <a:pt x="309" y="3567"/>
                    <a:pt x="206" y="3567"/>
                  </a:cubicBezTo>
                  <a:cubicBezTo>
                    <a:pt x="103" y="3567"/>
                    <a:pt x="0" y="3636"/>
                    <a:pt x="0" y="3775"/>
                  </a:cubicBezTo>
                  <a:lnTo>
                    <a:pt x="0" y="6727"/>
                  </a:lnTo>
                  <a:cubicBezTo>
                    <a:pt x="0" y="7609"/>
                    <a:pt x="719" y="8319"/>
                    <a:pt x="1592" y="8328"/>
                  </a:cubicBezTo>
                  <a:lnTo>
                    <a:pt x="2675" y="8328"/>
                  </a:lnTo>
                  <a:cubicBezTo>
                    <a:pt x="3557" y="8328"/>
                    <a:pt x="4266" y="7619"/>
                    <a:pt x="4275" y="6737"/>
                  </a:cubicBezTo>
                  <a:lnTo>
                    <a:pt x="4275" y="209"/>
                  </a:lnTo>
                  <a:cubicBezTo>
                    <a:pt x="4275" y="70"/>
                    <a:pt x="4172" y="1"/>
                    <a:pt x="406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67"/>
            <p:cNvSpPr/>
            <p:nvPr/>
          </p:nvSpPr>
          <p:spPr>
            <a:xfrm>
              <a:off x="5448276" y="3359505"/>
              <a:ext cx="59815" cy="185129"/>
            </a:xfrm>
            <a:custGeom>
              <a:rect b="b" l="l" r="r" t="t"/>
              <a:pathLst>
                <a:path extrusionOk="0" h="7066" w="2283">
                  <a:moveTo>
                    <a:pt x="1" y="1"/>
                  </a:moveTo>
                  <a:cubicBezTo>
                    <a:pt x="116" y="106"/>
                    <a:pt x="183" y="260"/>
                    <a:pt x="183" y="423"/>
                  </a:cubicBezTo>
                  <a:lnTo>
                    <a:pt x="183" y="6653"/>
                  </a:lnTo>
                  <a:cubicBezTo>
                    <a:pt x="183" y="6806"/>
                    <a:pt x="116" y="6960"/>
                    <a:pt x="1" y="7065"/>
                  </a:cubicBezTo>
                  <a:lnTo>
                    <a:pt x="1084" y="7065"/>
                  </a:lnTo>
                  <a:cubicBezTo>
                    <a:pt x="1745" y="7065"/>
                    <a:pt x="2282" y="6528"/>
                    <a:pt x="2282" y="5867"/>
                  </a:cubicBezTo>
                  <a:lnTo>
                    <a:pt x="2282" y="1199"/>
                  </a:lnTo>
                  <a:cubicBezTo>
                    <a:pt x="2282" y="538"/>
                    <a:pt x="1745" y="1"/>
                    <a:pt x="1084"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67"/>
            <p:cNvSpPr/>
            <p:nvPr/>
          </p:nvSpPr>
          <p:spPr>
            <a:xfrm>
              <a:off x="5448276" y="3359505"/>
              <a:ext cx="21877" cy="185129"/>
            </a:xfrm>
            <a:custGeom>
              <a:rect b="b" l="l" r="r" t="t"/>
              <a:pathLst>
                <a:path extrusionOk="0" h="7066" w="835">
                  <a:moveTo>
                    <a:pt x="1" y="1"/>
                  </a:moveTo>
                  <a:cubicBezTo>
                    <a:pt x="116" y="116"/>
                    <a:pt x="183" y="260"/>
                    <a:pt x="183" y="423"/>
                  </a:cubicBezTo>
                  <a:lnTo>
                    <a:pt x="183" y="6653"/>
                  </a:lnTo>
                  <a:cubicBezTo>
                    <a:pt x="183" y="6806"/>
                    <a:pt x="116" y="6960"/>
                    <a:pt x="1" y="7065"/>
                  </a:cubicBezTo>
                  <a:lnTo>
                    <a:pt x="653" y="7065"/>
                  </a:lnTo>
                  <a:cubicBezTo>
                    <a:pt x="768" y="6960"/>
                    <a:pt x="835" y="6806"/>
                    <a:pt x="835" y="6653"/>
                  </a:cubicBezTo>
                  <a:lnTo>
                    <a:pt x="835" y="423"/>
                  </a:lnTo>
                  <a:cubicBezTo>
                    <a:pt x="835" y="260"/>
                    <a:pt x="768" y="106"/>
                    <a:pt x="65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67"/>
            <p:cNvSpPr/>
            <p:nvPr/>
          </p:nvSpPr>
          <p:spPr>
            <a:xfrm>
              <a:off x="5529653" y="3432839"/>
              <a:ext cx="67570" cy="21379"/>
            </a:xfrm>
            <a:custGeom>
              <a:rect b="b" l="l" r="r" t="t"/>
              <a:pathLst>
                <a:path extrusionOk="0" h="816" w="2579">
                  <a:moveTo>
                    <a:pt x="355" y="1"/>
                  </a:moveTo>
                  <a:cubicBezTo>
                    <a:pt x="163" y="1"/>
                    <a:pt x="0" y="154"/>
                    <a:pt x="0" y="346"/>
                  </a:cubicBezTo>
                  <a:lnTo>
                    <a:pt x="0" y="470"/>
                  </a:lnTo>
                  <a:cubicBezTo>
                    <a:pt x="0" y="662"/>
                    <a:pt x="163" y="815"/>
                    <a:pt x="355" y="815"/>
                  </a:cubicBezTo>
                  <a:lnTo>
                    <a:pt x="2234" y="815"/>
                  </a:lnTo>
                  <a:cubicBezTo>
                    <a:pt x="2426" y="815"/>
                    <a:pt x="2579" y="662"/>
                    <a:pt x="2579" y="470"/>
                  </a:cubicBezTo>
                  <a:lnTo>
                    <a:pt x="2579" y="346"/>
                  </a:lnTo>
                  <a:cubicBezTo>
                    <a:pt x="2579" y="154"/>
                    <a:pt x="2426" y="1"/>
                    <a:pt x="2234"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67"/>
            <p:cNvSpPr/>
            <p:nvPr/>
          </p:nvSpPr>
          <p:spPr>
            <a:xfrm>
              <a:off x="5571102" y="3432839"/>
              <a:ext cx="26383" cy="21877"/>
            </a:xfrm>
            <a:custGeom>
              <a:rect b="b" l="l" r="r" t="t"/>
              <a:pathLst>
                <a:path extrusionOk="0" h="835" w="1007">
                  <a:moveTo>
                    <a:pt x="0" y="1"/>
                  </a:moveTo>
                  <a:cubicBezTo>
                    <a:pt x="201" y="1"/>
                    <a:pt x="364" y="164"/>
                    <a:pt x="364" y="365"/>
                  </a:cubicBezTo>
                  <a:lnTo>
                    <a:pt x="364" y="470"/>
                  </a:lnTo>
                  <a:cubicBezTo>
                    <a:pt x="364" y="672"/>
                    <a:pt x="201" y="835"/>
                    <a:pt x="0" y="835"/>
                  </a:cubicBezTo>
                  <a:lnTo>
                    <a:pt x="652" y="835"/>
                  </a:lnTo>
                  <a:cubicBezTo>
                    <a:pt x="844" y="835"/>
                    <a:pt x="1007" y="672"/>
                    <a:pt x="1007" y="470"/>
                  </a:cubicBezTo>
                  <a:lnTo>
                    <a:pt x="1007" y="365"/>
                  </a:lnTo>
                  <a:cubicBezTo>
                    <a:pt x="1007" y="164"/>
                    <a:pt x="844" y="1"/>
                    <a:pt x="652"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67"/>
            <p:cNvSpPr/>
            <p:nvPr/>
          </p:nvSpPr>
          <p:spPr>
            <a:xfrm>
              <a:off x="5596699" y="3538058"/>
              <a:ext cx="67832" cy="21405"/>
            </a:xfrm>
            <a:custGeom>
              <a:rect b="b" l="l" r="r" t="t"/>
              <a:pathLst>
                <a:path extrusionOk="0" h="817" w="2589">
                  <a:moveTo>
                    <a:pt x="2250" y="1"/>
                  </a:moveTo>
                  <a:cubicBezTo>
                    <a:pt x="2245" y="1"/>
                    <a:pt x="2240" y="1"/>
                    <a:pt x="2234" y="1"/>
                  </a:cubicBezTo>
                  <a:lnTo>
                    <a:pt x="355" y="1"/>
                  </a:lnTo>
                  <a:cubicBezTo>
                    <a:pt x="164" y="1"/>
                    <a:pt x="1" y="154"/>
                    <a:pt x="1" y="346"/>
                  </a:cubicBezTo>
                  <a:lnTo>
                    <a:pt x="1" y="471"/>
                  </a:lnTo>
                  <a:cubicBezTo>
                    <a:pt x="1" y="662"/>
                    <a:pt x="164" y="816"/>
                    <a:pt x="355" y="816"/>
                  </a:cubicBezTo>
                  <a:lnTo>
                    <a:pt x="2234" y="816"/>
                  </a:lnTo>
                  <a:cubicBezTo>
                    <a:pt x="2240" y="816"/>
                    <a:pt x="2246" y="816"/>
                    <a:pt x="2251" y="816"/>
                  </a:cubicBezTo>
                  <a:cubicBezTo>
                    <a:pt x="2435" y="816"/>
                    <a:pt x="2589" y="666"/>
                    <a:pt x="2589" y="480"/>
                  </a:cubicBezTo>
                  <a:lnTo>
                    <a:pt x="2589" y="356"/>
                  </a:lnTo>
                  <a:cubicBezTo>
                    <a:pt x="2589" y="160"/>
                    <a:pt x="2435" y="1"/>
                    <a:pt x="2250"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67"/>
            <p:cNvSpPr/>
            <p:nvPr/>
          </p:nvSpPr>
          <p:spPr>
            <a:xfrm>
              <a:off x="5639903" y="3538058"/>
              <a:ext cx="24628" cy="21641"/>
            </a:xfrm>
            <a:custGeom>
              <a:rect b="b" l="l" r="r" t="t"/>
              <a:pathLst>
                <a:path extrusionOk="0" h="826" w="940">
                  <a:moveTo>
                    <a:pt x="0" y="1"/>
                  </a:moveTo>
                  <a:cubicBezTo>
                    <a:pt x="192" y="1"/>
                    <a:pt x="355" y="154"/>
                    <a:pt x="355" y="356"/>
                  </a:cubicBezTo>
                  <a:lnTo>
                    <a:pt x="355" y="461"/>
                  </a:lnTo>
                  <a:cubicBezTo>
                    <a:pt x="355" y="662"/>
                    <a:pt x="192" y="825"/>
                    <a:pt x="0" y="825"/>
                  </a:cubicBezTo>
                  <a:lnTo>
                    <a:pt x="585" y="825"/>
                  </a:lnTo>
                  <a:cubicBezTo>
                    <a:pt x="777" y="825"/>
                    <a:pt x="940" y="662"/>
                    <a:pt x="940" y="461"/>
                  </a:cubicBezTo>
                  <a:lnTo>
                    <a:pt x="940" y="356"/>
                  </a:lnTo>
                  <a:cubicBezTo>
                    <a:pt x="940" y="154"/>
                    <a:pt x="777" y="1"/>
                    <a:pt x="585"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67"/>
            <p:cNvSpPr/>
            <p:nvPr/>
          </p:nvSpPr>
          <p:spPr>
            <a:xfrm>
              <a:off x="5576604" y="3470514"/>
              <a:ext cx="108023" cy="68592"/>
            </a:xfrm>
            <a:custGeom>
              <a:rect b="b" l="l" r="r" t="t"/>
              <a:pathLst>
                <a:path extrusionOk="0" h="2618" w="4123">
                  <a:moveTo>
                    <a:pt x="2062" y="0"/>
                  </a:moveTo>
                  <a:cubicBezTo>
                    <a:pt x="701" y="0"/>
                    <a:pt x="1" y="1640"/>
                    <a:pt x="959" y="2617"/>
                  </a:cubicBezTo>
                  <a:cubicBezTo>
                    <a:pt x="1007" y="2589"/>
                    <a:pt x="1065" y="2579"/>
                    <a:pt x="1132" y="2579"/>
                  </a:cubicBezTo>
                  <a:lnTo>
                    <a:pt x="3001" y="2579"/>
                  </a:lnTo>
                  <a:cubicBezTo>
                    <a:pt x="3059" y="2579"/>
                    <a:pt x="3116" y="2589"/>
                    <a:pt x="3164" y="2617"/>
                  </a:cubicBezTo>
                  <a:cubicBezTo>
                    <a:pt x="4123" y="1640"/>
                    <a:pt x="3423" y="0"/>
                    <a:pt x="2062"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67"/>
            <p:cNvSpPr/>
            <p:nvPr/>
          </p:nvSpPr>
          <p:spPr>
            <a:xfrm>
              <a:off x="5600734" y="3538058"/>
              <a:ext cx="5528" cy="1284"/>
            </a:xfrm>
            <a:custGeom>
              <a:rect b="b" l="l" r="r" t="t"/>
              <a:pathLst>
                <a:path extrusionOk="0" h="49" w="211">
                  <a:moveTo>
                    <a:pt x="0" y="1"/>
                  </a:moveTo>
                  <a:cubicBezTo>
                    <a:pt x="10" y="20"/>
                    <a:pt x="29" y="30"/>
                    <a:pt x="38" y="49"/>
                  </a:cubicBezTo>
                  <a:cubicBezTo>
                    <a:pt x="86" y="20"/>
                    <a:pt x="153" y="1"/>
                    <a:pt x="211" y="1"/>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67"/>
            <p:cNvSpPr/>
            <p:nvPr/>
          </p:nvSpPr>
          <p:spPr>
            <a:xfrm>
              <a:off x="5621327" y="3470776"/>
              <a:ext cx="63299" cy="68565"/>
            </a:xfrm>
            <a:custGeom>
              <a:rect b="b" l="l" r="r" t="t"/>
              <a:pathLst>
                <a:path extrusionOk="0" h="2617" w="2416">
                  <a:moveTo>
                    <a:pt x="355" y="0"/>
                  </a:moveTo>
                  <a:cubicBezTo>
                    <a:pt x="230" y="0"/>
                    <a:pt x="115" y="10"/>
                    <a:pt x="0" y="38"/>
                  </a:cubicBezTo>
                  <a:cubicBezTo>
                    <a:pt x="1131" y="316"/>
                    <a:pt x="1563" y="1706"/>
                    <a:pt x="777" y="2569"/>
                  </a:cubicBezTo>
                  <a:lnTo>
                    <a:pt x="1294" y="2569"/>
                  </a:lnTo>
                  <a:cubicBezTo>
                    <a:pt x="1352" y="2569"/>
                    <a:pt x="1409" y="2588"/>
                    <a:pt x="1467" y="2617"/>
                  </a:cubicBezTo>
                  <a:cubicBezTo>
                    <a:pt x="2416" y="1639"/>
                    <a:pt x="1726" y="0"/>
                    <a:pt x="364" y="0"/>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67"/>
            <p:cNvSpPr/>
            <p:nvPr/>
          </p:nvSpPr>
          <p:spPr>
            <a:xfrm>
              <a:off x="5528396" y="3355496"/>
              <a:ext cx="70085" cy="77369"/>
            </a:xfrm>
            <a:custGeom>
              <a:rect b="b" l="l" r="r" t="t"/>
              <a:pathLst>
                <a:path extrusionOk="0" h="2953" w="2675">
                  <a:moveTo>
                    <a:pt x="1342" y="0"/>
                  </a:moveTo>
                  <a:cubicBezTo>
                    <a:pt x="604" y="0"/>
                    <a:pt x="1" y="719"/>
                    <a:pt x="1" y="1611"/>
                  </a:cubicBezTo>
                  <a:cubicBezTo>
                    <a:pt x="1" y="2023"/>
                    <a:pt x="135" y="2675"/>
                    <a:pt x="346" y="2953"/>
                  </a:cubicBezTo>
                  <a:lnTo>
                    <a:pt x="2339" y="2953"/>
                  </a:lnTo>
                  <a:cubicBezTo>
                    <a:pt x="2493" y="2713"/>
                    <a:pt x="2589" y="2435"/>
                    <a:pt x="2637" y="2148"/>
                  </a:cubicBezTo>
                  <a:cubicBezTo>
                    <a:pt x="2665" y="1927"/>
                    <a:pt x="2675" y="1697"/>
                    <a:pt x="2675" y="1477"/>
                  </a:cubicBezTo>
                  <a:cubicBezTo>
                    <a:pt x="2627" y="652"/>
                    <a:pt x="2042" y="0"/>
                    <a:pt x="1342"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67"/>
            <p:cNvSpPr/>
            <p:nvPr/>
          </p:nvSpPr>
          <p:spPr>
            <a:xfrm>
              <a:off x="5554779" y="3355496"/>
              <a:ext cx="43964" cy="77369"/>
            </a:xfrm>
            <a:custGeom>
              <a:rect b="b" l="l" r="r" t="t"/>
              <a:pathLst>
                <a:path extrusionOk="0" h="2953" w="1678">
                  <a:moveTo>
                    <a:pt x="335" y="0"/>
                  </a:moveTo>
                  <a:cubicBezTo>
                    <a:pt x="220" y="0"/>
                    <a:pt x="105" y="20"/>
                    <a:pt x="0" y="48"/>
                  </a:cubicBezTo>
                  <a:cubicBezTo>
                    <a:pt x="537" y="221"/>
                    <a:pt x="949" y="786"/>
                    <a:pt x="987" y="1477"/>
                  </a:cubicBezTo>
                  <a:lnTo>
                    <a:pt x="939" y="2148"/>
                  </a:lnTo>
                  <a:cubicBezTo>
                    <a:pt x="901" y="2435"/>
                    <a:pt x="805" y="2703"/>
                    <a:pt x="652" y="2953"/>
                  </a:cubicBezTo>
                  <a:lnTo>
                    <a:pt x="1332" y="2953"/>
                  </a:lnTo>
                  <a:cubicBezTo>
                    <a:pt x="1486" y="2703"/>
                    <a:pt x="1582" y="2435"/>
                    <a:pt x="1620" y="2148"/>
                  </a:cubicBezTo>
                  <a:lnTo>
                    <a:pt x="1677" y="1477"/>
                  </a:lnTo>
                  <a:cubicBezTo>
                    <a:pt x="1620" y="652"/>
                    <a:pt x="1045" y="0"/>
                    <a:pt x="335"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67"/>
            <p:cNvSpPr/>
            <p:nvPr/>
          </p:nvSpPr>
          <p:spPr>
            <a:xfrm>
              <a:off x="5317433" y="3355496"/>
              <a:ext cx="135637" cy="193146"/>
            </a:xfrm>
            <a:custGeom>
              <a:rect b="b" l="l" r="r" t="t"/>
              <a:pathLst>
                <a:path extrusionOk="0" h="7372" w="5177">
                  <a:moveTo>
                    <a:pt x="1199" y="0"/>
                  </a:moveTo>
                  <a:cubicBezTo>
                    <a:pt x="538" y="0"/>
                    <a:pt x="1" y="537"/>
                    <a:pt x="1" y="1199"/>
                  </a:cubicBezTo>
                  <a:lnTo>
                    <a:pt x="1" y="6173"/>
                  </a:lnTo>
                  <a:cubicBezTo>
                    <a:pt x="1" y="6835"/>
                    <a:pt x="538" y="7372"/>
                    <a:pt x="1199" y="7372"/>
                  </a:cubicBezTo>
                  <a:lnTo>
                    <a:pt x="4611" y="7372"/>
                  </a:lnTo>
                  <a:cubicBezTo>
                    <a:pt x="4918" y="7372"/>
                    <a:pt x="5177" y="7122"/>
                    <a:pt x="5177" y="6806"/>
                  </a:cubicBezTo>
                  <a:lnTo>
                    <a:pt x="5177" y="576"/>
                  </a:lnTo>
                  <a:cubicBezTo>
                    <a:pt x="5177" y="259"/>
                    <a:pt x="4918" y="0"/>
                    <a:pt x="4611"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67"/>
            <p:cNvSpPr/>
            <p:nvPr/>
          </p:nvSpPr>
          <p:spPr>
            <a:xfrm>
              <a:off x="5317198" y="3357514"/>
              <a:ext cx="135873" cy="191129"/>
            </a:xfrm>
            <a:custGeom>
              <a:rect b="b" l="l" r="r" t="t"/>
              <a:pathLst>
                <a:path extrusionOk="0" h="7295" w="5186">
                  <a:moveTo>
                    <a:pt x="786" y="0"/>
                  </a:moveTo>
                  <a:lnTo>
                    <a:pt x="786" y="0"/>
                  </a:lnTo>
                  <a:cubicBezTo>
                    <a:pt x="317" y="173"/>
                    <a:pt x="0" y="623"/>
                    <a:pt x="0" y="1122"/>
                  </a:cubicBezTo>
                  <a:lnTo>
                    <a:pt x="0" y="6096"/>
                  </a:lnTo>
                  <a:cubicBezTo>
                    <a:pt x="0" y="6758"/>
                    <a:pt x="537" y="7295"/>
                    <a:pt x="1198" y="7295"/>
                  </a:cubicBezTo>
                  <a:lnTo>
                    <a:pt x="4611" y="7295"/>
                  </a:lnTo>
                  <a:cubicBezTo>
                    <a:pt x="4927" y="7295"/>
                    <a:pt x="5186" y="7036"/>
                    <a:pt x="5186" y="6719"/>
                  </a:cubicBezTo>
                  <a:lnTo>
                    <a:pt x="5186" y="6585"/>
                  </a:lnTo>
                  <a:lnTo>
                    <a:pt x="1917" y="6595"/>
                  </a:lnTo>
                  <a:cubicBezTo>
                    <a:pt x="1256" y="6595"/>
                    <a:pt x="719" y="6058"/>
                    <a:pt x="719" y="5397"/>
                  </a:cubicBezTo>
                  <a:lnTo>
                    <a:pt x="719" y="422"/>
                  </a:lnTo>
                  <a:cubicBezTo>
                    <a:pt x="719" y="278"/>
                    <a:pt x="738" y="134"/>
                    <a:pt x="786"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67"/>
            <p:cNvSpPr/>
            <p:nvPr/>
          </p:nvSpPr>
          <p:spPr>
            <a:xfrm>
              <a:off x="5625336" y="3485579"/>
              <a:ext cx="10821" cy="27641"/>
            </a:xfrm>
            <a:custGeom>
              <a:rect b="b" l="l" r="r" t="t"/>
              <a:pathLst>
                <a:path extrusionOk="0" h="1055" w="413">
                  <a:moveTo>
                    <a:pt x="207" y="1"/>
                  </a:moveTo>
                  <a:cubicBezTo>
                    <a:pt x="104" y="1"/>
                    <a:pt x="1" y="68"/>
                    <a:pt x="1" y="202"/>
                  </a:cubicBezTo>
                  <a:lnTo>
                    <a:pt x="1" y="854"/>
                  </a:lnTo>
                  <a:cubicBezTo>
                    <a:pt x="1" y="959"/>
                    <a:pt x="87" y="1055"/>
                    <a:pt x="202" y="1055"/>
                  </a:cubicBezTo>
                  <a:cubicBezTo>
                    <a:pt x="317" y="1055"/>
                    <a:pt x="413" y="959"/>
                    <a:pt x="413" y="844"/>
                  </a:cubicBezTo>
                  <a:lnTo>
                    <a:pt x="413" y="202"/>
                  </a:lnTo>
                  <a:cubicBezTo>
                    <a:pt x="413" y="68"/>
                    <a:pt x="310"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7" name="Google Shape;8747;p67"/>
          <p:cNvGrpSpPr/>
          <p:nvPr/>
        </p:nvGrpSpPr>
        <p:grpSpPr>
          <a:xfrm>
            <a:off x="5302971" y="1500563"/>
            <a:ext cx="383175" cy="362241"/>
            <a:chOff x="5302971" y="1500563"/>
            <a:chExt cx="383175" cy="362241"/>
          </a:xfrm>
        </p:grpSpPr>
        <p:sp>
          <p:nvSpPr>
            <p:cNvPr id="8748" name="Google Shape;8748;p67"/>
            <p:cNvSpPr/>
            <p:nvPr/>
          </p:nvSpPr>
          <p:spPr>
            <a:xfrm>
              <a:off x="5302971" y="1500563"/>
              <a:ext cx="383175" cy="362241"/>
            </a:xfrm>
            <a:custGeom>
              <a:rect b="b" l="l" r="r" t="t"/>
              <a:pathLst>
                <a:path extrusionOk="0" h="13826" w="14625">
                  <a:moveTo>
                    <a:pt x="10701" y="1"/>
                  </a:moveTo>
                  <a:cubicBezTo>
                    <a:pt x="10676" y="1"/>
                    <a:pt x="10652" y="1"/>
                    <a:pt x="10627" y="2"/>
                  </a:cubicBezTo>
                  <a:cubicBezTo>
                    <a:pt x="9515" y="60"/>
                    <a:pt x="8758" y="1152"/>
                    <a:pt x="9113" y="2207"/>
                  </a:cubicBezTo>
                  <a:cubicBezTo>
                    <a:pt x="9218" y="2571"/>
                    <a:pt x="9122" y="2964"/>
                    <a:pt x="8854" y="3232"/>
                  </a:cubicBezTo>
                  <a:lnTo>
                    <a:pt x="3860" y="8226"/>
                  </a:lnTo>
                  <a:cubicBezTo>
                    <a:pt x="3666" y="8420"/>
                    <a:pt x="3409" y="8523"/>
                    <a:pt x="3147" y="8523"/>
                  </a:cubicBezTo>
                  <a:cubicBezTo>
                    <a:pt x="3045" y="8523"/>
                    <a:pt x="2943" y="8508"/>
                    <a:pt x="2844" y="8475"/>
                  </a:cubicBezTo>
                  <a:cubicBezTo>
                    <a:pt x="2657" y="8417"/>
                    <a:pt x="2476" y="8389"/>
                    <a:pt x="2303" y="8389"/>
                  </a:cubicBezTo>
                  <a:cubicBezTo>
                    <a:pt x="896" y="8389"/>
                    <a:pt x="1" y="10176"/>
                    <a:pt x="1118" y="11294"/>
                  </a:cubicBezTo>
                  <a:cubicBezTo>
                    <a:pt x="1438" y="11621"/>
                    <a:pt x="1868" y="11798"/>
                    <a:pt x="2314" y="11798"/>
                  </a:cubicBezTo>
                  <a:cubicBezTo>
                    <a:pt x="2442" y="11798"/>
                    <a:pt x="2571" y="11784"/>
                    <a:pt x="2700" y="11754"/>
                  </a:cubicBezTo>
                  <a:lnTo>
                    <a:pt x="2700" y="11754"/>
                  </a:lnTo>
                  <a:cubicBezTo>
                    <a:pt x="2456" y="12822"/>
                    <a:pt x="3275" y="13826"/>
                    <a:pt x="4350" y="13826"/>
                  </a:cubicBezTo>
                  <a:cubicBezTo>
                    <a:pt x="4375" y="13826"/>
                    <a:pt x="4400" y="13825"/>
                    <a:pt x="4425" y="13824"/>
                  </a:cubicBezTo>
                  <a:cubicBezTo>
                    <a:pt x="5547" y="13776"/>
                    <a:pt x="6314" y="12683"/>
                    <a:pt x="5978" y="11619"/>
                  </a:cubicBezTo>
                  <a:cubicBezTo>
                    <a:pt x="5863" y="11255"/>
                    <a:pt x="5959" y="10862"/>
                    <a:pt x="6227" y="10594"/>
                  </a:cubicBezTo>
                  <a:lnTo>
                    <a:pt x="7311" y="9511"/>
                  </a:lnTo>
                  <a:lnTo>
                    <a:pt x="11221" y="5600"/>
                  </a:lnTo>
                  <a:cubicBezTo>
                    <a:pt x="11415" y="5407"/>
                    <a:pt x="11673" y="5303"/>
                    <a:pt x="11938" y="5303"/>
                  </a:cubicBezTo>
                  <a:cubicBezTo>
                    <a:pt x="12041" y="5303"/>
                    <a:pt x="12145" y="5318"/>
                    <a:pt x="12247" y="5351"/>
                  </a:cubicBezTo>
                  <a:cubicBezTo>
                    <a:pt x="12413" y="5402"/>
                    <a:pt x="12585" y="5428"/>
                    <a:pt x="12756" y="5428"/>
                  </a:cubicBezTo>
                  <a:cubicBezTo>
                    <a:pt x="13186" y="5428"/>
                    <a:pt x="13612" y="5266"/>
                    <a:pt x="13934" y="4958"/>
                  </a:cubicBezTo>
                  <a:cubicBezTo>
                    <a:pt x="14615" y="4296"/>
                    <a:pt x="14624" y="3204"/>
                    <a:pt x="13963" y="2523"/>
                  </a:cubicBezTo>
                  <a:cubicBezTo>
                    <a:pt x="13639" y="2199"/>
                    <a:pt x="13202" y="2023"/>
                    <a:pt x="12756" y="2023"/>
                  </a:cubicBezTo>
                  <a:cubicBezTo>
                    <a:pt x="12634" y="2023"/>
                    <a:pt x="12512" y="2036"/>
                    <a:pt x="12391" y="2063"/>
                  </a:cubicBezTo>
                  <a:cubicBezTo>
                    <a:pt x="12515" y="1497"/>
                    <a:pt x="12343" y="903"/>
                    <a:pt x="11931" y="491"/>
                  </a:cubicBezTo>
                  <a:cubicBezTo>
                    <a:pt x="11768" y="328"/>
                    <a:pt x="11576" y="203"/>
                    <a:pt x="11365" y="127"/>
                  </a:cubicBezTo>
                  <a:cubicBezTo>
                    <a:pt x="11149" y="40"/>
                    <a:pt x="10926" y="1"/>
                    <a:pt x="10701"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67"/>
            <p:cNvSpPr/>
            <p:nvPr/>
          </p:nvSpPr>
          <p:spPr>
            <a:xfrm>
              <a:off x="5375964" y="1557102"/>
              <a:ext cx="309920" cy="305675"/>
            </a:xfrm>
            <a:custGeom>
              <a:rect b="b" l="l" r="r" t="t"/>
              <a:pathLst>
                <a:path extrusionOk="0" h="11667" w="11829">
                  <a:moveTo>
                    <a:pt x="10611" y="1"/>
                  </a:moveTo>
                  <a:cubicBezTo>
                    <a:pt x="10880" y="643"/>
                    <a:pt x="10726" y="1391"/>
                    <a:pt x="10218" y="1879"/>
                  </a:cubicBezTo>
                  <a:cubicBezTo>
                    <a:pt x="9896" y="2188"/>
                    <a:pt x="9475" y="2350"/>
                    <a:pt x="9044" y="2350"/>
                  </a:cubicBezTo>
                  <a:cubicBezTo>
                    <a:pt x="8873" y="2350"/>
                    <a:pt x="8700" y="2324"/>
                    <a:pt x="8531" y="2272"/>
                  </a:cubicBezTo>
                  <a:cubicBezTo>
                    <a:pt x="8432" y="2240"/>
                    <a:pt x="8330" y="2225"/>
                    <a:pt x="8228" y="2225"/>
                  </a:cubicBezTo>
                  <a:cubicBezTo>
                    <a:pt x="7966" y="2225"/>
                    <a:pt x="7708" y="2328"/>
                    <a:pt x="7515" y="2522"/>
                  </a:cubicBezTo>
                  <a:lnTo>
                    <a:pt x="4352" y="5685"/>
                  </a:lnTo>
                  <a:lnTo>
                    <a:pt x="3595" y="6432"/>
                  </a:lnTo>
                  <a:lnTo>
                    <a:pt x="2521" y="7516"/>
                  </a:lnTo>
                  <a:cubicBezTo>
                    <a:pt x="2253" y="7784"/>
                    <a:pt x="2157" y="8177"/>
                    <a:pt x="2262" y="8541"/>
                  </a:cubicBezTo>
                  <a:cubicBezTo>
                    <a:pt x="2454" y="9126"/>
                    <a:pt x="2301" y="9768"/>
                    <a:pt x="1879" y="10219"/>
                  </a:cubicBezTo>
                  <a:cubicBezTo>
                    <a:pt x="1547" y="10564"/>
                    <a:pt x="1096" y="10745"/>
                    <a:pt x="640" y="10745"/>
                  </a:cubicBezTo>
                  <a:cubicBezTo>
                    <a:pt x="424" y="10745"/>
                    <a:pt x="206" y="10704"/>
                    <a:pt x="0" y="10621"/>
                  </a:cubicBezTo>
                  <a:lnTo>
                    <a:pt x="0" y="10621"/>
                  </a:lnTo>
                  <a:cubicBezTo>
                    <a:pt x="77" y="10823"/>
                    <a:pt x="211" y="11014"/>
                    <a:pt x="374" y="11177"/>
                  </a:cubicBezTo>
                  <a:cubicBezTo>
                    <a:pt x="705" y="11503"/>
                    <a:pt x="1138" y="11666"/>
                    <a:pt x="1571" y="11666"/>
                  </a:cubicBezTo>
                  <a:cubicBezTo>
                    <a:pt x="2017" y="11666"/>
                    <a:pt x="2464" y="11494"/>
                    <a:pt x="2799" y="11148"/>
                  </a:cubicBezTo>
                  <a:cubicBezTo>
                    <a:pt x="3221" y="10698"/>
                    <a:pt x="3374" y="10046"/>
                    <a:pt x="3183" y="9461"/>
                  </a:cubicBezTo>
                  <a:cubicBezTo>
                    <a:pt x="3077" y="9097"/>
                    <a:pt x="3173" y="8704"/>
                    <a:pt x="3441" y="8436"/>
                  </a:cubicBezTo>
                  <a:lnTo>
                    <a:pt x="8435" y="3442"/>
                  </a:lnTo>
                  <a:cubicBezTo>
                    <a:pt x="8622" y="3249"/>
                    <a:pt x="8883" y="3145"/>
                    <a:pt x="9147" y="3145"/>
                  </a:cubicBezTo>
                  <a:cubicBezTo>
                    <a:pt x="9249" y="3145"/>
                    <a:pt x="9352" y="3160"/>
                    <a:pt x="9451" y="3193"/>
                  </a:cubicBezTo>
                  <a:cubicBezTo>
                    <a:pt x="9622" y="3247"/>
                    <a:pt x="9796" y="3273"/>
                    <a:pt x="9967" y="3273"/>
                  </a:cubicBezTo>
                  <a:cubicBezTo>
                    <a:pt x="10549" y="3273"/>
                    <a:pt x="11106" y="2973"/>
                    <a:pt x="11416" y="2455"/>
                  </a:cubicBezTo>
                  <a:cubicBezTo>
                    <a:pt x="11829" y="1793"/>
                    <a:pt x="11723" y="930"/>
                    <a:pt x="11177" y="375"/>
                  </a:cubicBezTo>
                  <a:cubicBezTo>
                    <a:pt x="11014" y="212"/>
                    <a:pt x="10822" y="87"/>
                    <a:pt x="10611"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0" name="Google Shape;8750;p67"/>
          <p:cNvGrpSpPr/>
          <p:nvPr/>
        </p:nvGrpSpPr>
        <p:grpSpPr>
          <a:xfrm>
            <a:off x="6202705" y="1525453"/>
            <a:ext cx="364180" cy="312461"/>
            <a:chOff x="6202705" y="1525453"/>
            <a:chExt cx="364180" cy="312461"/>
          </a:xfrm>
        </p:grpSpPr>
        <p:sp>
          <p:nvSpPr>
            <p:cNvPr id="8751" name="Google Shape;8751;p67"/>
            <p:cNvSpPr/>
            <p:nvPr/>
          </p:nvSpPr>
          <p:spPr>
            <a:xfrm>
              <a:off x="6407615" y="1616891"/>
              <a:ext cx="159270" cy="221023"/>
            </a:xfrm>
            <a:custGeom>
              <a:rect b="b" l="l" r="r" t="t"/>
              <a:pathLst>
                <a:path extrusionOk="0" h="8436" w="6079">
                  <a:moveTo>
                    <a:pt x="2455" y="0"/>
                  </a:moveTo>
                  <a:cubicBezTo>
                    <a:pt x="1707" y="0"/>
                    <a:pt x="528" y="575"/>
                    <a:pt x="471" y="1313"/>
                  </a:cubicBezTo>
                  <a:lnTo>
                    <a:pt x="375" y="2406"/>
                  </a:lnTo>
                  <a:cubicBezTo>
                    <a:pt x="816" y="2914"/>
                    <a:pt x="1458" y="3412"/>
                    <a:pt x="2273" y="3422"/>
                  </a:cubicBezTo>
                  <a:lnTo>
                    <a:pt x="2254" y="4649"/>
                  </a:lnTo>
                  <a:cubicBezTo>
                    <a:pt x="1535" y="4639"/>
                    <a:pt x="825" y="4409"/>
                    <a:pt x="250" y="3988"/>
                  </a:cubicBezTo>
                  <a:lnTo>
                    <a:pt x="97" y="6393"/>
                  </a:lnTo>
                  <a:cubicBezTo>
                    <a:pt x="1" y="7486"/>
                    <a:pt x="873" y="8435"/>
                    <a:pt x="1976" y="8435"/>
                  </a:cubicBezTo>
                  <a:lnTo>
                    <a:pt x="5493" y="8435"/>
                  </a:lnTo>
                  <a:cubicBezTo>
                    <a:pt x="5819" y="8435"/>
                    <a:pt x="6078" y="8148"/>
                    <a:pt x="6030" y="7822"/>
                  </a:cubicBezTo>
                  <a:cubicBezTo>
                    <a:pt x="5599" y="4620"/>
                    <a:pt x="5196" y="1534"/>
                    <a:pt x="3241" y="240"/>
                  </a:cubicBezTo>
                  <a:cubicBezTo>
                    <a:pt x="3011" y="86"/>
                    <a:pt x="2733" y="0"/>
                    <a:pt x="245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67"/>
            <p:cNvSpPr/>
            <p:nvPr/>
          </p:nvSpPr>
          <p:spPr>
            <a:xfrm>
              <a:off x="6454592" y="1616891"/>
              <a:ext cx="112031" cy="221023"/>
            </a:xfrm>
            <a:custGeom>
              <a:rect b="b" l="l" r="r" t="t"/>
              <a:pathLst>
                <a:path extrusionOk="0" h="8436" w="4276">
                  <a:moveTo>
                    <a:pt x="662" y="0"/>
                  </a:moveTo>
                  <a:cubicBezTo>
                    <a:pt x="432" y="10"/>
                    <a:pt x="211" y="48"/>
                    <a:pt x="0" y="125"/>
                  </a:cubicBezTo>
                  <a:cubicBezTo>
                    <a:pt x="77" y="153"/>
                    <a:pt x="154" y="192"/>
                    <a:pt x="231" y="240"/>
                  </a:cubicBezTo>
                  <a:cubicBezTo>
                    <a:pt x="2186" y="1534"/>
                    <a:pt x="2589" y="4630"/>
                    <a:pt x="3020" y="7822"/>
                  </a:cubicBezTo>
                  <a:cubicBezTo>
                    <a:pt x="3058" y="8148"/>
                    <a:pt x="2809" y="8435"/>
                    <a:pt x="2483" y="8435"/>
                  </a:cubicBezTo>
                  <a:lnTo>
                    <a:pt x="3700" y="8435"/>
                  </a:lnTo>
                  <a:cubicBezTo>
                    <a:pt x="4026" y="8435"/>
                    <a:pt x="4276" y="8148"/>
                    <a:pt x="4237" y="7822"/>
                  </a:cubicBezTo>
                  <a:cubicBezTo>
                    <a:pt x="3806" y="4630"/>
                    <a:pt x="3403" y="1534"/>
                    <a:pt x="1448" y="240"/>
                  </a:cubicBezTo>
                  <a:cubicBezTo>
                    <a:pt x="1218" y="86"/>
                    <a:pt x="940" y="0"/>
                    <a:pt x="66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67"/>
            <p:cNvSpPr/>
            <p:nvPr/>
          </p:nvSpPr>
          <p:spPr>
            <a:xfrm>
              <a:off x="6202705" y="1616891"/>
              <a:ext cx="158982" cy="221023"/>
            </a:xfrm>
            <a:custGeom>
              <a:rect b="b" l="l" r="r" t="t"/>
              <a:pathLst>
                <a:path extrusionOk="0" h="8436" w="6068">
                  <a:moveTo>
                    <a:pt x="3614" y="0"/>
                  </a:moveTo>
                  <a:cubicBezTo>
                    <a:pt x="3336" y="0"/>
                    <a:pt x="3058" y="86"/>
                    <a:pt x="2828" y="240"/>
                  </a:cubicBezTo>
                  <a:cubicBezTo>
                    <a:pt x="873" y="1534"/>
                    <a:pt x="470" y="4630"/>
                    <a:pt x="39" y="7822"/>
                  </a:cubicBezTo>
                  <a:cubicBezTo>
                    <a:pt x="0" y="8148"/>
                    <a:pt x="250" y="8435"/>
                    <a:pt x="575" y="8435"/>
                  </a:cubicBezTo>
                  <a:lnTo>
                    <a:pt x="4093" y="8435"/>
                  </a:lnTo>
                  <a:cubicBezTo>
                    <a:pt x="5196" y="8435"/>
                    <a:pt x="6068" y="7486"/>
                    <a:pt x="5982" y="6393"/>
                  </a:cubicBezTo>
                  <a:lnTo>
                    <a:pt x="5828" y="3901"/>
                  </a:lnTo>
                  <a:cubicBezTo>
                    <a:pt x="5291" y="4294"/>
                    <a:pt x="4620" y="4668"/>
                    <a:pt x="3825" y="4678"/>
                  </a:cubicBezTo>
                  <a:lnTo>
                    <a:pt x="3806" y="3422"/>
                  </a:lnTo>
                  <a:cubicBezTo>
                    <a:pt x="4611" y="3412"/>
                    <a:pt x="5253" y="2914"/>
                    <a:pt x="5694" y="2406"/>
                  </a:cubicBezTo>
                  <a:lnTo>
                    <a:pt x="5598" y="1323"/>
                  </a:lnTo>
                  <a:cubicBezTo>
                    <a:pt x="5541" y="575"/>
                    <a:pt x="4362" y="0"/>
                    <a:pt x="361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67"/>
            <p:cNvSpPr/>
            <p:nvPr/>
          </p:nvSpPr>
          <p:spPr>
            <a:xfrm>
              <a:off x="6202705" y="1616891"/>
              <a:ext cx="112031" cy="221023"/>
            </a:xfrm>
            <a:custGeom>
              <a:rect b="b" l="l" r="r" t="t"/>
              <a:pathLst>
                <a:path extrusionOk="0" h="8436" w="4276">
                  <a:moveTo>
                    <a:pt x="3624" y="0"/>
                  </a:moveTo>
                  <a:cubicBezTo>
                    <a:pt x="3336" y="0"/>
                    <a:pt x="3068" y="86"/>
                    <a:pt x="2828" y="240"/>
                  </a:cubicBezTo>
                  <a:cubicBezTo>
                    <a:pt x="873" y="1534"/>
                    <a:pt x="470" y="4630"/>
                    <a:pt x="39" y="7822"/>
                  </a:cubicBezTo>
                  <a:cubicBezTo>
                    <a:pt x="0" y="8148"/>
                    <a:pt x="250" y="8435"/>
                    <a:pt x="575" y="8435"/>
                  </a:cubicBezTo>
                  <a:lnTo>
                    <a:pt x="1793" y="8435"/>
                  </a:lnTo>
                  <a:cubicBezTo>
                    <a:pt x="1467" y="8435"/>
                    <a:pt x="1218" y="8148"/>
                    <a:pt x="1266" y="7822"/>
                  </a:cubicBezTo>
                  <a:cubicBezTo>
                    <a:pt x="1687" y="4630"/>
                    <a:pt x="2100" y="1534"/>
                    <a:pt x="4045" y="240"/>
                  </a:cubicBezTo>
                  <a:cubicBezTo>
                    <a:pt x="4122" y="192"/>
                    <a:pt x="4199" y="153"/>
                    <a:pt x="4275" y="125"/>
                  </a:cubicBezTo>
                  <a:cubicBezTo>
                    <a:pt x="4065" y="48"/>
                    <a:pt x="3844" y="10"/>
                    <a:pt x="3624"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67"/>
            <p:cNvSpPr/>
            <p:nvPr/>
          </p:nvSpPr>
          <p:spPr>
            <a:xfrm>
              <a:off x="6288327" y="1690958"/>
              <a:ext cx="28165" cy="64321"/>
            </a:xfrm>
            <a:custGeom>
              <a:rect b="b" l="l" r="r" t="t"/>
              <a:pathLst>
                <a:path extrusionOk="0" h="2455" w="1075">
                  <a:moveTo>
                    <a:pt x="538" y="1"/>
                  </a:moveTo>
                  <a:cubicBezTo>
                    <a:pt x="241" y="1"/>
                    <a:pt x="1" y="547"/>
                    <a:pt x="1" y="1228"/>
                  </a:cubicBezTo>
                  <a:cubicBezTo>
                    <a:pt x="1" y="1899"/>
                    <a:pt x="241" y="2455"/>
                    <a:pt x="538" y="2455"/>
                  </a:cubicBezTo>
                  <a:cubicBezTo>
                    <a:pt x="835" y="2455"/>
                    <a:pt x="1074" y="1899"/>
                    <a:pt x="1074" y="1228"/>
                  </a:cubicBezTo>
                  <a:cubicBezTo>
                    <a:pt x="1074" y="547"/>
                    <a:pt x="835" y="1"/>
                    <a:pt x="538"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67"/>
            <p:cNvSpPr/>
            <p:nvPr/>
          </p:nvSpPr>
          <p:spPr>
            <a:xfrm>
              <a:off x="6453072" y="1690958"/>
              <a:ext cx="28165" cy="64321"/>
            </a:xfrm>
            <a:custGeom>
              <a:rect b="b" l="l" r="r" t="t"/>
              <a:pathLst>
                <a:path extrusionOk="0" h="2455" w="1075">
                  <a:moveTo>
                    <a:pt x="538" y="1"/>
                  </a:moveTo>
                  <a:cubicBezTo>
                    <a:pt x="241" y="1"/>
                    <a:pt x="1" y="547"/>
                    <a:pt x="1" y="1228"/>
                  </a:cubicBezTo>
                  <a:cubicBezTo>
                    <a:pt x="1" y="1899"/>
                    <a:pt x="241" y="2455"/>
                    <a:pt x="538" y="2455"/>
                  </a:cubicBezTo>
                  <a:cubicBezTo>
                    <a:pt x="835" y="2455"/>
                    <a:pt x="1075" y="1899"/>
                    <a:pt x="1075" y="1228"/>
                  </a:cubicBezTo>
                  <a:cubicBezTo>
                    <a:pt x="1075" y="547"/>
                    <a:pt x="835" y="1"/>
                    <a:pt x="538"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67"/>
            <p:cNvSpPr/>
            <p:nvPr/>
          </p:nvSpPr>
          <p:spPr>
            <a:xfrm>
              <a:off x="6295086" y="1525453"/>
              <a:ext cx="177924" cy="246411"/>
            </a:xfrm>
            <a:custGeom>
              <a:rect b="b" l="l" r="r" t="t"/>
              <a:pathLst>
                <a:path extrusionOk="0" h="9405" w="6791">
                  <a:moveTo>
                    <a:pt x="3378" y="1"/>
                  </a:moveTo>
                  <a:cubicBezTo>
                    <a:pt x="3041" y="1"/>
                    <a:pt x="2772" y="275"/>
                    <a:pt x="2772" y="614"/>
                  </a:cubicBezTo>
                  <a:lnTo>
                    <a:pt x="2772" y="4698"/>
                  </a:lnTo>
                  <a:cubicBezTo>
                    <a:pt x="2772" y="4889"/>
                    <a:pt x="2724" y="5072"/>
                    <a:pt x="2619" y="5235"/>
                  </a:cubicBezTo>
                  <a:cubicBezTo>
                    <a:pt x="2475" y="5474"/>
                    <a:pt x="2312" y="5695"/>
                    <a:pt x="2130" y="5906"/>
                  </a:cubicBezTo>
                  <a:cubicBezTo>
                    <a:pt x="1967" y="6097"/>
                    <a:pt x="1785" y="6260"/>
                    <a:pt x="1583" y="6414"/>
                  </a:cubicBezTo>
                  <a:cubicBezTo>
                    <a:pt x="1468" y="6509"/>
                    <a:pt x="1325" y="6557"/>
                    <a:pt x="1171" y="6567"/>
                  </a:cubicBezTo>
                  <a:lnTo>
                    <a:pt x="1085" y="6567"/>
                  </a:lnTo>
                  <a:cubicBezTo>
                    <a:pt x="769" y="6509"/>
                    <a:pt x="519" y="6279"/>
                    <a:pt x="443" y="5973"/>
                  </a:cubicBezTo>
                  <a:cubicBezTo>
                    <a:pt x="415" y="5864"/>
                    <a:pt x="333" y="5816"/>
                    <a:pt x="249" y="5816"/>
                  </a:cubicBezTo>
                  <a:cubicBezTo>
                    <a:pt x="126" y="5816"/>
                    <a:pt x="0" y="5918"/>
                    <a:pt x="40" y="6078"/>
                  </a:cubicBezTo>
                  <a:cubicBezTo>
                    <a:pt x="126" y="6423"/>
                    <a:pt x="356" y="6711"/>
                    <a:pt x="663" y="6874"/>
                  </a:cubicBezTo>
                  <a:cubicBezTo>
                    <a:pt x="606" y="6883"/>
                    <a:pt x="548" y="6893"/>
                    <a:pt x="491" y="6902"/>
                  </a:cubicBezTo>
                  <a:cubicBezTo>
                    <a:pt x="347" y="6922"/>
                    <a:pt x="241" y="7037"/>
                    <a:pt x="241" y="7180"/>
                  </a:cubicBezTo>
                  <a:lnTo>
                    <a:pt x="241" y="7679"/>
                  </a:lnTo>
                  <a:cubicBezTo>
                    <a:pt x="241" y="7930"/>
                    <a:pt x="445" y="8127"/>
                    <a:pt x="689" y="8127"/>
                  </a:cubicBezTo>
                  <a:cubicBezTo>
                    <a:pt x="715" y="8127"/>
                    <a:pt x="742" y="8124"/>
                    <a:pt x="769" y="8120"/>
                  </a:cubicBezTo>
                  <a:lnTo>
                    <a:pt x="769" y="8120"/>
                  </a:lnTo>
                  <a:cubicBezTo>
                    <a:pt x="769" y="8264"/>
                    <a:pt x="759" y="8877"/>
                    <a:pt x="270" y="8992"/>
                  </a:cubicBezTo>
                  <a:cubicBezTo>
                    <a:pt x="165" y="9021"/>
                    <a:pt x="88" y="9117"/>
                    <a:pt x="107" y="9232"/>
                  </a:cubicBezTo>
                  <a:cubicBezTo>
                    <a:pt x="126" y="9327"/>
                    <a:pt x="213" y="9404"/>
                    <a:pt x="308" y="9404"/>
                  </a:cubicBezTo>
                  <a:lnTo>
                    <a:pt x="356" y="9404"/>
                  </a:lnTo>
                  <a:cubicBezTo>
                    <a:pt x="1066" y="9241"/>
                    <a:pt x="1200" y="8465"/>
                    <a:pt x="1181" y="8072"/>
                  </a:cubicBezTo>
                  <a:cubicBezTo>
                    <a:pt x="1171" y="8043"/>
                    <a:pt x="1190" y="8024"/>
                    <a:pt x="1209" y="8014"/>
                  </a:cubicBezTo>
                  <a:cubicBezTo>
                    <a:pt x="1861" y="7794"/>
                    <a:pt x="2456" y="7401"/>
                    <a:pt x="2916" y="6893"/>
                  </a:cubicBezTo>
                  <a:cubicBezTo>
                    <a:pt x="3045" y="6759"/>
                    <a:pt x="3215" y="6692"/>
                    <a:pt x="3385" y="6692"/>
                  </a:cubicBezTo>
                  <a:cubicBezTo>
                    <a:pt x="3556" y="6692"/>
                    <a:pt x="3726" y="6759"/>
                    <a:pt x="3855" y="6893"/>
                  </a:cubicBezTo>
                  <a:cubicBezTo>
                    <a:pt x="4315" y="7401"/>
                    <a:pt x="4900" y="7784"/>
                    <a:pt x="5542" y="8014"/>
                  </a:cubicBezTo>
                  <a:cubicBezTo>
                    <a:pt x="5561" y="8014"/>
                    <a:pt x="5580" y="8043"/>
                    <a:pt x="5580" y="8062"/>
                  </a:cubicBezTo>
                  <a:cubicBezTo>
                    <a:pt x="5552" y="8455"/>
                    <a:pt x="5695" y="9232"/>
                    <a:pt x="6395" y="9395"/>
                  </a:cubicBezTo>
                  <a:cubicBezTo>
                    <a:pt x="6405" y="9399"/>
                    <a:pt x="6412" y="9402"/>
                    <a:pt x="6419" y="9402"/>
                  </a:cubicBezTo>
                  <a:cubicBezTo>
                    <a:pt x="6426" y="9402"/>
                    <a:pt x="6434" y="9399"/>
                    <a:pt x="6443" y="9395"/>
                  </a:cubicBezTo>
                  <a:cubicBezTo>
                    <a:pt x="6549" y="9395"/>
                    <a:pt x="6635" y="9327"/>
                    <a:pt x="6644" y="9222"/>
                  </a:cubicBezTo>
                  <a:cubicBezTo>
                    <a:pt x="6664" y="9117"/>
                    <a:pt x="6596" y="9011"/>
                    <a:pt x="6481" y="8982"/>
                  </a:cubicBezTo>
                  <a:cubicBezTo>
                    <a:pt x="6002" y="8867"/>
                    <a:pt x="5983" y="8254"/>
                    <a:pt x="5993" y="8120"/>
                  </a:cubicBezTo>
                  <a:lnTo>
                    <a:pt x="6012" y="8120"/>
                  </a:lnTo>
                  <a:cubicBezTo>
                    <a:pt x="6034" y="8123"/>
                    <a:pt x="6056" y="8124"/>
                    <a:pt x="6077" y="8124"/>
                  </a:cubicBezTo>
                  <a:cubicBezTo>
                    <a:pt x="6326" y="8124"/>
                    <a:pt x="6529" y="7926"/>
                    <a:pt x="6529" y="7679"/>
                  </a:cubicBezTo>
                  <a:lnTo>
                    <a:pt x="6529" y="7171"/>
                  </a:lnTo>
                  <a:cubicBezTo>
                    <a:pt x="6539" y="7037"/>
                    <a:pt x="6434" y="6912"/>
                    <a:pt x="6290" y="6893"/>
                  </a:cubicBezTo>
                  <a:cubicBezTo>
                    <a:pt x="6232" y="6883"/>
                    <a:pt x="6165" y="6874"/>
                    <a:pt x="6108" y="6864"/>
                  </a:cubicBezTo>
                  <a:cubicBezTo>
                    <a:pt x="6424" y="6701"/>
                    <a:pt x="6664" y="6414"/>
                    <a:pt x="6750" y="6078"/>
                  </a:cubicBezTo>
                  <a:cubicBezTo>
                    <a:pt x="6790" y="5916"/>
                    <a:pt x="6660" y="5810"/>
                    <a:pt x="6536" y="5810"/>
                  </a:cubicBezTo>
                  <a:cubicBezTo>
                    <a:pt x="6454" y="5810"/>
                    <a:pt x="6374" y="5856"/>
                    <a:pt x="6347" y="5963"/>
                  </a:cubicBezTo>
                  <a:cubicBezTo>
                    <a:pt x="6271" y="6289"/>
                    <a:pt x="6002" y="6538"/>
                    <a:pt x="5667" y="6577"/>
                  </a:cubicBezTo>
                  <a:lnTo>
                    <a:pt x="5590" y="6577"/>
                  </a:lnTo>
                  <a:cubicBezTo>
                    <a:pt x="5456" y="6557"/>
                    <a:pt x="5331" y="6500"/>
                    <a:pt x="5216" y="6423"/>
                  </a:cubicBezTo>
                  <a:cubicBezTo>
                    <a:pt x="4804" y="6088"/>
                    <a:pt x="4459" y="5695"/>
                    <a:pt x="4181" y="5244"/>
                  </a:cubicBezTo>
                  <a:cubicBezTo>
                    <a:pt x="4085" y="5081"/>
                    <a:pt x="4028" y="4889"/>
                    <a:pt x="4028" y="4698"/>
                  </a:cubicBezTo>
                  <a:lnTo>
                    <a:pt x="4028" y="614"/>
                  </a:lnTo>
                  <a:cubicBezTo>
                    <a:pt x="4028" y="269"/>
                    <a:pt x="3759" y="1"/>
                    <a:pt x="3414" y="1"/>
                  </a:cubicBezTo>
                  <a:lnTo>
                    <a:pt x="3395" y="1"/>
                  </a:lnTo>
                  <a:cubicBezTo>
                    <a:pt x="3389" y="1"/>
                    <a:pt x="3383" y="1"/>
                    <a:pt x="3378"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8" name="Google Shape;8758;p67"/>
          <p:cNvGrpSpPr/>
          <p:nvPr/>
        </p:nvGrpSpPr>
        <p:grpSpPr>
          <a:xfrm>
            <a:off x="7087217" y="1503602"/>
            <a:ext cx="362398" cy="356163"/>
            <a:chOff x="7087217" y="1503602"/>
            <a:chExt cx="362398" cy="356163"/>
          </a:xfrm>
        </p:grpSpPr>
        <p:sp>
          <p:nvSpPr>
            <p:cNvPr id="8759" name="Google Shape;8759;p67"/>
            <p:cNvSpPr/>
            <p:nvPr/>
          </p:nvSpPr>
          <p:spPr>
            <a:xfrm>
              <a:off x="7087217" y="1503602"/>
              <a:ext cx="362398" cy="356163"/>
            </a:xfrm>
            <a:custGeom>
              <a:rect b="b" l="l" r="r" t="t"/>
              <a:pathLst>
                <a:path extrusionOk="0" h="13594" w="13832">
                  <a:moveTo>
                    <a:pt x="7471" y="1"/>
                  </a:moveTo>
                  <a:cubicBezTo>
                    <a:pt x="7135" y="1"/>
                    <a:pt x="6811" y="190"/>
                    <a:pt x="6633" y="490"/>
                  </a:cubicBezTo>
                  <a:cubicBezTo>
                    <a:pt x="6087" y="1420"/>
                    <a:pt x="5512" y="2944"/>
                    <a:pt x="5713" y="5062"/>
                  </a:cubicBezTo>
                  <a:cubicBezTo>
                    <a:pt x="4448" y="5944"/>
                    <a:pt x="3297" y="6989"/>
                    <a:pt x="2291" y="8158"/>
                  </a:cubicBezTo>
                  <a:cubicBezTo>
                    <a:pt x="1457" y="9136"/>
                    <a:pt x="719" y="10190"/>
                    <a:pt x="96" y="11312"/>
                  </a:cubicBezTo>
                  <a:cubicBezTo>
                    <a:pt x="0" y="11465"/>
                    <a:pt x="29" y="11676"/>
                    <a:pt x="163" y="11801"/>
                  </a:cubicBezTo>
                  <a:lnTo>
                    <a:pt x="1812" y="13468"/>
                  </a:lnTo>
                  <a:cubicBezTo>
                    <a:pt x="1896" y="13553"/>
                    <a:pt x="2005" y="13594"/>
                    <a:pt x="2112" y="13594"/>
                  </a:cubicBezTo>
                  <a:cubicBezTo>
                    <a:pt x="2260" y="13594"/>
                    <a:pt x="2405" y="13517"/>
                    <a:pt x="2483" y="13373"/>
                  </a:cubicBezTo>
                  <a:cubicBezTo>
                    <a:pt x="3087" y="12194"/>
                    <a:pt x="3834" y="11091"/>
                    <a:pt x="4697" y="10085"/>
                  </a:cubicBezTo>
                  <a:cubicBezTo>
                    <a:pt x="6259" y="8292"/>
                    <a:pt x="7793" y="7104"/>
                    <a:pt x="9844" y="6289"/>
                  </a:cubicBezTo>
                  <a:lnTo>
                    <a:pt x="10688" y="5963"/>
                  </a:lnTo>
                  <a:cubicBezTo>
                    <a:pt x="11665" y="5628"/>
                    <a:pt x="12682" y="5407"/>
                    <a:pt x="13707" y="5292"/>
                  </a:cubicBezTo>
                  <a:cubicBezTo>
                    <a:pt x="13784" y="5283"/>
                    <a:pt x="13832" y="5225"/>
                    <a:pt x="13832" y="5148"/>
                  </a:cubicBezTo>
                  <a:lnTo>
                    <a:pt x="13832" y="2340"/>
                  </a:lnTo>
                  <a:cubicBezTo>
                    <a:pt x="13832" y="2254"/>
                    <a:pt x="13765" y="2196"/>
                    <a:pt x="13688" y="2196"/>
                  </a:cubicBezTo>
                  <a:cubicBezTo>
                    <a:pt x="12011" y="2359"/>
                    <a:pt x="10381" y="2762"/>
                    <a:pt x="8819" y="3394"/>
                  </a:cubicBezTo>
                  <a:cubicBezTo>
                    <a:pt x="9029" y="2177"/>
                    <a:pt x="9815" y="998"/>
                    <a:pt x="10525" y="337"/>
                  </a:cubicBezTo>
                  <a:cubicBezTo>
                    <a:pt x="10647" y="215"/>
                    <a:pt x="10567" y="1"/>
                    <a:pt x="10401" y="1"/>
                  </a:cubicBezTo>
                  <a:cubicBezTo>
                    <a:pt x="10398" y="1"/>
                    <a:pt x="10394" y="1"/>
                    <a:pt x="10391" y="1"/>
                  </a:cubicBezTo>
                  <a:lnTo>
                    <a:pt x="7496" y="1"/>
                  </a:lnTo>
                  <a:cubicBezTo>
                    <a:pt x="7488" y="1"/>
                    <a:pt x="7479" y="1"/>
                    <a:pt x="7471" y="1"/>
                  </a:cubicBezTo>
                  <a:close/>
                </a:path>
              </a:pathLst>
            </a:custGeom>
            <a:solidFill>
              <a:srgbClr val="C7CF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67"/>
            <p:cNvSpPr/>
            <p:nvPr/>
          </p:nvSpPr>
          <p:spPr>
            <a:xfrm>
              <a:off x="7140953" y="1772833"/>
              <a:ext cx="23135" cy="19781"/>
            </a:xfrm>
            <a:custGeom>
              <a:rect b="b" l="l" r="r" t="t"/>
              <a:pathLst>
                <a:path extrusionOk="0" h="755" w="883">
                  <a:moveTo>
                    <a:pt x="508" y="1"/>
                  </a:moveTo>
                  <a:cubicBezTo>
                    <a:pt x="173" y="1"/>
                    <a:pt x="0" y="403"/>
                    <a:pt x="240" y="643"/>
                  </a:cubicBezTo>
                  <a:cubicBezTo>
                    <a:pt x="317" y="720"/>
                    <a:pt x="411" y="754"/>
                    <a:pt x="503" y="754"/>
                  </a:cubicBezTo>
                  <a:cubicBezTo>
                    <a:pt x="697" y="754"/>
                    <a:pt x="882" y="602"/>
                    <a:pt x="882" y="374"/>
                  </a:cubicBezTo>
                  <a:cubicBezTo>
                    <a:pt x="882" y="163"/>
                    <a:pt x="710"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67"/>
            <p:cNvSpPr/>
            <p:nvPr/>
          </p:nvSpPr>
          <p:spPr>
            <a:xfrm>
              <a:off x="7278818" y="1541277"/>
              <a:ext cx="23135" cy="19912"/>
            </a:xfrm>
            <a:custGeom>
              <a:rect b="b" l="l" r="r" t="t"/>
              <a:pathLst>
                <a:path extrusionOk="0" h="760" w="883">
                  <a:moveTo>
                    <a:pt x="509" y="1"/>
                  </a:moveTo>
                  <a:cubicBezTo>
                    <a:pt x="173" y="1"/>
                    <a:pt x="1" y="413"/>
                    <a:pt x="240" y="653"/>
                  </a:cubicBezTo>
                  <a:cubicBezTo>
                    <a:pt x="317" y="727"/>
                    <a:pt x="411" y="760"/>
                    <a:pt x="503" y="760"/>
                  </a:cubicBezTo>
                  <a:cubicBezTo>
                    <a:pt x="697" y="760"/>
                    <a:pt x="883" y="612"/>
                    <a:pt x="883" y="384"/>
                  </a:cubicBezTo>
                  <a:cubicBezTo>
                    <a:pt x="883" y="173"/>
                    <a:pt x="720" y="1"/>
                    <a:pt x="50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67"/>
            <p:cNvSpPr/>
            <p:nvPr/>
          </p:nvSpPr>
          <p:spPr>
            <a:xfrm>
              <a:off x="7322781" y="1635204"/>
              <a:ext cx="23108" cy="19781"/>
            </a:xfrm>
            <a:custGeom>
              <a:rect b="b" l="l" r="r" t="t"/>
              <a:pathLst>
                <a:path extrusionOk="0" h="755" w="882">
                  <a:moveTo>
                    <a:pt x="508" y="1"/>
                  </a:moveTo>
                  <a:cubicBezTo>
                    <a:pt x="173" y="1"/>
                    <a:pt x="0" y="403"/>
                    <a:pt x="240" y="643"/>
                  </a:cubicBezTo>
                  <a:cubicBezTo>
                    <a:pt x="317" y="720"/>
                    <a:pt x="411" y="755"/>
                    <a:pt x="503" y="755"/>
                  </a:cubicBezTo>
                  <a:cubicBezTo>
                    <a:pt x="697" y="755"/>
                    <a:pt x="882" y="602"/>
                    <a:pt x="882" y="375"/>
                  </a:cubicBezTo>
                  <a:cubicBezTo>
                    <a:pt x="882" y="164"/>
                    <a:pt x="719"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67"/>
            <p:cNvSpPr/>
            <p:nvPr/>
          </p:nvSpPr>
          <p:spPr>
            <a:xfrm>
              <a:off x="7258722" y="1616367"/>
              <a:ext cx="23397" cy="19781"/>
            </a:xfrm>
            <a:custGeom>
              <a:rect b="b" l="l" r="r" t="t"/>
              <a:pathLst>
                <a:path extrusionOk="0" h="755" w="893">
                  <a:moveTo>
                    <a:pt x="526" y="0"/>
                  </a:moveTo>
                  <a:cubicBezTo>
                    <a:pt x="520" y="0"/>
                    <a:pt x="514" y="1"/>
                    <a:pt x="509" y="1"/>
                  </a:cubicBezTo>
                  <a:cubicBezTo>
                    <a:pt x="173" y="1"/>
                    <a:pt x="1" y="403"/>
                    <a:pt x="240" y="643"/>
                  </a:cubicBezTo>
                  <a:cubicBezTo>
                    <a:pt x="318" y="720"/>
                    <a:pt x="412" y="755"/>
                    <a:pt x="504" y="755"/>
                  </a:cubicBezTo>
                  <a:cubicBezTo>
                    <a:pt x="698" y="755"/>
                    <a:pt x="883" y="602"/>
                    <a:pt x="883" y="375"/>
                  </a:cubicBezTo>
                  <a:cubicBezTo>
                    <a:pt x="892" y="169"/>
                    <a:pt x="729" y="0"/>
                    <a:pt x="526"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67"/>
            <p:cNvSpPr/>
            <p:nvPr/>
          </p:nvSpPr>
          <p:spPr>
            <a:xfrm>
              <a:off x="7231370" y="1692713"/>
              <a:ext cx="23108" cy="19912"/>
            </a:xfrm>
            <a:custGeom>
              <a:rect b="b" l="l" r="r" t="t"/>
              <a:pathLst>
                <a:path extrusionOk="0" h="760" w="882">
                  <a:moveTo>
                    <a:pt x="508" y="1"/>
                  </a:moveTo>
                  <a:cubicBezTo>
                    <a:pt x="163" y="1"/>
                    <a:pt x="0" y="413"/>
                    <a:pt x="240" y="653"/>
                  </a:cubicBezTo>
                  <a:cubicBezTo>
                    <a:pt x="314" y="727"/>
                    <a:pt x="407" y="760"/>
                    <a:pt x="498" y="760"/>
                  </a:cubicBezTo>
                  <a:cubicBezTo>
                    <a:pt x="692" y="760"/>
                    <a:pt x="882" y="612"/>
                    <a:pt x="882" y="384"/>
                  </a:cubicBezTo>
                  <a:cubicBezTo>
                    <a:pt x="882" y="173"/>
                    <a:pt x="709"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67"/>
            <p:cNvSpPr/>
            <p:nvPr/>
          </p:nvSpPr>
          <p:spPr>
            <a:xfrm>
              <a:off x="7399626" y="1590009"/>
              <a:ext cx="23135" cy="19833"/>
            </a:xfrm>
            <a:custGeom>
              <a:rect b="b" l="l" r="r" t="t"/>
              <a:pathLst>
                <a:path extrusionOk="0" h="757" w="883">
                  <a:moveTo>
                    <a:pt x="508" y="0"/>
                  </a:moveTo>
                  <a:cubicBezTo>
                    <a:pt x="163" y="0"/>
                    <a:pt x="0" y="413"/>
                    <a:pt x="240" y="643"/>
                  </a:cubicBezTo>
                  <a:cubicBezTo>
                    <a:pt x="315" y="721"/>
                    <a:pt x="411" y="757"/>
                    <a:pt x="504" y="757"/>
                  </a:cubicBezTo>
                  <a:cubicBezTo>
                    <a:pt x="696" y="757"/>
                    <a:pt x="882" y="609"/>
                    <a:pt x="882" y="384"/>
                  </a:cubicBezTo>
                  <a:cubicBezTo>
                    <a:pt x="882" y="173"/>
                    <a:pt x="710" y="0"/>
                    <a:pt x="508"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67"/>
            <p:cNvSpPr/>
            <p:nvPr/>
          </p:nvSpPr>
          <p:spPr>
            <a:xfrm>
              <a:off x="7108806" y="1792431"/>
              <a:ext cx="23135" cy="19833"/>
            </a:xfrm>
            <a:custGeom>
              <a:rect b="b" l="l" r="r" t="t"/>
              <a:pathLst>
                <a:path extrusionOk="0" h="757" w="883">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67"/>
            <p:cNvSpPr/>
            <p:nvPr/>
          </p:nvSpPr>
          <p:spPr>
            <a:xfrm>
              <a:off x="7128639" y="1823320"/>
              <a:ext cx="23135" cy="19755"/>
            </a:xfrm>
            <a:custGeom>
              <a:rect b="b" l="l" r="r" t="t"/>
              <a:pathLst>
                <a:path extrusionOk="0" h="754" w="883">
                  <a:moveTo>
                    <a:pt x="509" y="0"/>
                  </a:moveTo>
                  <a:cubicBezTo>
                    <a:pt x="173" y="0"/>
                    <a:pt x="1" y="403"/>
                    <a:pt x="240" y="642"/>
                  </a:cubicBezTo>
                  <a:cubicBezTo>
                    <a:pt x="317" y="720"/>
                    <a:pt x="412" y="754"/>
                    <a:pt x="504" y="754"/>
                  </a:cubicBezTo>
                  <a:cubicBezTo>
                    <a:pt x="697" y="754"/>
                    <a:pt x="882" y="601"/>
                    <a:pt x="882" y="374"/>
                  </a:cubicBezTo>
                  <a:cubicBezTo>
                    <a:pt x="882" y="163"/>
                    <a:pt x="710" y="0"/>
                    <a:pt x="509"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67"/>
            <p:cNvSpPr/>
            <p:nvPr/>
          </p:nvSpPr>
          <p:spPr>
            <a:xfrm>
              <a:off x="7129635" y="1561137"/>
              <a:ext cx="319981" cy="298628"/>
            </a:xfrm>
            <a:custGeom>
              <a:rect b="b" l="l" r="r" t="t"/>
              <a:pathLst>
                <a:path extrusionOk="0" h="11398" w="12213">
                  <a:moveTo>
                    <a:pt x="12059" y="0"/>
                  </a:moveTo>
                  <a:cubicBezTo>
                    <a:pt x="11916" y="10"/>
                    <a:pt x="11733" y="38"/>
                    <a:pt x="11609" y="58"/>
                  </a:cubicBezTo>
                  <a:lnTo>
                    <a:pt x="11609" y="1620"/>
                  </a:lnTo>
                  <a:cubicBezTo>
                    <a:pt x="11609" y="2099"/>
                    <a:pt x="11264" y="2511"/>
                    <a:pt x="10785" y="2588"/>
                  </a:cubicBezTo>
                  <a:cubicBezTo>
                    <a:pt x="9999" y="2713"/>
                    <a:pt x="9222" y="2914"/>
                    <a:pt x="8465" y="3173"/>
                  </a:cubicBezTo>
                  <a:lnTo>
                    <a:pt x="7621" y="3489"/>
                  </a:lnTo>
                  <a:cubicBezTo>
                    <a:pt x="5570" y="4304"/>
                    <a:pt x="4027" y="5492"/>
                    <a:pt x="2474" y="7295"/>
                  </a:cubicBezTo>
                  <a:cubicBezTo>
                    <a:pt x="1477" y="8435"/>
                    <a:pt x="643" y="9710"/>
                    <a:pt x="1" y="11090"/>
                  </a:cubicBezTo>
                  <a:lnTo>
                    <a:pt x="193" y="11272"/>
                  </a:lnTo>
                  <a:cubicBezTo>
                    <a:pt x="273" y="11356"/>
                    <a:pt x="379" y="11397"/>
                    <a:pt x="486" y="11397"/>
                  </a:cubicBezTo>
                  <a:cubicBezTo>
                    <a:pt x="634" y="11397"/>
                    <a:pt x="781" y="11318"/>
                    <a:pt x="854" y="11167"/>
                  </a:cubicBezTo>
                  <a:cubicBezTo>
                    <a:pt x="1468" y="9998"/>
                    <a:pt x="2206" y="8895"/>
                    <a:pt x="3078" y="7889"/>
                  </a:cubicBezTo>
                  <a:cubicBezTo>
                    <a:pt x="4631" y="6096"/>
                    <a:pt x="6174" y="4908"/>
                    <a:pt x="8225" y="4093"/>
                  </a:cubicBezTo>
                  <a:lnTo>
                    <a:pt x="9069" y="3767"/>
                  </a:lnTo>
                  <a:cubicBezTo>
                    <a:pt x="10046" y="3432"/>
                    <a:pt x="11063" y="3202"/>
                    <a:pt x="12088" y="3087"/>
                  </a:cubicBezTo>
                  <a:cubicBezTo>
                    <a:pt x="12155" y="3087"/>
                    <a:pt x="12213" y="3019"/>
                    <a:pt x="12213" y="2952"/>
                  </a:cubicBezTo>
                  <a:lnTo>
                    <a:pt x="12213" y="144"/>
                  </a:lnTo>
                  <a:cubicBezTo>
                    <a:pt x="12213" y="58"/>
                    <a:pt x="12146" y="0"/>
                    <a:pt x="12059"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67"/>
            <p:cNvSpPr/>
            <p:nvPr/>
          </p:nvSpPr>
          <p:spPr>
            <a:xfrm>
              <a:off x="7117583" y="1646523"/>
              <a:ext cx="107027" cy="112162"/>
            </a:xfrm>
            <a:custGeom>
              <a:rect b="b" l="l" r="r" t="t"/>
              <a:pathLst>
                <a:path extrusionOk="0" h="4281" w="4085">
                  <a:moveTo>
                    <a:pt x="4027" y="0"/>
                  </a:moveTo>
                  <a:cubicBezTo>
                    <a:pt x="2963" y="796"/>
                    <a:pt x="1995" y="1706"/>
                    <a:pt x="1132" y="2713"/>
                  </a:cubicBezTo>
                  <a:cubicBezTo>
                    <a:pt x="710" y="3211"/>
                    <a:pt x="327" y="3700"/>
                    <a:pt x="1" y="4170"/>
                  </a:cubicBezTo>
                  <a:cubicBezTo>
                    <a:pt x="20" y="4169"/>
                    <a:pt x="37" y="4169"/>
                    <a:pt x="54" y="4169"/>
                  </a:cubicBezTo>
                  <a:cubicBezTo>
                    <a:pt x="347" y="4169"/>
                    <a:pt x="368" y="4280"/>
                    <a:pt x="565" y="4280"/>
                  </a:cubicBezTo>
                  <a:cubicBezTo>
                    <a:pt x="635" y="4280"/>
                    <a:pt x="728" y="4266"/>
                    <a:pt x="864" y="4227"/>
                  </a:cubicBezTo>
                  <a:cubicBezTo>
                    <a:pt x="1122" y="4160"/>
                    <a:pt x="1343" y="3844"/>
                    <a:pt x="1640" y="3690"/>
                  </a:cubicBezTo>
                  <a:cubicBezTo>
                    <a:pt x="1899" y="3556"/>
                    <a:pt x="2282" y="3585"/>
                    <a:pt x="2531" y="3374"/>
                  </a:cubicBezTo>
                  <a:cubicBezTo>
                    <a:pt x="2761" y="3192"/>
                    <a:pt x="2819" y="2818"/>
                    <a:pt x="3011" y="2559"/>
                  </a:cubicBezTo>
                  <a:cubicBezTo>
                    <a:pt x="3193" y="2329"/>
                    <a:pt x="3538" y="2176"/>
                    <a:pt x="3672" y="1879"/>
                  </a:cubicBezTo>
                  <a:cubicBezTo>
                    <a:pt x="3787" y="1610"/>
                    <a:pt x="3672" y="1246"/>
                    <a:pt x="3739" y="930"/>
                  </a:cubicBezTo>
                  <a:cubicBezTo>
                    <a:pt x="3806" y="652"/>
                    <a:pt x="4065" y="374"/>
                    <a:pt x="4084" y="48"/>
                  </a:cubicBezTo>
                  <a:lnTo>
                    <a:pt x="4027" y="0"/>
                  </a:ln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67"/>
            <p:cNvSpPr/>
            <p:nvPr/>
          </p:nvSpPr>
          <p:spPr>
            <a:xfrm>
              <a:off x="7117347" y="1646523"/>
              <a:ext cx="107499" cy="112057"/>
            </a:xfrm>
            <a:custGeom>
              <a:rect b="b" l="l" r="r" t="t"/>
              <a:pathLst>
                <a:path extrusionOk="0" h="4277" w="4103">
                  <a:moveTo>
                    <a:pt x="4036" y="0"/>
                  </a:moveTo>
                  <a:cubicBezTo>
                    <a:pt x="3796" y="182"/>
                    <a:pt x="3556" y="364"/>
                    <a:pt x="3317" y="566"/>
                  </a:cubicBezTo>
                  <a:cubicBezTo>
                    <a:pt x="3269" y="872"/>
                    <a:pt x="3365" y="1198"/>
                    <a:pt x="3250" y="1438"/>
                  </a:cubicBezTo>
                  <a:cubicBezTo>
                    <a:pt x="3125" y="1745"/>
                    <a:pt x="2770" y="1888"/>
                    <a:pt x="2598" y="2118"/>
                  </a:cubicBezTo>
                  <a:cubicBezTo>
                    <a:pt x="2397" y="2377"/>
                    <a:pt x="2339" y="2751"/>
                    <a:pt x="2119" y="2943"/>
                  </a:cubicBezTo>
                  <a:cubicBezTo>
                    <a:pt x="1860" y="3144"/>
                    <a:pt x="1476" y="3125"/>
                    <a:pt x="1218" y="3250"/>
                  </a:cubicBezTo>
                  <a:cubicBezTo>
                    <a:pt x="920" y="3403"/>
                    <a:pt x="700" y="3719"/>
                    <a:pt x="441" y="3796"/>
                  </a:cubicBezTo>
                  <a:cubicBezTo>
                    <a:pt x="374" y="3815"/>
                    <a:pt x="307" y="3825"/>
                    <a:pt x="240" y="3844"/>
                  </a:cubicBezTo>
                  <a:cubicBezTo>
                    <a:pt x="163" y="3949"/>
                    <a:pt x="87" y="4055"/>
                    <a:pt x="0" y="4170"/>
                  </a:cubicBezTo>
                  <a:cubicBezTo>
                    <a:pt x="20" y="4169"/>
                    <a:pt x="38" y="4169"/>
                    <a:pt x="56" y="4169"/>
                  </a:cubicBezTo>
                  <a:cubicBezTo>
                    <a:pt x="348" y="4169"/>
                    <a:pt x="373" y="4276"/>
                    <a:pt x="572" y="4276"/>
                  </a:cubicBezTo>
                  <a:cubicBezTo>
                    <a:pt x="641" y="4276"/>
                    <a:pt x="732" y="4263"/>
                    <a:pt x="863" y="4227"/>
                  </a:cubicBezTo>
                  <a:cubicBezTo>
                    <a:pt x="1122" y="4151"/>
                    <a:pt x="1342" y="3834"/>
                    <a:pt x="1639" y="3681"/>
                  </a:cubicBezTo>
                  <a:cubicBezTo>
                    <a:pt x="1898" y="3556"/>
                    <a:pt x="2291" y="3575"/>
                    <a:pt x="2540" y="3365"/>
                  </a:cubicBezTo>
                  <a:cubicBezTo>
                    <a:pt x="2770" y="3182"/>
                    <a:pt x="2828" y="2809"/>
                    <a:pt x="3020" y="2550"/>
                  </a:cubicBezTo>
                  <a:cubicBezTo>
                    <a:pt x="3192" y="2320"/>
                    <a:pt x="3547" y="2166"/>
                    <a:pt x="3671" y="1869"/>
                  </a:cubicBezTo>
                  <a:cubicBezTo>
                    <a:pt x="3796" y="1610"/>
                    <a:pt x="3671" y="1246"/>
                    <a:pt x="3748" y="920"/>
                  </a:cubicBezTo>
                  <a:cubicBezTo>
                    <a:pt x="3815" y="642"/>
                    <a:pt x="4084" y="374"/>
                    <a:pt x="4103" y="38"/>
                  </a:cubicBezTo>
                  <a:lnTo>
                    <a:pt x="4036"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67"/>
            <p:cNvSpPr/>
            <p:nvPr/>
          </p:nvSpPr>
          <p:spPr>
            <a:xfrm>
              <a:off x="7136421" y="1769322"/>
              <a:ext cx="23135" cy="19912"/>
            </a:xfrm>
            <a:custGeom>
              <a:rect b="b" l="l" r="r" t="t"/>
              <a:pathLst>
                <a:path extrusionOk="0" h="760" w="883">
                  <a:moveTo>
                    <a:pt x="499" y="0"/>
                  </a:moveTo>
                  <a:cubicBezTo>
                    <a:pt x="164" y="0"/>
                    <a:pt x="1" y="412"/>
                    <a:pt x="231" y="652"/>
                  </a:cubicBezTo>
                  <a:cubicBezTo>
                    <a:pt x="308" y="726"/>
                    <a:pt x="403" y="759"/>
                    <a:pt x="496" y="759"/>
                  </a:cubicBezTo>
                  <a:cubicBezTo>
                    <a:pt x="693" y="759"/>
                    <a:pt x="883" y="611"/>
                    <a:pt x="883" y="384"/>
                  </a:cubicBezTo>
                  <a:cubicBezTo>
                    <a:pt x="883" y="173"/>
                    <a:pt x="710" y="0"/>
                    <a:pt x="49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67"/>
            <p:cNvSpPr/>
            <p:nvPr/>
          </p:nvSpPr>
          <p:spPr>
            <a:xfrm>
              <a:off x="7274311" y="1538029"/>
              <a:ext cx="23108" cy="19833"/>
            </a:xfrm>
            <a:custGeom>
              <a:rect b="b" l="l" r="r" t="t"/>
              <a:pathLst>
                <a:path extrusionOk="0" h="757" w="882">
                  <a:moveTo>
                    <a:pt x="508" y="0"/>
                  </a:moveTo>
                  <a:cubicBezTo>
                    <a:pt x="173" y="0"/>
                    <a:pt x="0" y="412"/>
                    <a:pt x="240" y="642"/>
                  </a:cubicBezTo>
                  <a:cubicBezTo>
                    <a:pt x="318" y="721"/>
                    <a:pt x="415" y="756"/>
                    <a:pt x="509" y="756"/>
                  </a:cubicBezTo>
                  <a:cubicBezTo>
                    <a:pt x="700" y="756"/>
                    <a:pt x="882" y="609"/>
                    <a:pt x="882" y="384"/>
                  </a:cubicBezTo>
                  <a:cubicBezTo>
                    <a:pt x="882" y="173"/>
                    <a:pt x="709" y="0"/>
                    <a:pt x="50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67"/>
            <p:cNvSpPr/>
            <p:nvPr/>
          </p:nvSpPr>
          <p:spPr>
            <a:xfrm>
              <a:off x="7318249" y="1631956"/>
              <a:ext cx="23135" cy="19833"/>
            </a:xfrm>
            <a:custGeom>
              <a:rect b="b" l="l" r="r" t="t"/>
              <a:pathLst>
                <a:path extrusionOk="0" h="757" w="883">
                  <a:moveTo>
                    <a:pt x="509" y="0"/>
                  </a:moveTo>
                  <a:cubicBezTo>
                    <a:pt x="173" y="0"/>
                    <a:pt x="1" y="412"/>
                    <a:pt x="240" y="642"/>
                  </a:cubicBezTo>
                  <a:cubicBezTo>
                    <a:pt x="319" y="721"/>
                    <a:pt x="415" y="756"/>
                    <a:pt x="509" y="756"/>
                  </a:cubicBezTo>
                  <a:cubicBezTo>
                    <a:pt x="701" y="756"/>
                    <a:pt x="882" y="609"/>
                    <a:pt x="882" y="384"/>
                  </a:cubicBezTo>
                  <a:cubicBezTo>
                    <a:pt x="882" y="173"/>
                    <a:pt x="710" y="0"/>
                    <a:pt x="50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67"/>
            <p:cNvSpPr/>
            <p:nvPr/>
          </p:nvSpPr>
          <p:spPr>
            <a:xfrm>
              <a:off x="7254216" y="1613118"/>
              <a:ext cx="23135" cy="19833"/>
            </a:xfrm>
            <a:custGeom>
              <a:rect b="b" l="l" r="r" t="t"/>
              <a:pathLst>
                <a:path extrusionOk="0" h="757" w="883">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67"/>
            <p:cNvSpPr/>
            <p:nvPr/>
          </p:nvSpPr>
          <p:spPr>
            <a:xfrm>
              <a:off x="7226575" y="1689465"/>
              <a:ext cx="23397" cy="19833"/>
            </a:xfrm>
            <a:custGeom>
              <a:rect b="b" l="l" r="r" t="t"/>
              <a:pathLst>
                <a:path extrusionOk="0" h="757" w="893">
                  <a:moveTo>
                    <a:pt x="509" y="0"/>
                  </a:moveTo>
                  <a:cubicBezTo>
                    <a:pt x="173" y="0"/>
                    <a:pt x="1" y="412"/>
                    <a:pt x="241" y="642"/>
                  </a:cubicBezTo>
                  <a:cubicBezTo>
                    <a:pt x="319" y="721"/>
                    <a:pt x="417" y="756"/>
                    <a:pt x="512" y="756"/>
                  </a:cubicBezTo>
                  <a:cubicBezTo>
                    <a:pt x="706" y="756"/>
                    <a:pt x="892" y="609"/>
                    <a:pt x="892" y="384"/>
                  </a:cubicBezTo>
                  <a:cubicBezTo>
                    <a:pt x="892" y="173"/>
                    <a:pt x="720" y="0"/>
                    <a:pt x="50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67"/>
            <p:cNvSpPr/>
            <p:nvPr/>
          </p:nvSpPr>
          <p:spPr>
            <a:xfrm>
              <a:off x="7395093" y="1586734"/>
              <a:ext cx="23135" cy="19833"/>
            </a:xfrm>
            <a:custGeom>
              <a:rect b="b" l="l" r="r" t="t"/>
              <a:pathLst>
                <a:path extrusionOk="0" h="757" w="883">
                  <a:moveTo>
                    <a:pt x="499" y="1"/>
                  </a:moveTo>
                  <a:cubicBezTo>
                    <a:pt x="164" y="1"/>
                    <a:pt x="1" y="413"/>
                    <a:pt x="231" y="643"/>
                  </a:cubicBezTo>
                  <a:cubicBezTo>
                    <a:pt x="309" y="722"/>
                    <a:pt x="407" y="757"/>
                    <a:pt x="502" y="757"/>
                  </a:cubicBezTo>
                  <a:cubicBezTo>
                    <a:pt x="697" y="757"/>
                    <a:pt x="883" y="609"/>
                    <a:pt x="883" y="384"/>
                  </a:cubicBezTo>
                  <a:cubicBezTo>
                    <a:pt x="883" y="173"/>
                    <a:pt x="710" y="1"/>
                    <a:pt x="49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67"/>
            <p:cNvSpPr/>
            <p:nvPr/>
          </p:nvSpPr>
          <p:spPr>
            <a:xfrm>
              <a:off x="7104273" y="1789156"/>
              <a:ext cx="23135" cy="19912"/>
            </a:xfrm>
            <a:custGeom>
              <a:rect b="b" l="l" r="r" t="t"/>
              <a:pathLst>
                <a:path extrusionOk="0" h="760" w="883">
                  <a:moveTo>
                    <a:pt x="509" y="1"/>
                  </a:moveTo>
                  <a:cubicBezTo>
                    <a:pt x="173" y="1"/>
                    <a:pt x="1" y="413"/>
                    <a:pt x="240" y="652"/>
                  </a:cubicBezTo>
                  <a:cubicBezTo>
                    <a:pt x="318" y="726"/>
                    <a:pt x="412" y="760"/>
                    <a:pt x="504" y="760"/>
                  </a:cubicBezTo>
                  <a:cubicBezTo>
                    <a:pt x="697" y="760"/>
                    <a:pt x="883" y="612"/>
                    <a:pt x="883" y="384"/>
                  </a:cubicBezTo>
                  <a:cubicBezTo>
                    <a:pt x="883" y="173"/>
                    <a:pt x="710" y="1"/>
                    <a:pt x="50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67"/>
            <p:cNvSpPr/>
            <p:nvPr/>
          </p:nvSpPr>
          <p:spPr>
            <a:xfrm>
              <a:off x="7124133" y="1820045"/>
              <a:ext cx="23108" cy="19781"/>
            </a:xfrm>
            <a:custGeom>
              <a:rect b="b" l="l" r="r" t="t"/>
              <a:pathLst>
                <a:path extrusionOk="0" h="755" w="882">
                  <a:moveTo>
                    <a:pt x="499" y="1"/>
                  </a:moveTo>
                  <a:cubicBezTo>
                    <a:pt x="163" y="1"/>
                    <a:pt x="0" y="403"/>
                    <a:pt x="240" y="643"/>
                  </a:cubicBezTo>
                  <a:cubicBezTo>
                    <a:pt x="314" y="720"/>
                    <a:pt x="407" y="754"/>
                    <a:pt x="499" y="754"/>
                  </a:cubicBezTo>
                  <a:cubicBezTo>
                    <a:pt x="693" y="754"/>
                    <a:pt x="882" y="602"/>
                    <a:pt x="882" y="374"/>
                  </a:cubicBezTo>
                  <a:cubicBezTo>
                    <a:pt x="882" y="164"/>
                    <a:pt x="709" y="1"/>
                    <a:pt x="49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67"/>
            <p:cNvSpPr/>
            <p:nvPr/>
          </p:nvSpPr>
          <p:spPr>
            <a:xfrm>
              <a:off x="7159529" y="1730677"/>
              <a:ext cx="86670" cy="97438"/>
            </a:xfrm>
            <a:custGeom>
              <a:rect b="b" l="l" r="r" t="t"/>
              <a:pathLst>
                <a:path extrusionOk="0" h="3719" w="3308">
                  <a:moveTo>
                    <a:pt x="2858" y="0"/>
                  </a:moveTo>
                  <a:cubicBezTo>
                    <a:pt x="2734" y="0"/>
                    <a:pt x="2616" y="11"/>
                    <a:pt x="2512" y="57"/>
                  </a:cubicBezTo>
                  <a:cubicBezTo>
                    <a:pt x="2205" y="191"/>
                    <a:pt x="2061" y="536"/>
                    <a:pt x="1831" y="718"/>
                  </a:cubicBezTo>
                  <a:cubicBezTo>
                    <a:pt x="1573" y="910"/>
                    <a:pt x="1199" y="967"/>
                    <a:pt x="1007" y="1197"/>
                  </a:cubicBezTo>
                  <a:cubicBezTo>
                    <a:pt x="806" y="1447"/>
                    <a:pt x="825" y="1830"/>
                    <a:pt x="700" y="2089"/>
                  </a:cubicBezTo>
                  <a:cubicBezTo>
                    <a:pt x="547" y="2396"/>
                    <a:pt x="231" y="2606"/>
                    <a:pt x="154" y="2865"/>
                  </a:cubicBezTo>
                  <a:cubicBezTo>
                    <a:pt x="1" y="3392"/>
                    <a:pt x="221" y="3258"/>
                    <a:pt x="202" y="3718"/>
                  </a:cubicBezTo>
                  <a:lnTo>
                    <a:pt x="269" y="3718"/>
                  </a:lnTo>
                  <a:cubicBezTo>
                    <a:pt x="758" y="2913"/>
                    <a:pt x="1323" y="2146"/>
                    <a:pt x="1946" y="1427"/>
                  </a:cubicBezTo>
                  <a:cubicBezTo>
                    <a:pt x="2368" y="929"/>
                    <a:pt x="2828" y="459"/>
                    <a:pt x="3308" y="18"/>
                  </a:cubicBezTo>
                  <a:lnTo>
                    <a:pt x="3288" y="9"/>
                  </a:lnTo>
                  <a:cubicBezTo>
                    <a:pt x="3265" y="10"/>
                    <a:pt x="3242" y="10"/>
                    <a:pt x="3220" y="10"/>
                  </a:cubicBezTo>
                  <a:cubicBezTo>
                    <a:pt x="3096" y="10"/>
                    <a:pt x="2974" y="0"/>
                    <a:pt x="2858"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0" name="Google Shape;8780;p67"/>
          <p:cNvGrpSpPr/>
          <p:nvPr/>
        </p:nvGrpSpPr>
        <p:grpSpPr>
          <a:xfrm>
            <a:off x="7968952" y="1500877"/>
            <a:ext cx="378747" cy="361455"/>
            <a:chOff x="7968952" y="1500877"/>
            <a:chExt cx="378747" cy="361455"/>
          </a:xfrm>
        </p:grpSpPr>
        <p:sp>
          <p:nvSpPr>
            <p:cNvPr id="8781" name="Google Shape;8781;p67"/>
            <p:cNvSpPr/>
            <p:nvPr/>
          </p:nvSpPr>
          <p:spPr>
            <a:xfrm>
              <a:off x="8160579" y="1622393"/>
              <a:ext cx="52505" cy="51771"/>
            </a:xfrm>
            <a:custGeom>
              <a:rect b="b" l="l" r="r" t="t"/>
              <a:pathLst>
                <a:path extrusionOk="0" h="1976" w="2004">
                  <a:moveTo>
                    <a:pt x="815" y="1"/>
                  </a:moveTo>
                  <a:lnTo>
                    <a:pt x="115" y="701"/>
                  </a:lnTo>
                  <a:cubicBezTo>
                    <a:pt x="0" y="816"/>
                    <a:pt x="0" y="998"/>
                    <a:pt x="115" y="1113"/>
                  </a:cubicBezTo>
                  <a:lnTo>
                    <a:pt x="901" y="1889"/>
                  </a:lnTo>
                  <a:cubicBezTo>
                    <a:pt x="954" y="1947"/>
                    <a:pt x="1026" y="1975"/>
                    <a:pt x="1099" y="1975"/>
                  </a:cubicBezTo>
                  <a:cubicBezTo>
                    <a:pt x="1172" y="1975"/>
                    <a:pt x="1246" y="1947"/>
                    <a:pt x="1304" y="1889"/>
                  </a:cubicBezTo>
                  <a:lnTo>
                    <a:pt x="2003" y="1189"/>
                  </a:lnTo>
                  <a:cubicBezTo>
                    <a:pt x="1754" y="1065"/>
                    <a:pt x="1524" y="892"/>
                    <a:pt x="1323" y="691"/>
                  </a:cubicBezTo>
                  <a:cubicBezTo>
                    <a:pt x="1112" y="490"/>
                    <a:pt x="949" y="260"/>
                    <a:pt x="815"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67"/>
            <p:cNvSpPr/>
            <p:nvPr/>
          </p:nvSpPr>
          <p:spPr>
            <a:xfrm>
              <a:off x="8163592" y="1642750"/>
              <a:ext cx="49728" cy="31230"/>
            </a:xfrm>
            <a:custGeom>
              <a:rect b="b" l="l" r="r" t="t"/>
              <a:pathLst>
                <a:path extrusionOk="0" h="1192" w="1898">
                  <a:moveTo>
                    <a:pt x="0" y="326"/>
                  </a:moveTo>
                  <a:lnTo>
                    <a:pt x="278" y="614"/>
                  </a:lnTo>
                  <a:cubicBezTo>
                    <a:pt x="291" y="626"/>
                    <a:pt x="305" y="636"/>
                    <a:pt x="319" y="645"/>
                  </a:cubicBezTo>
                  <a:lnTo>
                    <a:pt x="319" y="645"/>
                  </a:lnTo>
                  <a:lnTo>
                    <a:pt x="0" y="326"/>
                  </a:lnTo>
                  <a:close/>
                  <a:moveTo>
                    <a:pt x="1294" y="0"/>
                  </a:moveTo>
                  <a:lnTo>
                    <a:pt x="690" y="614"/>
                  </a:lnTo>
                  <a:cubicBezTo>
                    <a:pt x="633" y="666"/>
                    <a:pt x="558" y="693"/>
                    <a:pt x="484" y="693"/>
                  </a:cubicBezTo>
                  <a:cubicBezTo>
                    <a:pt x="427" y="693"/>
                    <a:pt x="369" y="677"/>
                    <a:pt x="319" y="645"/>
                  </a:cubicBezTo>
                  <a:lnTo>
                    <a:pt x="319" y="645"/>
                  </a:lnTo>
                  <a:lnTo>
                    <a:pt x="786" y="1112"/>
                  </a:lnTo>
                  <a:cubicBezTo>
                    <a:pt x="839" y="1165"/>
                    <a:pt x="911" y="1191"/>
                    <a:pt x="984" y="1191"/>
                  </a:cubicBezTo>
                  <a:cubicBezTo>
                    <a:pt x="1057" y="1191"/>
                    <a:pt x="1131" y="1165"/>
                    <a:pt x="1189" y="1112"/>
                  </a:cubicBezTo>
                  <a:lnTo>
                    <a:pt x="1898" y="403"/>
                  </a:lnTo>
                  <a:cubicBezTo>
                    <a:pt x="1677" y="297"/>
                    <a:pt x="1476" y="163"/>
                    <a:pt x="1294"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67"/>
            <p:cNvSpPr/>
            <p:nvPr/>
          </p:nvSpPr>
          <p:spPr>
            <a:xfrm>
              <a:off x="7968952" y="1652549"/>
              <a:ext cx="215233" cy="209364"/>
            </a:xfrm>
            <a:custGeom>
              <a:rect b="b" l="l" r="r" t="t"/>
              <a:pathLst>
                <a:path extrusionOk="0" h="7991" w="8215">
                  <a:moveTo>
                    <a:pt x="7458" y="0"/>
                  </a:moveTo>
                  <a:cubicBezTo>
                    <a:pt x="7113" y="297"/>
                    <a:pt x="6490" y="978"/>
                    <a:pt x="5982" y="2377"/>
                  </a:cubicBezTo>
                  <a:cubicBezTo>
                    <a:pt x="5522" y="3652"/>
                    <a:pt x="4716" y="4151"/>
                    <a:pt x="3499" y="4151"/>
                  </a:cubicBezTo>
                  <a:cubicBezTo>
                    <a:pt x="911" y="4151"/>
                    <a:pt x="0" y="7736"/>
                    <a:pt x="173" y="7898"/>
                  </a:cubicBezTo>
                  <a:cubicBezTo>
                    <a:pt x="202" y="7937"/>
                    <a:pt x="240" y="7956"/>
                    <a:pt x="278" y="7985"/>
                  </a:cubicBezTo>
                  <a:cubicBezTo>
                    <a:pt x="284" y="7989"/>
                    <a:pt x="291" y="7990"/>
                    <a:pt x="298" y="7990"/>
                  </a:cubicBezTo>
                  <a:cubicBezTo>
                    <a:pt x="581" y="7990"/>
                    <a:pt x="1705" y="5184"/>
                    <a:pt x="3671" y="5184"/>
                  </a:cubicBezTo>
                  <a:cubicBezTo>
                    <a:pt x="3700" y="5184"/>
                    <a:pt x="3729" y="5185"/>
                    <a:pt x="3758" y="5186"/>
                  </a:cubicBezTo>
                  <a:cubicBezTo>
                    <a:pt x="3800" y="5187"/>
                    <a:pt x="3842" y="5188"/>
                    <a:pt x="3885" y="5188"/>
                  </a:cubicBezTo>
                  <a:cubicBezTo>
                    <a:pt x="5152" y="5188"/>
                    <a:pt x="6367" y="4485"/>
                    <a:pt x="6988" y="2732"/>
                  </a:cubicBezTo>
                  <a:cubicBezTo>
                    <a:pt x="7487" y="1342"/>
                    <a:pt x="8081" y="853"/>
                    <a:pt x="8215" y="748"/>
                  </a:cubicBezTo>
                  <a:lnTo>
                    <a:pt x="7458" y="0"/>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67"/>
            <p:cNvSpPr/>
            <p:nvPr/>
          </p:nvSpPr>
          <p:spPr>
            <a:xfrm>
              <a:off x="8164587" y="1652287"/>
              <a:ext cx="9825" cy="10061"/>
            </a:xfrm>
            <a:custGeom>
              <a:rect b="b" l="l" r="r" t="t"/>
              <a:pathLst>
                <a:path extrusionOk="0" h="384" w="375">
                  <a:moveTo>
                    <a:pt x="374" y="384"/>
                  </a:moveTo>
                  <a:lnTo>
                    <a:pt x="0" y="1"/>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67"/>
            <p:cNvSpPr/>
            <p:nvPr/>
          </p:nvSpPr>
          <p:spPr>
            <a:xfrm>
              <a:off x="7972463" y="1662583"/>
              <a:ext cx="211722" cy="199565"/>
            </a:xfrm>
            <a:custGeom>
              <a:rect b="b" l="l" r="r" t="t"/>
              <a:pathLst>
                <a:path extrusionOk="0" h="7617" w="8081">
                  <a:moveTo>
                    <a:pt x="7717" y="1"/>
                  </a:moveTo>
                  <a:cubicBezTo>
                    <a:pt x="7583" y="96"/>
                    <a:pt x="6988" y="595"/>
                    <a:pt x="6490" y="1975"/>
                  </a:cubicBezTo>
                  <a:cubicBezTo>
                    <a:pt x="5859" y="3729"/>
                    <a:pt x="4644" y="4441"/>
                    <a:pt x="3384" y="4441"/>
                  </a:cubicBezTo>
                  <a:cubicBezTo>
                    <a:pt x="3342" y="4441"/>
                    <a:pt x="3301" y="4440"/>
                    <a:pt x="3260" y="4439"/>
                  </a:cubicBezTo>
                  <a:cubicBezTo>
                    <a:pt x="3230" y="4437"/>
                    <a:pt x="3200" y="4437"/>
                    <a:pt x="3171" y="4437"/>
                  </a:cubicBezTo>
                  <a:cubicBezTo>
                    <a:pt x="1658" y="4437"/>
                    <a:pt x="642" y="6112"/>
                    <a:pt x="125" y="6873"/>
                  </a:cubicBezTo>
                  <a:cubicBezTo>
                    <a:pt x="20" y="7237"/>
                    <a:pt x="1" y="7477"/>
                    <a:pt x="39" y="7525"/>
                  </a:cubicBezTo>
                  <a:cubicBezTo>
                    <a:pt x="68" y="7554"/>
                    <a:pt x="106" y="7583"/>
                    <a:pt x="144" y="7611"/>
                  </a:cubicBezTo>
                  <a:cubicBezTo>
                    <a:pt x="150" y="7615"/>
                    <a:pt x="156" y="7616"/>
                    <a:pt x="163" y="7616"/>
                  </a:cubicBezTo>
                  <a:cubicBezTo>
                    <a:pt x="445" y="7616"/>
                    <a:pt x="1581" y="4801"/>
                    <a:pt x="3556" y="4801"/>
                  </a:cubicBezTo>
                  <a:cubicBezTo>
                    <a:pt x="3582" y="4801"/>
                    <a:pt x="3608" y="4802"/>
                    <a:pt x="3633" y="4803"/>
                  </a:cubicBezTo>
                  <a:cubicBezTo>
                    <a:pt x="3675" y="4804"/>
                    <a:pt x="3717" y="4805"/>
                    <a:pt x="3759" y="4805"/>
                  </a:cubicBezTo>
                  <a:cubicBezTo>
                    <a:pt x="5018" y="4805"/>
                    <a:pt x="6223" y="4102"/>
                    <a:pt x="6854" y="2349"/>
                  </a:cubicBezTo>
                  <a:cubicBezTo>
                    <a:pt x="7353" y="969"/>
                    <a:pt x="7947" y="470"/>
                    <a:pt x="8081" y="374"/>
                  </a:cubicBezTo>
                  <a:cubicBezTo>
                    <a:pt x="8081" y="365"/>
                    <a:pt x="8081" y="365"/>
                    <a:pt x="8081" y="355"/>
                  </a:cubicBezTo>
                  <a:lnTo>
                    <a:pt x="7717" y="1"/>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67"/>
            <p:cNvSpPr/>
            <p:nvPr/>
          </p:nvSpPr>
          <p:spPr>
            <a:xfrm>
              <a:off x="8167103" y="1502554"/>
              <a:ext cx="180597" cy="157750"/>
            </a:xfrm>
            <a:custGeom>
              <a:rect b="b" l="l" r="r" t="t"/>
              <a:pathLst>
                <a:path extrusionOk="0" h="6021" w="6893">
                  <a:moveTo>
                    <a:pt x="4660" y="1"/>
                  </a:moveTo>
                  <a:cubicBezTo>
                    <a:pt x="4038" y="1"/>
                    <a:pt x="3324" y="202"/>
                    <a:pt x="2665" y="520"/>
                  </a:cubicBezTo>
                  <a:cubicBezTo>
                    <a:pt x="2425" y="635"/>
                    <a:pt x="2004" y="894"/>
                    <a:pt x="2004" y="894"/>
                  </a:cubicBezTo>
                  <a:cubicBezTo>
                    <a:pt x="1716" y="1076"/>
                    <a:pt x="1457" y="1287"/>
                    <a:pt x="1218" y="1527"/>
                  </a:cubicBezTo>
                  <a:cubicBezTo>
                    <a:pt x="0" y="2735"/>
                    <a:pt x="77" y="4268"/>
                    <a:pt x="1074" y="5265"/>
                  </a:cubicBezTo>
                  <a:cubicBezTo>
                    <a:pt x="1559" y="5755"/>
                    <a:pt x="2178" y="6020"/>
                    <a:pt x="2826" y="6020"/>
                  </a:cubicBezTo>
                  <a:cubicBezTo>
                    <a:pt x="3496" y="6020"/>
                    <a:pt x="4198" y="5736"/>
                    <a:pt x="4812" y="5121"/>
                  </a:cubicBezTo>
                  <a:cubicBezTo>
                    <a:pt x="6020" y="3904"/>
                    <a:pt x="6892" y="1431"/>
                    <a:pt x="5905" y="434"/>
                  </a:cubicBezTo>
                  <a:cubicBezTo>
                    <a:pt x="5601" y="131"/>
                    <a:pt x="5161" y="1"/>
                    <a:pt x="4660" y="1"/>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67"/>
            <p:cNvSpPr/>
            <p:nvPr/>
          </p:nvSpPr>
          <p:spPr>
            <a:xfrm>
              <a:off x="8187198" y="1506877"/>
              <a:ext cx="160501" cy="153427"/>
            </a:xfrm>
            <a:custGeom>
              <a:rect b="b" l="l" r="r" t="t"/>
              <a:pathLst>
                <a:path extrusionOk="0" h="5856" w="6126">
                  <a:moveTo>
                    <a:pt x="4735" y="1"/>
                  </a:moveTo>
                  <a:cubicBezTo>
                    <a:pt x="5243" y="1151"/>
                    <a:pt x="4438" y="3212"/>
                    <a:pt x="3374" y="4285"/>
                  </a:cubicBezTo>
                  <a:cubicBezTo>
                    <a:pt x="2758" y="4902"/>
                    <a:pt x="2059" y="5186"/>
                    <a:pt x="1391" y="5186"/>
                  </a:cubicBezTo>
                  <a:cubicBezTo>
                    <a:pt x="895" y="5186"/>
                    <a:pt x="416" y="5030"/>
                    <a:pt x="0" y="4736"/>
                  </a:cubicBezTo>
                  <a:lnTo>
                    <a:pt x="0" y="4736"/>
                  </a:lnTo>
                  <a:cubicBezTo>
                    <a:pt x="86" y="4870"/>
                    <a:pt x="192" y="4985"/>
                    <a:pt x="307" y="5100"/>
                  </a:cubicBezTo>
                  <a:cubicBezTo>
                    <a:pt x="797" y="5590"/>
                    <a:pt x="1416" y="5855"/>
                    <a:pt x="2062" y="5855"/>
                  </a:cubicBezTo>
                  <a:cubicBezTo>
                    <a:pt x="2732" y="5855"/>
                    <a:pt x="3431" y="5571"/>
                    <a:pt x="4045" y="4956"/>
                  </a:cubicBezTo>
                  <a:cubicBezTo>
                    <a:pt x="5262" y="3739"/>
                    <a:pt x="6125" y="1256"/>
                    <a:pt x="5138" y="269"/>
                  </a:cubicBezTo>
                  <a:cubicBezTo>
                    <a:pt x="5023" y="154"/>
                    <a:pt x="4879" y="68"/>
                    <a:pt x="4735"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67"/>
            <p:cNvSpPr/>
            <p:nvPr/>
          </p:nvSpPr>
          <p:spPr>
            <a:xfrm>
              <a:off x="8073176" y="1500877"/>
              <a:ext cx="93193" cy="81430"/>
            </a:xfrm>
            <a:custGeom>
              <a:rect b="b" l="l" r="r" t="t"/>
              <a:pathLst>
                <a:path extrusionOk="0" h="3108" w="3557">
                  <a:moveTo>
                    <a:pt x="2404" y="0"/>
                  </a:moveTo>
                  <a:cubicBezTo>
                    <a:pt x="1814" y="0"/>
                    <a:pt x="1058" y="351"/>
                    <a:pt x="623" y="786"/>
                  </a:cubicBezTo>
                  <a:cubicBezTo>
                    <a:pt x="0" y="1418"/>
                    <a:pt x="39" y="2204"/>
                    <a:pt x="556" y="2722"/>
                  </a:cubicBezTo>
                  <a:cubicBezTo>
                    <a:pt x="806" y="2972"/>
                    <a:pt x="1125" y="3108"/>
                    <a:pt x="1459" y="3108"/>
                  </a:cubicBezTo>
                  <a:cubicBezTo>
                    <a:pt x="1805" y="3108"/>
                    <a:pt x="2166" y="2962"/>
                    <a:pt x="2483" y="2645"/>
                  </a:cubicBezTo>
                  <a:cubicBezTo>
                    <a:pt x="3106" y="2022"/>
                    <a:pt x="3556" y="738"/>
                    <a:pt x="3039" y="220"/>
                  </a:cubicBezTo>
                  <a:cubicBezTo>
                    <a:pt x="2885" y="66"/>
                    <a:pt x="2660" y="0"/>
                    <a:pt x="2404" y="0"/>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67"/>
            <p:cNvSpPr/>
            <p:nvPr/>
          </p:nvSpPr>
          <p:spPr>
            <a:xfrm>
              <a:off x="8081455" y="1501846"/>
              <a:ext cx="85176" cy="80696"/>
            </a:xfrm>
            <a:custGeom>
              <a:rect b="b" l="l" r="r" t="t"/>
              <a:pathLst>
                <a:path extrusionOk="0" h="3080" w="3251">
                  <a:moveTo>
                    <a:pt x="2378" y="1"/>
                  </a:moveTo>
                  <a:lnTo>
                    <a:pt x="2378" y="1"/>
                  </a:lnTo>
                  <a:cubicBezTo>
                    <a:pt x="2531" y="614"/>
                    <a:pt x="2138" y="1563"/>
                    <a:pt x="1630" y="2081"/>
                  </a:cubicBezTo>
                  <a:cubicBezTo>
                    <a:pt x="1308" y="2397"/>
                    <a:pt x="949" y="2543"/>
                    <a:pt x="603" y="2543"/>
                  </a:cubicBezTo>
                  <a:cubicBezTo>
                    <a:pt x="393" y="2543"/>
                    <a:pt x="189" y="2489"/>
                    <a:pt x="1" y="2388"/>
                  </a:cubicBezTo>
                  <a:lnTo>
                    <a:pt x="1" y="2388"/>
                  </a:lnTo>
                  <a:cubicBezTo>
                    <a:pt x="68" y="2493"/>
                    <a:pt x="144" y="2599"/>
                    <a:pt x="231" y="2685"/>
                  </a:cubicBezTo>
                  <a:cubicBezTo>
                    <a:pt x="486" y="2940"/>
                    <a:pt x="807" y="3079"/>
                    <a:pt x="1143" y="3079"/>
                  </a:cubicBezTo>
                  <a:cubicBezTo>
                    <a:pt x="1487" y="3079"/>
                    <a:pt x="1847" y="2933"/>
                    <a:pt x="2167" y="2618"/>
                  </a:cubicBezTo>
                  <a:cubicBezTo>
                    <a:pt x="2790" y="1995"/>
                    <a:pt x="3250" y="701"/>
                    <a:pt x="2723" y="193"/>
                  </a:cubicBezTo>
                  <a:cubicBezTo>
                    <a:pt x="2627" y="97"/>
                    <a:pt x="2512" y="39"/>
                    <a:pt x="2378"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67"/>
            <p:cNvSpPr/>
            <p:nvPr/>
          </p:nvSpPr>
          <p:spPr>
            <a:xfrm>
              <a:off x="8069901" y="1562630"/>
              <a:ext cx="26907" cy="26593"/>
            </a:xfrm>
            <a:custGeom>
              <a:rect b="b" l="l" r="r" t="t"/>
              <a:pathLst>
                <a:path extrusionOk="0" h="1015" w="1027">
                  <a:moveTo>
                    <a:pt x="422" y="1"/>
                  </a:moveTo>
                  <a:lnTo>
                    <a:pt x="58" y="365"/>
                  </a:lnTo>
                  <a:cubicBezTo>
                    <a:pt x="1" y="422"/>
                    <a:pt x="1" y="509"/>
                    <a:pt x="58" y="576"/>
                  </a:cubicBezTo>
                  <a:lnTo>
                    <a:pt x="461" y="978"/>
                  </a:lnTo>
                  <a:cubicBezTo>
                    <a:pt x="490" y="1002"/>
                    <a:pt x="528" y="1014"/>
                    <a:pt x="566" y="1014"/>
                  </a:cubicBezTo>
                  <a:cubicBezTo>
                    <a:pt x="605" y="1014"/>
                    <a:pt x="643" y="1002"/>
                    <a:pt x="672" y="978"/>
                  </a:cubicBezTo>
                  <a:lnTo>
                    <a:pt x="1026" y="614"/>
                  </a:lnTo>
                  <a:cubicBezTo>
                    <a:pt x="902" y="547"/>
                    <a:pt x="777" y="461"/>
                    <a:pt x="672" y="365"/>
                  </a:cubicBezTo>
                  <a:cubicBezTo>
                    <a:pt x="566" y="259"/>
                    <a:pt x="480" y="135"/>
                    <a:pt x="422"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67"/>
            <p:cNvSpPr/>
            <p:nvPr/>
          </p:nvSpPr>
          <p:spPr>
            <a:xfrm>
              <a:off x="7970969" y="1578193"/>
              <a:ext cx="111009" cy="108337"/>
            </a:xfrm>
            <a:custGeom>
              <a:rect b="b" l="l" r="r" t="t"/>
              <a:pathLst>
                <a:path extrusionOk="0" h="4135" w="4237">
                  <a:moveTo>
                    <a:pt x="3844" y="1"/>
                  </a:moveTo>
                  <a:cubicBezTo>
                    <a:pt x="3671" y="154"/>
                    <a:pt x="3345" y="509"/>
                    <a:pt x="3087" y="1228"/>
                  </a:cubicBezTo>
                  <a:cubicBezTo>
                    <a:pt x="2856" y="1889"/>
                    <a:pt x="2435" y="2148"/>
                    <a:pt x="1812" y="2148"/>
                  </a:cubicBezTo>
                  <a:cubicBezTo>
                    <a:pt x="470" y="2148"/>
                    <a:pt x="0" y="3998"/>
                    <a:pt x="86" y="4084"/>
                  </a:cubicBezTo>
                  <a:cubicBezTo>
                    <a:pt x="105" y="4103"/>
                    <a:pt x="125" y="4113"/>
                    <a:pt x="144" y="4132"/>
                  </a:cubicBezTo>
                  <a:cubicBezTo>
                    <a:pt x="147" y="4134"/>
                    <a:pt x="151" y="4135"/>
                    <a:pt x="154" y="4135"/>
                  </a:cubicBezTo>
                  <a:cubicBezTo>
                    <a:pt x="305" y="4135"/>
                    <a:pt x="883" y="2684"/>
                    <a:pt x="1907" y="2684"/>
                  </a:cubicBezTo>
                  <a:cubicBezTo>
                    <a:pt x="1920" y="2684"/>
                    <a:pt x="1933" y="2684"/>
                    <a:pt x="1946" y="2685"/>
                  </a:cubicBezTo>
                  <a:cubicBezTo>
                    <a:pt x="1963" y="2685"/>
                    <a:pt x="1979" y="2685"/>
                    <a:pt x="1996" y="2685"/>
                  </a:cubicBezTo>
                  <a:cubicBezTo>
                    <a:pt x="2315" y="2685"/>
                    <a:pt x="2631" y="2599"/>
                    <a:pt x="2895" y="2416"/>
                  </a:cubicBezTo>
                  <a:cubicBezTo>
                    <a:pt x="3039" y="2321"/>
                    <a:pt x="3154" y="2206"/>
                    <a:pt x="3259" y="2071"/>
                  </a:cubicBezTo>
                  <a:cubicBezTo>
                    <a:pt x="3403" y="1870"/>
                    <a:pt x="3527" y="1650"/>
                    <a:pt x="3604" y="1420"/>
                  </a:cubicBezTo>
                  <a:cubicBezTo>
                    <a:pt x="3863" y="701"/>
                    <a:pt x="4160" y="442"/>
                    <a:pt x="4237" y="394"/>
                  </a:cubicBezTo>
                  <a:lnTo>
                    <a:pt x="3844" y="1"/>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67"/>
            <p:cNvSpPr/>
            <p:nvPr/>
          </p:nvSpPr>
          <p:spPr>
            <a:xfrm>
              <a:off x="8247458" y="1676758"/>
              <a:ext cx="92958" cy="81534"/>
            </a:xfrm>
            <a:custGeom>
              <a:rect b="b" l="l" r="r" t="t"/>
              <a:pathLst>
                <a:path extrusionOk="0" h="3112" w="3548">
                  <a:moveTo>
                    <a:pt x="2398" y="1"/>
                  </a:moveTo>
                  <a:cubicBezTo>
                    <a:pt x="1809" y="1"/>
                    <a:pt x="1057" y="352"/>
                    <a:pt x="624" y="792"/>
                  </a:cubicBezTo>
                  <a:cubicBezTo>
                    <a:pt x="1" y="1415"/>
                    <a:pt x="39" y="2211"/>
                    <a:pt x="547" y="2719"/>
                  </a:cubicBezTo>
                  <a:cubicBezTo>
                    <a:pt x="801" y="2973"/>
                    <a:pt x="1121" y="3112"/>
                    <a:pt x="1455" y="3112"/>
                  </a:cubicBezTo>
                  <a:cubicBezTo>
                    <a:pt x="1800" y="3112"/>
                    <a:pt x="2162" y="2963"/>
                    <a:pt x="2483" y="2642"/>
                  </a:cubicBezTo>
                  <a:cubicBezTo>
                    <a:pt x="3106" y="2028"/>
                    <a:pt x="3547" y="744"/>
                    <a:pt x="3039" y="226"/>
                  </a:cubicBezTo>
                  <a:cubicBezTo>
                    <a:pt x="2884" y="68"/>
                    <a:pt x="2657" y="1"/>
                    <a:pt x="2398" y="1"/>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67"/>
            <p:cNvSpPr/>
            <p:nvPr/>
          </p:nvSpPr>
          <p:spPr>
            <a:xfrm>
              <a:off x="8255501" y="1677648"/>
              <a:ext cx="85150" cy="80460"/>
            </a:xfrm>
            <a:custGeom>
              <a:rect b="b" l="l" r="r" t="t"/>
              <a:pathLst>
                <a:path extrusionOk="0" h="3071" w="3250">
                  <a:moveTo>
                    <a:pt x="2368" y="1"/>
                  </a:moveTo>
                  <a:cubicBezTo>
                    <a:pt x="2502" y="605"/>
                    <a:pt x="2109" y="1534"/>
                    <a:pt x="1601" y="2042"/>
                  </a:cubicBezTo>
                  <a:cubicBezTo>
                    <a:pt x="1288" y="2361"/>
                    <a:pt x="930" y="2506"/>
                    <a:pt x="586" y="2506"/>
                  </a:cubicBezTo>
                  <a:cubicBezTo>
                    <a:pt x="382" y="2506"/>
                    <a:pt x="182" y="2455"/>
                    <a:pt x="0" y="2359"/>
                  </a:cubicBezTo>
                  <a:lnTo>
                    <a:pt x="0" y="2359"/>
                  </a:lnTo>
                  <a:cubicBezTo>
                    <a:pt x="67" y="2474"/>
                    <a:pt x="144" y="2589"/>
                    <a:pt x="240" y="2685"/>
                  </a:cubicBezTo>
                  <a:cubicBezTo>
                    <a:pt x="490" y="2934"/>
                    <a:pt x="809" y="3071"/>
                    <a:pt x="1143" y="3071"/>
                  </a:cubicBezTo>
                  <a:cubicBezTo>
                    <a:pt x="1488" y="3071"/>
                    <a:pt x="1850" y="2925"/>
                    <a:pt x="2167" y="2608"/>
                  </a:cubicBezTo>
                  <a:cubicBezTo>
                    <a:pt x="2799" y="1985"/>
                    <a:pt x="3250" y="700"/>
                    <a:pt x="2732" y="192"/>
                  </a:cubicBezTo>
                  <a:cubicBezTo>
                    <a:pt x="2636" y="97"/>
                    <a:pt x="2502" y="29"/>
                    <a:pt x="2368"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67"/>
            <p:cNvSpPr/>
            <p:nvPr/>
          </p:nvSpPr>
          <p:spPr>
            <a:xfrm>
              <a:off x="8244183" y="1738432"/>
              <a:ext cx="27169" cy="26776"/>
            </a:xfrm>
            <a:custGeom>
              <a:rect b="b" l="l" r="r" t="t"/>
              <a:pathLst>
                <a:path extrusionOk="0" h="1022" w="1037">
                  <a:moveTo>
                    <a:pt x="423" y="0"/>
                  </a:moveTo>
                  <a:lnTo>
                    <a:pt x="58" y="365"/>
                  </a:lnTo>
                  <a:cubicBezTo>
                    <a:pt x="1" y="422"/>
                    <a:pt x="1" y="518"/>
                    <a:pt x="58" y="575"/>
                  </a:cubicBezTo>
                  <a:lnTo>
                    <a:pt x="461" y="978"/>
                  </a:lnTo>
                  <a:cubicBezTo>
                    <a:pt x="490" y="1007"/>
                    <a:pt x="528" y="1021"/>
                    <a:pt x="566" y="1021"/>
                  </a:cubicBezTo>
                  <a:cubicBezTo>
                    <a:pt x="605" y="1021"/>
                    <a:pt x="643" y="1007"/>
                    <a:pt x="672" y="978"/>
                  </a:cubicBezTo>
                  <a:lnTo>
                    <a:pt x="1036" y="614"/>
                  </a:lnTo>
                  <a:cubicBezTo>
                    <a:pt x="902" y="556"/>
                    <a:pt x="777" y="470"/>
                    <a:pt x="672" y="365"/>
                  </a:cubicBezTo>
                  <a:cubicBezTo>
                    <a:pt x="566" y="259"/>
                    <a:pt x="480" y="135"/>
                    <a:pt x="423"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67"/>
            <p:cNvSpPr/>
            <p:nvPr/>
          </p:nvSpPr>
          <p:spPr>
            <a:xfrm>
              <a:off x="8145252" y="1753995"/>
              <a:ext cx="111036" cy="108337"/>
            </a:xfrm>
            <a:custGeom>
              <a:rect b="b" l="l" r="r" t="t"/>
              <a:pathLst>
                <a:path extrusionOk="0" h="4135" w="4238">
                  <a:moveTo>
                    <a:pt x="3844" y="1"/>
                  </a:moveTo>
                  <a:cubicBezTo>
                    <a:pt x="3662" y="154"/>
                    <a:pt x="3346" y="509"/>
                    <a:pt x="3087" y="1228"/>
                  </a:cubicBezTo>
                  <a:cubicBezTo>
                    <a:pt x="2847" y="1889"/>
                    <a:pt x="2425" y="2148"/>
                    <a:pt x="1802" y="2148"/>
                  </a:cubicBezTo>
                  <a:cubicBezTo>
                    <a:pt x="470" y="2148"/>
                    <a:pt x="0" y="3998"/>
                    <a:pt x="87" y="4084"/>
                  </a:cubicBezTo>
                  <a:cubicBezTo>
                    <a:pt x="106" y="4103"/>
                    <a:pt x="125" y="4113"/>
                    <a:pt x="144" y="4132"/>
                  </a:cubicBezTo>
                  <a:cubicBezTo>
                    <a:pt x="147" y="4134"/>
                    <a:pt x="151" y="4135"/>
                    <a:pt x="155" y="4135"/>
                  </a:cubicBezTo>
                  <a:cubicBezTo>
                    <a:pt x="305" y="4135"/>
                    <a:pt x="883" y="2684"/>
                    <a:pt x="1898" y="2684"/>
                  </a:cubicBezTo>
                  <a:cubicBezTo>
                    <a:pt x="1911" y="2684"/>
                    <a:pt x="1924" y="2684"/>
                    <a:pt x="1937" y="2685"/>
                  </a:cubicBezTo>
                  <a:cubicBezTo>
                    <a:pt x="1963" y="2686"/>
                    <a:pt x="1990" y="2687"/>
                    <a:pt x="2017" y="2687"/>
                  </a:cubicBezTo>
                  <a:cubicBezTo>
                    <a:pt x="2335" y="2687"/>
                    <a:pt x="2648" y="2583"/>
                    <a:pt x="2905" y="2407"/>
                  </a:cubicBezTo>
                  <a:cubicBezTo>
                    <a:pt x="3192" y="2244"/>
                    <a:pt x="3250" y="2071"/>
                    <a:pt x="3250" y="2071"/>
                  </a:cubicBezTo>
                  <a:cubicBezTo>
                    <a:pt x="3403" y="1870"/>
                    <a:pt x="3518" y="1649"/>
                    <a:pt x="3604" y="1419"/>
                  </a:cubicBezTo>
                  <a:cubicBezTo>
                    <a:pt x="3854" y="700"/>
                    <a:pt x="4160" y="442"/>
                    <a:pt x="4237" y="394"/>
                  </a:cubicBezTo>
                  <a:lnTo>
                    <a:pt x="3844" y="1"/>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6" name="Google Shape;8796;p67"/>
          <p:cNvGrpSpPr/>
          <p:nvPr/>
        </p:nvGrpSpPr>
        <p:grpSpPr>
          <a:xfrm>
            <a:off x="5761445" y="1541723"/>
            <a:ext cx="362163" cy="279737"/>
            <a:chOff x="5761445" y="1541723"/>
            <a:chExt cx="362163" cy="279737"/>
          </a:xfrm>
        </p:grpSpPr>
        <p:sp>
          <p:nvSpPr>
            <p:cNvPr id="8797" name="Google Shape;8797;p67"/>
            <p:cNvSpPr/>
            <p:nvPr/>
          </p:nvSpPr>
          <p:spPr>
            <a:xfrm>
              <a:off x="5870699" y="1603371"/>
              <a:ext cx="64059" cy="218089"/>
            </a:xfrm>
            <a:custGeom>
              <a:rect b="b" l="l" r="r" t="t"/>
              <a:pathLst>
                <a:path extrusionOk="0" h="8324" w="2445">
                  <a:moveTo>
                    <a:pt x="1735" y="1"/>
                  </a:moveTo>
                  <a:cubicBezTo>
                    <a:pt x="1630" y="1"/>
                    <a:pt x="1525" y="70"/>
                    <a:pt x="1525" y="209"/>
                  </a:cubicBezTo>
                  <a:lnTo>
                    <a:pt x="1525" y="487"/>
                  </a:lnTo>
                  <a:cubicBezTo>
                    <a:pt x="1525" y="1043"/>
                    <a:pt x="1170" y="1494"/>
                    <a:pt x="710" y="1494"/>
                  </a:cubicBezTo>
                  <a:lnTo>
                    <a:pt x="288" y="1494"/>
                  </a:lnTo>
                  <a:cubicBezTo>
                    <a:pt x="87" y="1494"/>
                    <a:pt x="0" y="1753"/>
                    <a:pt x="163" y="1877"/>
                  </a:cubicBezTo>
                  <a:cubicBezTo>
                    <a:pt x="29" y="2002"/>
                    <a:pt x="125" y="2232"/>
                    <a:pt x="307" y="2232"/>
                  </a:cubicBezTo>
                  <a:lnTo>
                    <a:pt x="739" y="2232"/>
                  </a:lnTo>
                  <a:cubicBezTo>
                    <a:pt x="1448" y="2232"/>
                    <a:pt x="2023" y="2807"/>
                    <a:pt x="2033" y="3516"/>
                  </a:cubicBezTo>
                  <a:lnTo>
                    <a:pt x="2033" y="8108"/>
                  </a:lnTo>
                  <a:cubicBezTo>
                    <a:pt x="2028" y="8251"/>
                    <a:pt x="2131" y="8323"/>
                    <a:pt x="2235" y="8323"/>
                  </a:cubicBezTo>
                  <a:cubicBezTo>
                    <a:pt x="2339" y="8323"/>
                    <a:pt x="2445" y="8251"/>
                    <a:pt x="2445" y="8108"/>
                  </a:cubicBezTo>
                  <a:lnTo>
                    <a:pt x="2445" y="3526"/>
                  </a:lnTo>
                  <a:cubicBezTo>
                    <a:pt x="2445" y="2711"/>
                    <a:pt x="1870" y="2002"/>
                    <a:pt x="1074" y="1848"/>
                  </a:cubicBezTo>
                  <a:cubicBezTo>
                    <a:pt x="1582" y="1666"/>
                    <a:pt x="1946" y="1129"/>
                    <a:pt x="1946" y="487"/>
                  </a:cubicBezTo>
                  <a:lnTo>
                    <a:pt x="1946" y="209"/>
                  </a:lnTo>
                  <a:cubicBezTo>
                    <a:pt x="1946" y="70"/>
                    <a:pt x="1841" y="1"/>
                    <a:pt x="1735"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67"/>
            <p:cNvSpPr/>
            <p:nvPr/>
          </p:nvSpPr>
          <p:spPr>
            <a:xfrm>
              <a:off x="5761445" y="1541723"/>
              <a:ext cx="139567" cy="223198"/>
            </a:xfrm>
            <a:custGeom>
              <a:rect b="b" l="l" r="r" t="t"/>
              <a:pathLst>
                <a:path extrusionOk="0" h="8519" w="5327">
                  <a:moveTo>
                    <a:pt x="2761" y="0"/>
                  </a:moveTo>
                  <a:cubicBezTo>
                    <a:pt x="2473" y="0"/>
                    <a:pt x="2171" y="66"/>
                    <a:pt x="1870" y="214"/>
                  </a:cubicBezTo>
                  <a:cubicBezTo>
                    <a:pt x="1611" y="338"/>
                    <a:pt x="1391" y="521"/>
                    <a:pt x="1199" y="741"/>
                  </a:cubicBezTo>
                  <a:cubicBezTo>
                    <a:pt x="1161" y="789"/>
                    <a:pt x="1132" y="837"/>
                    <a:pt x="1094" y="885"/>
                  </a:cubicBezTo>
                  <a:cubicBezTo>
                    <a:pt x="365" y="1978"/>
                    <a:pt x="1" y="3109"/>
                    <a:pt x="1" y="4259"/>
                  </a:cubicBezTo>
                  <a:cubicBezTo>
                    <a:pt x="1" y="5409"/>
                    <a:pt x="375" y="6550"/>
                    <a:pt x="1094" y="7633"/>
                  </a:cubicBezTo>
                  <a:cubicBezTo>
                    <a:pt x="1477" y="8205"/>
                    <a:pt x="2104" y="8519"/>
                    <a:pt x="2744" y="8519"/>
                  </a:cubicBezTo>
                  <a:cubicBezTo>
                    <a:pt x="3112" y="8519"/>
                    <a:pt x="3484" y="8415"/>
                    <a:pt x="3816" y="8198"/>
                  </a:cubicBezTo>
                  <a:cubicBezTo>
                    <a:pt x="4736" y="7585"/>
                    <a:pt x="4985" y="6339"/>
                    <a:pt x="4372" y="5419"/>
                  </a:cubicBezTo>
                  <a:lnTo>
                    <a:pt x="4353" y="5390"/>
                  </a:lnTo>
                  <a:cubicBezTo>
                    <a:pt x="4228" y="5189"/>
                    <a:pt x="4228" y="4939"/>
                    <a:pt x="4353" y="4738"/>
                  </a:cubicBezTo>
                  <a:cubicBezTo>
                    <a:pt x="4525" y="4451"/>
                    <a:pt x="4525" y="4086"/>
                    <a:pt x="4353" y="3789"/>
                  </a:cubicBezTo>
                  <a:cubicBezTo>
                    <a:pt x="4228" y="3598"/>
                    <a:pt x="4228" y="3339"/>
                    <a:pt x="4353" y="3147"/>
                  </a:cubicBezTo>
                  <a:cubicBezTo>
                    <a:pt x="4362" y="3118"/>
                    <a:pt x="4372" y="3109"/>
                    <a:pt x="4391" y="3089"/>
                  </a:cubicBezTo>
                  <a:cubicBezTo>
                    <a:pt x="5327" y="1682"/>
                    <a:pt x="4213" y="0"/>
                    <a:pt x="27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67"/>
            <p:cNvSpPr/>
            <p:nvPr/>
          </p:nvSpPr>
          <p:spPr>
            <a:xfrm>
              <a:off x="5761707" y="1541854"/>
              <a:ext cx="83159" cy="222962"/>
            </a:xfrm>
            <a:custGeom>
              <a:rect b="b" l="l" r="r" t="t"/>
              <a:pathLst>
                <a:path extrusionOk="0" h="8510" w="3174">
                  <a:moveTo>
                    <a:pt x="2750" y="1"/>
                  </a:moveTo>
                  <a:cubicBezTo>
                    <a:pt x="2442" y="1"/>
                    <a:pt x="2135" y="71"/>
                    <a:pt x="1860" y="209"/>
                  </a:cubicBezTo>
                  <a:cubicBezTo>
                    <a:pt x="1601" y="333"/>
                    <a:pt x="1381" y="516"/>
                    <a:pt x="1199" y="736"/>
                  </a:cubicBezTo>
                  <a:cubicBezTo>
                    <a:pt x="1160" y="784"/>
                    <a:pt x="1122" y="832"/>
                    <a:pt x="1093" y="880"/>
                  </a:cubicBezTo>
                  <a:cubicBezTo>
                    <a:pt x="374" y="1973"/>
                    <a:pt x="0" y="3104"/>
                    <a:pt x="0" y="4254"/>
                  </a:cubicBezTo>
                  <a:cubicBezTo>
                    <a:pt x="0" y="5404"/>
                    <a:pt x="355" y="6545"/>
                    <a:pt x="1093" y="7628"/>
                  </a:cubicBezTo>
                  <a:cubicBezTo>
                    <a:pt x="1457" y="8184"/>
                    <a:pt x="2071" y="8510"/>
                    <a:pt x="2742" y="8510"/>
                  </a:cubicBezTo>
                  <a:cubicBezTo>
                    <a:pt x="2886" y="8510"/>
                    <a:pt x="3029" y="8500"/>
                    <a:pt x="3164" y="8471"/>
                  </a:cubicBezTo>
                  <a:cubicBezTo>
                    <a:pt x="2665" y="8356"/>
                    <a:pt x="2234" y="8059"/>
                    <a:pt x="1946" y="7628"/>
                  </a:cubicBezTo>
                  <a:cubicBezTo>
                    <a:pt x="1227" y="6545"/>
                    <a:pt x="863" y="5404"/>
                    <a:pt x="863" y="4254"/>
                  </a:cubicBezTo>
                  <a:cubicBezTo>
                    <a:pt x="863" y="3104"/>
                    <a:pt x="1218" y="1973"/>
                    <a:pt x="1946" y="880"/>
                  </a:cubicBezTo>
                  <a:cubicBezTo>
                    <a:pt x="1985" y="832"/>
                    <a:pt x="2023" y="784"/>
                    <a:pt x="2061" y="736"/>
                  </a:cubicBezTo>
                  <a:lnTo>
                    <a:pt x="2723" y="209"/>
                  </a:lnTo>
                  <a:cubicBezTo>
                    <a:pt x="2866" y="132"/>
                    <a:pt x="3020" y="84"/>
                    <a:pt x="3173" y="46"/>
                  </a:cubicBezTo>
                  <a:cubicBezTo>
                    <a:pt x="3034" y="16"/>
                    <a:pt x="2892" y="1"/>
                    <a:pt x="2750"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67"/>
            <p:cNvSpPr/>
            <p:nvPr/>
          </p:nvSpPr>
          <p:spPr>
            <a:xfrm>
              <a:off x="5950059" y="1603371"/>
              <a:ext cx="64059" cy="218089"/>
            </a:xfrm>
            <a:custGeom>
              <a:rect b="b" l="l" r="r" t="t"/>
              <a:pathLst>
                <a:path extrusionOk="0" h="8324" w="2445">
                  <a:moveTo>
                    <a:pt x="719" y="1"/>
                  </a:moveTo>
                  <a:cubicBezTo>
                    <a:pt x="614" y="1"/>
                    <a:pt x="508" y="70"/>
                    <a:pt x="508" y="209"/>
                  </a:cubicBezTo>
                  <a:lnTo>
                    <a:pt x="508" y="487"/>
                  </a:lnTo>
                  <a:cubicBezTo>
                    <a:pt x="508" y="1129"/>
                    <a:pt x="873" y="1666"/>
                    <a:pt x="1381" y="1848"/>
                  </a:cubicBezTo>
                  <a:cubicBezTo>
                    <a:pt x="585" y="2002"/>
                    <a:pt x="0" y="2701"/>
                    <a:pt x="0" y="3526"/>
                  </a:cubicBezTo>
                  <a:lnTo>
                    <a:pt x="0" y="8108"/>
                  </a:lnTo>
                  <a:cubicBezTo>
                    <a:pt x="0" y="8251"/>
                    <a:pt x="106" y="8323"/>
                    <a:pt x="211" y="8323"/>
                  </a:cubicBezTo>
                  <a:cubicBezTo>
                    <a:pt x="317" y="8323"/>
                    <a:pt x="422" y="8251"/>
                    <a:pt x="422" y="8108"/>
                  </a:cubicBezTo>
                  <a:lnTo>
                    <a:pt x="422" y="3516"/>
                  </a:lnTo>
                  <a:cubicBezTo>
                    <a:pt x="422" y="2807"/>
                    <a:pt x="997" y="2232"/>
                    <a:pt x="1707" y="2232"/>
                  </a:cubicBezTo>
                  <a:lnTo>
                    <a:pt x="2138" y="2232"/>
                  </a:lnTo>
                  <a:cubicBezTo>
                    <a:pt x="2320" y="2232"/>
                    <a:pt x="2416" y="2002"/>
                    <a:pt x="2282" y="1877"/>
                  </a:cubicBezTo>
                  <a:cubicBezTo>
                    <a:pt x="2445" y="1753"/>
                    <a:pt x="2368" y="1494"/>
                    <a:pt x="2167" y="1494"/>
                  </a:cubicBezTo>
                  <a:lnTo>
                    <a:pt x="1745" y="1494"/>
                  </a:lnTo>
                  <a:cubicBezTo>
                    <a:pt x="1285" y="1494"/>
                    <a:pt x="930" y="1043"/>
                    <a:pt x="930" y="487"/>
                  </a:cubicBezTo>
                  <a:lnTo>
                    <a:pt x="930" y="209"/>
                  </a:lnTo>
                  <a:cubicBezTo>
                    <a:pt x="930" y="70"/>
                    <a:pt x="825" y="1"/>
                    <a:pt x="71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67"/>
            <p:cNvSpPr/>
            <p:nvPr/>
          </p:nvSpPr>
          <p:spPr>
            <a:xfrm>
              <a:off x="5984040" y="1541723"/>
              <a:ext cx="139567" cy="223250"/>
            </a:xfrm>
            <a:custGeom>
              <a:rect b="b" l="l" r="r" t="t"/>
              <a:pathLst>
                <a:path extrusionOk="0" h="8521" w="5327">
                  <a:moveTo>
                    <a:pt x="2567" y="0"/>
                  </a:moveTo>
                  <a:cubicBezTo>
                    <a:pt x="1114" y="0"/>
                    <a:pt x="1" y="1682"/>
                    <a:pt x="937" y="3089"/>
                  </a:cubicBezTo>
                  <a:cubicBezTo>
                    <a:pt x="946" y="3109"/>
                    <a:pt x="966" y="3128"/>
                    <a:pt x="975" y="3137"/>
                  </a:cubicBezTo>
                  <a:cubicBezTo>
                    <a:pt x="1100" y="3339"/>
                    <a:pt x="1100" y="3588"/>
                    <a:pt x="975" y="3789"/>
                  </a:cubicBezTo>
                  <a:cubicBezTo>
                    <a:pt x="793" y="4077"/>
                    <a:pt x="793" y="4451"/>
                    <a:pt x="975" y="4738"/>
                  </a:cubicBezTo>
                  <a:cubicBezTo>
                    <a:pt x="1100" y="4939"/>
                    <a:pt x="1100" y="5189"/>
                    <a:pt x="975" y="5390"/>
                  </a:cubicBezTo>
                  <a:lnTo>
                    <a:pt x="956" y="5419"/>
                  </a:lnTo>
                  <a:cubicBezTo>
                    <a:pt x="343" y="6339"/>
                    <a:pt x="592" y="7575"/>
                    <a:pt x="1502" y="8198"/>
                  </a:cubicBezTo>
                  <a:cubicBezTo>
                    <a:pt x="1836" y="8416"/>
                    <a:pt x="2212" y="8521"/>
                    <a:pt x="2583" y="8521"/>
                  </a:cubicBezTo>
                  <a:cubicBezTo>
                    <a:pt x="3223" y="8521"/>
                    <a:pt x="3852" y="8210"/>
                    <a:pt x="4234" y="7633"/>
                  </a:cubicBezTo>
                  <a:cubicBezTo>
                    <a:pt x="4972" y="6550"/>
                    <a:pt x="5327" y="5419"/>
                    <a:pt x="5327" y="4259"/>
                  </a:cubicBezTo>
                  <a:cubicBezTo>
                    <a:pt x="5327" y="3109"/>
                    <a:pt x="4953" y="1978"/>
                    <a:pt x="4234" y="894"/>
                  </a:cubicBezTo>
                  <a:cubicBezTo>
                    <a:pt x="4205" y="837"/>
                    <a:pt x="4167" y="799"/>
                    <a:pt x="4129" y="741"/>
                  </a:cubicBezTo>
                  <a:cubicBezTo>
                    <a:pt x="3947" y="492"/>
                    <a:pt x="3458" y="214"/>
                    <a:pt x="3458" y="214"/>
                  </a:cubicBezTo>
                  <a:cubicBezTo>
                    <a:pt x="3156" y="66"/>
                    <a:pt x="2855" y="0"/>
                    <a:pt x="256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67"/>
            <p:cNvSpPr/>
            <p:nvPr/>
          </p:nvSpPr>
          <p:spPr>
            <a:xfrm>
              <a:off x="6038955" y="1541959"/>
              <a:ext cx="84652" cy="223119"/>
            </a:xfrm>
            <a:custGeom>
              <a:rect b="b" l="l" r="r" t="t"/>
              <a:pathLst>
                <a:path extrusionOk="0" h="8516" w="3231">
                  <a:moveTo>
                    <a:pt x="494" y="0"/>
                  </a:moveTo>
                  <a:cubicBezTo>
                    <a:pt x="329" y="0"/>
                    <a:pt x="163" y="21"/>
                    <a:pt x="1" y="61"/>
                  </a:cubicBezTo>
                  <a:cubicBezTo>
                    <a:pt x="135" y="99"/>
                    <a:pt x="269" y="147"/>
                    <a:pt x="394" y="205"/>
                  </a:cubicBezTo>
                  <a:lnTo>
                    <a:pt x="1055" y="732"/>
                  </a:lnTo>
                  <a:cubicBezTo>
                    <a:pt x="1093" y="780"/>
                    <a:pt x="1122" y="828"/>
                    <a:pt x="1160" y="885"/>
                  </a:cubicBezTo>
                  <a:cubicBezTo>
                    <a:pt x="1879" y="1969"/>
                    <a:pt x="2253" y="3100"/>
                    <a:pt x="2253" y="4259"/>
                  </a:cubicBezTo>
                  <a:cubicBezTo>
                    <a:pt x="2253" y="5410"/>
                    <a:pt x="1889" y="6541"/>
                    <a:pt x="1160" y="7624"/>
                  </a:cubicBezTo>
                  <a:cubicBezTo>
                    <a:pt x="892" y="8036"/>
                    <a:pt x="480" y="8324"/>
                    <a:pt x="1" y="8448"/>
                  </a:cubicBezTo>
                  <a:cubicBezTo>
                    <a:pt x="164" y="8487"/>
                    <a:pt x="327" y="8506"/>
                    <a:pt x="499" y="8515"/>
                  </a:cubicBezTo>
                  <a:cubicBezTo>
                    <a:pt x="1160" y="8515"/>
                    <a:pt x="1784" y="8180"/>
                    <a:pt x="2148" y="7624"/>
                  </a:cubicBezTo>
                  <a:cubicBezTo>
                    <a:pt x="2867" y="6541"/>
                    <a:pt x="3231" y="5410"/>
                    <a:pt x="3231" y="4259"/>
                  </a:cubicBezTo>
                  <a:cubicBezTo>
                    <a:pt x="3231" y="3100"/>
                    <a:pt x="2867" y="1969"/>
                    <a:pt x="2148" y="885"/>
                  </a:cubicBezTo>
                  <a:cubicBezTo>
                    <a:pt x="2109" y="838"/>
                    <a:pt x="2071" y="780"/>
                    <a:pt x="2042" y="732"/>
                  </a:cubicBezTo>
                  <a:cubicBezTo>
                    <a:pt x="1851" y="521"/>
                    <a:pt x="1621" y="339"/>
                    <a:pt x="1371" y="205"/>
                  </a:cubicBezTo>
                  <a:cubicBezTo>
                    <a:pt x="1098" y="68"/>
                    <a:pt x="797" y="0"/>
                    <a:pt x="494"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3" name="Google Shape;8803;p67"/>
          <p:cNvGrpSpPr/>
          <p:nvPr/>
        </p:nvGrpSpPr>
        <p:grpSpPr>
          <a:xfrm>
            <a:off x="6204958" y="3355575"/>
            <a:ext cx="358390" cy="362320"/>
            <a:chOff x="6204958" y="3355575"/>
            <a:chExt cx="358390" cy="362320"/>
          </a:xfrm>
        </p:grpSpPr>
        <p:sp>
          <p:nvSpPr>
            <p:cNvPr id="8804" name="Google Shape;8804;p67"/>
            <p:cNvSpPr/>
            <p:nvPr/>
          </p:nvSpPr>
          <p:spPr>
            <a:xfrm>
              <a:off x="6204958" y="3355706"/>
              <a:ext cx="358154" cy="362189"/>
            </a:xfrm>
            <a:custGeom>
              <a:rect b="b" l="l" r="r" t="t"/>
              <a:pathLst>
                <a:path extrusionOk="0" h="13824" w="13670">
                  <a:moveTo>
                    <a:pt x="6161" y="1"/>
                  </a:moveTo>
                  <a:cubicBezTo>
                    <a:pt x="6056" y="1"/>
                    <a:pt x="5947" y="14"/>
                    <a:pt x="5838" y="40"/>
                  </a:cubicBezTo>
                  <a:cubicBezTo>
                    <a:pt x="5551" y="98"/>
                    <a:pt x="5282" y="251"/>
                    <a:pt x="5090" y="481"/>
                  </a:cubicBezTo>
                  <a:cubicBezTo>
                    <a:pt x="4886" y="354"/>
                    <a:pt x="4654" y="291"/>
                    <a:pt x="4420" y="291"/>
                  </a:cubicBezTo>
                  <a:cubicBezTo>
                    <a:pt x="4248" y="291"/>
                    <a:pt x="4074" y="326"/>
                    <a:pt x="3911" y="395"/>
                  </a:cubicBezTo>
                  <a:cubicBezTo>
                    <a:pt x="3643" y="500"/>
                    <a:pt x="3413" y="692"/>
                    <a:pt x="3250" y="932"/>
                  </a:cubicBezTo>
                  <a:cubicBezTo>
                    <a:pt x="3170" y="908"/>
                    <a:pt x="3086" y="897"/>
                    <a:pt x="3000" y="897"/>
                  </a:cubicBezTo>
                  <a:cubicBezTo>
                    <a:pt x="2664" y="897"/>
                    <a:pt x="2300" y="1073"/>
                    <a:pt x="2033" y="1401"/>
                  </a:cubicBezTo>
                  <a:cubicBezTo>
                    <a:pt x="1860" y="1612"/>
                    <a:pt x="1755" y="1862"/>
                    <a:pt x="1726" y="2130"/>
                  </a:cubicBezTo>
                  <a:cubicBezTo>
                    <a:pt x="1275" y="2159"/>
                    <a:pt x="854" y="2552"/>
                    <a:pt x="729" y="3117"/>
                  </a:cubicBezTo>
                  <a:cubicBezTo>
                    <a:pt x="672" y="3376"/>
                    <a:pt x="691" y="3644"/>
                    <a:pt x="787" y="3894"/>
                  </a:cubicBezTo>
                  <a:cubicBezTo>
                    <a:pt x="269" y="4037"/>
                    <a:pt x="1" y="4670"/>
                    <a:pt x="173" y="5303"/>
                  </a:cubicBezTo>
                  <a:cubicBezTo>
                    <a:pt x="240" y="5523"/>
                    <a:pt x="355" y="5734"/>
                    <a:pt x="518" y="5897"/>
                  </a:cubicBezTo>
                  <a:cubicBezTo>
                    <a:pt x="461" y="6127"/>
                    <a:pt x="470" y="6367"/>
                    <a:pt x="537" y="6587"/>
                  </a:cubicBezTo>
                  <a:cubicBezTo>
                    <a:pt x="686" y="7140"/>
                    <a:pt x="1126" y="7508"/>
                    <a:pt x="1575" y="7508"/>
                  </a:cubicBezTo>
                  <a:cubicBezTo>
                    <a:pt x="1648" y="7508"/>
                    <a:pt x="1721" y="7499"/>
                    <a:pt x="1793" y="7479"/>
                  </a:cubicBezTo>
                  <a:cubicBezTo>
                    <a:pt x="1841" y="7469"/>
                    <a:pt x="1898" y="7450"/>
                    <a:pt x="1946" y="7421"/>
                  </a:cubicBezTo>
                  <a:cubicBezTo>
                    <a:pt x="2052" y="7686"/>
                    <a:pt x="2468" y="7902"/>
                    <a:pt x="2846" y="7902"/>
                  </a:cubicBezTo>
                  <a:cubicBezTo>
                    <a:pt x="2947" y="7902"/>
                    <a:pt x="3046" y="7887"/>
                    <a:pt x="3135" y="7852"/>
                  </a:cubicBezTo>
                  <a:cubicBezTo>
                    <a:pt x="3645" y="9016"/>
                    <a:pt x="4426" y="9609"/>
                    <a:pt x="5634" y="9609"/>
                  </a:cubicBezTo>
                  <a:cubicBezTo>
                    <a:pt x="5969" y="9609"/>
                    <a:pt x="6336" y="9564"/>
                    <a:pt x="6739" y="9472"/>
                  </a:cubicBezTo>
                  <a:cubicBezTo>
                    <a:pt x="6835" y="10000"/>
                    <a:pt x="7161" y="10623"/>
                    <a:pt x="8043" y="11131"/>
                  </a:cubicBezTo>
                  <a:cubicBezTo>
                    <a:pt x="9519" y="11984"/>
                    <a:pt x="10171" y="12645"/>
                    <a:pt x="10267" y="13306"/>
                  </a:cubicBezTo>
                  <a:cubicBezTo>
                    <a:pt x="10309" y="13607"/>
                    <a:pt x="10568" y="13823"/>
                    <a:pt x="10863" y="13823"/>
                  </a:cubicBezTo>
                  <a:cubicBezTo>
                    <a:pt x="10897" y="13823"/>
                    <a:pt x="10932" y="13820"/>
                    <a:pt x="10966" y="13814"/>
                  </a:cubicBezTo>
                  <a:cubicBezTo>
                    <a:pt x="11302" y="13757"/>
                    <a:pt x="11513" y="13421"/>
                    <a:pt x="11436" y="13096"/>
                  </a:cubicBezTo>
                  <a:lnTo>
                    <a:pt x="10861" y="10460"/>
                  </a:lnTo>
                  <a:lnTo>
                    <a:pt x="10746" y="8763"/>
                  </a:lnTo>
                  <a:lnTo>
                    <a:pt x="11704" y="8399"/>
                  </a:lnTo>
                  <a:cubicBezTo>
                    <a:pt x="11813" y="8450"/>
                    <a:pt x="11928" y="8474"/>
                    <a:pt x="12044" y="8474"/>
                  </a:cubicBezTo>
                  <a:cubicBezTo>
                    <a:pt x="12449" y="8474"/>
                    <a:pt x="12866" y="8178"/>
                    <a:pt x="13075" y="7709"/>
                  </a:cubicBezTo>
                  <a:cubicBezTo>
                    <a:pt x="13219" y="7411"/>
                    <a:pt x="13238" y="7066"/>
                    <a:pt x="13142" y="6750"/>
                  </a:cubicBezTo>
                  <a:cubicBezTo>
                    <a:pt x="13353" y="6558"/>
                    <a:pt x="13506" y="6300"/>
                    <a:pt x="13554" y="6022"/>
                  </a:cubicBezTo>
                  <a:cubicBezTo>
                    <a:pt x="13669" y="5485"/>
                    <a:pt x="13478" y="4986"/>
                    <a:pt x="13123" y="4756"/>
                  </a:cubicBezTo>
                  <a:cubicBezTo>
                    <a:pt x="13209" y="4382"/>
                    <a:pt x="13123" y="3980"/>
                    <a:pt x="12883" y="3673"/>
                  </a:cubicBezTo>
                  <a:cubicBezTo>
                    <a:pt x="12701" y="3424"/>
                    <a:pt x="12433" y="3242"/>
                    <a:pt x="12136" y="3165"/>
                  </a:cubicBezTo>
                  <a:cubicBezTo>
                    <a:pt x="12212" y="2849"/>
                    <a:pt x="12145" y="2513"/>
                    <a:pt x="11944" y="2245"/>
                  </a:cubicBezTo>
                  <a:cubicBezTo>
                    <a:pt x="11944" y="2245"/>
                    <a:pt x="11570" y="1814"/>
                    <a:pt x="11350" y="1766"/>
                  </a:cubicBezTo>
                  <a:cubicBezTo>
                    <a:pt x="11154" y="1717"/>
                    <a:pt x="10979" y="1654"/>
                    <a:pt x="10807" y="1654"/>
                  </a:cubicBezTo>
                  <a:cubicBezTo>
                    <a:pt x="10777" y="1654"/>
                    <a:pt x="10747" y="1656"/>
                    <a:pt x="10717" y="1660"/>
                  </a:cubicBezTo>
                  <a:cubicBezTo>
                    <a:pt x="10602" y="1286"/>
                    <a:pt x="10334" y="989"/>
                    <a:pt x="9979" y="836"/>
                  </a:cubicBezTo>
                  <a:cubicBezTo>
                    <a:pt x="9798" y="755"/>
                    <a:pt x="9601" y="714"/>
                    <a:pt x="9404" y="714"/>
                  </a:cubicBezTo>
                  <a:cubicBezTo>
                    <a:pt x="9298" y="714"/>
                    <a:pt x="9192" y="726"/>
                    <a:pt x="9088" y="750"/>
                  </a:cubicBezTo>
                  <a:cubicBezTo>
                    <a:pt x="8877" y="366"/>
                    <a:pt x="8474" y="127"/>
                    <a:pt x="8033" y="127"/>
                  </a:cubicBezTo>
                  <a:cubicBezTo>
                    <a:pt x="7998" y="124"/>
                    <a:pt x="7963" y="122"/>
                    <a:pt x="7929" y="122"/>
                  </a:cubicBezTo>
                  <a:cubicBezTo>
                    <a:pt x="7621" y="122"/>
                    <a:pt x="7325" y="235"/>
                    <a:pt x="7084" y="433"/>
                  </a:cubicBezTo>
                  <a:cubicBezTo>
                    <a:pt x="6896" y="170"/>
                    <a:pt x="6548" y="1"/>
                    <a:pt x="6161"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67"/>
            <p:cNvSpPr/>
            <p:nvPr/>
          </p:nvSpPr>
          <p:spPr>
            <a:xfrm>
              <a:off x="6253428" y="3355575"/>
              <a:ext cx="309920" cy="221442"/>
            </a:xfrm>
            <a:custGeom>
              <a:rect b="b" l="l" r="r" t="t"/>
              <a:pathLst>
                <a:path extrusionOk="0" h="8452" w="11829">
                  <a:moveTo>
                    <a:pt x="4312" y="0"/>
                  </a:moveTo>
                  <a:cubicBezTo>
                    <a:pt x="4209" y="0"/>
                    <a:pt x="4104" y="12"/>
                    <a:pt x="3998" y="36"/>
                  </a:cubicBezTo>
                  <a:cubicBezTo>
                    <a:pt x="3701" y="103"/>
                    <a:pt x="3442" y="256"/>
                    <a:pt x="3240" y="486"/>
                  </a:cubicBezTo>
                  <a:cubicBezTo>
                    <a:pt x="3035" y="359"/>
                    <a:pt x="2804" y="292"/>
                    <a:pt x="2572" y="292"/>
                  </a:cubicBezTo>
                  <a:cubicBezTo>
                    <a:pt x="2402" y="292"/>
                    <a:pt x="2232" y="327"/>
                    <a:pt x="2071" y="400"/>
                  </a:cubicBezTo>
                  <a:cubicBezTo>
                    <a:pt x="1793" y="505"/>
                    <a:pt x="1563" y="688"/>
                    <a:pt x="1410" y="937"/>
                  </a:cubicBezTo>
                  <a:cubicBezTo>
                    <a:pt x="1330" y="913"/>
                    <a:pt x="1245" y="902"/>
                    <a:pt x="1159" y="902"/>
                  </a:cubicBezTo>
                  <a:cubicBezTo>
                    <a:pt x="821" y="902"/>
                    <a:pt x="452" y="1078"/>
                    <a:pt x="192" y="1406"/>
                  </a:cubicBezTo>
                  <a:cubicBezTo>
                    <a:pt x="116" y="1493"/>
                    <a:pt x="58" y="1598"/>
                    <a:pt x="1" y="1704"/>
                  </a:cubicBezTo>
                  <a:cubicBezTo>
                    <a:pt x="68" y="1694"/>
                    <a:pt x="125" y="1675"/>
                    <a:pt x="183" y="1675"/>
                  </a:cubicBezTo>
                  <a:cubicBezTo>
                    <a:pt x="422" y="1636"/>
                    <a:pt x="643" y="1541"/>
                    <a:pt x="834" y="1387"/>
                  </a:cubicBezTo>
                  <a:cubicBezTo>
                    <a:pt x="1084" y="1169"/>
                    <a:pt x="1403" y="1052"/>
                    <a:pt x="1730" y="1052"/>
                  </a:cubicBezTo>
                  <a:cubicBezTo>
                    <a:pt x="1805" y="1052"/>
                    <a:pt x="1881" y="1058"/>
                    <a:pt x="1956" y="1071"/>
                  </a:cubicBezTo>
                  <a:cubicBezTo>
                    <a:pt x="2026" y="1083"/>
                    <a:pt x="2097" y="1089"/>
                    <a:pt x="2167" y="1089"/>
                  </a:cubicBezTo>
                  <a:cubicBezTo>
                    <a:pt x="2372" y="1089"/>
                    <a:pt x="2573" y="1037"/>
                    <a:pt x="2752" y="937"/>
                  </a:cubicBezTo>
                  <a:cubicBezTo>
                    <a:pt x="2876" y="870"/>
                    <a:pt x="3001" y="822"/>
                    <a:pt x="3145" y="793"/>
                  </a:cubicBezTo>
                  <a:cubicBezTo>
                    <a:pt x="3245" y="770"/>
                    <a:pt x="3348" y="758"/>
                    <a:pt x="3451" y="758"/>
                  </a:cubicBezTo>
                  <a:cubicBezTo>
                    <a:pt x="3642" y="758"/>
                    <a:pt x="3833" y="798"/>
                    <a:pt x="4007" y="879"/>
                  </a:cubicBezTo>
                  <a:cubicBezTo>
                    <a:pt x="4166" y="953"/>
                    <a:pt x="4334" y="990"/>
                    <a:pt x="4503" y="990"/>
                  </a:cubicBezTo>
                  <a:cubicBezTo>
                    <a:pt x="4620" y="990"/>
                    <a:pt x="4737" y="972"/>
                    <a:pt x="4851" y="937"/>
                  </a:cubicBezTo>
                  <a:cubicBezTo>
                    <a:pt x="4979" y="897"/>
                    <a:pt x="5113" y="877"/>
                    <a:pt x="5254" y="877"/>
                  </a:cubicBezTo>
                  <a:cubicBezTo>
                    <a:pt x="5282" y="877"/>
                    <a:pt x="5311" y="878"/>
                    <a:pt x="5340" y="879"/>
                  </a:cubicBezTo>
                  <a:cubicBezTo>
                    <a:pt x="5627" y="898"/>
                    <a:pt x="5915" y="1004"/>
                    <a:pt x="6145" y="1196"/>
                  </a:cubicBezTo>
                  <a:cubicBezTo>
                    <a:pt x="6336" y="1359"/>
                    <a:pt x="6567" y="1454"/>
                    <a:pt x="6825" y="1474"/>
                  </a:cubicBezTo>
                  <a:cubicBezTo>
                    <a:pt x="6979" y="1493"/>
                    <a:pt x="7132" y="1531"/>
                    <a:pt x="7285" y="1598"/>
                  </a:cubicBezTo>
                  <a:cubicBezTo>
                    <a:pt x="7496" y="1694"/>
                    <a:pt x="7688" y="1838"/>
                    <a:pt x="7822" y="2029"/>
                  </a:cubicBezTo>
                  <a:cubicBezTo>
                    <a:pt x="7985" y="2250"/>
                    <a:pt x="8225" y="2413"/>
                    <a:pt x="8493" y="2480"/>
                  </a:cubicBezTo>
                  <a:cubicBezTo>
                    <a:pt x="8541" y="2499"/>
                    <a:pt x="8599" y="2509"/>
                    <a:pt x="8647" y="2518"/>
                  </a:cubicBezTo>
                  <a:cubicBezTo>
                    <a:pt x="8886" y="2576"/>
                    <a:pt x="9241" y="3007"/>
                    <a:pt x="9241" y="3007"/>
                  </a:cubicBezTo>
                  <a:cubicBezTo>
                    <a:pt x="9337" y="3141"/>
                    <a:pt x="9413" y="3295"/>
                    <a:pt x="9452" y="3458"/>
                  </a:cubicBezTo>
                  <a:cubicBezTo>
                    <a:pt x="9509" y="3726"/>
                    <a:pt x="9663" y="3966"/>
                    <a:pt x="9883" y="4129"/>
                  </a:cubicBezTo>
                  <a:cubicBezTo>
                    <a:pt x="9998" y="4215"/>
                    <a:pt x="10094" y="4311"/>
                    <a:pt x="10180" y="4426"/>
                  </a:cubicBezTo>
                  <a:cubicBezTo>
                    <a:pt x="10343" y="4637"/>
                    <a:pt x="10439" y="4886"/>
                    <a:pt x="10458" y="5154"/>
                  </a:cubicBezTo>
                  <a:cubicBezTo>
                    <a:pt x="10477" y="5375"/>
                    <a:pt x="10554" y="5586"/>
                    <a:pt x="10679" y="5758"/>
                  </a:cubicBezTo>
                  <a:cubicBezTo>
                    <a:pt x="10870" y="6065"/>
                    <a:pt x="10937" y="6429"/>
                    <a:pt x="10851" y="6774"/>
                  </a:cubicBezTo>
                  <a:cubicBezTo>
                    <a:pt x="10813" y="6985"/>
                    <a:pt x="10717" y="7177"/>
                    <a:pt x="10592" y="7340"/>
                  </a:cubicBezTo>
                  <a:cubicBezTo>
                    <a:pt x="10506" y="7455"/>
                    <a:pt x="10468" y="7589"/>
                    <a:pt x="10487" y="7723"/>
                  </a:cubicBezTo>
                  <a:cubicBezTo>
                    <a:pt x="10516" y="7972"/>
                    <a:pt x="10477" y="8222"/>
                    <a:pt x="10382" y="8452"/>
                  </a:cubicBezTo>
                  <a:cubicBezTo>
                    <a:pt x="10765" y="8346"/>
                    <a:pt x="11072" y="8078"/>
                    <a:pt x="11225" y="7714"/>
                  </a:cubicBezTo>
                  <a:cubicBezTo>
                    <a:pt x="11369" y="7407"/>
                    <a:pt x="11388" y="7071"/>
                    <a:pt x="11292" y="6755"/>
                  </a:cubicBezTo>
                  <a:cubicBezTo>
                    <a:pt x="11503" y="6554"/>
                    <a:pt x="11647" y="6295"/>
                    <a:pt x="11704" y="6017"/>
                  </a:cubicBezTo>
                  <a:cubicBezTo>
                    <a:pt x="11829" y="5490"/>
                    <a:pt x="11637" y="4982"/>
                    <a:pt x="11283" y="4761"/>
                  </a:cubicBezTo>
                  <a:cubicBezTo>
                    <a:pt x="11369" y="4378"/>
                    <a:pt x="11283" y="3985"/>
                    <a:pt x="11043" y="3678"/>
                  </a:cubicBezTo>
                  <a:cubicBezTo>
                    <a:pt x="10861" y="3429"/>
                    <a:pt x="10592" y="3247"/>
                    <a:pt x="10295" y="3170"/>
                  </a:cubicBezTo>
                  <a:cubicBezTo>
                    <a:pt x="10372" y="2844"/>
                    <a:pt x="10305" y="2509"/>
                    <a:pt x="10104" y="2250"/>
                  </a:cubicBezTo>
                  <a:cubicBezTo>
                    <a:pt x="10104" y="2250"/>
                    <a:pt x="9739" y="1819"/>
                    <a:pt x="9500" y="1761"/>
                  </a:cubicBezTo>
                  <a:cubicBezTo>
                    <a:pt x="9286" y="1718"/>
                    <a:pt x="9110" y="1653"/>
                    <a:pt x="8932" y="1653"/>
                  </a:cubicBezTo>
                  <a:cubicBezTo>
                    <a:pt x="8910" y="1653"/>
                    <a:pt x="8889" y="1654"/>
                    <a:pt x="8867" y="1656"/>
                  </a:cubicBezTo>
                  <a:cubicBezTo>
                    <a:pt x="8762" y="1291"/>
                    <a:pt x="8493" y="985"/>
                    <a:pt x="8139" y="841"/>
                  </a:cubicBezTo>
                  <a:cubicBezTo>
                    <a:pt x="7957" y="760"/>
                    <a:pt x="7760" y="715"/>
                    <a:pt x="7562" y="715"/>
                  </a:cubicBezTo>
                  <a:cubicBezTo>
                    <a:pt x="7457" y="715"/>
                    <a:pt x="7351" y="728"/>
                    <a:pt x="7247" y="755"/>
                  </a:cubicBezTo>
                  <a:cubicBezTo>
                    <a:pt x="7084" y="410"/>
                    <a:pt x="6672" y="160"/>
                    <a:pt x="6193" y="122"/>
                  </a:cubicBezTo>
                  <a:cubicBezTo>
                    <a:pt x="6158" y="119"/>
                    <a:pt x="6123" y="118"/>
                    <a:pt x="6088" y="118"/>
                  </a:cubicBezTo>
                  <a:cubicBezTo>
                    <a:pt x="5779" y="118"/>
                    <a:pt x="5476" y="232"/>
                    <a:pt x="5244" y="438"/>
                  </a:cubicBezTo>
                  <a:cubicBezTo>
                    <a:pt x="5054" y="165"/>
                    <a:pt x="4702" y="0"/>
                    <a:pt x="4312" y="0"/>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67"/>
            <p:cNvSpPr/>
            <p:nvPr/>
          </p:nvSpPr>
          <p:spPr>
            <a:xfrm>
              <a:off x="6225814" y="3425057"/>
              <a:ext cx="3537" cy="6550"/>
            </a:xfrm>
            <a:custGeom>
              <a:rect b="b" l="l" r="r" t="t"/>
              <a:pathLst>
                <a:path extrusionOk="0" h="250" w="135">
                  <a:moveTo>
                    <a:pt x="134" y="1"/>
                  </a:moveTo>
                  <a:cubicBezTo>
                    <a:pt x="77" y="77"/>
                    <a:pt x="39" y="163"/>
                    <a:pt x="0" y="250"/>
                  </a:cubicBezTo>
                  <a:lnTo>
                    <a:pt x="86" y="250"/>
                  </a:lnTo>
                  <a:cubicBezTo>
                    <a:pt x="86" y="163"/>
                    <a:pt x="106" y="77"/>
                    <a:pt x="134" y="1"/>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67"/>
            <p:cNvSpPr/>
            <p:nvPr/>
          </p:nvSpPr>
          <p:spPr>
            <a:xfrm>
              <a:off x="6367451" y="3577751"/>
              <a:ext cx="139148" cy="140144"/>
            </a:xfrm>
            <a:custGeom>
              <a:rect b="b" l="l" r="r" t="t"/>
              <a:pathLst>
                <a:path extrusionOk="0" h="5349" w="5311">
                  <a:moveTo>
                    <a:pt x="585" y="0"/>
                  </a:moveTo>
                  <a:cubicBezTo>
                    <a:pt x="585" y="1"/>
                    <a:pt x="0" y="1601"/>
                    <a:pt x="1841" y="2656"/>
                  </a:cubicBezTo>
                  <a:cubicBezTo>
                    <a:pt x="3317" y="3509"/>
                    <a:pt x="3969" y="4170"/>
                    <a:pt x="4065" y="4831"/>
                  </a:cubicBezTo>
                  <a:cubicBezTo>
                    <a:pt x="4107" y="5132"/>
                    <a:pt x="4366" y="5348"/>
                    <a:pt x="4661" y="5348"/>
                  </a:cubicBezTo>
                  <a:cubicBezTo>
                    <a:pt x="4695" y="5348"/>
                    <a:pt x="4730" y="5345"/>
                    <a:pt x="4764" y="5339"/>
                  </a:cubicBezTo>
                  <a:cubicBezTo>
                    <a:pt x="5100" y="5282"/>
                    <a:pt x="5311" y="4946"/>
                    <a:pt x="5234" y="4621"/>
                  </a:cubicBezTo>
                  <a:lnTo>
                    <a:pt x="4659" y="1985"/>
                  </a:lnTo>
                  <a:lnTo>
                    <a:pt x="4132" y="662"/>
                  </a:lnTo>
                  <a:cubicBezTo>
                    <a:pt x="4132" y="662"/>
                    <a:pt x="3539" y="703"/>
                    <a:pt x="2889" y="703"/>
                  </a:cubicBezTo>
                  <a:cubicBezTo>
                    <a:pt x="2171" y="703"/>
                    <a:pt x="1382" y="653"/>
                    <a:pt x="1246" y="441"/>
                  </a:cubicBezTo>
                  <a:cubicBezTo>
                    <a:pt x="1103" y="211"/>
                    <a:pt x="863" y="48"/>
                    <a:pt x="585" y="0"/>
                  </a:cubicBezTo>
                  <a:close/>
                </a:path>
              </a:pathLst>
            </a:custGeom>
            <a:solidFill>
              <a:srgbClr val="E1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67"/>
            <p:cNvSpPr/>
            <p:nvPr/>
          </p:nvSpPr>
          <p:spPr>
            <a:xfrm>
              <a:off x="6460120" y="3595069"/>
              <a:ext cx="46479" cy="122328"/>
            </a:xfrm>
            <a:custGeom>
              <a:rect b="b" l="l" r="r" t="t"/>
              <a:pathLst>
                <a:path extrusionOk="0" h="4669" w="1774">
                  <a:moveTo>
                    <a:pt x="604" y="1"/>
                  </a:moveTo>
                  <a:cubicBezTo>
                    <a:pt x="604" y="1"/>
                    <a:pt x="345" y="20"/>
                    <a:pt x="0" y="30"/>
                  </a:cubicBezTo>
                  <a:lnTo>
                    <a:pt x="499" y="1295"/>
                  </a:lnTo>
                  <a:lnTo>
                    <a:pt x="1074" y="3931"/>
                  </a:lnTo>
                  <a:cubicBezTo>
                    <a:pt x="1131" y="4180"/>
                    <a:pt x="1016" y="4439"/>
                    <a:pt x="786" y="4573"/>
                  </a:cubicBezTo>
                  <a:cubicBezTo>
                    <a:pt x="882" y="4631"/>
                    <a:pt x="997" y="4669"/>
                    <a:pt x="1122" y="4669"/>
                  </a:cubicBezTo>
                  <a:cubicBezTo>
                    <a:pt x="1496" y="4669"/>
                    <a:pt x="1774" y="4324"/>
                    <a:pt x="1697" y="3960"/>
                  </a:cubicBezTo>
                  <a:lnTo>
                    <a:pt x="1122" y="1324"/>
                  </a:lnTo>
                  <a:lnTo>
                    <a:pt x="604" y="1"/>
                  </a:lnTo>
                  <a:close/>
                </a:path>
              </a:pathLst>
            </a:custGeom>
            <a:solidFill>
              <a:srgbClr val="D8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67"/>
            <p:cNvSpPr/>
            <p:nvPr/>
          </p:nvSpPr>
          <p:spPr>
            <a:xfrm>
              <a:off x="6419929" y="3572485"/>
              <a:ext cx="101997" cy="56513"/>
            </a:xfrm>
            <a:custGeom>
              <a:rect b="b" l="l" r="r" t="t"/>
              <a:pathLst>
                <a:path extrusionOk="0" h="2157" w="3893">
                  <a:moveTo>
                    <a:pt x="825" y="0"/>
                  </a:moveTo>
                  <a:cubicBezTo>
                    <a:pt x="346" y="0"/>
                    <a:pt x="1" y="451"/>
                    <a:pt x="116" y="911"/>
                  </a:cubicBezTo>
                  <a:lnTo>
                    <a:pt x="192" y="1313"/>
                  </a:lnTo>
                  <a:cubicBezTo>
                    <a:pt x="317" y="1812"/>
                    <a:pt x="767" y="2157"/>
                    <a:pt x="1285" y="2157"/>
                  </a:cubicBezTo>
                  <a:lnTo>
                    <a:pt x="2608" y="2157"/>
                  </a:lnTo>
                  <a:cubicBezTo>
                    <a:pt x="3116" y="2157"/>
                    <a:pt x="3566" y="1812"/>
                    <a:pt x="3701" y="1313"/>
                  </a:cubicBezTo>
                  <a:lnTo>
                    <a:pt x="3768" y="911"/>
                  </a:lnTo>
                  <a:cubicBezTo>
                    <a:pt x="3892" y="451"/>
                    <a:pt x="3538" y="0"/>
                    <a:pt x="306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67"/>
            <p:cNvSpPr/>
            <p:nvPr/>
          </p:nvSpPr>
          <p:spPr>
            <a:xfrm>
              <a:off x="6426453" y="3572485"/>
              <a:ext cx="95211" cy="56513"/>
            </a:xfrm>
            <a:custGeom>
              <a:rect b="b" l="l" r="r" t="t"/>
              <a:pathLst>
                <a:path extrusionOk="0" h="2157" w="3634">
                  <a:moveTo>
                    <a:pt x="2934" y="0"/>
                  </a:moveTo>
                  <a:lnTo>
                    <a:pt x="2934" y="0"/>
                  </a:lnTo>
                  <a:cubicBezTo>
                    <a:pt x="2944" y="96"/>
                    <a:pt x="2944" y="192"/>
                    <a:pt x="2915" y="288"/>
                  </a:cubicBezTo>
                  <a:lnTo>
                    <a:pt x="2838" y="690"/>
                  </a:lnTo>
                  <a:cubicBezTo>
                    <a:pt x="2714" y="1189"/>
                    <a:pt x="2263" y="1543"/>
                    <a:pt x="1745" y="1543"/>
                  </a:cubicBezTo>
                  <a:lnTo>
                    <a:pt x="432" y="1543"/>
                  </a:lnTo>
                  <a:cubicBezTo>
                    <a:pt x="279" y="1543"/>
                    <a:pt x="135" y="1515"/>
                    <a:pt x="1" y="1457"/>
                  </a:cubicBezTo>
                  <a:lnTo>
                    <a:pt x="1" y="1457"/>
                  </a:lnTo>
                  <a:cubicBezTo>
                    <a:pt x="173" y="1879"/>
                    <a:pt x="586" y="2157"/>
                    <a:pt x="1046" y="2157"/>
                  </a:cubicBezTo>
                  <a:lnTo>
                    <a:pt x="2359" y="2157"/>
                  </a:lnTo>
                  <a:cubicBezTo>
                    <a:pt x="2877" y="2157"/>
                    <a:pt x="3327" y="1802"/>
                    <a:pt x="3452" y="1304"/>
                  </a:cubicBezTo>
                  <a:lnTo>
                    <a:pt x="3528" y="901"/>
                  </a:lnTo>
                  <a:cubicBezTo>
                    <a:pt x="3634" y="479"/>
                    <a:pt x="3356" y="67"/>
                    <a:pt x="2934"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67"/>
            <p:cNvSpPr/>
            <p:nvPr/>
          </p:nvSpPr>
          <p:spPr>
            <a:xfrm>
              <a:off x="6381232" y="3407006"/>
              <a:ext cx="100503" cy="62277"/>
            </a:xfrm>
            <a:custGeom>
              <a:rect b="b" l="l" r="r" t="t"/>
              <a:pathLst>
                <a:path extrusionOk="0" h="2377" w="3836">
                  <a:moveTo>
                    <a:pt x="886" y="1"/>
                  </a:moveTo>
                  <a:cubicBezTo>
                    <a:pt x="656" y="1"/>
                    <a:pt x="423" y="50"/>
                    <a:pt x="203" y="153"/>
                  </a:cubicBezTo>
                  <a:cubicBezTo>
                    <a:pt x="0" y="262"/>
                    <a:pt x="102" y="543"/>
                    <a:pt x="293" y="543"/>
                  </a:cubicBezTo>
                  <a:cubicBezTo>
                    <a:pt x="319" y="543"/>
                    <a:pt x="347" y="538"/>
                    <a:pt x="375" y="527"/>
                  </a:cubicBezTo>
                  <a:cubicBezTo>
                    <a:pt x="539" y="452"/>
                    <a:pt x="710" y="416"/>
                    <a:pt x="879" y="416"/>
                  </a:cubicBezTo>
                  <a:cubicBezTo>
                    <a:pt x="1295" y="416"/>
                    <a:pt x="1694" y="631"/>
                    <a:pt x="1919" y="1006"/>
                  </a:cubicBezTo>
                  <a:cubicBezTo>
                    <a:pt x="1612" y="1351"/>
                    <a:pt x="1535" y="1840"/>
                    <a:pt x="1727" y="2252"/>
                  </a:cubicBezTo>
                  <a:cubicBezTo>
                    <a:pt x="1765" y="2329"/>
                    <a:pt x="1832" y="2377"/>
                    <a:pt x="1919" y="2377"/>
                  </a:cubicBezTo>
                  <a:cubicBezTo>
                    <a:pt x="1947" y="2377"/>
                    <a:pt x="1976" y="2367"/>
                    <a:pt x="2005" y="2357"/>
                  </a:cubicBezTo>
                  <a:cubicBezTo>
                    <a:pt x="2110" y="2309"/>
                    <a:pt x="2149" y="2185"/>
                    <a:pt x="2101" y="2079"/>
                  </a:cubicBezTo>
                  <a:cubicBezTo>
                    <a:pt x="1938" y="1715"/>
                    <a:pt x="2091" y="1293"/>
                    <a:pt x="2455" y="1121"/>
                  </a:cubicBezTo>
                  <a:cubicBezTo>
                    <a:pt x="2551" y="1077"/>
                    <a:pt x="2652" y="1056"/>
                    <a:pt x="2752" y="1056"/>
                  </a:cubicBezTo>
                  <a:cubicBezTo>
                    <a:pt x="3023" y="1056"/>
                    <a:pt x="3285" y="1210"/>
                    <a:pt x="3404" y="1476"/>
                  </a:cubicBezTo>
                  <a:cubicBezTo>
                    <a:pt x="3447" y="1547"/>
                    <a:pt x="3527" y="1586"/>
                    <a:pt x="3608" y="1586"/>
                  </a:cubicBezTo>
                  <a:cubicBezTo>
                    <a:pt x="3636" y="1586"/>
                    <a:pt x="3665" y="1581"/>
                    <a:pt x="3692" y="1571"/>
                  </a:cubicBezTo>
                  <a:cubicBezTo>
                    <a:pt x="3788" y="1514"/>
                    <a:pt x="3836" y="1389"/>
                    <a:pt x="3788" y="1293"/>
                  </a:cubicBezTo>
                  <a:cubicBezTo>
                    <a:pt x="3592" y="875"/>
                    <a:pt x="3183" y="634"/>
                    <a:pt x="2757" y="634"/>
                  </a:cubicBezTo>
                  <a:cubicBezTo>
                    <a:pt x="2598" y="634"/>
                    <a:pt x="2436" y="667"/>
                    <a:pt x="2283" y="737"/>
                  </a:cubicBezTo>
                  <a:cubicBezTo>
                    <a:pt x="2273" y="747"/>
                    <a:pt x="2264" y="747"/>
                    <a:pt x="2264" y="757"/>
                  </a:cubicBezTo>
                  <a:cubicBezTo>
                    <a:pt x="1954" y="272"/>
                    <a:pt x="1428" y="1"/>
                    <a:pt x="886"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67"/>
            <p:cNvSpPr/>
            <p:nvPr/>
          </p:nvSpPr>
          <p:spPr>
            <a:xfrm>
              <a:off x="6255865" y="3454873"/>
              <a:ext cx="84259" cy="48811"/>
            </a:xfrm>
            <a:custGeom>
              <a:rect b="b" l="l" r="r" t="t"/>
              <a:pathLst>
                <a:path extrusionOk="0" h="1863" w="3216">
                  <a:moveTo>
                    <a:pt x="2482" y="1"/>
                  </a:moveTo>
                  <a:cubicBezTo>
                    <a:pt x="2018" y="1"/>
                    <a:pt x="1574" y="257"/>
                    <a:pt x="1345" y="693"/>
                  </a:cubicBezTo>
                  <a:cubicBezTo>
                    <a:pt x="1192" y="647"/>
                    <a:pt x="1036" y="624"/>
                    <a:pt x="880" y="624"/>
                  </a:cubicBezTo>
                  <a:cubicBezTo>
                    <a:pt x="646" y="624"/>
                    <a:pt x="414" y="676"/>
                    <a:pt x="195" y="780"/>
                  </a:cubicBezTo>
                  <a:cubicBezTo>
                    <a:pt x="1" y="889"/>
                    <a:pt x="97" y="1170"/>
                    <a:pt x="293" y="1170"/>
                  </a:cubicBezTo>
                  <a:cubicBezTo>
                    <a:pt x="319" y="1170"/>
                    <a:pt x="347" y="1165"/>
                    <a:pt x="377" y="1153"/>
                  </a:cubicBezTo>
                  <a:cubicBezTo>
                    <a:pt x="537" y="1079"/>
                    <a:pt x="706" y="1043"/>
                    <a:pt x="873" y="1043"/>
                  </a:cubicBezTo>
                  <a:cubicBezTo>
                    <a:pt x="1326" y="1043"/>
                    <a:pt x="1765" y="1304"/>
                    <a:pt x="1968" y="1738"/>
                  </a:cubicBezTo>
                  <a:cubicBezTo>
                    <a:pt x="2007" y="1815"/>
                    <a:pt x="2083" y="1863"/>
                    <a:pt x="2160" y="1863"/>
                  </a:cubicBezTo>
                  <a:cubicBezTo>
                    <a:pt x="2189" y="1863"/>
                    <a:pt x="2218" y="1853"/>
                    <a:pt x="2246" y="1844"/>
                  </a:cubicBezTo>
                  <a:cubicBezTo>
                    <a:pt x="2352" y="1796"/>
                    <a:pt x="2400" y="1671"/>
                    <a:pt x="2352" y="1566"/>
                  </a:cubicBezTo>
                  <a:cubicBezTo>
                    <a:pt x="2218" y="1278"/>
                    <a:pt x="1997" y="1029"/>
                    <a:pt x="1719" y="866"/>
                  </a:cubicBezTo>
                  <a:cubicBezTo>
                    <a:pt x="1825" y="684"/>
                    <a:pt x="1988" y="540"/>
                    <a:pt x="2179" y="473"/>
                  </a:cubicBezTo>
                  <a:cubicBezTo>
                    <a:pt x="2276" y="433"/>
                    <a:pt x="2380" y="414"/>
                    <a:pt x="2483" y="414"/>
                  </a:cubicBezTo>
                  <a:cubicBezTo>
                    <a:pt x="2605" y="414"/>
                    <a:pt x="2727" y="440"/>
                    <a:pt x="2841" y="492"/>
                  </a:cubicBezTo>
                  <a:cubicBezTo>
                    <a:pt x="2869" y="503"/>
                    <a:pt x="2897" y="509"/>
                    <a:pt x="2923" y="509"/>
                  </a:cubicBezTo>
                  <a:cubicBezTo>
                    <a:pt x="3114" y="509"/>
                    <a:pt x="3216" y="228"/>
                    <a:pt x="3013" y="118"/>
                  </a:cubicBezTo>
                  <a:cubicBezTo>
                    <a:pt x="2840" y="38"/>
                    <a:pt x="2660" y="1"/>
                    <a:pt x="2482"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67"/>
            <p:cNvSpPr/>
            <p:nvPr/>
          </p:nvSpPr>
          <p:spPr>
            <a:xfrm>
              <a:off x="6422183" y="3506932"/>
              <a:ext cx="51273" cy="22637"/>
            </a:xfrm>
            <a:custGeom>
              <a:rect b="b" l="l" r="r" t="t"/>
              <a:pathLst>
                <a:path extrusionOk="0" h="864" w="1957">
                  <a:moveTo>
                    <a:pt x="847" y="1"/>
                  </a:moveTo>
                  <a:cubicBezTo>
                    <a:pt x="584" y="1"/>
                    <a:pt x="326" y="82"/>
                    <a:pt x="116" y="240"/>
                  </a:cubicBezTo>
                  <a:cubicBezTo>
                    <a:pt x="20" y="307"/>
                    <a:pt x="1" y="432"/>
                    <a:pt x="58" y="528"/>
                  </a:cubicBezTo>
                  <a:cubicBezTo>
                    <a:pt x="99" y="585"/>
                    <a:pt x="164" y="615"/>
                    <a:pt x="230" y="615"/>
                  </a:cubicBezTo>
                  <a:cubicBezTo>
                    <a:pt x="273" y="615"/>
                    <a:pt x="317" y="602"/>
                    <a:pt x="356" y="575"/>
                  </a:cubicBezTo>
                  <a:cubicBezTo>
                    <a:pt x="505" y="471"/>
                    <a:pt x="679" y="420"/>
                    <a:pt x="851" y="420"/>
                  </a:cubicBezTo>
                  <a:cubicBezTo>
                    <a:pt x="1119" y="420"/>
                    <a:pt x="1384" y="543"/>
                    <a:pt x="1554" y="777"/>
                  </a:cubicBezTo>
                  <a:cubicBezTo>
                    <a:pt x="1592" y="834"/>
                    <a:pt x="1650" y="863"/>
                    <a:pt x="1726" y="863"/>
                  </a:cubicBezTo>
                  <a:cubicBezTo>
                    <a:pt x="1765" y="863"/>
                    <a:pt x="1803" y="853"/>
                    <a:pt x="1841" y="825"/>
                  </a:cubicBezTo>
                  <a:cubicBezTo>
                    <a:pt x="1937" y="758"/>
                    <a:pt x="1956" y="623"/>
                    <a:pt x="1889" y="528"/>
                  </a:cubicBezTo>
                  <a:cubicBezTo>
                    <a:pt x="1698" y="259"/>
                    <a:pt x="1400" y="67"/>
                    <a:pt x="1065" y="20"/>
                  </a:cubicBezTo>
                  <a:cubicBezTo>
                    <a:pt x="992" y="7"/>
                    <a:pt x="920" y="1"/>
                    <a:pt x="847"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67"/>
            <p:cNvSpPr/>
            <p:nvPr/>
          </p:nvSpPr>
          <p:spPr>
            <a:xfrm>
              <a:off x="6358621" y="3569236"/>
              <a:ext cx="52793" cy="23292"/>
            </a:xfrm>
            <a:custGeom>
              <a:rect b="b" l="l" r="r" t="t"/>
              <a:pathLst>
                <a:path extrusionOk="0" h="889" w="2015">
                  <a:moveTo>
                    <a:pt x="1151" y="0"/>
                  </a:moveTo>
                  <a:cubicBezTo>
                    <a:pt x="1078" y="0"/>
                    <a:pt x="1005" y="6"/>
                    <a:pt x="932" y="19"/>
                  </a:cubicBezTo>
                  <a:cubicBezTo>
                    <a:pt x="596" y="86"/>
                    <a:pt x="309" y="278"/>
                    <a:pt x="117" y="555"/>
                  </a:cubicBezTo>
                  <a:cubicBezTo>
                    <a:pt x="1" y="720"/>
                    <a:pt x="143" y="888"/>
                    <a:pt x="293" y="888"/>
                  </a:cubicBezTo>
                  <a:cubicBezTo>
                    <a:pt x="353" y="888"/>
                    <a:pt x="415" y="861"/>
                    <a:pt x="462" y="795"/>
                  </a:cubicBezTo>
                  <a:cubicBezTo>
                    <a:pt x="587" y="603"/>
                    <a:pt x="788" y="479"/>
                    <a:pt x="1018" y="440"/>
                  </a:cubicBezTo>
                  <a:cubicBezTo>
                    <a:pt x="1074" y="428"/>
                    <a:pt x="1130" y="422"/>
                    <a:pt x="1186" y="422"/>
                  </a:cubicBezTo>
                  <a:cubicBezTo>
                    <a:pt x="1352" y="422"/>
                    <a:pt x="1517" y="474"/>
                    <a:pt x="1660" y="575"/>
                  </a:cubicBezTo>
                  <a:cubicBezTo>
                    <a:pt x="1696" y="600"/>
                    <a:pt x="1735" y="611"/>
                    <a:pt x="1774" y="611"/>
                  </a:cubicBezTo>
                  <a:cubicBezTo>
                    <a:pt x="1840" y="611"/>
                    <a:pt x="1905" y="577"/>
                    <a:pt x="1948" y="517"/>
                  </a:cubicBezTo>
                  <a:cubicBezTo>
                    <a:pt x="2015" y="421"/>
                    <a:pt x="1986" y="297"/>
                    <a:pt x="1900" y="230"/>
                  </a:cubicBezTo>
                  <a:cubicBezTo>
                    <a:pt x="1675" y="80"/>
                    <a:pt x="1415" y="0"/>
                    <a:pt x="1151"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67"/>
            <p:cNvSpPr/>
            <p:nvPr/>
          </p:nvSpPr>
          <p:spPr>
            <a:xfrm>
              <a:off x="6345076" y="3480470"/>
              <a:ext cx="45509" cy="34532"/>
            </a:xfrm>
            <a:custGeom>
              <a:rect b="b" l="l" r="r" t="t"/>
              <a:pathLst>
                <a:path extrusionOk="0" h="1318" w="1737">
                  <a:moveTo>
                    <a:pt x="1509" y="1"/>
                  </a:moveTo>
                  <a:cubicBezTo>
                    <a:pt x="1409" y="1"/>
                    <a:pt x="1322" y="73"/>
                    <a:pt x="1305" y="176"/>
                  </a:cubicBezTo>
                  <a:cubicBezTo>
                    <a:pt x="1236" y="599"/>
                    <a:pt x="872" y="897"/>
                    <a:pt x="458" y="897"/>
                  </a:cubicBezTo>
                  <a:cubicBezTo>
                    <a:pt x="412" y="897"/>
                    <a:pt x="365" y="893"/>
                    <a:pt x="318" y="886"/>
                  </a:cubicBezTo>
                  <a:cubicBezTo>
                    <a:pt x="308" y="885"/>
                    <a:pt x="299" y="884"/>
                    <a:pt x="290" y="884"/>
                  </a:cubicBezTo>
                  <a:cubicBezTo>
                    <a:pt x="54" y="884"/>
                    <a:pt x="1" y="1242"/>
                    <a:pt x="250" y="1298"/>
                  </a:cubicBezTo>
                  <a:cubicBezTo>
                    <a:pt x="318" y="1308"/>
                    <a:pt x="394" y="1317"/>
                    <a:pt x="461" y="1317"/>
                  </a:cubicBezTo>
                  <a:cubicBezTo>
                    <a:pt x="1084" y="1308"/>
                    <a:pt x="1621" y="857"/>
                    <a:pt x="1717" y="244"/>
                  </a:cubicBezTo>
                  <a:cubicBezTo>
                    <a:pt x="1736" y="129"/>
                    <a:pt x="1659" y="23"/>
                    <a:pt x="1544" y="4"/>
                  </a:cubicBezTo>
                  <a:cubicBezTo>
                    <a:pt x="1533" y="2"/>
                    <a:pt x="1521" y="1"/>
                    <a:pt x="1509"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67"/>
            <p:cNvSpPr/>
            <p:nvPr/>
          </p:nvSpPr>
          <p:spPr>
            <a:xfrm>
              <a:off x="6278030" y="3534285"/>
              <a:ext cx="15353" cy="32933"/>
            </a:xfrm>
            <a:custGeom>
              <a:rect b="b" l="l" r="r" t="t"/>
              <a:pathLst>
                <a:path extrusionOk="0" h="1257" w="586">
                  <a:moveTo>
                    <a:pt x="300" y="1"/>
                  </a:moveTo>
                  <a:cubicBezTo>
                    <a:pt x="218" y="1"/>
                    <a:pt x="136" y="47"/>
                    <a:pt x="106" y="155"/>
                  </a:cubicBezTo>
                  <a:cubicBezTo>
                    <a:pt x="1" y="471"/>
                    <a:pt x="126" y="998"/>
                    <a:pt x="154" y="1094"/>
                  </a:cubicBezTo>
                  <a:cubicBezTo>
                    <a:pt x="173" y="1190"/>
                    <a:pt x="260" y="1257"/>
                    <a:pt x="356" y="1257"/>
                  </a:cubicBezTo>
                  <a:cubicBezTo>
                    <a:pt x="375" y="1257"/>
                    <a:pt x="384" y="1257"/>
                    <a:pt x="404" y="1247"/>
                  </a:cubicBezTo>
                  <a:cubicBezTo>
                    <a:pt x="519" y="1219"/>
                    <a:pt x="586" y="1103"/>
                    <a:pt x="557" y="998"/>
                  </a:cubicBezTo>
                  <a:cubicBezTo>
                    <a:pt x="499" y="787"/>
                    <a:pt x="451" y="433"/>
                    <a:pt x="499" y="279"/>
                  </a:cubicBezTo>
                  <a:cubicBezTo>
                    <a:pt x="564" y="115"/>
                    <a:pt x="431" y="1"/>
                    <a:pt x="300"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67"/>
            <p:cNvSpPr/>
            <p:nvPr/>
          </p:nvSpPr>
          <p:spPr>
            <a:xfrm>
              <a:off x="6325767" y="3362911"/>
              <a:ext cx="20672" cy="25519"/>
            </a:xfrm>
            <a:custGeom>
              <a:rect b="b" l="l" r="r" t="t"/>
              <a:pathLst>
                <a:path extrusionOk="0" h="974" w="789">
                  <a:moveTo>
                    <a:pt x="485" y="1"/>
                  </a:moveTo>
                  <a:cubicBezTo>
                    <a:pt x="438" y="1"/>
                    <a:pt x="389" y="19"/>
                    <a:pt x="345" y="62"/>
                  </a:cubicBezTo>
                  <a:cubicBezTo>
                    <a:pt x="307" y="101"/>
                    <a:pt x="0" y="408"/>
                    <a:pt x="0" y="772"/>
                  </a:cubicBezTo>
                  <a:cubicBezTo>
                    <a:pt x="0" y="887"/>
                    <a:pt x="96" y="973"/>
                    <a:pt x="211" y="973"/>
                  </a:cubicBezTo>
                  <a:cubicBezTo>
                    <a:pt x="216" y="974"/>
                    <a:pt x="222" y="974"/>
                    <a:pt x="227" y="974"/>
                  </a:cubicBezTo>
                  <a:cubicBezTo>
                    <a:pt x="335" y="974"/>
                    <a:pt x="421" y="881"/>
                    <a:pt x="412" y="772"/>
                  </a:cubicBezTo>
                  <a:cubicBezTo>
                    <a:pt x="412" y="618"/>
                    <a:pt x="575" y="417"/>
                    <a:pt x="633" y="360"/>
                  </a:cubicBezTo>
                  <a:cubicBezTo>
                    <a:pt x="788" y="212"/>
                    <a:pt x="646" y="1"/>
                    <a:pt x="485"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67"/>
            <p:cNvSpPr/>
            <p:nvPr/>
          </p:nvSpPr>
          <p:spPr>
            <a:xfrm>
              <a:off x="6305042" y="3381146"/>
              <a:ext cx="50880" cy="19205"/>
            </a:xfrm>
            <a:custGeom>
              <a:rect b="b" l="l" r="r" t="t"/>
              <a:pathLst>
                <a:path extrusionOk="0" h="733" w="1942">
                  <a:moveTo>
                    <a:pt x="1025" y="0"/>
                  </a:moveTo>
                  <a:cubicBezTo>
                    <a:pt x="896" y="0"/>
                    <a:pt x="778" y="24"/>
                    <a:pt x="676" y="57"/>
                  </a:cubicBezTo>
                  <a:cubicBezTo>
                    <a:pt x="484" y="124"/>
                    <a:pt x="302" y="229"/>
                    <a:pt x="149" y="373"/>
                  </a:cubicBezTo>
                  <a:cubicBezTo>
                    <a:pt x="1" y="521"/>
                    <a:pt x="139" y="732"/>
                    <a:pt x="302" y="732"/>
                  </a:cubicBezTo>
                  <a:cubicBezTo>
                    <a:pt x="350" y="732"/>
                    <a:pt x="400" y="714"/>
                    <a:pt x="446" y="670"/>
                  </a:cubicBezTo>
                  <a:cubicBezTo>
                    <a:pt x="459" y="651"/>
                    <a:pt x="699" y="421"/>
                    <a:pt x="1018" y="421"/>
                  </a:cubicBezTo>
                  <a:cubicBezTo>
                    <a:pt x="1184" y="421"/>
                    <a:pt x="1371" y="483"/>
                    <a:pt x="1558" y="670"/>
                  </a:cubicBezTo>
                  <a:cubicBezTo>
                    <a:pt x="1606" y="699"/>
                    <a:pt x="1654" y="728"/>
                    <a:pt x="1711" y="728"/>
                  </a:cubicBezTo>
                  <a:cubicBezTo>
                    <a:pt x="1759" y="728"/>
                    <a:pt x="1817" y="699"/>
                    <a:pt x="1855" y="660"/>
                  </a:cubicBezTo>
                  <a:cubicBezTo>
                    <a:pt x="1941" y="584"/>
                    <a:pt x="1941" y="450"/>
                    <a:pt x="1855" y="373"/>
                  </a:cubicBezTo>
                  <a:cubicBezTo>
                    <a:pt x="1565" y="89"/>
                    <a:pt x="1274" y="0"/>
                    <a:pt x="1025"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67"/>
            <p:cNvSpPr/>
            <p:nvPr/>
          </p:nvSpPr>
          <p:spPr>
            <a:xfrm>
              <a:off x="6526275" y="3501037"/>
              <a:ext cx="29056" cy="37309"/>
            </a:xfrm>
            <a:custGeom>
              <a:rect b="b" l="l" r="r" t="t"/>
              <a:pathLst>
                <a:path extrusionOk="0" h="1424" w="1109">
                  <a:moveTo>
                    <a:pt x="313" y="0"/>
                  </a:moveTo>
                  <a:cubicBezTo>
                    <a:pt x="141" y="0"/>
                    <a:pt x="1" y="236"/>
                    <a:pt x="188" y="379"/>
                  </a:cubicBezTo>
                  <a:cubicBezTo>
                    <a:pt x="447" y="590"/>
                    <a:pt x="629" y="896"/>
                    <a:pt x="686" y="1232"/>
                  </a:cubicBezTo>
                  <a:cubicBezTo>
                    <a:pt x="696" y="1337"/>
                    <a:pt x="792" y="1424"/>
                    <a:pt x="897" y="1424"/>
                  </a:cubicBezTo>
                  <a:cubicBezTo>
                    <a:pt x="907" y="1424"/>
                    <a:pt x="907" y="1424"/>
                    <a:pt x="916" y="1414"/>
                  </a:cubicBezTo>
                  <a:cubicBezTo>
                    <a:pt x="1032" y="1404"/>
                    <a:pt x="1108" y="1309"/>
                    <a:pt x="1108" y="1193"/>
                  </a:cubicBezTo>
                  <a:cubicBezTo>
                    <a:pt x="1032" y="753"/>
                    <a:pt x="801" y="350"/>
                    <a:pt x="456" y="62"/>
                  </a:cubicBezTo>
                  <a:cubicBezTo>
                    <a:pt x="410" y="19"/>
                    <a:pt x="360" y="0"/>
                    <a:pt x="313"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0" name="Google Shape;8820;p67"/>
          <p:cNvGrpSpPr/>
          <p:nvPr/>
        </p:nvGrpSpPr>
        <p:grpSpPr>
          <a:xfrm>
            <a:off x="4939970" y="1499855"/>
            <a:ext cx="242979" cy="362660"/>
            <a:chOff x="4939970" y="1499855"/>
            <a:chExt cx="242979" cy="362660"/>
          </a:xfrm>
        </p:grpSpPr>
        <p:sp>
          <p:nvSpPr>
            <p:cNvPr id="8821" name="Google Shape;8821;p67"/>
            <p:cNvSpPr/>
            <p:nvPr/>
          </p:nvSpPr>
          <p:spPr>
            <a:xfrm>
              <a:off x="4992973" y="1499855"/>
              <a:ext cx="43728" cy="120075"/>
            </a:xfrm>
            <a:custGeom>
              <a:rect b="b" l="l" r="r" t="t"/>
              <a:pathLst>
                <a:path extrusionOk="0" h="4583" w="1669">
                  <a:moveTo>
                    <a:pt x="834" y="0"/>
                  </a:moveTo>
                  <a:cubicBezTo>
                    <a:pt x="374" y="0"/>
                    <a:pt x="0" y="384"/>
                    <a:pt x="20" y="844"/>
                  </a:cubicBezTo>
                  <a:lnTo>
                    <a:pt x="20" y="4582"/>
                  </a:lnTo>
                  <a:cubicBezTo>
                    <a:pt x="269" y="4179"/>
                    <a:pt x="710" y="3940"/>
                    <a:pt x="1189" y="3940"/>
                  </a:cubicBezTo>
                  <a:cubicBezTo>
                    <a:pt x="1342" y="3940"/>
                    <a:pt x="1496" y="3959"/>
                    <a:pt x="1649" y="4017"/>
                  </a:cubicBezTo>
                  <a:lnTo>
                    <a:pt x="1649" y="844"/>
                  </a:lnTo>
                  <a:cubicBezTo>
                    <a:pt x="1668" y="384"/>
                    <a:pt x="1295" y="0"/>
                    <a:pt x="834"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67"/>
            <p:cNvSpPr/>
            <p:nvPr/>
          </p:nvSpPr>
          <p:spPr>
            <a:xfrm>
              <a:off x="4993470" y="1584979"/>
              <a:ext cx="42732" cy="34951"/>
            </a:xfrm>
            <a:custGeom>
              <a:rect b="b" l="l" r="r" t="t"/>
              <a:pathLst>
                <a:path extrusionOk="0" h="1334" w="1631">
                  <a:moveTo>
                    <a:pt x="1170" y="1"/>
                  </a:moveTo>
                  <a:cubicBezTo>
                    <a:pt x="691" y="1"/>
                    <a:pt x="250" y="250"/>
                    <a:pt x="1" y="652"/>
                  </a:cubicBezTo>
                  <a:lnTo>
                    <a:pt x="1" y="1333"/>
                  </a:lnTo>
                  <a:cubicBezTo>
                    <a:pt x="250" y="930"/>
                    <a:pt x="691" y="691"/>
                    <a:pt x="1170" y="691"/>
                  </a:cubicBezTo>
                  <a:cubicBezTo>
                    <a:pt x="1323" y="691"/>
                    <a:pt x="1477" y="710"/>
                    <a:pt x="1630" y="768"/>
                  </a:cubicBezTo>
                  <a:lnTo>
                    <a:pt x="1630" y="77"/>
                  </a:lnTo>
                  <a:cubicBezTo>
                    <a:pt x="1477" y="29"/>
                    <a:pt x="1323" y="1"/>
                    <a:pt x="1170"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67"/>
            <p:cNvSpPr/>
            <p:nvPr/>
          </p:nvSpPr>
          <p:spPr>
            <a:xfrm>
              <a:off x="4939970" y="1536588"/>
              <a:ext cx="203207" cy="325928"/>
            </a:xfrm>
            <a:custGeom>
              <a:rect b="b" l="l" r="r" t="t"/>
              <a:pathLst>
                <a:path extrusionOk="0" h="12440" w="7756">
                  <a:moveTo>
                    <a:pt x="1482" y="8965"/>
                  </a:moveTo>
                  <a:cubicBezTo>
                    <a:pt x="1805" y="8965"/>
                    <a:pt x="2129" y="9180"/>
                    <a:pt x="2129" y="9612"/>
                  </a:cubicBezTo>
                  <a:lnTo>
                    <a:pt x="2129" y="10810"/>
                  </a:lnTo>
                  <a:cubicBezTo>
                    <a:pt x="2129" y="11165"/>
                    <a:pt x="1841" y="11452"/>
                    <a:pt x="1477" y="11452"/>
                  </a:cubicBezTo>
                  <a:cubicBezTo>
                    <a:pt x="1122" y="11452"/>
                    <a:pt x="835" y="11165"/>
                    <a:pt x="835" y="10810"/>
                  </a:cubicBezTo>
                  <a:lnTo>
                    <a:pt x="835" y="9612"/>
                  </a:lnTo>
                  <a:cubicBezTo>
                    <a:pt x="835" y="9180"/>
                    <a:pt x="1158" y="8965"/>
                    <a:pt x="1482" y="8965"/>
                  </a:cubicBezTo>
                  <a:close/>
                  <a:moveTo>
                    <a:pt x="6858" y="0"/>
                  </a:moveTo>
                  <a:cubicBezTo>
                    <a:pt x="6651" y="0"/>
                    <a:pt x="6442" y="79"/>
                    <a:pt x="6279" y="237"/>
                  </a:cubicBezTo>
                  <a:lnTo>
                    <a:pt x="3835" y="2691"/>
                  </a:lnTo>
                  <a:cubicBezTo>
                    <a:pt x="3619" y="2581"/>
                    <a:pt x="3403" y="2532"/>
                    <a:pt x="3197" y="2532"/>
                  </a:cubicBezTo>
                  <a:cubicBezTo>
                    <a:pt x="2145" y="2532"/>
                    <a:pt x="1359" y="3811"/>
                    <a:pt x="2129" y="4781"/>
                  </a:cubicBezTo>
                  <a:lnTo>
                    <a:pt x="2129" y="8126"/>
                  </a:lnTo>
                  <a:cubicBezTo>
                    <a:pt x="1928" y="8021"/>
                    <a:pt x="1707" y="7973"/>
                    <a:pt x="1487" y="7973"/>
                  </a:cubicBezTo>
                  <a:cubicBezTo>
                    <a:pt x="662" y="7973"/>
                    <a:pt x="1" y="8644"/>
                    <a:pt x="1" y="9458"/>
                  </a:cubicBezTo>
                  <a:lnTo>
                    <a:pt x="1" y="10963"/>
                  </a:lnTo>
                  <a:cubicBezTo>
                    <a:pt x="1" y="11778"/>
                    <a:pt x="662" y="12439"/>
                    <a:pt x="1487" y="12439"/>
                  </a:cubicBezTo>
                  <a:cubicBezTo>
                    <a:pt x="2301" y="12439"/>
                    <a:pt x="2963" y="11778"/>
                    <a:pt x="2963" y="10963"/>
                  </a:cubicBezTo>
                  <a:lnTo>
                    <a:pt x="2963" y="5279"/>
                  </a:lnTo>
                  <a:cubicBezTo>
                    <a:pt x="3049" y="5298"/>
                    <a:pt x="3126" y="5308"/>
                    <a:pt x="3202" y="5308"/>
                  </a:cubicBezTo>
                  <a:cubicBezTo>
                    <a:pt x="3835" y="5308"/>
                    <a:pt x="4381" y="4877"/>
                    <a:pt x="4544" y="4273"/>
                  </a:cubicBezTo>
                  <a:lnTo>
                    <a:pt x="7439" y="1388"/>
                  </a:lnTo>
                  <a:cubicBezTo>
                    <a:pt x="7756" y="1071"/>
                    <a:pt x="7756" y="554"/>
                    <a:pt x="7430" y="237"/>
                  </a:cubicBezTo>
                  <a:cubicBezTo>
                    <a:pt x="7271" y="79"/>
                    <a:pt x="7065" y="0"/>
                    <a:pt x="6858"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67"/>
            <p:cNvSpPr/>
            <p:nvPr/>
          </p:nvSpPr>
          <p:spPr>
            <a:xfrm>
              <a:off x="5033163" y="1662321"/>
              <a:ext cx="149785" cy="191155"/>
            </a:xfrm>
            <a:custGeom>
              <a:rect b="b" l="l" r="r" t="t"/>
              <a:pathLst>
                <a:path extrusionOk="0" h="7296" w="5717">
                  <a:moveTo>
                    <a:pt x="3823" y="4866"/>
                  </a:moveTo>
                  <a:cubicBezTo>
                    <a:pt x="4215" y="4866"/>
                    <a:pt x="4592" y="5168"/>
                    <a:pt x="4592" y="5628"/>
                  </a:cubicBezTo>
                  <a:cubicBezTo>
                    <a:pt x="4592" y="6049"/>
                    <a:pt x="4256" y="6394"/>
                    <a:pt x="3834" y="6394"/>
                  </a:cubicBezTo>
                  <a:lnTo>
                    <a:pt x="3825" y="6394"/>
                  </a:lnTo>
                  <a:cubicBezTo>
                    <a:pt x="3144" y="6394"/>
                    <a:pt x="2809" y="5570"/>
                    <a:pt x="3288" y="5091"/>
                  </a:cubicBezTo>
                  <a:cubicBezTo>
                    <a:pt x="3443" y="4935"/>
                    <a:pt x="3635" y="4866"/>
                    <a:pt x="3823" y="4866"/>
                  </a:cubicBezTo>
                  <a:close/>
                  <a:moveTo>
                    <a:pt x="719" y="1"/>
                  </a:moveTo>
                  <a:cubicBezTo>
                    <a:pt x="527" y="221"/>
                    <a:pt x="278" y="384"/>
                    <a:pt x="0" y="461"/>
                  </a:cubicBezTo>
                  <a:lnTo>
                    <a:pt x="1812" y="4880"/>
                  </a:lnTo>
                  <a:cubicBezTo>
                    <a:pt x="1975" y="5263"/>
                    <a:pt x="2109" y="5656"/>
                    <a:pt x="2214" y="6049"/>
                  </a:cubicBezTo>
                  <a:cubicBezTo>
                    <a:pt x="2404" y="6781"/>
                    <a:pt x="3065" y="7296"/>
                    <a:pt x="3823" y="7296"/>
                  </a:cubicBezTo>
                  <a:cubicBezTo>
                    <a:pt x="3830" y="7296"/>
                    <a:pt x="3837" y="7296"/>
                    <a:pt x="3844" y="7295"/>
                  </a:cubicBezTo>
                  <a:cubicBezTo>
                    <a:pt x="4611" y="7286"/>
                    <a:pt x="5263" y="6759"/>
                    <a:pt x="5445" y="6011"/>
                  </a:cubicBezTo>
                  <a:cubicBezTo>
                    <a:pt x="5717" y="4843"/>
                    <a:pt x="4785" y="3960"/>
                    <a:pt x="3804" y="3960"/>
                  </a:cubicBezTo>
                  <a:cubicBezTo>
                    <a:pt x="3368" y="3960"/>
                    <a:pt x="2923" y="4134"/>
                    <a:pt x="2569" y="4535"/>
                  </a:cubicBezTo>
                  <a:lnTo>
                    <a:pt x="719" y="1"/>
                  </a:ln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67"/>
            <p:cNvSpPr/>
            <p:nvPr/>
          </p:nvSpPr>
          <p:spPr>
            <a:xfrm>
              <a:off x="5033399" y="1662321"/>
              <a:ext cx="25388" cy="27667"/>
            </a:xfrm>
            <a:custGeom>
              <a:rect b="b" l="l" r="r" t="t"/>
              <a:pathLst>
                <a:path extrusionOk="0" h="1056" w="969">
                  <a:moveTo>
                    <a:pt x="720" y="1"/>
                  </a:moveTo>
                  <a:cubicBezTo>
                    <a:pt x="528" y="221"/>
                    <a:pt x="279" y="384"/>
                    <a:pt x="1" y="461"/>
                  </a:cubicBezTo>
                  <a:lnTo>
                    <a:pt x="240" y="1055"/>
                  </a:lnTo>
                  <a:cubicBezTo>
                    <a:pt x="518" y="979"/>
                    <a:pt x="777" y="825"/>
                    <a:pt x="969" y="614"/>
                  </a:cubicBezTo>
                  <a:lnTo>
                    <a:pt x="720" y="1"/>
                  </a:ln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67"/>
            <p:cNvSpPr/>
            <p:nvPr/>
          </p:nvSpPr>
          <p:spPr>
            <a:xfrm>
              <a:off x="5006780" y="1626427"/>
              <a:ext cx="30680" cy="26279"/>
            </a:xfrm>
            <a:custGeom>
              <a:rect b="b" l="l" r="r" t="t"/>
              <a:pathLst>
                <a:path extrusionOk="0" h="1003" w="1171">
                  <a:moveTo>
                    <a:pt x="672" y="0"/>
                  </a:moveTo>
                  <a:cubicBezTo>
                    <a:pt x="221" y="0"/>
                    <a:pt x="1" y="547"/>
                    <a:pt x="317" y="853"/>
                  </a:cubicBezTo>
                  <a:cubicBezTo>
                    <a:pt x="420" y="956"/>
                    <a:pt x="547" y="1003"/>
                    <a:pt x="670" y="1003"/>
                  </a:cubicBezTo>
                  <a:cubicBezTo>
                    <a:pt x="926" y="1003"/>
                    <a:pt x="1170" y="805"/>
                    <a:pt x="1170" y="508"/>
                  </a:cubicBezTo>
                  <a:cubicBezTo>
                    <a:pt x="1170" y="230"/>
                    <a:pt x="950" y="0"/>
                    <a:pt x="67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7" name="Google Shape;8827;p67"/>
          <p:cNvGrpSpPr/>
          <p:nvPr/>
        </p:nvGrpSpPr>
        <p:grpSpPr>
          <a:xfrm>
            <a:off x="8023448" y="3355496"/>
            <a:ext cx="284322" cy="362163"/>
            <a:chOff x="8023448" y="3355496"/>
            <a:chExt cx="284322" cy="362163"/>
          </a:xfrm>
        </p:grpSpPr>
        <p:sp>
          <p:nvSpPr>
            <p:cNvPr id="8828" name="Google Shape;8828;p67"/>
            <p:cNvSpPr/>
            <p:nvPr/>
          </p:nvSpPr>
          <p:spPr>
            <a:xfrm>
              <a:off x="8023448" y="3372815"/>
              <a:ext cx="284322" cy="344844"/>
            </a:xfrm>
            <a:custGeom>
              <a:rect b="b" l="l" r="r" t="t"/>
              <a:pathLst>
                <a:path extrusionOk="0" h="13162" w="10852">
                  <a:moveTo>
                    <a:pt x="10228" y="1"/>
                  </a:moveTo>
                  <a:lnTo>
                    <a:pt x="1668" y="10"/>
                  </a:lnTo>
                  <a:lnTo>
                    <a:pt x="623" y="10"/>
                  </a:lnTo>
                  <a:cubicBezTo>
                    <a:pt x="278" y="10"/>
                    <a:pt x="0" y="288"/>
                    <a:pt x="0" y="633"/>
                  </a:cubicBezTo>
                  <a:lnTo>
                    <a:pt x="0" y="12538"/>
                  </a:lnTo>
                  <a:cubicBezTo>
                    <a:pt x="0" y="12874"/>
                    <a:pt x="278" y="13161"/>
                    <a:pt x="623" y="13161"/>
                  </a:cubicBezTo>
                  <a:lnTo>
                    <a:pt x="10228" y="13161"/>
                  </a:lnTo>
                  <a:cubicBezTo>
                    <a:pt x="10573" y="13161"/>
                    <a:pt x="10851" y="12874"/>
                    <a:pt x="10851" y="12538"/>
                  </a:cubicBezTo>
                  <a:lnTo>
                    <a:pt x="10851" y="633"/>
                  </a:lnTo>
                  <a:cubicBezTo>
                    <a:pt x="10851" y="288"/>
                    <a:pt x="10573" y="1"/>
                    <a:pt x="10228"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67"/>
            <p:cNvSpPr/>
            <p:nvPr/>
          </p:nvSpPr>
          <p:spPr>
            <a:xfrm>
              <a:off x="8241930" y="3373077"/>
              <a:ext cx="65841" cy="344582"/>
            </a:xfrm>
            <a:custGeom>
              <a:rect b="b" l="l" r="r" t="t"/>
              <a:pathLst>
                <a:path extrusionOk="0" h="13152" w="2513">
                  <a:moveTo>
                    <a:pt x="1906" y="0"/>
                  </a:moveTo>
                  <a:cubicBezTo>
                    <a:pt x="1900" y="0"/>
                    <a:pt x="1895" y="0"/>
                    <a:pt x="1889" y="0"/>
                  </a:cubicBezTo>
                  <a:lnTo>
                    <a:pt x="1" y="0"/>
                  </a:lnTo>
                  <a:cubicBezTo>
                    <a:pt x="346" y="0"/>
                    <a:pt x="633" y="278"/>
                    <a:pt x="633" y="623"/>
                  </a:cubicBezTo>
                  <a:lnTo>
                    <a:pt x="633" y="12528"/>
                  </a:lnTo>
                  <a:cubicBezTo>
                    <a:pt x="633" y="12864"/>
                    <a:pt x="346" y="13151"/>
                    <a:pt x="1" y="13151"/>
                  </a:cubicBezTo>
                  <a:lnTo>
                    <a:pt x="1889" y="13151"/>
                  </a:lnTo>
                  <a:cubicBezTo>
                    <a:pt x="2234" y="13151"/>
                    <a:pt x="2512" y="12874"/>
                    <a:pt x="2512" y="12528"/>
                  </a:cubicBezTo>
                  <a:lnTo>
                    <a:pt x="2512" y="623"/>
                  </a:lnTo>
                  <a:cubicBezTo>
                    <a:pt x="2512" y="284"/>
                    <a:pt x="2243" y="0"/>
                    <a:pt x="1906"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67"/>
            <p:cNvSpPr/>
            <p:nvPr/>
          </p:nvSpPr>
          <p:spPr>
            <a:xfrm>
              <a:off x="8058111" y="3373077"/>
              <a:ext cx="214997" cy="312435"/>
            </a:xfrm>
            <a:custGeom>
              <a:rect b="b" l="l" r="r" t="t"/>
              <a:pathLst>
                <a:path extrusionOk="0" h="11925" w="8206">
                  <a:moveTo>
                    <a:pt x="0" y="0"/>
                  </a:moveTo>
                  <a:lnTo>
                    <a:pt x="0" y="11925"/>
                  </a:lnTo>
                  <a:lnTo>
                    <a:pt x="8205" y="11925"/>
                  </a:lnTo>
                  <a:lnTo>
                    <a:pt x="8205" y="0"/>
                  </a:ln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67"/>
            <p:cNvSpPr/>
            <p:nvPr/>
          </p:nvSpPr>
          <p:spPr>
            <a:xfrm>
              <a:off x="8058346" y="3373077"/>
              <a:ext cx="214761" cy="312435"/>
            </a:xfrm>
            <a:custGeom>
              <a:rect b="b" l="l" r="r" t="t"/>
              <a:pathLst>
                <a:path extrusionOk="0" h="11925" w="8197">
                  <a:moveTo>
                    <a:pt x="7027" y="0"/>
                  </a:moveTo>
                  <a:lnTo>
                    <a:pt x="7027" y="7496"/>
                  </a:lnTo>
                  <a:cubicBezTo>
                    <a:pt x="7027" y="9289"/>
                    <a:pt x="5570" y="10755"/>
                    <a:pt x="3768" y="10755"/>
                  </a:cubicBezTo>
                  <a:lnTo>
                    <a:pt x="1" y="10755"/>
                  </a:lnTo>
                  <a:lnTo>
                    <a:pt x="1" y="11925"/>
                  </a:lnTo>
                  <a:lnTo>
                    <a:pt x="8196" y="11925"/>
                  </a:lnTo>
                  <a:lnTo>
                    <a:pt x="8196" y="0"/>
                  </a:ln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67"/>
            <p:cNvSpPr/>
            <p:nvPr/>
          </p:nvSpPr>
          <p:spPr>
            <a:xfrm>
              <a:off x="8092013" y="3355496"/>
              <a:ext cx="147427" cy="72338"/>
            </a:xfrm>
            <a:custGeom>
              <a:rect b="b" l="l" r="r" t="t"/>
              <a:pathLst>
                <a:path extrusionOk="0" h="2761" w="5627">
                  <a:moveTo>
                    <a:pt x="451" y="0"/>
                  </a:moveTo>
                  <a:cubicBezTo>
                    <a:pt x="201" y="0"/>
                    <a:pt x="0" y="202"/>
                    <a:pt x="0" y="451"/>
                  </a:cubicBezTo>
                  <a:lnTo>
                    <a:pt x="0" y="1352"/>
                  </a:lnTo>
                  <a:cubicBezTo>
                    <a:pt x="0" y="1601"/>
                    <a:pt x="201" y="1802"/>
                    <a:pt x="451" y="1802"/>
                  </a:cubicBezTo>
                  <a:lnTo>
                    <a:pt x="1620" y="1802"/>
                  </a:lnTo>
                  <a:cubicBezTo>
                    <a:pt x="1620" y="2330"/>
                    <a:pt x="2051" y="2761"/>
                    <a:pt x="2579" y="2761"/>
                  </a:cubicBezTo>
                  <a:lnTo>
                    <a:pt x="3048" y="2761"/>
                  </a:lnTo>
                  <a:cubicBezTo>
                    <a:pt x="3576" y="2761"/>
                    <a:pt x="4007" y="2330"/>
                    <a:pt x="4007" y="1802"/>
                  </a:cubicBezTo>
                  <a:lnTo>
                    <a:pt x="5176" y="1802"/>
                  </a:lnTo>
                  <a:cubicBezTo>
                    <a:pt x="5426" y="1802"/>
                    <a:pt x="5627" y="1601"/>
                    <a:pt x="5627" y="1352"/>
                  </a:cubicBezTo>
                  <a:lnTo>
                    <a:pt x="5627" y="451"/>
                  </a:lnTo>
                  <a:cubicBezTo>
                    <a:pt x="5627" y="202"/>
                    <a:pt x="5426" y="0"/>
                    <a:pt x="517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67"/>
            <p:cNvSpPr/>
            <p:nvPr/>
          </p:nvSpPr>
          <p:spPr>
            <a:xfrm>
              <a:off x="8162570" y="3355496"/>
              <a:ext cx="76871" cy="72102"/>
            </a:xfrm>
            <a:custGeom>
              <a:rect b="b" l="l" r="r" t="t"/>
              <a:pathLst>
                <a:path extrusionOk="0" h="2752" w="2934">
                  <a:moveTo>
                    <a:pt x="806" y="0"/>
                  </a:moveTo>
                  <a:cubicBezTo>
                    <a:pt x="1122" y="997"/>
                    <a:pt x="806" y="2090"/>
                    <a:pt x="1" y="2751"/>
                  </a:cubicBezTo>
                  <a:lnTo>
                    <a:pt x="346" y="2751"/>
                  </a:lnTo>
                  <a:cubicBezTo>
                    <a:pt x="873" y="2751"/>
                    <a:pt x="1304" y="2330"/>
                    <a:pt x="1304" y="1793"/>
                  </a:cubicBezTo>
                  <a:lnTo>
                    <a:pt x="2483" y="1793"/>
                  </a:lnTo>
                  <a:cubicBezTo>
                    <a:pt x="2733" y="1793"/>
                    <a:pt x="2934" y="1592"/>
                    <a:pt x="2934" y="1352"/>
                  </a:cubicBezTo>
                  <a:lnTo>
                    <a:pt x="2934" y="451"/>
                  </a:lnTo>
                  <a:cubicBezTo>
                    <a:pt x="2924" y="202"/>
                    <a:pt x="2733" y="0"/>
                    <a:pt x="2483"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67"/>
            <p:cNvSpPr/>
            <p:nvPr/>
          </p:nvSpPr>
          <p:spPr>
            <a:xfrm>
              <a:off x="8090992" y="3448402"/>
              <a:ext cx="147454" cy="103516"/>
            </a:xfrm>
            <a:custGeom>
              <a:rect b="b" l="l" r="r" t="t"/>
              <a:pathLst>
                <a:path extrusionOk="0" h="3951" w="5628">
                  <a:moveTo>
                    <a:pt x="3471" y="1"/>
                  </a:moveTo>
                  <a:cubicBezTo>
                    <a:pt x="3384" y="11"/>
                    <a:pt x="3308" y="68"/>
                    <a:pt x="3279" y="154"/>
                  </a:cubicBezTo>
                  <a:lnTo>
                    <a:pt x="2551" y="3049"/>
                  </a:lnTo>
                  <a:lnTo>
                    <a:pt x="1841" y="988"/>
                  </a:lnTo>
                  <a:cubicBezTo>
                    <a:pt x="1812" y="912"/>
                    <a:pt x="1745" y="854"/>
                    <a:pt x="1669" y="854"/>
                  </a:cubicBezTo>
                  <a:cubicBezTo>
                    <a:pt x="1661" y="853"/>
                    <a:pt x="1653" y="853"/>
                    <a:pt x="1645" y="853"/>
                  </a:cubicBezTo>
                  <a:cubicBezTo>
                    <a:pt x="1577" y="853"/>
                    <a:pt x="1510" y="890"/>
                    <a:pt x="1467" y="950"/>
                  </a:cubicBezTo>
                  <a:lnTo>
                    <a:pt x="883" y="2004"/>
                  </a:lnTo>
                  <a:lnTo>
                    <a:pt x="269" y="2004"/>
                  </a:lnTo>
                  <a:cubicBezTo>
                    <a:pt x="1" y="2004"/>
                    <a:pt x="1" y="2407"/>
                    <a:pt x="269" y="2407"/>
                  </a:cubicBezTo>
                  <a:lnTo>
                    <a:pt x="998" y="2407"/>
                  </a:lnTo>
                  <a:cubicBezTo>
                    <a:pt x="1074" y="2407"/>
                    <a:pt x="1142" y="2369"/>
                    <a:pt x="1170" y="2301"/>
                  </a:cubicBezTo>
                  <a:lnTo>
                    <a:pt x="1602" y="1544"/>
                  </a:lnTo>
                  <a:lnTo>
                    <a:pt x="2378" y="3816"/>
                  </a:lnTo>
                  <a:cubicBezTo>
                    <a:pt x="2407" y="3902"/>
                    <a:pt x="2483" y="3950"/>
                    <a:pt x="2570" y="3950"/>
                  </a:cubicBezTo>
                  <a:lnTo>
                    <a:pt x="2579" y="3950"/>
                  </a:lnTo>
                  <a:cubicBezTo>
                    <a:pt x="2666" y="3950"/>
                    <a:pt x="2742" y="3893"/>
                    <a:pt x="2771" y="3797"/>
                  </a:cubicBezTo>
                  <a:lnTo>
                    <a:pt x="3509" y="883"/>
                  </a:lnTo>
                  <a:lnTo>
                    <a:pt x="4017" y="2273"/>
                  </a:lnTo>
                  <a:cubicBezTo>
                    <a:pt x="4046" y="2349"/>
                    <a:pt x="4113" y="2407"/>
                    <a:pt x="4199" y="2407"/>
                  </a:cubicBezTo>
                  <a:lnTo>
                    <a:pt x="5417" y="2407"/>
                  </a:lnTo>
                  <a:cubicBezTo>
                    <a:pt x="5522" y="2407"/>
                    <a:pt x="5618" y="2311"/>
                    <a:pt x="5618" y="2206"/>
                  </a:cubicBezTo>
                  <a:cubicBezTo>
                    <a:pt x="5627" y="2091"/>
                    <a:pt x="5532" y="2004"/>
                    <a:pt x="5426" y="2004"/>
                  </a:cubicBezTo>
                  <a:lnTo>
                    <a:pt x="4353" y="2004"/>
                  </a:lnTo>
                  <a:lnTo>
                    <a:pt x="3672" y="135"/>
                  </a:lnTo>
                  <a:cubicBezTo>
                    <a:pt x="3643" y="49"/>
                    <a:pt x="3557" y="1"/>
                    <a:pt x="3471" y="1"/>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67"/>
            <p:cNvSpPr/>
            <p:nvPr/>
          </p:nvSpPr>
          <p:spPr>
            <a:xfrm>
              <a:off x="8091254" y="3588310"/>
              <a:ext cx="148947" cy="10559"/>
            </a:xfrm>
            <a:custGeom>
              <a:rect b="b" l="l" r="r" t="t"/>
              <a:pathLst>
                <a:path extrusionOk="0" h="403" w="5685">
                  <a:moveTo>
                    <a:pt x="259" y="0"/>
                  </a:moveTo>
                  <a:cubicBezTo>
                    <a:pt x="0" y="0"/>
                    <a:pt x="0" y="403"/>
                    <a:pt x="259" y="403"/>
                  </a:cubicBezTo>
                  <a:lnTo>
                    <a:pt x="5416" y="403"/>
                  </a:lnTo>
                  <a:cubicBezTo>
                    <a:pt x="5685" y="403"/>
                    <a:pt x="5685" y="0"/>
                    <a:pt x="5416" y="0"/>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67"/>
            <p:cNvSpPr/>
            <p:nvPr/>
          </p:nvSpPr>
          <p:spPr>
            <a:xfrm>
              <a:off x="8091254" y="3634998"/>
              <a:ext cx="148947" cy="10585"/>
            </a:xfrm>
            <a:custGeom>
              <a:rect b="b" l="l" r="r" t="t"/>
              <a:pathLst>
                <a:path extrusionOk="0" h="404" w="5685">
                  <a:moveTo>
                    <a:pt x="259" y="1"/>
                  </a:moveTo>
                  <a:cubicBezTo>
                    <a:pt x="0" y="1"/>
                    <a:pt x="0" y="403"/>
                    <a:pt x="259" y="403"/>
                  </a:cubicBezTo>
                  <a:lnTo>
                    <a:pt x="5416" y="403"/>
                  </a:lnTo>
                  <a:cubicBezTo>
                    <a:pt x="5685" y="403"/>
                    <a:pt x="5685" y="1"/>
                    <a:pt x="5416" y="1"/>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7" name="Google Shape;8837;p67"/>
          <p:cNvGrpSpPr/>
          <p:nvPr/>
        </p:nvGrpSpPr>
        <p:grpSpPr>
          <a:xfrm>
            <a:off x="6644201" y="3355496"/>
            <a:ext cx="366695" cy="361979"/>
            <a:chOff x="6644201" y="3355496"/>
            <a:chExt cx="366695" cy="361979"/>
          </a:xfrm>
        </p:grpSpPr>
        <p:sp>
          <p:nvSpPr>
            <p:cNvPr id="8838" name="Google Shape;8838;p67"/>
            <p:cNvSpPr/>
            <p:nvPr/>
          </p:nvSpPr>
          <p:spPr>
            <a:xfrm>
              <a:off x="6824274" y="3378421"/>
              <a:ext cx="11056" cy="52190"/>
            </a:xfrm>
            <a:custGeom>
              <a:rect b="b" l="l" r="r" t="t"/>
              <a:pathLst>
                <a:path extrusionOk="0" h="1992" w="422">
                  <a:moveTo>
                    <a:pt x="211" y="0"/>
                  </a:moveTo>
                  <a:cubicBezTo>
                    <a:pt x="106" y="0"/>
                    <a:pt x="0" y="70"/>
                    <a:pt x="0" y="209"/>
                  </a:cubicBezTo>
                  <a:lnTo>
                    <a:pt x="0" y="1781"/>
                  </a:lnTo>
                  <a:cubicBezTo>
                    <a:pt x="0" y="1896"/>
                    <a:pt x="96" y="1991"/>
                    <a:pt x="211" y="1991"/>
                  </a:cubicBezTo>
                  <a:cubicBezTo>
                    <a:pt x="326" y="1991"/>
                    <a:pt x="422" y="1896"/>
                    <a:pt x="422" y="1781"/>
                  </a:cubicBezTo>
                  <a:lnTo>
                    <a:pt x="422" y="209"/>
                  </a:lnTo>
                  <a:cubicBezTo>
                    <a:pt x="422" y="70"/>
                    <a:pt x="316" y="0"/>
                    <a:pt x="21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67"/>
            <p:cNvSpPr/>
            <p:nvPr/>
          </p:nvSpPr>
          <p:spPr>
            <a:xfrm>
              <a:off x="6904944" y="3402709"/>
              <a:ext cx="60994" cy="56802"/>
            </a:xfrm>
            <a:custGeom>
              <a:rect b="b" l="l" r="r" t="t"/>
              <a:pathLst>
                <a:path extrusionOk="0" h="2168" w="2328">
                  <a:moveTo>
                    <a:pt x="2031" y="0"/>
                  </a:moveTo>
                  <a:cubicBezTo>
                    <a:pt x="1982" y="0"/>
                    <a:pt x="1931" y="20"/>
                    <a:pt x="1886" y="68"/>
                  </a:cubicBezTo>
                  <a:lnTo>
                    <a:pt x="142" y="1812"/>
                  </a:lnTo>
                  <a:cubicBezTo>
                    <a:pt x="1" y="1934"/>
                    <a:pt x="90" y="2167"/>
                    <a:pt x="275" y="2167"/>
                  </a:cubicBezTo>
                  <a:cubicBezTo>
                    <a:pt x="278" y="2167"/>
                    <a:pt x="282" y="2167"/>
                    <a:pt x="286" y="2167"/>
                  </a:cubicBezTo>
                  <a:cubicBezTo>
                    <a:pt x="343" y="2167"/>
                    <a:pt x="401" y="2138"/>
                    <a:pt x="439" y="2100"/>
                  </a:cubicBezTo>
                  <a:lnTo>
                    <a:pt x="2174" y="365"/>
                  </a:lnTo>
                  <a:cubicBezTo>
                    <a:pt x="2328" y="211"/>
                    <a:pt x="2190" y="0"/>
                    <a:pt x="203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67"/>
            <p:cNvSpPr/>
            <p:nvPr/>
          </p:nvSpPr>
          <p:spPr>
            <a:xfrm>
              <a:off x="6942541" y="3531036"/>
              <a:ext cx="47239" cy="10821"/>
            </a:xfrm>
            <a:custGeom>
              <a:rect b="b" l="l" r="r" t="t"/>
              <a:pathLst>
                <a:path extrusionOk="0" h="413" w="1803">
                  <a:moveTo>
                    <a:pt x="288" y="1"/>
                  </a:moveTo>
                  <a:cubicBezTo>
                    <a:pt x="1" y="1"/>
                    <a:pt x="1" y="413"/>
                    <a:pt x="288" y="413"/>
                  </a:cubicBezTo>
                  <a:lnTo>
                    <a:pt x="1525" y="413"/>
                  </a:lnTo>
                  <a:cubicBezTo>
                    <a:pt x="1803" y="413"/>
                    <a:pt x="1803" y="1"/>
                    <a:pt x="1525"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67"/>
            <p:cNvSpPr/>
            <p:nvPr/>
          </p:nvSpPr>
          <p:spPr>
            <a:xfrm>
              <a:off x="6927397" y="3636518"/>
              <a:ext cx="30759" cy="26645"/>
            </a:xfrm>
            <a:custGeom>
              <a:rect b="b" l="l" r="r" t="t"/>
              <a:pathLst>
                <a:path extrusionOk="0" h="1017" w="1174">
                  <a:moveTo>
                    <a:pt x="299" y="0"/>
                  </a:moveTo>
                  <a:cubicBezTo>
                    <a:pt x="140" y="0"/>
                    <a:pt x="1" y="209"/>
                    <a:pt x="148" y="355"/>
                  </a:cubicBezTo>
                  <a:lnTo>
                    <a:pt x="742" y="949"/>
                  </a:lnTo>
                  <a:cubicBezTo>
                    <a:pt x="780" y="988"/>
                    <a:pt x="838" y="1007"/>
                    <a:pt x="895" y="1007"/>
                  </a:cubicBezTo>
                  <a:lnTo>
                    <a:pt x="895" y="1016"/>
                  </a:lnTo>
                  <a:cubicBezTo>
                    <a:pt x="1087" y="1016"/>
                    <a:pt x="1173" y="786"/>
                    <a:pt x="1039" y="652"/>
                  </a:cubicBezTo>
                  <a:lnTo>
                    <a:pt x="445" y="68"/>
                  </a:lnTo>
                  <a:cubicBezTo>
                    <a:pt x="400" y="20"/>
                    <a:pt x="349" y="0"/>
                    <a:pt x="299"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67"/>
            <p:cNvSpPr/>
            <p:nvPr/>
          </p:nvSpPr>
          <p:spPr>
            <a:xfrm>
              <a:off x="6905049" y="3614169"/>
              <a:ext cx="23973" cy="21117"/>
            </a:xfrm>
            <a:custGeom>
              <a:rect b="b" l="l" r="r" t="t"/>
              <a:pathLst>
                <a:path extrusionOk="0" h="806" w="915">
                  <a:moveTo>
                    <a:pt x="295" y="0"/>
                  </a:moveTo>
                  <a:cubicBezTo>
                    <a:pt x="134" y="0"/>
                    <a:pt x="1" y="208"/>
                    <a:pt x="147" y="355"/>
                  </a:cubicBezTo>
                  <a:lnTo>
                    <a:pt x="540" y="748"/>
                  </a:lnTo>
                  <a:cubicBezTo>
                    <a:pt x="579" y="786"/>
                    <a:pt x="636" y="805"/>
                    <a:pt x="684" y="805"/>
                  </a:cubicBezTo>
                  <a:cubicBezTo>
                    <a:pt x="742" y="805"/>
                    <a:pt x="790" y="786"/>
                    <a:pt x="828" y="748"/>
                  </a:cubicBezTo>
                  <a:cubicBezTo>
                    <a:pt x="914" y="662"/>
                    <a:pt x="914" y="528"/>
                    <a:pt x="828" y="451"/>
                  </a:cubicBezTo>
                  <a:lnTo>
                    <a:pt x="445" y="67"/>
                  </a:lnTo>
                  <a:cubicBezTo>
                    <a:pt x="397" y="20"/>
                    <a:pt x="345" y="0"/>
                    <a:pt x="29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67"/>
            <p:cNvSpPr/>
            <p:nvPr/>
          </p:nvSpPr>
          <p:spPr>
            <a:xfrm>
              <a:off x="6824274" y="3642360"/>
              <a:ext cx="11056" cy="52190"/>
            </a:xfrm>
            <a:custGeom>
              <a:rect b="b" l="l" r="r" t="t"/>
              <a:pathLst>
                <a:path extrusionOk="0" h="1992" w="422">
                  <a:moveTo>
                    <a:pt x="211" y="0"/>
                  </a:moveTo>
                  <a:cubicBezTo>
                    <a:pt x="106" y="0"/>
                    <a:pt x="0" y="70"/>
                    <a:pt x="0" y="209"/>
                  </a:cubicBezTo>
                  <a:lnTo>
                    <a:pt x="0" y="1781"/>
                  </a:lnTo>
                  <a:cubicBezTo>
                    <a:pt x="0" y="1896"/>
                    <a:pt x="96" y="1992"/>
                    <a:pt x="211" y="1992"/>
                  </a:cubicBezTo>
                  <a:cubicBezTo>
                    <a:pt x="326" y="1992"/>
                    <a:pt x="422" y="1896"/>
                    <a:pt x="422" y="1781"/>
                  </a:cubicBezTo>
                  <a:lnTo>
                    <a:pt x="422" y="209"/>
                  </a:lnTo>
                  <a:cubicBezTo>
                    <a:pt x="422" y="70"/>
                    <a:pt x="316" y="0"/>
                    <a:pt x="21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67"/>
            <p:cNvSpPr/>
            <p:nvPr/>
          </p:nvSpPr>
          <p:spPr>
            <a:xfrm>
              <a:off x="6715780" y="3612754"/>
              <a:ext cx="40034" cy="37099"/>
            </a:xfrm>
            <a:custGeom>
              <a:rect b="b" l="l" r="r" t="t"/>
              <a:pathLst>
                <a:path extrusionOk="0" h="1416" w="1528">
                  <a:moveTo>
                    <a:pt x="1226" y="1"/>
                  </a:moveTo>
                  <a:cubicBezTo>
                    <a:pt x="1178" y="1"/>
                    <a:pt x="1128" y="19"/>
                    <a:pt x="1083" y="64"/>
                  </a:cubicBezTo>
                  <a:lnTo>
                    <a:pt x="87" y="1061"/>
                  </a:lnTo>
                  <a:cubicBezTo>
                    <a:pt x="0" y="1137"/>
                    <a:pt x="0" y="1272"/>
                    <a:pt x="87" y="1358"/>
                  </a:cubicBezTo>
                  <a:cubicBezTo>
                    <a:pt x="125" y="1396"/>
                    <a:pt x="182" y="1415"/>
                    <a:pt x="240" y="1415"/>
                  </a:cubicBezTo>
                  <a:cubicBezTo>
                    <a:pt x="288" y="1415"/>
                    <a:pt x="345" y="1396"/>
                    <a:pt x="384" y="1358"/>
                  </a:cubicBezTo>
                  <a:lnTo>
                    <a:pt x="1381" y="361"/>
                  </a:lnTo>
                  <a:cubicBezTo>
                    <a:pt x="1528" y="206"/>
                    <a:pt x="1387" y="1"/>
                    <a:pt x="1226"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67"/>
            <p:cNvSpPr/>
            <p:nvPr/>
          </p:nvSpPr>
          <p:spPr>
            <a:xfrm>
              <a:off x="6669825" y="3531036"/>
              <a:ext cx="47239" cy="10821"/>
            </a:xfrm>
            <a:custGeom>
              <a:rect b="b" l="l" r="r" t="t"/>
              <a:pathLst>
                <a:path extrusionOk="0" h="413" w="1803">
                  <a:moveTo>
                    <a:pt x="288" y="1"/>
                  </a:moveTo>
                  <a:cubicBezTo>
                    <a:pt x="0" y="1"/>
                    <a:pt x="0" y="413"/>
                    <a:pt x="288" y="413"/>
                  </a:cubicBezTo>
                  <a:lnTo>
                    <a:pt x="1524" y="413"/>
                  </a:lnTo>
                  <a:cubicBezTo>
                    <a:pt x="1802" y="413"/>
                    <a:pt x="1802" y="1"/>
                    <a:pt x="1524"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67"/>
            <p:cNvSpPr/>
            <p:nvPr/>
          </p:nvSpPr>
          <p:spPr>
            <a:xfrm>
              <a:off x="6700924" y="3410097"/>
              <a:ext cx="54548" cy="50409"/>
            </a:xfrm>
            <a:custGeom>
              <a:rect b="b" l="l" r="r" t="t"/>
              <a:pathLst>
                <a:path extrusionOk="0" h="1924" w="2082">
                  <a:moveTo>
                    <a:pt x="300" y="0"/>
                  </a:moveTo>
                  <a:cubicBezTo>
                    <a:pt x="140" y="0"/>
                    <a:pt x="0" y="206"/>
                    <a:pt x="155" y="361"/>
                  </a:cubicBezTo>
                  <a:lnTo>
                    <a:pt x="1650" y="1856"/>
                  </a:lnTo>
                  <a:cubicBezTo>
                    <a:pt x="1689" y="1894"/>
                    <a:pt x="1746" y="1913"/>
                    <a:pt x="1804" y="1913"/>
                  </a:cubicBezTo>
                  <a:lnTo>
                    <a:pt x="1804" y="1923"/>
                  </a:lnTo>
                  <a:cubicBezTo>
                    <a:pt x="1986" y="1923"/>
                    <a:pt x="2082" y="1693"/>
                    <a:pt x="1948" y="1559"/>
                  </a:cubicBezTo>
                  <a:lnTo>
                    <a:pt x="443" y="64"/>
                  </a:lnTo>
                  <a:cubicBezTo>
                    <a:pt x="398" y="19"/>
                    <a:pt x="348" y="0"/>
                    <a:pt x="300"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67"/>
            <p:cNvSpPr/>
            <p:nvPr/>
          </p:nvSpPr>
          <p:spPr>
            <a:xfrm>
              <a:off x="6709492" y="3418953"/>
              <a:ext cx="240621" cy="234988"/>
            </a:xfrm>
            <a:custGeom>
              <a:rect b="b" l="l" r="r" t="t"/>
              <a:pathLst>
                <a:path extrusionOk="0" h="8969" w="9184">
                  <a:moveTo>
                    <a:pt x="3686" y="0"/>
                  </a:moveTo>
                  <a:cubicBezTo>
                    <a:pt x="3649" y="0"/>
                    <a:pt x="3612" y="4"/>
                    <a:pt x="3576" y="13"/>
                  </a:cubicBezTo>
                  <a:cubicBezTo>
                    <a:pt x="3250" y="80"/>
                    <a:pt x="3039" y="502"/>
                    <a:pt x="2742" y="646"/>
                  </a:cubicBezTo>
                  <a:cubicBezTo>
                    <a:pt x="2454" y="789"/>
                    <a:pt x="1985" y="694"/>
                    <a:pt x="1726" y="895"/>
                  </a:cubicBezTo>
                  <a:cubicBezTo>
                    <a:pt x="1467" y="1106"/>
                    <a:pt x="1467" y="1575"/>
                    <a:pt x="1266" y="1834"/>
                  </a:cubicBezTo>
                  <a:cubicBezTo>
                    <a:pt x="1055" y="2093"/>
                    <a:pt x="605" y="2189"/>
                    <a:pt x="451" y="2496"/>
                  </a:cubicBezTo>
                  <a:cubicBezTo>
                    <a:pt x="307" y="2793"/>
                    <a:pt x="518" y="3215"/>
                    <a:pt x="442" y="3540"/>
                  </a:cubicBezTo>
                  <a:cubicBezTo>
                    <a:pt x="365" y="3866"/>
                    <a:pt x="1" y="4144"/>
                    <a:pt x="1" y="4480"/>
                  </a:cubicBezTo>
                  <a:cubicBezTo>
                    <a:pt x="1" y="4815"/>
                    <a:pt x="365" y="5112"/>
                    <a:pt x="442" y="5429"/>
                  </a:cubicBezTo>
                  <a:cubicBezTo>
                    <a:pt x="509" y="5745"/>
                    <a:pt x="307" y="6176"/>
                    <a:pt x="451" y="6474"/>
                  </a:cubicBezTo>
                  <a:cubicBezTo>
                    <a:pt x="595" y="6771"/>
                    <a:pt x="1055" y="6876"/>
                    <a:pt x="1266" y="7135"/>
                  </a:cubicBezTo>
                  <a:cubicBezTo>
                    <a:pt x="1477" y="7394"/>
                    <a:pt x="1467" y="7863"/>
                    <a:pt x="1726" y="8074"/>
                  </a:cubicBezTo>
                  <a:cubicBezTo>
                    <a:pt x="1985" y="8276"/>
                    <a:pt x="2445" y="8170"/>
                    <a:pt x="2742" y="8324"/>
                  </a:cubicBezTo>
                  <a:cubicBezTo>
                    <a:pt x="3039" y="8467"/>
                    <a:pt x="3240" y="8889"/>
                    <a:pt x="3576" y="8956"/>
                  </a:cubicBezTo>
                  <a:cubicBezTo>
                    <a:pt x="3613" y="8965"/>
                    <a:pt x="3651" y="8969"/>
                    <a:pt x="3689" y="8969"/>
                  </a:cubicBezTo>
                  <a:cubicBezTo>
                    <a:pt x="3983" y="8969"/>
                    <a:pt x="4295" y="8736"/>
                    <a:pt x="4592" y="8736"/>
                  </a:cubicBezTo>
                  <a:cubicBezTo>
                    <a:pt x="4898" y="8736"/>
                    <a:pt x="5218" y="8969"/>
                    <a:pt x="5507" y="8969"/>
                  </a:cubicBezTo>
                  <a:cubicBezTo>
                    <a:pt x="5545" y="8969"/>
                    <a:pt x="5582" y="8965"/>
                    <a:pt x="5618" y="8956"/>
                  </a:cubicBezTo>
                  <a:cubicBezTo>
                    <a:pt x="5934" y="8889"/>
                    <a:pt x="6145" y="8458"/>
                    <a:pt x="6442" y="8324"/>
                  </a:cubicBezTo>
                  <a:cubicBezTo>
                    <a:pt x="6739" y="8180"/>
                    <a:pt x="7199" y="8276"/>
                    <a:pt x="7458" y="8074"/>
                  </a:cubicBezTo>
                  <a:cubicBezTo>
                    <a:pt x="7717" y="7863"/>
                    <a:pt x="7717" y="7394"/>
                    <a:pt x="7928" y="7135"/>
                  </a:cubicBezTo>
                  <a:cubicBezTo>
                    <a:pt x="8129" y="6876"/>
                    <a:pt x="8589" y="6780"/>
                    <a:pt x="8733" y="6474"/>
                  </a:cubicBezTo>
                  <a:cubicBezTo>
                    <a:pt x="8877" y="6176"/>
                    <a:pt x="8675" y="5755"/>
                    <a:pt x="8742" y="5429"/>
                  </a:cubicBezTo>
                  <a:cubicBezTo>
                    <a:pt x="8819" y="5103"/>
                    <a:pt x="9183" y="4815"/>
                    <a:pt x="9183" y="4480"/>
                  </a:cubicBezTo>
                  <a:cubicBezTo>
                    <a:pt x="9183" y="4144"/>
                    <a:pt x="8819" y="3857"/>
                    <a:pt x="8742" y="3540"/>
                  </a:cubicBezTo>
                  <a:cubicBezTo>
                    <a:pt x="8675" y="3224"/>
                    <a:pt x="8877" y="2793"/>
                    <a:pt x="8733" y="2496"/>
                  </a:cubicBezTo>
                  <a:cubicBezTo>
                    <a:pt x="8589" y="2199"/>
                    <a:pt x="8129" y="2093"/>
                    <a:pt x="7928" y="1834"/>
                  </a:cubicBezTo>
                  <a:cubicBezTo>
                    <a:pt x="7717" y="1575"/>
                    <a:pt x="7717" y="1106"/>
                    <a:pt x="7458" y="895"/>
                  </a:cubicBezTo>
                  <a:cubicBezTo>
                    <a:pt x="7353" y="818"/>
                    <a:pt x="7228" y="780"/>
                    <a:pt x="7094" y="770"/>
                  </a:cubicBezTo>
                  <a:lnTo>
                    <a:pt x="6365" y="617"/>
                  </a:lnTo>
                  <a:cubicBezTo>
                    <a:pt x="6107" y="454"/>
                    <a:pt x="5905" y="80"/>
                    <a:pt x="5608" y="23"/>
                  </a:cubicBezTo>
                  <a:cubicBezTo>
                    <a:pt x="5576" y="15"/>
                    <a:pt x="5543" y="12"/>
                    <a:pt x="5509" y="12"/>
                  </a:cubicBezTo>
                  <a:cubicBezTo>
                    <a:pt x="5229" y="12"/>
                    <a:pt x="4891" y="234"/>
                    <a:pt x="4592" y="234"/>
                  </a:cubicBezTo>
                  <a:cubicBezTo>
                    <a:pt x="4295" y="234"/>
                    <a:pt x="3975" y="0"/>
                    <a:pt x="3686" y="0"/>
                  </a:cubicBezTo>
                  <a:close/>
                </a:path>
              </a:pathLst>
            </a:custGeom>
            <a:solidFill>
              <a:srgbClr val="B8C3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67"/>
            <p:cNvSpPr/>
            <p:nvPr/>
          </p:nvSpPr>
          <p:spPr>
            <a:xfrm>
              <a:off x="6749683" y="3436114"/>
              <a:ext cx="200430" cy="218010"/>
            </a:xfrm>
            <a:custGeom>
              <a:rect b="b" l="l" r="r" t="t"/>
              <a:pathLst>
                <a:path extrusionOk="0" h="8321" w="7650">
                  <a:moveTo>
                    <a:pt x="4966" y="0"/>
                  </a:moveTo>
                  <a:cubicBezTo>
                    <a:pt x="6375" y="1534"/>
                    <a:pt x="6528" y="3844"/>
                    <a:pt x="5339" y="5550"/>
                  </a:cubicBezTo>
                  <a:cubicBezTo>
                    <a:pt x="4482" y="6772"/>
                    <a:pt x="3103" y="7453"/>
                    <a:pt x="1682" y="7453"/>
                  </a:cubicBezTo>
                  <a:cubicBezTo>
                    <a:pt x="1118" y="7453"/>
                    <a:pt x="548" y="7346"/>
                    <a:pt x="0" y="7122"/>
                  </a:cubicBezTo>
                  <a:lnTo>
                    <a:pt x="0" y="7122"/>
                  </a:lnTo>
                  <a:cubicBezTo>
                    <a:pt x="39" y="7237"/>
                    <a:pt x="106" y="7343"/>
                    <a:pt x="192" y="7419"/>
                  </a:cubicBezTo>
                  <a:cubicBezTo>
                    <a:pt x="451" y="7630"/>
                    <a:pt x="911" y="7525"/>
                    <a:pt x="1208" y="7669"/>
                  </a:cubicBezTo>
                  <a:cubicBezTo>
                    <a:pt x="1505" y="7822"/>
                    <a:pt x="1706" y="8234"/>
                    <a:pt x="2042" y="8311"/>
                  </a:cubicBezTo>
                  <a:cubicBezTo>
                    <a:pt x="2076" y="8318"/>
                    <a:pt x="2110" y="8321"/>
                    <a:pt x="2145" y="8321"/>
                  </a:cubicBezTo>
                  <a:cubicBezTo>
                    <a:pt x="2442" y="8321"/>
                    <a:pt x="2758" y="8090"/>
                    <a:pt x="3058" y="8090"/>
                  </a:cubicBezTo>
                  <a:cubicBezTo>
                    <a:pt x="3367" y="8090"/>
                    <a:pt x="3691" y="8321"/>
                    <a:pt x="3983" y="8321"/>
                  </a:cubicBezTo>
                  <a:cubicBezTo>
                    <a:pt x="4017" y="8321"/>
                    <a:pt x="4051" y="8318"/>
                    <a:pt x="4084" y="8311"/>
                  </a:cubicBezTo>
                  <a:cubicBezTo>
                    <a:pt x="4400" y="8234"/>
                    <a:pt x="4611" y="7812"/>
                    <a:pt x="4908" y="7669"/>
                  </a:cubicBezTo>
                  <a:cubicBezTo>
                    <a:pt x="5205" y="7534"/>
                    <a:pt x="5665" y="7630"/>
                    <a:pt x="5924" y="7419"/>
                  </a:cubicBezTo>
                  <a:cubicBezTo>
                    <a:pt x="6183" y="7218"/>
                    <a:pt x="6183" y="6748"/>
                    <a:pt x="6394" y="6490"/>
                  </a:cubicBezTo>
                  <a:cubicBezTo>
                    <a:pt x="6595" y="6231"/>
                    <a:pt x="7055" y="6125"/>
                    <a:pt x="7199" y="5828"/>
                  </a:cubicBezTo>
                  <a:cubicBezTo>
                    <a:pt x="7343" y="5521"/>
                    <a:pt x="7132" y="5109"/>
                    <a:pt x="7208" y="4783"/>
                  </a:cubicBezTo>
                  <a:cubicBezTo>
                    <a:pt x="7276" y="4467"/>
                    <a:pt x="7649" y="4170"/>
                    <a:pt x="7649" y="3834"/>
                  </a:cubicBezTo>
                  <a:cubicBezTo>
                    <a:pt x="7649" y="3499"/>
                    <a:pt x="7276" y="3202"/>
                    <a:pt x="7208" y="2885"/>
                  </a:cubicBezTo>
                  <a:cubicBezTo>
                    <a:pt x="7132" y="2569"/>
                    <a:pt x="7333" y="2138"/>
                    <a:pt x="7189" y="1841"/>
                  </a:cubicBezTo>
                  <a:cubicBezTo>
                    <a:pt x="7046" y="1544"/>
                    <a:pt x="6595" y="1438"/>
                    <a:pt x="6384" y="1179"/>
                  </a:cubicBezTo>
                  <a:cubicBezTo>
                    <a:pt x="6173" y="920"/>
                    <a:pt x="6173" y="451"/>
                    <a:pt x="5914" y="250"/>
                  </a:cubicBezTo>
                  <a:cubicBezTo>
                    <a:pt x="5809" y="173"/>
                    <a:pt x="5684" y="125"/>
                    <a:pt x="5560" y="115"/>
                  </a:cubicBezTo>
                  <a:lnTo>
                    <a:pt x="4966" y="0"/>
                  </a:lnTo>
                  <a:close/>
                </a:path>
              </a:pathLst>
            </a:custGeom>
            <a:solidFill>
              <a:srgbClr val="A0AF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67"/>
            <p:cNvSpPr/>
            <p:nvPr/>
          </p:nvSpPr>
          <p:spPr>
            <a:xfrm>
              <a:off x="6774049" y="3464226"/>
              <a:ext cx="33169" cy="28244"/>
            </a:xfrm>
            <a:custGeom>
              <a:rect b="b" l="l" r="r" t="t"/>
              <a:pathLst>
                <a:path extrusionOk="0" h="1078" w="1266">
                  <a:moveTo>
                    <a:pt x="729" y="1"/>
                  </a:moveTo>
                  <a:cubicBezTo>
                    <a:pt x="240" y="1"/>
                    <a:pt x="0" y="576"/>
                    <a:pt x="345" y="921"/>
                  </a:cubicBezTo>
                  <a:cubicBezTo>
                    <a:pt x="453" y="1029"/>
                    <a:pt x="587" y="1077"/>
                    <a:pt x="719" y="1077"/>
                  </a:cubicBezTo>
                  <a:cubicBezTo>
                    <a:pt x="996" y="1077"/>
                    <a:pt x="1265" y="863"/>
                    <a:pt x="1265" y="538"/>
                  </a:cubicBezTo>
                  <a:cubicBezTo>
                    <a:pt x="1265" y="240"/>
                    <a:pt x="1026" y="1"/>
                    <a:pt x="729"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67"/>
            <p:cNvSpPr/>
            <p:nvPr/>
          </p:nvSpPr>
          <p:spPr>
            <a:xfrm>
              <a:off x="6810964" y="3355496"/>
              <a:ext cx="33169" cy="28479"/>
            </a:xfrm>
            <a:custGeom>
              <a:rect b="b" l="l" r="r" t="t"/>
              <a:pathLst>
                <a:path extrusionOk="0" h="1087" w="1266">
                  <a:moveTo>
                    <a:pt x="719" y="0"/>
                  </a:moveTo>
                  <a:cubicBezTo>
                    <a:pt x="240" y="0"/>
                    <a:pt x="0" y="585"/>
                    <a:pt x="336" y="930"/>
                  </a:cubicBezTo>
                  <a:cubicBezTo>
                    <a:pt x="447" y="1038"/>
                    <a:pt x="583" y="1087"/>
                    <a:pt x="716" y="1087"/>
                  </a:cubicBezTo>
                  <a:cubicBezTo>
                    <a:pt x="997" y="1087"/>
                    <a:pt x="1265" y="872"/>
                    <a:pt x="1265" y="547"/>
                  </a:cubicBezTo>
                  <a:cubicBezTo>
                    <a:pt x="1265" y="250"/>
                    <a:pt x="1016" y="0"/>
                    <a:pt x="71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67"/>
            <p:cNvSpPr/>
            <p:nvPr/>
          </p:nvSpPr>
          <p:spPr>
            <a:xfrm>
              <a:off x="6866194" y="3511203"/>
              <a:ext cx="33195" cy="28401"/>
            </a:xfrm>
            <a:custGeom>
              <a:rect b="b" l="l" r="r" t="t"/>
              <a:pathLst>
                <a:path extrusionOk="0" h="1084" w="1267">
                  <a:moveTo>
                    <a:pt x="729" y="0"/>
                  </a:moveTo>
                  <a:cubicBezTo>
                    <a:pt x="241" y="0"/>
                    <a:pt x="1" y="585"/>
                    <a:pt x="346" y="921"/>
                  </a:cubicBezTo>
                  <a:cubicBezTo>
                    <a:pt x="456" y="1033"/>
                    <a:pt x="592" y="1084"/>
                    <a:pt x="725" y="1084"/>
                  </a:cubicBezTo>
                  <a:cubicBezTo>
                    <a:pt x="1001" y="1084"/>
                    <a:pt x="1266" y="869"/>
                    <a:pt x="1266" y="547"/>
                  </a:cubicBezTo>
                  <a:cubicBezTo>
                    <a:pt x="1266" y="240"/>
                    <a:pt x="1027" y="0"/>
                    <a:pt x="72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67"/>
            <p:cNvSpPr/>
            <p:nvPr/>
          </p:nvSpPr>
          <p:spPr>
            <a:xfrm>
              <a:off x="6762992" y="3556896"/>
              <a:ext cx="52505" cy="44828"/>
            </a:xfrm>
            <a:custGeom>
              <a:rect b="b" l="l" r="r" t="t"/>
              <a:pathLst>
                <a:path extrusionOk="0" h="1711" w="2004">
                  <a:moveTo>
                    <a:pt x="1151" y="1"/>
                  </a:moveTo>
                  <a:cubicBezTo>
                    <a:pt x="384" y="1"/>
                    <a:pt x="0" y="921"/>
                    <a:pt x="547" y="1458"/>
                  </a:cubicBezTo>
                  <a:cubicBezTo>
                    <a:pt x="721" y="1632"/>
                    <a:pt x="936" y="1710"/>
                    <a:pt x="1146" y="1710"/>
                  </a:cubicBezTo>
                  <a:cubicBezTo>
                    <a:pt x="1584" y="1710"/>
                    <a:pt x="2004" y="1372"/>
                    <a:pt x="2004" y="854"/>
                  </a:cubicBezTo>
                  <a:cubicBezTo>
                    <a:pt x="2004" y="384"/>
                    <a:pt x="1620" y="1"/>
                    <a:pt x="1151"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67"/>
            <p:cNvSpPr/>
            <p:nvPr/>
          </p:nvSpPr>
          <p:spPr>
            <a:xfrm>
              <a:off x="6953859" y="3377426"/>
              <a:ext cx="36680" cy="35003"/>
            </a:xfrm>
            <a:custGeom>
              <a:rect b="b" l="l" r="r" t="t"/>
              <a:pathLst>
                <a:path extrusionOk="0" h="1336" w="1400">
                  <a:moveTo>
                    <a:pt x="672" y="1"/>
                  </a:moveTo>
                  <a:cubicBezTo>
                    <a:pt x="329" y="1"/>
                    <a:pt x="0" y="267"/>
                    <a:pt x="0" y="668"/>
                  </a:cubicBezTo>
                  <a:cubicBezTo>
                    <a:pt x="0" y="1070"/>
                    <a:pt x="329" y="1336"/>
                    <a:pt x="672" y="1336"/>
                  </a:cubicBezTo>
                  <a:cubicBezTo>
                    <a:pt x="836" y="1336"/>
                    <a:pt x="1004" y="1275"/>
                    <a:pt x="1141" y="1138"/>
                  </a:cubicBezTo>
                  <a:cubicBezTo>
                    <a:pt x="1400" y="879"/>
                    <a:pt x="1400" y="457"/>
                    <a:pt x="1141" y="199"/>
                  </a:cubicBezTo>
                  <a:cubicBezTo>
                    <a:pt x="1004" y="62"/>
                    <a:pt x="836" y="1"/>
                    <a:pt x="672"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67"/>
            <p:cNvSpPr/>
            <p:nvPr/>
          </p:nvSpPr>
          <p:spPr>
            <a:xfrm>
              <a:off x="6977701" y="3522259"/>
              <a:ext cx="33195" cy="28479"/>
            </a:xfrm>
            <a:custGeom>
              <a:rect b="b" l="l" r="r" t="t"/>
              <a:pathLst>
                <a:path extrusionOk="0" h="1087" w="1267">
                  <a:moveTo>
                    <a:pt x="729" y="0"/>
                  </a:moveTo>
                  <a:cubicBezTo>
                    <a:pt x="240" y="0"/>
                    <a:pt x="1" y="585"/>
                    <a:pt x="346" y="930"/>
                  </a:cubicBezTo>
                  <a:cubicBezTo>
                    <a:pt x="454" y="1038"/>
                    <a:pt x="588" y="1086"/>
                    <a:pt x="720" y="1086"/>
                  </a:cubicBezTo>
                  <a:cubicBezTo>
                    <a:pt x="997" y="1086"/>
                    <a:pt x="1266" y="871"/>
                    <a:pt x="1266" y="546"/>
                  </a:cubicBezTo>
                  <a:cubicBezTo>
                    <a:pt x="1266" y="249"/>
                    <a:pt x="1026" y="0"/>
                    <a:pt x="72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67"/>
            <p:cNvSpPr/>
            <p:nvPr/>
          </p:nvSpPr>
          <p:spPr>
            <a:xfrm>
              <a:off x="6945816" y="3652473"/>
              <a:ext cx="38462" cy="36680"/>
            </a:xfrm>
            <a:custGeom>
              <a:rect b="b" l="l" r="r" t="t"/>
              <a:pathLst>
                <a:path extrusionOk="0" h="1400" w="1468">
                  <a:moveTo>
                    <a:pt x="703" y="1"/>
                  </a:moveTo>
                  <a:cubicBezTo>
                    <a:pt x="344" y="1"/>
                    <a:pt x="0" y="282"/>
                    <a:pt x="0" y="705"/>
                  </a:cubicBezTo>
                  <a:cubicBezTo>
                    <a:pt x="0" y="1120"/>
                    <a:pt x="343" y="1399"/>
                    <a:pt x="702" y="1399"/>
                  </a:cubicBezTo>
                  <a:cubicBezTo>
                    <a:pt x="872" y="1399"/>
                    <a:pt x="1047" y="1336"/>
                    <a:pt x="1189" y="1193"/>
                  </a:cubicBezTo>
                  <a:cubicBezTo>
                    <a:pt x="1467" y="925"/>
                    <a:pt x="1467" y="484"/>
                    <a:pt x="1189" y="206"/>
                  </a:cubicBezTo>
                  <a:cubicBezTo>
                    <a:pt x="1047" y="64"/>
                    <a:pt x="873" y="1"/>
                    <a:pt x="703"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67"/>
            <p:cNvSpPr/>
            <p:nvPr/>
          </p:nvSpPr>
          <p:spPr>
            <a:xfrm>
              <a:off x="6810964" y="3688996"/>
              <a:ext cx="33169" cy="28479"/>
            </a:xfrm>
            <a:custGeom>
              <a:rect b="b" l="l" r="r" t="t"/>
              <a:pathLst>
                <a:path extrusionOk="0" h="1087" w="1266">
                  <a:moveTo>
                    <a:pt x="719" y="1"/>
                  </a:moveTo>
                  <a:cubicBezTo>
                    <a:pt x="240" y="1"/>
                    <a:pt x="0" y="585"/>
                    <a:pt x="336" y="931"/>
                  </a:cubicBezTo>
                  <a:cubicBezTo>
                    <a:pt x="447" y="1039"/>
                    <a:pt x="583" y="1087"/>
                    <a:pt x="716" y="1087"/>
                  </a:cubicBezTo>
                  <a:cubicBezTo>
                    <a:pt x="997" y="1087"/>
                    <a:pt x="1265" y="872"/>
                    <a:pt x="1265" y="547"/>
                  </a:cubicBezTo>
                  <a:cubicBezTo>
                    <a:pt x="1265" y="250"/>
                    <a:pt x="1016" y="1"/>
                    <a:pt x="719"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67"/>
            <p:cNvSpPr/>
            <p:nvPr/>
          </p:nvSpPr>
          <p:spPr>
            <a:xfrm>
              <a:off x="6697702" y="3640212"/>
              <a:ext cx="29894" cy="28479"/>
            </a:xfrm>
            <a:custGeom>
              <a:rect b="b" l="l" r="r" t="t"/>
              <a:pathLst>
                <a:path extrusionOk="0" h="1087" w="1141">
                  <a:moveTo>
                    <a:pt x="550" y="0"/>
                  </a:moveTo>
                  <a:cubicBezTo>
                    <a:pt x="269" y="0"/>
                    <a:pt x="0" y="215"/>
                    <a:pt x="0" y="540"/>
                  </a:cubicBezTo>
                  <a:cubicBezTo>
                    <a:pt x="0" y="870"/>
                    <a:pt x="266" y="1086"/>
                    <a:pt x="545" y="1086"/>
                  </a:cubicBezTo>
                  <a:cubicBezTo>
                    <a:pt x="680" y="1086"/>
                    <a:pt x="818" y="1036"/>
                    <a:pt x="930" y="923"/>
                  </a:cubicBezTo>
                  <a:cubicBezTo>
                    <a:pt x="1141" y="713"/>
                    <a:pt x="1141" y="367"/>
                    <a:pt x="930" y="157"/>
                  </a:cubicBezTo>
                  <a:cubicBezTo>
                    <a:pt x="819" y="49"/>
                    <a:pt x="683" y="0"/>
                    <a:pt x="550"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67"/>
            <p:cNvSpPr/>
            <p:nvPr/>
          </p:nvSpPr>
          <p:spPr>
            <a:xfrm>
              <a:off x="6644201" y="3522259"/>
              <a:ext cx="33169" cy="28479"/>
            </a:xfrm>
            <a:custGeom>
              <a:rect b="b" l="l" r="r" t="t"/>
              <a:pathLst>
                <a:path extrusionOk="0" h="1087" w="1266">
                  <a:moveTo>
                    <a:pt x="719" y="0"/>
                  </a:moveTo>
                  <a:cubicBezTo>
                    <a:pt x="240" y="0"/>
                    <a:pt x="0" y="585"/>
                    <a:pt x="336" y="930"/>
                  </a:cubicBezTo>
                  <a:cubicBezTo>
                    <a:pt x="447" y="1038"/>
                    <a:pt x="583" y="1086"/>
                    <a:pt x="716" y="1086"/>
                  </a:cubicBezTo>
                  <a:cubicBezTo>
                    <a:pt x="997" y="1086"/>
                    <a:pt x="1266" y="871"/>
                    <a:pt x="1266" y="546"/>
                  </a:cubicBezTo>
                  <a:cubicBezTo>
                    <a:pt x="1266" y="249"/>
                    <a:pt x="1016" y="0"/>
                    <a:pt x="71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67"/>
            <p:cNvSpPr/>
            <p:nvPr/>
          </p:nvSpPr>
          <p:spPr>
            <a:xfrm>
              <a:off x="6676349" y="3383242"/>
              <a:ext cx="39457" cy="37754"/>
            </a:xfrm>
            <a:custGeom>
              <a:rect b="b" l="l" r="r" t="t"/>
              <a:pathLst>
                <a:path extrusionOk="0" h="1441" w="1506">
                  <a:moveTo>
                    <a:pt x="731" y="1"/>
                  </a:moveTo>
                  <a:cubicBezTo>
                    <a:pt x="359" y="1"/>
                    <a:pt x="0" y="290"/>
                    <a:pt x="0" y="724"/>
                  </a:cubicBezTo>
                  <a:cubicBezTo>
                    <a:pt x="0" y="1156"/>
                    <a:pt x="356" y="1441"/>
                    <a:pt x="726" y="1441"/>
                  </a:cubicBezTo>
                  <a:cubicBezTo>
                    <a:pt x="906" y="1441"/>
                    <a:pt x="1089" y="1373"/>
                    <a:pt x="1237" y="1223"/>
                  </a:cubicBezTo>
                  <a:cubicBezTo>
                    <a:pt x="1505" y="945"/>
                    <a:pt x="1505" y="494"/>
                    <a:pt x="1237" y="216"/>
                  </a:cubicBezTo>
                  <a:cubicBezTo>
                    <a:pt x="1091" y="67"/>
                    <a:pt x="910" y="1"/>
                    <a:pt x="731"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0" name="Google Shape;8860;p67"/>
          <p:cNvGrpSpPr/>
          <p:nvPr/>
        </p:nvGrpSpPr>
        <p:grpSpPr>
          <a:xfrm>
            <a:off x="7955145" y="2019192"/>
            <a:ext cx="365176" cy="271013"/>
            <a:chOff x="7955145" y="2019192"/>
            <a:chExt cx="365176" cy="271013"/>
          </a:xfrm>
        </p:grpSpPr>
        <p:sp>
          <p:nvSpPr>
            <p:cNvPr id="8861" name="Google Shape;8861;p67"/>
            <p:cNvSpPr/>
            <p:nvPr/>
          </p:nvSpPr>
          <p:spPr>
            <a:xfrm>
              <a:off x="7977729" y="2019192"/>
              <a:ext cx="320243" cy="271013"/>
            </a:xfrm>
            <a:custGeom>
              <a:rect b="b" l="l" r="r" t="t"/>
              <a:pathLst>
                <a:path extrusionOk="0" h="10344" w="12223">
                  <a:moveTo>
                    <a:pt x="8676" y="1"/>
                  </a:moveTo>
                  <a:cubicBezTo>
                    <a:pt x="7707" y="1"/>
                    <a:pt x="6778" y="394"/>
                    <a:pt x="6107" y="1103"/>
                  </a:cubicBezTo>
                  <a:cubicBezTo>
                    <a:pt x="5428" y="385"/>
                    <a:pt x="4496" y="5"/>
                    <a:pt x="3546" y="5"/>
                  </a:cubicBezTo>
                  <a:cubicBezTo>
                    <a:pt x="3101" y="5"/>
                    <a:pt x="2653" y="88"/>
                    <a:pt x="2225" y="260"/>
                  </a:cubicBezTo>
                  <a:cubicBezTo>
                    <a:pt x="883" y="796"/>
                    <a:pt x="1" y="2100"/>
                    <a:pt x="1" y="3547"/>
                  </a:cubicBezTo>
                  <a:cubicBezTo>
                    <a:pt x="1" y="5541"/>
                    <a:pt x="1372" y="6921"/>
                    <a:pt x="2570" y="7909"/>
                  </a:cubicBezTo>
                  <a:cubicBezTo>
                    <a:pt x="3087" y="8330"/>
                    <a:pt x="3624" y="8733"/>
                    <a:pt x="4180" y="9097"/>
                  </a:cubicBezTo>
                  <a:lnTo>
                    <a:pt x="6107" y="10343"/>
                  </a:lnTo>
                  <a:lnTo>
                    <a:pt x="8033" y="9097"/>
                  </a:lnTo>
                  <a:cubicBezTo>
                    <a:pt x="8589" y="8733"/>
                    <a:pt x="9126" y="8340"/>
                    <a:pt x="9644" y="7909"/>
                  </a:cubicBezTo>
                  <a:cubicBezTo>
                    <a:pt x="10842" y="6931"/>
                    <a:pt x="12222" y="5531"/>
                    <a:pt x="12222" y="3547"/>
                  </a:cubicBezTo>
                  <a:cubicBezTo>
                    <a:pt x="12222" y="1889"/>
                    <a:pt x="11072" y="451"/>
                    <a:pt x="9452" y="87"/>
                  </a:cubicBezTo>
                  <a:cubicBezTo>
                    <a:pt x="9193" y="30"/>
                    <a:pt x="8934" y="1"/>
                    <a:pt x="867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67"/>
            <p:cNvSpPr/>
            <p:nvPr/>
          </p:nvSpPr>
          <p:spPr>
            <a:xfrm>
              <a:off x="8084468" y="2023226"/>
              <a:ext cx="213504" cy="266978"/>
            </a:xfrm>
            <a:custGeom>
              <a:rect b="b" l="l" r="r" t="t"/>
              <a:pathLst>
                <a:path extrusionOk="0" h="10190" w="8149">
                  <a:moveTo>
                    <a:pt x="5618" y="0"/>
                  </a:moveTo>
                  <a:lnTo>
                    <a:pt x="5618" y="0"/>
                  </a:lnTo>
                  <a:cubicBezTo>
                    <a:pt x="6020" y="2166"/>
                    <a:pt x="6298" y="7400"/>
                    <a:pt x="1" y="8876"/>
                  </a:cubicBezTo>
                  <a:cubicBezTo>
                    <a:pt x="58" y="8905"/>
                    <a:pt x="87" y="8934"/>
                    <a:pt x="106" y="8943"/>
                  </a:cubicBezTo>
                  <a:lnTo>
                    <a:pt x="2033" y="10189"/>
                  </a:lnTo>
                  <a:lnTo>
                    <a:pt x="3959" y="8943"/>
                  </a:lnTo>
                  <a:cubicBezTo>
                    <a:pt x="4515" y="8579"/>
                    <a:pt x="5052" y="8186"/>
                    <a:pt x="5570" y="7764"/>
                  </a:cubicBezTo>
                  <a:cubicBezTo>
                    <a:pt x="6768" y="6777"/>
                    <a:pt x="8139" y="5387"/>
                    <a:pt x="8139" y="3403"/>
                  </a:cubicBezTo>
                  <a:cubicBezTo>
                    <a:pt x="8148" y="1831"/>
                    <a:pt x="7113" y="451"/>
                    <a:pt x="5618"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67"/>
            <p:cNvSpPr/>
            <p:nvPr/>
          </p:nvSpPr>
          <p:spPr>
            <a:xfrm>
              <a:off x="8182377" y="2136437"/>
              <a:ext cx="95735" cy="76163"/>
            </a:xfrm>
            <a:custGeom>
              <a:rect b="b" l="l" r="r" t="t"/>
              <a:pathLst>
                <a:path extrusionOk="0" h="2907" w="3654">
                  <a:moveTo>
                    <a:pt x="2082" y="1"/>
                  </a:moveTo>
                  <a:cubicBezTo>
                    <a:pt x="2076" y="1"/>
                    <a:pt x="2069" y="1"/>
                    <a:pt x="2063" y="2"/>
                  </a:cubicBezTo>
                  <a:cubicBezTo>
                    <a:pt x="1977" y="2"/>
                    <a:pt x="1909" y="60"/>
                    <a:pt x="1881" y="136"/>
                  </a:cubicBezTo>
                  <a:lnTo>
                    <a:pt x="1238" y="2140"/>
                  </a:lnTo>
                  <a:lnTo>
                    <a:pt x="443" y="318"/>
                  </a:lnTo>
                  <a:cubicBezTo>
                    <a:pt x="406" y="231"/>
                    <a:pt x="336" y="194"/>
                    <a:pt x="265" y="194"/>
                  </a:cubicBezTo>
                  <a:cubicBezTo>
                    <a:pt x="134" y="194"/>
                    <a:pt x="1" y="320"/>
                    <a:pt x="69" y="481"/>
                  </a:cubicBezTo>
                  <a:lnTo>
                    <a:pt x="1085" y="2791"/>
                  </a:lnTo>
                  <a:cubicBezTo>
                    <a:pt x="1114" y="2859"/>
                    <a:pt x="1191" y="2906"/>
                    <a:pt x="1267" y="2906"/>
                  </a:cubicBezTo>
                  <a:lnTo>
                    <a:pt x="1277" y="2906"/>
                  </a:lnTo>
                  <a:cubicBezTo>
                    <a:pt x="1363" y="2906"/>
                    <a:pt x="1440" y="2849"/>
                    <a:pt x="1459" y="2772"/>
                  </a:cubicBezTo>
                  <a:lnTo>
                    <a:pt x="2120" y="731"/>
                  </a:lnTo>
                  <a:lnTo>
                    <a:pt x="2657" y="1814"/>
                  </a:lnTo>
                  <a:cubicBezTo>
                    <a:pt x="2686" y="1881"/>
                    <a:pt x="2753" y="1929"/>
                    <a:pt x="2830" y="1929"/>
                  </a:cubicBezTo>
                  <a:lnTo>
                    <a:pt x="3366" y="1929"/>
                  </a:lnTo>
                  <a:cubicBezTo>
                    <a:pt x="3462" y="1795"/>
                    <a:pt x="3558" y="1660"/>
                    <a:pt x="3654" y="1517"/>
                  </a:cubicBezTo>
                  <a:lnTo>
                    <a:pt x="2954" y="1517"/>
                  </a:lnTo>
                  <a:lnTo>
                    <a:pt x="2254" y="108"/>
                  </a:lnTo>
                  <a:cubicBezTo>
                    <a:pt x="2219" y="46"/>
                    <a:pt x="2152" y="1"/>
                    <a:pt x="2082"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67"/>
            <p:cNvSpPr/>
            <p:nvPr/>
          </p:nvSpPr>
          <p:spPr>
            <a:xfrm>
              <a:off x="7997327" y="2098866"/>
              <a:ext cx="191601" cy="125026"/>
            </a:xfrm>
            <a:custGeom>
              <a:rect b="b" l="l" r="r" t="t"/>
              <a:pathLst>
                <a:path extrusionOk="0" h="4772" w="7313">
                  <a:moveTo>
                    <a:pt x="6600" y="1"/>
                  </a:moveTo>
                  <a:cubicBezTo>
                    <a:pt x="6523" y="1"/>
                    <a:pt x="6447" y="41"/>
                    <a:pt x="6413" y="123"/>
                  </a:cubicBezTo>
                  <a:lnTo>
                    <a:pt x="5464" y="2471"/>
                  </a:lnTo>
                  <a:lnTo>
                    <a:pt x="4659" y="1129"/>
                  </a:lnTo>
                  <a:cubicBezTo>
                    <a:pt x="4621" y="1062"/>
                    <a:pt x="4555" y="1029"/>
                    <a:pt x="4489" y="1029"/>
                  </a:cubicBezTo>
                  <a:cubicBezTo>
                    <a:pt x="4405" y="1029"/>
                    <a:pt x="4322" y="1081"/>
                    <a:pt x="4295" y="1177"/>
                  </a:cubicBezTo>
                  <a:lnTo>
                    <a:pt x="3480" y="3909"/>
                  </a:lnTo>
                  <a:lnTo>
                    <a:pt x="2445" y="861"/>
                  </a:lnTo>
                  <a:cubicBezTo>
                    <a:pt x="2416" y="784"/>
                    <a:pt x="2349" y="736"/>
                    <a:pt x="2272" y="727"/>
                  </a:cubicBezTo>
                  <a:cubicBezTo>
                    <a:pt x="2186" y="727"/>
                    <a:pt x="2109" y="775"/>
                    <a:pt x="2071" y="851"/>
                  </a:cubicBezTo>
                  <a:lnTo>
                    <a:pt x="1045" y="2951"/>
                  </a:lnTo>
                  <a:lnTo>
                    <a:pt x="0" y="2951"/>
                  </a:lnTo>
                  <a:cubicBezTo>
                    <a:pt x="96" y="3094"/>
                    <a:pt x="192" y="3229"/>
                    <a:pt x="298" y="3363"/>
                  </a:cubicBezTo>
                  <a:lnTo>
                    <a:pt x="1170" y="3363"/>
                  </a:lnTo>
                  <a:cubicBezTo>
                    <a:pt x="1256" y="3353"/>
                    <a:pt x="1323" y="3315"/>
                    <a:pt x="1352" y="3238"/>
                  </a:cubicBezTo>
                  <a:lnTo>
                    <a:pt x="2224" y="1465"/>
                  </a:lnTo>
                  <a:lnTo>
                    <a:pt x="3298" y="4638"/>
                  </a:lnTo>
                  <a:cubicBezTo>
                    <a:pt x="3327" y="4714"/>
                    <a:pt x="3403" y="4772"/>
                    <a:pt x="3490" y="4772"/>
                  </a:cubicBezTo>
                  <a:cubicBezTo>
                    <a:pt x="3576" y="4772"/>
                    <a:pt x="3653" y="4714"/>
                    <a:pt x="3681" y="4628"/>
                  </a:cubicBezTo>
                  <a:lnTo>
                    <a:pt x="4534" y="1733"/>
                  </a:lnTo>
                  <a:lnTo>
                    <a:pt x="5301" y="3027"/>
                  </a:lnTo>
                  <a:cubicBezTo>
                    <a:pt x="5341" y="3094"/>
                    <a:pt x="5409" y="3126"/>
                    <a:pt x="5476" y="3126"/>
                  </a:cubicBezTo>
                  <a:cubicBezTo>
                    <a:pt x="5553" y="3126"/>
                    <a:pt x="5630" y="3085"/>
                    <a:pt x="5665" y="3008"/>
                  </a:cubicBezTo>
                  <a:lnTo>
                    <a:pt x="6595" y="727"/>
                  </a:lnTo>
                  <a:lnTo>
                    <a:pt x="6864" y="1359"/>
                  </a:lnTo>
                  <a:cubicBezTo>
                    <a:pt x="6904" y="1447"/>
                    <a:pt x="6976" y="1484"/>
                    <a:pt x="7048" y="1484"/>
                  </a:cubicBezTo>
                  <a:cubicBezTo>
                    <a:pt x="7181" y="1484"/>
                    <a:pt x="7312" y="1358"/>
                    <a:pt x="7237" y="1196"/>
                  </a:cubicBezTo>
                  <a:lnTo>
                    <a:pt x="6787" y="123"/>
                  </a:lnTo>
                  <a:cubicBezTo>
                    <a:pt x="6753" y="41"/>
                    <a:pt x="6677" y="1"/>
                    <a:pt x="6600"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67"/>
            <p:cNvSpPr/>
            <p:nvPr/>
          </p:nvSpPr>
          <p:spPr>
            <a:xfrm>
              <a:off x="8182220" y="2122917"/>
              <a:ext cx="138100" cy="76373"/>
            </a:xfrm>
            <a:custGeom>
              <a:rect b="b" l="l" r="r" t="t"/>
              <a:pathLst>
                <a:path extrusionOk="0" h="2915" w="5271">
                  <a:moveTo>
                    <a:pt x="2059" y="1"/>
                  </a:moveTo>
                  <a:cubicBezTo>
                    <a:pt x="1983" y="10"/>
                    <a:pt x="1915" y="68"/>
                    <a:pt x="1887" y="144"/>
                  </a:cubicBezTo>
                  <a:lnTo>
                    <a:pt x="1244" y="2138"/>
                  </a:lnTo>
                  <a:lnTo>
                    <a:pt x="449" y="326"/>
                  </a:lnTo>
                  <a:cubicBezTo>
                    <a:pt x="408" y="239"/>
                    <a:pt x="336" y="202"/>
                    <a:pt x="264" y="202"/>
                  </a:cubicBezTo>
                  <a:cubicBezTo>
                    <a:pt x="132" y="202"/>
                    <a:pt x="0" y="328"/>
                    <a:pt x="75" y="489"/>
                  </a:cubicBezTo>
                  <a:lnTo>
                    <a:pt x="1081" y="2799"/>
                  </a:lnTo>
                  <a:cubicBezTo>
                    <a:pt x="1120" y="2867"/>
                    <a:pt x="1187" y="2914"/>
                    <a:pt x="1273" y="2914"/>
                  </a:cubicBezTo>
                  <a:lnTo>
                    <a:pt x="1283" y="2914"/>
                  </a:lnTo>
                  <a:cubicBezTo>
                    <a:pt x="1359" y="2905"/>
                    <a:pt x="1436" y="2847"/>
                    <a:pt x="1465" y="2771"/>
                  </a:cubicBezTo>
                  <a:lnTo>
                    <a:pt x="2117" y="739"/>
                  </a:lnTo>
                  <a:lnTo>
                    <a:pt x="2653" y="1812"/>
                  </a:lnTo>
                  <a:cubicBezTo>
                    <a:pt x="2682" y="1879"/>
                    <a:pt x="2759" y="1927"/>
                    <a:pt x="2836" y="1927"/>
                  </a:cubicBezTo>
                  <a:lnTo>
                    <a:pt x="5002" y="1927"/>
                  </a:lnTo>
                  <a:cubicBezTo>
                    <a:pt x="5270" y="1927"/>
                    <a:pt x="5270" y="1525"/>
                    <a:pt x="5002" y="1525"/>
                  </a:cubicBezTo>
                  <a:lnTo>
                    <a:pt x="2960" y="1525"/>
                  </a:lnTo>
                  <a:lnTo>
                    <a:pt x="2260" y="116"/>
                  </a:lnTo>
                  <a:cubicBezTo>
                    <a:pt x="2222" y="39"/>
                    <a:pt x="2145" y="1"/>
                    <a:pt x="205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67"/>
            <p:cNvSpPr/>
            <p:nvPr/>
          </p:nvSpPr>
          <p:spPr>
            <a:xfrm>
              <a:off x="7955145" y="2085504"/>
              <a:ext cx="234123" cy="125341"/>
            </a:xfrm>
            <a:custGeom>
              <a:rect b="b" l="l" r="r" t="t"/>
              <a:pathLst>
                <a:path extrusionOk="0" h="4784" w="8936">
                  <a:moveTo>
                    <a:pt x="8205" y="0"/>
                  </a:moveTo>
                  <a:cubicBezTo>
                    <a:pt x="8129" y="0"/>
                    <a:pt x="8052" y="48"/>
                    <a:pt x="8023" y="125"/>
                  </a:cubicBezTo>
                  <a:lnTo>
                    <a:pt x="7074" y="2483"/>
                  </a:lnTo>
                  <a:lnTo>
                    <a:pt x="6279" y="1131"/>
                  </a:lnTo>
                  <a:cubicBezTo>
                    <a:pt x="6244" y="1071"/>
                    <a:pt x="6171" y="1034"/>
                    <a:pt x="6101" y="1034"/>
                  </a:cubicBezTo>
                  <a:cubicBezTo>
                    <a:pt x="6093" y="1034"/>
                    <a:pt x="6085" y="1035"/>
                    <a:pt x="6077" y="1036"/>
                  </a:cubicBezTo>
                  <a:cubicBezTo>
                    <a:pt x="6001" y="1045"/>
                    <a:pt x="5934" y="1103"/>
                    <a:pt x="5905" y="1179"/>
                  </a:cubicBezTo>
                  <a:lnTo>
                    <a:pt x="5100" y="3911"/>
                  </a:lnTo>
                  <a:lnTo>
                    <a:pt x="4064" y="863"/>
                  </a:lnTo>
                  <a:cubicBezTo>
                    <a:pt x="4036" y="786"/>
                    <a:pt x="3969" y="738"/>
                    <a:pt x="3882" y="729"/>
                  </a:cubicBezTo>
                  <a:cubicBezTo>
                    <a:pt x="3806" y="729"/>
                    <a:pt x="3729" y="777"/>
                    <a:pt x="3691" y="853"/>
                  </a:cubicBezTo>
                  <a:lnTo>
                    <a:pt x="2665" y="2953"/>
                  </a:lnTo>
                  <a:lnTo>
                    <a:pt x="269" y="2953"/>
                  </a:lnTo>
                  <a:cubicBezTo>
                    <a:pt x="0" y="2953"/>
                    <a:pt x="0" y="3355"/>
                    <a:pt x="269" y="3355"/>
                  </a:cubicBezTo>
                  <a:lnTo>
                    <a:pt x="2790" y="3355"/>
                  </a:lnTo>
                  <a:cubicBezTo>
                    <a:pt x="2866" y="3355"/>
                    <a:pt x="2943" y="3307"/>
                    <a:pt x="2972" y="3240"/>
                  </a:cubicBezTo>
                  <a:lnTo>
                    <a:pt x="3844" y="1457"/>
                  </a:lnTo>
                  <a:lnTo>
                    <a:pt x="4917" y="4640"/>
                  </a:lnTo>
                  <a:cubicBezTo>
                    <a:pt x="4946" y="4716"/>
                    <a:pt x="5023" y="4774"/>
                    <a:pt x="5109" y="4774"/>
                  </a:cubicBezTo>
                  <a:cubicBezTo>
                    <a:pt x="5109" y="4774"/>
                    <a:pt x="5109" y="4783"/>
                    <a:pt x="5109" y="4783"/>
                  </a:cubicBezTo>
                  <a:cubicBezTo>
                    <a:pt x="5205" y="4774"/>
                    <a:pt x="5282" y="4716"/>
                    <a:pt x="5301" y="4640"/>
                  </a:cubicBezTo>
                  <a:lnTo>
                    <a:pt x="6154" y="1726"/>
                  </a:lnTo>
                  <a:lnTo>
                    <a:pt x="6930" y="3020"/>
                  </a:lnTo>
                  <a:cubicBezTo>
                    <a:pt x="6969" y="3087"/>
                    <a:pt x="7045" y="3125"/>
                    <a:pt x="7113" y="3125"/>
                  </a:cubicBezTo>
                  <a:cubicBezTo>
                    <a:pt x="7189" y="3116"/>
                    <a:pt x="7256" y="3068"/>
                    <a:pt x="7285" y="3000"/>
                  </a:cubicBezTo>
                  <a:lnTo>
                    <a:pt x="8215" y="729"/>
                  </a:lnTo>
                  <a:lnTo>
                    <a:pt x="8493" y="1352"/>
                  </a:lnTo>
                  <a:cubicBezTo>
                    <a:pt x="8530" y="1439"/>
                    <a:pt x="8600" y="1476"/>
                    <a:pt x="8671" y="1476"/>
                  </a:cubicBezTo>
                  <a:cubicBezTo>
                    <a:pt x="8802" y="1476"/>
                    <a:pt x="8935" y="1351"/>
                    <a:pt x="8867" y="1189"/>
                  </a:cubicBezTo>
                  <a:lnTo>
                    <a:pt x="8397" y="125"/>
                  </a:lnTo>
                  <a:cubicBezTo>
                    <a:pt x="8368" y="48"/>
                    <a:pt x="8292" y="0"/>
                    <a:pt x="8205"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7" name="Google Shape;8867;p67"/>
          <p:cNvGrpSpPr/>
          <p:nvPr/>
        </p:nvGrpSpPr>
        <p:grpSpPr>
          <a:xfrm>
            <a:off x="7518155" y="2009471"/>
            <a:ext cx="361927" cy="290270"/>
            <a:chOff x="7518155" y="2009471"/>
            <a:chExt cx="361927" cy="290270"/>
          </a:xfrm>
        </p:grpSpPr>
        <p:sp>
          <p:nvSpPr>
            <p:cNvPr id="8868" name="Google Shape;8868;p67"/>
            <p:cNvSpPr/>
            <p:nvPr/>
          </p:nvSpPr>
          <p:spPr>
            <a:xfrm>
              <a:off x="7518155" y="2133712"/>
              <a:ext cx="361403" cy="166029"/>
            </a:xfrm>
            <a:custGeom>
              <a:rect b="b" l="l" r="r" t="t"/>
              <a:pathLst>
                <a:path extrusionOk="0" h="6337" w="13794">
                  <a:moveTo>
                    <a:pt x="3840" y="0"/>
                  </a:moveTo>
                  <a:cubicBezTo>
                    <a:pt x="3835" y="0"/>
                    <a:pt x="3830" y="1"/>
                    <a:pt x="3825" y="1"/>
                  </a:cubicBezTo>
                  <a:lnTo>
                    <a:pt x="442" y="1"/>
                  </a:lnTo>
                  <a:cubicBezTo>
                    <a:pt x="202" y="1"/>
                    <a:pt x="1" y="192"/>
                    <a:pt x="1" y="432"/>
                  </a:cubicBezTo>
                  <a:lnTo>
                    <a:pt x="1" y="5800"/>
                  </a:lnTo>
                  <a:cubicBezTo>
                    <a:pt x="1" y="6097"/>
                    <a:pt x="250" y="6337"/>
                    <a:pt x="547" y="6337"/>
                  </a:cubicBezTo>
                  <a:lnTo>
                    <a:pt x="13248" y="6337"/>
                  </a:lnTo>
                  <a:cubicBezTo>
                    <a:pt x="13545" y="6337"/>
                    <a:pt x="13794" y="6097"/>
                    <a:pt x="13794" y="5800"/>
                  </a:cubicBezTo>
                  <a:lnTo>
                    <a:pt x="13794" y="432"/>
                  </a:lnTo>
                  <a:cubicBezTo>
                    <a:pt x="13794" y="192"/>
                    <a:pt x="13593" y="1"/>
                    <a:pt x="13353" y="1"/>
                  </a:cubicBezTo>
                  <a:lnTo>
                    <a:pt x="9969" y="1"/>
                  </a:lnTo>
                  <a:cubicBezTo>
                    <a:pt x="9586" y="1"/>
                    <a:pt x="9308" y="346"/>
                    <a:pt x="9385" y="720"/>
                  </a:cubicBezTo>
                  <a:cubicBezTo>
                    <a:pt x="9711" y="2282"/>
                    <a:pt x="8532" y="3758"/>
                    <a:pt x="6931" y="3787"/>
                  </a:cubicBezTo>
                  <a:cubicBezTo>
                    <a:pt x="6919" y="3787"/>
                    <a:pt x="6907" y="3787"/>
                    <a:pt x="6896" y="3787"/>
                  </a:cubicBezTo>
                  <a:cubicBezTo>
                    <a:pt x="5493" y="3787"/>
                    <a:pt x="4362" y="2654"/>
                    <a:pt x="4362" y="1247"/>
                  </a:cubicBezTo>
                  <a:cubicBezTo>
                    <a:pt x="4362" y="1065"/>
                    <a:pt x="4372" y="892"/>
                    <a:pt x="4410" y="720"/>
                  </a:cubicBezTo>
                  <a:cubicBezTo>
                    <a:pt x="4486" y="351"/>
                    <a:pt x="4207" y="0"/>
                    <a:pt x="3840" y="0"/>
                  </a:cubicBezTo>
                  <a:close/>
                </a:path>
              </a:pathLst>
            </a:custGeom>
            <a:solidFill>
              <a:srgbClr val="E7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67"/>
            <p:cNvSpPr/>
            <p:nvPr/>
          </p:nvSpPr>
          <p:spPr>
            <a:xfrm>
              <a:off x="7765037" y="2147781"/>
              <a:ext cx="114782" cy="40217"/>
            </a:xfrm>
            <a:custGeom>
              <a:rect b="b" l="l" r="r" t="t"/>
              <a:pathLst>
                <a:path extrusionOk="0" h="1535" w="4381">
                  <a:moveTo>
                    <a:pt x="575" y="0"/>
                  </a:moveTo>
                  <a:cubicBezTo>
                    <a:pt x="307" y="0"/>
                    <a:pt x="77" y="173"/>
                    <a:pt x="0" y="432"/>
                  </a:cubicBezTo>
                  <a:cubicBezTo>
                    <a:pt x="0" y="508"/>
                    <a:pt x="10" y="585"/>
                    <a:pt x="10" y="671"/>
                  </a:cubicBezTo>
                  <a:cubicBezTo>
                    <a:pt x="19" y="748"/>
                    <a:pt x="10" y="796"/>
                    <a:pt x="10" y="863"/>
                  </a:cubicBezTo>
                  <a:cubicBezTo>
                    <a:pt x="29" y="997"/>
                    <a:pt x="48" y="1122"/>
                    <a:pt x="48" y="1256"/>
                  </a:cubicBezTo>
                  <a:cubicBezTo>
                    <a:pt x="48" y="1342"/>
                    <a:pt x="38" y="1429"/>
                    <a:pt x="29" y="1515"/>
                  </a:cubicBezTo>
                  <a:lnTo>
                    <a:pt x="48" y="1534"/>
                  </a:lnTo>
                  <a:cubicBezTo>
                    <a:pt x="479" y="1534"/>
                    <a:pt x="479" y="978"/>
                    <a:pt x="920" y="978"/>
                  </a:cubicBezTo>
                  <a:cubicBezTo>
                    <a:pt x="1352" y="978"/>
                    <a:pt x="1352" y="1534"/>
                    <a:pt x="1792" y="1534"/>
                  </a:cubicBezTo>
                  <a:cubicBezTo>
                    <a:pt x="2224" y="1534"/>
                    <a:pt x="2224" y="978"/>
                    <a:pt x="2665" y="978"/>
                  </a:cubicBezTo>
                  <a:cubicBezTo>
                    <a:pt x="3096" y="978"/>
                    <a:pt x="3096" y="1534"/>
                    <a:pt x="3537" y="1534"/>
                  </a:cubicBezTo>
                  <a:cubicBezTo>
                    <a:pt x="3968" y="1534"/>
                    <a:pt x="3968" y="1007"/>
                    <a:pt x="4381" y="978"/>
                  </a:cubicBezTo>
                  <a:lnTo>
                    <a:pt x="4381" y="10"/>
                  </a:lnTo>
                  <a:lnTo>
                    <a:pt x="4371" y="0"/>
                  </a:lnTo>
                  <a:close/>
                </a:path>
              </a:pathLst>
            </a:custGeom>
            <a:solidFill>
              <a:srgbClr val="D0D7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67"/>
            <p:cNvSpPr/>
            <p:nvPr/>
          </p:nvSpPr>
          <p:spPr>
            <a:xfrm>
              <a:off x="7518417" y="2147781"/>
              <a:ext cx="114782" cy="40217"/>
            </a:xfrm>
            <a:custGeom>
              <a:rect b="b" l="l" r="r" t="t"/>
              <a:pathLst>
                <a:path extrusionOk="0" h="1535" w="4381">
                  <a:moveTo>
                    <a:pt x="0" y="0"/>
                  </a:moveTo>
                  <a:lnTo>
                    <a:pt x="0" y="978"/>
                  </a:lnTo>
                  <a:cubicBezTo>
                    <a:pt x="432" y="978"/>
                    <a:pt x="432" y="1534"/>
                    <a:pt x="863" y="1534"/>
                  </a:cubicBezTo>
                  <a:cubicBezTo>
                    <a:pt x="1304" y="1534"/>
                    <a:pt x="1304" y="978"/>
                    <a:pt x="1735" y="978"/>
                  </a:cubicBezTo>
                  <a:cubicBezTo>
                    <a:pt x="2176" y="978"/>
                    <a:pt x="2176" y="1534"/>
                    <a:pt x="2607" y="1534"/>
                  </a:cubicBezTo>
                  <a:cubicBezTo>
                    <a:pt x="3048" y="1534"/>
                    <a:pt x="3048" y="978"/>
                    <a:pt x="3480" y="978"/>
                  </a:cubicBezTo>
                  <a:cubicBezTo>
                    <a:pt x="3921" y="978"/>
                    <a:pt x="3921" y="1534"/>
                    <a:pt x="4352" y="1534"/>
                  </a:cubicBezTo>
                  <a:lnTo>
                    <a:pt x="4371" y="1505"/>
                  </a:lnTo>
                  <a:cubicBezTo>
                    <a:pt x="4362" y="1419"/>
                    <a:pt x="4352" y="1342"/>
                    <a:pt x="4352" y="1256"/>
                  </a:cubicBezTo>
                  <a:cubicBezTo>
                    <a:pt x="4352" y="1160"/>
                    <a:pt x="4352" y="1074"/>
                    <a:pt x="4371" y="978"/>
                  </a:cubicBezTo>
                  <a:cubicBezTo>
                    <a:pt x="4381" y="892"/>
                    <a:pt x="4352" y="806"/>
                    <a:pt x="4352" y="710"/>
                  </a:cubicBezTo>
                  <a:cubicBezTo>
                    <a:pt x="4352" y="595"/>
                    <a:pt x="4362" y="489"/>
                    <a:pt x="4381" y="374"/>
                  </a:cubicBezTo>
                  <a:cubicBezTo>
                    <a:pt x="4285" y="144"/>
                    <a:pt x="4064" y="0"/>
                    <a:pt x="3825" y="0"/>
                  </a:cubicBezTo>
                  <a:close/>
                </a:path>
              </a:pathLst>
            </a:custGeom>
            <a:solidFill>
              <a:srgbClr val="D0D7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67"/>
            <p:cNvSpPr/>
            <p:nvPr/>
          </p:nvSpPr>
          <p:spPr>
            <a:xfrm>
              <a:off x="7518417" y="2133712"/>
              <a:ext cx="117533" cy="39955"/>
            </a:xfrm>
            <a:custGeom>
              <a:rect b="b" l="l" r="r" t="t"/>
              <a:pathLst>
                <a:path extrusionOk="0" h="1525" w="4486">
                  <a:moveTo>
                    <a:pt x="3830" y="0"/>
                  </a:moveTo>
                  <a:cubicBezTo>
                    <a:pt x="3825" y="0"/>
                    <a:pt x="3820" y="1"/>
                    <a:pt x="3815" y="1"/>
                  </a:cubicBezTo>
                  <a:lnTo>
                    <a:pt x="432" y="1"/>
                  </a:lnTo>
                  <a:cubicBezTo>
                    <a:pt x="192" y="1"/>
                    <a:pt x="0" y="192"/>
                    <a:pt x="0" y="442"/>
                  </a:cubicBezTo>
                  <a:lnTo>
                    <a:pt x="0" y="969"/>
                  </a:lnTo>
                  <a:cubicBezTo>
                    <a:pt x="432" y="969"/>
                    <a:pt x="432" y="1525"/>
                    <a:pt x="863" y="1525"/>
                  </a:cubicBezTo>
                  <a:cubicBezTo>
                    <a:pt x="1304" y="1525"/>
                    <a:pt x="1304" y="969"/>
                    <a:pt x="1735" y="969"/>
                  </a:cubicBezTo>
                  <a:cubicBezTo>
                    <a:pt x="2176" y="969"/>
                    <a:pt x="2176" y="1525"/>
                    <a:pt x="2607" y="1525"/>
                  </a:cubicBezTo>
                  <a:cubicBezTo>
                    <a:pt x="3048" y="1525"/>
                    <a:pt x="3048" y="969"/>
                    <a:pt x="3480" y="969"/>
                  </a:cubicBezTo>
                  <a:cubicBezTo>
                    <a:pt x="3921" y="969"/>
                    <a:pt x="3921" y="1525"/>
                    <a:pt x="4352" y="1525"/>
                  </a:cubicBezTo>
                  <a:lnTo>
                    <a:pt x="4371" y="1506"/>
                  </a:lnTo>
                  <a:cubicBezTo>
                    <a:pt x="4362" y="1419"/>
                    <a:pt x="4352" y="1333"/>
                    <a:pt x="4352" y="1247"/>
                  </a:cubicBezTo>
                  <a:cubicBezTo>
                    <a:pt x="4352" y="1074"/>
                    <a:pt x="4371" y="892"/>
                    <a:pt x="4409" y="720"/>
                  </a:cubicBezTo>
                  <a:cubicBezTo>
                    <a:pt x="4485" y="351"/>
                    <a:pt x="4206" y="0"/>
                    <a:pt x="3830"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67"/>
            <p:cNvSpPr/>
            <p:nvPr/>
          </p:nvSpPr>
          <p:spPr>
            <a:xfrm>
              <a:off x="7762548" y="2133712"/>
              <a:ext cx="117533" cy="39955"/>
            </a:xfrm>
            <a:custGeom>
              <a:rect b="b" l="l" r="r" t="t"/>
              <a:pathLst>
                <a:path extrusionOk="0" h="1525" w="4486">
                  <a:moveTo>
                    <a:pt x="655" y="0"/>
                  </a:moveTo>
                  <a:cubicBezTo>
                    <a:pt x="279" y="0"/>
                    <a:pt x="0" y="351"/>
                    <a:pt x="76" y="720"/>
                  </a:cubicBezTo>
                  <a:cubicBezTo>
                    <a:pt x="114" y="892"/>
                    <a:pt x="133" y="1074"/>
                    <a:pt x="133" y="1247"/>
                  </a:cubicBezTo>
                  <a:cubicBezTo>
                    <a:pt x="133" y="1333"/>
                    <a:pt x="124" y="1419"/>
                    <a:pt x="114" y="1506"/>
                  </a:cubicBezTo>
                  <a:lnTo>
                    <a:pt x="133" y="1525"/>
                  </a:lnTo>
                  <a:cubicBezTo>
                    <a:pt x="565" y="1525"/>
                    <a:pt x="565" y="969"/>
                    <a:pt x="1006" y="969"/>
                  </a:cubicBezTo>
                  <a:cubicBezTo>
                    <a:pt x="1437" y="969"/>
                    <a:pt x="1437" y="1525"/>
                    <a:pt x="1878" y="1525"/>
                  </a:cubicBezTo>
                  <a:cubicBezTo>
                    <a:pt x="2309" y="1525"/>
                    <a:pt x="2309" y="969"/>
                    <a:pt x="2750" y="969"/>
                  </a:cubicBezTo>
                  <a:cubicBezTo>
                    <a:pt x="3182" y="969"/>
                    <a:pt x="3182" y="1525"/>
                    <a:pt x="3622" y="1525"/>
                  </a:cubicBezTo>
                  <a:cubicBezTo>
                    <a:pt x="4054" y="1525"/>
                    <a:pt x="4054" y="969"/>
                    <a:pt x="4485" y="969"/>
                  </a:cubicBezTo>
                  <a:lnTo>
                    <a:pt x="4485" y="442"/>
                  </a:lnTo>
                  <a:cubicBezTo>
                    <a:pt x="4485" y="192"/>
                    <a:pt x="4293" y="1"/>
                    <a:pt x="4054" y="1"/>
                  </a:cubicBezTo>
                  <a:lnTo>
                    <a:pt x="670" y="1"/>
                  </a:lnTo>
                  <a:cubicBezTo>
                    <a:pt x="665" y="1"/>
                    <a:pt x="660" y="0"/>
                    <a:pt x="655"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67"/>
            <p:cNvSpPr/>
            <p:nvPr/>
          </p:nvSpPr>
          <p:spPr>
            <a:xfrm>
              <a:off x="7604536" y="2228896"/>
              <a:ext cx="22139" cy="18916"/>
            </a:xfrm>
            <a:custGeom>
              <a:rect b="b" l="l" r="r" t="t"/>
              <a:pathLst>
                <a:path extrusionOk="0" h="722" w="845">
                  <a:moveTo>
                    <a:pt x="480" y="1"/>
                  </a:moveTo>
                  <a:cubicBezTo>
                    <a:pt x="164" y="1"/>
                    <a:pt x="1" y="384"/>
                    <a:pt x="221" y="614"/>
                  </a:cubicBezTo>
                  <a:cubicBezTo>
                    <a:pt x="296" y="689"/>
                    <a:pt x="388" y="722"/>
                    <a:pt x="478" y="722"/>
                  </a:cubicBezTo>
                  <a:cubicBezTo>
                    <a:pt x="665" y="722"/>
                    <a:pt x="844" y="578"/>
                    <a:pt x="844" y="365"/>
                  </a:cubicBezTo>
                  <a:cubicBezTo>
                    <a:pt x="844" y="163"/>
                    <a:pt x="682"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67"/>
            <p:cNvSpPr/>
            <p:nvPr/>
          </p:nvSpPr>
          <p:spPr>
            <a:xfrm>
              <a:off x="7526696" y="2253000"/>
              <a:ext cx="22113" cy="18916"/>
            </a:xfrm>
            <a:custGeom>
              <a:rect b="b" l="l" r="r" t="t"/>
              <a:pathLst>
                <a:path extrusionOk="0" h="722" w="844">
                  <a:moveTo>
                    <a:pt x="480" y="1"/>
                  </a:moveTo>
                  <a:cubicBezTo>
                    <a:pt x="163" y="1"/>
                    <a:pt x="0" y="384"/>
                    <a:pt x="231" y="614"/>
                  </a:cubicBezTo>
                  <a:cubicBezTo>
                    <a:pt x="302" y="689"/>
                    <a:pt x="391" y="722"/>
                    <a:pt x="479" y="722"/>
                  </a:cubicBezTo>
                  <a:cubicBezTo>
                    <a:pt x="664" y="722"/>
                    <a:pt x="844" y="576"/>
                    <a:pt x="844" y="355"/>
                  </a:cubicBezTo>
                  <a:cubicBezTo>
                    <a:pt x="844" y="164"/>
                    <a:pt x="681"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67"/>
            <p:cNvSpPr/>
            <p:nvPr/>
          </p:nvSpPr>
          <p:spPr>
            <a:xfrm>
              <a:off x="7550564" y="2206286"/>
              <a:ext cx="22113" cy="18943"/>
            </a:xfrm>
            <a:custGeom>
              <a:rect b="b" l="l" r="r" t="t"/>
              <a:pathLst>
                <a:path extrusionOk="0" h="723" w="844">
                  <a:moveTo>
                    <a:pt x="489" y="1"/>
                  </a:moveTo>
                  <a:cubicBezTo>
                    <a:pt x="163" y="1"/>
                    <a:pt x="0" y="394"/>
                    <a:pt x="230" y="614"/>
                  </a:cubicBezTo>
                  <a:cubicBezTo>
                    <a:pt x="305" y="689"/>
                    <a:pt x="396" y="722"/>
                    <a:pt x="484" y="722"/>
                  </a:cubicBezTo>
                  <a:cubicBezTo>
                    <a:pt x="669" y="722"/>
                    <a:pt x="844" y="579"/>
                    <a:pt x="844" y="365"/>
                  </a:cubicBezTo>
                  <a:cubicBezTo>
                    <a:pt x="844" y="164"/>
                    <a:pt x="681" y="1"/>
                    <a:pt x="48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67"/>
            <p:cNvSpPr/>
            <p:nvPr/>
          </p:nvSpPr>
          <p:spPr>
            <a:xfrm>
              <a:off x="7768286" y="2228896"/>
              <a:ext cx="21877" cy="18916"/>
            </a:xfrm>
            <a:custGeom>
              <a:rect b="b" l="l" r="r" t="t"/>
              <a:pathLst>
                <a:path extrusionOk="0" h="722" w="835">
                  <a:moveTo>
                    <a:pt x="480" y="1"/>
                  </a:moveTo>
                  <a:cubicBezTo>
                    <a:pt x="154" y="1"/>
                    <a:pt x="1" y="384"/>
                    <a:pt x="221" y="614"/>
                  </a:cubicBezTo>
                  <a:cubicBezTo>
                    <a:pt x="296" y="689"/>
                    <a:pt x="387" y="722"/>
                    <a:pt x="475" y="722"/>
                  </a:cubicBezTo>
                  <a:cubicBezTo>
                    <a:pt x="660" y="722"/>
                    <a:pt x="835" y="578"/>
                    <a:pt x="835" y="365"/>
                  </a:cubicBezTo>
                  <a:cubicBezTo>
                    <a:pt x="835" y="163"/>
                    <a:pt x="672"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67"/>
            <p:cNvSpPr/>
            <p:nvPr/>
          </p:nvSpPr>
          <p:spPr>
            <a:xfrm>
              <a:off x="7845891" y="2253000"/>
              <a:ext cx="22113" cy="18916"/>
            </a:xfrm>
            <a:custGeom>
              <a:rect b="b" l="l" r="r" t="t"/>
              <a:pathLst>
                <a:path extrusionOk="0" h="722" w="844">
                  <a:moveTo>
                    <a:pt x="489" y="1"/>
                  </a:moveTo>
                  <a:cubicBezTo>
                    <a:pt x="163" y="1"/>
                    <a:pt x="1" y="384"/>
                    <a:pt x="231" y="614"/>
                  </a:cubicBezTo>
                  <a:cubicBezTo>
                    <a:pt x="305" y="689"/>
                    <a:pt x="395" y="722"/>
                    <a:pt x="484" y="722"/>
                  </a:cubicBezTo>
                  <a:cubicBezTo>
                    <a:pt x="668" y="722"/>
                    <a:pt x="844" y="576"/>
                    <a:pt x="844" y="355"/>
                  </a:cubicBezTo>
                  <a:cubicBezTo>
                    <a:pt x="844" y="164"/>
                    <a:pt x="681" y="1"/>
                    <a:pt x="48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67"/>
            <p:cNvSpPr/>
            <p:nvPr/>
          </p:nvSpPr>
          <p:spPr>
            <a:xfrm>
              <a:off x="7822022" y="2206286"/>
              <a:ext cx="22139" cy="18943"/>
            </a:xfrm>
            <a:custGeom>
              <a:rect b="b" l="l" r="r" t="t"/>
              <a:pathLst>
                <a:path extrusionOk="0" h="723" w="845">
                  <a:moveTo>
                    <a:pt x="480" y="1"/>
                  </a:moveTo>
                  <a:cubicBezTo>
                    <a:pt x="164" y="1"/>
                    <a:pt x="1" y="394"/>
                    <a:pt x="221" y="614"/>
                  </a:cubicBezTo>
                  <a:cubicBezTo>
                    <a:pt x="296" y="689"/>
                    <a:pt x="388" y="722"/>
                    <a:pt x="478" y="722"/>
                  </a:cubicBezTo>
                  <a:cubicBezTo>
                    <a:pt x="665" y="722"/>
                    <a:pt x="844" y="579"/>
                    <a:pt x="844" y="365"/>
                  </a:cubicBezTo>
                  <a:cubicBezTo>
                    <a:pt x="844" y="164"/>
                    <a:pt x="681"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67"/>
            <p:cNvSpPr/>
            <p:nvPr/>
          </p:nvSpPr>
          <p:spPr>
            <a:xfrm>
              <a:off x="7636500" y="2009471"/>
              <a:ext cx="125026" cy="206901"/>
            </a:xfrm>
            <a:custGeom>
              <a:rect b="b" l="l" r="r" t="t"/>
              <a:pathLst>
                <a:path extrusionOk="0" h="7897" w="4772">
                  <a:moveTo>
                    <a:pt x="2380" y="0"/>
                  </a:moveTo>
                  <a:cubicBezTo>
                    <a:pt x="2318" y="0"/>
                    <a:pt x="2256" y="41"/>
                    <a:pt x="2241" y="123"/>
                  </a:cubicBezTo>
                  <a:lnTo>
                    <a:pt x="1762" y="3113"/>
                  </a:lnTo>
                  <a:cubicBezTo>
                    <a:pt x="1647" y="3784"/>
                    <a:pt x="1369" y="4407"/>
                    <a:pt x="947" y="4934"/>
                  </a:cubicBezTo>
                  <a:cubicBezTo>
                    <a:pt x="1" y="6129"/>
                    <a:pt x="856" y="7896"/>
                    <a:pt x="2382" y="7896"/>
                  </a:cubicBezTo>
                  <a:cubicBezTo>
                    <a:pt x="2386" y="7896"/>
                    <a:pt x="2391" y="7896"/>
                    <a:pt x="2395" y="7896"/>
                  </a:cubicBezTo>
                  <a:cubicBezTo>
                    <a:pt x="3928" y="7887"/>
                    <a:pt x="4772" y="6113"/>
                    <a:pt x="3804" y="4915"/>
                  </a:cubicBezTo>
                  <a:cubicBezTo>
                    <a:pt x="3449" y="4474"/>
                    <a:pt x="3190" y="3957"/>
                    <a:pt x="3056" y="3410"/>
                  </a:cubicBezTo>
                  <a:lnTo>
                    <a:pt x="2874" y="2356"/>
                  </a:lnTo>
                  <a:lnTo>
                    <a:pt x="2519" y="123"/>
                  </a:lnTo>
                  <a:cubicBezTo>
                    <a:pt x="2505" y="41"/>
                    <a:pt x="2443" y="0"/>
                    <a:pt x="2380"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67"/>
            <p:cNvSpPr/>
            <p:nvPr/>
          </p:nvSpPr>
          <p:spPr>
            <a:xfrm>
              <a:off x="7688167" y="2009471"/>
              <a:ext cx="73412" cy="206639"/>
            </a:xfrm>
            <a:custGeom>
              <a:rect b="b" l="l" r="r" t="t"/>
              <a:pathLst>
                <a:path extrusionOk="0" h="7887" w="2802">
                  <a:moveTo>
                    <a:pt x="408" y="0"/>
                  </a:moveTo>
                  <a:cubicBezTo>
                    <a:pt x="346" y="0"/>
                    <a:pt x="284" y="41"/>
                    <a:pt x="269" y="123"/>
                  </a:cubicBezTo>
                  <a:lnTo>
                    <a:pt x="1" y="1800"/>
                  </a:lnTo>
                  <a:lnTo>
                    <a:pt x="87" y="2356"/>
                  </a:lnTo>
                  <a:lnTo>
                    <a:pt x="269" y="3401"/>
                  </a:lnTo>
                  <a:cubicBezTo>
                    <a:pt x="403" y="3957"/>
                    <a:pt x="653" y="4474"/>
                    <a:pt x="1017" y="4915"/>
                  </a:cubicBezTo>
                  <a:cubicBezTo>
                    <a:pt x="1860" y="5960"/>
                    <a:pt x="1314" y="7542"/>
                    <a:pt x="1" y="7839"/>
                  </a:cubicBezTo>
                  <a:cubicBezTo>
                    <a:pt x="125" y="7867"/>
                    <a:pt x="260" y="7887"/>
                    <a:pt x="384" y="7887"/>
                  </a:cubicBezTo>
                  <a:cubicBezTo>
                    <a:pt x="396" y="7887"/>
                    <a:pt x="409" y="7887"/>
                    <a:pt x="421" y="7887"/>
                  </a:cubicBezTo>
                  <a:cubicBezTo>
                    <a:pt x="1941" y="7887"/>
                    <a:pt x="2802" y="6104"/>
                    <a:pt x="1832" y="4915"/>
                  </a:cubicBezTo>
                  <a:cubicBezTo>
                    <a:pt x="1477" y="4474"/>
                    <a:pt x="1218" y="3957"/>
                    <a:pt x="1094" y="3410"/>
                  </a:cubicBezTo>
                  <a:lnTo>
                    <a:pt x="911" y="2356"/>
                  </a:lnTo>
                  <a:lnTo>
                    <a:pt x="547" y="123"/>
                  </a:lnTo>
                  <a:cubicBezTo>
                    <a:pt x="533" y="41"/>
                    <a:pt x="471" y="0"/>
                    <a:pt x="408"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1" name="Google Shape;8881;p67"/>
          <p:cNvGrpSpPr/>
          <p:nvPr/>
        </p:nvGrpSpPr>
        <p:grpSpPr>
          <a:xfrm>
            <a:off x="7079672" y="1991053"/>
            <a:ext cx="362163" cy="327264"/>
            <a:chOff x="7079672" y="1991053"/>
            <a:chExt cx="362163" cy="327264"/>
          </a:xfrm>
        </p:grpSpPr>
        <p:sp>
          <p:nvSpPr>
            <p:cNvPr id="8882" name="Google Shape;8882;p67"/>
            <p:cNvSpPr/>
            <p:nvPr/>
          </p:nvSpPr>
          <p:spPr>
            <a:xfrm>
              <a:off x="7418202" y="2117651"/>
              <a:ext cx="23632" cy="200666"/>
            </a:xfrm>
            <a:custGeom>
              <a:rect b="b" l="l" r="r" t="t"/>
              <a:pathLst>
                <a:path extrusionOk="0" h="7659" w="902">
                  <a:moveTo>
                    <a:pt x="442" y="0"/>
                  </a:moveTo>
                  <a:cubicBezTo>
                    <a:pt x="192" y="0"/>
                    <a:pt x="1" y="202"/>
                    <a:pt x="1" y="441"/>
                  </a:cubicBezTo>
                  <a:lnTo>
                    <a:pt x="1" y="7544"/>
                  </a:lnTo>
                  <a:cubicBezTo>
                    <a:pt x="1" y="7611"/>
                    <a:pt x="58" y="7659"/>
                    <a:pt x="125" y="7659"/>
                  </a:cubicBezTo>
                  <a:lnTo>
                    <a:pt x="777" y="7659"/>
                  </a:lnTo>
                  <a:cubicBezTo>
                    <a:pt x="844" y="7659"/>
                    <a:pt x="902" y="7611"/>
                    <a:pt x="902" y="7534"/>
                  </a:cubicBezTo>
                  <a:lnTo>
                    <a:pt x="902" y="441"/>
                  </a:lnTo>
                  <a:cubicBezTo>
                    <a:pt x="902" y="202"/>
                    <a:pt x="710" y="0"/>
                    <a:pt x="461"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67"/>
            <p:cNvSpPr/>
            <p:nvPr/>
          </p:nvSpPr>
          <p:spPr>
            <a:xfrm>
              <a:off x="7423992" y="2117651"/>
              <a:ext cx="17842" cy="200666"/>
            </a:xfrm>
            <a:custGeom>
              <a:rect b="b" l="l" r="r" t="t"/>
              <a:pathLst>
                <a:path extrusionOk="0" h="7659" w="681">
                  <a:moveTo>
                    <a:pt x="259" y="0"/>
                  </a:moveTo>
                  <a:cubicBezTo>
                    <a:pt x="173" y="0"/>
                    <a:pt x="77" y="19"/>
                    <a:pt x="0" y="58"/>
                  </a:cubicBezTo>
                  <a:cubicBezTo>
                    <a:pt x="144" y="144"/>
                    <a:pt x="221" y="288"/>
                    <a:pt x="221" y="451"/>
                  </a:cubicBezTo>
                  <a:lnTo>
                    <a:pt x="221" y="7659"/>
                  </a:lnTo>
                  <a:lnTo>
                    <a:pt x="546" y="7659"/>
                  </a:lnTo>
                  <a:cubicBezTo>
                    <a:pt x="623" y="7659"/>
                    <a:pt x="671" y="7601"/>
                    <a:pt x="681" y="7534"/>
                  </a:cubicBezTo>
                  <a:lnTo>
                    <a:pt x="681" y="470"/>
                  </a:lnTo>
                  <a:cubicBezTo>
                    <a:pt x="681" y="230"/>
                    <a:pt x="498" y="29"/>
                    <a:pt x="259"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67"/>
            <p:cNvSpPr/>
            <p:nvPr/>
          </p:nvSpPr>
          <p:spPr>
            <a:xfrm>
              <a:off x="7103540" y="2161353"/>
              <a:ext cx="104748" cy="94687"/>
            </a:xfrm>
            <a:custGeom>
              <a:rect b="b" l="l" r="r" t="t"/>
              <a:pathLst>
                <a:path extrusionOk="0" h="3614" w="3998">
                  <a:moveTo>
                    <a:pt x="0" y="0"/>
                  </a:moveTo>
                  <a:lnTo>
                    <a:pt x="0" y="3614"/>
                  </a:lnTo>
                  <a:lnTo>
                    <a:pt x="3997" y="3614"/>
                  </a:lnTo>
                  <a:lnTo>
                    <a:pt x="3997" y="0"/>
                  </a:lnTo>
                  <a:close/>
                </a:path>
              </a:pathLst>
            </a:custGeom>
            <a:solidFill>
              <a:srgbClr val="D2D9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67"/>
            <p:cNvSpPr/>
            <p:nvPr/>
          </p:nvSpPr>
          <p:spPr>
            <a:xfrm>
              <a:off x="7190419" y="2161353"/>
              <a:ext cx="17868" cy="94687"/>
            </a:xfrm>
            <a:custGeom>
              <a:rect b="b" l="l" r="r" t="t"/>
              <a:pathLst>
                <a:path extrusionOk="0" h="3614" w="682">
                  <a:moveTo>
                    <a:pt x="1" y="0"/>
                  </a:moveTo>
                  <a:lnTo>
                    <a:pt x="1" y="3614"/>
                  </a:lnTo>
                  <a:lnTo>
                    <a:pt x="681" y="3614"/>
                  </a:lnTo>
                  <a:lnTo>
                    <a:pt x="681" y="0"/>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67"/>
            <p:cNvSpPr/>
            <p:nvPr/>
          </p:nvSpPr>
          <p:spPr>
            <a:xfrm>
              <a:off x="7103540" y="2090010"/>
              <a:ext cx="71343" cy="71369"/>
            </a:xfrm>
            <a:custGeom>
              <a:rect b="b" l="l" r="r" t="t"/>
              <a:pathLst>
                <a:path extrusionOk="0" h="2724" w="2723">
                  <a:moveTo>
                    <a:pt x="0" y="1"/>
                  </a:moveTo>
                  <a:lnTo>
                    <a:pt x="0" y="2723"/>
                  </a:lnTo>
                  <a:lnTo>
                    <a:pt x="2722" y="2723"/>
                  </a:lnTo>
                  <a:lnTo>
                    <a:pt x="2722" y="2646"/>
                  </a:lnTo>
                  <a:cubicBezTo>
                    <a:pt x="2722" y="1189"/>
                    <a:pt x="1534" y="1"/>
                    <a:pt x="77" y="1"/>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67"/>
            <p:cNvSpPr/>
            <p:nvPr/>
          </p:nvSpPr>
          <p:spPr>
            <a:xfrm>
              <a:off x="7103540" y="2090010"/>
              <a:ext cx="71343" cy="71369"/>
            </a:xfrm>
            <a:custGeom>
              <a:rect b="b" l="l" r="r" t="t"/>
              <a:pathLst>
                <a:path extrusionOk="0" h="2724" w="2723">
                  <a:moveTo>
                    <a:pt x="0" y="1"/>
                  </a:moveTo>
                  <a:lnTo>
                    <a:pt x="0" y="528"/>
                  </a:lnTo>
                  <a:cubicBezTo>
                    <a:pt x="1112" y="739"/>
                    <a:pt x="1984" y="1611"/>
                    <a:pt x="2195" y="2723"/>
                  </a:cubicBezTo>
                  <a:lnTo>
                    <a:pt x="2722" y="2723"/>
                  </a:lnTo>
                  <a:cubicBezTo>
                    <a:pt x="2722" y="1218"/>
                    <a:pt x="1505" y="1"/>
                    <a:pt x="0" y="1"/>
                  </a:cubicBezTo>
                  <a:close/>
                </a:path>
              </a:pathLst>
            </a:custGeom>
            <a:solidFill>
              <a:srgbClr val="C7CE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67"/>
            <p:cNvSpPr/>
            <p:nvPr/>
          </p:nvSpPr>
          <p:spPr>
            <a:xfrm>
              <a:off x="7139198" y="2256013"/>
              <a:ext cx="16847" cy="62304"/>
            </a:xfrm>
            <a:custGeom>
              <a:rect b="b" l="l" r="r" t="t"/>
              <a:pathLst>
                <a:path extrusionOk="0" h="2378" w="643">
                  <a:moveTo>
                    <a:pt x="0" y="1"/>
                  </a:moveTo>
                  <a:lnTo>
                    <a:pt x="0" y="2282"/>
                  </a:lnTo>
                  <a:cubicBezTo>
                    <a:pt x="0" y="2330"/>
                    <a:pt x="48" y="2378"/>
                    <a:pt x="106" y="2378"/>
                  </a:cubicBezTo>
                  <a:lnTo>
                    <a:pt x="537" y="2378"/>
                  </a:lnTo>
                  <a:cubicBezTo>
                    <a:pt x="595" y="2378"/>
                    <a:pt x="633" y="2330"/>
                    <a:pt x="642" y="2282"/>
                  </a:cubicBezTo>
                  <a:lnTo>
                    <a:pt x="642" y="1"/>
                  </a:ln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67"/>
            <p:cNvSpPr/>
            <p:nvPr/>
          </p:nvSpPr>
          <p:spPr>
            <a:xfrm>
              <a:off x="7193930" y="2002424"/>
              <a:ext cx="11083" cy="38147"/>
            </a:xfrm>
            <a:custGeom>
              <a:rect b="b" l="l" r="r" t="t"/>
              <a:pathLst>
                <a:path extrusionOk="0" h="1456" w="423">
                  <a:moveTo>
                    <a:pt x="212" y="1"/>
                  </a:moveTo>
                  <a:cubicBezTo>
                    <a:pt x="106" y="1"/>
                    <a:pt x="1" y="70"/>
                    <a:pt x="1" y="209"/>
                  </a:cubicBezTo>
                  <a:lnTo>
                    <a:pt x="1" y="1245"/>
                  </a:lnTo>
                  <a:cubicBezTo>
                    <a:pt x="1" y="1360"/>
                    <a:pt x="87" y="1456"/>
                    <a:pt x="212" y="1456"/>
                  </a:cubicBezTo>
                  <a:cubicBezTo>
                    <a:pt x="327" y="1456"/>
                    <a:pt x="413" y="1360"/>
                    <a:pt x="423" y="1245"/>
                  </a:cubicBezTo>
                  <a:lnTo>
                    <a:pt x="423" y="209"/>
                  </a:lnTo>
                  <a:cubicBezTo>
                    <a:pt x="423" y="70"/>
                    <a:pt x="317" y="1"/>
                    <a:pt x="212" y="1"/>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67"/>
            <p:cNvSpPr/>
            <p:nvPr/>
          </p:nvSpPr>
          <p:spPr>
            <a:xfrm>
              <a:off x="7193930" y="2072063"/>
              <a:ext cx="11083" cy="47108"/>
            </a:xfrm>
            <a:custGeom>
              <a:rect b="b" l="l" r="r" t="t"/>
              <a:pathLst>
                <a:path extrusionOk="0" h="1798" w="423">
                  <a:moveTo>
                    <a:pt x="212" y="0"/>
                  </a:moveTo>
                  <a:cubicBezTo>
                    <a:pt x="106" y="0"/>
                    <a:pt x="1" y="72"/>
                    <a:pt x="1" y="216"/>
                  </a:cubicBezTo>
                  <a:lnTo>
                    <a:pt x="1" y="1587"/>
                  </a:lnTo>
                  <a:cubicBezTo>
                    <a:pt x="1" y="1702"/>
                    <a:pt x="87" y="1798"/>
                    <a:pt x="212" y="1798"/>
                  </a:cubicBezTo>
                  <a:cubicBezTo>
                    <a:pt x="317" y="1798"/>
                    <a:pt x="413" y="1702"/>
                    <a:pt x="423" y="1587"/>
                  </a:cubicBezTo>
                  <a:lnTo>
                    <a:pt x="423" y="216"/>
                  </a:lnTo>
                  <a:cubicBezTo>
                    <a:pt x="423" y="72"/>
                    <a:pt x="317" y="0"/>
                    <a:pt x="212" y="0"/>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67"/>
            <p:cNvSpPr/>
            <p:nvPr/>
          </p:nvSpPr>
          <p:spPr>
            <a:xfrm>
              <a:off x="7177371" y="2029488"/>
              <a:ext cx="43964" cy="47998"/>
            </a:xfrm>
            <a:custGeom>
              <a:rect b="b" l="l" r="r" t="t"/>
              <a:pathLst>
                <a:path extrusionOk="0" h="1832" w="1678">
                  <a:moveTo>
                    <a:pt x="253" y="0"/>
                  </a:moveTo>
                  <a:cubicBezTo>
                    <a:pt x="108" y="0"/>
                    <a:pt x="1" y="130"/>
                    <a:pt x="10" y="269"/>
                  </a:cubicBezTo>
                  <a:lnTo>
                    <a:pt x="134" y="1573"/>
                  </a:lnTo>
                  <a:cubicBezTo>
                    <a:pt x="144" y="1717"/>
                    <a:pt x="269" y="1832"/>
                    <a:pt x="412" y="1832"/>
                  </a:cubicBezTo>
                  <a:lnTo>
                    <a:pt x="1265" y="1832"/>
                  </a:lnTo>
                  <a:cubicBezTo>
                    <a:pt x="1409" y="1832"/>
                    <a:pt x="1534" y="1717"/>
                    <a:pt x="1543" y="1573"/>
                  </a:cubicBezTo>
                  <a:lnTo>
                    <a:pt x="1668" y="269"/>
                  </a:lnTo>
                  <a:cubicBezTo>
                    <a:pt x="1678" y="125"/>
                    <a:pt x="1563" y="1"/>
                    <a:pt x="1409" y="1"/>
                  </a:cubicBezTo>
                  <a:lnTo>
                    <a:pt x="269" y="1"/>
                  </a:lnTo>
                  <a:cubicBezTo>
                    <a:pt x="263" y="0"/>
                    <a:pt x="258" y="0"/>
                    <a:pt x="253"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67"/>
            <p:cNvSpPr/>
            <p:nvPr/>
          </p:nvSpPr>
          <p:spPr>
            <a:xfrm>
              <a:off x="7197205" y="2029488"/>
              <a:ext cx="24130" cy="47998"/>
            </a:xfrm>
            <a:custGeom>
              <a:rect b="b" l="l" r="r" t="t"/>
              <a:pathLst>
                <a:path extrusionOk="0" h="1832" w="921">
                  <a:moveTo>
                    <a:pt x="422" y="1"/>
                  </a:moveTo>
                  <a:lnTo>
                    <a:pt x="278" y="1582"/>
                  </a:lnTo>
                  <a:cubicBezTo>
                    <a:pt x="269" y="1726"/>
                    <a:pt x="144" y="1832"/>
                    <a:pt x="0" y="1832"/>
                  </a:cubicBezTo>
                  <a:lnTo>
                    <a:pt x="508" y="1832"/>
                  </a:lnTo>
                  <a:cubicBezTo>
                    <a:pt x="652" y="1832"/>
                    <a:pt x="777" y="1726"/>
                    <a:pt x="786" y="1582"/>
                  </a:cubicBezTo>
                  <a:lnTo>
                    <a:pt x="911" y="279"/>
                  </a:lnTo>
                  <a:cubicBezTo>
                    <a:pt x="921" y="125"/>
                    <a:pt x="806" y="1"/>
                    <a:pt x="65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67"/>
            <p:cNvSpPr/>
            <p:nvPr/>
          </p:nvSpPr>
          <p:spPr>
            <a:xfrm>
              <a:off x="7208261" y="2145528"/>
              <a:ext cx="209705" cy="129611"/>
            </a:xfrm>
            <a:custGeom>
              <a:rect b="b" l="l" r="r" t="t"/>
              <a:pathLst>
                <a:path extrusionOk="0" h="4947" w="8004">
                  <a:moveTo>
                    <a:pt x="508" y="0"/>
                  </a:moveTo>
                  <a:cubicBezTo>
                    <a:pt x="230" y="0"/>
                    <a:pt x="0" y="221"/>
                    <a:pt x="0" y="508"/>
                  </a:cubicBezTo>
                  <a:lnTo>
                    <a:pt x="0" y="4438"/>
                  </a:lnTo>
                  <a:cubicBezTo>
                    <a:pt x="0" y="4716"/>
                    <a:pt x="230" y="4946"/>
                    <a:pt x="508" y="4946"/>
                  </a:cubicBezTo>
                  <a:lnTo>
                    <a:pt x="8004" y="4946"/>
                  </a:lnTo>
                  <a:lnTo>
                    <a:pt x="8004"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67"/>
            <p:cNvSpPr/>
            <p:nvPr/>
          </p:nvSpPr>
          <p:spPr>
            <a:xfrm>
              <a:off x="7391321" y="2145528"/>
              <a:ext cx="26645" cy="129611"/>
            </a:xfrm>
            <a:custGeom>
              <a:rect b="b" l="l" r="r" t="t"/>
              <a:pathLst>
                <a:path extrusionOk="0" h="4947" w="1017">
                  <a:moveTo>
                    <a:pt x="1" y="0"/>
                  </a:moveTo>
                  <a:lnTo>
                    <a:pt x="1" y="4946"/>
                  </a:lnTo>
                  <a:lnTo>
                    <a:pt x="1017" y="4946"/>
                  </a:lnTo>
                  <a:lnTo>
                    <a:pt x="1017"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67"/>
            <p:cNvSpPr/>
            <p:nvPr/>
          </p:nvSpPr>
          <p:spPr>
            <a:xfrm>
              <a:off x="7139198" y="1991053"/>
              <a:ext cx="88189" cy="122092"/>
            </a:xfrm>
            <a:custGeom>
              <a:rect b="b" l="l" r="r" t="t"/>
              <a:pathLst>
                <a:path extrusionOk="0" h="4660" w="3366">
                  <a:moveTo>
                    <a:pt x="2951" y="0"/>
                  </a:moveTo>
                  <a:cubicBezTo>
                    <a:pt x="2942" y="0"/>
                    <a:pt x="2933" y="1"/>
                    <a:pt x="2924" y="1"/>
                  </a:cubicBezTo>
                  <a:lnTo>
                    <a:pt x="384" y="1"/>
                  </a:lnTo>
                  <a:cubicBezTo>
                    <a:pt x="173" y="1"/>
                    <a:pt x="0" y="174"/>
                    <a:pt x="0" y="385"/>
                  </a:cubicBezTo>
                  <a:lnTo>
                    <a:pt x="0" y="4142"/>
                  </a:lnTo>
                  <a:cubicBezTo>
                    <a:pt x="240" y="4276"/>
                    <a:pt x="451" y="4449"/>
                    <a:pt x="642" y="4660"/>
                  </a:cubicBezTo>
                  <a:lnTo>
                    <a:pt x="642" y="634"/>
                  </a:lnTo>
                  <a:lnTo>
                    <a:pt x="2924" y="634"/>
                  </a:lnTo>
                  <a:cubicBezTo>
                    <a:pt x="2933" y="634"/>
                    <a:pt x="2942" y="635"/>
                    <a:pt x="2951" y="635"/>
                  </a:cubicBezTo>
                  <a:cubicBezTo>
                    <a:pt x="3365" y="635"/>
                    <a:pt x="3365" y="0"/>
                    <a:pt x="2951" y="0"/>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67"/>
            <p:cNvSpPr/>
            <p:nvPr/>
          </p:nvSpPr>
          <p:spPr>
            <a:xfrm>
              <a:off x="7079672" y="2018406"/>
              <a:ext cx="23894" cy="299911"/>
            </a:xfrm>
            <a:custGeom>
              <a:rect b="b" l="l" r="r" t="t"/>
              <a:pathLst>
                <a:path extrusionOk="0" h="11447" w="912">
                  <a:moveTo>
                    <a:pt x="446" y="1"/>
                  </a:moveTo>
                  <a:cubicBezTo>
                    <a:pt x="194" y="1"/>
                    <a:pt x="0" y="205"/>
                    <a:pt x="0" y="453"/>
                  </a:cubicBezTo>
                  <a:lnTo>
                    <a:pt x="0" y="11322"/>
                  </a:lnTo>
                  <a:lnTo>
                    <a:pt x="10" y="11322"/>
                  </a:lnTo>
                  <a:cubicBezTo>
                    <a:pt x="10" y="11389"/>
                    <a:pt x="58" y="11447"/>
                    <a:pt x="135" y="11447"/>
                  </a:cubicBezTo>
                  <a:lnTo>
                    <a:pt x="777" y="11447"/>
                  </a:lnTo>
                  <a:cubicBezTo>
                    <a:pt x="854" y="11447"/>
                    <a:pt x="902" y="11389"/>
                    <a:pt x="911" y="11322"/>
                  </a:cubicBezTo>
                  <a:lnTo>
                    <a:pt x="911" y="462"/>
                  </a:lnTo>
                  <a:cubicBezTo>
                    <a:pt x="911" y="213"/>
                    <a:pt x="719" y="12"/>
                    <a:pt x="480" y="2"/>
                  </a:cubicBezTo>
                  <a:cubicBezTo>
                    <a:pt x="468" y="1"/>
                    <a:pt x="457" y="1"/>
                    <a:pt x="44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67"/>
            <p:cNvSpPr/>
            <p:nvPr/>
          </p:nvSpPr>
          <p:spPr>
            <a:xfrm>
              <a:off x="7085698" y="2018379"/>
              <a:ext cx="17868" cy="299938"/>
            </a:xfrm>
            <a:custGeom>
              <a:rect b="b" l="l" r="r" t="t"/>
              <a:pathLst>
                <a:path extrusionOk="0" h="11448" w="682">
                  <a:moveTo>
                    <a:pt x="222" y="1"/>
                  </a:moveTo>
                  <a:cubicBezTo>
                    <a:pt x="144" y="1"/>
                    <a:pt x="72" y="21"/>
                    <a:pt x="1" y="61"/>
                  </a:cubicBezTo>
                  <a:cubicBezTo>
                    <a:pt x="144" y="137"/>
                    <a:pt x="231" y="291"/>
                    <a:pt x="231" y="454"/>
                  </a:cubicBezTo>
                  <a:lnTo>
                    <a:pt x="231" y="11448"/>
                  </a:lnTo>
                  <a:lnTo>
                    <a:pt x="547" y="11448"/>
                  </a:lnTo>
                  <a:cubicBezTo>
                    <a:pt x="614" y="11448"/>
                    <a:pt x="672" y="11390"/>
                    <a:pt x="672" y="11323"/>
                  </a:cubicBezTo>
                  <a:lnTo>
                    <a:pt x="672" y="463"/>
                  </a:lnTo>
                  <a:cubicBezTo>
                    <a:pt x="681" y="223"/>
                    <a:pt x="499" y="22"/>
                    <a:pt x="269" y="3"/>
                  </a:cubicBezTo>
                  <a:cubicBezTo>
                    <a:pt x="253" y="1"/>
                    <a:pt x="237" y="1"/>
                    <a:pt x="222"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8" name="Google Shape;8898;p67"/>
          <p:cNvGrpSpPr/>
          <p:nvPr/>
        </p:nvGrpSpPr>
        <p:grpSpPr>
          <a:xfrm>
            <a:off x="6641188" y="2035514"/>
            <a:ext cx="361901" cy="238132"/>
            <a:chOff x="6641188" y="2035514"/>
            <a:chExt cx="361901" cy="238132"/>
          </a:xfrm>
        </p:grpSpPr>
        <p:sp>
          <p:nvSpPr>
            <p:cNvPr id="8899" name="Google Shape;8899;p67"/>
            <p:cNvSpPr/>
            <p:nvPr/>
          </p:nvSpPr>
          <p:spPr>
            <a:xfrm>
              <a:off x="6641188" y="2035514"/>
              <a:ext cx="361901" cy="220787"/>
            </a:xfrm>
            <a:custGeom>
              <a:rect b="b" l="l" r="r" t="t"/>
              <a:pathLst>
                <a:path extrusionOk="0" h="8427" w="13813">
                  <a:moveTo>
                    <a:pt x="451" y="1"/>
                  </a:moveTo>
                  <a:cubicBezTo>
                    <a:pt x="202" y="1"/>
                    <a:pt x="0" y="202"/>
                    <a:pt x="0" y="461"/>
                  </a:cubicBezTo>
                  <a:lnTo>
                    <a:pt x="0" y="7976"/>
                  </a:lnTo>
                  <a:cubicBezTo>
                    <a:pt x="0" y="8225"/>
                    <a:pt x="202" y="8426"/>
                    <a:pt x="451" y="8426"/>
                  </a:cubicBezTo>
                  <a:lnTo>
                    <a:pt x="13362" y="8426"/>
                  </a:lnTo>
                  <a:cubicBezTo>
                    <a:pt x="13612" y="8426"/>
                    <a:pt x="13813" y="8225"/>
                    <a:pt x="13813" y="7985"/>
                  </a:cubicBezTo>
                  <a:lnTo>
                    <a:pt x="13813" y="461"/>
                  </a:lnTo>
                  <a:cubicBezTo>
                    <a:pt x="13813" y="202"/>
                    <a:pt x="13612" y="1"/>
                    <a:pt x="13362" y="1"/>
                  </a:cubicBez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67"/>
            <p:cNvSpPr/>
            <p:nvPr/>
          </p:nvSpPr>
          <p:spPr>
            <a:xfrm>
              <a:off x="6641188" y="2035514"/>
              <a:ext cx="361901" cy="220787"/>
            </a:xfrm>
            <a:custGeom>
              <a:rect b="b" l="l" r="r" t="t"/>
              <a:pathLst>
                <a:path extrusionOk="0" h="8427" w="13813">
                  <a:moveTo>
                    <a:pt x="12864" y="1"/>
                  </a:moveTo>
                  <a:lnTo>
                    <a:pt x="12864" y="6883"/>
                  </a:lnTo>
                  <a:cubicBezTo>
                    <a:pt x="12864" y="7132"/>
                    <a:pt x="12653" y="7343"/>
                    <a:pt x="12394" y="7343"/>
                  </a:cubicBezTo>
                  <a:lnTo>
                    <a:pt x="0" y="7343"/>
                  </a:lnTo>
                  <a:lnTo>
                    <a:pt x="0" y="7957"/>
                  </a:lnTo>
                  <a:cubicBezTo>
                    <a:pt x="0" y="8215"/>
                    <a:pt x="211" y="8426"/>
                    <a:pt x="460" y="8426"/>
                  </a:cubicBezTo>
                  <a:lnTo>
                    <a:pt x="13343" y="8426"/>
                  </a:lnTo>
                  <a:cubicBezTo>
                    <a:pt x="13602" y="8426"/>
                    <a:pt x="13813" y="8215"/>
                    <a:pt x="13813" y="7957"/>
                  </a:cubicBezTo>
                  <a:lnTo>
                    <a:pt x="13813" y="470"/>
                  </a:lnTo>
                  <a:cubicBezTo>
                    <a:pt x="13813" y="212"/>
                    <a:pt x="13602" y="1"/>
                    <a:pt x="13353"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67"/>
            <p:cNvSpPr/>
            <p:nvPr/>
          </p:nvSpPr>
          <p:spPr>
            <a:xfrm>
              <a:off x="6681615" y="2256275"/>
              <a:ext cx="65579" cy="17371"/>
            </a:xfrm>
            <a:custGeom>
              <a:rect b="b" l="l" r="r" t="t"/>
              <a:pathLst>
                <a:path extrusionOk="0" h="663" w="2503">
                  <a:moveTo>
                    <a:pt x="1" y="0"/>
                  </a:moveTo>
                  <a:lnTo>
                    <a:pt x="1" y="355"/>
                  </a:lnTo>
                  <a:cubicBezTo>
                    <a:pt x="1" y="528"/>
                    <a:pt x="135" y="662"/>
                    <a:pt x="307" y="662"/>
                  </a:cubicBezTo>
                  <a:lnTo>
                    <a:pt x="2196" y="662"/>
                  </a:lnTo>
                  <a:cubicBezTo>
                    <a:pt x="2201" y="662"/>
                    <a:pt x="2206" y="662"/>
                    <a:pt x="2211" y="662"/>
                  </a:cubicBezTo>
                  <a:cubicBezTo>
                    <a:pt x="2368" y="662"/>
                    <a:pt x="2502" y="522"/>
                    <a:pt x="2502" y="355"/>
                  </a:cubicBezTo>
                  <a:lnTo>
                    <a:pt x="2502" y="0"/>
                  </a:ln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67"/>
            <p:cNvSpPr/>
            <p:nvPr/>
          </p:nvSpPr>
          <p:spPr>
            <a:xfrm>
              <a:off x="6897084" y="2256275"/>
              <a:ext cx="65579" cy="17371"/>
            </a:xfrm>
            <a:custGeom>
              <a:rect b="b" l="l" r="r" t="t"/>
              <a:pathLst>
                <a:path extrusionOk="0" h="663" w="2503">
                  <a:moveTo>
                    <a:pt x="1" y="0"/>
                  </a:moveTo>
                  <a:lnTo>
                    <a:pt x="1" y="355"/>
                  </a:lnTo>
                  <a:cubicBezTo>
                    <a:pt x="1" y="528"/>
                    <a:pt x="135" y="662"/>
                    <a:pt x="308" y="662"/>
                  </a:cubicBezTo>
                  <a:lnTo>
                    <a:pt x="2196" y="662"/>
                  </a:lnTo>
                  <a:cubicBezTo>
                    <a:pt x="2201" y="662"/>
                    <a:pt x="2207" y="662"/>
                    <a:pt x="2212" y="662"/>
                  </a:cubicBezTo>
                  <a:cubicBezTo>
                    <a:pt x="2377" y="662"/>
                    <a:pt x="2503" y="522"/>
                    <a:pt x="2503" y="355"/>
                  </a:cubicBezTo>
                  <a:lnTo>
                    <a:pt x="2503" y="0"/>
                  </a:ln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67"/>
            <p:cNvSpPr/>
            <p:nvPr/>
          </p:nvSpPr>
          <p:spPr>
            <a:xfrm>
              <a:off x="6666288" y="2064151"/>
              <a:ext cx="191653" cy="163776"/>
            </a:xfrm>
            <a:custGeom>
              <a:rect b="b" l="l" r="r" t="t"/>
              <a:pathLst>
                <a:path extrusionOk="0" h="6251" w="7315">
                  <a:moveTo>
                    <a:pt x="329" y="0"/>
                  </a:moveTo>
                  <a:cubicBezTo>
                    <a:pt x="145" y="0"/>
                    <a:pt x="1" y="150"/>
                    <a:pt x="1" y="336"/>
                  </a:cubicBezTo>
                  <a:lnTo>
                    <a:pt x="1" y="5905"/>
                  </a:lnTo>
                  <a:cubicBezTo>
                    <a:pt x="1" y="6097"/>
                    <a:pt x="154" y="6250"/>
                    <a:pt x="346" y="6250"/>
                  </a:cubicBezTo>
                  <a:lnTo>
                    <a:pt x="6970" y="6250"/>
                  </a:lnTo>
                  <a:cubicBezTo>
                    <a:pt x="7161" y="6250"/>
                    <a:pt x="7315" y="6097"/>
                    <a:pt x="7315" y="5905"/>
                  </a:cubicBezTo>
                  <a:lnTo>
                    <a:pt x="7315" y="336"/>
                  </a:lnTo>
                  <a:cubicBezTo>
                    <a:pt x="7315" y="150"/>
                    <a:pt x="7170" y="0"/>
                    <a:pt x="6987" y="0"/>
                  </a:cubicBezTo>
                  <a:cubicBezTo>
                    <a:pt x="6981" y="0"/>
                    <a:pt x="6975" y="0"/>
                    <a:pt x="6970" y="1"/>
                  </a:cubicBezTo>
                  <a:lnTo>
                    <a:pt x="346" y="1"/>
                  </a:lnTo>
                  <a:cubicBezTo>
                    <a:pt x="340" y="0"/>
                    <a:pt x="335" y="0"/>
                    <a:pt x="329" y="0"/>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67"/>
            <p:cNvSpPr/>
            <p:nvPr/>
          </p:nvSpPr>
          <p:spPr>
            <a:xfrm>
              <a:off x="6666288" y="2063653"/>
              <a:ext cx="191915" cy="164274"/>
            </a:xfrm>
            <a:custGeom>
              <a:rect b="b" l="l" r="r" t="t"/>
              <a:pathLst>
                <a:path extrusionOk="0" h="6270" w="7325">
                  <a:moveTo>
                    <a:pt x="6960" y="0"/>
                  </a:moveTo>
                  <a:lnTo>
                    <a:pt x="6577" y="10"/>
                  </a:lnTo>
                  <a:lnTo>
                    <a:pt x="6577" y="4333"/>
                  </a:lnTo>
                  <a:cubicBezTo>
                    <a:pt x="6577" y="4994"/>
                    <a:pt x="6040" y="5531"/>
                    <a:pt x="5378" y="5531"/>
                  </a:cubicBezTo>
                  <a:lnTo>
                    <a:pt x="1" y="5531"/>
                  </a:lnTo>
                  <a:lnTo>
                    <a:pt x="1" y="5915"/>
                  </a:lnTo>
                  <a:cubicBezTo>
                    <a:pt x="1" y="6106"/>
                    <a:pt x="164" y="6269"/>
                    <a:pt x="365" y="6269"/>
                  </a:cubicBezTo>
                  <a:lnTo>
                    <a:pt x="6960" y="6269"/>
                  </a:lnTo>
                  <a:cubicBezTo>
                    <a:pt x="7161" y="6269"/>
                    <a:pt x="7324" y="6106"/>
                    <a:pt x="7324" y="5915"/>
                  </a:cubicBezTo>
                  <a:lnTo>
                    <a:pt x="7324" y="365"/>
                  </a:lnTo>
                  <a:cubicBezTo>
                    <a:pt x="7324" y="163"/>
                    <a:pt x="7161" y="0"/>
                    <a:pt x="6960" y="0"/>
                  </a:cubicBezTo>
                  <a:close/>
                </a:path>
              </a:pathLst>
            </a:custGeom>
            <a:solidFill>
              <a:srgbClr val="77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67"/>
            <p:cNvSpPr/>
            <p:nvPr/>
          </p:nvSpPr>
          <p:spPr>
            <a:xfrm>
              <a:off x="6892315" y="2171387"/>
              <a:ext cx="75115" cy="64321"/>
            </a:xfrm>
            <a:custGeom>
              <a:rect b="b" l="l" r="r" t="t"/>
              <a:pathLst>
                <a:path extrusionOk="0" h="2455" w="2867">
                  <a:moveTo>
                    <a:pt x="1640" y="0"/>
                  </a:moveTo>
                  <a:cubicBezTo>
                    <a:pt x="547" y="0"/>
                    <a:pt x="1" y="1323"/>
                    <a:pt x="768" y="2090"/>
                  </a:cubicBezTo>
                  <a:cubicBezTo>
                    <a:pt x="1019" y="2342"/>
                    <a:pt x="1329" y="2455"/>
                    <a:pt x="1632" y="2455"/>
                  </a:cubicBezTo>
                  <a:cubicBezTo>
                    <a:pt x="2263" y="2455"/>
                    <a:pt x="2867" y="1966"/>
                    <a:pt x="2867" y="1227"/>
                  </a:cubicBezTo>
                  <a:cubicBezTo>
                    <a:pt x="2857" y="547"/>
                    <a:pt x="2311" y="0"/>
                    <a:pt x="164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67"/>
            <p:cNvSpPr/>
            <p:nvPr/>
          </p:nvSpPr>
          <p:spPr>
            <a:xfrm>
              <a:off x="6925485" y="2171387"/>
              <a:ext cx="44461" cy="64111"/>
            </a:xfrm>
            <a:custGeom>
              <a:rect b="b" l="l" r="r" t="t"/>
              <a:pathLst>
                <a:path extrusionOk="0" h="2447" w="1697">
                  <a:moveTo>
                    <a:pt x="374" y="0"/>
                  </a:moveTo>
                  <a:cubicBezTo>
                    <a:pt x="240" y="0"/>
                    <a:pt x="115" y="20"/>
                    <a:pt x="0" y="58"/>
                  </a:cubicBezTo>
                  <a:cubicBezTo>
                    <a:pt x="1131" y="422"/>
                    <a:pt x="1131" y="2023"/>
                    <a:pt x="0" y="2387"/>
                  </a:cubicBezTo>
                  <a:cubicBezTo>
                    <a:pt x="125" y="2428"/>
                    <a:pt x="251" y="2447"/>
                    <a:pt x="375" y="2447"/>
                  </a:cubicBezTo>
                  <a:cubicBezTo>
                    <a:pt x="956" y="2447"/>
                    <a:pt x="1487" y="2026"/>
                    <a:pt x="1582" y="1410"/>
                  </a:cubicBezTo>
                  <a:cubicBezTo>
                    <a:pt x="1697" y="671"/>
                    <a:pt x="1122" y="0"/>
                    <a:pt x="374"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67"/>
            <p:cNvSpPr/>
            <p:nvPr/>
          </p:nvSpPr>
          <p:spPr>
            <a:xfrm>
              <a:off x="6889302" y="2064151"/>
              <a:ext cx="40715" cy="19624"/>
            </a:xfrm>
            <a:custGeom>
              <a:rect b="b" l="l" r="r" t="t"/>
              <a:pathLst>
                <a:path extrusionOk="0" h="749" w="1554">
                  <a:moveTo>
                    <a:pt x="317" y="1"/>
                  </a:moveTo>
                  <a:cubicBezTo>
                    <a:pt x="145" y="1"/>
                    <a:pt x="1" y="144"/>
                    <a:pt x="1" y="317"/>
                  </a:cubicBezTo>
                  <a:lnTo>
                    <a:pt x="1" y="422"/>
                  </a:lnTo>
                  <a:cubicBezTo>
                    <a:pt x="1" y="604"/>
                    <a:pt x="145" y="748"/>
                    <a:pt x="317" y="748"/>
                  </a:cubicBezTo>
                  <a:lnTo>
                    <a:pt x="1228" y="748"/>
                  </a:lnTo>
                  <a:cubicBezTo>
                    <a:pt x="1410" y="748"/>
                    <a:pt x="1554" y="595"/>
                    <a:pt x="1554" y="422"/>
                  </a:cubicBezTo>
                  <a:lnTo>
                    <a:pt x="1554" y="317"/>
                  </a:lnTo>
                  <a:cubicBezTo>
                    <a:pt x="1554" y="144"/>
                    <a:pt x="1410" y="1"/>
                    <a:pt x="122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67"/>
            <p:cNvSpPr/>
            <p:nvPr/>
          </p:nvSpPr>
          <p:spPr>
            <a:xfrm>
              <a:off x="6908402" y="2063889"/>
              <a:ext cx="21615" cy="19886"/>
            </a:xfrm>
            <a:custGeom>
              <a:rect b="b" l="l" r="r" t="t"/>
              <a:pathLst>
                <a:path extrusionOk="0" h="759" w="825">
                  <a:moveTo>
                    <a:pt x="0" y="1"/>
                  </a:moveTo>
                  <a:cubicBezTo>
                    <a:pt x="192" y="1"/>
                    <a:pt x="336" y="154"/>
                    <a:pt x="336" y="336"/>
                  </a:cubicBezTo>
                  <a:lnTo>
                    <a:pt x="336" y="423"/>
                  </a:lnTo>
                  <a:cubicBezTo>
                    <a:pt x="336" y="605"/>
                    <a:pt x="192" y="758"/>
                    <a:pt x="0" y="758"/>
                  </a:cubicBezTo>
                  <a:lnTo>
                    <a:pt x="489" y="758"/>
                  </a:lnTo>
                  <a:cubicBezTo>
                    <a:pt x="671" y="758"/>
                    <a:pt x="825" y="605"/>
                    <a:pt x="825" y="423"/>
                  </a:cubicBezTo>
                  <a:lnTo>
                    <a:pt x="825" y="336"/>
                  </a:lnTo>
                  <a:cubicBezTo>
                    <a:pt x="825" y="154"/>
                    <a:pt x="671" y="1"/>
                    <a:pt x="48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67"/>
            <p:cNvSpPr/>
            <p:nvPr/>
          </p:nvSpPr>
          <p:spPr>
            <a:xfrm>
              <a:off x="6889302" y="2099049"/>
              <a:ext cx="40715" cy="19624"/>
            </a:xfrm>
            <a:custGeom>
              <a:rect b="b" l="l" r="r" t="t"/>
              <a:pathLst>
                <a:path extrusionOk="0" h="749" w="1554">
                  <a:moveTo>
                    <a:pt x="317" y="1"/>
                  </a:moveTo>
                  <a:cubicBezTo>
                    <a:pt x="145" y="1"/>
                    <a:pt x="1" y="145"/>
                    <a:pt x="1" y="317"/>
                  </a:cubicBezTo>
                  <a:lnTo>
                    <a:pt x="1" y="423"/>
                  </a:lnTo>
                  <a:cubicBezTo>
                    <a:pt x="1" y="605"/>
                    <a:pt x="145" y="749"/>
                    <a:pt x="317" y="749"/>
                  </a:cubicBezTo>
                  <a:lnTo>
                    <a:pt x="1228" y="749"/>
                  </a:lnTo>
                  <a:cubicBezTo>
                    <a:pt x="1410" y="749"/>
                    <a:pt x="1554" y="605"/>
                    <a:pt x="1554" y="423"/>
                  </a:cubicBezTo>
                  <a:lnTo>
                    <a:pt x="1554" y="317"/>
                  </a:lnTo>
                  <a:cubicBezTo>
                    <a:pt x="1554" y="145"/>
                    <a:pt x="1410" y="1"/>
                    <a:pt x="122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67"/>
            <p:cNvSpPr/>
            <p:nvPr/>
          </p:nvSpPr>
          <p:spPr>
            <a:xfrm>
              <a:off x="6889302" y="2133974"/>
              <a:ext cx="40715" cy="19598"/>
            </a:xfrm>
            <a:custGeom>
              <a:rect b="b" l="l" r="r" t="t"/>
              <a:pathLst>
                <a:path extrusionOk="0" h="748" w="1554">
                  <a:moveTo>
                    <a:pt x="317" y="0"/>
                  </a:moveTo>
                  <a:cubicBezTo>
                    <a:pt x="145" y="0"/>
                    <a:pt x="1" y="144"/>
                    <a:pt x="1" y="326"/>
                  </a:cubicBezTo>
                  <a:lnTo>
                    <a:pt x="1" y="422"/>
                  </a:lnTo>
                  <a:cubicBezTo>
                    <a:pt x="1" y="604"/>
                    <a:pt x="145" y="748"/>
                    <a:pt x="317" y="748"/>
                  </a:cubicBezTo>
                  <a:lnTo>
                    <a:pt x="1228" y="748"/>
                  </a:lnTo>
                  <a:cubicBezTo>
                    <a:pt x="1410" y="748"/>
                    <a:pt x="1554" y="604"/>
                    <a:pt x="1554" y="422"/>
                  </a:cubicBezTo>
                  <a:lnTo>
                    <a:pt x="1554" y="326"/>
                  </a:lnTo>
                  <a:cubicBezTo>
                    <a:pt x="1554" y="144"/>
                    <a:pt x="1410" y="0"/>
                    <a:pt x="1228"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67"/>
            <p:cNvSpPr/>
            <p:nvPr/>
          </p:nvSpPr>
          <p:spPr>
            <a:xfrm>
              <a:off x="6908402" y="2099049"/>
              <a:ext cx="21615" cy="19624"/>
            </a:xfrm>
            <a:custGeom>
              <a:rect b="b" l="l" r="r" t="t"/>
              <a:pathLst>
                <a:path extrusionOk="0" h="749" w="825">
                  <a:moveTo>
                    <a:pt x="0" y="1"/>
                  </a:moveTo>
                  <a:cubicBezTo>
                    <a:pt x="192" y="1"/>
                    <a:pt x="336" y="145"/>
                    <a:pt x="336" y="336"/>
                  </a:cubicBezTo>
                  <a:lnTo>
                    <a:pt x="336" y="413"/>
                  </a:lnTo>
                  <a:cubicBezTo>
                    <a:pt x="336" y="595"/>
                    <a:pt x="192" y="749"/>
                    <a:pt x="0" y="749"/>
                  </a:cubicBezTo>
                  <a:lnTo>
                    <a:pt x="489" y="749"/>
                  </a:lnTo>
                  <a:cubicBezTo>
                    <a:pt x="671" y="749"/>
                    <a:pt x="825" y="605"/>
                    <a:pt x="825" y="413"/>
                  </a:cubicBezTo>
                  <a:lnTo>
                    <a:pt x="825" y="336"/>
                  </a:lnTo>
                  <a:cubicBezTo>
                    <a:pt x="825" y="145"/>
                    <a:pt x="671" y="1"/>
                    <a:pt x="48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67"/>
            <p:cNvSpPr/>
            <p:nvPr/>
          </p:nvSpPr>
          <p:spPr>
            <a:xfrm>
              <a:off x="6908402" y="2133974"/>
              <a:ext cx="21615" cy="19598"/>
            </a:xfrm>
            <a:custGeom>
              <a:rect b="b" l="l" r="r" t="t"/>
              <a:pathLst>
                <a:path extrusionOk="0" h="748" w="825">
                  <a:moveTo>
                    <a:pt x="0" y="0"/>
                  </a:moveTo>
                  <a:cubicBezTo>
                    <a:pt x="192" y="0"/>
                    <a:pt x="336" y="144"/>
                    <a:pt x="336" y="326"/>
                  </a:cubicBezTo>
                  <a:lnTo>
                    <a:pt x="336" y="412"/>
                  </a:lnTo>
                  <a:cubicBezTo>
                    <a:pt x="336" y="595"/>
                    <a:pt x="192" y="748"/>
                    <a:pt x="0" y="748"/>
                  </a:cubicBezTo>
                  <a:lnTo>
                    <a:pt x="489" y="748"/>
                  </a:lnTo>
                  <a:cubicBezTo>
                    <a:pt x="671" y="748"/>
                    <a:pt x="825" y="595"/>
                    <a:pt x="825" y="412"/>
                  </a:cubicBezTo>
                  <a:lnTo>
                    <a:pt x="825" y="326"/>
                  </a:lnTo>
                  <a:cubicBezTo>
                    <a:pt x="825" y="144"/>
                    <a:pt x="671" y="0"/>
                    <a:pt x="489"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67"/>
            <p:cNvSpPr/>
            <p:nvPr/>
          </p:nvSpPr>
          <p:spPr>
            <a:xfrm>
              <a:off x="6947833" y="2064151"/>
              <a:ext cx="33405" cy="89421"/>
            </a:xfrm>
            <a:custGeom>
              <a:rect b="b" l="l" r="r" t="t"/>
              <a:pathLst>
                <a:path extrusionOk="0" h="3413" w="1275">
                  <a:moveTo>
                    <a:pt x="297" y="1"/>
                  </a:moveTo>
                  <a:cubicBezTo>
                    <a:pt x="134" y="1"/>
                    <a:pt x="0" y="135"/>
                    <a:pt x="0" y="298"/>
                  </a:cubicBezTo>
                  <a:lnTo>
                    <a:pt x="0" y="3116"/>
                  </a:lnTo>
                  <a:cubicBezTo>
                    <a:pt x="0" y="3279"/>
                    <a:pt x="134" y="3413"/>
                    <a:pt x="297" y="3413"/>
                  </a:cubicBezTo>
                  <a:lnTo>
                    <a:pt x="978" y="3413"/>
                  </a:lnTo>
                  <a:cubicBezTo>
                    <a:pt x="1141" y="3413"/>
                    <a:pt x="1275" y="3279"/>
                    <a:pt x="1275" y="3116"/>
                  </a:cubicBezTo>
                  <a:lnTo>
                    <a:pt x="1275" y="298"/>
                  </a:lnTo>
                  <a:cubicBezTo>
                    <a:pt x="1275" y="135"/>
                    <a:pt x="1141" y="1"/>
                    <a:pt x="97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67"/>
            <p:cNvSpPr/>
            <p:nvPr/>
          </p:nvSpPr>
          <p:spPr>
            <a:xfrm>
              <a:off x="6960645" y="2063889"/>
              <a:ext cx="20593" cy="89683"/>
            </a:xfrm>
            <a:custGeom>
              <a:rect b="b" l="l" r="r" t="t"/>
              <a:pathLst>
                <a:path extrusionOk="0" h="3423" w="786">
                  <a:moveTo>
                    <a:pt x="0" y="1"/>
                  </a:moveTo>
                  <a:cubicBezTo>
                    <a:pt x="173" y="1"/>
                    <a:pt x="307" y="145"/>
                    <a:pt x="307" y="317"/>
                  </a:cubicBezTo>
                  <a:lnTo>
                    <a:pt x="307" y="3116"/>
                  </a:lnTo>
                  <a:cubicBezTo>
                    <a:pt x="307" y="3279"/>
                    <a:pt x="173" y="3423"/>
                    <a:pt x="0" y="3423"/>
                  </a:cubicBezTo>
                  <a:lnTo>
                    <a:pt x="479" y="3423"/>
                  </a:lnTo>
                  <a:cubicBezTo>
                    <a:pt x="652" y="3423"/>
                    <a:pt x="786" y="3279"/>
                    <a:pt x="786" y="3116"/>
                  </a:cubicBezTo>
                  <a:lnTo>
                    <a:pt x="786" y="317"/>
                  </a:lnTo>
                  <a:cubicBezTo>
                    <a:pt x="786" y="145"/>
                    <a:pt x="642" y="1"/>
                    <a:pt x="47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67"/>
            <p:cNvSpPr/>
            <p:nvPr/>
          </p:nvSpPr>
          <p:spPr>
            <a:xfrm>
              <a:off x="6816728" y="2076203"/>
              <a:ext cx="31676" cy="11083"/>
            </a:xfrm>
            <a:custGeom>
              <a:rect b="b" l="l" r="r" t="t"/>
              <a:pathLst>
                <a:path extrusionOk="0" h="423" w="1209">
                  <a:moveTo>
                    <a:pt x="211" y="1"/>
                  </a:moveTo>
                  <a:cubicBezTo>
                    <a:pt x="96" y="1"/>
                    <a:pt x="1" y="96"/>
                    <a:pt x="1" y="212"/>
                  </a:cubicBezTo>
                  <a:cubicBezTo>
                    <a:pt x="1" y="327"/>
                    <a:pt x="96" y="422"/>
                    <a:pt x="211" y="422"/>
                  </a:cubicBezTo>
                  <a:lnTo>
                    <a:pt x="930" y="422"/>
                  </a:lnTo>
                  <a:cubicBezTo>
                    <a:pt x="1208" y="422"/>
                    <a:pt x="1208"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67"/>
            <p:cNvSpPr/>
            <p:nvPr/>
          </p:nvSpPr>
          <p:spPr>
            <a:xfrm>
              <a:off x="6677842" y="2076203"/>
              <a:ext cx="15353" cy="11083"/>
            </a:xfrm>
            <a:custGeom>
              <a:rect b="b" l="l" r="r" t="t"/>
              <a:pathLst>
                <a:path extrusionOk="0" h="423" w="586">
                  <a:moveTo>
                    <a:pt x="288" y="1"/>
                  </a:moveTo>
                  <a:cubicBezTo>
                    <a:pt x="1" y="1"/>
                    <a:pt x="1" y="422"/>
                    <a:pt x="288" y="422"/>
                  </a:cubicBezTo>
                  <a:lnTo>
                    <a:pt x="308" y="422"/>
                  </a:lnTo>
                  <a:cubicBezTo>
                    <a:pt x="586" y="422"/>
                    <a:pt x="586" y="1"/>
                    <a:pt x="3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67"/>
            <p:cNvSpPr/>
            <p:nvPr/>
          </p:nvSpPr>
          <p:spPr>
            <a:xfrm>
              <a:off x="6685126" y="2100569"/>
              <a:ext cx="155995" cy="90678"/>
            </a:xfrm>
            <a:custGeom>
              <a:rect b="b" l="l" r="r" t="t"/>
              <a:pathLst>
                <a:path extrusionOk="0" h="3461" w="5954">
                  <a:moveTo>
                    <a:pt x="2627" y="0"/>
                  </a:moveTo>
                  <a:cubicBezTo>
                    <a:pt x="2531" y="0"/>
                    <a:pt x="2445" y="68"/>
                    <a:pt x="2416" y="163"/>
                  </a:cubicBezTo>
                  <a:lnTo>
                    <a:pt x="1947" y="2445"/>
                  </a:lnTo>
                  <a:lnTo>
                    <a:pt x="1535" y="1160"/>
                  </a:lnTo>
                  <a:cubicBezTo>
                    <a:pt x="1505" y="1065"/>
                    <a:pt x="1423" y="1017"/>
                    <a:pt x="1339" y="1017"/>
                  </a:cubicBezTo>
                  <a:cubicBezTo>
                    <a:pt x="1262" y="1017"/>
                    <a:pt x="1183" y="1058"/>
                    <a:pt x="1141" y="1141"/>
                  </a:cubicBezTo>
                  <a:lnTo>
                    <a:pt x="624" y="2263"/>
                  </a:lnTo>
                  <a:lnTo>
                    <a:pt x="212" y="2263"/>
                  </a:lnTo>
                  <a:cubicBezTo>
                    <a:pt x="97" y="2263"/>
                    <a:pt x="1" y="2358"/>
                    <a:pt x="1" y="2473"/>
                  </a:cubicBezTo>
                  <a:cubicBezTo>
                    <a:pt x="1" y="2588"/>
                    <a:pt x="97" y="2684"/>
                    <a:pt x="212" y="2684"/>
                  </a:cubicBezTo>
                  <a:lnTo>
                    <a:pt x="758" y="2684"/>
                  </a:lnTo>
                  <a:cubicBezTo>
                    <a:pt x="844" y="2684"/>
                    <a:pt x="921" y="2636"/>
                    <a:pt x="950" y="2560"/>
                  </a:cubicBezTo>
                  <a:lnTo>
                    <a:pt x="1304" y="1802"/>
                  </a:lnTo>
                  <a:lnTo>
                    <a:pt x="1793" y="3317"/>
                  </a:lnTo>
                  <a:cubicBezTo>
                    <a:pt x="1822" y="3403"/>
                    <a:pt x="1908" y="3461"/>
                    <a:pt x="1995" y="3461"/>
                  </a:cubicBezTo>
                  <a:lnTo>
                    <a:pt x="2004" y="3461"/>
                  </a:lnTo>
                  <a:cubicBezTo>
                    <a:pt x="2100" y="3461"/>
                    <a:pt x="2177" y="3394"/>
                    <a:pt x="2196" y="3298"/>
                  </a:cubicBezTo>
                  <a:lnTo>
                    <a:pt x="2598" y="1362"/>
                  </a:lnTo>
                  <a:lnTo>
                    <a:pt x="2761" y="2378"/>
                  </a:lnTo>
                  <a:cubicBezTo>
                    <a:pt x="2781" y="2473"/>
                    <a:pt x="2867" y="2550"/>
                    <a:pt x="2972" y="2550"/>
                  </a:cubicBezTo>
                  <a:lnTo>
                    <a:pt x="3777" y="2550"/>
                  </a:lnTo>
                  <a:cubicBezTo>
                    <a:pt x="3873" y="2550"/>
                    <a:pt x="3960" y="2473"/>
                    <a:pt x="3979" y="2378"/>
                  </a:cubicBezTo>
                  <a:lnTo>
                    <a:pt x="4075" y="1850"/>
                  </a:lnTo>
                  <a:lnTo>
                    <a:pt x="4333" y="3020"/>
                  </a:lnTo>
                  <a:cubicBezTo>
                    <a:pt x="4353" y="3106"/>
                    <a:pt x="4429" y="3173"/>
                    <a:pt x="4516" y="3183"/>
                  </a:cubicBezTo>
                  <a:cubicBezTo>
                    <a:pt x="4523" y="3184"/>
                    <a:pt x="4530" y="3184"/>
                    <a:pt x="4537" y="3184"/>
                  </a:cubicBezTo>
                  <a:cubicBezTo>
                    <a:pt x="4616" y="3184"/>
                    <a:pt x="4691" y="3137"/>
                    <a:pt x="4726" y="3058"/>
                  </a:cubicBezTo>
                  <a:lnTo>
                    <a:pt x="4985" y="2512"/>
                  </a:lnTo>
                  <a:lnTo>
                    <a:pt x="5666" y="2512"/>
                  </a:lnTo>
                  <a:cubicBezTo>
                    <a:pt x="5953" y="2512"/>
                    <a:pt x="5953" y="2090"/>
                    <a:pt x="5666" y="2090"/>
                  </a:cubicBezTo>
                  <a:lnTo>
                    <a:pt x="4861" y="2090"/>
                  </a:lnTo>
                  <a:cubicBezTo>
                    <a:pt x="4774" y="2090"/>
                    <a:pt x="4698" y="2138"/>
                    <a:pt x="4669" y="2215"/>
                  </a:cubicBezTo>
                  <a:lnTo>
                    <a:pt x="4611" y="2330"/>
                  </a:lnTo>
                  <a:lnTo>
                    <a:pt x="4257" y="748"/>
                  </a:lnTo>
                  <a:cubicBezTo>
                    <a:pt x="4233" y="640"/>
                    <a:pt x="4146" y="587"/>
                    <a:pt x="4058" y="587"/>
                  </a:cubicBezTo>
                  <a:cubicBezTo>
                    <a:pt x="3966" y="587"/>
                    <a:pt x="3874" y="645"/>
                    <a:pt x="3854" y="758"/>
                  </a:cubicBezTo>
                  <a:lnTo>
                    <a:pt x="3595" y="2128"/>
                  </a:lnTo>
                  <a:lnTo>
                    <a:pt x="3145" y="2128"/>
                  </a:lnTo>
                  <a:lnTo>
                    <a:pt x="2829" y="173"/>
                  </a:lnTo>
                  <a:cubicBezTo>
                    <a:pt x="2819" y="77"/>
                    <a:pt x="2733" y="0"/>
                    <a:pt x="26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8" name="Google Shape;8918;p67"/>
          <p:cNvGrpSpPr/>
          <p:nvPr/>
        </p:nvGrpSpPr>
        <p:grpSpPr>
          <a:xfrm>
            <a:off x="6202443" y="1986677"/>
            <a:ext cx="362425" cy="335884"/>
            <a:chOff x="6202443" y="1986677"/>
            <a:chExt cx="362425" cy="335884"/>
          </a:xfrm>
        </p:grpSpPr>
        <p:sp>
          <p:nvSpPr>
            <p:cNvPr id="8919" name="Google Shape;8919;p67"/>
            <p:cNvSpPr/>
            <p:nvPr/>
          </p:nvSpPr>
          <p:spPr>
            <a:xfrm>
              <a:off x="6202705" y="2077460"/>
              <a:ext cx="202945" cy="244891"/>
            </a:xfrm>
            <a:custGeom>
              <a:rect b="b" l="l" r="r" t="t"/>
              <a:pathLst>
                <a:path extrusionOk="0" h="9347" w="7746">
                  <a:moveTo>
                    <a:pt x="892" y="1"/>
                  </a:moveTo>
                  <a:cubicBezTo>
                    <a:pt x="403" y="1"/>
                    <a:pt x="0" y="403"/>
                    <a:pt x="0" y="902"/>
                  </a:cubicBezTo>
                  <a:lnTo>
                    <a:pt x="0" y="8455"/>
                  </a:lnTo>
                  <a:cubicBezTo>
                    <a:pt x="0" y="8944"/>
                    <a:pt x="403" y="9346"/>
                    <a:pt x="892" y="9346"/>
                  </a:cubicBezTo>
                  <a:lnTo>
                    <a:pt x="6854" y="9346"/>
                  </a:lnTo>
                  <a:cubicBezTo>
                    <a:pt x="7256" y="9346"/>
                    <a:pt x="7621" y="9068"/>
                    <a:pt x="7726" y="8675"/>
                  </a:cubicBezTo>
                  <a:cubicBezTo>
                    <a:pt x="6432" y="7554"/>
                    <a:pt x="6442" y="5541"/>
                    <a:pt x="7745" y="4439"/>
                  </a:cubicBezTo>
                  <a:lnTo>
                    <a:pt x="7745" y="902"/>
                  </a:lnTo>
                  <a:cubicBezTo>
                    <a:pt x="7745" y="403"/>
                    <a:pt x="7343" y="1"/>
                    <a:pt x="685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67"/>
            <p:cNvSpPr/>
            <p:nvPr/>
          </p:nvSpPr>
          <p:spPr>
            <a:xfrm>
              <a:off x="6202443" y="2077460"/>
              <a:ext cx="202185" cy="244891"/>
            </a:xfrm>
            <a:custGeom>
              <a:rect b="b" l="l" r="r" t="t"/>
              <a:pathLst>
                <a:path extrusionOk="0" h="9347" w="7717">
                  <a:moveTo>
                    <a:pt x="6193" y="1"/>
                  </a:moveTo>
                  <a:cubicBezTo>
                    <a:pt x="6682" y="1"/>
                    <a:pt x="7084" y="403"/>
                    <a:pt x="7084" y="902"/>
                  </a:cubicBezTo>
                  <a:lnTo>
                    <a:pt x="7084" y="3988"/>
                  </a:lnTo>
                  <a:cubicBezTo>
                    <a:pt x="7084" y="4122"/>
                    <a:pt x="7036" y="4256"/>
                    <a:pt x="6941" y="4362"/>
                  </a:cubicBezTo>
                  <a:cubicBezTo>
                    <a:pt x="6663" y="4697"/>
                    <a:pt x="6452" y="5071"/>
                    <a:pt x="6317" y="5474"/>
                  </a:cubicBezTo>
                  <a:cubicBezTo>
                    <a:pt x="6174" y="5819"/>
                    <a:pt x="6097" y="6193"/>
                    <a:pt x="6097" y="6567"/>
                  </a:cubicBezTo>
                  <a:cubicBezTo>
                    <a:pt x="6097" y="6940"/>
                    <a:pt x="6174" y="7314"/>
                    <a:pt x="6317" y="7659"/>
                  </a:cubicBezTo>
                  <a:cubicBezTo>
                    <a:pt x="6317" y="7659"/>
                    <a:pt x="6317" y="7659"/>
                    <a:pt x="6317" y="7669"/>
                  </a:cubicBezTo>
                  <a:cubicBezTo>
                    <a:pt x="6442" y="8052"/>
                    <a:pt x="6164" y="8445"/>
                    <a:pt x="5762" y="8455"/>
                  </a:cubicBezTo>
                  <a:lnTo>
                    <a:pt x="892" y="8455"/>
                  </a:lnTo>
                  <a:cubicBezTo>
                    <a:pt x="403" y="8455"/>
                    <a:pt x="1" y="8052"/>
                    <a:pt x="1" y="7554"/>
                  </a:cubicBezTo>
                  <a:lnTo>
                    <a:pt x="1" y="8445"/>
                  </a:lnTo>
                  <a:cubicBezTo>
                    <a:pt x="1" y="8944"/>
                    <a:pt x="403" y="9346"/>
                    <a:pt x="892" y="9346"/>
                  </a:cubicBezTo>
                  <a:lnTo>
                    <a:pt x="6854" y="9346"/>
                  </a:lnTo>
                  <a:cubicBezTo>
                    <a:pt x="7132" y="9346"/>
                    <a:pt x="7401" y="9212"/>
                    <a:pt x="7573" y="8992"/>
                  </a:cubicBezTo>
                  <a:cubicBezTo>
                    <a:pt x="7573" y="8982"/>
                    <a:pt x="7583" y="8972"/>
                    <a:pt x="7592" y="8963"/>
                  </a:cubicBezTo>
                  <a:cubicBezTo>
                    <a:pt x="7592" y="8953"/>
                    <a:pt x="7602" y="8944"/>
                    <a:pt x="7612" y="8934"/>
                  </a:cubicBezTo>
                  <a:lnTo>
                    <a:pt x="7612" y="8925"/>
                  </a:lnTo>
                  <a:cubicBezTo>
                    <a:pt x="7612" y="8915"/>
                    <a:pt x="7612" y="8905"/>
                    <a:pt x="7621" y="8905"/>
                  </a:cubicBezTo>
                  <a:cubicBezTo>
                    <a:pt x="7631" y="8896"/>
                    <a:pt x="7621" y="8905"/>
                    <a:pt x="7621" y="8886"/>
                  </a:cubicBezTo>
                  <a:cubicBezTo>
                    <a:pt x="7621" y="8886"/>
                    <a:pt x="7631" y="8877"/>
                    <a:pt x="7631" y="8867"/>
                  </a:cubicBezTo>
                  <a:lnTo>
                    <a:pt x="7631" y="8857"/>
                  </a:lnTo>
                  <a:cubicBezTo>
                    <a:pt x="7640" y="8848"/>
                    <a:pt x="7640" y="8838"/>
                    <a:pt x="7650" y="8838"/>
                  </a:cubicBezTo>
                  <a:lnTo>
                    <a:pt x="7650" y="8819"/>
                  </a:lnTo>
                  <a:cubicBezTo>
                    <a:pt x="7650" y="8819"/>
                    <a:pt x="7650" y="8809"/>
                    <a:pt x="7650" y="8800"/>
                  </a:cubicBezTo>
                  <a:lnTo>
                    <a:pt x="7650" y="8790"/>
                  </a:lnTo>
                  <a:cubicBezTo>
                    <a:pt x="7650" y="8781"/>
                    <a:pt x="7650" y="8771"/>
                    <a:pt x="7659" y="8762"/>
                  </a:cubicBezTo>
                  <a:cubicBezTo>
                    <a:pt x="7669" y="8762"/>
                    <a:pt x="7659" y="8752"/>
                    <a:pt x="7659" y="8752"/>
                  </a:cubicBezTo>
                  <a:lnTo>
                    <a:pt x="7669" y="8723"/>
                  </a:lnTo>
                  <a:lnTo>
                    <a:pt x="7669" y="8714"/>
                  </a:lnTo>
                  <a:cubicBezTo>
                    <a:pt x="7669" y="8694"/>
                    <a:pt x="7679" y="8685"/>
                    <a:pt x="7679" y="8675"/>
                  </a:cubicBezTo>
                  <a:cubicBezTo>
                    <a:pt x="7650" y="8647"/>
                    <a:pt x="7621" y="8618"/>
                    <a:pt x="7592" y="8589"/>
                  </a:cubicBezTo>
                  <a:lnTo>
                    <a:pt x="7583" y="8589"/>
                  </a:lnTo>
                  <a:cubicBezTo>
                    <a:pt x="7554" y="8560"/>
                    <a:pt x="7525" y="8532"/>
                    <a:pt x="7496" y="8503"/>
                  </a:cubicBezTo>
                  <a:lnTo>
                    <a:pt x="7487" y="8493"/>
                  </a:lnTo>
                  <a:cubicBezTo>
                    <a:pt x="7458" y="8464"/>
                    <a:pt x="7429" y="8436"/>
                    <a:pt x="7410" y="8407"/>
                  </a:cubicBezTo>
                  <a:lnTo>
                    <a:pt x="7410" y="8397"/>
                  </a:lnTo>
                  <a:cubicBezTo>
                    <a:pt x="7381" y="8359"/>
                    <a:pt x="7353" y="8330"/>
                    <a:pt x="7334" y="8301"/>
                  </a:cubicBezTo>
                  <a:cubicBezTo>
                    <a:pt x="6394" y="7122"/>
                    <a:pt x="6567" y="5416"/>
                    <a:pt x="7717" y="4439"/>
                  </a:cubicBezTo>
                  <a:lnTo>
                    <a:pt x="7717" y="902"/>
                  </a:lnTo>
                  <a:cubicBezTo>
                    <a:pt x="7717" y="422"/>
                    <a:pt x="7343" y="29"/>
                    <a:pt x="6864"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67"/>
            <p:cNvSpPr/>
            <p:nvPr/>
          </p:nvSpPr>
          <p:spPr>
            <a:xfrm>
              <a:off x="6248398" y="2055610"/>
              <a:ext cx="111298" cy="22139"/>
            </a:xfrm>
            <a:custGeom>
              <a:rect b="b" l="l" r="r" t="t"/>
              <a:pathLst>
                <a:path extrusionOk="0" h="845" w="4248">
                  <a:moveTo>
                    <a:pt x="1" y="1"/>
                  </a:moveTo>
                  <a:lnTo>
                    <a:pt x="1" y="844"/>
                  </a:lnTo>
                  <a:lnTo>
                    <a:pt x="4247" y="844"/>
                  </a:lnTo>
                  <a:lnTo>
                    <a:pt x="4247" y="1"/>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67"/>
            <p:cNvSpPr/>
            <p:nvPr/>
          </p:nvSpPr>
          <p:spPr>
            <a:xfrm>
              <a:off x="6331295" y="2055610"/>
              <a:ext cx="28401" cy="22139"/>
            </a:xfrm>
            <a:custGeom>
              <a:rect b="b" l="l" r="r" t="t"/>
              <a:pathLst>
                <a:path extrusionOk="0" h="845" w="1084">
                  <a:moveTo>
                    <a:pt x="0" y="1"/>
                  </a:moveTo>
                  <a:lnTo>
                    <a:pt x="0" y="844"/>
                  </a:lnTo>
                  <a:lnTo>
                    <a:pt x="1083" y="844"/>
                  </a:lnTo>
                  <a:lnTo>
                    <a:pt x="1083" y="1"/>
                  </a:ln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67"/>
            <p:cNvSpPr/>
            <p:nvPr/>
          </p:nvSpPr>
          <p:spPr>
            <a:xfrm>
              <a:off x="6225290" y="1992834"/>
              <a:ext cx="157514" cy="62801"/>
            </a:xfrm>
            <a:custGeom>
              <a:rect b="b" l="l" r="r" t="t"/>
              <a:pathLst>
                <a:path extrusionOk="0" h="2397" w="6012">
                  <a:moveTo>
                    <a:pt x="336" y="0"/>
                  </a:moveTo>
                  <a:cubicBezTo>
                    <a:pt x="154" y="0"/>
                    <a:pt x="1" y="144"/>
                    <a:pt x="1" y="336"/>
                  </a:cubicBezTo>
                  <a:lnTo>
                    <a:pt x="1" y="1198"/>
                  </a:lnTo>
                  <a:lnTo>
                    <a:pt x="1" y="2061"/>
                  </a:lnTo>
                  <a:cubicBezTo>
                    <a:pt x="1" y="2243"/>
                    <a:pt x="154" y="2397"/>
                    <a:pt x="346" y="2397"/>
                  </a:cubicBezTo>
                  <a:lnTo>
                    <a:pt x="5676" y="2397"/>
                  </a:lnTo>
                  <a:cubicBezTo>
                    <a:pt x="5858" y="2397"/>
                    <a:pt x="6011" y="2243"/>
                    <a:pt x="6011" y="2061"/>
                  </a:cubicBezTo>
                  <a:lnTo>
                    <a:pt x="6011" y="336"/>
                  </a:lnTo>
                  <a:cubicBezTo>
                    <a:pt x="6011" y="144"/>
                    <a:pt x="5858" y="0"/>
                    <a:pt x="5676"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67"/>
            <p:cNvSpPr/>
            <p:nvPr/>
          </p:nvSpPr>
          <p:spPr>
            <a:xfrm>
              <a:off x="6343085" y="1992572"/>
              <a:ext cx="39719" cy="63063"/>
            </a:xfrm>
            <a:custGeom>
              <a:rect b="b" l="l" r="r" t="t"/>
              <a:pathLst>
                <a:path extrusionOk="0" h="2407" w="1516">
                  <a:moveTo>
                    <a:pt x="10" y="1"/>
                  </a:moveTo>
                  <a:lnTo>
                    <a:pt x="1" y="10"/>
                  </a:lnTo>
                  <a:lnTo>
                    <a:pt x="10" y="10"/>
                  </a:lnTo>
                  <a:lnTo>
                    <a:pt x="10" y="1"/>
                  </a:lnTo>
                  <a:close/>
                  <a:moveTo>
                    <a:pt x="10" y="10"/>
                  </a:moveTo>
                  <a:lnTo>
                    <a:pt x="10" y="2407"/>
                  </a:lnTo>
                  <a:lnTo>
                    <a:pt x="1180" y="2407"/>
                  </a:lnTo>
                  <a:cubicBezTo>
                    <a:pt x="1362" y="2407"/>
                    <a:pt x="1515" y="2263"/>
                    <a:pt x="1515" y="2071"/>
                  </a:cubicBezTo>
                  <a:lnTo>
                    <a:pt x="1515" y="346"/>
                  </a:lnTo>
                  <a:cubicBezTo>
                    <a:pt x="1515" y="154"/>
                    <a:pt x="1362" y="10"/>
                    <a:pt x="1180" y="1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67"/>
            <p:cNvSpPr/>
            <p:nvPr/>
          </p:nvSpPr>
          <p:spPr>
            <a:xfrm>
              <a:off x="6222539" y="2138978"/>
              <a:ext cx="142685" cy="122223"/>
            </a:xfrm>
            <a:custGeom>
              <a:rect b="b" l="l" r="r" t="t"/>
              <a:pathLst>
                <a:path extrusionOk="0" h="4665" w="5446">
                  <a:moveTo>
                    <a:pt x="3116" y="1"/>
                  </a:moveTo>
                  <a:cubicBezTo>
                    <a:pt x="1045" y="1"/>
                    <a:pt x="1" y="2512"/>
                    <a:pt x="1467" y="3979"/>
                  </a:cubicBezTo>
                  <a:cubicBezTo>
                    <a:pt x="1941" y="4452"/>
                    <a:pt x="2523" y="4664"/>
                    <a:pt x="3094" y="4664"/>
                  </a:cubicBezTo>
                  <a:cubicBezTo>
                    <a:pt x="4293" y="4664"/>
                    <a:pt x="5445" y="3732"/>
                    <a:pt x="5445" y="2330"/>
                  </a:cubicBezTo>
                  <a:cubicBezTo>
                    <a:pt x="5445" y="1046"/>
                    <a:pt x="4400" y="1"/>
                    <a:pt x="311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67"/>
            <p:cNvSpPr/>
            <p:nvPr/>
          </p:nvSpPr>
          <p:spPr>
            <a:xfrm>
              <a:off x="6253926" y="2149799"/>
              <a:ext cx="121070" cy="111586"/>
            </a:xfrm>
            <a:custGeom>
              <a:rect b="b" l="l" r="r" t="t"/>
              <a:pathLst>
                <a:path extrusionOk="0" h="4259" w="4621">
                  <a:moveTo>
                    <a:pt x="3241" y="0"/>
                  </a:moveTo>
                  <a:cubicBezTo>
                    <a:pt x="3864" y="920"/>
                    <a:pt x="3749" y="2157"/>
                    <a:pt x="2963" y="2952"/>
                  </a:cubicBezTo>
                  <a:cubicBezTo>
                    <a:pt x="2509" y="3401"/>
                    <a:pt x="1911" y="3634"/>
                    <a:pt x="1309" y="3634"/>
                  </a:cubicBezTo>
                  <a:cubicBezTo>
                    <a:pt x="856" y="3634"/>
                    <a:pt x="400" y="3502"/>
                    <a:pt x="1" y="3230"/>
                  </a:cubicBezTo>
                  <a:lnTo>
                    <a:pt x="1" y="3230"/>
                  </a:lnTo>
                  <a:cubicBezTo>
                    <a:pt x="459" y="3907"/>
                    <a:pt x="1196" y="4258"/>
                    <a:pt x="1939" y="4258"/>
                  </a:cubicBezTo>
                  <a:cubicBezTo>
                    <a:pt x="2531" y="4258"/>
                    <a:pt x="3126" y="4035"/>
                    <a:pt x="3586" y="3575"/>
                  </a:cubicBezTo>
                  <a:cubicBezTo>
                    <a:pt x="4621" y="2540"/>
                    <a:pt x="4458" y="815"/>
                    <a:pt x="324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67"/>
            <p:cNvSpPr/>
            <p:nvPr/>
          </p:nvSpPr>
          <p:spPr>
            <a:xfrm>
              <a:off x="6355137" y="2176654"/>
              <a:ext cx="170562" cy="145908"/>
            </a:xfrm>
            <a:custGeom>
              <a:rect b="b" l="l" r="r" t="t"/>
              <a:pathLst>
                <a:path extrusionOk="0" h="5569" w="6510">
                  <a:moveTo>
                    <a:pt x="3729" y="1"/>
                  </a:moveTo>
                  <a:cubicBezTo>
                    <a:pt x="1247" y="1"/>
                    <a:pt x="1" y="2991"/>
                    <a:pt x="1755" y="4746"/>
                  </a:cubicBezTo>
                  <a:cubicBezTo>
                    <a:pt x="2323" y="5314"/>
                    <a:pt x="3022" y="5568"/>
                    <a:pt x="3707" y="5568"/>
                  </a:cubicBezTo>
                  <a:cubicBezTo>
                    <a:pt x="5138" y="5568"/>
                    <a:pt x="6509" y="4459"/>
                    <a:pt x="6509" y="2781"/>
                  </a:cubicBezTo>
                  <a:cubicBezTo>
                    <a:pt x="6509" y="1247"/>
                    <a:pt x="5263" y="1"/>
                    <a:pt x="3729"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67"/>
            <p:cNvSpPr/>
            <p:nvPr/>
          </p:nvSpPr>
          <p:spPr>
            <a:xfrm>
              <a:off x="6394568" y="2191483"/>
              <a:ext cx="141166" cy="131026"/>
            </a:xfrm>
            <a:custGeom>
              <a:rect b="b" l="l" r="r" t="t"/>
              <a:pathLst>
                <a:path extrusionOk="0" h="5001" w="5388">
                  <a:moveTo>
                    <a:pt x="3902" y="0"/>
                  </a:moveTo>
                  <a:lnTo>
                    <a:pt x="3902" y="0"/>
                  </a:lnTo>
                  <a:cubicBezTo>
                    <a:pt x="4745" y="1103"/>
                    <a:pt x="4640" y="2665"/>
                    <a:pt x="3653" y="3652"/>
                  </a:cubicBezTo>
                  <a:cubicBezTo>
                    <a:pt x="3116" y="4194"/>
                    <a:pt x="2405" y="4470"/>
                    <a:pt x="1687" y="4470"/>
                  </a:cubicBezTo>
                  <a:cubicBezTo>
                    <a:pt x="1097" y="4470"/>
                    <a:pt x="503" y="4283"/>
                    <a:pt x="1" y="3902"/>
                  </a:cubicBezTo>
                  <a:lnTo>
                    <a:pt x="1" y="3902"/>
                  </a:lnTo>
                  <a:cubicBezTo>
                    <a:pt x="556" y="4628"/>
                    <a:pt x="1390" y="5001"/>
                    <a:pt x="2226" y="5001"/>
                  </a:cubicBezTo>
                  <a:cubicBezTo>
                    <a:pt x="2934" y="5001"/>
                    <a:pt x="3644" y="4734"/>
                    <a:pt x="4189" y="4189"/>
                  </a:cubicBezTo>
                  <a:cubicBezTo>
                    <a:pt x="5388" y="2991"/>
                    <a:pt x="5253" y="1016"/>
                    <a:pt x="3902"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67"/>
            <p:cNvSpPr/>
            <p:nvPr/>
          </p:nvSpPr>
          <p:spPr>
            <a:xfrm>
              <a:off x="6402611" y="2199002"/>
              <a:ext cx="109516" cy="109542"/>
            </a:xfrm>
            <a:custGeom>
              <a:rect b="b" l="l" r="r" t="t"/>
              <a:pathLst>
                <a:path extrusionOk="0" h="4181" w="4180">
                  <a:moveTo>
                    <a:pt x="3921" y="1"/>
                  </a:moveTo>
                  <a:cubicBezTo>
                    <a:pt x="3902" y="10"/>
                    <a:pt x="3892" y="30"/>
                    <a:pt x="3873" y="39"/>
                  </a:cubicBezTo>
                  <a:lnTo>
                    <a:pt x="39" y="3883"/>
                  </a:lnTo>
                  <a:cubicBezTo>
                    <a:pt x="19" y="3893"/>
                    <a:pt x="10" y="3912"/>
                    <a:pt x="0" y="3921"/>
                  </a:cubicBezTo>
                  <a:cubicBezTo>
                    <a:pt x="106" y="4017"/>
                    <a:pt x="221" y="4103"/>
                    <a:pt x="345" y="4180"/>
                  </a:cubicBezTo>
                  <a:lnTo>
                    <a:pt x="4180" y="346"/>
                  </a:lnTo>
                  <a:cubicBezTo>
                    <a:pt x="4103" y="221"/>
                    <a:pt x="4017" y="106"/>
                    <a:pt x="3921"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67"/>
            <p:cNvSpPr/>
            <p:nvPr/>
          </p:nvSpPr>
          <p:spPr>
            <a:xfrm>
              <a:off x="6451841" y="2085320"/>
              <a:ext cx="113027" cy="215181"/>
            </a:xfrm>
            <a:custGeom>
              <a:rect b="b" l="l" r="r" t="t"/>
              <a:pathLst>
                <a:path extrusionOk="0" h="8213" w="4314">
                  <a:moveTo>
                    <a:pt x="2085" y="1"/>
                  </a:moveTo>
                  <a:cubicBezTo>
                    <a:pt x="1972" y="1"/>
                    <a:pt x="1860" y="7"/>
                    <a:pt x="1773" y="26"/>
                  </a:cubicBezTo>
                  <a:cubicBezTo>
                    <a:pt x="786" y="266"/>
                    <a:pt x="0" y="1090"/>
                    <a:pt x="0" y="2145"/>
                  </a:cubicBezTo>
                  <a:lnTo>
                    <a:pt x="0" y="3487"/>
                  </a:lnTo>
                  <a:lnTo>
                    <a:pt x="29" y="3487"/>
                  </a:lnTo>
                  <a:cubicBezTo>
                    <a:pt x="2502" y="3487"/>
                    <a:pt x="3748" y="6458"/>
                    <a:pt x="2023" y="8212"/>
                  </a:cubicBezTo>
                  <a:lnTo>
                    <a:pt x="2157" y="8212"/>
                  </a:lnTo>
                  <a:cubicBezTo>
                    <a:pt x="3345" y="8212"/>
                    <a:pt x="4313" y="7254"/>
                    <a:pt x="4313" y="6056"/>
                  </a:cubicBezTo>
                  <a:lnTo>
                    <a:pt x="4313" y="2145"/>
                  </a:lnTo>
                  <a:cubicBezTo>
                    <a:pt x="4304" y="1100"/>
                    <a:pt x="3556" y="209"/>
                    <a:pt x="2531" y="26"/>
                  </a:cubicBezTo>
                  <a:cubicBezTo>
                    <a:pt x="2531" y="26"/>
                    <a:pt x="2309" y="1"/>
                    <a:pt x="2085"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67"/>
            <p:cNvSpPr/>
            <p:nvPr/>
          </p:nvSpPr>
          <p:spPr>
            <a:xfrm>
              <a:off x="6497796" y="2085242"/>
              <a:ext cx="66810" cy="215259"/>
            </a:xfrm>
            <a:custGeom>
              <a:rect b="b" l="l" r="r" t="t"/>
              <a:pathLst>
                <a:path extrusionOk="0" h="8216" w="2550">
                  <a:moveTo>
                    <a:pt x="398" y="1"/>
                  </a:moveTo>
                  <a:cubicBezTo>
                    <a:pt x="271" y="1"/>
                    <a:pt x="144" y="10"/>
                    <a:pt x="19" y="29"/>
                  </a:cubicBezTo>
                  <a:lnTo>
                    <a:pt x="0" y="29"/>
                  </a:lnTo>
                  <a:cubicBezTo>
                    <a:pt x="1016" y="221"/>
                    <a:pt x="1745" y="1113"/>
                    <a:pt x="1745" y="2148"/>
                  </a:cubicBezTo>
                  <a:lnTo>
                    <a:pt x="1745" y="6068"/>
                  </a:lnTo>
                  <a:cubicBezTo>
                    <a:pt x="1745" y="6950"/>
                    <a:pt x="1208" y="7736"/>
                    <a:pt x="403" y="8062"/>
                  </a:cubicBezTo>
                  <a:cubicBezTo>
                    <a:pt x="355" y="8119"/>
                    <a:pt x="307" y="8167"/>
                    <a:pt x="259" y="8215"/>
                  </a:cubicBezTo>
                  <a:lnTo>
                    <a:pt x="393" y="8215"/>
                  </a:lnTo>
                  <a:cubicBezTo>
                    <a:pt x="1582" y="8215"/>
                    <a:pt x="2550" y="7257"/>
                    <a:pt x="2550" y="6059"/>
                  </a:cubicBezTo>
                  <a:lnTo>
                    <a:pt x="2550" y="2148"/>
                  </a:lnTo>
                  <a:cubicBezTo>
                    <a:pt x="2540" y="1103"/>
                    <a:pt x="1802" y="212"/>
                    <a:pt x="777" y="29"/>
                  </a:cubicBezTo>
                  <a:cubicBezTo>
                    <a:pt x="652" y="10"/>
                    <a:pt x="525" y="1"/>
                    <a:pt x="39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67"/>
            <p:cNvSpPr/>
            <p:nvPr/>
          </p:nvSpPr>
          <p:spPr>
            <a:xfrm>
              <a:off x="6498791" y="2192740"/>
              <a:ext cx="66076" cy="107761"/>
            </a:xfrm>
            <a:custGeom>
              <a:rect b="b" l="l" r="r" t="t"/>
              <a:pathLst>
                <a:path extrusionOk="0" h="4113" w="2522">
                  <a:moveTo>
                    <a:pt x="10" y="0"/>
                  </a:moveTo>
                  <a:lnTo>
                    <a:pt x="0" y="10"/>
                  </a:lnTo>
                  <a:cubicBezTo>
                    <a:pt x="1275" y="1035"/>
                    <a:pt x="1381" y="2943"/>
                    <a:pt x="240" y="4112"/>
                  </a:cubicBezTo>
                  <a:lnTo>
                    <a:pt x="365" y="4112"/>
                  </a:lnTo>
                  <a:cubicBezTo>
                    <a:pt x="1563" y="4112"/>
                    <a:pt x="2521" y="3154"/>
                    <a:pt x="2521" y="1956"/>
                  </a:cubicBezTo>
                  <a:lnTo>
                    <a:pt x="2521"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67"/>
            <p:cNvSpPr/>
            <p:nvPr/>
          </p:nvSpPr>
          <p:spPr>
            <a:xfrm>
              <a:off x="6504555" y="2192740"/>
              <a:ext cx="60050" cy="107761"/>
            </a:xfrm>
            <a:custGeom>
              <a:rect b="b" l="l" r="r" t="t"/>
              <a:pathLst>
                <a:path extrusionOk="0" h="4113" w="2292">
                  <a:moveTo>
                    <a:pt x="1487" y="0"/>
                  </a:moveTo>
                  <a:lnTo>
                    <a:pt x="1487" y="1965"/>
                  </a:lnTo>
                  <a:cubicBezTo>
                    <a:pt x="1487" y="2847"/>
                    <a:pt x="950" y="3633"/>
                    <a:pt x="145" y="3959"/>
                  </a:cubicBezTo>
                  <a:cubicBezTo>
                    <a:pt x="116" y="3988"/>
                    <a:pt x="97" y="4016"/>
                    <a:pt x="78" y="4036"/>
                  </a:cubicBezTo>
                  <a:lnTo>
                    <a:pt x="68" y="4045"/>
                  </a:lnTo>
                  <a:lnTo>
                    <a:pt x="1" y="4112"/>
                  </a:lnTo>
                  <a:lnTo>
                    <a:pt x="135" y="4112"/>
                  </a:lnTo>
                  <a:cubicBezTo>
                    <a:pt x="1324" y="4112"/>
                    <a:pt x="2292" y="3154"/>
                    <a:pt x="2292" y="1956"/>
                  </a:cubicBezTo>
                  <a:lnTo>
                    <a:pt x="2292"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67"/>
            <p:cNvSpPr/>
            <p:nvPr/>
          </p:nvSpPr>
          <p:spPr>
            <a:xfrm>
              <a:off x="6268493" y="2166226"/>
              <a:ext cx="71343" cy="67596"/>
            </a:xfrm>
            <a:custGeom>
              <a:rect b="b" l="l" r="r" t="t"/>
              <a:pathLst>
                <a:path extrusionOk="0" h="2580" w="2723">
                  <a:moveTo>
                    <a:pt x="1357" y="1"/>
                  </a:moveTo>
                  <a:cubicBezTo>
                    <a:pt x="1249" y="1"/>
                    <a:pt x="1141" y="73"/>
                    <a:pt x="1141" y="217"/>
                  </a:cubicBezTo>
                  <a:lnTo>
                    <a:pt x="1141" y="1079"/>
                  </a:lnTo>
                  <a:lnTo>
                    <a:pt x="288" y="1079"/>
                  </a:lnTo>
                  <a:cubicBezTo>
                    <a:pt x="1" y="1079"/>
                    <a:pt x="1" y="1511"/>
                    <a:pt x="288" y="1511"/>
                  </a:cubicBezTo>
                  <a:lnTo>
                    <a:pt x="1141" y="1511"/>
                  </a:lnTo>
                  <a:lnTo>
                    <a:pt x="1141" y="2364"/>
                  </a:lnTo>
                  <a:cubicBezTo>
                    <a:pt x="1141" y="2508"/>
                    <a:pt x="1249" y="2579"/>
                    <a:pt x="1357" y="2579"/>
                  </a:cubicBezTo>
                  <a:cubicBezTo>
                    <a:pt x="1465" y="2579"/>
                    <a:pt x="1573" y="2508"/>
                    <a:pt x="1573" y="2364"/>
                  </a:cubicBezTo>
                  <a:lnTo>
                    <a:pt x="1573" y="1511"/>
                  </a:lnTo>
                  <a:lnTo>
                    <a:pt x="2435" y="1511"/>
                  </a:lnTo>
                  <a:cubicBezTo>
                    <a:pt x="2720" y="1501"/>
                    <a:pt x="2723" y="1079"/>
                    <a:pt x="2445" y="1079"/>
                  </a:cubicBezTo>
                  <a:cubicBezTo>
                    <a:pt x="2442" y="1079"/>
                    <a:pt x="2439" y="1079"/>
                    <a:pt x="2435" y="1079"/>
                  </a:cubicBezTo>
                  <a:lnTo>
                    <a:pt x="1573" y="1079"/>
                  </a:lnTo>
                  <a:lnTo>
                    <a:pt x="1573" y="217"/>
                  </a:lnTo>
                  <a:cubicBezTo>
                    <a:pt x="1573" y="73"/>
                    <a:pt x="1465" y="1"/>
                    <a:pt x="13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67"/>
            <p:cNvSpPr/>
            <p:nvPr/>
          </p:nvSpPr>
          <p:spPr>
            <a:xfrm>
              <a:off x="6258459" y="1986677"/>
              <a:ext cx="11318" cy="74487"/>
            </a:xfrm>
            <a:custGeom>
              <a:rect b="b" l="l" r="r" t="t"/>
              <a:pathLst>
                <a:path extrusionOk="0" h="2843" w="432">
                  <a:moveTo>
                    <a:pt x="216" y="0"/>
                  </a:moveTo>
                  <a:cubicBezTo>
                    <a:pt x="108" y="0"/>
                    <a:pt x="0" y="72"/>
                    <a:pt x="0" y="216"/>
                  </a:cubicBezTo>
                  <a:lnTo>
                    <a:pt x="0" y="2622"/>
                  </a:lnTo>
                  <a:cubicBezTo>
                    <a:pt x="0" y="2747"/>
                    <a:pt x="96" y="2843"/>
                    <a:pt x="22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67"/>
            <p:cNvSpPr/>
            <p:nvPr/>
          </p:nvSpPr>
          <p:spPr>
            <a:xfrm>
              <a:off x="6298623" y="1986677"/>
              <a:ext cx="11345" cy="74487"/>
            </a:xfrm>
            <a:custGeom>
              <a:rect b="b" l="l" r="r" t="t"/>
              <a:pathLst>
                <a:path extrusionOk="0" h="2843" w="433">
                  <a:moveTo>
                    <a:pt x="217" y="0"/>
                  </a:moveTo>
                  <a:cubicBezTo>
                    <a:pt x="109" y="0"/>
                    <a:pt x="1" y="72"/>
                    <a:pt x="1" y="216"/>
                  </a:cubicBezTo>
                  <a:lnTo>
                    <a:pt x="1" y="2622"/>
                  </a:lnTo>
                  <a:cubicBezTo>
                    <a:pt x="1" y="2747"/>
                    <a:pt x="97" y="2843"/>
                    <a:pt x="212" y="2843"/>
                  </a:cubicBezTo>
                  <a:cubicBezTo>
                    <a:pt x="336" y="2843"/>
                    <a:pt x="432" y="2747"/>
                    <a:pt x="432" y="2622"/>
                  </a:cubicBezTo>
                  <a:lnTo>
                    <a:pt x="432" y="216"/>
                  </a:lnTo>
                  <a:cubicBezTo>
                    <a:pt x="432" y="72"/>
                    <a:pt x="324" y="0"/>
                    <a:pt x="217"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67"/>
            <p:cNvSpPr/>
            <p:nvPr/>
          </p:nvSpPr>
          <p:spPr>
            <a:xfrm>
              <a:off x="6338814" y="1986677"/>
              <a:ext cx="11318" cy="74487"/>
            </a:xfrm>
            <a:custGeom>
              <a:rect b="b" l="l" r="r" t="t"/>
              <a:pathLst>
                <a:path extrusionOk="0" h="2843" w="432">
                  <a:moveTo>
                    <a:pt x="216" y="0"/>
                  </a:moveTo>
                  <a:cubicBezTo>
                    <a:pt x="108" y="0"/>
                    <a:pt x="1" y="72"/>
                    <a:pt x="1" y="216"/>
                  </a:cubicBezTo>
                  <a:lnTo>
                    <a:pt x="1" y="2622"/>
                  </a:lnTo>
                  <a:cubicBezTo>
                    <a:pt x="1" y="2747"/>
                    <a:pt x="96" y="2843"/>
                    <a:pt x="21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67"/>
            <p:cNvSpPr/>
            <p:nvPr/>
          </p:nvSpPr>
          <p:spPr>
            <a:xfrm>
              <a:off x="6394306" y="2194286"/>
              <a:ext cx="116118" cy="111979"/>
            </a:xfrm>
            <a:custGeom>
              <a:rect b="b" l="l" r="r" t="t"/>
              <a:pathLst>
                <a:path extrusionOk="0" h="4274" w="4432">
                  <a:moveTo>
                    <a:pt x="4118" y="0"/>
                  </a:moveTo>
                  <a:cubicBezTo>
                    <a:pt x="4068" y="0"/>
                    <a:pt x="4016" y="20"/>
                    <a:pt x="3969" y="66"/>
                  </a:cubicBezTo>
                  <a:lnTo>
                    <a:pt x="126" y="3910"/>
                  </a:lnTo>
                  <a:cubicBezTo>
                    <a:pt x="1" y="4044"/>
                    <a:pt x="97" y="4264"/>
                    <a:pt x="279" y="4274"/>
                  </a:cubicBezTo>
                  <a:cubicBezTo>
                    <a:pt x="336" y="4274"/>
                    <a:pt x="394" y="4245"/>
                    <a:pt x="432" y="4216"/>
                  </a:cubicBezTo>
                  <a:lnTo>
                    <a:pt x="4276" y="373"/>
                  </a:lnTo>
                  <a:cubicBezTo>
                    <a:pt x="4431" y="218"/>
                    <a:pt x="4285" y="0"/>
                    <a:pt x="4118"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9" name="Google Shape;8939;p67"/>
          <p:cNvGrpSpPr/>
          <p:nvPr/>
        </p:nvGrpSpPr>
        <p:grpSpPr>
          <a:xfrm>
            <a:off x="5764222" y="2016598"/>
            <a:ext cx="374293" cy="276069"/>
            <a:chOff x="5764222" y="2016598"/>
            <a:chExt cx="374293" cy="276069"/>
          </a:xfrm>
        </p:grpSpPr>
        <p:sp>
          <p:nvSpPr>
            <p:cNvPr id="8940" name="Google Shape;8940;p67"/>
            <p:cNvSpPr/>
            <p:nvPr/>
          </p:nvSpPr>
          <p:spPr>
            <a:xfrm>
              <a:off x="5925693" y="2209823"/>
              <a:ext cx="37440" cy="82844"/>
            </a:xfrm>
            <a:custGeom>
              <a:rect b="b" l="l" r="r" t="t"/>
              <a:pathLst>
                <a:path extrusionOk="0" h="3162" w="1429">
                  <a:moveTo>
                    <a:pt x="1333" y="0"/>
                  </a:moveTo>
                  <a:cubicBezTo>
                    <a:pt x="1208" y="144"/>
                    <a:pt x="1045" y="249"/>
                    <a:pt x="863" y="288"/>
                  </a:cubicBezTo>
                  <a:lnTo>
                    <a:pt x="269" y="403"/>
                  </a:lnTo>
                  <a:cubicBezTo>
                    <a:pt x="327" y="901"/>
                    <a:pt x="355" y="1764"/>
                    <a:pt x="96" y="2387"/>
                  </a:cubicBezTo>
                  <a:cubicBezTo>
                    <a:pt x="1" y="2617"/>
                    <a:pt x="77" y="2885"/>
                    <a:pt x="279" y="3039"/>
                  </a:cubicBezTo>
                  <a:lnTo>
                    <a:pt x="288" y="3048"/>
                  </a:lnTo>
                  <a:cubicBezTo>
                    <a:pt x="389" y="3125"/>
                    <a:pt x="504" y="3161"/>
                    <a:pt x="618" y="3161"/>
                  </a:cubicBezTo>
                  <a:cubicBezTo>
                    <a:pt x="830" y="3161"/>
                    <a:pt x="1035" y="3036"/>
                    <a:pt x="1122" y="2818"/>
                  </a:cubicBezTo>
                  <a:cubicBezTo>
                    <a:pt x="1323" y="2301"/>
                    <a:pt x="1419" y="1754"/>
                    <a:pt x="1419" y="1198"/>
                  </a:cubicBezTo>
                  <a:cubicBezTo>
                    <a:pt x="1429" y="796"/>
                    <a:pt x="1400" y="403"/>
                    <a:pt x="1333"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67"/>
            <p:cNvSpPr/>
            <p:nvPr/>
          </p:nvSpPr>
          <p:spPr>
            <a:xfrm>
              <a:off x="5932478" y="2209823"/>
              <a:ext cx="29973" cy="29396"/>
            </a:xfrm>
            <a:custGeom>
              <a:rect b="b" l="l" r="r" t="t"/>
              <a:pathLst>
                <a:path extrusionOk="0" h="1122" w="1144">
                  <a:moveTo>
                    <a:pt x="1064" y="0"/>
                  </a:moveTo>
                  <a:cubicBezTo>
                    <a:pt x="949" y="144"/>
                    <a:pt x="777" y="249"/>
                    <a:pt x="595" y="288"/>
                  </a:cubicBezTo>
                  <a:lnTo>
                    <a:pt x="0" y="403"/>
                  </a:lnTo>
                  <a:cubicBezTo>
                    <a:pt x="29" y="642"/>
                    <a:pt x="39" y="882"/>
                    <a:pt x="39" y="1122"/>
                  </a:cubicBezTo>
                  <a:lnTo>
                    <a:pt x="595" y="1006"/>
                  </a:lnTo>
                  <a:cubicBezTo>
                    <a:pt x="806" y="959"/>
                    <a:pt x="997" y="853"/>
                    <a:pt x="1141" y="690"/>
                  </a:cubicBezTo>
                  <a:cubicBezTo>
                    <a:pt x="1142" y="694"/>
                    <a:pt x="1142" y="696"/>
                    <a:pt x="1142" y="696"/>
                  </a:cubicBezTo>
                  <a:cubicBezTo>
                    <a:pt x="1143" y="696"/>
                    <a:pt x="1083" y="100"/>
                    <a:pt x="1064"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67"/>
            <p:cNvSpPr/>
            <p:nvPr/>
          </p:nvSpPr>
          <p:spPr>
            <a:xfrm>
              <a:off x="5913824" y="2016598"/>
              <a:ext cx="39772" cy="54103"/>
            </a:xfrm>
            <a:custGeom>
              <a:rect b="b" l="l" r="r" t="t"/>
              <a:pathLst>
                <a:path extrusionOk="0" h="2065" w="1518">
                  <a:moveTo>
                    <a:pt x="645" y="0"/>
                  </a:moveTo>
                  <a:cubicBezTo>
                    <a:pt x="324" y="0"/>
                    <a:pt x="1" y="254"/>
                    <a:pt x="89" y="675"/>
                  </a:cubicBezTo>
                  <a:lnTo>
                    <a:pt x="377" y="2026"/>
                  </a:lnTo>
                  <a:lnTo>
                    <a:pt x="1297" y="2026"/>
                  </a:lnTo>
                  <a:cubicBezTo>
                    <a:pt x="1374" y="2026"/>
                    <a:pt x="1451" y="2036"/>
                    <a:pt x="1518" y="2065"/>
                  </a:cubicBezTo>
                  <a:lnTo>
                    <a:pt x="1173" y="445"/>
                  </a:lnTo>
                  <a:lnTo>
                    <a:pt x="1182" y="445"/>
                  </a:lnTo>
                  <a:cubicBezTo>
                    <a:pt x="1113" y="137"/>
                    <a:pt x="880" y="0"/>
                    <a:pt x="6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67"/>
            <p:cNvSpPr/>
            <p:nvPr/>
          </p:nvSpPr>
          <p:spPr>
            <a:xfrm>
              <a:off x="5919667" y="2050081"/>
              <a:ext cx="34191" cy="20619"/>
            </a:xfrm>
            <a:custGeom>
              <a:rect b="b" l="l" r="r" t="t"/>
              <a:pathLst>
                <a:path extrusionOk="0" h="787" w="1305">
                  <a:moveTo>
                    <a:pt x="1" y="1"/>
                  </a:moveTo>
                  <a:lnTo>
                    <a:pt x="154" y="748"/>
                  </a:lnTo>
                  <a:lnTo>
                    <a:pt x="1074" y="748"/>
                  </a:lnTo>
                  <a:cubicBezTo>
                    <a:pt x="1151" y="748"/>
                    <a:pt x="1228" y="758"/>
                    <a:pt x="1304" y="787"/>
                  </a:cubicBezTo>
                  <a:lnTo>
                    <a:pt x="1141" y="30"/>
                  </a:lnTo>
                  <a:cubicBezTo>
                    <a:pt x="1055" y="1"/>
                    <a:pt x="959" y="1"/>
                    <a:pt x="873"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67"/>
            <p:cNvSpPr/>
            <p:nvPr/>
          </p:nvSpPr>
          <p:spPr>
            <a:xfrm>
              <a:off x="6013096" y="2018301"/>
              <a:ext cx="39510" cy="52898"/>
            </a:xfrm>
            <a:custGeom>
              <a:rect b="b" l="l" r="r" t="t"/>
              <a:pathLst>
                <a:path extrusionOk="0" h="2019" w="1508">
                  <a:moveTo>
                    <a:pt x="862" y="0"/>
                  </a:moveTo>
                  <a:cubicBezTo>
                    <a:pt x="630" y="0"/>
                    <a:pt x="400" y="135"/>
                    <a:pt x="336" y="437"/>
                  </a:cubicBezTo>
                  <a:lnTo>
                    <a:pt x="0" y="2019"/>
                  </a:lnTo>
                  <a:lnTo>
                    <a:pt x="1131" y="2019"/>
                  </a:lnTo>
                  <a:lnTo>
                    <a:pt x="1419" y="677"/>
                  </a:lnTo>
                  <a:cubicBezTo>
                    <a:pt x="1508" y="255"/>
                    <a:pt x="1182" y="0"/>
                    <a:pt x="86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67"/>
            <p:cNvSpPr/>
            <p:nvPr/>
          </p:nvSpPr>
          <p:spPr>
            <a:xfrm>
              <a:off x="6012834" y="2050841"/>
              <a:ext cx="34191" cy="20619"/>
            </a:xfrm>
            <a:custGeom>
              <a:rect b="b" l="l" r="r" t="t"/>
              <a:pathLst>
                <a:path extrusionOk="0" h="787" w="1305">
                  <a:moveTo>
                    <a:pt x="173" y="1"/>
                  </a:moveTo>
                  <a:lnTo>
                    <a:pt x="1" y="787"/>
                  </a:lnTo>
                  <a:lnTo>
                    <a:pt x="1141" y="787"/>
                  </a:lnTo>
                  <a:lnTo>
                    <a:pt x="1304"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67"/>
            <p:cNvSpPr/>
            <p:nvPr/>
          </p:nvSpPr>
          <p:spPr>
            <a:xfrm>
              <a:off x="5764222" y="2069679"/>
              <a:ext cx="201190" cy="176798"/>
            </a:xfrm>
            <a:custGeom>
              <a:rect b="b" l="l" r="r" t="t"/>
              <a:pathLst>
                <a:path extrusionOk="0" h="6748" w="7679">
                  <a:moveTo>
                    <a:pt x="2770" y="0"/>
                  </a:moveTo>
                  <a:cubicBezTo>
                    <a:pt x="1237" y="0"/>
                    <a:pt x="0" y="1247"/>
                    <a:pt x="0" y="2780"/>
                  </a:cubicBezTo>
                  <a:lnTo>
                    <a:pt x="0" y="5368"/>
                  </a:lnTo>
                  <a:cubicBezTo>
                    <a:pt x="0" y="6145"/>
                    <a:pt x="632" y="6748"/>
                    <a:pt x="1373" y="6748"/>
                  </a:cubicBezTo>
                  <a:cubicBezTo>
                    <a:pt x="1464" y="6748"/>
                    <a:pt x="1556" y="6739"/>
                    <a:pt x="1649" y="6720"/>
                  </a:cubicBezTo>
                  <a:lnTo>
                    <a:pt x="7017" y="5637"/>
                  </a:lnTo>
                  <a:cubicBezTo>
                    <a:pt x="7400" y="5560"/>
                    <a:pt x="7678" y="5224"/>
                    <a:pt x="7678" y="4831"/>
                  </a:cubicBezTo>
                  <a:lnTo>
                    <a:pt x="7678" y="671"/>
                  </a:lnTo>
                  <a:cubicBezTo>
                    <a:pt x="7678" y="298"/>
                    <a:pt x="7381" y="0"/>
                    <a:pt x="700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67"/>
            <p:cNvSpPr/>
            <p:nvPr/>
          </p:nvSpPr>
          <p:spPr>
            <a:xfrm>
              <a:off x="5769750" y="2069679"/>
              <a:ext cx="195662" cy="176562"/>
            </a:xfrm>
            <a:custGeom>
              <a:rect b="b" l="l" r="r" t="t"/>
              <a:pathLst>
                <a:path extrusionOk="0" h="6739" w="7468">
                  <a:moveTo>
                    <a:pt x="6250" y="0"/>
                  </a:moveTo>
                  <a:lnTo>
                    <a:pt x="6250" y="39"/>
                  </a:lnTo>
                  <a:lnTo>
                    <a:pt x="6250" y="4199"/>
                  </a:lnTo>
                  <a:cubicBezTo>
                    <a:pt x="6250" y="4592"/>
                    <a:pt x="5981" y="4927"/>
                    <a:pt x="5598" y="5004"/>
                  </a:cubicBezTo>
                  <a:lnTo>
                    <a:pt x="1342" y="5867"/>
                  </a:lnTo>
                  <a:lnTo>
                    <a:pt x="499" y="6030"/>
                  </a:lnTo>
                  <a:lnTo>
                    <a:pt x="221" y="6087"/>
                  </a:lnTo>
                  <a:cubicBezTo>
                    <a:pt x="144" y="6106"/>
                    <a:pt x="77" y="6116"/>
                    <a:pt x="0" y="6116"/>
                  </a:cubicBezTo>
                  <a:cubicBezTo>
                    <a:pt x="256" y="6507"/>
                    <a:pt x="691" y="6739"/>
                    <a:pt x="1150" y="6739"/>
                  </a:cubicBezTo>
                  <a:cubicBezTo>
                    <a:pt x="1242" y="6739"/>
                    <a:pt x="1335" y="6729"/>
                    <a:pt x="1428" y="6710"/>
                  </a:cubicBezTo>
                  <a:lnTo>
                    <a:pt x="1716" y="6653"/>
                  </a:lnTo>
                  <a:lnTo>
                    <a:pt x="2550" y="6490"/>
                  </a:lnTo>
                  <a:lnTo>
                    <a:pt x="6806" y="5627"/>
                  </a:lnTo>
                  <a:cubicBezTo>
                    <a:pt x="7189" y="5550"/>
                    <a:pt x="7467" y="5215"/>
                    <a:pt x="7467" y="4831"/>
                  </a:cubicBezTo>
                  <a:lnTo>
                    <a:pt x="7467" y="671"/>
                  </a:lnTo>
                  <a:cubicBezTo>
                    <a:pt x="7467" y="298"/>
                    <a:pt x="7170" y="0"/>
                    <a:pt x="6796"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67"/>
            <p:cNvSpPr/>
            <p:nvPr/>
          </p:nvSpPr>
          <p:spPr>
            <a:xfrm>
              <a:off x="5987236" y="2069679"/>
              <a:ext cx="151279" cy="119289"/>
            </a:xfrm>
            <a:custGeom>
              <a:rect b="b" l="l" r="r" t="t"/>
              <a:pathLst>
                <a:path extrusionOk="0" h="4553" w="5774">
                  <a:moveTo>
                    <a:pt x="4124" y="0"/>
                  </a:moveTo>
                  <a:cubicBezTo>
                    <a:pt x="4117" y="0"/>
                    <a:pt x="4110" y="0"/>
                    <a:pt x="4103" y="0"/>
                  </a:cubicBezTo>
                  <a:lnTo>
                    <a:pt x="1227" y="0"/>
                  </a:lnTo>
                  <a:cubicBezTo>
                    <a:pt x="546" y="0"/>
                    <a:pt x="0" y="547"/>
                    <a:pt x="0" y="1218"/>
                  </a:cubicBezTo>
                  <a:lnTo>
                    <a:pt x="0" y="3940"/>
                  </a:lnTo>
                  <a:cubicBezTo>
                    <a:pt x="0" y="4295"/>
                    <a:pt x="291" y="4552"/>
                    <a:pt x="611" y="4552"/>
                  </a:cubicBezTo>
                  <a:cubicBezTo>
                    <a:pt x="714" y="4552"/>
                    <a:pt x="820" y="4525"/>
                    <a:pt x="920" y="4467"/>
                  </a:cubicBezTo>
                  <a:lnTo>
                    <a:pt x="4706" y="2234"/>
                  </a:lnTo>
                  <a:cubicBezTo>
                    <a:pt x="5774" y="1624"/>
                    <a:pt x="5335" y="0"/>
                    <a:pt x="412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67"/>
            <p:cNvSpPr/>
            <p:nvPr/>
          </p:nvSpPr>
          <p:spPr>
            <a:xfrm>
              <a:off x="5986974" y="2071434"/>
              <a:ext cx="146930" cy="117533"/>
            </a:xfrm>
            <a:custGeom>
              <a:rect b="b" l="l" r="r" t="t"/>
              <a:pathLst>
                <a:path extrusionOk="0" h="4486" w="5608">
                  <a:moveTo>
                    <a:pt x="4496" y="1"/>
                  </a:moveTo>
                  <a:cubicBezTo>
                    <a:pt x="4544" y="125"/>
                    <a:pt x="4563" y="250"/>
                    <a:pt x="4563" y="384"/>
                  </a:cubicBezTo>
                  <a:cubicBezTo>
                    <a:pt x="4563" y="815"/>
                    <a:pt x="4343" y="1208"/>
                    <a:pt x="3969" y="1419"/>
                  </a:cubicBezTo>
                  <a:lnTo>
                    <a:pt x="183" y="3653"/>
                  </a:lnTo>
                  <a:cubicBezTo>
                    <a:pt x="125" y="3681"/>
                    <a:pt x="68" y="3710"/>
                    <a:pt x="0" y="3729"/>
                  </a:cubicBezTo>
                  <a:lnTo>
                    <a:pt x="0" y="3873"/>
                  </a:lnTo>
                  <a:cubicBezTo>
                    <a:pt x="0" y="4228"/>
                    <a:pt x="297" y="4485"/>
                    <a:pt x="620" y="4485"/>
                  </a:cubicBezTo>
                  <a:cubicBezTo>
                    <a:pt x="723" y="4485"/>
                    <a:pt x="830" y="4458"/>
                    <a:pt x="930" y="4400"/>
                  </a:cubicBezTo>
                  <a:lnTo>
                    <a:pt x="4716" y="2167"/>
                  </a:lnTo>
                  <a:cubicBezTo>
                    <a:pt x="5608" y="1659"/>
                    <a:pt x="5474" y="326"/>
                    <a:pt x="4496"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67"/>
            <p:cNvSpPr/>
            <p:nvPr/>
          </p:nvSpPr>
          <p:spPr>
            <a:xfrm>
              <a:off x="5958836" y="2073452"/>
              <a:ext cx="44985" cy="133122"/>
            </a:xfrm>
            <a:custGeom>
              <a:rect b="b" l="l" r="r" t="t"/>
              <a:pathLst>
                <a:path extrusionOk="0" h="5081" w="1717">
                  <a:moveTo>
                    <a:pt x="1" y="0"/>
                  </a:moveTo>
                  <a:cubicBezTo>
                    <a:pt x="164" y="125"/>
                    <a:pt x="250" y="317"/>
                    <a:pt x="250" y="518"/>
                  </a:cubicBezTo>
                  <a:lnTo>
                    <a:pt x="250" y="4687"/>
                  </a:lnTo>
                  <a:cubicBezTo>
                    <a:pt x="250" y="4822"/>
                    <a:pt x="221" y="4956"/>
                    <a:pt x="154" y="5080"/>
                  </a:cubicBezTo>
                  <a:cubicBezTo>
                    <a:pt x="509" y="4716"/>
                    <a:pt x="931" y="4381"/>
                    <a:pt x="1525" y="4381"/>
                  </a:cubicBezTo>
                  <a:cubicBezTo>
                    <a:pt x="1266" y="4304"/>
                    <a:pt x="1084" y="4064"/>
                    <a:pt x="1084" y="3796"/>
                  </a:cubicBezTo>
                  <a:lnTo>
                    <a:pt x="1084" y="1074"/>
                  </a:lnTo>
                  <a:cubicBezTo>
                    <a:pt x="1074" y="623"/>
                    <a:pt x="1324" y="211"/>
                    <a:pt x="1717"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1" name="Google Shape;8951;p67"/>
          <p:cNvGrpSpPr/>
          <p:nvPr/>
        </p:nvGrpSpPr>
        <p:grpSpPr>
          <a:xfrm>
            <a:off x="5325477" y="2016441"/>
            <a:ext cx="361927" cy="276515"/>
            <a:chOff x="5325477" y="2016441"/>
            <a:chExt cx="361927" cy="276515"/>
          </a:xfrm>
        </p:grpSpPr>
        <p:sp>
          <p:nvSpPr>
            <p:cNvPr id="8952" name="Google Shape;8952;p67"/>
            <p:cNvSpPr/>
            <p:nvPr/>
          </p:nvSpPr>
          <p:spPr>
            <a:xfrm>
              <a:off x="5514091" y="2232853"/>
              <a:ext cx="35449" cy="60103"/>
            </a:xfrm>
            <a:custGeom>
              <a:rect b="b" l="l" r="r" t="t"/>
              <a:pathLst>
                <a:path extrusionOk="0" h="2294" w="1353">
                  <a:moveTo>
                    <a:pt x="1058" y="0"/>
                  </a:moveTo>
                  <a:cubicBezTo>
                    <a:pt x="1007" y="0"/>
                    <a:pt x="955" y="21"/>
                    <a:pt x="911" y="70"/>
                  </a:cubicBezTo>
                  <a:lnTo>
                    <a:pt x="384" y="626"/>
                  </a:lnTo>
                  <a:cubicBezTo>
                    <a:pt x="144" y="894"/>
                    <a:pt x="0" y="1239"/>
                    <a:pt x="10" y="1594"/>
                  </a:cubicBezTo>
                  <a:lnTo>
                    <a:pt x="10" y="2083"/>
                  </a:lnTo>
                  <a:cubicBezTo>
                    <a:pt x="10" y="2198"/>
                    <a:pt x="96" y="2294"/>
                    <a:pt x="211" y="2294"/>
                  </a:cubicBezTo>
                  <a:cubicBezTo>
                    <a:pt x="336" y="2294"/>
                    <a:pt x="422" y="2198"/>
                    <a:pt x="422" y="2083"/>
                  </a:cubicBezTo>
                  <a:lnTo>
                    <a:pt x="422" y="1594"/>
                  </a:lnTo>
                  <a:cubicBezTo>
                    <a:pt x="422" y="1335"/>
                    <a:pt x="518" y="1096"/>
                    <a:pt x="690" y="913"/>
                  </a:cubicBezTo>
                  <a:lnTo>
                    <a:pt x="1208" y="348"/>
                  </a:lnTo>
                  <a:cubicBezTo>
                    <a:pt x="1353" y="196"/>
                    <a:pt x="1213" y="0"/>
                    <a:pt x="1058"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67"/>
            <p:cNvSpPr/>
            <p:nvPr/>
          </p:nvSpPr>
          <p:spPr>
            <a:xfrm>
              <a:off x="5605633" y="2232879"/>
              <a:ext cx="35291" cy="60077"/>
            </a:xfrm>
            <a:custGeom>
              <a:rect b="b" l="l" r="r" t="t"/>
              <a:pathLst>
                <a:path extrusionOk="0" h="2293" w="1347">
                  <a:moveTo>
                    <a:pt x="302" y="1"/>
                  </a:moveTo>
                  <a:cubicBezTo>
                    <a:pt x="145" y="1"/>
                    <a:pt x="1" y="203"/>
                    <a:pt x="139" y="357"/>
                  </a:cubicBezTo>
                  <a:lnTo>
                    <a:pt x="666" y="912"/>
                  </a:lnTo>
                  <a:cubicBezTo>
                    <a:pt x="839" y="1095"/>
                    <a:pt x="935" y="1344"/>
                    <a:pt x="935" y="1593"/>
                  </a:cubicBezTo>
                  <a:lnTo>
                    <a:pt x="935" y="2082"/>
                  </a:lnTo>
                  <a:cubicBezTo>
                    <a:pt x="935" y="2197"/>
                    <a:pt x="1021" y="2293"/>
                    <a:pt x="1146" y="2293"/>
                  </a:cubicBezTo>
                  <a:cubicBezTo>
                    <a:pt x="1261" y="2293"/>
                    <a:pt x="1347" y="2207"/>
                    <a:pt x="1347" y="2091"/>
                  </a:cubicBezTo>
                  <a:lnTo>
                    <a:pt x="1347" y="1603"/>
                  </a:lnTo>
                  <a:cubicBezTo>
                    <a:pt x="1347" y="1238"/>
                    <a:pt x="1213" y="893"/>
                    <a:pt x="973" y="635"/>
                  </a:cubicBezTo>
                  <a:lnTo>
                    <a:pt x="446" y="69"/>
                  </a:lnTo>
                  <a:cubicBezTo>
                    <a:pt x="402" y="21"/>
                    <a:pt x="351" y="1"/>
                    <a:pt x="302" y="1"/>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67"/>
            <p:cNvSpPr/>
            <p:nvPr/>
          </p:nvSpPr>
          <p:spPr>
            <a:xfrm>
              <a:off x="5466852" y="2264476"/>
              <a:ext cx="219530" cy="28479"/>
            </a:xfrm>
            <a:custGeom>
              <a:rect b="b" l="l" r="r" t="t"/>
              <a:pathLst>
                <a:path extrusionOk="0" h="1087" w="8379">
                  <a:moveTo>
                    <a:pt x="297" y="0"/>
                  </a:moveTo>
                  <a:cubicBezTo>
                    <a:pt x="132" y="0"/>
                    <a:pt x="0" y="219"/>
                    <a:pt x="164" y="368"/>
                  </a:cubicBezTo>
                  <a:lnTo>
                    <a:pt x="902" y="1029"/>
                  </a:lnTo>
                  <a:cubicBezTo>
                    <a:pt x="940" y="1068"/>
                    <a:pt x="988" y="1087"/>
                    <a:pt x="1036" y="1087"/>
                  </a:cubicBezTo>
                  <a:lnTo>
                    <a:pt x="7449" y="1087"/>
                  </a:lnTo>
                  <a:cubicBezTo>
                    <a:pt x="7497" y="1087"/>
                    <a:pt x="7545" y="1068"/>
                    <a:pt x="7583" y="1039"/>
                  </a:cubicBezTo>
                  <a:lnTo>
                    <a:pt x="8292" y="387"/>
                  </a:lnTo>
                  <a:cubicBezTo>
                    <a:pt x="8379" y="310"/>
                    <a:pt x="8379" y="186"/>
                    <a:pt x="8302" y="99"/>
                  </a:cubicBezTo>
                  <a:cubicBezTo>
                    <a:pt x="8260" y="53"/>
                    <a:pt x="8202" y="28"/>
                    <a:pt x="8144" y="28"/>
                  </a:cubicBezTo>
                  <a:cubicBezTo>
                    <a:pt x="8096" y="28"/>
                    <a:pt x="8049" y="45"/>
                    <a:pt x="8015" y="80"/>
                  </a:cubicBezTo>
                  <a:lnTo>
                    <a:pt x="7363" y="675"/>
                  </a:lnTo>
                  <a:lnTo>
                    <a:pt x="1113" y="675"/>
                  </a:lnTo>
                  <a:lnTo>
                    <a:pt x="442" y="61"/>
                  </a:lnTo>
                  <a:cubicBezTo>
                    <a:pt x="395" y="18"/>
                    <a:pt x="345" y="0"/>
                    <a:pt x="297"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67"/>
            <p:cNvSpPr/>
            <p:nvPr/>
          </p:nvSpPr>
          <p:spPr>
            <a:xfrm>
              <a:off x="5325477" y="2064413"/>
              <a:ext cx="361665" cy="177060"/>
            </a:xfrm>
            <a:custGeom>
              <a:rect b="b" l="l" r="r" t="t"/>
              <a:pathLst>
                <a:path extrusionOk="0" h="6758" w="13804">
                  <a:moveTo>
                    <a:pt x="259" y="0"/>
                  </a:moveTo>
                  <a:cubicBezTo>
                    <a:pt x="116" y="0"/>
                    <a:pt x="1" y="125"/>
                    <a:pt x="20" y="269"/>
                  </a:cubicBezTo>
                  <a:lnTo>
                    <a:pt x="317" y="3115"/>
                  </a:lnTo>
                  <a:cubicBezTo>
                    <a:pt x="326" y="3269"/>
                    <a:pt x="461" y="3393"/>
                    <a:pt x="624" y="3393"/>
                  </a:cubicBezTo>
                  <a:lnTo>
                    <a:pt x="1084" y="3393"/>
                  </a:lnTo>
                  <a:cubicBezTo>
                    <a:pt x="1208" y="3393"/>
                    <a:pt x="1314" y="3317"/>
                    <a:pt x="1371" y="3211"/>
                  </a:cubicBezTo>
                  <a:lnTo>
                    <a:pt x="1812" y="2272"/>
                  </a:lnTo>
                  <a:lnTo>
                    <a:pt x="5378" y="2272"/>
                  </a:lnTo>
                  <a:cubicBezTo>
                    <a:pt x="5627" y="2272"/>
                    <a:pt x="5838" y="2473"/>
                    <a:pt x="5838" y="2732"/>
                  </a:cubicBezTo>
                  <a:lnTo>
                    <a:pt x="5838" y="4572"/>
                  </a:lnTo>
                  <a:cubicBezTo>
                    <a:pt x="5838" y="4831"/>
                    <a:pt x="5886" y="5080"/>
                    <a:pt x="5963" y="5320"/>
                  </a:cubicBezTo>
                  <a:cubicBezTo>
                    <a:pt x="6049" y="5540"/>
                    <a:pt x="6164" y="5742"/>
                    <a:pt x="6308" y="5924"/>
                  </a:cubicBezTo>
                  <a:cubicBezTo>
                    <a:pt x="6739" y="6403"/>
                    <a:pt x="7324" y="6758"/>
                    <a:pt x="8024" y="6758"/>
                  </a:cubicBezTo>
                  <a:lnTo>
                    <a:pt x="12509" y="6758"/>
                  </a:lnTo>
                  <a:cubicBezTo>
                    <a:pt x="13228" y="6758"/>
                    <a:pt x="13804" y="6173"/>
                    <a:pt x="13804" y="5454"/>
                  </a:cubicBezTo>
                  <a:lnTo>
                    <a:pt x="10688" y="4141"/>
                  </a:lnTo>
                  <a:cubicBezTo>
                    <a:pt x="9826" y="3767"/>
                    <a:pt x="9270" y="2924"/>
                    <a:pt x="9270" y="1984"/>
                  </a:cubicBezTo>
                  <a:lnTo>
                    <a:pt x="9270" y="1610"/>
                  </a:lnTo>
                  <a:cubicBezTo>
                    <a:pt x="9270" y="1390"/>
                    <a:pt x="9097" y="1227"/>
                    <a:pt x="8886" y="1227"/>
                  </a:cubicBezTo>
                  <a:lnTo>
                    <a:pt x="1707" y="1227"/>
                  </a:lnTo>
                  <a:lnTo>
                    <a:pt x="1343" y="163"/>
                  </a:lnTo>
                  <a:cubicBezTo>
                    <a:pt x="1314" y="67"/>
                    <a:pt x="1218" y="0"/>
                    <a:pt x="11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67"/>
            <p:cNvSpPr/>
            <p:nvPr/>
          </p:nvSpPr>
          <p:spPr>
            <a:xfrm>
              <a:off x="5325477" y="2064413"/>
              <a:ext cx="361927" cy="171793"/>
            </a:xfrm>
            <a:custGeom>
              <a:rect b="b" l="l" r="r" t="t"/>
              <a:pathLst>
                <a:path extrusionOk="0" h="6557" w="13814">
                  <a:moveTo>
                    <a:pt x="259" y="0"/>
                  </a:moveTo>
                  <a:cubicBezTo>
                    <a:pt x="116" y="0"/>
                    <a:pt x="1" y="125"/>
                    <a:pt x="20" y="269"/>
                  </a:cubicBezTo>
                  <a:lnTo>
                    <a:pt x="48" y="546"/>
                  </a:lnTo>
                  <a:lnTo>
                    <a:pt x="499" y="546"/>
                  </a:lnTo>
                  <a:cubicBezTo>
                    <a:pt x="681" y="546"/>
                    <a:pt x="834" y="662"/>
                    <a:pt x="902" y="834"/>
                  </a:cubicBezTo>
                  <a:lnTo>
                    <a:pt x="1084" y="1371"/>
                  </a:lnTo>
                  <a:cubicBezTo>
                    <a:pt x="1160" y="1610"/>
                    <a:pt x="1390" y="1773"/>
                    <a:pt x="1649" y="1773"/>
                  </a:cubicBezTo>
                  <a:lnTo>
                    <a:pt x="8397" y="1773"/>
                  </a:lnTo>
                  <a:cubicBezTo>
                    <a:pt x="8608" y="1773"/>
                    <a:pt x="8781" y="1946"/>
                    <a:pt x="8781" y="2157"/>
                  </a:cubicBezTo>
                  <a:lnTo>
                    <a:pt x="8781" y="2531"/>
                  </a:lnTo>
                  <a:cubicBezTo>
                    <a:pt x="8781" y="3470"/>
                    <a:pt x="9337" y="4323"/>
                    <a:pt x="10199" y="4687"/>
                  </a:cubicBezTo>
                  <a:lnTo>
                    <a:pt x="13315" y="6010"/>
                  </a:lnTo>
                  <a:cubicBezTo>
                    <a:pt x="13315" y="6192"/>
                    <a:pt x="13276" y="6384"/>
                    <a:pt x="13200" y="6556"/>
                  </a:cubicBezTo>
                  <a:cubicBezTo>
                    <a:pt x="13573" y="6317"/>
                    <a:pt x="13804" y="5905"/>
                    <a:pt x="13813" y="5464"/>
                  </a:cubicBezTo>
                  <a:lnTo>
                    <a:pt x="10688" y="4141"/>
                  </a:lnTo>
                  <a:cubicBezTo>
                    <a:pt x="9816" y="3767"/>
                    <a:pt x="9260" y="2924"/>
                    <a:pt x="9260" y="1984"/>
                  </a:cubicBezTo>
                  <a:lnTo>
                    <a:pt x="9260" y="1610"/>
                  </a:lnTo>
                  <a:cubicBezTo>
                    <a:pt x="9260" y="1390"/>
                    <a:pt x="9087" y="1227"/>
                    <a:pt x="8877" y="1227"/>
                  </a:cubicBezTo>
                  <a:lnTo>
                    <a:pt x="1707" y="1227"/>
                  </a:lnTo>
                  <a:lnTo>
                    <a:pt x="1343" y="163"/>
                  </a:lnTo>
                  <a:cubicBezTo>
                    <a:pt x="1314" y="67"/>
                    <a:pt x="1218" y="0"/>
                    <a:pt x="1122" y="0"/>
                  </a:cubicBezTo>
                  <a:close/>
                </a:path>
              </a:pathLst>
            </a:custGeom>
            <a:solidFill>
              <a:srgbClr val="99AA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67"/>
            <p:cNvSpPr/>
            <p:nvPr/>
          </p:nvSpPr>
          <p:spPr>
            <a:xfrm>
              <a:off x="5567329" y="2102062"/>
              <a:ext cx="111036" cy="101735"/>
            </a:xfrm>
            <a:custGeom>
              <a:rect b="b" l="l" r="r" t="t"/>
              <a:pathLst>
                <a:path extrusionOk="0" h="3883" w="4238">
                  <a:moveTo>
                    <a:pt x="29" y="1"/>
                  </a:moveTo>
                  <a:lnTo>
                    <a:pt x="0" y="30"/>
                  </a:lnTo>
                  <a:cubicBezTo>
                    <a:pt x="19" y="68"/>
                    <a:pt x="29" y="116"/>
                    <a:pt x="29" y="173"/>
                  </a:cubicBezTo>
                  <a:lnTo>
                    <a:pt x="29" y="547"/>
                  </a:lnTo>
                  <a:cubicBezTo>
                    <a:pt x="29" y="1487"/>
                    <a:pt x="585" y="2330"/>
                    <a:pt x="1457" y="2704"/>
                  </a:cubicBezTo>
                  <a:lnTo>
                    <a:pt x="4237" y="3883"/>
                  </a:lnTo>
                  <a:cubicBezTo>
                    <a:pt x="4237" y="3883"/>
                    <a:pt x="4112" y="308"/>
                    <a:pt x="355" y="1"/>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67"/>
            <p:cNvSpPr/>
            <p:nvPr/>
          </p:nvSpPr>
          <p:spPr>
            <a:xfrm>
              <a:off x="5567329" y="2102062"/>
              <a:ext cx="111036" cy="101735"/>
            </a:xfrm>
            <a:custGeom>
              <a:rect b="b" l="l" r="r" t="t"/>
              <a:pathLst>
                <a:path extrusionOk="0" h="3883" w="4238">
                  <a:moveTo>
                    <a:pt x="29" y="1"/>
                  </a:moveTo>
                  <a:lnTo>
                    <a:pt x="0" y="30"/>
                  </a:lnTo>
                  <a:cubicBezTo>
                    <a:pt x="19" y="68"/>
                    <a:pt x="29" y="126"/>
                    <a:pt x="29" y="173"/>
                  </a:cubicBezTo>
                  <a:lnTo>
                    <a:pt x="29" y="442"/>
                  </a:lnTo>
                  <a:cubicBezTo>
                    <a:pt x="2684" y="701"/>
                    <a:pt x="3480" y="2627"/>
                    <a:pt x="3710" y="3653"/>
                  </a:cubicBezTo>
                  <a:lnTo>
                    <a:pt x="4237" y="3883"/>
                  </a:lnTo>
                  <a:cubicBezTo>
                    <a:pt x="4237" y="3883"/>
                    <a:pt x="4122" y="308"/>
                    <a:pt x="365" y="1"/>
                  </a:cubicBezTo>
                  <a:close/>
                </a:path>
              </a:pathLst>
            </a:custGeom>
            <a:solidFill>
              <a:srgbClr val="C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67"/>
            <p:cNvSpPr/>
            <p:nvPr/>
          </p:nvSpPr>
          <p:spPr>
            <a:xfrm>
              <a:off x="5506309" y="2128943"/>
              <a:ext cx="37676" cy="63587"/>
            </a:xfrm>
            <a:custGeom>
              <a:rect b="b" l="l" r="r" t="t"/>
              <a:pathLst>
                <a:path extrusionOk="0" h="2427" w="1438">
                  <a:moveTo>
                    <a:pt x="173" y="1"/>
                  </a:moveTo>
                  <a:cubicBezTo>
                    <a:pt x="77" y="1"/>
                    <a:pt x="0" y="77"/>
                    <a:pt x="0" y="173"/>
                  </a:cubicBezTo>
                  <a:lnTo>
                    <a:pt x="0" y="2253"/>
                  </a:lnTo>
                  <a:cubicBezTo>
                    <a:pt x="0" y="2349"/>
                    <a:pt x="77" y="2426"/>
                    <a:pt x="173" y="2426"/>
                  </a:cubicBezTo>
                  <a:lnTo>
                    <a:pt x="1265" y="2426"/>
                  </a:lnTo>
                  <a:cubicBezTo>
                    <a:pt x="1271" y="2426"/>
                    <a:pt x="1276" y="2426"/>
                    <a:pt x="1281" y="2426"/>
                  </a:cubicBezTo>
                  <a:cubicBezTo>
                    <a:pt x="1370" y="2426"/>
                    <a:pt x="1438" y="2353"/>
                    <a:pt x="1438" y="2263"/>
                  </a:cubicBezTo>
                  <a:lnTo>
                    <a:pt x="1438" y="173"/>
                  </a:lnTo>
                  <a:cubicBezTo>
                    <a:pt x="1438" y="77"/>
                    <a:pt x="1361" y="1"/>
                    <a:pt x="1265"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67"/>
            <p:cNvSpPr/>
            <p:nvPr/>
          </p:nvSpPr>
          <p:spPr>
            <a:xfrm>
              <a:off x="5530413" y="2128681"/>
              <a:ext cx="13572" cy="63823"/>
            </a:xfrm>
            <a:custGeom>
              <a:rect b="b" l="l" r="r" t="t"/>
              <a:pathLst>
                <a:path extrusionOk="0" h="2436" w="518">
                  <a:moveTo>
                    <a:pt x="0" y="1"/>
                  </a:moveTo>
                  <a:lnTo>
                    <a:pt x="0" y="2436"/>
                  </a:lnTo>
                  <a:lnTo>
                    <a:pt x="345" y="2436"/>
                  </a:lnTo>
                  <a:cubicBezTo>
                    <a:pt x="441" y="2436"/>
                    <a:pt x="518" y="2359"/>
                    <a:pt x="518" y="2263"/>
                  </a:cubicBezTo>
                  <a:lnTo>
                    <a:pt x="518" y="183"/>
                  </a:lnTo>
                  <a:cubicBezTo>
                    <a:pt x="518" y="78"/>
                    <a:pt x="441" y="1"/>
                    <a:pt x="345"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67"/>
            <p:cNvSpPr/>
            <p:nvPr/>
          </p:nvSpPr>
          <p:spPr>
            <a:xfrm>
              <a:off x="5503532" y="2078718"/>
              <a:ext cx="17606" cy="17868"/>
            </a:xfrm>
            <a:custGeom>
              <a:rect b="b" l="l" r="r" t="t"/>
              <a:pathLst>
                <a:path extrusionOk="0" h="682" w="672">
                  <a:moveTo>
                    <a:pt x="1" y="0"/>
                  </a:moveTo>
                  <a:lnTo>
                    <a:pt x="1" y="681"/>
                  </a:lnTo>
                  <a:lnTo>
                    <a:pt x="672" y="681"/>
                  </a:lnTo>
                  <a:lnTo>
                    <a:pt x="672" y="0"/>
                  </a:lnTo>
                  <a:close/>
                </a:path>
              </a:pathLst>
            </a:custGeom>
            <a:solidFill>
              <a:srgbClr val="C3CB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67"/>
            <p:cNvSpPr/>
            <p:nvPr/>
          </p:nvSpPr>
          <p:spPr>
            <a:xfrm>
              <a:off x="5489960" y="2060876"/>
              <a:ext cx="44226" cy="17868"/>
            </a:xfrm>
            <a:custGeom>
              <a:rect b="b" l="l" r="r" t="t"/>
              <a:pathLst>
                <a:path extrusionOk="0" h="682" w="1688">
                  <a:moveTo>
                    <a:pt x="212" y="1"/>
                  </a:moveTo>
                  <a:cubicBezTo>
                    <a:pt x="97" y="1"/>
                    <a:pt x="1" y="97"/>
                    <a:pt x="1" y="212"/>
                  </a:cubicBezTo>
                  <a:lnTo>
                    <a:pt x="1" y="471"/>
                  </a:lnTo>
                  <a:cubicBezTo>
                    <a:pt x="1" y="586"/>
                    <a:pt x="97" y="681"/>
                    <a:pt x="212" y="681"/>
                  </a:cubicBezTo>
                  <a:lnTo>
                    <a:pt x="1477" y="681"/>
                  </a:lnTo>
                  <a:cubicBezTo>
                    <a:pt x="1602" y="681"/>
                    <a:pt x="1688" y="586"/>
                    <a:pt x="1688" y="471"/>
                  </a:cubicBezTo>
                  <a:lnTo>
                    <a:pt x="1688" y="212"/>
                  </a:lnTo>
                  <a:cubicBezTo>
                    <a:pt x="1688" y="97"/>
                    <a:pt x="1592" y="1"/>
                    <a:pt x="1477"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67"/>
            <p:cNvSpPr/>
            <p:nvPr/>
          </p:nvSpPr>
          <p:spPr>
            <a:xfrm>
              <a:off x="5518859" y="2060640"/>
              <a:ext cx="15589" cy="18104"/>
            </a:xfrm>
            <a:custGeom>
              <a:rect b="b" l="l" r="r" t="t"/>
              <a:pathLst>
                <a:path extrusionOk="0" h="691" w="595">
                  <a:moveTo>
                    <a:pt x="0" y="0"/>
                  </a:moveTo>
                  <a:lnTo>
                    <a:pt x="0" y="10"/>
                  </a:lnTo>
                  <a:lnTo>
                    <a:pt x="0" y="690"/>
                  </a:lnTo>
                  <a:lnTo>
                    <a:pt x="374" y="690"/>
                  </a:lnTo>
                  <a:cubicBezTo>
                    <a:pt x="489" y="690"/>
                    <a:pt x="595" y="595"/>
                    <a:pt x="595" y="470"/>
                  </a:cubicBezTo>
                  <a:lnTo>
                    <a:pt x="595" y="221"/>
                  </a:lnTo>
                  <a:cubicBezTo>
                    <a:pt x="595" y="96"/>
                    <a:pt x="489" y="0"/>
                    <a:pt x="374" y="0"/>
                  </a:cubicBezTo>
                  <a:close/>
                </a:path>
              </a:pathLst>
            </a:custGeom>
            <a:solidFill>
              <a:srgbClr val="99AA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67"/>
            <p:cNvSpPr/>
            <p:nvPr/>
          </p:nvSpPr>
          <p:spPr>
            <a:xfrm>
              <a:off x="5496746" y="2016441"/>
              <a:ext cx="31178" cy="44461"/>
            </a:xfrm>
            <a:custGeom>
              <a:rect b="b" l="l" r="r" t="t"/>
              <a:pathLst>
                <a:path extrusionOk="0" h="1697" w="1190">
                  <a:moveTo>
                    <a:pt x="631" y="0"/>
                  </a:moveTo>
                  <a:cubicBezTo>
                    <a:pt x="626" y="0"/>
                    <a:pt x="620" y="0"/>
                    <a:pt x="614" y="0"/>
                  </a:cubicBezTo>
                  <a:lnTo>
                    <a:pt x="576" y="0"/>
                  </a:lnTo>
                  <a:cubicBezTo>
                    <a:pt x="260" y="0"/>
                    <a:pt x="1" y="250"/>
                    <a:pt x="1" y="566"/>
                  </a:cubicBezTo>
                  <a:lnTo>
                    <a:pt x="1" y="1697"/>
                  </a:lnTo>
                  <a:lnTo>
                    <a:pt x="1189" y="1697"/>
                  </a:lnTo>
                  <a:lnTo>
                    <a:pt x="1189" y="566"/>
                  </a:lnTo>
                  <a:cubicBezTo>
                    <a:pt x="1189" y="255"/>
                    <a:pt x="940" y="0"/>
                    <a:pt x="631"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67"/>
            <p:cNvSpPr/>
            <p:nvPr/>
          </p:nvSpPr>
          <p:spPr>
            <a:xfrm>
              <a:off x="5502039" y="2016441"/>
              <a:ext cx="25886" cy="44226"/>
            </a:xfrm>
            <a:custGeom>
              <a:rect b="b" l="l" r="r" t="t"/>
              <a:pathLst>
                <a:path extrusionOk="0" h="1688" w="988">
                  <a:moveTo>
                    <a:pt x="393" y="0"/>
                  </a:moveTo>
                  <a:cubicBezTo>
                    <a:pt x="249" y="0"/>
                    <a:pt x="115" y="48"/>
                    <a:pt x="0" y="144"/>
                  </a:cubicBezTo>
                  <a:cubicBezTo>
                    <a:pt x="230" y="230"/>
                    <a:pt x="383" y="451"/>
                    <a:pt x="393" y="690"/>
                  </a:cubicBezTo>
                  <a:lnTo>
                    <a:pt x="393" y="1687"/>
                  </a:lnTo>
                  <a:lnTo>
                    <a:pt x="987" y="1687"/>
                  </a:lnTo>
                  <a:lnTo>
                    <a:pt x="987" y="585"/>
                  </a:lnTo>
                  <a:cubicBezTo>
                    <a:pt x="978" y="259"/>
                    <a:pt x="719" y="0"/>
                    <a:pt x="393"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67"/>
            <p:cNvSpPr/>
            <p:nvPr/>
          </p:nvSpPr>
          <p:spPr>
            <a:xfrm>
              <a:off x="5363676" y="2019165"/>
              <a:ext cx="133096" cy="34741"/>
            </a:xfrm>
            <a:custGeom>
              <a:rect b="b" l="l" r="r" t="t"/>
              <a:pathLst>
                <a:path extrusionOk="0" h="1326" w="5080">
                  <a:moveTo>
                    <a:pt x="904" y="1"/>
                  </a:moveTo>
                  <a:cubicBezTo>
                    <a:pt x="734" y="1"/>
                    <a:pt x="566" y="67"/>
                    <a:pt x="440" y="184"/>
                  </a:cubicBezTo>
                  <a:cubicBezTo>
                    <a:pt x="1" y="595"/>
                    <a:pt x="300" y="1326"/>
                    <a:pt x="894" y="1326"/>
                  </a:cubicBezTo>
                  <a:cubicBezTo>
                    <a:pt x="909" y="1326"/>
                    <a:pt x="924" y="1325"/>
                    <a:pt x="939" y="1325"/>
                  </a:cubicBezTo>
                  <a:lnTo>
                    <a:pt x="5080" y="1037"/>
                  </a:lnTo>
                  <a:lnTo>
                    <a:pt x="5080" y="289"/>
                  </a:lnTo>
                  <a:lnTo>
                    <a:pt x="939" y="2"/>
                  </a:lnTo>
                  <a:cubicBezTo>
                    <a:pt x="927" y="1"/>
                    <a:pt x="916" y="1"/>
                    <a:pt x="904" y="1"/>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67"/>
            <p:cNvSpPr/>
            <p:nvPr/>
          </p:nvSpPr>
          <p:spPr>
            <a:xfrm>
              <a:off x="5482939" y="2025977"/>
              <a:ext cx="14331" cy="21379"/>
            </a:xfrm>
            <a:custGeom>
              <a:rect b="b" l="l" r="r" t="t"/>
              <a:pathLst>
                <a:path extrusionOk="0" h="816" w="547">
                  <a:moveTo>
                    <a:pt x="49" y="1"/>
                  </a:moveTo>
                  <a:cubicBezTo>
                    <a:pt x="20" y="68"/>
                    <a:pt x="1" y="144"/>
                    <a:pt x="1" y="221"/>
                  </a:cubicBezTo>
                  <a:lnTo>
                    <a:pt x="10" y="221"/>
                  </a:lnTo>
                  <a:lnTo>
                    <a:pt x="10" y="815"/>
                  </a:lnTo>
                  <a:lnTo>
                    <a:pt x="547" y="777"/>
                  </a:lnTo>
                  <a:lnTo>
                    <a:pt x="547" y="29"/>
                  </a:lnTo>
                  <a:lnTo>
                    <a:pt x="49" y="1"/>
                  </a:ln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67"/>
            <p:cNvSpPr/>
            <p:nvPr/>
          </p:nvSpPr>
          <p:spPr>
            <a:xfrm>
              <a:off x="5584647" y="2123179"/>
              <a:ext cx="26645" cy="52007"/>
            </a:xfrm>
            <a:custGeom>
              <a:rect b="b" l="l" r="r" t="t"/>
              <a:pathLst>
                <a:path extrusionOk="0" h="1985" w="1017">
                  <a:moveTo>
                    <a:pt x="509" y="0"/>
                  </a:moveTo>
                  <a:cubicBezTo>
                    <a:pt x="255" y="0"/>
                    <a:pt x="1" y="173"/>
                    <a:pt x="20" y="518"/>
                  </a:cubicBezTo>
                  <a:lnTo>
                    <a:pt x="20" y="1361"/>
                  </a:lnTo>
                  <a:cubicBezTo>
                    <a:pt x="240" y="1582"/>
                    <a:pt x="499" y="1773"/>
                    <a:pt x="796" y="1898"/>
                  </a:cubicBezTo>
                  <a:lnTo>
                    <a:pt x="998" y="1984"/>
                  </a:lnTo>
                  <a:lnTo>
                    <a:pt x="998" y="518"/>
                  </a:lnTo>
                  <a:cubicBezTo>
                    <a:pt x="1017" y="173"/>
                    <a:pt x="763" y="0"/>
                    <a:pt x="509"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67"/>
            <p:cNvSpPr/>
            <p:nvPr/>
          </p:nvSpPr>
          <p:spPr>
            <a:xfrm>
              <a:off x="5592429" y="2123913"/>
              <a:ext cx="18366" cy="51011"/>
            </a:xfrm>
            <a:custGeom>
              <a:rect b="b" l="l" r="r" t="t"/>
              <a:pathLst>
                <a:path extrusionOk="0" h="1947" w="701">
                  <a:moveTo>
                    <a:pt x="229" y="1"/>
                  </a:moveTo>
                  <a:cubicBezTo>
                    <a:pt x="223" y="1"/>
                    <a:pt x="217" y="1"/>
                    <a:pt x="212" y="1"/>
                  </a:cubicBezTo>
                  <a:cubicBezTo>
                    <a:pt x="135" y="1"/>
                    <a:pt x="68" y="20"/>
                    <a:pt x="1" y="49"/>
                  </a:cubicBezTo>
                  <a:cubicBezTo>
                    <a:pt x="173" y="125"/>
                    <a:pt x="279" y="298"/>
                    <a:pt x="279" y="490"/>
                  </a:cubicBezTo>
                  <a:lnTo>
                    <a:pt x="279" y="1765"/>
                  </a:lnTo>
                  <a:cubicBezTo>
                    <a:pt x="346" y="1793"/>
                    <a:pt x="423" y="1832"/>
                    <a:pt x="490" y="1860"/>
                  </a:cubicBezTo>
                  <a:lnTo>
                    <a:pt x="701" y="1947"/>
                  </a:lnTo>
                  <a:lnTo>
                    <a:pt x="701" y="490"/>
                  </a:lnTo>
                  <a:cubicBezTo>
                    <a:pt x="701" y="218"/>
                    <a:pt x="489" y="1"/>
                    <a:pt x="229"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67"/>
            <p:cNvSpPr/>
            <p:nvPr/>
          </p:nvSpPr>
          <p:spPr>
            <a:xfrm>
              <a:off x="5526378" y="2019165"/>
              <a:ext cx="133096" cy="34558"/>
            </a:xfrm>
            <a:custGeom>
              <a:rect b="b" l="l" r="r" t="t"/>
              <a:pathLst>
                <a:path extrusionOk="0" h="1319" w="5080">
                  <a:moveTo>
                    <a:pt x="4186" y="0"/>
                  </a:moveTo>
                  <a:cubicBezTo>
                    <a:pt x="4172" y="0"/>
                    <a:pt x="4157" y="1"/>
                    <a:pt x="4142" y="2"/>
                  </a:cubicBezTo>
                  <a:lnTo>
                    <a:pt x="1" y="289"/>
                  </a:lnTo>
                  <a:lnTo>
                    <a:pt x="1" y="1037"/>
                  </a:lnTo>
                  <a:lnTo>
                    <a:pt x="4142" y="1315"/>
                  </a:lnTo>
                  <a:cubicBezTo>
                    <a:pt x="4162" y="1317"/>
                    <a:pt x="4183" y="1318"/>
                    <a:pt x="4204" y="1318"/>
                  </a:cubicBezTo>
                  <a:cubicBezTo>
                    <a:pt x="4365" y="1318"/>
                    <a:pt x="4521" y="1253"/>
                    <a:pt x="4640" y="1142"/>
                  </a:cubicBezTo>
                  <a:cubicBezTo>
                    <a:pt x="5080" y="731"/>
                    <a:pt x="4771" y="0"/>
                    <a:pt x="4186"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67"/>
            <p:cNvSpPr/>
            <p:nvPr/>
          </p:nvSpPr>
          <p:spPr>
            <a:xfrm>
              <a:off x="5526143" y="2025977"/>
              <a:ext cx="14593" cy="21379"/>
            </a:xfrm>
            <a:custGeom>
              <a:rect b="b" l="l" r="r" t="t"/>
              <a:pathLst>
                <a:path extrusionOk="0" h="816" w="557">
                  <a:moveTo>
                    <a:pt x="508" y="1"/>
                  </a:moveTo>
                  <a:lnTo>
                    <a:pt x="0" y="29"/>
                  </a:lnTo>
                  <a:lnTo>
                    <a:pt x="0" y="777"/>
                  </a:lnTo>
                  <a:lnTo>
                    <a:pt x="547" y="815"/>
                  </a:lnTo>
                  <a:lnTo>
                    <a:pt x="547" y="221"/>
                  </a:lnTo>
                  <a:lnTo>
                    <a:pt x="556" y="221"/>
                  </a:lnTo>
                  <a:cubicBezTo>
                    <a:pt x="547" y="144"/>
                    <a:pt x="537" y="68"/>
                    <a:pt x="508" y="1"/>
                  </a:cubicBez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2" name="Google Shape;8972;p67"/>
          <p:cNvGrpSpPr/>
          <p:nvPr/>
        </p:nvGrpSpPr>
        <p:grpSpPr>
          <a:xfrm>
            <a:off x="4870671" y="2017200"/>
            <a:ext cx="364180" cy="274812"/>
            <a:chOff x="4870671" y="2017200"/>
            <a:chExt cx="364180" cy="274812"/>
          </a:xfrm>
        </p:grpSpPr>
        <p:sp>
          <p:nvSpPr>
            <p:cNvPr id="8973" name="Google Shape;8973;p67"/>
            <p:cNvSpPr/>
            <p:nvPr/>
          </p:nvSpPr>
          <p:spPr>
            <a:xfrm>
              <a:off x="5143151" y="2097294"/>
              <a:ext cx="91700" cy="115044"/>
            </a:xfrm>
            <a:custGeom>
              <a:rect b="b" l="l" r="r" t="t"/>
              <a:pathLst>
                <a:path extrusionOk="0" h="4391" w="3500">
                  <a:moveTo>
                    <a:pt x="1" y="1"/>
                  </a:moveTo>
                  <a:lnTo>
                    <a:pt x="1" y="4391"/>
                  </a:lnTo>
                  <a:cubicBezTo>
                    <a:pt x="1" y="4391"/>
                    <a:pt x="1457" y="3070"/>
                    <a:pt x="2833" y="3070"/>
                  </a:cubicBezTo>
                  <a:cubicBezTo>
                    <a:pt x="2922" y="3070"/>
                    <a:pt x="3009" y="3076"/>
                    <a:pt x="3097" y="3087"/>
                  </a:cubicBezTo>
                  <a:cubicBezTo>
                    <a:pt x="3113" y="3089"/>
                    <a:pt x="3129" y="3091"/>
                    <a:pt x="3145" y="3091"/>
                  </a:cubicBezTo>
                  <a:cubicBezTo>
                    <a:pt x="3336" y="3091"/>
                    <a:pt x="3499" y="2936"/>
                    <a:pt x="3499" y="2733"/>
                  </a:cubicBezTo>
                  <a:lnTo>
                    <a:pt x="3499" y="1659"/>
                  </a:lnTo>
                  <a:cubicBezTo>
                    <a:pt x="3499" y="1456"/>
                    <a:pt x="3336" y="1301"/>
                    <a:pt x="3145" y="1301"/>
                  </a:cubicBezTo>
                  <a:cubicBezTo>
                    <a:pt x="3129" y="1301"/>
                    <a:pt x="3113" y="1302"/>
                    <a:pt x="3097" y="1304"/>
                  </a:cubicBezTo>
                  <a:cubicBezTo>
                    <a:pt x="3009" y="1316"/>
                    <a:pt x="2922" y="1321"/>
                    <a:pt x="2833" y="1321"/>
                  </a:cubicBezTo>
                  <a:cubicBezTo>
                    <a:pt x="1457" y="1321"/>
                    <a:pt x="1" y="1"/>
                    <a:pt x="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67"/>
            <p:cNvSpPr/>
            <p:nvPr/>
          </p:nvSpPr>
          <p:spPr>
            <a:xfrm>
              <a:off x="5143151" y="2097058"/>
              <a:ext cx="33667" cy="115280"/>
            </a:xfrm>
            <a:custGeom>
              <a:rect b="b" l="l" r="r" t="t"/>
              <a:pathLst>
                <a:path extrusionOk="0" h="4400" w="1285">
                  <a:moveTo>
                    <a:pt x="1" y="0"/>
                  </a:moveTo>
                  <a:lnTo>
                    <a:pt x="1" y="4400"/>
                  </a:lnTo>
                  <a:cubicBezTo>
                    <a:pt x="336" y="4112"/>
                    <a:pt x="691" y="3854"/>
                    <a:pt x="1074" y="3633"/>
                  </a:cubicBezTo>
                  <a:cubicBezTo>
                    <a:pt x="1218" y="3173"/>
                    <a:pt x="1285" y="2684"/>
                    <a:pt x="1285" y="2195"/>
                  </a:cubicBezTo>
                  <a:cubicBezTo>
                    <a:pt x="1285" y="1706"/>
                    <a:pt x="1218" y="1227"/>
                    <a:pt x="1074" y="757"/>
                  </a:cubicBezTo>
                  <a:cubicBezTo>
                    <a:pt x="691" y="547"/>
                    <a:pt x="336" y="288"/>
                    <a:pt x="1"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67"/>
            <p:cNvSpPr/>
            <p:nvPr/>
          </p:nvSpPr>
          <p:spPr>
            <a:xfrm>
              <a:off x="4870671" y="2017200"/>
              <a:ext cx="290584" cy="274471"/>
            </a:xfrm>
            <a:custGeom>
              <a:rect b="b" l="l" r="r" t="t"/>
              <a:pathLst>
                <a:path extrusionOk="0" h="10476" w="11091">
                  <a:moveTo>
                    <a:pt x="5694" y="0"/>
                  </a:moveTo>
                  <a:cubicBezTo>
                    <a:pt x="5474" y="0"/>
                    <a:pt x="5253" y="10"/>
                    <a:pt x="5042" y="38"/>
                  </a:cubicBezTo>
                  <a:cubicBezTo>
                    <a:pt x="4793" y="48"/>
                    <a:pt x="4553" y="96"/>
                    <a:pt x="4323" y="182"/>
                  </a:cubicBezTo>
                  <a:cubicBezTo>
                    <a:pt x="1649" y="901"/>
                    <a:pt x="0" y="3566"/>
                    <a:pt x="547" y="6269"/>
                  </a:cubicBezTo>
                  <a:cubicBezTo>
                    <a:pt x="1038" y="8741"/>
                    <a:pt x="3212" y="10475"/>
                    <a:pt x="5669" y="10475"/>
                  </a:cubicBezTo>
                  <a:cubicBezTo>
                    <a:pt x="5899" y="10475"/>
                    <a:pt x="6131" y="10460"/>
                    <a:pt x="6365" y="10429"/>
                  </a:cubicBezTo>
                  <a:cubicBezTo>
                    <a:pt x="9107" y="10074"/>
                    <a:pt x="11091" y="7659"/>
                    <a:pt x="10918" y="4898"/>
                  </a:cubicBezTo>
                  <a:cubicBezTo>
                    <a:pt x="10736" y="2147"/>
                    <a:pt x="8455" y="0"/>
                    <a:pt x="5694"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67"/>
            <p:cNvSpPr/>
            <p:nvPr/>
          </p:nvSpPr>
          <p:spPr>
            <a:xfrm>
              <a:off x="4911595" y="2046309"/>
              <a:ext cx="263729" cy="245704"/>
            </a:xfrm>
            <a:custGeom>
              <a:rect b="b" l="l" r="r" t="t"/>
              <a:pathLst>
                <a:path extrusionOk="0" h="9378" w="10066">
                  <a:moveTo>
                    <a:pt x="7362" y="1"/>
                  </a:moveTo>
                  <a:lnTo>
                    <a:pt x="7362" y="1"/>
                  </a:lnTo>
                  <a:cubicBezTo>
                    <a:pt x="9002" y="2091"/>
                    <a:pt x="8819" y="5072"/>
                    <a:pt x="6941" y="6950"/>
                  </a:cubicBezTo>
                  <a:cubicBezTo>
                    <a:pt x="5927" y="7969"/>
                    <a:pt x="4586" y="8486"/>
                    <a:pt x="3238" y="8486"/>
                  </a:cubicBezTo>
                  <a:cubicBezTo>
                    <a:pt x="2100" y="8486"/>
                    <a:pt x="957" y="8118"/>
                    <a:pt x="1" y="7372"/>
                  </a:cubicBezTo>
                  <a:lnTo>
                    <a:pt x="1" y="7372"/>
                  </a:lnTo>
                  <a:cubicBezTo>
                    <a:pt x="1040" y="8699"/>
                    <a:pt x="2579" y="9378"/>
                    <a:pt x="4125" y="9378"/>
                  </a:cubicBezTo>
                  <a:cubicBezTo>
                    <a:pt x="5461" y="9378"/>
                    <a:pt x="6802" y="8872"/>
                    <a:pt x="7832" y="7842"/>
                  </a:cubicBezTo>
                  <a:cubicBezTo>
                    <a:pt x="10065" y="5618"/>
                    <a:pt x="9845" y="1947"/>
                    <a:pt x="7362"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67"/>
            <p:cNvSpPr/>
            <p:nvPr/>
          </p:nvSpPr>
          <p:spPr>
            <a:xfrm>
              <a:off x="4872688" y="2101774"/>
              <a:ext cx="28899" cy="103045"/>
            </a:xfrm>
            <a:custGeom>
              <a:rect b="b" l="l" r="r" t="t"/>
              <a:pathLst>
                <a:path extrusionOk="0" h="3933" w="1103">
                  <a:moveTo>
                    <a:pt x="864" y="0"/>
                  </a:moveTo>
                  <a:cubicBezTo>
                    <a:pt x="827" y="0"/>
                    <a:pt x="790" y="10"/>
                    <a:pt x="757" y="31"/>
                  </a:cubicBezTo>
                  <a:cubicBezTo>
                    <a:pt x="297" y="328"/>
                    <a:pt x="0" y="1085"/>
                    <a:pt x="0" y="1967"/>
                  </a:cubicBezTo>
                  <a:cubicBezTo>
                    <a:pt x="0" y="2840"/>
                    <a:pt x="297" y="3606"/>
                    <a:pt x="757" y="3894"/>
                  </a:cubicBezTo>
                  <a:cubicBezTo>
                    <a:pt x="786" y="3913"/>
                    <a:pt x="824" y="3932"/>
                    <a:pt x="872" y="3932"/>
                  </a:cubicBezTo>
                  <a:cubicBezTo>
                    <a:pt x="920" y="3932"/>
                    <a:pt x="959" y="3913"/>
                    <a:pt x="1007" y="3884"/>
                  </a:cubicBezTo>
                  <a:cubicBezTo>
                    <a:pt x="1074" y="3836"/>
                    <a:pt x="1102" y="3741"/>
                    <a:pt x="1074" y="3654"/>
                  </a:cubicBezTo>
                  <a:cubicBezTo>
                    <a:pt x="872" y="3118"/>
                    <a:pt x="777" y="2542"/>
                    <a:pt x="777" y="1967"/>
                  </a:cubicBezTo>
                  <a:cubicBezTo>
                    <a:pt x="777" y="1392"/>
                    <a:pt x="872" y="817"/>
                    <a:pt x="1064" y="280"/>
                  </a:cubicBezTo>
                  <a:cubicBezTo>
                    <a:pt x="1093" y="194"/>
                    <a:pt x="1064" y="98"/>
                    <a:pt x="997" y="50"/>
                  </a:cubicBezTo>
                  <a:cubicBezTo>
                    <a:pt x="959" y="18"/>
                    <a:pt x="912" y="0"/>
                    <a:pt x="864" y="0"/>
                  </a:cubicBezTo>
                  <a:close/>
                </a:path>
              </a:pathLst>
            </a:custGeom>
            <a:solidFill>
              <a:srgbClr val="D6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67"/>
            <p:cNvSpPr/>
            <p:nvPr/>
          </p:nvSpPr>
          <p:spPr>
            <a:xfrm>
              <a:off x="4873946" y="2075024"/>
              <a:ext cx="73858" cy="159427"/>
            </a:xfrm>
            <a:custGeom>
              <a:rect b="b" l="l" r="r" t="t"/>
              <a:pathLst>
                <a:path extrusionOk="0" h="6085" w="2819">
                  <a:moveTo>
                    <a:pt x="1342" y="0"/>
                  </a:moveTo>
                  <a:cubicBezTo>
                    <a:pt x="1325" y="0"/>
                    <a:pt x="1308" y="2"/>
                    <a:pt x="1294" y="7"/>
                  </a:cubicBezTo>
                  <a:cubicBezTo>
                    <a:pt x="0" y="1829"/>
                    <a:pt x="0" y="4263"/>
                    <a:pt x="1294" y="6084"/>
                  </a:cubicBezTo>
                  <a:lnTo>
                    <a:pt x="1390" y="6084"/>
                  </a:lnTo>
                  <a:cubicBezTo>
                    <a:pt x="1572" y="6084"/>
                    <a:pt x="1812" y="5883"/>
                    <a:pt x="2003" y="5691"/>
                  </a:cubicBezTo>
                  <a:cubicBezTo>
                    <a:pt x="2291" y="5394"/>
                    <a:pt x="2502" y="5020"/>
                    <a:pt x="2598" y="4618"/>
                  </a:cubicBezTo>
                  <a:cubicBezTo>
                    <a:pt x="2607" y="4589"/>
                    <a:pt x="2617" y="4589"/>
                    <a:pt x="2617" y="4589"/>
                  </a:cubicBezTo>
                  <a:cubicBezTo>
                    <a:pt x="2751" y="4091"/>
                    <a:pt x="2818" y="3573"/>
                    <a:pt x="2818" y="3055"/>
                  </a:cubicBezTo>
                  <a:cubicBezTo>
                    <a:pt x="2818" y="1397"/>
                    <a:pt x="2176" y="17"/>
                    <a:pt x="1390" y="7"/>
                  </a:cubicBezTo>
                  <a:cubicBezTo>
                    <a:pt x="1376" y="2"/>
                    <a:pt x="1359" y="0"/>
                    <a:pt x="134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67"/>
            <p:cNvSpPr/>
            <p:nvPr/>
          </p:nvSpPr>
          <p:spPr>
            <a:xfrm>
              <a:off x="4904312" y="2074945"/>
              <a:ext cx="43492" cy="159244"/>
            </a:xfrm>
            <a:custGeom>
              <a:rect b="b" l="l" r="r" t="t"/>
              <a:pathLst>
                <a:path extrusionOk="0" h="6078" w="1660">
                  <a:moveTo>
                    <a:pt x="125" y="1"/>
                  </a:moveTo>
                  <a:cubicBezTo>
                    <a:pt x="97" y="39"/>
                    <a:pt x="58" y="87"/>
                    <a:pt x="30" y="135"/>
                  </a:cubicBezTo>
                  <a:cubicBezTo>
                    <a:pt x="605" y="547"/>
                    <a:pt x="1026" y="1697"/>
                    <a:pt x="1017" y="3030"/>
                  </a:cubicBezTo>
                  <a:cubicBezTo>
                    <a:pt x="1017" y="3547"/>
                    <a:pt x="950" y="4065"/>
                    <a:pt x="825" y="4573"/>
                  </a:cubicBezTo>
                  <a:cubicBezTo>
                    <a:pt x="816" y="4582"/>
                    <a:pt x="816" y="4602"/>
                    <a:pt x="806" y="4611"/>
                  </a:cubicBezTo>
                  <a:cubicBezTo>
                    <a:pt x="710" y="5023"/>
                    <a:pt x="499" y="5397"/>
                    <a:pt x="212" y="5694"/>
                  </a:cubicBezTo>
                  <a:cubicBezTo>
                    <a:pt x="145" y="5761"/>
                    <a:pt x="78" y="5819"/>
                    <a:pt x="1" y="5886"/>
                  </a:cubicBezTo>
                  <a:cubicBezTo>
                    <a:pt x="39" y="5944"/>
                    <a:pt x="87" y="6011"/>
                    <a:pt x="135" y="6078"/>
                  </a:cubicBezTo>
                  <a:lnTo>
                    <a:pt x="231" y="6078"/>
                  </a:lnTo>
                  <a:cubicBezTo>
                    <a:pt x="413" y="6078"/>
                    <a:pt x="653" y="5877"/>
                    <a:pt x="844" y="5685"/>
                  </a:cubicBezTo>
                  <a:cubicBezTo>
                    <a:pt x="1132" y="5388"/>
                    <a:pt x="1343" y="5014"/>
                    <a:pt x="1439" y="4602"/>
                  </a:cubicBezTo>
                  <a:cubicBezTo>
                    <a:pt x="1448" y="4592"/>
                    <a:pt x="1448" y="4573"/>
                    <a:pt x="1448" y="4563"/>
                  </a:cubicBezTo>
                  <a:cubicBezTo>
                    <a:pt x="1582" y="4065"/>
                    <a:pt x="1650" y="3547"/>
                    <a:pt x="1650" y="3030"/>
                  </a:cubicBezTo>
                  <a:cubicBezTo>
                    <a:pt x="1659" y="1391"/>
                    <a:pt x="1017" y="10"/>
                    <a:pt x="231"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67"/>
            <p:cNvSpPr/>
            <p:nvPr/>
          </p:nvSpPr>
          <p:spPr>
            <a:xfrm>
              <a:off x="4877693" y="2119407"/>
              <a:ext cx="36706" cy="70583"/>
            </a:xfrm>
            <a:custGeom>
              <a:rect b="b" l="l" r="r" t="t"/>
              <a:pathLst>
                <a:path extrusionOk="0" h="2694" w="1401">
                  <a:moveTo>
                    <a:pt x="701" y="0"/>
                  </a:moveTo>
                  <a:cubicBezTo>
                    <a:pt x="308" y="0"/>
                    <a:pt x="1" y="595"/>
                    <a:pt x="1" y="1342"/>
                  </a:cubicBezTo>
                  <a:cubicBezTo>
                    <a:pt x="1" y="2099"/>
                    <a:pt x="308" y="2694"/>
                    <a:pt x="701" y="2694"/>
                  </a:cubicBezTo>
                  <a:cubicBezTo>
                    <a:pt x="1084" y="2694"/>
                    <a:pt x="1400" y="2090"/>
                    <a:pt x="1400" y="1342"/>
                  </a:cubicBezTo>
                  <a:cubicBezTo>
                    <a:pt x="1400" y="604"/>
                    <a:pt x="1084" y="0"/>
                    <a:pt x="701"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67"/>
            <p:cNvSpPr/>
            <p:nvPr/>
          </p:nvSpPr>
          <p:spPr>
            <a:xfrm>
              <a:off x="5047888" y="2085504"/>
              <a:ext cx="106346" cy="54024"/>
            </a:xfrm>
            <a:custGeom>
              <a:rect b="b" l="l" r="r" t="t"/>
              <a:pathLst>
                <a:path extrusionOk="0" h="2062" w="4059">
                  <a:moveTo>
                    <a:pt x="2031" y="0"/>
                  </a:moveTo>
                  <a:cubicBezTo>
                    <a:pt x="1978" y="0"/>
                    <a:pt x="1926" y="19"/>
                    <a:pt x="1882" y="58"/>
                  </a:cubicBezTo>
                  <a:cubicBezTo>
                    <a:pt x="1652" y="317"/>
                    <a:pt x="1537" y="652"/>
                    <a:pt x="1576" y="988"/>
                  </a:cubicBezTo>
                  <a:cubicBezTo>
                    <a:pt x="1326" y="838"/>
                    <a:pt x="1039" y="731"/>
                    <a:pt x="521" y="731"/>
                  </a:cubicBezTo>
                  <a:cubicBezTo>
                    <a:pt x="444" y="731"/>
                    <a:pt x="361" y="733"/>
                    <a:pt x="272" y="738"/>
                  </a:cubicBezTo>
                  <a:cubicBezTo>
                    <a:pt x="0" y="757"/>
                    <a:pt x="22" y="1161"/>
                    <a:pt x="283" y="1161"/>
                  </a:cubicBezTo>
                  <a:cubicBezTo>
                    <a:pt x="289" y="1161"/>
                    <a:pt x="295" y="1161"/>
                    <a:pt x="301" y="1160"/>
                  </a:cubicBezTo>
                  <a:cubicBezTo>
                    <a:pt x="390" y="1154"/>
                    <a:pt x="472" y="1151"/>
                    <a:pt x="547" y="1151"/>
                  </a:cubicBezTo>
                  <a:cubicBezTo>
                    <a:pt x="1076" y="1151"/>
                    <a:pt x="1282" y="1293"/>
                    <a:pt x="1576" y="1486"/>
                  </a:cubicBezTo>
                  <a:cubicBezTo>
                    <a:pt x="1643" y="1534"/>
                    <a:pt x="1729" y="1591"/>
                    <a:pt x="1825" y="1649"/>
                  </a:cubicBezTo>
                  <a:cubicBezTo>
                    <a:pt x="2017" y="1774"/>
                    <a:pt x="2218" y="1869"/>
                    <a:pt x="2429" y="1956"/>
                  </a:cubicBezTo>
                  <a:cubicBezTo>
                    <a:pt x="2611" y="2023"/>
                    <a:pt x="2812" y="2061"/>
                    <a:pt x="3004" y="2061"/>
                  </a:cubicBezTo>
                  <a:cubicBezTo>
                    <a:pt x="3282" y="2061"/>
                    <a:pt x="3550" y="1975"/>
                    <a:pt x="3771" y="1812"/>
                  </a:cubicBezTo>
                  <a:cubicBezTo>
                    <a:pt x="3876" y="1735"/>
                    <a:pt x="3982" y="1639"/>
                    <a:pt x="4058" y="1524"/>
                  </a:cubicBezTo>
                  <a:cubicBezTo>
                    <a:pt x="4020" y="1361"/>
                    <a:pt x="3982" y="1198"/>
                    <a:pt x="3924" y="1045"/>
                  </a:cubicBezTo>
                  <a:cubicBezTo>
                    <a:pt x="3876" y="1055"/>
                    <a:pt x="3838" y="1093"/>
                    <a:pt x="3819" y="1141"/>
                  </a:cubicBezTo>
                  <a:cubicBezTo>
                    <a:pt x="3732" y="1275"/>
                    <a:pt x="3627" y="1390"/>
                    <a:pt x="3502" y="1486"/>
                  </a:cubicBezTo>
                  <a:cubicBezTo>
                    <a:pt x="3354" y="1596"/>
                    <a:pt x="3190" y="1649"/>
                    <a:pt x="3009" y="1649"/>
                  </a:cubicBezTo>
                  <a:cubicBezTo>
                    <a:pt x="2876" y="1649"/>
                    <a:pt x="2733" y="1620"/>
                    <a:pt x="2582" y="1563"/>
                  </a:cubicBezTo>
                  <a:cubicBezTo>
                    <a:pt x="2410" y="1496"/>
                    <a:pt x="2247" y="1419"/>
                    <a:pt x="2093" y="1323"/>
                  </a:cubicBezTo>
                  <a:cubicBezTo>
                    <a:pt x="1825" y="729"/>
                    <a:pt x="2160" y="374"/>
                    <a:pt x="2180" y="355"/>
                  </a:cubicBezTo>
                  <a:cubicBezTo>
                    <a:pt x="2256" y="278"/>
                    <a:pt x="2256" y="144"/>
                    <a:pt x="2180" y="58"/>
                  </a:cubicBezTo>
                  <a:cubicBezTo>
                    <a:pt x="2136" y="19"/>
                    <a:pt x="2084" y="0"/>
                    <a:pt x="203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67"/>
            <p:cNvSpPr/>
            <p:nvPr/>
          </p:nvSpPr>
          <p:spPr>
            <a:xfrm>
              <a:off x="5056508" y="2170313"/>
              <a:ext cx="99717" cy="68644"/>
            </a:xfrm>
            <a:custGeom>
              <a:rect b="b" l="l" r="r" t="t"/>
              <a:pathLst>
                <a:path extrusionOk="0" h="2620" w="3806">
                  <a:moveTo>
                    <a:pt x="3681" y="1"/>
                  </a:moveTo>
                  <a:cubicBezTo>
                    <a:pt x="3672" y="1"/>
                    <a:pt x="3662" y="2"/>
                    <a:pt x="3653" y="3"/>
                  </a:cubicBezTo>
                  <a:cubicBezTo>
                    <a:pt x="3202" y="61"/>
                    <a:pt x="2771" y="176"/>
                    <a:pt x="2349" y="339"/>
                  </a:cubicBezTo>
                  <a:cubicBezTo>
                    <a:pt x="2100" y="434"/>
                    <a:pt x="1851" y="559"/>
                    <a:pt x="1611" y="693"/>
                  </a:cubicBezTo>
                  <a:cubicBezTo>
                    <a:pt x="1601" y="703"/>
                    <a:pt x="1582" y="712"/>
                    <a:pt x="1573" y="722"/>
                  </a:cubicBezTo>
                  <a:cubicBezTo>
                    <a:pt x="1314" y="875"/>
                    <a:pt x="1065" y="1048"/>
                    <a:pt x="835" y="1259"/>
                  </a:cubicBezTo>
                  <a:cubicBezTo>
                    <a:pt x="451" y="942"/>
                    <a:pt x="528" y="415"/>
                    <a:pt x="537" y="387"/>
                  </a:cubicBezTo>
                  <a:cubicBezTo>
                    <a:pt x="548" y="241"/>
                    <a:pt x="435" y="160"/>
                    <a:pt x="324" y="160"/>
                  </a:cubicBezTo>
                  <a:cubicBezTo>
                    <a:pt x="237" y="160"/>
                    <a:pt x="150" y="210"/>
                    <a:pt x="125" y="319"/>
                  </a:cubicBezTo>
                  <a:cubicBezTo>
                    <a:pt x="125" y="358"/>
                    <a:pt x="1" y="1086"/>
                    <a:pt x="528" y="1556"/>
                  </a:cubicBezTo>
                  <a:cubicBezTo>
                    <a:pt x="394" y="1700"/>
                    <a:pt x="269" y="1863"/>
                    <a:pt x="154" y="2035"/>
                  </a:cubicBezTo>
                  <a:cubicBezTo>
                    <a:pt x="87" y="2131"/>
                    <a:pt x="116" y="2256"/>
                    <a:pt x="211" y="2323"/>
                  </a:cubicBezTo>
                  <a:cubicBezTo>
                    <a:pt x="250" y="2342"/>
                    <a:pt x="288" y="2361"/>
                    <a:pt x="336" y="2361"/>
                  </a:cubicBezTo>
                  <a:cubicBezTo>
                    <a:pt x="403" y="2361"/>
                    <a:pt x="470" y="2323"/>
                    <a:pt x="509" y="2265"/>
                  </a:cubicBezTo>
                  <a:cubicBezTo>
                    <a:pt x="720" y="1949"/>
                    <a:pt x="978" y="1671"/>
                    <a:pt x="1285" y="1431"/>
                  </a:cubicBezTo>
                  <a:lnTo>
                    <a:pt x="1285" y="1431"/>
                  </a:lnTo>
                  <a:cubicBezTo>
                    <a:pt x="1237" y="1815"/>
                    <a:pt x="1323" y="2189"/>
                    <a:pt x="1525" y="2524"/>
                  </a:cubicBezTo>
                  <a:cubicBezTo>
                    <a:pt x="1553" y="2582"/>
                    <a:pt x="1621" y="2620"/>
                    <a:pt x="1697" y="2620"/>
                  </a:cubicBezTo>
                  <a:cubicBezTo>
                    <a:pt x="1736" y="2610"/>
                    <a:pt x="1774" y="2601"/>
                    <a:pt x="1812" y="2582"/>
                  </a:cubicBezTo>
                  <a:cubicBezTo>
                    <a:pt x="1908" y="2524"/>
                    <a:pt x="1937" y="2390"/>
                    <a:pt x="1870" y="2294"/>
                  </a:cubicBezTo>
                  <a:cubicBezTo>
                    <a:pt x="1851" y="2275"/>
                    <a:pt x="1477" y="1652"/>
                    <a:pt x="1841" y="1058"/>
                  </a:cubicBezTo>
                  <a:cubicBezTo>
                    <a:pt x="2416" y="732"/>
                    <a:pt x="3039" y="521"/>
                    <a:pt x="3691" y="425"/>
                  </a:cubicBezTo>
                  <a:cubicBezTo>
                    <a:pt x="3710" y="425"/>
                    <a:pt x="3729" y="415"/>
                    <a:pt x="3748" y="406"/>
                  </a:cubicBezTo>
                  <a:cubicBezTo>
                    <a:pt x="3768" y="291"/>
                    <a:pt x="3787" y="176"/>
                    <a:pt x="3806" y="61"/>
                  </a:cubicBezTo>
                  <a:cubicBezTo>
                    <a:pt x="3774" y="21"/>
                    <a:pt x="3729" y="1"/>
                    <a:pt x="368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67"/>
            <p:cNvSpPr/>
            <p:nvPr/>
          </p:nvSpPr>
          <p:spPr>
            <a:xfrm>
              <a:off x="5064368" y="2140995"/>
              <a:ext cx="45405" cy="20567"/>
            </a:xfrm>
            <a:custGeom>
              <a:rect b="b" l="l" r="r" t="t"/>
              <a:pathLst>
                <a:path extrusionOk="0" h="785" w="1733">
                  <a:moveTo>
                    <a:pt x="706" y="1"/>
                  </a:moveTo>
                  <a:cubicBezTo>
                    <a:pt x="527" y="1"/>
                    <a:pt x="341" y="49"/>
                    <a:pt x="161" y="173"/>
                  </a:cubicBezTo>
                  <a:cubicBezTo>
                    <a:pt x="1" y="317"/>
                    <a:pt x="121" y="548"/>
                    <a:pt x="293" y="548"/>
                  </a:cubicBezTo>
                  <a:cubicBezTo>
                    <a:pt x="328" y="548"/>
                    <a:pt x="364" y="539"/>
                    <a:pt x="400" y="518"/>
                  </a:cubicBezTo>
                  <a:cubicBezTo>
                    <a:pt x="503" y="445"/>
                    <a:pt x="610" y="417"/>
                    <a:pt x="713" y="417"/>
                  </a:cubicBezTo>
                  <a:cubicBezTo>
                    <a:pt x="1046" y="417"/>
                    <a:pt x="1344" y="705"/>
                    <a:pt x="1359" y="720"/>
                  </a:cubicBezTo>
                  <a:cubicBezTo>
                    <a:pt x="1397" y="763"/>
                    <a:pt x="1450" y="784"/>
                    <a:pt x="1504" y="784"/>
                  </a:cubicBezTo>
                  <a:cubicBezTo>
                    <a:pt x="1558" y="784"/>
                    <a:pt x="1613" y="763"/>
                    <a:pt x="1656" y="720"/>
                  </a:cubicBezTo>
                  <a:cubicBezTo>
                    <a:pt x="1733" y="643"/>
                    <a:pt x="1733" y="509"/>
                    <a:pt x="1656" y="432"/>
                  </a:cubicBezTo>
                  <a:cubicBezTo>
                    <a:pt x="1477" y="246"/>
                    <a:pt x="1109" y="1"/>
                    <a:pt x="70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67"/>
            <p:cNvSpPr/>
            <p:nvPr/>
          </p:nvSpPr>
          <p:spPr>
            <a:xfrm>
              <a:off x="5039556" y="2037479"/>
              <a:ext cx="75482" cy="44016"/>
            </a:xfrm>
            <a:custGeom>
              <a:rect b="b" l="l" r="r" t="t"/>
              <a:pathLst>
                <a:path extrusionOk="0" h="1680" w="2881">
                  <a:moveTo>
                    <a:pt x="282" y="0"/>
                  </a:moveTo>
                  <a:cubicBezTo>
                    <a:pt x="140" y="0"/>
                    <a:pt x="0" y="146"/>
                    <a:pt x="92" y="309"/>
                  </a:cubicBezTo>
                  <a:cubicBezTo>
                    <a:pt x="379" y="769"/>
                    <a:pt x="868" y="1066"/>
                    <a:pt x="1405" y="1105"/>
                  </a:cubicBezTo>
                  <a:cubicBezTo>
                    <a:pt x="1817" y="1124"/>
                    <a:pt x="2200" y="1306"/>
                    <a:pt x="2488" y="1613"/>
                  </a:cubicBezTo>
                  <a:cubicBezTo>
                    <a:pt x="2526" y="1651"/>
                    <a:pt x="2584" y="1680"/>
                    <a:pt x="2651" y="1680"/>
                  </a:cubicBezTo>
                  <a:cubicBezTo>
                    <a:pt x="2699" y="1680"/>
                    <a:pt x="2737" y="1661"/>
                    <a:pt x="2776" y="1632"/>
                  </a:cubicBezTo>
                  <a:cubicBezTo>
                    <a:pt x="2862" y="1555"/>
                    <a:pt x="2881" y="1431"/>
                    <a:pt x="2804" y="1344"/>
                  </a:cubicBezTo>
                  <a:cubicBezTo>
                    <a:pt x="2450" y="951"/>
                    <a:pt x="1961" y="721"/>
                    <a:pt x="1434" y="693"/>
                  </a:cubicBezTo>
                  <a:cubicBezTo>
                    <a:pt x="1041" y="664"/>
                    <a:pt x="676" y="443"/>
                    <a:pt x="456" y="108"/>
                  </a:cubicBezTo>
                  <a:cubicBezTo>
                    <a:pt x="413" y="32"/>
                    <a:pt x="347" y="0"/>
                    <a:pt x="28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67"/>
            <p:cNvSpPr/>
            <p:nvPr/>
          </p:nvSpPr>
          <p:spPr>
            <a:xfrm>
              <a:off x="5016002" y="2240634"/>
              <a:ext cx="61884" cy="30995"/>
            </a:xfrm>
            <a:custGeom>
              <a:rect b="b" l="l" r="r" t="t"/>
              <a:pathLst>
                <a:path extrusionOk="0" h="1183" w="2362">
                  <a:moveTo>
                    <a:pt x="2136" y="1"/>
                  </a:moveTo>
                  <a:cubicBezTo>
                    <a:pt x="2048" y="1"/>
                    <a:pt x="1970" y="54"/>
                    <a:pt x="1940" y="137"/>
                  </a:cubicBezTo>
                  <a:cubicBezTo>
                    <a:pt x="1921" y="164"/>
                    <a:pt x="1646" y="776"/>
                    <a:pt x="502" y="776"/>
                  </a:cubicBezTo>
                  <a:cubicBezTo>
                    <a:pt x="438" y="776"/>
                    <a:pt x="370" y="774"/>
                    <a:pt x="300" y="770"/>
                  </a:cubicBezTo>
                  <a:cubicBezTo>
                    <a:pt x="294" y="769"/>
                    <a:pt x="288" y="769"/>
                    <a:pt x="282" y="769"/>
                  </a:cubicBezTo>
                  <a:cubicBezTo>
                    <a:pt x="21" y="769"/>
                    <a:pt x="0" y="1163"/>
                    <a:pt x="272" y="1182"/>
                  </a:cubicBezTo>
                  <a:lnTo>
                    <a:pt x="511" y="1182"/>
                  </a:lnTo>
                  <a:cubicBezTo>
                    <a:pt x="1949" y="1182"/>
                    <a:pt x="2313" y="319"/>
                    <a:pt x="2323" y="281"/>
                  </a:cubicBezTo>
                  <a:cubicBezTo>
                    <a:pt x="2361" y="176"/>
                    <a:pt x="2313" y="61"/>
                    <a:pt x="2208" y="13"/>
                  </a:cubicBezTo>
                  <a:cubicBezTo>
                    <a:pt x="2184" y="5"/>
                    <a:pt x="2159" y="1"/>
                    <a:pt x="213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6" name="Google Shape;8986;p67"/>
          <p:cNvGrpSpPr/>
          <p:nvPr/>
        </p:nvGrpSpPr>
        <p:grpSpPr>
          <a:xfrm>
            <a:off x="7144726" y="3355496"/>
            <a:ext cx="260690" cy="362032"/>
            <a:chOff x="7144726" y="3355496"/>
            <a:chExt cx="260690" cy="362032"/>
          </a:xfrm>
        </p:grpSpPr>
        <p:sp>
          <p:nvSpPr>
            <p:cNvPr id="8987" name="Google Shape;8987;p67"/>
            <p:cNvSpPr/>
            <p:nvPr/>
          </p:nvSpPr>
          <p:spPr>
            <a:xfrm>
              <a:off x="7144726" y="3355496"/>
              <a:ext cx="260690" cy="362032"/>
            </a:xfrm>
            <a:custGeom>
              <a:rect b="b" l="l" r="r" t="t"/>
              <a:pathLst>
                <a:path extrusionOk="0" h="13818" w="9950">
                  <a:moveTo>
                    <a:pt x="4975" y="0"/>
                  </a:moveTo>
                  <a:cubicBezTo>
                    <a:pt x="3940" y="20"/>
                    <a:pt x="3087" y="796"/>
                    <a:pt x="2972" y="1812"/>
                  </a:cubicBezTo>
                  <a:lnTo>
                    <a:pt x="2329" y="7391"/>
                  </a:lnTo>
                  <a:cubicBezTo>
                    <a:pt x="2301" y="7669"/>
                    <a:pt x="2118" y="7899"/>
                    <a:pt x="1860" y="8004"/>
                  </a:cubicBezTo>
                  <a:cubicBezTo>
                    <a:pt x="1294" y="8225"/>
                    <a:pt x="815" y="8627"/>
                    <a:pt x="508" y="9145"/>
                  </a:cubicBezTo>
                  <a:cubicBezTo>
                    <a:pt x="19" y="9931"/>
                    <a:pt x="0" y="10909"/>
                    <a:pt x="460" y="11704"/>
                  </a:cubicBezTo>
                  <a:cubicBezTo>
                    <a:pt x="844" y="12366"/>
                    <a:pt x="1476" y="12711"/>
                    <a:pt x="2291" y="12806"/>
                  </a:cubicBezTo>
                  <a:cubicBezTo>
                    <a:pt x="2521" y="12835"/>
                    <a:pt x="2742" y="12941"/>
                    <a:pt x="2895" y="13113"/>
                  </a:cubicBezTo>
                  <a:cubicBezTo>
                    <a:pt x="3331" y="13583"/>
                    <a:pt x="4153" y="13818"/>
                    <a:pt x="4975" y="13818"/>
                  </a:cubicBezTo>
                  <a:cubicBezTo>
                    <a:pt x="5797" y="13818"/>
                    <a:pt x="6619" y="13583"/>
                    <a:pt x="7055" y="13113"/>
                  </a:cubicBezTo>
                  <a:cubicBezTo>
                    <a:pt x="7218" y="12941"/>
                    <a:pt x="7429" y="12835"/>
                    <a:pt x="7668" y="12806"/>
                  </a:cubicBezTo>
                  <a:cubicBezTo>
                    <a:pt x="8483" y="12711"/>
                    <a:pt x="9106" y="12366"/>
                    <a:pt x="9490" y="11704"/>
                  </a:cubicBezTo>
                  <a:cubicBezTo>
                    <a:pt x="9950" y="10909"/>
                    <a:pt x="9931" y="9931"/>
                    <a:pt x="9442" y="9145"/>
                  </a:cubicBezTo>
                  <a:cubicBezTo>
                    <a:pt x="9135" y="8627"/>
                    <a:pt x="8656" y="8225"/>
                    <a:pt x="8090" y="8004"/>
                  </a:cubicBezTo>
                  <a:cubicBezTo>
                    <a:pt x="7831" y="7899"/>
                    <a:pt x="7649" y="7669"/>
                    <a:pt x="7630" y="7391"/>
                  </a:cubicBezTo>
                  <a:lnTo>
                    <a:pt x="6997" y="1822"/>
                  </a:lnTo>
                  <a:cubicBezTo>
                    <a:pt x="6882" y="825"/>
                    <a:pt x="6068" y="48"/>
                    <a:pt x="5061"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67"/>
            <p:cNvSpPr/>
            <p:nvPr/>
          </p:nvSpPr>
          <p:spPr>
            <a:xfrm>
              <a:off x="7232601" y="3355496"/>
              <a:ext cx="172579" cy="330277"/>
            </a:xfrm>
            <a:custGeom>
              <a:rect b="b" l="l" r="r" t="t"/>
              <a:pathLst>
                <a:path extrusionOk="0" h="12606" w="6587">
                  <a:moveTo>
                    <a:pt x="1611" y="0"/>
                  </a:moveTo>
                  <a:cubicBezTo>
                    <a:pt x="979" y="0"/>
                    <a:pt x="375" y="307"/>
                    <a:pt x="1" y="825"/>
                  </a:cubicBezTo>
                  <a:cubicBezTo>
                    <a:pt x="231" y="729"/>
                    <a:pt x="480" y="681"/>
                    <a:pt x="720" y="681"/>
                  </a:cubicBezTo>
                  <a:lnTo>
                    <a:pt x="816" y="681"/>
                  </a:lnTo>
                  <a:cubicBezTo>
                    <a:pt x="1813" y="729"/>
                    <a:pt x="2637" y="1496"/>
                    <a:pt x="2742" y="2502"/>
                  </a:cubicBezTo>
                  <a:lnTo>
                    <a:pt x="3375" y="8071"/>
                  </a:lnTo>
                  <a:cubicBezTo>
                    <a:pt x="3404" y="8340"/>
                    <a:pt x="3586" y="8579"/>
                    <a:pt x="3845" y="8685"/>
                  </a:cubicBezTo>
                  <a:cubicBezTo>
                    <a:pt x="4410" y="8896"/>
                    <a:pt x="4890" y="9308"/>
                    <a:pt x="5196" y="9825"/>
                  </a:cubicBezTo>
                  <a:cubicBezTo>
                    <a:pt x="5685" y="10602"/>
                    <a:pt x="5704" y="11589"/>
                    <a:pt x="5244" y="12385"/>
                  </a:cubicBezTo>
                  <a:cubicBezTo>
                    <a:pt x="5206" y="12461"/>
                    <a:pt x="5148" y="12528"/>
                    <a:pt x="5100" y="12605"/>
                  </a:cubicBezTo>
                  <a:cubicBezTo>
                    <a:pt x="5532" y="12423"/>
                    <a:pt x="5896" y="12107"/>
                    <a:pt x="6136" y="11695"/>
                  </a:cubicBezTo>
                  <a:cubicBezTo>
                    <a:pt x="6586" y="10909"/>
                    <a:pt x="6577" y="9921"/>
                    <a:pt x="6088" y="9145"/>
                  </a:cubicBezTo>
                  <a:cubicBezTo>
                    <a:pt x="5771" y="8627"/>
                    <a:pt x="5302" y="8215"/>
                    <a:pt x="4727" y="8004"/>
                  </a:cubicBezTo>
                  <a:cubicBezTo>
                    <a:pt x="4477" y="7899"/>
                    <a:pt x="4295" y="7659"/>
                    <a:pt x="4266" y="7391"/>
                  </a:cubicBezTo>
                  <a:lnTo>
                    <a:pt x="3634" y="1812"/>
                  </a:lnTo>
                  <a:cubicBezTo>
                    <a:pt x="3528" y="815"/>
                    <a:pt x="2704" y="39"/>
                    <a:pt x="1698"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67"/>
            <p:cNvSpPr/>
            <p:nvPr/>
          </p:nvSpPr>
          <p:spPr>
            <a:xfrm>
              <a:off x="7302424" y="3660936"/>
              <a:ext cx="85910" cy="52950"/>
            </a:xfrm>
            <a:custGeom>
              <a:rect b="b" l="l" r="r" t="t"/>
              <a:pathLst>
                <a:path extrusionOk="0" h="2021" w="3279">
                  <a:moveTo>
                    <a:pt x="1951" y="1"/>
                  </a:moveTo>
                  <a:cubicBezTo>
                    <a:pt x="1467" y="1"/>
                    <a:pt x="757" y="177"/>
                    <a:pt x="269" y="1072"/>
                  </a:cubicBezTo>
                  <a:lnTo>
                    <a:pt x="1" y="2021"/>
                  </a:lnTo>
                  <a:cubicBezTo>
                    <a:pt x="394" y="1925"/>
                    <a:pt x="748" y="1733"/>
                    <a:pt x="1026" y="1455"/>
                  </a:cubicBezTo>
                  <a:cubicBezTo>
                    <a:pt x="1189" y="1283"/>
                    <a:pt x="1410" y="1168"/>
                    <a:pt x="1640" y="1148"/>
                  </a:cubicBezTo>
                  <a:cubicBezTo>
                    <a:pt x="2340" y="1072"/>
                    <a:pt x="2896" y="803"/>
                    <a:pt x="3279" y="315"/>
                  </a:cubicBezTo>
                  <a:lnTo>
                    <a:pt x="2483" y="75"/>
                  </a:lnTo>
                  <a:cubicBezTo>
                    <a:pt x="2483" y="75"/>
                    <a:pt x="2265" y="1"/>
                    <a:pt x="1951"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67"/>
            <p:cNvSpPr/>
            <p:nvPr/>
          </p:nvSpPr>
          <p:spPr>
            <a:xfrm>
              <a:off x="7161285" y="3661198"/>
              <a:ext cx="84652" cy="52452"/>
            </a:xfrm>
            <a:custGeom>
              <a:rect b="b" l="l" r="r" t="t"/>
              <a:pathLst>
                <a:path extrusionOk="0" h="2002" w="3231">
                  <a:moveTo>
                    <a:pt x="1290" y="0"/>
                  </a:moveTo>
                  <a:cubicBezTo>
                    <a:pt x="976" y="0"/>
                    <a:pt x="758" y="74"/>
                    <a:pt x="758" y="74"/>
                  </a:cubicBezTo>
                  <a:lnTo>
                    <a:pt x="1" y="295"/>
                  </a:lnTo>
                  <a:cubicBezTo>
                    <a:pt x="394" y="793"/>
                    <a:pt x="950" y="1062"/>
                    <a:pt x="1649" y="1148"/>
                  </a:cubicBezTo>
                  <a:cubicBezTo>
                    <a:pt x="1889" y="1167"/>
                    <a:pt x="2100" y="1282"/>
                    <a:pt x="2263" y="1445"/>
                  </a:cubicBezTo>
                  <a:cubicBezTo>
                    <a:pt x="2531" y="1714"/>
                    <a:pt x="2867" y="1905"/>
                    <a:pt x="3231" y="2001"/>
                  </a:cubicBezTo>
                  <a:lnTo>
                    <a:pt x="2972" y="1071"/>
                  </a:lnTo>
                  <a:cubicBezTo>
                    <a:pt x="2484" y="176"/>
                    <a:pt x="1774" y="0"/>
                    <a:pt x="1290"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67"/>
            <p:cNvSpPr/>
            <p:nvPr/>
          </p:nvSpPr>
          <p:spPr>
            <a:xfrm>
              <a:off x="7175066" y="3655617"/>
              <a:ext cx="71631" cy="39195"/>
            </a:xfrm>
            <a:custGeom>
              <a:rect b="b" l="l" r="r" t="t"/>
              <a:pathLst>
                <a:path extrusionOk="0" h="1496" w="2734">
                  <a:moveTo>
                    <a:pt x="825" y="0"/>
                  </a:moveTo>
                  <a:cubicBezTo>
                    <a:pt x="620" y="0"/>
                    <a:pt x="417" y="28"/>
                    <a:pt x="222" y="86"/>
                  </a:cubicBezTo>
                  <a:cubicBezTo>
                    <a:pt x="1" y="175"/>
                    <a:pt x="83" y="485"/>
                    <a:pt x="294" y="485"/>
                  </a:cubicBezTo>
                  <a:cubicBezTo>
                    <a:pt x="311" y="485"/>
                    <a:pt x="328" y="483"/>
                    <a:pt x="347" y="479"/>
                  </a:cubicBezTo>
                  <a:cubicBezTo>
                    <a:pt x="365" y="476"/>
                    <a:pt x="547" y="419"/>
                    <a:pt x="804" y="419"/>
                  </a:cubicBezTo>
                  <a:cubicBezTo>
                    <a:pt x="1230" y="419"/>
                    <a:pt x="1864" y="574"/>
                    <a:pt x="2312" y="1380"/>
                  </a:cubicBezTo>
                  <a:cubicBezTo>
                    <a:pt x="2350" y="1447"/>
                    <a:pt x="2417" y="1495"/>
                    <a:pt x="2494" y="1495"/>
                  </a:cubicBezTo>
                  <a:cubicBezTo>
                    <a:pt x="2532" y="1495"/>
                    <a:pt x="2561" y="1486"/>
                    <a:pt x="2590" y="1466"/>
                  </a:cubicBezTo>
                  <a:cubicBezTo>
                    <a:pt x="2695" y="1409"/>
                    <a:pt x="2734" y="1284"/>
                    <a:pt x="2676" y="1179"/>
                  </a:cubicBezTo>
                  <a:cubicBezTo>
                    <a:pt x="2226" y="345"/>
                    <a:pt x="1584" y="86"/>
                    <a:pt x="1123" y="19"/>
                  </a:cubicBezTo>
                  <a:cubicBezTo>
                    <a:pt x="1024" y="7"/>
                    <a:pt x="924" y="0"/>
                    <a:pt x="825"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67"/>
            <p:cNvSpPr/>
            <p:nvPr/>
          </p:nvSpPr>
          <p:spPr>
            <a:xfrm>
              <a:off x="7302686" y="3655670"/>
              <a:ext cx="72784" cy="39143"/>
            </a:xfrm>
            <a:custGeom>
              <a:rect b="b" l="l" r="r" t="t"/>
              <a:pathLst>
                <a:path extrusionOk="0" h="1494" w="2778">
                  <a:moveTo>
                    <a:pt x="1958" y="1"/>
                  </a:moveTo>
                  <a:cubicBezTo>
                    <a:pt x="1849" y="1"/>
                    <a:pt x="1739" y="10"/>
                    <a:pt x="1630" y="27"/>
                  </a:cubicBezTo>
                  <a:cubicBezTo>
                    <a:pt x="1179" y="84"/>
                    <a:pt x="537" y="343"/>
                    <a:pt x="77" y="1177"/>
                  </a:cubicBezTo>
                  <a:cubicBezTo>
                    <a:pt x="0" y="1321"/>
                    <a:pt x="96" y="1493"/>
                    <a:pt x="259" y="1493"/>
                  </a:cubicBezTo>
                  <a:cubicBezTo>
                    <a:pt x="336" y="1484"/>
                    <a:pt x="403" y="1445"/>
                    <a:pt x="432" y="1378"/>
                  </a:cubicBezTo>
                  <a:cubicBezTo>
                    <a:pt x="880" y="571"/>
                    <a:pt x="1516" y="413"/>
                    <a:pt x="1942" y="413"/>
                  </a:cubicBezTo>
                  <a:cubicBezTo>
                    <a:pt x="2198" y="413"/>
                    <a:pt x="2379" y="470"/>
                    <a:pt x="2397" y="477"/>
                  </a:cubicBezTo>
                  <a:cubicBezTo>
                    <a:pt x="2427" y="489"/>
                    <a:pt x="2455" y="494"/>
                    <a:pt x="2482" y="494"/>
                  </a:cubicBezTo>
                  <a:cubicBezTo>
                    <a:pt x="2692" y="494"/>
                    <a:pt x="2778" y="161"/>
                    <a:pt x="2531" y="84"/>
                  </a:cubicBezTo>
                  <a:cubicBezTo>
                    <a:pt x="2346" y="29"/>
                    <a:pt x="2153" y="1"/>
                    <a:pt x="1958"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3" name="Google Shape;8993;p67"/>
          <p:cNvGrpSpPr/>
          <p:nvPr/>
        </p:nvGrpSpPr>
        <p:grpSpPr>
          <a:xfrm>
            <a:off x="6705719" y="4278051"/>
            <a:ext cx="261712" cy="361770"/>
            <a:chOff x="6705719" y="4278051"/>
            <a:chExt cx="261712" cy="361770"/>
          </a:xfrm>
        </p:grpSpPr>
        <p:sp>
          <p:nvSpPr>
            <p:cNvPr id="8994" name="Google Shape;8994;p67"/>
            <p:cNvSpPr/>
            <p:nvPr/>
          </p:nvSpPr>
          <p:spPr>
            <a:xfrm>
              <a:off x="6863443" y="4340328"/>
              <a:ext cx="14331" cy="32802"/>
            </a:xfrm>
            <a:custGeom>
              <a:rect b="b" l="l" r="r" t="t"/>
              <a:pathLst>
                <a:path extrusionOk="0" h="1252" w="547">
                  <a:moveTo>
                    <a:pt x="274" y="0"/>
                  </a:moveTo>
                  <a:cubicBezTo>
                    <a:pt x="137" y="0"/>
                    <a:pt x="0" y="91"/>
                    <a:pt x="0" y="274"/>
                  </a:cubicBezTo>
                  <a:lnTo>
                    <a:pt x="0" y="973"/>
                  </a:lnTo>
                  <a:cubicBezTo>
                    <a:pt x="0" y="1127"/>
                    <a:pt x="125" y="1251"/>
                    <a:pt x="278" y="1251"/>
                  </a:cubicBezTo>
                  <a:cubicBezTo>
                    <a:pt x="422" y="1242"/>
                    <a:pt x="547" y="1127"/>
                    <a:pt x="547" y="973"/>
                  </a:cubicBezTo>
                  <a:lnTo>
                    <a:pt x="547" y="274"/>
                  </a:lnTo>
                  <a:cubicBezTo>
                    <a:pt x="547" y="91"/>
                    <a:pt x="410"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67"/>
            <p:cNvSpPr/>
            <p:nvPr/>
          </p:nvSpPr>
          <p:spPr>
            <a:xfrm>
              <a:off x="6863443" y="4573875"/>
              <a:ext cx="14331" cy="65945"/>
            </a:xfrm>
            <a:custGeom>
              <a:rect b="b" l="l" r="r" t="t"/>
              <a:pathLst>
                <a:path extrusionOk="0" h="2517" w="547">
                  <a:moveTo>
                    <a:pt x="274" y="1"/>
                  </a:moveTo>
                  <a:cubicBezTo>
                    <a:pt x="137" y="1"/>
                    <a:pt x="0" y="92"/>
                    <a:pt x="0" y="274"/>
                  </a:cubicBezTo>
                  <a:lnTo>
                    <a:pt x="0" y="2248"/>
                  </a:lnTo>
                  <a:cubicBezTo>
                    <a:pt x="0" y="2392"/>
                    <a:pt x="125" y="2517"/>
                    <a:pt x="278" y="2517"/>
                  </a:cubicBezTo>
                  <a:cubicBezTo>
                    <a:pt x="422" y="2517"/>
                    <a:pt x="547" y="2392"/>
                    <a:pt x="547" y="2248"/>
                  </a:cubicBezTo>
                  <a:lnTo>
                    <a:pt x="547" y="274"/>
                  </a:lnTo>
                  <a:cubicBezTo>
                    <a:pt x="547" y="92"/>
                    <a:pt x="410" y="1"/>
                    <a:pt x="274"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67"/>
            <p:cNvSpPr/>
            <p:nvPr/>
          </p:nvSpPr>
          <p:spPr>
            <a:xfrm>
              <a:off x="6773787" y="4364563"/>
              <a:ext cx="193644" cy="190133"/>
            </a:xfrm>
            <a:custGeom>
              <a:rect b="b" l="l" r="r" t="t"/>
              <a:pathLst>
                <a:path extrusionOk="0" h="7257" w="7391">
                  <a:moveTo>
                    <a:pt x="767" y="0"/>
                  </a:moveTo>
                  <a:cubicBezTo>
                    <a:pt x="336" y="0"/>
                    <a:pt x="0" y="365"/>
                    <a:pt x="48" y="796"/>
                  </a:cubicBezTo>
                  <a:lnTo>
                    <a:pt x="585" y="6288"/>
                  </a:lnTo>
                  <a:cubicBezTo>
                    <a:pt x="662" y="7036"/>
                    <a:pt x="1295" y="7256"/>
                    <a:pt x="2042" y="7256"/>
                  </a:cubicBezTo>
                  <a:lnTo>
                    <a:pt x="5340" y="7256"/>
                  </a:lnTo>
                  <a:cubicBezTo>
                    <a:pt x="6097" y="7256"/>
                    <a:pt x="6729" y="7036"/>
                    <a:pt x="6806" y="6288"/>
                  </a:cubicBezTo>
                  <a:lnTo>
                    <a:pt x="7343" y="796"/>
                  </a:lnTo>
                  <a:cubicBezTo>
                    <a:pt x="7391" y="365"/>
                    <a:pt x="7055" y="0"/>
                    <a:pt x="6624"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67"/>
            <p:cNvSpPr/>
            <p:nvPr/>
          </p:nvSpPr>
          <p:spPr>
            <a:xfrm>
              <a:off x="6877512" y="4364563"/>
              <a:ext cx="89918" cy="190133"/>
            </a:xfrm>
            <a:custGeom>
              <a:rect b="b" l="l" r="r" t="t"/>
              <a:pathLst>
                <a:path extrusionOk="0" h="7257" w="3432">
                  <a:moveTo>
                    <a:pt x="2681" y="0"/>
                  </a:moveTo>
                  <a:cubicBezTo>
                    <a:pt x="2676" y="0"/>
                    <a:pt x="2670" y="0"/>
                    <a:pt x="2665" y="0"/>
                  </a:cubicBezTo>
                  <a:lnTo>
                    <a:pt x="1275" y="0"/>
                  </a:lnTo>
                  <a:cubicBezTo>
                    <a:pt x="1706" y="0"/>
                    <a:pt x="2042" y="365"/>
                    <a:pt x="1994" y="796"/>
                  </a:cubicBezTo>
                  <a:lnTo>
                    <a:pt x="1457" y="6288"/>
                  </a:lnTo>
                  <a:cubicBezTo>
                    <a:pt x="1381" y="7036"/>
                    <a:pt x="748" y="7256"/>
                    <a:pt x="0" y="7256"/>
                  </a:cubicBezTo>
                  <a:lnTo>
                    <a:pt x="1390" y="7256"/>
                  </a:lnTo>
                  <a:cubicBezTo>
                    <a:pt x="2138" y="7256"/>
                    <a:pt x="2770" y="7036"/>
                    <a:pt x="2847" y="6288"/>
                  </a:cubicBezTo>
                  <a:lnTo>
                    <a:pt x="3393" y="796"/>
                  </a:lnTo>
                  <a:cubicBezTo>
                    <a:pt x="3431" y="370"/>
                    <a:pt x="3105" y="0"/>
                    <a:pt x="2681"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67"/>
            <p:cNvSpPr/>
            <p:nvPr/>
          </p:nvSpPr>
          <p:spPr>
            <a:xfrm>
              <a:off x="6779315" y="4427600"/>
              <a:ext cx="182850" cy="127096"/>
            </a:xfrm>
            <a:custGeom>
              <a:rect b="b" l="l" r="r" t="t"/>
              <a:pathLst>
                <a:path extrusionOk="0" h="4851" w="6979">
                  <a:moveTo>
                    <a:pt x="0" y="0"/>
                  </a:moveTo>
                  <a:lnTo>
                    <a:pt x="384" y="3882"/>
                  </a:lnTo>
                  <a:cubicBezTo>
                    <a:pt x="451" y="4630"/>
                    <a:pt x="1084" y="4850"/>
                    <a:pt x="1841" y="4850"/>
                  </a:cubicBezTo>
                  <a:lnTo>
                    <a:pt x="5138" y="4850"/>
                  </a:lnTo>
                  <a:cubicBezTo>
                    <a:pt x="5886" y="4850"/>
                    <a:pt x="6518" y="4630"/>
                    <a:pt x="6595" y="3882"/>
                  </a:cubicBezTo>
                  <a:lnTo>
                    <a:pt x="6979" y="10"/>
                  </a:lnTo>
                  <a:lnTo>
                    <a:pt x="6969"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67"/>
            <p:cNvSpPr/>
            <p:nvPr/>
          </p:nvSpPr>
          <p:spPr>
            <a:xfrm>
              <a:off x="6877512" y="4427600"/>
              <a:ext cx="84652" cy="127096"/>
            </a:xfrm>
            <a:custGeom>
              <a:rect b="b" l="l" r="r" t="t"/>
              <a:pathLst>
                <a:path extrusionOk="0" h="4851" w="3231">
                  <a:moveTo>
                    <a:pt x="1841" y="0"/>
                  </a:moveTo>
                  <a:lnTo>
                    <a:pt x="1457" y="3882"/>
                  </a:lnTo>
                  <a:cubicBezTo>
                    <a:pt x="1381" y="4630"/>
                    <a:pt x="748" y="4850"/>
                    <a:pt x="0" y="4850"/>
                  </a:cubicBezTo>
                  <a:lnTo>
                    <a:pt x="1390" y="4850"/>
                  </a:lnTo>
                  <a:cubicBezTo>
                    <a:pt x="2138" y="4850"/>
                    <a:pt x="2770" y="4630"/>
                    <a:pt x="2847" y="3882"/>
                  </a:cubicBezTo>
                  <a:lnTo>
                    <a:pt x="3231" y="10"/>
                  </a:lnTo>
                  <a:lnTo>
                    <a:pt x="3221"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67"/>
            <p:cNvSpPr/>
            <p:nvPr/>
          </p:nvSpPr>
          <p:spPr>
            <a:xfrm>
              <a:off x="6826029" y="4554670"/>
              <a:ext cx="89421" cy="29396"/>
            </a:xfrm>
            <a:custGeom>
              <a:rect b="b" l="l" r="r" t="t"/>
              <a:pathLst>
                <a:path extrusionOk="0" h="1122" w="3413">
                  <a:moveTo>
                    <a:pt x="0" y="0"/>
                  </a:moveTo>
                  <a:lnTo>
                    <a:pt x="0" y="537"/>
                  </a:lnTo>
                  <a:cubicBezTo>
                    <a:pt x="0" y="854"/>
                    <a:pt x="259" y="1122"/>
                    <a:pt x="585" y="1122"/>
                  </a:cubicBezTo>
                  <a:lnTo>
                    <a:pt x="2828" y="1122"/>
                  </a:lnTo>
                  <a:cubicBezTo>
                    <a:pt x="3144" y="1112"/>
                    <a:pt x="3403" y="854"/>
                    <a:pt x="3413" y="537"/>
                  </a:cubicBezTo>
                  <a:lnTo>
                    <a:pt x="3413"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67"/>
            <p:cNvSpPr/>
            <p:nvPr/>
          </p:nvSpPr>
          <p:spPr>
            <a:xfrm>
              <a:off x="6871722" y="4554670"/>
              <a:ext cx="43728" cy="29396"/>
            </a:xfrm>
            <a:custGeom>
              <a:rect b="b" l="l" r="r" t="t"/>
              <a:pathLst>
                <a:path extrusionOk="0" h="1122" w="1669">
                  <a:moveTo>
                    <a:pt x="576" y="0"/>
                  </a:moveTo>
                  <a:lnTo>
                    <a:pt x="576" y="537"/>
                  </a:lnTo>
                  <a:cubicBezTo>
                    <a:pt x="576" y="854"/>
                    <a:pt x="317" y="1122"/>
                    <a:pt x="1" y="1122"/>
                  </a:cubicBezTo>
                  <a:lnTo>
                    <a:pt x="1084" y="1122"/>
                  </a:lnTo>
                  <a:cubicBezTo>
                    <a:pt x="1410" y="1122"/>
                    <a:pt x="1669" y="854"/>
                    <a:pt x="1669" y="537"/>
                  </a:cubicBezTo>
                  <a:lnTo>
                    <a:pt x="166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67"/>
            <p:cNvSpPr/>
            <p:nvPr/>
          </p:nvSpPr>
          <p:spPr>
            <a:xfrm>
              <a:off x="6863443" y="4278051"/>
              <a:ext cx="14331" cy="32540"/>
            </a:xfrm>
            <a:custGeom>
              <a:rect b="b" l="l" r="r" t="t"/>
              <a:pathLst>
                <a:path extrusionOk="0" h="1242" w="547">
                  <a:moveTo>
                    <a:pt x="274" y="0"/>
                  </a:moveTo>
                  <a:cubicBezTo>
                    <a:pt x="137" y="0"/>
                    <a:pt x="0" y="91"/>
                    <a:pt x="0" y="273"/>
                  </a:cubicBezTo>
                  <a:lnTo>
                    <a:pt x="0" y="973"/>
                  </a:lnTo>
                  <a:cubicBezTo>
                    <a:pt x="0" y="1117"/>
                    <a:pt x="125" y="1241"/>
                    <a:pt x="278" y="1241"/>
                  </a:cubicBezTo>
                  <a:cubicBezTo>
                    <a:pt x="422" y="1241"/>
                    <a:pt x="537" y="1117"/>
                    <a:pt x="547" y="973"/>
                  </a:cubicBezTo>
                  <a:lnTo>
                    <a:pt x="547" y="273"/>
                  </a:lnTo>
                  <a:cubicBezTo>
                    <a:pt x="547" y="91"/>
                    <a:pt x="410"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67"/>
            <p:cNvSpPr/>
            <p:nvPr/>
          </p:nvSpPr>
          <p:spPr>
            <a:xfrm>
              <a:off x="6705719" y="4296312"/>
              <a:ext cx="200430" cy="343508"/>
            </a:xfrm>
            <a:custGeom>
              <a:rect b="b" l="l" r="r" t="t"/>
              <a:pathLst>
                <a:path extrusionOk="0" h="13111" w="7650">
                  <a:moveTo>
                    <a:pt x="6295" y="0"/>
                  </a:moveTo>
                  <a:cubicBezTo>
                    <a:pt x="5713" y="0"/>
                    <a:pt x="5184" y="374"/>
                    <a:pt x="5004" y="937"/>
                  </a:cubicBezTo>
                  <a:lnTo>
                    <a:pt x="1860" y="937"/>
                  </a:lnTo>
                  <a:cubicBezTo>
                    <a:pt x="835" y="937"/>
                    <a:pt x="1" y="1771"/>
                    <a:pt x="1" y="2797"/>
                  </a:cubicBezTo>
                  <a:lnTo>
                    <a:pt x="1" y="13111"/>
                  </a:lnTo>
                  <a:lnTo>
                    <a:pt x="892" y="13111"/>
                  </a:lnTo>
                  <a:lnTo>
                    <a:pt x="892" y="2797"/>
                  </a:lnTo>
                  <a:cubicBezTo>
                    <a:pt x="892" y="2270"/>
                    <a:pt x="1324" y="1829"/>
                    <a:pt x="1860" y="1829"/>
                  </a:cubicBezTo>
                  <a:lnTo>
                    <a:pt x="5378" y="1829"/>
                  </a:lnTo>
                  <a:cubicBezTo>
                    <a:pt x="5627" y="1829"/>
                    <a:pt x="5829" y="1637"/>
                    <a:pt x="5829" y="1388"/>
                  </a:cubicBezTo>
                  <a:lnTo>
                    <a:pt x="5829" y="1359"/>
                  </a:lnTo>
                  <a:cubicBezTo>
                    <a:pt x="5829" y="1048"/>
                    <a:pt x="6061" y="892"/>
                    <a:pt x="6294" y="892"/>
                  </a:cubicBezTo>
                  <a:cubicBezTo>
                    <a:pt x="6526" y="892"/>
                    <a:pt x="6759" y="1048"/>
                    <a:pt x="6759" y="1359"/>
                  </a:cubicBezTo>
                  <a:cubicBezTo>
                    <a:pt x="6759" y="1656"/>
                    <a:pt x="6981" y="1805"/>
                    <a:pt x="7204" y="1805"/>
                  </a:cubicBezTo>
                  <a:cubicBezTo>
                    <a:pt x="7427" y="1805"/>
                    <a:pt x="7650" y="1656"/>
                    <a:pt x="7650" y="1359"/>
                  </a:cubicBezTo>
                  <a:cubicBezTo>
                    <a:pt x="7650" y="688"/>
                    <a:pt x="7161" y="123"/>
                    <a:pt x="6509" y="17"/>
                  </a:cubicBezTo>
                  <a:cubicBezTo>
                    <a:pt x="6437" y="6"/>
                    <a:pt x="6366" y="0"/>
                    <a:pt x="6295"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67"/>
            <p:cNvSpPr/>
            <p:nvPr/>
          </p:nvSpPr>
          <p:spPr>
            <a:xfrm>
              <a:off x="6922367" y="4395689"/>
              <a:ext cx="42811" cy="14358"/>
            </a:xfrm>
            <a:custGeom>
              <a:rect b="b" l="l" r="r" t="t"/>
              <a:pathLst>
                <a:path extrusionOk="0" h="548" w="1634">
                  <a:moveTo>
                    <a:pt x="360" y="0"/>
                  </a:moveTo>
                  <a:cubicBezTo>
                    <a:pt x="1" y="0"/>
                    <a:pt x="1" y="548"/>
                    <a:pt x="360" y="548"/>
                  </a:cubicBezTo>
                  <a:cubicBezTo>
                    <a:pt x="366" y="548"/>
                    <a:pt x="372" y="548"/>
                    <a:pt x="378" y="547"/>
                  </a:cubicBezTo>
                  <a:lnTo>
                    <a:pt x="1576" y="547"/>
                  </a:lnTo>
                  <a:lnTo>
                    <a:pt x="1634" y="1"/>
                  </a:lnTo>
                  <a:lnTo>
                    <a:pt x="378" y="1"/>
                  </a:lnTo>
                  <a:cubicBezTo>
                    <a:pt x="372" y="1"/>
                    <a:pt x="366" y="0"/>
                    <a:pt x="36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67"/>
            <p:cNvSpPr/>
            <p:nvPr/>
          </p:nvSpPr>
          <p:spPr>
            <a:xfrm>
              <a:off x="6901092" y="4445390"/>
              <a:ext cx="59317" cy="14148"/>
            </a:xfrm>
            <a:custGeom>
              <a:rect b="b" l="l" r="r" t="t"/>
              <a:pathLst>
                <a:path extrusionOk="0" h="540" w="2264">
                  <a:moveTo>
                    <a:pt x="357" y="1"/>
                  </a:moveTo>
                  <a:cubicBezTo>
                    <a:pt x="1" y="1"/>
                    <a:pt x="1" y="540"/>
                    <a:pt x="357" y="540"/>
                  </a:cubicBezTo>
                  <a:cubicBezTo>
                    <a:pt x="366" y="540"/>
                    <a:pt x="375" y="539"/>
                    <a:pt x="385" y="539"/>
                  </a:cubicBezTo>
                  <a:lnTo>
                    <a:pt x="2206" y="539"/>
                  </a:lnTo>
                  <a:lnTo>
                    <a:pt x="2263" y="2"/>
                  </a:lnTo>
                  <a:lnTo>
                    <a:pt x="385"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67"/>
            <p:cNvSpPr/>
            <p:nvPr/>
          </p:nvSpPr>
          <p:spPr>
            <a:xfrm>
              <a:off x="6922445" y="4420526"/>
              <a:ext cx="40217" cy="14148"/>
            </a:xfrm>
            <a:custGeom>
              <a:rect b="b" l="l" r="r" t="t"/>
              <a:pathLst>
                <a:path extrusionOk="0" h="540" w="1535">
                  <a:moveTo>
                    <a:pt x="357" y="1"/>
                  </a:moveTo>
                  <a:cubicBezTo>
                    <a:pt x="1" y="1"/>
                    <a:pt x="1" y="540"/>
                    <a:pt x="357" y="540"/>
                  </a:cubicBezTo>
                  <a:cubicBezTo>
                    <a:pt x="366" y="540"/>
                    <a:pt x="375" y="539"/>
                    <a:pt x="384" y="539"/>
                  </a:cubicBezTo>
                  <a:lnTo>
                    <a:pt x="1487" y="539"/>
                  </a:lnTo>
                  <a:lnTo>
                    <a:pt x="1535" y="2"/>
                  </a:lnTo>
                  <a:lnTo>
                    <a:pt x="384"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67"/>
            <p:cNvSpPr/>
            <p:nvPr/>
          </p:nvSpPr>
          <p:spPr>
            <a:xfrm>
              <a:off x="6922445" y="4470254"/>
              <a:ext cx="35449" cy="14148"/>
            </a:xfrm>
            <a:custGeom>
              <a:rect b="b" l="l" r="r" t="t"/>
              <a:pathLst>
                <a:path extrusionOk="0" h="540" w="1353">
                  <a:moveTo>
                    <a:pt x="357" y="1"/>
                  </a:moveTo>
                  <a:cubicBezTo>
                    <a:pt x="1" y="1"/>
                    <a:pt x="1" y="540"/>
                    <a:pt x="357" y="540"/>
                  </a:cubicBezTo>
                  <a:cubicBezTo>
                    <a:pt x="366" y="540"/>
                    <a:pt x="375" y="539"/>
                    <a:pt x="384" y="539"/>
                  </a:cubicBezTo>
                  <a:lnTo>
                    <a:pt x="1295" y="539"/>
                  </a:lnTo>
                  <a:lnTo>
                    <a:pt x="1353" y="2"/>
                  </a:lnTo>
                  <a:lnTo>
                    <a:pt x="384"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67"/>
            <p:cNvSpPr/>
            <p:nvPr/>
          </p:nvSpPr>
          <p:spPr>
            <a:xfrm>
              <a:off x="6901014" y="4494882"/>
              <a:ext cx="54365" cy="14358"/>
            </a:xfrm>
            <a:custGeom>
              <a:rect b="b" l="l" r="r" t="t"/>
              <a:pathLst>
                <a:path extrusionOk="0" h="548" w="2075">
                  <a:moveTo>
                    <a:pt x="369" y="1"/>
                  </a:moveTo>
                  <a:cubicBezTo>
                    <a:pt x="1" y="1"/>
                    <a:pt x="1" y="548"/>
                    <a:pt x="369" y="548"/>
                  </a:cubicBezTo>
                  <a:cubicBezTo>
                    <a:pt x="375" y="548"/>
                    <a:pt x="381" y="548"/>
                    <a:pt x="388" y="548"/>
                  </a:cubicBezTo>
                  <a:lnTo>
                    <a:pt x="2017" y="548"/>
                  </a:lnTo>
                  <a:lnTo>
                    <a:pt x="2075" y="1"/>
                  </a:lnTo>
                  <a:lnTo>
                    <a:pt x="388" y="1"/>
                  </a:lnTo>
                  <a:cubicBezTo>
                    <a:pt x="381" y="1"/>
                    <a:pt x="375" y="1"/>
                    <a:pt x="36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9" name="Google Shape;9009;p67"/>
          <p:cNvGrpSpPr/>
          <p:nvPr/>
        </p:nvGrpSpPr>
        <p:grpSpPr>
          <a:xfrm>
            <a:off x="5750650" y="2891652"/>
            <a:ext cx="320216" cy="361403"/>
            <a:chOff x="5750650" y="2891652"/>
            <a:chExt cx="320216" cy="361403"/>
          </a:xfrm>
        </p:grpSpPr>
        <p:sp>
          <p:nvSpPr>
            <p:cNvPr id="9010" name="Google Shape;9010;p67"/>
            <p:cNvSpPr/>
            <p:nvPr/>
          </p:nvSpPr>
          <p:spPr>
            <a:xfrm>
              <a:off x="5750650" y="2891652"/>
              <a:ext cx="196919" cy="193644"/>
            </a:xfrm>
            <a:custGeom>
              <a:rect b="b" l="l" r="r" t="t"/>
              <a:pathLst>
                <a:path extrusionOk="0" h="7391" w="7516">
                  <a:moveTo>
                    <a:pt x="777" y="0"/>
                  </a:moveTo>
                  <a:cubicBezTo>
                    <a:pt x="346" y="0"/>
                    <a:pt x="1" y="384"/>
                    <a:pt x="49" y="815"/>
                  </a:cubicBezTo>
                  <a:lnTo>
                    <a:pt x="595" y="6403"/>
                  </a:lnTo>
                  <a:cubicBezTo>
                    <a:pt x="672" y="7170"/>
                    <a:pt x="1314" y="7391"/>
                    <a:pt x="2081" y="7391"/>
                  </a:cubicBezTo>
                  <a:lnTo>
                    <a:pt x="5436" y="7391"/>
                  </a:lnTo>
                  <a:cubicBezTo>
                    <a:pt x="6202" y="7391"/>
                    <a:pt x="6845" y="7161"/>
                    <a:pt x="6921" y="6403"/>
                  </a:cubicBezTo>
                  <a:lnTo>
                    <a:pt x="7468" y="815"/>
                  </a:lnTo>
                  <a:cubicBezTo>
                    <a:pt x="7516" y="384"/>
                    <a:pt x="7170" y="0"/>
                    <a:pt x="6739"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67"/>
            <p:cNvSpPr/>
            <p:nvPr/>
          </p:nvSpPr>
          <p:spPr>
            <a:xfrm>
              <a:off x="5847590" y="2891652"/>
              <a:ext cx="99979" cy="193644"/>
            </a:xfrm>
            <a:custGeom>
              <a:rect b="b" l="l" r="r" t="t"/>
              <a:pathLst>
                <a:path extrusionOk="0" h="7391" w="3816">
                  <a:moveTo>
                    <a:pt x="1295" y="0"/>
                  </a:moveTo>
                  <a:cubicBezTo>
                    <a:pt x="1736" y="0"/>
                    <a:pt x="2071" y="384"/>
                    <a:pt x="2033" y="815"/>
                  </a:cubicBezTo>
                  <a:lnTo>
                    <a:pt x="1477" y="6403"/>
                  </a:lnTo>
                  <a:cubicBezTo>
                    <a:pt x="1400" y="7161"/>
                    <a:pt x="758" y="7391"/>
                    <a:pt x="1" y="7391"/>
                  </a:cubicBezTo>
                  <a:lnTo>
                    <a:pt x="1736" y="7391"/>
                  </a:lnTo>
                  <a:cubicBezTo>
                    <a:pt x="2502" y="7391"/>
                    <a:pt x="3145" y="7170"/>
                    <a:pt x="3221" y="6403"/>
                  </a:cubicBezTo>
                  <a:lnTo>
                    <a:pt x="3768" y="815"/>
                  </a:lnTo>
                  <a:cubicBezTo>
                    <a:pt x="3816" y="384"/>
                    <a:pt x="3470" y="0"/>
                    <a:pt x="3039"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67"/>
            <p:cNvSpPr/>
            <p:nvPr/>
          </p:nvSpPr>
          <p:spPr>
            <a:xfrm>
              <a:off x="5753428" y="2930821"/>
              <a:ext cx="191129" cy="154475"/>
            </a:xfrm>
            <a:custGeom>
              <a:rect b="b" l="l" r="r" t="t"/>
              <a:pathLst>
                <a:path extrusionOk="0" h="5896" w="7295">
                  <a:moveTo>
                    <a:pt x="19" y="1"/>
                  </a:moveTo>
                  <a:lnTo>
                    <a:pt x="0" y="20"/>
                  </a:lnTo>
                  <a:lnTo>
                    <a:pt x="479" y="4908"/>
                  </a:lnTo>
                  <a:cubicBezTo>
                    <a:pt x="556" y="5675"/>
                    <a:pt x="1198" y="5896"/>
                    <a:pt x="1955" y="5896"/>
                  </a:cubicBezTo>
                  <a:lnTo>
                    <a:pt x="5330" y="5896"/>
                  </a:lnTo>
                  <a:cubicBezTo>
                    <a:pt x="6096" y="5896"/>
                    <a:pt x="6739" y="5675"/>
                    <a:pt x="6815" y="4908"/>
                  </a:cubicBezTo>
                  <a:lnTo>
                    <a:pt x="729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67"/>
            <p:cNvSpPr/>
            <p:nvPr/>
          </p:nvSpPr>
          <p:spPr>
            <a:xfrm>
              <a:off x="5847852" y="2930821"/>
              <a:ext cx="96966" cy="154475"/>
            </a:xfrm>
            <a:custGeom>
              <a:rect b="b" l="l" r="r" t="t"/>
              <a:pathLst>
                <a:path extrusionOk="0" h="5896" w="3701">
                  <a:moveTo>
                    <a:pt x="1956" y="1"/>
                  </a:moveTo>
                  <a:lnTo>
                    <a:pt x="1476" y="4908"/>
                  </a:lnTo>
                  <a:cubicBezTo>
                    <a:pt x="1409" y="5675"/>
                    <a:pt x="757" y="5896"/>
                    <a:pt x="0" y="5896"/>
                  </a:cubicBezTo>
                  <a:lnTo>
                    <a:pt x="1735" y="5896"/>
                  </a:lnTo>
                  <a:cubicBezTo>
                    <a:pt x="2502" y="5896"/>
                    <a:pt x="3144" y="5675"/>
                    <a:pt x="3221" y="4908"/>
                  </a:cubicBezTo>
                  <a:lnTo>
                    <a:pt x="370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67"/>
            <p:cNvSpPr/>
            <p:nvPr/>
          </p:nvSpPr>
          <p:spPr>
            <a:xfrm>
              <a:off x="5803653" y="3085270"/>
              <a:ext cx="90940" cy="29920"/>
            </a:xfrm>
            <a:custGeom>
              <a:rect b="b" l="l" r="r" t="t"/>
              <a:pathLst>
                <a:path extrusionOk="0" h="1142" w="3471">
                  <a:moveTo>
                    <a:pt x="0" y="1"/>
                  </a:moveTo>
                  <a:lnTo>
                    <a:pt x="0" y="557"/>
                  </a:lnTo>
                  <a:cubicBezTo>
                    <a:pt x="0" y="882"/>
                    <a:pt x="259" y="1141"/>
                    <a:pt x="585" y="1141"/>
                  </a:cubicBezTo>
                  <a:lnTo>
                    <a:pt x="2885" y="1141"/>
                  </a:lnTo>
                  <a:cubicBezTo>
                    <a:pt x="3211" y="1141"/>
                    <a:pt x="3470" y="882"/>
                    <a:pt x="3470" y="557"/>
                  </a:cubicBezTo>
                  <a:lnTo>
                    <a:pt x="347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67"/>
            <p:cNvSpPr/>
            <p:nvPr/>
          </p:nvSpPr>
          <p:spPr>
            <a:xfrm>
              <a:off x="5847093" y="3085270"/>
              <a:ext cx="47501" cy="29920"/>
            </a:xfrm>
            <a:custGeom>
              <a:rect b="b" l="l" r="r" t="t"/>
              <a:pathLst>
                <a:path extrusionOk="0" h="1142" w="1813">
                  <a:moveTo>
                    <a:pt x="595" y="1"/>
                  </a:moveTo>
                  <a:lnTo>
                    <a:pt x="595" y="547"/>
                  </a:lnTo>
                  <a:cubicBezTo>
                    <a:pt x="585" y="873"/>
                    <a:pt x="326" y="1141"/>
                    <a:pt x="0" y="1141"/>
                  </a:cubicBezTo>
                  <a:lnTo>
                    <a:pt x="1218" y="1141"/>
                  </a:lnTo>
                  <a:cubicBezTo>
                    <a:pt x="1544" y="1141"/>
                    <a:pt x="1812" y="873"/>
                    <a:pt x="1812" y="547"/>
                  </a:cubicBezTo>
                  <a:lnTo>
                    <a:pt x="1812"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67"/>
            <p:cNvSpPr/>
            <p:nvPr/>
          </p:nvSpPr>
          <p:spPr>
            <a:xfrm>
              <a:off x="6041470" y="2936611"/>
              <a:ext cx="14331" cy="56016"/>
            </a:xfrm>
            <a:custGeom>
              <a:rect b="b" l="l" r="r" t="t"/>
              <a:pathLst>
                <a:path extrusionOk="0" h="2138" w="547">
                  <a:moveTo>
                    <a:pt x="274" y="0"/>
                  </a:moveTo>
                  <a:cubicBezTo>
                    <a:pt x="142" y="0"/>
                    <a:pt x="10" y="86"/>
                    <a:pt x="0" y="259"/>
                  </a:cubicBezTo>
                  <a:lnTo>
                    <a:pt x="0" y="1869"/>
                  </a:lnTo>
                  <a:cubicBezTo>
                    <a:pt x="0" y="2013"/>
                    <a:pt x="125" y="2138"/>
                    <a:pt x="278" y="2138"/>
                  </a:cubicBezTo>
                  <a:cubicBezTo>
                    <a:pt x="422" y="2138"/>
                    <a:pt x="547" y="2013"/>
                    <a:pt x="547" y="1869"/>
                  </a:cubicBezTo>
                  <a:lnTo>
                    <a:pt x="547" y="259"/>
                  </a:lnTo>
                  <a:cubicBezTo>
                    <a:pt x="537" y="86"/>
                    <a:pt x="405"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67"/>
            <p:cNvSpPr/>
            <p:nvPr/>
          </p:nvSpPr>
          <p:spPr>
            <a:xfrm>
              <a:off x="6026405" y="2971247"/>
              <a:ext cx="44226" cy="94451"/>
            </a:xfrm>
            <a:custGeom>
              <a:rect b="b" l="l" r="r" t="t"/>
              <a:pathLst>
                <a:path extrusionOk="0" h="3605" w="1688">
                  <a:moveTo>
                    <a:pt x="355" y="1"/>
                  </a:moveTo>
                  <a:cubicBezTo>
                    <a:pt x="163" y="1"/>
                    <a:pt x="0" y="164"/>
                    <a:pt x="0" y="365"/>
                  </a:cubicBezTo>
                  <a:lnTo>
                    <a:pt x="0" y="2042"/>
                  </a:lnTo>
                  <a:lnTo>
                    <a:pt x="0" y="3241"/>
                  </a:lnTo>
                  <a:cubicBezTo>
                    <a:pt x="0" y="3442"/>
                    <a:pt x="163" y="3595"/>
                    <a:pt x="355" y="3605"/>
                  </a:cubicBezTo>
                  <a:lnTo>
                    <a:pt x="1323" y="3605"/>
                  </a:lnTo>
                  <a:cubicBezTo>
                    <a:pt x="1524" y="3595"/>
                    <a:pt x="1678" y="3442"/>
                    <a:pt x="1687" y="3241"/>
                  </a:cubicBezTo>
                  <a:lnTo>
                    <a:pt x="1687" y="365"/>
                  </a:lnTo>
                  <a:cubicBezTo>
                    <a:pt x="1678" y="164"/>
                    <a:pt x="1524" y="1"/>
                    <a:pt x="1323"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67"/>
            <p:cNvSpPr/>
            <p:nvPr/>
          </p:nvSpPr>
          <p:spPr>
            <a:xfrm>
              <a:off x="6038955" y="2971247"/>
              <a:ext cx="31912" cy="94215"/>
            </a:xfrm>
            <a:custGeom>
              <a:rect b="b" l="l" r="r" t="t"/>
              <a:pathLst>
                <a:path extrusionOk="0" h="3596" w="1218">
                  <a:moveTo>
                    <a:pt x="870" y="0"/>
                  </a:moveTo>
                  <a:cubicBezTo>
                    <a:pt x="864" y="0"/>
                    <a:pt x="859" y="1"/>
                    <a:pt x="854" y="1"/>
                  </a:cubicBezTo>
                  <a:lnTo>
                    <a:pt x="1" y="1"/>
                  </a:lnTo>
                  <a:cubicBezTo>
                    <a:pt x="202" y="1"/>
                    <a:pt x="365" y="154"/>
                    <a:pt x="365" y="355"/>
                  </a:cubicBezTo>
                  <a:lnTo>
                    <a:pt x="365" y="3241"/>
                  </a:lnTo>
                  <a:cubicBezTo>
                    <a:pt x="365" y="3432"/>
                    <a:pt x="202" y="3595"/>
                    <a:pt x="1" y="3595"/>
                  </a:cubicBezTo>
                  <a:lnTo>
                    <a:pt x="854" y="3595"/>
                  </a:lnTo>
                  <a:cubicBezTo>
                    <a:pt x="1055" y="3595"/>
                    <a:pt x="1208" y="3432"/>
                    <a:pt x="1218" y="3241"/>
                  </a:cubicBezTo>
                  <a:lnTo>
                    <a:pt x="1218" y="365"/>
                  </a:lnTo>
                  <a:cubicBezTo>
                    <a:pt x="1218" y="169"/>
                    <a:pt x="1064" y="0"/>
                    <a:pt x="870" y="0"/>
                  </a:cubicBezTo>
                  <a:close/>
                </a:path>
              </a:pathLst>
            </a:custGeom>
            <a:solidFill>
              <a:srgbClr val="B7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67"/>
            <p:cNvSpPr/>
            <p:nvPr/>
          </p:nvSpPr>
          <p:spPr>
            <a:xfrm>
              <a:off x="5841826" y="3065934"/>
              <a:ext cx="212718" cy="187120"/>
            </a:xfrm>
            <a:custGeom>
              <a:rect b="b" l="l" r="r" t="t"/>
              <a:pathLst>
                <a:path extrusionOk="0" h="7142" w="8119">
                  <a:moveTo>
                    <a:pt x="7573" y="0"/>
                  </a:moveTo>
                  <a:lnTo>
                    <a:pt x="7573" y="4323"/>
                  </a:lnTo>
                  <a:cubicBezTo>
                    <a:pt x="7573" y="5579"/>
                    <a:pt x="6557" y="6586"/>
                    <a:pt x="5310" y="6595"/>
                  </a:cubicBezTo>
                  <a:lnTo>
                    <a:pt x="2818" y="6595"/>
                  </a:lnTo>
                  <a:cubicBezTo>
                    <a:pt x="1563" y="6586"/>
                    <a:pt x="556" y="5579"/>
                    <a:pt x="556" y="4323"/>
                  </a:cubicBezTo>
                  <a:lnTo>
                    <a:pt x="556" y="1879"/>
                  </a:lnTo>
                  <a:lnTo>
                    <a:pt x="0" y="1879"/>
                  </a:lnTo>
                  <a:lnTo>
                    <a:pt x="0" y="4323"/>
                  </a:lnTo>
                  <a:cubicBezTo>
                    <a:pt x="0" y="5876"/>
                    <a:pt x="1265" y="7142"/>
                    <a:pt x="2818" y="7142"/>
                  </a:cubicBezTo>
                  <a:lnTo>
                    <a:pt x="5301" y="7142"/>
                  </a:lnTo>
                  <a:cubicBezTo>
                    <a:pt x="6863" y="7142"/>
                    <a:pt x="8119" y="5876"/>
                    <a:pt x="8119" y="4323"/>
                  </a:cubicBezTo>
                  <a:lnTo>
                    <a:pt x="8119"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67"/>
            <p:cNvSpPr/>
            <p:nvPr/>
          </p:nvSpPr>
          <p:spPr>
            <a:xfrm>
              <a:off x="5908610" y="2923511"/>
              <a:ext cx="36706" cy="14384"/>
            </a:xfrm>
            <a:custGeom>
              <a:rect b="b" l="l" r="r" t="t"/>
              <a:pathLst>
                <a:path extrusionOk="0" h="549" w="1401">
                  <a:moveTo>
                    <a:pt x="366" y="1"/>
                  </a:moveTo>
                  <a:cubicBezTo>
                    <a:pt x="0" y="1"/>
                    <a:pt x="0" y="549"/>
                    <a:pt x="366" y="549"/>
                  </a:cubicBezTo>
                  <a:cubicBezTo>
                    <a:pt x="375" y="549"/>
                    <a:pt x="384" y="549"/>
                    <a:pt x="394" y="548"/>
                  </a:cubicBezTo>
                  <a:lnTo>
                    <a:pt x="1352" y="548"/>
                  </a:lnTo>
                  <a:lnTo>
                    <a:pt x="1400" y="2"/>
                  </a:lnTo>
                  <a:lnTo>
                    <a:pt x="394" y="2"/>
                  </a:lnTo>
                  <a:cubicBezTo>
                    <a:pt x="384" y="1"/>
                    <a:pt x="375" y="1"/>
                    <a:pt x="3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67"/>
            <p:cNvSpPr/>
            <p:nvPr/>
          </p:nvSpPr>
          <p:spPr>
            <a:xfrm>
              <a:off x="5886917" y="2973998"/>
              <a:ext cx="53369" cy="14620"/>
            </a:xfrm>
            <a:custGeom>
              <a:rect b="b" l="l" r="r" t="t"/>
              <a:pathLst>
                <a:path extrusionOk="0" h="558" w="2037">
                  <a:moveTo>
                    <a:pt x="361" y="0"/>
                  </a:moveTo>
                  <a:cubicBezTo>
                    <a:pt x="1" y="0"/>
                    <a:pt x="4" y="558"/>
                    <a:pt x="370" y="558"/>
                  </a:cubicBezTo>
                  <a:cubicBezTo>
                    <a:pt x="376" y="558"/>
                    <a:pt x="382" y="558"/>
                    <a:pt x="388" y="557"/>
                  </a:cubicBezTo>
                  <a:lnTo>
                    <a:pt x="1989" y="557"/>
                  </a:lnTo>
                  <a:lnTo>
                    <a:pt x="1989" y="548"/>
                  </a:lnTo>
                  <a:lnTo>
                    <a:pt x="2037" y="1"/>
                  </a:lnTo>
                  <a:lnTo>
                    <a:pt x="388" y="1"/>
                  </a:lnTo>
                  <a:cubicBezTo>
                    <a:pt x="379" y="1"/>
                    <a:pt x="370" y="0"/>
                    <a:pt x="3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67"/>
            <p:cNvSpPr/>
            <p:nvPr/>
          </p:nvSpPr>
          <p:spPr>
            <a:xfrm>
              <a:off x="5908532" y="2948637"/>
              <a:ext cx="34270" cy="14646"/>
            </a:xfrm>
            <a:custGeom>
              <a:rect b="b" l="l" r="r" t="t"/>
              <a:pathLst>
                <a:path extrusionOk="0" h="559" w="1308">
                  <a:moveTo>
                    <a:pt x="378" y="1"/>
                  </a:moveTo>
                  <a:cubicBezTo>
                    <a:pt x="3" y="1"/>
                    <a:pt x="0" y="558"/>
                    <a:pt x="369" y="558"/>
                  </a:cubicBezTo>
                  <a:cubicBezTo>
                    <a:pt x="378" y="558"/>
                    <a:pt x="387" y="558"/>
                    <a:pt x="397" y="557"/>
                  </a:cubicBezTo>
                  <a:lnTo>
                    <a:pt x="1260" y="557"/>
                  </a:lnTo>
                  <a:lnTo>
                    <a:pt x="1307" y="1"/>
                  </a:lnTo>
                  <a:lnTo>
                    <a:pt x="397" y="1"/>
                  </a:lnTo>
                  <a:cubicBezTo>
                    <a:pt x="391" y="1"/>
                    <a:pt x="384" y="1"/>
                    <a:pt x="37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67"/>
            <p:cNvSpPr/>
            <p:nvPr/>
          </p:nvSpPr>
          <p:spPr>
            <a:xfrm>
              <a:off x="5908532" y="2999124"/>
              <a:ext cx="29501" cy="14620"/>
            </a:xfrm>
            <a:custGeom>
              <a:rect b="b" l="l" r="r" t="t"/>
              <a:pathLst>
                <a:path extrusionOk="0" h="558" w="1126">
                  <a:moveTo>
                    <a:pt x="378" y="0"/>
                  </a:moveTo>
                  <a:cubicBezTo>
                    <a:pt x="3" y="0"/>
                    <a:pt x="0" y="558"/>
                    <a:pt x="369" y="558"/>
                  </a:cubicBezTo>
                  <a:cubicBezTo>
                    <a:pt x="378" y="558"/>
                    <a:pt x="387" y="557"/>
                    <a:pt x="397" y="557"/>
                  </a:cubicBezTo>
                  <a:lnTo>
                    <a:pt x="1068" y="557"/>
                  </a:lnTo>
                  <a:lnTo>
                    <a:pt x="1125" y="1"/>
                  </a:lnTo>
                  <a:lnTo>
                    <a:pt x="397" y="1"/>
                  </a:lnTo>
                  <a:cubicBezTo>
                    <a:pt x="391" y="0"/>
                    <a:pt x="384" y="0"/>
                    <a:pt x="37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67"/>
            <p:cNvSpPr/>
            <p:nvPr/>
          </p:nvSpPr>
          <p:spPr>
            <a:xfrm>
              <a:off x="5886995" y="3024459"/>
              <a:ext cx="48522" cy="14410"/>
            </a:xfrm>
            <a:custGeom>
              <a:rect b="b" l="l" r="r" t="t"/>
              <a:pathLst>
                <a:path extrusionOk="0" h="550" w="1852">
                  <a:moveTo>
                    <a:pt x="358" y="1"/>
                  </a:moveTo>
                  <a:cubicBezTo>
                    <a:pt x="1" y="1"/>
                    <a:pt x="1" y="549"/>
                    <a:pt x="358" y="549"/>
                  </a:cubicBezTo>
                  <a:cubicBezTo>
                    <a:pt x="367" y="549"/>
                    <a:pt x="376" y="549"/>
                    <a:pt x="385" y="548"/>
                  </a:cubicBezTo>
                  <a:lnTo>
                    <a:pt x="1794" y="548"/>
                  </a:lnTo>
                  <a:lnTo>
                    <a:pt x="1851" y="2"/>
                  </a:lnTo>
                  <a:lnTo>
                    <a:pt x="385" y="2"/>
                  </a:lnTo>
                  <a:cubicBezTo>
                    <a:pt x="376" y="1"/>
                    <a:pt x="367" y="1"/>
                    <a:pt x="35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5" name="Google Shape;9025;p67"/>
          <p:cNvGrpSpPr/>
          <p:nvPr/>
        </p:nvGrpSpPr>
        <p:grpSpPr>
          <a:xfrm>
            <a:off x="6658009" y="2891390"/>
            <a:ext cx="315972" cy="361927"/>
            <a:chOff x="6658009" y="2891390"/>
            <a:chExt cx="315972" cy="361927"/>
          </a:xfrm>
        </p:grpSpPr>
        <p:sp>
          <p:nvSpPr>
            <p:cNvPr id="9026" name="Google Shape;9026;p67"/>
            <p:cNvSpPr/>
            <p:nvPr/>
          </p:nvSpPr>
          <p:spPr>
            <a:xfrm>
              <a:off x="6658009" y="2891390"/>
              <a:ext cx="315972" cy="361927"/>
            </a:xfrm>
            <a:custGeom>
              <a:rect b="b" l="l" r="r" t="t"/>
              <a:pathLst>
                <a:path extrusionOk="0" h="13814" w="12060">
                  <a:moveTo>
                    <a:pt x="3921" y="1"/>
                  </a:moveTo>
                  <a:cubicBezTo>
                    <a:pt x="3346" y="1"/>
                    <a:pt x="2790" y="250"/>
                    <a:pt x="2416" y="691"/>
                  </a:cubicBezTo>
                  <a:lnTo>
                    <a:pt x="2023" y="1141"/>
                  </a:lnTo>
                  <a:lnTo>
                    <a:pt x="844" y="1141"/>
                  </a:lnTo>
                  <a:cubicBezTo>
                    <a:pt x="374" y="1141"/>
                    <a:pt x="1" y="1515"/>
                    <a:pt x="1" y="1985"/>
                  </a:cubicBezTo>
                  <a:lnTo>
                    <a:pt x="1" y="12979"/>
                  </a:lnTo>
                  <a:lnTo>
                    <a:pt x="10" y="12979"/>
                  </a:lnTo>
                  <a:cubicBezTo>
                    <a:pt x="10" y="13439"/>
                    <a:pt x="384" y="13813"/>
                    <a:pt x="854" y="13813"/>
                  </a:cubicBezTo>
                  <a:lnTo>
                    <a:pt x="11216" y="13813"/>
                  </a:lnTo>
                  <a:cubicBezTo>
                    <a:pt x="11676" y="13813"/>
                    <a:pt x="12059" y="13439"/>
                    <a:pt x="12059" y="12979"/>
                  </a:cubicBezTo>
                  <a:lnTo>
                    <a:pt x="12059" y="1985"/>
                  </a:lnTo>
                  <a:cubicBezTo>
                    <a:pt x="12059" y="1515"/>
                    <a:pt x="11676" y="1141"/>
                    <a:pt x="11216" y="1141"/>
                  </a:cubicBezTo>
                  <a:lnTo>
                    <a:pt x="10037" y="1141"/>
                  </a:lnTo>
                  <a:lnTo>
                    <a:pt x="9644" y="691"/>
                  </a:lnTo>
                  <a:cubicBezTo>
                    <a:pt x="9260" y="250"/>
                    <a:pt x="8714" y="1"/>
                    <a:pt x="8139"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67"/>
            <p:cNvSpPr/>
            <p:nvPr/>
          </p:nvSpPr>
          <p:spPr>
            <a:xfrm>
              <a:off x="6658507" y="2921284"/>
              <a:ext cx="315474" cy="332033"/>
            </a:xfrm>
            <a:custGeom>
              <a:rect b="b" l="l" r="r" t="t"/>
              <a:pathLst>
                <a:path extrusionOk="0" h="12673" w="12041">
                  <a:moveTo>
                    <a:pt x="11005" y="0"/>
                  </a:moveTo>
                  <a:lnTo>
                    <a:pt x="11005" y="10793"/>
                  </a:lnTo>
                  <a:cubicBezTo>
                    <a:pt x="11005" y="11254"/>
                    <a:pt x="10631" y="11637"/>
                    <a:pt x="10171" y="11637"/>
                  </a:cubicBezTo>
                  <a:lnTo>
                    <a:pt x="1" y="11637"/>
                  </a:lnTo>
                  <a:lnTo>
                    <a:pt x="1" y="11829"/>
                  </a:lnTo>
                  <a:cubicBezTo>
                    <a:pt x="1" y="12289"/>
                    <a:pt x="375" y="12672"/>
                    <a:pt x="835" y="12672"/>
                  </a:cubicBezTo>
                  <a:lnTo>
                    <a:pt x="11197" y="12672"/>
                  </a:lnTo>
                  <a:cubicBezTo>
                    <a:pt x="11666" y="12672"/>
                    <a:pt x="12040" y="12289"/>
                    <a:pt x="12040" y="11829"/>
                  </a:cubicBezTo>
                  <a:lnTo>
                    <a:pt x="12040" y="834"/>
                  </a:lnTo>
                  <a:cubicBezTo>
                    <a:pt x="12040" y="374"/>
                    <a:pt x="11666" y="0"/>
                    <a:pt x="11206"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67"/>
            <p:cNvSpPr/>
            <p:nvPr/>
          </p:nvSpPr>
          <p:spPr>
            <a:xfrm>
              <a:off x="6742897" y="2928567"/>
              <a:ext cx="146432" cy="55780"/>
            </a:xfrm>
            <a:custGeom>
              <a:rect b="b" l="l" r="r" t="t"/>
              <a:pathLst>
                <a:path extrusionOk="0" h="2129" w="5589">
                  <a:moveTo>
                    <a:pt x="518" y="0"/>
                  </a:moveTo>
                  <a:cubicBezTo>
                    <a:pt x="231" y="0"/>
                    <a:pt x="0" y="230"/>
                    <a:pt x="0" y="508"/>
                  </a:cubicBezTo>
                  <a:lnTo>
                    <a:pt x="0" y="1611"/>
                  </a:lnTo>
                  <a:cubicBezTo>
                    <a:pt x="0" y="1898"/>
                    <a:pt x="231" y="2128"/>
                    <a:pt x="518" y="2128"/>
                  </a:cubicBezTo>
                  <a:lnTo>
                    <a:pt x="5071" y="2128"/>
                  </a:lnTo>
                  <a:cubicBezTo>
                    <a:pt x="5349" y="2128"/>
                    <a:pt x="5589" y="1898"/>
                    <a:pt x="5589" y="1611"/>
                  </a:cubicBezTo>
                  <a:lnTo>
                    <a:pt x="5589" y="508"/>
                  </a:lnTo>
                  <a:cubicBezTo>
                    <a:pt x="5589" y="230"/>
                    <a:pt x="5349" y="0"/>
                    <a:pt x="5071"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67"/>
            <p:cNvSpPr/>
            <p:nvPr/>
          </p:nvSpPr>
          <p:spPr>
            <a:xfrm>
              <a:off x="6836562" y="2928567"/>
              <a:ext cx="52767" cy="55780"/>
            </a:xfrm>
            <a:custGeom>
              <a:rect b="b" l="l" r="r" t="t"/>
              <a:pathLst>
                <a:path extrusionOk="0" h="2129" w="2014">
                  <a:moveTo>
                    <a:pt x="1" y="0"/>
                  </a:moveTo>
                  <a:cubicBezTo>
                    <a:pt x="288" y="0"/>
                    <a:pt x="518" y="230"/>
                    <a:pt x="518" y="508"/>
                  </a:cubicBezTo>
                  <a:lnTo>
                    <a:pt x="518" y="1611"/>
                  </a:lnTo>
                  <a:cubicBezTo>
                    <a:pt x="518" y="1898"/>
                    <a:pt x="288" y="2128"/>
                    <a:pt x="1" y="2128"/>
                  </a:cubicBezTo>
                  <a:lnTo>
                    <a:pt x="1496" y="2128"/>
                  </a:lnTo>
                  <a:cubicBezTo>
                    <a:pt x="1784" y="2128"/>
                    <a:pt x="2014" y="1898"/>
                    <a:pt x="2014" y="1611"/>
                  </a:cubicBezTo>
                  <a:lnTo>
                    <a:pt x="2014" y="508"/>
                  </a:lnTo>
                  <a:cubicBezTo>
                    <a:pt x="2014" y="230"/>
                    <a:pt x="1784" y="0"/>
                    <a:pt x="1496" y="0"/>
                  </a:cubicBez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67"/>
            <p:cNvSpPr/>
            <p:nvPr/>
          </p:nvSpPr>
          <p:spPr>
            <a:xfrm>
              <a:off x="6810702" y="3035856"/>
              <a:ext cx="11083" cy="162702"/>
            </a:xfrm>
            <a:custGeom>
              <a:rect b="b" l="l" r="r" t="t"/>
              <a:pathLst>
                <a:path extrusionOk="0" h="6210" w="423">
                  <a:moveTo>
                    <a:pt x="208" y="1"/>
                  </a:moveTo>
                  <a:cubicBezTo>
                    <a:pt x="104" y="1"/>
                    <a:pt x="1" y="70"/>
                    <a:pt x="1" y="209"/>
                  </a:cubicBezTo>
                  <a:lnTo>
                    <a:pt x="1" y="5999"/>
                  </a:lnTo>
                  <a:cubicBezTo>
                    <a:pt x="1" y="6114"/>
                    <a:pt x="87" y="6210"/>
                    <a:pt x="211" y="6210"/>
                  </a:cubicBezTo>
                  <a:cubicBezTo>
                    <a:pt x="326" y="6210"/>
                    <a:pt x="422" y="6114"/>
                    <a:pt x="422" y="5999"/>
                  </a:cubicBezTo>
                  <a:lnTo>
                    <a:pt x="422" y="209"/>
                  </a:lnTo>
                  <a:cubicBezTo>
                    <a:pt x="417" y="70"/>
                    <a:pt x="312" y="1"/>
                    <a:pt x="20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67"/>
            <p:cNvSpPr/>
            <p:nvPr/>
          </p:nvSpPr>
          <p:spPr>
            <a:xfrm>
              <a:off x="6724059" y="3209091"/>
              <a:ext cx="11083" cy="44226"/>
            </a:xfrm>
            <a:custGeom>
              <a:rect b="b" l="l" r="r" t="t"/>
              <a:pathLst>
                <a:path extrusionOk="0" h="1688" w="423">
                  <a:moveTo>
                    <a:pt x="211" y="0"/>
                  </a:moveTo>
                  <a:cubicBezTo>
                    <a:pt x="96" y="0"/>
                    <a:pt x="1" y="96"/>
                    <a:pt x="1" y="211"/>
                  </a:cubicBezTo>
                  <a:lnTo>
                    <a:pt x="1" y="1687"/>
                  </a:lnTo>
                  <a:lnTo>
                    <a:pt x="422" y="1687"/>
                  </a:lnTo>
                  <a:lnTo>
                    <a:pt x="422" y="211"/>
                  </a:lnTo>
                  <a:cubicBezTo>
                    <a:pt x="422" y="96"/>
                    <a:pt x="326" y="0"/>
                    <a:pt x="211"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67"/>
            <p:cNvSpPr/>
            <p:nvPr/>
          </p:nvSpPr>
          <p:spPr>
            <a:xfrm>
              <a:off x="6897346" y="3209091"/>
              <a:ext cx="11083" cy="44226"/>
            </a:xfrm>
            <a:custGeom>
              <a:rect b="b" l="l" r="r" t="t"/>
              <a:pathLst>
                <a:path extrusionOk="0" h="1688" w="423">
                  <a:moveTo>
                    <a:pt x="211" y="0"/>
                  </a:moveTo>
                  <a:cubicBezTo>
                    <a:pt x="96" y="0"/>
                    <a:pt x="0" y="96"/>
                    <a:pt x="0" y="211"/>
                  </a:cubicBezTo>
                  <a:lnTo>
                    <a:pt x="0" y="1687"/>
                  </a:lnTo>
                  <a:lnTo>
                    <a:pt x="413" y="1687"/>
                  </a:lnTo>
                  <a:lnTo>
                    <a:pt x="413" y="211"/>
                  </a:lnTo>
                  <a:cubicBezTo>
                    <a:pt x="422" y="96"/>
                    <a:pt x="326" y="0"/>
                    <a:pt x="211"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3" name="Google Shape;9033;p67"/>
          <p:cNvGrpSpPr/>
          <p:nvPr/>
        </p:nvGrpSpPr>
        <p:grpSpPr>
          <a:xfrm>
            <a:off x="6203465" y="2891206"/>
            <a:ext cx="320478" cy="362110"/>
            <a:chOff x="6203465" y="2891206"/>
            <a:chExt cx="320478" cy="362110"/>
          </a:xfrm>
        </p:grpSpPr>
        <p:sp>
          <p:nvSpPr>
            <p:cNvPr id="9034" name="Google Shape;9034;p67"/>
            <p:cNvSpPr/>
            <p:nvPr/>
          </p:nvSpPr>
          <p:spPr>
            <a:xfrm>
              <a:off x="6203465" y="2902158"/>
              <a:ext cx="320478" cy="351159"/>
            </a:xfrm>
            <a:custGeom>
              <a:rect b="b" l="l" r="r" t="t"/>
              <a:pathLst>
                <a:path extrusionOk="0" h="13403" w="12232">
                  <a:moveTo>
                    <a:pt x="6261" y="1"/>
                  </a:moveTo>
                  <a:cubicBezTo>
                    <a:pt x="4487" y="1"/>
                    <a:pt x="2747" y="875"/>
                    <a:pt x="1716" y="2484"/>
                  </a:cubicBezTo>
                  <a:lnTo>
                    <a:pt x="1400" y="3050"/>
                  </a:lnTo>
                  <a:cubicBezTo>
                    <a:pt x="1054" y="3778"/>
                    <a:pt x="872" y="4574"/>
                    <a:pt x="872" y="5389"/>
                  </a:cubicBezTo>
                  <a:cubicBezTo>
                    <a:pt x="882" y="5734"/>
                    <a:pt x="920" y="6079"/>
                    <a:pt x="968" y="6424"/>
                  </a:cubicBezTo>
                  <a:lnTo>
                    <a:pt x="173" y="7833"/>
                  </a:lnTo>
                  <a:cubicBezTo>
                    <a:pt x="0" y="8140"/>
                    <a:pt x="134" y="8542"/>
                    <a:pt x="470" y="8686"/>
                  </a:cubicBezTo>
                  <a:lnTo>
                    <a:pt x="1428" y="9079"/>
                  </a:lnTo>
                  <a:lnTo>
                    <a:pt x="1428" y="10680"/>
                  </a:lnTo>
                  <a:cubicBezTo>
                    <a:pt x="1428" y="11245"/>
                    <a:pt x="1879" y="11696"/>
                    <a:pt x="2444" y="11696"/>
                  </a:cubicBezTo>
                  <a:lnTo>
                    <a:pt x="3767" y="11696"/>
                  </a:lnTo>
                  <a:lnTo>
                    <a:pt x="3767" y="12894"/>
                  </a:lnTo>
                  <a:cubicBezTo>
                    <a:pt x="3758" y="13172"/>
                    <a:pt x="3997" y="13402"/>
                    <a:pt x="4275" y="13402"/>
                  </a:cubicBezTo>
                  <a:lnTo>
                    <a:pt x="8531" y="13402"/>
                  </a:lnTo>
                  <a:cubicBezTo>
                    <a:pt x="8537" y="13402"/>
                    <a:pt x="8543" y="13402"/>
                    <a:pt x="8548" y="13402"/>
                  </a:cubicBezTo>
                  <a:cubicBezTo>
                    <a:pt x="8837" y="13402"/>
                    <a:pt x="9068" y="13167"/>
                    <a:pt x="9068" y="12885"/>
                  </a:cubicBezTo>
                  <a:lnTo>
                    <a:pt x="9068" y="10862"/>
                  </a:lnTo>
                  <a:cubicBezTo>
                    <a:pt x="9068" y="10344"/>
                    <a:pt x="9298" y="9865"/>
                    <a:pt x="9691" y="9539"/>
                  </a:cubicBezTo>
                  <a:cubicBezTo>
                    <a:pt x="11704" y="7871"/>
                    <a:pt x="12231" y="4996"/>
                    <a:pt x="10947" y="2724"/>
                  </a:cubicBezTo>
                  <a:lnTo>
                    <a:pt x="10947" y="2724"/>
                  </a:lnTo>
                  <a:lnTo>
                    <a:pt x="8589" y="3510"/>
                  </a:lnTo>
                  <a:cubicBezTo>
                    <a:pt x="8584" y="3511"/>
                    <a:pt x="8580" y="3511"/>
                    <a:pt x="8576" y="3511"/>
                  </a:cubicBezTo>
                  <a:cubicBezTo>
                    <a:pt x="8507" y="3511"/>
                    <a:pt x="8467" y="3440"/>
                    <a:pt x="8512" y="3385"/>
                  </a:cubicBezTo>
                  <a:lnTo>
                    <a:pt x="10228" y="1890"/>
                  </a:lnTo>
                  <a:lnTo>
                    <a:pt x="8982" y="1095"/>
                  </a:lnTo>
                  <a:lnTo>
                    <a:pt x="9298" y="941"/>
                  </a:lnTo>
                  <a:cubicBezTo>
                    <a:pt x="8366" y="305"/>
                    <a:pt x="7308" y="1"/>
                    <a:pt x="6261" y="1"/>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67"/>
            <p:cNvSpPr/>
            <p:nvPr/>
          </p:nvSpPr>
          <p:spPr>
            <a:xfrm>
              <a:off x="6286833" y="2902132"/>
              <a:ext cx="184867" cy="71159"/>
            </a:xfrm>
            <a:custGeom>
              <a:rect b="b" l="l" r="r" t="t"/>
              <a:pathLst>
                <a:path extrusionOk="0" h="2716" w="7056">
                  <a:moveTo>
                    <a:pt x="3083" y="0"/>
                  </a:moveTo>
                  <a:cubicBezTo>
                    <a:pt x="2005" y="0"/>
                    <a:pt x="928" y="324"/>
                    <a:pt x="0" y="971"/>
                  </a:cubicBezTo>
                  <a:cubicBezTo>
                    <a:pt x="467" y="854"/>
                    <a:pt x="951" y="788"/>
                    <a:pt x="1436" y="788"/>
                  </a:cubicBezTo>
                  <a:cubicBezTo>
                    <a:pt x="1469" y="788"/>
                    <a:pt x="1501" y="788"/>
                    <a:pt x="1534" y="789"/>
                  </a:cubicBezTo>
                  <a:cubicBezTo>
                    <a:pt x="1546" y="789"/>
                    <a:pt x="1557" y="789"/>
                    <a:pt x="1569" y="789"/>
                  </a:cubicBezTo>
                  <a:cubicBezTo>
                    <a:pt x="3282" y="789"/>
                    <a:pt x="4916" y="1487"/>
                    <a:pt x="6116" y="2715"/>
                  </a:cubicBezTo>
                  <a:lnTo>
                    <a:pt x="7055" y="1891"/>
                  </a:lnTo>
                  <a:lnTo>
                    <a:pt x="5819" y="1096"/>
                  </a:lnTo>
                  <a:lnTo>
                    <a:pt x="6125" y="942"/>
                  </a:lnTo>
                  <a:cubicBezTo>
                    <a:pt x="5207" y="314"/>
                    <a:pt x="4145" y="0"/>
                    <a:pt x="3083"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67"/>
            <p:cNvSpPr/>
            <p:nvPr/>
          </p:nvSpPr>
          <p:spPr>
            <a:xfrm>
              <a:off x="6457107" y="2973265"/>
              <a:ext cx="57771" cy="131865"/>
            </a:xfrm>
            <a:custGeom>
              <a:rect b="b" l="l" r="r" t="t"/>
              <a:pathLst>
                <a:path extrusionOk="0" h="5033" w="2205">
                  <a:moveTo>
                    <a:pt x="1266" y="0"/>
                  </a:moveTo>
                  <a:lnTo>
                    <a:pt x="0" y="422"/>
                  </a:lnTo>
                  <a:cubicBezTo>
                    <a:pt x="940" y="1572"/>
                    <a:pt x="1448" y="3001"/>
                    <a:pt x="1448" y="4486"/>
                  </a:cubicBezTo>
                  <a:cubicBezTo>
                    <a:pt x="1448" y="4669"/>
                    <a:pt x="1438" y="4851"/>
                    <a:pt x="1419" y="5033"/>
                  </a:cubicBezTo>
                  <a:cubicBezTo>
                    <a:pt x="2205" y="3432"/>
                    <a:pt x="2147" y="1553"/>
                    <a:pt x="1266"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67"/>
            <p:cNvSpPr/>
            <p:nvPr/>
          </p:nvSpPr>
          <p:spPr>
            <a:xfrm>
              <a:off x="6423807" y="2891206"/>
              <a:ext cx="97988" cy="103752"/>
            </a:xfrm>
            <a:custGeom>
              <a:rect b="b" l="l" r="r" t="t"/>
              <a:pathLst>
                <a:path extrusionOk="0" h="3960" w="3740">
                  <a:moveTo>
                    <a:pt x="3672" y="1"/>
                  </a:moveTo>
                  <a:cubicBezTo>
                    <a:pt x="3665" y="1"/>
                    <a:pt x="3657" y="3"/>
                    <a:pt x="3648" y="8"/>
                  </a:cubicBezTo>
                  <a:lnTo>
                    <a:pt x="648" y="1388"/>
                  </a:lnTo>
                  <a:cubicBezTo>
                    <a:pt x="485" y="1474"/>
                    <a:pt x="466" y="1695"/>
                    <a:pt x="619" y="1800"/>
                  </a:cubicBezTo>
                  <a:lnTo>
                    <a:pt x="1482" y="2366"/>
                  </a:lnTo>
                  <a:cubicBezTo>
                    <a:pt x="1559" y="2414"/>
                    <a:pt x="1568" y="2529"/>
                    <a:pt x="1501" y="2586"/>
                  </a:cubicBezTo>
                  <a:lnTo>
                    <a:pt x="35" y="3861"/>
                  </a:lnTo>
                  <a:cubicBezTo>
                    <a:pt x="1" y="3895"/>
                    <a:pt x="27" y="3960"/>
                    <a:pt x="74" y="3960"/>
                  </a:cubicBezTo>
                  <a:cubicBezTo>
                    <a:pt x="80" y="3960"/>
                    <a:pt x="86" y="3959"/>
                    <a:pt x="92" y="3957"/>
                  </a:cubicBezTo>
                  <a:lnTo>
                    <a:pt x="3505" y="2816"/>
                  </a:lnTo>
                  <a:cubicBezTo>
                    <a:pt x="3687" y="2749"/>
                    <a:pt x="3716" y="2519"/>
                    <a:pt x="3572" y="2404"/>
                  </a:cubicBezTo>
                  <a:lnTo>
                    <a:pt x="2652" y="1733"/>
                  </a:lnTo>
                  <a:cubicBezTo>
                    <a:pt x="2594" y="1685"/>
                    <a:pt x="2575" y="1599"/>
                    <a:pt x="2623" y="1541"/>
                  </a:cubicBezTo>
                  <a:lnTo>
                    <a:pt x="3716" y="84"/>
                  </a:lnTo>
                  <a:cubicBezTo>
                    <a:pt x="3739" y="52"/>
                    <a:pt x="3710" y="1"/>
                    <a:pt x="367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67"/>
            <p:cNvSpPr/>
            <p:nvPr/>
          </p:nvSpPr>
          <p:spPr>
            <a:xfrm>
              <a:off x="6396087" y="2978085"/>
              <a:ext cx="33405" cy="38907"/>
            </a:xfrm>
            <a:custGeom>
              <a:rect b="b" l="l" r="r" t="t"/>
              <a:pathLst>
                <a:path extrusionOk="0" h="1485" w="1275">
                  <a:moveTo>
                    <a:pt x="230" y="1"/>
                  </a:moveTo>
                  <a:cubicBezTo>
                    <a:pt x="129" y="1"/>
                    <a:pt x="28" y="66"/>
                    <a:pt x="19" y="200"/>
                  </a:cubicBezTo>
                  <a:cubicBezTo>
                    <a:pt x="0" y="967"/>
                    <a:pt x="355" y="1417"/>
                    <a:pt x="1035" y="1484"/>
                  </a:cubicBezTo>
                  <a:lnTo>
                    <a:pt x="1054" y="1484"/>
                  </a:lnTo>
                  <a:cubicBezTo>
                    <a:pt x="1160" y="1484"/>
                    <a:pt x="1246" y="1398"/>
                    <a:pt x="1256" y="1293"/>
                  </a:cubicBezTo>
                  <a:cubicBezTo>
                    <a:pt x="1275" y="1178"/>
                    <a:pt x="1189" y="1072"/>
                    <a:pt x="1074" y="1063"/>
                  </a:cubicBezTo>
                  <a:cubicBezTo>
                    <a:pt x="767" y="1043"/>
                    <a:pt x="422" y="919"/>
                    <a:pt x="441" y="219"/>
                  </a:cubicBezTo>
                  <a:cubicBezTo>
                    <a:pt x="446" y="75"/>
                    <a:pt x="338" y="1"/>
                    <a:pt x="230"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9" name="Google Shape;9039;p67"/>
          <p:cNvGrpSpPr/>
          <p:nvPr/>
        </p:nvGrpSpPr>
        <p:grpSpPr>
          <a:xfrm>
            <a:off x="7567280" y="2891259"/>
            <a:ext cx="307116" cy="362294"/>
            <a:chOff x="7567280" y="2891259"/>
            <a:chExt cx="307116" cy="362294"/>
          </a:xfrm>
        </p:grpSpPr>
        <p:sp>
          <p:nvSpPr>
            <p:cNvPr id="9040" name="Google Shape;9040;p67"/>
            <p:cNvSpPr/>
            <p:nvPr/>
          </p:nvSpPr>
          <p:spPr>
            <a:xfrm>
              <a:off x="7612082" y="2891337"/>
              <a:ext cx="217250" cy="207006"/>
            </a:xfrm>
            <a:custGeom>
              <a:rect b="b" l="l" r="r" t="t"/>
              <a:pathLst>
                <a:path extrusionOk="0" h="7901" w="8292">
                  <a:moveTo>
                    <a:pt x="1727" y="0"/>
                  </a:moveTo>
                  <a:cubicBezTo>
                    <a:pt x="1363" y="0"/>
                    <a:pt x="1007" y="194"/>
                    <a:pt x="825" y="539"/>
                  </a:cubicBezTo>
                  <a:lnTo>
                    <a:pt x="269" y="1536"/>
                  </a:lnTo>
                  <a:cubicBezTo>
                    <a:pt x="1" y="2035"/>
                    <a:pt x="183" y="2667"/>
                    <a:pt x="681" y="2936"/>
                  </a:cubicBezTo>
                  <a:lnTo>
                    <a:pt x="1918" y="3616"/>
                  </a:lnTo>
                  <a:cubicBezTo>
                    <a:pt x="2282" y="3808"/>
                    <a:pt x="2502" y="4191"/>
                    <a:pt x="2502" y="4604"/>
                  </a:cubicBezTo>
                  <a:lnTo>
                    <a:pt x="2502" y="6981"/>
                  </a:lnTo>
                  <a:cubicBezTo>
                    <a:pt x="3049" y="7594"/>
                    <a:pt x="3595" y="7901"/>
                    <a:pt x="4141" y="7901"/>
                  </a:cubicBezTo>
                  <a:cubicBezTo>
                    <a:pt x="4688" y="7901"/>
                    <a:pt x="5234" y="7594"/>
                    <a:pt x="5781" y="6981"/>
                  </a:cubicBezTo>
                  <a:lnTo>
                    <a:pt x="5781" y="4604"/>
                  </a:lnTo>
                  <a:cubicBezTo>
                    <a:pt x="5781" y="4191"/>
                    <a:pt x="6011" y="3808"/>
                    <a:pt x="6375" y="3616"/>
                  </a:cubicBezTo>
                  <a:lnTo>
                    <a:pt x="7611" y="2936"/>
                  </a:lnTo>
                  <a:cubicBezTo>
                    <a:pt x="8110" y="2667"/>
                    <a:pt x="8292" y="2035"/>
                    <a:pt x="8014" y="1536"/>
                  </a:cubicBezTo>
                  <a:lnTo>
                    <a:pt x="7937" y="1393"/>
                  </a:lnTo>
                  <a:lnTo>
                    <a:pt x="7544" y="683"/>
                  </a:lnTo>
                  <a:lnTo>
                    <a:pt x="7458" y="539"/>
                  </a:lnTo>
                  <a:cubicBezTo>
                    <a:pt x="7269" y="194"/>
                    <a:pt x="6916" y="0"/>
                    <a:pt x="6554" y="0"/>
                  </a:cubicBezTo>
                  <a:cubicBezTo>
                    <a:pt x="6364" y="0"/>
                    <a:pt x="6172" y="54"/>
                    <a:pt x="6001" y="166"/>
                  </a:cubicBezTo>
                  <a:lnTo>
                    <a:pt x="5761" y="319"/>
                  </a:lnTo>
                  <a:cubicBezTo>
                    <a:pt x="5268" y="640"/>
                    <a:pt x="4705" y="801"/>
                    <a:pt x="4141" y="801"/>
                  </a:cubicBezTo>
                  <a:cubicBezTo>
                    <a:pt x="3578" y="801"/>
                    <a:pt x="3015" y="640"/>
                    <a:pt x="2521" y="319"/>
                  </a:cubicBezTo>
                  <a:lnTo>
                    <a:pt x="2282" y="166"/>
                  </a:lnTo>
                  <a:cubicBezTo>
                    <a:pt x="2110" y="54"/>
                    <a:pt x="1917" y="0"/>
                    <a:pt x="1727"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67"/>
            <p:cNvSpPr/>
            <p:nvPr/>
          </p:nvSpPr>
          <p:spPr>
            <a:xfrm>
              <a:off x="7677870" y="3190698"/>
              <a:ext cx="85936" cy="62618"/>
            </a:xfrm>
            <a:custGeom>
              <a:rect b="b" l="l" r="r" t="t"/>
              <a:pathLst>
                <a:path extrusionOk="0" h="2390" w="3280">
                  <a:moveTo>
                    <a:pt x="1640" y="0"/>
                  </a:moveTo>
                  <a:cubicBezTo>
                    <a:pt x="1094" y="0"/>
                    <a:pt x="547" y="199"/>
                    <a:pt x="1" y="597"/>
                  </a:cubicBezTo>
                  <a:lnTo>
                    <a:pt x="1" y="1546"/>
                  </a:lnTo>
                  <a:cubicBezTo>
                    <a:pt x="1" y="2015"/>
                    <a:pt x="375" y="2389"/>
                    <a:pt x="844" y="2389"/>
                  </a:cubicBezTo>
                  <a:lnTo>
                    <a:pt x="2436" y="2389"/>
                  </a:lnTo>
                  <a:cubicBezTo>
                    <a:pt x="2896" y="2389"/>
                    <a:pt x="3279" y="2015"/>
                    <a:pt x="3279" y="1546"/>
                  </a:cubicBezTo>
                  <a:lnTo>
                    <a:pt x="3279" y="597"/>
                  </a:lnTo>
                  <a:cubicBezTo>
                    <a:pt x="2733" y="199"/>
                    <a:pt x="2186" y="0"/>
                    <a:pt x="164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67"/>
            <p:cNvSpPr/>
            <p:nvPr/>
          </p:nvSpPr>
          <p:spPr>
            <a:xfrm>
              <a:off x="7644229" y="2891285"/>
              <a:ext cx="63299" cy="21091"/>
            </a:xfrm>
            <a:custGeom>
              <a:rect b="b" l="l" r="r" t="t"/>
              <a:pathLst>
                <a:path extrusionOk="0" h="805" w="2416">
                  <a:moveTo>
                    <a:pt x="498" y="1"/>
                  </a:moveTo>
                  <a:cubicBezTo>
                    <a:pt x="325" y="1"/>
                    <a:pt x="153" y="44"/>
                    <a:pt x="0" y="129"/>
                  </a:cubicBezTo>
                  <a:cubicBezTo>
                    <a:pt x="20" y="148"/>
                    <a:pt x="48" y="158"/>
                    <a:pt x="58" y="168"/>
                  </a:cubicBezTo>
                  <a:lnTo>
                    <a:pt x="298" y="331"/>
                  </a:lnTo>
                  <a:cubicBezTo>
                    <a:pt x="779" y="642"/>
                    <a:pt x="1341" y="804"/>
                    <a:pt x="1913" y="804"/>
                  </a:cubicBezTo>
                  <a:cubicBezTo>
                    <a:pt x="2080" y="804"/>
                    <a:pt x="2249" y="790"/>
                    <a:pt x="2416" y="762"/>
                  </a:cubicBezTo>
                  <a:cubicBezTo>
                    <a:pt x="2013" y="695"/>
                    <a:pt x="1640" y="551"/>
                    <a:pt x="1294" y="331"/>
                  </a:cubicBezTo>
                  <a:lnTo>
                    <a:pt x="1055" y="168"/>
                  </a:lnTo>
                  <a:cubicBezTo>
                    <a:pt x="887" y="56"/>
                    <a:pt x="692" y="1"/>
                    <a:pt x="498"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67"/>
            <p:cNvSpPr/>
            <p:nvPr/>
          </p:nvSpPr>
          <p:spPr>
            <a:xfrm>
              <a:off x="7707502" y="2891259"/>
              <a:ext cx="121830" cy="207268"/>
            </a:xfrm>
            <a:custGeom>
              <a:rect b="b" l="l" r="r" t="t"/>
              <a:pathLst>
                <a:path extrusionOk="0" h="7911" w="4650">
                  <a:moveTo>
                    <a:pt x="2926" y="0"/>
                  </a:moveTo>
                  <a:cubicBezTo>
                    <a:pt x="2757" y="0"/>
                    <a:pt x="2585" y="42"/>
                    <a:pt x="2426" y="130"/>
                  </a:cubicBezTo>
                  <a:cubicBezTo>
                    <a:pt x="2599" y="226"/>
                    <a:pt x="2733" y="370"/>
                    <a:pt x="2829" y="533"/>
                  </a:cubicBezTo>
                  <a:lnTo>
                    <a:pt x="2905" y="686"/>
                  </a:lnTo>
                  <a:lnTo>
                    <a:pt x="3298" y="1396"/>
                  </a:lnTo>
                  <a:lnTo>
                    <a:pt x="3375" y="1539"/>
                  </a:lnTo>
                  <a:cubicBezTo>
                    <a:pt x="3653" y="2038"/>
                    <a:pt x="3471" y="2670"/>
                    <a:pt x="2972" y="2939"/>
                  </a:cubicBezTo>
                  <a:lnTo>
                    <a:pt x="1726" y="3619"/>
                  </a:lnTo>
                  <a:cubicBezTo>
                    <a:pt x="1372" y="3811"/>
                    <a:pt x="1142" y="4194"/>
                    <a:pt x="1142" y="4607"/>
                  </a:cubicBezTo>
                  <a:lnTo>
                    <a:pt x="1142" y="6984"/>
                  </a:lnTo>
                  <a:cubicBezTo>
                    <a:pt x="758" y="7415"/>
                    <a:pt x="384" y="7693"/>
                    <a:pt x="1" y="7827"/>
                  </a:cubicBezTo>
                  <a:cubicBezTo>
                    <a:pt x="167" y="7883"/>
                    <a:pt x="333" y="7910"/>
                    <a:pt x="498" y="7910"/>
                  </a:cubicBezTo>
                  <a:cubicBezTo>
                    <a:pt x="1048" y="7910"/>
                    <a:pt x="1595" y="7603"/>
                    <a:pt x="2148" y="6984"/>
                  </a:cubicBezTo>
                  <a:lnTo>
                    <a:pt x="2148" y="4607"/>
                  </a:lnTo>
                  <a:cubicBezTo>
                    <a:pt x="2148" y="4194"/>
                    <a:pt x="2369" y="3811"/>
                    <a:pt x="2733" y="3619"/>
                  </a:cubicBezTo>
                  <a:lnTo>
                    <a:pt x="3969" y="2939"/>
                  </a:lnTo>
                  <a:cubicBezTo>
                    <a:pt x="4468" y="2670"/>
                    <a:pt x="4650" y="2038"/>
                    <a:pt x="4372" y="1539"/>
                  </a:cubicBezTo>
                  <a:lnTo>
                    <a:pt x="4295" y="1396"/>
                  </a:lnTo>
                  <a:lnTo>
                    <a:pt x="3912" y="686"/>
                  </a:lnTo>
                  <a:lnTo>
                    <a:pt x="3826" y="533"/>
                  </a:lnTo>
                  <a:cubicBezTo>
                    <a:pt x="3642" y="193"/>
                    <a:pt x="3290" y="0"/>
                    <a:pt x="2926"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67"/>
            <p:cNvSpPr/>
            <p:nvPr/>
          </p:nvSpPr>
          <p:spPr>
            <a:xfrm>
              <a:off x="7707502" y="3190751"/>
              <a:ext cx="56304" cy="62801"/>
            </a:xfrm>
            <a:custGeom>
              <a:rect b="b" l="l" r="r" t="t"/>
              <a:pathLst>
                <a:path extrusionOk="0" h="2397" w="2149">
                  <a:moveTo>
                    <a:pt x="511" y="0"/>
                  </a:moveTo>
                  <a:cubicBezTo>
                    <a:pt x="341" y="0"/>
                    <a:pt x="171" y="19"/>
                    <a:pt x="1" y="58"/>
                  </a:cubicBezTo>
                  <a:cubicBezTo>
                    <a:pt x="413" y="154"/>
                    <a:pt x="806" y="336"/>
                    <a:pt x="1142" y="595"/>
                  </a:cubicBezTo>
                  <a:lnTo>
                    <a:pt x="1142" y="1544"/>
                  </a:lnTo>
                  <a:cubicBezTo>
                    <a:pt x="1142" y="2013"/>
                    <a:pt x="768" y="2397"/>
                    <a:pt x="298" y="2397"/>
                  </a:cubicBezTo>
                  <a:lnTo>
                    <a:pt x="1305" y="2397"/>
                  </a:lnTo>
                  <a:cubicBezTo>
                    <a:pt x="1765" y="2397"/>
                    <a:pt x="2148" y="2013"/>
                    <a:pt x="2148" y="1544"/>
                  </a:cubicBezTo>
                  <a:lnTo>
                    <a:pt x="2148" y="595"/>
                  </a:lnTo>
                  <a:cubicBezTo>
                    <a:pt x="1599" y="200"/>
                    <a:pt x="1056" y="0"/>
                    <a:pt x="511"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67"/>
            <p:cNvSpPr/>
            <p:nvPr/>
          </p:nvSpPr>
          <p:spPr>
            <a:xfrm>
              <a:off x="7677870" y="3190698"/>
              <a:ext cx="85936" cy="28191"/>
            </a:xfrm>
            <a:custGeom>
              <a:rect b="b" l="l" r="r" t="t"/>
              <a:pathLst>
                <a:path extrusionOk="0" h="1076" w="3280">
                  <a:moveTo>
                    <a:pt x="1640" y="0"/>
                  </a:moveTo>
                  <a:cubicBezTo>
                    <a:pt x="1094" y="0"/>
                    <a:pt x="547" y="199"/>
                    <a:pt x="1" y="597"/>
                  </a:cubicBezTo>
                  <a:lnTo>
                    <a:pt x="1" y="1076"/>
                  </a:lnTo>
                  <a:cubicBezTo>
                    <a:pt x="547" y="678"/>
                    <a:pt x="1094" y="479"/>
                    <a:pt x="1640" y="479"/>
                  </a:cubicBezTo>
                  <a:cubicBezTo>
                    <a:pt x="2186" y="479"/>
                    <a:pt x="2733" y="678"/>
                    <a:pt x="3279" y="1076"/>
                  </a:cubicBezTo>
                  <a:lnTo>
                    <a:pt x="3279" y="597"/>
                  </a:lnTo>
                  <a:cubicBezTo>
                    <a:pt x="2733" y="199"/>
                    <a:pt x="2186" y="0"/>
                    <a:pt x="1640"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67"/>
            <p:cNvSpPr/>
            <p:nvPr/>
          </p:nvSpPr>
          <p:spPr>
            <a:xfrm>
              <a:off x="7669958" y="3221588"/>
              <a:ext cx="99874" cy="17397"/>
            </a:xfrm>
            <a:custGeom>
              <a:rect b="b" l="l" r="r" t="t"/>
              <a:pathLst>
                <a:path extrusionOk="0" h="664" w="3812">
                  <a:moveTo>
                    <a:pt x="1942" y="0"/>
                  </a:moveTo>
                  <a:cubicBezTo>
                    <a:pt x="1369" y="0"/>
                    <a:pt x="797" y="84"/>
                    <a:pt x="245" y="252"/>
                  </a:cubicBezTo>
                  <a:cubicBezTo>
                    <a:pt x="0" y="322"/>
                    <a:pt x="75" y="664"/>
                    <a:pt x="295" y="664"/>
                  </a:cubicBezTo>
                  <a:cubicBezTo>
                    <a:pt x="315" y="664"/>
                    <a:pt x="337" y="661"/>
                    <a:pt x="360" y="654"/>
                  </a:cubicBezTo>
                  <a:cubicBezTo>
                    <a:pt x="878" y="496"/>
                    <a:pt x="1410" y="417"/>
                    <a:pt x="1942" y="417"/>
                  </a:cubicBezTo>
                  <a:cubicBezTo>
                    <a:pt x="2474" y="417"/>
                    <a:pt x="3006" y="496"/>
                    <a:pt x="3524" y="654"/>
                  </a:cubicBezTo>
                  <a:cubicBezTo>
                    <a:pt x="3543" y="654"/>
                    <a:pt x="3562" y="664"/>
                    <a:pt x="3581" y="664"/>
                  </a:cubicBezTo>
                  <a:cubicBezTo>
                    <a:pt x="3667" y="654"/>
                    <a:pt x="3754" y="597"/>
                    <a:pt x="3782" y="510"/>
                  </a:cubicBezTo>
                  <a:cubicBezTo>
                    <a:pt x="3811" y="395"/>
                    <a:pt x="3754" y="280"/>
                    <a:pt x="3639" y="252"/>
                  </a:cubicBezTo>
                  <a:cubicBezTo>
                    <a:pt x="3087" y="84"/>
                    <a:pt x="2515" y="0"/>
                    <a:pt x="1942"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67"/>
            <p:cNvSpPr/>
            <p:nvPr/>
          </p:nvSpPr>
          <p:spPr>
            <a:xfrm>
              <a:off x="7669958" y="3012879"/>
              <a:ext cx="99874" cy="17423"/>
            </a:xfrm>
            <a:custGeom>
              <a:rect b="b" l="l" r="r" t="t"/>
              <a:pathLst>
                <a:path extrusionOk="0" h="665" w="3812">
                  <a:moveTo>
                    <a:pt x="1942" y="1"/>
                  </a:moveTo>
                  <a:cubicBezTo>
                    <a:pt x="1369" y="1"/>
                    <a:pt x="797" y="84"/>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4"/>
                    <a:pt x="3562" y="664"/>
                    <a:pt x="3581" y="664"/>
                  </a:cubicBezTo>
                  <a:cubicBezTo>
                    <a:pt x="3667" y="664"/>
                    <a:pt x="3754" y="607"/>
                    <a:pt x="3782" y="511"/>
                  </a:cubicBezTo>
                  <a:cubicBezTo>
                    <a:pt x="3811" y="406"/>
                    <a:pt x="3754" y="291"/>
                    <a:pt x="3639" y="252"/>
                  </a:cubicBezTo>
                  <a:cubicBezTo>
                    <a:pt x="3087" y="84"/>
                    <a:pt x="2515" y="1"/>
                    <a:pt x="1942"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67"/>
            <p:cNvSpPr/>
            <p:nvPr/>
          </p:nvSpPr>
          <p:spPr>
            <a:xfrm>
              <a:off x="7670010" y="3041070"/>
              <a:ext cx="99822" cy="17423"/>
            </a:xfrm>
            <a:custGeom>
              <a:rect b="b" l="l" r="r" t="t"/>
              <a:pathLst>
                <a:path extrusionOk="0" h="665" w="3810">
                  <a:moveTo>
                    <a:pt x="1940" y="1"/>
                  </a:moveTo>
                  <a:cubicBezTo>
                    <a:pt x="1367" y="1"/>
                    <a:pt x="795" y="87"/>
                    <a:pt x="243" y="259"/>
                  </a:cubicBezTo>
                  <a:cubicBezTo>
                    <a:pt x="1" y="329"/>
                    <a:pt x="71" y="664"/>
                    <a:pt x="286" y="664"/>
                  </a:cubicBezTo>
                  <a:cubicBezTo>
                    <a:pt x="308" y="664"/>
                    <a:pt x="333" y="661"/>
                    <a:pt x="358" y="652"/>
                  </a:cubicBezTo>
                  <a:cubicBezTo>
                    <a:pt x="876" y="499"/>
                    <a:pt x="1408" y="422"/>
                    <a:pt x="1940" y="422"/>
                  </a:cubicBezTo>
                  <a:cubicBezTo>
                    <a:pt x="2472" y="422"/>
                    <a:pt x="3004" y="499"/>
                    <a:pt x="3522" y="652"/>
                  </a:cubicBezTo>
                  <a:cubicBezTo>
                    <a:pt x="3541" y="662"/>
                    <a:pt x="3560" y="662"/>
                    <a:pt x="3579" y="662"/>
                  </a:cubicBezTo>
                  <a:cubicBezTo>
                    <a:pt x="3665" y="662"/>
                    <a:pt x="3752" y="604"/>
                    <a:pt x="3780" y="518"/>
                  </a:cubicBezTo>
                  <a:cubicBezTo>
                    <a:pt x="3809" y="403"/>
                    <a:pt x="3752" y="288"/>
                    <a:pt x="3637" y="259"/>
                  </a:cubicBezTo>
                  <a:cubicBezTo>
                    <a:pt x="3085" y="87"/>
                    <a:pt x="2513" y="1"/>
                    <a:pt x="1940"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67"/>
            <p:cNvSpPr/>
            <p:nvPr/>
          </p:nvSpPr>
          <p:spPr>
            <a:xfrm>
              <a:off x="7669958" y="3066615"/>
              <a:ext cx="99874" cy="17423"/>
            </a:xfrm>
            <a:custGeom>
              <a:rect b="b" l="l" r="r" t="t"/>
              <a:pathLst>
                <a:path extrusionOk="0" h="665" w="3812">
                  <a:moveTo>
                    <a:pt x="1942" y="1"/>
                  </a:moveTo>
                  <a:cubicBezTo>
                    <a:pt x="1369" y="1"/>
                    <a:pt x="797" y="85"/>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5"/>
                    <a:pt x="3562" y="665"/>
                    <a:pt x="3581" y="665"/>
                  </a:cubicBezTo>
                  <a:cubicBezTo>
                    <a:pt x="3667" y="665"/>
                    <a:pt x="3754" y="598"/>
                    <a:pt x="3782" y="511"/>
                  </a:cubicBezTo>
                  <a:cubicBezTo>
                    <a:pt x="3811" y="406"/>
                    <a:pt x="3754" y="291"/>
                    <a:pt x="3639" y="252"/>
                  </a:cubicBezTo>
                  <a:cubicBezTo>
                    <a:pt x="3087" y="85"/>
                    <a:pt x="2515" y="1"/>
                    <a:pt x="1942"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67"/>
            <p:cNvSpPr/>
            <p:nvPr/>
          </p:nvSpPr>
          <p:spPr>
            <a:xfrm>
              <a:off x="7567280" y="2994880"/>
              <a:ext cx="307116" cy="226368"/>
            </a:xfrm>
            <a:custGeom>
              <a:rect b="b" l="l" r="r" t="t"/>
              <a:pathLst>
                <a:path extrusionOk="0" h="8640" w="11722">
                  <a:moveTo>
                    <a:pt x="1536" y="1"/>
                  </a:moveTo>
                  <a:cubicBezTo>
                    <a:pt x="766" y="1"/>
                    <a:pt x="1" y="579"/>
                    <a:pt x="52" y="1533"/>
                  </a:cubicBezTo>
                  <a:cubicBezTo>
                    <a:pt x="52" y="1581"/>
                    <a:pt x="52" y="1620"/>
                    <a:pt x="62" y="1668"/>
                  </a:cubicBezTo>
                  <a:cubicBezTo>
                    <a:pt x="148" y="2367"/>
                    <a:pt x="254" y="3163"/>
                    <a:pt x="397" y="3959"/>
                  </a:cubicBezTo>
                  <a:lnTo>
                    <a:pt x="541" y="4716"/>
                  </a:lnTo>
                  <a:cubicBezTo>
                    <a:pt x="771" y="5809"/>
                    <a:pt x="1068" y="6863"/>
                    <a:pt x="1423" y="7639"/>
                  </a:cubicBezTo>
                  <a:cubicBezTo>
                    <a:pt x="1442" y="7668"/>
                    <a:pt x="1461" y="7706"/>
                    <a:pt x="1480" y="7745"/>
                  </a:cubicBezTo>
                  <a:cubicBezTo>
                    <a:pt x="1797" y="8332"/>
                    <a:pt x="2339" y="8639"/>
                    <a:pt x="2908" y="8639"/>
                  </a:cubicBezTo>
                  <a:cubicBezTo>
                    <a:pt x="3286" y="8639"/>
                    <a:pt x="3676" y="8503"/>
                    <a:pt x="4021" y="8224"/>
                  </a:cubicBezTo>
                  <a:cubicBezTo>
                    <a:pt x="4631" y="7723"/>
                    <a:pt x="5242" y="7474"/>
                    <a:pt x="5852" y="7474"/>
                  </a:cubicBezTo>
                  <a:cubicBezTo>
                    <a:pt x="6469" y="7474"/>
                    <a:pt x="7085" y="7728"/>
                    <a:pt x="7701" y="8234"/>
                  </a:cubicBezTo>
                  <a:cubicBezTo>
                    <a:pt x="8017" y="8490"/>
                    <a:pt x="8394" y="8613"/>
                    <a:pt x="8767" y="8613"/>
                  </a:cubicBezTo>
                  <a:cubicBezTo>
                    <a:pt x="9354" y="8613"/>
                    <a:pt x="9931" y="8308"/>
                    <a:pt x="10242" y="7745"/>
                  </a:cubicBezTo>
                  <a:cubicBezTo>
                    <a:pt x="10261" y="7716"/>
                    <a:pt x="10270" y="7678"/>
                    <a:pt x="10289" y="7639"/>
                  </a:cubicBezTo>
                  <a:cubicBezTo>
                    <a:pt x="10999" y="6125"/>
                    <a:pt x="11430" y="3546"/>
                    <a:pt x="11660" y="1668"/>
                  </a:cubicBezTo>
                  <a:cubicBezTo>
                    <a:pt x="11660" y="1620"/>
                    <a:pt x="11660" y="1581"/>
                    <a:pt x="11670" y="1533"/>
                  </a:cubicBezTo>
                  <a:cubicBezTo>
                    <a:pt x="11721" y="579"/>
                    <a:pt x="10956" y="1"/>
                    <a:pt x="10186" y="1"/>
                  </a:cubicBezTo>
                  <a:cubicBezTo>
                    <a:pt x="9672" y="1"/>
                    <a:pt x="9157" y="258"/>
                    <a:pt x="8880" y="834"/>
                  </a:cubicBezTo>
                  <a:cubicBezTo>
                    <a:pt x="7874" y="2914"/>
                    <a:pt x="6867" y="3954"/>
                    <a:pt x="5861" y="3954"/>
                  </a:cubicBezTo>
                  <a:cubicBezTo>
                    <a:pt x="4855" y="3954"/>
                    <a:pt x="3848" y="2914"/>
                    <a:pt x="2842" y="834"/>
                  </a:cubicBezTo>
                  <a:cubicBezTo>
                    <a:pt x="2565" y="258"/>
                    <a:pt x="2050" y="1"/>
                    <a:pt x="153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67"/>
            <p:cNvSpPr/>
            <p:nvPr/>
          </p:nvSpPr>
          <p:spPr>
            <a:xfrm>
              <a:off x="7568144" y="3019717"/>
              <a:ext cx="305151" cy="201530"/>
            </a:xfrm>
            <a:custGeom>
              <a:rect b="b" l="l" r="r" t="t"/>
              <a:pathLst>
                <a:path extrusionOk="0" h="7692" w="11647">
                  <a:moveTo>
                    <a:pt x="86" y="1"/>
                  </a:moveTo>
                  <a:cubicBezTo>
                    <a:pt x="29" y="192"/>
                    <a:pt x="0" y="384"/>
                    <a:pt x="10" y="585"/>
                  </a:cubicBezTo>
                  <a:cubicBezTo>
                    <a:pt x="10" y="624"/>
                    <a:pt x="10" y="672"/>
                    <a:pt x="19" y="720"/>
                  </a:cubicBezTo>
                  <a:cubicBezTo>
                    <a:pt x="106" y="1419"/>
                    <a:pt x="221" y="2205"/>
                    <a:pt x="364" y="3001"/>
                  </a:cubicBezTo>
                  <a:lnTo>
                    <a:pt x="508" y="3768"/>
                  </a:lnTo>
                  <a:cubicBezTo>
                    <a:pt x="738" y="4861"/>
                    <a:pt x="1026" y="5905"/>
                    <a:pt x="1390" y="6691"/>
                  </a:cubicBezTo>
                  <a:cubicBezTo>
                    <a:pt x="1400" y="6720"/>
                    <a:pt x="1419" y="6758"/>
                    <a:pt x="1438" y="6797"/>
                  </a:cubicBezTo>
                  <a:cubicBezTo>
                    <a:pt x="1755" y="7384"/>
                    <a:pt x="2296" y="7691"/>
                    <a:pt x="2867" y="7691"/>
                  </a:cubicBezTo>
                  <a:cubicBezTo>
                    <a:pt x="3247" y="7691"/>
                    <a:pt x="3639" y="7555"/>
                    <a:pt x="3988" y="7276"/>
                  </a:cubicBezTo>
                  <a:cubicBezTo>
                    <a:pt x="4598" y="6775"/>
                    <a:pt x="5209" y="6526"/>
                    <a:pt x="5819" y="6526"/>
                  </a:cubicBezTo>
                  <a:cubicBezTo>
                    <a:pt x="6436" y="6526"/>
                    <a:pt x="7052" y="6780"/>
                    <a:pt x="7668" y="7286"/>
                  </a:cubicBezTo>
                  <a:cubicBezTo>
                    <a:pt x="7984" y="7546"/>
                    <a:pt x="8359" y="7669"/>
                    <a:pt x="8729" y="7669"/>
                  </a:cubicBezTo>
                  <a:cubicBezTo>
                    <a:pt x="9314" y="7669"/>
                    <a:pt x="9888" y="7361"/>
                    <a:pt x="10199" y="6797"/>
                  </a:cubicBezTo>
                  <a:cubicBezTo>
                    <a:pt x="10218" y="6768"/>
                    <a:pt x="10237" y="6730"/>
                    <a:pt x="10256" y="6691"/>
                  </a:cubicBezTo>
                  <a:cubicBezTo>
                    <a:pt x="10956" y="5177"/>
                    <a:pt x="11397" y="2598"/>
                    <a:pt x="11618" y="720"/>
                  </a:cubicBezTo>
                  <a:cubicBezTo>
                    <a:pt x="11618" y="672"/>
                    <a:pt x="11627" y="633"/>
                    <a:pt x="11627" y="585"/>
                  </a:cubicBezTo>
                  <a:cubicBezTo>
                    <a:pt x="11646" y="394"/>
                    <a:pt x="11618" y="192"/>
                    <a:pt x="11550" y="10"/>
                  </a:cubicBezTo>
                  <a:cubicBezTo>
                    <a:pt x="11311" y="1822"/>
                    <a:pt x="10899" y="4065"/>
                    <a:pt x="10256" y="5436"/>
                  </a:cubicBezTo>
                  <a:cubicBezTo>
                    <a:pt x="10237" y="5474"/>
                    <a:pt x="10218" y="5512"/>
                    <a:pt x="10199" y="5551"/>
                  </a:cubicBezTo>
                  <a:cubicBezTo>
                    <a:pt x="9887" y="6110"/>
                    <a:pt x="9311" y="6416"/>
                    <a:pt x="8725" y="6416"/>
                  </a:cubicBezTo>
                  <a:cubicBezTo>
                    <a:pt x="8356" y="6416"/>
                    <a:pt x="7983" y="6295"/>
                    <a:pt x="7668" y="6040"/>
                  </a:cubicBezTo>
                  <a:cubicBezTo>
                    <a:pt x="7052" y="5529"/>
                    <a:pt x="6436" y="5275"/>
                    <a:pt x="5819" y="5275"/>
                  </a:cubicBezTo>
                  <a:cubicBezTo>
                    <a:pt x="5209" y="5275"/>
                    <a:pt x="4598" y="5524"/>
                    <a:pt x="3988" y="6020"/>
                  </a:cubicBezTo>
                  <a:cubicBezTo>
                    <a:pt x="3642" y="6304"/>
                    <a:pt x="3251" y="6442"/>
                    <a:pt x="2871" y="6442"/>
                  </a:cubicBezTo>
                  <a:cubicBezTo>
                    <a:pt x="2304" y="6442"/>
                    <a:pt x="1764" y="6133"/>
                    <a:pt x="1447" y="5541"/>
                  </a:cubicBezTo>
                  <a:cubicBezTo>
                    <a:pt x="1419" y="5512"/>
                    <a:pt x="1409" y="5474"/>
                    <a:pt x="1390" y="5436"/>
                  </a:cubicBezTo>
                  <a:cubicBezTo>
                    <a:pt x="1026" y="4659"/>
                    <a:pt x="738" y="3614"/>
                    <a:pt x="508" y="2522"/>
                  </a:cubicBezTo>
                  <a:lnTo>
                    <a:pt x="364" y="1755"/>
                  </a:lnTo>
                  <a:cubicBezTo>
                    <a:pt x="249" y="1161"/>
                    <a:pt x="163" y="557"/>
                    <a:pt x="86"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2" name="Google Shape;9052;p67"/>
          <p:cNvGrpSpPr/>
          <p:nvPr/>
        </p:nvGrpSpPr>
        <p:grpSpPr>
          <a:xfrm>
            <a:off x="7112579" y="2891521"/>
            <a:ext cx="338556" cy="361534"/>
            <a:chOff x="7112579" y="2891521"/>
            <a:chExt cx="338556" cy="361534"/>
          </a:xfrm>
        </p:grpSpPr>
        <p:sp>
          <p:nvSpPr>
            <p:cNvPr id="9053" name="Google Shape;9053;p67"/>
            <p:cNvSpPr/>
            <p:nvPr/>
          </p:nvSpPr>
          <p:spPr>
            <a:xfrm>
              <a:off x="7112579" y="2891521"/>
              <a:ext cx="312671" cy="361534"/>
            </a:xfrm>
            <a:custGeom>
              <a:rect b="b" l="l" r="r" t="t"/>
              <a:pathLst>
                <a:path extrusionOk="0" h="13799" w="11934">
                  <a:moveTo>
                    <a:pt x="3454" y="1"/>
                  </a:moveTo>
                  <a:cubicBezTo>
                    <a:pt x="1665" y="1"/>
                    <a:pt x="0" y="1423"/>
                    <a:pt x="0" y="3446"/>
                  </a:cubicBezTo>
                  <a:cubicBezTo>
                    <a:pt x="0" y="3744"/>
                    <a:pt x="39" y="4031"/>
                    <a:pt x="106" y="4319"/>
                  </a:cubicBezTo>
                  <a:cubicBezTo>
                    <a:pt x="192" y="4597"/>
                    <a:pt x="297" y="4865"/>
                    <a:pt x="422" y="5124"/>
                  </a:cubicBezTo>
                  <a:cubicBezTo>
                    <a:pt x="547" y="5335"/>
                    <a:pt x="690" y="5536"/>
                    <a:pt x="844" y="5728"/>
                  </a:cubicBezTo>
                  <a:cubicBezTo>
                    <a:pt x="1639" y="6619"/>
                    <a:pt x="2071" y="7779"/>
                    <a:pt x="2071" y="8968"/>
                  </a:cubicBezTo>
                  <a:lnTo>
                    <a:pt x="2071" y="11747"/>
                  </a:lnTo>
                  <a:cubicBezTo>
                    <a:pt x="2071" y="12878"/>
                    <a:pt x="2991" y="13799"/>
                    <a:pt x="4131" y="13799"/>
                  </a:cubicBezTo>
                  <a:cubicBezTo>
                    <a:pt x="4409" y="13799"/>
                    <a:pt x="4639" y="13569"/>
                    <a:pt x="4639" y="13291"/>
                  </a:cubicBezTo>
                  <a:lnTo>
                    <a:pt x="4639" y="10722"/>
                  </a:lnTo>
                  <a:cubicBezTo>
                    <a:pt x="4639" y="10003"/>
                    <a:pt x="5224" y="9418"/>
                    <a:pt x="5943" y="9418"/>
                  </a:cubicBezTo>
                  <a:cubicBezTo>
                    <a:pt x="6662" y="9418"/>
                    <a:pt x="7247" y="10003"/>
                    <a:pt x="7247" y="10722"/>
                  </a:cubicBezTo>
                  <a:lnTo>
                    <a:pt x="7247" y="13291"/>
                  </a:lnTo>
                  <a:cubicBezTo>
                    <a:pt x="7247" y="13569"/>
                    <a:pt x="7477" y="13799"/>
                    <a:pt x="7755" y="13799"/>
                  </a:cubicBezTo>
                  <a:cubicBezTo>
                    <a:pt x="8895" y="13799"/>
                    <a:pt x="9816" y="12878"/>
                    <a:pt x="9816" y="11747"/>
                  </a:cubicBezTo>
                  <a:lnTo>
                    <a:pt x="9816" y="8968"/>
                  </a:lnTo>
                  <a:cubicBezTo>
                    <a:pt x="9825" y="7769"/>
                    <a:pt x="10257" y="6610"/>
                    <a:pt x="11052" y="5709"/>
                  </a:cubicBezTo>
                  <a:cubicBezTo>
                    <a:pt x="11637" y="5038"/>
                    <a:pt x="11934" y="4165"/>
                    <a:pt x="11896" y="3283"/>
                  </a:cubicBezTo>
                  <a:cubicBezTo>
                    <a:pt x="11809" y="1510"/>
                    <a:pt x="10257" y="24"/>
                    <a:pt x="8483" y="5"/>
                  </a:cubicBezTo>
                  <a:cubicBezTo>
                    <a:pt x="8468" y="5"/>
                    <a:pt x="8453" y="5"/>
                    <a:pt x="8438" y="5"/>
                  </a:cubicBezTo>
                  <a:cubicBezTo>
                    <a:pt x="7754" y="5"/>
                    <a:pt x="7091" y="215"/>
                    <a:pt x="6537" y="590"/>
                  </a:cubicBezTo>
                  <a:cubicBezTo>
                    <a:pt x="6360" y="710"/>
                    <a:pt x="6154" y="770"/>
                    <a:pt x="5948" y="770"/>
                  </a:cubicBezTo>
                  <a:cubicBezTo>
                    <a:pt x="5742" y="770"/>
                    <a:pt x="5536" y="710"/>
                    <a:pt x="5358" y="590"/>
                  </a:cubicBezTo>
                  <a:cubicBezTo>
                    <a:pt x="4755" y="184"/>
                    <a:pt x="4096" y="1"/>
                    <a:pt x="3454"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67"/>
            <p:cNvSpPr/>
            <p:nvPr/>
          </p:nvSpPr>
          <p:spPr>
            <a:xfrm>
              <a:off x="7302424" y="2891783"/>
              <a:ext cx="148711" cy="361272"/>
            </a:xfrm>
            <a:custGeom>
              <a:rect b="b" l="l" r="r" t="t"/>
              <a:pathLst>
                <a:path extrusionOk="0" h="13789" w="5676">
                  <a:moveTo>
                    <a:pt x="1195" y="0"/>
                  </a:moveTo>
                  <a:cubicBezTo>
                    <a:pt x="886" y="0"/>
                    <a:pt x="584" y="40"/>
                    <a:pt x="288" y="120"/>
                  </a:cubicBezTo>
                  <a:cubicBezTo>
                    <a:pt x="2733" y="791"/>
                    <a:pt x="3643" y="3801"/>
                    <a:pt x="1966" y="5708"/>
                  </a:cubicBezTo>
                  <a:cubicBezTo>
                    <a:pt x="1170" y="6609"/>
                    <a:pt x="739" y="7759"/>
                    <a:pt x="739" y="8958"/>
                  </a:cubicBezTo>
                  <a:lnTo>
                    <a:pt x="739" y="11220"/>
                  </a:lnTo>
                  <a:cubicBezTo>
                    <a:pt x="739" y="11891"/>
                    <a:pt x="470" y="12542"/>
                    <a:pt x="1" y="13022"/>
                  </a:cubicBezTo>
                  <a:lnTo>
                    <a:pt x="1" y="13271"/>
                  </a:lnTo>
                  <a:cubicBezTo>
                    <a:pt x="1" y="13559"/>
                    <a:pt x="221" y="13789"/>
                    <a:pt x="509" y="13789"/>
                  </a:cubicBezTo>
                  <a:cubicBezTo>
                    <a:pt x="1649" y="13789"/>
                    <a:pt x="2570" y="12859"/>
                    <a:pt x="2560" y="11728"/>
                  </a:cubicBezTo>
                  <a:lnTo>
                    <a:pt x="2560" y="8938"/>
                  </a:lnTo>
                  <a:cubicBezTo>
                    <a:pt x="2570" y="7750"/>
                    <a:pt x="3011" y="6590"/>
                    <a:pt x="3797" y="5699"/>
                  </a:cubicBezTo>
                  <a:cubicBezTo>
                    <a:pt x="5675" y="3532"/>
                    <a:pt x="4237" y="149"/>
                    <a:pt x="1381" y="5"/>
                  </a:cubicBezTo>
                  <a:cubicBezTo>
                    <a:pt x="1319" y="2"/>
                    <a:pt x="1257" y="0"/>
                    <a:pt x="1195"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5" name="Google Shape;9055;p67"/>
          <p:cNvGrpSpPr/>
          <p:nvPr/>
        </p:nvGrpSpPr>
        <p:grpSpPr>
          <a:xfrm>
            <a:off x="7155259" y="3805036"/>
            <a:ext cx="207478" cy="361272"/>
            <a:chOff x="7155259" y="3805036"/>
            <a:chExt cx="207478" cy="361272"/>
          </a:xfrm>
        </p:grpSpPr>
        <p:sp>
          <p:nvSpPr>
            <p:cNvPr id="9056" name="Google Shape;9056;p67"/>
            <p:cNvSpPr/>
            <p:nvPr/>
          </p:nvSpPr>
          <p:spPr>
            <a:xfrm>
              <a:off x="7178865" y="3839175"/>
              <a:ext cx="160265" cy="144179"/>
            </a:xfrm>
            <a:custGeom>
              <a:rect b="b" l="l" r="r" t="t"/>
              <a:pathLst>
                <a:path extrusionOk="0" h="5503" w="6117">
                  <a:moveTo>
                    <a:pt x="1304" y="1"/>
                  </a:moveTo>
                  <a:cubicBezTo>
                    <a:pt x="499" y="480"/>
                    <a:pt x="10" y="1333"/>
                    <a:pt x="1" y="2263"/>
                  </a:cubicBezTo>
                  <a:cubicBezTo>
                    <a:pt x="1" y="2761"/>
                    <a:pt x="20" y="3825"/>
                    <a:pt x="68" y="4314"/>
                  </a:cubicBezTo>
                  <a:cubicBezTo>
                    <a:pt x="135" y="4985"/>
                    <a:pt x="710" y="5503"/>
                    <a:pt x="1391" y="5503"/>
                  </a:cubicBezTo>
                  <a:lnTo>
                    <a:pt x="4726" y="5503"/>
                  </a:lnTo>
                  <a:cubicBezTo>
                    <a:pt x="5407" y="5503"/>
                    <a:pt x="5982" y="4985"/>
                    <a:pt x="6049" y="4314"/>
                  </a:cubicBezTo>
                  <a:cubicBezTo>
                    <a:pt x="6097" y="3825"/>
                    <a:pt x="6116" y="2761"/>
                    <a:pt x="6116" y="2273"/>
                  </a:cubicBezTo>
                  <a:cubicBezTo>
                    <a:pt x="6116" y="1333"/>
                    <a:pt x="5618" y="480"/>
                    <a:pt x="4813" y="1"/>
                  </a:cubicBezTo>
                  <a:lnTo>
                    <a:pt x="4468" y="662"/>
                  </a:lnTo>
                  <a:cubicBezTo>
                    <a:pt x="3968" y="469"/>
                    <a:pt x="3499" y="371"/>
                    <a:pt x="3027" y="371"/>
                  </a:cubicBezTo>
                  <a:cubicBezTo>
                    <a:pt x="2585" y="371"/>
                    <a:pt x="2142" y="457"/>
                    <a:pt x="1669" y="633"/>
                  </a:cubicBezTo>
                  <a:lnTo>
                    <a:pt x="1304"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67"/>
            <p:cNvSpPr/>
            <p:nvPr/>
          </p:nvSpPr>
          <p:spPr>
            <a:xfrm>
              <a:off x="7281071" y="3839175"/>
              <a:ext cx="58059" cy="144179"/>
            </a:xfrm>
            <a:custGeom>
              <a:rect b="b" l="l" r="r" t="t"/>
              <a:pathLst>
                <a:path extrusionOk="0" h="5503" w="2216">
                  <a:moveTo>
                    <a:pt x="912" y="1"/>
                  </a:moveTo>
                  <a:lnTo>
                    <a:pt x="710" y="518"/>
                  </a:lnTo>
                  <a:cubicBezTo>
                    <a:pt x="1142" y="998"/>
                    <a:pt x="1391" y="1621"/>
                    <a:pt x="1391" y="2273"/>
                  </a:cubicBezTo>
                  <a:cubicBezTo>
                    <a:pt x="1391" y="2761"/>
                    <a:pt x="1372" y="3825"/>
                    <a:pt x="1324" y="4314"/>
                  </a:cubicBezTo>
                  <a:cubicBezTo>
                    <a:pt x="1257" y="4985"/>
                    <a:pt x="682" y="5503"/>
                    <a:pt x="1" y="5503"/>
                  </a:cubicBezTo>
                  <a:lnTo>
                    <a:pt x="825" y="5503"/>
                  </a:lnTo>
                  <a:cubicBezTo>
                    <a:pt x="1496" y="5503"/>
                    <a:pt x="2071" y="4985"/>
                    <a:pt x="2139" y="4314"/>
                  </a:cubicBezTo>
                  <a:cubicBezTo>
                    <a:pt x="2196" y="3825"/>
                    <a:pt x="2215" y="2761"/>
                    <a:pt x="2215" y="2273"/>
                  </a:cubicBezTo>
                  <a:cubicBezTo>
                    <a:pt x="2206" y="1333"/>
                    <a:pt x="1707" y="480"/>
                    <a:pt x="912"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67"/>
            <p:cNvSpPr/>
            <p:nvPr/>
          </p:nvSpPr>
          <p:spPr>
            <a:xfrm>
              <a:off x="7204488" y="3805036"/>
              <a:ext cx="108756" cy="54417"/>
            </a:xfrm>
            <a:custGeom>
              <a:rect b="b" l="l" r="r" t="t"/>
              <a:pathLst>
                <a:path extrusionOk="0" h="2077" w="4151">
                  <a:moveTo>
                    <a:pt x="2077" y="0"/>
                  </a:moveTo>
                  <a:cubicBezTo>
                    <a:pt x="1414" y="0"/>
                    <a:pt x="753" y="115"/>
                    <a:pt x="125" y="345"/>
                  </a:cubicBezTo>
                  <a:cubicBezTo>
                    <a:pt x="39" y="374"/>
                    <a:pt x="0" y="460"/>
                    <a:pt x="29" y="537"/>
                  </a:cubicBezTo>
                  <a:lnTo>
                    <a:pt x="576" y="1984"/>
                  </a:lnTo>
                  <a:cubicBezTo>
                    <a:pt x="597" y="2040"/>
                    <a:pt x="648" y="2076"/>
                    <a:pt x="705" y="2076"/>
                  </a:cubicBezTo>
                  <a:cubicBezTo>
                    <a:pt x="725" y="2076"/>
                    <a:pt x="747" y="2071"/>
                    <a:pt x="767" y="2061"/>
                  </a:cubicBezTo>
                  <a:cubicBezTo>
                    <a:pt x="1189" y="1908"/>
                    <a:pt x="1632" y="1831"/>
                    <a:pt x="2076" y="1831"/>
                  </a:cubicBezTo>
                  <a:cubicBezTo>
                    <a:pt x="2519" y="1831"/>
                    <a:pt x="2962" y="1908"/>
                    <a:pt x="3384" y="2061"/>
                  </a:cubicBezTo>
                  <a:cubicBezTo>
                    <a:pt x="3401" y="2068"/>
                    <a:pt x="3419" y="2071"/>
                    <a:pt x="3437" y="2071"/>
                  </a:cubicBezTo>
                  <a:cubicBezTo>
                    <a:pt x="3497" y="2071"/>
                    <a:pt x="3553" y="2034"/>
                    <a:pt x="3576" y="1975"/>
                  </a:cubicBezTo>
                  <a:lnTo>
                    <a:pt x="4122" y="537"/>
                  </a:lnTo>
                  <a:cubicBezTo>
                    <a:pt x="4151" y="460"/>
                    <a:pt x="4113" y="374"/>
                    <a:pt x="4036" y="345"/>
                  </a:cubicBezTo>
                  <a:cubicBezTo>
                    <a:pt x="3403" y="115"/>
                    <a:pt x="2739" y="0"/>
                    <a:pt x="20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67"/>
            <p:cNvSpPr/>
            <p:nvPr/>
          </p:nvSpPr>
          <p:spPr>
            <a:xfrm>
              <a:off x="7275805" y="3809307"/>
              <a:ext cx="37440" cy="50252"/>
            </a:xfrm>
            <a:custGeom>
              <a:rect b="b" l="l" r="r" t="t"/>
              <a:pathLst>
                <a:path extrusionOk="0" h="1918" w="1429">
                  <a:moveTo>
                    <a:pt x="710" y="0"/>
                  </a:moveTo>
                  <a:lnTo>
                    <a:pt x="1" y="1735"/>
                  </a:lnTo>
                  <a:cubicBezTo>
                    <a:pt x="1" y="1735"/>
                    <a:pt x="2" y="1735"/>
                    <a:pt x="8" y="1735"/>
                  </a:cubicBezTo>
                  <a:cubicBezTo>
                    <a:pt x="35" y="1735"/>
                    <a:pt x="159" y="1748"/>
                    <a:pt x="662" y="1908"/>
                  </a:cubicBezTo>
                  <a:cubicBezTo>
                    <a:pt x="679" y="1914"/>
                    <a:pt x="697" y="1917"/>
                    <a:pt x="713" y="1917"/>
                  </a:cubicBezTo>
                  <a:cubicBezTo>
                    <a:pt x="771" y="1917"/>
                    <a:pt x="822" y="1881"/>
                    <a:pt x="844" y="1821"/>
                  </a:cubicBezTo>
                  <a:lnTo>
                    <a:pt x="1400" y="374"/>
                  </a:lnTo>
                  <a:cubicBezTo>
                    <a:pt x="1429" y="297"/>
                    <a:pt x="1391" y="211"/>
                    <a:pt x="1304" y="182"/>
                  </a:cubicBezTo>
                  <a:cubicBezTo>
                    <a:pt x="1113" y="115"/>
                    <a:pt x="911" y="48"/>
                    <a:pt x="710"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67"/>
            <p:cNvSpPr/>
            <p:nvPr/>
          </p:nvSpPr>
          <p:spPr>
            <a:xfrm>
              <a:off x="7243815" y="3815568"/>
              <a:ext cx="30104" cy="24707"/>
            </a:xfrm>
            <a:custGeom>
              <a:rect b="b" l="l" r="r" t="t"/>
              <a:pathLst>
                <a:path extrusionOk="0" h="943" w="1149">
                  <a:moveTo>
                    <a:pt x="579" y="1"/>
                  </a:moveTo>
                  <a:cubicBezTo>
                    <a:pt x="479" y="1"/>
                    <a:pt x="378" y="68"/>
                    <a:pt x="369" y="202"/>
                  </a:cubicBezTo>
                  <a:lnTo>
                    <a:pt x="369" y="260"/>
                  </a:lnTo>
                  <a:lnTo>
                    <a:pt x="301" y="260"/>
                  </a:lnTo>
                  <a:cubicBezTo>
                    <a:pt x="295" y="259"/>
                    <a:pt x="289" y="259"/>
                    <a:pt x="283" y="259"/>
                  </a:cubicBezTo>
                  <a:cubicBezTo>
                    <a:pt x="1" y="259"/>
                    <a:pt x="1" y="691"/>
                    <a:pt x="283" y="691"/>
                  </a:cubicBezTo>
                  <a:cubicBezTo>
                    <a:pt x="289" y="691"/>
                    <a:pt x="295" y="691"/>
                    <a:pt x="301" y="691"/>
                  </a:cubicBezTo>
                  <a:lnTo>
                    <a:pt x="369" y="691"/>
                  </a:lnTo>
                  <a:lnTo>
                    <a:pt x="369" y="748"/>
                  </a:lnTo>
                  <a:cubicBezTo>
                    <a:pt x="378" y="878"/>
                    <a:pt x="479" y="943"/>
                    <a:pt x="579" y="943"/>
                  </a:cubicBezTo>
                  <a:cubicBezTo>
                    <a:pt x="680" y="943"/>
                    <a:pt x="781" y="878"/>
                    <a:pt x="790" y="748"/>
                  </a:cubicBezTo>
                  <a:lnTo>
                    <a:pt x="790" y="691"/>
                  </a:lnTo>
                  <a:lnTo>
                    <a:pt x="848" y="691"/>
                  </a:lnTo>
                  <a:cubicBezTo>
                    <a:pt x="854" y="691"/>
                    <a:pt x="860" y="691"/>
                    <a:pt x="866" y="691"/>
                  </a:cubicBezTo>
                  <a:cubicBezTo>
                    <a:pt x="1149" y="691"/>
                    <a:pt x="1149" y="259"/>
                    <a:pt x="866" y="259"/>
                  </a:cubicBezTo>
                  <a:cubicBezTo>
                    <a:pt x="860" y="259"/>
                    <a:pt x="854" y="259"/>
                    <a:pt x="848" y="260"/>
                  </a:cubicBezTo>
                  <a:lnTo>
                    <a:pt x="790" y="260"/>
                  </a:lnTo>
                  <a:lnTo>
                    <a:pt x="790" y="202"/>
                  </a:lnTo>
                  <a:cubicBezTo>
                    <a:pt x="781" y="68"/>
                    <a:pt x="680" y="1"/>
                    <a:pt x="5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67"/>
            <p:cNvSpPr/>
            <p:nvPr/>
          </p:nvSpPr>
          <p:spPr>
            <a:xfrm>
              <a:off x="7155259" y="3970515"/>
              <a:ext cx="207216" cy="195793"/>
            </a:xfrm>
            <a:custGeom>
              <a:rect b="b" l="l" r="r" t="t"/>
              <a:pathLst>
                <a:path extrusionOk="0" h="7473" w="7909">
                  <a:moveTo>
                    <a:pt x="3193" y="1"/>
                  </a:moveTo>
                  <a:lnTo>
                    <a:pt x="3193" y="1065"/>
                  </a:lnTo>
                  <a:lnTo>
                    <a:pt x="3010" y="1065"/>
                  </a:lnTo>
                  <a:cubicBezTo>
                    <a:pt x="1918" y="1065"/>
                    <a:pt x="969" y="1813"/>
                    <a:pt x="710" y="2877"/>
                  </a:cubicBezTo>
                  <a:lnTo>
                    <a:pt x="106" y="5350"/>
                  </a:lnTo>
                  <a:cubicBezTo>
                    <a:pt x="1" y="5800"/>
                    <a:pt x="202" y="6270"/>
                    <a:pt x="605" y="6509"/>
                  </a:cubicBezTo>
                  <a:cubicBezTo>
                    <a:pt x="1721" y="7152"/>
                    <a:pt x="2838" y="7473"/>
                    <a:pt x="3955" y="7473"/>
                  </a:cubicBezTo>
                  <a:cubicBezTo>
                    <a:pt x="5071" y="7473"/>
                    <a:pt x="6188" y="7152"/>
                    <a:pt x="7305" y="6509"/>
                  </a:cubicBezTo>
                  <a:cubicBezTo>
                    <a:pt x="7707" y="6270"/>
                    <a:pt x="7909" y="5800"/>
                    <a:pt x="7803" y="5350"/>
                  </a:cubicBezTo>
                  <a:lnTo>
                    <a:pt x="7209" y="2877"/>
                  </a:lnTo>
                  <a:cubicBezTo>
                    <a:pt x="6942" y="1819"/>
                    <a:pt x="5994" y="1065"/>
                    <a:pt x="4910" y="1065"/>
                  </a:cubicBezTo>
                  <a:cubicBezTo>
                    <a:pt x="4903" y="1065"/>
                    <a:pt x="4896" y="1065"/>
                    <a:pt x="4889" y="1065"/>
                  </a:cubicBezTo>
                  <a:lnTo>
                    <a:pt x="4707" y="1065"/>
                  </a:lnTo>
                  <a:lnTo>
                    <a:pt x="4707" y="1"/>
                  </a:lnTo>
                  <a:cubicBezTo>
                    <a:pt x="4467" y="121"/>
                    <a:pt x="4206" y="181"/>
                    <a:pt x="3946" y="181"/>
                  </a:cubicBezTo>
                  <a:cubicBezTo>
                    <a:pt x="3686" y="181"/>
                    <a:pt x="3427" y="121"/>
                    <a:pt x="3193" y="1"/>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67"/>
            <p:cNvSpPr/>
            <p:nvPr/>
          </p:nvSpPr>
          <p:spPr>
            <a:xfrm>
              <a:off x="7239151" y="3970515"/>
              <a:ext cx="6550" cy="4297"/>
            </a:xfrm>
            <a:custGeom>
              <a:rect b="b" l="l" r="r" t="t"/>
              <a:pathLst>
                <a:path extrusionOk="0" h="164" w="250">
                  <a:moveTo>
                    <a:pt x="0" y="1"/>
                  </a:moveTo>
                  <a:lnTo>
                    <a:pt x="0" y="164"/>
                  </a:lnTo>
                  <a:cubicBezTo>
                    <a:pt x="86" y="154"/>
                    <a:pt x="173" y="126"/>
                    <a:pt x="249" y="106"/>
                  </a:cubicBezTo>
                  <a:cubicBezTo>
                    <a:pt x="163" y="78"/>
                    <a:pt x="77" y="39"/>
                    <a:pt x="0"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67"/>
            <p:cNvSpPr/>
            <p:nvPr/>
          </p:nvSpPr>
          <p:spPr>
            <a:xfrm>
              <a:off x="7245675" y="3970515"/>
              <a:ext cx="117062" cy="195766"/>
            </a:xfrm>
            <a:custGeom>
              <a:rect b="b" l="l" r="r" t="t"/>
              <a:pathLst>
                <a:path extrusionOk="0" h="7472" w="4468">
                  <a:moveTo>
                    <a:pt x="1266" y="1"/>
                  </a:moveTo>
                  <a:cubicBezTo>
                    <a:pt x="1036" y="126"/>
                    <a:pt x="777" y="183"/>
                    <a:pt x="508" y="183"/>
                  </a:cubicBezTo>
                  <a:cubicBezTo>
                    <a:pt x="422" y="183"/>
                    <a:pt x="345" y="183"/>
                    <a:pt x="259" y="164"/>
                  </a:cubicBezTo>
                  <a:lnTo>
                    <a:pt x="259" y="1065"/>
                  </a:lnTo>
                  <a:lnTo>
                    <a:pt x="441" y="1065"/>
                  </a:lnTo>
                  <a:cubicBezTo>
                    <a:pt x="1534" y="1065"/>
                    <a:pt x="2493" y="1813"/>
                    <a:pt x="2751" y="2877"/>
                  </a:cubicBezTo>
                  <a:lnTo>
                    <a:pt x="2866" y="3394"/>
                  </a:lnTo>
                  <a:lnTo>
                    <a:pt x="3029" y="4056"/>
                  </a:lnTo>
                  <a:lnTo>
                    <a:pt x="3346" y="5350"/>
                  </a:lnTo>
                  <a:cubicBezTo>
                    <a:pt x="3461" y="5800"/>
                    <a:pt x="3250" y="6279"/>
                    <a:pt x="2847" y="6509"/>
                  </a:cubicBezTo>
                  <a:cubicBezTo>
                    <a:pt x="1985" y="7027"/>
                    <a:pt x="1007" y="7353"/>
                    <a:pt x="0" y="7449"/>
                  </a:cubicBezTo>
                  <a:cubicBezTo>
                    <a:pt x="172" y="7464"/>
                    <a:pt x="343" y="7472"/>
                    <a:pt x="515" y="7472"/>
                  </a:cubicBezTo>
                  <a:cubicBezTo>
                    <a:pt x="1628" y="7472"/>
                    <a:pt x="2741" y="7149"/>
                    <a:pt x="3854" y="6509"/>
                  </a:cubicBezTo>
                  <a:cubicBezTo>
                    <a:pt x="4256" y="6279"/>
                    <a:pt x="4467" y="5800"/>
                    <a:pt x="4352" y="5350"/>
                  </a:cubicBezTo>
                  <a:lnTo>
                    <a:pt x="4036" y="4056"/>
                  </a:lnTo>
                  <a:lnTo>
                    <a:pt x="3873" y="3394"/>
                  </a:lnTo>
                  <a:lnTo>
                    <a:pt x="3758" y="2877"/>
                  </a:lnTo>
                  <a:cubicBezTo>
                    <a:pt x="3499" y="1813"/>
                    <a:pt x="2541" y="1065"/>
                    <a:pt x="1448" y="1065"/>
                  </a:cubicBezTo>
                  <a:lnTo>
                    <a:pt x="1266" y="1065"/>
                  </a:lnTo>
                  <a:lnTo>
                    <a:pt x="1266"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67"/>
            <p:cNvSpPr/>
            <p:nvPr/>
          </p:nvSpPr>
          <p:spPr>
            <a:xfrm>
              <a:off x="7221571" y="3970515"/>
              <a:ext cx="73098" cy="84285"/>
            </a:xfrm>
            <a:custGeom>
              <a:rect b="b" l="l" r="r" t="t"/>
              <a:pathLst>
                <a:path extrusionOk="0" h="3217" w="2790">
                  <a:moveTo>
                    <a:pt x="671" y="1"/>
                  </a:moveTo>
                  <a:lnTo>
                    <a:pt x="671" y="1065"/>
                  </a:lnTo>
                  <a:lnTo>
                    <a:pt x="489" y="1065"/>
                  </a:lnTo>
                  <a:cubicBezTo>
                    <a:pt x="326" y="1065"/>
                    <a:pt x="163" y="1084"/>
                    <a:pt x="0" y="1113"/>
                  </a:cubicBezTo>
                  <a:lnTo>
                    <a:pt x="58" y="1170"/>
                  </a:lnTo>
                  <a:lnTo>
                    <a:pt x="1150" y="3059"/>
                  </a:lnTo>
                  <a:cubicBezTo>
                    <a:pt x="1213" y="3164"/>
                    <a:pt x="1321" y="3217"/>
                    <a:pt x="1427" y="3217"/>
                  </a:cubicBezTo>
                  <a:cubicBezTo>
                    <a:pt x="1534" y="3217"/>
                    <a:pt x="1639" y="3164"/>
                    <a:pt x="1697" y="3059"/>
                  </a:cubicBezTo>
                  <a:lnTo>
                    <a:pt x="2790" y="1170"/>
                  </a:lnTo>
                  <a:lnTo>
                    <a:pt x="2790" y="1103"/>
                  </a:lnTo>
                  <a:cubicBezTo>
                    <a:pt x="2646" y="1074"/>
                    <a:pt x="2512" y="1065"/>
                    <a:pt x="2368" y="1065"/>
                  </a:cubicBezTo>
                  <a:lnTo>
                    <a:pt x="2186" y="1065"/>
                  </a:lnTo>
                  <a:lnTo>
                    <a:pt x="2186" y="1"/>
                  </a:lnTo>
                  <a:cubicBezTo>
                    <a:pt x="1946" y="121"/>
                    <a:pt x="1687" y="181"/>
                    <a:pt x="1428" y="181"/>
                  </a:cubicBezTo>
                  <a:cubicBezTo>
                    <a:pt x="1170" y="181"/>
                    <a:pt x="911" y="121"/>
                    <a:pt x="671" y="1"/>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67"/>
            <p:cNvSpPr/>
            <p:nvPr/>
          </p:nvSpPr>
          <p:spPr>
            <a:xfrm>
              <a:off x="7239151" y="3970515"/>
              <a:ext cx="39693" cy="19362"/>
            </a:xfrm>
            <a:custGeom>
              <a:rect b="b" l="l" r="r" t="t"/>
              <a:pathLst>
                <a:path extrusionOk="0" h="739" w="1515">
                  <a:moveTo>
                    <a:pt x="0" y="1"/>
                  </a:moveTo>
                  <a:lnTo>
                    <a:pt x="0" y="576"/>
                  </a:lnTo>
                  <a:cubicBezTo>
                    <a:pt x="240" y="681"/>
                    <a:pt x="499" y="739"/>
                    <a:pt x="757" y="739"/>
                  </a:cubicBezTo>
                  <a:cubicBezTo>
                    <a:pt x="1016" y="739"/>
                    <a:pt x="1275" y="681"/>
                    <a:pt x="1515" y="576"/>
                  </a:cubicBezTo>
                  <a:lnTo>
                    <a:pt x="1515" y="1"/>
                  </a:lnTo>
                  <a:cubicBezTo>
                    <a:pt x="1275" y="121"/>
                    <a:pt x="1014" y="181"/>
                    <a:pt x="754" y="181"/>
                  </a:cubicBezTo>
                  <a:cubicBezTo>
                    <a:pt x="494" y="181"/>
                    <a:pt x="235" y="121"/>
                    <a:pt x="0"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67"/>
            <p:cNvSpPr/>
            <p:nvPr/>
          </p:nvSpPr>
          <p:spPr>
            <a:xfrm>
              <a:off x="7210017" y="3869069"/>
              <a:ext cx="97962" cy="110774"/>
            </a:xfrm>
            <a:custGeom>
              <a:rect b="b" l="l" r="r" t="t"/>
              <a:pathLst>
                <a:path extrusionOk="0" h="4228" w="3739">
                  <a:moveTo>
                    <a:pt x="2560" y="0"/>
                  </a:moveTo>
                  <a:cubicBezTo>
                    <a:pt x="1802" y="508"/>
                    <a:pt x="911" y="786"/>
                    <a:pt x="0" y="796"/>
                  </a:cubicBezTo>
                  <a:lnTo>
                    <a:pt x="0" y="2358"/>
                  </a:lnTo>
                  <a:lnTo>
                    <a:pt x="0" y="2416"/>
                  </a:lnTo>
                  <a:cubicBezTo>
                    <a:pt x="29" y="3422"/>
                    <a:pt x="853" y="4228"/>
                    <a:pt x="1869" y="4228"/>
                  </a:cubicBezTo>
                  <a:cubicBezTo>
                    <a:pt x="2876" y="4228"/>
                    <a:pt x="3710" y="3422"/>
                    <a:pt x="3739" y="2416"/>
                  </a:cubicBezTo>
                  <a:lnTo>
                    <a:pt x="3739" y="796"/>
                  </a:lnTo>
                  <a:cubicBezTo>
                    <a:pt x="3298" y="604"/>
                    <a:pt x="2905" y="326"/>
                    <a:pt x="2560"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67"/>
            <p:cNvSpPr/>
            <p:nvPr/>
          </p:nvSpPr>
          <p:spPr>
            <a:xfrm>
              <a:off x="7261735" y="3869069"/>
              <a:ext cx="46243" cy="112031"/>
            </a:xfrm>
            <a:custGeom>
              <a:rect b="b" l="l" r="r" t="t"/>
              <a:pathLst>
                <a:path extrusionOk="0" h="4276" w="1765">
                  <a:moveTo>
                    <a:pt x="586" y="0"/>
                  </a:moveTo>
                  <a:cubicBezTo>
                    <a:pt x="403" y="125"/>
                    <a:pt x="212" y="240"/>
                    <a:pt x="1" y="336"/>
                  </a:cubicBezTo>
                  <a:cubicBezTo>
                    <a:pt x="308" y="604"/>
                    <a:pt x="653" y="834"/>
                    <a:pt x="1027" y="997"/>
                  </a:cubicBezTo>
                  <a:lnTo>
                    <a:pt x="1027" y="2608"/>
                  </a:lnTo>
                  <a:cubicBezTo>
                    <a:pt x="1027" y="3317"/>
                    <a:pt x="624" y="3959"/>
                    <a:pt x="1" y="4276"/>
                  </a:cubicBezTo>
                  <a:cubicBezTo>
                    <a:pt x="988" y="4218"/>
                    <a:pt x="1765" y="3403"/>
                    <a:pt x="1765" y="2406"/>
                  </a:cubicBezTo>
                  <a:lnTo>
                    <a:pt x="1765" y="796"/>
                  </a:lnTo>
                  <a:cubicBezTo>
                    <a:pt x="1324" y="604"/>
                    <a:pt x="931" y="336"/>
                    <a:pt x="586"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8" name="Google Shape;9068;p67"/>
          <p:cNvGrpSpPr/>
          <p:nvPr/>
        </p:nvGrpSpPr>
        <p:grpSpPr>
          <a:xfrm>
            <a:off x="4915368" y="2891390"/>
            <a:ext cx="182850" cy="361927"/>
            <a:chOff x="4915368" y="2891390"/>
            <a:chExt cx="182850" cy="361927"/>
          </a:xfrm>
        </p:grpSpPr>
        <p:sp>
          <p:nvSpPr>
            <p:cNvPr id="9069" name="Google Shape;9069;p67"/>
            <p:cNvSpPr/>
            <p:nvPr/>
          </p:nvSpPr>
          <p:spPr>
            <a:xfrm>
              <a:off x="4940992" y="2925292"/>
              <a:ext cx="131367" cy="326504"/>
            </a:xfrm>
            <a:custGeom>
              <a:rect b="b" l="l" r="r" t="t"/>
              <a:pathLst>
                <a:path extrusionOk="0" h="12462" w="5014">
                  <a:moveTo>
                    <a:pt x="0" y="1"/>
                  </a:moveTo>
                  <a:lnTo>
                    <a:pt x="0" y="10017"/>
                  </a:lnTo>
                  <a:cubicBezTo>
                    <a:pt x="29" y="11379"/>
                    <a:pt x="1141" y="12462"/>
                    <a:pt x="2512" y="12462"/>
                  </a:cubicBezTo>
                  <a:cubicBezTo>
                    <a:pt x="3873" y="12462"/>
                    <a:pt x="4985" y="11379"/>
                    <a:pt x="5013" y="10017"/>
                  </a:cubicBezTo>
                  <a:lnTo>
                    <a:pt x="5013" y="1"/>
                  </a:lnTo>
                  <a:close/>
                </a:path>
              </a:pathLst>
            </a:custGeom>
            <a:solidFill>
              <a:srgbClr val="E9ED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67"/>
            <p:cNvSpPr/>
            <p:nvPr/>
          </p:nvSpPr>
          <p:spPr>
            <a:xfrm>
              <a:off x="4991977" y="2925292"/>
              <a:ext cx="80644" cy="328024"/>
            </a:xfrm>
            <a:custGeom>
              <a:rect b="b" l="l" r="r" t="t"/>
              <a:pathLst>
                <a:path extrusionOk="0" h="12520" w="3078">
                  <a:moveTo>
                    <a:pt x="1946" y="1"/>
                  </a:moveTo>
                  <a:lnTo>
                    <a:pt x="1946" y="10017"/>
                  </a:lnTo>
                  <a:cubicBezTo>
                    <a:pt x="1946" y="11187"/>
                    <a:pt x="1141" y="12193"/>
                    <a:pt x="0" y="12462"/>
                  </a:cubicBezTo>
                  <a:cubicBezTo>
                    <a:pt x="182" y="12500"/>
                    <a:pt x="374" y="12519"/>
                    <a:pt x="566" y="12519"/>
                  </a:cubicBezTo>
                  <a:cubicBezTo>
                    <a:pt x="1946" y="12519"/>
                    <a:pt x="3077" y="11398"/>
                    <a:pt x="3077" y="10017"/>
                  </a:cubicBezTo>
                  <a:lnTo>
                    <a:pt x="3077" y="1"/>
                  </a:lnTo>
                  <a:close/>
                </a:path>
              </a:pathLst>
            </a:custGeom>
            <a:solidFill>
              <a:srgbClr val="DC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67"/>
            <p:cNvSpPr/>
            <p:nvPr/>
          </p:nvSpPr>
          <p:spPr>
            <a:xfrm>
              <a:off x="4940992" y="3044345"/>
              <a:ext cx="131367" cy="208971"/>
            </a:xfrm>
            <a:custGeom>
              <a:rect b="b" l="l" r="r" t="t"/>
              <a:pathLst>
                <a:path extrusionOk="0" h="7976" w="5014">
                  <a:moveTo>
                    <a:pt x="1277" y="0"/>
                  </a:moveTo>
                  <a:cubicBezTo>
                    <a:pt x="533" y="0"/>
                    <a:pt x="0" y="345"/>
                    <a:pt x="0" y="345"/>
                  </a:cubicBezTo>
                  <a:lnTo>
                    <a:pt x="0" y="5473"/>
                  </a:lnTo>
                  <a:cubicBezTo>
                    <a:pt x="0" y="6854"/>
                    <a:pt x="1122" y="7975"/>
                    <a:pt x="2512" y="7975"/>
                  </a:cubicBezTo>
                  <a:cubicBezTo>
                    <a:pt x="3892" y="7975"/>
                    <a:pt x="5013" y="6854"/>
                    <a:pt x="5013" y="5473"/>
                  </a:cubicBezTo>
                  <a:lnTo>
                    <a:pt x="5013" y="173"/>
                  </a:lnTo>
                  <a:cubicBezTo>
                    <a:pt x="5013" y="173"/>
                    <a:pt x="4410" y="651"/>
                    <a:pt x="3594" y="651"/>
                  </a:cubicBezTo>
                  <a:cubicBezTo>
                    <a:pt x="3260" y="651"/>
                    <a:pt x="2890" y="571"/>
                    <a:pt x="2512" y="345"/>
                  </a:cubicBezTo>
                  <a:cubicBezTo>
                    <a:pt x="2074" y="86"/>
                    <a:pt x="1649" y="0"/>
                    <a:pt x="1277" y="0"/>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67"/>
            <p:cNvSpPr/>
            <p:nvPr/>
          </p:nvSpPr>
          <p:spPr>
            <a:xfrm>
              <a:off x="4991977" y="3048852"/>
              <a:ext cx="80382" cy="203443"/>
            </a:xfrm>
            <a:custGeom>
              <a:rect b="b" l="l" r="r" t="t"/>
              <a:pathLst>
                <a:path extrusionOk="0" h="7765" w="3068">
                  <a:moveTo>
                    <a:pt x="3067" y="1"/>
                  </a:moveTo>
                  <a:cubicBezTo>
                    <a:pt x="2732" y="250"/>
                    <a:pt x="2349" y="403"/>
                    <a:pt x="1946" y="461"/>
                  </a:cubicBezTo>
                  <a:lnTo>
                    <a:pt x="1946" y="5301"/>
                  </a:lnTo>
                  <a:cubicBezTo>
                    <a:pt x="1946" y="6461"/>
                    <a:pt x="1141" y="7477"/>
                    <a:pt x="0" y="7736"/>
                  </a:cubicBezTo>
                  <a:lnTo>
                    <a:pt x="67" y="7755"/>
                  </a:lnTo>
                  <a:lnTo>
                    <a:pt x="86" y="7755"/>
                  </a:lnTo>
                  <a:lnTo>
                    <a:pt x="134" y="7765"/>
                  </a:lnTo>
                  <a:lnTo>
                    <a:pt x="566" y="7765"/>
                  </a:lnTo>
                  <a:cubicBezTo>
                    <a:pt x="1946" y="7765"/>
                    <a:pt x="3067" y="6643"/>
                    <a:pt x="3067" y="5253"/>
                  </a:cubicBezTo>
                  <a:lnTo>
                    <a:pt x="3067"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67"/>
            <p:cNvSpPr/>
            <p:nvPr/>
          </p:nvSpPr>
          <p:spPr>
            <a:xfrm>
              <a:off x="4963838" y="3076493"/>
              <a:ext cx="19624" cy="16558"/>
            </a:xfrm>
            <a:custGeom>
              <a:rect b="b" l="l" r="r" t="t"/>
              <a:pathLst>
                <a:path extrusionOk="0" h="632" w="749">
                  <a:moveTo>
                    <a:pt x="432" y="0"/>
                  </a:moveTo>
                  <a:cubicBezTo>
                    <a:pt x="144" y="0"/>
                    <a:pt x="1" y="336"/>
                    <a:pt x="202" y="537"/>
                  </a:cubicBezTo>
                  <a:cubicBezTo>
                    <a:pt x="267" y="602"/>
                    <a:pt x="347" y="631"/>
                    <a:pt x="426" y="631"/>
                  </a:cubicBezTo>
                  <a:cubicBezTo>
                    <a:pt x="590" y="631"/>
                    <a:pt x="748" y="504"/>
                    <a:pt x="748" y="316"/>
                  </a:cubicBezTo>
                  <a:cubicBezTo>
                    <a:pt x="739" y="134"/>
                    <a:pt x="604" y="0"/>
                    <a:pt x="432"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67"/>
            <p:cNvSpPr/>
            <p:nvPr/>
          </p:nvSpPr>
          <p:spPr>
            <a:xfrm>
              <a:off x="5030386" y="3100099"/>
              <a:ext cx="16847" cy="14436"/>
            </a:xfrm>
            <a:custGeom>
              <a:rect b="b" l="l" r="r" t="t"/>
              <a:pathLst>
                <a:path extrusionOk="0" h="551" w="643">
                  <a:moveTo>
                    <a:pt x="365" y="0"/>
                  </a:moveTo>
                  <a:cubicBezTo>
                    <a:pt x="125" y="0"/>
                    <a:pt x="1" y="297"/>
                    <a:pt x="173" y="470"/>
                  </a:cubicBezTo>
                  <a:cubicBezTo>
                    <a:pt x="229" y="525"/>
                    <a:pt x="297" y="550"/>
                    <a:pt x="365" y="550"/>
                  </a:cubicBezTo>
                  <a:cubicBezTo>
                    <a:pt x="506" y="550"/>
                    <a:pt x="643" y="441"/>
                    <a:pt x="643" y="278"/>
                  </a:cubicBezTo>
                  <a:cubicBezTo>
                    <a:pt x="643" y="125"/>
                    <a:pt x="518" y="0"/>
                    <a:pt x="365"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67"/>
            <p:cNvSpPr/>
            <p:nvPr/>
          </p:nvSpPr>
          <p:spPr>
            <a:xfrm>
              <a:off x="4980921" y="3202803"/>
              <a:ext cx="16847" cy="14436"/>
            </a:xfrm>
            <a:custGeom>
              <a:rect b="b" l="l" r="r" t="t"/>
              <a:pathLst>
                <a:path extrusionOk="0" h="551" w="643">
                  <a:moveTo>
                    <a:pt x="365" y="1"/>
                  </a:moveTo>
                  <a:cubicBezTo>
                    <a:pt x="125" y="1"/>
                    <a:pt x="0" y="298"/>
                    <a:pt x="173" y="470"/>
                  </a:cubicBezTo>
                  <a:cubicBezTo>
                    <a:pt x="229" y="526"/>
                    <a:pt x="297" y="551"/>
                    <a:pt x="364" y="551"/>
                  </a:cubicBezTo>
                  <a:cubicBezTo>
                    <a:pt x="506" y="551"/>
                    <a:pt x="643" y="441"/>
                    <a:pt x="643" y="278"/>
                  </a:cubicBezTo>
                  <a:cubicBezTo>
                    <a:pt x="643" y="125"/>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67"/>
            <p:cNvSpPr/>
            <p:nvPr/>
          </p:nvSpPr>
          <p:spPr>
            <a:xfrm>
              <a:off x="5030386" y="3171651"/>
              <a:ext cx="16847" cy="14698"/>
            </a:xfrm>
            <a:custGeom>
              <a:rect b="b" l="l" r="r" t="t"/>
              <a:pathLst>
                <a:path extrusionOk="0" h="561" w="643">
                  <a:moveTo>
                    <a:pt x="365" y="1"/>
                  </a:moveTo>
                  <a:cubicBezTo>
                    <a:pt x="125" y="1"/>
                    <a:pt x="1" y="298"/>
                    <a:pt x="173" y="480"/>
                  </a:cubicBezTo>
                  <a:cubicBezTo>
                    <a:pt x="228" y="535"/>
                    <a:pt x="296" y="560"/>
                    <a:pt x="363" y="560"/>
                  </a:cubicBezTo>
                  <a:cubicBezTo>
                    <a:pt x="506" y="560"/>
                    <a:pt x="643" y="448"/>
                    <a:pt x="643" y="279"/>
                  </a:cubicBezTo>
                  <a:cubicBezTo>
                    <a:pt x="643" y="126"/>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67"/>
            <p:cNvSpPr/>
            <p:nvPr/>
          </p:nvSpPr>
          <p:spPr>
            <a:xfrm>
              <a:off x="4974135" y="3132246"/>
              <a:ext cx="20357" cy="17397"/>
            </a:xfrm>
            <a:custGeom>
              <a:rect b="b" l="l" r="r" t="t"/>
              <a:pathLst>
                <a:path extrusionOk="0" h="664" w="777">
                  <a:moveTo>
                    <a:pt x="451" y="0"/>
                  </a:moveTo>
                  <a:cubicBezTo>
                    <a:pt x="154" y="0"/>
                    <a:pt x="1" y="355"/>
                    <a:pt x="211" y="566"/>
                  </a:cubicBezTo>
                  <a:cubicBezTo>
                    <a:pt x="279" y="634"/>
                    <a:pt x="362" y="664"/>
                    <a:pt x="443" y="664"/>
                  </a:cubicBezTo>
                  <a:cubicBezTo>
                    <a:pt x="614" y="664"/>
                    <a:pt x="777" y="530"/>
                    <a:pt x="777" y="336"/>
                  </a:cubicBezTo>
                  <a:cubicBezTo>
                    <a:pt x="777" y="144"/>
                    <a:pt x="633" y="0"/>
                    <a:pt x="451"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67"/>
            <p:cNvSpPr/>
            <p:nvPr/>
          </p:nvSpPr>
          <p:spPr>
            <a:xfrm>
              <a:off x="4915368" y="2891390"/>
              <a:ext cx="182850" cy="33693"/>
            </a:xfrm>
            <a:custGeom>
              <a:rect b="b" l="l" r="r" t="t"/>
              <a:pathLst>
                <a:path extrusionOk="0" h="1286" w="6979">
                  <a:moveTo>
                    <a:pt x="442" y="1"/>
                  </a:moveTo>
                  <a:cubicBezTo>
                    <a:pt x="192" y="1"/>
                    <a:pt x="1" y="192"/>
                    <a:pt x="1" y="432"/>
                  </a:cubicBezTo>
                  <a:lnTo>
                    <a:pt x="1" y="854"/>
                  </a:lnTo>
                  <a:cubicBezTo>
                    <a:pt x="1" y="1093"/>
                    <a:pt x="192" y="1285"/>
                    <a:pt x="442" y="1285"/>
                  </a:cubicBezTo>
                  <a:lnTo>
                    <a:pt x="6538" y="1285"/>
                  </a:lnTo>
                  <a:cubicBezTo>
                    <a:pt x="6777" y="1285"/>
                    <a:pt x="6979" y="1093"/>
                    <a:pt x="6979" y="854"/>
                  </a:cubicBezTo>
                  <a:lnTo>
                    <a:pt x="6979" y="432"/>
                  </a:lnTo>
                  <a:cubicBezTo>
                    <a:pt x="6979" y="192"/>
                    <a:pt x="6777" y="1"/>
                    <a:pt x="6538" y="1"/>
                  </a:cubicBezTo>
                  <a:close/>
                </a:path>
              </a:pathLst>
            </a:custGeom>
            <a:solidFill>
              <a:srgbClr val="CDD5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67"/>
            <p:cNvSpPr/>
            <p:nvPr/>
          </p:nvSpPr>
          <p:spPr>
            <a:xfrm>
              <a:off x="5055250" y="2891390"/>
              <a:ext cx="42732" cy="33693"/>
            </a:xfrm>
            <a:custGeom>
              <a:rect b="b" l="l" r="r" t="t"/>
              <a:pathLst>
                <a:path extrusionOk="0" h="1286" w="1631">
                  <a:moveTo>
                    <a:pt x="1" y="1"/>
                  </a:moveTo>
                  <a:cubicBezTo>
                    <a:pt x="240" y="1"/>
                    <a:pt x="432" y="192"/>
                    <a:pt x="432" y="432"/>
                  </a:cubicBezTo>
                  <a:lnTo>
                    <a:pt x="432" y="854"/>
                  </a:lnTo>
                  <a:cubicBezTo>
                    <a:pt x="432" y="1093"/>
                    <a:pt x="240" y="1285"/>
                    <a:pt x="1" y="1285"/>
                  </a:cubicBezTo>
                  <a:lnTo>
                    <a:pt x="1199" y="1285"/>
                  </a:lnTo>
                  <a:cubicBezTo>
                    <a:pt x="1438" y="1285"/>
                    <a:pt x="1630" y="1093"/>
                    <a:pt x="1630" y="854"/>
                  </a:cubicBezTo>
                  <a:lnTo>
                    <a:pt x="1630" y="432"/>
                  </a:lnTo>
                  <a:cubicBezTo>
                    <a:pt x="1630" y="192"/>
                    <a:pt x="1438" y="1"/>
                    <a:pt x="1199" y="1"/>
                  </a:cubicBezTo>
                  <a:close/>
                </a:path>
              </a:pathLst>
            </a:custGeom>
            <a:solidFill>
              <a:srgbClr val="B8C4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0" name="Google Shape;9080;p67"/>
          <p:cNvGrpSpPr/>
          <p:nvPr/>
        </p:nvGrpSpPr>
        <p:grpSpPr>
          <a:xfrm>
            <a:off x="8028714" y="2891652"/>
            <a:ext cx="289589" cy="361403"/>
            <a:chOff x="8028714" y="2891652"/>
            <a:chExt cx="289589" cy="361403"/>
          </a:xfrm>
        </p:grpSpPr>
        <p:sp>
          <p:nvSpPr>
            <p:cNvPr id="9081" name="Google Shape;9081;p67"/>
            <p:cNvSpPr/>
            <p:nvPr/>
          </p:nvSpPr>
          <p:spPr>
            <a:xfrm>
              <a:off x="8096520" y="3139006"/>
              <a:ext cx="167025" cy="83421"/>
            </a:xfrm>
            <a:custGeom>
              <a:rect b="b" l="l" r="r" t="t"/>
              <a:pathLst>
                <a:path extrusionOk="0" h="3184" w="6375">
                  <a:moveTo>
                    <a:pt x="3058" y="1"/>
                  </a:moveTo>
                  <a:cubicBezTo>
                    <a:pt x="1371" y="1"/>
                    <a:pt x="1" y="1362"/>
                    <a:pt x="1" y="3059"/>
                  </a:cubicBezTo>
                  <a:lnTo>
                    <a:pt x="1" y="3183"/>
                  </a:lnTo>
                  <a:lnTo>
                    <a:pt x="6375" y="3183"/>
                  </a:lnTo>
                  <a:lnTo>
                    <a:pt x="6375" y="3059"/>
                  </a:lnTo>
                  <a:cubicBezTo>
                    <a:pt x="6375" y="1362"/>
                    <a:pt x="5004" y="1"/>
                    <a:pt x="3317" y="1"/>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67"/>
            <p:cNvSpPr/>
            <p:nvPr/>
          </p:nvSpPr>
          <p:spPr>
            <a:xfrm>
              <a:off x="8168360" y="3139006"/>
              <a:ext cx="95185" cy="83421"/>
            </a:xfrm>
            <a:custGeom>
              <a:rect b="b" l="l" r="r" t="t"/>
              <a:pathLst>
                <a:path extrusionOk="0" h="3184" w="3633">
                  <a:moveTo>
                    <a:pt x="441" y="1"/>
                  </a:moveTo>
                  <a:cubicBezTo>
                    <a:pt x="297" y="1"/>
                    <a:pt x="144" y="10"/>
                    <a:pt x="0" y="30"/>
                  </a:cubicBezTo>
                  <a:cubicBezTo>
                    <a:pt x="1563" y="250"/>
                    <a:pt x="2732" y="1602"/>
                    <a:pt x="2732" y="3183"/>
                  </a:cubicBezTo>
                  <a:lnTo>
                    <a:pt x="3633" y="3183"/>
                  </a:lnTo>
                  <a:cubicBezTo>
                    <a:pt x="3633" y="1429"/>
                    <a:pt x="2205" y="1"/>
                    <a:pt x="441"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67"/>
            <p:cNvSpPr/>
            <p:nvPr/>
          </p:nvSpPr>
          <p:spPr>
            <a:xfrm>
              <a:off x="8028714" y="3109871"/>
              <a:ext cx="104748" cy="24392"/>
            </a:xfrm>
            <a:custGeom>
              <a:rect b="b" l="l" r="r" t="t"/>
              <a:pathLst>
                <a:path extrusionOk="0" h="931" w="3998">
                  <a:moveTo>
                    <a:pt x="298" y="1"/>
                  </a:moveTo>
                  <a:cubicBezTo>
                    <a:pt x="135" y="1"/>
                    <a:pt x="1" y="126"/>
                    <a:pt x="1" y="288"/>
                  </a:cubicBezTo>
                  <a:lnTo>
                    <a:pt x="1" y="634"/>
                  </a:lnTo>
                  <a:cubicBezTo>
                    <a:pt x="1" y="806"/>
                    <a:pt x="135" y="931"/>
                    <a:pt x="298" y="931"/>
                  </a:cubicBezTo>
                  <a:lnTo>
                    <a:pt x="3701" y="931"/>
                  </a:lnTo>
                  <a:cubicBezTo>
                    <a:pt x="3864" y="931"/>
                    <a:pt x="3998" y="806"/>
                    <a:pt x="3998" y="643"/>
                  </a:cubicBezTo>
                  <a:lnTo>
                    <a:pt x="3998" y="288"/>
                  </a:lnTo>
                  <a:cubicBezTo>
                    <a:pt x="3998" y="126"/>
                    <a:pt x="3864" y="1"/>
                    <a:pt x="3701" y="1"/>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67"/>
            <p:cNvSpPr/>
            <p:nvPr/>
          </p:nvSpPr>
          <p:spPr>
            <a:xfrm>
              <a:off x="8101812" y="3109871"/>
              <a:ext cx="31650" cy="24392"/>
            </a:xfrm>
            <a:custGeom>
              <a:rect b="b" l="l" r="r" t="t"/>
              <a:pathLst>
                <a:path extrusionOk="0" h="931" w="1208">
                  <a:moveTo>
                    <a:pt x="0" y="1"/>
                  </a:moveTo>
                  <a:cubicBezTo>
                    <a:pt x="173" y="1"/>
                    <a:pt x="307" y="135"/>
                    <a:pt x="307" y="308"/>
                  </a:cubicBezTo>
                  <a:lnTo>
                    <a:pt x="307" y="624"/>
                  </a:lnTo>
                  <a:cubicBezTo>
                    <a:pt x="307" y="797"/>
                    <a:pt x="173" y="931"/>
                    <a:pt x="0" y="931"/>
                  </a:cubicBezTo>
                  <a:lnTo>
                    <a:pt x="901" y="931"/>
                  </a:lnTo>
                  <a:cubicBezTo>
                    <a:pt x="1074" y="931"/>
                    <a:pt x="1208" y="797"/>
                    <a:pt x="1208" y="624"/>
                  </a:cubicBezTo>
                  <a:lnTo>
                    <a:pt x="1208" y="308"/>
                  </a:lnTo>
                  <a:cubicBezTo>
                    <a:pt x="1208" y="135"/>
                    <a:pt x="1074" y="1"/>
                    <a:pt x="901" y="1"/>
                  </a:cubicBezTo>
                  <a:close/>
                </a:path>
              </a:pathLst>
            </a:custGeom>
            <a:solidFill>
              <a:srgbClr val="BD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67"/>
            <p:cNvSpPr/>
            <p:nvPr/>
          </p:nvSpPr>
          <p:spPr>
            <a:xfrm>
              <a:off x="8053342" y="3134237"/>
              <a:ext cx="67570" cy="53527"/>
            </a:xfrm>
            <a:custGeom>
              <a:rect b="b" l="l" r="r" t="t"/>
              <a:pathLst>
                <a:path extrusionOk="0" h="2043" w="2579">
                  <a:moveTo>
                    <a:pt x="0" y="1"/>
                  </a:moveTo>
                  <a:cubicBezTo>
                    <a:pt x="10" y="49"/>
                    <a:pt x="29" y="87"/>
                    <a:pt x="48" y="135"/>
                  </a:cubicBezTo>
                  <a:cubicBezTo>
                    <a:pt x="498" y="921"/>
                    <a:pt x="1150" y="1582"/>
                    <a:pt x="1936" y="2042"/>
                  </a:cubicBezTo>
                  <a:cubicBezTo>
                    <a:pt x="2090" y="1697"/>
                    <a:pt x="2310" y="1381"/>
                    <a:pt x="2579" y="1113"/>
                  </a:cubicBezTo>
                  <a:cubicBezTo>
                    <a:pt x="2080" y="835"/>
                    <a:pt x="1658" y="461"/>
                    <a:pt x="1313" y="1"/>
                  </a:cubicBez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67"/>
            <p:cNvSpPr/>
            <p:nvPr/>
          </p:nvSpPr>
          <p:spPr>
            <a:xfrm>
              <a:off x="8159321" y="3165127"/>
              <a:ext cx="36182" cy="31099"/>
            </a:xfrm>
            <a:custGeom>
              <a:rect b="b" l="l" r="r" t="t"/>
              <a:pathLst>
                <a:path extrusionOk="0" h="1187" w="1381">
                  <a:moveTo>
                    <a:pt x="786" y="1"/>
                  </a:moveTo>
                  <a:cubicBezTo>
                    <a:pt x="259" y="1"/>
                    <a:pt x="0" y="643"/>
                    <a:pt x="364" y="1017"/>
                  </a:cubicBezTo>
                  <a:cubicBezTo>
                    <a:pt x="485" y="1134"/>
                    <a:pt x="633" y="1187"/>
                    <a:pt x="778" y="1187"/>
                  </a:cubicBezTo>
                  <a:cubicBezTo>
                    <a:pt x="1085" y="1187"/>
                    <a:pt x="1380" y="953"/>
                    <a:pt x="1380" y="595"/>
                  </a:cubicBezTo>
                  <a:cubicBezTo>
                    <a:pt x="1380" y="269"/>
                    <a:pt x="1112" y="1"/>
                    <a:pt x="786" y="1"/>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67"/>
            <p:cNvSpPr/>
            <p:nvPr/>
          </p:nvSpPr>
          <p:spPr>
            <a:xfrm>
              <a:off x="8232655" y="2960453"/>
              <a:ext cx="74356" cy="219530"/>
            </a:xfrm>
            <a:custGeom>
              <a:rect b="b" l="l" r="r" t="t"/>
              <a:pathLst>
                <a:path extrusionOk="0" h="8379" w="2838">
                  <a:moveTo>
                    <a:pt x="566" y="1"/>
                  </a:moveTo>
                  <a:lnTo>
                    <a:pt x="86" y="998"/>
                  </a:lnTo>
                  <a:cubicBezTo>
                    <a:pt x="2300" y="2627"/>
                    <a:pt x="2253" y="5953"/>
                    <a:pt x="0" y="7525"/>
                  </a:cubicBezTo>
                  <a:cubicBezTo>
                    <a:pt x="297" y="7765"/>
                    <a:pt x="546" y="8052"/>
                    <a:pt x="738" y="8378"/>
                  </a:cubicBezTo>
                  <a:cubicBezTo>
                    <a:pt x="1984" y="7468"/>
                    <a:pt x="2751" y="6049"/>
                    <a:pt x="2837" y="4515"/>
                  </a:cubicBezTo>
                  <a:lnTo>
                    <a:pt x="2837" y="3864"/>
                  </a:lnTo>
                  <a:cubicBezTo>
                    <a:pt x="2732" y="2359"/>
                    <a:pt x="1975" y="988"/>
                    <a:pt x="767" y="87"/>
                  </a:cubicBezTo>
                  <a:cubicBezTo>
                    <a:pt x="709" y="49"/>
                    <a:pt x="642" y="20"/>
                    <a:pt x="566" y="1"/>
                  </a:cubicBez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67"/>
            <p:cNvSpPr/>
            <p:nvPr/>
          </p:nvSpPr>
          <p:spPr>
            <a:xfrm>
              <a:off x="8243685" y="2960453"/>
              <a:ext cx="63063" cy="219766"/>
            </a:xfrm>
            <a:custGeom>
              <a:rect b="b" l="l" r="r" t="t"/>
              <a:pathLst>
                <a:path extrusionOk="0" h="8388" w="2407">
                  <a:moveTo>
                    <a:pt x="145" y="1"/>
                  </a:moveTo>
                  <a:lnTo>
                    <a:pt x="1" y="288"/>
                  </a:lnTo>
                  <a:cubicBezTo>
                    <a:pt x="528" y="729"/>
                    <a:pt x="959" y="1275"/>
                    <a:pt x="1276" y="1879"/>
                  </a:cubicBezTo>
                  <a:cubicBezTo>
                    <a:pt x="1592" y="2493"/>
                    <a:pt x="1774" y="3173"/>
                    <a:pt x="1832" y="3864"/>
                  </a:cubicBezTo>
                  <a:lnTo>
                    <a:pt x="1832" y="4515"/>
                  </a:lnTo>
                  <a:cubicBezTo>
                    <a:pt x="1755" y="5886"/>
                    <a:pt x="1132" y="7170"/>
                    <a:pt x="106" y="8081"/>
                  </a:cubicBezTo>
                  <a:cubicBezTo>
                    <a:pt x="173" y="8177"/>
                    <a:pt x="250" y="8282"/>
                    <a:pt x="307" y="8388"/>
                  </a:cubicBezTo>
                  <a:cubicBezTo>
                    <a:pt x="1554" y="7477"/>
                    <a:pt x="2320" y="6059"/>
                    <a:pt x="2407" y="4515"/>
                  </a:cubicBezTo>
                  <a:lnTo>
                    <a:pt x="2407" y="3864"/>
                  </a:lnTo>
                  <a:cubicBezTo>
                    <a:pt x="2301" y="2359"/>
                    <a:pt x="1544" y="988"/>
                    <a:pt x="336" y="96"/>
                  </a:cubicBezTo>
                  <a:cubicBezTo>
                    <a:pt x="279" y="49"/>
                    <a:pt x="212" y="20"/>
                    <a:pt x="145" y="1"/>
                  </a:cubicBez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67"/>
            <p:cNvSpPr/>
            <p:nvPr/>
          </p:nvSpPr>
          <p:spPr>
            <a:xfrm>
              <a:off x="8041788" y="3222400"/>
              <a:ext cx="276515" cy="30654"/>
            </a:xfrm>
            <a:custGeom>
              <a:rect b="b" l="l" r="r" t="t"/>
              <a:pathLst>
                <a:path extrusionOk="0" h="1170" w="10554">
                  <a:moveTo>
                    <a:pt x="882" y="0"/>
                  </a:moveTo>
                  <a:cubicBezTo>
                    <a:pt x="594" y="0"/>
                    <a:pt x="336" y="182"/>
                    <a:pt x="230" y="451"/>
                  </a:cubicBezTo>
                  <a:lnTo>
                    <a:pt x="58" y="882"/>
                  </a:lnTo>
                  <a:cubicBezTo>
                    <a:pt x="0" y="1016"/>
                    <a:pt x="96" y="1170"/>
                    <a:pt x="249" y="1170"/>
                  </a:cubicBezTo>
                  <a:lnTo>
                    <a:pt x="10304" y="1170"/>
                  </a:lnTo>
                  <a:cubicBezTo>
                    <a:pt x="10458" y="1170"/>
                    <a:pt x="10554" y="1016"/>
                    <a:pt x="10506" y="882"/>
                  </a:cubicBezTo>
                  <a:lnTo>
                    <a:pt x="10333" y="451"/>
                  </a:lnTo>
                  <a:cubicBezTo>
                    <a:pt x="10228" y="182"/>
                    <a:pt x="9969" y="0"/>
                    <a:pt x="9681" y="0"/>
                  </a:cubicBez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67"/>
            <p:cNvSpPr/>
            <p:nvPr/>
          </p:nvSpPr>
          <p:spPr>
            <a:xfrm>
              <a:off x="8286627" y="3222400"/>
              <a:ext cx="31676" cy="30654"/>
            </a:xfrm>
            <a:custGeom>
              <a:rect b="b" l="l" r="r" t="t"/>
              <a:pathLst>
                <a:path extrusionOk="0" h="1170" w="1209">
                  <a:moveTo>
                    <a:pt x="1" y="0"/>
                  </a:moveTo>
                  <a:lnTo>
                    <a:pt x="461" y="1170"/>
                  </a:lnTo>
                  <a:lnTo>
                    <a:pt x="959" y="1170"/>
                  </a:lnTo>
                  <a:cubicBezTo>
                    <a:pt x="1103" y="1170"/>
                    <a:pt x="1209" y="1016"/>
                    <a:pt x="1151" y="882"/>
                  </a:cubicBezTo>
                  <a:lnTo>
                    <a:pt x="979" y="441"/>
                  </a:lnTo>
                  <a:cubicBezTo>
                    <a:pt x="873" y="173"/>
                    <a:pt x="614" y="0"/>
                    <a:pt x="327" y="0"/>
                  </a:cubicBezTo>
                  <a:close/>
                </a:path>
              </a:pathLst>
            </a:custGeom>
            <a:solidFill>
              <a:srgbClr val="4A60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67"/>
            <p:cNvSpPr/>
            <p:nvPr/>
          </p:nvSpPr>
          <p:spPr>
            <a:xfrm>
              <a:off x="8235668" y="2891652"/>
              <a:ext cx="58531" cy="57037"/>
            </a:xfrm>
            <a:custGeom>
              <a:rect b="b" l="l" r="r" t="t"/>
              <a:pathLst>
                <a:path extrusionOk="0" h="2177" w="2234">
                  <a:moveTo>
                    <a:pt x="532" y="0"/>
                  </a:moveTo>
                  <a:cubicBezTo>
                    <a:pt x="455" y="0"/>
                    <a:pt x="379" y="29"/>
                    <a:pt x="316" y="87"/>
                  </a:cubicBezTo>
                  <a:lnTo>
                    <a:pt x="115" y="297"/>
                  </a:lnTo>
                  <a:cubicBezTo>
                    <a:pt x="0" y="412"/>
                    <a:pt x="0" y="604"/>
                    <a:pt x="115" y="719"/>
                  </a:cubicBezTo>
                  <a:lnTo>
                    <a:pt x="1495" y="2090"/>
                  </a:lnTo>
                  <a:cubicBezTo>
                    <a:pt x="1553" y="2147"/>
                    <a:pt x="1630" y="2176"/>
                    <a:pt x="1706" y="2176"/>
                  </a:cubicBezTo>
                  <a:cubicBezTo>
                    <a:pt x="1783" y="2176"/>
                    <a:pt x="1860" y="2147"/>
                    <a:pt x="1917" y="2090"/>
                  </a:cubicBezTo>
                  <a:lnTo>
                    <a:pt x="2118" y="1889"/>
                  </a:lnTo>
                  <a:cubicBezTo>
                    <a:pt x="2233" y="1764"/>
                    <a:pt x="2233" y="1572"/>
                    <a:pt x="2118" y="1457"/>
                  </a:cubicBezTo>
                  <a:lnTo>
                    <a:pt x="748" y="87"/>
                  </a:lnTo>
                  <a:cubicBezTo>
                    <a:pt x="685" y="29"/>
                    <a:pt x="609" y="0"/>
                    <a:pt x="53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67"/>
            <p:cNvSpPr/>
            <p:nvPr/>
          </p:nvSpPr>
          <p:spPr>
            <a:xfrm>
              <a:off x="8240698" y="2912507"/>
              <a:ext cx="53500" cy="36182"/>
            </a:xfrm>
            <a:custGeom>
              <a:rect b="b" l="l" r="r" t="t"/>
              <a:pathLst>
                <a:path extrusionOk="0" h="1381" w="2042">
                  <a:moveTo>
                    <a:pt x="1" y="1"/>
                  </a:moveTo>
                  <a:lnTo>
                    <a:pt x="73" y="73"/>
                  </a:lnTo>
                  <a:lnTo>
                    <a:pt x="1" y="1"/>
                  </a:lnTo>
                  <a:close/>
                  <a:moveTo>
                    <a:pt x="73" y="73"/>
                  </a:moveTo>
                  <a:lnTo>
                    <a:pt x="144" y="144"/>
                  </a:lnTo>
                  <a:lnTo>
                    <a:pt x="73" y="73"/>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369" y="369"/>
                  </a:lnTo>
                  <a:lnTo>
                    <a:pt x="144" y="144"/>
                  </a:lnTo>
                  <a:close/>
                  <a:moveTo>
                    <a:pt x="369" y="369"/>
                  </a:moveTo>
                  <a:lnTo>
                    <a:pt x="776" y="776"/>
                  </a:lnTo>
                  <a:lnTo>
                    <a:pt x="776" y="776"/>
                  </a:lnTo>
                  <a:lnTo>
                    <a:pt x="369" y="369"/>
                  </a:lnTo>
                  <a:close/>
                  <a:moveTo>
                    <a:pt x="1409" y="144"/>
                  </a:moveTo>
                  <a:cubicBezTo>
                    <a:pt x="1533" y="268"/>
                    <a:pt x="1533" y="470"/>
                    <a:pt x="1409" y="594"/>
                  </a:cubicBezTo>
                  <a:lnTo>
                    <a:pt x="1227" y="776"/>
                  </a:lnTo>
                  <a:cubicBezTo>
                    <a:pt x="1164" y="839"/>
                    <a:pt x="1083" y="870"/>
                    <a:pt x="1001" y="870"/>
                  </a:cubicBezTo>
                  <a:cubicBezTo>
                    <a:pt x="920" y="870"/>
                    <a:pt x="839" y="839"/>
                    <a:pt x="776" y="776"/>
                  </a:cubicBezTo>
                  <a:lnTo>
                    <a:pt x="776" y="776"/>
                  </a:lnTo>
                  <a:lnTo>
                    <a:pt x="1294" y="1294"/>
                  </a:lnTo>
                  <a:cubicBezTo>
                    <a:pt x="1356" y="1351"/>
                    <a:pt x="1435" y="1380"/>
                    <a:pt x="1514" y="1380"/>
                  </a:cubicBezTo>
                  <a:cubicBezTo>
                    <a:pt x="1593" y="1380"/>
                    <a:pt x="1672" y="1351"/>
                    <a:pt x="1735" y="1294"/>
                  </a:cubicBezTo>
                  <a:lnTo>
                    <a:pt x="1926" y="1102"/>
                  </a:lnTo>
                  <a:cubicBezTo>
                    <a:pt x="2041" y="978"/>
                    <a:pt x="2041" y="776"/>
                    <a:pt x="1917" y="652"/>
                  </a:cubicBezTo>
                  <a:lnTo>
                    <a:pt x="1409" y="144"/>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67"/>
            <p:cNvSpPr/>
            <p:nvPr/>
          </p:nvSpPr>
          <p:spPr>
            <a:xfrm>
              <a:off x="8094005" y="3011490"/>
              <a:ext cx="80408" cy="79281"/>
            </a:xfrm>
            <a:custGeom>
              <a:rect b="b" l="l" r="r" t="t"/>
              <a:pathLst>
                <a:path extrusionOk="0" h="3026" w="3069">
                  <a:moveTo>
                    <a:pt x="611" y="1"/>
                  </a:moveTo>
                  <a:cubicBezTo>
                    <a:pt x="552" y="1"/>
                    <a:pt x="495" y="22"/>
                    <a:pt x="451" y="66"/>
                  </a:cubicBezTo>
                  <a:lnTo>
                    <a:pt x="87" y="430"/>
                  </a:lnTo>
                  <a:cubicBezTo>
                    <a:pt x="1" y="526"/>
                    <a:pt x="1" y="669"/>
                    <a:pt x="87" y="756"/>
                  </a:cubicBezTo>
                  <a:lnTo>
                    <a:pt x="2292" y="2960"/>
                  </a:lnTo>
                  <a:cubicBezTo>
                    <a:pt x="2335" y="3003"/>
                    <a:pt x="2392" y="3025"/>
                    <a:pt x="2451" y="3025"/>
                  </a:cubicBezTo>
                  <a:cubicBezTo>
                    <a:pt x="2510" y="3025"/>
                    <a:pt x="2570" y="3003"/>
                    <a:pt x="2618" y="2960"/>
                  </a:cubicBezTo>
                  <a:lnTo>
                    <a:pt x="2982" y="2587"/>
                  </a:lnTo>
                  <a:cubicBezTo>
                    <a:pt x="3068" y="2500"/>
                    <a:pt x="3068" y="2356"/>
                    <a:pt x="2972" y="2270"/>
                  </a:cubicBezTo>
                  <a:lnTo>
                    <a:pt x="777" y="66"/>
                  </a:lnTo>
                  <a:cubicBezTo>
                    <a:pt x="729" y="22"/>
                    <a:pt x="669" y="1"/>
                    <a:pt x="61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67"/>
            <p:cNvSpPr/>
            <p:nvPr/>
          </p:nvSpPr>
          <p:spPr>
            <a:xfrm>
              <a:off x="8140221" y="3057157"/>
              <a:ext cx="34427" cy="33536"/>
            </a:xfrm>
            <a:custGeom>
              <a:rect b="b" l="l" r="r" t="t"/>
              <a:pathLst>
                <a:path extrusionOk="0" h="1280" w="1314">
                  <a:moveTo>
                    <a:pt x="700" y="0"/>
                  </a:moveTo>
                  <a:lnTo>
                    <a:pt x="700" y="0"/>
                  </a:lnTo>
                  <a:cubicBezTo>
                    <a:pt x="796" y="96"/>
                    <a:pt x="796" y="249"/>
                    <a:pt x="700" y="345"/>
                  </a:cubicBezTo>
                  <a:lnTo>
                    <a:pt x="346" y="700"/>
                  </a:lnTo>
                  <a:cubicBezTo>
                    <a:pt x="298" y="748"/>
                    <a:pt x="235" y="772"/>
                    <a:pt x="173" y="772"/>
                  </a:cubicBezTo>
                  <a:cubicBezTo>
                    <a:pt x="111" y="772"/>
                    <a:pt x="49" y="748"/>
                    <a:pt x="1" y="700"/>
                  </a:cubicBezTo>
                  <a:lnTo>
                    <a:pt x="1" y="700"/>
                  </a:lnTo>
                  <a:lnTo>
                    <a:pt x="509" y="1208"/>
                  </a:lnTo>
                  <a:cubicBezTo>
                    <a:pt x="557" y="1256"/>
                    <a:pt x="619" y="1280"/>
                    <a:pt x="681" y="1280"/>
                  </a:cubicBezTo>
                  <a:cubicBezTo>
                    <a:pt x="743" y="1280"/>
                    <a:pt x="806" y="1256"/>
                    <a:pt x="854" y="1208"/>
                  </a:cubicBezTo>
                  <a:lnTo>
                    <a:pt x="1218" y="853"/>
                  </a:lnTo>
                  <a:cubicBezTo>
                    <a:pt x="1314" y="757"/>
                    <a:pt x="1314" y="604"/>
                    <a:pt x="1218" y="508"/>
                  </a:cubicBezTo>
                  <a:lnTo>
                    <a:pt x="700"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67"/>
            <p:cNvSpPr/>
            <p:nvPr/>
          </p:nvSpPr>
          <p:spPr>
            <a:xfrm>
              <a:off x="8086485" y="3036564"/>
              <a:ext cx="32907" cy="31912"/>
            </a:xfrm>
            <a:custGeom>
              <a:rect b="b" l="l" r="r" t="t"/>
              <a:pathLst>
                <a:path extrusionOk="0" h="1218" w="1256">
                  <a:moveTo>
                    <a:pt x="575" y="0"/>
                  </a:moveTo>
                  <a:lnTo>
                    <a:pt x="125" y="451"/>
                  </a:lnTo>
                  <a:cubicBezTo>
                    <a:pt x="0" y="575"/>
                    <a:pt x="0" y="767"/>
                    <a:pt x="125" y="891"/>
                  </a:cubicBezTo>
                  <a:lnTo>
                    <a:pt x="365" y="1131"/>
                  </a:lnTo>
                  <a:cubicBezTo>
                    <a:pt x="422" y="1189"/>
                    <a:pt x="501" y="1217"/>
                    <a:pt x="581" y="1217"/>
                  </a:cubicBezTo>
                  <a:cubicBezTo>
                    <a:pt x="662" y="1217"/>
                    <a:pt x="743" y="1189"/>
                    <a:pt x="805" y="1131"/>
                  </a:cubicBezTo>
                  <a:lnTo>
                    <a:pt x="1256" y="671"/>
                  </a:lnTo>
                  <a:lnTo>
                    <a:pt x="575"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67"/>
            <p:cNvSpPr/>
            <p:nvPr/>
          </p:nvSpPr>
          <p:spPr>
            <a:xfrm>
              <a:off x="8115855" y="3065934"/>
              <a:ext cx="32933" cy="31912"/>
            </a:xfrm>
            <a:custGeom>
              <a:rect b="b" l="l" r="r" t="t"/>
              <a:pathLst>
                <a:path extrusionOk="0" h="1218" w="1257">
                  <a:moveTo>
                    <a:pt x="576" y="0"/>
                  </a:moveTo>
                  <a:lnTo>
                    <a:pt x="116" y="451"/>
                  </a:lnTo>
                  <a:cubicBezTo>
                    <a:pt x="1" y="576"/>
                    <a:pt x="1" y="767"/>
                    <a:pt x="116" y="892"/>
                  </a:cubicBezTo>
                  <a:lnTo>
                    <a:pt x="355" y="1132"/>
                  </a:lnTo>
                  <a:cubicBezTo>
                    <a:pt x="418" y="1189"/>
                    <a:pt x="497" y="1218"/>
                    <a:pt x="576" y="1218"/>
                  </a:cubicBezTo>
                  <a:cubicBezTo>
                    <a:pt x="655" y="1218"/>
                    <a:pt x="734" y="1189"/>
                    <a:pt x="796" y="1132"/>
                  </a:cubicBezTo>
                  <a:lnTo>
                    <a:pt x="1256" y="671"/>
                  </a:lnTo>
                  <a:lnTo>
                    <a:pt x="576"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67"/>
            <p:cNvSpPr/>
            <p:nvPr/>
          </p:nvSpPr>
          <p:spPr>
            <a:xfrm>
              <a:off x="8212062" y="2913738"/>
              <a:ext cx="61544" cy="61570"/>
            </a:xfrm>
            <a:custGeom>
              <a:rect b="b" l="l" r="r" t="t"/>
              <a:pathLst>
                <a:path extrusionOk="0" h="2350" w="2349">
                  <a:moveTo>
                    <a:pt x="1150" y="1"/>
                  </a:moveTo>
                  <a:lnTo>
                    <a:pt x="0" y="1151"/>
                  </a:lnTo>
                  <a:lnTo>
                    <a:pt x="1198" y="2349"/>
                  </a:lnTo>
                  <a:lnTo>
                    <a:pt x="2348" y="1199"/>
                  </a:lnTo>
                  <a:lnTo>
                    <a:pt x="1150" y="1"/>
                  </a:ln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67"/>
            <p:cNvSpPr/>
            <p:nvPr/>
          </p:nvSpPr>
          <p:spPr>
            <a:xfrm>
              <a:off x="8212953" y="2932078"/>
              <a:ext cx="60653" cy="43466"/>
            </a:xfrm>
            <a:custGeom>
              <a:rect b="b" l="l" r="r" t="t"/>
              <a:pathLst>
                <a:path extrusionOk="0" h="1659" w="2315">
                  <a:moveTo>
                    <a:pt x="0" y="495"/>
                  </a:moveTo>
                  <a:lnTo>
                    <a:pt x="14" y="509"/>
                  </a:lnTo>
                  <a:lnTo>
                    <a:pt x="0" y="495"/>
                  </a:lnTo>
                  <a:close/>
                  <a:moveTo>
                    <a:pt x="1806" y="1"/>
                  </a:moveTo>
                  <a:lnTo>
                    <a:pt x="656" y="1151"/>
                  </a:lnTo>
                  <a:lnTo>
                    <a:pt x="14" y="509"/>
                  </a:lnTo>
                  <a:lnTo>
                    <a:pt x="1164" y="1659"/>
                  </a:lnTo>
                  <a:lnTo>
                    <a:pt x="2314" y="509"/>
                  </a:lnTo>
                  <a:lnTo>
                    <a:pt x="1806" y="1"/>
                  </a:ln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67"/>
            <p:cNvSpPr/>
            <p:nvPr/>
          </p:nvSpPr>
          <p:spPr>
            <a:xfrm>
              <a:off x="8119890" y="2937423"/>
              <a:ext cx="128354" cy="128039"/>
            </a:xfrm>
            <a:custGeom>
              <a:rect b="b" l="l" r="r" t="t"/>
              <a:pathLst>
                <a:path extrusionOk="0" h="4887" w="4899">
                  <a:moveTo>
                    <a:pt x="3178" y="0"/>
                  </a:moveTo>
                  <a:cubicBezTo>
                    <a:pt x="3120" y="0"/>
                    <a:pt x="3063" y="22"/>
                    <a:pt x="3020" y="65"/>
                  </a:cubicBezTo>
                  <a:lnTo>
                    <a:pt x="1831" y="1253"/>
                  </a:lnTo>
                  <a:lnTo>
                    <a:pt x="1218" y="1867"/>
                  </a:lnTo>
                  <a:lnTo>
                    <a:pt x="0" y="3084"/>
                  </a:lnTo>
                  <a:lnTo>
                    <a:pt x="1793" y="4886"/>
                  </a:lnTo>
                  <a:lnTo>
                    <a:pt x="4812" y="1867"/>
                  </a:lnTo>
                  <a:cubicBezTo>
                    <a:pt x="4898" y="1781"/>
                    <a:pt x="4898" y="1637"/>
                    <a:pt x="4812" y="1551"/>
                  </a:cubicBezTo>
                  <a:lnTo>
                    <a:pt x="3336" y="65"/>
                  </a:lnTo>
                  <a:cubicBezTo>
                    <a:pt x="3293" y="22"/>
                    <a:pt x="3235" y="0"/>
                    <a:pt x="3178" y="0"/>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67"/>
            <p:cNvSpPr/>
            <p:nvPr/>
          </p:nvSpPr>
          <p:spPr>
            <a:xfrm>
              <a:off x="8153531" y="2968732"/>
              <a:ext cx="94713" cy="96730"/>
            </a:xfrm>
            <a:custGeom>
              <a:rect b="b" l="l" r="r" t="t"/>
              <a:pathLst>
                <a:path extrusionOk="0" h="3692" w="3615">
                  <a:moveTo>
                    <a:pt x="3173" y="1"/>
                  </a:moveTo>
                  <a:lnTo>
                    <a:pt x="1" y="3183"/>
                  </a:lnTo>
                  <a:lnTo>
                    <a:pt x="509" y="3691"/>
                  </a:lnTo>
                  <a:lnTo>
                    <a:pt x="3528" y="682"/>
                  </a:lnTo>
                  <a:cubicBezTo>
                    <a:pt x="3614" y="586"/>
                    <a:pt x="3614" y="451"/>
                    <a:pt x="3528" y="365"/>
                  </a:cubicBezTo>
                  <a:lnTo>
                    <a:pt x="3173" y="1"/>
                  </a:ln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1" name="Google Shape;9101;p67"/>
          <p:cNvGrpSpPr/>
          <p:nvPr/>
        </p:nvGrpSpPr>
        <p:grpSpPr>
          <a:xfrm>
            <a:off x="7551822" y="3804774"/>
            <a:ext cx="293335" cy="361927"/>
            <a:chOff x="7551822" y="3804774"/>
            <a:chExt cx="293335" cy="361927"/>
          </a:xfrm>
        </p:grpSpPr>
        <p:sp>
          <p:nvSpPr>
            <p:cNvPr id="9102" name="Google Shape;9102;p67"/>
            <p:cNvSpPr/>
            <p:nvPr/>
          </p:nvSpPr>
          <p:spPr>
            <a:xfrm>
              <a:off x="7647242" y="3804774"/>
              <a:ext cx="121070" cy="30916"/>
            </a:xfrm>
            <a:custGeom>
              <a:rect b="b" l="l" r="r" t="t"/>
              <a:pathLst>
                <a:path extrusionOk="0" h="1180" w="4621">
                  <a:moveTo>
                    <a:pt x="320" y="0"/>
                  </a:moveTo>
                  <a:cubicBezTo>
                    <a:pt x="145" y="0"/>
                    <a:pt x="0" y="150"/>
                    <a:pt x="0" y="336"/>
                  </a:cubicBezTo>
                  <a:lnTo>
                    <a:pt x="0" y="844"/>
                  </a:lnTo>
                  <a:cubicBezTo>
                    <a:pt x="0" y="1026"/>
                    <a:pt x="154" y="1180"/>
                    <a:pt x="336" y="1180"/>
                  </a:cubicBezTo>
                  <a:lnTo>
                    <a:pt x="4285" y="1180"/>
                  </a:lnTo>
                  <a:cubicBezTo>
                    <a:pt x="4467" y="1180"/>
                    <a:pt x="4621" y="1026"/>
                    <a:pt x="4621" y="844"/>
                  </a:cubicBezTo>
                  <a:lnTo>
                    <a:pt x="4621" y="336"/>
                  </a:lnTo>
                  <a:cubicBezTo>
                    <a:pt x="4621" y="150"/>
                    <a:pt x="4476" y="0"/>
                    <a:pt x="4301" y="0"/>
                  </a:cubicBezTo>
                  <a:cubicBezTo>
                    <a:pt x="4296" y="0"/>
                    <a:pt x="4291" y="0"/>
                    <a:pt x="4285" y="1"/>
                  </a:cubicBezTo>
                  <a:lnTo>
                    <a:pt x="336" y="1"/>
                  </a:lnTo>
                  <a:cubicBezTo>
                    <a:pt x="331" y="0"/>
                    <a:pt x="325" y="0"/>
                    <a:pt x="320" y="0"/>
                  </a:cubicBezTo>
                  <a:close/>
                </a:path>
              </a:pathLst>
            </a:custGeom>
            <a:solidFill>
              <a:srgbClr val="CDD5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67"/>
            <p:cNvSpPr/>
            <p:nvPr/>
          </p:nvSpPr>
          <p:spPr>
            <a:xfrm>
              <a:off x="7734148" y="3804774"/>
              <a:ext cx="34165" cy="31178"/>
            </a:xfrm>
            <a:custGeom>
              <a:rect b="b" l="l" r="r" t="t"/>
              <a:pathLst>
                <a:path extrusionOk="0" h="1190" w="1304">
                  <a:moveTo>
                    <a:pt x="0" y="1"/>
                  </a:moveTo>
                  <a:cubicBezTo>
                    <a:pt x="192" y="1"/>
                    <a:pt x="345" y="154"/>
                    <a:pt x="345" y="346"/>
                  </a:cubicBezTo>
                  <a:lnTo>
                    <a:pt x="345" y="844"/>
                  </a:lnTo>
                  <a:cubicBezTo>
                    <a:pt x="345" y="1026"/>
                    <a:pt x="192" y="1189"/>
                    <a:pt x="0" y="1189"/>
                  </a:cubicBezTo>
                  <a:lnTo>
                    <a:pt x="959" y="1189"/>
                  </a:lnTo>
                  <a:cubicBezTo>
                    <a:pt x="1150" y="1189"/>
                    <a:pt x="1304" y="1026"/>
                    <a:pt x="1304" y="844"/>
                  </a:cubicBezTo>
                  <a:lnTo>
                    <a:pt x="1304" y="346"/>
                  </a:lnTo>
                  <a:cubicBezTo>
                    <a:pt x="1304" y="154"/>
                    <a:pt x="1150" y="1"/>
                    <a:pt x="959" y="1"/>
                  </a:cubicBezTo>
                  <a:close/>
                </a:path>
              </a:pathLst>
            </a:custGeom>
            <a:solidFill>
              <a:srgbClr val="B8C4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67"/>
            <p:cNvSpPr/>
            <p:nvPr/>
          </p:nvSpPr>
          <p:spPr>
            <a:xfrm>
              <a:off x="7551822" y="3835664"/>
              <a:ext cx="285056" cy="331037"/>
            </a:xfrm>
            <a:custGeom>
              <a:rect b="b" l="l" r="r" t="t"/>
              <a:pathLst>
                <a:path extrusionOk="0" h="12635" w="10880">
                  <a:moveTo>
                    <a:pt x="4486" y="1"/>
                  </a:moveTo>
                  <a:lnTo>
                    <a:pt x="4486" y="3681"/>
                  </a:lnTo>
                  <a:cubicBezTo>
                    <a:pt x="4486" y="3902"/>
                    <a:pt x="4352" y="4103"/>
                    <a:pt x="4141" y="4180"/>
                  </a:cubicBezTo>
                  <a:cubicBezTo>
                    <a:pt x="882" y="5474"/>
                    <a:pt x="0" y="9672"/>
                    <a:pt x="2454" y="12174"/>
                  </a:cubicBezTo>
                  <a:cubicBezTo>
                    <a:pt x="2741" y="12462"/>
                    <a:pt x="3134" y="12634"/>
                    <a:pt x="3547" y="12634"/>
                  </a:cubicBezTo>
                  <a:lnTo>
                    <a:pt x="8349" y="12634"/>
                  </a:lnTo>
                  <a:cubicBezTo>
                    <a:pt x="8771" y="12634"/>
                    <a:pt x="9164" y="12462"/>
                    <a:pt x="9451" y="12164"/>
                  </a:cubicBezTo>
                  <a:cubicBezTo>
                    <a:pt x="10381" y="11225"/>
                    <a:pt x="10879" y="9950"/>
                    <a:pt x="10851" y="8627"/>
                  </a:cubicBezTo>
                  <a:cubicBezTo>
                    <a:pt x="10803" y="6662"/>
                    <a:pt x="9585" y="4908"/>
                    <a:pt x="7755" y="4189"/>
                  </a:cubicBezTo>
                  <a:cubicBezTo>
                    <a:pt x="7544" y="4103"/>
                    <a:pt x="7410" y="3902"/>
                    <a:pt x="7410" y="3681"/>
                  </a:cubicBezTo>
                  <a:lnTo>
                    <a:pt x="7410" y="1"/>
                  </a:lnTo>
                  <a:close/>
                </a:path>
              </a:pathLst>
            </a:custGeom>
            <a:solidFill>
              <a:srgbClr val="E9ED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67"/>
            <p:cNvSpPr/>
            <p:nvPr/>
          </p:nvSpPr>
          <p:spPr>
            <a:xfrm>
              <a:off x="7669329" y="3835664"/>
              <a:ext cx="174833" cy="329020"/>
            </a:xfrm>
            <a:custGeom>
              <a:rect b="b" l="l" r="r" t="t"/>
              <a:pathLst>
                <a:path extrusionOk="0" h="12558" w="6673">
                  <a:moveTo>
                    <a:pt x="1" y="1"/>
                  </a:moveTo>
                  <a:lnTo>
                    <a:pt x="1" y="489"/>
                  </a:lnTo>
                  <a:lnTo>
                    <a:pt x="1506" y="489"/>
                  </a:lnTo>
                  <a:cubicBezTo>
                    <a:pt x="1889" y="489"/>
                    <a:pt x="2196" y="796"/>
                    <a:pt x="2196" y="1180"/>
                  </a:cubicBezTo>
                  <a:lnTo>
                    <a:pt x="2196" y="4180"/>
                  </a:lnTo>
                  <a:cubicBezTo>
                    <a:pt x="2196" y="4400"/>
                    <a:pt x="2340" y="4602"/>
                    <a:pt x="2541" y="4678"/>
                  </a:cubicBezTo>
                  <a:cubicBezTo>
                    <a:pt x="5743" y="5944"/>
                    <a:pt x="6672" y="10027"/>
                    <a:pt x="4343" y="12557"/>
                  </a:cubicBezTo>
                  <a:cubicBezTo>
                    <a:pt x="4573" y="12481"/>
                    <a:pt x="4794" y="12347"/>
                    <a:pt x="4966" y="12164"/>
                  </a:cubicBezTo>
                  <a:cubicBezTo>
                    <a:pt x="5896" y="11225"/>
                    <a:pt x="6394" y="9950"/>
                    <a:pt x="6366" y="8627"/>
                  </a:cubicBezTo>
                  <a:cubicBezTo>
                    <a:pt x="6318" y="6662"/>
                    <a:pt x="5100" y="4908"/>
                    <a:pt x="3270" y="4189"/>
                  </a:cubicBezTo>
                  <a:cubicBezTo>
                    <a:pt x="3059" y="4103"/>
                    <a:pt x="2925" y="3902"/>
                    <a:pt x="2925" y="3681"/>
                  </a:cubicBezTo>
                  <a:lnTo>
                    <a:pt x="2925" y="1"/>
                  </a:lnTo>
                  <a:close/>
                </a:path>
              </a:pathLst>
            </a:custGeom>
            <a:solidFill>
              <a:srgbClr val="DC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67"/>
            <p:cNvSpPr/>
            <p:nvPr/>
          </p:nvSpPr>
          <p:spPr>
            <a:xfrm>
              <a:off x="7571655" y="4014007"/>
              <a:ext cx="273502" cy="152694"/>
            </a:xfrm>
            <a:custGeom>
              <a:rect b="b" l="l" r="r" t="t"/>
              <a:pathLst>
                <a:path extrusionOk="0" h="5828" w="10439">
                  <a:moveTo>
                    <a:pt x="2888" y="0"/>
                  </a:moveTo>
                  <a:cubicBezTo>
                    <a:pt x="1488" y="0"/>
                    <a:pt x="470" y="622"/>
                    <a:pt x="470" y="622"/>
                  </a:cubicBezTo>
                  <a:cubicBezTo>
                    <a:pt x="0" y="2309"/>
                    <a:pt x="470" y="4111"/>
                    <a:pt x="1697" y="5367"/>
                  </a:cubicBezTo>
                  <a:cubicBezTo>
                    <a:pt x="1984" y="5655"/>
                    <a:pt x="2377" y="5827"/>
                    <a:pt x="2790" y="5827"/>
                  </a:cubicBezTo>
                  <a:lnTo>
                    <a:pt x="7592" y="5827"/>
                  </a:lnTo>
                  <a:cubicBezTo>
                    <a:pt x="8014" y="5827"/>
                    <a:pt x="8407" y="5655"/>
                    <a:pt x="8694" y="5357"/>
                  </a:cubicBezTo>
                  <a:cubicBezTo>
                    <a:pt x="9998" y="4025"/>
                    <a:pt x="10439" y="2070"/>
                    <a:pt x="9816" y="316"/>
                  </a:cubicBezTo>
                  <a:lnTo>
                    <a:pt x="9816" y="316"/>
                  </a:lnTo>
                  <a:cubicBezTo>
                    <a:pt x="9816" y="316"/>
                    <a:pt x="8716" y="1174"/>
                    <a:pt x="7209" y="1174"/>
                  </a:cubicBezTo>
                  <a:cubicBezTo>
                    <a:pt x="6591" y="1174"/>
                    <a:pt x="5904" y="1029"/>
                    <a:pt x="5196" y="622"/>
                  </a:cubicBezTo>
                  <a:cubicBezTo>
                    <a:pt x="4384" y="156"/>
                    <a:pt x="3588" y="0"/>
                    <a:pt x="2888" y="0"/>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67"/>
            <p:cNvSpPr/>
            <p:nvPr/>
          </p:nvSpPr>
          <p:spPr>
            <a:xfrm>
              <a:off x="7785369" y="4022260"/>
              <a:ext cx="52269" cy="142423"/>
            </a:xfrm>
            <a:custGeom>
              <a:rect b="b" l="l" r="r" t="t"/>
              <a:pathLst>
                <a:path extrusionOk="0" h="5436" w="1995">
                  <a:moveTo>
                    <a:pt x="1745" y="1"/>
                  </a:moveTo>
                  <a:cubicBezTo>
                    <a:pt x="1515" y="173"/>
                    <a:pt x="1266" y="317"/>
                    <a:pt x="997" y="432"/>
                  </a:cubicBezTo>
                  <a:cubicBezTo>
                    <a:pt x="1630" y="2157"/>
                    <a:pt x="1247" y="4093"/>
                    <a:pt x="0" y="5435"/>
                  </a:cubicBezTo>
                  <a:cubicBezTo>
                    <a:pt x="29" y="5426"/>
                    <a:pt x="58" y="5416"/>
                    <a:pt x="87" y="5407"/>
                  </a:cubicBezTo>
                  <a:cubicBezTo>
                    <a:pt x="173" y="5378"/>
                    <a:pt x="250" y="5330"/>
                    <a:pt x="326" y="5292"/>
                  </a:cubicBezTo>
                  <a:cubicBezTo>
                    <a:pt x="326" y="5292"/>
                    <a:pt x="374" y="5263"/>
                    <a:pt x="393" y="5244"/>
                  </a:cubicBezTo>
                  <a:lnTo>
                    <a:pt x="413" y="5234"/>
                  </a:lnTo>
                  <a:cubicBezTo>
                    <a:pt x="432" y="5225"/>
                    <a:pt x="441" y="5205"/>
                    <a:pt x="461" y="5196"/>
                  </a:cubicBezTo>
                  <a:lnTo>
                    <a:pt x="480" y="5177"/>
                  </a:lnTo>
                  <a:cubicBezTo>
                    <a:pt x="499" y="5167"/>
                    <a:pt x="508" y="5148"/>
                    <a:pt x="528" y="5138"/>
                  </a:cubicBezTo>
                  <a:cubicBezTo>
                    <a:pt x="537" y="5129"/>
                    <a:pt x="537" y="5129"/>
                    <a:pt x="547" y="5119"/>
                  </a:cubicBezTo>
                  <a:lnTo>
                    <a:pt x="614" y="5062"/>
                  </a:lnTo>
                  <a:cubicBezTo>
                    <a:pt x="1515" y="4103"/>
                    <a:pt x="1994" y="2819"/>
                    <a:pt x="1937" y="1505"/>
                  </a:cubicBezTo>
                  <a:lnTo>
                    <a:pt x="1937" y="1410"/>
                  </a:lnTo>
                  <a:lnTo>
                    <a:pt x="1937" y="1381"/>
                  </a:lnTo>
                  <a:cubicBezTo>
                    <a:pt x="1937" y="1352"/>
                    <a:pt x="1937" y="1333"/>
                    <a:pt x="1937" y="1314"/>
                  </a:cubicBezTo>
                  <a:lnTo>
                    <a:pt x="1937" y="1275"/>
                  </a:lnTo>
                  <a:lnTo>
                    <a:pt x="1937" y="1218"/>
                  </a:lnTo>
                  <a:cubicBezTo>
                    <a:pt x="1937" y="1199"/>
                    <a:pt x="1937" y="1189"/>
                    <a:pt x="1937" y="1180"/>
                  </a:cubicBezTo>
                  <a:lnTo>
                    <a:pt x="1937" y="1122"/>
                  </a:lnTo>
                  <a:cubicBezTo>
                    <a:pt x="1937" y="1103"/>
                    <a:pt x="1937" y="1093"/>
                    <a:pt x="1937" y="1084"/>
                  </a:cubicBezTo>
                  <a:lnTo>
                    <a:pt x="1937" y="1026"/>
                  </a:lnTo>
                  <a:cubicBezTo>
                    <a:pt x="1937" y="1017"/>
                    <a:pt x="1937" y="1007"/>
                    <a:pt x="1937" y="997"/>
                  </a:cubicBezTo>
                  <a:cubicBezTo>
                    <a:pt x="1937" y="969"/>
                    <a:pt x="1937" y="949"/>
                    <a:pt x="1927" y="930"/>
                  </a:cubicBezTo>
                  <a:cubicBezTo>
                    <a:pt x="1918" y="911"/>
                    <a:pt x="1927" y="911"/>
                    <a:pt x="1927" y="902"/>
                  </a:cubicBezTo>
                  <a:lnTo>
                    <a:pt x="1918" y="834"/>
                  </a:lnTo>
                  <a:lnTo>
                    <a:pt x="1918" y="806"/>
                  </a:lnTo>
                  <a:cubicBezTo>
                    <a:pt x="1918" y="787"/>
                    <a:pt x="1918" y="758"/>
                    <a:pt x="1908" y="739"/>
                  </a:cubicBezTo>
                  <a:lnTo>
                    <a:pt x="1908" y="710"/>
                  </a:lnTo>
                  <a:cubicBezTo>
                    <a:pt x="1908" y="700"/>
                    <a:pt x="1898" y="671"/>
                    <a:pt x="1898" y="643"/>
                  </a:cubicBezTo>
                  <a:cubicBezTo>
                    <a:pt x="1898" y="624"/>
                    <a:pt x="1898" y="624"/>
                    <a:pt x="1898" y="624"/>
                  </a:cubicBezTo>
                  <a:cubicBezTo>
                    <a:pt x="1898" y="614"/>
                    <a:pt x="1889" y="576"/>
                    <a:pt x="1879" y="556"/>
                  </a:cubicBezTo>
                  <a:cubicBezTo>
                    <a:pt x="1879" y="528"/>
                    <a:pt x="1879" y="537"/>
                    <a:pt x="1879" y="528"/>
                  </a:cubicBezTo>
                  <a:lnTo>
                    <a:pt x="1870" y="461"/>
                  </a:lnTo>
                  <a:lnTo>
                    <a:pt x="1870" y="441"/>
                  </a:lnTo>
                  <a:cubicBezTo>
                    <a:pt x="1860" y="422"/>
                    <a:pt x="1850" y="394"/>
                    <a:pt x="1850" y="365"/>
                  </a:cubicBezTo>
                  <a:cubicBezTo>
                    <a:pt x="1841" y="365"/>
                    <a:pt x="1841" y="355"/>
                    <a:pt x="1850" y="355"/>
                  </a:cubicBezTo>
                  <a:cubicBezTo>
                    <a:pt x="1850" y="326"/>
                    <a:pt x="1831" y="298"/>
                    <a:pt x="1822" y="278"/>
                  </a:cubicBezTo>
                  <a:cubicBezTo>
                    <a:pt x="1822" y="269"/>
                    <a:pt x="1822" y="269"/>
                    <a:pt x="1822" y="259"/>
                  </a:cubicBezTo>
                  <a:cubicBezTo>
                    <a:pt x="1822" y="240"/>
                    <a:pt x="1812" y="211"/>
                    <a:pt x="1802" y="183"/>
                  </a:cubicBezTo>
                  <a:cubicBezTo>
                    <a:pt x="1802" y="183"/>
                    <a:pt x="1802" y="173"/>
                    <a:pt x="1802" y="173"/>
                  </a:cubicBezTo>
                  <a:lnTo>
                    <a:pt x="1774" y="87"/>
                  </a:lnTo>
                  <a:cubicBezTo>
                    <a:pt x="1764" y="58"/>
                    <a:pt x="1755" y="29"/>
                    <a:pt x="1745"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67"/>
            <p:cNvSpPr/>
            <p:nvPr/>
          </p:nvSpPr>
          <p:spPr>
            <a:xfrm>
              <a:off x="7785107" y="4061927"/>
              <a:ext cx="19362" cy="16558"/>
            </a:xfrm>
            <a:custGeom>
              <a:rect b="b" l="l" r="r" t="t"/>
              <a:pathLst>
                <a:path extrusionOk="0" h="632" w="739">
                  <a:moveTo>
                    <a:pt x="423" y="1"/>
                  </a:moveTo>
                  <a:cubicBezTo>
                    <a:pt x="145" y="1"/>
                    <a:pt x="1" y="336"/>
                    <a:pt x="202" y="538"/>
                  </a:cubicBezTo>
                  <a:cubicBezTo>
                    <a:pt x="267" y="603"/>
                    <a:pt x="347" y="632"/>
                    <a:pt x="424" y="632"/>
                  </a:cubicBezTo>
                  <a:cubicBezTo>
                    <a:pt x="585" y="632"/>
                    <a:pt x="739" y="505"/>
                    <a:pt x="739" y="317"/>
                  </a:cubicBezTo>
                  <a:cubicBezTo>
                    <a:pt x="739" y="135"/>
                    <a:pt x="595" y="1"/>
                    <a:pt x="423"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67"/>
            <p:cNvSpPr/>
            <p:nvPr/>
          </p:nvSpPr>
          <p:spPr>
            <a:xfrm>
              <a:off x="7744680" y="4122711"/>
              <a:ext cx="17109" cy="14436"/>
            </a:xfrm>
            <a:custGeom>
              <a:rect b="b" l="l" r="r" t="t"/>
              <a:pathLst>
                <a:path extrusionOk="0" h="551" w="653">
                  <a:moveTo>
                    <a:pt x="374" y="1"/>
                  </a:moveTo>
                  <a:cubicBezTo>
                    <a:pt x="125" y="1"/>
                    <a:pt x="1" y="298"/>
                    <a:pt x="183" y="470"/>
                  </a:cubicBezTo>
                  <a:cubicBezTo>
                    <a:pt x="238" y="526"/>
                    <a:pt x="307" y="551"/>
                    <a:pt x="374" y="551"/>
                  </a:cubicBezTo>
                  <a:cubicBezTo>
                    <a:pt x="516" y="551"/>
                    <a:pt x="652" y="441"/>
                    <a:pt x="652" y="279"/>
                  </a:cubicBezTo>
                  <a:cubicBezTo>
                    <a:pt x="652" y="125"/>
                    <a:pt x="528" y="1"/>
                    <a:pt x="374"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67"/>
            <p:cNvSpPr/>
            <p:nvPr/>
          </p:nvSpPr>
          <p:spPr>
            <a:xfrm>
              <a:off x="7627645" y="4051892"/>
              <a:ext cx="17109" cy="14436"/>
            </a:xfrm>
            <a:custGeom>
              <a:rect b="b" l="l" r="r" t="t"/>
              <a:pathLst>
                <a:path extrusionOk="0" h="551" w="653">
                  <a:moveTo>
                    <a:pt x="375" y="1"/>
                  </a:moveTo>
                  <a:cubicBezTo>
                    <a:pt x="125" y="1"/>
                    <a:pt x="1" y="298"/>
                    <a:pt x="173" y="470"/>
                  </a:cubicBezTo>
                  <a:cubicBezTo>
                    <a:pt x="232" y="526"/>
                    <a:pt x="303" y="551"/>
                    <a:pt x="371" y="551"/>
                  </a:cubicBezTo>
                  <a:cubicBezTo>
                    <a:pt x="516" y="551"/>
                    <a:pt x="653" y="441"/>
                    <a:pt x="653" y="279"/>
                  </a:cubicBezTo>
                  <a:cubicBezTo>
                    <a:pt x="653" y="125"/>
                    <a:pt x="528" y="1"/>
                    <a:pt x="37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67"/>
            <p:cNvSpPr/>
            <p:nvPr/>
          </p:nvSpPr>
          <p:spPr>
            <a:xfrm>
              <a:off x="7651513" y="4122711"/>
              <a:ext cx="16847" cy="14436"/>
            </a:xfrm>
            <a:custGeom>
              <a:rect b="b" l="l" r="r" t="t"/>
              <a:pathLst>
                <a:path extrusionOk="0" h="551" w="643">
                  <a:moveTo>
                    <a:pt x="365" y="1"/>
                  </a:moveTo>
                  <a:cubicBezTo>
                    <a:pt x="115" y="1"/>
                    <a:pt x="0" y="298"/>
                    <a:pt x="173" y="470"/>
                  </a:cubicBezTo>
                  <a:cubicBezTo>
                    <a:pt x="229" y="526"/>
                    <a:pt x="297" y="551"/>
                    <a:pt x="364" y="551"/>
                  </a:cubicBezTo>
                  <a:cubicBezTo>
                    <a:pt x="506" y="551"/>
                    <a:pt x="643" y="441"/>
                    <a:pt x="643" y="279"/>
                  </a:cubicBezTo>
                  <a:cubicBezTo>
                    <a:pt x="643" y="125"/>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67"/>
            <p:cNvSpPr/>
            <p:nvPr/>
          </p:nvSpPr>
          <p:spPr>
            <a:xfrm>
              <a:off x="7693459" y="4066957"/>
              <a:ext cx="20095" cy="17423"/>
            </a:xfrm>
            <a:custGeom>
              <a:rect b="b" l="l" r="r" t="t"/>
              <a:pathLst>
                <a:path extrusionOk="0" h="665" w="767">
                  <a:moveTo>
                    <a:pt x="441" y="1"/>
                  </a:moveTo>
                  <a:cubicBezTo>
                    <a:pt x="144" y="1"/>
                    <a:pt x="0" y="355"/>
                    <a:pt x="201" y="566"/>
                  </a:cubicBezTo>
                  <a:cubicBezTo>
                    <a:pt x="269" y="634"/>
                    <a:pt x="352" y="664"/>
                    <a:pt x="433" y="664"/>
                  </a:cubicBezTo>
                  <a:cubicBezTo>
                    <a:pt x="604" y="664"/>
                    <a:pt x="767" y="531"/>
                    <a:pt x="767" y="336"/>
                  </a:cubicBezTo>
                  <a:cubicBezTo>
                    <a:pt x="767" y="154"/>
                    <a:pt x="623" y="1"/>
                    <a:pt x="441"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3" name="Google Shape;9113;p67"/>
          <p:cNvGrpSpPr/>
          <p:nvPr/>
        </p:nvGrpSpPr>
        <p:grpSpPr>
          <a:xfrm>
            <a:off x="6263725" y="4277658"/>
            <a:ext cx="210491" cy="362163"/>
            <a:chOff x="6263725" y="4277658"/>
            <a:chExt cx="210491" cy="362163"/>
          </a:xfrm>
        </p:grpSpPr>
        <p:sp>
          <p:nvSpPr>
            <p:cNvPr id="9114" name="Google Shape;9114;p67"/>
            <p:cNvSpPr/>
            <p:nvPr/>
          </p:nvSpPr>
          <p:spPr>
            <a:xfrm>
              <a:off x="6265480" y="4277658"/>
              <a:ext cx="88189" cy="362163"/>
            </a:xfrm>
            <a:custGeom>
              <a:rect b="b" l="l" r="r" t="t"/>
              <a:pathLst>
                <a:path extrusionOk="0" h="13823" w="3366">
                  <a:moveTo>
                    <a:pt x="202" y="1"/>
                  </a:moveTo>
                  <a:cubicBezTo>
                    <a:pt x="101" y="1"/>
                    <a:pt x="1" y="68"/>
                    <a:pt x="1" y="202"/>
                  </a:cubicBezTo>
                  <a:cubicBezTo>
                    <a:pt x="1" y="1151"/>
                    <a:pt x="844" y="1630"/>
                    <a:pt x="1582" y="2052"/>
                  </a:cubicBezTo>
                  <a:cubicBezTo>
                    <a:pt x="2292" y="2455"/>
                    <a:pt x="2963" y="2828"/>
                    <a:pt x="2963" y="3557"/>
                  </a:cubicBezTo>
                  <a:cubicBezTo>
                    <a:pt x="2963" y="4276"/>
                    <a:pt x="2292" y="4650"/>
                    <a:pt x="1582" y="5052"/>
                  </a:cubicBezTo>
                  <a:cubicBezTo>
                    <a:pt x="835" y="5474"/>
                    <a:pt x="1" y="5953"/>
                    <a:pt x="1" y="6912"/>
                  </a:cubicBezTo>
                  <a:cubicBezTo>
                    <a:pt x="1" y="7870"/>
                    <a:pt x="844" y="8340"/>
                    <a:pt x="1582" y="8762"/>
                  </a:cubicBezTo>
                  <a:cubicBezTo>
                    <a:pt x="2292" y="9164"/>
                    <a:pt x="2963" y="9548"/>
                    <a:pt x="2963" y="10267"/>
                  </a:cubicBezTo>
                  <a:cubicBezTo>
                    <a:pt x="2963" y="10986"/>
                    <a:pt x="2292" y="11369"/>
                    <a:pt x="1582" y="11772"/>
                  </a:cubicBezTo>
                  <a:cubicBezTo>
                    <a:pt x="835" y="12184"/>
                    <a:pt x="1" y="12663"/>
                    <a:pt x="1" y="13622"/>
                  </a:cubicBezTo>
                  <a:cubicBezTo>
                    <a:pt x="1" y="13737"/>
                    <a:pt x="87" y="13823"/>
                    <a:pt x="202" y="13823"/>
                  </a:cubicBezTo>
                  <a:cubicBezTo>
                    <a:pt x="307" y="13823"/>
                    <a:pt x="403" y="13737"/>
                    <a:pt x="403" y="13622"/>
                  </a:cubicBezTo>
                  <a:cubicBezTo>
                    <a:pt x="403" y="12903"/>
                    <a:pt x="1074" y="12519"/>
                    <a:pt x="1784" y="12117"/>
                  </a:cubicBezTo>
                  <a:cubicBezTo>
                    <a:pt x="2531" y="11705"/>
                    <a:pt x="3365" y="11225"/>
                    <a:pt x="3365" y="10267"/>
                  </a:cubicBezTo>
                  <a:cubicBezTo>
                    <a:pt x="3365" y="9308"/>
                    <a:pt x="2522" y="8829"/>
                    <a:pt x="1784" y="8417"/>
                  </a:cubicBezTo>
                  <a:cubicBezTo>
                    <a:pt x="1074" y="8005"/>
                    <a:pt x="403" y="7631"/>
                    <a:pt x="403" y="6912"/>
                  </a:cubicBezTo>
                  <a:cubicBezTo>
                    <a:pt x="403" y="6183"/>
                    <a:pt x="1074" y="5810"/>
                    <a:pt x="1784" y="5407"/>
                  </a:cubicBezTo>
                  <a:cubicBezTo>
                    <a:pt x="2531" y="4995"/>
                    <a:pt x="3365" y="4506"/>
                    <a:pt x="3365" y="3557"/>
                  </a:cubicBezTo>
                  <a:cubicBezTo>
                    <a:pt x="3365" y="2598"/>
                    <a:pt x="2522" y="2119"/>
                    <a:pt x="1784" y="1697"/>
                  </a:cubicBezTo>
                  <a:cubicBezTo>
                    <a:pt x="1074" y="1295"/>
                    <a:pt x="403" y="921"/>
                    <a:pt x="403" y="202"/>
                  </a:cubicBezTo>
                  <a:cubicBezTo>
                    <a:pt x="403" y="68"/>
                    <a:pt x="303" y="1"/>
                    <a:pt x="20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67"/>
            <p:cNvSpPr/>
            <p:nvPr/>
          </p:nvSpPr>
          <p:spPr>
            <a:xfrm>
              <a:off x="6265480" y="4277658"/>
              <a:ext cx="88189" cy="155497"/>
            </a:xfrm>
            <a:custGeom>
              <a:rect b="b" l="l" r="r" t="t"/>
              <a:pathLst>
                <a:path extrusionOk="0" h="5935" w="3366">
                  <a:moveTo>
                    <a:pt x="3164" y="1"/>
                  </a:moveTo>
                  <a:cubicBezTo>
                    <a:pt x="3063" y="1"/>
                    <a:pt x="2963" y="68"/>
                    <a:pt x="2963" y="202"/>
                  </a:cubicBezTo>
                  <a:cubicBezTo>
                    <a:pt x="2963" y="931"/>
                    <a:pt x="2292" y="1304"/>
                    <a:pt x="1582" y="1707"/>
                  </a:cubicBezTo>
                  <a:cubicBezTo>
                    <a:pt x="835" y="2119"/>
                    <a:pt x="1" y="2608"/>
                    <a:pt x="1" y="3557"/>
                  </a:cubicBezTo>
                  <a:cubicBezTo>
                    <a:pt x="1" y="4516"/>
                    <a:pt x="844" y="4995"/>
                    <a:pt x="1582" y="5417"/>
                  </a:cubicBezTo>
                  <a:cubicBezTo>
                    <a:pt x="1851" y="5560"/>
                    <a:pt x="2109" y="5714"/>
                    <a:pt x="2359" y="5896"/>
                  </a:cubicBezTo>
                  <a:cubicBezTo>
                    <a:pt x="2397" y="5925"/>
                    <a:pt x="2435" y="5934"/>
                    <a:pt x="2483" y="5934"/>
                  </a:cubicBezTo>
                  <a:cubicBezTo>
                    <a:pt x="2675" y="5934"/>
                    <a:pt x="2752" y="5685"/>
                    <a:pt x="2598" y="5570"/>
                  </a:cubicBezTo>
                  <a:cubicBezTo>
                    <a:pt x="2339" y="5388"/>
                    <a:pt x="2062" y="5215"/>
                    <a:pt x="1784" y="5062"/>
                  </a:cubicBezTo>
                  <a:cubicBezTo>
                    <a:pt x="1074" y="4659"/>
                    <a:pt x="403" y="4285"/>
                    <a:pt x="403" y="3557"/>
                  </a:cubicBezTo>
                  <a:cubicBezTo>
                    <a:pt x="403" y="2838"/>
                    <a:pt x="1074" y="2464"/>
                    <a:pt x="1784" y="2062"/>
                  </a:cubicBezTo>
                  <a:cubicBezTo>
                    <a:pt x="2531" y="1640"/>
                    <a:pt x="3365" y="1161"/>
                    <a:pt x="3365" y="202"/>
                  </a:cubicBezTo>
                  <a:cubicBezTo>
                    <a:pt x="3365" y="68"/>
                    <a:pt x="3264" y="1"/>
                    <a:pt x="316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67"/>
            <p:cNvSpPr/>
            <p:nvPr/>
          </p:nvSpPr>
          <p:spPr>
            <a:xfrm>
              <a:off x="6265480" y="4433600"/>
              <a:ext cx="88189" cy="206220"/>
            </a:xfrm>
            <a:custGeom>
              <a:rect b="b" l="l" r="r" t="t"/>
              <a:pathLst>
                <a:path extrusionOk="0" h="7871" w="3366">
                  <a:moveTo>
                    <a:pt x="2922" y="0"/>
                  </a:moveTo>
                  <a:cubicBezTo>
                    <a:pt x="2779" y="0"/>
                    <a:pt x="2641" y="169"/>
                    <a:pt x="2752" y="327"/>
                  </a:cubicBezTo>
                  <a:cubicBezTo>
                    <a:pt x="2895" y="509"/>
                    <a:pt x="2963" y="730"/>
                    <a:pt x="2963" y="960"/>
                  </a:cubicBezTo>
                  <a:cubicBezTo>
                    <a:pt x="2963" y="1679"/>
                    <a:pt x="2292" y="2062"/>
                    <a:pt x="1582" y="2465"/>
                  </a:cubicBezTo>
                  <a:cubicBezTo>
                    <a:pt x="835" y="2877"/>
                    <a:pt x="1" y="3356"/>
                    <a:pt x="1" y="4315"/>
                  </a:cubicBezTo>
                  <a:cubicBezTo>
                    <a:pt x="1" y="5273"/>
                    <a:pt x="844" y="5743"/>
                    <a:pt x="1582" y="6165"/>
                  </a:cubicBezTo>
                  <a:cubicBezTo>
                    <a:pt x="2292" y="6567"/>
                    <a:pt x="2963" y="6951"/>
                    <a:pt x="2963" y="7670"/>
                  </a:cubicBezTo>
                  <a:cubicBezTo>
                    <a:pt x="2963" y="7785"/>
                    <a:pt x="3058" y="7871"/>
                    <a:pt x="3164" y="7871"/>
                  </a:cubicBezTo>
                  <a:cubicBezTo>
                    <a:pt x="3279" y="7871"/>
                    <a:pt x="3365" y="7785"/>
                    <a:pt x="3365" y="7670"/>
                  </a:cubicBezTo>
                  <a:cubicBezTo>
                    <a:pt x="3365" y="6721"/>
                    <a:pt x="2522" y="6241"/>
                    <a:pt x="1784" y="5820"/>
                  </a:cubicBezTo>
                  <a:cubicBezTo>
                    <a:pt x="1074" y="5417"/>
                    <a:pt x="403" y="5043"/>
                    <a:pt x="403" y="4315"/>
                  </a:cubicBezTo>
                  <a:cubicBezTo>
                    <a:pt x="403" y="3596"/>
                    <a:pt x="1074" y="3212"/>
                    <a:pt x="1784" y="2810"/>
                  </a:cubicBezTo>
                  <a:cubicBezTo>
                    <a:pt x="2531" y="2398"/>
                    <a:pt x="3365" y="1918"/>
                    <a:pt x="3365" y="960"/>
                  </a:cubicBezTo>
                  <a:cubicBezTo>
                    <a:pt x="3365" y="644"/>
                    <a:pt x="3269" y="337"/>
                    <a:pt x="3078" y="88"/>
                  </a:cubicBezTo>
                  <a:cubicBezTo>
                    <a:pt x="3035" y="26"/>
                    <a:pt x="2978" y="0"/>
                    <a:pt x="29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67"/>
            <p:cNvSpPr/>
            <p:nvPr/>
          </p:nvSpPr>
          <p:spPr>
            <a:xfrm>
              <a:off x="6267996" y="4349498"/>
              <a:ext cx="83159" cy="10559"/>
            </a:xfrm>
            <a:custGeom>
              <a:rect b="b" l="l" r="r" t="t"/>
              <a:pathLst>
                <a:path extrusionOk="0" h="403" w="3174">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67"/>
            <p:cNvSpPr/>
            <p:nvPr/>
          </p:nvSpPr>
          <p:spPr>
            <a:xfrm>
              <a:off x="6263725" y="4453460"/>
              <a:ext cx="89945" cy="10585"/>
            </a:xfrm>
            <a:custGeom>
              <a:rect b="b" l="l" r="r" t="t"/>
              <a:pathLst>
                <a:path extrusionOk="0" h="404" w="3433">
                  <a:moveTo>
                    <a:pt x="269" y="1"/>
                  </a:moveTo>
                  <a:cubicBezTo>
                    <a:pt x="1" y="1"/>
                    <a:pt x="1" y="403"/>
                    <a:pt x="269" y="403"/>
                  </a:cubicBezTo>
                  <a:lnTo>
                    <a:pt x="3231" y="403"/>
                  </a:lnTo>
                  <a:cubicBezTo>
                    <a:pt x="3346" y="403"/>
                    <a:pt x="3432" y="317"/>
                    <a:pt x="3432" y="202"/>
                  </a:cubicBezTo>
                  <a:cubicBezTo>
                    <a:pt x="3432" y="87"/>
                    <a:pt x="3346" y="1"/>
                    <a:pt x="3231"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67"/>
            <p:cNvSpPr/>
            <p:nvPr/>
          </p:nvSpPr>
          <p:spPr>
            <a:xfrm>
              <a:off x="6267996" y="4381881"/>
              <a:ext cx="83159" cy="10585"/>
            </a:xfrm>
            <a:custGeom>
              <a:rect b="b" l="l" r="r" t="t"/>
              <a:pathLst>
                <a:path extrusionOk="0" h="404" w="3174">
                  <a:moveTo>
                    <a:pt x="269" y="1"/>
                  </a:moveTo>
                  <a:cubicBezTo>
                    <a:pt x="1" y="1"/>
                    <a:pt x="1" y="403"/>
                    <a:pt x="269" y="403"/>
                  </a:cubicBezTo>
                  <a:lnTo>
                    <a:pt x="2905" y="403"/>
                  </a:lnTo>
                  <a:cubicBezTo>
                    <a:pt x="3173" y="403"/>
                    <a:pt x="3173" y="1"/>
                    <a:pt x="290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67"/>
            <p:cNvSpPr/>
            <p:nvPr/>
          </p:nvSpPr>
          <p:spPr>
            <a:xfrm>
              <a:off x="6267996" y="4525772"/>
              <a:ext cx="83159" cy="10585"/>
            </a:xfrm>
            <a:custGeom>
              <a:rect b="b" l="l" r="r" t="t"/>
              <a:pathLst>
                <a:path extrusionOk="0" h="404" w="3174">
                  <a:moveTo>
                    <a:pt x="2914" y="1"/>
                  </a:moveTo>
                  <a:cubicBezTo>
                    <a:pt x="2911" y="1"/>
                    <a:pt x="2908" y="1"/>
                    <a:pt x="2905" y="1"/>
                  </a:cubicBezTo>
                  <a:lnTo>
                    <a:pt x="269" y="1"/>
                  </a:lnTo>
                  <a:cubicBezTo>
                    <a:pt x="1" y="1"/>
                    <a:pt x="1" y="404"/>
                    <a:pt x="269" y="404"/>
                  </a:cubicBezTo>
                  <a:lnTo>
                    <a:pt x="2905" y="404"/>
                  </a:lnTo>
                  <a:cubicBezTo>
                    <a:pt x="3170" y="394"/>
                    <a:pt x="3173" y="1"/>
                    <a:pt x="291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67"/>
            <p:cNvSpPr/>
            <p:nvPr/>
          </p:nvSpPr>
          <p:spPr>
            <a:xfrm>
              <a:off x="6267996" y="4557683"/>
              <a:ext cx="83159" cy="10585"/>
            </a:xfrm>
            <a:custGeom>
              <a:rect b="b" l="l" r="r" t="t"/>
              <a:pathLst>
                <a:path extrusionOk="0" h="404" w="3174">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67"/>
            <p:cNvSpPr/>
            <p:nvPr/>
          </p:nvSpPr>
          <p:spPr>
            <a:xfrm>
              <a:off x="6384271" y="4277658"/>
              <a:ext cx="88163" cy="362163"/>
            </a:xfrm>
            <a:custGeom>
              <a:rect b="b" l="l" r="r" t="t"/>
              <a:pathLst>
                <a:path extrusionOk="0" h="13823" w="3365">
                  <a:moveTo>
                    <a:pt x="202" y="1"/>
                  </a:moveTo>
                  <a:cubicBezTo>
                    <a:pt x="101" y="1"/>
                    <a:pt x="1" y="68"/>
                    <a:pt x="1" y="202"/>
                  </a:cubicBezTo>
                  <a:cubicBezTo>
                    <a:pt x="1" y="1151"/>
                    <a:pt x="834" y="1630"/>
                    <a:pt x="1582" y="2052"/>
                  </a:cubicBezTo>
                  <a:cubicBezTo>
                    <a:pt x="2291" y="2455"/>
                    <a:pt x="2962" y="2828"/>
                    <a:pt x="2962" y="3557"/>
                  </a:cubicBezTo>
                  <a:cubicBezTo>
                    <a:pt x="2962" y="4276"/>
                    <a:pt x="2291" y="4650"/>
                    <a:pt x="1582" y="5052"/>
                  </a:cubicBezTo>
                  <a:cubicBezTo>
                    <a:pt x="834" y="5474"/>
                    <a:pt x="1" y="5953"/>
                    <a:pt x="1" y="6912"/>
                  </a:cubicBezTo>
                  <a:cubicBezTo>
                    <a:pt x="1" y="7870"/>
                    <a:pt x="834" y="8340"/>
                    <a:pt x="1582" y="8762"/>
                  </a:cubicBezTo>
                  <a:cubicBezTo>
                    <a:pt x="2291" y="9164"/>
                    <a:pt x="2962" y="9548"/>
                    <a:pt x="2962" y="10267"/>
                  </a:cubicBezTo>
                  <a:cubicBezTo>
                    <a:pt x="2962" y="10986"/>
                    <a:pt x="2291" y="11369"/>
                    <a:pt x="1582" y="11772"/>
                  </a:cubicBezTo>
                  <a:cubicBezTo>
                    <a:pt x="834" y="12184"/>
                    <a:pt x="1" y="12663"/>
                    <a:pt x="1" y="13622"/>
                  </a:cubicBezTo>
                  <a:cubicBezTo>
                    <a:pt x="1" y="13737"/>
                    <a:pt x="87" y="13823"/>
                    <a:pt x="202" y="13823"/>
                  </a:cubicBezTo>
                  <a:cubicBezTo>
                    <a:pt x="307" y="13823"/>
                    <a:pt x="403" y="13737"/>
                    <a:pt x="403" y="13622"/>
                  </a:cubicBezTo>
                  <a:cubicBezTo>
                    <a:pt x="403" y="12903"/>
                    <a:pt x="1065" y="12519"/>
                    <a:pt x="1783" y="12117"/>
                  </a:cubicBezTo>
                  <a:cubicBezTo>
                    <a:pt x="2531" y="11705"/>
                    <a:pt x="3365" y="11225"/>
                    <a:pt x="3365" y="10267"/>
                  </a:cubicBezTo>
                  <a:cubicBezTo>
                    <a:pt x="3365" y="9308"/>
                    <a:pt x="2522" y="8829"/>
                    <a:pt x="1783" y="8417"/>
                  </a:cubicBezTo>
                  <a:cubicBezTo>
                    <a:pt x="1065" y="8005"/>
                    <a:pt x="403" y="7631"/>
                    <a:pt x="403" y="6912"/>
                  </a:cubicBezTo>
                  <a:cubicBezTo>
                    <a:pt x="403" y="6183"/>
                    <a:pt x="1065" y="5810"/>
                    <a:pt x="1783" y="5407"/>
                  </a:cubicBezTo>
                  <a:cubicBezTo>
                    <a:pt x="2531" y="4995"/>
                    <a:pt x="3365" y="4506"/>
                    <a:pt x="3365" y="3557"/>
                  </a:cubicBezTo>
                  <a:cubicBezTo>
                    <a:pt x="3365" y="2598"/>
                    <a:pt x="2522" y="2119"/>
                    <a:pt x="1783" y="1697"/>
                  </a:cubicBezTo>
                  <a:cubicBezTo>
                    <a:pt x="1065" y="1295"/>
                    <a:pt x="403" y="921"/>
                    <a:pt x="403" y="202"/>
                  </a:cubicBezTo>
                  <a:cubicBezTo>
                    <a:pt x="403" y="68"/>
                    <a:pt x="302" y="1"/>
                    <a:pt x="20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67"/>
            <p:cNvSpPr/>
            <p:nvPr/>
          </p:nvSpPr>
          <p:spPr>
            <a:xfrm>
              <a:off x="6403371" y="4277920"/>
              <a:ext cx="69063" cy="66076"/>
            </a:xfrm>
            <a:custGeom>
              <a:rect b="b" l="l" r="r" t="t"/>
              <a:pathLst>
                <a:path extrusionOk="0" h="2522" w="2636">
                  <a:moveTo>
                    <a:pt x="2435" y="0"/>
                  </a:moveTo>
                  <a:cubicBezTo>
                    <a:pt x="2334" y="0"/>
                    <a:pt x="2233" y="67"/>
                    <a:pt x="2233" y="202"/>
                  </a:cubicBezTo>
                  <a:cubicBezTo>
                    <a:pt x="2233" y="921"/>
                    <a:pt x="1562" y="1304"/>
                    <a:pt x="853" y="1707"/>
                  </a:cubicBezTo>
                  <a:cubicBezTo>
                    <a:pt x="604" y="1841"/>
                    <a:pt x="355" y="1994"/>
                    <a:pt x="115" y="2157"/>
                  </a:cubicBezTo>
                  <a:cubicBezTo>
                    <a:pt x="19" y="2224"/>
                    <a:pt x="0" y="2349"/>
                    <a:pt x="58" y="2435"/>
                  </a:cubicBezTo>
                  <a:cubicBezTo>
                    <a:pt x="96" y="2493"/>
                    <a:pt x="163" y="2521"/>
                    <a:pt x="230" y="2521"/>
                  </a:cubicBezTo>
                  <a:cubicBezTo>
                    <a:pt x="268" y="2521"/>
                    <a:pt x="307" y="2512"/>
                    <a:pt x="345" y="2483"/>
                  </a:cubicBezTo>
                  <a:cubicBezTo>
                    <a:pt x="556" y="2330"/>
                    <a:pt x="815" y="2195"/>
                    <a:pt x="1054" y="2052"/>
                  </a:cubicBezTo>
                  <a:cubicBezTo>
                    <a:pt x="1802" y="1639"/>
                    <a:pt x="2636" y="1160"/>
                    <a:pt x="2636" y="202"/>
                  </a:cubicBezTo>
                  <a:cubicBezTo>
                    <a:pt x="2636" y="67"/>
                    <a:pt x="2535" y="0"/>
                    <a:pt x="243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67"/>
            <p:cNvSpPr/>
            <p:nvPr/>
          </p:nvSpPr>
          <p:spPr>
            <a:xfrm>
              <a:off x="6384271" y="4344835"/>
              <a:ext cx="88425" cy="294986"/>
            </a:xfrm>
            <a:custGeom>
              <a:rect b="b" l="l" r="r" t="t"/>
              <a:pathLst>
                <a:path extrusionOk="0" h="11259" w="3375">
                  <a:moveTo>
                    <a:pt x="471" y="1"/>
                  </a:moveTo>
                  <a:cubicBezTo>
                    <a:pt x="413" y="1"/>
                    <a:pt x="355" y="27"/>
                    <a:pt x="317" y="82"/>
                  </a:cubicBezTo>
                  <a:cubicBezTo>
                    <a:pt x="106" y="341"/>
                    <a:pt x="1" y="657"/>
                    <a:pt x="1" y="993"/>
                  </a:cubicBezTo>
                  <a:cubicBezTo>
                    <a:pt x="1" y="1942"/>
                    <a:pt x="844" y="2421"/>
                    <a:pt x="1582" y="2843"/>
                  </a:cubicBezTo>
                  <a:cubicBezTo>
                    <a:pt x="2291" y="3246"/>
                    <a:pt x="2962" y="3619"/>
                    <a:pt x="2962" y="4348"/>
                  </a:cubicBezTo>
                  <a:cubicBezTo>
                    <a:pt x="2962" y="5067"/>
                    <a:pt x="2291" y="5450"/>
                    <a:pt x="1582" y="5853"/>
                  </a:cubicBezTo>
                  <a:cubicBezTo>
                    <a:pt x="834" y="6265"/>
                    <a:pt x="1" y="6744"/>
                    <a:pt x="1" y="7703"/>
                  </a:cubicBezTo>
                  <a:cubicBezTo>
                    <a:pt x="1" y="8661"/>
                    <a:pt x="844" y="9131"/>
                    <a:pt x="1582" y="9553"/>
                  </a:cubicBezTo>
                  <a:cubicBezTo>
                    <a:pt x="2291" y="9955"/>
                    <a:pt x="2962" y="10339"/>
                    <a:pt x="2962" y="11058"/>
                  </a:cubicBezTo>
                  <a:cubicBezTo>
                    <a:pt x="2962" y="11173"/>
                    <a:pt x="3058" y="11259"/>
                    <a:pt x="3164" y="11259"/>
                  </a:cubicBezTo>
                  <a:cubicBezTo>
                    <a:pt x="3279" y="11259"/>
                    <a:pt x="3365" y="11173"/>
                    <a:pt x="3375" y="11058"/>
                  </a:cubicBezTo>
                  <a:cubicBezTo>
                    <a:pt x="3375" y="10109"/>
                    <a:pt x="2531" y="9629"/>
                    <a:pt x="1783" y="9208"/>
                  </a:cubicBezTo>
                  <a:cubicBezTo>
                    <a:pt x="1074" y="8805"/>
                    <a:pt x="403" y="8431"/>
                    <a:pt x="403" y="7703"/>
                  </a:cubicBezTo>
                  <a:cubicBezTo>
                    <a:pt x="403" y="6984"/>
                    <a:pt x="1074" y="6600"/>
                    <a:pt x="1783" y="6198"/>
                  </a:cubicBezTo>
                  <a:cubicBezTo>
                    <a:pt x="2531" y="5786"/>
                    <a:pt x="3375" y="5306"/>
                    <a:pt x="3375" y="4348"/>
                  </a:cubicBezTo>
                  <a:cubicBezTo>
                    <a:pt x="3375" y="3389"/>
                    <a:pt x="2531" y="2920"/>
                    <a:pt x="1783" y="2498"/>
                  </a:cubicBezTo>
                  <a:cubicBezTo>
                    <a:pt x="1074" y="2095"/>
                    <a:pt x="403" y="1712"/>
                    <a:pt x="403" y="993"/>
                  </a:cubicBezTo>
                  <a:cubicBezTo>
                    <a:pt x="403" y="753"/>
                    <a:pt x="489" y="523"/>
                    <a:pt x="633" y="332"/>
                  </a:cubicBezTo>
                  <a:cubicBezTo>
                    <a:pt x="700" y="245"/>
                    <a:pt x="691" y="111"/>
                    <a:pt x="595" y="44"/>
                  </a:cubicBezTo>
                  <a:cubicBezTo>
                    <a:pt x="558" y="15"/>
                    <a:pt x="514" y="1"/>
                    <a:pt x="47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67"/>
            <p:cNvSpPr/>
            <p:nvPr/>
          </p:nvSpPr>
          <p:spPr>
            <a:xfrm>
              <a:off x="6382516" y="4364563"/>
              <a:ext cx="91700" cy="10559"/>
            </a:xfrm>
            <a:custGeom>
              <a:rect b="b" l="l" r="r" t="t"/>
              <a:pathLst>
                <a:path extrusionOk="0" h="403" w="3500">
                  <a:moveTo>
                    <a:pt x="269" y="0"/>
                  </a:moveTo>
                  <a:cubicBezTo>
                    <a:pt x="0" y="0"/>
                    <a:pt x="0" y="403"/>
                    <a:pt x="269" y="403"/>
                  </a:cubicBezTo>
                  <a:lnTo>
                    <a:pt x="3231" y="403"/>
                  </a:lnTo>
                  <a:cubicBezTo>
                    <a:pt x="3499" y="403"/>
                    <a:pt x="3499" y="0"/>
                    <a:pt x="3231"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67"/>
            <p:cNvSpPr/>
            <p:nvPr/>
          </p:nvSpPr>
          <p:spPr>
            <a:xfrm>
              <a:off x="6382516" y="4541361"/>
              <a:ext cx="91700" cy="10559"/>
            </a:xfrm>
            <a:custGeom>
              <a:rect b="b" l="l" r="r" t="t"/>
              <a:pathLst>
                <a:path extrusionOk="0" h="403" w="3500">
                  <a:moveTo>
                    <a:pt x="269" y="0"/>
                  </a:moveTo>
                  <a:cubicBezTo>
                    <a:pt x="0" y="0"/>
                    <a:pt x="0" y="403"/>
                    <a:pt x="269" y="403"/>
                  </a:cubicBezTo>
                  <a:lnTo>
                    <a:pt x="3231" y="403"/>
                  </a:lnTo>
                  <a:cubicBezTo>
                    <a:pt x="3499" y="403"/>
                    <a:pt x="3499" y="0"/>
                    <a:pt x="3231" y="0"/>
                  </a:cubicBezTo>
                  <a:close/>
                </a:path>
              </a:pathLst>
            </a:custGeom>
            <a:solidFill>
              <a:srgbClr val="B8C3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67"/>
            <p:cNvSpPr/>
            <p:nvPr/>
          </p:nvSpPr>
          <p:spPr>
            <a:xfrm>
              <a:off x="6386524" y="4437399"/>
              <a:ext cx="81665" cy="10585"/>
            </a:xfrm>
            <a:custGeom>
              <a:rect b="b" l="l" r="r" t="t"/>
              <a:pathLst>
                <a:path extrusionOk="0" h="404" w="3117">
                  <a:moveTo>
                    <a:pt x="269" y="0"/>
                  </a:moveTo>
                  <a:cubicBezTo>
                    <a:pt x="1" y="0"/>
                    <a:pt x="1" y="403"/>
                    <a:pt x="269" y="403"/>
                  </a:cubicBezTo>
                  <a:lnTo>
                    <a:pt x="2915" y="403"/>
                  </a:lnTo>
                  <a:cubicBezTo>
                    <a:pt x="2920" y="403"/>
                    <a:pt x="2925" y="403"/>
                    <a:pt x="2931" y="403"/>
                  </a:cubicBezTo>
                  <a:cubicBezTo>
                    <a:pt x="3038" y="403"/>
                    <a:pt x="3116" y="311"/>
                    <a:pt x="3116" y="201"/>
                  </a:cubicBezTo>
                  <a:cubicBezTo>
                    <a:pt x="3116" y="96"/>
                    <a:pt x="3030" y="0"/>
                    <a:pt x="291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67"/>
            <p:cNvSpPr/>
            <p:nvPr/>
          </p:nvSpPr>
          <p:spPr>
            <a:xfrm>
              <a:off x="6386524" y="4469782"/>
              <a:ext cx="83421" cy="10585"/>
            </a:xfrm>
            <a:custGeom>
              <a:rect b="b" l="l" r="r" t="t"/>
              <a:pathLst>
                <a:path extrusionOk="0" h="404" w="3184">
                  <a:moveTo>
                    <a:pt x="269" y="1"/>
                  </a:moveTo>
                  <a:cubicBezTo>
                    <a:pt x="1" y="1"/>
                    <a:pt x="1" y="403"/>
                    <a:pt x="269" y="403"/>
                  </a:cubicBezTo>
                  <a:lnTo>
                    <a:pt x="2915" y="403"/>
                  </a:lnTo>
                  <a:cubicBezTo>
                    <a:pt x="3183" y="403"/>
                    <a:pt x="3183" y="1"/>
                    <a:pt x="291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9" name="Google Shape;9129;p67"/>
          <p:cNvGrpSpPr/>
          <p:nvPr/>
        </p:nvGrpSpPr>
        <p:grpSpPr>
          <a:xfrm>
            <a:off x="7987790" y="3804695"/>
            <a:ext cx="336303" cy="362005"/>
            <a:chOff x="7987790" y="3804695"/>
            <a:chExt cx="336303" cy="362005"/>
          </a:xfrm>
        </p:grpSpPr>
        <p:sp>
          <p:nvSpPr>
            <p:cNvPr id="9130" name="Google Shape;9130;p67"/>
            <p:cNvSpPr/>
            <p:nvPr/>
          </p:nvSpPr>
          <p:spPr>
            <a:xfrm>
              <a:off x="8053080" y="3851489"/>
              <a:ext cx="218010" cy="208080"/>
            </a:xfrm>
            <a:custGeom>
              <a:rect b="b" l="l" r="r" t="t"/>
              <a:pathLst>
                <a:path extrusionOk="0" h="7942" w="8321">
                  <a:moveTo>
                    <a:pt x="1247" y="0"/>
                  </a:moveTo>
                  <a:cubicBezTo>
                    <a:pt x="556" y="0"/>
                    <a:pt x="0" y="556"/>
                    <a:pt x="0" y="1237"/>
                  </a:cubicBezTo>
                  <a:cubicBezTo>
                    <a:pt x="0" y="1927"/>
                    <a:pt x="556" y="2483"/>
                    <a:pt x="1247" y="2483"/>
                  </a:cubicBezTo>
                  <a:cubicBezTo>
                    <a:pt x="796" y="2483"/>
                    <a:pt x="384" y="2723"/>
                    <a:pt x="163" y="3106"/>
                  </a:cubicBezTo>
                  <a:cubicBezTo>
                    <a:pt x="317" y="3624"/>
                    <a:pt x="422" y="4161"/>
                    <a:pt x="489" y="4707"/>
                  </a:cubicBezTo>
                  <a:cubicBezTo>
                    <a:pt x="689" y="4861"/>
                    <a:pt x="940" y="4955"/>
                    <a:pt x="1194" y="4965"/>
                  </a:cubicBezTo>
                  <a:lnTo>
                    <a:pt x="1194" y="4965"/>
                  </a:lnTo>
                  <a:cubicBezTo>
                    <a:pt x="959" y="4965"/>
                    <a:pt x="727" y="5041"/>
                    <a:pt x="537" y="5177"/>
                  </a:cubicBezTo>
                  <a:cubicBezTo>
                    <a:pt x="595" y="5867"/>
                    <a:pt x="604" y="6566"/>
                    <a:pt x="585" y="7257"/>
                  </a:cubicBezTo>
                  <a:cubicBezTo>
                    <a:pt x="590" y="7728"/>
                    <a:pt x="2579" y="7942"/>
                    <a:pt x="4497" y="7942"/>
                  </a:cubicBezTo>
                  <a:cubicBezTo>
                    <a:pt x="6248" y="7942"/>
                    <a:pt x="7941" y="7763"/>
                    <a:pt x="8014" y="7439"/>
                  </a:cubicBezTo>
                  <a:cubicBezTo>
                    <a:pt x="8138" y="7247"/>
                    <a:pt x="8234" y="6902"/>
                    <a:pt x="8321" y="6547"/>
                  </a:cubicBezTo>
                  <a:lnTo>
                    <a:pt x="8043" y="5570"/>
                  </a:lnTo>
                  <a:cubicBezTo>
                    <a:pt x="8158" y="5387"/>
                    <a:pt x="8206" y="5177"/>
                    <a:pt x="8206" y="4966"/>
                  </a:cubicBezTo>
                  <a:cubicBezTo>
                    <a:pt x="8206" y="4276"/>
                    <a:pt x="7650" y="3720"/>
                    <a:pt x="6969" y="3720"/>
                  </a:cubicBezTo>
                  <a:cubicBezTo>
                    <a:pt x="7650" y="3720"/>
                    <a:pt x="8206" y="3164"/>
                    <a:pt x="8206" y="2483"/>
                  </a:cubicBezTo>
                  <a:cubicBezTo>
                    <a:pt x="8206" y="1793"/>
                    <a:pt x="7650" y="1237"/>
                    <a:pt x="6969" y="1237"/>
                  </a:cubicBezTo>
                  <a:lnTo>
                    <a:pt x="5905" y="1333"/>
                  </a:lnTo>
                  <a:lnTo>
                    <a:pt x="3714" y="1370"/>
                  </a:lnTo>
                  <a:lnTo>
                    <a:pt x="3714" y="1370"/>
                  </a:lnTo>
                  <a:cubicBezTo>
                    <a:pt x="4302" y="1350"/>
                    <a:pt x="4868" y="910"/>
                    <a:pt x="5177" y="451"/>
                  </a:cubicBezTo>
                  <a:lnTo>
                    <a:pt x="124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67"/>
            <p:cNvSpPr/>
            <p:nvPr/>
          </p:nvSpPr>
          <p:spPr>
            <a:xfrm>
              <a:off x="8057534" y="3969939"/>
              <a:ext cx="179575" cy="21196"/>
            </a:xfrm>
            <a:custGeom>
              <a:rect b="b" l="l" r="r" t="t"/>
              <a:pathLst>
                <a:path extrusionOk="0" h="809" w="6854">
                  <a:moveTo>
                    <a:pt x="307" y="0"/>
                  </a:moveTo>
                  <a:cubicBezTo>
                    <a:pt x="130" y="0"/>
                    <a:pt x="1" y="249"/>
                    <a:pt x="185" y="387"/>
                  </a:cubicBezTo>
                  <a:cubicBezTo>
                    <a:pt x="434" y="579"/>
                    <a:pt x="741" y="684"/>
                    <a:pt x="1057" y="684"/>
                  </a:cubicBezTo>
                  <a:cubicBezTo>
                    <a:pt x="1958" y="771"/>
                    <a:pt x="2879" y="809"/>
                    <a:pt x="3799" y="809"/>
                  </a:cubicBezTo>
                  <a:cubicBezTo>
                    <a:pt x="4729" y="809"/>
                    <a:pt x="5658" y="771"/>
                    <a:pt x="6598" y="675"/>
                  </a:cubicBezTo>
                  <a:cubicBezTo>
                    <a:pt x="6853" y="637"/>
                    <a:pt x="6819" y="262"/>
                    <a:pt x="6569" y="262"/>
                  </a:cubicBezTo>
                  <a:cubicBezTo>
                    <a:pt x="6566" y="262"/>
                    <a:pt x="6563" y="262"/>
                    <a:pt x="6559" y="263"/>
                  </a:cubicBezTo>
                  <a:cubicBezTo>
                    <a:pt x="5649" y="344"/>
                    <a:pt x="4736" y="385"/>
                    <a:pt x="3823" y="385"/>
                  </a:cubicBezTo>
                  <a:cubicBezTo>
                    <a:pt x="2910" y="385"/>
                    <a:pt x="1997" y="344"/>
                    <a:pt x="1086" y="263"/>
                  </a:cubicBezTo>
                  <a:lnTo>
                    <a:pt x="1067" y="263"/>
                  </a:lnTo>
                  <a:cubicBezTo>
                    <a:pt x="847" y="263"/>
                    <a:pt x="626" y="186"/>
                    <a:pt x="444" y="52"/>
                  </a:cubicBezTo>
                  <a:cubicBezTo>
                    <a:pt x="398" y="15"/>
                    <a:pt x="351" y="0"/>
                    <a:pt x="307"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67"/>
            <p:cNvSpPr/>
            <p:nvPr/>
          </p:nvSpPr>
          <p:spPr>
            <a:xfrm>
              <a:off x="8050329" y="3909312"/>
              <a:ext cx="187330" cy="27589"/>
            </a:xfrm>
            <a:custGeom>
              <a:rect b="b" l="l" r="r" t="t"/>
              <a:pathLst>
                <a:path extrusionOk="0" h="1053" w="7150">
                  <a:moveTo>
                    <a:pt x="6855" y="0"/>
                  </a:moveTo>
                  <a:cubicBezTo>
                    <a:pt x="6837" y="0"/>
                    <a:pt x="6817" y="3"/>
                    <a:pt x="6796" y="8"/>
                  </a:cubicBezTo>
                  <a:cubicBezTo>
                    <a:pt x="6015" y="195"/>
                    <a:pt x="5181" y="288"/>
                    <a:pt x="4282" y="288"/>
                  </a:cubicBezTo>
                  <a:cubicBezTo>
                    <a:pt x="3384" y="288"/>
                    <a:pt x="2420" y="195"/>
                    <a:pt x="1380" y="8"/>
                  </a:cubicBezTo>
                  <a:lnTo>
                    <a:pt x="1342" y="8"/>
                  </a:lnTo>
                  <a:cubicBezTo>
                    <a:pt x="824" y="8"/>
                    <a:pt x="345" y="286"/>
                    <a:pt x="86" y="736"/>
                  </a:cubicBezTo>
                  <a:cubicBezTo>
                    <a:pt x="0" y="870"/>
                    <a:pt x="105" y="1052"/>
                    <a:pt x="268" y="1052"/>
                  </a:cubicBezTo>
                  <a:cubicBezTo>
                    <a:pt x="345" y="1043"/>
                    <a:pt x="412" y="1005"/>
                    <a:pt x="451" y="928"/>
                  </a:cubicBezTo>
                  <a:cubicBezTo>
                    <a:pt x="623" y="621"/>
                    <a:pt x="959" y="420"/>
                    <a:pt x="1323" y="410"/>
                  </a:cubicBezTo>
                  <a:cubicBezTo>
                    <a:pt x="2375" y="606"/>
                    <a:pt x="3357" y="701"/>
                    <a:pt x="4277" y="701"/>
                  </a:cubicBezTo>
                  <a:cubicBezTo>
                    <a:pt x="5209" y="701"/>
                    <a:pt x="6077" y="603"/>
                    <a:pt x="6892" y="410"/>
                  </a:cubicBezTo>
                  <a:cubicBezTo>
                    <a:pt x="7149" y="357"/>
                    <a:pt x="7086" y="0"/>
                    <a:pt x="6855"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67"/>
            <p:cNvSpPr/>
            <p:nvPr/>
          </p:nvSpPr>
          <p:spPr>
            <a:xfrm>
              <a:off x="8083367" y="3946568"/>
              <a:ext cx="178946" cy="18209"/>
            </a:xfrm>
            <a:custGeom>
              <a:rect b="b" l="l" r="r" t="t"/>
              <a:pathLst>
                <a:path extrusionOk="0" h="695" w="6830">
                  <a:moveTo>
                    <a:pt x="296" y="0"/>
                  </a:moveTo>
                  <a:cubicBezTo>
                    <a:pt x="54" y="0"/>
                    <a:pt x="0" y="371"/>
                    <a:pt x="263" y="416"/>
                  </a:cubicBezTo>
                  <a:cubicBezTo>
                    <a:pt x="1183" y="589"/>
                    <a:pt x="2115" y="675"/>
                    <a:pt x="3048" y="675"/>
                  </a:cubicBezTo>
                  <a:cubicBezTo>
                    <a:pt x="3980" y="675"/>
                    <a:pt x="4912" y="589"/>
                    <a:pt x="5832" y="416"/>
                  </a:cubicBezTo>
                  <a:cubicBezTo>
                    <a:pt x="6053" y="426"/>
                    <a:pt x="6273" y="503"/>
                    <a:pt x="6455" y="647"/>
                  </a:cubicBezTo>
                  <a:cubicBezTo>
                    <a:pt x="6494" y="675"/>
                    <a:pt x="6542" y="694"/>
                    <a:pt x="6589" y="694"/>
                  </a:cubicBezTo>
                  <a:cubicBezTo>
                    <a:pt x="6647" y="694"/>
                    <a:pt x="6714" y="666"/>
                    <a:pt x="6752" y="618"/>
                  </a:cubicBezTo>
                  <a:cubicBezTo>
                    <a:pt x="6829" y="522"/>
                    <a:pt x="6810" y="397"/>
                    <a:pt x="6714" y="321"/>
                  </a:cubicBezTo>
                  <a:cubicBezTo>
                    <a:pt x="6455" y="119"/>
                    <a:pt x="6139" y="4"/>
                    <a:pt x="5813" y="4"/>
                  </a:cubicBezTo>
                  <a:lnTo>
                    <a:pt x="5775" y="4"/>
                  </a:lnTo>
                  <a:cubicBezTo>
                    <a:pt x="4878" y="172"/>
                    <a:pt x="3970" y="256"/>
                    <a:pt x="3061" y="256"/>
                  </a:cubicBezTo>
                  <a:cubicBezTo>
                    <a:pt x="2151" y="256"/>
                    <a:pt x="1241" y="172"/>
                    <a:pt x="340" y="4"/>
                  </a:cubicBezTo>
                  <a:cubicBezTo>
                    <a:pt x="325" y="2"/>
                    <a:pt x="310" y="0"/>
                    <a:pt x="296"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67"/>
            <p:cNvSpPr/>
            <p:nvPr/>
          </p:nvSpPr>
          <p:spPr>
            <a:xfrm>
              <a:off x="8082188" y="3881173"/>
              <a:ext cx="178867" cy="18052"/>
            </a:xfrm>
            <a:custGeom>
              <a:rect b="b" l="l" r="r" t="t"/>
              <a:pathLst>
                <a:path extrusionOk="0" h="689" w="6827">
                  <a:moveTo>
                    <a:pt x="5795" y="1"/>
                  </a:moveTo>
                  <a:cubicBezTo>
                    <a:pt x="5789" y="1"/>
                    <a:pt x="5781" y="3"/>
                    <a:pt x="5772" y="8"/>
                  </a:cubicBezTo>
                  <a:cubicBezTo>
                    <a:pt x="4876" y="176"/>
                    <a:pt x="3967" y="260"/>
                    <a:pt x="3059" y="260"/>
                  </a:cubicBezTo>
                  <a:cubicBezTo>
                    <a:pt x="2151" y="260"/>
                    <a:pt x="1243" y="176"/>
                    <a:pt x="346" y="8"/>
                  </a:cubicBezTo>
                  <a:cubicBezTo>
                    <a:pt x="328" y="4"/>
                    <a:pt x="311" y="3"/>
                    <a:pt x="295" y="3"/>
                  </a:cubicBezTo>
                  <a:cubicBezTo>
                    <a:pt x="59" y="3"/>
                    <a:pt x="0" y="367"/>
                    <a:pt x="260" y="420"/>
                  </a:cubicBezTo>
                  <a:cubicBezTo>
                    <a:pt x="1180" y="593"/>
                    <a:pt x="2113" y="679"/>
                    <a:pt x="3045" y="679"/>
                  </a:cubicBezTo>
                  <a:cubicBezTo>
                    <a:pt x="3977" y="679"/>
                    <a:pt x="4909" y="593"/>
                    <a:pt x="5829" y="420"/>
                  </a:cubicBezTo>
                  <a:cubicBezTo>
                    <a:pt x="6059" y="420"/>
                    <a:pt x="6280" y="497"/>
                    <a:pt x="6452" y="641"/>
                  </a:cubicBezTo>
                  <a:cubicBezTo>
                    <a:pt x="6491" y="670"/>
                    <a:pt x="6539" y="689"/>
                    <a:pt x="6587" y="689"/>
                  </a:cubicBezTo>
                  <a:cubicBezTo>
                    <a:pt x="6644" y="689"/>
                    <a:pt x="6711" y="660"/>
                    <a:pt x="6749" y="622"/>
                  </a:cubicBezTo>
                  <a:cubicBezTo>
                    <a:pt x="6826" y="526"/>
                    <a:pt x="6807" y="392"/>
                    <a:pt x="6721" y="324"/>
                  </a:cubicBezTo>
                  <a:cubicBezTo>
                    <a:pt x="6462" y="114"/>
                    <a:pt x="6136" y="8"/>
                    <a:pt x="5810" y="8"/>
                  </a:cubicBezTo>
                  <a:cubicBezTo>
                    <a:pt x="5805" y="3"/>
                    <a:pt x="5801" y="1"/>
                    <a:pt x="5795"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67"/>
            <p:cNvSpPr/>
            <p:nvPr/>
          </p:nvSpPr>
          <p:spPr>
            <a:xfrm>
              <a:off x="8083970" y="3999492"/>
              <a:ext cx="183610" cy="28322"/>
            </a:xfrm>
            <a:custGeom>
              <a:rect b="b" l="l" r="r" t="t"/>
              <a:pathLst>
                <a:path extrusionOk="0" h="1081" w="7008">
                  <a:moveTo>
                    <a:pt x="6702" y="0"/>
                  </a:moveTo>
                  <a:cubicBezTo>
                    <a:pt x="6649" y="0"/>
                    <a:pt x="6595" y="22"/>
                    <a:pt x="6547" y="74"/>
                  </a:cubicBezTo>
                  <a:cubicBezTo>
                    <a:pt x="6356" y="285"/>
                    <a:pt x="6078" y="400"/>
                    <a:pt x="5790" y="400"/>
                  </a:cubicBezTo>
                  <a:lnTo>
                    <a:pt x="5752" y="400"/>
                  </a:lnTo>
                  <a:cubicBezTo>
                    <a:pt x="4894" y="568"/>
                    <a:pt x="4022" y="651"/>
                    <a:pt x="3121" y="651"/>
                  </a:cubicBezTo>
                  <a:cubicBezTo>
                    <a:pt x="2219" y="651"/>
                    <a:pt x="1290" y="568"/>
                    <a:pt x="317" y="400"/>
                  </a:cubicBezTo>
                  <a:cubicBezTo>
                    <a:pt x="307" y="399"/>
                    <a:pt x="298" y="398"/>
                    <a:pt x="290" y="398"/>
                  </a:cubicBezTo>
                  <a:cubicBezTo>
                    <a:pt x="54" y="398"/>
                    <a:pt x="0" y="757"/>
                    <a:pt x="250" y="822"/>
                  </a:cubicBezTo>
                  <a:cubicBezTo>
                    <a:pt x="1199" y="985"/>
                    <a:pt x="2157" y="1071"/>
                    <a:pt x="3125" y="1080"/>
                  </a:cubicBezTo>
                  <a:cubicBezTo>
                    <a:pt x="4026" y="1080"/>
                    <a:pt x="4927" y="994"/>
                    <a:pt x="5819" y="822"/>
                  </a:cubicBezTo>
                  <a:cubicBezTo>
                    <a:pt x="6212" y="822"/>
                    <a:pt x="6595" y="649"/>
                    <a:pt x="6864" y="361"/>
                  </a:cubicBezTo>
                  <a:cubicBezTo>
                    <a:pt x="7008" y="203"/>
                    <a:pt x="6864" y="0"/>
                    <a:pt x="67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67"/>
            <p:cNvSpPr/>
            <p:nvPr/>
          </p:nvSpPr>
          <p:spPr>
            <a:xfrm>
              <a:off x="8059106" y="3851489"/>
              <a:ext cx="129611" cy="29554"/>
            </a:xfrm>
            <a:custGeom>
              <a:rect b="b" l="l" r="r" t="t"/>
              <a:pathLst>
                <a:path extrusionOk="0" h="1128" w="4947">
                  <a:moveTo>
                    <a:pt x="1007" y="0"/>
                  </a:moveTo>
                  <a:cubicBezTo>
                    <a:pt x="604" y="0"/>
                    <a:pt x="231" y="192"/>
                    <a:pt x="1" y="518"/>
                  </a:cubicBezTo>
                  <a:cubicBezTo>
                    <a:pt x="166" y="459"/>
                    <a:pt x="340" y="429"/>
                    <a:pt x="513" y="429"/>
                  </a:cubicBezTo>
                  <a:cubicBezTo>
                    <a:pt x="731" y="429"/>
                    <a:pt x="948" y="475"/>
                    <a:pt x="1151" y="566"/>
                  </a:cubicBezTo>
                  <a:cubicBezTo>
                    <a:pt x="1959" y="939"/>
                    <a:pt x="2840" y="1128"/>
                    <a:pt x="3728" y="1128"/>
                  </a:cubicBezTo>
                  <a:cubicBezTo>
                    <a:pt x="3914" y="1128"/>
                    <a:pt x="4100" y="1119"/>
                    <a:pt x="4285" y="1103"/>
                  </a:cubicBezTo>
                  <a:cubicBezTo>
                    <a:pt x="4534" y="921"/>
                    <a:pt x="4764" y="700"/>
                    <a:pt x="4947" y="451"/>
                  </a:cubicBezTo>
                  <a:lnTo>
                    <a:pt x="1007"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67"/>
            <p:cNvSpPr/>
            <p:nvPr/>
          </p:nvSpPr>
          <p:spPr>
            <a:xfrm>
              <a:off x="7987790" y="3804695"/>
              <a:ext cx="336041" cy="362005"/>
            </a:xfrm>
            <a:custGeom>
              <a:rect b="b" l="l" r="r" t="t"/>
              <a:pathLst>
                <a:path extrusionOk="0" h="13817" w="12826">
                  <a:moveTo>
                    <a:pt x="3227" y="0"/>
                  </a:moveTo>
                  <a:cubicBezTo>
                    <a:pt x="2827" y="0"/>
                    <a:pt x="2426" y="75"/>
                    <a:pt x="2042" y="224"/>
                  </a:cubicBezTo>
                  <a:cubicBezTo>
                    <a:pt x="1266" y="531"/>
                    <a:pt x="633" y="1144"/>
                    <a:pt x="307" y="1921"/>
                  </a:cubicBezTo>
                  <a:lnTo>
                    <a:pt x="259" y="2045"/>
                  </a:lnTo>
                  <a:cubicBezTo>
                    <a:pt x="0" y="2745"/>
                    <a:pt x="87" y="3512"/>
                    <a:pt x="480" y="4144"/>
                  </a:cubicBezTo>
                  <a:cubicBezTo>
                    <a:pt x="786" y="4643"/>
                    <a:pt x="1007" y="5199"/>
                    <a:pt x="1131" y="5774"/>
                  </a:cubicBezTo>
                  <a:lnTo>
                    <a:pt x="1313" y="6752"/>
                  </a:lnTo>
                  <a:cubicBezTo>
                    <a:pt x="1476" y="8170"/>
                    <a:pt x="1381" y="9761"/>
                    <a:pt x="1246" y="11151"/>
                  </a:cubicBezTo>
                  <a:cubicBezTo>
                    <a:pt x="1198" y="11611"/>
                    <a:pt x="1534" y="12024"/>
                    <a:pt x="2004" y="12072"/>
                  </a:cubicBezTo>
                  <a:cubicBezTo>
                    <a:pt x="2028" y="12074"/>
                    <a:pt x="2051" y="12075"/>
                    <a:pt x="2075" y="12075"/>
                  </a:cubicBezTo>
                  <a:cubicBezTo>
                    <a:pt x="2506" y="12075"/>
                    <a:pt x="2878" y="11750"/>
                    <a:pt x="2924" y="11314"/>
                  </a:cubicBezTo>
                  <a:cubicBezTo>
                    <a:pt x="3096" y="9531"/>
                    <a:pt x="3125" y="8132"/>
                    <a:pt x="3020" y="6924"/>
                  </a:cubicBezTo>
                  <a:cubicBezTo>
                    <a:pt x="2885" y="5391"/>
                    <a:pt x="2521" y="4192"/>
                    <a:pt x="1917" y="3234"/>
                  </a:cubicBezTo>
                  <a:cubicBezTo>
                    <a:pt x="1802" y="3052"/>
                    <a:pt x="1774" y="2831"/>
                    <a:pt x="1841" y="2630"/>
                  </a:cubicBezTo>
                  <a:cubicBezTo>
                    <a:pt x="1850" y="2611"/>
                    <a:pt x="1860" y="2582"/>
                    <a:pt x="1869" y="2563"/>
                  </a:cubicBezTo>
                  <a:cubicBezTo>
                    <a:pt x="2023" y="2208"/>
                    <a:pt x="2310" y="1930"/>
                    <a:pt x="2675" y="1786"/>
                  </a:cubicBezTo>
                  <a:cubicBezTo>
                    <a:pt x="2855" y="1714"/>
                    <a:pt x="3046" y="1678"/>
                    <a:pt x="3238" y="1678"/>
                  </a:cubicBezTo>
                  <a:cubicBezTo>
                    <a:pt x="3453" y="1678"/>
                    <a:pt x="3670" y="1724"/>
                    <a:pt x="3873" y="1815"/>
                  </a:cubicBezTo>
                  <a:cubicBezTo>
                    <a:pt x="4683" y="2194"/>
                    <a:pt x="5555" y="2383"/>
                    <a:pt x="6427" y="2383"/>
                  </a:cubicBezTo>
                  <a:cubicBezTo>
                    <a:pt x="7300" y="2383"/>
                    <a:pt x="8172" y="2194"/>
                    <a:pt x="8982" y="1815"/>
                  </a:cubicBezTo>
                  <a:cubicBezTo>
                    <a:pt x="9185" y="1724"/>
                    <a:pt x="9401" y="1678"/>
                    <a:pt x="9617" y="1678"/>
                  </a:cubicBezTo>
                  <a:cubicBezTo>
                    <a:pt x="9808" y="1678"/>
                    <a:pt x="10000" y="1714"/>
                    <a:pt x="10180" y="1786"/>
                  </a:cubicBezTo>
                  <a:cubicBezTo>
                    <a:pt x="10544" y="1930"/>
                    <a:pt x="10832" y="2208"/>
                    <a:pt x="10985" y="2563"/>
                  </a:cubicBezTo>
                  <a:cubicBezTo>
                    <a:pt x="10995" y="2582"/>
                    <a:pt x="10995" y="2601"/>
                    <a:pt x="11004" y="2611"/>
                  </a:cubicBezTo>
                  <a:cubicBezTo>
                    <a:pt x="11100" y="2870"/>
                    <a:pt x="11119" y="3148"/>
                    <a:pt x="11052" y="3416"/>
                  </a:cubicBezTo>
                  <a:cubicBezTo>
                    <a:pt x="10765" y="4729"/>
                    <a:pt x="10659" y="6224"/>
                    <a:pt x="10745" y="7998"/>
                  </a:cubicBezTo>
                  <a:cubicBezTo>
                    <a:pt x="10803" y="9071"/>
                    <a:pt x="10199" y="10078"/>
                    <a:pt x="9221" y="10528"/>
                  </a:cubicBezTo>
                  <a:cubicBezTo>
                    <a:pt x="9202" y="10528"/>
                    <a:pt x="9183" y="10547"/>
                    <a:pt x="9164" y="10547"/>
                  </a:cubicBezTo>
                  <a:cubicBezTo>
                    <a:pt x="8474" y="10912"/>
                    <a:pt x="8129" y="11698"/>
                    <a:pt x="8330" y="12455"/>
                  </a:cubicBezTo>
                  <a:lnTo>
                    <a:pt x="8483" y="13049"/>
                  </a:lnTo>
                  <a:cubicBezTo>
                    <a:pt x="8531" y="13241"/>
                    <a:pt x="8608" y="13423"/>
                    <a:pt x="8704" y="13596"/>
                  </a:cubicBezTo>
                  <a:cubicBezTo>
                    <a:pt x="8780" y="13739"/>
                    <a:pt x="8848" y="13816"/>
                    <a:pt x="9020" y="13816"/>
                  </a:cubicBezTo>
                  <a:lnTo>
                    <a:pt x="9030" y="13816"/>
                  </a:lnTo>
                  <a:cubicBezTo>
                    <a:pt x="9288" y="13816"/>
                    <a:pt x="9413" y="13548"/>
                    <a:pt x="9499" y="13366"/>
                  </a:cubicBezTo>
                  <a:lnTo>
                    <a:pt x="9902" y="12091"/>
                  </a:lnTo>
                  <a:cubicBezTo>
                    <a:pt x="9902" y="12081"/>
                    <a:pt x="9912" y="12062"/>
                    <a:pt x="9921" y="12062"/>
                  </a:cubicBezTo>
                  <a:cubicBezTo>
                    <a:pt x="11522" y="11314"/>
                    <a:pt x="12509" y="9675"/>
                    <a:pt x="12413" y="7912"/>
                  </a:cubicBezTo>
                  <a:cubicBezTo>
                    <a:pt x="12337" y="6301"/>
                    <a:pt x="12423" y="4950"/>
                    <a:pt x="12691" y="3790"/>
                  </a:cubicBezTo>
                  <a:cubicBezTo>
                    <a:pt x="12826" y="3196"/>
                    <a:pt x="12778" y="2572"/>
                    <a:pt x="12557" y="2007"/>
                  </a:cubicBezTo>
                  <a:cubicBezTo>
                    <a:pt x="12548" y="1978"/>
                    <a:pt x="12538" y="1940"/>
                    <a:pt x="12528" y="1911"/>
                  </a:cubicBezTo>
                  <a:cubicBezTo>
                    <a:pt x="12193" y="1135"/>
                    <a:pt x="11570" y="531"/>
                    <a:pt x="10784" y="224"/>
                  </a:cubicBezTo>
                  <a:cubicBezTo>
                    <a:pt x="10405" y="80"/>
                    <a:pt x="10005" y="8"/>
                    <a:pt x="9605" y="8"/>
                  </a:cubicBezTo>
                  <a:cubicBezTo>
                    <a:pt x="9156" y="8"/>
                    <a:pt x="8708" y="99"/>
                    <a:pt x="8292" y="282"/>
                  </a:cubicBezTo>
                  <a:cubicBezTo>
                    <a:pt x="7697" y="560"/>
                    <a:pt x="7057" y="699"/>
                    <a:pt x="6418" y="699"/>
                  </a:cubicBezTo>
                  <a:cubicBezTo>
                    <a:pt x="5778" y="699"/>
                    <a:pt x="5138" y="560"/>
                    <a:pt x="4544" y="282"/>
                  </a:cubicBezTo>
                  <a:cubicBezTo>
                    <a:pt x="4123" y="94"/>
                    <a:pt x="3676" y="0"/>
                    <a:pt x="322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67"/>
            <p:cNvSpPr/>
            <p:nvPr/>
          </p:nvSpPr>
          <p:spPr>
            <a:xfrm>
              <a:off x="8018680" y="3869331"/>
              <a:ext cx="51011" cy="251153"/>
            </a:xfrm>
            <a:custGeom>
              <a:rect b="b" l="l" r="r" t="t"/>
              <a:pathLst>
                <a:path extrusionOk="0" h="9586" w="1947">
                  <a:moveTo>
                    <a:pt x="748" y="0"/>
                  </a:moveTo>
                  <a:lnTo>
                    <a:pt x="748" y="0"/>
                  </a:lnTo>
                  <a:cubicBezTo>
                    <a:pt x="451" y="153"/>
                    <a:pt x="221" y="403"/>
                    <a:pt x="96" y="709"/>
                  </a:cubicBezTo>
                  <a:cubicBezTo>
                    <a:pt x="87" y="729"/>
                    <a:pt x="77" y="748"/>
                    <a:pt x="67" y="776"/>
                  </a:cubicBezTo>
                  <a:cubicBezTo>
                    <a:pt x="0" y="968"/>
                    <a:pt x="19" y="1198"/>
                    <a:pt x="144" y="1371"/>
                  </a:cubicBezTo>
                  <a:cubicBezTo>
                    <a:pt x="748" y="2329"/>
                    <a:pt x="1112" y="3537"/>
                    <a:pt x="1246" y="5061"/>
                  </a:cubicBezTo>
                  <a:cubicBezTo>
                    <a:pt x="1352" y="6269"/>
                    <a:pt x="1323" y="7668"/>
                    <a:pt x="1151" y="9451"/>
                  </a:cubicBezTo>
                  <a:cubicBezTo>
                    <a:pt x="1141" y="9499"/>
                    <a:pt x="1131" y="9547"/>
                    <a:pt x="1122" y="9585"/>
                  </a:cubicBezTo>
                  <a:cubicBezTo>
                    <a:pt x="1457" y="9499"/>
                    <a:pt x="1706" y="9202"/>
                    <a:pt x="1745" y="8857"/>
                  </a:cubicBezTo>
                  <a:cubicBezTo>
                    <a:pt x="1917" y="7074"/>
                    <a:pt x="1946" y="5675"/>
                    <a:pt x="1841" y="4467"/>
                  </a:cubicBezTo>
                  <a:cubicBezTo>
                    <a:pt x="1706" y="2933"/>
                    <a:pt x="1342" y="1735"/>
                    <a:pt x="738" y="776"/>
                  </a:cubicBezTo>
                  <a:cubicBezTo>
                    <a:pt x="623" y="594"/>
                    <a:pt x="595" y="374"/>
                    <a:pt x="671" y="173"/>
                  </a:cubicBezTo>
                  <a:cubicBezTo>
                    <a:pt x="681" y="153"/>
                    <a:pt x="681" y="125"/>
                    <a:pt x="690" y="105"/>
                  </a:cubicBezTo>
                  <a:lnTo>
                    <a:pt x="748" y="0"/>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67"/>
            <p:cNvSpPr/>
            <p:nvPr/>
          </p:nvSpPr>
          <p:spPr>
            <a:xfrm>
              <a:off x="8006366" y="3804695"/>
              <a:ext cx="317727" cy="300724"/>
            </a:xfrm>
            <a:custGeom>
              <a:rect b="b" l="l" r="r" t="t"/>
              <a:pathLst>
                <a:path extrusionOk="0" h="11478" w="12127">
                  <a:moveTo>
                    <a:pt x="2533" y="0"/>
                  </a:moveTo>
                  <a:cubicBezTo>
                    <a:pt x="2133" y="0"/>
                    <a:pt x="1732" y="75"/>
                    <a:pt x="1352" y="224"/>
                  </a:cubicBezTo>
                  <a:cubicBezTo>
                    <a:pt x="815" y="435"/>
                    <a:pt x="346" y="790"/>
                    <a:pt x="1" y="1250"/>
                  </a:cubicBezTo>
                  <a:cubicBezTo>
                    <a:pt x="231" y="1077"/>
                    <a:pt x="480" y="933"/>
                    <a:pt x="748" y="828"/>
                  </a:cubicBezTo>
                  <a:cubicBezTo>
                    <a:pt x="1128" y="679"/>
                    <a:pt x="1529" y="604"/>
                    <a:pt x="1930" y="604"/>
                  </a:cubicBezTo>
                  <a:cubicBezTo>
                    <a:pt x="2380" y="604"/>
                    <a:pt x="2829" y="698"/>
                    <a:pt x="3250" y="885"/>
                  </a:cubicBezTo>
                  <a:cubicBezTo>
                    <a:pt x="3840" y="1163"/>
                    <a:pt x="4479" y="1302"/>
                    <a:pt x="5119" y="1302"/>
                  </a:cubicBezTo>
                  <a:cubicBezTo>
                    <a:pt x="5759" y="1302"/>
                    <a:pt x="6399" y="1163"/>
                    <a:pt x="6988" y="885"/>
                  </a:cubicBezTo>
                  <a:cubicBezTo>
                    <a:pt x="7409" y="698"/>
                    <a:pt x="7859" y="604"/>
                    <a:pt x="8309" y="604"/>
                  </a:cubicBezTo>
                  <a:cubicBezTo>
                    <a:pt x="8710" y="604"/>
                    <a:pt x="9111" y="679"/>
                    <a:pt x="9490" y="828"/>
                  </a:cubicBezTo>
                  <a:cubicBezTo>
                    <a:pt x="10276" y="1135"/>
                    <a:pt x="10899" y="1739"/>
                    <a:pt x="11225" y="2515"/>
                  </a:cubicBezTo>
                  <a:cubicBezTo>
                    <a:pt x="11235" y="2544"/>
                    <a:pt x="11254" y="2572"/>
                    <a:pt x="11263" y="2601"/>
                  </a:cubicBezTo>
                  <a:cubicBezTo>
                    <a:pt x="11484" y="3176"/>
                    <a:pt x="11532" y="3790"/>
                    <a:pt x="11388" y="4384"/>
                  </a:cubicBezTo>
                  <a:cubicBezTo>
                    <a:pt x="11129" y="5554"/>
                    <a:pt x="11043" y="6905"/>
                    <a:pt x="11120" y="8506"/>
                  </a:cubicBezTo>
                  <a:cubicBezTo>
                    <a:pt x="11177" y="9579"/>
                    <a:pt x="10832" y="10643"/>
                    <a:pt x="10142" y="11477"/>
                  </a:cubicBezTo>
                  <a:cubicBezTo>
                    <a:pt x="11206" y="10605"/>
                    <a:pt x="11781" y="9282"/>
                    <a:pt x="11714" y="7912"/>
                  </a:cubicBezTo>
                  <a:cubicBezTo>
                    <a:pt x="11637" y="6301"/>
                    <a:pt x="11724" y="4950"/>
                    <a:pt x="11992" y="3790"/>
                  </a:cubicBezTo>
                  <a:cubicBezTo>
                    <a:pt x="12126" y="3196"/>
                    <a:pt x="12078" y="2572"/>
                    <a:pt x="11867" y="2007"/>
                  </a:cubicBezTo>
                  <a:cubicBezTo>
                    <a:pt x="11848" y="1978"/>
                    <a:pt x="11839" y="1940"/>
                    <a:pt x="11829" y="1911"/>
                  </a:cubicBezTo>
                  <a:cubicBezTo>
                    <a:pt x="11493" y="1135"/>
                    <a:pt x="10870" y="531"/>
                    <a:pt x="10084" y="224"/>
                  </a:cubicBezTo>
                  <a:cubicBezTo>
                    <a:pt x="9705" y="80"/>
                    <a:pt x="9305" y="8"/>
                    <a:pt x="8906" y="8"/>
                  </a:cubicBezTo>
                  <a:cubicBezTo>
                    <a:pt x="8457" y="8"/>
                    <a:pt x="8008" y="99"/>
                    <a:pt x="7592" y="282"/>
                  </a:cubicBezTo>
                  <a:cubicBezTo>
                    <a:pt x="6998" y="560"/>
                    <a:pt x="6358" y="699"/>
                    <a:pt x="5718" y="699"/>
                  </a:cubicBezTo>
                  <a:cubicBezTo>
                    <a:pt x="5078" y="699"/>
                    <a:pt x="4439" y="560"/>
                    <a:pt x="3844" y="282"/>
                  </a:cubicBezTo>
                  <a:cubicBezTo>
                    <a:pt x="3429" y="94"/>
                    <a:pt x="2981" y="0"/>
                    <a:pt x="2533"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0" name="Google Shape;9140;p67"/>
          <p:cNvGrpSpPr/>
          <p:nvPr/>
        </p:nvGrpSpPr>
        <p:grpSpPr>
          <a:xfrm>
            <a:off x="5273444" y="2891285"/>
            <a:ext cx="371123" cy="362267"/>
            <a:chOff x="5273444" y="2891285"/>
            <a:chExt cx="371123" cy="362267"/>
          </a:xfrm>
        </p:grpSpPr>
        <p:sp>
          <p:nvSpPr>
            <p:cNvPr id="9141" name="Google Shape;9141;p67"/>
            <p:cNvSpPr/>
            <p:nvPr/>
          </p:nvSpPr>
          <p:spPr>
            <a:xfrm>
              <a:off x="5301373" y="2914996"/>
              <a:ext cx="315186" cy="314452"/>
            </a:xfrm>
            <a:custGeom>
              <a:rect b="b" l="l" r="r" t="t"/>
              <a:pathLst>
                <a:path extrusionOk="0" h="12002" w="12030">
                  <a:moveTo>
                    <a:pt x="6161" y="1"/>
                  </a:moveTo>
                  <a:cubicBezTo>
                    <a:pt x="5782" y="1"/>
                    <a:pt x="5441" y="423"/>
                    <a:pt x="5071" y="480"/>
                  </a:cubicBezTo>
                  <a:cubicBezTo>
                    <a:pt x="5030" y="487"/>
                    <a:pt x="4988" y="490"/>
                    <a:pt x="4945" y="490"/>
                  </a:cubicBezTo>
                  <a:cubicBezTo>
                    <a:pt x="4666" y="490"/>
                    <a:pt x="4355" y="358"/>
                    <a:pt x="4081" y="358"/>
                  </a:cubicBezTo>
                  <a:cubicBezTo>
                    <a:pt x="4005" y="358"/>
                    <a:pt x="3932" y="368"/>
                    <a:pt x="3863" y="394"/>
                  </a:cubicBezTo>
                  <a:cubicBezTo>
                    <a:pt x="3499" y="528"/>
                    <a:pt x="3346" y="1065"/>
                    <a:pt x="3020" y="1266"/>
                  </a:cubicBezTo>
                  <a:cubicBezTo>
                    <a:pt x="2703" y="1467"/>
                    <a:pt x="2147" y="1391"/>
                    <a:pt x="1879" y="1649"/>
                  </a:cubicBezTo>
                  <a:cubicBezTo>
                    <a:pt x="1611" y="1908"/>
                    <a:pt x="1659" y="2464"/>
                    <a:pt x="1438" y="2771"/>
                  </a:cubicBezTo>
                  <a:cubicBezTo>
                    <a:pt x="1227" y="3068"/>
                    <a:pt x="690" y="3202"/>
                    <a:pt x="528" y="3557"/>
                  </a:cubicBezTo>
                  <a:cubicBezTo>
                    <a:pt x="374" y="3912"/>
                    <a:pt x="643" y="4391"/>
                    <a:pt x="556" y="4765"/>
                  </a:cubicBezTo>
                  <a:cubicBezTo>
                    <a:pt x="470" y="5138"/>
                    <a:pt x="20" y="5455"/>
                    <a:pt x="10" y="5838"/>
                  </a:cubicBezTo>
                  <a:cubicBezTo>
                    <a:pt x="0" y="6231"/>
                    <a:pt x="432" y="6567"/>
                    <a:pt x="499" y="6950"/>
                  </a:cubicBezTo>
                  <a:cubicBezTo>
                    <a:pt x="566" y="7324"/>
                    <a:pt x="278" y="7794"/>
                    <a:pt x="413" y="8148"/>
                  </a:cubicBezTo>
                  <a:cubicBezTo>
                    <a:pt x="547" y="8512"/>
                    <a:pt x="1083" y="8675"/>
                    <a:pt x="1285" y="8992"/>
                  </a:cubicBezTo>
                  <a:cubicBezTo>
                    <a:pt x="1486" y="9308"/>
                    <a:pt x="1400" y="9864"/>
                    <a:pt x="1659" y="10132"/>
                  </a:cubicBezTo>
                  <a:cubicBezTo>
                    <a:pt x="1917" y="10410"/>
                    <a:pt x="2483" y="10353"/>
                    <a:pt x="2790" y="10573"/>
                  </a:cubicBezTo>
                  <a:cubicBezTo>
                    <a:pt x="3087" y="10794"/>
                    <a:pt x="3221" y="11331"/>
                    <a:pt x="3576" y="11484"/>
                  </a:cubicBezTo>
                  <a:cubicBezTo>
                    <a:pt x="3662" y="11523"/>
                    <a:pt x="3755" y="11538"/>
                    <a:pt x="3852" y="11538"/>
                  </a:cubicBezTo>
                  <a:cubicBezTo>
                    <a:pt x="4098" y="11538"/>
                    <a:pt x="4370" y="11447"/>
                    <a:pt x="4615" y="11447"/>
                  </a:cubicBezTo>
                  <a:cubicBezTo>
                    <a:pt x="4673" y="11447"/>
                    <a:pt x="4729" y="11452"/>
                    <a:pt x="4783" y="11465"/>
                  </a:cubicBezTo>
                  <a:cubicBezTo>
                    <a:pt x="5157" y="11551"/>
                    <a:pt x="5474" y="11992"/>
                    <a:pt x="5857" y="12002"/>
                  </a:cubicBezTo>
                  <a:cubicBezTo>
                    <a:pt x="5861" y="12002"/>
                    <a:pt x="5865" y="12002"/>
                    <a:pt x="5870" y="12002"/>
                  </a:cubicBezTo>
                  <a:cubicBezTo>
                    <a:pt x="6248" y="12002"/>
                    <a:pt x="6590" y="11579"/>
                    <a:pt x="6959" y="11513"/>
                  </a:cubicBezTo>
                  <a:cubicBezTo>
                    <a:pt x="6995" y="11507"/>
                    <a:pt x="7031" y="11505"/>
                    <a:pt x="7068" y="11505"/>
                  </a:cubicBezTo>
                  <a:cubicBezTo>
                    <a:pt x="7348" y="11505"/>
                    <a:pt x="7661" y="11640"/>
                    <a:pt x="7937" y="11640"/>
                  </a:cubicBezTo>
                  <a:cubicBezTo>
                    <a:pt x="8017" y="11640"/>
                    <a:pt x="8095" y="11628"/>
                    <a:pt x="8167" y="11599"/>
                  </a:cubicBezTo>
                  <a:cubicBezTo>
                    <a:pt x="8531" y="11465"/>
                    <a:pt x="8685" y="10938"/>
                    <a:pt x="9011" y="10736"/>
                  </a:cubicBezTo>
                  <a:cubicBezTo>
                    <a:pt x="9327" y="10535"/>
                    <a:pt x="9883" y="10612"/>
                    <a:pt x="10151" y="10353"/>
                  </a:cubicBezTo>
                  <a:cubicBezTo>
                    <a:pt x="10420" y="10094"/>
                    <a:pt x="10372" y="9529"/>
                    <a:pt x="10592" y="9231"/>
                  </a:cubicBezTo>
                  <a:cubicBezTo>
                    <a:pt x="10803" y="8925"/>
                    <a:pt x="11340" y="8800"/>
                    <a:pt x="11503" y="8445"/>
                  </a:cubicBezTo>
                  <a:cubicBezTo>
                    <a:pt x="11656" y="8091"/>
                    <a:pt x="11388" y="7611"/>
                    <a:pt x="11474" y="7238"/>
                  </a:cubicBezTo>
                  <a:cubicBezTo>
                    <a:pt x="11560" y="6864"/>
                    <a:pt x="12011" y="6547"/>
                    <a:pt x="12020" y="6154"/>
                  </a:cubicBezTo>
                  <a:cubicBezTo>
                    <a:pt x="12030" y="5771"/>
                    <a:pt x="11599" y="5426"/>
                    <a:pt x="11532" y="5052"/>
                  </a:cubicBezTo>
                  <a:cubicBezTo>
                    <a:pt x="11464" y="4678"/>
                    <a:pt x="11752" y="4209"/>
                    <a:pt x="11618" y="3844"/>
                  </a:cubicBezTo>
                  <a:cubicBezTo>
                    <a:pt x="11484" y="3490"/>
                    <a:pt x="10947" y="3327"/>
                    <a:pt x="10746" y="3010"/>
                  </a:cubicBezTo>
                  <a:cubicBezTo>
                    <a:pt x="10544" y="2685"/>
                    <a:pt x="10631" y="2138"/>
                    <a:pt x="10372" y="1860"/>
                  </a:cubicBezTo>
                  <a:cubicBezTo>
                    <a:pt x="10113" y="1592"/>
                    <a:pt x="9547" y="1640"/>
                    <a:pt x="9241" y="1429"/>
                  </a:cubicBezTo>
                  <a:cubicBezTo>
                    <a:pt x="8944" y="1208"/>
                    <a:pt x="8809" y="672"/>
                    <a:pt x="8455" y="518"/>
                  </a:cubicBezTo>
                  <a:cubicBezTo>
                    <a:pt x="8369" y="479"/>
                    <a:pt x="8275" y="465"/>
                    <a:pt x="8178" y="465"/>
                  </a:cubicBezTo>
                  <a:cubicBezTo>
                    <a:pt x="7932" y="465"/>
                    <a:pt x="7660" y="555"/>
                    <a:pt x="7415" y="555"/>
                  </a:cubicBezTo>
                  <a:cubicBezTo>
                    <a:pt x="7357" y="555"/>
                    <a:pt x="7301" y="550"/>
                    <a:pt x="7247" y="537"/>
                  </a:cubicBezTo>
                  <a:cubicBezTo>
                    <a:pt x="6873" y="451"/>
                    <a:pt x="6557" y="1"/>
                    <a:pt x="6173" y="1"/>
                  </a:cubicBezTo>
                  <a:cubicBezTo>
                    <a:pt x="6169" y="1"/>
                    <a:pt x="6165" y="1"/>
                    <a:pt x="6161"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67"/>
            <p:cNvSpPr/>
            <p:nvPr/>
          </p:nvSpPr>
          <p:spPr>
            <a:xfrm>
              <a:off x="5427945" y="2958200"/>
              <a:ext cx="188614" cy="271249"/>
            </a:xfrm>
            <a:custGeom>
              <a:rect b="b" l="l" r="r" t="t"/>
              <a:pathLst>
                <a:path extrusionOk="0" h="10353" w="7199">
                  <a:moveTo>
                    <a:pt x="5090" y="0"/>
                  </a:moveTo>
                  <a:lnTo>
                    <a:pt x="5090" y="0"/>
                  </a:lnTo>
                  <a:cubicBezTo>
                    <a:pt x="6653" y="4132"/>
                    <a:pt x="4275" y="8713"/>
                    <a:pt x="0" y="9825"/>
                  </a:cubicBezTo>
                  <a:cubicBezTo>
                    <a:pt x="355" y="9931"/>
                    <a:pt x="671" y="10343"/>
                    <a:pt x="1036" y="10353"/>
                  </a:cubicBezTo>
                  <a:cubicBezTo>
                    <a:pt x="1040" y="10353"/>
                    <a:pt x="1044" y="10353"/>
                    <a:pt x="1048" y="10353"/>
                  </a:cubicBezTo>
                  <a:cubicBezTo>
                    <a:pt x="1427" y="10353"/>
                    <a:pt x="1778" y="9930"/>
                    <a:pt x="2138" y="9864"/>
                  </a:cubicBezTo>
                  <a:cubicBezTo>
                    <a:pt x="2173" y="9858"/>
                    <a:pt x="2208" y="9856"/>
                    <a:pt x="2245" y="9856"/>
                  </a:cubicBezTo>
                  <a:cubicBezTo>
                    <a:pt x="2520" y="9856"/>
                    <a:pt x="2836" y="9991"/>
                    <a:pt x="3110" y="9991"/>
                  </a:cubicBezTo>
                  <a:cubicBezTo>
                    <a:pt x="3190" y="9991"/>
                    <a:pt x="3266" y="9979"/>
                    <a:pt x="3336" y="9950"/>
                  </a:cubicBezTo>
                  <a:cubicBezTo>
                    <a:pt x="3691" y="9816"/>
                    <a:pt x="3854" y="9289"/>
                    <a:pt x="4180" y="9087"/>
                  </a:cubicBezTo>
                  <a:cubicBezTo>
                    <a:pt x="4506" y="8886"/>
                    <a:pt x="5042" y="8963"/>
                    <a:pt x="5320" y="8704"/>
                  </a:cubicBezTo>
                  <a:cubicBezTo>
                    <a:pt x="5598" y="8445"/>
                    <a:pt x="5541" y="7899"/>
                    <a:pt x="5761" y="7582"/>
                  </a:cubicBezTo>
                  <a:cubicBezTo>
                    <a:pt x="5982" y="7266"/>
                    <a:pt x="6518" y="7141"/>
                    <a:pt x="6672" y="6796"/>
                  </a:cubicBezTo>
                  <a:cubicBezTo>
                    <a:pt x="6835" y="6442"/>
                    <a:pt x="6566" y="5953"/>
                    <a:pt x="6643" y="5589"/>
                  </a:cubicBezTo>
                  <a:cubicBezTo>
                    <a:pt x="6729" y="5215"/>
                    <a:pt x="7180" y="4889"/>
                    <a:pt x="7189" y="4505"/>
                  </a:cubicBezTo>
                  <a:cubicBezTo>
                    <a:pt x="7199" y="4132"/>
                    <a:pt x="6768" y="3777"/>
                    <a:pt x="6701" y="3403"/>
                  </a:cubicBezTo>
                  <a:cubicBezTo>
                    <a:pt x="6633" y="3029"/>
                    <a:pt x="6921" y="2560"/>
                    <a:pt x="6787" y="2195"/>
                  </a:cubicBezTo>
                  <a:cubicBezTo>
                    <a:pt x="6653" y="1841"/>
                    <a:pt x="6116" y="1687"/>
                    <a:pt x="5915" y="1361"/>
                  </a:cubicBezTo>
                  <a:cubicBezTo>
                    <a:pt x="5713" y="1036"/>
                    <a:pt x="5800" y="489"/>
                    <a:pt x="5541" y="211"/>
                  </a:cubicBezTo>
                  <a:cubicBezTo>
                    <a:pt x="5416" y="106"/>
                    <a:pt x="5253" y="29"/>
                    <a:pt x="5090" y="0"/>
                  </a:cubicBezTo>
                  <a:close/>
                </a:path>
              </a:pathLst>
            </a:custGeom>
            <a:solidFill>
              <a:srgbClr val="CCD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67"/>
            <p:cNvSpPr/>
            <p:nvPr/>
          </p:nvSpPr>
          <p:spPr>
            <a:xfrm>
              <a:off x="5430539" y="3027210"/>
              <a:ext cx="131786" cy="142318"/>
            </a:xfrm>
            <a:custGeom>
              <a:rect b="b" l="l" r="r" t="t"/>
              <a:pathLst>
                <a:path extrusionOk="0" h="5432" w="5030">
                  <a:moveTo>
                    <a:pt x="3592" y="0"/>
                  </a:moveTo>
                  <a:cubicBezTo>
                    <a:pt x="3355" y="0"/>
                    <a:pt x="3140" y="118"/>
                    <a:pt x="3084" y="376"/>
                  </a:cubicBezTo>
                  <a:cubicBezTo>
                    <a:pt x="2748" y="1910"/>
                    <a:pt x="1972" y="2840"/>
                    <a:pt x="841" y="4019"/>
                  </a:cubicBezTo>
                  <a:cubicBezTo>
                    <a:pt x="1" y="4893"/>
                    <a:pt x="539" y="5432"/>
                    <a:pt x="1462" y="5432"/>
                  </a:cubicBezTo>
                  <a:cubicBezTo>
                    <a:pt x="2330" y="5432"/>
                    <a:pt x="3538" y="4956"/>
                    <a:pt x="4263" y="3836"/>
                  </a:cubicBezTo>
                  <a:cubicBezTo>
                    <a:pt x="5030" y="2657"/>
                    <a:pt x="4589" y="1306"/>
                    <a:pt x="4311" y="482"/>
                  </a:cubicBezTo>
                  <a:cubicBezTo>
                    <a:pt x="4205" y="176"/>
                    <a:pt x="3882" y="0"/>
                    <a:pt x="359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67"/>
            <p:cNvSpPr/>
            <p:nvPr/>
          </p:nvSpPr>
          <p:spPr>
            <a:xfrm>
              <a:off x="5441752" y="3027761"/>
              <a:ext cx="120572" cy="141585"/>
            </a:xfrm>
            <a:custGeom>
              <a:rect b="b" l="l" r="r" t="t"/>
              <a:pathLst>
                <a:path extrusionOk="0" h="5404" w="4602">
                  <a:moveTo>
                    <a:pt x="3365" y="1"/>
                  </a:moveTo>
                  <a:lnTo>
                    <a:pt x="3365" y="1"/>
                  </a:lnTo>
                  <a:cubicBezTo>
                    <a:pt x="3643" y="834"/>
                    <a:pt x="4026" y="2119"/>
                    <a:pt x="3288" y="3260"/>
                  </a:cubicBezTo>
                  <a:cubicBezTo>
                    <a:pt x="2569" y="4375"/>
                    <a:pt x="1366" y="4857"/>
                    <a:pt x="499" y="4857"/>
                  </a:cubicBezTo>
                  <a:cubicBezTo>
                    <a:pt x="315" y="4857"/>
                    <a:pt x="146" y="4835"/>
                    <a:pt x="1" y="4793"/>
                  </a:cubicBezTo>
                  <a:lnTo>
                    <a:pt x="1" y="4793"/>
                  </a:lnTo>
                  <a:cubicBezTo>
                    <a:pt x="16" y="5182"/>
                    <a:pt x="450" y="5404"/>
                    <a:pt x="1041" y="5404"/>
                  </a:cubicBezTo>
                  <a:cubicBezTo>
                    <a:pt x="1907" y="5404"/>
                    <a:pt x="3111" y="4928"/>
                    <a:pt x="3835" y="3806"/>
                  </a:cubicBezTo>
                  <a:cubicBezTo>
                    <a:pt x="4602" y="2627"/>
                    <a:pt x="4161" y="1285"/>
                    <a:pt x="3883" y="451"/>
                  </a:cubicBezTo>
                  <a:cubicBezTo>
                    <a:pt x="3796" y="231"/>
                    <a:pt x="3605" y="58"/>
                    <a:pt x="3365"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67"/>
            <p:cNvSpPr/>
            <p:nvPr/>
          </p:nvSpPr>
          <p:spPr>
            <a:xfrm>
              <a:off x="5382986" y="2999779"/>
              <a:ext cx="69640" cy="69587"/>
            </a:xfrm>
            <a:custGeom>
              <a:rect b="b" l="l" r="r" t="t"/>
              <a:pathLst>
                <a:path extrusionOk="0" h="2656" w="2658">
                  <a:moveTo>
                    <a:pt x="1473" y="1"/>
                  </a:moveTo>
                  <a:cubicBezTo>
                    <a:pt x="1003" y="1"/>
                    <a:pt x="495" y="370"/>
                    <a:pt x="288" y="838"/>
                  </a:cubicBezTo>
                  <a:cubicBezTo>
                    <a:pt x="1" y="1490"/>
                    <a:pt x="288" y="2248"/>
                    <a:pt x="940" y="2535"/>
                  </a:cubicBezTo>
                  <a:cubicBezTo>
                    <a:pt x="1123" y="2616"/>
                    <a:pt x="1339" y="2656"/>
                    <a:pt x="1555" y="2656"/>
                  </a:cubicBezTo>
                  <a:cubicBezTo>
                    <a:pt x="2108" y="2656"/>
                    <a:pt x="2657" y="2393"/>
                    <a:pt x="2637" y="1883"/>
                  </a:cubicBezTo>
                  <a:cubicBezTo>
                    <a:pt x="2608" y="1289"/>
                    <a:pt x="2368" y="522"/>
                    <a:pt x="1985" y="187"/>
                  </a:cubicBezTo>
                  <a:cubicBezTo>
                    <a:pt x="1834" y="57"/>
                    <a:pt x="1656" y="1"/>
                    <a:pt x="1473"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67"/>
            <p:cNvSpPr/>
            <p:nvPr/>
          </p:nvSpPr>
          <p:spPr>
            <a:xfrm>
              <a:off x="5390767" y="3000644"/>
              <a:ext cx="61858" cy="68932"/>
            </a:xfrm>
            <a:custGeom>
              <a:rect b="b" l="l" r="r" t="t"/>
              <a:pathLst>
                <a:path extrusionOk="0" h="2631" w="2361">
                  <a:moveTo>
                    <a:pt x="1391" y="0"/>
                  </a:moveTo>
                  <a:cubicBezTo>
                    <a:pt x="1573" y="374"/>
                    <a:pt x="1678" y="786"/>
                    <a:pt x="1697" y="1208"/>
                  </a:cubicBezTo>
                  <a:cubicBezTo>
                    <a:pt x="1718" y="1718"/>
                    <a:pt x="1168" y="1981"/>
                    <a:pt x="616" y="1981"/>
                  </a:cubicBezTo>
                  <a:cubicBezTo>
                    <a:pt x="400" y="1981"/>
                    <a:pt x="184" y="1941"/>
                    <a:pt x="1" y="1860"/>
                  </a:cubicBezTo>
                  <a:lnTo>
                    <a:pt x="1" y="1860"/>
                  </a:lnTo>
                  <a:cubicBezTo>
                    <a:pt x="125" y="2147"/>
                    <a:pt x="365" y="2377"/>
                    <a:pt x="653" y="2512"/>
                  </a:cubicBezTo>
                  <a:cubicBezTo>
                    <a:pt x="830" y="2591"/>
                    <a:pt x="1041" y="2630"/>
                    <a:pt x="1253" y="2630"/>
                  </a:cubicBezTo>
                  <a:cubicBezTo>
                    <a:pt x="1805" y="2630"/>
                    <a:pt x="2360" y="2363"/>
                    <a:pt x="2340" y="1850"/>
                  </a:cubicBezTo>
                  <a:cubicBezTo>
                    <a:pt x="2311" y="1256"/>
                    <a:pt x="2071" y="489"/>
                    <a:pt x="1688" y="154"/>
                  </a:cubicBezTo>
                  <a:cubicBezTo>
                    <a:pt x="1602" y="77"/>
                    <a:pt x="1506" y="29"/>
                    <a:pt x="1391"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67"/>
            <p:cNvSpPr/>
            <p:nvPr/>
          </p:nvSpPr>
          <p:spPr>
            <a:xfrm>
              <a:off x="5510554" y="2894429"/>
              <a:ext cx="37571" cy="42706"/>
            </a:xfrm>
            <a:custGeom>
              <a:rect b="b" l="l" r="r" t="t"/>
              <a:pathLst>
                <a:path extrusionOk="0" h="1630" w="1434">
                  <a:moveTo>
                    <a:pt x="831" y="1"/>
                  </a:moveTo>
                  <a:cubicBezTo>
                    <a:pt x="670" y="1"/>
                    <a:pt x="510" y="88"/>
                    <a:pt x="432" y="297"/>
                  </a:cubicBezTo>
                  <a:lnTo>
                    <a:pt x="1" y="1275"/>
                  </a:lnTo>
                  <a:cubicBezTo>
                    <a:pt x="58" y="1264"/>
                    <a:pt x="117" y="1258"/>
                    <a:pt x="177" y="1258"/>
                  </a:cubicBezTo>
                  <a:cubicBezTo>
                    <a:pt x="275" y="1258"/>
                    <a:pt x="375" y="1273"/>
                    <a:pt x="471" y="1303"/>
                  </a:cubicBezTo>
                  <a:cubicBezTo>
                    <a:pt x="614" y="1380"/>
                    <a:pt x="729" y="1495"/>
                    <a:pt x="816" y="1629"/>
                  </a:cubicBezTo>
                  <a:lnTo>
                    <a:pt x="1247" y="661"/>
                  </a:lnTo>
                  <a:cubicBezTo>
                    <a:pt x="1433" y="295"/>
                    <a:pt x="1129" y="1"/>
                    <a:pt x="83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67"/>
            <p:cNvSpPr/>
            <p:nvPr/>
          </p:nvSpPr>
          <p:spPr>
            <a:xfrm>
              <a:off x="5597721" y="2995928"/>
              <a:ext cx="46846" cy="32619"/>
            </a:xfrm>
            <a:custGeom>
              <a:rect b="b" l="l" r="r" t="t"/>
              <a:pathLst>
                <a:path extrusionOk="0" h="1245" w="1788">
                  <a:moveTo>
                    <a:pt x="1152" y="0"/>
                  </a:moveTo>
                  <a:cubicBezTo>
                    <a:pt x="1103" y="0"/>
                    <a:pt x="1051" y="8"/>
                    <a:pt x="997" y="27"/>
                  </a:cubicBezTo>
                  <a:lnTo>
                    <a:pt x="0" y="410"/>
                  </a:lnTo>
                  <a:cubicBezTo>
                    <a:pt x="134" y="497"/>
                    <a:pt x="240" y="621"/>
                    <a:pt x="307" y="765"/>
                  </a:cubicBezTo>
                  <a:cubicBezTo>
                    <a:pt x="355" y="918"/>
                    <a:pt x="355" y="1081"/>
                    <a:pt x="316" y="1244"/>
                  </a:cubicBezTo>
                  <a:lnTo>
                    <a:pt x="1313" y="861"/>
                  </a:lnTo>
                  <a:cubicBezTo>
                    <a:pt x="1787" y="663"/>
                    <a:pt x="1587" y="0"/>
                    <a:pt x="115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67"/>
            <p:cNvSpPr/>
            <p:nvPr/>
          </p:nvSpPr>
          <p:spPr>
            <a:xfrm>
              <a:off x="5594184" y="3123941"/>
              <a:ext cx="47448" cy="33824"/>
            </a:xfrm>
            <a:custGeom>
              <a:rect b="b" l="l" r="r" t="t"/>
              <a:pathLst>
                <a:path extrusionOk="0" h="1291" w="1811">
                  <a:moveTo>
                    <a:pt x="365" y="1"/>
                  </a:moveTo>
                  <a:lnTo>
                    <a:pt x="365" y="1"/>
                  </a:lnTo>
                  <a:cubicBezTo>
                    <a:pt x="394" y="154"/>
                    <a:pt x="384" y="317"/>
                    <a:pt x="327" y="470"/>
                  </a:cubicBezTo>
                  <a:cubicBezTo>
                    <a:pt x="250" y="614"/>
                    <a:pt x="135" y="729"/>
                    <a:pt x="1" y="815"/>
                  </a:cubicBezTo>
                  <a:lnTo>
                    <a:pt x="979" y="1247"/>
                  </a:lnTo>
                  <a:cubicBezTo>
                    <a:pt x="1046" y="1277"/>
                    <a:pt x="1111" y="1290"/>
                    <a:pt x="1172" y="1290"/>
                  </a:cubicBezTo>
                  <a:cubicBezTo>
                    <a:pt x="1593" y="1290"/>
                    <a:pt x="1811" y="642"/>
                    <a:pt x="1333" y="432"/>
                  </a:cubicBezTo>
                  <a:lnTo>
                    <a:pt x="365" y="1"/>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67"/>
            <p:cNvSpPr/>
            <p:nvPr/>
          </p:nvSpPr>
          <p:spPr>
            <a:xfrm>
              <a:off x="5503034" y="3211082"/>
              <a:ext cx="35894" cy="42470"/>
            </a:xfrm>
            <a:custGeom>
              <a:rect b="b" l="l" r="r" t="t"/>
              <a:pathLst>
                <a:path extrusionOk="0" h="1621" w="1370">
                  <a:moveTo>
                    <a:pt x="834" y="1"/>
                  </a:moveTo>
                  <a:cubicBezTo>
                    <a:pt x="710" y="221"/>
                    <a:pt x="472" y="357"/>
                    <a:pt x="226" y="357"/>
                  </a:cubicBezTo>
                  <a:cubicBezTo>
                    <a:pt x="151" y="357"/>
                    <a:pt x="75" y="344"/>
                    <a:pt x="0" y="317"/>
                  </a:cubicBezTo>
                  <a:lnTo>
                    <a:pt x="0" y="317"/>
                  </a:lnTo>
                  <a:lnTo>
                    <a:pt x="384" y="1314"/>
                  </a:lnTo>
                  <a:cubicBezTo>
                    <a:pt x="458" y="1530"/>
                    <a:pt x="623" y="1620"/>
                    <a:pt x="791" y="1620"/>
                  </a:cubicBezTo>
                  <a:cubicBezTo>
                    <a:pt x="1077" y="1620"/>
                    <a:pt x="1369" y="1355"/>
                    <a:pt x="1218" y="998"/>
                  </a:cubicBezTo>
                  <a:lnTo>
                    <a:pt x="834" y="1"/>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67"/>
            <p:cNvSpPr/>
            <p:nvPr/>
          </p:nvSpPr>
          <p:spPr>
            <a:xfrm>
              <a:off x="5369912" y="3207571"/>
              <a:ext cx="37466" cy="42706"/>
            </a:xfrm>
            <a:custGeom>
              <a:rect b="b" l="l" r="r" t="t"/>
              <a:pathLst>
                <a:path extrusionOk="0" h="1630" w="1430">
                  <a:moveTo>
                    <a:pt x="624" y="1"/>
                  </a:moveTo>
                  <a:lnTo>
                    <a:pt x="193" y="978"/>
                  </a:lnTo>
                  <a:cubicBezTo>
                    <a:pt x="1" y="1338"/>
                    <a:pt x="302" y="1630"/>
                    <a:pt x="598" y="1630"/>
                  </a:cubicBezTo>
                  <a:cubicBezTo>
                    <a:pt x="760" y="1630"/>
                    <a:pt x="920" y="1543"/>
                    <a:pt x="998" y="1333"/>
                  </a:cubicBezTo>
                  <a:lnTo>
                    <a:pt x="1429" y="365"/>
                  </a:lnTo>
                  <a:lnTo>
                    <a:pt x="1429" y="365"/>
                  </a:lnTo>
                  <a:cubicBezTo>
                    <a:pt x="1380" y="374"/>
                    <a:pt x="1330" y="378"/>
                    <a:pt x="1280" y="378"/>
                  </a:cubicBezTo>
                  <a:cubicBezTo>
                    <a:pt x="1173" y="378"/>
                    <a:pt x="1064" y="359"/>
                    <a:pt x="960" y="327"/>
                  </a:cubicBezTo>
                  <a:cubicBezTo>
                    <a:pt x="826" y="250"/>
                    <a:pt x="701" y="135"/>
                    <a:pt x="62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67"/>
            <p:cNvSpPr/>
            <p:nvPr/>
          </p:nvSpPr>
          <p:spPr>
            <a:xfrm>
              <a:off x="5273444" y="3116159"/>
              <a:ext cx="47029" cy="32698"/>
            </a:xfrm>
            <a:custGeom>
              <a:rect b="b" l="l" r="r" t="t"/>
              <a:pathLst>
                <a:path extrusionOk="0" h="1248" w="1795">
                  <a:moveTo>
                    <a:pt x="1469" y="1"/>
                  </a:moveTo>
                  <a:lnTo>
                    <a:pt x="472" y="384"/>
                  </a:lnTo>
                  <a:cubicBezTo>
                    <a:pt x="1" y="590"/>
                    <a:pt x="196" y="1247"/>
                    <a:pt x="633" y="1247"/>
                  </a:cubicBezTo>
                  <a:cubicBezTo>
                    <a:pt x="685" y="1247"/>
                    <a:pt x="740" y="1238"/>
                    <a:pt x="798" y="1218"/>
                  </a:cubicBezTo>
                  <a:lnTo>
                    <a:pt x="1795" y="834"/>
                  </a:lnTo>
                  <a:cubicBezTo>
                    <a:pt x="1661" y="748"/>
                    <a:pt x="1546" y="624"/>
                    <a:pt x="1479" y="480"/>
                  </a:cubicBezTo>
                  <a:cubicBezTo>
                    <a:pt x="1431" y="326"/>
                    <a:pt x="1431" y="164"/>
                    <a:pt x="1469"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67"/>
            <p:cNvSpPr/>
            <p:nvPr/>
          </p:nvSpPr>
          <p:spPr>
            <a:xfrm>
              <a:off x="5277452" y="2987517"/>
              <a:ext cx="46295" cy="33248"/>
            </a:xfrm>
            <a:custGeom>
              <a:rect b="b" l="l" r="r" t="t"/>
              <a:pathLst>
                <a:path extrusionOk="0" h="1269" w="1767">
                  <a:moveTo>
                    <a:pt x="629" y="0"/>
                  </a:moveTo>
                  <a:cubicBezTo>
                    <a:pt x="208" y="0"/>
                    <a:pt x="0" y="607"/>
                    <a:pt x="434" y="837"/>
                  </a:cubicBezTo>
                  <a:lnTo>
                    <a:pt x="1412" y="1268"/>
                  </a:lnTo>
                  <a:cubicBezTo>
                    <a:pt x="1383" y="1115"/>
                    <a:pt x="1393" y="952"/>
                    <a:pt x="1450" y="798"/>
                  </a:cubicBezTo>
                  <a:cubicBezTo>
                    <a:pt x="1517" y="664"/>
                    <a:pt x="1632" y="540"/>
                    <a:pt x="1766" y="463"/>
                  </a:cubicBezTo>
                  <a:lnTo>
                    <a:pt x="798" y="32"/>
                  </a:lnTo>
                  <a:cubicBezTo>
                    <a:pt x="739" y="10"/>
                    <a:pt x="682" y="0"/>
                    <a:pt x="629"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67"/>
            <p:cNvSpPr/>
            <p:nvPr/>
          </p:nvSpPr>
          <p:spPr>
            <a:xfrm>
              <a:off x="5379265" y="2891285"/>
              <a:ext cx="35632" cy="42575"/>
            </a:xfrm>
            <a:custGeom>
              <a:rect b="b" l="l" r="r" t="t"/>
              <a:pathLst>
                <a:path extrusionOk="0" h="1625" w="1360">
                  <a:moveTo>
                    <a:pt x="576" y="0"/>
                  </a:moveTo>
                  <a:cubicBezTo>
                    <a:pt x="289" y="0"/>
                    <a:pt x="1" y="264"/>
                    <a:pt x="152" y="628"/>
                  </a:cubicBezTo>
                  <a:lnTo>
                    <a:pt x="536" y="1625"/>
                  </a:lnTo>
                  <a:cubicBezTo>
                    <a:pt x="661" y="1395"/>
                    <a:pt x="896" y="1263"/>
                    <a:pt x="1141" y="1263"/>
                  </a:cubicBezTo>
                  <a:cubicBezTo>
                    <a:pt x="1214" y="1263"/>
                    <a:pt x="1288" y="1275"/>
                    <a:pt x="1360" y="1299"/>
                  </a:cubicBezTo>
                  <a:lnTo>
                    <a:pt x="986" y="302"/>
                  </a:lnTo>
                  <a:cubicBezTo>
                    <a:pt x="908" y="90"/>
                    <a:pt x="742" y="0"/>
                    <a:pt x="576"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5" name="Google Shape;9155;p67"/>
          <p:cNvGrpSpPr/>
          <p:nvPr/>
        </p:nvGrpSpPr>
        <p:grpSpPr>
          <a:xfrm>
            <a:off x="7630397" y="3358399"/>
            <a:ext cx="214759" cy="357030"/>
            <a:chOff x="2235125" y="238075"/>
            <a:chExt cx="3144350" cy="5227375"/>
          </a:xfrm>
        </p:grpSpPr>
        <p:sp>
          <p:nvSpPr>
            <p:cNvPr id="9156" name="Google Shape;9156;p67"/>
            <p:cNvSpPr/>
            <p:nvPr/>
          </p:nvSpPr>
          <p:spPr>
            <a:xfrm>
              <a:off x="2650075" y="593150"/>
              <a:ext cx="2312675" cy="2882350"/>
            </a:xfrm>
            <a:custGeom>
              <a:rect b="b" l="l" r="r" t="t"/>
              <a:pathLst>
                <a:path extrusionOk="0" h="115294" w="92507">
                  <a:moveTo>
                    <a:pt x="53000" y="6675"/>
                  </a:moveTo>
                  <a:lnTo>
                    <a:pt x="53000" y="27022"/>
                  </a:lnTo>
                  <a:lnTo>
                    <a:pt x="6325" y="27022"/>
                  </a:lnTo>
                  <a:lnTo>
                    <a:pt x="6325" y="6675"/>
                  </a:lnTo>
                  <a:cubicBezTo>
                    <a:pt x="14088" y="7462"/>
                    <a:pt x="21879" y="7856"/>
                    <a:pt x="29668" y="7856"/>
                  </a:cubicBezTo>
                  <a:cubicBezTo>
                    <a:pt x="37457" y="7856"/>
                    <a:pt x="45245" y="7462"/>
                    <a:pt x="53000" y="6675"/>
                  </a:cubicBezTo>
                  <a:close/>
                  <a:moveTo>
                    <a:pt x="86182" y="6675"/>
                  </a:moveTo>
                  <a:lnTo>
                    <a:pt x="86182" y="27022"/>
                  </a:lnTo>
                  <a:lnTo>
                    <a:pt x="59324" y="27022"/>
                  </a:lnTo>
                  <a:lnTo>
                    <a:pt x="59324" y="7863"/>
                  </a:lnTo>
                  <a:cubicBezTo>
                    <a:pt x="60136" y="7871"/>
                    <a:pt x="60949" y="7875"/>
                    <a:pt x="61761" y="7875"/>
                  </a:cubicBezTo>
                  <a:cubicBezTo>
                    <a:pt x="69908" y="7875"/>
                    <a:pt x="78063" y="7482"/>
                    <a:pt x="86182" y="6675"/>
                  </a:cubicBezTo>
                  <a:close/>
                  <a:moveTo>
                    <a:pt x="86182" y="33289"/>
                  </a:moveTo>
                  <a:lnTo>
                    <a:pt x="86182" y="43821"/>
                  </a:lnTo>
                  <a:lnTo>
                    <a:pt x="59324" y="43821"/>
                  </a:lnTo>
                  <a:lnTo>
                    <a:pt x="59324" y="33289"/>
                  </a:lnTo>
                  <a:close/>
                  <a:moveTo>
                    <a:pt x="52957" y="33332"/>
                  </a:moveTo>
                  <a:lnTo>
                    <a:pt x="52957" y="43863"/>
                  </a:lnTo>
                  <a:lnTo>
                    <a:pt x="6282" y="43863"/>
                  </a:lnTo>
                  <a:lnTo>
                    <a:pt x="6282" y="33332"/>
                  </a:lnTo>
                  <a:close/>
                  <a:moveTo>
                    <a:pt x="86182" y="50188"/>
                  </a:moveTo>
                  <a:lnTo>
                    <a:pt x="86182" y="85587"/>
                  </a:lnTo>
                  <a:cubicBezTo>
                    <a:pt x="86182" y="99146"/>
                    <a:pt x="74983" y="108967"/>
                    <a:pt x="62781" y="108967"/>
                  </a:cubicBezTo>
                  <a:cubicBezTo>
                    <a:pt x="58952" y="108967"/>
                    <a:pt x="55023" y="108000"/>
                    <a:pt x="51312" y="105877"/>
                  </a:cubicBezTo>
                  <a:cubicBezTo>
                    <a:pt x="56448" y="100368"/>
                    <a:pt x="59324" y="93128"/>
                    <a:pt x="59324" y="85587"/>
                  </a:cubicBezTo>
                  <a:lnTo>
                    <a:pt x="59324" y="50188"/>
                  </a:lnTo>
                  <a:close/>
                  <a:moveTo>
                    <a:pt x="53000" y="50145"/>
                  </a:moveTo>
                  <a:cubicBezTo>
                    <a:pt x="52957" y="88235"/>
                    <a:pt x="53272" y="87419"/>
                    <a:pt x="52313" y="91154"/>
                  </a:cubicBezTo>
                  <a:cubicBezTo>
                    <a:pt x="49687" y="101959"/>
                    <a:pt x="39927" y="108973"/>
                    <a:pt x="29584" y="108973"/>
                  </a:cubicBezTo>
                  <a:cubicBezTo>
                    <a:pt x="25163" y="108973"/>
                    <a:pt x="20635" y="107691"/>
                    <a:pt x="16513" y="104875"/>
                  </a:cubicBezTo>
                  <a:cubicBezTo>
                    <a:pt x="5495" y="97335"/>
                    <a:pt x="6368" y="84800"/>
                    <a:pt x="6325" y="84629"/>
                  </a:cubicBezTo>
                  <a:lnTo>
                    <a:pt x="6325" y="50145"/>
                  </a:lnTo>
                  <a:close/>
                  <a:moveTo>
                    <a:pt x="89327" y="1"/>
                  </a:moveTo>
                  <a:cubicBezTo>
                    <a:pt x="89210" y="1"/>
                    <a:pt x="89091" y="8"/>
                    <a:pt x="88972" y="22"/>
                  </a:cubicBezTo>
                  <a:cubicBezTo>
                    <a:pt x="80273" y="1030"/>
                    <a:pt x="71531" y="1529"/>
                    <a:pt x="62773" y="1529"/>
                  </a:cubicBezTo>
                  <a:cubicBezTo>
                    <a:pt x="61462" y="1529"/>
                    <a:pt x="60150" y="1518"/>
                    <a:pt x="58838" y="1496"/>
                  </a:cubicBezTo>
                  <a:cubicBezTo>
                    <a:pt x="58162" y="418"/>
                    <a:pt x="57448" y="57"/>
                    <a:pt x="55903" y="57"/>
                  </a:cubicBezTo>
                  <a:cubicBezTo>
                    <a:pt x="52772" y="57"/>
                    <a:pt x="46227" y="1539"/>
                    <a:pt x="29663" y="1539"/>
                  </a:cubicBezTo>
                  <a:cubicBezTo>
                    <a:pt x="11961" y="1539"/>
                    <a:pt x="6138" y="19"/>
                    <a:pt x="3358" y="19"/>
                  </a:cubicBezTo>
                  <a:cubicBezTo>
                    <a:pt x="2322" y="19"/>
                    <a:pt x="1708" y="230"/>
                    <a:pt x="1060" y="809"/>
                  </a:cubicBezTo>
                  <a:cubicBezTo>
                    <a:pt x="387" y="1395"/>
                    <a:pt x="1" y="2254"/>
                    <a:pt x="15" y="3155"/>
                  </a:cubicBezTo>
                  <a:lnTo>
                    <a:pt x="15" y="85587"/>
                  </a:lnTo>
                  <a:cubicBezTo>
                    <a:pt x="15" y="102909"/>
                    <a:pt x="14288" y="115293"/>
                    <a:pt x="29739" y="115293"/>
                  </a:cubicBezTo>
                  <a:cubicBezTo>
                    <a:pt x="35297" y="115293"/>
                    <a:pt x="41007" y="113691"/>
                    <a:pt x="46261" y="110141"/>
                  </a:cubicBezTo>
                  <a:cubicBezTo>
                    <a:pt x="51502" y="113674"/>
                    <a:pt x="57200" y="115268"/>
                    <a:pt x="62748" y="115268"/>
                  </a:cubicBezTo>
                  <a:cubicBezTo>
                    <a:pt x="78209" y="115268"/>
                    <a:pt x="92506" y="102888"/>
                    <a:pt x="92506" y="85587"/>
                  </a:cubicBezTo>
                  <a:lnTo>
                    <a:pt x="92506" y="3155"/>
                  </a:lnTo>
                  <a:cubicBezTo>
                    <a:pt x="92466" y="1403"/>
                    <a:pt x="91013" y="1"/>
                    <a:pt x="89327" y="1"/>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67"/>
            <p:cNvSpPr/>
            <p:nvPr/>
          </p:nvSpPr>
          <p:spPr>
            <a:xfrm>
              <a:off x="3257850" y="3360975"/>
              <a:ext cx="269025" cy="1808275"/>
            </a:xfrm>
            <a:custGeom>
              <a:rect b="b" l="l" r="r" t="t"/>
              <a:pathLst>
                <a:path extrusionOk="0" h="72331" w="10761">
                  <a:moveTo>
                    <a:pt x="0" y="0"/>
                  </a:moveTo>
                  <a:lnTo>
                    <a:pt x="0" y="72331"/>
                  </a:lnTo>
                  <a:lnTo>
                    <a:pt x="10760" y="72331"/>
                  </a:lnTo>
                  <a:lnTo>
                    <a:pt x="10760" y="0"/>
                  </a:lnTo>
                  <a:cubicBezTo>
                    <a:pt x="8979" y="351"/>
                    <a:pt x="7176" y="526"/>
                    <a:pt x="5375" y="526"/>
                  </a:cubicBezTo>
                  <a:cubicBezTo>
                    <a:pt x="3574" y="526"/>
                    <a:pt x="1774" y="351"/>
                    <a:pt x="0" y="0"/>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67"/>
            <p:cNvSpPr/>
            <p:nvPr/>
          </p:nvSpPr>
          <p:spPr>
            <a:xfrm>
              <a:off x="3093300" y="5170300"/>
              <a:ext cx="596675" cy="295150"/>
            </a:xfrm>
            <a:custGeom>
              <a:rect b="b" l="l" r="r" t="t"/>
              <a:pathLst>
                <a:path extrusionOk="0" h="11806" w="23867">
                  <a:moveTo>
                    <a:pt x="17762" y="0"/>
                  </a:moveTo>
                  <a:cubicBezTo>
                    <a:pt x="17751" y="0"/>
                    <a:pt x="17740" y="0"/>
                    <a:pt x="17729" y="1"/>
                  </a:cubicBezTo>
                  <a:lnTo>
                    <a:pt x="6196" y="1"/>
                  </a:lnTo>
                  <a:cubicBezTo>
                    <a:pt x="4536" y="1"/>
                    <a:pt x="3062" y="1045"/>
                    <a:pt x="2519" y="2605"/>
                  </a:cubicBezTo>
                  <a:lnTo>
                    <a:pt x="701" y="7827"/>
                  </a:lnTo>
                  <a:cubicBezTo>
                    <a:pt x="0" y="9759"/>
                    <a:pt x="1488" y="11805"/>
                    <a:pt x="3534" y="11805"/>
                  </a:cubicBezTo>
                  <a:lnTo>
                    <a:pt x="20347" y="11805"/>
                  </a:lnTo>
                  <a:cubicBezTo>
                    <a:pt x="22393" y="11805"/>
                    <a:pt x="23867" y="9759"/>
                    <a:pt x="23223" y="7827"/>
                  </a:cubicBezTo>
                  <a:lnTo>
                    <a:pt x="21392" y="2605"/>
                  </a:lnTo>
                  <a:cubicBezTo>
                    <a:pt x="20866" y="1055"/>
                    <a:pt x="19408" y="0"/>
                    <a:pt x="1776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67"/>
            <p:cNvSpPr/>
            <p:nvPr/>
          </p:nvSpPr>
          <p:spPr>
            <a:xfrm>
              <a:off x="3921750" y="5170300"/>
              <a:ext cx="596700" cy="295150"/>
            </a:xfrm>
            <a:custGeom>
              <a:rect b="b" l="l" r="r" t="t"/>
              <a:pathLst>
                <a:path extrusionOk="0" h="11806" w="23868">
                  <a:moveTo>
                    <a:pt x="17762" y="0"/>
                  </a:moveTo>
                  <a:cubicBezTo>
                    <a:pt x="17751" y="0"/>
                    <a:pt x="17740" y="0"/>
                    <a:pt x="17729" y="1"/>
                  </a:cubicBezTo>
                  <a:lnTo>
                    <a:pt x="6182" y="1"/>
                  </a:lnTo>
                  <a:cubicBezTo>
                    <a:pt x="4537" y="1"/>
                    <a:pt x="3063" y="1045"/>
                    <a:pt x="2534" y="2605"/>
                  </a:cubicBezTo>
                  <a:lnTo>
                    <a:pt x="702" y="7827"/>
                  </a:lnTo>
                  <a:cubicBezTo>
                    <a:pt x="1" y="9759"/>
                    <a:pt x="1489" y="11805"/>
                    <a:pt x="3535" y="11805"/>
                  </a:cubicBezTo>
                  <a:lnTo>
                    <a:pt x="20348" y="11805"/>
                  </a:lnTo>
                  <a:cubicBezTo>
                    <a:pt x="22408" y="11805"/>
                    <a:pt x="23868" y="9788"/>
                    <a:pt x="23210" y="7827"/>
                  </a:cubicBezTo>
                  <a:lnTo>
                    <a:pt x="21378" y="2605"/>
                  </a:lnTo>
                  <a:cubicBezTo>
                    <a:pt x="20852" y="1055"/>
                    <a:pt x="19394" y="0"/>
                    <a:pt x="1776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67"/>
            <p:cNvSpPr/>
            <p:nvPr/>
          </p:nvSpPr>
          <p:spPr>
            <a:xfrm>
              <a:off x="2235125" y="238575"/>
              <a:ext cx="2312300" cy="451450"/>
            </a:xfrm>
            <a:custGeom>
              <a:rect b="b" l="l" r="r" t="t"/>
              <a:pathLst>
                <a:path extrusionOk="0" h="18058" w="92492">
                  <a:moveTo>
                    <a:pt x="7935" y="1"/>
                  </a:moveTo>
                  <a:cubicBezTo>
                    <a:pt x="4432" y="1"/>
                    <a:pt x="1333" y="2523"/>
                    <a:pt x="702" y="6077"/>
                  </a:cubicBezTo>
                  <a:cubicBezTo>
                    <a:pt x="1" y="10041"/>
                    <a:pt x="2605" y="13833"/>
                    <a:pt x="6554" y="14591"/>
                  </a:cubicBezTo>
                  <a:cubicBezTo>
                    <a:pt x="19689" y="16902"/>
                    <a:pt x="32975" y="18057"/>
                    <a:pt x="46261" y="18057"/>
                  </a:cubicBezTo>
                  <a:cubicBezTo>
                    <a:pt x="59546" y="18057"/>
                    <a:pt x="72832" y="16902"/>
                    <a:pt x="85967" y="14591"/>
                  </a:cubicBezTo>
                  <a:cubicBezTo>
                    <a:pt x="89902" y="13818"/>
                    <a:pt x="92492" y="10041"/>
                    <a:pt x="91791" y="6092"/>
                  </a:cubicBezTo>
                  <a:cubicBezTo>
                    <a:pt x="91157" y="2525"/>
                    <a:pt x="88061" y="8"/>
                    <a:pt x="84547" y="8"/>
                  </a:cubicBezTo>
                  <a:cubicBezTo>
                    <a:pt x="84170" y="8"/>
                    <a:pt x="83789" y="37"/>
                    <a:pt x="83406" y="96"/>
                  </a:cubicBezTo>
                  <a:cubicBezTo>
                    <a:pt x="71122" y="2250"/>
                    <a:pt x="58695" y="3327"/>
                    <a:pt x="46266" y="3327"/>
                  </a:cubicBezTo>
                  <a:cubicBezTo>
                    <a:pt x="33837" y="3327"/>
                    <a:pt x="21407" y="2250"/>
                    <a:pt x="9115" y="96"/>
                  </a:cubicBezTo>
                  <a:cubicBezTo>
                    <a:pt x="8719" y="32"/>
                    <a:pt x="8324" y="1"/>
                    <a:pt x="793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67"/>
            <p:cNvSpPr/>
            <p:nvPr/>
          </p:nvSpPr>
          <p:spPr>
            <a:xfrm>
              <a:off x="2251950" y="243125"/>
              <a:ext cx="2337325" cy="448250"/>
            </a:xfrm>
            <a:custGeom>
              <a:rect b="b" l="l" r="r" t="t"/>
              <a:pathLst>
                <a:path extrusionOk="0" h="17930" w="93493">
                  <a:moveTo>
                    <a:pt x="85738" y="0"/>
                  </a:moveTo>
                  <a:lnTo>
                    <a:pt x="85738" y="0"/>
                  </a:lnTo>
                  <a:cubicBezTo>
                    <a:pt x="86768" y="4136"/>
                    <a:pt x="84063" y="8285"/>
                    <a:pt x="79857" y="9015"/>
                  </a:cubicBezTo>
                  <a:cubicBezTo>
                    <a:pt x="66729" y="11333"/>
                    <a:pt x="53447" y="12492"/>
                    <a:pt x="40165" y="12492"/>
                  </a:cubicBezTo>
                  <a:cubicBezTo>
                    <a:pt x="26883" y="12492"/>
                    <a:pt x="13601" y="11333"/>
                    <a:pt x="473" y="9015"/>
                  </a:cubicBezTo>
                  <a:cubicBezTo>
                    <a:pt x="315" y="8958"/>
                    <a:pt x="158" y="8929"/>
                    <a:pt x="0" y="8929"/>
                  </a:cubicBezTo>
                  <a:cubicBezTo>
                    <a:pt x="716" y="11748"/>
                    <a:pt x="3005" y="13908"/>
                    <a:pt x="5881" y="14452"/>
                  </a:cubicBezTo>
                  <a:cubicBezTo>
                    <a:pt x="19009" y="16770"/>
                    <a:pt x="32291" y="17929"/>
                    <a:pt x="45573" y="17929"/>
                  </a:cubicBezTo>
                  <a:cubicBezTo>
                    <a:pt x="58855" y="17929"/>
                    <a:pt x="72137" y="16770"/>
                    <a:pt x="85265" y="14452"/>
                  </a:cubicBezTo>
                  <a:cubicBezTo>
                    <a:pt x="93092" y="13021"/>
                    <a:pt x="93493" y="1875"/>
                    <a:pt x="85738"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67"/>
            <p:cNvSpPr/>
            <p:nvPr/>
          </p:nvSpPr>
          <p:spPr>
            <a:xfrm>
              <a:off x="3807650" y="238075"/>
              <a:ext cx="1571825" cy="453150"/>
            </a:xfrm>
            <a:custGeom>
              <a:rect b="b" l="l" r="r" t="t"/>
              <a:pathLst>
                <a:path extrusionOk="0" h="18126" w="62873">
                  <a:moveTo>
                    <a:pt x="54987" y="1"/>
                  </a:moveTo>
                  <a:cubicBezTo>
                    <a:pt x="54558" y="1"/>
                    <a:pt x="54124" y="38"/>
                    <a:pt x="53686" y="116"/>
                  </a:cubicBezTo>
                  <a:cubicBezTo>
                    <a:pt x="45116" y="1619"/>
                    <a:pt x="36473" y="2606"/>
                    <a:pt x="27774" y="3078"/>
                  </a:cubicBezTo>
                  <a:cubicBezTo>
                    <a:pt x="30964" y="7471"/>
                    <a:pt x="28432" y="13695"/>
                    <a:pt x="23123" y="14654"/>
                  </a:cubicBezTo>
                  <a:cubicBezTo>
                    <a:pt x="15468" y="15999"/>
                    <a:pt x="7741" y="16958"/>
                    <a:pt x="1" y="17530"/>
                  </a:cubicBezTo>
                  <a:cubicBezTo>
                    <a:pt x="5490" y="17927"/>
                    <a:pt x="10989" y="18125"/>
                    <a:pt x="16487" y="18125"/>
                  </a:cubicBezTo>
                  <a:cubicBezTo>
                    <a:pt x="29806" y="18125"/>
                    <a:pt x="43116" y="16963"/>
                    <a:pt x="56262" y="14654"/>
                  </a:cubicBezTo>
                  <a:cubicBezTo>
                    <a:pt x="60225" y="13924"/>
                    <a:pt x="62873" y="10090"/>
                    <a:pt x="62229" y="6083"/>
                  </a:cubicBezTo>
                  <a:cubicBezTo>
                    <a:pt x="61591" y="2514"/>
                    <a:pt x="58490" y="1"/>
                    <a:pt x="54987"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67"/>
            <p:cNvSpPr/>
            <p:nvPr/>
          </p:nvSpPr>
          <p:spPr>
            <a:xfrm>
              <a:off x="3805500" y="298575"/>
              <a:ext cx="1011300" cy="385275"/>
            </a:xfrm>
            <a:custGeom>
              <a:rect b="b" l="l" r="r" t="t"/>
              <a:pathLst>
                <a:path extrusionOk="0" h="15411" w="40452">
                  <a:moveTo>
                    <a:pt x="36531" y="0"/>
                  </a:moveTo>
                  <a:lnTo>
                    <a:pt x="36531" y="0"/>
                  </a:lnTo>
                  <a:cubicBezTo>
                    <a:pt x="33612" y="258"/>
                    <a:pt x="30736" y="487"/>
                    <a:pt x="27774" y="658"/>
                  </a:cubicBezTo>
                  <a:cubicBezTo>
                    <a:pt x="30950" y="5051"/>
                    <a:pt x="28432" y="11275"/>
                    <a:pt x="23109" y="12234"/>
                  </a:cubicBezTo>
                  <a:cubicBezTo>
                    <a:pt x="15468" y="13579"/>
                    <a:pt x="7742" y="14538"/>
                    <a:pt x="1" y="15110"/>
                  </a:cubicBezTo>
                  <a:cubicBezTo>
                    <a:pt x="1560" y="15196"/>
                    <a:pt x="3091" y="15325"/>
                    <a:pt x="4651" y="15411"/>
                  </a:cubicBezTo>
                  <a:cubicBezTo>
                    <a:pt x="13937" y="14938"/>
                    <a:pt x="23195" y="13880"/>
                    <a:pt x="32352" y="12277"/>
                  </a:cubicBezTo>
                  <a:cubicBezTo>
                    <a:pt x="38090" y="11190"/>
                    <a:pt x="40451" y="4221"/>
                    <a:pt x="36531"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67"/>
            <p:cNvSpPr/>
            <p:nvPr/>
          </p:nvSpPr>
          <p:spPr>
            <a:xfrm>
              <a:off x="4086300" y="3360975"/>
              <a:ext cx="269025" cy="1808275"/>
            </a:xfrm>
            <a:custGeom>
              <a:rect b="b" l="l" r="r" t="t"/>
              <a:pathLst>
                <a:path extrusionOk="0" h="72331" w="10761">
                  <a:moveTo>
                    <a:pt x="1" y="0"/>
                  </a:moveTo>
                  <a:lnTo>
                    <a:pt x="1" y="72331"/>
                  </a:lnTo>
                  <a:lnTo>
                    <a:pt x="10761" y="72331"/>
                  </a:lnTo>
                  <a:lnTo>
                    <a:pt x="10747" y="0"/>
                  </a:lnTo>
                  <a:cubicBezTo>
                    <a:pt x="8980" y="372"/>
                    <a:pt x="7180" y="558"/>
                    <a:pt x="5379" y="558"/>
                  </a:cubicBezTo>
                  <a:cubicBezTo>
                    <a:pt x="3578" y="558"/>
                    <a:pt x="1775" y="372"/>
                    <a:pt x="1" y="0"/>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5" name="Google Shape;9165;p67"/>
          <p:cNvGrpSpPr/>
          <p:nvPr/>
        </p:nvGrpSpPr>
        <p:grpSpPr>
          <a:xfrm>
            <a:off x="2810729" y="4267107"/>
            <a:ext cx="342496" cy="351944"/>
            <a:chOff x="2810729" y="4267107"/>
            <a:chExt cx="342496" cy="351944"/>
          </a:xfrm>
        </p:grpSpPr>
        <p:sp>
          <p:nvSpPr>
            <p:cNvPr id="9166" name="Google Shape;9166;p67"/>
            <p:cNvSpPr/>
            <p:nvPr/>
          </p:nvSpPr>
          <p:spPr>
            <a:xfrm>
              <a:off x="2890682" y="4267422"/>
              <a:ext cx="35575" cy="23627"/>
            </a:xfrm>
            <a:custGeom>
              <a:rect b="b" l="l" r="r" t="t"/>
              <a:pathLst>
                <a:path extrusionOk="0" h="1578" w="2376">
                  <a:moveTo>
                    <a:pt x="484" y="0"/>
                  </a:moveTo>
                  <a:cubicBezTo>
                    <a:pt x="210" y="0"/>
                    <a:pt x="0" y="231"/>
                    <a:pt x="0" y="505"/>
                  </a:cubicBezTo>
                  <a:lnTo>
                    <a:pt x="0" y="1577"/>
                  </a:lnTo>
                  <a:lnTo>
                    <a:pt x="2376" y="1577"/>
                  </a:lnTo>
                  <a:lnTo>
                    <a:pt x="2376" y="505"/>
                  </a:lnTo>
                  <a:cubicBezTo>
                    <a:pt x="2376" y="231"/>
                    <a:pt x="2166" y="0"/>
                    <a:pt x="1871"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67"/>
            <p:cNvSpPr/>
            <p:nvPr/>
          </p:nvSpPr>
          <p:spPr>
            <a:xfrm>
              <a:off x="2890996" y="4390181"/>
              <a:ext cx="34946" cy="36533"/>
            </a:xfrm>
            <a:custGeom>
              <a:rect b="b" l="l" r="r" t="t"/>
              <a:pathLst>
                <a:path extrusionOk="0" h="2440" w="2334">
                  <a:moveTo>
                    <a:pt x="0" y="1"/>
                  </a:moveTo>
                  <a:lnTo>
                    <a:pt x="883" y="2250"/>
                  </a:lnTo>
                  <a:cubicBezTo>
                    <a:pt x="936" y="2376"/>
                    <a:pt x="1051" y="2440"/>
                    <a:pt x="1167" y="2440"/>
                  </a:cubicBezTo>
                  <a:cubicBezTo>
                    <a:pt x="1283" y="2440"/>
                    <a:pt x="1398" y="2376"/>
                    <a:pt x="1451" y="2250"/>
                  </a:cubicBezTo>
                  <a:lnTo>
                    <a:pt x="2334" y="1"/>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67"/>
            <p:cNvSpPr/>
            <p:nvPr/>
          </p:nvSpPr>
          <p:spPr>
            <a:xfrm>
              <a:off x="2886579" y="4287245"/>
              <a:ext cx="43780" cy="105466"/>
            </a:xfrm>
            <a:custGeom>
              <a:rect b="b" l="l" r="r" t="t"/>
              <a:pathLst>
                <a:path extrusionOk="0" h="7044" w="2924">
                  <a:moveTo>
                    <a:pt x="506" y="1"/>
                  </a:moveTo>
                  <a:cubicBezTo>
                    <a:pt x="232" y="1"/>
                    <a:pt x="22" y="211"/>
                    <a:pt x="22" y="505"/>
                  </a:cubicBezTo>
                  <a:lnTo>
                    <a:pt x="22" y="6539"/>
                  </a:lnTo>
                  <a:cubicBezTo>
                    <a:pt x="1" y="6813"/>
                    <a:pt x="232" y="7044"/>
                    <a:pt x="527" y="7044"/>
                  </a:cubicBezTo>
                  <a:lnTo>
                    <a:pt x="2419" y="7044"/>
                  </a:lnTo>
                  <a:cubicBezTo>
                    <a:pt x="2692" y="7044"/>
                    <a:pt x="2923" y="6813"/>
                    <a:pt x="2902" y="6539"/>
                  </a:cubicBezTo>
                  <a:lnTo>
                    <a:pt x="2902" y="505"/>
                  </a:lnTo>
                  <a:cubicBezTo>
                    <a:pt x="2902" y="211"/>
                    <a:pt x="2692" y="1"/>
                    <a:pt x="241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67"/>
            <p:cNvSpPr/>
            <p:nvPr/>
          </p:nvSpPr>
          <p:spPr>
            <a:xfrm>
              <a:off x="2909248" y="4287245"/>
              <a:ext cx="20797" cy="105466"/>
            </a:xfrm>
            <a:custGeom>
              <a:rect b="b" l="l" r="r" t="t"/>
              <a:pathLst>
                <a:path extrusionOk="0" h="7044" w="1389">
                  <a:moveTo>
                    <a:pt x="1" y="1"/>
                  </a:moveTo>
                  <a:cubicBezTo>
                    <a:pt x="274" y="1"/>
                    <a:pt x="505" y="211"/>
                    <a:pt x="505" y="505"/>
                  </a:cubicBezTo>
                  <a:lnTo>
                    <a:pt x="505" y="6539"/>
                  </a:lnTo>
                  <a:cubicBezTo>
                    <a:pt x="505" y="6813"/>
                    <a:pt x="274" y="7044"/>
                    <a:pt x="1" y="7044"/>
                  </a:cubicBezTo>
                  <a:lnTo>
                    <a:pt x="905" y="7044"/>
                  </a:lnTo>
                  <a:cubicBezTo>
                    <a:pt x="1178" y="7044"/>
                    <a:pt x="1388" y="6813"/>
                    <a:pt x="1388" y="6539"/>
                  </a:cubicBezTo>
                  <a:lnTo>
                    <a:pt x="1388" y="505"/>
                  </a:lnTo>
                  <a:cubicBezTo>
                    <a:pt x="1388" y="211"/>
                    <a:pt x="1178" y="1"/>
                    <a:pt x="905"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67"/>
            <p:cNvSpPr/>
            <p:nvPr/>
          </p:nvSpPr>
          <p:spPr>
            <a:xfrm>
              <a:off x="2819532" y="4267496"/>
              <a:ext cx="38419" cy="39917"/>
            </a:xfrm>
            <a:custGeom>
              <a:rect b="b" l="l" r="r" t="t"/>
              <a:pathLst>
                <a:path extrusionOk="0" h="2666" w="2566">
                  <a:moveTo>
                    <a:pt x="1273" y="0"/>
                  </a:moveTo>
                  <a:cubicBezTo>
                    <a:pt x="1147" y="0"/>
                    <a:pt x="1020" y="69"/>
                    <a:pt x="968" y="205"/>
                  </a:cubicBezTo>
                  <a:lnTo>
                    <a:pt x="1" y="2665"/>
                  </a:lnTo>
                  <a:lnTo>
                    <a:pt x="2566" y="2665"/>
                  </a:lnTo>
                  <a:lnTo>
                    <a:pt x="1578" y="205"/>
                  </a:lnTo>
                  <a:cubicBezTo>
                    <a:pt x="1525" y="69"/>
                    <a:pt x="1399" y="0"/>
                    <a:pt x="1273"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67"/>
            <p:cNvSpPr/>
            <p:nvPr/>
          </p:nvSpPr>
          <p:spPr>
            <a:xfrm>
              <a:off x="2815130" y="4306140"/>
              <a:ext cx="46924" cy="230442"/>
            </a:xfrm>
            <a:custGeom>
              <a:rect b="b" l="l" r="r" t="t"/>
              <a:pathLst>
                <a:path extrusionOk="0" h="15391" w="3134">
                  <a:moveTo>
                    <a:pt x="547" y="0"/>
                  </a:moveTo>
                  <a:cubicBezTo>
                    <a:pt x="253" y="0"/>
                    <a:pt x="0" y="252"/>
                    <a:pt x="0" y="547"/>
                  </a:cubicBezTo>
                  <a:lnTo>
                    <a:pt x="0" y="14843"/>
                  </a:lnTo>
                  <a:cubicBezTo>
                    <a:pt x="0" y="15138"/>
                    <a:pt x="253" y="15390"/>
                    <a:pt x="547" y="15390"/>
                  </a:cubicBezTo>
                  <a:lnTo>
                    <a:pt x="2586" y="15390"/>
                  </a:lnTo>
                  <a:cubicBezTo>
                    <a:pt x="2902" y="15390"/>
                    <a:pt x="3133" y="15138"/>
                    <a:pt x="3133" y="14843"/>
                  </a:cubicBezTo>
                  <a:lnTo>
                    <a:pt x="3133" y="547"/>
                  </a:lnTo>
                  <a:cubicBezTo>
                    <a:pt x="3133" y="252"/>
                    <a:pt x="2902" y="0"/>
                    <a:pt x="2586"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67"/>
            <p:cNvSpPr/>
            <p:nvPr/>
          </p:nvSpPr>
          <p:spPr>
            <a:xfrm>
              <a:off x="2838742" y="4306140"/>
              <a:ext cx="23312" cy="230442"/>
            </a:xfrm>
            <a:custGeom>
              <a:rect b="b" l="l" r="r" t="t"/>
              <a:pathLst>
                <a:path extrusionOk="0" h="15391" w="1557">
                  <a:moveTo>
                    <a:pt x="0" y="0"/>
                  </a:moveTo>
                  <a:lnTo>
                    <a:pt x="0" y="15390"/>
                  </a:lnTo>
                  <a:lnTo>
                    <a:pt x="1009" y="15390"/>
                  </a:lnTo>
                  <a:cubicBezTo>
                    <a:pt x="1325" y="15390"/>
                    <a:pt x="1556" y="15138"/>
                    <a:pt x="1556" y="14843"/>
                  </a:cubicBezTo>
                  <a:lnTo>
                    <a:pt x="1556" y="547"/>
                  </a:lnTo>
                  <a:cubicBezTo>
                    <a:pt x="1556" y="231"/>
                    <a:pt x="1325" y="0"/>
                    <a:pt x="1009"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67"/>
            <p:cNvSpPr/>
            <p:nvPr/>
          </p:nvSpPr>
          <p:spPr>
            <a:xfrm>
              <a:off x="2815130" y="4505080"/>
              <a:ext cx="46924" cy="31502"/>
            </a:xfrm>
            <a:custGeom>
              <a:rect b="b" l="l" r="r" t="t"/>
              <a:pathLst>
                <a:path extrusionOk="0" h="2104" w="3134">
                  <a:moveTo>
                    <a:pt x="0" y="1"/>
                  </a:moveTo>
                  <a:lnTo>
                    <a:pt x="0" y="1556"/>
                  </a:lnTo>
                  <a:cubicBezTo>
                    <a:pt x="0" y="1851"/>
                    <a:pt x="253" y="2103"/>
                    <a:pt x="547" y="2103"/>
                  </a:cubicBezTo>
                  <a:lnTo>
                    <a:pt x="2586" y="2103"/>
                  </a:lnTo>
                  <a:cubicBezTo>
                    <a:pt x="2902" y="2103"/>
                    <a:pt x="3133" y="1851"/>
                    <a:pt x="3133" y="1556"/>
                  </a:cubicBezTo>
                  <a:lnTo>
                    <a:pt x="3133"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67"/>
            <p:cNvSpPr/>
            <p:nvPr/>
          </p:nvSpPr>
          <p:spPr>
            <a:xfrm>
              <a:off x="2888795" y="4455970"/>
              <a:ext cx="39677" cy="54799"/>
            </a:xfrm>
            <a:custGeom>
              <a:rect b="b" l="l" r="r" t="t"/>
              <a:pathLst>
                <a:path extrusionOk="0" h="3660" w="2650">
                  <a:moveTo>
                    <a:pt x="547" y="1"/>
                  </a:moveTo>
                  <a:cubicBezTo>
                    <a:pt x="252" y="1"/>
                    <a:pt x="0" y="232"/>
                    <a:pt x="0" y="547"/>
                  </a:cubicBezTo>
                  <a:lnTo>
                    <a:pt x="0" y="3659"/>
                  </a:lnTo>
                  <a:lnTo>
                    <a:pt x="2649" y="3659"/>
                  </a:lnTo>
                  <a:lnTo>
                    <a:pt x="2649" y="547"/>
                  </a:lnTo>
                  <a:cubicBezTo>
                    <a:pt x="2649" y="232"/>
                    <a:pt x="2397" y="1"/>
                    <a:pt x="2103"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67"/>
            <p:cNvSpPr/>
            <p:nvPr/>
          </p:nvSpPr>
          <p:spPr>
            <a:xfrm>
              <a:off x="2883435" y="4475180"/>
              <a:ext cx="50068" cy="61402"/>
            </a:xfrm>
            <a:custGeom>
              <a:rect b="b" l="l" r="r" t="t"/>
              <a:pathLst>
                <a:path extrusionOk="0" h="4101" w="3344">
                  <a:moveTo>
                    <a:pt x="547" y="0"/>
                  </a:moveTo>
                  <a:cubicBezTo>
                    <a:pt x="253" y="0"/>
                    <a:pt x="1" y="232"/>
                    <a:pt x="1" y="547"/>
                  </a:cubicBezTo>
                  <a:lnTo>
                    <a:pt x="1" y="3553"/>
                  </a:lnTo>
                  <a:cubicBezTo>
                    <a:pt x="1" y="3848"/>
                    <a:pt x="253" y="4100"/>
                    <a:pt x="547" y="4100"/>
                  </a:cubicBezTo>
                  <a:lnTo>
                    <a:pt x="2797" y="4100"/>
                  </a:lnTo>
                  <a:cubicBezTo>
                    <a:pt x="3091" y="4100"/>
                    <a:pt x="3344" y="3848"/>
                    <a:pt x="3344" y="3553"/>
                  </a:cubicBezTo>
                  <a:lnTo>
                    <a:pt x="3344" y="547"/>
                  </a:lnTo>
                  <a:cubicBezTo>
                    <a:pt x="3344" y="232"/>
                    <a:pt x="3091" y="0"/>
                    <a:pt x="2797"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67"/>
            <p:cNvSpPr/>
            <p:nvPr/>
          </p:nvSpPr>
          <p:spPr>
            <a:xfrm>
              <a:off x="2912077" y="4475180"/>
              <a:ext cx="21426" cy="61402"/>
            </a:xfrm>
            <a:custGeom>
              <a:rect b="b" l="l" r="r" t="t"/>
              <a:pathLst>
                <a:path extrusionOk="0" h="4101" w="1431">
                  <a:moveTo>
                    <a:pt x="1" y="0"/>
                  </a:moveTo>
                  <a:cubicBezTo>
                    <a:pt x="295" y="0"/>
                    <a:pt x="548" y="232"/>
                    <a:pt x="548" y="547"/>
                  </a:cubicBezTo>
                  <a:lnTo>
                    <a:pt x="548" y="3553"/>
                  </a:lnTo>
                  <a:cubicBezTo>
                    <a:pt x="548" y="3848"/>
                    <a:pt x="295" y="4100"/>
                    <a:pt x="1" y="4100"/>
                  </a:cubicBezTo>
                  <a:lnTo>
                    <a:pt x="884" y="4100"/>
                  </a:lnTo>
                  <a:cubicBezTo>
                    <a:pt x="1178" y="4100"/>
                    <a:pt x="1431" y="3848"/>
                    <a:pt x="1431" y="3553"/>
                  </a:cubicBezTo>
                  <a:lnTo>
                    <a:pt x="1431" y="547"/>
                  </a:lnTo>
                  <a:cubicBezTo>
                    <a:pt x="1431" y="232"/>
                    <a:pt x="1178" y="0"/>
                    <a:pt x="88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67"/>
            <p:cNvSpPr/>
            <p:nvPr/>
          </p:nvSpPr>
          <p:spPr>
            <a:xfrm>
              <a:off x="2955842" y="4272767"/>
              <a:ext cx="192666" cy="259399"/>
            </a:xfrm>
            <a:custGeom>
              <a:rect b="b" l="l" r="r" t="t"/>
              <a:pathLst>
                <a:path extrusionOk="0" h="17325" w="12868">
                  <a:moveTo>
                    <a:pt x="547" y="1"/>
                  </a:moveTo>
                  <a:cubicBezTo>
                    <a:pt x="253" y="1"/>
                    <a:pt x="0" y="253"/>
                    <a:pt x="0" y="568"/>
                  </a:cubicBezTo>
                  <a:lnTo>
                    <a:pt x="0" y="16778"/>
                  </a:lnTo>
                  <a:cubicBezTo>
                    <a:pt x="0" y="17072"/>
                    <a:pt x="253" y="17325"/>
                    <a:pt x="547" y="17325"/>
                  </a:cubicBezTo>
                  <a:lnTo>
                    <a:pt x="11774" y="17325"/>
                  </a:lnTo>
                  <a:cubicBezTo>
                    <a:pt x="12384" y="17325"/>
                    <a:pt x="12867" y="16820"/>
                    <a:pt x="12867" y="16231"/>
                  </a:cubicBezTo>
                  <a:lnTo>
                    <a:pt x="12867" y="1094"/>
                  </a:lnTo>
                  <a:cubicBezTo>
                    <a:pt x="12867" y="505"/>
                    <a:pt x="12384" y="22"/>
                    <a:pt x="1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67"/>
            <p:cNvSpPr/>
            <p:nvPr/>
          </p:nvSpPr>
          <p:spPr>
            <a:xfrm>
              <a:off x="3116063" y="4273081"/>
              <a:ext cx="32445" cy="259084"/>
            </a:xfrm>
            <a:custGeom>
              <a:rect b="b" l="l" r="r" t="t"/>
              <a:pathLst>
                <a:path extrusionOk="0" h="17304" w="2167">
                  <a:moveTo>
                    <a:pt x="1" y="1"/>
                  </a:moveTo>
                  <a:cubicBezTo>
                    <a:pt x="610" y="1"/>
                    <a:pt x="1094" y="484"/>
                    <a:pt x="1094" y="1094"/>
                  </a:cubicBezTo>
                  <a:lnTo>
                    <a:pt x="1094" y="16210"/>
                  </a:lnTo>
                  <a:cubicBezTo>
                    <a:pt x="1094" y="16820"/>
                    <a:pt x="610" y="17304"/>
                    <a:pt x="1" y="17304"/>
                  </a:cubicBezTo>
                  <a:lnTo>
                    <a:pt x="1073" y="17304"/>
                  </a:lnTo>
                  <a:cubicBezTo>
                    <a:pt x="1683" y="17304"/>
                    <a:pt x="2166" y="16820"/>
                    <a:pt x="2166" y="16210"/>
                  </a:cubicBezTo>
                  <a:lnTo>
                    <a:pt x="2166" y="1094"/>
                  </a:lnTo>
                  <a:cubicBezTo>
                    <a:pt x="2166" y="484"/>
                    <a:pt x="1683" y="1"/>
                    <a:pt x="1073"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67"/>
            <p:cNvSpPr/>
            <p:nvPr/>
          </p:nvSpPr>
          <p:spPr>
            <a:xfrm>
              <a:off x="2984484" y="4267107"/>
              <a:ext cx="18266" cy="270733"/>
            </a:xfrm>
            <a:custGeom>
              <a:rect b="b" l="l" r="r" t="t"/>
              <a:pathLst>
                <a:path extrusionOk="0" h="18082" w="1220">
                  <a:moveTo>
                    <a:pt x="316" y="0"/>
                  </a:moveTo>
                  <a:cubicBezTo>
                    <a:pt x="127" y="0"/>
                    <a:pt x="0" y="147"/>
                    <a:pt x="0" y="337"/>
                  </a:cubicBezTo>
                  <a:lnTo>
                    <a:pt x="0" y="17745"/>
                  </a:lnTo>
                  <a:cubicBezTo>
                    <a:pt x="0" y="17934"/>
                    <a:pt x="127" y="18081"/>
                    <a:pt x="316" y="18081"/>
                  </a:cubicBezTo>
                  <a:lnTo>
                    <a:pt x="884" y="18081"/>
                  </a:lnTo>
                  <a:cubicBezTo>
                    <a:pt x="1073" y="18081"/>
                    <a:pt x="1220" y="17934"/>
                    <a:pt x="1220" y="17745"/>
                  </a:cubicBezTo>
                  <a:lnTo>
                    <a:pt x="1220" y="337"/>
                  </a:lnTo>
                  <a:cubicBezTo>
                    <a:pt x="1220" y="147"/>
                    <a:pt x="1073" y="0"/>
                    <a:pt x="884"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67"/>
            <p:cNvSpPr/>
            <p:nvPr/>
          </p:nvSpPr>
          <p:spPr>
            <a:xfrm>
              <a:off x="3091193" y="4499106"/>
              <a:ext cx="32445" cy="10705"/>
            </a:xfrm>
            <a:custGeom>
              <a:rect b="b" l="l" r="r" t="t"/>
              <a:pathLst>
                <a:path extrusionOk="0" h="715" w="2167">
                  <a:moveTo>
                    <a:pt x="484" y="0"/>
                  </a:moveTo>
                  <a:cubicBezTo>
                    <a:pt x="1" y="0"/>
                    <a:pt x="1" y="715"/>
                    <a:pt x="484" y="715"/>
                  </a:cubicBezTo>
                  <a:lnTo>
                    <a:pt x="1704" y="715"/>
                  </a:lnTo>
                  <a:cubicBezTo>
                    <a:pt x="2166" y="715"/>
                    <a:pt x="2166" y="0"/>
                    <a:pt x="1704"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67"/>
            <p:cNvSpPr/>
            <p:nvPr/>
          </p:nvSpPr>
          <p:spPr>
            <a:xfrm>
              <a:off x="3110718" y="4485571"/>
              <a:ext cx="12292" cy="10705"/>
            </a:xfrm>
            <a:custGeom>
              <a:rect b="b" l="l" r="r" t="t"/>
              <a:pathLst>
                <a:path extrusionOk="0" h="715" w="821">
                  <a:moveTo>
                    <a:pt x="358" y="0"/>
                  </a:moveTo>
                  <a:cubicBezTo>
                    <a:pt x="147" y="0"/>
                    <a:pt x="0" y="168"/>
                    <a:pt x="0" y="357"/>
                  </a:cubicBezTo>
                  <a:cubicBezTo>
                    <a:pt x="0" y="547"/>
                    <a:pt x="168" y="715"/>
                    <a:pt x="358" y="715"/>
                  </a:cubicBezTo>
                  <a:cubicBezTo>
                    <a:pt x="820" y="715"/>
                    <a:pt x="820" y="0"/>
                    <a:pt x="35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67"/>
            <p:cNvSpPr/>
            <p:nvPr/>
          </p:nvSpPr>
          <p:spPr>
            <a:xfrm>
              <a:off x="2810729" y="4557334"/>
              <a:ext cx="342496" cy="61717"/>
            </a:xfrm>
            <a:custGeom>
              <a:rect b="b" l="l" r="r" t="t"/>
              <a:pathLst>
                <a:path extrusionOk="0" h="4122" w="22875">
                  <a:moveTo>
                    <a:pt x="547" y="1"/>
                  </a:moveTo>
                  <a:cubicBezTo>
                    <a:pt x="231" y="1"/>
                    <a:pt x="0" y="232"/>
                    <a:pt x="0" y="547"/>
                  </a:cubicBezTo>
                  <a:lnTo>
                    <a:pt x="0" y="3575"/>
                  </a:lnTo>
                  <a:cubicBezTo>
                    <a:pt x="0" y="3869"/>
                    <a:pt x="231" y="4121"/>
                    <a:pt x="547" y="4121"/>
                  </a:cubicBezTo>
                  <a:lnTo>
                    <a:pt x="22328" y="4121"/>
                  </a:lnTo>
                  <a:cubicBezTo>
                    <a:pt x="22622" y="4121"/>
                    <a:pt x="22875" y="3869"/>
                    <a:pt x="22875" y="3575"/>
                  </a:cubicBezTo>
                  <a:lnTo>
                    <a:pt x="22875" y="547"/>
                  </a:lnTo>
                  <a:cubicBezTo>
                    <a:pt x="22875" y="232"/>
                    <a:pt x="22622" y="1"/>
                    <a:pt x="22328" y="1"/>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67"/>
            <p:cNvSpPr/>
            <p:nvPr/>
          </p:nvSpPr>
          <p:spPr>
            <a:xfrm>
              <a:off x="3129598" y="4557334"/>
              <a:ext cx="23627" cy="61717"/>
            </a:xfrm>
            <a:custGeom>
              <a:rect b="b" l="l" r="r" t="t"/>
              <a:pathLst>
                <a:path extrusionOk="0" h="4122" w="1578">
                  <a:moveTo>
                    <a:pt x="1" y="1"/>
                  </a:moveTo>
                  <a:cubicBezTo>
                    <a:pt x="295" y="1"/>
                    <a:pt x="547" y="232"/>
                    <a:pt x="547" y="547"/>
                  </a:cubicBezTo>
                  <a:lnTo>
                    <a:pt x="547" y="3575"/>
                  </a:lnTo>
                  <a:cubicBezTo>
                    <a:pt x="547" y="3869"/>
                    <a:pt x="295" y="4121"/>
                    <a:pt x="1" y="4121"/>
                  </a:cubicBezTo>
                  <a:lnTo>
                    <a:pt x="1031" y="4121"/>
                  </a:lnTo>
                  <a:cubicBezTo>
                    <a:pt x="1325" y="4121"/>
                    <a:pt x="1578" y="3869"/>
                    <a:pt x="1578" y="3575"/>
                  </a:cubicBezTo>
                  <a:lnTo>
                    <a:pt x="1578" y="547"/>
                  </a:lnTo>
                  <a:cubicBezTo>
                    <a:pt x="1578" y="232"/>
                    <a:pt x="1325" y="1"/>
                    <a:pt x="1031"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67"/>
            <p:cNvSpPr/>
            <p:nvPr/>
          </p:nvSpPr>
          <p:spPr>
            <a:xfrm>
              <a:off x="2838428" y="4553711"/>
              <a:ext cx="10720" cy="22219"/>
            </a:xfrm>
            <a:custGeom>
              <a:rect b="b" l="l" r="r" t="t"/>
              <a:pathLst>
                <a:path extrusionOk="0" h="1484" w="716">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67"/>
            <p:cNvSpPr/>
            <p:nvPr/>
          </p:nvSpPr>
          <p:spPr>
            <a:xfrm>
              <a:off x="2863611" y="4553711"/>
              <a:ext cx="10705" cy="22219"/>
            </a:xfrm>
            <a:custGeom>
              <a:rect b="b" l="l" r="r" t="t"/>
              <a:pathLst>
                <a:path extrusionOk="0" h="1484" w="715">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67"/>
            <p:cNvSpPr/>
            <p:nvPr/>
          </p:nvSpPr>
          <p:spPr>
            <a:xfrm>
              <a:off x="2888795" y="4553711"/>
              <a:ext cx="10705" cy="22219"/>
            </a:xfrm>
            <a:custGeom>
              <a:rect b="b" l="l" r="r" t="t"/>
              <a:pathLst>
                <a:path extrusionOk="0" h="1484" w="715">
                  <a:moveTo>
                    <a:pt x="350" y="1"/>
                  </a:moveTo>
                  <a:cubicBezTo>
                    <a:pt x="174" y="1"/>
                    <a:pt x="0" y="116"/>
                    <a:pt x="0" y="348"/>
                  </a:cubicBezTo>
                  <a:lnTo>
                    <a:pt x="0" y="1126"/>
                  </a:lnTo>
                  <a:cubicBezTo>
                    <a:pt x="0" y="1315"/>
                    <a:pt x="147" y="1483"/>
                    <a:pt x="358" y="1483"/>
                  </a:cubicBezTo>
                  <a:cubicBezTo>
                    <a:pt x="547" y="1483"/>
                    <a:pt x="715" y="1315"/>
                    <a:pt x="715" y="1126"/>
                  </a:cubicBezTo>
                  <a:lnTo>
                    <a:pt x="715" y="348"/>
                  </a:lnTo>
                  <a:cubicBezTo>
                    <a:pt x="704" y="116"/>
                    <a:pt x="526" y="1"/>
                    <a:pt x="350"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67"/>
            <p:cNvSpPr/>
            <p:nvPr/>
          </p:nvSpPr>
          <p:spPr>
            <a:xfrm>
              <a:off x="2913664" y="4553711"/>
              <a:ext cx="10705" cy="22219"/>
            </a:xfrm>
            <a:custGeom>
              <a:rect b="b" l="l" r="r" t="t"/>
              <a:pathLst>
                <a:path extrusionOk="0" h="1484" w="715">
                  <a:moveTo>
                    <a:pt x="357" y="1"/>
                  </a:moveTo>
                  <a:cubicBezTo>
                    <a:pt x="179" y="1"/>
                    <a:pt x="0" y="116"/>
                    <a:pt x="0" y="348"/>
                  </a:cubicBezTo>
                  <a:lnTo>
                    <a:pt x="0" y="1126"/>
                  </a:lnTo>
                  <a:cubicBezTo>
                    <a:pt x="0" y="1315"/>
                    <a:pt x="168" y="1483"/>
                    <a:pt x="357" y="1483"/>
                  </a:cubicBezTo>
                  <a:cubicBezTo>
                    <a:pt x="568" y="1483"/>
                    <a:pt x="715" y="1315"/>
                    <a:pt x="715" y="1126"/>
                  </a:cubicBezTo>
                  <a:lnTo>
                    <a:pt x="715" y="348"/>
                  </a:lnTo>
                  <a:cubicBezTo>
                    <a:pt x="715" y="116"/>
                    <a:pt x="536" y="1"/>
                    <a:pt x="357"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67"/>
            <p:cNvSpPr/>
            <p:nvPr/>
          </p:nvSpPr>
          <p:spPr>
            <a:xfrm>
              <a:off x="2938833" y="4553711"/>
              <a:ext cx="10720" cy="22219"/>
            </a:xfrm>
            <a:custGeom>
              <a:rect b="b" l="l" r="r" t="t"/>
              <a:pathLst>
                <a:path extrusionOk="0" h="1484" w="716">
                  <a:moveTo>
                    <a:pt x="358" y="1"/>
                  </a:moveTo>
                  <a:cubicBezTo>
                    <a:pt x="180" y="1"/>
                    <a:pt x="1" y="116"/>
                    <a:pt x="1" y="348"/>
                  </a:cubicBezTo>
                  <a:lnTo>
                    <a:pt x="1" y="1126"/>
                  </a:lnTo>
                  <a:cubicBezTo>
                    <a:pt x="1" y="1315"/>
                    <a:pt x="169"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67"/>
            <p:cNvSpPr/>
            <p:nvPr/>
          </p:nvSpPr>
          <p:spPr>
            <a:xfrm>
              <a:off x="2964017" y="4553711"/>
              <a:ext cx="10720" cy="22219"/>
            </a:xfrm>
            <a:custGeom>
              <a:rect b="b" l="l" r="r" t="t"/>
              <a:pathLst>
                <a:path extrusionOk="0" h="1484" w="716">
                  <a:moveTo>
                    <a:pt x="358" y="1"/>
                  </a:moveTo>
                  <a:cubicBezTo>
                    <a:pt x="180" y="1"/>
                    <a:pt x="1" y="116"/>
                    <a:pt x="1" y="348"/>
                  </a:cubicBezTo>
                  <a:lnTo>
                    <a:pt x="1" y="1126"/>
                  </a:lnTo>
                  <a:cubicBezTo>
                    <a:pt x="1" y="1315"/>
                    <a:pt x="148"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67"/>
            <p:cNvSpPr/>
            <p:nvPr/>
          </p:nvSpPr>
          <p:spPr>
            <a:xfrm>
              <a:off x="2989201" y="4553711"/>
              <a:ext cx="10406" cy="22219"/>
            </a:xfrm>
            <a:custGeom>
              <a:rect b="b" l="l" r="r" t="t"/>
              <a:pathLst>
                <a:path extrusionOk="0" h="1484" w="695">
                  <a:moveTo>
                    <a:pt x="348" y="1"/>
                  </a:moveTo>
                  <a:cubicBezTo>
                    <a:pt x="174" y="1"/>
                    <a:pt x="1" y="116"/>
                    <a:pt x="1" y="348"/>
                  </a:cubicBezTo>
                  <a:lnTo>
                    <a:pt x="1" y="1126"/>
                  </a:lnTo>
                  <a:cubicBezTo>
                    <a:pt x="1" y="1315"/>
                    <a:pt x="148" y="1483"/>
                    <a:pt x="358" y="1483"/>
                  </a:cubicBezTo>
                  <a:cubicBezTo>
                    <a:pt x="547" y="1483"/>
                    <a:pt x="695" y="1315"/>
                    <a:pt x="695" y="1126"/>
                  </a:cubicBezTo>
                  <a:lnTo>
                    <a:pt x="695" y="348"/>
                  </a:lnTo>
                  <a:cubicBezTo>
                    <a:pt x="695" y="116"/>
                    <a:pt x="521" y="1"/>
                    <a:pt x="34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67"/>
            <p:cNvSpPr/>
            <p:nvPr/>
          </p:nvSpPr>
          <p:spPr>
            <a:xfrm>
              <a:off x="3014070"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6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67"/>
            <p:cNvSpPr/>
            <p:nvPr/>
          </p:nvSpPr>
          <p:spPr>
            <a:xfrm>
              <a:off x="3039254"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67"/>
            <p:cNvSpPr/>
            <p:nvPr/>
          </p:nvSpPr>
          <p:spPr>
            <a:xfrm>
              <a:off x="3064438"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67"/>
            <p:cNvSpPr/>
            <p:nvPr/>
          </p:nvSpPr>
          <p:spPr>
            <a:xfrm>
              <a:off x="3089472" y="4553711"/>
              <a:ext cx="10556" cy="22219"/>
            </a:xfrm>
            <a:custGeom>
              <a:rect b="b" l="l" r="r" t="t"/>
              <a:pathLst>
                <a:path extrusionOk="0" h="1484" w="705">
                  <a:moveTo>
                    <a:pt x="350" y="1"/>
                  </a:moveTo>
                  <a:cubicBezTo>
                    <a:pt x="174" y="1"/>
                    <a:pt x="0" y="116"/>
                    <a:pt x="11" y="348"/>
                  </a:cubicBezTo>
                  <a:lnTo>
                    <a:pt x="11" y="1126"/>
                  </a:lnTo>
                  <a:cubicBezTo>
                    <a:pt x="11" y="1315"/>
                    <a:pt x="158" y="1483"/>
                    <a:pt x="347" y="1483"/>
                  </a:cubicBezTo>
                  <a:cubicBezTo>
                    <a:pt x="557" y="1483"/>
                    <a:pt x="704" y="1315"/>
                    <a:pt x="704" y="1126"/>
                  </a:cubicBezTo>
                  <a:lnTo>
                    <a:pt x="704" y="348"/>
                  </a:lnTo>
                  <a:cubicBezTo>
                    <a:pt x="704" y="116"/>
                    <a:pt x="526" y="1"/>
                    <a:pt x="350"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67"/>
            <p:cNvSpPr/>
            <p:nvPr/>
          </p:nvSpPr>
          <p:spPr>
            <a:xfrm>
              <a:off x="3114491"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6" name="Google Shape;9196;p67"/>
          <p:cNvGrpSpPr/>
          <p:nvPr/>
        </p:nvGrpSpPr>
        <p:grpSpPr>
          <a:xfrm>
            <a:off x="1779168" y="3805625"/>
            <a:ext cx="282381" cy="343454"/>
            <a:chOff x="1779168" y="3805625"/>
            <a:chExt cx="282381" cy="343454"/>
          </a:xfrm>
        </p:grpSpPr>
        <p:sp>
          <p:nvSpPr>
            <p:cNvPr id="9197" name="Google Shape;9197;p67"/>
            <p:cNvSpPr/>
            <p:nvPr/>
          </p:nvSpPr>
          <p:spPr>
            <a:xfrm>
              <a:off x="1798048" y="3814758"/>
              <a:ext cx="243662" cy="314797"/>
            </a:xfrm>
            <a:custGeom>
              <a:rect b="b" l="l" r="r" t="t"/>
              <a:pathLst>
                <a:path extrusionOk="0" h="21025" w="16274">
                  <a:moveTo>
                    <a:pt x="1" y="0"/>
                  </a:moveTo>
                  <a:lnTo>
                    <a:pt x="1" y="21025"/>
                  </a:lnTo>
                  <a:lnTo>
                    <a:pt x="16274" y="21025"/>
                  </a:lnTo>
                  <a:lnTo>
                    <a:pt x="16274"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67"/>
            <p:cNvSpPr/>
            <p:nvPr/>
          </p:nvSpPr>
          <p:spPr>
            <a:xfrm>
              <a:off x="1798048" y="3814758"/>
              <a:ext cx="54485" cy="314797"/>
            </a:xfrm>
            <a:custGeom>
              <a:rect b="b" l="l" r="r" t="t"/>
              <a:pathLst>
                <a:path extrusionOk="0" h="21025" w="3639">
                  <a:moveTo>
                    <a:pt x="1" y="0"/>
                  </a:moveTo>
                  <a:lnTo>
                    <a:pt x="1" y="21025"/>
                  </a:lnTo>
                  <a:lnTo>
                    <a:pt x="3638" y="21025"/>
                  </a:lnTo>
                  <a:lnTo>
                    <a:pt x="36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67"/>
            <p:cNvSpPr/>
            <p:nvPr/>
          </p:nvSpPr>
          <p:spPr>
            <a:xfrm>
              <a:off x="1779168" y="4116319"/>
              <a:ext cx="282381" cy="32760"/>
            </a:xfrm>
            <a:custGeom>
              <a:rect b="b" l="l" r="r" t="t"/>
              <a:pathLst>
                <a:path extrusionOk="0" h="2188" w="18860">
                  <a:moveTo>
                    <a:pt x="694" y="0"/>
                  </a:moveTo>
                  <a:cubicBezTo>
                    <a:pt x="316" y="0"/>
                    <a:pt x="0" y="295"/>
                    <a:pt x="0" y="673"/>
                  </a:cubicBezTo>
                  <a:lnTo>
                    <a:pt x="0" y="1703"/>
                  </a:lnTo>
                  <a:cubicBezTo>
                    <a:pt x="0" y="1977"/>
                    <a:pt x="232" y="2187"/>
                    <a:pt x="484" y="2187"/>
                  </a:cubicBezTo>
                  <a:lnTo>
                    <a:pt x="18376" y="2187"/>
                  </a:lnTo>
                  <a:cubicBezTo>
                    <a:pt x="18649" y="2187"/>
                    <a:pt x="18859" y="1977"/>
                    <a:pt x="18859" y="1703"/>
                  </a:cubicBezTo>
                  <a:lnTo>
                    <a:pt x="18859" y="673"/>
                  </a:lnTo>
                  <a:cubicBezTo>
                    <a:pt x="18859" y="295"/>
                    <a:pt x="18565" y="0"/>
                    <a:pt x="18186"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67"/>
            <p:cNvSpPr/>
            <p:nvPr/>
          </p:nvSpPr>
          <p:spPr>
            <a:xfrm>
              <a:off x="1930585" y="3847488"/>
              <a:ext cx="90359" cy="247750"/>
            </a:xfrm>
            <a:custGeom>
              <a:rect b="b" l="l" r="r" t="t"/>
              <a:pathLst>
                <a:path extrusionOk="0" h="16547" w="6035">
                  <a:moveTo>
                    <a:pt x="168" y="1"/>
                  </a:moveTo>
                  <a:cubicBezTo>
                    <a:pt x="84" y="1"/>
                    <a:pt x="0" y="85"/>
                    <a:pt x="0" y="169"/>
                  </a:cubicBezTo>
                  <a:lnTo>
                    <a:pt x="0" y="16400"/>
                  </a:lnTo>
                  <a:cubicBezTo>
                    <a:pt x="0" y="16484"/>
                    <a:pt x="84" y="16547"/>
                    <a:pt x="168" y="16547"/>
                  </a:cubicBezTo>
                  <a:lnTo>
                    <a:pt x="5866" y="16547"/>
                  </a:lnTo>
                  <a:cubicBezTo>
                    <a:pt x="5950" y="16547"/>
                    <a:pt x="6034" y="16484"/>
                    <a:pt x="6034" y="16400"/>
                  </a:cubicBezTo>
                  <a:lnTo>
                    <a:pt x="6034" y="169"/>
                  </a:lnTo>
                  <a:cubicBezTo>
                    <a:pt x="6034" y="85"/>
                    <a:pt x="5950" y="1"/>
                    <a:pt x="586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67"/>
            <p:cNvSpPr/>
            <p:nvPr/>
          </p:nvSpPr>
          <p:spPr>
            <a:xfrm>
              <a:off x="1818830" y="3847488"/>
              <a:ext cx="90988" cy="147659"/>
            </a:xfrm>
            <a:custGeom>
              <a:rect b="b" l="l" r="r" t="t"/>
              <a:pathLst>
                <a:path extrusionOk="0" h="9862" w="6077">
                  <a:moveTo>
                    <a:pt x="169" y="1"/>
                  </a:moveTo>
                  <a:cubicBezTo>
                    <a:pt x="85" y="1"/>
                    <a:pt x="0" y="85"/>
                    <a:pt x="0" y="169"/>
                  </a:cubicBezTo>
                  <a:lnTo>
                    <a:pt x="0" y="9693"/>
                  </a:lnTo>
                  <a:cubicBezTo>
                    <a:pt x="0" y="9777"/>
                    <a:pt x="85" y="9861"/>
                    <a:pt x="169" y="9861"/>
                  </a:cubicBezTo>
                  <a:lnTo>
                    <a:pt x="5908" y="9861"/>
                  </a:lnTo>
                  <a:cubicBezTo>
                    <a:pt x="6013" y="9861"/>
                    <a:pt x="6076" y="9777"/>
                    <a:pt x="6076" y="9693"/>
                  </a:cubicBezTo>
                  <a:lnTo>
                    <a:pt x="6076" y="169"/>
                  </a:lnTo>
                  <a:cubicBezTo>
                    <a:pt x="6076" y="85"/>
                    <a:pt x="6013" y="1"/>
                    <a:pt x="590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67"/>
            <p:cNvSpPr/>
            <p:nvPr/>
          </p:nvSpPr>
          <p:spPr>
            <a:xfrm>
              <a:off x="1818830" y="3847802"/>
              <a:ext cx="33703" cy="147344"/>
            </a:xfrm>
            <a:custGeom>
              <a:rect b="b" l="l" r="r" t="t"/>
              <a:pathLst>
                <a:path extrusionOk="0" h="9841" w="2251">
                  <a:moveTo>
                    <a:pt x="169" y="1"/>
                  </a:moveTo>
                  <a:cubicBezTo>
                    <a:pt x="85" y="1"/>
                    <a:pt x="0" y="64"/>
                    <a:pt x="0" y="148"/>
                  </a:cubicBezTo>
                  <a:lnTo>
                    <a:pt x="0" y="9693"/>
                  </a:lnTo>
                  <a:cubicBezTo>
                    <a:pt x="0" y="9777"/>
                    <a:pt x="85" y="9840"/>
                    <a:pt x="169" y="9840"/>
                  </a:cubicBezTo>
                  <a:lnTo>
                    <a:pt x="2250" y="9840"/>
                  </a:lnTo>
                  <a:lnTo>
                    <a:pt x="2250" y="1"/>
                  </a:ln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67"/>
            <p:cNvSpPr/>
            <p:nvPr/>
          </p:nvSpPr>
          <p:spPr>
            <a:xfrm>
              <a:off x="1831737" y="3916107"/>
              <a:ext cx="63603" cy="10406"/>
            </a:xfrm>
            <a:custGeom>
              <a:rect b="b" l="l" r="r" t="t"/>
              <a:pathLst>
                <a:path extrusionOk="0" h="695" w="4248">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67"/>
            <p:cNvSpPr/>
            <p:nvPr/>
          </p:nvSpPr>
          <p:spPr>
            <a:xfrm>
              <a:off x="1831737" y="3916107"/>
              <a:ext cx="20797" cy="10406"/>
            </a:xfrm>
            <a:custGeom>
              <a:rect b="b" l="l" r="r" t="t"/>
              <a:pathLst>
                <a:path extrusionOk="0" h="695" w="1389">
                  <a:moveTo>
                    <a:pt x="463" y="1"/>
                  </a:moveTo>
                  <a:cubicBezTo>
                    <a:pt x="0" y="1"/>
                    <a:pt x="0" y="695"/>
                    <a:pt x="463" y="695"/>
                  </a:cubicBezTo>
                  <a:lnTo>
                    <a:pt x="1388" y="695"/>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67"/>
            <p:cNvSpPr/>
            <p:nvPr/>
          </p:nvSpPr>
          <p:spPr>
            <a:xfrm>
              <a:off x="1831737" y="3892510"/>
              <a:ext cx="63603" cy="10391"/>
            </a:xfrm>
            <a:custGeom>
              <a:rect b="b" l="l" r="r" t="t"/>
              <a:pathLst>
                <a:path extrusionOk="0" h="694" w="4248">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67"/>
            <p:cNvSpPr/>
            <p:nvPr/>
          </p:nvSpPr>
          <p:spPr>
            <a:xfrm>
              <a:off x="1831737" y="3892510"/>
              <a:ext cx="20797" cy="10391"/>
            </a:xfrm>
            <a:custGeom>
              <a:rect b="b" l="l" r="r" t="t"/>
              <a:pathLst>
                <a:path extrusionOk="0" h="694" w="1389">
                  <a:moveTo>
                    <a:pt x="463" y="0"/>
                  </a:moveTo>
                  <a:cubicBezTo>
                    <a:pt x="0" y="0"/>
                    <a:pt x="0" y="694"/>
                    <a:pt x="463" y="694"/>
                  </a:cubicBezTo>
                  <a:lnTo>
                    <a:pt x="1388" y="694"/>
                  </a:lnTo>
                  <a:lnTo>
                    <a:pt x="1388"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67"/>
            <p:cNvSpPr/>
            <p:nvPr/>
          </p:nvSpPr>
          <p:spPr>
            <a:xfrm>
              <a:off x="1831737" y="3868584"/>
              <a:ext cx="63603" cy="10406"/>
            </a:xfrm>
            <a:custGeom>
              <a:rect b="b" l="l" r="r" t="t"/>
              <a:pathLst>
                <a:path extrusionOk="0" h="695" w="4248">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67"/>
            <p:cNvSpPr/>
            <p:nvPr/>
          </p:nvSpPr>
          <p:spPr>
            <a:xfrm>
              <a:off x="1831737" y="3868584"/>
              <a:ext cx="20797" cy="10406"/>
            </a:xfrm>
            <a:custGeom>
              <a:rect b="b" l="l" r="r" t="t"/>
              <a:pathLst>
                <a:path extrusionOk="0" h="695" w="1389">
                  <a:moveTo>
                    <a:pt x="463" y="0"/>
                  </a:moveTo>
                  <a:cubicBezTo>
                    <a:pt x="0" y="0"/>
                    <a:pt x="0" y="694"/>
                    <a:pt x="463" y="694"/>
                  </a:cubicBezTo>
                  <a:lnTo>
                    <a:pt x="1388" y="694"/>
                  </a:lnTo>
                  <a:lnTo>
                    <a:pt x="1388"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67"/>
            <p:cNvSpPr/>
            <p:nvPr/>
          </p:nvSpPr>
          <p:spPr>
            <a:xfrm>
              <a:off x="1831737" y="3940033"/>
              <a:ext cx="63603" cy="10406"/>
            </a:xfrm>
            <a:custGeom>
              <a:rect b="b" l="l" r="r" t="t"/>
              <a:pathLst>
                <a:path extrusionOk="0" h="695" w="4248">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67"/>
            <p:cNvSpPr/>
            <p:nvPr/>
          </p:nvSpPr>
          <p:spPr>
            <a:xfrm>
              <a:off x="1831737" y="3940033"/>
              <a:ext cx="20797" cy="10406"/>
            </a:xfrm>
            <a:custGeom>
              <a:rect b="b" l="l" r="r" t="t"/>
              <a:pathLst>
                <a:path extrusionOk="0" h="695" w="1389">
                  <a:moveTo>
                    <a:pt x="463" y="1"/>
                  </a:moveTo>
                  <a:cubicBezTo>
                    <a:pt x="0" y="1"/>
                    <a:pt x="0" y="695"/>
                    <a:pt x="463" y="695"/>
                  </a:cubicBezTo>
                  <a:lnTo>
                    <a:pt x="1388" y="695"/>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67"/>
            <p:cNvSpPr/>
            <p:nvPr/>
          </p:nvSpPr>
          <p:spPr>
            <a:xfrm>
              <a:off x="1831737" y="3963644"/>
              <a:ext cx="63603" cy="10406"/>
            </a:xfrm>
            <a:custGeom>
              <a:rect b="b" l="l" r="r" t="t"/>
              <a:pathLst>
                <a:path extrusionOk="0" h="695" w="4248">
                  <a:moveTo>
                    <a:pt x="463" y="1"/>
                  </a:moveTo>
                  <a:cubicBezTo>
                    <a:pt x="0" y="1"/>
                    <a:pt x="0" y="694"/>
                    <a:pt x="463" y="694"/>
                  </a:cubicBezTo>
                  <a:lnTo>
                    <a:pt x="3785" y="694"/>
                  </a:lnTo>
                  <a:cubicBezTo>
                    <a:pt x="4247" y="694"/>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67"/>
            <p:cNvSpPr/>
            <p:nvPr/>
          </p:nvSpPr>
          <p:spPr>
            <a:xfrm>
              <a:off x="1831737" y="3963644"/>
              <a:ext cx="20797" cy="10406"/>
            </a:xfrm>
            <a:custGeom>
              <a:rect b="b" l="l" r="r" t="t"/>
              <a:pathLst>
                <a:path extrusionOk="0" h="695" w="1389">
                  <a:moveTo>
                    <a:pt x="463" y="1"/>
                  </a:moveTo>
                  <a:cubicBezTo>
                    <a:pt x="0" y="1"/>
                    <a:pt x="0" y="694"/>
                    <a:pt x="463" y="694"/>
                  </a:cubicBezTo>
                  <a:lnTo>
                    <a:pt x="1388" y="694"/>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67"/>
            <p:cNvSpPr/>
            <p:nvPr/>
          </p:nvSpPr>
          <p:spPr>
            <a:xfrm>
              <a:off x="1818830" y="4022202"/>
              <a:ext cx="22369" cy="58557"/>
            </a:xfrm>
            <a:custGeom>
              <a:rect b="b" l="l" r="r" t="t"/>
              <a:pathLst>
                <a:path extrusionOk="0" h="3911" w="1494">
                  <a:moveTo>
                    <a:pt x="0" y="0"/>
                  </a:moveTo>
                  <a:lnTo>
                    <a:pt x="0" y="3911"/>
                  </a:lnTo>
                  <a:lnTo>
                    <a:pt x="841" y="3911"/>
                  </a:lnTo>
                  <a:cubicBezTo>
                    <a:pt x="1199" y="3911"/>
                    <a:pt x="1493" y="3616"/>
                    <a:pt x="1493" y="3259"/>
                  </a:cubicBezTo>
                  <a:lnTo>
                    <a:pt x="1493" y="631"/>
                  </a:lnTo>
                  <a:cubicBezTo>
                    <a:pt x="1493" y="274"/>
                    <a:pt x="1199" y="0"/>
                    <a:pt x="841" y="0"/>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67"/>
            <p:cNvSpPr/>
            <p:nvPr/>
          </p:nvSpPr>
          <p:spPr>
            <a:xfrm>
              <a:off x="1865739" y="4039510"/>
              <a:ext cx="19839" cy="20168"/>
            </a:xfrm>
            <a:custGeom>
              <a:rect b="b" l="l" r="r" t="t"/>
              <a:pathLst>
                <a:path extrusionOk="0" h="1347" w="1325">
                  <a:moveTo>
                    <a:pt x="652" y="1"/>
                  </a:moveTo>
                  <a:cubicBezTo>
                    <a:pt x="294" y="1"/>
                    <a:pt x="0" y="295"/>
                    <a:pt x="0" y="673"/>
                  </a:cubicBezTo>
                  <a:cubicBezTo>
                    <a:pt x="0" y="1031"/>
                    <a:pt x="294" y="1346"/>
                    <a:pt x="652" y="1346"/>
                  </a:cubicBezTo>
                  <a:cubicBezTo>
                    <a:pt x="1030" y="1346"/>
                    <a:pt x="1325" y="1031"/>
                    <a:pt x="1325" y="673"/>
                  </a:cubicBezTo>
                  <a:cubicBezTo>
                    <a:pt x="1325" y="295"/>
                    <a:pt x="1030" y="1"/>
                    <a:pt x="652"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67"/>
            <p:cNvSpPr/>
            <p:nvPr/>
          </p:nvSpPr>
          <p:spPr>
            <a:xfrm>
              <a:off x="1813800" y="4009760"/>
              <a:ext cx="10391" cy="83277"/>
            </a:xfrm>
            <a:custGeom>
              <a:rect b="b" l="l" r="r" t="t"/>
              <a:pathLst>
                <a:path extrusionOk="0" h="5562" w="694">
                  <a:moveTo>
                    <a:pt x="347" y="1"/>
                  </a:moveTo>
                  <a:cubicBezTo>
                    <a:pt x="173" y="1"/>
                    <a:pt x="0" y="116"/>
                    <a:pt x="0" y="348"/>
                  </a:cubicBezTo>
                  <a:lnTo>
                    <a:pt x="0" y="5225"/>
                  </a:lnTo>
                  <a:cubicBezTo>
                    <a:pt x="0" y="5415"/>
                    <a:pt x="147" y="5562"/>
                    <a:pt x="336" y="5562"/>
                  </a:cubicBezTo>
                  <a:cubicBezTo>
                    <a:pt x="526" y="5562"/>
                    <a:pt x="694" y="5415"/>
                    <a:pt x="694" y="5225"/>
                  </a:cubicBezTo>
                  <a:lnTo>
                    <a:pt x="694" y="348"/>
                  </a:lnTo>
                  <a:cubicBezTo>
                    <a:pt x="694" y="116"/>
                    <a:pt x="520" y="1"/>
                    <a:pt x="347" y="1"/>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67"/>
            <p:cNvSpPr/>
            <p:nvPr/>
          </p:nvSpPr>
          <p:spPr>
            <a:xfrm>
              <a:off x="1930585" y="3967732"/>
              <a:ext cx="90359" cy="20797"/>
            </a:xfrm>
            <a:custGeom>
              <a:rect b="b" l="l" r="r" t="t"/>
              <a:pathLst>
                <a:path extrusionOk="0" h="1389" w="6035">
                  <a:moveTo>
                    <a:pt x="0" y="1"/>
                  </a:moveTo>
                  <a:lnTo>
                    <a:pt x="0" y="1389"/>
                  </a:lnTo>
                  <a:lnTo>
                    <a:pt x="6034" y="1389"/>
                  </a:lnTo>
                  <a:lnTo>
                    <a:pt x="6034"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67"/>
            <p:cNvSpPr/>
            <p:nvPr/>
          </p:nvSpPr>
          <p:spPr>
            <a:xfrm>
              <a:off x="1992901" y="3889351"/>
              <a:ext cx="28043" cy="78396"/>
            </a:xfrm>
            <a:custGeom>
              <a:rect b="b" l="l" r="r" t="t"/>
              <a:pathLst>
                <a:path extrusionOk="0" h="5236" w="1873">
                  <a:moveTo>
                    <a:pt x="337" y="1"/>
                  </a:moveTo>
                  <a:cubicBezTo>
                    <a:pt x="148" y="1"/>
                    <a:pt x="1" y="148"/>
                    <a:pt x="1" y="337"/>
                  </a:cubicBezTo>
                  <a:lnTo>
                    <a:pt x="1" y="5236"/>
                  </a:lnTo>
                  <a:lnTo>
                    <a:pt x="1872" y="5236"/>
                  </a:lnTo>
                  <a:lnTo>
                    <a:pt x="1872" y="337"/>
                  </a:lnTo>
                  <a:cubicBezTo>
                    <a:pt x="1872" y="148"/>
                    <a:pt x="1725" y="1"/>
                    <a:pt x="1536"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67"/>
            <p:cNvSpPr/>
            <p:nvPr/>
          </p:nvSpPr>
          <p:spPr>
            <a:xfrm>
              <a:off x="1972134" y="3913591"/>
              <a:ext cx="20782" cy="54156"/>
            </a:xfrm>
            <a:custGeom>
              <a:rect b="b" l="l" r="r" t="t"/>
              <a:pathLst>
                <a:path extrusionOk="0" h="3617" w="1388">
                  <a:moveTo>
                    <a:pt x="337" y="1"/>
                  </a:moveTo>
                  <a:cubicBezTo>
                    <a:pt x="147" y="1"/>
                    <a:pt x="0" y="148"/>
                    <a:pt x="0" y="337"/>
                  </a:cubicBezTo>
                  <a:lnTo>
                    <a:pt x="0" y="3617"/>
                  </a:lnTo>
                  <a:lnTo>
                    <a:pt x="1388" y="3617"/>
                  </a:lnTo>
                  <a:lnTo>
                    <a:pt x="1388" y="337"/>
                  </a:lnTo>
                  <a:lnTo>
                    <a:pt x="1367" y="337"/>
                  </a:lnTo>
                  <a:cubicBezTo>
                    <a:pt x="1367" y="148"/>
                    <a:pt x="1220" y="1"/>
                    <a:pt x="1051"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67"/>
            <p:cNvSpPr/>
            <p:nvPr/>
          </p:nvSpPr>
          <p:spPr>
            <a:xfrm>
              <a:off x="1930585" y="3889980"/>
              <a:ext cx="20782" cy="77767"/>
            </a:xfrm>
            <a:custGeom>
              <a:rect b="b" l="l" r="r" t="t"/>
              <a:pathLst>
                <a:path extrusionOk="0" h="5194" w="1388">
                  <a:moveTo>
                    <a:pt x="336" y="1"/>
                  </a:moveTo>
                  <a:cubicBezTo>
                    <a:pt x="147" y="1"/>
                    <a:pt x="0" y="148"/>
                    <a:pt x="0" y="337"/>
                  </a:cubicBezTo>
                  <a:lnTo>
                    <a:pt x="0" y="5194"/>
                  </a:lnTo>
                  <a:lnTo>
                    <a:pt x="1388" y="5194"/>
                  </a:lnTo>
                  <a:lnTo>
                    <a:pt x="1388" y="2440"/>
                  </a:lnTo>
                  <a:lnTo>
                    <a:pt x="1388" y="337"/>
                  </a:lnTo>
                  <a:cubicBezTo>
                    <a:pt x="1388" y="148"/>
                    <a:pt x="1240" y="1"/>
                    <a:pt x="105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67"/>
            <p:cNvSpPr/>
            <p:nvPr/>
          </p:nvSpPr>
          <p:spPr>
            <a:xfrm>
              <a:off x="1951352" y="3921467"/>
              <a:ext cx="20797" cy="46280"/>
            </a:xfrm>
            <a:custGeom>
              <a:rect b="b" l="l" r="r" t="t"/>
              <a:pathLst>
                <a:path extrusionOk="0" h="3091" w="1389">
                  <a:moveTo>
                    <a:pt x="337" y="0"/>
                  </a:moveTo>
                  <a:cubicBezTo>
                    <a:pt x="148" y="0"/>
                    <a:pt x="1" y="148"/>
                    <a:pt x="1" y="337"/>
                  </a:cubicBezTo>
                  <a:lnTo>
                    <a:pt x="1" y="3091"/>
                  </a:lnTo>
                  <a:lnTo>
                    <a:pt x="1388" y="3091"/>
                  </a:lnTo>
                  <a:lnTo>
                    <a:pt x="1388" y="337"/>
                  </a:lnTo>
                  <a:cubicBezTo>
                    <a:pt x="1388" y="148"/>
                    <a:pt x="1241" y="0"/>
                    <a:pt x="1052"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67"/>
            <p:cNvSpPr/>
            <p:nvPr/>
          </p:nvSpPr>
          <p:spPr>
            <a:xfrm>
              <a:off x="1974964" y="4026289"/>
              <a:ext cx="44393" cy="68948"/>
            </a:xfrm>
            <a:custGeom>
              <a:rect b="b" l="l" r="r" t="t"/>
              <a:pathLst>
                <a:path extrusionOk="0" h="4605" w="2965">
                  <a:moveTo>
                    <a:pt x="1040" y="0"/>
                  </a:moveTo>
                  <a:cubicBezTo>
                    <a:pt x="1003" y="0"/>
                    <a:pt x="964" y="7"/>
                    <a:pt x="926" y="22"/>
                  </a:cubicBezTo>
                  <a:lnTo>
                    <a:pt x="232" y="316"/>
                  </a:lnTo>
                  <a:cubicBezTo>
                    <a:pt x="64" y="379"/>
                    <a:pt x="0" y="568"/>
                    <a:pt x="64" y="736"/>
                  </a:cubicBezTo>
                  <a:lnTo>
                    <a:pt x="1682" y="4605"/>
                  </a:lnTo>
                  <a:lnTo>
                    <a:pt x="2965" y="4079"/>
                  </a:lnTo>
                  <a:lnTo>
                    <a:pt x="1346" y="190"/>
                  </a:lnTo>
                  <a:cubicBezTo>
                    <a:pt x="1281" y="76"/>
                    <a:pt x="1166" y="0"/>
                    <a:pt x="104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67"/>
            <p:cNvSpPr/>
            <p:nvPr/>
          </p:nvSpPr>
          <p:spPr>
            <a:xfrm>
              <a:off x="1930585" y="4017770"/>
              <a:ext cx="20782" cy="77782"/>
            </a:xfrm>
            <a:custGeom>
              <a:rect b="b" l="l" r="r" t="t"/>
              <a:pathLst>
                <a:path extrusionOk="0" h="5195" w="1388">
                  <a:moveTo>
                    <a:pt x="1083" y="0"/>
                  </a:moveTo>
                  <a:cubicBezTo>
                    <a:pt x="1073" y="0"/>
                    <a:pt x="1062" y="1"/>
                    <a:pt x="1051" y="2"/>
                  </a:cubicBezTo>
                  <a:lnTo>
                    <a:pt x="336" y="2"/>
                  </a:lnTo>
                  <a:cubicBezTo>
                    <a:pt x="147" y="2"/>
                    <a:pt x="0" y="149"/>
                    <a:pt x="0" y="338"/>
                  </a:cubicBezTo>
                  <a:lnTo>
                    <a:pt x="0" y="4880"/>
                  </a:lnTo>
                  <a:cubicBezTo>
                    <a:pt x="0" y="5048"/>
                    <a:pt x="147" y="5195"/>
                    <a:pt x="315" y="5195"/>
                  </a:cubicBezTo>
                  <a:lnTo>
                    <a:pt x="1388" y="5195"/>
                  </a:lnTo>
                  <a:lnTo>
                    <a:pt x="1388" y="2125"/>
                  </a:lnTo>
                  <a:lnTo>
                    <a:pt x="1388" y="338"/>
                  </a:lnTo>
                  <a:cubicBezTo>
                    <a:pt x="1388" y="160"/>
                    <a:pt x="1257" y="0"/>
                    <a:pt x="1083"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67"/>
            <p:cNvSpPr/>
            <p:nvPr/>
          </p:nvSpPr>
          <p:spPr>
            <a:xfrm>
              <a:off x="1951352" y="4044855"/>
              <a:ext cx="20797" cy="50697"/>
            </a:xfrm>
            <a:custGeom>
              <a:rect b="b" l="l" r="r" t="t"/>
              <a:pathLst>
                <a:path extrusionOk="0" h="3386" w="1389">
                  <a:moveTo>
                    <a:pt x="316" y="1"/>
                  </a:moveTo>
                  <a:cubicBezTo>
                    <a:pt x="148" y="1"/>
                    <a:pt x="1" y="148"/>
                    <a:pt x="1" y="316"/>
                  </a:cubicBezTo>
                  <a:lnTo>
                    <a:pt x="1" y="3386"/>
                  </a:lnTo>
                  <a:lnTo>
                    <a:pt x="1388" y="3386"/>
                  </a:lnTo>
                  <a:lnTo>
                    <a:pt x="1388" y="316"/>
                  </a:lnTo>
                  <a:cubicBezTo>
                    <a:pt x="1388" y="148"/>
                    <a:pt x="1241" y="1"/>
                    <a:pt x="107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67"/>
            <p:cNvSpPr/>
            <p:nvPr/>
          </p:nvSpPr>
          <p:spPr>
            <a:xfrm>
              <a:off x="1789245" y="3805625"/>
              <a:ext cx="261914" cy="21426"/>
            </a:xfrm>
            <a:custGeom>
              <a:rect b="b" l="l" r="r" t="t"/>
              <a:pathLst>
                <a:path extrusionOk="0" h="1431" w="17493">
                  <a:moveTo>
                    <a:pt x="463" y="0"/>
                  </a:moveTo>
                  <a:cubicBezTo>
                    <a:pt x="210" y="0"/>
                    <a:pt x="0" y="211"/>
                    <a:pt x="0" y="484"/>
                  </a:cubicBezTo>
                  <a:lnTo>
                    <a:pt x="0" y="947"/>
                  </a:lnTo>
                  <a:cubicBezTo>
                    <a:pt x="0" y="1220"/>
                    <a:pt x="210" y="1430"/>
                    <a:pt x="463" y="1430"/>
                  </a:cubicBezTo>
                  <a:lnTo>
                    <a:pt x="17030" y="1430"/>
                  </a:lnTo>
                  <a:cubicBezTo>
                    <a:pt x="17282" y="1430"/>
                    <a:pt x="17492" y="1220"/>
                    <a:pt x="17492" y="947"/>
                  </a:cubicBezTo>
                  <a:lnTo>
                    <a:pt x="17492" y="484"/>
                  </a:lnTo>
                  <a:cubicBezTo>
                    <a:pt x="17492" y="211"/>
                    <a:pt x="17282" y="0"/>
                    <a:pt x="17030"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5" name="Google Shape;9225;p67"/>
          <p:cNvGrpSpPr/>
          <p:nvPr/>
        </p:nvGrpSpPr>
        <p:grpSpPr>
          <a:xfrm>
            <a:off x="2593522" y="2407029"/>
            <a:ext cx="391606" cy="364535"/>
            <a:chOff x="2593522" y="2407029"/>
            <a:chExt cx="391606" cy="364535"/>
          </a:xfrm>
        </p:grpSpPr>
        <p:sp>
          <p:nvSpPr>
            <p:cNvPr id="9226" name="Google Shape;9226;p67"/>
            <p:cNvSpPr/>
            <p:nvPr/>
          </p:nvSpPr>
          <p:spPr>
            <a:xfrm>
              <a:off x="2602641" y="2573867"/>
              <a:ext cx="97291" cy="197697"/>
            </a:xfrm>
            <a:custGeom>
              <a:rect b="b" l="l" r="r" t="t"/>
              <a:pathLst>
                <a:path extrusionOk="0" h="13204" w="6498">
                  <a:moveTo>
                    <a:pt x="1" y="0"/>
                  </a:moveTo>
                  <a:lnTo>
                    <a:pt x="1" y="12678"/>
                  </a:lnTo>
                  <a:cubicBezTo>
                    <a:pt x="1" y="12972"/>
                    <a:pt x="232" y="13203"/>
                    <a:pt x="527" y="13203"/>
                  </a:cubicBezTo>
                  <a:lnTo>
                    <a:pt x="6497" y="13203"/>
                  </a:lnTo>
                  <a:lnTo>
                    <a:pt x="6497"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67"/>
            <p:cNvSpPr/>
            <p:nvPr/>
          </p:nvSpPr>
          <p:spPr>
            <a:xfrm>
              <a:off x="2680078" y="2573867"/>
              <a:ext cx="19854" cy="156148"/>
            </a:xfrm>
            <a:custGeom>
              <a:rect b="b" l="l" r="r" t="t"/>
              <a:pathLst>
                <a:path extrusionOk="0" h="10429" w="1326">
                  <a:moveTo>
                    <a:pt x="548" y="0"/>
                  </a:moveTo>
                  <a:lnTo>
                    <a:pt x="548" y="6581"/>
                  </a:lnTo>
                  <a:cubicBezTo>
                    <a:pt x="548" y="6707"/>
                    <a:pt x="485" y="6854"/>
                    <a:pt x="379" y="6959"/>
                  </a:cubicBezTo>
                  <a:lnTo>
                    <a:pt x="169" y="7169"/>
                  </a:lnTo>
                  <a:cubicBezTo>
                    <a:pt x="64" y="7274"/>
                    <a:pt x="1" y="7401"/>
                    <a:pt x="22" y="7548"/>
                  </a:cubicBezTo>
                  <a:lnTo>
                    <a:pt x="22" y="10428"/>
                  </a:lnTo>
                  <a:lnTo>
                    <a:pt x="1325" y="10428"/>
                  </a:lnTo>
                  <a:lnTo>
                    <a:pt x="1325"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67"/>
            <p:cNvSpPr/>
            <p:nvPr/>
          </p:nvSpPr>
          <p:spPr>
            <a:xfrm>
              <a:off x="2602641" y="2742907"/>
              <a:ext cx="57629" cy="28657"/>
            </a:xfrm>
            <a:custGeom>
              <a:rect b="b" l="l" r="r" t="t"/>
              <a:pathLst>
                <a:path extrusionOk="0" h="1914" w="3849">
                  <a:moveTo>
                    <a:pt x="1" y="0"/>
                  </a:moveTo>
                  <a:lnTo>
                    <a:pt x="1" y="1388"/>
                  </a:lnTo>
                  <a:cubicBezTo>
                    <a:pt x="1" y="1682"/>
                    <a:pt x="232" y="1913"/>
                    <a:pt x="548" y="1913"/>
                  </a:cubicBezTo>
                  <a:lnTo>
                    <a:pt x="3848" y="1913"/>
                  </a:lnTo>
                  <a:lnTo>
                    <a:pt x="3848"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67"/>
            <p:cNvSpPr/>
            <p:nvPr/>
          </p:nvSpPr>
          <p:spPr>
            <a:xfrm>
              <a:off x="2593522" y="2516552"/>
              <a:ext cx="106410" cy="57330"/>
            </a:xfrm>
            <a:custGeom>
              <a:rect b="b" l="l" r="r" t="t"/>
              <a:pathLst>
                <a:path extrusionOk="0" h="3829" w="7107">
                  <a:moveTo>
                    <a:pt x="783" y="0"/>
                  </a:moveTo>
                  <a:cubicBezTo>
                    <a:pt x="526" y="0"/>
                    <a:pt x="315" y="203"/>
                    <a:pt x="295" y="464"/>
                  </a:cubicBezTo>
                  <a:lnTo>
                    <a:pt x="42" y="3239"/>
                  </a:lnTo>
                  <a:cubicBezTo>
                    <a:pt x="0" y="3555"/>
                    <a:pt x="253" y="3828"/>
                    <a:pt x="568" y="3828"/>
                  </a:cubicBezTo>
                  <a:lnTo>
                    <a:pt x="7106" y="3828"/>
                  </a:lnTo>
                  <a:lnTo>
                    <a:pt x="7106" y="2"/>
                  </a:lnTo>
                  <a:lnTo>
                    <a:pt x="820" y="2"/>
                  </a:lnTo>
                  <a:cubicBezTo>
                    <a:pt x="808" y="1"/>
                    <a:pt x="795" y="0"/>
                    <a:pt x="783"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67"/>
            <p:cNvSpPr/>
            <p:nvPr/>
          </p:nvSpPr>
          <p:spPr>
            <a:xfrm>
              <a:off x="2593522" y="2516567"/>
              <a:ext cx="106410" cy="56985"/>
            </a:xfrm>
            <a:custGeom>
              <a:rect b="b" l="l" r="r" t="t"/>
              <a:pathLst>
                <a:path extrusionOk="0" h="3806" w="7107">
                  <a:moveTo>
                    <a:pt x="5719" y="1"/>
                  </a:moveTo>
                  <a:lnTo>
                    <a:pt x="5719" y="1809"/>
                  </a:lnTo>
                  <a:cubicBezTo>
                    <a:pt x="5719" y="1956"/>
                    <a:pt x="5782" y="2082"/>
                    <a:pt x="5887" y="2187"/>
                  </a:cubicBezTo>
                  <a:lnTo>
                    <a:pt x="6097" y="2397"/>
                  </a:lnTo>
                  <a:cubicBezTo>
                    <a:pt x="6181" y="2481"/>
                    <a:pt x="6244" y="2587"/>
                    <a:pt x="6244" y="2713"/>
                  </a:cubicBezTo>
                  <a:lnTo>
                    <a:pt x="84" y="2713"/>
                  </a:lnTo>
                  <a:lnTo>
                    <a:pt x="21" y="3238"/>
                  </a:lnTo>
                  <a:cubicBezTo>
                    <a:pt x="0" y="3533"/>
                    <a:pt x="232" y="3806"/>
                    <a:pt x="547" y="3806"/>
                  </a:cubicBezTo>
                  <a:lnTo>
                    <a:pt x="7106" y="3806"/>
                  </a:lnTo>
                  <a:lnTo>
                    <a:pt x="710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67"/>
            <p:cNvSpPr/>
            <p:nvPr/>
          </p:nvSpPr>
          <p:spPr>
            <a:xfrm>
              <a:off x="2629726" y="2602794"/>
              <a:ext cx="43136" cy="61432"/>
            </a:xfrm>
            <a:custGeom>
              <a:rect b="b" l="l" r="r" t="t"/>
              <a:pathLst>
                <a:path extrusionOk="0" h="4103" w="2881">
                  <a:moveTo>
                    <a:pt x="1482" y="0"/>
                  </a:moveTo>
                  <a:cubicBezTo>
                    <a:pt x="1458" y="0"/>
                    <a:pt x="1433" y="1"/>
                    <a:pt x="1409" y="2"/>
                  </a:cubicBezTo>
                  <a:cubicBezTo>
                    <a:pt x="631" y="23"/>
                    <a:pt x="0" y="675"/>
                    <a:pt x="0" y="1453"/>
                  </a:cubicBezTo>
                  <a:lnTo>
                    <a:pt x="0" y="3766"/>
                  </a:lnTo>
                  <a:cubicBezTo>
                    <a:pt x="0" y="3955"/>
                    <a:pt x="147" y="4102"/>
                    <a:pt x="336" y="4102"/>
                  </a:cubicBezTo>
                  <a:lnTo>
                    <a:pt x="2565" y="4102"/>
                  </a:lnTo>
                  <a:cubicBezTo>
                    <a:pt x="2733" y="4102"/>
                    <a:pt x="2880" y="3955"/>
                    <a:pt x="2880" y="3766"/>
                  </a:cubicBezTo>
                  <a:lnTo>
                    <a:pt x="2880" y="1432"/>
                  </a:lnTo>
                  <a:cubicBezTo>
                    <a:pt x="2880" y="637"/>
                    <a:pt x="2248" y="0"/>
                    <a:pt x="1482"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67"/>
            <p:cNvSpPr/>
            <p:nvPr/>
          </p:nvSpPr>
          <p:spPr>
            <a:xfrm>
              <a:off x="2646091" y="2602704"/>
              <a:ext cx="26771" cy="61522"/>
            </a:xfrm>
            <a:custGeom>
              <a:rect b="b" l="l" r="r" t="t"/>
              <a:pathLst>
                <a:path extrusionOk="0" h="4109" w="1788">
                  <a:moveTo>
                    <a:pt x="260" y="0"/>
                  </a:moveTo>
                  <a:cubicBezTo>
                    <a:pt x="174" y="0"/>
                    <a:pt x="93" y="20"/>
                    <a:pt x="0" y="50"/>
                  </a:cubicBezTo>
                  <a:cubicBezTo>
                    <a:pt x="652" y="197"/>
                    <a:pt x="1094" y="765"/>
                    <a:pt x="1094" y="1438"/>
                  </a:cubicBezTo>
                  <a:lnTo>
                    <a:pt x="1094" y="4108"/>
                  </a:lnTo>
                  <a:lnTo>
                    <a:pt x="1472" y="4108"/>
                  </a:lnTo>
                  <a:cubicBezTo>
                    <a:pt x="1640" y="4108"/>
                    <a:pt x="1787" y="3961"/>
                    <a:pt x="1787" y="3772"/>
                  </a:cubicBezTo>
                  <a:lnTo>
                    <a:pt x="1787" y="1459"/>
                  </a:lnTo>
                  <a:cubicBezTo>
                    <a:pt x="1787" y="660"/>
                    <a:pt x="1157" y="8"/>
                    <a:pt x="358" y="8"/>
                  </a:cubicBezTo>
                  <a:cubicBezTo>
                    <a:pt x="324" y="3"/>
                    <a:pt x="292" y="0"/>
                    <a:pt x="26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67"/>
            <p:cNvSpPr/>
            <p:nvPr/>
          </p:nvSpPr>
          <p:spPr>
            <a:xfrm>
              <a:off x="2878719" y="2573867"/>
              <a:ext cx="97276" cy="197697"/>
            </a:xfrm>
            <a:custGeom>
              <a:rect b="b" l="l" r="r" t="t"/>
              <a:pathLst>
                <a:path extrusionOk="0" h="13204" w="6497">
                  <a:moveTo>
                    <a:pt x="0" y="0"/>
                  </a:moveTo>
                  <a:lnTo>
                    <a:pt x="0" y="13203"/>
                  </a:lnTo>
                  <a:lnTo>
                    <a:pt x="5971" y="13203"/>
                  </a:lnTo>
                  <a:cubicBezTo>
                    <a:pt x="6245" y="13203"/>
                    <a:pt x="6497" y="12972"/>
                    <a:pt x="6497" y="12678"/>
                  </a:cubicBezTo>
                  <a:lnTo>
                    <a:pt x="6497"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67"/>
            <p:cNvSpPr/>
            <p:nvPr/>
          </p:nvSpPr>
          <p:spPr>
            <a:xfrm>
              <a:off x="2959929" y="2573867"/>
              <a:ext cx="15751" cy="197697"/>
            </a:xfrm>
            <a:custGeom>
              <a:rect b="b" l="l" r="r" t="t"/>
              <a:pathLst>
                <a:path extrusionOk="0" h="13204" w="1052">
                  <a:moveTo>
                    <a:pt x="1" y="0"/>
                  </a:moveTo>
                  <a:lnTo>
                    <a:pt x="1" y="13203"/>
                  </a:lnTo>
                  <a:lnTo>
                    <a:pt x="526" y="13203"/>
                  </a:lnTo>
                  <a:cubicBezTo>
                    <a:pt x="821" y="13203"/>
                    <a:pt x="1052" y="12972"/>
                    <a:pt x="1052" y="12678"/>
                  </a:cubicBezTo>
                  <a:lnTo>
                    <a:pt x="1052"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67"/>
            <p:cNvSpPr/>
            <p:nvPr/>
          </p:nvSpPr>
          <p:spPr>
            <a:xfrm>
              <a:off x="2878719" y="2573867"/>
              <a:ext cx="20782" cy="156148"/>
            </a:xfrm>
            <a:custGeom>
              <a:rect b="b" l="l" r="r" t="t"/>
              <a:pathLst>
                <a:path extrusionOk="0" h="10429" w="1388">
                  <a:moveTo>
                    <a:pt x="0" y="0"/>
                  </a:moveTo>
                  <a:lnTo>
                    <a:pt x="0" y="10428"/>
                  </a:lnTo>
                  <a:lnTo>
                    <a:pt x="1388" y="10428"/>
                  </a:lnTo>
                  <a:lnTo>
                    <a:pt x="1388" y="7548"/>
                  </a:lnTo>
                  <a:cubicBezTo>
                    <a:pt x="1388" y="7401"/>
                    <a:pt x="1325" y="7274"/>
                    <a:pt x="1220" y="7169"/>
                  </a:cubicBezTo>
                  <a:lnTo>
                    <a:pt x="1009" y="6959"/>
                  </a:lnTo>
                  <a:cubicBezTo>
                    <a:pt x="904" y="6854"/>
                    <a:pt x="841" y="6707"/>
                    <a:pt x="841" y="6581"/>
                  </a:cubicBezTo>
                  <a:lnTo>
                    <a:pt x="841"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67"/>
            <p:cNvSpPr/>
            <p:nvPr/>
          </p:nvSpPr>
          <p:spPr>
            <a:xfrm>
              <a:off x="2918381" y="2742907"/>
              <a:ext cx="57614" cy="28657"/>
            </a:xfrm>
            <a:custGeom>
              <a:rect b="b" l="l" r="r" t="t"/>
              <a:pathLst>
                <a:path extrusionOk="0" h="1914" w="3848">
                  <a:moveTo>
                    <a:pt x="0" y="0"/>
                  </a:moveTo>
                  <a:lnTo>
                    <a:pt x="0" y="1913"/>
                  </a:lnTo>
                  <a:lnTo>
                    <a:pt x="3322" y="1913"/>
                  </a:lnTo>
                  <a:cubicBezTo>
                    <a:pt x="3617" y="1913"/>
                    <a:pt x="3848" y="1682"/>
                    <a:pt x="3848" y="1388"/>
                  </a:cubicBezTo>
                  <a:lnTo>
                    <a:pt x="3848"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67"/>
            <p:cNvSpPr/>
            <p:nvPr/>
          </p:nvSpPr>
          <p:spPr>
            <a:xfrm>
              <a:off x="2959929" y="2742907"/>
              <a:ext cx="15751" cy="28657"/>
            </a:xfrm>
            <a:custGeom>
              <a:rect b="b" l="l" r="r" t="t"/>
              <a:pathLst>
                <a:path extrusionOk="0" h="1914" w="1052">
                  <a:moveTo>
                    <a:pt x="1" y="0"/>
                  </a:moveTo>
                  <a:lnTo>
                    <a:pt x="1" y="1913"/>
                  </a:lnTo>
                  <a:lnTo>
                    <a:pt x="526" y="1913"/>
                  </a:lnTo>
                  <a:cubicBezTo>
                    <a:pt x="821" y="1913"/>
                    <a:pt x="1052" y="1682"/>
                    <a:pt x="1052" y="1388"/>
                  </a:cubicBezTo>
                  <a:lnTo>
                    <a:pt x="1052"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67"/>
            <p:cNvSpPr/>
            <p:nvPr/>
          </p:nvSpPr>
          <p:spPr>
            <a:xfrm>
              <a:off x="2878719" y="2516552"/>
              <a:ext cx="106410" cy="57330"/>
            </a:xfrm>
            <a:custGeom>
              <a:rect b="b" l="l" r="r" t="t"/>
              <a:pathLst>
                <a:path extrusionOk="0" h="3829" w="7107">
                  <a:moveTo>
                    <a:pt x="6306" y="0"/>
                  </a:moveTo>
                  <a:cubicBezTo>
                    <a:pt x="6293" y="0"/>
                    <a:pt x="6279" y="1"/>
                    <a:pt x="6266" y="2"/>
                  </a:cubicBezTo>
                  <a:lnTo>
                    <a:pt x="0" y="2"/>
                  </a:lnTo>
                  <a:lnTo>
                    <a:pt x="0" y="3828"/>
                  </a:lnTo>
                  <a:lnTo>
                    <a:pt x="6539" y="3828"/>
                  </a:lnTo>
                  <a:cubicBezTo>
                    <a:pt x="6854" y="3828"/>
                    <a:pt x="7107" y="3555"/>
                    <a:pt x="7064" y="3239"/>
                  </a:cubicBezTo>
                  <a:lnTo>
                    <a:pt x="6791" y="464"/>
                  </a:lnTo>
                  <a:cubicBezTo>
                    <a:pt x="6771" y="203"/>
                    <a:pt x="6579" y="0"/>
                    <a:pt x="6306"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67"/>
            <p:cNvSpPr/>
            <p:nvPr/>
          </p:nvSpPr>
          <p:spPr>
            <a:xfrm>
              <a:off x="2878719" y="2516552"/>
              <a:ext cx="106410" cy="57330"/>
            </a:xfrm>
            <a:custGeom>
              <a:rect b="b" l="l" r="r" t="t"/>
              <a:pathLst>
                <a:path extrusionOk="0" h="3829" w="7107">
                  <a:moveTo>
                    <a:pt x="6324" y="0"/>
                  </a:moveTo>
                  <a:cubicBezTo>
                    <a:pt x="6312" y="0"/>
                    <a:pt x="6299" y="1"/>
                    <a:pt x="6287" y="2"/>
                  </a:cubicBezTo>
                  <a:lnTo>
                    <a:pt x="5635" y="2"/>
                  </a:lnTo>
                  <a:lnTo>
                    <a:pt x="5845" y="2125"/>
                  </a:lnTo>
                  <a:cubicBezTo>
                    <a:pt x="5887" y="2440"/>
                    <a:pt x="5635" y="2714"/>
                    <a:pt x="5319" y="2714"/>
                  </a:cubicBezTo>
                  <a:lnTo>
                    <a:pt x="0" y="2714"/>
                  </a:lnTo>
                  <a:lnTo>
                    <a:pt x="0" y="3828"/>
                  </a:lnTo>
                  <a:lnTo>
                    <a:pt x="6539" y="3828"/>
                  </a:lnTo>
                  <a:cubicBezTo>
                    <a:pt x="6854" y="3828"/>
                    <a:pt x="7107" y="3555"/>
                    <a:pt x="7064" y="3239"/>
                  </a:cubicBezTo>
                  <a:lnTo>
                    <a:pt x="6812" y="464"/>
                  </a:lnTo>
                  <a:cubicBezTo>
                    <a:pt x="6792" y="203"/>
                    <a:pt x="6581" y="0"/>
                    <a:pt x="63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67"/>
            <p:cNvSpPr/>
            <p:nvPr/>
          </p:nvSpPr>
          <p:spPr>
            <a:xfrm>
              <a:off x="2675991" y="2714249"/>
              <a:ext cx="226669" cy="28672"/>
            </a:xfrm>
            <a:custGeom>
              <a:rect b="b" l="l" r="r" t="t"/>
              <a:pathLst>
                <a:path extrusionOk="0" h="1915" w="15139">
                  <a:moveTo>
                    <a:pt x="526" y="1"/>
                  </a:moveTo>
                  <a:cubicBezTo>
                    <a:pt x="232" y="1"/>
                    <a:pt x="1" y="232"/>
                    <a:pt x="1" y="527"/>
                  </a:cubicBezTo>
                  <a:lnTo>
                    <a:pt x="1" y="1914"/>
                  </a:lnTo>
                  <a:lnTo>
                    <a:pt x="15138" y="1914"/>
                  </a:lnTo>
                  <a:lnTo>
                    <a:pt x="15117" y="527"/>
                  </a:lnTo>
                  <a:cubicBezTo>
                    <a:pt x="15117" y="232"/>
                    <a:pt x="14886" y="1"/>
                    <a:pt x="14592"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67"/>
            <p:cNvSpPr/>
            <p:nvPr/>
          </p:nvSpPr>
          <p:spPr>
            <a:xfrm>
              <a:off x="2676305" y="2714249"/>
              <a:ext cx="226354" cy="28672"/>
            </a:xfrm>
            <a:custGeom>
              <a:rect b="b" l="l" r="r" t="t"/>
              <a:pathLst>
                <a:path extrusionOk="0" h="1915" w="15118">
                  <a:moveTo>
                    <a:pt x="14465" y="1"/>
                  </a:moveTo>
                  <a:lnTo>
                    <a:pt x="14465" y="737"/>
                  </a:lnTo>
                  <a:cubicBezTo>
                    <a:pt x="14465" y="1031"/>
                    <a:pt x="14234" y="1262"/>
                    <a:pt x="13940" y="1262"/>
                  </a:cubicBezTo>
                  <a:lnTo>
                    <a:pt x="1" y="1262"/>
                  </a:lnTo>
                  <a:lnTo>
                    <a:pt x="1" y="1914"/>
                  </a:lnTo>
                  <a:lnTo>
                    <a:pt x="15117" y="1914"/>
                  </a:lnTo>
                  <a:lnTo>
                    <a:pt x="15117" y="527"/>
                  </a:lnTo>
                  <a:cubicBezTo>
                    <a:pt x="15117" y="232"/>
                    <a:pt x="14886" y="1"/>
                    <a:pt x="14592"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67"/>
            <p:cNvSpPr/>
            <p:nvPr/>
          </p:nvSpPr>
          <p:spPr>
            <a:xfrm>
              <a:off x="2660255" y="2742907"/>
              <a:ext cx="258141" cy="28657"/>
            </a:xfrm>
            <a:custGeom>
              <a:rect b="b" l="l" r="r" t="t"/>
              <a:pathLst>
                <a:path extrusionOk="0" h="1914" w="17241">
                  <a:moveTo>
                    <a:pt x="0" y="0"/>
                  </a:moveTo>
                  <a:lnTo>
                    <a:pt x="0" y="1913"/>
                  </a:lnTo>
                  <a:lnTo>
                    <a:pt x="17240" y="1913"/>
                  </a:lnTo>
                  <a:lnTo>
                    <a:pt x="17240"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67"/>
            <p:cNvSpPr/>
            <p:nvPr/>
          </p:nvSpPr>
          <p:spPr>
            <a:xfrm>
              <a:off x="2660255" y="2742907"/>
              <a:ext cx="258141" cy="28657"/>
            </a:xfrm>
            <a:custGeom>
              <a:rect b="b" l="l" r="r" t="t"/>
              <a:pathLst>
                <a:path extrusionOk="0" h="1914" w="17241">
                  <a:moveTo>
                    <a:pt x="16610" y="0"/>
                  </a:moveTo>
                  <a:lnTo>
                    <a:pt x="16610" y="736"/>
                  </a:lnTo>
                  <a:cubicBezTo>
                    <a:pt x="16610" y="1030"/>
                    <a:pt x="16378" y="1262"/>
                    <a:pt x="16084" y="1262"/>
                  </a:cubicBezTo>
                  <a:lnTo>
                    <a:pt x="0" y="1262"/>
                  </a:lnTo>
                  <a:lnTo>
                    <a:pt x="0" y="1913"/>
                  </a:lnTo>
                  <a:lnTo>
                    <a:pt x="17240" y="1913"/>
                  </a:lnTo>
                  <a:lnTo>
                    <a:pt x="17240"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67"/>
            <p:cNvSpPr/>
            <p:nvPr/>
          </p:nvSpPr>
          <p:spPr>
            <a:xfrm>
              <a:off x="2715968" y="2516567"/>
              <a:ext cx="147344" cy="197697"/>
            </a:xfrm>
            <a:custGeom>
              <a:rect b="b" l="l" r="r" t="t"/>
              <a:pathLst>
                <a:path extrusionOk="0" h="13204" w="9841">
                  <a:moveTo>
                    <a:pt x="1" y="1"/>
                  </a:moveTo>
                  <a:lnTo>
                    <a:pt x="1" y="13204"/>
                  </a:lnTo>
                  <a:lnTo>
                    <a:pt x="9840" y="13204"/>
                  </a:lnTo>
                  <a:lnTo>
                    <a:pt x="9840"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67"/>
            <p:cNvSpPr/>
            <p:nvPr/>
          </p:nvSpPr>
          <p:spPr>
            <a:xfrm>
              <a:off x="2763191" y="2618560"/>
              <a:ext cx="52583" cy="95704"/>
            </a:xfrm>
            <a:custGeom>
              <a:rect b="b" l="l" r="r" t="t"/>
              <a:pathLst>
                <a:path extrusionOk="0" h="6392" w="3512">
                  <a:moveTo>
                    <a:pt x="1748" y="0"/>
                  </a:moveTo>
                  <a:cubicBezTo>
                    <a:pt x="1540" y="0"/>
                    <a:pt x="1335" y="64"/>
                    <a:pt x="1157" y="190"/>
                  </a:cubicBezTo>
                  <a:lnTo>
                    <a:pt x="463" y="652"/>
                  </a:lnTo>
                  <a:cubicBezTo>
                    <a:pt x="169" y="841"/>
                    <a:pt x="0" y="1178"/>
                    <a:pt x="0" y="1535"/>
                  </a:cubicBezTo>
                  <a:lnTo>
                    <a:pt x="0" y="6392"/>
                  </a:lnTo>
                  <a:lnTo>
                    <a:pt x="3511" y="6392"/>
                  </a:lnTo>
                  <a:lnTo>
                    <a:pt x="3511" y="1535"/>
                  </a:lnTo>
                  <a:cubicBezTo>
                    <a:pt x="3511" y="1178"/>
                    <a:pt x="3322" y="841"/>
                    <a:pt x="3028" y="652"/>
                  </a:cubicBezTo>
                  <a:lnTo>
                    <a:pt x="2355" y="190"/>
                  </a:lnTo>
                  <a:cubicBezTo>
                    <a:pt x="2166" y="64"/>
                    <a:pt x="1956" y="0"/>
                    <a:pt x="1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67"/>
            <p:cNvSpPr/>
            <p:nvPr/>
          </p:nvSpPr>
          <p:spPr>
            <a:xfrm>
              <a:off x="2783329" y="2618515"/>
              <a:ext cx="32445" cy="95749"/>
            </a:xfrm>
            <a:custGeom>
              <a:rect b="b" l="l" r="r" t="t"/>
              <a:pathLst>
                <a:path extrusionOk="0" h="6395" w="2167">
                  <a:moveTo>
                    <a:pt x="414" y="0"/>
                  </a:moveTo>
                  <a:cubicBezTo>
                    <a:pt x="275" y="0"/>
                    <a:pt x="135" y="29"/>
                    <a:pt x="1" y="88"/>
                  </a:cubicBezTo>
                  <a:cubicBezTo>
                    <a:pt x="64" y="109"/>
                    <a:pt x="148" y="151"/>
                    <a:pt x="211" y="193"/>
                  </a:cubicBezTo>
                  <a:lnTo>
                    <a:pt x="905" y="655"/>
                  </a:lnTo>
                  <a:cubicBezTo>
                    <a:pt x="1199" y="844"/>
                    <a:pt x="1368" y="1181"/>
                    <a:pt x="1368" y="1538"/>
                  </a:cubicBezTo>
                  <a:lnTo>
                    <a:pt x="1368" y="6395"/>
                  </a:lnTo>
                  <a:lnTo>
                    <a:pt x="2166" y="6395"/>
                  </a:lnTo>
                  <a:lnTo>
                    <a:pt x="2166" y="1538"/>
                  </a:lnTo>
                  <a:cubicBezTo>
                    <a:pt x="2166" y="1181"/>
                    <a:pt x="1977" y="844"/>
                    <a:pt x="1683" y="655"/>
                  </a:cubicBezTo>
                  <a:lnTo>
                    <a:pt x="1010" y="193"/>
                  </a:lnTo>
                  <a:cubicBezTo>
                    <a:pt x="833" y="66"/>
                    <a:pt x="625" y="0"/>
                    <a:pt x="4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67"/>
            <p:cNvSpPr/>
            <p:nvPr/>
          </p:nvSpPr>
          <p:spPr>
            <a:xfrm>
              <a:off x="2692041" y="2516253"/>
              <a:ext cx="47867" cy="32131"/>
            </a:xfrm>
            <a:custGeom>
              <a:rect b="b" l="l" r="r" t="t"/>
              <a:pathLst>
                <a:path extrusionOk="0" h="2146" w="3197">
                  <a:moveTo>
                    <a:pt x="1" y="1"/>
                  </a:moveTo>
                  <a:lnTo>
                    <a:pt x="1" y="1472"/>
                  </a:lnTo>
                  <a:cubicBezTo>
                    <a:pt x="1" y="1556"/>
                    <a:pt x="43" y="1640"/>
                    <a:pt x="106" y="1704"/>
                  </a:cubicBezTo>
                  <a:lnTo>
                    <a:pt x="526" y="2145"/>
                  </a:lnTo>
                  <a:lnTo>
                    <a:pt x="2671" y="2145"/>
                  </a:lnTo>
                  <a:lnTo>
                    <a:pt x="3112" y="1704"/>
                  </a:lnTo>
                  <a:cubicBezTo>
                    <a:pt x="3155" y="1640"/>
                    <a:pt x="3197" y="1556"/>
                    <a:pt x="3197" y="1472"/>
                  </a:cubicBezTo>
                  <a:lnTo>
                    <a:pt x="319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67"/>
            <p:cNvSpPr/>
            <p:nvPr/>
          </p:nvSpPr>
          <p:spPr>
            <a:xfrm>
              <a:off x="2719112" y="2516253"/>
              <a:ext cx="20797" cy="31817"/>
            </a:xfrm>
            <a:custGeom>
              <a:rect b="b" l="l" r="r" t="t"/>
              <a:pathLst>
                <a:path extrusionOk="0" h="2125" w="1389">
                  <a:moveTo>
                    <a:pt x="1389" y="1"/>
                  </a:moveTo>
                  <a:lnTo>
                    <a:pt x="527" y="22"/>
                  </a:lnTo>
                  <a:lnTo>
                    <a:pt x="527" y="1598"/>
                  </a:lnTo>
                  <a:lnTo>
                    <a:pt x="1" y="2124"/>
                  </a:lnTo>
                  <a:lnTo>
                    <a:pt x="863" y="2124"/>
                  </a:lnTo>
                  <a:lnTo>
                    <a:pt x="1304" y="1704"/>
                  </a:lnTo>
                  <a:cubicBezTo>
                    <a:pt x="1368" y="1640"/>
                    <a:pt x="1389" y="1556"/>
                    <a:pt x="1389" y="1472"/>
                  </a:cubicBezTo>
                  <a:lnTo>
                    <a:pt x="1389"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67"/>
            <p:cNvSpPr/>
            <p:nvPr/>
          </p:nvSpPr>
          <p:spPr>
            <a:xfrm>
              <a:off x="2692041" y="2682148"/>
              <a:ext cx="47867" cy="32116"/>
            </a:xfrm>
            <a:custGeom>
              <a:rect b="b" l="l" r="r" t="t"/>
              <a:pathLst>
                <a:path extrusionOk="0" h="2145" w="3197">
                  <a:moveTo>
                    <a:pt x="526" y="0"/>
                  </a:moveTo>
                  <a:lnTo>
                    <a:pt x="85" y="442"/>
                  </a:lnTo>
                  <a:cubicBezTo>
                    <a:pt x="22" y="505"/>
                    <a:pt x="1" y="589"/>
                    <a:pt x="1" y="673"/>
                  </a:cubicBezTo>
                  <a:lnTo>
                    <a:pt x="1" y="2145"/>
                  </a:lnTo>
                  <a:lnTo>
                    <a:pt x="3197" y="2145"/>
                  </a:lnTo>
                  <a:lnTo>
                    <a:pt x="3197" y="673"/>
                  </a:lnTo>
                  <a:cubicBezTo>
                    <a:pt x="3197" y="589"/>
                    <a:pt x="3155" y="505"/>
                    <a:pt x="3091" y="442"/>
                  </a:cubicBezTo>
                  <a:lnTo>
                    <a:pt x="265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67"/>
            <p:cNvSpPr/>
            <p:nvPr/>
          </p:nvSpPr>
          <p:spPr>
            <a:xfrm>
              <a:off x="2719112" y="2682148"/>
              <a:ext cx="20797" cy="31802"/>
            </a:xfrm>
            <a:custGeom>
              <a:rect b="b" l="l" r="r" t="t"/>
              <a:pathLst>
                <a:path extrusionOk="0" h="2124" w="1389">
                  <a:moveTo>
                    <a:pt x="1" y="0"/>
                  </a:moveTo>
                  <a:lnTo>
                    <a:pt x="527" y="526"/>
                  </a:lnTo>
                  <a:lnTo>
                    <a:pt x="527" y="2124"/>
                  </a:lnTo>
                  <a:lnTo>
                    <a:pt x="1389" y="2124"/>
                  </a:lnTo>
                  <a:lnTo>
                    <a:pt x="1389" y="673"/>
                  </a:lnTo>
                  <a:cubicBezTo>
                    <a:pt x="1389" y="589"/>
                    <a:pt x="1347" y="505"/>
                    <a:pt x="1283" y="442"/>
                  </a:cubicBezTo>
                  <a:lnTo>
                    <a:pt x="863"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67"/>
            <p:cNvSpPr/>
            <p:nvPr/>
          </p:nvSpPr>
          <p:spPr>
            <a:xfrm>
              <a:off x="2699917" y="2548369"/>
              <a:ext cx="31802" cy="133794"/>
            </a:xfrm>
            <a:custGeom>
              <a:rect b="b" l="l" r="r" t="t"/>
              <a:pathLst>
                <a:path extrusionOk="0" h="8936" w="2124">
                  <a:moveTo>
                    <a:pt x="0" y="0"/>
                  </a:moveTo>
                  <a:lnTo>
                    <a:pt x="0" y="8935"/>
                  </a:lnTo>
                  <a:lnTo>
                    <a:pt x="2124" y="8935"/>
                  </a:lnTo>
                  <a:lnTo>
                    <a:pt x="2124"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67"/>
            <p:cNvSpPr/>
            <p:nvPr/>
          </p:nvSpPr>
          <p:spPr>
            <a:xfrm>
              <a:off x="2838742" y="2516253"/>
              <a:ext cx="47852" cy="32131"/>
            </a:xfrm>
            <a:custGeom>
              <a:rect b="b" l="l" r="r" t="t"/>
              <a:pathLst>
                <a:path extrusionOk="0" h="2146" w="3196">
                  <a:moveTo>
                    <a:pt x="0" y="1"/>
                  </a:moveTo>
                  <a:lnTo>
                    <a:pt x="0" y="1472"/>
                  </a:lnTo>
                  <a:cubicBezTo>
                    <a:pt x="0" y="1556"/>
                    <a:pt x="42" y="1640"/>
                    <a:pt x="105" y="1704"/>
                  </a:cubicBezTo>
                  <a:lnTo>
                    <a:pt x="526" y="2145"/>
                  </a:lnTo>
                  <a:lnTo>
                    <a:pt x="2670" y="2145"/>
                  </a:lnTo>
                  <a:lnTo>
                    <a:pt x="3091" y="1704"/>
                  </a:lnTo>
                  <a:cubicBezTo>
                    <a:pt x="3154" y="1640"/>
                    <a:pt x="3196" y="1556"/>
                    <a:pt x="3196" y="1472"/>
                  </a:cubicBezTo>
                  <a:lnTo>
                    <a:pt x="31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67"/>
            <p:cNvSpPr/>
            <p:nvPr/>
          </p:nvSpPr>
          <p:spPr>
            <a:xfrm>
              <a:off x="2838742" y="2682148"/>
              <a:ext cx="47852" cy="32116"/>
            </a:xfrm>
            <a:custGeom>
              <a:rect b="b" l="l" r="r" t="t"/>
              <a:pathLst>
                <a:path extrusionOk="0" h="2145" w="3196">
                  <a:moveTo>
                    <a:pt x="526" y="0"/>
                  </a:moveTo>
                  <a:lnTo>
                    <a:pt x="105" y="442"/>
                  </a:lnTo>
                  <a:cubicBezTo>
                    <a:pt x="42" y="505"/>
                    <a:pt x="0" y="589"/>
                    <a:pt x="0" y="673"/>
                  </a:cubicBezTo>
                  <a:lnTo>
                    <a:pt x="0" y="2145"/>
                  </a:lnTo>
                  <a:lnTo>
                    <a:pt x="3196" y="2145"/>
                  </a:lnTo>
                  <a:lnTo>
                    <a:pt x="3196" y="673"/>
                  </a:lnTo>
                  <a:cubicBezTo>
                    <a:pt x="3196" y="589"/>
                    <a:pt x="3154" y="505"/>
                    <a:pt x="3112" y="442"/>
                  </a:cubicBezTo>
                  <a:lnTo>
                    <a:pt x="26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67"/>
            <p:cNvSpPr/>
            <p:nvPr/>
          </p:nvSpPr>
          <p:spPr>
            <a:xfrm>
              <a:off x="2866127" y="2516253"/>
              <a:ext cx="20467" cy="31817"/>
            </a:xfrm>
            <a:custGeom>
              <a:rect b="b" l="l" r="r" t="t"/>
              <a:pathLst>
                <a:path extrusionOk="0" h="2125" w="1367">
                  <a:moveTo>
                    <a:pt x="1367" y="1"/>
                  </a:moveTo>
                  <a:lnTo>
                    <a:pt x="526" y="22"/>
                  </a:lnTo>
                  <a:lnTo>
                    <a:pt x="526" y="1598"/>
                  </a:lnTo>
                  <a:lnTo>
                    <a:pt x="0" y="2124"/>
                  </a:lnTo>
                  <a:lnTo>
                    <a:pt x="841" y="2124"/>
                  </a:lnTo>
                  <a:lnTo>
                    <a:pt x="1283" y="1704"/>
                  </a:lnTo>
                  <a:cubicBezTo>
                    <a:pt x="1346" y="1640"/>
                    <a:pt x="1367" y="1556"/>
                    <a:pt x="1367" y="1472"/>
                  </a:cubicBezTo>
                  <a:lnTo>
                    <a:pt x="136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67"/>
            <p:cNvSpPr/>
            <p:nvPr/>
          </p:nvSpPr>
          <p:spPr>
            <a:xfrm>
              <a:off x="2865812" y="2682148"/>
              <a:ext cx="20782" cy="31802"/>
            </a:xfrm>
            <a:custGeom>
              <a:rect b="b" l="l" r="r" t="t"/>
              <a:pathLst>
                <a:path extrusionOk="0" h="2124" w="1388">
                  <a:moveTo>
                    <a:pt x="0" y="0"/>
                  </a:moveTo>
                  <a:lnTo>
                    <a:pt x="526" y="526"/>
                  </a:lnTo>
                  <a:lnTo>
                    <a:pt x="526" y="2124"/>
                  </a:lnTo>
                  <a:lnTo>
                    <a:pt x="1388" y="2124"/>
                  </a:lnTo>
                  <a:lnTo>
                    <a:pt x="1388" y="673"/>
                  </a:lnTo>
                  <a:cubicBezTo>
                    <a:pt x="1388" y="589"/>
                    <a:pt x="1346" y="505"/>
                    <a:pt x="1283" y="442"/>
                  </a:cubicBezTo>
                  <a:lnTo>
                    <a:pt x="862"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67"/>
            <p:cNvSpPr/>
            <p:nvPr/>
          </p:nvSpPr>
          <p:spPr>
            <a:xfrm>
              <a:off x="2846603" y="2548369"/>
              <a:ext cx="32131" cy="133794"/>
            </a:xfrm>
            <a:custGeom>
              <a:rect b="b" l="l" r="r" t="t"/>
              <a:pathLst>
                <a:path extrusionOk="0" h="8936" w="2146">
                  <a:moveTo>
                    <a:pt x="1" y="0"/>
                  </a:moveTo>
                  <a:lnTo>
                    <a:pt x="1" y="8935"/>
                  </a:lnTo>
                  <a:lnTo>
                    <a:pt x="2145" y="8935"/>
                  </a:lnTo>
                  <a:lnTo>
                    <a:pt x="2145"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67"/>
            <p:cNvSpPr/>
            <p:nvPr/>
          </p:nvSpPr>
          <p:spPr>
            <a:xfrm>
              <a:off x="2683238" y="2407029"/>
              <a:ext cx="212175" cy="80597"/>
            </a:xfrm>
            <a:custGeom>
              <a:rect b="b" l="l" r="r" t="t"/>
              <a:pathLst>
                <a:path extrusionOk="0" h="5383" w="14171">
                  <a:moveTo>
                    <a:pt x="7093" y="0"/>
                  </a:moveTo>
                  <a:cubicBezTo>
                    <a:pt x="6975" y="0"/>
                    <a:pt x="6854" y="42"/>
                    <a:pt x="6749" y="126"/>
                  </a:cubicBezTo>
                  <a:lnTo>
                    <a:pt x="0" y="5382"/>
                  </a:lnTo>
                  <a:lnTo>
                    <a:pt x="14171" y="5382"/>
                  </a:lnTo>
                  <a:lnTo>
                    <a:pt x="7422" y="126"/>
                  </a:lnTo>
                  <a:cubicBezTo>
                    <a:pt x="7327" y="42"/>
                    <a:pt x="7212" y="0"/>
                    <a:pt x="7093"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67"/>
            <p:cNvSpPr/>
            <p:nvPr/>
          </p:nvSpPr>
          <p:spPr>
            <a:xfrm>
              <a:off x="2683238" y="2407029"/>
              <a:ext cx="212175" cy="80597"/>
            </a:xfrm>
            <a:custGeom>
              <a:rect b="b" l="l" r="r" t="t"/>
              <a:pathLst>
                <a:path extrusionOk="0" h="5383" w="14171">
                  <a:moveTo>
                    <a:pt x="7093" y="0"/>
                  </a:moveTo>
                  <a:cubicBezTo>
                    <a:pt x="6975" y="0"/>
                    <a:pt x="6854" y="42"/>
                    <a:pt x="6749" y="126"/>
                  </a:cubicBezTo>
                  <a:lnTo>
                    <a:pt x="6497" y="336"/>
                  </a:lnTo>
                  <a:lnTo>
                    <a:pt x="10723" y="3637"/>
                  </a:lnTo>
                  <a:cubicBezTo>
                    <a:pt x="11137" y="3927"/>
                    <a:pt x="10919" y="4584"/>
                    <a:pt x="10410" y="4584"/>
                  </a:cubicBezTo>
                  <a:cubicBezTo>
                    <a:pt x="10402" y="4584"/>
                    <a:pt x="10394" y="4584"/>
                    <a:pt x="10386" y="4583"/>
                  </a:cubicBezTo>
                  <a:lnTo>
                    <a:pt x="1030" y="4583"/>
                  </a:lnTo>
                  <a:lnTo>
                    <a:pt x="0" y="5382"/>
                  </a:lnTo>
                  <a:lnTo>
                    <a:pt x="14171" y="5382"/>
                  </a:lnTo>
                  <a:lnTo>
                    <a:pt x="7422" y="126"/>
                  </a:lnTo>
                  <a:cubicBezTo>
                    <a:pt x="7327" y="42"/>
                    <a:pt x="7212" y="0"/>
                    <a:pt x="70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67"/>
            <p:cNvSpPr/>
            <p:nvPr/>
          </p:nvSpPr>
          <p:spPr>
            <a:xfrm>
              <a:off x="2668130" y="2487925"/>
              <a:ext cx="242390" cy="28657"/>
            </a:xfrm>
            <a:custGeom>
              <a:rect b="b" l="l" r="r" t="t"/>
              <a:pathLst>
                <a:path extrusionOk="0" h="1914" w="16189">
                  <a:moveTo>
                    <a:pt x="526" y="0"/>
                  </a:moveTo>
                  <a:cubicBezTo>
                    <a:pt x="231" y="0"/>
                    <a:pt x="0" y="232"/>
                    <a:pt x="0" y="526"/>
                  </a:cubicBezTo>
                  <a:lnTo>
                    <a:pt x="0" y="1388"/>
                  </a:lnTo>
                  <a:cubicBezTo>
                    <a:pt x="0" y="1661"/>
                    <a:pt x="231" y="1914"/>
                    <a:pt x="526" y="1914"/>
                  </a:cubicBezTo>
                  <a:lnTo>
                    <a:pt x="15663" y="1914"/>
                  </a:lnTo>
                  <a:cubicBezTo>
                    <a:pt x="15957" y="1914"/>
                    <a:pt x="16189" y="1661"/>
                    <a:pt x="16189" y="1388"/>
                  </a:cubicBezTo>
                  <a:lnTo>
                    <a:pt x="16189" y="526"/>
                  </a:lnTo>
                  <a:cubicBezTo>
                    <a:pt x="16189" y="232"/>
                    <a:pt x="15957" y="0"/>
                    <a:pt x="15663"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67"/>
            <p:cNvSpPr/>
            <p:nvPr/>
          </p:nvSpPr>
          <p:spPr>
            <a:xfrm>
              <a:off x="2668130" y="2487611"/>
              <a:ext cx="242390" cy="28657"/>
            </a:xfrm>
            <a:custGeom>
              <a:rect b="b" l="l" r="r" t="t"/>
              <a:pathLst>
                <a:path extrusionOk="0" h="1914" w="16189">
                  <a:moveTo>
                    <a:pt x="15558" y="0"/>
                  </a:moveTo>
                  <a:lnTo>
                    <a:pt x="15558" y="757"/>
                  </a:lnTo>
                  <a:cubicBezTo>
                    <a:pt x="15558" y="1052"/>
                    <a:pt x="15306" y="1283"/>
                    <a:pt x="15032" y="1283"/>
                  </a:cubicBezTo>
                  <a:lnTo>
                    <a:pt x="0" y="1283"/>
                  </a:lnTo>
                  <a:lnTo>
                    <a:pt x="0" y="1388"/>
                  </a:lnTo>
                  <a:cubicBezTo>
                    <a:pt x="0" y="1682"/>
                    <a:pt x="231" y="1914"/>
                    <a:pt x="526" y="1914"/>
                  </a:cubicBezTo>
                  <a:lnTo>
                    <a:pt x="15663" y="1914"/>
                  </a:lnTo>
                  <a:cubicBezTo>
                    <a:pt x="15957" y="1914"/>
                    <a:pt x="16189" y="1682"/>
                    <a:pt x="16189" y="1388"/>
                  </a:cubicBezTo>
                  <a:lnTo>
                    <a:pt x="16189" y="526"/>
                  </a:lnTo>
                  <a:cubicBezTo>
                    <a:pt x="16189" y="253"/>
                    <a:pt x="15957" y="0"/>
                    <a:pt x="15663"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67"/>
            <p:cNvSpPr/>
            <p:nvPr/>
          </p:nvSpPr>
          <p:spPr>
            <a:xfrm>
              <a:off x="2905789" y="2602495"/>
              <a:ext cx="43136" cy="61432"/>
            </a:xfrm>
            <a:custGeom>
              <a:rect b="b" l="l" r="r" t="t"/>
              <a:pathLst>
                <a:path extrusionOk="0" h="4103" w="2881">
                  <a:moveTo>
                    <a:pt x="1435" y="1"/>
                  </a:moveTo>
                  <a:cubicBezTo>
                    <a:pt x="652" y="1"/>
                    <a:pt x="0" y="645"/>
                    <a:pt x="0" y="1452"/>
                  </a:cubicBezTo>
                  <a:lnTo>
                    <a:pt x="0" y="3786"/>
                  </a:lnTo>
                  <a:cubicBezTo>
                    <a:pt x="0" y="3975"/>
                    <a:pt x="148" y="4101"/>
                    <a:pt x="316" y="4101"/>
                  </a:cubicBezTo>
                  <a:lnTo>
                    <a:pt x="2544" y="4101"/>
                  </a:lnTo>
                  <a:cubicBezTo>
                    <a:pt x="2556" y="4102"/>
                    <a:pt x="2568" y="4103"/>
                    <a:pt x="2580" y="4103"/>
                  </a:cubicBezTo>
                  <a:cubicBezTo>
                    <a:pt x="2752" y="4103"/>
                    <a:pt x="2881" y="3963"/>
                    <a:pt x="2881" y="3786"/>
                  </a:cubicBezTo>
                  <a:lnTo>
                    <a:pt x="2881" y="1473"/>
                  </a:lnTo>
                  <a:cubicBezTo>
                    <a:pt x="2881" y="695"/>
                    <a:pt x="2250" y="43"/>
                    <a:pt x="1472" y="1"/>
                  </a:cubicBezTo>
                  <a:cubicBezTo>
                    <a:pt x="1460" y="1"/>
                    <a:pt x="1447" y="1"/>
                    <a:pt x="1435"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67"/>
            <p:cNvSpPr/>
            <p:nvPr/>
          </p:nvSpPr>
          <p:spPr>
            <a:xfrm>
              <a:off x="2922154" y="2602704"/>
              <a:ext cx="26456" cy="61522"/>
            </a:xfrm>
            <a:custGeom>
              <a:rect b="b" l="l" r="r" t="t"/>
              <a:pathLst>
                <a:path extrusionOk="0" h="4109" w="1767">
                  <a:moveTo>
                    <a:pt x="257" y="0"/>
                  </a:moveTo>
                  <a:cubicBezTo>
                    <a:pt x="166" y="0"/>
                    <a:pt x="78" y="20"/>
                    <a:pt x="1" y="50"/>
                  </a:cubicBezTo>
                  <a:cubicBezTo>
                    <a:pt x="631" y="197"/>
                    <a:pt x="1094" y="765"/>
                    <a:pt x="1094" y="1438"/>
                  </a:cubicBezTo>
                  <a:lnTo>
                    <a:pt x="1094" y="4108"/>
                  </a:lnTo>
                  <a:lnTo>
                    <a:pt x="1451" y="4108"/>
                  </a:lnTo>
                  <a:cubicBezTo>
                    <a:pt x="1620" y="4108"/>
                    <a:pt x="1767" y="3961"/>
                    <a:pt x="1767" y="3772"/>
                  </a:cubicBezTo>
                  <a:lnTo>
                    <a:pt x="1767" y="1459"/>
                  </a:lnTo>
                  <a:cubicBezTo>
                    <a:pt x="1767" y="660"/>
                    <a:pt x="1136" y="8"/>
                    <a:pt x="358" y="8"/>
                  </a:cubicBezTo>
                  <a:cubicBezTo>
                    <a:pt x="324" y="3"/>
                    <a:pt x="290" y="0"/>
                    <a:pt x="257"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67"/>
            <p:cNvSpPr/>
            <p:nvPr/>
          </p:nvSpPr>
          <p:spPr>
            <a:xfrm>
              <a:off x="2758789" y="2542066"/>
              <a:ext cx="54156" cy="46115"/>
            </a:xfrm>
            <a:custGeom>
              <a:rect b="b" l="l" r="r" t="t"/>
              <a:pathLst>
                <a:path extrusionOk="0" h="3080" w="3617">
                  <a:moveTo>
                    <a:pt x="2060" y="1"/>
                  </a:moveTo>
                  <a:cubicBezTo>
                    <a:pt x="694" y="1"/>
                    <a:pt x="0" y="1661"/>
                    <a:pt x="967" y="2629"/>
                  </a:cubicBezTo>
                  <a:cubicBezTo>
                    <a:pt x="1285" y="2940"/>
                    <a:pt x="1673" y="3079"/>
                    <a:pt x="2053" y="3079"/>
                  </a:cubicBezTo>
                  <a:cubicBezTo>
                    <a:pt x="2853" y="3079"/>
                    <a:pt x="3616" y="2462"/>
                    <a:pt x="3616" y="1535"/>
                  </a:cubicBezTo>
                  <a:cubicBezTo>
                    <a:pt x="3616" y="673"/>
                    <a:pt x="2922" y="1"/>
                    <a:pt x="2060"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67"/>
            <p:cNvSpPr/>
            <p:nvPr/>
          </p:nvSpPr>
          <p:spPr>
            <a:xfrm>
              <a:off x="2769794" y="2545210"/>
              <a:ext cx="46924" cy="43046"/>
            </a:xfrm>
            <a:custGeom>
              <a:rect b="b" l="l" r="r" t="t"/>
              <a:pathLst>
                <a:path extrusionOk="0" h="2875" w="3134">
                  <a:moveTo>
                    <a:pt x="2124" y="1"/>
                  </a:moveTo>
                  <a:cubicBezTo>
                    <a:pt x="2802" y="1119"/>
                    <a:pt x="1910" y="2360"/>
                    <a:pt x="812" y="2360"/>
                  </a:cubicBezTo>
                  <a:cubicBezTo>
                    <a:pt x="547" y="2360"/>
                    <a:pt x="270" y="2288"/>
                    <a:pt x="1" y="2124"/>
                  </a:cubicBezTo>
                  <a:lnTo>
                    <a:pt x="1" y="2124"/>
                  </a:lnTo>
                  <a:cubicBezTo>
                    <a:pt x="300" y="2615"/>
                    <a:pt x="811" y="2874"/>
                    <a:pt x="1327" y="2874"/>
                  </a:cubicBezTo>
                  <a:cubicBezTo>
                    <a:pt x="1718" y="2874"/>
                    <a:pt x="2111" y="2726"/>
                    <a:pt x="2419" y="2419"/>
                  </a:cubicBezTo>
                  <a:cubicBezTo>
                    <a:pt x="3134" y="1704"/>
                    <a:pt x="2986" y="526"/>
                    <a:pt x="2124"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5" name="Google Shape;9265;p67"/>
          <p:cNvGrpSpPr/>
          <p:nvPr/>
        </p:nvGrpSpPr>
        <p:grpSpPr>
          <a:xfrm>
            <a:off x="3955047" y="2432242"/>
            <a:ext cx="322912" cy="334396"/>
            <a:chOff x="3955047" y="2432242"/>
            <a:chExt cx="322912" cy="334396"/>
          </a:xfrm>
        </p:grpSpPr>
        <p:sp>
          <p:nvSpPr>
            <p:cNvPr id="9266" name="Google Shape;9266;p67"/>
            <p:cNvSpPr/>
            <p:nvPr/>
          </p:nvSpPr>
          <p:spPr>
            <a:xfrm>
              <a:off x="3955047" y="2432242"/>
              <a:ext cx="322912" cy="334291"/>
            </a:xfrm>
            <a:custGeom>
              <a:rect b="b" l="l" r="r" t="t"/>
              <a:pathLst>
                <a:path extrusionOk="0" h="22327" w="21567">
                  <a:moveTo>
                    <a:pt x="20464" y="0"/>
                  </a:moveTo>
                  <a:cubicBezTo>
                    <a:pt x="20398" y="0"/>
                    <a:pt x="20331" y="6"/>
                    <a:pt x="20263" y="19"/>
                  </a:cubicBezTo>
                  <a:lnTo>
                    <a:pt x="6912" y="2395"/>
                  </a:lnTo>
                  <a:cubicBezTo>
                    <a:pt x="6387" y="2479"/>
                    <a:pt x="5987" y="2920"/>
                    <a:pt x="5987" y="3467"/>
                  </a:cubicBezTo>
                  <a:lnTo>
                    <a:pt x="5987" y="15030"/>
                  </a:lnTo>
                  <a:cubicBezTo>
                    <a:pt x="5434" y="14754"/>
                    <a:pt x="4853" y="14625"/>
                    <a:pt x="4284" y="14625"/>
                  </a:cubicBezTo>
                  <a:cubicBezTo>
                    <a:pt x="2563" y="14625"/>
                    <a:pt x="953" y="15805"/>
                    <a:pt x="542" y="17638"/>
                  </a:cubicBezTo>
                  <a:cubicBezTo>
                    <a:pt x="0" y="20034"/>
                    <a:pt x="1833" y="22327"/>
                    <a:pt x="4281" y="22327"/>
                  </a:cubicBezTo>
                  <a:cubicBezTo>
                    <a:pt x="4303" y="22327"/>
                    <a:pt x="4325" y="22326"/>
                    <a:pt x="4347" y="22326"/>
                  </a:cubicBezTo>
                  <a:cubicBezTo>
                    <a:pt x="6471" y="22284"/>
                    <a:pt x="8153" y="20539"/>
                    <a:pt x="8132" y="18415"/>
                  </a:cubicBezTo>
                  <a:lnTo>
                    <a:pt x="8132" y="5570"/>
                  </a:lnTo>
                  <a:lnTo>
                    <a:pt x="19401" y="3572"/>
                  </a:lnTo>
                  <a:lnTo>
                    <a:pt x="19401" y="12276"/>
                  </a:lnTo>
                  <a:cubicBezTo>
                    <a:pt x="18853" y="12007"/>
                    <a:pt x="18278" y="11882"/>
                    <a:pt x="17715" y="11882"/>
                  </a:cubicBezTo>
                  <a:cubicBezTo>
                    <a:pt x="15988" y="11882"/>
                    <a:pt x="14368" y="13060"/>
                    <a:pt x="13956" y="14883"/>
                  </a:cubicBezTo>
                  <a:cubicBezTo>
                    <a:pt x="13414" y="17300"/>
                    <a:pt x="15226" y="19572"/>
                    <a:pt x="17693" y="19572"/>
                  </a:cubicBezTo>
                  <a:cubicBezTo>
                    <a:pt x="17716" y="19572"/>
                    <a:pt x="17738" y="19572"/>
                    <a:pt x="17761" y="19572"/>
                  </a:cubicBezTo>
                  <a:cubicBezTo>
                    <a:pt x="19884" y="19530"/>
                    <a:pt x="21566" y="17806"/>
                    <a:pt x="21566" y="15682"/>
                  </a:cubicBezTo>
                  <a:lnTo>
                    <a:pt x="21566" y="1112"/>
                  </a:lnTo>
                  <a:cubicBezTo>
                    <a:pt x="21566" y="488"/>
                    <a:pt x="21056" y="0"/>
                    <a:pt x="20464"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67"/>
            <p:cNvSpPr/>
            <p:nvPr/>
          </p:nvSpPr>
          <p:spPr>
            <a:xfrm>
              <a:off x="4009741" y="2515624"/>
              <a:ext cx="67361" cy="251014"/>
            </a:xfrm>
            <a:custGeom>
              <a:rect b="b" l="l" r="r" t="t"/>
              <a:pathLst>
                <a:path extrusionOk="0" h="16765" w="4499">
                  <a:moveTo>
                    <a:pt x="4479" y="1"/>
                  </a:moveTo>
                  <a:lnTo>
                    <a:pt x="3995" y="148"/>
                  </a:lnTo>
                  <a:cubicBezTo>
                    <a:pt x="3533" y="274"/>
                    <a:pt x="3217" y="715"/>
                    <a:pt x="3217" y="1199"/>
                  </a:cubicBezTo>
                  <a:lnTo>
                    <a:pt x="3217" y="12867"/>
                  </a:lnTo>
                  <a:cubicBezTo>
                    <a:pt x="3217" y="14760"/>
                    <a:pt x="1872" y="16379"/>
                    <a:pt x="1" y="16715"/>
                  </a:cubicBezTo>
                  <a:cubicBezTo>
                    <a:pt x="208" y="16748"/>
                    <a:pt x="413" y="16764"/>
                    <a:pt x="615" y="16764"/>
                  </a:cubicBezTo>
                  <a:cubicBezTo>
                    <a:pt x="2716" y="16764"/>
                    <a:pt x="4498" y="15034"/>
                    <a:pt x="4479" y="12867"/>
                  </a:cubicBezTo>
                  <a:lnTo>
                    <a:pt x="4479"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67"/>
            <p:cNvSpPr/>
            <p:nvPr/>
          </p:nvSpPr>
          <p:spPr>
            <a:xfrm>
              <a:off x="4210582" y="2432317"/>
              <a:ext cx="67346" cy="293087"/>
            </a:xfrm>
            <a:custGeom>
              <a:rect b="b" l="l" r="r" t="t"/>
              <a:pathLst>
                <a:path extrusionOk="0" h="19575" w="4498">
                  <a:moveTo>
                    <a:pt x="3374" y="0"/>
                  </a:moveTo>
                  <a:cubicBezTo>
                    <a:pt x="3315" y="0"/>
                    <a:pt x="3256" y="5"/>
                    <a:pt x="3196" y="14"/>
                  </a:cubicBezTo>
                  <a:lnTo>
                    <a:pt x="2607" y="119"/>
                  </a:lnTo>
                  <a:cubicBezTo>
                    <a:pt x="2986" y="308"/>
                    <a:pt x="3217" y="687"/>
                    <a:pt x="3217" y="1107"/>
                  </a:cubicBezTo>
                  <a:lnTo>
                    <a:pt x="3217" y="15677"/>
                  </a:lnTo>
                  <a:cubicBezTo>
                    <a:pt x="3217" y="17569"/>
                    <a:pt x="1871" y="19188"/>
                    <a:pt x="0" y="19525"/>
                  </a:cubicBezTo>
                  <a:cubicBezTo>
                    <a:pt x="209" y="19558"/>
                    <a:pt x="416" y="19574"/>
                    <a:pt x="620" y="19574"/>
                  </a:cubicBezTo>
                  <a:cubicBezTo>
                    <a:pt x="2718" y="19574"/>
                    <a:pt x="4498" y="17862"/>
                    <a:pt x="4478" y="15677"/>
                  </a:cubicBezTo>
                  <a:lnTo>
                    <a:pt x="4478" y="1107"/>
                  </a:lnTo>
                  <a:cubicBezTo>
                    <a:pt x="4478" y="475"/>
                    <a:pt x="3972" y="0"/>
                    <a:pt x="3374"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9" name="Google Shape;9269;p67"/>
          <p:cNvGrpSpPr/>
          <p:nvPr/>
        </p:nvGrpSpPr>
        <p:grpSpPr>
          <a:xfrm>
            <a:off x="1802465" y="1962854"/>
            <a:ext cx="265373" cy="351944"/>
            <a:chOff x="1802465" y="1962854"/>
            <a:chExt cx="265373" cy="351944"/>
          </a:xfrm>
        </p:grpSpPr>
        <p:sp>
          <p:nvSpPr>
            <p:cNvPr id="9270" name="Google Shape;9270;p67"/>
            <p:cNvSpPr/>
            <p:nvPr/>
          </p:nvSpPr>
          <p:spPr>
            <a:xfrm>
              <a:off x="1802465" y="2243020"/>
              <a:ext cx="265373" cy="71778"/>
            </a:xfrm>
            <a:custGeom>
              <a:rect b="b" l="l" r="r" t="t"/>
              <a:pathLst>
                <a:path extrusionOk="0" h="4794" w="17724">
                  <a:moveTo>
                    <a:pt x="2397" y="0"/>
                  </a:moveTo>
                  <a:cubicBezTo>
                    <a:pt x="1072" y="0"/>
                    <a:pt x="0" y="1073"/>
                    <a:pt x="0" y="2397"/>
                  </a:cubicBezTo>
                  <a:cubicBezTo>
                    <a:pt x="0" y="3722"/>
                    <a:pt x="1072" y="4794"/>
                    <a:pt x="2397" y="4794"/>
                  </a:cubicBezTo>
                  <a:lnTo>
                    <a:pt x="17724" y="4794"/>
                  </a:lnTo>
                  <a:lnTo>
                    <a:pt x="17724"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67"/>
            <p:cNvSpPr/>
            <p:nvPr/>
          </p:nvSpPr>
          <p:spPr>
            <a:xfrm>
              <a:off x="1802465" y="2208074"/>
              <a:ext cx="265373" cy="83442"/>
            </a:xfrm>
            <a:custGeom>
              <a:rect b="b" l="l" r="r" t="t"/>
              <a:pathLst>
                <a:path extrusionOk="0" h="5573" w="17724">
                  <a:moveTo>
                    <a:pt x="2397" y="1"/>
                  </a:moveTo>
                  <a:cubicBezTo>
                    <a:pt x="1724" y="1"/>
                    <a:pt x="1135" y="568"/>
                    <a:pt x="694" y="1010"/>
                  </a:cubicBezTo>
                  <a:cubicBezTo>
                    <a:pt x="252" y="1451"/>
                    <a:pt x="0" y="4079"/>
                    <a:pt x="0" y="4731"/>
                  </a:cubicBezTo>
                  <a:cubicBezTo>
                    <a:pt x="0" y="5026"/>
                    <a:pt x="42" y="5299"/>
                    <a:pt x="147" y="5572"/>
                  </a:cubicBezTo>
                  <a:cubicBezTo>
                    <a:pt x="484" y="4647"/>
                    <a:pt x="1388" y="4016"/>
                    <a:pt x="2397" y="4016"/>
                  </a:cubicBezTo>
                  <a:lnTo>
                    <a:pt x="17724" y="4016"/>
                  </a:lnTo>
                  <a:lnTo>
                    <a:pt x="17724" y="947"/>
                  </a:lnTo>
                  <a:lnTo>
                    <a:pt x="2397"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67"/>
            <p:cNvSpPr/>
            <p:nvPr/>
          </p:nvSpPr>
          <p:spPr>
            <a:xfrm>
              <a:off x="1802465" y="1962854"/>
              <a:ext cx="35889" cy="316069"/>
            </a:xfrm>
            <a:custGeom>
              <a:rect b="b" l="l" r="r" t="t"/>
              <a:pathLst>
                <a:path extrusionOk="0" h="21110" w="2397">
                  <a:moveTo>
                    <a:pt x="2397" y="1"/>
                  </a:moveTo>
                  <a:cubicBezTo>
                    <a:pt x="1072" y="1"/>
                    <a:pt x="0" y="1073"/>
                    <a:pt x="0" y="2397"/>
                  </a:cubicBezTo>
                  <a:lnTo>
                    <a:pt x="0" y="21109"/>
                  </a:lnTo>
                  <a:cubicBezTo>
                    <a:pt x="0" y="19785"/>
                    <a:pt x="1072" y="18712"/>
                    <a:pt x="2397" y="18712"/>
                  </a:cubicBezTo>
                  <a:lnTo>
                    <a:pt x="2397"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67"/>
            <p:cNvSpPr/>
            <p:nvPr/>
          </p:nvSpPr>
          <p:spPr>
            <a:xfrm>
              <a:off x="1837082" y="2286141"/>
              <a:ext cx="230756" cy="8834"/>
            </a:xfrm>
            <a:custGeom>
              <a:rect b="b" l="l" r="r" t="t"/>
              <a:pathLst>
                <a:path extrusionOk="0" h="590" w="15412">
                  <a:moveTo>
                    <a:pt x="1" y="1"/>
                  </a:moveTo>
                  <a:lnTo>
                    <a:pt x="1" y="589"/>
                  </a:lnTo>
                  <a:lnTo>
                    <a:pt x="15412" y="589"/>
                  </a:lnTo>
                  <a:lnTo>
                    <a:pt x="15412"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67"/>
            <p:cNvSpPr/>
            <p:nvPr/>
          </p:nvSpPr>
          <p:spPr>
            <a:xfrm>
              <a:off x="1900041" y="2262843"/>
              <a:ext cx="167797" cy="9148"/>
            </a:xfrm>
            <a:custGeom>
              <a:rect b="b" l="l" r="r" t="t"/>
              <a:pathLst>
                <a:path extrusionOk="0" h="611" w="11207">
                  <a:moveTo>
                    <a:pt x="1" y="1"/>
                  </a:moveTo>
                  <a:lnTo>
                    <a:pt x="1" y="611"/>
                  </a:lnTo>
                  <a:lnTo>
                    <a:pt x="11207" y="611"/>
                  </a:lnTo>
                  <a:lnTo>
                    <a:pt x="11207"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67"/>
            <p:cNvSpPr/>
            <p:nvPr/>
          </p:nvSpPr>
          <p:spPr>
            <a:xfrm>
              <a:off x="1838339" y="1962854"/>
              <a:ext cx="229498" cy="280180"/>
            </a:xfrm>
            <a:custGeom>
              <a:rect b="b" l="l" r="r" t="t"/>
              <a:pathLst>
                <a:path extrusionOk="0" h="18713" w="15328">
                  <a:moveTo>
                    <a:pt x="1" y="1"/>
                  </a:moveTo>
                  <a:lnTo>
                    <a:pt x="1" y="18712"/>
                  </a:lnTo>
                  <a:lnTo>
                    <a:pt x="15328" y="18712"/>
                  </a:lnTo>
                  <a:lnTo>
                    <a:pt x="15328"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67"/>
            <p:cNvSpPr/>
            <p:nvPr/>
          </p:nvSpPr>
          <p:spPr>
            <a:xfrm>
              <a:off x="1854091" y="1978905"/>
              <a:ext cx="197697" cy="248394"/>
            </a:xfrm>
            <a:custGeom>
              <a:rect b="b" l="l" r="r" t="t"/>
              <a:pathLst>
                <a:path extrusionOk="0" h="16590" w="13204">
                  <a:moveTo>
                    <a:pt x="0" y="1"/>
                  </a:moveTo>
                  <a:lnTo>
                    <a:pt x="0" y="16589"/>
                  </a:lnTo>
                  <a:lnTo>
                    <a:pt x="13203" y="16589"/>
                  </a:lnTo>
                  <a:lnTo>
                    <a:pt x="13203"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7" name="Google Shape;9277;p67"/>
          <p:cNvGrpSpPr/>
          <p:nvPr/>
        </p:nvGrpSpPr>
        <p:grpSpPr>
          <a:xfrm>
            <a:off x="3512070" y="1956222"/>
            <a:ext cx="373983" cy="363622"/>
            <a:chOff x="3512070" y="1956222"/>
            <a:chExt cx="373983" cy="363622"/>
          </a:xfrm>
        </p:grpSpPr>
        <p:sp>
          <p:nvSpPr>
            <p:cNvPr id="9278" name="Google Shape;9278;p67"/>
            <p:cNvSpPr/>
            <p:nvPr/>
          </p:nvSpPr>
          <p:spPr>
            <a:xfrm>
              <a:off x="3547316" y="2232314"/>
              <a:ext cx="316069" cy="53841"/>
            </a:xfrm>
            <a:custGeom>
              <a:rect b="b" l="l" r="r" t="t"/>
              <a:pathLst>
                <a:path extrusionOk="0" h="3596" w="21110">
                  <a:moveTo>
                    <a:pt x="1809" y="1"/>
                  </a:moveTo>
                  <a:cubicBezTo>
                    <a:pt x="800" y="1"/>
                    <a:pt x="1" y="799"/>
                    <a:pt x="1" y="1788"/>
                  </a:cubicBezTo>
                  <a:cubicBezTo>
                    <a:pt x="1" y="2776"/>
                    <a:pt x="800" y="3596"/>
                    <a:pt x="1809" y="3596"/>
                  </a:cubicBezTo>
                  <a:lnTo>
                    <a:pt x="21109" y="3596"/>
                  </a:lnTo>
                  <a:lnTo>
                    <a:pt x="2110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67"/>
            <p:cNvSpPr/>
            <p:nvPr/>
          </p:nvSpPr>
          <p:spPr>
            <a:xfrm>
              <a:off x="3548903" y="2232314"/>
              <a:ext cx="314482" cy="53841"/>
            </a:xfrm>
            <a:custGeom>
              <a:rect b="b" l="l" r="r" t="t"/>
              <a:pathLst>
                <a:path extrusionOk="0" h="3596" w="21004">
                  <a:moveTo>
                    <a:pt x="19805" y="1"/>
                  </a:moveTo>
                  <a:lnTo>
                    <a:pt x="19805" y="1640"/>
                  </a:lnTo>
                  <a:cubicBezTo>
                    <a:pt x="19805" y="2061"/>
                    <a:pt x="19469" y="2397"/>
                    <a:pt x="19048" y="2397"/>
                  </a:cubicBezTo>
                  <a:lnTo>
                    <a:pt x="0" y="2397"/>
                  </a:lnTo>
                  <a:cubicBezTo>
                    <a:pt x="252" y="3112"/>
                    <a:pt x="925" y="3596"/>
                    <a:pt x="1703" y="3596"/>
                  </a:cubicBezTo>
                  <a:lnTo>
                    <a:pt x="21003" y="3596"/>
                  </a:lnTo>
                  <a:lnTo>
                    <a:pt x="2100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67"/>
            <p:cNvSpPr/>
            <p:nvPr/>
          </p:nvSpPr>
          <p:spPr>
            <a:xfrm>
              <a:off x="3515215" y="2198312"/>
              <a:ext cx="370524" cy="121217"/>
            </a:xfrm>
            <a:custGeom>
              <a:rect b="b" l="l" r="r" t="t"/>
              <a:pathLst>
                <a:path extrusionOk="0" h="8096" w="24747">
                  <a:moveTo>
                    <a:pt x="3953" y="1"/>
                  </a:moveTo>
                  <a:cubicBezTo>
                    <a:pt x="1746" y="64"/>
                    <a:pt x="0" y="1851"/>
                    <a:pt x="0" y="4038"/>
                  </a:cubicBezTo>
                  <a:cubicBezTo>
                    <a:pt x="0" y="6245"/>
                    <a:pt x="1746" y="8032"/>
                    <a:pt x="3953" y="8095"/>
                  </a:cubicBezTo>
                  <a:lnTo>
                    <a:pt x="24010" y="8095"/>
                  </a:lnTo>
                  <a:cubicBezTo>
                    <a:pt x="24410" y="8095"/>
                    <a:pt x="24746" y="7759"/>
                    <a:pt x="24746" y="7338"/>
                  </a:cubicBezTo>
                  <a:lnTo>
                    <a:pt x="24746" y="6582"/>
                  </a:lnTo>
                  <a:cubicBezTo>
                    <a:pt x="24746" y="6182"/>
                    <a:pt x="24410" y="5846"/>
                    <a:pt x="24010" y="5846"/>
                  </a:cubicBezTo>
                  <a:lnTo>
                    <a:pt x="3953" y="5867"/>
                  </a:lnTo>
                  <a:cubicBezTo>
                    <a:pt x="2965" y="5867"/>
                    <a:pt x="2166" y="5068"/>
                    <a:pt x="2145" y="4101"/>
                  </a:cubicBezTo>
                  <a:cubicBezTo>
                    <a:pt x="2145" y="3070"/>
                    <a:pt x="2965" y="2251"/>
                    <a:pt x="3995" y="2251"/>
                  </a:cubicBezTo>
                  <a:lnTo>
                    <a:pt x="24010" y="2251"/>
                  </a:lnTo>
                  <a:cubicBezTo>
                    <a:pt x="24410" y="2251"/>
                    <a:pt x="24746" y="1914"/>
                    <a:pt x="24746" y="1515"/>
                  </a:cubicBezTo>
                  <a:lnTo>
                    <a:pt x="24746" y="758"/>
                  </a:lnTo>
                  <a:cubicBezTo>
                    <a:pt x="24746" y="337"/>
                    <a:pt x="24410" y="1"/>
                    <a:pt x="24010"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67"/>
            <p:cNvSpPr/>
            <p:nvPr/>
          </p:nvSpPr>
          <p:spPr>
            <a:xfrm>
              <a:off x="3864628" y="2198626"/>
              <a:ext cx="21426" cy="33703"/>
            </a:xfrm>
            <a:custGeom>
              <a:rect b="b" l="l" r="r" t="t"/>
              <a:pathLst>
                <a:path extrusionOk="0" h="2251" w="1431">
                  <a:moveTo>
                    <a:pt x="0" y="1"/>
                  </a:moveTo>
                  <a:lnTo>
                    <a:pt x="0" y="2251"/>
                  </a:lnTo>
                  <a:lnTo>
                    <a:pt x="673" y="2251"/>
                  </a:lnTo>
                  <a:cubicBezTo>
                    <a:pt x="1094" y="2251"/>
                    <a:pt x="1430" y="1914"/>
                    <a:pt x="1430" y="1494"/>
                  </a:cubicBezTo>
                  <a:lnTo>
                    <a:pt x="1430" y="758"/>
                  </a:lnTo>
                  <a:cubicBezTo>
                    <a:pt x="1430" y="337"/>
                    <a:pt x="1094" y="1"/>
                    <a:pt x="6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67"/>
            <p:cNvSpPr/>
            <p:nvPr/>
          </p:nvSpPr>
          <p:spPr>
            <a:xfrm>
              <a:off x="3864628" y="2286141"/>
              <a:ext cx="21426" cy="33703"/>
            </a:xfrm>
            <a:custGeom>
              <a:rect b="b" l="l" r="r" t="t"/>
              <a:pathLst>
                <a:path extrusionOk="0" h="2251" w="1431">
                  <a:moveTo>
                    <a:pt x="0" y="1"/>
                  </a:moveTo>
                  <a:lnTo>
                    <a:pt x="0" y="2250"/>
                  </a:lnTo>
                  <a:lnTo>
                    <a:pt x="673" y="2250"/>
                  </a:lnTo>
                  <a:cubicBezTo>
                    <a:pt x="1094" y="2229"/>
                    <a:pt x="1430" y="1914"/>
                    <a:pt x="1430" y="1493"/>
                  </a:cubicBezTo>
                  <a:lnTo>
                    <a:pt x="1430" y="737"/>
                  </a:lnTo>
                  <a:cubicBezTo>
                    <a:pt x="1430" y="337"/>
                    <a:pt x="1094" y="1"/>
                    <a:pt x="6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67"/>
            <p:cNvSpPr/>
            <p:nvPr/>
          </p:nvSpPr>
          <p:spPr>
            <a:xfrm>
              <a:off x="3574401" y="2259070"/>
              <a:ext cx="52583" cy="52838"/>
            </a:xfrm>
            <a:custGeom>
              <a:rect b="b" l="l" r="r" t="t"/>
              <a:pathLst>
                <a:path extrusionOk="0" h="3529" w="3512">
                  <a:moveTo>
                    <a:pt x="736" y="1"/>
                  </a:moveTo>
                  <a:cubicBezTo>
                    <a:pt x="336" y="1"/>
                    <a:pt x="0" y="337"/>
                    <a:pt x="0" y="758"/>
                  </a:cubicBezTo>
                  <a:lnTo>
                    <a:pt x="0" y="2776"/>
                  </a:lnTo>
                  <a:cubicBezTo>
                    <a:pt x="0" y="3200"/>
                    <a:pt x="343" y="3529"/>
                    <a:pt x="740" y="3529"/>
                  </a:cubicBezTo>
                  <a:cubicBezTo>
                    <a:pt x="835" y="3529"/>
                    <a:pt x="933" y="3510"/>
                    <a:pt x="1030" y="3470"/>
                  </a:cubicBezTo>
                  <a:lnTo>
                    <a:pt x="1787" y="3154"/>
                  </a:lnTo>
                  <a:lnTo>
                    <a:pt x="2460" y="3449"/>
                  </a:lnTo>
                  <a:cubicBezTo>
                    <a:pt x="2560" y="3490"/>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67"/>
            <p:cNvSpPr/>
            <p:nvPr/>
          </p:nvSpPr>
          <p:spPr>
            <a:xfrm>
              <a:off x="3547316" y="1990239"/>
              <a:ext cx="316069" cy="53841"/>
            </a:xfrm>
            <a:custGeom>
              <a:rect b="b" l="l" r="r" t="t"/>
              <a:pathLst>
                <a:path extrusionOk="0" h="3596" w="21110">
                  <a:moveTo>
                    <a:pt x="1809" y="1"/>
                  </a:moveTo>
                  <a:cubicBezTo>
                    <a:pt x="800" y="1"/>
                    <a:pt x="1" y="800"/>
                    <a:pt x="1" y="1788"/>
                  </a:cubicBezTo>
                  <a:cubicBezTo>
                    <a:pt x="1" y="2776"/>
                    <a:pt x="800" y="3596"/>
                    <a:pt x="1809" y="3596"/>
                  </a:cubicBezTo>
                  <a:lnTo>
                    <a:pt x="21109" y="3596"/>
                  </a:lnTo>
                  <a:lnTo>
                    <a:pt x="2110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67"/>
            <p:cNvSpPr/>
            <p:nvPr/>
          </p:nvSpPr>
          <p:spPr>
            <a:xfrm>
              <a:off x="3548903" y="1990239"/>
              <a:ext cx="314482" cy="53841"/>
            </a:xfrm>
            <a:custGeom>
              <a:rect b="b" l="l" r="r" t="t"/>
              <a:pathLst>
                <a:path extrusionOk="0" h="3596" w="21004">
                  <a:moveTo>
                    <a:pt x="19805" y="1"/>
                  </a:moveTo>
                  <a:lnTo>
                    <a:pt x="19805" y="1641"/>
                  </a:lnTo>
                  <a:cubicBezTo>
                    <a:pt x="19805" y="2061"/>
                    <a:pt x="19469" y="2398"/>
                    <a:pt x="19048" y="2398"/>
                  </a:cubicBezTo>
                  <a:lnTo>
                    <a:pt x="0" y="2398"/>
                  </a:lnTo>
                  <a:cubicBezTo>
                    <a:pt x="252" y="3112"/>
                    <a:pt x="925" y="3596"/>
                    <a:pt x="1703" y="3596"/>
                  </a:cubicBezTo>
                  <a:lnTo>
                    <a:pt x="21003" y="3596"/>
                  </a:lnTo>
                  <a:lnTo>
                    <a:pt x="2100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67"/>
            <p:cNvSpPr/>
            <p:nvPr/>
          </p:nvSpPr>
          <p:spPr>
            <a:xfrm>
              <a:off x="3512070" y="1956222"/>
              <a:ext cx="373669" cy="121247"/>
            </a:xfrm>
            <a:custGeom>
              <a:rect b="b" l="l" r="r" t="t"/>
              <a:pathLst>
                <a:path extrusionOk="0" h="8098" w="24957">
                  <a:moveTo>
                    <a:pt x="4049" y="1"/>
                  </a:moveTo>
                  <a:cubicBezTo>
                    <a:pt x="1829" y="1"/>
                    <a:pt x="0" y="1806"/>
                    <a:pt x="0" y="4039"/>
                  </a:cubicBezTo>
                  <a:cubicBezTo>
                    <a:pt x="0" y="6284"/>
                    <a:pt x="1850" y="8097"/>
                    <a:pt x="4086" y="8097"/>
                  </a:cubicBezTo>
                  <a:cubicBezTo>
                    <a:pt x="4112" y="8097"/>
                    <a:pt x="4137" y="8097"/>
                    <a:pt x="4163" y="8097"/>
                  </a:cubicBezTo>
                  <a:lnTo>
                    <a:pt x="24220" y="8097"/>
                  </a:lnTo>
                  <a:cubicBezTo>
                    <a:pt x="24620" y="8097"/>
                    <a:pt x="24956" y="7760"/>
                    <a:pt x="24956" y="7340"/>
                  </a:cubicBezTo>
                  <a:lnTo>
                    <a:pt x="24956" y="6583"/>
                  </a:lnTo>
                  <a:cubicBezTo>
                    <a:pt x="24956" y="6183"/>
                    <a:pt x="24620" y="5847"/>
                    <a:pt x="24220" y="5847"/>
                  </a:cubicBezTo>
                  <a:lnTo>
                    <a:pt x="4163" y="5847"/>
                  </a:lnTo>
                  <a:lnTo>
                    <a:pt x="4163" y="5868"/>
                  </a:lnTo>
                  <a:cubicBezTo>
                    <a:pt x="3175" y="5847"/>
                    <a:pt x="2376" y="5069"/>
                    <a:pt x="2355" y="4102"/>
                  </a:cubicBezTo>
                  <a:cubicBezTo>
                    <a:pt x="2355" y="3072"/>
                    <a:pt x="3175" y="2252"/>
                    <a:pt x="4205" y="2252"/>
                  </a:cubicBezTo>
                  <a:lnTo>
                    <a:pt x="24220" y="2252"/>
                  </a:lnTo>
                  <a:cubicBezTo>
                    <a:pt x="24620" y="2252"/>
                    <a:pt x="24956" y="1915"/>
                    <a:pt x="24956" y="1495"/>
                  </a:cubicBezTo>
                  <a:lnTo>
                    <a:pt x="24956" y="759"/>
                  </a:lnTo>
                  <a:cubicBezTo>
                    <a:pt x="24956" y="339"/>
                    <a:pt x="24620" y="2"/>
                    <a:pt x="24220" y="2"/>
                  </a:cubicBezTo>
                  <a:lnTo>
                    <a:pt x="4163" y="2"/>
                  </a:lnTo>
                  <a:cubicBezTo>
                    <a:pt x="4125" y="1"/>
                    <a:pt x="4087" y="1"/>
                    <a:pt x="4049"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67"/>
            <p:cNvSpPr/>
            <p:nvPr/>
          </p:nvSpPr>
          <p:spPr>
            <a:xfrm>
              <a:off x="3864628" y="1956566"/>
              <a:ext cx="21426" cy="33688"/>
            </a:xfrm>
            <a:custGeom>
              <a:rect b="b" l="l" r="r" t="t"/>
              <a:pathLst>
                <a:path extrusionOk="0" h="2250" w="1431">
                  <a:moveTo>
                    <a:pt x="0" y="0"/>
                  </a:moveTo>
                  <a:lnTo>
                    <a:pt x="0" y="2250"/>
                  </a:lnTo>
                  <a:lnTo>
                    <a:pt x="673" y="2250"/>
                  </a:lnTo>
                  <a:cubicBezTo>
                    <a:pt x="1094" y="2250"/>
                    <a:pt x="1430" y="1913"/>
                    <a:pt x="1430" y="1493"/>
                  </a:cubicBezTo>
                  <a:lnTo>
                    <a:pt x="1430" y="757"/>
                  </a:lnTo>
                  <a:cubicBezTo>
                    <a:pt x="1430" y="337"/>
                    <a:pt x="1094" y="0"/>
                    <a:pt x="673"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67"/>
            <p:cNvSpPr/>
            <p:nvPr/>
          </p:nvSpPr>
          <p:spPr>
            <a:xfrm>
              <a:off x="3864628" y="2044065"/>
              <a:ext cx="21426" cy="33703"/>
            </a:xfrm>
            <a:custGeom>
              <a:rect b="b" l="l" r="r" t="t"/>
              <a:pathLst>
                <a:path extrusionOk="0" h="2251" w="1431">
                  <a:moveTo>
                    <a:pt x="0" y="1"/>
                  </a:moveTo>
                  <a:lnTo>
                    <a:pt x="0" y="2251"/>
                  </a:lnTo>
                  <a:lnTo>
                    <a:pt x="673" y="2251"/>
                  </a:lnTo>
                  <a:cubicBezTo>
                    <a:pt x="1094" y="2251"/>
                    <a:pt x="1430" y="1914"/>
                    <a:pt x="1430" y="1494"/>
                  </a:cubicBezTo>
                  <a:lnTo>
                    <a:pt x="1430" y="737"/>
                  </a:lnTo>
                  <a:cubicBezTo>
                    <a:pt x="1430" y="337"/>
                    <a:pt x="1094" y="1"/>
                    <a:pt x="673"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67"/>
            <p:cNvSpPr/>
            <p:nvPr/>
          </p:nvSpPr>
          <p:spPr>
            <a:xfrm>
              <a:off x="3574401" y="2016995"/>
              <a:ext cx="52583" cy="52733"/>
            </a:xfrm>
            <a:custGeom>
              <a:rect b="b" l="l" r="r" t="t"/>
              <a:pathLst>
                <a:path extrusionOk="0" h="3522" w="3512">
                  <a:moveTo>
                    <a:pt x="736" y="1"/>
                  </a:moveTo>
                  <a:cubicBezTo>
                    <a:pt x="336" y="1"/>
                    <a:pt x="0" y="337"/>
                    <a:pt x="0" y="758"/>
                  </a:cubicBezTo>
                  <a:lnTo>
                    <a:pt x="0" y="2776"/>
                  </a:lnTo>
                  <a:cubicBezTo>
                    <a:pt x="0" y="3205"/>
                    <a:pt x="349" y="3521"/>
                    <a:pt x="752" y="3521"/>
                  </a:cubicBezTo>
                  <a:cubicBezTo>
                    <a:pt x="843" y="3521"/>
                    <a:pt x="937" y="3505"/>
                    <a:pt x="1030" y="3470"/>
                  </a:cubicBezTo>
                  <a:lnTo>
                    <a:pt x="1787" y="3155"/>
                  </a:lnTo>
                  <a:lnTo>
                    <a:pt x="2460" y="3449"/>
                  </a:lnTo>
                  <a:cubicBezTo>
                    <a:pt x="2560" y="3491"/>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67"/>
            <p:cNvSpPr/>
            <p:nvPr/>
          </p:nvSpPr>
          <p:spPr>
            <a:xfrm>
              <a:off x="3536311" y="2111127"/>
              <a:ext cx="315740" cy="53841"/>
            </a:xfrm>
            <a:custGeom>
              <a:rect b="b" l="l" r="r" t="t"/>
              <a:pathLst>
                <a:path extrusionOk="0" h="3596" w="21088">
                  <a:moveTo>
                    <a:pt x="0" y="0"/>
                  </a:moveTo>
                  <a:lnTo>
                    <a:pt x="0" y="3595"/>
                  </a:lnTo>
                  <a:lnTo>
                    <a:pt x="19300" y="3595"/>
                  </a:lnTo>
                  <a:cubicBezTo>
                    <a:pt x="20289" y="3595"/>
                    <a:pt x="21088" y="2796"/>
                    <a:pt x="21088" y="1808"/>
                  </a:cubicBezTo>
                  <a:cubicBezTo>
                    <a:pt x="21088" y="820"/>
                    <a:pt x="20289" y="0"/>
                    <a:pt x="19300"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67"/>
            <p:cNvSpPr/>
            <p:nvPr/>
          </p:nvSpPr>
          <p:spPr>
            <a:xfrm>
              <a:off x="3536311" y="2111127"/>
              <a:ext cx="315740" cy="53841"/>
            </a:xfrm>
            <a:custGeom>
              <a:rect b="b" l="l" r="r" t="t"/>
              <a:pathLst>
                <a:path extrusionOk="0" h="3596" w="21088">
                  <a:moveTo>
                    <a:pt x="19279" y="0"/>
                  </a:moveTo>
                  <a:cubicBezTo>
                    <a:pt x="19679" y="1178"/>
                    <a:pt x="18817" y="2397"/>
                    <a:pt x="17576" y="2397"/>
                  </a:cubicBezTo>
                  <a:lnTo>
                    <a:pt x="0" y="2397"/>
                  </a:lnTo>
                  <a:lnTo>
                    <a:pt x="0" y="3595"/>
                  </a:lnTo>
                  <a:lnTo>
                    <a:pt x="19300" y="3595"/>
                  </a:lnTo>
                  <a:cubicBezTo>
                    <a:pt x="20289" y="3595"/>
                    <a:pt x="21088" y="2796"/>
                    <a:pt x="21088" y="1808"/>
                  </a:cubicBezTo>
                  <a:cubicBezTo>
                    <a:pt x="21088" y="820"/>
                    <a:pt x="20289" y="0"/>
                    <a:pt x="193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67"/>
            <p:cNvSpPr/>
            <p:nvPr/>
          </p:nvSpPr>
          <p:spPr>
            <a:xfrm>
              <a:off x="3513642" y="2077439"/>
              <a:ext cx="370509" cy="120888"/>
            </a:xfrm>
            <a:custGeom>
              <a:rect b="b" l="l" r="r" t="t"/>
              <a:pathLst>
                <a:path extrusionOk="0" h="8074" w="24746">
                  <a:moveTo>
                    <a:pt x="757" y="1"/>
                  </a:moveTo>
                  <a:cubicBezTo>
                    <a:pt x="337" y="1"/>
                    <a:pt x="0" y="337"/>
                    <a:pt x="0" y="757"/>
                  </a:cubicBezTo>
                  <a:lnTo>
                    <a:pt x="0" y="1493"/>
                  </a:lnTo>
                  <a:cubicBezTo>
                    <a:pt x="0" y="1914"/>
                    <a:pt x="337" y="2250"/>
                    <a:pt x="757" y="2250"/>
                  </a:cubicBezTo>
                  <a:lnTo>
                    <a:pt x="20772" y="2250"/>
                  </a:lnTo>
                  <a:cubicBezTo>
                    <a:pt x="21782" y="2250"/>
                    <a:pt x="22602" y="3070"/>
                    <a:pt x="22602" y="4079"/>
                  </a:cubicBezTo>
                  <a:cubicBezTo>
                    <a:pt x="22602" y="5067"/>
                    <a:pt x="21803" y="5845"/>
                    <a:pt x="20814" y="5845"/>
                  </a:cubicBezTo>
                  <a:lnTo>
                    <a:pt x="20814" y="5824"/>
                  </a:lnTo>
                  <a:lnTo>
                    <a:pt x="757" y="5824"/>
                  </a:lnTo>
                  <a:cubicBezTo>
                    <a:pt x="337" y="5824"/>
                    <a:pt x="0" y="6161"/>
                    <a:pt x="0" y="6581"/>
                  </a:cubicBezTo>
                  <a:lnTo>
                    <a:pt x="0" y="7338"/>
                  </a:lnTo>
                  <a:cubicBezTo>
                    <a:pt x="0" y="7738"/>
                    <a:pt x="337" y="8074"/>
                    <a:pt x="757" y="8074"/>
                  </a:cubicBezTo>
                  <a:lnTo>
                    <a:pt x="20814" y="8074"/>
                  </a:lnTo>
                  <a:cubicBezTo>
                    <a:pt x="23001" y="8032"/>
                    <a:pt x="24746" y="6224"/>
                    <a:pt x="24746" y="4037"/>
                  </a:cubicBezTo>
                  <a:cubicBezTo>
                    <a:pt x="24746" y="1851"/>
                    <a:pt x="23001" y="64"/>
                    <a:pt x="20814"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67"/>
            <p:cNvSpPr/>
            <p:nvPr/>
          </p:nvSpPr>
          <p:spPr>
            <a:xfrm>
              <a:off x="3806385" y="2077753"/>
              <a:ext cx="77767" cy="120888"/>
            </a:xfrm>
            <a:custGeom>
              <a:rect b="b" l="l" r="r" t="t"/>
              <a:pathLst>
                <a:path extrusionOk="0" h="8074" w="5194">
                  <a:moveTo>
                    <a:pt x="1" y="1"/>
                  </a:moveTo>
                  <a:cubicBezTo>
                    <a:pt x="2188" y="43"/>
                    <a:pt x="3933" y="1851"/>
                    <a:pt x="3933" y="4037"/>
                  </a:cubicBezTo>
                  <a:cubicBezTo>
                    <a:pt x="3933" y="6224"/>
                    <a:pt x="2188" y="8011"/>
                    <a:pt x="1" y="8074"/>
                  </a:cubicBezTo>
                  <a:lnTo>
                    <a:pt x="1262" y="8074"/>
                  </a:lnTo>
                  <a:cubicBezTo>
                    <a:pt x="3449" y="8011"/>
                    <a:pt x="5194" y="6224"/>
                    <a:pt x="5194" y="4037"/>
                  </a:cubicBezTo>
                  <a:cubicBezTo>
                    <a:pt x="5194" y="1851"/>
                    <a:pt x="3449" y="43"/>
                    <a:pt x="1262"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67"/>
            <p:cNvSpPr/>
            <p:nvPr/>
          </p:nvSpPr>
          <p:spPr>
            <a:xfrm>
              <a:off x="3772397" y="2138182"/>
              <a:ext cx="52898" cy="52568"/>
            </a:xfrm>
            <a:custGeom>
              <a:rect b="b" l="l" r="r" t="t"/>
              <a:pathLst>
                <a:path extrusionOk="0" h="3511" w="3533">
                  <a:moveTo>
                    <a:pt x="720" y="0"/>
                  </a:moveTo>
                  <a:cubicBezTo>
                    <a:pt x="317" y="0"/>
                    <a:pt x="0" y="329"/>
                    <a:pt x="0" y="737"/>
                  </a:cubicBezTo>
                  <a:lnTo>
                    <a:pt x="0" y="2734"/>
                  </a:lnTo>
                  <a:cubicBezTo>
                    <a:pt x="0" y="3173"/>
                    <a:pt x="365" y="3489"/>
                    <a:pt x="759" y="3489"/>
                  </a:cubicBezTo>
                  <a:cubicBezTo>
                    <a:pt x="856" y="3489"/>
                    <a:pt x="956" y="3470"/>
                    <a:pt x="1052" y="3428"/>
                  </a:cubicBezTo>
                  <a:lnTo>
                    <a:pt x="1745" y="3134"/>
                  </a:lnTo>
                  <a:lnTo>
                    <a:pt x="2502" y="3449"/>
                  </a:lnTo>
                  <a:cubicBezTo>
                    <a:pt x="2599" y="3491"/>
                    <a:pt x="2697" y="3510"/>
                    <a:pt x="2794" y="3510"/>
                  </a:cubicBezTo>
                  <a:cubicBezTo>
                    <a:pt x="3182" y="3510"/>
                    <a:pt x="3532" y="3197"/>
                    <a:pt x="3532" y="2776"/>
                  </a:cubicBezTo>
                  <a:lnTo>
                    <a:pt x="3532" y="737"/>
                  </a:lnTo>
                  <a:cubicBezTo>
                    <a:pt x="3532" y="349"/>
                    <a:pt x="3215" y="0"/>
                    <a:pt x="2811" y="0"/>
                  </a:cubicBezTo>
                  <a:cubicBezTo>
                    <a:pt x="2799" y="0"/>
                    <a:pt x="2787" y="1"/>
                    <a:pt x="2776" y="1"/>
                  </a:cubicBezTo>
                  <a:lnTo>
                    <a:pt x="757" y="1"/>
                  </a:lnTo>
                  <a:cubicBezTo>
                    <a:pt x="745" y="1"/>
                    <a:pt x="732" y="0"/>
                    <a:pt x="72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5" name="Google Shape;9295;p67"/>
          <p:cNvGrpSpPr/>
          <p:nvPr/>
        </p:nvGrpSpPr>
        <p:grpSpPr>
          <a:xfrm>
            <a:off x="842683" y="2394751"/>
            <a:ext cx="345640" cy="356660"/>
            <a:chOff x="842683" y="2394751"/>
            <a:chExt cx="345640" cy="356660"/>
          </a:xfrm>
        </p:grpSpPr>
        <p:sp>
          <p:nvSpPr>
            <p:cNvPr id="9296" name="Google Shape;9296;p67"/>
            <p:cNvSpPr/>
            <p:nvPr/>
          </p:nvSpPr>
          <p:spPr>
            <a:xfrm>
              <a:off x="1099042" y="2499888"/>
              <a:ext cx="89266" cy="107353"/>
            </a:xfrm>
            <a:custGeom>
              <a:rect b="b" l="l" r="r" t="t"/>
              <a:pathLst>
                <a:path extrusionOk="0" h="7170" w="5962">
                  <a:moveTo>
                    <a:pt x="2977"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603" y="7124"/>
                    <a:pt x="5663" y="7166"/>
                    <a:pt x="5742" y="7169"/>
                  </a:cubicBezTo>
                  <a:lnTo>
                    <a:pt x="5742" y="7169"/>
                  </a:lnTo>
                  <a:cubicBezTo>
                    <a:pt x="5882" y="7163"/>
                    <a:pt x="5961" y="7019"/>
                    <a:pt x="5900" y="6896"/>
                  </a:cubicBezTo>
                  <a:lnTo>
                    <a:pt x="3145" y="126"/>
                  </a:lnTo>
                  <a:cubicBezTo>
                    <a:pt x="3114" y="42"/>
                    <a:pt x="3046" y="0"/>
                    <a:pt x="2977" y="0"/>
                  </a:cubicBezTo>
                  <a:close/>
                  <a:moveTo>
                    <a:pt x="5742" y="7169"/>
                  </a:moveTo>
                  <a:lnTo>
                    <a:pt x="5742" y="7169"/>
                  </a:lnTo>
                  <a:cubicBezTo>
                    <a:pt x="5738" y="7170"/>
                    <a:pt x="5735" y="7170"/>
                    <a:pt x="5731" y="7170"/>
                  </a:cubicBezTo>
                  <a:lnTo>
                    <a:pt x="5752" y="7170"/>
                  </a:lnTo>
                  <a:cubicBezTo>
                    <a:pt x="5749" y="7170"/>
                    <a:pt x="5745" y="7170"/>
                    <a:pt x="5742" y="7169"/>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67"/>
            <p:cNvSpPr/>
            <p:nvPr/>
          </p:nvSpPr>
          <p:spPr>
            <a:xfrm>
              <a:off x="1098908" y="2603138"/>
              <a:ext cx="89416" cy="47852"/>
            </a:xfrm>
            <a:custGeom>
              <a:rect b="b" l="l" r="r" t="t"/>
              <a:pathLst>
                <a:path extrusionOk="0" h="3196" w="5972">
                  <a:moveTo>
                    <a:pt x="43" y="0"/>
                  </a:moveTo>
                  <a:cubicBezTo>
                    <a:pt x="22" y="0"/>
                    <a:pt x="1" y="21"/>
                    <a:pt x="1" y="42"/>
                  </a:cubicBezTo>
                  <a:lnTo>
                    <a:pt x="1" y="358"/>
                  </a:lnTo>
                  <a:cubicBezTo>
                    <a:pt x="1" y="1935"/>
                    <a:pt x="1283" y="3196"/>
                    <a:pt x="2860" y="3196"/>
                  </a:cubicBezTo>
                  <a:lnTo>
                    <a:pt x="3133" y="3196"/>
                  </a:lnTo>
                  <a:cubicBezTo>
                    <a:pt x="4689" y="3196"/>
                    <a:pt x="5972" y="1935"/>
                    <a:pt x="5972" y="358"/>
                  </a:cubicBezTo>
                  <a:lnTo>
                    <a:pt x="5972" y="42"/>
                  </a:lnTo>
                  <a:cubicBezTo>
                    <a:pt x="5972" y="21"/>
                    <a:pt x="5951" y="0"/>
                    <a:pt x="5930" y="0"/>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67"/>
            <p:cNvSpPr/>
            <p:nvPr/>
          </p:nvSpPr>
          <p:spPr>
            <a:xfrm>
              <a:off x="1127236" y="2603138"/>
              <a:ext cx="61088" cy="48182"/>
            </a:xfrm>
            <a:custGeom>
              <a:rect b="b" l="l" r="r" t="t"/>
              <a:pathLst>
                <a:path extrusionOk="0" h="3218" w="4080">
                  <a:moveTo>
                    <a:pt x="1830" y="0"/>
                  </a:moveTo>
                  <a:cubicBezTo>
                    <a:pt x="1851" y="0"/>
                    <a:pt x="1872" y="21"/>
                    <a:pt x="1872" y="42"/>
                  </a:cubicBezTo>
                  <a:lnTo>
                    <a:pt x="1872" y="358"/>
                  </a:lnTo>
                  <a:cubicBezTo>
                    <a:pt x="1872" y="1556"/>
                    <a:pt x="1115" y="2628"/>
                    <a:pt x="1" y="3049"/>
                  </a:cubicBezTo>
                  <a:cubicBezTo>
                    <a:pt x="295" y="3154"/>
                    <a:pt x="632" y="3217"/>
                    <a:pt x="947" y="3217"/>
                  </a:cubicBezTo>
                  <a:lnTo>
                    <a:pt x="1220" y="3217"/>
                  </a:lnTo>
                  <a:cubicBezTo>
                    <a:pt x="2797" y="3217"/>
                    <a:pt x="4080" y="1935"/>
                    <a:pt x="4080" y="358"/>
                  </a:cubicBezTo>
                  <a:lnTo>
                    <a:pt x="4080" y="42"/>
                  </a:lnTo>
                  <a:cubicBezTo>
                    <a:pt x="4080" y="21"/>
                    <a:pt x="4059" y="0"/>
                    <a:pt x="4038"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67"/>
            <p:cNvSpPr/>
            <p:nvPr/>
          </p:nvSpPr>
          <p:spPr>
            <a:xfrm>
              <a:off x="842803" y="2499888"/>
              <a:ext cx="89281" cy="107353"/>
            </a:xfrm>
            <a:custGeom>
              <a:rect b="b" l="l" r="r" t="t"/>
              <a:pathLst>
                <a:path extrusionOk="0" h="7170" w="5963">
                  <a:moveTo>
                    <a:pt x="2980"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584" y="7128"/>
                    <a:pt x="5669" y="7170"/>
                    <a:pt x="5732" y="7170"/>
                  </a:cubicBezTo>
                  <a:cubicBezTo>
                    <a:pt x="5879" y="7170"/>
                    <a:pt x="5963" y="7022"/>
                    <a:pt x="5921" y="6896"/>
                  </a:cubicBezTo>
                  <a:lnTo>
                    <a:pt x="3167" y="126"/>
                  </a:lnTo>
                  <a:cubicBezTo>
                    <a:pt x="3125" y="42"/>
                    <a:pt x="3051" y="0"/>
                    <a:pt x="298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67"/>
            <p:cNvSpPr/>
            <p:nvPr/>
          </p:nvSpPr>
          <p:spPr>
            <a:xfrm>
              <a:off x="842683" y="2603138"/>
              <a:ext cx="89715" cy="47867"/>
            </a:xfrm>
            <a:custGeom>
              <a:rect b="b" l="l" r="r" t="t"/>
              <a:pathLst>
                <a:path extrusionOk="0" h="3197" w="5992">
                  <a:moveTo>
                    <a:pt x="42" y="0"/>
                  </a:moveTo>
                  <a:cubicBezTo>
                    <a:pt x="21" y="0"/>
                    <a:pt x="0" y="21"/>
                    <a:pt x="0" y="42"/>
                  </a:cubicBezTo>
                  <a:lnTo>
                    <a:pt x="0" y="358"/>
                  </a:lnTo>
                  <a:cubicBezTo>
                    <a:pt x="0" y="1922"/>
                    <a:pt x="1262" y="3196"/>
                    <a:pt x="2821" y="3196"/>
                  </a:cubicBezTo>
                  <a:cubicBezTo>
                    <a:pt x="2834" y="3196"/>
                    <a:pt x="2847" y="3196"/>
                    <a:pt x="2859" y="3196"/>
                  </a:cubicBezTo>
                  <a:lnTo>
                    <a:pt x="3133" y="3196"/>
                  </a:lnTo>
                  <a:cubicBezTo>
                    <a:pt x="4709" y="3196"/>
                    <a:pt x="5992" y="1935"/>
                    <a:pt x="5992" y="358"/>
                  </a:cubicBezTo>
                  <a:lnTo>
                    <a:pt x="5992" y="42"/>
                  </a:lnTo>
                  <a:cubicBezTo>
                    <a:pt x="5992" y="21"/>
                    <a:pt x="5971" y="0"/>
                    <a:pt x="5950" y="0"/>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67"/>
            <p:cNvSpPr/>
            <p:nvPr/>
          </p:nvSpPr>
          <p:spPr>
            <a:xfrm>
              <a:off x="871011" y="2603138"/>
              <a:ext cx="61073" cy="48182"/>
            </a:xfrm>
            <a:custGeom>
              <a:rect b="b" l="l" r="r" t="t"/>
              <a:pathLst>
                <a:path extrusionOk="0" h="3218" w="4079">
                  <a:moveTo>
                    <a:pt x="1829" y="0"/>
                  </a:moveTo>
                  <a:cubicBezTo>
                    <a:pt x="1850" y="0"/>
                    <a:pt x="1871" y="21"/>
                    <a:pt x="1871" y="42"/>
                  </a:cubicBezTo>
                  <a:lnTo>
                    <a:pt x="1871" y="358"/>
                  </a:lnTo>
                  <a:cubicBezTo>
                    <a:pt x="1871" y="1556"/>
                    <a:pt x="1114" y="2628"/>
                    <a:pt x="0" y="3028"/>
                  </a:cubicBezTo>
                  <a:cubicBezTo>
                    <a:pt x="295" y="3154"/>
                    <a:pt x="631" y="3217"/>
                    <a:pt x="967" y="3217"/>
                  </a:cubicBezTo>
                  <a:lnTo>
                    <a:pt x="1220" y="3217"/>
                  </a:lnTo>
                  <a:cubicBezTo>
                    <a:pt x="2796" y="3217"/>
                    <a:pt x="4079" y="1935"/>
                    <a:pt x="4079" y="358"/>
                  </a:cubicBezTo>
                  <a:lnTo>
                    <a:pt x="4079" y="42"/>
                  </a:lnTo>
                  <a:cubicBezTo>
                    <a:pt x="4079" y="21"/>
                    <a:pt x="4058" y="0"/>
                    <a:pt x="4058"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67"/>
            <p:cNvSpPr/>
            <p:nvPr/>
          </p:nvSpPr>
          <p:spPr>
            <a:xfrm>
              <a:off x="1003533" y="2433470"/>
              <a:ext cx="23941" cy="274506"/>
            </a:xfrm>
            <a:custGeom>
              <a:rect b="b" l="l" r="r" t="t"/>
              <a:pathLst>
                <a:path extrusionOk="0" h="18334" w="1599">
                  <a:moveTo>
                    <a:pt x="0" y="0"/>
                  </a:moveTo>
                  <a:lnTo>
                    <a:pt x="0" y="18333"/>
                  </a:lnTo>
                  <a:lnTo>
                    <a:pt x="1598" y="18333"/>
                  </a:lnTo>
                  <a:lnTo>
                    <a:pt x="159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67"/>
            <p:cNvSpPr/>
            <p:nvPr/>
          </p:nvSpPr>
          <p:spPr>
            <a:xfrm>
              <a:off x="1015496" y="2433470"/>
              <a:ext cx="11978" cy="274506"/>
            </a:xfrm>
            <a:custGeom>
              <a:rect b="b" l="l" r="r" t="t"/>
              <a:pathLst>
                <a:path extrusionOk="0" h="18334" w="800">
                  <a:moveTo>
                    <a:pt x="0" y="0"/>
                  </a:moveTo>
                  <a:lnTo>
                    <a:pt x="0" y="18333"/>
                  </a:lnTo>
                  <a:lnTo>
                    <a:pt x="799" y="18333"/>
                  </a:lnTo>
                  <a:lnTo>
                    <a:pt x="799"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67"/>
            <p:cNvSpPr/>
            <p:nvPr/>
          </p:nvSpPr>
          <p:spPr>
            <a:xfrm>
              <a:off x="932698" y="2697570"/>
              <a:ext cx="165910" cy="34646"/>
            </a:xfrm>
            <a:custGeom>
              <a:rect b="b" l="l" r="r" t="t"/>
              <a:pathLst>
                <a:path extrusionOk="0" h="2314" w="11081">
                  <a:moveTo>
                    <a:pt x="737" y="1"/>
                  </a:moveTo>
                  <a:cubicBezTo>
                    <a:pt x="337" y="1"/>
                    <a:pt x="1" y="337"/>
                    <a:pt x="1" y="736"/>
                  </a:cubicBezTo>
                  <a:lnTo>
                    <a:pt x="1" y="2313"/>
                  </a:lnTo>
                  <a:lnTo>
                    <a:pt x="11081" y="2313"/>
                  </a:lnTo>
                  <a:lnTo>
                    <a:pt x="11081" y="736"/>
                  </a:lnTo>
                  <a:cubicBezTo>
                    <a:pt x="11060" y="316"/>
                    <a:pt x="10723" y="1"/>
                    <a:pt x="1032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67"/>
            <p:cNvSpPr/>
            <p:nvPr/>
          </p:nvSpPr>
          <p:spPr>
            <a:xfrm>
              <a:off x="993771" y="2394751"/>
              <a:ext cx="43465" cy="43450"/>
            </a:xfrm>
            <a:custGeom>
              <a:rect b="b" l="l" r="r" t="t"/>
              <a:pathLst>
                <a:path extrusionOk="0" h="2902" w="2903">
                  <a:moveTo>
                    <a:pt x="1451" y="0"/>
                  </a:moveTo>
                  <a:cubicBezTo>
                    <a:pt x="652" y="0"/>
                    <a:pt x="1" y="652"/>
                    <a:pt x="1" y="1451"/>
                  </a:cubicBezTo>
                  <a:cubicBezTo>
                    <a:pt x="1" y="2250"/>
                    <a:pt x="652" y="2902"/>
                    <a:pt x="1451" y="2902"/>
                  </a:cubicBezTo>
                  <a:cubicBezTo>
                    <a:pt x="2250" y="2902"/>
                    <a:pt x="2902" y="2250"/>
                    <a:pt x="2902" y="1451"/>
                  </a:cubicBezTo>
                  <a:cubicBezTo>
                    <a:pt x="2902" y="652"/>
                    <a:pt x="2250" y="0"/>
                    <a:pt x="145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67"/>
            <p:cNvSpPr/>
            <p:nvPr/>
          </p:nvSpPr>
          <p:spPr>
            <a:xfrm>
              <a:off x="996286" y="2397266"/>
              <a:ext cx="45037" cy="40950"/>
            </a:xfrm>
            <a:custGeom>
              <a:rect b="b" l="l" r="r" t="t"/>
              <a:pathLst>
                <a:path extrusionOk="0" h="2735" w="3008">
                  <a:moveTo>
                    <a:pt x="1935" y="0"/>
                  </a:moveTo>
                  <a:cubicBezTo>
                    <a:pt x="2452" y="1017"/>
                    <a:pt x="1655" y="2105"/>
                    <a:pt x="668" y="2105"/>
                  </a:cubicBezTo>
                  <a:cubicBezTo>
                    <a:pt x="451" y="2105"/>
                    <a:pt x="224" y="2052"/>
                    <a:pt x="1" y="1935"/>
                  </a:cubicBezTo>
                  <a:lnTo>
                    <a:pt x="1" y="1935"/>
                  </a:lnTo>
                  <a:cubicBezTo>
                    <a:pt x="261" y="2455"/>
                    <a:pt x="769" y="2734"/>
                    <a:pt x="1289" y="2734"/>
                  </a:cubicBezTo>
                  <a:cubicBezTo>
                    <a:pt x="1651" y="2734"/>
                    <a:pt x="2020" y="2598"/>
                    <a:pt x="2314" y="2313"/>
                  </a:cubicBezTo>
                  <a:cubicBezTo>
                    <a:pt x="3007" y="1619"/>
                    <a:pt x="2818" y="442"/>
                    <a:pt x="193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67"/>
            <p:cNvSpPr/>
            <p:nvPr/>
          </p:nvSpPr>
          <p:spPr>
            <a:xfrm>
              <a:off x="844570" y="2454237"/>
              <a:ext cx="341867" cy="50068"/>
            </a:xfrm>
            <a:custGeom>
              <a:rect b="b" l="l" r="r" t="t"/>
              <a:pathLst>
                <a:path extrusionOk="0" h="3344" w="22833">
                  <a:moveTo>
                    <a:pt x="8031" y="1"/>
                  </a:moveTo>
                  <a:cubicBezTo>
                    <a:pt x="7043" y="1"/>
                    <a:pt x="6097" y="400"/>
                    <a:pt x="5403" y="1115"/>
                  </a:cubicBezTo>
                  <a:cubicBezTo>
                    <a:pt x="4920" y="1620"/>
                    <a:pt x="4247" y="1914"/>
                    <a:pt x="3532" y="1914"/>
                  </a:cubicBezTo>
                  <a:lnTo>
                    <a:pt x="294" y="1914"/>
                  </a:lnTo>
                  <a:cubicBezTo>
                    <a:pt x="126" y="1914"/>
                    <a:pt x="0" y="2040"/>
                    <a:pt x="0" y="2208"/>
                  </a:cubicBezTo>
                  <a:lnTo>
                    <a:pt x="0" y="3049"/>
                  </a:lnTo>
                  <a:cubicBezTo>
                    <a:pt x="0" y="3217"/>
                    <a:pt x="126" y="3344"/>
                    <a:pt x="294" y="3344"/>
                  </a:cubicBezTo>
                  <a:lnTo>
                    <a:pt x="3658" y="3344"/>
                  </a:lnTo>
                  <a:cubicBezTo>
                    <a:pt x="4647" y="3344"/>
                    <a:pt x="5593" y="2944"/>
                    <a:pt x="6286" y="2229"/>
                  </a:cubicBezTo>
                  <a:cubicBezTo>
                    <a:pt x="6754" y="1721"/>
                    <a:pt x="7398" y="1429"/>
                    <a:pt x="8086" y="1429"/>
                  </a:cubicBezTo>
                  <a:cubicBezTo>
                    <a:pt x="8110" y="1429"/>
                    <a:pt x="8134" y="1430"/>
                    <a:pt x="8158" y="1430"/>
                  </a:cubicBezTo>
                  <a:lnTo>
                    <a:pt x="14822" y="1430"/>
                  </a:lnTo>
                  <a:cubicBezTo>
                    <a:pt x="15432" y="1430"/>
                    <a:pt x="16000" y="1683"/>
                    <a:pt x="16441" y="2124"/>
                  </a:cubicBezTo>
                  <a:cubicBezTo>
                    <a:pt x="17177" y="2902"/>
                    <a:pt x="18207" y="3344"/>
                    <a:pt x="19300" y="3344"/>
                  </a:cubicBezTo>
                  <a:lnTo>
                    <a:pt x="22559" y="3344"/>
                  </a:lnTo>
                  <a:cubicBezTo>
                    <a:pt x="22706" y="3344"/>
                    <a:pt x="22833" y="3217"/>
                    <a:pt x="22833" y="3049"/>
                  </a:cubicBezTo>
                  <a:lnTo>
                    <a:pt x="22833" y="2208"/>
                  </a:lnTo>
                  <a:cubicBezTo>
                    <a:pt x="22833" y="2040"/>
                    <a:pt x="22706" y="1914"/>
                    <a:pt x="22559" y="1914"/>
                  </a:cubicBezTo>
                  <a:lnTo>
                    <a:pt x="19321" y="1914"/>
                  </a:lnTo>
                  <a:cubicBezTo>
                    <a:pt x="18607" y="1914"/>
                    <a:pt x="17913" y="1620"/>
                    <a:pt x="17450" y="1115"/>
                  </a:cubicBezTo>
                  <a:cubicBezTo>
                    <a:pt x="16757" y="400"/>
                    <a:pt x="15810" y="1"/>
                    <a:pt x="148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67"/>
            <p:cNvSpPr/>
            <p:nvPr/>
          </p:nvSpPr>
          <p:spPr>
            <a:xfrm>
              <a:off x="844570" y="2466499"/>
              <a:ext cx="341867" cy="37821"/>
            </a:xfrm>
            <a:custGeom>
              <a:rect b="b" l="l" r="r" t="t"/>
              <a:pathLst>
                <a:path extrusionOk="0" h="2526" w="22833">
                  <a:moveTo>
                    <a:pt x="8086" y="1"/>
                  </a:moveTo>
                  <a:cubicBezTo>
                    <a:pt x="7398" y="1"/>
                    <a:pt x="6754" y="293"/>
                    <a:pt x="6286" y="801"/>
                  </a:cubicBezTo>
                  <a:cubicBezTo>
                    <a:pt x="5593" y="1515"/>
                    <a:pt x="4647" y="1915"/>
                    <a:pt x="3658" y="1915"/>
                  </a:cubicBezTo>
                  <a:lnTo>
                    <a:pt x="294" y="1915"/>
                  </a:lnTo>
                  <a:cubicBezTo>
                    <a:pt x="126" y="1915"/>
                    <a:pt x="21" y="1789"/>
                    <a:pt x="0" y="1642"/>
                  </a:cubicBezTo>
                  <a:lnTo>
                    <a:pt x="0" y="2230"/>
                  </a:lnTo>
                  <a:cubicBezTo>
                    <a:pt x="0" y="2398"/>
                    <a:pt x="126" y="2525"/>
                    <a:pt x="294" y="2525"/>
                  </a:cubicBezTo>
                  <a:lnTo>
                    <a:pt x="3679" y="2525"/>
                  </a:lnTo>
                  <a:cubicBezTo>
                    <a:pt x="3704" y="2525"/>
                    <a:pt x="3729" y="2525"/>
                    <a:pt x="3754" y="2525"/>
                  </a:cubicBezTo>
                  <a:cubicBezTo>
                    <a:pt x="4715" y="2525"/>
                    <a:pt x="5631" y="2128"/>
                    <a:pt x="6307" y="1431"/>
                  </a:cubicBezTo>
                  <a:cubicBezTo>
                    <a:pt x="6791" y="906"/>
                    <a:pt x="7464" y="611"/>
                    <a:pt x="8179" y="611"/>
                  </a:cubicBezTo>
                  <a:lnTo>
                    <a:pt x="14822" y="611"/>
                  </a:lnTo>
                  <a:cubicBezTo>
                    <a:pt x="15432" y="611"/>
                    <a:pt x="16000" y="864"/>
                    <a:pt x="16441" y="1305"/>
                  </a:cubicBezTo>
                  <a:cubicBezTo>
                    <a:pt x="17177" y="2083"/>
                    <a:pt x="18207" y="2525"/>
                    <a:pt x="19300" y="2525"/>
                  </a:cubicBezTo>
                  <a:lnTo>
                    <a:pt x="22559" y="2525"/>
                  </a:lnTo>
                  <a:cubicBezTo>
                    <a:pt x="22706" y="2525"/>
                    <a:pt x="22833" y="2398"/>
                    <a:pt x="22833" y="2251"/>
                  </a:cubicBezTo>
                  <a:lnTo>
                    <a:pt x="22833" y="1642"/>
                  </a:lnTo>
                  <a:cubicBezTo>
                    <a:pt x="22833" y="1789"/>
                    <a:pt x="22706" y="1915"/>
                    <a:pt x="22559" y="1915"/>
                  </a:cubicBezTo>
                  <a:lnTo>
                    <a:pt x="19300" y="1915"/>
                  </a:lnTo>
                  <a:cubicBezTo>
                    <a:pt x="18207" y="1915"/>
                    <a:pt x="17177" y="1473"/>
                    <a:pt x="16441" y="696"/>
                  </a:cubicBezTo>
                  <a:cubicBezTo>
                    <a:pt x="16000" y="254"/>
                    <a:pt x="15432" y="2"/>
                    <a:pt x="14822" y="2"/>
                  </a:cubicBezTo>
                  <a:lnTo>
                    <a:pt x="8158" y="2"/>
                  </a:lnTo>
                  <a:cubicBezTo>
                    <a:pt x="8134" y="1"/>
                    <a:pt x="8110" y="1"/>
                    <a:pt x="8086"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67"/>
            <p:cNvSpPr/>
            <p:nvPr/>
          </p:nvSpPr>
          <p:spPr>
            <a:xfrm>
              <a:off x="932698" y="2697555"/>
              <a:ext cx="165910" cy="34661"/>
            </a:xfrm>
            <a:custGeom>
              <a:rect b="b" l="l" r="r" t="t"/>
              <a:pathLst>
                <a:path extrusionOk="0" h="2315" w="11081">
                  <a:moveTo>
                    <a:pt x="10359" y="1"/>
                  </a:moveTo>
                  <a:cubicBezTo>
                    <a:pt x="10347" y="1"/>
                    <a:pt x="10336" y="1"/>
                    <a:pt x="10324" y="2"/>
                  </a:cubicBezTo>
                  <a:lnTo>
                    <a:pt x="8873" y="2"/>
                  </a:lnTo>
                  <a:lnTo>
                    <a:pt x="8873" y="527"/>
                  </a:lnTo>
                  <a:cubicBezTo>
                    <a:pt x="8873" y="969"/>
                    <a:pt x="8495" y="1326"/>
                    <a:pt x="8053" y="1326"/>
                  </a:cubicBezTo>
                  <a:lnTo>
                    <a:pt x="1" y="1326"/>
                  </a:lnTo>
                  <a:lnTo>
                    <a:pt x="1" y="2314"/>
                  </a:lnTo>
                  <a:lnTo>
                    <a:pt x="11081" y="2314"/>
                  </a:lnTo>
                  <a:lnTo>
                    <a:pt x="11081" y="737"/>
                  </a:lnTo>
                  <a:cubicBezTo>
                    <a:pt x="11081" y="349"/>
                    <a:pt x="10763" y="1"/>
                    <a:pt x="10359"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67"/>
            <p:cNvSpPr/>
            <p:nvPr/>
          </p:nvSpPr>
          <p:spPr>
            <a:xfrm>
              <a:off x="906885" y="2723068"/>
              <a:ext cx="217221" cy="28343"/>
            </a:xfrm>
            <a:custGeom>
              <a:rect b="b" l="l" r="r" t="t"/>
              <a:pathLst>
                <a:path extrusionOk="0" h="1893" w="14508">
                  <a:moveTo>
                    <a:pt x="758" y="1"/>
                  </a:moveTo>
                  <a:cubicBezTo>
                    <a:pt x="337" y="1"/>
                    <a:pt x="1" y="337"/>
                    <a:pt x="22" y="757"/>
                  </a:cubicBezTo>
                  <a:lnTo>
                    <a:pt x="22" y="1893"/>
                  </a:lnTo>
                  <a:lnTo>
                    <a:pt x="14508" y="1893"/>
                  </a:lnTo>
                  <a:lnTo>
                    <a:pt x="14508" y="757"/>
                  </a:lnTo>
                  <a:cubicBezTo>
                    <a:pt x="14508" y="337"/>
                    <a:pt x="14171" y="1"/>
                    <a:pt x="1375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67"/>
            <p:cNvSpPr/>
            <p:nvPr/>
          </p:nvSpPr>
          <p:spPr>
            <a:xfrm>
              <a:off x="907200" y="2723068"/>
              <a:ext cx="216907" cy="28029"/>
            </a:xfrm>
            <a:custGeom>
              <a:rect b="b" l="l" r="r" t="t"/>
              <a:pathLst>
                <a:path extrusionOk="0" h="1872" w="14487">
                  <a:moveTo>
                    <a:pt x="12258" y="1"/>
                  </a:moveTo>
                  <a:lnTo>
                    <a:pt x="12258" y="694"/>
                  </a:lnTo>
                  <a:cubicBezTo>
                    <a:pt x="12237" y="1115"/>
                    <a:pt x="11922" y="1451"/>
                    <a:pt x="11501" y="1451"/>
                  </a:cubicBezTo>
                  <a:lnTo>
                    <a:pt x="1" y="1451"/>
                  </a:lnTo>
                  <a:lnTo>
                    <a:pt x="1" y="1872"/>
                  </a:lnTo>
                  <a:lnTo>
                    <a:pt x="14487" y="1872"/>
                  </a:lnTo>
                  <a:lnTo>
                    <a:pt x="14487" y="1451"/>
                  </a:lnTo>
                  <a:lnTo>
                    <a:pt x="14487" y="736"/>
                  </a:lnTo>
                  <a:cubicBezTo>
                    <a:pt x="14466" y="316"/>
                    <a:pt x="14129" y="1"/>
                    <a:pt x="13730"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2" name="Google Shape;9312;p67"/>
          <p:cNvGrpSpPr/>
          <p:nvPr/>
        </p:nvGrpSpPr>
        <p:grpSpPr>
          <a:xfrm>
            <a:off x="1290615" y="2399467"/>
            <a:ext cx="336836" cy="342511"/>
            <a:chOff x="1290615" y="2399467"/>
            <a:chExt cx="336836" cy="342511"/>
          </a:xfrm>
        </p:grpSpPr>
        <p:sp>
          <p:nvSpPr>
            <p:cNvPr id="9313" name="Google Shape;9313;p67"/>
            <p:cNvSpPr/>
            <p:nvPr/>
          </p:nvSpPr>
          <p:spPr>
            <a:xfrm>
              <a:off x="1399226" y="2683720"/>
              <a:ext cx="119316" cy="39363"/>
            </a:xfrm>
            <a:custGeom>
              <a:rect b="b" l="l" r="r" t="t"/>
              <a:pathLst>
                <a:path extrusionOk="0" h="2629" w="7969">
                  <a:moveTo>
                    <a:pt x="4100" y="1"/>
                  </a:moveTo>
                  <a:lnTo>
                    <a:pt x="0" y="1640"/>
                  </a:lnTo>
                  <a:cubicBezTo>
                    <a:pt x="0" y="2187"/>
                    <a:pt x="442" y="2629"/>
                    <a:pt x="988" y="2629"/>
                  </a:cubicBezTo>
                  <a:lnTo>
                    <a:pt x="6980" y="2629"/>
                  </a:lnTo>
                  <a:cubicBezTo>
                    <a:pt x="7527" y="2629"/>
                    <a:pt x="7968" y="2187"/>
                    <a:pt x="7968" y="1640"/>
                  </a:cubicBezTo>
                  <a:lnTo>
                    <a:pt x="4100"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67"/>
            <p:cNvSpPr/>
            <p:nvPr/>
          </p:nvSpPr>
          <p:spPr>
            <a:xfrm>
              <a:off x="1321788" y="2662624"/>
              <a:ext cx="58872" cy="79354"/>
            </a:xfrm>
            <a:custGeom>
              <a:rect b="b" l="l" r="r" t="t"/>
              <a:pathLst>
                <a:path extrusionOk="0" h="5300" w="3932">
                  <a:moveTo>
                    <a:pt x="0" y="1"/>
                  </a:moveTo>
                  <a:lnTo>
                    <a:pt x="0" y="4626"/>
                  </a:lnTo>
                  <a:cubicBezTo>
                    <a:pt x="0" y="5005"/>
                    <a:pt x="294" y="5299"/>
                    <a:pt x="673" y="5299"/>
                  </a:cubicBezTo>
                  <a:lnTo>
                    <a:pt x="3259" y="5299"/>
                  </a:lnTo>
                  <a:cubicBezTo>
                    <a:pt x="3637" y="5299"/>
                    <a:pt x="3932" y="5005"/>
                    <a:pt x="3932" y="4626"/>
                  </a:cubicBezTo>
                  <a:lnTo>
                    <a:pt x="3932" y="3049"/>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67"/>
            <p:cNvSpPr/>
            <p:nvPr/>
          </p:nvSpPr>
          <p:spPr>
            <a:xfrm>
              <a:off x="1540866" y="2676159"/>
              <a:ext cx="58887" cy="65819"/>
            </a:xfrm>
            <a:custGeom>
              <a:rect b="b" l="l" r="r" t="t"/>
              <a:pathLst>
                <a:path extrusionOk="0" h="4396" w="3933">
                  <a:moveTo>
                    <a:pt x="3932" y="1"/>
                  </a:moveTo>
                  <a:lnTo>
                    <a:pt x="1" y="2145"/>
                  </a:lnTo>
                  <a:lnTo>
                    <a:pt x="1" y="3722"/>
                  </a:lnTo>
                  <a:cubicBezTo>
                    <a:pt x="1" y="4101"/>
                    <a:pt x="295" y="4395"/>
                    <a:pt x="674" y="4395"/>
                  </a:cubicBezTo>
                  <a:lnTo>
                    <a:pt x="3260" y="4395"/>
                  </a:lnTo>
                  <a:cubicBezTo>
                    <a:pt x="3638" y="4395"/>
                    <a:pt x="3932" y="4101"/>
                    <a:pt x="3932" y="3722"/>
                  </a:cubicBezTo>
                  <a:lnTo>
                    <a:pt x="39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67"/>
            <p:cNvSpPr/>
            <p:nvPr/>
          </p:nvSpPr>
          <p:spPr>
            <a:xfrm>
              <a:off x="1290615" y="2471560"/>
              <a:ext cx="115857" cy="80283"/>
            </a:xfrm>
            <a:custGeom>
              <a:rect b="b" l="l" r="r" t="t"/>
              <a:pathLst>
                <a:path extrusionOk="0" h="5362" w="7738">
                  <a:moveTo>
                    <a:pt x="863" y="0"/>
                  </a:moveTo>
                  <a:cubicBezTo>
                    <a:pt x="379" y="0"/>
                    <a:pt x="1" y="400"/>
                    <a:pt x="1" y="883"/>
                  </a:cubicBezTo>
                  <a:lnTo>
                    <a:pt x="1" y="4499"/>
                  </a:lnTo>
                  <a:cubicBezTo>
                    <a:pt x="1" y="4962"/>
                    <a:pt x="379" y="5361"/>
                    <a:pt x="863" y="5361"/>
                  </a:cubicBezTo>
                  <a:lnTo>
                    <a:pt x="7738" y="5361"/>
                  </a:lnTo>
                  <a:lnTo>
                    <a:pt x="153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67"/>
            <p:cNvSpPr/>
            <p:nvPr/>
          </p:nvSpPr>
          <p:spPr>
            <a:xfrm>
              <a:off x="1555045" y="2471859"/>
              <a:ext cx="72407" cy="79983"/>
            </a:xfrm>
            <a:custGeom>
              <a:rect b="b" l="l" r="r" t="t"/>
              <a:pathLst>
                <a:path extrusionOk="0" h="5342" w="4836">
                  <a:moveTo>
                    <a:pt x="4010" y="0"/>
                  </a:moveTo>
                  <a:cubicBezTo>
                    <a:pt x="3998" y="0"/>
                    <a:pt x="3986" y="1"/>
                    <a:pt x="3974" y="1"/>
                  </a:cubicBezTo>
                  <a:lnTo>
                    <a:pt x="3301" y="1"/>
                  </a:lnTo>
                  <a:lnTo>
                    <a:pt x="0" y="5341"/>
                  </a:lnTo>
                  <a:lnTo>
                    <a:pt x="3974" y="5341"/>
                  </a:lnTo>
                  <a:cubicBezTo>
                    <a:pt x="4457" y="5341"/>
                    <a:pt x="4836" y="4942"/>
                    <a:pt x="4836" y="4479"/>
                  </a:cubicBezTo>
                  <a:lnTo>
                    <a:pt x="4836" y="863"/>
                  </a:lnTo>
                  <a:cubicBezTo>
                    <a:pt x="4836" y="392"/>
                    <a:pt x="4476" y="0"/>
                    <a:pt x="4010"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67"/>
            <p:cNvSpPr/>
            <p:nvPr/>
          </p:nvSpPr>
          <p:spPr>
            <a:xfrm>
              <a:off x="1313598" y="2399467"/>
              <a:ext cx="290871" cy="263172"/>
            </a:xfrm>
            <a:custGeom>
              <a:rect b="b" l="l" r="r" t="t"/>
              <a:pathLst>
                <a:path extrusionOk="0" h="17577" w="19427">
                  <a:moveTo>
                    <a:pt x="2986" y="1"/>
                  </a:moveTo>
                  <a:cubicBezTo>
                    <a:pt x="1346" y="1"/>
                    <a:pt x="0" y="1346"/>
                    <a:pt x="0" y="2986"/>
                  </a:cubicBezTo>
                  <a:lnTo>
                    <a:pt x="0" y="17577"/>
                  </a:lnTo>
                  <a:lnTo>
                    <a:pt x="19427" y="17577"/>
                  </a:lnTo>
                  <a:lnTo>
                    <a:pt x="19427" y="2986"/>
                  </a:lnTo>
                  <a:cubicBezTo>
                    <a:pt x="19427" y="1346"/>
                    <a:pt x="18081" y="1"/>
                    <a:pt x="1642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67"/>
            <p:cNvSpPr/>
            <p:nvPr/>
          </p:nvSpPr>
          <p:spPr>
            <a:xfrm>
              <a:off x="1313598" y="2399467"/>
              <a:ext cx="77138" cy="263172"/>
            </a:xfrm>
            <a:custGeom>
              <a:rect b="b" l="l" r="r" t="t"/>
              <a:pathLst>
                <a:path extrusionOk="0" h="17577" w="5152">
                  <a:moveTo>
                    <a:pt x="2986" y="1"/>
                  </a:moveTo>
                  <a:cubicBezTo>
                    <a:pt x="1346" y="1"/>
                    <a:pt x="0" y="1346"/>
                    <a:pt x="0" y="2986"/>
                  </a:cubicBezTo>
                  <a:lnTo>
                    <a:pt x="0" y="17577"/>
                  </a:lnTo>
                  <a:lnTo>
                    <a:pt x="2166" y="17577"/>
                  </a:lnTo>
                  <a:lnTo>
                    <a:pt x="2166" y="2986"/>
                  </a:lnTo>
                  <a:cubicBezTo>
                    <a:pt x="2166" y="1346"/>
                    <a:pt x="3490" y="1"/>
                    <a:pt x="5151"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67"/>
            <p:cNvSpPr/>
            <p:nvPr/>
          </p:nvSpPr>
          <p:spPr>
            <a:xfrm>
              <a:off x="1332793" y="2446376"/>
              <a:ext cx="252481" cy="129392"/>
            </a:xfrm>
            <a:custGeom>
              <a:rect b="b" l="l" r="r" t="t"/>
              <a:pathLst>
                <a:path extrusionOk="0" h="8642" w="16863">
                  <a:moveTo>
                    <a:pt x="1325" y="0"/>
                  </a:moveTo>
                  <a:cubicBezTo>
                    <a:pt x="590" y="0"/>
                    <a:pt x="1" y="610"/>
                    <a:pt x="1" y="1346"/>
                  </a:cubicBezTo>
                  <a:lnTo>
                    <a:pt x="1" y="7317"/>
                  </a:lnTo>
                  <a:cubicBezTo>
                    <a:pt x="1" y="8052"/>
                    <a:pt x="590" y="8641"/>
                    <a:pt x="1325" y="8641"/>
                  </a:cubicBezTo>
                  <a:lnTo>
                    <a:pt x="15538" y="8641"/>
                  </a:lnTo>
                  <a:cubicBezTo>
                    <a:pt x="16274" y="8641"/>
                    <a:pt x="16862" y="8052"/>
                    <a:pt x="16862" y="7317"/>
                  </a:cubicBezTo>
                  <a:lnTo>
                    <a:pt x="16862" y="1346"/>
                  </a:lnTo>
                  <a:cubicBezTo>
                    <a:pt x="16862" y="610"/>
                    <a:pt x="16274" y="0"/>
                    <a:pt x="15538"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67"/>
            <p:cNvSpPr/>
            <p:nvPr/>
          </p:nvSpPr>
          <p:spPr>
            <a:xfrm>
              <a:off x="1332479" y="2446376"/>
              <a:ext cx="44094" cy="129392"/>
            </a:xfrm>
            <a:custGeom>
              <a:rect b="b" l="l" r="r" t="t"/>
              <a:pathLst>
                <a:path extrusionOk="0" h="8642" w="2945">
                  <a:moveTo>
                    <a:pt x="1346" y="0"/>
                  </a:moveTo>
                  <a:cubicBezTo>
                    <a:pt x="611" y="0"/>
                    <a:pt x="1" y="610"/>
                    <a:pt x="1" y="1346"/>
                  </a:cubicBezTo>
                  <a:lnTo>
                    <a:pt x="1" y="7317"/>
                  </a:lnTo>
                  <a:cubicBezTo>
                    <a:pt x="1" y="8052"/>
                    <a:pt x="611" y="8641"/>
                    <a:pt x="1346" y="8641"/>
                  </a:cubicBezTo>
                  <a:lnTo>
                    <a:pt x="2944" y="8641"/>
                  </a:lnTo>
                  <a:cubicBezTo>
                    <a:pt x="2208" y="8641"/>
                    <a:pt x="1599" y="8052"/>
                    <a:pt x="1599" y="7317"/>
                  </a:cubicBezTo>
                  <a:lnTo>
                    <a:pt x="1599" y="1346"/>
                  </a:lnTo>
                  <a:cubicBezTo>
                    <a:pt x="1599" y="610"/>
                    <a:pt x="2208" y="0"/>
                    <a:pt x="2944"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67"/>
            <p:cNvSpPr/>
            <p:nvPr/>
          </p:nvSpPr>
          <p:spPr>
            <a:xfrm>
              <a:off x="1332479" y="2446376"/>
              <a:ext cx="252796" cy="38105"/>
            </a:xfrm>
            <a:custGeom>
              <a:rect b="b" l="l" r="r" t="t"/>
              <a:pathLst>
                <a:path extrusionOk="0" h="2545" w="16884">
                  <a:moveTo>
                    <a:pt x="1346" y="0"/>
                  </a:moveTo>
                  <a:cubicBezTo>
                    <a:pt x="611" y="0"/>
                    <a:pt x="1" y="610"/>
                    <a:pt x="1" y="1346"/>
                  </a:cubicBezTo>
                  <a:lnTo>
                    <a:pt x="1" y="2544"/>
                  </a:lnTo>
                  <a:lnTo>
                    <a:pt x="16883" y="2544"/>
                  </a:lnTo>
                  <a:lnTo>
                    <a:pt x="16883" y="1346"/>
                  </a:lnTo>
                  <a:cubicBezTo>
                    <a:pt x="16883" y="610"/>
                    <a:pt x="16295" y="0"/>
                    <a:pt x="15559"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67"/>
            <p:cNvSpPr/>
            <p:nvPr/>
          </p:nvSpPr>
          <p:spPr>
            <a:xfrm>
              <a:off x="1335323" y="2597464"/>
              <a:ext cx="40935" cy="40620"/>
            </a:xfrm>
            <a:custGeom>
              <a:rect b="b" l="l" r="r" t="t"/>
              <a:pathLst>
                <a:path extrusionOk="0" h="2713" w="2734">
                  <a:moveTo>
                    <a:pt x="1367" y="1"/>
                  </a:moveTo>
                  <a:cubicBezTo>
                    <a:pt x="610" y="1"/>
                    <a:pt x="0" y="611"/>
                    <a:pt x="0" y="1346"/>
                  </a:cubicBezTo>
                  <a:cubicBezTo>
                    <a:pt x="0" y="2103"/>
                    <a:pt x="610" y="2713"/>
                    <a:pt x="1367" y="2713"/>
                  </a:cubicBezTo>
                  <a:cubicBezTo>
                    <a:pt x="2124" y="2713"/>
                    <a:pt x="2733" y="2103"/>
                    <a:pt x="2733" y="1346"/>
                  </a:cubicBezTo>
                  <a:cubicBezTo>
                    <a:pt x="2733" y="611"/>
                    <a:pt x="2124" y="1"/>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67"/>
            <p:cNvSpPr/>
            <p:nvPr/>
          </p:nvSpPr>
          <p:spPr>
            <a:xfrm>
              <a:off x="1541824" y="2597464"/>
              <a:ext cx="40620" cy="40620"/>
            </a:xfrm>
            <a:custGeom>
              <a:rect b="b" l="l" r="r" t="t"/>
              <a:pathLst>
                <a:path extrusionOk="0" h="2713" w="2713">
                  <a:moveTo>
                    <a:pt x="1367" y="1"/>
                  </a:moveTo>
                  <a:cubicBezTo>
                    <a:pt x="610" y="1"/>
                    <a:pt x="0" y="611"/>
                    <a:pt x="0" y="1346"/>
                  </a:cubicBezTo>
                  <a:cubicBezTo>
                    <a:pt x="0" y="2103"/>
                    <a:pt x="610" y="2713"/>
                    <a:pt x="1367" y="2713"/>
                  </a:cubicBezTo>
                  <a:cubicBezTo>
                    <a:pt x="2102" y="2713"/>
                    <a:pt x="2712" y="2103"/>
                    <a:pt x="2712" y="1346"/>
                  </a:cubicBezTo>
                  <a:cubicBezTo>
                    <a:pt x="2712" y="611"/>
                    <a:pt x="2102" y="1"/>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67"/>
            <p:cNvSpPr/>
            <p:nvPr/>
          </p:nvSpPr>
          <p:spPr>
            <a:xfrm>
              <a:off x="1327448" y="2441331"/>
              <a:ext cx="263172" cy="139783"/>
            </a:xfrm>
            <a:custGeom>
              <a:rect b="b" l="l" r="r" t="t"/>
              <a:pathLst>
                <a:path extrusionOk="0" h="9336" w="17577">
                  <a:moveTo>
                    <a:pt x="15895" y="695"/>
                  </a:moveTo>
                  <a:cubicBezTo>
                    <a:pt x="16441" y="695"/>
                    <a:pt x="16862" y="1136"/>
                    <a:pt x="16883" y="1683"/>
                  </a:cubicBezTo>
                  <a:lnTo>
                    <a:pt x="16883" y="7654"/>
                  </a:lnTo>
                  <a:cubicBezTo>
                    <a:pt x="16862" y="8179"/>
                    <a:pt x="16441" y="8621"/>
                    <a:pt x="15895" y="8621"/>
                  </a:cubicBezTo>
                  <a:lnTo>
                    <a:pt x="1682" y="8621"/>
                  </a:lnTo>
                  <a:cubicBezTo>
                    <a:pt x="1136" y="8621"/>
                    <a:pt x="694" y="8179"/>
                    <a:pt x="694" y="7654"/>
                  </a:cubicBezTo>
                  <a:lnTo>
                    <a:pt x="694" y="1662"/>
                  </a:lnTo>
                  <a:cubicBezTo>
                    <a:pt x="694" y="1136"/>
                    <a:pt x="1136" y="695"/>
                    <a:pt x="1682" y="695"/>
                  </a:cubicBezTo>
                  <a:close/>
                  <a:moveTo>
                    <a:pt x="1682" y="1"/>
                  </a:moveTo>
                  <a:cubicBezTo>
                    <a:pt x="757" y="1"/>
                    <a:pt x="0" y="737"/>
                    <a:pt x="0" y="1683"/>
                  </a:cubicBezTo>
                  <a:lnTo>
                    <a:pt x="0" y="7654"/>
                  </a:lnTo>
                  <a:cubicBezTo>
                    <a:pt x="0" y="8579"/>
                    <a:pt x="757" y="9336"/>
                    <a:pt x="1682" y="9336"/>
                  </a:cubicBezTo>
                  <a:lnTo>
                    <a:pt x="15895" y="9336"/>
                  </a:lnTo>
                  <a:cubicBezTo>
                    <a:pt x="16820" y="9336"/>
                    <a:pt x="17577" y="8579"/>
                    <a:pt x="17577" y="7654"/>
                  </a:cubicBezTo>
                  <a:lnTo>
                    <a:pt x="17577" y="1683"/>
                  </a:lnTo>
                  <a:cubicBezTo>
                    <a:pt x="17577" y="737"/>
                    <a:pt x="16820" y="1"/>
                    <a:pt x="15895" y="1"/>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67"/>
            <p:cNvSpPr/>
            <p:nvPr/>
          </p:nvSpPr>
          <p:spPr>
            <a:xfrm>
              <a:off x="1321459" y="2592149"/>
              <a:ext cx="59830" cy="51296"/>
            </a:xfrm>
            <a:custGeom>
              <a:rect b="b" l="l" r="r" t="t"/>
              <a:pathLst>
                <a:path extrusionOk="0" h="3426" w="3996">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47" y="1786"/>
                    <a:pt x="1389" y="692"/>
                    <a:pt x="2293" y="692"/>
                  </a:cubicBezTo>
                  <a:close/>
                  <a:moveTo>
                    <a:pt x="2280" y="0"/>
                  </a:moveTo>
                  <a:cubicBezTo>
                    <a:pt x="1858" y="0"/>
                    <a:pt x="1427" y="156"/>
                    <a:pt x="1073" y="503"/>
                  </a:cubicBezTo>
                  <a:cubicBezTo>
                    <a:pt x="1" y="1575"/>
                    <a:pt x="758" y="3425"/>
                    <a:pt x="2293" y="3425"/>
                  </a:cubicBezTo>
                  <a:cubicBezTo>
                    <a:pt x="3239" y="3425"/>
                    <a:pt x="3996" y="2648"/>
                    <a:pt x="3996" y="1701"/>
                  </a:cubicBezTo>
                  <a:cubicBezTo>
                    <a:pt x="3996" y="678"/>
                    <a:pt x="3159" y="0"/>
                    <a:pt x="2280"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67"/>
            <p:cNvSpPr/>
            <p:nvPr/>
          </p:nvSpPr>
          <p:spPr>
            <a:xfrm>
              <a:off x="1527960" y="2592149"/>
              <a:ext cx="59830" cy="51296"/>
            </a:xfrm>
            <a:custGeom>
              <a:rect b="b" l="l" r="r" t="t"/>
              <a:pathLst>
                <a:path extrusionOk="0" h="3426" w="3996">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26" y="1786"/>
                    <a:pt x="1389" y="692"/>
                    <a:pt x="2293" y="692"/>
                  </a:cubicBezTo>
                  <a:close/>
                  <a:moveTo>
                    <a:pt x="2270" y="0"/>
                  </a:moveTo>
                  <a:cubicBezTo>
                    <a:pt x="1849" y="0"/>
                    <a:pt x="1420" y="156"/>
                    <a:pt x="1073" y="503"/>
                  </a:cubicBezTo>
                  <a:cubicBezTo>
                    <a:pt x="1" y="1575"/>
                    <a:pt x="758" y="3425"/>
                    <a:pt x="2293" y="3425"/>
                  </a:cubicBezTo>
                  <a:cubicBezTo>
                    <a:pt x="3239" y="3425"/>
                    <a:pt x="3996" y="2648"/>
                    <a:pt x="3996" y="1701"/>
                  </a:cubicBezTo>
                  <a:cubicBezTo>
                    <a:pt x="3996" y="678"/>
                    <a:pt x="3150" y="0"/>
                    <a:pt x="2270"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67"/>
            <p:cNvSpPr/>
            <p:nvPr/>
          </p:nvSpPr>
          <p:spPr>
            <a:xfrm>
              <a:off x="1401427" y="2594005"/>
              <a:ext cx="115228" cy="84385"/>
            </a:xfrm>
            <a:custGeom>
              <a:rect b="b" l="l" r="r" t="t"/>
              <a:pathLst>
                <a:path extrusionOk="0" h="5636" w="7696">
                  <a:moveTo>
                    <a:pt x="1430" y="1"/>
                  </a:moveTo>
                  <a:cubicBezTo>
                    <a:pt x="631" y="1"/>
                    <a:pt x="0" y="631"/>
                    <a:pt x="0" y="1409"/>
                  </a:cubicBezTo>
                  <a:lnTo>
                    <a:pt x="0" y="4353"/>
                  </a:lnTo>
                  <a:lnTo>
                    <a:pt x="7695" y="5635"/>
                  </a:lnTo>
                  <a:lnTo>
                    <a:pt x="7695" y="1409"/>
                  </a:lnTo>
                  <a:cubicBezTo>
                    <a:pt x="7695" y="631"/>
                    <a:pt x="7043" y="1"/>
                    <a:pt x="6265" y="1"/>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67"/>
            <p:cNvSpPr/>
            <p:nvPr/>
          </p:nvSpPr>
          <p:spPr>
            <a:xfrm>
              <a:off x="1396067" y="2588660"/>
              <a:ext cx="125619" cy="70520"/>
            </a:xfrm>
            <a:custGeom>
              <a:rect b="b" l="l" r="r" t="t"/>
              <a:pathLst>
                <a:path extrusionOk="0" h="4710" w="8390">
                  <a:moveTo>
                    <a:pt x="1788" y="0"/>
                  </a:moveTo>
                  <a:cubicBezTo>
                    <a:pt x="800" y="0"/>
                    <a:pt x="1" y="799"/>
                    <a:pt x="1" y="1766"/>
                  </a:cubicBezTo>
                  <a:lnTo>
                    <a:pt x="1" y="4710"/>
                  </a:lnTo>
                  <a:lnTo>
                    <a:pt x="716" y="4710"/>
                  </a:lnTo>
                  <a:lnTo>
                    <a:pt x="716" y="1766"/>
                  </a:lnTo>
                  <a:cubicBezTo>
                    <a:pt x="716" y="1178"/>
                    <a:pt x="1199" y="694"/>
                    <a:pt x="1788" y="694"/>
                  </a:cubicBezTo>
                  <a:lnTo>
                    <a:pt x="6623" y="694"/>
                  </a:lnTo>
                  <a:cubicBezTo>
                    <a:pt x="7212" y="694"/>
                    <a:pt x="7696" y="1178"/>
                    <a:pt x="7696" y="1766"/>
                  </a:cubicBezTo>
                  <a:lnTo>
                    <a:pt x="7696" y="4710"/>
                  </a:lnTo>
                  <a:lnTo>
                    <a:pt x="8389" y="4710"/>
                  </a:lnTo>
                  <a:lnTo>
                    <a:pt x="8389" y="1766"/>
                  </a:lnTo>
                  <a:cubicBezTo>
                    <a:pt x="8389" y="799"/>
                    <a:pt x="7591" y="0"/>
                    <a:pt x="6623"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67"/>
            <p:cNvSpPr/>
            <p:nvPr/>
          </p:nvSpPr>
          <p:spPr>
            <a:xfrm>
              <a:off x="1301950" y="2659165"/>
              <a:ext cx="317956" cy="49125"/>
            </a:xfrm>
            <a:custGeom>
              <a:rect b="b" l="l" r="r" t="t"/>
              <a:pathLst>
                <a:path extrusionOk="0" h="3281" w="21236">
                  <a:moveTo>
                    <a:pt x="610" y="1"/>
                  </a:moveTo>
                  <a:cubicBezTo>
                    <a:pt x="274" y="1"/>
                    <a:pt x="0" y="274"/>
                    <a:pt x="0" y="610"/>
                  </a:cubicBezTo>
                  <a:lnTo>
                    <a:pt x="0" y="2671"/>
                  </a:lnTo>
                  <a:cubicBezTo>
                    <a:pt x="0" y="3007"/>
                    <a:pt x="274" y="3280"/>
                    <a:pt x="610" y="3280"/>
                  </a:cubicBezTo>
                  <a:lnTo>
                    <a:pt x="20625" y="3280"/>
                  </a:lnTo>
                  <a:cubicBezTo>
                    <a:pt x="20962" y="3280"/>
                    <a:pt x="21235" y="3007"/>
                    <a:pt x="21235" y="2671"/>
                  </a:cubicBezTo>
                  <a:lnTo>
                    <a:pt x="21235" y="610"/>
                  </a:lnTo>
                  <a:cubicBezTo>
                    <a:pt x="21235" y="274"/>
                    <a:pt x="20962" y="1"/>
                    <a:pt x="20625"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67"/>
            <p:cNvSpPr/>
            <p:nvPr/>
          </p:nvSpPr>
          <p:spPr>
            <a:xfrm>
              <a:off x="1301950" y="2659165"/>
              <a:ext cx="45666" cy="49125"/>
            </a:xfrm>
            <a:custGeom>
              <a:rect b="b" l="l" r="r" t="t"/>
              <a:pathLst>
                <a:path extrusionOk="0" h="3281" w="3050">
                  <a:moveTo>
                    <a:pt x="610" y="1"/>
                  </a:moveTo>
                  <a:cubicBezTo>
                    <a:pt x="274" y="1"/>
                    <a:pt x="0" y="274"/>
                    <a:pt x="0" y="610"/>
                  </a:cubicBezTo>
                  <a:lnTo>
                    <a:pt x="0" y="2671"/>
                  </a:lnTo>
                  <a:cubicBezTo>
                    <a:pt x="0" y="3007"/>
                    <a:pt x="274" y="3280"/>
                    <a:pt x="610" y="3280"/>
                  </a:cubicBezTo>
                  <a:lnTo>
                    <a:pt x="3049" y="3280"/>
                  </a:lnTo>
                  <a:cubicBezTo>
                    <a:pt x="2692" y="3280"/>
                    <a:pt x="2418" y="3007"/>
                    <a:pt x="2418" y="2671"/>
                  </a:cubicBezTo>
                  <a:lnTo>
                    <a:pt x="2418" y="610"/>
                  </a:lnTo>
                  <a:cubicBezTo>
                    <a:pt x="2418" y="274"/>
                    <a:pt x="2692" y="1"/>
                    <a:pt x="3028"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2" name="Google Shape;9332;p67"/>
          <p:cNvGrpSpPr/>
          <p:nvPr/>
        </p:nvGrpSpPr>
        <p:grpSpPr>
          <a:xfrm>
            <a:off x="1748310" y="2408601"/>
            <a:ext cx="308508" cy="333378"/>
            <a:chOff x="1748310" y="2408601"/>
            <a:chExt cx="308508" cy="333378"/>
          </a:xfrm>
        </p:grpSpPr>
        <p:sp>
          <p:nvSpPr>
            <p:cNvPr id="9333" name="Google Shape;9333;p67"/>
            <p:cNvSpPr/>
            <p:nvPr/>
          </p:nvSpPr>
          <p:spPr>
            <a:xfrm>
              <a:off x="1748310" y="2433470"/>
              <a:ext cx="308508" cy="308508"/>
            </a:xfrm>
            <a:custGeom>
              <a:rect b="b" l="l" r="r" t="t"/>
              <a:pathLst>
                <a:path extrusionOk="0" h="20605" w="20605">
                  <a:moveTo>
                    <a:pt x="905" y="0"/>
                  </a:moveTo>
                  <a:cubicBezTo>
                    <a:pt x="400" y="0"/>
                    <a:pt x="1" y="400"/>
                    <a:pt x="1" y="904"/>
                  </a:cubicBezTo>
                  <a:lnTo>
                    <a:pt x="1" y="19700"/>
                  </a:lnTo>
                  <a:cubicBezTo>
                    <a:pt x="1" y="20205"/>
                    <a:pt x="400" y="20604"/>
                    <a:pt x="905" y="20604"/>
                  </a:cubicBezTo>
                  <a:lnTo>
                    <a:pt x="19701" y="20604"/>
                  </a:lnTo>
                  <a:cubicBezTo>
                    <a:pt x="20184" y="20604"/>
                    <a:pt x="20584" y="20205"/>
                    <a:pt x="20605" y="19721"/>
                  </a:cubicBezTo>
                  <a:lnTo>
                    <a:pt x="20605" y="904"/>
                  </a:lnTo>
                  <a:cubicBezTo>
                    <a:pt x="20605" y="400"/>
                    <a:pt x="20184" y="0"/>
                    <a:pt x="19701"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67"/>
            <p:cNvSpPr/>
            <p:nvPr/>
          </p:nvSpPr>
          <p:spPr>
            <a:xfrm>
              <a:off x="2022187" y="2433470"/>
              <a:ext cx="34631" cy="308508"/>
            </a:xfrm>
            <a:custGeom>
              <a:rect b="b" l="l" r="r" t="t"/>
              <a:pathLst>
                <a:path extrusionOk="0" h="20605" w="2313">
                  <a:moveTo>
                    <a:pt x="0" y="0"/>
                  </a:moveTo>
                  <a:lnTo>
                    <a:pt x="0" y="20604"/>
                  </a:lnTo>
                  <a:lnTo>
                    <a:pt x="1409" y="20604"/>
                  </a:lnTo>
                  <a:cubicBezTo>
                    <a:pt x="1892" y="20604"/>
                    <a:pt x="2313" y="20205"/>
                    <a:pt x="2313" y="19700"/>
                  </a:cubicBezTo>
                  <a:lnTo>
                    <a:pt x="2313" y="904"/>
                  </a:lnTo>
                  <a:cubicBezTo>
                    <a:pt x="2313" y="400"/>
                    <a:pt x="1892" y="0"/>
                    <a:pt x="140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67"/>
            <p:cNvSpPr/>
            <p:nvPr/>
          </p:nvSpPr>
          <p:spPr>
            <a:xfrm>
              <a:off x="1748310" y="2433470"/>
              <a:ext cx="308508" cy="55728"/>
            </a:xfrm>
            <a:custGeom>
              <a:rect b="b" l="l" r="r" t="t"/>
              <a:pathLst>
                <a:path extrusionOk="0" h="3722" w="20605">
                  <a:moveTo>
                    <a:pt x="905" y="0"/>
                  </a:moveTo>
                  <a:cubicBezTo>
                    <a:pt x="400" y="0"/>
                    <a:pt x="1" y="400"/>
                    <a:pt x="1" y="904"/>
                  </a:cubicBezTo>
                  <a:lnTo>
                    <a:pt x="1" y="3721"/>
                  </a:lnTo>
                  <a:lnTo>
                    <a:pt x="20605" y="3721"/>
                  </a:lnTo>
                  <a:lnTo>
                    <a:pt x="20605" y="904"/>
                  </a:lnTo>
                  <a:cubicBezTo>
                    <a:pt x="20605" y="400"/>
                    <a:pt x="20184" y="0"/>
                    <a:pt x="19701"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67"/>
            <p:cNvSpPr/>
            <p:nvPr/>
          </p:nvSpPr>
          <p:spPr>
            <a:xfrm>
              <a:off x="2022187" y="2433470"/>
              <a:ext cx="34631" cy="55728"/>
            </a:xfrm>
            <a:custGeom>
              <a:rect b="b" l="l" r="r" t="t"/>
              <a:pathLst>
                <a:path extrusionOk="0" h="3722" w="2313">
                  <a:moveTo>
                    <a:pt x="0" y="0"/>
                  </a:moveTo>
                  <a:lnTo>
                    <a:pt x="0" y="3721"/>
                  </a:lnTo>
                  <a:lnTo>
                    <a:pt x="2313" y="3721"/>
                  </a:lnTo>
                  <a:lnTo>
                    <a:pt x="2313" y="904"/>
                  </a:lnTo>
                  <a:cubicBezTo>
                    <a:pt x="2313" y="400"/>
                    <a:pt x="1892" y="0"/>
                    <a:pt x="1409" y="0"/>
                  </a:cubicBezTo>
                  <a:close/>
                </a:path>
              </a:pathLst>
            </a:custGeom>
            <a:solidFill>
              <a:srgbClr val="AFBF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67"/>
            <p:cNvSpPr/>
            <p:nvPr/>
          </p:nvSpPr>
          <p:spPr>
            <a:xfrm>
              <a:off x="1780111" y="2408601"/>
              <a:ext cx="28657" cy="49754"/>
            </a:xfrm>
            <a:custGeom>
              <a:rect b="b" l="l" r="r" t="t"/>
              <a:pathLst>
                <a:path extrusionOk="0" h="3323" w="1914">
                  <a:moveTo>
                    <a:pt x="968" y="0"/>
                  </a:moveTo>
                  <a:cubicBezTo>
                    <a:pt x="442" y="0"/>
                    <a:pt x="0" y="442"/>
                    <a:pt x="0" y="967"/>
                  </a:cubicBezTo>
                  <a:lnTo>
                    <a:pt x="0" y="2376"/>
                  </a:lnTo>
                  <a:cubicBezTo>
                    <a:pt x="0" y="2902"/>
                    <a:pt x="442" y="3322"/>
                    <a:pt x="968" y="3322"/>
                  </a:cubicBezTo>
                  <a:cubicBezTo>
                    <a:pt x="1472" y="3322"/>
                    <a:pt x="1914" y="2902"/>
                    <a:pt x="1914" y="2376"/>
                  </a:cubicBezTo>
                  <a:lnTo>
                    <a:pt x="1914" y="967"/>
                  </a:lnTo>
                  <a:cubicBezTo>
                    <a:pt x="1914" y="442"/>
                    <a:pt x="1472" y="0"/>
                    <a:pt x="968"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67"/>
            <p:cNvSpPr/>
            <p:nvPr/>
          </p:nvSpPr>
          <p:spPr>
            <a:xfrm>
              <a:off x="1852189" y="2408601"/>
              <a:ext cx="28358" cy="49754"/>
            </a:xfrm>
            <a:custGeom>
              <a:rect b="b" l="l" r="r" t="t"/>
              <a:pathLst>
                <a:path extrusionOk="0" h="3323" w="1894">
                  <a:moveTo>
                    <a:pt x="947" y="0"/>
                  </a:moveTo>
                  <a:cubicBezTo>
                    <a:pt x="421" y="0"/>
                    <a:pt x="1" y="442"/>
                    <a:pt x="1" y="967"/>
                  </a:cubicBezTo>
                  <a:lnTo>
                    <a:pt x="1" y="2376"/>
                  </a:lnTo>
                  <a:cubicBezTo>
                    <a:pt x="1" y="2902"/>
                    <a:pt x="421" y="3322"/>
                    <a:pt x="947" y="3322"/>
                  </a:cubicBezTo>
                  <a:cubicBezTo>
                    <a:pt x="1473" y="3322"/>
                    <a:pt x="1893" y="2902"/>
                    <a:pt x="1893" y="2376"/>
                  </a:cubicBezTo>
                  <a:lnTo>
                    <a:pt x="1893" y="967"/>
                  </a:lnTo>
                  <a:cubicBezTo>
                    <a:pt x="1893" y="442"/>
                    <a:pt x="1473" y="0"/>
                    <a:pt x="94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67"/>
            <p:cNvSpPr/>
            <p:nvPr/>
          </p:nvSpPr>
          <p:spPr>
            <a:xfrm>
              <a:off x="1924282" y="2408601"/>
              <a:ext cx="28343" cy="49754"/>
            </a:xfrm>
            <a:custGeom>
              <a:rect b="b" l="l" r="r" t="t"/>
              <a:pathLst>
                <a:path extrusionOk="0" h="3323" w="1893">
                  <a:moveTo>
                    <a:pt x="947" y="0"/>
                  </a:moveTo>
                  <a:cubicBezTo>
                    <a:pt x="421" y="0"/>
                    <a:pt x="1" y="442"/>
                    <a:pt x="1" y="967"/>
                  </a:cubicBezTo>
                  <a:lnTo>
                    <a:pt x="1" y="2376"/>
                  </a:lnTo>
                  <a:cubicBezTo>
                    <a:pt x="1" y="2902"/>
                    <a:pt x="421" y="3322"/>
                    <a:pt x="947" y="3322"/>
                  </a:cubicBezTo>
                  <a:cubicBezTo>
                    <a:pt x="1472" y="3322"/>
                    <a:pt x="1893" y="2902"/>
                    <a:pt x="1893" y="2376"/>
                  </a:cubicBezTo>
                  <a:lnTo>
                    <a:pt x="1893" y="967"/>
                  </a:lnTo>
                  <a:cubicBezTo>
                    <a:pt x="1893" y="442"/>
                    <a:pt x="1472" y="0"/>
                    <a:pt x="94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67"/>
            <p:cNvSpPr/>
            <p:nvPr/>
          </p:nvSpPr>
          <p:spPr>
            <a:xfrm>
              <a:off x="1996060" y="2408601"/>
              <a:ext cx="28657" cy="49754"/>
            </a:xfrm>
            <a:custGeom>
              <a:rect b="b" l="l" r="r" t="t"/>
              <a:pathLst>
                <a:path extrusionOk="0" h="3323" w="1914">
                  <a:moveTo>
                    <a:pt x="967" y="0"/>
                  </a:moveTo>
                  <a:cubicBezTo>
                    <a:pt x="442" y="0"/>
                    <a:pt x="0" y="442"/>
                    <a:pt x="0" y="967"/>
                  </a:cubicBezTo>
                  <a:lnTo>
                    <a:pt x="0" y="2376"/>
                  </a:lnTo>
                  <a:cubicBezTo>
                    <a:pt x="0" y="2902"/>
                    <a:pt x="442" y="3322"/>
                    <a:pt x="967" y="3322"/>
                  </a:cubicBezTo>
                  <a:cubicBezTo>
                    <a:pt x="1493" y="3322"/>
                    <a:pt x="1913" y="2902"/>
                    <a:pt x="1913" y="2376"/>
                  </a:cubicBezTo>
                  <a:lnTo>
                    <a:pt x="1913" y="967"/>
                  </a:lnTo>
                  <a:cubicBezTo>
                    <a:pt x="1913" y="442"/>
                    <a:pt x="1493" y="0"/>
                    <a:pt x="96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1" name="Google Shape;9341;p67"/>
          <p:cNvGrpSpPr/>
          <p:nvPr/>
        </p:nvGrpSpPr>
        <p:grpSpPr>
          <a:xfrm>
            <a:off x="3044614" y="2418033"/>
            <a:ext cx="376184" cy="315141"/>
            <a:chOff x="3044614" y="2418033"/>
            <a:chExt cx="376184" cy="315141"/>
          </a:xfrm>
        </p:grpSpPr>
        <p:sp>
          <p:nvSpPr>
            <p:cNvPr id="9342" name="Google Shape;9342;p67"/>
            <p:cNvSpPr/>
            <p:nvPr/>
          </p:nvSpPr>
          <p:spPr>
            <a:xfrm>
              <a:off x="3326965" y="2418033"/>
              <a:ext cx="93833" cy="233601"/>
            </a:xfrm>
            <a:custGeom>
              <a:rect b="b" l="l" r="r" t="t"/>
              <a:pathLst>
                <a:path extrusionOk="0" h="15602" w="6267">
                  <a:moveTo>
                    <a:pt x="548" y="1"/>
                  </a:moveTo>
                  <a:cubicBezTo>
                    <a:pt x="1" y="1"/>
                    <a:pt x="1" y="821"/>
                    <a:pt x="548" y="821"/>
                  </a:cubicBezTo>
                  <a:cubicBezTo>
                    <a:pt x="1241" y="821"/>
                    <a:pt x="1851" y="1304"/>
                    <a:pt x="2019" y="1977"/>
                  </a:cubicBezTo>
                  <a:lnTo>
                    <a:pt x="5383" y="15517"/>
                  </a:lnTo>
                  <a:lnTo>
                    <a:pt x="6266" y="15601"/>
                  </a:lnTo>
                  <a:lnTo>
                    <a:pt x="6266" y="15601"/>
                  </a:lnTo>
                  <a:lnTo>
                    <a:pt x="2818" y="1767"/>
                  </a:lnTo>
                  <a:cubicBezTo>
                    <a:pt x="2566" y="716"/>
                    <a:pt x="1620" y="1"/>
                    <a:pt x="548"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67"/>
            <p:cNvSpPr/>
            <p:nvPr/>
          </p:nvSpPr>
          <p:spPr>
            <a:xfrm>
              <a:off x="3393398" y="2639656"/>
              <a:ext cx="27400" cy="29286"/>
            </a:xfrm>
            <a:custGeom>
              <a:rect b="b" l="l" r="r" t="t"/>
              <a:pathLst>
                <a:path extrusionOk="0" h="1956" w="1830">
                  <a:moveTo>
                    <a:pt x="0" y="0"/>
                  </a:moveTo>
                  <a:lnTo>
                    <a:pt x="168" y="1955"/>
                  </a:lnTo>
                  <a:lnTo>
                    <a:pt x="988" y="1955"/>
                  </a:lnTo>
                  <a:cubicBezTo>
                    <a:pt x="1451" y="1955"/>
                    <a:pt x="1829" y="1577"/>
                    <a:pt x="1829" y="1114"/>
                  </a:cubicBezTo>
                  <a:lnTo>
                    <a:pt x="1829" y="820"/>
                  </a:lnTo>
                  <a:cubicBezTo>
                    <a:pt x="1829" y="358"/>
                    <a:pt x="1451" y="0"/>
                    <a:pt x="988"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67"/>
            <p:cNvSpPr/>
            <p:nvPr/>
          </p:nvSpPr>
          <p:spPr>
            <a:xfrm>
              <a:off x="3044928" y="2418033"/>
              <a:ext cx="93503" cy="233601"/>
            </a:xfrm>
            <a:custGeom>
              <a:rect b="b" l="l" r="r" t="t"/>
              <a:pathLst>
                <a:path extrusionOk="0" h="15602" w="6245">
                  <a:moveTo>
                    <a:pt x="5698" y="1"/>
                  </a:moveTo>
                  <a:cubicBezTo>
                    <a:pt x="4626" y="1"/>
                    <a:pt x="3679" y="716"/>
                    <a:pt x="3427" y="1767"/>
                  </a:cubicBezTo>
                  <a:lnTo>
                    <a:pt x="0" y="15601"/>
                  </a:lnTo>
                  <a:lnTo>
                    <a:pt x="862" y="15517"/>
                  </a:lnTo>
                  <a:lnTo>
                    <a:pt x="4226" y="1956"/>
                  </a:lnTo>
                  <a:cubicBezTo>
                    <a:pt x="4394" y="1283"/>
                    <a:pt x="5004" y="821"/>
                    <a:pt x="5698" y="821"/>
                  </a:cubicBezTo>
                  <a:cubicBezTo>
                    <a:pt x="6244" y="821"/>
                    <a:pt x="6244" y="1"/>
                    <a:pt x="5698"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67"/>
            <p:cNvSpPr/>
            <p:nvPr/>
          </p:nvSpPr>
          <p:spPr>
            <a:xfrm>
              <a:off x="3044614" y="2639641"/>
              <a:ext cx="27400" cy="29301"/>
            </a:xfrm>
            <a:custGeom>
              <a:rect b="b" l="l" r="r" t="t"/>
              <a:pathLst>
                <a:path extrusionOk="0" h="1957" w="1830">
                  <a:moveTo>
                    <a:pt x="804" y="0"/>
                  </a:moveTo>
                  <a:cubicBezTo>
                    <a:pt x="359" y="0"/>
                    <a:pt x="0" y="371"/>
                    <a:pt x="0" y="821"/>
                  </a:cubicBezTo>
                  <a:lnTo>
                    <a:pt x="0" y="1115"/>
                  </a:lnTo>
                  <a:cubicBezTo>
                    <a:pt x="0" y="1578"/>
                    <a:pt x="379" y="1956"/>
                    <a:pt x="841" y="1956"/>
                  </a:cubicBezTo>
                  <a:lnTo>
                    <a:pt x="1682" y="1956"/>
                  </a:lnTo>
                  <a:lnTo>
                    <a:pt x="1829" y="1"/>
                  </a:lnTo>
                  <a:lnTo>
                    <a:pt x="841" y="1"/>
                  </a:lnTo>
                  <a:cubicBezTo>
                    <a:pt x="829" y="1"/>
                    <a:pt x="817" y="0"/>
                    <a:pt x="804"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67"/>
            <p:cNvSpPr/>
            <p:nvPr/>
          </p:nvSpPr>
          <p:spPr>
            <a:xfrm>
              <a:off x="3061922" y="2599275"/>
              <a:ext cx="341238" cy="133899"/>
            </a:xfrm>
            <a:custGeom>
              <a:rect b="b" l="l" r="r" t="t"/>
              <a:pathLst>
                <a:path extrusionOk="0" h="8943" w="22791">
                  <a:moveTo>
                    <a:pt x="5186" y="1"/>
                  </a:moveTo>
                  <a:cubicBezTo>
                    <a:pt x="3937" y="1"/>
                    <a:pt x="2692" y="353"/>
                    <a:pt x="1598" y="1057"/>
                  </a:cubicBezTo>
                  <a:cubicBezTo>
                    <a:pt x="568" y="1751"/>
                    <a:pt x="21" y="2718"/>
                    <a:pt x="21" y="3748"/>
                  </a:cubicBezTo>
                  <a:cubicBezTo>
                    <a:pt x="0" y="6587"/>
                    <a:pt x="2250" y="8899"/>
                    <a:pt x="5067" y="8941"/>
                  </a:cubicBezTo>
                  <a:cubicBezTo>
                    <a:pt x="5107" y="8942"/>
                    <a:pt x="5146" y="8943"/>
                    <a:pt x="5185" y="8943"/>
                  </a:cubicBezTo>
                  <a:cubicBezTo>
                    <a:pt x="7970" y="8943"/>
                    <a:pt x="10240" y="6737"/>
                    <a:pt x="10323" y="3959"/>
                  </a:cubicBezTo>
                  <a:cubicBezTo>
                    <a:pt x="10639" y="3717"/>
                    <a:pt x="11017" y="3596"/>
                    <a:pt x="11396" y="3596"/>
                  </a:cubicBezTo>
                  <a:cubicBezTo>
                    <a:pt x="11774" y="3596"/>
                    <a:pt x="12153" y="3717"/>
                    <a:pt x="12468" y="3959"/>
                  </a:cubicBezTo>
                  <a:cubicBezTo>
                    <a:pt x="12551" y="6737"/>
                    <a:pt x="14822" y="8943"/>
                    <a:pt x="17606" y="8943"/>
                  </a:cubicBezTo>
                  <a:cubicBezTo>
                    <a:pt x="17646" y="8943"/>
                    <a:pt x="17685" y="8942"/>
                    <a:pt x="17724" y="8941"/>
                  </a:cubicBezTo>
                  <a:cubicBezTo>
                    <a:pt x="20541" y="8899"/>
                    <a:pt x="22791" y="6587"/>
                    <a:pt x="22770" y="3748"/>
                  </a:cubicBezTo>
                  <a:cubicBezTo>
                    <a:pt x="22791" y="2718"/>
                    <a:pt x="22244" y="1751"/>
                    <a:pt x="21235" y="1057"/>
                  </a:cubicBezTo>
                  <a:cubicBezTo>
                    <a:pt x="20131" y="353"/>
                    <a:pt x="18880" y="1"/>
                    <a:pt x="17632" y="1"/>
                  </a:cubicBezTo>
                  <a:cubicBezTo>
                    <a:pt x="16384" y="1"/>
                    <a:pt x="15138" y="353"/>
                    <a:pt x="14045" y="1057"/>
                  </a:cubicBezTo>
                  <a:cubicBezTo>
                    <a:pt x="13330" y="1520"/>
                    <a:pt x="12804" y="2214"/>
                    <a:pt x="12552" y="3034"/>
                  </a:cubicBezTo>
                  <a:cubicBezTo>
                    <a:pt x="12195" y="2855"/>
                    <a:pt x="11800" y="2765"/>
                    <a:pt x="11406" y="2765"/>
                  </a:cubicBezTo>
                  <a:cubicBezTo>
                    <a:pt x="11012" y="2765"/>
                    <a:pt x="10618" y="2855"/>
                    <a:pt x="10260" y="3034"/>
                  </a:cubicBezTo>
                  <a:cubicBezTo>
                    <a:pt x="10008" y="2214"/>
                    <a:pt x="9482" y="1520"/>
                    <a:pt x="8789" y="1057"/>
                  </a:cubicBezTo>
                  <a:cubicBezTo>
                    <a:pt x="7685" y="353"/>
                    <a:pt x="6434" y="1"/>
                    <a:pt x="5186"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67"/>
            <p:cNvSpPr/>
            <p:nvPr/>
          </p:nvSpPr>
          <p:spPr>
            <a:xfrm>
              <a:off x="3261176" y="2611628"/>
              <a:ext cx="129707" cy="108625"/>
            </a:xfrm>
            <a:custGeom>
              <a:rect b="b" l="l" r="r" t="t"/>
              <a:pathLst>
                <a:path extrusionOk="0" h="7255" w="8663">
                  <a:moveTo>
                    <a:pt x="4332" y="1"/>
                  </a:moveTo>
                  <a:cubicBezTo>
                    <a:pt x="1935" y="1"/>
                    <a:pt x="1" y="1304"/>
                    <a:pt x="1" y="2923"/>
                  </a:cubicBezTo>
                  <a:cubicBezTo>
                    <a:pt x="1" y="5320"/>
                    <a:pt x="1935" y="7254"/>
                    <a:pt x="4332" y="7254"/>
                  </a:cubicBezTo>
                  <a:cubicBezTo>
                    <a:pt x="6708" y="7254"/>
                    <a:pt x="8663" y="5320"/>
                    <a:pt x="8663" y="2923"/>
                  </a:cubicBezTo>
                  <a:cubicBezTo>
                    <a:pt x="8663" y="1304"/>
                    <a:pt x="6708" y="1"/>
                    <a:pt x="4332"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67"/>
            <p:cNvSpPr/>
            <p:nvPr/>
          </p:nvSpPr>
          <p:spPr>
            <a:xfrm>
              <a:off x="3074828" y="2611628"/>
              <a:ext cx="129707" cy="108625"/>
            </a:xfrm>
            <a:custGeom>
              <a:rect b="b" l="l" r="r" t="t"/>
              <a:pathLst>
                <a:path extrusionOk="0" h="7255" w="8663">
                  <a:moveTo>
                    <a:pt x="4331" y="1"/>
                  </a:moveTo>
                  <a:cubicBezTo>
                    <a:pt x="1935" y="1"/>
                    <a:pt x="0" y="1304"/>
                    <a:pt x="0" y="2923"/>
                  </a:cubicBezTo>
                  <a:cubicBezTo>
                    <a:pt x="0" y="5320"/>
                    <a:pt x="1935" y="7254"/>
                    <a:pt x="4331" y="7254"/>
                  </a:cubicBezTo>
                  <a:cubicBezTo>
                    <a:pt x="6728" y="7254"/>
                    <a:pt x="8662" y="5320"/>
                    <a:pt x="8662" y="2923"/>
                  </a:cubicBezTo>
                  <a:cubicBezTo>
                    <a:pt x="8662" y="1304"/>
                    <a:pt x="6707" y="1"/>
                    <a:pt x="4331"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67"/>
            <p:cNvSpPr/>
            <p:nvPr/>
          </p:nvSpPr>
          <p:spPr>
            <a:xfrm>
              <a:off x="3090250" y="2617302"/>
              <a:ext cx="102322" cy="95704"/>
            </a:xfrm>
            <a:custGeom>
              <a:rect b="b" l="l" r="r" t="t"/>
              <a:pathLst>
                <a:path extrusionOk="0" h="6392" w="6834">
                  <a:moveTo>
                    <a:pt x="5383" y="0"/>
                  </a:moveTo>
                  <a:lnTo>
                    <a:pt x="1" y="5362"/>
                  </a:lnTo>
                  <a:cubicBezTo>
                    <a:pt x="379" y="5803"/>
                    <a:pt x="821" y="6140"/>
                    <a:pt x="1325" y="6392"/>
                  </a:cubicBezTo>
                  <a:lnTo>
                    <a:pt x="6834" y="883"/>
                  </a:lnTo>
                  <a:cubicBezTo>
                    <a:pt x="6413" y="484"/>
                    <a:pt x="5930" y="190"/>
                    <a:pt x="53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67"/>
            <p:cNvSpPr/>
            <p:nvPr/>
          </p:nvSpPr>
          <p:spPr>
            <a:xfrm>
              <a:off x="3276613" y="2617302"/>
              <a:ext cx="102307" cy="95704"/>
            </a:xfrm>
            <a:custGeom>
              <a:rect b="b" l="l" r="r" t="t"/>
              <a:pathLst>
                <a:path extrusionOk="0" h="6392" w="6833">
                  <a:moveTo>
                    <a:pt x="5382" y="0"/>
                  </a:moveTo>
                  <a:lnTo>
                    <a:pt x="0" y="5362"/>
                  </a:lnTo>
                  <a:cubicBezTo>
                    <a:pt x="378" y="5803"/>
                    <a:pt x="820" y="6140"/>
                    <a:pt x="1325" y="6392"/>
                  </a:cubicBezTo>
                  <a:lnTo>
                    <a:pt x="6833" y="883"/>
                  </a:lnTo>
                  <a:cubicBezTo>
                    <a:pt x="6412" y="484"/>
                    <a:pt x="5929" y="190"/>
                    <a:pt x="538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1" name="Google Shape;9351;p67"/>
          <p:cNvGrpSpPr/>
          <p:nvPr/>
        </p:nvGrpSpPr>
        <p:grpSpPr>
          <a:xfrm>
            <a:off x="3943638" y="3815072"/>
            <a:ext cx="357933" cy="342676"/>
            <a:chOff x="3943638" y="3815072"/>
            <a:chExt cx="357933" cy="342676"/>
          </a:xfrm>
        </p:grpSpPr>
        <p:sp>
          <p:nvSpPr>
            <p:cNvPr id="9352" name="Google Shape;9352;p67"/>
            <p:cNvSpPr/>
            <p:nvPr/>
          </p:nvSpPr>
          <p:spPr>
            <a:xfrm>
              <a:off x="4136918" y="3996389"/>
              <a:ext cx="87215" cy="87514"/>
            </a:xfrm>
            <a:custGeom>
              <a:rect b="b" l="l" r="r" t="t"/>
              <a:pathLst>
                <a:path extrusionOk="0" h="5845" w="5825">
                  <a:moveTo>
                    <a:pt x="1073" y="0"/>
                  </a:moveTo>
                  <a:lnTo>
                    <a:pt x="1" y="1072"/>
                  </a:lnTo>
                  <a:lnTo>
                    <a:pt x="4752" y="5845"/>
                  </a:lnTo>
                  <a:lnTo>
                    <a:pt x="5824" y="4752"/>
                  </a:lnTo>
                  <a:lnTo>
                    <a:pt x="1073" y="0"/>
                  </a:ln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67"/>
            <p:cNvSpPr/>
            <p:nvPr/>
          </p:nvSpPr>
          <p:spPr>
            <a:xfrm>
              <a:off x="4173750" y="4034240"/>
              <a:ext cx="127820" cy="123508"/>
            </a:xfrm>
            <a:custGeom>
              <a:rect b="b" l="l" r="r" t="t"/>
              <a:pathLst>
                <a:path extrusionOk="0" h="8249" w="8537">
                  <a:moveTo>
                    <a:pt x="1790" y="0"/>
                  </a:moveTo>
                  <a:cubicBezTo>
                    <a:pt x="1628" y="0"/>
                    <a:pt x="1467" y="63"/>
                    <a:pt x="1346" y="184"/>
                  </a:cubicBezTo>
                  <a:lnTo>
                    <a:pt x="253" y="1299"/>
                  </a:lnTo>
                  <a:cubicBezTo>
                    <a:pt x="0" y="1530"/>
                    <a:pt x="0" y="1908"/>
                    <a:pt x="211" y="2161"/>
                  </a:cubicBezTo>
                  <a:lnTo>
                    <a:pt x="4983" y="7606"/>
                  </a:lnTo>
                  <a:cubicBezTo>
                    <a:pt x="5355" y="8032"/>
                    <a:pt x="5874" y="8248"/>
                    <a:pt x="6396" y="8248"/>
                  </a:cubicBezTo>
                  <a:cubicBezTo>
                    <a:pt x="6879" y="8248"/>
                    <a:pt x="7364" y="8064"/>
                    <a:pt x="7737" y="7690"/>
                  </a:cubicBezTo>
                  <a:lnTo>
                    <a:pt x="7758" y="7690"/>
                  </a:lnTo>
                  <a:cubicBezTo>
                    <a:pt x="8536" y="6912"/>
                    <a:pt x="8494" y="5651"/>
                    <a:pt x="7653" y="4936"/>
                  </a:cubicBezTo>
                  <a:lnTo>
                    <a:pt x="2208" y="163"/>
                  </a:lnTo>
                  <a:cubicBezTo>
                    <a:pt x="2087" y="53"/>
                    <a:pt x="1938" y="0"/>
                    <a:pt x="179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67"/>
            <p:cNvSpPr/>
            <p:nvPr/>
          </p:nvSpPr>
          <p:spPr>
            <a:xfrm>
              <a:off x="4173750" y="4042969"/>
              <a:ext cx="122460" cy="114779"/>
            </a:xfrm>
            <a:custGeom>
              <a:rect b="b" l="l" r="r" t="t"/>
              <a:pathLst>
                <a:path extrusionOk="0" h="7666" w="8179">
                  <a:moveTo>
                    <a:pt x="967" y="1"/>
                  </a:moveTo>
                  <a:lnTo>
                    <a:pt x="253" y="716"/>
                  </a:lnTo>
                  <a:cubicBezTo>
                    <a:pt x="0" y="947"/>
                    <a:pt x="0" y="1325"/>
                    <a:pt x="211" y="1578"/>
                  </a:cubicBezTo>
                  <a:lnTo>
                    <a:pt x="4983" y="7023"/>
                  </a:lnTo>
                  <a:cubicBezTo>
                    <a:pt x="5366" y="7449"/>
                    <a:pt x="5884" y="7665"/>
                    <a:pt x="6404" y="7665"/>
                  </a:cubicBezTo>
                  <a:cubicBezTo>
                    <a:pt x="6883" y="7665"/>
                    <a:pt x="7364" y="7481"/>
                    <a:pt x="7737" y="7107"/>
                  </a:cubicBezTo>
                  <a:cubicBezTo>
                    <a:pt x="7927" y="6918"/>
                    <a:pt x="8095" y="6666"/>
                    <a:pt x="8179" y="6413"/>
                  </a:cubicBezTo>
                  <a:lnTo>
                    <a:pt x="8179" y="6413"/>
                  </a:lnTo>
                  <a:cubicBezTo>
                    <a:pt x="7964" y="6493"/>
                    <a:pt x="7742" y="6532"/>
                    <a:pt x="7523" y="6532"/>
                  </a:cubicBezTo>
                  <a:cubicBezTo>
                    <a:pt x="6991" y="6532"/>
                    <a:pt x="6476" y="6304"/>
                    <a:pt x="6118" y="5888"/>
                  </a:cubicBezTo>
                  <a:lnTo>
                    <a:pt x="967" y="1"/>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67"/>
            <p:cNvSpPr/>
            <p:nvPr/>
          </p:nvSpPr>
          <p:spPr>
            <a:xfrm>
              <a:off x="3943638" y="3815072"/>
              <a:ext cx="268846" cy="245235"/>
            </a:xfrm>
            <a:custGeom>
              <a:rect b="b" l="l" r="r" t="t"/>
              <a:pathLst>
                <a:path extrusionOk="0" h="16379" w="17956">
                  <a:moveTo>
                    <a:pt x="8978" y="0"/>
                  </a:moveTo>
                  <a:cubicBezTo>
                    <a:pt x="6886" y="0"/>
                    <a:pt x="4794" y="799"/>
                    <a:pt x="3196" y="2397"/>
                  </a:cubicBezTo>
                  <a:cubicBezTo>
                    <a:pt x="1" y="5593"/>
                    <a:pt x="1" y="10786"/>
                    <a:pt x="3196" y="13981"/>
                  </a:cubicBezTo>
                  <a:cubicBezTo>
                    <a:pt x="4794" y="15579"/>
                    <a:pt x="6886" y="16378"/>
                    <a:pt x="8978" y="16378"/>
                  </a:cubicBezTo>
                  <a:cubicBezTo>
                    <a:pt x="11070" y="16378"/>
                    <a:pt x="13162" y="15579"/>
                    <a:pt x="14760" y="13981"/>
                  </a:cubicBezTo>
                  <a:cubicBezTo>
                    <a:pt x="17955" y="10786"/>
                    <a:pt x="17955" y="5593"/>
                    <a:pt x="14760" y="2397"/>
                  </a:cubicBezTo>
                  <a:cubicBezTo>
                    <a:pt x="13162" y="799"/>
                    <a:pt x="11070" y="0"/>
                    <a:pt x="8978"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67"/>
            <p:cNvSpPr/>
            <p:nvPr/>
          </p:nvSpPr>
          <p:spPr>
            <a:xfrm>
              <a:off x="3974795" y="3843715"/>
              <a:ext cx="206516" cy="187860"/>
            </a:xfrm>
            <a:custGeom>
              <a:rect b="b" l="l" r="r" t="t"/>
              <a:pathLst>
                <a:path extrusionOk="0" h="12547" w="13793">
                  <a:moveTo>
                    <a:pt x="6897" y="0"/>
                  </a:moveTo>
                  <a:cubicBezTo>
                    <a:pt x="5294" y="0"/>
                    <a:pt x="3691" y="610"/>
                    <a:pt x="2461" y="1829"/>
                  </a:cubicBezTo>
                  <a:cubicBezTo>
                    <a:pt x="1" y="4289"/>
                    <a:pt x="1" y="8263"/>
                    <a:pt x="2461" y="10702"/>
                  </a:cubicBezTo>
                  <a:cubicBezTo>
                    <a:pt x="3691" y="11932"/>
                    <a:pt x="5294" y="12547"/>
                    <a:pt x="6897" y="12547"/>
                  </a:cubicBezTo>
                  <a:cubicBezTo>
                    <a:pt x="8500" y="12547"/>
                    <a:pt x="10103" y="11932"/>
                    <a:pt x="11333" y="10702"/>
                  </a:cubicBezTo>
                  <a:cubicBezTo>
                    <a:pt x="13793" y="8263"/>
                    <a:pt x="13793" y="4289"/>
                    <a:pt x="11333" y="1829"/>
                  </a:cubicBezTo>
                  <a:cubicBezTo>
                    <a:pt x="10103" y="610"/>
                    <a:pt x="8500" y="0"/>
                    <a:pt x="6897"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67"/>
            <p:cNvSpPr/>
            <p:nvPr/>
          </p:nvSpPr>
          <p:spPr>
            <a:xfrm>
              <a:off x="3973538" y="3863538"/>
              <a:ext cx="178817" cy="167857"/>
            </a:xfrm>
            <a:custGeom>
              <a:rect b="b" l="l" r="r" t="t"/>
              <a:pathLst>
                <a:path extrusionOk="0" h="11211" w="11943">
                  <a:moveTo>
                    <a:pt x="3134" y="1"/>
                  </a:moveTo>
                  <a:cubicBezTo>
                    <a:pt x="2923" y="148"/>
                    <a:pt x="2734" y="337"/>
                    <a:pt x="2545" y="527"/>
                  </a:cubicBezTo>
                  <a:cubicBezTo>
                    <a:pt x="1" y="3070"/>
                    <a:pt x="148" y="7254"/>
                    <a:pt x="2860" y="9651"/>
                  </a:cubicBezTo>
                  <a:cubicBezTo>
                    <a:pt x="4056" y="10699"/>
                    <a:pt x="5530" y="11211"/>
                    <a:pt x="6995" y="11211"/>
                  </a:cubicBezTo>
                  <a:cubicBezTo>
                    <a:pt x="8853" y="11211"/>
                    <a:pt x="10697" y="10388"/>
                    <a:pt x="11943" y="8789"/>
                  </a:cubicBezTo>
                  <a:lnTo>
                    <a:pt x="11943" y="8789"/>
                  </a:lnTo>
                  <a:cubicBezTo>
                    <a:pt x="10805" y="9668"/>
                    <a:pt x="9455" y="10100"/>
                    <a:pt x="8111" y="10100"/>
                  </a:cubicBezTo>
                  <a:cubicBezTo>
                    <a:pt x="6499" y="10100"/>
                    <a:pt x="4896" y="9479"/>
                    <a:pt x="3680" y="8263"/>
                  </a:cubicBezTo>
                  <a:cubicBezTo>
                    <a:pt x="1452" y="6035"/>
                    <a:pt x="1220" y="2482"/>
                    <a:pt x="3134"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67"/>
            <p:cNvSpPr/>
            <p:nvPr/>
          </p:nvSpPr>
          <p:spPr>
            <a:xfrm>
              <a:off x="4028008" y="3869842"/>
              <a:ext cx="102202" cy="29017"/>
            </a:xfrm>
            <a:custGeom>
              <a:rect b="b" l="l" r="r" t="t"/>
              <a:pathLst>
                <a:path extrusionOk="0" h="1938" w="6826">
                  <a:moveTo>
                    <a:pt x="3332" y="0"/>
                  </a:moveTo>
                  <a:cubicBezTo>
                    <a:pt x="2171" y="0"/>
                    <a:pt x="1009" y="442"/>
                    <a:pt x="126" y="1325"/>
                  </a:cubicBezTo>
                  <a:cubicBezTo>
                    <a:pt x="0" y="1451"/>
                    <a:pt x="0" y="1661"/>
                    <a:pt x="126" y="1808"/>
                  </a:cubicBezTo>
                  <a:cubicBezTo>
                    <a:pt x="189" y="1872"/>
                    <a:pt x="273" y="1903"/>
                    <a:pt x="360" y="1903"/>
                  </a:cubicBezTo>
                  <a:cubicBezTo>
                    <a:pt x="447" y="1903"/>
                    <a:pt x="536" y="1872"/>
                    <a:pt x="610" y="1808"/>
                  </a:cubicBezTo>
                  <a:cubicBezTo>
                    <a:pt x="1356" y="1052"/>
                    <a:pt x="2344" y="673"/>
                    <a:pt x="3332" y="673"/>
                  </a:cubicBezTo>
                  <a:cubicBezTo>
                    <a:pt x="4321" y="673"/>
                    <a:pt x="5309" y="1052"/>
                    <a:pt x="6055" y="1808"/>
                  </a:cubicBezTo>
                  <a:cubicBezTo>
                    <a:pt x="6131" y="1900"/>
                    <a:pt x="6220" y="1937"/>
                    <a:pt x="6307" y="1937"/>
                  </a:cubicBezTo>
                  <a:cubicBezTo>
                    <a:pt x="6580" y="1937"/>
                    <a:pt x="6826" y="1564"/>
                    <a:pt x="6539" y="1325"/>
                  </a:cubicBezTo>
                  <a:cubicBezTo>
                    <a:pt x="5656" y="442"/>
                    <a:pt x="4494" y="0"/>
                    <a:pt x="3332"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67"/>
            <p:cNvSpPr/>
            <p:nvPr/>
          </p:nvSpPr>
          <p:spPr>
            <a:xfrm>
              <a:off x="4173750" y="4034240"/>
              <a:ext cx="51640" cy="50936"/>
            </a:xfrm>
            <a:custGeom>
              <a:rect b="b" l="l" r="r" t="t"/>
              <a:pathLst>
                <a:path extrusionOk="0" h="3402" w="3449">
                  <a:moveTo>
                    <a:pt x="1790" y="0"/>
                  </a:moveTo>
                  <a:cubicBezTo>
                    <a:pt x="1628" y="0"/>
                    <a:pt x="1467" y="63"/>
                    <a:pt x="1346" y="184"/>
                  </a:cubicBezTo>
                  <a:lnTo>
                    <a:pt x="253" y="1299"/>
                  </a:lnTo>
                  <a:cubicBezTo>
                    <a:pt x="0" y="1530"/>
                    <a:pt x="0" y="1908"/>
                    <a:pt x="211" y="2140"/>
                  </a:cubicBezTo>
                  <a:lnTo>
                    <a:pt x="1304" y="3401"/>
                  </a:lnTo>
                  <a:lnTo>
                    <a:pt x="3448" y="1257"/>
                  </a:lnTo>
                  <a:lnTo>
                    <a:pt x="2208" y="163"/>
                  </a:lnTo>
                  <a:cubicBezTo>
                    <a:pt x="2087" y="53"/>
                    <a:pt x="1938" y="0"/>
                    <a:pt x="1790"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67"/>
            <p:cNvSpPr/>
            <p:nvPr/>
          </p:nvSpPr>
          <p:spPr>
            <a:xfrm>
              <a:off x="4173750" y="4042969"/>
              <a:ext cx="36533" cy="42207"/>
            </a:xfrm>
            <a:custGeom>
              <a:rect b="b" l="l" r="r" t="t"/>
              <a:pathLst>
                <a:path extrusionOk="0" h="2819" w="2440">
                  <a:moveTo>
                    <a:pt x="967" y="1"/>
                  </a:moveTo>
                  <a:lnTo>
                    <a:pt x="253" y="716"/>
                  </a:lnTo>
                  <a:cubicBezTo>
                    <a:pt x="0" y="947"/>
                    <a:pt x="0" y="1325"/>
                    <a:pt x="211" y="1578"/>
                  </a:cubicBezTo>
                  <a:lnTo>
                    <a:pt x="1304" y="2818"/>
                  </a:lnTo>
                  <a:lnTo>
                    <a:pt x="2439" y="1662"/>
                  </a:lnTo>
                  <a:lnTo>
                    <a:pt x="96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1" name="Google Shape;9361;p67"/>
          <p:cNvGrpSpPr/>
          <p:nvPr/>
        </p:nvGrpSpPr>
        <p:grpSpPr>
          <a:xfrm>
            <a:off x="3508282" y="3810341"/>
            <a:ext cx="351644" cy="351959"/>
            <a:chOff x="3508282" y="3810341"/>
            <a:chExt cx="351644" cy="351959"/>
          </a:xfrm>
        </p:grpSpPr>
        <p:sp>
          <p:nvSpPr>
            <p:cNvPr id="9362" name="Google Shape;9362;p67"/>
            <p:cNvSpPr/>
            <p:nvPr/>
          </p:nvSpPr>
          <p:spPr>
            <a:xfrm>
              <a:off x="3508282" y="3810341"/>
              <a:ext cx="133180" cy="64232"/>
            </a:xfrm>
            <a:custGeom>
              <a:rect b="b" l="l" r="r" t="t"/>
              <a:pathLst>
                <a:path extrusionOk="0" h="4290" w="8895">
                  <a:moveTo>
                    <a:pt x="2503" y="1"/>
                  </a:moveTo>
                  <a:cubicBezTo>
                    <a:pt x="1115" y="1"/>
                    <a:pt x="1" y="1115"/>
                    <a:pt x="1" y="2503"/>
                  </a:cubicBezTo>
                  <a:cubicBezTo>
                    <a:pt x="1" y="3491"/>
                    <a:pt x="800" y="4290"/>
                    <a:pt x="1788" y="4290"/>
                  </a:cubicBezTo>
                  <a:cubicBezTo>
                    <a:pt x="2797" y="4290"/>
                    <a:pt x="7191" y="3491"/>
                    <a:pt x="7191" y="2503"/>
                  </a:cubicBezTo>
                  <a:lnTo>
                    <a:pt x="8600" y="2503"/>
                  </a:lnTo>
                  <a:cubicBezTo>
                    <a:pt x="8600" y="1809"/>
                    <a:pt x="8894" y="1178"/>
                    <a:pt x="8432" y="737"/>
                  </a:cubicBezTo>
                  <a:cubicBezTo>
                    <a:pt x="7990" y="274"/>
                    <a:pt x="3197" y="1"/>
                    <a:pt x="2503"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67"/>
            <p:cNvSpPr/>
            <p:nvPr/>
          </p:nvSpPr>
          <p:spPr>
            <a:xfrm>
              <a:off x="3535053" y="3847802"/>
              <a:ext cx="58872" cy="26771"/>
            </a:xfrm>
            <a:custGeom>
              <a:rect b="b" l="l" r="r" t="t"/>
              <a:pathLst>
                <a:path extrusionOk="0" h="1788" w="3932">
                  <a:moveTo>
                    <a:pt x="1808" y="1"/>
                  </a:moveTo>
                  <a:cubicBezTo>
                    <a:pt x="1808" y="989"/>
                    <a:pt x="1009" y="1788"/>
                    <a:pt x="0" y="1788"/>
                  </a:cubicBezTo>
                  <a:lnTo>
                    <a:pt x="3932" y="1788"/>
                  </a:lnTo>
                  <a:lnTo>
                    <a:pt x="3932"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67"/>
            <p:cNvSpPr/>
            <p:nvPr/>
          </p:nvSpPr>
          <p:spPr>
            <a:xfrm>
              <a:off x="3545743" y="3810341"/>
              <a:ext cx="239261" cy="351959"/>
            </a:xfrm>
            <a:custGeom>
              <a:rect b="b" l="l" r="r" t="t"/>
              <a:pathLst>
                <a:path extrusionOk="0" h="23507" w="15980">
                  <a:moveTo>
                    <a:pt x="1" y="1"/>
                  </a:moveTo>
                  <a:cubicBezTo>
                    <a:pt x="653" y="1"/>
                    <a:pt x="1304" y="253"/>
                    <a:pt x="1767" y="737"/>
                  </a:cubicBezTo>
                  <a:cubicBezTo>
                    <a:pt x="1872" y="821"/>
                    <a:pt x="1956" y="926"/>
                    <a:pt x="2040" y="1031"/>
                  </a:cubicBezTo>
                  <a:cubicBezTo>
                    <a:pt x="2335" y="1451"/>
                    <a:pt x="2503" y="1977"/>
                    <a:pt x="2503" y="2503"/>
                  </a:cubicBezTo>
                  <a:lnTo>
                    <a:pt x="2503" y="21004"/>
                  </a:lnTo>
                  <a:cubicBezTo>
                    <a:pt x="2503" y="22371"/>
                    <a:pt x="3617" y="23506"/>
                    <a:pt x="5005" y="23506"/>
                  </a:cubicBezTo>
                  <a:lnTo>
                    <a:pt x="8747" y="23506"/>
                  </a:lnTo>
                  <a:cubicBezTo>
                    <a:pt x="9209" y="23065"/>
                    <a:pt x="11312" y="23212"/>
                    <a:pt x="11312" y="22539"/>
                  </a:cubicBezTo>
                  <a:lnTo>
                    <a:pt x="15979" y="19217"/>
                  </a:lnTo>
                  <a:lnTo>
                    <a:pt x="15979" y="2503"/>
                  </a:lnTo>
                  <a:cubicBezTo>
                    <a:pt x="15979" y="1115"/>
                    <a:pt x="14865" y="1"/>
                    <a:pt x="13477"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67"/>
            <p:cNvSpPr/>
            <p:nvPr/>
          </p:nvSpPr>
          <p:spPr>
            <a:xfrm>
              <a:off x="3583205" y="4082317"/>
              <a:ext cx="201799" cy="79983"/>
            </a:xfrm>
            <a:custGeom>
              <a:rect b="b" l="l" r="r" t="t"/>
              <a:pathLst>
                <a:path extrusionOk="0" h="5342" w="13478">
                  <a:moveTo>
                    <a:pt x="1" y="1"/>
                  </a:moveTo>
                  <a:lnTo>
                    <a:pt x="1" y="2839"/>
                  </a:lnTo>
                  <a:cubicBezTo>
                    <a:pt x="1" y="4206"/>
                    <a:pt x="1115" y="5341"/>
                    <a:pt x="2503" y="5341"/>
                  </a:cubicBezTo>
                  <a:lnTo>
                    <a:pt x="6245" y="5341"/>
                  </a:lnTo>
                  <a:cubicBezTo>
                    <a:pt x="6707" y="4900"/>
                    <a:pt x="8810" y="5047"/>
                    <a:pt x="8810" y="4374"/>
                  </a:cubicBezTo>
                  <a:lnTo>
                    <a:pt x="13477" y="1052"/>
                  </a:lnTo>
                  <a:lnTo>
                    <a:pt x="13477"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67"/>
            <p:cNvSpPr/>
            <p:nvPr/>
          </p:nvSpPr>
          <p:spPr>
            <a:xfrm>
              <a:off x="3545429" y="3810341"/>
              <a:ext cx="232328" cy="15437"/>
            </a:xfrm>
            <a:custGeom>
              <a:rect b="b" l="l" r="r" t="t"/>
              <a:pathLst>
                <a:path extrusionOk="0" h="1031" w="15517">
                  <a:moveTo>
                    <a:pt x="1" y="1"/>
                  </a:moveTo>
                  <a:cubicBezTo>
                    <a:pt x="674" y="1"/>
                    <a:pt x="1304" y="253"/>
                    <a:pt x="1788" y="737"/>
                  </a:cubicBezTo>
                  <a:cubicBezTo>
                    <a:pt x="1872" y="821"/>
                    <a:pt x="1956" y="926"/>
                    <a:pt x="2040" y="1031"/>
                  </a:cubicBezTo>
                  <a:lnTo>
                    <a:pt x="15517" y="1031"/>
                  </a:lnTo>
                  <a:cubicBezTo>
                    <a:pt x="15054" y="379"/>
                    <a:pt x="14297" y="1"/>
                    <a:pt x="1349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67"/>
            <p:cNvSpPr/>
            <p:nvPr/>
          </p:nvSpPr>
          <p:spPr>
            <a:xfrm>
              <a:off x="3620666" y="4097753"/>
              <a:ext cx="239261" cy="64546"/>
            </a:xfrm>
            <a:custGeom>
              <a:rect b="b" l="l" r="r" t="t"/>
              <a:pathLst>
                <a:path extrusionOk="0" h="4311" w="15980">
                  <a:moveTo>
                    <a:pt x="715" y="0"/>
                  </a:moveTo>
                  <a:cubicBezTo>
                    <a:pt x="1704" y="0"/>
                    <a:pt x="2503" y="820"/>
                    <a:pt x="2503" y="1808"/>
                  </a:cubicBezTo>
                  <a:cubicBezTo>
                    <a:pt x="2503" y="2355"/>
                    <a:pt x="2313" y="2901"/>
                    <a:pt x="1977" y="3343"/>
                  </a:cubicBezTo>
                  <a:cubicBezTo>
                    <a:pt x="1914" y="3406"/>
                    <a:pt x="1851" y="3490"/>
                    <a:pt x="1767" y="3574"/>
                  </a:cubicBezTo>
                  <a:cubicBezTo>
                    <a:pt x="1304" y="4037"/>
                    <a:pt x="673" y="4310"/>
                    <a:pt x="1" y="4310"/>
                  </a:cubicBezTo>
                  <a:lnTo>
                    <a:pt x="13477" y="4310"/>
                  </a:lnTo>
                  <a:cubicBezTo>
                    <a:pt x="14129" y="4310"/>
                    <a:pt x="14760" y="4037"/>
                    <a:pt x="15243" y="3574"/>
                  </a:cubicBezTo>
                  <a:cubicBezTo>
                    <a:pt x="15306" y="3490"/>
                    <a:pt x="15390" y="3406"/>
                    <a:pt x="15454" y="3343"/>
                  </a:cubicBezTo>
                  <a:cubicBezTo>
                    <a:pt x="15790" y="2901"/>
                    <a:pt x="15979" y="2355"/>
                    <a:pt x="15979" y="1808"/>
                  </a:cubicBezTo>
                  <a:cubicBezTo>
                    <a:pt x="15979" y="820"/>
                    <a:pt x="15180" y="21"/>
                    <a:pt x="14192"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67"/>
            <p:cNvSpPr/>
            <p:nvPr/>
          </p:nvSpPr>
          <p:spPr>
            <a:xfrm>
              <a:off x="3620666" y="4147791"/>
              <a:ext cx="231385" cy="14508"/>
            </a:xfrm>
            <a:custGeom>
              <a:rect b="b" l="l" r="r" t="t"/>
              <a:pathLst>
                <a:path extrusionOk="0" h="969" w="15454">
                  <a:moveTo>
                    <a:pt x="1977" y="1"/>
                  </a:moveTo>
                  <a:cubicBezTo>
                    <a:pt x="1914" y="64"/>
                    <a:pt x="1851" y="148"/>
                    <a:pt x="1767" y="232"/>
                  </a:cubicBezTo>
                  <a:cubicBezTo>
                    <a:pt x="1304" y="695"/>
                    <a:pt x="673" y="968"/>
                    <a:pt x="1" y="968"/>
                  </a:cubicBezTo>
                  <a:lnTo>
                    <a:pt x="13477" y="968"/>
                  </a:lnTo>
                  <a:cubicBezTo>
                    <a:pt x="14129" y="968"/>
                    <a:pt x="14760" y="695"/>
                    <a:pt x="15243" y="232"/>
                  </a:cubicBezTo>
                  <a:cubicBezTo>
                    <a:pt x="15306" y="148"/>
                    <a:pt x="15390" y="64"/>
                    <a:pt x="15454"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67"/>
            <p:cNvSpPr/>
            <p:nvPr/>
          </p:nvSpPr>
          <p:spPr>
            <a:xfrm>
              <a:off x="3604301" y="4097753"/>
              <a:ext cx="53841" cy="27085"/>
            </a:xfrm>
            <a:custGeom>
              <a:rect b="b" l="l" r="r" t="t"/>
              <a:pathLst>
                <a:path extrusionOk="0" h="1809" w="3596">
                  <a:moveTo>
                    <a:pt x="1787" y="0"/>
                  </a:moveTo>
                  <a:cubicBezTo>
                    <a:pt x="799" y="0"/>
                    <a:pt x="0" y="820"/>
                    <a:pt x="0" y="1808"/>
                  </a:cubicBezTo>
                  <a:lnTo>
                    <a:pt x="3596" y="1808"/>
                  </a:lnTo>
                  <a:cubicBezTo>
                    <a:pt x="3575" y="820"/>
                    <a:pt x="2776" y="0"/>
                    <a:pt x="1787"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67"/>
            <p:cNvSpPr/>
            <p:nvPr/>
          </p:nvSpPr>
          <p:spPr>
            <a:xfrm>
              <a:off x="3606187" y="3867401"/>
              <a:ext cx="159292" cy="25124"/>
            </a:xfrm>
            <a:custGeom>
              <a:rect b="b" l="l" r="r" t="t"/>
              <a:pathLst>
                <a:path extrusionOk="0" h="1678" w="10639">
                  <a:moveTo>
                    <a:pt x="4353" y="0"/>
                  </a:moveTo>
                  <a:cubicBezTo>
                    <a:pt x="3901" y="0"/>
                    <a:pt x="3449" y="195"/>
                    <a:pt x="3133" y="584"/>
                  </a:cubicBezTo>
                  <a:cubicBezTo>
                    <a:pt x="2954" y="836"/>
                    <a:pt x="2681" y="962"/>
                    <a:pt x="2410" y="962"/>
                  </a:cubicBezTo>
                  <a:cubicBezTo>
                    <a:pt x="2140" y="962"/>
                    <a:pt x="1872" y="836"/>
                    <a:pt x="1703" y="584"/>
                  </a:cubicBezTo>
                  <a:cubicBezTo>
                    <a:pt x="1388" y="226"/>
                    <a:pt x="947" y="16"/>
                    <a:pt x="484" y="16"/>
                  </a:cubicBezTo>
                  <a:cubicBezTo>
                    <a:pt x="477" y="16"/>
                    <a:pt x="471" y="16"/>
                    <a:pt x="464" y="16"/>
                  </a:cubicBezTo>
                  <a:cubicBezTo>
                    <a:pt x="1" y="16"/>
                    <a:pt x="7" y="731"/>
                    <a:pt x="484" y="731"/>
                  </a:cubicBezTo>
                  <a:cubicBezTo>
                    <a:pt x="757" y="731"/>
                    <a:pt x="1031" y="878"/>
                    <a:pt x="1199" y="1109"/>
                  </a:cubicBezTo>
                  <a:cubicBezTo>
                    <a:pt x="1514" y="1488"/>
                    <a:pt x="1966" y="1677"/>
                    <a:pt x="2418" y="1677"/>
                  </a:cubicBezTo>
                  <a:cubicBezTo>
                    <a:pt x="2870" y="1677"/>
                    <a:pt x="3322" y="1488"/>
                    <a:pt x="3638" y="1109"/>
                  </a:cubicBezTo>
                  <a:cubicBezTo>
                    <a:pt x="3806" y="857"/>
                    <a:pt x="4079" y="731"/>
                    <a:pt x="4353" y="731"/>
                  </a:cubicBezTo>
                  <a:cubicBezTo>
                    <a:pt x="4626" y="731"/>
                    <a:pt x="4899" y="857"/>
                    <a:pt x="5067" y="1109"/>
                  </a:cubicBezTo>
                  <a:cubicBezTo>
                    <a:pt x="5383" y="1488"/>
                    <a:pt x="5835" y="1677"/>
                    <a:pt x="6287" y="1677"/>
                  </a:cubicBezTo>
                  <a:cubicBezTo>
                    <a:pt x="6739" y="1677"/>
                    <a:pt x="7191" y="1488"/>
                    <a:pt x="7506" y="1109"/>
                  </a:cubicBezTo>
                  <a:cubicBezTo>
                    <a:pt x="7685" y="857"/>
                    <a:pt x="7958" y="731"/>
                    <a:pt x="8229" y="731"/>
                  </a:cubicBezTo>
                  <a:cubicBezTo>
                    <a:pt x="8500" y="731"/>
                    <a:pt x="8768" y="857"/>
                    <a:pt x="8936" y="1109"/>
                  </a:cubicBezTo>
                  <a:cubicBezTo>
                    <a:pt x="9251" y="1467"/>
                    <a:pt x="9693" y="1677"/>
                    <a:pt x="10176" y="1677"/>
                  </a:cubicBezTo>
                  <a:cubicBezTo>
                    <a:pt x="10639" y="1677"/>
                    <a:pt x="10639" y="962"/>
                    <a:pt x="10176" y="962"/>
                  </a:cubicBezTo>
                  <a:cubicBezTo>
                    <a:pt x="9882" y="962"/>
                    <a:pt x="9609" y="815"/>
                    <a:pt x="9461" y="584"/>
                  </a:cubicBezTo>
                  <a:cubicBezTo>
                    <a:pt x="9136" y="195"/>
                    <a:pt x="8678" y="0"/>
                    <a:pt x="8224" y="0"/>
                  </a:cubicBezTo>
                  <a:cubicBezTo>
                    <a:pt x="7769" y="0"/>
                    <a:pt x="7317" y="195"/>
                    <a:pt x="7002" y="584"/>
                  </a:cubicBezTo>
                  <a:cubicBezTo>
                    <a:pt x="6833" y="836"/>
                    <a:pt x="6565" y="962"/>
                    <a:pt x="6295" y="962"/>
                  </a:cubicBezTo>
                  <a:cubicBezTo>
                    <a:pt x="6024" y="962"/>
                    <a:pt x="5751" y="836"/>
                    <a:pt x="5572" y="584"/>
                  </a:cubicBezTo>
                  <a:cubicBezTo>
                    <a:pt x="5257" y="195"/>
                    <a:pt x="4805" y="0"/>
                    <a:pt x="4353"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67"/>
            <p:cNvSpPr/>
            <p:nvPr/>
          </p:nvSpPr>
          <p:spPr>
            <a:xfrm>
              <a:off x="3606187" y="3904159"/>
              <a:ext cx="159292" cy="25184"/>
            </a:xfrm>
            <a:custGeom>
              <a:rect b="b" l="l" r="r" t="t"/>
              <a:pathLst>
                <a:path extrusionOk="0" h="1682" w="10639">
                  <a:moveTo>
                    <a:pt x="484" y="0"/>
                  </a:moveTo>
                  <a:cubicBezTo>
                    <a:pt x="1" y="0"/>
                    <a:pt x="1" y="736"/>
                    <a:pt x="484" y="736"/>
                  </a:cubicBezTo>
                  <a:cubicBezTo>
                    <a:pt x="757" y="736"/>
                    <a:pt x="1031" y="883"/>
                    <a:pt x="1199" y="1093"/>
                  </a:cubicBezTo>
                  <a:cubicBezTo>
                    <a:pt x="1514" y="1482"/>
                    <a:pt x="1966" y="1677"/>
                    <a:pt x="2418" y="1677"/>
                  </a:cubicBezTo>
                  <a:cubicBezTo>
                    <a:pt x="2870" y="1677"/>
                    <a:pt x="3322" y="1482"/>
                    <a:pt x="3638" y="1093"/>
                  </a:cubicBezTo>
                  <a:cubicBezTo>
                    <a:pt x="3806" y="852"/>
                    <a:pt x="4079" y="731"/>
                    <a:pt x="4353" y="731"/>
                  </a:cubicBezTo>
                  <a:cubicBezTo>
                    <a:pt x="4626" y="731"/>
                    <a:pt x="4899" y="852"/>
                    <a:pt x="5067" y="1093"/>
                  </a:cubicBezTo>
                  <a:cubicBezTo>
                    <a:pt x="5383" y="1482"/>
                    <a:pt x="5835" y="1677"/>
                    <a:pt x="6287" y="1677"/>
                  </a:cubicBezTo>
                  <a:cubicBezTo>
                    <a:pt x="6739" y="1677"/>
                    <a:pt x="7191" y="1482"/>
                    <a:pt x="7506" y="1093"/>
                  </a:cubicBezTo>
                  <a:cubicBezTo>
                    <a:pt x="7685" y="852"/>
                    <a:pt x="7958" y="731"/>
                    <a:pt x="8229" y="731"/>
                  </a:cubicBezTo>
                  <a:cubicBezTo>
                    <a:pt x="8500" y="731"/>
                    <a:pt x="8768" y="852"/>
                    <a:pt x="8936" y="1093"/>
                  </a:cubicBezTo>
                  <a:cubicBezTo>
                    <a:pt x="9251" y="1472"/>
                    <a:pt x="9693" y="1682"/>
                    <a:pt x="10176" y="1682"/>
                  </a:cubicBezTo>
                  <a:cubicBezTo>
                    <a:pt x="10639" y="1682"/>
                    <a:pt x="10639" y="967"/>
                    <a:pt x="10176" y="967"/>
                  </a:cubicBezTo>
                  <a:cubicBezTo>
                    <a:pt x="9882" y="967"/>
                    <a:pt x="9609" y="820"/>
                    <a:pt x="9461" y="589"/>
                  </a:cubicBezTo>
                  <a:cubicBezTo>
                    <a:pt x="9136" y="200"/>
                    <a:pt x="8678" y="5"/>
                    <a:pt x="8224" y="5"/>
                  </a:cubicBezTo>
                  <a:cubicBezTo>
                    <a:pt x="7769" y="5"/>
                    <a:pt x="7317" y="200"/>
                    <a:pt x="7002" y="589"/>
                  </a:cubicBezTo>
                  <a:cubicBezTo>
                    <a:pt x="6833" y="841"/>
                    <a:pt x="6565" y="967"/>
                    <a:pt x="6295" y="967"/>
                  </a:cubicBezTo>
                  <a:cubicBezTo>
                    <a:pt x="6024" y="967"/>
                    <a:pt x="5751" y="841"/>
                    <a:pt x="5572" y="589"/>
                  </a:cubicBezTo>
                  <a:cubicBezTo>
                    <a:pt x="5257" y="200"/>
                    <a:pt x="4805" y="5"/>
                    <a:pt x="4353" y="5"/>
                  </a:cubicBezTo>
                  <a:cubicBezTo>
                    <a:pt x="3901" y="5"/>
                    <a:pt x="3449" y="200"/>
                    <a:pt x="3133" y="589"/>
                  </a:cubicBezTo>
                  <a:cubicBezTo>
                    <a:pt x="2954" y="841"/>
                    <a:pt x="2681" y="967"/>
                    <a:pt x="2410" y="967"/>
                  </a:cubicBezTo>
                  <a:cubicBezTo>
                    <a:pt x="2140" y="967"/>
                    <a:pt x="1872" y="841"/>
                    <a:pt x="1703" y="589"/>
                  </a:cubicBezTo>
                  <a:cubicBezTo>
                    <a:pt x="1388" y="231"/>
                    <a:pt x="947" y="21"/>
                    <a:pt x="484"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67"/>
            <p:cNvSpPr/>
            <p:nvPr/>
          </p:nvSpPr>
          <p:spPr>
            <a:xfrm>
              <a:off x="3606187" y="3940976"/>
              <a:ext cx="159292" cy="25199"/>
            </a:xfrm>
            <a:custGeom>
              <a:rect b="b" l="l" r="r" t="t"/>
              <a:pathLst>
                <a:path extrusionOk="0" h="1683" w="10639">
                  <a:moveTo>
                    <a:pt x="484" y="1"/>
                  </a:moveTo>
                  <a:cubicBezTo>
                    <a:pt x="1" y="1"/>
                    <a:pt x="1" y="737"/>
                    <a:pt x="484" y="737"/>
                  </a:cubicBezTo>
                  <a:cubicBezTo>
                    <a:pt x="757" y="737"/>
                    <a:pt x="1031" y="884"/>
                    <a:pt x="1199" y="1094"/>
                  </a:cubicBezTo>
                  <a:cubicBezTo>
                    <a:pt x="1514" y="1483"/>
                    <a:pt x="1966" y="1678"/>
                    <a:pt x="2418" y="1678"/>
                  </a:cubicBezTo>
                  <a:cubicBezTo>
                    <a:pt x="2870" y="1678"/>
                    <a:pt x="3322" y="1483"/>
                    <a:pt x="3638" y="1094"/>
                  </a:cubicBezTo>
                  <a:cubicBezTo>
                    <a:pt x="3806" y="852"/>
                    <a:pt x="4079" y="732"/>
                    <a:pt x="4353" y="732"/>
                  </a:cubicBezTo>
                  <a:cubicBezTo>
                    <a:pt x="4626" y="732"/>
                    <a:pt x="4899" y="852"/>
                    <a:pt x="5067" y="1094"/>
                  </a:cubicBezTo>
                  <a:cubicBezTo>
                    <a:pt x="5383" y="1483"/>
                    <a:pt x="5835" y="1678"/>
                    <a:pt x="6287" y="1678"/>
                  </a:cubicBezTo>
                  <a:cubicBezTo>
                    <a:pt x="6739" y="1678"/>
                    <a:pt x="7191" y="1483"/>
                    <a:pt x="7506" y="1094"/>
                  </a:cubicBezTo>
                  <a:cubicBezTo>
                    <a:pt x="7685" y="852"/>
                    <a:pt x="7958" y="732"/>
                    <a:pt x="8229" y="732"/>
                  </a:cubicBezTo>
                  <a:cubicBezTo>
                    <a:pt x="8500" y="732"/>
                    <a:pt x="8768" y="852"/>
                    <a:pt x="8936" y="1094"/>
                  </a:cubicBezTo>
                  <a:cubicBezTo>
                    <a:pt x="9251" y="1473"/>
                    <a:pt x="9693" y="1683"/>
                    <a:pt x="10176" y="1683"/>
                  </a:cubicBezTo>
                  <a:cubicBezTo>
                    <a:pt x="10639" y="1683"/>
                    <a:pt x="10639" y="968"/>
                    <a:pt x="10176" y="968"/>
                  </a:cubicBezTo>
                  <a:cubicBezTo>
                    <a:pt x="9882" y="968"/>
                    <a:pt x="9609" y="821"/>
                    <a:pt x="9461" y="590"/>
                  </a:cubicBezTo>
                  <a:cubicBezTo>
                    <a:pt x="9136" y="201"/>
                    <a:pt x="8678" y="6"/>
                    <a:pt x="8224" y="6"/>
                  </a:cubicBezTo>
                  <a:cubicBezTo>
                    <a:pt x="7769" y="6"/>
                    <a:pt x="7317" y="201"/>
                    <a:pt x="7002" y="590"/>
                  </a:cubicBezTo>
                  <a:cubicBezTo>
                    <a:pt x="6833" y="842"/>
                    <a:pt x="6565" y="968"/>
                    <a:pt x="6295" y="968"/>
                  </a:cubicBezTo>
                  <a:cubicBezTo>
                    <a:pt x="6024" y="968"/>
                    <a:pt x="5751" y="842"/>
                    <a:pt x="5572" y="590"/>
                  </a:cubicBezTo>
                  <a:cubicBezTo>
                    <a:pt x="5257" y="201"/>
                    <a:pt x="4805" y="6"/>
                    <a:pt x="4353" y="6"/>
                  </a:cubicBezTo>
                  <a:cubicBezTo>
                    <a:pt x="3901" y="6"/>
                    <a:pt x="3449" y="201"/>
                    <a:pt x="3133" y="590"/>
                  </a:cubicBezTo>
                  <a:cubicBezTo>
                    <a:pt x="2954" y="842"/>
                    <a:pt x="2681" y="968"/>
                    <a:pt x="2410" y="968"/>
                  </a:cubicBezTo>
                  <a:cubicBezTo>
                    <a:pt x="2140" y="968"/>
                    <a:pt x="1872" y="842"/>
                    <a:pt x="1703" y="590"/>
                  </a:cubicBezTo>
                  <a:cubicBezTo>
                    <a:pt x="1388" y="232"/>
                    <a:pt x="947" y="22"/>
                    <a:pt x="484"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67"/>
            <p:cNvSpPr/>
            <p:nvPr/>
          </p:nvSpPr>
          <p:spPr>
            <a:xfrm>
              <a:off x="3711639" y="3882434"/>
              <a:ext cx="147030" cy="147015"/>
            </a:xfrm>
            <a:custGeom>
              <a:rect b="b" l="l" r="r" t="t"/>
              <a:pathLst>
                <a:path extrusionOk="0" h="9819" w="9820">
                  <a:moveTo>
                    <a:pt x="9819" y="0"/>
                  </a:moveTo>
                  <a:cubicBezTo>
                    <a:pt x="6665" y="169"/>
                    <a:pt x="3953" y="1220"/>
                    <a:pt x="1977" y="3196"/>
                  </a:cubicBezTo>
                  <a:cubicBezTo>
                    <a:pt x="1" y="5193"/>
                    <a:pt x="421" y="6434"/>
                    <a:pt x="232" y="9587"/>
                  </a:cubicBezTo>
                  <a:cubicBezTo>
                    <a:pt x="3407" y="9398"/>
                    <a:pt x="4647" y="9819"/>
                    <a:pt x="6623" y="7842"/>
                  </a:cubicBezTo>
                  <a:cubicBezTo>
                    <a:pt x="7107" y="7359"/>
                    <a:pt x="7548" y="6812"/>
                    <a:pt x="7927" y="6245"/>
                  </a:cubicBezTo>
                  <a:lnTo>
                    <a:pt x="6203" y="5950"/>
                  </a:lnTo>
                  <a:lnTo>
                    <a:pt x="6224" y="5929"/>
                  </a:lnTo>
                  <a:cubicBezTo>
                    <a:pt x="8326" y="4668"/>
                    <a:pt x="9672" y="2460"/>
                    <a:pt x="9819" y="42"/>
                  </a:cubicBezTo>
                  <a:lnTo>
                    <a:pt x="9819" y="0"/>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67"/>
            <p:cNvSpPr/>
            <p:nvPr/>
          </p:nvSpPr>
          <p:spPr>
            <a:xfrm>
              <a:off x="3682996" y="3930915"/>
              <a:ext cx="127191" cy="127176"/>
            </a:xfrm>
            <a:custGeom>
              <a:rect b="b" l="l" r="r" t="t"/>
              <a:pathLst>
                <a:path extrusionOk="0" h="8494" w="8495">
                  <a:moveTo>
                    <a:pt x="8494" y="0"/>
                  </a:moveTo>
                  <a:lnTo>
                    <a:pt x="8494" y="0"/>
                  </a:lnTo>
                  <a:cubicBezTo>
                    <a:pt x="4983" y="2061"/>
                    <a:pt x="2061" y="4983"/>
                    <a:pt x="0" y="8494"/>
                  </a:cubicBezTo>
                  <a:cubicBezTo>
                    <a:pt x="3512" y="6434"/>
                    <a:pt x="6434" y="3511"/>
                    <a:pt x="8494"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5" name="Google Shape;9375;p67"/>
          <p:cNvGrpSpPr/>
          <p:nvPr/>
        </p:nvGrpSpPr>
        <p:grpSpPr>
          <a:xfrm>
            <a:off x="2224585" y="1962854"/>
            <a:ext cx="303163" cy="351809"/>
            <a:chOff x="2224585" y="1962854"/>
            <a:chExt cx="303163" cy="351809"/>
          </a:xfrm>
        </p:grpSpPr>
        <p:sp>
          <p:nvSpPr>
            <p:cNvPr id="9376" name="Google Shape;9376;p67"/>
            <p:cNvSpPr/>
            <p:nvPr/>
          </p:nvSpPr>
          <p:spPr>
            <a:xfrm>
              <a:off x="2283143" y="1962854"/>
              <a:ext cx="181018" cy="81870"/>
            </a:xfrm>
            <a:custGeom>
              <a:rect b="b" l="l" r="r" t="t"/>
              <a:pathLst>
                <a:path extrusionOk="0" h="5468" w="12090">
                  <a:moveTo>
                    <a:pt x="652" y="1"/>
                  </a:moveTo>
                  <a:lnTo>
                    <a:pt x="0" y="5467"/>
                  </a:lnTo>
                  <a:lnTo>
                    <a:pt x="12089" y="5467"/>
                  </a:lnTo>
                  <a:lnTo>
                    <a:pt x="11774"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67"/>
            <p:cNvSpPr/>
            <p:nvPr/>
          </p:nvSpPr>
          <p:spPr>
            <a:xfrm>
              <a:off x="2224899" y="1962854"/>
              <a:ext cx="141355" cy="186378"/>
            </a:xfrm>
            <a:custGeom>
              <a:rect b="b" l="l" r="r" t="t"/>
              <a:pathLst>
                <a:path extrusionOk="0" h="12448" w="9441">
                  <a:moveTo>
                    <a:pt x="4563" y="1"/>
                  </a:moveTo>
                  <a:lnTo>
                    <a:pt x="1494" y="1514"/>
                  </a:lnTo>
                  <a:cubicBezTo>
                    <a:pt x="421" y="2040"/>
                    <a:pt x="1" y="3323"/>
                    <a:pt x="505" y="4395"/>
                  </a:cubicBezTo>
                  <a:lnTo>
                    <a:pt x="3659" y="10828"/>
                  </a:lnTo>
                  <a:lnTo>
                    <a:pt x="4458" y="12447"/>
                  </a:lnTo>
                  <a:lnTo>
                    <a:pt x="9441" y="10008"/>
                  </a:lnTo>
                  <a:lnTo>
                    <a:pt x="8221" y="7464"/>
                  </a:lnTo>
                  <a:lnTo>
                    <a:pt x="4563"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67"/>
            <p:cNvSpPr/>
            <p:nvPr/>
          </p:nvSpPr>
          <p:spPr>
            <a:xfrm>
              <a:off x="2386393" y="1962854"/>
              <a:ext cx="141355" cy="186378"/>
            </a:xfrm>
            <a:custGeom>
              <a:rect b="b" l="l" r="r" t="t"/>
              <a:pathLst>
                <a:path extrusionOk="0" h="12448" w="9441">
                  <a:moveTo>
                    <a:pt x="4878" y="1"/>
                  </a:moveTo>
                  <a:lnTo>
                    <a:pt x="1241" y="7464"/>
                  </a:lnTo>
                  <a:lnTo>
                    <a:pt x="0" y="10008"/>
                  </a:lnTo>
                  <a:lnTo>
                    <a:pt x="4983" y="12447"/>
                  </a:lnTo>
                  <a:lnTo>
                    <a:pt x="5782" y="10828"/>
                  </a:lnTo>
                  <a:lnTo>
                    <a:pt x="8936" y="4395"/>
                  </a:lnTo>
                  <a:cubicBezTo>
                    <a:pt x="9440" y="3323"/>
                    <a:pt x="9020" y="2040"/>
                    <a:pt x="7947" y="1514"/>
                  </a:cubicBezTo>
                  <a:lnTo>
                    <a:pt x="4878"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67"/>
            <p:cNvSpPr/>
            <p:nvPr/>
          </p:nvSpPr>
          <p:spPr>
            <a:xfrm>
              <a:off x="2279684" y="2074609"/>
              <a:ext cx="86571" cy="74623"/>
            </a:xfrm>
            <a:custGeom>
              <a:rect b="b" l="l" r="r" t="t"/>
              <a:pathLst>
                <a:path extrusionOk="0" h="4984" w="5782">
                  <a:moveTo>
                    <a:pt x="4541" y="0"/>
                  </a:moveTo>
                  <a:cubicBezTo>
                    <a:pt x="2649" y="484"/>
                    <a:pt x="1030" y="1682"/>
                    <a:pt x="0" y="3364"/>
                  </a:cubicBezTo>
                  <a:lnTo>
                    <a:pt x="799" y="4983"/>
                  </a:lnTo>
                  <a:lnTo>
                    <a:pt x="5782" y="2544"/>
                  </a:lnTo>
                  <a:lnTo>
                    <a:pt x="4541"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67"/>
            <p:cNvSpPr/>
            <p:nvPr/>
          </p:nvSpPr>
          <p:spPr>
            <a:xfrm>
              <a:off x="2386393" y="2074609"/>
              <a:ext cx="86571" cy="74623"/>
            </a:xfrm>
            <a:custGeom>
              <a:rect b="b" l="l" r="r" t="t"/>
              <a:pathLst>
                <a:path extrusionOk="0" h="4984" w="5782">
                  <a:moveTo>
                    <a:pt x="1241" y="0"/>
                  </a:moveTo>
                  <a:lnTo>
                    <a:pt x="0" y="2544"/>
                  </a:lnTo>
                  <a:lnTo>
                    <a:pt x="4983" y="4983"/>
                  </a:lnTo>
                  <a:lnTo>
                    <a:pt x="5782" y="3364"/>
                  </a:lnTo>
                  <a:cubicBezTo>
                    <a:pt x="4752" y="1682"/>
                    <a:pt x="3133" y="484"/>
                    <a:pt x="12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67"/>
            <p:cNvSpPr/>
            <p:nvPr/>
          </p:nvSpPr>
          <p:spPr>
            <a:xfrm>
              <a:off x="2224585" y="2087830"/>
              <a:ext cx="265073" cy="226833"/>
            </a:xfrm>
            <a:custGeom>
              <a:rect b="b" l="l" r="r" t="t"/>
              <a:pathLst>
                <a:path extrusionOk="0" h="15150" w="17704">
                  <a:moveTo>
                    <a:pt x="10134" y="0"/>
                  </a:moveTo>
                  <a:cubicBezTo>
                    <a:pt x="3386" y="0"/>
                    <a:pt x="1" y="8158"/>
                    <a:pt x="4773" y="12930"/>
                  </a:cubicBezTo>
                  <a:cubicBezTo>
                    <a:pt x="6221" y="14378"/>
                    <a:pt x="8158" y="15150"/>
                    <a:pt x="10125" y="15150"/>
                  </a:cubicBezTo>
                  <a:cubicBezTo>
                    <a:pt x="11100" y="15150"/>
                    <a:pt x="12081" y="14960"/>
                    <a:pt x="13015" y="14570"/>
                  </a:cubicBezTo>
                  <a:cubicBezTo>
                    <a:pt x="15853" y="13414"/>
                    <a:pt x="17703" y="10639"/>
                    <a:pt x="17703" y="7590"/>
                  </a:cubicBezTo>
                  <a:cubicBezTo>
                    <a:pt x="17703" y="3406"/>
                    <a:pt x="14318" y="0"/>
                    <a:pt x="1013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67"/>
            <p:cNvSpPr/>
            <p:nvPr/>
          </p:nvSpPr>
          <p:spPr>
            <a:xfrm>
              <a:off x="2274953" y="2125605"/>
              <a:ext cx="177244" cy="151627"/>
            </a:xfrm>
            <a:custGeom>
              <a:rect b="b" l="l" r="r" t="t"/>
              <a:pathLst>
                <a:path extrusionOk="0" h="10127" w="11838">
                  <a:moveTo>
                    <a:pt x="6770" y="0"/>
                  </a:moveTo>
                  <a:cubicBezTo>
                    <a:pt x="2250" y="0"/>
                    <a:pt x="1" y="5446"/>
                    <a:pt x="3196" y="8641"/>
                  </a:cubicBezTo>
                  <a:cubicBezTo>
                    <a:pt x="4222" y="9667"/>
                    <a:pt x="5488" y="10127"/>
                    <a:pt x="6731" y="10127"/>
                  </a:cubicBezTo>
                  <a:cubicBezTo>
                    <a:pt x="9333" y="10127"/>
                    <a:pt x="11837" y="8112"/>
                    <a:pt x="11837" y="5067"/>
                  </a:cubicBezTo>
                  <a:cubicBezTo>
                    <a:pt x="11837" y="2271"/>
                    <a:pt x="9567" y="0"/>
                    <a:pt x="677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67"/>
            <p:cNvSpPr/>
            <p:nvPr/>
          </p:nvSpPr>
          <p:spPr>
            <a:xfrm>
              <a:off x="2326263" y="2154053"/>
              <a:ext cx="99492" cy="89191"/>
            </a:xfrm>
            <a:custGeom>
              <a:rect b="b" l="l" r="r" t="t"/>
              <a:pathLst>
                <a:path extrusionOk="0" h="5957" w="6645">
                  <a:moveTo>
                    <a:pt x="3343" y="0"/>
                  </a:moveTo>
                  <a:cubicBezTo>
                    <a:pt x="3054" y="0"/>
                    <a:pt x="2766" y="158"/>
                    <a:pt x="2629" y="476"/>
                  </a:cubicBezTo>
                  <a:lnTo>
                    <a:pt x="2292" y="1149"/>
                  </a:lnTo>
                  <a:cubicBezTo>
                    <a:pt x="2166" y="1380"/>
                    <a:pt x="1956" y="1548"/>
                    <a:pt x="1683" y="1590"/>
                  </a:cubicBezTo>
                  <a:lnTo>
                    <a:pt x="947" y="1695"/>
                  </a:lnTo>
                  <a:cubicBezTo>
                    <a:pt x="274" y="1759"/>
                    <a:pt x="1" y="2600"/>
                    <a:pt x="505" y="3062"/>
                  </a:cubicBezTo>
                  <a:lnTo>
                    <a:pt x="1031" y="3588"/>
                  </a:lnTo>
                  <a:cubicBezTo>
                    <a:pt x="1220" y="3756"/>
                    <a:pt x="1304" y="4029"/>
                    <a:pt x="1262" y="4281"/>
                  </a:cubicBezTo>
                  <a:lnTo>
                    <a:pt x="1136" y="5017"/>
                  </a:lnTo>
                  <a:cubicBezTo>
                    <a:pt x="1053" y="5532"/>
                    <a:pt x="1455" y="5955"/>
                    <a:pt x="1917" y="5955"/>
                  </a:cubicBezTo>
                  <a:cubicBezTo>
                    <a:pt x="2041" y="5955"/>
                    <a:pt x="2168" y="5925"/>
                    <a:pt x="2292" y="5858"/>
                  </a:cubicBezTo>
                  <a:lnTo>
                    <a:pt x="2965" y="5522"/>
                  </a:lnTo>
                  <a:cubicBezTo>
                    <a:pt x="3081" y="5459"/>
                    <a:pt x="3207" y="5427"/>
                    <a:pt x="3333" y="5427"/>
                  </a:cubicBezTo>
                  <a:cubicBezTo>
                    <a:pt x="3459" y="5427"/>
                    <a:pt x="3585" y="5459"/>
                    <a:pt x="3701" y="5522"/>
                  </a:cubicBezTo>
                  <a:lnTo>
                    <a:pt x="4374" y="5858"/>
                  </a:lnTo>
                  <a:cubicBezTo>
                    <a:pt x="4500" y="5926"/>
                    <a:pt x="4632" y="5957"/>
                    <a:pt x="4759" y="5957"/>
                  </a:cubicBezTo>
                  <a:cubicBezTo>
                    <a:pt x="5223" y="5957"/>
                    <a:pt x="5629" y="5545"/>
                    <a:pt x="5530" y="5017"/>
                  </a:cubicBezTo>
                  <a:lnTo>
                    <a:pt x="5404" y="4281"/>
                  </a:lnTo>
                  <a:cubicBezTo>
                    <a:pt x="5362" y="4029"/>
                    <a:pt x="5446" y="3756"/>
                    <a:pt x="5635" y="3588"/>
                  </a:cubicBezTo>
                  <a:lnTo>
                    <a:pt x="6161" y="3062"/>
                  </a:lnTo>
                  <a:cubicBezTo>
                    <a:pt x="6644" y="2578"/>
                    <a:pt x="6371" y="1780"/>
                    <a:pt x="5719" y="1695"/>
                  </a:cubicBezTo>
                  <a:lnTo>
                    <a:pt x="4983" y="1590"/>
                  </a:lnTo>
                  <a:cubicBezTo>
                    <a:pt x="4731" y="1527"/>
                    <a:pt x="4500" y="1380"/>
                    <a:pt x="4395" y="1128"/>
                  </a:cubicBezTo>
                  <a:lnTo>
                    <a:pt x="4058" y="455"/>
                  </a:lnTo>
                  <a:cubicBezTo>
                    <a:pt x="3912" y="153"/>
                    <a:pt x="3627" y="0"/>
                    <a:pt x="334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4" name="Google Shape;9384;p67"/>
          <p:cNvGrpSpPr/>
          <p:nvPr/>
        </p:nvGrpSpPr>
        <p:grpSpPr>
          <a:xfrm>
            <a:off x="2622794" y="1990868"/>
            <a:ext cx="389090" cy="296231"/>
            <a:chOff x="2622794" y="1990868"/>
            <a:chExt cx="389090" cy="296231"/>
          </a:xfrm>
        </p:grpSpPr>
        <p:sp>
          <p:nvSpPr>
            <p:cNvPr id="9385" name="Google Shape;9385;p67"/>
            <p:cNvSpPr/>
            <p:nvPr/>
          </p:nvSpPr>
          <p:spPr>
            <a:xfrm>
              <a:off x="2654910" y="1990868"/>
              <a:ext cx="324873" cy="224468"/>
            </a:xfrm>
            <a:custGeom>
              <a:rect b="b" l="l" r="r" t="t"/>
              <a:pathLst>
                <a:path extrusionOk="0" h="14992" w="21698">
                  <a:moveTo>
                    <a:pt x="378" y="1"/>
                  </a:moveTo>
                  <a:cubicBezTo>
                    <a:pt x="168" y="1"/>
                    <a:pt x="0" y="148"/>
                    <a:pt x="0" y="358"/>
                  </a:cubicBezTo>
                  <a:lnTo>
                    <a:pt x="0" y="14991"/>
                  </a:lnTo>
                  <a:lnTo>
                    <a:pt x="21697" y="14991"/>
                  </a:lnTo>
                  <a:lnTo>
                    <a:pt x="21697" y="358"/>
                  </a:lnTo>
                  <a:cubicBezTo>
                    <a:pt x="21697" y="148"/>
                    <a:pt x="21529" y="1"/>
                    <a:pt x="21340"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67"/>
            <p:cNvSpPr/>
            <p:nvPr/>
          </p:nvSpPr>
          <p:spPr>
            <a:xfrm>
              <a:off x="2654910" y="1990868"/>
              <a:ext cx="324873" cy="224468"/>
            </a:xfrm>
            <a:custGeom>
              <a:rect b="b" l="l" r="r" t="t"/>
              <a:pathLst>
                <a:path extrusionOk="0" h="14992" w="21698">
                  <a:moveTo>
                    <a:pt x="18607" y="1"/>
                  </a:moveTo>
                  <a:cubicBezTo>
                    <a:pt x="18817" y="1"/>
                    <a:pt x="18964" y="169"/>
                    <a:pt x="18964" y="358"/>
                  </a:cubicBezTo>
                  <a:lnTo>
                    <a:pt x="18964" y="12826"/>
                  </a:lnTo>
                  <a:cubicBezTo>
                    <a:pt x="18964" y="13057"/>
                    <a:pt x="18775" y="13267"/>
                    <a:pt x="18543" y="13267"/>
                  </a:cubicBezTo>
                  <a:lnTo>
                    <a:pt x="0" y="13267"/>
                  </a:lnTo>
                  <a:lnTo>
                    <a:pt x="0" y="14991"/>
                  </a:lnTo>
                  <a:lnTo>
                    <a:pt x="21697" y="14991"/>
                  </a:lnTo>
                  <a:lnTo>
                    <a:pt x="21697" y="358"/>
                  </a:lnTo>
                  <a:cubicBezTo>
                    <a:pt x="21697" y="169"/>
                    <a:pt x="21529" y="1"/>
                    <a:pt x="21340"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67"/>
            <p:cNvSpPr/>
            <p:nvPr/>
          </p:nvSpPr>
          <p:spPr>
            <a:xfrm>
              <a:off x="2679135" y="2015108"/>
              <a:ext cx="276407" cy="162137"/>
            </a:xfrm>
            <a:custGeom>
              <a:rect b="b" l="l" r="r" t="t"/>
              <a:pathLst>
                <a:path extrusionOk="0" h="10829" w="18461">
                  <a:moveTo>
                    <a:pt x="232" y="1"/>
                  </a:moveTo>
                  <a:cubicBezTo>
                    <a:pt x="106" y="1"/>
                    <a:pt x="1" y="106"/>
                    <a:pt x="1" y="211"/>
                  </a:cubicBezTo>
                  <a:lnTo>
                    <a:pt x="1" y="10597"/>
                  </a:lnTo>
                  <a:cubicBezTo>
                    <a:pt x="1" y="10723"/>
                    <a:pt x="106" y="10828"/>
                    <a:pt x="232" y="10828"/>
                  </a:cubicBezTo>
                  <a:lnTo>
                    <a:pt x="18250" y="10828"/>
                  </a:lnTo>
                  <a:cubicBezTo>
                    <a:pt x="18355" y="10828"/>
                    <a:pt x="18460" y="10723"/>
                    <a:pt x="18460" y="10597"/>
                  </a:cubicBezTo>
                  <a:lnTo>
                    <a:pt x="18460" y="211"/>
                  </a:lnTo>
                  <a:cubicBezTo>
                    <a:pt x="18460" y="106"/>
                    <a:pt x="18355" y="1"/>
                    <a:pt x="1825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67"/>
            <p:cNvSpPr/>
            <p:nvPr/>
          </p:nvSpPr>
          <p:spPr>
            <a:xfrm>
              <a:off x="2679135" y="2015108"/>
              <a:ext cx="276722" cy="162137"/>
            </a:xfrm>
            <a:custGeom>
              <a:rect b="b" l="l" r="r" t="t"/>
              <a:pathLst>
                <a:path extrusionOk="0" h="10829" w="18482">
                  <a:moveTo>
                    <a:pt x="17346" y="1"/>
                  </a:moveTo>
                  <a:lnTo>
                    <a:pt x="17346" y="9546"/>
                  </a:lnTo>
                  <a:cubicBezTo>
                    <a:pt x="17346" y="9672"/>
                    <a:pt x="17262" y="9777"/>
                    <a:pt x="17136" y="9777"/>
                  </a:cubicBezTo>
                  <a:lnTo>
                    <a:pt x="1" y="9777"/>
                  </a:lnTo>
                  <a:lnTo>
                    <a:pt x="1" y="10597"/>
                  </a:lnTo>
                  <a:cubicBezTo>
                    <a:pt x="1" y="10723"/>
                    <a:pt x="106" y="10828"/>
                    <a:pt x="232" y="10828"/>
                  </a:cubicBezTo>
                  <a:lnTo>
                    <a:pt x="18250" y="10828"/>
                  </a:lnTo>
                  <a:cubicBezTo>
                    <a:pt x="18376" y="10828"/>
                    <a:pt x="18481" y="10723"/>
                    <a:pt x="18481" y="10597"/>
                  </a:cubicBezTo>
                  <a:lnTo>
                    <a:pt x="18481" y="211"/>
                  </a:lnTo>
                  <a:cubicBezTo>
                    <a:pt x="18481" y="85"/>
                    <a:pt x="18376" y="1"/>
                    <a:pt x="18250"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67"/>
            <p:cNvSpPr/>
            <p:nvPr/>
          </p:nvSpPr>
          <p:spPr>
            <a:xfrm>
              <a:off x="2622794" y="2264430"/>
              <a:ext cx="388776" cy="22668"/>
            </a:xfrm>
            <a:custGeom>
              <a:rect b="b" l="l" r="r" t="t"/>
              <a:pathLst>
                <a:path extrusionOk="0" h="1514" w="25966">
                  <a:moveTo>
                    <a:pt x="1" y="0"/>
                  </a:moveTo>
                  <a:lnTo>
                    <a:pt x="1" y="1009"/>
                  </a:lnTo>
                  <a:cubicBezTo>
                    <a:pt x="1" y="1283"/>
                    <a:pt x="232" y="1514"/>
                    <a:pt x="505" y="1514"/>
                  </a:cubicBezTo>
                  <a:lnTo>
                    <a:pt x="25482" y="1514"/>
                  </a:lnTo>
                  <a:cubicBezTo>
                    <a:pt x="25755" y="1493"/>
                    <a:pt x="25966" y="1283"/>
                    <a:pt x="25966" y="1009"/>
                  </a:cubicBezTo>
                  <a:lnTo>
                    <a:pt x="25966"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67"/>
            <p:cNvSpPr/>
            <p:nvPr/>
          </p:nvSpPr>
          <p:spPr>
            <a:xfrm>
              <a:off x="2623108" y="2201471"/>
              <a:ext cx="388776" cy="62974"/>
            </a:xfrm>
            <a:custGeom>
              <a:rect b="b" l="l" r="r" t="t"/>
              <a:pathLst>
                <a:path extrusionOk="0" h="4206" w="25966">
                  <a:moveTo>
                    <a:pt x="2124" y="0"/>
                  </a:moveTo>
                  <a:lnTo>
                    <a:pt x="1" y="4205"/>
                  </a:lnTo>
                  <a:lnTo>
                    <a:pt x="25966" y="4205"/>
                  </a:lnTo>
                  <a:lnTo>
                    <a:pt x="23821" y="0"/>
                  </a:lnTo>
                  <a:close/>
                </a:path>
              </a:pathLst>
            </a:custGeom>
            <a:solidFill>
              <a:srgbClr val="A1B4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67"/>
            <p:cNvSpPr/>
            <p:nvPr/>
          </p:nvSpPr>
          <p:spPr>
            <a:xfrm>
              <a:off x="2623108" y="2201471"/>
              <a:ext cx="388776" cy="62974"/>
            </a:xfrm>
            <a:custGeom>
              <a:rect b="b" l="l" r="r" t="t"/>
              <a:pathLst>
                <a:path extrusionOk="0" h="4206" w="25966">
                  <a:moveTo>
                    <a:pt x="20752" y="0"/>
                  </a:moveTo>
                  <a:lnTo>
                    <a:pt x="22160" y="2754"/>
                  </a:lnTo>
                  <a:cubicBezTo>
                    <a:pt x="22328" y="3070"/>
                    <a:pt x="22097" y="3448"/>
                    <a:pt x="21740" y="3448"/>
                  </a:cubicBezTo>
                  <a:lnTo>
                    <a:pt x="379" y="3448"/>
                  </a:lnTo>
                  <a:lnTo>
                    <a:pt x="1" y="4205"/>
                  </a:lnTo>
                  <a:lnTo>
                    <a:pt x="25966" y="4205"/>
                  </a:lnTo>
                  <a:lnTo>
                    <a:pt x="23821"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67"/>
            <p:cNvSpPr/>
            <p:nvPr/>
          </p:nvSpPr>
          <p:spPr>
            <a:xfrm>
              <a:off x="2766021" y="2232943"/>
              <a:ext cx="102951" cy="31502"/>
            </a:xfrm>
            <a:custGeom>
              <a:rect b="b" l="l" r="r" t="t"/>
              <a:pathLst>
                <a:path extrusionOk="0" h="2104" w="6876">
                  <a:moveTo>
                    <a:pt x="842" y="1"/>
                  </a:moveTo>
                  <a:cubicBezTo>
                    <a:pt x="673" y="1"/>
                    <a:pt x="547" y="106"/>
                    <a:pt x="505" y="253"/>
                  </a:cubicBezTo>
                  <a:lnTo>
                    <a:pt x="1" y="2103"/>
                  </a:lnTo>
                  <a:lnTo>
                    <a:pt x="6876" y="2103"/>
                  </a:lnTo>
                  <a:lnTo>
                    <a:pt x="6371" y="253"/>
                  </a:lnTo>
                  <a:cubicBezTo>
                    <a:pt x="6329" y="106"/>
                    <a:pt x="6182" y="1"/>
                    <a:pt x="6035"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67"/>
            <p:cNvSpPr/>
            <p:nvPr/>
          </p:nvSpPr>
          <p:spPr>
            <a:xfrm>
              <a:off x="2766021" y="2253096"/>
              <a:ext cx="102951" cy="11349"/>
            </a:xfrm>
            <a:custGeom>
              <a:rect b="b" l="l" r="r" t="t"/>
              <a:pathLst>
                <a:path extrusionOk="0" h="758" w="6876">
                  <a:moveTo>
                    <a:pt x="211" y="0"/>
                  </a:moveTo>
                  <a:lnTo>
                    <a:pt x="1" y="757"/>
                  </a:lnTo>
                  <a:lnTo>
                    <a:pt x="6876" y="757"/>
                  </a:lnTo>
                  <a:lnTo>
                    <a:pt x="6665"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4" name="Google Shape;9394;p67"/>
          <p:cNvGrpSpPr/>
          <p:nvPr/>
        </p:nvGrpSpPr>
        <p:grpSpPr>
          <a:xfrm>
            <a:off x="3977326" y="1952149"/>
            <a:ext cx="327074" cy="375241"/>
            <a:chOff x="3977326" y="1952149"/>
            <a:chExt cx="327074" cy="375241"/>
          </a:xfrm>
        </p:grpSpPr>
        <p:sp>
          <p:nvSpPr>
            <p:cNvPr id="9395" name="Google Shape;9395;p67"/>
            <p:cNvSpPr/>
            <p:nvPr/>
          </p:nvSpPr>
          <p:spPr>
            <a:xfrm>
              <a:off x="4035868" y="2103566"/>
              <a:ext cx="209974" cy="49754"/>
            </a:xfrm>
            <a:custGeom>
              <a:rect b="b" l="l" r="r" t="t"/>
              <a:pathLst>
                <a:path extrusionOk="0" h="3323" w="14024">
                  <a:moveTo>
                    <a:pt x="379" y="1"/>
                  </a:moveTo>
                  <a:cubicBezTo>
                    <a:pt x="169" y="1"/>
                    <a:pt x="1" y="169"/>
                    <a:pt x="1" y="358"/>
                  </a:cubicBezTo>
                  <a:lnTo>
                    <a:pt x="1" y="3322"/>
                  </a:lnTo>
                  <a:lnTo>
                    <a:pt x="14024" y="3322"/>
                  </a:lnTo>
                  <a:lnTo>
                    <a:pt x="14024" y="358"/>
                  </a:lnTo>
                  <a:cubicBezTo>
                    <a:pt x="14024" y="169"/>
                    <a:pt x="13877" y="1"/>
                    <a:pt x="13667"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67"/>
            <p:cNvSpPr/>
            <p:nvPr/>
          </p:nvSpPr>
          <p:spPr>
            <a:xfrm>
              <a:off x="4035868" y="2142285"/>
              <a:ext cx="209974" cy="185105"/>
            </a:xfrm>
            <a:custGeom>
              <a:rect b="b" l="l" r="r" t="t"/>
              <a:pathLst>
                <a:path extrusionOk="0" h="12363" w="14024">
                  <a:moveTo>
                    <a:pt x="1" y="1"/>
                  </a:moveTo>
                  <a:lnTo>
                    <a:pt x="1" y="11984"/>
                  </a:lnTo>
                  <a:cubicBezTo>
                    <a:pt x="1" y="12195"/>
                    <a:pt x="169" y="12363"/>
                    <a:pt x="379" y="12363"/>
                  </a:cubicBezTo>
                  <a:lnTo>
                    <a:pt x="13667" y="12363"/>
                  </a:lnTo>
                  <a:cubicBezTo>
                    <a:pt x="13877" y="12363"/>
                    <a:pt x="14024" y="12195"/>
                    <a:pt x="14024" y="11984"/>
                  </a:cubicBezTo>
                  <a:lnTo>
                    <a:pt x="14024"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67"/>
            <p:cNvSpPr/>
            <p:nvPr/>
          </p:nvSpPr>
          <p:spPr>
            <a:xfrm>
              <a:off x="4064825" y="2171242"/>
              <a:ext cx="41264" cy="156148"/>
            </a:xfrm>
            <a:custGeom>
              <a:rect b="b" l="l" r="r" t="t"/>
              <a:pathLst>
                <a:path extrusionOk="0" h="10429" w="2756">
                  <a:moveTo>
                    <a:pt x="1368" y="1"/>
                  </a:moveTo>
                  <a:cubicBezTo>
                    <a:pt x="611" y="1"/>
                    <a:pt x="1" y="611"/>
                    <a:pt x="1" y="1367"/>
                  </a:cubicBezTo>
                  <a:lnTo>
                    <a:pt x="1" y="10072"/>
                  </a:lnTo>
                  <a:cubicBezTo>
                    <a:pt x="1" y="10282"/>
                    <a:pt x="169" y="10429"/>
                    <a:pt x="379" y="10429"/>
                  </a:cubicBezTo>
                  <a:lnTo>
                    <a:pt x="2377" y="10429"/>
                  </a:lnTo>
                  <a:cubicBezTo>
                    <a:pt x="2587" y="10429"/>
                    <a:pt x="2755" y="10282"/>
                    <a:pt x="2755" y="10072"/>
                  </a:cubicBezTo>
                  <a:lnTo>
                    <a:pt x="2755" y="1367"/>
                  </a:lnTo>
                  <a:cubicBezTo>
                    <a:pt x="2755" y="611"/>
                    <a:pt x="2124" y="1"/>
                    <a:pt x="1368"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67"/>
            <p:cNvSpPr/>
            <p:nvPr/>
          </p:nvSpPr>
          <p:spPr>
            <a:xfrm>
              <a:off x="4120553" y="2171242"/>
              <a:ext cx="40935" cy="156148"/>
            </a:xfrm>
            <a:custGeom>
              <a:rect b="b" l="l" r="r" t="t"/>
              <a:pathLst>
                <a:path extrusionOk="0" h="10429" w="2734">
                  <a:moveTo>
                    <a:pt x="1367" y="1"/>
                  </a:moveTo>
                  <a:cubicBezTo>
                    <a:pt x="610" y="1"/>
                    <a:pt x="0" y="611"/>
                    <a:pt x="0" y="1367"/>
                  </a:cubicBezTo>
                  <a:lnTo>
                    <a:pt x="0" y="10072"/>
                  </a:lnTo>
                  <a:cubicBezTo>
                    <a:pt x="0" y="10282"/>
                    <a:pt x="147" y="10429"/>
                    <a:pt x="358" y="10429"/>
                  </a:cubicBezTo>
                  <a:lnTo>
                    <a:pt x="2355" y="10429"/>
                  </a:lnTo>
                  <a:cubicBezTo>
                    <a:pt x="2565" y="10429"/>
                    <a:pt x="2733" y="10282"/>
                    <a:pt x="2733" y="10072"/>
                  </a:cubicBezTo>
                  <a:lnTo>
                    <a:pt x="2733" y="1367"/>
                  </a:lnTo>
                  <a:cubicBezTo>
                    <a:pt x="2712" y="611"/>
                    <a:pt x="2124" y="1"/>
                    <a:pt x="13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67"/>
            <p:cNvSpPr/>
            <p:nvPr/>
          </p:nvSpPr>
          <p:spPr>
            <a:xfrm>
              <a:off x="4175951" y="2171242"/>
              <a:ext cx="41249" cy="156148"/>
            </a:xfrm>
            <a:custGeom>
              <a:rect b="b" l="l" r="r" t="t"/>
              <a:pathLst>
                <a:path extrusionOk="0" h="10429" w="2755">
                  <a:moveTo>
                    <a:pt x="1367" y="1"/>
                  </a:moveTo>
                  <a:cubicBezTo>
                    <a:pt x="610" y="1"/>
                    <a:pt x="1" y="611"/>
                    <a:pt x="1" y="1367"/>
                  </a:cubicBezTo>
                  <a:lnTo>
                    <a:pt x="1" y="10072"/>
                  </a:lnTo>
                  <a:cubicBezTo>
                    <a:pt x="1" y="10282"/>
                    <a:pt x="169" y="10429"/>
                    <a:pt x="379" y="10429"/>
                  </a:cubicBezTo>
                  <a:lnTo>
                    <a:pt x="2376" y="10429"/>
                  </a:lnTo>
                  <a:cubicBezTo>
                    <a:pt x="2587" y="10429"/>
                    <a:pt x="2755" y="10282"/>
                    <a:pt x="2755" y="10072"/>
                  </a:cubicBezTo>
                  <a:lnTo>
                    <a:pt x="2755" y="1367"/>
                  </a:lnTo>
                  <a:cubicBezTo>
                    <a:pt x="2734" y="611"/>
                    <a:pt x="2124" y="1"/>
                    <a:pt x="13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67"/>
            <p:cNvSpPr/>
            <p:nvPr/>
          </p:nvSpPr>
          <p:spPr>
            <a:xfrm>
              <a:off x="3977326" y="1952149"/>
              <a:ext cx="327074" cy="64232"/>
            </a:xfrm>
            <a:custGeom>
              <a:rect b="b" l="l" r="r" t="t"/>
              <a:pathLst>
                <a:path extrusionOk="0" h="4290" w="21845">
                  <a:moveTo>
                    <a:pt x="2145" y="1"/>
                  </a:moveTo>
                  <a:cubicBezTo>
                    <a:pt x="967" y="1"/>
                    <a:pt x="0" y="968"/>
                    <a:pt x="0" y="2145"/>
                  </a:cubicBezTo>
                  <a:cubicBezTo>
                    <a:pt x="0" y="3323"/>
                    <a:pt x="967" y="4290"/>
                    <a:pt x="2145" y="4290"/>
                  </a:cubicBezTo>
                  <a:lnTo>
                    <a:pt x="19700" y="4290"/>
                  </a:lnTo>
                  <a:cubicBezTo>
                    <a:pt x="20877" y="4290"/>
                    <a:pt x="21844" y="3323"/>
                    <a:pt x="21844" y="2145"/>
                  </a:cubicBezTo>
                  <a:cubicBezTo>
                    <a:pt x="21844" y="968"/>
                    <a:pt x="20877" y="1"/>
                    <a:pt x="19700"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67"/>
            <p:cNvSpPr/>
            <p:nvPr/>
          </p:nvSpPr>
          <p:spPr>
            <a:xfrm>
              <a:off x="4223489" y="2103566"/>
              <a:ext cx="22354" cy="49754"/>
            </a:xfrm>
            <a:custGeom>
              <a:rect b="b" l="l" r="r" t="t"/>
              <a:pathLst>
                <a:path extrusionOk="0" h="3323" w="1493">
                  <a:moveTo>
                    <a:pt x="0" y="1"/>
                  </a:moveTo>
                  <a:cubicBezTo>
                    <a:pt x="210" y="1"/>
                    <a:pt x="379" y="169"/>
                    <a:pt x="379" y="358"/>
                  </a:cubicBezTo>
                  <a:lnTo>
                    <a:pt x="379" y="3322"/>
                  </a:lnTo>
                  <a:lnTo>
                    <a:pt x="1493" y="3322"/>
                  </a:lnTo>
                  <a:lnTo>
                    <a:pt x="1493" y="358"/>
                  </a:lnTo>
                  <a:cubicBezTo>
                    <a:pt x="1493" y="169"/>
                    <a:pt x="1346" y="1"/>
                    <a:pt x="1136"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67"/>
            <p:cNvSpPr/>
            <p:nvPr/>
          </p:nvSpPr>
          <p:spPr>
            <a:xfrm>
              <a:off x="4223489" y="2142285"/>
              <a:ext cx="22354" cy="185105"/>
            </a:xfrm>
            <a:custGeom>
              <a:rect b="b" l="l" r="r" t="t"/>
              <a:pathLst>
                <a:path extrusionOk="0" h="12363" w="1493">
                  <a:moveTo>
                    <a:pt x="379" y="1"/>
                  </a:moveTo>
                  <a:lnTo>
                    <a:pt x="379" y="11984"/>
                  </a:lnTo>
                  <a:cubicBezTo>
                    <a:pt x="379" y="12195"/>
                    <a:pt x="210" y="12363"/>
                    <a:pt x="0" y="12363"/>
                  </a:cubicBezTo>
                  <a:lnTo>
                    <a:pt x="1136" y="12363"/>
                  </a:lnTo>
                  <a:cubicBezTo>
                    <a:pt x="1325" y="12363"/>
                    <a:pt x="1493" y="12195"/>
                    <a:pt x="1493" y="11984"/>
                  </a:cubicBezTo>
                  <a:lnTo>
                    <a:pt x="1493" y="1"/>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67"/>
            <p:cNvSpPr/>
            <p:nvPr/>
          </p:nvSpPr>
          <p:spPr>
            <a:xfrm>
              <a:off x="4077103" y="2171242"/>
              <a:ext cx="28987" cy="156148"/>
            </a:xfrm>
            <a:custGeom>
              <a:rect b="b" l="l" r="r" t="t"/>
              <a:pathLst>
                <a:path extrusionOk="0" h="10429" w="1936">
                  <a:moveTo>
                    <a:pt x="548" y="1"/>
                  </a:moveTo>
                  <a:cubicBezTo>
                    <a:pt x="358" y="1"/>
                    <a:pt x="169" y="43"/>
                    <a:pt x="1" y="106"/>
                  </a:cubicBezTo>
                  <a:cubicBezTo>
                    <a:pt x="484" y="337"/>
                    <a:pt x="800" y="821"/>
                    <a:pt x="800" y="1367"/>
                  </a:cubicBezTo>
                  <a:lnTo>
                    <a:pt x="800" y="10072"/>
                  </a:lnTo>
                  <a:cubicBezTo>
                    <a:pt x="800" y="10282"/>
                    <a:pt x="632" y="10429"/>
                    <a:pt x="442" y="10429"/>
                  </a:cubicBezTo>
                  <a:lnTo>
                    <a:pt x="1557" y="10429"/>
                  </a:lnTo>
                  <a:cubicBezTo>
                    <a:pt x="1767" y="10429"/>
                    <a:pt x="1935" y="10282"/>
                    <a:pt x="1935" y="10072"/>
                  </a:cubicBezTo>
                  <a:lnTo>
                    <a:pt x="1935" y="1367"/>
                  </a:lnTo>
                  <a:cubicBezTo>
                    <a:pt x="1914" y="611"/>
                    <a:pt x="1304" y="1"/>
                    <a:pt x="54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67"/>
            <p:cNvSpPr/>
            <p:nvPr/>
          </p:nvSpPr>
          <p:spPr>
            <a:xfrm>
              <a:off x="4132516" y="2171242"/>
              <a:ext cx="28972" cy="156148"/>
            </a:xfrm>
            <a:custGeom>
              <a:rect b="b" l="l" r="r" t="t"/>
              <a:pathLst>
                <a:path extrusionOk="0" h="10429" w="1935">
                  <a:moveTo>
                    <a:pt x="568" y="1"/>
                  </a:moveTo>
                  <a:cubicBezTo>
                    <a:pt x="379" y="1"/>
                    <a:pt x="168" y="43"/>
                    <a:pt x="0" y="106"/>
                  </a:cubicBezTo>
                  <a:cubicBezTo>
                    <a:pt x="484" y="337"/>
                    <a:pt x="799" y="821"/>
                    <a:pt x="799" y="1367"/>
                  </a:cubicBezTo>
                  <a:lnTo>
                    <a:pt x="799" y="10072"/>
                  </a:lnTo>
                  <a:cubicBezTo>
                    <a:pt x="799" y="10282"/>
                    <a:pt x="652" y="10429"/>
                    <a:pt x="442" y="10429"/>
                  </a:cubicBezTo>
                  <a:lnTo>
                    <a:pt x="1556" y="10429"/>
                  </a:lnTo>
                  <a:cubicBezTo>
                    <a:pt x="1766" y="10429"/>
                    <a:pt x="1934" y="10282"/>
                    <a:pt x="1934" y="10072"/>
                  </a:cubicBezTo>
                  <a:lnTo>
                    <a:pt x="1934" y="1367"/>
                  </a:lnTo>
                  <a:cubicBezTo>
                    <a:pt x="1913" y="611"/>
                    <a:pt x="1325" y="1"/>
                    <a:pt x="56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67"/>
            <p:cNvSpPr/>
            <p:nvPr/>
          </p:nvSpPr>
          <p:spPr>
            <a:xfrm>
              <a:off x="4188228" y="2171242"/>
              <a:ext cx="28657" cy="156148"/>
            </a:xfrm>
            <a:custGeom>
              <a:rect b="b" l="l" r="r" t="t"/>
              <a:pathLst>
                <a:path extrusionOk="0" h="10429" w="1914">
                  <a:moveTo>
                    <a:pt x="547" y="1"/>
                  </a:moveTo>
                  <a:cubicBezTo>
                    <a:pt x="358" y="1"/>
                    <a:pt x="169" y="43"/>
                    <a:pt x="0" y="106"/>
                  </a:cubicBezTo>
                  <a:cubicBezTo>
                    <a:pt x="484" y="337"/>
                    <a:pt x="799" y="821"/>
                    <a:pt x="799" y="1367"/>
                  </a:cubicBezTo>
                  <a:lnTo>
                    <a:pt x="799" y="10072"/>
                  </a:lnTo>
                  <a:cubicBezTo>
                    <a:pt x="799" y="10282"/>
                    <a:pt x="631" y="10429"/>
                    <a:pt x="421" y="10429"/>
                  </a:cubicBezTo>
                  <a:lnTo>
                    <a:pt x="1556" y="10429"/>
                  </a:lnTo>
                  <a:cubicBezTo>
                    <a:pt x="1767" y="10429"/>
                    <a:pt x="1914" y="10282"/>
                    <a:pt x="1914" y="10072"/>
                  </a:cubicBezTo>
                  <a:lnTo>
                    <a:pt x="1914" y="1367"/>
                  </a:lnTo>
                  <a:cubicBezTo>
                    <a:pt x="1914" y="611"/>
                    <a:pt x="1304" y="1"/>
                    <a:pt x="547"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67"/>
            <p:cNvSpPr/>
            <p:nvPr/>
          </p:nvSpPr>
          <p:spPr>
            <a:xfrm>
              <a:off x="4255590" y="1952149"/>
              <a:ext cx="48810" cy="64232"/>
            </a:xfrm>
            <a:custGeom>
              <a:rect b="b" l="l" r="r" t="t"/>
              <a:pathLst>
                <a:path extrusionOk="0" h="4290" w="3260">
                  <a:moveTo>
                    <a:pt x="1" y="1"/>
                  </a:moveTo>
                  <a:cubicBezTo>
                    <a:pt x="1178" y="1"/>
                    <a:pt x="2145" y="968"/>
                    <a:pt x="2145" y="2145"/>
                  </a:cubicBezTo>
                  <a:cubicBezTo>
                    <a:pt x="2145" y="3323"/>
                    <a:pt x="1178" y="4290"/>
                    <a:pt x="1" y="4290"/>
                  </a:cubicBezTo>
                  <a:lnTo>
                    <a:pt x="1115" y="4290"/>
                  </a:lnTo>
                  <a:cubicBezTo>
                    <a:pt x="2292" y="4290"/>
                    <a:pt x="3259" y="3323"/>
                    <a:pt x="3259" y="2145"/>
                  </a:cubicBezTo>
                  <a:cubicBezTo>
                    <a:pt x="3259" y="968"/>
                    <a:pt x="2292" y="1"/>
                    <a:pt x="1115"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67"/>
            <p:cNvSpPr/>
            <p:nvPr/>
          </p:nvSpPr>
          <p:spPr>
            <a:xfrm>
              <a:off x="3988346" y="2010706"/>
              <a:ext cx="307865" cy="98235"/>
            </a:xfrm>
            <a:custGeom>
              <a:rect b="b" l="l" r="r" t="t"/>
              <a:pathLst>
                <a:path extrusionOk="0" h="6561" w="20562">
                  <a:moveTo>
                    <a:pt x="3280" y="0"/>
                  </a:moveTo>
                  <a:cubicBezTo>
                    <a:pt x="1472" y="0"/>
                    <a:pt x="0" y="1472"/>
                    <a:pt x="0" y="3280"/>
                  </a:cubicBezTo>
                  <a:cubicBezTo>
                    <a:pt x="0" y="5088"/>
                    <a:pt x="1472" y="6560"/>
                    <a:pt x="3280" y="6560"/>
                  </a:cubicBezTo>
                  <a:lnTo>
                    <a:pt x="17282" y="6560"/>
                  </a:lnTo>
                  <a:cubicBezTo>
                    <a:pt x="19090" y="6560"/>
                    <a:pt x="20562" y="5088"/>
                    <a:pt x="20562" y="3280"/>
                  </a:cubicBezTo>
                  <a:cubicBezTo>
                    <a:pt x="20562" y="1472"/>
                    <a:pt x="19090" y="0"/>
                    <a:pt x="17282"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67"/>
            <p:cNvSpPr/>
            <p:nvPr/>
          </p:nvSpPr>
          <p:spPr>
            <a:xfrm>
              <a:off x="4230092" y="2010706"/>
              <a:ext cx="66119" cy="98549"/>
            </a:xfrm>
            <a:custGeom>
              <a:rect b="b" l="l" r="r" t="t"/>
              <a:pathLst>
                <a:path extrusionOk="0" h="6582" w="4416">
                  <a:moveTo>
                    <a:pt x="1" y="0"/>
                  </a:moveTo>
                  <a:cubicBezTo>
                    <a:pt x="1830" y="0"/>
                    <a:pt x="3281" y="1472"/>
                    <a:pt x="3281" y="3301"/>
                  </a:cubicBezTo>
                  <a:cubicBezTo>
                    <a:pt x="3281" y="5109"/>
                    <a:pt x="1830" y="6581"/>
                    <a:pt x="1" y="6581"/>
                  </a:cubicBezTo>
                  <a:lnTo>
                    <a:pt x="1136" y="6581"/>
                  </a:lnTo>
                  <a:cubicBezTo>
                    <a:pt x="2944" y="6581"/>
                    <a:pt x="4416" y="5109"/>
                    <a:pt x="4416" y="3301"/>
                  </a:cubicBezTo>
                  <a:cubicBezTo>
                    <a:pt x="4416" y="1472"/>
                    <a:pt x="2944" y="0"/>
                    <a:pt x="1136"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67"/>
            <p:cNvSpPr/>
            <p:nvPr/>
          </p:nvSpPr>
          <p:spPr>
            <a:xfrm>
              <a:off x="3982671" y="2005346"/>
              <a:ext cx="318899" cy="109254"/>
            </a:xfrm>
            <a:custGeom>
              <a:rect b="b" l="l" r="r" t="t"/>
              <a:pathLst>
                <a:path extrusionOk="0" h="7297" w="21299">
                  <a:moveTo>
                    <a:pt x="3659" y="1"/>
                  </a:moveTo>
                  <a:cubicBezTo>
                    <a:pt x="1640" y="1"/>
                    <a:pt x="1" y="1641"/>
                    <a:pt x="1" y="3638"/>
                  </a:cubicBezTo>
                  <a:cubicBezTo>
                    <a:pt x="1" y="5657"/>
                    <a:pt x="1640" y="7296"/>
                    <a:pt x="3659" y="7296"/>
                  </a:cubicBezTo>
                  <a:lnTo>
                    <a:pt x="3911" y="7296"/>
                  </a:lnTo>
                  <a:lnTo>
                    <a:pt x="3911" y="6561"/>
                  </a:lnTo>
                  <a:lnTo>
                    <a:pt x="3659" y="6561"/>
                  </a:lnTo>
                  <a:cubicBezTo>
                    <a:pt x="3633" y="6561"/>
                    <a:pt x="3607" y="6562"/>
                    <a:pt x="3582" y="6562"/>
                  </a:cubicBezTo>
                  <a:cubicBezTo>
                    <a:pt x="1976" y="6562"/>
                    <a:pt x="652" y="5273"/>
                    <a:pt x="652" y="3638"/>
                  </a:cubicBezTo>
                  <a:cubicBezTo>
                    <a:pt x="652" y="2024"/>
                    <a:pt x="1976" y="736"/>
                    <a:pt x="3582" y="736"/>
                  </a:cubicBezTo>
                  <a:cubicBezTo>
                    <a:pt x="3607" y="736"/>
                    <a:pt x="3633" y="736"/>
                    <a:pt x="3659" y="737"/>
                  </a:cubicBezTo>
                  <a:lnTo>
                    <a:pt x="17661" y="737"/>
                  </a:lnTo>
                  <a:cubicBezTo>
                    <a:pt x="17687" y="736"/>
                    <a:pt x="17713" y="736"/>
                    <a:pt x="17738" y="736"/>
                  </a:cubicBezTo>
                  <a:cubicBezTo>
                    <a:pt x="19344" y="736"/>
                    <a:pt x="20668" y="2024"/>
                    <a:pt x="20668" y="3638"/>
                  </a:cubicBezTo>
                  <a:cubicBezTo>
                    <a:pt x="20668" y="5273"/>
                    <a:pt x="19344" y="6562"/>
                    <a:pt x="17738" y="6562"/>
                  </a:cubicBezTo>
                  <a:cubicBezTo>
                    <a:pt x="17713" y="6562"/>
                    <a:pt x="17687" y="6561"/>
                    <a:pt x="17661" y="6561"/>
                  </a:cubicBezTo>
                  <a:lnTo>
                    <a:pt x="17409" y="6561"/>
                  </a:lnTo>
                  <a:lnTo>
                    <a:pt x="17409" y="7296"/>
                  </a:lnTo>
                  <a:lnTo>
                    <a:pt x="17661" y="7296"/>
                  </a:lnTo>
                  <a:cubicBezTo>
                    <a:pt x="19679" y="7296"/>
                    <a:pt x="21298" y="5657"/>
                    <a:pt x="21298" y="3638"/>
                  </a:cubicBezTo>
                  <a:cubicBezTo>
                    <a:pt x="21298" y="1641"/>
                    <a:pt x="19679" y="1"/>
                    <a:pt x="17661"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67"/>
            <p:cNvSpPr/>
            <p:nvPr/>
          </p:nvSpPr>
          <p:spPr>
            <a:xfrm>
              <a:off x="4014158" y="2043871"/>
              <a:ext cx="65175" cy="71045"/>
            </a:xfrm>
            <a:custGeom>
              <a:rect b="b" l="l" r="r" t="t"/>
              <a:pathLst>
                <a:path extrusionOk="0" h="4745" w="4353">
                  <a:moveTo>
                    <a:pt x="2040" y="1"/>
                  </a:moveTo>
                  <a:cubicBezTo>
                    <a:pt x="1575" y="1"/>
                    <a:pt x="1108" y="165"/>
                    <a:pt x="736" y="498"/>
                  </a:cubicBezTo>
                  <a:cubicBezTo>
                    <a:pt x="63" y="1086"/>
                    <a:pt x="0" y="2137"/>
                    <a:pt x="610" y="2810"/>
                  </a:cubicBezTo>
                  <a:cubicBezTo>
                    <a:pt x="687" y="2892"/>
                    <a:pt x="776" y="2927"/>
                    <a:pt x="863" y="2927"/>
                  </a:cubicBezTo>
                  <a:cubicBezTo>
                    <a:pt x="1133" y="2927"/>
                    <a:pt x="1379" y="2597"/>
                    <a:pt x="1156" y="2327"/>
                  </a:cubicBezTo>
                  <a:cubicBezTo>
                    <a:pt x="820" y="1948"/>
                    <a:pt x="841" y="1381"/>
                    <a:pt x="1219" y="1044"/>
                  </a:cubicBezTo>
                  <a:cubicBezTo>
                    <a:pt x="1452" y="841"/>
                    <a:pt x="1743" y="740"/>
                    <a:pt x="2032" y="740"/>
                  </a:cubicBezTo>
                  <a:cubicBezTo>
                    <a:pt x="2370" y="740"/>
                    <a:pt x="2706" y="877"/>
                    <a:pt x="2943" y="1149"/>
                  </a:cubicBezTo>
                  <a:cubicBezTo>
                    <a:pt x="3532" y="1822"/>
                    <a:pt x="3490" y="2852"/>
                    <a:pt x="2817" y="3483"/>
                  </a:cubicBezTo>
                  <a:cubicBezTo>
                    <a:pt x="2460" y="3798"/>
                    <a:pt x="1997" y="3967"/>
                    <a:pt x="1535" y="4009"/>
                  </a:cubicBezTo>
                  <a:cubicBezTo>
                    <a:pt x="1072" y="4051"/>
                    <a:pt x="1093" y="4702"/>
                    <a:pt x="1556" y="4744"/>
                  </a:cubicBezTo>
                  <a:lnTo>
                    <a:pt x="1577" y="4744"/>
                  </a:lnTo>
                  <a:cubicBezTo>
                    <a:pt x="2208" y="4702"/>
                    <a:pt x="2817" y="4450"/>
                    <a:pt x="3301" y="4030"/>
                  </a:cubicBezTo>
                  <a:cubicBezTo>
                    <a:pt x="4268" y="3147"/>
                    <a:pt x="4352" y="1633"/>
                    <a:pt x="3490" y="645"/>
                  </a:cubicBezTo>
                  <a:cubicBezTo>
                    <a:pt x="3108" y="218"/>
                    <a:pt x="2575" y="1"/>
                    <a:pt x="2040"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67"/>
            <p:cNvSpPr/>
            <p:nvPr/>
          </p:nvSpPr>
          <p:spPr>
            <a:xfrm>
              <a:off x="4204908" y="2043751"/>
              <a:ext cx="65490" cy="71164"/>
            </a:xfrm>
            <a:custGeom>
              <a:rect b="b" l="l" r="r" t="t"/>
              <a:pathLst>
                <a:path extrusionOk="0" h="4753" w="4374">
                  <a:moveTo>
                    <a:pt x="2332" y="0"/>
                  </a:moveTo>
                  <a:cubicBezTo>
                    <a:pt x="1794" y="0"/>
                    <a:pt x="1258" y="223"/>
                    <a:pt x="863" y="653"/>
                  </a:cubicBezTo>
                  <a:cubicBezTo>
                    <a:pt x="1" y="1641"/>
                    <a:pt x="85" y="3134"/>
                    <a:pt x="1073" y="4017"/>
                  </a:cubicBezTo>
                  <a:cubicBezTo>
                    <a:pt x="1536" y="4458"/>
                    <a:pt x="2145" y="4710"/>
                    <a:pt x="2797" y="4752"/>
                  </a:cubicBezTo>
                  <a:lnTo>
                    <a:pt x="2818" y="4752"/>
                  </a:lnTo>
                  <a:lnTo>
                    <a:pt x="2818" y="4731"/>
                  </a:lnTo>
                  <a:cubicBezTo>
                    <a:pt x="3260" y="4710"/>
                    <a:pt x="3281" y="4059"/>
                    <a:pt x="2839" y="3996"/>
                  </a:cubicBezTo>
                  <a:cubicBezTo>
                    <a:pt x="2356" y="3975"/>
                    <a:pt x="1914" y="3785"/>
                    <a:pt x="1557" y="3470"/>
                  </a:cubicBezTo>
                  <a:cubicBezTo>
                    <a:pt x="884" y="2860"/>
                    <a:pt x="821" y="1830"/>
                    <a:pt x="1409" y="1136"/>
                  </a:cubicBezTo>
                  <a:cubicBezTo>
                    <a:pt x="1656" y="868"/>
                    <a:pt x="1986" y="730"/>
                    <a:pt x="2316" y="730"/>
                  </a:cubicBezTo>
                  <a:cubicBezTo>
                    <a:pt x="2607" y="730"/>
                    <a:pt x="2898" y="836"/>
                    <a:pt x="3133" y="1052"/>
                  </a:cubicBezTo>
                  <a:cubicBezTo>
                    <a:pt x="3512" y="1368"/>
                    <a:pt x="3554" y="1956"/>
                    <a:pt x="3217" y="2314"/>
                  </a:cubicBezTo>
                  <a:cubicBezTo>
                    <a:pt x="2949" y="2597"/>
                    <a:pt x="3214" y="2952"/>
                    <a:pt x="3495" y="2952"/>
                  </a:cubicBezTo>
                  <a:cubicBezTo>
                    <a:pt x="3589" y="2952"/>
                    <a:pt x="3685" y="2913"/>
                    <a:pt x="3764" y="2818"/>
                  </a:cubicBezTo>
                  <a:cubicBezTo>
                    <a:pt x="4374" y="2124"/>
                    <a:pt x="4311" y="1094"/>
                    <a:pt x="3638" y="506"/>
                  </a:cubicBezTo>
                  <a:cubicBezTo>
                    <a:pt x="3259" y="165"/>
                    <a:pt x="2794" y="0"/>
                    <a:pt x="2332"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2" name="Google Shape;9412;p67"/>
          <p:cNvGrpSpPr/>
          <p:nvPr/>
        </p:nvGrpSpPr>
        <p:grpSpPr>
          <a:xfrm>
            <a:off x="1341612" y="3340055"/>
            <a:ext cx="259399" cy="370524"/>
            <a:chOff x="1341612" y="3340055"/>
            <a:chExt cx="259399" cy="370524"/>
          </a:xfrm>
        </p:grpSpPr>
        <p:sp>
          <p:nvSpPr>
            <p:cNvPr id="9413" name="Google Shape;9413;p67"/>
            <p:cNvSpPr/>
            <p:nvPr/>
          </p:nvSpPr>
          <p:spPr>
            <a:xfrm>
              <a:off x="1383954" y="3340055"/>
              <a:ext cx="43615" cy="35664"/>
            </a:xfrm>
            <a:custGeom>
              <a:rect b="b" l="l" r="r" t="t"/>
              <a:pathLst>
                <a:path extrusionOk="0" h="2382" w="2913">
                  <a:moveTo>
                    <a:pt x="999" y="0"/>
                  </a:moveTo>
                  <a:cubicBezTo>
                    <a:pt x="452" y="0"/>
                    <a:pt x="11" y="442"/>
                    <a:pt x="11" y="989"/>
                  </a:cubicBezTo>
                  <a:lnTo>
                    <a:pt x="11" y="2019"/>
                  </a:lnTo>
                  <a:cubicBezTo>
                    <a:pt x="0" y="2260"/>
                    <a:pt x="179" y="2381"/>
                    <a:pt x="360" y="2381"/>
                  </a:cubicBezTo>
                  <a:cubicBezTo>
                    <a:pt x="542" y="2381"/>
                    <a:pt x="726" y="2260"/>
                    <a:pt x="726" y="2019"/>
                  </a:cubicBezTo>
                  <a:lnTo>
                    <a:pt x="726" y="989"/>
                  </a:lnTo>
                  <a:cubicBezTo>
                    <a:pt x="726" y="841"/>
                    <a:pt x="852" y="736"/>
                    <a:pt x="999" y="736"/>
                  </a:cubicBezTo>
                  <a:lnTo>
                    <a:pt x="1924" y="736"/>
                  </a:lnTo>
                  <a:cubicBezTo>
                    <a:pt x="2071" y="736"/>
                    <a:pt x="2197" y="841"/>
                    <a:pt x="2197" y="989"/>
                  </a:cubicBezTo>
                  <a:lnTo>
                    <a:pt x="2197" y="2019"/>
                  </a:lnTo>
                  <a:cubicBezTo>
                    <a:pt x="2197" y="2260"/>
                    <a:pt x="2376" y="2381"/>
                    <a:pt x="2555" y="2381"/>
                  </a:cubicBezTo>
                  <a:cubicBezTo>
                    <a:pt x="2733" y="2381"/>
                    <a:pt x="2912" y="2260"/>
                    <a:pt x="2912" y="2019"/>
                  </a:cubicBezTo>
                  <a:lnTo>
                    <a:pt x="2912" y="989"/>
                  </a:lnTo>
                  <a:cubicBezTo>
                    <a:pt x="2912" y="442"/>
                    <a:pt x="2471" y="0"/>
                    <a:pt x="192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67"/>
            <p:cNvSpPr/>
            <p:nvPr/>
          </p:nvSpPr>
          <p:spPr>
            <a:xfrm>
              <a:off x="1363966" y="3403329"/>
              <a:ext cx="237045" cy="307251"/>
            </a:xfrm>
            <a:custGeom>
              <a:rect b="b" l="l" r="r" t="t"/>
              <a:pathLst>
                <a:path extrusionOk="0" h="20521" w="15832">
                  <a:moveTo>
                    <a:pt x="736" y="0"/>
                  </a:moveTo>
                  <a:cubicBezTo>
                    <a:pt x="337" y="0"/>
                    <a:pt x="0" y="337"/>
                    <a:pt x="0" y="757"/>
                  </a:cubicBezTo>
                  <a:lnTo>
                    <a:pt x="0" y="19763"/>
                  </a:lnTo>
                  <a:cubicBezTo>
                    <a:pt x="0" y="20184"/>
                    <a:pt x="337" y="20520"/>
                    <a:pt x="736" y="20520"/>
                  </a:cubicBezTo>
                  <a:lnTo>
                    <a:pt x="15075" y="20520"/>
                  </a:lnTo>
                  <a:cubicBezTo>
                    <a:pt x="15495" y="20520"/>
                    <a:pt x="15832" y="20184"/>
                    <a:pt x="15832" y="19763"/>
                  </a:cubicBezTo>
                  <a:lnTo>
                    <a:pt x="15832" y="757"/>
                  </a:lnTo>
                  <a:cubicBezTo>
                    <a:pt x="15832" y="337"/>
                    <a:pt x="15495" y="0"/>
                    <a:pt x="15075"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67"/>
            <p:cNvSpPr/>
            <p:nvPr/>
          </p:nvSpPr>
          <p:spPr>
            <a:xfrm>
              <a:off x="1341612" y="3371841"/>
              <a:ext cx="237045" cy="306936"/>
            </a:xfrm>
            <a:custGeom>
              <a:rect b="b" l="l" r="r" t="t"/>
              <a:pathLst>
                <a:path extrusionOk="0" h="20500" w="15832">
                  <a:moveTo>
                    <a:pt x="736" y="1"/>
                  </a:moveTo>
                  <a:cubicBezTo>
                    <a:pt x="337" y="1"/>
                    <a:pt x="1" y="337"/>
                    <a:pt x="1" y="737"/>
                  </a:cubicBezTo>
                  <a:lnTo>
                    <a:pt x="1" y="19764"/>
                  </a:lnTo>
                  <a:cubicBezTo>
                    <a:pt x="1" y="20163"/>
                    <a:pt x="337" y="20500"/>
                    <a:pt x="736" y="20500"/>
                  </a:cubicBezTo>
                  <a:lnTo>
                    <a:pt x="15075" y="20500"/>
                  </a:lnTo>
                  <a:cubicBezTo>
                    <a:pt x="15495" y="20500"/>
                    <a:pt x="15832" y="20163"/>
                    <a:pt x="15832" y="19743"/>
                  </a:cubicBezTo>
                  <a:lnTo>
                    <a:pt x="15832" y="737"/>
                  </a:lnTo>
                  <a:cubicBezTo>
                    <a:pt x="15832" y="337"/>
                    <a:pt x="15495" y="1"/>
                    <a:pt x="15075" y="1"/>
                  </a:cubicBez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67"/>
            <p:cNvSpPr/>
            <p:nvPr/>
          </p:nvSpPr>
          <p:spPr>
            <a:xfrm>
              <a:off x="1556303" y="3371841"/>
              <a:ext cx="22354" cy="306936"/>
            </a:xfrm>
            <a:custGeom>
              <a:rect b="b" l="l" r="r" t="t"/>
              <a:pathLst>
                <a:path extrusionOk="0" h="20500" w="1493">
                  <a:moveTo>
                    <a:pt x="0" y="1"/>
                  </a:moveTo>
                  <a:lnTo>
                    <a:pt x="0" y="20500"/>
                  </a:lnTo>
                  <a:lnTo>
                    <a:pt x="736" y="20500"/>
                  </a:lnTo>
                  <a:cubicBezTo>
                    <a:pt x="1156" y="20500"/>
                    <a:pt x="1493" y="20163"/>
                    <a:pt x="1493" y="19743"/>
                  </a:cubicBezTo>
                  <a:lnTo>
                    <a:pt x="1493" y="737"/>
                  </a:lnTo>
                  <a:cubicBezTo>
                    <a:pt x="1493" y="337"/>
                    <a:pt x="1156" y="1"/>
                    <a:pt x="736"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67"/>
            <p:cNvSpPr/>
            <p:nvPr/>
          </p:nvSpPr>
          <p:spPr>
            <a:xfrm>
              <a:off x="1379387" y="3455583"/>
              <a:ext cx="44708" cy="44708"/>
            </a:xfrm>
            <a:custGeom>
              <a:rect b="b" l="l" r="r" t="t"/>
              <a:pathLst>
                <a:path extrusionOk="0" h="2986" w="2986">
                  <a:moveTo>
                    <a:pt x="190" y="0"/>
                  </a:moveTo>
                  <a:cubicBezTo>
                    <a:pt x="85" y="0"/>
                    <a:pt x="0" y="84"/>
                    <a:pt x="0" y="190"/>
                  </a:cubicBezTo>
                  <a:lnTo>
                    <a:pt x="0" y="2797"/>
                  </a:lnTo>
                  <a:cubicBezTo>
                    <a:pt x="0" y="2902"/>
                    <a:pt x="85" y="2986"/>
                    <a:pt x="190" y="2986"/>
                  </a:cubicBezTo>
                  <a:lnTo>
                    <a:pt x="2797" y="2986"/>
                  </a:lnTo>
                  <a:cubicBezTo>
                    <a:pt x="2902" y="2986"/>
                    <a:pt x="2986" y="2902"/>
                    <a:pt x="2986" y="2797"/>
                  </a:cubicBezTo>
                  <a:lnTo>
                    <a:pt x="2986" y="190"/>
                  </a:lnTo>
                  <a:cubicBezTo>
                    <a:pt x="2986" y="84"/>
                    <a:pt x="2902" y="0"/>
                    <a:pt x="279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67"/>
            <p:cNvSpPr/>
            <p:nvPr/>
          </p:nvSpPr>
          <p:spPr>
            <a:xfrm>
              <a:off x="1379387" y="3527975"/>
              <a:ext cx="44708" cy="44723"/>
            </a:xfrm>
            <a:custGeom>
              <a:rect b="b" l="l" r="r" t="t"/>
              <a:pathLst>
                <a:path extrusionOk="0" h="2987" w="2986">
                  <a:moveTo>
                    <a:pt x="190" y="1"/>
                  </a:moveTo>
                  <a:cubicBezTo>
                    <a:pt x="85" y="1"/>
                    <a:pt x="0" y="85"/>
                    <a:pt x="0" y="190"/>
                  </a:cubicBezTo>
                  <a:lnTo>
                    <a:pt x="0" y="2776"/>
                  </a:lnTo>
                  <a:cubicBezTo>
                    <a:pt x="0" y="2881"/>
                    <a:pt x="85" y="2986"/>
                    <a:pt x="190" y="2986"/>
                  </a:cubicBezTo>
                  <a:lnTo>
                    <a:pt x="2797" y="2986"/>
                  </a:lnTo>
                  <a:cubicBezTo>
                    <a:pt x="2902" y="2986"/>
                    <a:pt x="2986" y="2881"/>
                    <a:pt x="2986" y="2776"/>
                  </a:cubicBezTo>
                  <a:lnTo>
                    <a:pt x="2986" y="190"/>
                  </a:lnTo>
                  <a:cubicBezTo>
                    <a:pt x="2986" y="85"/>
                    <a:pt x="2902" y="1"/>
                    <a:pt x="2797"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67"/>
            <p:cNvSpPr/>
            <p:nvPr/>
          </p:nvSpPr>
          <p:spPr>
            <a:xfrm>
              <a:off x="1379387" y="3600067"/>
              <a:ext cx="44708" cy="44708"/>
            </a:xfrm>
            <a:custGeom>
              <a:rect b="b" l="l" r="r" t="t"/>
              <a:pathLst>
                <a:path extrusionOk="0" h="2986" w="2986">
                  <a:moveTo>
                    <a:pt x="190" y="1"/>
                  </a:moveTo>
                  <a:cubicBezTo>
                    <a:pt x="85" y="1"/>
                    <a:pt x="0" y="85"/>
                    <a:pt x="0" y="211"/>
                  </a:cubicBezTo>
                  <a:lnTo>
                    <a:pt x="0" y="2797"/>
                  </a:lnTo>
                  <a:cubicBezTo>
                    <a:pt x="0" y="2902"/>
                    <a:pt x="85" y="2986"/>
                    <a:pt x="190" y="2986"/>
                  </a:cubicBezTo>
                  <a:lnTo>
                    <a:pt x="2797" y="2986"/>
                  </a:lnTo>
                  <a:cubicBezTo>
                    <a:pt x="2902" y="2986"/>
                    <a:pt x="2986" y="2902"/>
                    <a:pt x="2986" y="2797"/>
                  </a:cubicBezTo>
                  <a:lnTo>
                    <a:pt x="2986" y="211"/>
                  </a:lnTo>
                  <a:cubicBezTo>
                    <a:pt x="2986" y="85"/>
                    <a:pt x="2902" y="1"/>
                    <a:pt x="27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67"/>
            <p:cNvSpPr/>
            <p:nvPr/>
          </p:nvSpPr>
          <p:spPr>
            <a:xfrm>
              <a:off x="1444233" y="3459041"/>
              <a:ext cx="103894" cy="11035"/>
            </a:xfrm>
            <a:custGeom>
              <a:rect b="b" l="l" r="r" t="t"/>
              <a:pathLst>
                <a:path extrusionOk="0" h="737" w="6939">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67"/>
            <p:cNvSpPr/>
            <p:nvPr/>
          </p:nvSpPr>
          <p:spPr>
            <a:xfrm>
              <a:off x="1444233" y="3482967"/>
              <a:ext cx="103894" cy="10720"/>
            </a:xfrm>
            <a:custGeom>
              <a:rect b="b" l="l" r="r" t="t"/>
              <a:pathLst>
                <a:path extrusionOk="0" h="716" w="6939">
                  <a:moveTo>
                    <a:pt x="484" y="0"/>
                  </a:moveTo>
                  <a:cubicBezTo>
                    <a:pt x="0" y="0"/>
                    <a:pt x="0" y="715"/>
                    <a:pt x="484" y="715"/>
                  </a:cubicBezTo>
                  <a:lnTo>
                    <a:pt x="6455" y="715"/>
                  </a:lnTo>
                  <a:cubicBezTo>
                    <a:pt x="6939" y="715"/>
                    <a:pt x="6939" y="0"/>
                    <a:pt x="6455"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67"/>
            <p:cNvSpPr/>
            <p:nvPr/>
          </p:nvSpPr>
          <p:spPr>
            <a:xfrm>
              <a:off x="1444233" y="3531433"/>
              <a:ext cx="103894" cy="10735"/>
            </a:xfrm>
            <a:custGeom>
              <a:rect b="b" l="l" r="r" t="t"/>
              <a:pathLst>
                <a:path extrusionOk="0" h="717" w="6939">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67"/>
            <p:cNvSpPr/>
            <p:nvPr/>
          </p:nvSpPr>
          <p:spPr>
            <a:xfrm>
              <a:off x="1444233" y="3555359"/>
              <a:ext cx="103894" cy="10720"/>
            </a:xfrm>
            <a:custGeom>
              <a:rect b="b" l="l" r="r" t="t"/>
              <a:pathLst>
                <a:path extrusionOk="0" h="716" w="6939">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67"/>
            <p:cNvSpPr/>
            <p:nvPr/>
          </p:nvSpPr>
          <p:spPr>
            <a:xfrm>
              <a:off x="1444233" y="3603526"/>
              <a:ext cx="103894" cy="11035"/>
            </a:xfrm>
            <a:custGeom>
              <a:rect b="b" l="l" r="r" t="t"/>
              <a:pathLst>
                <a:path extrusionOk="0" h="737" w="6939">
                  <a:moveTo>
                    <a:pt x="484" y="1"/>
                  </a:moveTo>
                  <a:cubicBezTo>
                    <a:pt x="0" y="1"/>
                    <a:pt x="0" y="737"/>
                    <a:pt x="484" y="737"/>
                  </a:cubicBezTo>
                  <a:lnTo>
                    <a:pt x="6455" y="737"/>
                  </a:lnTo>
                  <a:cubicBezTo>
                    <a:pt x="6939" y="737"/>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67"/>
            <p:cNvSpPr/>
            <p:nvPr/>
          </p:nvSpPr>
          <p:spPr>
            <a:xfrm>
              <a:off x="1444233" y="3627452"/>
              <a:ext cx="103894" cy="11035"/>
            </a:xfrm>
            <a:custGeom>
              <a:rect b="b" l="l" r="r" t="t"/>
              <a:pathLst>
                <a:path extrusionOk="0" h="737" w="6939">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67"/>
            <p:cNvSpPr/>
            <p:nvPr/>
          </p:nvSpPr>
          <p:spPr>
            <a:xfrm>
              <a:off x="1390183" y="3448845"/>
              <a:ext cx="55413" cy="37087"/>
            </a:xfrm>
            <a:custGeom>
              <a:rect b="b" l="l" r="r" t="t"/>
              <a:pathLst>
                <a:path extrusionOk="0" h="2477" w="3701">
                  <a:moveTo>
                    <a:pt x="3156" y="0"/>
                  </a:moveTo>
                  <a:cubicBezTo>
                    <a:pt x="3077" y="0"/>
                    <a:pt x="2995" y="28"/>
                    <a:pt x="2917" y="93"/>
                  </a:cubicBezTo>
                  <a:lnTo>
                    <a:pt x="1130" y="1607"/>
                  </a:lnTo>
                  <a:lnTo>
                    <a:pt x="772" y="1228"/>
                  </a:lnTo>
                  <a:cubicBezTo>
                    <a:pt x="722" y="1155"/>
                    <a:pt x="653" y="1124"/>
                    <a:pt x="580" y="1124"/>
                  </a:cubicBezTo>
                  <a:cubicBezTo>
                    <a:pt x="319" y="1124"/>
                    <a:pt x="0" y="1515"/>
                    <a:pt x="247" y="1712"/>
                  </a:cubicBezTo>
                  <a:lnTo>
                    <a:pt x="856" y="2364"/>
                  </a:lnTo>
                  <a:cubicBezTo>
                    <a:pt x="922" y="2440"/>
                    <a:pt x="1010" y="2477"/>
                    <a:pt x="1103" y="2477"/>
                  </a:cubicBezTo>
                  <a:cubicBezTo>
                    <a:pt x="1189" y="2477"/>
                    <a:pt x="1280" y="2445"/>
                    <a:pt x="1361" y="2385"/>
                  </a:cubicBezTo>
                  <a:lnTo>
                    <a:pt x="3400" y="640"/>
                  </a:lnTo>
                  <a:cubicBezTo>
                    <a:pt x="3701" y="406"/>
                    <a:pt x="3458" y="0"/>
                    <a:pt x="3156"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67"/>
            <p:cNvSpPr/>
            <p:nvPr/>
          </p:nvSpPr>
          <p:spPr>
            <a:xfrm>
              <a:off x="1390183" y="3521686"/>
              <a:ext cx="54874" cy="37147"/>
            </a:xfrm>
            <a:custGeom>
              <a:rect b="b" l="l" r="r" t="t"/>
              <a:pathLst>
                <a:path extrusionOk="0" h="2481" w="3665">
                  <a:moveTo>
                    <a:pt x="3137" y="0"/>
                  </a:moveTo>
                  <a:cubicBezTo>
                    <a:pt x="3064" y="0"/>
                    <a:pt x="2988" y="25"/>
                    <a:pt x="2917" y="85"/>
                  </a:cubicBezTo>
                  <a:lnTo>
                    <a:pt x="2917" y="106"/>
                  </a:lnTo>
                  <a:lnTo>
                    <a:pt x="1130" y="1619"/>
                  </a:lnTo>
                  <a:lnTo>
                    <a:pt x="772" y="1220"/>
                  </a:lnTo>
                  <a:cubicBezTo>
                    <a:pt x="722" y="1146"/>
                    <a:pt x="653" y="1116"/>
                    <a:pt x="580" y="1116"/>
                  </a:cubicBezTo>
                  <a:cubicBezTo>
                    <a:pt x="319" y="1116"/>
                    <a:pt x="0" y="1506"/>
                    <a:pt x="247" y="1703"/>
                  </a:cubicBezTo>
                  <a:lnTo>
                    <a:pt x="856" y="2355"/>
                  </a:lnTo>
                  <a:cubicBezTo>
                    <a:pt x="927" y="2437"/>
                    <a:pt x="1023" y="2480"/>
                    <a:pt x="1124" y="2480"/>
                  </a:cubicBezTo>
                  <a:cubicBezTo>
                    <a:pt x="1204" y="2480"/>
                    <a:pt x="1286" y="2453"/>
                    <a:pt x="1361" y="2397"/>
                  </a:cubicBezTo>
                  <a:lnTo>
                    <a:pt x="3379" y="652"/>
                  </a:lnTo>
                  <a:cubicBezTo>
                    <a:pt x="3665" y="400"/>
                    <a:pt x="3427" y="0"/>
                    <a:pt x="3137"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67"/>
            <p:cNvSpPr/>
            <p:nvPr/>
          </p:nvSpPr>
          <p:spPr>
            <a:xfrm>
              <a:off x="1390183" y="3595216"/>
              <a:ext cx="55413" cy="37267"/>
            </a:xfrm>
            <a:custGeom>
              <a:rect b="b" l="l" r="r" t="t"/>
              <a:pathLst>
                <a:path extrusionOk="0" h="2489" w="3701">
                  <a:moveTo>
                    <a:pt x="3155" y="1"/>
                  </a:moveTo>
                  <a:cubicBezTo>
                    <a:pt x="3077" y="1"/>
                    <a:pt x="2995" y="28"/>
                    <a:pt x="2917" y="93"/>
                  </a:cubicBezTo>
                  <a:lnTo>
                    <a:pt x="2917" y="114"/>
                  </a:lnTo>
                  <a:lnTo>
                    <a:pt x="1130" y="1628"/>
                  </a:lnTo>
                  <a:lnTo>
                    <a:pt x="772" y="1229"/>
                  </a:lnTo>
                  <a:cubicBezTo>
                    <a:pt x="722" y="1155"/>
                    <a:pt x="653" y="1125"/>
                    <a:pt x="580" y="1125"/>
                  </a:cubicBezTo>
                  <a:cubicBezTo>
                    <a:pt x="319" y="1125"/>
                    <a:pt x="0" y="1515"/>
                    <a:pt x="247" y="1712"/>
                  </a:cubicBezTo>
                  <a:lnTo>
                    <a:pt x="856" y="2364"/>
                  </a:lnTo>
                  <a:cubicBezTo>
                    <a:pt x="927" y="2446"/>
                    <a:pt x="1023" y="2489"/>
                    <a:pt x="1124" y="2489"/>
                  </a:cubicBezTo>
                  <a:cubicBezTo>
                    <a:pt x="1204" y="2489"/>
                    <a:pt x="1286" y="2462"/>
                    <a:pt x="1361" y="2406"/>
                  </a:cubicBezTo>
                  <a:lnTo>
                    <a:pt x="3400" y="661"/>
                  </a:lnTo>
                  <a:cubicBezTo>
                    <a:pt x="3701" y="410"/>
                    <a:pt x="3458" y="1"/>
                    <a:pt x="31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67"/>
            <p:cNvSpPr/>
            <p:nvPr/>
          </p:nvSpPr>
          <p:spPr>
            <a:xfrm>
              <a:off x="1368682" y="3362409"/>
              <a:ext cx="74309" cy="38734"/>
            </a:xfrm>
            <a:custGeom>
              <a:rect b="b" l="l" r="r" t="t"/>
              <a:pathLst>
                <a:path extrusionOk="0" h="2587" w="4963">
                  <a:moveTo>
                    <a:pt x="736" y="0"/>
                  </a:moveTo>
                  <a:cubicBezTo>
                    <a:pt x="316" y="0"/>
                    <a:pt x="1" y="336"/>
                    <a:pt x="1" y="736"/>
                  </a:cubicBezTo>
                  <a:lnTo>
                    <a:pt x="1" y="2250"/>
                  </a:lnTo>
                  <a:cubicBezTo>
                    <a:pt x="1" y="2439"/>
                    <a:pt x="148" y="2586"/>
                    <a:pt x="337" y="2586"/>
                  </a:cubicBezTo>
                  <a:lnTo>
                    <a:pt x="4626" y="2586"/>
                  </a:lnTo>
                  <a:cubicBezTo>
                    <a:pt x="4815" y="2586"/>
                    <a:pt x="4962" y="2439"/>
                    <a:pt x="4962" y="2250"/>
                  </a:cubicBezTo>
                  <a:lnTo>
                    <a:pt x="4962" y="736"/>
                  </a:lnTo>
                  <a:cubicBezTo>
                    <a:pt x="4962" y="336"/>
                    <a:pt x="4647" y="0"/>
                    <a:pt x="4227"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67"/>
            <p:cNvSpPr/>
            <p:nvPr/>
          </p:nvSpPr>
          <p:spPr>
            <a:xfrm>
              <a:off x="1409602" y="3362409"/>
              <a:ext cx="33389" cy="38734"/>
            </a:xfrm>
            <a:custGeom>
              <a:rect b="b" l="l" r="r" t="t"/>
              <a:pathLst>
                <a:path extrusionOk="0" h="2587" w="2230">
                  <a:moveTo>
                    <a:pt x="1" y="0"/>
                  </a:moveTo>
                  <a:cubicBezTo>
                    <a:pt x="400" y="0"/>
                    <a:pt x="737" y="336"/>
                    <a:pt x="737" y="736"/>
                  </a:cubicBezTo>
                  <a:lnTo>
                    <a:pt x="737" y="2250"/>
                  </a:lnTo>
                  <a:cubicBezTo>
                    <a:pt x="737" y="2439"/>
                    <a:pt x="589" y="2586"/>
                    <a:pt x="400" y="2586"/>
                  </a:cubicBezTo>
                  <a:lnTo>
                    <a:pt x="1893" y="2586"/>
                  </a:lnTo>
                  <a:cubicBezTo>
                    <a:pt x="2082" y="2586"/>
                    <a:pt x="2229" y="2439"/>
                    <a:pt x="2229" y="2250"/>
                  </a:cubicBezTo>
                  <a:lnTo>
                    <a:pt x="2229" y="736"/>
                  </a:lnTo>
                  <a:cubicBezTo>
                    <a:pt x="2229" y="336"/>
                    <a:pt x="1893" y="0"/>
                    <a:pt x="1494"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1" name="Google Shape;9431;p67"/>
          <p:cNvGrpSpPr/>
          <p:nvPr/>
        </p:nvGrpSpPr>
        <p:grpSpPr>
          <a:xfrm>
            <a:off x="2179892" y="3844972"/>
            <a:ext cx="351629" cy="282381"/>
            <a:chOff x="2179892" y="3844972"/>
            <a:chExt cx="351629" cy="282381"/>
          </a:xfrm>
        </p:grpSpPr>
        <p:sp>
          <p:nvSpPr>
            <p:cNvPr id="9432" name="Google Shape;9432;p67"/>
            <p:cNvSpPr/>
            <p:nvPr/>
          </p:nvSpPr>
          <p:spPr>
            <a:xfrm>
              <a:off x="2179892" y="3844972"/>
              <a:ext cx="70206" cy="282381"/>
            </a:xfrm>
            <a:custGeom>
              <a:rect b="b" l="l" r="r" t="t"/>
              <a:pathLst>
                <a:path extrusionOk="0" h="18860" w="4689">
                  <a:moveTo>
                    <a:pt x="0" y="0"/>
                  </a:moveTo>
                  <a:lnTo>
                    <a:pt x="0" y="18859"/>
                  </a:lnTo>
                  <a:lnTo>
                    <a:pt x="4689" y="18859"/>
                  </a:lnTo>
                  <a:lnTo>
                    <a:pt x="4689" y="11732"/>
                  </a:lnTo>
                  <a:lnTo>
                    <a:pt x="4689"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67"/>
            <p:cNvSpPr/>
            <p:nvPr/>
          </p:nvSpPr>
          <p:spPr>
            <a:xfrm>
              <a:off x="2179892" y="3844972"/>
              <a:ext cx="15751" cy="282381"/>
            </a:xfrm>
            <a:custGeom>
              <a:rect b="b" l="l" r="r" t="t"/>
              <a:pathLst>
                <a:path extrusionOk="0" h="18860" w="1052">
                  <a:moveTo>
                    <a:pt x="0" y="0"/>
                  </a:moveTo>
                  <a:lnTo>
                    <a:pt x="0" y="18859"/>
                  </a:lnTo>
                  <a:lnTo>
                    <a:pt x="1052" y="18859"/>
                  </a:lnTo>
                  <a:lnTo>
                    <a:pt x="1052"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67"/>
            <p:cNvSpPr/>
            <p:nvPr/>
          </p:nvSpPr>
          <p:spPr>
            <a:xfrm>
              <a:off x="2250083" y="3844972"/>
              <a:ext cx="70535" cy="282381"/>
            </a:xfrm>
            <a:custGeom>
              <a:rect b="b" l="l" r="r" t="t"/>
              <a:pathLst>
                <a:path extrusionOk="0" h="18860" w="4711">
                  <a:moveTo>
                    <a:pt x="1" y="0"/>
                  </a:moveTo>
                  <a:lnTo>
                    <a:pt x="1" y="11732"/>
                  </a:lnTo>
                  <a:lnTo>
                    <a:pt x="1" y="18859"/>
                  </a:lnTo>
                  <a:lnTo>
                    <a:pt x="4710" y="18859"/>
                  </a:lnTo>
                  <a:lnTo>
                    <a:pt x="4710"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67"/>
            <p:cNvSpPr/>
            <p:nvPr/>
          </p:nvSpPr>
          <p:spPr>
            <a:xfrm>
              <a:off x="2250083" y="3844972"/>
              <a:ext cx="16065" cy="282381"/>
            </a:xfrm>
            <a:custGeom>
              <a:rect b="b" l="l" r="r" t="t"/>
              <a:pathLst>
                <a:path extrusionOk="0" h="18860" w="1073">
                  <a:moveTo>
                    <a:pt x="1" y="0"/>
                  </a:moveTo>
                  <a:lnTo>
                    <a:pt x="1" y="18859"/>
                  </a:lnTo>
                  <a:lnTo>
                    <a:pt x="1073" y="18859"/>
                  </a:lnTo>
                  <a:lnTo>
                    <a:pt x="107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67"/>
            <p:cNvSpPr/>
            <p:nvPr/>
          </p:nvSpPr>
          <p:spPr>
            <a:xfrm>
              <a:off x="2320604" y="3844972"/>
              <a:ext cx="70206" cy="282381"/>
            </a:xfrm>
            <a:custGeom>
              <a:rect b="b" l="l" r="r" t="t"/>
              <a:pathLst>
                <a:path extrusionOk="0" h="18860" w="4689">
                  <a:moveTo>
                    <a:pt x="0" y="0"/>
                  </a:moveTo>
                  <a:lnTo>
                    <a:pt x="0" y="18859"/>
                  </a:lnTo>
                  <a:lnTo>
                    <a:pt x="4689" y="18859"/>
                  </a:lnTo>
                  <a:lnTo>
                    <a:pt x="4689" y="11732"/>
                  </a:lnTo>
                  <a:lnTo>
                    <a:pt x="4689"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67"/>
            <p:cNvSpPr/>
            <p:nvPr/>
          </p:nvSpPr>
          <p:spPr>
            <a:xfrm>
              <a:off x="2390795" y="3844972"/>
              <a:ext cx="70535" cy="282381"/>
            </a:xfrm>
            <a:custGeom>
              <a:rect b="b" l="l" r="r" t="t"/>
              <a:pathLst>
                <a:path extrusionOk="0" h="18860" w="4711">
                  <a:moveTo>
                    <a:pt x="1" y="0"/>
                  </a:moveTo>
                  <a:lnTo>
                    <a:pt x="1" y="18859"/>
                  </a:lnTo>
                  <a:lnTo>
                    <a:pt x="4710" y="18859"/>
                  </a:lnTo>
                  <a:lnTo>
                    <a:pt x="4710"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67"/>
            <p:cNvSpPr/>
            <p:nvPr/>
          </p:nvSpPr>
          <p:spPr>
            <a:xfrm>
              <a:off x="2461315" y="3844972"/>
              <a:ext cx="70206" cy="282381"/>
            </a:xfrm>
            <a:custGeom>
              <a:rect b="b" l="l" r="r" t="t"/>
              <a:pathLst>
                <a:path extrusionOk="0" h="18860" w="4689">
                  <a:moveTo>
                    <a:pt x="0" y="0"/>
                  </a:moveTo>
                  <a:lnTo>
                    <a:pt x="0" y="11732"/>
                  </a:lnTo>
                  <a:lnTo>
                    <a:pt x="0" y="18859"/>
                  </a:lnTo>
                  <a:lnTo>
                    <a:pt x="4688" y="18859"/>
                  </a:lnTo>
                  <a:lnTo>
                    <a:pt x="4688"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67"/>
            <p:cNvSpPr/>
            <p:nvPr/>
          </p:nvSpPr>
          <p:spPr>
            <a:xfrm>
              <a:off x="2320604" y="3844972"/>
              <a:ext cx="15751" cy="282381"/>
            </a:xfrm>
            <a:custGeom>
              <a:rect b="b" l="l" r="r" t="t"/>
              <a:pathLst>
                <a:path extrusionOk="0" h="18860" w="1052">
                  <a:moveTo>
                    <a:pt x="0" y="0"/>
                  </a:moveTo>
                  <a:lnTo>
                    <a:pt x="0" y="18859"/>
                  </a:lnTo>
                  <a:lnTo>
                    <a:pt x="1051" y="18859"/>
                  </a:lnTo>
                  <a:lnTo>
                    <a:pt x="1051"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67"/>
            <p:cNvSpPr/>
            <p:nvPr/>
          </p:nvSpPr>
          <p:spPr>
            <a:xfrm>
              <a:off x="2390795" y="3844972"/>
              <a:ext cx="16065" cy="282381"/>
            </a:xfrm>
            <a:custGeom>
              <a:rect b="b" l="l" r="r" t="t"/>
              <a:pathLst>
                <a:path extrusionOk="0" h="18860" w="1073">
                  <a:moveTo>
                    <a:pt x="1" y="0"/>
                  </a:moveTo>
                  <a:lnTo>
                    <a:pt x="1" y="18859"/>
                  </a:lnTo>
                  <a:lnTo>
                    <a:pt x="1073" y="18859"/>
                  </a:lnTo>
                  <a:lnTo>
                    <a:pt x="107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67"/>
            <p:cNvSpPr/>
            <p:nvPr/>
          </p:nvSpPr>
          <p:spPr>
            <a:xfrm>
              <a:off x="2461315" y="3844972"/>
              <a:ext cx="15751" cy="282381"/>
            </a:xfrm>
            <a:custGeom>
              <a:rect b="b" l="l" r="r" t="t"/>
              <a:pathLst>
                <a:path extrusionOk="0" h="18860" w="1052">
                  <a:moveTo>
                    <a:pt x="0" y="0"/>
                  </a:moveTo>
                  <a:lnTo>
                    <a:pt x="0" y="18859"/>
                  </a:lnTo>
                  <a:lnTo>
                    <a:pt x="1051" y="18859"/>
                  </a:lnTo>
                  <a:lnTo>
                    <a:pt x="1051"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67"/>
            <p:cNvSpPr/>
            <p:nvPr/>
          </p:nvSpPr>
          <p:spPr>
            <a:xfrm>
              <a:off x="2229631" y="3844972"/>
              <a:ext cx="41249" cy="175672"/>
            </a:xfrm>
            <a:custGeom>
              <a:rect b="b" l="l" r="r" t="t"/>
              <a:pathLst>
                <a:path extrusionOk="0" h="11733" w="2755">
                  <a:moveTo>
                    <a:pt x="0" y="0"/>
                  </a:moveTo>
                  <a:lnTo>
                    <a:pt x="0" y="11732"/>
                  </a:lnTo>
                  <a:lnTo>
                    <a:pt x="2754" y="11732"/>
                  </a:lnTo>
                  <a:lnTo>
                    <a:pt x="2754"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67"/>
            <p:cNvSpPr/>
            <p:nvPr/>
          </p:nvSpPr>
          <p:spPr>
            <a:xfrm>
              <a:off x="2229631" y="3844972"/>
              <a:ext cx="13550" cy="175672"/>
            </a:xfrm>
            <a:custGeom>
              <a:rect b="b" l="l" r="r" t="t"/>
              <a:pathLst>
                <a:path extrusionOk="0" h="11733" w="905">
                  <a:moveTo>
                    <a:pt x="0" y="0"/>
                  </a:moveTo>
                  <a:lnTo>
                    <a:pt x="0" y="11732"/>
                  </a:lnTo>
                  <a:lnTo>
                    <a:pt x="904" y="11732"/>
                  </a:lnTo>
                  <a:lnTo>
                    <a:pt x="904"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67"/>
            <p:cNvSpPr/>
            <p:nvPr/>
          </p:nvSpPr>
          <p:spPr>
            <a:xfrm>
              <a:off x="2370342" y="3844972"/>
              <a:ext cx="41249" cy="175672"/>
            </a:xfrm>
            <a:custGeom>
              <a:rect b="b" l="l" r="r" t="t"/>
              <a:pathLst>
                <a:path extrusionOk="0" h="11733" w="2755">
                  <a:moveTo>
                    <a:pt x="0" y="0"/>
                  </a:moveTo>
                  <a:lnTo>
                    <a:pt x="0" y="11732"/>
                  </a:lnTo>
                  <a:lnTo>
                    <a:pt x="2754" y="11732"/>
                  </a:lnTo>
                  <a:lnTo>
                    <a:pt x="2754"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67"/>
            <p:cNvSpPr/>
            <p:nvPr/>
          </p:nvSpPr>
          <p:spPr>
            <a:xfrm>
              <a:off x="2370342" y="3844972"/>
              <a:ext cx="13550" cy="175672"/>
            </a:xfrm>
            <a:custGeom>
              <a:rect b="b" l="l" r="r" t="t"/>
              <a:pathLst>
                <a:path extrusionOk="0" h="11733" w="905">
                  <a:moveTo>
                    <a:pt x="0" y="0"/>
                  </a:moveTo>
                  <a:lnTo>
                    <a:pt x="0" y="11732"/>
                  </a:lnTo>
                  <a:lnTo>
                    <a:pt x="904" y="11732"/>
                  </a:lnTo>
                  <a:lnTo>
                    <a:pt x="904"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67"/>
            <p:cNvSpPr/>
            <p:nvPr/>
          </p:nvSpPr>
          <p:spPr>
            <a:xfrm>
              <a:off x="2440533" y="3844972"/>
              <a:ext cx="41249" cy="175672"/>
            </a:xfrm>
            <a:custGeom>
              <a:rect b="b" l="l" r="r" t="t"/>
              <a:pathLst>
                <a:path extrusionOk="0" h="11733" w="2755">
                  <a:moveTo>
                    <a:pt x="0" y="0"/>
                  </a:moveTo>
                  <a:lnTo>
                    <a:pt x="0" y="11732"/>
                  </a:lnTo>
                  <a:lnTo>
                    <a:pt x="2755" y="11732"/>
                  </a:lnTo>
                  <a:lnTo>
                    <a:pt x="275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67"/>
            <p:cNvSpPr/>
            <p:nvPr/>
          </p:nvSpPr>
          <p:spPr>
            <a:xfrm>
              <a:off x="2440533" y="3844972"/>
              <a:ext cx="13550" cy="175672"/>
            </a:xfrm>
            <a:custGeom>
              <a:rect b="b" l="l" r="r" t="t"/>
              <a:pathLst>
                <a:path extrusionOk="0" h="11733" w="905">
                  <a:moveTo>
                    <a:pt x="0" y="0"/>
                  </a:moveTo>
                  <a:lnTo>
                    <a:pt x="0" y="11732"/>
                  </a:lnTo>
                  <a:lnTo>
                    <a:pt x="905" y="11732"/>
                  </a:lnTo>
                  <a:lnTo>
                    <a:pt x="905"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67"/>
            <p:cNvSpPr/>
            <p:nvPr/>
          </p:nvSpPr>
          <p:spPr>
            <a:xfrm>
              <a:off x="2244738" y="3985684"/>
              <a:ext cx="10720" cy="141670"/>
            </a:xfrm>
            <a:custGeom>
              <a:rect b="b" l="l" r="r" t="t"/>
              <a:pathLst>
                <a:path extrusionOk="0" h="9462" w="716">
                  <a:moveTo>
                    <a:pt x="0" y="0"/>
                  </a:moveTo>
                  <a:lnTo>
                    <a:pt x="0"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67"/>
            <p:cNvSpPr/>
            <p:nvPr/>
          </p:nvSpPr>
          <p:spPr>
            <a:xfrm>
              <a:off x="2315244" y="3844972"/>
              <a:ext cx="10720" cy="282381"/>
            </a:xfrm>
            <a:custGeom>
              <a:rect b="b" l="l" r="r" t="t"/>
              <a:pathLst>
                <a:path extrusionOk="0" h="18860" w="716">
                  <a:moveTo>
                    <a:pt x="1" y="0"/>
                  </a:moveTo>
                  <a:lnTo>
                    <a:pt x="1" y="18859"/>
                  </a:lnTo>
                  <a:lnTo>
                    <a:pt x="716" y="18859"/>
                  </a:lnTo>
                  <a:lnTo>
                    <a:pt x="716"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67"/>
            <p:cNvSpPr/>
            <p:nvPr/>
          </p:nvSpPr>
          <p:spPr>
            <a:xfrm>
              <a:off x="2385450" y="3985684"/>
              <a:ext cx="10720" cy="141670"/>
            </a:xfrm>
            <a:custGeom>
              <a:rect b="b" l="l" r="r" t="t"/>
              <a:pathLst>
                <a:path extrusionOk="0" h="9462" w="716">
                  <a:moveTo>
                    <a:pt x="0" y="0"/>
                  </a:moveTo>
                  <a:lnTo>
                    <a:pt x="0"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67"/>
            <p:cNvSpPr/>
            <p:nvPr/>
          </p:nvSpPr>
          <p:spPr>
            <a:xfrm>
              <a:off x="2455955" y="3985684"/>
              <a:ext cx="10720" cy="141670"/>
            </a:xfrm>
            <a:custGeom>
              <a:rect b="b" l="l" r="r" t="t"/>
              <a:pathLst>
                <a:path extrusionOk="0" h="9462" w="716">
                  <a:moveTo>
                    <a:pt x="1" y="0"/>
                  </a:moveTo>
                  <a:lnTo>
                    <a:pt x="1"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2" name="Google Shape;9452;p67"/>
          <p:cNvGrpSpPr/>
          <p:nvPr/>
        </p:nvGrpSpPr>
        <p:grpSpPr>
          <a:xfrm>
            <a:off x="3131170" y="3816884"/>
            <a:ext cx="220051" cy="338169"/>
            <a:chOff x="3131170" y="3816884"/>
            <a:chExt cx="220051" cy="338169"/>
          </a:xfrm>
        </p:grpSpPr>
        <p:sp>
          <p:nvSpPr>
            <p:cNvPr id="9453" name="Google Shape;9453;p67"/>
            <p:cNvSpPr/>
            <p:nvPr/>
          </p:nvSpPr>
          <p:spPr>
            <a:xfrm>
              <a:off x="3131170" y="3816884"/>
              <a:ext cx="220051" cy="258530"/>
            </a:xfrm>
            <a:custGeom>
              <a:rect b="b" l="l" r="r" t="t"/>
              <a:pathLst>
                <a:path extrusionOk="0" h="17267" w="14697">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10765" y="17266"/>
                  </a:lnTo>
                  <a:lnTo>
                    <a:pt x="10765" y="15437"/>
                  </a:lnTo>
                  <a:cubicBezTo>
                    <a:pt x="10765" y="15164"/>
                    <a:pt x="10870" y="14912"/>
                    <a:pt x="11060" y="14701"/>
                  </a:cubicBezTo>
                  <a:lnTo>
                    <a:pt x="14276" y="11464"/>
                  </a:lnTo>
                  <a:cubicBezTo>
                    <a:pt x="14655" y="11085"/>
                    <a:pt x="14697" y="10496"/>
                    <a:pt x="14402" y="10055"/>
                  </a:cubicBezTo>
                  <a:lnTo>
                    <a:pt x="7675" y="173"/>
                  </a:lnTo>
                  <a:cubicBezTo>
                    <a:pt x="7601" y="58"/>
                    <a:pt x="7480" y="0"/>
                    <a:pt x="7357"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67"/>
            <p:cNvSpPr/>
            <p:nvPr/>
          </p:nvSpPr>
          <p:spPr>
            <a:xfrm>
              <a:off x="3131170" y="3816884"/>
              <a:ext cx="118373" cy="258530"/>
            </a:xfrm>
            <a:custGeom>
              <a:rect b="b" l="l" r="r" t="t"/>
              <a:pathLst>
                <a:path extrusionOk="0" h="17267" w="7906">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5026" y="17266"/>
                  </a:lnTo>
                  <a:lnTo>
                    <a:pt x="5026" y="15437"/>
                  </a:lnTo>
                  <a:cubicBezTo>
                    <a:pt x="5026" y="15164"/>
                    <a:pt x="4921" y="14912"/>
                    <a:pt x="4731" y="14701"/>
                  </a:cubicBezTo>
                  <a:lnTo>
                    <a:pt x="1515" y="11464"/>
                  </a:lnTo>
                  <a:cubicBezTo>
                    <a:pt x="1157" y="11085"/>
                    <a:pt x="1094" y="10496"/>
                    <a:pt x="1388" y="10055"/>
                  </a:cubicBezTo>
                  <a:lnTo>
                    <a:pt x="7906" y="510"/>
                  </a:lnTo>
                  <a:lnTo>
                    <a:pt x="7675" y="173"/>
                  </a:lnTo>
                  <a:cubicBezTo>
                    <a:pt x="7601" y="58"/>
                    <a:pt x="7480" y="0"/>
                    <a:pt x="735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67"/>
            <p:cNvSpPr/>
            <p:nvPr/>
          </p:nvSpPr>
          <p:spPr>
            <a:xfrm>
              <a:off x="3235049" y="3816884"/>
              <a:ext cx="12292" cy="179041"/>
            </a:xfrm>
            <a:custGeom>
              <a:rect b="b" l="l" r="r" t="t"/>
              <a:pathLst>
                <a:path extrusionOk="0" h="11958" w="821">
                  <a:moveTo>
                    <a:pt x="419" y="0"/>
                  </a:moveTo>
                  <a:cubicBezTo>
                    <a:pt x="295" y="0"/>
                    <a:pt x="169" y="58"/>
                    <a:pt x="85" y="173"/>
                  </a:cubicBezTo>
                  <a:lnTo>
                    <a:pt x="1" y="321"/>
                  </a:lnTo>
                  <a:lnTo>
                    <a:pt x="1" y="11548"/>
                  </a:lnTo>
                  <a:cubicBezTo>
                    <a:pt x="1" y="11821"/>
                    <a:pt x="206" y="11958"/>
                    <a:pt x="411" y="11958"/>
                  </a:cubicBezTo>
                  <a:cubicBezTo>
                    <a:pt x="616" y="11958"/>
                    <a:pt x="821" y="11821"/>
                    <a:pt x="821" y="11548"/>
                  </a:cubicBezTo>
                  <a:lnTo>
                    <a:pt x="821" y="321"/>
                  </a:lnTo>
                  <a:lnTo>
                    <a:pt x="737" y="173"/>
                  </a:lnTo>
                  <a:cubicBezTo>
                    <a:pt x="663" y="58"/>
                    <a:pt x="542" y="0"/>
                    <a:pt x="419"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67"/>
            <p:cNvSpPr/>
            <p:nvPr/>
          </p:nvSpPr>
          <p:spPr>
            <a:xfrm>
              <a:off x="3212396" y="3974350"/>
              <a:ext cx="57929" cy="30858"/>
            </a:xfrm>
            <a:custGeom>
              <a:rect b="b" l="l" r="r" t="t"/>
              <a:pathLst>
                <a:path extrusionOk="0" h="2061" w="3869">
                  <a:moveTo>
                    <a:pt x="1367" y="0"/>
                  </a:moveTo>
                  <a:cubicBezTo>
                    <a:pt x="0" y="0"/>
                    <a:pt x="0" y="2061"/>
                    <a:pt x="1367" y="2061"/>
                  </a:cubicBezTo>
                  <a:lnTo>
                    <a:pt x="2502" y="2061"/>
                  </a:lnTo>
                  <a:cubicBezTo>
                    <a:pt x="3869" y="2061"/>
                    <a:pt x="3869" y="0"/>
                    <a:pt x="2502"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67"/>
            <p:cNvSpPr/>
            <p:nvPr/>
          </p:nvSpPr>
          <p:spPr>
            <a:xfrm>
              <a:off x="3213339" y="3981597"/>
              <a:ext cx="56042" cy="23612"/>
            </a:xfrm>
            <a:custGeom>
              <a:rect b="b" l="l" r="r" t="t"/>
              <a:pathLst>
                <a:path extrusionOk="0" h="1577" w="3743">
                  <a:moveTo>
                    <a:pt x="442" y="0"/>
                  </a:moveTo>
                  <a:lnTo>
                    <a:pt x="442" y="0"/>
                  </a:lnTo>
                  <a:cubicBezTo>
                    <a:pt x="0" y="694"/>
                    <a:pt x="484" y="1577"/>
                    <a:pt x="1304" y="1577"/>
                  </a:cubicBezTo>
                  <a:lnTo>
                    <a:pt x="2439" y="1577"/>
                  </a:lnTo>
                  <a:cubicBezTo>
                    <a:pt x="3238" y="1577"/>
                    <a:pt x="3742" y="694"/>
                    <a:pt x="3301" y="0"/>
                  </a:cubicBezTo>
                  <a:lnTo>
                    <a:pt x="3301" y="0"/>
                  </a:lnTo>
                  <a:cubicBezTo>
                    <a:pt x="3112" y="294"/>
                    <a:pt x="2775" y="484"/>
                    <a:pt x="2439" y="484"/>
                  </a:cubicBezTo>
                  <a:lnTo>
                    <a:pt x="1304" y="484"/>
                  </a:lnTo>
                  <a:cubicBezTo>
                    <a:pt x="946" y="484"/>
                    <a:pt x="610" y="294"/>
                    <a:pt x="442"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67"/>
            <p:cNvSpPr/>
            <p:nvPr/>
          </p:nvSpPr>
          <p:spPr>
            <a:xfrm>
              <a:off x="3199804" y="4118834"/>
              <a:ext cx="83112" cy="36218"/>
            </a:xfrm>
            <a:custGeom>
              <a:rect b="b" l="l" r="r" t="t"/>
              <a:pathLst>
                <a:path extrusionOk="0" h="2419" w="5551">
                  <a:moveTo>
                    <a:pt x="0" y="1"/>
                  </a:moveTo>
                  <a:lnTo>
                    <a:pt x="0" y="1830"/>
                  </a:lnTo>
                  <a:cubicBezTo>
                    <a:pt x="0" y="2145"/>
                    <a:pt x="252" y="2418"/>
                    <a:pt x="589" y="2418"/>
                  </a:cubicBezTo>
                  <a:lnTo>
                    <a:pt x="4962" y="2418"/>
                  </a:lnTo>
                  <a:cubicBezTo>
                    <a:pt x="5277" y="2418"/>
                    <a:pt x="5551" y="2145"/>
                    <a:pt x="5551" y="1830"/>
                  </a:cubicBezTo>
                  <a:lnTo>
                    <a:pt x="555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67"/>
            <p:cNvSpPr/>
            <p:nvPr/>
          </p:nvSpPr>
          <p:spPr>
            <a:xfrm>
              <a:off x="3199804" y="4118834"/>
              <a:ext cx="25199" cy="36218"/>
            </a:xfrm>
            <a:custGeom>
              <a:rect b="b" l="l" r="r" t="t"/>
              <a:pathLst>
                <a:path extrusionOk="0" h="2419" w="1683">
                  <a:moveTo>
                    <a:pt x="0" y="1"/>
                  </a:moveTo>
                  <a:lnTo>
                    <a:pt x="0" y="1830"/>
                  </a:lnTo>
                  <a:cubicBezTo>
                    <a:pt x="0" y="2145"/>
                    <a:pt x="252" y="2418"/>
                    <a:pt x="589" y="2418"/>
                  </a:cubicBezTo>
                  <a:lnTo>
                    <a:pt x="1682" y="2418"/>
                  </a:lnTo>
                  <a:cubicBezTo>
                    <a:pt x="1346" y="2418"/>
                    <a:pt x="1072" y="2145"/>
                    <a:pt x="1093" y="1830"/>
                  </a:cubicBezTo>
                  <a:lnTo>
                    <a:pt x="1093"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67"/>
            <p:cNvSpPr/>
            <p:nvPr/>
          </p:nvSpPr>
          <p:spPr>
            <a:xfrm>
              <a:off x="3176192" y="4074770"/>
              <a:ext cx="130021" cy="44708"/>
            </a:xfrm>
            <a:custGeom>
              <a:rect b="b" l="l" r="r" t="t"/>
              <a:pathLst>
                <a:path extrusionOk="0" h="2986" w="8684">
                  <a:moveTo>
                    <a:pt x="652" y="0"/>
                  </a:moveTo>
                  <a:cubicBezTo>
                    <a:pt x="295" y="0"/>
                    <a:pt x="0" y="295"/>
                    <a:pt x="0" y="652"/>
                  </a:cubicBezTo>
                  <a:lnTo>
                    <a:pt x="0" y="2334"/>
                  </a:lnTo>
                  <a:cubicBezTo>
                    <a:pt x="0" y="2691"/>
                    <a:pt x="295" y="2986"/>
                    <a:pt x="652" y="2986"/>
                  </a:cubicBezTo>
                  <a:lnTo>
                    <a:pt x="8011" y="2986"/>
                  </a:lnTo>
                  <a:cubicBezTo>
                    <a:pt x="8389" y="2986"/>
                    <a:pt x="8683" y="2691"/>
                    <a:pt x="8683" y="2334"/>
                  </a:cubicBezTo>
                  <a:lnTo>
                    <a:pt x="8683" y="673"/>
                  </a:lnTo>
                  <a:cubicBezTo>
                    <a:pt x="8683" y="295"/>
                    <a:pt x="8389" y="0"/>
                    <a:pt x="8011"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67"/>
            <p:cNvSpPr/>
            <p:nvPr/>
          </p:nvSpPr>
          <p:spPr>
            <a:xfrm>
              <a:off x="3176192" y="4093336"/>
              <a:ext cx="130021" cy="26142"/>
            </a:xfrm>
            <a:custGeom>
              <a:rect b="b" l="l" r="r" t="t"/>
              <a:pathLst>
                <a:path extrusionOk="0" h="1746" w="8684">
                  <a:moveTo>
                    <a:pt x="0" y="1"/>
                  </a:moveTo>
                  <a:lnTo>
                    <a:pt x="0" y="1094"/>
                  </a:lnTo>
                  <a:cubicBezTo>
                    <a:pt x="0" y="1451"/>
                    <a:pt x="295" y="1746"/>
                    <a:pt x="652" y="1746"/>
                  </a:cubicBezTo>
                  <a:lnTo>
                    <a:pt x="8011" y="1746"/>
                  </a:lnTo>
                  <a:cubicBezTo>
                    <a:pt x="8389" y="1746"/>
                    <a:pt x="8683" y="1451"/>
                    <a:pt x="8683" y="1094"/>
                  </a:cubicBezTo>
                  <a:lnTo>
                    <a:pt x="8683" y="1"/>
                  </a:lnTo>
                  <a:cubicBezTo>
                    <a:pt x="8683" y="358"/>
                    <a:pt x="8389" y="652"/>
                    <a:pt x="8011" y="652"/>
                  </a:cubicBezTo>
                  <a:lnTo>
                    <a:pt x="652" y="652"/>
                  </a:lnTo>
                  <a:cubicBezTo>
                    <a:pt x="295" y="652"/>
                    <a:pt x="0" y="358"/>
                    <a:pt x="0"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2" name="Google Shape;9462;p67"/>
          <p:cNvGrpSpPr/>
          <p:nvPr/>
        </p:nvGrpSpPr>
        <p:grpSpPr>
          <a:xfrm>
            <a:off x="903502" y="3359564"/>
            <a:ext cx="247990" cy="333393"/>
            <a:chOff x="903502" y="3359564"/>
            <a:chExt cx="247990" cy="333393"/>
          </a:xfrm>
        </p:grpSpPr>
        <p:sp>
          <p:nvSpPr>
            <p:cNvPr id="9463" name="Google Shape;9463;p67"/>
            <p:cNvSpPr/>
            <p:nvPr/>
          </p:nvSpPr>
          <p:spPr>
            <a:xfrm>
              <a:off x="903502" y="3364610"/>
              <a:ext cx="247930" cy="328347"/>
            </a:xfrm>
            <a:custGeom>
              <a:rect b="b" l="l" r="r" t="t"/>
              <a:pathLst>
                <a:path extrusionOk="0" h="21930" w="16559">
                  <a:moveTo>
                    <a:pt x="6135" y="0"/>
                  </a:moveTo>
                  <a:lnTo>
                    <a:pt x="6135" y="9272"/>
                  </a:lnTo>
                  <a:cubicBezTo>
                    <a:pt x="6135" y="9503"/>
                    <a:pt x="6072" y="9735"/>
                    <a:pt x="5967" y="9945"/>
                  </a:cubicBezTo>
                  <a:lnTo>
                    <a:pt x="416" y="20352"/>
                  </a:lnTo>
                  <a:cubicBezTo>
                    <a:pt x="1" y="21058"/>
                    <a:pt x="509" y="21929"/>
                    <a:pt x="1313" y="21929"/>
                  </a:cubicBezTo>
                  <a:cubicBezTo>
                    <a:pt x="1322" y="21929"/>
                    <a:pt x="1332" y="21929"/>
                    <a:pt x="1341" y="21929"/>
                  </a:cubicBezTo>
                  <a:lnTo>
                    <a:pt x="15217" y="21929"/>
                  </a:lnTo>
                  <a:cubicBezTo>
                    <a:pt x="15227" y="21929"/>
                    <a:pt x="15236" y="21929"/>
                    <a:pt x="15246" y="21929"/>
                  </a:cubicBezTo>
                  <a:cubicBezTo>
                    <a:pt x="16049" y="21929"/>
                    <a:pt x="16558" y="21058"/>
                    <a:pt x="16163" y="20352"/>
                  </a:cubicBezTo>
                  <a:lnTo>
                    <a:pt x="10592" y="9945"/>
                  </a:lnTo>
                  <a:cubicBezTo>
                    <a:pt x="10487" y="9735"/>
                    <a:pt x="10424" y="9503"/>
                    <a:pt x="10424" y="9272"/>
                  </a:cubicBezTo>
                  <a:lnTo>
                    <a:pt x="1042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67"/>
            <p:cNvSpPr/>
            <p:nvPr/>
          </p:nvSpPr>
          <p:spPr>
            <a:xfrm>
              <a:off x="1032175" y="3364610"/>
              <a:ext cx="119316" cy="328347"/>
            </a:xfrm>
            <a:custGeom>
              <a:rect b="b" l="l" r="r" t="t"/>
              <a:pathLst>
                <a:path extrusionOk="0" h="21930" w="7969">
                  <a:moveTo>
                    <a:pt x="1" y="0"/>
                  </a:moveTo>
                  <a:lnTo>
                    <a:pt x="1" y="9398"/>
                  </a:lnTo>
                  <a:cubicBezTo>
                    <a:pt x="1" y="9545"/>
                    <a:pt x="43" y="9693"/>
                    <a:pt x="106" y="9840"/>
                  </a:cubicBezTo>
                  <a:lnTo>
                    <a:pt x="5740" y="20352"/>
                  </a:lnTo>
                  <a:cubicBezTo>
                    <a:pt x="6151" y="21050"/>
                    <a:pt x="5639" y="21908"/>
                    <a:pt x="4851" y="21929"/>
                  </a:cubicBezTo>
                  <a:lnTo>
                    <a:pt x="6644" y="21929"/>
                  </a:lnTo>
                  <a:cubicBezTo>
                    <a:pt x="7464" y="21929"/>
                    <a:pt x="7969" y="21067"/>
                    <a:pt x="7569" y="20352"/>
                  </a:cubicBezTo>
                  <a:lnTo>
                    <a:pt x="1998" y="9945"/>
                  </a:lnTo>
                  <a:cubicBezTo>
                    <a:pt x="1893" y="9735"/>
                    <a:pt x="1830" y="9503"/>
                    <a:pt x="1830" y="9272"/>
                  </a:cubicBezTo>
                  <a:lnTo>
                    <a:pt x="1830" y="0"/>
                  </a:lnTo>
                  <a:close/>
                  <a:moveTo>
                    <a:pt x="4794" y="21929"/>
                  </a:moveTo>
                  <a:cubicBezTo>
                    <a:pt x="4804" y="21929"/>
                    <a:pt x="4813" y="21929"/>
                    <a:pt x="4823" y="21929"/>
                  </a:cubicBezTo>
                  <a:cubicBezTo>
                    <a:pt x="4832" y="21929"/>
                    <a:pt x="4842" y="21929"/>
                    <a:pt x="4851" y="21929"/>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67"/>
            <p:cNvSpPr/>
            <p:nvPr/>
          </p:nvSpPr>
          <p:spPr>
            <a:xfrm>
              <a:off x="953480" y="3587460"/>
              <a:ext cx="147958" cy="77782"/>
            </a:xfrm>
            <a:custGeom>
              <a:rect b="b" l="l" r="r" t="t"/>
              <a:pathLst>
                <a:path extrusionOk="0" h="5195" w="9882">
                  <a:moveTo>
                    <a:pt x="4928" y="0"/>
                  </a:moveTo>
                  <a:cubicBezTo>
                    <a:pt x="4207" y="0"/>
                    <a:pt x="3485" y="85"/>
                    <a:pt x="2776" y="254"/>
                  </a:cubicBezTo>
                  <a:cubicBezTo>
                    <a:pt x="2523" y="296"/>
                    <a:pt x="2313" y="464"/>
                    <a:pt x="2187" y="695"/>
                  </a:cubicBezTo>
                  <a:lnTo>
                    <a:pt x="169" y="4501"/>
                  </a:lnTo>
                  <a:cubicBezTo>
                    <a:pt x="1" y="4816"/>
                    <a:pt x="211" y="5195"/>
                    <a:pt x="568" y="5195"/>
                  </a:cubicBezTo>
                  <a:lnTo>
                    <a:pt x="9314" y="5195"/>
                  </a:lnTo>
                  <a:cubicBezTo>
                    <a:pt x="9672" y="5195"/>
                    <a:pt x="9882" y="4816"/>
                    <a:pt x="9735" y="4522"/>
                  </a:cubicBezTo>
                  <a:lnTo>
                    <a:pt x="7716" y="716"/>
                  </a:lnTo>
                  <a:cubicBezTo>
                    <a:pt x="7590" y="464"/>
                    <a:pt x="7359" y="296"/>
                    <a:pt x="7086" y="254"/>
                  </a:cubicBezTo>
                  <a:lnTo>
                    <a:pt x="6791" y="191"/>
                  </a:lnTo>
                  <a:cubicBezTo>
                    <a:pt x="6176" y="64"/>
                    <a:pt x="5552" y="0"/>
                    <a:pt x="492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67"/>
            <p:cNvSpPr/>
            <p:nvPr/>
          </p:nvSpPr>
          <p:spPr>
            <a:xfrm>
              <a:off x="1013295" y="3587490"/>
              <a:ext cx="88473" cy="77752"/>
            </a:xfrm>
            <a:custGeom>
              <a:rect b="b" l="l" r="r" t="t"/>
              <a:pathLst>
                <a:path extrusionOk="0" h="5193" w="5909">
                  <a:moveTo>
                    <a:pt x="906" y="0"/>
                  </a:moveTo>
                  <a:cubicBezTo>
                    <a:pt x="603" y="0"/>
                    <a:pt x="300" y="14"/>
                    <a:pt x="0" y="42"/>
                  </a:cubicBezTo>
                  <a:cubicBezTo>
                    <a:pt x="316" y="84"/>
                    <a:pt x="631" y="126"/>
                    <a:pt x="967" y="189"/>
                  </a:cubicBezTo>
                  <a:lnTo>
                    <a:pt x="1262" y="252"/>
                  </a:lnTo>
                  <a:cubicBezTo>
                    <a:pt x="1535" y="294"/>
                    <a:pt x="1766" y="462"/>
                    <a:pt x="1892" y="714"/>
                  </a:cubicBezTo>
                  <a:lnTo>
                    <a:pt x="3911" y="4499"/>
                  </a:lnTo>
                  <a:cubicBezTo>
                    <a:pt x="4079" y="4814"/>
                    <a:pt x="3848" y="5193"/>
                    <a:pt x="3490" y="5193"/>
                  </a:cubicBezTo>
                  <a:lnTo>
                    <a:pt x="5340" y="5193"/>
                  </a:lnTo>
                  <a:cubicBezTo>
                    <a:pt x="5677" y="5172"/>
                    <a:pt x="5908" y="4793"/>
                    <a:pt x="5740" y="4499"/>
                  </a:cubicBezTo>
                  <a:lnTo>
                    <a:pt x="3721" y="714"/>
                  </a:lnTo>
                  <a:cubicBezTo>
                    <a:pt x="3595" y="462"/>
                    <a:pt x="3364" y="294"/>
                    <a:pt x="3091" y="252"/>
                  </a:cubicBezTo>
                  <a:lnTo>
                    <a:pt x="2796" y="189"/>
                  </a:lnTo>
                  <a:cubicBezTo>
                    <a:pt x="2172" y="61"/>
                    <a:pt x="1537" y="0"/>
                    <a:pt x="906"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67"/>
            <p:cNvSpPr/>
            <p:nvPr/>
          </p:nvSpPr>
          <p:spPr>
            <a:xfrm>
              <a:off x="1048226" y="3630282"/>
              <a:ext cx="19854" cy="17323"/>
            </a:xfrm>
            <a:custGeom>
              <a:rect b="b" l="l" r="r" t="t"/>
              <a:pathLst>
                <a:path extrusionOk="0" h="1157" w="1326">
                  <a:moveTo>
                    <a:pt x="758" y="1"/>
                  </a:moveTo>
                  <a:cubicBezTo>
                    <a:pt x="253" y="1"/>
                    <a:pt x="1" y="632"/>
                    <a:pt x="358" y="989"/>
                  </a:cubicBezTo>
                  <a:cubicBezTo>
                    <a:pt x="474" y="1105"/>
                    <a:pt x="616" y="1157"/>
                    <a:pt x="756" y="1157"/>
                  </a:cubicBezTo>
                  <a:cubicBezTo>
                    <a:pt x="1047" y="1157"/>
                    <a:pt x="1325" y="931"/>
                    <a:pt x="1325" y="590"/>
                  </a:cubicBezTo>
                  <a:cubicBezTo>
                    <a:pt x="1325" y="274"/>
                    <a:pt x="1073" y="1"/>
                    <a:pt x="75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67"/>
            <p:cNvSpPr/>
            <p:nvPr/>
          </p:nvSpPr>
          <p:spPr>
            <a:xfrm>
              <a:off x="1056101" y="3630282"/>
              <a:ext cx="12682" cy="17173"/>
            </a:xfrm>
            <a:custGeom>
              <a:rect b="b" l="l" r="r" t="t"/>
              <a:pathLst>
                <a:path extrusionOk="0" h="1147" w="847">
                  <a:moveTo>
                    <a:pt x="232" y="1"/>
                  </a:moveTo>
                  <a:cubicBezTo>
                    <a:pt x="169" y="1"/>
                    <a:pt x="85" y="22"/>
                    <a:pt x="0" y="64"/>
                  </a:cubicBezTo>
                  <a:cubicBezTo>
                    <a:pt x="484" y="253"/>
                    <a:pt x="484" y="905"/>
                    <a:pt x="0" y="1115"/>
                  </a:cubicBezTo>
                  <a:cubicBezTo>
                    <a:pt x="55" y="1137"/>
                    <a:pt x="106" y="1147"/>
                    <a:pt x="154" y="1147"/>
                  </a:cubicBezTo>
                  <a:cubicBezTo>
                    <a:pt x="671" y="1147"/>
                    <a:pt x="847" y="22"/>
                    <a:pt x="232" y="22"/>
                  </a:cubicBezTo>
                  <a:lnTo>
                    <a:pt x="232"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67"/>
            <p:cNvSpPr/>
            <p:nvPr/>
          </p:nvSpPr>
          <p:spPr>
            <a:xfrm>
              <a:off x="981493" y="3635013"/>
              <a:ext cx="19854" cy="16994"/>
            </a:xfrm>
            <a:custGeom>
              <a:rect b="b" l="l" r="r" t="t"/>
              <a:pathLst>
                <a:path extrusionOk="0" h="1135" w="1326">
                  <a:moveTo>
                    <a:pt x="758" y="0"/>
                  </a:moveTo>
                  <a:cubicBezTo>
                    <a:pt x="253" y="0"/>
                    <a:pt x="1" y="610"/>
                    <a:pt x="358" y="967"/>
                  </a:cubicBezTo>
                  <a:cubicBezTo>
                    <a:pt x="474" y="1083"/>
                    <a:pt x="616" y="1135"/>
                    <a:pt x="755" y="1135"/>
                  </a:cubicBezTo>
                  <a:cubicBezTo>
                    <a:pt x="1047" y="1135"/>
                    <a:pt x="1325" y="909"/>
                    <a:pt x="1325" y="568"/>
                  </a:cubicBezTo>
                  <a:cubicBezTo>
                    <a:pt x="1325" y="253"/>
                    <a:pt x="1073" y="0"/>
                    <a:pt x="758"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67"/>
            <p:cNvSpPr/>
            <p:nvPr/>
          </p:nvSpPr>
          <p:spPr>
            <a:xfrm>
              <a:off x="989369" y="3635013"/>
              <a:ext cx="12682" cy="16844"/>
            </a:xfrm>
            <a:custGeom>
              <a:rect b="b" l="l" r="r" t="t"/>
              <a:pathLst>
                <a:path extrusionOk="0" h="1125" w="847">
                  <a:moveTo>
                    <a:pt x="232" y="0"/>
                  </a:moveTo>
                  <a:cubicBezTo>
                    <a:pt x="169" y="0"/>
                    <a:pt x="84" y="0"/>
                    <a:pt x="0" y="42"/>
                  </a:cubicBezTo>
                  <a:cubicBezTo>
                    <a:pt x="484" y="231"/>
                    <a:pt x="484" y="904"/>
                    <a:pt x="0" y="1093"/>
                  </a:cubicBezTo>
                  <a:cubicBezTo>
                    <a:pt x="54" y="1115"/>
                    <a:pt x="106" y="1125"/>
                    <a:pt x="154" y="1125"/>
                  </a:cubicBezTo>
                  <a:cubicBezTo>
                    <a:pt x="671" y="1125"/>
                    <a:pt x="847" y="0"/>
                    <a:pt x="23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67"/>
            <p:cNvSpPr/>
            <p:nvPr/>
          </p:nvSpPr>
          <p:spPr>
            <a:xfrm>
              <a:off x="1008249" y="3606041"/>
              <a:ext cx="24255" cy="20602"/>
            </a:xfrm>
            <a:custGeom>
              <a:rect b="b" l="l" r="r" t="t"/>
              <a:pathLst>
                <a:path extrusionOk="0" h="1376" w="1620">
                  <a:moveTo>
                    <a:pt x="926" y="1"/>
                  </a:moveTo>
                  <a:cubicBezTo>
                    <a:pt x="316" y="1"/>
                    <a:pt x="1" y="737"/>
                    <a:pt x="421" y="1178"/>
                  </a:cubicBezTo>
                  <a:cubicBezTo>
                    <a:pt x="564" y="1314"/>
                    <a:pt x="738" y="1376"/>
                    <a:pt x="907" y="1376"/>
                  </a:cubicBezTo>
                  <a:cubicBezTo>
                    <a:pt x="1262" y="1376"/>
                    <a:pt x="1599" y="1107"/>
                    <a:pt x="1599" y="695"/>
                  </a:cubicBezTo>
                  <a:cubicBezTo>
                    <a:pt x="1620" y="316"/>
                    <a:pt x="1304" y="1"/>
                    <a:pt x="92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67"/>
            <p:cNvSpPr/>
            <p:nvPr/>
          </p:nvSpPr>
          <p:spPr>
            <a:xfrm>
              <a:off x="1018011" y="3606041"/>
              <a:ext cx="14179" cy="20662"/>
            </a:xfrm>
            <a:custGeom>
              <a:rect b="b" l="l" r="r" t="t"/>
              <a:pathLst>
                <a:path extrusionOk="0" h="1380" w="947">
                  <a:moveTo>
                    <a:pt x="278" y="0"/>
                  </a:moveTo>
                  <a:cubicBezTo>
                    <a:pt x="186" y="0"/>
                    <a:pt x="92" y="20"/>
                    <a:pt x="1" y="64"/>
                  </a:cubicBezTo>
                  <a:cubicBezTo>
                    <a:pt x="547" y="295"/>
                    <a:pt x="547" y="1073"/>
                    <a:pt x="1" y="1326"/>
                  </a:cubicBezTo>
                  <a:cubicBezTo>
                    <a:pt x="86" y="1362"/>
                    <a:pt x="174" y="1379"/>
                    <a:pt x="260" y="1379"/>
                  </a:cubicBezTo>
                  <a:cubicBezTo>
                    <a:pt x="618" y="1379"/>
                    <a:pt x="947" y="1085"/>
                    <a:pt x="947" y="695"/>
                  </a:cubicBezTo>
                  <a:cubicBezTo>
                    <a:pt x="947" y="295"/>
                    <a:pt x="629" y="0"/>
                    <a:pt x="278"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67"/>
            <p:cNvSpPr/>
            <p:nvPr/>
          </p:nvSpPr>
          <p:spPr>
            <a:xfrm>
              <a:off x="995657" y="3550329"/>
              <a:ext cx="24255" cy="20602"/>
            </a:xfrm>
            <a:custGeom>
              <a:rect b="b" l="l" r="r" t="t"/>
              <a:pathLst>
                <a:path extrusionOk="0" h="1376" w="1620">
                  <a:moveTo>
                    <a:pt x="926" y="1"/>
                  </a:moveTo>
                  <a:cubicBezTo>
                    <a:pt x="316" y="1"/>
                    <a:pt x="1" y="737"/>
                    <a:pt x="442" y="1178"/>
                  </a:cubicBezTo>
                  <a:cubicBezTo>
                    <a:pt x="578" y="1314"/>
                    <a:pt x="747" y="1375"/>
                    <a:pt x="914" y="1375"/>
                  </a:cubicBezTo>
                  <a:cubicBezTo>
                    <a:pt x="1264" y="1375"/>
                    <a:pt x="1605" y="1107"/>
                    <a:pt x="1620" y="694"/>
                  </a:cubicBezTo>
                  <a:cubicBezTo>
                    <a:pt x="1620" y="316"/>
                    <a:pt x="1304" y="1"/>
                    <a:pt x="926"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67"/>
            <p:cNvSpPr/>
            <p:nvPr/>
          </p:nvSpPr>
          <p:spPr>
            <a:xfrm>
              <a:off x="1004790" y="3550329"/>
              <a:ext cx="15751" cy="20363"/>
            </a:xfrm>
            <a:custGeom>
              <a:rect b="b" l="l" r="r" t="t"/>
              <a:pathLst>
                <a:path extrusionOk="0" h="1360" w="1052">
                  <a:moveTo>
                    <a:pt x="316" y="1"/>
                  </a:moveTo>
                  <a:cubicBezTo>
                    <a:pt x="211" y="1"/>
                    <a:pt x="106" y="22"/>
                    <a:pt x="1" y="64"/>
                  </a:cubicBezTo>
                  <a:cubicBezTo>
                    <a:pt x="526" y="316"/>
                    <a:pt x="526" y="1052"/>
                    <a:pt x="1" y="1304"/>
                  </a:cubicBezTo>
                  <a:cubicBezTo>
                    <a:pt x="90" y="1342"/>
                    <a:pt x="182" y="1359"/>
                    <a:pt x="273" y="1359"/>
                  </a:cubicBezTo>
                  <a:cubicBezTo>
                    <a:pt x="588" y="1359"/>
                    <a:pt x="881" y="1147"/>
                    <a:pt x="947" y="821"/>
                  </a:cubicBezTo>
                  <a:cubicBezTo>
                    <a:pt x="1052" y="400"/>
                    <a:pt x="736" y="1"/>
                    <a:pt x="316"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67"/>
            <p:cNvSpPr/>
            <p:nvPr/>
          </p:nvSpPr>
          <p:spPr>
            <a:xfrm>
              <a:off x="1026830" y="3523558"/>
              <a:ext cx="23941" cy="20437"/>
            </a:xfrm>
            <a:custGeom>
              <a:rect b="b" l="l" r="r" t="t"/>
              <a:pathLst>
                <a:path extrusionOk="0" h="1365" w="1599">
                  <a:moveTo>
                    <a:pt x="940" y="1"/>
                  </a:moveTo>
                  <a:cubicBezTo>
                    <a:pt x="928" y="1"/>
                    <a:pt x="916" y="1"/>
                    <a:pt x="904" y="2"/>
                  </a:cubicBezTo>
                  <a:cubicBezTo>
                    <a:pt x="295" y="2"/>
                    <a:pt x="0" y="737"/>
                    <a:pt x="421" y="1158"/>
                  </a:cubicBezTo>
                  <a:cubicBezTo>
                    <a:pt x="564" y="1301"/>
                    <a:pt x="737" y="1364"/>
                    <a:pt x="907" y="1364"/>
                  </a:cubicBezTo>
                  <a:cubicBezTo>
                    <a:pt x="1261" y="1364"/>
                    <a:pt x="1598" y="1087"/>
                    <a:pt x="1598" y="674"/>
                  </a:cubicBezTo>
                  <a:cubicBezTo>
                    <a:pt x="1598" y="308"/>
                    <a:pt x="1302" y="1"/>
                    <a:pt x="940"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67"/>
            <p:cNvSpPr/>
            <p:nvPr/>
          </p:nvSpPr>
          <p:spPr>
            <a:xfrm>
              <a:off x="1035948" y="3523258"/>
              <a:ext cx="15766" cy="20677"/>
            </a:xfrm>
            <a:custGeom>
              <a:rect b="b" l="l" r="r" t="t"/>
              <a:pathLst>
                <a:path extrusionOk="0" h="1381" w="1053">
                  <a:moveTo>
                    <a:pt x="295" y="1"/>
                  </a:moveTo>
                  <a:lnTo>
                    <a:pt x="295" y="22"/>
                  </a:lnTo>
                  <a:cubicBezTo>
                    <a:pt x="190" y="22"/>
                    <a:pt x="106" y="43"/>
                    <a:pt x="1" y="85"/>
                  </a:cubicBezTo>
                  <a:cubicBezTo>
                    <a:pt x="527" y="316"/>
                    <a:pt x="527" y="1073"/>
                    <a:pt x="1" y="1325"/>
                  </a:cubicBezTo>
                  <a:cubicBezTo>
                    <a:pt x="90" y="1363"/>
                    <a:pt x="183" y="1380"/>
                    <a:pt x="274" y="1380"/>
                  </a:cubicBezTo>
                  <a:cubicBezTo>
                    <a:pt x="588" y="1380"/>
                    <a:pt x="882" y="1168"/>
                    <a:pt x="947" y="842"/>
                  </a:cubicBezTo>
                  <a:cubicBezTo>
                    <a:pt x="1052" y="421"/>
                    <a:pt x="737" y="22"/>
                    <a:pt x="29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67"/>
            <p:cNvSpPr/>
            <p:nvPr/>
          </p:nvSpPr>
          <p:spPr>
            <a:xfrm>
              <a:off x="1012666" y="3484854"/>
              <a:ext cx="19839" cy="17144"/>
            </a:xfrm>
            <a:custGeom>
              <a:rect b="b" l="l" r="r" t="t"/>
              <a:pathLst>
                <a:path extrusionOk="0" h="1145" w="1325">
                  <a:moveTo>
                    <a:pt x="757" y="1"/>
                  </a:moveTo>
                  <a:cubicBezTo>
                    <a:pt x="252" y="1"/>
                    <a:pt x="0" y="610"/>
                    <a:pt x="358" y="968"/>
                  </a:cubicBezTo>
                  <a:cubicBezTo>
                    <a:pt x="473" y="1090"/>
                    <a:pt x="616" y="1145"/>
                    <a:pt x="755" y="1145"/>
                  </a:cubicBezTo>
                  <a:cubicBezTo>
                    <a:pt x="1046" y="1145"/>
                    <a:pt x="1325" y="909"/>
                    <a:pt x="1325" y="568"/>
                  </a:cubicBezTo>
                  <a:cubicBezTo>
                    <a:pt x="1325" y="253"/>
                    <a:pt x="1072" y="1"/>
                    <a:pt x="757"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67"/>
            <p:cNvSpPr/>
            <p:nvPr/>
          </p:nvSpPr>
          <p:spPr>
            <a:xfrm>
              <a:off x="1020527" y="3484854"/>
              <a:ext cx="12622" cy="16934"/>
            </a:xfrm>
            <a:custGeom>
              <a:rect b="b" l="l" r="r" t="t"/>
              <a:pathLst>
                <a:path extrusionOk="0" h="1131" w="843">
                  <a:moveTo>
                    <a:pt x="232" y="1"/>
                  </a:moveTo>
                  <a:cubicBezTo>
                    <a:pt x="169" y="1"/>
                    <a:pt x="85" y="22"/>
                    <a:pt x="1" y="43"/>
                  </a:cubicBezTo>
                  <a:cubicBezTo>
                    <a:pt x="484" y="253"/>
                    <a:pt x="484" y="905"/>
                    <a:pt x="1" y="1094"/>
                  </a:cubicBezTo>
                  <a:cubicBezTo>
                    <a:pt x="59" y="1119"/>
                    <a:pt x="114" y="1130"/>
                    <a:pt x="166" y="1130"/>
                  </a:cubicBezTo>
                  <a:cubicBezTo>
                    <a:pt x="674" y="1130"/>
                    <a:pt x="843" y="20"/>
                    <a:pt x="232"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67"/>
            <p:cNvSpPr/>
            <p:nvPr/>
          </p:nvSpPr>
          <p:spPr>
            <a:xfrm>
              <a:off x="918534" y="3642559"/>
              <a:ext cx="24884" cy="10091"/>
            </a:xfrm>
            <a:custGeom>
              <a:rect b="b" l="l" r="r" t="t"/>
              <a:pathLst>
                <a:path extrusionOk="0" h="674" w="1662">
                  <a:moveTo>
                    <a:pt x="358" y="1"/>
                  </a:moveTo>
                  <a:lnTo>
                    <a:pt x="1" y="674"/>
                  </a:lnTo>
                  <a:lnTo>
                    <a:pt x="1325" y="674"/>
                  </a:lnTo>
                  <a:cubicBezTo>
                    <a:pt x="1515" y="674"/>
                    <a:pt x="1662" y="526"/>
                    <a:pt x="1662" y="337"/>
                  </a:cubicBezTo>
                  <a:cubicBezTo>
                    <a:pt x="1662" y="148"/>
                    <a:pt x="1494"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67"/>
            <p:cNvSpPr/>
            <p:nvPr/>
          </p:nvSpPr>
          <p:spPr>
            <a:xfrm>
              <a:off x="933342" y="3615175"/>
              <a:ext cx="24555" cy="10091"/>
            </a:xfrm>
            <a:custGeom>
              <a:rect b="b" l="l" r="r" t="t"/>
              <a:pathLst>
                <a:path extrusionOk="0" h="674" w="1640">
                  <a:moveTo>
                    <a:pt x="357" y="1"/>
                  </a:moveTo>
                  <a:lnTo>
                    <a:pt x="0" y="673"/>
                  </a:lnTo>
                  <a:lnTo>
                    <a:pt x="1304" y="673"/>
                  </a:lnTo>
                  <a:cubicBezTo>
                    <a:pt x="1493" y="673"/>
                    <a:pt x="1640" y="526"/>
                    <a:pt x="1640" y="337"/>
                  </a:cubicBezTo>
                  <a:cubicBezTo>
                    <a:pt x="1640" y="148"/>
                    <a:pt x="1493"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67"/>
            <p:cNvSpPr/>
            <p:nvPr/>
          </p:nvSpPr>
          <p:spPr>
            <a:xfrm>
              <a:off x="947820" y="3587790"/>
              <a:ext cx="24884" cy="10091"/>
            </a:xfrm>
            <a:custGeom>
              <a:rect b="b" l="l" r="r" t="t"/>
              <a:pathLst>
                <a:path extrusionOk="0" h="674" w="1662">
                  <a:moveTo>
                    <a:pt x="358" y="1"/>
                  </a:moveTo>
                  <a:lnTo>
                    <a:pt x="0" y="673"/>
                  </a:lnTo>
                  <a:lnTo>
                    <a:pt x="1304" y="673"/>
                  </a:lnTo>
                  <a:cubicBezTo>
                    <a:pt x="1493" y="673"/>
                    <a:pt x="1661" y="526"/>
                    <a:pt x="1661" y="337"/>
                  </a:cubicBezTo>
                  <a:cubicBezTo>
                    <a:pt x="1661" y="148"/>
                    <a:pt x="1493"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67"/>
            <p:cNvSpPr/>
            <p:nvPr/>
          </p:nvSpPr>
          <p:spPr>
            <a:xfrm>
              <a:off x="962299" y="3560405"/>
              <a:ext cx="24884" cy="10406"/>
            </a:xfrm>
            <a:custGeom>
              <a:rect b="b" l="l" r="r" t="t"/>
              <a:pathLst>
                <a:path extrusionOk="0" h="695" w="1662">
                  <a:moveTo>
                    <a:pt x="379" y="0"/>
                  </a:moveTo>
                  <a:lnTo>
                    <a:pt x="0" y="694"/>
                  </a:lnTo>
                  <a:lnTo>
                    <a:pt x="1325" y="694"/>
                  </a:lnTo>
                  <a:cubicBezTo>
                    <a:pt x="1514" y="694"/>
                    <a:pt x="1661" y="526"/>
                    <a:pt x="1661" y="337"/>
                  </a:cubicBezTo>
                  <a:cubicBezTo>
                    <a:pt x="1640" y="148"/>
                    <a:pt x="1493" y="0"/>
                    <a:pt x="1304"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67"/>
            <p:cNvSpPr/>
            <p:nvPr/>
          </p:nvSpPr>
          <p:spPr>
            <a:xfrm>
              <a:off x="984637" y="3359564"/>
              <a:ext cx="85957" cy="26456"/>
            </a:xfrm>
            <a:custGeom>
              <a:rect b="b" l="l" r="r" t="t"/>
              <a:pathLst>
                <a:path extrusionOk="0" h="1767" w="5741">
                  <a:moveTo>
                    <a:pt x="442" y="1"/>
                  </a:moveTo>
                  <a:cubicBezTo>
                    <a:pt x="190" y="1"/>
                    <a:pt x="1" y="190"/>
                    <a:pt x="1" y="442"/>
                  </a:cubicBezTo>
                  <a:lnTo>
                    <a:pt x="1" y="1325"/>
                  </a:lnTo>
                  <a:cubicBezTo>
                    <a:pt x="1" y="1557"/>
                    <a:pt x="190" y="1767"/>
                    <a:pt x="442" y="1767"/>
                  </a:cubicBezTo>
                  <a:lnTo>
                    <a:pt x="5299" y="1767"/>
                  </a:lnTo>
                  <a:cubicBezTo>
                    <a:pt x="5530" y="1767"/>
                    <a:pt x="5741" y="1557"/>
                    <a:pt x="5741" y="1325"/>
                  </a:cubicBezTo>
                  <a:lnTo>
                    <a:pt x="5741" y="442"/>
                  </a:lnTo>
                  <a:cubicBezTo>
                    <a:pt x="5720" y="190"/>
                    <a:pt x="5530" y="1"/>
                    <a:pt x="529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67"/>
            <p:cNvSpPr/>
            <p:nvPr/>
          </p:nvSpPr>
          <p:spPr>
            <a:xfrm>
              <a:off x="1037535" y="3359564"/>
              <a:ext cx="33059" cy="26456"/>
            </a:xfrm>
            <a:custGeom>
              <a:rect b="b" l="l" r="r" t="t"/>
              <a:pathLst>
                <a:path extrusionOk="0" h="1767" w="2208">
                  <a:moveTo>
                    <a:pt x="0" y="1"/>
                  </a:moveTo>
                  <a:cubicBezTo>
                    <a:pt x="231" y="1"/>
                    <a:pt x="421" y="190"/>
                    <a:pt x="442" y="442"/>
                  </a:cubicBezTo>
                  <a:lnTo>
                    <a:pt x="442" y="1325"/>
                  </a:lnTo>
                  <a:cubicBezTo>
                    <a:pt x="442" y="1557"/>
                    <a:pt x="231" y="1767"/>
                    <a:pt x="0" y="1767"/>
                  </a:cubicBezTo>
                  <a:lnTo>
                    <a:pt x="1766" y="1767"/>
                  </a:lnTo>
                  <a:cubicBezTo>
                    <a:pt x="1997" y="1767"/>
                    <a:pt x="2208" y="1557"/>
                    <a:pt x="2208" y="1325"/>
                  </a:cubicBezTo>
                  <a:lnTo>
                    <a:pt x="2208" y="442"/>
                  </a:lnTo>
                  <a:cubicBezTo>
                    <a:pt x="2187" y="190"/>
                    <a:pt x="1997" y="1"/>
                    <a:pt x="1766"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5" name="Google Shape;9485;p67"/>
          <p:cNvGrpSpPr/>
          <p:nvPr/>
        </p:nvGrpSpPr>
        <p:grpSpPr>
          <a:xfrm>
            <a:off x="2616191" y="2890461"/>
            <a:ext cx="365793" cy="361152"/>
            <a:chOff x="2616191" y="2890461"/>
            <a:chExt cx="365793" cy="361152"/>
          </a:xfrm>
        </p:grpSpPr>
        <p:sp>
          <p:nvSpPr>
            <p:cNvPr id="9486" name="Google Shape;9486;p67"/>
            <p:cNvSpPr/>
            <p:nvPr/>
          </p:nvSpPr>
          <p:spPr>
            <a:xfrm>
              <a:off x="2616191" y="3225545"/>
              <a:ext cx="30604" cy="26067"/>
            </a:xfrm>
            <a:custGeom>
              <a:rect b="b" l="l" r="r" t="t"/>
              <a:pathLst>
                <a:path extrusionOk="0" h="1741" w="2044">
                  <a:moveTo>
                    <a:pt x="1460" y="0"/>
                  </a:moveTo>
                  <a:cubicBezTo>
                    <a:pt x="1363" y="0"/>
                    <a:pt x="1263" y="42"/>
                    <a:pt x="1177" y="143"/>
                  </a:cubicBezTo>
                  <a:lnTo>
                    <a:pt x="252" y="1089"/>
                  </a:lnTo>
                  <a:cubicBezTo>
                    <a:pt x="0" y="1320"/>
                    <a:pt x="189" y="1741"/>
                    <a:pt x="526" y="1741"/>
                  </a:cubicBezTo>
                  <a:cubicBezTo>
                    <a:pt x="610" y="1741"/>
                    <a:pt x="715" y="1698"/>
                    <a:pt x="778" y="1614"/>
                  </a:cubicBezTo>
                  <a:lnTo>
                    <a:pt x="1724" y="689"/>
                  </a:lnTo>
                  <a:cubicBezTo>
                    <a:pt x="2044" y="418"/>
                    <a:pt x="1768" y="0"/>
                    <a:pt x="1460"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67"/>
            <p:cNvSpPr/>
            <p:nvPr/>
          </p:nvSpPr>
          <p:spPr>
            <a:xfrm>
              <a:off x="2627196" y="3189506"/>
              <a:ext cx="53527" cy="51326"/>
            </a:xfrm>
            <a:custGeom>
              <a:rect b="b" l="l" r="r" t="t"/>
              <a:pathLst>
                <a:path extrusionOk="0" h="3428" w="3575">
                  <a:moveTo>
                    <a:pt x="2074" y="0"/>
                  </a:moveTo>
                  <a:cubicBezTo>
                    <a:pt x="1977" y="0"/>
                    <a:pt x="1883" y="37"/>
                    <a:pt x="1809" y="111"/>
                  </a:cubicBezTo>
                  <a:lnTo>
                    <a:pt x="442" y="1456"/>
                  </a:lnTo>
                  <a:cubicBezTo>
                    <a:pt x="1" y="1919"/>
                    <a:pt x="1" y="2634"/>
                    <a:pt x="442" y="3096"/>
                  </a:cubicBezTo>
                  <a:cubicBezTo>
                    <a:pt x="674" y="3317"/>
                    <a:pt x="968" y="3427"/>
                    <a:pt x="1262" y="3427"/>
                  </a:cubicBezTo>
                  <a:cubicBezTo>
                    <a:pt x="1557" y="3427"/>
                    <a:pt x="1851" y="3317"/>
                    <a:pt x="2082" y="3096"/>
                  </a:cubicBezTo>
                  <a:lnTo>
                    <a:pt x="3428" y="1730"/>
                  </a:lnTo>
                  <a:cubicBezTo>
                    <a:pt x="3575" y="1583"/>
                    <a:pt x="3575" y="1351"/>
                    <a:pt x="3428" y="1204"/>
                  </a:cubicBezTo>
                  <a:lnTo>
                    <a:pt x="2356" y="111"/>
                  </a:lnTo>
                  <a:cubicBezTo>
                    <a:pt x="2272" y="37"/>
                    <a:pt x="2172" y="0"/>
                    <a:pt x="207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67"/>
            <p:cNvSpPr/>
            <p:nvPr/>
          </p:nvSpPr>
          <p:spPr>
            <a:xfrm>
              <a:off x="2631298" y="3201544"/>
              <a:ext cx="49424" cy="39288"/>
            </a:xfrm>
            <a:custGeom>
              <a:rect b="b" l="l" r="r" t="t"/>
              <a:pathLst>
                <a:path extrusionOk="0" h="2624" w="3301">
                  <a:moveTo>
                    <a:pt x="2754" y="1"/>
                  </a:moveTo>
                  <a:lnTo>
                    <a:pt x="2754" y="1"/>
                  </a:lnTo>
                  <a:cubicBezTo>
                    <a:pt x="2902" y="148"/>
                    <a:pt x="2902" y="400"/>
                    <a:pt x="2754" y="547"/>
                  </a:cubicBezTo>
                  <a:lnTo>
                    <a:pt x="1409" y="1893"/>
                  </a:lnTo>
                  <a:cubicBezTo>
                    <a:pt x="1186" y="2116"/>
                    <a:pt x="898" y="2229"/>
                    <a:pt x="604" y="2229"/>
                  </a:cubicBezTo>
                  <a:cubicBezTo>
                    <a:pt x="399" y="2229"/>
                    <a:pt x="191" y="2174"/>
                    <a:pt x="0" y="2061"/>
                  </a:cubicBezTo>
                  <a:lnTo>
                    <a:pt x="0" y="2061"/>
                  </a:lnTo>
                  <a:cubicBezTo>
                    <a:pt x="63" y="2145"/>
                    <a:pt x="105" y="2229"/>
                    <a:pt x="168" y="2292"/>
                  </a:cubicBezTo>
                  <a:cubicBezTo>
                    <a:pt x="400" y="2513"/>
                    <a:pt x="694" y="2623"/>
                    <a:pt x="988" y="2623"/>
                  </a:cubicBezTo>
                  <a:cubicBezTo>
                    <a:pt x="1283" y="2623"/>
                    <a:pt x="1577" y="2513"/>
                    <a:pt x="1808" y="2292"/>
                  </a:cubicBezTo>
                  <a:lnTo>
                    <a:pt x="3154" y="926"/>
                  </a:lnTo>
                  <a:cubicBezTo>
                    <a:pt x="3301" y="779"/>
                    <a:pt x="3301" y="547"/>
                    <a:pt x="3154" y="400"/>
                  </a:cubicBezTo>
                  <a:lnTo>
                    <a:pt x="2754"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67"/>
            <p:cNvSpPr/>
            <p:nvPr/>
          </p:nvSpPr>
          <p:spPr>
            <a:xfrm>
              <a:off x="2643576" y="2890461"/>
              <a:ext cx="338094" cy="334007"/>
            </a:xfrm>
            <a:custGeom>
              <a:rect b="b" l="l" r="r" t="t"/>
              <a:pathLst>
                <a:path extrusionOk="0" h="22308" w="22581">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67"/>
            <p:cNvSpPr/>
            <p:nvPr/>
          </p:nvSpPr>
          <p:spPr>
            <a:xfrm>
              <a:off x="2643576" y="2890461"/>
              <a:ext cx="338094" cy="334007"/>
            </a:xfrm>
            <a:custGeom>
              <a:rect b="b" l="l" r="r" t="t"/>
              <a:pathLst>
                <a:path extrusionOk="0" h="22308" w="22581">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67"/>
            <p:cNvSpPr/>
            <p:nvPr/>
          </p:nvSpPr>
          <p:spPr>
            <a:xfrm>
              <a:off x="2663085" y="2897153"/>
              <a:ext cx="318899" cy="327314"/>
            </a:xfrm>
            <a:custGeom>
              <a:rect b="b" l="l" r="r" t="t"/>
              <a:pathLst>
                <a:path extrusionOk="0" h="21861" w="21299">
                  <a:moveTo>
                    <a:pt x="19890" y="0"/>
                  </a:moveTo>
                  <a:lnTo>
                    <a:pt x="19890" y="0"/>
                  </a:lnTo>
                  <a:cubicBezTo>
                    <a:pt x="20541" y="757"/>
                    <a:pt x="20499" y="1892"/>
                    <a:pt x="19785" y="2586"/>
                  </a:cubicBezTo>
                  <a:lnTo>
                    <a:pt x="10828" y="11542"/>
                  </a:lnTo>
                  <a:cubicBezTo>
                    <a:pt x="10155" y="12425"/>
                    <a:pt x="9567" y="13372"/>
                    <a:pt x="9125" y="14381"/>
                  </a:cubicBezTo>
                  <a:cubicBezTo>
                    <a:pt x="8158" y="16357"/>
                    <a:pt x="7317" y="18060"/>
                    <a:pt x="3175" y="19216"/>
                  </a:cubicBezTo>
                  <a:lnTo>
                    <a:pt x="1620" y="20772"/>
                  </a:lnTo>
                  <a:cubicBezTo>
                    <a:pt x="1399" y="20993"/>
                    <a:pt x="1104" y="21103"/>
                    <a:pt x="810" y="21103"/>
                  </a:cubicBezTo>
                  <a:cubicBezTo>
                    <a:pt x="516" y="21103"/>
                    <a:pt x="222" y="20993"/>
                    <a:pt x="1" y="20772"/>
                  </a:cubicBezTo>
                  <a:lnTo>
                    <a:pt x="1" y="20772"/>
                  </a:lnTo>
                  <a:lnTo>
                    <a:pt x="758" y="21529"/>
                  </a:lnTo>
                  <a:cubicBezTo>
                    <a:pt x="989" y="21750"/>
                    <a:pt x="1283" y="21860"/>
                    <a:pt x="1575" y="21860"/>
                  </a:cubicBezTo>
                  <a:cubicBezTo>
                    <a:pt x="1867" y="21860"/>
                    <a:pt x="2156" y="21750"/>
                    <a:pt x="2376" y="21529"/>
                  </a:cubicBezTo>
                  <a:lnTo>
                    <a:pt x="3932" y="19973"/>
                  </a:lnTo>
                  <a:cubicBezTo>
                    <a:pt x="8074" y="18817"/>
                    <a:pt x="8915" y="17114"/>
                    <a:pt x="9882" y="15138"/>
                  </a:cubicBezTo>
                  <a:cubicBezTo>
                    <a:pt x="10324" y="14128"/>
                    <a:pt x="10912" y="13182"/>
                    <a:pt x="11606" y="12320"/>
                  </a:cubicBezTo>
                  <a:lnTo>
                    <a:pt x="20562" y="3364"/>
                  </a:lnTo>
                  <a:cubicBezTo>
                    <a:pt x="21298" y="2607"/>
                    <a:pt x="21298" y="1409"/>
                    <a:pt x="20562" y="652"/>
                  </a:cubicBezTo>
                  <a:lnTo>
                    <a:pt x="20016" y="105"/>
                  </a:lnTo>
                  <a:cubicBezTo>
                    <a:pt x="19974" y="63"/>
                    <a:pt x="19932" y="42"/>
                    <a:pt x="19890"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67"/>
            <p:cNvSpPr/>
            <p:nvPr/>
          </p:nvSpPr>
          <p:spPr>
            <a:xfrm>
              <a:off x="2643576" y="3148033"/>
              <a:ext cx="78082" cy="76435"/>
            </a:xfrm>
            <a:custGeom>
              <a:rect b="b" l="l" r="r" t="t"/>
              <a:pathLst>
                <a:path extrusionOk="0" h="5105" w="5215">
                  <a:moveTo>
                    <a:pt x="1976" y="0"/>
                  </a:moveTo>
                  <a:lnTo>
                    <a:pt x="442" y="1535"/>
                  </a:lnTo>
                  <a:cubicBezTo>
                    <a:pt x="0" y="1977"/>
                    <a:pt x="0" y="2713"/>
                    <a:pt x="442" y="3154"/>
                  </a:cubicBezTo>
                  <a:lnTo>
                    <a:pt x="2061" y="4773"/>
                  </a:lnTo>
                  <a:cubicBezTo>
                    <a:pt x="2292" y="4994"/>
                    <a:pt x="2586" y="5104"/>
                    <a:pt x="2878" y="5104"/>
                  </a:cubicBezTo>
                  <a:cubicBezTo>
                    <a:pt x="3170" y="5104"/>
                    <a:pt x="3459" y="4994"/>
                    <a:pt x="3679" y="4773"/>
                  </a:cubicBezTo>
                  <a:lnTo>
                    <a:pt x="5214" y="3238"/>
                  </a:lnTo>
                  <a:lnTo>
                    <a:pt x="1976" y="0"/>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67"/>
            <p:cNvSpPr/>
            <p:nvPr/>
          </p:nvSpPr>
          <p:spPr>
            <a:xfrm>
              <a:off x="2815759" y="2931141"/>
              <a:ext cx="122774" cy="122789"/>
            </a:xfrm>
            <a:custGeom>
              <a:rect b="b" l="l" r="r" t="t"/>
              <a:pathLst>
                <a:path extrusionOk="0" h="8201" w="8200">
                  <a:moveTo>
                    <a:pt x="4962" y="1"/>
                  </a:moveTo>
                  <a:lnTo>
                    <a:pt x="0" y="4962"/>
                  </a:lnTo>
                  <a:lnTo>
                    <a:pt x="3238" y="8200"/>
                  </a:lnTo>
                  <a:lnTo>
                    <a:pt x="8200" y="3238"/>
                  </a:lnTo>
                  <a:lnTo>
                    <a:pt x="4962"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67"/>
            <p:cNvSpPr/>
            <p:nvPr/>
          </p:nvSpPr>
          <p:spPr>
            <a:xfrm>
              <a:off x="2663085" y="3185179"/>
              <a:ext cx="58572" cy="39288"/>
            </a:xfrm>
            <a:custGeom>
              <a:rect b="b" l="l" r="r" t="t"/>
              <a:pathLst>
                <a:path extrusionOk="0" h="2624" w="3912">
                  <a:moveTo>
                    <a:pt x="3154" y="0"/>
                  </a:moveTo>
                  <a:lnTo>
                    <a:pt x="1620" y="1535"/>
                  </a:lnTo>
                  <a:cubicBezTo>
                    <a:pt x="1399" y="1756"/>
                    <a:pt x="1104" y="1866"/>
                    <a:pt x="810" y="1866"/>
                  </a:cubicBezTo>
                  <a:cubicBezTo>
                    <a:pt x="516" y="1866"/>
                    <a:pt x="222" y="1756"/>
                    <a:pt x="1" y="1535"/>
                  </a:cubicBezTo>
                  <a:lnTo>
                    <a:pt x="1" y="1535"/>
                  </a:lnTo>
                  <a:lnTo>
                    <a:pt x="758" y="2292"/>
                  </a:lnTo>
                  <a:cubicBezTo>
                    <a:pt x="989" y="2513"/>
                    <a:pt x="1283" y="2623"/>
                    <a:pt x="1575" y="2623"/>
                  </a:cubicBezTo>
                  <a:cubicBezTo>
                    <a:pt x="1867" y="2623"/>
                    <a:pt x="2156" y="2513"/>
                    <a:pt x="2376" y="2292"/>
                  </a:cubicBezTo>
                  <a:lnTo>
                    <a:pt x="3911" y="757"/>
                  </a:lnTo>
                  <a:lnTo>
                    <a:pt x="3154"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67"/>
            <p:cNvSpPr/>
            <p:nvPr/>
          </p:nvSpPr>
          <p:spPr>
            <a:xfrm>
              <a:off x="2852906" y="2968288"/>
              <a:ext cx="85628" cy="85643"/>
            </a:xfrm>
            <a:custGeom>
              <a:rect b="b" l="l" r="r" t="t"/>
              <a:pathLst>
                <a:path extrusionOk="0" h="5720" w="5719">
                  <a:moveTo>
                    <a:pt x="4962" y="1"/>
                  </a:moveTo>
                  <a:lnTo>
                    <a:pt x="0" y="4962"/>
                  </a:lnTo>
                  <a:lnTo>
                    <a:pt x="757" y="5719"/>
                  </a:lnTo>
                  <a:lnTo>
                    <a:pt x="5719" y="757"/>
                  </a:lnTo>
                  <a:lnTo>
                    <a:pt x="4962"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67"/>
            <p:cNvSpPr/>
            <p:nvPr/>
          </p:nvSpPr>
          <p:spPr>
            <a:xfrm>
              <a:off x="2874302" y="2921783"/>
              <a:ext cx="82813" cy="146311"/>
            </a:xfrm>
            <a:custGeom>
              <a:rect b="b" l="l" r="r" t="t"/>
              <a:pathLst>
                <a:path extrusionOk="0" h="9772" w="5531">
                  <a:moveTo>
                    <a:pt x="741" y="1"/>
                  </a:moveTo>
                  <a:cubicBezTo>
                    <a:pt x="449" y="1"/>
                    <a:pt x="197" y="368"/>
                    <a:pt x="442" y="647"/>
                  </a:cubicBezTo>
                  <a:lnTo>
                    <a:pt x="4563" y="4789"/>
                  </a:lnTo>
                  <a:lnTo>
                    <a:pt x="232" y="9120"/>
                  </a:lnTo>
                  <a:cubicBezTo>
                    <a:pt x="1" y="9351"/>
                    <a:pt x="169" y="9771"/>
                    <a:pt x="527" y="9771"/>
                  </a:cubicBezTo>
                  <a:cubicBezTo>
                    <a:pt x="611" y="9771"/>
                    <a:pt x="716" y="9729"/>
                    <a:pt x="779" y="9645"/>
                  </a:cubicBezTo>
                  <a:lnTo>
                    <a:pt x="5383" y="5062"/>
                  </a:lnTo>
                  <a:cubicBezTo>
                    <a:pt x="5530" y="4894"/>
                    <a:pt x="5530" y="4662"/>
                    <a:pt x="5383" y="4515"/>
                  </a:cubicBezTo>
                  <a:lnTo>
                    <a:pt x="989" y="100"/>
                  </a:lnTo>
                  <a:cubicBezTo>
                    <a:pt x="910" y="30"/>
                    <a:pt x="824" y="1"/>
                    <a:pt x="741"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7" name="Google Shape;9497;p67"/>
          <p:cNvGrpSpPr/>
          <p:nvPr/>
        </p:nvGrpSpPr>
        <p:grpSpPr>
          <a:xfrm>
            <a:off x="3049959" y="1945861"/>
            <a:ext cx="402940" cy="388536"/>
            <a:chOff x="3049959" y="1945861"/>
            <a:chExt cx="402940" cy="388536"/>
          </a:xfrm>
        </p:grpSpPr>
        <p:sp>
          <p:nvSpPr>
            <p:cNvPr id="9498" name="Google Shape;9498;p67"/>
            <p:cNvSpPr/>
            <p:nvPr/>
          </p:nvSpPr>
          <p:spPr>
            <a:xfrm>
              <a:off x="3049959" y="1993398"/>
              <a:ext cx="355402" cy="340999"/>
            </a:xfrm>
            <a:custGeom>
              <a:rect b="b" l="l" r="r" t="t"/>
              <a:pathLst>
                <a:path extrusionOk="0" h="22775" w="23737">
                  <a:moveTo>
                    <a:pt x="9777" y="0"/>
                  </a:moveTo>
                  <a:lnTo>
                    <a:pt x="3848" y="5929"/>
                  </a:lnTo>
                  <a:cubicBezTo>
                    <a:pt x="1" y="9776"/>
                    <a:pt x="1" y="16021"/>
                    <a:pt x="3848" y="19889"/>
                  </a:cubicBezTo>
                  <a:cubicBezTo>
                    <a:pt x="5772" y="21813"/>
                    <a:pt x="8300" y="22775"/>
                    <a:pt x="10828" y="22775"/>
                  </a:cubicBezTo>
                  <a:cubicBezTo>
                    <a:pt x="13356" y="22775"/>
                    <a:pt x="15884" y="21813"/>
                    <a:pt x="17808" y="19889"/>
                  </a:cubicBezTo>
                  <a:lnTo>
                    <a:pt x="23737" y="13960"/>
                  </a:lnTo>
                  <a:lnTo>
                    <a:pt x="22139" y="10954"/>
                  </a:lnTo>
                  <a:lnTo>
                    <a:pt x="19133" y="9377"/>
                  </a:lnTo>
                  <a:lnTo>
                    <a:pt x="13225" y="15285"/>
                  </a:lnTo>
                  <a:cubicBezTo>
                    <a:pt x="12563" y="15947"/>
                    <a:pt x="11695" y="16278"/>
                    <a:pt x="10831" y="16278"/>
                  </a:cubicBezTo>
                  <a:cubicBezTo>
                    <a:pt x="9966" y="16278"/>
                    <a:pt x="9104" y="15947"/>
                    <a:pt x="8452" y="15285"/>
                  </a:cubicBezTo>
                  <a:cubicBezTo>
                    <a:pt x="7128" y="13960"/>
                    <a:pt x="7128" y="11837"/>
                    <a:pt x="8452" y="10512"/>
                  </a:cubicBezTo>
                  <a:lnTo>
                    <a:pt x="14360" y="4604"/>
                  </a:lnTo>
                  <a:lnTo>
                    <a:pt x="12783" y="1598"/>
                  </a:lnTo>
                  <a:lnTo>
                    <a:pt x="9777" y="0"/>
                  </a:lnTo>
                  <a:close/>
                </a:path>
              </a:pathLst>
            </a:custGeom>
            <a:solidFill>
              <a:srgbClr val="3F56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67"/>
            <p:cNvSpPr/>
            <p:nvPr/>
          </p:nvSpPr>
          <p:spPr>
            <a:xfrm>
              <a:off x="3093080" y="2196350"/>
              <a:ext cx="12607" cy="11184"/>
            </a:xfrm>
            <a:custGeom>
              <a:rect b="b" l="l" r="r" t="t"/>
              <a:pathLst>
                <a:path extrusionOk="0" h="747" w="842">
                  <a:moveTo>
                    <a:pt x="421" y="1"/>
                  </a:moveTo>
                  <a:cubicBezTo>
                    <a:pt x="321" y="1"/>
                    <a:pt x="222" y="37"/>
                    <a:pt x="148" y="111"/>
                  </a:cubicBezTo>
                  <a:cubicBezTo>
                    <a:pt x="1" y="258"/>
                    <a:pt x="1" y="489"/>
                    <a:pt x="148" y="637"/>
                  </a:cubicBezTo>
                  <a:cubicBezTo>
                    <a:pt x="222" y="710"/>
                    <a:pt x="321" y="747"/>
                    <a:pt x="421" y="747"/>
                  </a:cubicBezTo>
                  <a:cubicBezTo>
                    <a:pt x="521" y="747"/>
                    <a:pt x="621" y="710"/>
                    <a:pt x="695" y="637"/>
                  </a:cubicBezTo>
                  <a:cubicBezTo>
                    <a:pt x="842" y="489"/>
                    <a:pt x="842" y="258"/>
                    <a:pt x="695" y="111"/>
                  </a:cubicBezTo>
                  <a:cubicBezTo>
                    <a:pt x="621" y="37"/>
                    <a:pt x="521" y="1"/>
                    <a:pt x="42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67"/>
            <p:cNvSpPr/>
            <p:nvPr/>
          </p:nvSpPr>
          <p:spPr>
            <a:xfrm>
              <a:off x="3093080" y="2164564"/>
              <a:ext cx="12607" cy="11184"/>
            </a:xfrm>
            <a:custGeom>
              <a:rect b="b" l="l" r="r" t="t"/>
              <a:pathLst>
                <a:path extrusionOk="0" h="747" w="842">
                  <a:moveTo>
                    <a:pt x="421" y="0"/>
                  </a:moveTo>
                  <a:cubicBezTo>
                    <a:pt x="321" y="0"/>
                    <a:pt x="222" y="37"/>
                    <a:pt x="148" y="110"/>
                  </a:cubicBezTo>
                  <a:cubicBezTo>
                    <a:pt x="1" y="258"/>
                    <a:pt x="1" y="489"/>
                    <a:pt x="148" y="636"/>
                  </a:cubicBezTo>
                  <a:cubicBezTo>
                    <a:pt x="222" y="710"/>
                    <a:pt x="321" y="746"/>
                    <a:pt x="421" y="746"/>
                  </a:cubicBezTo>
                  <a:cubicBezTo>
                    <a:pt x="521" y="746"/>
                    <a:pt x="621" y="710"/>
                    <a:pt x="695" y="636"/>
                  </a:cubicBezTo>
                  <a:cubicBezTo>
                    <a:pt x="842" y="489"/>
                    <a:pt x="842" y="258"/>
                    <a:pt x="695" y="110"/>
                  </a:cubicBezTo>
                  <a:cubicBezTo>
                    <a:pt x="621" y="37"/>
                    <a:pt x="521" y="0"/>
                    <a:pt x="421"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67"/>
            <p:cNvSpPr/>
            <p:nvPr/>
          </p:nvSpPr>
          <p:spPr>
            <a:xfrm>
              <a:off x="3336413" y="2211458"/>
              <a:ext cx="12292" cy="11514"/>
            </a:xfrm>
            <a:custGeom>
              <a:rect b="b" l="l" r="r" t="t"/>
              <a:pathLst>
                <a:path extrusionOk="0" h="769" w="821">
                  <a:moveTo>
                    <a:pt x="411" y="1"/>
                  </a:moveTo>
                  <a:cubicBezTo>
                    <a:pt x="316" y="1"/>
                    <a:pt x="221" y="37"/>
                    <a:pt x="148" y="111"/>
                  </a:cubicBezTo>
                  <a:cubicBezTo>
                    <a:pt x="1" y="258"/>
                    <a:pt x="1" y="511"/>
                    <a:pt x="148" y="658"/>
                  </a:cubicBezTo>
                  <a:cubicBezTo>
                    <a:pt x="221" y="731"/>
                    <a:pt x="316" y="768"/>
                    <a:pt x="411" y="768"/>
                  </a:cubicBezTo>
                  <a:cubicBezTo>
                    <a:pt x="505" y="768"/>
                    <a:pt x="600" y="731"/>
                    <a:pt x="673" y="658"/>
                  </a:cubicBezTo>
                  <a:cubicBezTo>
                    <a:pt x="821" y="511"/>
                    <a:pt x="821" y="258"/>
                    <a:pt x="673" y="111"/>
                  </a:cubicBezTo>
                  <a:cubicBezTo>
                    <a:pt x="600" y="37"/>
                    <a:pt x="505" y="1"/>
                    <a:pt x="41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67"/>
            <p:cNvSpPr/>
            <p:nvPr/>
          </p:nvSpPr>
          <p:spPr>
            <a:xfrm>
              <a:off x="3196330" y="1945861"/>
              <a:ext cx="116172" cy="116486"/>
            </a:xfrm>
            <a:custGeom>
              <a:rect b="b" l="l" r="r" t="t"/>
              <a:pathLst>
                <a:path extrusionOk="0" h="7780" w="7759">
                  <a:moveTo>
                    <a:pt x="3176" y="0"/>
                  </a:moveTo>
                  <a:lnTo>
                    <a:pt x="1" y="3175"/>
                  </a:lnTo>
                  <a:lnTo>
                    <a:pt x="4584" y="7779"/>
                  </a:lnTo>
                  <a:lnTo>
                    <a:pt x="7759" y="4584"/>
                  </a:lnTo>
                  <a:lnTo>
                    <a:pt x="3176"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67"/>
            <p:cNvSpPr/>
            <p:nvPr/>
          </p:nvSpPr>
          <p:spPr>
            <a:xfrm>
              <a:off x="3336413" y="2085943"/>
              <a:ext cx="116486" cy="116486"/>
            </a:xfrm>
            <a:custGeom>
              <a:rect b="b" l="l" r="r" t="t"/>
              <a:pathLst>
                <a:path extrusionOk="0" h="7780" w="7780">
                  <a:moveTo>
                    <a:pt x="3175" y="0"/>
                  </a:moveTo>
                  <a:lnTo>
                    <a:pt x="1" y="3196"/>
                  </a:lnTo>
                  <a:lnTo>
                    <a:pt x="4605" y="7779"/>
                  </a:lnTo>
                  <a:lnTo>
                    <a:pt x="7780" y="4605"/>
                  </a:lnTo>
                  <a:lnTo>
                    <a:pt x="317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4" name="Google Shape;9504;p67"/>
          <p:cNvGrpSpPr/>
          <p:nvPr/>
        </p:nvGrpSpPr>
        <p:grpSpPr>
          <a:xfrm>
            <a:off x="2483025" y="4268679"/>
            <a:ext cx="202428" cy="349114"/>
            <a:chOff x="2483025" y="4268679"/>
            <a:chExt cx="202428" cy="349114"/>
          </a:xfrm>
        </p:grpSpPr>
        <p:sp>
          <p:nvSpPr>
            <p:cNvPr id="9505" name="Google Shape;9505;p67"/>
            <p:cNvSpPr/>
            <p:nvPr/>
          </p:nvSpPr>
          <p:spPr>
            <a:xfrm>
              <a:off x="2497818" y="4274339"/>
              <a:ext cx="172528" cy="337780"/>
            </a:xfrm>
            <a:custGeom>
              <a:rect b="b" l="l" r="r" t="t"/>
              <a:pathLst>
                <a:path extrusionOk="0" h="22560" w="11523">
                  <a:moveTo>
                    <a:pt x="1" y="1"/>
                  </a:moveTo>
                  <a:lnTo>
                    <a:pt x="1" y="5719"/>
                  </a:lnTo>
                  <a:cubicBezTo>
                    <a:pt x="1" y="8326"/>
                    <a:pt x="1746" y="10597"/>
                    <a:pt x="4248" y="11291"/>
                  </a:cubicBezTo>
                  <a:cubicBezTo>
                    <a:pt x="1746" y="11964"/>
                    <a:pt x="1" y="14234"/>
                    <a:pt x="1" y="16841"/>
                  </a:cubicBezTo>
                  <a:lnTo>
                    <a:pt x="1" y="22560"/>
                  </a:lnTo>
                  <a:lnTo>
                    <a:pt x="11522" y="22560"/>
                  </a:lnTo>
                  <a:lnTo>
                    <a:pt x="11522" y="16841"/>
                  </a:lnTo>
                  <a:cubicBezTo>
                    <a:pt x="11522" y="14234"/>
                    <a:pt x="9798" y="11964"/>
                    <a:pt x="7296" y="11291"/>
                  </a:cubicBezTo>
                  <a:cubicBezTo>
                    <a:pt x="9798" y="10597"/>
                    <a:pt x="11522" y="8326"/>
                    <a:pt x="11522" y="5719"/>
                  </a:cubicBezTo>
                  <a:lnTo>
                    <a:pt x="11522"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67"/>
            <p:cNvSpPr/>
            <p:nvPr/>
          </p:nvSpPr>
          <p:spPr>
            <a:xfrm>
              <a:off x="2599811" y="4274339"/>
              <a:ext cx="76195" cy="337780"/>
            </a:xfrm>
            <a:custGeom>
              <a:rect b="b" l="l" r="r" t="t"/>
              <a:pathLst>
                <a:path extrusionOk="0" h="22560" w="5089">
                  <a:moveTo>
                    <a:pt x="4332" y="1"/>
                  </a:moveTo>
                  <a:lnTo>
                    <a:pt x="4332" y="5719"/>
                  </a:lnTo>
                  <a:cubicBezTo>
                    <a:pt x="4311" y="8137"/>
                    <a:pt x="2713" y="10261"/>
                    <a:pt x="379" y="10912"/>
                  </a:cubicBezTo>
                  <a:cubicBezTo>
                    <a:pt x="1" y="11018"/>
                    <a:pt x="1" y="11543"/>
                    <a:pt x="379" y="11648"/>
                  </a:cubicBezTo>
                  <a:cubicBezTo>
                    <a:pt x="2713" y="12300"/>
                    <a:pt x="4311" y="14423"/>
                    <a:pt x="4332" y="16841"/>
                  </a:cubicBezTo>
                  <a:lnTo>
                    <a:pt x="4332" y="22560"/>
                  </a:lnTo>
                  <a:lnTo>
                    <a:pt x="5068" y="22560"/>
                  </a:lnTo>
                  <a:lnTo>
                    <a:pt x="5068" y="16841"/>
                  </a:lnTo>
                  <a:cubicBezTo>
                    <a:pt x="5068" y="14465"/>
                    <a:pt x="3701" y="12300"/>
                    <a:pt x="1557" y="11291"/>
                  </a:cubicBezTo>
                  <a:cubicBezTo>
                    <a:pt x="3701" y="10261"/>
                    <a:pt x="5089" y="8116"/>
                    <a:pt x="5089" y="5719"/>
                  </a:cubicBezTo>
                  <a:lnTo>
                    <a:pt x="5089" y="1"/>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67"/>
            <p:cNvSpPr/>
            <p:nvPr/>
          </p:nvSpPr>
          <p:spPr>
            <a:xfrm>
              <a:off x="2492159" y="4274339"/>
              <a:ext cx="76195" cy="337780"/>
            </a:xfrm>
            <a:custGeom>
              <a:rect b="b" l="l" r="r" t="t"/>
              <a:pathLst>
                <a:path extrusionOk="0" h="22560" w="5089">
                  <a:moveTo>
                    <a:pt x="0" y="1"/>
                  </a:moveTo>
                  <a:lnTo>
                    <a:pt x="0" y="5719"/>
                  </a:lnTo>
                  <a:cubicBezTo>
                    <a:pt x="21" y="8095"/>
                    <a:pt x="1388" y="10261"/>
                    <a:pt x="3533" y="11291"/>
                  </a:cubicBezTo>
                  <a:cubicBezTo>
                    <a:pt x="1388" y="12300"/>
                    <a:pt x="21" y="14465"/>
                    <a:pt x="0" y="16841"/>
                  </a:cubicBezTo>
                  <a:lnTo>
                    <a:pt x="0" y="22560"/>
                  </a:lnTo>
                  <a:lnTo>
                    <a:pt x="757" y="22560"/>
                  </a:lnTo>
                  <a:lnTo>
                    <a:pt x="757" y="16841"/>
                  </a:lnTo>
                  <a:cubicBezTo>
                    <a:pt x="757" y="14402"/>
                    <a:pt x="2376" y="12279"/>
                    <a:pt x="4710" y="11648"/>
                  </a:cubicBezTo>
                  <a:cubicBezTo>
                    <a:pt x="5088" y="11543"/>
                    <a:pt x="5088" y="11018"/>
                    <a:pt x="4710" y="10912"/>
                  </a:cubicBezTo>
                  <a:cubicBezTo>
                    <a:pt x="2376" y="10282"/>
                    <a:pt x="757" y="8158"/>
                    <a:pt x="757" y="5719"/>
                  </a:cubicBezTo>
                  <a:lnTo>
                    <a:pt x="757" y="1"/>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67"/>
            <p:cNvSpPr/>
            <p:nvPr/>
          </p:nvSpPr>
          <p:spPr>
            <a:xfrm>
              <a:off x="2483025" y="4606444"/>
              <a:ext cx="202428" cy="11349"/>
            </a:xfrm>
            <a:custGeom>
              <a:rect b="b" l="l" r="r" t="t"/>
              <a:pathLst>
                <a:path extrusionOk="0" h="758" w="1352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67"/>
            <p:cNvSpPr/>
            <p:nvPr/>
          </p:nvSpPr>
          <p:spPr>
            <a:xfrm>
              <a:off x="2483025" y="4268679"/>
              <a:ext cx="202428" cy="11349"/>
            </a:xfrm>
            <a:custGeom>
              <a:rect b="b" l="l" r="r" t="t"/>
              <a:pathLst>
                <a:path extrusionOk="0" h="758" w="1352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67"/>
            <p:cNvSpPr/>
            <p:nvPr/>
          </p:nvSpPr>
          <p:spPr>
            <a:xfrm>
              <a:off x="2520487" y="4378847"/>
              <a:ext cx="127506" cy="210933"/>
            </a:xfrm>
            <a:custGeom>
              <a:rect b="b" l="l" r="r" t="t"/>
              <a:pathLst>
                <a:path extrusionOk="0" h="14088" w="8516">
                  <a:moveTo>
                    <a:pt x="190" y="1"/>
                  </a:moveTo>
                  <a:cubicBezTo>
                    <a:pt x="610" y="1388"/>
                    <a:pt x="1725" y="2482"/>
                    <a:pt x="3133" y="2860"/>
                  </a:cubicBezTo>
                  <a:cubicBezTo>
                    <a:pt x="3365" y="2923"/>
                    <a:pt x="3617" y="2965"/>
                    <a:pt x="3869" y="2986"/>
                  </a:cubicBezTo>
                  <a:lnTo>
                    <a:pt x="3869" y="7927"/>
                  </a:lnTo>
                  <a:cubicBezTo>
                    <a:pt x="1683" y="8116"/>
                    <a:pt x="1" y="9966"/>
                    <a:pt x="1" y="12153"/>
                  </a:cubicBezTo>
                  <a:lnTo>
                    <a:pt x="1" y="14087"/>
                  </a:lnTo>
                  <a:lnTo>
                    <a:pt x="8515" y="14087"/>
                  </a:lnTo>
                  <a:lnTo>
                    <a:pt x="8515" y="12174"/>
                  </a:lnTo>
                  <a:cubicBezTo>
                    <a:pt x="8515" y="9966"/>
                    <a:pt x="6834" y="8116"/>
                    <a:pt x="4626" y="7927"/>
                  </a:cubicBezTo>
                  <a:lnTo>
                    <a:pt x="4626" y="2986"/>
                  </a:lnTo>
                  <a:cubicBezTo>
                    <a:pt x="4878" y="2965"/>
                    <a:pt x="5131" y="2923"/>
                    <a:pt x="5383" y="2860"/>
                  </a:cubicBezTo>
                  <a:cubicBezTo>
                    <a:pt x="6770" y="2461"/>
                    <a:pt x="7885" y="1388"/>
                    <a:pt x="8305"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1" name="Google Shape;9511;p67"/>
          <p:cNvGrpSpPr/>
          <p:nvPr/>
        </p:nvGrpSpPr>
        <p:grpSpPr>
          <a:xfrm>
            <a:off x="862507" y="2885984"/>
            <a:ext cx="329590" cy="365000"/>
            <a:chOff x="862507" y="2885984"/>
            <a:chExt cx="329590" cy="365000"/>
          </a:xfrm>
        </p:grpSpPr>
        <p:sp>
          <p:nvSpPr>
            <p:cNvPr id="9512" name="Google Shape;9512;p67"/>
            <p:cNvSpPr/>
            <p:nvPr/>
          </p:nvSpPr>
          <p:spPr>
            <a:xfrm>
              <a:off x="862821" y="2975834"/>
              <a:ext cx="313854" cy="275150"/>
            </a:xfrm>
            <a:custGeom>
              <a:rect b="b" l="l" r="r" t="t"/>
              <a:pathLst>
                <a:path extrusionOk="0" h="18377" w="20962">
                  <a:moveTo>
                    <a:pt x="6174" y="1"/>
                  </a:moveTo>
                  <a:cubicBezTo>
                    <a:pt x="5746" y="1"/>
                    <a:pt x="5321" y="44"/>
                    <a:pt x="4920" y="148"/>
                  </a:cubicBezTo>
                  <a:cubicBezTo>
                    <a:pt x="2523" y="779"/>
                    <a:pt x="1" y="3344"/>
                    <a:pt x="1" y="7570"/>
                  </a:cubicBezTo>
                  <a:cubicBezTo>
                    <a:pt x="1" y="10450"/>
                    <a:pt x="1809" y="14403"/>
                    <a:pt x="4058" y="16631"/>
                  </a:cubicBezTo>
                  <a:cubicBezTo>
                    <a:pt x="5130" y="17704"/>
                    <a:pt x="6287" y="18376"/>
                    <a:pt x="7380" y="18376"/>
                  </a:cubicBezTo>
                  <a:cubicBezTo>
                    <a:pt x="8032" y="18376"/>
                    <a:pt x="8663" y="18271"/>
                    <a:pt x="9293" y="18103"/>
                  </a:cubicBezTo>
                  <a:cubicBezTo>
                    <a:pt x="9682" y="17988"/>
                    <a:pt x="10082" y="17930"/>
                    <a:pt x="10481" y="17930"/>
                  </a:cubicBezTo>
                  <a:cubicBezTo>
                    <a:pt x="10881" y="17930"/>
                    <a:pt x="11280" y="17988"/>
                    <a:pt x="11669" y="18103"/>
                  </a:cubicBezTo>
                  <a:cubicBezTo>
                    <a:pt x="12279" y="18271"/>
                    <a:pt x="12931" y="18376"/>
                    <a:pt x="13561" y="18376"/>
                  </a:cubicBezTo>
                  <a:cubicBezTo>
                    <a:pt x="14612" y="18376"/>
                    <a:pt x="15727" y="17767"/>
                    <a:pt x="16736" y="16779"/>
                  </a:cubicBezTo>
                  <a:cubicBezTo>
                    <a:pt x="19049" y="14571"/>
                    <a:pt x="20962" y="10513"/>
                    <a:pt x="20962" y="7570"/>
                  </a:cubicBezTo>
                  <a:cubicBezTo>
                    <a:pt x="20962" y="3344"/>
                    <a:pt x="18418" y="779"/>
                    <a:pt x="16042" y="148"/>
                  </a:cubicBezTo>
                  <a:cubicBezTo>
                    <a:pt x="15641" y="44"/>
                    <a:pt x="15217" y="1"/>
                    <a:pt x="14788" y="1"/>
                  </a:cubicBezTo>
                  <a:cubicBezTo>
                    <a:pt x="14003" y="1"/>
                    <a:pt x="13204" y="147"/>
                    <a:pt x="12510" y="338"/>
                  </a:cubicBezTo>
                  <a:cubicBezTo>
                    <a:pt x="12279" y="380"/>
                    <a:pt x="12047" y="443"/>
                    <a:pt x="11837" y="464"/>
                  </a:cubicBezTo>
                  <a:cubicBezTo>
                    <a:pt x="11379" y="548"/>
                    <a:pt x="10918" y="589"/>
                    <a:pt x="10459" y="589"/>
                  </a:cubicBezTo>
                  <a:cubicBezTo>
                    <a:pt x="9779" y="589"/>
                    <a:pt x="9105" y="501"/>
                    <a:pt x="8452" y="338"/>
                  </a:cubicBezTo>
                  <a:cubicBezTo>
                    <a:pt x="7759" y="147"/>
                    <a:pt x="6960" y="1"/>
                    <a:pt x="617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67"/>
            <p:cNvSpPr/>
            <p:nvPr/>
          </p:nvSpPr>
          <p:spPr>
            <a:xfrm>
              <a:off x="862507" y="2975819"/>
              <a:ext cx="250894" cy="275165"/>
            </a:xfrm>
            <a:custGeom>
              <a:rect b="b" l="l" r="r" t="t"/>
              <a:pathLst>
                <a:path extrusionOk="0" h="18378" w="16757">
                  <a:moveTo>
                    <a:pt x="6204" y="1"/>
                  </a:moveTo>
                  <a:cubicBezTo>
                    <a:pt x="5767" y="1"/>
                    <a:pt x="5333" y="44"/>
                    <a:pt x="4920" y="149"/>
                  </a:cubicBezTo>
                  <a:cubicBezTo>
                    <a:pt x="2544" y="759"/>
                    <a:pt x="1" y="3324"/>
                    <a:pt x="1" y="7571"/>
                  </a:cubicBezTo>
                  <a:cubicBezTo>
                    <a:pt x="1" y="11797"/>
                    <a:pt x="3995" y="18377"/>
                    <a:pt x="7401" y="18377"/>
                  </a:cubicBezTo>
                  <a:cubicBezTo>
                    <a:pt x="8053" y="18377"/>
                    <a:pt x="8684" y="18293"/>
                    <a:pt x="9293" y="18104"/>
                  </a:cubicBezTo>
                  <a:cubicBezTo>
                    <a:pt x="9682" y="17989"/>
                    <a:pt x="10087" y="17931"/>
                    <a:pt x="10492" y="17931"/>
                  </a:cubicBezTo>
                  <a:cubicBezTo>
                    <a:pt x="10896" y="17931"/>
                    <a:pt x="11301" y="17989"/>
                    <a:pt x="11690" y="18104"/>
                  </a:cubicBezTo>
                  <a:cubicBezTo>
                    <a:pt x="12300" y="18293"/>
                    <a:pt x="12952" y="18377"/>
                    <a:pt x="13582" y="18377"/>
                  </a:cubicBezTo>
                  <a:cubicBezTo>
                    <a:pt x="14633" y="18377"/>
                    <a:pt x="15748" y="17768"/>
                    <a:pt x="16757" y="16780"/>
                  </a:cubicBezTo>
                  <a:lnTo>
                    <a:pt x="16757" y="16780"/>
                  </a:lnTo>
                  <a:cubicBezTo>
                    <a:pt x="15461" y="17012"/>
                    <a:pt x="14299" y="17110"/>
                    <a:pt x="13262" y="17110"/>
                  </a:cubicBezTo>
                  <a:cubicBezTo>
                    <a:pt x="12044" y="17110"/>
                    <a:pt x="10999" y="16974"/>
                    <a:pt x="10113" y="16759"/>
                  </a:cubicBezTo>
                  <a:cubicBezTo>
                    <a:pt x="7422" y="16086"/>
                    <a:pt x="5425" y="13836"/>
                    <a:pt x="5088" y="11082"/>
                  </a:cubicBezTo>
                  <a:cubicBezTo>
                    <a:pt x="4247" y="4207"/>
                    <a:pt x="8747" y="2210"/>
                    <a:pt x="8747" y="2210"/>
                  </a:cubicBezTo>
                  <a:cubicBezTo>
                    <a:pt x="9339" y="2449"/>
                    <a:pt x="9969" y="2576"/>
                    <a:pt x="10606" y="2576"/>
                  </a:cubicBezTo>
                  <a:cubicBezTo>
                    <a:pt x="10918" y="2576"/>
                    <a:pt x="11231" y="2545"/>
                    <a:pt x="11543" y="2483"/>
                  </a:cubicBezTo>
                  <a:cubicBezTo>
                    <a:pt x="10597" y="1558"/>
                    <a:pt x="11858" y="465"/>
                    <a:pt x="11858" y="465"/>
                  </a:cubicBezTo>
                  <a:lnTo>
                    <a:pt x="11858" y="465"/>
                  </a:lnTo>
                  <a:cubicBezTo>
                    <a:pt x="11402" y="541"/>
                    <a:pt x="10943" y="579"/>
                    <a:pt x="10485" y="579"/>
                  </a:cubicBezTo>
                  <a:cubicBezTo>
                    <a:pt x="9804" y="579"/>
                    <a:pt x="9127" y="494"/>
                    <a:pt x="8473" y="318"/>
                  </a:cubicBezTo>
                  <a:cubicBezTo>
                    <a:pt x="7784" y="142"/>
                    <a:pt x="6990" y="1"/>
                    <a:pt x="6204"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67"/>
            <p:cNvSpPr/>
            <p:nvPr/>
          </p:nvSpPr>
          <p:spPr>
            <a:xfrm>
              <a:off x="1034691" y="2885984"/>
              <a:ext cx="157406" cy="87050"/>
            </a:xfrm>
            <a:custGeom>
              <a:rect b="b" l="l" r="r" t="t"/>
              <a:pathLst>
                <a:path extrusionOk="0" h="5814" w="10513">
                  <a:moveTo>
                    <a:pt x="5044" y="0"/>
                  </a:moveTo>
                  <a:cubicBezTo>
                    <a:pt x="4802" y="0"/>
                    <a:pt x="4551" y="10"/>
                    <a:pt x="4290" y="31"/>
                  </a:cubicBezTo>
                  <a:cubicBezTo>
                    <a:pt x="1220" y="262"/>
                    <a:pt x="43" y="3795"/>
                    <a:pt x="1" y="3921"/>
                  </a:cubicBezTo>
                  <a:cubicBezTo>
                    <a:pt x="43" y="3879"/>
                    <a:pt x="85" y="3858"/>
                    <a:pt x="148" y="3858"/>
                  </a:cubicBezTo>
                  <a:cubicBezTo>
                    <a:pt x="187" y="3849"/>
                    <a:pt x="228" y="3845"/>
                    <a:pt x="272" y="3845"/>
                  </a:cubicBezTo>
                  <a:cubicBezTo>
                    <a:pt x="1228" y="3845"/>
                    <a:pt x="3180" y="5813"/>
                    <a:pt x="5466" y="5813"/>
                  </a:cubicBezTo>
                  <a:cubicBezTo>
                    <a:pt x="5911" y="5813"/>
                    <a:pt x="6368" y="5739"/>
                    <a:pt x="6834" y="5561"/>
                  </a:cubicBezTo>
                  <a:cubicBezTo>
                    <a:pt x="9924" y="4362"/>
                    <a:pt x="10513" y="263"/>
                    <a:pt x="10513" y="262"/>
                  </a:cubicBezTo>
                  <a:lnTo>
                    <a:pt x="10513" y="262"/>
                  </a:lnTo>
                  <a:cubicBezTo>
                    <a:pt x="10146" y="497"/>
                    <a:pt x="9764" y="581"/>
                    <a:pt x="9349" y="581"/>
                  </a:cubicBezTo>
                  <a:cubicBezTo>
                    <a:pt x="8260" y="581"/>
                    <a:pt x="6939" y="0"/>
                    <a:pt x="504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67"/>
            <p:cNvSpPr/>
            <p:nvPr/>
          </p:nvSpPr>
          <p:spPr>
            <a:xfrm>
              <a:off x="1034691" y="2885984"/>
              <a:ext cx="157406" cy="58707"/>
            </a:xfrm>
            <a:custGeom>
              <a:rect b="b" l="l" r="r" t="t"/>
              <a:pathLst>
                <a:path extrusionOk="0" h="3921" w="10513">
                  <a:moveTo>
                    <a:pt x="5028" y="0"/>
                  </a:moveTo>
                  <a:cubicBezTo>
                    <a:pt x="4785" y="0"/>
                    <a:pt x="4532" y="10"/>
                    <a:pt x="4269" y="31"/>
                  </a:cubicBezTo>
                  <a:cubicBezTo>
                    <a:pt x="1220" y="262"/>
                    <a:pt x="22" y="3795"/>
                    <a:pt x="1" y="3921"/>
                  </a:cubicBezTo>
                  <a:lnTo>
                    <a:pt x="127" y="3858"/>
                  </a:lnTo>
                  <a:cubicBezTo>
                    <a:pt x="779" y="3605"/>
                    <a:pt x="3638" y="2554"/>
                    <a:pt x="5972" y="2554"/>
                  </a:cubicBezTo>
                  <a:cubicBezTo>
                    <a:pt x="8621" y="2554"/>
                    <a:pt x="10513" y="263"/>
                    <a:pt x="10513" y="262"/>
                  </a:cubicBezTo>
                  <a:lnTo>
                    <a:pt x="10513" y="262"/>
                  </a:lnTo>
                  <a:cubicBezTo>
                    <a:pt x="10146" y="497"/>
                    <a:pt x="9764" y="581"/>
                    <a:pt x="9348" y="581"/>
                  </a:cubicBezTo>
                  <a:cubicBezTo>
                    <a:pt x="8259" y="581"/>
                    <a:pt x="6935" y="0"/>
                    <a:pt x="5028" y="0"/>
                  </a:cubicBez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67"/>
            <p:cNvSpPr/>
            <p:nvPr/>
          </p:nvSpPr>
          <p:spPr>
            <a:xfrm>
              <a:off x="1103639" y="3030843"/>
              <a:ext cx="44393" cy="63139"/>
            </a:xfrm>
            <a:custGeom>
              <a:rect b="b" l="l" r="r" t="t"/>
              <a:pathLst>
                <a:path extrusionOk="0" h="4217" w="2965">
                  <a:moveTo>
                    <a:pt x="1383" y="1"/>
                  </a:moveTo>
                  <a:cubicBezTo>
                    <a:pt x="1349" y="1"/>
                    <a:pt x="1316" y="3"/>
                    <a:pt x="1283" y="6"/>
                  </a:cubicBezTo>
                  <a:cubicBezTo>
                    <a:pt x="526" y="69"/>
                    <a:pt x="0" y="1079"/>
                    <a:pt x="126" y="2235"/>
                  </a:cubicBezTo>
                  <a:cubicBezTo>
                    <a:pt x="227" y="3360"/>
                    <a:pt x="884" y="4217"/>
                    <a:pt x="1603" y="4217"/>
                  </a:cubicBezTo>
                  <a:cubicBezTo>
                    <a:pt x="1636" y="4217"/>
                    <a:pt x="1670" y="4215"/>
                    <a:pt x="1703" y="4211"/>
                  </a:cubicBezTo>
                  <a:cubicBezTo>
                    <a:pt x="2460" y="4148"/>
                    <a:pt x="2965" y="3139"/>
                    <a:pt x="2859" y="1962"/>
                  </a:cubicBezTo>
                  <a:cubicBezTo>
                    <a:pt x="2739" y="856"/>
                    <a:pt x="2100" y="1"/>
                    <a:pt x="1383"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67"/>
            <p:cNvSpPr/>
            <p:nvPr/>
          </p:nvSpPr>
          <p:spPr>
            <a:xfrm>
              <a:off x="986853" y="3004491"/>
              <a:ext cx="65804" cy="14808"/>
            </a:xfrm>
            <a:custGeom>
              <a:rect b="b" l="l" r="r" t="t"/>
              <a:pathLst>
                <a:path extrusionOk="0" h="989" w="4395">
                  <a:moveTo>
                    <a:pt x="0" y="0"/>
                  </a:moveTo>
                  <a:cubicBezTo>
                    <a:pt x="0" y="484"/>
                    <a:pt x="736" y="883"/>
                    <a:pt x="1745" y="989"/>
                  </a:cubicBezTo>
                  <a:lnTo>
                    <a:pt x="2628" y="989"/>
                  </a:lnTo>
                  <a:cubicBezTo>
                    <a:pt x="3637" y="883"/>
                    <a:pt x="4394" y="484"/>
                    <a:pt x="439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67"/>
            <p:cNvSpPr/>
            <p:nvPr/>
          </p:nvSpPr>
          <p:spPr>
            <a:xfrm>
              <a:off x="991330" y="2933641"/>
              <a:ext cx="56356" cy="85972"/>
            </a:xfrm>
            <a:custGeom>
              <a:rect b="b" l="l" r="r" t="t"/>
              <a:pathLst>
                <a:path extrusionOk="0" h="5742" w="3764">
                  <a:moveTo>
                    <a:pt x="3182" y="0"/>
                  </a:moveTo>
                  <a:cubicBezTo>
                    <a:pt x="3058" y="0"/>
                    <a:pt x="2932" y="56"/>
                    <a:pt x="2834" y="191"/>
                  </a:cubicBezTo>
                  <a:lnTo>
                    <a:pt x="1635" y="1999"/>
                  </a:lnTo>
                  <a:cubicBezTo>
                    <a:pt x="1446" y="1432"/>
                    <a:pt x="1236" y="885"/>
                    <a:pt x="963" y="338"/>
                  </a:cubicBezTo>
                  <a:cubicBezTo>
                    <a:pt x="874" y="168"/>
                    <a:pt x="732" y="97"/>
                    <a:pt x="590" y="97"/>
                  </a:cubicBezTo>
                  <a:cubicBezTo>
                    <a:pt x="295" y="97"/>
                    <a:pt x="0" y="404"/>
                    <a:pt x="185" y="759"/>
                  </a:cubicBezTo>
                  <a:cubicBezTo>
                    <a:pt x="794" y="2020"/>
                    <a:pt x="1194" y="3366"/>
                    <a:pt x="1362" y="4753"/>
                  </a:cubicBezTo>
                  <a:cubicBezTo>
                    <a:pt x="1404" y="5069"/>
                    <a:pt x="1446" y="5384"/>
                    <a:pt x="1446" y="5721"/>
                  </a:cubicBezTo>
                  <a:cubicBezTo>
                    <a:pt x="1593" y="5742"/>
                    <a:pt x="1740" y="5742"/>
                    <a:pt x="1888" y="5742"/>
                  </a:cubicBezTo>
                  <a:cubicBezTo>
                    <a:pt x="2035" y="5742"/>
                    <a:pt x="2182" y="5721"/>
                    <a:pt x="2329" y="5721"/>
                  </a:cubicBezTo>
                  <a:cubicBezTo>
                    <a:pt x="2308" y="5384"/>
                    <a:pt x="2287" y="5069"/>
                    <a:pt x="2245" y="4753"/>
                  </a:cubicBezTo>
                  <a:cubicBezTo>
                    <a:pt x="2182" y="4207"/>
                    <a:pt x="2098" y="3660"/>
                    <a:pt x="1951" y="3135"/>
                  </a:cubicBezTo>
                  <a:lnTo>
                    <a:pt x="3570" y="675"/>
                  </a:lnTo>
                  <a:cubicBezTo>
                    <a:pt x="3763" y="332"/>
                    <a:pt x="3482" y="0"/>
                    <a:pt x="3182"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9" name="Google Shape;9519;p67"/>
          <p:cNvGrpSpPr/>
          <p:nvPr/>
        </p:nvGrpSpPr>
        <p:grpSpPr>
          <a:xfrm>
            <a:off x="3082075" y="2871805"/>
            <a:ext cx="318884" cy="379807"/>
            <a:chOff x="3082075" y="2871805"/>
            <a:chExt cx="318884" cy="379807"/>
          </a:xfrm>
        </p:grpSpPr>
        <p:sp>
          <p:nvSpPr>
            <p:cNvPr id="9520" name="Google Shape;9520;p67"/>
            <p:cNvSpPr/>
            <p:nvPr/>
          </p:nvSpPr>
          <p:spPr>
            <a:xfrm>
              <a:off x="3105357" y="2915584"/>
              <a:ext cx="248708" cy="281887"/>
            </a:xfrm>
            <a:custGeom>
              <a:rect b="b" l="l" r="r" t="t"/>
              <a:pathLst>
                <a:path extrusionOk="0" h="18827" w="16611">
                  <a:moveTo>
                    <a:pt x="9109" y="1"/>
                  </a:moveTo>
                  <a:cubicBezTo>
                    <a:pt x="8179" y="1"/>
                    <a:pt x="7225" y="177"/>
                    <a:pt x="6287" y="556"/>
                  </a:cubicBezTo>
                  <a:cubicBezTo>
                    <a:pt x="1346" y="2553"/>
                    <a:pt x="1" y="8903"/>
                    <a:pt x="3722" y="12729"/>
                  </a:cubicBezTo>
                  <a:cubicBezTo>
                    <a:pt x="4899" y="13928"/>
                    <a:pt x="5551" y="15547"/>
                    <a:pt x="5551" y="17228"/>
                  </a:cubicBezTo>
                  <a:lnTo>
                    <a:pt x="8032" y="18826"/>
                  </a:lnTo>
                  <a:lnTo>
                    <a:pt x="12636" y="17228"/>
                  </a:lnTo>
                  <a:cubicBezTo>
                    <a:pt x="12636" y="15547"/>
                    <a:pt x="13309" y="13928"/>
                    <a:pt x="14487" y="12750"/>
                  </a:cubicBezTo>
                  <a:cubicBezTo>
                    <a:pt x="15832" y="11342"/>
                    <a:pt x="16610" y="9470"/>
                    <a:pt x="16610" y="7515"/>
                  </a:cubicBezTo>
                  <a:cubicBezTo>
                    <a:pt x="16610" y="3206"/>
                    <a:pt x="13078" y="1"/>
                    <a:pt x="9109"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67"/>
            <p:cNvSpPr/>
            <p:nvPr/>
          </p:nvSpPr>
          <p:spPr>
            <a:xfrm>
              <a:off x="3210180" y="2990956"/>
              <a:ext cx="62974" cy="68005"/>
            </a:xfrm>
            <a:custGeom>
              <a:rect b="b" l="l" r="r" t="t"/>
              <a:pathLst>
                <a:path extrusionOk="0" h="4542" w="4206">
                  <a:moveTo>
                    <a:pt x="2103" y="0"/>
                  </a:moveTo>
                  <a:cubicBezTo>
                    <a:pt x="1760" y="0"/>
                    <a:pt x="1416" y="530"/>
                    <a:pt x="1125" y="530"/>
                  </a:cubicBezTo>
                  <a:cubicBezTo>
                    <a:pt x="1079" y="530"/>
                    <a:pt x="1033" y="516"/>
                    <a:pt x="989" y="484"/>
                  </a:cubicBezTo>
                  <a:lnTo>
                    <a:pt x="1" y="1977"/>
                  </a:lnTo>
                  <a:cubicBezTo>
                    <a:pt x="674" y="2271"/>
                    <a:pt x="1389" y="4542"/>
                    <a:pt x="2103" y="4542"/>
                  </a:cubicBezTo>
                  <a:cubicBezTo>
                    <a:pt x="2818" y="4542"/>
                    <a:pt x="3533" y="2271"/>
                    <a:pt x="4206" y="1977"/>
                  </a:cubicBezTo>
                  <a:lnTo>
                    <a:pt x="3218" y="484"/>
                  </a:lnTo>
                  <a:cubicBezTo>
                    <a:pt x="3174" y="516"/>
                    <a:pt x="3129" y="530"/>
                    <a:pt x="3082" y="530"/>
                  </a:cubicBezTo>
                  <a:cubicBezTo>
                    <a:pt x="2796" y="530"/>
                    <a:pt x="2465" y="0"/>
                    <a:pt x="2103"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67"/>
            <p:cNvSpPr/>
            <p:nvPr/>
          </p:nvSpPr>
          <p:spPr>
            <a:xfrm>
              <a:off x="3241667" y="3020542"/>
              <a:ext cx="31487" cy="163709"/>
            </a:xfrm>
            <a:custGeom>
              <a:rect b="b" l="l" r="r" t="t"/>
              <a:pathLst>
                <a:path extrusionOk="0" h="10934" w="2103">
                  <a:moveTo>
                    <a:pt x="2103" y="1"/>
                  </a:moveTo>
                  <a:cubicBezTo>
                    <a:pt x="1556" y="232"/>
                    <a:pt x="967" y="379"/>
                    <a:pt x="358" y="421"/>
                  </a:cubicBezTo>
                  <a:lnTo>
                    <a:pt x="0" y="421"/>
                  </a:lnTo>
                  <a:lnTo>
                    <a:pt x="0" y="10933"/>
                  </a:lnTo>
                  <a:lnTo>
                    <a:pt x="2103" y="10933"/>
                  </a:lnTo>
                  <a:lnTo>
                    <a:pt x="2103" y="1"/>
                  </a:ln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67"/>
            <p:cNvSpPr/>
            <p:nvPr/>
          </p:nvSpPr>
          <p:spPr>
            <a:xfrm>
              <a:off x="3210180" y="3020542"/>
              <a:ext cx="31502" cy="163709"/>
            </a:xfrm>
            <a:custGeom>
              <a:rect b="b" l="l" r="r" t="t"/>
              <a:pathLst>
                <a:path extrusionOk="0" h="10934" w="2104">
                  <a:moveTo>
                    <a:pt x="1" y="1"/>
                  </a:moveTo>
                  <a:lnTo>
                    <a:pt x="1" y="10933"/>
                  </a:lnTo>
                  <a:lnTo>
                    <a:pt x="2103" y="10933"/>
                  </a:lnTo>
                  <a:lnTo>
                    <a:pt x="2103" y="421"/>
                  </a:lnTo>
                  <a:lnTo>
                    <a:pt x="1746" y="421"/>
                  </a:lnTo>
                  <a:cubicBezTo>
                    <a:pt x="1136" y="379"/>
                    <a:pt x="548" y="232"/>
                    <a:pt x="1"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67"/>
            <p:cNvSpPr/>
            <p:nvPr/>
          </p:nvSpPr>
          <p:spPr>
            <a:xfrm>
              <a:off x="3236307" y="3026845"/>
              <a:ext cx="10720" cy="157406"/>
            </a:xfrm>
            <a:custGeom>
              <a:rect b="b" l="l" r="r" t="t"/>
              <a:pathLst>
                <a:path extrusionOk="0" h="10513" w="716">
                  <a:moveTo>
                    <a:pt x="1" y="0"/>
                  </a:moveTo>
                  <a:lnTo>
                    <a:pt x="1" y="10512"/>
                  </a:lnTo>
                  <a:lnTo>
                    <a:pt x="716" y="10512"/>
                  </a:lnTo>
                  <a:lnTo>
                    <a:pt x="716"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67"/>
            <p:cNvSpPr/>
            <p:nvPr/>
          </p:nvSpPr>
          <p:spPr>
            <a:xfrm>
              <a:off x="3224673" y="2973318"/>
              <a:ext cx="33688" cy="30080"/>
            </a:xfrm>
            <a:custGeom>
              <a:rect b="b" l="l" r="r" t="t"/>
              <a:pathLst>
                <a:path extrusionOk="0" h="2009" w="2250">
                  <a:moveTo>
                    <a:pt x="1135" y="1"/>
                  </a:moveTo>
                  <a:lnTo>
                    <a:pt x="0" y="1662"/>
                  </a:lnTo>
                  <a:cubicBezTo>
                    <a:pt x="336" y="1893"/>
                    <a:pt x="731" y="2009"/>
                    <a:pt x="1125" y="2009"/>
                  </a:cubicBezTo>
                  <a:cubicBezTo>
                    <a:pt x="1519" y="2009"/>
                    <a:pt x="1913" y="1893"/>
                    <a:pt x="2250" y="1662"/>
                  </a:cubicBezTo>
                  <a:lnTo>
                    <a:pt x="1135" y="1"/>
                  </a:ln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67"/>
            <p:cNvSpPr/>
            <p:nvPr/>
          </p:nvSpPr>
          <p:spPr>
            <a:xfrm>
              <a:off x="3255651" y="2935558"/>
              <a:ext cx="81720" cy="99477"/>
            </a:xfrm>
            <a:custGeom>
              <a:rect b="b" l="l" r="r" t="t"/>
              <a:pathLst>
                <a:path extrusionOk="0" h="6644" w="5458">
                  <a:moveTo>
                    <a:pt x="669" y="0"/>
                  </a:moveTo>
                  <a:cubicBezTo>
                    <a:pt x="183" y="0"/>
                    <a:pt x="1" y="771"/>
                    <a:pt x="559" y="925"/>
                  </a:cubicBezTo>
                  <a:cubicBezTo>
                    <a:pt x="2893" y="1598"/>
                    <a:pt x="4512" y="3742"/>
                    <a:pt x="4533" y="6181"/>
                  </a:cubicBezTo>
                  <a:cubicBezTo>
                    <a:pt x="4533" y="6433"/>
                    <a:pt x="4743" y="6644"/>
                    <a:pt x="4995" y="6644"/>
                  </a:cubicBezTo>
                  <a:cubicBezTo>
                    <a:pt x="5248" y="6644"/>
                    <a:pt x="5458" y="6433"/>
                    <a:pt x="5458" y="6181"/>
                  </a:cubicBezTo>
                  <a:cubicBezTo>
                    <a:pt x="5458" y="3322"/>
                    <a:pt x="3566" y="820"/>
                    <a:pt x="811" y="21"/>
                  </a:cubicBezTo>
                  <a:cubicBezTo>
                    <a:pt x="762" y="7"/>
                    <a:pt x="714" y="0"/>
                    <a:pt x="6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67"/>
            <p:cNvSpPr/>
            <p:nvPr/>
          </p:nvSpPr>
          <p:spPr>
            <a:xfrm>
              <a:off x="3230752" y="2932399"/>
              <a:ext cx="25304" cy="13880"/>
            </a:xfrm>
            <a:custGeom>
              <a:rect b="b" l="l" r="r" t="t"/>
              <a:pathLst>
                <a:path extrusionOk="0" h="927" w="1690">
                  <a:moveTo>
                    <a:pt x="624" y="1"/>
                  </a:moveTo>
                  <a:cubicBezTo>
                    <a:pt x="0" y="1"/>
                    <a:pt x="14" y="926"/>
                    <a:pt x="625" y="926"/>
                  </a:cubicBezTo>
                  <a:cubicBezTo>
                    <a:pt x="631" y="926"/>
                    <a:pt x="638" y="926"/>
                    <a:pt x="645" y="926"/>
                  </a:cubicBezTo>
                  <a:lnTo>
                    <a:pt x="1045" y="926"/>
                  </a:lnTo>
                  <a:cubicBezTo>
                    <a:pt x="1052" y="926"/>
                    <a:pt x="1059" y="926"/>
                    <a:pt x="1065" y="926"/>
                  </a:cubicBezTo>
                  <a:cubicBezTo>
                    <a:pt x="1676" y="926"/>
                    <a:pt x="1690" y="1"/>
                    <a:pt x="10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67"/>
            <p:cNvSpPr/>
            <p:nvPr/>
          </p:nvSpPr>
          <p:spPr>
            <a:xfrm>
              <a:off x="3374817" y="3024629"/>
              <a:ext cx="26142" cy="10091"/>
            </a:xfrm>
            <a:custGeom>
              <a:rect b="b" l="l" r="r" t="t"/>
              <a:pathLst>
                <a:path extrusionOk="0" h="674" w="1746">
                  <a:moveTo>
                    <a:pt x="463" y="1"/>
                  </a:moveTo>
                  <a:cubicBezTo>
                    <a:pt x="1" y="1"/>
                    <a:pt x="1" y="674"/>
                    <a:pt x="463" y="674"/>
                  </a:cubicBezTo>
                  <a:lnTo>
                    <a:pt x="1283" y="674"/>
                  </a:lnTo>
                  <a:cubicBezTo>
                    <a:pt x="1746" y="674"/>
                    <a:pt x="1746" y="1"/>
                    <a:pt x="1283"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67"/>
            <p:cNvSpPr/>
            <p:nvPr/>
          </p:nvSpPr>
          <p:spPr>
            <a:xfrm>
              <a:off x="3082075" y="3024629"/>
              <a:ext cx="26142" cy="10091"/>
            </a:xfrm>
            <a:custGeom>
              <a:rect b="b" l="l" r="r" t="t"/>
              <a:pathLst>
                <a:path extrusionOk="0" h="674" w="1746">
                  <a:moveTo>
                    <a:pt x="463" y="1"/>
                  </a:moveTo>
                  <a:cubicBezTo>
                    <a:pt x="0" y="1"/>
                    <a:pt x="0" y="674"/>
                    <a:pt x="463" y="674"/>
                  </a:cubicBezTo>
                  <a:lnTo>
                    <a:pt x="1283" y="674"/>
                  </a:lnTo>
                  <a:cubicBezTo>
                    <a:pt x="1745" y="674"/>
                    <a:pt x="1745" y="1"/>
                    <a:pt x="1283"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67"/>
            <p:cNvSpPr/>
            <p:nvPr/>
          </p:nvSpPr>
          <p:spPr>
            <a:xfrm>
              <a:off x="3355623" y="2948000"/>
              <a:ext cx="25528" cy="16844"/>
            </a:xfrm>
            <a:custGeom>
              <a:rect b="b" l="l" r="r" t="t"/>
              <a:pathLst>
                <a:path extrusionOk="0" h="1125" w="1705">
                  <a:moveTo>
                    <a:pt x="1209" y="1"/>
                  </a:moveTo>
                  <a:cubicBezTo>
                    <a:pt x="1153" y="1"/>
                    <a:pt x="1092" y="16"/>
                    <a:pt x="1030" y="52"/>
                  </a:cubicBezTo>
                  <a:lnTo>
                    <a:pt x="316" y="473"/>
                  </a:lnTo>
                  <a:cubicBezTo>
                    <a:pt x="0" y="641"/>
                    <a:pt x="126" y="1124"/>
                    <a:pt x="484" y="1124"/>
                  </a:cubicBezTo>
                  <a:cubicBezTo>
                    <a:pt x="547" y="1103"/>
                    <a:pt x="610" y="1103"/>
                    <a:pt x="673" y="1061"/>
                  </a:cubicBezTo>
                  <a:lnTo>
                    <a:pt x="1367" y="662"/>
                  </a:lnTo>
                  <a:cubicBezTo>
                    <a:pt x="1704" y="466"/>
                    <a:pt x="1516" y="1"/>
                    <a:pt x="1209"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67"/>
            <p:cNvSpPr/>
            <p:nvPr/>
          </p:nvSpPr>
          <p:spPr>
            <a:xfrm>
              <a:off x="3102213" y="3094371"/>
              <a:ext cx="25528" cy="16844"/>
            </a:xfrm>
            <a:custGeom>
              <a:rect b="b" l="l" r="r" t="t"/>
              <a:pathLst>
                <a:path extrusionOk="0" h="1125" w="1705">
                  <a:moveTo>
                    <a:pt x="1190" y="1"/>
                  </a:moveTo>
                  <a:cubicBezTo>
                    <a:pt x="1132" y="1"/>
                    <a:pt x="1072" y="17"/>
                    <a:pt x="1010" y="52"/>
                  </a:cubicBezTo>
                  <a:lnTo>
                    <a:pt x="316" y="473"/>
                  </a:lnTo>
                  <a:cubicBezTo>
                    <a:pt x="1" y="641"/>
                    <a:pt x="127" y="1125"/>
                    <a:pt x="484" y="1125"/>
                  </a:cubicBezTo>
                  <a:cubicBezTo>
                    <a:pt x="547" y="1104"/>
                    <a:pt x="610" y="1104"/>
                    <a:pt x="652" y="1062"/>
                  </a:cubicBezTo>
                  <a:lnTo>
                    <a:pt x="1367" y="662"/>
                  </a:lnTo>
                  <a:cubicBezTo>
                    <a:pt x="1705" y="467"/>
                    <a:pt x="1502" y="1"/>
                    <a:pt x="1190"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67"/>
            <p:cNvSpPr/>
            <p:nvPr/>
          </p:nvSpPr>
          <p:spPr>
            <a:xfrm>
              <a:off x="3305001" y="2892257"/>
              <a:ext cx="19629" cy="20976"/>
            </a:xfrm>
            <a:custGeom>
              <a:rect b="b" l="l" r="r" t="t"/>
              <a:pathLst>
                <a:path extrusionOk="0" h="1401" w="1311">
                  <a:moveTo>
                    <a:pt x="855" y="0"/>
                  </a:moveTo>
                  <a:cubicBezTo>
                    <a:pt x="747" y="0"/>
                    <a:pt x="637" y="53"/>
                    <a:pt x="564" y="180"/>
                  </a:cubicBezTo>
                  <a:lnTo>
                    <a:pt x="143" y="874"/>
                  </a:lnTo>
                  <a:cubicBezTo>
                    <a:pt x="1" y="1098"/>
                    <a:pt x="154" y="1400"/>
                    <a:pt x="412" y="1400"/>
                  </a:cubicBezTo>
                  <a:cubicBezTo>
                    <a:pt x="420" y="1400"/>
                    <a:pt x="429" y="1400"/>
                    <a:pt x="438" y="1399"/>
                  </a:cubicBezTo>
                  <a:cubicBezTo>
                    <a:pt x="564" y="1399"/>
                    <a:pt x="690" y="1336"/>
                    <a:pt x="753" y="1231"/>
                  </a:cubicBezTo>
                  <a:lnTo>
                    <a:pt x="1153" y="516"/>
                  </a:lnTo>
                  <a:cubicBezTo>
                    <a:pt x="1310" y="244"/>
                    <a:pt x="1086" y="0"/>
                    <a:pt x="85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67"/>
            <p:cNvSpPr/>
            <p:nvPr/>
          </p:nvSpPr>
          <p:spPr>
            <a:xfrm>
              <a:off x="3236307" y="2871805"/>
              <a:ext cx="10406" cy="22833"/>
            </a:xfrm>
            <a:custGeom>
              <a:rect b="b" l="l" r="r" t="t"/>
              <a:pathLst>
                <a:path extrusionOk="0" h="1525" w="695">
                  <a:moveTo>
                    <a:pt x="348" y="1"/>
                  </a:moveTo>
                  <a:cubicBezTo>
                    <a:pt x="174" y="1"/>
                    <a:pt x="1" y="116"/>
                    <a:pt x="1" y="347"/>
                  </a:cubicBezTo>
                  <a:lnTo>
                    <a:pt x="1" y="1167"/>
                  </a:lnTo>
                  <a:cubicBezTo>
                    <a:pt x="1" y="1357"/>
                    <a:pt x="169" y="1525"/>
                    <a:pt x="358" y="1525"/>
                  </a:cubicBezTo>
                  <a:cubicBezTo>
                    <a:pt x="548" y="1525"/>
                    <a:pt x="695" y="1357"/>
                    <a:pt x="695" y="1167"/>
                  </a:cubicBezTo>
                  <a:lnTo>
                    <a:pt x="695" y="347"/>
                  </a:lnTo>
                  <a:cubicBezTo>
                    <a:pt x="695" y="116"/>
                    <a:pt x="521" y="1"/>
                    <a:pt x="348"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67"/>
            <p:cNvSpPr/>
            <p:nvPr/>
          </p:nvSpPr>
          <p:spPr>
            <a:xfrm>
              <a:off x="3158405" y="2892257"/>
              <a:ext cx="19689" cy="21276"/>
            </a:xfrm>
            <a:custGeom>
              <a:rect b="b" l="l" r="r" t="t"/>
              <a:pathLst>
                <a:path extrusionOk="0" h="1421" w="1315">
                  <a:moveTo>
                    <a:pt x="456" y="0"/>
                  </a:moveTo>
                  <a:cubicBezTo>
                    <a:pt x="224" y="0"/>
                    <a:pt x="0" y="244"/>
                    <a:pt x="158" y="516"/>
                  </a:cubicBezTo>
                  <a:lnTo>
                    <a:pt x="579" y="1231"/>
                  </a:lnTo>
                  <a:cubicBezTo>
                    <a:pt x="621" y="1336"/>
                    <a:pt x="747" y="1399"/>
                    <a:pt x="873" y="1399"/>
                  </a:cubicBezTo>
                  <a:lnTo>
                    <a:pt x="873" y="1420"/>
                  </a:lnTo>
                  <a:cubicBezTo>
                    <a:pt x="1146" y="1420"/>
                    <a:pt x="1314" y="1126"/>
                    <a:pt x="1188" y="895"/>
                  </a:cubicBezTo>
                  <a:lnTo>
                    <a:pt x="747" y="180"/>
                  </a:lnTo>
                  <a:cubicBezTo>
                    <a:pt x="673" y="53"/>
                    <a:pt x="564" y="0"/>
                    <a:pt x="456"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67"/>
            <p:cNvSpPr/>
            <p:nvPr/>
          </p:nvSpPr>
          <p:spPr>
            <a:xfrm>
              <a:off x="3101884" y="2948000"/>
              <a:ext cx="25528" cy="16844"/>
            </a:xfrm>
            <a:custGeom>
              <a:rect b="b" l="l" r="r" t="t"/>
              <a:pathLst>
                <a:path extrusionOk="0" h="1125" w="1705">
                  <a:moveTo>
                    <a:pt x="496" y="1"/>
                  </a:moveTo>
                  <a:cubicBezTo>
                    <a:pt x="188" y="1"/>
                    <a:pt x="0" y="466"/>
                    <a:pt x="338" y="662"/>
                  </a:cubicBezTo>
                  <a:lnTo>
                    <a:pt x="1053" y="1061"/>
                  </a:lnTo>
                  <a:cubicBezTo>
                    <a:pt x="1095" y="1103"/>
                    <a:pt x="1158" y="1103"/>
                    <a:pt x="1221" y="1124"/>
                  </a:cubicBezTo>
                  <a:cubicBezTo>
                    <a:pt x="1578" y="1124"/>
                    <a:pt x="1705" y="641"/>
                    <a:pt x="1389" y="473"/>
                  </a:cubicBezTo>
                  <a:lnTo>
                    <a:pt x="674" y="52"/>
                  </a:lnTo>
                  <a:cubicBezTo>
                    <a:pt x="612" y="16"/>
                    <a:pt x="552" y="1"/>
                    <a:pt x="49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67"/>
            <p:cNvSpPr/>
            <p:nvPr/>
          </p:nvSpPr>
          <p:spPr>
            <a:xfrm>
              <a:off x="3355278" y="3094371"/>
              <a:ext cx="25543" cy="16844"/>
            </a:xfrm>
            <a:custGeom>
              <a:rect b="b" l="l" r="r" t="t"/>
              <a:pathLst>
                <a:path extrusionOk="0" h="1125" w="1706">
                  <a:moveTo>
                    <a:pt x="516" y="1"/>
                  </a:moveTo>
                  <a:cubicBezTo>
                    <a:pt x="204" y="1"/>
                    <a:pt x="1" y="467"/>
                    <a:pt x="339" y="662"/>
                  </a:cubicBezTo>
                  <a:lnTo>
                    <a:pt x="1053" y="1062"/>
                  </a:lnTo>
                  <a:cubicBezTo>
                    <a:pt x="1116" y="1104"/>
                    <a:pt x="1158" y="1104"/>
                    <a:pt x="1222" y="1125"/>
                  </a:cubicBezTo>
                  <a:cubicBezTo>
                    <a:pt x="1579" y="1125"/>
                    <a:pt x="1705" y="641"/>
                    <a:pt x="1411" y="473"/>
                  </a:cubicBezTo>
                  <a:lnTo>
                    <a:pt x="696" y="52"/>
                  </a:lnTo>
                  <a:cubicBezTo>
                    <a:pt x="634" y="17"/>
                    <a:pt x="573" y="1"/>
                    <a:pt x="51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67"/>
            <p:cNvSpPr/>
            <p:nvPr/>
          </p:nvSpPr>
          <p:spPr>
            <a:xfrm>
              <a:off x="3223401" y="3230187"/>
              <a:ext cx="36533" cy="21426"/>
            </a:xfrm>
            <a:custGeom>
              <a:rect b="b" l="l" r="r" t="t"/>
              <a:pathLst>
                <a:path extrusionOk="0" h="1431" w="2440">
                  <a:moveTo>
                    <a:pt x="1" y="1"/>
                  </a:moveTo>
                  <a:lnTo>
                    <a:pt x="1" y="569"/>
                  </a:lnTo>
                  <a:cubicBezTo>
                    <a:pt x="1" y="1031"/>
                    <a:pt x="379" y="1431"/>
                    <a:pt x="863" y="1431"/>
                  </a:cubicBezTo>
                  <a:lnTo>
                    <a:pt x="1578" y="1431"/>
                  </a:lnTo>
                  <a:cubicBezTo>
                    <a:pt x="2040" y="1431"/>
                    <a:pt x="2440" y="1031"/>
                    <a:pt x="2440" y="569"/>
                  </a:cubicBezTo>
                  <a:lnTo>
                    <a:pt x="2440" y="1"/>
                  </a:lnTo>
                  <a:cubicBezTo>
                    <a:pt x="2208" y="43"/>
                    <a:pt x="1977" y="85"/>
                    <a:pt x="1746" y="85"/>
                  </a:cubicBezTo>
                  <a:lnTo>
                    <a:pt x="674" y="85"/>
                  </a:lnTo>
                  <a:cubicBezTo>
                    <a:pt x="442" y="85"/>
                    <a:pt x="211" y="43"/>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67"/>
            <p:cNvSpPr/>
            <p:nvPr/>
          </p:nvSpPr>
          <p:spPr>
            <a:xfrm>
              <a:off x="3188470" y="3173531"/>
              <a:ext cx="106095" cy="61088"/>
            </a:xfrm>
            <a:custGeom>
              <a:rect b="b" l="l" r="r" t="t"/>
              <a:pathLst>
                <a:path extrusionOk="0" h="4080" w="7086">
                  <a:moveTo>
                    <a:pt x="0" y="0"/>
                  </a:moveTo>
                  <a:lnTo>
                    <a:pt x="0" y="1073"/>
                  </a:lnTo>
                  <a:lnTo>
                    <a:pt x="0" y="1178"/>
                  </a:lnTo>
                  <a:cubicBezTo>
                    <a:pt x="0" y="1325"/>
                    <a:pt x="21" y="1472"/>
                    <a:pt x="63" y="1640"/>
                  </a:cubicBezTo>
                  <a:cubicBezTo>
                    <a:pt x="84" y="1788"/>
                    <a:pt x="126" y="1956"/>
                    <a:pt x="189" y="2103"/>
                  </a:cubicBezTo>
                  <a:cubicBezTo>
                    <a:pt x="610" y="3301"/>
                    <a:pt x="1745" y="4079"/>
                    <a:pt x="3007" y="4079"/>
                  </a:cubicBezTo>
                  <a:lnTo>
                    <a:pt x="4079" y="4079"/>
                  </a:lnTo>
                  <a:cubicBezTo>
                    <a:pt x="5340" y="4079"/>
                    <a:pt x="6476" y="3301"/>
                    <a:pt x="6896" y="2103"/>
                  </a:cubicBezTo>
                  <a:cubicBezTo>
                    <a:pt x="6959" y="1956"/>
                    <a:pt x="7001" y="1788"/>
                    <a:pt x="7022" y="1640"/>
                  </a:cubicBezTo>
                  <a:cubicBezTo>
                    <a:pt x="7064" y="1472"/>
                    <a:pt x="7085" y="1325"/>
                    <a:pt x="7085" y="1178"/>
                  </a:cubicBezTo>
                  <a:lnTo>
                    <a:pt x="7085" y="1073"/>
                  </a:lnTo>
                  <a:lnTo>
                    <a:pt x="7085"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67"/>
            <p:cNvSpPr/>
            <p:nvPr/>
          </p:nvSpPr>
          <p:spPr>
            <a:xfrm>
              <a:off x="3188470" y="3191153"/>
              <a:ext cx="106095" cy="13865"/>
            </a:xfrm>
            <a:custGeom>
              <a:rect b="b" l="l" r="r" t="t"/>
              <a:pathLst>
                <a:path extrusionOk="0" h="926" w="7086">
                  <a:moveTo>
                    <a:pt x="0" y="1"/>
                  </a:moveTo>
                  <a:cubicBezTo>
                    <a:pt x="0" y="148"/>
                    <a:pt x="21" y="295"/>
                    <a:pt x="63" y="463"/>
                  </a:cubicBezTo>
                  <a:cubicBezTo>
                    <a:pt x="84" y="611"/>
                    <a:pt x="126" y="779"/>
                    <a:pt x="189" y="926"/>
                  </a:cubicBezTo>
                  <a:lnTo>
                    <a:pt x="6896" y="926"/>
                  </a:lnTo>
                  <a:cubicBezTo>
                    <a:pt x="6959" y="779"/>
                    <a:pt x="7001" y="611"/>
                    <a:pt x="7022" y="463"/>
                  </a:cubicBezTo>
                  <a:cubicBezTo>
                    <a:pt x="7064" y="295"/>
                    <a:pt x="7085" y="148"/>
                    <a:pt x="708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0" name="Google Shape;9540;p67"/>
          <p:cNvGrpSpPr/>
          <p:nvPr/>
        </p:nvGrpSpPr>
        <p:grpSpPr>
          <a:xfrm>
            <a:off x="2594780" y="1516494"/>
            <a:ext cx="410187" cy="324244"/>
            <a:chOff x="2594780" y="1516494"/>
            <a:chExt cx="410187" cy="324244"/>
          </a:xfrm>
        </p:grpSpPr>
        <p:sp>
          <p:nvSpPr>
            <p:cNvPr id="9541" name="Google Shape;9541;p67"/>
            <p:cNvSpPr/>
            <p:nvPr/>
          </p:nvSpPr>
          <p:spPr>
            <a:xfrm>
              <a:off x="2594780" y="1641455"/>
              <a:ext cx="241776" cy="199284"/>
            </a:xfrm>
            <a:custGeom>
              <a:rect b="b" l="l" r="r" t="t"/>
              <a:pathLst>
                <a:path extrusionOk="0" h="13310" w="16148">
                  <a:moveTo>
                    <a:pt x="8494" y="1"/>
                  </a:moveTo>
                  <a:lnTo>
                    <a:pt x="442" y="8053"/>
                  </a:lnTo>
                  <a:cubicBezTo>
                    <a:pt x="0" y="8474"/>
                    <a:pt x="0" y="9167"/>
                    <a:pt x="442" y="9588"/>
                  </a:cubicBezTo>
                  <a:lnTo>
                    <a:pt x="3680" y="12826"/>
                  </a:lnTo>
                  <a:cubicBezTo>
                    <a:pt x="3974" y="13141"/>
                    <a:pt x="4394" y="13309"/>
                    <a:pt x="4815" y="13309"/>
                  </a:cubicBezTo>
                  <a:lnTo>
                    <a:pt x="9819" y="13309"/>
                  </a:lnTo>
                  <a:cubicBezTo>
                    <a:pt x="10239" y="13309"/>
                    <a:pt x="10660" y="13141"/>
                    <a:pt x="10975" y="12826"/>
                  </a:cubicBezTo>
                  <a:lnTo>
                    <a:pt x="16147" y="7654"/>
                  </a:lnTo>
                  <a:lnTo>
                    <a:pt x="8494" y="1"/>
                  </a:ln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67"/>
            <p:cNvSpPr/>
            <p:nvPr/>
          </p:nvSpPr>
          <p:spPr>
            <a:xfrm>
              <a:off x="2632556" y="1738731"/>
              <a:ext cx="204000" cy="102008"/>
            </a:xfrm>
            <a:custGeom>
              <a:rect b="b" l="l" r="r" t="t"/>
              <a:pathLst>
                <a:path extrusionOk="0" h="6813" w="13625">
                  <a:moveTo>
                    <a:pt x="12468" y="0"/>
                  </a:moveTo>
                  <a:lnTo>
                    <a:pt x="8263" y="4226"/>
                  </a:lnTo>
                  <a:cubicBezTo>
                    <a:pt x="7653" y="4836"/>
                    <a:pt x="6812" y="5193"/>
                    <a:pt x="5971" y="5193"/>
                  </a:cubicBezTo>
                  <a:lnTo>
                    <a:pt x="0" y="5193"/>
                  </a:lnTo>
                  <a:lnTo>
                    <a:pt x="1157" y="6329"/>
                  </a:lnTo>
                  <a:cubicBezTo>
                    <a:pt x="1451" y="6644"/>
                    <a:pt x="1871" y="6812"/>
                    <a:pt x="2292" y="6812"/>
                  </a:cubicBezTo>
                  <a:lnTo>
                    <a:pt x="7296" y="6812"/>
                  </a:lnTo>
                  <a:cubicBezTo>
                    <a:pt x="7716" y="6812"/>
                    <a:pt x="8137" y="6644"/>
                    <a:pt x="8452" y="6329"/>
                  </a:cubicBezTo>
                  <a:lnTo>
                    <a:pt x="13624" y="1157"/>
                  </a:lnTo>
                  <a:lnTo>
                    <a:pt x="12468"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67"/>
            <p:cNvSpPr/>
            <p:nvPr/>
          </p:nvSpPr>
          <p:spPr>
            <a:xfrm>
              <a:off x="2721957" y="1516494"/>
              <a:ext cx="241132" cy="239560"/>
            </a:xfrm>
            <a:custGeom>
              <a:rect b="b" l="l" r="r" t="t"/>
              <a:pathLst>
                <a:path extrusionOk="0" h="16000" w="16105">
                  <a:moveTo>
                    <a:pt x="8778" y="0"/>
                  </a:moveTo>
                  <a:cubicBezTo>
                    <a:pt x="8499" y="0"/>
                    <a:pt x="8221" y="105"/>
                    <a:pt x="8010" y="315"/>
                  </a:cubicBezTo>
                  <a:lnTo>
                    <a:pt x="0" y="8347"/>
                  </a:lnTo>
                  <a:lnTo>
                    <a:pt x="7653" y="16000"/>
                  </a:lnTo>
                  <a:lnTo>
                    <a:pt x="15663" y="7989"/>
                  </a:lnTo>
                  <a:cubicBezTo>
                    <a:pt x="16084" y="7569"/>
                    <a:pt x="16105" y="6875"/>
                    <a:pt x="15684" y="6455"/>
                  </a:cubicBezTo>
                  <a:lnTo>
                    <a:pt x="9545" y="315"/>
                  </a:lnTo>
                  <a:cubicBezTo>
                    <a:pt x="9335" y="105"/>
                    <a:pt x="9056" y="0"/>
                    <a:pt x="877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67"/>
            <p:cNvSpPr/>
            <p:nvPr/>
          </p:nvSpPr>
          <p:spPr>
            <a:xfrm>
              <a:off x="2881234" y="1828446"/>
              <a:ext cx="40306" cy="12292"/>
            </a:xfrm>
            <a:custGeom>
              <a:rect b="b" l="l" r="r" t="t"/>
              <a:pathLst>
                <a:path extrusionOk="0" h="821" w="2692">
                  <a:moveTo>
                    <a:pt x="526" y="0"/>
                  </a:moveTo>
                  <a:cubicBezTo>
                    <a:pt x="1" y="0"/>
                    <a:pt x="1" y="820"/>
                    <a:pt x="526" y="820"/>
                  </a:cubicBezTo>
                  <a:lnTo>
                    <a:pt x="2166" y="820"/>
                  </a:lnTo>
                  <a:cubicBezTo>
                    <a:pt x="2692" y="820"/>
                    <a:pt x="2692" y="0"/>
                    <a:pt x="2166"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67"/>
            <p:cNvSpPr/>
            <p:nvPr/>
          </p:nvSpPr>
          <p:spPr>
            <a:xfrm>
              <a:off x="2735177" y="1828446"/>
              <a:ext cx="89101" cy="12292"/>
            </a:xfrm>
            <a:custGeom>
              <a:rect b="b" l="l" r="r" t="t"/>
              <a:pathLst>
                <a:path extrusionOk="0" h="821" w="5951">
                  <a:moveTo>
                    <a:pt x="547" y="0"/>
                  </a:moveTo>
                  <a:cubicBezTo>
                    <a:pt x="0" y="0"/>
                    <a:pt x="0" y="820"/>
                    <a:pt x="547" y="820"/>
                  </a:cubicBezTo>
                  <a:lnTo>
                    <a:pt x="5424" y="820"/>
                  </a:lnTo>
                  <a:cubicBezTo>
                    <a:pt x="5950" y="820"/>
                    <a:pt x="5950" y="0"/>
                    <a:pt x="5424"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67"/>
            <p:cNvSpPr/>
            <p:nvPr/>
          </p:nvSpPr>
          <p:spPr>
            <a:xfrm>
              <a:off x="2832439" y="1828446"/>
              <a:ext cx="14179" cy="12203"/>
            </a:xfrm>
            <a:custGeom>
              <a:rect b="b" l="l" r="r" t="t"/>
              <a:pathLst>
                <a:path extrusionOk="0" h="815" w="947">
                  <a:moveTo>
                    <a:pt x="547" y="0"/>
                  </a:moveTo>
                  <a:cubicBezTo>
                    <a:pt x="190" y="0"/>
                    <a:pt x="1" y="442"/>
                    <a:pt x="253" y="694"/>
                  </a:cubicBezTo>
                  <a:cubicBezTo>
                    <a:pt x="336" y="777"/>
                    <a:pt x="440" y="815"/>
                    <a:pt x="542" y="815"/>
                  </a:cubicBezTo>
                  <a:cubicBezTo>
                    <a:pt x="749" y="815"/>
                    <a:pt x="947" y="660"/>
                    <a:pt x="947" y="421"/>
                  </a:cubicBezTo>
                  <a:cubicBezTo>
                    <a:pt x="947" y="190"/>
                    <a:pt x="758" y="0"/>
                    <a:pt x="547"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67"/>
            <p:cNvSpPr/>
            <p:nvPr/>
          </p:nvSpPr>
          <p:spPr>
            <a:xfrm>
              <a:off x="2990773" y="1828446"/>
              <a:ext cx="14194" cy="12203"/>
            </a:xfrm>
            <a:custGeom>
              <a:rect b="b" l="l" r="r" t="t"/>
              <a:pathLst>
                <a:path extrusionOk="0" h="815" w="948">
                  <a:moveTo>
                    <a:pt x="548" y="0"/>
                  </a:moveTo>
                  <a:cubicBezTo>
                    <a:pt x="190" y="0"/>
                    <a:pt x="1" y="442"/>
                    <a:pt x="253" y="694"/>
                  </a:cubicBezTo>
                  <a:cubicBezTo>
                    <a:pt x="343" y="777"/>
                    <a:pt x="450" y="815"/>
                    <a:pt x="551" y="815"/>
                  </a:cubicBezTo>
                  <a:cubicBezTo>
                    <a:pt x="758" y="815"/>
                    <a:pt x="947" y="660"/>
                    <a:pt x="947" y="421"/>
                  </a:cubicBezTo>
                  <a:cubicBezTo>
                    <a:pt x="947" y="190"/>
                    <a:pt x="779" y="0"/>
                    <a:pt x="548"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67"/>
            <p:cNvSpPr/>
            <p:nvPr/>
          </p:nvSpPr>
          <p:spPr>
            <a:xfrm>
              <a:off x="2928143" y="1828446"/>
              <a:ext cx="45022" cy="12292"/>
            </a:xfrm>
            <a:custGeom>
              <a:rect b="b" l="l" r="r" t="t"/>
              <a:pathLst>
                <a:path extrusionOk="0" h="821" w="3007">
                  <a:moveTo>
                    <a:pt x="547" y="0"/>
                  </a:moveTo>
                  <a:cubicBezTo>
                    <a:pt x="0" y="0"/>
                    <a:pt x="0" y="820"/>
                    <a:pt x="547" y="820"/>
                  </a:cubicBezTo>
                  <a:lnTo>
                    <a:pt x="2460" y="820"/>
                  </a:lnTo>
                  <a:cubicBezTo>
                    <a:pt x="3007" y="820"/>
                    <a:pt x="3007" y="0"/>
                    <a:pt x="2460"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9" name="Google Shape;9549;p67"/>
          <p:cNvGrpSpPr/>
          <p:nvPr/>
        </p:nvGrpSpPr>
        <p:grpSpPr>
          <a:xfrm>
            <a:off x="1742965" y="1502959"/>
            <a:ext cx="333692" cy="333363"/>
            <a:chOff x="1742965" y="1502959"/>
            <a:chExt cx="333692" cy="333363"/>
          </a:xfrm>
        </p:grpSpPr>
        <p:sp>
          <p:nvSpPr>
            <p:cNvPr id="9550" name="Google Shape;9550;p67"/>
            <p:cNvSpPr/>
            <p:nvPr/>
          </p:nvSpPr>
          <p:spPr>
            <a:xfrm>
              <a:off x="1742965" y="1502959"/>
              <a:ext cx="333692" cy="333363"/>
            </a:xfrm>
            <a:custGeom>
              <a:rect b="b" l="l" r="r" t="t"/>
              <a:pathLst>
                <a:path extrusionOk="0" h="22265" w="22287">
                  <a:moveTo>
                    <a:pt x="11143" y="0"/>
                  </a:moveTo>
                  <a:cubicBezTo>
                    <a:pt x="4983" y="0"/>
                    <a:pt x="1" y="4121"/>
                    <a:pt x="1" y="9188"/>
                  </a:cubicBezTo>
                  <a:cubicBezTo>
                    <a:pt x="1" y="13708"/>
                    <a:pt x="3974" y="17450"/>
                    <a:pt x="9209" y="18207"/>
                  </a:cubicBezTo>
                  <a:cubicBezTo>
                    <a:pt x="9335" y="19700"/>
                    <a:pt x="8831" y="21151"/>
                    <a:pt x="7843" y="22265"/>
                  </a:cubicBezTo>
                  <a:cubicBezTo>
                    <a:pt x="10324" y="22265"/>
                    <a:pt x="12468" y="20604"/>
                    <a:pt x="13099" y="18207"/>
                  </a:cubicBezTo>
                  <a:cubicBezTo>
                    <a:pt x="18313" y="17450"/>
                    <a:pt x="22286" y="13687"/>
                    <a:pt x="22286" y="9188"/>
                  </a:cubicBezTo>
                  <a:cubicBezTo>
                    <a:pt x="22265" y="4121"/>
                    <a:pt x="17283" y="0"/>
                    <a:pt x="11143"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67"/>
            <p:cNvSpPr/>
            <p:nvPr/>
          </p:nvSpPr>
          <p:spPr>
            <a:xfrm>
              <a:off x="1854719" y="1629492"/>
              <a:ext cx="22040" cy="21740"/>
            </a:xfrm>
            <a:custGeom>
              <a:rect b="b" l="l" r="r" t="t"/>
              <a:pathLst>
                <a:path extrusionOk="0" h="1452" w="1472">
                  <a:moveTo>
                    <a:pt x="736" y="1"/>
                  </a:moveTo>
                  <a:cubicBezTo>
                    <a:pt x="337" y="1"/>
                    <a:pt x="0" y="316"/>
                    <a:pt x="0" y="716"/>
                  </a:cubicBezTo>
                  <a:cubicBezTo>
                    <a:pt x="0" y="1136"/>
                    <a:pt x="337"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67"/>
            <p:cNvSpPr/>
            <p:nvPr/>
          </p:nvSpPr>
          <p:spPr>
            <a:xfrm>
              <a:off x="1898783" y="1629492"/>
              <a:ext cx="22054" cy="21740"/>
            </a:xfrm>
            <a:custGeom>
              <a:rect b="b" l="l" r="r" t="t"/>
              <a:pathLst>
                <a:path extrusionOk="0" h="1452" w="1473">
                  <a:moveTo>
                    <a:pt x="736" y="1"/>
                  </a:moveTo>
                  <a:cubicBezTo>
                    <a:pt x="316" y="1"/>
                    <a:pt x="1" y="316"/>
                    <a:pt x="1" y="716"/>
                  </a:cubicBezTo>
                  <a:cubicBezTo>
                    <a:pt x="1" y="1136"/>
                    <a:pt x="316"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67"/>
            <p:cNvSpPr/>
            <p:nvPr/>
          </p:nvSpPr>
          <p:spPr>
            <a:xfrm>
              <a:off x="1942863" y="1629492"/>
              <a:ext cx="21725" cy="21740"/>
            </a:xfrm>
            <a:custGeom>
              <a:rect b="b" l="l" r="r" t="t"/>
              <a:pathLst>
                <a:path extrusionOk="0" h="1452" w="1451">
                  <a:moveTo>
                    <a:pt x="715" y="1"/>
                  </a:moveTo>
                  <a:cubicBezTo>
                    <a:pt x="315" y="1"/>
                    <a:pt x="0" y="316"/>
                    <a:pt x="0" y="716"/>
                  </a:cubicBezTo>
                  <a:cubicBezTo>
                    <a:pt x="0" y="1136"/>
                    <a:pt x="315" y="1452"/>
                    <a:pt x="715" y="1452"/>
                  </a:cubicBezTo>
                  <a:cubicBezTo>
                    <a:pt x="1135" y="1452"/>
                    <a:pt x="1451" y="1136"/>
                    <a:pt x="1451" y="716"/>
                  </a:cubicBezTo>
                  <a:cubicBezTo>
                    <a:pt x="1451" y="316"/>
                    <a:pt x="1135" y="1"/>
                    <a:pt x="7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4" name="Google Shape;9554;p67"/>
          <p:cNvGrpSpPr/>
          <p:nvPr/>
        </p:nvGrpSpPr>
        <p:grpSpPr>
          <a:xfrm>
            <a:off x="3051531" y="1516809"/>
            <a:ext cx="390034" cy="296545"/>
            <a:chOff x="3051531" y="1516809"/>
            <a:chExt cx="390034" cy="296545"/>
          </a:xfrm>
        </p:grpSpPr>
        <p:sp>
          <p:nvSpPr>
            <p:cNvPr id="9555" name="Google Shape;9555;p67"/>
            <p:cNvSpPr/>
            <p:nvPr/>
          </p:nvSpPr>
          <p:spPr>
            <a:xfrm>
              <a:off x="3051531" y="1516809"/>
              <a:ext cx="389719" cy="296545"/>
            </a:xfrm>
            <a:custGeom>
              <a:rect b="b" l="l" r="r" t="t"/>
              <a:pathLst>
                <a:path extrusionOk="0" h="19806" w="26029">
                  <a:moveTo>
                    <a:pt x="316" y="0"/>
                  </a:moveTo>
                  <a:cubicBezTo>
                    <a:pt x="148" y="0"/>
                    <a:pt x="1" y="147"/>
                    <a:pt x="1" y="316"/>
                  </a:cubicBezTo>
                  <a:lnTo>
                    <a:pt x="1" y="19490"/>
                  </a:lnTo>
                  <a:cubicBezTo>
                    <a:pt x="1" y="19658"/>
                    <a:pt x="148" y="19805"/>
                    <a:pt x="316" y="19805"/>
                  </a:cubicBezTo>
                  <a:lnTo>
                    <a:pt x="25713" y="19805"/>
                  </a:lnTo>
                  <a:cubicBezTo>
                    <a:pt x="25882" y="19805"/>
                    <a:pt x="26029" y="19658"/>
                    <a:pt x="26029" y="19490"/>
                  </a:cubicBezTo>
                  <a:lnTo>
                    <a:pt x="26029" y="316"/>
                  </a:lnTo>
                  <a:cubicBezTo>
                    <a:pt x="26029" y="147"/>
                    <a:pt x="25882" y="0"/>
                    <a:pt x="25713"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67"/>
            <p:cNvSpPr/>
            <p:nvPr/>
          </p:nvSpPr>
          <p:spPr>
            <a:xfrm>
              <a:off x="3051531" y="1744391"/>
              <a:ext cx="389719" cy="68963"/>
            </a:xfrm>
            <a:custGeom>
              <a:rect b="b" l="l" r="r" t="t"/>
              <a:pathLst>
                <a:path extrusionOk="0" h="4606" w="26029">
                  <a:moveTo>
                    <a:pt x="1" y="1"/>
                  </a:moveTo>
                  <a:lnTo>
                    <a:pt x="1" y="4290"/>
                  </a:lnTo>
                  <a:cubicBezTo>
                    <a:pt x="1" y="4458"/>
                    <a:pt x="148" y="4605"/>
                    <a:pt x="316" y="4605"/>
                  </a:cubicBezTo>
                  <a:lnTo>
                    <a:pt x="25713" y="4605"/>
                  </a:lnTo>
                  <a:cubicBezTo>
                    <a:pt x="25882" y="4605"/>
                    <a:pt x="26029" y="4458"/>
                    <a:pt x="26029" y="4290"/>
                  </a:cubicBezTo>
                  <a:lnTo>
                    <a:pt x="26029" y="1"/>
                  </a:ln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67"/>
            <p:cNvSpPr/>
            <p:nvPr/>
          </p:nvSpPr>
          <p:spPr>
            <a:xfrm>
              <a:off x="3051531" y="1753838"/>
              <a:ext cx="389719" cy="59516"/>
            </a:xfrm>
            <a:custGeom>
              <a:rect b="b" l="l" r="r" t="t"/>
              <a:pathLst>
                <a:path extrusionOk="0" h="3975" w="26029">
                  <a:moveTo>
                    <a:pt x="1" y="1"/>
                  </a:moveTo>
                  <a:lnTo>
                    <a:pt x="1" y="3659"/>
                  </a:lnTo>
                  <a:cubicBezTo>
                    <a:pt x="1" y="3827"/>
                    <a:pt x="148" y="3974"/>
                    <a:pt x="316" y="3974"/>
                  </a:cubicBezTo>
                  <a:lnTo>
                    <a:pt x="25713" y="3974"/>
                  </a:lnTo>
                  <a:cubicBezTo>
                    <a:pt x="25882" y="3953"/>
                    <a:pt x="26029" y="3827"/>
                    <a:pt x="26029" y="3659"/>
                  </a:cubicBezTo>
                  <a:lnTo>
                    <a:pt x="26029"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67"/>
            <p:cNvSpPr/>
            <p:nvPr/>
          </p:nvSpPr>
          <p:spPr>
            <a:xfrm>
              <a:off x="3051846" y="1516809"/>
              <a:ext cx="389405" cy="65804"/>
            </a:xfrm>
            <a:custGeom>
              <a:rect b="b" l="l" r="r" t="t"/>
              <a:pathLst>
                <a:path extrusionOk="0" h="4395" w="26008">
                  <a:moveTo>
                    <a:pt x="316" y="0"/>
                  </a:moveTo>
                  <a:cubicBezTo>
                    <a:pt x="127" y="0"/>
                    <a:pt x="1" y="147"/>
                    <a:pt x="1" y="316"/>
                  </a:cubicBezTo>
                  <a:lnTo>
                    <a:pt x="1" y="4394"/>
                  </a:lnTo>
                  <a:lnTo>
                    <a:pt x="26008" y="4394"/>
                  </a:lnTo>
                  <a:lnTo>
                    <a:pt x="26008" y="316"/>
                  </a:lnTo>
                  <a:cubicBezTo>
                    <a:pt x="26008" y="147"/>
                    <a:pt x="25882" y="0"/>
                    <a:pt x="25713"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67"/>
            <p:cNvSpPr/>
            <p:nvPr/>
          </p:nvSpPr>
          <p:spPr>
            <a:xfrm>
              <a:off x="3051846" y="1516809"/>
              <a:ext cx="389719" cy="56356"/>
            </a:xfrm>
            <a:custGeom>
              <a:rect b="b" l="l" r="r" t="t"/>
              <a:pathLst>
                <a:path extrusionOk="0" h="3764" w="26029">
                  <a:moveTo>
                    <a:pt x="316" y="0"/>
                  </a:moveTo>
                  <a:cubicBezTo>
                    <a:pt x="127" y="0"/>
                    <a:pt x="1" y="147"/>
                    <a:pt x="1" y="316"/>
                  </a:cubicBezTo>
                  <a:lnTo>
                    <a:pt x="1" y="3764"/>
                  </a:lnTo>
                  <a:lnTo>
                    <a:pt x="26008" y="3764"/>
                  </a:lnTo>
                  <a:lnTo>
                    <a:pt x="26029" y="316"/>
                  </a:lnTo>
                  <a:cubicBezTo>
                    <a:pt x="26029" y="147"/>
                    <a:pt x="25882" y="0"/>
                    <a:pt x="2571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67"/>
            <p:cNvSpPr/>
            <p:nvPr/>
          </p:nvSpPr>
          <p:spPr>
            <a:xfrm>
              <a:off x="3077973" y="1539148"/>
              <a:ext cx="15751" cy="11978"/>
            </a:xfrm>
            <a:custGeom>
              <a:rect b="b" l="l" r="r" t="t"/>
              <a:pathLst>
                <a:path extrusionOk="0" h="800" w="1052">
                  <a:moveTo>
                    <a:pt x="526" y="1"/>
                  </a:moveTo>
                  <a:cubicBezTo>
                    <a:pt x="1" y="1"/>
                    <a:pt x="1" y="779"/>
                    <a:pt x="526" y="800"/>
                  </a:cubicBezTo>
                  <a:cubicBezTo>
                    <a:pt x="1052" y="779"/>
                    <a:pt x="1052" y="1"/>
                    <a:pt x="526"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67"/>
            <p:cNvSpPr/>
            <p:nvPr/>
          </p:nvSpPr>
          <p:spPr>
            <a:xfrm>
              <a:off x="3100012" y="1539148"/>
              <a:ext cx="15751" cy="11978"/>
            </a:xfrm>
            <a:custGeom>
              <a:rect b="b" l="l" r="r" t="t"/>
              <a:pathLst>
                <a:path extrusionOk="0" h="800" w="1052">
                  <a:moveTo>
                    <a:pt x="526" y="1"/>
                  </a:moveTo>
                  <a:cubicBezTo>
                    <a:pt x="0" y="1"/>
                    <a:pt x="0" y="779"/>
                    <a:pt x="526" y="800"/>
                  </a:cubicBezTo>
                  <a:cubicBezTo>
                    <a:pt x="1052" y="779"/>
                    <a:pt x="1052" y="1"/>
                    <a:pt x="526"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67"/>
            <p:cNvSpPr/>
            <p:nvPr/>
          </p:nvSpPr>
          <p:spPr>
            <a:xfrm>
              <a:off x="3121737" y="1539148"/>
              <a:ext cx="15751" cy="11978"/>
            </a:xfrm>
            <a:custGeom>
              <a:rect b="b" l="l" r="r" t="t"/>
              <a:pathLst>
                <a:path extrusionOk="0" h="800" w="1052">
                  <a:moveTo>
                    <a:pt x="526" y="1"/>
                  </a:moveTo>
                  <a:cubicBezTo>
                    <a:pt x="0" y="1"/>
                    <a:pt x="0" y="800"/>
                    <a:pt x="526" y="800"/>
                  </a:cubicBezTo>
                  <a:cubicBezTo>
                    <a:pt x="1051" y="800"/>
                    <a:pt x="1051" y="1"/>
                    <a:pt x="526"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67"/>
            <p:cNvSpPr/>
            <p:nvPr/>
          </p:nvSpPr>
          <p:spPr>
            <a:xfrm>
              <a:off x="3336727" y="1539148"/>
              <a:ext cx="81226" cy="11978"/>
            </a:xfrm>
            <a:custGeom>
              <a:rect b="b" l="l" r="r" t="t"/>
              <a:pathLst>
                <a:path extrusionOk="0" h="800" w="5425">
                  <a:moveTo>
                    <a:pt x="526" y="1"/>
                  </a:moveTo>
                  <a:cubicBezTo>
                    <a:pt x="1" y="1"/>
                    <a:pt x="1" y="800"/>
                    <a:pt x="526" y="800"/>
                  </a:cubicBezTo>
                  <a:lnTo>
                    <a:pt x="4899" y="800"/>
                  </a:lnTo>
                  <a:cubicBezTo>
                    <a:pt x="5425" y="779"/>
                    <a:pt x="5425" y="1"/>
                    <a:pt x="489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67"/>
            <p:cNvSpPr/>
            <p:nvPr/>
          </p:nvSpPr>
          <p:spPr>
            <a:xfrm>
              <a:off x="3301153" y="1539148"/>
              <a:ext cx="30244" cy="11978"/>
            </a:xfrm>
            <a:custGeom>
              <a:rect b="b" l="l" r="r" t="t"/>
              <a:pathLst>
                <a:path extrusionOk="0" h="800" w="2020">
                  <a:moveTo>
                    <a:pt x="527" y="1"/>
                  </a:moveTo>
                  <a:cubicBezTo>
                    <a:pt x="1" y="1"/>
                    <a:pt x="1" y="800"/>
                    <a:pt x="527" y="800"/>
                  </a:cubicBezTo>
                  <a:lnTo>
                    <a:pt x="1494" y="800"/>
                  </a:lnTo>
                  <a:cubicBezTo>
                    <a:pt x="2019" y="779"/>
                    <a:pt x="2019" y="1"/>
                    <a:pt x="149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67"/>
            <p:cNvSpPr/>
            <p:nvPr/>
          </p:nvSpPr>
          <p:spPr>
            <a:xfrm>
              <a:off x="3170832" y="1608096"/>
              <a:ext cx="151432" cy="107667"/>
            </a:xfrm>
            <a:custGeom>
              <a:rect b="b" l="l" r="r" t="t"/>
              <a:pathLst>
                <a:path extrusionOk="0" h="7191" w="10114">
                  <a:moveTo>
                    <a:pt x="2061" y="0"/>
                  </a:moveTo>
                  <a:cubicBezTo>
                    <a:pt x="926" y="0"/>
                    <a:pt x="1" y="925"/>
                    <a:pt x="1" y="2061"/>
                  </a:cubicBezTo>
                  <a:lnTo>
                    <a:pt x="1" y="5130"/>
                  </a:lnTo>
                  <a:cubicBezTo>
                    <a:pt x="1" y="6265"/>
                    <a:pt x="926" y="7191"/>
                    <a:pt x="2061" y="7191"/>
                  </a:cubicBezTo>
                  <a:lnTo>
                    <a:pt x="8053" y="7191"/>
                  </a:lnTo>
                  <a:cubicBezTo>
                    <a:pt x="9189" y="7191"/>
                    <a:pt x="10093" y="6287"/>
                    <a:pt x="10114" y="5151"/>
                  </a:cubicBezTo>
                  <a:lnTo>
                    <a:pt x="10114" y="2061"/>
                  </a:lnTo>
                  <a:cubicBezTo>
                    <a:pt x="10114" y="925"/>
                    <a:pt x="9189" y="0"/>
                    <a:pt x="8053"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67"/>
            <p:cNvSpPr/>
            <p:nvPr/>
          </p:nvSpPr>
          <p:spPr>
            <a:xfrm>
              <a:off x="3170832" y="1608096"/>
              <a:ext cx="151432" cy="44079"/>
            </a:xfrm>
            <a:custGeom>
              <a:rect b="b" l="l" r="r" t="t"/>
              <a:pathLst>
                <a:path extrusionOk="0" h="2944" w="10114">
                  <a:moveTo>
                    <a:pt x="2061" y="0"/>
                  </a:moveTo>
                  <a:cubicBezTo>
                    <a:pt x="926" y="0"/>
                    <a:pt x="1" y="925"/>
                    <a:pt x="1" y="2061"/>
                  </a:cubicBezTo>
                  <a:lnTo>
                    <a:pt x="1" y="2944"/>
                  </a:lnTo>
                  <a:cubicBezTo>
                    <a:pt x="1" y="1808"/>
                    <a:pt x="926" y="883"/>
                    <a:pt x="2061" y="883"/>
                  </a:cubicBezTo>
                  <a:lnTo>
                    <a:pt x="8053" y="883"/>
                  </a:lnTo>
                  <a:cubicBezTo>
                    <a:pt x="9189" y="883"/>
                    <a:pt x="10114" y="1808"/>
                    <a:pt x="10114" y="2944"/>
                  </a:cubicBezTo>
                  <a:lnTo>
                    <a:pt x="10114" y="2061"/>
                  </a:lnTo>
                  <a:cubicBezTo>
                    <a:pt x="10114" y="925"/>
                    <a:pt x="9189" y="0"/>
                    <a:pt x="805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67"/>
            <p:cNvSpPr/>
            <p:nvPr/>
          </p:nvSpPr>
          <p:spPr>
            <a:xfrm>
              <a:off x="3227503" y="1642084"/>
              <a:ext cx="41878" cy="40007"/>
            </a:xfrm>
            <a:custGeom>
              <a:rect b="b" l="l" r="r" t="t"/>
              <a:pathLst>
                <a:path extrusionOk="0" h="2672" w="2797">
                  <a:moveTo>
                    <a:pt x="330" y="0"/>
                  </a:moveTo>
                  <a:cubicBezTo>
                    <a:pt x="161" y="0"/>
                    <a:pt x="0" y="144"/>
                    <a:pt x="0" y="337"/>
                  </a:cubicBezTo>
                  <a:lnTo>
                    <a:pt x="0" y="2335"/>
                  </a:lnTo>
                  <a:cubicBezTo>
                    <a:pt x="0" y="2528"/>
                    <a:pt x="148" y="2672"/>
                    <a:pt x="322" y="2672"/>
                  </a:cubicBezTo>
                  <a:cubicBezTo>
                    <a:pt x="375" y="2672"/>
                    <a:pt x="430" y="2658"/>
                    <a:pt x="484" y="2629"/>
                  </a:cubicBezTo>
                  <a:lnTo>
                    <a:pt x="2544" y="1641"/>
                  </a:lnTo>
                  <a:cubicBezTo>
                    <a:pt x="2796" y="1515"/>
                    <a:pt x="2796" y="1157"/>
                    <a:pt x="2544" y="1031"/>
                  </a:cubicBezTo>
                  <a:lnTo>
                    <a:pt x="484" y="43"/>
                  </a:lnTo>
                  <a:cubicBezTo>
                    <a:pt x="435" y="13"/>
                    <a:pt x="382" y="0"/>
                    <a:pt x="330"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67"/>
            <p:cNvSpPr/>
            <p:nvPr/>
          </p:nvSpPr>
          <p:spPr>
            <a:xfrm>
              <a:off x="3087106" y="1776177"/>
              <a:ext cx="160865" cy="11679"/>
            </a:xfrm>
            <a:custGeom>
              <a:rect b="b" l="l" r="r" t="t"/>
              <a:pathLst>
                <a:path extrusionOk="0" h="780" w="10744">
                  <a:moveTo>
                    <a:pt x="506" y="1"/>
                  </a:moveTo>
                  <a:cubicBezTo>
                    <a:pt x="0" y="1"/>
                    <a:pt x="7" y="779"/>
                    <a:pt x="526" y="779"/>
                  </a:cubicBezTo>
                  <a:lnTo>
                    <a:pt x="10218" y="779"/>
                  </a:lnTo>
                  <a:cubicBezTo>
                    <a:pt x="10744" y="779"/>
                    <a:pt x="10744" y="1"/>
                    <a:pt x="10218" y="1"/>
                  </a:cubicBezTo>
                  <a:lnTo>
                    <a:pt x="526" y="1"/>
                  </a:lnTo>
                  <a:cubicBezTo>
                    <a:pt x="519" y="1"/>
                    <a:pt x="512" y="1"/>
                    <a:pt x="50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67"/>
            <p:cNvSpPr/>
            <p:nvPr/>
          </p:nvSpPr>
          <p:spPr>
            <a:xfrm>
              <a:off x="3362540" y="1775563"/>
              <a:ext cx="46295" cy="11978"/>
            </a:xfrm>
            <a:custGeom>
              <a:rect b="b" l="l" r="r" t="t"/>
              <a:pathLst>
                <a:path extrusionOk="0" h="800" w="3092">
                  <a:moveTo>
                    <a:pt x="526" y="0"/>
                  </a:moveTo>
                  <a:cubicBezTo>
                    <a:pt x="1" y="0"/>
                    <a:pt x="1" y="799"/>
                    <a:pt x="526" y="799"/>
                  </a:cubicBezTo>
                  <a:lnTo>
                    <a:pt x="2566" y="799"/>
                  </a:lnTo>
                  <a:cubicBezTo>
                    <a:pt x="3091" y="799"/>
                    <a:pt x="3091" y="0"/>
                    <a:pt x="2566"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0" name="Google Shape;9570;p67"/>
          <p:cNvGrpSpPr/>
          <p:nvPr/>
        </p:nvGrpSpPr>
        <p:grpSpPr>
          <a:xfrm>
            <a:off x="3514900" y="1489020"/>
            <a:ext cx="354145" cy="351869"/>
            <a:chOff x="3514900" y="1489020"/>
            <a:chExt cx="354145" cy="351869"/>
          </a:xfrm>
        </p:grpSpPr>
        <p:sp>
          <p:nvSpPr>
            <p:cNvPr id="9571" name="Google Shape;9571;p67"/>
            <p:cNvSpPr/>
            <p:nvPr/>
          </p:nvSpPr>
          <p:spPr>
            <a:xfrm>
              <a:off x="3514900" y="1489020"/>
              <a:ext cx="354145" cy="351869"/>
            </a:xfrm>
            <a:custGeom>
              <a:rect b="b" l="l" r="r" t="t"/>
              <a:pathLst>
                <a:path extrusionOk="0" h="23501" w="23653">
                  <a:moveTo>
                    <a:pt x="19698" y="1"/>
                  </a:moveTo>
                  <a:cubicBezTo>
                    <a:pt x="19495" y="1"/>
                    <a:pt x="19290" y="80"/>
                    <a:pt x="19133" y="237"/>
                  </a:cubicBezTo>
                  <a:lnTo>
                    <a:pt x="316" y="19075"/>
                  </a:lnTo>
                  <a:cubicBezTo>
                    <a:pt x="0" y="19369"/>
                    <a:pt x="0" y="19874"/>
                    <a:pt x="316" y="20168"/>
                  </a:cubicBezTo>
                  <a:lnTo>
                    <a:pt x="3406" y="23280"/>
                  </a:lnTo>
                  <a:cubicBezTo>
                    <a:pt x="3564" y="23427"/>
                    <a:pt x="3764" y="23501"/>
                    <a:pt x="3964" y="23501"/>
                  </a:cubicBezTo>
                  <a:cubicBezTo>
                    <a:pt x="4163" y="23501"/>
                    <a:pt x="4363" y="23427"/>
                    <a:pt x="4521" y="23280"/>
                  </a:cubicBezTo>
                  <a:lnTo>
                    <a:pt x="23358" y="4442"/>
                  </a:lnTo>
                  <a:cubicBezTo>
                    <a:pt x="23653" y="4148"/>
                    <a:pt x="23653" y="3643"/>
                    <a:pt x="23358" y="3328"/>
                  </a:cubicBezTo>
                  <a:lnTo>
                    <a:pt x="20247" y="237"/>
                  </a:lnTo>
                  <a:cubicBezTo>
                    <a:pt x="20100" y="80"/>
                    <a:pt x="19900" y="1"/>
                    <a:pt x="1969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67"/>
            <p:cNvSpPr/>
            <p:nvPr/>
          </p:nvSpPr>
          <p:spPr>
            <a:xfrm>
              <a:off x="3619094" y="1759498"/>
              <a:ext cx="24570" cy="24884"/>
            </a:xfrm>
            <a:custGeom>
              <a:rect b="b" l="l" r="r" t="t"/>
              <a:pathLst>
                <a:path extrusionOk="0" h="1662" w="1641">
                  <a:moveTo>
                    <a:pt x="526" y="1"/>
                  </a:moveTo>
                  <a:lnTo>
                    <a:pt x="1" y="548"/>
                  </a:lnTo>
                  <a:lnTo>
                    <a:pt x="1115" y="1662"/>
                  </a:lnTo>
                  <a:lnTo>
                    <a:pt x="1640"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67"/>
            <p:cNvSpPr/>
            <p:nvPr/>
          </p:nvSpPr>
          <p:spPr>
            <a:xfrm>
              <a:off x="3623181" y="1722052"/>
              <a:ext cx="41249" cy="41249"/>
            </a:xfrm>
            <a:custGeom>
              <a:rect b="b" l="l" r="r" t="t"/>
              <a:pathLst>
                <a:path extrusionOk="0" h="2755" w="2755">
                  <a:moveTo>
                    <a:pt x="526" y="0"/>
                  </a:moveTo>
                  <a:lnTo>
                    <a:pt x="1" y="526"/>
                  </a:lnTo>
                  <a:lnTo>
                    <a:pt x="2229" y="2754"/>
                  </a:lnTo>
                  <a:lnTo>
                    <a:pt x="2755"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67"/>
            <p:cNvSpPr/>
            <p:nvPr/>
          </p:nvSpPr>
          <p:spPr>
            <a:xfrm>
              <a:off x="3560536" y="1784682"/>
              <a:ext cx="41264" cy="41579"/>
            </a:xfrm>
            <a:custGeom>
              <a:rect b="b" l="l" r="r" t="t"/>
              <a:pathLst>
                <a:path extrusionOk="0" h="2777" w="2756">
                  <a:moveTo>
                    <a:pt x="527" y="1"/>
                  </a:moveTo>
                  <a:lnTo>
                    <a:pt x="1" y="548"/>
                  </a:lnTo>
                  <a:lnTo>
                    <a:pt x="2230" y="2776"/>
                  </a:lnTo>
                  <a:lnTo>
                    <a:pt x="2755" y="2251"/>
                  </a:lnTo>
                  <a:lnTo>
                    <a:pt x="527"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67"/>
            <p:cNvSpPr/>
            <p:nvPr/>
          </p:nvSpPr>
          <p:spPr>
            <a:xfrm>
              <a:off x="3660957" y="1717635"/>
              <a:ext cx="24570" cy="24884"/>
            </a:xfrm>
            <a:custGeom>
              <a:rect b="b" l="l" r="r" t="t"/>
              <a:pathLst>
                <a:path extrusionOk="0" h="1662" w="1641">
                  <a:moveTo>
                    <a:pt x="526" y="1"/>
                  </a:moveTo>
                  <a:lnTo>
                    <a:pt x="1" y="547"/>
                  </a:lnTo>
                  <a:lnTo>
                    <a:pt x="1115" y="1662"/>
                  </a:lnTo>
                  <a:lnTo>
                    <a:pt x="1641"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67"/>
            <p:cNvSpPr/>
            <p:nvPr/>
          </p:nvSpPr>
          <p:spPr>
            <a:xfrm>
              <a:off x="3681739" y="1696868"/>
              <a:ext cx="24570" cy="24555"/>
            </a:xfrm>
            <a:custGeom>
              <a:rect b="b" l="l" r="r" t="t"/>
              <a:pathLst>
                <a:path extrusionOk="0" h="1640" w="1641">
                  <a:moveTo>
                    <a:pt x="526" y="0"/>
                  </a:moveTo>
                  <a:lnTo>
                    <a:pt x="0" y="526"/>
                  </a:lnTo>
                  <a:lnTo>
                    <a:pt x="1115" y="1640"/>
                  </a:lnTo>
                  <a:lnTo>
                    <a:pt x="1640" y="1114"/>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67"/>
            <p:cNvSpPr/>
            <p:nvPr/>
          </p:nvSpPr>
          <p:spPr>
            <a:xfrm>
              <a:off x="3686141" y="1659092"/>
              <a:ext cx="41249" cy="41564"/>
            </a:xfrm>
            <a:custGeom>
              <a:rect b="b" l="l" r="r" t="t"/>
              <a:pathLst>
                <a:path extrusionOk="0" h="2776" w="2755">
                  <a:moveTo>
                    <a:pt x="526" y="0"/>
                  </a:moveTo>
                  <a:lnTo>
                    <a:pt x="1" y="547"/>
                  </a:lnTo>
                  <a:lnTo>
                    <a:pt x="2229" y="2775"/>
                  </a:lnTo>
                  <a:lnTo>
                    <a:pt x="2755" y="2250"/>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67"/>
            <p:cNvSpPr/>
            <p:nvPr/>
          </p:nvSpPr>
          <p:spPr>
            <a:xfrm>
              <a:off x="3723602" y="1654990"/>
              <a:ext cx="24884" cy="24570"/>
            </a:xfrm>
            <a:custGeom>
              <a:rect b="b" l="l" r="r" t="t"/>
              <a:pathLst>
                <a:path extrusionOk="0" h="1641" w="1662">
                  <a:moveTo>
                    <a:pt x="526" y="1"/>
                  </a:moveTo>
                  <a:lnTo>
                    <a:pt x="1" y="526"/>
                  </a:lnTo>
                  <a:lnTo>
                    <a:pt x="1115" y="1641"/>
                  </a:lnTo>
                  <a:lnTo>
                    <a:pt x="1662" y="1115"/>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67"/>
            <p:cNvSpPr/>
            <p:nvPr/>
          </p:nvSpPr>
          <p:spPr>
            <a:xfrm>
              <a:off x="3744698" y="1633909"/>
              <a:ext cx="24570" cy="24884"/>
            </a:xfrm>
            <a:custGeom>
              <a:rect b="b" l="l" r="r" t="t"/>
              <a:pathLst>
                <a:path extrusionOk="0" h="1662" w="1641">
                  <a:moveTo>
                    <a:pt x="526" y="0"/>
                  </a:moveTo>
                  <a:lnTo>
                    <a:pt x="0" y="547"/>
                  </a:lnTo>
                  <a:lnTo>
                    <a:pt x="1115" y="1661"/>
                  </a:lnTo>
                  <a:lnTo>
                    <a:pt x="1640" y="1115"/>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67"/>
            <p:cNvSpPr/>
            <p:nvPr/>
          </p:nvSpPr>
          <p:spPr>
            <a:xfrm>
              <a:off x="3748786" y="1596447"/>
              <a:ext cx="41564" cy="41249"/>
            </a:xfrm>
            <a:custGeom>
              <a:rect b="b" l="l" r="r" t="t"/>
              <a:pathLst>
                <a:path extrusionOk="0" h="2755" w="2776">
                  <a:moveTo>
                    <a:pt x="526" y="0"/>
                  </a:moveTo>
                  <a:lnTo>
                    <a:pt x="1" y="526"/>
                  </a:lnTo>
                  <a:lnTo>
                    <a:pt x="2229" y="2755"/>
                  </a:lnTo>
                  <a:lnTo>
                    <a:pt x="2776"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67"/>
            <p:cNvSpPr/>
            <p:nvPr/>
          </p:nvSpPr>
          <p:spPr>
            <a:xfrm>
              <a:off x="3786561" y="1592030"/>
              <a:ext cx="24570" cy="24884"/>
            </a:xfrm>
            <a:custGeom>
              <a:rect b="b" l="l" r="r" t="t"/>
              <a:pathLst>
                <a:path extrusionOk="0" h="1662" w="1641">
                  <a:moveTo>
                    <a:pt x="526" y="1"/>
                  </a:moveTo>
                  <a:lnTo>
                    <a:pt x="0" y="548"/>
                  </a:lnTo>
                  <a:lnTo>
                    <a:pt x="1115" y="1662"/>
                  </a:lnTo>
                  <a:lnTo>
                    <a:pt x="1640"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67"/>
            <p:cNvSpPr/>
            <p:nvPr/>
          </p:nvSpPr>
          <p:spPr>
            <a:xfrm>
              <a:off x="3807343" y="1571264"/>
              <a:ext cx="24869" cy="24570"/>
            </a:xfrm>
            <a:custGeom>
              <a:rect b="b" l="l" r="r" t="t"/>
              <a:pathLst>
                <a:path extrusionOk="0" h="1641" w="1661">
                  <a:moveTo>
                    <a:pt x="526" y="0"/>
                  </a:moveTo>
                  <a:lnTo>
                    <a:pt x="0" y="526"/>
                  </a:lnTo>
                  <a:lnTo>
                    <a:pt x="1114" y="1640"/>
                  </a:lnTo>
                  <a:lnTo>
                    <a:pt x="1661" y="1115"/>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67"/>
            <p:cNvSpPr/>
            <p:nvPr/>
          </p:nvSpPr>
          <p:spPr>
            <a:xfrm>
              <a:off x="3811745" y="1533488"/>
              <a:ext cx="41249" cy="41564"/>
            </a:xfrm>
            <a:custGeom>
              <a:rect b="b" l="l" r="r" t="t"/>
              <a:pathLst>
                <a:path extrusionOk="0" h="2776" w="2755">
                  <a:moveTo>
                    <a:pt x="526" y="0"/>
                  </a:moveTo>
                  <a:lnTo>
                    <a:pt x="0" y="526"/>
                  </a:lnTo>
                  <a:lnTo>
                    <a:pt x="2229" y="2776"/>
                  </a:lnTo>
                  <a:lnTo>
                    <a:pt x="2755"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67"/>
            <p:cNvSpPr/>
            <p:nvPr/>
          </p:nvSpPr>
          <p:spPr>
            <a:xfrm>
              <a:off x="3597998" y="1780594"/>
              <a:ext cx="24570" cy="24570"/>
            </a:xfrm>
            <a:custGeom>
              <a:rect b="b" l="l" r="r" t="t"/>
              <a:pathLst>
                <a:path extrusionOk="0" h="1641" w="1641">
                  <a:moveTo>
                    <a:pt x="526" y="1"/>
                  </a:moveTo>
                  <a:lnTo>
                    <a:pt x="1" y="526"/>
                  </a:lnTo>
                  <a:lnTo>
                    <a:pt x="1115" y="1640"/>
                  </a:lnTo>
                  <a:lnTo>
                    <a:pt x="1641" y="1115"/>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67"/>
            <p:cNvSpPr/>
            <p:nvPr/>
          </p:nvSpPr>
          <p:spPr>
            <a:xfrm>
              <a:off x="3623181" y="1625090"/>
              <a:ext cx="108940" cy="108925"/>
            </a:xfrm>
            <a:custGeom>
              <a:rect b="b" l="l" r="r" t="t"/>
              <a:pathLst>
                <a:path extrusionOk="0" h="7275" w="7276">
                  <a:moveTo>
                    <a:pt x="3070" y="1"/>
                  </a:moveTo>
                  <a:lnTo>
                    <a:pt x="1" y="3049"/>
                  </a:lnTo>
                  <a:lnTo>
                    <a:pt x="4206" y="7275"/>
                  </a:lnTo>
                  <a:lnTo>
                    <a:pt x="7275" y="4205"/>
                  </a:lnTo>
                  <a:lnTo>
                    <a:pt x="3070" y="1"/>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67"/>
            <p:cNvSpPr/>
            <p:nvPr/>
          </p:nvSpPr>
          <p:spPr>
            <a:xfrm>
              <a:off x="3517416" y="1493826"/>
              <a:ext cx="316698" cy="313225"/>
            </a:xfrm>
            <a:custGeom>
              <a:rect b="b" l="l" r="r" t="t"/>
              <a:pathLst>
                <a:path extrusionOk="0" h="20920" w="21152">
                  <a:moveTo>
                    <a:pt x="2387" y="0"/>
                  </a:moveTo>
                  <a:cubicBezTo>
                    <a:pt x="1835" y="0"/>
                    <a:pt x="1283" y="211"/>
                    <a:pt x="863" y="631"/>
                  </a:cubicBezTo>
                  <a:cubicBezTo>
                    <a:pt x="1" y="1472"/>
                    <a:pt x="1" y="2839"/>
                    <a:pt x="863" y="3701"/>
                  </a:cubicBezTo>
                  <a:lnTo>
                    <a:pt x="18082" y="20920"/>
                  </a:lnTo>
                  <a:lnTo>
                    <a:pt x="21151" y="17871"/>
                  </a:lnTo>
                  <a:lnTo>
                    <a:pt x="3911" y="631"/>
                  </a:lnTo>
                  <a:cubicBezTo>
                    <a:pt x="3491" y="211"/>
                    <a:pt x="2939" y="0"/>
                    <a:pt x="2387"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67"/>
            <p:cNvSpPr/>
            <p:nvPr/>
          </p:nvSpPr>
          <p:spPr>
            <a:xfrm>
              <a:off x="3788133" y="1761399"/>
              <a:ext cx="73230" cy="72287"/>
            </a:xfrm>
            <a:custGeom>
              <a:rect b="b" l="l" r="r" t="t"/>
              <a:pathLst>
                <a:path extrusionOk="0" h="4828" w="4891">
                  <a:moveTo>
                    <a:pt x="3070" y="0"/>
                  </a:moveTo>
                  <a:lnTo>
                    <a:pt x="1" y="3049"/>
                  </a:lnTo>
                  <a:lnTo>
                    <a:pt x="4521" y="4815"/>
                  </a:lnTo>
                  <a:cubicBezTo>
                    <a:pt x="4546" y="4823"/>
                    <a:pt x="4572" y="4827"/>
                    <a:pt x="4597" y="4827"/>
                  </a:cubicBezTo>
                  <a:cubicBezTo>
                    <a:pt x="4756" y="4827"/>
                    <a:pt x="4891" y="4666"/>
                    <a:pt x="4836" y="4520"/>
                  </a:cubicBezTo>
                  <a:lnTo>
                    <a:pt x="3070"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67"/>
            <p:cNvSpPr/>
            <p:nvPr/>
          </p:nvSpPr>
          <p:spPr>
            <a:xfrm>
              <a:off x="3822136" y="1761399"/>
              <a:ext cx="39198" cy="72407"/>
            </a:xfrm>
            <a:custGeom>
              <a:rect b="b" l="l" r="r" t="t"/>
              <a:pathLst>
                <a:path extrusionOk="0" h="4836" w="2618">
                  <a:moveTo>
                    <a:pt x="799" y="0"/>
                  </a:moveTo>
                  <a:lnTo>
                    <a:pt x="0" y="778"/>
                  </a:lnTo>
                  <a:lnTo>
                    <a:pt x="1451" y="4499"/>
                  </a:lnTo>
                  <a:lnTo>
                    <a:pt x="2250" y="4815"/>
                  </a:lnTo>
                  <a:cubicBezTo>
                    <a:pt x="2282" y="4829"/>
                    <a:pt x="2313" y="4835"/>
                    <a:pt x="2344" y="4835"/>
                  </a:cubicBezTo>
                  <a:cubicBezTo>
                    <a:pt x="2495" y="4835"/>
                    <a:pt x="2618" y="4678"/>
                    <a:pt x="2565" y="4520"/>
                  </a:cubicBezTo>
                  <a:lnTo>
                    <a:pt x="799" y="0"/>
                  </a:ln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67"/>
            <p:cNvSpPr/>
            <p:nvPr/>
          </p:nvSpPr>
          <p:spPr>
            <a:xfrm>
              <a:off x="3541656" y="1493781"/>
              <a:ext cx="292458" cy="313270"/>
            </a:xfrm>
            <a:custGeom>
              <a:rect b="b" l="l" r="r" t="t"/>
              <a:pathLst>
                <a:path extrusionOk="0" h="20923" w="19533">
                  <a:moveTo>
                    <a:pt x="789" y="0"/>
                  </a:moveTo>
                  <a:cubicBezTo>
                    <a:pt x="524" y="0"/>
                    <a:pt x="257" y="49"/>
                    <a:pt x="1" y="151"/>
                  </a:cubicBezTo>
                  <a:cubicBezTo>
                    <a:pt x="295" y="256"/>
                    <a:pt x="547" y="424"/>
                    <a:pt x="778" y="634"/>
                  </a:cubicBezTo>
                  <a:lnTo>
                    <a:pt x="15706" y="15561"/>
                  </a:lnTo>
                  <a:cubicBezTo>
                    <a:pt x="16967" y="16844"/>
                    <a:pt x="16967" y="18904"/>
                    <a:pt x="15706" y="20166"/>
                  </a:cubicBezTo>
                  <a:lnTo>
                    <a:pt x="16463" y="20923"/>
                  </a:lnTo>
                  <a:lnTo>
                    <a:pt x="19532" y="17874"/>
                  </a:lnTo>
                  <a:lnTo>
                    <a:pt x="2292" y="634"/>
                  </a:lnTo>
                  <a:cubicBezTo>
                    <a:pt x="1893" y="220"/>
                    <a:pt x="1348" y="0"/>
                    <a:pt x="789"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67"/>
            <p:cNvSpPr/>
            <p:nvPr/>
          </p:nvSpPr>
          <p:spPr>
            <a:xfrm>
              <a:off x="3834728" y="1807979"/>
              <a:ext cx="26636" cy="25708"/>
            </a:xfrm>
            <a:custGeom>
              <a:rect b="b" l="l" r="r" t="t"/>
              <a:pathLst>
                <a:path extrusionOk="0" h="1717" w="1779">
                  <a:moveTo>
                    <a:pt x="1157" y="1"/>
                  </a:moveTo>
                  <a:lnTo>
                    <a:pt x="0" y="1157"/>
                  </a:lnTo>
                  <a:lnTo>
                    <a:pt x="1409" y="1704"/>
                  </a:lnTo>
                  <a:cubicBezTo>
                    <a:pt x="1434" y="1712"/>
                    <a:pt x="1460" y="1716"/>
                    <a:pt x="1485" y="1716"/>
                  </a:cubicBezTo>
                  <a:cubicBezTo>
                    <a:pt x="1644" y="1716"/>
                    <a:pt x="1779" y="1555"/>
                    <a:pt x="1724" y="1409"/>
                  </a:cubicBezTo>
                  <a:lnTo>
                    <a:pt x="1157" y="1"/>
                  </a:ln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67"/>
            <p:cNvSpPr/>
            <p:nvPr/>
          </p:nvSpPr>
          <p:spPr>
            <a:xfrm>
              <a:off x="3552047" y="1524984"/>
              <a:ext cx="68320" cy="68334"/>
            </a:xfrm>
            <a:custGeom>
              <a:rect b="b" l="l" r="r" t="t"/>
              <a:pathLst>
                <a:path extrusionOk="0" h="4564" w="4563">
                  <a:moveTo>
                    <a:pt x="3049" y="1"/>
                  </a:moveTo>
                  <a:lnTo>
                    <a:pt x="0" y="3070"/>
                  </a:lnTo>
                  <a:lnTo>
                    <a:pt x="1493" y="4563"/>
                  </a:lnTo>
                  <a:lnTo>
                    <a:pt x="4563" y="1494"/>
                  </a:lnTo>
                  <a:lnTo>
                    <a:pt x="3049" y="1"/>
                  </a:ln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67"/>
            <p:cNvSpPr/>
            <p:nvPr/>
          </p:nvSpPr>
          <p:spPr>
            <a:xfrm>
              <a:off x="3593281" y="1566218"/>
              <a:ext cx="221623" cy="221952"/>
            </a:xfrm>
            <a:custGeom>
              <a:rect b="b" l="l" r="r" t="t"/>
              <a:pathLst>
                <a:path extrusionOk="0" h="14824" w="14802">
                  <a:moveTo>
                    <a:pt x="526" y="1"/>
                  </a:moveTo>
                  <a:lnTo>
                    <a:pt x="1" y="548"/>
                  </a:lnTo>
                  <a:lnTo>
                    <a:pt x="14276" y="14823"/>
                  </a:lnTo>
                  <a:lnTo>
                    <a:pt x="14802" y="14298"/>
                  </a:lnTo>
                  <a:lnTo>
                    <a:pt x="526"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3" name="Google Shape;9593;p67"/>
          <p:cNvGrpSpPr/>
          <p:nvPr/>
        </p:nvGrpSpPr>
        <p:grpSpPr>
          <a:xfrm>
            <a:off x="3066324" y="3350446"/>
            <a:ext cx="346598" cy="333183"/>
            <a:chOff x="3066324" y="3350446"/>
            <a:chExt cx="346598" cy="333183"/>
          </a:xfrm>
        </p:grpSpPr>
        <p:sp>
          <p:nvSpPr>
            <p:cNvPr id="9594" name="Google Shape;9594;p67"/>
            <p:cNvSpPr/>
            <p:nvPr/>
          </p:nvSpPr>
          <p:spPr>
            <a:xfrm>
              <a:off x="3077658" y="3672759"/>
              <a:ext cx="297174" cy="10735"/>
            </a:xfrm>
            <a:custGeom>
              <a:rect b="b" l="l" r="r" t="t"/>
              <a:pathLst>
                <a:path extrusionOk="0" h="717" w="19848">
                  <a:moveTo>
                    <a:pt x="562" y="0"/>
                  </a:moveTo>
                  <a:cubicBezTo>
                    <a:pt x="550" y="0"/>
                    <a:pt x="538" y="1"/>
                    <a:pt x="526" y="2"/>
                  </a:cubicBezTo>
                  <a:lnTo>
                    <a:pt x="484" y="2"/>
                  </a:lnTo>
                  <a:cubicBezTo>
                    <a:pt x="1" y="2"/>
                    <a:pt x="1" y="717"/>
                    <a:pt x="484" y="717"/>
                  </a:cubicBezTo>
                  <a:lnTo>
                    <a:pt x="526" y="717"/>
                  </a:lnTo>
                  <a:cubicBezTo>
                    <a:pt x="737" y="717"/>
                    <a:pt x="905" y="549"/>
                    <a:pt x="905" y="360"/>
                  </a:cubicBezTo>
                  <a:cubicBezTo>
                    <a:pt x="905" y="161"/>
                    <a:pt x="755" y="0"/>
                    <a:pt x="562" y="0"/>
                  </a:cubicBezTo>
                  <a:close/>
                  <a:moveTo>
                    <a:pt x="2418" y="2"/>
                  </a:moveTo>
                  <a:cubicBezTo>
                    <a:pt x="1935" y="2"/>
                    <a:pt x="1935" y="717"/>
                    <a:pt x="2418" y="717"/>
                  </a:cubicBezTo>
                  <a:lnTo>
                    <a:pt x="19364" y="717"/>
                  </a:lnTo>
                  <a:cubicBezTo>
                    <a:pt x="19848" y="717"/>
                    <a:pt x="19848" y="2"/>
                    <a:pt x="19364" y="2"/>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67"/>
            <p:cNvSpPr/>
            <p:nvPr/>
          </p:nvSpPr>
          <p:spPr>
            <a:xfrm>
              <a:off x="3066324" y="3350446"/>
              <a:ext cx="346598" cy="333183"/>
            </a:xfrm>
            <a:custGeom>
              <a:rect b="b" l="l" r="r" t="t"/>
              <a:pathLst>
                <a:path extrusionOk="0" h="22253" w="23149">
                  <a:moveTo>
                    <a:pt x="12045" y="0"/>
                  </a:moveTo>
                  <a:cubicBezTo>
                    <a:pt x="12032" y="0"/>
                    <a:pt x="12019" y="0"/>
                    <a:pt x="12006" y="0"/>
                  </a:cubicBezTo>
                  <a:cubicBezTo>
                    <a:pt x="7506" y="0"/>
                    <a:pt x="3449" y="2691"/>
                    <a:pt x="1725" y="6854"/>
                  </a:cubicBezTo>
                  <a:cubicBezTo>
                    <a:pt x="1" y="11017"/>
                    <a:pt x="968" y="15811"/>
                    <a:pt x="4143" y="18985"/>
                  </a:cubicBezTo>
                  <a:cubicBezTo>
                    <a:pt x="6265" y="21122"/>
                    <a:pt x="9111" y="22253"/>
                    <a:pt x="12008" y="22253"/>
                  </a:cubicBezTo>
                  <a:cubicBezTo>
                    <a:pt x="13444" y="22253"/>
                    <a:pt x="14894" y="21974"/>
                    <a:pt x="16274" y="21403"/>
                  </a:cubicBezTo>
                  <a:cubicBezTo>
                    <a:pt x="20436" y="19679"/>
                    <a:pt x="23149" y="15621"/>
                    <a:pt x="23149" y="11122"/>
                  </a:cubicBezTo>
                  <a:cubicBezTo>
                    <a:pt x="23149" y="4975"/>
                    <a:pt x="18187" y="0"/>
                    <a:pt x="12045"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67"/>
            <p:cNvSpPr/>
            <p:nvPr/>
          </p:nvSpPr>
          <p:spPr>
            <a:xfrm>
              <a:off x="3079545" y="3516970"/>
              <a:ext cx="333378" cy="166524"/>
            </a:xfrm>
            <a:custGeom>
              <a:rect b="b" l="l" r="r" t="t"/>
              <a:pathLst>
                <a:path extrusionOk="0" h="11122" w="22266">
                  <a:moveTo>
                    <a:pt x="1" y="0"/>
                  </a:moveTo>
                  <a:cubicBezTo>
                    <a:pt x="1" y="6139"/>
                    <a:pt x="4984" y="11122"/>
                    <a:pt x="11123" y="11122"/>
                  </a:cubicBezTo>
                  <a:cubicBezTo>
                    <a:pt x="17283" y="11122"/>
                    <a:pt x="22266" y="6139"/>
                    <a:pt x="22266"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67"/>
            <p:cNvSpPr/>
            <p:nvPr/>
          </p:nvSpPr>
          <p:spPr>
            <a:xfrm>
              <a:off x="3079545" y="3371841"/>
              <a:ext cx="333378" cy="145143"/>
            </a:xfrm>
            <a:custGeom>
              <a:rect b="b" l="l" r="r" t="t"/>
              <a:pathLst>
                <a:path extrusionOk="0" h="9694" w="22266">
                  <a:moveTo>
                    <a:pt x="11123" y="1"/>
                  </a:moveTo>
                  <a:cubicBezTo>
                    <a:pt x="7380" y="1"/>
                    <a:pt x="3995" y="1473"/>
                    <a:pt x="1704" y="3764"/>
                  </a:cubicBezTo>
                  <a:cubicBezTo>
                    <a:pt x="590" y="5551"/>
                    <a:pt x="1" y="7591"/>
                    <a:pt x="1" y="9693"/>
                  </a:cubicBezTo>
                  <a:lnTo>
                    <a:pt x="22266" y="9693"/>
                  </a:lnTo>
                  <a:cubicBezTo>
                    <a:pt x="22266" y="7591"/>
                    <a:pt x="21677" y="5551"/>
                    <a:pt x="20563" y="3764"/>
                  </a:cubicBezTo>
                  <a:cubicBezTo>
                    <a:pt x="18250" y="1473"/>
                    <a:pt x="14886" y="1"/>
                    <a:pt x="11123"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67"/>
            <p:cNvSpPr/>
            <p:nvPr/>
          </p:nvSpPr>
          <p:spPr>
            <a:xfrm>
              <a:off x="3188784" y="3371841"/>
              <a:ext cx="224138" cy="145143"/>
            </a:xfrm>
            <a:custGeom>
              <a:rect b="b" l="l" r="r" t="t"/>
              <a:pathLst>
                <a:path extrusionOk="0" h="9694" w="14970">
                  <a:moveTo>
                    <a:pt x="3827" y="1"/>
                  </a:moveTo>
                  <a:cubicBezTo>
                    <a:pt x="2544" y="1"/>
                    <a:pt x="1241" y="190"/>
                    <a:pt x="0" y="526"/>
                  </a:cubicBezTo>
                  <a:cubicBezTo>
                    <a:pt x="3007" y="2608"/>
                    <a:pt x="4794" y="6035"/>
                    <a:pt x="4794" y="9693"/>
                  </a:cubicBezTo>
                  <a:lnTo>
                    <a:pt x="14970" y="9693"/>
                  </a:lnTo>
                  <a:cubicBezTo>
                    <a:pt x="14970" y="7591"/>
                    <a:pt x="14381" y="5551"/>
                    <a:pt x="13267" y="3764"/>
                  </a:cubicBezTo>
                  <a:cubicBezTo>
                    <a:pt x="10954" y="1473"/>
                    <a:pt x="7590" y="1"/>
                    <a:pt x="3827"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67"/>
            <p:cNvSpPr/>
            <p:nvPr/>
          </p:nvSpPr>
          <p:spPr>
            <a:xfrm>
              <a:off x="3079545" y="3516970"/>
              <a:ext cx="333378" cy="144814"/>
            </a:xfrm>
            <a:custGeom>
              <a:rect b="b" l="l" r="r" t="t"/>
              <a:pathLst>
                <a:path extrusionOk="0" h="9672" w="22266">
                  <a:moveTo>
                    <a:pt x="1" y="0"/>
                  </a:moveTo>
                  <a:cubicBezTo>
                    <a:pt x="1" y="2081"/>
                    <a:pt x="590" y="4142"/>
                    <a:pt x="1704" y="5908"/>
                  </a:cubicBezTo>
                  <a:cubicBezTo>
                    <a:pt x="4016" y="8221"/>
                    <a:pt x="7380" y="9671"/>
                    <a:pt x="11123" y="9671"/>
                  </a:cubicBezTo>
                  <a:cubicBezTo>
                    <a:pt x="14886" y="9671"/>
                    <a:pt x="18250" y="8221"/>
                    <a:pt x="20563" y="5908"/>
                  </a:cubicBezTo>
                  <a:cubicBezTo>
                    <a:pt x="21677" y="4142"/>
                    <a:pt x="22266" y="2081"/>
                    <a:pt x="22266"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67"/>
            <p:cNvSpPr/>
            <p:nvPr/>
          </p:nvSpPr>
          <p:spPr>
            <a:xfrm>
              <a:off x="3079545" y="3516970"/>
              <a:ext cx="181018" cy="136938"/>
            </a:xfrm>
            <a:custGeom>
              <a:rect b="b" l="l" r="r" t="t"/>
              <a:pathLst>
                <a:path extrusionOk="0" h="9146" w="12090">
                  <a:moveTo>
                    <a:pt x="1" y="0"/>
                  </a:moveTo>
                  <a:cubicBezTo>
                    <a:pt x="1" y="2081"/>
                    <a:pt x="590" y="4142"/>
                    <a:pt x="1704" y="5908"/>
                  </a:cubicBezTo>
                  <a:cubicBezTo>
                    <a:pt x="3260" y="7443"/>
                    <a:pt x="5194" y="8557"/>
                    <a:pt x="7296" y="9146"/>
                  </a:cubicBezTo>
                  <a:cubicBezTo>
                    <a:pt x="10303" y="7064"/>
                    <a:pt x="12090" y="3658"/>
                    <a:pt x="12090"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67"/>
            <p:cNvSpPr/>
            <p:nvPr/>
          </p:nvSpPr>
          <p:spPr>
            <a:xfrm>
              <a:off x="3079545" y="3430084"/>
              <a:ext cx="333378" cy="173771"/>
            </a:xfrm>
            <a:custGeom>
              <a:rect b="b" l="l" r="r" t="t"/>
              <a:pathLst>
                <a:path extrusionOk="0" h="11606" w="22266">
                  <a:moveTo>
                    <a:pt x="11123" y="0"/>
                  </a:moveTo>
                  <a:cubicBezTo>
                    <a:pt x="4984" y="0"/>
                    <a:pt x="1" y="2586"/>
                    <a:pt x="1" y="5803"/>
                  </a:cubicBezTo>
                  <a:cubicBezTo>
                    <a:pt x="1" y="8999"/>
                    <a:pt x="4984" y="11606"/>
                    <a:pt x="11123" y="11606"/>
                  </a:cubicBezTo>
                  <a:cubicBezTo>
                    <a:pt x="17262" y="11606"/>
                    <a:pt x="22266" y="8999"/>
                    <a:pt x="22266" y="5803"/>
                  </a:cubicBezTo>
                  <a:cubicBezTo>
                    <a:pt x="22266" y="2586"/>
                    <a:pt x="17262" y="0"/>
                    <a:pt x="11123"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67"/>
            <p:cNvSpPr/>
            <p:nvPr/>
          </p:nvSpPr>
          <p:spPr>
            <a:xfrm>
              <a:off x="3079545" y="3444563"/>
              <a:ext cx="333378" cy="144814"/>
            </a:xfrm>
            <a:custGeom>
              <a:rect b="b" l="l" r="r" t="t"/>
              <a:pathLst>
                <a:path extrusionOk="0" h="9672" w="22266">
                  <a:moveTo>
                    <a:pt x="11123" y="0"/>
                  </a:moveTo>
                  <a:cubicBezTo>
                    <a:pt x="4984" y="0"/>
                    <a:pt x="1" y="2166"/>
                    <a:pt x="1" y="4836"/>
                  </a:cubicBezTo>
                  <a:cubicBezTo>
                    <a:pt x="1" y="7506"/>
                    <a:pt x="4984" y="9672"/>
                    <a:pt x="11123" y="9672"/>
                  </a:cubicBezTo>
                  <a:cubicBezTo>
                    <a:pt x="17262" y="9672"/>
                    <a:pt x="22266" y="7506"/>
                    <a:pt x="22266" y="4836"/>
                  </a:cubicBezTo>
                  <a:cubicBezTo>
                    <a:pt x="22266" y="2166"/>
                    <a:pt x="17262" y="0"/>
                    <a:pt x="11123"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67"/>
            <p:cNvSpPr/>
            <p:nvPr/>
          </p:nvSpPr>
          <p:spPr>
            <a:xfrm>
              <a:off x="3079545" y="3444563"/>
              <a:ext cx="186692" cy="144814"/>
            </a:xfrm>
            <a:custGeom>
              <a:rect b="b" l="l" r="r" t="t"/>
              <a:pathLst>
                <a:path extrusionOk="0" h="9672" w="12469">
                  <a:moveTo>
                    <a:pt x="10997" y="0"/>
                  </a:moveTo>
                  <a:cubicBezTo>
                    <a:pt x="4899" y="21"/>
                    <a:pt x="1" y="2187"/>
                    <a:pt x="1" y="4836"/>
                  </a:cubicBezTo>
                  <a:cubicBezTo>
                    <a:pt x="1" y="7485"/>
                    <a:pt x="4899" y="9630"/>
                    <a:pt x="10997" y="9672"/>
                  </a:cubicBezTo>
                  <a:cubicBezTo>
                    <a:pt x="12468" y="6602"/>
                    <a:pt x="12468" y="3049"/>
                    <a:pt x="1099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4" name="Google Shape;9604;p67"/>
          <p:cNvGrpSpPr/>
          <p:nvPr/>
        </p:nvGrpSpPr>
        <p:grpSpPr>
          <a:xfrm>
            <a:off x="1282755" y="1952089"/>
            <a:ext cx="363278" cy="363338"/>
            <a:chOff x="1282755" y="1952089"/>
            <a:chExt cx="363278" cy="363338"/>
          </a:xfrm>
        </p:grpSpPr>
        <p:sp>
          <p:nvSpPr>
            <p:cNvPr id="9605" name="Google Shape;9605;p67"/>
            <p:cNvSpPr/>
            <p:nvPr/>
          </p:nvSpPr>
          <p:spPr>
            <a:xfrm>
              <a:off x="1282755" y="1952089"/>
              <a:ext cx="359924" cy="363338"/>
            </a:xfrm>
            <a:custGeom>
              <a:rect b="b" l="l" r="r" t="t"/>
              <a:pathLst>
                <a:path extrusionOk="0" h="24267" w="24039">
                  <a:moveTo>
                    <a:pt x="9104" y="6354"/>
                  </a:moveTo>
                  <a:lnTo>
                    <a:pt x="11711" y="7847"/>
                  </a:lnTo>
                  <a:lnTo>
                    <a:pt x="9104" y="9340"/>
                  </a:lnTo>
                  <a:lnTo>
                    <a:pt x="9104" y="6354"/>
                  </a:lnTo>
                  <a:close/>
                  <a:moveTo>
                    <a:pt x="15747" y="6354"/>
                  </a:moveTo>
                  <a:lnTo>
                    <a:pt x="15747" y="9340"/>
                  </a:lnTo>
                  <a:lnTo>
                    <a:pt x="13140" y="7847"/>
                  </a:lnTo>
                  <a:lnTo>
                    <a:pt x="15747" y="6354"/>
                  </a:lnTo>
                  <a:close/>
                  <a:moveTo>
                    <a:pt x="19431" y="4777"/>
                  </a:moveTo>
                  <a:cubicBezTo>
                    <a:pt x="22823" y="4777"/>
                    <a:pt x="24038" y="9305"/>
                    <a:pt x="21066" y="10980"/>
                  </a:cubicBezTo>
                  <a:lnTo>
                    <a:pt x="19868" y="11673"/>
                  </a:lnTo>
                  <a:lnTo>
                    <a:pt x="16483" y="9739"/>
                  </a:lnTo>
                  <a:lnTo>
                    <a:pt x="16483" y="5934"/>
                  </a:lnTo>
                  <a:cubicBezTo>
                    <a:pt x="17450" y="5450"/>
                    <a:pt x="18102" y="4777"/>
                    <a:pt x="19384" y="4777"/>
                  </a:cubicBezTo>
                  <a:cubicBezTo>
                    <a:pt x="19400" y="4777"/>
                    <a:pt x="19416" y="4777"/>
                    <a:pt x="19431" y="4777"/>
                  </a:cubicBezTo>
                  <a:close/>
                  <a:moveTo>
                    <a:pt x="5422" y="4777"/>
                  </a:moveTo>
                  <a:cubicBezTo>
                    <a:pt x="5430" y="4777"/>
                    <a:pt x="5437" y="4777"/>
                    <a:pt x="5445" y="4777"/>
                  </a:cubicBezTo>
                  <a:cubicBezTo>
                    <a:pt x="6749" y="4777"/>
                    <a:pt x="7422" y="5471"/>
                    <a:pt x="8389" y="5955"/>
                  </a:cubicBezTo>
                  <a:lnTo>
                    <a:pt x="8389" y="9760"/>
                  </a:lnTo>
                  <a:lnTo>
                    <a:pt x="5004" y="11694"/>
                  </a:lnTo>
                  <a:lnTo>
                    <a:pt x="3784" y="11001"/>
                  </a:lnTo>
                  <a:cubicBezTo>
                    <a:pt x="827" y="9302"/>
                    <a:pt x="2034" y="4777"/>
                    <a:pt x="5422" y="4777"/>
                  </a:cubicBezTo>
                  <a:close/>
                  <a:moveTo>
                    <a:pt x="16462" y="10559"/>
                  </a:moveTo>
                  <a:lnTo>
                    <a:pt x="19132" y="12094"/>
                  </a:lnTo>
                  <a:lnTo>
                    <a:pt x="16462" y="13608"/>
                  </a:lnTo>
                  <a:lnTo>
                    <a:pt x="16462" y="10559"/>
                  </a:lnTo>
                  <a:close/>
                  <a:moveTo>
                    <a:pt x="8389" y="10580"/>
                  </a:moveTo>
                  <a:lnTo>
                    <a:pt x="8389" y="13629"/>
                  </a:lnTo>
                  <a:lnTo>
                    <a:pt x="5719" y="12094"/>
                  </a:lnTo>
                  <a:lnTo>
                    <a:pt x="8389" y="10580"/>
                  </a:lnTo>
                  <a:close/>
                  <a:moveTo>
                    <a:pt x="12425" y="8246"/>
                  </a:moveTo>
                  <a:lnTo>
                    <a:pt x="15747" y="10160"/>
                  </a:lnTo>
                  <a:lnTo>
                    <a:pt x="15747" y="14028"/>
                  </a:lnTo>
                  <a:lnTo>
                    <a:pt x="12425" y="15920"/>
                  </a:lnTo>
                  <a:lnTo>
                    <a:pt x="9083" y="14028"/>
                  </a:lnTo>
                  <a:lnTo>
                    <a:pt x="9083" y="10160"/>
                  </a:lnTo>
                  <a:lnTo>
                    <a:pt x="12425" y="8246"/>
                  </a:lnTo>
                  <a:close/>
                  <a:moveTo>
                    <a:pt x="9104" y="14848"/>
                  </a:moveTo>
                  <a:lnTo>
                    <a:pt x="11711" y="16341"/>
                  </a:lnTo>
                  <a:lnTo>
                    <a:pt x="9104" y="17834"/>
                  </a:lnTo>
                  <a:lnTo>
                    <a:pt x="9104" y="14848"/>
                  </a:lnTo>
                  <a:close/>
                  <a:moveTo>
                    <a:pt x="15747" y="14848"/>
                  </a:moveTo>
                  <a:lnTo>
                    <a:pt x="15747" y="17834"/>
                  </a:lnTo>
                  <a:lnTo>
                    <a:pt x="13140" y="16341"/>
                  </a:lnTo>
                  <a:lnTo>
                    <a:pt x="15747" y="14848"/>
                  </a:lnTo>
                  <a:close/>
                  <a:moveTo>
                    <a:pt x="19847" y="12493"/>
                  </a:moveTo>
                  <a:lnTo>
                    <a:pt x="21066" y="13187"/>
                  </a:lnTo>
                  <a:cubicBezTo>
                    <a:pt x="22643" y="14112"/>
                    <a:pt x="23211" y="16131"/>
                    <a:pt x="22286" y="17728"/>
                  </a:cubicBezTo>
                  <a:cubicBezTo>
                    <a:pt x="21677" y="18805"/>
                    <a:pt x="20553" y="19414"/>
                    <a:pt x="19395" y="19414"/>
                  </a:cubicBezTo>
                  <a:cubicBezTo>
                    <a:pt x="18835" y="19414"/>
                    <a:pt x="18266" y="19271"/>
                    <a:pt x="17745" y="18969"/>
                  </a:cubicBezTo>
                  <a:lnTo>
                    <a:pt x="17745" y="18990"/>
                  </a:lnTo>
                  <a:lnTo>
                    <a:pt x="16462" y="18254"/>
                  </a:lnTo>
                  <a:lnTo>
                    <a:pt x="16462" y="14428"/>
                  </a:lnTo>
                  <a:lnTo>
                    <a:pt x="19847" y="12493"/>
                  </a:lnTo>
                  <a:close/>
                  <a:moveTo>
                    <a:pt x="12425" y="16761"/>
                  </a:moveTo>
                  <a:lnTo>
                    <a:pt x="15747" y="18653"/>
                  </a:lnTo>
                  <a:lnTo>
                    <a:pt x="15747" y="20146"/>
                  </a:lnTo>
                  <a:cubicBezTo>
                    <a:pt x="15747" y="21975"/>
                    <a:pt x="14254" y="23468"/>
                    <a:pt x="12425" y="23468"/>
                  </a:cubicBezTo>
                  <a:cubicBezTo>
                    <a:pt x="10575" y="23468"/>
                    <a:pt x="9104" y="21975"/>
                    <a:pt x="9104" y="20146"/>
                  </a:cubicBezTo>
                  <a:lnTo>
                    <a:pt x="9104" y="18653"/>
                  </a:lnTo>
                  <a:lnTo>
                    <a:pt x="12425" y="16761"/>
                  </a:lnTo>
                  <a:close/>
                  <a:moveTo>
                    <a:pt x="12456" y="1"/>
                  </a:moveTo>
                  <a:cubicBezTo>
                    <a:pt x="10392" y="1"/>
                    <a:pt x="8375" y="1555"/>
                    <a:pt x="8389" y="4042"/>
                  </a:cubicBezTo>
                  <a:lnTo>
                    <a:pt x="8389" y="5114"/>
                  </a:lnTo>
                  <a:lnTo>
                    <a:pt x="7443" y="4588"/>
                  </a:lnTo>
                  <a:cubicBezTo>
                    <a:pt x="6831" y="4256"/>
                    <a:pt x="6173" y="4098"/>
                    <a:pt x="5524" y="4098"/>
                  </a:cubicBezTo>
                  <a:cubicBezTo>
                    <a:pt x="4123" y="4098"/>
                    <a:pt x="2766" y="4836"/>
                    <a:pt x="2018" y="6144"/>
                  </a:cubicBezTo>
                  <a:cubicBezTo>
                    <a:pt x="925" y="8036"/>
                    <a:pt x="1556" y="10475"/>
                    <a:pt x="3427" y="11610"/>
                  </a:cubicBezTo>
                  <a:lnTo>
                    <a:pt x="4289" y="12094"/>
                  </a:lnTo>
                  <a:lnTo>
                    <a:pt x="3427" y="12577"/>
                  </a:lnTo>
                  <a:cubicBezTo>
                    <a:pt x="0" y="14554"/>
                    <a:pt x="1156" y="19768"/>
                    <a:pt x="5109" y="20104"/>
                  </a:cubicBezTo>
                  <a:lnTo>
                    <a:pt x="5130" y="20104"/>
                  </a:lnTo>
                  <a:cubicBezTo>
                    <a:pt x="5571" y="20104"/>
                    <a:pt x="5592" y="19452"/>
                    <a:pt x="5172" y="19389"/>
                  </a:cubicBezTo>
                  <a:cubicBezTo>
                    <a:pt x="1913" y="19116"/>
                    <a:pt x="967" y="14806"/>
                    <a:pt x="3784" y="13187"/>
                  </a:cubicBezTo>
                  <a:lnTo>
                    <a:pt x="5004" y="12493"/>
                  </a:lnTo>
                  <a:lnTo>
                    <a:pt x="8389" y="14428"/>
                  </a:lnTo>
                  <a:lnTo>
                    <a:pt x="8389" y="18233"/>
                  </a:lnTo>
                  <a:cubicBezTo>
                    <a:pt x="7253" y="18864"/>
                    <a:pt x="6980" y="19095"/>
                    <a:pt x="6433" y="19263"/>
                  </a:cubicBezTo>
                  <a:cubicBezTo>
                    <a:pt x="5988" y="19356"/>
                    <a:pt x="6116" y="19972"/>
                    <a:pt x="6484" y="19972"/>
                  </a:cubicBezTo>
                  <a:cubicBezTo>
                    <a:pt x="6533" y="19972"/>
                    <a:pt x="6587" y="19961"/>
                    <a:pt x="6644" y="19936"/>
                  </a:cubicBezTo>
                  <a:cubicBezTo>
                    <a:pt x="7295" y="19747"/>
                    <a:pt x="7611" y="19494"/>
                    <a:pt x="8389" y="19053"/>
                  </a:cubicBezTo>
                  <a:lnTo>
                    <a:pt x="8389" y="20125"/>
                  </a:lnTo>
                  <a:cubicBezTo>
                    <a:pt x="8326" y="22396"/>
                    <a:pt x="10155" y="24267"/>
                    <a:pt x="12425" y="24267"/>
                  </a:cubicBezTo>
                  <a:cubicBezTo>
                    <a:pt x="14696" y="24267"/>
                    <a:pt x="16525" y="22396"/>
                    <a:pt x="16462" y="20125"/>
                  </a:cubicBezTo>
                  <a:lnTo>
                    <a:pt x="16462" y="19074"/>
                  </a:lnTo>
                  <a:cubicBezTo>
                    <a:pt x="17093" y="19368"/>
                    <a:pt x="17913" y="20125"/>
                    <a:pt x="19384" y="20125"/>
                  </a:cubicBezTo>
                  <a:cubicBezTo>
                    <a:pt x="21235" y="20125"/>
                    <a:pt x="22832" y="18885"/>
                    <a:pt x="23316" y="17119"/>
                  </a:cubicBezTo>
                  <a:cubicBezTo>
                    <a:pt x="23779" y="15332"/>
                    <a:pt x="23001" y="13481"/>
                    <a:pt x="21403" y="12556"/>
                  </a:cubicBezTo>
                  <a:lnTo>
                    <a:pt x="21403" y="12577"/>
                  </a:lnTo>
                  <a:lnTo>
                    <a:pt x="20562" y="12094"/>
                  </a:lnTo>
                  <a:lnTo>
                    <a:pt x="21403" y="11610"/>
                  </a:lnTo>
                  <a:cubicBezTo>
                    <a:pt x="23337" y="10496"/>
                    <a:pt x="24010" y="8036"/>
                    <a:pt x="22917" y="6081"/>
                  </a:cubicBezTo>
                  <a:cubicBezTo>
                    <a:pt x="22167" y="4780"/>
                    <a:pt x="20800" y="4050"/>
                    <a:pt x="19396" y="4050"/>
                  </a:cubicBezTo>
                  <a:cubicBezTo>
                    <a:pt x="18713" y="4050"/>
                    <a:pt x="18021" y="4223"/>
                    <a:pt x="17387" y="4588"/>
                  </a:cubicBezTo>
                  <a:lnTo>
                    <a:pt x="16462" y="5114"/>
                  </a:lnTo>
                  <a:cubicBezTo>
                    <a:pt x="16441" y="4231"/>
                    <a:pt x="16504" y="3831"/>
                    <a:pt x="16357" y="3159"/>
                  </a:cubicBezTo>
                  <a:cubicBezTo>
                    <a:pt x="16322" y="2958"/>
                    <a:pt x="16171" y="2869"/>
                    <a:pt x="16017" y="2869"/>
                  </a:cubicBezTo>
                  <a:cubicBezTo>
                    <a:pt x="15800" y="2869"/>
                    <a:pt x="15577" y="3044"/>
                    <a:pt x="15663" y="3327"/>
                  </a:cubicBezTo>
                  <a:cubicBezTo>
                    <a:pt x="15789" y="3894"/>
                    <a:pt x="15726" y="4210"/>
                    <a:pt x="15747" y="5513"/>
                  </a:cubicBezTo>
                  <a:lnTo>
                    <a:pt x="12425" y="7426"/>
                  </a:lnTo>
                  <a:lnTo>
                    <a:pt x="9083" y="5513"/>
                  </a:lnTo>
                  <a:lnTo>
                    <a:pt x="9083" y="4042"/>
                  </a:lnTo>
                  <a:cubicBezTo>
                    <a:pt x="9083" y="1991"/>
                    <a:pt x="10748" y="706"/>
                    <a:pt x="12449" y="706"/>
                  </a:cubicBezTo>
                  <a:cubicBezTo>
                    <a:pt x="13451" y="706"/>
                    <a:pt x="14465" y="1152"/>
                    <a:pt x="15159" y="2149"/>
                  </a:cubicBezTo>
                  <a:cubicBezTo>
                    <a:pt x="15233" y="2280"/>
                    <a:pt x="15341" y="2333"/>
                    <a:pt x="15448" y="2333"/>
                  </a:cubicBezTo>
                  <a:cubicBezTo>
                    <a:pt x="15703" y="2333"/>
                    <a:pt x="15954" y="2031"/>
                    <a:pt x="15747" y="1750"/>
                  </a:cubicBezTo>
                  <a:cubicBezTo>
                    <a:pt x="14905" y="541"/>
                    <a:pt x="13672" y="1"/>
                    <a:pt x="12456"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67"/>
            <p:cNvSpPr/>
            <p:nvPr/>
          </p:nvSpPr>
          <p:spPr>
            <a:xfrm>
              <a:off x="1437900" y="2104404"/>
              <a:ext cx="61118" cy="57644"/>
            </a:xfrm>
            <a:custGeom>
              <a:rect b="b" l="l" r="r" t="t"/>
              <a:pathLst>
                <a:path extrusionOk="0" h="3850" w="4082">
                  <a:moveTo>
                    <a:pt x="2068" y="1"/>
                  </a:moveTo>
                  <a:cubicBezTo>
                    <a:pt x="1176" y="1"/>
                    <a:pt x="288" y="589"/>
                    <a:pt x="150" y="1690"/>
                  </a:cubicBezTo>
                  <a:cubicBezTo>
                    <a:pt x="1" y="2980"/>
                    <a:pt x="1036" y="3849"/>
                    <a:pt x="2094" y="3849"/>
                  </a:cubicBezTo>
                  <a:cubicBezTo>
                    <a:pt x="2673" y="3849"/>
                    <a:pt x="3259" y="3588"/>
                    <a:pt x="3661" y="2993"/>
                  </a:cubicBezTo>
                  <a:cubicBezTo>
                    <a:pt x="3998" y="2489"/>
                    <a:pt x="4082" y="1837"/>
                    <a:pt x="3871" y="1269"/>
                  </a:cubicBezTo>
                  <a:cubicBezTo>
                    <a:pt x="3556" y="409"/>
                    <a:pt x="2811" y="1"/>
                    <a:pt x="2068"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67"/>
            <p:cNvSpPr/>
            <p:nvPr/>
          </p:nvSpPr>
          <p:spPr>
            <a:xfrm>
              <a:off x="1286214" y="2015019"/>
              <a:ext cx="61148" cy="47313"/>
            </a:xfrm>
            <a:custGeom>
              <a:rect b="b" l="l" r="r" t="t"/>
              <a:pathLst>
                <a:path extrusionOk="0" h="3160" w="4084">
                  <a:moveTo>
                    <a:pt x="2042" y="0"/>
                  </a:moveTo>
                  <a:cubicBezTo>
                    <a:pt x="1945" y="0"/>
                    <a:pt x="1846" y="9"/>
                    <a:pt x="1745" y="28"/>
                  </a:cubicBezTo>
                  <a:cubicBezTo>
                    <a:pt x="358" y="301"/>
                    <a:pt x="0" y="2109"/>
                    <a:pt x="1157" y="2887"/>
                  </a:cubicBezTo>
                  <a:cubicBezTo>
                    <a:pt x="1325" y="2992"/>
                    <a:pt x="1493" y="3076"/>
                    <a:pt x="1661" y="3118"/>
                  </a:cubicBezTo>
                  <a:cubicBezTo>
                    <a:pt x="1784" y="3146"/>
                    <a:pt x="1907" y="3160"/>
                    <a:pt x="2029" y="3160"/>
                  </a:cubicBezTo>
                  <a:cubicBezTo>
                    <a:pt x="2549" y="3160"/>
                    <a:pt x="3036" y="2910"/>
                    <a:pt x="3343" y="2467"/>
                  </a:cubicBezTo>
                  <a:cubicBezTo>
                    <a:pt x="4083" y="1396"/>
                    <a:pt x="3254" y="0"/>
                    <a:pt x="2042" y="0"/>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67"/>
            <p:cNvSpPr/>
            <p:nvPr/>
          </p:nvSpPr>
          <p:spPr>
            <a:xfrm>
              <a:off x="1595396" y="2201696"/>
              <a:ext cx="50637" cy="47253"/>
            </a:xfrm>
            <a:custGeom>
              <a:rect b="b" l="l" r="r" t="t"/>
              <a:pathLst>
                <a:path extrusionOk="0" h="3156" w="3382">
                  <a:moveTo>
                    <a:pt x="1753" y="0"/>
                  </a:moveTo>
                  <a:cubicBezTo>
                    <a:pt x="1055" y="0"/>
                    <a:pt x="357" y="437"/>
                    <a:pt x="206" y="1289"/>
                  </a:cubicBezTo>
                  <a:cubicBezTo>
                    <a:pt x="0" y="2388"/>
                    <a:pt x="872" y="3155"/>
                    <a:pt x="1771" y="3155"/>
                  </a:cubicBezTo>
                  <a:cubicBezTo>
                    <a:pt x="2247" y="3155"/>
                    <a:pt x="2731" y="2940"/>
                    <a:pt x="3066" y="2445"/>
                  </a:cubicBezTo>
                  <a:cubicBezTo>
                    <a:pt x="3297" y="2088"/>
                    <a:pt x="3381" y="1625"/>
                    <a:pt x="3276" y="1205"/>
                  </a:cubicBezTo>
                  <a:cubicBezTo>
                    <a:pt x="3081" y="395"/>
                    <a:pt x="2417" y="0"/>
                    <a:pt x="1753"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67"/>
            <p:cNvSpPr/>
            <p:nvPr/>
          </p:nvSpPr>
          <p:spPr>
            <a:xfrm>
              <a:off x="1452034" y="2121653"/>
              <a:ext cx="46984" cy="40276"/>
            </a:xfrm>
            <a:custGeom>
              <a:rect b="b" l="l" r="r" t="t"/>
              <a:pathLst>
                <a:path extrusionOk="0" h="2690" w="3138">
                  <a:moveTo>
                    <a:pt x="2267" y="1"/>
                  </a:moveTo>
                  <a:cubicBezTo>
                    <a:pt x="1007" y="1"/>
                    <a:pt x="1" y="1266"/>
                    <a:pt x="468" y="2577"/>
                  </a:cubicBezTo>
                  <a:cubicBezTo>
                    <a:pt x="679" y="2653"/>
                    <a:pt x="898" y="2690"/>
                    <a:pt x="1115" y="2690"/>
                  </a:cubicBezTo>
                  <a:cubicBezTo>
                    <a:pt x="1737" y="2690"/>
                    <a:pt x="2343" y="2387"/>
                    <a:pt x="2717" y="1841"/>
                  </a:cubicBezTo>
                  <a:cubicBezTo>
                    <a:pt x="3054" y="1337"/>
                    <a:pt x="3138" y="685"/>
                    <a:pt x="2927" y="117"/>
                  </a:cubicBezTo>
                  <a:cubicBezTo>
                    <a:pt x="2704" y="37"/>
                    <a:pt x="2482" y="1"/>
                    <a:pt x="2267"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67"/>
            <p:cNvSpPr/>
            <p:nvPr/>
          </p:nvSpPr>
          <p:spPr>
            <a:xfrm>
              <a:off x="1307445" y="2032701"/>
              <a:ext cx="33868" cy="29631"/>
            </a:xfrm>
            <a:custGeom>
              <a:rect b="b" l="l" r="r" t="t"/>
              <a:pathLst>
                <a:path extrusionOk="0" h="1979" w="2262">
                  <a:moveTo>
                    <a:pt x="1779" y="1"/>
                  </a:moveTo>
                  <a:cubicBezTo>
                    <a:pt x="788" y="1"/>
                    <a:pt x="0" y="927"/>
                    <a:pt x="243" y="1937"/>
                  </a:cubicBezTo>
                  <a:cubicBezTo>
                    <a:pt x="366" y="1965"/>
                    <a:pt x="489" y="1979"/>
                    <a:pt x="611" y="1979"/>
                  </a:cubicBezTo>
                  <a:cubicBezTo>
                    <a:pt x="1131" y="1979"/>
                    <a:pt x="1618" y="1729"/>
                    <a:pt x="1925" y="1286"/>
                  </a:cubicBezTo>
                  <a:cubicBezTo>
                    <a:pt x="2177" y="928"/>
                    <a:pt x="2262" y="466"/>
                    <a:pt x="2156" y="45"/>
                  </a:cubicBezTo>
                  <a:cubicBezTo>
                    <a:pt x="2029" y="15"/>
                    <a:pt x="1903" y="1"/>
                    <a:pt x="17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67"/>
            <p:cNvSpPr/>
            <p:nvPr/>
          </p:nvSpPr>
          <p:spPr>
            <a:xfrm>
              <a:off x="1612464" y="2219064"/>
              <a:ext cx="33568" cy="29750"/>
            </a:xfrm>
            <a:custGeom>
              <a:rect b="b" l="l" r="r" t="t"/>
              <a:pathLst>
                <a:path extrusionOk="0" h="1987" w="2242">
                  <a:moveTo>
                    <a:pt x="1765" y="0"/>
                  </a:moveTo>
                  <a:cubicBezTo>
                    <a:pt x="789" y="0"/>
                    <a:pt x="1" y="927"/>
                    <a:pt x="244" y="1937"/>
                  </a:cubicBezTo>
                  <a:cubicBezTo>
                    <a:pt x="369" y="1970"/>
                    <a:pt x="495" y="1986"/>
                    <a:pt x="621" y="1986"/>
                  </a:cubicBezTo>
                  <a:cubicBezTo>
                    <a:pt x="1129" y="1986"/>
                    <a:pt x="1622" y="1723"/>
                    <a:pt x="1926" y="1285"/>
                  </a:cubicBezTo>
                  <a:cubicBezTo>
                    <a:pt x="2178" y="928"/>
                    <a:pt x="2241" y="465"/>
                    <a:pt x="2136" y="45"/>
                  </a:cubicBezTo>
                  <a:cubicBezTo>
                    <a:pt x="2011" y="14"/>
                    <a:pt x="1886" y="0"/>
                    <a:pt x="1765"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2" name="Google Shape;9612;p67"/>
          <p:cNvGrpSpPr/>
          <p:nvPr/>
        </p:nvGrpSpPr>
        <p:grpSpPr>
          <a:xfrm>
            <a:off x="3510094" y="2909281"/>
            <a:ext cx="355133" cy="343574"/>
            <a:chOff x="3510094" y="2909281"/>
            <a:chExt cx="355133" cy="343574"/>
          </a:xfrm>
        </p:grpSpPr>
        <p:sp>
          <p:nvSpPr>
            <p:cNvPr id="9613" name="Google Shape;9613;p67"/>
            <p:cNvSpPr/>
            <p:nvPr/>
          </p:nvSpPr>
          <p:spPr>
            <a:xfrm>
              <a:off x="3583205" y="3134527"/>
              <a:ext cx="50652" cy="47523"/>
            </a:xfrm>
            <a:custGeom>
              <a:rect b="b" l="l" r="r" t="t"/>
              <a:pathLst>
                <a:path extrusionOk="0" h="3174" w="3383">
                  <a:moveTo>
                    <a:pt x="2785" y="0"/>
                  </a:moveTo>
                  <a:cubicBezTo>
                    <a:pt x="2689" y="0"/>
                    <a:pt x="2590" y="37"/>
                    <a:pt x="2503" y="125"/>
                  </a:cubicBezTo>
                  <a:lnTo>
                    <a:pt x="148" y="2479"/>
                  </a:lnTo>
                  <a:cubicBezTo>
                    <a:pt x="1" y="2626"/>
                    <a:pt x="1" y="2900"/>
                    <a:pt x="148" y="3047"/>
                  </a:cubicBezTo>
                  <a:cubicBezTo>
                    <a:pt x="232" y="3131"/>
                    <a:pt x="337" y="3173"/>
                    <a:pt x="442" y="3173"/>
                  </a:cubicBezTo>
                  <a:cubicBezTo>
                    <a:pt x="547" y="3173"/>
                    <a:pt x="652" y="3131"/>
                    <a:pt x="737" y="3047"/>
                  </a:cubicBezTo>
                  <a:lnTo>
                    <a:pt x="3091" y="713"/>
                  </a:lnTo>
                  <a:cubicBezTo>
                    <a:pt x="3382" y="406"/>
                    <a:pt x="3102" y="0"/>
                    <a:pt x="2785"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67"/>
            <p:cNvSpPr/>
            <p:nvPr/>
          </p:nvSpPr>
          <p:spPr>
            <a:xfrm>
              <a:off x="3655746" y="2909281"/>
              <a:ext cx="209480" cy="192127"/>
            </a:xfrm>
            <a:custGeom>
              <a:rect b="b" l="l" r="r" t="t"/>
              <a:pathLst>
                <a:path extrusionOk="0" h="12832" w="13991">
                  <a:moveTo>
                    <a:pt x="12033" y="1"/>
                  </a:moveTo>
                  <a:cubicBezTo>
                    <a:pt x="11708" y="1"/>
                    <a:pt x="11370" y="133"/>
                    <a:pt x="11071" y="452"/>
                  </a:cubicBezTo>
                  <a:lnTo>
                    <a:pt x="1043" y="10501"/>
                  </a:lnTo>
                  <a:cubicBezTo>
                    <a:pt x="1" y="11447"/>
                    <a:pt x="901" y="12832"/>
                    <a:pt x="1947" y="12832"/>
                  </a:cubicBezTo>
                  <a:cubicBezTo>
                    <a:pt x="2273" y="12832"/>
                    <a:pt x="2614" y="12697"/>
                    <a:pt x="2914" y="12372"/>
                  </a:cubicBezTo>
                  <a:lnTo>
                    <a:pt x="12963" y="2323"/>
                  </a:lnTo>
                  <a:lnTo>
                    <a:pt x="12963" y="2344"/>
                  </a:lnTo>
                  <a:cubicBezTo>
                    <a:pt x="13991" y="1381"/>
                    <a:pt x="13082" y="1"/>
                    <a:pt x="12033"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67"/>
            <p:cNvSpPr/>
            <p:nvPr/>
          </p:nvSpPr>
          <p:spPr>
            <a:xfrm>
              <a:off x="3673863" y="2923430"/>
              <a:ext cx="184806" cy="179550"/>
            </a:xfrm>
            <a:custGeom>
              <a:rect b="b" l="l" r="r" t="t"/>
              <a:pathLst>
                <a:path extrusionOk="0" h="11992" w="12343">
                  <a:moveTo>
                    <a:pt x="11464" y="0"/>
                  </a:moveTo>
                  <a:cubicBezTo>
                    <a:pt x="11187" y="0"/>
                    <a:pt x="10921" y="162"/>
                    <a:pt x="10807" y="453"/>
                  </a:cubicBezTo>
                  <a:lnTo>
                    <a:pt x="758" y="10481"/>
                  </a:lnTo>
                  <a:cubicBezTo>
                    <a:pt x="190" y="10649"/>
                    <a:pt x="1" y="11343"/>
                    <a:pt x="421" y="11764"/>
                  </a:cubicBezTo>
                  <a:cubicBezTo>
                    <a:pt x="577" y="11920"/>
                    <a:pt x="774" y="11992"/>
                    <a:pt x="967" y="11992"/>
                  </a:cubicBezTo>
                  <a:cubicBezTo>
                    <a:pt x="1294" y="11992"/>
                    <a:pt x="1611" y="11784"/>
                    <a:pt x="1704" y="11427"/>
                  </a:cubicBezTo>
                  <a:lnTo>
                    <a:pt x="11753" y="1378"/>
                  </a:lnTo>
                  <a:lnTo>
                    <a:pt x="11753" y="1399"/>
                  </a:lnTo>
                  <a:cubicBezTo>
                    <a:pt x="12216" y="1188"/>
                    <a:pt x="12342" y="579"/>
                    <a:pt x="11985" y="221"/>
                  </a:cubicBezTo>
                  <a:cubicBezTo>
                    <a:pt x="11834" y="71"/>
                    <a:pt x="11647" y="0"/>
                    <a:pt x="11464"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67"/>
            <p:cNvSpPr/>
            <p:nvPr/>
          </p:nvSpPr>
          <p:spPr>
            <a:xfrm>
              <a:off x="3541970" y="3007531"/>
              <a:ext cx="218793" cy="216383"/>
            </a:xfrm>
            <a:custGeom>
              <a:rect b="b" l="l" r="r" t="t"/>
              <a:pathLst>
                <a:path extrusionOk="0" h="14452" w="14613">
                  <a:moveTo>
                    <a:pt x="11156" y="1"/>
                  </a:moveTo>
                  <a:cubicBezTo>
                    <a:pt x="10596" y="1"/>
                    <a:pt x="10000" y="134"/>
                    <a:pt x="9398" y="428"/>
                  </a:cubicBezTo>
                  <a:cubicBezTo>
                    <a:pt x="7792" y="1240"/>
                    <a:pt x="3601" y="3145"/>
                    <a:pt x="1236" y="3145"/>
                  </a:cubicBezTo>
                  <a:cubicBezTo>
                    <a:pt x="724" y="3145"/>
                    <a:pt x="297" y="3056"/>
                    <a:pt x="1" y="2846"/>
                  </a:cubicBezTo>
                  <a:lnTo>
                    <a:pt x="1" y="2846"/>
                  </a:lnTo>
                  <a:lnTo>
                    <a:pt x="11606" y="14451"/>
                  </a:lnTo>
                  <a:cubicBezTo>
                    <a:pt x="10429" y="12769"/>
                    <a:pt x="13036" y="7009"/>
                    <a:pt x="14003" y="5032"/>
                  </a:cubicBezTo>
                  <a:cubicBezTo>
                    <a:pt x="14612" y="3834"/>
                    <a:pt x="14549" y="2636"/>
                    <a:pt x="14066" y="1732"/>
                  </a:cubicBezTo>
                  <a:cubicBezTo>
                    <a:pt x="13525" y="693"/>
                    <a:pt x="12435" y="1"/>
                    <a:pt x="11156"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67"/>
            <p:cNvSpPr/>
            <p:nvPr/>
          </p:nvSpPr>
          <p:spPr>
            <a:xfrm>
              <a:off x="3562123" y="3027504"/>
              <a:ext cx="198640" cy="196409"/>
            </a:xfrm>
            <a:custGeom>
              <a:rect b="b" l="l" r="r" t="t"/>
              <a:pathLst>
                <a:path extrusionOk="0" h="13118" w="13267">
                  <a:moveTo>
                    <a:pt x="11099" y="0"/>
                  </a:moveTo>
                  <a:cubicBezTo>
                    <a:pt x="10513" y="0"/>
                    <a:pt x="9928" y="148"/>
                    <a:pt x="9398" y="440"/>
                  </a:cubicBezTo>
                  <a:cubicBezTo>
                    <a:pt x="7779" y="1249"/>
                    <a:pt x="3620" y="3145"/>
                    <a:pt x="1256" y="3145"/>
                  </a:cubicBezTo>
                  <a:cubicBezTo>
                    <a:pt x="734" y="3145"/>
                    <a:pt x="300" y="3053"/>
                    <a:pt x="0" y="2836"/>
                  </a:cubicBezTo>
                  <a:lnTo>
                    <a:pt x="0" y="2836"/>
                  </a:lnTo>
                  <a:lnTo>
                    <a:pt x="10260" y="13117"/>
                  </a:lnTo>
                  <a:cubicBezTo>
                    <a:pt x="9083" y="11435"/>
                    <a:pt x="11690" y="5675"/>
                    <a:pt x="12657" y="3698"/>
                  </a:cubicBezTo>
                  <a:cubicBezTo>
                    <a:pt x="13266" y="2500"/>
                    <a:pt x="13203" y="1302"/>
                    <a:pt x="12720" y="398"/>
                  </a:cubicBezTo>
                  <a:cubicBezTo>
                    <a:pt x="12209" y="132"/>
                    <a:pt x="11654" y="0"/>
                    <a:pt x="1109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67"/>
            <p:cNvSpPr/>
            <p:nvPr/>
          </p:nvSpPr>
          <p:spPr>
            <a:xfrm>
              <a:off x="3516562" y="3033523"/>
              <a:ext cx="217446" cy="210304"/>
            </a:xfrm>
            <a:custGeom>
              <a:rect b="b" l="l" r="r" t="t"/>
              <a:pathLst>
                <a:path extrusionOk="0" h="14046" w="14523">
                  <a:moveTo>
                    <a:pt x="1642" y="1"/>
                  </a:moveTo>
                  <a:cubicBezTo>
                    <a:pt x="783" y="1"/>
                    <a:pt x="1" y="916"/>
                    <a:pt x="499" y="1867"/>
                  </a:cubicBezTo>
                  <a:cubicBezTo>
                    <a:pt x="562" y="1972"/>
                    <a:pt x="646" y="2077"/>
                    <a:pt x="730" y="2161"/>
                  </a:cubicBezTo>
                  <a:lnTo>
                    <a:pt x="12252" y="13682"/>
                  </a:lnTo>
                  <a:cubicBezTo>
                    <a:pt x="12494" y="13924"/>
                    <a:pt x="12814" y="14045"/>
                    <a:pt x="13135" y="14045"/>
                  </a:cubicBezTo>
                  <a:cubicBezTo>
                    <a:pt x="13455" y="14045"/>
                    <a:pt x="13776" y="13924"/>
                    <a:pt x="14018" y="13682"/>
                  </a:cubicBezTo>
                  <a:cubicBezTo>
                    <a:pt x="14522" y="13178"/>
                    <a:pt x="14522" y="12379"/>
                    <a:pt x="14018" y="11895"/>
                  </a:cubicBezTo>
                  <a:lnTo>
                    <a:pt x="2517" y="374"/>
                  </a:lnTo>
                  <a:cubicBezTo>
                    <a:pt x="2251" y="113"/>
                    <a:pt x="1942" y="1"/>
                    <a:pt x="1642"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67"/>
            <p:cNvSpPr/>
            <p:nvPr/>
          </p:nvSpPr>
          <p:spPr>
            <a:xfrm>
              <a:off x="3524033" y="3056041"/>
              <a:ext cx="202413" cy="188100"/>
            </a:xfrm>
            <a:custGeom>
              <a:rect b="b" l="l" r="r" t="t"/>
              <a:pathLst>
                <a:path extrusionOk="0" h="12563" w="13519">
                  <a:moveTo>
                    <a:pt x="894" y="0"/>
                  </a:moveTo>
                  <a:cubicBezTo>
                    <a:pt x="573" y="0"/>
                    <a:pt x="252" y="121"/>
                    <a:pt x="0" y="363"/>
                  </a:cubicBezTo>
                  <a:cubicBezTo>
                    <a:pt x="63" y="468"/>
                    <a:pt x="147" y="573"/>
                    <a:pt x="231" y="657"/>
                  </a:cubicBezTo>
                  <a:lnTo>
                    <a:pt x="11732" y="12200"/>
                  </a:lnTo>
                  <a:cubicBezTo>
                    <a:pt x="11984" y="12441"/>
                    <a:pt x="12305" y="12562"/>
                    <a:pt x="12625" y="12562"/>
                  </a:cubicBezTo>
                  <a:cubicBezTo>
                    <a:pt x="12946" y="12562"/>
                    <a:pt x="13267" y="12441"/>
                    <a:pt x="13519" y="12200"/>
                  </a:cubicBezTo>
                  <a:cubicBezTo>
                    <a:pt x="13456" y="12073"/>
                    <a:pt x="13372" y="11968"/>
                    <a:pt x="13288" y="11884"/>
                  </a:cubicBezTo>
                  <a:lnTo>
                    <a:pt x="1787" y="363"/>
                  </a:lnTo>
                  <a:cubicBezTo>
                    <a:pt x="1535" y="121"/>
                    <a:pt x="1214" y="0"/>
                    <a:pt x="894"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67"/>
            <p:cNvSpPr/>
            <p:nvPr/>
          </p:nvSpPr>
          <p:spPr>
            <a:xfrm>
              <a:off x="3556389" y="3171360"/>
              <a:ext cx="39108" cy="35620"/>
            </a:xfrm>
            <a:custGeom>
              <a:rect b="b" l="l" r="r" t="t"/>
              <a:pathLst>
                <a:path extrusionOk="0" h="2379" w="2612">
                  <a:moveTo>
                    <a:pt x="1348" y="0"/>
                  </a:moveTo>
                  <a:cubicBezTo>
                    <a:pt x="840" y="0"/>
                    <a:pt x="335" y="306"/>
                    <a:pt x="194" y="902"/>
                  </a:cubicBezTo>
                  <a:cubicBezTo>
                    <a:pt x="1" y="1735"/>
                    <a:pt x="660" y="2379"/>
                    <a:pt x="1359" y="2379"/>
                  </a:cubicBezTo>
                  <a:cubicBezTo>
                    <a:pt x="1649" y="2379"/>
                    <a:pt x="1945" y="2269"/>
                    <a:pt x="2191" y="2017"/>
                  </a:cubicBezTo>
                  <a:cubicBezTo>
                    <a:pt x="2507" y="1701"/>
                    <a:pt x="2612" y="1239"/>
                    <a:pt x="2486" y="818"/>
                  </a:cubicBezTo>
                  <a:cubicBezTo>
                    <a:pt x="2302" y="269"/>
                    <a:pt x="1824" y="0"/>
                    <a:pt x="1348"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67"/>
            <p:cNvSpPr/>
            <p:nvPr/>
          </p:nvSpPr>
          <p:spPr>
            <a:xfrm>
              <a:off x="3573413" y="3180268"/>
              <a:ext cx="22084" cy="21920"/>
            </a:xfrm>
            <a:custGeom>
              <a:rect b="b" l="l" r="r" t="t"/>
              <a:pathLst>
                <a:path extrusionOk="0" h="1464" w="1475">
                  <a:moveTo>
                    <a:pt x="821" y="1"/>
                  </a:moveTo>
                  <a:cubicBezTo>
                    <a:pt x="498" y="1"/>
                    <a:pt x="188" y="212"/>
                    <a:pt x="108" y="560"/>
                  </a:cubicBezTo>
                  <a:cubicBezTo>
                    <a:pt x="1" y="1042"/>
                    <a:pt x="364" y="1463"/>
                    <a:pt x="811" y="1463"/>
                  </a:cubicBezTo>
                  <a:cubicBezTo>
                    <a:pt x="890" y="1463"/>
                    <a:pt x="972" y="1450"/>
                    <a:pt x="1054" y="1422"/>
                  </a:cubicBezTo>
                  <a:cubicBezTo>
                    <a:pt x="1370" y="1106"/>
                    <a:pt x="1475" y="644"/>
                    <a:pt x="1349" y="223"/>
                  </a:cubicBezTo>
                  <a:cubicBezTo>
                    <a:pt x="1195" y="70"/>
                    <a:pt x="1006" y="1"/>
                    <a:pt x="82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67"/>
            <p:cNvSpPr/>
            <p:nvPr/>
          </p:nvSpPr>
          <p:spPr>
            <a:xfrm>
              <a:off x="3510094" y="2969111"/>
              <a:ext cx="174534" cy="41549"/>
            </a:xfrm>
            <a:custGeom>
              <a:rect b="b" l="l" r="r" t="t"/>
              <a:pathLst>
                <a:path extrusionOk="0" h="2775" w="11657">
                  <a:moveTo>
                    <a:pt x="7213" y="1"/>
                  </a:moveTo>
                  <a:cubicBezTo>
                    <a:pt x="4756" y="1"/>
                    <a:pt x="2223" y="716"/>
                    <a:pt x="364" y="2027"/>
                  </a:cubicBezTo>
                  <a:cubicBezTo>
                    <a:pt x="0" y="2287"/>
                    <a:pt x="264" y="2774"/>
                    <a:pt x="614" y="2774"/>
                  </a:cubicBezTo>
                  <a:cubicBezTo>
                    <a:pt x="690" y="2774"/>
                    <a:pt x="769" y="2752"/>
                    <a:pt x="847" y="2700"/>
                  </a:cubicBezTo>
                  <a:cubicBezTo>
                    <a:pt x="2563" y="1480"/>
                    <a:pt x="4936" y="816"/>
                    <a:pt x="7221" y="816"/>
                  </a:cubicBezTo>
                  <a:cubicBezTo>
                    <a:pt x="8521" y="816"/>
                    <a:pt x="9792" y="1031"/>
                    <a:pt x="10897" y="1480"/>
                  </a:cubicBezTo>
                  <a:cubicBezTo>
                    <a:pt x="10957" y="1506"/>
                    <a:pt x="11015" y="1517"/>
                    <a:pt x="11069" y="1517"/>
                  </a:cubicBezTo>
                  <a:cubicBezTo>
                    <a:pt x="11465" y="1517"/>
                    <a:pt x="11656" y="908"/>
                    <a:pt x="11212" y="723"/>
                  </a:cubicBezTo>
                  <a:cubicBezTo>
                    <a:pt x="9996" y="234"/>
                    <a:pt x="8617" y="1"/>
                    <a:pt x="721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67"/>
            <p:cNvSpPr/>
            <p:nvPr/>
          </p:nvSpPr>
          <p:spPr>
            <a:xfrm>
              <a:off x="3529948" y="2930572"/>
              <a:ext cx="133270" cy="33928"/>
            </a:xfrm>
            <a:custGeom>
              <a:rect b="b" l="l" r="r" t="t"/>
              <a:pathLst>
                <a:path extrusionOk="0" h="2266" w="8901">
                  <a:moveTo>
                    <a:pt x="5461" y="1"/>
                  </a:moveTo>
                  <a:cubicBezTo>
                    <a:pt x="3626" y="1"/>
                    <a:pt x="1739" y="535"/>
                    <a:pt x="362" y="1510"/>
                  </a:cubicBezTo>
                  <a:cubicBezTo>
                    <a:pt x="1" y="1768"/>
                    <a:pt x="245" y="2265"/>
                    <a:pt x="598" y="2265"/>
                  </a:cubicBezTo>
                  <a:cubicBezTo>
                    <a:pt x="677" y="2265"/>
                    <a:pt x="761" y="2241"/>
                    <a:pt x="846" y="2183"/>
                  </a:cubicBezTo>
                  <a:cubicBezTo>
                    <a:pt x="2092" y="1299"/>
                    <a:pt x="3807" y="816"/>
                    <a:pt x="5465" y="816"/>
                  </a:cubicBezTo>
                  <a:cubicBezTo>
                    <a:pt x="6408" y="816"/>
                    <a:pt x="7333" y="972"/>
                    <a:pt x="8141" y="1300"/>
                  </a:cubicBezTo>
                  <a:cubicBezTo>
                    <a:pt x="8202" y="1325"/>
                    <a:pt x="8259" y="1337"/>
                    <a:pt x="8313" y="1337"/>
                  </a:cubicBezTo>
                  <a:cubicBezTo>
                    <a:pt x="8709" y="1337"/>
                    <a:pt x="8900" y="728"/>
                    <a:pt x="8456" y="543"/>
                  </a:cubicBezTo>
                  <a:cubicBezTo>
                    <a:pt x="7545" y="176"/>
                    <a:pt x="6512" y="1"/>
                    <a:pt x="546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67"/>
            <p:cNvSpPr/>
            <p:nvPr/>
          </p:nvSpPr>
          <p:spPr>
            <a:xfrm>
              <a:off x="3753292" y="3083980"/>
              <a:ext cx="52793" cy="168875"/>
            </a:xfrm>
            <a:custGeom>
              <a:rect b="b" l="l" r="r" t="t"/>
              <a:pathLst>
                <a:path extrusionOk="0" h="11279" w="3526">
                  <a:moveTo>
                    <a:pt x="1806" y="1"/>
                  </a:moveTo>
                  <a:cubicBezTo>
                    <a:pt x="1547" y="1"/>
                    <a:pt x="1290" y="237"/>
                    <a:pt x="1424" y="557"/>
                  </a:cubicBezTo>
                  <a:cubicBezTo>
                    <a:pt x="2664" y="3627"/>
                    <a:pt x="2138" y="7916"/>
                    <a:pt x="225" y="10628"/>
                  </a:cubicBezTo>
                  <a:cubicBezTo>
                    <a:pt x="0" y="10942"/>
                    <a:pt x="267" y="11278"/>
                    <a:pt x="552" y="11278"/>
                  </a:cubicBezTo>
                  <a:cubicBezTo>
                    <a:pt x="668" y="11278"/>
                    <a:pt x="786" y="11223"/>
                    <a:pt x="877" y="11090"/>
                  </a:cubicBezTo>
                  <a:cubicBezTo>
                    <a:pt x="2937" y="8189"/>
                    <a:pt x="3526" y="3606"/>
                    <a:pt x="2180" y="263"/>
                  </a:cubicBezTo>
                  <a:cubicBezTo>
                    <a:pt x="2104" y="79"/>
                    <a:pt x="1954" y="1"/>
                    <a:pt x="180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67"/>
            <p:cNvSpPr/>
            <p:nvPr/>
          </p:nvSpPr>
          <p:spPr>
            <a:xfrm>
              <a:off x="3799243" y="3105481"/>
              <a:ext cx="43046" cy="127700"/>
            </a:xfrm>
            <a:custGeom>
              <a:rect b="b" l="l" r="r" t="t"/>
              <a:pathLst>
                <a:path extrusionOk="0" h="8529" w="2875">
                  <a:moveTo>
                    <a:pt x="1501" y="1"/>
                  </a:moveTo>
                  <a:cubicBezTo>
                    <a:pt x="1239" y="1"/>
                    <a:pt x="973" y="247"/>
                    <a:pt x="1109" y="572"/>
                  </a:cubicBezTo>
                  <a:cubicBezTo>
                    <a:pt x="2013" y="2779"/>
                    <a:pt x="1613" y="5912"/>
                    <a:pt x="226" y="7867"/>
                  </a:cubicBezTo>
                  <a:cubicBezTo>
                    <a:pt x="0" y="8198"/>
                    <a:pt x="280" y="8529"/>
                    <a:pt x="573" y="8529"/>
                  </a:cubicBezTo>
                  <a:cubicBezTo>
                    <a:pt x="690" y="8529"/>
                    <a:pt x="809" y="8477"/>
                    <a:pt x="898" y="8351"/>
                  </a:cubicBezTo>
                  <a:cubicBezTo>
                    <a:pt x="2433" y="6164"/>
                    <a:pt x="2875" y="2737"/>
                    <a:pt x="1866" y="256"/>
                  </a:cubicBezTo>
                  <a:cubicBezTo>
                    <a:pt x="1791" y="77"/>
                    <a:pt x="1646" y="1"/>
                    <a:pt x="150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26" name="Google Shape;9626;p67"/>
          <p:cNvSpPr/>
          <p:nvPr/>
        </p:nvSpPr>
        <p:spPr>
          <a:xfrm>
            <a:off x="2513884" y="1812081"/>
            <a:ext cx="32745" cy="26456"/>
          </a:xfrm>
          <a:custGeom>
            <a:rect b="b" l="l" r="r" t="t"/>
            <a:pathLst>
              <a:path extrusionOk="0" h="1767" w="2187">
                <a:moveTo>
                  <a:pt x="0" y="0"/>
                </a:moveTo>
                <a:cubicBezTo>
                  <a:pt x="105" y="105"/>
                  <a:pt x="168" y="252"/>
                  <a:pt x="168" y="399"/>
                </a:cubicBezTo>
                <a:lnTo>
                  <a:pt x="168" y="1367"/>
                </a:lnTo>
                <a:cubicBezTo>
                  <a:pt x="168" y="1514"/>
                  <a:pt x="105" y="1661"/>
                  <a:pt x="0" y="1766"/>
                </a:cubicBezTo>
                <a:lnTo>
                  <a:pt x="1724" y="1766"/>
                </a:lnTo>
                <a:cubicBezTo>
                  <a:pt x="1976" y="1766"/>
                  <a:pt x="2187" y="1556"/>
                  <a:pt x="2187" y="1304"/>
                </a:cubicBezTo>
                <a:lnTo>
                  <a:pt x="2187" y="463"/>
                </a:lnTo>
                <a:cubicBezTo>
                  <a:pt x="2187" y="210"/>
                  <a:pt x="1976" y="0"/>
                  <a:pt x="172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27" name="Google Shape;9627;p67"/>
          <p:cNvGrpSpPr/>
          <p:nvPr/>
        </p:nvGrpSpPr>
        <p:grpSpPr>
          <a:xfrm>
            <a:off x="2163842" y="1506972"/>
            <a:ext cx="382787" cy="331566"/>
            <a:chOff x="2163842" y="1506972"/>
            <a:chExt cx="382787" cy="331566"/>
          </a:xfrm>
        </p:grpSpPr>
        <p:sp>
          <p:nvSpPr>
            <p:cNvPr id="9628" name="Google Shape;9628;p67"/>
            <p:cNvSpPr/>
            <p:nvPr/>
          </p:nvSpPr>
          <p:spPr>
            <a:xfrm>
              <a:off x="2247253" y="1506972"/>
              <a:ext cx="214152" cy="101768"/>
            </a:xfrm>
            <a:custGeom>
              <a:rect b="b" l="l" r="r" t="t"/>
              <a:pathLst>
                <a:path extrusionOk="0" h="6797" w="14303">
                  <a:moveTo>
                    <a:pt x="7214" y="0"/>
                  </a:moveTo>
                  <a:cubicBezTo>
                    <a:pt x="6739" y="0"/>
                    <a:pt x="6266" y="184"/>
                    <a:pt x="5908" y="552"/>
                  </a:cubicBezTo>
                  <a:lnTo>
                    <a:pt x="253" y="6123"/>
                  </a:lnTo>
                  <a:cubicBezTo>
                    <a:pt x="1" y="6376"/>
                    <a:pt x="169" y="6775"/>
                    <a:pt x="505" y="6796"/>
                  </a:cubicBezTo>
                  <a:cubicBezTo>
                    <a:pt x="610" y="6796"/>
                    <a:pt x="694" y="6754"/>
                    <a:pt x="778" y="6691"/>
                  </a:cubicBezTo>
                  <a:lnTo>
                    <a:pt x="6455" y="1099"/>
                  </a:lnTo>
                  <a:cubicBezTo>
                    <a:pt x="6665" y="878"/>
                    <a:pt x="6944" y="768"/>
                    <a:pt x="7222" y="768"/>
                  </a:cubicBezTo>
                  <a:cubicBezTo>
                    <a:pt x="7501" y="768"/>
                    <a:pt x="7780" y="878"/>
                    <a:pt x="7990" y="1099"/>
                  </a:cubicBezTo>
                  <a:lnTo>
                    <a:pt x="13456" y="6460"/>
                  </a:lnTo>
                  <a:cubicBezTo>
                    <a:pt x="13541" y="6554"/>
                    <a:pt x="13638" y="6594"/>
                    <a:pt x="13732" y="6594"/>
                  </a:cubicBezTo>
                  <a:cubicBezTo>
                    <a:pt x="14036" y="6594"/>
                    <a:pt x="14303" y="6186"/>
                    <a:pt x="13982" y="5913"/>
                  </a:cubicBezTo>
                  <a:lnTo>
                    <a:pt x="8536" y="552"/>
                  </a:lnTo>
                  <a:cubicBezTo>
                    <a:pt x="8168" y="184"/>
                    <a:pt x="7690" y="0"/>
                    <a:pt x="721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67"/>
            <p:cNvSpPr/>
            <p:nvPr/>
          </p:nvSpPr>
          <p:spPr>
            <a:xfrm>
              <a:off x="2163842" y="1812081"/>
              <a:ext cx="382787" cy="26456"/>
            </a:xfrm>
            <a:custGeom>
              <a:rect b="b" l="l" r="r" t="t"/>
              <a:pathLst>
                <a:path extrusionOk="0" h="1767" w="25566">
                  <a:moveTo>
                    <a:pt x="484" y="0"/>
                  </a:moveTo>
                  <a:cubicBezTo>
                    <a:pt x="231" y="0"/>
                    <a:pt x="21" y="210"/>
                    <a:pt x="21" y="463"/>
                  </a:cubicBezTo>
                  <a:lnTo>
                    <a:pt x="21" y="1304"/>
                  </a:lnTo>
                  <a:cubicBezTo>
                    <a:pt x="0" y="1556"/>
                    <a:pt x="210" y="1766"/>
                    <a:pt x="484" y="1766"/>
                  </a:cubicBezTo>
                  <a:lnTo>
                    <a:pt x="25103" y="1766"/>
                  </a:lnTo>
                  <a:cubicBezTo>
                    <a:pt x="25355" y="1766"/>
                    <a:pt x="25566" y="1556"/>
                    <a:pt x="25566" y="1304"/>
                  </a:cubicBezTo>
                  <a:lnTo>
                    <a:pt x="25566" y="463"/>
                  </a:lnTo>
                  <a:cubicBezTo>
                    <a:pt x="25566" y="210"/>
                    <a:pt x="25355" y="0"/>
                    <a:pt x="25103"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67"/>
            <p:cNvSpPr/>
            <p:nvPr/>
          </p:nvSpPr>
          <p:spPr>
            <a:xfrm>
              <a:off x="2178634" y="1592030"/>
              <a:ext cx="353201" cy="220066"/>
            </a:xfrm>
            <a:custGeom>
              <a:rect b="b" l="l" r="r" t="t"/>
              <a:pathLst>
                <a:path extrusionOk="0" h="14698" w="23590">
                  <a:moveTo>
                    <a:pt x="463" y="1"/>
                  </a:moveTo>
                  <a:cubicBezTo>
                    <a:pt x="210" y="1"/>
                    <a:pt x="0" y="211"/>
                    <a:pt x="0" y="464"/>
                  </a:cubicBez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67"/>
            <p:cNvSpPr/>
            <p:nvPr/>
          </p:nvSpPr>
          <p:spPr>
            <a:xfrm>
              <a:off x="2178634" y="1592030"/>
              <a:ext cx="353201" cy="220066"/>
            </a:xfrm>
            <a:custGeom>
              <a:rect b="b" l="l" r="r" t="t"/>
              <a:pathLst>
                <a:path extrusionOk="0" h="14698" w="23590">
                  <a:moveTo>
                    <a:pt x="21992" y="1"/>
                  </a:moveTo>
                  <a:lnTo>
                    <a:pt x="21992" y="12510"/>
                  </a:lnTo>
                  <a:cubicBezTo>
                    <a:pt x="21992" y="12784"/>
                    <a:pt x="21781" y="12994"/>
                    <a:pt x="21529" y="12994"/>
                  </a:cubicBezTo>
                  <a:lnTo>
                    <a:pt x="0" y="12994"/>
                  </a:ln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67"/>
            <p:cNvSpPr/>
            <p:nvPr/>
          </p:nvSpPr>
          <p:spPr>
            <a:xfrm>
              <a:off x="2201602" y="1615013"/>
              <a:ext cx="307251" cy="174100"/>
            </a:xfrm>
            <a:custGeom>
              <a:rect b="b" l="l" r="r" t="t"/>
              <a:pathLst>
                <a:path extrusionOk="0" h="11628" w="20521">
                  <a:moveTo>
                    <a:pt x="569" y="1"/>
                  </a:moveTo>
                  <a:cubicBezTo>
                    <a:pt x="253" y="1"/>
                    <a:pt x="1" y="253"/>
                    <a:pt x="22" y="568"/>
                  </a:cubicBezTo>
                  <a:lnTo>
                    <a:pt x="22" y="11060"/>
                  </a:lnTo>
                  <a:cubicBezTo>
                    <a:pt x="22" y="11375"/>
                    <a:pt x="253" y="11627"/>
                    <a:pt x="569" y="11627"/>
                  </a:cubicBezTo>
                  <a:lnTo>
                    <a:pt x="19953" y="11627"/>
                  </a:lnTo>
                  <a:cubicBezTo>
                    <a:pt x="20268" y="11627"/>
                    <a:pt x="20521" y="11375"/>
                    <a:pt x="20521" y="11060"/>
                  </a:cubicBezTo>
                  <a:lnTo>
                    <a:pt x="20521" y="568"/>
                  </a:lnTo>
                  <a:cubicBezTo>
                    <a:pt x="20521" y="253"/>
                    <a:pt x="20268" y="1"/>
                    <a:pt x="199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67"/>
            <p:cNvSpPr/>
            <p:nvPr/>
          </p:nvSpPr>
          <p:spPr>
            <a:xfrm>
              <a:off x="2201932" y="1615013"/>
              <a:ext cx="306921" cy="173786"/>
            </a:xfrm>
            <a:custGeom>
              <a:rect b="b" l="l" r="r" t="t"/>
              <a:pathLst>
                <a:path extrusionOk="0" h="11607" w="20499">
                  <a:moveTo>
                    <a:pt x="19153" y="1"/>
                  </a:moveTo>
                  <a:lnTo>
                    <a:pt x="19153" y="8810"/>
                  </a:lnTo>
                  <a:cubicBezTo>
                    <a:pt x="19153" y="9609"/>
                    <a:pt x="18501" y="10261"/>
                    <a:pt x="17702" y="10261"/>
                  </a:cubicBezTo>
                  <a:lnTo>
                    <a:pt x="0" y="10261"/>
                  </a:lnTo>
                  <a:lnTo>
                    <a:pt x="0" y="11060"/>
                  </a:lnTo>
                  <a:cubicBezTo>
                    <a:pt x="0" y="11354"/>
                    <a:pt x="231" y="11606"/>
                    <a:pt x="547" y="11606"/>
                  </a:cubicBezTo>
                  <a:lnTo>
                    <a:pt x="19931" y="11606"/>
                  </a:lnTo>
                  <a:cubicBezTo>
                    <a:pt x="20246" y="11606"/>
                    <a:pt x="20499" y="11354"/>
                    <a:pt x="20499" y="11060"/>
                  </a:cubicBezTo>
                  <a:lnTo>
                    <a:pt x="20499" y="568"/>
                  </a:lnTo>
                  <a:cubicBezTo>
                    <a:pt x="20499" y="253"/>
                    <a:pt x="20246" y="1"/>
                    <a:pt x="1993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67"/>
            <p:cNvSpPr/>
            <p:nvPr/>
          </p:nvSpPr>
          <p:spPr>
            <a:xfrm>
              <a:off x="2254500" y="1777450"/>
              <a:ext cx="76824" cy="34646"/>
            </a:xfrm>
            <a:custGeom>
              <a:rect b="b" l="l" r="r" t="t"/>
              <a:pathLst>
                <a:path extrusionOk="0" h="2314" w="5131">
                  <a:moveTo>
                    <a:pt x="946" y="0"/>
                  </a:moveTo>
                  <a:cubicBezTo>
                    <a:pt x="421" y="0"/>
                    <a:pt x="0" y="421"/>
                    <a:pt x="0" y="946"/>
                  </a:cubicBezTo>
                  <a:lnTo>
                    <a:pt x="0" y="2313"/>
                  </a:lnTo>
                  <a:lnTo>
                    <a:pt x="5130" y="2313"/>
                  </a:lnTo>
                  <a:lnTo>
                    <a:pt x="5130" y="946"/>
                  </a:lnTo>
                  <a:cubicBezTo>
                    <a:pt x="5130" y="421"/>
                    <a:pt x="4710" y="0"/>
                    <a:pt x="41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67"/>
            <p:cNvSpPr/>
            <p:nvPr/>
          </p:nvSpPr>
          <p:spPr>
            <a:xfrm>
              <a:off x="2300765" y="1777450"/>
              <a:ext cx="30873" cy="34646"/>
            </a:xfrm>
            <a:custGeom>
              <a:rect b="b" l="l" r="r" t="t"/>
              <a:pathLst>
                <a:path extrusionOk="0" h="2314" w="2062">
                  <a:moveTo>
                    <a:pt x="1" y="0"/>
                  </a:moveTo>
                  <a:cubicBezTo>
                    <a:pt x="316" y="211"/>
                    <a:pt x="505" y="568"/>
                    <a:pt x="505" y="946"/>
                  </a:cubicBezTo>
                  <a:lnTo>
                    <a:pt x="505" y="2313"/>
                  </a:lnTo>
                  <a:lnTo>
                    <a:pt x="2061" y="2313"/>
                  </a:lnTo>
                  <a:lnTo>
                    <a:pt x="2061" y="946"/>
                  </a:lnTo>
                  <a:cubicBezTo>
                    <a:pt x="2061" y="421"/>
                    <a:pt x="1620" y="0"/>
                    <a:pt x="1094"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6" name="Google Shape;9636;p67"/>
          <p:cNvGrpSpPr/>
          <p:nvPr/>
        </p:nvGrpSpPr>
        <p:grpSpPr>
          <a:xfrm>
            <a:off x="1738877" y="3349652"/>
            <a:ext cx="357918" cy="350536"/>
            <a:chOff x="1738877" y="3349652"/>
            <a:chExt cx="357918" cy="350536"/>
          </a:xfrm>
        </p:grpSpPr>
        <p:sp>
          <p:nvSpPr>
            <p:cNvPr id="9637" name="Google Shape;9637;p67"/>
            <p:cNvSpPr/>
            <p:nvPr/>
          </p:nvSpPr>
          <p:spPr>
            <a:xfrm>
              <a:off x="1814114" y="3407461"/>
              <a:ext cx="154516" cy="282965"/>
            </a:xfrm>
            <a:custGeom>
              <a:rect b="b" l="l" r="r" t="t"/>
              <a:pathLst>
                <a:path extrusionOk="0" h="18899" w="10320">
                  <a:moveTo>
                    <a:pt x="8789" y="1"/>
                  </a:moveTo>
                  <a:cubicBezTo>
                    <a:pt x="8541" y="1"/>
                    <a:pt x="8282" y="99"/>
                    <a:pt x="8052" y="334"/>
                  </a:cubicBezTo>
                  <a:lnTo>
                    <a:pt x="315" y="8092"/>
                  </a:lnTo>
                  <a:cubicBezTo>
                    <a:pt x="105" y="8302"/>
                    <a:pt x="0" y="8576"/>
                    <a:pt x="0" y="8849"/>
                  </a:cubicBezTo>
                  <a:lnTo>
                    <a:pt x="0" y="17847"/>
                  </a:lnTo>
                  <a:cubicBezTo>
                    <a:pt x="0" y="18415"/>
                    <a:pt x="484" y="18899"/>
                    <a:pt x="1051" y="18899"/>
                  </a:cubicBezTo>
                  <a:cubicBezTo>
                    <a:pt x="1640" y="18899"/>
                    <a:pt x="2124" y="18415"/>
                    <a:pt x="2124" y="17826"/>
                  </a:cubicBezTo>
                  <a:lnTo>
                    <a:pt x="2124" y="9290"/>
                  </a:lnTo>
                  <a:lnTo>
                    <a:pt x="9545" y="1827"/>
                  </a:lnTo>
                  <a:cubicBezTo>
                    <a:pt x="10319" y="1069"/>
                    <a:pt x="9608" y="1"/>
                    <a:pt x="87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67"/>
            <p:cNvSpPr/>
            <p:nvPr/>
          </p:nvSpPr>
          <p:spPr>
            <a:xfrm>
              <a:off x="1813800" y="3521057"/>
              <a:ext cx="47538" cy="80402"/>
            </a:xfrm>
            <a:custGeom>
              <a:rect b="b" l="l" r="r" t="t"/>
              <a:pathLst>
                <a:path extrusionOk="0" h="5370" w="3175">
                  <a:moveTo>
                    <a:pt x="1430" y="0"/>
                  </a:moveTo>
                  <a:cubicBezTo>
                    <a:pt x="1198" y="0"/>
                    <a:pt x="967" y="42"/>
                    <a:pt x="736" y="84"/>
                  </a:cubicBezTo>
                  <a:lnTo>
                    <a:pt x="315" y="505"/>
                  </a:lnTo>
                  <a:cubicBezTo>
                    <a:pt x="126" y="715"/>
                    <a:pt x="0" y="989"/>
                    <a:pt x="0" y="1262"/>
                  </a:cubicBezTo>
                  <a:lnTo>
                    <a:pt x="0" y="4983"/>
                  </a:lnTo>
                  <a:cubicBezTo>
                    <a:pt x="440" y="5239"/>
                    <a:pt x="927" y="5369"/>
                    <a:pt x="1418" y="5369"/>
                  </a:cubicBezTo>
                  <a:cubicBezTo>
                    <a:pt x="1654" y="5369"/>
                    <a:pt x="1891" y="5339"/>
                    <a:pt x="2123" y="5278"/>
                  </a:cubicBezTo>
                  <a:lnTo>
                    <a:pt x="2123" y="1703"/>
                  </a:lnTo>
                  <a:lnTo>
                    <a:pt x="3175" y="652"/>
                  </a:lnTo>
                  <a:cubicBezTo>
                    <a:pt x="2670" y="232"/>
                    <a:pt x="2060" y="0"/>
                    <a:pt x="1430"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67"/>
            <p:cNvSpPr/>
            <p:nvPr/>
          </p:nvSpPr>
          <p:spPr>
            <a:xfrm>
              <a:off x="1900041" y="3407506"/>
              <a:ext cx="61402" cy="56896"/>
            </a:xfrm>
            <a:custGeom>
              <a:rect b="b" l="l" r="r" t="t"/>
              <a:pathLst>
                <a:path extrusionOk="0" h="3800" w="4101">
                  <a:moveTo>
                    <a:pt x="3044" y="1"/>
                  </a:moveTo>
                  <a:cubicBezTo>
                    <a:pt x="2777" y="1"/>
                    <a:pt x="2506" y="103"/>
                    <a:pt x="2292" y="331"/>
                  </a:cubicBezTo>
                  <a:lnTo>
                    <a:pt x="1" y="2644"/>
                  </a:lnTo>
                  <a:lnTo>
                    <a:pt x="1830" y="3800"/>
                  </a:lnTo>
                  <a:lnTo>
                    <a:pt x="3217" y="2412"/>
                  </a:lnTo>
                  <a:lnTo>
                    <a:pt x="4100" y="1004"/>
                  </a:lnTo>
                  <a:cubicBezTo>
                    <a:pt x="4073" y="392"/>
                    <a:pt x="3566" y="1"/>
                    <a:pt x="3044"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67"/>
            <p:cNvSpPr/>
            <p:nvPr/>
          </p:nvSpPr>
          <p:spPr>
            <a:xfrm>
              <a:off x="1738877" y="3658310"/>
              <a:ext cx="215320" cy="41878"/>
            </a:xfrm>
            <a:custGeom>
              <a:rect b="b" l="l" r="r" t="t"/>
              <a:pathLst>
                <a:path extrusionOk="0" h="2797" w="14381">
                  <a:moveTo>
                    <a:pt x="1745" y="0"/>
                  </a:moveTo>
                  <a:cubicBezTo>
                    <a:pt x="778" y="0"/>
                    <a:pt x="0" y="778"/>
                    <a:pt x="21" y="1745"/>
                  </a:cubicBezTo>
                  <a:lnTo>
                    <a:pt x="21" y="2292"/>
                  </a:lnTo>
                  <a:cubicBezTo>
                    <a:pt x="21" y="2565"/>
                    <a:pt x="232" y="2796"/>
                    <a:pt x="505" y="2796"/>
                  </a:cubicBezTo>
                  <a:lnTo>
                    <a:pt x="13897" y="2796"/>
                  </a:lnTo>
                  <a:cubicBezTo>
                    <a:pt x="14171" y="2796"/>
                    <a:pt x="14381" y="2565"/>
                    <a:pt x="14381" y="2292"/>
                  </a:cubicBezTo>
                  <a:lnTo>
                    <a:pt x="14381" y="1745"/>
                  </a:lnTo>
                  <a:cubicBezTo>
                    <a:pt x="14381" y="778"/>
                    <a:pt x="13603" y="0"/>
                    <a:pt x="1265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67"/>
            <p:cNvSpPr/>
            <p:nvPr/>
          </p:nvSpPr>
          <p:spPr>
            <a:xfrm>
              <a:off x="1901928" y="3658310"/>
              <a:ext cx="52269" cy="41878"/>
            </a:xfrm>
            <a:custGeom>
              <a:rect b="b" l="l" r="r" t="t"/>
              <a:pathLst>
                <a:path extrusionOk="0" h="2797" w="3491">
                  <a:moveTo>
                    <a:pt x="1" y="0"/>
                  </a:moveTo>
                  <a:cubicBezTo>
                    <a:pt x="779" y="273"/>
                    <a:pt x="1304" y="988"/>
                    <a:pt x="1304" y="1808"/>
                  </a:cubicBezTo>
                  <a:lnTo>
                    <a:pt x="1304" y="2796"/>
                  </a:lnTo>
                  <a:lnTo>
                    <a:pt x="3007" y="2796"/>
                  </a:lnTo>
                  <a:cubicBezTo>
                    <a:pt x="3281" y="2775"/>
                    <a:pt x="3491" y="2565"/>
                    <a:pt x="3491" y="2292"/>
                  </a:cubicBezTo>
                  <a:lnTo>
                    <a:pt x="3491" y="1745"/>
                  </a:lnTo>
                  <a:cubicBezTo>
                    <a:pt x="3491" y="778"/>
                    <a:pt x="2713" y="0"/>
                    <a:pt x="176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67"/>
            <p:cNvSpPr/>
            <p:nvPr/>
          </p:nvSpPr>
          <p:spPr>
            <a:xfrm>
              <a:off x="1781369" y="3503749"/>
              <a:ext cx="93818" cy="80402"/>
            </a:xfrm>
            <a:custGeom>
              <a:rect b="b" l="l" r="r" t="t"/>
              <a:pathLst>
                <a:path extrusionOk="0" h="5370" w="6266">
                  <a:moveTo>
                    <a:pt x="3596" y="0"/>
                  </a:moveTo>
                  <a:cubicBezTo>
                    <a:pt x="1199" y="0"/>
                    <a:pt x="1" y="2880"/>
                    <a:pt x="1682" y="4583"/>
                  </a:cubicBezTo>
                  <a:cubicBezTo>
                    <a:pt x="2232" y="5126"/>
                    <a:pt x="2904" y="5369"/>
                    <a:pt x="3563" y="5369"/>
                  </a:cubicBezTo>
                  <a:cubicBezTo>
                    <a:pt x="4945" y="5369"/>
                    <a:pt x="6266" y="4300"/>
                    <a:pt x="6266" y="2691"/>
                  </a:cubicBezTo>
                  <a:cubicBezTo>
                    <a:pt x="6266" y="1198"/>
                    <a:pt x="5067" y="0"/>
                    <a:pt x="3596"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67"/>
            <p:cNvSpPr/>
            <p:nvPr/>
          </p:nvSpPr>
          <p:spPr>
            <a:xfrm>
              <a:off x="1829221" y="3503749"/>
              <a:ext cx="45966" cy="80283"/>
            </a:xfrm>
            <a:custGeom>
              <a:rect b="b" l="l" r="r" t="t"/>
              <a:pathLst>
                <a:path extrusionOk="0" h="5362" w="3070">
                  <a:moveTo>
                    <a:pt x="400" y="0"/>
                  </a:moveTo>
                  <a:cubicBezTo>
                    <a:pt x="253" y="0"/>
                    <a:pt x="126" y="0"/>
                    <a:pt x="0" y="21"/>
                  </a:cubicBezTo>
                  <a:cubicBezTo>
                    <a:pt x="2439" y="967"/>
                    <a:pt x="2439" y="4415"/>
                    <a:pt x="0" y="5340"/>
                  </a:cubicBezTo>
                  <a:cubicBezTo>
                    <a:pt x="126" y="5361"/>
                    <a:pt x="253" y="5361"/>
                    <a:pt x="400" y="5361"/>
                  </a:cubicBezTo>
                  <a:cubicBezTo>
                    <a:pt x="1871" y="5361"/>
                    <a:pt x="3070" y="4163"/>
                    <a:pt x="3070" y="2691"/>
                  </a:cubicBezTo>
                  <a:cubicBezTo>
                    <a:pt x="3070" y="1198"/>
                    <a:pt x="1871" y="0"/>
                    <a:pt x="40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67"/>
            <p:cNvSpPr/>
            <p:nvPr/>
          </p:nvSpPr>
          <p:spPr>
            <a:xfrm>
              <a:off x="1813800" y="3528289"/>
              <a:ext cx="36832" cy="31337"/>
            </a:xfrm>
            <a:custGeom>
              <a:rect b="b" l="l" r="r" t="t"/>
              <a:pathLst>
                <a:path extrusionOk="0" h="2093" w="2460">
                  <a:moveTo>
                    <a:pt x="1409" y="1"/>
                  </a:moveTo>
                  <a:cubicBezTo>
                    <a:pt x="463" y="1"/>
                    <a:pt x="0" y="1115"/>
                    <a:pt x="673" y="1788"/>
                  </a:cubicBezTo>
                  <a:cubicBezTo>
                    <a:pt x="883" y="1999"/>
                    <a:pt x="1144" y="2093"/>
                    <a:pt x="1401" y="2093"/>
                  </a:cubicBezTo>
                  <a:cubicBezTo>
                    <a:pt x="1939" y="2093"/>
                    <a:pt x="2460" y="1678"/>
                    <a:pt x="2460" y="1052"/>
                  </a:cubicBezTo>
                  <a:cubicBezTo>
                    <a:pt x="2460" y="463"/>
                    <a:pt x="1997" y="1"/>
                    <a:pt x="1409"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67"/>
            <p:cNvSpPr/>
            <p:nvPr/>
          </p:nvSpPr>
          <p:spPr>
            <a:xfrm>
              <a:off x="1881475" y="3351479"/>
              <a:ext cx="95075" cy="97186"/>
            </a:xfrm>
            <a:custGeom>
              <a:rect b="b" l="l" r="r" t="t"/>
              <a:pathLst>
                <a:path extrusionOk="0" h="6491" w="6350">
                  <a:moveTo>
                    <a:pt x="2818" y="0"/>
                  </a:moveTo>
                  <a:cubicBezTo>
                    <a:pt x="2578" y="0"/>
                    <a:pt x="2344" y="112"/>
                    <a:pt x="2208" y="331"/>
                  </a:cubicBezTo>
                  <a:lnTo>
                    <a:pt x="211" y="3526"/>
                  </a:lnTo>
                  <a:cubicBezTo>
                    <a:pt x="0" y="3863"/>
                    <a:pt x="105" y="4304"/>
                    <a:pt x="421" y="4514"/>
                  </a:cubicBezTo>
                  <a:lnTo>
                    <a:pt x="3574" y="6491"/>
                  </a:lnTo>
                  <a:lnTo>
                    <a:pt x="6350" y="2097"/>
                  </a:lnTo>
                  <a:lnTo>
                    <a:pt x="3196" y="99"/>
                  </a:lnTo>
                  <a:cubicBezTo>
                    <a:pt x="3078" y="33"/>
                    <a:pt x="2947" y="0"/>
                    <a:pt x="2818"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67"/>
            <p:cNvSpPr/>
            <p:nvPr/>
          </p:nvSpPr>
          <p:spPr>
            <a:xfrm>
              <a:off x="1914834" y="3370584"/>
              <a:ext cx="61717" cy="78082"/>
            </a:xfrm>
            <a:custGeom>
              <a:rect b="b" l="l" r="r" t="t"/>
              <a:pathLst>
                <a:path extrusionOk="0" h="5215" w="4122">
                  <a:moveTo>
                    <a:pt x="2755" y="1"/>
                  </a:moveTo>
                  <a:lnTo>
                    <a:pt x="1" y="4374"/>
                  </a:lnTo>
                  <a:lnTo>
                    <a:pt x="1346" y="5215"/>
                  </a:lnTo>
                  <a:lnTo>
                    <a:pt x="4122" y="821"/>
                  </a:lnTo>
                  <a:lnTo>
                    <a:pt x="2818"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67"/>
            <p:cNvSpPr/>
            <p:nvPr/>
          </p:nvSpPr>
          <p:spPr>
            <a:xfrm>
              <a:off x="1934987" y="3382861"/>
              <a:ext cx="140412" cy="147255"/>
            </a:xfrm>
            <a:custGeom>
              <a:rect b="b" l="l" r="r" t="t"/>
              <a:pathLst>
                <a:path extrusionOk="0" h="9835" w="9378">
                  <a:moveTo>
                    <a:pt x="2755" y="1"/>
                  </a:moveTo>
                  <a:lnTo>
                    <a:pt x="0" y="4395"/>
                  </a:lnTo>
                  <a:lnTo>
                    <a:pt x="3049" y="9567"/>
                  </a:lnTo>
                  <a:cubicBezTo>
                    <a:pt x="3154" y="9745"/>
                    <a:pt x="3338" y="9835"/>
                    <a:pt x="3522" y="9835"/>
                  </a:cubicBezTo>
                  <a:cubicBezTo>
                    <a:pt x="3706" y="9835"/>
                    <a:pt x="3890" y="9745"/>
                    <a:pt x="3995" y="9567"/>
                  </a:cubicBezTo>
                  <a:lnTo>
                    <a:pt x="9146" y="1346"/>
                  </a:lnTo>
                  <a:cubicBezTo>
                    <a:pt x="9377" y="989"/>
                    <a:pt x="9146" y="526"/>
                    <a:pt x="8725" y="484"/>
                  </a:cubicBezTo>
                  <a:lnTo>
                    <a:pt x="2755"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67"/>
            <p:cNvSpPr/>
            <p:nvPr/>
          </p:nvSpPr>
          <p:spPr>
            <a:xfrm>
              <a:off x="1974020" y="3389165"/>
              <a:ext cx="101379" cy="140801"/>
            </a:xfrm>
            <a:custGeom>
              <a:rect b="b" l="l" r="r" t="t"/>
              <a:pathLst>
                <a:path extrusionOk="0" h="9404" w="6771">
                  <a:moveTo>
                    <a:pt x="5256" y="0"/>
                  </a:moveTo>
                  <a:lnTo>
                    <a:pt x="0" y="8389"/>
                  </a:lnTo>
                  <a:lnTo>
                    <a:pt x="442" y="9125"/>
                  </a:lnTo>
                  <a:cubicBezTo>
                    <a:pt x="550" y="9309"/>
                    <a:pt x="742" y="9404"/>
                    <a:pt x="931" y="9404"/>
                  </a:cubicBezTo>
                  <a:cubicBezTo>
                    <a:pt x="1110" y="9404"/>
                    <a:pt x="1286" y="9319"/>
                    <a:pt x="1388" y="9146"/>
                  </a:cubicBezTo>
                  <a:lnTo>
                    <a:pt x="6560" y="925"/>
                  </a:lnTo>
                  <a:cubicBezTo>
                    <a:pt x="6770" y="568"/>
                    <a:pt x="6539" y="105"/>
                    <a:pt x="6118" y="63"/>
                  </a:cubicBezTo>
                  <a:lnTo>
                    <a:pt x="5256"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67"/>
            <p:cNvSpPr/>
            <p:nvPr/>
          </p:nvSpPr>
          <p:spPr>
            <a:xfrm>
              <a:off x="2010538" y="3427884"/>
              <a:ext cx="86257" cy="88937"/>
            </a:xfrm>
            <a:custGeom>
              <a:rect b="b" l="l" r="r" t="t"/>
              <a:pathLst>
                <a:path extrusionOk="0" h="5940" w="5761">
                  <a:moveTo>
                    <a:pt x="3070" y="0"/>
                  </a:moveTo>
                  <a:lnTo>
                    <a:pt x="0" y="4899"/>
                  </a:lnTo>
                  <a:lnTo>
                    <a:pt x="988" y="5509"/>
                  </a:lnTo>
                  <a:cubicBezTo>
                    <a:pt x="1452" y="5800"/>
                    <a:pt x="1971" y="5940"/>
                    <a:pt x="2484" y="5940"/>
                  </a:cubicBezTo>
                  <a:cubicBezTo>
                    <a:pt x="3415" y="5940"/>
                    <a:pt x="4328" y="5479"/>
                    <a:pt x="4857" y="4626"/>
                  </a:cubicBezTo>
                  <a:lnTo>
                    <a:pt x="4941" y="4499"/>
                  </a:lnTo>
                  <a:cubicBezTo>
                    <a:pt x="5761" y="3175"/>
                    <a:pt x="5361" y="1451"/>
                    <a:pt x="4058" y="631"/>
                  </a:cubicBezTo>
                  <a:lnTo>
                    <a:pt x="3070"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67"/>
            <p:cNvSpPr/>
            <p:nvPr/>
          </p:nvSpPr>
          <p:spPr>
            <a:xfrm>
              <a:off x="2020929" y="3432600"/>
              <a:ext cx="75866" cy="84370"/>
            </a:xfrm>
            <a:custGeom>
              <a:rect b="b" l="l" r="r" t="t"/>
              <a:pathLst>
                <a:path extrusionOk="0" h="5635" w="5067">
                  <a:moveTo>
                    <a:pt x="2859" y="1"/>
                  </a:moveTo>
                  <a:lnTo>
                    <a:pt x="2859" y="1"/>
                  </a:lnTo>
                  <a:cubicBezTo>
                    <a:pt x="4606" y="2042"/>
                    <a:pt x="3073" y="5073"/>
                    <a:pt x="552" y="5073"/>
                  </a:cubicBezTo>
                  <a:cubicBezTo>
                    <a:pt x="373" y="5073"/>
                    <a:pt x="188" y="5057"/>
                    <a:pt x="0" y="5025"/>
                  </a:cubicBezTo>
                  <a:lnTo>
                    <a:pt x="0" y="5025"/>
                  </a:lnTo>
                  <a:lnTo>
                    <a:pt x="294" y="5194"/>
                  </a:lnTo>
                  <a:cubicBezTo>
                    <a:pt x="757" y="5492"/>
                    <a:pt x="1276" y="5634"/>
                    <a:pt x="1788" y="5634"/>
                  </a:cubicBezTo>
                  <a:cubicBezTo>
                    <a:pt x="2720" y="5634"/>
                    <a:pt x="3634" y="5165"/>
                    <a:pt x="4163" y="4311"/>
                  </a:cubicBezTo>
                  <a:lnTo>
                    <a:pt x="4247" y="4184"/>
                  </a:lnTo>
                  <a:cubicBezTo>
                    <a:pt x="5067" y="2860"/>
                    <a:pt x="4667" y="1136"/>
                    <a:pt x="3364" y="316"/>
                  </a:cubicBezTo>
                  <a:lnTo>
                    <a:pt x="2859"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67"/>
            <p:cNvSpPr/>
            <p:nvPr/>
          </p:nvSpPr>
          <p:spPr>
            <a:xfrm>
              <a:off x="1861322" y="3349652"/>
              <a:ext cx="46924" cy="44873"/>
            </a:xfrm>
            <a:custGeom>
              <a:rect b="b" l="l" r="r" t="t"/>
              <a:pathLst>
                <a:path extrusionOk="0" h="2997" w="3134">
                  <a:moveTo>
                    <a:pt x="1203" y="1"/>
                  </a:moveTo>
                  <a:cubicBezTo>
                    <a:pt x="1037" y="1"/>
                    <a:pt x="876" y="90"/>
                    <a:pt x="779" y="242"/>
                  </a:cubicBezTo>
                  <a:lnTo>
                    <a:pt x="148" y="1273"/>
                  </a:lnTo>
                  <a:cubicBezTo>
                    <a:pt x="1" y="1483"/>
                    <a:pt x="64" y="1798"/>
                    <a:pt x="295" y="1945"/>
                  </a:cubicBezTo>
                  <a:lnTo>
                    <a:pt x="1956" y="2997"/>
                  </a:lnTo>
                  <a:lnTo>
                    <a:pt x="3133" y="1125"/>
                  </a:lnTo>
                  <a:lnTo>
                    <a:pt x="1451" y="74"/>
                  </a:lnTo>
                  <a:cubicBezTo>
                    <a:pt x="1373" y="24"/>
                    <a:pt x="1287" y="1"/>
                    <a:pt x="12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67"/>
            <p:cNvSpPr/>
            <p:nvPr/>
          </p:nvSpPr>
          <p:spPr>
            <a:xfrm>
              <a:off x="1877687" y="3358306"/>
              <a:ext cx="30559" cy="36218"/>
            </a:xfrm>
            <a:custGeom>
              <a:rect b="b" l="l" r="r" t="t"/>
              <a:pathLst>
                <a:path extrusionOk="0" h="2419" w="2041">
                  <a:moveTo>
                    <a:pt x="1136" y="1"/>
                  </a:moveTo>
                  <a:lnTo>
                    <a:pt x="1" y="1851"/>
                  </a:lnTo>
                  <a:lnTo>
                    <a:pt x="863" y="2419"/>
                  </a:lnTo>
                  <a:lnTo>
                    <a:pt x="2040" y="547"/>
                  </a:lnTo>
                  <a:lnTo>
                    <a:pt x="1136"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67"/>
            <p:cNvSpPr/>
            <p:nvPr/>
          </p:nvSpPr>
          <p:spPr>
            <a:xfrm>
              <a:off x="1872656" y="3625880"/>
              <a:ext cx="42193" cy="32430"/>
            </a:xfrm>
            <a:custGeom>
              <a:rect b="b" l="l" r="r" t="t"/>
              <a:pathLst>
                <a:path extrusionOk="0" h="2166" w="2818">
                  <a:moveTo>
                    <a:pt x="1115" y="1"/>
                  </a:moveTo>
                  <a:cubicBezTo>
                    <a:pt x="484" y="1"/>
                    <a:pt x="1" y="505"/>
                    <a:pt x="1" y="1115"/>
                  </a:cubicBezTo>
                  <a:lnTo>
                    <a:pt x="1" y="2166"/>
                  </a:lnTo>
                  <a:lnTo>
                    <a:pt x="2818" y="2166"/>
                  </a:lnTo>
                  <a:lnTo>
                    <a:pt x="2797" y="1115"/>
                  </a:lnTo>
                  <a:cubicBezTo>
                    <a:pt x="2797" y="505"/>
                    <a:pt x="2292" y="1"/>
                    <a:pt x="168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67"/>
            <p:cNvSpPr/>
            <p:nvPr/>
          </p:nvSpPr>
          <p:spPr>
            <a:xfrm>
              <a:off x="1885563" y="3625745"/>
              <a:ext cx="28972" cy="32565"/>
            </a:xfrm>
            <a:custGeom>
              <a:rect b="b" l="l" r="r" t="t"/>
              <a:pathLst>
                <a:path extrusionOk="0" h="2175" w="1935">
                  <a:moveTo>
                    <a:pt x="179" y="1"/>
                  </a:moveTo>
                  <a:cubicBezTo>
                    <a:pt x="120" y="1"/>
                    <a:pt x="60" y="16"/>
                    <a:pt x="1" y="31"/>
                  </a:cubicBezTo>
                  <a:cubicBezTo>
                    <a:pt x="421" y="241"/>
                    <a:pt x="673" y="682"/>
                    <a:pt x="673" y="1166"/>
                  </a:cubicBezTo>
                  <a:lnTo>
                    <a:pt x="673" y="2175"/>
                  </a:lnTo>
                  <a:lnTo>
                    <a:pt x="1935" y="2175"/>
                  </a:lnTo>
                  <a:lnTo>
                    <a:pt x="1935" y="1124"/>
                  </a:lnTo>
                  <a:cubicBezTo>
                    <a:pt x="1935" y="514"/>
                    <a:pt x="1430" y="10"/>
                    <a:pt x="821" y="10"/>
                  </a:cubicBezTo>
                  <a:lnTo>
                    <a:pt x="253" y="10"/>
                  </a:lnTo>
                  <a:cubicBezTo>
                    <a:pt x="228" y="3"/>
                    <a:pt x="204" y="1"/>
                    <a:pt x="179"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5" name="Google Shape;9655;p67"/>
          <p:cNvGrpSpPr/>
          <p:nvPr/>
        </p:nvGrpSpPr>
        <p:grpSpPr>
          <a:xfrm>
            <a:off x="1971819" y="4276854"/>
            <a:ext cx="383281" cy="333947"/>
            <a:chOff x="1971819" y="4276854"/>
            <a:chExt cx="383281" cy="333947"/>
          </a:xfrm>
        </p:grpSpPr>
        <p:sp>
          <p:nvSpPr>
            <p:cNvPr id="9656" name="Google Shape;9656;p67"/>
            <p:cNvSpPr/>
            <p:nvPr/>
          </p:nvSpPr>
          <p:spPr>
            <a:xfrm>
              <a:off x="1971819" y="4277094"/>
              <a:ext cx="383281" cy="333707"/>
            </a:xfrm>
            <a:custGeom>
              <a:rect b="b" l="l" r="r" t="t"/>
              <a:pathLst>
                <a:path extrusionOk="0" h="22288" w="25599">
                  <a:moveTo>
                    <a:pt x="14060" y="0"/>
                  </a:moveTo>
                  <a:cubicBezTo>
                    <a:pt x="11422" y="0"/>
                    <a:pt x="8740" y="922"/>
                    <a:pt x="6518" y="2928"/>
                  </a:cubicBezTo>
                  <a:cubicBezTo>
                    <a:pt x="0" y="8794"/>
                    <a:pt x="2334" y="19517"/>
                    <a:pt x="10702" y="22145"/>
                  </a:cubicBezTo>
                  <a:cubicBezTo>
                    <a:pt x="11014" y="22242"/>
                    <a:pt x="11325" y="22287"/>
                    <a:pt x="11629" y="22287"/>
                  </a:cubicBezTo>
                  <a:cubicBezTo>
                    <a:pt x="13434" y="22287"/>
                    <a:pt x="14966" y="20685"/>
                    <a:pt x="14696" y="18760"/>
                  </a:cubicBezTo>
                  <a:cubicBezTo>
                    <a:pt x="14465" y="17057"/>
                    <a:pt x="15033" y="15354"/>
                    <a:pt x="16252" y="14134"/>
                  </a:cubicBezTo>
                  <a:cubicBezTo>
                    <a:pt x="17290" y="13096"/>
                    <a:pt x="18692" y="12534"/>
                    <a:pt x="20127" y="12534"/>
                  </a:cubicBezTo>
                  <a:cubicBezTo>
                    <a:pt x="20552" y="12534"/>
                    <a:pt x="20980" y="12583"/>
                    <a:pt x="21403" y="12684"/>
                  </a:cubicBezTo>
                  <a:cubicBezTo>
                    <a:pt x="21659" y="12747"/>
                    <a:pt x="21913" y="12777"/>
                    <a:pt x="22162" y="12777"/>
                  </a:cubicBezTo>
                  <a:cubicBezTo>
                    <a:pt x="24051" y="12777"/>
                    <a:pt x="25599" y="11037"/>
                    <a:pt x="25208" y="9067"/>
                  </a:cubicBezTo>
                  <a:cubicBezTo>
                    <a:pt x="24046" y="3410"/>
                    <a:pt x="19135" y="0"/>
                    <a:pt x="14060"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67"/>
            <p:cNvSpPr/>
            <p:nvPr/>
          </p:nvSpPr>
          <p:spPr>
            <a:xfrm>
              <a:off x="2071910" y="4276854"/>
              <a:ext cx="281124" cy="183233"/>
            </a:xfrm>
            <a:custGeom>
              <a:rect b="b" l="l" r="r" t="t"/>
              <a:pathLst>
                <a:path extrusionOk="0" h="12238" w="18776">
                  <a:moveTo>
                    <a:pt x="7372" y="1"/>
                  </a:moveTo>
                  <a:cubicBezTo>
                    <a:pt x="4809" y="1"/>
                    <a:pt x="2199" y="874"/>
                    <a:pt x="1" y="2776"/>
                  </a:cubicBezTo>
                  <a:cubicBezTo>
                    <a:pt x="1763" y="1879"/>
                    <a:pt x="3616" y="1463"/>
                    <a:pt x="5431" y="1463"/>
                  </a:cubicBezTo>
                  <a:cubicBezTo>
                    <a:pt x="10891" y="1463"/>
                    <a:pt x="16000" y="5237"/>
                    <a:pt x="17199" y="11060"/>
                  </a:cubicBezTo>
                  <a:cubicBezTo>
                    <a:pt x="17283" y="11438"/>
                    <a:pt x="17283" y="11859"/>
                    <a:pt x="17220" y="12237"/>
                  </a:cubicBezTo>
                  <a:cubicBezTo>
                    <a:pt x="18250" y="11543"/>
                    <a:pt x="18776" y="10303"/>
                    <a:pt x="18523" y="9083"/>
                  </a:cubicBezTo>
                  <a:cubicBezTo>
                    <a:pt x="17363" y="3436"/>
                    <a:pt x="12458" y="1"/>
                    <a:pt x="7372"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67"/>
            <p:cNvSpPr/>
            <p:nvPr/>
          </p:nvSpPr>
          <p:spPr>
            <a:xfrm>
              <a:off x="2169187" y="4328644"/>
              <a:ext cx="141984" cy="106574"/>
            </a:xfrm>
            <a:custGeom>
              <a:rect b="b" l="l" r="r" t="t"/>
              <a:pathLst>
                <a:path extrusionOk="0" h="7118" w="9483">
                  <a:moveTo>
                    <a:pt x="4741" y="0"/>
                  </a:moveTo>
                  <a:cubicBezTo>
                    <a:pt x="3832" y="0"/>
                    <a:pt x="2923" y="347"/>
                    <a:pt x="2229" y="1041"/>
                  </a:cubicBezTo>
                  <a:cubicBezTo>
                    <a:pt x="0" y="3291"/>
                    <a:pt x="1577" y="7117"/>
                    <a:pt x="4752" y="7117"/>
                  </a:cubicBezTo>
                  <a:cubicBezTo>
                    <a:pt x="7906" y="7117"/>
                    <a:pt x="9482" y="3291"/>
                    <a:pt x="7254" y="1041"/>
                  </a:cubicBezTo>
                  <a:cubicBezTo>
                    <a:pt x="6560" y="347"/>
                    <a:pt x="5651" y="0"/>
                    <a:pt x="4741"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67"/>
            <p:cNvSpPr/>
            <p:nvPr/>
          </p:nvSpPr>
          <p:spPr>
            <a:xfrm>
              <a:off x="2194685" y="4328959"/>
              <a:ext cx="103894" cy="98699"/>
            </a:xfrm>
            <a:custGeom>
              <a:rect b="b" l="l" r="r" t="t"/>
              <a:pathLst>
                <a:path extrusionOk="0" h="6592" w="6939">
                  <a:moveTo>
                    <a:pt x="3049" y="0"/>
                  </a:moveTo>
                  <a:cubicBezTo>
                    <a:pt x="2145" y="0"/>
                    <a:pt x="1241" y="347"/>
                    <a:pt x="547" y="1041"/>
                  </a:cubicBezTo>
                  <a:lnTo>
                    <a:pt x="526" y="1020"/>
                  </a:lnTo>
                  <a:cubicBezTo>
                    <a:pt x="316" y="1230"/>
                    <a:pt x="148" y="1462"/>
                    <a:pt x="0" y="1714"/>
                  </a:cubicBezTo>
                  <a:cubicBezTo>
                    <a:pt x="614" y="1344"/>
                    <a:pt x="1243" y="1181"/>
                    <a:pt x="1846" y="1181"/>
                  </a:cubicBezTo>
                  <a:cubicBezTo>
                    <a:pt x="4366" y="1181"/>
                    <a:pt x="6422" y="4030"/>
                    <a:pt x="4878" y="6592"/>
                  </a:cubicBezTo>
                  <a:cubicBezTo>
                    <a:pt x="5130" y="6444"/>
                    <a:pt x="5362" y="6255"/>
                    <a:pt x="5572" y="6066"/>
                  </a:cubicBezTo>
                  <a:cubicBezTo>
                    <a:pt x="6938" y="4657"/>
                    <a:pt x="6938" y="2429"/>
                    <a:pt x="5551" y="1041"/>
                  </a:cubicBezTo>
                  <a:cubicBezTo>
                    <a:pt x="4857" y="347"/>
                    <a:pt x="3953" y="0"/>
                    <a:pt x="304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67"/>
            <p:cNvSpPr/>
            <p:nvPr/>
          </p:nvSpPr>
          <p:spPr>
            <a:xfrm>
              <a:off x="2061849" y="4499810"/>
              <a:ext cx="81226" cy="60684"/>
            </a:xfrm>
            <a:custGeom>
              <a:rect b="b" l="l" r="r" t="t"/>
              <a:pathLst>
                <a:path extrusionOk="0" h="4053" w="5425">
                  <a:moveTo>
                    <a:pt x="2704" y="0"/>
                  </a:moveTo>
                  <a:cubicBezTo>
                    <a:pt x="2187" y="0"/>
                    <a:pt x="1672" y="195"/>
                    <a:pt x="1283" y="584"/>
                  </a:cubicBezTo>
                  <a:cubicBezTo>
                    <a:pt x="0" y="1866"/>
                    <a:pt x="904" y="4053"/>
                    <a:pt x="2712" y="4053"/>
                  </a:cubicBezTo>
                  <a:cubicBezTo>
                    <a:pt x="4520" y="4053"/>
                    <a:pt x="5424" y="1866"/>
                    <a:pt x="4142" y="584"/>
                  </a:cubicBezTo>
                  <a:cubicBezTo>
                    <a:pt x="3743" y="195"/>
                    <a:pt x="3222" y="0"/>
                    <a:pt x="2704"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67"/>
            <p:cNvSpPr/>
            <p:nvPr/>
          </p:nvSpPr>
          <p:spPr>
            <a:xfrm>
              <a:off x="2075384" y="4499600"/>
              <a:ext cx="62660" cy="57435"/>
            </a:xfrm>
            <a:custGeom>
              <a:rect b="b" l="l" r="r" t="t"/>
              <a:pathLst>
                <a:path extrusionOk="0" h="3836" w="4185">
                  <a:moveTo>
                    <a:pt x="1817" y="0"/>
                  </a:moveTo>
                  <a:cubicBezTo>
                    <a:pt x="1300" y="0"/>
                    <a:pt x="779" y="198"/>
                    <a:pt x="379" y="598"/>
                  </a:cubicBezTo>
                  <a:cubicBezTo>
                    <a:pt x="232" y="766"/>
                    <a:pt x="84" y="934"/>
                    <a:pt x="0" y="1123"/>
                  </a:cubicBezTo>
                  <a:cubicBezTo>
                    <a:pt x="299" y="978"/>
                    <a:pt x="600" y="912"/>
                    <a:pt x="890" y="912"/>
                  </a:cubicBezTo>
                  <a:cubicBezTo>
                    <a:pt x="2277" y="912"/>
                    <a:pt x="3408" y="2410"/>
                    <a:pt x="2712" y="3836"/>
                  </a:cubicBezTo>
                  <a:cubicBezTo>
                    <a:pt x="3827" y="3289"/>
                    <a:pt x="4184" y="1859"/>
                    <a:pt x="3448" y="850"/>
                  </a:cubicBezTo>
                  <a:cubicBezTo>
                    <a:pt x="3057" y="287"/>
                    <a:pt x="2441" y="0"/>
                    <a:pt x="18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67"/>
            <p:cNvSpPr/>
            <p:nvPr/>
          </p:nvSpPr>
          <p:spPr>
            <a:xfrm>
              <a:off x="2030047" y="4417027"/>
              <a:ext cx="81241" cy="60684"/>
            </a:xfrm>
            <a:custGeom>
              <a:rect b="b" l="l" r="r" t="t"/>
              <a:pathLst>
                <a:path extrusionOk="0" h="4053" w="5426">
                  <a:moveTo>
                    <a:pt x="2721" y="0"/>
                  </a:moveTo>
                  <a:cubicBezTo>
                    <a:pt x="2203" y="0"/>
                    <a:pt x="1683" y="195"/>
                    <a:pt x="1283" y="583"/>
                  </a:cubicBezTo>
                  <a:cubicBezTo>
                    <a:pt x="1" y="1866"/>
                    <a:pt x="905" y="4052"/>
                    <a:pt x="2713" y="4052"/>
                  </a:cubicBezTo>
                  <a:cubicBezTo>
                    <a:pt x="4521" y="4052"/>
                    <a:pt x="5425" y="1866"/>
                    <a:pt x="4143" y="583"/>
                  </a:cubicBezTo>
                  <a:cubicBezTo>
                    <a:pt x="3754" y="195"/>
                    <a:pt x="3238" y="0"/>
                    <a:pt x="272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67"/>
            <p:cNvSpPr/>
            <p:nvPr/>
          </p:nvSpPr>
          <p:spPr>
            <a:xfrm>
              <a:off x="2043897" y="4416937"/>
              <a:ext cx="62345" cy="57315"/>
            </a:xfrm>
            <a:custGeom>
              <a:rect b="b" l="l" r="r" t="t"/>
              <a:pathLst>
                <a:path extrusionOk="0" h="3828" w="4164">
                  <a:moveTo>
                    <a:pt x="1798" y="0"/>
                  </a:moveTo>
                  <a:cubicBezTo>
                    <a:pt x="1281" y="0"/>
                    <a:pt x="761" y="198"/>
                    <a:pt x="358" y="610"/>
                  </a:cubicBezTo>
                  <a:lnTo>
                    <a:pt x="358" y="589"/>
                  </a:lnTo>
                  <a:cubicBezTo>
                    <a:pt x="211" y="737"/>
                    <a:pt x="85" y="905"/>
                    <a:pt x="1" y="1094"/>
                  </a:cubicBezTo>
                  <a:cubicBezTo>
                    <a:pt x="317" y="926"/>
                    <a:pt x="639" y="851"/>
                    <a:pt x="949" y="851"/>
                  </a:cubicBezTo>
                  <a:cubicBezTo>
                    <a:pt x="2346" y="851"/>
                    <a:pt x="3491" y="2381"/>
                    <a:pt x="2734" y="3827"/>
                  </a:cubicBezTo>
                  <a:cubicBezTo>
                    <a:pt x="3827" y="3260"/>
                    <a:pt x="4164" y="1830"/>
                    <a:pt x="3428" y="821"/>
                  </a:cubicBezTo>
                  <a:cubicBezTo>
                    <a:pt x="3027" y="283"/>
                    <a:pt x="2415" y="0"/>
                    <a:pt x="1798"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67"/>
            <p:cNvSpPr/>
            <p:nvPr/>
          </p:nvSpPr>
          <p:spPr>
            <a:xfrm>
              <a:off x="2067194" y="4330845"/>
              <a:ext cx="80911" cy="60609"/>
            </a:xfrm>
            <a:custGeom>
              <a:rect b="b" l="l" r="r" t="t"/>
              <a:pathLst>
                <a:path extrusionOk="0" h="4048" w="5404">
                  <a:moveTo>
                    <a:pt x="2705" y="1"/>
                  </a:moveTo>
                  <a:cubicBezTo>
                    <a:pt x="2187" y="1"/>
                    <a:pt x="1672" y="200"/>
                    <a:pt x="1283" y="600"/>
                  </a:cubicBezTo>
                  <a:cubicBezTo>
                    <a:pt x="1" y="1882"/>
                    <a:pt x="905" y="4048"/>
                    <a:pt x="2713" y="4048"/>
                  </a:cubicBezTo>
                  <a:cubicBezTo>
                    <a:pt x="4500" y="4048"/>
                    <a:pt x="5404" y="1882"/>
                    <a:pt x="4142" y="600"/>
                  </a:cubicBezTo>
                  <a:cubicBezTo>
                    <a:pt x="3743" y="200"/>
                    <a:pt x="3223" y="1"/>
                    <a:pt x="2705"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67"/>
            <p:cNvSpPr/>
            <p:nvPr/>
          </p:nvSpPr>
          <p:spPr>
            <a:xfrm>
              <a:off x="2080415" y="4330845"/>
              <a:ext cx="62974" cy="57464"/>
            </a:xfrm>
            <a:custGeom>
              <a:rect b="b" l="l" r="r" t="t"/>
              <a:pathLst>
                <a:path extrusionOk="0" h="3838" w="4206">
                  <a:moveTo>
                    <a:pt x="1839" y="0"/>
                  </a:moveTo>
                  <a:cubicBezTo>
                    <a:pt x="1323" y="0"/>
                    <a:pt x="802" y="197"/>
                    <a:pt x="400" y="600"/>
                  </a:cubicBezTo>
                  <a:lnTo>
                    <a:pt x="379" y="600"/>
                  </a:lnTo>
                  <a:cubicBezTo>
                    <a:pt x="232" y="747"/>
                    <a:pt x="106" y="915"/>
                    <a:pt x="1" y="1104"/>
                  </a:cubicBezTo>
                  <a:cubicBezTo>
                    <a:pt x="318" y="942"/>
                    <a:pt x="639" y="869"/>
                    <a:pt x="948" y="869"/>
                  </a:cubicBezTo>
                  <a:cubicBezTo>
                    <a:pt x="2356" y="869"/>
                    <a:pt x="3496" y="2389"/>
                    <a:pt x="2755" y="3838"/>
                  </a:cubicBezTo>
                  <a:cubicBezTo>
                    <a:pt x="3848" y="3270"/>
                    <a:pt x="4205" y="1840"/>
                    <a:pt x="3470" y="831"/>
                  </a:cubicBezTo>
                  <a:cubicBezTo>
                    <a:pt x="3069" y="282"/>
                    <a:pt x="2457" y="0"/>
                    <a:pt x="1839"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6" name="Google Shape;9666;p67"/>
          <p:cNvGrpSpPr/>
          <p:nvPr/>
        </p:nvGrpSpPr>
        <p:grpSpPr>
          <a:xfrm>
            <a:off x="1825119" y="2885819"/>
            <a:ext cx="175987" cy="361391"/>
            <a:chOff x="1825119" y="2885819"/>
            <a:chExt cx="175987" cy="361391"/>
          </a:xfrm>
        </p:grpSpPr>
        <p:sp>
          <p:nvSpPr>
            <p:cNvPr id="9667" name="Google Shape;9667;p67"/>
            <p:cNvSpPr/>
            <p:nvPr/>
          </p:nvSpPr>
          <p:spPr>
            <a:xfrm>
              <a:off x="1825119" y="2885819"/>
              <a:ext cx="175987" cy="56356"/>
            </a:xfrm>
            <a:custGeom>
              <a:rect b="b" l="l" r="r" t="t"/>
              <a:pathLst>
                <a:path extrusionOk="0" h="3764" w="11754">
                  <a:moveTo>
                    <a:pt x="1494" y="0"/>
                  </a:moveTo>
                  <a:cubicBezTo>
                    <a:pt x="674" y="0"/>
                    <a:pt x="1" y="673"/>
                    <a:pt x="1" y="1493"/>
                  </a:cubicBezTo>
                  <a:lnTo>
                    <a:pt x="1" y="2271"/>
                  </a:lnTo>
                  <a:cubicBezTo>
                    <a:pt x="1" y="3091"/>
                    <a:pt x="674" y="3764"/>
                    <a:pt x="1494" y="3764"/>
                  </a:cubicBezTo>
                  <a:lnTo>
                    <a:pt x="10261" y="3764"/>
                  </a:lnTo>
                  <a:cubicBezTo>
                    <a:pt x="11081" y="3764"/>
                    <a:pt x="11754" y="3091"/>
                    <a:pt x="11754" y="2271"/>
                  </a:cubicBezTo>
                  <a:lnTo>
                    <a:pt x="11754" y="1493"/>
                  </a:lnTo>
                  <a:cubicBezTo>
                    <a:pt x="11754" y="673"/>
                    <a:pt x="11081" y="0"/>
                    <a:pt x="10261"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67"/>
            <p:cNvSpPr/>
            <p:nvPr/>
          </p:nvSpPr>
          <p:spPr>
            <a:xfrm>
              <a:off x="1951666" y="2886119"/>
              <a:ext cx="49439" cy="56371"/>
            </a:xfrm>
            <a:custGeom>
              <a:rect b="b" l="l" r="r" t="t"/>
              <a:pathLst>
                <a:path extrusionOk="0" h="3765" w="3302">
                  <a:moveTo>
                    <a:pt x="1846" y="1"/>
                  </a:moveTo>
                  <a:cubicBezTo>
                    <a:pt x="1834" y="1"/>
                    <a:pt x="1821" y="1"/>
                    <a:pt x="1809" y="1"/>
                  </a:cubicBezTo>
                  <a:lnTo>
                    <a:pt x="1" y="1"/>
                  </a:lnTo>
                  <a:cubicBezTo>
                    <a:pt x="610" y="253"/>
                    <a:pt x="989" y="842"/>
                    <a:pt x="989" y="1494"/>
                  </a:cubicBezTo>
                  <a:lnTo>
                    <a:pt x="989" y="2251"/>
                  </a:lnTo>
                  <a:cubicBezTo>
                    <a:pt x="989" y="2903"/>
                    <a:pt x="610" y="3491"/>
                    <a:pt x="1" y="3765"/>
                  </a:cubicBezTo>
                  <a:lnTo>
                    <a:pt x="1809" y="3765"/>
                  </a:lnTo>
                  <a:cubicBezTo>
                    <a:pt x="2629" y="3765"/>
                    <a:pt x="3302" y="3092"/>
                    <a:pt x="3302" y="2272"/>
                  </a:cubicBezTo>
                  <a:lnTo>
                    <a:pt x="3302" y="1473"/>
                  </a:lnTo>
                  <a:cubicBezTo>
                    <a:pt x="3302" y="665"/>
                    <a:pt x="2649" y="1"/>
                    <a:pt x="1846" y="1"/>
                  </a:cubicBezTo>
                  <a:close/>
                </a:path>
              </a:pathLst>
            </a:custGeom>
            <a:solidFill>
              <a:srgbClr val="8EA6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67"/>
            <p:cNvSpPr/>
            <p:nvPr/>
          </p:nvSpPr>
          <p:spPr>
            <a:xfrm>
              <a:off x="1853776" y="2942161"/>
              <a:ext cx="118058" cy="304735"/>
            </a:xfrm>
            <a:custGeom>
              <a:rect b="b" l="l" r="r" t="t"/>
              <a:pathLst>
                <a:path extrusionOk="0" h="20353" w="7885">
                  <a:moveTo>
                    <a:pt x="0" y="1"/>
                  </a:moveTo>
                  <a:lnTo>
                    <a:pt x="0" y="16526"/>
                  </a:lnTo>
                  <a:cubicBezTo>
                    <a:pt x="0" y="18649"/>
                    <a:pt x="1703" y="20352"/>
                    <a:pt x="3806" y="20352"/>
                  </a:cubicBezTo>
                  <a:lnTo>
                    <a:pt x="4037" y="20352"/>
                  </a:lnTo>
                  <a:cubicBezTo>
                    <a:pt x="6160" y="20352"/>
                    <a:pt x="7884" y="18649"/>
                    <a:pt x="7884" y="16526"/>
                  </a:cubicBezTo>
                  <a:lnTo>
                    <a:pt x="7884" y="1"/>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67"/>
            <p:cNvSpPr/>
            <p:nvPr/>
          </p:nvSpPr>
          <p:spPr>
            <a:xfrm>
              <a:off x="1853776" y="2942161"/>
              <a:ext cx="118058" cy="305050"/>
            </a:xfrm>
            <a:custGeom>
              <a:rect b="b" l="l" r="r" t="t"/>
              <a:pathLst>
                <a:path extrusionOk="0" h="20374" w="7885">
                  <a:moveTo>
                    <a:pt x="0" y="1"/>
                  </a:moveTo>
                  <a:lnTo>
                    <a:pt x="0" y="863"/>
                  </a:lnTo>
                  <a:lnTo>
                    <a:pt x="3049" y="863"/>
                  </a:lnTo>
                  <a:cubicBezTo>
                    <a:pt x="4899" y="863"/>
                    <a:pt x="6413" y="2376"/>
                    <a:pt x="6413" y="4226"/>
                  </a:cubicBezTo>
                  <a:lnTo>
                    <a:pt x="6413" y="15033"/>
                  </a:lnTo>
                  <a:cubicBezTo>
                    <a:pt x="6413" y="17364"/>
                    <a:pt x="4487" y="19089"/>
                    <a:pt x="2359" y="19089"/>
                  </a:cubicBezTo>
                  <a:cubicBezTo>
                    <a:pt x="1801" y="19089"/>
                    <a:pt x="1228" y="18970"/>
                    <a:pt x="673" y="18712"/>
                  </a:cubicBezTo>
                  <a:lnTo>
                    <a:pt x="673" y="18712"/>
                  </a:lnTo>
                  <a:cubicBezTo>
                    <a:pt x="1388" y="19742"/>
                    <a:pt x="2565" y="20373"/>
                    <a:pt x="3827" y="20373"/>
                  </a:cubicBezTo>
                  <a:lnTo>
                    <a:pt x="4058" y="20373"/>
                  </a:lnTo>
                  <a:cubicBezTo>
                    <a:pt x="6160" y="20352"/>
                    <a:pt x="7884" y="18649"/>
                    <a:pt x="7884" y="16547"/>
                  </a:cubicBezTo>
                  <a:lnTo>
                    <a:pt x="7884"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67"/>
            <p:cNvSpPr/>
            <p:nvPr/>
          </p:nvSpPr>
          <p:spPr>
            <a:xfrm>
              <a:off x="1933100" y="2963257"/>
              <a:ext cx="38419" cy="10705"/>
            </a:xfrm>
            <a:custGeom>
              <a:rect b="b" l="l" r="r" t="t"/>
              <a:pathLst>
                <a:path extrusionOk="0" h="715" w="2566">
                  <a:moveTo>
                    <a:pt x="358" y="0"/>
                  </a:moveTo>
                  <a:cubicBezTo>
                    <a:pt x="168" y="0"/>
                    <a:pt x="0" y="147"/>
                    <a:pt x="0" y="358"/>
                  </a:cubicBezTo>
                  <a:cubicBezTo>
                    <a:pt x="0" y="547"/>
                    <a:pt x="168" y="715"/>
                    <a:pt x="358" y="715"/>
                  </a:cubicBezTo>
                  <a:lnTo>
                    <a:pt x="2565" y="715"/>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67"/>
            <p:cNvSpPr/>
            <p:nvPr/>
          </p:nvSpPr>
          <p:spPr>
            <a:xfrm>
              <a:off x="1933100" y="3001347"/>
              <a:ext cx="38419" cy="11020"/>
            </a:xfrm>
            <a:custGeom>
              <a:rect b="b" l="l" r="r" t="t"/>
              <a:pathLst>
                <a:path extrusionOk="0" h="736" w="2566">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67"/>
            <p:cNvSpPr/>
            <p:nvPr/>
          </p:nvSpPr>
          <p:spPr>
            <a:xfrm>
              <a:off x="1933100" y="3039437"/>
              <a:ext cx="38419" cy="11020"/>
            </a:xfrm>
            <a:custGeom>
              <a:rect b="b" l="l" r="r" t="t"/>
              <a:pathLst>
                <a:path extrusionOk="0" h="736" w="2566">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67"/>
            <p:cNvSpPr/>
            <p:nvPr/>
          </p:nvSpPr>
          <p:spPr>
            <a:xfrm>
              <a:off x="1933100" y="3077527"/>
              <a:ext cx="38419" cy="11020"/>
            </a:xfrm>
            <a:custGeom>
              <a:rect b="b" l="l" r="r" t="t"/>
              <a:pathLst>
                <a:path extrusionOk="0" h="736" w="2566">
                  <a:moveTo>
                    <a:pt x="358" y="0"/>
                  </a:moveTo>
                  <a:cubicBezTo>
                    <a:pt x="168" y="0"/>
                    <a:pt x="0" y="168"/>
                    <a:pt x="0" y="378"/>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67"/>
            <p:cNvSpPr/>
            <p:nvPr/>
          </p:nvSpPr>
          <p:spPr>
            <a:xfrm>
              <a:off x="1933100" y="3115931"/>
              <a:ext cx="38419" cy="10705"/>
            </a:xfrm>
            <a:custGeom>
              <a:rect b="b" l="l" r="r" t="t"/>
              <a:pathLst>
                <a:path extrusionOk="0" h="715" w="2566">
                  <a:moveTo>
                    <a:pt x="358" y="0"/>
                  </a:moveTo>
                  <a:cubicBezTo>
                    <a:pt x="168" y="0"/>
                    <a:pt x="0" y="147"/>
                    <a:pt x="0" y="357"/>
                  </a:cubicBezTo>
                  <a:cubicBezTo>
                    <a:pt x="0" y="568"/>
                    <a:pt x="168" y="715"/>
                    <a:pt x="358" y="715"/>
                  </a:cubicBezTo>
                  <a:lnTo>
                    <a:pt x="2565" y="715"/>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67"/>
            <p:cNvSpPr/>
            <p:nvPr/>
          </p:nvSpPr>
          <p:spPr>
            <a:xfrm>
              <a:off x="1933100" y="3154007"/>
              <a:ext cx="38419" cy="10720"/>
            </a:xfrm>
            <a:custGeom>
              <a:rect b="b" l="l" r="r" t="t"/>
              <a:pathLst>
                <a:path extrusionOk="0" h="716" w="2566">
                  <a:moveTo>
                    <a:pt x="358" y="1"/>
                  </a:moveTo>
                  <a:cubicBezTo>
                    <a:pt x="168" y="1"/>
                    <a:pt x="0" y="169"/>
                    <a:pt x="0" y="358"/>
                  </a:cubicBezTo>
                  <a:cubicBezTo>
                    <a:pt x="0" y="569"/>
                    <a:pt x="168" y="716"/>
                    <a:pt x="358" y="716"/>
                  </a:cubicBezTo>
                  <a:lnTo>
                    <a:pt x="2565" y="716"/>
                  </a:lnTo>
                  <a:lnTo>
                    <a:pt x="2565"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7" name="Google Shape;9677;p67"/>
          <p:cNvGrpSpPr/>
          <p:nvPr/>
        </p:nvGrpSpPr>
        <p:grpSpPr>
          <a:xfrm>
            <a:off x="3504824" y="3405844"/>
            <a:ext cx="369896" cy="226339"/>
            <a:chOff x="3504824" y="3405844"/>
            <a:chExt cx="369896" cy="226339"/>
          </a:xfrm>
        </p:grpSpPr>
        <p:sp>
          <p:nvSpPr>
            <p:cNvPr id="9678" name="Google Shape;9678;p67"/>
            <p:cNvSpPr/>
            <p:nvPr/>
          </p:nvSpPr>
          <p:spPr>
            <a:xfrm>
              <a:off x="3504824" y="3461871"/>
              <a:ext cx="369896" cy="141984"/>
            </a:xfrm>
            <a:custGeom>
              <a:rect b="b" l="l" r="r" t="t"/>
              <a:pathLst>
                <a:path extrusionOk="0" h="9483" w="24705">
                  <a:moveTo>
                    <a:pt x="23732" y="0"/>
                  </a:moveTo>
                  <a:cubicBezTo>
                    <a:pt x="23720" y="0"/>
                    <a:pt x="23708" y="0"/>
                    <a:pt x="23695" y="1"/>
                  </a:cubicBezTo>
                  <a:lnTo>
                    <a:pt x="1010" y="1"/>
                  </a:lnTo>
                  <a:cubicBezTo>
                    <a:pt x="463" y="1"/>
                    <a:pt x="1" y="442"/>
                    <a:pt x="1" y="989"/>
                  </a:cubicBezTo>
                  <a:lnTo>
                    <a:pt x="1" y="8474"/>
                  </a:lnTo>
                  <a:cubicBezTo>
                    <a:pt x="1" y="9020"/>
                    <a:pt x="463" y="9483"/>
                    <a:pt x="1010" y="9483"/>
                  </a:cubicBezTo>
                  <a:lnTo>
                    <a:pt x="23695" y="9483"/>
                  </a:lnTo>
                  <a:cubicBezTo>
                    <a:pt x="24263" y="9483"/>
                    <a:pt x="24704" y="9020"/>
                    <a:pt x="24704" y="8474"/>
                  </a:cubicBezTo>
                  <a:lnTo>
                    <a:pt x="24704" y="989"/>
                  </a:lnTo>
                  <a:cubicBezTo>
                    <a:pt x="24704" y="454"/>
                    <a:pt x="24282" y="0"/>
                    <a:pt x="23732"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67"/>
            <p:cNvSpPr/>
            <p:nvPr/>
          </p:nvSpPr>
          <p:spPr>
            <a:xfrm>
              <a:off x="3835357" y="3461557"/>
              <a:ext cx="39363" cy="142299"/>
            </a:xfrm>
            <a:custGeom>
              <a:rect b="b" l="l" r="r" t="t"/>
              <a:pathLst>
                <a:path extrusionOk="0" h="9504" w="2629">
                  <a:moveTo>
                    <a:pt x="0" y="1"/>
                  </a:moveTo>
                  <a:cubicBezTo>
                    <a:pt x="147" y="211"/>
                    <a:pt x="210" y="442"/>
                    <a:pt x="210" y="674"/>
                  </a:cubicBezTo>
                  <a:lnTo>
                    <a:pt x="210" y="8831"/>
                  </a:lnTo>
                  <a:cubicBezTo>
                    <a:pt x="210" y="9062"/>
                    <a:pt x="147" y="9294"/>
                    <a:pt x="0" y="9504"/>
                  </a:cubicBezTo>
                  <a:lnTo>
                    <a:pt x="1619" y="9504"/>
                  </a:lnTo>
                  <a:cubicBezTo>
                    <a:pt x="2187" y="9504"/>
                    <a:pt x="2628" y="9041"/>
                    <a:pt x="2628" y="8495"/>
                  </a:cubicBezTo>
                  <a:lnTo>
                    <a:pt x="2628" y="1010"/>
                  </a:lnTo>
                  <a:cubicBezTo>
                    <a:pt x="2628" y="463"/>
                    <a:pt x="2187" y="1"/>
                    <a:pt x="1619"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67"/>
            <p:cNvSpPr/>
            <p:nvPr/>
          </p:nvSpPr>
          <p:spPr>
            <a:xfrm>
              <a:off x="3554877" y="3603840"/>
              <a:ext cx="73051" cy="28343"/>
            </a:xfrm>
            <a:custGeom>
              <a:rect b="b" l="l" r="r" t="t"/>
              <a:pathLst>
                <a:path extrusionOk="0" h="1893" w="4879">
                  <a:moveTo>
                    <a:pt x="1" y="1"/>
                  </a:moveTo>
                  <a:lnTo>
                    <a:pt x="1" y="1241"/>
                  </a:lnTo>
                  <a:cubicBezTo>
                    <a:pt x="1" y="1599"/>
                    <a:pt x="295" y="1893"/>
                    <a:pt x="652" y="1893"/>
                  </a:cubicBezTo>
                  <a:lnTo>
                    <a:pt x="4205" y="1893"/>
                  </a:lnTo>
                  <a:cubicBezTo>
                    <a:pt x="4563" y="1893"/>
                    <a:pt x="4878" y="1599"/>
                    <a:pt x="4878" y="1241"/>
                  </a:cubicBezTo>
                  <a:lnTo>
                    <a:pt x="4878"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67"/>
            <p:cNvSpPr/>
            <p:nvPr/>
          </p:nvSpPr>
          <p:spPr>
            <a:xfrm>
              <a:off x="3595797" y="3603840"/>
              <a:ext cx="32131" cy="28343"/>
            </a:xfrm>
            <a:custGeom>
              <a:rect b="b" l="l" r="r" t="t"/>
              <a:pathLst>
                <a:path extrusionOk="0" h="1893" w="2146">
                  <a:moveTo>
                    <a:pt x="295" y="1"/>
                  </a:moveTo>
                  <a:lnTo>
                    <a:pt x="295" y="1262"/>
                  </a:lnTo>
                  <a:cubicBezTo>
                    <a:pt x="295" y="1515"/>
                    <a:pt x="190" y="1746"/>
                    <a:pt x="1" y="1893"/>
                  </a:cubicBezTo>
                  <a:lnTo>
                    <a:pt x="1472" y="1893"/>
                  </a:lnTo>
                  <a:cubicBezTo>
                    <a:pt x="1851" y="1893"/>
                    <a:pt x="2145" y="1599"/>
                    <a:pt x="2145" y="1241"/>
                  </a:cubicBezTo>
                  <a:lnTo>
                    <a:pt x="2145"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67"/>
            <p:cNvSpPr/>
            <p:nvPr/>
          </p:nvSpPr>
          <p:spPr>
            <a:xfrm>
              <a:off x="3751930" y="3603840"/>
              <a:ext cx="73051" cy="28343"/>
            </a:xfrm>
            <a:custGeom>
              <a:rect b="b" l="l" r="r" t="t"/>
              <a:pathLst>
                <a:path extrusionOk="0" h="1893" w="4879">
                  <a:moveTo>
                    <a:pt x="1" y="1"/>
                  </a:moveTo>
                  <a:lnTo>
                    <a:pt x="1" y="1241"/>
                  </a:lnTo>
                  <a:cubicBezTo>
                    <a:pt x="1" y="1599"/>
                    <a:pt x="295" y="1893"/>
                    <a:pt x="674" y="1893"/>
                  </a:cubicBezTo>
                  <a:lnTo>
                    <a:pt x="4227" y="1893"/>
                  </a:lnTo>
                  <a:cubicBezTo>
                    <a:pt x="4584" y="1893"/>
                    <a:pt x="4878" y="1599"/>
                    <a:pt x="4878" y="1241"/>
                  </a:cubicBezTo>
                  <a:lnTo>
                    <a:pt x="4878"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67"/>
            <p:cNvSpPr/>
            <p:nvPr/>
          </p:nvSpPr>
          <p:spPr>
            <a:xfrm>
              <a:off x="3796638" y="3603840"/>
              <a:ext cx="28343" cy="28343"/>
            </a:xfrm>
            <a:custGeom>
              <a:rect b="b" l="l" r="r" t="t"/>
              <a:pathLst>
                <a:path extrusionOk="0" h="1893" w="1893">
                  <a:moveTo>
                    <a:pt x="274" y="1"/>
                  </a:moveTo>
                  <a:lnTo>
                    <a:pt x="274" y="1283"/>
                  </a:lnTo>
                  <a:cubicBezTo>
                    <a:pt x="274" y="1515"/>
                    <a:pt x="168" y="1725"/>
                    <a:pt x="0" y="1893"/>
                  </a:cubicBezTo>
                  <a:lnTo>
                    <a:pt x="1241" y="1893"/>
                  </a:lnTo>
                  <a:cubicBezTo>
                    <a:pt x="1598" y="1893"/>
                    <a:pt x="1892" y="1599"/>
                    <a:pt x="1892" y="1241"/>
                  </a:cubicBezTo>
                  <a:lnTo>
                    <a:pt x="1892"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67"/>
            <p:cNvSpPr/>
            <p:nvPr/>
          </p:nvSpPr>
          <p:spPr>
            <a:xfrm>
              <a:off x="3510813" y="3405844"/>
              <a:ext cx="184791" cy="158229"/>
            </a:xfrm>
            <a:custGeom>
              <a:rect b="b" l="l" r="r" t="t"/>
              <a:pathLst>
                <a:path extrusionOk="0" h="10568" w="12342">
                  <a:moveTo>
                    <a:pt x="7085" y="0"/>
                  </a:moveTo>
                  <a:cubicBezTo>
                    <a:pt x="2376" y="0"/>
                    <a:pt x="0" y="5677"/>
                    <a:pt x="3343" y="8999"/>
                  </a:cubicBezTo>
                  <a:cubicBezTo>
                    <a:pt x="4420" y="10083"/>
                    <a:pt x="5744" y="10568"/>
                    <a:pt x="7043" y="10568"/>
                  </a:cubicBezTo>
                  <a:cubicBezTo>
                    <a:pt x="9749" y="10568"/>
                    <a:pt x="12341" y="8460"/>
                    <a:pt x="12341" y="5278"/>
                  </a:cubicBezTo>
                  <a:cubicBezTo>
                    <a:pt x="12341" y="2355"/>
                    <a:pt x="9987" y="0"/>
                    <a:pt x="70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67"/>
            <p:cNvSpPr/>
            <p:nvPr/>
          </p:nvSpPr>
          <p:spPr>
            <a:xfrm>
              <a:off x="3600528" y="3405844"/>
              <a:ext cx="99792" cy="158110"/>
            </a:xfrm>
            <a:custGeom>
              <a:rect b="b" l="l" r="r" t="t"/>
              <a:pathLst>
                <a:path extrusionOk="0" h="10560" w="6665">
                  <a:moveTo>
                    <a:pt x="1093" y="0"/>
                  </a:moveTo>
                  <a:cubicBezTo>
                    <a:pt x="715" y="0"/>
                    <a:pt x="357" y="43"/>
                    <a:pt x="0" y="106"/>
                  </a:cubicBezTo>
                  <a:cubicBezTo>
                    <a:pt x="2439" y="631"/>
                    <a:pt x="4184" y="2776"/>
                    <a:pt x="4184" y="5278"/>
                  </a:cubicBezTo>
                  <a:cubicBezTo>
                    <a:pt x="4184" y="7779"/>
                    <a:pt x="2439" y="9924"/>
                    <a:pt x="0" y="10450"/>
                  </a:cubicBezTo>
                  <a:cubicBezTo>
                    <a:pt x="363" y="10524"/>
                    <a:pt x="724" y="10560"/>
                    <a:pt x="1079" y="10560"/>
                  </a:cubicBezTo>
                  <a:cubicBezTo>
                    <a:pt x="3729" y="10560"/>
                    <a:pt x="6050" y="8568"/>
                    <a:pt x="6328" y="5824"/>
                  </a:cubicBezTo>
                  <a:cubicBezTo>
                    <a:pt x="6665" y="2713"/>
                    <a:pt x="4205" y="0"/>
                    <a:pt x="1093"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67"/>
            <p:cNvSpPr/>
            <p:nvPr/>
          </p:nvSpPr>
          <p:spPr>
            <a:xfrm>
              <a:off x="3548274" y="3433543"/>
              <a:ext cx="119630" cy="102562"/>
            </a:xfrm>
            <a:custGeom>
              <a:rect b="b" l="l" r="r" t="t"/>
              <a:pathLst>
                <a:path extrusionOk="0" h="6850" w="7990">
                  <a:moveTo>
                    <a:pt x="4583" y="1"/>
                  </a:moveTo>
                  <a:cubicBezTo>
                    <a:pt x="1535" y="1"/>
                    <a:pt x="0" y="3680"/>
                    <a:pt x="2166" y="5845"/>
                  </a:cubicBezTo>
                  <a:cubicBezTo>
                    <a:pt x="2859" y="6539"/>
                    <a:pt x="3713" y="6850"/>
                    <a:pt x="4552" y="6850"/>
                  </a:cubicBezTo>
                  <a:cubicBezTo>
                    <a:pt x="6305" y="6850"/>
                    <a:pt x="7989" y="5490"/>
                    <a:pt x="7989" y="3428"/>
                  </a:cubicBezTo>
                  <a:cubicBezTo>
                    <a:pt x="7989" y="1535"/>
                    <a:pt x="6455" y="1"/>
                    <a:pt x="4583"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67"/>
            <p:cNvSpPr/>
            <p:nvPr/>
          </p:nvSpPr>
          <p:spPr>
            <a:xfrm>
              <a:off x="3603987" y="3433543"/>
              <a:ext cx="65490" cy="102322"/>
            </a:xfrm>
            <a:custGeom>
              <a:rect b="b" l="l" r="r" t="t"/>
              <a:pathLst>
                <a:path extrusionOk="0" h="6834" w="4374">
                  <a:moveTo>
                    <a:pt x="862" y="1"/>
                  </a:moveTo>
                  <a:cubicBezTo>
                    <a:pt x="568" y="1"/>
                    <a:pt x="274" y="43"/>
                    <a:pt x="0" y="106"/>
                  </a:cubicBezTo>
                  <a:cubicBezTo>
                    <a:pt x="1493" y="505"/>
                    <a:pt x="2565" y="1872"/>
                    <a:pt x="2565" y="3428"/>
                  </a:cubicBezTo>
                  <a:cubicBezTo>
                    <a:pt x="2565" y="4983"/>
                    <a:pt x="1493" y="6350"/>
                    <a:pt x="0" y="6749"/>
                  </a:cubicBezTo>
                  <a:cubicBezTo>
                    <a:pt x="252" y="6806"/>
                    <a:pt x="503" y="6834"/>
                    <a:pt x="750" y="6834"/>
                  </a:cubicBezTo>
                  <a:cubicBezTo>
                    <a:pt x="2421" y="6834"/>
                    <a:pt x="3901" y="5588"/>
                    <a:pt x="4121" y="3848"/>
                  </a:cubicBezTo>
                  <a:cubicBezTo>
                    <a:pt x="4373" y="1851"/>
                    <a:pt x="2860" y="64"/>
                    <a:pt x="86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67"/>
            <p:cNvSpPr/>
            <p:nvPr/>
          </p:nvSpPr>
          <p:spPr>
            <a:xfrm>
              <a:off x="3705979" y="3507208"/>
              <a:ext cx="59815" cy="50981"/>
            </a:xfrm>
            <a:custGeom>
              <a:rect b="b" l="l" r="r" t="t"/>
              <a:pathLst>
                <a:path extrusionOk="0" h="3405" w="3995">
                  <a:moveTo>
                    <a:pt x="2292" y="0"/>
                  </a:moveTo>
                  <a:cubicBezTo>
                    <a:pt x="757" y="0"/>
                    <a:pt x="0" y="1829"/>
                    <a:pt x="1072" y="2902"/>
                  </a:cubicBezTo>
                  <a:cubicBezTo>
                    <a:pt x="1420" y="3249"/>
                    <a:pt x="1849" y="3404"/>
                    <a:pt x="2270" y="3404"/>
                  </a:cubicBezTo>
                  <a:cubicBezTo>
                    <a:pt x="3149" y="3404"/>
                    <a:pt x="3995" y="2727"/>
                    <a:pt x="3995" y="1703"/>
                  </a:cubicBezTo>
                  <a:cubicBezTo>
                    <a:pt x="3995" y="757"/>
                    <a:pt x="3217" y="0"/>
                    <a:pt x="2292"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67"/>
            <p:cNvSpPr/>
            <p:nvPr/>
          </p:nvSpPr>
          <p:spPr>
            <a:xfrm>
              <a:off x="3730849" y="3507208"/>
              <a:ext cx="37476" cy="50966"/>
            </a:xfrm>
            <a:custGeom>
              <a:rect b="b" l="l" r="r" t="t"/>
              <a:pathLst>
                <a:path extrusionOk="0" h="3404" w="2503">
                  <a:moveTo>
                    <a:pt x="631" y="0"/>
                  </a:moveTo>
                  <a:cubicBezTo>
                    <a:pt x="400" y="0"/>
                    <a:pt x="189" y="42"/>
                    <a:pt x="0" y="126"/>
                  </a:cubicBezTo>
                  <a:cubicBezTo>
                    <a:pt x="1430" y="694"/>
                    <a:pt x="1430" y="2712"/>
                    <a:pt x="0" y="3280"/>
                  </a:cubicBezTo>
                  <a:cubicBezTo>
                    <a:pt x="208" y="3364"/>
                    <a:pt x="421" y="3404"/>
                    <a:pt x="631" y="3404"/>
                  </a:cubicBezTo>
                  <a:cubicBezTo>
                    <a:pt x="1416" y="3404"/>
                    <a:pt x="2142" y="2849"/>
                    <a:pt x="2292" y="2019"/>
                  </a:cubicBezTo>
                  <a:cubicBezTo>
                    <a:pt x="2502" y="967"/>
                    <a:pt x="1682" y="0"/>
                    <a:pt x="631"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67"/>
            <p:cNvSpPr/>
            <p:nvPr/>
          </p:nvSpPr>
          <p:spPr>
            <a:xfrm>
              <a:off x="3779943" y="3507208"/>
              <a:ext cx="59516" cy="50981"/>
            </a:xfrm>
            <a:custGeom>
              <a:rect b="b" l="l" r="r" t="t"/>
              <a:pathLst>
                <a:path extrusionOk="0" h="3405" w="3975">
                  <a:moveTo>
                    <a:pt x="2272" y="0"/>
                  </a:moveTo>
                  <a:cubicBezTo>
                    <a:pt x="758" y="0"/>
                    <a:pt x="1" y="1829"/>
                    <a:pt x="1073" y="2902"/>
                  </a:cubicBezTo>
                  <a:cubicBezTo>
                    <a:pt x="1420" y="3249"/>
                    <a:pt x="1847" y="3404"/>
                    <a:pt x="2265" y="3404"/>
                  </a:cubicBezTo>
                  <a:cubicBezTo>
                    <a:pt x="3138" y="3404"/>
                    <a:pt x="3975" y="2727"/>
                    <a:pt x="3975" y="1703"/>
                  </a:cubicBezTo>
                  <a:cubicBezTo>
                    <a:pt x="3975" y="757"/>
                    <a:pt x="3218" y="0"/>
                    <a:pt x="2272"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67"/>
            <p:cNvSpPr/>
            <p:nvPr/>
          </p:nvSpPr>
          <p:spPr>
            <a:xfrm>
              <a:off x="3804498" y="3506893"/>
              <a:ext cx="37476" cy="51281"/>
            </a:xfrm>
            <a:custGeom>
              <a:rect b="b" l="l" r="r" t="t"/>
              <a:pathLst>
                <a:path extrusionOk="0" h="3425" w="2503">
                  <a:moveTo>
                    <a:pt x="632" y="0"/>
                  </a:moveTo>
                  <a:lnTo>
                    <a:pt x="632" y="21"/>
                  </a:lnTo>
                  <a:cubicBezTo>
                    <a:pt x="421" y="21"/>
                    <a:pt x="190" y="63"/>
                    <a:pt x="1" y="147"/>
                  </a:cubicBezTo>
                  <a:cubicBezTo>
                    <a:pt x="1409" y="715"/>
                    <a:pt x="1409" y="2712"/>
                    <a:pt x="1" y="3301"/>
                  </a:cubicBezTo>
                  <a:cubicBezTo>
                    <a:pt x="209" y="3385"/>
                    <a:pt x="422" y="3425"/>
                    <a:pt x="632" y="3425"/>
                  </a:cubicBezTo>
                  <a:cubicBezTo>
                    <a:pt x="1418" y="3425"/>
                    <a:pt x="2147" y="2870"/>
                    <a:pt x="2314" y="2040"/>
                  </a:cubicBezTo>
                  <a:cubicBezTo>
                    <a:pt x="2503" y="988"/>
                    <a:pt x="1704" y="0"/>
                    <a:pt x="632"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67"/>
            <p:cNvSpPr/>
            <p:nvPr/>
          </p:nvSpPr>
          <p:spPr>
            <a:xfrm>
              <a:off x="3751930" y="3436059"/>
              <a:ext cx="65175" cy="25513"/>
            </a:xfrm>
            <a:custGeom>
              <a:rect b="b" l="l" r="r" t="t"/>
              <a:pathLst>
                <a:path extrusionOk="0" h="1704" w="4353">
                  <a:moveTo>
                    <a:pt x="1662" y="1"/>
                  </a:moveTo>
                  <a:cubicBezTo>
                    <a:pt x="737" y="1"/>
                    <a:pt x="1" y="737"/>
                    <a:pt x="1" y="1662"/>
                  </a:cubicBezTo>
                  <a:lnTo>
                    <a:pt x="1" y="1704"/>
                  </a:lnTo>
                  <a:lnTo>
                    <a:pt x="4353" y="1704"/>
                  </a:lnTo>
                  <a:lnTo>
                    <a:pt x="4353" y="1662"/>
                  </a:lnTo>
                  <a:cubicBezTo>
                    <a:pt x="4353" y="737"/>
                    <a:pt x="3617" y="1"/>
                    <a:pt x="269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67"/>
            <p:cNvSpPr/>
            <p:nvPr/>
          </p:nvSpPr>
          <p:spPr>
            <a:xfrm>
              <a:off x="3777428" y="3436059"/>
              <a:ext cx="39677" cy="25513"/>
            </a:xfrm>
            <a:custGeom>
              <a:rect b="b" l="l" r="r" t="t"/>
              <a:pathLst>
                <a:path extrusionOk="0" h="1704" w="2650">
                  <a:moveTo>
                    <a:pt x="1" y="1"/>
                  </a:moveTo>
                  <a:cubicBezTo>
                    <a:pt x="905" y="1"/>
                    <a:pt x="1662" y="758"/>
                    <a:pt x="1662" y="1662"/>
                  </a:cubicBezTo>
                  <a:lnTo>
                    <a:pt x="1662" y="1704"/>
                  </a:lnTo>
                  <a:lnTo>
                    <a:pt x="2650" y="1704"/>
                  </a:lnTo>
                  <a:lnTo>
                    <a:pt x="2650" y="1662"/>
                  </a:lnTo>
                  <a:cubicBezTo>
                    <a:pt x="2650" y="758"/>
                    <a:pt x="1914" y="1"/>
                    <a:pt x="989"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4" name="Google Shape;9694;p67"/>
          <p:cNvGrpSpPr/>
          <p:nvPr/>
        </p:nvGrpSpPr>
        <p:grpSpPr>
          <a:xfrm>
            <a:off x="1295661" y="3819594"/>
            <a:ext cx="345640" cy="342900"/>
            <a:chOff x="1295661" y="3819594"/>
            <a:chExt cx="345640" cy="342900"/>
          </a:xfrm>
        </p:grpSpPr>
        <p:sp>
          <p:nvSpPr>
            <p:cNvPr id="9695" name="Google Shape;9695;p67"/>
            <p:cNvSpPr/>
            <p:nvPr/>
          </p:nvSpPr>
          <p:spPr>
            <a:xfrm>
              <a:off x="1465015" y="4073902"/>
              <a:ext cx="10391" cy="88233"/>
            </a:xfrm>
            <a:custGeom>
              <a:rect b="b" l="l" r="r" t="t"/>
              <a:pathLst>
                <a:path extrusionOk="0" h="5893" w="694">
                  <a:moveTo>
                    <a:pt x="347" y="0"/>
                  </a:moveTo>
                  <a:cubicBezTo>
                    <a:pt x="174" y="0"/>
                    <a:pt x="0" y="111"/>
                    <a:pt x="0" y="332"/>
                  </a:cubicBezTo>
                  <a:lnTo>
                    <a:pt x="0" y="5546"/>
                  </a:lnTo>
                  <a:cubicBezTo>
                    <a:pt x="0" y="5777"/>
                    <a:pt x="174" y="5893"/>
                    <a:pt x="347" y="5893"/>
                  </a:cubicBezTo>
                  <a:cubicBezTo>
                    <a:pt x="520" y="5893"/>
                    <a:pt x="694" y="5777"/>
                    <a:pt x="694" y="5546"/>
                  </a:cubicBezTo>
                  <a:lnTo>
                    <a:pt x="694" y="332"/>
                  </a:lnTo>
                  <a:cubicBezTo>
                    <a:pt x="694" y="111"/>
                    <a:pt x="520" y="0"/>
                    <a:pt x="34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67"/>
            <p:cNvSpPr/>
            <p:nvPr/>
          </p:nvSpPr>
          <p:spPr>
            <a:xfrm>
              <a:off x="1465015" y="4011961"/>
              <a:ext cx="10391" cy="60773"/>
            </a:xfrm>
            <a:custGeom>
              <a:rect b="b" l="l" r="r" t="t"/>
              <a:pathLst>
                <a:path extrusionOk="0" h="4059" w="694">
                  <a:moveTo>
                    <a:pt x="347" y="1"/>
                  </a:moveTo>
                  <a:cubicBezTo>
                    <a:pt x="174" y="1"/>
                    <a:pt x="0" y="117"/>
                    <a:pt x="0" y="348"/>
                  </a:cubicBezTo>
                  <a:lnTo>
                    <a:pt x="0" y="3712"/>
                  </a:lnTo>
                  <a:cubicBezTo>
                    <a:pt x="0" y="3943"/>
                    <a:pt x="174" y="4059"/>
                    <a:pt x="347" y="4059"/>
                  </a:cubicBezTo>
                  <a:cubicBezTo>
                    <a:pt x="520" y="4059"/>
                    <a:pt x="694" y="3943"/>
                    <a:pt x="694" y="3712"/>
                  </a:cubicBezTo>
                  <a:lnTo>
                    <a:pt x="694" y="348"/>
                  </a:lnTo>
                  <a:cubicBezTo>
                    <a:pt x="694" y="117"/>
                    <a:pt x="520" y="1"/>
                    <a:pt x="347"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67"/>
            <p:cNvSpPr/>
            <p:nvPr/>
          </p:nvSpPr>
          <p:spPr>
            <a:xfrm>
              <a:off x="1497610" y="4073947"/>
              <a:ext cx="71434" cy="88547"/>
            </a:xfrm>
            <a:custGeom>
              <a:rect b="b" l="l" r="r" t="t"/>
              <a:pathLst>
                <a:path extrusionOk="0" h="5914" w="4771">
                  <a:moveTo>
                    <a:pt x="481" y="0"/>
                  </a:moveTo>
                  <a:cubicBezTo>
                    <a:pt x="234" y="0"/>
                    <a:pt x="1" y="285"/>
                    <a:pt x="199" y="560"/>
                  </a:cubicBezTo>
                  <a:lnTo>
                    <a:pt x="4025" y="5753"/>
                  </a:lnTo>
                  <a:lnTo>
                    <a:pt x="4025" y="5774"/>
                  </a:lnTo>
                  <a:cubicBezTo>
                    <a:pt x="4100" y="5872"/>
                    <a:pt x="4196" y="5913"/>
                    <a:pt x="4290" y="5913"/>
                  </a:cubicBezTo>
                  <a:cubicBezTo>
                    <a:pt x="4537" y="5913"/>
                    <a:pt x="4770" y="5628"/>
                    <a:pt x="4572" y="5353"/>
                  </a:cubicBezTo>
                  <a:lnTo>
                    <a:pt x="745" y="139"/>
                  </a:lnTo>
                  <a:cubicBezTo>
                    <a:pt x="670" y="41"/>
                    <a:pt x="574" y="0"/>
                    <a:pt x="481"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67"/>
            <p:cNvSpPr/>
            <p:nvPr/>
          </p:nvSpPr>
          <p:spPr>
            <a:xfrm>
              <a:off x="1372455" y="4073797"/>
              <a:ext cx="70341" cy="88428"/>
            </a:xfrm>
            <a:custGeom>
              <a:rect b="b" l="l" r="r" t="t"/>
              <a:pathLst>
                <a:path extrusionOk="0" h="5906" w="4698">
                  <a:moveTo>
                    <a:pt x="4222" y="0"/>
                  </a:moveTo>
                  <a:cubicBezTo>
                    <a:pt x="4127" y="0"/>
                    <a:pt x="4030" y="44"/>
                    <a:pt x="3954" y="149"/>
                  </a:cubicBezTo>
                  <a:lnTo>
                    <a:pt x="127" y="5363"/>
                  </a:lnTo>
                  <a:cubicBezTo>
                    <a:pt x="1" y="5511"/>
                    <a:pt x="43" y="5721"/>
                    <a:pt x="190" y="5847"/>
                  </a:cubicBezTo>
                  <a:cubicBezTo>
                    <a:pt x="246" y="5887"/>
                    <a:pt x="313" y="5905"/>
                    <a:pt x="381" y="5905"/>
                  </a:cubicBezTo>
                  <a:cubicBezTo>
                    <a:pt x="494" y="5905"/>
                    <a:pt x="608" y="5854"/>
                    <a:pt x="674" y="5763"/>
                  </a:cubicBezTo>
                  <a:lnTo>
                    <a:pt x="4500" y="549"/>
                  </a:lnTo>
                  <a:cubicBezTo>
                    <a:pt x="4697" y="291"/>
                    <a:pt x="4468" y="0"/>
                    <a:pt x="4222"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67"/>
            <p:cNvSpPr/>
            <p:nvPr/>
          </p:nvSpPr>
          <p:spPr>
            <a:xfrm>
              <a:off x="1431956" y="3957356"/>
              <a:ext cx="76509" cy="67376"/>
            </a:xfrm>
            <a:custGeom>
              <a:rect b="b" l="l" r="r" t="t"/>
              <a:pathLst>
                <a:path extrusionOk="0" h="4500" w="5110">
                  <a:moveTo>
                    <a:pt x="1" y="0"/>
                  </a:moveTo>
                  <a:lnTo>
                    <a:pt x="1" y="2923"/>
                  </a:lnTo>
                  <a:cubicBezTo>
                    <a:pt x="1" y="3785"/>
                    <a:pt x="715" y="4499"/>
                    <a:pt x="1598" y="4499"/>
                  </a:cubicBezTo>
                  <a:lnTo>
                    <a:pt x="3533" y="4499"/>
                  </a:lnTo>
                  <a:cubicBezTo>
                    <a:pt x="4395" y="4499"/>
                    <a:pt x="5109" y="3785"/>
                    <a:pt x="5109" y="2923"/>
                  </a:cubicBezTo>
                  <a:lnTo>
                    <a:pt x="5109"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67"/>
            <p:cNvSpPr/>
            <p:nvPr/>
          </p:nvSpPr>
          <p:spPr>
            <a:xfrm>
              <a:off x="1431956" y="3957356"/>
              <a:ext cx="76509" cy="67376"/>
            </a:xfrm>
            <a:custGeom>
              <a:rect b="b" l="l" r="r" t="t"/>
              <a:pathLst>
                <a:path extrusionOk="0" h="4500" w="5110">
                  <a:moveTo>
                    <a:pt x="1" y="0"/>
                  </a:moveTo>
                  <a:lnTo>
                    <a:pt x="1" y="2923"/>
                  </a:lnTo>
                  <a:cubicBezTo>
                    <a:pt x="1" y="3785"/>
                    <a:pt x="715" y="4499"/>
                    <a:pt x="1577" y="4499"/>
                  </a:cubicBezTo>
                  <a:lnTo>
                    <a:pt x="2166" y="4499"/>
                  </a:lnTo>
                  <a:cubicBezTo>
                    <a:pt x="1451" y="4289"/>
                    <a:pt x="968" y="3637"/>
                    <a:pt x="968" y="2902"/>
                  </a:cubicBezTo>
                  <a:cubicBezTo>
                    <a:pt x="968" y="2311"/>
                    <a:pt x="1438" y="1866"/>
                    <a:pt x="1979" y="1866"/>
                  </a:cubicBezTo>
                  <a:cubicBezTo>
                    <a:pt x="2055" y="1866"/>
                    <a:pt x="2131" y="1874"/>
                    <a:pt x="2208" y="1892"/>
                  </a:cubicBezTo>
                  <a:lnTo>
                    <a:pt x="5109" y="2523"/>
                  </a:lnTo>
                  <a:lnTo>
                    <a:pt x="5109"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67"/>
            <p:cNvSpPr/>
            <p:nvPr/>
          </p:nvSpPr>
          <p:spPr>
            <a:xfrm>
              <a:off x="1359549" y="3850318"/>
              <a:ext cx="205572" cy="136639"/>
            </a:xfrm>
            <a:custGeom>
              <a:rect b="b" l="l" r="r" t="t"/>
              <a:pathLst>
                <a:path extrusionOk="0" h="9126" w="13730">
                  <a:moveTo>
                    <a:pt x="1788" y="1"/>
                  </a:moveTo>
                  <a:lnTo>
                    <a:pt x="1" y="6582"/>
                  </a:lnTo>
                  <a:lnTo>
                    <a:pt x="11459" y="9104"/>
                  </a:lnTo>
                  <a:cubicBezTo>
                    <a:pt x="11528" y="9119"/>
                    <a:pt x="11597" y="9126"/>
                    <a:pt x="11664" y="9126"/>
                  </a:cubicBezTo>
                  <a:cubicBezTo>
                    <a:pt x="12089" y="9126"/>
                    <a:pt x="12465" y="8849"/>
                    <a:pt x="12573" y="8432"/>
                  </a:cubicBezTo>
                  <a:lnTo>
                    <a:pt x="13583" y="4710"/>
                  </a:lnTo>
                  <a:cubicBezTo>
                    <a:pt x="13730" y="4206"/>
                    <a:pt x="13435" y="3701"/>
                    <a:pt x="12952" y="3554"/>
                  </a:cubicBezTo>
                  <a:lnTo>
                    <a:pt x="1788" y="1"/>
                  </a:ln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67"/>
            <p:cNvSpPr/>
            <p:nvPr/>
          </p:nvSpPr>
          <p:spPr>
            <a:xfrm>
              <a:off x="1359549" y="3850318"/>
              <a:ext cx="188893" cy="136639"/>
            </a:xfrm>
            <a:custGeom>
              <a:rect b="b" l="l" r="r" t="t"/>
              <a:pathLst>
                <a:path extrusionOk="0" h="9126" w="12616">
                  <a:moveTo>
                    <a:pt x="1788" y="1"/>
                  </a:moveTo>
                  <a:lnTo>
                    <a:pt x="1" y="6582"/>
                  </a:lnTo>
                  <a:lnTo>
                    <a:pt x="11459" y="9104"/>
                  </a:lnTo>
                  <a:cubicBezTo>
                    <a:pt x="11528" y="9119"/>
                    <a:pt x="11596" y="9126"/>
                    <a:pt x="11663" y="9126"/>
                  </a:cubicBezTo>
                  <a:cubicBezTo>
                    <a:pt x="12089" y="9126"/>
                    <a:pt x="12467" y="8847"/>
                    <a:pt x="12595" y="8411"/>
                  </a:cubicBezTo>
                  <a:lnTo>
                    <a:pt x="12616" y="8348"/>
                  </a:lnTo>
                  <a:lnTo>
                    <a:pt x="3764" y="6392"/>
                  </a:lnTo>
                  <a:cubicBezTo>
                    <a:pt x="2398" y="6098"/>
                    <a:pt x="1557" y="4710"/>
                    <a:pt x="1914" y="3344"/>
                  </a:cubicBezTo>
                  <a:lnTo>
                    <a:pt x="2734" y="316"/>
                  </a:lnTo>
                  <a:lnTo>
                    <a:pt x="1788"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67"/>
            <p:cNvSpPr/>
            <p:nvPr/>
          </p:nvSpPr>
          <p:spPr>
            <a:xfrm>
              <a:off x="1323360" y="3819594"/>
              <a:ext cx="68005" cy="151507"/>
            </a:xfrm>
            <a:custGeom>
              <a:rect b="b" l="l" r="r" t="t"/>
              <a:pathLst>
                <a:path extrusionOk="0" h="10119" w="4542">
                  <a:moveTo>
                    <a:pt x="3348" y="0"/>
                  </a:moveTo>
                  <a:cubicBezTo>
                    <a:pt x="2879" y="0"/>
                    <a:pt x="2458" y="314"/>
                    <a:pt x="2334" y="791"/>
                  </a:cubicBezTo>
                  <a:lnTo>
                    <a:pt x="168" y="8781"/>
                  </a:lnTo>
                  <a:cubicBezTo>
                    <a:pt x="0" y="9348"/>
                    <a:pt x="337" y="9937"/>
                    <a:pt x="904" y="10084"/>
                  </a:cubicBezTo>
                  <a:lnTo>
                    <a:pt x="925" y="10084"/>
                  </a:lnTo>
                  <a:cubicBezTo>
                    <a:pt x="1015" y="10108"/>
                    <a:pt x="1106" y="10119"/>
                    <a:pt x="1195" y="10119"/>
                  </a:cubicBezTo>
                  <a:cubicBezTo>
                    <a:pt x="1669" y="10119"/>
                    <a:pt x="2105" y="9805"/>
                    <a:pt x="2229" y="9327"/>
                  </a:cubicBezTo>
                  <a:lnTo>
                    <a:pt x="4394" y="1338"/>
                  </a:lnTo>
                  <a:cubicBezTo>
                    <a:pt x="4541" y="770"/>
                    <a:pt x="4205" y="182"/>
                    <a:pt x="3658" y="35"/>
                  </a:cubicBezTo>
                  <a:lnTo>
                    <a:pt x="3616" y="35"/>
                  </a:lnTo>
                  <a:cubicBezTo>
                    <a:pt x="3526" y="11"/>
                    <a:pt x="3436" y="0"/>
                    <a:pt x="3348"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67"/>
            <p:cNvSpPr/>
            <p:nvPr/>
          </p:nvSpPr>
          <p:spPr>
            <a:xfrm>
              <a:off x="1324304" y="3819774"/>
              <a:ext cx="55099" cy="151132"/>
            </a:xfrm>
            <a:custGeom>
              <a:rect b="b" l="l" r="r" t="t"/>
              <a:pathLst>
                <a:path extrusionOk="0" h="10094" w="3680">
                  <a:moveTo>
                    <a:pt x="3256" y="0"/>
                  </a:moveTo>
                  <a:cubicBezTo>
                    <a:pt x="2793" y="0"/>
                    <a:pt x="2371" y="311"/>
                    <a:pt x="2250" y="779"/>
                  </a:cubicBezTo>
                  <a:lnTo>
                    <a:pt x="84" y="8790"/>
                  </a:lnTo>
                  <a:cubicBezTo>
                    <a:pt x="0" y="9126"/>
                    <a:pt x="84" y="9505"/>
                    <a:pt x="337" y="9778"/>
                  </a:cubicBezTo>
                  <a:cubicBezTo>
                    <a:pt x="463" y="9904"/>
                    <a:pt x="652" y="10009"/>
                    <a:pt x="841" y="10072"/>
                  </a:cubicBezTo>
                  <a:lnTo>
                    <a:pt x="862" y="10072"/>
                  </a:lnTo>
                  <a:lnTo>
                    <a:pt x="946" y="10093"/>
                  </a:lnTo>
                  <a:lnTo>
                    <a:pt x="1283" y="10093"/>
                  </a:lnTo>
                  <a:cubicBezTo>
                    <a:pt x="1367" y="10072"/>
                    <a:pt x="1451" y="10051"/>
                    <a:pt x="1535" y="10030"/>
                  </a:cubicBezTo>
                  <a:cubicBezTo>
                    <a:pt x="1093" y="9778"/>
                    <a:pt x="904" y="9273"/>
                    <a:pt x="1030" y="8811"/>
                  </a:cubicBezTo>
                  <a:lnTo>
                    <a:pt x="3175" y="716"/>
                  </a:lnTo>
                  <a:cubicBezTo>
                    <a:pt x="3259" y="443"/>
                    <a:pt x="3427" y="212"/>
                    <a:pt x="3679" y="65"/>
                  </a:cubicBezTo>
                  <a:lnTo>
                    <a:pt x="3616" y="44"/>
                  </a:lnTo>
                  <a:lnTo>
                    <a:pt x="3553" y="44"/>
                  </a:lnTo>
                  <a:cubicBezTo>
                    <a:pt x="3454" y="14"/>
                    <a:pt x="3354" y="0"/>
                    <a:pt x="3256"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67"/>
            <p:cNvSpPr/>
            <p:nvPr/>
          </p:nvSpPr>
          <p:spPr>
            <a:xfrm>
              <a:off x="1295976" y="3845482"/>
              <a:ext cx="57929" cy="89850"/>
            </a:xfrm>
            <a:custGeom>
              <a:rect b="b" l="l" r="r" t="t"/>
              <a:pathLst>
                <a:path extrusionOk="0" h="6001" w="3869">
                  <a:moveTo>
                    <a:pt x="3140" y="0"/>
                  </a:moveTo>
                  <a:cubicBezTo>
                    <a:pt x="1990" y="0"/>
                    <a:pt x="926" y="766"/>
                    <a:pt x="610" y="1943"/>
                  </a:cubicBezTo>
                  <a:lnTo>
                    <a:pt x="378" y="2763"/>
                  </a:lnTo>
                  <a:cubicBezTo>
                    <a:pt x="0" y="4171"/>
                    <a:pt x="841" y="5622"/>
                    <a:pt x="2229" y="6000"/>
                  </a:cubicBezTo>
                  <a:lnTo>
                    <a:pt x="2271" y="6000"/>
                  </a:lnTo>
                  <a:lnTo>
                    <a:pt x="3868" y="93"/>
                  </a:lnTo>
                  <a:lnTo>
                    <a:pt x="3826" y="93"/>
                  </a:lnTo>
                  <a:cubicBezTo>
                    <a:pt x="3598" y="30"/>
                    <a:pt x="3367" y="0"/>
                    <a:pt x="3140"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67"/>
            <p:cNvSpPr/>
            <p:nvPr/>
          </p:nvSpPr>
          <p:spPr>
            <a:xfrm>
              <a:off x="1295661" y="3845332"/>
              <a:ext cx="55728" cy="90000"/>
            </a:xfrm>
            <a:custGeom>
              <a:rect b="b" l="l" r="r" t="t"/>
              <a:pathLst>
                <a:path extrusionOk="0" h="6011" w="3722">
                  <a:moveTo>
                    <a:pt x="3162" y="1"/>
                  </a:moveTo>
                  <a:cubicBezTo>
                    <a:pt x="1999" y="1"/>
                    <a:pt x="939" y="771"/>
                    <a:pt x="631" y="1932"/>
                  </a:cubicBezTo>
                  <a:lnTo>
                    <a:pt x="399" y="2773"/>
                  </a:lnTo>
                  <a:cubicBezTo>
                    <a:pt x="0" y="4181"/>
                    <a:pt x="841" y="5632"/>
                    <a:pt x="2250" y="6010"/>
                  </a:cubicBezTo>
                  <a:lnTo>
                    <a:pt x="2292" y="6010"/>
                  </a:lnTo>
                  <a:lnTo>
                    <a:pt x="2397" y="5653"/>
                  </a:lnTo>
                  <a:cubicBezTo>
                    <a:pt x="1577" y="4938"/>
                    <a:pt x="1240" y="3845"/>
                    <a:pt x="1535" y="2815"/>
                  </a:cubicBezTo>
                  <a:lnTo>
                    <a:pt x="1745" y="2016"/>
                  </a:lnTo>
                  <a:cubicBezTo>
                    <a:pt x="1997" y="1070"/>
                    <a:pt x="2754" y="313"/>
                    <a:pt x="3721" y="61"/>
                  </a:cubicBezTo>
                  <a:cubicBezTo>
                    <a:pt x="3534" y="20"/>
                    <a:pt x="3347" y="1"/>
                    <a:pt x="316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67"/>
            <p:cNvSpPr/>
            <p:nvPr/>
          </p:nvSpPr>
          <p:spPr>
            <a:xfrm>
              <a:off x="1549999" y="3927755"/>
              <a:ext cx="65175" cy="56057"/>
            </a:xfrm>
            <a:custGeom>
              <a:rect b="b" l="l" r="r" t="t"/>
              <a:pathLst>
                <a:path extrusionOk="0" h="3744" w="4353">
                  <a:moveTo>
                    <a:pt x="737" y="1"/>
                  </a:moveTo>
                  <a:lnTo>
                    <a:pt x="1" y="2776"/>
                  </a:lnTo>
                  <a:lnTo>
                    <a:pt x="3617" y="3743"/>
                  </a:lnTo>
                  <a:lnTo>
                    <a:pt x="4353" y="968"/>
                  </a:lnTo>
                  <a:lnTo>
                    <a:pt x="73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67"/>
            <p:cNvSpPr/>
            <p:nvPr/>
          </p:nvSpPr>
          <p:spPr>
            <a:xfrm>
              <a:off x="1549999" y="3927755"/>
              <a:ext cx="28972" cy="46295"/>
            </a:xfrm>
            <a:custGeom>
              <a:rect b="b" l="l" r="r" t="t"/>
              <a:pathLst>
                <a:path extrusionOk="0" h="3092" w="1935">
                  <a:moveTo>
                    <a:pt x="737" y="1"/>
                  </a:moveTo>
                  <a:lnTo>
                    <a:pt x="1" y="2776"/>
                  </a:lnTo>
                  <a:lnTo>
                    <a:pt x="1178" y="3091"/>
                  </a:lnTo>
                  <a:lnTo>
                    <a:pt x="1935" y="316"/>
                  </a:lnTo>
                  <a:lnTo>
                    <a:pt x="737"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67"/>
            <p:cNvSpPr/>
            <p:nvPr/>
          </p:nvSpPr>
          <p:spPr>
            <a:xfrm>
              <a:off x="1600995" y="3929477"/>
              <a:ext cx="40306" cy="73710"/>
            </a:xfrm>
            <a:custGeom>
              <a:rect b="b" l="l" r="r" t="t"/>
              <a:pathLst>
                <a:path extrusionOk="0" h="4923" w="2692">
                  <a:moveTo>
                    <a:pt x="1777" y="0"/>
                  </a:moveTo>
                  <a:cubicBezTo>
                    <a:pt x="1433" y="0"/>
                    <a:pt x="1117" y="233"/>
                    <a:pt x="1031" y="580"/>
                  </a:cubicBezTo>
                  <a:lnTo>
                    <a:pt x="127" y="3923"/>
                  </a:lnTo>
                  <a:cubicBezTo>
                    <a:pt x="1" y="4343"/>
                    <a:pt x="253" y="4785"/>
                    <a:pt x="694" y="4890"/>
                  </a:cubicBezTo>
                  <a:lnTo>
                    <a:pt x="715" y="4890"/>
                  </a:lnTo>
                  <a:cubicBezTo>
                    <a:pt x="789" y="4912"/>
                    <a:pt x="863" y="4922"/>
                    <a:pt x="935" y="4922"/>
                  </a:cubicBezTo>
                  <a:cubicBezTo>
                    <a:pt x="1280" y="4922"/>
                    <a:pt x="1596" y="4687"/>
                    <a:pt x="1683" y="4322"/>
                  </a:cubicBezTo>
                  <a:lnTo>
                    <a:pt x="2587" y="1000"/>
                  </a:lnTo>
                  <a:cubicBezTo>
                    <a:pt x="2692" y="580"/>
                    <a:pt x="2439" y="138"/>
                    <a:pt x="2019" y="33"/>
                  </a:cubicBezTo>
                  <a:lnTo>
                    <a:pt x="1998" y="33"/>
                  </a:lnTo>
                  <a:cubicBezTo>
                    <a:pt x="1924" y="11"/>
                    <a:pt x="1850" y="0"/>
                    <a:pt x="177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67"/>
            <p:cNvSpPr/>
            <p:nvPr/>
          </p:nvSpPr>
          <p:spPr>
            <a:xfrm>
              <a:off x="1403942" y="4059663"/>
              <a:ext cx="132537" cy="23926"/>
            </a:xfrm>
            <a:custGeom>
              <a:rect b="b" l="l" r="r" t="t"/>
              <a:pathLst>
                <a:path extrusionOk="0" h="1598" w="8852">
                  <a:moveTo>
                    <a:pt x="778" y="0"/>
                  </a:moveTo>
                  <a:cubicBezTo>
                    <a:pt x="358" y="0"/>
                    <a:pt x="0" y="358"/>
                    <a:pt x="0" y="778"/>
                  </a:cubicBezTo>
                  <a:lnTo>
                    <a:pt x="0" y="799"/>
                  </a:lnTo>
                  <a:cubicBezTo>
                    <a:pt x="0" y="1241"/>
                    <a:pt x="358" y="1598"/>
                    <a:pt x="778" y="1598"/>
                  </a:cubicBezTo>
                  <a:lnTo>
                    <a:pt x="8074" y="1598"/>
                  </a:lnTo>
                  <a:cubicBezTo>
                    <a:pt x="8494" y="1598"/>
                    <a:pt x="8852" y="1241"/>
                    <a:pt x="8852" y="799"/>
                  </a:cubicBezTo>
                  <a:lnTo>
                    <a:pt x="8852" y="778"/>
                  </a:lnTo>
                  <a:cubicBezTo>
                    <a:pt x="8852" y="358"/>
                    <a:pt x="8494" y="0"/>
                    <a:pt x="807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67"/>
            <p:cNvSpPr/>
            <p:nvPr/>
          </p:nvSpPr>
          <p:spPr>
            <a:xfrm>
              <a:off x="1403942" y="4059663"/>
              <a:ext cx="33688" cy="24240"/>
            </a:xfrm>
            <a:custGeom>
              <a:rect b="b" l="l" r="r" t="t"/>
              <a:pathLst>
                <a:path extrusionOk="0" h="1619" w="2250">
                  <a:moveTo>
                    <a:pt x="778" y="0"/>
                  </a:moveTo>
                  <a:cubicBezTo>
                    <a:pt x="358" y="0"/>
                    <a:pt x="0" y="358"/>
                    <a:pt x="0" y="799"/>
                  </a:cubicBezTo>
                  <a:lnTo>
                    <a:pt x="0" y="820"/>
                  </a:lnTo>
                  <a:cubicBezTo>
                    <a:pt x="0" y="1262"/>
                    <a:pt x="358" y="1619"/>
                    <a:pt x="778" y="1619"/>
                  </a:cubicBezTo>
                  <a:lnTo>
                    <a:pt x="2250" y="1619"/>
                  </a:lnTo>
                  <a:cubicBezTo>
                    <a:pt x="1935" y="1451"/>
                    <a:pt x="1745" y="1135"/>
                    <a:pt x="1766" y="799"/>
                  </a:cubicBezTo>
                  <a:cubicBezTo>
                    <a:pt x="1766" y="463"/>
                    <a:pt x="1956" y="147"/>
                    <a:pt x="2250"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2" name="Google Shape;9712;p67"/>
          <p:cNvGrpSpPr/>
          <p:nvPr/>
        </p:nvGrpSpPr>
        <p:grpSpPr>
          <a:xfrm>
            <a:off x="3486572" y="2433470"/>
            <a:ext cx="379328" cy="281738"/>
            <a:chOff x="3486572" y="2433470"/>
            <a:chExt cx="379328" cy="281738"/>
          </a:xfrm>
        </p:grpSpPr>
        <p:sp>
          <p:nvSpPr>
            <p:cNvPr id="9713" name="Google Shape;9713;p67"/>
            <p:cNvSpPr/>
            <p:nvPr/>
          </p:nvSpPr>
          <p:spPr>
            <a:xfrm>
              <a:off x="3549217" y="2556544"/>
              <a:ext cx="253724" cy="139858"/>
            </a:xfrm>
            <a:custGeom>
              <a:rect b="b" l="l" r="r" t="t"/>
              <a:pathLst>
                <a:path extrusionOk="0" h="9341" w="16946">
                  <a:moveTo>
                    <a:pt x="0" y="1"/>
                  </a:moveTo>
                  <a:lnTo>
                    <a:pt x="0" y="6371"/>
                  </a:lnTo>
                  <a:cubicBezTo>
                    <a:pt x="2447" y="8323"/>
                    <a:pt x="5443" y="9341"/>
                    <a:pt x="8469" y="9341"/>
                  </a:cubicBezTo>
                  <a:cubicBezTo>
                    <a:pt x="10071" y="9341"/>
                    <a:pt x="11682" y="9056"/>
                    <a:pt x="13224" y="8474"/>
                  </a:cubicBezTo>
                  <a:cubicBezTo>
                    <a:pt x="13498" y="8389"/>
                    <a:pt x="13771" y="8284"/>
                    <a:pt x="14023" y="8158"/>
                  </a:cubicBezTo>
                  <a:cubicBezTo>
                    <a:pt x="15075" y="7696"/>
                    <a:pt x="16042" y="7086"/>
                    <a:pt x="16946" y="6371"/>
                  </a:cubicBezTo>
                  <a:lnTo>
                    <a:pt x="16946"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67"/>
            <p:cNvSpPr/>
            <p:nvPr/>
          </p:nvSpPr>
          <p:spPr>
            <a:xfrm>
              <a:off x="3549532" y="2556544"/>
              <a:ext cx="62016" cy="129392"/>
            </a:xfrm>
            <a:custGeom>
              <a:rect b="b" l="l" r="r" t="t"/>
              <a:pathLst>
                <a:path extrusionOk="0" h="8642" w="4142">
                  <a:moveTo>
                    <a:pt x="0" y="1"/>
                  </a:moveTo>
                  <a:lnTo>
                    <a:pt x="0" y="6371"/>
                  </a:lnTo>
                  <a:cubicBezTo>
                    <a:pt x="1241" y="7359"/>
                    <a:pt x="2649" y="8137"/>
                    <a:pt x="4142" y="8642"/>
                  </a:cubicBezTo>
                  <a:lnTo>
                    <a:pt x="414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67"/>
            <p:cNvSpPr/>
            <p:nvPr/>
          </p:nvSpPr>
          <p:spPr>
            <a:xfrm>
              <a:off x="3746734" y="2570079"/>
              <a:ext cx="12921" cy="113342"/>
            </a:xfrm>
            <a:custGeom>
              <a:rect b="b" l="l" r="r" t="t"/>
              <a:pathLst>
                <a:path extrusionOk="0" h="7570" w="863">
                  <a:moveTo>
                    <a:pt x="432" y="1"/>
                  </a:moveTo>
                  <a:cubicBezTo>
                    <a:pt x="216" y="1"/>
                    <a:pt x="1" y="148"/>
                    <a:pt x="32" y="442"/>
                  </a:cubicBezTo>
                  <a:lnTo>
                    <a:pt x="32" y="7570"/>
                  </a:lnTo>
                  <a:cubicBezTo>
                    <a:pt x="306" y="7485"/>
                    <a:pt x="579" y="7380"/>
                    <a:pt x="831" y="7254"/>
                  </a:cubicBezTo>
                  <a:lnTo>
                    <a:pt x="831" y="442"/>
                  </a:lnTo>
                  <a:cubicBezTo>
                    <a:pt x="863" y="148"/>
                    <a:pt x="647" y="1"/>
                    <a:pt x="43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67"/>
            <p:cNvSpPr/>
            <p:nvPr/>
          </p:nvSpPr>
          <p:spPr>
            <a:xfrm>
              <a:off x="3549532" y="2556544"/>
              <a:ext cx="253410" cy="56057"/>
            </a:xfrm>
            <a:custGeom>
              <a:rect b="b" l="l" r="r" t="t"/>
              <a:pathLst>
                <a:path extrusionOk="0" h="3744" w="16925">
                  <a:moveTo>
                    <a:pt x="0" y="1"/>
                  </a:moveTo>
                  <a:lnTo>
                    <a:pt x="0" y="526"/>
                  </a:lnTo>
                  <a:lnTo>
                    <a:pt x="8452" y="3743"/>
                  </a:lnTo>
                  <a:lnTo>
                    <a:pt x="16925" y="526"/>
                  </a:lnTo>
                  <a:lnTo>
                    <a:pt x="1692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67"/>
            <p:cNvSpPr/>
            <p:nvPr/>
          </p:nvSpPr>
          <p:spPr>
            <a:xfrm>
              <a:off x="3486572" y="2433470"/>
              <a:ext cx="379328" cy="171255"/>
            </a:xfrm>
            <a:custGeom>
              <a:rect b="b" l="l" r="r" t="t"/>
              <a:pathLst>
                <a:path extrusionOk="0" h="11438" w="25335">
                  <a:moveTo>
                    <a:pt x="12657" y="0"/>
                  </a:moveTo>
                  <a:lnTo>
                    <a:pt x="0" y="4836"/>
                  </a:lnTo>
                  <a:lnTo>
                    <a:pt x="0" y="6623"/>
                  </a:lnTo>
                  <a:lnTo>
                    <a:pt x="12657" y="11437"/>
                  </a:lnTo>
                  <a:lnTo>
                    <a:pt x="25335" y="6623"/>
                  </a:lnTo>
                  <a:lnTo>
                    <a:pt x="25335" y="4836"/>
                  </a:lnTo>
                  <a:lnTo>
                    <a:pt x="12657"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67"/>
            <p:cNvSpPr/>
            <p:nvPr/>
          </p:nvSpPr>
          <p:spPr>
            <a:xfrm>
              <a:off x="3486572" y="2505862"/>
              <a:ext cx="189507" cy="98863"/>
            </a:xfrm>
            <a:custGeom>
              <a:rect b="b" l="l" r="r" t="t"/>
              <a:pathLst>
                <a:path extrusionOk="0" h="6603" w="12657">
                  <a:moveTo>
                    <a:pt x="0" y="1"/>
                  </a:moveTo>
                  <a:lnTo>
                    <a:pt x="0" y="1788"/>
                  </a:lnTo>
                  <a:lnTo>
                    <a:pt x="12657" y="6602"/>
                  </a:lnTo>
                  <a:lnTo>
                    <a:pt x="12657" y="4836"/>
                  </a:lnTo>
                  <a:lnTo>
                    <a:pt x="0"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67"/>
            <p:cNvSpPr/>
            <p:nvPr/>
          </p:nvSpPr>
          <p:spPr>
            <a:xfrm>
              <a:off x="3667994" y="2491294"/>
              <a:ext cx="111650" cy="223914"/>
            </a:xfrm>
            <a:custGeom>
              <a:rect b="b" l="l" r="r" t="t"/>
              <a:pathLst>
                <a:path extrusionOk="0" h="14955" w="7457">
                  <a:moveTo>
                    <a:pt x="560" y="0"/>
                  </a:moveTo>
                  <a:cubicBezTo>
                    <a:pt x="189" y="0"/>
                    <a:pt x="1" y="537"/>
                    <a:pt x="393" y="742"/>
                  </a:cubicBezTo>
                  <a:lnTo>
                    <a:pt x="6679" y="3581"/>
                  </a:lnTo>
                  <a:lnTo>
                    <a:pt x="6679" y="14577"/>
                  </a:lnTo>
                  <a:cubicBezTo>
                    <a:pt x="6679" y="14787"/>
                    <a:pt x="6847" y="14955"/>
                    <a:pt x="7057" y="14955"/>
                  </a:cubicBezTo>
                  <a:cubicBezTo>
                    <a:pt x="7268" y="14955"/>
                    <a:pt x="7457" y="14787"/>
                    <a:pt x="7457" y="14577"/>
                  </a:cubicBezTo>
                  <a:lnTo>
                    <a:pt x="7457" y="3328"/>
                  </a:lnTo>
                  <a:cubicBezTo>
                    <a:pt x="7436" y="3181"/>
                    <a:pt x="7352" y="3034"/>
                    <a:pt x="7226" y="2971"/>
                  </a:cubicBezTo>
                  <a:lnTo>
                    <a:pt x="708" y="28"/>
                  </a:lnTo>
                  <a:cubicBezTo>
                    <a:pt x="656" y="9"/>
                    <a:pt x="607" y="0"/>
                    <a:pt x="560"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20" name="Google Shape;9720;p67"/>
          <p:cNvSpPr/>
          <p:nvPr/>
        </p:nvSpPr>
        <p:spPr>
          <a:xfrm>
            <a:off x="3751930" y="2709533"/>
            <a:ext cx="38105" cy="32535"/>
          </a:xfrm>
          <a:custGeom>
            <a:rect b="b" l="l" r="r" t="t"/>
            <a:pathLst>
              <a:path extrusionOk="0" h="2173" w="2545">
                <a:moveTo>
                  <a:pt x="1451" y="1"/>
                </a:moveTo>
                <a:cubicBezTo>
                  <a:pt x="484" y="1"/>
                  <a:pt x="1" y="1157"/>
                  <a:pt x="674" y="1851"/>
                </a:cubicBezTo>
                <a:cubicBezTo>
                  <a:pt x="896" y="2073"/>
                  <a:pt x="1169" y="2173"/>
                  <a:pt x="1437" y="2173"/>
                </a:cubicBezTo>
                <a:cubicBezTo>
                  <a:pt x="2002" y="2173"/>
                  <a:pt x="2545" y="1729"/>
                  <a:pt x="2545" y="1073"/>
                </a:cubicBezTo>
                <a:cubicBezTo>
                  <a:pt x="2545" y="484"/>
                  <a:pt x="2040" y="1"/>
                  <a:pt x="1451"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21" name="Google Shape;9721;p67"/>
          <p:cNvGrpSpPr/>
          <p:nvPr/>
        </p:nvGrpSpPr>
        <p:grpSpPr>
          <a:xfrm>
            <a:off x="3997149" y="3329634"/>
            <a:ext cx="270733" cy="355762"/>
            <a:chOff x="3997149" y="3329634"/>
            <a:chExt cx="270733" cy="355762"/>
          </a:xfrm>
        </p:grpSpPr>
        <p:sp>
          <p:nvSpPr>
            <p:cNvPr id="9722" name="Google Shape;9722;p67"/>
            <p:cNvSpPr/>
            <p:nvPr/>
          </p:nvSpPr>
          <p:spPr>
            <a:xfrm>
              <a:off x="4161787" y="3488627"/>
              <a:ext cx="32430" cy="32445"/>
            </a:xfrm>
            <a:custGeom>
              <a:rect b="b" l="l" r="r" t="t"/>
              <a:pathLst>
                <a:path extrusionOk="0" h="2167" w="2166">
                  <a:moveTo>
                    <a:pt x="0" y="1"/>
                  </a:moveTo>
                  <a:lnTo>
                    <a:pt x="0" y="2166"/>
                  </a:lnTo>
                  <a:lnTo>
                    <a:pt x="2166" y="2166"/>
                  </a:lnTo>
                  <a:lnTo>
                    <a:pt x="1346"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67"/>
            <p:cNvSpPr/>
            <p:nvPr/>
          </p:nvSpPr>
          <p:spPr>
            <a:xfrm>
              <a:off x="4181925" y="3488627"/>
              <a:ext cx="20168" cy="55114"/>
            </a:xfrm>
            <a:custGeom>
              <a:rect b="b" l="l" r="r" t="t"/>
              <a:pathLst>
                <a:path extrusionOk="0" h="3681" w="1347">
                  <a:moveTo>
                    <a:pt x="1" y="1"/>
                  </a:moveTo>
                  <a:lnTo>
                    <a:pt x="1" y="3680"/>
                  </a:lnTo>
                  <a:lnTo>
                    <a:pt x="1347" y="3680"/>
                  </a:lnTo>
                  <a:lnTo>
                    <a:pt x="1347"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67"/>
            <p:cNvSpPr/>
            <p:nvPr/>
          </p:nvSpPr>
          <p:spPr>
            <a:xfrm>
              <a:off x="4181925" y="3488627"/>
              <a:ext cx="20168" cy="17338"/>
            </a:xfrm>
            <a:custGeom>
              <a:rect b="b" l="l" r="r" t="t"/>
              <a:pathLst>
                <a:path extrusionOk="0" h="1158" w="1347">
                  <a:moveTo>
                    <a:pt x="1" y="1"/>
                  </a:moveTo>
                  <a:lnTo>
                    <a:pt x="1" y="1157"/>
                  </a:lnTo>
                  <a:lnTo>
                    <a:pt x="1347" y="1157"/>
                  </a:lnTo>
                  <a:lnTo>
                    <a:pt x="1347"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67"/>
            <p:cNvSpPr/>
            <p:nvPr/>
          </p:nvSpPr>
          <p:spPr>
            <a:xfrm>
              <a:off x="4181925" y="3488627"/>
              <a:ext cx="7576" cy="55114"/>
            </a:xfrm>
            <a:custGeom>
              <a:rect b="b" l="l" r="r" t="t"/>
              <a:pathLst>
                <a:path extrusionOk="0" h="3681" w="506">
                  <a:moveTo>
                    <a:pt x="1" y="1"/>
                  </a:moveTo>
                  <a:lnTo>
                    <a:pt x="1" y="3680"/>
                  </a:lnTo>
                  <a:lnTo>
                    <a:pt x="506" y="3680"/>
                  </a:lnTo>
                  <a:lnTo>
                    <a:pt x="506"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67"/>
            <p:cNvSpPr/>
            <p:nvPr/>
          </p:nvSpPr>
          <p:spPr>
            <a:xfrm>
              <a:off x="4161787" y="3493673"/>
              <a:ext cx="20153" cy="8819"/>
            </a:xfrm>
            <a:custGeom>
              <a:rect b="b" l="l" r="r" t="t"/>
              <a:pathLst>
                <a:path extrusionOk="0" h="589" w="1346">
                  <a:moveTo>
                    <a:pt x="0" y="0"/>
                  </a:moveTo>
                  <a:lnTo>
                    <a:pt x="0" y="589"/>
                  </a:lnTo>
                  <a:lnTo>
                    <a:pt x="1346" y="589"/>
                  </a:lnTo>
                  <a:lnTo>
                    <a:pt x="134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67"/>
            <p:cNvSpPr/>
            <p:nvPr/>
          </p:nvSpPr>
          <p:spPr>
            <a:xfrm>
              <a:off x="4161787" y="3493673"/>
              <a:ext cx="7576" cy="27400"/>
            </a:xfrm>
            <a:custGeom>
              <a:rect b="b" l="l" r="r" t="t"/>
              <a:pathLst>
                <a:path extrusionOk="0" h="1830" w="506">
                  <a:moveTo>
                    <a:pt x="0" y="0"/>
                  </a:moveTo>
                  <a:lnTo>
                    <a:pt x="0" y="1829"/>
                  </a:lnTo>
                  <a:lnTo>
                    <a:pt x="505" y="1829"/>
                  </a:lnTo>
                  <a:lnTo>
                    <a:pt x="505"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67"/>
            <p:cNvSpPr/>
            <p:nvPr/>
          </p:nvSpPr>
          <p:spPr>
            <a:xfrm>
              <a:off x="4163988" y="3331550"/>
              <a:ext cx="35904" cy="33389"/>
            </a:xfrm>
            <a:custGeom>
              <a:rect b="b" l="l" r="r" t="t"/>
              <a:pathLst>
                <a:path extrusionOk="0" h="2230" w="2398">
                  <a:moveTo>
                    <a:pt x="1" y="1"/>
                  </a:moveTo>
                  <a:lnTo>
                    <a:pt x="1" y="2229"/>
                  </a:lnTo>
                  <a:lnTo>
                    <a:pt x="2397" y="2229"/>
                  </a:lnTo>
                  <a:lnTo>
                    <a:pt x="2397"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67"/>
            <p:cNvSpPr/>
            <p:nvPr/>
          </p:nvSpPr>
          <p:spPr>
            <a:xfrm>
              <a:off x="4163988" y="3331550"/>
              <a:ext cx="13550" cy="33389"/>
            </a:xfrm>
            <a:custGeom>
              <a:rect b="b" l="l" r="r" t="t"/>
              <a:pathLst>
                <a:path extrusionOk="0" h="2230" w="905">
                  <a:moveTo>
                    <a:pt x="1" y="1"/>
                  </a:moveTo>
                  <a:lnTo>
                    <a:pt x="1" y="2229"/>
                  </a:lnTo>
                  <a:lnTo>
                    <a:pt x="905" y="2229"/>
                  </a:lnTo>
                  <a:lnTo>
                    <a:pt x="90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67"/>
            <p:cNvSpPr/>
            <p:nvPr/>
          </p:nvSpPr>
          <p:spPr>
            <a:xfrm>
              <a:off x="3997149" y="3374342"/>
              <a:ext cx="180074" cy="268577"/>
            </a:xfrm>
            <a:custGeom>
              <a:rect b="b" l="l" r="r" t="t"/>
              <a:pathLst>
                <a:path extrusionOk="0" h="17938" w="12027">
                  <a:moveTo>
                    <a:pt x="8951" y="1"/>
                  </a:moveTo>
                  <a:cubicBezTo>
                    <a:pt x="4017" y="1"/>
                    <a:pt x="1" y="4006"/>
                    <a:pt x="1" y="8958"/>
                  </a:cubicBezTo>
                  <a:cubicBezTo>
                    <a:pt x="1" y="13932"/>
                    <a:pt x="4017" y="17937"/>
                    <a:pt x="8951" y="17937"/>
                  </a:cubicBezTo>
                  <a:cubicBezTo>
                    <a:pt x="9002" y="17937"/>
                    <a:pt x="9053" y="17937"/>
                    <a:pt x="9104" y="17936"/>
                  </a:cubicBezTo>
                  <a:lnTo>
                    <a:pt x="10597" y="16023"/>
                  </a:lnTo>
                  <a:lnTo>
                    <a:pt x="9104" y="13584"/>
                  </a:lnTo>
                  <a:cubicBezTo>
                    <a:pt x="6560" y="13584"/>
                    <a:pt x="4479" y="11523"/>
                    <a:pt x="4479" y="8958"/>
                  </a:cubicBezTo>
                  <a:cubicBezTo>
                    <a:pt x="4479" y="6414"/>
                    <a:pt x="6560" y="4333"/>
                    <a:pt x="9104" y="4333"/>
                  </a:cubicBezTo>
                  <a:lnTo>
                    <a:pt x="10366" y="4333"/>
                  </a:lnTo>
                  <a:lnTo>
                    <a:pt x="12027" y="2273"/>
                  </a:lnTo>
                  <a:lnTo>
                    <a:pt x="10366" y="2"/>
                  </a:lnTo>
                  <a:lnTo>
                    <a:pt x="9104" y="2"/>
                  </a:lnTo>
                  <a:cubicBezTo>
                    <a:pt x="9053" y="1"/>
                    <a:pt x="9002" y="1"/>
                    <a:pt x="895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67"/>
            <p:cNvSpPr/>
            <p:nvPr/>
          </p:nvSpPr>
          <p:spPr>
            <a:xfrm>
              <a:off x="4133459" y="3631539"/>
              <a:ext cx="52269" cy="42207"/>
            </a:xfrm>
            <a:custGeom>
              <a:rect b="b" l="l" r="r" t="t"/>
              <a:pathLst>
                <a:path extrusionOk="0" h="2819" w="3491">
                  <a:moveTo>
                    <a:pt x="0" y="1"/>
                  </a:moveTo>
                  <a:lnTo>
                    <a:pt x="0" y="2818"/>
                  </a:lnTo>
                  <a:lnTo>
                    <a:pt x="3490" y="2818"/>
                  </a:lnTo>
                  <a:lnTo>
                    <a:pt x="349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67"/>
            <p:cNvSpPr/>
            <p:nvPr/>
          </p:nvSpPr>
          <p:spPr>
            <a:xfrm>
              <a:off x="4152339" y="3354219"/>
              <a:ext cx="59201" cy="141355"/>
            </a:xfrm>
            <a:custGeom>
              <a:rect b="b" l="l" r="r" t="t"/>
              <a:pathLst>
                <a:path extrusionOk="0" h="9441" w="3954">
                  <a:moveTo>
                    <a:pt x="1" y="0"/>
                  </a:moveTo>
                  <a:lnTo>
                    <a:pt x="1" y="9440"/>
                  </a:lnTo>
                  <a:lnTo>
                    <a:pt x="3953" y="9440"/>
                  </a:lnTo>
                  <a:lnTo>
                    <a:pt x="3953"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67"/>
            <p:cNvSpPr/>
            <p:nvPr/>
          </p:nvSpPr>
          <p:spPr>
            <a:xfrm>
              <a:off x="4152339" y="3354219"/>
              <a:ext cx="21111" cy="141355"/>
            </a:xfrm>
            <a:custGeom>
              <a:rect b="b" l="l" r="r" t="t"/>
              <a:pathLst>
                <a:path extrusionOk="0" h="9441" w="1410">
                  <a:moveTo>
                    <a:pt x="1" y="0"/>
                  </a:moveTo>
                  <a:lnTo>
                    <a:pt x="1" y="9440"/>
                  </a:lnTo>
                  <a:lnTo>
                    <a:pt x="1409" y="9440"/>
                  </a:lnTo>
                  <a:lnTo>
                    <a:pt x="1409"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67"/>
            <p:cNvSpPr/>
            <p:nvPr/>
          </p:nvSpPr>
          <p:spPr>
            <a:xfrm>
              <a:off x="4133459" y="3577713"/>
              <a:ext cx="99477" cy="36533"/>
            </a:xfrm>
            <a:custGeom>
              <a:rect b="b" l="l" r="r" t="t"/>
              <a:pathLst>
                <a:path extrusionOk="0" h="2440" w="6644">
                  <a:moveTo>
                    <a:pt x="0" y="1"/>
                  </a:moveTo>
                  <a:lnTo>
                    <a:pt x="0" y="2440"/>
                  </a:lnTo>
                  <a:lnTo>
                    <a:pt x="5425" y="2440"/>
                  </a:lnTo>
                  <a:cubicBezTo>
                    <a:pt x="6097" y="2440"/>
                    <a:pt x="6644" y="1893"/>
                    <a:pt x="6644" y="1220"/>
                  </a:cubicBezTo>
                  <a:lnTo>
                    <a:pt x="6623" y="1220"/>
                  </a:lnTo>
                  <a:cubicBezTo>
                    <a:pt x="6623" y="547"/>
                    <a:pt x="6076" y="1"/>
                    <a:pt x="5425"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67"/>
            <p:cNvSpPr/>
            <p:nvPr/>
          </p:nvSpPr>
          <p:spPr>
            <a:xfrm>
              <a:off x="4133459" y="3577713"/>
              <a:ext cx="97276" cy="19225"/>
            </a:xfrm>
            <a:custGeom>
              <a:rect b="b" l="l" r="r" t="t"/>
              <a:pathLst>
                <a:path extrusionOk="0" h="1284" w="6497">
                  <a:moveTo>
                    <a:pt x="0" y="1"/>
                  </a:moveTo>
                  <a:lnTo>
                    <a:pt x="0" y="1283"/>
                  </a:lnTo>
                  <a:lnTo>
                    <a:pt x="5403" y="1283"/>
                  </a:lnTo>
                  <a:cubicBezTo>
                    <a:pt x="5866" y="1283"/>
                    <a:pt x="6265" y="1052"/>
                    <a:pt x="6497" y="653"/>
                  </a:cubicBezTo>
                  <a:cubicBezTo>
                    <a:pt x="6265" y="253"/>
                    <a:pt x="5866" y="1"/>
                    <a:pt x="542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67"/>
            <p:cNvSpPr/>
            <p:nvPr/>
          </p:nvSpPr>
          <p:spPr>
            <a:xfrm>
              <a:off x="4133459" y="3614231"/>
              <a:ext cx="73979" cy="28657"/>
            </a:xfrm>
            <a:custGeom>
              <a:rect b="b" l="l" r="r" t="t"/>
              <a:pathLst>
                <a:path extrusionOk="0" h="1914" w="4941">
                  <a:moveTo>
                    <a:pt x="0" y="1"/>
                  </a:moveTo>
                  <a:lnTo>
                    <a:pt x="0" y="1914"/>
                  </a:lnTo>
                  <a:lnTo>
                    <a:pt x="3343" y="1914"/>
                  </a:lnTo>
                  <a:cubicBezTo>
                    <a:pt x="4226" y="1914"/>
                    <a:pt x="4941" y="1178"/>
                    <a:pt x="4941" y="295"/>
                  </a:cubicBezTo>
                  <a:lnTo>
                    <a:pt x="4941"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67"/>
            <p:cNvSpPr/>
            <p:nvPr/>
          </p:nvSpPr>
          <p:spPr>
            <a:xfrm>
              <a:off x="4145736" y="3329664"/>
              <a:ext cx="71149" cy="11035"/>
            </a:xfrm>
            <a:custGeom>
              <a:rect b="b" l="l" r="r" t="t"/>
              <a:pathLst>
                <a:path extrusionOk="0" h="737" w="4752">
                  <a:moveTo>
                    <a:pt x="442" y="1"/>
                  </a:moveTo>
                  <a:cubicBezTo>
                    <a:pt x="0" y="43"/>
                    <a:pt x="0" y="694"/>
                    <a:pt x="442" y="736"/>
                  </a:cubicBezTo>
                  <a:lnTo>
                    <a:pt x="4394" y="736"/>
                  </a:lnTo>
                  <a:cubicBezTo>
                    <a:pt x="4605" y="736"/>
                    <a:pt x="4752" y="568"/>
                    <a:pt x="4752" y="358"/>
                  </a:cubicBezTo>
                  <a:cubicBezTo>
                    <a:pt x="4752" y="169"/>
                    <a:pt x="4605" y="1"/>
                    <a:pt x="439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67"/>
            <p:cNvSpPr/>
            <p:nvPr/>
          </p:nvSpPr>
          <p:spPr>
            <a:xfrm>
              <a:off x="4161667" y="3329634"/>
              <a:ext cx="55219" cy="11080"/>
            </a:xfrm>
            <a:custGeom>
              <a:rect b="b" l="l" r="r" t="t"/>
              <a:pathLst>
                <a:path extrusionOk="0" h="740" w="3688">
                  <a:moveTo>
                    <a:pt x="475" y="1"/>
                  </a:moveTo>
                  <a:cubicBezTo>
                    <a:pt x="0" y="1"/>
                    <a:pt x="0" y="740"/>
                    <a:pt x="475" y="740"/>
                  </a:cubicBezTo>
                  <a:cubicBezTo>
                    <a:pt x="487" y="740"/>
                    <a:pt x="500" y="739"/>
                    <a:pt x="513" y="738"/>
                  </a:cubicBezTo>
                  <a:lnTo>
                    <a:pt x="3330" y="738"/>
                  </a:lnTo>
                  <a:cubicBezTo>
                    <a:pt x="3541" y="738"/>
                    <a:pt x="3688" y="570"/>
                    <a:pt x="3688" y="360"/>
                  </a:cubicBezTo>
                  <a:cubicBezTo>
                    <a:pt x="3688" y="171"/>
                    <a:pt x="3541" y="3"/>
                    <a:pt x="3330" y="3"/>
                  </a:cubicBezTo>
                  <a:lnTo>
                    <a:pt x="513" y="3"/>
                  </a:lnTo>
                  <a:cubicBezTo>
                    <a:pt x="500" y="2"/>
                    <a:pt x="487" y="1"/>
                    <a:pt x="47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67"/>
            <p:cNvSpPr/>
            <p:nvPr/>
          </p:nvSpPr>
          <p:spPr>
            <a:xfrm>
              <a:off x="4043744" y="3662712"/>
              <a:ext cx="224138" cy="22683"/>
            </a:xfrm>
            <a:custGeom>
              <a:rect b="b" l="l" r="r" t="t"/>
              <a:pathLst>
                <a:path extrusionOk="0" h="1515" w="14970">
                  <a:moveTo>
                    <a:pt x="1009" y="0"/>
                  </a:moveTo>
                  <a:cubicBezTo>
                    <a:pt x="0" y="0"/>
                    <a:pt x="0" y="1514"/>
                    <a:pt x="1009" y="1514"/>
                  </a:cubicBezTo>
                  <a:lnTo>
                    <a:pt x="14213" y="1514"/>
                  </a:lnTo>
                  <a:cubicBezTo>
                    <a:pt x="14633" y="1514"/>
                    <a:pt x="14970" y="1178"/>
                    <a:pt x="14970" y="757"/>
                  </a:cubicBezTo>
                  <a:cubicBezTo>
                    <a:pt x="14970" y="337"/>
                    <a:pt x="14633" y="0"/>
                    <a:pt x="1421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67"/>
            <p:cNvSpPr/>
            <p:nvPr/>
          </p:nvSpPr>
          <p:spPr>
            <a:xfrm>
              <a:off x="4084035" y="3662712"/>
              <a:ext cx="183847" cy="22683"/>
            </a:xfrm>
            <a:custGeom>
              <a:rect b="b" l="l" r="r" t="t"/>
              <a:pathLst>
                <a:path extrusionOk="0" h="1515" w="12279">
                  <a:moveTo>
                    <a:pt x="1031" y="0"/>
                  </a:moveTo>
                  <a:cubicBezTo>
                    <a:pt x="0" y="0"/>
                    <a:pt x="0" y="1514"/>
                    <a:pt x="1031" y="1514"/>
                  </a:cubicBezTo>
                  <a:lnTo>
                    <a:pt x="11522" y="1514"/>
                  </a:lnTo>
                  <a:cubicBezTo>
                    <a:pt x="11942" y="1514"/>
                    <a:pt x="12279" y="1178"/>
                    <a:pt x="12279" y="757"/>
                  </a:cubicBezTo>
                  <a:cubicBezTo>
                    <a:pt x="12279" y="337"/>
                    <a:pt x="11942" y="0"/>
                    <a:pt x="1152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67"/>
            <p:cNvSpPr/>
            <p:nvPr/>
          </p:nvSpPr>
          <p:spPr>
            <a:xfrm>
              <a:off x="4105131" y="3396396"/>
              <a:ext cx="30544" cy="25917"/>
            </a:xfrm>
            <a:custGeom>
              <a:rect b="b" l="l" r="r" t="t"/>
              <a:pathLst>
                <a:path extrusionOk="0" h="1731" w="2040">
                  <a:moveTo>
                    <a:pt x="1177" y="1"/>
                  </a:moveTo>
                  <a:cubicBezTo>
                    <a:pt x="400" y="1"/>
                    <a:pt x="0" y="926"/>
                    <a:pt x="547" y="1472"/>
                  </a:cubicBezTo>
                  <a:cubicBezTo>
                    <a:pt x="732" y="1650"/>
                    <a:pt x="954" y="1730"/>
                    <a:pt x="1171" y="1730"/>
                  </a:cubicBezTo>
                  <a:cubicBezTo>
                    <a:pt x="1619" y="1730"/>
                    <a:pt x="2039" y="1387"/>
                    <a:pt x="2039" y="863"/>
                  </a:cubicBezTo>
                  <a:cubicBezTo>
                    <a:pt x="2039" y="379"/>
                    <a:pt x="1661" y="1"/>
                    <a:pt x="1177"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67"/>
            <p:cNvSpPr/>
            <p:nvPr/>
          </p:nvSpPr>
          <p:spPr>
            <a:xfrm>
              <a:off x="4087179" y="3593135"/>
              <a:ext cx="30559" cy="25917"/>
            </a:xfrm>
            <a:custGeom>
              <a:rect b="b" l="l" r="r" t="t"/>
              <a:pathLst>
                <a:path extrusionOk="0" h="1731" w="2041">
                  <a:moveTo>
                    <a:pt x="1178" y="1"/>
                  </a:moveTo>
                  <a:cubicBezTo>
                    <a:pt x="400" y="1"/>
                    <a:pt x="1" y="926"/>
                    <a:pt x="547" y="1473"/>
                  </a:cubicBezTo>
                  <a:cubicBezTo>
                    <a:pt x="732" y="1651"/>
                    <a:pt x="955" y="1731"/>
                    <a:pt x="1171" y="1731"/>
                  </a:cubicBezTo>
                  <a:cubicBezTo>
                    <a:pt x="1619" y="1731"/>
                    <a:pt x="2040" y="1388"/>
                    <a:pt x="2040" y="863"/>
                  </a:cubicBezTo>
                  <a:cubicBezTo>
                    <a:pt x="2040" y="379"/>
                    <a:pt x="1662" y="1"/>
                    <a:pt x="1178"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3" name="Google Shape;9743;p67"/>
          <p:cNvGrpSpPr/>
          <p:nvPr/>
        </p:nvGrpSpPr>
        <p:grpSpPr>
          <a:xfrm>
            <a:off x="3954343" y="2899354"/>
            <a:ext cx="345655" cy="343529"/>
            <a:chOff x="3954343" y="2899354"/>
            <a:chExt cx="345655" cy="343529"/>
          </a:xfrm>
        </p:grpSpPr>
        <p:sp>
          <p:nvSpPr>
            <p:cNvPr id="9744" name="Google Shape;9744;p67"/>
            <p:cNvSpPr/>
            <p:nvPr/>
          </p:nvSpPr>
          <p:spPr>
            <a:xfrm>
              <a:off x="3954343" y="2899354"/>
              <a:ext cx="345655" cy="343529"/>
            </a:xfrm>
            <a:custGeom>
              <a:rect b="b" l="l" r="r" t="t"/>
              <a:pathLst>
                <a:path extrusionOk="0" h="22944" w="23086">
                  <a:moveTo>
                    <a:pt x="18828" y="0"/>
                  </a:moveTo>
                  <a:cubicBezTo>
                    <a:pt x="18617" y="0"/>
                    <a:pt x="18407" y="84"/>
                    <a:pt x="18250" y="253"/>
                  </a:cubicBezTo>
                  <a:lnTo>
                    <a:pt x="17640" y="862"/>
                  </a:lnTo>
                  <a:lnTo>
                    <a:pt x="17135" y="1346"/>
                  </a:lnTo>
                  <a:lnTo>
                    <a:pt x="16000" y="2481"/>
                  </a:lnTo>
                  <a:lnTo>
                    <a:pt x="15495" y="2986"/>
                  </a:lnTo>
                  <a:lnTo>
                    <a:pt x="12741" y="5740"/>
                  </a:lnTo>
                  <a:lnTo>
                    <a:pt x="12237" y="6244"/>
                  </a:lnTo>
                  <a:lnTo>
                    <a:pt x="11122" y="7380"/>
                  </a:lnTo>
                  <a:lnTo>
                    <a:pt x="10618" y="7863"/>
                  </a:lnTo>
                  <a:lnTo>
                    <a:pt x="9482" y="8999"/>
                  </a:lnTo>
                  <a:lnTo>
                    <a:pt x="8978" y="9503"/>
                  </a:lnTo>
                  <a:lnTo>
                    <a:pt x="7864" y="10639"/>
                  </a:lnTo>
                  <a:lnTo>
                    <a:pt x="7359" y="11122"/>
                  </a:lnTo>
                  <a:lnTo>
                    <a:pt x="2965" y="15516"/>
                  </a:lnTo>
                  <a:lnTo>
                    <a:pt x="2481" y="16021"/>
                  </a:lnTo>
                  <a:lnTo>
                    <a:pt x="1346" y="17156"/>
                  </a:lnTo>
                  <a:lnTo>
                    <a:pt x="841" y="17640"/>
                  </a:lnTo>
                  <a:lnTo>
                    <a:pt x="316" y="18165"/>
                  </a:lnTo>
                  <a:cubicBezTo>
                    <a:pt x="0" y="18502"/>
                    <a:pt x="0" y="19027"/>
                    <a:pt x="316" y="19343"/>
                  </a:cubicBezTo>
                  <a:lnTo>
                    <a:pt x="3659" y="22707"/>
                  </a:lnTo>
                  <a:cubicBezTo>
                    <a:pt x="3827" y="22864"/>
                    <a:pt x="4037" y="22943"/>
                    <a:pt x="4247" y="22943"/>
                  </a:cubicBezTo>
                  <a:cubicBezTo>
                    <a:pt x="4458" y="22943"/>
                    <a:pt x="4668" y="22864"/>
                    <a:pt x="4836" y="22707"/>
                  </a:cubicBezTo>
                  <a:lnTo>
                    <a:pt x="22770" y="4773"/>
                  </a:lnTo>
                  <a:cubicBezTo>
                    <a:pt x="23085" y="4436"/>
                    <a:pt x="23085" y="3932"/>
                    <a:pt x="22770" y="3595"/>
                  </a:cubicBezTo>
                  <a:lnTo>
                    <a:pt x="19406" y="253"/>
                  </a:lnTo>
                  <a:cubicBezTo>
                    <a:pt x="19248" y="84"/>
                    <a:pt x="19038" y="0"/>
                    <a:pt x="18828"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67"/>
            <p:cNvSpPr/>
            <p:nvPr/>
          </p:nvSpPr>
          <p:spPr>
            <a:xfrm>
              <a:off x="4210897" y="2911946"/>
              <a:ext cx="33434" cy="31502"/>
            </a:xfrm>
            <a:custGeom>
              <a:rect b="b" l="l" r="r" t="t"/>
              <a:pathLst>
                <a:path extrusionOk="0" h="2104" w="2233">
                  <a:moveTo>
                    <a:pt x="505" y="0"/>
                  </a:moveTo>
                  <a:lnTo>
                    <a:pt x="0" y="505"/>
                  </a:lnTo>
                  <a:lnTo>
                    <a:pt x="1514" y="2019"/>
                  </a:lnTo>
                  <a:cubicBezTo>
                    <a:pt x="1588" y="2078"/>
                    <a:pt x="1666" y="2104"/>
                    <a:pt x="1741" y="2104"/>
                  </a:cubicBezTo>
                  <a:cubicBezTo>
                    <a:pt x="2009" y="2104"/>
                    <a:pt x="2232" y="1777"/>
                    <a:pt x="2019" y="1514"/>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67"/>
            <p:cNvSpPr/>
            <p:nvPr/>
          </p:nvSpPr>
          <p:spPr>
            <a:xfrm>
              <a:off x="4186656" y="2936501"/>
              <a:ext cx="27834" cy="25049"/>
            </a:xfrm>
            <a:custGeom>
              <a:rect b="b" l="l" r="r" t="t"/>
              <a:pathLst>
                <a:path extrusionOk="0" h="1673" w="1859">
                  <a:moveTo>
                    <a:pt x="505" y="0"/>
                  </a:moveTo>
                  <a:lnTo>
                    <a:pt x="0" y="484"/>
                  </a:lnTo>
                  <a:lnTo>
                    <a:pt x="1052" y="1535"/>
                  </a:lnTo>
                  <a:cubicBezTo>
                    <a:pt x="1134" y="1632"/>
                    <a:pt x="1230" y="1672"/>
                    <a:pt x="1322" y="1672"/>
                  </a:cubicBezTo>
                  <a:cubicBezTo>
                    <a:pt x="1607" y="1672"/>
                    <a:pt x="1858" y="1290"/>
                    <a:pt x="1556" y="1051"/>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67"/>
            <p:cNvSpPr/>
            <p:nvPr/>
          </p:nvSpPr>
          <p:spPr>
            <a:xfrm>
              <a:off x="4162101" y="2960727"/>
              <a:ext cx="26501" cy="24600"/>
            </a:xfrm>
            <a:custGeom>
              <a:rect b="b" l="l" r="r" t="t"/>
              <a:pathLst>
                <a:path extrusionOk="0" h="1643" w="1770">
                  <a:moveTo>
                    <a:pt x="505" y="1"/>
                  </a:moveTo>
                  <a:lnTo>
                    <a:pt x="0" y="506"/>
                  </a:lnTo>
                  <a:lnTo>
                    <a:pt x="1052" y="1557"/>
                  </a:lnTo>
                  <a:cubicBezTo>
                    <a:pt x="1125" y="1617"/>
                    <a:pt x="1204" y="1642"/>
                    <a:pt x="1279" y="1642"/>
                  </a:cubicBezTo>
                  <a:cubicBezTo>
                    <a:pt x="1547" y="1642"/>
                    <a:pt x="1770" y="1315"/>
                    <a:pt x="1556" y="1052"/>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67"/>
            <p:cNvSpPr/>
            <p:nvPr/>
          </p:nvSpPr>
          <p:spPr>
            <a:xfrm>
              <a:off x="4137861" y="2985281"/>
              <a:ext cx="27834" cy="25064"/>
            </a:xfrm>
            <a:custGeom>
              <a:rect b="b" l="l" r="r" t="t"/>
              <a:pathLst>
                <a:path extrusionOk="0" h="1674" w="1859">
                  <a:moveTo>
                    <a:pt x="505" y="1"/>
                  </a:moveTo>
                  <a:lnTo>
                    <a:pt x="1" y="484"/>
                  </a:lnTo>
                  <a:lnTo>
                    <a:pt x="1052" y="1536"/>
                  </a:lnTo>
                  <a:cubicBezTo>
                    <a:pt x="1129" y="1633"/>
                    <a:pt x="1222" y="1673"/>
                    <a:pt x="1313" y="1673"/>
                  </a:cubicBezTo>
                  <a:cubicBezTo>
                    <a:pt x="1596" y="1673"/>
                    <a:pt x="1858" y="1290"/>
                    <a:pt x="1556" y="1052"/>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67"/>
            <p:cNvSpPr/>
            <p:nvPr/>
          </p:nvSpPr>
          <p:spPr>
            <a:xfrm>
              <a:off x="4113306" y="3009522"/>
              <a:ext cx="33434" cy="31517"/>
            </a:xfrm>
            <a:custGeom>
              <a:rect b="b" l="l" r="r" t="t"/>
              <a:pathLst>
                <a:path extrusionOk="0" h="2105" w="2233">
                  <a:moveTo>
                    <a:pt x="505" y="1"/>
                  </a:moveTo>
                  <a:lnTo>
                    <a:pt x="1" y="505"/>
                  </a:lnTo>
                  <a:lnTo>
                    <a:pt x="1514" y="2019"/>
                  </a:lnTo>
                  <a:cubicBezTo>
                    <a:pt x="1588" y="2079"/>
                    <a:pt x="1667" y="2104"/>
                    <a:pt x="1742" y="2104"/>
                  </a:cubicBezTo>
                  <a:cubicBezTo>
                    <a:pt x="2010" y="2104"/>
                    <a:pt x="2233" y="1777"/>
                    <a:pt x="2019" y="1515"/>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67"/>
            <p:cNvSpPr/>
            <p:nvPr/>
          </p:nvSpPr>
          <p:spPr>
            <a:xfrm>
              <a:off x="4089066" y="3034077"/>
              <a:ext cx="27504" cy="25184"/>
            </a:xfrm>
            <a:custGeom>
              <a:rect b="b" l="l" r="r" t="t"/>
              <a:pathLst>
                <a:path extrusionOk="0" h="1682" w="1837">
                  <a:moveTo>
                    <a:pt x="484" y="1"/>
                  </a:moveTo>
                  <a:lnTo>
                    <a:pt x="1" y="484"/>
                  </a:lnTo>
                  <a:lnTo>
                    <a:pt x="1052" y="1535"/>
                  </a:lnTo>
                  <a:cubicBezTo>
                    <a:pt x="1130" y="1639"/>
                    <a:pt x="1223" y="1682"/>
                    <a:pt x="1314" y="1682"/>
                  </a:cubicBezTo>
                  <a:cubicBezTo>
                    <a:pt x="1589" y="1682"/>
                    <a:pt x="1836" y="1289"/>
                    <a:pt x="1536" y="1052"/>
                  </a:cubicBezTo>
                  <a:lnTo>
                    <a:pt x="484"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67"/>
            <p:cNvSpPr/>
            <p:nvPr/>
          </p:nvSpPr>
          <p:spPr>
            <a:xfrm>
              <a:off x="4064511" y="3058317"/>
              <a:ext cx="26516" cy="24585"/>
            </a:xfrm>
            <a:custGeom>
              <a:rect b="b" l="l" r="r" t="t"/>
              <a:pathLst>
                <a:path extrusionOk="0" h="1642" w="1771">
                  <a:moveTo>
                    <a:pt x="506" y="1"/>
                  </a:moveTo>
                  <a:lnTo>
                    <a:pt x="1" y="505"/>
                  </a:lnTo>
                  <a:lnTo>
                    <a:pt x="1052" y="1556"/>
                  </a:lnTo>
                  <a:cubicBezTo>
                    <a:pt x="1126" y="1616"/>
                    <a:pt x="1204" y="1642"/>
                    <a:pt x="1279" y="1642"/>
                  </a:cubicBezTo>
                  <a:cubicBezTo>
                    <a:pt x="1547" y="1642"/>
                    <a:pt x="1770" y="1315"/>
                    <a:pt x="1557" y="1052"/>
                  </a:cubicBezTo>
                  <a:lnTo>
                    <a:pt x="506"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67"/>
            <p:cNvSpPr/>
            <p:nvPr/>
          </p:nvSpPr>
          <p:spPr>
            <a:xfrm>
              <a:off x="4040285" y="3082872"/>
              <a:ext cx="27729" cy="25184"/>
            </a:xfrm>
            <a:custGeom>
              <a:rect b="b" l="l" r="r" t="t"/>
              <a:pathLst>
                <a:path extrusionOk="0" h="1682" w="1852">
                  <a:moveTo>
                    <a:pt x="484" y="0"/>
                  </a:moveTo>
                  <a:lnTo>
                    <a:pt x="0" y="484"/>
                  </a:lnTo>
                  <a:lnTo>
                    <a:pt x="1051" y="1535"/>
                  </a:lnTo>
                  <a:cubicBezTo>
                    <a:pt x="1129" y="1639"/>
                    <a:pt x="1224" y="1681"/>
                    <a:pt x="1316" y="1681"/>
                  </a:cubicBezTo>
                  <a:cubicBezTo>
                    <a:pt x="1596" y="1681"/>
                    <a:pt x="1851" y="1289"/>
                    <a:pt x="1535" y="1052"/>
                  </a:cubicBezTo>
                  <a:lnTo>
                    <a:pt x="484"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67"/>
            <p:cNvSpPr/>
            <p:nvPr/>
          </p:nvSpPr>
          <p:spPr>
            <a:xfrm>
              <a:off x="4015730" y="3107113"/>
              <a:ext cx="34751" cy="32281"/>
            </a:xfrm>
            <a:custGeom>
              <a:rect b="b" l="l" r="r" t="t"/>
              <a:pathLst>
                <a:path extrusionOk="0" h="2156" w="2321">
                  <a:moveTo>
                    <a:pt x="505" y="0"/>
                  </a:moveTo>
                  <a:lnTo>
                    <a:pt x="0" y="505"/>
                  </a:lnTo>
                  <a:lnTo>
                    <a:pt x="1514" y="2019"/>
                  </a:lnTo>
                  <a:cubicBezTo>
                    <a:pt x="1596" y="2116"/>
                    <a:pt x="1691" y="2156"/>
                    <a:pt x="1783" y="2156"/>
                  </a:cubicBezTo>
                  <a:cubicBezTo>
                    <a:pt x="2069" y="2156"/>
                    <a:pt x="2321" y="1769"/>
                    <a:pt x="2018" y="1514"/>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67"/>
            <p:cNvSpPr/>
            <p:nvPr/>
          </p:nvSpPr>
          <p:spPr>
            <a:xfrm>
              <a:off x="3991490" y="3131668"/>
              <a:ext cx="27789" cy="25318"/>
            </a:xfrm>
            <a:custGeom>
              <a:rect b="b" l="l" r="r" t="t"/>
              <a:pathLst>
                <a:path extrusionOk="0" h="1691" w="1856">
                  <a:moveTo>
                    <a:pt x="484" y="0"/>
                  </a:moveTo>
                  <a:lnTo>
                    <a:pt x="0" y="505"/>
                  </a:lnTo>
                  <a:lnTo>
                    <a:pt x="1051" y="1556"/>
                  </a:lnTo>
                  <a:cubicBezTo>
                    <a:pt x="1127" y="1651"/>
                    <a:pt x="1217" y="1690"/>
                    <a:pt x="1306" y="1690"/>
                  </a:cubicBezTo>
                  <a:cubicBezTo>
                    <a:pt x="1590" y="1690"/>
                    <a:pt x="1855" y="1292"/>
                    <a:pt x="1535" y="1051"/>
                  </a:cubicBezTo>
                  <a:lnTo>
                    <a:pt x="484"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67"/>
            <p:cNvSpPr/>
            <p:nvPr/>
          </p:nvSpPr>
          <p:spPr>
            <a:xfrm>
              <a:off x="3966935" y="3155908"/>
              <a:ext cx="27834" cy="25348"/>
            </a:xfrm>
            <a:custGeom>
              <a:rect b="b" l="l" r="r" t="t"/>
              <a:pathLst>
                <a:path extrusionOk="0" h="1693" w="1859">
                  <a:moveTo>
                    <a:pt x="505" y="0"/>
                  </a:moveTo>
                  <a:lnTo>
                    <a:pt x="0" y="505"/>
                  </a:lnTo>
                  <a:lnTo>
                    <a:pt x="1052" y="1556"/>
                  </a:lnTo>
                  <a:cubicBezTo>
                    <a:pt x="1133" y="1653"/>
                    <a:pt x="1229" y="1693"/>
                    <a:pt x="1321" y="1693"/>
                  </a:cubicBezTo>
                  <a:cubicBezTo>
                    <a:pt x="1607" y="1693"/>
                    <a:pt x="1859" y="1306"/>
                    <a:pt x="1556" y="1051"/>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6" name="Google Shape;9756;p67"/>
          <p:cNvGrpSpPr/>
          <p:nvPr/>
        </p:nvGrpSpPr>
        <p:grpSpPr>
          <a:xfrm>
            <a:off x="2166043" y="3351344"/>
            <a:ext cx="369566" cy="349803"/>
            <a:chOff x="2166043" y="3351344"/>
            <a:chExt cx="369566" cy="349803"/>
          </a:xfrm>
        </p:grpSpPr>
        <p:sp>
          <p:nvSpPr>
            <p:cNvPr id="9757" name="Google Shape;9757;p67"/>
            <p:cNvSpPr/>
            <p:nvPr/>
          </p:nvSpPr>
          <p:spPr>
            <a:xfrm>
              <a:off x="2166357" y="3351344"/>
              <a:ext cx="369252" cy="349803"/>
            </a:xfrm>
            <a:custGeom>
              <a:rect b="b" l="l" r="r" t="t"/>
              <a:pathLst>
                <a:path extrusionOk="0" h="23363" w="24662">
                  <a:moveTo>
                    <a:pt x="18025" y="0"/>
                  </a:moveTo>
                  <a:cubicBezTo>
                    <a:pt x="13633" y="0"/>
                    <a:pt x="9337" y="1726"/>
                    <a:pt x="6118" y="4944"/>
                  </a:cubicBezTo>
                  <a:cubicBezTo>
                    <a:pt x="1535" y="9506"/>
                    <a:pt x="0" y="16297"/>
                    <a:pt x="2124" y="22415"/>
                  </a:cubicBezTo>
                  <a:cubicBezTo>
                    <a:pt x="3975" y="23060"/>
                    <a:pt x="5845" y="23362"/>
                    <a:pt x="7676" y="23362"/>
                  </a:cubicBezTo>
                  <a:cubicBezTo>
                    <a:pt x="16116" y="23362"/>
                    <a:pt x="23695" y="16927"/>
                    <a:pt x="24473" y="7908"/>
                  </a:cubicBezTo>
                  <a:cubicBezTo>
                    <a:pt x="24662" y="5554"/>
                    <a:pt x="24367" y="3178"/>
                    <a:pt x="23590" y="949"/>
                  </a:cubicBezTo>
                  <a:cubicBezTo>
                    <a:pt x="21767" y="311"/>
                    <a:pt x="19887" y="0"/>
                    <a:pt x="18025"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67"/>
            <p:cNvSpPr/>
            <p:nvPr/>
          </p:nvSpPr>
          <p:spPr>
            <a:xfrm>
              <a:off x="2166043" y="3351344"/>
              <a:ext cx="353516" cy="335624"/>
            </a:xfrm>
            <a:custGeom>
              <a:rect b="b" l="l" r="r" t="t"/>
              <a:pathLst>
                <a:path extrusionOk="0" h="22416" w="23611">
                  <a:moveTo>
                    <a:pt x="18042" y="0"/>
                  </a:moveTo>
                  <a:cubicBezTo>
                    <a:pt x="13645" y="0"/>
                    <a:pt x="9343" y="1726"/>
                    <a:pt x="6139" y="4944"/>
                  </a:cubicBezTo>
                  <a:cubicBezTo>
                    <a:pt x="1556" y="9506"/>
                    <a:pt x="0" y="16297"/>
                    <a:pt x="2145" y="22415"/>
                  </a:cubicBezTo>
                  <a:cubicBezTo>
                    <a:pt x="2124" y="20923"/>
                    <a:pt x="2502" y="19220"/>
                    <a:pt x="3238" y="17411"/>
                  </a:cubicBezTo>
                  <a:cubicBezTo>
                    <a:pt x="3553" y="16676"/>
                    <a:pt x="3890" y="15940"/>
                    <a:pt x="4289" y="15225"/>
                  </a:cubicBezTo>
                  <a:cubicBezTo>
                    <a:pt x="7149" y="10158"/>
                    <a:pt x="11353" y="5974"/>
                    <a:pt x="16420" y="3094"/>
                  </a:cubicBezTo>
                  <a:cubicBezTo>
                    <a:pt x="17135" y="2694"/>
                    <a:pt x="17850" y="2358"/>
                    <a:pt x="18607" y="2043"/>
                  </a:cubicBezTo>
                  <a:cubicBezTo>
                    <a:pt x="20367" y="1326"/>
                    <a:pt x="22028" y="949"/>
                    <a:pt x="23492" y="949"/>
                  </a:cubicBezTo>
                  <a:cubicBezTo>
                    <a:pt x="23532" y="949"/>
                    <a:pt x="23571" y="949"/>
                    <a:pt x="23611" y="949"/>
                  </a:cubicBezTo>
                  <a:cubicBezTo>
                    <a:pt x="21788" y="311"/>
                    <a:pt x="19907" y="0"/>
                    <a:pt x="18042"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67"/>
            <p:cNvSpPr/>
            <p:nvPr/>
          </p:nvSpPr>
          <p:spPr>
            <a:xfrm>
              <a:off x="2373487" y="3352332"/>
              <a:ext cx="159292" cy="158978"/>
            </a:xfrm>
            <a:custGeom>
              <a:rect b="b" l="l" r="r" t="t"/>
              <a:pathLst>
                <a:path extrusionOk="0" h="10618" w="10639">
                  <a:moveTo>
                    <a:pt x="2754" y="0"/>
                  </a:moveTo>
                  <a:cubicBezTo>
                    <a:pt x="1829" y="63"/>
                    <a:pt x="904" y="232"/>
                    <a:pt x="0" y="463"/>
                  </a:cubicBezTo>
                  <a:lnTo>
                    <a:pt x="10155" y="10618"/>
                  </a:lnTo>
                  <a:cubicBezTo>
                    <a:pt x="10386" y="9714"/>
                    <a:pt x="10554" y="8789"/>
                    <a:pt x="10639" y="7842"/>
                  </a:cubicBezTo>
                  <a:lnTo>
                    <a:pt x="2754"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67"/>
            <p:cNvSpPr/>
            <p:nvPr/>
          </p:nvSpPr>
          <p:spPr>
            <a:xfrm>
              <a:off x="2373487" y="3352332"/>
              <a:ext cx="71149" cy="45337"/>
            </a:xfrm>
            <a:custGeom>
              <a:rect b="b" l="l" r="r" t="t"/>
              <a:pathLst>
                <a:path extrusionOk="0" h="3028" w="4752">
                  <a:moveTo>
                    <a:pt x="2754" y="0"/>
                  </a:moveTo>
                  <a:cubicBezTo>
                    <a:pt x="1829" y="63"/>
                    <a:pt x="904" y="232"/>
                    <a:pt x="0" y="463"/>
                  </a:cubicBezTo>
                  <a:lnTo>
                    <a:pt x="2565" y="3028"/>
                  </a:lnTo>
                  <a:cubicBezTo>
                    <a:pt x="3280" y="2628"/>
                    <a:pt x="3995" y="2271"/>
                    <a:pt x="4752" y="1977"/>
                  </a:cubicBezTo>
                  <a:lnTo>
                    <a:pt x="2754"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67"/>
            <p:cNvSpPr/>
            <p:nvPr/>
          </p:nvSpPr>
          <p:spPr>
            <a:xfrm>
              <a:off x="2275596" y="3447587"/>
              <a:ext cx="166195" cy="157032"/>
            </a:xfrm>
            <a:custGeom>
              <a:rect b="b" l="l" r="r" t="t"/>
              <a:pathLst>
                <a:path extrusionOk="0" h="10488" w="11100">
                  <a:moveTo>
                    <a:pt x="10067" y="0"/>
                  </a:moveTo>
                  <a:cubicBezTo>
                    <a:pt x="9897" y="0"/>
                    <a:pt x="9720" y="71"/>
                    <a:pt x="9566" y="240"/>
                  </a:cubicBezTo>
                  <a:lnTo>
                    <a:pt x="546" y="9259"/>
                  </a:lnTo>
                  <a:cubicBezTo>
                    <a:pt x="1" y="9757"/>
                    <a:pt x="484" y="10487"/>
                    <a:pt x="1033" y="10487"/>
                  </a:cubicBezTo>
                  <a:cubicBezTo>
                    <a:pt x="1204" y="10487"/>
                    <a:pt x="1380" y="10417"/>
                    <a:pt x="1534" y="10248"/>
                  </a:cubicBezTo>
                  <a:lnTo>
                    <a:pt x="10554" y="1228"/>
                  </a:lnTo>
                  <a:cubicBezTo>
                    <a:pt x="11100" y="731"/>
                    <a:pt x="10616" y="0"/>
                    <a:pt x="10067"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67"/>
            <p:cNvSpPr/>
            <p:nvPr/>
          </p:nvSpPr>
          <p:spPr>
            <a:xfrm>
              <a:off x="2284191" y="3555853"/>
              <a:ext cx="46774" cy="42657"/>
            </a:xfrm>
            <a:custGeom>
              <a:rect b="b" l="l" r="r" t="t"/>
              <a:pathLst>
                <a:path extrusionOk="0" h="2849" w="3124">
                  <a:moveTo>
                    <a:pt x="513" y="0"/>
                  </a:moveTo>
                  <a:cubicBezTo>
                    <a:pt x="238" y="0"/>
                    <a:pt x="1" y="338"/>
                    <a:pt x="246" y="599"/>
                  </a:cubicBezTo>
                  <a:lnTo>
                    <a:pt x="2390" y="2743"/>
                  </a:lnTo>
                  <a:cubicBezTo>
                    <a:pt x="2451" y="2804"/>
                    <a:pt x="2551" y="2845"/>
                    <a:pt x="2633" y="2848"/>
                  </a:cubicBezTo>
                  <a:lnTo>
                    <a:pt x="2633" y="2848"/>
                  </a:lnTo>
                  <a:cubicBezTo>
                    <a:pt x="2962" y="2839"/>
                    <a:pt x="3123" y="2467"/>
                    <a:pt x="2895" y="2239"/>
                  </a:cubicBezTo>
                  <a:lnTo>
                    <a:pt x="750" y="94"/>
                  </a:lnTo>
                  <a:cubicBezTo>
                    <a:pt x="675" y="28"/>
                    <a:pt x="592" y="0"/>
                    <a:pt x="513" y="0"/>
                  </a:cubicBezTo>
                  <a:close/>
                  <a:moveTo>
                    <a:pt x="2633" y="2848"/>
                  </a:moveTo>
                  <a:cubicBezTo>
                    <a:pt x="2629" y="2848"/>
                    <a:pt x="2625" y="2848"/>
                    <a:pt x="2621" y="2848"/>
                  </a:cubicBezTo>
                  <a:lnTo>
                    <a:pt x="2642" y="2848"/>
                  </a:lnTo>
                  <a:cubicBezTo>
                    <a:pt x="2639" y="2848"/>
                    <a:pt x="2636" y="2848"/>
                    <a:pt x="2633" y="2848"/>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67"/>
            <p:cNvSpPr/>
            <p:nvPr/>
          </p:nvSpPr>
          <p:spPr>
            <a:xfrm>
              <a:off x="2317235" y="3521342"/>
              <a:ext cx="47418" cy="43166"/>
            </a:xfrm>
            <a:custGeom>
              <a:rect b="b" l="l" r="r" t="t"/>
              <a:pathLst>
                <a:path extrusionOk="0" h="2883" w="3167">
                  <a:moveTo>
                    <a:pt x="530" y="0"/>
                  </a:moveTo>
                  <a:cubicBezTo>
                    <a:pt x="247" y="0"/>
                    <a:pt x="1" y="377"/>
                    <a:pt x="288" y="633"/>
                  </a:cubicBezTo>
                  <a:lnTo>
                    <a:pt x="2433" y="2778"/>
                  </a:lnTo>
                  <a:cubicBezTo>
                    <a:pt x="2494" y="2839"/>
                    <a:pt x="2594" y="2880"/>
                    <a:pt x="2696" y="2883"/>
                  </a:cubicBezTo>
                  <a:lnTo>
                    <a:pt x="2696" y="2883"/>
                  </a:lnTo>
                  <a:cubicBezTo>
                    <a:pt x="3004" y="2874"/>
                    <a:pt x="3166" y="2502"/>
                    <a:pt x="2937" y="2273"/>
                  </a:cubicBezTo>
                  <a:lnTo>
                    <a:pt x="793" y="129"/>
                  </a:lnTo>
                  <a:cubicBezTo>
                    <a:pt x="712" y="38"/>
                    <a:pt x="619" y="0"/>
                    <a:pt x="530" y="0"/>
                  </a:cubicBezTo>
                  <a:close/>
                  <a:moveTo>
                    <a:pt x="2696" y="2883"/>
                  </a:moveTo>
                  <a:lnTo>
                    <a:pt x="2696" y="2883"/>
                  </a:lnTo>
                  <a:cubicBezTo>
                    <a:pt x="2692" y="2883"/>
                    <a:pt x="2689" y="2883"/>
                    <a:pt x="2685" y="2883"/>
                  </a:cubicBezTo>
                  <a:lnTo>
                    <a:pt x="2706" y="2883"/>
                  </a:lnTo>
                  <a:cubicBezTo>
                    <a:pt x="2703" y="2883"/>
                    <a:pt x="2699" y="2883"/>
                    <a:pt x="2696" y="2883"/>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67"/>
            <p:cNvSpPr/>
            <p:nvPr/>
          </p:nvSpPr>
          <p:spPr>
            <a:xfrm>
              <a:off x="2352121" y="3487863"/>
              <a:ext cx="46475" cy="42657"/>
            </a:xfrm>
            <a:custGeom>
              <a:rect b="b" l="l" r="r" t="t"/>
              <a:pathLst>
                <a:path extrusionOk="0" h="2849" w="3104">
                  <a:moveTo>
                    <a:pt x="499" y="0"/>
                  </a:moveTo>
                  <a:cubicBezTo>
                    <a:pt x="228" y="0"/>
                    <a:pt x="0" y="337"/>
                    <a:pt x="229" y="599"/>
                  </a:cubicBezTo>
                  <a:lnTo>
                    <a:pt x="2394" y="2743"/>
                  </a:lnTo>
                  <a:cubicBezTo>
                    <a:pt x="2457" y="2827"/>
                    <a:pt x="2542" y="2848"/>
                    <a:pt x="2647" y="2848"/>
                  </a:cubicBezTo>
                  <a:lnTo>
                    <a:pt x="2626" y="2848"/>
                  </a:lnTo>
                  <a:cubicBezTo>
                    <a:pt x="2634" y="2849"/>
                    <a:pt x="2642" y="2849"/>
                    <a:pt x="2649" y="2849"/>
                  </a:cubicBezTo>
                  <a:cubicBezTo>
                    <a:pt x="2949" y="2849"/>
                    <a:pt x="3104" y="2464"/>
                    <a:pt x="2899" y="2238"/>
                  </a:cubicBezTo>
                  <a:lnTo>
                    <a:pt x="733" y="94"/>
                  </a:lnTo>
                  <a:cubicBezTo>
                    <a:pt x="658" y="28"/>
                    <a:pt x="577" y="0"/>
                    <a:pt x="49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67"/>
            <p:cNvSpPr/>
            <p:nvPr/>
          </p:nvSpPr>
          <p:spPr>
            <a:xfrm>
              <a:off x="2386108" y="3453861"/>
              <a:ext cx="46475" cy="42732"/>
            </a:xfrm>
            <a:custGeom>
              <a:rect b="b" l="l" r="r" t="t"/>
              <a:pathLst>
                <a:path extrusionOk="0" h="2854" w="3104">
                  <a:moveTo>
                    <a:pt x="499" y="0"/>
                  </a:moveTo>
                  <a:cubicBezTo>
                    <a:pt x="229" y="0"/>
                    <a:pt x="1" y="338"/>
                    <a:pt x="230" y="599"/>
                  </a:cubicBezTo>
                  <a:lnTo>
                    <a:pt x="2374" y="2743"/>
                  </a:lnTo>
                  <a:cubicBezTo>
                    <a:pt x="2444" y="2813"/>
                    <a:pt x="2513" y="2854"/>
                    <a:pt x="2595" y="2854"/>
                  </a:cubicBezTo>
                  <a:cubicBezTo>
                    <a:pt x="2611" y="2854"/>
                    <a:pt x="2627" y="2852"/>
                    <a:pt x="2644" y="2849"/>
                  </a:cubicBezTo>
                  <a:lnTo>
                    <a:pt x="2644" y="2849"/>
                  </a:lnTo>
                  <a:cubicBezTo>
                    <a:pt x="2646" y="2849"/>
                    <a:pt x="2648" y="2849"/>
                    <a:pt x="2650" y="2849"/>
                  </a:cubicBezTo>
                  <a:cubicBezTo>
                    <a:pt x="2950" y="2849"/>
                    <a:pt x="3104" y="2464"/>
                    <a:pt x="2879" y="2239"/>
                  </a:cubicBezTo>
                  <a:lnTo>
                    <a:pt x="734" y="94"/>
                  </a:lnTo>
                  <a:cubicBezTo>
                    <a:pt x="659" y="28"/>
                    <a:pt x="577" y="0"/>
                    <a:pt x="49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6" name="Google Shape;9766;p67"/>
          <p:cNvGrpSpPr/>
          <p:nvPr/>
        </p:nvGrpSpPr>
        <p:grpSpPr>
          <a:xfrm>
            <a:off x="2619649" y="3352332"/>
            <a:ext cx="365793" cy="329275"/>
            <a:chOff x="2619649" y="3352332"/>
            <a:chExt cx="365793" cy="329275"/>
          </a:xfrm>
        </p:grpSpPr>
        <p:sp>
          <p:nvSpPr>
            <p:cNvPr id="9767" name="Google Shape;9767;p67"/>
            <p:cNvSpPr/>
            <p:nvPr/>
          </p:nvSpPr>
          <p:spPr>
            <a:xfrm>
              <a:off x="2707164" y="3352332"/>
              <a:ext cx="190765" cy="72437"/>
            </a:xfrm>
            <a:custGeom>
              <a:rect b="b" l="l" r="r" t="t"/>
              <a:pathLst>
                <a:path extrusionOk="0" h="4838" w="12741">
                  <a:moveTo>
                    <a:pt x="2376" y="0"/>
                  </a:moveTo>
                  <a:cubicBezTo>
                    <a:pt x="1072" y="0"/>
                    <a:pt x="0" y="1052"/>
                    <a:pt x="0" y="2355"/>
                  </a:cubicBezTo>
                  <a:lnTo>
                    <a:pt x="0" y="4457"/>
                  </a:lnTo>
                  <a:cubicBezTo>
                    <a:pt x="0" y="4710"/>
                    <a:pt x="189" y="4836"/>
                    <a:pt x="378" y="4836"/>
                  </a:cubicBezTo>
                  <a:cubicBezTo>
                    <a:pt x="568" y="4836"/>
                    <a:pt x="757" y="4710"/>
                    <a:pt x="757" y="4457"/>
                  </a:cubicBezTo>
                  <a:lnTo>
                    <a:pt x="757" y="2355"/>
                  </a:lnTo>
                  <a:cubicBezTo>
                    <a:pt x="757" y="1472"/>
                    <a:pt x="1472" y="757"/>
                    <a:pt x="2355" y="757"/>
                  </a:cubicBezTo>
                  <a:lnTo>
                    <a:pt x="10365" y="757"/>
                  </a:lnTo>
                  <a:cubicBezTo>
                    <a:pt x="11248" y="757"/>
                    <a:pt x="11963" y="1472"/>
                    <a:pt x="11963" y="2355"/>
                  </a:cubicBezTo>
                  <a:lnTo>
                    <a:pt x="11963" y="4457"/>
                  </a:lnTo>
                  <a:cubicBezTo>
                    <a:pt x="11963" y="4668"/>
                    <a:pt x="12131" y="4836"/>
                    <a:pt x="12341" y="4836"/>
                  </a:cubicBezTo>
                  <a:cubicBezTo>
                    <a:pt x="12353" y="4837"/>
                    <a:pt x="12365" y="4838"/>
                    <a:pt x="12377" y="4838"/>
                  </a:cubicBezTo>
                  <a:cubicBezTo>
                    <a:pt x="12572" y="4838"/>
                    <a:pt x="12741" y="4676"/>
                    <a:pt x="12741" y="4457"/>
                  </a:cubicBezTo>
                  <a:lnTo>
                    <a:pt x="12741" y="2355"/>
                  </a:lnTo>
                  <a:cubicBezTo>
                    <a:pt x="12741" y="1052"/>
                    <a:pt x="11669" y="0"/>
                    <a:pt x="1036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67"/>
            <p:cNvSpPr/>
            <p:nvPr/>
          </p:nvSpPr>
          <p:spPr>
            <a:xfrm>
              <a:off x="2743038" y="3358306"/>
              <a:ext cx="118687" cy="29301"/>
            </a:xfrm>
            <a:custGeom>
              <a:rect b="b" l="l" r="r" t="t"/>
              <a:pathLst>
                <a:path extrusionOk="0" h="1957" w="7927">
                  <a:moveTo>
                    <a:pt x="22" y="1"/>
                  </a:moveTo>
                  <a:cubicBezTo>
                    <a:pt x="1" y="1073"/>
                    <a:pt x="884" y="1956"/>
                    <a:pt x="1977" y="1956"/>
                  </a:cubicBezTo>
                  <a:lnTo>
                    <a:pt x="5972" y="1956"/>
                  </a:lnTo>
                  <a:cubicBezTo>
                    <a:pt x="7044" y="1956"/>
                    <a:pt x="7927" y="1073"/>
                    <a:pt x="792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67"/>
            <p:cNvSpPr/>
            <p:nvPr/>
          </p:nvSpPr>
          <p:spPr>
            <a:xfrm>
              <a:off x="2632556" y="3552530"/>
              <a:ext cx="339666" cy="129078"/>
            </a:xfrm>
            <a:custGeom>
              <a:rect b="b" l="l" r="r" t="t"/>
              <a:pathLst>
                <a:path extrusionOk="0" h="8621" w="22686">
                  <a:moveTo>
                    <a:pt x="0" y="1"/>
                  </a:moveTo>
                  <a:lnTo>
                    <a:pt x="0" y="6687"/>
                  </a:lnTo>
                  <a:cubicBezTo>
                    <a:pt x="0" y="7759"/>
                    <a:pt x="883" y="8621"/>
                    <a:pt x="1956" y="8621"/>
                  </a:cubicBezTo>
                  <a:lnTo>
                    <a:pt x="20730" y="8621"/>
                  </a:lnTo>
                  <a:cubicBezTo>
                    <a:pt x="21803" y="8621"/>
                    <a:pt x="22686" y="7759"/>
                    <a:pt x="22686" y="6687"/>
                  </a:cubicBezTo>
                  <a:lnTo>
                    <a:pt x="22686"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67"/>
            <p:cNvSpPr/>
            <p:nvPr/>
          </p:nvSpPr>
          <p:spPr>
            <a:xfrm>
              <a:off x="2632556" y="3552530"/>
              <a:ext cx="48810" cy="129078"/>
            </a:xfrm>
            <a:custGeom>
              <a:rect b="b" l="l" r="r" t="t"/>
              <a:pathLst>
                <a:path extrusionOk="0" h="8621" w="3260">
                  <a:moveTo>
                    <a:pt x="21" y="1"/>
                  </a:moveTo>
                  <a:lnTo>
                    <a:pt x="21" y="6687"/>
                  </a:lnTo>
                  <a:cubicBezTo>
                    <a:pt x="0" y="7759"/>
                    <a:pt x="883" y="8621"/>
                    <a:pt x="1956" y="8621"/>
                  </a:cubicBezTo>
                  <a:lnTo>
                    <a:pt x="3259" y="8621"/>
                  </a:lnTo>
                  <a:cubicBezTo>
                    <a:pt x="2187" y="8621"/>
                    <a:pt x="1304" y="7759"/>
                    <a:pt x="1304" y="6687"/>
                  </a:cubicBezTo>
                  <a:lnTo>
                    <a:pt x="1304"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67"/>
            <p:cNvSpPr/>
            <p:nvPr/>
          </p:nvSpPr>
          <p:spPr>
            <a:xfrm>
              <a:off x="2632870" y="3552530"/>
              <a:ext cx="339352" cy="69907"/>
            </a:xfrm>
            <a:custGeom>
              <a:rect b="b" l="l" r="r" t="t"/>
              <a:pathLst>
                <a:path extrusionOk="0" h="4669" w="22665">
                  <a:moveTo>
                    <a:pt x="0" y="1"/>
                  </a:moveTo>
                  <a:lnTo>
                    <a:pt x="0" y="1956"/>
                  </a:lnTo>
                  <a:cubicBezTo>
                    <a:pt x="2839" y="3449"/>
                    <a:pt x="5950" y="4374"/>
                    <a:pt x="9167" y="4668"/>
                  </a:cubicBezTo>
                  <a:lnTo>
                    <a:pt x="13498" y="4668"/>
                  </a:lnTo>
                  <a:cubicBezTo>
                    <a:pt x="16694" y="4374"/>
                    <a:pt x="19805" y="3449"/>
                    <a:pt x="22665" y="1956"/>
                  </a:cubicBezTo>
                  <a:lnTo>
                    <a:pt x="22665"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67"/>
            <p:cNvSpPr/>
            <p:nvPr/>
          </p:nvSpPr>
          <p:spPr>
            <a:xfrm>
              <a:off x="2619649" y="3415606"/>
              <a:ext cx="365793" cy="177544"/>
            </a:xfrm>
            <a:custGeom>
              <a:rect b="b" l="l" r="r" t="t"/>
              <a:pathLst>
                <a:path extrusionOk="0" h="11858" w="24431">
                  <a:moveTo>
                    <a:pt x="1956" y="0"/>
                  </a:moveTo>
                  <a:cubicBezTo>
                    <a:pt x="862" y="0"/>
                    <a:pt x="0" y="862"/>
                    <a:pt x="0" y="1955"/>
                  </a:cubicBezTo>
                  <a:lnTo>
                    <a:pt x="0" y="8662"/>
                  </a:lnTo>
                  <a:cubicBezTo>
                    <a:pt x="3070" y="10449"/>
                    <a:pt x="6497" y="11543"/>
                    <a:pt x="10050" y="11858"/>
                  </a:cubicBezTo>
                  <a:lnTo>
                    <a:pt x="14381" y="11858"/>
                  </a:lnTo>
                  <a:cubicBezTo>
                    <a:pt x="17913" y="11543"/>
                    <a:pt x="21340" y="10449"/>
                    <a:pt x="24431" y="8662"/>
                  </a:cubicBezTo>
                  <a:lnTo>
                    <a:pt x="24431" y="1955"/>
                  </a:lnTo>
                  <a:cubicBezTo>
                    <a:pt x="24431" y="862"/>
                    <a:pt x="23548" y="0"/>
                    <a:pt x="22475"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67"/>
            <p:cNvSpPr/>
            <p:nvPr/>
          </p:nvSpPr>
          <p:spPr>
            <a:xfrm>
              <a:off x="2619649" y="3415591"/>
              <a:ext cx="48167" cy="140113"/>
            </a:xfrm>
            <a:custGeom>
              <a:rect b="b" l="l" r="r" t="t"/>
              <a:pathLst>
                <a:path extrusionOk="0" h="9358" w="3217">
                  <a:moveTo>
                    <a:pt x="1917" y="1"/>
                  </a:moveTo>
                  <a:cubicBezTo>
                    <a:pt x="842" y="1"/>
                    <a:pt x="0" y="876"/>
                    <a:pt x="0" y="1956"/>
                  </a:cubicBezTo>
                  <a:lnTo>
                    <a:pt x="0" y="8663"/>
                  </a:lnTo>
                  <a:cubicBezTo>
                    <a:pt x="421" y="8916"/>
                    <a:pt x="841" y="9147"/>
                    <a:pt x="1262" y="9357"/>
                  </a:cubicBezTo>
                  <a:lnTo>
                    <a:pt x="1262" y="1935"/>
                  </a:lnTo>
                  <a:cubicBezTo>
                    <a:pt x="1262" y="863"/>
                    <a:pt x="2145" y="1"/>
                    <a:pt x="3217" y="1"/>
                  </a:cubicBezTo>
                  <a:lnTo>
                    <a:pt x="1956" y="1"/>
                  </a:lnTo>
                  <a:cubicBezTo>
                    <a:pt x="1943" y="1"/>
                    <a:pt x="1930" y="1"/>
                    <a:pt x="191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67"/>
            <p:cNvSpPr/>
            <p:nvPr/>
          </p:nvSpPr>
          <p:spPr>
            <a:xfrm>
              <a:off x="2726358" y="3508151"/>
              <a:ext cx="152061" cy="81540"/>
            </a:xfrm>
            <a:custGeom>
              <a:rect b="b" l="l" r="r" t="t"/>
              <a:pathLst>
                <a:path extrusionOk="0" h="5446" w="10156">
                  <a:moveTo>
                    <a:pt x="1661" y="0"/>
                  </a:moveTo>
                  <a:cubicBezTo>
                    <a:pt x="736" y="0"/>
                    <a:pt x="1" y="736"/>
                    <a:pt x="1" y="1640"/>
                  </a:cubicBezTo>
                  <a:lnTo>
                    <a:pt x="1" y="5235"/>
                  </a:lnTo>
                  <a:cubicBezTo>
                    <a:pt x="337" y="5320"/>
                    <a:pt x="652" y="5383"/>
                    <a:pt x="989" y="5425"/>
                  </a:cubicBezTo>
                  <a:lnTo>
                    <a:pt x="989" y="1640"/>
                  </a:lnTo>
                  <a:cubicBezTo>
                    <a:pt x="989" y="1283"/>
                    <a:pt x="1283" y="989"/>
                    <a:pt x="1661" y="989"/>
                  </a:cubicBezTo>
                  <a:lnTo>
                    <a:pt x="8515" y="989"/>
                  </a:lnTo>
                  <a:cubicBezTo>
                    <a:pt x="8873" y="989"/>
                    <a:pt x="9167" y="1283"/>
                    <a:pt x="9167" y="1640"/>
                  </a:cubicBezTo>
                  <a:lnTo>
                    <a:pt x="9167" y="5446"/>
                  </a:lnTo>
                  <a:cubicBezTo>
                    <a:pt x="9504" y="5383"/>
                    <a:pt x="9840" y="5320"/>
                    <a:pt x="10155" y="5235"/>
                  </a:cubicBezTo>
                  <a:lnTo>
                    <a:pt x="10155" y="1640"/>
                  </a:lnTo>
                  <a:cubicBezTo>
                    <a:pt x="10155" y="736"/>
                    <a:pt x="9419" y="0"/>
                    <a:pt x="851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67"/>
            <p:cNvSpPr/>
            <p:nvPr/>
          </p:nvSpPr>
          <p:spPr>
            <a:xfrm>
              <a:off x="2770108" y="3553473"/>
              <a:ext cx="64861" cy="80926"/>
            </a:xfrm>
            <a:custGeom>
              <a:rect b="b" l="l" r="r" t="t"/>
              <a:pathLst>
                <a:path extrusionOk="0" h="5405" w="4332">
                  <a:moveTo>
                    <a:pt x="1136" y="1"/>
                  </a:moveTo>
                  <a:cubicBezTo>
                    <a:pt x="506" y="1"/>
                    <a:pt x="1" y="505"/>
                    <a:pt x="1" y="1115"/>
                  </a:cubicBezTo>
                  <a:lnTo>
                    <a:pt x="1" y="4269"/>
                  </a:lnTo>
                  <a:cubicBezTo>
                    <a:pt x="1" y="4900"/>
                    <a:pt x="506" y="5404"/>
                    <a:pt x="1136" y="5404"/>
                  </a:cubicBezTo>
                  <a:lnTo>
                    <a:pt x="3197" y="5404"/>
                  </a:lnTo>
                  <a:cubicBezTo>
                    <a:pt x="3827" y="5404"/>
                    <a:pt x="4332" y="4900"/>
                    <a:pt x="4332" y="4269"/>
                  </a:cubicBezTo>
                  <a:lnTo>
                    <a:pt x="4332" y="1115"/>
                  </a:lnTo>
                  <a:cubicBezTo>
                    <a:pt x="4332" y="505"/>
                    <a:pt x="3827" y="1"/>
                    <a:pt x="3197"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67"/>
            <p:cNvSpPr/>
            <p:nvPr/>
          </p:nvSpPr>
          <p:spPr>
            <a:xfrm>
              <a:off x="2787431" y="3572368"/>
              <a:ext cx="29915" cy="42821"/>
            </a:xfrm>
            <a:custGeom>
              <a:rect b="b" l="l" r="r" t="t"/>
              <a:pathLst>
                <a:path extrusionOk="0" h="2860" w="1998">
                  <a:moveTo>
                    <a:pt x="526" y="0"/>
                  </a:moveTo>
                  <a:cubicBezTo>
                    <a:pt x="232" y="0"/>
                    <a:pt x="21" y="232"/>
                    <a:pt x="0" y="505"/>
                  </a:cubicBezTo>
                  <a:lnTo>
                    <a:pt x="0" y="2355"/>
                  </a:lnTo>
                  <a:cubicBezTo>
                    <a:pt x="21" y="2628"/>
                    <a:pt x="232" y="2860"/>
                    <a:pt x="526" y="2860"/>
                  </a:cubicBezTo>
                  <a:lnTo>
                    <a:pt x="1472" y="2860"/>
                  </a:lnTo>
                  <a:cubicBezTo>
                    <a:pt x="1766" y="2860"/>
                    <a:pt x="1977" y="2628"/>
                    <a:pt x="1998" y="2355"/>
                  </a:cubicBezTo>
                  <a:lnTo>
                    <a:pt x="1998" y="505"/>
                  </a:lnTo>
                  <a:cubicBezTo>
                    <a:pt x="1977" y="232"/>
                    <a:pt x="1766" y="0"/>
                    <a:pt x="1472"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7" name="Google Shape;9777;p67"/>
          <p:cNvGrpSpPr/>
          <p:nvPr/>
        </p:nvGrpSpPr>
        <p:grpSpPr>
          <a:xfrm>
            <a:off x="1293760" y="1498228"/>
            <a:ext cx="340624" cy="351944"/>
            <a:chOff x="1293760" y="1498228"/>
            <a:chExt cx="340624" cy="351944"/>
          </a:xfrm>
        </p:grpSpPr>
        <p:sp>
          <p:nvSpPr>
            <p:cNvPr id="9778" name="Google Shape;9778;p67"/>
            <p:cNvSpPr/>
            <p:nvPr/>
          </p:nvSpPr>
          <p:spPr>
            <a:xfrm>
              <a:off x="1331535" y="1498228"/>
              <a:ext cx="265388" cy="71164"/>
            </a:xfrm>
            <a:custGeom>
              <a:rect b="b" l="l" r="r" t="t"/>
              <a:pathLst>
                <a:path extrusionOk="0" h="4753" w="17725">
                  <a:moveTo>
                    <a:pt x="7002" y="1"/>
                  </a:moveTo>
                  <a:cubicBezTo>
                    <a:pt x="5677" y="22"/>
                    <a:pt x="4458" y="716"/>
                    <a:pt x="3785" y="1851"/>
                  </a:cubicBezTo>
                  <a:lnTo>
                    <a:pt x="3491" y="2355"/>
                  </a:lnTo>
                  <a:cubicBezTo>
                    <a:pt x="3196" y="2818"/>
                    <a:pt x="2692" y="3112"/>
                    <a:pt x="2124" y="3112"/>
                  </a:cubicBezTo>
                  <a:lnTo>
                    <a:pt x="1094" y="3112"/>
                  </a:lnTo>
                  <a:cubicBezTo>
                    <a:pt x="1" y="3112"/>
                    <a:pt x="1" y="4752"/>
                    <a:pt x="1094" y="4752"/>
                  </a:cubicBezTo>
                  <a:lnTo>
                    <a:pt x="2124" y="4752"/>
                  </a:lnTo>
                  <a:cubicBezTo>
                    <a:pt x="3260" y="4752"/>
                    <a:pt x="4311" y="4164"/>
                    <a:pt x="4899" y="3196"/>
                  </a:cubicBezTo>
                  <a:lnTo>
                    <a:pt x="5194" y="2692"/>
                  </a:lnTo>
                  <a:cubicBezTo>
                    <a:pt x="5572" y="2040"/>
                    <a:pt x="6266" y="1662"/>
                    <a:pt x="7002" y="1662"/>
                  </a:cubicBezTo>
                  <a:lnTo>
                    <a:pt x="10450" y="1662"/>
                  </a:lnTo>
                  <a:cubicBezTo>
                    <a:pt x="11186" y="1662"/>
                    <a:pt x="11880" y="2040"/>
                    <a:pt x="12258" y="2671"/>
                  </a:cubicBezTo>
                  <a:lnTo>
                    <a:pt x="12552" y="3175"/>
                  </a:lnTo>
                  <a:cubicBezTo>
                    <a:pt x="13141" y="4143"/>
                    <a:pt x="14192" y="4752"/>
                    <a:pt x="15328" y="4752"/>
                  </a:cubicBezTo>
                  <a:lnTo>
                    <a:pt x="16631" y="4752"/>
                  </a:lnTo>
                  <a:cubicBezTo>
                    <a:pt x="17724" y="4752"/>
                    <a:pt x="17724" y="3112"/>
                    <a:pt x="16631" y="3112"/>
                  </a:cubicBezTo>
                  <a:lnTo>
                    <a:pt x="15328" y="3112"/>
                  </a:lnTo>
                  <a:cubicBezTo>
                    <a:pt x="14781" y="3112"/>
                    <a:pt x="14255" y="2818"/>
                    <a:pt x="13982" y="2355"/>
                  </a:cubicBezTo>
                  <a:lnTo>
                    <a:pt x="13688" y="1851"/>
                  </a:lnTo>
                  <a:cubicBezTo>
                    <a:pt x="12994" y="716"/>
                    <a:pt x="11774" y="22"/>
                    <a:pt x="10450"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67"/>
            <p:cNvSpPr/>
            <p:nvPr/>
          </p:nvSpPr>
          <p:spPr>
            <a:xfrm>
              <a:off x="1337839" y="1585353"/>
              <a:ext cx="69263" cy="67212"/>
            </a:xfrm>
            <a:custGeom>
              <a:rect b="b" l="l" r="r" t="t"/>
              <a:pathLst>
                <a:path extrusionOk="0" h="4489" w="4626">
                  <a:moveTo>
                    <a:pt x="865" y="0"/>
                  </a:moveTo>
                  <a:cubicBezTo>
                    <a:pt x="663" y="0"/>
                    <a:pt x="463" y="79"/>
                    <a:pt x="316" y="237"/>
                  </a:cubicBezTo>
                  <a:cubicBezTo>
                    <a:pt x="0" y="552"/>
                    <a:pt x="0" y="1057"/>
                    <a:pt x="316" y="1351"/>
                  </a:cubicBezTo>
                  <a:lnTo>
                    <a:pt x="3196" y="4252"/>
                  </a:lnTo>
                  <a:cubicBezTo>
                    <a:pt x="3354" y="4410"/>
                    <a:pt x="3559" y="4489"/>
                    <a:pt x="3764" y="4489"/>
                  </a:cubicBezTo>
                  <a:cubicBezTo>
                    <a:pt x="3969" y="4489"/>
                    <a:pt x="4174" y="4410"/>
                    <a:pt x="4331" y="4252"/>
                  </a:cubicBezTo>
                  <a:cubicBezTo>
                    <a:pt x="4626" y="3937"/>
                    <a:pt x="4626" y="3432"/>
                    <a:pt x="4331" y="3117"/>
                  </a:cubicBezTo>
                  <a:lnTo>
                    <a:pt x="1430" y="237"/>
                  </a:lnTo>
                  <a:cubicBezTo>
                    <a:pt x="1272" y="79"/>
                    <a:pt x="1067" y="0"/>
                    <a:pt x="865"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67"/>
            <p:cNvSpPr/>
            <p:nvPr/>
          </p:nvSpPr>
          <p:spPr>
            <a:xfrm>
              <a:off x="1521042" y="1585353"/>
              <a:ext cx="69577" cy="67212"/>
            </a:xfrm>
            <a:custGeom>
              <a:rect b="b" l="l" r="r" t="t"/>
              <a:pathLst>
                <a:path extrusionOk="0" h="4489" w="4647">
                  <a:moveTo>
                    <a:pt x="3766" y="0"/>
                  </a:moveTo>
                  <a:cubicBezTo>
                    <a:pt x="3564" y="0"/>
                    <a:pt x="3364" y="79"/>
                    <a:pt x="3217" y="237"/>
                  </a:cubicBezTo>
                  <a:lnTo>
                    <a:pt x="316" y="3117"/>
                  </a:lnTo>
                  <a:cubicBezTo>
                    <a:pt x="0" y="3432"/>
                    <a:pt x="0" y="3937"/>
                    <a:pt x="316" y="4252"/>
                  </a:cubicBezTo>
                  <a:cubicBezTo>
                    <a:pt x="473" y="4410"/>
                    <a:pt x="678" y="4489"/>
                    <a:pt x="883" y="4489"/>
                  </a:cubicBezTo>
                  <a:cubicBezTo>
                    <a:pt x="1088" y="4489"/>
                    <a:pt x="1293" y="4410"/>
                    <a:pt x="1451" y="4252"/>
                  </a:cubicBezTo>
                  <a:lnTo>
                    <a:pt x="4331" y="1351"/>
                  </a:lnTo>
                  <a:cubicBezTo>
                    <a:pt x="4647" y="1057"/>
                    <a:pt x="4647" y="552"/>
                    <a:pt x="4331" y="237"/>
                  </a:cubicBezTo>
                  <a:cubicBezTo>
                    <a:pt x="4174" y="79"/>
                    <a:pt x="3969" y="0"/>
                    <a:pt x="3766"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67"/>
            <p:cNvSpPr/>
            <p:nvPr/>
          </p:nvSpPr>
          <p:spPr>
            <a:xfrm>
              <a:off x="1349173" y="1766505"/>
              <a:ext cx="87514" cy="83666"/>
            </a:xfrm>
            <a:custGeom>
              <a:rect b="b" l="l" r="r" t="t"/>
              <a:pathLst>
                <a:path extrusionOk="0" h="5588" w="5845">
                  <a:moveTo>
                    <a:pt x="4394" y="1"/>
                  </a:moveTo>
                  <a:cubicBezTo>
                    <a:pt x="4053" y="1"/>
                    <a:pt x="3711" y="132"/>
                    <a:pt x="3448" y="395"/>
                  </a:cubicBezTo>
                  <a:lnTo>
                    <a:pt x="505" y="3338"/>
                  </a:lnTo>
                  <a:cubicBezTo>
                    <a:pt x="0" y="3843"/>
                    <a:pt x="0" y="4684"/>
                    <a:pt x="505" y="5210"/>
                  </a:cubicBezTo>
                  <a:cubicBezTo>
                    <a:pt x="768" y="5462"/>
                    <a:pt x="1109" y="5588"/>
                    <a:pt x="1451" y="5588"/>
                  </a:cubicBezTo>
                  <a:cubicBezTo>
                    <a:pt x="1792" y="5588"/>
                    <a:pt x="2134" y="5462"/>
                    <a:pt x="2397" y="5210"/>
                  </a:cubicBezTo>
                  <a:lnTo>
                    <a:pt x="5340" y="2266"/>
                  </a:lnTo>
                  <a:cubicBezTo>
                    <a:pt x="5845" y="1762"/>
                    <a:pt x="5845" y="921"/>
                    <a:pt x="5340" y="395"/>
                  </a:cubicBezTo>
                  <a:cubicBezTo>
                    <a:pt x="5078" y="132"/>
                    <a:pt x="4736" y="1"/>
                    <a:pt x="4394"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67"/>
            <p:cNvSpPr/>
            <p:nvPr/>
          </p:nvSpPr>
          <p:spPr>
            <a:xfrm>
              <a:off x="1491457" y="1766505"/>
              <a:ext cx="87829" cy="83666"/>
            </a:xfrm>
            <a:custGeom>
              <a:rect b="b" l="l" r="r" t="t"/>
              <a:pathLst>
                <a:path extrusionOk="0" h="5588" w="5866">
                  <a:moveTo>
                    <a:pt x="1453" y="1"/>
                  </a:moveTo>
                  <a:cubicBezTo>
                    <a:pt x="1114" y="1"/>
                    <a:pt x="778" y="132"/>
                    <a:pt x="526" y="395"/>
                  </a:cubicBezTo>
                  <a:cubicBezTo>
                    <a:pt x="0" y="921"/>
                    <a:pt x="0" y="1762"/>
                    <a:pt x="526" y="2266"/>
                  </a:cubicBezTo>
                  <a:lnTo>
                    <a:pt x="3469" y="5210"/>
                  </a:lnTo>
                  <a:cubicBezTo>
                    <a:pt x="3732" y="5462"/>
                    <a:pt x="4074" y="5588"/>
                    <a:pt x="4413" y="5588"/>
                  </a:cubicBezTo>
                  <a:cubicBezTo>
                    <a:pt x="4752" y="5588"/>
                    <a:pt x="5088" y="5462"/>
                    <a:pt x="5340" y="5210"/>
                  </a:cubicBezTo>
                  <a:cubicBezTo>
                    <a:pt x="5866" y="4684"/>
                    <a:pt x="5866" y="3843"/>
                    <a:pt x="5340" y="3338"/>
                  </a:cubicBezTo>
                  <a:lnTo>
                    <a:pt x="2397" y="395"/>
                  </a:lnTo>
                  <a:cubicBezTo>
                    <a:pt x="2134" y="132"/>
                    <a:pt x="1792" y="1"/>
                    <a:pt x="1453"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67"/>
            <p:cNvSpPr/>
            <p:nvPr/>
          </p:nvSpPr>
          <p:spPr>
            <a:xfrm>
              <a:off x="1342870" y="1588257"/>
              <a:ext cx="242405" cy="242405"/>
            </a:xfrm>
            <a:custGeom>
              <a:rect b="b" l="l" r="r" t="t"/>
              <a:pathLst>
                <a:path extrusionOk="0" h="16190" w="16190">
                  <a:moveTo>
                    <a:pt x="8095" y="1"/>
                  </a:moveTo>
                  <a:cubicBezTo>
                    <a:pt x="3638" y="1"/>
                    <a:pt x="1" y="3617"/>
                    <a:pt x="1" y="8095"/>
                  </a:cubicBezTo>
                  <a:cubicBezTo>
                    <a:pt x="1" y="12573"/>
                    <a:pt x="3638" y="16189"/>
                    <a:pt x="8095" y="16189"/>
                  </a:cubicBezTo>
                  <a:cubicBezTo>
                    <a:pt x="12573" y="16189"/>
                    <a:pt x="16189" y="12573"/>
                    <a:pt x="16189" y="8095"/>
                  </a:cubicBezTo>
                  <a:cubicBezTo>
                    <a:pt x="16189" y="3617"/>
                    <a:pt x="12573" y="1"/>
                    <a:pt x="8095"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67"/>
            <p:cNvSpPr/>
            <p:nvPr/>
          </p:nvSpPr>
          <p:spPr>
            <a:xfrm>
              <a:off x="1364205" y="1611420"/>
              <a:ext cx="208792" cy="196334"/>
            </a:xfrm>
            <a:custGeom>
              <a:rect b="b" l="l" r="r" t="t"/>
              <a:pathLst>
                <a:path extrusionOk="0" h="13113" w="13945">
                  <a:moveTo>
                    <a:pt x="6722" y="1"/>
                  </a:moveTo>
                  <a:cubicBezTo>
                    <a:pt x="3431" y="1"/>
                    <a:pt x="257" y="2483"/>
                    <a:pt x="131" y="6338"/>
                  </a:cubicBezTo>
                  <a:cubicBezTo>
                    <a:pt x="1" y="10371"/>
                    <a:pt x="3274" y="13112"/>
                    <a:pt x="6717" y="13112"/>
                  </a:cubicBezTo>
                  <a:cubicBezTo>
                    <a:pt x="8264" y="13112"/>
                    <a:pt x="9846" y="12559"/>
                    <a:pt x="11169" y="11321"/>
                  </a:cubicBezTo>
                  <a:cubicBezTo>
                    <a:pt x="13818" y="8861"/>
                    <a:pt x="13944" y="4698"/>
                    <a:pt x="11464" y="2091"/>
                  </a:cubicBezTo>
                  <a:cubicBezTo>
                    <a:pt x="10113" y="648"/>
                    <a:pt x="8402" y="1"/>
                    <a:pt x="6722"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67"/>
            <p:cNvSpPr/>
            <p:nvPr/>
          </p:nvSpPr>
          <p:spPr>
            <a:xfrm>
              <a:off x="1402370" y="1612812"/>
              <a:ext cx="187620" cy="192981"/>
            </a:xfrm>
            <a:custGeom>
              <a:rect b="b" l="l" r="r" t="t"/>
              <a:pathLst>
                <a:path extrusionOk="0" h="12889" w="12531">
                  <a:moveTo>
                    <a:pt x="5361" y="1"/>
                  </a:moveTo>
                  <a:cubicBezTo>
                    <a:pt x="2250" y="589"/>
                    <a:pt x="0" y="3301"/>
                    <a:pt x="0" y="6455"/>
                  </a:cubicBezTo>
                  <a:cubicBezTo>
                    <a:pt x="0" y="9609"/>
                    <a:pt x="2250" y="12300"/>
                    <a:pt x="5361" y="12889"/>
                  </a:cubicBezTo>
                  <a:cubicBezTo>
                    <a:pt x="6581" y="12657"/>
                    <a:pt x="7695" y="12090"/>
                    <a:pt x="8620" y="11228"/>
                  </a:cubicBezTo>
                  <a:cubicBezTo>
                    <a:pt x="12531" y="7569"/>
                    <a:pt x="10618" y="1010"/>
                    <a:pt x="5361"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67"/>
            <p:cNvSpPr/>
            <p:nvPr/>
          </p:nvSpPr>
          <p:spPr>
            <a:xfrm>
              <a:off x="1449893" y="1635795"/>
              <a:ext cx="26456" cy="94447"/>
            </a:xfrm>
            <a:custGeom>
              <a:rect b="b" l="l" r="r" t="t"/>
              <a:pathLst>
                <a:path extrusionOk="0" h="6308" w="1767">
                  <a:moveTo>
                    <a:pt x="884" y="0"/>
                  </a:moveTo>
                  <a:cubicBezTo>
                    <a:pt x="379" y="0"/>
                    <a:pt x="1" y="400"/>
                    <a:pt x="1" y="883"/>
                  </a:cubicBezTo>
                  <a:lnTo>
                    <a:pt x="1" y="5425"/>
                  </a:lnTo>
                  <a:cubicBezTo>
                    <a:pt x="1" y="5908"/>
                    <a:pt x="379" y="6308"/>
                    <a:pt x="884" y="6308"/>
                  </a:cubicBezTo>
                  <a:cubicBezTo>
                    <a:pt x="1367" y="6308"/>
                    <a:pt x="1746" y="5908"/>
                    <a:pt x="1767" y="5425"/>
                  </a:cubicBezTo>
                  <a:lnTo>
                    <a:pt x="1767" y="883"/>
                  </a:lnTo>
                  <a:cubicBezTo>
                    <a:pt x="1746" y="400"/>
                    <a:pt x="1367" y="21"/>
                    <a:pt x="88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67"/>
            <p:cNvSpPr/>
            <p:nvPr/>
          </p:nvSpPr>
          <p:spPr>
            <a:xfrm>
              <a:off x="1448635" y="1704414"/>
              <a:ext cx="65175" cy="62660"/>
            </a:xfrm>
            <a:custGeom>
              <a:rect b="b" l="l" r="r" t="t"/>
              <a:pathLst>
                <a:path extrusionOk="0" h="4185" w="4353">
                  <a:moveTo>
                    <a:pt x="957" y="1"/>
                  </a:moveTo>
                  <a:cubicBezTo>
                    <a:pt x="731" y="1"/>
                    <a:pt x="505" y="85"/>
                    <a:pt x="337" y="253"/>
                  </a:cubicBezTo>
                  <a:cubicBezTo>
                    <a:pt x="1" y="589"/>
                    <a:pt x="1" y="1157"/>
                    <a:pt x="337" y="1493"/>
                  </a:cubicBezTo>
                  <a:lnTo>
                    <a:pt x="2776" y="3932"/>
                  </a:lnTo>
                  <a:cubicBezTo>
                    <a:pt x="2944" y="4100"/>
                    <a:pt x="3170" y="4185"/>
                    <a:pt x="3396" y="4185"/>
                  </a:cubicBezTo>
                  <a:cubicBezTo>
                    <a:pt x="3622" y="4185"/>
                    <a:pt x="3848" y="4100"/>
                    <a:pt x="4016" y="3932"/>
                  </a:cubicBezTo>
                  <a:cubicBezTo>
                    <a:pt x="4353" y="3596"/>
                    <a:pt x="4353" y="3028"/>
                    <a:pt x="4016" y="2692"/>
                  </a:cubicBezTo>
                  <a:lnTo>
                    <a:pt x="1578" y="253"/>
                  </a:lnTo>
                  <a:cubicBezTo>
                    <a:pt x="1409" y="85"/>
                    <a:pt x="1183" y="1"/>
                    <a:pt x="957"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67"/>
            <p:cNvSpPr/>
            <p:nvPr/>
          </p:nvSpPr>
          <p:spPr>
            <a:xfrm>
              <a:off x="1293760" y="1542382"/>
              <a:ext cx="95405" cy="89655"/>
            </a:xfrm>
            <a:custGeom>
              <a:rect b="b" l="l" r="r" t="t"/>
              <a:pathLst>
                <a:path extrusionOk="0" h="5988" w="6372">
                  <a:moveTo>
                    <a:pt x="3365" y="0"/>
                  </a:moveTo>
                  <a:cubicBezTo>
                    <a:pt x="2582" y="0"/>
                    <a:pt x="1798" y="300"/>
                    <a:pt x="1199" y="899"/>
                  </a:cubicBezTo>
                  <a:lnTo>
                    <a:pt x="1094" y="983"/>
                  </a:lnTo>
                  <a:cubicBezTo>
                    <a:pt x="1" y="2203"/>
                    <a:pt x="43" y="4074"/>
                    <a:pt x="1199" y="5230"/>
                  </a:cubicBezTo>
                  <a:lnTo>
                    <a:pt x="1494" y="5546"/>
                  </a:lnTo>
                  <a:cubicBezTo>
                    <a:pt x="1798" y="5840"/>
                    <a:pt x="2193" y="5987"/>
                    <a:pt x="2587" y="5987"/>
                  </a:cubicBezTo>
                  <a:cubicBezTo>
                    <a:pt x="2981" y="5987"/>
                    <a:pt x="3375" y="5840"/>
                    <a:pt x="3680" y="5546"/>
                  </a:cubicBezTo>
                  <a:lnTo>
                    <a:pt x="5825" y="3380"/>
                  </a:lnTo>
                  <a:cubicBezTo>
                    <a:pt x="6224" y="3002"/>
                    <a:pt x="6371" y="2434"/>
                    <a:pt x="6224" y="1908"/>
                  </a:cubicBezTo>
                  <a:cubicBezTo>
                    <a:pt x="6161" y="1635"/>
                    <a:pt x="6035" y="1404"/>
                    <a:pt x="5825" y="1215"/>
                  </a:cubicBezTo>
                  <a:lnTo>
                    <a:pt x="5530" y="899"/>
                  </a:lnTo>
                  <a:cubicBezTo>
                    <a:pt x="4931" y="300"/>
                    <a:pt x="4148" y="0"/>
                    <a:pt x="3365"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67"/>
            <p:cNvSpPr/>
            <p:nvPr/>
          </p:nvSpPr>
          <p:spPr>
            <a:xfrm>
              <a:off x="1309511" y="1542382"/>
              <a:ext cx="77453" cy="61552"/>
            </a:xfrm>
            <a:custGeom>
              <a:rect b="b" l="l" r="r" t="t"/>
              <a:pathLst>
                <a:path extrusionOk="0" h="4111" w="5173">
                  <a:moveTo>
                    <a:pt x="2313" y="0"/>
                  </a:moveTo>
                  <a:cubicBezTo>
                    <a:pt x="1530" y="0"/>
                    <a:pt x="746" y="300"/>
                    <a:pt x="147" y="899"/>
                  </a:cubicBezTo>
                  <a:lnTo>
                    <a:pt x="42" y="983"/>
                  </a:lnTo>
                  <a:cubicBezTo>
                    <a:pt x="0" y="1866"/>
                    <a:pt x="315" y="2728"/>
                    <a:pt x="946" y="3359"/>
                  </a:cubicBezTo>
                  <a:lnTo>
                    <a:pt x="1241" y="3653"/>
                  </a:lnTo>
                  <a:cubicBezTo>
                    <a:pt x="1545" y="3958"/>
                    <a:pt x="1940" y="4111"/>
                    <a:pt x="2334" y="4111"/>
                  </a:cubicBezTo>
                  <a:cubicBezTo>
                    <a:pt x="2728" y="4111"/>
                    <a:pt x="3122" y="3958"/>
                    <a:pt x="3427" y="3653"/>
                  </a:cubicBezTo>
                  <a:lnTo>
                    <a:pt x="5172" y="1908"/>
                  </a:lnTo>
                  <a:cubicBezTo>
                    <a:pt x="5109" y="1635"/>
                    <a:pt x="4983" y="1404"/>
                    <a:pt x="4773" y="1194"/>
                  </a:cubicBezTo>
                  <a:lnTo>
                    <a:pt x="4478" y="899"/>
                  </a:lnTo>
                  <a:cubicBezTo>
                    <a:pt x="3879" y="300"/>
                    <a:pt x="3096" y="0"/>
                    <a:pt x="2313"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67"/>
            <p:cNvSpPr/>
            <p:nvPr/>
          </p:nvSpPr>
          <p:spPr>
            <a:xfrm>
              <a:off x="1538350" y="1542546"/>
              <a:ext cx="96034" cy="89551"/>
            </a:xfrm>
            <a:custGeom>
              <a:rect b="b" l="l" r="r" t="t"/>
              <a:pathLst>
                <a:path extrusionOk="0" h="5981" w="6414">
                  <a:moveTo>
                    <a:pt x="3077" y="1"/>
                  </a:moveTo>
                  <a:cubicBezTo>
                    <a:pt x="2281" y="1"/>
                    <a:pt x="1496" y="306"/>
                    <a:pt x="905" y="909"/>
                  </a:cubicBezTo>
                  <a:lnTo>
                    <a:pt x="610" y="1204"/>
                  </a:lnTo>
                  <a:cubicBezTo>
                    <a:pt x="1" y="1792"/>
                    <a:pt x="1" y="2780"/>
                    <a:pt x="610" y="3369"/>
                  </a:cubicBezTo>
                  <a:lnTo>
                    <a:pt x="2755" y="5535"/>
                  </a:lnTo>
                  <a:cubicBezTo>
                    <a:pt x="3041" y="5821"/>
                    <a:pt x="3434" y="5980"/>
                    <a:pt x="3835" y="5980"/>
                  </a:cubicBezTo>
                  <a:cubicBezTo>
                    <a:pt x="4023" y="5980"/>
                    <a:pt x="4213" y="5945"/>
                    <a:pt x="4395" y="5871"/>
                  </a:cubicBezTo>
                  <a:cubicBezTo>
                    <a:pt x="4605" y="5787"/>
                    <a:pt x="4773" y="5682"/>
                    <a:pt x="4920" y="5535"/>
                  </a:cubicBezTo>
                  <a:lnTo>
                    <a:pt x="5236" y="5219"/>
                  </a:lnTo>
                  <a:cubicBezTo>
                    <a:pt x="6413" y="4021"/>
                    <a:pt x="6413" y="2087"/>
                    <a:pt x="5236" y="909"/>
                  </a:cubicBezTo>
                  <a:cubicBezTo>
                    <a:pt x="5089" y="762"/>
                    <a:pt x="4941" y="636"/>
                    <a:pt x="4794" y="510"/>
                  </a:cubicBezTo>
                  <a:cubicBezTo>
                    <a:pt x="4266" y="169"/>
                    <a:pt x="3668" y="1"/>
                    <a:pt x="3077"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67"/>
            <p:cNvSpPr/>
            <p:nvPr/>
          </p:nvSpPr>
          <p:spPr>
            <a:xfrm>
              <a:off x="1565735" y="1550167"/>
              <a:ext cx="68649" cy="80283"/>
            </a:xfrm>
            <a:custGeom>
              <a:rect b="b" l="l" r="r" t="t"/>
              <a:pathLst>
                <a:path extrusionOk="0" h="5362" w="4585">
                  <a:moveTo>
                    <a:pt x="2965" y="1"/>
                  </a:moveTo>
                  <a:cubicBezTo>
                    <a:pt x="2187" y="22"/>
                    <a:pt x="1452" y="337"/>
                    <a:pt x="905" y="905"/>
                  </a:cubicBezTo>
                  <a:lnTo>
                    <a:pt x="590" y="1199"/>
                  </a:lnTo>
                  <a:cubicBezTo>
                    <a:pt x="1" y="1809"/>
                    <a:pt x="1" y="2776"/>
                    <a:pt x="590" y="3386"/>
                  </a:cubicBezTo>
                  <a:lnTo>
                    <a:pt x="2566" y="5362"/>
                  </a:lnTo>
                  <a:cubicBezTo>
                    <a:pt x="2776" y="5278"/>
                    <a:pt x="2944" y="5173"/>
                    <a:pt x="3091" y="5026"/>
                  </a:cubicBezTo>
                  <a:lnTo>
                    <a:pt x="3407" y="4710"/>
                  </a:lnTo>
                  <a:cubicBezTo>
                    <a:pt x="4584" y="3512"/>
                    <a:pt x="4584" y="1578"/>
                    <a:pt x="3407" y="400"/>
                  </a:cubicBezTo>
                  <a:cubicBezTo>
                    <a:pt x="3260" y="253"/>
                    <a:pt x="3112" y="127"/>
                    <a:pt x="2965"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2" name="Google Shape;9792;p67"/>
          <p:cNvGrpSpPr/>
          <p:nvPr/>
        </p:nvGrpSpPr>
        <p:grpSpPr>
          <a:xfrm>
            <a:off x="849601" y="1952074"/>
            <a:ext cx="406713" cy="383745"/>
            <a:chOff x="849601" y="1952074"/>
            <a:chExt cx="406713" cy="383745"/>
          </a:xfrm>
        </p:grpSpPr>
        <p:sp>
          <p:nvSpPr>
            <p:cNvPr id="9793" name="Google Shape;9793;p67"/>
            <p:cNvSpPr/>
            <p:nvPr/>
          </p:nvSpPr>
          <p:spPr>
            <a:xfrm>
              <a:off x="849601" y="2240819"/>
              <a:ext cx="130650" cy="95001"/>
            </a:xfrm>
            <a:custGeom>
              <a:rect b="b" l="l" r="r" t="t"/>
              <a:pathLst>
                <a:path extrusionOk="0" h="6345" w="8726">
                  <a:moveTo>
                    <a:pt x="4142" y="0"/>
                  </a:moveTo>
                  <a:lnTo>
                    <a:pt x="358" y="3785"/>
                  </a:lnTo>
                  <a:cubicBezTo>
                    <a:pt x="1" y="4142"/>
                    <a:pt x="127" y="4752"/>
                    <a:pt x="610" y="4941"/>
                  </a:cubicBezTo>
                  <a:lnTo>
                    <a:pt x="1746" y="5340"/>
                  </a:lnTo>
                  <a:lnTo>
                    <a:pt x="4374" y="6308"/>
                  </a:lnTo>
                  <a:cubicBezTo>
                    <a:pt x="4447" y="6332"/>
                    <a:pt x="4524" y="6344"/>
                    <a:pt x="4602" y="6344"/>
                  </a:cubicBezTo>
                  <a:cubicBezTo>
                    <a:pt x="4789" y="6344"/>
                    <a:pt x="4975" y="6273"/>
                    <a:pt x="5109" y="6139"/>
                  </a:cubicBezTo>
                  <a:lnTo>
                    <a:pt x="8726" y="2523"/>
                  </a:lnTo>
                  <a:lnTo>
                    <a:pt x="7695" y="3532"/>
                  </a:lnTo>
                  <a:lnTo>
                    <a:pt x="6644" y="442"/>
                  </a:lnTo>
                  <a:lnTo>
                    <a:pt x="4142" y="0"/>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67"/>
            <p:cNvSpPr/>
            <p:nvPr/>
          </p:nvSpPr>
          <p:spPr>
            <a:xfrm>
              <a:off x="875728" y="2284494"/>
              <a:ext cx="75252" cy="51326"/>
            </a:xfrm>
            <a:custGeom>
              <a:rect b="b" l="l" r="r" t="t"/>
              <a:pathLst>
                <a:path extrusionOk="0" h="3428" w="5026">
                  <a:moveTo>
                    <a:pt x="2947" y="0"/>
                  </a:moveTo>
                  <a:cubicBezTo>
                    <a:pt x="2623" y="0"/>
                    <a:pt x="2303" y="121"/>
                    <a:pt x="2061" y="363"/>
                  </a:cubicBezTo>
                  <a:lnTo>
                    <a:pt x="1" y="2423"/>
                  </a:lnTo>
                  <a:lnTo>
                    <a:pt x="2629" y="3391"/>
                  </a:lnTo>
                  <a:cubicBezTo>
                    <a:pt x="2702" y="3415"/>
                    <a:pt x="2779" y="3427"/>
                    <a:pt x="2857" y="3427"/>
                  </a:cubicBezTo>
                  <a:cubicBezTo>
                    <a:pt x="3044" y="3427"/>
                    <a:pt x="3230" y="3356"/>
                    <a:pt x="3364" y="3222"/>
                  </a:cubicBezTo>
                  <a:lnTo>
                    <a:pt x="5025" y="1561"/>
                  </a:lnTo>
                  <a:lnTo>
                    <a:pt x="3848" y="363"/>
                  </a:lnTo>
                  <a:cubicBezTo>
                    <a:pt x="3596" y="121"/>
                    <a:pt x="3270" y="0"/>
                    <a:pt x="2947"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67"/>
            <p:cNvSpPr/>
            <p:nvPr/>
          </p:nvSpPr>
          <p:spPr>
            <a:xfrm>
              <a:off x="890520" y="2158335"/>
              <a:ext cx="156777" cy="155519"/>
            </a:xfrm>
            <a:custGeom>
              <a:rect b="b" l="l" r="r" t="t"/>
              <a:pathLst>
                <a:path extrusionOk="0" h="10387" w="10471">
                  <a:moveTo>
                    <a:pt x="3512" y="1"/>
                  </a:moveTo>
                  <a:lnTo>
                    <a:pt x="1199" y="2314"/>
                  </a:lnTo>
                  <a:lnTo>
                    <a:pt x="337" y="3176"/>
                  </a:lnTo>
                  <a:cubicBezTo>
                    <a:pt x="1" y="3512"/>
                    <a:pt x="1" y="4080"/>
                    <a:pt x="337" y="4416"/>
                  </a:cubicBezTo>
                  <a:lnTo>
                    <a:pt x="6056" y="10135"/>
                  </a:lnTo>
                  <a:cubicBezTo>
                    <a:pt x="6224" y="10303"/>
                    <a:pt x="6450" y="10387"/>
                    <a:pt x="6676" y="10387"/>
                  </a:cubicBezTo>
                  <a:cubicBezTo>
                    <a:pt x="6902" y="10387"/>
                    <a:pt x="7128" y="10303"/>
                    <a:pt x="7296" y="10135"/>
                  </a:cubicBezTo>
                  <a:lnTo>
                    <a:pt x="8158" y="9273"/>
                  </a:lnTo>
                  <a:lnTo>
                    <a:pt x="10471" y="6960"/>
                  </a:lnTo>
                  <a:lnTo>
                    <a:pt x="3512"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67"/>
            <p:cNvSpPr/>
            <p:nvPr/>
          </p:nvSpPr>
          <p:spPr>
            <a:xfrm>
              <a:off x="890206" y="2158335"/>
              <a:ext cx="157091" cy="138840"/>
            </a:xfrm>
            <a:custGeom>
              <a:rect b="b" l="l" r="r" t="t"/>
              <a:pathLst>
                <a:path extrusionOk="0" h="9273" w="10492">
                  <a:moveTo>
                    <a:pt x="3533" y="1"/>
                  </a:moveTo>
                  <a:lnTo>
                    <a:pt x="358" y="3176"/>
                  </a:lnTo>
                  <a:cubicBezTo>
                    <a:pt x="1" y="3512"/>
                    <a:pt x="1" y="4059"/>
                    <a:pt x="358" y="4416"/>
                  </a:cubicBezTo>
                  <a:lnTo>
                    <a:pt x="821" y="4878"/>
                  </a:lnTo>
                  <a:lnTo>
                    <a:pt x="1472" y="4227"/>
                  </a:lnTo>
                  <a:cubicBezTo>
                    <a:pt x="1704" y="3995"/>
                    <a:pt x="2003" y="3880"/>
                    <a:pt x="2303" y="3880"/>
                  </a:cubicBezTo>
                  <a:cubicBezTo>
                    <a:pt x="2602" y="3880"/>
                    <a:pt x="2902" y="3995"/>
                    <a:pt x="3133" y="4227"/>
                  </a:cubicBezTo>
                  <a:lnTo>
                    <a:pt x="8179" y="9273"/>
                  </a:lnTo>
                  <a:lnTo>
                    <a:pt x="10492" y="6960"/>
                  </a:lnTo>
                  <a:lnTo>
                    <a:pt x="3869" y="337"/>
                  </a:lnTo>
                  <a:lnTo>
                    <a:pt x="353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67"/>
            <p:cNvSpPr/>
            <p:nvPr/>
          </p:nvSpPr>
          <p:spPr>
            <a:xfrm>
              <a:off x="903741" y="1952074"/>
              <a:ext cx="352572" cy="349817"/>
            </a:xfrm>
            <a:custGeom>
              <a:rect b="b" l="l" r="r" t="t"/>
              <a:pathLst>
                <a:path extrusionOk="0" h="23364" w="23548">
                  <a:moveTo>
                    <a:pt x="15086" y="1"/>
                  </a:moveTo>
                  <a:cubicBezTo>
                    <a:pt x="14607" y="1"/>
                    <a:pt x="14129" y="185"/>
                    <a:pt x="13772" y="552"/>
                  </a:cubicBezTo>
                  <a:lnTo>
                    <a:pt x="1" y="14323"/>
                  </a:lnTo>
                  <a:lnTo>
                    <a:pt x="9041" y="23364"/>
                  </a:lnTo>
                  <a:lnTo>
                    <a:pt x="22812" y="9593"/>
                  </a:lnTo>
                  <a:cubicBezTo>
                    <a:pt x="23548" y="8878"/>
                    <a:pt x="23548" y="7680"/>
                    <a:pt x="22812" y="6965"/>
                  </a:cubicBezTo>
                  <a:lnTo>
                    <a:pt x="16400" y="552"/>
                  </a:lnTo>
                  <a:cubicBezTo>
                    <a:pt x="16042" y="185"/>
                    <a:pt x="15564" y="1"/>
                    <a:pt x="15086"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67"/>
            <p:cNvSpPr/>
            <p:nvPr/>
          </p:nvSpPr>
          <p:spPr>
            <a:xfrm>
              <a:off x="903741" y="1952074"/>
              <a:ext cx="258141" cy="227372"/>
            </a:xfrm>
            <a:custGeom>
              <a:rect b="b" l="l" r="r" t="t"/>
              <a:pathLst>
                <a:path extrusionOk="0" h="15186" w="17241">
                  <a:moveTo>
                    <a:pt x="17235" y="1409"/>
                  </a:moveTo>
                  <a:lnTo>
                    <a:pt x="17241" y="1414"/>
                  </a:lnTo>
                  <a:cubicBezTo>
                    <a:pt x="17239" y="1413"/>
                    <a:pt x="17237" y="1411"/>
                    <a:pt x="17235" y="1409"/>
                  </a:cubicBezTo>
                  <a:close/>
                  <a:moveTo>
                    <a:pt x="15078" y="1"/>
                  </a:moveTo>
                  <a:cubicBezTo>
                    <a:pt x="14602" y="1"/>
                    <a:pt x="14129" y="185"/>
                    <a:pt x="13772" y="552"/>
                  </a:cubicBezTo>
                  <a:lnTo>
                    <a:pt x="1" y="14323"/>
                  </a:lnTo>
                  <a:lnTo>
                    <a:pt x="863" y="15185"/>
                  </a:lnTo>
                  <a:lnTo>
                    <a:pt x="14634" y="1414"/>
                  </a:lnTo>
                  <a:cubicBezTo>
                    <a:pt x="14991" y="1047"/>
                    <a:pt x="15464" y="863"/>
                    <a:pt x="15937" y="863"/>
                  </a:cubicBezTo>
                  <a:cubicBezTo>
                    <a:pt x="16408" y="863"/>
                    <a:pt x="16878" y="1045"/>
                    <a:pt x="17235" y="1409"/>
                  </a:cubicBezTo>
                  <a:lnTo>
                    <a:pt x="17235" y="1409"/>
                  </a:lnTo>
                  <a:lnTo>
                    <a:pt x="16400" y="552"/>
                  </a:lnTo>
                  <a:cubicBezTo>
                    <a:pt x="16032" y="185"/>
                    <a:pt x="15553" y="1"/>
                    <a:pt x="15078"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67"/>
            <p:cNvSpPr/>
            <p:nvPr/>
          </p:nvSpPr>
          <p:spPr>
            <a:xfrm>
              <a:off x="989054" y="2039274"/>
              <a:ext cx="178817" cy="175268"/>
            </a:xfrm>
            <a:custGeom>
              <a:rect b="b" l="l" r="r" t="t"/>
              <a:pathLst>
                <a:path extrusionOk="0" h="11706" w="11943">
                  <a:moveTo>
                    <a:pt x="8126" y="0"/>
                  </a:moveTo>
                  <a:cubicBezTo>
                    <a:pt x="7811" y="0"/>
                    <a:pt x="7495" y="121"/>
                    <a:pt x="7254" y="363"/>
                  </a:cubicBezTo>
                  <a:lnTo>
                    <a:pt x="484" y="7133"/>
                  </a:lnTo>
                  <a:cubicBezTo>
                    <a:pt x="0" y="7616"/>
                    <a:pt x="0" y="8394"/>
                    <a:pt x="484" y="8878"/>
                  </a:cubicBezTo>
                  <a:lnTo>
                    <a:pt x="2965" y="11359"/>
                  </a:lnTo>
                  <a:cubicBezTo>
                    <a:pt x="3207" y="11590"/>
                    <a:pt x="3522" y="11706"/>
                    <a:pt x="3837" y="11706"/>
                  </a:cubicBezTo>
                  <a:cubicBezTo>
                    <a:pt x="4153" y="11706"/>
                    <a:pt x="4468" y="11590"/>
                    <a:pt x="4710" y="11359"/>
                  </a:cubicBezTo>
                  <a:lnTo>
                    <a:pt x="11480" y="4589"/>
                  </a:lnTo>
                  <a:cubicBezTo>
                    <a:pt x="11942" y="4105"/>
                    <a:pt x="11942" y="3327"/>
                    <a:pt x="11480" y="2844"/>
                  </a:cubicBezTo>
                  <a:lnTo>
                    <a:pt x="8999" y="363"/>
                  </a:lnTo>
                  <a:cubicBezTo>
                    <a:pt x="8757" y="121"/>
                    <a:pt x="8442" y="0"/>
                    <a:pt x="8126"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0" name="Google Shape;9800;p67"/>
          <p:cNvGrpSpPr/>
          <p:nvPr/>
        </p:nvGrpSpPr>
        <p:grpSpPr>
          <a:xfrm>
            <a:off x="2253871" y="2893365"/>
            <a:ext cx="203985" cy="355417"/>
            <a:chOff x="2253871" y="2893365"/>
            <a:chExt cx="203985" cy="355417"/>
          </a:xfrm>
        </p:grpSpPr>
        <p:sp>
          <p:nvSpPr>
            <p:cNvPr id="9801" name="Google Shape;9801;p67"/>
            <p:cNvSpPr/>
            <p:nvPr/>
          </p:nvSpPr>
          <p:spPr>
            <a:xfrm>
              <a:off x="2329722" y="3200915"/>
              <a:ext cx="51326" cy="47553"/>
            </a:xfrm>
            <a:custGeom>
              <a:rect b="b" l="l" r="r" t="t"/>
              <a:pathLst>
                <a:path extrusionOk="0" h="3176" w="3428">
                  <a:moveTo>
                    <a:pt x="1" y="1"/>
                  </a:moveTo>
                  <a:lnTo>
                    <a:pt x="1" y="2229"/>
                  </a:lnTo>
                  <a:cubicBezTo>
                    <a:pt x="1" y="2755"/>
                    <a:pt x="421" y="3175"/>
                    <a:pt x="968" y="3175"/>
                  </a:cubicBezTo>
                  <a:lnTo>
                    <a:pt x="2482" y="3175"/>
                  </a:lnTo>
                  <a:cubicBezTo>
                    <a:pt x="2986" y="3175"/>
                    <a:pt x="3407" y="2755"/>
                    <a:pt x="3428" y="2250"/>
                  </a:cubicBezTo>
                  <a:lnTo>
                    <a:pt x="3428" y="1"/>
                  </a:ln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67"/>
            <p:cNvSpPr/>
            <p:nvPr/>
          </p:nvSpPr>
          <p:spPr>
            <a:xfrm>
              <a:off x="2342628" y="3200915"/>
              <a:ext cx="38419" cy="47867"/>
            </a:xfrm>
            <a:custGeom>
              <a:rect b="b" l="l" r="r" t="t"/>
              <a:pathLst>
                <a:path extrusionOk="0" h="3197" w="2566">
                  <a:moveTo>
                    <a:pt x="863" y="1"/>
                  </a:moveTo>
                  <a:lnTo>
                    <a:pt x="863" y="2250"/>
                  </a:lnTo>
                  <a:cubicBezTo>
                    <a:pt x="842" y="2734"/>
                    <a:pt x="484" y="3133"/>
                    <a:pt x="1" y="3196"/>
                  </a:cubicBezTo>
                  <a:lnTo>
                    <a:pt x="1620" y="3196"/>
                  </a:lnTo>
                  <a:cubicBezTo>
                    <a:pt x="2145" y="3196"/>
                    <a:pt x="2566" y="2755"/>
                    <a:pt x="2566" y="2229"/>
                  </a:cubicBezTo>
                  <a:lnTo>
                    <a:pt x="2566" y="1"/>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67"/>
            <p:cNvSpPr/>
            <p:nvPr/>
          </p:nvSpPr>
          <p:spPr>
            <a:xfrm>
              <a:off x="2253871" y="2893365"/>
              <a:ext cx="203985" cy="326775"/>
            </a:xfrm>
            <a:custGeom>
              <a:rect b="b" l="l" r="r" t="t"/>
              <a:pathLst>
                <a:path extrusionOk="0" h="21825" w="13624">
                  <a:moveTo>
                    <a:pt x="5256" y="1"/>
                  </a:moveTo>
                  <a:cubicBezTo>
                    <a:pt x="2355" y="1"/>
                    <a:pt x="0" y="2355"/>
                    <a:pt x="0" y="5257"/>
                  </a:cubicBezTo>
                  <a:lnTo>
                    <a:pt x="0" y="17514"/>
                  </a:lnTo>
                  <a:cubicBezTo>
                    <a:pt x="0" y="19890"/>
                    <a:pt x="1934" y="21824"/>
                    <a:pt x="4310" y="21824"/>
                  </a:cubicBezTo>
                  <a:lnTo>
                    <a:pt x="9314" y="21824"/>
                  </a:lnTo>
                  <a:cubicBezTo>
                    <a:pt x="11690" y="21824"/>
                    <a:pt x="13624" y="19890"/>
                    <a:pt x="13624" y="17514"/>
                  </a:cubicBezTo>
                  <a:lnTo>
                    <a:pt x="13624" y="5257"/>
                  </a:lnTo>
                  <a:cubicBezTo>
                    <a:pt x="13624" y="2355"/>
                    <a:pt x="11269" y="1"/>
                    <a:pt x="836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67"/>
            <p:cNvSpPr/>
            <p:nvPr/>
          </p:nvSpPr>
          <p:spPr>
            <a:xfrm>
              <a:off x="2326578" y="2893365"/>
              <a:ext cx="131279" cy="326775"/>
            </a:xfrm>
            <a:custGeom>
              <a:rect b="b" l="l" r="r" t="t"/>
              <a:pathLst>
                <a:path extrusionOk="0" h="21825" w="8768">
                  <a:moveTo>
                    <a:pt x="400" y="1"/>
                  </a:moveTo>
                  <a:cubicBezTo>
                    <a:pt x="274" y="1"/>
                    <a:pt x="127" y="1"/>
                    <a:pt x="1" y="22"/>
                  </a:cubicBezTo>
                  <a:cubicBezTo>
                    <a:pt x="2734" y="232"/>
                    <a:pt x="4836" y="2503"/>
                    <a:pt x="4836" y="5257"/>
                  </a:cubicBezTo>
                  <a:lnTo>
                    <a:pt x="4836" y="17514"/>
                  </a:lnTo>
                  <a:cubicBezTo>
                    <a:pt x="4836" y="19890"/>
                    <a:pt x="2923" y="21824"/>
                    <a:pt x="547" y="21824"/>
                  </a:cubicBezTo>
                  <a:lnTo>
                    <a:pt x="4458" y="21824"/>
                  </a:lnTo>
                  <a:cubicBezTo>
                    <a:pt x="6834" y="21824"/>
                    <a:pt x="8768" y="19890"/>
                    <a:pt x="8768" y="17514"/>
                  </a:cubicBezTo>
                  <a:lnTo>
                    <a:pt x="8768" y="5257"/>
                  </a:lnTo>
                  <a:cubicBezTo>
                    <a:pt x="8747" y="2355"/>
                    <a:pt x="6413" y="1"/>
                    <a:pt x="3512"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67"/>
            <p:cNvSpPr/>
            <p:nvPr/>
          </p:nvSpPr>
          <p:spPr>
            <a:xfrm>
              <a:off x="2350504" y="2893365"/>
              <a:ext cx="10720" cy="58093"/>
            </a:xfrm>
            <a:custGeom>
              <a:rect b="b" l="l" r="r" t="t"/>
              <a:pathLst>
                <a:path extrusionOk="0" h="3880" w="716">
                  <a:moveTo>
                    <a:pt x="1" y="1"/>
                  </a:moveTo>
                  <a:cubicBezTo>
                    <a:pt x="1" y="22"/>
                    <a:pt x="1" y="22"/>
                    <a:pt x="1" y="43"/>
                  </a:cubicBezTo>
                  <a:lnTo>
                    <a:pt x="1" y="3533"/>
                  </a:lnTo>
                  <a:cubicBezTo>
                    <a:pt x="1" y="3764"/>
                    <a:pt x="179" y="3880"/>
                    <a:pt x="358" y="3880"/>
                  </a:cubicBezTo>
                  <a:cubicBezTo>
                    <a:pt x="537" y="3880"/>
                    <a:pt x="715" y="3764"/>
                    <a:pt x="715" y="3533"/>
                  </a:cubicBezTo>
                  <a:lnTo>
                    <a:pt x="715" y="43"/>
                  </a:lnTo>
                  <a:cubicBezTo>
                    <a:pt x="715" y="22"/>
                    <a:pt x="715" y="1"/>
                    <a:pt x="715"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67"/>
            <p:cNvSpPr/>
            <p:nvPr/>
          </p:nvSpPr>
          <p:spPr>
            <a:xfrm>
              <a:off x="2330036" y="2946248"/>
              <a:ext cx="51326" cy="50068"/>
            </a:xfrm>
            <a:custGeom>
              <a:rect b="b" l="l" r="r" t="t"/>
              <a:pathLst>
                <a:path extrusionOk="0" h="3344" w="3428">
                  <a:moveTo>
                    <a:pt x="1725" y="1"/>
                  </a:moveTo>
                  <a:cubicBezTo>
                    <a:pt x="779" y="1"/>
                    <a:pt x="1" y="758"/>
                    <a:pt x="1" y="1704"/>
                  </a:cubicBezTo>
                  <a:lnTo>
                    <a:pt x="1" y="2377"/>
                  </a:lnTo>
                  <a:cubicBezTo>
                    <a:pt x="1" y="2902"/>
                    <a:pt x="442" y="3344"/>
                    <a:pt x="968" y="3344"/>
                  </a:cubicBezTo>
                  <a:lnTo>
                    <a:pt x="2482" y="3344"/>
                  </a:lnTo>
                  <a:cubicBezTo>
                    <a:pt x="3007" y="3344"/>
                    <a:pt x="3428" y="2902"/>
                    <a:pt x="3428" y="2377"/>
                  </a:cubicBezTo>
                  <a:lnTo>
                    <a:pt x="3428" y="1704"/>
                  </a:lnTo>
                  <a:cubicBezTo>
                    <a:pt x="3428" y="758"/>
                    <a:pt x="2671" y="1"/>
                    <a:pt x="1725"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67"/>
            <p:cNvSpPr/>
            <p:nvPr/>
          </p:nvSpPr>
          <p:spPr>
            <a:xfrm>
              <a:off x="2342943" y="2946248"/>
              <a:ext cx="38419" cy="49754"/>
            </a:xfrm>
            <a:custGeom>
              <a:rect b="b" l="l" r="r" t="t"/>
              <a:pathLst>
                <a:path extrusionOk="0" h="3323" w="2566">
                  <a:moveTo>
                    <a:pt x="863" y="1"/>
                  </a:moveTo>
                  <a:cubicBezTo>
                    <a:pt x="548" y="1"/>
                    <a:pt x="253" y="64"/>
                    <a:pt x="1" y="232"/>
                  </a:cubicBezTo>
                  <a:cubicBezTo>
                    <a:pt x="527" y="526"/>
                    <a:pt x="863" y="1094"/>
                    <a:pt x="863" y="1704"/>
                  </a:cubicBezTo>
                  <a:lnTo>
                    <a:pt x="863" y="2377"/>
                  </a:lnTo>
                  <a:cubicBezTo>
                    <a:pt x="863" y="2860"/>
                    <a:pt x="484" y="3281"/>
                    <a:pt x="1" y="3323"/>
                  </a:cubicBezTo>
                  <a:lnTo>
                    <a:pt x="1620" y="3323"/>
                  </a:lnTo>
                  <a:cubicBezTo>
                    <a:pt x="2145" y="3323"/>
                    <a:pt x="2566" y="2902"/>
                    <a:pt x="2566" y="2377"/>
                  </a:cubicBezTo>
                  <a:lnTo>
                    <a:pt x="2566" y="1704"/>
                  </a:lnTo>
                  <a:cubicBezTo>
                    <a:pt x="2566" y="758"/>
                    <a:pt x="1809" y="1"/>
                    <a:pt x="86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67"/>
            <p:cNvSpPr/>
            <p:nvPr/>
          </p:nvSpPr>
          <p:spPr>
            <a:xfrm>
              <a:off x="2254186" y="3012037"/>
              <a:ext cx="32116" cy="118073"/>
            </a:xfrm>
            <a:custGeom>
              <a:rect b="b" l="l" r="r" t="t"/>
              <a:pathLst>
                <a:path extrusionOk="0" h="7886" w="2145">
                  <a:moveTo>
                    <a:pt x="0" y="1"/>
                  </a:moveTo>
                  <a:lnTo>
                    <a:pt x="0" y="7885"/>
                  </a:lnTo>
                  <a:lnTo>
                    <a:pt x="1177" y="7885"/>
                  </a:lnTo>
                  <a:cubicBezTo>
                    <a:pt x="1724" y="7885"/>
                    <a:pt x="2145" y="7444"/>
                    <a:pt x="2145" y="6918"/>
                  </a:cubicBezTo>
                  <a:lnTo>
                    <a:pt x="2145" y="947"/>
                  </a:lnTo>
                  <a:cubicBezTo>
                    <a:pt x="2145" y="421"/>
                    <a:pt x="1703" y="1"/>
                    <a:pt x="1177"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67"/>
            <p:cNvSpPr/>
            <p:nvPr/>
          </p:nvSpPr>
          <p:spPr>
            <a:xfrm>
              <a:off x="2255758" y="3012037"/>
              <a:ext cx="30544" cy="117759"/>
            </a:xfrm>
            <a:custGeom>
              <a:rect b="b" l="l" r="r" t="t"/>
              <a:pathLst>
                <a:path extrusionOk="0" h="7865" w="2040">
                  <a:moveTo>
                    <a:pt x="0" y="1"/>
                  </a:moveTo>
                  <a:cubicBezTo>
                    <a:pt x="526" y="1"/>
                    <a:pt x="967" y="421"/>
                    <a:pt x="967" y="947"/>
                  </a:cubicBezTo>
                  <a:lnTo>
                    <a:pt x="967" y="6918"/>
                  </a:lnTo>
                  <a:cubicBezTo>
                    <a:pt x="967" y="7444"/>
                    <a:pt x="526" y="7864"/>
                    <a:pt x="0" y="7864"/>
                  </a:cubicBezTo>
                  <a:lnTo>
                    <a:pt x="1072" y="7864"/>
                  </a:lnTo>
                  <a:cubicBezTo>
                    <a:pt x="1598" y="7864"/>
                    <a:pt x="2040" y="7444"/>
                    <a:pt x="2040" y="6918"/>
                  </a:cubicBezTo>
                  <a:lnTo>
                    <a:pt x="2040" y="947"/>
                  </a:lnTo>
                  <a:cubicBezTo>
                    <a:pt x="2040" y="421"/>
                    <a:pt x="1598" y="1"/>
                    <a:pt x="1072"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67"/>
            <p:cNvSpPr/>
            <p:nvPr/>
          </p:nvSpPr>
          <p:spPr>
            <a:xfrm>
              <a:off x="2425426" y="3012037"/>
              <a:ext cx="32430" cy="118073"/>
            </a:xfrm>
            <a:custGeom>
              <a:rect b="b" l="l" r="r" t="t"/>
              <a:pathLst>
                <a:path extrusionOk="0" h="7886" w="2166">
                  <a:moveTo>
                    <a:pt x="931" y="0"/>
                  </a:moveTo>
                  <a:cubicBezTo>
                    <a:pt x="422" y="0"/>
                    <a:pt x="1" y="434"/>
                    <a:pt x="21" y="947"/>
                  </a:cubicBezTo>
                  <a:lnTo>
                    <a:pt x="21" y="6918"/>
                  </a:lnTo>
                  <a:cubicBezTo>
                    <a:pt x="21" y="7444"/>
                    <a:pt x="442" y="7885"/>
                    <a:pt x="967" y="7885"/>
                  </a:cubicBezTo>
                  <a:lnTo>
                    <a:pt x="2166" y="7885"/>
                  </a:lnTo>
                  <a:lnTo>
                    <a:pt x="2166" y="1"/>
                  </a:lnTo>
                  <a:lnTo>
                    <a:pt x="967" y="1"/>
                  </a:lnTo>
                  <a:cubicBezTo>
                    <a:pt x="955" y="0"/>
                    <a:pt x="943" y="0"/>
                    <a:pt x="931"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67"/>
            <p:cNvSpPr/>
            <p:nvPr/>
          </p:nvSpPr>
          <p:spPr>
            <a:xfrm>
              <a:off x="2441791" y="3012037"/>
              <a:ext cx="16065" cy="118073"/>
            </a:xfrm>
            <a:custGeom>
              <a:rect b="b" l="l" r="r" t="t"/>
              <a:pathLst>
                <a:path extrusionOk="0" h="7886" w="1073">
                  <a:moveTo>
                    <a:pt x="1" y="1"/>
                  </a:moveTo>
                  <a:lnTo>
                    <a:pt x="1" y="7885"/>
                  </a:lnTo>
                  <a:lnTo>
                    <a:pt x="1073" y="7885"/>
                  </a:lnTo>
                  <a:lnTo>
                    <a:pt x="1073" y="1"/>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2" name="Google Shape;9812;p67"/>
          <p:cNvGrpSpPr/>
          <p:nvPr/>
        </p:nvGrpSpPr>
        <p:grpSpPr>
          <a:xfrm>
            <a:off x="2191541" y="2408601"/>
            <a:ext cx="308823" cy="342571"/>
            <a:chOff x="2191541" y="2408601"/>
            <a:chExt cx="308823" cy="342571"/>
          </a:xfrm>
        </p:grpSpPr>
        <p:sp>
          <p:nvSpPr>
            <p:cNvPr id="9813" name="Google Shape;9813;p67"/>
            <p:cNvSpPr/>
            <p:nvPr/>
          </p:nvSpPr>
          <p:spPr>
            <a:xfrm>
              <a:off x="2222384" y="2722754"/>
              <a:ext cx="22054" cy="28418"/>
            </a:xfrm>
            <a:custGeom>
              <a:rect b="b" l="l" r="r" t="t"/>
              <a:pathLst>
                <a:path extrusionOk="0" h="1898" w="1473">
                  <a:moveTo>
                    <a:pt x="43" y="1"/>
                  </a:moveTo>
                  <a:lnTo>
                    <a:pt x="1" y="1640"/>
                  </a:lnTo>
                  <a:cubicBezTo>
                    <a:pt x="1" y="1798"/>
                    <a:pt x="128" y="1898"/>
                    <a:pt x="256" y="1898"/>
                  </a:cubicBezTo>
                  <a:cubicBezTo>
                    <a:pt x="315" y="1898"/>
                    <a:pt x="374" y="1876"/>
                    <a:pt x="421" y="1830"/>
                  </a:cubicBezTo>
                  <a:lnTo>
                    <a:pt x="1472" y="631"/>
                  </a:lnTo>
                  <a:lnTo>
                    <a:pt x="43"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67"/>
            <p:cNvSpPr/>
            <p:nvPr/>
          </p:nvSpPr>
          <p:spPr>
            <a:xfrm>
              <a:off x="2447451" y="2724640"/>
              <a:ext cx="22054" cy="26456"/>
            </a:xfrm>
            <a:custGeom>
              <a:rect b="b" l="l" r="r" t="t"/>
              <a:pathLst>
                <a:path extrusionOk="0" h="1767" w="1473">
                  <a:moveTo>
                    <a:pt x="1410" y="1"/>
                  </a:moveTo>
                  <a:lnTo>
                    <a:pt x="1" y="526"/>
                  </a:lnTo>
                  <a:lnTo>
                    <a:pt x="1031" y="1683"/>
                  </a:lnTo>
                  <a:cubicBezTo>
                    <a:pt x="1082" y="1741"/>
                    <a:pt x="1147" y="1766"/>
                    <a:pt x="1213" y="1766"/>
                  </a:cubicBezTo>
                  <a:cubicBezTo>
                    <a:pt x="1337" y="1766"/>
                    <a:pt x="1459" y="1673"/>
                    <a:pt x="1473" y="1535"/>
                  </a:cubicBezTo>
                  <a:lnTo>
                    <a:pt x="1410"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67"/>
            <p:cNvSpPr/>
            <p:nvPr/>
          </p:nvSpPr>
          <p:spPr>
            <a:xfrm>
              <a:off x="2191541" y="2611313"/>
              <a:ext cx="308823" cy="16709"/>
            </a:xfrm>
            <a:custGeom>
              <a:rect b="b" l="l" r="r" t="t"/>
              <a:pathLst>
                <a:path extrusionOk="0" h="1116" w="20626">
                  <a:moveTo>
                    <a:pt x="526" y="1"/>
                  </a:moveTo>
                  <a:cubicBezTo>
                    <a:pt x="231" y="1"/>
                    <a:pt x="0" y="253"/>
                    <a:pt x="0" y="527"/>
                  </a:cubicBezTo>
                  <a:lnTo>
                    <a:pt x="0" y="590"/>
                  </a:lnTo>
                  <a:cubicBezTo>
                    <a:pt x="0" y="884"/>
                    <a:pt x="231" y="1115"/>
                    <a:pt x="526" y="1115"/>
                  </a:cubicBezTo>
                  <a:lnTo>
                    <a:pt x="20099" y="1115"/>
                  </a:lnTo>
                  <a:cubicBezTo>
                    <a:pt x="20394" y="1115"/>
                    <a:pt x="20625" y="884"/>
                    <a:pt x="20625" y="590"/>
                  </a:cubicBezTo>
                  <a:lnTo>
                    <a:pt x="20625" y="527"/>
                  </a:lnTo>
                  <a:cubicBezTo>
                    <a:pt x="20625" y="253"/>
                    <a:pt x="20394" y="1"/>
                    <a:pt x="20099"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67"/>
            <p:cNvSpPr/>
            <p:nvPr/>
          </p:nvSpPr>
          <p:spPr>
            <a:xfrm>
              <a:off x="2211993" y="2470287"/>
              <a:ext cx="140412" cy="263052"/>
            </a:xfrm>
            <a:custGeom>
              <a:rect b="b" l="l" r="r" t="t"/>
              <a:pathLst>
                <a:path extrusionOk="0" h="17569" w="9378">
                  <a:moveTo>
                    <a:pt x="6750" y="1"/>
                  </a:moveTo>
                  <a:lnTo>
                    <a:pt x="1304" y="10597"/>
                  </a:lnTo>
                  <a:cubicBezTo>
                    <a:pt x="358" y="12426"/>
                    <a:pt x="1" y="14487"/>
                    <a:pt x="274" y="16505"/>
                  </a:cubicBezTo>
                  <a:cubicBezTo>
                    <a:pt x="295" y="16736"/>
                    <a:pt x="442" y="16926"/>
                    <a:pt x="653" y="17010"/>
                  </a:cubicBezTo>
                  <a:lnTo>
                    <a:pt x="1935" y="17535"/>
                  </a:lnTo>
                  <a:cubicBezTo>
                    <a:pt x="2007" y="17558"/>
                    <a:pt x="2080" y="17569"/>
                    <a:pt x="2151" y="17569"/>
                  </a:cubicBezTo>
                  <a:cubicBezTo>
                    <a:pt x="2414" y="17569"/>
                    <a:pt x="2656" y="17421"/>
                    <a:pt x="2755" y="17157"/>
                  </a:cubicBezTo>
                  <a:lnTo>
                    <a:pt x="9378" y="1052"/>
                  </a:lnTo>
                  <a:lnTo>
                    <a:pt x="67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67"/>
            <p:cNvSpPr/>
            <p:nvPr/>
          </p:nvSpPr>
          <p:spPr>
            <a:xfrm>
              <a:off x="2233718" y="2470287"/>
              <a:ext cx="118687" cy="262917"/>
            </a:xfrm>
            <a:custGeom>
              <a:rect b="b" l="l" r="r" t="t"/>
              <a:pathLst>
                <a:path extrusionOk="0" h="17560" w="7927">
                  <a:moveTo>
                    <a:pt x="5299" y="1"/>
                  </a:moveTo>
                  <a:lnTo>
                    <a:pt x="4205" y="2124"/>
                  </a:lnTo>
                  <a:cubicBezTo>
                    <a:pt x="4353" y="2419"/>
                    <a:pt x="4563" y="2692"/>
                    <a:pt x="4794" y="2923"/>
                  </a:cubicBezTo>
                  <a:cubicBezTo>
                    <a:pt x="5278" y="3428"/>
                    <a:pt x="5425" y="4185"/>
                    <a:pt x="5151" y="4837"/>
                  </a:cubicBezTo>
                  <a:lnTo>
                    <a:pt x="85" y="17178"/>
                  </a:lnTo>
                  <a:cubicBezTo>
                    <a:pt x="64" y="17220"/>
                    <a:pt x="43" y="17283"/>
                    <a:pt x="0" y="17325"/>
                  </a:cubicBezTo>
                  <a:lnTo>
                    <a:pt x="484" y="17514"/>
                  </a:lnTo>
                  <a:cubicBezTo>
                    <a:pt x="565" y="17545"/>
                    <a:pt x="648" y="17559"/>
                    <a:pt x="728" y="17559"/>
                  </a:cubicBezTo>
                  <a:cubicBezTo>
                    <a:pt x="980" y="17559"/>
                    <a:pt x="1208" y="17417"/>
                    <a:pt x="1304" y="17178"/>
                  </a:cubicBezTo>
                  <a:lnTo>
                    <a:pt x="7927" y="1052"/>
                  </a:lnTo>
                  <a:lnTo>
                    <a:pt x="5299"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67"/>
            <p:cNvSpPr/>
            <p:nvPr/>
          </p:nvSpPr>
          <p:spPr>
            <a:xfrm>
              <a:off x="2339484" y="2470287"/>
              <a:ext cx="140098" cy="263052"/>
            </a:xfrm>
            <a:custGeom>
              <a:rect b="b" l="l" r="r" t="t"/>
              <a:pathLst>
                <a:path extrusionOk="0" h="17569" w="9357">
                  <a:moveTo>
                    <a:pt x="2629" y="1"/>
                  </a:moveTo>
                  <a:lnTo>
                    <a:pt x="1" y="1052"/>
                  </a:lnTo>
                  <a:lnTo>
                    <a:pt x="6623" y="17157"/>
                  </a:lnTo>
                  <a:cubicBezTo>
                    <a:pt x="6722" y="17421"/>
                    <a:pt x="6964" y="17569"/>
                    <a:pt x="7217" y="17569"/>
                  </a:cubicBezTo>
                  <a:cubicBezTo>
                    <a:pt x="7285" y="17569"/>
                    <a:pt x="7355" y="17558"/>
                    <a:pt x="7422" y="17535"/>
                  </a:cubicBezTo>
                  <a:lnTo>
                    <a:pt x="8726" y="17010"/>
                  </a:lnTo>
                  <a:cubicBezTo>
                    <a:pt x="8915" y="16926"/>
                    <a:pt x="9083" y="16736"/>
                    <a:pt x="9104" y="16505"/>
                  </a:cubicBezTo>
                  <a:cubicBezTo>
                    <a:pt x="9356" y="14487"/>
                    <a:pt x="8999" y="12426"/>
                    <a:pt x="8074" y="10597"/>
                  </a:cubicBezTo>
                  <a:lnTo>
                    <a:pt x="26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67"/>
            <p:cNvSpPr/>
            <p:nvPr/>
          </p:nvSpPr>
          <p:spPr>
            <a:xfrm>
              <a:off x="2339484" y="2470287"/>
              <a:ext cx="140412" cy="257512"/>
            </a:xfrm>
            <a:custGeom>
              <a:rect b="b" l="l" r="r" t="t"/>
              <a:pathLst>
                <a:path extrusionOk="0" h="17199" w="9378">
                  <a:moveTo>
                    <a:pt x="2629" y="1"/>
                  </a:moveTo>
                  <a:lnTo>
                    <a:pt x="1" y="1052"/>
                  </a:lnTo>
                  <a:lnTo>
                    <a:pt x="190" y="1536"/>
                  </a:lnTo>
                  <a:lnTo>
                    <a:pt x="1199" y="3996"/>
                  </a:lnTo>
                  <a:cubicBezTo>
                    <a:pt x="1367" y="3954"/>
                    <a:pt x="1556" y="3912"/>
                    <a:pt x="1704" y="3848"/>
                  </a:cubicBezTo>
                  <a:cubicBezTo>
                    <a:pt x="1874" y="3790"/>
                    <a:pt x="2048" y="3762"/>
                    <a:pt x="2220" y="3762"/>
                  </a:cubicBezTo>
                  <a:cubicBezTo>
                    <a:pt x="2793" y="3762"/>
                    <a:pt x="3337" y="4072"/>
                    <a:pt x="3596" y="4605"/>
                  </a:cubicBezTo>
                  <a:lnTo>
                    <a:pt x="7149" y="11543"/>
                  </a:lnTo>
                  <a:cubicBezTo>
                    <a:pt x="8053" y="13288"/>
                    <a:pt x="8410" y="15265"/>
                    <a:pt x="8200" y="17199"/>
                  </a:cubicBezTo>
                  <a:lnTo>
                    <a:pt x="8789" y="16968"/>
                  </a:lnTo>
                  <a:cubicBezTo>
                    <a:pt x="8978" y="16905"/>
                    <a:pt x="9104" y="16715"/>
                    <a:pt x="9104" y="16505"/>
                  </a:cubicBezTo>
                  <a:cubicBezTo>
                    <a:pt x="9377" y="14487"/>
                    <a:pt x="8999" y="12426"/>
                    <a:pt x="8074" y="10618"/>
                  </a:cubicBezTo>
                  <a:lnTo>
                    <a:pt x="3722" y="2124"/>
                  </a:lnTo>
                  <a:lnTo>
                    <a:pt x="2629"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67"/>
            <p:cNvSpPr/>
            <p:nvPr/>
          </p:nvSpPr>
          <p:spPr>
            <a:xfrm>
              <a:off x="2328150" y="2408601"/>
              <a:ext cx="35275" cy="32116"/>
            </a:xfrm>
            <a:custGeom>
              <a:rect b="b" l="l" r="r" t="t"/>
              <a:pathLst>
                <a:path extrusionOk="0" h="2145" w="2356">
                  <a:moveTo>
                    <a:pt x="653" y="0"/>
                  </a:moveTo>
                  <a:cubicBezTo>
                    <a:pt x="295" y="0"/>
                    <a:pt x="1" y="295"/>
                    <a:pt x="22" y="652"/>
                  </a:cubicBezTo>
                  <a:lnTo>
                    <a:pt x="22" y="2145"/>
                  </a:lnTo>
                  <a:lnTo>
                    <a:pt x="2355" y="2145"/>
                  </a:lnTo>
                  <a:lnTo>
                    <a:pt x="2355" y="631"/>
                  </a:lnTo>
                  <a:cubicBezTo>
                    <a:pt x="2355" y="295"/>
                    <a:pt x="2082" y="0"/>
                    <a:pt x="1725"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67"/>
            <p:cNvSpPr/>
            <p:nvPr/>
          </p:nvSpPr>
          <p:spPr>
            <a:xfrm>
              <a:off x="2291632" y="2434728"/>
              <a:ext cx="94776" cy="80911"/>
            </a:xfrm>
            <a:custGeom>
              <a:rect b="b" l="l" r="r" t="t"/>
              <a:pathLst>
                <a:path extrusionOk="0" h="5404" w="6330">
                  <a:moveTo>
                    <a:pt x="3617" y="0"/>
                  </a:moveTo>
                  <a:cubicBezTo>
                    <a:pt x="1220" y="0"/>
                    <a:pt x="1" y="2902"/>
                    <a:pt x="1704" y="4605"/>
                  </a:cubicBezTo>
                  <a:cubicBezTo>
                    <a:pt x="2255" y="5156"/>
                    <a:pt x="2935" y="5403"/>
                    <a:pt x="3602" y="5403"/>
                  </a:cubicBezTo>
                  <a:cubicBezTo>
                    <a:pt x="4993" y="5403"/>
                    <a:pt x="6329" y="4326"/>
                    <a:pt x="6329" y="2691"/>
                  </a:cubicBezTo>
                  <a:cubicBezTo>
                    <a:pt x="6329" y="1199"/>
                    <a:pt x="5110" y="0"/>
                    <a:pt x="3617"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67"/>
            <p:cNvSpPr/>
            <p:nvPr/>
          </p:nvSpPr>
          <p:spPr>
            <a:xfrm>
              <a:off x="2336025" y="2434728"/>
              <a:ext cx="53212" cy="80911"/>
            </a:xfrm>
            <a:custGeom>
              <a:rect b="b" l="l" r="r" t="t"/>
              <a:pathLst>
                <a:path extrusionOk="0" h="5404" w="3554">
                  <a:moveTo>
                    <a:pt x="652" y="0"/>
                  </a:moveTo>
                  <a:cubicBezTo>
                    <a:pt x="421" y="0"/>
                    <a:pt x="211" y="21"/>
                    <a:pt x="0" y="84"/>
                  </a:cubicBezTo>
                  <a:cubicBezTo>
                    <a:pt x="2713" y="757"/>
                    <a:pt x="2713" y="4626"/>
                    <a:pt x="0" y="5319"/>
                  </a:cubicBezTo>
                  <a:cubicBezTo>
                    <a:pt x="224" y="5376"/>
                    <a:pt x="448" y="5403"/>
                    <a:pt x="668" y="5403"/>
                  </a:cubicBezTo>
                  <a:cubicBezTo>
                    <a:pt x="1997" y="5403"/>
                    <a:pt x="3181" y="4417"/>
                    <a:pt x="3343" y="3028"/>
                  </a:cubicBezTo>
                  <a:cubicBezTo>
                    <a:pt x="3553" y="1409"/>
                    <a:pt x="2271" y="0"/>
                    <a:pt x="652"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67"/>
            <p:cNvSpPr/>
            <p:nvPr/>
          </p:nvSpPr>
          <p:spPr>
            <a:xfrm>
              <a:off x="2324691" y="2459283"/>
              <a:ext cx="36847" cy="31637"/>
            </a:xfrm>
            <a:custGeom>
              <a:rect b="b" l="l" r="r" t="t"/>
              <a:pathLst>
                <a:path extrusionOk="0" h="2113" w="2461">
                  <a:moveTo>
                    <a:pt x="1409" y="0"/>
                  </a:moveTo>
                  <a:cubicBezTo>
                    <a:pt x="463" y="0"/>
                    <a:pt x="1" y="1135"/>
                    <a:pt x="673" y="1808"/>
                  </a:cubicBezTo>
                  <a:cubicBezTo>
                    <a:pt x="883" y="2018"/>
                    <a:pt x="1143" y="2112"/>
                    <a:pt x="1399" y="2112"/>
                  </a:cubicBezTo>
                  <a:cubicBezTo>
                    <a:pt x="1938" y="2112"/>
                    <a:pt x="2460" y="1693"/>
                    <a:pt x="2460" y="1051"/>
                  </a:cubicBezTo>
                  <a:cubicBezTo>
                    <a:pt x="2460" y="484"/>
                    <a:pt x="1998" y="0"/>
                    <a:pt x="1409"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67"/>
            <p:cNvSpPr/>
            <p:nvPr/>
          </p:nvSpPr>
          <p:spPr>
            <a:xfrm>
              <a:off x="2328464" y="2591804"/>
              <a:ext cx="34961" cy="56042"/>
            </a:xfrm>
            <a:custGeom>
              <a:rect b="b" l="l" r="r" t="t"/>
              <a:pathLst>
                <a:path extrusionOk="0" h="3743" w="2335">
                  <a:moveTo>
                    <a:pt x="947" y="0"/>
                  </a:moveTo>
                  <a:cubicBezTo>
                    <a:pt x="421" y="0"/>
                    <a:pt x="1" y="421"/>
                    <a:pt x="1" y="947"/>
                  </a:cubicBezTo>
                  <a:lnTo>
                    <a:pt x="1" y="2797"/>
                  </a:lnTo>
                  <a:cubicBezTo>
                    <a:pt x="1" y="3322"/>
                    <a:pt x="421" y="3743"/>
                    <a:pt x="947" y="3743"/>
                  </a:cubicBezTo>
                  <a:lnTo>
                    <a:pt x="1388" y="3743"/>
                  </a:lnTo>
                  <a:cubicBezTo>
                    <a:pt x="1914" y="3743"/>
                    <a:pt x="2334" y="3322"/>
                    <a:pt x="2334" y="2797"/>
                  </a:cubicBezTo>
                  <a:lnTo>
                    <a:pt x="2334" y="947"/>
                  </a:lnTo>
                  <a:cubicBezTo>
                    <a:pt x="2334" y="421"/>
                    <a:pt x="1914" y="0"/>
                    <a:pt x="1388"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67"/>
            <p:cNvSpPr/>
            <p:nvPr/>
          </p:nvSpPr>
          <p:spPr>
            <a:xfrm>
              <a:off x="2339484" y="2591804"/>
              <a:ext cx="23941" cy="56042"/>
            </a:xfrm>
            <a:custGeom>
              <a:rect b="b" l="l" r="r" t="t"/>
              <a:pathLst>
                <a:path extrusionOk="0" h="3743" w="1599">
                  <a:moveTo>
                    <a:pt x="211" y="0"/>
                  </a:moveTo>
                  <a:cubicBezTo>
                    <a:pt x="148" y="0"/>
                    <a:pt x="64" y="0"/>
                    <a:pt x="1" y="21"/>
                  </a:cubicBezTo>
                  <a:cubicBezTo>
                    <a:pt x="337" y="211"/>
                    <a:pt x="547" y="568"/>
                    <a:pt x="547" y="947"/>
                  </a:cubicBezTo>
                  <a:lnTo>
                    <a:pt x="547" y="2797"/>
                  </a:lnTo>
                  <a:cubicBezTo>
                    <a:pt x="547" y="3175"/>
                    <a:pt x="337" y="3533"/>
                    <a:pt x="1" y="3722"/>
                  </a:cubicBezTo>
                  <a:cubicBezTo>
                    <a:pt x="64" y="3743"/>
                    <a:pt x="148" y="3743"/>
                    <a:pt x="211" y="3743"/>
                  </a:cubicBezTo>
                  <a:lnTo>
                    <a:pt x="652" y="3743"/>
                  </a:lnTo>
                  <a:cubicBezTo>
                    <a:pt x="1178" y="3743"/>
                    <a:pt x="1598" y="3322"/>
                    <a:pt x="1598" y="2776"/>
                  </a:cubicBezTo>
                  <a:lnTo>
                    <a:pt x="1598" y="947"/>
                  </a:lnTo>
                  <a:cubicBezTo>
                    <a:pt x="1598" y="421"/>
                    <a:pt x="1157" y="0"/>
                    <a:pt x="652"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6" name="Google Shape;9826;p67"/>
          <p:cNvGrpSpPr/>
          <p:nvPr/>
        </p:nvGrpSpPr>
        <p:grpSpPr>
          <a:xfrm>
            <a:off x="847400" y="1503588"/>
            <a:ext cx="342496" cy="341553"/>
            <a:chOff x="847400" y="1503588"/>
            <a:chExt cx="342496" cy="341553"/>
          </a:xfrm>
        </p:grpSpPr>
        <p:sp>
          <p:nvSpPr>
            <p:cNvPr id="9827" name="Google Shape;9827;p67"/>
            <p:cNvSpPr/>
            <p:nvPr/>
          </p:nvSpPr>
          <p:spPr>
            <a:xfrm>
              <a:off x="989998" y="1503588"/>
              <a:ext cx="57300" cy="31487"/>
            </a:xfrm>
            <a:custGeom>
              <a:rect b="b" l="l" r="r" t="t"/>
              <a:pathLst>
                <a:path extrusionOk="0" h="2103" w="3827">
                  <a:moveTo>
                    <a:pt x="337" y="0"/>
                  </a:moveTo>
                  <a:cubicBezTo>
                    <a:pt x="148" y="0"/>
                    <a:pt x="0" y="147"/>
                    <a:pt x="0" y="315"/>
                  </a:cubicBezTo>
                  <a:lnTo>
                    <a:pt x="0" y="1766"/>
                  </a:lnTo>
                  <a:cubicBezTo>
                    <a:pt x="0" y="1955"/>
                    <a:pt x="148" y="2103"/>
                    <a:pt x="337" y="2103"/>
                  </a:cubicBezTo>
                  <a:lnTo>
                    <a:pt x="3490" y="2103"/>
                  </a:lnTo>
                  <a:cubicBezTo>
                    <a:pt x="3680" y="2103"/>
                    <a:pt x="3827" y="1955"/>
                    <a:pt x="3827" y="1766"/>
                  </a:cubicBezTo>
                  <a:lnTo>
                    <a:pt x="3827" y="315"/>
                  </a:lnTo>
                  <a:cubicBezTo>
                    <a:pt x="3827" y="147"/>
                    <a:pt x="3680" y="0"/>
                    <a:pt x="349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67"/>
            <p:cNvSpPr/>
            <p:nvPr/>
          </p:nvSpPr>
          <p:spPr>
            <a:xfrm>
              <a:off x="1025572" y="1503588"/>
              <a:ext cx="21725" cy="31487"/>
            </a:xfrm>
            <a:custGeom>
              <a:rect b="b" l="l" r="r" t="t"/>
              <a:pathLst>
                <a:path extrusionOk="0" h="2103" w="1451">
                  <a:moveTo>
                    <a:pt x="0" y="0"/>
                  </a:moveTo>
                  <a:lnTo>
                    <a:pt x="0" y="2103"/>
                  </a:lnTo>
                  <a:lnTo>
                    <a:pt x="1114" y="2103"/>
                  </a:lnTo>
                  <a:cubicBezTo>
                    <a:pt x="1304" y="2103"/>
                    <a:pt x="1451" y="1955"/>
                    <a:pt x="1451" y="1766"/>
                  </a:cubicBezTo>
                  <a:lnTo>
                    <a:pt x="1451" y="315"/>
                  </a:lnTo>
                  <a:cubicBezTo>
                    <a:pt x="1451" y="147"/>
                    <a:pt x="1304" y="0"/>
                    <a:pt x="1114"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67"/>
            <p:cNvSpPr/>
            <p:nvPr/>
          </p:nvSpPr>
          <p:spPr>
            <a:xfrm>
              <a:off x="867538" y="1552368"/>
              <a:ext cx="302220" cy="183233"/>
            </a:xfrm>
            <a:custGeom>
              <a:rect b="b" l="l" r="r" t="t"/>
              <a:pathLst>
                <a:path extrusionOk="0" h="12238" w="20185">
                  <a:moveTo>
                    <a:pt x="337" y="1"/>
                  </a:moveTo>
                  <a:cubicBezTo>
                    <a:pt x="148" y="1"/>
                    <a:pt x="1" y="148"/>
                    <a:pt x="1" y="337"/>
                  </a:cubicBezTo>
                  <a:lnTo>
                    <a:pt x="1" y="11901"/>
                  </a:lnTo>
                  <a:cubicBezTo>
                    <a:pt x="1" y="12090"/>
                    <a:pt x="148" y="12237"/>
                    <a:pt x="337" y="12237"/>
                  </a:cubicBezTo>
                  <a:lnTo>
                    <a:pt x="19848" y="12237"/>
                  </a:lnTo>
                  <a:cubicBezTo>
                    <a:pt x="20037" y="12237"/>
                    <a:pt x="20184" y="12069"/>
                    <a:pt x="20184" y="11901"/>
                  </a:cubicBezTo>
                  <a:lnTo>
                    <a:pt x="20184" y="337"/>
                  </a:lnTo>
                  <a:cubicBezTo>
                    <a:pt x="20184" y="148"/>
                    <a:pt x="20037" y="1"/>
                    <a:pt x="19848"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67"/>
            <p:cNvSpPr/>
            <p:nvPr/>
          </p:nvSpPr>
          <p:spPr>
            <a:xfrm>
              <a:off x="1149275" y="1552368"/>
              <a:ext cx="20482" cy="183233"/>
            </a:xfrm>
            <a:custGeom>
              <a:rect b="b" l="l" r="r" t="t"/>
              <a:pathLst>
                <a:path extrusionOk="0" h="12238" w="1368">
                  <a:moveTo>
                    <a:pt x="1" y="1"/>
                  </a:moveTo>
                  <a:lnTo>
                    <a:pt x="1" y="12237"/>
                  </a:lnTo>
                  <a:lnTo>
                    <a:pt x="1031" y="12237"/>
                  </a:lnTo>
                  <a:cubicBezTo>
                    <a:pt x="1220" y="12237"/>
                    <a:pt x="1367" y="12069"/>
                    <a:pt x="1367" y="11901"/>
                  </a:cubicBezTo>
                  <a:lnTo>
                    <a:pt x="1367" y="337"/>
                  </a:lnTo>
                  <a:cubicBezTo>
                    <a:pt x="1367" y="148"/>
                    <a:pt x="1220" y="1"/>
                    <a:pt x="1031"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67"/>
            <p:cNvSpPr/>
            <p:nvPr/>
          </p:nvSpPr>
          <p:spPr>
            <a:xfrm>
              <a:off x="847400" y="1524984"/>
              <a:ext cx="342496" cy="37476"/>
            </a:xfrm>
            <a:custGeom>
              <a:rect b="b" l="l" r="r" t="t"/>
              <a:pathLst>
                <a:path extrusionOk="0" h="2503" w="22875">
                  <a:moveTo>
                    <a:pt x="337" y="1"/>
                  </a:moveTo>
                  <a:cubicBezTo>
                    <a:pt x="148" y="1"/>
                    <a:pt x="0" y="148"/>
                    <a:pt x="0" y="337"/>
                  </a:cubicBezTo>
                  <a:lnTo>
                    <a:pt x="0" y="2166"/>
                  </a:lnTo>
                  <a:cubicBezTo>
                    <a:pt x="0" y="2356"/>
                    <a:pt x="148" y="2503"/>
                    <a:pt x="337" y="2503"/>
                  </a:cubicBezTo>
                  <a:lnTo>
                    <a:pt x="22559" y="2503"/>
                  </a:lnTo>
                  <a:cubicBezTo>
                    <a:pt x="22728" y="2503"/>
                    <a:pt x="22875" y="2356"/>
                    <a:pt x="22875" y="2166"/>
                  </a:cubicBezTo>
                  <a:lnTo>
                    <a:pt x="22875" y="337"/>
                  </a:lnTo>
                  <a:cubicBezTo>
                    <a:pt x="22875" y="169"/>
                    <a:pt x="22728" y="1"/>
                    <a:pt x="22559"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67"/>
            <p:cNvSpPr/>
            <p:nvPr/>
          </p:nvSpPr>
          <p:spPr>
            <a:xfrm>
              <a:off x="950964" y="1790042"/>
              <a:ext cx="135366" cy="31487"/>
            </a:xfrm>
            <a:custGeom>
              <a:rect b="b" l="l" r="r" t="t"/>
              <a:pathLst>
                <a:path extrusionOk="0" h="2103" w="9041">
                  <a:moveTo>
                    <a:pt x="1199" y="0"/>
                  </a:moveTo>
                  <a:cubicBezTo>
                    <a:pt x="1094" y="0"/>
                    <a:pt x="967" y="84"/>
                    <a:pt x="904" y="190"/>
                  </a:cubicBezTo>
                  <a:lnTo>
                    <a:pt x="127" y="1598"/>
                  </a:lnTo>
                  <a:cubicBezTo>
                    <a:pt x="0" y="1829"/>
                    <a:pt x="169" y="2103"/>
                    <a:pt x="421" y="2103"/>
                  </a:cubicBezTo>
                  <a:lnTo>
                    <a:pt x="8620" y="2103"/>
                  </a:lnTo>
                  <a:cubicBezTo>
                    <a:pt x="8873" y="2103"/>
                    <a:pt x="9041" y="1829"/>
                    <a:pt x="8915" y="1598"/>
                  </a:cubicBezTo>
                  <a:lnTo>
                    <a:pt x="8116" y="190"/>
                  </a:lnTo>
                  <a:cubicBezTo>
                    <a:pt x="8053" y="84"/>
                    <a:pt x="7948" y="0"/>
                    <a:pt x="7821"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67"/>
            <p:cNvSpPr/>
            <p:nvPr/>
          </p:nvSpPr>
          <p:spPr>
            <a:xfrm>
              <a:off x="911931" y="1752581"/>
              <a:ext cx="82798" cy="92560"/>
            </a:xfrm>
            <a:custGeom>
              <a:rect b="b" l="l" r="r" t="t"/>
              <a:pathLst>
                <a:path extrusionOk="0" h="6182" w="5530">
                  <a:moveTo>
                    <a:pt x="3448" y="0"/>
                  </a:moveTo>
                  <a:cubicBezTo>
                    <a:pt x="3322" y="0"/>
                    <a:pt x="3217" y="85"/>
                    <a:pt x="3154" y="190"/>
                  </a:cubicBezTo>
                  <a:lnTo>
                    <a:pt x="126" y="5698"/>
                  </a:lnTo>
                  <a:cubicBezTo>
                    <a:pt x="0" y="5908"/>
                    <a:pt x="169" y="6182"/>
                    <a:pt x="421" y="6182"/>
                  </a:cubicBezTo>
                  <a:lnTo>
                    <a:pt x="2166" y="6182"/>
                  </a:lnTo>
                  <a:cubicBezTo>
                    <a:pt x="2292" y="6182"/>
                    <a:pt x="2397" y="6119"/>
                    <a:pt x="2460" y="6013"/>
                  </a:cubicBezTo>
                  <a:lnTo>
                    <a:pt x="5488" y="505"/>
                  </a:lnTo>
                  <a:cubicBezTo>
                    <a:pt x="5530" y="400"/>
                    <a:pt x="5530" y="274"/>
                    <a:pt x="5488" y="169"/>
                  </a:cubicBezTo>
                  <a:cubicBezTo>
                    <a:pt x="5425" y="63"/>
                    <a:pt x="5298" y="0"/>
                    <a:pt x="5193"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67"/>
            <p:cNvSpPr/>
            <p:nvPr/>
          </p:nvSpPr>
          <p:spPr>
            <a:xfrm>
              <a:off x="1041623" y="1752850"/>
              <a:ext cx="83741" cy="92290"/>
            </a:xfrm>
            <a:custGeom>
              <a:rect b="b" l="l" r="r" t="t"/>
              <a:pathLst>
                <a:path extrusionOk="0" h="6164" w="5593">
                  <a:moveTo>
                    <a:pt x="2184" y="0"/>
                  </a:moveTo>
                  <a:cubicBezTo>
                    <a:pt x="2171" y="0"/>
                    <a:pt x="2158" y="1"/>
                    <a:pt x="2145" y="3"/>
                  </a:cubicBezTo>
                  <a:lnTo>
                    <a:pt x="400" y="3"/>
                  </a:lnTo>
                  <a:cubicBezTo>
                    <a:pt x="148" y="3"/>
                    <a:pt x="0" y="277"/>
                    <a:pt x="127" y="487"/>
                  </a:cubicBezTo>
                  <a:lnTo>
                    <a:pt x="3133" y="5995"/>
                  </a:lnTo>
                  <a:cubicBezTo>
                    <a:pt x="3196" y="6101"/>
                    <a:pt x="3301" y="6164"/>
                    <a:pt x="3427" y="6164"/>
                  </a:cubicBezTo>
                  <a:lnTo>
                    <a:pt x="5172" y="6164"/>
                  </a:lnTo>
                  <a:cubicBezTo>
                    <a:pt x="5425" y="6164"/>
                    <a:pt x="5593" y="5890"/>
                    <a:pt x="5467" y="5680"/>
                  </a:cubicBezTo>
                  <a:lnTo>
                    <a:pt x="2439" y="172"/>
                  </a:lnTo>
                  <a:cubicBezTo>
                    <a:pt x="2383" y="77"/>
                    <a:pt x="2292" y="0"/>
                    <a:pt x="218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67"/>
            <p:cNvSpPr/>
            <p:nvPr/>
          </p:nvSpPr>
          <p:spPr>
            <a:xfrm>
              <a:off x="949392" y="1752850"/>
              <a:ext cx="46535" cy="20198"/>
            </a:xfrm>
            <a:custGeom>
              <a:rect b="b" l="l" r="r" t="t"/>
              <a:pathLst>
                <a:path extrusionOk="0" h="1349" w="3108">
                  <a:moveTo>
                    <a:pt x="908" y="0"/>
                  </a:moveTo>
                  <a:cubicBezTo>
                    <a:pt x="799" y="0"/>
                    <a:pt x="708" y="77"/>
                    <a:pt x="652" y="172"/>
                  </a:cubicBezTo>
                  <a:lnTo>
                    <a:pt x="0" y="1349"/>
                  </a:lnTo>
                  <a:lnTo>
                    <a:pt x="2502" y="1349"/>
                  </a:lnTo>
                  <a:lnTo>
                    <a:pt x="2986" y="487"/>
                  </a:lnTo>
                  <a:cubicBezTo>
                    <a:pt x="3107" y="264"/>
                    <a:pt x="2956" y="2"/>
                    <a:pt x="2719" y="2"/>
                  </a:cubicBezTo>
                  <a:cubicBezTo>
                    <a:pt x="2710" y="2"/>
                    <a:pt x="2701" y="3"/>
                    <a:pt x="2691" y="3"/>
                  </a:cubicBezTo>
                  <a:lnTo>
                    <a:pt x="946" y="3"/>
                  </a:lnTo>
                  <a:cubicBezTo>
                    <a:pt x="933" y="1"/>
                    <a:pt x="920" y="0"/>
                    <a:pt x="908"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67"/>
            <p:cNvSpPr/>
            <p:nvPr/>
          </p:nvSpPr>
          <p:spPr>
            <a:xfrm>
              <a:off x="1041623" y="1752850"/>
              <a:ext cx="46280" cy="20198"/>
            </a:xfrm>
            <a:custGeom>
              <a:rect b="b" l="l" r="r" t="t"/>
              <a:pathLst>
                <a:path extrusionOk="0" h="1349" w="3091">
                  <a:moveTo>
                    <a:pt x="2184" y="0"/>
                  </a:moveTo>
                  <a:cubicBezTo>
                    <a:pt x="2171" y="0"/>
                    <a:pt x="2158" y="1"/>
                    <a:pt x="2145" y="3"/>
                  </a:cubicBezTo>
                  <a:lnTo>
                    <a:pt x="400" y="3"/>
                  </a:lnTo>
                  <a:cubicBezTo>
                    <a:pt x="148" y="3"/>
                    <a:pt x="0" y="277"/>
                    <a:pt x="127" y="487"/>
                  </a:cubicBezTo>
                  <a:lnTo>
                    <a:pt x="589" y="1349"/>
                  </a:lnTo>
                  <a:lnTo>
                    <a:pt x="3091" y="1349"/>
                  </a:lnTo>
                  <a:lnTo>
                    <a:pt x="2439" y="172"/>
                  </a:lnTo>
                  <a:cubicBezTo>
                    <a:pt x="2383" y="77"/>
                    <a:pt x="2292" y="0"/>
                    <a:pt x="2184"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67"/>
            <p:cNvSpPr/>
            <p:nvPr/>
          </p:nvSpPr>
          <p:spPr>
            <a:xfrm>
              <a:off x="847400" y="1725510"/>
              <a:ext cx="342496" cy="37162"/>
            </a:xfrm>
            <a:custGeom>
              <a:rect b="b" l="l" r="r" t="t"/>
              <a:pathLst>
                <a:path extrusionOk="0" h="2482" w="22875">
                  <a:moveTo>
                    <a:pt x="337" y="0"/>
                  </a:moveTo>
                  <a:cubicBezTo>
                    <a:pt x="148" y="0"/>
                    <a:pt x="0" y="147"/>
                    <a:pt x="0" y="337"/>
                  </a:cubicBezTo>
                  <a:lnTo>
                    <a:pt x="0" y="2145"/>
                  </a:lnTo>
                  <a:cubicBezTo>
                    <a:pt x="0" y="2334"/>
                    <a:pt x="148" y="2481"/>
                    <a:pt x="337" y="2481"/>
                  </a:cubicBezTo>
                  <a:lnTo>
                    <a:pt x="22559" y="2481"/>
                  </a:lnTo>
                  <a:cubicBezTo>
                    <a:pt x="22728" y="2481"/>
                    <a:pt x="22875" y="2334"/>
                    <a:pt x="22875" y="2145"/>
                  </a:cubicBezTo>
                  <a:lnTo>
                    <a:pt x="22875" y="337"/>
                  </a:lnTo>
                  <a:cubicBezTo>
                    <a:pt x="22875" y="147"/>
                    <a:pt x="22728" y="0"/>
                    <a:pt x="2255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67"/>
            <p:cNvSpPr/>
            <p:nvPr/>
          </p:nvSpPr>
          <p:spPr>
            <a:xfrm>
              <a:off x="1168799" y="1524984"/>
              <a:ext cx="21096" cy="37476"/>
            </a:xfrm>
            <a:custGeom>
              <a:rect b="b" l="l" r="r" t="t"/>
              <a:pathLst>
                <a:path extrusionOk="0" h="2503" w="1409">
                  <a:moveTo>
                    <a:pt x="0" y="1"/>
                  </a:moveTo>
                  <a:lnTo>
                    <a:pt x="0" y="2503"/>
                  </a:lnTo>
                  <a:lnTo>
                    <a:pt x="1093" y="2503"/>
                  </a:lnTo>
                  <a:cubicBezTo>
                    <a:pt x="1262" y="2503"/>
                    <a:pt x="1409" y="2356"/>
                    <a:pt x="1409" y="2166"/>
                  </a:cubicBezTo>
                  <a:lnTo>
                    <a:pt x="1409" y="337"/>
                  </a:lnTo>
                  <a:cubicBezTo>
                    <a:pt x="1409" y="169"/>
                    <a:pt x="1262" y="1"/>
                    <a:pt x="1093"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67"/>
            <p:cNvSpPr/>
            <p:nvPr/>
          </p:nvSpPr>
          <p:spPr>
            <a:xfrm>
              <a:off x="1168799" y="1725510"/>
              <a:ext cx="21096" cy="37162"/>
            </a:xfrm>
            <a:custGeom>
              <a:rect b="b" l="l" r="r" t="t"/>
              <a:pathLst>
                <a:path extrusionOk="0" h="2482" w="1409">
                  <a:moveTo>
                    <a:pt x="0" y="0"/>
                  </a:moveTo>
                  <a:lnTo>
                    <a:pt x="0" y="2481"/>
                  </a:lnTo>
                  <a:lnTo>
                    <a:pt x="1093" y="2481"/>
                  </a:lnTo>
                  <a:cubicBezTo>
                    <a:pt x="1262" y="2481"/>
                    <a:pt x="1409" y="2334"/>
                    <a:pt x="1409" y="2145"/>
                  </a:cubicBezTo>
                  <a:lnTo>
                    <a:pt x="1409" y="337"/>
                  </a:lnTo>
                  <a:cubicBezTo>
                    <a:pt x="1409" y="147"/>
                    <a:pt x="1262" y="0"/>
                    <a:pt x="1093"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67"/>
            <p:cNvSpPr/>
            <p:nvPr/>
          </p:nvSpPr>
          <p:spPr>
            <a:xfrm>
              <a:off x="1046339" y="1601703"/>
              <a:ext cx="47418" cy="50787"/>
            </a:xfrm>
            <a:custGeom>
              <a:rect b="b" l="l" r="r" t="t"/>
              <a:pathLst>
                <a:path extrusionOk="0" h="3392" w="3167">
                  <a:moveTo>
                    <a:pt x="2688" y="0"/>
                  </a:moveTo>
                  <a:cubicBezTo>
                    <a:pt x="2601" y="0"/>
                    <a:pt x="2511" y="39"/>
                    <a:pt x="2440" y="133"/>
                  </a:cubicBezTo>
                  <a:lnTo>
                    <a:pt x="190" y="2845"/>
                  </a:lnTo>
                  <a:cubicBezTo>
                    <a:pt x="1" y="3055"/>
                    <a:pt x="148" y="3392"/>
                    <a:pt x="442" y="3392"/>
                  </a:cubicBezTo>
                  <a:cubicBezTo>
                    <a:pt x="547" y="3392"/>
                    <a:pt x="631" y="3329"/>
                    <a:pt x="695" y="3266"/>
                  </a:cubicBezTo>
                  <a:lnTo>
                    <a:pt x="2965" y="553"/>
                  </a:lnTo>
                  <a:cubicBezTo>
                    <a:pt x="3167" y="305"/>
                    <a:pt x="2934" y="0"/>
                    <a:pt x="2688"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67"/>
            <p:cNvSpPr/>
            <p:nvPr/>
          </p:nvSpPr>
          <p:spPr>
            <a:xfrm>
              <a:off x="990567" y="1630091"/>
              <a:ext cx="48556" cy="29331"/>
            </a:xfrm>
            <a:custGeom>
              <a:rect b="b" l="l" r="r" t="t"/>
              <a:pathLst>
                <a:path extrusionOk="0" h="1959" w="3243">
                  <a:moveTo>
                    <a:pt x="494" y="0"/>
                  </a:moveTo>
                  <a:cubicBezTo>
                    <a:pt x="194" y="0"/>
                    <a:pt x="0" y="454"/>
                    <a:pt x="341" y="634"/>
                  </a:cubicBezTo>
                  <a:lnTo>
                    <a:pt x="2611" y="1916"/>
                  </a:lnTo>
                  <a:cubicBezTo>
                    <a:pt x="2653" y="1937"/>
                    <a:pt x="2717" y="1958"/>
                    <a:pt x="2759" y="1958"/>
                  </a:cubicBezTo>
                  <a:cubicBezTo>
                    <a:pt x="3116" y="1958"/>
                    <a:pt x="3242" y="1496"/>
                    <a:pt x="2927" y="1327"/>
                  </a:cubicBezTo>
                  <a:lnTo>
                    <a:pt x="656" y="45"/>
                  </a:lnTo>
                  <a:cubicBezTo>
                    <a:pt x="600" y="14"/>
                    <a:pt x="545" y="0"/>
                    <a:pt x="494"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67"/>
            <p:cNvSpPr/>
            <p:nvPr/>
          </p:nvSpPr>
          <p:spPr>
            <a:xfrm>
              <a:off x="940573" y="1633983"/>
              <a:ext cx="44543" cy="51565"/>
            </a:xfrm>
            <a:custGeom>
              <a:rect b="b" l="l" r="r" t="t"/>
              <a:pathLst>
                <a:path extrusionOk="0" h="3444" w="2975">
                  <a:moveTo>
                    <a:pt x="2525" y="0"/>
                  </a:moveTo>
                  <a:cubicBezTo>
                    <a:pt x="2444" y="0"/>
                    <a:pt x="2362" y="30"/>
                    <a:pt x="2292" y="100"/>
                  </a:cubicBezTo>
                  <a:lnTo>
                    <a:pt x="148" y="2918"/>
                  </a:lnTo>
                  <a:cubicBezTo>
                    <a:pt x="1" y="3149"/>
                    <a:pt x="148" y="3443"/>
                    <a:pt x="421" y="3443"/>
                  </a:cubicBezTo>
                  <a:cubicBezTo>
                    <a:pt x="526" y="3443"/>
                    <a:pt x="631" y="3401"/>
                    <a:pt x="694" y="3317"/>
                  </a:cubicBezTo>
                  <a:lnTo>
                    <a:pt x="2818" y="521"/>
                  </a:lnTo>
                  <a:cubicBezTo>
                    <a:pt x="2974" y="255"/>
                    <a:pt x="2758" y="0"/>
                    <a:pt x="2525"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67"/>
            <p:cNvSpPr/>
            <p:nvPr/>
          </p:nvSpPr>
          <p:spPr>
            <a:xfrm>
              <a:off x="912560" y="1673256"/>
              <a:ext cx="45966" cy="39408"/>
            </a:xfrm>
            <a:custGeom>
              <a:rect b="b" l="l" r="r" t="t"/>
              <a:pathLst>
                <a:path extrusionOk="0" h="2632" w="3070">
                  <a:moveTo>
                    <a:pt x="1766" y="0"/>
                  </a:moveTo>
                  <a:cubicBezTo>
                    <a:pt x="589" y="0"/>
                    <a:pt x="0" y="1409"/>
                    <a:pt x="841" y="2250"/>
                  </a:cubicBezTo>
                  <a:cubicBezTo>
                    <a:pt x="1105" y="2514"/>
                    <a:pt x="1430" y="2632"/>
                    <a:pt x="1750" y="2632"/>
                  </a:cubicBezTo>
                  <a:cubicBezTo>
                    <a:pt x="2422" y="2632"/>
                    <a:pt x="3070" y="2109"/>
                    <a:pt x="3070" y="1325"/>
                  </a:cubicBezTo>
                  <a:cubicBezTo>
                    <a:pt x="3070" y="589"/>
                    <a:pt x="2481" y="0"/>
                    <a:pt x="176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67"/>
            <p:cNvSpPr/>
            <p:nvPr/>
          </p:nvSpPr>
          <p:spPr>
            <a:xfrm>
              <a:off x="960502" y="1606823"/>
              <a:ext cx="45876" cy="39318"/>
            </a:xfrm>
            <a:custGeom>
              <a:rect b="b" l="l" r="r" t="t"/>
              <a:pathLst>
                <a:path extrusionOk="0" h="2626" w="3064">
                  <a:moveTo>
                    <a:pt x="1714" y="1"/>
                  </a:moveTo>
                  <a:cubicBezTo>
                    <a:pt x="574" y="1"/>
                    <a:pt x="0" y="1416"/>
                    <a:pt x="814" y="2230"/>
                  </a:cubicBezTo>
                  <a:cubicBezTo>
                    <a:pt x="1088" y="2503"/>
                    <a:pt x="1421" y="2626"/>
                    <a:pt x="1747" y="2626"/>
                  </a:cubicBezTo>
                  <a:cubicBezTo>
                    <a:pt x="2422" y="2626"/>
                    <a:pt x="3064" y="2099"/>
                    <a:pt x="3064" y="1305"/>
                  </a:cubicBezTo>
                  <a:cubicBezTo>
                    <a:pt x="3064" y="569"/>
                    <a:pt x="2475" y="1"/>
                    <a:pt x="1739" y="1"/>
                  </a:cubicBezTo>
                  <a:cubicBezTo>
                    <a:pt x="1731" y="1"/>
                    <a:pt x="1722" y="1"/>
                    <a:pt x="171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67"/>
            <p:cNvSpPr/>
            <p:nvPr/>
          </p:nvSpPr>
          <p:spPr>
            <a:xfrm>
              <a:off x="1019269" y="1640197"/>
              <a:ext cx="45981" cy="39423"/>
            </a:xfrm>
            <a:custGeom>
              <a:rect b="b" l="l" r="r" t="t"/>
              <a:pathLst>
                <a:path extrusionOk="0" h="2633" w="3071">
                  <a:moveTo>
                    <a:pt x="1746" y="1"/>
                  </a:moveTo>
                  <a:cubicBezTo>
                    <a:pt x="568" y="1"/>
                    <a:pt x="1" y="1409"/>
                    <a:pt x="821" y="2250"/>
                  </a:cubicBezTo>
                  <a:cubicBezTo>
                    <a:pt x="1085" y="2514"/>
                    <a:pt x="1412" y="2632"/>
                    <a:pt x="1734" y="2632"/>
                  </a:cubicBezTo>
                  <a:cubicBezTo>
                    <a:pt x="2413" y="2632"/>
                    <a:pt x="3070" y="2109"/>
                    <a:pt x="3070" y="1325"/>
                  </a:cubicBezTo>
                  <a:cubicBezTo>
                    <a:pt x="3070" y="589"/>
                    <a:pt x="2482" y="1"/>
                    <a:pt x="1746"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67"/>
            <p:cNvSpPr/>
            <p:nvPr/>
          </p:nvSpPr>
          <p:spPr>
            <a:xfrm>
              <a:off x="1067750" y="1575037"/>
              <a:ext cx="46280" cy="39318"/>
            </a:xfrm>
            <a:custGeom>
              <a:rect b="b" l="l" r="r" t="t"/>
              <a:pathLst>
                <a:path extrusionOk="0" h="2626" w="3091">
                  <a:moveTo>
                    <a:pt x="1766" y="1"/>
                  </a:moveTo>
                  <a:cubicBezTo>
                    <a:pt x="589" y="1"/>
                    <a:pt x="0" y="1409"/>
                    <a:pt x="841" y="2229"/>
                  </a:cubicBezTo>
                  <a:cubicBezTo>
                    <a:pt x="1108" y="2503"/>
                    <a:pt x="1439" y="2625"/>
                    <a:pt x="1765" y="2625"/>
                  </a:cubicBezTo>
                  <a:cubicBezTo>
                    <a:pt x="2440" y="2625"/>
                    <a:pt x="3091" y="2099"/>
                    <a:pt x="3091" y="1304"/>
                  </a:cubicBezTo>
                  <a:cubicBezTo>
                    <a:pt x="3091" y="589"/>
                    <a:pt x="2502" y="1"/>
                    <a:pt x="1766"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7" name="Google Shape;9847;p67"/>
          <p:cNvGrpSpPr/>
          <p:nvPr/>
        </p:nvGrpSpPr>
        <p:grpSpPr>
          <a:xfrm>
            <a:off x="1329963" y="2899669"/>
            <a:ext cx="280495" cy="361077"/>
            <a:chOff x="1329963" y="2899669"/>
            <a:chExt cx="280495" cy="361077"/>
          </a:xfrm>
        </p:grpSpPr>
        <p:sp>
          <p:nvSpPr>
            <p:cNvPr id="9848" name="Google Shape;9848;p67"/>
            <p:cNvSpPr/>
            <p:nvPr/>
          </p:nvSpPr>
          <p:spPr>
            <a:xfrm>
              <a:off x="1329963" y="2899669"/>
              <a:ext cx="280495" cy="361077"/>
            </a:xfrm>
            <a:custGeom>
              <a:rect b="b" l="l" r="r" t="t"/>
              <a:pathLst>
                <a:path extrusionOk="0" h="24116" w="18734">
                  <a:moveTo>
                    <a:pt x="1641" y="0"/>
                  </a:moveTo>
                  <a:cubicBezTo>
                    <a:pt x="737" y="0"/>
                    <a:pt x="1" y="736"/>
                    <a:pt x="1" y="1640"/>
                  </a:cubicBezTo>
                  <a:lnTo>
                    <a:pt x="1" y="5361"/>
                  </a:lnTo>
                  <a:cubicBezTo>
                    <a:pt x="1" y="6055"/>
                    <a:pt x="337" y="6707"/>
                    <a:pt x="905" y="7128"/>
                  </a:cubicBezTo>
                  <a:cubicBezTo>
                    <a:pt x="1956" y="7884"/>
                    <a:pt x="2713" y="9945"/>
                    <a:pt x="2713" y="12363"/>
                  </a:cubicBezTo>
                  <a:cubicBezTo>
                    <a:pt x="2713" y="14780"/>
                    <a:pt x="1956" y="16820"/>
                    <a:pt x="905" y="17598"/>
                  </a:cubicBezTo>
                  <a:cubicBezTo>
                    <a:pt x="337" y="17997"/>
                    <a:pt x="1" y="18649"/>
                    <a:pt x="1" y="19343"/>
                  </a:cubicBezTo>
                  <a:lnTo>
                    <a:pt x="1" y="22475"/>
                  </a:lnTo>
                  <a:cubicBezTo>
                    <a:pt x="1" y="23379"/>
                    <a:pt x="737" y="24115"/>
                    <a:pt x="1641" y="24115"/>
                  </a:cubicBezTo>
                  <a:lnTo>
                    <a:pt x="17093" y="24115"/>
                  </a:lnTo>
                  <a:cubicBezTo>
                    <a:pt x="17997" y="24115"/>
                    <a:pt x="18733" y="23379"/>
                    <a:pt x="18733" y="22475"/>
                  </a:cubicBezTo>
                  <a:lnTo>
                    <a:pt x="18733" y="19343"/>
                  </a:lnTo>
                  <a:cubicBezTo>
                    <a:pt x="18733" y="18649"/>
                    <a:pt x="18397" y="17997"/>
                    <a:pt x="17829" y="17598"/>
                  </a:cubicBezTo>
                  <a:cubicBezTo>
                    <a:pt x="16778" y="16841"/>
                    <a:pt x="16021" y="14780"/>
                    <a:pt x="16021" y="12363"/>
                  </a:cubicBezTo>
                  <a:cubicBezTo>
                    <a:pt x="16021" y="9945"/>
                    <a:pt x="16778" y="7884"/>
                    <a:pt x="17829" y="7128"/>
                  </a:cubicBezTo>
                  <a:cubicBezTo>
                    <a:pt x="18397" y="6707"/>
                    <a:pt x="18733" y="6055"/>
                    <a:pt x="18733" y="5361"/>
                  </a:cubicBezTo>
                  <a:lnTo>
                    <a:pt x="18733" y="1640"/>
                  </a:lnTo>
                  <a:cubicBezTo>
                    <a:pt x="18733" y="736"/>
                    <a:pt x="17997" y="0"/>
                    <a:pt x="17093"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67"/>
            <p:cNvSpPr/>
            <p:nvPr/>
          </p:nvSpPr>
          <p:spPr>
            <a:xfrm>
              <a:off x="1537722" y="2899669"/>
              <a:ext cx="72736" cy="361077"/>
            </a:xfrm>
            <a:custGeom>
              <a:rect b="b" l="l" r="r" t="t"/>
              <a:pathLst>
                <a:path extrusionOk="0" h="24116" w="4858">
                  <a:moveTo>
                    <a:pt x="1094" y="0"/>
                  </a:moveTo>
                  <a:cubicBezTo>
                    <a:pt x="1998" y="0"/>
                    <a:pt x="2713" y="736"/>
                    <a:pt x="2713" y="1640"/>
                  </a:cubicBezTo>
                  <a:lnTo>
                    <a:pt x="2713" y="5361"/>
                  </a:lnTo>
                  <a:cubicBezTo>
                    <a:pt x="2734" y="6055"/>
                    <a:pt x="2397" y="6707"/>
                    <a:pt x="1830" y="7128"/>
                  </a:cubicBezTo>
                  <a:cubicBezTo>
                    <a:pt x="779" y="7884"/>
                    <a:pt x="1" y="9945"/>
                    <a:pt x="1" y="12363"/>
                  </a:cubicBezTo>
                  <a:cubicBezTo>
                    <a:pt x="1" y="14780"/>
                    <a:pt x="758" y="16820"/>
                    <a:pt x="1830" y="17598"/>
                  </a:cubicBezTo>
                  <a:cubicBezTo>
                    <a:pt x="2397" y="17997"/>
                    <a:pt x="2734" y="18649"/>
                    <a:pt x="2713" y="19343"/>
                  </a:cubicBezTo>
                  <a:lnTo>
                    <a:pt x="2713" y="22475"/>
                  </a:lnTo>
                  <a:cubicBezTo>
                    <a:pt x="2713" y="23379"/>
                    <a:pt x="1998" y="24115"/>
                    <a:pt x="1094" y="24115"/>
                  </a:cubicBezTo>
                  <a:lnTo>
                    <a:pt x="3217" y="24115"/>
                  </a:lnTo>
                  <a:cubicBezTo>
                    <a:pt x="4121" y="24115"/>
                    <a:pt x="4857" y="23379"/>
                    <a:pt x="4857" y="22475"/>
                  </a:cubicBezTo>
                  <a:lnTo>
                    <a:pt x="4857" y="19343"/>
                  </a:lnTo>
                  <a:cubicBezTo>
                    <a:pt x="4857" y="18649"/>
                    <a:pt x="4521" y="17997"/>
                    <a:pt x="3953" y="17598"/>
                  </a:cubicBezTo>
                  <a:cubicBezTo>
                    <a:pt x="2902" y="16841"/>
                    <a:pt x="2145" y="14780"/>
                    <a:pt x="2145" y="12363"/>
                  </a:cubicBezTo>
                  <a:cubicBezTo>
                    <a:pt x="2145" y="9945"/>
                    <a:pt x="2902" y="7884"/>
                    <a:pt x="3953" y="7128"/>
                  </a:cubicBezTo>
                  <a:cubicBezTo>
                    <a:pt x="4521" y="6707"/>
                    <a:pt x="4857" y="6055"/>
                    <a:pt x="4857" y="5361"/>
                  </a:cubicBezTo>
                  <a:lnTo>
                    <a:pt x="4857" y="1640"/>
                  </a:lnTo>
                  <a:cubicBezTo>
                    <a:pt x="4857" y="736"/>
                    <a:pt x="4121" y="0"/>
                    <a:pt x="32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67"/>
            <p:cNvSpPr/>
            <p:nvPr/>
          </p:nvSpPr>
          <p:spPr>
            <a:xfrm>
              <a:off x="1402685" y="3004806"/>
              <a:ext cx="135052" cy="255940"/>
            </a:xfrm>
            <a:custGeom>
              <a:rect b="b" l="l" r="r" t="t"/>
              <a:pathLst>
                <a:path extrusionOk="0" h="17094" w="9020">
                  <a:moveTo>
                    <a:pt x="4895" y="0"/>
                  </a:moveTo>
                  <a:cubicBezTo>
                    <a:pt x="4883" y="0"/>
                    <a:pt x="4870" y="0"/>
                    <a:pt x="4857" y="0"/>
                  </a:cubicBezTo>
                  <a:lnTo>
                    <a:pt x="1157" y="0"/>
                  </a:lnTo>
                  <a:cubicBezTo>
                    <a:pt x="505" y="0"/>
                    <a:pt x="0" y="505"/>
                    <a:pt x="0" y="1136"/>
                  </a:cubicBezTo>
                  <a:lnTo>
                    <a:pt x="0" y="17093"/>
                  </a:lnTo>
                  <a:lnTo>
                    <a:pt x="9020" y="17093"/>
                  </a:lnTo>
                  <a:lnTo>
                    <a:pt x="9020" y="4163"/>
                  </a:lnTo>
                  <a:cubicBezTo>
                    <a:pt x="9020" y="1863"/>
                    <a:pt x="7190" y="0"/>
                    <a:pt x="4895"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67"/>
            <p:cNvSpPr/>
            <p:nvPr/>
          </p:nvSpPr>
          <p:spPr>
            <a:xfrm>
              <a:off x="1459655" y="3004806"/>
              <a:ext cx="57315" cy="255940"/>
            </a:xfrm>
            <a:custGeom>
              <a:rect b="b" l="l" r="r" t="t"/>
              <a:pathLst>
                <a:path extrusionOk="0" h="17094" w="3828">
                  <a:moveTo>
                    <a:pt x="1" y="0"/>
                  </a:moveTo>
                  <a:lnTo>
                    <a:pt x="1" y="17093"/>
                  </a:lnTo>
                  <a:lnTo>
                    <a:pt x="3827" y="17093"/>
                  </a:lnTo>
                  <a:lnTo>
                    <a:pt x="3827" y="736"/>
                  </a:lnTo>
                  <a:cubicBezTo>
                    <a:pt x="3196" y="253"/>
                    <a:pt x="2439" y="0"/>
                    <a:pt x="166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67"/>
            <p:cNvSpPr/>
            <p:nvPr/>
          </p:nvSpPr>
          <p:spPr>
            <a:xfrm>
              <a:off x="1480437" y="3004806"/>
              <a:ext cx="57300" cy="255940"/>
            </a:xfrm>
            <a:custGeom>
              <a:rect b="b" l="l" r="r" t="t"/>
              <a:pathLst>
                <a:path extrusionOk="0" h="17094" w="3827">
                  <a:moveTo>
                    <a:pt x="312" y="0"/>
                  </a:moveTo>
                  <a:cubicBezTo>
                    <a:pt x="299" y="0"/>
                    <a:pt x="286" y="0"/>
                    <a:pt x="274" y="0"/>
                  </a:cubicBezTo>
                  <a:lnTo>
                    <a:pt x="0" y="0"/>
                  </a:lnTo>
                  <a:lnTo>
                    <a:pt x="0" y="17093"/>
                  </a:lnTo>
                  <a:lnTo>
                    <a:pt x="3827" y="17093"/>
                  </a:lnTo>
                  <a:lnTo>
                    <a:pt x="3827" y="3554"/>
                  </a:lnTo>
                  <a:cubicBezTo>
                    <a:pt x="3827" y="1590"/>
                    <a:pt x="2250" y="0"/>
                    <a:pt x="312"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67"/>
            <p:cNvSpPr/>
            <p:nvPr/>
          </p:nvSpPr>
          <p:spPr>
            <a:xfrm>
              <a:off x="1480437" y="3004806"/>
              <a:ext cx="57300" cy="255940"/>
            </a:xfrm>
            <a:custGeom>
              <a:rect b="b" l="l" r="r" t="t"/>
              <a:pathLst>
                <a:path extrusionOk="0" h="17094" w="3827">
                  <a:moveTo>
                    <a:pt x="312" y="0"/>
                  </a:moveTo>
                  <a:cubicBezTo>
                    <a:pt x="299" y="0"/>
                    <a:pt x="286" y="0"/>
                    <a:pt x="274" y="0"/>
                  </a:cubicBezTo>
                  <a:lnTo>
                    <a:pt x="0" y="0"/>
                  </a:lnTo>
                  <a:lnTo>
                    <a:pt x="0" y="21"/>
                  </a:lnTo>
                  <a:cubicBezTo>
                    <a:pt x="1472" y="526"/>
                    <a:pt x="2460" y="1893"/>
                    <a:pt x="2460" y="3448"/>
                  </a:cubicBezTo>
                  <a:lnTo>
                    <a:pt x="2460" y="17093"/>
                  </a:lnTo>
                  <a:lnTo>
                    <a:pt x="3827" y="17093"/>
                  </a:lnTo>
                  <a:lnTo>
                    <a:pt x="3827" y="3554"/>
                  </a:lnTo>
                  <a:cubicBezTo>
                    <a:pt x="3827" y="1590"/>
                    <a:pt x="2250" y="0"/>
                    <a:pt x="312" y="0"/>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67"/>
            <p:cNvSpPr/>
            <p:nvPr/>
          </p:nvSpPr>
          <p:spPr>
            <a:xfrm>
              <a:off x="1425024" y="3119390"/>
              <a:ext cx="31502" cy="26906"/>
            </a:xfrm>
            <a:custGeom>
              <a:rect b="b" l="l" r="r" t="t"/>
              <a:pathLst>
                <a:path extrusionOk="0" h="1797" w="2104">
                  <a:moveTo>
                    <a:pt x="1199" y="0"/>
                  </a:moveTo>
                  <a:cubicBezTo>
                    <a:pt x="400" y="0"/>
                    <a:pt x="1" y="967"/>
                    <a:pt x="569" y="1535"/>
                  </a:cubicBezTo>
                  <a:cubicBezTo>
                    <a:pt x="749" y="1716"/>
                    <a:pt x="971" y="1796"/>
                    <a:pt x="1189" y="1796"/>
                  </a:cubicBezTo>
                  <a:cubicBezTo>
                    <a:pt x="1654" y="1796"/>
                    <a:pt x="2103" y="1428"/>
                    <a:pt x="2103" y="883"/>
                  </a:cubicBezTo>
                  <a:cubicBezTo>
                    <a:pt x="2103" y="400"/>
                    <a:pt x="1704" y="0"/>
                    <a:pt x="1199"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5" name="Google Shape;9855;p67"/>
          <p:cNvGrpSpPr/>
          <p:nvPr/>
        </p:nvGrpSpPr>
        <p:grpSpPr>
          <a:xfrm>
            <a:off x="937429" y="3800908"/>
            <a:ext cx="195496" cy="343439"/>
            <a:chOff x="937429" y="3800908"/>
            <a:chExt cx="195496" cy="343439"/>
          </a:xfrm>
        </p:grpSpPr>
        <p:sp>
          <p:nvSpPr>
            <p:cNvPr id="9856" name="Google Shape;9856;p67"/>
            <p:cNvSpPr/>
            <p:nvPr/>
          </p:nvSpPr>
          <p:spPr>
            <a:xfrm>
              <a:off x="1010450" y="3957356"/>
              <a:ext cx="49439" cy="88473"/>
            </a:xfrm>
            <a:custGeom>
              <a:rect b="b" l="l" r="r" t="t"/>
              <a:pathLst>
                <a:path extrusionOk="0" h="5909" w="3302">
                  <a:moveTo>
                    <a:pt x="1" y="0"/>
                  </a:moveTo>
                  <a:lnTo>
                    <a:pt x="1" y="5908"/>
                  </a:lnTo>
                  <a:lnTo>
                    <a:pt x="3302" y="5908"/>
                  </a:lnTo>
                  <a:lnTo>
                    <a:pt x="3302"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67"/>
            <p:cNvSpPr/>
            <p:nvPr/>
          </p:nvSpPr>
          <p:spPr>
            <a:xfrm>
              <a:off x="1035005" y="3957356"/>
              <a:ext cx="24570" cy="88473"/>
            </a:xfrm>
            <a:custGeom>
              <a:rect b="b" l="l" r="r" t="t"/>
              <a:pathLst>
                <a:path extrusionOk="0" h="5909" w="1641">
                  <a:moveTo>
                    <a:pt x="1" y="0"/>
                  </a:moveTo>
                  <a:lnTo>
                    <a:pt x="1" y="5908"/>
                  </a:lnTo>
                  <a:lnTo>
                    <a:pt x="1641" y="5908"/>
                  </a:lnTo>
                  <a:lnTo>
                    <a:pt x="1641"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67"/>
            <p:cNvSpPr/>
            <p:nvPr/>
          </p:nvSpPr>
          <p:spPr>
            <a:xfrm>
              <a:off x="967015" y="3818845"/>
              <a:ext cx="136325" cy="164653"/>
            </a:xfrm>
            <a:custGeom>
              <a:rect b="b" l="l" r="r" t="t"/>
              <a:pathLst>
                <a:path extrusionOk="0" h="10997" w="9105">
                  <a:moveTo>
                    <a:pt x="169" y="0"/>
                  </a:moveTo>
                  <a:cubicBezTo>
                    <a:pt x="64" y="0"/>
                    <a:pt x="1" y="64"/>
                    <a:pt x="1" y="148"/>
                  </a:cubicBezTo>
                  <a:lnTo>
                    <a:pt x="1" y="6455"/>
                  </a:lnTo>
                  <a:cubicBezTo>
                    <a:pt x="1" y="8957"/>
                    <a:pt x="2040" y="10996"/>
                    <a:pt x="4542" y="10996"/>
                  </a:cubicBezTo>
                  <a:cubicBezTo>
                    <a:pt x="7065" y="10996"/>
                    <a:pt x="9104" y="8957"/>
                    <a:pt x="9104" y="6455"/>
                  </a:cubicBezTo>
                  <a:lnTo>
                    <a:pt x="9104" y="148"/>
                  </a:lnTo>
                  <a:cubicBezTo>
                    <a:pt x="9104" y="64"/>
                    <a:pt x="9020" y="0"/>
                    <a:pt x="8936"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67"/>
            <p:cNvSpPr/>
            <p:nvPr/>
          </p:nvSpPr>
          <p:spPr>
            <a:xfrm>
              <a:off x="986225" y="3818845"/>
              <a:ext cx="117115" cy="146925"/>
            </a:xfrm>
            <a:custGeom>
              <a:rect b="b" l="l" r="r" t="t"/>
              <a:pathLst>
                <a:path extrusionOk="0" h="9813" w="7822">
                  <a:moveTo>
                    <a:pt x="0" y="0"/>
                  </a:moveTo>
                  <a:lnTo>
                    <a:pt x="0" y="5257"/>
                  </a:lnTo>
                  <a:cubicBezTo>
                    <a:pt x="0" y="7928"/>
                    <a:pt x="2185" y="9813"/>
                    <a:pt x="4553" y="9813"/>
                  </a:cubicBezTo>
                  <a:cubicBezTo>
                    <a:pt x="5353" y="9813"/>
                    <a:pt x="6174" y="9598"/>
                    <a:pt x="6938" y="9125"/>
                  </a:cubicBezTo>
                  <a:cubicBezTo>
                    <a:pt x="7506" y="8347"/>
                    <a:pt x="7821" y="7401"/>
                    <a:pt x="7821" y="6455"/>
                  </a:cubicBezTo>
                  <a:lnTo>
                    <a:pt x="7821" y="148"/>
                  </a:lnTo>
                  <a:cubicBezTo>
                    <a:pt x="7821" y="64"/>
                    <a:pt x="7737" y="0"/>
                    <a:pt x="765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67"/>
            <p:cNvSpPr/>
            <p:nvPr/>
          </p:nvSpPr>
          <p:spPr>
            <a:xfrm>
              <a:off x="937429" y="3800908"/>
              <a:ext cx="195496" cy="37776"/>
            </a:xfrm>
            <a:custGeom>
              <a:rect b="b" l="l" r="r" t="t"/>
              <a:pathLst>
                <a:path extrusionOk="0" h="2523" w="13057">
                  <a:moveTo>
                    <a:pt x="946" y="0"/>
                  </a:moveTo>
                  <a:cubicBezTo>
                    <a:pt x="421" y="21"/>
                    <a:pt x="0" y="442"/>
                    <a:pt x="0" y="946"/>
                  </a:cubicBezTo>
                  <a:lnTo>
                    <a:pt x="0" y="1577"/>
                  </a:lnTo>
                  <a:cubicBezTo>
                    <a:pt x="0" y="2081"/>
                    <a:pt x="421" y="2502"/>
                    <a:pt x="946" y="2523"/>
                  </a:cubicBezTo>
                  <a:lnTo>
                    <a:pt x="12110" y="2523"/>
                  </a:lnTo>
                  <a:cubicBezTo>
                    <a:pt x="12636" y="2502"/>
                    <a:pt x="13056" y="2081"/>
                    <a:pt x="13056" y="1577"/>
                  </a:cubicBezTo>
                  <a:lnTo>
                    <a:pt x="13056" y="946"/>
                  </a:lnTo>
                  <a:cubicBezTo>
                    <a:pt x="13056" y="442"/>
                    <a:pt x="12636" y="21"/>
                    <a:pt x="12110"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67"/>
            <p:cNvSpPr/>
            <p:nvPr/>
          </p:nvSpPr>
          <p:spPr>
            <a:xfrm>
              <a:off x="961984" y="3800908"/>
              <a:ext cx="170941" cy="37776"/>
            </a:xfrm>
            <a:custGeom>
              <a:rect b="b" l="l" r="r" t="t"/>
              <a:pathLst>
                <a:path extrusionOk="0" h="2523" w="11417">
                  <a:moveTo>
                    <a:pt x="946" y="0"/>
                  </a:moveTo>
                  <a:cubicBezTo>
                    <a:pt x="421" y="21"/>
                    <a:pt x="0" y="442"/>
                    <a:pt x="0" y="946"/>
                  </a:cubicBezTo>
                  <a:lnTo>
                    <a:pt x="0" y="1577"/>
                  </a:lnTo>
                  <a:cubicBezTo>
                    <a:pt x="0" y="2081"/>
                    <a:pt x="421" y="2502"/>
                    <a:pt x="946" y="2523"/>
                  </a:cubicBezTo>
                  <a:lnTo>
                    <a:pt x="10470" y="2523"/>
                  </a:lnTo>
                  <a:cubicBezTo>
                    <a:pt x="10996" y="2502"/>
                    <a:pt x="11416" y="2081"/>
                    <a:pt x="11416" y="1577"/>
                  </a:cubicBezTo>
                  <a:lnTo>
                    <a:pt x="11416" y="946"/>
                  </a:lnTo>
                  <a:cubicBezTo>
                    <a:pt x="11416" y="442"/>
                    <a:pt x="10996" y="21"/>
                    <a:pt x="1047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67"/>
            <p:cNvSpPr/>
            <p:nvPr/>
          </p:nvSpPr>
          <p:spPr>
            <a:xfrm>
              <a:off x="988740" y="3858987"/>
              <a:ext cx="92560" cy="85493"/>
            </a:xfrm>
            <a:custGeom>
              <a:rect b="b" l="l" r="r" t="t"/>
              <a:pathLst>
                <a:path extrusionOk="0" h="5710" w="6182">
                  <a:moveTo>
                    <a:pt x="3091" y="0"/>
                  </a:moveTo>
                  <a:cubicBezTo>
                    <a:pt x="2949" y="0"/>
                    <a:pt x="2807" y="74"/>
                    <a:pt x="2733" y="221"/>
                  </a:cubicBezTo>
                  <a:lnTo>
                    <a:pt x="2124" y="1482"/>
                  </a:lnTo>
                  <a:cubicBezTo>
                    <a:pt x="2061" y="1608"/>
                    <a:pt x="1956" y="1671"/>
                    <a:pt x="1829" y="1693"/>
                  </a:cubicBezTo>
                  <a:lnTo>
                    <a:pt x="442" y="1903"/>
                  </a:lnTo>
                  <a:cubicBezTo>
                    <a:pt x="126" y="1945"/>
                    <a:pt x="0" y="2323"/>
                    <a:pt x="232" y="2555"/>
                  </a:cubicBezTo>
                  <a:lnTo>
                    <a:pt x="1241" y="3522"/>
                  </a:lnTo>
                  <a:cubicBezTo>
                    <a:pt x="1346" y="3627"/>
                    <a:pt x="1388" y="3753"/>
                    <a:pt x="1367" y="3879"/>
                  </a:cubicBezTo>
                  <a:lnTo>
                    <a:pt x="1115" y="5246"/>
                  </a:lnTo>
                  <a:cubicBezTo>
                    <a:pt x="1081" y="5498"/>
                    <a:pt x="1289" y="5709"/>
                    <a:pt x="1513" y="5709"/>
                  </a:cubicBezTo>
                  <a:cubicBezTo>
                    <a:pt x="1570" y="5709"/>
                    <a:pt x="1627" y="5696"/>
                    <a:pt x="1682" y="5666"/>
                  </a:cubicBezTo>
                  <a:lnTo>
                    <a:pt x="2923" y="5014"/>
                  </a:lnTo>
                  <a:cubicBezTo>
                    <a:pt x="2986" y="4983"/>
                    <a:pt x="3049" y="4967"/>
                    <a:pt x="3109" y="4967"/>
                  </a:cubicBezTo>
                  <a:cubicBezTo>
                    <a:pt x="3170" y="4967"/>
                    <a:pt x="3228" y="4983"/>
                    <a:pt x="3280" y="5014"/>
                  </a:cubicBezTo>
                  <a:lnTo>
                    <a:pt x="4521" y="5666"/>
                  </a:lnTo>
                  <a:cubicBezTo>
                    <a:pt x="4580" y="5696"/>
                    <a:pt x="4641" y="5709"/>
                    <a:pt x="4700" y="5709"/>
                  </a:cubicBezTo>
                  <a:cubicBezTo>
                    <a:pt x="4934" y="5709"/>
                    <a:pt x="5139" y="5498"/>
                    <a:pt x="5088" y="5246"/>
                  </a:cubicBezTo>
                  <a:lnTo>
                    <a:pt x="4857" y="3879"/>
                  </a:lnTo>
                  <a:cubicBezTo>
                    <a:pt x="4836" y="3753"/>
                    <a:pt x="4878" y="3627"/>
                    <a:pt x="4962" y="3522"/>
                  </a:cubicBezTo>
                  <a:lnTo>
                    <a:pt x="5950" y="2555"/>
                  </a:lnTo>
                  <a:cubicBezTo>
                    <a:pt x="6181" y="2323"/>
                    <a:pt x="6055" y="1945"/>
                    <a:pt x="5740" y="1882"/>
                  </a:cubicBezTo>
                  <a:lnTo>
                    <a:pt x="4352" y="1693"/>
                  </a:lnTo>
                  <a:cubicBezTo>
                    <a:pt x="4226" y="1671"/>
                    <a:pt x="4121" y="1587"/>
                    <a:pt x="4058" y="1482"/>
                  </a:cubicBezTo>
                  <a:lnTo>
                    <a:pt x="3448" y="221"/>
                  </a:lnTo>
                  <a:cubicBezTo>
                    <a:pt x="3375" y="74"/>
                    <a:pt x="3233" y="0"/>
                    <a:pt x="3091"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67"/>
            <p:cNvSpPr/>
            <p:nvPr/>
          </p:nvSpPr>
          <p:spPr>
            <a:xfrm>
              <a:off x="988426" y="4031320"/>
              <a:ext cx="93818" cy="37162"/>
            </a:xfrm>
            <a:custGeom>
              <a:rect b="b" l="l" r="r" t="t"/>
              <a:pathLst>
                <a:path extrusionOk="0" h="2482" w="6266">
                  <a:moveTo>
                    <a:pt x="358" y="1"/>
                  </a:moveTo>
                  <a:cubicBezTo>
                    <a:pt x="168" y="1"/>
                    <a:pt x="0" y="169"/>
                    <a:pt x="0" y="379"/>
                  </a:cubicBezTo>
                  <a:lnTo>
                    <a:pt x="0" y="2482"/>
                  </a:lnTo>
                  <a:lnTo>
                    <a:pt x="6266" y="2482"/>
                  </a:lnTo>
                  <a:lnTo>
                    <a:pt x="6266" y="379"/>
                  </a:lnTo>
                  <a:cubicBezTo>
                    <a:pt x="6266" y="169"/>
                    <a:pt x="6097" y="1"/>
                    <a:pt x="5887"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67"/>
            <p:cNvSpPr/>
            <p:nvPr/>
          </p:nvSpPr>
          <p:spPr>
            <a:xfrm>
              <a:off x="967015" y="4057762"/>
              <a:ext cx="136325" cy="38734"/>
            </a:xfrm>
            <a:custGeom>
              <a:rect b="b" l="l" r="r" t="t"/>
              <a:pathLst>
                <a:path extrusionOk="0" h="2587" w="9105">
                  <a:moveTo>
                    <a:pt x="484" y="1"/>
                  </a:moveTo>
                  <a:cubicBezTo>
                    <a:pt x="211" y="1"/>
                    <a:pt x="1" y="211"/>
                    <a:pt x="1" y="463"/>
                  </a:cubicBezTo>
                  <a:lnTo>
                    <a:pt x="1" y="2587"/>
                  </a:lnTo>
                  <a:lnTo>
                    <a:pt x="9104" y="2587"/>
                  </a:lnTo>
                  <a:lnTo>
                    <a:pt x="9104" y="463"/>
                  </a:lnTo>
                  <a:cubicBezTo>
                    <a:pt x="9104" y="211"/>
                    <a:pt x="8873" y="1"/>
                    <a:pt x="8621"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67"/>
            <p:cNvSpPr/>
            <p:nvPr/>
          </p:nvSpPr>
          <p:spPr>
            <a:xfrm>
              <a:off x="937429" y="4076971"/>
              <a:ext cx="195496" cy="67376"/>
            </a:xfrm>
            <a:custGeom>
              <a:rect b="b" l="l" r="r" t="t"/>
              <a:pathLst>
                <a:path extrusionOk="0" h="4500" w="13057">
                  <a:moveTo>
                    <a:pt x="1073" y="0"/>
                  </a:moveTo>
                  <a:cubicBezTo>
                    <a:pt x="484" y="0"/>
                    <a:pt x="0" y="484"/>
                    <a:pt x="0" y="1073"/>
                  </a:cubicBezTo>
                  <a:lnTo>
                    <a:pt x="0" y="3427"/>
                  </a:lnTo>
                  <a:cubicBezTo>
                    <a:pt x="0" y="4016"/>
                    <a:pt x="484" y="4500"/>
                    <a:pt x="1073" y="4500"/>
                  </a:cubicBezTo>
                  <a:lnTo>
                    <a:pt x="11984" y="4500"/>
                  </a:lnTo>
                  <a:cubicBezTo>
                    <a:pt x="12573" y="4500"/>
                    <a:pt x="13056" y="4016"/>
                    <a:pt x="13056" y="3427"/>
                  </a:cubicBezTo>
                  <a:lnTo>
                    <a:pt x="13056" y="1073"/>
                  </a:lnTo>
                  <a:cubicBezTo>
                    <a:pt x="13056" y="484"/>
                    <a:pt x="12573" y="0"/>
                    <a:pt x="11984"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67"/>
            <p:cNvSpPr/>
            <p:nvPr/>
          </p:nvSpPr>
          <p:spPr>
            <a:xfrm>
              <a:off x="961984" y="4076971"/>
              <a:ext cx="170941" cy="67376"/>
            </a:xfrm>
            <a:custGeom>
              <a:rect b="b" l="l" r="r" t="t"/>
              <a:pathLst>
                <a:path extrusionOk="0" h="4500" w="11417">
                  <a:moveTo>
                    <a:pt x="1072" y="0"/>
                  </a:moveTo>
                  <a:cubicBezTo>
                    <a:pt x="484" y="0"/>
                    <a:pt x="0" y="484"/>
                    <a:pt x="0" y="1073"/>
                  </a:cubicBezTo>
                  <a:lnTo>
                    <a:pt x="0" y="3427"/>
                  </a:lnTo>
                  <a:cubicBezTo>
                    <a:pt x="0" y="4016"/>
                    <a:pt x="484" y="4500"/>
                    <a:pt x="1072" y="4500"/>
                  </a:cubicBezTo>
                  <a:lnTo>
                    <a:pt x="10344" y="4500"/>
                  </a:lnTo>
                  <a:cubicBezTo>
                    <a:pt x="10933" y="4500"/>
                    <a:pt x="11416" y="4016"/>
                    <a:pt x="11416" y="3427"/>
                  </a:cubicBezTo>
                  <a:lnTo>
                    <a:pt x="11416" y="1073"/>
                  </a:lnTo>
                  <a:cubicBezTo>
                    <a:pt x="11416" y="484"/>
                    <a:pt x="10933" y="0"/>
                    <a:pt x="103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67"/>
            <p:cNvSpPr/>
            <p:nvPr/>
          </p:nvSpPr>
          <p:spPr>
            <a:xfrm>
              <a:off x="992513" y="4093336"/>
              <a:ext cx="85328" cy="10406"/>
            </a:xfrm>
            <a:custGeom>
              <a:rect b="b" l="l" r="r" t="t"/>
              <a:pathLst>
                <a:path extrusionOk="0" h="695" w="5699">
                  <a:moveTo>
                    <a:pt x="463" y="1"/>
                  </a:moveTo>
                  <a:cubicBezTo>
                    <a:pt x="1" y="1"/>
                    <a:pt x="1" y="695"/>
                    <a:pt x="463" y="695"/>
                  </a:cubicBezTo>
                  <a:lnTo>
                    <a:pt x="5236" y="695"/>
                  </a:lnTo>
                  <a:cubicBezTo>
                    <a:pt x="5698" y="695"/>
                    <a:pt x="5698" y="1"/>
                    <a:pt x="5236"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67"/>
            <p:cNvSpPr/>
            <p:nvPr/>
          </p:nvSpPr>
          <p:spPr>
            <a:xfrm>
              <a:off x="992513" y="4116319"/>
              <a:ext cx="85328" cy="10406"/>
            </a:xfrm>
            <a:custGeom>
              <a:rect b="b" l="l" r="r" t="t"/>
              <a:pathLst>
                <a:path extrusionOk="0" h="695" w="5699">
                  <a:moveTo>
                    <a:pt x="443" y="0"/>
                  </a:moveTo>
                  <a:cubicBezTo>
                    <a:pt x="1" y="0"/>
                    <a:pt x="7" y="674"/>
                    <a:pt x="463" y="694"/>
                  </a:cubicBezTo>
                  <a:lnTo>
                    <a:pt x="5236" y="694"/>
                  </a:lnTo>
                  <a:cubicBezTo>
                    <a:pt x="5698" y="694"/>
                    <a:pt x="5698" y="0"/>
                    <a:pt x="5236" y="0"/>
                  </a:cubicBezTo>
                  <a:lnTo>
                    <a:pt x="463" y="0"/>
                  </a:lnTo>
                  <a:cubicBezTo>
                    <a:pt x="456" y="0"/>
                    <a:pt x="449" y="0"/>
                    <a:pt x="44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9" name="Google Shape;9869;p67"/>
          <p:cNvGrpSpPr/>
          <p:nvPr/>
        </p:nvGrpSpPr>
        <p:grpSpPr>
          <a:xfrm>
            <a:off x="2687659" y="3810655"/>
            <a:ext cx="365164" cy="342511"/>
            <a:chOff x="2611459" y="3810655"/>
            <a:chExt cx="365164" cy="342511"/>
          </a:xfrm>
        </p:grpSpPr>
        <p:sp>
          <p:nvSpPr>
            <p:cNvPr id="9870" name="Google Shape;9870;p67"/>
            <p:cNvSpPr/>
            <p:nvPr/>
          </p:nvSpPr>
          <p:spPr>
            <a:xfrm>
              <a:off x="2901073" y="3962941"/>
              <a:ext cx="56042" cy="160640"/>
            </a:xfrm>
            <a:custGeom>
              <a:rect b="b" l="l" r="r" t="t"/>
              <a:pathLst>
                <a:path extrusionOk="0" h="10729" w="3743">
                  <a:moveTo>
                    <a:pt x="3385" y="0"/>
                  </a:moveTo>
                  <a:cubicBezTo>
                    <a:pt x="3206" y="0"/>
                    <a:pt x="3028" y="121"/>
                    <a:pt x="3028" y="363"/>
                  </a:cubicBezTo>
                  <a:lnTo>
                    <a:pt x="3028" y="9025"/>
                  </a:lnTo>
                  <a:cubicBezTo>
                    <a:pt x="3028" y="9572"/>
                    <a:pt x="2586" y="10013"/>
                    <a:pt x="2039" y="10013"/>
                  </a:cubicBezTo>
                  <a:lnTo>
                    <a:pt x="463" y="10013"/>
                  </a:lnTo>
                  <a:cubicBezTo>
                    <a:pt x="0" y="10013"/>
                    <a:pt x="0" y="10728"/>
                    <a:pt x="463" y="10728"/>
                  </a:cubicBezTo>
                  <a:lnTo>
                    <a:pt x="2039" y="10728"/>
                  </a:lnTo>
                  <a:cubicBezTo>
                    <a:pt x="2985" y="10728"/>
                    <a:pt x="3742" y="9971"/>
                    <a:pt x="3742" y="9025"/>
                  </a:cubicBezTo>
                  <a:lnTo>
                    <a:pt x="3742" y="363"/>
                  </a:lnTo>
                  <a:cubicBezTo>
                    <a:pt x="3742" y="121"/>
                    <a:pt x="3564" y="0"/>
                    <a:pt x="3385"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67"/>
            <p:cNvSpPr/>
            <p:nvPr/>
          </p:nvSpPr>
          <p:spPr>
            <a:xfrm>
              <a:off x="2879976" y="4089249"/>
              <a:ext cx="39677" cy="54470"/>
            </a:xfrm>
            <a:custGeom>
              <a:rect b="b" l="l" r="r" t="t"/>
              <a:pathLst>
                <a:path extrusionOk="0" h="3638" w="2650">
                  <a:moveTo>
                    <a:pt x="0" y="0"/>
                  </a:moveTo>
                  <a:lnTo>
                    <a:pt x="0" y="3638"/>
                  </a:lnTo>
                  <a:lnTo>
                    <a:pt x="1956" y="3638"/>
                  </a:lnTo>
                  <a:cubicBezTo>
                    <a:pt x="2334" y="3638"/>
                    <a:pt x="2649" y="3322"/>
                    <a:pt x="2649" y="2944"/>
                  </a:cubicBezTo>
                  <a:lnTo>
                    <a:pt x="2649" y="694"/>
                  </a:lnTo>
                  <a:cubicBezTo>
                    <a:pt x="2649" y="316"/>
                    <a:pt x="2334" y="0"/>
                    <a:pt x="1956"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67"/>
            <p:cNvSpPr/>
            <p:nvPr/>
          </p:nvSpPr>
          <p:spPr>
            <a:xfrm>
              <a:off x="2901073" y="4089249"/>
              <a:ext cx="18581" cy="54470"/>
            </a:xfrm>
            <a:custGeom>
              <a:rect b="b" l="l" r="r" t="t"/>
              <a:pathLst>
                <a:path extrusionOk="0" h="3638" w="1241">
                  <a:moveTo>
                    <a:pt x="0" y="0"/>
                  </a:moveTo>
                  <a:cubicBezTo>
                    <a:pt x="231" y="148"/>
                    <a:pt x="378" y="379"/>
                    <a:pt x="378" y="652"/>
                  </a:cubicBezTo>
                  <a:lnTo>
                    <a:pt x="378" y="3007"/>
                  </a:lnTo>
                  <a:cubicBezTo>
                    <a:pt x="378" y="3259"/>
                    <a:pt x="231" y="3511"/>
                    <a:pt x="0" y="3638"/>
                  </a:cubicBezTo>
                  <a:lnTo>
                    <a:pt x="547" y="3638"/>
                  </a:lnTo>
                  <a:cubicBezTo>
                    <a:pt x="925" y="3638"/>
                    <a:pt x="1240" y="3343"/>
                    <a:pt x="1240" y="2965"/>
                  </a:cubicBezTo>
                  <a:lnTo>
                    <a:pt x="1240" y="694"/>
                  </a:lnTo>
                  <a:cubicBezTo>
                    <a:pt x="1240" y="316"/>
                    <a:pt x="925" y="0"/>
                    <a:pt x="54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67"/>
            <p:cNvSpPr/>
            <p:nvPr/>
          </p:nvSpPr>
          <p:spPr>
            <a:xfrm>
              <a:off x="2622479" y="4021573"/>
              <a:ext cx="269475" cy="131593"/>
            </a:xfrm>
            <a:custGeom>
              <a:rect b="b" l="l" r="r" t="t"/>
              <a:pathLst>
                <a:path extrusionOk="0" h="8789" w="17998">
                  <a:moveTo>
                    <a:pt x="3470" y="0"/>
                  </a:moveTo>
                  <a:lnTo>
                    <a:pt x="379" y="3511"/>
                  </a:lnTo>
                  <a:cubicBezTo>
                    <a:pt x="148" y="3764"/>
                    <a:pt x="1" y="4121"/>
                    <a:pt x="1" y="4478"/>
                  </a:cubicBezTo>
                  <a:lnTo>
                    <a:pt x="1" y="7548"/>
                  </a:lnTo>
                  <a:cubicBezTo>
                    <a:pt x="1" y="8221"/>
                    <a:pt x="547" y="8788"/>
                    <a:pt x="1241" y="8788"/>
                  </a:cubicBezTo>
                  <a:lnTo>
                    <a:pt x="16778" y="8788"/>
                  </a:lnTo>
                  <a:cubicBezTo>
                    <a:pt x="17451" y="8767"/>
                    <a:pt x="17997" y="8221"/>
                    <a:pt x="17997" y="7548"/>
                  </a:cubicBezTo>
                  <a:lnTo>
                    <a:pt x="17997" y="4478"/>
                  </a:lnTo>
                  <a:cubicBezTo>
                    <a:pt x="17997" y="4121"/>
                    <a:pt x="17871" y="3764"/>
                    <a:pt x="17640" y="3511"/>
                  </a:cubicBezTo>
                  <a:lnTo>
                    <a:pt x="14549" y="0"/>
                  </a:ln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67"/>
            <p:cNvSpPr/>
            <p:nvPr/>
          </p:nvSpPr>
          <p:spPr>
            <a:xfrm>
              <a:off x="2642947" y="4021573"/>
              <a:ext cx="248693" cy="131279"/>
            </a:xfrm>
            <a:custGeom>
              <a:rect b="b" l="l" r="r" t="t"/>
              <a:pathLst>
                <a:path extrusionOk="0" h="8768" w="16610">
                  <a:moveTo>
                    <a:pt x="2103" y="0"/>
                  </a:moveTo>
                  <a:lnTo>
                    <a:pt x="0" y="2376"/>
                  </a:lnTo>
                  <a:cubicBezTo>
                    <a:pt x="2074" y="4793"/>
                    <a:pt x="5063" y="6101"/>
                    <a:pt x="8119" y="6101"/>
                  </a:cubicBezTo>
                  <a:cubicBezTo>
                    <a:pt x="9555" y="6101"/>
                    <a:pt x="11006" y="5812"/>
                    <a:pt x="12383" y="5214"/>
                  </a:cubicBezTo>
                  <a:cubicBezTo>
                    <a:pt x="12583" y="5125"/>
                    <a:pt x="12788" y="5084"/>
                    <a:pt x="12989" y="5084"/>
                  </a:cubicBezTo>
                  <a:cubicBezTo>
                    <a:pt x="13783" y="5084"/>
                    <a:pt x="14507" y="5729"/>
                    <a:pt x="14507" y="6602"/>
                  </a:cubicBezTo>
                  <a:lnTo>
                    <a:pt x="14507" y="7548"/>
                  </a:lnTo>
                  <a:cubicBezTo>
                    <a:pt x="14507" y="8221"/>
                    <a:pt x="13960" y="8767"/>
                    <a:pt x="13287" y="8767"/>
                  </a:cubicBezTo>
                  <a:lnTo>
                    <a:pt x="15390" y="8767"/>
                  </a:lnTo>
                  <a:cubicBezTo>
                    <a:pt x="16063" y="8767"/>
                    <a:pt x="16609" y="8221"/>
                    <a:pt x="16609" y="7548"/>
                  </a:cubicBezTo>
                  <a:lnTo>
                    <a:pt x="16609" y="4478"/>
                  </a:lnTo>
                  <a:cubicBezTo>
                    <a:pt x="16609" y="4121"/>
                    <a:pt x="16483" y="3785"/>
                    <a:pt x="16273" y="3511"/>
                  </a:cubicBezTo>
                  <a:lnTo>
                    <a:pt x="13182" y="0"/>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67"/>
            <p:cNvSpPr/>
            <p:nvPr/>
          </p:nvSpPr>
          <p:spPr>
            <a:xfrm>
              <a:off x="2921525" y="3936889"/>
              <a:ext cx="52898" cy="45352"/>
            </a:xfrm>
            <a:custGeom>
              <a:rect b="b" l="l" r="r" t="t"/>
              <a:pathLst>
                <a:path extrusionOk="0" h="3029" w="3533">
                  <a:moveTo>
                    <a:pt x="2019" y="1"/>
                  </a:moveTo>
                  <a:cubicBezTo>
                    <a:pt x="673" y="1"/>
                    <a:pt x="1" y="1619"/>
                    <a:pt x="947" y="2587"/>
                  </a:cubicBezTo>
                  <a:cubicBezTo>
                    <a:pt x="1259" y="2892"/>
                    <a:pt x="1639" y="3029"/>
                    <a:pt x="2010" y="3029"/>
                  </a:cubicBezTo>
                  <a:cubicBezTo>
                    <a:pt x="2790" y="3029"/>
                    <a:pt x="3533" y="2426"/>
                    <a:pt x="3533" y="1514"/>
                  </a:cubicBezTo>
                  <a:cubicBezTo>
                    <a:pt x="3533" y="673"/>
                    <a:pt x="2860" y="1"/>
                    <a:pt x="2019"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67"/>
            <p:cNvSpPr/>
            <p:nvPr/>
          </p:nvSpPr>
          <p:spPr>
            <a:xfrm>
              <a:off x="2942621" y="3936889"/>
              <a:ext cx="34003" cy="45307"/>
            </a:xfrm>
            <a:custGeom>
              <a:rect b="b" l="l" r="r" t="t"/>
              <a:pathLst>
                <a:path extrusionOk="0" h="3026" w="2271">
                  <a:moveTo>
                    <a:pt x="610" y="1"/>
                  </a:moveTo>
                  <a:cubicBezTo>
                    <a:pt x="400" y="1"/>
                    <a:pt x="189" y="43"/>
                    <a:pt x="0" y="127"/>
                  </a:cubicBezTo>
                  <a:cubicBezTo>
                    <a:pt x="1199" y="652"/>
                    <a:pt x="1199" y="2355"/>
                    <a:pt x="0" y="2902"/>
                  </a:cubicBezTo>
                  <a:cubicBezTo>
                    <a:pt x="197" y="2986"/>
                    <a:pt x="400" y="3026"/>
                    <a:pt x="597" y="3026"/>
                  </a:cubicBezTo>
                  <a:cubicBezTo>
                    <a:pt x="1286" y="3026"/>
                    <a:pt x="1918" y="2548"/>
                    <a:pt x="2082" y="1830"/>
                  </a:cubicBezTo>
                  <a:cubicBezTo>
                    <a:pt x="2271" y="884"/>
                    <a:pt x="1556" y="1"/>
                    <a:pt x="61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67"/>
            <p:cNvSpPr/>
            <p:nvPr/>
          </p:nvSpPr>
          <p:spPr>
            <a:xfrm>
              <a:off x="2611459" y="3810655"/>
              <a:ext cx="295288" cy="284163"/>
            </a:xfrm>
            <a:custGeom>
              <a:rect b="b" l="l" r="r" t="t"/>
              <a:pathLst>
                <a:path extrusionOk="0" h="18979" w="19722">
                  <a:moveTo>
                    <a:pt x="10240" y="1"/>
                  </a:moveTo>
                  <a:cubicBezTo>
                    <a:pt x="6392" y="1"/>
                    <a:pt x="2944" y="2313"/>
                    <a:pt x="1472" y="5867"/>
                  </a:cubicBezTo>
                  <a:cubicBezTo>
                    <a:pt x="1" y="9399"/>
                    <a:pt x="821" y="13498"/>
                    <a:pt x="3533" y="16211"/>
                  </a:cubicBezTo>
                  <a:cubicBezTo>
                    <a:pt x="5342" y="18020"/>
                    <a:pt x="7760" y="18978"/>
                    <a:pt x="10224" y="18978"/>
                  </a:cubicBezTo>
                  <a:cubicBezTo>
                    <a:pt x="11454" y="18978"/>
                    <a:pt x="12694" y="18740"/>
                    <a:pt x="13877" y="18250"/>
                  </a:cubicBezTo>
                  <a:cubicBezTo>
                    <a:pt x="17409" y="16778"/>
                    <a:pt x="19721" y="13330"/>
                    <a:pt x="19721" y="9483"/>
                  </a:cubicBezTo>
                  <a:cubicBezTo>
                    <a:pt x="19721" y="4248"/>
                    <a:pt x="15475" y="1"/>
                    <a:pt x="1024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67"/>
            <p:cNvSpPr/>
            <p:nvPr/>
          </p:nvSpPr>
          <p:spPr>
            <a:xfrm>
              <a:off x="2744924" y="3810655"/>
              <a:ext cx="166854" cy="284313"/>
            </a:xfrm>
            <a:custGeom>
              <a:rect b="b" l="l" r="r" t="t"/>
              <a:pathLst>
                <a:path extrusionOk="0" h="18989" w="11144">
                  <a:moveTo>
                    <a:pt x="1326" y="1"/>
                  </a:moveTo>
                  <a:cubicBezTo>
                    <a:pt x="884" y="1"/>
                    <a:pt x="442" y="22"/>
                    <a:pt x="1" y="85"/>
                  </a:cubicBezTo>
                  <a:cubicBezTo>
                    <a:pt x="4710" y="737"/>
                    <a:pt x="8200" y="4752"/>
                    <a:pt x="8200" y="9483"/>
                  </a:cubicBezTo>
                  <a:cubicBezTo>
                    <a:pt x="8200" y="14234"/>
                    <a:pt x="4710" y="18250"/>
                    <a:pt x="1" y="18902"/>
                  </a:cubicBezTo>
                  <a:cubicBezTo>
                    <a:pt x="435" y="18960"/>
                    <a:pt x="865" y="18989"/>
                    <a:pt x="1290" y="18989"/>
                  </a:cubicBezTo>
                  <a:cubicBezTo>
                    <a:pt x="6204" y="18989"/>
                    <a:pt x="10417" y="15187"/>
                    <a:pt x="10765" y="10156"/>
                  </a:cubicBezTo>
                  <a:cubicBezTo>
                    <a:pt x="11144" y="4668"/>
                    <a:pt x="6813" y="1"/>
                    <a:pt x="1326"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67"/>
            <p:cNvSpPr/>
            <p:nvPr/>
          </p:nvSpPr>
          <p:spPr>
            <a:xfrm>
              <a:off x="2722900" y="3921467"/>
              <a:ext cx="73036" cy="62540"/>
            </a:xfrm>
            <a:custGeom>
              <a:rect b="b" l="l" r="r" t="t"/>
              <a:pathLst>
                <a:path extrusionOk="0" h="4177" w="4878">
                  <a:moveTo>
                    <a:pt x="2797" y="0"/>
                  </a:moveTo>
                  <a:cubicBezTo>
                    <a:pt x="925" y="0"/>
                    <a:pt x="0" y="2250"/>
                    <a:pt x="1325" y="3554"/>
                  </a:cubicBezTo>
                  <a:cubicBezTo>
                    <a:pt x="1748" y="3984"/>
                    <a:pt x="2272" y="4177"/>
                    <a:pt x="2786" y="4177"/>
                  </a:cubicBezTo>
                  <a:cubicBezTo>
                    <a:pt x="3853" y="4177"/>
                    <a:pt x="4878" y="3345"/>
                    <a:pt x="4878" y="2082"/>
                  </a:cubicBezTo>
                  <a:cubicBezTo>
                    <a:pt x="4878" y="925"/>
                    <a:pt x="3953" y="0"/>
                    <a:pt x="2797"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67"/>
            <p:cNvSpPr/>
            <p:nvPr/>
          </p:nvSpPr>
          <p:spPr>
            <a:xfrm>
              <a:off x="2752800" y="3921467"/>
              <a:ext cx="46295" cy="62540"/>
            </a:xfrm>
            <a:custGeom>
              <a:rect b="b" l="l" r="r" t="t"/>
              <a:pathLst>
                <a:path extrusionOk="0" h="4177" w="3092">
                  <a:moveTo>
                    <a:pt x="800" y="0"/>
                  </a:moveTo>
                  <a:cubicBezTo>
                    <a:pt x="526" y="0"/>
                    <a:pt x="253" y="42"/>
                    <a:pt x="1" y="148"/>
                  </a:cubicBezTo>
                  <a:cubicBezTo>
                    <a:pt x="1746" y="862"/>
                    <a:pt x="1746" y="3322"/>
                    <a:pt x="1" y="4016"/>
                  </a:cubicBezTo>
                  <a:cubicBezTo>
                    <a:pt x="264" y="4125"/>
                    <a:pt x="534" y="4176"/>
                    <a:pt x="799" y="4176"/>
                  </a:cubicBezTo>
                  <a:cubicBezTo>
                    <a:pt x="1758" y="4176"/>
                    <a:pt x="2641" y="3503"/>
                    <a:pt x="2839" y="2481"/>
                  </a:cubicBezTo>
                  <a:cubicBezTo>
                    <a:pt x="3091" y="1199"/>
                    <a:pt x="2103" y="0"/>
                    <a:pt x="800" y="0"/>
                  </a:cubicBezTo>
                  <a:close/>
                </a:path>
              </a:pathLst>
            </a:custGeom>
            <a:solidFill>
              <a:srgbClr val="8D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1" name="Google Shape;9881;p67"/>
          <p:cNvGrpSpPr/>
          <p:nvPr/>
        </p:nvGrpSpPr>
        <p:grpSpPr>
          <a:xfrm>
            <a:off x="3952456" y="1524280"/>
            <a:ext cx="370195" cy="300154"/>
            <a:chOff x="3952456" y="1524280"/>
            <a:chExt cx="370195" cy="300154"/>
          </a:xfrm>
        </p:grpSpPr>
        <p:sp>
          <p:nvSpPr>
            <p:cNvPr id="9882" name="Google Shape;9882;p67"/>
            <p:cNvSpPr/>
            <p:nvPr/>
          </p:nvSpPr>
          <p:spPr>
            <a:xfrm>
              <a:off x="3952456" y="1550482"/>
              <a:ext cx="370195" cy="248064"/>
            </a:xfrm>
            <a:custGeom>
              <a:rect b="b" l="l" r="r" t="t"/>
              <a:pathLst>
                <a:path extrusionOk="0" h="16568" w="24725">
                  <a:moveTo>
                    <a:pt x="484" y="1"/>
                  </a:moveTo>
                  <a:cubicBezTo>
                    <a:pt x="211" y="1"/>
                    <a:pt x="0" y="232"/>
                    <a:pt x="0" y="505"/>
                  </a:cubicBezTo>
                  <a:lnTo>
                    <a:pt x="0" y="16063"/>
                  </a:lnTo>
                  <a:cubicBezTo>
                    <a:pt x="0" y="16337"/>
                    <a:pt x="211" y="16568"/>
                    <a:pt x="484" y="16568"/>
                  </a:cubicBezTo>
                  <a:lnTo>
                    <a:pt x="24241" y="16568"/>
                  </a:lnTo>
                  <a:cubicBezTo>
                    <a:pt x="24515" y="16568"/>
                    <a:pt x="24725" y="16337"/>
                    <a:pt x="24725" y="16063"/>
                  </a:cubicBezTo>
                  <a:lnTo>
                    <a:pt x="24725" y="15138"/>
                  </a:lnTo>
                  <a:lnTo>
                    <a:pt x="24725" y="505"/>
                  </a:lnTo>
                  <a:cubicBezTo>
                    <a:pt x="24725" y="232"/>
                    <a:pt x="24515" y="1"/>
                    <a:pt x="24241" y="1"/>
                  </a:cubicBezTo>
                  <a:close/>
                </a:path>
              </a:pathLst>
            </a:custGeom>
            <a:solidFill>
              <a:srgbClr val="90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67"/>
            <p:cNvSpPr/>
            <p:nvPr/>
          </p:nvSpPr>
          <p:spPr>
            <a:xfrm>
              <a:off x="3977955" y="1550482"/>
              <a:ext cx="344697" cy="226669"/>
            </a:xfrm>
            <a:custGeom>
              <a:rect b="b" l="l" r="r" t="t"/>
              <a:pathLst>
                <a:path extrusionOk="0" h="15139" w="23022">
                  <a:moveTo>
                    <a:pt x="21" y="1"/>
                  </a:moveTo>
                  <a:lnTo>
                    <a:pt x="21" y="14634"/>
                  </a:lnTo>
                  <a:cubicBezTo>
                    <a:pt x="0" y="14907"/>
                    <a:pt x="232" y="15138"/>
                    <a:pt x="505" y="15138"/>
                  </a:cubicBezTo>
                  <a:lnTo>
                    <a:pt x="23022" y="15138"/>
                  </a:lnTo>
                  <a:lnTo>
                    <a:pt x="23022" y="505"/>
                  </a:lnTo>
                  <a:cubicBezTo>
                    <a:pt x="23022" y="232"/>
                    <a:pt x="22812" y="1"/>
                    <a:pt x="22538" y="1"/>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67"/>
            <p:cNvSpPr/>
            <p:nvPr/>
          </p:nvSpPr>
          <p:spPr>
            <a:xfrm>
              <a:off x="3990232" y="1524280"/>
              <a:ext cx="294644" cy="251613"/>
            </a:xfrm>
            <a:custGeom>
              <a:rect b="b" l="l" r="r" t="t"/>
              <a:pathLst>
                <a:path extrusionOk="0" h="16805" w="19679">
                  <a:moveTo>
                    <a:pt x="4933" y="0"/>
                  </a:moveTo>
                  <a:cubicBezTo>
                    <a:pt x="3281" y="0"/>
                    <a:pt x="1628" y="347"/>
                    <a:pt x="84" y="1036"/>
                  </a:cubicBezTo>
                  <a:cubicBezTo>
                    <a:pt x="42" y="1057"/>
                    <a:pt x="0" y="1099"/>
                    <a:pt x="0" y="1141"/>
                  </a:cubicBezTo>
                  <a:lnTo>
                    <a:pt x="0" y="16615"/>
                  </a:lnTo>
                  <a:cubicBezTo>
                    <a:pt x="0" y="16688"/>
                    <a:pt x="79" y="16745"/>
                    <a:pt x="142" y="16745"/>
                  </a:cubicBezTo>
                  <a:cubicBezTo>
                    <a:pt x="151" y="16745"/>
                    <a:pt x="160" y="16744"/>
                    <a:pt x="168" y="16741"/>
                  </a:cubicBezTo>
                  <a:cubicBezTo>
                    <a:pt x="1684" y="16071"/>
                    <a:pt x="3301" y="15739"/>
                    <a:pt x="4918" y="15739"/>
                  </a:cubicBezTo>
                  <a:cubicBezTo>
                    <a:pt x="6597" y="15739"/>
                    <a:pt x="8276" y="16097"/>
                    <a:pt x="9840" y="16804"/>
                  </a:cubicBezTo>
                  <a:cubicBezTo>
                    <a:pt x="11404" y="16097"/>
                    <a:pt x="13082" y="15739"/>
                    <a:pt x="14762" y="15739"/>
                  </a:cubicBezTo>
                  <a:cubicBezTo>
                    <a:pt x="16378" y="15739"/>
                    <a:pt x="17995" y="16071"/>
                    <a:pt x="19511" y="16741"/>
                  </a:cubicBezTo>
                  <a:cubicBezTo>
                    <a:pt x="19519" y="16744"/>
                    <a:pt x="19528" y="16745"/>
                    <a:pt x="19537" y="16745"/>
                  </a:cubicBezTo>
                  <a:cubicBezTo>
                    <a:pt x="19600" y="16745"/>
                    <a:pt x="19679" y="16688"/>
                    <a:pt x="19679" y="16615"/>
                  </a:cubicBezTo>
                  <a:lnTo>
                    <a:pt x="19679" y="1141"/>
                  </a:lnTo>
                  <a:cubicBezTo>
                    <a:pt x="19679" y="1099"/>
                    <a:pt x="19637" y="1057"/>
                    <a:pt x="19595" y="1036"/>
                  </a:cubicBezTo>
                  <a:cubicBezTo>
                    <a:pt x="18051" y="347"/>
                    <a:pt x="16398" y="0"/>
                    <a:pt x="14747" y="0"/>
                  </a:cubicBezTo>
                  <a:cubicBezTo>
                    <a:pt x="13071" y="0"/>
                    <a:pt x="11396" y="358"/>
                    <a:pt x="9840" y="1078"/>
                  </a:cubicBezTo>
                  <a:cubicBezTo>
                    <a:pt x="8283" y="358"/>
                    <a:pt x="6609" y="0"/>
                    <a:pt x="4933"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67"/>
            <p:cNvSpPr/>
            <p:nvPr/>
          </p:nvSpPr>
          <p:spPr>
            <a:xfrm>
              <a:off x="4003138" y="1524430"/>
              <a:ext cx="281738" cy="230367"/>
            </a:xfrm>
            <a:custGeom>
              <a:rect b="b" l="l" r="r" t="t"/>
              <a:pathLst>
                <a:path extrusionOk="0" h="15386" w="18817">
                  <a:moveTo>
                    <a:pt x="13885" y="1"/>
                  </a:moveTo>
                  <a:cubicBezTo>
                    <a:pt x="12209" y="1"/>
                    <a:pt x="10534" y="358"/>
                    <a:pt x="8978" y="1068"/>
                  </a:cubicBezTo>
                  <a:cubicBezTo>
                    <a:pt x="7423" y="360"/>
                    <a:pt x="5747" y="5"/>
                    <a:pt x="4069" y="5"/>
                  </a:cubicBezTo>
                  <a:cubicBezTo>
                    <a:pt x="2706" y="5"/>
                    <a:pt x="1343" y="239"/>
                    <a:pt x="42" y="711"/>
                  </a:cubicBezTo>
                  <a:lnTo>
                    <a:pt x="0" y="711"/>
                  </a:lnTo>
                  <a:lnTo>
                    <a:pt x="0" y="15196"/>
                  </a:lnTo>
                  <a:cubicBezTo>
                    <a:pt x="0" y="15262"/>
                    <a:pt x="51" y="15315"/>
                    <a:pt x="114" y="15315"/>
                  </a:cubicBezTo>
                  <a:cubicBezTo>
                    <a:pt x="132" y="15315"/>
                    <a:pt x="150" y="15311"/>
                    <a:pt x="168" y="15301"/>
                  </a:cubicBezTo>
                  <a:cubicBezTo>
                    <a:pt x="1858" y="14556"/>
                    <a:pt x="3381" y="14304"/>
                    <a:pt x="4666" y="14304"/>
                  </a:cubicBezTo>
                  <a:cubicBezTo>
                    <a:pt x="7332" y="14304"/>
                    <a:pt x="8978" y="15386"/>
                    <a:pt x="8978" y="15386"/>
                  </a:cubicBezTo>
                  <a:cubicBezTo>
                    <a:pt x="10765" y="14671"/>
                    <a:pt x="12657" y="14313"/>
                    <a:pt x="14570" y="14313"/>
                  </a:cubicBezTo>
                  <a:cubicBezTo>
                    <a:pt x="14626" y="14313"/>
                    <a:pt x="14682" y="14312"/>
                    <a:pt x="14738" y="14312"/>
                  </a:cubicBezTo>
                  <a:cubicBezTo>
                    <a:pt x="16131" y="14312"/>
                    <a:pt x="17503" y="14563"/>
                    <a:pt x="18817" y="15028"/>
                  </a:cubicBezTo>
                  <a:lnTo>
                    <a:pt x="18817" y="1131"/>
                  </a:lnTo>
                  <a:cubicBezTo>
                    <a:pt x="18817" y="1089"/>
                    <a:pt x="18775" y="1047"/>
                    <a:pt x="18733" y="1047"/>
                  </a:cubicBezTo>
                  <a:cubicBezTo>
                    <a:pt x="17189" y="348"/>
                    <a:pt x="15536" y="1"/>
                    <a:pt x="13885"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67"/>
            <p:cNvSpPr/>
            <p:nvPr/>
          </p:nvSpPr>
          <p:spPr>
            <a:xfrm>
              <a:off x="4137547" y="1524280"/>
              <a:ext cx="147329" cy="230517"/>
            </a:xfrm>
            <a:custGeom>
              <a:rect b="b" l="l" r="r" t="t"/>
              <a:pathLst>
                <a:path extrusionOk="0" h="15396" w="9840">
                  <a:moveTo>
                    <a:pt x="4908" y="0"/>
                  </a:moveTo>
                  <a:cubicBezTo>
                    <a:pt x="3232" y="0"/>
                    <a:pt x="1557" y="358"/>
                    <a:pt x="1" y="1078"/>
                  </a:cubicBezTo>
                  <a:lnTo>
                    <a:pt x="1" y="15396"/>
                  </a:lnTo>
                  <a:cubicBezTo>
                    <a:pt x="1788" y="14681"/>
                    <a:pt x="3680" y="14323"/>
                    <a:pt x="5593" y="14323"/>
                  </a:cubicBezTo>
                  <a:cubicBezTo>
                    <a:pt x="5649" y="14323"/>
                    <a:pt x="5705" y="14322"/>
                    <a:pt x="5761" y="14322"/>
                  </a:cubicBezTo>
                  <a:cubicBezTo>
                    <a:pt x="7154" y="14322"/>
                    <a:pt x="8526" y="14573"/>
                    <a:pt x="9840" y="15038"/>
                  </a:cubicBezTo>
                  <a:lnTo>
                    <a:pt x="9840" y="1141"/>
                  </a:lnTo>
                  <a:cubicBezTo>
                    <a:pt x="9840" y="1099"/>
                    <a:pt x="9798" y="1057"/>
                    <a:pt x="9756" y="1036"/>
                  </a:cubicBezTo>
                  <a:cubicBezTo>
                    <a:pt x="8212" y="347"/>
                    <a:pt x="6559" y="0"/>
                    <a:pt x="4908" y="0"/>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67"/>
            <p:cNvSpPr/>
            <p:nvPr/>
          </p:nvSpPr>
          <p:spPr>
            <a:xfrm>
              <a:off x="4137547" y="1766430"/>
              <a:ext cx="25828" cy="58003"/>
            </a:xfrm>
            <a:custGeom>
              <a:rect b="b" l="l" r="r" t="t"/>
              <a:pathLst>
                <a:path extrusionOk="0" h="3874" w="1725">
                  <a:moveTo>
                    <a:pt x="1725" y="0"/>
                  </a:moveTo>
                  <a:cubicBezTo>
                    <a:pt x="1136" y="148"/>
                    <a:pt x="547" y="379"/>
                    <a:pt x="1" y="631"/>
                  </a:cubicBezTo>
                  <a:lnTo>
                    <a:pt x="1" y="3743"/>
                  </a:lnTo>
                  <a:cubicBezTo>
                    <a:pt x="1" y="3819"/>
                    <a:pt x="67" y="3873"/>
                    <a:pt x="127" y="3873"/>
                  </a:cubicBezTo>
                  <a:cubicBezTo>
                    <a:pt x="150" y="3873"/>
                    <a:pt x="172" y="3865"/>
                    <a:pt x="190" y="3848"/>
                  </a:cubicBezTo>
                  <a:lnTo>
                    <a:pt x="799" y="3364"/>
                  </a:lnTo>
                  <a:cubicBezTo>
                    <a:pt x="821" y="3343"/>
                    <a:pt x="847" y="3333"/>
                    <a:pt x="876" y="3333"/>
                  </a:cubicBezTo>
                  <a:cubicBezTo>
                    <a:pt x="905" y="3333"/>
                    <a:pt x="936" y="3343"/>
                    <a:pt x="968" y="3364"/>
                  </a:cubicBezTo>
                  <a:lnTo>
                    <a:pt x="1514" y="3827"/>
                  </a:lnTo>
                  <a:cubicBezTo>
                    <a:pt x="1541" y="3847"/>
                    <a:pt x="1573" y="3857"/>
                    <a:pt x="1603" y="3857"/>
                  </a:cubicBezTo>
                  <a:cubicBezTo>
                    <a:pt x="1666" y="3857"/>
                    <a:pt x="1725" y="3814"/>
                    <a:pt x="1725" y="3743"/>
                  </a:cubicBezTo>
                  <a:lnTo>
                    <a:pt x="1725" y="0"/>
                  </a:ln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891" name="Shape 9891"/>
        <p:cNvGrpSpPr/>
        <p:nvPr/>
      </p:nvGrpSpPr>
      <p:grpSpPr>
        <a:xfrm>
          <a:off x="0" y="0"/>
          <a:ext cx="0" cy="0"/>
          <a:chOff x="0" y="0"/>
          <a:chExt cx="0" cy="0"/>
        </a:xfrm>
      </p:grpSpPr>
      <p:sp>
        <p:nvSpPr>
          <p:cNvPr id="9892" name="Google Shape;9892;p68"/>
          <p:cNvSpPr txBox="1"/>
          <p:nvPr>
            <p:ph idx="4294967295" type="title"/>
          </p:nvPr>
        </p:nvSpPr>
        <p:spPr>
          <a:xfrm>
            <a:off x="849675"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9893" name="Google Shape;9893;p68"/>
          <p:cNvSpPr txBox="1"/>
          <p:nvPr>
            <p:ph idx="4294967295" type="title"/>
          </p:nvPr>
        </p:nvSpPr>
        <p:spPr>
          <a:xfrm>
            <a:off x="4858400"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9894" name="Google Shape;9894;p68"/>
          <p:cNvGrpSpPr/>
          <p:nvPr/>
        </p:nvGrpSpPr>
        <p:grpSpPr>
          <a:xfrm>
            <a:off x="908482" y="1502585"/>
            <a:ext cx="257112" cy="362808"/>
            <a:chOff x="908482" y="1502585"/>
            <a:chExt cx="257112" cy="362808"/>
          </a:xfrm>
        </p:grpSpPr>
        <p:sp>
          <p:nvSpPr>
            <p:cNvPr id="9895" name="Google Shape;9895;p68"/>
            <p:cNvSpPr/>
            <p:nvPr/>
          </p:nvSpPr>
          <p:spPr>
            <a:xfrm>
              <a:off x="908482" y="1526088"/>
              <a:ext cx="257112" cy="339305"/>
            </a:xfrm>
            <a:custGeom>
              <a:rect b="b" l="l" r="r" t="t"/>
              <a:pathLst>
                <a:path extrusionOk="0" h="12921" w="9791">
                  <a:moveTo>
                    <a:pt x="670" y="0"/>
                  </a:moveTo>
                  <a:cubicBezTo>
                    <a:pt x="297" y="0"/>
                    <a:pt x="0" y="297"/>
                    <a:pt x="0" y="670"/>
                  </a:cubicBezTo>
                  <a:lnTo>
                    <a:pt x="0" y="12250"/>
                  </a:lnTo>
                  <a:cubicBezTo>
                    <a:pt x="0" y="12623"/>
                    <a:pt x="297" y="12920"/>
                    <a:pt x="670" y="12920"/>
                  </a:cubicBezTo>
                  <a:lnTo>
                    <a:pt x="9131" y="12920"/>
                  </a:lnTo>
                  <a:cubicBezTo>
                    <a:pt x="9494" y="12920"/>
                    <a:pt x="9791" y="12623"/>
                    <a:pt x="9791" y="12250"/>
                  </a:cubicBezTo>
                  <a:lnTo>
                    <a:pt x="9791" y="670"/>
                  </a:lnTo>
                  <a:cubicBezTo>
                    <a:pt x="9791" y="297"/>
                    <a:pt x="9494" y="0"/>
                    <a:pt x="9131" y="0"/>
                  </a:cubicBezTo>
                  <a:lnTo>
                    <a:pt x="5561" y="0"/>
                  </a:lnTo>
                  <a:cubicBezTo>
                    <a:pt x="5551" y="354"/>
                    <a:pt x="5255" y="642"/>
                    <a:pt x="4900" y="642"/>
                  </a:cubicBezTo>
                  <a:cubicBezTo>
                    <a:pt x="4537" y="642"/>
                    <a:pt x="4240" y="354"/>
                    <a:pt x="4231"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68"/>
            <p:cNvSpPr/>
            <p:nvPr/>
          </p:nvSpPr>
          <p:spPr>
            <a:xfrm>
              <a:off x="920036" y="1526088"/>
              <a:ext cx="234003" cy="315671"/>
            </a:xfrm>
            <a:custGeom>
              <a:rect b="b" l="l" r="r" t="t"/>
              <a:pathLst>
                <a:path extrusionOk="0" h="12021" w="8911">
                  <a:moveTo>
                    <a:pt x="2010" y="0"/>
                  </a:moveTo>
                  <a:lnTo>
                    <a:pt x="2010" y="220"/>
                  </a:lnTo>
                  <a:cubicBezTo>
                    <a:pt x="2001" y="345"/>
                    <a:pt x="1905" y="441"/>
                    <a:pt x="1790" y="441"/>
                  </a:cubicBezTo>
                  <a:lnTo>
                    <a:pt x="450" y="441"/>
                  </a:lnTo>
                  <a:cubicBezTo>
                    <a:pt x="202" y="441"/>
                    <a:pt x="1" y="642"/>
                    <a:pt x="1" y="890"/>
                  </a:cubicBezTo>
                  <a:lnTo>
                    <a:pt x="1" y="11580"/>
                  </a:lnTo>
                  <a:cubicBezTo>
                    <a:pt x="1" y="11820"/>
                    <a:pt x="202" y="12021"/>
                    <a:pt x="450" y="12021"/>
                  </a:cubicBezTo>
                  <a:lnTo>
                    <a:pt x="8461" y="12021"/>
                  </a:lnTo>
                  <a:cubicBezTo>
                    <a:pt x="8710" y="12021"/>
                    <a:pt x="8911" y="11820"/>
                    <a:pt x="8911" y="11580"/>
                  </a:cubicBezTo>
                  <a:lnTo>
                    <a:pt x="8911" y="890"/>
                  </a:lnTo>
                  <a:cubicBezTo>
                    <a:pt x="8911" y="642"/>
                    <a:pt x="8710" y="441"/>
                    <a:pt x="8470" y="441"/>
                  </a:cubicBezTo>
                  <a:lnTo>
                    <a:pt x="7131" y="441"/>
                  </a:lnTo>
                  <a:cubicBezTo>
                    <a:pt x="7006" y="441"/>
                    <a:pt x="6910" y="345"/>
                    <a:pt x="6910" y="220"/>
                  </a:cubicBezTo>
                  <a:lnTo>
                    <a:pt x="6910" y="0"/>
                  </a:lnTo>
                  <a:lnTo>
                    <a:pt x="5121" y="0"/>
                  </a:lnTo>
                  <a:cubicBezTo>
                    <a:pt x="5111" y="354"/>
                    <a:pt x="4815" y="642"/>
                    <a:pt x="4460" y="642"/>
                  </a:cubicBezTo>
                  <a:cubicBezTo>
                    <a:pt x="4097" y="642"/>
                    <a:pt x="3800" y="354"/>
                    <a:pt x="379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68"/>
            <p:cNvSpPr/>
            <p:nvPr/>
          </p:nvSpPr>
          <p:spPr>
            <a:xfrm>
              <a:off x="931853" y="1549459"/>
              <a:ext cx="210631" cy="280746"/>
            </a:xfrm>
            <a:custGeom>
              <a:rect b="b" l="l" r="r" t="t"/>
              <a:pathLst>
                <a:path extrusionOk="0" h="10691" w="8021">
                  <a:moveTo>
                    <a:pt x="221" y="0"/>
                  </a:moveTo>
                  <a:cubicBezTo>
                    <a:pt x="96" y="0"/>
                    <a:pt x="0" y="106"/>
                    <a:pt x="0" y="220"/>
                  </a:cubicBezTo>
                  <a:lnTo>
                    <a:pt x="0" y="10470"/>
                  </a:lnTo>
                  <a:cubicBezTo>
                    <a:pt x="0" y="10595"/>
                    <a:pt x="96" y="10690"/>
                    <a:pt x="221" y="10690"/>
                  </a:cubicBezTo>
                  <a:lnTo>
                    <a:pt x="7791" y="10690"/>
                  </a:lnTo>
                  <a:cubicBezTo>
                    <a:pt x="7915" y="10690"/>
                    <a:pt x="8020" y="10595"/>
                    <a:pt x="8020" y="10470"/>
                  </a:cubicBezTo>
                  <a:lnTo>
                    <a:pt x="8020" y="220"/>
                  </a:lnTo>
                  <a:cubicBezTo>
                    <a:pt x="8020" y="106"/>
                    <a:pt x="7915" y="0"/>
                    <a:pt x="779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68"/>
            <p:cNvSpPr/>
            <p:nvPr/>
          </p:nvSpPr>
          <p:spPr>
            <a:xfrm>
              <a:off x="984373" y="1502585"/>
              <a:ext cx="105329" cy="52678"/>
            </a:xfrm>
            <a:custGeom>
              <a:rect b="b" l="l" r="r" t="t"/>
              <a:pathLst>
                <a:path extrusionOk="0" h="2006" w="4011">
                  <a:moveTo>
                    <a:pt x="2004" y="558"/>
                  </a:moveTo>
                  <a:cubicBezTo>
                    <a:pt x="2178" y="558"/>
                    <a:pt x="2345" y="694"/>
                    <a:pt x="2345" y="895"/>
                  </a:cubicBezTo>
                  <a:cubicBezTo>
                    <a:pt x="2345" y="1087"/>
                    <a:pt x="2192" y="1230"/>
                    <a:pt x="2010" y="1230"/>
                  </a:cubicBezTo>
                  <a:cubicBezTo>
                    <a:pt x="1714" y="1230"/>
                    <a:pt x="1561" y="867"/>
                    <a:pt x="1771" y="656"/>
                  </a:cubicBezTo>
                  <a:cubicBezTo>
                    <a:pt x="1839" y="589"/>
                    <a:pt x="1922" y="558"/>
                    <a:pt x="2004" y="558"/>
                  </a:cubicBezTo>
                  <a:close/>
                  <a:moveTo>
                    <a:pt x="2006" y="0"/>
                  </a:moveTo>
                  <a:cubicBezTo>
                    <a:pt x="1707" y="0"/>
                    <a:pt x="1408" y="149"/>
                    <a:pt x="1235" y="446"/>
                  </a:cubicBezTo>
                  <a:lnTo>
                    <a:pt x="450" y="446"/>
                  </a:lnTo>
                  <a:cubicBezTo>
                    <a:pt x="202" y="446"/>
                    <a:pt x="1" y="646"/>
                    <a:pt x="1" y="895"/>
                  </a:cubicBezTo>
                  <a:lnTo>
                    <a:pt x="1" y="1785"/>
                  </a:lnTo>
                  <a:cubicBezTo>
                    <a:pt x="1" y="1910"/>
                    <a:pt x="106" y="2005"/>
                    <a:pt x="230" y="2005"/>
                  </a:cubicBezTo>
                  <a:lnTo>
                    <a:pt x="3791" y="2005"/>
                  </a:lnTo>
                  <a:cubicBezTo>
                    <a:pt x="3915" y="2005"/>
                    <a:pt x="4011" y="1910"/>
                    <a:pt x="4011" y="1785"/>
                  </a:cubicBezTo>
                  <a:lnTo>
                    <a:pt x="4011" y="895"/>
                  </a:lnTo>
                  <a:cubicBezTo>
                    <a:pt x="4011" y="646"/>
                    <a:pt x="3810" y="446"/>
                    <a:pt x="3570" y="446"/>
                  </a:cubicBezTo>
                  <a:lnTo>
                    <a:pt x="2776" y="446"/>
                  </a:lnTo>
                  <a:cubicBezTo>
                    <a:pt x="2604" y="149"/>
                    <a:pt x="2305" y="0"/>
                    <a:pt x="2006"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68"/>
            <p:cNvSpPr/>
            <p:nvPr/>
          </p:nvSpPr>
          <p:spPr>
            <a:xfrm>
              <a:off x="964022" y="1663559"/>
              <a:ext cx="29175" cy="29175"/>
            </a:xfrm>
            <a:custGeom>
              <a:rect b="b" l="l" r="r" t="t"/>
              <a:pathLst>
                <a:path extrusionOk="0" h="1111" w="1111">
                  <a:moveTo>
                    <a:pt x="556" y="0"/>
                  </a:moveTo>
                  <a:cubicBezTo>
                    <a:pt x="249" y="0"/>
                    <a:pt x="0" y="249"/>
                    <a:pt x="0" y="555"/>
                  </a:cubicBezTo>
                  <a:cubicBezTo>
                    <a:pt x="0" y="862"/>
                    <a:pt x="249" y="1110"/>
                    <a:pt x="556" y="1110"/>
                  </a:cubicBezTo>
                  <a:cubicBezTo>
                    <a:pt x="862" y="1110"/>
                    <a:pt x="1111" y="862"/>
                    <a:pt x="1111" y="55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68"/>
            <p:cNvSpPr/>
            <p:nvPr/>
          </p:nvSpPr>
          <p:spPr>
            <a:xfrm>
              <a:off x="964022" y="1716079"/>
              <a:ext cx="29175" cy="29437"/>
            </a:xfrm>
            <a:custGeom>
              <a:rect b="b" l="l" r="r" t="t"/>
              <a:pathLst>
                <a:path extrusionOk="0" h="1121" w="1111">
                  <a:moveTo>
                    <a:pt x="556" y="0"/>
                  </a:moveTo>
                  <a:cubicBezTo>
                    <a:pt x="249" y="0"/>
                    <a:pt x="0" y="249"/>
                    <a:pt x="0" y="565"/>
                  </a:cubicBezTo>
                  <a:cubicBezTo>
                    <a:pt x="0" y="871"/>
                    <a:pt x="249" y="1120"/>
                    <a:pt x="556" y="1120"/>
                  </a:cubicBezTo>
                  <a:cubicBezTo>
                    <a:pt x="862" y="1120"/>
                    <a:pt x="1111" y="871"/>
                    <a:pt x="1111" y="56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68"/>
            <p:cNvSpPr/>
            <p:nvPr/>
          </p:nvSpPr>
          <p:spPr>
            <a:xfrm>
              <a:off x="964022" y="1768862"/>
              <a:ext cx="29175" cy="29175"/>
            </a:xfrm>
            <a:custGeom>
              <a:rect b="b" l="l" r="r" t="t"/>
              <a:pathLst>
                <a:path extrusionOk="0" h="1111" w="1111">
                  <a:moveTo>
                    <a:pt x="556" y="0"/>
                  </a:moveTo>
                  <a:cubicBezTo>
                    <a:pt x="249" y="0"/>
                    <a:pt x="0" y="249"/>
                    <a:pt x="0" y="555"/>
                  </a:cubicBezTo>
                  <a:cubicBezTo>
                    <a:pt x="0" y="861"/>
                    <a:pt x="249" y="1110"/>
                    <a:pt x="556" y="1110"/>
                  </a:cubicBezTo>
                  <a:cubicBezTo>
                    <a:pt x="862" y="1110"/>
                    <a:pt x="1111" y="861"/>
                    <a:pt x="1111" y="55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68"/>
            <p:cNvSpPr/>
            <p:nvPr/>
          </p:nvSpPr>
          <p:spPr>
            <a:xfrm>
              <a:off x="1005985" y="1660539"/>
              <a:ext cx="68145" cy="11843"/>
            </a:xfrm>
            <a:custGeom>
              <a:rect b="b" l="l" r="r" t="t"/>
              <a:pathLst>
                <a:path extrusionOk="0" h="451" w="2595">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68"/>
            <p:cNvSpPr/>
            <p:nvPr/>
          </p:nvSpPr>
          <p:spPr>
            <a:xfrm>
              <a:off x="1005985" y="1683910"/>
              <a:ext cx="109110" cy="11843"/>
            </a:xfrm>
            <a:custGeom>
              <a:rect b="b" l="l" r="r" t="t"/>
              <a:pathLst>
                <a:path extrusionOk="0" h="451" w="4155">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68"/>
            <p:cNvSpPr/>
            <p:nvPr/>
          </p:nvSpPr>
          <p:spPr>
            <a:xfrm>
              <a:off x="1005985" y="1713322"/>
              <a:ext cx="68145" cy="11581"/>
            </a:xfrm>
            <a:custGeom>
              <a:rect b="b" l="l" r="r" t="t"/>
              <a:pathLst>
                <a:path extrusionOk="0" h="441" w="2595">
                  <a:moveTo>
                    <a:pt x="297" y="0"/>
                  </a:moveTo>
                  <a:cubicBezTo>
                    <a:pt x="1" y="0"/>
                    <a:pt x="1" y="440"/>
                    <a:pt x="297" y="440"/>
                  </a:cubicBezTo>
                  <a:lnTo>
                    <a:pt x="2307" y="440"/>
                  </a:lnTo>
                  <a:cubicBezTo>
                    <a:pt x="2594" y="44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68"/>
            <p:cNvSpPr/>
            <p:nvPr/>
          </p:nvSpPr>
          <p:spPr>
            <a:xfrm>
              <a:off x="1005985" y="1736693"/>
              <a:ext cx="109110" cy="11581"/>
            </a:xfrm>
            <a:custGeom>
              <a:rect b="b" l="l" r="r" t="t"/>
              <a:pathLst>
                <a:path extrusionOk="0" h="441" w="4155">
                  <a:moveTo>
                    <a:pt x="297" y="0"/>
                  </a:moveTo>
                  <a:cubicBezTo>
                    <a:pt x="1" y="0"/>
                    <a:pt x="1" y="440"/>
                    <a:pt x="297" y="440"/>
                  </a:cubicBezTo>
                  <a:lnTo>
                    <a:pt x="3858" y="440"/>
                  </a:lnTo>
                  <a:cubicBezTo>
                    <a:pt x="4154" y="44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68"/>
            <p:cNvSpPr/>
            <p:nvPr/>
          </p:nvSpPr>
          <p:spPr>
            <a:xfrm>
              <a:off x="1005985" y="1765842"/>
              <a:ext cx="68145" cy="11843"/>
            </a:xfrm>
            <a:custGeom>
              <a:rect b="b" l="l" r="r" t="t"/>
              <a:pathLst>
                <a:path extrusionOk="0" h="451" w="2595">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68"/>
            <p:cNvSpPr/>
            <p:nvPr/>
          </p:nvSpPr>
          <p:spPr>
            <a:xfrm>
              <a:off x="1005985" y="1789213"/>
              <a:ext cx="109110" cy="11843"/>
            </a:xfrm>
            <a:custGeom>
              <a:rect b="b" l="l" r="r" t="t"/>
              <a:pathLst>
                <a:path extrusionOk="0" h="451" w="4155">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68"/>
            <p:cNvSpPr/>
            <p:nvPr/>
          </p:nvSpPr>
          <p:spPr>
            <a:xfrm>
              <a:off x="1005985" y="1572831"/>
              <a:ext cx="103333" cy="11843"/>
            </a:xfrm>
            <a:custGeom>
              <a:rect b="b" l="l" r="r" t="t"/>
              <a:pathLst>
                <a:path extrusionOk="0" h="451" w="3935">
                  <a:moveTo>
                    <a:pt x="297" y="0"/>
                  </a:moveTo>
                  <a:cubicBezTo>
                    <a:pt x="1" y="0"/>
                    <a:pt x="1" y="450"/>
                    <a:pt x="297" y="450"/>
                  </a:cubicBezTo>
                  <a:lnTo>
                    <a:pt x="3637" y="450"/>
                  </a:lnTo>
                  <a:cubicBezTo>
                    <a:pt x="3934" y="450"/>
                    <a:pt x="3934" y="0"/>
                    <a:pt x="363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68"/>
            <p:cNvSpPr/>
            <p:nvPr/>
          </p:nvSpPr>
          <p:spPr>
            <a:xfrm>
              <a:off x="959243" y="1625613"/>
              <a:ext cx="155853" cy="11581"/>
            </a:xfrm>
            <a:custGeom>
              <a:rect b="b" l="l" r="r" t="t"/>
              <a:pathLst>
                <a:path extrusionOk="0" h="441" w="5935">
                  <a:moveTo>
                    <a:pt x="297" y="0"/>
                  </a:moveTo>
                  <a:cubicBezTo>
                    <a:pt x="1" y="0"/>
                    <a:pt x="1" y="440"/>
                    <a:pt x="297" y="440"/>
                  </a:cubicBezTo>
                  <a:lnTo>
                    <a:pt x="5638" y="440"/>
                  </a:lnTo>
                  <a:cubicBezTo>
                    <a:pt x="5934" y="440"/>
                    <a:pt x="5934" y="0"/>
                    <a:pt x="563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68"/>
            <p:cNvSpPr/>
            <p:nvPr/>
          </p:nvSpPr>
          <p:spPr>
            <a:xfrm>
              <a:off x="1005985" y="1596202"/>
              <a:ext cx="27179" cy="11843"/>
            </a:xfrm>
            <a:custGeom>
              <a:rect b="b" l="l" r="r" t="t"/>
              <a:pathLst>
                <a:path extrusionOk="0" h="451" w="1035">
                  <a:moveTo>
                    <a:pt x="297" y="0"/>
                  </a:moveTo>
                  <a:cubicBezTo>
                    <a:pt x="1" y="0"/>
                    <a:pt x="1" y="450"/>
                    <a:pt x="297" y="450"/>
                  </a:cubicBezTo>
                  <a:lnTo>
                    <a:pt x="738" y="450"/>
                  </a:lnTo>
                  <a:cubicBezTo>
                    <a:pt x="1034" y="450"/>
                    <a:pt x="1034" y="0"/>
                    <a:pt x="738"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68"/>
            <p:cNvSpPr/>
            <p:nvPr/>
          </p:nvSpPr>
          <p:spPr>
            <a:xfrm>
              <a:off x="1040911" y="1596202"/>
              <a:ext cx="38996" cy="11843"/>
            </a:xfrm>
            <a:custGeom>
              <a:rect b="b" l="l" r="r" t="t"/>
              <a:pathLst>
                <a:path extrusionOk="0" h="451" w="1485">
                  <a:moveTo>
                    <a:pt x="298" y="0"/>
                  </a:moveTo>
                  <a:cubicBezTo>
                    <a:pt x="1" y="0"/>
                    <a:pt x="1" y="450"/>
                    <a:pt x="298" y="450"/>
                  </a:cubicBezTo>
                  <a:lnTo>
                    <a:pt x="1188" y="450"/>
                  </a:lnTo>
                  <a:cubicBezTo>
                    <a:pt x="1484" y="450"/>
                    <a:pt x="1484" y="0"/>
                    <a:pt x="118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68"/>
            <p:cNvSpPr/>
            <p:nvPr/>
          </p:nvSpPr>
          <p:spPr>
            <a:xfrm>
              <a:off x="961002" y="1572831"/>
              <a:ext cx="35215" cy="35215"/>
            </a:xfrm>
            <a:custGeom>
              <a:rect b="b" l="l" r="r" t="t"/>
              <a:pathLst>
                <a:path extrusionOk="0" h="1341" w="1341">
                  <a:moveTo>
                    <a:pt x="230" y="0"/>
                  </a:moveTo>
                  <a:cubicBezTo>
                    <a:pt x="106" y="0"/>
                    <a:pt x="1" y="106"/>
                    <a:pt x="1" y="230"/>
                  </a:cubicBezTo>
                  <a:lnTo>
                    <a:pt x="1" y="1120"/>
                  </a:lnTo>
                  <a:cubicBezTo>
                    <a:pt x="1" y="1235"/>
                    <a:pt x="106" y="1340"/>
                    <a:pt x="230" y="1340"/>
                  </a:cubicBezTo>
                  <a:lnTo>
                    <a:pt x="1120" y="1340"/>
                  </a:lnTo>
                  <a:cubicBezTo>
                    <a:pt x="1235" y="1340"/>
                    <a:pt x="1340" y="1245"/>
                    <a:pt x="1340" y="1120"/>
                  </a:cubicBezTo>
                  <a:lnTo>
                    <a:pt x="1340" y="230"/>
                  </a:lnTo>
                  <a:cubicBezTo>
                    <a:pt x="1340" y="106"/>
                    <a:pt x="1235" y="0"/>
                    <a:pt x="11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68"/>
            <p:cNvSpPr/>
            <p:nvPr/>
          </p:nvSpPr>
          <p:spPr>
            <a:xfrm>
              <a:off x="984373" y="1543682"/>
              <a:ext cx="105329" cy="11581"/>
            </a:xfrm>
            <a:custGeom>
              <a:rect b="b" l="l" r="r" t="t"/>
              <a:pathLst>
                <a:path extrusionOk="0" h="441" w="4011">
                  <a:moveTo>
                    <a:pt x="230" y="0"/>
                  </a:moveTo>
                  <a:cubicBezTo>
                    <a:pt x="106" y="0"/>
                    <a:pt x="1" y="96"/>
                    <a:pt x="1" y="220"/>
                  </a:cubicBezTo>
                  <a:cubicBezTo>
                    <a:pt x="1" y="345"/>
                    <a:pt x="106" y="440"/>
                    <a:pt x="230" y="440"/>
                  </a:cubicBezTo>
                  <a:lnTo>
                    <a:pt x="3791" y="440"/>
                  </a:lnTo>
                  <a:cubicBezTo>
                    <a:pt x="3915" y="440"/>
                    <a:pt x="4011" y="345"/>
                    <a:pt x="4011" y="220"/>
                  </a:cubicBezTo>
                  <a:cubicBezTo>
                    <a:pt x="4011" y="96"/>
                    <a:pt x="3915" y="0"/>
                    <a:pt x="379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68"/>
            <p:cNvSpPr/>
            <p:nvPr/>
          </p:nvSpPr>
          <p:spPr>
            <a:xfrm>
              <a:off x="969799" y="1581628"/>
              <a:ext cx="17620" cy="17620"/>
            </a:xfrm>
            <a:custGeom>
              <a:rect b="b" l="l" r="r" t="t"/>
              <a:pathLst>
                <a:path extrusionOk="0" h="671" w="671">
                  <a:moveTo>
                    <a:pt x="336" y="0"/>
                  </a:moveTo>
                  <a:cubicBezTo>
                    <a:pt x="154" y="0"/>
                    <a:pt x="1" y="153"/>
                    <a:pt x="1" y="335"/>
                  </a:cubicBezTo>
                  <a:cubicBezTo>
                    <a:pt x="1" y="517"/>
                    <a:pt x="154" y="670"/>
                    <a:pt x="336" y="670"/>
                  </a:cubicBezTo>
                  <a:cubicBezTo>
                    <a:pt x="517" y="670"/>
                    <a:pt x="671" y="517"/>
                    <a:pt x="671" y="335"/>
                  </a:cubicBezTo>
                  <a:cubicBezTo>
                    <a:pt x="671" y="153"/>
                    <a:pt x="517" y="0"/>
                    <a:pt x="33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5" name="Google Shape;9915;p68"/>
          <p:cNvGrpSpPr/>
          <p:nvPr/>
        </p:nvGrpSpPr>
        <p:grpSpPr>
          <a:xfrm>
            <a:off x="1303537" y="1502716"/>
            <a:ext cx="362939" cy="362677"/>
            <a:chOff x="1303537" y="1502716"/>
            <a:chExt cx="362939" cy="362677"/>
          </a:xfrm>
        </p:grpSpPr>
        <p:sp>
          <p:nvSpPr>
            <p:cNvPr id="9916" name="Google Shape;9916;p68"/>
            <p:cNvSpPr/>
            <p:nvPr/>
          </p:nvSpPr>
          <p:spPr>
            <a:xfrm>
              <a:off x="1426697" y="1695727"/>
              <a:ext cx="116883" cy="99552"/>
            </a:xfrm>
            <a:custGeom>
              <a:rect b="b" l="l" r="r" t="t"/>
              <a:pathLst>
                <a:path extrusionOk="0" h="3791" w="4451">
                  <a:moveTo>
                    <a:pt x="1560" y="0"/>
                  </a:moveTo>
                  <a:lnTo>
                    <a:pt x="1560" y="297"/>
                  </a:lnTo>
                  <a:cubicBezTo>
                    <a:pt x="1560" y="383"/>
                    <a:pt x="1503" y="469"/>
                    <a:pt x="1426" y="507"/>
                  </a:cubicBezTo>
                  <a:lnTo>
                    <a:pt x="402" y="938"/>
                  </a:lnTo>
                  <a:cubicBezTo>
                    <a:pt x="154" y="1043"/>
                    <a:pt x="0" y="1283"/>
                    <a:pt x="0" y="1551"/>
                  </a:cubicBezTo>
                  <a:lnTo>
                    <a:pt x="0" y="3790"/>
                  </a:lnTo>
                  <a:lnTo>
                    <a:pt x="4451" y="3790"/>
                  </a:lnTo>
                  <a:lnTo>
                    <a:pt x="4451" y="1551"/>
                  </a:lnTo>
                  <a:cubicBezTo>
                    <a:pt x="4451" y="1283"/>
                    <a:pt x="4297" y="1043"/>
                    <a:pt x="4049" y="938"/>
                  </a:cubicBezTo>
                  <a:lnTo>
                    <a:pt x="3034" y="507"/>
                  </a:lnTo>
                  <a:cubicBezTo>
                    <a:pt x="2948" y="469"/>
                    <a:pt x="2891" y="383"/>
                    <a:pt x="2891" y="297"/>
                  </a:cubicBezTo>
                  <a:lnTo>
                    <a:pt x="2891"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68"/>
            <p:cNvSpPr/>
            <p:nvPr/>
          </p:nvSpPr>
          <p:spPr>
            <a:xfrm>
              <a:off x="1464643" y="1695727"/>
              <a:ext cx="40992" cy="17620"/>
            </a:xfrm>
            <a:custGeom>
              <a:rect b="b" l="l" r="r" t="t"/>
              <a:pathLst>
                <a:path extrusionOk="0" h="671" w="1561">
                  <a:moveTo>
                    <a:pt x="115" y="0"/>
                  </a:moveTo>
                  <a:lnTo>
                    <a:pt x="115" y="297"/>
                  </a:lnTo>
                  <a:cubicBezTo>
                    <a:pt x="115" y="373"/>
                    <a:pt x="68" y="450"/>
                    <a:pt x="1" y="488"/>
                  </a:cubicBezTo>
                  <a:cubicBezTo>
                    <a:pt x="249" y="603"/>
                    <a:pt x="508" y="670"/>
                    <a:pt x="785" y="670"/>
                  </a:cubicBezTo>
                  <a:cubicBezTo>
                    <a:pt x="1053" y="670"/>
                    <a:pt x="1312" y="603"/>
                    <a:pt x="1560" y="488"/>
                  </a:cubicBezTo>
                  <a:cubicBezTo>
                    <a:pt x="1493" y="450"/>
                    <a:pt x="1446" y="373"/>
                    <a:pt x="1446" y="297"/>
                  </a:cubicBezTo>
                  <a:lnTo>
                    <a:pt x="1446"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68"/>
            <p:cNvSpPr/>
            <p:nvPr/>
          </p:nvSpPr>
          <p:spPr>
            <a:xfrm>
              <a:off x="1426697" y="1710538"/>
              <a:ext cx="116883" cy="84741"/>
            </a:xfrm>
            <a:custGeom>
              <a:rect b="b" l="l" r="r" t="t"/>
              <a:pathLst>
                <a:path extrusionOk="0" h="3227" w="4451">
                  <a:moveTo>
                    <a:pt x="1273" y="1"/>
                  </a:moveTo>
                  <a:lnTo>
                    <a:pt x="402" y="374"/>
                  </a:lnTo>
                  <a:cubicBezTo>
                    <a:pt x="154" y="479"/>
                    <a:pt x="0" y="719"/>
                    <a:pt x="0" y="987"/>
                  </a:cubicBezTo>
                  <a:lnTo>
                    <a:pt x="0" y="3226"/>
                  </a:lnTo>
                  <a:lnTo>
                    <a:pt x="4451" y="3226"/>
                  </a:lnTo>
                  <a:lnTo>
                    <a:pt x="4451" y="987"/>
                  </a:lnTo>
                  <a:cubicBezTo>
                    <a:pt x="4451" y="719"/>
                    <a:pt x="4297" y="479"/>
                    <a:pt x="4049" y="374"/>
                  </a:cubicBezTo>
                  <a:lnTo>
                    <a:pt x="3178" y="1"/>
                  </a:lnTo>
                  <a:cubicBezTo>
                    <a:pt x="2962" y="365"/>
                    <a:pt x="2594" y="546"/>
                    <a:pt x="2226" y="546"/>
                  </a:cubicBezTo>
                  <a:cubicBezTo>
                    <a:pt x="1857" y="546"/>
                    <a:pt x="1489" y="365"/>
                    <a:pt x="1273"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68"/>
            <p:cNvSpPr/>
            <p:nvPr/>
          </p:nvSpPr>
          <p:spPr>
            <a:xfrm>
              <a:off x="1444291" y="1613796"/>
              <a:ext cx="29437" cy="64363"/>
            </a:xfrm>
            <a:custGeom>
              <a:rect b="b" l="l" r="r" t="t"/>
              <a:pathLst>
                <a:path extrusionOk="0" h="2451" w="1121">
                  <a:moveTo>
                    <a:pt x="670" y="0"/>
                  </a:moveTo>
                  <a:cubicBezTo>
                    <a:pt x="297" y="0"/>
                    <a:pt x="0" y="297"/>
                    <a:pt x="0" y="670"/>
                  </a:cubicBezTo>
                  <a:lnTo>
                    <a:pt x="0" y="823"/>
                  </a:lnTo>
                  <a:cubicBezTo>
                    <a:pt x="0" y="1015"/>
                    <a:pt x="29" y="1206"/>
                    <a:pt x="86" y="1388"/>
                  </a:cubicBezTo>
                  <a:lnTo>
                    <a:pt x="450" y="2450"/>
                  </a:lnTo>
                  <a:lnTo>
                    <a:pt x="1120" y="2450"/>
                  </a:lnTo>
                  <a:lnTo>
                    <a:pt x="1120"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68"/>
            <p:cNvSpPr/>
            <p:nvPr/>
          </p:nvSpPr>
          <p:spPr>
            <a:xfrm>
              <a:off x="1456108" y="1608019"/>
              <a:ext cx="69878" cy="70140"/>
            </a:xfrm>
            <a:custGeom>
              <a:rect b="b" l="l" r="r" t="t"/>
              <a:pathLst>
                <a:path extrusionOk="0" h="2671" w="2661">
                  <a:moveTo>
                    <a:pt x="660" y="0"/>
                  </a:moveTo>
                  <a:cubicBezTo>
                    <a:pt x="297" y="0"/>
                    <a:pt x="0" y="297"/>
                    <a:pt x="0" y="670"/>
                  </a:cubicBezTo>
                  <a:cubicBezTo>
                    <a:pt x="0" y="909"/>
                    <a:pt x="192" y="1110"/>
                    <a:pt x="440" y="1110"/>
                  </a:cubicBezTo>
                  <a:lnTo>
                    <a:pt x="2220" y="2670"/>
                  </a:lnTo>
                  <a:lnTo>
                    <a:pt x="2594" y="1350"/>
                  </a:lnTo>
                  <a:cubicBezTo>
                    <a:pt x="2642" y="1196"/>
                    <a:pt x="2661" y="1034"/>
                    <a:pt x="2661" y="862"/>
                  </a:cubicBezTo>
                  <a:lnTo>
                    <a:pt x="2661" y="450"/>
                  </a:lnTo>
                  <a:cubicBezTo>
                    <a:pt x="2661" y="201"/>
                    <a:pt x="2469" y="0"/>
                    <a:pt x="22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68"/>
            <p:cNvSpPr/>
            <p:nvPr/>
          </p:nvSpPr>
          <p:spPr>
            <a:xfrm>
              <a:off x="1450068" y="1637168"/>
              <a:ext cx="70140" cy="64363"/>
            </a:xfrm>
            <a:custGeom>
              <a:rect b="b" l="l" r="r" t="t"/>
              <a:pathLst>
                <a:path extrusionOk="0" h="2451" w="2671">
                  <a:moveTo>
                    <a:pt x="862" y="0"/>
                  </a:moveTo>
                  <a:cubicBezTo>
                    <a:pt x="737" y="0"/>
                    <a:pt x="623" y="48"/>
                    <a:pt x="536" y="134"/>
                  </a:cubicBezTo>
                  <a:lnTo>
                    <a:pt x="134" y="536"/>
                  </a:lnTo>
                  <a:cubicBezTo>
                    <a:pt x="48" y="622"/>
                    <a:pt x="0" y="737"/>
                    <a:pt x="0" y="852"/>
                  </a:cubicBezTo>
                  <a:lnTo>
                    <a:pt x="0" y="1120"/>
                  </a:lnTo>
                  <a:cubicBezTo>
                    <a:pt x="0" y="1857"/>
                    <a:pt x="594" y="2450"/>
                    <a:pt x="1340" y="2450"/>
                  </a:cubicBezTo>
                  <a:cubicBezTo>
                    <a:pt x="2077" y="2450"/>
                    <a:pt x="2671" y="1857"/>
                    <a:pt x="2671" y="1120"/>
                  </a:cubicBezTo>
                  <a:lnTo>
                    <a:pt x="2671" y="833"/>
                  </a:lnTo>
                  <a:cubicBezTo>
                    <a:pt x="2671" y="718"/>
                    <a:pt x="2623" y="603"/>
                    <a:pt x="2546" y="517"/>
                  </a:cubicBezTo>
                  <a:cubicBezTo>
                    <a:pt x="2202" y="182"/>
                    <a:pt x="1580" y="29"/>
                    <a:pt x="862"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68"/>
            <p:cNvSpPr/>
            <p:nvPr/>
          </p:nvSpPr>
          <p:spPr>
            <a:xfrm>
              <a:off x="1450068" y="1637168"/>
              <a:ext cx="70140" cy="63103"/>
            </a:xfrm>
            <a:custGeom>
              <a:rect b="b" l="l" r="r" t="t"/>
              <a:pathLst>
                <a:path extrusionOk="0" h="2403" w="2671">
                  <a:moveTo>
                    <a:pt x="862" y="0"/>
                  </a:moveTo>
                  <a:cubicBezTo>
                    <a:pt x="737" y="0"/>
                    <a:pt x="623" y="48"/>
                    <a:pt x="536" y="134"/>
                  </a:cubicBezTo>
                  <a:lnTo>
                    <a:pt x="134" y="536"/>
                  </a:lnTo>
                  <a:cubicBezTo>
                    <a:pt x="48" y="622"/>
                    <a:pt x="0" y="737"/>
                    <a:pt x="0" y="852"/>
                  </a:cubicBezTo>
                  <a:lnTo>
                    <a:pt x="0" y="1120"/>
                  </a:lnTo>
                  <a:cubicBezTo>
                    <a:pt x="0" y="1713"/>
                    <a:pt x="393" y="2230"/>
                    <a:pt x="967" y="2402"/>
                  </a:cubicBezTo>
                  <a:cubicBezTo>
                    <a:pt x="776" y="2163"/>
                    <a:pt x="670" y="1867"/>
                    <a:pt x="670" y="1560"/>
                  </a:cubicBezTo>
                  <a:lnTo>
                    <a:pt x="670" y="910"/>
                  </a:lnTo>
                  <a:cubicBezTo>
                    <a:pt x="670" y="663"/>
                    <a:pt x="863" y="468"/>
                    <a:pt x="1105" y="468"/>
                  </a:cubicBezTo>
                  <a:cubicBezTo>
                    <a:pt x="1117" y="468"/>
                    <a:pt x="1128" y="468"/>
                    <a:pt x="1139" y="469"/>
                  </a:cubicBezTo>
                  <a:cubicBezTo>
                    <a:pt x="1589" y="498"/>
                    <a:pt x="2259" y="565"/>
                    <a:pt x="2671" y="766"/>
                  </a:cubicBezTo>
                  <a:cubicBezTo>
                    <a:pt x="2651" y="670"/>
                    <a:pt x="2613" y="584"/>
                    <a:pt x="2546" y="517"/>
                  </a:cubicBezTo>
                  <a:cubicBezTo>
                    <a:pt x="2202" y="182"/>
                    <a:pt x="1570" y="29"/>
                    <a:pt x="86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68"/>
            <p:cNvSpPr/>
            <p:nvPr/>
          </p:nvSpPr>
          <p:spPr>
            <a:xfrm>
              <a:off x="1426697" y="1725638"/>
              <a:ext cx="23398" cy="69642"/>
            </a:xfrm>
            <a:custGeom>
              <a:rect b="b" l="l" r="r" t="t"/>
              <a:pathLst>
                <a:path extrusionOk="0" h="2652" w="891">
                  <a:moveTo>
                    <a:pt x="154" y="0"/>
                  </a:moveTo>
                  <a:cubicBezTo>
                    <a:pt x="48" y="115"/>
                    <a:pt x="0" y="258"/>
                    <a:pt x="0" y="412"/>
                  </a:cubicBezTo>
                  <a:lnTo>
                    <a:pt x="0" y="2651"/>
                  </a:lnTo>
                  <a:lnTo>
                    <a:pt x="890" y="2651"/>
                  </a:lnTo>
                  <a:lnTo>
                    <a:pt x="890" y="1015"/>
                  </a:lnTo>
                  <a:cubicBezTo>
                    <a:pt x="890" y="833"/>
                    <a:pt x="823" y="670"/>
                    <a:pt x="699" y="546"/>
                  </a:cubicBezTo>
                  <a:lnTo>
                    <a:pt x="154" y="0"/>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68"/>
            <p:cNvSpPr/>
            <p:nvPr/>
          </p:nvSpPr>
          <p:spPr>
            <a:xfrm>
              <a:off x="1520182" y="1725638"/>
              <a:ext cx="23398" cy="69642"/>
            </a:xfrm>
            <a:custGeom>
              <a:rect b="b" l="l" r="r" t="t"/>
              <a:pathLst>
                <a:path extrusionOk="0" h="2652" w="891">
                  <a:moveTo>
                    <a:pt x="747" y="0"/>
                  </a:moveTo>
                  <a:lnTo>
                    <a:pt x="202" y="546"/>
                  </a:lnTo>
                  <a:cubicBezTo>
                    <a:pt x="77" y="670"/>
                    <a:pt x="1" y="833"/>
                    <a:pt x="1" y="1015"/>
                  </a:cubicBezTo>
                  <a:lnTo>
                    <a:pt x="1" y="2651"/>
                  </a:lnTo>
                  <a:lnTo>
                    <a:pt x="891" y="2651"/>
                  </a:lnTo>
                  <a:lnTo>
                    <a:pt x="891" y="412"/>
                  </a:lnTo>
                  <a:cubicBezTo>
                    <a:pt x="891" y="258"/>
                    <a:pt x="843" y="115"/>
                    <a:pt x="74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68"/>
            <p:cNvSpPr/>
            <p:nvPr/>
          </p:nvSpPr>
          <p:spPr>
            <a:xfrm>
              <a:off x="1303537" y="1502716"/>
              <a:ext cx="362939" cy="362677"/>
            </a:xfrm>
            <a:custGeom>
              <a:rect b="b" l="l" r="r" t="t"/>
              <a:pathLst>
                <a:path extrusionOk="0" h="13811" w="13821">
                  <a:moveTo>
                    <a:pt x="6920" y="2677"/>
                  </a:moveTo>
                  <a:cubicBezTo>
                    <a:pt x="7464" y="2677"/>
                    <a:pt x="8013" y="2781"/>
                    <a:pt x="8538" y="2996"/>
                  </a:cubicBezTo>
                  <a:cubicBezTo>
                    <a:pt x="10117" y="3656"/>
                    <a:pt x="11150" y="5197"/>
                    <a:pt x="11150" y="6910"/>
                  </a:cubicBezTo>
                  <a:cubicBezTo>
                    <a:pt x="11150" y="9245"/>
                    <a:pt x="9255" y="11140"/>
                    <a:pt x="6920" y="11140"/>
                  </a:cubicBezTo>
                  <a:cubicBezTo>
                    <a:pt x="5207" y="11140"/>
                    <a:pt x="3657" y="10106"/>
                    <a:pt x="3006" y="8527"/>
                  </a:cubicBezTo>
                  <a:cubicBezTo>
                    <a:pt x="2355" y="6948"/>
                    <a:pt x="2709" y="5130"/>
                    <a:pt x="3925" y="3915"/>
                  </a:cubicBezTo>
                  <a:cubicBezTo>
                    <a:pt x="4733" y="3107"/>
                    <a:pt x="5816" y="2677"/>
                    <a:pt x="6920" y="2677"/>
                  </a:cubicBezTo>
                  <a:close/>
                  <a:moveTo>
                    <a:pt x="6021" y="0"/>
                  </a:moveTo>
                  <a:cubicBezTo>
                    <a:pt x="5906" y="0"/>
                    <a:pt x="5801" y="106"/>
                    <a:pt x="5810" y="220"/>
                  </a:cubicBezTo>
                  <a:lnTo>
                    <a:pt x="5810" y="823"/>
                  </a:lnTo>
                  <a:cubicBezTo>
                    <a:pt x="5801" y="929"/>
                    <a:pt x="5734" y="1015"/>
                    <a:pt x="5628" y="1034"/>
                  </a:cubicBezTo>
                  <a:cubicBezTo>
                    <a:pt x="4939" y="1187"/>
                    <a:pt x="4279" y="1465"/>
                    <a:pt x="3676" y="1847"/>
                  </a:cubicBezTo>
                  <a:cubicBezTo>
                    <a:pt x="3639" y="1872"/>
                    <a:pt x="3597" y="1884"/>
                    <a:pt x="3555" y="1884"/>
                  </a:cubicBezTo>
                  <a:cubicBezTo>
                    <a:pt x="3498" y="1884"/>
                    <a:pt x="3442" y="1862"/>
                    <a:pt x="3398" y="1819"/>
                  </a:cubicBezTo>
                  <a:lnTo>
                    <a:pt x="2977" y="1398"/>
                  </a:lnTo>
                  <a:cubicBezTo>
                    <a:pt x="2934" y="1354"/>
                    <a:pt x="2879" y="1333"/>
                    <a:pt x="2824" y="1333"/>
                  </a:cubicBezTo>
                  <a:cubicBezTo>
                    <a:pt x="2769" y="1333"/>
                    <a:pt x="2714" y="1354"/>
                    <a:pt x="2671" y="1398"/>
                  </a:cubicBezTo>
                  <a:lnTo>
                    <a:pt x="1408" y="2651"/>
                  </a:lnTo>
                  <a:cubicBezTo>
                    <a:pt x="1322" y="2737"/>
                    <a:pt x="1322" y="2871"/>
                    <a:pt x="1408" y="2957"/>
                  </a:cubicBezTo>
                  <a:lnTo>
                    <a:pt x="1819" y="3379"/>
                  </a:lnTo>
                  <a:cubicBezTo>
                    <a:pt x="1896" y="3455"/>
                    <a:pt x="1905" y="3570"/>
                    <a:pt x="1848" y="3656"/>
                  </a:cubicBezTo>
                  <a:cubicBezTo>
                    <a:pt x="1465" y="4259"/>
                    <a:pt x="1197" y="4919"/>
                    <a:pt x="1044" y="5608"/>
                  </a:cubicBezTo>
                  <a:cubicBezTo>
                    <a:pt x="1025" y="5714"/>
                    <a:pt x="929" y="5781"/>
                    <a:pt x="824" y="5790"/>
                  </a:cubicBezTo>
                  <a:lnTo>
                    <a:pt x="231" y="5790"/>
                  </a:lnTo>
                  <a:cubicBezTo>
                    <a:pt x="106" y="5790"/>
                    <a:pt x="1" y="5886"/>
                    <a:pt x="1" y="6010"/>
                  </a:cubicBezTo>
                  <a:lnTo>
                    <a:pt x="1" y="7790"/>
                  </a:lnTo>
                  <a:cubicBezTo>
                    <a:pt x="1" y="7915"/>
                    <a:pt x="106" y="8011"/>
                    <a:pt x="231" y="8011"/>
                  </a:cubicBezTo>
                  <a:lnTo>
                    <a:pt x="824" y="8011"/>
                  </a:lnTo>
                  <a:cubicBezTo>
                    <a:pt x="929" y="8011"/>
                    <a:pt x="1025" y="8087"/>
                    <a:pt x="1044" y="8192"/>
                  </a:cubicBezTo>
                  <a:cubicBezTo>
                    <a:pt x="1197" y="8881"/>
                    <a:pt x="1465" y="9542"/>
                    <a:pt x="1848" y="10145"/>
                  </a:cubicBezTo>
                  <a:cubicBezTo>
                    <a:pt x="1905" y="10231"/>
                    <a:pt x="1896" y="10346"/>
                    <a:pt x="1819" y="10422"/>
                  </a:cubicBezTo>
                  <a:lnTo>
                    <a:pt x="1398" y="10843"/>
                  </a:lnTo>
                  <a:cubicBezTo>
                    <a:pt x="1312" y="10930"/>
                    <a:pt x="1312" y="11073"/>
                    <a:pt x="1398" y="11159"/>
                  </a:cubicBezTo>
                  <a:lnTo>
                    <a:pt x="2662" y="12413"/>
                  </a:lnTo>
                  <a:cubicBezTo>
                    <a:pt x="2705" y="12456"/>
                    <a:pt x="2762" y="12477"/>
                    <a:pt x="2819" y="12477"/>
                  </a:cubicBezTo>
                  <a:cubicBezTo>
                    <a:pt x="2877" y="12477"/>
                    <a:pt x="2934" y="12456"/>
                    <a:pt x="2977" y="12413"/>
                  </a:cubicBezTo>
                  <a:lnTo>
                    <a:pt x="3398" y="12001"/>
                  </a:lnTo>
                  <a:cubicBezTo>
                    <a:pt x="3442" y="11958"/>
                    <a:pt x="3498" y="11936"/>
                    <a:pt x="3555" y="11936"/>
                  </a:cubicBezTo>
                  <a:cubicBezTo>
                    <a:pt x="3597" y="11936"/>
                    <a:pt x="3639" y="11948"/>
                    <a:pt x="3676" y="11973"/>
                  </a:cubicBezTo>
                  <a:cubicBezTo>
                    <a:pt x="4269" y="12355"/>
                    <a:pt x="4930" y="12623"/>
                    <a:pt x="5628" y="12777"/>
                  </a:cubicBezTo>
                  <a:cubicBezTo>
                    <a:pt x="5724" y="12796"/>
                    <a:pt x="5801" y="12891"/>
                    <a:pt x="5801" y="12997"/>
                  </a:cubicBezTo>
                  <a:lnTo>
                    <a:pt x="5801" y="13590"/>
                  </a:lnTo>
                  <a:cubicBezTo>
                    <a:pt x="5801" y="13714"/>
                    <a:pt x="5906" y="13810"/>
                    <a:pt x="6021" y="13810"/>
                  </a:cubicBezTo>
                  <a:lnTo>
                    <a:pt x="7810" y="13810"/>
                  </a:lnTo>
                  <a:cubicBezTo>
                    <a:pt x="7925" y="13810"/>
                    <a:pt x="8030" y="13714"/>
                    <a:pt x="8030" y="13590"/>
                  </a:cubicBezTo>
                  <a:lnTo>
                    <a:pt x="8030" y="12997"/>
                  </a:lnTo>
                  <a:cubicBezTo>
                    <a:pt x="8030" y="12891"/>
                    <a:pt x="8107" y="12796"/>
                    <a:pt x="8203" y="12777"/>
                  </a:cubicBezTo>
                  <a:cubicBezTo>
                    <a:pt x="8901" y="12623"/>
                    <a:pt x="9562" y="12355"/>
                    <a:pt x="10155" y="11973"/>
                  </a:cubicBezTo>
                  <a:cubicBezTo>
                    <a:pt x="10192" y="11948"/>
                    <a:pt x="10234" y="11936"/>
                    <a:pt x="10276" y="11936"/>
                  </a:cubicBezTo>
                  <a:cubicBezTo>
                    <a:pt x="10333" y="11936"/>
                    <a:pt x="10389" y="11958"/>
                    <a:pt x="10433" y="12001"/>
                  </a:cubicBezTo>
                  <a:lnTo>
                    <a:pt x="10854" y="12413"/>
                  </a:lnTo>
                  <a:cubicBezTo>
                    <a:pt x="10897" y="12456"/>
                    <a:pt x="10954" y="12477"/>
                    <a:pt x="11012" y="12477"/>
                  </a:cubicBezTo>
                  <a:cubicBezTo>
                    <a:pt x="11069" y="12477"/>
                    <a:pt x="11126" y="12456"/>
                    <a:pt x="11170" y="12413"/>
                  </a:cubicBezTo>
                  <a:lnTo>
                    <a:pt x="12423" y="11159"/>
                  </a:lnTo>
                  <a:cubicBezTo>
                    <a:pt x="12509" y="11073"/>
                    <a:pt x="12509" y="10930"/>
                    <a:pt x="12423" y="10843"/>
                  </a:cubicBezTo>
                  <a:lnTo>
                    <a:pt x="12012" y="10422"/>
                  </a:lnTo>
                  <a:cubicBezTo>
                    <a:pt x="11935" y="10346"/>
                    <a:pt x="11926" y="10231"/>
                    <a:pt x="11983" y="10145"/>
                  </a:cubicBezTo>
                  <a:cubicBezTo>
                    <a:pt x="12366" y="9542"/>
                    <a:pt x="12634" y="8891"/>
                    <a:pt x="12787" y="8192"/>
                  </a:cubicBezTo>
                  <a:cubicBezTo>
                    <a:pt x="12806" y="8087"/>
                    <a:pt x="12902" y="8020"/>
                    <a:pt x="13007" y="8020"/>
                  </a:cubicBezTo>
                  <a:lnTo>
                    <a:pt x="13600" y="8020"/>
                  </a:lnTo>
                  <a:cubicBezTo>
                    <a:pt x="13725" y="8011"/>
                    <a:pt x="13820" y="7915"/>
                    <a:pt x="13820" y="7790"/>
                  </a:cubicBezTo>
                  <a:lnTo>
                    <a:pt x="13820" y="6010"/>
                  </a:lnTo>
                  <a:cubicBezTo>
                    <a:pt x="13820" y="5886"/>
                    <a:pt x="13725" y="5790"/>
                    <a:pt x="13600" y="5790"/>
                  </a:cubicBezTo>
                  <a:lnTo>
                    <a:pt x="12997" y="5790"/>
                  </a:lnTo>
                  <a:cubicBezTo>
                    <a:pt x="12892" y="5790"/>
                    <a:pt x="12806" y="5714"/>
                    <a:pt x="12787" y="5618"/>
                  </a:cubicBezTo>
                  <a:cubicBezTo>
                    <a:pt x="12634" y="4919"/>
                    <a:pt x="12356" y="4259"/>
                    <a:pt x="11973" y="3666"/>
                  </a:cubicBezTo>
                  <a:cubicBezTo>
                    <a:pt x="11916" y="3580"/>
                    <a:pt x="11926" y="3455"/>
                    <a:pt x="12002" y="3388"/>
                  </a:cubicBezTo>
                  <a:lnTo>
                    <a:pt x="12423" y="2967"/>
                  </a:lnTo>
                  <a:cubicBezTo>
                    <a:pt x="12509" y="2881"/>
                    <a:pt x="12509" y="2737"/>
                    <a:pt x="12423" y="2651"/>
                  </a:cubicBezTo>
                  <a:lnTo>
                    <a:pt x="11170" y="1388"/>
                  </a:lnTo>
                  <a:cubicBezTo>
                    <a:pt x="11126" y="1345"/>
                    <a:pt x="11069" y="1323"/>
                    <a:pt x="11012" y="1323"/>
                  </a:cubicBezTo>
                  <a:cubicBezTo>
                    <a:pt x="10954" y="1323"/>
                    <a:pt x="10897" y="1345"/>
                    <a:pt x="10854" y="1388"/>
                  </a:cubicBezTo>
                  <a:lnTo>
                    <a:pt x="10433" y="1809"/>
                  </a:lnTo>
                  <a:cubicBezTo>
                    <a:pt x="10389" y="1853"/>
                    <a:pt x="10333" y="1875"/>
                    <a:pt x="10276" y="1875"/>
                  </a:cubicBezTo>
                  <a:cubicBezTo>
                    <a:pt x="10234" y="1875"/>
                    <a:pt x="10192" y="1862"/>
                    <a:pt x="10155" y="1838"/>
                  </a:cubicBezTo>
                  <a:cubicBezTo>
                    <a:pt x="9562" y="1455"/>
                    <a:pt x="8901" y="1177"/>
                    <a:pt x="8203" y="1034"/>
                  </a:cubicBezTo>
                  <a:cubicBezTo>
                    <a:pt x="8107" y="1005"/>
                    <a:pt x="8030" y="919"/>
                    <a:pt x="8030" y="814"/>
                  </a:cubicBezTo>
                  <a:lnTo>
                    <a:pt x="8030" y="211"/>
                  </a:lnTo>
                  <a:cubicBezTo>
                    <a:pt x="8021" y="96"/>
                    <a:pt x="7925" y="0"/>
                    <a:pt x="7810"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68"/>
            <p:cNvSpPr/>
            <p:nvPr/>
          </p:nvSpPr>
          <p:spPr>
            <a:xfrm>
              <a:off x="1346262" y="1555236"/>
              <a:ext cx="267694" cy="257742"/>
            </a:xfrm>
            <a:custGeom>
              <a:rect b="b" l="l" r="r" t="t"/>
              <a:pathLst>
                <a:path extrusionOk="0" h="9815" w="10194">
                  <a:moveTo>
                    <a:pt x="5289" y="895"/>
                  </a:moveTo>
                  <a:cubicBezTo>
                    <a:pt x="5806" y="895"/>
                    <a:pt x="6327" y="994"/>
                    <a:pt x="6825" y="1197"/>
                  </a:cubicBezTo>
                  <a:cubicBezTo>
                    <a:pt x="8318" y="1819"/>
                    <a:pt x="9294" y="3283"/>
                    <a:pt x="9294" y="4900"/>
                  </a:cubicBezTo>
                  <a:cubicBezTo>
                    <a:pt x="9294" y="7121"/>
                    <a:pt x="7504" y="8910"/>
                    <a:pt x="5293" y="8910"/>
                  </a:cubicBezTo>
                  <a:cubicBezTo>
                    <a:pt x="3666" y="8910"/>
                    <a:pt x="2202" y="7934"/>
                    <a:pt x="1590" y="6441"/>
                  </a:cubicBezTo>
                  <a:cubicBezTo>
                    <a:pt x="968" y="4939"/>
                    <a:pt x="1312" y="3216"/>
                    <a:pt x="2451" y="2068"/>
                  </a:cubicBezTo>
                  <a:cubicBezTo>
                    <a:pt x="3219" y="1299"/>
                    <a:pt x="4245" y="895"/>
                    <a:pt x="5289" y="895"/>
                  </a:cubicBezTo>
                  <a:close/>
                  <a:moveTo>
                    <a:pt x="5293" y="0"/>
                  </a:moveTo>
                  <a:cubicBezTo>
                    <a:pt x="3303" y="0"/>
                    <a:pt x="1513" y="1197"/>
                    <a:pt x="757" y="3034"/>
                  </a:cubicBezTo>
                  <a:cubicBezTo>
                    <a:pt x="1" y="4862"/>
                    <a:pt x="422" y="6977"/>
                    <a:pt x="1819" y="8374"/>
                  </a:cubicBezTo>
                  <a:cubicBezTo>
                    <a:pt x="2759" y="9314"/>
                    <a:pt x="4011" y="9814"/>
                    <a:pt x="5286" y="9814"/>
                  </a:cubicBezTo>
                  <a:cubicBezTo>
                    <a:pt x="5920" y="9814"/>
                    <a:pt x="6559" y="9691"/>
                    <a:pt x="7169" y="9437"/>
                  </a:cubicBezTo>
                  <a:cubicBezTo>
                    <a:pt x="8997" y="8681"/>
                    <a:pt x="10193" y="6891"/>
                    <a:pt x="10193" y="4910"/>
                  </a:cubicBezTo>
                  <a:cubicBezTo>
                    <a:pt x="10193" y="2202"/>
                    <a:pt x="8002" y="0"/>
                    <a:pt x="5293"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7" name="Google Shape;9927;p68"/>
          <p:cNvGrpSpPr/>
          <p:nvPr/>
        </p:nvGrpSpPr>
        <p:grpSpPr>
          <a:xfrm>
            <a:off x="1751901" y="1502716"/>
            <a:ext cx="362677" cy="362677"/>
            <a:chOff x="1751901" y="1502716"/>
            <a:chExt cx="362677" cy="362677"/>
          </a:xfrm>
        </p:grpSpPr>
        <p:sp>
          <p:nvSpPr>
            <p:cNvPr id="9928" name="Google Shape;9928;p68"/>
            <p:cNvSpPr/>
            <p:nvPr/>
          </p:nvSpPr>
          <p:spPr>
            <a:xfrm>
              <a:off x="1751901" y="1502716"/>
              <a:ext cx="362677" cy="362677"/>
            </a:xfrm>
            <a:custGeom>
              <a:rect b="b" l="l" r="r" t="t"/>
              <a:pathLst>
                <a:path extrusionOk="0" h="13811" w="13811">
                  <a:moveTo>
                    <a:pt x="6901" y="0"/>
                  </a:moveTo>
                  <a:cubicBezTo>
                    <a:pt x="3092" y="0"/>
                    <a:pt x="0" y="3091"/>
                    <a:pt x="0" y="6900"/>
                  </a:cubicBezTo>
                  <a:cubicBezTo>
                    <a:pt x="0" y="10719"/>
                    <a:pt x="3092" y="13810"/>
                    <a:pt x="6901" y="13810"/>
                  </a:cubicBezTo>
                  <a:cubicBezTo>
                    <a:pt x="10719" y="13810"/>
                    <a:pt x="13810" y="10719"/>
                    <a:pt x="13810" y="6900"/>
                  </a:cubicBezTo>
                  <a:cubicBezTo>
                    <a:pt x="13810" y="3091"/>
                    <a:pt x="10719" y="0"/>
                    <a:pt x="6901"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68"/>
            <p:cNvSpPr/>
            <p:nvPr/>
          </p:nvSpPr>
          <p:spPr>
            <a:xfrm>
              <a:off x="1779027" y="1529843"/>
              <a:ext cx="308397" cy="308397"/>
            </a:xfrm>
            <a:custGeom>
              <a:rect b="b" l="l" r="r" t="t"/>
              <a:pathLst>
                <a:path extrusionOk="0" h="11744" w="11744">
                  <a:moveTo>
                    <a:pt x="5868" y="1"/>
                  </a:moveTo>
                  <a:cubicBezTo>
                    <a:pt x="2633" y="1"/>
                    <a:pt x="1" y="2633"/>
                    <a:pt x="1" y="5867"/>
                  </a:cubicBezTo>
                  <a:cubicBezTo>
                    <a:pt x="1" y="9112"/>
                    <a:pt x="2633" y="11744"/>
                    <a:pt x="5868" y="11744"/>
                  </a:cubicBezTo>
                  <a:cubicBezTo>
                    <a:pt x="9112" y="11744"/>
                    <a:pt x="11744" y="9112"/>
                    <a:pt x="11744" y="5867"/>
                  </a:cubicBezTo>
                  <a:cubicBezTo>
                    <a:pt x="11744" y="2633"/>
                    <a:pt x="9112" y="1"/>
                    <a:pt x="5868" y="1"/>
                  </a:cubicBezTo>
                  <a:close/>
                </a:path>
              </a:pathLst>
            </a:custGeom>
            <a:solidFill>
              <a:srgbClr val="F0F3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68"/>
            <p:cNvSpPr/>
            <p:nvPr/>
          </p:nvSpPr>
          <p:spPr>
            <a:xfrm>
              <a:off x="1927816" y="1551035"/>
              <a:ext cx="10845" cy="138416"/>
            </a:xfrm>
            <a:custGeom>
              <a:rect b="b" l="l" r="r" t="t"/>
              <a:pathLst>
                <a:path extrusionOk="0" h="5271" w="413">
                  <a:moveTo>
                    <a:pt x="206" y="0"/>
                  </a:moveTo>
                  <a:cubicBezTo>
                    <a:pt x="103" y="0"/>
                    <a:pt x="1" y="70"/>
                    <a:pt x="1" y="208"/>
                  </a:cubicBezTo>
                  <a:lnTo>
                    <a:pt x="1" y="5060"/>
                  </a:lnTo>
                  <a:cubicBezTo>
                    <a:pt x="1" y="5175"/>
                    <a:pt x="87" y="5271"/>
                    <a:pt x="202" y="5271"/>
                  </a:cubicBezTo>
                  <a:cubicBezTo>
                    <a:pt x="316" y="5271"/>
                    <a:pt x="412" y="5175"/>
                    <a:pt x="412" y="5060"/>
                  </a:cubicBezTo>
                  <a:lnTo>
                    <a:pt x="412" y="208"/>
                  </a:lnTo>
                  <a:cubicBezTo>
                    <a:pt x="412" y="70"/>
                    <a:pt x="309" y="0"/>
                    <a:pt x="20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68"/>
            <p:cNvSpPr/>
            <p:nvPr/>
          </p:nvSpPr>
          <p:spPr>
            <a:xfrm>
              <a:off x="1925821" y="1678632"/>
              <a:ext cx="142014" cy="10819"/>
            </a:xfrm>
            <a:custGeom>
              <a:rect b="b" l="l" r="r" t="t"/>
              <a:pathLst>
                <a:path extrusionOk="0" h="412" w="5408">
                  <a:moveTo>
                    <a:pt x="278" y="0"/>
                  </a:moveTo>
                  <a:cubicBezTo>
                    <a:pt x="0" y="0"/>
                    <a:pt x="0" y="412"/>
                    <a:pt x="278" y="412"/>
                  </a:cubicBezTo>
                  <a:lnTo>
                    <a:pt x="5130" y="412"/>
                  </a:lnTo>
                  <a:cubicBezTo>
                    <a:pt x="5407" y="412"/>
                    <a:pt x="5407" y="0"/>
                    <a:pt x="513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68"/>
            <p:cNvSpPr/>
            <p:nvPr/>
          </p:nvSpPr>
          <p:spPr>
            <a:xfrm>
              <a:off x="1816999" y="1567789"/>
              <a:ext cx="288020" cy="270215"/>
            </a:xfrm>
            <a:custGeom>
              <a:rect b="b" l="l" r="r" t="t"/>
              <a:pathLst>
                <a:path extrusionOk="0" h="10290" w="10968">
                  <a:moveTo>
                    <a:pt x="8278" y="1"/>
                  </a:moveTo>
                  <a:lnTo>
                    <a:pt x="8278" y="1"/>
                  </a:lnTo>
                  <a:cubicBezTo>
                    <a:pt x="10317" y="2327"/>
                    <a:pt x="10192" y="5829"/>
                    <a:pt x="8010" y="8011"/>
                  </a:cubicBezTo>
                  <a:cubicBezTo>
                    <a:pt x="6869" y="9153"/>
                    <a:pt x="5365" y="9731"/>
                    <a:pt x="3858" y="9731"/>
                  </a:cubicBezTo>
                  <a:cubicBezTo>
                    <a:pt x="2485" y="9731"/>
                    <a:pt x="1109" y="9251"/>
                    <a:pt x="0" y="8279"/>
                  </a:cubicBezTo>
                  <a:lnTo>
                    <a:pt x="0" y="8279"/>
                  </a:lnTo>
                  <a:cubicBezTo>
                    <a:pt x="1167" y="9616"/>
                    <a:pt x="2795" y="10290"/>
                    <a:pt x="4426" y="10290"/>
                  </a:cubicBezTo>
                  <a:cubicBezTo>
                    <a:pt x="5924" y="10290"/>
                    <a:pt x="7425" y="9721"/>
                    <a:pt x="8575" y="8576"/>
                  </a:cubicBezTo>
                  <a:cubicBezTo>
                    <a:pt x="10968" y="6174"/>
                    <a:pt x="10843" y="2240"/>
                    <a:pt x="827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68"/>
            <p:cNvSpPr/>
            <p:nvPr/>
          </p:nvSpPr>
          <p:spPr>
            <a:xfrm>
              <a:off x="1798644" y="1678632"/>
              <a:ext cx="22400" cy="10819"/>
            </a:xfrm>
            <a:custGeom>
              <a:rect b="b" l="l" r="r" t="t"/>
              <a:pathLst>
                <a:path extrusionOk="0" h="412" w="853">
                  <a:moveTo>
                    <a:pt x="278" y="0"/>
                  </a:moveTo>
                  <a:cubicBezTo>
                    <a:pt x="0" y="0"/>
                    <a:pt x="0" y="412"/>
                    <a:pt x="278" y="412"/>
                  </a:cubicBezTo>
                  <a:lnTo>
                    <a:pt x="575" y="412"/>
                  </a:lnTo>
                  <a:cubicBezTo>
                    <a:pt x="852" y="412"/>
                    <a:pt x="852" y="0"/>
                    <a:pt x="57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68"/>
            <p:cNvSpPr/>
            <p:nvPr/>
          </p:nvSpPr>
          <p:spPr>
            <a:xfrm>
              <a:off x="1927816" y="1798063"/>
              <a:ext cx="10845" cy="18828"/>
            </a:xfrm>
            <a:custGeom>
              <a:rect b="b" l="l" r="r" t="t"/>
              <a:pathLst>
                <a:path extrusionOk="0" h="717" w="413">
                  <a:moveTo>
                    <a:pt x="206" y="1"/>
                  </a:moveTo>
                  <a:cubicBezTo>
                    <a:pt x="103" y="1"/>
                    <a:pt x="1" y="70"/>
                    <a:pt x="1" y="209"/>
                  </a:cubicBezTo>
                  <a:lnTo>
                    <a:pt x="1" y="506"/>
                  </a:lnTo>
                  <a:cubicBezTo>
                    <a:pt x="1" y="620"/>
                    <a:pt x="87" y="716"/>
                    <a:pt x="202" y="716"/>
                  </a:cubicBezTo>
                  <a:cubicBezTo>
                    <a:pt x="316" y="716"/>
                    <a:pt x="412" y="620"/>
                    <a:pt x="412" y="506"/>
                  </a:cubicBezTo>
                  <a:lnTo>
                    <a:pt x="412" y="209"/>
                  </a:lnTo>
                  <a:cubicBezTo>
                    <a:pt x="412" y="70"/>
                    <a:pt x="309" y="1"/>
                    <a:pt x="206"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68"/>
            <p:cNvSpPr/>
            <p:nvPr/>
          </p:nvSpPr>
          <p:spPr>
            <a:xfrm>
              <a:off x="1835486" y="1588508"/>
              <a:ext cx="20667" cy="16518"/>
            </a:xfrm>
            <a:custGeom>
              <a:rect b="b" l="l" r="r" t="t"/>
              <a:pathLst>
                <a:path extrusionOk="0" h="629" w="787">
                  <a:moveTo>
                    <a:pt x="293" y="1"/>
                  </a:moveTo>
                  <a:cubicBezTo>
                    <a:pt x="136" y="1"/>
                    <a:pt x="1" y="204"/>
                    <a:pt x="148" y="351"/>
                  </a:cubicBezTo>
                  <a:lnTo>
                    <a:pt x="358" y="571"/>
                  </a:lnTo>
                  <a:cubicBezTo>
                    <a:pt x="397" y="609"/>
                    <a:pt x="445" y="628"/>
                    <a:pt x="502" y="628"/>
                  </a:cubicBezTo>
                  <a:cubicBezTo>
                    <a:pt x="506" y="629"/>
                    <a:pt x="509" y="629"/>
                    <a:pt x="513" y="629"/>
                  </a:cubicBezTo>
                  <a:cubicBezTo>
                    <a:pt x="697" y="629"/>
                    <a:pt x="786" y="396"/>
                    <a:pt x="645" y="274"/>
                  </a:cubicBezTo>
                  <a:lnTo>
                    <a:pt x="435" y="64"/>
                  </a:lnTo>
                  <a:cubicBezTo>
                    <a:pt x="390" y="19"/>
                    <a:pt x="341" y="1"/>
                    <a:pt x="2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68"/>
            <p:cNvSpPr/>
            <p:nvPr/>
          </p:nvSpPr>
          <p:spPr>
            <a:xfrm>
              <a:off x="2009958" y="1763189"/>
              <a:ext cx="20667" cy="16491"/>
            </a:xfrm>
            <a:custGeom>
              <a:rect b="b" l="l" r="r" t="t"/>
              <a:pathLst>
                <a:path extrusionOk="0" h="628" w="787">
                  <a:moveTo>
                    <a:pt x="332" y="1"/>
                  </a:moveTo>
                  <a:cubicBezTo>
                    <a:pt x="177" y="1"/>
                    <a:pt x="1" y="236"/>
                    <a:pt x="146" y="350"/>
                  </a:cubicBezTo>
                  <a:lnTo>
                    <a:pt x="356" y="561"/>
                  </a:lnTo>
                  <a:cubicBezTo>
                    <a:pt x="394" y="599"/>
                    <a:pt x="452" y="618"/>
                    <a:pt x="509" y="628"/>
                  </a:cubicBezTo>
                  <a:cubicBezTo>
                    <a:pt x="701" y="628"/>
                    <a:pt x="787" y="398"/>
                    <a:pt x="653" y="264"/>
                  </a:cubicBezTo>
                  <a:lnTo>
                    <a:pt x="442" y="53"/>
                  </a:lnTo>
                  <a:cubicBezTo>
                    <a:pt x="411" y="16"/>
                    <a:pt x="372" y="1"/>
                    <a:pt x="33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68"/>
            <p:cNvSpPr/>
            <p:nvPr/>
          </p:nvSpPr>
          <p:spPr>
            <a:xfrm>
              <a:off x="2010247" y="1588193"/>
              <a:ext cx="21113" cy="16833"/>
            </a:xfrm>
            <a:custGeom>
              <a:rect b="b" l="l" r="r" t="t"/>
              <a:pathLst>
                <a:path extrusionOk="0" h="641" w="804">
                  <a:moveTo>
                    <a:pt x="493" y="0"/>
                  </a:moveTo>
                  <a:cubicBezTo>
                    <a:pt x="444" y="0"/>
                    <a:pt x="392" y="20"/>
                    <a:pt x="345" y="66"/>
                  </a:cubicBezTo>
                  <a:lnTo>
                    <a:pt x="135" y="277"/>
                  </a:lnTo>
                  <a:cubicBezTo>
                    <a:pt x="1" y="411"/>
                    <a:pt x="96" y="640"/>
                    <a:pt x="288" y="640"/>
                  </a:cubicBezTo>
                  <a:cubicBezTo>
                    <a:pt x="336" y="640"/>
                    <a:pt x="393" y="612"/>
                    <a:pt x="431" y="583"/>
                  </a:cubicBezTo>
                  <a:lnTo>
                    <a:pt x="642" y="363"/>
                  </a:lnTo>
                  <a:cubicBezTo>
                    <a:pt x="804" y="216"/>
                    <a:pt x="660" y="0"/>
                    <a:pt x="49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68"/>
            <p:cNvSpPr/>
            <p:nvPr/>
          </p:nvSpPr>
          <p:spPr>
            <a:xfrm>
              <a:off x="1835591" y="1762927"/>
              <a:ext cx="20719" cy="16754"/>
            </a:xfrm>
            <a:custGeom>
              <a:rect b="b" l="l" r="r" t="t"/>
              <a:pathLst>
                <a:path extrusionOk="0" h="638" w="789">
                  <a:moveTo>
                    <a:pt x="496" y="0"/>
                  </a:moveTo>
                  <a:cubicBezTo>
                    <a:pt x="448" y="0"/>
                    <a:pt x="399" y="19"/>
                    <a:pt x="354" y="63"/>
                  </a:cubicBezTo>
                  <a:lnTo>
                    <a:pt x="144" y="274"/>
                  </a:lnTo>
                  <a:cubicBezTo>
                    <a:pt x="0" y="408"/>
                    <a:pt x="96" y="638"/>
                    <a:pt x="287" y="638"/>
                  </a:cubicBezTo>
                  <a:cubicBezTo>
                    <a:pt x="345" y="628"/>
                    <a:pt x="393" y="609"/>
                    <a:pt x="431" y="571"/>
                  </a:cubicBezTo>
                  <a:lnTo>
                    <a:pt x="641" y="360"/>
                  </a:lnTo>
                  <a:cubicBezTo>
                    <a:pt x="789" y="206"/>
                    <a:pt x="653" y="0"/>
                    <a:pt x="49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68"/>
            <p:cNvSpPr/>
            <p:nvPr/>
          </p:nvSpPr>
          <p:spPr>
            <a:xfrm>
              <a:off x="1808018" y="1628581"/>
              <a:ext cx="22820" cy="14128"/>
            </a:xfrm>
            <a:custGeom>
              <a:rect b="b" l="l" r="r" t="t"/>
              <a:pathLst>
                <a:path extrusionOk="0" h="538" w="869">
                  <a:moveTo>
                    <a:pt x="291" y="0"/>
                  </a:moveTo>
                  <a:cubicBezTo>
                    <a:pt x="97" y="0"/>
                    <a:pt x="0" y="312"/>
                    <a:pt x="218" y="404"/>
                  </a:cubicBezTo>
                  <a:lnTo>
                    <a:pt x="495" y="519"/>
                  </a:lnTo>
                  <a:cubicBezTo>
                    <a:pt x="524" y="538"/>
                    <a:pt x="553" y="538"/>
                    <a:pt x="581" y="538"/>
                  </a:cubicBezTo>
                  <a:cubicBezTo>
                    <a:pt x="811" y="538"/>
                    <a:pt x="868" y="222"/>
                    <a:pt x="658" y="136"/>
                  </a:cubicBezTo>
                  <a:lnTo>
                    <a:pt x="380" y="21"/>
                  </a:lnTo>
                  <a:cubicBezTo>
                    <a:pt x="349" y="7"/>
                    <a:pt x="319" y="0"/>
                    <a:pt x="29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68"/>
            <p:cNvSpPr/>
            <p:nvPr/>
          </p:nvSpPr>
          <p:spPr>
            <a:xfrm>
              <a:off x="2035194" y="1725139"/>
              <a:ext cx="23004" cy="14102"/>
            </a:xfrm>
            <a:custGeom>
              <a:rect b="b" l="l" r="r" t="t"/>
              <a:pathLst>
                <a:path extrusionOk="0" h="537" w="876">
                  <a:moveTo>
                    <a:pt x="303" y="1"/>
                  </a:moveTo>
                  <a:cubicBezTo>
                    <a:pt x="99" y="1"/>
                    <a:pt x="0" y="309"/>
                    <a:pt x="228" y="402"/>
                  </a:cubicBezTo>
                  <a:lnTo>
                    <a:pt x="496" y="526"/>
                  </a:lnTo>
                  <a:cubicBezTo>
                    <a:pt x="524" y="536"/>
                    <a:pt x="553" y="536"/>
                    <a:pt x="582" y="536"/>
                  </a:cubicBezTo>
                  <a:cubicBezTo>
                    <a:pt x="585" y="536"/>
                    <a:pt x="589" y="536"/>
                    <a:pt x="592" y="536"/>
                  </a:cubicBezTo>
                  <a:cubicBezTo>
                    <a:pt x="814" y="536"/>
                    <a:pt x="875" y="228"/>
                    <a:pt x="658" y="144"/>
                  </a:cubicBezTo>
                  <a:lnTo>
                    <a:pt x="390" y="19"/>
                  </a:lnTo>
                  <a:cubicBezTo>
                    <a:pt x="360" y="7"/>
                    <a:pt x="330" y="1"/>
                    <a:pt x="30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68"/>
            <p:cNvSpPr/>
            <p:nvPr/>
          </p:nvSpPr>
          <p:spPr>
            <a:xfrm>
              <a:off x="1973299" y="1561276"/>
              <a:ext cx="16649" cy="18119"/>
            </a:xfrm>
            <a:custGeom>
              <a:rect b="b" l="l" r="r" t="t"/>
              <a:pathLst>
                <a:path extrusionOk="0" h="690" w="634">
                  <a:moveTo>
                    <a:pt x="363" y="1"/>
                  </a:moveTo>
                  <a:cubicBezTo>
                    <a:pt x="291" y="1"/>
                    <a:pt x="220" y="37"/>
                    <a:pt x="183" y="125"/>
                  </a:cubicBezTo>
                  <a:lnTo>
                    <a:pt x="58" y="402"/>
                  </a:lnTo>
                  <a:cubicBezTo>
                    <a:pt x="1" y="536"/>
                    <a:pt x="106" y="689"/>
                    <a:pt x="250" y="689"/>
                  </a:cubicBezTo>
                  <a:cubicBezTo>
                    <a:pt x="336" y="689"/>
                    <a:pt x="412" y="641"/>
                    <a:pt x="451" y="565"/>
                  </a:cubicBezTo>
                  <a:lnTo>
                    <a:pt x="565" y="287"/>
                  </a:lnTo>
                  <a:cubicBezTo>
                    <a:pt x="634" y="126"/>
                    <a:pt x="497" y="1"/>
                    <a:pt x="36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68"/>
            <p:cNvSpPr/>
            <p:nvPr/>
          </p:nvSpPr>
          <p:spPr>
            <a:xfrm>
              <a:off x="1876557" y="1788557"/>
              <a:ext cx="16623" cy="18277"/>
            </a:xfrm>
            <a:custGeom>
              <a:rect b="b" l="l" r="r" t="t"/>
              <a:pathLst>
                <a:path extrusionOk="0" h="696" w="633">
                  <a:moveTo>
                    <a:pt x="365" y="0"/>
                  </a:moveTo>
                  <a:cubicBezTo>
                    <a:pt x="292" y="0"/>
                    <a:pt x="220" y="39"/>
                    <a:pt x="182" y="131"/>
                  </a:cubicBezTo>
                  <a:lnTo>
                    <a:pt x="58" y="399"/>
                  </a:lnTo>
                  <a:cubicBezTo>
                    <a:pt x="0" y="542"/>
                    <a:pt x="106" y="695"/>
                    <a:pt x="259" y="695"/>
                  </a:cubicBezTo>
                  <a:cubicBezTo>
                    <a:pt x="335" y="695"/>
                    <a:pt x="412" y="638"/>
                    <a:pt x="450" y="561"/>
                  </a:cubicBezTo>
                  <a:lnTo>
                    <a:pt x="565" y="293"/>
                  </a:lnTo>
                  <a:cubicBezTo>
                    <a:pt x="633" y="127"/>
                    <a:pt x="498" y="0"/>
                    <a:pt x="36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68"/>
            <p:cNvSpPr/>
            <p:nvPr/>
          </p:nvSpPr>
          <p:spPr>
            <a:xfrm>
              <a:off x="1878710" y="1560541"/>
              <a:ext cx="15966" cy="18093"/>
            </a:xfrm>
            <a:custGeom>
              <a:rect b="b" l="l" r="r" t="t"/>
              <a:pathLst>
                <a:path extrusionOk="0" h="689" w="608">
                  <a:moveTo>
                    <a:pt x="266" y="0"/>
                  </a:moveTo>
                  <a:cubicBezTo>
                    <a:pt x="134" y="0"/>
                    <a:pt x="1" y="122"/>
                    <a:pt x="62" y="287"/>
                  </a:cubicBezTo>
                  <a:lnTo>
                    <a:pt x="177" y="564"/>
                  </a:lnTo>
                  <a:cubicBezTo>
                    <a:pt x="215" y="641"/>
                    <a:pt x="291" y="688"/>
                    <a:pt x="368" y="688"/>
                  </a:cubicBezTo>
                  <a:cubicBezTo>
                    <a:pt x="512" y="679"/>
                    <a:pt x="607" y="545"/>
                    <a:pt x="569" y="411"/>
                  </a:cubicBezTo>
                  <a:lnTo>
                    <a:pt x="454" y="133"/>
                  </a:lnTo>
                  <a:cubicBezTo>
                    <a:pt x="416" y="40"/>
                    <a:pt x="341" y="0"/>
                    <a:pt x="26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68"/>
            <p:cNvSpPr/>
            <p:nvPr/>
          </p:nvSpPr>
          <p:spPr>
            <a:xfrm>
              <a:off x="1971014" y="1789292"/>
              <a:ext cx="16386" cy="18277"/>
            </a:xfrm>
            <a:custGeom>
              <a:rect b="b" l="l" r="r" t="t"/>
              <a:pathLst>
                <a:path extrusionOk="0" h="696" w="624">
                  <a:moveTo>
                    <a:pt x="272" y="1"/>
                  </a:moveTo>
                  <a:cubicBezTo>
                    <a:pt x="140" y="1"/>
                    <a:pt x="1" y="128"/>
                    <a:pt x="69" y="294"/>
                  </a:cubicBezTo>
                  <a:lnTo>
                    <a:pt x="184" y="572"/>
                  </a:lnTo>
                  <a:cubicBezTo>
                    <a:pt x="212" y="648"/>
                    <a:pt x="289" y="696"/>
                    <a:pt x="375" y="696"/>
                  </a:cubicBezTo>
                  <a:cubicBezTo>
                    <a:pt x="518" y="696"/>
                    <a:pt x="624" y="552"/>
                    <a:pt x="566" y="409"/>
                  </a:cubicBezTo>
                  <a:lnTo>
                    <a:pt x="451" y="131"/>
                  </a:lnTo>
                  <a:cubicBezTo>
                    <a:pt x="417" y="39"/>
                    <a:pt x="346" y="1"/>
                    <a:pt x="27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68"/>
            <p:cNvSpPr/>
            <p:nvPr/>
          </p:nvSpPr>
          <p:spPr>
            <a:xfrm>
              <a:off x="2036375" y="1630734"/>
              <a:ext cx="22951" cy="13997"/>
            </a:xfrm>
            <a:custGeom>
              <a:rect b="b" l="l" r="r" t="t"/>
              <a:pathLst>
                <a:path extrusionOk="0" h="533" w="874">
                  <a:moveTo>
                    <a:pt x="570" y="0"/>
                  </a:moveTo>
                  <a:cubicBezTo>
                    <a:pt x="544" y="0"/>
                    <a:pt x="517" y="5"/>
                    <a:pt x="489" y="16"/>
                  </a:cubicBezTo>
                  <a:lnTo>
                    <a:pt x="212" y="131"/>
                  </a:lnTo>
                  <a:cubicBezTo>
                    <a:pt x="1" y="217"/>
                    <a:pt x="58" y="532"/>
                    <a:pt x="288" y="532"/>
                  </a:cubicBezTo>
                  <a:cubicBezTo>
                    <a:pt x="317" y="532"/>
                    <a:pt x="345" y="532"/>
                    <a:pt x="374" y="523"/>
                  </a:cubicBezTo>
                  <a:lnTo>
                    <a:pt x="652" y="408"/>
                  </a:lnTo>
                  <a:cubicBezTo>
                    <a:pt x="873" y="314"/>
                    <a:pt x="776" y="0"/>
                    <a:pt x="570"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68"/>
            <p:cNvSpPr/>
            <p:nvPr/>
          </p:nvSpPr>
          <p:spPr>
            <a:xfrm>
              <a:off x="1807441" y="1723143"/>
              <a:ext cx="22846" cy="14075"/>
            </a:xfrm>
            <a:custGeom>
              <a:rect b="b" l="l" r="r" t="t"/>
              <a:pathLst>
                <a:path extrusionOk="0" h="536" w="870">
                  <a:moveTo>
                    <a:pt x="574" y="1"/>
                  </a:moveTo>
                  <a:cubicBezTo>
                    <a:pt x="547" y="1"/>
                    <a:pt x="519" y="6"/>
                    <a:pt x="488" y="19"/>
                  </a:cubicBezTo>
                  <a:lnTo>
                    <a:pt x="211" y="133"/>
                  </a:lnTo>
                  <a:cubicBezTo>
                    <a:pt x="0" y="220"/>
                    <a:pt x="58" y="535"/>
                    <a:pt x="288" y="535"/>
                  </a:cubicBezTo>
                  <a:cubicBezTo>
                    <a:pt x="316" y="535"/>
                    <a:pt x="345" y="526"/>
                    <a:pt x="364" y="516"/>
                  </a:cubicBezTo>
                  <a:lnTo>
                    <a:pt x="642" y="401"/>
                  </a:lnTo>
                  <a:cubicBezTo>
                    <a:pt x="870" y="317"/>
                    <a:pt x="777" y="1"/>
                    <a:pt x="574"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7" name="Google Shape;9947;p68"/>
          <p:cNvGrpSpPr/>
          <p:nvPr/>
        </p:nvGrpSpPr>
        <p:grpSpPr>
          <a:xfrm>
            <a:off x="3095178" y="1502716"/>
            <a:ext cx="334290" cy="362677"/>
            <a:chOff x="3095178" y="1502716"/>
            <a:chExt cx="334290" cy="362677"/>
          </a:xfrm>
        </p:grpSpPr>
        <p:sp>
          <p:nvSpPr>
            <p:cNvPr id="9948" name="Google Shape;9948;p68"/>
            <p:cNvSpPr/>
            <p:nvPr/>
          </p:nvSpPr>
          <p:spPr>
            <a:xfrm>
              <a:off x="3125351" y="1502716"/>
              <a:ext cx="304117" cy="304117"/>
            </a:xfrm>
            <a:custGeom>
              <a:rect b="b" l="l" r="r" t="t"/>
              <a:pathLst>
                <a:path extrusionOk="0" h="11581" w="11581">
                  <a:moveTo>
                    <a:pt x="5790" y="0"/>
                  </a:moveTo>
                  <a:cubicBezTo>
                    <a:pt x="2594" y="0"/>
                    <a:pt x="0" y="2594"/>
                    <a:pt x="0" y="5790"/>
                  </a:cubicBezTo>
                  <a:cubicBezTo>
                    <a:pt x="0" y="8987"/>
                    <a:pt x="2594" y="11580"/>
                    <a:pt x="5790" y="11580"/>
                  </a:cubicBezTo>
                  <a:cubicBezTo>
                    <a:pt x="8987" y="11580"/>
                    <a:pt x="11580" y="8987"/>
                    <a:pt x="11580" y="5790"/>
                  </a:cubicBezTo>
                  <a:cubicBezTo>
                    <a:pt x="11580" y="2594"/>
                    <a:pt x="8987" y="0"/>
                    <a:pt x="5790"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68"/>
            <p:cNvSpPr/>
            <p:nvPr/>
          </p:nvSpPr>
          <p:spPr>
            <a:xfrm>
              <a:off x="3095178" y="1505973"/>
              <a:ext cx="289306" cy="300887"/>
            </a:xfrm>
            <a:custGeom>
              <a:rect b="b" l="l" r="r" t="t"/>
              <a:pathLst>
                <a:path extrusionOk="0" h="11458" w="11017">
                  <a:moveTo>
                    <a:pt x="5752" y="1"/>
                  </a:moveTo>
                  <a:cubicBezTo>
                    <a:pt x="1963" y="785"/>
                    <a:pt x="1" y="5006"/>
                    <a:pt x="1838" y="8413"/>
                  </a:cubicBezTo>
                  <a:cubicBezTo>
                    <a:pt x="2909" y="10399"/>
                    <a:pt x="4916" y="11458"/>
                    <a:pt x="6949" y="11458"/>
                  </a:cubicBezTo>
                  <a:cubicBezTo>
                    <a:pt x="8403" y="11458"/>
                    <a:pt x="9870" y="10915"/>
                    <a:pt x="11016" y="9781"/>
                  </a:cubicBezTo>
                  <a:lnTo>
                    <a:pt x="11016" y="9781"/>
                  </a:lnTo>
                  <a:cubicBezTo>
                    <a:pt x="10624" y="9858"/>
                    <a:pt x="10231" y="9896"/>
                    <a:pt x="9839" y="9896"/>
                  </a:cubicBezTo>
                  <a:cubicBezTo>
                    <a:pt x="7485" y="9896"/>
                    <a:pt x="5370" y="8480"/>
                    <a:pt x="4480" y="6317"/>
                  </a:cubicBezTo>
                  <a:cubicBezTo>
                    <a:pt x="3580" y="4145"/>
                    <a:pt x="4087" y="1647"/>
                    <a:pt x="575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68"/>
            <p:cNvSpPr/>
            <p:nvPr/>
          </p:nvSpPr>
          <p:spPr>
            <a:xfrm>
              <a:off x="3125351" y="1503215"/>
              <a:ext cx="303854" cy="303356"/>
            </a:xfrm>
            <a:custGeom>
              <a:rect b="b" l="l" r="r" t="t"/>
              <a:pathLst>
                <a:path extrusionOk="0" h="11552" w="11571">
                  <a:moveTo>
                    <a:pt x="5570" y="2881"/>
                  </a:moveTo>
                  <a:lnTo>
                    <a:pt x="5570" y="5551"/>
                  </a:lnTo>
                  <a:lnTo>
                    <a:pt x="2230" y="5551"/>
                  </a:lnTo>
                  <a:cubicBezTo>
                    <a:pt x="2240" y="4642"/>
                    <a:pt x="2402" y="3733"/>
                    <a:pt x="2708" y="2881"/>
                  </a:cubicBezTo>
                  <a:close/>
                  <a:moveTo>
                    <a:pt x="8872" y="2881"/>
                  </a:moveTo>
                  <a:cubicBezTo>
                    <a:pt x="9168" y="3733"/>
                    <a:pt x="9331" y="4642"/>
                    <a:pt x="9350" y="5551"/>
                  </a:cubicBezTo>
                  <a:lnTo>
                    <a:pt x="6010" y="5551"/>
                  </a:lnTo>
                  <a:lnTo>
                    <a:pt x="6010" y="2881"/>
                  </a:lnTo>
                  <a:close/>
                  <a:moveTo>
                    <a:pt x="5560" y="5991"/>
                  </a:moveTo>
                  <a:lnTo>
                    <a:pt x="5560" y="8671"/>
                  </a:lnTo>
                  <a:lnTo>
                    <a:pt x="2708" y="8671"/>
                  </a:lnTo>
                  <a:cubicBezTo>
                    <a:pt x="2402" y="7810"/>
                    <a:pt x="2240" y="6901"/>
                    <a:pt x="2230" y="5991"/>
                  </a:cubicBezTo>
                  <a:close/>
                  <a:moveTo>
                    <a:pt x="9350" y="5991"/>
                  </a:moveTo>
                  <a:cubicBezTo>
                    <a:pt x="9331" y="6901"/>
                    <a:pt x="9168" y="7810"/>
                    <a:pt x="8872" y="8671"/>
                  </a:cubicBezTo>
                  <a:lnTo>
                    <a:pt x="8872" y="8661"/>
                  </a:lnTo>
                  <a:lnTo>
                    <a:pt x="6010" y="8661"/>
                  </a:lnTo>
                  <a:lnTo>
                    <a:pt x="6010" y="5991"/>
                  </a:lnTo>
                  <a:close/>
                  <a:moveTo>
                    <a:pt x="5570" y="0"/>
                  </a:moveTo>
                  <a:lnTo>
                    <a:pt x="5570" y="2431"/>
                  </a:lnTo>
                  <a:lnTo>
                    <a:pt x="2881" y="2431"/>
                  </a:lnTo>
                  <a:cubicBezTo>
                    <a:pt x="3484" y="1044"/>
                    <a:pt x="4460" y="106"/>
                    <a:pt x="5570" y="0"/>
                  </a:cubicBezTo>
                  <a:lnTo>
                    <a:pt x="5570" y="0"/>
                  </a:lnTo>
                  <a:cubicBezTo>
                    <a:pt x="4977" y="20"/>
                    <a:pt x="4402" y="125"/>
                    <a:pt x="3847" y="316"/>
                  </a:cubicBezTo>
                  <a:cubicBezTo>
                    <a:pt x="3264" y="823"/>
                    <a:pt x="2766" y="1551"/>
                    <a:pt x="2412" y="2431"/>
                  </a:cubicBezTo>
                  <a:lnTo>
                    <a:pt x="1062" y="2431"/>
                  </a:lnTo>
                  <a:cubicBezTo>
                    <a:pt x="957" y="2575"/>
                    <a:pt x="861" y="2718"/>
                    <a:pt x="775" y="2871"/>
                  </a:cubicBezTo>
                  <a:lnTo>
                    <a:pt x="2240" y="2871"/>
                  </a:lnTo>
                  <a:cubicBezTo>
                    <a:pt x="1952" y="3742"/>
                    <a:pt x="1799" y="4642"/>
                    <a:pt x="1780" y="5551"/>
                  </a:cubicBezTo>
                  <a:lnTo>
                    <a:pt x="0" y="5551"/>
                  </a:lnTo>
                  <a:lnTo>
                    <a:pt x="0" y="5771"/>
                  </a:lnTo>
                  <a:lnTo>
                    <a:pt x="0" y="5991"/>
                  </a:lnTo>
                  <a:lnTo>
                    <a:pt x="1780" y="5991"/>
                  </a:lnTo>
                  <a:cubicBezTo>
                    <a:pt x="1799" y="6901"/>
                    <a:pt x="1952" y="7800"/>
                    <a:pt x="2240" y="8661"/>
                  </a:cubicBezTo>
                  <a:lnTo>
                    <a:pt x="775" y="8661"/>
                  </a:lnTo>
                  <a:cubicBezTo>
                    <a:pt x="861" y="8815"/>
                    <a:pt x="957" y="8968"/>
                    <a:pt x="1062" y="9111"/>
                  </a:cubicBezTo>
                  <a:lnTo>
                    <a:pt x="2412" y="9111"/>
                  </a:lnTo>
                  <a:cubicBezTo>
                    <a:pt x="2766" y="9992"/>
                    <a:pt x="3264" y="10719"/>
                    <a:pt x="3847" y="11226"/>
                  </a:cubicBezTo>
                  <a:cubicBezTo>
                    <a:pt x="4398" y="11416"/>
                    <a:pt x="4968" y="11531"/>
                    <a:pt x="5556" y="11551"/>
                  </a:cubicBezTo>
                  <a:lnTo>
                    <a:pt x="5556" y="11551"/>
                  </a:lnTo>
                  <a:cubicBezTo>
                    <a:pt x="4457" y="11434"/>
                    <a:pt x="3483" y="10497"/>
                    <a:pt x="2881" y="9111"/>
                  </a:cubicBezTo>
                  <a:lnTo>
                    <a:pt x="5560" y="9111"/>
                  </a:lnTo>
                  <a:lnTo>
                    <a:pt x="5560" y="11551"/>
                  </a:lnTo>
                  <a:lnTo>
                    <a:pt x="5560" y="11551"/>
                  </a:lnTo>
                  <a:cubicBezTo>
                    <a:pt x="5559" y="11551"/>
                    <a:pt x="5557" y="11551"/>
                    <a:pt x="5556" y="11551"/>
                  </a:cubicBezTo>
                  <a:lnTo>
                    <a:pt x="5556" y="11551"/>
                  </a:lnTo>
                  <a:cubicBezTo>
                    <a:pt x="5557" y="11551"/>
                    <a:pt x="5559" y="11552"/>
                    <a:pt x="5560" y="11552"/>
                  </a:cubicBezTo>
                  <a:lnTo>
                    <a:pt x="5560" y="11551"/>
                  </a:lnTo>
                  <a:lnTo>
                    <a:pt x="5560" y="11551"/>
                  </a:lnTo>
                  <a:cubicBezTo>
                    <a:pt x="5564" y="11552"/>
                    <a:pt x="5567" y="11552"/>
                    <a:pt x="5570" y="11552"/>
                  </a:cubicBezTo>
                  <a:lnTo>
                    <a:pt x="6010" y="11552"/>
                  </a:lnTo>
                  <a:lnTo>
                    <a:pt x="6010" y="9111"/>
                  </a:lnTo>
                  <a:lnTo>
                    <a:pt x="8690" y="9111"/>
                  </a:lnTo>
                  <a:cubicBezTo>
                    <a:pt x="8087" y="10499"/>
                    <a:pt x="7120" y="11437"/>
                    <a:pt x="6010" y="11552"/>
                  </a:cubicBezTo>
                  <a:cubicBezTo>
                    <a:pt x="6594" y="11533"/>
                    <a:pt x="7178" y="11418"/>
                    <a:pt x="7733" y="11226"/>
                  </a:cubicBezTo>
                  <a:cubicBezTo>
                    <a:pt x="8317" y="10719"/>
                    <a:pt x="8805" y="9992"/>
                    <a:pt x="9168" y="9111"/>
                  </a:cubicBezTo>
                  <a:lnTo>
                    <a:pt x="10518" y="9111"/>
                  </a:lnTo>
                  <a:cubicBezTo>
                    <a:pt x="10614" y="8968"/>
                    <a:pt x="10709" y="8824"/>
                    <a:pt x="10805" y="8671"/>
                  </a:cubicBezTo>
                  <a:lnTo>
                    <a:pt x="9341" y="8671"/>
                  </a:lnTo>
                  <a:cubicBezTo>
                    <a:pt x="9618" y="7800"/>
                    <a:pt x="9771" y="6901"/>
                    <a:pt x="9790" y="5991"/>
                  </a:cubicBezTo>
                  <a:lnTo>
                    <a:pt x="11571" y="5991"/>
                  </a:lnTo>
                  <a:lnTo>
                    <a:pt x="11571" y="5771"/>
                  </a:lnTo>
                  <a:lnTo>
                    <a:pt x="11571" y="5551"/>
                  </a:lnTo>
                  <a:lnTo>
                    <a:pt x="9790" y="5551"/>
                  </a:lnTo>
                  <a:cubicBezTo>
                    <a:pt x="9771" y="4642"/>
                    <a:pt x="9618" y="3742"/>
                    <a:pt x="9341" y="2881"/>
                  </a:cubicBezTo>
                  <a:lnTo>
                    <a:pt x="10805" y="2881"/>
                  </a:lnTo>
                  <a:cubicBezTo>
                    <a:pt x="10709" y="2728"/>
                    <a:pt x="10614" y="2575"/>
                    <a:pt x="10518" y="2431"/>
                  </a:cubicBezTo>
                  <a:lnTo>
                    <a:pt x="9168" y="2431"/>
                  </a:lnTo>
                  <a:cubicBezTo>
                    <a:pt x="8805" y="1551"/>
                    <a:pt x="8317" y="823"/>
                    <a:pt x="7733" y="316"/>
                  </a:cubicBezTo>
                  <a:cubicBezTo>
                    <a:pt x="7178" y="125"/>
                    <a:pt x="6594" y="10"/>
                    <a:pt x="6010" y="0"/>
                  </a:cubicBezTo>
                  <a:lnTo>
                    <a:pt x="6010" y="0"/>
                  </a:lnTo>
                  <a:cubicBezTo>
                    <a:pt x="7120" y="106"/>
                    <a:pt x="8087" y="1044"/>
                    <a:pt x="8699" y="2431"/>
                  </a:cubicBezTo>
                  <a:lnTo>
                    <a:pt x="6010" y="2431"/>
                  </a:lnTo>
                  <a:lnTo>
                    <a:pt x="6010" y="0"/>
                  </a:ln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68"/>
            <p:cNvSpPr/>
            <p:nvPr/>
          </p:nvSpPr>
          <p:spPr>
            <a:xfrm>
              <a:off x="3125351" y="1505973"/>
              <a:ext cx="229224" cy="300598"/>
            </a:xfrm>
            <a:custGeom>
              <a:rect b="b" l="l" r="r" t="t"/>
              <a:pathLst>
                <a:path extrusionOk="0" h="11447" w="8729">
                  <a:moveTo>
                    <a:pt x="4594" y="1"/>
                  </a:moveTo>
                  <a:lnTo>
                    <a:pt x="4594" y="1"/>
                  </a:lnTo>
                  <a:cubicBezTo>
                    <a:pt x="4345" y="58"/>
                    <a:pt x="4096" y="125"/>
                    <a:pt x="3847" y="211"/>
                  </a:cubicBezTo>
                  <a:cubicBezTo>
                    <a:pt x="3264" y="718"/>
                    <a:pt x="2766" y="1446"/>
                    <a:pt x="2412" y="2326"/>
                  </a:cubicBezTo>
                  <a:lnTo>
                    <a:pt x="1062" y="2326"/>
                  </a:lnTo>
                  <a:cubicBezTo>
                    <a:pt x="957" y="2470"/>
                    <a:pt x="861" y="2613"/>
                    <a:pt x="775" y="2766"/>
                  </a:cubicBezTo>
                  <a:lnTo>
                    <a:pt x="2240" y="2766"/>
                  </a:lnTo>
                  <a:cubicBezTo>
                    <a:pt x="1952" y="3637"/>
                    <a:pt x="1799" y="4537"/>
                    <a:pt x="1780" y="5446"/>
                  </a:cubicBezTo>
                  <a:lnTo>
                    <a:pt x="0" y="5446"/>
                  </a:lnTo>
                  <a:lnTo>
                    <a:pt x="0" y="5666"/>
                  </a:lnTo>
                  <a:lnTo>
                    <a:pt x="0" y="5886"/>
                  </a:lnTo>
                  <a:lnTo>
                    <a:pt x="1780" y="5886"/>
                  </a:lnTo>
                  <a:cubicBezTo>
                    <a:pt x="1799" y="6796"/>
                    <a:pt x="1952" y="7695"/>
                    <a:pt x="2240" y="8556"/>
                  </a:cubicBezTo>
                  <a:lnTo>
                    <a:pt x="775" y="8556"/>
                  </a:lnTo>
                  <a:cubicBezTo>
                    <a:pt x="861" y="8710"/>
                    <a:pt x="957" y="8863"/>
                    <a:pt x="1062" y="9006"/>
                  </a:cubicBezTo>
                  <a:lnTo>
                    <a:pt x="2412" y="9006"/>
                  </a:lnTo>
                  <a:cubicBezTo>
                    <a:pt x="2766" y="9887"/>
                    <a:pt x="3264" y="10614"/>
                    <a:pt x="3847" y="11121"/>
                  </a:cubicBezTo>
                  <a:cubicBezTo>
                    <a:pt x="4402" y="11313"/>
                    <a:pt x="4977" y="11428"/>
                    <a:pt x="5570" y="11447"/>
                  </a:cubicBezTo>
                  <a:cubicBezTo>
                    <a:pt x="4460" y="11332"/>
                    <a:pt x="3484" y="10394"/>
                    <a:pt x="2881" y="9006"/>
                  </a:cubicBezTo>
                  <a:lnTo>
                    <a:pt x="5570" y="9006"/>
                  </a:lnTo>
                  <a:lnTo>
                    <a:pt x="5570" y="11447"/>
                  </a:lnTo>
                  <a:lnTo>
                    <a:pt x="6010" y="11447"/>
                  </a:lnTo>
                  <a:lnTo>
                    <a:pt x="6010" y="9246"/>
                  </a:lnTo>
                  <a:cubicBezTo>
                    <a:pt x="5647" y="9054"/>
                    <a:pt x="5302" y="8824"/>
                    <a:pt x="4986" y="8566"/>
                  </a:cubicBezTo>
                  <a:lnTo>
                    <a:pt x="2708" y="8566"/>
                  </a:lnTo>
                  <a:cubicBezTo>
                    <a:pt x="2402" y="7705"/>
                    <a:pt x="2240" y="6805"/>
                    <a:pt x="2230" y="5886"/>
                  </a:cubicBezTo>
                  <a:lnTo>
                    <a:pt x="3168" y="5886"/>
                  </a:lnTo>
                  <a:cubicBezTo>
                    <a:pt x="3120" y="5743"/>
                    <a:pt x="3082" y="5599"/>
                    <a:pt x="3053" y="5446"/>
                  </a:cubicBezTo>
                  <a:lnTo>
                    <a:pt x="2230" y="5446"/>
                  </a:lnTo>
                  <a:cubicBezTo>
                    <a:pt x="2240" y="4537"/>
                    <a:pt x="2402" y="3628"/>
                    <a:pt x="2708" y="2776"/>
                  </a:cubicBezTo>
                  <a:lnTo>
                    <a:pt x="3053" y="2776"/>
                  </a:lnTo>
                  <a:cubicBezTo>
                    <a:pt x="3082" y="2623"/>
                    <a:pt x="3130" y="2470"/>
                    <a:pt x="3168" y="2326"/>
                  </a:cubicBezTo>
                  <a:lnTo>
                    <a:pt x="2881" y="2326"/>
                  </a:lnTo>
                  <a:cubicBezTo>
                    <a:pt x="3149" y="1666"/>
                    <a:pt x="3570" y="1063"/>
                    <a:pt x="4096" y="575"/>
                  </a:cubicBezTo>
                  <a:cubicBezTo>
                    <a:pt x="4249" y="374"/>
                    <a:pt x="4422" y="183"/>
                    <a:pt x="4594" y="1"/>
                  </a:cubicBezTo>
                  <a:close/>
                  <a:moveTo>
                    <a:pt x="8231" y="9877"/>
                  </a:moveTo>
                  <a:cubicBezTo>
                    <a:pt x="7647" y="10777"/>
                    <a:pt x="6872" y="11361"/>
                    <a:pt x="6010" y="11447"/>
                  </a:cubicBezTo>
                  <a:cubicBezTo>
                    <a:pt x="6594" y="11428"/>
                    <a:pt x="7178" y="11313"/>
                    <a:pt x="7733" y="11121"/>
                  </a:cubicBezTo>
                  <a:cubicBezTo>
                    <a:pt x="8125" y="10767"/>
                    <a:pt x="8460" y="10356"/>
                    <a:pt x="8728" y="9896"/>
                  </a:cubicBezTo>
                  <a:lnTo>
                    <a:pt x="8690" y="9896"/>
                  </a:lnTo>
                  <a:cubicBezTo>
                    <a:pt x="8537" y="9896"/>
                    <a:pt x="8384" y="9887"/>
                    <a:pt x="8231" y="9877"/>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68"/>
            <p:cNvSpPr/>
            <p:nvPr/>
          </p:nvSpPr>
          <p:spPr>
            <a:xfrm>
              <a:off x="3177871" y="1795253"/>
              <a:ext cx="198814" cy="70140"/>
            </a:xfrm>
            <a:custGeom>
              <a:rect b="b" l="l" r="r" t="t"/>
              <a:pathLst>
                <a:path extrusionOk="0" h="2671" w="7571">
                  <a:moveTo>
                    <a:pt x="2450" y="0"/>
                  </a:moveTo>
                  <a:lnTo>
                    <a:pt x="584" y="670"/>
                  </a:lnTo>
                  <a:cubicBezTo>
                    <a:pt x="230" y="804"/>
                    <a:pt x="0" y="1139"/>
                    <a:pt x="0" y="1512"/>
                  </a:cubicBezTo>
                  <a:lnTo>
                    <a:pt x="0" y="2450"/>
                  </a:lnTo>
                  <a:cubicBezTo>
                    <a:pt x="0" y="2574"/>
                    <a:pt x="96" y="2670"/>
                    <a:pt x="230" y="2670"/>
                  </a:cubicBezTo>
                  <a:lnTo>
                    <a:pt x="7350" y="2670"/>
                  </a:lnTo>
                  <a:cubicBezTo>
                    <a:pt x="7475" y="2670"/>
                    <a:pt x="7570" y="2565"/>
                    <a:pt x="7570" y="2450"/>
                  </a:cubicBezTo>
                  <a:lnTo>
                    <a:pt x="7570" y="1512"/>
                  </a:lnTo>
                  <a:cubicBezTo>
                    <a:pt x="7570" y="1139"/>
                    <a:pt x="7341" y="804"/>
                    <a:pt x="6987" y="670"/>
                  </a:cubicBezTo>
                  <a:lnTo>
                    <a:pt x="5120" y="0"/>
                  </a:lnTo>
                  <a:lnTo>
                    <a:pt x="3790" y="450"/>
                  </a:lnTo>
                  <a:lnTo>
                    <a:pt x="2450"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68"/>
            <p:cNvSpPr/>
            <p:nvPr/>
          </p:nvSpPr>
          <p:spPr>
            <a:xfrm>
              <a:off x="3265580" y="1818624"/>
              <a:ext cx="23398" cy="46769"/>
            </a:xfrm>
            <a:custGeom>
              <a:rect b="b" l="l" r="r" t="t"/>
              <a:pathLst>
                <a:path extrusionOk="0" h="1781" w="891">
                  <a:moveTo>
                    <a:pt x="211" y="0"/>
                  </a:moveTo>
                  <a:lnTo>
                    <a:pt x="0" y="1780"/>
                  </a:lnTo>
                  <a:lnTo>
                    <a:pt x="890" y="1780"/>
                  </a:lnTo>
                  <a:lnTo>
                    <a:pt x="680"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68"/>
            <p:cNvSpPr/>
            <p:nvPr/>
          </p:nvSpPr>
          <p:spPr>
            <a:xfrm>
              <a:off x="3267076" y="1806807"/>
              <a:ext cx="20378" cy="19879"/>
            </a:xfrm>
            <a:custGeom>
              <a:rect b="b" l="l" r="r" t="t"/>
              <a:pathLst>
                <a:path extrusionOk="0" h="757" w="776">
                  <a:moveTo>
                    <a:pt x="1" y="0"/>
                  </a:moveTo>
                  <a:lnTo>
                    <a:pt x="1" y="603"/>
                  </a:lnTo>
                  <a:cubicBezTo>
                    <a:pt x="1" y="689"/>
                    <a:pt x="68" y="756"/>
                    <a:pt x="154" y="756"/>
                  </a:cubicBezTo>
                  <a:lnTo>
                    <a:pt x="623" y="756"/>
                  </a:lnTo>
                  <a:cubicBezTo>
                    <a:pt x="709" y="756"/>
                    <a:pt x="776" y="689"/>
                    <a:pt x="776" y="603"/>
                  </a:cubicBezTo>
                  <a:lnTo>
                    <a:pt x="776" y="0"/>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68"/>
            <p:cNvSpPr/>
            <p:nvPr/>
          </p:nvSpPr>
          <p:spPr>
            <a:xfrm>
              <a:off x="3341734" y="1818861"/>
              <a:ext cx="34952" cy="46533"/>
            </a:xfrm>
            <a:custGeom>
              <a:rect b="b" l="l" r="r" t="t"/>
              <a:pathLst>
                <a:path extrusionOk="0" h="1772" w="1331">
                  <a:moveTo>
                    <a:pt x="1091" y="1"/>
                  </a:moveTo>
                  <a:lnTo>
                    <a:pt x="258" y="843"/>
                  </a:lnTo>
                  <a:cubicBezTo>
                    <a:pt x="86" y="1006"/>
                    <a:pt x="0" y="1235"/>
                    <a:pt x="0" y="1474"/>
                  </a:cubicBezTo>
                  <a:lnTo>
                    <a:pt x="0" y="1771"/>
                  </a:lnTo>
                  <a:lnTo>
                    <a:pt x="1110" y="1771"/>
                  </a:lnTo>
                  <a:cubicBezTo>
                    <a:pt x="1235" y="1771"/>
                    <a:pt x="1330" y="1666"/>
                    <a:pt x="1330" y="1551"/>
                  </a:cubicBezTo>
                  <a:lnTo>
                    <a:pt x="1330" y="613"/>
                  </a:lnTo>
                  <a:cubicBezTo>
                    <a:pt x="1330" y="383"/>
                    <a:pt x="1244" y="173"/>
                    <a:pt x="109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68"/>
            <p:cNvSpPr/>
            <p:nvPr/>
          </p:nvSpPr>
          <p:spPr>
            <a:xfrm>
              <a:off x="3213060" y="1614033"/>
              <a:ext cx="128700" cy="93538"/>
            </a:xfrm>
            <a:custGeom>
              <a:rect b="b" l="l" r="r" t="t"/>
              <a:pathLst>
                <a:path extrusionOk="0" h="3562" w="4901">
                  <a:moveTo>
                    <a:pt x="1763" y="1"/>
                  </a:moveTo>
                  <a:cubicBezTo>
                    <a:pt x="785" y="1"/>
                    <a:pt x="0" y="801"/>
                    <a:pt x="0" y="1771"/>
                  </a:cubicBezTo>
                  <a:lnTo>
                    <a:pt x="0" y="2307"/>
                  </a:lnTo>
                  <a:cubicBezTo>
                    <a:pt x="0" y="2547"/>
                    <a:pt x="38" y="2786"/>
                    <a:pt x="115" y="3006"/>
                  </a:cubicBezTo>
                  <a:lnTo>
                    <a:pt x="192" y="3236"/>
                  </a:lnTo>
                  <a:cubicBezTo>
                    <a:pt x="211" y="3303"/>
                    <a:pt x="230" y="3370"/>
                    <a:pt x="230" y="3446"/>
                  </a:cubicBezTo>
                  <a:lnTo>
                    <a:pt x="230" y="3561"/>
                  </a:lnTo>
                  <a:lnTo>
                    <a:pt x="4680" y="3561"/>
                  </a:lnTo>
                  <a:lnTo>
                    <a:pt x="4680" y="3446"/>
                  </a:lnTo>
                  <a:cubicBezTo>
                    <a:pt x="4680" y="3370"/>
                    <a:pt x="4690" y="3303"/>
                    <a:pt x="4709" y="3236"/>
                  </a:cubicBezTo>
                  <a:lnTo>
                    <a:pt x="4785" y="3006"/>
                  </a:lnTo>
                  <a:cubicBezTo>
                    <a:pt x="4862" y="2786"/>
                    <a:pt x="4900" y="2547"/>
                    <a:pt x="4900" y="2307"/>
                  </a:cubicBezTo>
                  <a:lnTo>
                    <a:pt x="4900" y="441"/>
                  </a:lnTo>
                  <a:cubicBezTo>
                    <a:pt x="4900" y="192"/>
                    <a:pt x="4699" y="1"/>
                    <a:pt x="4450" y="1"/>
                  </a:cubicBezTo>
                  <a:lnTo>
                    <a:pt x="1780" y="1"/>
                  </a:lnTo>
                  <a:cubicBezTo>
                    <a:pt x="1774" y="1"/>
                    <a:pt x="1769" y="1"/>
                    <a:pt x="176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68"/>
            <p:cNvSpPr/>
            <p:nvPr/>
          </p:nvSpPr>
          <p:spPr>
            <a:xfrm>
              <a:off x="3242208" y="1614033"/>
              <a:ext cx="99552" cy="93276"/>
            </a:xfrm>
            <a:custGeom>
              <a:rect b="b" l="l" r="r" t="t"/>
              <a:pathLst>
                <a:path extrusionOk="0" h="3552" w="3791">
                  <a:moveTo>
                    <a:pt x="892" y="1"/>
                  </a:moveTo>
                  <a:cubicBezTo>
                    <a:pt x="402" y="1"/>
                    <a:pt x="0" y="409"/>
                    <a:pt x="0" y="901"/>
                  </a:cubicBezTo>
                  <a:cubicBezTo>
                    <a:pt x="0" y="1398"/>
                    <a:pt x="402" y="1800"/>
                    <a:pt x="909" y="1800"/>
                  </a:cubicBezTo>
                  <a:lnTo>
                    <a:pt x="1024" y="1800"/>
                  </a:lnTo>
                  <a:lnTo>
                    <a:pt x="1091" y="3551"/>
                  </a:lnTo>
                  <a:lnTo>
                    <a:pt x="3570" y="3551"/>
                  </a:lnTo>
                  <a:lnTo>
                    <a:pt x="3570" y="3437"/>
                  </a:lnTo>
                  <a:cubicBezTo>
                    <a:pt x="3570" y="3360"/>
                    <a:pt x="3580" y="3293"/>
                    <a:pt x="3599" y="3217"/>
                  </a:cubicBezTo>
                  <a:lnTo>
                    <a:pt x="3675" y="2996"/>
                  </a:lnTo>
                  <a:cubicBezTo>
                    <a:pt x="3752" y="2767"/>
                    <a:pt x="3790" y="2537"/>
                    <a:pt x="3790" y="2298"/>
                  </a:cubicBezTo>
                  <a:lnTo>
                    <a:pt x="3790" y="441"/>
                  </a:lnTo>
                  <a:cubicBezTo>
                    <a:pt x="3790" y="192"/>
                    <a:pt x="3599" y="1"/>
                    <a:pt x="3350" y="1"/>
                  </a:cubicBezTo>
                  <a:lnTo>
                    <a:pt x="909" y="1"/>
                  </a:lnTo>
                  <a:cubicBezTo>
                    <a:pt x="904" y="1"/>
                    <a:pt x="898" y="1"/>
                    <a:pt x="89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68"/>
            <p:cNvSpPr/>
            <p:nvPr/>
          </p:nvSpPr>
          <p:spPr>
            <a:xfrm>
              <a:off x="3242208" y="1754287"/>
              <a:ext cx="70140" cy="52546"/>
            </a:xfrm>
            <a:custGeom>
              <a:rect b="b" l="l" r="r" t="t"/>
              <a:pathLst>
                <a:path extrusionOk="0" h="2001" w="2671">
                  <a:moveTo>
                    <a:pt x="0" y="0"/>
                  </a:moveTo>
                  <a:lnTo>
                    <a:pt x="0" y="2000"/>
                  </a:lnTo>
                  <a:lnTo>
                    <a:pt x="2670" y="2000"/>
                  </a:lnTo>
                  <a:lnTo>
                    <a:pt x="2670"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68"/>
            <p:cNvSpPr/>
            <p:nvPr/>
          </p:nvSpPr>
          <p:spPr>
            <a:xfrm>
              <a:off x="3242208" y="1754287"/>
              <a:ext cx="70140" cy="29044"/>
            </a:xfrm>
            <a:custGeom>
              <a:rect b="b" l="l" r="r" t="t"/>
              <a:pathLst>
                <a:path extrusionOk="0" h="1106" w="2671">
                  <a:moveTo>
                    <a:pt x="0" y="0"/>
                  </a:moveTo>
                  <a:lnTo>
                    <a:pt x="0" y="747"/>
                  </a:lnTo>
                  <a:cubicBezTo>
                    <a:pt x="412" y="986"/>
                    <a:pt x="874" y="1105"/>
                    <a:pt x="1335" y="1105"/>
                  </a:cubicBezTo>
                  <a:cubicBezTo>
                    <a:pt x="1797" y="1105"/>
                    <a:pt x="2259" y="986"/>
                    <a:pt x="2670" y="747"/>
                  </a:cubicBezTo>
                  <a:lnTo>
                    <a:pt x="2670"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68"/>
            <p:cNvSpPr/>
            <p:nvPr/>
          </p:nvSpPr>
          <p:spPr>
            <a:xfrm>
              <a:off x="3230654" y="1785379"/>
              <a:ext cx="46769" cy="41780"/>
            </a:xfrm>
            <a:custGeom>
              <a:rect b="b" l="l" r="r" t="t"/>
              <a:pathLst>
                <a:path extrusionOk="0" h="1591" w="1781">
                  <a:moveTo>
                    <a:pt x="395" y="1"/>
                  </a:moveTo>
                  <a:cubicBezTo>
                    <a:pt x="311" y="1"/>
                    <a:pt x="231" y="48"/>
                    <a:pt x="191" y="127"/>
                  </a:cubicBezTo>
                  <a:lnTo>
                    <a:pt x="0" y="539"/>
                  </a:lnTo>
                  <a:lnTo>
                    <a:pt x="737" y="1505"/>
                  </a:lnTo>
                  <a:cubicBezTo>
                    <a:pt x="778" y="1562"/>
                    <a:pt x="844" y="1591"/>
                    <a:pt x="909" y="1591"/>
                  </a:cubicBezTo>
                  <a:cubicBezTo>
                    <a:pt x="966" y="1591"/>
                    <a:pt x="1022" y="1569"/>
                    <a:pt x="1062" y="1524"/>
                  </a:cubicBezTo>
                  <a:lnTo>
                    <a:pt x="1780" y="816"/>
                  </a:lnTo>
                  <a:lnTo>
                    <a:pt x="507" y="32"/>
                  </a:lnTo>
                  <a:cubicBezTo>
                    <a:pt x="471" y="11"/>
                    <a:pt x="433" y="1"/>
                    <a:pt x="39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68"/>
            <p:cNvSpPr/>
            <p:nvPr/>
          </p:nvSpPr>
          <p:spPr>
            <a:xfrm>
              <a:off x="3277397" y="1785379"/>
              <a:ext cx="46769" cy="41780"/>
            </a:xfrm>
            <a:custGeom>
              <a:rect b="b" l="l" r="r" t="t"/>
              <a:pathLst>
                <a:path extrusionOk="0" h="1591" w="1781">
                  <a:moveTo>
                    <a:pt x="1381" y="1"/>
                  </a:moveTo>
                  <a:cubicBezTo>
                    <a:pt x="1343" y="1"/>
                    <a:pt x="1306" y="11"/>
                    <a:pt x="1273" y="32"/>
                  </a:cubicBezTo>
                  <a:lnTo>
                    <a:pt x="0" y="816"/>
                  </a:lnTo>
                  <a:lnTo>
                    <a:pt x="708" y="1524"/>
                  </a:lnTo>
                  <a:cubicBezTo>
                    <a:pt x="753" y="1569"/>
                    <a:pt x="810" y="1591"/>
                    <a:pt x="866" y="1591"/>
                  </a:cubicBezTo>
                  <a:cubicBezTo>
                    <a:pt x="932" y="1591"/>
                    <a:pt x="997" y="1562"/>
                    <a:pt x="1043" y="1505"/>
                  </a:cubicBezTo>
                  <a:lnTo>
                    <a:pt x="1780" y="539"/>
                  </a:lnTo>
                  <a:lnTo>
                    <a:pt x="1589" y="127"/>
                  </a:lnTo>
                  <a:cubicBezTo>
                    <a:pt x="1549" y="48"/>
                    <a:pt x="1464" y="1"/>
                    <a:pt x="138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68"/>
            <p:cNvSpPr/>
            <p:nvPr/>
          </p:nvSpPr>
          <p:spPr>
            <a:xfrm>
              <a:off x="3218837" y="1661327"/>
              <a:ext cx="116883" cy="110318"/>
            </a:xfrm>
            <a:custGeom>
              <a:rect b="b" l="l" r="r" t="t"/>
              <a:pathLst>
                <a:path extrusionOk="0" h="4201" w="4451">
                  <a:moveTo>
                    <a:pt x="1938" y="1"/>
                  </a:moveTo>
                  <a:cubicBezTo>
                    <a:pt x="1362" y="1"/>
                    <a:pt x="862" y="98"/>
                    <a:pt x="613" y="152"/>
                  </a:cubicBezTo>
                  <a:cubicBezTo>
                    <a:pt x="517" y="171"/>
                    <a:pt x="440" y="267"/>
                    <a:pt x="450" y="372"/>
                  </a:cubicBezTo>
                  <a:lnTo>
                    <a:pt x="450" y="899"/>
                  </a:lnTo>
                  <a:cubicBezTo>
                    <a:pt x="440" y="1023"/>
                    <a:pt x="402" y="1138"/>
                    <a:pt x="316" y="1215"/>
                  </a:cubicBezTo>
                  <a:lnTo>
                    <a:pt x="134" y="1406"/>
                  </a:lnTo>
                  <a:cubicBezTo>
                    <a:pt x="48" y="1482"/>
                    <a:pt x="0" y="1597"/>
                    <a:pt x="0" y="1722"/>
                  </a:cubicBezTo>
                  <a:lnTo>
                    <a:pt x="0" y="1980"/>
                  </a:lnTo>
                  <a:cubicBezTo>
                    <a:pt x="0" y="3205"/>
                    <a:pt x="996" y="4200"/>
                    <a:pt x="2230" y="4200"/>
                  </a:cubicBezTo>
                  <a:cubicBezTo>
                    <a:pt x="3455" y="4200"/>
                    <a:pt x="4450" y="3205"/>
                    <a:pt x="4450" y="1980"/>
                  </a:cubicBezTo>
                  <a:lnTo>
                    <a:pt x="4450" y="1722"/>
                  </a:lnTo>
                  <a:cubicBezTo>
                    <a:pt x="4450" y="1597"/>
                    <a:pt x="4403" y="1482"/>
                    <a:pt x="4326" y="1406"/>
                  </a:cubicBezTo>
                  <a:lnTo>
                    <a:pt x="4144" y="1215"/>
                  </a:lnTo>
                  <a:cubicBezTo>
                    <a:pt x="4058" y="1138"/>
                    <a:pt x="4010" y="1023"/>
                    <a:pt x="4010" y="908"/>
                  </a:cubicBezTo>
                  <a:lnTo>
                    <a:pt x="4010" y="784"/>
                  </a:lnTo>
                  <a:cubicBezTo>
                    <a:pt x="4010" y="698"/>
                    <a:pt x="3972" y="612"/>
                    <a:pt x="3895" y="554"/>
                  </a:cubicBezTo>
                  <a:cubicBezTo>
                    <a:pt x="3311" y="121"/>
                    <a:pt x="2578" y="1"/>
                    <a:pt x="193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68"/>
            <p:cNvSpPr/>
            <p:nvPr/>
          </p:nvSpPr>
          <p:spPr>
            <a:xfrm>
              <a:off x="3218837" y="1661327"/>
              <a:ext cx="105329" cy="110056"/>
            </a:xfrm>
            <a:custGeom>
              <a:rect b="b" l="l" r="r" t="t"/>
              <a:pathLst>
                <a:path extrusionOk="0" h="4191" w="4011">
                  <a:moveTo>
                    <a:pt x="1902" y="1"/>
                  </a:moveTo>
                  <a:cubicBezTo>
                    <a:pt x="1702" y="1"/>
                    <a:pt x="1512" y="12"/>
                    <a:pt x="1340" y="28"/>
                  </a:cubicBezTo>
                  <a:cubicBezTo>
                    <a:pt x="1091" y="57"/>
                    <a:pt x="852" y="95"/>
                    <a:pt x="622" y="152"/>
                  </a:cubicBezTo>
                  <a:cubicBezTo>
                    <a:pt x="517" y="171"/>
                    <a:pt x="450" y="267"/>
                    <a:pt x="450" y="372"/>
                  </a:cubicBezTo>
                  <a:lnTo>
                    <a:pt x="450" y="899"/>
                  </a:lnTo>
                  <a:cubicBezTo>
                    <a:pt x="450" y="1023"/>
                    <a:pt x="402" y="1128"/>
                    <a:pt x="316" y="1215"/>
                  </a:cubicBezTo>
                  <a:lnTo>
                    <a:pt x="134" y="1396"/>
                  </a:lnTo>
                  <a:cubicBezTo>
                    <a:pt x="48" y="1482"/>
                    <a:pt x="0" y="1597"/>
                    <a:pt x="0" y="1712"/>
                  </a:cubicBezTo>
                  <a:lnTo>
                    <a:pt x="0" y="1980"/>
                  </a:lnTo>
                  <a:cubicBezTo>
                    <a:pt x="0" y="3100"/>
                    <a:pt x="842" y="4047"/>
                    <a:pt x="1962" y="4191"/>
                  </a:cubicBezTo>
                  <a:cubicBezTo>
                    <a:pt x="1560" y="3770"/>
                    <a:pt x="1340" y="3224"/>
                    <a:pt x="1340" y="2650"/>
                  </a:cubicBezTo>
                  <a:lnTo>
                    <a:pt x="1340" y="1014"/>
                  </a:lnTo>
                  <a:cubicBezTo>
                    <a:pt x="1340" y="793"/>
                    <a:pt x="1512" y="602"/>
                    <a:pt x="1732" y="573"/>
                  </a:cubicBezTo>
                  <a:cubicBezTo>
                    <a:pt x="1909" y="551"/>
                    <a:pt x="2134" y="532"/>
                    <a:pt x="2384" y="532"/>
                  </a:cubicBezTo>
                  <a:cubicBezTo>
                    <a:pt x="2890" y="532"/>
                    <a:pt x="3497" y="610"/>
                    <a:pt x="4010" y="899"/>
                  </a:cubicBezTo>
                  <a:lnTo>
                    <a:pt x="4010" y="784"/>
                  </a:lnTo>
                  <a:cubicBezTo>
                    <a:pt x="4010" y="688"/>
                    <a:pt x="3972" y="612"/>
                    <a:pt x="3895" y="554"/>
                  </a:cubicBezTo>
                  <a:cubicBezTo>
                    <a:pt x="3296" y="116"/>
                    <a:pt x="2546" y="1"/>
                    <a:pt x="190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68"/>
            <p:cNvSpPr/>
            <p:nvPr/>
          </p:nvSpPr>
          <p:spPr>
            <a:xfrm>
              <a:off x="3177871" y="1818861"/>
              <a:ext cx="35215" cy="46533"/>
            </a:xfrm>
            <a:custGeom>
              <a:rect b="b" l="l" r="r" t="t"/>
              <a:pathLst>
                <a:path extrusionOk="0" h="1772" w="1341">
                  <a:moveTo>
                    <a:pt x="240" y="1"/>
                  </a:moveTo>
                  <a:cubicBezTo>
                    <a:pt x="86" y="173"/>
                    <a:pt x="0" y="383"/>
                    <a:pt x="0" y="613"/>
                  </a:cubicBezTo>
                  <a:lnTo>
                    <a:pt x="0" y="1551"/>
                  </a:lnTo>
                  <a:cubicBezTo>
                    <a:pt x="0" y="1666"/>
                    <a:pt x="106" y="1771"/>
                    <a:pt x="230" y="1771"/>
                  </a:cubicBezTo>
                  <a:lnTo>
                    <a:pt x="1340" y="1771"/>
                  </a:lnTo>
                  <a:lnTo>
                    <a:pt x="1340" y="1474"/>
                  </a:lnTo>
                  <a:cubicBezTo>
                    <a:pt x="1340" y="1235"/>
                    <a:pt x="1244" y="1006"/>
                    <a:pt x="1082" y="843"/>
                  </a:cubicBezTo>
                  <a:lnTo>
                    <a:pt x="240"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5" name="Google Shape;9965;p68"/>
          <p:cNvGrpSpPr/>
          <p:nvPr/>
        </p:nvGrpSpPr>
        <p:grpSpPr>
          <a:xfrm>
            <a:off x="3542281" y="1505605"/>
            <a:ext cx="366196" cy="357005"/>
            <a:chOff x="3542281" y="1505605"/>
            <a:chExt cx="366196" cy="357005"/>
          </a:xfrm>
        </p:grpSpPr>
        <p:sp>
          <p:nvSpPr>
            <p:cNvPr id="9966" name="Google Shape;9966;p68"/>
            <p:cNvSpPr/>
            <p:nvPr/>
          </p:nvSpPr>
          <p:spPr>
            <a:xfrm>
              <a:off x="3612133" y="1573592"/>
              <a:ext cx="226466" cy="226703"/>
            </a:xfrm>
            <a:custGeom>
              <a:rect b="b" l="l" r="r" t="t"/>
              <a:pathLst>
                <a:path extrusionOk="0" h="8633" w="8624">
                  <a:moveTo>
                    <a:pt x="4317" y="0"/>
                  </a:moveTo>
                  <a:cubicBezTo>
                    <a:pt x="1924" y="0"/>
                    <a:pt x="1" y="1933"/>
                    <a:pt x="1" y="4316"/>
                  </a:cubicBezTo>
                  <a:cubicBezTo>
                    <a:pt x="1" y="6699"/>
                    <a:pt x="1924" y="8632"/>
                    <a:pt x="4317" y="8632"/>
                  </a:cubicBezTo>
                  <a:cubicBezTo>
                    <a:pt x="6700" y="8632"/>
                    <a:pt x="8624" y="6699"/>
                    <a:pt x="8624" y="4316"/>
                  </a:cubicBezTo>
                  <a:cubicBezTo>
                    <a:pt x="8624" y="1933"/>
                    <a:pt x="6700" y="0"/>
                    <a:pt x="4317"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68"/>
            <p:cNvSpPr/>
            <p:nvPr/>
          </p:nvSpPr>
          <p:spPr>
            <a:xfrm>
              <a:off x="3657379" y="1652740"/>
              <a:ext cx="135974" cy="136001"/>
            </a:xfrm>
            <a:custGeom>
              <a:rect b="b" l="l" r="r" t="t"/>
              <a:pathLst>
                <a:path extrusionOk="0" h="5179" w="5178">
                  <a:moveTo>
                    <a:pt x="2594" y="1"/>
                  </a:moveTo>
                  <a:cubicBezTo>
                    <a:pt x="1158" y="1"/>
                    <a:pt x="0" y="1159"/>
                    <a:pt x="0" y="2594"/>
                  </a:cubicBezTo>
                  <a:cubicBezTo>
                    <a:pt x="0" y="4020"/>
                    <a:pt x="1158" y="5178"/>
                    <a:pt x="2594" y="5178"/>
                  </a:cubicBezTo>
                  <a:cubicBezTo>
                    <a:pt x="4020" y="5178"/>
                    <a:pt x="5178" y="4020"/>
                    <a:pt x="5178" y="2594"/>
                  </a:cubicBezTo>
                  <a:cubicBezTo>
                    <a:pt x="5178" y="1159"/>
                    <a:pt x="4020" y="1"/>
                    <a:pt x="25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68"/>
            <p:cNvSpPr/>
            <p:nvPr/>
          </p:nvSpPr>
          <p:spPr>
            <a:xfrm>
              <a:off x="3542281" y="1681153"/>
              <a:ext cx="54805" cy="11318"/>
            </a:xfrm>
            <a:custGeom>
              <a:rect b="b" l="l" r="r" t="t"/>
              <a:pathLst>
                <a:path extrusionOk="0" h="431" w="2087">
                  <a:moveTo>
                    <a:pt x="287" y="0"/>
                  </a:moveTo>
                  <a:cubicBezTo>
                    <a:pt x="0" y="0"/>
                    <a:pt x="0" y="431"/>
                    <a:pt x="287" y="431"/>
                  </a:cubicBezTo>
                  <a:lnTo>
                    <a:pt x="1799" y="431"/>
                  </a:lnTo>
                  <a:cubicBezTo>
                    <a:pt x="2087" y="431"/>
                    <a:pt x="2087" y="0"/>
                    <a:pt x="1799"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68"/>
            <p:cNvSpPr/>
            <p:nvPr/>
          </p:nvSpPr>
          <p:spPr>
            <a:xfrm>
              <a:off x="3853909" y="1681153"/>
              <a:ext cx="54568" cy="11318"/>
            </a:xfrm>
            <a:custGeom>
              <a:rect b="b" l="l" r="r" t="t"/>
              <a:pathLst>
                <a:path extrusionOk="0" h="431" w="2078">
                  <a:moveTo>
                    <a:pt x="287" y="0"/>
                  </a:moveTo>
                  <a:cubicBezTo>
                    <a:pt x="0" y="0"/>
                    <a:pt x="0" y="431"/>
                    <a:pt x="287" y="431"/>
                  </a:cubicBezTo>
                  <a:lnTo>
                    <a:pt x="1790" y="431"/>
                  </a:lnTo>
                  <a:cubicBezTo>
                    <a:pt x="2077" y="431"/>
                    <a:pt x="2077" y="0"/>
                    <a:pt x="1790"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68"/>
            <p:cNvSpPr/>
            <p:nvPr/>
          </p:nvSpPr>
          <p:spPr>
            <a:xfrm>
              <a:off x="3719694" y="1505605"/>
              <a:ext cx="11344" cy="50918"/>
            </a:xfrm>
            <a:custGeom>
              <a:rect b="b" l="l" r="r" t="t"/>
              <a:pathLst>
                <a:path extrusionOk="0" h="1939" w="432">
                  <a:moveTo>
                    <a:pt x="216" y="0"/>
                  </a:moveTo>
                  <a:cubicBezTo>
                    <a:pt x="108" y="0"/>
                    <a:pt x="1" y="72"/>
                    <a:pt x="1" y="216"/>
                  </a:cubicBezTo>
                  <a:lnTo>
                    <a:pt x="1" y="1728"/>
                  </a:lnTo>
                  <a:cubicBezTo>
                    <a:pt x="1" y="1843"/>
                    <a:pt x="97" y="1938"/>
                    <a:pt x="221" y="1938"/>
                  </a:cubicBezTo>
                  <a:cubicBezTo>
                    <a:pt x="336" y="1938"/>
                    <a:pt x="431" y="1843"/>
                    <a:pt x="431" y="1728"/>
                  </a:cubicBezTo>
                  <a:lnTo>
                    <a:pt x="431" y="216"/>
                  </a:lnTo>
                  <a:cubicBezTo>
                    <a:pt x="431" y="72"/>
                    <a:pt x="324" y="0"/>
                    <a:pt x="216"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68"/>
            <p:cNvSpPr/>
            <p:nvPr/>
          </p:nvSpPr>
          <p:spPr>
            <a:xfrm>
              <a:off x="3639023" y="1798850"/>
              <a:ext cx="25814" cy="31092"/>
            </a:xfrm>
            <a:custGeom>
              <a:rect b="b" l="l" r="r" t="t"/>
              <a:pathLst>
                <a:path extrusionOk="0" h="1184" w="983">
                  <a:moveTo>
                    <a:pt x="693" y="0"/>
                  </a:moveTo>
                  <a:cubicBezTo>
                    <a:pt x="626" y="0"/>
                    <a:pt x="560" y="33"/>
                    <a:pt x="518" y="112"/>
                  </a:cubicBezTo>
                  <a:lnTo>
                    <a:pt x="77" y="858"/>
                  </a:lnTo>
                  <a:cubicBezTo>
                    <a:pt x="1" y="1002"/>
                    <a:pt x="96" y="1184"/>
                    <a:pt x="269" y="1184"/>
                  </a:cubicBezTo>
                  <a:cubicBezTo>
                    <a:pt x="345" y="1174"/>
                    <a:pt x="412" y="1136"/>
                    <a:pt x="451" y="1069"/>
                  </a:cubicBezTo>
                  <a:lnTo>
                    <a:pt x="891" y="322"/>
                  </a:lnTo>
                  <a:cubicBezTo>
                    <a:pt x="982" y="152"/>
                    <a:pt x="837" y="0"/>
                    <a:pt x="6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68"/>
            <p:cNvSpPr/>
            <p:nvPr/>
          </p:nvSpPr>
          <p:spPr>
            <a:xfrm>
              <a:off x="3786053" y="1543761"/>
              <a:ext cx="25971" cy="31092"/>
            </a:xfrm>
            <a:custGeom>
              <a:rect b="b" l="l" r="r" t="t"/>
              <a:pathLst>
                <a:path extrusionOk="0" h="1184" w="989">
                  <a:moveTo>
                    <a:pt x="699" y="1"/>
                  </a:moveTo>
                  <a:cubicBezTo>
                    <a:pt x="631" y="1"/>
                    <a:pt x="563" y="33"/>
                    <a:pt x="517" y="112"/>
                  </a:cubicBezTo>
                  <a:lnTo>
                    <a:pt x="87" y="859"/>
                  </a:lnTo>
                  <a:cubicBezTo>
                    <a:pt x="0" y="1002"/>
                    <a:pt x="106" y="1184"/>
                    <a:pt x="278" y="1184"/>
                  </a:cubicBezTo>
                  <a:cubicBezTo>
                    <a:pt x="354" y="1184"/>
                    <a:pt x="421" y="1136"/>
                    <a:pt x="460" y="1069"/>
                  </a:cubicBezTo>
                  <a:lnTo>
                    <a:pt x="890" y="323"/>
                  </a:lnTo>
                  <a:cubicBezTo>
                    <a:pt x="988" y="153"/>
                    <a:pt x="845" y="1"/>
                    <a:pt x="699"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68"/>
            <p:cNvSpPr/>
            <p:nvPr/>
          </p:nvSpPr>
          <p:spPr>
            <a:xfrm>
              <a:off x="3579728" y="1601874"/>
              <a:ext cx="35950" cy="22741"/>
            </a:xfrm>
            <a:custGeom>
              <a:rect b="b" l="l" r="r" t="t"/>
              <a:pathLst>
                <a:path extrusionOk="0" h="866" w="1369">
                  <a:moveTo>
                    <a:pt x="309" y="1"/>
                  </a:moveTo>
                  <a:cubicBezTo>
                    <a:pt x="118" y="1"/>
                    <a:pt x="1" y="284"/>
                    <a:pt x="211" y="397"/>
                  </a:cubicBezTo>
                  <a:lnTo>
                    <a:pt x="957" y="837"/>
                  </a:lnTo>
                  <a:cubicBezTo>
                    <a:pt x="986" y="856"/>
                    <a:pt x="1024" y="866"/>
                    <a:pt x="1062" y="866"/>
                  </a:cubicBezTo>
                  <a:cubicBezTo>
                    <a:pt x="1283" y="866"/>
                    <a:pt x="1369" y="569"/>
                    <a:pt x="1168" y="464"/>
                  </a:cubicBezTo>
                  <a:lnTo>
                    <a:pt x="421" y="33"/>
                  </a:lnTo>
                  <a:cubicBezTo>
                    <a:pt x="382" y="11"/>
                    <a:pt x="344" y="1"/>
                    <a:pt x="309"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68"/>
            <p:cNvSpPr/>
            <p:nvPr/>
          </p:nvSpPr>
          <p:spPr>
            <a:xfrm>
              <a:off x="3834818" y="1749167"/>
              <a:ext cx="35687" cy="22741"/>
            </a:xfrm>
            <a:custGeom>
              <a:rect b="b" l="l" r="r" t="t"/>
              <a:pathLst>
                <a:path extrusionOk="0" h="866" w="1359">
                  <a:moveTo>
                    <a:pt x="318" y="0"/>
                  </a:moveTo>
                  <a:cubicBezTo>
                    <a:pt x="124" y="0"/>
                    <a:pt x="1" y="285"/>
                    <a:pt x="211" y="406"/>
                  </a:cubicBezTo>
                  <a:lnTo>
                    <a:pt x="957" y="836"/>
                  </a:lnTo>
                  <a:cubicBezTo>
                    <a:pt x="986" y="855"/>
                    <a:pt x="1024" y="865"/>
                    <a:pt x="1062" y="865"/>
                  </a:cubicBezTo>
                  <a:cubicBezTo>
                    <a:pt x="1282" y="865"/>
                    <a:pt x="1359" y="568"/>
                    <a:pt x="1168" y="463"/>
                  </a:cubicBezTo>
                  <a:lnTo>
                    <a:pt x="431" y="32"/>
                  </a:lnTo>
                  <a:cubicBezTo>
                    <a:pt x="392" y="10"/>
                    <a:pt x="353" y="0"/>
                    <a:pt x="318"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68"/>
            <p:cNvSpPr/>
            <p:nvPr/>
          </p:nvSpPr>
          <p:spPr>
            <a:xfrm>
              <a:off x="3786000" y="1798850"/>
              <a:ext cx="25709" cy="31092"/>
            </a:xfrm>
            <a:custGeom>
              <a:rect b="b" l="l" r="r" t="t"/>
              <a:pathLst>
                <a:path extrusionOk="0" h="1184" w="979">
                  <a:moveTo>
                    <a:pt x="289" y="0"/>
                  </a:moveTo>
                  <a:cubicBezTo>
                    <a:pt x="143" y="0"/>
                    <a:pt x="0" y="152"/>
                    <a:pt x="98" y="322"/>
                  </a:cubicBezTo>
                  <a:lnTo>
                    <a:pt x="529" y="1069"/>
                  </a:lnTo>
                  <a:cubicBezTo>
                    <a:pt x="567" y="1136"/>
                    <a:pt x="634" y="1174"/>
                    <a:pt x="711" y="1184"/>
                  </a:cubicBezTo>
                  <a:cubicBezTo>
                    <a:pt x="883" y="1184"/>
                    <a:pt x="979" y="1002"/>
                    <a:pt x="902" y="858"/>
                  </a:cubicBezTo>
                  <a:lnTo>
                    <a:pt x="471" y="112"/>
                  </a:lnTo>
                  <a:cubicBezTo>
                    <a:pt x="426" y="33"/>
                    <a:pt x="357" y="0"/>
                    <a:pt x="289"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68"/>
            <p:cNvSpPr/>
            <p:nvPr/>
          </p:nvSpPr>
          <p:spPr>
            <a:xfrm>
              <a:off x="3638472" y="1543761"/>
              <a:ext cx="25971" cy="31092"/>
            </a:xfrm>
            <a:custGeom>
              <a:rect b="b" l="l" r="r" t="t"/>
              <a:pathLst>
                <a:path extrusionOk="0" h="1184" w="989">
                  <a:moveTo>
                    <a:pt x="290" y="1"/>
                  </a:moveTo>
                  <a:cubicBezTo>
                    <a:pt x="143" y="1"/>
                    <a:pt x="0" y="153"/>
                    <a:pt x="98" y="323"/>
                  </a:cubicBezTo>
                  <a:lnTo>
                    <a:pt x="539" y="1069"/>
                  </a:lnTo>
                  <a:cubicBezTo>
                    <a:pt x="577" y="1136"/>
                    <a:pt x="644" y="1184"/>
                    <a:pt x="720" y="1184"/>
                  </a:cubicBezTo>
                  <a:cubicBezTo>
                    <a:pt x="883" y="1184"/>
                    <a:pt x="988" y="1002"/>
                    <a:pt x="912" y="859"/>
                  </a:cubicBezTo>
                  <a:lnTo>
                    <a:pt x="472" y="112"/>
                  </a:lnTo>
                  <a:cubicBezTo>
                    <a:pt x="426" y="33"/>
                    <a:pt x="358" y="1"/>
                    <a:pt x="290"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68"/>
            <p:cNvSpPr/>
            <p:nvPr/>
          </p:nvSpPr>
          <p:spPr>
            <a:xfrm>
              <a:off x="3835317" y="1601507"/>
              <a:ext cx="36291" cy="23109"/>
            </a:xfrm>
            <a:custGeom>
              <a:rect b="b" l="l" r="r" t="t"/>
              <a:pathLst>
                <a:path extrusionOk="0" h="880" w="1382">
                  <a:moveTo>
                    <a:pt x="1059" y="0"/>
                  </a:moveTo>
                  <a:cubicBezTo>
                    <a:pt x="1021" y="0"/>
                    <a:pt x="980" y="11"/>
                    <a:pt x="938" y="38"/>
                  </a:cubicBezTo>
                  <a:lnTo>
                    <a:pt x="192" y="478"/>
                  </a:lnTo>
                  <a:cubicBezTo>
                    <a:pt x="0" y="583"/>
                    <a:pt x="77" y="880"/>
                    <a:pt x="297" y="880"/>
                  </a:cubicBezTo>
                  <a:cubicBezTo>
                    <a:pt x="335" y="880"/>
                    <a:pt x="373" y="870"/>
                    <a:pt x="402" y="851"/>
                  </a:cubicBezTo>
                  <a:lnTo>
                    <a:pt x="1149" y="411"/>
                  </a:lnTo>
                  <a:cubicBezTo>
                    <a:pt x="1381" y="307"/>
                    <a:pt x="1257" y="0"/>
                    <a:pt x="1059"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68"/>
            <p:cNvSpPr/>
            <p:nvPr/>
          </p:nvSpPr>
          <p:spPr>
            <a:xfrm>
              <a:off x="3579964" y="1749167"/>
              <a:ext cx="35950" cy="22741"/>
            </a:xfrm>
            <a:custGeom>
              <a:rect b="b" l="l" r="r" t="t"/>
              <a:pathLst>
                <a:path extrusionOk="0" h="866" w="1369">
                  <a:moveTo>
                    <a:pt x="1057" y="0"/>
                  </a:moveTo>
                  <a:cubicBezTo>
                    <a:pt x="1023" y="0"/>
                    <a:pt x="986" y="10"/>
                    <a:pt x="948" y="32"/>
                  </a:cubicBezTo>
                  <a:lnTo>
                    <a:pt x="202" y="463"/>
                  </a:lnTo>
                  <a:cubicBezTo>
                    <a:pt x="1" y="568"/>
                    <a:pt x="87" y="865"/>
                    <a:pt x="307" y="865"/>
                  </a:cubicBezTo>
                  <a:cubicBezTo>
                    <a:pt x="345" y="865"/>
                    <a:pt x="384" y="855"/>
                    <a:pt x="412" y="836"/>
                  </a:cubicBezTo>
                  <a:lnTo>
                    <a:pt x="1159" y="406"/>
                  </a:lnTo>
                  <a:cubicBezTo>
                    <a:pt x="1369" y="285"/>
                    <a:pt x="1245" y="0"/>
                    <a:pt x="1057"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68"/>
            <p:cNvSpPr/>
            <p:nvPr/>
          </p:nvSpPr>
          <p:spPr>
            <a:xfrm>
              <a:off x="3737209" y="1591764"/>
              <a:ext cx="80776" cy="68302"/>
            </a:xfrm>
            <a:custGeom>
              <a:rect b="b" l="l" r="r" t="t"/>
              <a:pathLst>
                <a:path extrusionOk="0" h="2601" w="3076">
                  <a:moveTo>
                    <a:pt x="388" y="1"/>
                  </a:moveTo>
                  <a:cubicBezTo>
                    <a:pt x="95" y="1"/>
                    <a:pt x="1" y="473"/>
                    <a:pt x="348" y="543"/>
                  </a:cubicBezTo>
                  <a:cubicBezTo>
                    <a:pt x="1324" y="791"/>
                    <a:pt x="2119" y="1490"/>
                    <a:pt x="2502" y="2428"/>
                  </a:cubicBezTo>
                  <a:cubicBezTo>
                    <a:pt x="2540" y="2533"/>
                    <a:pt x="2645" y="2600"/>
                    <a:pt x="2750" y="2600"/>
                  </a:cubicBezTo>
                  <a:cubicBezTo>
                    <a:pt x="2942" y="2600"/>
                    <a:pt x="3076" y="2399"/>
                    <a:pt x="2999" y="2227"/>
                  </a:cubicBezTo>
                  <a:cubicBezTo>
                    <a:pt x="2559" y="1136"/>
                    <a:pt x="1621" y="313"/>
                    <a:pt x="482" y="16"/>
                  </a:cubicBezTo>
                  <a:cubicBezTo>
                    <a:pt x="449" y="6"/>
                    <a:pt x="417" y="1"/>
                    <a:pt x="3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68"/>
            <p:cNvSpPr/>
            <p:nvPr/>
          </p:nvSpPr>
          <p:spPr>
            <a:xfrm>
              <a:off x="3691307" y="1732150"/>
              <a:ext cx="68118" cy="102073"/>
            </a:xfrm>
            <a:custGeom>
              <a:rect b="b" l="l" r="r" t="t"/>
              <a:pathLst>
                <a:path extrusionOk="0" h="3887" w="2594">
                  <a:moveTo>
                    <a:pt x="871" y="1"/>
                  </a:moveTo>
                  <a:lnTo>
                    <a:pt x="871" y="412"/>
                  </a:lnTo>
                  <a:cubicBezTo>
                    <a:pt x="862" y="499"/>
                    <a:pt x="823" y="566"/>
                    <a:pt x="747" y="604"/>
                  </a:cubicBezTo>
                  <a:lnTo>
                    <a:pt x="230" y="872"/>
                  </a:lnTo>
                  <a:cubicBezTo>
                    <a:pt x="87" y="948"/>
                    <a:pt x="0" y="1101"/>
                    <a:pt x="0" y="1264"/>
                  </a:cubicBezTo>
                  <a:lnTo>
                    <a:pt x="0" y="2527"/>
                  </a:lnTo>
                  <a:cubicBezTo>
                    <a:pt x="0" y="2987"/>
                    <a:pt x="134" y="3446"/>
                    <a:pt x="402" y="3839"/>
                  </a:cubicBezTo>
                  <a:lnTo>
                    <a:pt x="431" y="3886"/>
                  </a:lnTo>
                  <a:lnTo>
                    <a:pt x="2154" y="3886"/>
                  </a:lnTo>
                  <a:lnTo>
                    <a:pt x="2192" y="3839"/>
                  </a:lnTo>
                  <a:cubicBezTo>
                    <a:pt x="2450" y="3446"/>
                    <a:pt x="2584" y="2987"/>
                    <a:pt x="2594" y="2527"/>
                  </a:cubicBezTo>
                  <a:lnTo>
                    <a:pt x="2594" y="1255"/>
                  </a:lnTo>
                  <a:cubicBezTo>
                    <a:pt x="2594" y="1101"/>
                    <a:pt x="2498" y="948"/>
                    <a:pt x="2364" y="872"/>
                  </a:cubicBezTo>
                  <a:lnTo>
                    <a:pt x="1847" y="613"/>
                  </a:lnTo>
                  <a:cubicBezTo>
                    <a:pt x="1771" y="575"/>
                    <a:pt x="1733" y="499"/>
                    <a:pt x="1733" y="422"/>
                  </a:cubicBezTo>
                  <a:lnTo>
                    <a:pt x="173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68"/>
            <p:cNvSpPr/>
            <p:nvPr/>
          </p:nvSpPr>
          <p:spPr>
            <a:xfrm>
              <a:off x="3691307" y="1751267"/>
              <a:ext cx="68118" cy="82955"/>
            </a:xfrm>
            <a:custGeom>
              <a:rect b="b" l="l" r="r" t="t"/>
              <a:pathLst>
                <a:path extrusionOk="0" h="3159" w="2594">
                  <a:moveTo>
                    <a:pt x="508" y="0"/>
                  </a:moveTo>
                  <a:lnTo>
                    <a:pt x="240" y="144"/>
                  </a:lnTo>
                  <a:cubicBezTo>
                    <a:pt x="96" y="220"/>
                    <a:pt x="0" y="364"/>
                    <a:pt x="10" y="527"/>
                  </a:cubicBezTo>
                  <a:lnTo>
                    <a:pt x="10" y="1799"/>
                  </a:lnTo>
                  <a:cubicBezTo>
                    <a:pt x="10" y="2259"/>
                    <a:pt x="144" y="2718"/>
                    <a:pt x="402" y="3111"/>
                  </a:cubicBezTo>
                  <a:lnTo>
                    <a:pt x="441" y="3158"/>
                  </a:lnTo>
                  <a:lnTo>
                    <a:pt x="2163" y="3158"/>
                  </a:lnTo>
                  <a:lnTo>
                    <a:pt x="2202" y="3111"/>
                  </a:lnTo>
                  <a:cubicBezTo>
                    <a:pt x="2460" y="2718"/>
                    <a:pt x="2594" y="2259"/>
                    <a:pt x="2594" y="1799"/>
                  </a:cubicBezTo>
                  <a:lnTo>
                    <a:pt x="2594" y="527"/>
                  </a:lnTo>
                  <a:cubicBezTo>
                    <a:pt x="2594" y="373"/>
                    <a:pt x="2508" y="220"/>
                    <a:pt x="2364" y="144"/>
                  </a:cubicBezTo>
                  <a:lnTo>
                    <a:pt x="2087" y="0"/>
                  </a:lnTo>
                  <a:cubicBezTo>
                    <a:pt x="1876" y="230"/>
                    <a:pt x="1589" y="345"/>
                    <a:pt x="1301" y="345"/>
                  </a:cubicBezTo>
                  <a:cubicBezTo>
                    <a:pt x="1012" y="345"/>
                    <a:pt x="723" y="230"/>
                    <a:pt x="5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68"/>
            <p:cNvSpPr/>
            <p:nvPr/>
          </p:nvSpPr>
          <p:spPr>
            <a:xfrm>
              <a:off x="3712656" y="1732150"/>
              <a:ext cx="25420" cy="17122"/>
            </a:xfrm>
            <a:custGeom>
              <a:rect b="b" l="l" r="r" t="t"/>
              <a:pathLst>
                <a:path extrusionOk="0" h="652" w="968">
                  <a:moveTo>
                    <a:pt x="58" y="1"/>
                  </a:moveTo>
                  <a:lnTo>
                    <a:pt x="58" y="412"/>
                  </a:lnTo>
                  <a:cubicBezTo>
                    <a:pt x="49" y="470"/>
                    <a:pt x="39" y="518"/>
                    <a:pt x="1" y="556"/>
                  </a:cubicBezTo>
                  <a:cubicBezTo>
                    <a:pt x="154" y="613"/>
                    <a:pt x="317" y="652"/>
                    <a:pt x="489" y="652"/>
                  </a:cubicBezTo>
                  <a:cubicBezTo>
                    <a:pt x="652" y="652"/>
                    <a:pt x="814" y="613"/>
                    <a:pt x="967" y="556"/>
                  </a:cubicBezTo>
                  <a:cubicBezTo>
                    <a:pt x="929" y="518"/>
                    <a:pt x="910" y="470"/>
                    <a:pt x="910" y="412"/>
                  </a:cubicBezTo>
                  <a:lnTo>
                    <a:pt x="910"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68"/>
            <p:cNvSpPr/>
            <p:nvPr/>
          </p:nvSpPr>
          <p:spPr>
            <a:xfrm>
              <a:off x="3702625" y="1686930"/>
              <a:ext cx="45509" cy="51049"/>
            </a:xfrm>
            <a:custGeom>
              <a:rect b="b" l="l" r="r" t="t"/>
              <a:pathLst>
                <a:path extrusionOk="0" h="1944" w="1733">
                  <a:moveTo>
                    <a:pt x="651" y="0"/>
                  </a:moveTo>
                  <a:cubicBezTo>
                    <a:pt x="297" y="0"/>
                    <a:pt x="0" y="287"/>
                    <a:pt x="0" y="641"/>
                  </a:cubicBezTo>
                  <a:lnTo>
                    <a:pt x="0" y="1072"/>
                  </a:lnTo>
                  <a:cubicBezTo>
                    <a:pt x="0" y="1551"/>
                    <a:pt x="392" y="1943"/>
                    <a:pt x="871" y="1943"/>
                  </a:cubicBezTo>
                  <a:cubicBezTo>
                    <a:pt x="1340" y="1943"/>
                    <a:pt x="1732" y="1551"/>
                    <a:pt x="1732" y="1072"/>
                  </a:cubicBezTo>
                  <a:lnTo>
                    <a:pt x="1732" y="641"/>
                  </a:lnTo>
                  <a:cubicBezTo>
                    <a:pt x="1732" y="287"/>
                    <a:pt x="1436" y="0"/>
                    <a:pt x="1081"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68"/>
            <p:cNvSpPr/>
            <p:nvPr/>
          </p:nvSpPr>
          <p:spPr>
            <a:xfrm>
              <a:off x="3702625" y="1686930"/>
              <a:ext cx="31171" cy="50944"/>
            </a:xfrm>
            <a:custGeom>
              <a:rect b="b" l="l" r="r" t="t"/>
              <a:pathLst>
                <a:path extrusionOk="0" h="1940" w="1187">
                  <a:moveTo>
                    <a:pt x="651" y="0"/>
                  </a:moveTo>
                  <a:cubicBezTo>
                    <a:pt x="297" y="0"/>
                    <a:pt x="0" y="287"/>
                    <a:pt x="0" y="641"/>
                  </a:cubicBezTo>
                  <a:lnTo>
                    <a:pt x="0" y="1072"/>
                  </a:lnTo>
                  <a:cubicBezTo>
                    <a:pt x="0" y="1569"/>
                    <a:pt x="409" y="1940"/>
                    <a:pt x="865" y="1940"/>
                  </a:cubicBezTo>
                  <a:cubicBezTo>
                    <a:pt x="971" y="1940"/>
                    <a:pt x="1080" y="1919"/>
                    <a:pt x="1187" y="1876"/>
                  </a:cubicBezTo>
                  <a:cubicBezTo>
                    <a:pt x="861" y="1742"/>
                    <a:pt x="651" y="1426"/>
                    <a:pt x="651" y="1072"/>
                  </a:cubicBezTo>
                  <a:lnTo>
                    <a:pt x="651" y="641"/>
                  </a:lnTo>
                  <a:cubicBezTo>
                    <a:pt x="651" y="326"/>
                    <a:pt x="881" y="58"/>
                    <a:pt x="1187" y="10"/>
                  </a:cubicBezTo>
                  <a:cubicBezTo>
                    <a:pt x="1158" y="0"/>
                    <a:pt x="1120" y="0"/>
                    <a:pt x="108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68"/>
            <p:cNvSpPr/>
            <p:nvPr/>
          </p:nvSpPr>
          <p:spPr>
            <a:xfrm>
              <a:off x="3702625" y="1834196"/>
              <a:ext cx="45509" cy="28177"/>
            </a:xfrm>
            <a:custGeom>
              <a:rect b="b" l="l" r="r" t="t"/>
              <a:pathLst>
                <a:path extrusionOk="0" h="1073" w="1733">
                  <a:moveTo>
                    <a:pt x="0" y="0"/>
                  </a:moveTo>
                  <a:lnTo>
                    <a:pt x="0" y="862"/>
                  </a:lnTo>
                  <a:cubicBezTo>
                    <a:pt x="0" y="977"/>
                    <a:pt x="96" y="1072"/>
                    <a:pt x="220" y="1072"/>
                  </a:cubicBezTo>
                  <a:lnTo>
                    <a:pt x="1512" y="1072"/>
                  </a:lnTo>
                  <a:cubicBezTo>
                    <a:pt x="1637" y="1072"/>
                    <a:pt x="1732" y="977"/>
                    <a:pt x="1732" y="862"/>
                  </a:cubicBezTo>
                  <a:lnTo>
                    <a:pt x="1732"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68"/>
            <p:cNvSpPr/>
            <p:nvPr/>
          </p:nvSpPr>
          <p:spPr>
            <a:xfrm>
              <a:off x="3691307" y="1759303"/>
              <a:ext cx="11344" cy="74920"/>
            </a:xfrm>
            <a:custGeom>
              <a:rect b="b" l="l" r="r" t="t"/>
              <a:pathLst>
                <a:path extrusionOk="0" h="2853" w="432">
                  <a:moveTo>
                    <a:pt x="67" y="1"/>
                  </a:moveTo>
                  <a:cubicBezTo>
                    <a:pt x="29" y="67"/>
                    <a:pt x="0" y="154"/>
                    <a:pt x="0" y="230"/>
                  </a:cubicBezTo>
                  <a:lnTo>
                    <a:pt x="0" y="1493"/>
                  </a:lnTo>
                  <a:cubicBezTo>
                    <a:pt x="0" y="1953"/>
                    <a:pt x="144" y="2412"/>
                    <a:pt x="402" y="2805"/>
                  </a:cubicBezTo>
                  <a:lnTo>
                    <a:pt x="431" y="2852"/>
                  </a:lnTo>
                  <a:lnTo>
                    <a:pt x="431" y="489"/>
                  </a:lnTo>
                  <a:cubicBezTo>
                    <a:pt x="431" y="355"/>
                    <a:pt x="374" y="230"/>
                    <a:pt x="259" y="144"/>
                  </a:cubicBezTo>
                  <a:lnTo>
                    <a:pt x="6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68"/>
            <p:cNvSpPr/>
            <p:nvPr/>
          </p:nvSpPr>
          <p:spPr>
            <a:xfrm>
              <a:off x="3748107" y="1759303"/>
              <a:ext cx="11318" cy="74920"/>
            </a:xfrm>
            <a:custGeom>
              <a:rect b="b" l="l" r="r" t="t"/>
              <a:pathLst>
                <a:path extrusionOk="0" h="2853" w="431">
                  <a:moveTo>
                    <a:pt x="364" y="1"/>
                  </a:moveTo>
                  <a:lnTo>
                    <a:pt x="173" y="144"/>
                  </a:lnTo>
                  <a:cubicBezTo>
                    <a:pt x="58" y="230"/>
                    <a:pt x="0" y="355"/>
                    <a:pt x="0" y="489"/>
                  </a:cubicBezTo>
                  <a:lnTo>
                    <a:pt x="0" y="2852"/>
                  </a:lnTo>
                  <a:lnTo>
                    <a:pt x="29" y="2805"/>
                  </a:lnTo>
                  <a:cubicBezTo>
                    <a:pt x="287" y="2412"/>
                    <a:pt x="431" y="1953"/>
                    <a:pt x="431" y="1493"/>
                  </a:cubicBezTo>
                  <a:lnTo>
                    <a:pt x="431" y="230"/>
                  </a:lnTo>
                  <a:cubicBezTo>
                    <a:pt x="431" y="154"/>
                    <a:pt x="402" y="67"/>
                    <a:pt x="364"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68"/>
            <p:cNvSpPr/>
            <p:nvPr/>
          </p:nvSpPr>
          <p:spPr>
            <a:xfrm>
              <a:off x="3722477" y="1845514"/>
              <a:ext cx="5803" cy="17095"/>
            </a:xfrm>
            <a:custGeom>
              <a:rect b="b" l="l" r="r" t="t"/>
              <a:pathLst>
                <a:path extrusionOk="0" h="651" w="221">
                  <a:moveTo>
                    <a:pt x="115" y="0"/>
                  </a:moveTo>
                  <a:cubicBezTo>
                    <a:pt x="48" y="0"/>
                    <a:pt x="0" y="48"/>
                    <a:pt x="0" y="105"/>
                  </a:cubicBezTo>
                  <a:lnTo>
                    <a:pt x="0" y="651"/>
                  </a:lnTo>
                  <a:lnTo>
                    <a:pt x="220" y="651"/>
                  </a:lnTo>
                  <a:lnTo>
                    <a:pt x="220" y="105"/>
                  </a:lnTo>
                  <a:cubicBezTo>
                    <a:pt x="220" y="48"/>
                    <a:pt x="172" y="0"/>
                    <a:pt x="115"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68"/>
            <p:cNvSpPr/>
            <p:nvPr/>
          </p:nvSpPr>
          <p:spPr>
            <a:xfrm>
              <a:off x="3702625" y="1686930"/>
              <a:ext cx="45509" cy="22662"/>
            </a:xfrm>
            <a:custGeom>
              <a:rect b="b" l="l" r="r" t="t"/>
              <a:pathLst>
                <a:path extrusionOk="0" h="863" w="1733">
                  <a:moveTo>
                    <a:pt x="651" y="0"/>
                  </a:moveTo>
                  <a:cubicBezTo>
                    <a:pt x="297" y="0"/>
                    <a:pt x="0" y="287"/>
                    <a:pt x="0" y="641"/>
                  </a:cubicBezTo>
                  <a:cubicBezTo>
                    <a:pt x="530" y="794"/>
                    <a:pt x="1076" y="862"/>
                    <a:pt x="1624" y="862"/>
                  </a:cubicBezTo>
                  <a:cubicBezTo>
                    <a:pt x="1660" y="862"/>
                    <a:pt x="1696" y="862"/>
                    <a:pt x="1732" y="862"/>
                  </a:cubicBezTo>
                  <a:lnTo>
                    <a:pt x="1732" y="641"/>
                  </a:lnTo>
                  <a:cubicBezTo>
                    <a:pt x="1732" y="287"/>
                    <a:pt x="1436" y="0"/>
                    <a:pt x="108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68"/>
            <p:cNvSpPr/>
            <p:nvPr/>
          </p:nvSpPr>
          <p:spPr>
            <a:xfrm>
              <a:off x="3702625" y="1686930"/>
              <a:ext cx="31171" cy="20640"/>
            </a:xfrm>
            <a:custGeom>
              <a:rect b="b" l="l" r="r" t="t"/>
              <a:pathLst>
                <a:path extrusionOk="0" h="786" w="1187">
                  <a:moveTo>
                    <a:pt x="651" y="0"/>
                  </a:moveTo>
                  <a:cubicBezTo>
                    <a:pt x="297" y="0"/>
                    <a:pt x="0" y="287"/>
                    <a:pt x="0" y="641"/>
                  </a:cubicBezTo>
                  <a:cubicBezTo>
                    <a:pt x="220" y="708"/>
                    <a:pt x="431" y="756"/>
                    <a:pt x="651" y="785"/>
                  </a:cubicBezTo>
                  <a:lnTo>
                    <a:pt x="651" y="641"/>
                  </a:lnTo>
                  <a:cubicBezTo>
                    <a:pt x="651" y="326"/>
                    <a:pt x="881" y="58"/>
                    <a:pt x="1187" y="10"/>
                  </a:cubicBezTo>
                  <a:cubicBezTo>
                    <a:pt x="1158" y="0"/>
                    <a:pt x="1120" y="0"/>
                    <a:pt x="108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1" name="Google Shape;9991;p68"/>
          <p:cNvGrpSpPr/>
          <p:nvPr/>
        </p:nvGrpSpPr>
        <p:grpSpPr>
          <a:xfrm>
            <a:off x="1748382" y="3384797"/>
            <a:ext cx="364673" cy="340067"/>
            <a:chOff x="1748382" y="3384797"/>
            <a:chExt cx="364673" cy="340067"/>
          </a:xfrm>
        </p:grpSpPr>
        <p:sp>
          <p:nvSpPr>
            <p:cNvPr id="9992" name="Google Shape;9992;p68"/>
            <p:cNvSpPr/>
            <p:nvPr/>
          </p:nvSpPr>
          <p:spPr>
            <a:xfrm>
              <a:off x="1805182" y="3628332"/>
              <a:ext cx="45509" cy="45509"/>
            </a:xfrm>
            <a:custGeom>
              <a:rect b="b" l="l" r="r" t="t"/>
              <a:pathLst>
                <a:path extrusionOk="0" h="1733" w="1733">
                  <a:moveTo>
                    <a:pt x="220" y="0"/>
                  </a:moveTo>
                  <a:cubicBezTo>
                    <a:pt x="106" y="0"/>
                    <a:pt x="10" y="96"/>
                    <a:pt x="10" y="221"/>
                  </a:cubicBezTo>
                  <a:lnTo>
                    <a:pt x="10" y="1513"/>
                  </a:lnTo>
                  <a:cubicBezTo>
                    <a:pt x="0" y="1627"/>
                    <a:pt x="96" y="1733"/>
                    <a:pt x="220" y="1733"/>
                  </a:cubicBezTo>
                  <a:lnTo>
                    <a:pt x="1512" y="1733"/>
                  </a:lnTo>
                  <a:cubicBezTo>
                    <a:pt x="1637" y="1733"/>
                    <a:pt x="1733" y="1637"/>
                    <a:pt x="1733" y="1522"/>
                  </a:cubicBezTo>
                  <a:lnTo>
                    <a:pt x="1733" y="221"/>
                  </a:lnTo>
                  <a:cubicBezTo>
                    <a:pt x="1733" y="96"/>
                    <a:pt x="1627" y="0"/>
                    <a:pt x="151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68"/>
            <p:cNvSpPr/>
            <p:nvPr/>
          </p:nvSpPr>
          <p:spPr>
            <a:xfrm>
              <a:off x="1954208" y="3509453"/>
              <a:ext cx="105828" cy="90728"/>
            </a:xfrm>
            <a:custGeom>
              <a:rect b="b" l="l" r="r" t="t"/>
              <a:pathLst>
                <a:path extrusionOk="0" h="3455" w="4030">
                  <a:moveTo>
                    <a:pt x="2307" y="1"/>
                  </a:moveTo>
                  <a:cubicBezTo>
                    <a:pt x="766" y="1"/>
                    <a:pt x="0" y="1857"/>
                    <a:pt x="1082" y="2948"/>
                  </a:cubicBezTo>
                  <a:cubicBezTo>
                    <a:pt x="1434" y="3298"/>
                    <a:pt x="1867" y="3454"/>
                    <a:pt x="2290" y="3454"/>
                  </a:cubicBezTo>
                  <a:cubicBezTo>
                    <a:pt x="3179" y="3454"/>
                    <a:pt x="4030" y="2766"/>
                    <a:pt x="4030" y="1723"/>
                  </a:cubicBezTo>
                  <a:cubicBezTo>
                    <a:pt x="4030" y="766"/>
                    <a:pt x="3264" y="1"/>
                    <a:pt x="2307"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68"/>
            <p:cNvSpPr/>
            <p:nvPr/>
          </p:nvSpPr>
          <p:spPr>
            <a:xfrm>
              <a:off x="1964764" y="3546165"/>
              <a:ext cx="100051" cy="54043"/>
            </a:xfrm>
            <a:custGeom>
              <a:rect b="b" l="l" r="r" t="t"/>
              <a:pathLst>
                <a:path extrusionOk="0" h="2058" w="3810">
                  <a:moveTo>
                    <a:pt x="211" y="0"/>
                  </a:moveTo>
                  <a:lnTo>
                    <a:pt x="211" y="0"/>
                  </a:lnTo>
                  <a:cubicBezTo>
                    <a:pt x="0" y="1062"/>
                    <a:pt x="823" y="2058"/>
                    <a:pt x="1905" y="2058"/>
                  </a:cubicBezTo>
                  <a:cubicBezTo>
                    <a:pt x="2986" y="2058"/>
                    <a:pt x="3809" y="1062"/>
                    <a:pt x="3599" y="0"/>
                  </a:cubicBezTo>
                  <a:lnTo>
                    <a:pt x="3599" y="0"/>
                  </a:lnTo>
                  <a:cubicBezTo>
                    <a:pt x="3446" y="813"/>
                    <a:pt x="2738" y="1407"/>
                    <a:pt x="1905" y="1407"/>
                  </a:cubicBezTo>
                  <a:cubicBezTo>
                    <a:pt x="1072" y="1407"/>
                    <a:pt x="364" y="813"/>
                    <a:pt x="211" y="0"/>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68"/>
            <p:cNvSpPr/>
            <p:nvPr/>
          </p:nvSpPr>
          <p:spPr>
            <a:xfrm>
              <a:off x="1833569" y="3407433"/>
              <a:ext cx="153096" cy="294585"/>
            </a:xfrm>
            <a:custGeom>
              <a:rect b="b" l="l" r="r" t="t"/>
              <a:pathLst>
                <a:path extrusionOk="0" h="11218" w="5830">
                  <a:moveTo>
                    <a:pt x="5603" y="0"/>
                  </a:moveTo>
                  <a:cubicBezTo>
                    <a:pt x="5531" y="0"/>
                    <a:pt x="5464" y="38"/>
                    <a:pt x="5427" y="105"/>
                  </a:cubicBezTo>
                  <a:cubicBezTo>
                    <a:pt x="5016" y="756"/>
                    <a:pt x="4527" y="1359"/>
                    <a:pt x="3972" y="1895"/>
                  </a:cubicBezTo>
                  <a:cubicBezTo>
                    <a:pt x="3140" y="2709"/>
                    <a:pt x="1819" y="3666"/>
                    <a:pt x="221" y="3666"/>
                  </a:cubicBezTo>
                  <a:cubicBezTo>
                    <a:pt x="96" y="3666"/>
                    <a:pt x="1" y="3761"/>
                    <a:pt x="1" y="3876"/>
                  </a:cubicBezTo>
                  <a:lnTo>
                    <a:pt x="1" y="7331"/>
                  </a:lnTo>
                  <a:cubicBezTo>
                    <a:pt x="1" y="7455"/>
                    <a:pt x="96" y="7551"/>
                    <a:pt x="221" y="7551"/>
                  </a:cubicBezTo>
                  <a:cubicBezTo>
                    <a:pt x="1810" y="7551"/>
                    <a:pt x="3140" y="8508"/>
                    <a:pt x="3972" y="9312"/>
                  </a:cubicBezTo>
                  <a:cubicBezTo>
                    <a:pt x="4527" y="9848"/>
                    <a:pt x="5016" y="10451"/>
                    <a:pt x="5427" y="11111"/>
                  </a:cubicBezTo>
                  <a:cubicBezTo>
                    <a:pt x="5467" y="11185"/>
                    <a:pt x="5536" y="11217"/>
                    <a:pt x="5605" y="11217"/>
                  </a:cubicBezTo>
                  <a:cubicBezTo>
                    <a:pt x="5716" y="11217"/>
                    <a:pt x="5829" y="11132"/>
                    <a:pt x="5829" y="10996"/>
                  </a:cubicBezTo>
                  <a:lnTo>
                    <a:pt x="5829" y="220"/>
                  </a:lnTo>
                  <a:cubicBezTo>
                    <a:pt x="5829" y="115"/>
                    <a:pt x="5762" y="29"/>
                    <a:pt x="5666" y="10"/>
                  </a:cubicBezTo>
                  <a:cubicBezTo>
                    <a:pt x="5645" y="3"/>
                    <a:pt x="5624" y="0"/>
                    <a:pt x="5603" y="0"/>
                  </a:cubicBez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68"/>
            <p:cNvSpPr/>
            <p:nvPr/>
          </p:nvSpPr>
          <p:spPr>
            <a:xfrm>
              <a:off x="1833569" y="3583086"/>
              <a:ext cx="152991" cy="118932"/>
            </a:xfrm>
            <a:custGeom>
              <a:rect b="b" l="l" r="r" t="t"/>
              <a:pathLst>
                <a:path extrusionOk="0" h="4529" w="5826">
                  <a:moveTo>
                    <a:pt x="1" y="1"/>
                  </a:moveTo>
                  <a:lnTo>
                    <a:pt x="1" y="642"/>
                  </a:lnTo>
                  <a:cubicBezTo>
                    <a:pt x="1" y="766"/>
                    <a:pt x="96" y="862"/>
                    <a:pt x="211" y="862"/>
                  </a:cubicBezTo>
                  <a:cubicBezTo>
                    <a:pt x="1810" y="862"/>
                    <a:pt x="3130" y="1819"/>
                    <a:pt x="3963" y="2623"/>
                  </a:cubicBezTo>
                  <a:cubicBezTo>
                    <a:pt x="4518" y="3159"/>
                    <a:pt x="5006" y="3762"/>
                    <a:pt x="5418" y="4422"/>
                  </a:cubicBezTo>
                  <a:cubicBezTo>
                    <a:pt x="5461" y="4496"/>
                    <a:pt x="5532" y="4528"/>
                    <a:pt x="5602" y="4528"/>
                  </a:cubicBezTo>
                  <a:cubicBezTo>
                    <a:pt x="5715" y="4528"/>
                    <a:pt x="5825" y="4443"/>
                    <a:pt x="5819" y="4307"/>
                  </a:cubicBezTo>
                  <a:lnTo>
                    <a:pt x="5819" y="3236"/>
                  </a:lnTo>
                  <a:cubicBezTo>
                    <a:pt x="5819" y="3322"/>
                    <a:pt x="5762" y="3408"/>
                    <a:pt x="5676" y="3437"/>
                  </a:cubicBezTo>
                  <a:cubicBezTo>
                    <a:pt x="5653" y="3446"/>
                    <a:pt x="5630" y="3450"/>
                    <a:pt x="5607" y="3450"/>
                  </a:cubicBezTo>
                  <a:cubicBezTo>
                    <a:pt x="5533" y="3450"/>
                    <a:pt x="5461" y="3406"/>
                    <a:pt x="5418" y="3341"/>
                  </a:cubicBezTo>
                  <a:cubicBezTo>
                    <a:pt x="5418" y="3331"/>
                    <a:pt x="4882" y="2862"/>
                    <a:pt x="3963" y="1982"/>
                  </a:cubicBezTo>
                  <a:cubicBezTo>
                    <a:pt x="3130" y="1178"/>
                    <a:pt x="1810" y="211"/>
                    <a:pt x="211" y="211"/>
                  </a:cubicBezTo>
                  <a:cubicBezTo>
                    <a:pt x="96" y="211"/>
                    <a:pt x="1" y="116"/>
                    <a:pt x="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68"/>
            <p:cNvSpPr/>
            <p:nvPr/>
          </p:nvSpPr>
          <p:spPr>
            <a:xfrm>
              <a:off x="1975058" y="3384797"/>
              <a:ext cx="45535" cy="340067"/>
            </a:xfrm>
            <a:custGeom>
              <a:rect b="b" l="l" r="r" t="t"/>
              <a:pathLst>
                <a:path extrusionOk="0" h="12950" w="1734">
                  <a:moveTo>
                    <a:pt x="221" y="1"/>
                  </a:moveTo>
                  <a:cubicBezTo>
                    <a:pt x="97" y="1"/>
                    <a:pt x="1" y="97"/>
                    <a:pt x="1" y="211"/>
                  </a:cubicBezTo>
                  <a:lnTo>
                    <a:pt x="1" y="12729"/>
                  </a:lnTo>
                  <a:cubicBezTo>
                    <a:pt x="1" y="12844"/>
                    <a:pt x="97" y="12949"/>
                    <a:pt x="221" y="12949"/>
                  </a:cubicBezTo>
                  <a:lnTo>
                    <a:pt x="1513" y="12949"/>
                  </a:lnTo>
                  <a:cubicBezTo>
                    <a:pt x="1628" y="12949"/>
                    <a:pt x="1733" y="12844"/>
                    <a:pt x="1733" y="12729"/>
                  </a:cubicBezTo>
                  <a:lnTo>
                    <a:pt x="1733" y="211"/>
                  </a:lnTo>
                  <a:cubicBezTo>
                    <a:pt x="1723" y="97"/>
                    <a:pt x="1628" y="1"/>
                    <a:pt x="1513"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68"/>
            <p:cNvSpPr/>
            <p:nvPr/>
          </p:nvSpPr>
          <p:spPr>
            <a:xfrm>
              <a:off x="1975058" y="3696451"/>
              <a:ext cx="45535" cy="28413"/>
            </a:xfrm>
            <a:custGeom>
              <a:rect b="b" l="l" r="r" t="t"/>
              <a:pathLst>
                <a:path extrusionOk="0" h="1082" w="1734">
                  <a:moveTo>
                    <a:pt x="1" y="0"/>
                  </a:moveTo>
                  <a:lnTo>
                    <a:pt x="1" y="861"/>
                  </a:lnTo>
                  <a:cubicBezTo>
                    <a:pt x="1" y="986"/>
                    <a:pt x="97" y="1081"/>
                    <a:pt x="221" y="1081"/>
                  </a:cubicBezTo>
                  <a:lnTo>
                    <a:pt x="1513" y="1081"/>
                  </a:lnTo>
                  <a:cubicBezTo>
                    <a:pt x="1628" y="1081"/>
                    <a:pt x="1733" y="986"/>
                    <a:pt x="1733" y="861"/>
                  </a:cubicBezTo>
                  <a:lnTo>
                    <a:pt x="1733" y="0"/>
                  </a:lnTo>
                  <a:cubicBezTo>
                    <a:pt x="1733" y="115"/>
                    <a:pt x="1628" y="220"/>
                    <a:pt x="1513" y="220"/>
                  </a:cubicBezTo>
                  <a:lnTo>
                    <a:pt x="221" y="220"/>
                  </a:lnTo>
                  <a:cubicBezTo>
                    <a:pt x="97" y="220"/>
                    <a:pt x="1" y="115"/>
                    <a:pt x="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68"/>
            <p:cNvSpPr/>
            <p:nvPr/>
          </p:nvSpPr>
          <p:spPr>
            <a:xfrm>
              <a:off x="1748618" y="3503676"/>
              <a:ext cx="45272" cy="102073"/>
            </a:xfrm>
            <a:custGeom>
              <a:rect b="b" l="l" r="r" t="t"/>
              <a:pathLst>
                <a:path extrusionOk="0" h="3887" w="1724">
                  <a:moveTo>
                    <a:pt x="1073" y="1"/>
                  </a:moveTo>
                  <a:cubicBezTo>
                    <a:pt x="479" y="1"/>
                    <a:pt x="1" y="479"/>
                    <a:pt x="1" y="1082"/>
                  </a:cubicBezTo>
                  <a:lnTo>
                    <a:pt x="1" y="2805"/>
                  </a:lnTo>
                  <a:cubicBezTo>
                    <a:pt x="1" y="3398"/>
                    <a:pt x="479" y="3886"/>
                    <a:pt x="1073" y="3886"/>
                  </a:cubicBezTo>
                  <a:lnTo>
                    <a:pt x="1503" y="3886"/>
                  </a:lnTo>
                  <a:cubicBezTo>
                    <a:pt x="1628" y="3886"/>
                    <a:pt x="1724" y="3781"/>
                    <a:pt x="1724" y="3666"/>
                  </a:cubicBezTo>
                  <a:lnTo>
                    <a:pt x="1724" y="221"/>
                  </a:lnTo>
                  <a:cubicBezTo>
                    <a:pt x="1724" y="96"/>
                    <a:pt x="1628" y="1"/>
                    <a:pt x="150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68"/>
            <p:cNvSpPr/>
            <p:nvPr/>
          </p:nvSpPr>
          <p:spPr>
            <a:xfrm>
              <a:off x="1748382" y="3508954"/>
              <a:ext cx="45509" cy="96794"/>
            </a:xfrm>
            <a:custGeom>
              <a:rect b="b" l="l" r="r" t="t"/>
              <a:pathLst>
                <a:path extrusionOk="0" h="3686" w="1733">
                  <a:moveTo>
                    <a:pt x="460" y="1"/>
                  </a:moveTo>
                  <a:lnTo>
                    <a:pt x="460" y="1"/>
                  </a:lnTo>
                  <a:cubicBezTo>
                    <a:pt x="173" y="202"/>
                    <a:pt x="0" y="527"/>
                    <a:pt x="0" y="881"/>
                  </a:cubicBezTo>
                  <a:lnTo>
                    <a:pt x="0" y="2604"/>
                  </a:lnTo>
                  <a:cubicBezTo>
                    <a:pt x="0" y="3197"/>
                    <a:pt x="488" y="3685"/>
                    <a:pt x="1082" y="3685"/>
                  </a:cubicBezTo>
                  <a:lnTo>
                    <a:pt x="1512" y="3685"/>
                  </a:lnTo>
                  <a:cubicBezTo>
                    <a:pt x="1637" y="3685"/>
                    <a:pt x="1733" y="3580"/>
                    <a:pt x="1733" y="3465"/>
                  </a:cubicBezTo>
                  <a:lnTo>
                    <a:pt x="1733" y="3034"/>
                  </a:lnTo>
                  <a:lnTo>
                    <a:pt x="1082" y="3034"/>
                  </a:lnTo>
                  <a:cubicBezTo>
                    <a:pt x="728" y="3034"/>
                    <a:pt x="441" y="2747"/>
                    <a:pt x="441" y="2393"/>
                  </a:cubicBezTo>
                  <a:lnTo>
                    <a:pt x="441" y="240"/>
                  </a:lnTo>
                  <a:cubicBezTo>
                    <a:pt x="441" y="154"/>
                    <a:pt x="441" y="77"/>
                    <a:pt x="46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68"/>
            <p:cNvSpPr/>
            <p:nvPr/>
          </p:nvSpPr>
          <p:spPr>
            <a:xfrm>
              <a:off x="1788087" y="3503676"/>
              <a:ext cx="56827" cy="102073"/>
            </a:xfrm>
            <a:custGeom>
              <a:rect b="b" l="l" r="r" t="t"/>
              <a:pathLst>
                <a:path extrusionOk="0" h="3887" w="2164">
                  <a:moveTo>
                    <a:pt x="0" y="1"/>
                  </a:moveTo>
                  <a:lnTo>
                    <a:pt x="0" y="3886"/>
                  </a:lnTo>
                  <a:lnTo>
                    <a:pt x="2163" y="3886"/>
                  </a:lnTo>
                  <a:lnTo>
                    <a:pt x="216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68"/>
            <p:cNvSpPr/>
            <p:nvPr/>
          </p:nvSpPr>
          <p:spPr>
            <a:xfrm>
              <a:off x="1788087" y="3588627"/>
              <a:ext cx="56827" cy="17122"/>
            </a:xfrm>
            <a:custGeom>
              <a:rect b="b" l="l" r="r" t="t"/>
              <a:pathLst>
                <a:path extrusionOk="0" h="652" w="2164">
                  <a:moveTo>
                    <a:pt x="0" y="0"/>
                  </a:moveTo>
                  <a:lnTo>
                    <a:pt x="0" y="651"/>
                  </a:lnTo>
                  <a:lnTo>
                    <a:pt x="2163" y="651"/>
                  </a:lnTo>
                  <a:lnTo>
                    <a:pt x="2163"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68"/>
            <p:cNvSpPr/>
            <p:nvPr/>
          </p:nvSpPr>
          <p:spPr>
            <a:xfrm>
              <a:off x="1788087" y="3605722"/>
              <a:ext cx="56827" cy="90755"/>
            </a:xfrm>
            <a:custGeom>
              <a:rect b="b" l="l" r="r" t="t"/>
              <a:pathLst>
                <a:path extrusionOk="0" h="3456" w="2164">
                  <a:moveTo>
                    <a:pt x="10" y="0"/>
                  </a:moveTo>
                  <a:lnTo>
                    <a:pt x="0" y="3235"/>
                  </a:lnTo>
                  <a:cubicBezTo>
                    <a:pt x="0" y="3350"/>
                    <a:pt x="96" y="3455"/>
                    <a:pt x="221" y="3455"/>
                  </a:cubicBezTo>
                  <a:lnTo>
                    <a:pt x="1082" y="3455"/>
                  </a:lnTo>
                  <a:cubicBezTo>
                    <a:pt x="1178" y="3445"/>
                    <a:pt x="1264" y="3388"/>
                    <a:pt x="1292" y="3292"/>
                  </a:cubicBezTo>
                  <a:lnTo>
                    <a:pt x="216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68"/>
            <p:cNvSpPr/>
            <p:nvPr/>
          </p:nvSpPr>
          <p:spPr>
            <a:xfrm>
              <a:off x="2080860" y="3548922"/>
              <a:ext cx="32195" cy="11581"/>
            </a:xfrm>
            <a:custGeom>
              <a:rect b="b" l="l" r="r" t="t"/>
              <a:pathLst>
                <a:path extrusionOk="0" h="441" w="1226">
                  <a:moveTo>
                    <a:pt x="288" y="0"/>
                  </a:moveTo>
                  <a:cubicBezTo>
                    <a:pt x="1" y="0"/>
                    <a:pt x="1" y="441"/>
                    <a:pt x="288" y="441"/>
                  </a:cubicBezTo>
                  <a:lnTo>
                    <a:pt x="939" y="441"/>
                  </a:lnTo>
                  <a:cubicBezTo>
                    <a:pt x="1226" y="441"/>
                    <a:pt x="1226" y="0"/>
                    <a:pt x="939"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68"/>
            <p:cNvSpPr/>
            <p:nvPr/>
          </p:nvSpPr>
          <p:spPr>
            <a:xfrm>
              <a:off x="2059510" y="3484874"/>
              <a:ext cx="27468" cy="23345"/>
            </a:xfrm>
            <a:custGeom>
              <a:rect b="b" l="l" r="r" t="t"/>
              <a:pathLst>
                <a:path extrusionOk="0" h="889" w="1046">
                  <a:moveTo>
                    <a:pt x="732" y="0"/>
                  </a:moveTo>
                  <a:cubicBezTo>
                    <a:pt x="682" y="0"/>
                    <a:pt x="630" y="20"/>
                    <a:pt x="584" y="66"/>
                  </a:cubicBezTo>
                  <a:lnTo>
                    <a:pt x="125" y="525"/>
                  </a:lnTo>
                  <a:cubicBezTo>
                    <a:pt x="0" y="659"/>
                    <a:pt x="87" y="889"/>
                    <a:pt x="278" y="889"/>
                  </a:cubicBezTo>
                  <a:cubicBezTo>
                    <a:pt x="335" y="889"/>
                    <a:pt x="393" y="870"/>
                    <a:pt x="431" y="831"/>
                  </a:cubicBezTo>
                  <a:lnTo>
                    <a:pt x="890" y="372"/>
                  </a:lnTo>
                  <a:cubicBezTo>
                    <a:pt x="1045" y="217"/>
                    <a:pt x="899" y="0"/>
                    <a:pt x="73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68"/>
            <p:cNvSpPr/>
            <p:nvPr/>
          </p:nvSpPr>
          <p:spPr>
            <a:xfrm>
              <a:off x="2058723" y="3600969"/>
              <a:ext cx="27704" cy="23608"/>
            </a:xfrm>
            <a:custGeom>
              <a:rect b="b" l="l" r="r" t="t"/>
              <a:pathLst>
                <a:path extrusionOk="0" h="899" w="1055">
                  <a:moveTo>
                    <a:pt x="313" y="1"/>
                  </a:moveTo>
                  <a:cubicBezTo>
                    <a:pt x="146" y="1"/>
                    <a:pt x="0" y="218"/>
                    <a:pt x="155" y="373"/>
                  </a:cubicBezTo>
                  <a:lnTo>
                    <a:pt x="614" y="832"/>
                  </a:lnTo>
                  <a:cubicBezTo>
                    <a:pt x="652" y="870"/>
                    <a:pt x="710" y="899"/>
                    <a:pt x="767" y="899"/>
                  </a:cubicBezTo>
                  <a:cubicBezTo>
                    <a:pt x="959" y="889"/>
                    <a:pt x="1054" y="660"/>
                    <a:pt x="920" y="526"/>
                  </a:cubicBezTo>
                  <a:lnTo>
                    <a:pt x="461" y="66"/>
                  </a:lnTo>
                  <a:cubicBezTo>
                    <a:pt x="415" y="20"/>
                    <a:pt x="363" y="1"/>
                    <a:pt x="31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7" name="Google Shape;10007;p68"/>
          <p:cNvGrpSpPr/>
          <p:nvPr/>
        </p:nvGrpSpPr>
        <p:grpSpPr>
          <a:xfrm>
            <a:off x="6221064" y="3811049"/>
            <a:ext cx="364673" cy="339804"/>
            <a:chOff x="6221064" y="3811049"/>
            <a:chExt cx="364673" cy="339804"/>
          </a:xfrm>
        </p:grpSpPr>
        <p:sp>
          <p:nvSpPr>
            <p:cNvPr id="10008" name="Google Shape;10008;p68"/>
            <p:cNvSpPr/>
            <p:nvPr/>
          </p:nvSpPr>
          <p:spPr>
            <a:xfrm>
              <a:off x="6277838" y="4054558"/>
              <a:ext cx="45272" cy="45272"/>
            </a:xfrm>
            <a:custGeom>
              <a:rect b="b" l="l" r="r" t="t"/>
              <a:pathLst>
                <a:path extrusionOk="0" h="1724" w="1724">
                  <a:moveTo>
                    <a:pt x="211" y="1"/>
                  </a:moveTo>
                  <a:cubicBezTo>
                    <a:pt x="97" y="1"/>
                    <a:pt x="1" y="96"/>
                    <a:pt x="1" y="221"/>
                  </a:cubicBezTo>
                  <a:lnTo>
                    <a:pt x="1" y="1513"/>
                  </a:lnTo>
                  <a:cubicBezTo>
                    <a:pt x="1" y="1628"/>
                    <a:pt x="97" y="1723"/>
                    <a:pt x="211" y="1723"/>
                  </a:cubicBezTo>
                  <a:lnTo>
                    <a:pt x="1513" y="1723"/>
                  </a:lnTo>
                  <a:cubicBezTo>
                    <a:pt x="1628" y="1723"/>
                    <a:pt x="1724" y="1628"/>
                    <a:pt x="1724" y="1513"/>
                  </a:cubicBezTo>
                  <a:lnTo>
                    <a:pt x="1724" y="221"/>
                  </a:lnTo>
                  <a:cubicBezTo>
                    <a:pt x="1724" y="96"/>
                    <a:pt x="1628" y="1"/>
                    <a:pt x="151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68"/>
            <p:cNvSpPr/>
            <p:nvPr/>
          </p:nvSpPr>
          <p:spPr>
            <a:xfrm>
              <a:off x="6426890" y="3935679"/>
              <a:ext cx="105828" cy="90728"/>
            </a:xfrm>
            <a:custGeom>
              <a:rect b="b" l="l" r="r" t="t"/>
              <a:pathLst>
                <a:path extrusionOk="0" h="3455" w="4030">
                  <a:moveTo>
                    <a:pt x="2307" y="1"/>
                  </a:moveTo>
                  <a:cubicBezTo>
                    <a:pt x="766" y="1"/>
                    <a:pt x="0" y="1858"/>
                    <a:pt x="1082" y="2949"/>
                  </a:cubicBezTo>
                  <a:cubicBezTo>
                    <a:pt x="1434" y="3298"/>
                    <a:pt x="1866" y="3454"/>
                    <a:pt x="2290" y="3454"/>
                  </a:cubicBezTo>
                  <a:cubicBezTo>
                    <a:pt x="3178" y="3454"/>
                    <a:pt x="4029" y="2767"/>
                    <a:pt x="4029" y="1724"/>
                  </a:cubicBezTo>
                  <a:cubicBezTo>
                    <a:pt x="4029" y="767"/>
                    <a:pt x="3264" y="1"/>
                    <a:pt x="2307"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68"/>
            <p:cNvSpPr/>
            <p:nvPr/>
          </p:nvSpPr>
          <p:spPr>
            <a:xfrm>
              <a:off x="6437446" y="3972391"/>
              <a:ext cx="100051" cy="54043"/>
            </a:xfrm>
            <a:custGeom>
              <a:rect b="b" l="l" r="r" t="t"/>
              <a:pathLst>
                <a:path extrusionOk="0" h="2058" w="3810">
                  <a:moveTo>
                    <a:pt x="211" y="0"/>
                  </a:moveTo>
                  <a:cubicBezTo>
                    <a:pt x="0" y="1062"/>
                    <a:pt x="823" y="2058"/>
                    <a:pt x="1905" y="2058"/>
                  </a:cubicBezTo>
                  <a:cubicBezTo>
                    <a:pt x="2986" y="2058"/>
                    <a:pt x="3809" y="1062"/>
                    <a:pt x="3598" y="0"/>
                  </a:cubicBezTo>
                  <a:lnTo>
                    <a:pt x="3598" y="0"/>
                  </a:lnTo>
                  <a:cubicBezTo>
                    <a:pt x="3445" y="814"/>
                    <a:pt x="2737" y="1407"/>
                    <a:pt x="1905" y="1407"/>
                  </a:cubicBezTo>
                  <a:cubicBezTo>
                    <a:pt x="1072" y="1407"/>
                    <a:pt x="364" y="814"/>
                    <a:pt x="211" y="0"/>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68"/>
            <p:cNvSpPr/>
            <p:nvPr/>
          </p:nvSpPr>
          <p:spPr>
            <a:xfrm>
              <a:off x="6306251" y="3833659"/>
              <a:ext cx="153070" cy="294585"/>
            </a:xfrm>
            <a:custGeom>
              <a:rect b="b" l="l" r="r" t="t"/>
              <a:pathLst>
                <a:path extrusionOk="0" h="11218" w="5829">
                  <a:moveTo>
                    <a:pt x="5603" y="1"/>
                  </a:moveTo>
                  <a:cubicBezTo>
                    <a:pt x="5530" y="1"/>
                    <a:pt x="5464" y="39"/>
                    <a:pt x="5427" y="106"/>
                  </a:cubicBezTo>
                  <a:cubicBezTo>
                    <a:pt x="5015" y="756"/>
                    <a:pt x="4527" y="1359"/>
                    <a:pt x="3972" y="1895"/>
                  </a:cubicBezTo>
                  <a:cubicBezTo>
                    <a:pt x="3139" y="2709"/>
                    <a:pt x="1819" y="3666"/>
                    <a:pt x="211" y="3666"/>
                  </a:cubicBezTo>
                  <a:cubicBezTo>
                    <a:pt x="96" y="3666"/>
                    <a:pt x="0" y="3761"/>
                    <a:pt x="0" y="3876"/>
                  </a:cubicBezTo>
                  <a:lnTo>
                    <a:pt x="0" y="7331"/>
                  </a:lnTo>
                  <a:cubicBezTo>
                    <a:pt x="0" y="7456"/>
                    <a:pt x="96" y="7551"/>
                    <a:pt x="211" y="7551"/>
                  </a:cubicBezTo>
                  <a:cubicBezTo>
                    <a:pt x="1809" y="7551"/>
                    <a:pt x="3139" y="8508"/>
                    <a:pt x="3972" y="9312"/>
                  </a:cubicBezTo>
                  <a:cubicBezTo>
                    <a:pt x="4527" y="9848"/>
                    <a:pt x="5015" y="10451"/>
                    <a:pt x="5427" y="11111"/>
                  </a:cubicBezTo>
                  <a:cubicBezTo>
                    <a:pt x="5467" y="11185"/>
                    <a:pt x="5535" y="11217"/>
                    <a:pt x="5604" y="11217"/>
                  </a:cubicBezTo>
                  <a:cubicBezTo>
                    <a:pt x="5716" y="11217"/>
                    <a:pt x="5829" y="11132"/>
                    <a:pt x="5829" y="10997"/>
                  </a:cubicBezTo>
                  <a:lnTo>
                    <a:pt x="5829" y="211"/>
                  </a:lnTo>
                  <a:cubicBezTo>
                    <a:pt x="5829" y="115"/>
                    <a:pt x="5762" y="29"/>
                    <a:pt x="5666" y="10"/>
                  </a:cubicBezTo>
                  <a:cubicBezTo>
                    <a:pt x="5645" y="4"/>
                    <a:pt x="5624" y="1"/>
                    <a:pt x="5603" y="1"/>
                  </a:cubicBez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68"/>
            <p:cNvSpPr/>
            <p:nvPr/>
          </p:nvSpPr>
          <p:spPr>
            <a:xfrm>
              <a:off x="6306251" y="4009312"/>
              <a:ext cx="152833" cy="119010"/>
            </a:xfrm>
            <a:custGeom>
              <a:rect b="b" l="l" r="r" t="t"/>
              <a:pathLst>
                <a:path extrusionOk="0" h="4532" w="5820">
                  <a:moveTo>
                    <a:pt x="0" y="1"/>
                  </a:moveTo>
                  <a:lnTo>
                    <a:pt x="0" y="642"/>
                  </a:lnTo>
                  <a:cubicBezTo>
                    <a:pt x="0" y="767"/>
                    <a:pt x="96" y="862"/>
                    <a:pt x="211" y="862"/>
                  </a:cubicBezTo>
                  <a:cubicBezTo>
                    <a:pt x="1809" y="862"/>
                    <a:pt x="3130" y="1819"/>
                    <a:pt x="3962" y="2623"/>
                  </a:cubicBezTo>
                  <a:cubicBezTo>
                    <a:pt x="4518" y="3169"/>
                    <a:pt x="5006" y="3772"/>
                    <a:pt x="5417" y="4422"/>
                  </a:cubicBezTo>
                  <a:cubicBezTo>
                    <a:pt x="5462" y="4498"/>
                    <a:pt x="5534" y="4531"/>
                    <a:pt x="5604" y="4531"/>
                  </a:cubicBezTo>
                  <a:cubicBezTo>
                    <a:pt x="5713" y="4531"/>
                    <a:pt x="5819" y="4451"/>
                    <a:pt x="5819" y="4317"/>
                  </a:cubicBezTo>
                  <a:lnTo>
                    <a:pt x="5819" y="3236"/>
                  </a:lnTo>
                  <a:cubicBezTo>
                    <a:pt x="5819" y="3331"/>
                    <a:pt x="5762" y="3408"/>
                    <a:pt x="5676" y="3437"/>
                  </a:cubicBezTo>
                  <a:cubicBezTo>
                    <a:pt x="5651" y="3447"/>
                    <a:pt x="5625" y="3451"/>
                    <a:pt x="5600" y="3451"/>
                  </a:cubicBezTo>
                  <a:cubicBezTo>
                    <a:pt x="5529" y="3451"/>
                    <a:pt x="5460" y="3412"/>
                    <a:pt x="5417" y="3341"/>
                  </a:cubicBezTo>
                  <a:cubicBezTo>
                    <a:pt x="5417" y="3341"/>
                    <a:pt x="4881" y="2862"/>
                    <a:pt x="3962" y="1982"/>
                  </a:cubicBezTo>
                  <a:cubicBezTo>
                    <a:pt x="3130" y="1178"/>
                    <a:pt x="1809" y="212"/>
                    <a:pt x="211" y="212"/>
                  </a:cubicBezTo>
                  <a:cubicBezTo>
                    <a:pt x="96" y="212"/>
                    <a:pt x="0" y="116"/>
                    <a:pt x="0"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68"/>
            <p:cNvSpPr/>
            <p:nvPr/>
          </p:nvSpPr>
          <p:spPr>
            <a:xfrm>
              <a:off x="6447740" y="3811049"/>
              <a:ext cx="45509" cy="339804"/>
            </a:xfrm>
            <a:custGeom>
              <a:rect b="b" l="l" r="r" t="t"/>
              <a:pathLst>
                <a:path extrusionOk="0" h="12940" w="1733">
                  <a:moveTo>
                    <a:pt x="221" y="0"/>
                  </a:moveTo>
                  <a:cubicBezTo>
                    <a:pt x="96" y="0"/>
                    <a:pt x="0" y="96"/>
                    <a:pt x="0" y="211"/>
                  </a:cubicBezTo>
                  <a:lnTo>
                    <a:pt x="0" y="12728"/>
                  </a:lnTo>
                  <a:cubicBezTo>
                    <a:pt x="0" y="12843"/>
                    <a:pt x="96" y="12939"/>
                    <a:pt x="221" y="12939"/>
                  </a:cubicBezTo>
                  <a:lnTo>
                    <a:pt x="1513" y="12939"/>
                  </a:lnTo>
                  <a:cubicBezTo>
                    <a:pt x="1627" y="12939"/>
                    <a:pt x="1733" y="12843"/>
                    <a:pt x="1733" y="12728"/>
                  </a:cubicBezTo>
                  <a:lnTo>
                    <a:pt x="1733" y="211"/>
                  </a:lnTo>
                  <a:cubicBezTo>
                    <a:pt x="1733" y="96"/>
                    <a:pt x="1627" y="0"/>
                    <a:pt x="1513"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68"/>
            <p:cNvSpPr/>
            <p:nvPr/>
          </p:nvSpPr>
          <p:spPr>
            <a:xfrm>
              <a:off x="6447740" y="4122677"/>
              <a:ext cx="45509" cy="28177"/>
            </a:xfrm>
            <a:custGeom>
              <a:rect b="b" l="l" r="r" t="t"/>
              <a:pathLst>
                <a:path extrusionOk="0" h="1073" w="1733">
                  <a:moveTo>
                    <a:pt x="0" y="0"/>
                  </a:moveTo>
                  <a:lnTo>
                    <a:pt x="0" y="861"/>
                  </a:lnTo>
                  <a:cubicBezTo>
                    <a:pt x="0" y="976"/>
                    <a:pt x="96" y="1072"/>
                    <a:pt x="221" y="1072"/>
                  </a:cubicBezTo>
                  <a:lnTo>
                    <a:pt x="1513" y="1072"/>
                  </a:lnTo>
                  <a:cubicBezTo>
                    <a:pt x="1627" y="1072"/>
                    <a:pt x="1733" y="976"/>
                    <a:pt x="1733" y="861"/>
                  </a:cubicBezTo>
                  <a:lnTo>
                    <a:pt x="1733" y="0"/>
                  </a:lnTo>
                  <a:cubicBezTo>
                    <a:pt x="1733" y="115"/>
                    <a:pt x="1627" y="211"/>
                    <a:pt x="1513" y="211"/>
                  </a:cubicBezTo>
                  <a:lnTo>
                    <a:pt x="221" y="211"/>
                  </a:lnTo>
                  <a:cubicBezTo>
                    <a:pt x="96" y="211"/>
                    <a:pt x="0" y="115"/>
                    <a:pt x="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68"/>
            <p:cNvSpPr/>
            <p:nvPr/>
          </p:nvSpPr>
          <p:spPr>
            <a:xfrm>
              <a:off x="6221300" y="3929902"/>
              <a:ext cx="45272" cy="102073"/>
            </a:xfrm>
            <a:custGeom>
              <a:rect b="b" l="l" r="r" t="t"/>
              <a:pathLst>
                <a:path extrusionOk="0" h="3887" w="1724">
                  <a:moveTo>
                    <a:pt x="1072" y="1"/>
                  </a:moveTo>
                  <a:cubicBezTo>
                    <a:pt x="479" y="1"/>
                    <a:pt x="1" y="479"/>
                    <a:pt x="1" y="1082"/>
                  </a:cubicBezTo>
                  <a:lnTo>
                    <a:pt x="1" y="2814"/>
                  </a:lnTo>
                  <a:cubicBezTo>
                    <a:pt x="1" y="3408"/>
                    <a:pt x="479" y="3886"/>
                    <a:pt x="1072" y="3886"/>
                  </a:cubicBezTo>
                  <a:lnTo>
                    <a:pt x="1503" y="3886"/>
                  </a:lnTo>
                  <a:cubicBezTo>
                    <a:pt x="1628" y="3886"/>
                    <a:pt x="1723" y="3791"/>
                    <a:pt x="1723" y="3676"/>
                  </a:cubicBezTo>
                  <a:lnTo>
                    <a:pt x="1723" y="221"/>
                  </a:lnTo>
                  <a:cubicBezTo>
                    <a:pt x="1723" y="96"/>
                    <a:pt x="1628" y="1"/>
                    <a:pt x="150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68"/>
            <p:cNvSpPr/>
            <p:nvPr/>
          </p:nvSpPr>
          <p:spPr>
            <a:xfrm>
              <a:off x="6221064" y="3935180"/>
              <a:ext cx="45509" cy="96794"/>
            </a:xfrm>
            <a:custGeom>
              <a:rect b="b" l="l" r="r" t="t"/>
              <a:pathLst>
                <a:path extrusionOk="0" h="3686" w="1733">
                  <a:moveTo>
                    <a:pt x="459" y="1"/>
                  </a:moveTo>
                  <a:lnTo>
                    <a:pt x="459" y="1"/>
                  </a:lnTo>
                  <a:cubicBezTo>
                    <a:pt x="172" y="202"/>
                    <a:pt x="0" y="527"/>
                    <a:pt x="0" y="881"/>
                  </a:cubicBezTo>
                  <a:lnTo>
                    <a:pt x="0" y="2613"/>
                  </a:lnTo>
                  <a:cubicBezTo>
                    <a:pt x="0" y="3207"/>
                    <a:pt x="488" y="3685"/>
                    <a:pt x="1081" y="3685"/>
                  </a:cubicBezTo>
                  <a:lnTo>
                    <a:pt x="1512" y="3685"/>
                  </a:lnTo>
                  <a:cubicBezTo>
                    <a:pt x="1627" y="3685"/>
                    <a:pt x="1732" y="3590"/>
                    <a:pt x="1732" y="3475"/>
                  </a:cubicBezTo>
                  <a:lnTo>
                    <a:pt x="1732" y="3035"/>
                  </a:lnTo>
                  <a:lnTo>
                    <a:pt x="1081" y="3035"/>
                  </a:lnTo>
                  <a:cubicBezTo>
                    <a:pt x="727" y="3035"/>
                    <a:pt x="440" y="2747"/>
                    <a:pt x="440" y="2393"/>
                  </a:cubicBezTo>
                  <a:lnTo>
                    <a:pt x="440" y="240"/>
                  </a:lnTo>
                  <a:cubicBezTo>
                    <a:pt x="431" y="154"/>
                    <a:pt x="440" y="77"/>
                    <a:pt x="4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68"/>
            <p:cNvSpPr/>
            <p:nvPr/>
          </p:nvSpPr>
          <p:spPr>
            <a:xfrm>
              <a:off x="6260769" y="3929902"/>
              <a:ext cx="56800" cy="102073"/>
            </a:xfrm>
            <a:custGeom>
              <a:rect b="b" l="l" r="r" t="t"/>
              <a:pathLst>
                <a:path extrusionOk="0" h="3887" w="2163">
                  <a:moveTo>
                    <a:pt x="0" y="1"/>
                  </a:moveTo>
                  <a:lnTo>
                    <a:pt x="0" y="3886"/>
                  </a:lnTo>
                  <a:lnTo>
                    <a:pt x="2163" y="3886"/>
                  </a:lnTo>
                  <a:lnTo>
                    <a:pt x="216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68"/>
            <p:cNvSpPr/>
            <p:nvPr/>
          </p:nvSpPr>
          <p:spPr>
            <a:xfrm>
              <a:off x="6260769" y="4014853"/>
              <a:ext cx="56800" cy="17122"/>
            </a:xfrm>
            <a:custGeom>
              <a:rect b="b" l="l" r="r" t="t"/>
              <a:pathLst>
                <a:path extrusionOk="0" h="652" w="2163">
                  <a:moveTo>
                    <a:pt x="0" y="1"/>
                  </a:moveTo>
                  <a:lnTo>
                    <a:pt x="0" y="651"/>
                  </a:lnTo>
                  <a:lnTo>
                    <a:pt x="2163" y="651"/>
                  </a:lnTo>
                  <a:lnTo>
                    <a:pt x="216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68"/>
            <p:cNvSpPr/>
            <p:nvPr/>
          </p:nvSpPr>
          <p:spPr>
            <a:xfrm>
              <a:off x="6260769" y="4031686"/>
              <a:ext cx="56800" cy="90755"/>
            </a:xfrm>
            <a:custGeom>
              <a:rect b="b" l="l" r="r" t="t"/>
              <a:pathLst>
                <a:path extrusionOk="0" h="3456" w="2163">
                  <a:moveTo>
                    <a:pt x="10" y="1"/>
                  </a:moveTo>
                  <a:lnTo>
                    <a:pt x="0" y="3245"/>
                  </a:lnTo>
                  <a:cubicBezTo>
                    <a:pt x="0" y="3360"/>
                    <a:pt x="96" y="3456"/>
                    <a:pt x="220" y="3456"/>
                  </a:cubicBezTo>
                  <a:lnTo>
                    <a:pt x="1082" y="3456"/>
                  </a:lnTo>
                  <a:cubicBezTo>
                    <a:pt x="1177" y="3456"/>
                    <a:pt x="1263" y="3389"/>
                    <a:pt x="1292" y="3293"/>
                  </a:cubicBezTo>
                  <a:lnTo>
                    <a:pt x="216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68"/>
            <p:cNvSpPr/>
            <p:nvPr/>
          </p:nvSpPr>
          <p:spPr>
            <a:xfrm>
              <a:off x="6553542" y="3975148"/>
              <a:ext cx="32195" cy="11581"/>
            </a:xfrm>
            <a:custGeom>
              <a:rect b="b" l="l" r="r" t="t"/>
              <a:pathLst>
                <a:path extrusionOk="0" h="441" w="1226">
                  <a:moveTo>
                    <a:pt x="288" y="0"/>
                  </a:moveTo>
                  <a:cubicBezTo>
                    <a:pt x="1" y="0"/>
                    <a:pt x="1" y="441"/>
                    <a:pt x="288" y="441"/>
                  </a:cubicBezTo>
                  <a:lnTo>
                    <a:pt x="938" y="441"/>
                  </a:lnTo>
                  <a:cubicBezTo>
                    <a:pt x="1226" y="441"/>
                    <a:pt x="1226" y="0"/>
                    <a:pt x="938"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68"/>
            <p:cNvSpPr/>
            <p:nvPr/>
          </p:nvSpPr>
          <p:spPr>
            <a:xfrm>
              <a:off x="6532192" y="3911100"/>
              <a:ext cx="27442" cy="23608"/>
            </a:xfrm>
            <a:custGeom>
              <a:rect b="b" l="l" r="r" t="t"/>
              <a:pathLst>
                <a:path extrusionOk="0" h="899" w="1045">
                  <a:moveTo>
                    <a:pt x="732" y="0"/>
                  </a:moveTo>
                  <a:cubicBezTo>
                    <a:pt x="682" y="0"/>
                    <a:pt x="630" y="20"/>
                    <a:pt x="584" y="66"/>
                  </a:cubicBezTo>
                  <a:lnTo>
                    <a:pt x="124" y="525"/>
                  </a:lnTo>
                  <a:cubicBezTo>
                    <a:pt x="0" y="659"/>
                    <a:pt x="86" y="889"/>
                    <a:pt x="278" y="899"/>
                  </a:cubicBezTo>
                  <a:cubicBezTo>
                    <a:pt x="335" y="889"/>
                    <a:pt x="392" y="870"/>
                    <a:pt x="431" y="832"/>
                  </a:cubicBezTo>
                  <a:lnTo>
                    <a:pt x="890" y="372"/>
                  </a:lnTo>
                  <a:cubicBezTo>
                    <a:pt x="1045" y="218"/>
                    <a:pt x="899" y="0"/>
                    <a:pt x="73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68"/>
            <p:cNvSpPr/>
            <p:nvPr/>
          </p:nvSpPr>
          <p:spPr>
            <a:xfrm>
              <a:off x="6531221" y="4027327"/>
              <a:ext cx="27626" cy="23503"/>
            </a:xfrm>
            <a:custGeom>
              <a:rect b="b" l="l" r="r" t="t"/>
              <a:pathLst>
                <a:path extrusionOk="0" h="895" w="1052">
                  <a:moveTo>
                    <a:pt x="310" y="0"/>
                  </a:moveTo>
                  <a:cubicBezTo>
                    <a:pt x="141" y="0"/>
                    <a:pt x="1" y="217"/>
                    <a:pt x="161" y="377"/>
                  </a:cubicBezTo>
                  <a:lnTo>
                    <a:pt x="621" y="827"/>
                  </a:lnTo>
                  <a:cubicBezTo>
                    <a:pt x="659" y="875"/>
                    <a:pt x="707" y="894"/>
                    <a:pt x="774" y="894"/>
                  </a:cubicBezTo>
                  <a:cubicBezTo>
                    <a:pt x="956" y="894"/>
                    <a:pt x="1051" y="664"/>
                    <a:pt x="918" y="530"/>
                  </a:cubicBezTo>
                  <a:lnTo>
                    <a:pt x="468" y="71"/>
                  </a:lnTo>
                  <a:cubicBezTo>
                    <a:pt x="418" y="21"/>
                    <a:pt x="363" y="0"/>
                    <a:pt x="310"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3" name="Google Shape;10023;p68"/>
          <p:cNvGrpSpPr/>
          <p:nvPr/>
        </p:nvGrpSpPr>
        <p:grpSpPr>
          <a:xfrm>
            <a:off x="2182643" y="3386320"/>
            <a:ext cx="382030" cy="320451"/>
            <a:chOff x="2182643" y="3386320"/>
            <a:chExt cx="382030" cy="320451"/>
          </a:xfrm>
        </p:grpSpPr>
        <p:sp>
          <p:nvSpPr>
            <p:cNvPr id="10024" name="Google Shape;10024;p68"/>
            <p:cNvSpPr/>
            <p:nvPr/>
          </p:nvSpPr>
          <p:spPr>
            <a:xfrm>
              <a:off x="2182643" y="3386320"/>
              <a:ext cx="382030" cy="320451"/>
            </a:xfrm>
            <a:custGeom>
              <a:rect b="b" l="l" r="r" t="t"/>
              <a:pathLst>
                <a:path extrusionOk="0" h="12203" w="14548">
                  <a:moveTo>
                    <a:pt x="709" y="0"/>
                  </a:moveTo>
                  <a:cubicBezTo>
                    <a:pt x="317" y="0"/>
                    <a:pt x="1" y="316"/>
                    <a:pt x="1" y="709"/>
                  </a:cubicBezTo>
                  <a:lnTo>
                    <a:pt x="1" y="11504"/>
                  </a:lnTo>
                  <a:cubicBezTo>
                    <a:pt x="1" y="11887"/>
                    <a:pt x="317" y="12202"/>
                    <a:pt x="709" y="12202"/>
                  </a:cubicBezTo>
                  <a:lnTo>
                    <a:pt x="13840" y="12202"/>
                  </a:lnTo>
                  <a:cubicBezTo>
                    <a:pt x="14232" y="12202"/>
                    <a:pt x="14548" y="11887"/>
                    <a:pt x="14548" y="11504"/>
                  </a:cubicBezTo>
                  <a:lnTo>
                    <a:pt x="14548" y="2115"/>
                  </a:lnTo>
                  <a:cubicBezTo>
                    <a:pt x="14548" y="1723"/>
                    <a:pt x="14232" y="1407"/>
                    <a:pt x="13840" y="1407"/>
                  </a:cubicBezTo>
                  <a:lnTo>
                    <a:pt x="9619" y="1407"/>
                  </a:lnTo>
                  <a:lnTo>
                    <a:pt x="8490" y="278"/>
                  </a:lnTo>
                  <a:cubicBezTo>
                    <a:pt x="8308" y="96"/>
                    <a:pt x="8078" y="0"/>
                    <a:pt x="7829"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68"/>
            <p:cNvSpPr/>
            <p:nvPr/>
          </p:nvSpPr>
          <p:spPr>
            <a:xfrm>
              <a:off x="2281171" y="3466492"/>
              <a:ext cx="185002" cy="184739"/>
            </a:xfrm>
            <a:custGeom>
              <a:rect b="b" l="l" r="r" t="t"/>
              <a:pathLst>
                <a:path extrusionOk="0" h="7035" w="7045">
                  <a:moveTo>
                    <a:pt x="3522" y="0"/>
                  </a:moveTo>
                  <a:cubicBezTo>
                    <a:pt x="1580" y="0"/>
                    <a:pt x="0" y="1579"/>
                    <a:pt x="0" y="3522"/>
                  </a:cubicBezTo>
                  <a:cubicBezTo>
                    <a:pt x="0" y="5465"/>
                    <a:pt x="1580" y="7034"/>
                    <a:pt x="3522" y="7034"/>
                  </a:cubicBezTo>
                  <a:cubicBezTo>
                    <a:pt x="5465" y="7034"/>
                    <a:pt x="7044" y="5465"/>
                    <a:pt x="7044" y="3522"/>
                  </a:cubicBezTo>
                  <a:cubicBezTo>
                    <a:pt x="7044" y="1579"/>
                    <a:pt x="5465" y="0"/>
                    <a:pt x="352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68"/>
            <p:cNvSpPr/>
            <p:nvPr/>
          </p:nvSpPr>
          <p:spPr>
            <a:xfrm>
              <a:off x="2299763" y="3484821"/>
              <a:ext cx="147791" cy="148054"/>
            </a:xfrm>
            <a:custGeom>
              <a:rect b="b" l="l" r="r" t="t"/>
              <a:pathLst>
                <a:path extrusionOk="0" h="5638" w="5628">
                  <a:moveTo>
                    <a:pt x="2814" y="1"/>
                  </a:moveTo>
                  <a:cubicBezTo>
                    <a:pt x="1254" y="1"/>
                    <a:pt x="1" y="1264"/>
                    <a:pt x="1" y="2824"/>
                  </a:cubicBezTo>
                  <a:cubicBezTo>
                    <a:pt x="1" y="4374"/>
                    <a:pt x="1254" y="5638"/>
                    <a:pt x="2814" y="5638"/>
                  </a:cubicBezTo>
                  <a:cubicBezTo>
                    <a:pt x="4374" y="5638"/>
                    <a:pt x="5628" y="4374"/>
                    <a:pt x="5628" y="2824"/>
                  </a:cubicBezTo>
                  <a:cubicBezTo>
                    <a:pt x="5628" y="1264"/>
                    <a:pt x="4374" y="1"/>
                    <a:pt x="28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68"/>
            <p:cNvSpPr/>
            <p:nvPr/>
          </p:nvSpPr>
          <p:spPr>
            <a:xfrm>
              <a:off x="2336711" y="3564993"/>
              <a:ext cx="73922" cy="67830"/>
            </a:xfrm>
            <a:custGeom>
              <a:rect b="b" l="l" r="r" t="t"/>
              <a:pathLst>
                <a:path extrusionOk="0" h="2583" w="2815">
                  <a:moveTo>
                    <a:pt x="938" y="1"/>
                  </a:moveTo>
                  <a:lnTo>
                    <a:pt x="938" y="470"/>
                  </a:lnTo>
                  <a:cubicBezTo>
                    <a:pt x="938" y="556"/>
                    <a:pt x="891" y="642"/>
                    <a:pt x="814" y="680"/>
                  </a:cubicBezTo>
                  <a:lnTo>
                    <a:pt x="259" y="958"/>
                  </a:lnTo>
                  <a:cubicBezTo>
                    <a:pt x="96" y="1034"/>
                    <a:pt x="0" y="1197"/>
                    <a:pt x="0" y="1379"/>
                  </a:cubicBezTo>
                  <a:lnTo>
                    <a:pt x="0" y="2202"/>
                  </a:lnTo>
                  <a:cubicBezTo>
                    <a:pt x="436" y="2456"/>
                    <a:pt x="922" y="2582"/>
                    <a:pt x="1407" y="2582"/>
                  </a:cubicBezTo>
                  <a:cubicBezTo>
                    <a:pt x="1893" y="2582"/>
                    <a:pt x="2379" y="2456"/>
                    <a:pt x="2814" y="2202"/>
                  </a:cubicBezTo>
                  <a:lnTo>
                    <a:pt x="2814" y="1379"/>
                  </a:lnTo>
                  <a:cubicBezTo>
                    <a:pt x="2814" y="1197"/>
                    <a:pt x="2718" y="1034"/>
                    <a:pt x="2556" y="958"/>
                  </a:cubicBezTo>
                  <a:lnTo>
                    <a:pt x="2010" y="680"/>
                  </a:lnTo>
                  <a:cubicBezTo>
                    <a:pt x="1924" y="642"/>
                    <a:pt x="1876" y="565"/>
                    <a:pt x="1876" y="470"/>
                  </a:cubicBezTo>
                  <a:lnTo>
                    <a:pt x="1876"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68"/>
            <p:cNvSpPr/>
            <p:nvPr/>
          </p:nvSpPr>
          <p:spPr>
            <a:xfrm>
              <a:off x="2295745" y="3386320"/>
              <a:ext cx="139519" cy="36974"/>
            </a:xfrm>
            <a:custGeom>
              <a:rect b="b" l="l" r="r" t="t"/>
              <a:pathLst>
                <a:path extrusionOk="0" h="1408" w="5313">
                  <a:moveTo>
                    <a:pt x="1" y="0"/>
                  </a:moveTo>
                  <a:cubicBezTo>
                    <a:pt x="249" y="0"/>
                    <a:pt x="489" y="96"/>
                    <a:pt x="661" y="278"/>
                  </a:cubicBezTo>
                  <a:lnTo>
                    <a:pt x="1589" y="1206"/>
                  </a:lnTo>
                  <a:cubicBezTo>
                    <a:pt x="1723" y="1331"/>
                    <a:pt x="1895" y="1407"/>
                    <a:pt x="2087" y="1407"/>
                  </a:cubicBezTo>
                  <a:lnTo>
                    <a:pt x="5312" y="1407"/>
                  </a:lnTo>
                  <a:lnTo>
                    <a:pt x="4183" y="278"/>
                  </a:lnTo>
                  <a:cubicBezTo>
                    <a:pt x="4010" y="96"/>
                    <a:pt x="3771" y="0"/>
                    <a:pt x="352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68"/>
            <p:cNvSpPr/>
            <p:nvPr/>
          </p:nvSpPr>
          <p:spPr>
            <a:xfrm>
              <a:off x="2342987" y="3386320"/>
              <a:ext cx="92514" cy="36974"/>
            </a:xfrm>
            <a:custGeom>
              <a:rect b="b" l="l" r="r" t="t"/>
              <a:pathLst>
                <a:path extrusionOk="0" h="1408" w="3523">
                  <a:moveTo>
                    <a:pt x="1" y="0"/>
                  </a:moveTo>
                  <a:cubicBezTo>
                    <a:pt x="250" y="0"/>
                    <a:pt x="479" y="96"/>
                    <a:pt x="661" y="278"/>
                  </a:cubicBezTo>
                  <a:lnTo>
                    <a:pt x="1589" y="1206"/>
                  </a:lnTo>
                  <a:cubicBezTo>
                    <a:pt x="1723" y="1340"/>
                    <a:pt x="1896" y="1407"/>
                    <a:pt x="2087" y="1407"/>
                  </a:cubicBezTo>
                  <a:lnTo>
                    <a:pt x="3523" y="1407"/>
                  </a:lnTo>
                  <a:lnTo>
                    <a:pt x="2384" y="278"/>
                  </a:lnTo>
                  <a:cubicBezTo>
                    <a:pt x="2211" y="96"/>
                    <a:pt x="1972" y="0"/>
                    <a:pt x="1723"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68"/>
            <p:cNvSpPr/>
            <p:nvPr/>
          </p:nvSpPr>
          <p:spPr>
            <a:xfrm>
              <a:off x="2182643" y="3676073"/>
              <a:ext cx="382030" cy="30698"/>
            </a:xfrm>
            <a:custGeom>
              <a:rect b="b" l="l" r="r" t="t"/>
              <a:pathLst>
                <a:path extrusionOk="0" h="1169" w="14548">
                  <a:moveTo>
                    <a:pt x="1" y="1"/>
                  </a:moveTo>
                  <a:lnTo>
                    <a:pt x="1" y="470"/>
                  </a:lnTo>
                  <a:cubicBezTo>
                    <a:pt x="1" y="853"/>
                    <a:pt x="317" y="1168"/>
                    <a:pt x="709" y="1168"/>
                  </a:cubicBezTo>
                  <a:lnTo>
                    <a:pt x="13840" y="1168"/>
                  </a:lnTo>
                  <a:cubicBezTo>
                    <a:pt x="14232" y="1168"/>
                    <a:pt x="14548" y="853"/>
                    <a:pt x="14548" y="470"/>
                  </a:cubicBezTo>
                  <a:lnTo>
                    <a:pt x="14548"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68"/>
            <p:cNvSpPr/>
            <p:nvPr/>
          </p:nvSpPr>
          <p:spPr>
            <a:xfrm>
              <a:off x="2336711" y="3584609"/>
              <a:ext cx="74158" cy="48213"/>
            </a:xfrm>
            <a:custGeom>
              <a:rect b="b" l="l" r="r" t="t"/>
              <a:pathLst>
                <a:path extrusionOk="0" h="1836" w="2824">
                  <a:moveTo>
                    <a:pt x="690" y="0"/>
                  </a:moveTo>
                  <a:lnTo>
                    <a:pt x="268" y="211"/>
                  </a:lnTo>
                  <a:cubicBezTo>
                    <a:pt x="106" y="287"/>
                    <a:pt x="0" y="450"/>
                    <a:pt x="0" y="632"/>
                  </a:cubicBezTo>
                  <a:lnTo>
                    <a:pt x="0" y="1455"/>
                  </a:lnTo>
                  <a:cubicBezTo>
                    <a:pt x="436" y="1709"/>
                    <a:pt x="924" y="1835"/>
                    <a:pt x="1412" y="1835"/>
                  </a:cubicBezTo>
                  <a:cubicBezTo>
                    <a:pt x="1900" y="1835"/>
                    <a:pt x="2388" y="1709"/>
                    <a:pt x="2824" y="1455"/>
                  </a:cubicBezTo>
                  <a:lnTo>
                    <a:pt x="2824" y="632"/>
                  </a:lnTo>
                  <a:cubicBezTo>
                    <a:pt x="2824" y="450"/>
                    <a:pt x="2718" y="287"/>
                    <a:pt x="2556" y="211"/>
                  </a:cubicBezTo>
                  <a:lnTo>
                    <a:pt x="2125" y="0"/>
                  </a:lnTo>
                  <a:cubicBezTo>
                    <a:pt x="1938" y="225"/>
                    <a:pt x="1673" y="338"/>
                    <a:pt x="1407" y="338"/>
                  </a:cubicBezTo>
                  <a:cubicBezTo>
                    <a:pt x="1142" y="338"/>
                    <a:pt x="876" y="225"/>
                    <a:pt x="690"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68"/>
            <p:cNvSpPr/>
            <p:nvPr/>
          </p:nvSpPr>
          <p:spPr>
            <a:xfrm>
              <a:off x="2360082" y="3564993"/>
              <a:ext cx="27179" cy="18513"/>
            </a:xfrm>
            <a:custGeom>
              <a:rect b="b" l="l" r="r" t="t"/>
              <a:pathLst>
                <a:path extrusionOk="0" h="705" w="1035">
                  <a:moveTo>
                    <a:pt x="48" y="1"/>
                  </a:moveTo>
                  <a:lnTo>
                    <a:pt x="48" y="470"/>
                  </a:lnTo>
                  <a:cubicBezTo>
                    <a:pt x="48" y="518"/>
                    <a:pt x="29" y="565"/>
                    <a:pt x="1" y="604"/>
                  </a:cubicBezTo>
                  <a:cubicBezTo>
                    <a:pt x="168" y="671"/>
                    <a:pt x="343" y="704"/>
                    <a:pt x="517" y="704"/>
                  </a:cubicBezTo>
                  <a:cubicBezTo>
                    <a:pt x="692" y="704"/>
                    <a:pt x="867" y="671"/>
                    <a:pt x="1034" y="604"/>
                  </a:cubicBezTo>
                  <a:cubicBezTo>
                    <a:pt x="1005" y="565"/>
                    <a:pt x="986" y="518"/>
                    <a:pt x="986" y="470"/>
                  </a:cubicBezTo>
                  <a:lnTo>
                    <a:pt x="986"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68"/>
            <p:cNvSpPr/>
            <p:nvPr/>
          </p:nvSpPr>
          <p:spPr>
            <a:xfrm>
              <a:off x="2349027" y="3515756"/>
              <a:ext cx="49290" cy="55566"/>
            </a:xfrm>
            <a:custGeom>
              <a:rect b="b" l="l" r="r" t="t"/>
              <a:pathLst>
                <a:path extrusionOk="0" h="2116" w="1877">
                  <a:moveTo>
                    <a:pt x="699" y="0"/>
                  </a:moveTo>
                  <a:cubicBezTo>
                    <a:pt x="316" y="0"/>
                    <a:pt x="0" y="316"/>
                    <a:pt x="0" y="708"/>
                  </a:cubicBezTo>
                  <a:lnTo>
                    <a:pt x="0" y="1177"/>
                  </a:lnTo>
                  <a:cubicBezTo>
                    <a:pt x="0" y="1694"/>
                    <a:pt x="422" y="2115"/>
                    <a:pt x="938" y="2115"/>
                  </a:cubicBezTo>
                  <a:cubicBezTo>
                    <a:pt x="1455" y="2105"/>
                    <a:pt x="1876" y="1694"/>
                    <a:pt x="1876" y="1177"/>
                  </a:cubicBezTo>
                  <a:lnTo>
                    <a:pt x="1876" y="708"/>
                  </a:lnTo>
                  <a:cubicBezTo>
                    <a:pt x="1876" y="316"/>
                    <a:pt x="1560" y="0"/>
                    <a:pt x="116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68"/>
            <p:cNvSpPr/>
            <p:nvPr/>
          </p:nvSpPr>
          <p:spPr>
            <a:xfrm>
              <a:off x="2349027" y="3515756"/>
              <a:ext cx="33954" cy="55461"/>
            </a:xfrm>
            <a:custGeom>
              <a:rect b="b" l="l" r="r" t="t"/>
              <a:pathLst>
                <a:path extrusionOk="0" h="2112" w="1293">
                  <a:moveTo>
                    <a:pt x="699" y="0"/>
                  </a:moveTo>
                  <a:cubicBezTo>
                    <a:pt x="316" y="0"/>
                    <a:pt x="0" y="316"/>
                    <a:pt x="0" y="708"/>
                  </a:cubicBezTo>
                  <a:lnTo>
                    <a:pt x="0" y="1177"/>
                  </a:lnTo>
                  <a:cubicBezTo>
                    <a:pt x="0" y="1710"/>
                    <a:pt x="436" y="2112"/>
                    <a:pt x="931" y="2112"/>
                  </a:cubicBezTo>
                  <a:cubicBezTo>
                    <a:pt x="1050" y="2112"/>
                    <a:pt x="1172" y="2088"/>
                    <a:pt x="1292" y="2038"/>
                  </a:cubicBezTo>
                  <a:cubicBezTo>
                    <a:pt x="938" y="1895"/>
                    <a:pt x="709" y="1550"/>
                    <a:pt x="709" y="1177"/>
                  </a:cubicBezTo>
                  <a:lnTo>
                    <a:pt x="709" y="708"/>
                  </a:lnTo>
                  <a:cubicBezTo>
                    <a:pt x="699" y="364"/>
                    <a:pt x="948" y="67"/>
                    <a:pt x="1292" y="10"/>
                  </a:cubicBezTo>
                  <a:cubicBezTo>
                    <a:pt x="1254" y="0"/>
                    <a:pt x="1206" y="0"/>
                    <a:pt x="1168"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68"/>
            <p:cNvSpPr/>
            <p:nvPr/>
          </p:nvSpPr>
          <p:spPr>
            <a:xfrm>
              <a:off x="2349027" y="3515756"/>
              <a:ext cx="49290" cy="24894"/>
            </a:xfrm>
            <a:custGeom>
              <a:rect b="b" l="l" r="r" t="t"/>
              <a:pathLst>
                <a:path extrusionOk="0" h="948" w="1877">
                  <a:moveTo>
                    <a:pt x="709" y="0"/>
                  </a:moveTo>
                  <a:cubicBezTo>
                    <a:pt x="316" y="0"/>
                    <a:pt x="0" y="316"/>
                    <a:pt x="0" y="708"/>
                  </a:cubicBezTo>
                  <a:cubicBezTo>
                    <a:pt x="0" y="708"/>
                    <a:pt x="709" y="947"/>
                    <a:pt x="1876" y="947"/>
                  </a:cubicBezTo>
                  <a:lnTo>
                    <a:pt x="1876" y="708"/>
                  </a:lnTo>
                  <a:cubicBezTo>
                    <a:pt x="1876" y="316"/>
                    <a:pt x="1560" y="0"/>
                    <a:pt x="117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68"/>
            <p:cNvSpPr/>
            <p:nvPr/>
          </p:nvSpPr>
          <p:spPr>
            <a:xfrm>
              <a:off x="2349027" y="3515755"/>
              <a:ext cx="33954" cy="22374"/>
            </a:xfrm>
            <a:custGeom>
              <a:rect b="b" l="l" r="r" t="t"/>
              <a:pathLst>
                <a:path extrusionOk="0" h="852" w="1293">
                  <a:moveTo>
                    <a:pt x="699" y="0"/>
                  </a:moveTo>
                  <a:cubicBezTo>
                    <a:pt x="316" y="0"/>
                    <a:pt x="0" y="316"/>
                    <a:pt x="0" y="708"/>
                  </a:cubicBezTo>
                  <a:cubicBezTo>
                    <a:pt x="230" y="775"/>
                    <a:pt x="460" y="823"/>
                    <a:pt x="699" y="852"/>
                  </a:cubicBezTo>
                  <a:lnTo>
                    <a:pt x="699" y="708"/>
                  </a:lnTo>
                  <a:lnTo>
                    <a:pt x="709" y="708"/>
                  </a:lnTo>
                  <a:cubicBezTo>
                    <a:pt x="699" y="364"/>
                    <a:pt x="948" y="67"/>
                    <a:pt x="1292" y="10"/>
                  </a:cubicBezTo>
                  <a:cubicBezTo>
                    <a:pt x="1254" y="0"/>
                    <a:pt x="1206" y="0"/>
                    <a:pt x="116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68"/>
            <p:cNvSpPr/>
            <p:nvPr/>
          </p:nvSpPr>
          <p:spPr>
            <a:xfrm>
              <a:off x="2336711" y="3595402"/>
              <a:ext cx="18382" cy="34978"/>
            </a:xfrm>
            <a:custGeom>
              <a:rect b="b" l="l" r="r" t="t"/>
              <a:pathLst>
                <a:path extrusionOk="0" h="1332" w="700">
                  <a:moveTo>
                    <a:pt x="58" y="1"/>
                  </a:moveTo>
                  <a:cubicBezTo>
                    <a:pt x="20" y="58"/>
                    <a:pt x="0" y="135"/>
                    <a:pt x="0" y="211"/>
                  </a:cubicBezTo>
                  <a:lnTo>
                    <a:pt x="0" y="1044"/>
                  </a:lnTo>
                  <a:cubicBezTo>
                    <a:pt x="221" y="1168"/>
                    <a:pt x="460" y="1264"/>
                    <a:pt x="699" y="1331"/>
                  </a:cubicBezTo>
                  <a:lnTo>
                    <a:pt x="699" y="719"/>
                  </a:lnTo>
                  <a:cubicBezTo>
                    <a:pt x="699" y="565"/>
                    <a:pt x="632" y="431"/>
                    <a:pt x="517" y="345"/>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68"/>
            <p:cNvSpPr/>
            <p:nvPr/>
          </p:nvSpPr>
          <p:spPr>
            <a:xfrm>
              <a:off x="2392251" y="3595402"/>
              <a:ext cx="18382" cy="34978"/>
            </a:xfrm>
            <a:custGeom>
              <a:rect b="b" l="l" r="r" t="t"/>
              <a:pathLst>
                <a:path extrusionOk="0" h="1332" w="700">
                  <a:moveTo>
                    <a:pt x="642" y="1"/>
                  </a:moveTo>
                  <a:lnTo>
                    <a:pt x="182" y="345"/>
                  </a:lnTo>
                  <a:cubicBezTo>
                    <a:pt x="67" y="431"/>
                    <a:pt x="1" y="575"/>
                    <a:pt x="1" y="719"/>
                  </a:cubicBezTo>
                  <a:lnTo>
                    <a:pt x="1" y="1331"/>
                  </a:lnTo>
                  <a:cubicBezTo>
                    <a:pt x="240" y="1274"/>
                    <a:pt x="479" y="1168"/>
                    <a:pt x="699" y="1044"/>
                  </a:cubicBezTo>
                  <a:lnTo>
                    <a:pt x="699" y="221"/>
                  </a:lnTo>
                  <a:cubicBezTo>
                    <a:pt x="699" y="144"/>
                    <a:pt x="680" y="68"/>
                    <a:pt x="642"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9" name="Google Shape;10039;p68"/>
          <p:cNvGrpSpPr/>
          <p:nvPr/>
        </p:nvGrpSpPr>
        <p:grpSpPr>
          <a:xfrm>
            <a:off x="3084386" y="3389340"/>
            <a:ext cx="353880" cy="330745"/>
            <a:chOff x="3084386" y="3389340"/>
            <a:chExt cx="353880" cy="330745"/>
          </a:xfrm>
        </p:grpSpPr>
        <p:sp>
          <p:nvSpPr>
            <p:cNvPr id="10040" name="Google Shape;10040;p68"/>
            <p:cNvSpPr/>
            <p:nvPr/>
          </p:nvSpPr>
          <p:spPr>
            <a:xfrm>
              <a:off x="3084386" y="3458430"/>
              <a:ext cx="353880" cy="261655"/>
            </a:xfrm>
            <a:custGeom>
              <a:rect b="b" l="l" r="r" t="t"/>
              <a:pathLst>
                <a:path extrusionOk="0" h="9964" w="13476">
                  <a:moveTo>
                    <a:pt x="1024" y="1"/>
                  </a:moveTo>
                  <a:cubicBezTo>
                    <a:pt x="459" y="1"/>
                    <a:pt x="0" y="451"/>
                    <a:pt x="0" y="1015"/>
                  </a:cubicBezTo>
                  <a:lnTo>
                    <a:pt x="0" y="8949"/>
                  </a:lnTo>
                  <a:cubicBezTo>
                    <a:pt x="0" y="9514"/>
                    <a:pt x="459" y="9964"/>
                    <a:pt x="1024" y="9964"/>
                  </a:cubicBezTo>
                  <a:lnTo>
                    <a:pt x="12461" y="9964"/>
                  </a:lnTo>
                  <a:cubicBezTo>
                    <a:pt x="13025" y="9964"/>
                    <a:pt x="13475" y="9514"/>
                    <a:pt x="13475" y="8949"/>
                  </a:cubicBezTo>
                  <a:lnTo>
                    <a:pt x="13475" y="1015"/>
                  </a:lnTo>
                  <a:cubicBezTo>
                    <a:pt x="13475" y="451"/>
                    <a:pt x="13025" y="1"/>
                    <a:pt x="1246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68"/>
            <p:cNvSpPr/>
            <p:nvPr/>
          </p:nvSpPr>
          <p:spPr>
            <a:xfrm>
              <a:off x="3084386" y="3458430"/>
              <a:ext cx="176940" cy="261655"/>
            </a:xfrm>
            <a:custGeom>
              <a:rect b="b" l="l" r="r" t="t"/>
              <a:pathLst>
                <a:path extrusionOk="0" h="9964" w="6738">
                  <a:moveTo>
                    <a:pt x="995" y="1"/>
                  </a:moveTo>
                  <a:cubicBezTo>
                    <a:pt x="440" y="1"/>
                    <a:pt x="0" y="460"/>
                    <a:pt x="0" y="1015"/>
                  </a:cubicBezTo>
                  <a:lnTo>
                    <a:pt x="0" y="8949"/>
                  </a:lnTo>
                  <a:cubicBezTo>
                    <a:pt x="0" y="9504"/>
                    <a:pt x="440" y="9964"/>
                    <a:pt x="995" y="9964"/>
                  </a:cubicBezTo>
                  <a:lnTo>
                    <a:pt x="6738" y="9964"/>
                  </a:lnTo>
                  <a:lnTo>
                    <a:pt x="6738" y="1"/>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68"/>
            <p:cNvSpPr/>
            <p:nvPr/>
          </p:nvSpPr>
          <p:spPr>
            <a:xfrm>
              <a:off x="3115031" y="3489102"/>
              <a:ext cx="292825" cy="200574"/>
            </a:xfrm>
            <a:custGeom>
              <a:rect b="b" l="l" r="r" t="t"/>
              <a:pathLst>
                <a:path extrusionOk="0" h="7638" w="11151">
                  <a:moveTo>
                    <a:pt x="278" y="1"/>
                  </a:moveTo>
                  <a:cubicBezTo>
                    <a:pt x="125" y="1"/>
                    <a:pt x="10" y="115"/>
                    <a:pt x="10" y="269"/>
                  </a:cubicBezTo>
                  <a:lnTo>
                    <a:pt x="10" y="7360"/>
                  </a:lnTo>
                  <a:cubicBezTo>
                    <a:pt x="1" y="7513"/>
                    <a:pt x="125" y="7628"/>
                    <a:pt x="278" y="7638"/>
                  </a:cubicBezTo>
                  <a:lnTo>
                    <a:pt x="10873" y="7638"/>
                  </a:lnTo>
                  <a:cubicBezTo>
                    <a:pt x="11026" y="7638"/>
                    <a:pt x="11150" y="7513"/>
                    <a:pt x="11141" y="7360"/>
                  </a:cubicBezTo>
                  <a:lnTo>
                    <a:pt x="11141" y="269"/>
                  </a:lnTo>
                  <a:cubicBezTo>
                    <a:pt x="11141" y="115"/>
                    <a:pt x="11026" y="1"/>
                    <a:pt x="1087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68"/>
            <p:cNvSpPr/>
            <p:nvPr/>
          </p:nvSpPr>
          <p:spPr>
            <a:xfrm>
              <a:off x="3115031" y="3489102"/>
              <a:ext cx="146294" cy="200338"/>
            </a:xfrm>
            <a:custGeom>
              <a:rect b="b" l="l" r="r" t="t"/>
              <a:pathLst>
                <a:path extrusionOk="0" h="7629" w="5571">
                  <a:moveTo>
                    <a:pt x="269" y="1"/>
                  </a:moveTo>
                  <a:cubicBezTo>
                    <a:pt x="125" y="1"/>
                    <a:pt x="1" y="125"/>
                    <a:pt x="10" y="269"/>
                  </a:cubicBezTo>
                  <a:lnTo>
                    <a:pt x="10" y="7360"/>
                  </a:lnTo>
                  <a:cubicBezTo>
                    <a:pt x="1" y="7504"/>
                    <a:pt x="125" y="7628"/>
                    <a:pt x="269" y="7628"/>
                  </a:cubicBezTo>
                  <a:lnTo>
                    <a:pt x="5571" y="7628"/>
                  </a:lnTo>
                  <a:lnTo>
                    <a:pt x="5571"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68"/>
            <p:cNvSpPr/>
            <p:nvPr/>
          </p:nvSpPr>
          <p:spPr>
            <a:xfrm>
              <a:off x="3191947" y="3389340"/>
              <a:ext cx="138994" cy="115885"/>
            </a:xfrm>
            <a:custGeom>
              <a:rect b="b" l="l" r="r" t="t"/>
              <a:pathLst>
                <a:path extrusionOk="0" h="4413" w="5293">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4795" y="4412"/>
                  </a:lnTo>
                  <a:cubicBezTo>
                    <a:pt x="5072" y="4412"/>
                    <a:pt x="5293" y="4192"/>
                    <a:pt x="5293" y="3914"/>
                  </a:cubicBezTo>
                  <a:lnTo>
                    <a:pt x="5293" y="2536"/>
                  </a:lnTo>
                  <a:cubicBezTo>
                    <a:pt x="5293" y="2268"/>
                    <a:pt x="5072" y="2048"/>
                    <a:pt x="4795" y="2048"/>
                  </a:cubicBezTo>
                  <a:lnTo>
                    <a:pt x="4594" y="2048"/>
                  </a:lnTo>
                  <a:cubicBezTo>
                    <a:pt x="4336" y="2048"/>
                    <a:pt x="4125" y="1838"/>
                    <a:pt x="4125" y="1579"/>
                  </a:cubicBezTo>
                  <a:lnTo>
                    <a:pt x="4125" y="1072"/>
                  </a:lnTo>
                  <a:cubicBezTo>
                    <a:pt x="4125" y="479"/>
                    <a:pt x="3637" y="0"/>
                    <a:pt x="30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68"/>
            <p:cNvSpPr/>
            <p:nvPr/>
          </p:nvSpPr>
          <p:spPr>
            <a:xfrm>
              <a:off x="3223091" y="3538103"/>
              <a:ext cx="137261" cy="97792"/>
            </a:xfrm>
            <a:custGeom>
              <a:rect b="b" l="l" r="r" t="t"/>
              <a:pathLst>
                <a:path extrusionOk="0" h="3724" w="5227">
                  <a:moveTo>
                    <a:pt x="4623" y="1"/>
                  </a:moveTo>
                  <a:lnTo>
                    <a:pt x="4604" y="10"/>
                  </a:lnTo>
                  <a:lnTo>
                    <a:pt x="4020" y="297"/>
                  </a:lnTo>
                  <a:cubicBezTo>
                    <a:pt x="3915" y="355"/>
                    <a:pt x="3867" y="479"/>
                    <a:pt x="3915" y="594"/>
                  </a:cubicBezTo>
                  <a:cubicBezTo>
                    <a:pt x="3950" y="672"/>
                    <a:pt x="4032" y="718"/>
                    <a:pt x="4119" y="718"/>
                  </a:cubicBezTo>
                  <a:cubicBezTo>
                    <a:pt x="4150" y="718"/>
                    <a:pt x="4182" y="712"/>
                    <a:pt x="4212" y="699"/>
                  </a:cubicBezTo>
                  <a:lnTo>
                    <a:pt x="4365" y="623"/>
                  </a:lnTo>
                  <a:lnTo>
                    <a:pt x="4365" y="623"/>
                  </a:lnTo>
                  <a:cubicBezTo>
                    <a:pt x="4078" y="1580"/>
                    <a:pt x="3580" y="2298"/>
                    <a:pt x="2882" y="2738"/>
                  </a:cubicBezTo>
                  <a:cubicBezTo>
                    <a:pt x="2181" y="3183"/>
                    <a:pt x="1189" y="3280"/>
                    <a:pt x="523" y="3280"/>
                  </a:cubicBezTo>
                  <a:cubicBezTo>
                    <a:pt x="416" y="3280"/>
                    <a:pt x="318" y="3278"/>
                    <a:pt x="231" y="3274"/>
                  </a:cubicBezTo>
                  <a:cubicBezTo>
                    <a:pt x="225" y="3273"/>
                    <a:pt x="220" y="3273"/>
                    <a:pt x="215" y="3273"/>
                  </a:cubicBezTo>
                  <a:cubicBezTo>
                    <a:pt x="97" y="3273"/>
                    <a:pt x="1" y="3375"/>
                    <a:pt x="1" y="3494"/>
                  </a:cubicBezTo>
                  <a:cubicBezTo>
                    <a:pt x="1" y="3609"/>
                    <a:pt x="97" y="3704"/>
                    <a:pt x="211" y="3714"/>
                  </a:cubicBezTo>
                  <a:cubicBezTo>
                    <a:pt x="432" y="3714"/>
                    <a:pt x="738" y="3724"/>
                    <a:pt x="872" y="3724"/>
                  </a:cubicBezTo>
                  <a:cubicBezTo>
                    <a:pt x="889" y="3724"/>
                    <a:pt x="906" y="3724"/>
                    <a:pt x="923" y="3724"/>
                  </a:cubicBezTo>
                  <a:cubicBezTo>
                    <a:pt x="1691" y="3724"/>
                    <a:pt x="2456" y="3514"/>
                    <a:pt x="3111" y="3111"/>
                  </a:cubicBezTo>
                  <a:cubicBezTo>
                    <a:pt x="3886" y="2623"/>
                    <a:pt x="4442" y="1848"/>
                    <a:pt x="4767" y="824"/>
                  </a:cubicBezTo>
                  <a:lnTo>
                    <a:pt x="4796" y="891"/>
                  </a:lnTo>
                  <a:cubicBezTo>
                    <a:pt x="4834" y="967"/>
                    <a:pt x="4910" y="1010"/>
                    <a:pt x="4988" y="1010"/>
                  </a:cubicBezTo>
                  <a:cubicBezTo>
                    <a:pt x="5027" y="1010"/>
                    <a:pt x="5067" y="999"/>
                    <a:pt x="5102" y="977"/>
                  </a:cubicBezTo>
                  <a:cubicBezTo>
                    <a:pt x="5198" y="910"/>
                    <a:pt x="5226" y="776"/>
                    <a:pt x="5159" y="671"/>
                  </a:cubicBezTo>
                  <a:lnTo>
                    <a:pt x="4872" y="96"/>
                  </a:lnTo>
                  <a:lnTo>
                    <a:pt x="4863" y="77"/>
                  </a:lnTo>
                  <a:cubicBezTo>
                    <a:pt x="4843" y="58"/>
                    <a:pt x="4834" y="49"/>
                    <a:pt x="4824" y="39"/>
                  </a:cubicBezTo>
                  <a:lnTo>
                    <a:pt x="4796" y="20"/>
                  </a:lnTo>
                  <a:lnTo>
                    <a:pt x="4767" y="10"/>
                  </a:lnTo>
                  <a:lnTo>
                    <a:pt x="4748"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68"/>
            <p:cNvSpPr/>
            <p:nvPr/>
          </p:nvSpPr>
          <p:spPr>
            <a:xfrm>
              <a:off x="3182651" y="3610475"/>
              <a:ext cx="40467" cy="34532"/>
            </a:xfrm>
            <a:custGeom>
              <a:rect b="b" l="l" r="r" t="t"/>
              <a:pathLst>
                <a:path extrusionOk="0" h="1315" w="1541">
                  <a:moveTo>
                    <a:pt x="660" y="1"/>
                  </a:moveTo>
                  <a:cubicBezTo>
                    <a:pt x="297" y="1"/>
                    <a:pt x="0" y="288"/>
                    <a:pt x="0" y="652"/>
                  </a:cubicBezTo>
                  <a:cubicBezTo>
                    <a:pt x="0" y="1053"/>
                    <a:pt x="324" y="1314"/>
                    <a:pt x="664" y="1314"/>
                  </a:cubicBezTo>
                  <a:cubicBezTo>
                    <a:pt x="826" y="1314"/>
                    <a:pt x="993" y="1254"/>
                    <a:pt x="1129" y="1121"/>
                  </a:cubicBezTo>
                  <a:cubicBezTo>
                    <a:pt x="1541" y="709"/>
                    <a:pt x="1244" y="1"/>
                    <a:pt x="660" y="1"/>
                  </a:cubicBez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68"/>
            <p:cNvSpPr/>
            <p:nvPr/>
          </p:nvSpPr>
          <p:spPr>
            <a:xfrm>
              <a:off x="3145729" y="3529489"/>
              <a:ext cx="39495" cy="35005"/>
            </a:xfrm>
            <a:custGeom>
              <a:rect b="b" l="l" r="r" t="t"/>
              <a:pathLst>
                <a:path extrusionOk="0" h="1333" w="1504">
                  <a:moveTo>
                    <a:pt x="313" y="1"/>
                  </a:moveTo>
                  <a:cubicBezTo>
                    <a:pt x="143" y="1"/>
                    <a:pt x="0" y="222"/>
                    <a:pt x="162" y="377"/>
                  </a:cubicBezTo>
                  <a:lnTo>
                    <a:pt x="439" y="664"/>
                  </a:lnTo>
                  <a:lnTo>
                    <a:pt x="162" y="951"/>
                  </a:lnTo>
                  <a:cubicBezTo>
                    <a:pt x="66" y="1037"/>
                    <a:pt x="66" y="1181"/>
                    <a:pt x="162" y="1267"/>
                  </a:cubicBezTo>
                  <a:cubicBezTo>
                    <a:pt x="200" y="1305"/>
                    <a:pt x="255" y="1324"/>
                    <a:pt x="311" y="1324"/>
                  </a:cubicBezTo>
                  <a:cubicBezTo>
                    <a:pt x="368" y="1324"/>
                    <a:pt x="425" y="1305"/>
                    <a:pt x="468" y="1267"/>
                  </a:cubicBezTo>
                  <a:lnTo>
                    <a:pt x="755" y="980"/>
                  </a:lnTo>
                  <a:lnTo>
                    <a:pt x="1033" y="1267"/>
                  </a:lnTo>
                  <a:cubicBezTo>
                    <a:pt x="1081" y="1313"/>
                    <a:pt x="1134" y="1332"/>
                    <a:pt x="1186" y="1332"/>
                  </a:cubicBezTo>
                  <a:cubicBezTo>
                    <a:pt x="1357" y="1332"/>
                    <a:pt x="1504" y="1113"/>
                    <a:pt x="1349" y="951"/>
                  </a:cubicBezTo>
                  <a:lnTo>
                    <a:pt x="1062" y="673"/>
                  </a:lnTo>
                  <a:lnTo>
                    <a:pt x="1349" y="386"/>
                  </a:lnTo>
                  <a:cubicBezTo>
                    <a:pt x="1504" y="224"/>
                    <a:pt x="1357" y="5"/>
                    <a:pt x="1186" y="5"/>
                  </a:cubicBezTo>
                  <a:cubicBezTo>
                    <a:pt x="1134" y="5"/>
                    <a:pt x="1081" y="24"/>
                    <a:pt x="1033" y="70"/>
                  </a:cubicBezTo>
                  <a:lnTo>
                    <a:pt x="755" y="357"/>
                  </a:lnTo>
                  <a:lnTo>
                    <a:pt x="468" y="70"/>
                  </a:lnTo>
                  <a:cubicBezTo>
                    <a:pt x="419" y="21"/>
                    <a:pt x="365" y="1"/>
                    <a:pt x="31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68"/>
            <p:cNvSpPr/>
            <p:nvPr/>
          </p:nvSpPr>
          <p:spPr>
            <a:xfrm>
              <a:off x="3345252" y="3621741"/>
              <a:ext cx="39521" cy="34978"/>
            </a:xfrm>
            <a:custGeom>
              <a:rect b="b" l="l" r="r" t="t"/>
              <a:pathLst>
                <a:path extrusionOk="0" h="1332" w="1505">
                  <a:moveTo>
                    <a:pt x="318" y="0"/>
                  </a:moveTo>
                  <a:cubicBezTo>
                    <a:pt x="149" y="0"/>
                    <a:pt x="1" y="222"/>
                    <a:pt x="163" y="376"/>
                  </a:cubicBezTo>
                  <a:lnTo>
                    <a:pt x="440" y="673"/>
                  </a:lnTo>
                  <a:lnTo>
                    <a:pt x="163" y="950"/>
                  </a:lnTo>
                  <a:cubicBezTo>
                    <a:pt x="1" y="1112"/>
                    <a:pt x="145" y="1331"/>
                    <a:pt x="316" y="1331"/>
                  </a:cubicBezTo>
                  <a:cubicBezTo>
                    <a:pt x="367" y="1331"/>
                    <a:pt x="421" y="1312"/>
                    <a:pt x="469" y="1266"/>
                  </a:cubicBezTo>
                  <a:lnTo>
                    <a:pt x="756" y="979"/>
                  </a:lnTo>
                  <a:lnTo>
                    <a:pt x="1034" y="1266"/>
                  </a:lnTo>
                  <a:cubicBezTo>
                    <a:pt x="1082" y="1312"/>
                    <a:pt x="1135" y="1331"/>
                    <a:pt x="1186" y="1331"/>
                  </a:cubicBezTo>
                  <a:cubicBezTo>
                    <a:pt x="1358" y="1331"/>
                    <a:pt x="1504" y="1112"/>
                    <a:pt x="1349" y="950"/>
                  </a:cubicBezTo>
                  <a:lnTo>
                    <a:pt x="1062" y="673"/>
                  </a:lnTo>
                  <a:lnTo>
                    <a:pt x="1349" y="385"/>
                  </a:lnTo>
                  <a:cubicBezTo>
                    <a:pt x="1503" y="225"/>
                    <a:pt x="1361" y="8"/>
                    <a:pt x="1191" y="8"/>
                  </a:cubicBezTo>
                  <a:cubicBezTo>
                    <a:pt x="1139" y="8"/>
                    <a:pt x="1084" y="29"/>
                    <a:pt x="1034" y="79"/>
                  </a:cubicBezTo>
                  <a:lnTo>
                    <a:pt x="756" y="357"/>
                  </a:lnTo>
                  <a:lnTo>
                    <a:pt x="469" y="70"/>
                  </a:lnTo>
                  <a:cubicBezTo>
                    <a:pt x="422" y="21"/>
                    <a:pt x="369" y="0"/>
                    <a:pt x="31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68"/>
            <p:cNvSpPr/>
            <p:nvPr/>
          </p:nvSpPr>
          <p:spPr>
            <a:xfrm>
              <a:off x="3245491" y="3544930"/>
              <a:ext cx="39705" cy="34873"/>
            </a:xfrm>
            <a:custGeom>
              <a:rect b="b" l="l" r="r" t="t"/>
              <a:pathLst>
                <a:path extrusionOk="0" h="1328" w="1512">
                  <a:moveTo>
                    <a:pt x="320" y="1"/>
                  </a:moveTo>
                  <a:cubicBezTo>
                    <a:pt x="150" y="1"/>
                    <a:pt x="0" y="220"/>
                    <a:pt x="162" y="382"/>
                  </a:cubicBezTo>
                  <a:lnTo>
                    <a:pt x="449" y="669"/>
                  </a:lnTo>
                  <a:lnTo>
                    <a:pt x="162" y="947"/>
                  </a:lnTo>
                  <a:cubicBezTo>
                    <a:pt x="76" y="1033"/>
                    <a:pt x="76" y="1176"/>
                    <a:pt x="162" y="1262"/>
                  </a:cubicBezTo>
                  <a:cubicBezTo>
                    <a:pt x="205" y="1301"/>
                    <a:pt x="260" y="1320"/>
                    <a:pt x="315" y="1320"/>
                  </a:cubicBezTo>
                  <a:cubicBezTo>
                    <a:pt x="371" y="1320"/>
                    <a:pt x="426" y="1301"/>
                    <a:pt x="469" y="1262"/>
                  </a:cubicBezTo>
                  <a:lnTo>
                    <a:pt x="756" y="975"/>
                  </a:lnTo>
                  <a:lnTo>
                    <a:pt x="1043" y="1262"/>
                  </a:lnTo>
                  <a:cubicBezTo>
                    <a:pt x="1089" y="1309"/>
                    <a:pt x="1141" y="1328"/>
                    <a:pt x="1192" y="1328"/>
                  </a:cubicBezTo>
                  <a:cubicBezTo>
                    <a:pt x="1361" y="1328"/>
                    <a:pt x="1511" y="1109"/>
                    <a:pt x="1349" y="947"/>
                  </a:cubicBezTo>
                  <a:lnTo>
                    <a:pt x="1062" y="669"/>
                  </a:lnTo>
                  <a:lnTo>
                    <a:pt x="1349" y="382"/>
                  </a:lnTo>
                  <a:cubicBezTo>
                    <a:pt x="1511" y="220"/>
                    <a:pt x="1361" y="1"/>
                    <a:pt x="1192" y="1"/>
                  </a:cubicBezTo>
                  <a:cubicBezTo>
                    <a:pt x="1141" y="1"/>
                    <a:pt x="1089" y="20"/>
                    <a:pt x="1043" y="66"/>
                  </a:cubicBezTo>
                  <a:lnTo>
                    <a:pt x="756" y="353"/>
                  </a:lnTo>
                  <a:lnTo>
                    <a:pt x="469" y="66"/>
                  </a:lnTo>
                  <a:cubicBezTo>
                    <a:pt x="423" y="20"/>
                    <a:pt x="370" y="1"/>
                    <a:pt x="32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68"/>
            <p:cNvSpPr/>
            <p:nvPr/>
          </p:nvSpPr>
          <p:spPr>
            <a:xfrm>
              <a:off x="3191947" y="3389340"/>
              <a:ext cx="69642" cy="115885"/>
            </a:xfrm>
            <a:custGeom>
              <a:rect b="b" l="l" r="r" t="t"/>
              <a:pathLst>
                <a:path extrusionOk="0" h="4413" w="2652">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2651" y="4412"/>
                  </a:lnTo>
                  <a:lnTo>
                    <a:pt x="264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68"/>
            <p:cNvSpPr/>
            <p:nvPr/>
          </p:nvSpPr>
          <p:spPr>
            <a:xfrm>
              <a:off x="3240449" y="3450683"/>
              <a:ext cx="36711" cy="31670"/>
            </a:xfrm>
            <a:custGeom>
              <a:rect b="b" l="l" r="r" t="t"/>
              <a:pathLst>
                <a:path extrusionOk="0" h="1206" w="1398">
                  <a:moveTo>
                    <a:pt x="798" y="1"/>
                  </a:moveTo>
                  <a:cubicBezTo>
                    <a:pt x="650" y="1"/>
                    <a:pt x="498" y="57"/>
                    <a:pt x="374" y="181"/>
                  </a:cubicBezTo>
                  <a:cubicBezTo>
                    <a:pt x="0" y="554"/>
                    <a:pt x="268" y="1205"/>
                    <a:pt x="795" y="1205"/>
                  </a:cubicBezTo>
                  <a:cubicBezTo>
                    <a:pt x="1130" y="1205"/>
                    <a:pt x="1398" y="937"/>
                    <a:pt x="1398" y="602"/>
                  </a:cubicBezTo>
                  <a:cubicBezTo>
                    <a:pt x="1398" y="241"/>
                    <a:pt x="1106" y="1"/>
                    <a:pt x="79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2" name="Google Shape;10052;p68"/>
          <p:cNvGrpSpPr/>
          <p:nvPr/>
        </p:nvGrpSpPr>
        <p:grpSpPr>
          <a:xfrm>
            <a:off x="863499" y="1970906"/>
            <a:ext cx="347078" cy="364016"/>
            <a:chOff x="863499" y="1970906"/>
            <a:chExt cx="347078" cy="364016"/>
          </a:xfrm>
        </p:grpSpPr>
        <p:sp>
          <p:nvSpPr>
            <p:cNvPr id="10053" name="Google Shape;10053;p68"/>
            <p:cNvSpPr/>
            <p:nvPr/>
          </p:nvSpPr>
          <p:spPr>
            <a:xfrm>
              <a:off x="984872" y="1970906"/>
              <a:ext cx="225705" cy="173447"/>
            </a:xfrm>
            <a:custGeom>
              <a:rect b="b" l="l" r="r" t="t"/>
              <a:pathLst>
                <a:path extrusionOk="0" h="6605" w="8595">
                  <a:moveTo>
                    <a:pt x="4796" y="1"/>
                  </a:moveTo>
                  <a:cubicBezTo>
                    <a:pt x="4748" y="1"/>
                    <a:pt x="4709" y="20"/>
                    <a:pt x="4681" y="58"/>
                  </a:cubicBezTo>
                  <a:lnTo>
                    <a:pt x="1" y="6604"/>
                  </a:lnTo>
                  <a:lnTo>
                    <a:pt x="3972" y="6604"/>
                  </a:lnTo>
                  <a:lnTo>
                    <a:pt x="8528" y="230"/>
                  </a:lnTo>
                  <a:cubicBezTo>
                    <a:pt x="8595" y="135"/>
                    <a:pt x="8518" y="1"/>
                    <a:pt x="840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68"/>
            <p:cNvSpPr/>
            <p:nvPr/>
          </p:nvSpPr>
          <p:spPr>
            <a:xfrm>
              <a:off x="1020822" y="1970906"/>
              <a:ext cx="159871" cy="173447"/>
            </a:xfrm>
            <a:custGeom>
              <a:rect b="b" l="l" r="r" t="t"/>
              <a:pathLst>
                <a:path extrusionOk="0" h="6605" w="6088">
                  <a:moveTo>
                    <a:pt x="4728" y="1"/>
                  </a:moveTo>
                  <a:lnTo>
                    <a:pt x="0" y="6604"/>
                  </a:lnTo>
                  <a:lnTo>
                    <a:pt x="1369" y="6604"/>
                  </a:lnTo>
                  <a:lnTo>
                    <a:pt x="6087"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68"/>
            <p:cNvSpPr/>
            <p:nvPr/>
          </p:nvSpPr>
          <p:spPr>
            <a:xfrm>
              <a:off x="1056746" y="1970906"/>
              <a:ext cx="153831" cy="173447"/>
            </a:xfrm>
            <a:custGeom>
              <a:rect b="b" l="l" r="r" t="t"/>
              <a:pathLst>
                <a:path extrusionOk="0" h="6605" w="5858">
                  <a:moveTo>
                    <a:pt x="4719" y="1"/>
                  </a:moveTo>
                  <a:lnTo>
                    <a:pt x="1" y="6604"/>
                  </a:lnTo>
                  <a:lnTo>
                    <a:pt x="1235" y="6604"/>
                  </a:lnTo>
                  <a:lnTo>
                    <a:pt x="5791" y="230"/>
                  </a:lnTo>
                  <a:cubicBezTo>
                    <a:pt x="5858" y="135"/>
                    <a:pt x="5791" y="1"/>
                    <a:pt x="5676"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68"/>
            <p:cNvSpPr/>
            <p:nvPr/>
          </p:nvSpPr>
          <p:spPr>
            <a:xfrm>
              <a:off x="863499" y="1970906"/>
              <a:ext cx="225967" cy="173447"/>
            </a:xfrm>
            <a:custGeom>
              <a:rect b="b" l="l" r="r" t="t"/>
              <a:pathLst>
                <a:path extrusionOk="0" h="6605" w="8605">
                  <a:moveTo>
                    <a:pt x="192" y="1"/>
                  </a:moveTo>
                  <a:cubicBezTo>
                    <a:pt x="77" y="1"/>
                    <a:pt x="0" y="135"/>
                    <a:pt x="77" y="230"/>
                  </a:cubicBezTo>
                  <a:lnTo>
                    <a:pt x="4632" y="6604"/>
                  </a:lnTo>
                  <a:lnTo>
                    <a:pt x="8604" y="6604"/>
                  </a:lnTo>
                  <a:lnTo>
                    <a:pt x="3924" y="58"/>
                  </a:lnTo>
                  <a:cubicBezTo>
                    <a:pt x="3895" y="20"/>
                    <a:pt x="3848" y="1"/>
                    <a:pt x="3800"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68"/>
            <p:cNvSpPr/>
            <p:nvPr/>
          </p:nvSpPr>
          <p:spPr>
            <a:xfrm>
              <a:off x="895405" y="1970906"/>
              <a:ext cx="159871" cy="173447"/>
            </a:xfrm>
            <a:custGeom>
              <a:rect b="b" l="l" r="r" t="t"/>
              <a:pathLst>
                <a:path extrusionOk="0" h="6605" w="6088">
                  <a:moveTo>
                    <a:pt x="1" y="1"/>
                  </a:moveTo>
                  <a:lnTo>
                    <a:pt x="4719" y="6604"/>
                  </a:lnTo>
                  <a:lnTo>
                    <a:pt x="6088" y="6604"/>
                  </a:lnTo>
                  <a:lnTo>
                    <a:pt x="1360"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68"/>
            <p:cNvSpPr/>
            <p:nvPr/>
          </p:nvSpPr>
          <p:spPr>
            <a:xfrm>
              <a:off x="863499" y="1970906"/>
              <a:ext cx="155827" cy="173185"/>
            </a:xfrm>
            <a:custGeom>
              <a:rect b="b" l="l" r="r" t="t"/>
              <a:pathLst>
                <a:path extrusionOk="0" h="6595" w="5934">
                  <a:moveTo>
                    <a:pt x="192" y="1"/>
                  </a:moveTo>
                  <a:cubicBezTo>
                    <a:pt x="77" y="1"/>
                    <a:pt x="0" y="135"/>
                    <a:pt x="77" y="230"/>
                  </a:cubicBezTo>
                  <a:lnTo>
                    <a:pt x="4632" y="6595"/>
                  </a:lnTo>
                  <a:lnTo>
                    <a:pt x="5934" y="6595"/>
                  </a:lnTo>
                  <a:lnTo>
                    <a:pt x="1216"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68"/>
            <p:cNvSpPr/>
            <p:nvPr/>
          </p:nvSpPr>
          <p:spPr>
            <a:xfrm>
              <a:off x="1073080" y="2094302"/>
              <a:ext cx="35714" cy="49789"/>
            </a:xfrm>
            <a:custGeom>
              <a:rect b="b" l="l" r="r" t="t"/>
              <a:pathLst>
                <a:path extrusionOk="0" h="1896" w="1360">
                  <a:moveTo>
                    <a:pt x="738" y="1"/>
                  </a:moveTo>
                  <a:lnTo>
                    <a:pt x="1" y="1034"/>
                  </a:lnTo>
                  <a:lnTo>
                    <a:pt x="613" y="1896"/>
                  </a:lnTo>
                  <a:lnTo>
                    <a:pt x="1130" y="1187"/>
                  </a:lnTo>
                  <a:lnTo>
                    <a:pt x="1360" y="862"/>
                  </a:lnTo>
                  <a:lnTo>
                    <a:pt x="738"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68"/>
            <p:cNvSpPr/>
            <p:nvPr/>
          </p:nvSpPr>
          <p:spPr>
            <a:xfrm>
              <a:off x="1054987" y="2069171"/>
              <a:ext cx="37473" cy="52310"/>
            </a:xfrm>
            <a:custGeom>
              <a:rect b="b" l="l" r="r" t="t"/>
              <a:pathLst>
                <a:path extrusionOk="0" h="1992" w="1427">
                  <a:moveTo>
                    <a:pt x="747" y="1"/>
                  </a:moveTo>
                  <a:lnTo>
                    <a:pt x="1" y="1034"/>
                  </a:lnTo>
                  <a:lnTo>
                    <a:pt x="690" y="1991"/>
                  </a:lnTo>
                  <a:lnTo>
                    <a:pt x="1427" y="958"/>
                  </a:lnTo>
                  <a:lnTo>
                    <a:pt x="747"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68"/>
            <p:cNvSpPr/>
            <p:nvPr/>
          </p:nvSpPr>
          <p:spPr>
            <a:xfrm>
              <a:off x="1037156" y="2044040"/>
              <a:ext cx="37473" cy="52310"/>
            </a:xfrm>
            <a:custGeom>
              <a:rect b="b" l="l" r="r" t="t"/>
              <a:pathLst>
                <a:path extrusionOk="0" h="1992" w="1427">
                  <a:moveTo>
                    <a:pt x="737" y="1"/>
                  </a:moveTo>
                  <a:lnTo>
                    <a:pt x="0" y="1034"/>
                  </a:lnTo>
                  <a:lnTo>
                    <a:pt x="680" y="1991"/>
                  </a:lnTo>
                  <a:lnTo>
                    <a:pt x="1426" y="958"/>
                  </a:lnTo>
                  <a:lnTo>
                    <a:pt x="73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68"/>
            <p:cNvSpPr/>
            <p:nvPr/>
          </p:nvSpPr>
          <p:spPr>
            <a:xfrm>
              <a:off x="924317" y="2114890"/>
              <a:ext cx="225442" cy="220033"/>
            </a:xfrm>
            <a:custGeom>
              <a:rect b="b" l="l" r="r" t="t"/>
              <a:pathLst>
                <a:path extrusionOk="0" h="8379" w="8585">
                  <a:moveTo>
                    <a:pt x="4293" y="0"/>
                  </a:moveTo>
                  <a:cubicBezTo>
                    <a:pt x="4122" y="0"/>
                    <a:pt x="3952" y="65"/>
                    <a:pt x="3819" y="193"/>
                  </a:cubicBezTo>
                  <a:cubicBezTo>
                    <a:pt x="3689" y="323"/>
                    <a:pt x="3514" y="391"/>
                    <a:pt x="3340" y="391"/>
                  </a:cubicBezTo>
                  <a:cubicBezTo>
                    <a:pt x="3259" y="391"/>
                    <a:pt x="3177" y="376"/>
                    <a:pt x="3101" y="346"/>
                  </a:cubicBezTo>
                  <a:cubicBezTo>
                    <a:pt x="3020" y="315"/>
                    <a:pt x="2937" y="301"/>
                    <a:pt x="2855" y="301"/>
                  </a:cubicBezTo>
                  <a:cubicBezTo>
                    <a:pt x="2581" y="301"/>
                    <a:pt x="2324" y="465"/>
                    <a:pt x="2221" y="738"/>
                  </a:cubicBezTo>
                  <a:cubicBezTo>
                    <a:pt x="2125" y="987"/>
                    <a:pt x="1886" y="1159"/>
                    <a:pt x="1627" y="1169"/>
                  </a:cubicBezTo>
                  <a:cubicBezTo>
                    <a:pt x="1245" y="1188"/>
                    <a:pt x="957" y="1514"/>
                    <a:pt x="986" y="1887"/>
                  </a:cubicBezTo>
                  <a:cubicBezTo>
                    <a:pt x="996" y="2155"/>
                    <a:pt x="852" y="2404"/>
                    <a:pt x="613" y="2528"/>
                  </a:cubicBezTo>
                  <a:cubicBezTo>
                    <a:pt x="278" y="2700"/>
                    <a:pt x="144" y="3102"/>
                    <a:pt x="316" y="3437"/>
                  </a:cubicBezTo>
                  <a:cubicBezTo>
                    <a:pt x="441" y="3676"/>
                    <a:pt x="402" y="3963"/>
                    <a:pt x="240" y="4174"/>
                  </a:cubicBezTo>
                  <a:cubicBezTo>
                    <a:pt x="0" y="4461"/>
                    <a:pt x="48" y="4892"/>
                    <a:pt x="345" y="5131"/>
                  </a:cubicBezTo>
                  <a:cubicBezTo>
                    <a:pt x="546" y="5294"/>
                    <a:pt x="632" y="5571"/>
                    <a:pt x="565" y="5830"/>
                  </a:cubicBezTo>
                  <a:cubicBezTo>
                    <a:pt x="469" y="6193"/>
                    <a:pt x="689" y="6557"/>
                    <a:pt x="1044" y="6662"/>
                  </a:cubicBezTo>
                  <a:cubicBezTo>
                    <a:pt x="1302" y="6729"/>
                    <a:pt x="1493" y="6940"/>
                    <a:pt x="1541" y="7208"/>
                  </a:cubicBezTo>
                  <a:cubicBezTo>
                    <a:pt x="1593" y="7545"/>
                    <a:pt x="1879" y="7781"/>
                    <a:pt x="2209" y="7781"/>
                  </a:cubicBezTo>
                  <a:cubicBezTo>
                    <a:pt x="2245" y="7781"/>
                    <a:pt x="2280" y="7778"/>
                    <a:pt x="2316" y="7772"/>
                  </a:cubicBezTo>
                  <a:cubicBezTo>
                    <a:pt x="2349" y="7768"/>
                    <a:pt x="2382" y="7765"/>
                    <a:pt x="2415" y="7765"/>
                  </a:cubicBezTo>
                  <a:cubicBezTo>
                    <a:pt x="2641" y="7765"/>
                    <a:pt x="2861" y="7877"/>
                    <a:pt x="2986" y="8069"/>
                  </a:cubicBezTo>
                  <a:cubicBezTo>
                    <a:pt x="3120" y="8270"/>
                    <a:pt x="3336" y="8378"/>
                    <a:pt x="3556" y="8378"/>
                  </a:cubicBezTo>
                  <a:cubicBezTo>
                    <a:pt x="3682" y="8378"/>
                    <a:pt x="3809" y="8343"/>
                    <a:pt x="3924" y="8270"/>
                  </a:cubicBezTo>
                  <a:cubicBezTo>
                    <a:pt x="4039" y="8198"/>
                    <a:pt x="4168" y="8162"/>
                    <a:pt x="4296" y="8162"/>
                  </a:cubicBezTo>
                  <a:cubicBezTo>
                    <a:pt x="4424" y="8162"/>
                    <a:pt x="4551" y="8198"/>
                    <a:pt x="4661" y="8270"/>
                  </a:cubicBezTo>
                  <a:cubicBezTo>
                    <a:pt x="4776" y="8343"/>
                    <a:pt x="4904" y="8378"/>
                    <a:pt x="5031" y="8378"/>
                  </a:cubicBezTo>
                  <a:cubicBezTo>
                    <a:pt x="5254" y="8378"/>
                    <a:pt x="5471" y="8270"/>
                    <a:pt x="5599" y="8069"/>
                  </a:cubicBezTo>
                  <a:cubicBezTo>
                    <a:pt x="5733" y="7877"/>
                    <a:pt x="5946" y="7765"/>
                    <a:pt x="6177" y="7765"/>
                  </a:cubicBezTo>
                  <a:cubicBezTo>
                    <a:pt x="6210" y="7765"/>
                    <a:pt x="6244" y="7768"/>
                    <a:pt x="6278" y="7772"/>
                  </a:cubicBezTo>
                  <a:cubicBezTo>
                    <a:pt x="6314" y="7778"/>
                    <a:pt x="6349" y="7781"/>
                    <a:pt x="6383" y="7781"/>
                  </a:cubicBezTo>
                  <a:cubicBezTo>
                    <a:pt x="6706" y="7781"/>
                    <a:pt x="6993" y="7545"/>
                    <a:pt x="7054" y="7208"/>
                  </a:cubicBezTo>
                  <a:cubicBezTo>
                    <a:pt x="7102" y="6949"/>
                    <a:pt x="7293" y="6739"/>
                    <a:pt x="7542" y="6672"/>
                  </a:cubicBezTo>
                  <a:cubicBezTo>
                    <a:pt x="7905" y="6576"/>
                    <a:pt x="8116" y="6203"/>
                    <a:pt x="8020" y="5839"/>
                  </a:cubicBezTo>
                  <a:cubicBezTo>
                    <a:pt x="7953" y="5581"/>
                    <a:pt x="8039" y="5313"/>
                    <a:pt x="8250" y="5141"/>
                  </a:cubicBezTo>
                  <a:cubicBezTo>
                    <a:pt x="8547" y="4901"/>
                    <a:pt x="8585" y="4471"/>
                    <a:pt x="8355" y="4184"/>
                  </a:cubicBezTo>
                  <a:cubicBezTo>
                    <a:pt x="8183" y="3973"/>
                    <a:pt x="8154" y="3686"/>
                    <a:pt x="8279" y="3447"/>
                  </a:cubicBezTo>
                  <a:cubicBezTo>
                    <a:pt x="8441" y="3112"/>
                    <a:pt x="8307" y="2710"/>
                    <a:pt x="7982" y="2538"/>
                  </a:cubicBezTo>
                  <a:cubicBezTo>
                    <a:pt x="7743" y="2413"/>
                    <a:pt x="7599" y="2164"/>
                    <a:pt x="7609" y="1896"/>
                  </a:cubicBezTo>
                  <a:cubicBezTo>
                    <a:pt x="7628" y="1523"/>
                    <a:pt x="7341" y="1198"/>
                    <a:pt x="6968" y="1179"/>
                  </a:cubicBezTo>
                  <a:cubicBezTo>
                    <a:pt x="6700" y="1169"/>
                    <a:pt x="6470" y="997"/>
                    <a:pt x="6374" y="748"/>
                  </a:cubicBezTo>
                  <a:cubicBezTo>
                    <a:pt x="6264" y="475"/>
                    <a:pt x="6005" y="310"/>
                    <a:pt x="5735" y="310"/>
                  </a:cubicBezTo>
                  <a:cubicBezTo>
                    <a:pt x="5654" y="310"/>
                    <a:pt x="5573" y="325"/>
                    <a:pt x="5494" y="356"/>
                  </a:cubicBezTo>
                  <a:cubicBezTo>
                    <a:pt x="5414" y="386"/>
                    <a:pt x="5332" y="401"/>
                    <a:pt x="5251" y="401"/>
                  </a:cubicBezTo>
                  <a:cubicBezTo>
                    <a:pt x="5077" y="401"/>
                    <a:pt x="4906" y="333"/>
                    <a:pt x="4776" y="202"/>
                  </a:cubicBezTo>
                  <a:cubicBezTo>
                    <a:pt x="4641" y="67"/>
                    <a:pt x="4467" y="0"/>
                    <a:pt x="4293"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68"/>
            <p:cNvSpPr/>
            <p:nvPr/>
          </p:nvSpPr>
          <p:spPr>
            <a:xfrm>
              <a:off x="1020822" y="2115100"/>
              <a:ext cx="128937" cy="219822"/>
            </a:xfrm>
            <a:custGeom>
              <a:rect b="b" l="l" r="r" t="t"/>
              <a:pathLst>
                <a:path extrusionOk="0" h="8371" w="4910">
                  <a:moveTo>
                    <a:pt x="622" y="1"/>
                  </a:moveTo>
                  <a:cubicBezTo>
                    <a:pt x="450" y="1"/>
                    <a:pt x="278" y="65"/>
                    <a:pt x="144" y="194"/>
                  </a:cubicBezTo>
                  <a:cubicBezTo>
                    <a:pt x="96" y="242"/>
                    <a:pt x="48" y="281"/>
                    <a:pt x="0" y="309"/>
                  </a:cubicBezTo>
                  <a:cubicBezTo>
                    <a:pt x="101" y="365"/>
                    <a:pt x="214" y="395"/>
                    <a:pt x="327" y="395"/>
                  </a:cubicBezTo>
                  <a:cubicBezTo>
                    <a:pt x="408" y="395"/>
                    <a:pt x="489" y="379"/>
                    <a:pt x="565" y="348"/>
                  </a:cubicBezTo>
                  <a:cubicBezTo>
                    <a:pt x="643" y="320"/>
                    <a:pt x="722" y="307"/>
                    <a:pt x="800" y="307"/>
                  </a:cubicBezTo>
                  <a:cubicBezTo>
                    <a:pt x="1076" y="307"/>
                    <a:pt x="1333" y="471"/>
                    <a:pt x="1445" y="740"/>
                  </a:cubicBezTo>
                  <a:cubicBezTo>
                    <a:pt x="1541" y="989"/>
                    <a:pt x="1771" y="1161"/>
                    <a:pt x="2039" y="1171"/>
                  </a:cubicBezTo>
                  <a:cubicBezTo>
                    <a:pt x="2412" y="1190"/>
                    <a:pt x="2699" y="1515"/>
                    <a:pt x="2680" y="1888"/>
                  </a:cubicBezTo>
                  <a:cubicBezTo>
                    <a:pt x="2670" y="2156"/>
                    <a:pt x="2814" y="2405"/>
                    <a:pt x="3053" y="2520"/>
                  </a:cubicBezTo>
                  <a:cubicBezTo>
                    <a:pt x="3388" y="2692"/>
                    <a:pt x="3522" y="3104"/>
                    <a:pt x="3350" y="3439"/>
                  </a:cubicBezTo>
                  <a:cubicBezTo>
                    <a:pt x="3226" y="3678"/>
                    <a:pt x="3264" y="3955"/>
                    <a:pt x="3427" y="4166"/>
                  </a:cubicBezTo>
                  <a:cubicBezTo>
                    <a:pt x="3666" y="4463"/>
                    <a:pt x="3618" y="4893"/>
                    <a:pt x="3331" y="5123"/>
                  </a:cubicBezTo>
                  <a:cubicBezTo>
                    <a:pt x="3120" y="5295"/>
                    <a:pt x="3034" y="5573"/>
                    <a:pt x="3101" y="5831"/>
                  </a:cubicBezTo>
                  <a:cubicBezTo>
                    <a:pt x="3197" y="6185"/>
                    <a:pt x="2977" y="6559"/>
                    <a:pt x="2623" y="6654"/>
                  </a:cubicBezTo>
                  <a:cubicBezTo>
                    <a:pt x="2364" y="6721"/>
                    <a:pt x="2163" y="6932"/>
                    <a:pt x="2125" y="7200"/>
                  </a:cubicBezTo>
                  <a:cubicBezTo>
                    <a:pt x="2064" y="7537"/>
                    <a:pt x="1777" y="7773"/>
                    <a:pt x="1447" y="7773"/>
                  </a:cubicBezTo>
                  <a:cubicBezTo>
                    <a:pt x="1412" y="7773"/>
                    <a:pt x="1376" y="7770"/>
                    <a:pt x="1340" y="7764"/>
                  </a:cubicBezTo>
                  <a:cubicBezTo>
                    <a:pt x="1307" y="7760"/>
                    <a:pt x="1274" y="7757"/>
                    <a:pt x="1241" y="7757"/>
                  </a:cubicBezTo>
                  <a:cubicBezTo>
                    <a:pt x="1015" y="7757"/>
                    <a:pt x="796" y="7869"/>
                    <a:pt x="670" y="8061"/>
                  </a:cubicBezTo>
                  <a:cubicBezTo>
                    <a:pt x="651" y="8099"/>
                    <a:pt x="622" y="8128"/>
                    <a:pt x="603" y="8157"/>
                  </a:cubicBezTo>
                  <a:cubicBezTo>
                    <a:pt x="617" y="8156"/>
                    <a:pt x="630" y="8155"/>
                    <a:pt x="644" y="8155"/>
                  </a:cubicBezTo>
                  <a:cubicBezTo>
                    <a:pt x="764" y="8155"/>
                    <a:pt x="883" y="8193"/>
                    <a:pt x="986" y="8262"/>
                  </a:cubicBezTo>
                  <a:cubicBezTo>
                    <a:pt x="1101" y="8335"/>
                    <a:pt x="1229" y="8370"/>
                    <a:pt x="1356" y="8370"/>
                  </a:cubicBezTo>
                  <a:cubicBezTo>
                    <a:pt x="1579" y="8370"/>
                    <a:pt x="1796" y="8262"/>
                    <a:pt x="1924" y="8061"/>
                  </a:cubicBezTo>
                  <a:cubicBezTo>
                    <a:pt x="2058" y="7869"/>
                    <a:pt x="2271" y="7757"/>
                    <a:pt x="2502" y="7757"/>
                  </a:cubicBezTo>
                  <a:cubicBezTo>
                    <a:pt x="2535" y="7757"/>
                    <a:pt x="2569" y="7760"/>
                    <a:pt x="2603" y="7764"/>
                  </a:cubicBezTo>
                  <a:cubicBezTo>
                    <a:pt x="2639" y="7770"/>
                    <a:pt x="2674" y="7773"/>
                    <a:pt x="2708" y="7773"/>
                  </a:cubicBezTo>
                  <a:cubicBezTo>
                    <a:pt x="3031" y="7773"/>
                    <a:pt x="3318" y="7537"/>
                    <a:pt x="3379" y="7200"/>
                  </a:cubicBezTo>
                  <a:cubicBezTo>
                    <a:pt x="3417" y="6932"/>
                    <a:pt x="3608" y="6721"/>
                    <a:pt x="3867" y="6654"/>
                  </a:cubicBezTo>
                  <a:cubicBezTo>
                    <a:pt x="4230" y="6549"/>
                    <a:pt x="4441" y="6185"/>
                    <a:pt x="4345" y="5822"/>
                  </a:cubicBezTo>
                  <a:cubicBezTo>
                    <a:pt x="4278" y="5563"/>
                    <a:pt x="4364" y="5286"/>
                    <a:pt x="4575" y="5123"/>
                  </a:cubicBezTo>
                  <a:cubicBezTo>
                    <a:pt x="4862" y="4884"/>
                    <a:pt x="4910" y="4463"/>
                    <a:pt x="4680" y="4166"/>
                  </a:cubicBezTo>
                  <a:cubicBezTo>
                    <a:pt x="4508" y="3955"/>
                    <a:pt x="4479" y="3678"/>
                    <a:pt x="4604" y="3439"/>
                  </a:cubicBezTo>
                  <a:cubicBezTo>
                    <a:pt x="4766" y="3104"/>
                    <a:pt x="4632" y="2692"/>
                    <a:pt x="4307" y="2520"/>
                  </a:cubicBezTo>
                  <a:cubicBezTo>
                    <a:pt x="4068" y="2405"/>
                    <a:pt x="3924" y="2156"/>
                    <a:pt x="3934" y="1888"/>
                  </a:cubicBezTo>
                  <a:cubicBezTo>
                    <a:pt x="3953" y="1506"/>
                    <a:pt x="3666" y="1190"/>
                    <a:pt x="3293" y="1171"/>
                  </a:cubicBezTo>
                  <a:cubicBezTo>
                    <a:pt x="3025" y="1151"/>
                    <a:pt x="2795" y="989"/>
                    <a:pt x="2699" y="740"/>
                  </a:cubicBezTo>
                  <a:cubicBezTo>
                    <a:pt x="2588" y="473"/>
                    <a:pt x="2333" y="303"/>
                    <a:pt x="2058" y="303"/>
                  </a:cubicBezTo>
                  <a:cubicBezTo>
                    <a:pt x="1979" y="303"/>
                    <a:pt x="1898" y="317"/>
                    <a:pt x="1819" y="348"/>
                  </a:cubicBezTo>
                  <a:cubicBezTo>
                    <a:pt x="1739" y="378"/>
                    <a:pt x="1657" y="393"/>
                    <a:pt x="1576" y="393"/>
                  </a:cubicBezTo>
                  <a:cubicBezTo>
                    <a:pt x="1402" y="393"/>
                    <a:pt x="1231" y="325"/>
                    <a:pt x="1101" y="194"/>
                  </a:cubicBezTo>
                  <a:cubicBezTo>
                    <a:pt x="967" y="65"/>
                    <a:pt x="795" y="1"/>
                    <a:pt x="622"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68"/>
            <p:cNvSpPr/>
            <p:nvPr/>
          </p:nvSpPr>
          <p:spPr>
            <a:xfrm>
              <a:off x="953964" y="2141806"/>
              <a:ext cx="166147" cy="166147"/>
            </a:xfrm>
            <a:custGeom>
              <a:rect b="b" l="l" r="r" t="t"/>
              <a:pathLst>
                <a:path extrusionOk="0" h="6327" w="6327">
                  <a:moveTo>
                    <a:pt x="3168" y="0"/>
                  </a:moveTo>
                  <a:cubicBezTo>
                    <a:pt x="1417" y="0"/>
                    <a:pt x="1" y="1417"/>
                    <a:pt x="1" y="3168"/>
                  </a:cubicBezTo>
                  <a:cubicBezTo>
                    <a:pt x="1" y="4910"/>
                    <a:pt x="1417" y="6326"/>
                    <a:pt x="3168" y="6326"/>
                  </a:cubicBezTo>
                  <a:cubicBezTo>
                    <a:pt x="4910" y="6326"/>
                    <a:pt x="6327" y="4910"/>
                    <a:pt x="6327" y="3168"/>
                  </a:cubicBezTo>
                  <a:cubicBezTo>
                    <a:pt x="6327" y="1417"/>
                    <a:pt x="4910" y="0"/>
                    <a:pt x="3168" y="0"/>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68"/>
            <p:cNvSpPr/>
            <p:nvPr/>
          </p:nvSpPr>
          <p:spPr>
            <a:xfrm>
              <a:off x="1020560" y="2141806"/>
              <a:ext cx="104068" cy="166252"/>
            </a:xfrm>
            <a:custGeom>
              <a:rect b="b" l="l" r="r" t="t"/>
              <a:pathLst>
                <a:path extrusionOk="0" h="6331" w="3963">
                  <a:moveTo>
                    <a:pt x="632" y="0"/>
                  </a:moveTo>
                  <a:cubicBezTo>
                    <a:pt x="422" y="0"/>
                    <a:pt x="211" y="20"/>
                    <a:pt x="1" y="67"/>
                  </a:cubicBezTo>
                  <a:cubicBezTo>
                    <a:pt x="1475" y="364"/>
                    <a:pt x="2537" y="1656"/>
                    <a:pt x="2537" y="3168"/>
                  </a:cubicBezTo>
                  <a:cubicBezTo>
                    <a:pt x="2537" y="4671"/>
                    <a:pt x="1475" y="5963"/>
                    <a:pt x="1" y="6269"/>
                  </a:cubicBezTo>
                  <a:cubicBezTo>
                    <a:pt x="210" y="6310"/>
                    <a:pt x="419" y="6330"/>
                    <a:pt x="624" y="6330"/>
                  </a:cubicBezTo>
                  <a:cubicBezTo>
                    <a:pt x="2218" y="6330"/>
                    <a:pt x="3610" y="5129"/>
                    <a:pt x="3772" y="3484"/>
                  </a:cubicBezTo>
                  <a:cubicBezTo>
                    <a:pt x="3963" y="1618"/>
                    <a:pt x="2499" y="0"/>
                    <a:pt x="63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68"/>
            <p:cNvSpPr/>
            <p:nvPr/>
          </p:nvSpPr>
          <p:spPr>
            <a:xfrm>
              <a:off x="1020560" y="2187551"/>
              <a:ext cx="20378" cy="74657"/>
            </a:xfrm>
            <a:custGeom>
              <a:rect b="b" l="l" r="r" t="t"/>
              <a:pathLst>
                <a:path extrusionOk="0" h="2843" w="776">
                  <a:moveTo>
                    <a:pt x="594" y="0"/>
                  </a:moveTo>
                  <a:cubicBezTo>
                    <a:pt x="556" y="0"/>
                    <a:pt x="518" y="10"/>
                    <a:pt x="489" y="48"/>
                  </a:cubicBezTo>
                  <a:lnTo>
                    <a:pt x="87" y="431"/>
                  </a:lnTo>
                  <a:cubicBezTo>
                    <a:pt x="30" y="469"/>
                    <a:pt x="1" y="527"/>
                    <a:pt x="1" y="594"/>
                  </a:cubicBezTo>
                  <a:cubicBezTo>
                    <a:pt x="1" y="680"/>
                    <a:pt x="58" y="747"/>
                    <a:pt x="144" y="756"/>
                  </a:cubicBezTo>
                  <a:cubicBezTo>
                    <a:pt x="173" y="756"/>
                    <a:pt x="202" y="747"/>
                    <a:pt x="230" y="718"/>
                  </a:cubicBezTo>
                  <a:lnTo>
                    <a:pt x="364" y="546"/>
                  </a:lnTo>
                  <a:lnTo>
                    <a:pt x="364" y="2709"/>
                  </a:lnTo>
                  <a:cubicBezTo>
                    <a:pt x="364" y="2795"/>
                    <a:pt x="470" y="2843"/>
                    <a:pt x="575" y="2843"/>
                  </a:cubicBezTo>
                  <a:cubicBezTo>
                    <a:pt x="671" y="2843"/>
                    <a:pt x="776" y="2795"/>
                    <a:pt x="776" y="2709"/>
                  </a:cubicBezTo>
                  <a:lnTo>
                    <a:pt x="776" y="134"/>
                  </a:lnTo>
                  <a:cubicBezTo>
                    <a:pt x="776" y="48"/>
                    <a:pt x="680" y="0"/>
                    <a:pt x="594"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7" name="Google Shape;10067;p68"/>
          <p:cNvGrpSpPr/>
          <p:nvPr/>
        </p:nvGrpSpPr>
        <p:grpSpPr>
          <a:xfrm>
            <a:off x="1749879" y="1970906"/>
            <a:ext cx="364436" cy="364174"/>
            <a:chOff x="1749879" y="1970906"/>
            <a:chExt cx="364436" cy="364174"/>
          </a:xfrm>
        </p:grpSpPr>
        <p:sp>
          <p:nvSpPr>
            <p:cNvPr id="10068" name="Google Shape;10068;p68"/>
            <p:cNvSpPr/>
            <p:nvPr/>
          </p:nvSpPr>
          <p:spPr>
            <a:xfrm>
              <a:off x="1750141" y="1970906"/>
              <a:ext cx="276124" cy="181982"/>
            </a:xfrm>
            <a:custGeom>
              <a:rect b="b" l="l" r="r" t="t"/>
              <a:pathLst>
                <a:path extrusionOk="0" h="6930" w="10515">
                  <a:moveTo>
                    <a:pt x="900" y="1"/>
                  </a:moveTo>
                  <a:cubicBezTo>
                    <a:pt x="402" y="1"/>
                    <a:pt x="0" y="403"/>
                    <a:pt x="0" y="900"/>
                  </a:cubicBezTo>
                  <a:lnTo>
                    <a:pt x="0" y="6709"/>
                  </a:lnTo>
                  <a:cubicBezTo>
                    <a:pt x="0" y="6834"/>
                    <a:pt x="96" y="6930"/>
                    <a:pt x="221" y="6930"/>
                  </a:cubicBezTo>
                  <a:lnTo>
                    <a:pt x="2460" y="6930"/>
                  </a:lnTo>
                  <a:cubicBezTo>
                    <a:pt x="2709" y="6930"/>
                    <a:pt x="2910" y="6729"/>
                    <a:pt x="2910" y="6480"/>
                  </a:cubicBezTo>
                  <a:lnTo>
                    <a:pt x="2910" y="6039"/>
                  </a:lnTo>
                  <a:cubicBezTo>
                    <a:pt x="2910" y="5848"/>
                    <a:pt x="2824" y="5657"/>
                    <a:pt x="2680" y="5532"/>
                  </a:cubicBezTo>
                  <a:cubicBezTo>
                    <a:pt x="1790" y="4805"/>
                    <a:pt x="2307" y="3360"/>
                    <a:pt x="3455" y="3350"/>
                  </a:cubicBezTo>
                  <a:cubicBezTo>
                    <a:pt x="4604" y="3350"/>
                    <a:pt x="5140" y="4786"/>
                    <a:pt x="4259" y="5523"/>
                  </a:cubicBezTo>
                  <a:cubicBezTo>
                    <a:pt x="4106" y="5647"/>
                    <a:pt x="4020" y="5839"/>
                    <a:pt x="4020" y="6030"/>
                  </a:cubicBezTo>
                  <a:lnTo>
                    <a:pt x="4020" y="6489"/>
                  </a:lnTo>
                  <a:cubicBezTo>
                    <a:pt x="4020" y="6729"/>
                    <a:pt x="4221" y="6930"/>
                    <a:pt x="4470" y="6930"/>
                  </a:cubicBezTo>
                  <a:lnTo>
                    <a:pt x="6929" y="6930"/>
                  </a:lnTo>
                  <a:lnTo>
                    <a:pt x="6929" y="4470"/>
                  </a:lnTo>
                  <a:cubicBezTo>
                    <a:pt x="6929" y="4221"/>
                    <a:pt x="7130" y="4030"/>
                    <a:pt x="7379" y="4030"/>
                  </a:cubicBezTo>
                  <a:lnTo>
                    <a:pt x="7838" y="4030"/>
                  </a:lnTo>
                  <a:cubicBezTo>
                    <a:pt x="7848" y="4029"/>
                    <a:pt x="7858" y="4029"/>
                    <a:pt x="7867" y="4029"/>
                  </a:cubicBezTo>
                  <a:cubicBezTo>
                    <a:pt x="8048" y="4029"/>
                    <a:pt x="8218" y="4114"/>
                    <a:pt x="8336" y="4259"/>
                  </a:cubicBezTo>
                  <a:cubicBezTo>
                    <a:pt x="8594" y="4564"/>
                    <a:pt x="8935" y="4700"/>
                    <a:pt x="9270" y="4700"/>
                  </a:cubicBezTo>
                  <a:cubicBezTo>
                    <a:pt x="9903" y="4700"/>
                    <a:pt x="10515" y="4213"/>
                    <a:pt x="10509" y="3456"/>
                  </a:cubicBezTo>
                  <a:cubicBezTo>
                    <a:pt x="10509" y="2711"/>
                    <a:pt x="9902" y="2236"/>
                    <a:pt x="9277" y="2236"/>
                  </a:cubicBezTo>
                  <a:cubicBezTo>
                    <a:pt x="8937" y="2236"/>
                    <a:pt x="8592" y="2377"/>
                    <a:pt x="8336" y="2690"/>
                  </a:cubicBezTo>
                  <a:cubicBezTo>
                    <a:pt x="8202" y="2833"/>
                    <a:pt x="8020" y="2910"/>
                    <a:pt x="7829" y="2910"/>
                  </a:cubicBezTo>
                  <a:lnTo>
                    <a:pt x="7379" y="2910"/>
                  </a:lnTo>
                  <a:cubicBezTo>
                    <a:pt x="7130" y="2910"/>
                    <a:pt x="6929" y="2709"/>
                    <a:pt x="6929" y="2460"/>
                  </a:cubicBezTo>
                  <a:lnTo>
                    <a:pt x="6929" y="221"/>
                  </a:lnTo>
                  <a:cubicBezTo>
                    <a:pt x="6929" y="106"/>
                    <a:pt x="6834" y="1"/>
                    <a:pt x="670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68"/>
            <p:cNvSpPr/>
            <p:nvPr/>
          </p:nvSpPr>
          <p:spPr>
            <a:xfrm>
              <a:off x="1932097" y="1970906"/>
              <a:ext cx="182218" cy="275966"/>
            </a:xfrm>
            <a:custGeom>
              <a:rect b="b" l="l" r="r" t="t"/>
              <a:pathLst>
                <a:path extrusionOk="0" h="10509" w="6939">
                  <a:moveTo>
                    <a:pt x="230" y="1"/>
                  </a:moveTo>
                  <a:cubicBezTo>
                    <a:pt x="106" y="1"/>
                    <a:pt x="0" y="96"/>
                    <a:pt x="0" y="221"/>
                  </a:cubicBezTo>
                  <a:lnTo>
                    <a:pt x="0" y="2460"/>
                  </a:lnTo>
                  <a:cubicBezTo>
                    <a:pt x="0" y="2709"/>
                    <a:pt x="201" y="2910"/>
                    <a:pt x="450" y="2910"/>
                  </a:cubicBezTo>
                  <a:lnTo>
                    <a:pt x="900" y="2910"/>
                  </a:lnTo>
                  <a:cubicBezTo>
                    <a:pt x="1091" y="2910"/>
                    <a:pt x="1273" y="2833"/>
                    <a:pt x="1407" y="2690"/>
                  </a:cubicBezTo>
                  <a:cubicBezTo>
                    <a:pt x="1663" y="2377"/>
                    <a:pt x="2008" y="2236"/>
                    <a:pt x="2348" y="2236"/>
                  </a:cubicBezTo>
                  <a:cubicBezTo>
                    <a:pt x="2973" y="2236"/>
                    <a:pt x="3580" y="2711"/>
                    <a:pt x="3580" y="3456"/>
                  </a:cubicBezTo>
                  <a:cubicBezTo>
                    <a:pt x="3586" y="4213"/>
                    <a:pt x="2974" y="4700"/>
                    <a:pt x="2341" y="4700"/>
                  </a:cubicBezTo>
                  <a:cubicBezTo>
                    <a:pt x="2006" y="4700"/>
                    <a:pt x="1665" y="4564"/>
                    <a:pt x="1407" y="4259"/>
                  </a:cubicBezTo>
                  <a:cubicBezTo>
                    <a:pt x="1289" y="4114"/>
                    <a:pt x="1119" y="4029"/>
                    <a:pt x="938" y="4029"/>
                  </a:cubicBezTo>
                  <a:cubicBezTo>
                    <a:pt x="929" y="4029"/>
                    <a:pt x="919" y="4029"/>
                    <a:pt x="909" y="4030"/>
                  </a:cubicBezTo>
                  <a:lnTo>
                    <a:pt x="450" y="4030"/>
                  </a:lnTo>
                  <a:cubicBezTo>
                    <a:pt x="201" y="4030"/>
                    <a:pt x="0" y="4221"/>
                    <a:pt x="0" y="4470"/>
                  </a:cubicBezTo>
                  <a:lnTo>
                    <a:pt x="0" y="6930"/>
                  </a:lnTo>
                  <a:lnTo>
                    <a:pt x="2469" y="6930"/>
                  </a:lnTo>
                  <a:cubicBezTo>
                    <a:pt x="2718" y="6930"/>
                    <a:pt x="2919" y="7130"/>
                    <a:pt x="2919" y="7379"/>
                  </a:cubicBezTo>
                  <a:lnTo>
                    <a:pt x="2919" y="7839"/>
                  </a:lnTo>
                  <a:cubicBezTo>
                    <a:pt x="2919" y="8030"/>
                    <a:pt x="2833" y="8212"/>
                    <a:pt x="2680" y="8346"/>
                  </a:cubicBezTo>
                  <a:cubicBezTo>
                    <a:pt x="1802" y="9080"/>
                    <a:pt x="2322" y="10509"/>
                    <a:pt x="3472" y="10509"/>
                  </a:cubicBezTo>
                  <a:cubicBezTo>
                    <a:pt x="3476" y="10509"/>
                    <a:pt x="3480" y="10509"/>
                    <a:pt x="3484" y="10509"/>
                  </a:cubicBezTo>
                  <a:cubicBezTo>
                    <a:pt x="4632" y="10509"/>
                    <a:pt x="5140" y="9064"/>
                    <a:pt x="4259" y="8336"/>
                  </a:cubicBezTo>
                  <a:cubicBezTo>
                    <a:pt x="4106" y="8202"/>
                    <a:pt x="4029" y="8021"/>
                    <a:pt x="4029" y="7829"/>
                  </a:cubicBezTo>
                  <a:lnTo>
                    <a:pt x="4029" y="7379"/>
                  </a:lnTo>
                  <a:cubicBezTo>
                    <a:pt x="4029" y="7130"/>
                    <a:pt x="4230" y="6930"/>
                    <a:pt x="4479" y="6930"/>
                  </a:cubicBezTo>
                  <a:lnTo>
                    <a:pt x="6709" y="6930"/>
                  </a:lnTo>
                  <a:cubicBezTo>
                    <a:pt x="6833" y="6930"/>
                    <a:pt x="6939" y="6834"/>
                    <a:pt x="6939" y="6709"/>
                  </a:cubicBezTo>
                  <a:lnTo>
                    <a:pt x="6939" y="891"/>
                  </a:lnTo>
                  <a:cubicBezTo>
                    <a:pt x="6939" y="403"/>
                    <a:pt x="6537" y="1"/>
                    <a:pt x="6039"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68"/>
            <p:cNvSpPr/>
            <p:nvPr/>
          </p:nvSpPr>
          <p:spPr>
            <a:xfrm>
              <a:off x="1838086" y="2152862"/>
              <a:ext cx="276229" cy="182218"/>
            </a:xfrm>
            <a:custGeom>
              <a:rect b="b" l="l" r="r" t="t"/>
              <a:pathLst>
                <a:path extrusionOk="0" h="6939" w="10519">
                  <a:moveTo>
                    <a:pt x="3580" y="1"/>
                  </a:moveTo>
                  <a:lnTo>
                    <a:pt x="3580" y="2460"/>
                  </a:lnTo>
                  <a:cubicBezTo>
                    <a:pt x="3580" y="2709"/>
                    <a:pt x="3379" y="2910"/>
                    <a:pt x="3140" y="2910"/>
                  </a:cubicBezTo>
                  <a:lnTo>
                    <a:pt x="2681" y="2910"/>
                  </a:lnTo>
                  <a:cubicBezTo>
                    <a:pt x="2489" y="2910"/>
                    <a:pt x="2298" y="2824"/>
                    <a:pt x="2173" y="2680"/>
                  </a:cubicBezTo>
                  <a:cubicBezTo>
                    <a:pt x="1918" y="2375"/>
                    <a:pt x="1579" y="2239"/>
                    <a:pt x="1245" y="2239"/>
                  </a:cubicBezTo>
                  <a:cubicBezTo>
                    <a:pt x="614" y="2239"/>
                    <a:pt x="1" y="2724"/>
                    <a:pt x="1" y="3475"/>
                  </a:cubicBezTo>
                  <a:cubicBezTo>
                    <a:pt x="7" y="4221"/>
                    <a:pt x="620" y="4700"/>
                    <a:pt x="1248" y="4700"/>
                  </a:cubicBezTo>
                  <a:cubicBezTo>
                    <a:pt x="1586" y="4700"/>
                    <a:pt x="1928" y="4561"/>
                    <a:pt x="2183" y="4250"/>
                  </a:cubicBezTo>
                  <a:cubicBezTo>
                    <a:pt x="2301" y="4113"/>
                    <a:pt x="2480" y="4029"/>
                    <a:pt x="2661" y="4029"/>
                  </a:cubicBezTo>
                  <a:cubicBezTo>
                    <a:pt x="2671" y="4029"/>
                    <a:pt x="2681" y="4029"/>
                    <a:pt x="2690" y="4030"/>
                  </a:cubicBezTo>
                  <a:lnTo>
                    <a:pt x="3140" y="4030"/>
                  </a:lnTo>
                  <a:cubicBezTo>
                    <a:pt x="3379" y="4030"/>
                    <a:pt x="3580" y="4231"/>
                    <a:pt x="3580" y="4479"/>
                  </a:cubicBezTo>
                  <a:lnTo>
                    <a:pt x="3580" y="6709"/>
                  </a:lnTo>
                  <a:cubicBezTo>
                    <a:pt x="3580" y="6834"/>
                    <a:pt x="3686" y="6939"/>
                    <a:pt x="3800" y="6939"/>
                  </a:cubicBezTo>
                  <a:lnTo>
                    <a:pt x="9619" y="6939"/>
                  </a:lnTo>
                  <a:cubicBezTo>
                    <a:pt x="10117" y="6939"/>
                    <a:pt x="10519" y="6537"/>
                    <a:pt x="10519" y="6039"/>
                  </a:cubicBezTo>
                  <a:lnTo>
                    <a:pt x="10519" y="230"/>
                  </a:lnTo>
                  <a:cubicBezTo>
                    <a:pt x="10519" y="106"/>
                    <a:pt x="10413" y="1"/>
                    <a:pt x="10289" y="1"/>
                  </a:cubicBezTo>
                  <a:lnTo>
                    <a:pt x="8059" y="1"/>
                  </a:lnTo>
                  <a:cubicBezTo>
                    <a:pt x="7810" y="1"/>
                    <a:pt x="7609" y="201"/>
                    <a:pt x="7609" y="450"/>
                  </a:cubicBezTo>
                  <a:lnTo>
                    <a:pt x="7609" y="900"/>
                  </a:lnTo>
                  <a:cubicBezTo>
                    <a:pt x="7600" y="1092"/>
                    <a:pt x="7686" y="1273"/>
                    <a:pt x="7829" y="1407"/>
                  </a:cubicBezTo>
                  <a:cubicBezTo>
                    <a:pt x="8720" y="2135"/>
                    <a:pt x="8203" y="3580"/>
                    <a:pt x="7054" y="3580"/>
                  </a:cubicBezTo>
                  <a:cubicBezTo>
                    <a:pt x="7050" y="3580"/>
                    <a:pt x="7047" y="3580"/>
                    <a:pt x="7043" y="3580"/>
                  </a:cubicBezTo>
                  <a:cubicBezTo>
                    <a:pt x="5902" y="3580"/>
                    <a:pt x="5382" y="2151"/>
                    <a:pt x="6260" y="1417"/>
                  </a:cubicBezTo>
                  <a:cubicBezTo>
                    <a:pt x="6404" y="1283"/>
                    <a:pt x="6490" y="1101"/>
                    <a:pt x="6490" y="910"/>
                  </a:cubicBezTo>
                  <a:lnTo>
                    <a:pt x="6490" y="450"/>
                  </a:lnTo>
                  <a:cubicBezTo>
                    <a:pt x="6490" y="201"/>
                    <a:pt x="6289" y="1"/>
                    <a:pt x="6040"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68"/>
            <p:cNvSpPr/>
            <p:nvPr/>
          </p:nvSpPr>
          <p:spPr>
            <a:xfrm>
              <a:off x="1749879" y="2058877"/>
              <a:ext cx="182244" cy="276203"/>
            </a:xfrm>
            <a:custGeom>
              <a:rect b="b" l="l" r="r" t="t"/>
              <a:pathLst>
                <a:path extrusionOk="0" h="10518" w="6940">
                  <a:moveTo>
                    <a:pt x="3465" y="0"/>
                  </a:moveTo>
                  <a:cubicBezTo>
                    <a:pt x="2317" y="10"/>
                    <a:pt x="1810" y="1455"/>
                    <a:pt x="2700" y="2182"/>
                  </a:cubicBezTo>
                  <a:cubicBezTo>
                    <a:pt x="2843" y="2307"/>
                    <a:pt x="2920" y="2498"/>
                    <a:pt x="2920" y="2689"/>
                  </a:cubicBezTo>
                  <a:lnTo>
                    <a:pt x="2920" y="3139"/>
                  </a:lnTo>
                  <a:cubicBezTo>
                    <a:pt x="2920" y="3379"/>
                    <a:pt x="2719" y="3580"/>
                    <a:pt x="2470" y="3580"/>
                  </a:cubicBezTo>
                  <a:lnTo>
                    <a:pt x="231" y="3580"/>
                  </a:lnTo>
                  <a:cubicBezTo>
                    <a:pt x="106" y="3580"/>
                    <a:pt x="1" y="3685"/>
                    <a:pt x="1" y="3809"/>
                  </a:cubicBezTo>
                  <a:lnTo>
                    <a:pt x="1" y="9618"/>
                  </a:lnTo>
                  <a:cubicBezTo>
                    <a:pt x="1" y="10116"/>
                    <a:pt x="403" y="10518"/>
                    <a:pt x="900" y="10518"/>
                  </a:cubicBezTo>
                  <a:lnTo>
                    <a:pt x="6710" y="10518"/>
                  </a:lnTo>
                  <a:cubicBezTo>
                    <a:pt x="6834" y="10518"/>
                    <a:pt x="6939" y="10413"/>
                    <a:pt x="6939" y="10288"/>
                  </a:cubicBezTo>
                  <a:lnTo>
                    <a:pt x="6939" y="8058"/>
                  </a:lnTo>
                  <a:cubicBezTo>
                    <a:pt x="6939" y="7810"/>
                    <a:pt x="6738" y="7609"/>
                    <a:pt x="6489" y="7609"/>
                  </a:cubicBezTo>
                  <a:lnTo>
                    <a:pt x="6040" y="7609"/>
                  </a:lnTo>
                  <a:cubicBezTo>
                    <a:pt x="6030" y="7608"/>
                    <a:pt x="6020" y="7608"/>
                    <a:pt x="6011" y="7608"/>
                  </a:cubicBezTo>
                  <a:cubicBezTo>
                    <a:pt x="5830" y="7608"/>
                    <a:pt x="5660" y="7692"/>
                    <a:pt x="5542" y="7829"/>
                  </a:cubicBezTo>
                  <a:cubicBezTo>
                    <a:pt x="5284" y="8140"/>
                    <a:pt x="4939" y="8279"/>
                    <a:pt x="4600" y="8279"/>
                  </a:cubicBezTo>
                  <a:cubicBezTo>
                    <a:pt x="3970" y="8279"/>
                    <a:pt x="3360" y="7800"/>
                    <a:pt x="3360" y="7054"/>
                  </a:cubicBezTo>
                  <a:cubicBezTo>
                    <a:pt x="3354" y="6303"/>
                    <a:pt x="3965" y="5818"/>
                    <a:pt x="4597" y="5818"/>
                  </a:cubicBezTo>
                  <a:cubicBezTo>
                    <a:pt x="4933" y="5818"/>
                    <a:pt x="5274" y="5954"/>
                    <a:pt x="5532" y="6259"/>
                  </a:cubicBezTo>
                  <a:cubicBezTo>
                    <a:pt x="5657" y="6403"/>
                    <a:pt x="5839" y="6489"/>
                    <a:pt x="6040" y="6489"/>
                  </a:cubicBezTo>
                  <a:lnTo>
                    <a:pt x="6499" y="6489"/>
                  </a:lnTo>
                  <a:cubicBezTo>
                    <a:pt x="6738" y="6489"/>
                    <a:pt x="6939" y="6288"/>
                    <a:pt x="6939" y="6039"/>
                  </a:cubicBezTo>
                  <a:lnTo>
                    <a:pt x="6939" y="3580"/>
                  </a:lnTo>
                  <a:lnTo>
                    <a:pt x="4480" y="3580"/>
                  </a:lnTo>
                  <a:cubicBezTo>
                    <a:pt x="4231" y="3580"/>
                    <a:pt x="4030" y="3379"/>
                    <a:pt x="4030" y="3139"/>
                  </a:cubicBezTo>
                  <a:lnTo>
                    <a:pt x="4030" y="2680"/>
                  </a:lnTo>
                  <a:cubicBezTo>
                    <a:pt x="4030" y="2489"/>
                    <a:pt x="4116" y="2297"/>
                    <a:pt x="4269" y="2173"/>
                  </a:cubicBezTo>
                  <a:cubicBezTo>
                    <a:pt x="5150" y="1436"/>
                    <a:pt x="4623" y="0"/>
                    <a:pt x="3465"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68"/>
            <p:cNvSpPr/>
            <p:nvPr/>
          </p:nvSpPr>
          <p:spPr>
            <a:xfrm>
              <a:off x="1750141" y="2152862"/>
              <a:ext cx="41228" cy="182218"/>
            </a:xfrm>
            <a:custGeom>
              <a:rect b="b" l="l" r="r" t="t"/>
              <a:pathLst>
                <a:path extrusionOk="0" h="6939" w="1570">
                  <a:moveTo>
                    <a:pt x="221" y="1"/>
                  </a:moveTo>
                  <a:cubicBezTo>
                    <a:pt x="96" y="1"/>
                    <a:pt x="0" y="106"/>
                    <a:pt x="0" y="230"/>
                  </a:cubicBezTo>
                  <a:lnTo>
                    <a:pt x="0" y="6039"/>
                  </a:lnTo>
                  <a:cubicBezTo>
                    <a:pt x="0" y="6537"/>
                    <a:pt x="402" y="6939"/>
                    <a:pt x="900" y="6939"/>
                  </a:cubicBezTo>
                  <a:lnTo>
                    <a:pt x="1570" y="6939"/>
                  </a:lnTo>
                  <a:cubicBezTo>
                    <a:pt x="1072" y="6939"/>
                    <a:pt x="670" y="6537"/>
                    <a:pt x="670" y="6039"/>
                  </a:cubicBezTo>
                  <a:lnTo>
                    <a:pt x="670" y="230"/>
                  </a:lnTo>
                  <a:cubicBezTo>
                    <a:pt x="670" y="106"/>
                    <a:pt x="776" y="1"/>
                    <a:pt x="90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68"/>
            <p:cNvSpPr/>
            <p:nvPr/>
          </p:nvSpPr>
          <p:spPr>
            <a:xfrm>
              <a:off x="1796832" y="2059035"/>
              <a:ext cx="50340" cy="93853"/>
            </a:xfrm>
            <a:custGeom>
              <a:rect b="b" l="l" r="r" t="t"/>
              <a:pathLst>
                <a:path extrusionOk="0" h="3574" w="1917">
                  <a:moveTo>
                    <a:pt x="1675" y="0"/>
                  </a:moveTo>
                  <a:cubicBezTo>
                    <a:pt x="582" y="0"/>
                    <a:pt x="1" y="1426"/>
                    <a:pt x="912" y="2176"/>
                  </a:cubicBezTo>
                  <a:cubicBezTo>
                    <a:pt x="1055" y="2301"/>
                    <a:pt x="1132" y="2492"/>
                    <a:pt x="1132" y="2683"/>
                  </a:cubicBezTo>
                  <a:lnTo>
                    <a:pt x="1132" y="3133"/>
                  </a:lnTo>
                  <a:cubicBezTo>
                    <a:pt x="1132" y="3373"/>
                    <a:pt x="931" y="3574"/>
                    <a:pt x="682" y="3574"/>
                  </a:cubicBezTo>
                  <a:lnTo>
                    <a:pt x="1132" y="3574"/>
                  </a:lnTo>
                  <a:cubicBezTo>
                    <a:pt x="1381" y="3574"/>
                    <a:pt x="1582" y="3373"/>
                    <a:pt x="1582" y="3133"/>
                  </a:cubicBezTo>
                  <a:lnTo>
                    <a:pt x="1582" y="2683"/>
                  </a:lnTo>
                  <a:cubicBezTo>
                    <a:pt x="1582" y="2492"/>
                    <a:pt x="1495" y="2301"/>
                    <a:pt x="1352" y="2176"/>
                  </a:cubicBezTo>
                  <a:cubicBezTo>
                    <a:pt x="548" y="1516"/>
                    <a:pt x="892" y="214"/>
                    <a:pt x="1917" y="23"/>
                  </a:cubicBezTo>
                  <a:cubicBezTo>
                    <a:pt x="1834" y="8"/>
                    <a:pt x="1753" y="0"/>
                    <a:pt x="167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68"/>
            <p:cNvSpPr/>
            <p:nvPr/>
          </p:nvSpPr>
          <p:spPr>
            <a:xfrm>
              <a:off x="1750141" y="1970906"/>
              <a:ext cx="41228" cy="181982"/>
            </a:xfrm>
            <a:custGeom>
              <a:rect b="b" l="l" r="r" t="t"/>
              <a:pathLst>
                <a:path extrusionOk="0" h="6930" w="1570">
                  <a:moveTo>
                    <a:pt x="900" y="1"/>
                  </a:moveTo>
                  <a:cubicBezTo>
                    <a:pt x="402" y="1"/>
                    <a:pt x="0" y="403"/>
                    <a:pt x="0" y="900"/>
                  </a:cubicBezTo>
                  <a:lnTo>
                    <a:pt x="0" y="6709"/>
                  </a:lnTo>
                  <a:cubicBezTo>
                    <a:pt x="0" y="6834"/>
                    <a:pt x="96" y="6930"/>
                    <a:pt x="221" y="6930"/>
                  </a:cubicBezTo>
                  <a:lnTo>
                    <a:pt x="900" y="6930"/>
                  </a:lnTo>
                  <a:cubicBezTo>
                    <a:pt x="776" y="6930"/>
                    <a:pt x="670" y="6834"/>
                    <a:pt x="670" y="6709"/>
                  </a:cubicBezTo>
                  <a:lnTo>
                    <a:pt x="670" y="900"/>
                  </a:lnTo>
                  <a:cubicBezTo>
                    <a:pt x="670" y="403"/>
                    <a:pt x="1072" y="1"/>
                    <a:pt x="15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68"/>
            <p:cNvSpPr/>
            <p:nvPr/>
          </p:nvSpPr>
          <p:spPr>
            <a:xfrm>
              <a:off x="1999953" y="2029518"/>
              <a:ext cx="41990" cy="64678"/>
            </a:xfrm>
            <a:custGeom>
              <a:rect b="b" l="l" r="r" t="t"/>
              <a:pathLst>
                <a:path extrusionOk="0" h="2463" w="1599">
                  <a:moveTo>
                    <a:pt x="256" y="0"/>
                  </a:moveTo>
                  <a:cubicBezTo>
                    <a:pt x="171" y="0"/>
                    <a:pt x="86" y="9"/>
                    <a:pt x="0" y="27"/>
                  </a:cubicBezTo>
                  <a:cubicBezTo>
                    <a:pt x="574" y="133"/>
                    <a:pt x="1005" y="640"/>
                    <a:pt x="1005" y="1233"/>
                  </a:cubicBezTo>
                  <a:cubicBezTo>
                    <a:pt x="1005" y="1826"/>
                    <a:pt x="594" y="2334"/>
                    <a:pt x="10" y="2449"/>
                  </a:cubicBezTo>
                  <a:lnTo>
                    <a:pt x="0" y="2449"/>
                  </a:lnTo>
                  <a:cubicBezTo>
                    <a:pt x="77" y="2458"/>
                    <a:pt x="153" y="2463"/>
                    <a:pt x="230" y="2463"/>
                  </a:cubicBezTo>
                  <a:cubicBezTo>
                    <a:pt x="307" y="2463"/>
                    <a:pt x="383" y="2458"/>
                    <a:pt x="460" y="2449"/>
                  </a:cubicBezTo>
                  <a:cubicBezTo>
                    <a:pt x="1139" y="2334"/>
                    <a:pt x="1599" y="1683"/>
                    <a:pt x="1465" y="1003"/>
                  </a:cubicBezTo>
                  <a:cubicBezTo>
                    <a:pt x="1356" y="411"/>
                    <a:pt x="832" y="0"/>
                    <a:pt x="25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68"/>
            <p:cNvSpPr/>
            <p:nvPr/>
          </p:nvSpPr>
          <p:spPr>
            <a:xfrm>
              <a:off x="1932097" y="1970906"/>
              <a:ext cx="23634" cy="76443"/>
            </a:xfrm>
            <a:custGeom>
              <a:rect b="b" l="l" r="r" t="t"/>
              <a:pathLst>
                <a:path extrusionOk="0" h="2911" w="900">
                  <a:moveTo>
                    <a:pt x="230" y="1"/>
                  </a:moveTo>
                  <a:cubicBezTo>
                    <a:pt x="106" y="1"/>
                    <a:pt x="0" y="96"/>
                    <a:pt x="0" y="221"/>
                  </a:cubicBezTo>
                  <a:lnTo>
                    <a:pt x="0" y="2460"/>
                  </a:lnTo>
                  <a:cubicBezTo>
                    <a:pt x="0" y="2709"/>
                    <a:pt x="201" y="2910"/>
                    <a:pt x="450" y="2910"/>
                  </a:cubicBezTo>
                  <a:lnTo>
                    <a:pt x="900" y="2910"/>
                  </a:lnTo>
                  <a:cubicBezTo>
                    <a:pt x="651" y="2910"/>
                    <a:pt x="450" y="2709"/>
                    <a:pt x="450" y="2460"/>
                  </a:cubicBezTo>
                  <a:lnTo>
                    <a:pt x="450" y="221"/>
                  </a:lnTo>
                  <a:cubicBezTo>
                    <a:pt x="450" y="96"/>
                    <a:pt x="546" y="1"/>
                    <a:pt x="670"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68"/>
            <p:cNvSpPr/>
            <p:nvPr/>
          </p:nvSpPr>
          <p:spPr>
            <a:xfrm>
              <a:off x="1932097" y="2076708"/>
              <a:ext cx="23634" cy="76180"/>
            </a:xfrm>
            <a:custGeom>
              <a:rect b="b" l="l" r="r" t="t"/>
              <a:pathLst>
                <a:path extrusionOk="0" h="2901" w="900">
                  <a:moveTo>
                    <a:pt x="450" y="1"/>
                  </a:moveTo>
                  <a:cubicBezTo>
                    <a:pt x="201" y="1"/>
                    <a:pt x="0" y="202"/>
                    <a:pt x="0" y="441"/>
                  </a:cubicBezTo>
                  <a:lnTo>
                    <a:pt x="0" y="2901"/>
                  </a:lnTo>
                  <a:lnTo>
                    <a:pt x="450" y="2901"/>
                  </a:lnTo>
                  <a:lnTo>
                    <a:pt x="450" y="441"/>
                  </a:lnTo>
                  <a:cubicBezTo>
                    <a:pt x="450" y="192"/>
                    <a:pt x="651" y="1"/>
                    <a:pt x="900"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68"/>
            <p:cNvSpPr/>
            <p:nvPr/>
          </p:nvSpPr>
          <p:spPr>
            <a:xfrm>
              <a:off x="1981860" y="2152862"/>
              <a:ext cx="47268" cy="94011"/>
            </a:xfrm>
            <a:custGeom>
              <a:rect b="b" l="l" r="r" t="t"/>
              <a:pathLst>
                <a:path extrusionOk="0" h="3580" w="1800">
                  <a:moveTo>
                    <a:pt x="565" y="1"/>
                  </a:moveTo>
                  <a:cubicBezTo>
                    <a:pt x="814" y="1"/>
                    <a:pt x="1015" y="201"/>
                    <a:pt x="1015" y="450"/>
                  </a:cubicBezTo>
                  <a:lnTo>
                    <a:pt x="1015" y="910"/>
                  </a:lnTo>
                  <a:cubicBezTo>
                    <a:pt x="1015" y="1101"/>
                    <a:pt x="929" y="1283"/>
                    <a:pt x="785" y="1417"/>
                  </a:cubicBezTo>
                  <a:cubicBezTo>
                    <a:pt x="0" y="2068"/>
                    <a:pt x="316" y="3331"/>
                    <a:pt x="1311" y="3551"/>
                  </a:cubicBezTo>
                  <a:cubicBezTo>
                    <a:pt x="1393" y="3570"/>
                    <a:pt x="1474" y="3580"/>
                    <a:pt x="1555" y="3580"/>
                  </a:cubicBezTo>
                  <a:cubicBezTo>
                    <a:pt x="1637" y="3580"/>
                    <a:pt x="1718" y="3570"/>
                    <a:pt x="1799" y="3551"/>
                  </a:cubicBezTo>
                  <a:lnTo>
                    <a:pt x="1761" y="3551"/>
                  </a:lnTo>
                  <a:cubicBezTo>
                    <a:pt x="766" y="3331"/>
                    <a:pt x="450" y="2068"/>
                    <a:pt x="1235" y="1417"/>
                  </a:cubicBezTo>
                  <a:cubicBezTo>
                    <a:pt x="1378" y="1283"/>
                    <a:pt x="1464" y="1101"/>
                    <a:pt x="1464" y="910"/>
                  </a:cubicBezTo>
                  <a:lnTo>
                    <a:pt x="1464" y="450"/>
                  </a:lnTo>
                  <a:cubicBezTo>
                    <a:pt x="1464" y="201"/>
                    <a:pt x="1263" y="1"/>
                    <a:pt x="1015"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68"/>
            <p:cNvSpPr/>
            <p:nvPr/>
          </p:nvSpPr>
          <p:spPr>
            <a:xfrm>
              <a:off x="1920542" y="2152862"/>
              <a:ext cx="23398" cy="76417"/>
            </a:xfrm>
            <a:custGeom>
              <a:rect b="b" l="l" r="r" t="t"/>
              <a:pathLst>
                <a:path extrusionOk="0" h="2910" w="891">
                  <a:moveTo>
                    <a:pt x="440" y="1"/>
                  </a:moveTo>
                  <a:lnTo>
                    <a:pt x="440" y="2460"/>
                  </a:lnTo>
                  <a:cubicBezTo>
                    <a:pt x="440" y="2709"/>
                    <a:pt x="239" y="2910"/>
                    <a:pt x="0" y="2910"/>
                  </a:cubicBezTo>
                  <a:lnTo>
                    <a:pt x="440" y="2910"/>
                  </a:lnTo>
                  <a:cubicBezTo>
                    <a:pt x="689" y="2910"/>
                    <a:pt x="890" y="2709"/>
                    <a:pt x="890" y="2460"/>
                  </a:cubicBezTo>
                  <a:lnTo>
                    <a:pt x="890"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68"/>
            <p:cNvSpPr/>
            <p:nvPr/>
          </p:nvSpPr>
          <p:spPr>
            <a:xfrm>
              <a:off x="1834068" y="2211605"/>
              <a:ext cx="42252" cy="64888"/>
            </a:xfrm>
            <a:custGeom>
              <a:rect b="b" l="l" r="r" t="t"/>
              <a:pathLst>
                <a:path extrusionOk="0" h="2471" w="1609">
                  <a:moveTo>
                    <a:pt x="1371" y="1"/>
                  </a:moveTo>
                  <a:cubicBezTo>
                    <a:pt x="1295" y="1"/>
                    <a:pt x="1221" y="8"/>
                    <a:pt x="1149" y="22"/>
                  </a:cubicBezTo>
                  <a:cubicBezTo>
                    <a:pt x="460" y="137"/>
                    <a:pt x="1" y="788"/>
                    <a:pt x="135" y="1467"/>
                  </a:cubicBezTo>
                  <a:cubicBezTo>
                    <a:pt x="243" y="2060"/>
                    <a:pt x="767" y="2471"/>
                    <a:pt x="1350" y="2471"/>
                  </a:cubicBezTo>
                  <a:cubicBezTo>
                    <a:pt x="1435" y="2471"/>
                    <a:pt x="1522" y="2462"/>
                    <a:pt x="1609" y="2443"/>
                  </a:cubicBezTo>
                  <a:cubicBezTo>
                    <a:pt x="929" y="2309"/>
                    <a:pt x="489" y="1649"/>
                    <a:pt x="633" y="970"/>
                  </a:cubicBezTo>
                  <a:cubicBezTo>
                    <a:pt x="738" y="491"/>
                    <a:pt x="1121" y="118"/>
                    <a:pt x="1599" y="22"/>
                  </a:cubicBezTo>
                  <a:cubicBezTo>
                    <a:pt x="1523" y="8"/>
                    <a:pt x="1446" y="1"/>
                    <a:pt x="1371"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68"/>
            <p:cNvSpPr/>
            <p:nvPr/>
          </p:nvSpPr>
          <p:spPr>
            <a:xfrm>
              <a:off x="1920542" y="2258663"/>
              <a:ext cx="29175" cy="76417"/>
            </a:xfrm>
            <a:custGeom>
              <a:rect b="b" l="l" r="r" t="t"/>
              <a:pathLst>
                <a:path extrusionOk="0" h="2910" w="1111">
                  <a:moveTo>
                    <a:pt x="0" y="1"/>
                  </a:moveTo>
                  <a:cubicBezTo>
                    <a:pt x="239" y="1"/>
                    <a:pt x="440" y="202"/>
                    <a:pt x="440" y="450"/>
                  </a:cubicBezTo>
                  <a:lnTo>
                    <a:pt x="440" y="2680"/>
                  </a:lnTo>
                  <a:cubicBezTo>
                    <a:pt x="440" y="2805"/>
                    <a:pt x="546" y="2910"/>
                    <a:pt x="670" y="2910"/>
                  </a:cubicBezTo>
                  <a:lnTo>
                    <a:pt x="1110" y="2910"/>
                  </a:lnTo>
                  <a:cubicBezTo>
                    <a:pt x="986" y="2910"/>
                    <a:pt x="890" y="2805"/>
                    <a:pt x="890" y="2680"/>
                  </a:cubicBezTo>
                  <a:lnTo>
                    <a:pt x="890" y="450"/>
                  </a:lnTo>
                  <a:cubicBezTo>
                    <a:pt x="890" y="202"/>
                    <a:pt x="689" y="1"/>
                    <a:pt x="44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2" name="Google Shape;10082;p68"/>
          <p:cNvGrpSpPr/>
          <p:nvPr/>
        </p:nvGrpSpPr>
        <p:grpSpPr>
          <a:xfrm>
            <a:off x="2186425" y="1976158"/>
            <a:ext cx="396106" cy="353985"/>
            <a:chOff x="2186425" y="1976158"/>
            <a:chExt cx="396106" cy="353985"/>
          </a:xfrm>
        </p:grpSpPr>
        <p:sp>
          <p:nvSpPr>
            <p:cNvPr id="10083" name="Google Shape;10083;p68"/>
            <p:cNvSpPr/>
            <p:nvPr/>
          </p:nvSpPr>
          <p:spPr>
            <a:xfrm>
              <a:off x="2256277" y="2024949"/>
              <a:ext cx="255379" cy="255352"/>
            </a:xfrm>
            <a:custGeom>
              <a:rect b="b" l="l" r="r" t="t"/>
              <a:pathLst>
                <a:path extrusionOk="0" h="9724" w="9725">
                  <a:moveTo>
                    <a:pt x="4863" y="0"/>
                  </a:moveTo>
                  <a:cubicBezTo>
                    <a:pt x="2183" y="0"/>
                    <a:pt x="1" y="2182"/>
                    <a:pt x="1" y="4862"/>
                  </a:cubicBezTo>
                  <a:cubicBezTo>
                    <a:pt x="1" y="7551"/>
                    <a:pt x="2183" y="9724"/>
                    <a:pt x="4863" y="9724"/>
                  </a:cubicBezTo>
                  <a:cubicBezTo>
                    <a:pt x="7552" y="9724"/>
                    <a:pt x="9724" y="7551"/>
                    <a:pt x="9724" y="4862"/>
                  </a:cubicBezTo>
                  <a:cubicBezTo>
                    <a:pt x="9724" y="2182"/>
                    <a:pt x="7552" y="0"/>
                    <a:pt x="4863"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68"/>
            <p:cNvSpPr/>
            <p:nvPr/>
          </p:nvSpPr>
          <p:spPr>
            <a:xfrm>
              <a:off x="2230909" y="2027706"/>
              <a:ext cx="243036" cy="252700"/>
            </a:xfrm>
            <a:custGeom>
              <a:rect b="b" l="l" r="r" t="t"/>
              <a:pathLst>
                <a:path extrusionOk="0" h="9623" w="9255">
                  <a:moveTo>
                    <a:pt x="4843" y="1"/>
                  </a:moveTo>
                  <a:lnTo>
                    <a:pt x="4843" y="1"/>
                  </a:lnTo>
                  <a:cubicBezTo>
                    <a:pt x="1656" y="661"/>
                    <a:pt x="0" y="4202"/>
                    <a:pt x="1541" y="7063"/>
                  </a:cubicBezTo>
                  <a:cubicBezTo>
                    <a:pt x="2439" y="8731"/>
                    <a:pt x="4128" y="9622"/>
                    <a:pt x="5836" y="9622"/>
                  </a:cubicBezTo>
                  <a:cubicBezTo>
                    <a:pt x="7059" y="9622"/>
                    <a:pt x="8293" y="9166"/>
                    <a:pt x="9255" y="8212"/>
                  </a:cubicBezTo>
                  <a:lnTo>
                    <a:pt x="9255" y="8212"/>
                  </a:lnTo>
                  <a:cubicBezTo>
                    <a:pt x="8929" y="8279"/>
                    <a:pt x="8594" y="8308"/>
                    <a:pt x="8260" y="8308"/>
                  </a:cubicBezTo>
                  <a:cubicBezTo>
                    <a:pt x="6288" y="8308"/>
                    <a:pt x="4518" y="7121"/>
                    <a:pt x="3771" y="5302"/>
                  </a:cubicBezTo>
                  <a:cubicBezTo>
                    <a:pt x="3015" y="3484"/>
                    <a:pt x="3436" y="1388"/>
                    <a:pt x="484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68"/>
            <p:cNvSpPr/>
            <p:nvPr/>
          </p:nvSpPr>
          <p:spPr>
            <a:xfrm>
              <a:off x="2309322" y="2026210"/>
              <a:ext cx="202570" cy="252332"/>
            </a:xfrm>
            <a:custGeom>
              <a:rect b="b" l="l" r="r" t="t"/>
              <a:pathLst>
                <a:path extrusionOk="0" h="9609" w="7714">
                  <a:moveTo>
                    <a:pt x="3551" y="0"/>
                  </a:moveTo>
                  <a:lnTo>
                    <a:pt x="3886" y="402"/>
                  </a:lnTo>
                  <a:cubicBezTo>
                    <a:pt x="3924" y="450"/>
                    <a:pt x="3934" y="517"/>
                    <a:pt x="3905" y="574"/>
                  </a:cubicBezTo>
                  <a:lnTo>
                    <a:pt x="3685" y="1101"/>
                  </a:lnTo>
                  <a:cubicBezTo>
                    <a:pt x="3669" y="1133"/>
                    <a:pt x="3640" y="1150"/>
                    <a:pt x="3611" y="1150"/>
                  </a:cubicBezTo>
                  <a:cubicBezTo>
                    <a:pt x="3589" y="1150"/>
                    <a:pt x="3567" y="1141"/>
                    <a:pt x="3551" y="1120"/>
                  </a:cubicBezTo>
                  <a:lnTo>
                    <a:pt x="3340" y="823"/>
                  </a:lnTo>
                  <a:cubicBezTo>
                    <a:pt x="3315" y="781"/>
                    <a:pt x="3269" y="754"/>
                    <a:pt x="3219" y="754"/>
                  </a:cubicBezTo>
                  <a:cubicBezTo>
                    <a:pt x="3212" y="754"/>
                    <a:pt x="3204" y="755"/>
                    <a:pt x="3197" y="756"/>
                  </a:cubicBezTo>
                  <a:lnTo>
                    <a:pt x="2967" y="766"/>
                  </a:lnTo>
                  <a:cubicBezTo>
                    <a:pt x="2891" y="766"/>
                    <a:pt x="2814" y="814"/>
                    <a:pt x="2766" y="881"/>
                  </a:cubicBezTo>
                  <a:lnTo>
                    <a:pt x="2144" y="1818"/>
                  </a:lnTo>
                  <a:cubicBezTo>
                    <a:pt x="2087" y="1905"/>
                    <a:pt x="2134" y="2019"/>
                    <a:pt x="2240" y="2039"/>
                  </a:cubicBezTo>
                  <a:lnTo>
                    <a:pt x="2527" y="2096"/>
                  </a:lnTo>
                  <a:cubicBezTo>
                    <a:pt x="2539" y="2098"/>
                    <a:pt x="2552" y="2100"/>
                    <a:pt x="2564" y="2100"/>
                  </a:cubicBezTo>
                  <a:cubicBezTo>
                    <a:pt x="2647" y="2100"/>
                    <a:pt x="2723" y="2046"/>
                    <a:pt x="2757" y="1972"/>
                  </a:cubicBezTo>
                  <a:lnTo>
                    <a:pt x="2900" y="1589"/>
                  </a:lnTo>
                  <a:cubicBezTo>
                    <a:pt x="2922" y="1528"/>
                    <a:pt x="2977" y="1492"/>
                    <a:pt x="3034" y="1492"/>
                  </a:cubicBezTo>
                  <a:cubicBezTo>
                    <a:pt x="3075" y="1492"/>
                    <a:pt x="3117" y="1510"/>
                    <a:pt x="3149" y="1550"/>
                  </a:cubicBezTo>
                  <a:lnTo>
                    <a:pt x="3273" y="1713"/>
                  </a:lnTo>
                  <a:lnTo>
                    <a:pt x="3206" y="2220"/>
                  </a:lnTo>
                  <a:cubicBezTo>
                    <a:pt x="3197" y="2259"/>
                    <a:pt x="3168" y="2278"/>
                    <a:pt x="3139" y="2287"/>
                  </a:cubicBezTo>
                  <a:lnTo>
                    <a:pt x="2489" y="2383"/>
                  </a:lnTo>
                  <a:cubicBezTo>
                    <a:pt x="2460" y="2383"/>
                    <a:pt x="2431" y="2402"/>
                    <a:pt x="2412" y="2412"/>
                  </a:cubicBezTo>
                  <a:lnTo>
                    <a:pt x="1761" y="2890"/>
                  </a:lnTo>
                  <a:cubicBezTo>
                    <a:pt x="1694" y="2938"/>
                    <a:pt x="1646" y="3015"/>
                    <a:pt x="1627" y="3091"/>
                  </a:cubicBezTo>
                  <a:lnTo>
                    <a:pt x="1570" y="3350"/>
                  </a:lnTo>
                  <a:cubicBezTo>
                    <a:pt x="1552" y="3430"/>
                    <a:pt x="1485" y="3485"/>
                    <a:pt x="1407" y="3485"/>
                  </a:cubicBezTo>
                  <a:cubicBezTo>
                    <a:pt x="1401" y="3485"/>
                    <a:pt x="1394" y="3484"/>
                    <a:pt x="1388" y="3484"/>
                  </a:cubicBezTo>
                  <a:lnTo>
                    <a:pt x="1091" y="3445"/>
                  </a:lnTo>
                  <a:cubicBezTo>
                    <a:pt x="1085" y="3445"/>
                    <a:pt x="1078" y="3444"/>
                    <a:pt x="1072" y="3444"/>
                  </a:cubicBezTo>
                  <a:cubicBezTo>
                    <a:pt x="1002" y="3444"/>
                    <a:pt x="937" y="3489"/>
                    <a:pt x="919" y="3551"/>
                  </a:cubicBezTo>
                  <a:lnTo>
                    <a:pt x="756" y="3991"/>
                  </a:lnTo>
                  <a:cubicBezTo>
                    <a:pt x="718" y="4087"/>
                    <a:pt x="766" y="4182"/>
                    <a:pt x="862" y="4211"/>
                  </a:cubicBezTo>
                  <a:lnTo>
                    <a:pt x="1235" y="4316"/>
                  </a:lnTo>
                  <a:cubicBezTo>
                    <a:pt x="1252" y="4322"/>
                    <a:pt x="1270" y="4325"/>
                    <a:pt x="1287" y="4325"/>
                  </a:cubicBezTo>
                  <a:cubicBezTo>
                    <a:pt x="1360" y="4325"/>
                    <a:pt x="1434" y="4280"/>
                    <a:pt x="1465" y="4211"/>
                  </a:cubicBezTo>
                  <a:lnTo>
                    <a:pt x="1704" y="3685"/>
                  </a:lnTo>
                  <a:cubicBezTo>
                    <a:pt x="1742" y="3599"/>
                    <a:pt x="1819" y="3532"/>
                    <a:pt x="1905" y="3503"/>
                  </a:cubicBezTo>
                  <a:lnTo>
                    <a:pt x="2307" y="3378"/>
                  </a:lnTo>
                  <a:lnTo>
                    <a:pt x="2833" y="4010"/>
                  </a:lnTo>
                  <a:lnTo>
                    <a:pt x="2785" y="4154"/>
                  </a:lnTo>
                  <a:cubicBezTo>
                    <a:pt x="2747" y="4249"/>
                    <a:pt x="2795" y="4345"/>
                    <a:pt x="2891" y="4374"/>
                  </a:cubicBezTo>
                  <a:cubicBezTo>
                    <a:pt x="2910" y="4383"/>
                    <a:pt x="2929" y="4383"/>
                    <a:pt x="2948" y="4383"/>
                  </a:cubicBezTo>
                  <a:cubicBezTo>
                    <a:pt x="3015" y="4383"/>
                    <a:pt x="3082" y="4335"/>
                    <a:pt x="3111" y="4268"/>
                  </a:cubicBezTo>
                  <a:lnTo>
                    <a:pt x="3159" y="4115"/>
                  </a:lnTo>
                  <a:cubicBezTo>
                    <a:pt x="3197" y="4000"/>
                    <a:pt x="3178" y="3886"/>
                    <a:pt x="3101" y="3790"/>
                  </a:cubicBezTo>
                  <a:lnTo>
                    <a:pt x="2661" y="3244"/>
                  </a:lnTo>
                  <a:lnTo>
                    <a:pt x="2776" y="3216"/>
                  </a:lnTo>
                  <a:lnTo>
                    <a:pt x="3159" y="3455"/>
                  </a:lnTo>
                  <a:cubicBezTo>
                    <a:pt x="3235" y="3503"/>
                    <a:pt x="3292" y="3579"/>
                    <a:pt x="3312" y="3675"/>
                  </a:cubicBezTo>
                  <a:lnTo>
                    <a:pt x="3398" y="4087"/>
                  </a:lnTo>
                  <a:cubicBezTo>
                    <a:pt x="3407" y="4163"/>
                    <a:pt x="3484" y="4221"/>
                    <a:pt x="3570" y="4221"/>
                  </a:cubicBezTo>
                  <a:lnTo>
                    <a:pt x="3599" y="4221"/>
                  </a:lnTo>
                  <a:cubicBezTo>
                    <a:pt x="3694" y="4201"/>
                    <a:pt x="3752" y="4106"/>
                    <a:pt x="3733" y="4020"/>
                  </a:cubicBezTo>
                  <a:lnTo>
                    <a:pt x="3694" y="3780"/>
                  </a:lnTo>
                  <a:cubicBezTo>
                    <a:pt x="3675" y="3704"/>
                    <a:pt x="3733" y="3627"/>
                    <a:pt x="3809" y="3618"/>
                  </a:cubicBezTo>
                  <a:cubicBezTo>
                    <a:pt x="3876" y="3599"/>
                    <a:pt x="3924" y="3551"/>
                    <a:pt x="3934" y="3493"/>
                  </a:cubicBezTo>
                  <a:lnTo>
                    <a:pt x="4010" y="3082"/>
                  </a:lnTo>
                  <a:cubicBezTo>
                    <a:pt x="4037" y="3012"/>
                    <a:pt x="4095" y="2966"/>
                    <a:pt x="4163" y="2966"/>
                  </a:cubicBezTo>
                  <a:cubicBezTo>
                    <a:pt x="4170" y="2966"/>
                    <a:pt x="4176" y="2966"/>
                    <a:pt x="4183" y="2967"/>
                  </a:cubicBezTo>
                  <a:lnTo>
                    <a:pt x="4269" y="2967"/>
                  </a:lnTo>
                  <a:cubicBezTo>
                    <a:pt x="4277" y="2969"/>
                    <a:pt x="4286" y="2969"/>
                    <a:pt x="4294" y="2969"/>
                  </a:cubicBezTo>
                  <a:cubicBezTo>
                    <a:pt x="4333" y="2969"/>
                    <a:pt x="4371" y="2952"/>
                    <a:pt x="4403" y="2929"/>
                  </a:cubicBezTo>
                  <a:cubicBezTo>
                    <a:pt x="4431" y="2890"/>
                    <a:pt x="4470" y="2871"/>
                    <a:pt x="4517" y="2871"/>
                  </a:cubicBezTo>
                  <a:lnTo>
                    <a:pt x="4785" y="2900"/>
                  </a:lnTo>
                  <a:cubicBezTo>
                    <a:pt x="4833" y="2919"/>
                    <a:pt x="4881" y="2957"/>
                    <a:pt x="4891" y="3015"/>
                  </a:cubicBezTo>
                  <a:lnTo>
                    <a:pt x="4919" y="3130"/>
                  </a:lnTo>
                  <a:cubicBezTo>
                    <a:pt x="4939" y="3216"/>
                    <a:pt x="4881" y="3302"/>
                    <a:pt x="4795" y="3321"/>
                  </a:cubicBezTo>
                  <a:lnTo>
                    <a:pt x="4039" y="3551"/>
                  </a:lnTo>
                  <a:cubicBezTo>
                    <a:pt x="3953" y="3570"/>
                    <a:pt x="3924" y="3675"/>
                    <a:pt x="3982" y="3742"/>
                  </a:cubicBezTo>
                  <a:lnTo>
                    <a:pt x="4049" y="3828"/>
                  </a:lnTo>
                  <a:cubicBezTo>
                    <a:pt x="4087" y="3857"/>
                    <a:pt x="4125" y="3876"/>
                    <a:pt x="4173" y="3876"/>
                  </a:cubicBezTo>
                  <a:lnTo>
                    <a:pt x="4613" y="3838"/>
                  </a:lnTo>
                  <a:cubicBezTo>
                    <a:pt x="4619" y="3837"/>
                    <a:pt x="4626" y="3837"/>
                    <a:pt x="4632" y="3837"/>
                  </a:cubicBezTo>
                  <a:cubicBezTo>
                    <a:pt x="4710" y="3837"/>
                    <a:pt x="4777" y="3892"/>
                    <a:pt x="4795" y="3972"/>
                  </a:cubicBezTo>
                  <a:lnTo>
                    <a:pt x="4814" y="4087"/>
                  </a:lnTo>
                  <a:cubicBezTo>
                    <a:pt x="4852" y="4278"/>
                    <a:pt x="4709" y="4469"/>
                    <a:pt x="4508" y="4479"/>
                  </a:cubicBezTo>
                  <a:lnTo>
                    <a:pt x="3666" y="4546"/>
                  </a:lnTo>
                  <a:cubicBezTo>
                    <a:pt x="3570" y="4556"/>
                    <a:pt x="3503" y="4651"/>
                    <a:pt x="3532" y="4747"/>
                  </a:cubicBezTo>
                  <a:cubicBezTo>
                    <a:pt x="3565" y="4845"/>
                    <a:pt x="3485" y="4937"/>
                    <a:pt x="3389" y="4937"/>
                  </a:cubicBezTo>
                  <a:cubicBezTo>
                    <a:pt x="3373" y="4937"/>
                    <a:pt x="3357" y="4934"/>
                    <a:pt x="3340" y="4929"/>
                  </a:cubicBezTo>
                  <a:lnTo>
                    <a:pt x="2718" y="4728"/>
                  </a:lnTo>
                  <a:cubicBezTo>
                    <a:pt x="2632" y="4699"/>
                    <a:pt x="2575" y="4623"/>
                    <a:pt x="2556" y="4536"/>
                  </a:cubicBezTo>
                  <a:cubicBezTo>
                    <a:pt x="2536" y="4422"/>
                    <a:pt x="2441" y="4335"/>
                    <a:pt x="2316" y="4335"/>
                  </a:cubicBezTo>
                  <a:lnTo>
                    <a:pt x="1723" y="4345"/>
                  </a:lnTo>
                  <a:cubicBezTo>
                    <a:pt x="1503" y="4355"/>
                    <a:pt x="1292" y="4402"/>
                    <a:pt x="1101" y="4489"/>
                  </a:cubicBezTo>
                  <a:lnTo>
                    <a:pt x="890" y="4584"/>
                  </a:lnTo>
                  <a:cubicBezTo>
                    <a:pt x="775" y="4632"/>
                    <a:pt x="689" y="4747"/>
                    <a:pt x="689" y="4871"/>
                  </a:cubicBezTo>
                  <a:lnTo>
                    <a:pt x="680" y="5044"/>
                  </a:lnTo>
                  <a:lnTo>
                    <a:pt x="86" y="5733"/>
                  </a:lnTo>
                  <a:cubicBezTo>
                    <a:pt x="29" y="5790"/>
                    <a:pt x="0" y="5867"/>
                    <a:pt x="0" y="5953"/>
                  </a:cubicBezTo>
                  <a:lnTo>
                    <a:pt x="0" y="6690"/>
                  </a:lnTo>
                  <a:cubicBezTo>
                    <a:pt x="0" y="6824"/>
                    <a:pt x="58" y="6948"/>
                    <a:pt x="153" y="7044"/>
                  </a:cubicBezTo>
                  <a:lnTo>
                    <a:pt x="689" y="7561"/>
                  </a:lnTo>
                  <a:cubicBezTo>
                    <a:pt x="766" y="7637"/>
                    <a:pt x="871" y="7685"/>
                    <a:pt x="996" y="7695"/>
                  </a:cubicBezTo>
                  <a:lnTo>
                    <a:pt x="2565" y="7838"/>
                  </a:lnTo>
                  <a:cubicBezTo>
                    <a:pt x="2670" y="7838"/>
                    <a:pt x="2737" y="7934"/>
                    <a:pt x="2728" y="8030"/>
                  </a:cubicBezTo>
                  <a:lnTo>
                    <a:pt x="2718" y="8106"/>
                  </a:lnTo>
                  <a:cubicBezTo>
                    <a:pt x="2699" y="8221"/>
                    <a:pt x="2757" y="8345"/>
                    <a:pt x="2852" y="8412"/>
                  </a:cubicBezTo>
                  <a:lnTo>
                    <a:pt x="3235" y="8699"/>
                  </a:lnTo>
                  <a:lnTo>
                    <a:pt x="3178" y="8891"/>
                  </a:lnTo>
                  <a:cubicBezTo>
                    <a:pt x="3139" y="9025"/>
                    <a:pt x="3178" y="9168"/>
                    <a:pt x="3283" y="9255"/>
                  </a:cubicBezTo>
                  <a:lnTo>
                    <a:pt x="3694" y="9609"/>
                  </a:lnTo>
                  <a:cubicBezTo>
                    <a:pt x="4096" y="9542"/>
                    <a:pt x="4489" y="9417"/>
                    <a:pt x="4862" y="9255"/>
                  </a:cubicBezTo>
                  <a:lnTo>
                    <a:pt x="5503" y="8479"/>
                  </a:lnTo>
                  <a:cubicBezTo>
                    <a:pt x="5599" y="8355"/>
                    <a:pt x="5685" y="8221"/>
                    <a:pt x="5752" y="8077"/>
                  </a:cubicBezTo>
                  <a:lnTo>
                    <a:pt x="6470" y="6422"/>
                  </a:lnTo>
                  <a:cubicBezTo>
                    <a:pt x="6546" y="6249"/>
                    <a:pt x="6422" y="6049"/>
                    <a:pt x="6231" y="6039"/>
                  </a:cubicBezTo>
                  <a:cubicBezTo>
                    <a:pt x="6020" y="6039"/>
                    <a:pt x="5829" y="5953"/>
                    <a:pt x="5695" y="5790"/>
                  </a:cubicBezTo>
                  <a:lnTo>
                    <a:pt x="4977" y="4938"/>
                  </a:lnTo>
                  <a:cubicBezTo>
                    <a:pt x="4864" y="4805"/>
                    <a:pt x="4979" y="4650"/>
                    <a:pt x="5109" y="4650"/>
                  </a:cubicBezTo>
                  <a:cubicBezTo>
                    <a:pt x="5156" y="4650"/>
                    <a:pt x="5204" y="4670"/>
                    <a:pt x="5245" y="4718"/>
                  </a:cubicBezTo>
                  <a:lnTo>
                    <a:pt x="5963" y="5570"/>
                  </a:lnTo>
                  <a:cubicBezTo>
                    <a:pt x="6020" y="5637"/>
                    <a:pt x="6116" y="5685"/>
                    <a:pt x="6211" y="5685"/>
                  </a:cubicBezTo>
                  <a:cubicBezTo>
                    <a:pt x="6317" y="5685"/>
                    <a:pt x="6422" y="5618"/>
                    <a:pt x="6470" y="5522"/>
                  </a:cubicBezTo>
                  <a:lnTo>
                    <a:pt x="6881" y="4709"/>
                  </a:lnTo>
                  <a:cubicBezTo>
                    <a:pt x="6920" y="4632"/>
                    <a:pt x="6900" y="4536"/>
                    <a:pt x="6833" y="4489"/>
                  </a:cubicBezTo>
                  <a:lnTo>
                    <a:pt x="6709" y="4412"/>
                  </a:lnTo>
                  <a:cubicBezTo>
                    <a:pt x="6671" y="4374"/>
                    <a:pt x="6652" y="4316"/>
                    <a:pt x="6680" y="4268"/>
                  </a:cubicBezTo>
                  <a:lnTo>
                    <a:pt x="6747" y="4182"/>
                  </a:lnTo>
                  <a:cubicBezTo>
                    <a:pt x="6808" y="4078"/>
                    <a:pt x="6918" y="4024"/>
                    <a:pt x="7031" y="4024"/>
                  </a:cubicBezTo>
                  <a:cubicBezTo>
                    <a:pt x="7114" y="4024"/>
                    <a:pt x="7199" y="4054"/>
                    <a:pt x="7264" y="4115"/>
                  </a:cubicBezTo>
                  <a:lnTo>
                    <a:pt x="7714" y="4565"/>
                  </a:lnTo>
                  <a:cubicBezTo>
                    <a:pt x="7695" y="4364"/>
                    <a:pt x="7676" y="4163"/>
                    <a:pt x="7637" y="3972"/>
                  </a:cubicBezTo>
                  <a:cubicBezTo>
                    <a:pt x="7274" y="1905"/>
                    <a:pt x="5628" y="306"/>
                    <a:pt x="3551"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68"/>
            <p:cNvSpPr/>
            <p:nvPr/>
          </p:nvSpPr>
          <p:spPr>
            <a:xfrm>
              <a:off x="2339468" y="2073189"/>
              <a:ext cx="16360" cy="26181"/>
            </a:xfrm>
            <a:custGeom>
              <a:rect b="b" l="l" r="r" t="t"/>
              <a:pathLst>
                <a:path extrusionOk="0" h="997" w="623">
                  <a:moveTo>
                    <a:pt x="441" y="1"/>
                  </a:moveTo>
                  <a:cubicBezTo>
                    <a:pt x="345" y="1"/>
                    <a:pt x="269" y="77"/>
                    <a:pt x="269" y="173"/>
                  </a:cubicBezTo>
                  <a:lnTo>
                    <a:pt x="269" y="546"/>
                  </a:lnTo>
                  <a:lnTo>
                    <a:pt x="116" y="699"/>
                  </a:lnTo>
                  <a:cubicBezTo>
                    <a:pt x="1" y="805"/>
                    <a:pt x="77" y="996"/>
                    <a:pt x="230" y="996"/>
                  </a:cubicBezTo>
                  <a:cubicBezTo>
                    <a:pt x="278" y="996"/>
                    <a:pt x="326" y="977"/>
                    <a:pt x="355" y="948"/>
                  </a:cubicBezTo>
                  <a:lnTo>
                    <a:pt x="565" y="747"/>
                  </a:lnTo>
                  <a:cubicBezTo>
                    <a:pt x="604" y="719"/>
                    <a:pt x="623" y="671"/>
                    <a:pt x="623" y="623"/>
                  </a:cubicBezTo>
                  <a:lnTo>
                    <a:pt x="613" y="173"/>
                  </a:lnTo>
                  <a:cubicBezTo>
                    <a:pt x="613" y="77"/>
                    <a:pt x="537" y="1"/>
                    <a:pt x="441"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68"/>
            <p:cNvSpPr/>
            <p:nvPr/>
          </p:nvSpPr>
          <p:spPr>
            <a:xfrm>
              <a:off x="2309322" y="2158901"/>
              <a:ext cx="146531" cy="119641"/>
            </a:xfrm>
            <a:custGeom>
              <a:rect b="b" l="l" r="r" t="t"/>
              <a:pathLst>
                <a:path extrusionOk="0" h="4556" w="5580">
                  <a:moveTo>
                    <a:pt x="670" y="0"/>
                  </a:moveTo>
                  <a:lnTo>
                    <a:pt x="77" y="670"/>
                  </a:lnTo>
                  <a:cubicBezTo>
                    <a:pt x="29" y="737"/>
                    <a:pt x="0" y="814"/>
                    <a:pt x="0" y="890"/>
                  </a:cubicBezTo>
                  <a:lnTo>
                    <a:pt x="0" y="1627"/>
                  </a:lnTo>
                  <a:cubicBezTo>
                    <a:pt x="0" y="1761"/>
                    <a:pt x="58" y="1895"/>
                    <a:pt x="153" y="1991"/>
                  </a:cubicBezTo>
                  <a:lnTo>
                    <a:pt x="680" y="2498"/>
                  </a:lnTo>
                  <a:cubicBezTo>
                    <a:pt x="766" y="2575"/>
                    <a:pt x="871" y="2622"/>
                    <a:pt x="986" y="2642"/>
                  </a:cubicBezTo>
                  <a:lnTo>
                    <a:pt x="2565" y="2785"/>
                  </a:lnTo>
                  <a:cubicBezTo>
                    <a:pt x="2670" y="2785"/>
                    <a:pt x="2737" y="2881"/>
                    <a:pt x="2728" y="2977"/>
                  </a:cubicBezTo>
                  <a:lnTo>
                    <a:pt x="2718" y="3053"/>
                  </a:lnTo>
                  <a:cubicBezTo>
                    <a:pt x="2699" y="3168"/>
                    <a:pt x="2757" y="3292"/>
                    <a:pt x="2852" y="3359"/>
                  </a:cubicBezTo>
                  <a:lnTo>
                    <a:pt x="3235" y="3646"/>
                  </a:lnTo>
                  <a:lnTo>
                    <a:pt x="3178" y="3838"/>
                  </a:lnTo>
                  <a:cubicBezTo>
                    <a:pt x="3139" y="3972"/>
                    <a:pt x="3178" y="4115"/>
                    <a:pt x="3283" y="4202"/>
                  </a:cubicBezTo>
                  <a:lnTo>
                    <a:pt x="3694" y="4556"/>
                  </a:lnTo>
                  <a:lnTo>
                    <a:pt x="3704" y="4556"/>
                  </a:lnTo>
                  <a:cubicBezTo>
                    <a:pt x="3991" y="4508"/>
                    <a:pt x="4278" y="4422"/>
                    <a:pt x="4556" y="4316"/>
                  </a:cubicBezTo>
                  <a:lnTo>
                    <a:pt x="4623" y="4297"/>
                  </a:lnTo>
                  <a:cubicBezTo>
                    <a:pt x="4690" y="4269"/>
                    <a:pt x="4747" y="4249"/>
                    <a:pt x="4805" y="4221"/>
                  </a:cubicBezTo>
                  <a:lnTo>
                    <a:pt x="4862" y="4192"/>
                  </a:lnTo>
                  <a:lnTo>
                    <a:pt x="5503" y="3426"/>
                  </a:lnTo>
                  <a:cubicBezTo>
                    <a:pt x="5532" y="3388"/>
                    <a:pt x="5561" y="3350"/>
                    <a:pt x="5580" y="3312"/>
                  </a:cubicBezTo>
                  <a:lnTo>
                    <a:pt x="5274" y="3312"/>
                  </a:lnTo>
                  <a:cubicBezTo>
                    <a:pt x="3187" y="3312"/>
                    <a:pt x="1331" y="1981"/>
                    <a:pt x="670"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68"/>
            <p:cNvSpPr/>
            <p:nvPr/>
          </p:nvSpPr>
          <p:spPr>
            <a:xfrm>
              <a:off x="2236765" y="2073740"/>
              <a:ext cx="345765" cy="256403"/>
            </a:xfrm>
            <a:custGeom>
              <a:rect b="b" l="l" r="r" t="t"/>
              <a:pathLst>
                <a:path extrusionOk="0" h="9764" w="13167">
                  <a:moveTo>
                    <a:pt x="11542" y="0"/>
                  </a:moveTo>
                  <a:cubicBezTo>
                    <a:pt x="11407" y="0"/>
                    <a:pt x="11274" y="126"/>
                    <a:pt x="11338" y="286"/>
                  </a:cubicBezTo>
                  <a:cubicBezTo>
                    <a:pt x="12697" y="3148"/>
                    <a:pt x="11740" y="6574"/>
                    <a:pt x="9089" y="8306"/>
                  </a:cubicBezTo>
                  <a:cubicBezTo>
                    <a:pt x="8022" y="9007"/>
                    <a:pt x="6813" y="9347"/>
                    <a:pt x="5613" y="9347"/>
                  </a:cubicBezTo>
                  <a:cubicBezTo>
                    <a:pt x="3834" y="9347"/>
                    <a:pt x="2076" y="8600"/>
                    <a:pt x="830" y="7177"/>
                  </a:cubicBezTo>
                  <a:lnTo>
                    <a:pt x="830" y="7177"/>
                  </a:lnTo>
                  <a:lnTo>
                    <a:pt x="1567" y="7416"/>
                  </a:lnTo>
                  <a:cubicBezTo>
                    <a:pt x="1599" y="7429"/>
                    <a:pt x="1629" y="7435"/>
                    <a:pt x="1656" y="7435"/>
                  </a:cubicBezTo>
                  <a:cubicBezTo>
                    <a:pt x="1872" y="7435"/>
                    <a:pt x="1955" y="7082"/>
                    <a:pt x="1701" y="7014"/>
                  </a:cubicBezTo>
                  <a:lnTo>
                    <a:pt x="294" y="6545"/>
                  </a:lnTo>
                  <a:cubicBezTo>
                    <a:pt x="272" y="6538"/>
                    <a:pt x="249" y="6535"/>
                    <a:pt x="228" y="6535"/>
                  </a:cubicBezTo>
                  <a:cubicBezTo>
                    <a:pt x="102" y="6535"/>
                    <a:pt x="0" y="6645"/>
                    <a:pt x="17" y="6784"/>
                  </a:cubicBezTo>
                  <a:lnTo>
                    <a:pt x="256" y="8421"/>
                  </a:lnTo>
                  <a:cubicBezTo>
                    <a:pt x="275" y="8526"/>
                    <a:pt x="361" y="8603"/>
                    <a:pt x="466" y="8603"/>
                  </a:cubicBezTo>
                  <a:lnTo>
                    <a:pt x="495" y="8603"/>
                  </a:lnTo>
                  <a:cubicBezTo>
                    <a:pt x="610" y="8583"/>
                    <a:pt x="696" y="8478"/>
                    <a:pt x="677" y="8363"/>
                  </a:cubicBezTo>
                  <a:lnTo>
                    <a:pt x="553" y="7492"/>
                  </a:lnTo>
                  <a:lnTo>
                    <a:pt x="553" y="7492"/>
                  </a:lnTo>
                  <a:cubicBezTo>
                    <a:pt x="1880" y="8985"/>
                    <a:pt x="3736" y="9764"/>
                    <a:pt x="5614" y="9764"/>
                  </a:cubicBezTo>
                  <a:cubicBezTo>
                    <a:pt x="6903" y="9764"/>
                    <a:pt x="8202" y="9397"/>
                    <a:pt x="9348" y="8641"/>
                  </a:cubicBezTo>
                  <a:cubicBezTo>
                    <a:pt x="12152" y="6794"/>
                    <a:pt x="13166" y="3157"/>
                    <a:pt x="11731" y="114"/>
                  </a:cubicBezTo>
                  <a:lnTo>
                    <a:pt x="11721" y="104"/>
                  </a:lnTo>
                  <a:cubicBezTo>
                    <a:pt x="11677" y="31"/>
                    <a:pt x="11609" y="0"/>
                    <a:pt x="1154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68"/>
            <p:cNvSpPr/>
            <p:nvPr/>
          </p:nvSpPr>
          <p:spPr>
            <a:xfrm>
              <a:off x="2186425" y="1976158"/>
              <a:ext cx="344820" cy="255510"/>
            </a:xfrm>
            <a:custGeom>
              <a:rect b="b" l="l" r="r" t="t"/>
              <a:pathLst>
                <a:path extrusionOk="0" h="9730" w="13131">
                  <a:moveTo>
                    <a:pt x="7544" y="0"/>
                  </a:moveTo>
                  <a:cubicBezTo>
                    <a:pt x="6257" y="0"/>
                    <a:pt x="4960" y="367"/>
                    <a:pt x="3819" y="1121"/>
                  </a:cubicBezTo>
                  <a:cubicBezTo>
                    <a:pt x="1024" y="2968"/>
                    <a:pt x="0" y="6586"/>
                    <a:pt x="1417" y="9620"/>
                  </a:cubicBezTo>
                  <a:cubicBezTo>
                    <a:pt x="1459" y="9697"/>
                    <a:pt x="1526" y="9730"/>
                    <a:pt x="1593" y="9730"/>
                  </a:cubicBezTo>
                  <a:cubicBezTo>
                    <a:pt x="1725" y="9730"/>
                    <a:pt x="1857" y="9603"/>
                    <a:pt x="1800" y="9438"/>
                  </a:cubicBezTo>
                  <a:cubicBezTo>
                    <a:pt x="1388" y="8586"/>
                    <a:pt x="1178" y="7658"/>
                    <a:pt x="1187" y="6720"/>
                  </a:cubicBezTo>
                  <a:cubicBezTo>
                    <a:pt x="1187" y="4079"/>
                    <a:pt x="2824" y="1715"/>
                    <a:pt x="5302" y="786"/>
                  </a:cubicBezTo>
                  <a:cubicBezTo>
                    <a:pt x="6026" y="514"/>
                    <a:pt x="6777" y="383"/>
                    <a:pt x="7521" y="383"/>
                  </a:cubicBezTo>
                  <a:cubicBezTo>
                    <a:pt x="9317" y="383"/>
                    <a:pt x="11073" y="1149"/>
                    <a:pt x="12298" y="2557"/>
                  </a:cubicBezTo>
                  <a:lnTo>
                    <a:pt x="11571" y="2318"/>
                  </a:lnTo>
                  <a:cubicBezTo>
                    <a:pt x="11549" y="2312"/>
                    <a:pt x="11529" y="2309"/>
                    <a:pt x="11509" y="2309"/>
                  </a:cubicBezTo>
                  <a:cubicBezTo>
                    <a:pt x="11294" y="2309"/>
                    <a:pt x="11209" y="2623"/>
                    <a:pt x="11437" y="2720"/>
                  </a:cubicBezTo>
                  <a:lnTo>
                    <a:pt x="12844" y="3179"/>
                  </a:lnTo>
                  <a:cubicBezTo>
                    <a:pt x="12863" y="3189"/>
                    <a:pt x="12882" y="3198"/>
                    <a:pt x="12911" y="3198"/>
                  </a:cubicBezTo>
                  <a:cubicBezTo>
                    <a:pt x="13035" y="3189"/>
                    <a:pt x="13131" y="3083"/>
                    <a:pt x="13121" y="2959"/>
                  </a:cubicBezTo>
                  <a:lnTo>
                    <a:pt x="12882" y="1313"/>
                  </a:lnTo>
                  <a:cubicBezTo>
                    <a:pt x="12869" y="1181"/>
                    <a:pt x="12773" y="1121"/>
                    <a:pt x="12676" y="1121"/>
                  </a:cubicBezTo>
                  <a:cubicBezTo>
                    <a:pt x="12554" y="1121"/>
                    <a:pt x="12429" y="1215"/>
                    <a:pt x="12461" y="1380"/>
                  </a:cubicBezTo>
                  <a:lnTo>
                    <a:pt x="12576" y="2241"/>
                  </a:lnTo>
                  <a:cubicBezTo>
                    <a:pt x="11251" y="769"/>
                    <a:pt x="9407" y="0"/>
                    <a:pt x="7544"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0" name="Google Shape;10090;p68"/>
          <p:cNvGrpSpPr/>
          <p:nvPr/>
        </p:nvGrpSpPr>
        <p:grpSpPr>
          <a:xfrm>
            <a:off x="2659157" y="2017412"/>
            <a:ext cx="319190" cy="271240"/>
            <a:chOff x="2659157" y="2017412"/>
            <a:chExt cx="319190" cy="271240"/>
          </a:xfrm>
        </p:grpSpPr>
        <p:sp>
          <p:nvSpPr>
            <p:cNvPr id="10091" name="Google Shape;10091;p68"/>
            <p:cNvSpPr/>
            <p:nvPr/>
          </p:nvSpPr>
          <p:spPr>
            <a:xfrm>
              <a:off x="2808183" y="2086765"/>
              <a:ext cx="164125" cy="149314"/>
            </a:xfrm>
            <a:custGeom>
              <a:rect b="b" l="l" r="r" t="t"/>
              <a:pathLst>
                <a:path extrusionOk="0" h="5686" w="6250">
                  <a:moveTo>
                    <a:pt x="3934" y="1"/>
                  </a:moveTo>
                  <a:lnTo>
                    <a:pt x="2728" y="919"/>
                  </a:lnTo>
                  <a:lnTo>
                    <a:pt x="1733" y="584"/>
                  </a:lnTo>
                  <a:lnTo>
                    <a:pt x="0" y="1991"/>
                  </a:lnTo>
                  <a:lnTo>
                    <a:pt x="2670" y="5685"/>
                  </a:lnTo>
                  <a:lnTo>
                    <a:pt x="6250" y="3140"/>
                  </a:lnTo>
                  <a:lnTo>
                    <a:pt x="3934"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68"/>
            <p:cNvSpPr/>
            <p:nvPr/>
          </p:nvSpPr>
          <p:spPr>
            <a:xfrm>
              <a:off x="2881816" y="2017412"/>
              <a:ext cx="96532" cy="177334"/>
            </a:xfrm>
            <a:custGeom>
              <a:rect b="b" l="l" r="r" t="t"/>
              <a:pathLst>
                <a:path extrusionOk="0" h="6753" w="3676">
                  <a:moveTo>
                    <a:pt x="3675" y="0"/>
                  </a:moveTo>
                  <a:lnTo>
                    <a:pt x="106" y="2536"/>
                  </a:lnTo>
                  <a:cubicBezTo>
                    <a:pt x="10" y="2594"/>
                    <a:pt x="0" y="2718"/>
                    <a:pt x="58" y="2804"/>
                  </a:cubicBezTo>
                  <a:lnTo>
                    <a:pt x="3063" y="6680"/>
                  </a:lnTo>
                  <a:cubicBezTo>
                    <a:pt x="3101" y="6729"/>
                    <a:pt x="3153" y="6753"/>
                    <a:pt x="3208" y="6753"/>
                  </a:cubicBezTo>
                  <a:cubicBezTo>
                    <a:pt x="3250" y="6753"/>
                    <a:pt x="3293" y="6738"/>
                    <a:pt x="3331" y="6709"/>
                  </a:cubicBezTo>
                  <a:lnTo>
                    <a:pt x="3675" y="6441"/>
                  </a:lnTo>
                  <a:lnTo>
                    <a:pt x="3675"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68"/>
            <p:cNvSpPr/>
            <p:nvPr/>
          </p:nvSpPr>
          <p:spPr>
            <a:xfrm>
              <a:off x="2947650" y="2150603"/>
              <a:ext cx="30698" cy="44196"/>
            </a:xfrm>
            <a:custGeom>
              <a:rect b="b" l="l" r="r" t="t"/>
              <a:pathLst>
                <a:path extrusionOk="0" h="1683" w="1169">
                  <a:moveTo>
                    <a:pt x="1168" y="0"/>
                  </a:moveTo>
                  <a:lnTo>
                    <a:pt x="1" y="890"/>
                  </a:lnTo>
                  <a:lnTo>
                    <a:pt x="556" y="1608"/>
                  </a:lnTo>
                  <a:cubicBezTo>
                    <a:pt x="595" y="1658"/>
                    <a:pt x="650" y="1683"/>
                    <a:pt x="707" y="1683"/>
                  </a:cubicBezTo>
                  <a:cubicBezTo>
                    <a:pt x="747" y="1683"/>
                    <a:pt x="788" y="1670"/>
                    <a:pt x="824" y="1646"/>
                  </a:cubicBezTo>
                  <a:lnTo>
                    <a:pt x="1168" y="1369"/>
                  </a:lnTo>
                  <a:lnTo>
                    <a:pt x="1168"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68"/>
            <p:cNvSpPr/>
            <p:nvPr/>
          </p:nvSpPr>
          <p:spPr>
            <a:xfrm>
              <a:off x="2818976" y="2136029"/>
              <a:ext cx="124682" cy="83034"/>
            </a:xfrm>
            <a:custGeom>
              <a:rect b="b" l="l" r="r" t="t"/>
              <a:pathLst>
                <a:path extrusionOk="0" h="3162" w="4748">
                  <a:moveTo>
                    <a:pt x="546" y="0"/>
                  </a:moveTo>
                  <a:lnTo>
                    <a:pt x="1" y="1005"/>
                  </a:lnTo>
                  <a:lnTo>
                    <a:pt x="3829" y="3092"/>
                  </a:lnTo>
                  <a:cubicBezTo>
                    <a:pt x="3916" y="3139"/>
                    <a:pt x="4009" y="3162"/>
                    <a:pt x="4101" y="3162"/>
                  </a:cubicBezTo>
                  <a:cubicBezTo>
                    <a:pt x="4303" y="3162"/>
                    <a:pt x="4499" y="3053"/>
                    <a:pt x="4604" y="2862"/>
                  </a:cubicBezTo>
                  <a:cubicBezTo>
                    <a:pt x="4748" y="2584"/>
                    <a:pt x="4652" y="2240"/>
                    <a:pt x="4374" y="2087"/>
                  </a:cubicBezTo>
                  <a:lnTo>
                    <a:pt x="546"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68"/>
            <p:cNvSpPr/>
            <p:nvPr/>
          </p:nvSpPr>
          <p:spPr>
            <a:xfrm>
              <a:off x="2867741" y="2177730"/>
              <a:ext cx="73160" cy="41360"/>
            </a:xfrm>
            <a:custGeom>
              <a:rect b="b" l="l" r="r" t="t"/>
              <a:pathLst>
                <a:path extrusionOk="0" h="1575" w="2786">
                  <a:moveTo>
                    <a:pt x="240" y="1"/>
                  </a:moveTo>
                  <a:lnTo>
                    <a:pt x="1" y="432"/>
                  </a:lnTo>
                  <a:lnTo>
                    <a:pt x="1972" y="1504"/>
                  </a:lnTo>
                  <a:cubicBezTo>
                    <a:pt x="2058" y="1552"/>
                    <a:pt x="2152" y="1575"/>
                    <a:pt x="2244" y="1575"/>
                  </a:cubicBezTo>
                  <a:cubicBezTo>
                    <a:pt x="2478" y="1575"/>
                    <a:pt x="2703" y="1428"/>
                    <a:pt x="2785" y="1188"/>
                  </a:cubicBezTo>
                  <a:lnTo>
                    <a:pt x="2785" y="1188"/>
                  </a:lnTo>
                  <a:cubicBezTo>
                    <a:pt x="2729" y="1205"/>
                    <a:pt x="2672" y="1214"/>
                    <a:pt x="2615" y="1214"/>
                  </a:cubicBezTo>
                  <a:cubicBezTo>
                    <a:pt x="2517" y="1214"/>
                    <a:pt x="2421" y="1188"/>
                    <a:pt x="2336" y="1140"/>
                  </a:cubicBezTo>
                  <a:lnTo>
                    <a:pt x="240"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68"/>
            <p:cNvSpPr/>
            <p:nvPr/>
          </p:nvSpPr>
          <p:spPr>
            <a:xfrm>
              <a:off x="2795867" y="2157641"/>
              <a:ext cx="124919" cy="82798"/>
            </a:xfrm>
            <a:custGeom>
              <a:rect b="b" l="l" r="r" t="t"/>
              <a:pathLst>
                <a:path extrusionOk="0" h="3153" w="4757">
                  <a:moveTo>
                    <a:pt x="546" y="0"/>
                  </a:moveTo>
                  <a:lnTo>
                    <a:pt x="0" y="996"/>
                  </a:lnTo>
                  <a:lnTo>
                    <a:pt x="3829" y="3082"/>
                  </a:lnTo>
                  <a:cubicBezTo>
                    <a:pt x="3916" y="3130"/>
                    <a:pt x="4010" y="3153"/>
                    <a:pt x="4102" y="3153"/>
                  </a:cubicBezTo>
                  <a:cubicBezTo>
                    <a:pt x="4304" y="3153"/>
                    <a:pt x="4499" y="3046"/>
                    <a:pt x="4604" y="2862"/>
                  </a:cubicBezTo>
                  <a:cubicBezTo>
                    <a:pt x="4757" y="2584"/>
                    <a:pt x="4652" y="2240"/>
                    <a:pt x="4374" y="2087"/>
                  </a:cubicBezTo>
                  <a:lnTo>
                    <a:pt x="546"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68"/>
            <p:cNvSpPr/>
            <p:nvPr/>
          </p:nvSpPr>
          <p:spPr>
            <a:xfrm>
              <a:off x="2852667" y="2204620"/>
              <a:ext cx="65099" cy="35845"/>
            </a:xfrm>
            <a:custGeom>
              <a:rect b="b" l="l" r="r" t="t"/>
              <a:pathLst>
                <a:path extrusionOk="0" h="1365" w="2479">
                  <a:moveTo>
                    <a:pt x="220" y="1"/>
                  </a:moveTo>
                  <a:lnTo>
                    <a:pt x="0" y="384"/>
                  </a:lnTo>
                  <a:lnTo>
                    <a:pt x="1666" y="1293"/>
                  </a:lnTo>
                  <a:cubicBezTo>
                    <a:pt x="1752" y="1342"/>
                    <a:pt x="1845" y="1364"/>
                    <a:pt x="1937" y="1364"/>
                  </a:cubicBezTo>
                  <a:cubicBezTo>
                    <a:pt x="2171" y="1364"/>
                    <a:pt x="2397" y="1218"/>
                    <a:pt x="2479" y="977"/>
                  </a:cubicBezTo>
                  <a:lnTo>
                    <a:pt x="2479" y="977"/>
                  </a:lnTo>
                  <a:cubicBezTo>
                    <a:pt x="2405" y="1012"/>
                    <a:pt x="2325" y="1029"/>
                    <a:pt x="2245" y="1029"/>
                  </a:cubicBezTo>
                  <a:cubicBezTo>
                    <a:pt x="2150" y="1029"/>
                    <a:pt x="2055" y="1005"/>
                    <a:pt x="1972" y="958"/>
                  </a:cubicBezTo>
                  <a:lnTo>
                    <a:pt x="220"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68"/>
            <p:cNvSpPr/>
            <p:nvPr/>
          </p:nvSpPr>
          <p:spPr>
            <a:xfrm>
              <a:off x="2772732" y="2178990"/>
              <a:ext cx="124945" cy="83060"/>
            </a:xfrm>
            <a:custGeom>
              <a:rect b="b" l="l" r="r" t="t"/>
              <a:pathLst>
                <a:path extrusionOk="0" h="3163" w="4758">
                  <a:moveTo>
                    <a:pt x="546" y="1"/>
                  </a:moveTo>
                  <a:lnTo>
                    <a:pt x="1" y="1006"/>
                  </a:lnTo>
                  <a:lnTo>
                    <a:pt x="3829" y="3092"/>
                  </a:lnTo>
                  <a:cubicBezTo>
                    <a:pt x="3916" y="3140"/>
                    <a:pt x="4009" y="3163"/>
                    <a:pt x="4101" y="3163"/>
                  </a:cubicBezTo>
                  <a:cubicBezTo>
                    <a:pt x="4303" y="3163"/>
                    <a:pt x="4499" y="3053"/>
                    <a:pt x="4604" y="2862"/>
                  </a:cubicBezTo>
                  <a:cubicBezTo>
                    <a:pt x="4757" y="2585"/>
                    <a:pt x="4652" y="2240"/>
                    <a:pt x="4375" y="2097"/>
                  </a:cubicBezTo>
                  <a:lnTo>
                    <a:pt x="54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68"/>
            <p:cNvSpPr/>
            <p:nvPr/>
          </p:nvSpPr>
          <p:spPr>
            <a:xfrm>
              <a:off x="2837594" y="2231011"/>
              <a:ext cx="56800" cy="31013"/>
            </a:xfrm>
            <a:custGeom>
              <a:rect b="b" l="l" r="r" t="t"/>
              <a:pathLst>
                <a:path extrusionOk="0" h="1181" w="2163">
                  <a:moveTo>
                    <a:pt x="211" y="1"/>
                  </a:moveTo>
                  <a:lnTo>
                    <a:pt x="0" y="365"/>
                  </a:lnTo>
                  <a:lnTo>
                    <a:pt x="1359" y="1111"/>
                  </a:lnTo>
                  <a:cubicBezTo>
                    <a:pt x="1445" y="1158"/>
                    <a:pt x="1539" y="1181"/>
                    <a:pt x="1631" y="1181"/>
                  </a:cubicBezTo>
                  <a:cubicBezTo>
                    <a:pt x="1856" y="1181"/>
                    <a:pt x="2075" y="1048"/>
                    <a:pt x="2163" y="824"/>
                  </a:cubicBezTo>
                  <a:lnTo>
                    <a:pt x="2163" y="824"/>
                  </a:lnTo>
                  <a:cubicBezTo>
                    <a:pt x="2092" y="853"/>
                    <a:pt x="2019" y="868"/>
                    <a:pt x="1946" y="868"/>
                  </a:cubicBezTo>
                  <a:cubicBezTo>
                    <a:pt x="1853" y="868"/>
                    <a:pt x="1761" y="844"/>
                    <a:pt x="1675" y="795"/>
                  </a:cubicBezTo>
                  <a:lnTo>
                    <a:pt x="211"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68"/>
            <p:cNvSpPr/>
            <p:nvPr/>
          </p:nvSpPr>
          <p:spPr>
            <a:xfrm>
              <a:off x="2749623" y="2200602"/>
              <a:ext cx="124919" cy="82955"/>
            </a:xfrm>
            <a:custGeom>
              <a:rect b="b" l="l" r="r" t="t"/>
              <a:pathLst>
                <a:path extrusionOk="0" h="3159" w="4757">
                  <a:moveTo>
                    <a:pt x="546" y="1"/>
                  </a:moveTo>
                  <a:lnTo>
                    <a:pt x="0" y="996"/>
                  </a:lnTo>
                  <a:lnTo>
                    <a:pt x="3829" y="3092"/>
                  </a:lnTo>
                  <a:cubicBezTo>
                    <a:pt x="3915" y="3137"/>
                    <a:pt x="4008" y="3158"/>
                    <a:pt x="4100" y="3158"/>
                  </a:cubicBezTo>
                  <a:cubicBezTo>
                    <a:pt x="4302" y="3158"/>
                    <a:pt x="4498" y="3053"/>
                    <a:pt x="4604" y="2862"/>
                  </a:cubicBezTo>
                  <a:cubicBezTo>
                    <a:pt x="4757" y="2585"/>
                    <a:pt x="4652" y="2240"/>
                    <a:pt x="4374" y="2087"/>
                  </a:cubicBezTo>
                  <a:lnTo>
                    <a:pt x="54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68"/>
            <p:cNvSpPr/>
            <p:nvPr/>
          </p:nvSpPr>
          <p:spPr>
            <a:xfrm>
              <a:off x="2822495" y="2255906"/>
              <a:ext cx="49054" cy="27494"/>
            </a:xfrm>
            <a:custGeom>
              <a:rect b="b" l="l" r="r" t="t"/>
              <a:pathLst>
                <a:path extrusionOk="0" h="1047" w="1868">
                  <a:moveTo>
                    <a:pt x="240" y="0"/>
                  </a:moveTo>
                  <a:lnTo>
                    <a:pt x="1" y="402"/>
                  </a:lnTo>
                  <a:lnTo>
                    <a:pt x="1054" y="976"/>
                  </a:lnTo>
                  <a:cubicBezTo>
                    <a:pt x="1140" y="1024"/>
                    <a:pt x="1234" y="1047"/>
                    <a:pt x="1326" y="1047"/>
                  </a:cubicBezTo>
                  <a:cubicBezTo>
                    <a:pt x="1528" y="1047"/>
                    <a:pt x="1724" y="938"/>
                    <a:pt x="1829" y="747"/>
                  </a:cubicBezTo>
                  <a:cubicBezTo>
                    <a:pt x="1848" y="728"/>
                    <a:pt x="1857" y="699"/>
                    <a:pt x="1867" y="670"/>
                  </a:cubicBezTo>
                  <a:lnTo>
                    <a:pt x="1867" y="670"/>
                  </a:lnTo>
                  <a:cubicBezTo>
                    <a:pt x="1801" y="695"/>
                    <a:pt x="1732" y="707"/>
                    <a:pt x="1663" y="707"/>
                  </a:cubicBezTo>
                  <a:cubicBezTo>
                    <a:pt x="1572" y="707"/>
                    <a:pt x="1480" y="685"/>
                    <a:pt x="1398" y="642"/>
                  </a:cubicBezTo>
                  <a:lnTo>
                    <a:pt x="240" y="0"/>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68"/>
            <p:cNvSpPr/>
            <p:nvPr/>
          </p:nvSpPr>
          <p:spPr>
            <a:xfrm>
              <a:off x="2673968" y="2097059"/>
              <a:ext cx="159109" cy="144036"/>
            </a:xfrm>
            <a:custGeom>
              <a:rect b="b" l="l" r="r" t="t"/>
              <a:pathLst>
                <a:path extrusionOk="0" h="5485" w="6059">
                  <a:moveTo>
                    <a:pt x="1896" y="1"/>
                  </a:moveTo>
                  <a:lnTo>
                    <a:pt x="1" y="3418"/>
                  </a:lnTo>
                  <a:lnTo>
                    <a:pt x="3877" y="5485"/>
                  </a:lnTo>
                  <a:lnTo>
                    <a:pt x="6059" y="1484"/>
                  </a:lnTo>
                  <a:lnTo>
                    <a:pt x="4145" y="680"/>
                  </a:lnTo>
                  <a:cubicBezTo>
                    <a:pt x="4106" y="661"/>
                    <a:pt x="4078" y="661"/>
                    <a:pt x="4039" y="661"/>
                  </a:cubicBezTo>
                  <a:lnTo>
                    <a:pt x="3274" y="757"/>
                  </a:lnTo>
                  <a:cubicBezTo>
                    <a:pt x="3226" y="757"/>
                    <a:pt x="3188" y="747"/>
                    <a:pt x="3149" y="728"/>
                  </a:cubicBezTo>
                  <a:lnTo>
                    <a:pt x="189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68"/>
            <p:cNvSpPr/>
            <p:nvPr/>
          </p:nvSpPr>
          <p:spPr>
            <a:xfrm>
              <a:off x="2659157" y="2039261"/>
              <a:ext cx="98528" cy="170191"/>
            </a:xfrm>
            <a:custGeom>
              <a:rect b="b" l="l" r="r" t="t"/>
              <a:pathLst>
                <a:path extrusionOk="0" h="6481" w="3752">
                  <a:moveTo>
                    <a:pt x="0" y="1"/>
                  </a:moveTo>
                  <a:lnTo>
                    <a:pt x="0" y="5810"/>
                  </a:lnTo>
                  <a:lnTo>
                    <a:pt x="1101" y="6451"/>
                  </a:lnTo>
                  <a:cubicBezTo>
                    <a:pt x="1133" y="6471"/>
                    <a:pt x="1170" y="6480"/>
                    <a:pt x="1207" y="6480"/>
                  </a:cubicBezTo>
                  <a:cubicBezTo>
                    <a:pt x="1279" y="6480"/>
                    <a:pt x="1350" y="6444"/>
                    <a:pt x="1388" y="6375"/>
                  </a:cubicBezTo>
                  <a:lnTo>
                    <a:pt x="3694" y="2384"/>
                  </a:lnTo>
                  <a:cubicBezTo>
                    <a:pt x="3752" y="2288"/>
                    <a:pt x="3713" y="2154"/>
                    <a:pt x="3618" y="2097"/>
                  </a:cubicBezTo>
                  <a:lnTo>
                    <a:pt x="0"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68"/>
            <p:cNvSpPr/>
            <p:nvPr/>
          </p:nvSpPr>
          <p:spPr>
            <a:xfrm>
              <a:off x="2659157" y="2039261"/>
              <a:ext cx="75918" cy="159109"/>
            </a:xfrm>
            <a:custGeom>
              <a:rect b="b" l="l" r="r" t="t"/>
              <a:pathLst>
                <a:path extrusionOk="0" h="6059" w="2891">
                  <a:moveTo>
                    <a:pt x="0" y="1"/>
                  </a:moveTo>
                  <a:lnTo>
                    <a:pt x="0" y="5810"/>
                  </a:lnTo>
                  <a:lnTo>
                    <a:pt x="431" y="6059"/>
                  </a:lnTo>
                  <a:lnTo>
                    <a:pt x="2890" y="1676"/>
                  </a:lnTo>
                  <a:lnTo>
                    <a:pt x="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68"/>
            <p:cNvSpPr/>
            <p:nvPr/>
          </p:nvSpPr>
          <p:spPr>
            <a:xfrm>
              <a:off x="2659157" y="2159138"/>
              <a:ext cx="47268" cy="50314"/>
            </a:xfrm>
            <a:custGeom>
              <a:rect b="b" l="l" r="r" t="t"/>
              <a:pathLst>
                <a:path extrusionOk="0" h="1916" w="1800">
                  <a:moveTo>
                    <a:pt x="0" y="1"/>
                  </a:moveTo>
                  <a:lnTo>
                    <a:pt x="0" y="1245"/>
                  </a:lnTo>
                  <a:lnTo>
                    <a:pt x="1101" y="1886"/>
                  </a:lnTo>
                  <a:cubicBezTo>
                    <a:pt x="1133" y="1906"/>
                    <a:pt x="1170" y="1915"/>
                    <a:pt x="1207" y="1915"/>
                  </a:cubicBezTo>
                  <a:cubicBezTo>
                    <a:pt x="1279" y="1915"/>
                    <a:pt x="1350" y="1879"/>
                    <a:pt x="1388" y="1810"/>
                  </a:cubicBezTo>
                  <a:lnTo>
                    <a:pt x="1799" y="1092"/>
                  </a:lnTo>
                  <a:lnTo>
                    <a:pt x="0"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68"/>
            <p:cNvSpPr/>
            <p:nvPr/>
          </p:nvSpPr>
          <p:spPr>
            <a:xfrm>
              <a:off x="2659157" y="2159138"/>
              <a:ext cx="24894" cy="39232"/>
            </a:xfrm>
            <a:custGeom>
              <a:rect b="b" l="l" r="r" t="t"/>
              <a:pathLst>
                <a:path extrusionOk="0" h="1494" w="948">
                  <a:moveTo>
                    <a:pt x="0" y="1"/>
                  </a:moveTo>
                  <a:lnTo>
                    <a:pt x="0" y="1245"/>
                  </a:lnTo>
                  <a:lnTo>
                    <a:pt x="431" y="1494"/>
                  </a:lnTo>
                  <a:lnTo>
                    <a:pt x="948" y="575"/>
                  </a:lnTo>
                  <a:lnTo>
                    <a:pt x="0"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68"/>
            <p:cNvSpPr/>
            <p:nvPr/>
          </p:nvSpPr>
          <p:spPr>
            <a:xfrm>
              <a:off x="2706898" y="2179463"/>
              <a:ext cx="67121" cy="53859"/>
            </a:xfrm>
            <a:custGeom>
              <a:rect b="b" l="l" r="r" t="t"/>
              <a:pathLst>
                <a:path extrusionOk="0" h="2051" w="2556">
                  <a:moveTo>
                    <a:pt x="1902" y="1"/>
                  </a:moveTo>
                  <a:cubicBezTo>
                    <a:pt x="1788" y="1"/>
                    <a:pt x="1672" y="35"/>
                    <a:pt x="1570" y="107"/>
                  </a:cubicBezTo>
                  <a:lnTo>
                    <a:pt x="316" y="1016"/>
                  </a:lnTo>
                  <a:cubicBezTo>
                    <a:pt x="58" y="1198"/>
                    <a:pt x="1" y="1562"/>
                    <a:pt x="192" y="1811"/>
                  </a:cubicBezTo>
                  <a:cubicBezTo>
                    <a:pt x="302" y="1968"/>
                    <a:pt x="477" y="2051"/>
                    <a:pt x="654" y="2051"/>
                  </a:cubicBezTo>
                  <a:cubicBezTo>
                    <a:pt x="769" y="2051"/>
                    <a:pt x="885" y="2016"/>
                    <a:pt x="986" y="1945"/>
                  </a:cubicBezTo>
                  <a:lnTo>
                    <a:pt x="2240" y="1045"/>
                  </a:lnTo>
                  <a:cubicBezTo>
                    <a:pt x="2508" y="854"/>
                    <a:pt x="2556" y="490"/>
                    <a:pt x="2364" y="232"/>
                  </a:cubicBezTo>
                  <a:cubicBezTo>
                    <a:pt x="2249" y="81"/>
                    <a:pt x="2077" y="1"/>
                    <a:pt x="1902"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68"/>
            <p:cNvSpPr/>
            <p:nvPr/>
          </p:nvSpPr>
          <p:spPr>
            <a:xfrm>
              <a:off x="2710154" y="2180513"/>
              <a:ext cx="63864" cy="52914"/>
            </a:xfrm>
            <a:custGeom>
              <a:rect b="b" l="l" r="r" t="t"/>
              <a:pathLst>
                <a:path extrusionOk="0" h="2015" w="2432">
                  <a:moveTo>
                    <a:pt x="2001" y="0"/>
                  </a:moveTo>
                  <a:lnTo>
                    <a:pt x="2001" y="0"/>
                  </a:lnTo>
                  <a:cubicBezTo>
                    <a:pt x="2097" y="249"/>
                    <a:pt x="2011" y="527"/>
                    <a:pt x="1800" y="680"/>
                  </a:cubicBezTo>
                  <a:lnTo>
                    <a:pt x="546" y="1589"/>
                  </a:lnTo>
                  <a:cubicBezTo>
                    <a:pt x="445" y="1661"/>
                    <a:pt x="329" y="1699"/>
                    <a:pt x="211" y="1699"/>
                  </a:cubicBezTo>
                  <a:cubicBezTo>
                    <a:pt x="141" y="1699"/>
                    <a:pt x="69" y="1685"/>
                    <a:pt x="1" y="1656"/>
                  </a:cubicBezTo>
                  <a:lnTo>
                    <a:pt x="1" y="1656"/>
                  </a:lnTo>
                  <a:cubicBezTo>
                    <a:pt x="89" y="1883"/>
                    <a:pt x="303" y="2015"/>
                    <a:pt x="525" y="2015"/>
                  </a:cubicBezTo>
                  <a:cubicBezTo>
                    <a:pt x="640" y="2015"/>
                    <a:pt x="758" y="1980"/>
                    <a:pt x="862" y="1905"/>
                  </a:cubicBezTo>
                  <a:lnTo>
                    <a:pt x="2116" y="1005"/>
                  </a:lnTo>
                  <a:cubicBezTo>
                    <a:pt x="2384" y="814"/>
                    <a:pt x="2432" y="440"/>
                    <a:pt x="2240" y="192"/>
                  </a:cubicBezTo>
                  <a:cubicBezTo>
                    <a:pt x="2173" y="106"/>
                    <a:pt x="2097" y="39"/>
                    <a:pt x="2001"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68"/>
            <p:cNvSpPr/>
            <p:nvPr/>
          </p:nvSpPr>
          <p:spPr>
            <a:xfrm>
              <a:off x="2732528" y="2203254"/>
              <a:ext cx="59847" cy="48528"/>
            </a:xfrm>
            <a:custGeom>
              <a:rect b="b" l="l" r="r" t="t"/>
              <a:pathLst>
                <a:path extrusionOk="0" h="1848" w="2279">
                  <a:moveTo>
                    <a:pt x="1629" y="1"/>
                  </a:moveTo>
                  <a:cubicBezTo>
                    <a:pt x="1512" y="1"/>
                    <a:pt x="1394" y="37"/>
                    <a:pt x="1293" y="110"/>
                  </a:cubicBezTo>
                  <a:lnTo>
                    <a:pt x="326" y="809"/>
                  </a:lnTo>
                  <a:cubicBezTo>
                    <a:pt x="68" y="1000"/>
                    <a:pt x="1" y="1364"/>
                    <a:pt x="192" y="1623"/>
                  </a:cubicBezTo>
                  <a:cubicBezTo>
                    <a:pt x="306" y="1770"/>
                    <a:pt x="473" y="1847"/>
                    <a:pt x="643" y="1847"/>
                  </a:cubicBezTo>
                  <a:cubicBezTo>
                    <a:pt x="759" y="1847"/>
                    <a:pt x="876" y="1811"/>
                    <a:pt x="977" y="1737"/>
                  </a:cubicBezTo>
                  <a:lnTo>
                    <a:pt x="1963" y="1039"/>
                  </a:lnTo>
                  <a:cubicBezTo>
                    <a:pt x="2221" y="847"/>
                    <a:pt x="2278" y="484"/>
                    <a:pt x="2077" y="225"/>
                  </a:cubicBezTo>
                  <a:cubicBezTo>
                    <a:pt x="1969" y="77"/>
                    <a:pt x="1801" y="1"/>
                    <a:pt x="1629"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68"/>
            <p:cNvSpPr/>
            <p:nvPr/>
          </p:nvSpPr>
          <p:spPr>
            <a:xfrm>
              <a:off x="2735810" y="2204384"/>
              <a:ext cx="56564" cy="47399"/>
            </a:xfrm>
            <a:custGeom>
              <a:rect b="b" l="l" r="r" t="t"/>
              <a:pathLst>
                <a:path extrusionOk="0" h="1805" w="2154">
                  <a:moveTo>
                    <a:pt x="1713" y="0"/>
                  </a:moveTo>
                  <a:lnTo>
                    <a:pt x="1713" y="0"/>
                  </a:lnTo>
                  <a:cubicBezTo>
                    <a:pt x="1809" y="240"/>
                    <a:pt x="1732" y="517"/>
                    <a:pt x="1522" y="670"/>
                  </a:cubicBezTo>
                  <a:lnTo>
                    <a:pt x="546" y="1379"/>
                  </a:lnTo>
                  <a:cubicBezTo>
                    <a:pt x="444" y="1450"/>
                    <a:pt x="328" y="1488"/>
                    <a:pt x="211" y="1488"/>
                  </a:cubicBezTo>
                  <a:cubicBezTo>
                    <a:pt x="140" y="1488"/>
                    <a:pt x="69" y="1474"/>
                    <a:pt x="0" y="1446"/>
                  </a:cubicBezTo>
                  <a:lnTo>
                    <a:pt x="0" y="1446"/>
                  </a:lnTo>
                  <a:cubicBezTo>
                    <a:pt x="19" y="1493"/>
                    <a:pt x="38" y="1541"/>
                    <a:pt x="67" y="1580"/>
                  </a:cubicBezTo>
                  <a:cubicBezTo>
                    <a:pt x="181" y="1727"/>
                    <a:pt x="348" y="1804"/>
                    <a:pt x="520" y="1804"/>
                  </a:cubicBezTo>
                  <a:cubicBezTo>
                    <a:pt x="637" y="1804"/>
                    <a:pt x="756" y="1768"/>
                    <a:pt x="861" y="1694"/>
                  </a:cubicBezTo>
                  <a:lnTo>
                    <a:pt x="1838" y="996"/>
                  </a:lnTo>
                  <a:cubicBezTo>
                    <a:pt x="2096" y="804"/>
                    <a:pt x="2153" y="441"/>
                    <a:pt x="1952" y="182"/>
                  </a:cubicBezTo>
                  <a:cubicBezTo>
                    <a:pt x="1895" y="106"/>
                    <a:pt x="1809" y="39"/>
                    <a:pt x="1713"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68"/>
            <p:cNvSpPr/>
            <p:nvPr/>
          </p:nvSpPr>
          <p:spPr>
            <a:xfrm>
              <a:off x="2758158" y="2226967"/>
              <a:ext cx="52310" cy="43303"/>
            </a:xfrm>
            <a:custGeom>
              <a:rect b="b" l="l" r="r" t="t"/>
              <a:pathLst>
                <a:path extrusionOk="0" h="1649" w="1992">
                  <a:moveTo>
                    <a:pt x="1340" y="1"/>
                  </a:moveTo>
                  <a:cubicBezTo>
                    <a:pt x="1227" y="1"/>
                    <a:pt x="1114" y="35"/>
                    <a:pt x="1015" y="107"/>
                  </a:cubicBezTo>
                  <a:lnTo>
                    <a:pt x="317" y="614"/>
                  </a:lnTo>
                  <a:cubicBezTo>
                    <a:pt x="58" y="796"/>
                    <a:pt x="1" y="1160"/>
                    <a:pt x="183" y="1409"/>
                  </a:cubicBezTo>
                  <a:cubicBezTo>
                    <a:pt x="299" y="1566"/>
                    <a:pt x="475" y="1648"/>
                    <a:pt x="652" y="1648"/>
                  </a:cubicBezTo>
                  <a:cubicBezTo>
                    <a:pt x="766" y="1648"/>
                    <a:pt x="879" y="1614"/>
                    <a:pt x="977" y="1543"/>
                  </a:cubicBezTo>
                  <a:lnTo>
                    <a:pt x="1676" y="1035"/>
                  </a:lnTo>
                  <a:cubicBezTo>
                    <a:pt x="1944" y="844"/>
                    <a:pt x="1991" y="480"/>
                    <a:pt x="1800" y="231"/>
                  </a:cubicBezTo>
                  <a:cubicBezTo>
                    <a:pt x="1684" y="81"/>
                    <a:pt x="1513" y="1"/>
                    <a:pt x="1340"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68"/>
            <p:cNvSpPr/>
            <p:nvPr/>
          </p:nvSpPr>
          <p:spPr>
            <a:xfrm>
              <a:off x="2761178" y="2228018"/>
              <a:ext cx="49290" cy="42252"/>
            </a:xfrm>
            <a:custGeom>
              <a:rect b="b" l="l" r="r" t="t"/>
              <a:pathLst>
                <a:path extrusionOk="0" h="1609" w="1877">
                  <a:moveTo>
                    <a:pt x="1417" y="0"/>
                  </a:moveTo>
                  <a:cubicBezTo>
                    <a:pt x="1503" y="230"/>
                    <a:pt x="1417" y="498"/>
                    <a:pt x="1216" y="651"/>
                  </a:cubicBezTo>
                  <a:lnTo>
                    <a:pt x="517" y="1148"/>
                  </a:lnTo>
                  <a:cubicBezTo>
                    <a:pt x="419" y="1222"/>
                    <a:pt x="305" y="1261"/>
                    <a:pt x="190" y="1261"/>
                  </a:cubicBezTo>
                  <a:cubicBezTo>
                    <a:pt x="126" y="1261"/>
                    <a:pt x="62" y="1249"/>
                    <a:pt x="1" y="1225"/>
                  </a:cubicBezTo>
                  <a:lnTo>
                    <a:pt x="1" y="1225"/>
                  </a:lnTo>
                  <a:cubicBezTo>
                    <a:pt x="20" y="1273"/>
                    <a:pt x="39" y="1321"/>
                    <a:pt x="68" y="1369"/>
                  </a:cubicBezTo>
                  <a:cubicBezTo>
                    <a:pt x="184" y="1526"/>
                    <a:pt x="360" y="1608"/>
                    <a:pt x="539" y="1608"/>
                  </a:cubicBezTo>
                  <a:cubicBezTo>
                    <a:pt x="654" y="1608"/>
                    <a:pt x="770" y="1574"/>
                    <a:pt x="872" y="1503"/>
                  </a:cubicBezTo>
                  <a:lnTo>
                    <a:pt x="1561" y="995"/>
                  </a:lnTo>
                  <a:cubicBezTo>
                    <a:pt x="1829" y="804"/>
                    <a:pt x="1876" y="440"/>
                    <a:pt x="1685" y="182"/>
                  </a:cubicBezTo>
                  <a:cubicBezTo>
                    <a:pt x="1618" y="96"/>
                    <a:pt x="1522" y="29"/>
                    <a:pt x="141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68"/>
            <p:cNvSpPr/>
            <p:nvPr/>
          </p:nvSpPr>
          <p:spPr>
            <a:xfrm>
              <a:off x="2783814" y="2250706"/>
              <a:ext cx="45010" cy="37919"/>
            </a:xfrm>
            <a:custGeom>
              <a:rect b="b" l="l" r="r" t="t"/>
              <a:pathLst>
                <a:path extrusionOk="0" h="1444" w="1714">
                  <a:moveTo>
                    <a:pt x="1057" y="0"/>
                  </a:moveTo>
                  <a:cubicBezTo>
                    <a:pt x="942" y="0"/>
                    <a:pt x="826" y="34"/>
                    <a:pt x="727" y="103"/>
                  </a:cubicBezTo>
                  <a:lnTo>
                    <a:pt x="316" y="409"/>
                  </a:lnTo>
                  <a:cubicBezTo>
                    <a:pt x="57" y="600"/>
                    <a:pt x="0" y="954"/>
                    <a:pt x="182" y="1203"/>
                  </a:cubicBezTo>
                  <a:cubicBezTo>
                    <a:pt x="298" y="1360"/>
                    <a:pt x="475" y="1443"/>
                    <a:pt x="651" y="1443"/>
                  </a:cubicBezTo>
                  <a:cubicBezTo>
                    <a:pt x="765" y="1443"/>
                    <a:pt x="879" y="1409"/>
                    <a:pt x="976" y="1337"/>
                  </a:cubicBezTo>
                  <a:lnTo>
                    <a:pt x="1397" y="1031"/>
                  </a:lnTo>
                  <a:cubicBezTo>
                    <a:pt x="1656" y="849"/>
                    <a:pt x="1713" y="485"/>
                    <a:pt x="1512" y="227"/>
                  </a:cubicBezTo>
                  <a:cubicBezTo>
                    <a:pt x="1403" y="77"/>
                    <a:pt x="1231" y="0"/>
                    <a:pt x="1057"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68"/>
            <p:cNvSpPr/>
            <p:nvPr/>
          </p:nvSpPr>
          <p:spPr>
            <a:xfrm>
              <a:off x="2786807" y="2251888"/>
              <a:ext cx="42016" cy="36764"/>
            </a:xfrm>
            <a:custGeom>
              <a:rect b="b" l="l" r="r" t="t"/>
              <a:pathLst>
                <a:path extrusionOk="0" h="1400" w="1600">
                  <a:moveTo>
                    <a:pt x="1149" y="0"/>
                  </a:moveTo>
                  <a:lnTo>
                    <a:pt x="1149" y="0"/>
                  </a:lnTo>
                  <a:cubicBezTo>
                    <a:pt x="1245" y="239"/>
                    <a:pt x="1168" y="517"/>
                    <a:pt x="958" y="661"/>
                  </a:cubicBezTo>
                  <a:lnTo>
                    <a:pt x="537" y="967"/>
                  </a:lnTo>
                  <a:cubicBezTo>
                    <a:pt x="442" y="1038"/>
                    <a:pt x="329" y="1072"/>
                    <a:pt x="213" y="1072"/>
                  </a:cubicBezTo>
                  <a:cubicBezTo>
                    <a:pt x="142" y="1072"/>
                    <a:pt x="70" y="1059"/>
                    <a:pt x="1" y="1034"/>
                  </a:cubicBezTo>
                  <a:lnTo>
                    <a:pt x="1" y="1034"/>
                  </a:lnTo>
                  <a:cubicBezTo>
                    <a:pt x="90" y="1263"/>
                    <a:pt x="311" y="1400"/>
                    <a:pt x="537" y="1400"/>
                  </a:cubicBezTo>
                  <a:cubicBezTo>
                    <a:pt x="650" y="1400"/>
                    <a:pt x="763" y="1366"/>
                    <a:pt x="862" y="1292"/>
                  </a:cubicBezTo>
                  <a:lnTo>
                    <a:pt x="1283" y="986"/>
                  </a:lnTo>
                  <a:cubicBezTo>
                    <a:pt x="1542" y="804"/>
                    <a:pt x="1599" y="431"/>
                    <a:pt x="1398" y="182"/>
                  </a:cubicBezTo>
                  <a:cubicBezTo>
                    <a:pt x="1331" y="96"/>
                    <a:pt x="1255" y="38"/>
                    <a:pt x="1149"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68"/>
            <p:cNvSpPr/>
            <p:nvPr/>
          </p:nvSpPr>
          <p:spPr>
            <a:xfrm>
              <a:off x="2788829" y="2102101"/>
              <a:ext cx="64862" cy="99788"/>
            </a:xfrm>
            <a:custGeom>
              <a:rect b="b" l="l" r="r" t="t"/>
              <a:pathLst>
                <a:path extrusionOk="0" h="3800" w="2470">
                  <a:moveTo>
                    <a:pt x="527" y="0"/>
                  </a:moveTo>
                  <a:cubicBezTo>
                    <a:pt x="441" y="0"/>
                    <a:pt x="364" y="58"/>
                    <a:pt x="345" y="144"/>
                  </a:cubicBezTo>
                  <a:lnTo>
                    <a:pt x="0" y="1522"/>
                  </a:lnTo>
                  <a:lnTo>
                    <a:pt x="0" y="3034"/>
                  </a:lnTo>
                  <a:cubicBezTo>
                    <a:pt x="0" y="3455"/>
                    <a:pt x="345" y="3800"/>
                    <a:pt x="766" y="3800"/>
                  </a:cubicBezTo>
                  <a:cubicBezTo>
                    <a:pt x="1178" y="3800"/>
                    <a:pt x="1522" y="3455"/>
                    <a:pt x="1522" y="3034"/>
                  </a:cubicBezTo>
                  <a:lnTo>
                    <a:pt x="1522" y="1895"/>
                  </a:lnTo>
                  <a:lnTo>
                    <a:pt x="2470" y="0"/>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68"/>
            <p:cNvSpPr/>
            <p:nvPr/>
          </p:nvSpPr>
          <p:spPr>
            <a:xfrm>
              <a:off x="2788829" y="2102101"/>
              <a:ext cx="27415" cy="99788"/>
            </a:xfrm>
            <a:custGeom>
              <a:rect b="b" l="l" r="r" t="t"/>
              <a:pathLst>
                <a:path extrusionOk="0" h="3800" w="1044">
                  <a:moveTo>
                    <a:pt x="527" y="0"/>
                  </a:moveTo>
                  <a:cubicBezTo>
                    <a:pt x="441" y="0"/>
                    <a:pt x="364" y="58"/>
                    <a:pt x="335" y="144"/>
                  </a:cubicBezTo>
                  <a:lnTo>
                    <a:pt x="0" y="1512"/>
                  </a:lnTo>
                  <a:lnTo>
                    <a:pt x="0" y="3034"/>
                  </a:lnTo>
                  <a:cubicBezTo>
                    <a:pt x="0" y="3455"/>
                    <a:pt x="335" y="3800"/>
                    <a:pt x="756" y="3800"/>
                  </a:cubicBezTo>
                  <a:cubicBezTo>
                    <a:pt x="852" y="3800"/>
                    <a:pt x="948" y="3781"/>
                    <a:pt x="1044" y="3742"/>
                  </a:cubicBezTo>
                  <a:cubicBezTo>
                    <a:pt x="756" y="3627"/>
                    <a:pt x="565" y="3350"/>
                    <a:pt x="565" y="3034"/>
                  </a:cubicBezTo>
                  <a:lnTo>
                    <a:pt x="565" y="1522"/>
                  </a:lnTo>
                  <a:lnTo>
                    <a:pt x="948" y="0"/>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7" name="Google Shape;10117;p68"/>
          <p:cNvGrpSpPr/>
          <p:nvPr/>
        </p:nvGrpSpPr>
        <p:grpSpPr>
          <a:xfrm>
            <a:off x="3111775" y="1993516"/>
            <a:ext cx="318928" cy="319217"/>
            <a:chOff x="3111775" y="1993516"/>
            <a:chExt cx="318928" cy="319217"/>
          </a:xfrm>
        </p:grpSpPr>
        <p:sp>
          <p:nvSpPr>
            <p:cNvPr id="10118" name="Google Shape;10118;p68"/>
            <p:cNvSpPr/>
            <p:nvPr/>
          </p:nvSpPr>
          <p:spPr>
            <a:xfrm>
              <a:off x="3204263" y="2013894"/>
              <a:ext cx="154067" cy="140964"/>
            </a:xfrm>
            <a:custGeom>
              <a:rect b="b" l="l" r="r" t="t"/>
              <a:pathLst>
                <a:path extrusionOk="0" h="5368" w="5867">
                  <a:moveTo>
                    <a:pt x="584" y="0"/>
                  </a:moveTo>
                  <a:cubicBezTo>
                    <a:pt x="268" y="0"/>
                    <a:pt x="0" y="268"/>
                    <a:pt x="0" y="594"/>
                  </a:cubicBezTo>
                  <a:lnTo>
                    <a:pt x="0" y="3713"/>
                  </a:lnTo>
                  <a:cubicBezTo>
                    <a:pt x="0" y="4039"/>
                    <a:pt x="268" y="4307"/>
                    <a:pt x="584" y="4307"/>
                  </a:cubicBezTo>
                  <a:lnTo>
                    <a:pt x="2153" y="4307"/>
                  </a:lnTo>
                  <a:lnTo>
                    <a:pt x="3723" y="5350"/>
                  </a:lnTo>
                  <a:cubicBezTo>
                    <a:pt x="3740" y="5362"/>
                    <a:pt x="3758" y="5367"/>
                    <a:pt x="3777" y="5367"/>
                  </a:cubicBezTo>
                  <a:cubicBezTo>
                    <a:pt x="3831" y="5367"/>
                    <a:pt x="3883" y="5319"/>
                    <a:pt x="3876" y="5254"/>
                  </a:cubicBezTo>
                  <a:lnTo>
                    <a:pt x="3713" y="4307"/>
                  </a:lnTo>
                  <a:lnTo>
                    <a:pt x="5283" y="4307"/>
                  </a:lnTo>
                  <a:cubicBezTo>
                    <a:pt x="5599" y="4307"/>
                    <a:pt x="5867" y="4039"/>
                    <a:pt x="5867" y="3713"/>
                  </a:cubicBezTo>
                  <a:lnTo>
                    <a:pt x="5867" y="594"/>
                  </a:lnTo>
                  <a:cubicBezTo>
                    <a:pt x="5867" y="268"/>
                    <a:pt x="5608" y="0"/>
                    <a:pt x="5283"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68"/>
            <p:cNvSpPr/>
            <p:nvPr/>
          </p:nvSpPr>
          <p:spPr>
            <a:xfrm>
              <a:off x="3204263" y="2013894"/>
              <a:ext cx="143773" cy="102808"/>
            </a:xfrm>
            <a:custGeom>
              <a:rect b="b" l="l" r="r" t="t"/>
              <a:pathLst>
                <a:path extrusionOk="0" h="3915" w="5475">
                  <a:moveTo>
                    <a:pt x="584" y="0"/>
                  </a:moveTo>
                  <a:cubicBezTo>
                    <a:pt x="259" y="0"/>
                    <a:pt x="0" y="268"/>
                    <a:pt x="0" y="594"/>
                  </a:cubicBezTo>
                  <a:lnTo>
                    <a:pt x="0" y="3723"/>
                  </a:lnTo>
                  <a:cubicBezTo>
                    <a:pt x="0" y="3780"/>
                    <a:pt x="10" y="3847"/>
                    <a:pt x="38" y="3914"/>
                  </a:cubicBezTo>
                  <a:lnTo>
                    <a:pt x="4498" y="3914"/>
                  </a:lnTo>
                  <a:cubicBezTo>
                    <a:pt x="5034" y="3914"/>
                    <a:pt x="5474" y="3474"/>
                    <a:pt x="5474" y="2938"/>
                  </a:cubicBezTo>
                  <a:lnTo>
                    <a:pt x="5474" y="38"/>
                  </a:lnTo>
                  <a:cubicBezTo>
                    <a:pt x="5417" y="19"/>
                    <a:pt x="5350" y="0"/>
                    <a:pt x="5283"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68"/>
            <p:cNvSpPr/>
            <p:nvPr/>
          </p:nvSpPr>
          <p:spPr>
            <a:xfrm>
              <a:off x="3112773" y="2137788"/>
              <a:ext cx="112865" cy="113102"/>
            </a:xfrm>
            <a:custGeom>
              <a:rect b="b" l="l" r="r" t="t"/>
              <a:pathLst>
                <a:path extrusionOk="0" h="4307" w="4298">
                  <a:moveTo>
                    <a:pt x="2144" y="0"/>
                  </a:moveTo>
                  <a:cubicBezTo>
                    <a:pt x="1206" y="0"/>
                    <a:pt x="508" y="756"/>
                    <a:pt x="441" y="1675"/>
                  </a:cubicBezTo>
                  <a:cubicBezTo>
                    <a:pt x="383" y="2345"/>
                    <a:pt x="249" y="2996"/>
                    <a:pt x="39" y="3637"/>
                  </a:cubicBezTo>
                  <a:cubicBezTo>
                    <a:pt x="1" y="3752"/>
                    <a:pt x="48" y="3886"/>
                    <a:pt x="163" y="3934"/>
                  </a:cubicBezTo>
                  <a:cubicBezTo>
                    <a:pt x="556" y="4116"/>
                    <a:pt x="986" y="4240"/>
                    <a:pt x="1417" y="4307"/>
                  </a:cubicBezTo>
                  <a:lnTo>
                    <a:pt x="2872" y="4307"/>
                  </a:lnTo>
                  <a:cubicBezTo>
                    <a:pt x="3302" y="4240"/>
                    <a:pt x="3723" y="4125"/>
                    <a:pt x="4116" y="3943"/>
                  </a:cubicBezTo>
                  <a:cubicBezTo>
                    <a:pt x="4240" y="3895"/>
                    <a:pt x="4298" y="3752"/>
                    <a:pt x="4240" y="3637"/>
                  </a:cubicBezTo>
                  <a:cubicBezTo>
                    <a:pt x="4039" y="2996"/>
                    <a:pt x="3905" y="2345"/>
                    <a:pt x="3848" y="1675"/>
                  </a:cubicBezTo>
                  <a:cubicBezTo>
                    <a:pt x="3781" y="756"/>
                    <a:pt x="3082" y="0"/>
                    <a:pt x="21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68"/>
            <p:cNvSpPr/>
            <p:nvPr/>
          </p:nvSpPr>
          <p:spPr>
            <a:xfrm>
              <a:off x="3143182" y="2138025"/>
              <a:ext cx="82220" cy="112865"/>
            </a:xfrm>
            <a:custGeom>
              <a:rect b="b" l="l" r="r" t="t"/>
              <a:pathLst>
                <a:path extrusionOk="0" h="4298" w="3131">
                  <a:moveTo>
                    <a:pt x="977" y="1"/>
                  </a:moveTo>
                  <a:cubicBezTo>
                    <a:pt x="259" y="1"/>
                    <a:pt x="1" y="987"/>
                    <a:pt x="613" y="1350"/>
                  </a:cubicBezTo>
                  <a:cubicBezTo>
                    <a:pt x="632" y="1360"/>
                    <a:pt x="651" y="1379"/>
                    <a:pt x="680" y="1389"/>
                  </a:cubicBezTo>
                  <a:lnTo>
                    <a:pt x="1226" y="4298"/>
                  </a:lnTo>
                  <a:lnTo>
                    <a:pt x="1714" y="4298"/>
                  </a:lnTo>
                  <a:cubicBezTo>
                    <a:pt x="2144" y="4231"/>
                    <a:pt x="2565" y="4116"/>
                    <a:pt x="2958" y="3934"/>
                  </a:cubicBezTo>
                  <a:cubicBezTo>
                    <a:pt x="3073" y="3877"/>
                    <a:pt x="3130" y="3743"/>
                    <a:pt x="3082" y="3628"/>
                  </a:cubicBezTo>
                  <a:cubicBezTo>
                    <a:pt x="2872" y="2996"/>
                    <a:pt x="2738" y="2336"/>
                    <a:pt x="2680" y="1676"/>
                  </a:cubicBezTo>
                  <a:cubicBezTo>
                    <a:pt x="2613" y="757"/>
                    <a:pt x="1924" y="1"/>
                    <a:pt x="97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68"/>
            <p:cNvSpPr/>
            <p:nvPr/>
          </p:nvSpPr>
          <p:spPr>
            <a:xfrm>
              <a:off x="3111775" y="2223238"/>
              <a:ext cx="113102" cy="89231"/>
            </a:xfrm>
            <a:custGeom>
              <a:rect b="b" l="l" r="r" t="t"/>
              <a:pathLst>
                <a:path extrusionOk="0" h="3398" w="4307">
                  <a:moveTo>
                    <a:pt x="1436" y="0"/>
                  </a:moveTo>
                  <a:lnTo>
                    <a:pt x="1436" y="718"/>
                  </a:lnTo>
                  <a:cubicBezTo>
                    <a:pt x="1436" y="890"/>
                    <a:pt x="1331" y="1062"/>
                    <a:pt x="1168" y="1139"/>
                  </a:cubicBezTo>
                  <a:lnTo>
                    <a:pt x="402" y="1531"/>
                  </a:lnTo>
                  <a:cubicBezTo>
                    <a:pt x="153" y="1646"/>
                    <a:pt x="0" y="1895"/>
                    <a:pt x="0" y="2173"/>
                  </a:cubicBezTo>
                  <a:lnTo>
                    <a:pt x="0" y="3158"/>
                  </a:lnTo>
                  <a:cubicBezTo>
                    <a:pt x="0" y="3283"/>
                    <a:pt x="115" y="3398"/>
                    <a:pt x="240" y="3398"/>
                  </a:cubicBezTo>
                  <a:lnTo>
                    <a:pt x="4068" y="3398"/>
                  </a:lnTo>
                  <a:cubicBezTo>
                    <a:pt x="4202" y="3398"/>
                    <a:pt x="4307" y="3283"/>
                    <a:pt x="4307" y="3158"/>
                  </a:cubicBezTo>
                  <a:lnTo>
                    <a:pt x="4307" y="2173"/>
                  </a:lnTo>
                  <a:cubicBezTo>
                    <a:pt x="4307" y="1895"/>
                    <a:pt x="4154" y="1646"/>
                    <a:pt x="3905" y="1531"/>
                  </a:cubicBezTo>
                  <a:lnTo>
                    <a:pt x="3139" y="1139"/>
                  </a:lnTo>
                  <a:cubicBezTo>
                    <a:pt x="2977" y="1062"/>
                    <a:pt x="2871" y="890"/>
                    <a:pt x="2871" y="718"/>
                  </a:cubicBezTo>
                  <a:lnTo>
                    <a:pt x="2871"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68"/>
            <p:cNvSpPr/>
            <p:nvPr/>
          </p:nvSpPr>
          <p:spPr>
            <a:xfrm>
              <a:off x="3149222" y="2223238"/>
              <a:ext cx="38208" cy="25157"/>
            </a:xfrm>
            <a:custGeom>
              <a:rect b="b" l="l" r="r" t="t"/>
              <a:pathLst>
                <a:path extrusionOk="0" h="958" w="1455">
                  <a:moveTo>
                    <a:pt x="10" y="0"/>
                  </a:moveTo>
                  <a:lnTo>
                    <a:pt x="10" y="718"/>
                  </a:lnTo>
                  <a:cubicBezTo>
                    <a:pt x="10" y="747"/>
                    <a:pt x="0" y="785"/>
                    <a:pt x="0" y="814"/>
                  </a:cubicBezTo>
                  <a:cubicBezTo>
                    <a:pt x="230" y="909"/>
                    <a:pt x="479" y="957"/>
                    <a:pt x="728" y="957"/>
                  </a:cubicBezTo>
                  <a:cubicBezTo>
                    <a:pt x="976" y="957"/>
                    <a:pt x="1225" y="909"/>
                    <a:pt x="1455" y="814"/>
                  </a:cubicBezTo>
                  <a:cubicBezTo>
                    <a:pt x="1455" y="785"/>
                    <a:pt x="1445" y="747"/>
                    <a:pt x="1445" y="718"/>
                  </a:cubicBezTo>
                  <a:lnTo>
                    <a:pt x="1445"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68"/>
            <p:cNvSpPr/>
            <p:nvPr/>
          </p:nvSpPr>
          <p:spPr>
            <a:xfrm>
              <a:off x="3112011" y="2256142"/>
              <a:ext cx="113128" cy="56328"/>
            </a:xfrm>
            <a:custGeom>
              <a:rect b="b" l="l" r="r" t="t"/>
              <a:pathLst>
                <a:path extrusionOk="0" h="2145" w="4308">
                  <a:moveTo>
                    <a:pt x="939" y="1"/>
                  </a:moveTo>
                  <a:lnTo>
                    <a:pt x="393" y="278"/>
                  </a:lnTo>
                  <a:cubicBezTo>
                    <a:pt x="154" y="393"/>
                    <a:pt x="1" y="642"/>
                    <a:pt x="1" y="920"/>
                  </a:cubicBezTo>
                  <a:lnTo>
                    <a:pt x="1" y="1905"/>
                  </a:lnTo>
                  <a:cubicBezTo>
                    <a:pt x="1" y="2030"/>
                    <a:pt x="106" y="2145"/>
                    <a:pt x="240" y="2145"/>
                  </a:cubicBezTo>
                  <a:lnTo>
                    <a:pt x="4068" y="2145"/>
                  </a:lnTo>
                  <a:cubicBezTo>
                    <a:pt x="4193" y="2145"/>
                    <a:pt x="4307" y="2030"/>
                    <a:pt x="4307" y="1905"/>
                  </a:cubicBezTo>
                  <a:lnTo>
                    <a:pt x="4307" y="920"/>
                  </a:lnTo>
                  <a:cubicBezTo>
                    <a:pt x="4298" y="642"/>
                    <a:pt x="4145" y="393"/>
                    <a:pt x="3896" y="278"/>
                  </a:cubicBezTo>
                  <a:lnTo>
                    <a:pt x="3350" y="1"/>
                  </a:lnTo>
                  <a:cubicBezTo>
                    <a:pt x="3068" y="436"/>
                    <a:pt x="2609" y="654"/>
                    <a:pt x="2148" y="654"/>
                  </a:cubicBezTo>
                  <a:cubicBezTo>
                    <a:pt x="1688" y="654"/>
                    <a:pt x="1226" y="436"/>
                    <a:pt x="93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68"/>
            <p:cNvSpPr/>
            <p:nvPr/>
          </p:nvSpPr>
          <p:spPr>
            <a:xfrm>
              <a:off x="3130629" y="2174106"/>
              <a:ext cx="75419" cy="61711"/>
            </a:xfrm>
            <a:custGeom>
              <a:rect b="b" l="l" r="r" t="t"/>
              <a:pathLst>
                <a:path extrusionOk="0" h="2350" w="2872">
                  <a:moveTo>
                    <a:pt x="1112" y="1"/>
                  </a:moveTo>
                  <a:cubicBezTo>
                    <a:pt x="1021" y="1"/>
                    <a:pt x="931" y="49"/>
                    <a:pt x="890" y="139"/>
                  </a:cubicBezTo>
                  <a:cubicBezTo>
                    <a:pt x="814" y="302"/>
                    <a:pt x="699" y="445"/>
                    <a:pt x="565" y="570"/>
                  </a:cubicBezTo>
                  <a:cubicBezTo>
                    <a:pt x="440" y="684"/>
                    <a:pt x="297" y="780"/>
                    <a:pt x="144" y="857"/>
                  </a:cubicBezTo>
                  <a:cubicBezTo>
                    <a:pt x="48" y="905"/>
                    <a:pt x="0" y="1000"/>
                    <a:pt x="19" y="1106"/>
                  </a:cubicBezTo>
                  <a:cubicBezTo>
                    <a:pt x="105" y="1814"/>
                    <a:pt x="718" y="2350"/>
                    <a:pt x="1436" y="2350"/>
                  </a:cubicBezTo>
                  <a:cubicBezTo>
                    <a:pt x="2182" y="2350"/>
                    <a:pt x="2804" y="1775"/>
                    <a:pt x="2871" y="1029"/>
                  </a:cubicBezTo>
                  <a:cubicBezTo>
                    <a:pt x="2871" y="962"/>
                    <a:pt x="2842" y="885"/>
                    <a:pt x="2785" y="838"/>
                  </a:cubicBezTo>
                  <a:cubicBezTo>
                    <a:pt x="2316" y="445"/>
                    <a:pt x="1761" y="158"/>
                    <a:pt x="1158" y="5"/>
                  </a:cubicBezTo>
                  <a:cubicBezTo>
                    <a:pt x="1143" y="2"/>
                    <a:pt x="1127" y="1"/>
                    <a:pt x="1112"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68"/>
            <p:cNvSpPr/>
            <p:nvPr/>
          </p:nvSpPr>
          <p:spPr>
            <a:xfrm>
              <a:off x="3130629" y="2174106"/>
              <a:ext cx="75419" cy="61212"/>
            </a:xfrm>
            <a:custGeom>
              <a:rect b="b" l="l" r="r" t="t"/>
              <a:pathLst>
                <a:path extrusionOk="0" h="2331" w="2872">
                  <a:moveTo>
                    <a:pt x="1112" y="1"/>
                  </a:moveTo>
                  <a:cubicBezTo>
                    <a:pt x="1021" y="1"/>
                    <a:pt x="931" y="49"/>
                    <a:pt x="890" y="139"/>
                  </a:cubicBezTo>
                  <a:cubicBezTo>
                    <a:pt x="833" y="254"/>
                    <a:pt x="766" y="359"/>
                    <a:pt x="670" y="455"/>
                  </a:cubicBezTo>
                  <a:cubicBezTo>
                    <a:pt x="641" y="493"/>
                    <a:pt x="603" y="531"/>
                    <a:pt x="565" y="570"/>
                  </a:cubicBezTo>
                  <a:cubicBezTo>
                    <a:pt x="440" y="675"/>
                    <a:pt x="297" y="771"/>
                    <a:pt x="144" y="857"/>
                  </a:cubicBezTo>
                  <a:cubicBezTo>
                    <a:pt x="48" y="895"/>
                    <a:pt x="0" y="1000"/>
                    <a:pt x="10" y="1106"/>
                  </a:cubicBezTo>
                  <a:cubicBezTo>
                    <a:pt x="96" y="1728"/>
                    <a:pt x="584" y="2235"/>
                    <a:pt x="1215" y="2331"/>
                  </a:cubicBezTo>
                  <a:cubicBezTo>
                    <a:pt x="890" y="2130"/>
                    <a:pt x="699" y="1775"/>
                    <a:pt x="718" y="1393"/>
                  </a:cubicBezTo>
                  <a:lnTo>
                    <a:pt x="718" y="1048"/>
                  </a:lnTo>
                  <a:cubicBezTo>
                    <a:pt x="775" y="1010"/>
                    <a:pt x="823" y="972"/>
                    <a:pt x="881" y="924"/>
                  </a:cubicBezTo>
                  <a:cubicBezTo>
                    <a:pt x="1014" y="809"/>
                    <a:pt x="1129" y="665"/>
                    <a:pt x="1225" y="522"/>
                  </a:cubicBezTo>
                  <a:cubicBezTo>
                    <a:pt x="1684" y="665"/>
                    <a:pt x="2106" y="895"/>
                    <a:pt x="2469" y="1201"/>
                  </a:cubicBezTo>
                  <a:cubicBezTo>
                    <a:pt x="2517" y="1240"/>
                    <a:pt x="2632" y="1345"/>
                    <a:pt x="2756" y="1460"/>
                  </a:cubicBezTo>
                  <a:cubicBezTo>
                    <a:pt x="2814" y="1326"/>
                    <a:pt x="2852" y="1182"/>
                    <a:pt x="2862" y="1029"/>
                  </a:cubicBezTo>
                  <a:cubicBezTo>
                    <a:pt x="2871" y="952"/>
                    <a:pt x="2842" y="885"/>
                    <a:pt x="2785" y="838"/>
                  </a:cubicBezTo>
                  <a:cubicBezTo>
                    <a:pt x="2316" y="445"/>
                    <a:pt x="1761" y="158"/>
                    <a:pt x="1158" y="5"/>
                  </a:cubicBezTo>
                  <a:cubicBezTo>
                    <a:pt x="1143" y="2"/>
                    <a:pt x="1127" y="1"/>
                    <a:pt x="111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68"/>
            <p:cNvSpPr/>
            <p:nvPr/>
          </p:nvSpPr>
          <p:spPr>
            <a:xfrm>
              <a:off x="3111775" y="2268957"/>
              <a:ext cx="25157" cy="43513"/>
            </a:xfrm>
            <a:custGeom>
              <a:rect b="b" l="l" r="r" t="t"/>
              <a:pathLst>
                <a:path extrusionOk="0" h="1657" w="958">
                  <a:moveTo>
                    <a:pt x="153" y="1"/>
                  </a:moveTo>
                  <a:cubicBezTo>
                    <a:pt x="58" y="125"/>
                    <a:pt x="0" y="279"/>
                    <a:pt x="0" y="432"/>
                  </a:cubicBezTo>
                  <a:lnTo>
                    <a:pt x="0" y="1417"/>
                  </a:lnTo>
                  <a:cubicBezTo>
                    <a:pt x="0" y="1551"/>
                    <a:pt x="115" y="1657"/>
                    <a:pt x="240" y="1657"/>
                  </a:cubicBezTo>
                  <a:lnTo>
                    <a:pt x="957" y="1657"/>
                  </a:lnTo>
                  <a:lnTo>
                    <a:pt x="957" y="881"/>
                  </a:lnTo>
                  <a:cubicBezTo>
                    <a:pt x="957" y="738"/>
                    <a:pt x="890" y="594"/>
                    <a:pt x="785" y="508"/>
                  </a:cubicBezTo>
                  <a:lnTo>
                    <a:pt x="15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68"/>
            <p:cNvSpPr/>
            <p:nvPr/>
          </p:nvSpPr>
          <p:spPr>
            <a:xfrm>
              <a:off x="3199720" y="2268957"/>
              <a:ext cx="25157" cy="43513"/>
            </a:xfrm>
            <a:custGeom>
              <a:rect b="b" l="l" r="r" t="t"/>
              <a:pathLst>
                <a:path extrusionOk="0" h="1657" w="958">
                  <a:moveTo>
                    <a:pt x="814" y="1"/>
                  </a:moveTo>
                  <a:lnTo>
                    <a:pt x="183" y="508"/>
                  </a:lnTo>
                  <a:cubicBezTo>
                    <a:pt x="68" y="594"/>
                    <a:pt x="1" y="738"/>
                    <a:pt x="1" y="881"/>
                  </a:cubicBezTo>
                  <a:lnTo>
                    <a:pt x="1" y="1657"/>
                  </a:lnTo>
                  <a:lnTo>
                    <a:pt x="719" y="1657"/>
                  </a:lnTo>
                  <a:cubicBezTo>
                    <a:pt x="853" y="1657"/>
                    <a:pt x="958" y="1551"/>
                    <a:pt x="958" y="1417"/>
                  </a:cubicBezTo>
                  <a:lnTo>
                    <a:pt x="958" y="432"/>
                  </a:lnTo>
                  <a:cubicBezTo>
                    <a:pt x="958" y="279"/>
                    <a:pt x="900" y="125"/>
                    <a:pt x="81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68"/>
            <p:cNvSpPr/>
            <p:nvPr/>
          </p:nvSpPr>
          <p:spPr>
            <a:xfrm>
              <a:off x="3325636" y="2149343"/>
              <a:ext cx="30934" cy="67882"/>
            </a:xfrm>
            <a:custGeom>
              <a:rect b="b" l="l" r="r" t="t"/>
              <a:pathLst>
                <a:path extrusionOk="0" h="2585" w="1178">
                  <a:moveTo>
                    <a:pt x="699" y="1"/>
                  </a:moveTo>
                  <a:cubicBezTo>
                    <a:pt x="316" y="1"/>
                    <a:pt x="1" y="316"/>
                    <a:pt x="1" y="699"/>
                  </a:cubicBezTo>
                  <a:lnTo>
                    <a:pt x="1" y="862"/>
                  </a:lnTo>
                  <a:cubicBezTo>
                    <a:pt x="1" y="1063"/>
                    <a:pt x="29" y="1273"/>
                    <a:pt x="96" y="1465"/>
                  </a:cubicBezTo>
                  <a:lnTo>
                    <a:pt x="470" y="2585"/>
                  </a:lnTo>
                  <a:lnTo>
                    <a:pt x="1178" y="2585"/>
                  </a:lnTo>
                  <a:lnTo>
                    <a:pt x="117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68"/>
            <p:cNvSpPr/>
            <p:nvPr/>
          </p:nvSpPr>
          <p:spPr>
            <a:xfrm>
              <a:off x="3337952" y="2143067"/>
              <a:ext cx="73922" cy="73896"/>
            </a:xfrm>
            <a:custGeom>
              <a:rect b="b" l="l" r="r" t="t"/>
              <a:pathLst>
                <a:path extrusionOk="0" h="2814" w="2815">
                  <a:moveTo>
                    <a:pt x="709" y="0"/>
                  </a:moveTo>
                  <a:cubicBezTo>
                    <a:pt x="316" y="0"/>
                    <a:pt x="1" y="316"/>
                    <a:pt x="1" y="708"/>
                  </a:cubicBezTo>
                  <a:cubicBezTo>
                    <a:pt x="1" y="967"/>
                    <a:pt x="211" y="1177"/>
                    <a:pt x="469" y="1177"/>
                  </a:cubicBezTo>
                  <a:lnTo>
                    <a:pt x="2345" y="2814"/>
                  </a:lnTo>
                  <a:lnTo>
                    <a:pt x="2747" y="1426"/>
                  </a:lnTo>
                  <a:cubicBezTo>
                    <a:pt x="2795" y="1254"/>
                    <a:pt x="2814" y="1082"/>
                    <a:pt x="2814" y="909"/>
                  </a:cubicBezTo>
                  <a:lnTo>
                    <a:pt x="2814" y="469"/>
                  </a:lnTo>
                  <a:cubicBezTo>
                    <a:pt x="2814" y="211"/>
                    <a:pt x="2604" y="0"/>
                    <a:pt x="234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68"/>
            <p:cNvSpPr/>
            <p:nvPr/>
          </p:nvSpPr>
          <p:spPr>
            <a:xfrm>
              <a:off x="3350268" y="2235554"/>
              <a:ext cx="36974" cy="27153"/>
            </a:xfrm>
            <a:custGeom>
              <a:rect b="b" l="l" r="r" t="t"/>
              <a:pathLst>
                <a:path extrusionOk="0" h="1034" w="1408">
                  <a:moveTo>
                    <a:pt x="0" y="0"/>
                  </a:moveTo>
                  <a:lnTo>
                    <a:pt x="0" y="1034"/>
                  </a:lnTo>
                  <a:lnTo>
                    <a:pt x="1407" y="1034"/>
                  </a:lnTo>
                  <a:lnTo>
                    <a:pt x="140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68"/>
            <p:cNvSpPr/>
            <p:nvPr/>
          </p:nvSpPr>
          <p:spPr>
            <a:xfrm>
              <a:off x="3350268" y="2235554"/>
              <a:ext cx="36974" cy="14916"/>
            </a:xfrm>
            <a:custGeom>
              <a:rect b="b" l="l" r="r" t="t"/>
              <a:pathLst>
                <a:path extrusionOk="0" h="568" w="1408">
                  <a:moveTo>
                    <a:pt x="0" y="0"/>
                  </a:moveTo>
                  <a:lnTo>
                    <a:pt x="0" y="431"/>
                  </a:lnTo>
                  <a:cubicBezTo>
                    <a:pt x="225" y="522"/>
                    <a:pt x="465" y="567"/>
                    <a:pt x="704" y="567"/>
                  </a:cubicBezTo>
                  <a:cubicBezTo>
                    <a:pt x="943" y="567"/>
                    <a:pt x="1182" y="522"/>
                    <a:pt x="1407" y="431"/>
                  </a:cubicBezTo>
                  <a:lnTo>
                    <a:pt x="1407"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68"/>
            <p:cNvSpPr/>
            <p:nvPr/>
          </p:nvSpPr>
          <p:spPr>
            <a:xfrm>
              <a:off x="3307044" y="2250365"/>
              <a:ext cx="123658" cy="62367"/>
            </a:xfrm>
            <a:custGeom>
              <a:rect b="b" l="l" r="r" t="t"/>
              <a:pathLst>
                <a:path extrusionOk="0" h="2375" w="4709">
                  <a:moveTo>
                    <a:pt x="1646" y="1"/>
                  </a:moveTo>
                  <a:lnTo>
                    <a:pt x="517" y="326"/>
                  </a:lnTo>
                  <a:cubicBezTo>
                    <a:pt x="211" y="412"/>
                    <a:pt x="0" y="690"/>
                    <a:pt x="0" y="1006"/>
                  </a:cubicBezTo>
                  <a:lnTo>
                    <a:pt x="0" y="2135"/>
                  </a:lnTo>
                  <a:cubicBezTo>
                    <a:pt x="0" y="2269"/>
                    <a:pt x="115" y="2374"/>
                    <a:pt x="240" y="2374"/>
                  </a:cubicBezTo>
                  <a:lnTo>
                    <a:pt x="4470" y="2374"/>
                  </a:lnTo>
                  <a:cubicBezTo>
                    <a:pt x="4594" y="2374"/>
                    <a:pt x="4709" y="2269"/>
                    <a:pt x="4709" y="2135"/>
                  </a:cubicBezTo>
                  <a:lnTo>
                    <a:pt x="4709" y="1006"/>
                  </a:lnTo>
                  <a:cubicBezTo>
                    <a:pt x="4709" y="690"/>
                    <a:pt x="4489" y="412"/>
                    <a:pt x="4183" y="326"/>
                  </a:cubicBezTo>
                  <a:lnTo>
                    <a:pt x="3053" y="1"/>
                  </a:lnTo>
                  <a:lnTo>
                    <a:pt x="2355" y="470"/>
                  </a:lnTo>
                  <a:lnTo>
                    <a:pt x="1646"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68"/>
            <p:cNvSpPr/>
            <p:nvPr/>
          </p:nvSpPr>
          <p:spPr>
            <a:xfrm>
              <a:off x="3362584" y="2262681"/>
              <a:ext cx="12342" cy="49789"/>
            </a:xfrm>
            <a:custGeom>
              <a:rect b="b" l="l" r="r" t="t"/>
              <a:pathLst>
                <a:path extrusionOk="0" h="1896" w="470">
                  <a:moveTo>
                    <a:pt x="115" y="1"/>
                  </a:moveTo>
                  <a:lnTo>
                    <a:pt x="0" y="1896"/>
                  </a:lnTo>
                  <a:lnTo>
                    <a:pt x="469" y="1896"/>
                  </a:lnTo>
                  <a:lnTo>
                    <a:pt x="355"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68"/>
            <p:cNvSpPr/>
            <p:nvPr/>
          </p:nvSpPr>
          <p:spPr>
            <a:xfrm>
              <a:off x="3331676" y="2173948"/>
              <a:ext cx="74158" cy="67646"/>
            </a:xfrm>
            <a:custGeom>
              <a:rect b="b" l="l" r="r" t="t"/>
              <a:pathLst>
                <a:path extrusionOk="0" h="2576" w="2824">
                  <a:moveTo>
                    <a:pt x="878" y="0"/>
                  </a:moveTo>
                  <a:cubicBezTo>
                    <a:pt x="764" y="0"/>
                    <a:pt x="653" y="48"/>
                    <a:pt x="565" y="135"/>
                  </a:cubicBezTo>
                  <a:lnTo>
                    <a:pt x="144" y="556"/>
                  </a:lnTo>
                  <a:cubicBezTo>
                    <a:pt x="58" y="652"/>
                    <a:pt x="0" y="767"/>
                    <a:pt x="0" y="891"/>
                  </a:cubicBezTo>
                  <a:lnTo>
                    <a:pt x="0" y="1169"/>
                  </a:lnTo>
                  <a:cubicBezTo>
                    <a:pt x="0" y="1944"/>
                    <a:pt x="632" y="2576"/>
                    <a:pt x="1417" y="2576"/>
                  </a:cubicBezTo>
                  <a:cubicBezTo>
                    <a:pt x="2192" y="2576"/>
                    <a:pt x="2824" y="1944"/>
                    <a:pt x="2824" y="1169"/>
                  </a:cubicBezTo>
                  <a:lnTo>
                    <a:pt x="2824" y="872"/>
                  </a:lnTo>
                  <a:cubicBezTo>
                    <a:pt x="2824" y="738"/>
                    <a:pt x="2776" y="623"/>
                    <a:pt x="2690" y="537"/>
                  </a:cubicBezTo>
                  <a:cubicBezTo>
                    <a:pt x="2326" y="183"/>
                    <a:pt x="1656" y="21"/>
                    <a:pt x="909" y="1"/>
                  </a:cubicBezTo>
                  <a:cubicBezTo>
                    <a:pt x="899" y="1"/>
                    <a:pt x="889" y="0"/>
                    <a:pt x="87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68"/>
            <p:cNvSpPr/>
            <p:nvPr/>
          </p:nvSpPr>
          <p:spPr>
            <a:xfrm>
              <a:off x="3331676" y="2173975"/>
              <a:ext cx="73896" cy="66123"/>
            </a:xfrm>
            <a:custGeom>
              <a:rect b="b" l="l" r="r" t="t"/>
              <a:pathLst>
                <a:path extrusionOk="0" h="2518" w="2814">
                  <a:moveTo>
                    <a:pt x="909" y="0"/>
                  </a:moveTo>
                  <a:cubicBezTo>
                    <a:pt x="785" y="0"/>
                    <a:pt x="661" y="48"/>
                    <a:pt x="565" y="134"/>
                  </a:cubicBezTo>
                  <a:lnTo>
                    <a:pt x="144" y="565"/>
                  </a:lnTo>
                  <a:cubicBezTo>
                    <a:pt x="58" y="651"/>
                    <a:pt x="0" y="766"/>
                    <a:pt x="0" y="890"/>
                  </a:cubicBezTo>
                  <a:lnTo>
                    <a:pt x="0" y="1168"/>
                  </a:lnTo>
                  <a:cubicBezTo>
                    <a:pt x="0" y="1800"/>
                    <a:pt x="421" y="2345"/>
                    <a:pt x="1024" y="2517"/>
                  </a:cubicBezTo>
                  <a:cubicBezTo>
                    <a:pt x="823" y="2269"/>
                    <a:pt x="708" y="1962"/>
                    <a:pt x="708" y="1637"/>
                  </a:cubicBezTo>
                  <a:lnTo>
                    <a:pt x="708" y="957"/>
                  </a:lnTo>
                  <a:cubicBezTo>
                    <a:pt x="708" y="692"/>
                    <a:pt x="919" y="487"/>
                    <a:pt x="1172" y="487"/>
                  </a:cubicBezTo>
                  <a:cubicBezTo>
                    <a:pt x="1184" y="487"/>
                    <a:pt x="1195" y="488"/>
                    <a:pt x="1206" y="489"/>
                  </a:cubicBezTo>
                  <a:cubicBezTo>
                    <a:pt x="1685" y="517"/>
                    <a:pt x="2383" y="594"/>
                    <a:pt x="2814" y="804"/>
                  </a:cubicBezTo>
                  <a:cubicBezTo>
                    <a:pt x="2804" y="699"/>
                    <a:pt x="2757" y="613"/>
                    <a:pt x="2690" y="536"/>
                  </a:cubicBezTo>
                  <a:cubicBezTo>
                    <a:pt x="2326" y="182"/>
                    <a:pt x="1656" y="20"/>
                    <a:pt x="90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68"/>
            <p:cNvSpPr/>
            <p:nvPr/>
          </p:nvSpPr>
          <p:spPr>
            <a:xfrm>
              <a:off x="3307281" y="2266200"/>
              <a:ext cx="24921" cy="46533"/>
            </a:xfrm>
            <a:custGeom>
              <a:rect b="b" l="l" r="r" t="t"/>
              <a:pathLst>
                <a:path extrusionOk="0" h="1772" w="949">
                  <a:moveTo>
                    <a:pt x="125" y="1"/>
                  </a:moveTo>
                  <a:cubicBezTo>
                    <a:pt x="49" y="125"/>
                    <a:pt x="1" y="259"/>
                    <a:pt x="1" y="403"/>
                  </a:cubicBezTo>
                  <a:lnTo>
                    <a:pt x="1" y="1532"/>
                  </a:lnTo>
                  <a:cubicBezTo>
                    <a:pt x="1" y="1666"/>
                    <a:pt x="106" y="1771"/>
                    <a:pt x="240" y="1771"/>
                  </a:cubicBezTo>
                  <a:lnTo>
                    <a:pt x="948" y="1771"/>
                  </a:lnTo>
                  <a:lnTo>
                    <a:pt x="948" y="1101"/>
                  </a:lnTo>
                  <a:lnTo>
                    <a:pt x="929" y="1101"/>
                  </a:lnTo>
                  <a:cubicBezTo>
                    <a:pt x="929" y="910"/>
                    <a:pt x="862" y="738"/>
                    <a:pt x="728" y="604"/>
                  </a:cubicBezTo>
                  <a:lnTo>
                    <a:pt x="125"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68"/>
            <p:cNvSpPr/>
            <p:nvPr/>
          </p:nvSpPr>
          <p:spPr>
            <a:xfrm>
              <a:off x="3405545" y="2266200"/>
              <a:ext cx="24658" cy="46533"/>
            </a:xfrm>
            <a:custGeom>
              <a:rect b="b" l="l" r="r" t="t"/>
              <a:pathLst>
                <a:path extrusionOk="0" h="1772" w="939">
                  <a:moveTo>
                    <a:pt x="814" y="1"/>
                  </a:moveTo>
                  <a:lnTo>
                    <a:pt x="211" y="604"/>
                  </a:lnTo>
                  <a:cubicBezTo>
                    <a:pt x="78" y="738"/>
                    <a:pt x="11" y="910"/>
                    <a:pt x="11" y="1101"/>
                  </a:cubicBezTo>
                  <a:lnTo>
                    <a:pt x="1" y="1101"/>
                  </a:lnTo>
                  <a:lnTo>
                    <a:pt x="1" y="1771"/>
                  </a:lnTo>
                  <a:lnTo>
                    <a:pt x="700" y="1771"/>
                  </a:lnTo>
                  <a:cubicBezTo>
                    <a:pt x="834" y="1771"/>
                    <a:pt x="939" y="1666"/>
                    <a:pt x="939" y="1532"/>
                  </a:cubicBezTo>
                  <a:lnTo>
                    <a:pt x="939" y="403"/>
                  </a:lnTo>
                  <a:cubicBezTo>
                    <a:pt x="939" y="259"/>
                    <a:pt x="891" y="125"/>
                    <a:pt x="814"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68"/>
            <p:cNvSpPr/>
            <p:nvPr/>
          </p:nvSpPr>
          <p:spPr>
            <a:xfrm>
              <a:off x="3362584" y="2262681"/>
              <a:ext cx="12342" cy="12342"/>
            </a:xfrm>
            <a:custGeom>
              <a:rect b="b" l="l" r="r" t="t"/>
              <a:pathLst>
                <a:path extrusionOk="0" h="470" w="470">
                  <a:moveTo>
                    <a:pt x="0" y="1"/>
                  </a:moveTo>
                  <a:lnTo>
                    <a:pt x="0" y="374"/>
                  </a:lnTo>
                  <a:cubicBezTo>
                    <a:pt x="0" y="431"/>
                    <a:pt x="39" y="470"/>
                    <a:pt x="96" y="470"/>
                  </a:cubicBezTo>
                  <a:lnTo>
                    <a:pt x="374" y="470"/>
                  </a:lnTo>
                  <a:cubicBezTo>
                    <a:pt x="422" y="470"/>
                    <a:pt x="469" y="431"/>
                    <a:pt x="469" y="374"/>
                  </a:cubicBezTo>
                  <a:lnTo>
                    <a:pt x="469"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68"/>
            <p:cNvSpPr/>
            <p:nvPr/>
          </p:nvSpPr>
          <p:spPr>
            <a:xfrm>
              <a:off x="3343493" y="2245481"/>
              <a:ext cx="25393" cy="25971"/>
            </a:xfrm>
            <a:custGeom>
              <a:rect b="b" l="l" r="r" t="t"/>
              <a:pathLst>
                <a:path extrusionOk="0" h="989" w="967">
                  <a:moveTo>
                    <a:pt x="221" y="0"/>
                  </a:moveTo>
                  <a:cubicBezTo>
                    <a:pt x="190" y="0"/>
                    <a:pt x="160" y="15"/>
                    <a:pt x="144" y="43"/>
                  </a:cubicBezTo>
                  <a:lnTo>
                    <a:pt x="0" y="263"/>
                  </a:lnTo>
                  <a:lnTo>
                    <a:pt x="354" y="914"/>
                  </a:lnTo>
                  <a:cubicBezTo>
                    <a:pt x="378" y="963"/>
                    <a:pt x="430" y="988"/>
                    <a:pt x="481" y="988"/>
                  </a:cubicBezTo>
                  <a:cubicBezTo>
                    <a:pt x="510" y="988"/>
                    <a:pt x="540" y="980"/>
                    <a:pt x="565" y="962"/>
                  </a:cubicBezTo>
                  <a:lnTo>
                    <a:pt x="967" y="656"/>
                  </a:lnTo>
                  <a:lnTo>
                    <a:pt x="287" y="24"/>
                  </a:lnTo>
                  <a:cubicBezTo>
                    <a:pt x="267" y="8"/>
                    <a:pt x="244" y="0"/>
                    <a:pt x="22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68"/>
            <p:cNvSpPr/>
            <p:nvPr/>
          </p:nvSpPr>
          <p:spPr>
            <a:xfrm>
              <a:off x="3368860" y="2245559"/>
              <a:ext cx="25420" cy="26076"/>
            </a:xfrm>
            <a:custGeom>
              <a:rect b="b" l="l" r="r" t="t"/>
              <a:pathLst>
                <a:path extrusionOk="0" h="993" w="968">
                  <a:moveTo>
                    <a:pt x="748" y="0"/>
                  </a:moveTo>
                  <a:cubicBezTo>
                    <a:pt x="725" y="0"/>
                    <a:pt x="701" y="10"/>
                    <a:pt x="680" y="31"/>
                  </a:cubicBezTo>
                  <a:lnTo>
                    <a:pt x="1" y="653"/>
                  </a:lnTo>
                  <a:lnTo>
                    <a:pt x="393" y="959"/>
                  </a:lnTo>
                  <a:cubicBezTo>
                    <a:pt x="419" y="982"/>
                    <a:pt x="452" y="992"/>
                    <a:pt x="484" y="992"/>
                  </a:cubicBezTo>
                  <a:cubicBezTo>
                    <a:pt x="534" y="992"/>
                    <a:pt x="584" y="967"/>
                    <a:pt x="613" y="921"/>
                  </a:cubicBezTo>
                  <a:lnTo>
                    <a:pt x="967" y="260"/>
                  </a:lnTo>
                  <a:lnTo>
                    <a:pt x="824" y="50"/>
                  </a:lnTo>
                  <a:cubicBezTo>
                    <a:pt x="807" y="17"/>
                    <a:pt x="779" y="0"/>
                    <a:pt x="74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68"/>
            <p:cNvSpPr/>
            <p:nvPr/>
          </p:nvSpPr>
          <p:spPr>
            <a:xfrm>
              <a:off x="3163297" y="1993516"/>
              <a:ext cx="174419" cy="150233"/>
            </a:xfrm>
            <a:custGeom>
              <a:rect b="b" l="l" r="r" t="t"/>
              <a:pathLst>
                <a:path extrusionOk="0" h="5721" w="6642">
                  <a:moveTo>
                    <a:pt x="584" y="1"/>
                  </a:moveTo>
                  <a:cubicBezTo>
                    <a:pt x="259" y="1"/>
                    <a:pt x="0" y="259"/>
                    <a:pt x="0" y="585"/>
                  </a:cubicBezTo>
                  <a:lnTo>
                    <a:pt x="0" y="3714"/>
                  </a:lnTo>
                  <a:cubicBezTo>
                    <a:pt x="0" y="4040"/>
                    <a:pt x="259" y="4298"/>
                    <a:pt x="584" y="4298"/>
                  </a:cubicBezTo>
                  <a:lnTo>
                    <a:pt x="2737" y="4298"/>
                  </a:lnTo>
                  <a:lnTo>
                    <a:pt x="2412" y="5600"/>
                  </a:lnTo>
                  <a:cubicBezTo>
                    <a:pt x="2397" y="5666"/>
                    <a:pt x="2450" y="5721"/>
                    <a:pt x="2511" y="5721"/>
                  </a:cubicBezTo>
                  <a:cubicBezTo>
                    <a:pt x="2529" y="5721"/>
                    <a:pt x="2547" y="5716"/>
                    <a:pt x="2565" y="5705"/>
                  </a:cubicBezTo>
                  <a:lnTo>
                    <a:pt x="4489" y="4298"/>
                  </a:lnTo>
                  <a:lnTo>
                    <a:pt x="6049" y="4298"/>
                  </a:lnTo>
                  <a:cubicBezTo>
                    <a:pt x="6374" y="4288"/>
                    <a:pt x="6642" y="4030"/>
                    <a:pt x="6642" y="3705"/>
                  </a:cubicBezTo>
                  <a:lnTo>
                    <a:pt x="6642" y="585"/>
                  </a:lnTo>
                  <a:cubicBezTo>
                    <a:pt x="6642" y="259"/>
                    <a:pt x="6384" y="1"/>
                    <a:pt x="605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68"/>
            <p:cNvSpPr/>
            <p:nvPr/>
          </p:nvSpPr>
          <p:spPr>
            <a:xfrm>
              <a:off x="3192446" y="2019172"/>
              <a:ext cx="28912" cy="10320"/>
            </a:xfrm>
            <a:custGeom>
              <a:rect b="b" l="l" r="r" t="t"/>
              <a:pathLst>
                <a:path extrusionOk="0" h="393" w="1101">
                  <a:moveTo>
                    <a:pt x="259" y="0"/>
                  </a:moveTo>
                  <a:cubicBezTo>
                    <a:pt x="0" y="0"/>
                    <a:pt x="0" y="393"/>
                    <a:pt x="259" y="393"/>
                  </a:cubicBezTo>
                  <a:lnTo>
                    <a:pt x="843" y="393"/>
                  </a:lnTo>
                  <a:cubicBezTo>
                    <a:pt x="1101" y="393"/>
                    <a:pt x="1101" y="0"/>
                    <a:pt x="84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68"/>
            <p:cNvSpPr/>
            <p:nvPr/>
          </p:nvSpPr>
          <p:spPr>
            <a:xfrm>
              <a:off x="3228133" y="2019172"/>
              <a:ext cx="80434" cy="10320"/>
            </a:xfrm>
            <a:custGeom>
              <a:rect b="b" l="l" r="r" t="t"/>
              <a:pathLst>
                <a:path extrusionOk="0" h="393" w="3063">
                  <a:moveTo>
                    <a:pt x="268" y="0"/>
                  </a:moveTo>
                  <a:cubicBezTo>
                    <a:pt x="0" y="0"/>
                    <a:pt x="0" y="393"/>
                    <a:pt x="268" y="393"/>
                  </a:cubicBezTo>
                  <a:lnTo>
                    <a:pt x="2804" y="393"/>
                  </a:lnTo>
                  <a:cubicBezTo>
                    <a:pt x="3063" y="393"/>
                    <a:pt x="3063" y="0"/>
                    <a:pt x="280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68"/>
            <p:cNvSpPr/>
            <p:nvPr/>
          </p:nvSpPr>
          <p:spPr>
            <a:xfrm>
              <a:off x="3192183" y="2044802"/>
              <a:ext cx="116384" cy="10320"/>
            </a:xfrm>
            <a:custGeom>
              <a:rect b="b" l="l" r="r" t="t"/>
              <a:pathLst>
                <a:path extrusionOk="0" h="393" w="4432">
                  <a:moveTo>
                    <a:pt x="269" y="0"/>
                  </a:moveTo>
                  <a:cubicBezTo>
                    <a:pt x="1" y="0"/>
                    <a:pt x="1" y="393"/>
                    <a:pt x="269" y="393"/>
                  </a:cubicBezTo>
                  <a:lnTo>
                    <a:pt x="4173" y="393"/>
                  </a:lnTo>
                  <a:cubicBezTo>
                    <a:pt x="4432" y="393"/>
                    <a:pt x="4432" y="0"/>
                    <a:pt x="4173"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68"/>
            <p:cNvSpPr/>
            <p:nvPr/>
          </p:nvSpPr>
          <p:spPr>
            <a:xfrm>
              <a:off x="3192183" y="2070431"/>
              <a:ext cx="80461" cy="10320"/>
            </a:xfrm>
            <a:custGeom>
              <a:rect b="b" l="l" r="r" t="t"/>
              <a:pathLst>
                <a:path extrusionOk="0" h="393" w="3064">
                  <a:moveTo>
                    <a:pt x="269" y="0"/>
                  </a:moveTo>
                  <a:cubicBezTo>
                    <a:pt x="1" y="0"/>
                    <a:pt x="1" y="393"/>
                    <a:pt x="269" y="393"/>
                  </a:cubicBezTo>
                  <a:lnTo>
                    <a:pt x="2805" y="393"/>
                  </a:lnTo>
                  <a:cubicBezTo>
                    <a:pt x="3063" y="393"/>
                    <a:pt x="3063" y="0"/>
                    <a:pt x="2805"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68"/>
            <p:cNvSpPr/>
            <p:nvPr/>
          </p:nvSpPr>
          <p:spPr>
            <a:xfrm>
              <a:off x="3279655" y="2070431"/>
              <a:ext cx="28912" cy="10320"/>
            </a:xfrm>
            <a:custGeom>
              <a:rect b="b" l="l" r="r" t="t"/>
              <a:pathLst>
                <a:path extrusionOk="0" h="393" w="1101">
                  <a:moveTo>
                    <a:pt x="259" y="0"/>
                  </a:moveTo>
                  <a:cubicBezTo>
                    <a:pt x="0" y="0"/>
                    <a:pt x="0" y="393"/>
                    <a:pt x="259" y="393"/>
                  </a:cubicBezTo>
                  <a:lnTo>
                    <a:pt x="842" y="393"/>
                  </a:lnTo>
                  <a:cubicBezTo>
                    <a:pt x="1101" y="393"/>
                    <a:pt x="1101" y="0"/>
                    <a:pt x="842"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8" name="Google Shape;10148;p68"/>
          <p:cNvGrpSpPr/>
          <p:nvPr/>
        </p:nvGrpSpPr>
        <p:grpSpPr>
          <a:xfrm>
            <a:off x="4023785" y="1970407"/>
            <a:ext cx="288807" cy="355377"/>
            <a:chOff x="4023785" y="1970407"/>
            <a:chExt cx="288807" cy="355377"/>
          </a:xfrm>
        </p:grpSpPr>
        <p:sp>
          <p:nvSpPr>
            <p:cNvPr id="10149" name="Google Shape;10149;p68"/>
            <p:cNvSpPr/>
            <p:nvPr/>
          </p:nvSpPr>
          <p:spPr>
            <a:xfrm>
              <a:off x="4062492" y="2036766"/>
              <a:ext cx="31197" cy="34191"/>
            </a:xfrm>
            <a:custGeom>
              <a:rect b="b" l="l" r="r" t="t"/>
              <a:pathLst>
                <a:path extrusionOk="0" h="1302" w="1188">
                  <a:moveTo>
                    <a:pt x="565" y="0"/>
                  </a:moveTo>
                  <a:lnTo>
                    <a:pt x="1" y="421"/>
                  </a:lnTo>
                  <a:lnTo>
                    <a:pt x="613" y="1302"/>
                  </a:lnTo>
                  <a:cubicBezTo>
                    <a:pt x="795" y="1158"/>
                    <a:pt x="986" y="1015"/>
                    <a:pt x="1187" y="890"/>
                  </a:cubicBezTo>
                  <a:lnTo>
                    <a:pt x="565"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68"/>
            <p:cNvSpPr/>
            <p:nvPr/>
          </p:nvSpPr>
          <p:spPr>
            <a:xfrm>
              <a:off x="4242452" y="2036766"/>
              <a:ext cx="31433" cy="34191"/>
            </a:xfrm>
            <a:custGeom>
              <a:rect b="b" l="l" r="r" t="t"/>
              <a:pathLst>
                <a:path extrusionOk="0" h="1302" w="1197">
                  <a:moveTo>
                    <a:pt x="622" y="0"/>
                  </a:moveTo>
                  <a:lnTo>
                    <a:pt x="0" y="890"/>
                  </a:lnTo>
                  <a:cubicBezTo>
                    <a:pt x="201" y="1015"/>
                    <a:pt x="392" y="1158"/>
                    <a:pt x="574" y="1302"/>
                  </a:cubicBezTo>
                  <a:lnTo>
                    <a:pt x="1196" y="421"/>
                  </a:lnTo>
                  <a:lnTo>
                    <a:pt x="622"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68"/>
            <p:cNvSpPr/>
            <p:nvPr/>
          </p:nvSpPr>
          <p:spPr>
            <a:xfrm>
              <a:off x="4152222" y="2009613"/>
              <a:ext cx="31932" cy="32457"/>
            </a:xfrm>
            <a:custGeom>
              <a:rect b="b" l="l" r="r" t="t"/>
              <a:pathLst>
                <a:path extrusionOk="0" h="1236" w="1216">
                  <a:moveTo>
                    <a:pt x="0" y="0"/>
                  </a:moveTo>
                  <a:lnTo>
                    <a:pt x="0" y="1235"/>
                  </a:lnTo>
                  <a:cubicBezTo>
                    <a:pt x="201" y="1206"/>
                    <a:pt x="405" y="1192"/>
                    <a:pt x="608" y="1192"/>
                  </a:cubicBezTo>
                  <a:cubicBezTo>
                    <a:pt x="811" y="1192"/>
                    <a:pt x="1015" y="1206"/>
                    <a:pt x="1216" y="1235"/>
                  </a:cubicBezTo>
                  <a:lnTo>
                    <a:pt x="1216"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68"/>
            <p:cNvSpPr/>
            <p:nvPr/>
          </p:nvSpPr>
          <p:spPr>
            <a:xfrm>
              <a:off x="4152222" y="2009613"/>
              <a:ext cx="21376" cy="32457"/>
            </a:xfrm>
            <a:custGeom>
              <a:rect b="b" l="l" r="r" t="t"/>
              <a:pathLst>
                <a:path extrusionOk="0" h="1236" w="814">
                  <a:moveTo>
                    <a:pt x="0" y="0"/>
                  </a:moveTo>
                  <a:lnTo>
                    <a:pt x="0" y="1235"/>
                  </a:lnTo>
                  <a:cubicBezTo>
                    <a:pt x="201" y="1206"/>
                    <a:pt x="402" y="1187"/>
                    <a:pt x="603" y="1187"/>
                  </a:cubicBezTo>
                  <a:lnTo>
                    <a:pt x="814" y="1187"/>
                  </a:lnTo>
                  <a:lnTo>
                    <a:pt x="814"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68"/>
            <p:cNvSpPr/>
            <p:nvPr/>
          </p:nvSpPr>
          <p:spPr>
            <a:xfrm>
              <a:off x="4023785" y="2036766"/>
              <a:ext cx="288807" cy="288781"/>
            </a:xfrm>
            <a:custGeom>
              <a:rect b="b" l="l" r="r" t="t"/>
              <a:pathLst>
                <a:path extrusionOk="0" h="10997" w="10998">
                  <a:moveTo>
                    <a:pt x="5494" y="0"/>
                  </a:moveTo>
                  <a:cubicBezTo>
                    <a:pt x="2460" y="0"/>
                    <a:pt x="1" y="2460"/>
                    <a:pt x="1" y="5493"/>
                  </a:cubicBezTo>
                  <a:cubicBezTo>
                    <a:pt x="1" y="8537"/>
                    <a:pt x="2460" y="10996"/>
                    <a:pt x="5494" y="10996"/>
                  </a:cubicBezTo>
                  <a:cubicBezTo>
                    <a:pt x="8538" y="10996"/>
                    <a:pt x="10997" y="8537"/>
                    <a:pt x="10997" y="5493"/>
                  </a:cubicBezTo>
                  <a:cubicBezTo>
                    <a:pt x="10997" y="2460"/>
                    <a:pt x="8538" y="0"/>
                    <a:pt x="5494" y="0"/>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68"/>
            <p:cNvSpPr/>
            <p:nvPr/>
          </p:nvSpPr>
          <p:spPr>
            <a:xfrm>
              <a:off x="4030087" y="2037002"/>
              <a:ext cx="151048" cy="288781"/>
            </a:xfrm>
            <a:custGeom>
              <a:rect b="b" l="l" r="r" t="t"/>
              <a:pathLst>
                <a:path extrusionOk="0" h="10997" w="5752">
                  <a:moveTo>
                    <a:pt x="5264" y="1"/>
                  </a:moveTo>
                  <a:cubicBezTo>
                    <a:pt x="2316" y="125"/>
                    <a:pt x="0" y="2546"/>
                    <a:pt x="0" y="5494"/>
                  </a:cubicBezTo>
                  <a:cubicBezTo>
                    <a:pt x="0" y="8442"/>
                    <a:pt x="2316" y="10863"/>
                    <a:pt x="5264" y="10997"/>
                  </a:cubicBezTo>
                  <a:cubicBezTo>
                    <a:pt x="5360" y="10987"/>
                    <a:pt x="5465" y="10987"/>
                    <a:pt x="5560" y="10987"/>
                  </a:cubicBezTo>
                  <a:cubicBezTo>
                    <a:pt x="2728" y="10729"/>
                    <a:pt x="555" y="8355"/>
                    <a:pt x="555" y="5513"/>
                  </a:cubicBezTo>
                  <a:cubicBezTo>
                    <a:pt x="555" y="2594"/>
                    <a:pt x="2833" y="182"/>
                    <a:pt x="5752" y="20"/>
                  </a:cubicBezTo>
                  <a:cubicBezTo>
                    <a:pt x="5589" y="1"/>
                    <a:pt x="5427" y="1"/>
                    <a:pt x="5264"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68"/>
            <p:cNvSpPr/>
            <p:nvPr/>
          </p:nvSpPr>
          <p:spPr>
            <a:xfrm>
              <a:off x="4037624" y="2060111"/>
              <a:ext cx="251597" cy="242065"/>
            </a:xfrm>
            <a:custGeom>
              <a:rect b="b" l="l" r="r" t="t"/>
              <a:pathLst>
                <a:path extrusionOk="0" h="9218" w="9581">
                  <a:moveTo>
                    <a:pt x="4968" y="1"/>
                  </a:moveTo>
                  <a:cubicBezTo>
                    <a:pt x="3771" y="1"/>
                    <a:pt x="2595" y="469"/>
                    <a:pt x="1713" y="1351"/>
                  </a:cubicBezTo>
                  <a:cubicBezTo>
                    <a:pt x="393" y="2671"/>
                    <a:pt x="0" y="4652"/>
                    <a:pt x="718" y="6375"/>
                  </a:cubicBezTo>
                  <a:cubicBezTo>
                    <a:pt x="1426" y="8098"/>
                    <a:pt x="3111" y="9217"/>
                    <a:pt x="4967" y="9217"/>
                  </a:cubicBezTo>
                  <a:cubicBezTo>
                    <a:pt x="7513" y="9217"/>
                    <a:pt x="9571" y="7150"/>
                    <a:pt x="9580" y="4614"/>
                  </a:cubicBezTo>
                  <a:cubicBezTo>
                    <a:pt x="9580" y="2748"/>
                    <a:pt x="8451" y="1063"/>
                    <a:pt x="6738" y="355"/>
                  </a:cubicBezTo>
                  <a:cubicBezTo>
                    <a:pt x="6165" y="117"/>
                    <a:pt x="5564" y="1"/>
                    <a:pt x="496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68"/>
            <p:cNvSpPr/>
            <p:nvPr/>
          </p:nvSpPr>
          <p:spPr>
            <a:xfrm>
              <a:off x="4049940" y="2060137"/>
              <a:ext cx="125418" cy="242038"/>
            </a:xfrm>
            <a:custGeom>
              <a:rect b="b" l="l" r="r" t="t"/>
              <a:pathLst>
                <a:path extrusionOk="0" h="9217" w="4776">
                  <a:moveTo>
                    <a:pt x="4498" y="0"/>
                  </a:moveTo>
                  <a:cubicBezTo>
                    <a:pt x="2000" y="58"/>
                    <a:pt x="0" y="2106"/>
                    <a:pt x="0" y="4603"/>
                  </a:cubicBezTo>
                  <a:cubicBezTo>
                    <a:pt x="0" y="7111"/>
                    <a:pt x="2000" y="9159"/>
                    <a:pt x="4498" y="9216"/>
                  </a:cubicBezTo>
                  <a:cubicBezTo>
                    <a:pt x="4594" y="9216"/>
                    <a:pt x="4680" y="9216"/>
                    <a:pt x="4776" y="9207"/>
                  </a:cubicBezTo>
                  <a:cubicBezTo>
                    <a:pt x="2345" y="9054"/>
                    <a:pt x="450" y="7044"/>
                    <a:pt x="440" y="4613"/>
                  </a:cubicBezTo>
                  <a:cubicBezTo>
                    <a:pt x="450" y="2173"/>
                    <a:pt x="2345" y="153"/>
                    <a:pt x="4776" y="10"/>
                  </a:cubicBezTo>
                  <a:cubicBezTo>
                    <a:pt x="4680" y="10"/>
                    <a:pt x="4594" y="0"/>
                    <a:pt x="4498"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68"/>
            <p:cNvSpPr/>
            <p:nvPr/>
          </p:nvSpPr>
          <p:spPr>
            <a:xfrm>
              <a:off x="4054194" y="2076340"/>
              <a:ext cx="217932" cy="209739"/>
            </a:xfrm>
            <a:custGeom>
              <a:rect b="b" l="l" r="r" t="t"/>
              <a:pathLst>
                <a:path extrusionOk="0" h="7987" w="8299">
                  <a:moveTo>
                    <a:pt x="4310" y="0"/>
                  </a:moveTo>
                  <a:cubicBezTo>
                    <a:pt x="3269" y="0"/>
                    <a:pt x="2246" y="404"/>
                    <a:pt x="1484" y="1173"/>
                  </a:cubicBezTo>
                  <a:cubicBezTo>
                    <a:pt x="345" y="2312"/>
                    <a:pt x="1" y="4025"/>
                    <a:pt x="623" y="5518"/>
                  </a:cubicBezTo>
                  <a:cubicBezTo>
                    <a:pt x="1235" y="7011"/>
                    <a:pt x="2690" y="7987"/>
                    <a:pt x="4308" y="7987"/>
                  </a:cubicBezTo>
                  <a:cubicBezTo>
                    <a:pt x="6509" y="7977"/>
                    <a:pt x="8298" y="6197"/>
                    <a:pt x="8298" y="3996"/>
                  </a:cubicBezTo>
                  <a:cubicBezTo>
                    <a:pt x="8298" y="2379"/>
                    <a:pt x="7332" y="924"/>
                    <a:pt x="5839" y="302"/>
                  </a:cubicBezTo>
                  <a:cubicBezTo>
                    <a:pt x="5345" y="99"/>
                    <a:pt x="4825" y="0"/>
                    <a:pt x="4310"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68"/>
            <p:cNvSpPr/>
            <p:nvPr/>
          </p:nvSpPr>
          <p:spPr>
            <a:xfrm>
              <a:off x="4062492" y="2076340"/>
              <a:ext cx="118144" cy="209607"/>
            </a:xfrm>
            <a:custGeom>
              <a:rect b="b" l="l" r="r" t="t"/>
              <a:pathLst>
                <a:path extrusionOk="0" h="7982" w="4499">
                  <a:moveTo>
                    <a:pt x="3984" y="1"/>
                  </a:moveTo>
                  <a:cubicBezTo>
                    <a:pt x="1819" y="1"/>
                    <a:pt x="1" y="1760"/>
                    <a:pt x="1" y="3996"/>
                  </a:cubicBezTo>
                  <a:cubicBezTo>
                    <a:pt x="1" y="6223"/>
                    <a:pt x="1819" y="7982"/>
                    <a:pt x="3983" y="7982"/>
                  </a:cubicBezTo>
                  <a:cubicBezTo>
                    <a:pt x="4153" y="7982"/>
                    <a:pt x="4325" y="7971"/>
                    <a:pt x="4499" y="7948"/>
                  </a:cubicBezTo>
                  <a:cubicBezTo>
                    <a:pt x="2508" y="7700"/>
                    <a:pt x="1015" y="5996"/>
                    <a:pt x="1006" y="3996"/>
                  </a:cubicBezTo>
                  <a:cubicBezTo>
                    <a:pt x="1015" y="1986"/>
                    <a:pt x="2508" y="292"/>
                    <a:pt x="4499" y="34"/>
                  </a:cubicBezTo>
                  <a:cubicBezTo>
                    <a:pt x="4325" y="12"/>
                    <a:pt x="4153" y="1"/>
                    <a:pt x="3984"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68"/>
            <p:cNvSpPr/>
            <p:nvPr/>
          </p:nvSpPr>
          <p:spPr>
            <a:xfrm>
              <a:off x="4162516" y="2109821"/>
              <a:ext cx="11344" cy="74736"/>
            </a:xfrm>
            <a:custGeom>
              <a:rect b="b" l="l" r="r" t="t"/>
              <a:pathLst>
                <a:path extrusionOk="0" h="2846" w="432">
                  <a:moveTo>
                    <a:pt x="216" y="1"/>
                  </a:moveTo>
                  <a:cubicBezTo>
                    <a:pt x="108" y="1"/>
                    <a:pt x="1" y="75"/>
                    <a:pt x="10" y="223"/>
                  </a:cubicBezTo>
                  <a:lnTo>
                    <a:pt x="10" y="2635"/>
                  </a:lnTo>
                  <a:cubicBezTo>
                    <a:pt x="10" y="2750"/>
                    <a:pt x="106" y="2845"/>
                    <a:pt x="211" y="2845"/>
                  </a:cubicBezTo>
                  <a:cubicBezTo>
                    <a:pt x="326" y="2836"/>
                    <a:pt x="422" y="2750"/>
                    <a:pt x="422" y="2635"/>
                  </a:cubicBezTo>
                  <a:lnTo>
                    <a:pt x="422" y="223"/>
                  </a:lnTo>
                  <a:cubicBezTo>
                    <a:pt x="431" y="75"/>
                    <a:pt x="324" y="1"/>
                    <a:pt x="216"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68"/>
            <p:cNvSpPr/>
            <p:nvPr/>
          </p:nvSpPr>
          <p:spPr>
            <a:xfrm>
              <a:off x="4245970" y="2009561"/>
              <a:ext cx="55803" cy="47294"/>
            </a:xfrm>
            <a:custGeom>
              <a:rect b="b" l="l" r="r" t="t"/>
              <a:pathLst>
                <a:path extrusionOk="0" h="1801" w="2125">
                  <a:moveTo>
                    <a:pt x="584" y="1"/>
                  </a:moveTo>
                  <a:cubicBezTo>
                    <a:pt x="494" y="1"/>
                    <a:pt x="403" y="41"/>
                    <a:pt x="345" y="117"/>
                  </a:cubicBezTo>
                  <a:lnTo>
                    <a:pt x="96" y="462"/>
                  </a:lnTo>
                  <a:cubicBezTo>
                    <a:pt x="0" y="596"/>
                    <a:pt x="29" y="778"/>
                    <a:pt x="163" y="864"/>
                  </a:cubicBezTo>
                  <a:lnTo>
                    <a:pt x="1378" y="1744"/>
                  </a:lnTo>
                  <a:cubicBezTo>
                    <a:pt x="1431" y="1782"/>
                    <a:pt x="1490" y="1801"/>
                    <a:pt x="1549" y="1801"/>
                  </a:cubicBezTo>
                  <a:cubicBezTo>
                    <a:pt x="1637" y="1801"/>
                    <a:pt x="1722" y="1758"/>
                    <a:pt x="1780" y="1677"/>
                  </a:cubicBezTo>
                  <a:lnTo>
                    <a:pt x="2029" y="1333"/>
                  </a:lnTo>
                  <a:cubicBezTo>
                    <a:pt x="2125" y="1199"/>
                    <a:pt x="2096" y="1026"/>
                    <a:pt x="1962" y="931"/>
                  </a:cubicBezTo>
                  <a:lnTo>
                    <a:pt x="747" y="50"/>
                  </a:lnTo>
                  <a:cubicBezTo>
                    <a:pt x="698" y="17"/>
                    <a:pt x="641" y="1"/>
                    <a:pt x="584"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68"/>
            <p:cNvSpPr/>
            <p:nvPr/>
          </p:nvSpPr>
          <p:spPr>
            <a:xfrm>
              <a:off x="4034604" y="2009561"/>
              <a:ext cx="55829" cy="47294"/>
            </a:xfrm>
            <a:custGeom>
              <a:rect b="b" l="l" r="r" t="t"/>
              <a:pathLst>
                <a:path extrusionOk="0" h="1801" w="2126">
                  <a:moveTo>
                    <a:pt x="1545" y="1"/>
                  </a:moveTo>
                  <a:cubicBezTo>
                    <a:pt x="1488" y="1"/>
                    <a:pt x="1430" y="17"/>
                    <a:pt x="1379" y="50"/>
                  </a:cubicBezTo>
                  <a:lnTo>
                    <a:pt x="163" y="931"/>
                  </a:lnTo>
                  <a:cubicBezTo>
                    <a:pt x="29" y="1026"/>
                    <a:pt x="0" y="1199"/>
                    <a:pt x="96" y="1333"/>
                  </a:cubicBezTo>
                  <a:lnTo>
                    <a:pt x="345" y="1677"/>
                  </a:lnTo>
                  <a:cubicBezTo>
                    <a:pt x="403" y="1758"/>
                    <a:pt x="492" y="1801"/>
                    <a:pt x="581" y="1801"/>
                  </a:cubicBezTo>
                  <a:cubicBezTo>
                    <a:pt x="639" y="1801"/>
                    <a:pt x="698" y="1782"/>
                    <a:pt x="747" y="1744"/>
                  </a:cubicBezTo>
                  <a:lnTo>
                    <a:pt x="1962" y="864"/>
                  </a:lnTo>
                  <a:cubicBezTo>
                    <a:pt x="2096" y="778"/>
                    <a:pt x="2125" y="596"/>
                    <a:pt x="2029" y="462"/>
                  </a:cubicBezTo>
                  <a:lnTo>
                    <a:pt x="1780" y="117"/>
                  </a:lnTo>
                  <a:cubicBezTo>
                    <a:pt x="1722" y="41"/>
                    <a:pt x="1635" y="1"/>
                    <a:pt x="154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68"/>
            <p:cNvSpPr/>
            <p:nvPr/>
          </p:nvSpPr>
          <p:spPr>
            <a:xfrm>
              <a:off x="4133368" y="1970407"/>
              <a:ext cx="69642" cy="41753"/>
            </a:xfrm>
            <a:custGeom>
              <a:rect b="b" l="l" r="r" t="t"/>
              <a:pathLst>
                <a:path extrusionOk="0" h="1590" w="2652">
                  <a:moveTo>
                    <a:pt x="336" y="1"/>
                  </a:moveTo>
                  <a:cubicBezTo>
                    <a:pt x="154" y="1"/>
                    <a:pt x="1" y="144"/>
                    <a:pt x="1" y="335"/>
                  </a:cubicBezTo>
                  <a:lnTo>
                    <a:pt x="1" y="1254"/>
                  </a:lnTo>
                  <a:cubicBezTo>
                    <a:pt x="1" y="1446"/>
                    <a:pt x="154" y="1589"/>
                    <a:pt x="336" y="1589"/>
                  </a:cubicBezTo>
                  <a:lnTo>
                    <a:pt x="2317" y="1589"/>
                  </a:lnTo>
                  <a:cubicBezTo>
                    <a:pt x="2498" y="1589"/>
                    <a:pt x="2652" y="1446"/>
                    <a:pt x="2652" y="1254"/>
                  </a:cubicBezTo>
                  <a:lnTo>
                    <a:pt x="2652" y="335"/>
                  </a:lnTo>
                  <a:cubicBezTo>
                    <a:pt x="2652" y="144"/>
                    <a:pt x="2498" y="1"/>
                    <a:pt x="2317"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68"/>
            <p:cNvSpPr/>
            <p:nvPr/>
          </p:nvSpPr>
          <p:spPr>
            <a:xfrm>
              <a:off x="4245970" y="2009561"/>
              <a:ext cx="49526" cy="47294"/>
            </a:xfrm>
            <a:custGeom>
              <a:rect b="b" l="l" r="r" t="t"/>
              <a:pathLst>
                <a:path extrusionOk="0" h="1801" w="1886">
                  <a:moveTo>
                    <a:pt x="580" y="1"/>
                  </a:moveTo>
                  <a:cubicBezTo>
                    <a:pt x="491" y="1"/>
                    <a:pt x="403" y="41"/>
                    <a:pt x="345" y="117"/>
                  </a:cubicBezTo>
                  <a:lnTo>
                    <a:pt x="96" y="462"/>
                  </a:lnTo>
                  <a:cubicBezTo>
                    <a:pt x="0" y="596"/>
                    <a:pt x="29" y="778"/>
                    <a:pt x="163" y="873"/>
                  </a:cubicBezTo>
                  <a:lnTo>
                    <a:pt x="1378" y="1744"/>
                  </a:lnTo>
                  <a:cubicBezTo>
                    <a:pt x="1428" y="1782"/>
                    <a:pt x="1486" y="1801"/>
                    <a:pt x="1544" y="1801"/>
                  </a:cubicBezTo>
                  <a:cubicBezTo>
                    <a:pt x="1633" y="1801"/>
                    <a:pt x="1722" y="1758"/>
                    <a:pt x="1780" y="1677"/>
                  </a:cubicBezTo>
                  <a:lnTo>
                    <a:pt x="1885" y="1524"/>
                  </a:lnTo>
                  <a:lnTo>
                    <a:pt x="976" y="873"/>
                  </a:lnTo>
                  <a:cubicBezTo>
                    <a:pt x="842" y="778"/>
                    <a:pt x="814" y="596"/>
                    <a:pt x="909" y="462"/>
                  </a:cubicBezTo>
                  <a:lnTo>
                    <a:pt x="1053" y="270"/>
                  </a:lnTo>
                  <a:lnTo>
                    <a:pt x="747" y="50"/>
                  </a:lnTo>
                  <a:cubicBezTo>
                    <a:pt x="695" y="17"/>
                    <a:pt x="637" y="1"/>
                    <a:pt x="580"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68"/>
            <p:cNvSpPr/>
            <p:nvPr/>
          </p:nvSpPr>
          <p:spPr>
            <a:xfrm>
              <a:off x="4034604" y="2009561"/>
              <a:ext cx="49789" cy="47294"/>
            </a:xfrm>
            <a:custGeom>
              <a:rect b="b" l="l" r="r" t="t"/>
              <a:pathLst>
                <a:path extrusionOk="0" h="1801" w="1896">
                  <a:moveTo>
                    <a:pt x="1541" y="1"/>
                  </a:moveTo>
                  <a:cubicBezTo>
                    <a:pt x="1484" y="1"/>
                    <a:pt x="1427" y="17"/>
                    <a:pt x="1379" y="50"/>
                  </a:cubicBezTo>
                  <a:lnTo>
                    <a:pt x="163" y="931"/>
                  </a:lnTo>
                  <a:cubicBezTo>
                    <a:pt x="29" y="1026"/>
                    <a:pt x="0" y="1208"/>
                    <a:pt x="96" y="1333"/>
                  </a:cubicBezTo>
                  <a:lnTo>
                    <a:pt x="345" y="1677"/>
                  </a:lnTo>
                  <a:cubicBezTo>
                    <a:pt x="403" y="1758"/>
                    <a:pt x="488" y="1801"/>
                    <a:pt x="577" y="1801"/>
                  </a:cubicBezTo>
                  <a:cubicBezTo>
                    <a:pt x="635" y="1801"/>
                    <a:pt x="694" y="1782"/>
                    <a:pt x="747" y="1744"/>
                  </a:cubicBezTo>
                  <a:lnTo>
                    <a:pt x="1053" y="1524"/>
                  </a:lnTo>
                  <a:lnTo>
                    <a:pt x="910" y="1333"/>
                  </a:lnTo>
                  <a:cubicBezTo>
                    <a:pt x="823" y="1208"/>
                    <a:pt x="852" y="1026"/>
                    <a:pt x="977" y="931"/>
                  </a:cubicBezTo>
                  <a:lnTo>
                    <a:pt x="1895" y="270"/>
                  </a:lnTo>
                  <a:lnTo>
                    <a:pt x="1780" y="117"/>
                  </a:lnTo>
                  <a:cubicBezTo>
                    <a:pt x="1722" y="41"/>
                    <a:pt x="1631" y="1"/>
                    <a:pt x="154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68"/>
            <p:cNvSpPr/>
            <p:nvPr/>
          </p:nvSpPr>
          <p:spPr>
            <a:xfrm>
              <a:off x="4133368" y="1970407"/>
              <a:ext cx="30435" cy="41990"/>
            </a:xfrm>
            <a:custGeom>
              <a:rect b="b" l="l" r="r" t="t"/>
              <a:pathLst>
                <a:path extrusionOk="0" h="1599" w="1159">
                  <a:moveTo>
                    <a:pt x="336" y="1"/>
                  </a:moveTo>
                  <a:cubicBezTo>
                    <a:pt x="154" y="1"/>
                    <a:pt x="1" y="144"/>
                    <a:pt x="1" y="335"/>
                  </a:cubicBezTo>
                  <a:lnTo>
                    <a:pt x="1" y="1254"/>
                  </a:lnTo>
                  <a:cubicBezTo>
                    <a:pt x="1" y="1446"/>
                    <a:pt x="154" y="1589"/>
                    <a:pt x="336" y="1599"/>
                  </a:cubicBezTo>
                  <a:lnTo>
                    <a:pt x="1159" y="1599"/>
                  </a:lnTo>
                  <a:cubicBezTo>
                    <a:pt x="967" y="1589"/>
                    <a:pt x="824" y="1446"/>
                    <a:pt x="814" y="1254"/>
                  </a:cubicBezTo>
                  <a:lnTo>
                    <a:pt x="814" y="335"/>
                  </a:lnTo>
                  <a:cubicBezTo>
                    <a:pt x="824" y="144"/>
                    <a:pt x="967" y="1"/>
                    <a:pt x="115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68"/>
            <p:cNvSpPr/>
            <p:nvPr/>
          </p:nvSpPr>
          <p:spPr>
            <a:xfrm>
              <a:off x="4049178" y="2070930"/>
              <a:ext cx="229224" cy="220426"/>
            </a:xfrm>
            <a:custGeom>
              <a:rect b="b" l="l" r="r" t="t"/>
              <a:pathLst>
                <a:path extrusionOk="0" h="8394" w="8729">
                  <a:moveTo>
                    <a:pt x="4728" y="403"/>
                  </a:moveTo>
                  <a:cubicBezTo>
                    <a:pt x="5255" y="431"/>
                    <a:pt x="5771" y="575"/>
                    <a:pt x="6240" y="814"/>
                  </a:cubicBezTo>
                  <a:lnTo>
                    <a:pt x="6078" y="1092"/>
                  </a:lnTo>
                  <a:cubicBezTo>
                    <a:pt x="5986" y="1255"/>
                    <a:pt x="6122" y="1400"/>
                    <a:pt x="6263" y="1400"/>
                  </a:cubicBezTo>
                  <a:cubicBezTo>
                    <a:pt x="6329" y="1400"/>
                    <a:pt x="6396" y="1369"/>
                    <a:pt x="6441" y="1293"/>
                  </a:cubicBezTo>
                  <a:lnTo>
                    <a:pt x="6594" y="1015"/>
                  </a:lnTo>
                  <a:cubicBezTo>
                    <a:pt x="7035" y="1302"/>
                    <a:pt x="7417" y="1675"/>
                    <a:pt x="7705" y="2116"/>
                  </a:cubicBezTo>
                  <a:lnTo>
                    <a:pt x="7427" y="2278"/>
                  </a:lnTo>
                  <a:cubicBezTo>
                    <a:pt x="7224" y="2392"/>
                    <a:pt x="7338" y="2671"/>
                    <a:pt x="7523" y="2671"/>
                  </a:cubicBezTo>
                  <a:cubicBezTo>
                    <a:pt x="7556" y="2671"/>
                    <a:pt x="7592" y="2662"/>
                    <a:pt x="7628" y="2642"/>
                  </a:cubicBezTo>
                  <a:lnTo>
                    <a:pt x="7906" y="2479"/>
                  </a:lnTo>
                  <a:cubicBezTo>
                    <a:pt x="8145" y="2948"/>
                    <a:pt x="8288" y="3465"/>
                    <a:pt x="8317" y="3991"/>
                  </a:cubicBezTo>
                  <a:lnTo>
                    <a:pt x="7992" y="3991"/>
                  </a:lnTo>
                  <a:cubicBezTo>
                    <a:pt x="7743" y="4011"/>
                    <a:pt x="7743" y="4374"/>
                    <a:pt x="7992" y="4393"/>
                  </a:cubicBezTo>
                  <a:lnTo>
                    <a:pt x="8317" y="4393"/>
                  </a:lnTo>
                  <a:cubicBezTo>
                    <a:pt x="8288" y="4920"/>
                    <a:pt x="8145" y="5437"/>
                    <a:pt x="7906" y="5905"/>
                  </a:cubicBezTo>
                  <a:lnTo>
                    <a:pt x="7628" y="5743"/>
                  </a:lnTo>
                  <a:cubicBezTo>
                    <a:pt x="7592" y="5722"/>
                    <a:pt x="7556" y="5714"/>
                    <a:pt x="7523" y="5714"/>
                  </a:cubicBezTo>
                  <a:cubicBezTo>
                    <a:pt x="7338" y="5714"/>
                    <a:pt x="7224" y="5993"/>
                    <a:pt x="7427" y="6106"/>
                  </a:cubicBezTo>
                  <a:lnTo>
                    <a:pt x="7705" y="6260"/>
                  </a:lnTo>
                  <a:cubicBezTo>
                    <a:pt x="7417" y="6709"/>
                    <a:pt x="7044" y="7083"/>
                    <a:pt x="6604" y="7370"/>
                  </a:cubicBezTo>
                  <a:lnTo>
                    <a:pt x="6594" y="7370"/>
                  </a:lnTo>
                  <a:lnTo>
                    <a:pt x="6441" y="7092"/>
                  </a:lnTo>
                  <a:cubicBezTo>
                    <a:pt x="6396" y="7016"/>
                    <a:pt x="6329" y="6985"/>
                    <a:pt x="6263" y="6985"/>
                  </a:cubicBezTo>
                  <a:cubicBezTo>
                    <a:pt x="6122" y="6985"/>
                    <a:pt x="5986" y="7130"/>
                    <a:pt x="6078" y="7293"/>
                  </a:cubicBezTo>
                  <a:lnTo>
                    <a:pt x="6240" y="7571"/>
                  </a:lnTo>
                  <a:cubicBezTo>
                    <a:pt x="5771" y="7810"/>
                    <a:pt x="5255" y="7953"/>
                    <a:pt x="4728" y="7982"/>
                  </a:cubicBezTo>
                  <a:lnTo>
                    <a:pt x="4728" y="7657"/>
                  </a:lnTo>
                  <a:cubicBezTo>
                    <a:pt x="4719" y="7532"/>
                    <a:pt x="4623" y="7470"/>
                    <a:pt x="4527" y="7470"/>
                  </a:cubicBezTo>
                  <a:cubicBezTo>
                    <a:pt x="4432" y="7470"/>
                    <a:pt x="4336" y="7532"/>
                    <a:pt x="4326" y="7657"/>
                  </a:cubicBezTo>
                  <a:lnTo>
                    <a:pt x="4326" y="7982"/>
                  </a:lnTo>
                  <a:cubicBezTo>
                    <a:pt x="3800" y="7953"/>
                    <a:pt x="3283" y="7810"/>
                    <a:pt x="2814" y="7571"/>
                  </a:cubicBezTo>
                  <a:lnTo>
                    <a:pt x="2977" y="7293"/>
                  </a:lnTo>
                  <a:cubicBezTo>
                    <a:pt x="3068" y="7130"/>
                    <a:pt x="2928" y="6985"/>
                    <a:pt x="2787" y="6985"/>
                  </a:cubicBezTo>
                  <a:cubicBezTo>
                    <a:pt x="2722" y="6985"/>
                    <a:pt x="2656" y="7016"/>
                    <a:pt x="2613" y="7092"/>
                  </a:cubicBezTo>
                  <a:lnTo>
                    <a:pt x="2460" y="7370"/>
                  </a:lnTo>
                  <a:cubicBezTo>
                    <a:pt x="2010" y="7083"/>
                    <a:pt x="1637" y="6709"/>
                    <a:pt x="1350" y="6260"/>
                  </a:cubicBezTo>
                  <a:lnTo>
                    <a:pt x="1627" y="6106"/>
                  </a:lnTo>
                  <a:cubicBezTo>
                    <a:pt x="1830" y="5993"/>
                    <a:pt x="1716" y="5714"/>
                    <a:pt x="1531" y="5714"/>
                  </a:cubicBezTo>
                  <a:cubicBezTo>
                    <a:pt x="1498" y="5714"/>
                    <a:pt x="1463" y="5722"/>
                    <a:pt x="1426" y="5743"/>
                  </a:cubicBezTo>
                  <a:lnTo>
                    <a:pt x="1149" y="5905"/>
                  </a:lnTo>
                  <a:cubicBezTo>
                    <a:pt x="910" y="5437"/>
                    <a:pt x="766" y="4920"/>
                    <a:pt x="737" y="4393"/>
                  </a:cubicBezTo>
                  <a:lnTo>
                    <a:pt x="1063" y="4393"/>
                  </a:lnTo>
                  <a:cubicBezTo>
                    <a:pt x="1072" y="4394"/>
                    <a:pt x="1081" y="4395"/>
                    <a:pt x="1089" y="4395"/>
                  </a:cubicBezTo>
                  <a:cubicBezTo>
                    <a:pt x="1351" y="4395"/>
                    <a:pt x="1351" y="3990"/>
                    <a:pt x="1089" y="3990"/>
                  </a:cubicBezTo>
                  <a:cubicBezTo>
                    <a:pt x="1081" y="3990"/>
                    <a:pt x="1072" y="3991"/>
                    <a:pt x="1063" y="3991"/>
                  </a:cubicBezTo>
                  <a:lnTo>
                    <a:pt x="737" y="3991"/>
                  </a:lnTo>
                  <a:cubicBezTo>
                    <a:pt x="766" y="3465"/>
                    <a:pt x="910" y="2948"/>
                    <a:pt x="1149" y="2479"/>
                  </a:cubicBezTo>
                  <a:lnTo>
                    <a:pt x="1426" y="2642"/>
                  </a:lnTo>
                  <a:cubicBezTo>
                    <a:pt x="1463" y="2662"/>
                    <a:pt x="1498" y="2671"/>
                    <a:pt x="1531" y="2671"/>
                  </a:cubicBezTo>
                  <a:cubicBezTo>
                    <a:pt x="1716" y="2671"/>
                    <a:pt x="1830" y="2392"/>
                    <a:pt x="1627" y="2278"/>
                  </a:cubicBezTo>
                  <a:lnTo>
                    <a:pt x="1350" y="2116"/>
                  </a:lnTo>
                  <a:cubicBezTo>
                    <a:pt x="1637" y="1675"/>
                    <a:pt x="2010" y="1302"/>
                    <a:pt x="2460" y="1015"/>
                  </a:cubicBezTo>
                  <a:lnTo>
                    <a:pt x="2613" y="1293"/>
                  </a:lnTo>
                  <a:cubicBezTo>
                    <a:pt x="2656" y="1369"/>
                    <a:pt x="2722" y="1400"/>
                    <a:pt x="2787" y="1400"/>
                  </a:cubicBezTo>
                  <a:cubicBezTo>
                    <a:pt x="2928" y="1400"/>
                    <a:pt x="3068" y="1255"/>
                    <a:pt x="2977" y="1092"/>
                  </a:cubicBezTo>
                  <a:lnTo>
                    <a:pt x="2814" y="814"/>
                  </a:lnTo>
                  <a:cubicBezTo>
                    <a:pt x="3283" y="575"/>
                    <a:pt x="3800" y="431"/>
                    <a:pt x="4326" y="403"/>
                  </a:cubicBezTo>
                  <a:lnTo>
                    <a:pt x="4326" y="728"/>
                  </a:lnTo>
                  <a:cubicBezTo>
                    <a:pt x="4312" y="876"/>
                    <a:pt x="4420" y="950"/>
                    <a:pt x="4527" y="950"/>
                  </a:cubicBezTo>
                  <a:cubicBezTo>
                    <a:pt x="4635" y="950"/>
                    <a:pt x="4743" y="876"/>
                    <a:pt x="4728" y="728"/>
                  </a:cubicBezTo>
                  <a:lnTo>
                    <a:pt x="4728" y="403"/>
                  </a:lnTo>
                  <a:close/>
                  <a:moveTo>
                    <a:pt x="4527" y="1"/>
                  </a:moveTo>
                  <a:cubicBezTo>
                    <a:pt x="2833" y="1"/>
                    <a:pt x="1302" y="1025"/>
                    <a:pt x="651" y="2594"/>
                  </a:cubicBezTo>
                  <a:cubicBezTo>
                    <a:pt x="0" y="4164"/>
                    <a:pt x="364" y="5963"/>
                    <a:pt x="1560" y="7169"/>
                  </a:cubicBezTo>
                  <a:cubicBezTo>
                    <a:pt x="2368" y="7970"/>
                    <a:pt x="3441" y="8393"/>
                    <a:pt x="4533" y="8393"/>
                  </a:cubicBezTo>
                  <a:cubicBezTo>
                    <a:pt x="5072" y="8393"/>
                    <a:pt x="5616" y="8290"/>
                    <a:pt x="6135" y="8078"/>
                  </a:cubicBezTo>
                  <a:cubicBezTo>
                    <a:pt x="7705" y="7427"/>
                    <a:pt x="8729" y="5896"/>
                    <a:pt x="8729" y="4192"/>
                  </a:cubicBezTo>
                  <a:cubicBezTo>
                    <a:pt x="8729" y="1876"/>
                    <a:pt x="6843" y="1"/>
                    <a:pt x="452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68"/>
            <p:cNvSpPr/>
            <p:nvPr/>
          </p:nvSpPr>
          <p:spPr>
            <a:xfrm>
              <a:off x="4153719" y="2166674"/>
              <a:ext cx="28676" cy="28939"/>
            </a:xfrm>
            <a:custGeom>
              <a:rect b="b" l="l" r="r" t="t"/>
              <a:pathLst>
                <a:path extrusionOk="0" h="1102" w="1092">
                  <a:moveTo>
                    <a:pt x="546" y="1"/>
                  </a:moveTo>
                  <a:cubicBezTo>
                    <a:pt x="250" y="1"/>
                    <a:pt x="1" y="250"/>
                    <a:pt x="1" y="546"/>
                  </a:cubicBezTo>
                  <a:cubicBezTo>
                    <a:pt x="1" y="853"/>
                    <a:pt x="250" y="1101"/>
                    <a:pt x="546" y="1101"/>
                  </a:cubicBezTo>
                  <a:cubicBezTo>
                    <a:pt x="852" y="1101"/>
                    <a:pt x="1092" y="853"/>
                    <a:pt x="1092" y="546"/>
                  </a:cubicBezTo>
                  <a:cubicBezTo>
                    <a:pt x="1092" y="250"/>
                    <a:pt x="852" y="1"/>
                    <a:pt x="54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68"/>
            <p:cNvSpPr/>
            <p:nvPr/>
          </p:nvSpPr>
          <p:spPr>
            <a:xfrm>
              <a:off x="4153982" y="2166832"/>
              <a:ext cx="23398" cy="28833"/>
            </a:xfrm>
            <a:custGeom>
              <a:rect b="b" l="l" r="r" t="t"/>
              <a:pathLst>
                <a:path extrusionOk="0" h="1098" w="891">
                  <a:moveTo>
                    <a:pt x="544" y="0"/>
                  </a:moveTo>
                  <a:cubicBezTo>
                    <a:pt x="264" y="0"/>
                    <a:pt x="0" y="221"/>
                    <a:pt x="0" y="550"/>
                  </a:cubicBezTo>
                  <a:cubicBezTo>
                    <a:pt x="0" y="874"/>
                    <a:pt x="267" y="1098"/>
                    <a:pt x="548" y="1098"/>
                  </a:cubicBezTo>
                  <a:cubicBezTo>
                    <a:pt x="666" y="1098"/>
                    <a:pt x="786" y="1059"/>
                    <a:pt x="890" y="971"/>
                  </a:cubicBezTo>
                  <a:cubicBezTo>
                    <a:pt x="766" y="866"/>
                    <a:pt x="699" y="703"/>
                    <a:pt x="699" y="550"/>
                  </a:cubicBezTo>
                  <a:cubicBezTo>
                    <a:pt x="699" y="387"/>
                    <a:pt x="775" y="234"/>
                    <a:pt x="890" y="129"/>
                  </a:cubicBezTo>
                  <a:cubicBezTo>
                    <a:pt x="785" y="40"/>
                    <a:pt x="663" y="0"/>
                    <a:pt x="5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9" name="Google Shape;10169;p68"/>
          <p:cNvGrpSpPr/>
          <p:nvPr/>
        </p:nvGrpSpPr>
        <p:grpSpPr>
          <a:xfrm>
            <a:off x="3544540" y="3380963"/>
            <a:ext cx="320188" cy="319269"/>
            <a:chOff x="3544540" y="3380963"/>
            <a:chExt cx="320188" cy="319269"/>
          </a:xfrm>
        </p:grpSpPr>
        <p:sp>
          <p:nvSpPr>
            <p:cNvPr id="10170" name="Google Shape;10170;p68"/>
            <p:cNvSpPr/>
            <p:nvPr/>
          </p:nvSpPr>
          <p:spPr>
            <a:xfrm>
              <a:off x="3636528" y="3558218"/>
              <a:ext cx="51023" cy="51049"/>
            </a:xfrm>
            <a:custGeom>
              <a:rect b="b" l="l" r="r" t="t"/>
              <a:pathLst>
                <a:path extrusionOk="0" h="1944" w="1943">
                  <a:moveTo>
                    <a:pt x="1196" y="0"/>
                  </a:moveTo>
                  <a:lnTo>
                    <a:pt x="0" y="1197"/>
                  </a:lnTo>
                  <a:cubicBezTo>
                    <a:pt x="86" y="1216"/>
                    <a:pt x="172" y="1254"/>
                    <a:pt x="239" y="1321"/>
                  </a:cubicBezTo>
                  <a:lnTo>
                    <a:pt x="622" y="1704"/>
                  </a:lnTo>
                  <a:cubicBezTo>
                    <a:pt x="689" y="1771"/>
                    <a:pt x="727" y="1857"/>
                    <a:pt x="747" y="1943"/>
                  </a:cubicBezTo>
                  <a:lnTo>
                    <a:pt x="1943" y="747"/>
                  </a:lnTo>
                  <a:cubicBezTo>
                    <a:pt x="1656" y="536"/>
                    <a:pt x="1407" y="287"/>
                    <a:pt x="1196"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68"/>
            <p:cNvSpPr/>
            <p:nvPr/>
          </p:nvSpPr>
          <p:spPr>
            <a:xfrm>
              <a:off x="3636765" y="3558454"/>
              <a:ext cx="40992" cy="50813"/>
            </a:xfrm>
            <a:custGeom>
              <a:rect b="b" l="l" r="r" t="t"/>
              <a:pathLst>
                <a:path extrusionOk="0" h="1935" w="1561">
                  <a:moveTo>
                    <a:pt x="1197" y="1"/>
                  </a:moveTo>
                  <a:lnTo>
                    <a:pt x="1" y="1197"/>
                  </a:lnTo>
                  <a:cubicBezTo>
                    <a:pt x="87" y="1207"/>
                    <a:pt x="173" y="1245"/>
                    <a:pt x="240" y="1312"/>
                  </a:cubicBezTo>
                  <a:lnTo>
                    <a:pt x="623" y="1695"/>
                  </a:lnTo>
                  <a:cubicBezTo>
                    <a:pt x="690" y="1762"/>
                    <a:pt x="728" y="1848"/>
                    <a:pt x="747" y="1934"/>
                  </a:cubicBezTo>
                  <a:lnTo>
                    <a:pt x="1197" y="1484"/>
                  </a:lnTo>
                  <a:lnTo>
                    <a:pt x="1034" y="1312"/>
                  </a:lnTo>
                  <a:lnTo>
                    <a:pt x="1015" y="1312"/>
                  </a:lnTo>
                  <a:cubicBezTo>
                    <a:pt x="910" y="1216"/>
                    <a:pt x="910" y="1063"/>
                    <a:pt x="1015" y="968"/>
                  </a:cubicBezTo>
                  <a:lnTo>
                    <a:pt x="1561" y="412"/>
                  </a:lnTo>
                  <a:cubicBezTo>
                    <a:pt x="1427" y="288"/>
                    <a:pt x="1312" y="145"/>
                    <a:pt x="1197"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68"/>
            <p:cNvSpPr/>
            <p:nvPr/>
          </p:nvSpPr>
          <p:spPr>
            <a:xfrm>
              <a:off x="3632248" y="3380963"/>
              <a:ext cx="232480" cy="221897"/>
            </a:xfrm>
            <a:custGeom>
              <a:rect b="b" l="l" r="r" t="t"/>
              <a:pathLst>
                <a:path extrusionOk="0" h="8450" w="8853">
                  <a:moveTo>
                    <a:pt x="4639" y="0"/>
                  </a:moveTo>
                  <a:cubicBezTo>
                    <a:pt x="3537" y="0"/>
                    <a:pt x="2454" y="430"/>
                    <a:pt x="1646" y="1238"/>
                  </a:cubicBezTo>
                  <a:cubicBezTo>
                    <a:pt x="0" y="2894"/>
                    <a:pt x="0" y="5564"/>
                    <a:pt x="1646" y="7210"/>
                  </a:cubicBezTo>
                  <a:cubicBezTo>
                    <a:pt x="2452" y="8022"/>
                    <a:pt x="3532" y="8450"/>
                    <a:pt x="4631" y="8450"/>
                  </a:cubicBezTo>
                  <a:cubicBezTo>
                    <a:pt x="5176" y="8450"/>
                    <a:pt x="5726" y="8344"/>
                    <a:pt x="6250" y="8128"/>
                  </a:cubicBezTo>
                  <a:cubicBezTo>
                    <a:pt x="7829" y="7478"/>
                    <a:pt x="8853" y="5937"/>
                    <a:pt x="8853" y="4224"/>
                  </a:cubicBezTo>
                  <a:cubicBezTo>
                    <a:pt x="8853" y="2520"/>
                    <a:pt x="7829" y="980"/>
                    <a:pt x="6250" y="319"/>
                  </a:cubicBezTo>
                  <a:cubicBezTo>
                    <a:pt x="5729" y="104"/>
                    <a:pt x="5182" y="0"/>
                    <a:pt x="463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68"/>
            <p:cNvSpPr/>
            <p:nvPr/>
          </p:nvSpPr>
          <p:spPr>
            <a:xfrm>
              <a:off x="3627731" y="3381094"/>
              <a:ext cx="135738" cy="221792"/>
            </a:xfrm>
            <a:custGeom>
              <a:rect b="b" l="l" r="r" t="t"/>
              <a:pathLst>
                <a:path extrusionOk="0" h="8446" w="5169">
                  <a:moveTo>
                    <a:pt x="4787" y="0"/>
                  </a:moveTo>
                  <a:cubicBezTo>
                    <a:pt x="2484" y="0"/>
                    <a:pt x="574" y="1869"/>
                    <a:pt x="574" y="4219"/>
                  </a:cubicBezTo>
                  <a:cubicBezTo>
                    <a:pt x="574" y="6574"/>
                    <a:pt x="2492" y="8445"/>
                    <a:pt x="4802" y="8445"/>
                  </a:cubicBezTo>
                  <a:cubicBezTo>
                    <a:pt x="4923" y="8445"/>
                    <a:pt x="5045" y="8440"/>
                    <a:pt x="5168" y="8430"/>
                  </a:cubicBezTo>
                  <a:cubicBezTo>
                    <a:pt x="4173" y="8344"/>
                    <a:pt x="3244" y="7913"/>
                    <a:pt x="2546" y="7205"/>
                  </a:cubicBezTo>
                  <a:cubicBezTo>
                    <a:pt x="0" y="4669"/>
                    <a:pt x="1589" y="314"/>
                    <a:pt x="5168" y="17"/>
                  </a:cubicBezTo>
                  <a:cubicBezTo>
                    <a:pt x="5040" y="6"/>
                    <a:pt x="4913" y="0"/>
                    <a:pt x="478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68"/>
            <p:cNvSpPr/>
            <p:nvPr/>
          </p:nvSpPr>
          <p:spPr>
            <a:xfrm>
              <a:off x="3664154" y="3402050"/>
              <a:ext cx="188258" cy="179723"/>
            </a:xfrm>
            <a:custGeom>
              <a:rect b="b" l="l" r="r" t="t"/>
              <a:pathLst>
                <a:path extrusionOk="0" h="6844" w="7169">
                  <a:moveTo>
                    <a:pt x="3443" y="0"/>
                  </a:moveTo>
                  <a:cubicBezTo>
                    <a:pt x="1686" y="0"/>
                    <a:pt x="1" y="1362"/>
                    <a:pt x="1" y="3421"/>
                  </a:cubicBezTo>
                  <a:cubicBezTo>
                    <a:pt x="1" y="4809"/>
                    <a:pt x="833" y="6053"/>
                    <a:pt x="2106" y="6579"/>
                  </a:cubicBezTo>
                  <a:cubicBezTo>
                    <a:pt x="2532" y="6757"/>
                    <a:pt x="2978" y="6843"/>
                    <a:pt x="3419" y="6843"/>
                  </a:cubicBezTo>
                  <a:cubicBezTo>
                    <a:pt x="4308" y="6843"/>
                    <a:pt x="5180" y="6494"/>
                    <a:pt x="5839" y="5842"/>
                  </a:cubicBezTo>
                  <a:cubicBezTo>
                    <a:pt x="7169" y="4502"/>
                    <a:pt x="7169" y="2339"/>
                    <a:pt x="5839" y="1009"/>
                  </a:cubicBezTo>
                  <a:cubicBezTo>
                    <a:pt x="5142" y="312"/>
                    <a:pt x="4284" y="0"/>
                    <a:pt x="3443"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68"/>
            <p:cNvSpPr/>
            <p:nvPr/>
          </p:nvSpPr>
          <p:spPr>
            <a:xfrm>
              <a:off x="3656381" y="3402102"/>
              <a:ext cx="107088" cy="179540"/>
            </a:xfrm>
            <a:custGeom>
              <a:rect b="b" l="l" r="r" t="t"/>
              <a:pathLst>
                <a:path extrusionOk="0" h="6837" w="4078">
                  <a:moveTo>
                    <a:pt x="3703" y="1"/>
                  </a:moveTo>
                  <a:cubicBezTo>
                    <a:pt x="1844" y="1"/>
                    <a:pt x="287" y="1516"/>
                    <a:pt x="287" y="3419"/>
                  </a:cubicBezTo>
                  <a:cubicBezTo>
                    <a:pt x="287" y="5330"/>
                    <a:pt x="1843" y="6837"/>
                    <a:pt x="3701" y="6837"/>
                  </a:cubicBezTo>
                  <a:cubicBezTo>
                    <a:pt x="3825" y="6837"/>
                    <a:pt x="3951" y="6830"/>
                    <a:pt x="4077" y="6816"/>
                  </a:cubicBezTo>
                  <a:cubicBezTo>
                    <a:pt x="3302" y="6740"/>
                    <a:pt x="2584" y="6395"/>
                    <a:pt x="2029" y="5840"/>
                  </a:cubicBezTo>
                  <a:cubicBezTo>
                    <a:pt x="0" y="3811"/>
                    <a:pt x="1225" y="328"/>
                    <a:pt x="4077" y="21"/>
                  </a:cubicBezTo>
                  <a:cubicBezTo>
                    <a:pt x="3951" y="8"/>
                    <a:pt x="3826" y="1"/>
                    <a:pt x="370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68"/>
            <p:cNvSpPr/>
            <p:nvPr/>
          </p:nvSpPr>
          <p:spPr>
            <a:xfrm>
              <a:off x="3729252" y="3437579"/>
              <a:ext cx="49290" cy="49027"/>
            </a:xfrm>
            <a:custGeom>
              <a:rect b="b" l="l" r="r" t="t"/>
              <a:pathLst>
                <a:path extrusionOk="0" h="1867" w="1877">
                  <a:moveTo>
                    <a:pt x="938" y="1"/>
                  </a:moveTo>
                  <a:cubicBezTo>
                    <a:pt x="422" y="1"/>
                    <a:pt x="0" y="422"/>
                    <a:pt x="0" y="939"/>
                  </a:cubicBezTo>
                  <a:cubicBezTo>
                    <a:pt x="0" y="1455"/>
                    <a:pt x="422" y="1867"/>
                    <a:pt x="938" y="1867"/>
                  </a:cubicBezTo>
                  <a:cubicBezTo>
                    <a:pt x="1455" y="1867"/>
                    <a:pt x="1876" y="1455"/>
                    <a:pt x="1876" y="939"/>
                  </a:cubicBezTo>
                  <a:cubicBezTo>
                    <a:pt x="1876" y="422"/>
                    <a:pt x="1455" y="1"/>
                    <a:pt x="938"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68"/>
            <p:cNvSpPr/>
            <p:nvPr/>
          </p:nvSpPr>
          <p:spPr>
            <a:xfrm>
              <a:off x="3729252" y="3437658"/>
              <a:ext cx="34217" cy="49132"/>
            </a:xfrm>
            <a:custGeom>
              <a:rect b="b" l="l" r="r" t="t"/>
              <a:pathLst>
                <a:path extrusionOk="0" h="1871" w="1303">
                  <a:moveTo>
                    <a:pt x="940" y="0"/>
                  </a:moveTo>
                  <a:cubicBezTo>
                    <a:pt x="446" y="0"/>
                    <a:pt x="0" y="397"/>
                    <a:pt x="0" y="936"/>
                  </a:cubicBezTo>
                  <a:cubicBezTo>
                    <a:pt x="0" y="1474"/>
                    <a:pt x="446" y="1871"/>
                    <a:pt x="940" y="1871"/>
                  </a:cubicBezTo>
                  <a:cubicBezTo>
                    <a:pt x="1059" y="1871"/>
                    <a:pt x="1182" y="1847"/>
                    <a:pt x="1302" y="1797"/>
                  </a:cubicBezTo>
                  <a:cubicBezTo>
                    <a:pt x="958" y="1644"/>
                    <a:pt x="737" y="1309"/>
                    <a:pt x="737" y="936"/>
                  </a:cubicBezTo>
                  <a:cubicBezTo>
                    <a:pt x="737" y="562"/>
                    <a:pt x="958" y="218"/>
                    <a:pt x="1302" y="74"/>
                  </a:cubicBezTo>
                  <a:cubicBezTo>
                    <a:pt x="1182" y="24"/>
                    <a:pt x="1059" y="0"/>
                    <a:pt x="94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68"/>
            <p:cNvSpPr/>
            <p:nvPr/>
          </p:nvSpPr>
          <p:spPr>
            <a:xfrm>
              <a:off x="3713680" y="3486581"/>
              <a:ext cx="80434" cy="51548"/>
            </a:xfrm>
            <a:custGeom>
              <a:rect b="b" l="l" r="r" t="t"/>
              <a:pathLst>
                <a:path extrusionOk="0" h="1963" w="3063">
                  <a:moveTo>
                    <a:pt x="1005" y="1"/>
                  </a:moveTo>
                  <a:cubicBezTo>
                    <a:pt x="450" y="10"/>
                    <a:pt x="0" y="451"/>
                    <a:pt x="0" y="1006"/>
                  </a:cubicBezTo>
                  <a:lnTo>
                    <a:pt x="0" y="1790"/>
                  </a:lnTo>
                  <a:cubicBezTo>
                    <a:pt x="0" y="1886"/>
                    <a:pt x="77" y="1963"/>
                    <a:pt x="172" y="1963"/>
                  </a:cubicBezTo>
                  <a:lnTo>
                    <a:pt x="2890" y="1963"/>
                  </a:lnTo>
                  <a:cubicBezTo>
                    <a:pt x="2986" y="1963"/>
                    <a:pt x="3063" y="1886"/>
                    <a:pt x="3063" y="1790"/>
                  </a:cubicBezTo>
                  <a:lnTo>
                    <a:pt x="3063" y="1006"/>
                  </a:lnTo>
                  <a:cubicBezTo>
                    <a:pt x="3063" y="451"/>
                    <a:pt x="2613" y="10"/>
                    <a:pt x="205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68"/>
            <p:cNvSpPr/>
            <p:nvPr/>
          </p:nvSpPr>
          <p:spPr>
            <a:xfrm>
              <a:off x="3713680" y="3486581"/>
              <a:ext cx="45745" cy="51548"/>
            </a:xfrm>
            <a:custGeom>
              <a:rect b="b" l="l" r="r" t="t"/>
              <a:pathLst>
                <a:path extrusionOk="0" h="1963" w="1742">
                  <a:moveTo>
                    <a:pt x="1005" y="1"/>
                  </a:moveTo>
                  <a:cubicBezTo>
                    <a:pt x="450" y="10"/>
                    <a:pt x="0" y="451"/>
                    <a:pt x="0" y="1006"/>
                  </a:cubicBezTo>
                  <a:lnTo>
                    <a:pt x="0" y="1790"/>
                  </a:lnTo>
                  <a:cubicBezTo>
                    <a:pt x="0" y="1886"/>
                    <a:pt x="77" y="1963"/>
                    <a:pt x="172" y="1963"/>
                  </a:cubicBezTo>
                  <a:lnTo>
                    <a:pt x="909" y="1963"/>
                  </a:lnTo>
                  <a:cubicBezTo>
                    <a:pt x="814" y="1963"/>
                    <a:pt x="737" y="1886"/>
                    <a:pt x="737" y="1790"/>
                  </a:cubicBezTo>
                  <a:lnTo>
                    <a:pt x="737" y="1006"/>
                  </a:lnTo>
                  <a:cubicBezTo>
                    <a:pt x="737" y="451"/>
                    <a:pt x="1187" y="10"/>
                    <a:pt x="174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68"/>
            <p:cNvSpPr/>
            <p:nvPr/>
          </p:nvSpPr>
          <p:spPr>
            <a:xfrm>
              <a:off x="3728990" y="3507274"/>
              <a:ext cx="9847" cy="30856"/>
            </a:xfrm>
            <a:custGeom>
              <a:rect b="b" l="l" r="r" t="t"/>
              <a:pathLst>
                <a:path extrusionOk="0" h="1175" w="375">
                  <a:moveTo>
                    <a:pt x="188" y="0"/>
                  </a:moveTo>
                  <a:cubicBezTo>
                    <a:pt x="94" y="0"/>
                    <a:pt x="1" y="60"/>
                    <a:pt x="1" y="179"/>
                  </a:cubicBezTo>
                  <a:lnTo>
                    <a:pt x="1" y="1175"/>
                  </a:lnTo>
                  <a:lnTo>
                    <a:pt x="374" y="1175"/>
                  </a:lnTo>
                  <a:lnTo>
                    <a:pt x="374" y="179"/>
                  </a:lnTo>
                  <a:cubicBezTo>
                    <a:pt x="374" y="60"/>
                    <a:pt x="281" y="0"/>
                    <a:pt x="18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68"/>
            <p:cNvSpPr/>
            <p:nvPr/>
          </p:nvSpPr>
          <p:spPr>
            <a:xfrm>
              <a:off x="3768958" y="3507274"/>
              <a:ext cx="9821" cy="30856"/>
            </a:xfrm>
            <a:custGeom>
              <a:rect b="b" l="l" r="r" t="t"/>
              <a:pathLst>
                <a:path extrusionOk="0" h="1175" w="374">
                  <a:moveTo>
                    <a:pt x="187" y="0"/>
                  </a:moveTo>
                  <a:cubicBezTo>
                    <a:pt x="94" y="0"/>
                    <a:pt x="1" y="60"/>
                    <a:pt x="1" y="179"/>
                  </a:cubicBezTo>
                  <a:lnTo>
                    <a:pt x="1" y="1175"/>
                  </a:lnTo>
                  <a:lnTo>
                    <a:pt x="374" y="1175"/>
                  </a:lnTo>
                  <a:lnTo>
                    <a:pt x="374" y="179"/>
                  </a:lnTo>
                  <a:cubicBezTo>
                    <a:pt x="374" y="60"/>
                    <a:pt x="281" y="0"/>
                    <a:pt x="1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68"/>
            <p:cNvSpPr/>
            <p:nvPr/>
          </p:nvSpPr>
          <p:spPr>
            <a:xfrm>
              <a:off x="3544540" y="3586342"/>
              <a:ext cx="116384" cy="113890"/>
            </a:xfrm>
            <a:custGeom>
              <a:rect b="b" l="l" r="r" t="t"/>
              <a:pathLst>
                <a:path extrusionOk="0" h="4337" w="4432">
                  <a:moveTo>
                    <a:pt x="3517" y="0"/>
                  </a:moveTo>
                  <a:cubicBezTo>
                    <a:pt x="3391" y="0"/>
                    <a:pt x="3265" y="48"/>
                    <a:pt x="3168" y="145"/>
                  </a:cubicBezTo>
                  <a:lnTo>
                    <a:pt x="192" y="3121"/>
                  </a:lnTo>
                  <a:cubicBezTo>
                    <a:pt x="0" y="3313"/>
                    <a:pt x="0" y="3619"/>
                    <a:pt x="192" y="3810"/>
                  </a:cubicBezTo>
                  <a:lnTo>
                    <a:pt x="575" y="4193"/>
                  </a:lnTo>
                  <a:cubicBezTo>
                    <a:pt x="670" y="4289"/>
                    <a:pt x="795" y="4337"/>
                    <a:pt x="919" y="4337"/>
                  </a:cubicBezTo>
                  <a:cubicBezTo>
                    <a:pt x="1043" y="4337"/>
                    <a:pt x="1168" y="4289"/>
                    <a:pt x="1264" y="4193"/>
                  </a:cubicBezTo>
                  <a:lnTo>
                    <a:pt x="4240" y="1207"/>
                  </a:lnTo>
                  <a:cubicBezTo>
                    <a:pt x="4431" y="1016"/>
                    <a:pt x="4431" y="709"/>
                    <a:pt x="4240" y="528"/>
                  </a:cubicBezTo>
                  <a:lnTo>
                    <a:pt x="3857" y="135"/>
                  </a:lnTo>
                  <a:cubicBezTo>
                    <a:pt x="3763" y="45"/>
                    <a:pt x="3640" y="0"/>
                    <a:pt x="351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68"/>
            <p:cNvSpPr/>
            <p:nvPr/>
          </p:nvSpPr>
          <p:spPr>
            <a:xfrm>
              <a:off x="3544540" y="3586369"/>
              <a:ext cx="101810" cy="113863"/>
            </a:xfrm>
            <a:custGeom>
              <a:rect b="b" l="l" r="r" t="t"/>
              <a:pathLst>
                <a:path extrusionOk="0" h="4336" w="3877">
                  <a:moveTo>
                    <a:pt x="3513" y="0"/>
                  </a:moveTo>
                  <a:cubicBezTo>
                    <a:pt x="3388" y="0"/>
                    <a:pt x="3264" y="48"/>
                    <a:pt x="3168" y="144"/>
                  </a:cubicBezTo>
                  <a:lnTo>
                    <a:pt x="192" y="3120"/>
                  </a:lnTo>
                  <a:cubicBezTo>
                    <a:pt x="0" y="3312"/>
                    <a:pt x="0" y="3618"/>
                    <a:pt x="192" y="3809"/>
                  </a:cubicBezTo>
                  <a:lnTo>
                    <a:pt x="575" y="4192"/>
                  </a:lnTo>
                  <a:cubicBezTo>
                    <a:pt x="670" y="4288"/>
                    <a:pt x="795" y="4336"/>
                    <a:pt x="919" y="4336"/>
                  </a:cubicBezTo>
                  <a:cubicBezTo>
                    <a:pt x="1043" y="4336"/>
                    <a:pt x="1168" y="4288"/>
                    <a:pt x="1264" y="4192"/>
                  </a:cubicBezTo>
                  <a:lnTo>
                    <a:pt x="1283" y="4163"/>
                  </a:lnTo>
                  <a:lnTo>
                    <a:pt x="919" y="3809"/>
                  </a:lnTo>
                  <a:cubicBezTo>
                    <a:pt x="728" y="3618"/>
                    <a:pt x="728" y="3312"/>
                    <a:pt x="919" y="3120"/>
                  </a:cubicBezTo>
                  <a:lnTo>
                    <a:pt x="3876" y="163"/>
                  </a:lnTo>
                  <a:lnTo>
                    <a:pt x="3857" y="144"/>
                  </a:lnTo>
                  <a:cubicBezTo>
                    <a:pt x="3761" y="48"/>
                    <a:pt x="3637" y="0"/>
                    <a:pt x="351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68"/>
            <p:cNvSpPr/>
            <p:nvPr/>
          </p:nvSpPr>
          <p:spPr>
            <a:xfrm>
              <a:off x="3618409" y="3586106"/>
              <a:ext cx="42515" cy="41491"/>
            </a:xfrm>
            <a:custGeom>
              <a:rect b="b" l="l" r="r" t="t"/>
              <a:pathLst>
                <a:path extrusionOk="0" h="1580" w="1619">
                  <a:moveTo>
                    <a:pt x="700" y="1"/>
                  </a:moveTo>
                  <a:cubicBezTo>
                    <a:pt x="575" y="1"/>
                    <a:pt x="451" y="49"/>
                    <a:pt x="355" y="144"/>
                  </a:cubicBezTo>
                  <a:lnTo>
                    <a:pt x="1" y="508"/>
                  </a:lnTo>
                  <a:lnTo>
                    <a:pt x="1073" y="1580"/>
                  </a:lnTo>
                  <a:lnTo>
                    <a:pt x="1437" y="1226"/>
                  </a:lnTo>
                  <a:cubicBezTo>
                    <a:pt x="1618" y="1034"/>
                    <a:pt x="1618" y="728"/>
                    <a:pt x="1437" y="537"/>
                  </a:cubicBezTo>
                  <a:lnTo>
                    <a:pt x="1044" y="144"/>
                  </a:lnTo>
                  <a:cubicBezTo>
                    <a:pt x="948" y="49"/>
                    <a:pt x="824" y="1"/>
                    <a:pt x="70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68"/>
            <p:cNvSpPr/>
            <p:nvPr/>
          </p:nvSpPr>
          <p:spPr>
            <a:xfrm>
              <a:off x="3618409" y="3586106"/>
              <a:ext cx="27941" cy="22899"/>
            </a:xfrm>
            <a:custGeom>
              <a:rect b="b" l="l" r="r" t="t"/>
              <a:pathLst>
                <a:path extrusionOk="0" h="872" w="1064">
                  <a:moveTo>
                    <a:pt x="652" y="1"/>
                  </a:moveTo>
                  <a:lnTo>
                    <a:pt x="604" y="10"/>
                  </a:lnTo>
                  <a:cubicBezTo>
                    <a:pt x="508" y="29"/>
                    <a:pt x="422" y="77"/>
                    <a:pt x="355" y="144"/>
                  </a:cubicBezTo>
                  <a:lnTo>
                    <a:pt x="87" y="412"/>
                  </a:lnTo>
                  <a:lnTo>
                    <a:pt x="1" y="498"/>
                  </a:lnTo>
                  <a:lnTo>
                    <a:pt x="374" y="872"/>
                  </a:lnTo>
                  <a:lnTo>
                    <a:pt x="1063" y="173"/>
                  </a:lnTo>
                  <a:lnTo>
                    <a:pt x="1044" y="144"/>
                  </a:lnTo>
                  <a:lnTo>
                    <a:pt x="1015" y="116"/>
                  </a:lnTo>
                  <a:lnTo>
                    <a:pt x="996" y="106"/>
                  </a:lnTo>
                  <a:cubicBezTo>
                    <a:pt x="910" y="39"/>
                    <a:pt x="805" y="10"/>
                    <a:pt x="70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6" name="Google Shape;10186;p68"/>
          <p:cNvGrpSpPr/>
          <p:nvPr/>
        </p:nvGrpSpPr>
        <p:grpSpPr>
          <a:xfrm>
            <a:off x="3944637" y="3354834"/>
            <a:ext cx="415696" cy="371605"/>
            <a:chOff x="3944637" y="3354834"/>
            <a:chExt cx="415696" cy="371605"/>
          </a:xfrm>
        </p:grpSpPr>
        <p:sp>
          <p:nvSpPr>
            <p:cNvPr id="10187" name="Google Shape;10187;p68"/>
            <p:cNvSpPr/>
            <p:nvPr/>
          </p:nvSpPr>
          <p:spPr>
            <a:xfrm>
              <a:off x="4069031" y="3391598"/>
              <a:ext cx="126941" cy="126941"/>
            </a:xfrm>
            <a:custGeom>
              <a:rect b="b" l="l" r="r" t="t"/>
              <a:pathLst>
                <a:path extrusionOk="0" h="4834" w="4834">
                  <a:moveTo>
                    <a:pt x="2422" y="0"/>
                  </a:moveTo>
                  <a:cubicBezTo>
                    <a:pt x="1092" y="0"/>
                    <a:pt x="10" y="1072"/>
                    <a:pt x="1" y="2412"/>
                  </a:cubicBezTo>
                  <a:cubicBezTo>
                    <a:pt x="1" y="3742"/>
                    <a:pt x="1072" y="4824"/>
                    <a:pt x="2412" y="4833"/>
                  </a:cubicBezTo>
                  <a:cubicBezTo>
                    <a:pt x="3743" y="4833"/>
                    <a:pt x="4824" y="3752"/>
                    <a:pt x="4834" y="2422"/>
                  </a:cubicBezTo>
                  <a:cubicBezTo>
                    <a:pt x="4834" y="1091"/>
                    <a:pt x="3752" y="10"/>
                    <a:pt x="242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68"/>
            <p:cNvSpPr/>
            <p:nvPr/>
          </p:nvSpPr>
          <p:spPr>
            <a:xfrm>
              <a:off x="4068768" y="3391546"/>
              <a:ext cx="71926" cy="126731"/>
            </a:xfrm>
            <a:custGeom>
              <a:rect b="b" l="l" r="r" t="t"/>
              <a:pathLst>
                <a:path extrusionOk="0" h="4826" w="2739">
                  <a:moveTo>
                    <a:pt x="2416" y="0"/>
                  </a:moveTo>
                  <a:cubicBezTo>
                    <a:pt x="1106" y="0"/>
                    <a:pt x="1" y="1059"/>
                    <a:pt x="1" y="2404"/>
                  </a:cubicBezTo>
                  <a:cubicBezTo>
                    <a:pt x="1" y="3755"/>
                    <a:pt x="1099" y="4826"/>
                    <a:pt x="2413" y="4826"/>
                  </a:cubicBezTo>
                  <a:cubicBezTo>
                    <a:pt x="2514" y="4826"/>
                    <a:pt x="2616" y="4820"/>
                    <a:pt x="2719" y="4807"/>
                  </a:cubicBezTo>
                  <a:cubicBezTo>
                    <a:pt x="1523" y="4644"/>
                    <a:pt x="623" y="3620"/>
                    <a:pt x="623" y="2404"/>
                  </a:cubicBezTo>
                  <a:cubicBezTo>
                    <a:pt x="633" y="1199"/>
                    <a:pt x="1532" y="175"/>
                    <a:pt x="2738" y="21"/>
                  </a:cubicBezTo>
                  <a:cubicBezTo>
                    <a:pt x="2630" y="7"/>
                    <a:pt x="2522" y="0"/>
                    <a:pt x="241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68"/>
            <p:cNvSpPr/>
            <p:nvPr/>
          </p:nvSpPr>
          <p:spPr>
            <a:xfrm>
              <a:off x="4089382" y="3411950"/>
              <a:ext cx="86238" cy="86238"/>
            </a:xfrm>
            <a:custGeom>
              <a:rect b="b" l="l" r="r" t="t"/>
              <a:pathLst>
                <a:path extrusionOk="0" h="3284" w="3284">
                  <a:moveTo>
                    <a:pt x="1647" y="0"/>
                  </a:moveTo>
                  <a:cubicBezTo>
                    <a:pt x="738" y="0"/>
                    <a:pt x="1" y="728"/>
                    <a:pt x="1" y="1637"/>
                  </a:cubicBezTo>
                  <a:cubicBezTo>
                    <a:pt x="1" y="2546"/>
                    <a:pt x="728" y="3283"/>
                    <a:pt x="1637" y="3283"/>
                  </a:cubicBezTo>
                  <a:cubicBezTo>
                    <a:pt x="2546" y="3283"/>
                    <a:pt x="3283" y="2556"/>
                    <a:pt x="3283" y="1647"/>
                  </a:cubicBezTo>
                  <a:cubicBezTo>
                    <a:pt x="3283" y="737"/>
                    <a:pt x="2556" y="0"/>
                    <a:pt x="1647"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68"/>
            <p:cNvSpPr/>
            <p:nvPr/>
          </p:nvSpPr>
          <p:spPr>
            <a:xfrm>
              <a:off x="4088909" y="3411792"/>
              <a:ext cx="51785" cy="86212"/>
            </a:xfrm>
            <a:custGeom>
              <a:rect b="b" l="l" r="r" t="t"/>
              <a:pathLst>
                <a:path extrusionOk="0" h="3283" w="1972">
                  <a:moveTo>
                    <a:pt x="1636" y="1"/>
                  </a:moveTo>
                  <a:cubicBezTo>
                    <a:pt x="757" y="1"/>
                    <a:pt x="9" y="715"/>
                    <a:pt x="9" y="1633"/>
                  </a:cubicBezTo>
                  <a:cubicBezTo>
                    <a:pt x="1" y="2565"/>
                    <a:pt x="755" y="3283"/>
                    <a:pt x="1639" y="3283"/>
                  </a:cubicBezTo>
                  <a:cubicBezTo>
                    <a:pt x="1745" y="3283"/>
                    <a:pt x="1853" y="3272"/>
                    <a:pt x="1962" y="3251"/>
                  </a:cubicBezTo>
                  <a:cubicBezTo>
                    <a:pt x="1196" y="3098"/>
                    <a:pt x="641" y="2418"/>
                    <a:pt x="650" y="1643"/>
                  </a:cubicBezTo>
                  <a:cubicBezTo>
                    <a:pt x="650" y="858"/>
                    <a:pt x="1205" y="179"/>
                    <a:pt x="1971" y="35"/>
                  </a:cubicBezTo>
                  <a:cubicBezTo>
                    <a:pt x="1858" y="12"/>
                    <a:pt x="1746" y="1"/>
                    <a:pt x="163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68"/>
            <p:cNvSpPr/>
            <p:nvPr/>
          </p:nvSpPr>
          <p:spPr>
            <a:xfrm>
              <a:off x="4114776" y="3426025"/>
              <a:ext cx="34453" cy="59085"/>
            </a:xfrm>
            <a:custGeom>
              <a:rect b="b" l="l" r="r" t="t"/>
              <a:pathLst>
                <a:path extrusionOk="0" h="2250" w="1312">
                  <a:moveTo>
                    <a:pt x="622" y="441"/>
                  </a:moveTo>
                  <a:lnTo>
                    <a:pt x="622" y="862"/>
                  </a:lnTo>
                  <a:cubicBezTo>
                    <a:pt x="450" y="795"/>
                    <a:pt x="402" y="737"/>
                    <a:pt x="402" y="642"/>
                  </a:cubicBezTo>
                  <a:cubicBezTo>
                    <a:pt x="402" y="517"/>
                    <a:pt x="498" y="469"/>
                    <a:pt x="622" y="441"/>
                  </a:cubicBezTo>
                  <a:close/>
                  <a:moveTo>
                    <a:pt x="756" y="1292"/>
                  </a:moveTo>
                  <a:cubicBezTo>
                    <a:pt x="926" y="1368"/>
                    <a:pt x="966" y="1443"/>
                    <a:pt x="967" y="1545"/>
                  </a:cubicBezTo>
                  <a:lnTo>
                    <a:pt x="967" y="1545"/>
                  </a:lnTo>
                  <a:cubicBezTo>
                    <a:pt x="965" y="1659"/>
                    <a:pt x="879" y="1761"/>
                    <a:pt x="756" y="1771"/>
                  </a:cubicBezTo>
                  <a:lnTo>
                    <a:pt x="756" y="1292"/>
                  </a:lnTo>
                  <a:close/>
                  <a:moveTo>
                    <a:pt x="689" y="0"/>
                  </a:moveTo>
                  <a:cubicBezTo>
                    <a:pt x="642" y="0"/>
                    <a:pt x="594" y="20"/>
                    <a:pt x="594" y="67"/>
                  </a:cubicBezTo>
                  <a:lnTo>
                    <a:pt x="594" y="144"/>
                  </a:lnTo>
                  <a:cubicBezTo>
                    <a:pt x="278" y="182"/>
                    <a:pt x="58" y="355"/>
                    <a:pt x="58" y="680"/>
                  </a:cubicBezTo>
                  <a:cubicBezTo>
                    <a:pt x="58" y="1024"/>
                    <a:pt x="326" y="1130"/>
                    <a:pt x="594" y="1225"/>
                  </a:cubicBezTo>
                  <a:lnTo>
                    <a:pt x="594" y="1780"/>
                  </a:lnTo>
                  <a:cubicBezTo>
                    <a:pt x="460" y="1752"/>
                    <a:pt x="335" y="1694"/>
                    <a:pt x="240" y="1599"/>
                  </a:cubicBezTo>
                  <a:cubicBezTo>
                    <a:pt x="218" y="1581"/>
                    <a:pt x="191" y="1572"/>
                    <a:pt x="164" y="1572"/>
                  </a:cubicBezTo>
                  <a:cubicBezTo>
                    <a:pt x="119" y="1572"/>
                    <a:pt x="76" y="1595"/>
                    <a:pt x="58" y="1637"/>
                  </a:cubicBezTo>
                  <a:cubicBezTo>
                    <a:pt x="0" y="1704"/>
                    <a:pt x="0" y="1809"/>
                    <a:pt x="58" y="1876"/>
                  </a:cubicBezTo>
                  <a:cubicBezTo>
                    <a:pt x="184" y="2021"/>
                    <a:pt x="371" y="2097"/>
                    <a:pt x="560" y="2097"/>
                  </a:cubicBezTo>
                  <a:cubicBezTo>
                    <a:pt x="571" y="2097"/>
                    <a:pt x="582" y="2097"/>
                    <a:pt x="594" y="2096"/>
                  </a:cubicBezTo>
                  <a:lnTo>
                    <a:pt x="594" y="2182"/>
                  </a:lnTo>
                  <a:cubicBezTo>
                    <a:pt x="594" y="2221"/>
                    <a:pt x="642" y="2249"/>
                    <a:pt x="689" y="2249"/>
                  </a:cubicBezTo>
                  <a:cubicBezTo>
                    <a:pt x="728" y="2249"/>
                    <a:pt x="776" y="2221"/>
                    <a:pt x="776" y="2182"/>
                  </a:cubicBezTo>
                  <a:lnTo>
                    <a:pt x="776" y="2096"/>
                  </a:lnTo>
                  <a:cubicBezTo>
                    <a:pt x="1082" y="2077"/>
                    <a:pt x="1311" y="1819"/>
                    <a:pt x="1302" y="1513"/>
                  </a:cubicBezTo>
                  <a:cubicBezTo>
                    <a:pt x="1302" y="1178"/>
                    <a:pt x="1091" y="1034"/>
                    <a:pt x="785" y="929"/>
                  </a:cubicBezTo>
                  <a:lnTo>
                    <a:pt x="785" y="450"/>
                  </a:lnTo>
                  <a:cubicBezTo>
                    <a:pt x="881" y="460"/>
                    <a:pt x="967" y="489"/>
                    <a:pt x="1044" y="536"/>
                  </a:cubicBezTo>
                  <a:cubicBezTo>
                    <a:pt x="1064" y="548"/>
                    <a:pt x="1085" y="554"/>
                    <a:pt x="1106" y="554"/>
                  </a:cubicBezTo>
                  <a:cubicBezTo>
                    <a:pt x="1153" y="554"/>
                    <a:pt x="1196" y="525"/>
                    <a:pt x="1216" y="479"/>
                  </a:cubicBezTo>
                  <a:cubicBezTo>
                    <a:pt x="1264" y="412"/>
                    <a:pt x="1264" y="316"/>
                    <a:pt x="1206" y="259"/>
                  </a:cubicBezTo>
                  <a:cubicBezTo>
                    <a:pt x="1082" y="173"/>
                    <a:pt x="929" y="134"/>
                    <a:pt x="785" y="134"/>
                  </a:cubicBezTo>
                  <a:lnTo>
                    <a:pt x="785" y="67"/>
                  </a:lnTo>
                  <a:cubicBezTo>
                    <a:pt x="785" y="29"/>
                    <a:pt x="737" y="0"/>
                    <a:pt x="68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68"/>
            <p:cNvSpPr/>
            <p:nvPr/>
          </p:nvSpPr>
          <p:spPr>
            <a:xfrm>
              <a:off x="4167296" y="3354913"/>
              <a:ext cx="126941" cy="126678"/>
            </a:xfrm>
            <a:custGeom>
              <a:rect b="b" l="l" r="r" t="t"/>
              <a:pathLst>
                <a:path extrusionOk="0" h="4824" w="4834">
                  <a:moveTo>
                    <a:pt x="2422" y="0"/>
                  </a:moveTo>
                  <a:cubicBezTo>
                    <a:pt x="1092" y="0"/>
                    <a:pt x="10" y="1072"/>
                    <a:pt x="10" y="2412"/>
                  </a:cubicBezTo>
                  <a:cubicBezTo>
                    <a:pt x="1" y="3742"/>
                    <a:pt x="1082" y="4823"/>
                    <a:pt x="2412" y="4823"/>
                  </a:cubicBezTo>
                  <a:cubicBezTo>
                    <a:pt x="2418" y="4823"/>
                    <a:pt x="2424" y="4824"/>
                    <a:pt x="2430" y="4824"/>
                  </a:cubicBezTo>
                  <a:cubicBezTo>
                    <a:pt x="3752" y="4824"/>
                    <a:pt x="4824" y="3746"/>
                    <a:pt x="4834" y="2421"/>
                  </a:cubicBezTo>
                  <a:cubicBezTo>
                    <a:pt x="4834" y="1091"/>
                    <a:pt x="3762" y="10"/>
                    <a:pt x="242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68"/>
            <p:cNvSpPr/>
            <p:nvPr/>
          </p:nvSpPr>
          <p:spPr>
            <a:xfrm>
              <a:off x="4167033" y="3354834"/>
              <a:ext cx="71926" cy="126757"/>
            </a:xfrm>
            <a:custGeom>
              <a:rect b="b" l="l" r="r" t="t"/>
              <a:pathLst>
                <a:path extrusionOk="0" h="4827" w="2739">
                  <a:moveTo>
                    <a:pt x="2416" y="1"/>
                  </a:moveTo>
                  <a:cubicBezTo>
                    <a:pt x="1108" y="1"/>
                    <a:pt x="10" y="1060"/>
                    <a:pt x="1" y="2405"/>
                  </a:cubicBezTo>
                  <a:cubicBezTo>
                    <a:pt x="1" y="3756"/>
                    <a:pt x="1107" y="4827"/>
                    <a:pt x="2422" y="4827"/>
                  </a:cubicBezTo>
                  <a:cubicBezTo>
                    <a:pt x="2523" y="4827"/>
                    <a:pt x="2626" y="4820"/>
                    <a:pt x="2728" y="4807"/>
                  </a:cubicBezTo>
                  <a:cubicBezTo>
                    <a:pt x="1523" y="4645"/>
                    <a:pt x="623" y="3621"/>
                    <a:pt x="633" y="2405"/>
                  </a:cubicBezTo>
                  <a:cubicBezTo>
                    <a:pt x="633" y="1190"/>
                    <a:pt x="1532" y="175"/>
                    <a:pt x="2738" y="22"/>
                  </a:cubicBezTo>
                  <a:cubicBezTo>
                    <a:pt x="2630" y="8"/>
                    <a:pt x="2522" y="1"/>
                    <a:pt x="241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68"/>
            <p:cNvSpPr/>
            <p:nvPr/>
          </p:nvSpPr>
          <p:spPr>
            <a:xfrm>
              <a:off x="4187647" y="3375264"/>
              <a:ext cx="86238" cy="86212"/>
            </a:xfrm>
            <a:custGeom>
              <a:rect b="b" l="l" r="r" t="t"/>
              <a:pathLst>
                <a:path extrusionOk="0" h="3283" w="3284">
                  <a:moveTo>
                    <a:pt x="1629" y="0"/>
                  </a:moveTo>
                  <a:cubicBezTo>
                    <a:pt x="728" y="0"/>
                    <a:pt x="1" y="733"/>
                    <a:pt x="1" y="1637"/>
                  </a:cubicBezTo>
                  <a:cubicBezTo>
                    <a:pt x="1" y="2536"/>
                    <a:pt x="728" y="3273"/>
                    <a:pt x="1637" y="3283"/>
                  </a:cubicBezTo>
                  <a:cubicBezTo>
                    <a:pt x="2546" y="3283"/>
                    <a:pt x="3283" y="2546"/>
                    <a:pt x="3283" y="1646"/>
                  </a:cubicBezTo>
                  <a:cubicBezTo>
                    <a:pt x="3283" y="737"/>
                    <a:pt x="2556" y="0"/>
                    <a:pt x="1647" y="0"/>
                  </a:cubicBezTo>
                  <a:cubicBezTo>
                    <a:pt x="1641" y="0"/>
                    <a:pt x="1635" y="0"/>
                    <a:pt x="1629"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68"/>
            <p:cNvSpPr/>
            <p:nvPr/>
          </p:nvSpPr>
          <p:spPr>
            <a:xfrm>
              <a:off x="4187174" y="3375107"/>
              <a:ext cx="51785" cy="86212"/>
            </a:xfrm>
            <a:custGeom>
              <a:rect b="b" l="l" r="r" t="t"/>
              <a:pathLst>
                <a:path extrusionOk="0" h="3283" w="1972">
                  <a:moveTo>
                    <a:pt x="1636" y="0"/>
                  </a:moveTo>
                  <a:cubicBezTo>
                    <a:pt x="757" y="0"/>
                    <a:pt x="9" y="715"/>
                    <a:pt x="9" y="1633"/>
                  </a:cubicBezTo>
                  <a:cubicBezTo>
                    <a:pt x="1" y="2565"/>
                    <a:pt x="755" y="3282"/>
                    <a:pt x="1639" y="3282"/>
                  </a:cubicBezTo>
                  <a:cubicBezTo>
                    <a:pt x="1745" y="3282"/>
                    <a:pt x="1853" y="3272"/>
                    <a:pt x="1961" y="3251"/>
                  </a:cubicBezTo>
                  <a:cubicBezTo>
                    <a:pt x="1196" y="3097"/>
                    <a:pt x="650" y="2418"/>
                    <a:pt x="650" y="1633"/>
                  </a:cubicBezTo>
                  <a:cubicBezTo>
                    <a:pt x="650" y="858"/>
                    <a:pt x="1205" y="178"/>
                    <a:pt x="1971" y="35"/>
                  </a:cubicBezTo>
                  <a:cubicBezTo>
                    <a:pt x="1858" y="11"/>
                    <a:pt x="1746" y="0"/>
                    <a:pt x="163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68"/>
            <p:cNvSpPr/>
            <p:nvPr/>
          </p:nvSpPr>
          <p:spPr>
            <a:xfrm>
              <a:off x="4213040" y="3389340"/>
              <a:ext cx="34453" cy="59085"/>
            </a:xfrm>
            <a:custGeom>
              <a:rect b="b" l="l" r="r" t="t"/>
              <a:pathLst>
                <a:path extrusionOk="0" h="2250" w="1312">
                  <a:moveTo>
                    <a:pt x="622" y="440"/>
                  </a:moveTo>
                  <a:lnTo>
                    <a:pt x="622" y="861"/>
                  </a:lnTo>
                  <a:cubicBezTo>
                    <a:pt x="450" y="794"/>
                    <a:pt x="402" y="737"/>
                    <a:pt x="402" y="632"/>
                  </a:cubicBezTo>
                  <a:cubicBezTo>
                    <a:pt x="402" y="517"/>
                    <a:pt x="508" y="460"/>
                    <a:pt x="622" y="440"/>
                  </a:cubicBezTo>
                  <a:close/>
                  <a:moveTo>
                    <a:pt x="766" y="1292"/>
                  </a:moveTo>
                  <a:cubicBezTo>
                    <a:pt x="938" y="1369"/>
                    <a:pt x="967" y="1445"/>
                    <a:pt x="967" y="1541"/>
                  </a:cubicBezTo>
                  <a:cubicBezTo>
                    <a:pt x="967" y="1665"/>
                    <a:pt x="881" y="1761"/>
                    <a:pt x="766" y="1771"/>
                  </a:cubicBezTo>
                  <a:lnTo>
                    <a:pt x="766" y="1292"/>
                  </a:lnTo>
                  <a:close/>
                  <a:moveTo>
                    <a:pt x="689" y="0"/>
                  </a:moveTo>
                  <a:cubicBezTo>
                    <a:pt x="651" y="0"/>
                    <a:pt x="603" y="29"/>
                    <a:pt x="603" y="67"/>
                  </a:cubicBezTo>
                  <a:lnTo>
                    <a:pt x="603" y="144"/>
                  </a:lnTo>
                  <a:cubicBezTo>
                    <a:pt x="278" y="182"/>
                    <a:pt x="67" y="354"/>
                    <a:pt x="67" y="680"/>
                  </a:cubicBezTo>
                  <a:cubicBezTo>
                    <a:pt x="67" y="1024"/>
                    <a:pt x="335" y="1129"/>
                    <a:pt x="594" y="1235"/>
                  </a:cubicBezTo>
                  <a:lnTo>
                    <a:pt x="594" y="1780"/>
                  </a:lnTo>
                  <a:cubicBezTo>
                    <a:pt x="460" y="1761"/>
                    <a:pt x="345" y="1694"/>
                    <a:pt x="249" y="1598"/>
                  </a:cubicBezTo>
                  <a:cubicBezTo>
                    <a:pt x="224" y="1580"/>
                    <a:pt x="196" y="1572"/>
                    <a:pt x="169" y="1572"/>
                  </a:cubicBezTo>
                  <a:cubicBezTo>
                    <a:pt x="124" y="1572"/>
                    <a:pt x="82" y="1595"/>
                    <a:pt x="58" y="1637"/>
                  </a:cubicBezTo>
                  <a:cubicBezTo>
                    <a:pt x="0" y="1713"/>
                    <a:pt x="0" y="1809"/>
                    <a:pt x="58" y="1876"/>
                  </a:cubicBezTo>
                  <a:cubicBezTo>
                    <a:pt x="201" y="2029"/>
                    <a:pt x="393" y="2106"/>
                    <a:pt x="594" y="2106"/>
                  </a:cubicBezTo>
                  <a:lnTo>
                    <a:pt x="594" y="2173"/>
                  </a:lnTo>
                  <a:cubicBezTo>
                    <a:pt x="594" y="2211"/>
                    <a:pt x="651" y="2249"/>
                    <a:pt x="689" y="2249"/>
                  </a:cubicBezTo>
                  <a:cubicBezTo>
                    <a:pt x="728" y="2249"/>
                    <a:pt x="785" y="2220"/>
                    <a:pt x="785" y="2173"/>
                  </a:cubicBezTo>
                  <a:lnTo>
                    <a:pt x="785" y="2096"/>
                  </a:lnTo>
                  <a:cubicBezTo>
                    <a:pt x="1082" y="2067"/>
                    <a:pt x="1311" y="1819"/>
                    <a:pt x="1302" y="1512"/>
                  </a:cubicBezTo>
                  <a:cubicBezTo>
                    <a:pt x="1302" y="1158"/>
                    <a:pt x="1082" y="1034"/>
                    <a:pt x="785" y="919"/>
                  </a:cubicBezTo>
                  <a:lnTo>
                    <a:pt x="785" y="440"/>
                  </a:lnTo>
                  <a:cubicBezTo>
                    <a:pt x="967" y="460"/>
                    <a:pt x="1034" y="546"/>
                    <a:pt x="1110" y="546"/>
                  </a:cubicBezTo>
                  <a:cubicBezTo>
                    <a:pt x="1187" y="546"/>
                    <a:pt x="1225" y="479"/>
                    <a:pt x="1244" y="412"/>
                  </a:cubicBezTo>
                  <a:cubicBezTo>
                    <a:pt x="1283" y="297"/>
                    <a:pt x="1206" y="230"/>
                    <a:pt x="1091" y="192"/>
                  </a:cubicBezTo>
                  <a:cubicBezTo>
                    <a:pt x="986" y="153"/>
                    <a:pt x="890" y="144"/>
                    <a:pt x="785" y="144"/>
                  </a:cubicBezTo>
                  <a:lnTo>
                    <a:pt x="785" y="67"/>
                  </a:lnTo>
                  <a:cubicBezTo>
                    <a:pt x="785" y="29"/>
                    <a:pt x="737" y="0"/>
                    <a:pt x="68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68"/>
            <p:cNvSpPr/>
            <p:nvPr/>
          </p:nvSpPr>
          <p:spPr>
            <a:xfrm>
              <a:off x="3944637" y="3566017"/>
              <a:ext cx="142513" cy="160422"/>
            </a:xfrm>
            <a:custGeom>
              <a:rect b="b" l="l" r="r" t="t"/>
              <a:pathLst>
                <a:path extrusionOk="0" h="6109" w="5427">
                  <a:moveTo>
                    <a:pt x="3618" y="0"/>
                  </a:moveTo>
                  <a:lnTo>
                    <a:pt x="259" y="1254"/>
                  </a:lnTo>
                  <a:cubicBezTo>
                    <a:pt x="96" y="1311"/>
                    <a:pt x="0" y="1503"/>
                    <a:pt x="67" y="1675"/>
                  </a:cubicBezTo>
                  <a:lnTo>
                    <a:pt x="1646" y="5895"/>
                  </a:lnTo>
                  <a:cubicBezTo>
                    <a:pt x="1691" y="6022"/>
                    <a:pt x="1817" y="6108"/>
                    <a:pt x="1953" y="6108"/>
                  </a:cubicBezTo>
                  <a:cubicBezTo>
                    <a:pt x="1991" y="6108"/>
                    <a:pt x="2030" y="6101"/>
                    <a:pt x="2067" y="6087"/>
                  </a:cubicBezTo>
                  <a:lnTo>
                    <a:pt x="5427" y="4833"/>
                  </a:lnTo>
                  <a:lnTo>
                    <a:pt x="3618"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68"/>
            <p:cNvSpPr/>
            <p:nvPr/>
          </p:nvSpPr>
          <p:spPr>
            <a:xfrm>
              <a:off x="3983843" y="3674313"/>
              <a:ext cx="103307" cy="52126"/>
            </a:xfrm>
            <a:custGeom>
              <a:rect b="b" l="l" r="r" t="t"/>
              <a:pathLst>
                <a:path extrusionOk="0" h="1985" w="3934">
                  <a:moveTo>
                    <a:pt x="3675" y="1"/>
                  </a:moveTo>
                  <a:lnTo>
                    <a:pt x="3608" y="30"/>
                  </a:lnTo>
                  <a:lnTo>
                    <a:pt x="0" y="1379"/>
                  </a:lnTo>
                  <a:lnTo>
                    <a:pt x="153" y="1771"/>
                  </a:lnTo>
                  <a:cubicBezTo>
                    <a:pt x="198" y="1898"/>
                    <a:pt x="324" y="1984"/>
                    <a:pt x="460" y="1984"/>
                  </a:cubicBezTo>
                  <a:cubicBezTo>
                    <a:pt x="498" y="1984"/>
                    <a:pt x="537" y="1977"/>
                    <a:pt x="574" y="1963"/>
                  </a:cubicBezTo>
                  <a:lnTo>
                    <a:pt x="3934" y="709"/>
                  </a:lnTo>
                  <a:lnTo>
                    <a:pt x="3675"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68"/>
            <p:cNvSpPr/>
            <p:nvPr/>
          </p:nvSpPr>
          <p:spPr>
            <a:xfrm>
              <a:off x="4082843" y="3493513"/>
              <a:ext cx="277489" cy="171294"/>
            </a:xfrm>
            <a:custGeom>
              <a:rect b="b" l="l" r="r" t="t"/>
              <a:pathLst>
                <a:path extrusionOk="0" h="6523" w="10567">
                  <a:moveTo>
                    <a:pt x="9408" y="0"/>
                  </a:moveTo>
                  <a:cubicBezTo>
                    <a:pt x="8987" y="0"/>
                    <a:pt x="8645" y="338"/>
                    <a:pt x="8605" y="378"/>
                  </a:cubicBezTo>
                  <a:lnTo>
                    <a:pt x="5829" y="2658"/>
                  </a:lnTo>
                  <a:lnTo>
                    <a:pt x="5829" y="2658"/>
                  </a:lnTo>
                  <a:cubicBezTo>
                    <a:pt x="5822" y="2578"/>
                    <a:pt x="5743" y="1881"/>
                    <a:pt x="4958" y="1881"/>
                  </a:cubicBezTo>
                  <a:cubicBezTo>
                    <a:pt x="4190" y="1877"/>
                    <a:pt x="3644" y="1871"/>
                    <a:pt x="3240" y="1871"/>
                  </a:cubicBezTo>
                  <a:cubicBezTo>
                    <a:pt x="2431" y="1871"/>
                    <a:pt x="2186" y="1897"/>
                    <a:pt x="1848" y="2024"/>
                  </a:cubicBezTo>
                  <a:lnTo>
                    <a:pt x="1" y="2780"/>
                  </a:lnTo>
                  <a:lnTo>
                    <a:pt x="1398" y="6522"/>
                  </a:lnTo>
                  <a:cubicBezTo>
                    <a:pt x="2489" y="6070"/>
                    <a:pt x="2444" y="6005"/>
                    <a:pt x="3480" y="6005"/>
                  </a:cubicBezTo>
                  <a:cubicBezTo>
                    <a:pt x="3825" y="6005"/>
                    <a:pt x="4291" y="6013"/>
                    <a:pt x="4958" y="6015"/>
                  </a:cubicBezTo>
                  <a:cubicBezTo>
                    <a:pt x="5552" y="5996"/>
                    <a:pt x="6116" y="5728"/>
                    <a:pt x="6518" y="5288"/>
                  </a:cubicBezTo>
                  <a:lnTo>
                    <a:pt x="9935" y="1632"/>
                  </a:lnTo>
                  <a:cubicBezTo>
                    <a:pt x="10050" y="1507"/>
                    <a:pt x="10567" y="828"/>
                    <a:pt x="9983" y="244"/>
                  </a:cubicBezTo>
                  <a:cubicBezTo>
                    <a:pt x="9788" y="64"/>
                    <a:pt x="9591" y="0"/>
                    <a:pt x="9408"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68"/>
            <p:cNvSpPr/>
            <p:nvPr/>
          </p:nvSpPr>
          <p:spPr>
            <a:xfrm>
              <a:off x="4082843" y="3558454"/>
              <a:ext cx="56328" cy="106353"/>
            </a:xfrm>
            <a:custGeom>
              <a:rect b="b" l="l" r="r" t="t"/>
              <a:pathLst>
                <a:path extrusionOk="0" h="4050" w="2145">
                  <a:moveTo>
                    <a:pt x="747" y="1"/>
                  </a:moveTo>
                  <a:lnTo>
                    <a:pt x="1" y="307"/>
                  </a:lnTo>
                  <a:lnTo>
                    <a:pt x="1398" y="4049"/>
                  </a:lnTo>
                  <a:lnTo>
                    <a:pt x="2145" y="3743"/>
                  </a:lnTo>
                  <a:lnTo>
                    <a:pt x="74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68"/>
            <p:cNvSpPr/>
            <p:nvPr/>
          </p:nvSpPr>
          <p:spPr>
            <a:xfrm>
              <a:off x="4155977" y="3543880"/>
              <a:ext cx="79962" cy="50944"/>
            </a:xfrm>
            <a:custGeom>
              <a:rect b="b" l="l" r="r" t="t"/>
              <a:pathLst>
                <a:path extrusionOk="0" h="1940" w="3045">
                  <a:moveTo>
                    <a:pt x="2489" y="1"/>
                  </a:moveTo>
                  <a:lnTo>
                    <a:pt x="2489" y="1"/>
                  </a:lnTo>
                  <a:cubicBezTo>
                    <a:pt x="2556" y="336"/>
                    <a:pt x="2633" y="929"/>
                    <a:pt x="2422" y="1235"/>
                  </a:cubicBezTo>
                  <a:cubicBezTo>
                    <a:pt x="2290" y="1419"/>
                    <a:pt x="2118" y="1458"/>
                    <a:pt x="1670" y="1458"/>
                  </a:cubicBezTo>
                  <a:cubicBezTo>
                    <a:pt x="1370" y="1458"/>
                    <a:pt x="945" y="1440"/>
                    <a:pt x="326" y="1436"/>
                  </a:cubicBezTo>
                  <a:cubicBezTo>
                    <a:pt x="1" y="1436"/>
                    <a:pt x="1" y="1924"/>
                    <a:pt x="326" y="1924"/>
                  </a:cubicBezTo>
                  <a:cubicBezTo>
                    <a:pt x="837" y="1924"/>
                    <a:pt x="1239" y="1939"/>
                    <a:pt x="1562" y="1939"/>
                  </a:cubicBezTo>
                  <a:cubicBezTo>
                    <a:pt x="2219" y="1939"/>
                    <a:pt x="2551" y="1879"/>
                    <a:pt x="2815" y="1513"/>
                  </a:cubicBezTo>
                  <a:cubicBezTo>
                    <a:pt x="2958" y="1274"/>
                    <a:pt x="3044" y="1006"/>
                    <a:pt x="3044" y="738"/>
                  </a:cubicBezTo>
                  <a:cubicBezTo>
                    <a:pt x="3035" y="642"/>
                    <a:pt x="2958" y="154"/>
                    <a:pt x="248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68"/>
            <p:cNvSpPr/>
            <p:nvPr/>
          </p:nvSpPr>
          <p:spPr>
            <a:xfrm>
              <a:off x="4038359" y="3553701"/>
              <a:ext cx="86500" cy="139756"/>
            </a:xfrm>
            <a:custGeom>
              <a:rect b="b" l="l" r="r" t="t"/>
              <a:pathLst>
                <a:path extrusionOk="0" h="5322" w="3294">
                  <a:moveTo>
                    <a:pt x="1358" y="0"/>
                  </a:moveTo>
                  <a:cubicBezTo>
                    <a:pt x="1324" y="0"/>
                    <a:pt x="1289" y="6"/>
                    <a:pt x="1255" y="19"/>
                  </a:cubicBezTo>
                  <a:lnTo>
                    <a:pt x="1" y="488"/>
                  </a:lnTo>
                  <a:lnTo>
                    <a:pt x="1800" y="5321"/>
                  </a:lnTo>
                  <a:lnTo>
                    <a:pt x="3063" y="4852"/>
                  </a:lnTo>
                  <a:cubicBezTo>
                    <a:pt x="3217" y="4795"/>
                    <a:pt x="3293" y="4623"/>
                    <a:pt x="3236" y="4479"/>
                  </a:cubicBezTo>
                  <a:lnTo>
                    <a:pt x="1628" y="192"/>
                  </a:lnTo>
                  <a:cubicBezTo>
                    <a:pt x="1583" y="73"/>
                    <a:pt x="1476" y="0"/>
                    <a:pt x="1358"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68"/>
            <p:cNvSpPr/>
            <p:nvPr/>
          </p:nvSpPr>
          <p:spPr>
            <a:xfrm>
              <a:off x="4078826" y="3658741"/>
              <a:ext cx="46034" cy="34716"/>
            </a:xfrm>
            <a:custGeom>
              <a:rect b="b" l="l" r="r" t="t"/>
              <a:pathLst>
                <a:path extrusionOk="0" h="1322" w="1753">
                  <a:moveTo>
                    <a:pt x="1513" y="0"/>
                  </a:moveTo>
                  <a:cubicBezTo>
                    <a:pt x="1484" y="48"/>
                    <a:pt x="1436" y="77"/>
                    <a:pt x="1379" y="96"/>
                  </a:cubicBezTo>
                  <a:lnTo>
                    <a:pt x="1" y="613"/>
                  </a:lnTo>
                  <a:lnTo>
                    <a:pt x="259" y="1321"/>
                  </a:lnTo>
                  <a:lnTo>
                    <a:pt x="1522" y="852"/>
                  </a:lnTo>
                  <a:cubicBezTo>
                    <a:pt x="1676" y="795"/>
                    <a:pt x="1752" y="623"/>
                    <a:pt x="1695" y="479"/>
                  </a:cubicBezTo>
                  <a:lnTo>
                    <a:pt x="1513"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4" name="Google Shape;10204;p68"/>
          <p:cNvGrpSpPr/>
          <p:nvPr/>
        </p:nvGrpSpPr>
        <p:grpSpPr>
          <a:xfrm>
            <a:off x="1314619" y="3821527"/>
            <a:ext cx="346317" cy="332136"/>
            <a:chOff x="1314619" y="3821527"/>
            <a:chExt cx="346317" cy="332136"/>
          </a:xfrm>
        </p:grpSpPr>
        <p:sp>
          <p:nvSpPr>
            <p:cNvPr id="10205" name="Google Shape;10205;p68"/>
            <p:cNvSpPr/>
            <p:nvPr/>
          </p:nvSpPr>
          <p:spPr>
            <a:xfrm>
              <a:off x="1426198" y="4020893"/>
              <a:ext cx="9060" cy="19117"/>
            </a:xfrm>
            <a:custGeom>
              <a:rect b="b" l="l" r="r" t="t"/>
              <a:pathLst>
                <a:path extrusionOk="0" h="728" w="345">
                  <a:moveTo>
                    <a:pt x="307" y="0"/>
                  </a:moveTo>
                  <a:lnTo>
                    <a:pt x="0" y="306"/>
                  </a:lnTo>
                  <a:cubicBezTo>
                    <a:pt x="96" y="450"/>
                    <a:pt x="220" y="594"/>
                    <a:pt x="345" y="728"/>
                  </a:cubicBezTo>
                  <a:cubicBezTo>
                    <a:pt x="316" y="479"/>
                    <a:pt x="297" y="239"/>
                    <a:pt x="307"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68"/>
            <p:cNvSpPr/>
            <p:nvPr/>
          </p:nvSpPr>
          <p:spPr>
            <a:xfrm>
              <a:off x="1435231" y="3843218"/>
              <a:ext cx="225705" cy="237495"/>
            </a:xfrm>
            <a:custGeom>
              <a:rect b="b" l="l" r="r" t="t"/>
              <a:pathLst>
                <a:path extrusionOk="0" h="9044" w="8595">
                  <a:moveTo>
                    <a:pt x="7494" y="0"/>
                  </a:moveTo>
                  <a:cubicBezTo>
                    <a:pt x="7494" y="0"/>
                    <a:pt x="7810" y="2106"/>
                    <a:pt x="6700" y="3206"/>
                  </a:cubicBezTo>
                  <a:lnTo>
                    <a:pt x="3207" y="6709"/>
                  </a:lnTo>
                  <a:cubicBezTo>
                    <a:pt x="2508" y="7408"/>
                    <a:pt x="1403" y="7536"/>
                    <a:pt x="690" y="7536"/>
                  </a:cubicBezTo>
                  <a:cubicBezTo>
                    <a:pt x="281" y="7536"/>
                    <a:pt x="1" y="7494"/>
                    <a:pt x="1" y="7494"/>
                  </a:cubicBezTo>
                  <a:lnTo>
                    <a:pt x="1" y="7494"/>
                  </a:lnTo>
                  <a:cubicBezTo>
                    <a:pt x="345" y="7838"/>
                    <a:pt x="776" y="8087"/>
                    <a:pt x="1245" y="8221"/>
                  </a:cubicBezTo>
                  <a:lnTo>
                    <a:pt x="2068" y="9044"/>
                  </a:lnTo>
                  <a:cubicBezTo>
                    <a:pt x="2767" y="8594"/>
                    <a:pt x="3408" y="8077"/>
                    <a:pt x="4001" y="7494"/>
                  </a:cubicBezTo>
                  <a:lnTo>
                    <a:pt x="7494" y="4000"/>
                  </a:lnTo>
                  <a:cubicBezTo>
                    <a:pt x="8595" y="2890"/>
                    <a:pt x="8595" y="1101"/>
                    <a:pt x="7494"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68"/>
            <p:cNvSpPr/>
            <p:nvPr/>
          </p:nvSpPr>
          <p:spPr>
            <a:xfrm>
              <a:off x="1414381" y="3821527"/>
              <a:ext cx="238021" cy="230195"/>
            </a:xfrm>
            <a:custGeom>
              <a:rect b="b" l="l" r="r" t="t"/>
              <a:pathLst>
                <a:path extrusionOk="0" h="8766" w="9064">
                  <a:moveTo>
                    <a:pt x="6287" y="1439"/>
                  </a:moveTo>
                  <a:cubicBezTo>
                    <a:pt x="6642" y="1439"/>
                    <a:pt x="6996" y="1573"/>
                    <a:pt x="7264" y="1840"/>
                  </a:cubicBezTo>
                  <a:cubicBezTo>
                    <a:pt x="7810" y="2386"/>
                    <a:pt x="7810" y="3266"/>
                    <a:pt x="7264" y="3802"/>
                  </a:cubicBezTo>
                  <a:lnTo>
                    <a:pt x="5513" y="5554"/>
                  </a:lnTo>
                  <a:lnTo>
                    <a:pt x="5149" y="5649"/>
                  </a:lnTo>
                  <a:lnTo>
                    <a:pt x="3867" y="7200"/>
                  </a:lnTo>
                  <a:lnTo>
                    <a:pt x="3771" y="7305"/>
                  </a:lnTo>
                  <a:cubicBezTo>
                    <a:pt x="3498" y="7573"/>
                    <a:pt x="3144" y="7707"/>
                    <a:pt x="2790" y="7707"/>
                  </a:cubicBezTo>
                  <a:cubicBezTo>
                    <a:pt x="2436" y="7707"/>
                    <a:pt x="2082" y="7573"/>
                    <a:pt x="1809" y="7305"/>
                  </a:cubicBezTo>
                  <a:cubicBezTo>
                    <a:pt x="1264" y="6760"/>
                    <a:pt x="1264" y="5879"/>
                    <a:pt x="1809" y="5343"/>
                  </a:cubicBezTo>
                  <a:lnTo>
                    <a:pt x="5302" y="1840"/>
                  </a:lnTo>
                  <a:cubicBezTo>
                    <a:pt x="5575" y="1573"/>
                    <a:pt x="5932" y="1439"/>
                    <a:pt x="6287" y="1439"/>
                  </a:cubicBezTo>
                  <a:close/>
                  <a:moveTo>
                    <a:pt x="6285" y="1"/>
                  </a:moveTo>
                  <a:cubicBezTo>
                    <a:pt x="5561" y="1"/>
                    <a:pt x="4838" y="276"/>
                    <a:pt x="4288" y="826"/>
                  </a:cubicBezTo>
                  <a:lnTo>
                    <a:pt x="795" y="4319"/>
                  </a:lnTo>
                  <a:lnTo>
                    <a:pt x="0" y="6760"/>
                  </a:lnTo>
                  <a:cubicBezTo>
                    <a:pt x="58" y="7162"/>
                    <a:pt x="211" y="7554"/>
                    <a:pt x="441" y="7889"/>
                  </a:cubicBezTo>
                  <a:lnTo>
                    <a:pt x="479" y="7851"/>
                  </a:lnTo>
                  <a:cubicBezTo>
                    <a:pt x="556" y="8023"/>
                    <a:pt x="661" y="8186"/>
                    <a:pt x="795" y="8320"/>
                  </a:cubicBezTo>
                  <a:cubicBezTo>
                    <a:pt x="1094" y="8619"/>
                    <a:pt x="1515" y="8766"/>
                    <a:pt x="1977" y="8766"/>
                  </a:cubicBezTo>
                  <a:cubicBezTo>
                    <a:pt x="2107" y="8766"/>
                    <a:pt x="2240" y="8754"/>
                    <a:pt x="2374" y="8731"/>
                  </a:cubicBezTo>
                  <a:cubicBezTo>
                    <a:pt x="3073" y="8588"/>
                    <a:pt x="3704" y="8233"/>
                    <a:pt x="4202" y="7726"/>
                  </a:cubicBezTo>
                  <a:lnTo>
                    <a:pt x="7695" y="4233"/>
                  </a:lnTo>
                  <a:cubicBezTo>
                    <a:pt x="8805" y="3132"/>
                    <a:pt x="9064" y="1601"/>
                    <a:pt x="8288" y="826"/>
                  </a:cubicBezTo>
                  <a:cubicBezTo>
                    <a:pt x="7733" y="276"/>
                    <a:pt x="7008" y="1"/>
                    <a:pt x="6285"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68"/>
            <p:cNvSpPr/>
            <p:nvPr/>
          </p:nvSpPr>
          <p:spPr>
            <a:xfrm>
              <a:off x="1536280" y="3935180"/>
              <a:ext cx="22872" cy="55330"/>
            </a:xfrm>
            <a:custGeom>
              <a:rect b="b" l="l" r="r" t="t"/>
              <a:pathLst>
                <a:path extrusionOk="0" h="2107" w="871">
                  <a:moveTo>
                    <a:pt x="153" y="1"/>
                  </a:moveTo>
                  <a:cubicBezTo>
                    <a:pt x="249" y="709"/>
                    <a:pt x="191" y="1417"/>
                    <a:pt x="0" y="2106"/>
                  </a:cubicBezTo>
                  <a:lnTo>
                    <a:pt x="871" y="1235"/>
                  </a:lnTo>
                  <a:cubicBezTo>
                    <a:pt x="747" y="766"/>
                    <a:pt x="498" y="345"/>
                    <a:pt x="153"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68"/>
            <p:cNvSpPr/>
            <p:nvPr/>
          </p:nvSpPr>
          <p:spPr>
            <a:xfrm>
              <a:off x="1343505" y="4079453"/>
              <a:ext cx="153831" cy="74211"/>
            </a:xfrm>
            <a:custGeom>
              <a:rect b="b" l="l" r="r" t="t"/>
              <a:pathLst>
                <a:path extrusionOk="0" h="2826" w="5858">
                  <a:moveTo>
                    <a:pt x="4422" y="0"/>
                  </a:moveTo>
                  <a:lnTo>
                    <a:pt x="3216" y="1206"/>
                  </a:lnTo>
                  <a:cubicBezTo>
                    <a:pt x="2509" y="1914"/>
                    <a:pt x="1397" y="2042"/>
                    <a:pt x="683" y="2042"/>
                  </a:cubicBezTo>
                  <a:cubicBezTo>
                    <a:pt x="278" y="2042"/>
                    <a:pt x="1" y="2000"/>
                    <a:pt x="1" y="2000"/>
                  </a:cubicBezTo>
                  <a:lnTo>
                    <a:pt x="1" y="2000"/>
                  </a:lnTo>
                  <a:cubicBezTo>
                    <a:pt x="556" y="2551"/>
                    <a:pt x="1278" y="2826"/>
                    <a:pt x="2001" y="2826"/>
                  </a:cubicBezTo>
                  <a:cubicBezTo>
                    <a:pt x="2723" y="2826"/>
                    <a:pt x="3446" y="2551"/>
                    <a:pt x="4001" y="2000"/>
                  </a:cubicBezTo>
                  <a:lnTo>
                    <a:pt x="5858" y="134"/>
                  </a:lnTo>
                  <a:lnTo>
                    <a:pt x="4422" y="0"/>
                  </a:ln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68"/>
            <p:cNvSpPr/>
            <p:nvPr/>
          </p:nvSpPr>
          <p:spPr>
            <a:xfrm>
              <a:off x="1459627" y="4036465"/>
              <a:ext cx="84216" cy="47005"/>
            </a:xfrm>
            <a:custGeom>
              <a:rect b="b" l="l" r="r" t="t"/>
              <a:pathLst>
                <a:path extrusionOk="0" h="1790" w="3207">
                  <a:moveTo>
                    <a:pt x="3206" y="1"/>
                  </a:moveTo>
                  <a:lnTo>
                    <a:pt x="3063" y="135"/>
                  </a:lnTo>
                  <a:cubicBezTo>
                    <a:pt x="2529" y="669"/>
                    <a:pt x="1811" y="963"/>
                    <a:pt x="1068" y="963"/>
                  </a:cubicBezTo>
                  <a:cubicBezTo>
                    <a:pt x="945" y="963"/>
                    <a:pt x="822" y="955"/>
                    <a:pt x="699" y="938"/>
                  </a:cubicBezTo>
                  <a:lnTo>
                    <a:pt x="0" y="1637"/>
                  </a:lnTo>
                  <a:cubicBezTo>
                    <a:pt x="350" y="1737"/>
                    <a:pt x="711" y="1789"/>
                    <a:pt x="1071" y="1789"/>
                  </a:cubicBezTo>
                  <a:cubicBezTo>
                    <a:pt x="1193" y="1789"/>
                    <a:pt x="1315" y="1783"/>
                    <a:pt x="1436" y="1771"/>
                  </a:cubicBezTo>
                  <a:lnTo>
                    <a:pt x="3072" y="135"/>
                  </a:lnTo>
                  <a:cubicBezTo>
                    <a:pt x="3120" y="96"/>
                    <a:pt x="3158" y="48"/>
                    <a:pt x="3206"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68"/>
            <p:cNvSpPr/>
            <p:nvPr/>
          </p:nvSpPr>
          <p:spPr>
            <a:xfrm>
              <a:off x="1314619" y="3913516"/>
              <a:ext cx="239019" cy="230195"/>
            </a:xfrm>
            <a:custGeom>
              <a:rect b="b" l="l" r="r" t="t"/>
              <a:pathLst>
                <a:path extrusionOk="0" h="8766" w="9102">
                  <a:moveTo>
                    <a:pt x="6599" y="0"/>
                  </a:moveTo>
                  <a:cubicBezTo>
                    <a:pt x="5876" y="0"/>
                    <a:pt x="5154" y="275"/>
                    <a:pt x="4603" y="826"/>
                  </a:cubicBezTo>
                  <a:lnTo>
                    <a:pt x="1101" y="4319"/>
                  </a:lnTo>
                  <a:cubicBezTo>
                    <a:pt x="0" y="5419"/>
                    <a:pt x="0" y="7209"/>
                    <a:pt x="1101" y="8319"/>
                  </a:cubicBezTo>
                  <a:cubicBezTo>
                    <a:pt x="1407" y="8618"/>
                    <a:pt x="1824" y="8765"/>
                    <a:pt x="2289" y="8765"/>
                  </a:cubicBezTo>
                  <a:cubicBezTo>
                    <a:pt x="2419" y="8765"/>
                    <a:pt x="2553" y="8754"/>
                    <a:pt x="2689" y="8731"/>
                  </a:cubicBezTo>
                  <a:cubicBezTo>
                    <a:pt x="3378" y="8587"/>
                    <a:pt x="4020" y="8233"/>
                    <a:pt x="4508" y="7726"/>
                  </a:cubicBezTo>
                  <a:lnTo>
                    <a:pt x="5838" y="6396"/>
                  </a:lnTo>
                  <a:cubicBezTo>
                    <a:pt x="5838" y="6396"/>
                    <a:pt x="5687" y="6189"/>
                    <a:pt x="5304" y="6189"/>
                  </a:cubicBezTo>
                  <a:cubicBezTo>
                    <a:pt x="5267" y="6189"/>
                    <a:pt x="5228" y="6190"/>
                    <a:pt x="5187" y="6195"/>
                  </a:cubicBezTo>
                  <a:lnTo>
                    <a:pt x="4087" y="7295"/>
                  </a:lnTo>
                  <a:cubicBezTo>
                    <a:pt x="3814" y="7568"/>
                    <a:pt x="3457" y="7704"/>
                    <a:pt x="3102" y="7704"/>
                  </a:cubicBezTo>
                  <a:cubicBezTo>
                    <a:pt x="2747" y="7704"/>
                    <a:pt x="2393" y="7568"/>
                    <a:pt x="2125" y="7295"/>
                  </a:cubicBezTo>
                  <a:cubicBezTo>
                    <a:pt x="1579" y="6759"/>
                    <a:pt x="1579" y="5879"/>
                    <a:pt x="2125" y="5333"/>
                  </a:cubicBezTo>
                  <a:lnTo>
                    <a:pt x="5618" y="1840"/>
                  </a:lnTo>
                  <a:cubicBezTo>
                    <a:pt x="5884" y="1575"/>
                    <a:pt x="6235" y="1440"/>
                    <a:pt x="6588" y="1440"/>
                  </a:cubicBezTo>
                  <a:cubicBezTo>
                    <a:pt x="6922" y="1440"/>
                    <a:pt x="7257" y="1560"/>
                    <a:pt x="7522" y="1802"/>
                  </a:cubicBezTo>
                  <a:cubicBezTo>
                    <a:pt x="8068" y="2290"/>
                    <a:pt x="8135" y="3132"/>
                    <a:pt x="7666" y="3706"/>
                  </a:cubicBezTo>
                  <a:lnTo>
                    <a:pt x="9015" y="2357"/>
                  </a:lnTo>
                  <a:cubicBezTo>
                    <a:pt x="9101" y="1764"/>
                    <a:pt x="8977" y="1209"/>
                    <a:pt x="8594" y="826"/>
                  </a:cubicBezTo>
                  <a:cubicBezTo>
                    <a:pt x="8044" y="275"/>
                    <a:pt x="7321" y="0"/>
                    <a:pt x="6599"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68"/>
            <p:cNvSpPr/>
            <p:nvPr/>
          </p:nvSpPr>
          <p:spPr>
            <a:xfrm>
              <a:off x="1450830" y="4059075"/>
              <a:ext cx="36948" cy="22400"/>
            </a:xfrm>
            <a:custGeom>
              <a:rect b="b" l="l" r="r" t="t"/>
              <a:pathLst>
                <a:path extrusionOk="0" h="853" w="1407">
                  <a:moveTo>
                    <a:pt x="651" y="1"/>
                  </a:moveTo>
                  <a:lnTo>
                    <a:pt x="0" y="652"/>
                  </a:lnTo>
                  <a:cubicBezTo>
                    <a:pt x="211" y="738"/>
                    <a:pt x="431" y="805"/>
                    <a:pt x="651" y="853"/>
                  </a:cubicBezTo>
                  <a:lnTo>
                    <a:pt x="1407" y="97"/>
                  </a:lnTo>
                  <a:cubicBezTo>
                    <a:pt x="1149" y="97"/>
                    <a:pt x="900" y="68"/>
                    <a:pt x="651"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3" name="Google Shape;10213;p68"/>
          <p:cNvGrpSpPr/>
          <p:nvPr/>
        </p:nvGrpSpPr>
        <p:grpSpPr>
          <a:xfrm>
            <a:off x="1751139" y="3790934"/>
            <a:ext cx="386258" cy="380507"/>
            <a:chOff x="1751139" y="3790934"/>
            <a:chExt cx="386258" cy="380507"/>
          </a:xfrm>
        </p:grpSpPr>
        <p:sp>
          <p:nvSpPr>
            <p:cNvPr id="10214" name="Google Shape;10214;p68"/>
            <p:cNvSpPr/>
            <p:nvPr/>
          </p:nvSpPr>
          <p:spPr>
            <a:xfrm>
              <a:off x="1751139" y="3913069"/>
              <a:ext cx="195059" cy="195296"/>
            </a:xfrm>
            <a:custGeom>
              <a:rect b="b" l="l" r="r" t="t"/>
              <a:pathLst>
                <a:path extrusionOk="0" h="7437" w="7428">
                  <a:moveTo>
                    <a:pt x="4910" y="1"/>
                  </a:moveTo>
                  <a:cubicBezTo>
                    <a:pt x="3781" y="1"/>
                    <a:pt x="3322" y="1446"/>
                    <a:pt x="4240" y="2096"/>
                  </a:cubicBezTo>
                  <a:lnTo>
                    <a:pt x="4240" y="2613"/>
                  </a:lnTo>
                  <a:lnTo>
                    <a:pt x="2393" y="2613"/>
                  </a:lnTo>
                  <a:lnTo>
                    <a:pt x="2393" y="4240"/>
                  </a:lnTo>
                  <a:lnTo>
                    <a:pt x="2097" y="4240"/>
                  </a:lnTo>
                  <a:cubicBezTo>
                    <a:pt x="1856" y="3900"/>
                    <a:pt x="1506" y="3748"/>
                    <a:pt x="1161" y="3748"/>
                  </a:cubicBezTo>
                  <a:cubicBezTo>
                    <a:pt x="574" y="3748"/>
                    <a:pt x="1" y="4189"/>
                    <a:pt x="1" y="4901"/>
                  </a:cubicBezTo>
                  <a:cubicBezTo>
                    <a:pt x="1" y="5612"/>
                    <a:pt x="574" y="6054"/>
                    <a:pt x="1161" y="6054"/>
                  </a:cubicBezTo>
                  <a:cubicBezTo>
                    <a:pt x="1506" y="6054"/>
                    <a:pt x="1856" y="5901"/>
                    <a:pt x="2097" y="5561"/>
                  </a:cubicBezTo>
                  <a:lnTo>
                    <a:pt x="2393" y="5561"/>
                  </a:lnTo>
                  <a:lnTo>
                    <a:pt x="2393" y="6929"/>
                  </a:lnTo>
                  <a:cubicBezTo>
                    <a:pt x="2422" y="7207"/>
                    <a:pt x="2652" y="7418"/>
                    <a:pt x="2920" y="7437"/>
                  </a:cubicBezTo>
                  <a:lnTo>
                    <a:pt x="7427" y="7437"/>
                  </a:lnTo>
                  <a:lnTo>
                    <a:pt x="7427" y="5255"/>
                  </a:lnTo>
                  <a:lnTo>
                    <a:pt x="6662" y="5255"/>
                  </a:lnTo>
                  <a:lnTo>
                    <a:pt x="6547" y="5408"/>
                  </a:lnTo>
                  <a:cubicBezTo>
                    <a:pt x="6375" y="5627"/>
                    <a:pt x="6127" y="5732"/>
                    <a:pt x="5882" y="5732"/>
                  </a:cubicBezTo>
                  <a:cubicBezTo>
                    <a:pt x="5581" y="5732"/>
                    <a:pt x="5283" y="5574"/>
                    <a:pt x="5130" y="5274"/>
                  </a:cubicBezTo>
                  <a:cubicBezTo>
                    <a:pt x="4853" y="4719"/>
                    <a:pt x="5255" y="4068"/>
                    <a:pt x="5877" y="4058"/>
                  </a:cubicBezTo>
                  <a:cubicBezTo>
                    <a:pt x="6135" y="4058"/>
                    <a:pt x="6384" y="4183"/>
                    <a:pt x="6547" y="4393"/>
                  </a:cubicBezTo>
                  <a:lnTo>
                    <a:pt x="6671" y="4546"/>
                  </a:lnTo>
                  <a:lnTo>
                    <a:pt x="7427" y="4546"/>
                  </a:lnTo>
                  <a:lnTo>
                    <a:pt x="7427" y="2613"/>
                  </a:lnTo>
                  <a:lnTo>
                    <a:pt x="5571" y="2613"/>
                  </a:lnTo>
                  <a:lnTo>
                    <a:pt x="5571" y="2096"/>
                  </a:lnTo>
                  <a:cubicBezTo>
                    <a:pt x="6489" y="1446"/>
                    <a:pt x="6030" y="1"/>
                    <a:pt x="4910"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68"/>
            <p:cNvSpPr/>
            <p:nvPr/>
          </p:nvSpPr>
          <p:spPr>
            <a:xfrm>
              <a:off x="1837902" y="3913122"/>
              <a:ext cx="46979" cy="68591"/>
            </a:xfrm>
            <a:custGeom>
              <a:rect b="b" l="l" r="r" t="t"/>
              <a:pathLst>
                <a:path extrusionOk="0" h="2612" w="1789">
                  <a:moveTo>
                    <a:pt x="1579" y="0"/>
                  </a:moveTo>
                  <a:cubicBezTo>
                    <a:pt x="512" y="0"/>
                    <a:pt x="0" y="1428"/>
                    <a:pt x="936" y="2094"/>
                  </a:cubicBezTo>
                  <a:lnTo>
                    <a:pt x="936" y="2611"/>
                  </a:lnTo>
                  <a:lnTo>
                    <a:pt x="1310" y="2611"/>
                  </a:lnTo>
                  <a:lnTo>
                    <a:pt x="1310" y="2094"/>
                  </a:lnTo>
                  <a:cubicBezTo>
                    <a:pt x="1003" y="1874"/>
                    <a:pt x="821" y="1520"/>
                    <a:pt x="821" y="1147"/>
                  </a:cubicBezTo>
                  <a:cubicBezTo>
                    <a:pt x="821" y="582"/>
                    <a:pt x="1233" y="104"/>
                    <a:pt x="1788" y="18"/>
                  </a:cubicBezTo>
                  <a:cubicBezTo>
                    <a:pt x="1716" y="6"/>
                    <a:pt x="1647" y="0"/>
                    <a:pt x="1579"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68"/>
            <p:cNvSpPr/>
            <p:nvPr/>
          </p:nvSpPr>
          <p:spPr>
            <a:xfrm>
              <a:off x="1752137" y="4011597"/>
              <a:ext cx="34217" cy="60319"/>
            </a:xfrm>
            <a:custGeom>
              <a:rect b="b" l="l" r="r" t="t"/>
              <a:pathLst>
                <a:path extrusionOk="0" h="2297" w="1303">
                  <a:moveTo>
                    <a:pt x="1121" y="0"/>
                  </a:moveTo>
                  <a:cubicBezTo>
                    <a:pt x="499" y="19"/>
                    <a:pt x="1" y="526"/>
                    <a:pt x="1" y="1149"/>
                  </a:cubicBezTo>
                  <a:cubicBezTo>
                    <a:pt x="1" y="1771"/>
                    <a:pt x="499" y="2278"/>
                    <a:pt x="1121" y="2297"/>
                  </a:cubicBezTo>
                  <a:cubicBezTo>
                    <a:pt x="1178" y="2297"/>
                    <a:pt x="1245" y="2297"/>
                    <a:pt x="1303" y="2287"/>
                  </a:cubicBezTo>
                  <a:cubicBezTo>
                    <a:pt x="20" y="2067"/>
                    <a:pt x="20" y="230"/>
                    <a:pt x="1303" y="10"/>
                  </a:cubicBezTo>
                  <a:cubicBezTo>
                    <a:pt x="1245" y="0"/>
                    <a:pt x="1178" y="0"/>
                    <a:pt x="1121"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68"/>
            <p:cNvSpPr/>
            <p:nvPr/>
          </p:nvSpPr>
          <p:spPr>
            <a:xfrm>
              <a:off x="1813480" y="3981687"/>
              <a:ext cx="9821" cy="42751"/>
            </a:xfrm>
            <a:custGeom>
              <a:rect b="b" l="l" r="r" t="t"/>
              <a:pathLst>
                <a:path extrusionOk="0" h="1628" w="374">
                  <a:moveTo>
                    <a:pt x="0" y="0"/>
                  </a:moveTo>
                  <a:lnTo>
                    <a:pt x="0" y="1436"/>
                  </a:lnTo>
                  <a:lnTo>
                    <a:pt x="0" y="1541"/>
                  </a:lnTo>
                  <a:lnTo>
                    <a:pt x="0" y="1627"/>
                  </a:lnTo>
                  <a:lnTo>
                    <a:pt x="373" y="1627"/>
                  </a:lnTo>
                  <a:lnTo>
                    <a:pt x="373"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68"/>
            <p:cNvSpPr/>
            <p:nvPr/>
          </p:nvSpPr>
          <p:spPr>
            <a:xfrm>
              <a:off x="1813480" y="4059075"/>
              <a:ext cx="9821" cy="48030"/>
            </a:xfrm>
            <a:custGeom>
              <a:rect b="b" l="l" r="r" t="t"/>
              <a:pathLst>
                <a:path extrusionOk="0" h="1829" w="374">
                  <a:moveTo>
                    <a:pt x="0" y="1"/>
                  </a:moveTo>
                  <a:lnTo>
                    <a:pt x="0" y="1197"/>
                  </a:lnTo>
                  <a:cubicBezTo>
                    <a:pt x="10" y="1599"/>
                    <a:pt x="192" y="1762"/>
                    <a:pt x="373" y="1829"/>
                  </a:cubicBezTo>
                  <a:lnTo>
                    <a:pt x="373"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68"/>
            <p:cNvSpPr/>
            <p:nvPr/>
          </p:nvSpPr>
          <p:spPr>
            <a:xfrm>
              <a:off x="1939870" y="3853748"/>
              <a:ext cx="197528" cy="191042"/>
            </a:xfrm>
            <a:custGeom>
              <a:rect b="b" l="l" r="r" t="t"/>
              <a:pathLst>
                <a:path extrusionOk="0" h="7275" w="7522">
                  <a:moveTo>
                    <a:pt x="1" y="1"/>
                  </a:moveTo>
                  <a:lnTo>
                    <a:pt x="1" y="2011"/>
                  </a:lnTo>
                  <a:lnTo>
                    <a:pt x="642" y="2011"/>
                  </a:lnTo>
                  <a:lnTo>
                    <a:pt x="728" y="1896"/>
                  </a:lnTo>
                  <a:cubicBezTo>
                    <a:pt x="922" y="1639"/>
                    <a:pt x="1193" y="1525"/>
                    <a:pt x="1460" y="1525"/>
                  </a:cubicBezTo>
                  <a:cubicBezTo>
                    <a:pt x="1929" y="1525"/>
                    <a:pt x="2384" y="1880"/>
                    <a:pt x="2384" y="2441"/>
                  </a:cubicBezTo>
                  <a:cubicBezTo>
                    <a:pt x="2384" y="3010"/>
                    <a:pt x="1928" y="3367"/>
                    <a:pt x="1458" y="3367"/>
                  </a:cubicBezTo>
                  <a:cubicBezTo>
                    <a:pt x="1192" y="3367"/>
                    <a:pt x="922" y="3253"/>
                    <a:pt x="728" y="2996"/>
                  </a:cubicBezTo>
                  <a:lnTo>
                    <a:pt x="642" y="2882"/>
                  </a:lnTo>
                  <a:lnTo>
                    <a:pt x="1" y="2882"/>
                  </a:lnTo>
                  <a:lnTo>
                    <a:pt x="1" y="4872"/>
                  </a:lnTo>
                  <a:lnTo>
                    <a:pt x="1848" y="4872"/>
                  </a:lnTo>
                  <a:lnTo>
                    <a:pt x="1848" y="5293"/>
                  </a:lnTo>
                  <a:cubicBezTo>
                    <a:pt x="948" y="5877"/>
                    <a:pt x="1360" y="7274"/>
                    <a:pt x="2432" y="7274"/>
                  </a:cubicBezTo>
                  <a:cubicBezTo>
                    <a:pt x="3504" y="7274"/>
                    <a:pt x="3915" y="5877"/>
                    <a:pt x="3016" y="5293"/>
                  </a:cubicBezTo>
                  <a:lnTo>
                    <a:pt x="3016" y="4872"/>
                  </a:lnTo>
                  <a:lnTo>
                    <a:pt x="4872" y="4872"/>
                  </a:lnTo>
                  <a:lnTo>
                    <a:pt x="4872" y="3025"/>
                  </a:lnTo>
                  <a:lnTo>
                    <a:pt x="5284" y="3025"/>
                  </a:lnTo>
                  <a:cubicBezTo>
                    <a:pt x="5496" y="3357"/>
                    <a:pt x="5843" y="3520"/>
                    <a:pt x="6189" y="3520"/>
                  </a:cubicBezTo>
                  <a:cubicBezTo>
                    <a:pt x="6561" y="3520"/>
                    <a:pt x="6932" y="3331"/>
                    <a:pt x="7131" y="2958"/>
                  </a:cubicBezTo>
                  <a:cubicBezTo>
                    <a:pt x="7521" y="2244"/>
                    <a:pt x="7012" y="1369"/>
                    <a:pt x="6197" y="1369"/>
                  </a:cubicBezTo>
                  <a:cubicBezTo>
                    <a:pt x="6192" y="1369"/>
                    <a:pt x="6188" y="1369"/>
                    <a:pt x="6183" y="1370"/>
                  </a:cubicBezTo>
                  <a:lnTo>
                    <a:pt x="6193" y="1370"/>
                  </a:lnTo>
                  <a:cubicBezTo>
                    <a:pt x="5829" y="1370"/>
                    <a:pt x="5485" y="1551"/>
                    <a:pt x="5284" y="1858"/>
                  </a:cubicBezTo>
                  <a:lnTo>
                    <a:pt x="4872" y="1858"/>
                  </a:lnTo>
                  <a:lnTo>
                    <a:pt x="4872" y="700"/>
                  </a:lnTo>
                  <a:cubicBezTo>
                    <a:pt x="4872" y="154"/>
                    <a:pt x="4547" y="30"/>
                    <a:pt x="433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68"/>
            <p:cNvSpPr/>
            <p:nvPr/>
          </p:nvSpPr>
          <p:spPr>
            <a:xfrm>
              <a:off x="1981098" y="3893217"/>
              <a:ext cx="29674" cy="49290"/>
            </a:xfrm>
            <a:custGeom>
              <a:rect b="b" l="l" r="r" t="t"/>
              <a:pathLst>
                <a:path extrusionOk="0" h="1877" w="1130">
                  <a:moveTo>
                    <a:pt x="182" y="1"/>
                  </a:moveTo>
                  <a:cubicBezTo>
                    <a:pt x="125" y="1"/>
                    <a:pt x="58" y="1"/>
                    <a:pt x="0" y="20"/>
                  </a:cubicBezTo>
                  <a:cubicBezTo>
                    <a:pt x="996" y="230"/>
                    <a:pt x="996" y="1647"/>
                    <a:pt x="0" y="1857"/>
                  </a:cubicBezTo>
                  <a:cubicBezTo>
                    <a:pt x="58" y="1876"/>
                    <a:pt x="125" y="1876"/>
                    <a:pt x="182" y="1876"/>
                  </a:cubicBezTo>
                  <a:cubicBezTo>
                    <a:pt x="709" y="1876"/>
                    <a:pt x="1130" y="1455"/>
                    <a:pt x="1130" y="938"/>
                  </a:cubicBezTo>
                  <a:cubicBezTo>
                    <a:pt x="1130" y="422"/>
                    <a:pt x="709" y="1"/>
                    <a:pt x="182"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68"/>
            <p:cNvSpPr/>
            <p:nvPr/>
          </p:nvSpPr>
          <p:spPr>
            <a:xfrm>
              <a:off x="1879052" y="3981687"/>
              <a:ext cx="188783" cy="189755"/>
            </a:xfrm>
            <a:custGeom>
              <a:rect b="b" l="l" r="r" t="t"/>
              <a:pathLst>
                <a:path extrusionOk="0" h="7226" w="7189">
                  <a:moveTo>
                    <a:pt x="2384" y="0"/>
                  </a:moveTo>
                  <a:lnTo>
                    <a:pt x="2384" y="1847"/>
                  </a:lnTo>
                  <a:lnTo>
                    <a:pt x="1963" y="1847"/>
                  </a:lnTo>
                  <a:cubicBezTo>
                    <a:pt x="1771" y="1541"/>
                    <a:pt x="1427" y="1359"/>
                    <a:pt x="1063" y="1359"/>
                  </a:cubicBezTo>
                  <a:cubicBezTo>
                    <a:pt x="479" y="1359"/>
                    <a:pt x="1" y="1838"/>
                    <a:pt x="1" y="2422"/>
                  </a:cubicBezTo>
                  <a:cubicBezTo>
                    <a:pt x="1" y="3015"/>
                    <a:pt x="479" y="3493"/>
                    <a:pt x="1063" y="3493"/>
                  </a:cubicBezTo>
                  <a:cubicBezTo>
                    <a:pt x="1427" y="3493"/>
                    <a:pt x="1771" y="3312"/>
                    <a:pt x="1963" y="3005"/>
                  </a:cubicBezTo>
                  <a:lnTo>
                    <a:pt x="2384" y="3005"/>
                  </a:lnTo>
                  <a:lnTo>
                    <a:pt x="2384" y="4824"/>
                  </a:lnTo>
                  <a:lnTo>
                    <a:pt x="4231" y="4824"/>
                  </a:lnTo>
                  <a:lnTo>
                    <a:pt x="4231" y="5245"/>
                  </a:lnTo>
                  <a:cubicBezTo>
                    <a:pt x="3322" y="5829"/>
                    <a:pt x="3743" y="7226"/>
                    <a:pt x="4815" y="7226"/>
                  </a:cubicBezTo>
                  <a:cubicBezTo>
                    <a:pt x="5887" y="7226"/>
                    <a:pt x="6298" y="5829"/>
                    <a:pt x="5399" y="5245"/>
                  </a:cubicBezTo>
                  <a:lnTo>
                    <a:pt x="5399" y="4824"/>
                  </a:lnTo>
                  <a:lnTo>
                    <a:pt x="6652" y="4824"/>
                  </a:lnTo>
                  <a:cubicBezTo>
                    <a:pt x="6872" y="4795"/>
                    <a:pt x="7179" y="4671"/>
                    <a:pt x="7188" y="4154"/>
                  </a:cubicBezTo>
                  <a:lnTo>
                    <a:pt x="7188" y="0"/>
                  </a:lnTo>
                  <a:lnTo>
                    <a:pt x="5245" y="0"/>
                  </a:lnTo>
                  <a:lnTo>
                    <a:pt x="5245" y="641"/>
                  </a:lnTo>
                  <a:lnTo>
                    <a:pt x="5370" y="737"/>
                  </a:lnTo>
                  <a:cubicBezTo>
                    <a:pt x="6069" y="1264"/>
                    <a:pt x="5695" y="2383"/>
                    <a:pt x="4815" y="2383"/>
                  </a:cubicBezTo>
                  <a:cubicBezTo>
                    <a:pt x="3934" y="2383"/>
                    <a:pt x="3552" y="1264"/>
                    <a:pt x="4260" y="737"/>
                  </a:cubicBezTo>
                  <a:lnTo>
                    <a:pt x="4384" y="641"/>
                  </a:lnTo>
                  <a:lnTo>
                    <a:pt x="4384" y="0"/>
                  </a:ln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68"/>
            <p:cNvSpPr/>
            <p:nvPr/>
          </p:nvSpPr>
          <p:spPr>
            <a:xfrm>
              <a:off x="1878815" y="4016875"/>
              <a:ext cx="33193" cy="56564"/>
            </a:xfrm>
            <a:custGeom>
              <a:rect b="b" l="l" r="r" t="t"/>
              <a:pathLst>
                <a:path extrusionOk="0" h="2154" w="1264">
                  <a:moveTo>
                    <a:pt x="1072" y="0"/>
                  </a:moveTo>
                  <a:cubicBezTo>
                    <a:pt x="479" y="0"/>
                    <a:pt x="0" y="479"/>
                    <a:pt x="0" y="1072"/>
                  </a:cubicBezTo>
                  <a:cubicBezTo>
                    <a:pt x="0" y="1665"/>
                    <a:pt x="479" y="2153"/>
                    <a:pt x="1072" y="2153"/>
                  </a:cubicBezTo>
                  <a:cubicBezTo>
                    <a:pt x="1139" y="2153"/>
                    <a:pt x="1197" y="2144"/>
                    <a:pt x="1264" y="2134"/>
                  </a:cubicBezTo>
                  <a:cubicBezTo>
                    <a:pt x="747" y="2039"/>
                    <a:pt x="374" y="1598"/>
                    <a:pt x="374" y="1072"/>
                  </a:cubicBezTo>
                  <a:cubicBezTo>
                    <a:pt x="374" y="555"/>
                    <a:pt x="747" y="105"/>
                    <a:pt x="1264" y="19"/>
                  </a:cubicBezTo>
                  <a:cubicBezTo>
                    <a:pt x="1197" y="0"/>
                    <a:pt x="1139" y="0"/>
                    <a:pt x="107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68"/>
            <p:cNvSpPr/>
            <p:nvPr/>
          </p:nvSpPr>
          <p:spPr>
            <a:xfrm>
              <a:off x="1941130" y="3981687"/>
              <a:ext cx="8324" cy="48266"/>
            </a:xfrm>
            <a:custGeom>
              <a:rect b="b" l="l" r="r" t="t"/>
              <a:pathLst>
                <a:path extrusionOk="0" h="1838" w="317">
                  <a:moveTo>
                    <a:pt x="1" y="0"/>
                  </a:moveTo>
                  <a:lnTo>
                    <a:pt x="1" y="1838"/>
                  </a:lnTo>
                  <a:lnTo>
                    <a:pt x="317" y="1838"/>
                  </a:lnTo>
                  <a:lnTo>
                    <a:pt x="31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68"/>
            <p:cNvSpPr/>
            <p:nvPr/>
          </p:nvSpPr>
          <p:spPr>
            <a:xfrm>
              <a:off x="1941130" y="4060598"/>
              <a:ext cx="8324" cy="47767"/>
            </a:xfrm>
            <a:custGeom>
              <a:rect b="b" l="l" r="r" t="t"/>
              <a:pathLst>
                <a:path extrusionOk="0" h="1819" w="317">
                  <a:moveTo>
                    <a:pt x="1" y="0"/>
                  </a:moveTo>
                  <a:lnTo>
                    <a:pt x="1" y="1819"/>
                  </a:lnTo>
                  <a:lnTo>
                    <a:pt x="317" y="1819"/>
                  </a:lnTo>
                  <a:lnTo>
                    <a:pt x="31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68"/>
            <p:cNvSpPr/>
            <p:nvPr/>
          </p:nvSpPr>
          <p:spPr>
            <a:xfrm>
              <a:off x="1966261" y="4108339"/>
              <a:ext cx="44012" cy="62551"/>
            </a:xfrm>
            <a:custGeom>
              <a:rect b="b" l="l" r="r" t="t"/>
              <a:pathLst>
                <a:path extrusionOk="0" h="2382" w="1676">
                  <a:moveTo>
                    <a:pt x="910" y="1"/>
                  </a:moveTo>
                  <a:lnTo>
                    <a:pt x="910" y="412"/>
                  </a:lnTo>
                  <a:cubicBezTo>
                    <a:pt x="1" y="1015"/>
                    <a:pt x="472" y="2381"/>
                    <a:pt x="1480" y="2381"/>
                  </a:cubicBezTo>
                  <a:cubicBezTo>
                    <a:pt x="1543" y="2381"/>
                    <a:pt x="1608" y="2376"/>
                    <a:pt x="1676" y="2365"/>
                  </a:cubicBezTo>
                  <a:cubicBezTo>
                    <a:pt x="1168" y="2269"/>
                    <a:pt x="795" y="1829"/>
                    <a:pt x="795" y="1312"/>
                  </a:cubicBezTo>
                  <a:cubicBezTo>
                    <a:pt x="795" y="948"/>
                    <a:pt x="977" y="604"/>
                    <a:pt x="1283" y="412"/>
                  </a:cubicBezTo>
                  <a:lnTo>
                    <a:pt x="12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68"/>
            <p:cNvSpPr/>
            <p:nvPr/>
          </p:nvSpPr>
          <p:spPr>
            <a:xfrm>
              <a:off x="1813480" y="3790934"/>
              <a:ext cx="197738" cy="190779"/>
            </a:xfrm>
            <a:custGeom>
              <a:rect b="b" l="l" r="r" t="t"/>
              <a:pathLst>
                <a:path extrusionOk="0" h="7265" w="753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68"/>
            <p:cNvSpPr/>
            <p:nvPr/>
          </p:nvSpPr>
          <p:spPr>
            <a:xfrm>
              <a:off x="1813480" y="3790934"/>
              <a:ext cx="197738" cy="190779"/>
            </a:xfrm>
            <a:custGeom>
              <a:rect b="b" l="l" r="r" t="t"/>
              <a:pathLst>
                <a:path extrusionOk="0" h="7265" w="753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68"/>
            <p:cNvSpPr/>
            <p:nvPr/>
          </p:nvSpPr>
          <p:spPr>
            <a:xfrm>
              <a:off x="1838349" y="3791249"/>
              <a:ext cx="44012" cy="62525"/>
            </a:xfrm>
            <a:custGeom>
              <a:rect b="b" l="l" r="r" t="t"/>
              <a:pathLst>
                <a:path extrusionOk="0" h="2381" w="1676">
                  <a:moveTo>
                    <a:pt x="1479" y="0"/>
                  </a:moveTo>
                  <a:cubicBezTo>
                    <a:pt x="472" y="0"/>
                    <a:pt x="0" y="1366"/>
                    <a:pt x="910" y="1969"/>
                  </a:cubicBezTo>
                  <a:lnTo>
                    <a:pt x="910" y="2381"/>
                  </a:lnTo>
                  <a:lnTo>
                    <a:pt x="1283" y="2381"/>
                  </a:lnTo>
                  <a:lnTo>
                    <a:pt x="1283" y="1969"/>
                  </a:lnTo>
                  <a:cubicBezTo>
                    <a:pt x="470" y="1434"/>
                    <a:pt x="718" y="189"/>
                    <a:pt x="1675" y="17"/>
                  </a:cubicBezTo>
                  <a:cubicBezTo>
                    <a:pt x="1608" y="6"/>
                    <a:pt x="1543" y="0"/>
                    <a:pt x="1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68"/>
            <p:cNvSpPr/>
            <p:nvPr/>
          </p:nvSpPr>
          <p:spPr>
            <a:xfrm>
              <a:off x="1813480" y="3854772"/>
              <a:ext cx="9821" cy="126941"/>
            </a:xfrm>
            <a:custGeom>
              <a:rect b="b" l="l" r="r" t="t"/>
              <a:pathLst>
                <a:path extrusionOk="0" h="4834" w="374">
                  <a:moveTo>
                    <a:pt x="373" y="0"/>
                  </a:moveTo>
                  <a:cubicBezTo>
                    <a:pt x="201" y="67"/>
                    <a:pt x="29" y="211"/>
                    <a:pt x="0" y="546"/>
                  </a:cubicBezTo>
                  <a:lnTo>
                    <a:pt x="0" y="4833"/>
                  </a:lnTo>
                  <a:lnTo>
                    <a:pt x="373" y="4833"/>
                  </a:lnTo>
                  <a:lnTo>
                    <a:pt x="37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68"/>
            <p:cNvSpPr/>
            <p:nvPr/>
          </p:nvSpPr>
          <p:spPr>
            <a:xfrm>
              <a:off x="1940894" y="3853748"/>
              <a:ext cx="8823" cy="48791"/>
            </a:xfrm>
            <a:custGeom>
              <a:rect b="b" l="l" r="r" t="t"/>
              <a:pathLst>
                <a:path extrusionOk="0" h="1858" w="336">
                  <a:moveTo>
                    <a:pt x="0" y="1"/>
                  </a:moveTo>
                  <a:lnTo>
                    <a:pt x="0" y="1858"/>
                  </a:lnTo>
                  <a:lnTo>
                    <a:pt x="335" y="1858"/>
                  </a:lnTo>
                  <a:lnTo>
                    <a:pt x="335"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68"/>
            <p:cNvSpPr/>
            <p:nvPr/>
          </p:nvSpPr>
          <p:spPr>
            <a:xfrm>
              <a:off x="1940894" y="3933184"/>
              <a:ext cx="8823" cy="48528"/>
            </a:xfrm>
            <a:custGeom>
              <a:rect b="b" l="l" r="r" t="t"/>
              <a:pathLst>
                <a:path extrusionOk="0" h="1848" w="336">
                  <a:moveTo>
                    <a:pt x="0" y="0"/>
                  </a:moveTo>
                  <a:lnTo>
                    <a:pt x="0" y="1847"/>
                  </a:lnTo>
                  <a:lnTo>
                    <a:pt x="335" y="1847"/>
                  </a:lnTo>
                  <a:lnTo>
                    <a:pt x="335"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2" name="Google Shape;10232;p68"/>
          <p:cNvGrpSpPr/>
          <p:nvPr/>
        </p:nvGrpSpPr>
        <p:grpSpPr>
          <a:xfrm>
            <a:off x="2189681" y="3821606"/>
            <a:ext cx="395607" cy="318928"/>
            <a:chOff x="2189681" y="3821606"/>
            <a:chExt cx="395607" cy="318928"/>
          </a:xfrm>
        </p:grpSpPr>
        <p:sp>
          <p:nvSpPr>
            <p:cNvPr id="10233" name="Google Shape;10233;p68"/>
            <p:cNvSpPr/>
            <p:nvPr/>
          </p:nvSpPr>
          <p:spPr>
            <a:xfrm>
              <a:off x="2189681" y="3846973"/>
              <a:ext cx="395607" cy="293561"/>
            </a:xfrm>
            <a:custGeom>
              <a:rect b="b" l="l" r="r" t="t"/>
              <a:pathLst>
                <a:path extrusionOk="0" h="11179" w="15065">
                  <a:moveTo>
                    <a:pt x="728" y="1"/>
                  </a:moveTo>
                  <a:cubicBezTo>
                    <a:pt x="326" y="1"/>
                    <a:pt x="1" y="326"/>
                    <a:pt x="1" y="728"/>
                  </a:cubicBezTo>
                  <a:lnTo>
                    <a:pt x="1" y="10451"/>
                  </a:lnTo>
                  <a:cubicBezTo>
                    <a:pt x="1" y="10853"/>
                    <a:pt x="326" y="11179"/>
                    <a:pt x="728" y="11179"/>
                  </a:cubicBezTo>
                  <a:lnTo>
                    <a:pt x="14337" y="11179"/>
                  </a:lnTo>
                  <a:cubicBezTo>
                    <a:pt x="14739" y="11179"/>
                    <a:pt x="15064" y="10853"/>
                    <a:pt x="15064" y="10451"/>
                  </a:cubicBezTo>
                  <a:lnTo>
                    <a:pt x="15064" y="728"/>
                  </a:lnTo>
                  <a:cubicBezTo>
                    <a:pt x="15064" y="326"/>
                    <a:pt x="14739" y="1"/>
                    <a:pt x="1433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68"/>
            <p:cNvSpPr/>
            <p:nvPr/>
          </p:nvSpPr>
          <p:spPr>
            <a:xfrm>
              <a:off x="2189681" y="3846973"/>
              <a:ext cx="395607" cy="38235"/>
            </a:xfrm>
            <a:custGeom>
              <a:rect b="b" l="l" r="r" t="t"/>
              <a:pathLst>
                <a:path extrusionOk="0" h="1456" w="15065">
                  <a:moveTo>
                    <a:pt x="728" y="1"/>
                  </a:moveTo>
                  <a:cubicBezTo>
                    <a:pt x="326" y="1"/>
                    <a:pt x="1" y="326"/>
                    <a:pt x="1" y="728"/>
                  </a:cubicBezTo>
                  <a:lnTo>
                    <a:pt x="1" y="1455"/>
                  </a:lnTo>
                  <a:lnTo>
                    <a:pt x="15064" y="1455"/>
                  </a:lnTo>
                  <a:lnTo>
                    <a:pt x="15064" y="728"/>
                  </a:lnTo>
                  <a:cubicBezTo>
                    <a:pt x="15064" y="326"/>
                    <a:pt x="14739" y="1"/>
                    <a:pt x="14337"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68"/>
            <p:cNvSpPr/>
            <p:nvPr/>
          </p:nvSpPr>
          <p:spPr>
            <a:xfrm>
              <a:off x="2215075" y="3847235"/>
              <a:ext cx="51286" cy="25393"/>
            </a:xfrm>
            <a:custGeom>
              <a:rect b="b" l="l" r="r" t="t"/>
              <a:pathLst>
                <a:path extrusionOk="0" h="967" w="1953">
                  <a:moveTo>
                    <a:pt x="10" y="0"/>
                  </a:moveTo>
                  <a:lnTo>
                    <a:pt x="10" y="239"/>
                  </a:lnTo>
                  <a:cubicBezTo>
                    <a:pt x="0" y="641"/>
                    <a:pt x="335" y="967"/>
                    <a:pt x="737" y="967"/>
                  </a:cubicBezTo>
                  <a:lnTo>
                    <a:pt x="1225" y="967"/>
                  </a:lnTo>
                  <a:cubicBezTo>
                    <a:pt x="1627" y="967"/>
                    <a:pt x="1953" y="641"/>
                    <a:pt x="1953" y="239"/>
                  </a:cubicBezTo>
                  <a:lnTo>
                    <a:pt x="19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68"/>
            <p:cNvSpPr/>
            <p:nvPr/>
          </p:nvSpPr>
          <p:spPr>
            <a:xfrm>
              <a:off x="2508609" y="3847235"/>
              <a:ext cx="51286" cy="25393"/>
            </a:xfrm>
            <a:custGeom>
              <a:rect b="b" l="l" r="r" t="t"/>
              <a:pathLst>
                <a:path extrusionOk="0" h="967" w="1953">
                  <a:moveTo>
                    <a:pt x="10" y="0"/>
                  </a:moveTo>
                  <a:lnTo>
                    <a:pt x="10" y="239"/>
                  </a:lnTo>
                  <a:cubicBezTo>
                    <a:pt x="1" y="641"/>
                    <a:pt x="336" y="967"/>
                    <a:pt x="737" y="967"/>
                  </a:cubicBezTo>
                  <a:lnTo>
                    <a:pt x="1226" y="967"/>
                  </a:lnTo>
                  <a:cubicBezTo>
                    <a:pt x="1628" y="967"/>
                    <a:pt x="1953" y="641"/>
                    <a:pt x="1953" y="239"/>
                  </a:cubicBezTo>
                  <a:lnTo>
                    <a:pt x="19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68"/>
            <p:cNvSpPr/>
            <p:nvPr/>
          </p:nvSpPr>
          <p:spPr>
            <a:xfrm>
              <a:off x="2228152" y="3821606"/>
              <a:ext cx="25393" cy="38208"/>
            </a:xfrm>
            <a:custGeom>
              <a:rect b="b" l="l" r="r" t="t"/>
              <a:pathLst>
                <a:path extrusionOk="0" h="1455" w="967">
                  <a:moveTo>
                    <a:pt x="239" y="0"/>
                  </a:moveTo>
                  <a:cubicBezTo>
                    <a:pt x="105" y="0"/>
                    <a:pt x="0" y="105"/>
                    <a:pt x="0" y="239"/>
                  </a:cubicBezTo>
                  <a:lnTo>
                    <a:pt x="0" y="1215"/>
                  </a:lnTo>
                  <a:cubicBezTo>
                    <a:pt x="0" y="1349"/>
                    <a:pt x="105" y="1455"/>
                    <a:pt x="239" y="1455"/>
                  </a:cubicBezTo>
                  <a:lnTo>
                    <a:pt x="727" y="1455"/>
                  </a:lnTo>
                  <a:cubicBezTo>
                    <a:pt x="861" y="1455"/>
                    <a:pt x="967" y="1340"/>
                    <a:pt x="967" y="1206"/>
                  </a:cubicBezTo>
                  <a:lnTo>
                    <a:pt x="967" y="239"/>
                  </a:lnTo>
                  <a:cubicBezTo>
                    <a:pt x="967" y="105"/>
                    <a:pt x="852" y="0"/>
                    <a:pt x="72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68"/>
            <p:cNvSpPr/>
            <p:nvPr/>
          </p:nvSpPr>
          <p:spPr>
            <a:xfrm>
              <a:off x="2228152" y="3821842"/>
              <a:ext cx="25393" cy="18881"/>
            </a:xfrm>
            <a:custGeom>
              <a:rect b="b" l="l" r="r" t="t"/>
              <a:pathLst>
                <a:path extrusionOk="0" h="719" w="967">
                  <a:moveTo>
                    <a:pt x="239" y="1"/>
                  </a:moveTo>
                  <a:cubicBezTo>
                    <a:pt x="105" y="1"/>
                    <a:pt x="0" y="106"/>
                    <a:pt x="0" y="240"/>
                  </a:cubicBezTo>
                  <a:lnTo>
                    <a:pt x="0" y="479"/>
                  </a:lnTo>
                  <a:cubicBezTo>
                    <a:pt x="0" y="613"/>
                    <a:pt x="105" y="718"/>
                    <a:pt x="239" y="718"/>
                  </a:cubicBezTo>
                  <a:lnTo>
                    <a:pt x="727" y="718"/>
                  </a:lnTo>
                  <a:cubicBezTo>
                    <a:pt x="852" y="718"/>
                    <a:pt x="967" y="613"/>
                    <a:pt x="967" y="479"/>
                  </a:cubicBezTo>
                  <a:lnTo>
                    <a:pt x="967" y="240"/>
                  </a:lnTo>
                  <a:cubicBezTo>
                    <a:pt x="967" y="106"/>
                    <a:pt x="852" y="1"/>
                    <a:pt x="727"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68"/>
            <p:cNvSpPr/>
            <p:nvPr/>
          </p:nvSpPr>
          <p:spPr>
            <a:xfrm>
              <a:off x="2521686" y="3821606"/>
              <a:ext cx="25393" cy="38208"/>
            </a:xfrm>
            <a:custGeom>
              <a:rect b="b" l="l" r="r" t="t"/>
              <a:pathLst>
                <a:path extrusionOk="0" h="1455" w="967">
                  <a:moveTo>
                    <a:pt x="239" y="0"/>
                  </a:moveTo>
                  <a:cubicBezTo>
                    <a:pt x="105" y="0"/>
                    <a:pt x="0" y="105"/>
                    <a:pt x="0" y="239"/>
                  </a:cubicBezTo>
                  <a:lnTo>
                    <a:pt x="0" y="1215"/>
                  </a:lnTo>
                  <a:cubicBezTo>
                    <a:pt x="0" y="1349"/>
                    <a:pt x="105" y="1455"/>
                    <a:pt x="239" y="1455"/>
                  </a:cubicBezTo>
                  <a:lnTo>
                    <a:pt x="728" y="1455"/>
                  </a:lnTo>
                  <a:cubicBezTo>
                    <a:pt x="862" y="1455"/>
                    <a:pt x="967" y="1340"/>
                    <a:pt x="967" y="1206"/>
                  </a:cubicBezTo>
                  <a:lnTo>
                    <a:pt x="967" y="239"/>
                  </a:lnTo>
                  <a:cubicBezTo>
                    <a:pt x="967" y="105"/>
                    <a:pt x="852" y="0"/>
                    <a:pt x="72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68"/>
            <p:cNvSpPr/>
            <p:nvPr/>
          </p:nvSpPr>
          <p:spPr>
            <a:xfrm>
              <a:off x="2521686" y="3821842"/>
              <a:ext cx="25393" cy="18881"/>
            </a:xfrm>
            <a:custGeom>
              <a:rect b="b" l="l" r="r" t="t"/>
              <a:pathLst>
                <a:path extrusionOk="0" h="719" w="967">
                  <a:moveTo>
                    <a:pt x="239" y="1"/>
                  </a:moveTo>
                  <a:cubicBezTo>
                    <a:pt x="105" y="1"/>
                    <a:pt x="0" y="106"/>
                    <a:pt x="0" y="240"/>
                  </a:cubicBezTo>
                  <a:lnTo>
                    <a:pt x="0" y="479"/>
                  </a:lnTo>
                  <a:cubicBezTo>
                    <a:pt x="0" y="613"/>
                    <a:pt x="105" y="718"/>
                    <a:pt x="239" y="718"/>
                  </a:cubicBezTo>
                  <a:lnTo>
                    <a:pt x="728" y="718"/>
                  </a:lnTo>
                  <a:cubicBezTo>
                    <a:pt x="852" y="718"/>
                    <a:pt x="967" y="613"/>
                    <a:pt x="967" y="479"/>
                  </a:cubicBezTo>
                  <a:lnTo>
                    <a:pt x="967" y="240"/>
                  </a:lnTo>
                  <a:cubicBezTo>
                    <a:pt x="967" y="106"/>
                    <a:pt x="852" y="1"/>
                    <a:pt x="728"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68"/>
            <p:cNvSpPr/>
            <p:nvPr/>
          </p:nvSpPr>
          <p:spPr>
            <a:xfrm>
              <a:off x="2189681" y="3885418"/>
              <a:ext cx="395607" cy="12605"/>
            </a:xfrm>
            <a:custGeom>
              <a:rect b="b" l="l" r="r" t="t"/>
              <a:pathLst>
                <a:path extrusionOk="0" h="480" w="15065">
                  <a:moveTo>
                    <a:pt x="1" y="1"/>
                  </a:moveTo>
                  <a:lnTo>
                    <a:pt x="1" y="479"/>
                  </a:lnTo>
                  <a:lnTo>
                    <a:pt x="15064" y="479"/>
                  </a:lnTo>
                  <a:lnTo>
                    <a:pt x="15064"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68"/>
            <p:cNvSpPr/>
            <p:nvPr/>
          </p:nvSpPr>
          <p:spPr>
            <a:xfrm>
              <a:off x="2228152" y="3923888"/>
              <a:ext cx="51023" cy="25157"/>
            </a:xfrm>
            <a:custGeom>
              <a:rect b="b" l="l" r="r" t="t"/>
              <a:pathLst>
                <a:path extrusionOk="0" h="958" w="1943">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68"/>
            <p:cNvSpPr/>
            <p:nvPr/>
          </p:nvSpPr>
          <p:spPr>
            <a:xfrm>
              <a:off x="2228152" y="3974885"/>
              <a:ext cx="51023" cy="25420"/>
            </a:xfrm>
            <a:custGeom>
              <a:rect b="b" l="l" r="r" t="t"/>
              <a:pathLst>
                <a:path extrusionOk="0" h="968" w="1943">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68"/>
            <p:cNvSpPr/>
            <p:nvPr/>
          </p:nvSpPr>
          <p:spPr>
            <a:xfrm>
              <a:off x="2228152" y="4025672"/>
              <a:ext cx="51023" cy="25656"/>
            </a:xfrm>
            <a:custGeom>
              <a:rect b="b" l="l" r="r" t="t"/>
              <a:pathLst>
                <a:path extrusionOk="0" h="977" w="1943">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68"/>
            <p:cNvSpPr/>
            <p:nvPr/>
          </p:nvSpPr>
          <p:spPr>
            <a:xfrm>
              <a:off x="2317357" y="4025672"/>
              <a:ext cx="51049" cy="25656"/>
            </a:xfrm>
            <a:custGeom>
              <a:rect b="b" l="l" r="r" t="t"/>
              <a:pathLst>
                <a:path extrusionOk="0" h="977" w="1944">
                  <a:moveTo>
                    <a:pt x="240" y="0"/>
                  </a:moveTo>
                  <a:cubicBezTo>
                    <a:pt x="106" y="0"/>
                    <a:pt x="1" y="105"/>
                    <a:pt x="1" y="239"/>
                  </a:cubicBezTo>
                  <a:lnTo>
                    <a:pt x="1" y="737"/>
                  </a:lnTo>
                  <a:cubicBezTo>
                    <a:pt x="1" y="861"/>
                    <a:pt x="106" y="976"/>
                    <a:pt x="240"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68"/>
            <p:cNvSpPr/>
            <p:nvPr/>
          </p:nvSpPr>
          <p:spPr>
            <a:xfrm>
              <a:off x="2406825" y="4025672"/>
              <a:ext cx="50787" cy="25656"/>
            </a:xfrm>
            <a:custGeom>
              <a:rect b="b" l="l" r="r" t="t"/>
              <a:pathLst>
                <a:path extrusionOk="0" h="977" w="1934">
                  <a:moveTo>
                    <a:pt x="240" y="0"/>
                  </a:moveTo>
                  <a:cubicBezTo>
                    <a:pt x="106" y="0"/>
                    <a:pt x="1" y="105"/>
                    <a:pt x="1" y="239"/>
                  </a:cubicBezTo>
                  <a:lnTo>
                    <a:pt x="1" y="737"/>
                  </a:lnTo>
                  <a:cubicBezTo>
                    <a:pt x="1" y="861"/>
                    <a:pt x="106" y="976"/>
                    <a:pt x="240" y="976"/>
                  </a:cubicBezTo>
                  <a:lnTo>
                    <a:pt x="1695" y="976"/>
                  </a:lnTo>
                  <a:cubicBezTo>
                    <a:pt x="1829" y="976"/>
                    <a:pt x="1934" y="861"/>
                    <a:pt x="1934" y="727"/>
                  </a:cubicBezTo>
                  <a:lnTo>
                    <a:pt x="1934" y="239"/>
                  </a:lnTo>
                  <a:cubicBezTo>
                    <a:pt x="1934" y="105"/>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68"/>
            <p:cNvSpPr/>
            <p:nvPr/>
          </p:nvSpPr>
          <p:spPr>
            <a:xfrm>
              <a:off x="2317357" y="3974885"/>
              <a:ext cx="51049" cy="25420"/>
            </a:xfrm>
            <a:custGeom>
              <a:rect b="b" l="l" r="r" t="t"/>
              <a:pathLst>
                <a:path extrusionOk="0" h="968" w="1944">
                  <a:moveTo>
                    <a:pt x="240" y="1"/>
                  </a:moveTo>
                  <a:cubicBezTo>
                    <a:pt x="106" y="1"/>
                    <a:pt x="1" y="106"/>
                    <a:pt x="1" y="240"/>
                  </a:cubicBezTo>
                  <a:lnTo>
                    <a:pt x="1" y="728"/>
                  </a:lnTo>
                  <a:cubicBezTo>
                    <a:pt x="1" y="853"/>
                    <a:pt x="106" y="967"/>
                    <a:pt x="240"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68"/>
            <p:cNvSpPr/>
            <p:nvPr/>
          </p:nvSpPr>
          <p:spPr>
            <a:xfrm>
              <a:off x="2228152" y="4076932"/>
              <a:ext cx="51023" cy="25393"/>
            </a:xfrm>
            <a:custGeom>
              <a:rect b="b" l="l" r="r" t="t"/>
              <a:pathLst>
                <a:path extrusionOk="0" h="967" w="1943">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68"/>
            <p:cNvSpPr/>
            <p:nvPr/>
          </p:nvSpPr>
          <p:spPr>
            <a:xfrm>
              <a:off x="2317357" y="3923888"/>
              <a:ext cx="51049" cy="25157"/>
            </a:xfrm>
            <a:custGeom>
              <a:rect b="b" l="l" r="r" t="t"/>
              <a:pathLst>
                <a:path extrusionOk="0" h="958" w="1944">
                  <a:moveTo>
                    <a:pt x="240" y="0"/>
                  </a:moveTo>
                  <a:cubicBezTo>
                    <a:pt x="106" y="0"/>
                    <a:pt x="1" y="105"/>
                    <a:pt x="1" y="239"/>
                  </a:cubicBezTo>
                  <a:lnTo>
                    <a:pt x="1" y="718"/>
                  </a:lnTo>
                  <a:cubicBezTo>
                    <a:pt x="1" y="852"/>
                    <a:pt x="106" y="957"/>
                    <a:pt x="240"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68"/>
            <p:cNvSpPr/>
            <p:nvPr/>
          </p:nvSpPr>
          <p:spPr>
            <a:xfrm>
              <a:off x="2317357" y="4076932"/>
              <a:ext cx="51049" cy="25393"/>
            </a:xfrm>
            <a:custGeom>
              <a:rect b="b" l="l" r="r" t="t"/>
              <a:pathLst>
                <a:path extrusionOk="0" h="967" w="1944">
                  <a:moveTo>
                    <a:pt x="240" y="0"/>
                  </a:moveTo>
                  <a:cubicBezTo>
                    <a:pt x="106" y="0"/>
                    <a:pt x="1" y="106"/>
                    <a:pt x="1" y="240"/>
                  </a:cubicBezTo>
                  <a:lnTo>
                    <a:pt x="1" y="728"/>
                  </a:lnTo>
                  <a:cubicBezTo>
                    <a:pt x="1" y="862"/>
                    <a:pt x="106" y="967"/>
                    <a:pt x="240"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68"/>
            <p:cNvSpPr/>
            <p:nvPr/>
          </p:nvSpPr>
          <p:spPr>
            <a:xfrm>
              <a:off x="2496057" y="4025672"/>
              <a:ext cx="51023" cy="25656"/>
            </a:xfrm>
            <a:custGeom>
              <a:rect b="b" l="l" r="r" t="t"/>
              <a:pathLst>
                <a:path extrusionOk="0" h="977" w="1943">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68"/>
            <p:cNvSpPr/>
            <p:nvPr/>
          </p:nvSpPr>
          <p:spPr>
            <a:xfrm>
              <a:off x="2496057" y="3923888"/>
              <a:ext cx="51023" cy="25157"/>
            </a:xfrm>
            <a:custGeom>
              <a:rect b="b" l="l" r="r" t="t"/>
              <a:pathLst>
                <a:path extrusionOk="0" h="958" w="1943">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68"/>
            <p:cNvSpPr/>
            <p:nvPr/>
          </p:nvSpPr>
          <p:spPr>
            <a:xfrm>
              <a:off x="2496057" y="4076932"/>
              <a:ext cx="51023" cy="25393"/>
            </a:xfrm>
            <a:custGeom>
              <a:rect b="b" l="l" r="r" t="t"/>
              <a:pathLst>
                <a:path extrusionOk="0" h="967" w="1943">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68"/>
            <p:cNvSpPr/>
            <p:nvPr/>
          </p:nvSpPr>
          <p:spPr>
            <a:xfrm>
              <a:off x="2406825" y="3974885"/>
              <a:ext cx="50787" cy="25420"/>
            </a:xfrm>
            <a:custGeom>
              <a:rect b="b" l="l" r="r" t="t"/>
              <a:pathLst>
                <a:path extrusionOk="0" h="968" w="1934">
                  <a:moveTo>
                    <a:pt x="240" y="1"/>
                  </a:moveTo>
                  <a:cubicBezTo>
                    <a:pt x="106" y="1"/>
                    <a:pt x="1" y="106"/>
                    <a:pt x="1" y="240"/>
                  </a:cubicBezTo>
                  <a:lnTo>
                    <a:pt x="1" y="728"/>
                  </a:lnTo>
                  <a:cubicBezTo>
                    <a:pt x="1" y="853"/>
                    <a:pt x="106" y="967"/>
                    <a:pt x="240" y="967"/>
                  </a:cubicBezTo>
                  <a:lnTo>
                    <a:pt x="1695" y="967"/>
                  </a:lnTo>
                  <a:cubicBezTo>
                    <a:pt x="1829" y="967"/>
                    <a:pt x="1934" y="853"/>
                    <a:pt x="1934" y="728"/>
                  </a:cubicBezTo>
                  <a:lnTo>
                    <a:pt x="1934" y="240"/>
                  </a:lnTo>
                  <a:cubicBezTo>
                    <a:pt x="1934" y="106"/>
                    <a:pt x="1829" y="1"/>
                    <a:pt x="16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68"/>
            <p:cNvSpPr/>
            <p:nvPr/>
          </p:nvSpPr>
          <p:spPr>
            <a:xfrm>
              <a:off x="2406825" y="3923888"/>
              <a:ext cx="50787" cy="25157"/>
            </a:xfrm>
            <a:custGeom>
              <a:rect b="b" l="l" r="r" t="t"/>
              <a:pathLst>
                <a:path extrusionOk="0" h="958" w="1934">
                  <a:moveTo>
                    <a:pt x="240" y="0"/>
                  </a:moveTo>
                  <a:cubicBezTo>
                    <a:pt x="106" y="0"/>
                    <a:pt x="1" y="105"/>
                    <a:pt x="1" y="239"/>
                  </a:cubicBezTo>
                  <a:lnTo>
                    <a:pt x="1" y="718"/>
                  </a:lnTo>
                  <a:cubicBezTo>
                    <a:pt x="1" y="852"/>
                    <a:pt x="106" y="957"/>
                    <a:pt x="240" y="957"/>
                  </a:cubicBezTo>
                  <a:lnTo>
                    <a:pt x="1695" y="957"/>
                  </a:lnTo>
                  <a:cubicBezTo>
                    <a:pt x="1829" y="957"/>
                    <a:pt x="1934" y="852"/>
                    <a:pt x="1934" y="718"/>
                  </a:cubicBezTo>
                  <a:lnTo>
                    <a:pt x="1934" y="239"/>
                  </a:lnTo>
                  <a:cubicBezTo>
                    <a:pt x="1934" y="105"/>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68"/>
            <p:cNvSpPr/>
            <p:nvPr/>
          </p:nvSpPr>
          <p:spPr>
            <a:xfrm>
              <a:off x="2496057" y="3974885"/>
              <a:ext cx="51023" cy="25420"/>
            </a:xfrm>
            <a:custGeom>
              <a:rect b="b" l="l" r="r" t="t"/>
              <a:pathLst>
                <a:path extrusionOk="0" h="968" w="1943">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68"/>
            <p:cNvSpPr/>
            <p:nvPr/>
          </p:nvSpPr>
          <p:spPr>
            <a:xfrm>
              <a:off x="2406825" y="4076932"/>
              <a:ext cx="50787" cy="25393"/>
            </a:xfrm>
            <a:custGeom>
              <a:rect b="b" l="l" r="r" t="t"/>
              <a:pathLst>
                <a:path extrusionOk="0" h="967" w="1934">
                  <a:moveTo>
                    <a:pt x="240" y="0"/>
                  </a:moveTo>
                  <a:cubicBezTo>
                    <a:pt x="106" y="0"/>
                    <a:pt x="1" y="106"/>
                    <a:pt x="1" y="240"/>
                  </a:cubicBezTo>
                  <a:lnTo>
                    <a:pt x="1" y="728"/>
                  </a:lnTo>
                  <a:cubicBezTo>
                    <a:pt x="1" y="862"/>
                    <a:pt x="106" y="967"/>
                    <a:pt x="240" y="967"/>
                  </a:cubicBezTo>
                  <a:lnTo>
                    <a:pt x="1695" y="967"/>
                  </a:lnTo>
                  <a:cubicBezTo>
                    <a:pt x="1829" y="967"/>
                    <a:pt x="1934" y="862"/>
                    <a:pt x="1934" y="728"/>
                  </a:cubicBezTo>
                  <a:lnTo>
                    <a:pt x="1934" y="240"/>
                  </a:lnTo>
                  <a:cubicBezTo>
                    <a:pt x="1934" y="106"/>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68"/>
            <p:cNvSpPr/>
            <p:nvPr/>
          </p:nvSpPr>
          <p:spPr>
            <a:xfrm>
              <a:off x="2493168" y="3968137"/>
              <a:ext cx="56538" cy="38445"/>
            </a:xfrm>
            <a:custGeom>
              <a:rect b="b" l="l" r="r" t="t"/>
              <a:pathLst>
                <a:path extrusionOk="0" h="1464" w="2153">
                  <a:moveTo>
                    <a:pt x="1806" y="0"/>
                  </a:moveTo>
                  <a:cubicBezTo>
                    <a:pt x="1750" y="0"/>
                    <a:pt x="1692" y="23"/>
                    <a:pt x="1641" y="76"/>
                  </a:cubicBezTo>
                  <a:lnTo>
                    <a:pt x="837" y="880"/>
                  </a:lnTo>
                  <a:lnTo>
                    <a:pt x="522" y="564"/>
                  </a:lnTo>
                  <a:cubicBezTo>
                    <a:pt x="468" y="511"/>
                    <a:pt x="409" y="488"/>
                    <a:pt x="351" y="488"/>
                  </a:cubicBezTo>
                  <a:cubicBezTo>
                    <a:pt x="163" y="488"/>
                    <a:pt x="1" y="732"/>
                    <a:pt x="177" y="909"/>
                  </a:cubicBezTo>
                  <a:lnTo>
                    <a:pt x="665" y="1397"/>
                  </a:lnTo>
                  <a:cubicBezTo>
                    <a:pt x="713" y="1435"/>
                    <a:pt x="770" y="1464"/>
                    <a:pt x="837" y="1464"/>
                  </a:cubicBezTo>
                  <a:cubicBezTo>
                    <a:pt x="904" y="1464"/>
                    <a:pt x="962" y="1435"/>
                    <a:pt x="1010" y="1397"/>
                  </a:cubicBezTo>
                  <a:lnTo>
                    <a:pt x="1976" y="421"/>
                  </a:lnTo>
                  <a:cubicBezTo>
                    <a:pt x="2153" y="244"/>
                    <a:pt x="1991" y="0"/>
                    <a:pt x="180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68"/>
            <p:cNvSpPr/>
            <p:nvPr/>
          </p:nvSpPr>
          <p:spPr>
            <a:xfrm>
              <a:off x="2314495" y="3968137"/>
              <a:ext cx="56590" cy="38445"/>
            </a:xfrm>
            <a:custGeom>
              <a:rect b="b" l="l" r="r" t="t"/>
              <a:pathLst>
                <a:path extrusionOk="0" h="1464" w="2155">
                  <a:moveTo>
                    <a:pt x="1810" y="0"/>
                  </a:moveTo>
                  <a:cubicBezTo>
                    <a:pt x="1753" y="0"/>
                    <a:pt x="1694" y="23"/>
                    <a:pt x="1641" y="76"/>
                  </a:cubicBezTo>
                  <a:lnTo>
                    <a:pt x="837" y="880"/>
                  </a:lnTo>
                  <a:lnTo>
                    <a:pt x="521" y="564"/>
                  </a:lnTo>
                  <a:cubicBezTo>
                    <a:pt x="468" y="511"/>
                    <a:pt x="408" y="488"/>
                    <a:pt x="351" y="488"/>
                  </a:cubicBezTo>
                  <a:cubicBezTo>
                    <a:pt x="162" y="488"/>
                    <a:pt x="0" y="732"/>
                    <a:pt x="177" y="909"/>
                  </a:cubicBezTo>
                  <a:lnTo>
                    <a:pt x="665" y="1397"/>
                  </a:lnTo>
                  <a:cubicBezTo>
                    <a:pt x="712" y="1435"/>
                    <a:pt x="770" y="1464"/>
                    <a:pt x="837" y="1464"/>
                  </a:cubicBezTo>
                  <a:cubicBezTo>
                    <a:pt x="904" y="1464"/>
                    <a:pt x="961" y="1435"/>
                    <a:pt x="1009" y="1397"/>
                  </a:cubicBezTo>
                  <a:lnTo>
                    <a:pt x="1985" y="421"/>
                  </a:lnTo>
                  <a:cubicBezTo>
                    <a:pt x="2154" y="244"/>
                    <a:pt x="1996" y="0"/>
                    <a:pt x="1810"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68"/>
            <p:cNvSpPr/>
            <p:nvPr/>
          </p:nvSpPr>
          <p:spPr>
            <a:xfrm>
              <a:off x="2403963" y="4019160"/>
              <a:ext cx="56538" cy="38445"/>
            </a:xfrm>
            <a:custGeom>
              <a:rect b="b" l="l" r="r" t="t"/>
              <a:pathLst>
                <a:path extrusionOk="0" h="1464" w="2153">
                  <a:moveTo>
                    <a:pt x="1801" y="0"/>
                  </a:moveTo>
                  <a:cubicBezTo>
                    <a:pt x="1744" y="0"/>
                    <a:pt x="1685" y="22"/>
                    <a:pt x="1631" y="76"/>
                  </a:cubicBezTo>
                  <a:lnTo>
                    <a:pt x="837" y="880"/>
                  </a:lnTo>
                  <a:lnTo>
                    <a:pt x="521" y="564"/>
                  </a:lnTo>
                  <a:cubicBezTo>
                    <a:pt x="468" y="510"/>
                    <a:pt x="408" y="488"/>
                    <a:pt x="351" y="488"/>
                  </a:cubicBezTo>
                  <a:cubicBezTo>
                    <a:pt x="162" y="488"/>
                    <a:pt x="0" y="732"/>
                    <a:pt x="177" y="908"/>
                  </a:cubicBezTo>
                  <a:lnTo>
                    <a:pt x="665" y="1396"/>
                  </a:lnTo>
                  <a:cubicBezTo>
                    <a:pt x="703" y="1435"/>
                    <a:pt x="770" y="1463"/>
                    <a:pt x="837" y="1463"/>
                  </a:cubicBezTo>
                  <a:cubicBezTo>
                    <a:pt x="894" y="1463"/>
                    <a:pt x="961" y="1444"/>
                    <a:pt x="1000" y="1396"/>
                  </a:cubicBezTo>
                  <a:lnTo>
                    <a:pt x="1976" y="420"/>
                  </a:lnTo>
                  <a:cubicBezTo>
                    <a:pt x="2152" y="244"/>
                    <a:pt x="1990" y="0"/>
                    <a:pt x="1801"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68"/>
            <p:cNvSpPr/>
            <p:nvPr/>
          </p:nvSpPr>
          <p:spPr>
            <a:xfrm>
              <a:off x="2225263" y="4070157"/>
              <a:ext cx="56538" cy="38471"/>
            </a:xfrm>
            <a:custGeom>
              <a:rect b="b" l="l" r="r" t="t"/>
              <a:pathLst>
                <a:path extrusionOk="0" h="1465" w="2153">
                  <a:moveTo>
                    <a:pt x="1802" y="1"/>
                  </a:moveTo>
                  <a:cubicBezTo>
                    <a:pt x="1745" y="1"/>
                    <a:pt x="1685" y="23"/>
                    <a:pt x="1632" y="77"/>
                  </a:cubicBezTo>
                  <a:lnTo>
                    <a:pt x="837" y="880"/>
                  </a:lnTo>
                  <a:lnTo>
                    <a:pt x="522" y="565"/>
                  </a:lnTo>
                  <a:cubicBezTo>
                    <a:pt x="468" y="511"/>
                    <a:pt x="409" y="489"/>
                    <a:pt x="352" y="489"/>
                  </a:cubicBezTo>
                  <a:cubicBezTo>
                    <a:pt x="163" y="489"/>
                    <a:pt x="1" y="733"/>
                    <a:pt x="177" y="909"/>
                  </a:cubicBezTo>
                  <a:lnTo>
                    <a:pt x="665" y="1397"/>
                  </a:lnTo>
                  <a:cubicBezTo>
                    <a:pt x="703" y="1445"/>
                    <a:pt x="770" y="1464"/>
                    <a:pt x="837" y="1464"/>
                  </a:cubicBezTo>
                  <a:cubicBezTo>
                    <a:pt x="895" y="1464"/>
                    <a:pt x="962" y="1445"/>
                    <a:pt x="1000" y="1397"/>
                  </a:cubicBezTo>
                  <a:lnTo>
                    <a:pt x="1976" y="421"/>
                  </a:lnTo>
                  <a:cubicBezTo>
                    <a:pt x="2153" y="245"/>
                    <a:pt x="1991" y="1"/>
                    <a:pt x="1802"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68"/>
            <p:cNvSpPr/>
            <p:nvPr/>
          </p:nvSpPr>
          <p:spPr>
            <a:xfrm>
              <a:off x="2403963" y="3917113"/>
              <a:ext cx="56538" cy="38445"/>
            </a:xfrm>
            <a:custGeom>
              <a:rect b="b" l="l" r="r" t="t"/>
              <a:pathLst>
                <a:path extrusionOk="0" h="1464" w="2153">
                  <a:moveTo>
                    <a:pt x="1801" y="1"/>
                  </a:moveTo>
                  <a:cubicBezTo>
                    <a:pt x="1744" y="1"/>
                    <a:pt x="1685" y="23"/>
                    <a:pt x="1631" y="76"/>
                  </a:cubicBezTo>
                  <a:lnTo>
                    <a:pt x="837" y="880"/>
                  </a:lnTo>
                  <a:lnTo>
                    <a:pt x="521" y="564"/>
                  </a:lnTo>
                  <a:cubicBezTo>
                    <a:pt x="468" y="511"/>
                    <a:pt x="408" y="489"/>
                    <a:pt x="351" y="489"/>
                  </a:cubicBezTo>
                  <a:cubicBezTo>
                    <a:pt x="162" y="489"/>
                    <a:pt x="0" y="733"/>
                    <a:pt x="177" y="909"/>
                  </a:cubicBezTo>
                  <a:lnTo>
                    <a:pt x="665" y="1387"/>
                  </a:lnTo>
                  <a:cubicBezTo>
                    <a:pt x="703" y="1435"/>
                    <a:pt x="770" y="1464"/>
                    <a:pt x="837" y="1464"/>
                  </a:cubicBezTo>
                  <a:cubicBezTo>
                    <a:pt x="894" y="1464"/>
                    <a:pt x="961" y="1435"/>
                    <a:pt x="1000" y="1387"/>
                  </a:cubicBezTo>
                  <a:lnTo>
                    <a:pt x="1976" y="421"/>
                  </a:lnTo>
                  <a:cubicBezTo>
                    <a:pt x="2152" y="244"/>
                    <a:pt x="1990" y="1"/>
                    <a:pt x="1801"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63" name="Google Shape;10263;p68"/>
          <p:cNvSpPr/>
          <p:nvPr/>
        </p:nvSpPr>
        <p:spPr>
          <a:xfrm>
            <a:off x="1288464" y="2040049"/>
            <a:ext cx="62341" cy="140885"/>
          </a:xfrm>
          <a:custGeom>
            <a:rect b="b" l="l" r="r" t="t"/>
            <a:pathLst>
              <a:path extrusionOk="0" h="5365" w="2374">
                <a:moveTo>
                  <a:pt x="2068" y="1"/>
                </a:moveTo>
                <a:cubicBezTo>
                  <a:pt x="1979" y="1"/>
                  <a:pt x="1890" y="49"/>
                  <a:pt x="1848" y="162"/>
                </a:cubicBezTo>
                <a:lnTo>
                  <a:pt x="49" y="5043"/>
                </a:lnTo>
                <a:cubicBezTo>
                  <a:pt x="1" y="5167"/>
                  <a:pt x="58" y="5301"/>
                  <a:pt x="192" y="5349"/>
                </a:cubicBezTo>
                <a:cubicBezTo>
                  <a:pt x="220" y="5360"/>
                  <a:pt x="247" y="5365"/>
                  <a:pt x="275" y="5365"/>
                </a:cubicBezTo>
                <a:cubicBezTo>
                  <a:pt x="371" y="5365"/>
                  <a:pt x="461" y="5303"/>
                  <a:pt x="498" y="5206"/>
                </a:cubicBezTo>
                <a:lnTo>
                  <a:pt x="2307" y="325"/>
                </a:lnTo>
                <a:cubicBezTo>
                  <a:pt x="2373" y="138"/>
                  <a:pt x="2220" y="1"/>
                  <a:pt x="206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64" name="Google Shape;10264;p68"/>
          <p:cNvGrpSpPr/>
          <p:nvPr/>
        </p:nvGrpSpPr>
        <p:grpSpPr>
          <a:xfrm>
            <a:off x="1277409" y="1961347"/>
            <a:ext cx="420475" cy="383055"/>
            <a:chOff x="1277409" y="1961347"/>
            <a:chExt cx="420475" cy="383055"/>
          </a:xfrm>
        </p:grpSpPr>
        <p:sp>
          <p:nvSpPr>
            <p:cNvPr id="10265" name="Google Shape;10265;p68"/>
            <p:cNvSpPr/>
            <p:nvPr/>
          </p:nvSpPr>
          <p:spPr>
            <a:xfrm>
              <a:off x="1293244" y="2187288"/>
              <a:ext cx="108848" cy="47531"/>
            </a:xfrm>
            <a:custGeom>
              <a:rect b="b" l="l" r="r" t="t"/>
              <a:pathLst>
                <a:path extrusionOk="0" h="1810" w="4145">
                  <a:moveTo>
                    <a:pt x="1" y="1"/>
                  </a:moveTo>
                  <a:cubicBezTo>
                    <a:pt x="144" y="1034"/>
                    <a:pt x="1025" y="1809"/>
                    <a:pt x="2077" y="1809"/>
                  </a:cubicBezTo>
                  <a:cubicBezTo>
                    <a:pt x="3120" y="1809"/>
                    <a:pt x="4011" y="1034"/>
                    <a:pt x="414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68"/>
            <p:cNvSpPr/>
            <p:nvPr/>
          </p:nvSpPr>
          <p:spPr>
            <a:xfrm>
              <a:off x="1349650" y="2040049"/>
              <a:ext cx="63129" cy="140832"/>
            </a:xfrm>
            <a:custGeom>
              <a:rect b="b" l="l" r="r" t="t"/>
              <a:pathLst>
                <a:path extrusionOk="0" h="5363" w="2404">
                  <a:moveTo>
                    <a:pt x="307" y="1"/>
                  </a:moveTo>
                  <a:cubicBezTo>
                    <a:pt x="156" y="1"/>
                    <a:pt x="1" y="138"/>
                    <a:pt x="73" y="325"/>
                  </a:cubicBezTo>
                  <a:lnTo>
                    <a:pt x="1882" y="5206"/>
                  </a:lnTo>
                  <a:cubicBezTo>
                    <a:pt x="1921" y="5315"/>
                    <a:pt x="2008" y="5362"/>
                    <a:pt x="2097" y="5362"/>
                  </a:cubicBezTo>
                  <a:cubicBezTo>
                    <a:pt x="2248" y="5362"/>
                    <a:pt x="2404" y="5226"/>
                    <a:pt x="2331" y="5033"/>
                  </a:cubicBezTo>
                  <a:lnTo>
                    <a:pt x="523" y="162"/>
                  </a:lnTo>
                  <a:cubicBezTo>
                    <a:pt x="484" y="49"/>
                    <a:pt x="396" y="1"/>
                    <a:pt x="3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68"/>
            <p:cNvSpPr/>
            <p:nvPr/>
          </p:nvSpPr>
          <p:spPr>
            <a:xfrm>
              <a:off x="1562907" y="2041493"/>
              <a:ext cx="62499" cy="139441"/>
            </a:xfrm>
            <a:custGeom>
              <a:rect b="b" l="l" r="r" t="t"/>
              <a:pathLst>
                <a:path extrusionOk="0" h="5310" w="2380">
                  <a:moveTo>
                    <a:pt x="2073" y="1"/>
                  </a:moveTo>
                  <a:cubicBezTo>
                    <a:pt x="1986" y="1"/>
                    <a:pt x="1899" y="47"/>
                    <a:pt x="1857" y="155"/>
                  </a:cubicBezTo>
                  <a:lnTo>
                    <a:pt x="48" y="4978"/>
                  </a:lnTo>
                  <a:cubicBezTo>
                    <a:pt x="1" y="5103"/>
                    <a:pt x="68" y="5246"/>
                    <a:pt x="192" y="5294"/>
                  </a:cubicBezTo>
                  <a:cubicBezTo>
                    <a:pt x="219" y="5305"/>
                    <a:pt x="248" y="5310"/>
                    <a:pt x="276" y="5310"/>
                  </a:cubicBezTo>
                  <a:cubicBezTo>
                    <a:pt x="375" y="5310"/>
                    <a:pt x="468" y="5248"/>
                    <a:pt x="498" y="5151"/>
                  </a:cubicBezTo>
                  <a:lnTo>
                    <a:pt x="2307" y="327"/>
                  </a:lnTo>
                  <a:cubicBezTo>
                    <a:pt x="2380" y="139"/>
                    <a:pt x="2225" y="1"/>
                    <a:pt x="207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68"/>
            <p:cNvSpPr/>
            <p:nvPr/>
          </p:nvSpPr>
          <p:spPr>
            <a:xfrm>
              <a:off x="1624330" y="2041493"/>
              <a:ext cx="62919" cy="139309"/>
            </a:xfrm>
            <a:custGeom>
              <a:rect b="b" l="l" r="r" t="t"/>
              <a:pathLst>
                <a:path extrusionOk="0" h="5305" w="2396">
                  <a:moveTo>
                    <a:pt x="307" y="1"/>
                  </a:moveTo>
                  <a:cubicBezTo>
                    <a:pt x="155" y="1"/>
                    <a:pt x="0" y="139"/>
                    <a:pt x="73" y="327"/>
                  </a:cubicBezTo>
                  <a:lnTo>
                    <a:pt x="1872" y="5151"/>
                  </a:lnTo>
                  <a:cubicBezTo>
                    <a:pt x="1914" y="5259"/>
                    <a:pt x="2001" y="5305"/>
                    <a:pt x="2089" y="5305"/>
                  </a:cubicBezTo>
                  <a:cubicBezTo>
                    <a:pt x="2241" y="5305"/>
                    <a:pt x="2395" y="5167"/>
                    <a:pt x="2322" y="4978"/>
                  </a:cubicBezTo>
                  <a:lnTo>
                    <a:pt x="523" y="155"/>
                  </a:lnTo>
                  <a:cubicBezTo>
                    <a:pt x="481" y="47"/>
                    <a:pt x="394" y="1"/>
                    <a:pt x="3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68"/>
            <p:cNvSpPr/>
            <p:nvPr/>
          </p:nvSpPr>
          <p:spPr>
            <a:xfrm>
              <a:off x="1351725" y="2013106"/>
              <a:ext cx="129357" cy="40257"/>
            </a:xfrm>
            <a:custGeom>
              <a:rect b="b" l="l" r="r" t="t"/>
              <a:pathLst>
                <a:path extrusionOk="0" h="1533" w="4926">
                  <a:moveTo>
                    <a:pt x="4587" y="0"/>
                  </a:moveTo>
                  <a:cubicBezTo>
                    <a:pt x="4563" y="0"/>
                    <a:pt x="4538" y="4"/>
                    <a:pt x="4511" y="11"/>
                  </a:cubicBezTo>
                  <a:cubicBezTo>
                    <a:pt x="1334" y="882"/>
                    <a:pt x="1114" y="968"/>
                    <a:pt x="310" y="1045"/>
                  </a:cubicBezTo>
                  <a:cubicBezTo>
                    <a:pt x="0" y="1063"/>
                    <a:pt x="12" y="1524"/>
                    <a:pt x="320" y="1524"/>
                  </a:cubicBezTo>
                  <a:cubicBezTo>
                    <a:pt x="326" y="1524"/>
                    <a:pt x="332" y="1524"/>
                    <a:pt x="338" y="1523"/>
                  </a:cubicBezTo>
                  <a:lnTo>
                    <a:pt x="358" y="1533"/>
                  </a:lnTo>
                  <a:cubicBezTo>
                    <a:pt x="1200" y="1447"/>
                    <a:pt x="1439" y="1351"/>
                    <a:pt x="4645" y="470"/>
                  </a:cubicBezTo>
                  <a:cubicBezTo>
                    <a:pt x="4925" y="392"/>
                    <a:pt x="4845" y="0"/>
                    <a:pt x="4587"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68"/>
            <p:cNvSpPr/>
            <p:nvPr/>
          </p:nvSpPr>
          <p:spPr>
            <a:xfrm>
              <a:off x="1491191" y="2012344"/>
              <a:ext cx="133900" cy="41281"/>
            </a:xfrm>
            <a:custGeom>
              <a:rect b="b" l="l" r="r" t="t"/>
              <a:pathLst>
                <a:path extrusionOk="0" h="1572" w="5099">
                  <a:moveTo>
                    <a:pt x="341" y="1"/>
                  </a:moveTo>
                  <a:cubicBezTo>
                    <a:pt x="82" y="1"/>
                    <a:pt x="1" y="401"/>
                    <a:pt x="282" y="480"/>
                  </a:cubicBezTo>
                  <a:cubicBezTo>
                    <a:pt x="3631" y="1389"/>
                    <a:pt x="3861" y="1495"/>
                    <a:pt x="4741" y="1571"/>
                  </a:cubicBezTo>
                  <a:lnTo>
                    <a:pt x="4760" y="1571"/>
                  </a:lnTo>
                  <a:lnTo>
                    <a:pt x="4760" y="1562"/>
                  </a:lnTo>
                  <a:cubicBezTo>
                    <a:pt x="4767" y="1562"/>
                    <a:pt x="4773" y="1562"/>
                    <a:pt x="4779" y="1562"/>
                  </a:cubicBezTo>
                  <a:cubicBezTo>
                    <a:pt x="5077" y="1562"/>
                    <a:pt x="5099" y="1102"/>
                    <a:pt x="4780" y="1083"/>
                  </a:cubicBezTo>
                  <a:cubicBezTo>
                    <a:pt x="3957" y="1016"/>
                    <a:pt x="3765" y="930"/>
                    <a:pt x="415" y="11"/>
                  </a:cubicBezTo>
                  <a:cubicBezTo>
                    <a:pt x="389" y="4"/>
                    <a:pt x="364" y="1"/>
                    <a:pt x="341"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68"/>
            <p:cNvSpPr/>
            <p:nvPr/>
          </p:nvSpPr>
          <p:spPr>
            <a:xfrm>
              <a:off x="1474700" y="1961347"/>
              <a:ext cx="25157" cy="32195"/>
            </a:xfrm>
            <a:custGeom>
              <a:rect b="b" l="l" r="r" t="t"/>
              <a:pathLst>
                <a:path extrusionOk="0" h="1226" w="958">
                  <a:moveTo>
                    <a:pt x="335" y="1"/>
                  </a:moveTo>
                  <a:cubicBezTo>
                    <a:pt x="153" y="1"/>
                    <a:pt x="0" y="154"/>
                    <a:pt x="0" y="336"/>
                  </a:cubicBezTo>
                  <a:lnTo>
                    <a:pt x="0" y="1226"/>
                  </a:lnTo>
                  <a:cubicBezTo>
                    <a:pt x="144" y="1149"/>
                    <a:pt x="307" y="1102"/>
                    <a:pt x="479" y="1102"/>
                  </a:cubicBezTo>
                  <a:cubicBezTo>
                    <a:pt x="642" y="1102"/>
                    <a:pt x="804" y="1140"/>
                    <a:pt x="957" y="1226"/>
                  </a:cubicBezTo>
                  <a:lnTo>
                    <a:pt x="957" y="336"/>
                  </a:lnTo>
                  <a:cubicBezTo>
                    <a:pt x="957" y="154"/>
                    <a:pt x="804" y="1"/>
                    <a:pt x="62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68"/>
            <p:cNvSpPr/>
            <p:nvPr/>
          </p:nvSpPr>
          <p:spPr>
            <a:xfrm>
              <a:off x="1474700" y="2036503"/>
              <a:ext cx="24894" cy="259633"/>
            </a:xfrm>
            <a:custGeom>
              <a:rect b="b" l="l" r="r" t="t"/>
              <a:pathLst>
                <a:path extrusionOk="0" h="9887" w="948">
                  <a:moveTo>
                    <a:pt x="0" y="0"/>
                  </a:moveTo>
                  <a:lnTo>
                    <a:pt x="0" y="9887"/>
                  </a:lnTo>
                  <a:lnTo>
                    <a:pt x="948" y="9887"/>
                  </a:lnTo>
                  <a:lnTo>
                    <a:pt x="948" y="0"/>
                  </a:lnTo>
                  <a:cubicBezTo>
                    <a:pt x="799" y="82"/>
                    <a:pt x="637" y="123"/>
                    <a:pt x="474" y="123"/>
                  </a:cubicBezTo>
                  <a:cubicBezTo>
                    <a:pt x="311" y="123"/>
                    <a:pt x="149" y="82"/>
                    <a:pt x="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68"/>
            <p:cNvSpPr/>
            <p:nvPr/>
          </p:nvSpPr>
          <p:spPr>
            <a:xfrm>
              <a:off x="1474700" y="1961347"/>
              <a:ext cx="20877" cy="32195"/>
            </a:xfrm>
            <a:custGeom>
              <a:rect b="b" l="l" r="r" t="t"/>
              <a:pathLst>
                <a:path extrusionOk="0" h="1226" w="795">
                  <a:moveTo>
                    <a:pt x="326" y="1"/>
                  </a:moveTo>
                  <a:cubicBezTo>
                    <a:pt x="144" y="1"/>
                    <a:pt x="0" y="154"/>
                    <a:pt x="0" y="336"/>
                  </a:cubicBezTo>
                  <a:lnTo>
                    <a:pt x="0" y="1226"/>
                  </a:lnTo>
                  <a:cubicBezTo>
                    <a:pt x="144" y="1140"/>
                    <a:pt x="309" y="1097"/>
                    <a:pt x="475" y="1097"/>
                  </a:cubicBezTo>
                  <a:cubicBezTo>
                    <a:pt x="531" y="1097"/>
                    <a:pt x="587" y="1102"/>
                    <a:pt x="642" y="1111"/>
                  </a:cubicBezTo>
                  <a:lnTo>
                    <a:pt x="642" y="326"/>
                  </a:lnTo>
                  <a:cubicBezTo>
                    <a:pt x="642" y="221"/>
                    <a:pt x="699" y="116"/>
                    <a:pt x="795" y="58"/>
                  </a:cubicBezTo>
                  <a:cubicBezTo>
                    <a:pt x="737" y="20"/>
                    <a:pt x="680" y="1"/>
                    <a:pt x="62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68"/>
            <p:cNvSpPr/>
            <p:nvPr/>
          </p:nvSpPr>
          <p:spPr>
            <a:xfrm>
              <a:off x="1474700" y="2036503"/>
              <a:ext cx="16596" cy="259633"/>
            </a:xfrm>
            <a:custGeom>
              <a:rect b="b" l="l" r="r" t="t"/>
              <a:pathLst>
                <a:path extrusionOk="0" h="9887" w="632">
                  <a:moveTo>
                    <a:pt x="0" y="0"/>
                  </a:moveTo>
                  <a:lnTo>
                    <a:pt x="0" y="9887"/>
                  </a:lnTo>
                  <a:lnTo>
                    <a:pt x="632" y="9887"/>
                  </a:lnTo>
                  <a:lnTo>
                    <a:pt x="632" y="115"/>
                  </a:lnTo>
                  <a:cubicBezTo>
                    <a:pt x="584" y="115"/>
                    <a:pt x="527" y="125"/>
                    <a:pt x="479" y="125"/>
                  </a:cubicBezTo>
                  <a:cubicBezTo>
                    <a:pt x="307" y="125"/>
                    <a:pt x="144" y="77"/>
                    <a:pt x="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68"/>
            <p:cNvSpPr/>
            <p:nvPr/>
          </p:nvSpPr>
          <p:spPr>
            <a:xfrm>
              <a:off x="1551852" y="2161921"/>
              <a:ext cx="145796" cy="25393"/>
            </a:xfrm>
            <a:custGeom>
              <a:rect b="b" l="l" r="r" t="t"/>
              <a:pathLst>
                <a:path extrusionOk="0" h="967" w="5552">
                  <a:moveTo>
                    <a:pt x="412" y="0"/>
                  </a:moveTo>
                  <a:cubicBezTo>
                    <a:pt x="182" y="0"/>
                    <a:pt x="0" y="182"/>
                    <a:pt x="0" y="402"/>
                  </a:cubicBezTo>
                  <a:lnTo>
                    <a:pt x="0" y="565"/>
                  </a:lnTo>
                  <a:cubicBezTo>
                    <a:pt x="0" y="785"/>
                    <a:pt x="182" y="967"/>
                    <a:pt x="412" y="967"/>
                  </a:cubicBezTo>
                  <a:lnTo>
                    <a:pt x="5149" y="967"/>
                  </a:lnTo>
                  <a:cubicBezTo>
                    <a:pt x="5369" y="967"/>
                    <a:pt x="5551" y="785"/>
                    <a:pt x="5551" y="565"/>
                  </a:cubicBezTo>
                  <a:lnTo>
                    <a:pt x="5551" y="402"/>
                  </a:lnTo>
                  <a:cubicBezTo>
                    <a:pt x="5551" y="182"/>
                    <a:pt x="5369" y="0"/>
                    <a:pt x="514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68"/>
            <p:cNvSpPr/>
            <p:nvPr/>
          </p:nvSpPr>
          <p:spPr>
            <a:xfrm>
              <a:off x="1551852" y="2166175"/>
              <a:ext cx="146032" cy="21139"/>
            </a:xfrm>
            <a:custGeom>
              <a:rect b="b" l="l" r="r" t="t"/>
              <a:pathLst>
                <a:path extrusionOk="0" h="805" w="5561">
                  <a:moveTo>
                    <a:pt x="87" y="1"/>
                  </a:moveTo>
                  <a:cubicBezTo>
                    <a:pt x="29" y="68"/>
                    <a:pt x="0" y="154"/>
                    <a:pt x="0" y="240"/>
                  </a:cubicBezTo>
                  <a:lnTo>
                    <a:pt x="0" y="393"/>
                  </a:lnTo>
                  <a:cubicBezTo>
                    <a:pt x="0" y="623"/>
                    <a:pt x="182" y="805"/>
                    <a:pt x="412" y="805"/>
                  </a:cubicBezTo>
                  <a:lnTo>
                    <a:pt x="5149" y="805"/>
                  </a:lnTo>
                  <a:cubicBezTo>
                    <a:pt x="5379" y="805"/>
                    <a:pt x="5561" y="623"/>
                    <a:pt x="5561" y="393"/>
                  </a:cubicBezTo>
                  <a:lnTo>
                    <a:pt x="5561" y="240"/>
                  </a:lnTo>
                  <a:cubicBezTo>
                    <a:pt x="5561" y="154"/>
                    <a:pt x="5532" y="68"/>
                    <a:pt x="5475" y="1"/>
                  </a:cubicBezTo>
                  <a:cubicBezTo>
                    <a:pt x="5398" y="96"/>
                    <a:pt x="5283" y="163"/>
                    <a:pt x="5149" y="163"/>
                  </a:cubicBezTo>
                  <a:lnTo>
                    <a:pt x="412" y="163"/>
                  </a:lnTo>
                  <a:cubicBezTo>
                    <a:pt x="278" y="163"/>
                    <a:pt x="163" y="96"/>
                    <a:pt x="8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68"/>
            <p:cNvSpPr/>
            <p:nvPr/>
          </p:nvSpPr>
          <p:spPr>
            <a:xfrm>
              <a:off x="1572965" y="2187288"/>
              <a:ext cx="108848" cy="47531"/>
            </a:xfrm>
            <a:custGeom>
              <a:rect b="b" l="l" r="r" t="t"/>
              <a:pathLst>
                <a:path extrusionOk="0" h="1810" w="4145">
                  <a:moveTo>
                    <a:pt x="0" y="1"/>
                  </a:moveTo>
                  <a:cubicBezTo>
                    <a:pt x="144" y="1034"/>
                    <a:pt x="1024" y="1809"/>
                    <a:pt x="2077" y="1809"/>
                  </a:cubicBezTo>
                  <a:cubicBezTo>
                    <a:pt x="3120" y="1809"/>
                    <a:pt x="4010" y="1034"/>
                    <a:pt x="4144"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68"/>
            <p:cNvSpPr/>
            <p:nvPr/>
          </p:nvSpPr>
          <p:spPr>
            <a:xfrm>
              <a:off x="1293244" y="2187288"/>
              <a:ext cx="67121" cy="47531"/>
            </a:xfrm>
            <a:custGeom>
              <a:rect b="b" l="l" r="r" t="t"/>
              <a:pathLst>
                <a:path extrusionOk="0" h="1810" w="2556">
                  <a:moveTo>
                    <a:pt x="1" y="1"/>
                  </a:moveTo>
                  <a:cubicBezTo>
                    <a:pt x="149" y="1059"/>
                    <a:pt x="1048" y="1810"/>
                    <a:pt x="2067" y="1810"/>
                  </a:cubicBezTo>
                  <a:cubicBezTo>
                    <a:pt x="2228" y="1810"/>
                    <a:pt x="2392" y="1791"/>
                    <a:pt x="2556" y="1752"/>
                  </a:cubicBezTo>
                  <a:cubicBezTo>
                    <a:pt x="1714" y="1551"/>
                    <a:pt x="1082" y="862"/>
                    <a:pt x="9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68"/>
            <p:cNvSpPr/>
            <p:nvPr/>
          </p:nvSpPr>
          <p:spPr>
            <a:xfrm>
              <a:off x="1572965" y="2187288"/>
              <a:ext cx="67121" cy="47531"/>
            </a:xfrm>
            <a:custGeom>
              <a:rect b="b" l="l" r="r" t="t"/>
              <a:pathLst>
                <a:path extrusionOk="0" h="1810" w="2556">
                  <a:moveTo>
                    <a:pt x="0" y="1"/>
                  </a:moveTo>
                  <a:cubicBezTo>
                    <a:pt x="141" y="1059"/>
                    <a:pt x="1045" y="1810"/>
                    <a:pt x="2066" y="1810"/>
                  </a:cubicBezTo>
                  <a:cubicBezTo>
                    <a:pt x="2227" y="1810"/>
                    <a:pt x="2391" y="1791"/>
                    <a:pt x="2556" y="1752"/>
                  </a:cubicBezTo>
                  <a:cubicBezTo>
                    <a:pt x="1713" y="1551"/>
                    <a:pt x="1082" y="862"/>
                    <a:pt x="9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68"/>
            <p:cNvSpPr/>
            <p:nvPr/>
          </p:nvSpPr>
          <p:spPr>
            <a:xfrm>
              <a:off x="1333211" y="2029466"/>
              <a:ext cx="34191" cy="33954"/>
            </a:xfrm>
            <a:custGeom>
              <a:rect b="b" l="l" r="r" t="t"/>
              <a:pathLst>
                <a:path extrusionOk="0" h="1293" w="1302">
                  <a:moveTo>
                    <a:pt x="651" y="1"/>
                  </a:moveTo>
                  <a:cubicBezTo>
                    <a:pt x="297" y="1"/>
                    <a:pt x="0" y="288"/>
                    <a:pt x="0" y="651"/>
                  </a:cubicBezTo>
                  <a:cubicBezTo>
                    <a:pt x="0" y="1005"/>
                    <a:pt x="297" y="1293"/>
                    <a:pt x="651" y="1293"/>
                  </a:cubicBezTo>
                  <a:cubicBezTo>
                    <a:pt x="1005" y="1293"/>
                    <a:pt x="1302" y="1005"/>
                    <a:pt x="1302" y="651"/>
                  </a:cubicBezTo>
                  <a:cubicBezTo>
                    <a:pt x="1302" y="288"/>
                    <a:pt x="1005" y="1"/>
                    <a:pt x="65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68"/>
            <p:cNvSpPr/>
            <p:nvPr/>
          </p:nvSpPr>
          <p:spPr>
            <a:xfrm>
              <a:off x="1607891" y="2029466"/>
              <a:ext cx="33954" cy="33954"/>
            </a:xfrm>
            <a:custGeom>
              <a:rect b="b" l="l" r="r" t="t"/>
              <a:pathLst>
                <a:path extrusionOk="0" h="1293" w="1293">
                  <a:moveTo>
                    <a:pt x="642" y="1"/>
                  </a:moveTo>
                  <a:cubicBezTo>
                    <a:pt x="288" y="1"/>
                    <a:pt x="1" y="288"/>
                    <a:pt x="1" y="651"/>
                  </a:cubicBezTo>
                  <a:cubicBezTo>
                    <a:pt x="1" y="1005"/>
                    <a:pt x="288" y="1293"/>
                    <a:pt x="642" y="1293"/>
                  </a:cubicBezTo>
                  <a:cubicBezTo>
                    <a:pt x="1005" y="1293"/>
                    <a:pt x="1293" y="1005"/>
                    <a:pt x="1293" y="651"/>
                  </a:cubicBezTo>
                  <a:cubicBezTo>
                    <a:pt x="1293" y="288"/>
                    <a:pt x="1005" y="1"/>
                    <a:pt x="642"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68"/>
            <p:cNvSpPr/>
            <p:nvPr/>
          </p:nvSpPr>
          <p:spPr>
            <a:xfrm>
              <a:off x="1428456" y="2293589"/>
              <a:ext cx="117382" cy="27941"/>
            </a:xfrm>
            <a:custGeom>
              <a:rect b="b" l="l" r="r" t="t"/>
              <a:pathLst>
                <a:path extrusionOk="0" h="1064" w="4470">
                  <a:moveTo>
                    <a:pt x="402" y="1"/>
                  </a:moveTo>
                  <a:cubicBezTo>
                    <a:pt x="182" y="1"/>
                    <a:pt x="0" y="183"/>
                    <a:pt x="0" y="403"/>
                  </a:cubicBezTo>
                  <a:lnTo>
                    <a:pt x="0" y="1063"/>
                  </a:lnTo>
                  <a:lnTo>
                    <a:pt x="4470" y="1063"/>
                  </a:lnTo>
                  <a:lnTo>
                    <a:pt x="4470" y="403"/>
                  </a:lnTo>
                  <a:cubicBezTo>
                    <a:pt x="4470" y="183"/>
                    <a:pt x="4288" y="1"/>
                    <a:pt x="4068"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68"/>
            <p:cNvSpPr/>
            <p:nvPr/>
          </p:nvSpPr>
          <p:spPr>
            <a:xfrm>
              <a:off x="1428456" y="2302150"/>
              <a:ext cx="117382" cy="19380"/>
            </a:xfrm>
            <a:custGeom>
              <a:rect b="b" l="l" r="r" t="t"/>
              <a:pathLst>
                <a:path extrusionOk="0" h="738" w="4470">
                  <a:moveTo>
                    <a:pt x="10" y="0"/>
                  </a:moveTo>
                  <a:cubicBezTo>
                    <a:pt x="0" y="19"/>
                    <a:pt x="0" y="48"/>
                    <a:pt x="0" y="77"/>
                  </a:cubicBezTo>
                  <a:lnTo>
                    <a:pt x="0" y="737"/>
                  </a:lnTo>
                  <a:lnTo>
                    <a:pt x="4470" y="737"/>
                  </a:lnTo>
                  <a:lnTo>
                    <a:pt x="4470" y="77"/>
                  </a:lnTo>
                  <a:cubicBezTo>
                    <a:pt x="4470" y="48"/>
                    <a:pt x="4470" y="19"/>
                    <a:pt x="4460"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68"/>
            <p:cNvSpPr/>
            <p:nvPr/>
          </p:nvSpPr>
          <p:spPr>
            <a:xfrm>
              <a:off x="1414381" y="2318982"/>
              <a:ext cx="146032" cy="25420"/>
            </a:xfrm>
            <a:custGeom>
              <a:rect b="b" l="l" r="r" t="t"/>
              <a:pathLst>
                <a:path extrusionOk="0" h="968" w="5561">
                  <a:moveTo>
                    <a:pt x="412" y="0"/>
                  </a:moveTo>
                  <a:cubicBezTo>
                    <a:pt x="182" y="0"/>
                    <a:pt x="0" y="182"/>
                    <a:pt x="0" y="402"/>
                  </a:cubicBezTo>
                  <a:lnTo>
                    <a:pt x="0" y="565"/>
                  </a:lnTo>
                  <a:cubicBezTo>
                    <a:pt x="0" y="785"/>
                    <a:pt x="182" y="967"/>
                    <a:pt x="412" y="967"/>
                  </a:cubicBezTo>
                  <a:lnTo>
                    <a:pt x="5149" y="967"/>
                  </a:lnTo>
                  <a:cubicBezTo>
                    <a:pt x="5369" y="967"/>
                    <a:pt x="5551" y="785"/>
                    <a:pt x="5561" y="565"/>
                  </a:cubicBezTo>
                  <a:lnTo>
                    <a:pt x="5561" y="402"/>
                  </a:lnTo>
                  <a:cubicBezTo>
                    <a:pt x="5551" y="182"/>
                    <a:pt x="5369" y="0"/>
                    <a:pt x="514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68"/>
            <p:cNvSpPr/>
            <p:nvPr/>
          </p:nvSpPr>
          <p:spPr>
            <a:xfrm>
              <a:off x="1414381" y="2323263"/>
              <a:ext cx="146032" cy="21139"/>
            </a:xfrm>
            <a:custGeom>
              <a:rect b="b" l="l" r="r" t="t"/>
              <a:pathLst>
                <a:path extrusionOk="0" h="805" w="5561">
                  <a:moveTo>
                    <a:pt x="87" y="0"/>
                  </a:moveTo>
                  <a:cubicBezTo>
                    <a:pt x="29" y="67"/>
                    <a:pt x="0" y="153"/>
                    <a:pt x="0" y="239"/>
                  </a:cubicBezTo>
                  <a:lnTo>
                    <a:pt x="0" y="393"/>
                  </a:lnTo>
                  <a:cubicBezTo>
                    <a:pt x="0" y="622"/>
                    <a:pt x="182" y="804"/>
                    <a:pt x="412" y="804"/>
                  </a:cubicBezTo>
                  <a:lnTo>
                    <a:pt x="5149" y="804"/>
                  </a:lnTo>
                  <a:cubicBezTo>
                    <a:pt x="5379" y="804"/>
                    <a:pt x="5561" y="622"/>
                    <a:pt x="5561" y="393"/>
                  </a:cubicBezTo>
                  <a:lnTo>
                    <a:pt x="5561" y="239"/>
                  </a:lnTo>
                  <a:cubicBezTo>
                    <a:pt x="5561" y="153"/>
                    <a:pt x="5532" y="67"/>
                    <a:pt x="5475" y="0"/>
                  </a:cubicBezTo>
                  <a:cubicBezTo>
                    <a:pt x="5398" y="105"/>
                    <a:pt x="5274" y="163"/>
                    <a:pt x="5149" y="163"/>
                  </a:cubicBezTo>
                  <a:lnTo>
                    <a:pt x="412" y="163"/>
                  </a:lnTo>
                  <a:cubicBezTo>
                    <a:pt x="278" y="163"/>
                    <a:pt x="163" y="105"/>
                    <a:pt x="87"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68"/>
            <p:cNvSpPr/>
            <p:nvPr/>
          </p:nvSpPr>
          <p:spPr>
            <a:xfrm>
              <a:off x="1462384" y="1990260"/>
              <a:ext cx="49526" cy="49526"/>
            </a:xfrm>
            <a:custGeom>
              <a:rect b="b" l="l" r="r" t="t"/>
              <a:pathLst>
                <a:path extrusionOk="0" h="1886" w="1886">
                  <a:moveTo>
                    <a:pt x="938" y="1"/>
                  </a:moveTo>
                  <a:cubicBezTo>
                    <a:pt x="421" y="1"/>
                    <a:pt x="0" y="422"/>
                    <a:pt x="0" y="938"/>
                  </a:cubicBezTo>
                  <a:cubicBezTo>
                    <a:pt x="0" y="1465"/>
                    <a:pt x="421" y="1886"/>
                    <a:pt x="938" y="1886"/>
                  </a:cubicBezTo>
                  <a:cubicBezTo>
                    <a:pt x="1465" y="1886"/>
                    <a:pt x="1886" y="1465"/>
                    <a:pt x="1886" y="938"/>
                  </a:cubicBezTo>
                  <a:cubicBezTo>
                    <a:pt x="1886" y="422"/>
                    <a:pt x="1465" y="1"/>
                    <a:pt x="938"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68"/>
            <p:cNvSpPr/>
            <p:nvPr/>
          </p:nvSpPr>
          <p:spPr>
            <a:xfrm>
              <a:off x="1333211" y="2029571"/>
              <a:ext cx="29674" cy="33980"/>
            </a:xfrm>
            <a:custGeom>
              <a:rect b="b" l="l" r="r" t="t"/>
              <a:pathLst>
                <a:path extrusionOk="0" h="1294" w="1130">
                  <a:moveTo>
                    <a:pt x="654" y="1"/>
                  </a:moveTo>
                  <a:cubicBezTo>
                    <a:pt x="322" y="1"/>
                    <a:pt x="0" y="255"/>
                    <a:pt x="0" y="647"/>
                  </a:cubicBezTo>
                  <a:cubicBezTo>
                    <a:pt x="0" y="1040"/>
                    <a:pt x="322" y="1294"/>
                    <a:pt x="654" y="1294"/>
                  </a:cubicBezTo>
                  <a:cubicBezTo>
                    <a:pt x="824" y="1294"/>
                    <a:pt x="997" y="1227"/>
                    <a:pt x="1130" y="1078"/>
                  </a:cubicBezTo>
                  <a:cubicBezTo>
                    <a:pt x="1024" y="963"/>
                    <a:pt x="967" y="810"/>
                    <a:pt x="967" y="647"/>
                  </a:cubicBezTo>
                  <a:cubicBezTo>
                    <a:pt x="967" y="485"/>
                    <a:pt x="1024" y="331"/>
                    <a:pt x="1130" y="217"/>
                  </a:cubicBezTo>
                  <a:cubicBezTo>
                    <a:pt x="997" y="67"/>
                    <a:pt x="824" y="1"/>
                    <a:pt x="654"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68"/>
            <p:cNvSpPr/>
            <p:nvPr/>
          </p:nvSpPr>
          <p:spPr>
            <a:xfrm>
              <a:off x="1607891" y="2029571"/>
              <a:ext cx="29674" cy="33980"/>
            </a:xfrm>
            <a:custGeom>
              <a:rect b="b" l="l" r="r" t="t"/>
              <a:pathLst>
                <a:path extrusionOk="0" h="1294" w="1130">
                  <a:moveTo>
                    <a:pt x="650" y="1"/>
                  </a:moveTo>
                  <a:cubicBezTo>
                    <a:pt x="319" y="1"/>
                    <a:pt x="1" y="255"/>
                    <a:pt x="1" y="647"/>
                  </a:cubicBezTo>
                  <a:cubicBezTo>
                    <a:pt x="1" y="1040"/>
                    <a:pt x="319" y="1294"/>
                    <a:pt x="650" y="1294"/>
                  </a:cubicBezTo>
                  <a:cubicBezTo>
                    <a:pt x="820" y="1294"/>
                    <a:pt x="994" y="1227"/>
                    <a:pt x="1130" y="1078"/>
                  </a:cubicBezTo>
                  <a:cubicBezTo>
                    <a:pt x="1025" y="963"/>
                    <a:pt x="967" y="810"/>
                    <a:pt x="967" y="647"/>
                  </a:cubicBezTo>
                  <a:cubicBezTo>
                    <a:pt x="967" y="485"/>
                    <a:pt x="1025" y="331"/>
                    <a:pt x="1130" y="217"/>
                  </a:cubicBezTo>
                  <a:cubicBezTo>
                    <a:pt x="994" y="67"/>
                    <a:pt x="820" y="1"/>
                    <a:pt x="65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68"/>
            <p:cNvSpPr/>
            <p:nvPr/>
          </p:nvSpPr>
          <p:spPr>
            <a:xfrm>
              <a:off x="1462384" y="1990286"/>
              <a:ext cx="37473" cy="49763"/>
            </a:xfrm>
            <a:custGeom>
              <a:rect b="b" l="l" r="r" t="t"/>
              <a:pathLst>
                <a:path extrusionOk="0" h="1895" w="1427">
                  <a:moveTo>
                    <a:pt x="948" y="1"/>
                  </a:moveTo>
                  <a:cubicBezTo>
                    <a:pt x="454" y="1"/>
                    <a:pt x="0" y="397"/>
                    <a:pt x="0" y="947"/>
                  </a:cubicBezTo>
                  <a:cubicBezTo>
                    <a:pt x="0" y="1502"/>
                    <a:pt x="451" y="1895"/>
                    <a:pt x="944" y="1895"/>
                  </a:cubicBezTo>
                  <a:cubicBezTo>
                    <a:pt x="1105" y="1895"/>
                    <a:pt x="1271" y="1853"/>
                    <a:pt x="1426" y="1760"/>
                  </a:cubicBezTo>
                  <a:cubicBezTo>
                    <a:pt x="1139" y="1588"/>
                    <a:pt x="967" y="1282"/>
                    <a:pt x="967" y="947"/>
                  </a:cubicBezTo>
                  <a:cubicBezTo>
                    <a:pt x="967" y="612"/>
                    <a:pt x="1139" y="306"/>
                    <a:pt x="1426" y="134"/>
                  </a:cubicBezTo>
                  <a:cubicBezTo>
                    <a:pt x="1272" y="42"/>
                    <a:pt x="1108" y="1"/>
                    <a:pt x="94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68"/>
            <p:cNvSpPr/>
            <p:nvPr/>
          </p:nvSpPr>
          <p:spPr>
            <a:xfrm>
              <a:off x="1277409" y="2161921"/>
              <a:ext cx="145796" cy="25393"/>
            </a:xfrm>
            <a:custGeom>
              <a:rect b="b" l="l" r="r" t="t"/>
              <a:pathLst>
                <a:path extrusionOk="0" h="967" w="5552">
                  <a:moveTo>
                    <a:pt x="403" y="0"/>
                  </a:moveTo>
                  <a:cubicBezTo>
                    <a:pt x="182" y="0"/>
                    <a:pt x="1" y="182"/>
                    <a:pt x="1" y="402"/>
                  </a:cubicBezTo>
                  <a:lnTo>
                    <a:pt x="1" y="565"/>
                  </a:lnTo>
                  <a:cubicBezTo>
                    <a:pt x="1" y="785"/>
                    <a:pt x="182" y="967"/>
                    <a:pt x="403" y="967"/>
                  </a:cubicBezTo>
                  <a:lnTo>
                    <a:pt x="5149" y="967"/>
                  </a:lnTo>
                  <a:cubicBezTo>
                    <a:pt x="5370" y="967"/>
                    <a:pt x="5551" y="785"/>
                    <a:pt x="5551" y="565"/>
                  </a:cubicBezTo>
                  <a:lnTo>
                    <a:pt x="5551" y="402"/>
                  </a:lnTo>
                  <a:cubicBezTo>
                    <a:pt x="5551" y="182"/>
                    <a:pt x="5370" y="0"/>
                    <a:pt x="514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68"/>
            <p:cNvSpPr/>
            <p:nvPr/>
          </p:nvSpPr>
          <p:spPr>
            <a:xfrm>
              <a:off x="1277409" y="2166175"/>
              <a:ext cx="145796" cy="21139"/>
            </a:xfrm>
            <a:custGeom>
              <a:rect b="b" l="l" r="r" t="t"/>
              <a:pathLst>
                <a:path extrusionOk="0" h="805" w="5552">
                  <a:moveTo>
                    <a:pt x="77" y="1"/>
                  </a:moveTo>
                  <a:cubicBezTo>
                    <a:pt x="29" y="68"/>
                    <a:pt x="1" y="154"/>
                    <a:pt x="1" y="240"/>
                  </a:cubicBezTo>
                  <a:lnTo>
                    <a:pt x="1" y="393"/>
                  </a:lnTo>
                  <a:cubicBezTo>
                    <a:pt x="1" y="623"/>
                    <a:pt x="182" y="805"/>
                    <a:pt x="403" y="805"/>
                  </a:cubicBezTo>
                  <a:lnTo>
                    <a:pt x="5149" y="805"/>
                  </a:lnTo>
                  <a:cubicBezTo>
                    <a:pt x="5370" y="805"/>
                    <a:pt x="5551" y="623"/>
                    <a:pt x="5551" y="393"/>
                  </a:cubicBezTo>
                  <a:lnTo>
                    <a:pt x="5551" y="240"/>
                  </a:lnTo>
                  <a:cubicBezTo>
                    <a:pt x="5551" y="154"/>
                    <a:pt x="5523" y="68"/>
                    <a:pt x="5475" y="1"/>
                  </a:cubicBezTo>
                  <a:cubicBezTo>
                    <a:pt x="5398" y="96"/>
                    <a:pt x="5274" y="163"/>
                    <a:pt x="5149" y="163"/>
                  </a:cubicBezTo>
                  <a:lnTo>
                    <a:pt x="403" y="163"/>
                  </a:lnTo>
                  <a:cubicBezTo>
                    <a:pt x="278" y="163"/>
                    <a:pt x="154" y="96"/>
                    <a:pt x="7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2" name="Google Shape;10292;p68"/>
          <p:cNvGrpSpPr/>
          <p:nvPr/>
        </p:nvGrpSpPr>
        <p:grpSpPr>
          <a:xfrm>
            <a:off x="2215075" y="2432819"/>
            <a:ext cx="380008" cy="351648"/>
            <a:chOff x="2215075" y="2432819"/>
            <a:chExt cx="380008" cy="351648"/>
          </a:xfrm>
        </p:grpSpPr>
        <p:sp>
          <p:nvSpPr>
            <p:cNvPr id="10293" name="Google Shape;10293;p68"/>
            <p:cNvSpPr/>
            <p:nvPr/>
          </p:nvSpPr>
          <p:spPr>
            <a:xfrm>
              <a:off x="2339311" y="2615536"/>
              <a:ext cx="124499" cy="104725"/>
            </a:xfrm>
            <a:custGeom>
              <a:rect b="b" l="l" r="r" t="t"/>
              <a:pathLst>
                <a:path extrusionOk="0" h="3988" w="4741">
                  <a:moveTo>
                    <a:pt x="2371" y="0"/>
                  </a:moveTo>
                  <a:cubicBezTo>
                    <a:pt x="2246" y="0"/>
                    <a:pt x="2141" y="96"/>
                    <a:pt x="2141" y="230"/>
                  </a:cubicBezTo>
                  <a:lnTo>
                    <a:pt x="2141" y="2441"/>
                  </a:lnTo>
                  <a:lnTo>
                    <a:pt x="227" y="3551"/>
                  </a:lnTo>
                  <a:cubicBezTo>
                    <a:pt x="1" y="3680"/>
                    <a:pt x="129" y="3987"/>
                    <a:pt x="336" y="3987"/>
                  </a:cubicBezTo>
                  <a:cubicBezTo>
                    <a:pt x="374" y="3987"/>
                    <a:pt x="415" y="3977"/>
                    <a:pt x="457" y="3953"/>
                  </a:cubicBezTo>
                  <a:lnTo>
                    <a:pt x="2371" y="2843"/>
                  </a:lnTo>
                  <a:lnTo>
                    <a:pt x="4285" y="3953"/>
                  </a:lnTo>
                  <a:cubicBezTo>
                    <a:pt x="4326" y="3977"/>
                    <a:pt x="4367" y="3987"/>
                    <a:pt x="4405" y="3987"/>
                  </a:cubicBezTo>
                  <a:cubicBezTo>
                    <a:pt x="4612" y="3987"/>
                    <a:pt x="4741" y="3680"/>
                    <a:pt x="4514" y="3551"/>
                  </a:cubicBezTo>
                  <a:lnTo>
                    <a:pt x="2600" y="2441"/>
                  </a:lnTo>
                  <a:lnTo>
                    <a:pt x="2600" y="230"/>
                  </a:lnTo>
                  <a:cubicBezTo>
                    <a:pt x="2600" y="96"/>
                    <a:pt x="2495" y="0"/>
                    <a:pt x="237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68"/>
            <p:cNvSpPr/>
            <p:nvPr/>
          </p:nvSpPr>
          <p:spPr>
            <a:xfrm>
              <a:off x="2472659" y="2719841"/>
              <a:ext cx="122424" cy="64626"/>
            </a:xfrm>
            <a:custGeom>
              <a:rect b="b" l="l" r="r" t="t"/>
              <a:pathLst>
                <a:path extrusionOk="0" h="2461" w="4662">
                  <a:moveTo>
                    <a:pt x="1772" y="0"/>
                  </a:moveTo>
                  <a:lnTo>
                    <a:pt x="709" y="431"/>
                  </a:lnTo>
                  <a:cubicBezTo>
                    <a:pt x="613" y="469"/>
                    <a:pt x="508" y="526"/>
                    <a:pt x="422" y="593"/>
                  </a:cubicBezTo>
                  <a:lnTo>
                    <a:pt x="403" y="613"/>
                  </a:lnTo>
                  <a:lnTo>
                    <a:pt x="384" y="632"/>
                  </a:lnTo>
                  <a:lnTo>
                    <a:pt x="374" y="641"/>
                  </a:lnTo>
                  <a:lnTo>
                    <a:pt x="346" y="660"/>
                  </a:lnTo>
                  <a:cubicBezTo>
                    <a:pt x="154" y="852"/>
                    <a:pt x="39" y="1101"/>
                    <a:pt x="1" y="1359"/>
                  </a:cubicBezTo>
                  <a:lnTo>
                    <a:pt x="1" y="1407"/>
                  </a:lnTo>
                  <a:lnTo>
                    <a:pt x="1" y="1426"/>
                  </a:lnTo>
                  <a:lnTo>
                    <a:pt x="1" y="1455"/>
                  </a:lnTo>
                  <a:lnTo>
                    <a:pt x="1" y="1483"/>
                  </a:lnTo>
                  <a:lnTo>
                    <a:pt x="1" y="1493"/>
                  </a:lnTo>
                  <a:lnTo>
                    <a:pt x="1" y="1550"/>
                  </a:lnTo>
                  <a:lnTo>
                    <a:pt x="1" y="1713"/>
                  </a:lnTo>
                  <a:lnTo>
                    <a:pt x="1" y="2239"/>
                  </a:lnTo>
                  <a:cubicBezTo>
                    <a:pt x="10" y="2367"/>
                    <a:pt x="115" y="2460"/>
                    <a:pt x="241" y="2460"/>
                  </a:cubicBezTo>
                  <a:cubicBezTo>
                    <a:pt x="247" y="2460"/>
                    <a:pt x="253" y="2460"/>
                    <a:pt x="259" y="2460"/>
                  </a:cubicBezTo>
                  <a:lnTo>
                    <a:pt x="4403" y="2460"/>
                  </a:lnTo>
                  <a:cubicBezTo>
                    <a:pt x="4410" y="2460"/>
                    <a:pt x="4416" y="2460"/>
                    <a:pt x="4422" y="2460"/>
                  </a:cubicBezTo>
                  <a:cubicBezTo>
                    <a:pt x="4548" y="2460"/>
                    <a:pt x="4653" y="2367"/>
                    <a:pt x="4662" y="2239"/>
                  </a:cubicBezTo>
                  <a:lnTo>
                    <a:pt x="4662" y="1723"/>
                  </a:lnTo>
                  <a:lnTo>
                    <a:pt x="4662" y="1550"/>
                  </a:lnTo>
                  <a:lnTo>
                    <a:pt x="4623" y="1550"/>
                  </a:lnTo>
                  <a:lnTo>
                    <a:pt x="4623" y="1493"/>
                  </a:lnTo>
                  <a:lnTo>
                    <a:pt x="4623" y="1483"/>
                  </a:lnTo>
                  <a:lnTo>
                    <a:pt x="4623" y="1455"/>
                  </a:lnTo>
                  <a:lnTo>
                    <a:pt x="4623" y="1426"/>
                  </a:lnTo>
                  <a:lnTo>
                    <a:pt x="4623" y="1407"/>
                  </a:lnTo>
                  <a:lnTo>
                    <a:pt x="4623" y="1359"/>
                  </a:lnTo>
                  <a:cubicBezTo>
                    <a:pt x="4585" y="1101"/>
                    <a:pt x="4470" y="852"/>
                    <a:pt x="4279" y="660"/>
                  </a:cubicBezTo>
                  <a:lnTo>
                    <a:pt x="4250" y="641"/>
                  </a:lnTo>
                  <a:lnTo>
                    <a:pt x="4241" y="632"/>
                  </a:lnTo>
                  <a:lnTo>
                    <a:pt x="4221" y="613"/>
                  </a:lnTo>
                  <a:lnTo>
                    <a:pt x="4193" y="593"/>
                  </a:lnTo>
                  <a:cubicBezTo>
                    <a:pt x="4116" y="526"/>
                    <a:pt x="4011" y="469"/>
                    <a:pt x="3906" y="431"/>
                  </a:cubicBezTo>
                  <a:lnTo>
                    <a:pt x="2853" y="0"/>
                  </a:lnTo>
                  <a:lnTo>
                    <a:pt x="2585" y="278"/>
                  </a:lnTo>
                  <a:lnTo>
                    <a:pt x="2307" y="546"/>
                  </a:lnTo>
                  <a:lnTo>
                    <a:pt x="2039" y="278"/>
                  </a:lnTo>
                  <a:lnTo>
                    <a:pt x="1772"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68"/>
            <p:cNvSpPr/>
            <p:nvPr/>
          </p:nvSpPr>
          <p:spPr>
            <a:xfrm>
              <a:off x="2471162" y="2720078"/>
              <a:ext cx="50052" cy="64390"/>
            </a:xfrm>
            <a:custGeom>
              <a:rect b="b" l="l" r="r" t="t"/>
              <a:pathLst>
                <a:path extrusionOk="0" h="2452" w="1906">
                  <a:moveTo>
                    <a:pt x="1809" y="1"/>
                  </a:moveTo>
                  <a:lnTo>
                    <a:pt x="757" y="412"/>
                  </a:lnTo>
                  <a:cubicBezTo>
                    <a:pt x="297" y="594"/>
                    <a:pt x="1" y="1044"/>
                    <a:pt x="20" y="1541"/>
                  </a:cubicBezTo>
                  <a:lnTo>
                    <a:pt x="20" y="2230"/>
                  </a:lnTo>
                  <a:cubicBezTo>
                    <a:pt x="29" y="2358"/>
                    <a:pt x="134" y="2451"/>
                    <a:pt x="260" y="2451"/>
                  </a:cubicBezTo>
                  <a:cubicBezTo>
                    <a:pt x="266" y="2451"/>
                    <a:pt x="272" y="2451"/>
                    <a:pt x="278" y="2451"/>
                  </a:cubicBezTo>
                  <a:lnTo>
                    <a:pt x="336" y="2451"/>
                  </a:lnTo>
                  <a:lnTo>
                    <a:pt x="336" y="1541"/>
                  </a:lnTo>
                  <a:cubicBezTo>
                    <a:pt x="316" y="1053"/>
                    <a:pt x="604" y="594"/>
                    <a:pt x="1063" y="412"/>
                  </a:cubicBezTo>
                  <a:lnTo>
                    <a:pt x="1905" y="87"/>
                  </a:lnTo>
                  <a:lnTo>
                    <a:pt x="1809"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68"/>
            <p:cNvSpPr/>
            <p:nvPr/>
          </p:nvSpPr>
          <p:spPr>
            <a:xfrm>
              <a:off x="2494035" y="2618294"/>
              <a:ext cx="77178" cy="54805"/>
            </a:xfrm>
            <a:custGeom>
              <a:rect b="b" l="l" r="r" t="t"/>
              <a:pathLst>
                <a:path extrusionOk="0" h="2087" w="2939">
                  <a:moveTo>
                    <a:pt x="2594" y="1800"/>
                  </a:moveTo>
                  <a:lnTo>
                    <a:pt x="2584" y="1809"/>
                  </a:lnTo>
                  <a:lnTo>
                    <a:pt x="2556" y="1829"/>
                  </a:lnTo>
                  <a:lnTo>
                    <a:pt x="2594" y="1800"/>
                  </a:lnTo>
                  <a:close/>
                  <a:moveTo>
                    <a:pt x="1417" y="1"/>
                  </a:moveTo>
                  <a:cubicBezTo>
                    <a:pt x="632" y="1"/>
                    <a:pt x="0" y="632"/>
                    <a:pt x="0" y="1417"/>
                  </a:cubicBezTo>
                  <a:lnTo>
                    <a:pt x="0" y="2087"/>
                  </a:lnTo>
                  <a:cubicBezTo>
                    <a:pt x="0" y="2087"/>
                    <a:pt x="316" y="2049"/>
                    <a:pt x="355" y="1896"/>
                  </a:cubicBezTo>
                  <a:cubicBezTo>
                    <a:pt x="374" y="1876"/>
                    <a:pt x="383" y="1867"/>
                    <a:pt x="393" y="1848"/>
                  </a:cubicBezTo>
                  <a:cubicBezTo>
                    <a:pt x="575" y="1848"/>
                    <a:pt x="1426" y="1829"/>
                    <a:pt x="1915" y="1245"/>
                  </a:cubicBezTo>
                  <a:cubicBezTo>
                    <a:pt x="2020" y="1532"/>
                    <a:pt x="2249" y="1762"/>
                    <a:pt x="2546" y="1848"/>
                  </a:cubicBezTo>
                  <a:cubicBezTo>
                    <a:pt x="2556" y="1867"/>
                    <a:pt x="2565" y="1886"/>
                    <a:pt x="2584" y="1896"/>
                  </a:cubicBezTo>
                  <a:cubicBezTo>
                    <a:pt x="2623" y="2058"/>
                    <a:pt x="2939" y="2087"/>
                    <a:pt x="2939" y="2087"/>
                  </a:cubicBezTo>
                  <a:lnTo>
                    <a:pt x="2939" y="1417"/>
                  </a:lnTo>
                  <a:cubicBezTo>
                    <a:pt x="2939" y="642"/>
                    <a:pt x="2316" y="10"/>
                    <a:pt x="15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68"/>
            <p:cNvSpPr/>
            <p:nvPr/>
          </p:nvSpPr>
          <p:spPr>
            <a:xfrm>
              <a:off x="2494035" y="2618294"/>
              <a:ext cx="41990" cy="54805"/>
            </a:xfrm>
            <a:custGeom>
              <a:rect b="b" l="l" r="r" t="t"/>
              <a:pathLst>
                <a:path extrusionOk="0" h="2087" w="1599">
                  <a:moveTo>
                    <a:pt x="1417" y="1"/>
                  </a:moveTo>
                  <a:cubicBezTo>
                    <a:pt x="642" y="1"/>
                    <a:pt x="0" y="632"/>
                    <a:pt x="0" y="1417"/>
                  </a:cubicBezTo>
                  <a:lnTo>
                    <a:pt x="0" y="2087"/>
                  </a:lnTo>
                  <a:cubicBezTo>
                    <a:pt x="87" y="2077"/>
                    <a:pt x="173" y="2049"/>
                    <a:pt x="249" y="2010"/>
                  </a:cubicBezTo>
                  <a:lnTo>
                    <a:pt x="249" y="1781"/>
                  </a:lnTo>
                  <a:lnTo>
                    <a:pt x="249" y="1417"/>
                  </a:lnTo>
                  <a:cubicBezTo>
                    <a:pt x="249" y="661"/>
                    <a:pt x="843" y="39"/>
                    <a:pt x="159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68"/>
            <p:cNvSpPr/>
            <p:nvPr/>
          </p:nvSpPr>
          <p:spPr>
            <a:xfrm>
              <a:off x="2560893" y="2667321"/>
              <a:ext cx="16859" cy="22794"/>
            </a:xfrm>
            <a:custGeom>
              <a:rect b="b" l="l" r="r" t="t"/>
              <a:pathLst>
                <a:path extrusionOk="0" h="868" w="642">
                  <a:moveTo>
                    <a:pt x="174" y="0"/>
                  </a:moveTo>
                  <a:cubicBezTo>
                    <a:pt x="81" y="0"/>
                    <a:pt x="0" y="78"/>
                    <a:pt x="0" y="182"/>
                  </a:cubicBezTo>
                  <a:lnTo>
                    <a:pt x="0" y="689"/>
                  </a:lnTo>
                  <a:cubicBezTo>
                    <a:pt x="0" y="796"/>
                    <a:pt x="85" y="867"/>
                    <a:pt x="181" y="867"/>
                  </a:cubicBezTo>
                  <a:cubicBezTo>
                    <a:pt x="197" y="867"/>
                    <a:pt x="214" y="865"/>
                    <a:pt x="230" y="861"/>
                  </a:cubicBezTo>
                  <a:cubicBezTo>
                    <a:pt x="268" y="852"/>
                    <a:pt x="297" y="832"/>
                    <a:pt x="335" y="813"/>
                  </a:cubicBezTo>
                  <a:cubicBezTo>
                    <a:pt x="364" y="785"/>
                    <a:pt x="393" y="756"/>
                    <a:pt x="431" y="727"/>
                  </a:cubicBezTo>
                  <a:cubicBezTo>
                    <a:pt x="641" y="488"/>
                    <a:pt x="536" y="105"/>
                    <a:pt x="230" y="9"/>
                  </a:cubicBezTo>
                  <a:cubicBezTo>
                    <a:pt x="211" y="3"/>
                    <a:pt x="192"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68"/>
            <p:cNvSpPr/>
            <p:nvPr/>
          </p:nvSpPr>
          <p:spPr>
            <a:xfrm>
              <a:off x="2487758" y="2667295"/>
              <a:ext cx="17095" cy="22899"/>
            </a:xfrm>
            <a:custGeom>
              <a:rect b="b" l="l" r="r" t="t"/>
              <a:pathLst>
                <a:path extrusionOk="0" h="872" w="651">
                  <a:moveTo>
                    <a:pt x="469" y="1"/>
                  </a:moveTo>
                  <a:cubicBezTo>
                    <a:pt x="450" y="1"/>
                    <a:pt x="431" y="4"/>
                    <a:pt x="412" y="10"/>
                  </a:cubicBezTo>
                  <a:cubicBezTo>
                    <a:pt x="0" y="144"/>
                    <a:pt x="0" y="728"/>
                    <a:pt x="412" y="862"/>
                  </a:cubicBezTo>
                  <a:cubicBezTo>
                    <a:pt x="432" y="868"/>
                    <a:pt x="452" y="871"/>
                    <a:pt x="471" y="871"/>
                  </a:cubicBezTo>
                  <a:cubicBezTo>
                    <a:pt x="571" y="871"/>
                    <a:pt x="651" y="794"/>
                    <a:pt x="651" y="690"/>
                  </a:cubicBezTo>
                  <a:lnTo>
                    <a:pt x="651" y="183"/>
                  </a:lnTo>
                  <a:cubicBezTo>
                    <a:pt x="651" y="125"/>
                    <a:pt x="622" y="68"/>
                    <a:pt x="574" y="39"/>
                  </a:cubicBezTo>
                  <a:cubicBezTo>
                    <a:pt x="543" y="14"/>
                    <a:pt x="506" y="1"/>
                    <a:pt x="469"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68"/>
            <p:cNvSpPr/>
            <p:nvPr/>
          </p:nvSpPr>
          <p:spPr>
            <a:xfrm>
              <a:off x="2518666" y="2707184"/>
              <a:ext cx="28413" cy="32536"/>
            </a:xfrm>
            <a:custGeom>
              <a:rect b="b" l="l" r="r" t="t"/>
              <a:pathLst>
                <a:path extrusionOk="0" h="1239" w="1082">
                  <a:moveTo>
                    <a:pt x="188" y="1"/>
                  </a:moveTo>
                  <a:cubicBezTo>
                    <a:pt x="87" y="1"/>
                    <a:pt x="0" y="80"/>
                    <a:pt x="0" y="176"/>
                  </a:cubicBezTo>
                  <a:lnTo>
                    <a:pt x="0" y="702"/>
                  </a:lnTo>
                  <a:cubicBezTo>
                    <a:pt x="0" y="750"/>
                    <a:pt x="20" y="798"/>
                    <a:pt x="58" y="836"/>
                  </a:cubicBezTo>
                  <a:lnTo>
                    <a:pt x="412" y="1190"/>
                  </a:lnTo>
                  <a:cubicBezTo>
                    <a:pt x="441" y="1219"/>
                    <a:pt x="488" y="1238"/>
                    <a:pt x="536" y="1238"/>
                  </a:cubicBezTo>
                  <a:cubicBezTo>
                    <a:pt x="575"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10" y="2"/>
                    <a:pt x="199" y="1"/>
                    <a:pt x="188"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68"/>
            <p:cNvSpPr/>
            <p:nvPr/>
          </p:nvSpPr>
          <p:spPr>
            <a:xfrm>
              <a:off x="2518404" y="2707446"/>
              <a:ext cx="17384" cy="32510"/>
            </a:xfrm>
            <a:custGeom>
              <a:rect b="b" l="l" r="r" t="t"/>
              <a:pathLst>
                <a:path extrusionOk="0" h="1238" w="662">
                  <a:moveTo>
                    <a:pt x="182" y="0"/>
                  </a:moveTo>
                  <a:cubicBezTo>
                    <a:pt x="89" y="0"/>
                    <a:pt x="10" y="80"/>
                    <a:pt x="10" y="175"/>
                  </a:cubicBezTo>
                  <a:lnTo>
                    <a:pt x="10" y="702"/>
                  </a:lnTo>
                  <a:cubicBezTo>
                    <a:pt x="1" y="750"/>
                    <a:pt x="20" y="797"/>
                    <a:pt x="58" y="836"/>
                  </a:cubicBezTo>
                  <a:lnTo>
                    <a:pt x="422" y="1180"/>
                  </a:lnTo>
                  <a:cubicBezTo>
                    <a:pt x="451" y="1218"/>
                    <a:pt x="498" y="1238"/>
                    <a:pt x="537" y="1238"/>
                  </a:cubicBezTo>
                  <a:cubicBezTo>
                    <a:pt x="585" y="1238"/>
                    <a:pt x="632" y="1209"/>
                    <a:pt x="661" y="1180"/>
                  </a:cubicBezTo>
                  <a:cubicBezTo>
                    <a:pt x="632" y="1171"/>
                    <a:pt x="604" y="1152"/>
                    <a:pt x="585" y="1132"/>
                  </a:cubicBezTo>
                  <a:lnTo>
                    <a:pt x="221" y="778"/>
                  </a:lnTo>
                  <a:cubicBezTo>
                    <a:pt x="183" y="740"/>
                    <a:pt x="163" y="692"/>
                    <a:pt x="163" y="644"/>
                  </a:cubicBezTo>
                  <a:lnTo>
                    <a:pt x="163" y="118"/>
                  </a:lnTo>
                  <a:cubicBezTo>
                    <a:pt x="173" y="80"/>
                    <a:pt x="183" y="32"/>
                    <a:pt x="211" y="3"/>
                  </a:cubicBezTo>
                  <a:cubicBezTo>
                    <a:pt x="201" y="1"/>
                    <a:pt x="192" y="0"/>
                    <a:pt x="182"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68"/>
            <p:cNvSpPr/>
            <p:nvPr/>
          </p:nvSpPr>
          <p:spPr>
            <a:xfrm>
              <a:off x="2502333" y="2650357"/>
              <a:ext cx="60844" cy="65230"/>
            </a:xfrm>
            <a:custGeom>
              <a:rect b="b" l="l" r="r" t="t"/>
              <a:pathLst>
                <a:path extrusionOk="0" h="2484" w="2317">
                  <a:moveTo>
                    <a:pt x="1594" y="0"/>
                  </a:moveTo>
                  <a:cubicBezTo>
                    <a:pt x="1582" y="0"/>
                    <a:pt x="1570" y="5"/>
                    <a:pt x="1560" y="14"/>
                  </a:cubicBezTo>
                  <a:cubicBezTo>
                    <a:pt x="1311" y="206"/>
                    <a:pt x="1024" y="340"/>
                    <a:pt x="728" y="426"/>
                  </a:cubicBezTo>
                  <a:cubicBezTo>
                    <a:pt x="632" y="454"/>
                    <a:pt x="536" y="474"/>
                    <a:pt x="441" y="493"/>
                  </a:cubicBezTo>
                  <a:cubicBezTo>
                    <a:pt x="354" y="512"/>
                    <a:pt x="259" y="521"/>
                    <a:pt x="163" y="531"/>
                  </a:cubicBezTo>
                  <a:cubicBezTo>
                    <a:pt x="77" y="531"/>
                    <a:pt x="0" y="617"/>
                    <a:pt x="0" y="703"/>
                  </a:cubicBezTo>
                  <a:lnTo>
                    <a:pt x="0" y="1431"/>
                  </a:lnTo>
                  <a:cubicBezTo>
                    <a:pt x="0" y="2014"/>
                    <a:pt x="469" y="2483"/>
                    <a:pt x="1053" y="2483"/>
                  </a:cubicBezTo>
                  <a:lnTo>
                    <a:pt x="1264" y="2483"/>
                  </a:lnTo>
                  <a:cubicBezTo>
                    <a:pt x="1847" y="2483"/>
                    <a:pt x="2316" y="2014"/>
                    <a:pt x="2316" y="1431"/>
                  </a:cubicBezTo>
                  <a:lnTo>
                    <a:pt x="2316" y="675"/>
                  </a:lnTo>
                  <a:cubicBezTo>
                    <a:pt x="2316" y="608"/>
                    <a:pt x="2278" y="541"/>
                    <a:pt x="2201" y="512"/>
                  </a:cubicBezTo>
                  <a:cubicBezTo>
                    <a:pt x="2182" y="502"/>
                    <a:pt x="2163" y="493"/>
                    <a:pt x="2144" y="483"/>
                  </a:cubicBezTo>
                  <a:cubicBezTo>
                    <a:pt x="1933" y="407"/>
                    <a:pt x="1771" y="253"/>
                    <a:pt x="1666" y="52"/>
                  </a:cubicBezTo>
                  <a:lnTo>
                    <a:pt x="1656" y="43"/>
                  </a:lnTo>
                  <a:cubicBezTo>
                    <a:pt x="1643" y="17"/>
                    <a:pt x="1618" y="0"/>
                    <a:pt x="159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68"/>
            <p:cNvSpPr/>
            <p:nvPr/>
          </p:nvSpPr>
          <p:spPr>
            <a:xfrm>
              <a:off x="2502569" y="2650331"/>
              <a:ext cx="44012" cy="65256"/>
            </a:xfrm>
            <a:custGeom>
              <a:rect b="b" l="l" r="r" t="t"/>
              <a:pathLst>
                <a:path extrusionOk="0" h="2485" w="1676">
                  <a:moveTo>
                    <a:pt x="1596" y="1"/>
                  </a:moveTo>
                  <a:cubicBezTo>
                    <a:pt x="1583" y="1"/>
                    <a:pt x="1571" y="5"/>
                    <a:pt x="1561" y="15"/>
                  </a:cubicBezTo>
                  <a:cubicBezTo>
                    <a:pt x="1312" y="207"/>
                    <a:pt x="1025" y="341"/>
                    <a:pt x="719" y="427"/>
                  </a:cubicBezTo>
                  <a:cubicBezTo>
                    <a:pt x="633" y="455"/>
                    <a:pt x="537" y="475"/>
                    <a:pt x="441" y="494"/>
                  </a:cubicBezTo>
                  <a:cubicBezTo>
                    <a:pt x="345" y="513"/>
                    <a:pt x="259" y="522"/>
                    <a:pt x="164"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6" y="513"/>
                    <a:pt x="652" y="494"/>
                  </a:cubicBezTo>
                  <a:cubicBezTo>
                    <a:pt x="747" y="475"/>
                    <a:pt x="843" y="455"/>
                    <a:pt x="939" y="427"/>
                  </a:cubicBezTo>
                  <a:cubicBezTo>
                    <a:pt x="1197" y="350"/>
                    <a:pt x="1446" y="235"/>
                    <a:pt x="1676" y="82"/>
                  </a:cubicBezTo>
                  <a:lnTo>
                    <a:pt x="1666" y="53"/>
                  </a:lnTo>
                  <a:lnTo>
                    <a:pt x="1657" y="34"/>
                  </a:lnTo>
                  <a:cubicBezTo>
                    <a:pt x="1644" y="16"/>
                    <a:pt x="1619" y="1"/>
                    <a:pt x="1596"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68"/>
            <p:cNvSpPr/>
            <p:nvPr/>
          </p:nvSpPr>
          <p:spPr>
            <a:xfrm>
              <a:off x="2345009" y="2534367"/>
              <a:ext cx="122162" cy="64363"/>
            </a:xfrm>
            <a:custGeom>
              <a:rect b="b" l="l" r="r" t="t"/>
              <a:pathLst>
                <a:path extrusionOk="0" h="2451" w="4652">
                  <a:moveTo>
                    <a:pt x="1771" y="0"/>
                  </a:moveTo>
                  <a:lnTo>
                    <a:pt x="708" y="421"/>
                  </a:lnTo>
                  <a:cubicBezTo>
                    <a:pt x="603" y="460"/>
                    <a:pt x="508" y="517"/>
                    <a:pt x="421" y="594"/>
                  </a:cubicBezTo>
                  <a:lnTo>
                    <a:pt x="402" y="613"/>
                  </a:lnTo>
                  <a:lnTo>
                    <a:pt x="383" y="622"/>
                  </a:lnTo>
                  <a:lnTo>
                    <a:pt x="374" y="632"/>
                  </a:lnTo>
                  <a:lnTo>
                    <a:pt x="345" y="661"/>
                  </a:lnTo>
                  <a:cubicBezTo>
                    <a:pt x="153" y="842"/>
                    <a:pt x="29" y="1091"/>
                    <a:pt x="0" y="1359"/>
                  </a:cubicBezTo>
                  <a:lnTo>
                    <a:pt x="0" y="1407"/>
                  </a:lnTo>
                  <a:lnTo>
                    <a:pt x="0" y="1417"/>
                  </a:lnTo>
                  <a:lnTo>
                    <a:pt x="0" y="1455"/>
                  </a:lnTo>
                  <a:lnTo>
                    <a:pt x="0" y="1484"/>
                  </a:lnTo>
                  <a:lnTo>
                    <a:pt x="0" y="1541"/>
                  </a:lnTo>
                  <a:lnTo>
                    <a:pt x="0" y="1713"/>
                  </a:lnTo>
                  <a:lnTo>
                    <a:pt x="0" y="2230"/>
                  </a:lnTo>
                  <a:cubicBezTo>
                    <a:pt x="0" y="2358"/>
                    <a:pt x="113" y="2451"/>
                    <a:pt x="240" y="2451"/>
                  </a:cubicBezTo>
                  <a:cubicBezTo>
                    <a:pt x="246" y="2451"/>
                    <a:pt x="253" y="2451"/>
                    <a:pt x="259" y="2450"/>
                  </a:cubicBezTo>
                  <a:lnTo>
                    <a:pt x="4403" y="2450"/>
                  </a:lnTo>
                  <a:cubicBezTo>
                    <a:pt x="4408" y="2451"/>
                    <a:pt x="4414" y="2451"/>
                    <a:pt x="4420" y="2451"/>
                  </a:cubicBezTo>
                  <a:cubicBezTo>
                    <a:pt x="4538" y="2451"/>
                    <a:pt x="4651" y="2358"/>
                    <a:pt x="4651" y="2230"/>
                  </a:cubicBezTo>
                  <a:lnTo>
                    <a:pt x="4651" y="1713"/>
                  </a:lnTo>
                  <a:lnTo>
                    <a:pt x="4651" y="1541"/>
                  </a:lnTo>
                  <a:lnTo>
                    <a:pt x="4613" y="1541"/>
                  </a:lnTo>
                  <a:lnTo>
                    <a:pt x="4613" y="1493"/>
                  </a:lnTo>
                  <a:lnTo>
                    <a:pt x="4613" y="1484"/>
                  </a:lnTo>
                  <a:lnTo>
                    <a:pt x="4613" y="1455"/>
                  </a:lnTo>
                  <a:lnTo>
                    <a:pt x="4613" y="1417"/>
                  </a:lnTo>
                  <a:lnTo>
                    <a:pt x="4613" y="1407"/>
                  </a:lnTo>
                  <a:lnTo>
                    <a:pt x="4613" y="1359"/>
                  </a:lnTo>
                  <a:cubicBezTo>
                    <a:pt x="4584" y="1091"/>
                    <a:pt x="4460" y="842"/>
                    <a:pt x="4269" y="661"/>
                  </a:cubicBezTo>
                  <a:lnTo>
                    <a:pt x="4249" y="632"/>
                  </a:lnTo>
                  <a:lnTo>
                    <a:pt x="4230" y="622"/>
                  </a:lnTo>
                  <a:lnTo>
                    <a:pt x="4221" y="613"/>
                  </a:lnTo>
                  <a:lnTo>
                    <a:pt x="4192" y="594"/>
                  </a:lnTo>
                  <a:cubicBezTo>
                    <a:pt x="4106" y="517"/>
                    <a:pt x="4010" y="460"/>
                    <a:pt x="3905" y="421"/>
                  </a:cubicBezTo>
                  <a:lnTo>
                    <a:pt x="2843" y="0"/>
                  </a:lnTo>
                  <a:lnTo>
                    <a:pt x="2584" y="278"/>
                  </a:lnTo>
                  <a:lnTo>
                    <a:pt x="2307" y="536"/>
                  </a:lnTo>
                  <a:lnTo>
                    <a:pt x="2039" y="278"/>
                  </a:lnTo>
                  <a:lnTo>
                    <a:pt x="1771"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68"/>
            <p:cNvSpPr/>
            <p:nvPr/>
          </p:nvSpPr>
          <p:spPr>
            <a:xfrm>
              <a:off x="2343486" y="2534367"/>
              <a:ext cx="49789" cy="64416"/>
            </a:xfrm>
            <a:custGeom>
              <a:rect b="b" l="l" r="r" t="t"/>
              <a:pathLst>
                <a:path extrusionOk="0" h="2453" w="1896">
                  <a:moveTo>
                    <a:pt x="1810" y="0"/>
                  </a:moveTo>
                  <a:lnTo>
                    <a:pt x="747" y="412"/>
                  </a:lnTo>
                  <a:cubicBezTo>
                    <a:pt x="298" y="603"/>
                    <a:pt x="1" y="1053"/>
                    <a:pt x="20" y="1541"/>
                  </a:cubicBezTo>
                  <a:lnTo>
                    <a:pt x="20" y="2230"/>
                  </a:lnTo>
                  <a:cubicBezTo>
                    <a:pt x="29" y="2353"/>
                    <a:pt x="127" y="2452"/>
                    <a:pt x="247" y="2452"/>
                  </a:cubicBezTo>
                  <a:cubicBezTo>
                    <a:pt x="257" y="2452"/>
                    <a:pt x="268" y="2452"/>
                    <a:pt x="278" y="2450"/>
                  </a:cubicBezTo>
                  <a:lnTo>
                    <a:pt x="336" y="2450"/>
                  </a:lnTo>
                  <a:lnTo>
                    <a:pt x="336" y="1541"/>
                  </a:lnTo>
                  <a:cubicBezTo>
                    <a:pt x="317" y="1053"/>
                    <a:pt x="604" y="603"/>
                    <a:pt x="1063" y="412"/>
                  </a:cubicBezTo>
                  <a:lnTo>
                    <a:pt x="1896" y="86"/>
                  </a:lnTo>
                  <a:lnTo>
                    <a:pt x="1810"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68"/>
            <p:cNvSpPr/>
            <p:nvPr/>
          </p:nvSpPr>
          <p:spPr>
            <a:xfrm>
              <a:off x="2366122" y="2432819"/>
              <a:ext cx="77414" cy="54831"/>
            </a:xfrm>
            <a:custGeom>
              <a:rect b="b" l="l" r="r" t="t"/>
              <a:pathLst>
                <a:path extrusionOk="0" h="2088" w="2948">
                  <a:moveTo>
                    <a:pt x="2603" y="1800"/>
                  </a:moveTo>
                  <a:lnTo>
                    <a:pt x="2594" y="1810"/>
                  </a:lnTo>
                  <a:lnTo>
                    <a:pt x="2594" y="1810"/>
                  </a:lnTo>
                  <a:lnTo>
                    <a:pt x="2594" y="1810"/>
                  </a:lnTo>
                  <a:lnTo>
                    <a:pt x="2565" y="1829"/>
                  </a:lnTo>
                  <a:lnTo>
                    <a:pt x="2565" y="1819"/>
                  </a:lnTo>
                  <a:lnTo>
                    <a:pt x="2603" y="1800"/>
                  </a:lnTo>
                  <a:close/>
                  <a:moveTo>
                    <a:pt x="1417" y="1"/>
                  </a:moveTo>
                  <a:cubicBezTo>
                    <a:pt x="641" y="1"/>
                    <a:pt x="10" y="632"/>
                    <a:pt x="0" y="1417"/>
                  </a:cubicBezTo>
                  <a:lnTo>
                    <a:pt x="0" y="2078"/>
                  </a:lnTo>
                  <a:cubicBezTo>
                    <a:pt x="0" y="2078"/>
                    <a:pt x="326" y="2049"/>
                    <a:pt x="364" y="1896"/>
                  </a:cubicBezTo>
                  <a:cubicBezTo>
                    <a:pt x="373" y="1877"/>
                    <a:pt x="393" y="1857"/>
                    <a:pt x="393" y="1838"/>
                  </a:cubicBezTo>
                  <a:cubicBezTo>
                    <a:pt x="574" y="1838"/>
                    <a:pt x="1436" y="1829"/>
                    <a:pt x="1924" y="1245"/>
                  </a:cubicBezTo>
                  <a:cubicBezTo>
                    <a:pt x="2029" y="1532"/>
                    <a:pt x="2259" y="1752"/>
                    <a:pt x="2555" y="1838"/>
                  </a:cubicBezTo>
                  <a:cubicBezTo>
                    <a:pt x="2565" y="1857"/>
                    <a:pt x="2575" y="1877"/>
                    <a:pt x="2584" y="1896"/>
                  </a:cubicBezTo>
                  <a:cubicBezTo>
                    <a:pt x="2632" y="2049"/>
                    <a:pt x="2948" y="2087"/>
                    <a:pt x="2948" y="2087"/>
                  </a:cubicBezTo>
                  <a:lnTo>
                    <a:pt x="2948" y="1417"/>
                  </a:lnTo>
                  <a:cubicBezTo>
                    <a:pt x="2948" y="642"/>
                    <a:pt x="2316" y="1"/>
                    <a:pt x="154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68"/>
            <p:cNvSpPr/>
            <p:nvPr/>
          </p:nvSpPr>
          <p:spPr>
            <a:xfrm>
              <a:off x="2366358" y="2433082"/>
              <a:ext cx="41990" cy="54568"/>
            </a:xfrm>
            <a:custGeom>
              <a:rect b="b" l="l" r="r" t="t"/>
              <a:pathLst>
                <a:path extrusionOk="0" h="2078" w="1599">
                  <a:moveTo>
                    <a:pt x="1417" y="0"/>
                  </a:moveTo>
                  <a:cubicBezTo>
                    <a:pt x="632" y="0"/>
                    <a:pt x="1" y="632"/>
                    <a:pt x="1" y="1407"/>
                  </a:cubicBezTo>
                  <a:lnTo>
                    <a:pt x="1" y="2077"/>
                  </a:lnTo>
                  <a:cubicBezTo>
                    <a:pt x="87" y="2068"/>
                    <a:pt x="173" y="2048"/>
                    <a:pt x="250" y="2010"/>
                  </a:cubicBezTo>
                  <a:lnTo>
                    <a:pt x="250" y="1780"/>
                  </a:lnTo>
                  <a:lnTo>
                    <a:pt x="250" y="1771"/>
                  </a:lnTo>
                  <a:lnTo>
                    <a:pt x="250" y="1407"/>
                  </a:lnTo>
                  <a:cubicBezTo>
                    <a:pt x="250" y="651"/>
                    <a:pt x="843" y="29"/>
                    <a:pt x="159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68"/>
            <p:cNvSpPr/>
            <p:nvPr/>
          </p:nvSpPr>
          <p:spPr>
            <a:xfrm>
              <a:off x="2433216" y="2481847"/>
              <a:ext cx="16859" cy="22610"/>
            </a:xfrm>
            <a:custGeom>
              <a:rect b="b" l="l" r="r" t="t"/>
              <a:pathLst>
                <a:path extrusionOk="0" h="861" w="642">
                  <a:moveTo>
                    <a:pt x="174" y="0"/>
                  </a:moveTo>
                  <a:cubicBezTo>
                    <a:pt x="81" y="0"/>
                    <a:pt x="0" y="78"/>
                    <a:pt x="0" y="182"/>
                  </a:cubicBezTo>
                  <a:lnTo>
                    <a:pt x="0" y="689"/>
                  </a:lnTo>
                  <a:cubicBezTo>
                    <a:pt x="0" y="785"/>
                    <a:pt x="81" y="861"/>
                    <a:pt x="174" y="861"/>
                  </a:cubicBezTo>
                  <a:cubicBezTo>
                    <a:pt x="192" y="861"/>
                    <a:pt x="211" y="858"/>
                    <a:pt x="230" y="852"/>
                  </a:cubicBezTo>
                  <a:cubicBezTo>
                    <a:pt x="268" y="842"/>
                    <a:pt x="297" y="833"/>
                    <a:pt x="326" y="813"/>
                  </a:cubicBezTo>
                  <a:cubicBezTo>
                    <a:pt x="364" y="775"/>
                    <a:pt x="393" y="746"/>
                    <a:pt x="431" y="727"/>
                  </a:cubicBezTo>
                  <a:cubicBezTo>
                    <a:pt x="642" y="488"/>
                    <a:pt x="536" y="105"/>
                    <a:pt x="230" y="10"/>
                  </a:cubicBezTo>
                  <a:cubicBezTo>
                    <a:pt x="211" y="3"/>
                    <a:pt x="193"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68"/>
            <p:cNvSpPr/>
            <p:nvPr/>
          </p:nvSpPr>
          <p:spPr>
            <a:xfrm>
              <a:off x="2360082" y="2481821"/>
              <a:ext cx="16859" cy="22636"/>
            </a:xfrm>
            <a:custGeom>
              <a:rect b="b" l="l" r="r" t="t"/>
              <a:pathLst>
                <a:path extrusionOk="0" h="862" w="642">
                  <a:moveTo>
                    <a:pt x="473" y="1"/>
                  </a:moveTo>
                  <a:cubicBezTo>
                    <a:pt x="453" y="1"/>
                    <a:pt x="432" y="4"/>
                    <a:pt x="412" y="11"/>
                  </a:cubicBezTo>
                  <a:cubicBezTo>
                    <a:pt x="1" y="135"/>
                    <a:pt x="1" y="728"/>
                    <a:pt x="412" y="853"/>
                  </a:cubicBezTo>
                  <a:cubicBezTo>
                    <a:pt x="431" y="859"/>
                    <a:pt x="450" y="862"/>
                    <a:pt x="468" y="862"/>
                  </a:cubicBezTo>
                  <a:cubicBezTo>
                    <a:pt x="561" y="862"/>
                    <a:pt x="642" y="786"/>
                    <a:pt x="642" y="690"/>
                  </a:cubicBezTo>
                  <a:lnTo>
                    <a:pt x="642" y="173"/>
                  </a:lnTo>
                  <a:cubicBezTo>
                    <a:pt x="642" y="116"/>
                    <a:pt x="613" y="68"/>
                    <a:pt x="575" y="30"/>
                  </a:cubicBezTo>
                  <a:cubicBezTo>
                    <a:pt x="544" y="11"/>
                    <a:pt x="509" y="1"/>
                    <a:pt x="473"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68"/>
            <p:cNvSpPr/>
            <p:nvPr/>
          </p:nvSpPr>
          <p:spPr>
            <a:xfrm>
              <a:off x="2390754" y="2521657"/>
              <a:ext cx="28413" cy="32326"/>
            </a:xfrm>
            <a:custGeom>
              <a:rect b="b" l="l" r="r" t="t"/>
              <a:pathLst>
                <a:path extrusionOk="0" h="1231" w="1082">
                  <a:moveTo>
                    <a:pt x="179" y="0"/>
                  </a:moveTo>
                  <a:cubicBezTo>
                    <a:pt x="89" y="0"/>
                    <a:pt x="10" y="78"/>
                    <a:pt x="10" y="178"/>
                  </a:cubicBezTo>
                  <a:lnTo>
                    <a:pt x="10" y="695"/>
                  </a:lnTo>
                  <a:cubicBezTo>
                    <a:pt x="0" y="752"/>
                    <a:pt x="19" y="800"/>
                    <a:pt x="58" y="838"/>
                  </a:cubicBezTo>
                  <a:lnTo>
                    <a:pt x="421" y="1183"/>
                  </a:lnTo>
                  <a:cubicBezTo>
                    <a:pt x="450" y="1221"/>
                    <a:pt x="488" y="1231"/>
                    <a:pt x="536" y="1231"/>
                  </a:cubicBezTo>
                  <a:cubicBezTo>
                    <a:pt x="584" y="1231"/>
                    <a:pt x="632" y="1212"/>
                    <a:pt x="660" y="1183"/>
                  </a:cubicBezTo>
                  <a:lnTo>
                    <a:pt x="1034" y="800"/>
                  </a:lnTo>
                  <a:cubicBezTo>
                    <a:pt x="1062" y="762"/>
                    <a:pt x="1082" y="723"/>
                    <a:pt x="1082" y="676"/>
                  </a:cubicBezTo>
                  <a:lnTo>
                    <a:pt x="1082" y="187"/>
                  </a:lnTo>
                  <a:cubicBezTo>
                    <a:pt x="1082" y="140"/>
                    <a:pt x="1062" y="92"/>
                    <a:pt x="1034" y="54"/>
                  </a:cubicBezTo>
                  <a:cubicBezTo>
                    <a:pt x="995" y="25"/>
                    <a:pt x="948" y="6"/>
                    <a:pt x="900" y="6"/>
                  </a:cubicBezTo>
                  <a:lnTo>
                    <a:pt x="861" y="6"/>
                  </a:lnTo>
                  <a:cubicBezTo>
                    <a:pt x="812" y="20"/>
                    <a:pt x="763" y="29"/>
                    <a:pt x="714" y="29"/>
                  </a:cubicBezTo>
                  <a:cubicBezTo>
                    <a:pt x="696" y="29"/>
                    <a:pt x="678" y="27"/>
                    <a:pt x="660" y="25"/>
                  </a:cubicBezTo>
                  <a:lnTo>
                    <a:pt x="440" y="25"/>
                  </a:lnTo>
                  <a:cubicBezTo>
                    <a:pt x="420" y="27"/>
                    <a:pt x="400" y="29"/>
                    <a:pt x="380" y="29"/>
                  </a:cubicBezTo>
                  <a:cubicBezTo>
                    <a:pt x="327" y="29"/>
                    <a:pt x="276" y="20"/>
                    <a:pt x="220" y="6"/>
                  </a:cubicBezTo>
                  <a:cubicBezTo>
                    <a:pt x="206" y="2"/>
                    <a:pt x="193" y="0"/>
                    <a:pt x="179"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68"/>
            <p:cNvSpPr/>
            <p:nvPr/>
          </p:nvSpPr>
          <p:spPr>
            <a:xfrm>
              <a:off x="2390754" y="2521972"/>
              <a:ext cx="17358" cy="32274"/>
            </a:xfrm>
            <a:custGeom>
              <a:rect b="b" l="l" r="r" t="t"/>
              <a:pathLst>
                <a:path extrusionOk="0" h="1229" w="661">
                  <a:moveTo>
                    <a:pt x="178" y="0"/>
                  </a:moveTo>
                  <a:cubicBezTo>
                    <a:pt x="85" y="0"/>
                    <a:pt x="0" y="72"/>
                    <a:pt x="0" y="175"/>
                  </a:cubicBezTo>
                  <a:lnTo>
                    <a:pt x="0" y="692"/>
                  </a:lnTo>
                  <a:cubicBezTo>
                    <a:pt x="0" y="750"/>
                    <a:pt x="19" y="798"/>
                    <a:pt x="58" y="836"/>
                  </a:cubicBezTo>
                  <a:lnTo>
                    <a:pt x="421" y="1180"/>
                  </a:lnTo>
                  <a:cubicBezTo>
                    <a:pt x="450" y="1209"/>
                    <a:pt x="488" y="1228"/>
                    <a:pt x="536" y="1228"/>
                  </a:cubicBezTo>
                  <a:cubicBezTo>
                    <a:pt x="584" y="1228"/>
                    <a:pt x="632" y="1209"/>
                    <a:pt x="660" y="1180"/>
                  </a:cubicBezTo>
                  <a:cubicBezTo>
                    <a:pt x="632" y="1171"/>
                    <a:pt x="603" y="1152"/>
                    <a:pt x="574" y="1123"/>
                  </a:cubicBezTo>
                  <a:lnTo>
                    <a:pt x="220" y="778"/>
                  </a:lnTo>
                  <a:cubicBezTo>
                    <a:pt x="182" y="740"/>
                    <a:pt x="163" y="692"/>
                    <a:pt x="163" y="635"/>
                  </a:cubicBezTo>
                  <a:lnTo>
                    <a:pt x="163" y="118"/>
                  </a:lnTo>
                  <a:cubicBezTo>
                    <a:pt x="163" y="70"/>
                    <a:pt x="182" y="32"/>
                    <a:pt x="211" y="3"/>
                  </a:cubicBezTo>
                  <a:cubicBezTo>
                    <a:pt x="200" y="1"/>
                    <a:pt x="189" y="0"/>
                    <a:pt x="178"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68"/>
            <p:cNvSpPr/>
            <p:nvPr/>
          </p:nvSpPr>
          <p:spPr>
            <a:xfrm>
              <a:off x="2374657" y="2464804"/>
              <a:ext cx="60844" cy="65309"/>
            </a:xfrm>
            <a:custGeom>
              <a:rect b="b" l="l" r="r" t="t"/>
              <a:pathLst>
                <a:path extrusionOk="0" h="2487" w="2317">
                  <a:moveTo>
                    <a:pt x="1601" y="1"/>
                  </a:moveTo>
                  <a:cubicBezTo>
                    <a:pt x="1586" y="1"/>
                    <a:pt x="1572" y="6"/>
                    <a:pt x="1561" y="17"/>
                  </a:cubicBezTo>
                  <a:cubicBezTo>
                    <a:pt x="1312" y="199"/>
                    <a:pt x="1025" y="343"/>
                    <a:pt x="728" y="429"/>
                  </a:cubicBezTo>
                  <a:cubicBezTo>
                    <a:pt x="632" y="458"/>
                    <a:pt x="537" y="477"/>
                    <a:pt x="441" y="496"/>
                  </a:cubicBezTo>
                  <a:cubicBezTo>
                    <a:pt x="355" y="515"/>
                    <a:pt x="259" y="525"/>
                    <a:pt x="163" y="525"/>
                  </a:cubicBezTo>
                  <a:cubicBezTo>
                    <a:pt x="68" y="534"/>
                    <a:pt x="1" y="611"/>
                    <a:pt x="1" y="706"/>
                  </a:cubicBezTo>
                  <a:lnTo>
                    <a:pt x="1" y="1434"/>
                  </a:lnTo>
                  <a:cubicBezTo>
                    <a:pt x="1" y="2018"/>
                    <a:pt x="470" y="2486"/>
                    <a:pt x="1053" y="2486"/>
                  </a:cubicBezTo>
                  <a:lnTo>
                    <a:pt x="1264" y="2486"/>
                  </a:lnTo>
                  <a:cubicBezTo>
                    <a:pt x="1848" y="2486"/>
                    <a:pt x="2317" y="2018"/>
                    <a:pt x="2317" y="1434"/>
                  </a:cubicBezTo>
                  <a:lnTo>
                    <a:pt x="2317" y="678"/>
                  </a:lnTo>
                  <a:cubicBezTo>
                    <a:pt x="2317" y="601"/>
                    <a:pt x="2269" y="534"/>
                    <a:pt x="2202" y="505"/>
                  </a:cubicBezTo>
                  <a:cubicBezTo>
                    <a:pt x="2183" y="505"/>
                    <a:pt x="2163" y="496"/>
                    <a:pt x="2144" y="486"/>
                  </a:cubicBezTo>
                  <a:cubicBezTo>
                    <a:pt x="1934" y="400"/>
                    <a:pt x="1762" y="247"/>
                    <a:pt x="1666" y="56"/>
                  </a:cubicBezTo>
                  <a:lnTo>
                    <a:pt x="1656" y="36"/>
                  </a:lnTo>
                  <a:cubicBezTo>
                    <a:pt x="1645" y="13"/>
                    <a:pt x="1623" y="1"/>
                    <a:pt x="1601"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68"/>
            <p:cNvSpPr/>
            <p:nvPr/>
          </p:nvSpPr>
          <p:spPr>
            <a:xfrm>
              <a:off x="2374657" y="2464620"/>
              <a:ext cx="44248" cy="65230"/>
            </a:xfrm>
            <a:custGeom>
              <a:rect b="b" l="l" r="r" t="t"/>
              <a:pathLst>
                <a:path extrusionOk="0" h="2484" w="1685">
                  <a:moveTo>
                    <a:pt x="1605" y="1"/>
                  </a:moveTo>
                  <a:cubicBezTo>
                    <a:pt x="1592" y="1"/>
                    <a:pt x="1580" y="5"/>
                    <a:pt x="1570" y="15"/>
                  </a:cubicBezTo>
                  <a:cubicBezTo>
                    <a:pt x="1312" y="206"/>
                    <a:pt x="1034" y="340"/>
                    <a:pt x="728" y="426"/>
                  </a:cubicBezTo>
                  <a:cubicBezTo>
                    <a:pt x="632" y="455"/>
                    <a:pt x="546" y="474"/>
                    <a:pt x="450" y="493"/>
                  </a:cubicBezTo>
                  <a:cubicBezTo>
                    <a:pt x="355" y="512"/>
                    <a:pt x="259" y="522"/>
                    <a:pt x="173" y="532"/>
                  </a:cubicBezTo>
                  <a:cubicBezTo>
                    <a:pt x="77" y="532"/>
                    <a:pt x="1" y="618"/>
                    <a:pt x="1" y="704"/>
                  </a:cubicBezTo>
                  <a:lnTo>
                    <a:pt x="1" y="1431"/>
                  </a:lnTo>
                  <a:cubicBezTo>
                    <a:pt x="1" y="2015"/>
                    <a:pt x="470" y="2484"/>
                    <a:pt x="1053" y="2484"/>
                  </a:cubicBezTo>
                  <a:lnTo>
                    <a:pt x="1264" y="2484"/>
                  </a:lnTo>
                  <a:cubicBezTo>
                    <a:pt x="690" y="2484"/>
                    <a:pt x="221" y="2015"/>
                    <a:pt x="211" y="1441"/>
                  </a:cubicBezTo>
                  <a:lnTo>
                    <a:pt x="211" y="713"/>
                  </a:lnTo>
                  <a:cubicBezTo>
                    <a:pt x="211" y="618"/>
                    <a:pt x="288" y="541"/>
                    <a:pt x="383" y="532"/>
                  </a:cubicBezTo>
                  <a:cubicBezTo>
                    <a:pt x="470" y="522"/>
                    <a:pt x="565" y="512"/>
                    <a:pt x="661" y="493"/>
                  </a:cubicBezTo>
                  <a:cubicBezTo>
                    <a:pt x="757" y="474"/>
                    <a:pt x="852" y="455"/>
                    <a:pt x="938" y="426"/>
                  </a:cubicBezTo>
                  <a:cubicBezTo>
                    <a:pt x="1206" y="350"/>
                    <a:pt x="1455" y="235"/>
                    <a:pt x="1685" y="82"/>
                  </a:cubicBezTo>
                  <a:lnTo>
                    <a:pt x="1666" y="53"/>
                  </a:lnTo>
                  <a:lnTo>
                    <a:pt x="1656" y="34"/>
                  </a:lnTo>
                  <a:cubicBezTo>
                    <a:pt x="1650" y="15"/>
                    <a:pt x="1628" y="1"/>
                    <a:pt x="1605"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68"/>
            <p:cNvSpPr/>
            <p:nvPr/>
          </p:nvSpPr>
          <p:spPr>
            <a:xfrm>
              <a:off x="2216072" y="2719579"/>
              <a:ext cx="122424" cy="64888"/>
            </a:xfrm>
            <a:custGeom>
              <a:rect b="b" l="l" r="r" t="t"/>
              <a:pathLst>
                <a:path extrusionOk="0" h="2471" w="4662">
                  <a:moveTo>
                    <a:pt x="1771" y="0"/>
                  </a:moveTo>
                  <a:lnTo>
                    <a:pt x="709" y="431"/>
                  </a:lnTo>
                  <a:cubicBezTo>
                    <a:pt x="604" y="469"/>
                    <a:pt x="508" y="527"/>
                    <a:pt x="422" y="594"/>
                  </a:cubicBezTo>
                  <a:lnTo>
                    <a:pt x="403" y="613"/>
                  </a:lnTo>
                  <a:lnTo>
                    <a:pt x="384" y="632"/>
                  </a:lnTo>
                  <a:lnTo>
                    <a:pt x="374" y="642"/>
                  </a:lnTo>
                  <a:lnTo>
                    <a:pt x="345" y="661"/>
                  </a:lnTo>
                  <a:cubicBezTo>
                    <a:pt x="154" y="852"/>
                    <a:pt x="39" y="1091"/>
                    <a:pt x="1" y="1359"/>
                  </a:cubicBezTo>
                  <a:lnTo>
                    <a:pt x="1" y="1407"/>
                  </a:lnTo>
                  <a:lnTo>
                    <a:pt x="1" y="1417"/>
                  </a:lnTo>
                  <a:lnTo>
                    <a:pt x="1" y="1455"/>
                  </a:lnTo>
                  <a:lnTo>
                    <a:pt x="1" y="1484"/>
                  </a:lnTo>
                  <a:lnTo>
                    <a:pt x="1" y="1493"/>
                  </a:lnTo>
                  <a:lnTo>
                    <a:pt x="1" y="1551"/>
                  </a:lnTo>
                  <a:lnTo>
                    <a:pt x="1" y="1714"/>
                  </a:lnTo>
                  <a:lnTo>
                    <a:pt x="1" y="2249"/>
                  </a:lnTo>
                  <a:cubicBezTo>
                    <a:pt x="1" y="2377"/>
                    <a:pt x="114" y="2470"/>
                    <a:pt x="241" y="2470"/>
                  </a:cubicBezTo>
                  <a:cubicBezTo>
                    <a:pt x="247" y="2470"/>
                    <a:pt x="253" y="2470"/>
                    <a:pt x="259" y="2470"/>
                  </a:cubicBezTo>
                  <a:lnTo>
                    <a:pt x="4403" y="2470"/>
                  </a:lnTo>
                  <a:cubicBezTo>
                    <a:pt x="4409" y="2470"/>
                    <a:pt x="4415" y="2470"/>
                    <a:pt x="4421" y="2470"/>
                  </a:cubicBezTo>
                  <a:cubicBezTo>
                    <a:pt x="4547" y="2470"/>
                    <a:pt x="4652" y="2377"/>
                    <a:pt x="4661" y="2249"/>
                  </a:cubicBezTo>
                  <a:lnTo>
                    <a:pt x="4661" y="1733"/>
                  </a:lnTo>
                  <a:lnTo>
                    <a:pt x="4661" y="1560"/>
                  </a:lnTo>
                  <a:lnTo>
                    <a:pt x="4642" y="1560"/>
                  </a:lnTo>
                  <a:lnTo>
                    <a:pt x="4642" y="1503"/>
                  </a:lnTo>
                  <a:lnTo>
                    <a:pt x="4642" y="1493"/>
                  </a:lnTo>
                  <a:lnTo>
                    <a:pt x="4642" y="1465"/>
                  </a:lnTo>
                  <a:lnTo>
                    <a:pt x="4642" y="1436"/>
                  </a:lnTo>
                  <a:lnTo>
                    <a:pt x="4642" y="1417"/>
                  </a:lnTo>
                  <a:lnTo>
                    <a:pt x="4642" y="1369"/>
                  </a:lnTo>
                  <a:cubicBezTo>
                    <a:pt x="4604" y="1111"/>
                    <a:pt x="4489" y="862"/>
                    <a:pt x="4298" y="670"/>
                  </a:cubicBezTo>
                  <a:lnTo>
                    <a:pt x="4269" y="651"/>
                  </a:lnTo>
                  <a:lnTo>
                    <a:pt x="4260" y="642"/>
                  </a:lnTo>
                  <a:lnTo>
                    <a:pt x="4240" y="623"/>
                  </a:lnTo>
                  <a:lnTo>
                    <a:pt x="4221" y="603"/>
                  </a:lnTo>
                  <a:cubicBezTo>
                    <a:pt x="4135" y="536"/>
                    <a:pt x="4030" y="479"/>
                    <a:pt x="3934" y="441"/>
                  </a:cubicBezTo>
                  <a:lnTo>
                    <a:pt x="2872" y="10"/>
                  </a:lnTo>
                  <a:lnTo>
                    <a:pt x="2604" y="288"/>
                  </a:lnTo>
                  <a:lnTo>
                    <a:pt x="2336" y="556"/>
                  </a:lnTo>
                  <a:lnTo>
                    <a:pt x="2039" y="278"/>
                  </a:lnTo>
                  <a:lnTo>
                    <a:pt x="1771"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68"/>
            <p:cNvSpPr/>
            <p:nvPr/>
          </p:nvSpPr>
          <p:spPr>
            <a:xfrm>
              <a:off x="2215075" y="2720078"/>
              <a:ext cx="50025" cy="64390"/>
            </a:xfrm>
            <a:custGeom>
              <a:rect b="b" l="l" r="r" t="t"/>
              <a:pathLst>
                <a:path extrusionOk="0" h="2452" w="1905">
                  <a:moveTo>
                    <a:pt x="1809" y="1"/>
                  </a:moveTo>
                  <a:lnTo>
                    <a:pt x="756" y="412"/>
                  </a:lnTo>
                  <a:cubicBezTo>
                    <a:pt x="297" y="594"/>
                    <a:pt x="0" y="1044"/>
                    <a:pt x="29" y="1541"/>
                  </a:cubicBezTo>
                  <a:lnTo>
                    <a:pt x="29" y="2230"/>
                  </a:lnTo>
                  <a:cubicBezTo>
                    <a:pt x="29" y="2358"/>
                    <a:pt x="134" y="2451"/>
                    <a:pt x="260" y="2451"/>
                  </a:cubicBezTo>
                  <a:cubicBezTo>
                    <a:pt x="266" y="2451"/>
                    <a:pt x="272" y="2451"/>
                    <a:pt x="278" y="2451"/>
                  </a:cubicBezTo>
                  <a:lnTo>
                    <a:pt x="335" y="2451"/>
                  </a:lnTo>
                  <a:lnTo>
                    <a:pt x="335" y="1541"/>
                  </a:lnTo>
                  <a:cubicBezTo>
                    <a:pt x="316" y="1053"/>
                    <a:pt x="603" y="594"/>
                    <a:pt x="1063" y="412"/>
                  </a:cubicBezTo>
                  <a:lnTo>
                    <a:pt x="1905" y="87"/>
                  </a:lnTo>
                  <a:lnTo>
                    <a:pt x="1809"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68"/>
            <p:cNvSpPr/>
            <p:nvPr/>
          </p:nvSpPr>
          <p:spPr>
            <a:xfrm>
              <a:off x="2237947" y="2618294"/>
              <a:ext cx="77178" cy="54805"/>
            </a:xfrm>
            <a:custGeom>
              <a:rect b="b" l="l" r="r" t="t"/>
              <a:pathLst>
                <a:path extrusionOk="0" h="2087" w="2939">
                  <a:moveTo>
                    <a:pt x="2594" y="1800"/>
                  </a:moveTo>
                  <a:lnTo>
                    <a:pt x="2584" y="1809"/>
                  </a:lnTo>
                  <a:lnTo>
                    <a:pt x="2556" y="1829"/>
                  </a:lnTo>
                  <a:lnTo>
                    <a:pt x="2594" y="1800"/>
                  </a:lnTo>
                  <a:close/>
                  <a:moveTo>
                    <a:pt x="2594" y="1800"/>
                  </a:moveTo>
                  <a:lnTo>
                    <a:pt x="2584" y="1819"/>
                  </a:lnTo>
                  <a:lnTo>
                    <a:pt x="2579" y="1830"/>
                  </a:lnTo>
                  <a:lnTo>
                    <a:pt x="2594" y="1800"/>
                  </a:lnTo>
                  <a:close/>
                  <a:moveTo>
                    <a:pt x="1417" y="1"/>
                  </a:moveTo>
                  <a:cubicBezTo>
                    <a:pt x="632" y="1"/>
                    <a:pt x="0" y="632"/>
                    <a:pt x="0" y="1417"/>
                  </a:cubicBezTo>
                  <a:lnTo>
                    <a:pt x="0" y="2087"/>
                  </a:lnTo>
                  <a:cubicBezTo>
                    <a:pt x="0" y="2087"/>
                    <a:pt x="316" y="2049"/>
                    <a:pt x="354" y="1896"/>
                  </a:cubicBezTo>
                  <a:cubicBezTo>
                    <a:pt x="374" y="1876"/>
                    <a:pt x="383" y="1867"/>
                    <a:pt x="393" y="1848"/>
                  </a:cubicBezTo>
                  <a:cubicBezTo>
                    <a:pt x="575" y="1848"/>
                    <a:pt x="1426" y="1829"/>
                    <a:pt x="1914" y="1245"/>
                  </a:cubicBezTo>
                  <a:cubicBezTo>
                    <a:pt x="2020" y="1532"/>
                    <a:pt x="2249" y="1762"/>
                    <a:pt x="2546" y="1848"/>
                  </a:cubicBezTo>
                  <a:cubicBezTo>
                    <a:pt x="2556" y="1867"/>
                    <a:pt x="2565" y="1886"/>
                    <a:pt x="2584" y="1896"/>
                  </a:cubicBezTo>
                  <a:cubicBezTo>
                    <a:pt x="2623" y="2058"/>
                    <a:pt x="2938" y="2087"/>
                    <a:pt x="2938" y="2087"/>
                  </a:cubicBezTo>
                  <a:lnTo>
                    <a:pt x="2938" y="1417"/>
                  </a:lnTo>
                  <a:cubicBezTo>
                    <a:pt x="2938" y="642"/>
                    <a:pt x="2316" y="10"/>
                    <a:pt x="15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68"/>
            <p:cNvSpPr/>
            <p:nvPr/>
          </p:nvSpPr>
          <p:spPr>
            <a:xfrm>
              <a:off x="2237947" y="2618294"/>
              <a:ext cx="41990" cy="54805"/>
            </a:xfrm>
            <a:custGeom>
              <a:rect b="b" l="l" r="r" t="t"/>
              <a:pathLst>
                <a:path extrusionOk="0" h="2087" w="1599">
                  <a:moveTo>
                    <a:pt x="1417" y="1"/>
                  </a:moveTo>
                  <a:cubicBezTo>
                    <a:pt x="642" y="1"/>
                    <a:pt x="0" y="632"/>
                    <a:pt x="0" y="1417"/>
                  </a:cubicBezTo>
                  <a:lnTo>
                    <a:pt x="0" y="2087"/>
                  </a:lnTo>
                  <a:cubicBezTo>
                    <a:pt x="86" y="2077"/>
                    <a:pt x="173" y="2049"/>
                    <a:pt x="249" y="2010"/>
                  </a:cubicBezTo>
                  <a:lnTo>
                    <a:pt x="249" y="1781"/>
                  </a:lnTo>
                  <a:lnTo>
                    <a:pt x="249" y="1417"/>
                  </a:lnTo>
                  <a:cubicBezTo>
                    <a:pt x="249" y="661"/>
                    <a:pt x="843" y="39"/>
                    <a:pt x="159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68"/>
            <p:cNvSpPr/>
            <p:nvPr/>
          </p:nvSpPr>
          <p:spPr>
            <a:xfrm>
              <a:off x="2304805" y="2667321"/>
              <a:ext cx="16859" cy="22794"/>
            </a:xfrm>
            <a:custGeom>
              <a:rect b="b" l="l" r="r" t="t"/>
              <a:pathLst>
                <a:path extrusionOk="0" h="868" w="642">
                  <a:moveTo>
                    <a:pt x="174" y="0"/>
                  </a:moveTo>
                  <a:cubicBezTo>
                    <a:pt x="80" y="0"/>
                    <a:pt x="0" y="78"/>
                    <a:pt x="0" y="182"/>
                  </a:cubicBezTo>
                  <a:lnTo>
                    <a:pt x="0" y="689"/>
                  </a:lnTo>
                  <a:cubicBezTo>
                    <a:pt x="0" y="796"/>
                    <a:pt x="85" y="867"/>
                    <a:pt x="181" y="867"/>
                  </a:cubicBezTo>
                  <a:cubicBezTo>
                    <a:pt x="197" y="867"/>
                    <a:pt x="213" y="865"/>
                    <a:pt x="230" y="861"/>
                  </a:cubicBezTo>
                  <a:cubicBezTo>
                    <a:pt x="268" y="852"/>
                    <a:pt x="297" y="832"/>
                    <a:pt x="335" y="813"/>
                  </a:cubicBezTo>
                  <a:cubicBezTo>
                    <a:pt x="364" y="785"/>
                    <a:pt x="392" y="756"/>
                    <a:pt x="431" y="727"/>
                  </a:cubicBezTo>
                  <a:cubicBezTo>
                    <a:pt x="641" y="488"/>
                    <a:pt x="536" y="105"/>
                    <a:pt x="230" y="9"/>
                  </a:cubicBezTo>
                  <a:cubicBezTo>
                    <a:pt x="211" y="3"/>
                    <a:pt x="192"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68"/>
            <p:cNvSpPr/>
            <p:nvPr/>
          </p:nvSpPr>
          <p:spPr>
            <a:xfrm>
              <a:off x="2231671" y="2667295"/>
              <a:ext cx="17095" cy="22899"/>
            </a:xfrm>
            <a:custGeom>
              <a:rect b="b" l="l" r="r" t="t"/>
              <a:pathLst>
                <a:path extrusionOk="0" h="872" w="651">
                  <a:moveTo>
                    <a:pt x="472" y="1"/>
                  </a:moveTo>
                  <a:cubicBezTo>
                    <a:pt x="454" y="1"/>
                    <a:pt x="437" y="4"/>
                    <a:pt x="421" y="10"/>
                  </a:cubicBezTo>
                  <a:cubicBezTo>
                    <a:pt x="0" y="144"/>
                    <a:pt x="0" y="728"/>
                    <a:pt x="421" y="862"/>
                  </a:cubicBezTo>
                  <a:cubicBezTo>
                    <a:pt x="440" y="868"/>
                    <a:pt x="459" y="871"/>
                    <a:pt x="477" y="871"/>
                  </a:cubicBezTo>
                  <a:cubicBezTo>
                    <a:pt x="570" y="871"/>
                    <a:pt x="651" y="794"/>
                    <a:pt x="651" y="690"/>
                  </a:cubicBezTo>
                  <a:lnTo>
                    <a:pt x="651" y="183"/>
                  </a:lnTo>
                  <a:cubicBezTo>
                    <a:pt x="651" y="125"/>
                    <a:pt x="622" y="68"/>
                    <a:pt x="574" y="39"/>
                  </a:cubicBezTo>
                  <a:cubicBezTo>
                    <a:pt x="542" y="14"/>
                    <a:pt x="506" y="1"/>
                    <a:pt x="472"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68"/>
            <p:cNvSpPr/>
            <p:nvPr/>
          </p:nvSpPr>
          <p:spPr>
            <a:xfrm>
              <a:off x="2262579" y="2707184"/>
              <a:ext cx="28413" cy="32536"/>
            </a:xfrm>
            <a:custGeom>
              <a:rect b="b" l="l" r="r" t="t"/>
              <a:pathLst>
                <a:path extrusionOk="0" h="1239" w="1082">
                  <a:moveTo>
                    <a:pt x="188" y="1"/>
                  </a:moveTo>
                  <a:cubicBezTo>
                    <a:pt x="87" y="1"/>
                    <a:pt x="0" y="80"/>
                    <a:pt x="0" y="176"/>
                  </a:cubicBezTo>
                  <a:lnTo>
                    <a:pt x="0" y="702"/>
                  </a:lnTo>
                  <a:cubicBezTo>
                    <a:pt x="0" y="750"/>
                    <a:pt x="19" y="798"/>
                    <a:pt x="58" y="836"/>
                  </a:cubicBezTo>
                  <a:lnTo>
                    <a:pt x="412" y="1190"/>
                  </a:lnTo>
                  <a:cubicBezTo>
                    <a:pt x="440" y="1219"/>
                    <a:pt x="488" y="1238"/>
                    <a:pt x="536" y="1238"/>
                  </a:cubicBezTo>
                  <a:cubicBezTo>
                    <a:pt x="574"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09" y="2"/>
                    <a:pt x="199" y="1"/>
                    <a:pt x="188"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68"/>
            <p:cNvSpPr/>
            <p:nvPr/>
          </p:nvSpPr>
          <p:spPr>
            <a:xfrm>
              <a:off x="2262316" y="2707446"/>
              <a:ext cx="17384" cy="32510"/>
            </a:xfrm>
            <a:custGeom>
              <a:rect b="b" l="l" r="r" t="t"/>
              <a:pathLst>
                <a:path extrusionOk="0" h="1238" w="662">
                  <a:moveTo>
                    <a:pt x="182" y="0"/>
                  </a:moveTo>
                  <a:cubicBezTo>
                    <a:pt x="89" y="0"/>
                    <a:pt x="10" y="80"/>
                    <a:pt x="10" y="175"/>
                  </a:cubicBezTo>
                  <a:lnTo>
                    <a:pt x="10" y="702"/>
                  </a:lnTo>
                  <a:cubicBezTo>
                    <a:pt x="1" y="750"/>
                    <a:pt x="20" y="797"/>
                    <a:pt x="58" y="836"/>
                  </a:cubicBezTo>
                  <a:lnTo>
                    <a:pt x="422" y="1180"/>
                  </a:lnTo>
                  <a:cubicBezTo>
                    <a:pt x="450" y="1218"/>
                    <a:pt x="498" y="1238"/>
                    <a:pt x="537" y="1238"/>
                  </a:cubicBezTo>
                  <a:cubicBezTo>
                    <a:pt x="584" y="1238"/>
                    <a:pt x="632" y="1209"/>
                    <a:pt x="661" y="1180"/>
                  </a:cubicBezTo>
                  <a:cubicBezTo>
                    <a:pt x="632" y="1171"/>
                    <a:pt x="604" y="1152"/>
                    <a:pt x="584" y="1132"/>
                  </a:cubicBezTo>
                  <a:lnTo>
                    <a:pt x="221" y="778"/>
                  </a:lnTo>
                  <a:cubicBezTo>
                    <a:pt x="182" y="740"/>
                    <a:pt x="163" y="692"/>
                    <a:pt x="173" y="644"/>
                  </a:cubicBezTo>
                  <a:lnTo>
                    <a:pt x="173" y="118"/>
                  </a:lnTo>
                  <a:cubicBezTo>
                    <a:pt x="173" y="80"/>
                    <a:pt x="182" y="32"/>
                    <a:pt x="211" y="3"/>
                  </a:cubicBezTo>
                  <a:cubicBezTo>
                    <a:pt x="201" y="1"/>
                    <a:pt x="191" y="0"/>
                    <a:pt x="182"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68"/>
            <p:cNvSpPr/>
            <p:nvPr/>
          </p:nvSpPr>
          <p:spPr>
            <a:xfrm>
              <a:off x="2246245" y="2650357"/>
              <a:ext cx="60844" cy="65230"/>
            </a:xfrm>
            <a:custGeom>
              <a:rect b="b" l="l" r="r" t="t"/>
              <a:pathLst>
                <a:path extrusionOk="0" h="2484" w="2317">
                  <a:moveTo>
                    <a:pt x="1598" y="0"/>
                  </a:moveTo>
                  <a:cubicBezTo>
                    <a:pt x="1586" y="0"/>
                    <a:pt x="1573" y="5"/>
                    <a:pt x="1560" y="14"/>
                  </a:cubicBezTo>
                  <a:cubicBezTo>
                    <a:pt x="1311" y="206"/>
                    <a:pt x="1024" y="340"/>
                    <a:pt x="727" y="426"/>
                  </a:cubicBezTo>
                  <a:cubicBezTo>
                    <a:pt x="632" y="454"/>
                    <a:pt x="536" y="474"/>
                    <a:pt x="450" y="493"/>
                  </a:cubicBezTo>
                  <a:cubicBezTo>
                    <a:pt x="354" y="512"/>
                    <a:pt x="259" y="521"/>
                    <a:pt x="163" y="531"/>
                  </a:cubicBezTo>
                  <a:cubicBezTo>
                    <a:pt x="77" y="531"/>
                    <a:pt x="0" y="617"/>
                    <a:pt x="0" y="703"/>
                  </a:cubicBezTo>
                  <a:lnTo>
                    <a:pt x="0" y="1431"/>
                  </a:lnTo>
                  <a:cubicBezTo>
                    <a:pt x="0" y="2014"/>
                    <a:pt x="469" y="2483"/>
                    <a:pt x="1053" y="2483"/>
                  </a:cubicBezTo>
                  <a:lnTo>
                    <a:pt x="1273" y="2483"/>
                  </a:lnTo>
                  <a:cubicBezTo>
                    <a:pt x="1847" y="2483"/>
                    <a:pt x="2316" y="2014"/>
                    <a:pt x="2316" y="1431"/>
                  </a:cubicBezTo>
                  <a:lnTo>
                    <a:pt x="2316" y="675"/>
                  </a:lnTo>
                  <a:cubicBezTo>
                    <a:pt x="2316" y="608"/>
                    <a:pt x="2278" y="541"/>
                    <a:pt x="2211" y="512"/>
                  </a:cubicBezTo>
                  <a:cubicBezTo>
                    <a:pt x="2182" y="502"/>
                    <a:pt x="2163" y="493"/>
                    <a:pt x="2144" y="483"/>
                  </a:cubicBezTo>
                  <a:cubicBezTo>
                    <a:pt x="1933" y="407"/>
                    <a:pt x="1771" y="253"/>
                    <a:pt x="1665" y="52"/>
                  </a:cubicBezTo>
                  <a:lnTo>
                    <a:pt x="1656" y="43"/>
                  </a:lnTo>
                  <a:cubicBezTo>
                    <a:pt x="1643" y="17"/>
                    <a:pt x="1622" y="0"/>
                    <a:pt x="1598"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68"/>
            <p:cNvSpPr/>
            <p:nvPr/>
          </p:nvSpPr>
          <p:spPr>
            <a:xfrm>
              <a:off x="2246482" y="2650331"/>
              <a:ext cx="44012" cy="65256"/>
            </a:xfrm>
            <a:custGeom>
              <a:rect b="b" l="l" r="r" t="t"/>
              <a:pathLst>
                <a:path extrusionOk="0" h="2485" w="1676">
                  <a:moveTo>
                    <a:pt x="1595" y="1"/>
                  </a:moveTo>
                  <a:cubicBezTo>
                    <a:pt x="1583" y="1"/>
                    <a:pt x="1571" y="5"/>
                    <a:pt x="1561" y="15"/>
                  </a:cubicBezTo>
                  <a:cubicBezTo>
                    <a:pt x="1312" y="207"/>
                    <a:pt x="1025" y="341"/>
                    <a:pt x="718" y="427"/>
                  </a:cubicBezTo>
                  <a:cubicBezTo>
                    <a:pt x="632" y="455"/>
                    <a:pt x="537" y="475"/>
                    <a:pt x="441" y="494"/>
                  </a:cubicBezTo>
                  <a:cubicBezTo>
                    <a:pt x="345" y="513"/>
                    <a:pt x="259" y="522"/>
                    <a:pt x="163"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5" y="513"/>
                    <a:pt x="652" y="494"/>
                  </a:cubicBezTo>
                  <a:cubicBezTo>
                    <a:pt x="747" y="475"/>
                    <a:pt x="843" y="455"/>
                    <a:pt x="929" y="427"/>
                  </a:cubicBezTo>
                  <a:cubicBezTo>
                    <a:pt x="1197" y="350"/>
                    <a:pt x="1446" y="235"/>
                    <a:pt x="1676" y="82"/>
                  </a:cubicBezTo>
                  <a:lnTo>
                    <a:pt x="1656" y="53"/>
                  </a:lnTo>
                  <a:lnTo>
                    <a:pt x="1647" y="34"/>
                  </a:lnTo>
                  <a:cubicBezTo>
                    <a:pt x="1641" y="16"/>
                    <a:pt x="1618" y="1"/>
                    <a:pt x="1595"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4" name="Google Shape;10324;p68"/>
          <p:cNvGrpSpPr/>
          <p:nvPr/>
        </p:nvGrpSpPr>
        <p:grpSpPr>
          <a:xfrm>
            <a:off x="2661416" y="2422342"/>
            <a:ext cx="344059" cy="340671"/>
            <a:chOff x="2661416" y="2422342"/>
            <a:chExt cx="344059" cy="340671"/>
          </a:xfrm>
        </p:grpSpPr>
        <p:sp>
          <p:nvSpPr>
            <p:cNvPr id="10325" name="Google Shape;10325;p68"/>
            <p:cNvSpPr/>
            <p:nvPr/>
          </p:nvSpPr>
          <p:spPr>
            <a:xfrm>
              <a:off x="2906947" y="2604481"/>
              <a:ext cx="39994" cy="39469"/>
            </a:xfrm>
            <a:custGeom>
              <a:rect b="b" l="l" r="r" t="t"/>
              <a:pathLst>
                <a:path extrusionOk="0" h="1503" w="1523">
                  <a:moveTo>
                    <a:pt x="0" y="0"/>
                  </a:moveTo>
                  <a:lnTo>
                    <a:pt x="977" y="1503"/>
                  </a:lnTo>
                  <a:lnTo>
                    <a:pt x="1522" y="1503"/>
                  </a:lnTo>
                  <a:cubicBezTo>
                    <a:pt x="1513" y="670"/>
                    <a:pt x="833" y="0"/>
                    <a:pt x="0" y="0"/>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68"/>
            <p:cNvSpPr/>
            <p:nvPr/>
          </p:nvSpPr>
          <p:spPr>
            <a:xfrm>
              <a:off x="2866979" y="2604481"/>
              <a:ext cx="65624" cy="39469"/>
            </a:xfrm>
            <a:custGeom>
              <a:rect b="b" l="l" r="r" t="t"/>
              <a:pathLst>
                <a:path extrusionOk="0" h="1503" w="2499">
                  <a:moveTo>
                    <a:pt x="1505" y="0"/>
                  </a:moveTo>
                  <a:cubicBezTo>
                    <a:pt x="680" y="0"/>
                    <a:pt x="10" y="667"/>
                    <a:pt x="1" y="1503"/>
                  </a:cubicBezTo>
                  <a:lnTo>
                    <a:pt x="2499" y="1503"/>
                  </a:lnTo>
                  <a:cubicBezTo>
                    <a:pt x="2499" y="670"/>
                    <a:pt x="2049" y="0"/>
                    <a:pt x="1522" y="0"/>
                  </a:cubicBezTo>
                  <a:cubicBezTo>
                    <a:pt x="1517" y="0"/>
                    <a:pt x="1511" y="0"/>
                    <a:pt x="1505"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68"/>
            <p:cNvSpPr/>
            <p:nvPr/>
          </p:nvSpPr>
          <p:spPr>
            <a:xfrm>
              <a:off x="2906448" y="2539146"/>
              <a:ext cx="21638" cy="43487"/>
            </a:xfrm>
            <a:custGeom>
              <a:rect b="b" l="l" r="r" t="t"/>
              <a:pathLst>
                <a:path extrusionOk="0" h="1656" w="824">
                  <a:moveTo>
                    <a:pt x="0" y="0"/>
                  </a:moveTo>
                  <a:lnTo>
                    <a:pt x="0" y="1656"/>
                  </a:lnTo>
                  <a:cubicBezTo>
                    <a:pt x="460" y="1656"/>
                    <a:pt x="823" y="1282"/>
                    <a:pt x="823" y="833"/>
                  </a:cubicBezTo>
                  <a:cubicBezTo>
                    <a:pt x="823" y="373"/>
                    <a:pt x="460" y="0"/>
                    <a:pt x="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68"/>
            <p:cNvSpPr/>
            <p:nvPr/>
          </p:nvSpPr>
          <p:spPr>
            <a:xfrm>
              <a:off x="2759681" y="2604481"/>
              <a:ext cx="39968" cy="39469"/>
            </a:xfrm>
            <a:custGeom>
              <a:rect b="b" l="l" r="r" t="t"/>
              <a:pathLst>
                <a:path extrusionOk="0" h="1503" w="1522">
                  <a:moveTo>
                    <a:pt x="18" y="0"/>
                  </a:moveTo>
                  <a:cubicBezTo>
                    <a:pt x="12" y="0"/>
                    <a:pt x="6" y="0"/>
                    <a:pt x="0" y="0"/>
                  </a:cubicBezTo>
                  <a:lnTo>
                    <a:pt x="967" y="1503"/>
                  </a:lnTo>
                  <a:lnTo>
                    <a:pt x="1522" y="1503"/>
                  </a:lnTo>
                  <a:cubicBezTo>
                    <a:pt x="1512" y="667"/>
                    <a:pt x="842" y="0"/>
                    <a:pt x="18" y="0"/>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68"/>
            <p:cNvSpPr/>
            <p:nvPr/>
          </p:nvSpPr>
          <p:spPr>
            <a:xfrm>
              <a:off x="2719713" y="2604481"/>
              <a:ext cx="65361" cy="39469"/>
            </a:xfrm>
            <a:custGeom>
              <a:rect b="b" l="l" r="r" t="t"/>
              <a:pathLst>
                <a:path extrusionOk="0" h="1503" w="2489">
                  <a:moveTo>
                    <a:pt x="1505" y="0"/>
                  </a:moveTo>
                  <a:cubicBezTo>
                    <a:pt x="680" y="0"/>
                    <a:pt x="10" y="667"/>
                    <a:pt x="1" y="1503"/>
                  </a:cubicBezTo>
                  <a:lnTo>
                    <a:pt x="2489" y="1503"/>
                  </a:lnTo>
                  <a:cubicBezTo>
                    <a:pt x="2489" y="670"/>
                    <a:pt x="2049" y="0"/>
                    <a:pt x="1522" y="0"/>
                  </a:cubicBezTo>
                  <a:cubicBezTo>
                    <a:pt x="1516" y="0"/>
                    <a:pt x="1511" y="0"/>
                    <a:pt x="1505"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68"/>
            <p:cNvSpPr/>
            <p:nvPr/>
          </p:nvSpPr>
          <p:spPr>
            <a:xfrm>
              <a:off x="2759182" y="2539146"/>
              <a:ext cx="21875" cy="43487"/>
            </a:xfrm>
            <a:custGeom>
              <a:rect b="b" l="l" r="r" t="t"/>
              <a:pathLst>
                <a:path extrusionOk="0" h="1656" w="833">
                  <a:moveTo>
                    <a:pt x="0" y="0"/>
                  </a:moveTo>
                  <a:lnTo>
                    <a:pt x="0" y="1656"/>
                  </a:lnTo>
                  <a:cubicBezTo>
                    <a:pt x="460" y="1656"/>
                    <a:pt x="833" y="1282"/>
                    <a:pt x="833" y="833"/>
                  </a:cubicBezTo>
                  <a:cubicBezTo>
                    <a:pt x="833" y="373"/>
                    <a:pt x="460" y="0"/>
                    <a:pt x="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68"/>
            <p:cNvSpPr/>
            <p:nvPr/>
          </p:nvSpPr>
          <p:spPr>
            <a:xfrm>
              <a:off x="2833314" y="2606477"/>
              <a:ext cx="53544" cy="53570"/>
            </a:xfrm>
            <a:custGeom>
              <a:rect b="b" l="l" r="r" t="t"/>
              <a:pathLst>
                <a:path extrusionOk="0" h="2040" w="2039">
                  <a:moveTo>
                    <a:pt x="0" y="1"/>
                  </a:moveTo>
                  <a:lnTo>
                    <a:pt x="1216" y="2039"/>
                  </a:lnTo>
                  <a:lnTo>
                    <a:pt x="2039" y="2039"/>
                  </a:lnTo>
                  <a:cubicBezTo>
                    <a:pt x="2039" y="910"/>
                    <a:pt x="1130" y="1"/>
                    <a:pt x="0"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68"/>
            <p:cNvSpPr/>
            <p:nvPr/>
          </p:nvSpPr>
          <p:spPr>
            <a:xfrm>
              <a:off x="2779770" y="2606477"/>
              <a:ext cx="85476" cy="53570"/>
            </a:xfrm>
            <a:custGeom>
              <a:rect b="b" l="l" r="r" t="t"/>
              <a:pathLst>
                <a:path extrusionOk="0" h="2040" w="3255">
                  <a:moveTo>
                    <a:pt x="2039" y="1"/>
                  </a:moveTo>
                  <a:cubicBezTo>
                    <a:pt x="910" y="1"/>
                    <a:pt x="1" y="910"/>
                    <a:pt x="1" y="2039"/>
                  </a:cubicBezTo>
                  <a:lnTo>
                    <a:pt x="3255" y="2039"/>
                  </a:lnTo>
                  <a:cubicBezTo>
                    <a:pt x="3255" y="910"/>
                    <a:pt x="2709" y="1"/>
                    <a:pt x="203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68"/>
            <p:cNvSpPr/>
            <p:nvPr/>
          </p:nvSpPr>
          <p:spPr>
            <a:xfrm>
              <a:off x="2833813" y="2525570"/>
              <a:ext cx="29437" cy="59085"/>
            </a:xfrm>
            <a:custGeom>
              <a:rect b="b" l="l" r="r" t="t"/>
              <a:pathLst>
                <a:path extrusionOk="0" h="2250" w="1121">
                  <a:moveTo>
                    <a:pt x="1" y="0"/>
                  </a:moveTo>
                  <a:lnTo>
                    <a:pt x="1" y="2249"/>
                  </a:lnTo>
                  <a:cubicBezTo>
                    <a:pt x="623" y="2249"/>
                    <a:pt x="1120" y="1742"/>
                    <a:pt x="1120" y="1120"/>
                  </a:cubicBezTo>
                  <a:cubicBezTo>
                    <a:pt x="1120" y="498"/>
                    <a:pt x="623" y="0"/>
                    <a:pt x="1"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68"/>
            <p:cNvSpPr/>
            <p:nvPr/>
          </p:nvSpPr>
          <p:spPr>
            <a:xfrm>
              <a:off x="2803404" y="2525570"/>
              <a:ext cx="45010" cy="59085"/>
            </a:xfrm>
            <a:custGeom>
              <a:rect b="b" l="l" r="r" t="t"/>
              <a:pathLst>
                <a:path extrusionOk="0" h="2250" w="1714">
                  <a:moveTo>
                    <a:pt x="1130" y="0"/>
                  </a:moveTo>
                  <a:cubicBezTo>
                    <a:pt x="508" y="0"/>
                    <a:pt x="1" y="498"/>
                    <a:pt x="1" y="1120"/>
                  </a:cubicBezTo>
                  <a:cubicBezTo>
                    <a:pt x="1" y="1742"/>
                    <a:pt x="508" y="2249"/>
                    <a:pt x="1130" y="2249"/>
                  </a:cubicBezTo>
                  <a:lnTo>
                    <a:pt x="1159" y="2249"/>
                  </a:lnTo>
                  <a:cubicBezTo>
                    <a:pt x="1465" y="2230"/>
                    <a:pt x="1714" y="1732"/>
                    <a:pt x="1714" y="1120"/>
                  </a:cubicBezTo>
                  <a:cubicBezTo>
                    <a:pt x="1714" y="507"/>
                    <a:pt x="1465" y="10"/>
                    <a:pt x="115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68"/>
            <p:cNvSpPr/>
            <p:nvPr/>
          </p:nvSpPr>
          <p:spPr>
            <a:xfrm>
              <a:off x="2737570" y="2539146"/>
              <a:ext cx="28912" cy="43487"/>
            </a:xfrm>
            <a:custGeom>
              <a:rect b="b" l="l" r="r" t="t"/>
              <a:pathLst>
                <a:path extrusionOk="0" h="1656" w="1101">
                  <a:moveTo>
                    <a:pt x="823" y="0"/>
                  </a:moveTo>
                  <a:cubicBezTo>
                    <a:pt x="364" y="0"/>
                    <a:pt x="0" y="373"/>
                    <a:pt x="0" y="833"/>
                  </a:cubicBezTo>
                  <a:cubicBezTo>
                    <a:pt x="0" y="1282"/>
                    <a:pt x="364" y="1656"/>
                    <a:pt x="823" y="1656"/>
                  </a:cubicBezTo>
                  <a:cubicBezTo>
                    <a:pt x="986" y="1656"/>
                    <a:pt x="1101" y="1292"/>
                    <a:pt x="1101" y="833"/>
                  </a:cubicBezTo>
                  <a:cubicBezTo>
                    <a:pt x="1101" y="373"/>
                    <a:pt x="976" y="0"/>
                    <a:pt x="823"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68"/>
            <p:cNvSpPr/>
            <p:nvPr/>
          </p:nvSpPr>
          <p:spPr>
            <a:xfrm>
              <a:off x="2884573" y="2539146"/>
              <a:ext cx="29175" cy="43487"/>
            </a:xfrm>
            <a:custGeom>
              <a:rect b="b" l="l" r="r" t="t"/>
              <a:pathLst>
                <a:path extrusionOk="0" h="1656" w="1111">
                  <a:moveTo>
                    <a:pt x="833" y="0"/>
                  </a:moveTo>
                  <a:cubicBezTo>
                    <a:pt x="374" y="0"/>
                    <a:pt x="1" y="373"/>
                    <a:pt x="1" y="833"/>
                  </a:cubicBezTo>
                  <a:cubicBezTo>
                    <a:pt x="1" y="1282"/>
                    <a:pt x="374" y="1656"/>
                    <a:pt x="833" y="1656"/>
                  </a:cubicBezTo>
                  <a:cubicBezTo>
                    <a:pt x="986" y="1656"/>
                    <a:pt x="1111" y="1292"/>
                    <a:pt x="1111" y="833"/>
                  </a:cubicBezTo>
                  <a:cubicBezTo>
                    <a:pt x="1111" y="373"/>
                    <a:pt x="986" y="0"/>
                    <a:pt x="833"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68"/>
            <p:cNvSpPr/>
            <p:nvPr/>
          </p:nvSpPr>
          <p:spPr>
            <a:xfrm>
              <a:off x="2661416" y="2422342"/>
              <a:ext cx="344059" cy="340671"/>
            </a:xfrm>
            <a:custGeom>
              <a:rect b="b" l="l" r="r" t="t"/>
              <a:pathLst>
                <a:path extrusionOk="0" h="12973" w="13102">
                  <a:moveTo>
                    <a:pt x="6757" y="1127"/>
                  </a:moveTo>
                  <a:cubicBezTo>
                    <a:pt x="9551" y="1232"/>
                    <a:pt x="11800" y="3481"/>
                    <a:pt x="11906" y="6276"/>
                  </a:cubicBezTo>
                  <a:lnTo>
                    <a:pt x="11418" y="6276"/>
                  </a:lnTo>
                  <a:cubicBezTo>
                    <a:pt x="11140" y="6276"/>
                    <a:pt x="11140" y="6687"/>
                    <a:pt x="11418" y="6687"/>
                  </a:cubicBezTo>
                  <a:lnTo>
                    <a:pt x="11906" y="6687"/>
                  </a:lnTo>
                  <a:cubicBezTo>
                    <a:pt x="11800" y="9492"/>
                    <a:pt x="9551" y="11741"/>
                    <a:pt x="6757" y="11846"/>
                  </a:cubicBezTo>
                  <a:lnTo>
                    <a:pt x="6757" y="11358"/>
                  </a:lnTo>
                  <a:cubicBezTo>
                    <a:pt x="6757" y="11219"/>
                    <a:pt x="6652" y="11150"/>
                    <a:pt x="6546" y="11150"/>
                  </a:cubicBezTo>
                  <a:cubicBezTo>
                    <a:pt x="6441" y="11150"/>
                    <a:pt x="6336" y="11219"/>
                    <a:pt x="6336" y="11358"/>
                  </a:cubicBezTo>
                  <a:lnTo>
                    <a:pt x="6336" y="11846"/>
                  </a:lnTo>
                  <a:cubicBezTo>
                    <a:pt x="3541" y="11741"/>
                    <a:pt x="1292" y="9492"/>
                    <a:pt x="1187" y="6697"/>
                  </a:cubicBezTo>
                  <a:lnTo>
                    <a:pt x="1675" y="6697"/>
                  </a:lnTo>
                  <a:cubicBezTo>
                    <a:pt x="1953" y="6697"/>
                    <a:pt x="1953" y="6285"/>
                    <a:pt x="1675" y="6285"/>
                  </a:cubicBezTo>
                  <a:lnTo>
                    <a:pt x="1187" y="6285"/>
                  </a:lnTo>
                  <a:cubicBezTo>
                    <a:pt x="1292" y="3481"/>
                    <a:pt x="3541" y="1232"/>
                    <a:pt x="6336" y="1127"/>
                  </a:cubicBezTo>
                  <a:lnTo>
                    <a:pt x="6336" y="1615"/>
                  </a:lnTo>
                  <a:cubicBezTo>
                    <a:pt x="6336" y="1754"/>
                    <a:pt x="6441" y="1823"/>
                    <a:pt x="6546" y="1823"/>
                  </a:cubicBezTo>
                  <a:cubicBezTo>
                    <a:pt x="6652" y="1823"/>
                    <a:pt x="6757" y="1754"/>
                    <a:pt x="6757" y="1615"/>
                  </a:cubicBezTo>
                  <a:lnTo>
                    <a:pt x="6757" y="1127"/>
                  </a:lnTo>
                  <a:close/>
                  <a:moveTo>
                    <a:pt x="6546" y="0"/>
                  </a:moveTo>
                  <a:cubicBezTo>
                    <a:pt x="6441" y="0"/>
                    <a:pt x="6336" y="70"/>
                    <a:pt x="6336" y="208"/>
                  </a:cubicBezTo>
                  <a:lnTo>
                    <a:pt x="6336" y="716"/>
                  </a:lnTo>
                  <a:cubicBezTo>
                    <a:pt x="3312" y="821"/>
                    <a:pt x="881" y="3252"/>
                    <a:pt x="775" y="6285"/>
                  </a:cubicBezTo>
                  <a:lnTo>
                    <a:pt x="278" y="6285"/>
                  </a:lnTo>
                  <a:cubicBezTo>
                    <a:pt x="0" y="6285"/>
                    <a:pt x="0" y="6697"/>
                    <a:pt x="278" y="6697"/>
                  </a:cubicBezTo>
                  <a:lnTo>
                    <a:pt x="775" y="6697"/>
                  </a:lnTo>
                  <a:cubicBezTo>
                    <a:pt x="890" y="9721"/>
                    <a:pt x="3312" y="12152"/>
                    <a:pt x="6345" y="12267"/>
                  </a:cubicBezTo>
                  <a:lnTo>
                    <a:pt x="6345" y="12765"/>
                  </a:lnTo>
                  <a:cubicBezTo>
                    <a:pt x="6345" y="12903"/>
                    <a:pt x="6448" y="12973"/>
                    <a:pt x="6551" y="12973"/>
                  </a:cubicBezTo>
                  <a:cubicBezTo>
                    <a:pt x="6654" y="12973"/>
                    <a:pt x="6757" y="12903"/>
                    <a:pt x="6757" y="12765"/>
                  </a:cubicBezTo>
                  <a:lnTo>
                    <a:pt x="6757" y="12267"/>
                  </a:lnTo>
                  <a:cubicBezTo>
                    <a:pt x="9791" y="12152"/>
                    <a:pt x="12212" y="9721"/>
                    <a:pt x="12327" y="6697"/>
                  </a:cubicBezTo>
                  <a:lnTo>
                    <a:pt x="12834" y="6697"/>
                  </a:lnTo>
                  <a:cubicBezTo>
                    <a:pt x="13099" y="6697"/>
                    <a:pt x="13102" y="6285"/>
                    <a:pt x="12843" y="6285"/>
                  </a:cubicBezTo>
                  <a:cubicBezTo>
                    <a:pt x="12840" y="6285"/>
                    <a:pt x="12837" y="6285"/>
                    <a:pt x="12834" y="6285"/>
                  </a:cubicBezTo>
                  <a:lnTo>
                    <a:pt x="12317" y="6285"/>
                  </a:lnTo>
                  <a:cubicBezTo>
                    <a:pt x="12212" y="3252"/>
                    <a:pt x="9781" y="821"/>
                    <a:pt x="6757" y="716"/>
                  </a:cubicBezTo>
                  <a:lnTo>
                    <a:pt x="6757" y="208"/>
                  </a:lnTo>
                  <a:cubicBezTo>
                    <a:pt x="6757" y="70"/>
                    <a:pt x="6652" y="0"/>
                    <a:pt x="654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8" name="Google Shape;10338;p68"/>
          <p:cNvGrpSpPr/>
          <p:nvPr/>
        </p:nvGrpSpPr>
        <p:grpSpPr>
          <a:xfrm>
            <a:off x="4066510" y="2422342"/>
            <a:ext cx="206876" cy="348470"/>
            <a:chOff x="4066510" y="2422342"/>
            <a:chExt cx="206876" cy="348470"/>
          </a:xfrm>
        </p:grpSpPr>
        <p:sp>
          <p:nvSpPr>
            <p:cNvPr id="10339" name="Google Shape;10339;p68"/>
            <p:cNvSpPr/>
            <p:nvPr/>
          </p:nvSpPr>
          <p:spPr>
            <a:xfrm>
              <a:off x="4093662" y="2737934"/>
              <a:ext cx="152334" cy="11082"/>
            </a:xfrm>
            <a:custGeom>
              <a:rect b="b" l="l" r="r" t="t"/>
              <a:pathLst>
                <a:path extrusionOk="0" h="422" w="5801">
                  <a:moveTo>
                    <a:pt x="0" y="0"/>
                  </a:moveTo>
                  <a:lnTo>
                    <a:pt x="0" y="421"/>
                  </a:lnTo>
                  <a:lnTo>
                    <a:pt x="5800" y="421"/>
                  </a:lnTo>
                  <a:lnTo>
                    <a:pt x="5800"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68"/>
            <p:cNvSpPr/>
            <p:nvPr/>
          </p:nvSpPr>
          <p:spPr>
            <a:xfrm>
              <a:off x="4164538" y="2422342"/>
              <a:ext cx="10819" cy="348286"/>
            </a:xfrm>
            <a:custGeom>
              <a:rect b="b" l="l" r="r" t="t"/>
              <a:pathLst>
                <a:path extrusionOk="0" h="13263" w="412">
                  <a:moveTo>
                    <a:pt x="206" y="0"/>
                  </a:moveTo>
                  <a:cubicBezTo>
                    <a:pt x="103" y="0"/>
                    <a:pt x="0" y="70"/>
                    <a:pt x="0" y="208"/>
                  </a:cubicBezTo>
                  <a:lnTo>
                    <a:pt x="0" y="13061"/>
                  </a:lnTo>
                  <a:cubicBezTo>
                    <a:pt x="0" y="13176"/>
                    <a:pt x="86" y="13262"/>
                    <a:pt x="201" y="13262"/>
                  </a:cubicBezTo>
                  <a:cubicBezTo>
                    <a:pt x="316" y="13262"/>
                    <a:pt x="412" y="13176"/>
                    <a:pt x="412" y="13061"/>
                  </a:cubicBezTo>
                  <a:lnTo>
                    <a:pt x="412" y="208"/>
                  </a:lnTo>
                  <a:cubicBezTo>
                    <a:pt x="412" y="70"/>
                    <a:pt x="309" y="0"/>
                    <a:pt x="206"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68"/>
            <p:cNvSpPr/>
            <p:nvPr/>
          </p:nvSpPr>
          <p:spPr>
            <a:xfrm>
              <a:off x="4082344" y="2645657"/>
              <a:ext cx="33823" cy="125155"/>
            </a:xfrm>
            <a:custGeom>
              <a:rect b="b" l="l" r="r" t="t"/>
              <a:pathLst>
                <a:path extrusionOk="0" h="4766" w="1288">
                  <a:moveTo>
                    <a:pt x="1051" y="0"/>
                  </a:moveTo>
                  <a:cubicBezTo>
                    <a:pt x="962" y="0"/>
                    <a:pt x="873" y="54"/>
                    <a:pt x="853" y="174"/>
                  </a:cubicBezTo>
                  <a:lnTo>
                    <a:pt x="20" y="4519"/>
                  </a:lnTo>
                  <a:cubicBezTo>
                    <a:pt x="1" y="4634"/>
                    <a:pt x="77" y="4739"/>
                    <a:pt x="183" y="4758"/>
                  </a:cubicBezTo>
                  <a:cubicBezTo>
                    <a:pt x="192" y="4763"/>
                    <a:pt x="199" y="4765"/>
                    <a:pt x="207" y="4765"/>
                  </a:cubicBezTo>
                  <a:cubicBezTo>
                    <a:pt x="214" y="4765"/>
                    <a:pt x="221" y="4763"/>
                    <a:pt x="230" y="4758"/>
                  </a:cubicBezTo>
                  <a:cubicBezTo>
                    <a:pt x="326" y="4758"/>
                    <a:pt x="403" y="4691"/>
                    <a:pt x="431" y="4605"/>
                  </a:cubicBezTo>
                  <a:lnTo>
                    <a:pt x="1254" y="251"/>
                  </a:lnTo>
                  <a:cubicBezTo>
                    <a:pt x="1287" y="93"/>
                    <a:pt x="1169" y="0"/>
                    <a:pt x="105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68"/>
            <p:cNvSpPr/>
            <p:nvPr/>
          </p:nvSpPr>
          <p:spPr>
            <a:xfrm>
              <a:off x="4223623" y="2645578"/>
              <a:ext cx="33665" cy="125050"/>
            </a:xfrm>
            <a:custGeom>
              <a:rect b="b" l="l" r="r" t="t"/>
              <a:pathLst>
                <a:path extrusionOk="0" h="4762" w="1282">
                  <a:moveTo>
                    <a:pt x="237" y="1"/>
                  </a:moveTo>
                  <a:cubicBezTo>
                    <a:pt x="120" y="1"/>
                    <a:pt x="1" y="91"/>
                    <a:pt x="28" y="244"/>
                  </a:cubicBezTo>
                  <a:lnTo>
                    <a:pt x="861" y="4599"/>
                  </a:lnTo>
                  <a:cubicBezTo>
                    <a:pt x="880" y="4694"/>
                    <a:pt x="966" y="4761"/>
                    <a:pt x="1062" y="4761"/>
                  </a:cubicBezTo>
                  <a:lnTo>
                    <a:pt x="1100" y="4761"/>
                  </a:lnTo>
                  <a:cubicBezTo>
                    <a:pt x="1215" y="4732"/>
                    <a:pt x="1282" y="4627"/>
                    <a:pt x="1263" y="4522"/>
                  </a:cubicBezTo>
                  <a:lnTo>
                    <a:pt x="440" y="167"/>
                  </a:lnTo>
                  <a:cubicBezTo>
                    <a:pt x="415" y="52"/>
                    <a:pt x="326" y="1"/>
                    <a:pt x="23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68"/>
            <p:cNvSpPr/>
            <p:nvPr/>
          </p:nvSpPr>
          <p:spPr>
            <a:xfrm>
              <a:off x="4164538" y="2645447"/>
              <a:ext cx="10819" cy="21875"/>
            </a:xfrm>
            <a:custGeom>
              <a:rect b="b" l="l" r="r" t="t"/>
              <a:pathLst>
                <a:path extrusionOk="0" h="833" w="412">
                  <a:moveTo>
                    <a:pt x="0" y="0"/>
                  </a:moveTo>
                  <a:lnTo>
                    <a:pt x="0" y="833"/>
                  </a:lnTo>
                  <a:lnTo>
                    <a:pt x="412" y="833"/>
                  </a:lnTo>
                  <a:lnTo>
                    <a:pt x="412"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68"/>
            <p:cNvSpPr/>
            <p:nvPr/>
          </p:nvSpPr>
          <p:spPr>
            <a:xfrm>
              <a:off x="4101462" y="2645604"/>
              <a:ext cx="14601" cy="21717"/>
            </a:xfrm>
            <a:custGeom>
              <a:rect b="b" l="l" r="r" t="t"/>
              <a:pathLst>
                <a:path extrusionOk="0" h="827" w="556">
                  <a:moveTo>
                    <a:pt x="325" y="1"/>
                  </a:moveTo>
                  <a:cubicBezTo>
                    <a:pt x="226" y="1"/>
                    <a:pt x="141" y="65"/>
                    <a:pt x="125" y="166"/>
                  </a:cubicBezTo>
                  <a:lnTo>
                    <a:pt x="0" y="827"/>
                  </a:lnTo>
                  <a:lnTo>
                    <a:pt x="421" y="827"/>
                  </a:lnTo>
                  <a:lnTo>
                    <a:pt x="536" y="243"/>
                  </a:lnTo>
                  <a:cubicBezTo>
                    <a:pt x="555" y="128"/>
                    <a:pt x="479" y="23"/>
                    <a:pt x="364" y="4"/>
                  </a:cubicBezTo>
                  <a:cubicBezTo>
                    <a:pt x="351" y="2"/>
                    <a:pt x="338" y="1"/>
                    <a:pt x="325"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68"/>
            <p:cNvSpPr/>
            <p:nvPr/>
          </p:nvSpPr>
          <p:spPr>
            <a:xfrm>
              <a:off x="4223623" y="2645578"/>
              <a:ext cx="14811" cy="21743"/>
            </a:xfrm>
            <a:custGeom>
              <a:rect b="b" l="l" r="r" t="t"/>
              <a:pathLst>
                <a:path extrusionOk="0" h="828" w="564">
                  <a:moveTo>
                    <a:pt x="237" y="1"/>
                  </a:moveTo>
                  <a:cubicBezTo>
                    <a:pt x="120" y="1"/>
                    <a:pt x="1" y="91"/>
                    <a:pt x="28" y="244"/>
                  </a:cubicBezTo>
                  <a:lnTo>
                    <a:pt x="143" y="828"/>
                  </a:lnTo>
                  <a:lnTo>
                    <a:pt x="564" y="828"/>
                  </a:lnTo>
                  <a:lnTo>
                    <a:pt x="440" y="167"/>
                  </a:lnTo>
                  <a:cubicBezTo>
                    <a:pt x="415" y="52"/>
                    <a:pt x="326" y="1"/>
                    <a:pt x="237"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68"/>
            <p:cNvSpPr/>
            <p:nvPr/>
          </p:nvSpPr>
          <p:spPr>
            <a:xfrm>
              <a:off x="4077329" y="2460471"/>
              <a:ext cx="185002" cy="196057"/>
            </a:xfrm>
            <a:custGeom>
              <a:rect b="b" l="l" r="r" t="t"/>
              <a:pathLst>
                <a:path extrusionOk="0" h="7466" w="7045">
                  <a:moveTo>
                    <a:pt x="0" y="1"/>
                  </a:moveTo>
                  <a:lnTo>
                    <a:pt x="0" y="7255"/>
                  </a:lnTo>
                  <a:cubicBezTo>
                    <a:pt x="0" y="7370"/>
                    <a:pt x="96" y="7465"/>
                    <a:pt x="211" y="7465"/>
                  </a:cubicBezTo>
                  <a:lnTo>
                    <a:pt x="6843" y="7465"/>
                  </a:lnTo>
                  <a:cubicBezTo>
                    <a:pt x="6958" y="7465"/>
                    <a:pt x="7044" y="7370"/>
                    <a:pt x="7044" y="7255"/>
                  </a:cubicBezTo>
                  <a:lnTo>
                    <a:pt x="7044"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68"/>
            <p:cNvSpPr/>
            <p:nvPr/>
          </p:nvSpPr>
          <p:spPr>
            <a:xfrm>
              <a:off x="4077329" y="2460471"/>
              <a:ext cx="185002" cy="16360"/>
            </a:xfrm>
            <a:custGeom>
              <a:rect b="b" l="l" r="r" t="t"/>
              <a:pathLst>
                <a:path extrusionOk="0" h="623" w="7045">
                  <a:moveTo>
                    <a:pt x="0" y="1"/>
                  </a:moveTo>
                  <a:lnTo>
                    <a:pt x="0" y="623"/>
                  </a:lnTo>
                  <a:lnTo>
                    <a:pt x="7044" y="623"/>
                  </a:lnTo>
                  <a:lnTo>
                    <a:pt x="7044"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68"/>
            <p:cNvSpPr/>
            <p:nvPr/>
          </p:nvSpPr>
          <p:spPr>
            <a:xfrm>
              <a:off x="4066510" y="2444137"/>
              <a:ext cx="206876" cy="21901"/>
            </a:xfrm>
            <a:custGeom>
              <a:rect b="b" l="l" r="r" t="t"/>
              <a:pathLst>
                <a:path extrusionOk="0" h="834" w="7878">
                  <a:moveTo>
                    <a:pt x="211" y="0"/>
                  </a:moveTo>
                  <a:cubicBezTo>
                    <a:pt x="97" y="0"/>
                    <a:pt x="1" y="96"/>
                    <a:pt x="1" y="211"/>
                  </a:cubicBezTo>
                  <a:lnTo>
                    <a:pt x="1" y="623"/>
                  </a:lnTo>
                  <a:cubicBezTo>
                    <a:pt x="1" y="737"/>
                    <a:pt x="97" y="833"/>
                    <a:pt x="211" y="833"/>
                  </a:cubicBezTo>
                  <a:lnTo>
                    <a:pt x="7667" y="833"/>
                  </a:lnTo>
                  <a:cubicBezTo>
                    <a:pt x="7781" y="833"/>
                    <a:pt x="7877" y="737"/>
                    <a:pt x="7877" y="623"/>
                  </a:cubicBezTo>
                  <a:lnTo>
                    <a:pt x="7877" y="211"/>
                  </a:lnTo>
                  <a:cubicBezTo>
                    <a:pt x="7877" y="96"/>
                    <a:pt x="7781" y="0"/>
                    <a:pt x="7667"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68"/>
            <p:cNvSpPr/>
            <p:nvPr/>
          </p:nvSpPr>
          <p:spPr>
            <a:xfrm>
              <a:off x="4094161" y="2508186"/>
              <a:ext cx="148185" cy="106563"/>
            </a:xfrm>
            <a:custGeom>
              <a:rect b="b" l="l" r="r" t="t"/>
              <a:pathLst>
                <a:path extrusionOk="0" h="4058" w="5643">
                  <a:moveTo>
                    <a:pt x="4309" y="1"/>
                  </a:moveTo>
                  <a:cubicBezTo>
                    <a:pt x="3969" y="1"/>
                    <a:pt x="3972" y="519"/>
                    <a:pt x="4318" y="519"/>
                  </a:cubicBezTo>
                  <a:cubicBezTo>
                    <a:pt x="4324" y="519"/>
                    <a:pt x="4330" y="519"/>
                    <a:pt x="4336" y="519"/>
                  </a:cubicBezTo>
                  <a:lnTo>
                    <a:pt x="4738" y="519"/>
                  </a:lnTo>
                  <a:lnTo>
                    <a:pt x="2987" y="2280"/>
                  </a:lnTo>
                  <a:lnTo>
                    <a:pt x="2594" y="1887"/>
                  </a:lnTo>
                  <a:cubicBezTo>
                    <a:pt x="2503" y="1796"/>
                    <a:pt x="2384" y="1751"/>
                    <a:pt x="2264" y="1751"/>
                  </a:cubicBezTo>
                  <a:cubicBezTo>
                    <a:pt x="2144" y="1751"/>
                    <a:pt x="2025" y="1796"/>
                    <a:pt x="1934" y="1887"/>
                  </a:cubicBezTo>
                  <a:lnTo>
                    <a:pt x="211" y="3600"/>
                  </a:lnTo>
                  <a:cubicBezTo>
                    <a:pt x="0" y="3782"/>
                    <a:pt x="182" y="4058"/>
                    <a:pt x="390" y="4058"/>
                  </a:cubicBezTo>
                  <a:cubicBezTo>
                    <a:pt x="456" y="4058"/>
                    <a:pt x="525" y="4031"/>
                    <a:pt x="584" y="3964"/>
                  </a:cubicBezTo>
                  <a:lnTo>
                    <a:pt x="2259" y="2280"/>
                  </a:lnTo>
                  <a:lnTo>
                    <a:pt x="2661" y="2672"/>
                  </a:lnTo>
                  <a:cubicBezTo>
                    <a:pt x="2752" y="2763"/>
                    <a:pt x="2872" y="2808"/>
                    <a:pt x="2991" y="2808"/>
                  </a:cubicBezTo>
                  <a:cubicBezTo>
                    <a:pt x="3111" y="2808"/>
                    <a:pt x="3231" y="2763"/>
                    <a:pt x="3321" y="2672"/>
                  </a:cubicBezTo>
                  <a:lnTo>
                    <a:pt x="5111" y="882"/>
                  </a:lnTo>
                  <a:lnTo>
                    <a:pt x="5111" y="1294"/>
                  </a:lnTo>
                  <a:cubicBezTo>
                    <a:pt x="5097" y="1476"/>
                    <a:pt x="5233" y="1567"/>
                    <a:pt x="5370" y="1567"/>
                  </a:cubicBezTo>
                  <a:cubicBezTo>
                    <a:pt x="5506" y="1567"/>
                    <a:pt x="5642" y="1476"/>
                    <a:pt x="5628" y="1294"/>
                  </a:cubicBezTo>
                  <a:lnTo>
                    <a:pt x="5628" y="260"/>
                  </a:lnTo>
                  <a:cubicBezTo>
                    <a:pt x="5628" y="117"/>
                    <a:pt x="5513" y="2"/>
                    <a:pt x="5370" y="2"/>
                  </a:cubicBezTo>
                  <a:lnTo>
                    <a:pt x="4336" y="2"/>
                  </a:lnTo>
                  <a:cubicBezTo>
                    <a:pt x="4327" y="1"/>
                    <a:pt x="4318" y="1"/>
                    <a:pt x="4309"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68"/>
            <p:cNvSpPr/>
            <p:nvPr/>
          </p:nvSpPr>
          <p:spPr>
            <a:xfrm>
              <a:off x="4066510" y="2454930"/>
              <a:ext cx="206876" cy="11108"/>
            </a:xfrm>
            <a:custGeom>
              <a:rect b="b" l="l" r="r" t="t"/>
              <a:pathLst>
                <a:path extrusionOk="0" h="423" w="7878">
                  <a:moveTo>
                    <a:pt x="211" y="1"/>
                  </a:moveTo>
                  <a:cubicBezTo>
                    <a:pt x="97" y="1"/>
                    <a:pt x="1" y="97"/>
                    <a:pt x="1" y="212"/>
                  </a:cubicBezTo>
                  <a:cubicBezTo>
                    <a:pt x="1" y="326"/>
                    <a:pt x="97" y="422"/>
                    <a:pt x="211" y="422"/>
                  </a:cubicBezTo>
                  <a:lnTo>
                    <a:pt x="7667" y="422"/>
                  </a:lnTo>
                  <a:cubicBezTo>
                    <a:pt x="7781" y="422"/>
                    <a:pt x="7877" y="326"/>
                    <a:pt x="7877" y="212"/>
                  </a:cubicBezTo>
                  <a:cubicBezTo>
                    <a:pt x="7877" y="97"/>
                    <a:pt x="7781" y="1"/>
                    <a:pt x="76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51" name="Google Shape;10351;p68"/>
          <p:cNvSpPr/>
          <p:nvPr/>
        </p:nvSpPr>
        <p:spPr>
          <a:xfrm>
            <a:off x="2958206" y="3891720"/>
            <a:ext cx="28440" cy="133453"/>
          </a:xfrm>
          <a:custGeom>
            <a:rect b="b" l="l" r="r" t="t"/>
            <a:pathLst>
              <a:path extrusionOk="0" h="5082" w="1083">
                <a:moveTo>
                  <a:pt x="1" y="0"/>
                </a:moveTo>
                <a:lnTo>
                  <a:pt x="1" y="5082"/>
                </a:lnTo>
                <a:lnTo>
                  <a:pt x="1082" y="5082"/>
                </a:lnTo>
                <a:lnTo>
                  <a:pt x="1082" y="0"/>
                </a:ln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52" name="Google Shape;10352;p68"/>
          <p:cNvGrpSpPr/>
          <p:nvPr/>
        </p:nvGrpSpPr>
        <p:grpSpPr>
          <a:xfrm>
            <a:off x="2617693" y="3817325"/>
            <a:ext cx="420475" cy="326491"/>
            <a:chOff x="2617693" y="3817325"/>
            <a:chExt cx="420475" cy="326491"/>
          </a:xfrm>
        </p:grpSpPr>
        <p:sp>
          <p:nvSpPr>
            <p:cNvPr id="10353" name="Google Shape;10353;p68"/>
            <p:cNvSpPr/>
            <p:nvPr/>
          </p:nvSpPr>
          <p:spPr>
            <a:xfrm>
              <a:off x="2688542" y="3845712"/>
              <a:ext cx="337047" cy="217170"/>
            </a:xfrm>
            <a:custGeom>
              <a:rect b="b" l="l" r="r" t="t"/>
              <a:pathLst>
                <a:path extrusionOk="0" h="8270" w="12835">
                  <a:moveTo>
                    <a:pt x="12835" y="1"/>
                  </a:moveTo>
                  <a:lnTo>
                    <a:pt x="1" y="10"/>
                  </a:lnTo>
                  <a:lnTo>
                    <a:pt x="1" y="5284"/>
                  </a:lnTo>
                  <a:lnTo>
                    <a:pt x="900" y="5284"/>
                  </a:lnTo>
                  <a:lnTo>
                    <a:pt x="900" y="5867"/>
                  </a:lnTo>
                  <a:lnTo>
                    <a:pt x="1140" y="5944"/>
                  </a:lnTo>
                  <a:cubicBezTo>
                    <a:pt x="1274" y="5982"/>
                    <a:pt x="1417" y="6040"/>
                    <a:pt x="1542" y="6116"/>
                  </a:cubicBezTo>
                  <a:lnTo>
                    <a:pt x="1771" y="6231"/>
                  </a:lnTo>
                  <a:lnTo>
                    <a:pt x="2183" y="5819"/>
                  </a:lnTo>
                  <a:lnTo>
                    <a:pt x="2843" y="6480"/>
                  </a:lnTo>
                  <a:lnTo>
                    <a:pt x="2432" y="6891"/>
                  </a:lnTo>
                  <a:lnTo>
                    <a:pt x="2547" y="7121"/>
                  </a:lnTo>
                  <a:cubicBezTo>
                    <a:pt x="2623" y="7245"/>
                    <a:pt x="2681" y="7379"/>
                    <a:pt x="2719" y="7523"/>
                  </a:cubicBezTo>
                  <a:lnTo>
                    <a:pt x="2795" y="7762"/>
                  </a:lnTo>
                  <a:lnTo>
                    <a:pt x="3379" y="7762"/>
                  </a:lnTo>
                  <a:lnTo>
                    <a:pt x="3379" y="8269"/>
                  </a:lnTo>
                  <a:lnTo>
                    <a:pt x="12835" y="8269"/>
                  </a:lnTo>
                  <a:lnTo>
                    <a:pt x="12835" y="1"/>
                  </a:ln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68"/>
            <p:cNvSpPr/>
            <p:nvPr/>
          </p:nvSpPr>
          <p:spPr>
            <a:xfrm>
              <a:off x="2734786" y="4063119"/>
              <a:ext cx="57089" cy="27153"/>
            </a:xfrm>
            <a:custGeom>
              <a:rect b="b" l="l" r="r" t="t"/>
              <a:pathLst>
                <a:path extrusionOk="0" h="1034" w="2174">
                  <a:moveTo>
                    <a:pt x="1235" y="0"/>
                  </a:moveTo>
                  <a:lnTo>
                    <a:pt x="1235" y="38"/>
                  </a:lnTo>
                  <a:lnTo>
                    <a:pt x="479" y="38"/>
                  </a:lnTo>
                  <a:lnTo>
                    <a:pt x="479" y="48"/>
                  </a:lnTo>
                  <a:cubicBezTo>
                    <a:pt x="460" y="431"/>
                    <a:pt x="288" y="775"/>
                    <a:pt x="1" y="1034"/>
                  </a:cubicBezTo>
                  <a:lnTo>
                    <a:pt x="1379" y="1034"/>
                  </a:lnTo>
                  <a:cubicBezTo>
                    <a:pt x="1446" y="890"/>
                    <a:pt x="1494" y="747"/>
                    <a:pt x="1532" y="593"/>
                  </a:cubicBezTo>
                  <a:lnTo>
                    <a:pt x="2173" y="593"/>
                  </a:lnTo>
                  <a:lnTo>
                    <a:pt x="2173" y="0"/>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68"/>
            <p:cNvSpPr/>
            <p:nvPr/>
          </p:nvSpPr>
          <p:spPr>
            <a:xfrm>
              <a:off x="2747864" y="3991981"/>
              <a:ext cx="44012" cy="70902"/>
            </a:xfrm>
            <a:custGeom>
              <a:rect b="b" l="l" r="r" t="t"/>
              <a:pathLst>
                <a:path extrusionOk="0" h="2700" w="1676">
                  <a:moveTo>
                    <a:pt x="307" y="1"/>
                  </a:moveTo>
                  <a:lnTo>
                    <a:pt x="0" y="307"/>
                  </a:lnTo>
                  <a:lnTo>
                    <a:pt x="594" y="910"/>
                  </a:lnTo>
                  <a:lnTo>
                    <a:pt x="182" y="1321"/>
                  </a:lnTo>
                  <a:lnTo>
                    <a:pt x="297" y="1551"/>
                  </a:lnTo>
                  <a:cubicBezTo>
                    <a:pt x="364" y="1675"/>
                    <a:pt x="422" y="1819"/>
                    <a:pt x="469" y="1963"/>
                  </a:cubicBezTo>
                  <a:lnTo>
                    <a:pt x="546" y="2202"/>
                  </a:lnTo>
                  <a:lnTo>
                    <a:pt x="1130" y="2202"/>
                  </a:lnTo>
                  <a:lnTo>
                    <a:pt x="1130" y="2699"/>
                  </a:lnTo>
                  <a:lnTo>
                    <a:pt x="1675" y="2699"/>
                  </a:lnTo>
                  <a:lnTo>
                    <a:pt x="1675" y="2030"/>
                  </a:lnTo>
                  <a:lnTo>
                    <a:pt x="1034" y="2030"/>
                  </a:lnTo>
                  <a:cubicBezTo>
                    <a:pt x="977" y="1790"/>
                    <a:pt x="881" y="1561"/>
                    <a:pt x="757" y="1360"/>
                  </a:cubicBezTo>
                  <a:lnTo>
                    <a:pt x="1206" y="910"/>
                  </a:lnTo>
                  <a:lnTo>
                    <a:pt x="307" y="1"/>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68"/>
            <p:cNvSpPr/>
            <p:nvPr/>
          </p:nvSpPr>
          <p:spPr>
            <a:xfrm>
              <a:off x="2692823" y="3979927"/>
              <a:ext cx="49027" cy="29411"/>
            </a:xfrm>
            <a:custGeom>
              <a:rect b="b" l="l" r="r" t="t"/>
              <a:pathLst>
                <a:path extrusionOk="0" h="1120" w="1867">
                  <a:moveTo>
                    <a:pt x="1" y="0"/>
                  </a:moveTo>
                  <a:lnTo>
                    <a:pt x="1" y="163"/>
                  </a:lnTo>
                  <a:lnTo>
                    <a:pt x="737" y="163"/>
                  </a:lnTo>
                  <a:lnTo>
                    <a:pt x="737" y="756"/>
                  </a:lnTo>
                  <a:lnTo>
                    <a:pt x="977" y="833"/>
                  </a:lnTo>
                  <a:cubicBezTo>
                    <a:pt x="1111" y="871"/>
                    <a:pt x="1254" y="929"/>
                    <a:pt x="1379" y="996"/>
                  </a:cubicBezTo>
                  <a:lnTo>
                    <a:pt x="1608" y="1120"/>
                  </a:lnTo>
                  <a:lnTo>
                    <a:pt x="1867" y="862"/>
                  </a:lnTo>
                  <a:cubicBezTo>
                    <a:pt x="1675" y="766"/>
                    <a:pt x="1484" y="689"/>
                    <a:pt x="1283" y="632"/>
                  </a:cubicBezTo>
                  <a:lnTo>
                    <a:pt x="1283"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68"/>
            <p:cNvSpPr/>
            <p:nvPr/>
          </p:nvSpPr>
          <p:spPr>
            <a:xfrm>
              <a:off x="2688542" y="3845975"/>
              <a:ext cx="11344" cy="133979"/>
            </a:xfrm>
            <a:custGeom>
              <a:rect b="b" l="l" r="r" t="t"/>
              <a:pathLst>
                <a:path extrusionOk="0" h="5102" w="432">
                  <a:moveTo>
                    <a:pt x="1" y="0"/>
                  </a:moveTo>
                  <a:lnTo>
                    <a:pt x="1" y="5101"/>
                  </a:lnTo>
                  <a:lnTo>
                    <a:pt x="432" y="5101"/>
                  </a:lnTo>
                  <a:lnTo>
                    <a:pt x="432"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68"/>
            <p:cNvSpPr/>
            <p:nvPr/>
          </p:nvSpPr>
          <p:spPr>
            <a:xfrm>
              <a:off x="2688542" y="3844977"/>
              <a:ext cx="337047" cy="11082"/>
            </a:xfrm>
            <a:custGeom>
              <a:rect b="b" l="l" r="r" t="t"/>
              <a:pathLst>
                <a:path extrusionOk="0" h="422" w="12835">
                  <a:moveTo>
                    <a:pt x="1" y="0"/>
                  </a:moveTo>
                  <a:lnTo>
                    <a:pt x="1" y="421"/>
                  </a:lnTo>
                  <a:lnTo>
                    <a:pt x="12835" y="421"/>
                  </a:lnTo>
                  <a:lnTo>
                    <a:pt x="12835"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68"/>
            <p:cNvSpPr/>
            <p:nvPr/>
          </p:nvSpPr>
          <p:spPr>
            <a:xfrm>
              <a:off x="2723232" y="4061596"/>
              <a:ext cx="314936" cy="29936"/>
            </a:xfrm>
            <a:custGeom>
              <a:rect b="b" l="l" r="r" t="t"/>
              <a:pathLst>
                <a:path extrusionOk="0" h="1140" w="11993">
                  <a:moveTo>
                    <a:pt x="1675" y="1"/>
                  </a:moveTo>
                  <a:cubicBezTo>
                    <a:pt x="1647" y="1"/>
                    <a:pt x="1628" y="20"/>
                    <a:pt x="1628" y="39"/>
                  </a:cubicBezTo>
                  <a:lnTo>
                    <a:pt x="546" y="39"/>
                  </a:lnTo>
                  <a:cubicBezTo>
                    <a:pt x="517" y="39"/>
                    <a:pt x="498" y="68"/>
                    <a:pt x="498" y="96"/>
                  </a:cubicBezTo>
                  <a:lnTo>
                    <a:pt x="498" y="163"/>
                  </a:lnTo>
                  <a:lnTo>
                    <a:pt x="498" y="202"/>
                  </a:lnTo>
                  <a:lnTo>
                    <a:pt x="498" y="221"/>
                  </a:lnTo>
                  <a:lnTo>
                    <a:pt x="498" y="240"/>
                  </a:lnTo>
                  <a:cubicBezTo>
                    <a:pt x="460" y="565"/>
                    <a:pt x="297" y="852"/>
                    <a:pt x="39" y="1044"/>
                  </a:cubicBezTo>
                  <a:cubicBezTo>
                    <a:pt x="1" y="1072"/>
                    <a:pt x="20" y="1139"/>
                    <a:pt x="68" y="1139"/>
                  </a:cubicBezTo>
                  <a:lnTo>
                    <a:pt x="11935" y="1139"/>
                  </a:lnTo>
                  <a:cubicBezTo>
                    <a:pt x="11963" y="1139"/>
                    <a:pt x="11992" y="1111"/>
                    <a:pt x="11992" y="1082"/>
                  </a:cubicBezTo>
                  <a:lnTo>
                    <a:pt x="11992" y="48"/>
                  </a:lnTo>
                  <a:cubicBezTo>
                    <a:pt x="11983" y="20"/>
                    <a:pt x="11963" y="1"/>
                    <a:pt x="1193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68"/>
            <p:cNvSpPr/>
            <p:nvPr/>
          </p:nvSpPr>
          <p:spPr>
            <a:xfrm>
              <a:off x="2676226" y="3817325"/>
              <a:ext cx="361679" cy="29936"/>
            </a:xfrm>
            <a:custGeom>
              <a:rect b="b" l="l" r="r" t="t"/>
              <a:pathLst>
                <a:path extrusionOk="0" h="1140" w="13773">
                  <a:moveTo>
                    <a:pt x="49" y="0"/>
                  </a:moveTo>
                  <a:cubicBezTo>
                    <a:pt x="20" y="0"/>
                    <a:pt x="1" y="19"/>
                    <a:pt x="1" y="48"/>
                  </a:cubicBezTo>
                  <a:lnTo>
                    <a:pt x="1" y="1082"/>
                  </a:lnTo>
                  <a:cubicBezTo>
                    <a:pt x="1" y="1110"/>
                    <a:pt x="20" y="1139"/>
                    <a:pt x="49" y="1139"/>
                  </a:cubicBezTo>
                  <a:lnTo>
                    <a:pt x="13725" y="1139"/>
                  </a:lnTo>
                  <a:cubicBezTo>
                    <a:pt x="13753" y="1139"/>
                    <a:pt x="13773" y="1110"/>
                    <a:pt x="13773" y="1082"/>
                  </a:cubicBezTo>
                  <a:lnTo>
                    <a:pt x="13773" y="48"/>
                  </a:lnTo>
                  <a:cubicBezTo>
                    <a:pt x="13773" y="19"/>
                    <a:pt x="13753" y="0"/>
                    <a:pt x="13725"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68"/>
            <p:cNvSpPr/>
            <p:nvPr/>
          </p:nvSpPr>
          <p:spPr>
            <a:xfrm>
              <a:off x="2812463" y="3959051"/>
              <a:ext cx="28413" cy="66123"/>
            </a:xfrm>
            <a:custGeom>
              <a:rect b="b" l="l" r="r" t="t"/>
              <a:pathLst>
                <a:path extrusionOk="0" h="2518" w="1082">
                  <a:moveTo>
                    <a:pt x="0" y="1"/>
                  </a:moveTo>
                  <a:lnTo>
                    <a:pt x="0" y="2518"/>
                  </a:lnTo>
                  <a:lnTo>
                    <a:pt x="1081" y="2518"/>
                  </a:lnTo>
                  <a:lnTo>
                    <a:pt x="1081"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68"/>
            <p:cNvSpPr/>
            <p:nvPr/>
          </p:nvSpPr>
          <p:spPr>
            <a:xfrm>
              <a:off x="2860966" y="3930664"/>
              <a:ext cx="28413" cy="94510"/>
            </a:xfrm>
            <a:custGeom>
              <a:rect b="b" l="l" r="r" t="t"/>
              <a:pathLst>
                <a:path extrusionOk="0" h="3599" w="1082">
                  <a:moveTo>
                    <a:pt x="0" y="0"/>
                  </a:moveTo>
                  <a:lnTo>
                    <a:pt x="0" y="3599"/>
                  </a:lnTo>
                  <a:lnTo>
                    <a:pt x="1082" y="3599"/>
                  </a:lnTo>
                  <a:lnTo>
                    <a:pt x="108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68"/>
            <p:cNvSpPr/>
            <p:nvPr/>
          </p:nvSpPr>
          <p:spPr>
            <a:xfrm>
              <a:off x="2908207" y="3947759"/>
              <a:ext cx="28413" cy="77414"/>
            </a:xfrm>
            <a:custGeom>
              <a:rect b="b" l="l" r="r" t="t"/>
              <a:pathLst>
                <a:path extrusionOk="0" h="2948" w="1082">
                  <a:moveTo>
                    <a:pt x="0" y="0"/>
                  </a:moveTo>
                  <a:lnTo>
                    <a:pt x="0" y="2948"/>
                  </a:lnTo>
                  <a:lnTo>
                    <a:pt x="1082" y="2948"/>
                  </a:lnTo>
                  <a:lnTo>
                    <a:pt x="1082"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68"/>
            <p:cNvSpPr/>
            <p:nvPr/>
          </p:nvSpPr>
          <p:spPr>
            <a:xfrm>
              <a:off x="2716693" y="3882161"/>
              <a:ext cx="54069" cy="13603"/>
            </a:xfrm>
            <a:custGeom>
              <a:rect b="b" l="l" r="r" t="t"/>
              <a:pathLst>
                <a:path extrusionOk="0" h="518" w="2059">
                  <a:moveTo>
                    <a:pt x="345" y="0"/>
                  </a:moveTo>
                  <a:cubicBezTo>
                    <a:pt x="1" y="0"/>
                    <a:pt x="1" y="517"/>
                    <a:pt x="345" y="517"/>
                  </a:cubicBezTo>
                  <a:lnTo>
                    <a:pt x="1714" y="517"/>
                  </a:lnTo>
                  <a:cubicBezTo>
                    <a:pt x="2058" y="517"/>
                    <a:pt x="2058" y="0"/>
                    <a:pt x="17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68"/>
            <p:cNvSpPr/>
            <p:nvPr/>
          </p:nvSpPr>
          <p:spPr>
            <a:xfrm>
              <a:off x="2716693" y="3904771"/>
              <a:ext cx="73659" cy="13340"/>
            </a:xfrm>
            <a:custGeom>
              <a:rect b="b" l="l" r="r" t="t"/>
              <a:pathLst>
                <a:path extrusionOk="0" h="508" w="2805">
                  <a:moveTo>
                    <a:pt x="345" y="1"/>
                  </a:moveTo>
                  <a:cubicBezTo>
                    <a:pt x="1" y="1"/>
                    <a:pt x="1" y="508"/>
                    <a:pt x="345" y="508"/>
                  </a:cubicBezTo>
                  <a:lnTo>
                    <a:pt x="2470" y="508"/>
                  </a:lnTo>
                  <a:cubicBezTo>
                    <a:pt x="2805" y="508"/>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68"/>
            <p:cNvSpPr/>
            <p:nvPr/>
          </p:nvSpPr>
          <p:spPr>
            <a:xfrm>
              <a:off x="2716693" y="3927145"/>
              <a:ext cx="73659" cy="13603"/>
            </a:xfrm>
            <a:custGeom>
              <a:rect b="b" l="l" r="r" t="t"/>
              <a:pathLst>
                <a:path extrusionOk="0" h="518" w="2805">
                  <a:moveTo>
                    <a:pt x="345" y="1"/>
                  </a:moveTo>
                  <a:cubicBezTo>
                    <a:pt x="1" y="1"/>
                    <a:pt x="1" y="517"/>
                    <a:pt x="345" y="517"/>
                  </a:cubicBezTo>
                  <a:lnTo>
                    <a:pt x="2470" y="517"/>
                  </a:lnTo>
                  <a:cubicBezTo>
                    <a:pt x="2805" y="517"/>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68"/>
            <p:cNvSpPr/>
            <p:nvPr/>
          </p:nvSpPr>
          <p:spPr>
            <a:xfrm>
              <a:off x="2716693" y="3949755"/>
              <a:ext cx="73659" cy="13603"/>
            </a:xfrm>
            <a:custGeom>
              <a:rect b="b" l="l" r="r" t="t"/>
              <a:pathLst>
                <a:path extrusionOk="0" h="518" w="2805">
                  <a:moveTo>
                    <a:pt x="345" y="1"/>
                  </a:moveTo>
                  <a:cubicBezTo>
                    <a:pt x="1" y="1"/>
                    <a:pt x="1" y="518"/>
                    <a:pt x="345" y="518"/>
                  </a:cubicBezTo>
                  <a:lnTo>
                    <a:pt x="2470" y="518"/>
                  </a:lnTo>
                  <a:cubicBezTo>
                    <a:pt x="2805" y="518"/>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68"/>
            <p:cNvSpPr/>
            <p:nvPr/>
          </p:nvSpPr>
          <p:spPr>
            <a:xfrm>
              <a:off x="2617693" y="3979428"/>
              <a:ext cx="164125" cy="164388"/>
            </a:xfrm>
            <a:custGeom>
              <a:rect b="b" l="l" r="r" t="t"/>
              <a:pathLst>
                <a:path extrusionOk="0" h="6260" w="6250">
                  <a:moveTo>
                    <a:pt x="3302" y="1866"/>
                  </a:moveTo>
                  <a:lnTo>
                    <a:pt x="3331" y="1876"/>
                  </a:lnTo>
                  <a:lnTo>
                    <a:pt x="3359" y="1876"/>
                  </a:lnTo>
                  <a:lnTo>
                    <a:pt x="3388" y="1885"/>
                  </a:lnTo>
                  <a:lnTo>
                    <a:pt x="3417" y="1895"/>
                  </a:lnTo>
                  <a:lnTo>
                    <a:pt x="3445" y="1905"/>
                  </a:lnTo>
                  <a:lnTo>
                    <a:pt x="3474" y="1905"/>
                  </a:lnTo>
                  <a:lnTo>
                    <a:pt x="3503" y="1924"/>
                  </a:lnTo>
                  <a:lnTo>
                    <a:pt x="3532" y="1933"/>
                  </a:lnTo>
                  <a:lnTo>
                    <a:pt x="3560" y="1943"/>
                  </a:lnTo>
                  <a:lnTo>
                    <a:pt x="3589" y="1952"/>
                  </a:lnTo>
                  <a:lnTo>
                    <a:pt x="3618" y="1972"/>
                  </a:lnTo>
                  <a:lnTo>
                    <a:pt x="3646" y="1981"/>
                  </a:lnTo>
                  <a:lnTo>
                    <a:pt x="3675" y="1991"/>
                  </a:lnTo>
                  <a:lnTo>
                    <a:pt x="3704" y="2010"/>
                  </a:lnTo>
                  <a:lnTo>
                    <a:pt x="3732" y="2019"/>
                  </a:lnTo>
                  <a:lnTo>
                    <a:pt x="3752" y="2039"/>
                  </a:lnTo>
                  <a:lnTo>
                    <a:pt x="3780" y="2058"/>
                  </a:lnTo>
                  <a:lnTo>
                    <a:pt x="3799" y="2067"/>
                  </a:lnTo>
                  <a:lnTo>
                    <a:pt x="3819" y="2086"/>
                  </a:lnTo>
                  <a:lnTo>
                    <a:pt x="3828" y="2086"/>
                  </a:lnTo>
                  <a:lnTo>
                    <a:pt x="3847" y="2096"/>
                  </a:lnTo>
                  <a:lnTo>
                    <a:pt x="3866" y="2115"/>
                  </a:lnTo>
                  <a:lnTo>
                    <a:pt x="3876" y="2115"/>
                  </a:lnTo>
                  <a:lnTo>
                    <a:pt x="3895" y="2125"/>
                  </a:lnTo>
                  <a:lnTo>
                    <a:pt x="3924" y="2153"/>
                  </a:lnTo>
                  <a:lnTo>
                    <a:pt x="3953" y="2182"/>
                  </a:lnTo>
                  <a:lnTo>
                    <a:pt x="3981" y="2211"/>
                  </a:lnTo>
                  <a:lnTo>
                    <a:pt x="3991" y="2220"/>
                  </a:lnTo>
                  <a:lnTo>
                    <a:pt x="4000" y="2230"/>
                  </a:lnTo>
                  <a:lnTo>
                    <a:pt x="4020" y="2249"/>
                  </a:lnTo>
                  <a:lnTo>
                    <a:pt x="4039" y="2268"/>
                  </a:lnTo>
                  <a:lnTo>
                    <a:pt x="4039" y="2278"/>
                  </a:lnTo>
                  <a:lnTo>
                    <a:pt x="4058" y="2297"/>
                  </a:lnTo>
                  <a:lnTo>
                    <a:pt x="4077" y="2316"/>
                  </a:lnTo>
                  <a:lnTo>
                    <a:pt x="4077" y="2326"/>
                  </a:lnTo>
                  <a:lnTo>
                    <a:pt x="4096" y="2345"/>
                  </a:lnTo>
                  <a:lnTo>
                    <a:pt x="4115" y="2364"/>
                  </a:lnTo>
                  <a:lnTo>
                    <a:pt x="4134" y="2393"/>
                  </a:lnTo>
                  <a:lnTo>
                    <a:pt x="4144" y="2421"/>
                  </a:lnTo>
                  <a:lnTo>
                    <a:pt x="4163" y="2441"/>
                  </a:lnTo>
                  <a:lnTo>
                    <a:pt x="4182" y="2469"/>
                  </a:lnTo>
                  <a:lnTo>
                    <a:pt x="4201" y="2498"/>
                  </a:lnTo>
                  <a:lnTo>
                    <a:pt x="4211" y="2527"/>
                  </a:lnTo>
                  <a:lnTo>
                    <a:pt x="4230" y="2555"/>
                  </a:lnTo>
                  <a:lnTo>
                    <a:pt x="4240" y="2575"/>
                  </a:lnTo>
                  <a:lnTo>
                    <a:pt x="4249" y="2603"/>
                  </a:lnTo>
                  <a:lnTo>
                    <a:pt x="4268" y="2632"/>
                  </a:lnTo>
                  <a:lnTo>
                    <a:pt x="4278" y="2661"/>
                  </a:lnTo>
                  <a:lnTo>
                    <a:pt x="4288" y="2689"/>
                  </a:lnTo>
                  <a:lnTo>
                    <a:pt x="4297" y="2728"/>
                  </a:lnTo>
                  <a:lnTo>
                    <a:pt x="4307" y="2747"/>
                  </a:lnTo>
                  <a:lnTo>
                    <a:pt x="4316" y="2775"/>
                  </a:lnTo>
                  <a:lnTo>
                    <a:pt x="4316" y="2785"/>
                  </a:lnTo>
                  <a:lnTo>
                    <a:pt x="4316" y="2814"/>
                  </a:lnTo>
                  <a:lnTo>
                    <a:pt x="4326" y="2842"/>
                  </a:lnTo>
                  <a:lnTo>
                    <a:pt x="4326" y="2852"/>
                  </a:lnTo>
                  <a:lnTo>
                    <a:pt x="4326" y="2871"/>
                  </a:lnTo>
                  <a:cubicBezTo>
                    <a:pt x="4326" y="2881"/>
                    <a:pt x="4326" y="2890"/>
                    <a:pt x="4326" y="2900"/>
                  </a:cubicBezTo>
                  <a:lnTo>
                    <a:pt x="4326" y="2909"/>
                  </a:lnTo>
                  <a:lnTo>
                    <a:pt x="4326" y="2929"/>
                  </a:lnTo>
                  <a:cubicBezTo>
                    <a:pt x="4326" y="2948"/>
                    <a:pt x="4326" y="2967"/>
                    <a:pt x="4335" y="2986"/>
                  </a:cubicBezTo>
                  <a:lnTo>
                    <a:pt x="4335" y="2996"/>
                  </a:lnTo>
                  <a:lnTo>
                    <a:pt x="4335" y="3024"/>
                  </a:lnTo>
                  <a:lnTo>
                    <a:pt x="4335" y="3034"/>
                  </a:lnTo>
                  <a:cubicBezTo>
                    <a:pt x="4422" y="3072"/>
                    <a:pt x="4431" y="3101"/>
                    <a:pt x="4431" y="3130"/>
                  </a:cubicBezTo>
                  <a:lnTo>
                    <a:pt x="4422" y="3130"/>
                  </a:lnTo>
                  <a:lnTo>
                    <a:pt x="4422" y="3206"/>
                  </a:lnTo>
                  <a:lnTo>
                    <a:pt x="4422" y="3225"/>
                  </a:lnTo>
                  <a:lnTo>
                    <a:pt x="4422" y="3283"/>
                  </a:lnTo>
                  <a:lnTo>
                    <a:pt x="4422" y="3302"/>
                  </a:lnTo>
                  <a:cubicBezTo>
                    <a:pt x="4422" y="3321"/>
                    <a:pt x="4422" y="3350"/>
                    <a:pt x="4412" y="3369"/>
                  </a:cubicBezTo>
                  <a:lnTo>
                    <a:pt x="4412" y="3378"/>
                  </a:lnTo>
                  <a:cubicBezTo>
                    <a:pt x="4412" y="3407"/>
                    <a:pt x="4402" y="3426"/>
                    <a:pt x="4402" y="3455"/>
                  </a:cubicBezTo>
                  <a:lnTo>
                    <a:pt x="4402" y="3465"/>
                  </a:lnTo>
                  <a:cubicBezTo>
                    <a:pt x="4402" y="3484"/>
                    <a:pt x="4383" y="3503"/>
                    <a:pt x="4383" y="3532"/>
                  </a:cubicBezTo>
                  <a:lnTo>
                    <a:pt x="4374" y="3551"/>
                  </a:lnTo>
                  <a:cubicBezTo>
                    <a:pt x="4364" y="3570"/>
                    <a:pt x="4364" y="3589"/>
                    <a:pt x="4355" y="3608"/>
                  </a:cubicBezTo>
                  <a:lnTo>
                    <a:pt x="4355" y="3618"/>
                  </a:lnTo>
                  <a:cubicBezTo>
                    <a:pt x="4335" y="3666"/>
                    <a:pt x="4307" y="3713"/>
                    <a:pt x="4288" y="3761"/>
                  </a:cubicBezTo>
                  <a:lnTo>
                    <a:pt x="4288" y="3771"/>
                  </a:lnTo>
                  <a:lnTo>
                    <a:pt x="4249" y="3828"/>
                  </a:lnTo>
                  <a:lnTo>
                    <a:pt x="4240" y="3838"/>
                  </a:lnTo>
                  <a:cubicBezTo>
                    <a:pt x="4201" y="3905"/>
                    <a:pt x="4154" y="3962"/>
                    <a:pt x="4096" y="4020"/>
                  </a:cubicBezTo>
                  <a:cubicBezTo>
                    <a:pt x="4048" y="4077"/>
                    <a:pt x="3981" y="4125"/>
                    <a:pt x="3924" y="4173"/>
                  </a:cubicBezTo>
                  <a:lnTo>
                    <a:pt x="3895" y="4192"/>
                  </a:lnTo>
                  <a:lnTo>
                    <a:pt x="3857" y="4221"/>
                  </a:lnTo>
                  <a:lnTo>
                    <a:pt x="3838" y="4230"/>
                  </a:lnTo>
                  <a:lnTo>
                    <a:pt x="3809" y="4240"/>
                  </a:lnTo>
                  <a:lnTo>
                    <a:pt x="3799" y="4249"/>
                  </a:lnTo>
                  <a:lnTo>
                    <a:pt x="3771" y="4268"/>
                  </a:lnTo>
                  <a:lnTo>
                    <a:pt x="3761" y="4268"/>
                  </a:lnTo>
                  <a:lnTo>
                    <a:pt x="3704" y="4297"/>
                  </a:lnTo>
                  <a:lnTo>
                    <a:pt x="3665" y="4307"/>
                  </a:lnTo>
                  <a:lnTo>
                    <a:pt x="3637" y="4326"/>
                  </a:lnTo>
                  <a:lnTo>
                    <a:pt x="3627" y="4326"/>
                  </a:lnTo>
                  <a:lnTo>
                    <a:pt x="3579" y="4335"/>
                  </a:lnTo>
                  <a:lnTo>
                    <a:pt x="3541" y="4335"/>
                  </a:lnTo>
                  <a:lnTo>
                    <a:pt x="3503" y="4355"/>
                  </a:lnTo>
                  <a:lnTo>
                    <a:pt x="3455" y="4355"/>
                  </a:lnTo>
                  <a:lnTo>
                    <a:pt x="3378" y="4374"/>
                  </a:lnTo>
                  <a:lnTo>
                    <a:pt x="3359" y="4374"/>
                  </a:lnTo>
                  <a:lnTo>
                    <a:pt x="3292" y="4383"/>
                  </a:lnTo>
                  <a:lnTo>
                    <a:pt x="2929" y="4383"/>
                  </a:lnTo>
                  <a:lnTo>
                    <a:pt x="2842" y="4364"/>
                  </a:lnTo>
                  <a:lnTo>
                    <a:pt x="2814" y="4364"/>
                  </a:lnTo>
                  <a:lnTo>
                    <a:pt x="2766" y="4345"/>
                  </a:lnTo>
                  <a:lnTo>
                    <a:pt x="2728" y="4335"/>
                  </a:lnTo>
                  <a:lnTo>
                    <a:pt x="2680" y="4316"/>
                  </a:lnTo>
                  <a:lnTo>
                    <a:pt x="2670" y="4316"/>
                  </a:lnTo>
                  <a:lnTo>
                    <a:pt x="2632" y="4307"/>
                  </a:lnTo>
                  <a:lnTo>
                    <a:pt x="2594" y="4288"/>
                  </a:lnTo>
                  <a:lnTo>
                    <a:pt x="2527" y="4259"/>
                  </a:lnTo>
                  <a:lnTo>
                    <a:pt x="2517" y="4259"/>
                  </a:lnTo>
                  <a:lnTo>
                    <a:pt x="2498" y="4249"/>
                  </a:lnTo>
                  <a:lnTo>
                    <a:pt x="2460" y="4221"/>
                  </a:lnTo>
                  <a:lnTo>
                    <a:pt x="2440" y="4211"/>
                  </a:lnTo>
                  <a:lnTo>
                    <a:pt x="2431" y="4211"/>
                  </a:lnTo>
                  <a:cubicBezTo>
                    <a:pt x="2106" y="4010"/>
                    <a:pt x="1895" y="3675"/>
                    <a:pt x="1838" y="3292"/>
                  </a:cubicBezTo>
                  <a:lnTo>
                    <a:pt x="1838" y="3283"/>
                  </a:lnTo>
                  <a:cubicBezTo>
                    <a:pt x="1838" y="3264"/>
                    <a:pt x="1838" y="3235"/>
                    <a:pt x="1838" y="3216"/>
                  </a:cubicBezTo>
                  <a:lnTo>
                    <a:pt x="1838" y="3197"/>
                  </a:lnTo>
                  <a:lnTo>
                    <a:pt x="1838" y="3120"/>
                  </a:lnTo>
                  <a:lnTo>
                    <a:pt x="1838" y="3024"/>
                  </a:lnTo>
                  <a:lnTo>
                    <a:pt x="1838" y="3015"/>
                  </a:lnTo>
                  <a:lnTo>
                    <a:pt x="1838" y="2986"/>
                  </a:lnTo>
                  <a:lnTo>
                    <a:pt x="1838" y="2976"/>
                  </a:lnTo>
                  <a:cubicBezTo>
                    <a:pt x="1838" y="2957"/>
                    <a:pt x="1838" y="2938"/>
                    <a:pt x="1838" y="2919"/>
                  </a:cubicBezTo>
                  <a:lnTo>
                    <a:pt x="1838" y="2909"/>
                  </a:lnTo>
                  <a:cubicBezTo>
                    <a:pt x="1838" y="2890"/>
                    <a:pt x="1838" y="2881"/>
                    <a:pt x="1847" y="2871"/>
                  </a:cubicBezTo>
                  <a:lnTo>
                    <a:pt x="1847" y="2842"/>
                  </a:lnTo>
                  <a:lnTo>
                    <a:pt x="1847" y="2833"/>
                  </a:lnTo>
                  <a:lnTo>
                    <a:pt x="1857" y="2804"/>
                  </a:lnTo>
                  <a:lnTo>
                    <a:pt x="1857" y="2785"/>
                  </a:lnTo>
                  <a:lnTo>
                    <a:pt x="1857" y="2775"/>
                  </a:lnTo>
                  <a:lnTo>
                    <a:pt x="1866" y="2747"/>
                  </a:lnTo>
                  <a:lnTo>
                    <a:pt x="1866" y="2718"/>
                  </a:lnTo>
                  <a:lnTo>
                    <a:pt x="1885" y="2689"/>
                  </a:lnTo>
                  <a:lnTo>
                    <a:pt x="1895" y="2661"/>
                  </a:lnTo>
                  <a:lnTo>
                    <a:pt x="1905" y="2632"/>
                  </a:lnTo>
                  <a:lnTo>
                    <a:pt x="1914" y="2603"/>
                  </a:lnTo>
                  <a:lnTo>
                    <a:pt x="1933" y="2575"/>
                  </a:lnTo>
                  <a:lnTo>
                    <a:pt x="1943" y="2546"/>
                  </a:lnTo>
                  <a:lnTo>
                    <a:pt x="1962" y="2517"/>
                  </a:lnTo>
                  <a:lnTo>
                    <a:pt x="1972" y="2498"/>
                  </a:lnTo>
                  <a:lnTo>
                    <a:pt x="1991" y="2469"/>
                  </a:lnTo>
                  <a:lnTo>
                    <a:pt x="2000" y="2441"/>
                  </a:lnTo>
                  <a:lnTo>
                    <a:pt x="2019" y="2412"/>
                  </a:lnTo>
                  <a:lnTo>
                    <a:pt x="2039" y="2393"/>
                  </a:lnTo>
                  <a:lnTo>
                    <a:pt x="2058" y="2364"/>
                  </a:lnTo>
                  <a:lnTo>
                    <a:pt x="2067" y="2335"/>
                  </a:lnTo>
                  <a:lnTo>
                    <a:pt x="2096" y="2316"/>
                  </a:lnTo>
                  <a:lnTo>
                    <a:pt x="2106" y="2297"/>
                  </a:lnTo>
                  <a:lnTo>
                    <a:pt x="2125" y="2268"/>
                  </a:lnTo>
                  <a:lnTo>
                    <a:pt x="2144" y="2259"/>
                  </a:lnTo>
                  <a:lnTo>
                    <a:pt x="2163" y="2230"/>
                  </a:lnTo>
                  <a:lnTo>
                    <a:pt x="2173" y="2220"/>
                  </a:lnTo>
                  <a:lnTo>
                    <a:pt x="2182" y="2211"/>
                  </a:lnTo>
                  <a:lnTo>
                    <a:pt x="2220" y="2173"/>
                  </a:lnTo>
                  <a:lnTo>
                    <a:pt x="2230" y="2173"/>
                  </a:lnTo>
                  <a:lnTo>
                    <a:pt x="2268" y="2134"/>
                  </a:lnTo>
                  <a:lnTo>
                    <a:pt x="2287" y="2125"/>
                  </a:lnTo>
                  <a:lnTo>
                    <a:pt x="2316" y="2096"/>
                  </a:lnTo>
                  <a:lnTo>
                    <a:pt x="2335" y="2086"/>
                  </a:lnTo>
                  <a:lnTo>
                    <a:pt x="2364" y="2067"/>
                  </a:lnTo>
                  <a:lnTo>
                    <a:pt x="2383" y="2048"/>
                  </a:lnTo>
                  <a:lnTo>
                    <a:pt x="2412" y="2029"/>
                  </a:lnTo>
                  <a:lnTo>
                    <a:pt x="2431" y="2019"/>
                  </a:lnTo>
                  <a:lnTo>
                    <a:pt x="2460" y="2010"/>
                  </a:lnTo>
                  <a:lnTo>
                    <a:pt x="2479" y="1991"/>
                  </a:lnTo>
                  <a:lnTo>
                    <a:pt x="2507" y="1981"/>
                  </a:lnTo>
                  <a:lnTo>
                    <a:pt x="2536" y="1972"/>
                  </a:lnTo>
                  <a:lnTo>
                    <a:pt x="2565" y="1952"/>
                  </a:lnTo>
                  <a:lnTo>
                    <a:pt x="2594" y="1943"/>
                  </a:lnTo>
                  <a:lnTo>
                    <a:pt x="2622" y="1933"/>
                  </a:lnTo>
                  <a:lnTo>
                    <a:pt x="2651" y="1924"/>
                  </a:lnTo>
                  <a:lnTo>
                    <a:pt x="2680" y="1905"/>
                  </a:lnTo>
                  <a:lnTo>
                    <a:pt x="2708" y="1905"/>
                  </a:lnTo>
                  <a:lnTo>
                    <a:pt x="2737" y="1895"/>
                  </a:lnTo>
                  <a:lnTo>
                    <a:pt x="2766" y="1885"/>
                  </a:lnTo>
                  <a:lnTo>
                    <a:pt x="2804" y="1876"/>
                  </a:lnTo>
                  <a:lnTo>
                    <a:pt x="2833" y="1876"/>
                  </a:lnTo>
                  <a:lnTo>
                    <a:pt x="2862" y="1866"/>
                  </a:lnTo>
                  <a:close/>
                  <a:moveTo>
                    <a:pt x="2507" y="0"/>
                  </a:moveTo>
                  <a:cubicBezTo>
                    <a:pt x="2460" y="0"/>
                    <a:pt x="2421" y="48"/>
                    <a:pt x="2421" y="96"/>
                  </a:cubicBezTo>
                  <a:lnTo>
                    <a:pt x="2421" y="641"/>
                  </a:lnTo>
                  <a:cubicBezTo>
                    <a:pt x="2230" y="699"/>
                    <a:pt x="2039" y="775"/>
                    <a:pt x="1866" y="871"/>
                  </a:cubicBezTo>
                  <a:lnTo>
                    <a:pt x="1483" y="488"/>
                  </a:lnTo>
                  <a:cubicBezTo>
                    <a:pt x="1464" y="469"/>
                    <a:pt x="1440" y="459"/>
                    <a:pt x="1416" y="459"/>
                  </a:cubicBezTo>
                  <a:cubicBezTo>
                    <a:pt x="1393" y="459"/>
                    <a:pt x="1369" y="469"/>
                    <a:pt x="1349" y="488"/>
                  </a:cubicBezTo>
                  <a:lnTo>
                    <a:pt x="479" y="1350"/>
                  </a:lnTo>
                  <a:cubicBezTo>
                    <a:pt x="440" y="1388"/>
                    <a:pt x="440" y="1445"/>
                    <a:pt x="479" y="1484"/>
                  </a:cubicBezTo>
                  <a:lnTo>
                    <a:pt x="871" y="1876"/>
                  </a:lnTo>
                  <a:cubicBezTo>
                    <a:pt x="775" y="2048"/>
                    <a:pt x="699" y="2230"/>
                    <a:pt x="641" y="2421"/>
                  </a:cubicBezTo>
                  <a:lnTo>
                    <a:pt x="96" y="2421"/>
                  </a:lnTo>
                  <a:cubicBezTo>
                    <a:pt x="38" y="2421"/>
                    <a:pt x="0" y="2460"/>
                    <a:pt x="0" y="2517"/>
                  </a:cubicBezTo>
                  <a:lnTo>
                    <a:pt x="0" y="3742"/>
                  </a:lnTo>
                  <a:cubicBezTo>
                    <a:pt x="0" y="3800"/>
                    <a:pt x="38" y="3838"/>
                    <a:pt x="96" y="3838"/>
                  </a:cubicBezTo>
                  <a:lnTo>
                    <a:pt x="641" y="3838"/>
                  </a:lnTo>
                  <a:cubicBezTo>
                    <a:pt x="699" y="4029"/>
                    <a:pt x="775" y="4211"/>
                    <a:pt x="871" y="4383"/>
                  </a:cubicBezTo>
                  <a:lnTo>
                    <a:pt x="479" y="4776"/>
                  </a:lnTo>
                  <a:cubicBezTo>
                    <a:pt x="440" y="4804"/>
                    <a:pt x="440" y="4871"/>
                    <a:pt x="479" y="4900"/>
                  </a:cubicBezTo>
                  <a:lnTo>
                    <a:pt x="1349" y="5771"/>
                  </a:lnTo>
                  <a:cubicBezTo>
                    <a:pt x="1369" y="5790"/>
                    <a:pt x="1393" y="5800"/>
                    <a:pt x="1416" y="5800"/>
                  </a:cubicBezTo>
                  <a:cubicBezTo>
                    <a:pt x="1440" y="5800"/>
                    <a:pt x="1464" y="5790"/>
                    <a:pt x="1483" y="5771"/>
                  </a:cubicBezTo>
                  <a:lnTo>
                    <a:pt x="1866" y="5388"/>
                  </a:lnTo>
                  <a:cubicBezTo>
                    <a:pt x="2039" y="5484"/>
                    <a:pt x="2230" y="5560"/>
                    <a:pt x="2421" y="5618"/>
                  </a:cubicBezTo>
                  <a:lnTo>
                    <a:pt x="2421" y="6163"/>
                  </a:lnTo>
                  <a:cubicBezTo>
                    <a:pt x="2421" y="6211"/>
                    <a:pt x="2460" y="6259"/>
                    <a:pt x="2507" y="6259"/>
                  </a:cubicBezTo>
                  <a:lnTo>
                    <a:pt x="3742" y="6259"/>
                  </a:lnTo>
                  <a:cubicBezTo>
                    <a:pt x="3790" y="6259"/>
                    <a:pt x="3838" y="6211"/>
                    <a:pt x="3838" y="6163"/>
                  </a:cubicBezTo>
                  <a:lnTo>
                    <a:pt x="3838" y="5618"/>
                  </a:lnTo>
                  <a:cubicBezTo>
                    <a:pt x="4029" y="5560"/>
                    <a:pt x="4211" y="5484"/>
                    <a:pt x="4383" y="5388"/>
                  </a:cubicBezTo>
                  <a:lnTo>
                    <a:pt x="4766" y="5771"/>
                  </a:lnTo>
                  <a:cubicBezTo>
                    <a:pt x="4785" y="5790"/>
                    <a:pt x="4809" y="5800"/>
                    <a:pt x="4833" y="5800"/>
                  </a:cubicBezTo>
                  <a:cubicBezTo>
                    <a:pt x="4857" y="5800"/>
                    <a:pt x="4881" y="5790"/>
                    <a:pt x="4900" y="5771"/>
                  </a:cubicBezTo>
                  <a:lnTo>
                    <a:pt x="5771" y="4900"/>
                  </a:lnTo>
                  <a:cubicBezTo>
                    <a:pt x="5809" y="4871"/>
                    <a:pt x="5809" y="4804"/>
                    <a:pt x="5771" y="4776"/>
                  </a:cubicBezTo>
                  <a:lnTo>
                    <a:pt x="5388" y="4383"/>
                  </a:lnTo>
                  <a:cubicBezTo>
                    <a:pt x="5484" y="4211"/>
                    <a:pt x="5560" y="4029"/>
                    <a:pt x="5608" y="3838"/>
                  </a:cubicBezTo>
                  <a:lnTo>
                    <a:pt x="6163" y="3838"/>
                  </a:lnTo>
                  <a:cubicBezTo>
                    <a:pt x="6211" y="3838"/>
                    <a:pt x="6249" y="3800"/>
                    <a:pt x="6249" y="3742"/>
                  </a:cubicBezTo>
                  <a:lnTo>
                    <a:pt x="6249" y="2517"/>
                  </a:lnTo>
                  <a:cubicBezTo>
                    <a:pt x="6249" y="2460"/>
                    <a:pt x="6211" y="2421"/>
                    <a:pt x="6163" y="2421"/>
                  </a:cubicBezTo>
                  <a:lnTo>
                    <a:pt x="5608" y="2421"/>
                  </a:lnTo>
                  <a:cubicBezTo>
                    <a:pt x="5560" y="2230"/>
                    <a:pt x="5484" y="2048"/>
                    <a:pt x="5388" y="1876"/>
                  </a:cubicBezTo>
                  <a:lnTo>
                    <a:pt x="5771" y="1484"/>
                  </a:lnTo>
                  <a:cubicBezTo>
                    <a:pt x="5809" y="1445"/>
                    <a:pt x="5809" y="1388"/>
                    <a:pt x="5771" y="1350"/>
                  </a:cubicBezTo>
                  <a:lnTo>
                    <a:pt x="4900" y="488"/>
                  </a:lnTo>
                  <a:cubicBezTo>
                    <a:pt x="4881" y="469"/>
                    <a:pt x="4857" y="459"/>
                    <a:pt x="4833" y="459"/>
                  </a:cubicBezTo>
                  <a:cubicBezTo>
                    <a:pt x="4809" y="459"/>
                    <a:pt x="4785" y="469"/>
                    <a:pt x="4766" y="488"/>
                  </a:cubicBezTo>
                  <a:lnTo>
                    <a:pt x="4383" y="871"/>
                  </a:lnTo>
                  <a:cubicBezTo>
                    <a:pt x="4211" y="775"/>
                    <a:pt x="4029" y="699"/>
                    <a:pt x="3838" y="641"/>
                  </a:cubicBezTo>
                  <a:lnTo>
                    <a:pt x="3838" y="96"/>
                  </a:lnTo>
                  <a:cubicBezTo>
                    <a:pt x="3838" y="48"/>
                    <a:pt x="3790" y="0"/>
                    <a:pt x="374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68"/>
            <p:cNvSpPr/>
            <p:nvPr/>
          </p:nvSpPr>
          <p:spPr>
            <a:xfrm>
              <a:off x="2658895" y="4028167"/>
              <a:ext cx="36711" cy="66622"/>
            </a:xfrm>
            <a:custGeom>
              <a:rect b="b" l="l" r="r" t="t"/>
              <a:pathLst>
                <a:path extrusionOk="0" h="2537" w="1398">
                  <a:moveTo>
                    <a:pt x="1015" y="1"/>
                  </a:moveTo>
                  <a:lnTo>
                    <a:pt x="977" y="10"/>
                  </a:lnTo>
                  <a:lnTo>
                    <a:pt x="948" y="20"/>
                  </a:lnTo>
                  <a:lnTo>
                    <a:pt x="919" y="29"/>
                  </a:lnTo>
                  <a:lnTo>
                    <a:pt x="891" y="39"/>
                  </a:lnTo>
                  <a:lnTo>
                    <a:pt x="852" y="49"/>
                  </a:lnTo>
                  <a:lnTo>
                    <a:pt x="833" y="58"/>
                  </a:lnTo>
                  <a:lnTo>
                    <a:pt x="795" y="68"/>
                  </a:lnTo>
                  <a:lnTo>
                    <a:pt x="776" y="77"/>
                  </a:lnTo>
                  <a:lnTo>
                    <a:pt x="738" y="96"/>
                  </a:lnTo>
                  <a:lnTo>
                    <a:pt x="718" y="106"/>
                  </a:lnTo>
                  <a:lnTo>
                    <a:pt x="690" y="125"/>
                  </a:lnTo>
                  <a:lnTo>
                    <a:pt x="661" y="135"/>
                  </a:lnTo>
                  <a:lnTo>
                    <a:pt x="632" y="154"/>
                  </a:lnTo>
                  <a:lnTo>
                    <a:pt x="613" y="163"/>
                  </a:lnTo>
                  <a:lnTo>
                    <a:pt x="584" y="183"/>
                  </a:lnTo>
                  <a:lnTo>
                    <a:pt x="565" y="192"/>
                  </a:lnTo>
                  <a:lnTo>
                    <a:pt x="537" y="211"/>
                  </a:lnTo>
                  <a:lnTo>
                    <a:pt x="517" y="230"/>
                  </a:lnTo>
                  <a:lnTo>
                    <a:pt x="489" y="250"/>
                  </a:lnTo>
                  <a:lnTo>
                    <a:pt x="479" y="259"/>
                  </a:lnTo>
                  <a:lnTo>
                    <a:pt x="431" y="297"/>
                  </a:lnTo>
                  <a:lnTo>
                    <a:pt x="383" y="336"/>
                  </a:lnTo>
                  <a:lnTo>
                    <a:pt x="374" y="355"/>
                  </a:lnTo>
                  <a:lnTo>
                    <a:pt x="364" y="364"/>
                  </a:lnTo>
                  <a:lnTo>
                    <a:pt x="345" y="384"/>
                  </a:lnTo>
                  <a:lnTo>
                    <a:pt x="336" y="403"/>
                  </a:lnTo>
                  <a:lnTo>
                    <a:pt x="307" y="422"/>
                  </a:lnTo>
                  <a:lnTo>
                    <a:pt x="269" y="451"/>
                  </a:lnTo>
                  <a:lnTo>
                    <a:pt x="249" y="479"/>
                  </a:lnTo>
                  <a:lnTo>
                    <a:pt x="230" y="498"/>
                  </a:lnTo>
                  <a:lnTo>
                    <a:pt x="211" y="527"/>
                  </a:lnTo>
                  <a:lnTo>
                    <a:pt x="192" y="556"/>
                  </a:lnTo>
                  <a:lnTo>
                    <a:pt x="173" y="585"/>
                  </a:lnTo>
                  <a:lnTo>
                    <a:pt x="163" y="604"/>
                  </a:lnTo>
                  <a:lnTo>
                    <a:pt x="144" y="632"/>
                  </a:lnTo>
                  <a:lnTo>
                    <a:pt x="135" y="661"/>
                  </a:lnTo>
                  <a:lnTo>
                    <a:pt x="115" y="690"/>
                  </a:lnTo>
                  <a:lnTo>
                    <a:pt x="106" y="719"/>
                  </a:lnTo>
                  <a:lnTo>
                    <a:pt x="96" y="747"/>
                  </a:lnTo>
                  <a:lnTo>
                    <a:pt x="77" y="776"/>
                  </a:lnTo>
                  <a:lnTo>
                    <a:pt x="68" y="805"/>
                  </a:lnTo>
                  <a:lnTo>
                    <a:pt x="58" y="833"/>
                  </a:lnTo>
                  <a:lnTo>
                    <a:pt x="48" y="862"/>
                  </a:lnTo>
                  <a:lnTo>
                    <a:pt x="39" y="891"/>
                  </a:lnTo>
                  <a:lnTo>
                    <a:pt x="29" y="919"/>
                  </a:lnTo>
                  <a:lnTo>
                    <a:pt x="29" y="929"/>
                  </a:lnTo>
                  <a:lnTo>
                    <a:pt x="29" y="948"/>
                  </a:lnTo>
                  <a:lnTo>
                    <a:pt x="10" y="986"/>
                  </a:lnTo>
                  <a:lnTo>
                    <a:pt x="10" y="1015"/>
                  </a:lnTo>
                  <a:cubicBezTo>
                    <a:pt x="10" y="1025"/>
                    <a:pt x="10" y="1034"/>
                    <a:pt x="1" y="1053"/>
                  </a:cubicBezTo>
                  <a:lnTo>
                    <a:pt x="1" y="1073"/>
                  </a:lnTo>
                  <a:cubicBezTo>
                    <a:pt x="1" y="1092"/>
                    <a:pt x="1" y="1111"/>
                    <a:pt x="1" y="1130"/>
                  </a:cubicBezTo>
                  <a:lnTo>
                    <a:pt x="1" y="1168"/>
                  </a:lnTo>
                  <a:lnTo>
                    <a:pt x="1" y="1264"/>
                  </a:lnTo>
                  <a:lnTo>
                    <a:pt x="1" y="1341"/>
                  </a:lnTo>
                  <a:lnTo>
                    <a:pt x="1" y="1360"/>
                  </a:lnTo>
                  <a:cubicBezTo>
                    <a:pt x="1" y="1379"/>
                    <a:pt x="1" y="1408"/>
                    <a:pt x="1" y="1427"/>
                  </a:cubicBezTo>
                  <a:lnTo>
                    <a:pt x="1" y="1436"/>
                  </a:lnTo>
                  <a:cubicBezTo>
                    <a:pt x="58" y="1819"/>
                    <a:pt x="278" y="2164"/>
                    <a:pt x="604" y="2365"/>
                  </a:cubicBezTo>
                  <a:lnTo>
                    <a:pt x="613" y="2374"/>
                  </a:lnTo>
                  <a:lnTo>
                    <a:pt x="623" y="2374"/>
                  </a:lnTo>
                  <a:lnTo>
                    <a:pt x="632" y="2384"/>
                  </a:lnTo>
                  <a:lnTo>
                    <a:pt x="680" y="2403"/>
                  </a:lnTo>
                  <a:lnTo>
                    <a:pt x="699" y="2412"/>
                  </a:lnTo>
                  <a:lnTo>
                    <a:pt x="709" y="2412"/>
                  </a:lnTo>
                  <a:lnTo>
                    <a:pt x="776" y="2451"/>
                  </a:lnTo>
                  <a:lnTo>
                    <a:pt x="804" y="2460"/>
                  </a:lnTo>
                  <a:lnTo>
                    <a:pt x="852" y="2479"/>
                  </a:lnTo>
                  <a:lnTo>
                    <a:pt x="862" y="2479"/>
                  </a:lnTo>
                  <a:lnTo>
                    <a:pt x="910" y="2499"/>
                  </a:lnTo>
                  <a:lnTo>
                    <a:pt x="948" y="2508"/>
                  </a:lnTo>
                  <a:lnTo>
                    <a:pt x="996" y="2518"/>
                  </a:lnTo>
                  <a:lnTo>
                    <a:pt x="1025" y="2527"/>
                  </a:lnTo>
                  <a:lnTo>
                    <a:pt x="1111" y="2537"/>
                  </a:lnTo>
                  <a:lnTo>
                    <a:pt x="1398" y="2537"/>
                  </a:lnTo>
                  <a:lnTo>
                    <a:pt x="1321" y="2527"/>
                  </a:lnTo>
                  <a:lnTo>
                    <a:pt x="1283" y="2518"/>
                  </a:lnTo>
                  <a:lnTo>
                    <a:pt x="1245" y="2508"/>
                  </a:lnTo>
                  <a:lnTo>
                    <a:pt x="1235" y="2508"/>
                  </a:lnTo>
                  <a:lnTo>
                    <a:pt x="1197" y="2499"/>
                  </a:lnTo>
                  <a:lnTo>
                    <a:pt x="1149" y="2479"/>
                  </a:lnTo>
                  <a:lnTo>
                    <a:pt x="1139" y="2479"/>
                  </a:lnTo>
                  <a:lnTo>
                    <a:pt x="1101" y="2460"/>
                  </a:lnTo>
                  <a:lnTo>
                    <a:pt x="1063" y="2451"/>
                  </a:lnTo>
                  <a:lnTo>
                    <a:pt x="996" y="2412"/>
                  </a:lnTo>
                  <a:lnTo>
                    <a:pt x="986" y="2412"/>
                  </a:lnTo>
                  <a:lnTo>
                    <a:pt x="967" y="2403"/>
                  </a:lnTo>
                  <a:lnTo>
                    <a:pt x="919" y="2384"/>
                  </a:lnTo>
                  <a:lnTo>
                    <a:pt x="910" y="2374"/>
                  </a:lnTo>
                  <a:lnTo>
                    <a:pt x="900" y="2374"/>
                  </a:lnTo>
                  <a:lnTo>
                    <a:pt x="891" y="2365"/>
                  </a:lnTo>
                  <a:cubicBezTo>
                    <a:pt x="565" y="2164"/>
                    <a:pt x="345" y="1819"/>
                    <a:pt x="288" y="1436"/>
                  </a:cubicBezTo>
                  <a:lnTo>
                    <a:pt x="288" y="1427"/>
                  </a:lnTo>
                  <a:cubicBezTo>
                    <a:pt x="288" y="1398"/>
                    <a:pt x="288" y="1379"/>
                    <a:pt x="288" y="1360"/>
                  </a:cubicBezTo>
                  <a:lnTo>
                    <a:pt x="288" y="1341"/>
                  </a:lnTo>
                  <a:lnTo>
                    <a:pt x="288" y="1264"/>
                  </a:lnTo>
                  <a:lnTo>
                    <a:pt x="288" y="1168"/>
                  </a:lnTo>
                  <a:lnTo>
                    <a:pt x="288" y="1130"/>
                  </a:lnTo>
                  <a:cubicBezTo>
                    <a:pt x="288" y="1111"/>
                    <a:pt x="288" y="1092"/>
                    <a:pt x="288" y="1073"/>
                  </a:cubicBezTo>
                  <a:lnTo>
                    <a:pt x="288" y="1053"/>
                  </a:lnTo>
                  <a:cubicBezTo>
                    <a:pt x="288" y="1034"/>
                    <a:pt x="288" y="1025"/>
                    <a:pt x="297" y="1015"/>
                  </a:cubicBezTo>
                  <a:lnTo>
                    <a:pt x="297" y="986"/>
                  </a:lnTo>
                  <a:lnTo>
                    <a:pt x="307" y="948"/>
                  </a:lnTo>
                  <a:lnTo>
                    <a:pt x="307" y="929"/>
                  </a:lnTo>
                  <a:lnTo>
                    <a:pt x="307" y="919"/>
                  </a:lnTo>
                  <a:lnTo>
                    <a:pt x="316" y="891"/>
                  </a:lnTo>
                  <a:lnTo>
                    <a:pt x="326" y="862"/>
                  </a:lnTo>
                  <a:lnTo>
                    <a:pt x="336" y="833"/>
                  </a:lnTo>
                  <a:lnTo>
                    <a:pt x="345" y="805"/>
                  </a:lnTo>
                  <a:lnTo>
                    <a:pt x="355" y="776"/>
                  </a:lnTo>
                  <a:lnTo>
                    <a:pt x="374" y="747"/>
                  </a:lnTo>
                  <a:lnTo>
                    <a:pt x="383" y="719"/>
                  </a:lnTo>
                  <a:lnTo>
                    <a:pt x="393" y="690"/>
                  </a:lnTo>
                  <a:lnTo>
                    <a:pt x="412" y="661"/>
                  </a:lnTo>
                  <a:lnTo>
                    <a:pt x="422" y="632"/>
                  </a:lnTo>
                  <a:lnTo>
                    <a:pt x="441" y="604"/>
                  </a:lnTo>
                  <a:lnTo>
                    <a:pt x="450" y="585"/>
                  </a:lnTo>
                  <a:lnTo>
                    <a:pt x="470" y="556"/>
                  </a:lnTo>
                  <a:lnTo>
                    <a:pt x="489" y="527"/>
                  </a:lnTo>
                  <a:lnTo>
                    <a:pt x="508" y="498"/>
                  </a:lnTo>
                  <a:lnTo>
                    <a:pt x="527" y="479"/>
                  </a:lnTo>
                  <a:lnTo>
                    <a:pt x="546" y="451"/>
                  </a:lnTo>
                  <a:lnTo>
                    <a:pt x="556" y="431"/>
                  </a:lnTo>
                  <a:lnTo>
                    <a:pt x="584" y="412"/>
                  </a:lnTo>
                  <a:lnTo>
                    <a:pt x="613" y="384"/>
                  </a:lnTo>
                  <a:lnTo>
                    <a:pt x="632" y="364"/>
                  </a:lnTo>
                  <a:lnTo>
                    <a:pt x="642" y="355"/>
                  </a:lnTo>
                  <a:lnTo>
                    <a:pt x="651" y="336"/>
                  </a:lnTo>
                  <a:lnTo>
                    <a:pt x="690" y="297"/>
                  </a:lnTo>
                  <a:lnTo>
                    <a:pt x="699" y="297"/>
                  </a:lnTo>
                  <a:lnTo>
                    <a:pt x="738" y="259"/>
                  </a:lnTo>
                  <a:lnTo>
                    <a:pt x="757" y="250"/>
                  </a:lnTo>
                  <a:lnTo>
                    <a:pt x="785" y="230"/>
                  </a:lnTo>
                  <a:lnTo>
                    <a:pt x="804" y="211"/>
                  </a:lnTo>
                  <a:lnTo>
                    <a:pt x="833" y="192"/>
                  </a:lnTo>
                  <a:lnTo>
                    <a:pt x="852" y="183"/>
                  </a:lnTo>
                  <a:lnTo>
                    <a:pt x="881" y="163"/>
                  </a:lnTo>
                  <a:lnTo>
                    <a:pt x="900" y="154"/>
                  </a:lnTo>
                  <a:lnTo>
                    <a:pt x="929" y="135"/>
                  </a:lnTo>
                  <a:lnTo>
                    <a:pt x="948" y="125"/>
                  </a:lnTo>
                  <a:lnTo>
                    <a:pt x="977" y="106"/>
                  </a:lnTo>
                  <a:lnTo>
                    <a:pt x="1005" y="96"/>
                  </a:lnTo>
                  <a:lnTo>
                    <a:pt x="1034" y="77"/>
                  </a:lnTo>
                  <a:lnTo>
                    <a:pt x="1063" y="68"/>
                  </a:lnTo>
                  <a:lnTo>
                    <a:pt x="1092" y="58"/>
                  </a:lnTo>
                  <a:lnTo>
                    <a:pt x="1120" y="49"/>
                  </a:lnTo>
                  <a:lnTo>
                    <a:pt x="1149" y="39"/>
                  </a:lnTo>
                  <a:lnTo>
                    <a:pt x="1178" y="29"/>
                  </a:lnTo>
                  <a:lnTo>
                    <a:pt x="1216" y="20"/>
                  </a:lnTo>
                  <a:lnTo>
                    <a:pt x="1245" y="10"/>
                  </a:lnTo>
                  <a:lnTo>
                    <a:pt x="1273" y="1"/>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0" name="Google Shape;10370;p68"/>
          <p:cNvGrpSpPr/>
          <p:nvPr/>
        </p:nvGrpSpPr>
        <p:grpSpPr>
          <a:xfrm>
            <a:off x="3545301" y="2423523"/>
            <a:ext cx="358134" cy="356637"/>
            <a:chOff x="3545301" y="2423523"/>
            <a:chExt cx="358134" cy="356637"/>
          </a:xfrm>
        </p:grpSpPr>
        <p:sp>
          <p:nvSpPr>
            <p:cNvPr id="10371" name="Google Shape;10371;p68"/>
            <p:cNvSpPr/>
            <p:nvPr/>
          </p:nvSpPr>
          <p:spPr>
            <a:xfrm>
              <a:off x="3545301" y="2633630"/>
              <a:ext cx="64600" cy="146531"/>
            </a:xfrm>
            <a:custGeom>
              <a:rect b="b" l="l" r="r" t="t"/>
              <a:pathLst>
                <a:path extrusionOk="0" h="5580" w="2460">
                  <a:moveTo>
                    <a:pt x="354" y="0"/>
                  </a:moveTo>
                  <a:cubicBezTo>
                    <a:pt x="153" y="0"/>
                    <a:pt x="0" y="154"/>
                    <a:pt x="0" y="345"/>
                  </a:cubicBezTo>
                  <a:lnTo>
                    <a:pt x="0" y="5580"/>
                  </a:lnTo>
                  <a:lnTo>
                    <a:pt x="2460" y="5580"/>
                  </a:lnTo>
                  <a:lnTo>
                    <a:pt x="2460" y="345"/>
                  </a:lnTo>
                  <a:cubicBezTo>
                    <a:pt x="2460" y="154"/>
                    <a:pt x="2306" y="0"/>
                    <a:pt x="2115"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68"/>
            <p:cNvSpPr/>
            <p:nvPr/>
          </p:nvSpPr>
          <p:spPr>
            <a:xfrm>
              <a:off x="3545301" y="2633630"/>
              <a:ext cx="30934" cy="146531"/>
            </a:xfrm>
            <a:custGeom>
              <a:rect b="b" l="l" r="r" t="t"/>
              <a:pathLst>
                <a:path extrusionOk="0" h="5580" w="1178">
                  <a:moveTo>
                    <a:pt x="354" y="0"/>
                  </a:moveTo>
                  <a:cubicBezTo>
                    <a:pt x="153" y="0"/>
                    <a:pt x="0" y="154"/>
                    <a:pt x="0" y="345"/>
                  </a:cubicBezTo>
                  <a:lnTo>
                    <a:pt x="0" y="5580"/>
                  </a:lnTo>
                  <a:lnTo>
                    <a:pt x="833" y="5580"/>
                  </a:lnTo>
                  <a:lnTo>
                    <a:pt x="833" y="345"/>
                  </a:lnTo>
                  <a:cubicBezTo>
                    <a:pt x="833" y="154"/>
                    <a:pt x="986" y="0"/>
                    <a:pt x="117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68"/>
            <p:cNvSpPr/>
            <p:nvPr/>
          </p:nvSpPr>
          <p:spPr>
            <a:xfrm>
              <a:off x="3643041" y="2597181"/>
              <a:ext cx="64888" cy="182980"/>
            </a:xfrm>
            <a:custGeom>
              <a:rect b="b" l="l" r="r" t="t"/>
              <a:pathLst>
                <a:path extrusionOk="0" h="6968" w="2471">
                  <a:moveTo>
                    <a:pt x="355" y="1"/>
                  </a:moveTo>
                  <a:cubicBezTo>
                    <a:pt x="164" y="10"/>
                    <a:pt x="1" y="163"/>
                    <a:pt x="1" y="355"/>
                  </a:cubicBezTo>
                  <a:lnTo>
                    <a:pt x="1" y="6968"/>
                  </a:lnTo>
                  <a:lnTo>
                    <a:pt x="2470" y="6968"/>
                  </a:lnTo>
                  <a:lnTo>
                    <a:pt x="2470" y="355"/>
                  </a:lnTo>
                  <a:cubicBezTo>
                    <a:pt x="2460" y="163"/>
                    <a:pt x="2307" y="10"/>
                    <a:pt x="211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68"/>
            <p:cNvSpPr/>
            <p:nvPr/>
          </p:nvSpPr>
          <p:spPr>
            <a:xfrm>
              <a:off x="3643041" y="2597181"/>
              <a:ext cx="30961" cy="182980"/>
            </a:xfrm>
            <a:custGeom>
              <a:rect b="b" l="l" r="r" t="t"/>
              <a:pathLst>
                <a:path extrusionOk="0" h="6968" w="1179">
                  <a:moveTo>
                    <a:pt x="355" y="1"/>
                  </a:moveTo>
                  <a:cubicBezTo>
                    <a:pt x="154" y="10"/>
                    <a:pt x="1" y="163"/>
                    <a:pt x="1" y="355"/>
                  </a:cubicBezTo>
                  <a:lnTo>
                    <a:pt x="1" y="6968"/>
                  </a:lnTo>
                  <a:lnTo>
                    <a:pt x="824" y="6968"/>
                  </a:lnTo>
                  <a:lnTo>
                    <a:pt x="824" y="355"/>
                  </a:lnTo>
                  <a:cubicBezTo>
                    <a:pt x="824" y="163"/>
                    <a:pt x="977" y="10"/>
                    <a:pt x="117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68"/>
            <p:cNvSpPr/>
            <p:nvPr/>
          </p:nvSpPr>
          <p:spPr>
            <a:xfrm>
              <a:off x="3740807" y="2560994"/>
              <a:ext cx="65125" cy="219166"/>
            </a:xfrm>
            <a:custGeom>
              <a:rect b="b" l="l" r="r" t="t"/>
              <a:pathLst>
                <a:path extrusionOk="0" h="8346" w="2480">
                  <a:moveTo>
                    <a:pt x="355" y="1"/>
                  </a:moveTo>
                  <a:cubicBezTo>
                    <a:pt x="163" y="1"/>
                    <a:pt x="10" y="163"/>
                    <a:pt x="1" y="355"/>
                  </a:cubicBezTo>
                  <a:lnTo>
                    <a:pt x="1" y="8346"/>
                  </a:lnTo>
                  <a:lnTo>
                    <a:pt x="2479" y="8346"/>
                  </a:lnTo>
                  <a:lnTo>
                    <a:pt x="2479" y="355"/>
                  </a:lnTo>
                  <a:cubicBezTo>
                    <a:pt x="2470" y="154"/>
                    <a:pt x="2307" y="1"/>
                    <a:pt x="211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68"/>
            <p:cNvSpPr/>
            <p:nvPr/>
          </p:nvSpPr>
          <p:spPr>
            <a:xfrm>
              <a:off x="3740807" y="2560994"/>
              <a:ext cx="30934" cy="219166"/>
            </a:xfrm>
            <a:custGeom>
              <a:rect b="b" l="l" r="r" t="t"/>
              <a:pathLst>
                <a:path extrusionOk="0" h="8346" w="1178">
                  <a:moveTo>
                    <a:pt x="355" y="1"/>
                  </a:moveTo>
                  <a:cubicBezTo>
                    <a:pt x="163" y="1"/>
                    <a:pt x="10" y="163"/>
                    <a:pt x="1" y="355"/>
                  </a:cubicBezTo>
                  <a:lnTo>
                    <a:pt x="1" y="8346"/>
                  </a:lnTo>
                  <a:lnTo>
                    <a:pt x="824" y="8346"/>
                  </a:lnTo>
                  <a:lnTo>
                    <a:pt x="824" y="355"/>
                  </a:lnTo>
                  <a:cubicBezTo>
                    <a:pt x="833" y="163"/>
                    <a:pt x="986" y="1"/>
                    <a:pt x="1178"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68"/>
            <p:cNvSpPr/>
            <p:nvPr/>
          </p:nvSpPr>
          <p:spPr>
            <a:xfrm>
              <a:off x="3838573" y="2524808"/>
              <a:ext cx="64862" cy="255352"/>
            </a:xfrm>
            <a:custGeom>
              <a:rect b="b" l="l" r="r" t="t"/>
              <a:pathLst>
                <a:path extrusionOk="0" h="9724" w="2470">
                  <a:moveTo>
                    <a:pt x="355" y="0"/>
                  </a:moveTo>
                  <a:cubicBezTo>
                    <a:pt x="163" y="0"/>
                    <a:pt x="10" y="163"/>
                    <a:pt x="1" y="355"/>
                  </a:cubicBezTo>
                  <a:lnTo>
                    <a:pt x="1" y="9724"/>
                  </a:lnTo>
                  <a:lnTo>
                    <a:pt x="2470" y="9724"/>
                  </a:lnTo>
                  <a:lnTo>
                    <a:pt x="2470" y="355"/>
                  </a:lnTo>
                  <a:cubicBezTo>
                    <a:pt x="2470" y="163"/>
                    <a:pt x="2307" y="0"/>
                    <a:pt x="211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68"/>
            <p:cNvSpPr/>
            <p:nvPr/>
          </p:nvSpPr>
          <p:spPr>
            <a:xfrm>
              <a:off x="3838835" y="2524808"/>
              <a:ext cx="30934" cy="255352"/>
            </a:xfrm>
            <a:custGeom>
              <a:rect b="b" l="l" r="r" t="t"/>
              <a:pathLst>
                <a:path extrusionOk="0" h="9724" w="1178">
                  <a:moveTo>
                    <a:pt x="354" y="0"/>
                  </a:moveTo>
                  <a:cubicBezTo>
                    <a:pt x="153" y="0"/>
                    <a:pt x="0" y="163"/>
                    <a:pt x="0" y="355"/>
                  </a:cubicBezTo>
                  <a:lnTo>
                    <a:pt x="0" y="9724"/>
                  </a:lnTo>
                  <a:lnTo>
                    <a:pt x="823" y="9724"/>
                  </a:lnTo>
                  <a:lnTo>
                    <a:pt x="823" y="355"/>
                  </a:lnTo>
                  <a:cubicBezTo>
                    <a:pt x="823" y="154"/>
                    <a:pt x="976" y="0"/>
                    <a:pt x="1177"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68"/>
            <p:cNvSpPr/>
            <p:nvPr/>
          </p:nvSpPr>
          <p:spPr>
            <a:xfrm>
              <a:off x="3560873" y="2423523"/>
              <a:ext cx="332767" cy="134241"/>
            </a:xfrm>
            <a:custGeom>
              <a:rect b="b" l="l" r="r" t="t"/>
              <a:pathLst>
                <a:path extrusionOk="0" h="5112" w="12672">
                  <a:moveTo>
                    <a:pt x="10171" y="0"/>
                  </a:moveTo>
                  <a:cubicBezTo>
                    <a:pt x="9996" y="0"/>
                    <a:pt x="9889" y="205"/>
                    <a:pt x="9992" y="355"/>
                  </a:cubicBezTo>
                  <a:lnTo>
                    <a:pt x="10355" y="872"/>
                  </a:lnTo>
                  <a:cubicBezTo>
                    <a:pt x="9140" y="1599"/>
                    <a:pt x="5274" y="3628"/>
                    <a:pt x="0" y="3628"/>
                  </a:cubicBezTo>
                  <a:lnTo>
                    <a:pt x="0" y="5111"/>
                  </a:lnTo>
                  <a:cubicBezTo>
                    <a:pt x="2871" y="5102"/>
                    <a:pt x="5714" y="4547"/>
                    <a:pt x="8374" y="3484"/>
                  </a:cubicBezTo>
                  <a:cubicBezTo>
                    <a:pt x="9351" y="3092"/>
                    <a:pt x="10298" y="2633"/>
                    <a:pt x="11207" y="2087"/>
                  </a:cubicBezTo>
                  <a:lnTo>
                    <a:pt x="11523" y="2546"/>
                  </a:lnTo>
                  <a:cubicBezTo>
                    <a:pt x="11568" y="2612"/>
                    <a:pt x="11636" y="2642"/>
                    <a:pt x="11703" y="2642"/>
                  </a:cubicBezTo>
                  <a:cubicBezTo>
                    <a:pt x="11793" y="2642"/>
                    <a:pt x="11883" y="2588"/>
                    <a:pt x="11915" y="2489"/>
                  </a:cubicBezTo>
                  <a:lnTo>
                    <a:pt x="12624" y="374"/>
                  </a:lnTo>
                  <a:cubicBezTo>
                    <a:pt x="12671" y="230"/>
                    <a:pt x="12566" y="77"/>
                    <a:pt x="12413" y="77"/>
                  </a:cubicBezTo>
                  <a:lnTo>
                    <a:pt x="10183" y="1"/>
                  </a:lnTo>
                  <a:cubicBezTo>
                    <a:pt x="10179" y="0"/>
                    <a:pt x="10175" y="0"/>
                    <a:pt x="1017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0" name="Google Shape;10380;p68"/>
          <p:cNvGrpSpPr/>
          <p:nvPr/>
        </p:nvGrpSpPr>
        <p:grpSpPr>
          <a:xfrm>
            <a:off x="5766424" y="4275195"/>
            <a:ext cx="358160" cy="356926"/>
            <a:chOff x="5766424" y="4275195"/>
            <a:chExt cx="358160" cy="356926"/>
          </a:xfrm>
        </p:grpSpPr>
        <p:sp>
          <p:nvSpPr>
            <p:cNvPr id="10381" name="Google Shape;10381;p68"/>
            <p:cNvSpPr/>
            <p:nvPr/>
          </p:nvSpPr>
          <p:spPr>
            <a:xfrm>
              <a:off x="5766424" y="4485327"/>
              <a:ext cx="64862" cy="146793"/>
            </a:xfrm>
            <a:custGeom>
              <a:rect b="b" l="l" r="r" t="t"/>
              <a:pathLst>
                <a:path extrusionOk="0" h="5590" w="2470">
                  <a:moveTo>
                    <a:pt x="354" y="0"/>
                  </a:moveTo>
                  <a:cubicBezTo>
                    <a:pt x="163" y="0"/>
                    <a:pt x="0" y="153"/>
                    <a:pt x="0" y="354"/>
                  </a:cubicBezTo>
                  <a:lnTo>
                    <a:pt x="0" y="5589"/>
                  </a:lnTo>
                  <a:lnTo>
                    <a:pt x="2469" y="5589"/>
                  </a:lnTo>
                  <a:lnTo>
                    <a:pt x="2469" y="354"/>
                  </a:lnTo>
                  <a:cubicBezTo>
                    <a:pt x="2460" y="153"/>
                    <a:pt x="2307" y="0"/>
                    <a:pt x="2115"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68"/>
            <p:cNvSpPr/>
            <p:nvPr/>
          </p:nvSpPr>
          <p:spPr>
            <a:xfrm>
              <a:off x="5766661" y="4485327"/>
              <a:ext cx="30961" cy="146793"/>
            </a:xfrm>
            <a:custGeom>
              <a:rect b="b" l="l" r="r" t="t"/>
              <a:pathLst>
                <a:path extrusionOk="0" h="5590" w="1179">
                  <a:moveTo>
                    <a:pt x="355" y="0"/>
                  </a:moveTo>
                  <a:cubicBezTo>
                    <a:pt x="154" y="0"/>
                    <a:pt x="1" y="153"/>
                    <a:pt x="1" y="354"/>
                  </a:cubicBezTo>
                  <a:lnTo>
                    <a:pt x="1" y="5589"/>
                  </a:lnTo>
                  <a:lnTo>
                    <a:pt x="814" y="5589"/>
                  </a:lnTo>
                  <a:lnTo>
                    <a:pt x="814" y="354"/>
                  </a:lnTo>
                  <a:cubicBezTo>
                    <a:pt x="814" y="153"/>
                    <a:pt x="977" y="0"/>
                    <a:pt x="117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68"/>
            <p:cNvSpPr/>
            <p:nvPr/>
          </p:nvSpPr>
          <p:spPr>
            <a:xfrm>
              <a:off x="5864190" y="4449115"/>
              <a:ext cx="64862" cy="183006"/>
            </a:xfrm>
            <a:custGeom>
              <a:rect b="b" l="l" r="r" t="t"/>
              <a:pathLst>
                <a:path extrusionOk="0" h="6969" w="2470">
                  <a:moveTo>
                    <a:pt x="354" y="1"/>
                  </a:moveTo>
                  <a:cubicBezTo>
                    <a:pt x="163" y="1"/>
                    <a:pt x="10" y="154"/>
                    <a:pt x="0" y="345"/>
                  </a:cubicBezTo>
                  <a:lnTo>
                    <a:pt x="0" y="6968"/>
                  </a:lnTo>
                  <a:lnTo>
                    <a:pt x="2469" y="6968"/>
                  </a:lnTo>
                  <a:lnTo>
                    <a:pt x="2469" y="345"/>
                  </a:lnTo>
                  <a:cubicBezTo>
                    <a:pt x="2469" y="154"/>
                    <a:pt x="2307" y="1"/>
                    <a:pt x="2115"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68"/>
            <p:cNvSpPr/>
            <p:nvPr/>
          </p:nvSpPr>
          <p:spPr>
            <a:xfrm>
              <a:off x="5864190" y="4449115"/>
              <a:ext cx="30934" cy="183006"/>
            </a:xfrm>
            <a:custGeom>
              <a:rect b="b" l="l" r="r" t="t"/>
              <a:pathLst>
                <a:path extrusionOk="0" h="6969" w="1178">
                  <a:moveTo>
                    <a:pt x="354" y="1"/>
                  </a:moveTo>
                  <a:cubicBezTo>
                    <a:pt x="163" y="1"/>
                    <a:pt x="10" y="154"/>
                    <a:pt x="0" y="345"/>
                  </a:cubicBezTo>
                  <a:lnTo>
                    <a:pt x="0" y="6968"/>
                  </a:lnTo>
                  <a:lnTo>
                    <a:pt x="823" y="6968"/>
                  </a:lnTo>
                  <a:lnTo>
                    <a:pt x="823" y="345"/>
                  </a:lnTo>
                  <a:cubicBezTo>
                    <a:pt x="833" y="154"/>
                    <a:pt x="986" y="1"/>
                    <a:pt x="117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68"/>
            <p:cNvSpPr/>
            <p:nvPr/>
          </p:nvSpPr>
          <p:spPr>
            <a:xfrm>
              <a:off x="5962193" y="4412692"/>
              <a:ext cx="64626" cy="219429"/>
            </a:xfrm>
            <a:custGeom>
              <a:rect b="b" l="l" r="r" t="t"/>
              <a:pathLst>
                <a:path extrusionOk="0" h="8356" w="2461">
                  <a:moveTo>
                    <a:pt x="345" y="0"/>
                  </a:moveTo>
                  <a:cubicBezTo>
                    <a:pt x="154" y="10"/>
                    <a:pt x="1" y="163"/>
                    <a:pt x="1" y="354"/>
                  </a:cubicBezTo>
                  <a:lnTo>
                    <a:pt x="1" y="8355"/>
                  </a:lnTo>
                  <a:lnTo>
                    <a:pt x="2460" y="8355"/>
                  </a:lnTo>
                  <a:lnTo>
                    <a:pt x="2460" y="354"/>
                  </a:lnTo>
                  <a:cubicBezTo>
                    <a:pt x="2460" y="163"/>
                    <a:pt x="2297" y="10"/>
                    <a:pt x="210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68"/>
            <p:cNvSpPr/>
            <p:nvPr/>
          </p:nvSpPr>
          <p:spPr>
            <a:xfrm>
              <a:off x="5962193" y="4412692"/>
              <a:ext cx="30698" cy="219429"/>
            </a:xfrm>
            <a:custGeom>
              <a:rect b="b" l="l" r="r" t="t"/>
              <a:pathLst>
                <a:path extrusionOk="0" h="8356" w="1169">
                  <a:moveTo>
                    <a:pt x="345" y="0"/>
                  </a:moveTo>
                  <a:cubicBezTo>
                    <a:pt x="154" y="10"/>
                    <a:pt x="1" y="163"/>
                    <a:pt x="1" y="354"/>
                  </a:cubicBezTo>
                  <a:lnTo>
                    <a:pt x="1" y="8355"/>
                  </a:lnTo>
                  <a:lnTo>
                    <a:pt x="824" y="8355"/>
                  </a:lnTo>
                  <a:lnTo>
                    <a:pt x="824" y="354"/>
                  </a:lnTo>
                  <a:cubicBezTo>
                    <a:pt x="824" y="163"/>
                    <a:pt x="977" y="10"/>
                    <a:pt x="1168" y="0"/>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68"/>
            <p:cNvSpPr/>
            <p:nvPr/>
          </p:nvSpPr>
          <p:spPr>
            <a:xfrm>
              <a:off x="6059959" y="4376506"/>
              <a:ext cx="64626" cy="255615"/>
            </a:xfrm>
            <a:custGeom>
              <a:rect b="b" l="l" r="r" t="t"/>
              <a:pathLst>
                <a:path extrusionOk="0" h="9734" w="2461">
                  <a:moveTo>
                    <a:pt x="355" y="0"/>
                  </a:moveTo>
                  <a:cubicBezTo>
                    <a:pt x="154" y="0"/>
                    <a:pt x="0" y="163"/>
                    <a:pt x="0" y="354"/>
                  </a:cubicBezTo>
                  <a:lnTo>
                    <a:pt x="0" y="9733"/>
                  </a:lnTo>
                  <a:lnTo>
                    <a:pt x="2460" y="9733"/>
                  </a:lnTo>
                  <a:lnTo>
                    <a:pt x="2460" y="354"/>
                  </a:lnTo>
                  <a:cubicBezTo>
                    <a:pt x="2460" y="163"/>
                    <a:pt x="2307" y="10"/>
                    <a:pt x="211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68"/>
            <p:cNvSpPr/>
            <p:nvPr/>
          </p:nvSpPr>
          <p:spPr>
            <a:xfrm>
              <a:off x="6059959" y="4376506"/>
              <a:ext cx="30934" cy="255615"/>
            </a:xfrm>
            <a:custGeom>
              <a:rect b="b" l="l" r="r" t="t"/>
              <a:pathLst>
                <a:path extrusionOk="0" h="9734" w="1178">
                  <a:moveTo>
                    <a:pt x="355" y="0"/>
                  </a:moveTo>
                  <a:cubicBezTo>
                    <a:pt x="154" y="0"/>
                    <a:pt x="0" y="163"/>
                    <a:pt x="0" y="354"/>
                  </a:cubicBezTo>
                  <a:lnTo>
                    <a:pt x="0" y="9733"/>
                  </a:lnTo>
                  <a:lnTo>
                    <a:pt x="824" y="9733"/>
                  </a:lnTo>
                  <a:lnTo>
                    <a:pt x="824" y="354"/>
                  </a:lnTo>
                  <a:cubicBezTo>
                    <a:pt x="824" y="163"/>
                    <a:pt x="977" y="0"/>
                    <a:pt x="1178"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68"/>
            <p:cNvSpPr/>
            <p:nvPr/>
          </p:nvSpPr>
          <p:spPr>
            <a:xfrm>
              <a:off x="5781997" y="4275195"/>
              <a:ext cx="332767" cy="134241"/>
            </a:xfrm>
            <a:custGeom>
              <a:rect b="b" l="l" r="r" t="t"/>
              <a:pathLst>
                <a:path extrusionOk="0" h="5112" w="12672">
                  <a:moveTo>
                    <a:pt x="10172" y="1"/>
                  </a:moveTo>
                  <a:cubicBezTo>
                    <a:pt x="9997" y="1"/>
                    <a:pt x="9889" y="206"/>
                    <a:pt x="9992" y="355"/>
                  </a:cubicBezTo>
                  <a:lnTo>
                    <a:pt x="10356" y="872"/>
                  </a:lnTo>
                  <a:cubicBezTo>
                    <a:pt x="9150" y="1590"/>
                    <a:pt x="5274" y="3628"/>
                    <a:pt x="1" y="3628"/>
                  </a:cubicBezTo>
                  <a:lnTo>
                    <a:pt x="1" y="5112"/>
                  </a:lnTo>
                  <a:cubicBezTo>
                    <a:pt x="2872" y="5102"/>
                    <a:pt x="5714" y="4547"/>
                    <a:pt x="8375" y="3485"/>
                  </a:cubicBezTo>
                  <a:cubicBezTo>
                    <a:pt x="9360" y="3093"/>
                    <a:pt x="10298" y="2624"/>
                    <a:pt x="11208" y="2088"/>
                  </a:cubicBezTo>
                  <a:lnTo>
                    <a:pt x="11523" y="2547"/>
                  </a:lnTo>
                  <a:cubicBezTo>
                    <a:pt x="11568" y="2612"/>
                    <a:pt x="11636" y="2643"/>
                    <a:pt x="11703" y="2643"/>
                  </a:cubicBezTo>
                  <a:cubicBezTo>
                    <a:pt x="11793" y="2643"/>
                    <a:pt x="11883" y="2588"/>
                    <a:pt x="11916" y="2490"/>
                  </a:cubicBezTo>
                  <a:lnTo>
                    <a:pt x="12624" y="375"/>
                  </a:lnTo>
                  <a:cubicBezTo>
                    <a:pt x="12672" y="231"/>
                    <a:pt x="12567" y="78"/>
                    <a:pt x="12413" y="78"/>
                  </a:cubicBezTo>
                  <a:lnTo>
                    <a:pt x="10184" y="1"/>
                  </a:lnTo>
                  <a:cubicBezTo>
                    <a:pt x="10179" y="1"/>
                    <a:pt x="10176" y="1"/>
                    <a:pt x="1017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0" name="Google Shape;10390;p68"/>
          <p:cNvGrpSpPr/>
          <p:nvPr/>
        </p:nvGrpSpPr>
        <p:grpSpPr>
          <a:xfrm>
            <a:off x="3531462" y="3824599"/>
            <a:ext cx="377251" cy="324232"/>
            <a:chOff x="3531462" y="3824599"/>
            <a:chExt cx="377251" cy="324232"/>
          </a:xfrm>
        </p:grpSpPr>
        <p:sp>
          <p:nvSpPr>
            <p:cNvPr id="10391" name="Google Shape;10391;p68"/>
            <p:cNvSpPr/>
            <p:nvPr/>
          </p:nvSpPr>
          <p:spPr>
            <a:xfrm>
              <a:off x="3573189" y="3854772"/>
              <a:ext cx="294059" cy="294059"/>
            </a:xfrm>
            <a:custGeom>
              <a:rect b="b" l="l" r="r" t="t"/>
              <a:pathLst>
                <a:path extrusionOk="0" h="11198" w="11198">
                  <a:moveTo>
                    <a:pt x="5599" y="0"/>
                  </a:moveTo>
                  <a:cubicBezTo>
                    <a:pt x="2508" y="0"/>
                    <a:pt x="0" y="2508"/>
                    <a:pt x="0" y="5599"/>
                  </a:cubicBezTo>
                  <a:cubicBezTo>
                    <a:pt x="0" y="8690"/>
                    <a:pt x="2508" y="11197"/>
                    <a:pt x="5599" y="11197"/>
                  </a:cubicBezTo>
                  <a:cubicBezTo>
                    <a:pt x="8690" y="11197"/>
                    <a:pt x="11198" y="8690"/>
                    <a:pt x="11198" y="5599"/>
                  </a:cubicBezTo>
                  <a:cubicBezTo>
                    <a:pt x="11198" y="2508"/>
                    <a:pt x="8690" y="0"/>
                    <a:pt x="5599"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68"/>
            <p:cNvSpPr/>
            <p:nvPr/>
          </p:nvSpPr>
          <p:spPr>
            <a:xfrm>
              <a:off x="3719457" y="3939461"/>
              <a:ext cx="78439" cy="102808"/>
            </a:xfrm>
            <a:custGeom>
              <a:rect b="b" l="l" r="r" t="t"/>
              <a:pathLst>
                <a:path extrusionOk="0" h="3915" w="2987">
                  <a:moveTo>
                    <a:pt x="0" y="0"/>
                  </a:moveTo>
                  <a:lnTo>
                    <a:pt x="39" y="2403"/>
                  </a:lnTo>
                  <a:lnTo>
                    <a:pt x="1838" y="3915"/>
                  </a:lnTo>
                  <a:lnTo>
                    <a:pt x="1981" y="3704"/>
                  </a:lnTo>
                  <a:cubicBezTo>
                    <a:pt x="2986" y="2221"/>
                    <a:pt x="2039" y="201"/>
                    <a:pt x="259" y="29"/>
                  </a:cubicBezTo>
                  <a:lnTo>
                    <a:pt x="0" y="0"/>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68"/>
            <p:cNvSpPr/>
            <p:nvPr/>
          </p:nvSpPr>
          <p:spPr>
            <a:xfrm>
              <a:off x="3719195" y="3878144"/>
              <a:ext cx="156851" cy="203594"/>
            </a:xfrm>
            <a:custGeom>
              <a:rect b="b" l="l" r="r" t="t"/>
              <a:pathLst>
                <a:path extrusionOk="0" h="7753" w="5973">
                  <a:moveTo>
                    <a:pt x="1" y="0"/>
                  </a:moveTo>
                  <a:lnTo>
                    <a:pt x="20" y="2374"/>
                  </a:lnTo>
                  <a:lnTo>
                    <a:pt x="230" y="2393"/>
                  </a:lnTo>
                  <a:cubicBezTo>
                    <a:pt x="1436" y="2498"/>
                    <a:pt x="2365" y="3503"/>
                    <a:pt x="2365" y="4709"/>
                  </a:cubicBezTo>
                  <a:cubicBezTo>
                    <a:pt x="2365" y="5187"/>
                    <a:pt x="2221" y="5656"/>
                    <a:pt x="1943" y="6049"/>
                  </a:cubicBezTo>
                  <a:lnTo>
                    <a:pt x="1819" y="6231"/>
                  </a:lnTo>
                  <a:lnTo>
                    <a:pt x="3637" y="7752"/>
                  </a:lnTo>
                  <a:lnTo>
                    <a:pt x="3781" y="7561"/>
                  </a:lnTo>
                  <a:lnTo>
                    <a:pt x="3800" y="7542"/>
                  </a:lnTo>
                  <a:lnTo>
                    <a:pt x="3858" y="7465"/>
                  </a:lnTo>
                  <a:cubicBezTo>
                    <a:pt x="5973" y="4527"/>
                    <a:pt x="4125" y="412"/>
                    <a:pt x="537" y="29"/>
                  </a:cubicBezTo>
                  <a:lnTo>
                    <a:pt x="403" y="19"/>
                  </a:lnTo>
                  <a:lnTo>
                    <a:pt x="374" y="19"/>
                  </a:lnTo>
                  <a:lnTo>
                    <a:pt x="269" y="10"/>
                  </a:lnTo>
                  <a:lnTo>
                    <a:pt x="1"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68"/>
            <p:cNvSpPr/>
            <p:nvPr/>
          </p:nvSpPr>
          <p:spPr>
            <a:xfrm>
              <a:off x="3718959" y="3824599"/>
              <a:ext cx="189755" cy="287048"/>
            </a:xfrm>
            <a:custGeom>
              <a:rect b="b" l="l" r="r" t="t"/>
              <a:pathLst>
                <a:path extrusionOk="0" h="10931" w="7226">
                  <a:moveTo>
                    <a:pt x="421" y="1"/>
                  </a:moveTo>
                  <a:cubicBezTo>
                    <a:pt x="192" y="10"/>
                    <a:pt x="0" y="192"/>
                    <a:pt x="0" y="432"/>
                  </a:cubicBezTo>
                  <a:lnTo>
                    <a:pt x="10" y="2068"/>
                  </a:lnTo>
                  <a:lnTo>
                    <a:pt x="239" y="2078"/>
                  </a:lnTo>
                  <a:cubicBezTo>
                    <a:pt x="4020" y="2231"/>
                    <a:pt x="6068" y="6595"/>
                    <a:pt x="3752" y="9600"/>
                  </a:cubicBezTo>
                  <a:lnTo>
                    <a:pt x="3618" y="9772"/>
                  </a:lnTo>
                  <a:lnTo>
                    <a:pt x="4871" y="10834"/>
                  </a:lnTo>
                  <a:cubicBezTo>
                    <a:pt x="4948" y="10892"/>
                    <a:pt x="5044" y="10930"/>
                    <a:pt x="5149" y="10930"/>
                  </a:cubicBezTo>
                  <a:lnTo>
                    <a:pt x="5197" y="10930"/>
                  </a:lnTo>
                  <a:cubicBezTo>
                    <a:pt x="5312" y="10921"/>
                    <a:pt x="5417" y="10863"/>
                    <a:pt x="5484" y="10767"/>
                  </a:cubicBezTo>
                  <a:cubicBezTo>
                    <a:pt x="6958" y="8777"/>
                    <a:pt x="7226" y="6135"/>
                    <a:pt x="6173" y="3886"/>
                  </a:cubicBezTo>
                  <a:cubicBezTo>
                    <a:pt x="5120" y="1637"/>
                    <a:pt x="2919" y="154"/>
                    <a:pt x="4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68"/>
            <p:cNvSpPr/>
            <p:nvPr/>
          </p:nvSpPr>
          <p:spPr>
            <a:xfrm>
              <a:off x="3576708" y="3855008"/>
              <a:ext cx="144036" cy="147555"/>
            </a:xfrm>
            <a:custGeom>
              <a:rect b="b" l="l" r="r" t="t"/>
              <a:pathLst>
                <a:path extrusionOk="0" h="5619" w="5485">
                  <a:moveTo>
                    <a:pt x="5455" y="1"/>
                  </a:moveTo>
                  <a:cubicBezTo>
                    <a:pt x="2833" y="1"/>
                    <a:pt x="565" y="1829"/>
                    <a:pt x="0" y="4394"/>
                  </a:cubicBezTo>
                  <a:lnTo>
                    <a:pt x="5484" y="5619"/>
                  </a:lnTo>
                  <a:lnTo>
                    <a:pt x="545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68"/>
            <p:cNvSpPr/>
            <p:nvPr/>
          </p:nvSpPr>
          <p:spPr>
            <a:xfrm>
              <a:off x="3573426" y="3969870"/>
              <a:ext cx="147319" cy="173684"/>
            </a:xfrm>
            <a:custGeom>
              <a:rect b="b" l="l" r="r" t="t"/>
              <a:pathLst>
                <a:path extrusionOk="0" h="6614" w="5610">
                  <a:moveTo>
                    <a:pt x="125" y="0"/>
                  </a:moveTo>
                  <a:cubicBezTo>
                    <a:pt x="39" y="402"/>
                    <a:pt x="1" y="804"/>
                    <a:pt x="1" y="1216"/>
                  </a:cubicBezTo>
                  <a:cubicBezTo>
                    <a:pt x="1" y="3733"/>
                    <a:pt x="1676" y="5944"/>
                    <a:pt x="4107" y="6614"/>
                  </a:cubicBezTo>
                  <a:lnTo>
                    <a:pt x="5609" y="1245"/>
                  </a:lnTo>
                  <a:lnTo>
                    <a:pt x="125" y="0"/>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68"/>
            <p:cNvSpPr/>
            <p:nvPr/>
          </p:nvSpPr>
          <p:spPr>
            <a:xfrm>
              <a:off x="3664417" y="4122178"/>
              <a:ext cx="77940" cy="26654"/>
            </a:xfrm>
            <a:custGeom>
              <a:rect b="b" l="l" r="r" t="t"/>
              <a:pathLst>
                <a:path extrusionOk="0" h="1015" w="2968">
                  <a:moveTo>
                    <a:pt x="594" y="0"/>
                  </a:moveTo>
                  <a:lnTo>
                    <a:pt x="0" y="593"/>
                  </a:lnTo>
                  <a:cubicBezTo>
                    <a:pt x="680" y="871"/>
                    <a:pt x="1398" y="1014"/>
                    <a:pt x="2135" y="1014"/>
                  </a:cubicBezTo>
                  <a:cubicBezTo>
                    <a:pt x="2412" y="1014"/>
                    <a:pt x="2690" y="995"/>
                    <a:pt x="2967" y="957"/>
                  </a:cubicBezTo>
                  <a:cubicBezTo>
                    <a:pt x="2115" y="823"/>
                    <a:pt x="1302" y="498"/>
                    <a:pt x="594"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68"/>
            <p:cNvSpPr/>
            <p:nvPr/>
          </p:nvSpPr>
          <p:spPr>
            <a:xfrm>
              <a:off x="3576708" y="3854772"/>
              <a:ext cx="143275" cy="124919"/>
            </a:xfrm>
            <a:custGeom>
              <a:rect b="b" l="l" r="r" t="t"/>
              <a:pathLst>
                <a:path extrusionOk="0" h="4757" w="5456">
                  <a:moveTo>
                    <a:pt x="5455" y="0"/>
                  </a:moveTo>
                  <a:cubicBezTo>
                    <a:pt x="2833" y="10"/>
                    <a:pt x="565" y="1838"/>
                    <a:pt x="0" y="4403"/>
                  </a:cubicBezTo>
                  <a:lnTo>
                    <a:pt x="1618" y="4757"/>
                  </a:lnTo>
                  <a:cubicBezTo>
                    <a:pt x="1934" y="2651"/>
                    <a:pt x="3426" y="909"/>
                    <a:pt x="5455" y="268"/>
                  </a:cubicBezTo>
                  <a:lnTo>
                    <a:pt x="5455"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68"/>
            <p:cNvSpPr/>
            <p:nvPr/>
          </p:nvSpPr>
          <p:spPr>
            <a:xfrm>
              <a:off x="3531462" y="3831217"/>
              <a:ext cx="144561" cy="112393"/>
            </a:xfrm>
            <a:custGeom>
              <a:rect b="b" l="l" r="r" t="t"/>
              <a:pathLst>
                <a:path extrusionOk="0" h="4280" w="5505">
                  <a:moveTo>
                    <a:pt x="230" y="0"/>
                  </a:moveTo>
                  <a:cubicBezTo>
                    <a:pt x="116" y="0"/>
                    <a:pt x="1" y="79"/>
                    <a:pt x="10" y="237"/>
                  </a:cubicBezTo>
                  <a:lnTo>
                    <a:pt x="10" y="1414"/>
                  </a:lnTo>
                  <a:cubicBezTo>
                    <a:pt x="20" y="1548"/>
                    <a:pt x="125" y="1615"/>
                    <a:pt x="230" y="1615"/>
                  </a:cubicBezTo>
                  <a:cubicBezTo>
                    <a:pt x="336" y="1615"/>
                    <a:pt x="441" y="1548"/>
                    <a:pt x="450" y="1414"/>
                  </a:cubicBezTo>
                  <a:lnTo>
                    <a:pt x="450" y="1041"/>
                  </a:lnTo>
                  <a:lnTo>
                    <a:pt x="3322" y="1041"/>
                  </a:lnTo>
                  <a:lnTo>
                    <a:pt x="5016" y="4151"/>
                  </a:lnTo>
                  <a:cubicBezTo>
                    <a:pt x="5059" y="4242"/>
                    <a:pt x="5132" y="4280"/>
                    <a:pt x="5205" y="4280"/>
                  </a:cubicBezTo>
                  <a:cubicBezTo>
                    <a:pt x="5354" y="4280"/>
                    <a:pt x="5504" y="4121"/>
                    <a:pt x="5408" y="3941"/>
                  </a:cubicBezTo>
                  <a:lnTo>
                    <a:pt x="5408" y="3941"/>
                  </a:lnTo>
                  <a:lnTo>
                    <a:pt x="5408" y="3950"/>
                  </a:lnTo>
                  <a:lnTo>
                    <a:pt x="3647" y="725"/>
                  </a:lnTo>
                  <a:cubicBezTo>
                    <a:pt x="3609" y="648"/>
                    <a:pt x="3532" y="610"/>
                    <a:pt x="3456" y="601"/>
                  </a:cubicBezTo>
                  <a:lnTo>
                    <a:pt x="450" y="601"/>
                  </a:lnTo>
                  <a:lnTo>
                    <a:pt x="450" y="237"/>
                  </a:lnTo>
                  <a:cubicBezTo>
                    <a:pt x="460" y="79"/>
                    <a:pt x="345" y="0"/>
                    <a:pt x="230"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68"/>
            <p:cNvSpPr/>
            <p:nvPr/>
          </p:nvSpPr>
          <p:spPr>
            <a:xfrm>
              <a:off x="3653098" y="3932318"/>
              <a:ext cx="36711" cy="31538"/>
            </a:xfrm>
            <a:custGeom>
              <a:rect b="b" l="l" r="r" t="t"/>
              <a:pathLst>
                <a:path extrusionOk="0" h="1201" w="1398">
                  <a:moveTo>
                    <a:pt x="798" y="1"/>
                  </a:moveTo>
                  <a:cubicBezTo>
                    <a:pt x="650" y="1"/>
                    <a:pt x="498" y="55"/>
                    <a:pt x="374" y="177"/>
                  </a:cubicBezTo>
                  <a:cubicBezTo>
                    <a:pt x="1" y="550"/>
                    <a:pt x="269" y="1201"/>
                    <a:pt x="805" y="1201"/>
                  </a:cubicBezTo>
                  <a:cubicBezTo>
                    <a:pt x="1130" y="1201"/>
                    <a:pt x="1398" y="933"/>
                    <a:pt x="1398" y="598"/>
                  </a:cubicBezTo>
                  <a:cubicBezTo>
                    <a:pt x="1398" y="236"/>
                    <a:pt x="1106" y="1"/>
                    <a:pt x="798"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68"/>
            <p:cNvSpPr/>
            <p:nvPr/>
          </p:nvSpPr>
          <p:spPr>
            <a:xfrm>
              <a:off x="3559875" y="3969870"/>
              <a:ext cx="126179" cy="173684"/>
            </a:xfrm>
            <a:custGeom>
              <a:rect b="b" l="l" r="r" t="t"/>
              <a:pathLst>
                <a:path extrusionOk="0" h="6614" w="4805">
                  <a:moveTo>
                    <a:pt x="641" y="0"/>
                  </a:moveTo>
                  <a:cubicBezTo>
                    <a:pt x="0" y="2910"/>
                    <a:pt x="1742" y="5819"/>
                    <a:pt x="4613" y="6614"/>
                  </a:cubicBezTo>
                  <a:lnTo>
                    <a:pt x="4804" y="5953"/>
                  </a:lnTo>
                  <a:cubicBezTo>
                    <a:pt x="3177" y="4920"/>
                    <a:pt x="2192" y="3139"/>
                    <a:pt x="2192" y="1216"/>
                  </a:cubicBezTo>
                  <a:cubicBezTo>
                    <a:pt x="2192" y="938"/>
                    <a:pt x="2211" y="651"/>
                    <a:pt x="2259" y="374"/>
                  </a:cubicBezTo>
                  <a:lnTo>
                    <a:pt x="641" y="0"/>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2" name="Google Shape;10402;p68"/>
          <p:cNvGrpSpPr/>
          <p:nvPr/>
        </p:nvGrpSpPr>
        <p:grpSpPr>
          <a:xfrm>
            <a:off x="4030586" y="3805246"/>
            <a:ext cx="286523" cy="340566"/>
            <a:chOff x="4030586" y="3805246"/>
            <a:chExt cx="286523" cy="340566"/>
          </a:xfrm>
        </p:grpSpPr>
        <p:sp>
          <p:nvSpPr>
            <p:cNvPr id="10403" name="Google Shape;10403;p68"/>
            <p:cNvSpPr/>
            <p:nvPr/>
          </p:nvSpPr>
          <p:spPr>
            <a:xfrm>
              <a:off x="4030586" y="3826122"/>
              <a:ext cx="87735" cy="145533"/>
            </a:xfrm>
            <a:custGeom>
              <a:rect b="b" l="l" r="r" t="t"/>
              <a:pathLst>
                <a:path extrusionOk="0" h="5542" w="3341">
                  <a:moveTo>
                    <a:pt x="584" y="0"/>
                  </a:moveTo>
                  <a:cubicBezTo>
                    <a:pt x="259" y="0"/>
                    <a:pt x="0" y="259"/>
                    <a:pt x="0" y="584"/>
                  </a:cubicBezTo>
                  <a:lnTo>
                    <a:pt x="0" y="1388"/>
                  </a:lnTo>
                  <a:cubicBezTo>
                    <a:pt x="0" y="3321"/>
                    <a:pt x="986" y="3723"/>
                    <a:pt x="1790" y="4039"/>
                  </a:cubicBezTo>
                  <a:cubicBezTo>
                    <a:pt x="2230" y="4221"/>
                    <a:pt x="2613" y="4374"/>
                    <a:pt x="2804" y="4757"/>
                  </a:cubicBezTo>
                  <a:cubicBezTo>
                    <a:pt x="2852" y="4852"/>
                    <a:pt x="2843" y="4967"/>
                    <a:pt x="2766" y="5044"/>
                  </a:cubicBezTo>
                  <a:cubicBezTo>
                    <a:pt x="2697" y="5120"/>
                    <a:pt x="2599" y="5156"/>
                    <a:pt x="2499" y="5156"/>
                  </a:cubicBezTo>
                  <a:cubicBezTo>
                    <a:pt x="2460" y="5156"/>
                    <a:pt x="2421" y="5150"/>
                    <a:pt x="2383" y="5139"/>
                  </a:cubicBezTo>
                  <a:cubicBezTo>
                    <a:pt x="2240" y="5082"/>
                    <a:pt x="2221" y="4910"/>
                    <a:pt x="2230" y="4776"/>
                  </a:cubicBezTo>
                  <a:cubicBezTo>
                    <a:pt x="2235" y="4642"/>
                    <a:pt x="2135" y="4572"/>
                    <a:pt x="2035" y="4572"/>
                  </a:cubicBezTo>
                  <a:cubicBezTo>
                    <a:pt x="1943" y="4572"/>
                    <a:pt x="1852" y="4632"/>
                    <a:pt x="1847" y="4757"/>
                  </a:cubicBezTo>
                  <a:cubicBezTo>
                    <a:pt x="1838" y="4919"/>
                    <a:pt x="1857" y="5331"/>
                    <a:pt x="2230" y="5494"/>
                  </a:cubicBezTo>
                  <a:cubicBezTo>
                    <a:pt x="2316" y="5522"/>
                    <a:pt x="2402" y="5541"/>
                    <a:pt x="2489" y="5541"/>
                  </a:cubicBezTo>
                  <a:cubicBezTo>
                    <a:pt x="2699" y="5541"/>
                    <a:pt x="2900" y="5465"/>
                    <a:pt x="3044" y="5312"/>
                  </a:cubicBezTo>
                  <a:cubicBezTo>
                    <a:pt x="3225" y="5120"/>
                    <a:pt x="3273" y="4833"/>
                    <a:pt x="3149" y="4594"/>
                  </a:cubicBezTo>
                  <a:cubicBezTo>
                    <a:pt x="2891" y="4077"/>
                    <a:pt x="2402" y="3886"/>
                    <a:pt x="1924" y="3694"/>
                  </a:cubicBezTo>
                  <a:cubicBezTo>
                    <a:pt x="1551" y="3532"/>
                    <a:pt x="1158" y="3379"/>
                    <a:pt x="871" y="3053"/>
                  </a:cubicBezTo>
                  <a:cubicBezTo>
                    <a:pt x="546" y="2690"/>
                    <a:pt x="383" y="2144"/>
                    <a:pt x="383" y="1398"/>
                  </a:cubicBezTo>
                  <a:lnTo>
                    <a:pt x="383" y="594"/>
                  </a:lnTo>
                  <a:cubicBezTo>
                    <a:pt x="383" y="479"/>
                    <a:pt x="469" y="393"/>
                    <a:pt x="575" y="393"/>
                  </a:cubicBezTo>
                  <a:cubicBezTo>
                    <a:pt x="881" y="393"/>
                    <a:pt x="1168" y="546"/>
                    <a:pt x="1340" y="795"/>
                  </a:cubicBezTo>
                  <a:lnTo>
                    <a:pt x="1493" y="1015"/>
                  </a:lnTo>
                  <a:cubicBezTo>
                    <a:pt x="1646" y="1235"/>
                    <a:pt x="1905" y="1369"/>
                    <a:pt x="2182" y="1369"/>
                  </a:cubicBezTo>
                  <a:lnTo>
                    <a:pt x="3082" y="1369"/>
                  </a:lnTo>
                  <a:cubicBezTo>
                    <a:pt x="3340" y="1369"/>
                    <a:pt x="3340" y="986"/>
                    <a:pt x="3082" y="986"/>
                  </a:cubicBezTo>
                  <a:lnTo>
                    <a:pt x="2182" y="986"/>
                  </a:lnTo>
                  <a:cubicBezTo>
                    <a:pt x="2029" y="986"/>
                    <a:pt x="1895" y="909"/>
                    <a:pt x="1809" y="795"/>
                  </a:cubicBezTo>
                  <a:lnTo>
                    <a:pt x="1656" y="574"/>
                  </a:lnTo>
                  <a:cubicBezTo>
                    <a:pt x="1417" y="220"/>
                    <a:pt x="1015" y="10"/>
                    <a:pt x="584"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68"/>
            <p:cNvSpPr/>
            <p:nvPr/>
          </p:nvSpPr>
          <p:spPr>
            <a:xfrm>
              <a:off x="4229374" y="3825860"/>
              <a:ext cx="87735" cy="145796"/>
            </a:xfrm>
            <a:custGeom>
              <a:rect b="b" l="l" r="r" t="t"/>
              <a:pathLst>
                <a:path extrusionOk="0" h="5552" w="3341">
                  <a:moveTo>
                    <a:pt x="2757" y="1"/>
                  </a:moveTo>
                  <a:cubicBezTo>
                    <a:pt x="2326" y="1"/>
                    <a:pt x="1924" y="221"/>
                    <a:pt x="1685" y="575"/>
                  </a:cubicBezTo>
                  <a:lnTo>
                    <a:pt x="1532" y="785"/>
                  </a:lnTo>
                  <a:cubicBezTo>
                    <a:pt x="1446" y="910"/>
                    <a:pt x="1312" y="986"/>
                    <a:pt x="1158" y="986"/>
                  </a:cubicBezTo>
                  <a:lnTo>
                    <a:pt x="259" y="986"/>
                  </a:lnTo>
                  <a:cubicBezTo>
                    <a:pt x="0" y="986"/>
                    <a:pt x="0" y="1369"/>
                    <a:pt x="259" y="1369"/>
                  </a:cubicBezTo>
                  <a:lnTo>
                    <a:pt x="1168" y="1369"/>
                  </a:lnTo>
                  <a:cubicBezTo>
                    <a:pt x="1436" y="1369"/>
                    <a:pt x="1694" y="1235"/>
                    <a:pt x="1857" y="1015"/>
                  </a:cubicBezTo>
                  <a:lnTo>
                    <a:pt x="2001" y="795"/>
                  </a:lnTo>
                  <a:cubicBezTo>
                    <a:pt x="2182" y="546"/>
                    <a:pt x="2460" y="393"/>
                    <a:pt x="2766" y="393"/>
                  </a:cubicBezTo>
                  <a:cubicBezTo>
                    <a:pt x="2881" y="393"/>
                    <a:pt x="2967" y="479"/>
                    <a:pt x="2967" y="584"/>
                  </a:cubicBezTo>
                  <a:lnTo>
                    <a:pt x="2967" y="1388"/>
                  </a:lnTo>
                  <a:cubicBezTo>
                    <a:pt x="2967" y="2144"/>
                    <a:pt x="2804" y="2700"/>
                    <a:pt x="2479" y="3054"/>
                  </a:cubicBezTo>
                  <a:cubicBezTo>
                    <a:pt x="2192" y="3369"/>
                    <a:pt x="1800" y="3532"/>
                    <a:pt x="1417" y="3685"/>
                  </a:cubicBezTo>
                  <a:cubicBezTo>
                    <a:pt x="948" y="3877"/>
                    <a:pt x="450" y="4078"/>
                    <a:pt x="201" y="4594"/>
                  </a:cubicBezTo>
                  <a:cubicBezTo>
                    <a:pt x="77" y="4834"/>
                    <a:pt x="115" y="5121"/>
                    <a:pt x="307" y="5312"/>
                  </a:cubicBezTo>
                  <a:cubicBezTo>
                    <a:pt x="450" y="5465"/>
                    <a:pt x="651" y="5551"/>
                    <a:pt x="862" y="5551"/>
                  </a:cubicBezTo>
                  <a:cubicBezTo>
                    <a:pt x="948" y="5551"/>
                    <a:pt x="1034" y="5523"/>
                    <a:pt x="1111" y="5494"/>
                  </a:cubicBezTo>
                  <a:cubicBezTo>
                    <a:pt x="1484" y="5331"/>
                    <a:pt x="1503" y="4920"/>
                    <a:pt x="1493" y="4757"/>
                  </a:cubicBezTo>
                  <a:cubicBezTo>
                    <a:pt x="1489" y="4632"/>
                    <a:pt x="1396" y="4572"/>
                    <a:pt x="1303" y="4572"/>
                  </a:cubicBezTo>
                  <a:cubicBezTo>
                    <a:pt x="1204" y="4572"/>
                    <a:pt x="1106" y="4639"/>
                    <a:pt x="1111" y="4767"/>
                  </a:cubicBezTo>
                  <a:cubicBezTo>
                    <a:pt x="1120" y="4901"/>
                    <a:pt x="1101" y="5073"/>
                    <a:pt x="957" y="5140"/>
                  </a:cubicBezTo>
                  <a:cubicBezTo>
                    <a:pt x="923" y="5150"/>
                    <a:pt x="887" y="5155"/>
                    <a:pt x="851" y="5155"/>
                  </a:cubicBezTo>
                  <a:cubicBezTo>
                    <a:pt x="748" y="5155"/>
                    <a:pt x="646" y="5115"/>
                    <a:pt x="575" y="5044"/>
                  </a:cubicBezTo>
                  <a:cubicBezTo>
                    <a:pt x="498" y="4968"/>
                    <a:pt x="488" y="4853"/>
                    <a:pt x="536" y="4757"/>
                  </a:cubicBezTo>
                  <a:cubicBezTo>
                    <a:pt x="728" y="4374"/>
                    <a:pt x="1111" y="4221"/>
                    <a:pt x="1551" y="4039"/>
                  </a:cubicBezTo>
                  <a:cubicBezTo>
                    <a:pt x="2355" y="3714"/>
                    <a:pt x="3340" y="3312"/>
                    <a:pt x="3340" y="1388"/>
                  </a:cubicBezTo>
                  <a:lnTo>
                    <a:pt x="3340" y="584"/>
                  </a:lnTo>
                  <a:cubicBezTo>
                    <a:pt x="3340" y="259"/>
                    <a:pt x="3082" y="1"/>
                    <a:pt x="275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68"/>
            <p:cNvSpPr/>
            <p:nvPr/>
          </p:nvSpPr>
          <p:spPr>
            <a:xfrm>
              <a:off x="4162779" y="3999018"/>
              <a:ext cx="22400" cy="101547"/>
            </a:xfrm>
            <a:custGeom>
              <a:rect b="b" l="l" r="r" t="t"/>
              <a:pathLst>
                <a:path extrusionOk="0" h="3867" w="853">
                  <a:moveTo>
                    <a:pt x="0" y="1"/>
                  </a:moveTo>
                  <a:lnTo>
                    <a:pt x="0" y="3867"/>
                  </a:lnTo>
                  <a:lnTo>
                    <a:pt x="852" y="3867"/>
                  </a:lnTo>
                  <a:lnTo>
                    <a:pt x="852" y="1"/>
                  </a:lnTo>
                  <a:close/>
                </a:path>
              </a:pathLst>
            </a:custGeom>
            <a:solidFill>
              <a:srgbClr val="C1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68"/>
            <p:cNvSpPr/>
            <p:nvPr/>
          </p:nvSpPr>
          <p:spPr>
            <a:xfrm>
              <a:off x="4091903" y="3816564"/>
              <a:ext cx="163889" cy="200836"/>
            </a:xfrm>
            <a:custGeom>
              <a:rect b="b" l="l" r="r" t="t"/>
              <a:pathLst>
                <a:path extrusionOk="0" h="7648" w="6241">
                  <a:moveTo>
                    <a:pt x="0" y="1"/>
                  </a:moveTo>
                  <a:lnTo>
                    <a:pt x="0" y="2518"/>
                  </a:lnTo>
                  <a:cubicBezTo>
                    <a:pt x="0" y="4288"/>
                    <a:pt x="843" y="5963"/>
                    <a:pt x="2269" y="7016"/>
                  </a:cubicBezTo>
                  <a:lnTo>
                    <a:pt x="3120" y="7647"/>
                  </a:lnTo>
                  <a:lnTo>
                    <a:pt x="3972" y="7016"/>
                  </a:lnTo>
                  <a:cubicBezTo>
                    <a:pt x="5398" y="5963"/>
                    <a:pt x="6240" y="4288"/>
                    <a:pt x="6240" y="2518"/>
                  </a:cubicBezTo>
                  <a:lnTo>
                    <a:pt x="6240" y="1"/>
                  </a:lnTo>
                  <a:close/>
                </a:path>
              </a:pathLst>
            </a:custGeom>
            <a:solidFill>
              <a:srgbClr val="C1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68"/>
            <p:cNvSpPr/>
            <p:nvPr/>
          </p:nvSpPr>
          <p:spPr>
            <a:xfrm>
              <a:off x="4158498" y="3816564"/>
              <a:ext cx="97530" cy="200836"/>
            </a:xfrm>
            <a:custGeom>
              <a:rect b="b" l="l" r="r" t="t"/>
              <a:pathLst>
                <a:path extrusionOk="0" h="7648" w="3714">
                  <a:moveTo>
                    <a:pt x="2537" y="1"/>
                  </a:moveTo>
                  <a:lnTo>
                    <a:pt x="2537" y="2518"/>
                  </a:lnTo>
                  <a:cubicBezTo>
                    <a:pt x="2537" y="4288"/>
                    <a:pt x="1685" y="5963"/>
                    <a:pt x="259" y="7016"/>
                  </a:cubicBezTo>
                  <a:lnTo>
                    <a:pt x="1" y="7207"/>
                  </a:lnTo>
                  <a:lnTo>
                    <a:pt x="594" y="7647"/>
                  </a:lnTo>
                  <a:lnTo>
                    <a:pt x="1436" y="7016"/>
                  </a:lnTo>
                  <a:cubicBezTo>
                    <a:pt x="2872" y="5963"/>
                    <a:pt x="3714" y="4288"/>
                    <a:pt x="3714" y="2518"/>
                  </a:cubicBezTo>
                  <a:lnTo>
                    <a:pt x="3714"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68"/>
            <p:cNvSpPr/>
            <p:nvPr/>
          </p:nvSpPr>
          <p:spPr>
            <a:xfrm>
              <a:off x="4081084" y="3805246"/>
              <a:ext cx="185501" cy="22662"/>
            </a:xfrm>
            <a:custGeom>
              <a:rect b="b" l="l" r="r" t="t"/>
              <a:pathLst>
                <a:path extrusionOk="0" h="863" w="7064">
                  <a:moveTo>
                    <a:pt x="183" y="1"/>
                  </a:moveTo>
                  <a:cubicBezTo>
                    <a:pt x="87" y="1"/>
                    <a:pt x="1" y="78"/>
                    <a:pt x="1" y="173"/>
                  </a:cubicBezTo>
                  <a:lnTo>
                    <a:pt x="1" y="680"/>
                  </a:lnTo>
                  <a:cubicBezTo>
                    <a:pt x="1" y="776"/>
                    <a:pt x="87" y="862"/>
                    <a:pt x="183" y="862"/>
                  </a:cubicBezTo>
                  <a:lnTo>
                    <a:pt x="6892" y="862"/>
                  </a:lnTo>
                  <a:cubicBezTo>
                    <a:pt x="6987" y="862"/>
                    <a:pt x="7064" y="776"/>
                    <a:pt x="7064" y="680"/>
                  </a:cubicBezTo>
                  <a:lnTo>
                    <a:pt x="7064" y="173"/>
                  </a:lnTo>
                  <a:cubicBezTo>
                    <a:pt x="7064" y="78"/>
                    <a:pt x="6987" y="1"/>
                    <a:pt x="689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68"/>
            <p:cNvSpPr/>
            <p:nvPr/>
          </p:nvSpPr>
          <p:spPr>
            <a:xfrm>
              <a:off x="4235913" y="3805246"/>
              <a:ext cx="30672" cy="22662"/>
            </a:xfrm>
            <a:custGeom>
              <a:rect b="b" l="l" r="r" t="t"/>
              <a:pathLst>
                <a:path extrusionOk="0" h="863" w="1168">
                  <a:moveTo>
                    <a:pt x="0" y="1"/>
                  </a:moveTo>
                  <a:lnTo>
                    <a:pt x="0" y="862"/>
                  </a:lnTo>
                  <a:lnTo>
                    <a:pt x="996" y="862"/>
                  </a:lnTo>
                  <a:cubicBezTo>
                    <a:pt x="1091" y="862"/>
                    <a:pt x="1168" y="776"/>
                    <a:pt x="1168" y="680"/>
                  </a:cubicBezTo>
                  <a:lnTo>
                    <a:pt x="1168" y="173"/>
                  </a:lnTo>
                  <a:cubicBezTo>
                    <a:pt x="1168" y="78"/>
                    <a:pt x="1091" y="1"/>
                    <a:pt x="996"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68"/>
            <p:cNvSpPr/>
            <p:nvPr/>
          </p:nvSpPr>
          <p:spPr>
            <a:xfrm>
              <a:off x="4133368" y="3866195"/>
              <a:ext cx="81196" cy="76627"/>
            </a:xfrm>
            <a:custGeom>
              <a:rect b="b" l="l" r="r" t="t"/>
              <a:pathLst>
                <a:path extrusionOk="0" h="2918" w="3092">
                  <a:moveTo>
                    <a:pt x="1546" y="1"/>
                  </a:moveTo>
                  <a:cubicBezTo>
                    <a:pt x="1534" y="1"/>
                    <a:pt x="1522" y="6"/>
                    <a:pt x="1513" y="15"/>
                  </a:cubicBezTo>
                  <a:lnTo>
                    <a:pt x="1072" y="915"/>
                  </a:lnTo>
                  <a:cubicBezTo>
                    <a:pt x="1063" y="924"/>
                    <a:pt x="1053" y="934"/>
                    <a:pt x="1044" y="934"/>
                  </a:cubicBezTo>
                  <a:lnTo>
                    <a:pt x="48" y="1077"/>
                  </a:lnTo>
                  <a:cubicBezTo>
                    <a:pt x="20" y="1087"/>
                    <a:pt x="1" y="1125"/>
                    <a:pt x="29" y="1144"/>
                  </a:cubicBezTo>
                  <a:lnTo>
                    <a:pt x="747" y="1843"/>
                  </a:lnTo>
                  <a:cubicBezTo>
                    <a:pt x="757" y="1853"/>
                    <a:pt x="757" y="1872"/>
                    <a:pt x="757" y="1881"/>
                  </a:cubicBezTo>
                  <a:lnTo>
                    <a:pt x="584" y="2867"/>
                  </a:lnTo>
                  <a:cubicBezTo>
                    <a:pt x="584" y="2899"/>
                    <a:pt x="604" y="2917"/>
                    <a:pt x="627" y="2917"/>
                  </a:cubicBezTo>
                  <a:cubicBezTo>
                    <a:pt x="632" y="2917"/>
                    <a:pt x="637" y="2917"/>
                    <a:pt x="642" y="2915"/>
                  </a:cubicBezTo>
                  <a:lnTo>
                    <a:pt x="1532" y="2446"/>
                  </a:lnTo>
                  <a:cubicBezTo>
                    <a:pt x="1537" y="2441"/>
                    <a:pt x="1541" y="2439"/>
                    <a:pt x="1547" y="2439"/>
                  </a:cubicBezTo>
                  <a:cubicBezTo>
                    <a:pt x="1553" y="2439"/>
                    <a:pt x="1560" y="2441"/>
                    <a:pt x="1570" y="2446"/>
                  </a:cubicBezTo>
                  <a:lnTo>
                    <a:pt x="2451" y="2915"/>
                  </a:lnTo>
                  <a:cubicBezTo>
                    <a:pt x="2455" y="2917"/>
                    <a:pt x="2461" y="2917"/>
                    <a:pt x="2466" y="2917"/>
                  </a:cubicBezTo>
                  <a:cubicBezTo>
                    <a:pt x="2491" y="2917"/>
                    <a:pt x="2516" y="2899"/>
                    <a:pt x="2508" y="2867"/>
                  </a:cubicBezTo>
                  <a:lnTo>
                    <a:pt x="2336" y="1881"/>
                  </a:lnTo>
                  <a:cubicBezTo>
                    <a:pt x="2336" y="1872"/>
                    <a:pt x="2345" y="1853"/>
                    <a:pt x="2355" y="1843"/>
                  </a:cubicBezTo>
                  <a:lnTo>
                    <a:pt x="3073" y="1144"/>
                  </a:lnTo>
                  <a:cubicBezTo>
                    <a:pt x="3092" y="1125"/>
                    <a:pt x="3082" y="1087"/>
                    <a:pt x="3044" y="1077"/>
                  </a:cubicBezTo>
                  <a:lnTo>
                    <a:pt x="2058" y="934"/>
                  </a:lnTo>
                  <a:cubicBezTo>
                    <a:pt x="2039" y="934"/>
                    <a:pt x="2029" y="924"/>
                    <a:pt x="2020" y="915"/>
                  </a:cubicBezTo>
                  <a:lnTo>
                    <a:pt x="1580" y="15"/>
                  </a:lnTo>
                  <a:cubicBezTo>
                    <a:pt x="1570" y="6"/>
                    <a:pt x="1558" y="1"/>
                    <a:pt x="15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68"/>
            <p:cNvSpPr/>
            <p:nvPr/>
          </p:nvSpPr>
          <p:spPr>
            <a:xfrm>
              <a:off x="4152721" y="4004060"/>
              <a:ext cx="42489" cy="20877"/>
            </a:xfrm>
            <a:custGeom>
              <a:rect b="b" l="l" r="r" t="t"/>
              <a:pathLst>
                <a:path extrusionOk="0" h="795" w="1618">
                  <a:moveTo>
                    <a:pt x="326" y="0"/>
                  </a:moveTo>
                  <a:cubicBezTo>
                    <a:pt x="144" y="0"/>
                    <a:pt x="0" y="144"/>
                    <a:pt x="0" y="325"/>
                  </a:cubicBezTo>
                  <a:lnTo>
                    <a:pt x="0" y="469"/>
                  </a:lnTo>
                  <a:cubicBezTo>
                    <a:pt x="0" y="651"/>
                    <a:pt x="144" y="794"/>
                    <a:pt x="326" y="794"/>
                  </a:cubicBezTo>
                  <a:lnTo>
                    <a:pt x="1292" y="794"/>
                  </a:lnTo>
                  <a:cubicBezTo>
                    <a:pt x="1474" y="794"/>
                    <a:pt x="1618" y="651"/>
                    <a:pt x="1618" y="469"/>
                  </a:cubicBezTo>
                  <a:lnTo>
                    <a:pt x="1618" y="325"/>
                  </a:lnTo>
                  <a:cubicBezTo>
                    <a:pt x="1618" y="144"/>
                    <a:pt x="1474" y="0"/>
                    <a:pt x="129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68"/>
            <p:cNvSpPr/>
            <p:nvPr/>
          </p:nvSpPr>
          <p:spPr>
            <a:xfrm>
              <a:off x="4130348" y="4085466"/>
              <a:ext cx="87236" cy="30199"/>
            </a:xfrm>
            <a:custGeom>
              <a:rect b="b" l="l" r="r" t="t"/>
              <a:pathLst>
                <a:path extrusionOk="0" h="1150" w="3322">
                  <a:moveTo>
                    <a:pt x="441" y="1"/>
                  </a:moveTo>
                  <a:cubicBezTo>
                    <a:pt x="192" y="1"/>
                    <a:pt x="1" y="192"/>
                    <a:pt x="1" y="441"/>
                  </a:cubicBezTo>
                  <a:lnTo>
                    <a:pt x="1" y="1149"/>
                  </a:lnTo>
                  <a:lnTo>
                    <a:pt x="3322" y="1149"/>
                  </a:lnTo>
                  <a:lnTo>
                    <a:pt x="3322" y="1140"/>
                  </a:lnTo>
                  <a:lnTo>
                    <a:pt x="3322" y="441"/>
                  </a:lnTo>
                  <a:cubicBezTo>
                    <a:pt x="3322" y="192"/>
                    <a:pt x="3121" y="1"/>
                    <a:pt x="287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68"/>
            <p:cNvSpPr/>
            <p:nvPr/>
          </p:nvSpPr>
          <p:spPr>
            <a:xfrm>
              <a:off x="4186649" y="4085466"/>
              <a:ext cx="30934" cy="29936"/>
            </a:xfrm>
            <a:custGeom>
              <a:rect b="b" l="l" r="r" t="t"/>
              <a:pathLst>
                <a:path extrusionOk="0" h="1140" w="1178">
                  <a:moveTo>
                    <a:pt x="0" y="1"/>
                  </a:moveTo>
                  <a:lnTo>
                    <a:pt x="0" y="1140"/>
                  </a:lnTo>
                  <a:lnTo>
                    <a:pt x="1178" y="1140"/>
                  </a:lnTo>
                  <a:lnTo>
                    <a:pt x="1178" y="441"/>
                  </a:lnTo>
                  <a:cubicBezTo>
                    <a:pt x="1178" y="192"/>
                    <a:pt x="977" y="1"/>
                    <a:pt x="73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68"/>
            <p:cNvSpPr/>
            <p:nvPr/>
          </p:nvSpPr>
          <p:spPr>
            <a:xfrm>
              <a:off x="4098941" y="4108102"/>
              <a:ext cx="150050" cy="37709"/>
            </a:xfrm>
            <a:custGeom>
              <a:rect b="b" l="l" r="r" t="t"/>
              <a:pathLst>
                <a:path extrusionOk="0" h="1436" w="5714">
                  <a:moveTo>
                    <a:pt x="460" y="0"/>
                  </a:moveTo>
                  <a:cubicBezTo>
                    <a:pt x="345" y="0"/>
                    <a:pt x="240" y="86"/>
                    <a:pt x="221" y="201"/>
                  </a:cubicBezTo>
                  <a:lnTo>
                    <a:pt x="29" y="1149"/>
                  </a:lnTo>
                  <a:cubicBezTo>
                    <a:pt x="0" y="1302"/>
                    <a:pt x="115" y="1436"/>
                    <a:pt x="268" y="1436"/>
                  </a:cubicBezTo>
                  <a:lnTo>
                    <a:pt x="5436" y="1436"/>
                  </a:lnTo>
                  <a:cubicBezTo>
                    <a:pt x="5599" y="1436"/>
                    <a:pt x="5714" y="1302"/>
                    <a:pt x="5676" y="1149"/>
                  </a:cubicBezTo>
                  <a:lnTo>
                    <a:pt x="5494" y="201"/>
                  </a:lnTo>
                  <a:cubicBezTo>
                    <a:pt x="5475" y="86"/>
                    <a:pt x="5369" y="0"/>
                    <a:pt x="525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68"/>
            <p:cNvSpPr/>
            <p:nvPr/>
          </p:nvSpPr>
          <p:spPr>
            <a:xfrm>
              <a:off x="4211018" y="4108102"/>
              <a:ext cx="37736" cy="37709"/>
            </a:xfrm>
            <a:custGeom>
              <a:rect b="b" l="l" r="r" t="t"/>
              <a:pathLst>
                <a:path extrusionOk="0" h="1436" w="1437">
                  <a:moveTo>
                    <a:pt x="1" y="0"/>
                  </a:moveTo>
                  <a:lnTo>
                    <a:pt x="278" y="1436"/>
                  </a:lnTo>
                  <a:lnTo>
                    <a:pt x="1168" y="1436"/>
                  </a:lnTo>
                  <a:cubicBezTo>
                    <a:pt x="1321" y="1436"/>
                    <a:pt x="1436" y="1302"/>
                    <a:pt x="1417" y="1149"/>
                  </a:cubicBezTo>
                  <a:lnTo>
                    <a:pt x="1226" y="201"/>
                  </a:lnTo>
                  <a:cubicBezTo>
                    <a:pt x="1207" y="86"/>
                    <a:pt x="1101" y="0"/>
                    <a:pt x="9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6" name="Google Shape;10416;p68"/>
          <p:cNvGrpSpPr/>
          <p:nvPr/>
        </p:nvGrpSpPr>
        <p:grpSpPr>
          <a:xfrm>
            <a:off x="2180884" y="2888719"/>
            <a:ext cx="376752" cy="374468"/>
            <a:chOff x="2180884" y="2888719"/>
            <a:chExt cx="376752" cy="374468"/>
          </a:xfrm>
        </p:grpSpPr>
        <p:sp>
          <p:nvSpPr>
            <p:cNvPr id="10417" name="Google Shape;10417;p68"/>
            <p:cNvSpPr/>
            <p:nvPr/>
          </p:nvSpPr>
          <p:spPr>
            <a:xfrm>
              <a:off x="2180884" y="2954054"/>
              <a:ext cx="309395" cy="309133"/>
            </a:xfrm>
            <a:custGeom>
              <a:rect b="b" l="l" r="r" t="t"/>
              <a:pathLst>
                <a:path extrusionOk="0" h="11772" w="11782">
                  <a:moveTo>
                    <a:pt x="5896" y="0"/>
                  </a:moveTo>
                  <a:cubicBezTo>
                    <a:pt x="2642" y="0"/>
                    <a:pt x="1" y="2632"/>
                    <a:pt x="1" y="5886"/>
                  </a:cubicBezTo>
                  <a:cubicBezTo>
                    <a:pt x="1" y="9140"/>
                    <a:pt x="2642" y="11772"/>
                    <a:pt x="5896" y="11772"/>
                  </a:cubicBezTo>
                  <a:cubicBezTo>
                    <a:pt x="9150" y="11772"/>
                    <a:pt x="11782" y="9140"/>
                    <a:pt x="11782" y="5886"/>
                  </a:cubicBezTo>
                  <a:cubicBezTo>
                    <a:pt x="11782" y="2632"/>
                    <a:pt x="9150" y="0"/>
                    <a:pt x="589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68"/>
            <p:cNvSpPr/>
            <p:nvPr/>
          </p:nvSpPr>
          <p:spPr>
            <a:xfrm>
              <a:off x="2335713" y="3102082"/>
              <a:ext cx="154330" cy="12579"/>
            </a:xfrm>
            <a:custGeom>
              <a:rect b="b" l="l" r="r" t="t"/>
              <a:pathLst>
                <a:path extrusionOk="0" h="479" w="5877">
                  <a:moveTo>
                    <a:pt x="0" y="0"/>
                  </a:moveTo>
                  <a:lnTo>
                    <a:pt x="0" y="479"/>
                  </a:lnTo>
                  <a:lnTo>
                    <a:pt x="5876" y="479"/>
                  </a:lnTo>
                  <a:lnTo>
                    <a:pt x="5876" y="240"/>
                  </a:lnTo>
                  <a:lnTo>
                    <a:pt x="5876"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68"/>
            <p:cNvSpPr/>
            <p:nvPr/>
          </p:nvSpPr>
          <p:spPr>
            <a:xfrm>
              <a:off x="2465648" y="2888719"/>
              <a:ext cx="91989" cy="89993"/>
            </a:xfrm>
            <a:custGeom>
              <a:rect b="b" l="l" r="r" t="t"/>
              <a:pathLst>
                <a:path extrusionOk="0" h="3427" w="3503">
                  <a:moveTo>
                    <a:pt x="2115" y="1"/>
                  </a:moveTo>
                  <a:cubicBezTo>
                    <a:pt x="2059" y="1"/>
                    <a:pt x="2001" y="21"/>
                    <a:pt x="1952" y="67"/>
                  </a:cubicBezTo>
                  <a:lnTo>
                    <a:pt x="211" y="1809"/>
                  </a:lnTo>
                  <a:cubicBezTo>
                    <a:pt x="77" y="1943"/>
                    <a:pt x="0" y="2125"/>
                    <a:pt x="0" y="2307"/>
                  </a:cubicBezTo>
                  <a:lnTo>
                    <a:pt x="0" y="3426"/>
                  </a:lnTo>
                  <a:lnTo>
                    <a:pt x="1120" y="3426"/>
                  </a:lnTo>
                  <a:cubicBezTo>
                    <a:pt x="1311" y="3426"/>
                    <a:pt x="1483" y="3350"/>
                    <a:pt x="1617" y="3216"/>
                  </a:cubicBezTo>
                  <a:lnTo>
                    <a:pt x="3369" y="1474"/>
                  </a:lnTo>
                  <a:cubicBezTo>
                    <a:pt x="3503" y="1321"/>
                    <a:pt x="3407" y="1082"/>
                    <a:pt x="3197" y="1072"/>
                  </a:cubicBezTo>
                  <a:lnTo>
                    <a:pt x="2354" y="1072"/>
                  </a:lnTo>
                  <a:lnTo>
                    <a:pt x="2354" y="230"/>
                  </a:lnTo>
                  <a:cubicBezTo>
                    <a:pt x="2348" y="93"/>
                    <a:pt x="2235" y="1"/>
                    <a:pt x="211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68"/>
            <p:cNvSpPr/>
            <p:nvPr/>
          </p:nvSpPr>
          <p:spPr>
            <a:xfrm>
              <a:off x="2465648" y="2888719"/>
              <a:ext cx="61842" cy="90229"/>
            </a:xfrm>
            <a:custGeom>
              <a:rect b="b" l="l" r="r" t="t"/>
              <a:pathLst>
                <a:path extrusionOk="0" h="3436" w="2355">
                  <a:moveTo>
                    <a:pt x="2115" y="1"/>
                  </a:moveTo>
                  <a:cubicBezTo>
                    <a:pt x="2059" y="1"/>
                    <a:pt x="2001" y="21"/>
                    <a:pt x="1952" y="67"/>
                  </a:cubicBezTo>
                  <a:lnTo>
                    <a:pt x="211" y="1809"/>
                  </a:lnTo>
                  <a:cubicBezTo>
                    <a:pt x="77" y="1943"/>
                    <a:pt x="0" y="2125"/>
                    <a:pt x="0" y="2307"/>
                  </a:cubicBezTo>
                  <a:lnTo>
                    <a:pt x="0" y="3436"/>
                  </a:lnTo>
                  <a:lnTo>
                    <a:pt x="2354" y="1072"/>
                  </a:lnTo>
                  <a:lnTo>
                    <a:pt x="2354" y="230"/>
                  </a:lnTo>
                  <a:cubicBezTo>
                    <a:pt x="2348" y="93"/>
                    <a:pt x="2235" y="1"/>
                    <a:pt x="211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68"/>
            <p:cNvSpPr/>
            <p:nvPr/>
          </p:nvSpPr>
          <p:spPr>
            <a:xfrm>
              <a:off x="2218094" y="2991002"/>
              <a:ext cx="235263" cy="235263"/>
            </a:xfrm>
            <a:custGeom>
              <a:rect b="b" l="l" r="r" t="t"/>
              <a:pathLst>
                <a:path extrusionOk="0" h="8959" w="8959">
                  <a:moveTo>
                    <a:pt x="4479" y="0"/>
                  </a:moveTo>
                  <a:cubicBezTo>
                    <a:pt x="2010" y="0"/>
                    <a:pt x="0" y="2010"/>
                    <a:pt x="0" y="4479"/>
                  </a:cubicBezTo>
                  <a:cubicBezTo>
                    <a:pt x="0" y="6948"/>
                    <a:pt x="2010" y="8958"/>
                    <a:pt x="4479" y="8958"/>
                  </a:cubicBezTo>
                  <a:cubicBezTo>
                    <a:pt x="6948" y="8958"/>
                    <a:pt x="8958" y="6948"/>
                    <a:pt x="8958" y="4479"/>
                  </a:cubicBezTo>
                  <a:cubicBezTo>
                    <a:pt x="8958" y="2010"/>
                    <a:pt x="6948" y="0"/>
                    <a:pt x="44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68"/>
            <p:cNvSpPr/>
            <p:nvPr/>
          </p:nvSpPr>
          <p:spPr>
            <a:xfrm>
              <a:off x="2335713" y="3102082"/>
              <a:ext cx="117382" cy="12579"/>
            </a:xfrm>
            <a:custGeom>
              <a:rect b="b" l="l" r="r" t="t"/>
              <a:pathLst>
                <a:path extrusionOk="0" h="479" w="4470">
                  <a:moveTo>
                    <a:pt x="0" y="0"/>
                  </a:moveTo>
                  <a:lnTo>
                    <a:pt x="0" y="479"/>
                  </a:lnTo>
                  <a:lnTo>
                    <a:pt x="4460" y="479"/>
                  </a:lnTo>
                  <a:cubicBezTo>
                    <a:pt x="4460" y="402"/>
                    <a:pt x="4470" y="326"/>
                    <a:pt x="4470" y="240"/>
                  </a:cubicBezTo>
                  <a:cubicBezTo>
                    <a:pt x="4470" y="153"/>
                    <a:pt x="4460" y="87"/>
                    <a:pt x="446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68"/>
            <p:cNvSpPr/>
            <p:nvPr/>
          </p:nvSpPr>
          <p:spPr>
            <a:xfrm>
              <a:off x="2249003" y="3021910"/>
              <a:ext cx="173185" cy="173421"/>
            </a:xfrm>
            <a:custGeom>
              <a:rect b="b" l="l" r="r" t="t"/>
              <a:pathLst>
                <a:path extrusionOk="0" h="6604" w="6595">
                  <a:moveTo>
                    <a:pt x="3302" y="0"/>
                  </a:moveTo>
                  <a:cubicBezTo>
                    <a:pt x="1484" y="0"/>
                    <a:pt x="0" y="1484"/>
                    <a:pt x="0" y="3302"/>
                  </a:cubicBezTo>
                  <a:cubicBezTo>
                    <a:pt x="0" y="5121"/>
                    <a:pt x="1484" y="6604"/>
                    <a:pt x="3302" y="6604"/>
                  </a:cubicBezTo>
                  <a:cubicBezTo>
                    <a:pt x="5121" y="6604"/>
                    <a:pt x="6594" y="5121"/>
                    <a:pt x="6594" y="3302"/>
                  </a:cubicBezTo>
                  <a:cubicBezTo>
                    <a:pt x="6594" y="1484"/>
                    <a:pt x="5121" y="0"/>
                    <a:pt x="330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68"/>
            <p:cNvSpPr/>
            <p:nvPr/>
          </p:nvSpPr>
          <p:spPr>
            <a:xfrm>
              <a:off x="2335713" y="3102082"/>
              <a:ext cx="86711" cy="12579"/>
            </a:xfrm>
            <a:custGeom>
              <a:rect b="b" l="l" r="r" t="t"/>
              <a:pathLst>
                <a:path extrusionOk="0" h="479" w="3302">
                  <a:moveTo>
                    <a:pt x="0" y="0"/>
                  </a:moveTo>
                  <a:lnTo>
                    <a:pt x="0" y="479"/>
                  </a:lnTo>
                  <a:lnTo>
                    <a:pt x="3283" y="479"/>
                  </a:lnTo>
                  <a:cubicBezTo>
                    <a:pt x="3283" y="402"/>
                    <a:pt x="3302" y="326"/>
                    <a:pt x="3302" y="240"/>
                  </a:cubicBezTo>
                  <a:cubicBezTo>
                    <a:pt x="3302" y="153"/>
                    <a:pt x="3292" y="87"/>
                    <a:pt x="32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68"/>
            <p:cNvSpPr/>
            <p:nvPr/>
          </p:nvSpPr>
          <p:spPr>
            <a:xfrm>
              <a:off x="2286187" y="3059094"/>
              <a:ext cx="99053" cy="99053"/>
            </a:xfrm>
            <a:custGeom>
              <a:rect b="b" l="l" r="r" t="t"/>
              <a:pathLst>
                <a:path extrusionOk="0" h="3772" w="3772">
                  <a:moveTo>
                    <a:pt x="1886" y="1"/>
                  </a:moveTo>
                  <a:cubicBezTo>
                    <a:pt x="843" y="1"/>
                    <a:pt x="1" y="843"/>
                    <a:pt x="1" y="1886"/>
                  </a:cubicBezTo>
                  <a:cubicBezTo>
                    <a:pt x="1" y="2929"/>
                    <a:pt x="843" y="3772"/>
                    <a:pt x="1886" y="3772"/>
                  </a:cubicBezTo>
                  <a:cubicBezTo>
                    <a:pt x="2929" y="3772"/>
                    <a:pt x="3772" y="2929"/>
                    <a:pt x="3772" y="1886"/>
                  </a:cubicBezTo>
                  <a:cubicBezTo>
                    <a:pt x="3772" y="843"/>
                    <a:pt x="2929" y="1"/>
                    <a:pt x="18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68"/>
            <p:cNvSpPr/>
            <p:nvPr/>
          </p:nvSpPr>
          <p:spPr>
            <a:xfrm>
              <a:off x="2335713" y="3102318"/>
              <a:ext cx="49526" cy="12342"/>
            </a:xfrm>
            <a:custGeom>
              <a:rect b="b" l="l" r="r" t="t"/>
              <a:pathLst>
                <a:path extrusionOk="0" h="470" w="1886">
                  <a:moveTo>
                    <a:pt x="0" y="1"/>
                  </a:moveTo>
                  <a:lnTo>
                    <a:pt x="0" y="470"/>
                  </a:lnTo>
                  <a:lnTo>
                    <a:pt x="1866" y="470"/>
                  </a:lnTo>
                  <a:cubicBezTo>
                    <a:pt x="1886" y="317"/>
                    <a:pt x="1886" y="154"/>
                    <a:pt x="1866"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68"/>
            <p:cNvSpPr/>
            <p:nvPr/>
          </p:nvSpPr>
          <p:spPr>
            <a:xfrm>
              <a:off x="2317095" y="3090002"/>
              <a:ext cx="37237" cy="37237"/>
            </a:xfrm>
            <a:custGeom>
              <a:rect b="b" l="l" r="r" t="t"/>
              <a:pathLst>
                <a:path extrusionOk="0" h="1418" w="1418">
                  <a:moveTo>
                    <a:pt x="709" y="1"/>
                  </a:moveTo>
                  <a:cubicBezTo>
                    <a:pt x="317" y="1"/>
                    <a:pt x="1" y="317"/>
                    <a:pt x="1" y="709"/>
                  </a:cubicBezTo>
                  <a:cubicBezTo>
                    <a:pt x="1" y="1102"/>
                    <a:pt x="317" y="1417"/>
                    <a:pt x="709" y="1417"/>
                  </a:cubicBezTo>
                  <a:cubicBezTo>
                    <a:pt x="1102" y="1417"/>
                    <a:pt x="1417" y="1102"/>
                    <a:pt x="1417" y="709"/>
                  </a:cubicBezTo>
                  <a:cubicBezTo>
                    <a:pt x="1417" y="317"/>
                    <a:pt x="1102" y="1"/>
                    <a:pt x="70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68"/>
            <p:cNvSpPr/>
            <p:nvPr/>
          </p:nvSpPr>
          <p:spPr>
            <a:xfrm>
              <a:off x="2335713" y="3102318"/>
              <a:ext cx="18855" cy="12342"/>
            </a:xfrm>
            <a:custGeom>
              <a:rect b="b" l="l" r="r" t="t"/>
              <a:pathLst>
                <a:path extrusionOk="0" h="470" w="718">
                  <a:moveTo>
                    <a:pt x="0" y="1"/>
                  </a:moveTo>
                  <a:lnTo>
                    <a:pt x="0" y="470"/>
                  </a:lnTo>
                  <a:lnTo>
                    <a:pt x="661" y="470"/>
                  </a:lnTo>
                  <a:cubicBezTo>
                    <a:pt x="718" y="317"/>
                    <a:pt x="718" y="154"/>
                    <a:pt x="66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68"/>
            <p:cNvSpPr/>
            <p:nvPr/>
          </p:nvSpPr>
          <p:spPr>
            <a:xfrm>
              <a:off x="2326496" y="3073169"/>
              <a:ext cx="44668" cy="41570"/>
            </a:xfrm>
            <a:custGeom>
              <a:rect b="b" l="l" r="r" t="t"/>
              <a:pathLst>
                <a:path extrusionOk="0" h="1583" w="1701">
                  <a:moveTo>
                    <a:pt x="1366" y="1"/>
                  </a:moveTo>
                  <a:lnTo>
                    <a:pt x="188" y="1178"/>
                  </a:lnTo>
                  <a:cubicBezTo>
                    <a:pt x="0" y="1306"/>
                    <a:pt x="215" y="1582"/>
                    <a:pt x="390" y="1582"/>
                  </a:cubicBezTo>
                  <a:cubicBezTo>
                    <a:pt x="437" y="1582"/>
                    <a:pt x="481" y="1562"/>
                    <a:pt x="514" y="1513"/>
                  </a:cubicBezTo>
                  <a:lnTo>
                    <a:pt x="1701" y="336"/>
                  </a:lnTo>
                  <a:lnTo>
                    <a:pt x="1366" y="1"/>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68"/>
            <p:cNvSpPr/>
            <p:nvPr/>
          </p:nvSpPr>
          <p:spPr>
            <a:xfrm>
              <a:off x="2355566" y="2901954"/>
              <a:ext cx="188704" cy="185080"/>
            </a:xfrm>
            <a:custGeom>
              <a:rect b="b" l="l" r="r" t="t"/>
              <a:pathLst>
                <a:path extrusionOk="0" h="7048" w="7186">
                  <a:moveTo>
                    <a:pt x="6868" y="0"/>
                  </a:moveTo>
                  <a:cubicBezTo>
                    <a:pt x="6825" y="0"/>
                    <a:pt x="6780" y="13"/>
                    <a:pt x="6738" y="42"/>
                  </a:cubicBezTo>
                  <a:lnTo>
                    <a:pt x="134" y="6645"/>
                  </a:lnTo>
                  <a:cubicBezTo>
                    <a:pt x="0" y="6789"/>
                    <a:pt x="96" y="7038"/>
                    <a:pt x="306" y="7047"/>
                  </a:cubicBezTo>
                  <a:cubicBezTo>
                    <a:pt x="364" y="7047"/>
                    <a:pt x="421" y="7018"/>
                    <a:pt x="469" y="6980"/>
                  </a:cubicBezTo>
                  <a:lnTo>
                    <a:pt x="7063" y="377"/>
                  </a:lnTo>
                  <a:cubicBezTo>
                    <a:pt x="7186" y="201"/>
                    <a:pt x="7039" y="0"/>
                    <a:pt x="6868"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1" name="Google Shape;10431;p68"/>
          <p:cNvGrpSpPr/>
          <p:nvPr/>
        </p:nvGrpSpPr>
        <p:grpSpPr>
          <a:xfrm>
            <a:off x="3954432" y="2942999"/>
            <a:ext cx="378249" cy="265909"/>
            <a:chOff x="3954432" y="2942999"/>
            <a:chExt cx="378249" cy="265909"/>
          </a:xfrm>
        </p:grpSpPr>
        <p:sp>
          <p:nvSpPr>
            <p:cNvPr id="10432" name="Google Shape;10432;p68"/>
            <p:cNvSpPr/>
            <p:nvPr/>
          </p:nvSpPr>
          <p:spPr>
            <a:xfrm>
              <a:off x="3954432" y="2981207"/>
              <a:ext cx="378249" cy="227700"/>
            </a:xfrm>
            <a:custGeom>
              <a:rect b="b" l="l" r="r" t="t"/>
              <a:pathLst>
                <a:path extrusionOk="0" h="8671" w="14404">
                  <a:moveTo>
                    <a:pt x="7207" y="0"/>
                  </a:moveTo>
                  <a:cubicBezTo>
                    <a:pt x="6346" y="0"/>
                    <a:pt x="5054" y="546"/>
                    <a:pt x="3388" y="1637"/>
                  </a:cubicBezTo>
                  <a:cubicBezTo>
                    <a:pt x="2307" y="2345"/>
                    <a:pt x="1264" y="3110"/>
                    <a:pt x="259" y="3924"/>
                  </a:cubicBezTo>
                  <a:cubicBezTo>
                    <a:pt x="0" y="4134"/>
                    <a:pt x="0" y="4527"/>
                    <a:pt x="259" y="4747"/>
                  </a:cubicBezTo>
                  <a:cubicBezTo>
                    <a:pt x="1264" y="5560"/>
                    <a:pt x="2307" y="6326"/>
                    <a:pt x="3388" y="7034"/>
                  </a:cubicBezTo>
                  <a:cubicBezTo>
                    <a:pt x="5063" y="8125"/>
                    <a:pt x="6346" y="8671"/>
                    <a:pt x="7207" y="8671"/>
                  </a:cubicBezTo>
                  <a:cubicBezTo>
                    <a:pt x="8059" y="8671"/>
                    <a:pt x="9351" y="8116"/>
                    <a:pt x="11025" y="7034"/>
                  </a:cubicBezTo>
                  <a:cubicBezTo>
                    <a:pt x="12107" y="6326"/>
                    <a:pt x="13150" y="5560"/>
                    <a:pt x="14145" y="4747"/>
                  </a:cubicBezTo>
                  <a:cubicBezTo>
                    <a:pt x="14404" y="4536"/>
                    <a:pt x="14404" y="4134"/>
                    <a:pt x="14145" y="3924"/>
                  </a:cubicBezTo>
                  <a:cubicBezTo>
                    <a:pt x="13150" y="3110"/>
                    <a:pt x="12107" y="2345"/>
                    <a:pt x="11025" y="1637"/>
                  </a:cubicBezTo>
                  <a:cubicBezTo>
                    <a:pt x="9351" y="546"/>
                    <a:pt x="8059" y="0"/>
                    <a:pt x="72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68"/>
            <p:cNvSpPr/>
            <p:nvPr/>
          </p:nvSpPr>
          <p:spPr>
            <a:xfrm>
              <a:off x="3954432" y="2980944"/>
              <a:ext cx="208111" cy="227727"/>
            </a:xfrm>
            <a:custGeom>
              <a:rect b="b" l="l" r="r" t="t"/>
              <a:pathLst>
                <a:path extrusionOk="0" h="8672" w="7925">
                  <a:moveTo>
                    <a:pt x="7207" y="1"/>
                  </a:moveTo>
                  <a:cubicBezTo>
                    <a:pt x="6346" y="1"/>
                    <a:pt x="5063" y="556"/>
                    <a:pt x="3379" y="1637"/>
                  </a:cubicBezTo>
                  <a:cubicBezTo>
                    <a:pt x="2297" y="2345"/>
                    <a:pt x="1264" y="3111"/>
                    <a:pt x="259" y="3934"/>
                  </a:cubicBezTo>
                  <a:cubicBezTo>
                    <a:pt x="0" y="4144"/>
                    <a:pt x="0" y="4537"/>
                    <a:pt x="259" y="4747"/>
                  </a:cubicBezTo>
                  <a:cubicBezTo>
                    <a:pt x="1264" y="5561"/>
                    <a:pt x="2297" y="6326"/>
                    <a:pt x="3379" y="7044"/>
                  </a:cubicBezTo>
                  <a:cubicBezTo>
                    <a:pt x="5054" y="8126"/>
                    <a:pt x="6346" y="8671"/>
                    <a:pt x="7207" y="8671"/>
                  </a:cubicBezTo>
                  <a:cubicBezTo>
                    <a:pt x="7446" y="8671"/>
                    <a:pt x="7685" y="8633"/>
                    <a:pt x="7925" y="8575"/>
                  </a:cubicBezTo>
                  <a:cubicBezTo>
                    <a:pt x="7121" y="8374"/>
                    <a:pt x="6078" y="7858"/>
                    <a:pt x="4814" y="7044"/>
                  </a:cubicBezTo>
                  <a:cubicBezTo>
                    <a:pt x="3733" y="6326"/>
                    <a:pt x="2699" y="5570"/>
                    <a:pt x="1694" y="4747"/>
                  </a:cubicBezTo>
                  <a:cubicBezTo>
                    <a:pt x="1436" y="4537"/>
                    <a:pt x="1436" y="4144"/>
                    <a:pt x="1694" y="3934"/>
                  </a:cubicBezTo>
                  <a:cubicBezTo>
                    <a:pt x="2699" y="3111"/>
                    <a:pt x="3733" y="2345"/>
                    <a:pt x="4814" y="1637"/>
                  </a:cubicBezTo>
                  <a:cubicBezTo>
                    <a:pt x="6078" y="824"/>
                    <a:pt x="7121" y="307"/>
                    <a:pt x="7925" y="106"/>
                  </a:cubicBezTo>
                  <a:cubicBezTo>
                    <a:pt x="7685" y="39"/>
                    <a:pt x="7446" y="10"/>
                    <a:pt x="72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68"/>
            <p:cNvSpPr/>
            <p:nvPr/>
          </p:nvSpPr>
          <p:spPr>
            <a:xfrm>
              <a:off x="4034604" y="3013270"/>
              <a:ext cx="190516" cy="163232"/>
            </a:xfrm>
            <a:custGeom>
              <a:rect b="b" l="l" r="r" t="t"/>
              <a:pathLst>
                <a:path extrusionOk="0" h="6216" w="7255">
                  <a:moveTo>
                    <a:pt x="4127" y="0"/>
                  </a:moveTo>
                  <a:cubicBezTo>
                    <a:pt x="3364" y="0"/>
                    <a:pt x="2587" y="283"/>
                    <a:pt x="1953" y="913"/>
                  </a:cubicBezTo>
                  <a:cubicBezTo>
                    <a:pt x="0" y="2866"/>
                    <a:pt x="1388" y="6215"/>
                    <a:pt x="4154" y="6215"/>
                  </a:cubicBezTo>
                  <a:cubicBezTo>
                    <a:pt x="5857" y="6206"/>
                    <a:pt x="7245" y="4818"/>
                    <a:pt x="7255" y="3105"/>
                  </a:cubicBezTo>
                  <a:cubicBezTo>
                    <a:pt x="7255" y="1239"/>
                    <a:pt x="5724" y="0"/>
                    <a:pt x="412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68"/>
            <p:cNvSpPr/>
            <p:nvPr/>
          </p:nvSpPr>
          <p:spPr>
            <a:xfrm>
              <a:off x="4062256" y="3013349"/>
              <a:ext cx="96768" cy="163101"/>
            </a:xfrm>
            <a:custGeom>
              <a:rect b="b" l="l" r="r" t="t"/>
              <a:pathLst>
                <a:path extrusionOk="0" h="6211" w="3685">
                  <a:moveTo>
                    <a:pt x="3088" y="0"/>
                  </a:moveTo>
                  <a:cubicBezTo>
                    <a:pt x="1418" y="0"/>
                    <a:pt x="0" y="1363"/>
                    <a:pt x="0" y="3102"/>
                  </a:cubicBezTo>
                  <a:cubicBezTo>
                    <a:pt x="0" y="4852"/>
                    <a:pt x="1423" y="6210"/>
                    <a:pt x="3097" y="6210"/>
                  </a:cubicBezTo>
                  <a:cubicBezTo>
                    <a:pt x="3290" y="6210"/>
                    <a:pt x="3487" y="6192"/>
                    <a:pt x="3685" y="6155"/>
                  </a:cubicBezTo>
                  <a:cubicBezTo>
                    <a:pt x="2230" y="5868"/>
                    <a:pt x="1177" y="4585"/>
                    <a:pt x="1177" y="3102"/>
                  </a:cubicBezTo>
                  <a:cubicBezTo>
                    <a:pt x="1177" y="1618"/>
                    <a:pt x="2230" y="346"/>
                    <a:pt x="3685" y="58"/>
                  </a:cubicBezTo>
                  <a:cubicBezTo>
                    <a:pt x="3483" y="19"/>
                    <a:pt x="3284" y="0"/>
                    <a:pt x="3088"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68"/>
            <p:cNvSpPr/>
            <p:nvPr/>
          </p:nvSpPr>
          <p:spPr>
            <a:xfrm>
              <a:off x="4088647" y="3053763"/>
              <a:ext cx="96007" cy="82273"/>
            </a:xfrm>
            <a:custGeom>
              <a:rect b="b" l="l" r="r" t="t"/>
              <a:pathLst>
                <a:path extrusionOk="0" h="3133" w="3656">
                  <a:moveTo>
                    <a:pt x="2081" y="1"/>
                  </a:moveTo>
                  <a:cubicBezTo>
                    <a:pt x="1697" y="1"/>
                    <a:pt x="1305" y="143"/>
                    <a:pt x="986" y="462"/>
                  </a:cubicBezTo>
                  <a:cubicBezTo>
                    <a:pt x="0" y="1448"/>
                    <a:pt x="699" y="3132"/>
                    <a:pt x="2096" y="3132"/>
                  </a:cubicBezTo>
                  <a:cubicBezTo>
                    <a:pt x="2957" y="3132"/>
                    <a:pt x="3656" y="2434"/>
                    <a:pt x="3656" y="1563"/>
                  </a:cubicBezTo>
                  <a:cubicBezTo>
                    <a:pt x="3656" y="624"/>
                    <a:pt x="2885" y="1"/>
                    <a:pt x="2081"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68"/>
            <p:cNvSpPr/>
            <p:nvPr/>
          </p:nvSpPr>
          <p:spPr>
            <a:xfrm>
              <a:off x="4102696" y="3053868"/>
              <a:ext cx="57089" cy="82246"/>
            </a:xfrm>
            <a:custGeom>
              <a:rect b="b" l="l" r="r" t="t"/>
              <a:pathLst>
                <a:path extrusionOk="0" h="3132" w="2174">
                  <a:moveTo>
                    <a:pt x="1567" y="1"/>
                  </a:moveTo>
                  <a:cubicBezTo>
                    <a:pt x="740" y="1"/>
                    <a:pt x="1" y="667"/>
                    <a:pt x="1" y="1568"/>
                  </a:cubicBezTo>
                  <a:cubicBezTo>
                    <a:pt x="1" y="2467"/>
                    <a:pt x="734" y="3131"/>
                    <a:pt x="1558" y="3131"/>
                  </a:cubicBezTo>
                  <a:cubicBezTo>
                    <a:pt x="1761" y="3131"/>
                    <a:pt x="1969" y="3091"/>
                    <a:pt x="2173" y="3004"/>
                  </a:cubicBezTo>
                  <a:cubicBezTo>
                    <a:pt x="1590" y="2765"/>
                    <a:pt x="1216" y="2190"/>
                    <a:pt x="1216" y="1559"/>
                  </a:cubicBezTo>
                  <a:cubicBezTo>
                    <a:pt x="1216" y="937"/>
                    <a:pt x="1590" y="372"/>
                    <a:pt x="2173" y="123"/>
                  </a:cubicBezTo>
                  <a:cubicBezTo>
                    <a:pt x="1972" y="39"/>
                    <a:pt x="1767" y="1"/>
                    <a:pt x="156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68"/>
            <p:cNvSpPr/>
            <p:nvPr/>
          </p:nvSpPr>
          <p:spPr>
            <a:xfrm>
              <a:off x="4260807" y="2996411"/>
              <a:ext cx="38051" cy="26207"/>
            </a:xfrm>
            <a:custGeom>
              <a:rect b="b" l="l" r="r" t="t"/>
              <a:pathLst>
                <a:path extrusionOk="0" h="998" w="1449">
                  <a:moveTo>
                    <a:pt x="331" y="0"/>
                  </a:moveTo>
                  <a:cubicBezTo>
                    <a:pt x="136" y="0"/>
                    <a:pt x="0" y="272"/>
                    <a:pt x="201" y="416"/>
                  </a:cubicBezTo>
                  <a:cubicBezTo>
                    <a:pt x="440" y="579"/>
                    <a:pt x="698" y="761"/>
                    <a:pt x="957" y="943"/>
                  </a:cubicBezTo>
                  <a:cubicBezTo>
                    <a:pt x="1006" y="981"/>
                    <a:pt x="1057" y="998"/>
                    <a:pt x="1104" y="998"/>
                  </a:cubicBezTo>
                  <a:cubicBezTo>
                    <a:pt x="1304" y="998"/>
                    <a:pt x="1449" y="707"/>
                    <a:pt x="1225" y="560"/>
                  </a:cubicBezTo>
                  <a:cubicBezTo>
                    <a:pt x="966" y="378"/>
                    <a:pt x="708" y="196"/>
                    <a:pt x="449" y="34"/>
                  </a:cubicBezTo>
                  <a:cubicBezTo>
                    <a:pt x="409" y="10"/>
                    <a:pt x="369" y="0"/>
                    <a:pt x="33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68"/>
            <p:cNvSpPr/>
            <p:nvPr/>
          </p:nvSpPr>
          <p:spPr>
            <a:xfrm>
              <a:off x="4020528" y="2942999"/>
              <a:ext cx="229381" cy="58323"/>
            </a:xfrm>
            <a:custGeom>
              <a:rect b="b" l="l" r="r" t="t"/>
              <a:pathLst>
                <a:path extrusionOk="0" h="2221" w="8735">
                  <a:moveTo>
                    <a:pt x="4690" y="0"/>
                  </a:moveTo>
                  <a:cubicBezTo>
                    <a:pt x="3551" y="0"/>
                    <a:pt x="2077" y="584"/>
                    <a:pt x="192" y="1790"/>
                  </a:cubicBezTo>
                  <a:cubicBezTo>
                    <a:pt x="0" y="1914"/>
                    <a:pt x="87" y="2211"/>
                    <a:pt x="316" y="2221"/>
                  </a:cubicBezTo>
                  <a:cubicBezTo>
                    <a:pt x="355" y="2211"/>
                    <a:pt x="402" y="2202"/>
                    <a:pt x="441" y="2182"/>
                  </a:cubicBezTo>
                  <a:cubicBezTo>
                    <a:pt x="2249" y="1024"/>
                    <a:pt x="3637" y="460"/>
                    <a:pt x="4680" y="460"/>
                  </a:cubicBezTo>
                  <a:cubicBezTo>
                    <a:pt x="5599" y="460"/>
                    <a:pt x="6767" y="890"/>
                    <a:pt x="8269" y="1780"/>
                  </a:cubicBezTo>
                  <a:cubicBezTo>
                    <a:pt x="8312" y="1805"/>
                    <a:pt x="8353" y="1815"/>
                    <a:pt x="8392" y="1815"/>
                  </a:cubicBezTo>
                  <a:cubicBezTo>
                    <a:pt x="8600" y="1815"/>
                    <a:pt x="8734" y="1515"/>
                    <a:pt x="8508" y="1379"/>
                  </a:cubicBezTo>
                  <a:cubicBezTo>
                    <a:pt x="6939" y="450"/>
                    <a:pt x="5685" y="0"/>
                    <a:pt x="469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68"/>
            <p:cNvSpPr/>
            <p:nvPr/>
          </p:nvSpPr>
          <p:spPr>
            <a:xfrm>
              <a:off x="4153719" y="3056337"/>
              <a:ext cx="33193" cy="28440"/>
            </a:xfrm>
            <a:custGeom>
              <a:rect b="b" l="l" r="r" t="t"/>
              <a:pathLst>
                <a:path extrusionOk="0" h="1083" w="1264">
                  <a:moveTo>
                    <a:pt x="542" y="1"/>
                  </a:moveTo>
                  <a:cubicBezTo>
                    <a:pt x="266" y="1"/>
                    <a:pt x="1" y="217"/>
                    <a:pt x="1" y="546"/>
                  </a:cubicBezTo>
                  <a:cubicBezTo>
                    <a:pt x="1" y="843"/>
                    <a:pt x="240" y="1082"/>
                    <a:pt x="537" y="1082"/>
                  </a:cubicBezTo>
                  <a:cubicBezTo>
                    <a:pt x="1025" y="1082"/>
                    <a:pt x="1264" y="498"/>
                    <a:pt x="919" y="163"/>
                  </a:cubicBezTo>
                  <a:cubicBezTo>
                    <a:pt x="810" y="51"/>
                    <a:pt x="675" y="1"/>
                    <a:pt x="542"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1" name="Google Shape;10441;p68"/>
          <p:cNvGrpSpPr/>
          <p:nvPr/>
        </p:nvGrpSpPr>
        <p:grpSpPr>
          <a:xfrm>
            <a:off x="1752137" y="4266608"/>
            <a:ext cx="378512" cy="374756"/>
            <a:chOff x="1752137" y="4266608"/>
            <a:chExt cx="378512" cy="374756"/>
          </a:xfrm>
        </p:grpSpPr>
        <p:sp>
          <p:nvSpPr>
            <p:cNvPr id="10442" name="Google Shape;10442;p68"/>
            <p:cNvSpPr/>
            <p:nvPr/>
          </p:nvSpPr>
          <p:spPr>
            <a:xfrm>
              <a:off x="1752400" y="4382020"/>
              <a:ext cx="171163" cy="82220"/>
            </a:xfrm>
            <a:custGeom>
              <a:rect b="b" l="l" r="r" t="t"/>
              <a:pathLst>
                <a:path extrusionOk="0" h="3131" w="6518">
                  <a:moveTo>
                    <a:pt x="6518" y="1"/>
                  </a:moveTo>
                  <a:lnTo>
                    <a:pt x="5092" y="125"/>
                  </a:lnTo>
                  <a:cubicBezTo>
                    <a:pt x="3226" y="278"/>
                    <a:pt x="1474" y="1082"/>
                    <a:pt x="154" y="2412"/>
                  </a:cubicBezTo>
                  <a:cubicBezTo>
                    <a:pt x="1" y="2565"/>
                    <a:pt x="96" y="2833"/>
                    <a:pt x="316" y="2853"/>
                  </a:cubicBezTo>
                  <a:lnTo>
                    <a:pt x="3398" y="3130"/>
                  </a:lnTo>
                  <a:lnTo>
                    <a:pt x="6518"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68"/>
            <p:cNvSpPr/>
            <p:nvPr/>
          </p:nvSpPr>
          <p:spPr>
            <a:xfrm>
              <a:off x="1931834" y="4472250"/>
              <a:ext cx="81957" cy="169114"/>
            </a:xfrm>
            <a:custGeom>
              <a:rect b="b" l="l" r="r" t="t"/>
              <a:pathLst>
                <a:path extrusionOk="0" h="6440" w="3121">
                  <a:moveTo>
                    <a:pt x="3121" y="0"/>
                  </a:moveTo>
                  <a:lnTo>
                    <a:pt x="1" y="3120"/>
                  </a:lnTo>
                  <a:lnTo>
                    <a:pt x="269" y="6202"/>
                  </a:lnTo>
                  <a:cubicBezTo>
                    <a:pt x="281" y="6348"/>
                    <a:pt x="404" y="6439"/>
                    <a:pt x="530" y="6439"/>
                  </a:cubicBezTo>
                  <a:cubicBezTo>
                    <a:pt x="593" y="6439"/>
                    <a:pt x="657" y="6416"/>
                    <a:pt x="709" y="6365"/>
                  </a:cubicBezTo>
                  <a:cubicBezTo>
                    <a:pt x="2039" y="5044"/>
                    <a:pt x="2843" y="3293"/>
                    <a:pt x="3006" y="1426"/>
                  </a:cubicBezTo>
                  <a:lnTo>
                    <a:pt x="3121"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68"/>
            <p:cNvSpPr/>
            <p:nvPr/>
          </p:nvSpPr>
          <p:spPr>
            <a:xfrm>
              <a:off x="1752137" y="4386537"/>
              <a:ext cx="123685" cy="71664"/>
            </a:xfrm>
            <a:custGeom>
              <a:rect b="b" l="l" r="r" t="t"/>
              <a:pathLst>
                <a:path extrusionOk="0" h="2729" w="4710">
                  <a:moveTo>
                    <a:pt x="4710" y="1"/>
                  </a:moveTo>
                  <a:lnTo>
                    <a:pt x="4710" y="1"/>
                  </a:lnTo>
                  <a:cubicBezTo>
                    <a:pt x="2987" y="221"/>
                    <a:pt x="1389" y="1015"/>
                    <a:pt x="164" y="2240"/>
                  </a:cubicBezTo>
                  <a:cubicBezTo>
                    <a:pt x="1" y="2393"/>
                    <a:pt x="106" y="2661"/>
                    <a:pt x="317" y="2681"/>
                  </a:cubicBezTo>
                  <a:lnTo>
                    <a:pt x="776" y="2728"/>
                  </a:lnTo>
                  <a:cubicBezTo>
                    <a:pt x="633" y="2614"/>
                    <a:pt x="613" y="2403"/>
                    <a:pt x="747" y="2269"/>
                  </a:cubicBezTo>
                  <a:cubicBezTo>
                    <a:pt x="1838" y="1178"/>
                    <a:pt x="3207" y="393"/>
                    <a:pt x="471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68"/>
            <p:cNvSpPr/>
            <p:nvPr/>
          </p:nvSpPr>
          <p:spPr>
            <a:xfrm>
              <a:off x="1931834" y="4539108"/>
              <a:ext cx="23897" cy="102256"/>
            </a:xfrm>
            <a:custGeom>
              <a:rect b="b" l="l" r="r" t="t"/>
              <a:pathLst>
                <a:path extrusionOk="0" h="3894" w="910">
                  <a:moveTo>
                    <a:pt x="575" y="0"/>
                  </a:moveTo>
                  <a:lnTo>
                    <a:pt x="1" y="574"/>
                  </a:lnTo>
                  <a:lnTo>
                    <a:pt x="269" y="3656"/>
                  </a:lnTo>
                  <a:cubicBezTo>
                    <a:pt x="281" y="3802"/>
                    <a:pt x="404" y="3893"/>
                    <a:pt x="530" y="3893"/>
                  </a:cubicBezTo>
                  <a:cubicBezTo>
                    <a:pt x="593" y="3893"/>
                    <a:pt x="657" y="3870"/>
                    <a:pt x="709" y="3819"/>
                  </a:cubicBezTo>
                  <a:cubicBezTo>
                    <a:pt x="776" y="3752"/>
                    <a:pt x="843" y="3685"/>
                    <a:pt x="910" y="3618"/>
                  </a:cubicBezTo>
                  <a:cubicBezTo>
                    <a:pt x="891" y="3579"/>
                    <a:pt x="891" y="3551"/>
                    <a:pt x="881" y="3512"/>
                  </a:cubicBezTo>
                  <a:lnTo>
                    <a:pt x="575"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68"/>
            <p:cNvSpPr/>
            <p:nvPr/>
          </p:nvSpPr>
          <p:spPr>
            <a:xfrm>
              <a:off x="1823512" y="4266608"/>
              <a:ext cx="307137" cy="305115"/>
            </a:xfrm>
            <a:custGeom>
              <a:rect b="b" l="l" r="r" t="t"/>
              <a:pathLst>
                <a:path extrusionOk="0" h="11619" w="11696">
                  <a:moveTo>
                    <a:pt x="11451" y="0"/>
                  </a:moveTo>
                  <a:cubicBezTo>
                    <a:pt x="11428" y="0"/>
                    <a:pt x="11404" y="4"/>
                    <a:pt x="11380" y="12"/>
                  </a:cubicBezTo>
                  <a:lnTo>
                    <a:pt x="8920" y="730"/>
                  </a:lnTo>
                  <a:lnTo>
                    <a:pt x="7102" y="1257"/>
                  </a:lnTo>
                  <a:cubicBezTo>
                    <a:pt x="6949" y="1304"/>
                    <a:pt x="6815" y="1381"/>
                    <a:pt x="6710" y="1496"/>
                  </a:cubicBezTo>
                  <a:lnTo>
                    <a:pt x="87" y="8119"/>
                  </a:lnTo>
                  <a:cubicBezTo>
                    <a:pt x="1" y="8205"/>
                    <a:pt x="1" y="8339"/>
                    <a:pt x="87" y="8425"/>
                  </a:cubicBezTo>
                  <a:lnTo>
                    <a:pt x="1408" y="9745"/>
                  </a:lnTo>
                  <a:lnTo>
                    <a:pt x="1896" y="10234"/>
                  </a:lnTo>
                  <a:lnTo>
                    <a:pt x="3217" y="11554"/>
                  </a:lnTo>
                  <a:cubicBezTo>
                    <a:pt x="3260" y="11597"/>
                    <a:pt x="3319" y="11619"/>
                    <a:pt x="3379" y="11619"/>
                  </a:cubicBezTo>
                  <a:cubicBezTo>
                    <a:pt x="3439" y="11619"/>
                    <a:pt x="3499" y="11597"/>
                    <a:pt x="3542" y="11554"/>
                  </a:cubicBezTo>
                  <a:lnTo>
                    <a:pt x="7246" y="7841"/>
                  </a:lnTo>
                  <a:lnTo>
                    <a:pt x="10136" y="4970"/>
                  </a:lnTo>
                  <a:cubicBezTo>
                    <a:pt x="10260" y="4845"/>
                    <a:pt x="10346" y="4692"/>
                    <a:pt x="10394" y="4530"/>
                  </a:cubicBezTo>
                  <a:lnTo>
                    <a:pt x="11638" y="271"/>
                  </a:lnTo>
                  <a:cubicBezTo>
                    <a:pt x="11696" y="132"/>
                    <a:pt x="11585" y="0"/>
                    <a:pt x="11451"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68"/>
            <p:cNvSpPr/>
            <p:nvPr/>
          </p:nvSpPr>
          <p:spPr>
            <a:xfrm>
              <a:off x="1823512" y="4266686"/>
              <a:ext cx="306507" cy="227963"/>
            </a:xfrm>
            <a:custGeom>
              <a:rect b="b" l="l" r="r" t="t"/>
              <a:pathLst>
                <a:path extrusionOk="0" h="8681" w="11672">
                  <a:moveTo>
                    <a:pt x="11449" y="0"/>
                  </a:moveTo>
                  <a:cubicBezTo>
                    <a:pt x="11430" y="0"/>
                    <a:pt x="11410" y="3"/>
                    <a:pt x="11390" y="9"/>
                  </a:cubicBezTo>
                  <a:lnTo>
                    <a:pt x="7083" y="1263"/>
                  </a:lnTo>
                  <a:cubicBezTo>
                    <a:pt x="6949" y="1301"/>
                    <a:pt x="6825" y="1378"/>
                    <a:pt x="6729" y="1474"/>
                  </a:cubicBezTo>
                  <a:lnTo>
                    <a:pt x="87" y="8116"/>
                  </a:lnTo>
                  <a:cubicBezTo>
                    <a:pt x="1" y="8192"/>
                    <a:pt x="1" y="8326"/>
                    <a:pt x="87" y="8412"/>
                  </a:cubicBezTo>
                  <a:lnTo>
                    <a:pt x="355" y="8680"/>
                  </a:lnTo>
                  <a:lnTo>
                    <a:pt x="1101" y="7934"/>
                  </a:lnTo>
                  <a:lnTo>
                    <a:pt x="7064" y="1971"/>
                  </a:lnTo>
                  <a:cubicBezTo>
                    <a:pt x="7150" y="1885"/>
                    <a:pt x="7265" y="1818"/>
                    <a:pt x="7389" y="1780"/>
                  </a:cubicBezTo>
                  <a:lnTo>
                    <a:pt x="11552" y="565"/>
                  </a:lnTo>
                  <a:lnTo>
                    <a:pt x="11638" y="258"/>
                  </a:lnTo>
                  <a:cubicBezTo>
                    <a:pt x="11672" y="126"/>
                    <a:pt x="11575" y="0"/>
                    <a:pt x="11449"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68"/>
            <p:cNvSpPr/>
            <p:nvPr/>
          </p:nvSpPr>
          <p:spPr>
            <a:xfrm>
              <a:off x="1978078" y="4353633"/>
              <a:ext cx="64127" cy="64101"/>
            </a:xfrm>
            <a:custGeom>
              <a:rect b="b" l="l" r="r" t="t"/>
              <a:pathLst>
                <a:path extrusionOk="0" h="2441" w="2442">
                  <a:moveTo>
                    <a:pt x="1226" y="0"/>
                  </a:moveTo>
                  <a:cubicBezTo>
                    <a:pt x="546" y="0"/>
                    <a:pt x="1" y="546"/>
                    <a:pt x="1" y="1216"/>
                  </a:cubicBezTo>
                  <a:cubicBezTo>
                    <a:pt x="1" y="1895"/>
                    <a:pt x="546" y="2441"/>
                    <a:pt x="1226" y="2441"/>
                  </a:cubicBezTo>
                  <a:cubicBezTo>
                    <a:pt x="1896" y="2441"/>
                    <a:pt x="2441" y="1895"/>
                    <a:pt x="2441" y="1216"/>
                  </a:cubicBezTo>
                  <a:cubicBezTo>
                    <a:pt x="2441" y="546"/>
                    <a:pt x="1896" y="0"/>
                    <a:pt x="1226"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68"/>
            <p:cNvSpPr/>
            <p:nvPr/>
          </p:nvSpPr>
          <p:spPr>
            <a:xfrm>
              <a:off x="1978078" y="4353660"/>
              <a:ext cx="39731" cy="64206"/>
            </a:xfrm>
            <a:custGeom>
              <a:rect b="b" l="l" r="r" t="t"/>
              <a:pathLst>
                <a:path extrusionOk="0" h="2445" w="1513">
                  <a:moveTo>
                    <a:pt x="1215" y="1"/>
                  </a:moveTo>
                  <a:cubicBezTo>
                    <a:pt x="559" y="1"/>
                    <a:pt x="1" y="533"/>
                    <a:pt x="1" y="1224"/>
                  </a:cubicBezTo>
                  <a:cubicBezTo>
                    <a:pt x="1" y="1911"/>
                    <a:pt x="566" y="2444"/>
                    <a:pt x="1226" y="2444"/>
                  </a:cubicBezTo>
                  <a:cubicBezTo>
                    <a:pt x="1320" y="2444"/>
                    <a:pt x="1416" y="2434"/>
                    <a:pt x="1513" y="2411"/>
                  </a:cubicBezTo>
                  <a:cubicBezTo>
                    <a:pt x="584" y="2181"/>
                    <a:pt x="259" y="1033"/>
                    <a:pt x="939" y="353"/>
                  </a:cubicBezTo>
                  <a:cubicBezTo>
                    <a:pt x="1092" y="200"/>
                    <a:pt x="1293" y="85"/>
                    <a:pt x="1513" y="38"/>
                  </a:cubicBezTo>
                  <a:cubicBezTo>
                    <a:pt x="1412" y="13"/>
                    <a:pt x="1313" y="1"/>
                    <a:pt x="1215" y="1"/>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68"/>
            <p:cNvSpPr/>
            <p:nvPr/>
          </p:nvSpPr>
          <p:spPr>
            <a:xfrm>
              <a:off x="1815476" y="4497381"/>
              <a:ext cx="82955" cy="82404"/>
            </a:xfrm>
            <a:custGeom>
              <a:rect b="b" l="l" r="r" t="t"/>
              <a:pathLst>
                <a:path extrusionOk="0" h="3138" w="3159">
                  <a:moveTo>
                    <a:pt x="814" y="0"/>
                  </a:moveTo>
                  <a:lnTo>
                    <a:pt x="125" y="699"/>
                  </a:lnTo>
                  <a:cubicBezTo>
                    <a:pt x="1" y="823"/>
                    <a:pt x="1" y="1024"/>
                    <a:pt x="125" y="1158"/>
                  </a:cubicBezTo>
                  <a:lnTo>
                    <a:pt x="1063" y="2096"/>
                  </a:lnTo>
                  <a:lnTo>
                    <a:pt x="2010" y="3044"/>
                  </a:lnTo>
                  <a:cubicBezTo>
                    <a:pt x="2073" y="3106"/>
                    <a:pt x="2154" y="3137"/>
                    <a:pt x="2235" y="3137"/>
                  </a:cubicBezTo>
                  <a:cubicBezTo>
                    <a:pt x="2317" y="3137"/>
                    <a:pt x="2398" y="3106"/>
                    <a:pt x="2460" y="3044"/>
                  </a:cubicBezTo>
                  <a:lnTo>
                    <a:pt x="3159" y="2345"/>
                  </a:lnTo>
                  <a:lnTo>
                    <a:pt x="2231" y="1417"/>
                  </a:lnTo>
                  <a:lnTo>
                    <a:pt x="1742" y="929"/>
                  </a:lnTo>
                  <a:lnTo>
                    <a:pt x="814"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68"/>
            <p:cNvSpPr/>
            <p:nvPr/>
          </p:nvSpPr>
          <p:spPr>
            <a:xfrm>
              <a:off x="1815476" y="4497381"/>
              <a:ext cx="32195" cy="35950"/>
            </a:xfrm>
            <a:custGeom>
              <a:rect b="b" l="l" r="r" t="t"/>
              <a:pathLst>
                <a:path extrusionOk="0" h="1369" w="1226">
                  <a:moveTo>
                    <a:pt x="814" y="0"/>
                  </a:moveTo>
                  <a:lnTo>
                    <a:pt x="125" y="699"/>
                  </a:lnTo>
                  <a:cubicBezTo>
                    <a:pt x="1" y="823"/>
                    <a:pt x="1" y="1024"/>
                    <a:pt x="125" y="1158"/>
                  </a:cubicBezTo>
                  <a:lnTo>
                    <a:pt x="345" y="1369"/>
                  </a:lnTo>
                  <a:cubicBezTo>
                    <a:pt x="355" y="1302"/>
                    <a:pt x="393" y="1245"/>
                    <a:pt x="441" y="1197"/>
                  </a:cubicBezTo>
                  <a:lnTo>
                    <a:pt x="1226" y="412"/>
                  </a:lnTo>
                  <a:lnTo>
                    <a:pt x="814"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68"/>
            <p:cNvSpPr/>
            <p:nvPr/>
          </p:nvSpPr>
          <p:spPr>
            <a:xfrm>
              <a:off x="1823512" y="4463952"/>
              <a:ext cx="108349" cy="107719"/>
            </a:xfrm>
            <a:custGeom>
              <a:rect b="b" l="l" r="r" t="t"/>
              <a:pathLst>
                <a:path extrusionOk="0" h="4102" w="4126">
                  <a:moveTo>
                    <a:pt x="680" y="1"/>
                  </a:moveTo>
                  <a:lnTo>
                    <a:pt x="87" y="604"/>
                  </a:lnTo>
                  <a:cubicBezTo>
                    <a:pt x="1" y="680"/>
                    <a:pt x="1" y="824"/>
                    <a:pt x="87" y="900"/>
                  </a:cubicBezTo>
                  <a:lnTo>
                    <a:pt x="1408" y="2230"/>
                  </a:lnTo>
                  <a:lnTo>
                    <a:pt x="1896" y="2719"/>
                  </a:lnTo>
                  <a:lnTo>
                    <a:pt x="3217" y="4030"/>
                  </a:lnTo>
                  <a:cubicBezTo>
                    <a:pt x="3260" y="4078"/>
                    <a:pt x="3319" y="4101"/>
                    <a:pt x="3379" y="4101"/>
                  </a:cubicBezTo>
                  <a:cubicBezTo>
                    <a:pt x="3439" y="4101"/>
                    <a:pt x="3499" y="4078"/>
                    <a:pt x="3542" y="4030"/>
                  </a:cubicBezTo>
                  <a:lnTo>
                    <a:pt x="4126" y="3446"/>
                  </a:lnTo>
                  <a:lnTo>
                    <a:pt x="2652" y="1962"/>
                  </a:lnTo>
                  <a:lnTo>
                    <a:pt x="2164" y="1484"/>
                  </a:lnTo>
                  <a:lnTo>
                    <a:pt x="680" y="1"/>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68"/>
            <p:cNvSpPr/>
            <p:nvPr/>
          </p:nvSpPr>
          <p:spPr>
            <a:xfrm>
              <a:off x="1823512" y="4463952"/>
              <a:ext cx="28939" cy="30698"/>
            </a:xfrm>
            <a:custGeom>
              <a:rect b="b" l="l" r="r" t="t"/>
              <a:pathLst>
                <a:path extrusionOk="0" h="1169" w="1102">
                  <a:moveTo>
                    <a:pt x="680" y="1"/>
                  </a:moveTo>
                  <a:lnTo>
                    <a:pt x="87" y="604"/>
                  </a:lnTo>
                  <a:cubicBezTo>
                    <a:pt x="1" y="680"/>
                    <a:pt x="1" y="814"/>
                    <a:pt x="87" y="900"/>
                  </a:cubicBezTo>
                  <a:lnTo>
                    <a:pt x="345" y="1168"/>
                  </a:lnTo>
                  <a:lnTo>
                    <a:pt x="1101" y="412"/>
                  </a:lnTo>
                  <a:lnTo>
                    <a:pt x="680"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68"/>
            <p:cNvSpPr/>
            <p:nvPr/>
          </p:nvSpPr>
          <p:spPr>
            <a:xfrm>
              <a:off x="1776034" y="4536981"/>
              <a:ext cx="33692" cy="30724"/>
            </a:xfrm>
            <a:custGeom>
              <a:rect b="b" l="l" r="r" t="t"/>
              <a:pathLst>
                <a:path extrusionOk="0" h="1170" w="1283">
                  <a:moveTo>
                    <a:pt x="976" y="1"/>
                  </a:moveTo>
                  <a:cubicBezTo>
                    <a:pt x="924" y="1"/>
                    <a:pt x="871" y="22"/>
                    <a:pt x="823" y="72"/>
                  </a:cubicBezTo>
                  <a:lnTo>
                    <a:pt x="86" y="799"/>
                  </a:lnTo>
                  <a:cubicBezTo>
                    <a:pt x="0" y="885"/>
                    <a:pt x="0" y="1019"/>
                    <a:pt x="86" y="1105"/>
                  </a:cubicBezTo>
                  <a:cubicBezTo>
                    <a:pt x="129" y="1148"/>
                    <a:pt x="184" y="1170"/>
                    <a:pt x="239" y="1170"/>
                  </a:cubicBezTo>
                  <a:cubicBezTo>
                    <a:pt x="294" y="1170"/>
                    <a:pt x="349" y="1148"/>
                    <a:pt x="393" y="1105"/>
                  </a:cubicBezTo>
                  <a:lnTo>
                    <a:pt x="1129" y="378"/>
                  </a:lnTo>
                  <a:cubicBezTo>
                    <a:pt x="1283" y="217"/>
                    <a:pt x="1141" y="1"/>
                    <a:pt x="976"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68"/>
            <p:cNvSpPr/>
            <p:nvPr/>
          </p:nvSpPr>
          <p:spPr>
            <a:xfrm>
              <a:off x="1794862" y="4555730"/>
              <a:ext cx="33508" cy="30567"/>
            </a:xfrm>
            <a:custGeom>
              <a:rect b="b" l="l" r="r" t="t"/>
              <a:pathLst>
                <a:path extrusionOk="0" h="1164" w="1276">
                  <a:moveTo>
                    <a:pt x="962" y="0"/>
                  </a:moveTo>
                  <a:cubicBezTo>
                    <a:pt x="912" y="0"/>
                    <a:pt x="861" y="19"/>
                    <a:pt x="814" y="66"/>
                  </a:cubicBezTo>
                  <a:lnTo>
                    <a:pt x="87" y="793"/>
                  </a:lnTo>
                  <a:cubicBezTo>
                    <a:pt x="1" y="879"/>
                    <a:pt x="1" y="1013"/>
                    <a:pt x="87" y="1099"/>
                  </a:cubicBezTo>
                  <a:cubicBezTo>
                    <a:pt x="125" y="1142"/>
                    <a:pt x="180" y="1164"/>
                    <a:pt x="235" y="1164"/>
                  </a:cubicBezTo>
                  <a:cubicBezTo>
                    <a:pt x="290" y="1164"/>
                    <a:pt x="345" y="1142"/>
                    <a:pt x="384" y="1099"/>
                  </a:cubicBezTo>
                  <a:lnTo>
                    <a:pt x="1121" y="372"/>
                  </a:lnTo>
                  <a:cubicBezTo>
                    <a:pt x="1275" y="217"/>
                    <a:pt x="1129" y="0"/>
                    <a:pt x="962"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68"/>
            <p:cNvSpPr/>
            <p:nvPr/>
          </p:nvSpPr>
          <p:spPr>
            <a:xfrm>
              <a:off x="1832309" y="4593125"/>
              <a:ext cx="33481" cy="30619"/>
            </a:xfrm>
            <a:custGeom>
              <a:rect b="b" l="l" r="r" t="t"/>
              <a:pathLst>
                <a:path extrusionOk="0" h="1166" w="1275">
                  <a:moveTo>
                    <a:pt x="965" y="1"/>
                  </a:moveTo>
                  <a:cubicBezTo>
                    <a:pt x="914" y="1"/>
                    <a:pt x="861" y="21"/>
                    <a:pt x="814" y="68"/>
                  </a:cubicBezTo>
                  <a:lnTo>
                    <a:pt x="87" y="795"/>
                  </a:lnTo>
                  <a:cubicBezTo>
                    <a:pt x="1" y="881"/>
                    <a:pt x="1" y="1015"/>
                    <a:pt x="87" y="1101"/>
                  </a:cubicBezTo>
                  <a:cubicBezTo>
                    <a:pt x="125" y="1144"/>
                    <a:pt x="178" y="1166"/>
                    <a:pt x="232" y="1166"/>
                  </a:cubicBezTo>
                  <a:cubicBezTo>
                    <a:pt x="286" y="1166"/>
                    <a:pt x="341" y="1144"/>
                    <a:pt x="384" y="1101"/>
                  </a:cubicBezTo>
                  <a:lnTo>
                    <a:pt x="1121" y="374"/>
                  </a:lnTo>
                  <a:cubicBezTo>
                    <a:pt x="1275" y="213"/>
                    <a:pt x="1131" y="1"/>
                    <a:pt x="96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68"/>
            <p:cNvSpPr/>
            <p:nvPr/>
          </p:nvSpPr>
          <p:spPr>
            <a:xfrm>
              <a:off x="1813480" y="4574322"/>
              <a:ext cx="33665" cy="30645"/>
            </a:xfrm>
            <a:custGeom>
              <a:rect b="b" l="l" r="r" t="t"/>
              <a:pathLst>
                <a:path extrusionOk="0" h="1167" w="1282">
                  <a:moveTo>
                    <a:pt x="971" y="0"/>
                  </a:moveTo>
                  <a:cubicBezTo>
                    <a:pt x="921" y="0"/>
                    <a:pt x="869" y="20"/>
                    <a:pt x="823" y="66"/>
                  </a:cubicBezTo>
                  <a:lnTo>
                    <a:pt x="86" y="803"/>
                  </a:lnTo>
                  <a:cubicBezTo>
                    <a:pt x="0" y="889"/>
                    <a:pt x="0" y="1023"/>
                    <a:pt x="86" y="1109"/>
                  </a:cubicBezTo>
                  <a:cubicBezTo>
                    <a:pt x="129" y="1147"/>
                    <a:pt x="184" y="1166"/>
                    <a:pt x="239" y="1166"/>
                  </a:cubicBezTo>
                  <a:cubicBezTo>
                    <a:pt x="294" y="1166"/>
                    <a:pt x="349" y="1147"/>
                    <a:pt x="392" y="1109"/>
                  </a:cubicBezTo>
                  <a:lnTo>
                    <a:pt x="1120" y="372"/>
                  </a:lnTo>
                  <a:cubicBezTo>
                    <a:pt x="1282" y="217"/>
                    <a:pt x="1138" y="0"/>
                    <a:pt x="971"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68"/>
            <p:cNvSpPr/>
            <p:nvPr/>
          </p:nvSpPr>
          <p:spPr>
            <a:xfrm>
              <a:off x="2057751" y="4266686"/>
              <a:ext cx="72241" cy="71375"/>
            </a:xfrm>
            <a:custGeom>
              <a:rect b="b" l="l" r="r" t="t"/>
              <a:pathLst>
                <a:path extrusionOk="0" h="2718" w="2751">
                  <a:moveTo>
                    <a:pt x="2520" y="0"/>
                  </a:moveTo>
                  <a:cubicBezTo>
                    <a:pt x="2501" y="0"/>
                    <a:pt x="2480" y="3"/>
                    <a:pt x="2460" y="9"/>
                  </a:cubicBezTo>
                  <a:lnTo>
                    <a:pt x="0" y="727"/>
                  </a:lnTo>
                  <a:lnTo>
                    <a:pt x="1991" y="2718"/>
                  </a:lnTo>
                  <a:lnTo>
                    <a:pt x="2709" y="258"/>
                  </a:lnTo>
                  <a:cubicBezTo>
                    <a:pt x="2750" y="126"/>
                    <a:pt x="2648" y="0"/>
                    <a:pt x="25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68"/>
            <p:cNvSpPr/>
            <p:nvPr/>
          </p:nvSpPr>
          <p:spPr>
            <a:xfrm>
              <a:off x="2057751" y="4266686"/>
              <a:ext cx="72241" cy="31171"/>
            </a:xfrm>
            <a:custGeom>
              <a:rect b="b" l="l" r="r" t="t"/>
              <a:pathLst>
                <a:path extrusionOk="0" h="1187" w="2751">
                  <a:moveTo>
                    <a:pt x="2520" y="0"/>
                  </a:moveTo>
                  <a:cubicBezTo>
                    <a:pt x="2501" y="0"/>
                    <a:pt x="2480" y="3"/>
                    <a:pt x="2460" y="9"/>
                  </a:cubicBezTo>
                  <a:lnTo>
                    <a:pt x="1656" y="249"/>
                  </a:lnTo>
                  <a:lnTo>
                    <a:pt x="0" y="727"/>
                  </a:lnTo>
                  <a:lnTo>
                    <a:pt x="469" y="1187"/>
                  </a:lnTo>
                  <a:lnTo>
                    <a:pt x="2623" y="565"/>
                  </a:lnTo>
                  <a:lnTo>
                    <a:pt x="2709" y="258"/>
                  </a:lnTo>
                  <a:cubicBezTo>
                    <a:pt x="2750" y="126"/>
                    <a:pt x="2648" y="0"/>
                    <a:pt x="25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68"/>
            <p:cNvSpPr/>
            <p:nvPr/>
          </p:nvSpPr>
          <p:spPr>
            <a:xfrm>
              <a:off x="1839347" y="4424299"/>
              <a:ext cx="132981" cy="131353"/>
            </a:xfrm>
            <a:custGeom>
              <a:rect b="b" l="l" r="r" t="t"/>
              <a:pathLst>
                <a:path extrusionOk="0" h="5002" w="5064">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68"/>
            <p:cNvSpPr/>
            <p:nvPr/>
          </p:nvSpPr>
          <p:spPr>
            <a:xfrm>
              <a:off x="1839347" y="4424299"/>
              <a:ext cx="132981" cy="131353"/>
            </a:xfrm>
            <a:custGeom>
              <a:rect b="b" l="l" r="r" t="t"/>
              <a:pathLst>
                <a:path extrusionOk="0" h="5002" w="5064">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68"/>
            <p:cNvSpPr/>
            <p:nvPr/>
          </p:nvSpPr>
          <p:spPr>
            <a:xfrm>
              <a:off x="1839609" y="4424378"/>
              <a:ext cx="130696" cy="131090"/>
            </a:xfrm>
            <a:custGeom>
              <a:rect b="b" l="l" r="r" t="t"/>
              <a:pathLst>
                <a:path extrusionOk="0" h="4992" w="4977">
                  <a:moveTo>
                    <a:pt x="4672" y="0"/>
                  </a:moveTo>
                  <a:cubicBezTo>
                    <a:pt x="4587" y="0"/>
                    <a:pt x="4503" y="34"/>
                    <a:pt x="4441" y="101"/>
                  </a:cubicBezTo>
                  <a:lnTo>
                    <a:pt x="125" y="4407"/>
                  </a:lnTo>
                  <a:cubicBezTo>
                    <a:pt x="0" y="4541"/>
                    <a:pt x="0" y="4752"/>
                    <a:pt x="125" y="4876"/>
                  </a:cubicBezTo>
                  <a:lnTo>
                    <a:pt x="144" y="4895"/>
                  </a:lnTo>
                  <a:cubicBezTo>
                    <a:pt x="211" y="4962"/>
                    <a:pt x="288" y="4991"/>
                    <a:pt x="374" y="4991"/>
                  </a:cubicBezTo>
                  <a:cubicBezTo>
                    <a:pt x="288" y="4867"/>
                    <a:pt x="307" y="4694"/>
                    <a:pt x="422" y="4589"/>
                  </a:cubicBezTo>
                  <a:lnTo>
                    <a:pt x="4738" y="273"/>
                  </a:lnTo>
                  <a:cubicBezTo>
                    <a:pt x="4795" y="206"/>
                    <a:pt x="4881" y="177"/>
                    <a:pt x="4977" y="177"/>
                  </a:cubicBezTo>
                  <a:cubicBezTo>
                    <a:pt x="4958" y="158"/>
                    <a:pt x="4948" y="139"/>
                    <a:pt x="4929" y="120"/>
                  </a:cubicBezTo>
                  <a:lnTo>
                    <a:pt x="4910" y="101"/>
                  </a:lnTo>
                  <a:cubicBezTo>
                    <a:pt x="4843" y="34"/>
                    <a:pt x="4757" y="0"/>
                    <a:pt x="467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3" name="Google Shape;10463;p68"/>
          <p:cNvGrpSpPr/>
          <p:nvPr/>
        </p:nvGrpSpPr>
        <p:grpSpPr>
          <a:xfrm>
            <a:off x="3117788" y="3812546"/>
            <a:ext cx="341065" cy="341065"/>
            <a:chOff x="3117788" y="3812546"/>
            <a:chExt cx="341065" cy="341065"/>
          </a:xfrm>
        </p:grpSpPr>
        <p:sp>
          <p:nvSpPr>
            <p:cNvPr id="10464" name="Google Shape;10464;p68"/>
            <p:cNvSpPr/>
            <p:nvPr/>
          </p:nvSpPr>
          <p:spPr>
            <a:xfrm>
              <a:off x="3117788" y="3812546"/>
              <a:ext cx="259396" cy="259370"/>
            </a:xfrm>
            <a:custGeom>
              <a:rect b="b" l="l" r="r" t="t"/>
              <a:pathLst>
                <a:path extrusionOk="0" h="9877" w="9878">
                  <a:moveTo>
                    <a:pt x="4633" y="0"/>
                  </a:moveTo>
                  <a:cubicBezTo>
                    <a:pt x="4422" y="0"/>
                    <a:pt x="4231" y="154"/>
                    <a:pt x="4193" y="355"/>
                  </a:cubicBezTo>
                  <a:lnTo>
                    <a:pt x="3963" y="1474"/>
                  </a:lnTo>
                  <a:cubicBezTo>
                    <a:pt x="3695" y="1560"/>
                    <a:pt x="3427" y="1666"/>
                    <a:pt x="3178" y="1809"/>
                  </a:cubicBezTo>
                  <a:lnTo>
                    <a:pt x="2221" y="1168"/>
                  </a:lnTo>
                  <a:cubicBezTo>
                    <a:pt x="2149" y="1120"/>
                    <a:pt x="2066" y="1097"/>
                    <a:pt x="1982" y="1097"/>
                  </a:cubicBezTo>
                  <a:cubicBezTo>
                    <a:pt x="1864" y="1097"/>
                    <a:pt x="1746" y="1142"/>
                    <a:pt x="1657" y="1225"/>
                  </a:cubicBezTo>
                  <a:lnTo>
                    <a:pt x="1226" y="1666"/>
                  </a:lnTo>
                  <a:cubicBezTo>
                    <a:pt x="1073" y="1809"/>
                    <a:pt x="1054" y="2049"/>
                    <a:pt x="1169" y="2230"/>
                  </a:cubicBezTo>
                  <a:lnTo>
                    <a:pt x="1800" y="3178"/>
                  </a:lnTo>
                  <a:cubicBezTo>
                    <a:pt x="1666" y="3427"/>
                    <a:pt x="1551" y="3695"/>
                    <a:pt x="1475" y="3972"/>
                  </a:cubicBezTo>
                  <a:lnTo>
                    <a:pt x="355" y="4192"/>
                  </a:lnTo>
                  <a:cubicBezTo>
                    <a:pt x="145" y="4240"/>
                    <a:pt x="1" y="4422"/>
                    <a:pt x="1" y="4632"/>
                  </a:cubicBezTo>
                  <a:lnTo>
                    <a:pt x="1" y="5245"/>
                  </a:lnTo>
                  <a:cubicBezTo>
                    <a:pt x="1" y="5456"/>
                    <a:pt x="145" y="5637"/>
                    <a:pt x="355" y="5685"/>
                  </a:cubicBezTo>
                  <a:lnTo>
                    <a:pt x="1475" y="5905"/>
                  </a:lnTo>
                  <a:cubicBezTo>
                    <a:pt x="1551" y="6183"/>
                    <a:pt x="1666" y="6451"/>
                    <a:pt x="1800" y="6700"/>
                  </a:cubicBezTo>
                  <a:lnTo>
                    <a:pt x="1169" y="7647"/>
                  </a:lnTo>
                  <a:cubicBezTo>
                    <a:pt x="1054" y="7829"/>
                    <a:pt x="1073" y="8068"/>
                    <a:pt x="1226" y="8221"/>
                  </a:cubicBezTo>
                  <a:lnTo>
                    <a:pt x="1657" y="8652"/>
                  </a:lnTo>
                  <a:cubicBezTo>
                    <a:pt x="1744" y="8739"/>
                    <a:pt x="1860" y="8783"/>
                    <a:pt x="1975" y="8783"/>
                  </a:cubicBezTo>
                  <a:cubicBezTo>
                    <a:pt x="2061" y="8783"/>
                    <a:pt x="2147" y="8759"/>
                    <a:pt x="2221" y="8709"/>
                  </a:cubicBezTo>
                  <a:lnTo>
                    <a:pt x="3178" y="8068"/>
                  </a:lnTo>
                  <a:cubicBezTo>
                    <a:pt x="3427" y="8212"/>
                    <a:pt x="3695" y="8327"/>
                    <a:pt x="3963" y="8403"/>
                  </a:cubicBezTo>
                  <a:lnTo>
                    <a:pt x="4193" y="9523"/>
                  </a:lnTo>
                  <a:cubicBezTo>
                    <a:pt x="4231" y="9724"/>
                    <a:pt x="4422" y="9877"/>
                    <a:pt x="4633" y="9877"/>
                  </a:cubicBezTo>
                  <a:lnTo>
                    <a:pt x="5245" y="9877"/>
                  </a:lnTo>
                  <a:cubicBezTo>
                    <a:pt x="5456" y="9877"/>
                    <a:pt x="5638" y="9724"/>
                    <a:pt x="5686" y="9523"/>
                  </a:cubicBezTo>
                  <a:lnTo>
                    <a:pt x="5906" y="8403"/>
                  </a:lnTo>
                  <a:cubicBezTo>
                    <a:pt x="6183" y="8327"/>
                    <a:pt x="6451" y="8212"/>
                    <a:pt x="6700" y="8068"/>
                  </a:cubicBezTo>
                  <a:lnTo>
                    <a:pt x="7648" y="8709"/>
                  </a:lnTo>
                  <a:cubicBezTo>
                    <a:pt x="7726" y="8759"/>
                    <a:pt x="7814" y="8783"/>
                    <a:pt x="7901" y="8783"/>
                  </a:cubicBezTo>
                  <a:cubicBezTo>
                    <a:pt x="8017" y="8783"/>
                    <a:pt x="8130" y="8739"/>
                    <a:pt x="8212" y="8652"/>
                  </a:cubicBezTo>
                  <a:lnTo>
                    <a:pt x="8643" y="8221"/>
                  </a:lnTo>
                  <a:cubicBezTo>
                    <a:pt x="8796" y="8068"/>
                    <a:pt x="8825" y="7829"/>
                    <a:pt x="8700" y="7647"/>
                  </a:cubicBezTo>
                  <a:lnTo>
                    <a:pt x="8069" y="6700"/>
                  </a:lnTo>
                  <a:cubicBezTo>
                    <a:pt x="8212" y="6451"/>
                    <a:pt x="8318" y="6183"/>
                    <a:pt x="8394" y="5905"/>
                  </a:cubicBezTo>
                  <a:lnTo>
                    <a:pt x="9514" y="5685"/>
                  </a:lnTo>
                  <a:cubicBezTo>
                    <a:pt x="9724" y="5637"/>
                    <a:pt x="9878" y="5456"/>
                    <a:pt x="9878" y="5245"/>
                  </a:cubicBezTo>
                  <a:lnTo>
                    <a:pt x="9878" y="4632"/>
                  </a:lnTo>
                  <a:cubicBezTo>
                    <a:pt x="9878" y="4422"/>
                    <a:pt x="9724" y="4240"/>
                    <a:pt x="9514" y="4192"/>
                  </a:cubicBezTo>
                  <a:lnTo>
                    <a:pt x="8394" y="3972"/>
                  </a:lnTo>
                  <a:cubicBezTo>
                    <a:pt x="8318" y="3695"/>
                    <a:pt x="8212" y="3427"/>
                    <a:pt x="8069" y="3178"/>
                  </a:cubicBezTo>
                  <a:lnTo>
                    <a:pt x="8700" y="2230"/>
                  </a:lnTo>
                  <a:cubicBezTo>
                    <a:pt x="8825" y="2049"/>
                    <a:pt x="8796" y="1809"/>
                    <a:pt x="8643" y="1666"/>
                  </a:cubicBezTo>
                  <a:lnTo>
                    <a:pt x="8212" y="1225"/>
                  </a:lnTo>
                  <a:cubicBezTo>
                    <a:pt x="8129" y="1142"/>
                    <a:pt x="8013" y="1097"/>
                    <a:pt x="7894" y="1097"/>
                  </a:cubicBezTo>
                  <a:cubicBezTo>
                    <a:pt x="7809" y="1097"/>
                    <a:pt x="7724" y="1120"/>
                    <a:pt x="7648" y="1168"/>
                  </a:cubicBezTo>
                  <a:lnTo>
                    <a:pt x="6700" y="1809"/>
                  </a:lnTo>
                  <a:cubicBezTo>
                    <a:pt x="6451" y="1666"/>
                    <a:pt x="6183" y="1560"/>
                    <a:pt x="5906" y="1474"/>
                  </a:cubicBezTo>
                  <a:lnTo>
                    <a:pt x="5686" y="355"/>
                  </a:lnTo>
                  <a:cubicBezTo>
                    <a:pt x="5638" y="154"/>
                    <a:pt x="5456" y="0"/>
                    <a:pt x="5245"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68"/>
            <p:cNvSpPr/>
            <p:nvPr/>
          </p:nvSpPr>
          <p:spPr>
            <a:xfrm>
              <a:off x="3171332" y="3885181"/>
              <a:ext cx="132981" cy="114126"/>
            </a:xfrm>
            <a:custGeom>
              <a:rect b="b" l="l" r="r" t="t"/>
              <a:pathLst>
                <a:path extrusionOk="0" h="4346" w="5064">
                  <a:moveTo>
                    <a:pt x="2900" y="0"/>
                  </a:moveTo>
                  <a:cubicBezTo>
                    <a:pt x="967" y="0"/>
                    <a:pt x="0" y="2335"/>
                    <a:pt x="1359" y="3704"/>
                  </a:cubicBezTo>
                  <a:cubicBezTo>
                    <a:pt x="1802" y="4147"/>
                    <a:pt x="2347" y="4345"/>
                    <a:pt x="2880" y="4345"/>
                  </a:cubicBezTo>
                  <a:cubicBezTo>
                    <a:pt x="3995" y="4345"/>
                    <a:pt x="5063" y="3480"/>
                    <a:pt x="5063" y="2173"/>
                  </a:cubicBezTo>
                  <a:cubicBezTo>
                    <a:pt x="5063" y="976"/>
                    <a:pt x="4097" y="0"/>
                    <a:pt x="2900"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68"/>
            <p:cNvSpPr/>
            <p:nvPr/>
          </p:nvSpPr>
          <p:spPr>
            <a:xfrm>
              <a:off x="3209541" y="3914067"/>
              <a:ext cx="66123" cy="56485"/>
            </a:xfrm>
            <a:custGeom>
              <a:rect b="b" l="l" r="r" t="t"/>
              <a:pathLst>
                <a:path extrusionOk="0" h="2151" w="2518">
                  <a:moveTo>
                    <a:pt x="1445" y="1"/>
                  </a:moveTo>
                  <a:cubicBezTo>
                    <a:pt x="479" y="1"/>
                    <a:pt x="0" y="1159"/>
                    <a:pt x="680" y="1838"/>
                  </a:cubicBezTo>
                  <a:cubicBezTo>
                    <a:pt x="898" y="2054"/>
                    <a:pt x="1167" y="2151"/>
                    <a:pt x="1430" y="2151"/>
                  </a:cubicBezTo>
                  <a:cubicBezTo>
                    <a:pt x="1985" y="2151"/>
                    <a:pt x="2517" y="1722"/>
                    <a:pt x="2517" y="1073"/>
                  </a:cubicBezTo>
                  <a:cubicBezTo>
                    <a:pt x="2517" y="479"/>
                    <a:pt x="2039" y="1"/>
                    <a:pt x="1445"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68"/>
            <p:cNvSpPr/>
            <p:nvPr/>
          </p:nvSpPr>
          <p:spPr>
            <a:xfrm>
              <a:off x="3288189" y="3982947"/>
              <a:ext cx="170664" cy="170664"/>
            </a:xfrm>
            <a:custGeom>
              <a:rect b="b" l="l" r="r" t="t"/>
              <a:pathLst>
                <a:path extrusionOk="0" h="6499" w="6499">
                  <a:moveTo>
                    <a:pt x="3044" y="0"/>
                  </a:moveTo>
                  <a:cubicBezTo>
                    <a:pt x="2900" y="0"/>
                    <a:pt x="2786" y="105"/>
                    <a:pt x="2757" y="239"/>
                  </a:cubicBezTo>
                  <a:lnTo>
                    <a:pt x="2613" y="976"/>
                  </a:lnTo>
                  <a:cubicBezTo>
                    <a:pt x="2431" y="1034"/>
                    <a:pt x="2250" y="1101"/>
                    <a:pt x="2087" y="1196"/>
                  </a:cubicBezTo>
                  <a:lnTo>
                    <a:pt x="1465" y="775"/>
                  </a:lnTo>
                  <a:cubicBezTo>
                    <a:pt x="1417" y="743"/>
                    <a:pt x="1362" y="728"/>
                    <a:pt x="1307" y="728"/>
                  </a:cubicBezTo>
                  <a:cubicBezTo>
                    <a:pt x="1231" y="728"/>
                    <a:pt x="1153" y="758"/>
                    <a:pt x="1092" y="814"/>
                  </a:cubicBezTo>
                  <a:lnTo>
                    <a:pt x="814" y="1101"/>
                  </a:lnTo>
                  <a:cubicBezTo>
                    <a:pt x="709" y="1196"/>
                    <a:pt x="699" y="1350"/>
                    <a:pt x="776" y="1474"/>
                  </a:cubicBezTo>
                  <a:lnTo>
                    <a:pt x="1187" y="2096"/>
                  </a:lnTo>
                  <a:cubicBezTo>
                    <a:pt x="1092" y="2259"/>
                    <a:pt x="1025" y="2431"/>
                    <a:pt x="977" y="2613"/>
                  </a:cubicBezTo>
                  <a:lnTo>
                    <a:pt x="240" y="2766"/>
                  </a:lnTo>
                  <a:cubicBezTo>
                    <a:pt x="96" y="2785"/>
                    <a:pt x="1" y="2909"/>
                    <a:pt x="1" y="3053"/>
                  </a:cubicBezTo>
                  <a:lnTo>
                    <a:pt x="1" y="3455"/>
                  </a:lnTo>
                  <a:cubicBezTo>
                    <a:pt x="1" y="3599"/>
                    <a:pt x="96" y="3713"/>
                    <a:pt x="240" y="3742"/>
                  </a:cubicBezTo>
                  <a:lnTo>
                    <a:pt x="977" y="3886"/>
                  </a:lnTo>
                  <a:cubicBezTo>
                    <a:pt x="1025" y="4067"/>
                    <a:pt x="1092" y="4249"/>
                    <a:pt x="1187" y="4412"/>
                  </a:cubicBezTo>
                  <a:lnTo>
                    <a:pt x="776" y="5034"/>
                  </a:lnTo>
                  <a:cubicBezTo>
                    <a:pt x="699" y="5149"/>
                    <a:pt x="709" y="5302"/>
                    <a:pt x="814" y="5407"/>
                  </a:cubicBezTo>
                  <a:lnTo>
                    <a:pt x="1092" y="5685"/>
                  </a:lnTo>
                  <a:cubicBezTo>
                    <a:pt x="1146" y="5744"/>
                    <a:pt x="1218" y="5773"/>
                    <a:pt x="1294" y="5773"/>
                  </a:cubicBezTo>
                  <a:cubicBezTo>
                    <a:pt x="1351" y="5773"/>
                    <a:pt x="1411" y="5756"/>
                    <a:pt x="1465" y="5723"/>
                  </a:cubicBezTo>
                  <a:lnTo>
                    <a:pt x="2087" y="5312"/>
                  </a:lnTo>
                  <a:cubicBezTo>
                    <a:pt x="2250" y="5398"/>
                    <a:pt x="2422" y="5474"/>
                    <a:pt x="2604" y="5522"/>
                  </a:cubicBezTo>
                  <a:lnTo>
                    <a:pt x="2747" y="6259"/>
                  </a:lnTo>
                  <a:cubicBezTo>
                    <a:pt x="2776" y="6403"/>
                    <a:pt x="2900" y="6498"/>
                    <a:pt x="3044" y="6498"/>
                  </a:cubicBezTo>
                  <a:lnTo>
                    <a:pt x="3446" y="6498"/>
                  </a:lnTo>
                  <a:cubicBezTo>
                    <a:pt x="3580" y="6498"/>
                    <a:pt x="3704" y="6403"/>
                    <a:pt x="3733" y="6259"/>
                  </a:cubicBezTo>
                  <a:lnTo>
                    <a:pt x="3877" y="5522"/>
                  </a:lnTo>
                  <a:cubicBezTo>
                    <a:pt x="4058" y="5474"/>
                    <a:pt x="4231" y="5398"/>
                    <a:pt x="4403" y="5312"/>
                  </a:cubicBezTo>
                  <a:lnTo>
                    <a:pt x="5025" y="5733"/>
                  </a:lnTo>
                  <a:cubicBezTo>
                    <a:pt x="5077" y="5765"/>
                    <a:pt x="5134" y="5780"/>
                    <a:pt x="5190" y="5780"/>
                  </a:cubicBezTo>
                  <a:cubicBezTo>
                    <a:pt x="5267" y="5780"/>
                    <a:pt x="5343" y="5750"/>
                    <a:pt x="5398" y="5694"/>
                  </a:cubicBezTo>
                  <a:lnTo>
                    <a:pt x="5685" y="5407"/>
                  </a:lnTo>
                  <a:cubicBezTo>
                    <a:pt x="5781" y="5302"/>
                    <a:pt x="5800" y="5149"/>
                    <a:pt x="5724" y="5034"/>
                  </a:cubicBezTo>
                  <a:lnTo>
                    <a:pt x="5303" y="4412"/>
                  </a:lnTo>
                  <a:cubicBezTo>
                    <a:pt x="5398" y="4240"/>
                    <a:pt x="5465" y="4067"/>
                    <a:pt x="5523" y="3886"/>
                  </a:cubicBezTo>
                  <a:lnTo>
                    <a:pt x="6260" y="3742"/>
                  </a:lnTo>
                  <a:cubicBezTo>
                    <a:pt x="6394" y="3713"/>
                    <a:pt x="6489" y="3589"/>
                    <a:pt x="6499" y="3455"/>
                  </a:cubicBezTo>
                  <a:lnTo>
                    <a:pt x="6499" y="3053"/>
                  </a:lnTo>
                  <a:cubicBezTo>
                    <a:pt x="6489" y="2909"/>
                    <a:pt x="6394" y="2785"/>
                    <a:pt x="6250" y="2766"/>
                  </a:cubicBezTo>
                  <a:lnTo>
                    <a:pt x="5513" y="2613"/>
                  </a:lnTo>
                  <a:cubicBezTo>
                    <a:pt x="5465" y="2431"/>
                    <a:pt x="5389" y="2259"/>
                    <a:pt x="5303" y="2096"/>
                  </a:cubicBezTo>
                  <a:lnTo>
                    <a:pt x="5714" y="1474"/>
                  </a:lnTo>
                  <a:cubicBezTo>
                    <a:pt x="5791" y="1350"/>
                    <a:pt x="5772" y="1196"/>
                    <a:pt x="5676" y="1101"/>
                  </a:cubicBezTo>
                  <a:lnTo>
                    <a:pt x="5398" y="814"/>
                  </a:lnTo>
                  <a:cubicBezTo>
                    <a:pt x="5337" y="758"/>
                    <a:pt x="5259" y="728"/>
                    <a:pt x="5183" y="728"/>
                  </a:cubicBezTo>
                  <a:cubicBezTo>
                    <a:pt x="5128" y="728"/>
                    <a:pt x="5073" y="743"/>
                    <a:pt x="5025" y="775"/>
                  </a:cubicBezTo>
                  <a:lnTo>
                    <a:pt x="4393" y="1196"/>
                  </a:lnTo>
                  <a:cubicBezTo>
                    <a:pt x="4231" y="1101"/>
                    <a:pt x="4058" y="1034"/>
                    <a:pt x="3877" y="976"/>
                  </a:cubicBezTo>
                  <a:lnTo>
                    <a:pt x="3733" y="239"/>
                  </a:lnTo>
                  <a:cubicBezTo>
                    <a:pt x="3704" y="105"/>
                    <a:pt x="3580" y="0"/>
                    <a:pt x="3446"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68"/>
            <p:cNvSpPr/>
            <p:nvPr/>
          </p:nvSpPr>
          <p:spPr>
            <a:xfrm>
              <a:off x="3316340" y="4025672"/>
              <a:ext cx="99788" cy="85371"/>
            </a:xfrm>
            <a:custGeom>
              <a:rect b="b" l="l" r="r" t="t"/>
              <a:pathLst>
                <a:path extrusionOk="0" h="3251" w="3800">
                  <a:moveTo>
                    <a:pt x="2173" y="0"/>
                  </a:moveTo>
                  <a:cubicBezTo>
                    <a:pt x="728" y="0"/>
                    <a:pt x="0" y="1751"/>
                    <a:pt x="1025" y="2775"/>
                  </a:cubicBezTo>
                  <a:cubicBezTo>
                    <a:pt x="1355" y="3103"/>
                    <a:pt x="1762" y="3250"/>
                    <a:pt x="2161" y="3250"/>
                  </a:cubicBezTo>
                  <a:cubicBezTo>
                    <a:pt x="2997" y="3250"/>
                    <a:pt x="3800" y="2605"/>
                    <a:pt x="3800" y="1627"/>
                  </a:cubicBezTo>
                  <a:cubicBezTo>
                    <a:pt x="3800" y="727"/>
                    <a:pt x="3073" y="0"/>
                    <a:pt x="2173"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68"/>
            <p:cNvSpPr/>
            <p:nvPr/>
          </p:nvSpPr>
          <p:spPr>
            <a:xfrm>
              <a:off x="3339213" y="4042741"/>
              <a:ext cx="59847" cy="51260"/>
            </a:xfrm>
            <a:custGeom>
              <a:rect b="b" l="l" r="r" t="t"/>
              <a:pathLst>
                <a:path extrusionOk="0" h="1952" w="2279">
                  <a:moveTo>
                    <a:pt x="1302" y="1"/>
                  </a:moveTo>
                  <a:cubicBezTo>
                    <a:pt x="431" y="1"/>
                    <a:pt x="0" y="1044"/>
                    <a:pt x="613" y="1666"/>
                  </a:cubicBezTo>
                  <a:cubicBezTo>
                    <a:pt x="810" y="1863"/>
                    <a:pt x="1053" y="1951"/>
                    <a:pt x="1292" y="1951"/>
                  </a:cubicBezTo>
                  <a:cubicBezTo>
                    <a:pt x="1794" y="1951"/>
                    <a:pt x="2278" y="1561"/>
                    <a:pt x="2278" y="977"/>
                  </a:cubicBezTo>
                  <a:cubicBezTo>
                    <a:pt x="2278" y="431"/>
                    <a:pt x="1838" y="1"/>
                    <a:pt x="1302"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0" name="Google Shape;10470;p68"/>
          <p:cNvGrpSpPr/>
          <p:nvPr/>
        </p:nvGrpSpPr>
        <p:grpSpPr>
          <a:xfrm>
            <a:off x="3994400" y="4299932"/>
            <a:ext cx="338281" cy="322657"/>
            <a:chOff x="3994400" y="4299932"/>
            <a:chExt cx="338281" cy="322657"/>
          </a:xfrm>
        </p:grpSpPr>
        <p:sp>
          <p:nvSpPr>
            <p:cNvPr id="10471" name="Google Shape;10471;p68"/>
            <p:cNvSpPr/>
            <p:nvPr/>
          </p:nvSpPr>
          <p:spPr>
            <a:xfrm>
              <a:off x="3994400" y="4299932"/>
              <a:ext cx="286759" cy="272447"/>
            </a:xfrm>
            <a:custGeom>
              <a:rect b="b" l="l" r="r" t="t"/>
              <a:pathLst>
                <a:path extrusionOk="0" h="10375" w="10920">
                  <a:moveTo>
                    <a:pt x="5734" y="0"/>
                  </a:moveTo>
                  <a:cubicBezTo>
                    <a:pt x="4736" y="0"/>
                    <a:pt x="3732" y="288"/>
                    <a:pt x="2852" y="878"/>
                  </a:cubicBezTo>
                  <a:cubicBezTo>
                    <a:pt x="794" y="2246"/>
                    <a:pt x="0" y="4888"/>
                    <a:pt x="948" y="7175"/>
                  </a:cubicBezTo>
                  <a:cubicBezTo>
                    <a:pt x="1764" y="9137"/>
                    <a:pt x="3673" y="10374"/>
                    <a:pt x="5740" y="10374"/>
                  </a:cubicBezTo>
                  <a:cubicBezTo>
                    <a:pt x="6073" y="10374"/>
                    <a:pt x="6410" y="10342"/>
                    <a:pt x="6747" y="10276"/>
                  </a:cubicBezTo>
                  <a:cubicBezTo>
                    <a:pt x="9169" y="9788"/>
                    <a:pt x="10920" y="7663"/>
                    <a:pt x="10920" y="5184"/>
                  </a:cubicBezTo>
                  <a:cubicBezTo>
                    <a:pt x="10920" y="3806"/>
                    <a:pt x="10374" y="2485"/>
                    <a:pt x="9398" y="1519"/>
                  </a:cubicBezTo>
                  <a:cubicBezTo>
                    <a:pt x="8396" y="516"/>
                    <a:pt x="7070" y="0"/>
                    <a:pt x="5734"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68"/>
            <p:cNvSpPr/>
            <p:nvPr/>
          </p:nvSpPr>
          <p:spPr>
            <a:xfrm>
              <a:off x="4027829" y="4330314"/>
              <a:ext cx="223184" cy="211839"/>
            </a:xfrm>
            <a:custGeom>
              <a:rect b="b" l="l" r="r" t="t"/>
              <a:pathLst>
                <a:path extrusionOk="0" h="8067" w="8499">
                  <a:moveTo>
                    <a:pt x="4461" y="0"/>
                  </a:moveTo>
                  <a:cubicBezTo>
                    <a:pt x="3684" y="0"/>
                    <a:pt x="2903" y="224"/>
                    <a:pt x="2220" y="678"/>
                  </a:cubicBezTo>
                  <a:cubicBezTo>
                    <a:pt x="622" y="1750"/>
                    <a:pt x="0" y="3798"/>
                    <a:pt x="737" y="5578"/>
                  </a:cubicBezTo>
                  <a:cubicBezTo>
                    <a:pt x="1371" y="7109"/>
                    <a:pt x="2855" y="8067"/>
                    <a:pt x="4458" y="8067"/>
                  </a:cubicBezTo>
                  <a:cubicBezTo>
                    <a:pt x="4718" y="8067"/>
                    <a:pt x="4981" y="8041"/>
                    <a:pt x="5245" y="7989"/>
                  </a:cubicBezTo>
                  <a:cubicBezTo>
                    <a:pt x="7139" y="7616"/>
                    <a:pt x="8498" y="5960"/>
                    <a:pt x="8498" y="4037"/>
                  </a:cubicBezTo>
                  <a:cubicBezTo>
                    <a:pt x="8498" y="2965"/>
                    <a:pt x="8068" y="1931"/>
                    <a:pt x="7312" y="1185"/>
                  </a:cubicBezTo>
                  <a:cubicBezTo>
                    <a:pt x="6534" y="401"/>
                    <a:pt x="5501" y="0"/>
                    <a:pt x="446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68"/>
            <p:cNvSpPr/>
            <p:nvPr/>
          </p:nvSpPr>
          <p:spPr>
            <a:xfrm>
              <a:off x="4095422" y="4335330"/>
              <a:ext cx="99053" cy="201729"/>
            </a:xfrm>
            <a:custGeom>
              <a:rect b="b" l="l" r="r" t="t"/>
              <a:pathLst>
                <a:path extrusionOk="0" h="7682" w="3772">
                  <a:moveTo>
                    <a:pt x="1886" y="1"/>
                  </a:moveTo>
                  <a:cubicBezTo>
                    <a:pt x="1694" y="1"/>
                    <a:pt x="1503" y="128"/>
                    <a:pt x="1503" y="381"/>
                  </a:cubicBezTo>
                  <a:lnTo>
                    <a:pt x="1503" y="917"/>
                  </a:lnTo>
                  <a:cubicBezTo>
                    <a:pt x="632" y="1023"/>
                    <a:pt x="0" y="1788"/>
                    <a:pt x="48" y="2669"/>
                  </a:cubicBezTo>
                  <a:cubicBezTo>
                    <a:pt x="106" y="3540"/>
                    <a:pt x="833" y="4219"/>
                    <a:pt x="1704" y="4229"/>
                  </a:cubicBezTo>
                  <a:lnTo>
                    <a:pt x="2068" y="4229"/>
                  </a:lnTo>
                  <a:cubicBezTo>
                    <a:pt x="2079" y="4228"/>
                    <a:pt x="2091" y="4228"/>
                    <a:pt x="2102" y="4228"/>
                  </a:cubicBezTo>
                  <a:cubicBezTo>
                    <a:pt x="2594" y="4228"/>
                    <a:pt x="2996" y="4623"/>
                    <a:pt x="2996" y="5119"/>
                  </a:cubicBezTo>
                  <a:cubicBezTo>
                    <a:pt x="2996" y="5614"/>
                    <a:pt x="2594" y="6009"/>
                    <a:pt x="2102" y="6009"/>
                  </a:cubicBezTo>
                  <a:cubicBezTo>
                    <a:pt x="2091" y="6009"/>
                    <a:pt x="2079" y="6009"/>
                    <a:pt x="2068" y="6009"/>
                  </a:cubicBezTo>
                  <a:lnTo>
                    <a:pt x="1522" y="6009"/>
                  </a:lnTo>
                  <a:cubicBezTo>
                    <a:pt x="1130" y="6009"/>
                    <a:pt x="814" y="5693"/>
                    <a:pt x="814" y="5301"/>
                  </a:cubicBezTo>
                  <a:cubicBezTo>
                    <a:pt x="814" y="5047"/>
                    <a:pt x="622" y="4920"/>
                    <a:pt x="431" y="4920"/>
                  </a:cubicBezTo>
                  <a:cubicBezTo>
                    <a:pt x="240" y="4920"/>
                    <a:pt x="48" y="5047"/>
                    <a:pt x="48" y="5301"/>
                  </a:cubicBezTo>
                  <a:cubicBezTo>
                    <a:pt x="48" y="6114"/>
                    <a:pt x="699" y="6765"/>
                    <a:pt x="1503" y="6784"/>
                  </a:cubicBezTo>
                  <a:lnTo>
                    <a:pt x="1503" y="7301"/>
                  </a:lnTo>
                  <a:cubicBezTo>
                    <a:pt x="1503" y="7554"/>
                    <a:pt x="1694" y="7681"/>
                    <a:pt x="1886" y="7681"/>
                  </a:cubicBezTo>
                  <a:cubicBezTo>
                    <a:pt x="2077" y="7681"/>
                    <a:pt x="2269" y="7554"/>
                    <a:pt x="2269" y="7301"/>
                  </a:cubicBezTo>
                  <a:lnTo>
                    <a:pt x="2269" y="6765"/>
                  </a:lnTo>
                  <a:cubicBezTo>
                    <a:pt x="3139" y="6660"/>
                    <a:pt x="3771" y="5894"/>
                    <a:pt x="3723" y="5023"/>
                  </a:cubicBezTo>
                  <a:cubicBezTo>
                    <a:pt x="3666" y="4143"/>
                    <a:pt x="2948" y="3463"/>
                    <a:pt x="2068" y="3453"/>
                  </a:cubicBezTo>
                  <a:lnTo>
                    <a:pt x="1704" y="3453"/>
                  </a:lnTo>
                  <a:cubicBezTo>
                    <a:pt x="1692" y="3454"/>
                    <a:pt x="1681" y="3454"/>
                    <a:pt x="1669" y="3454"/>
                  </a:cubicBezTo>
                  <a:cubicBezTo>
                    <a:pt x="1178" y="3454"/>
                    <a:pt x="776" y="3059"/>
                    <a:pt x="776" y="2563"/>
                  </a:cubicBezTo>
                  <a:cubicBezTo>
                    <a:pt x="776" y="2068"/>
                    <a:pt x="1178" y="1673"/>
                    <a:pt x="1669" y="1673"/>
                  </a:cubicBezTo>
                  <a:cubicBezTo>
                    <a:pt x="1681" y="1673"/>
                    <a:pt x="1692" y="1673"/>
                    <a:pt x="1704" y="1673"/>
                  </a:cubicBezTo>
                  <a:lnTo>
                    <a:pt x="2249" y="1673"/>
                  </a:lnTo>
                  <a:cubicBezTo>
                    <a:pt x="2642" y="1673"/>
                    <a:pt x="2958" y="1989"/>
                    <a:pt x="2958" y="2382"/>
                  </a:cubicBezTo>
                  <a:lnTo>
                    <a:pt x="2958" y="2745"/>
                  </a:lnTo>
                  <a:cubicBezTo>
                    <a:pt x="2958" y="2960"/>
                    <a:pt x="3121" y="3128"/>
                    <a:pt x="3333" y="3128"/>
                  </a:cubicBezTo>
                  <a:cubicBezTo>
                    <a:pt x="3338" y="3128"/>
                    <a:pt x="3344" y="3128"/>
                    <a:pt x="3350" y="3128"/>
                  </a:cubicBezTo>
                  <a:cubicBezTo>
                    <a:pt x="3561" y="3128"/>
                    <a:pt x="3733" y="2956"/>
                    <a:pt x="3733" y="2745"/>
                  </a:cubicBezTo>
                  <a:lnTo>
                    <a:pt x="3733" y="2382"/>
                  </a:lnTo>
                  <a:cubicBezTo>
                    <a:pt x="3733" y="1578"/>
                    <a:pt x="3082" y="917"/>
                    <a:pt x="2269" y="908"/>
                  </a:cubicBezTo>
                  <a:lnTo>
                    <a:pt x="2269" y="381"/>
                  </a:lnTo>
                  <a:cubicBezTo>
                    <a:pt x="2269" y="128"/>
                    <a:pt x="2077" y="1"/>
                    <a:pt x="18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68"/>
            <p:cNvSpPr/>
            <p:nvPr/>
          </p:nvSpPr>
          <p:spPr>
            <a:xfrm>
              <a:off x="4179611" y="4472250"/>
              <a:ext cx="153070" cy="150339"/>
            </a:xfrm>
            <a:custGeom>
              <a:rect b="b" l="l" r="r" t="t"/>
              <a:pathLst>
                <a:path extrusionOk="0" h="5725" w="5829">
                  <a:moveTo>
                    <a:pt x="2910" y="2096"/>
                  </a:moveTo>
                  <a:cubicBezTo>
                    <a:pt x="3331" y="2096"/>
                    <a:pt x="3675" y="2441"/>
                    <a:pt x="3675" y="2871"/>
                  </a:cubicBezTo>
                  <a:cubicBezTo>
                    <a:pt x="3675" y="3330"/>
                    <a:pt x="3300" y="3637"/>
                    <a:pt x="2906" y="3637"/>
                  </a:cubicBezTo>
                  <a:cubicBezTo>
                    <a:pt x="2716" y="3637"/>
                    <a:pt x="2523" y="3566"/>
                    <a:pt x="2364" y="3407"/>
                  </a:cubicBezTo>
                  <a:cubicBezTo>
                    <a:pt x="1876" y="2929"/>
                    <a:pt x="2221" y="2096"/>
                    <a:pt x="2910" y="2096"/>
                  </a:cubicBezTo>
                  <a:close/>
                  <a:moveTo>
                    <a:pt x="2527" y="0"/>
                  </a:moveTo>
                  <a:cubicBezTo>
                    <a:pt x="2441" y="0"/>
                    <a:pt x="2364" y="58"/>
                    <a:pt x="2345" y="154"/>
                  </a:cubicBezTo>
                  <a:lnTo>
                    <a:pt x="2192" y="890"/>
                  </a:lnTo>
                  <a:lnTo>
                    <a:pt x="1599" y="421"/>
                  </a:lnTo>
                  <a:cubicBezTo>
                    <a:pt x="1565" y="393"/>
                    <a:pt x="1525" y="378"/>
                    <a:pt x="1483" y="378"/>
                  </a:cubicBezTo>
                  <a:cubicBezTo>
                    <a:pt x="1441" y="378"/>
                    <a:pt x="1398" y="393"/>
                    <a:pt x="1359" y="421"/>
                  </a:cubicBezTo>
                  <a:lnTo>
                    <a:pt x="776" y="910"/>
                  </a:lnTo>
                  <a:cubicBezTo>
                    <a:pt x="709" y="977"/>
                    <a:pt x="690" y="1072"/>
                    <a:pt x="728" y="1149"/>
                  </a:cubicBezTo>
                  <a:lnTo>
                    <a:pt x="1091" y="1819"/>
                  </a:lnTo>
                  <a:lnTo>
                    <a:pt x="335" y="1828"/>
                  </a:lnTo>
                  <a:cubicBezTo>
                    <a:pt x="240" y="1838"/>
                    <a:pt x="163" y="1905"/>
                    <a:pt x="154" y="1991"/>
                  </a:cubicBezTo>
                  <a:lnTo>
                    <a:pt x="20" y="2747"/>
                  </a:lnTo>
                  <a:cubicBezTo>
                    <a:pt x="0" y="2833"/>
                    <a:pt x="48" y="2929"/>
                    <a:pt x="134" y="2958"/>
                  </a:cubicBezTo>
                  <a:lnTo>
                    <a:pt x="843" y="3235"/>
                  </a:lnTo>
                  <a:lnTo>
                    <a:pt x="268" y="3733"/>
                  </a:lnTo>
                  <a:cubicBezTo>
                    <a:pt x="201" y="3790"/>
                    <a:pt x="192" y="3895"/>
                    <a:pt x="230" y="3972"/>
                  </a:cubicBezTo>
                  <a:lnTo>
                    <a:pt x="603" y="4652"/>
                  </a:lnTo>
                  <a:cubicBezTo>
                    <a:pt x="633" y="4711"/>
                    <a:pt x="697" y="4747"/>
                    <a:pt x="765" y="4747"/>
                  </a:cubicBezTo>
                  <a:cubicBezTo>
                    <a:pt x="784" y="4747"/>
                    <a:pt x="804" y="4744"/>
                    <a:pt x="824" y="4738"/>
                  </a:cubicBezTo>
                  <a:lnTo>
                    <a:pt x="1541" y="4498"/>
                  </a:lnTo>
                  <a:lnTo>
                    <a:pt x="1426" y="5245"/>
                  </a:lnTo>
                  <a:cubicBezTo>
                    <a:pt x="1407" y="5331"/>
                    <a:pt x="1465" y="5417"/>
                    <a:pt x="1541" y="5446"/>
                  </a:cubicBezTo>
                  <a:lnTo>
                    <a:pt x="2259" y="5714"/>
                  </a:lnTo>
                  <a:cubicBezTo>
                    <a:pt x="2281" y="5721"/>
                    <a:pt x="2304" y="5725"/>
                    <a:pt x="2326" y="5725"/>
                  </a:cubicBezTo>
                  <a:cubicBezTo>
                    <a:pt x="2391" y="5725"/>
                    <a:pt x="2453" y="5694"/>
                    <a:pt x="2489" y="5637"/>
                  </a:cubicBezTo>
                  <a:lnTo>
                    <a:pt x="2881" y="4986"/>
                  </a:lnTo>
                  <a:lnTo>
                    <a:pt x="3274" y="5637"/>
                  </a:lnTo>
                  <a:cubicBezTo>
                    <a:pt x="3309" y="5694"/>
                    <a:pt x="3371" y="5725"/>
                    <a:pt x="3436" y="5725"/>
                  </a:cubicBezTo>
                  <a:cubicBezTo>
                    <a:pt x="3459" y="5725"/>
                    <a:pt x="3481" y="5721"/>
                    <a:pt x="3503" y="5714"/>
                  </a:cubicBezTo>
                  <a:lnTo>
                    <a:pt x="4221" y="5446"/>
                  </a:lnTo>
                  <a:cubicBezTo>
                    <a:pt x="4307" y="5417"/>
                    <a:pt x="4355" y="5331"/>
                    <a:pt x="4345" y="5245"/>
                  </a:cubicBezTo>
                  <a:lnTo>
                    <a:pt x="4221" y="4498"/>
                  </a:lnTo>
                  <a:lnTo>
                    <a:pt x="4939" y="4738"/>
                  </a:lnTo>
                  <a:cubicBezTo>
                    <a:pt x="4958" y="4744"/>
                    <a:pt x="4978" y="4747"/>
                    <a:pt x="4998" y="4747"/>
                  </a:cubicBezTo>
                  <a:cubicBezTo>
                    <a:pt x="5066" y="4747"/>
                    <a:pt x="5131" y="4711"/>
                    <a:pt x="5168" y="4652"/>
                  </a:cubicBezTo>
                  <a:lnTo>
                    <a:pt x="5551" y="3982"/>
                  </a:lnTo>
                  <a:cubicBezTo>
                    <a:pt x="5599" y="3905"/>
                    <a:pt x="5580" y="3800"/>
                    <a:pt x="5513" y="3742"/>
                  </a:cubicBezTo>
                  <a:lnTo>
                    <a:pt x="4948" y="3245"/>
                  </a:lnTo>
                  <a:lnTo>
                    <a:pt x="5657" y="2967"/>
                  </a:lnTo>
                  <a:cubicBezTo>
                    <a:pt x="5752" y="2948"/>
                    <a:pt x="5829" y="2852"/>
                    <a:pt x="5810" y="2747"/>
                  </a:cubicBezTo>
                  <a:lnTo>
                    <a:pt x="5676" y="1991"/>
                  </a:lnTo>
                  <a:cubicBezTo>
                    <a:pt x="5657" y="1905"/>
                    <a:pt x="5580" y="1838"/>
                    <a:pt x="5494" y="1828"/>
                  </a:cubicBezTo>
                  <a:lnTo>
                    <a:pt x="4738" y="1819"/>
                  </a:lnTo>
                  <a:lnTo>
                    <a:pt x="5101" y="1149"/>
                  </a:lnTo>
                  <a:cubicBezTo>
                    <a:pt x="5140" y="1072"/>
                    <a:pt x="5121" y="977"/>
                    <a:pt x="5054" y="910"/>
                  </a:cubicBezTo>
                  <a:lnTo>
                    <a:pt x="4460" y="421"/>
                  </a:lnTo>
                  <a:cubicBezTo>
                    <a:pt x="4427" y="393"/>
                    <a:pt x="4386" y="378"/>
                    <a:pt x="4344" y="378"/>
                  </a:cubicBezTo>
                  <a:cubicBezTo>
                    <a:pt x="4302" y="378"/>
                    <a:pt x="4259" y="393"/>
                    <a:pt x="4221" y="421"/>
                  </a:cubicBezTo>
                  <a:lnTo>
                    <a:pt x="3637" y="890"/>
                  </a:lnTo>
                  <a:lnTo>
                    <a:pt x="3484" y="154"/>
                  </a:lnTo>
                  <a:cubicBezTo>
                    <a:pt x="3465" y="58"/>
                    <a:pt x="3388" y="0"/>
                    <a:pt x="3302"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68"/>
            <p:cNvSpPr/>
            <p:nvPr/>
          </p:nvSpPr>
          <p:spPr>
            <a:xfrm>
              <a:off x="4238408" y="4472250"/>
              <a:ext cx="18119" cy="23135"/>
            </a:xfrm>
            <a:custGeom>
              <a:rect b="b" l="l" r="r" t="t"/>
              <a:pathLst>
                <a:path extrusionOk="0" h="881" w="690">
                  <a:moveTo>
                    <a:pt x="278" y="0"/>
                  </a:moveTo>
                  <a:cubicBezTo>
                    <a:pt x="192" y="0"/>
                    <a:pt x="106" y="58"/>
                    <a:pt x="87" y="154"/>
                  </a:cubicBezTo>
                  <a:lnTo>
                    <a:pt x="1" y="613"/>
                  </a:lnTo>
                  <a:lnTo>
                    <a:pt x="355" y="881"/>
                  </a:lnTo>
                  <a:lnTo>
                    <a:pt x="499" y="154"/>
                  </a:lnTo>
                  <a:cubicBezTo>
                    <a:pt x="518" y="58"/>
                    <a:pt x="594" y="0"/>
                    <a:pt x="690"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68"/>
            <p:cNvSpPr/>
            <p:nvPr/>
          </p:nvSpPr>
          <p:spPr>
            <a:xfrm>
              <a:off x="4217321" y="4590105"/>
              <a:ext cx="28151" cy="32484"/>
            </a:xfrm>
            <a:custGeom>
              <a:rect b="b" l="l" r="r" t="t"/>
              <a:pathLst>
                <a:path extrusionOk="0" h="1237" w="1072">
                  <a:moveTo>
                    <a:pt x="536" y="1"/>
                  </a:moveTo>
                  <a:lnTo>
                    <a:pt x="105" y="144"/>
                  </a:lnTo>
                  <a:lnTo>
                    <a:pt x="10" y="747"/>
                  </a:lnTo>
                  <a:cubicBezTo>
                    <a:pt x="0" y="843"/>
                    <a:pt x="48" y="929"/>
                    <a:pt x="134" y="958"/>
                  </a:cubicBezTo>
                  <a:lnTo>
                    <a:pt x="852" y="1226"/>
                  </a:lnTo>
                  <a:cubicBezTo>
                    <a:pt x="872" y="1233"/>
                    <a:pt x="893" y="1237"/>
                    <a:pt x="915" y="1237"/>
                  </a:cubicBezTo>
                  <a:cubicBezTo>
                    <a:pt x="975" y="1237"/>
                    <a:pt x="1037" y="1208"/>
                    <a:pt x="1072" y="1159"/>
                  </a:cubicBezTo>
                  <a:lnTo>
                    <a:pt x="536" y="958"/>
                  </a:lnTo>
                  <a:cubicBezTo>
                    <a:pt x="450" y="929"/>
                    <a:pt x="402" y="833"/>
                    <a:pt x="412" y="747"/>
                  </a:cubicBezTo>
                  <a:lnTo>
                    <a:pt x="536"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68"/>
            <p:cNvSpPr/>
            <p:nvPr/>
          </p:nvSpPr>
          <p:spPr>
            <a:xfrm>
              <a:off x="4179349" y="4482412"/>
              <a:ext cx="44274" cy="114520"/>
            </a:xfrm>
            <a:custGeom>
              <a:rect b="b" l="l" r="r" t="t"/>
              <a:pathLst>
                <a:path extrusionOk="0" h="4361" w="1686">
                  <a:moveTo>
                    <a:pt x="1483" y="1"/>
                  </a:moveTo>
                  <a:cubicBezTo>
                    <a:pt x="1441" y="1"/>
                    <a:pt x="1398" y="15"/>
                    <a:pt x="1360" y="44"/>
                  </a:cubicBezTo>
                  <a:lnTo>
                    <a:pt x="776" y="532"/>
                  </a:lnTo>
                  <a:cubicBezTo>
                    <a:pt x="709" y="590"/>
                    <a:pt x="690" y="695"/>
                    <a:pt x="728" y="771"/>
                  </a:cubicBezTo>
                  <a:lnTo>
                    <a:pt x="1092" y="1432"/>
                  </a:lnTo>
                  <a:lnTo>
                    <a:pt x="336" y="1451"/>
                  </a:lnTo>
                  <a:cubicBezTo>
                    <a:pt x="240" y="1451"/>
                    <a:pt x="164" y="1518"/>
                    <a:pt x="144" y="1614"/>
                  </a:cubicBezTo>
                  <a:lnTo>
                    <a:pt x="10" y="2370"/>
                  </a:lnTo>
                  <a:cubicBezTo>
                    <a:pt x="1" y="2456"/>
                    <a:pt x="49" y="2542"/>
                    <a:pt x="135" y="2580"/>
                  </a:cubicBezTo>
                  <a:lnTo>
                    <a:pt x="834" y="2858"/>
                  </a:lnTo>
                  <a:lnTo>
                    <a:pt x="269" y="3355"/>
                  </a:lnTo>
                  <a:cubicBezTo>
                    <a:pt x="202" y="3413"/>
                    <a:pt x="183" y="3508"/>
                    <a:pt x="231" y="3595"/>
                  </a:cubicBezTo>
                  <a:lnTo>
                    <a:pt x="613" y="4265"/>
                  </a:lnTo>
                  <a:cubicBezTo>
                    <a:pt x="643" y="4324"/>
                    <a:pt x="707" y="4360"/>
                    <a:pt x="775" y="4360"/>
                  </a:cubicBezTo>
                  <a:cubicBezTo>
                    <a:pt x="794" y="4360"/>
                    <a:pt x="814" y="4357"/>
                    <a:pt x="834" y="4351"/>
                  </a:cubicBezTo>
                  <a:lnTo>
                    <a:pt x="1034" y="4284"/>
                  </a:lnTo>
                  <a:lnTo>
                    <a:pt x="1025" y="4265"/>
                  </a:lnTo>
                  <a:lnTo>
                    <a:pt x="642" y="3595"/>
                  </a:lnTo>
                  <a:cubicBezTo>
                    <a:pt x="594" y="3518"/>
                    <a:pt x="613" y="3413"/>
                    <a:pt x="680" y="3355"/>
                  </a:cubicBezTo>
                  <a:lnTo>
                    <a:pt x="1245" y="2858"/>
                  </a:lnTo>
                  <a:lnTo>
                    <a:pt x="537" y="2580"/>
                  </a:lnTo>
                  <a:cubicBezTo>
                    <a:pt x="460" y="2551"/>
                    <a:pt x="403" y="2456"/>
                    <a:pt x="422" y="2370"/>
                  </a:cubicBezTo>
                  <a:lnTo>
                    <a:pt x="556" y="1614"/>
                  </a:lnTo>
                  <a:cubicBezTo>
                    <a:pt x="575" y="1527"/>
                    <a:pt x="652" y="1460"/>
                    <a:pt x="738" y="1451"/>
                  </a:cubicBezTo>
                  <a:lnTo>
                    <a:pt x="1494" y="1441"/>
                  </a:lnTo>
                  <a:lnTo>
                    <a:pt x="1140" y="771"/>
                  </a:lnTo>
                  <a:cubicBezTo>
                    <a:pt x="1092" y="695"/>
                    <a:pt x="1111" y="599"/>
                    <a:pt x="1178" y="532"/>
                  </a:cubicBezTo>
                  <a:lnTo>
                    <a:pt x="1685" y="111"/>
                  </a:lnTo>
                  <a:lnTo>
                    <a:pt x="1599" y="44"/>
                  </a:lnTo>
                  <a:cubicBezTo>
                    <a:pt x="1566" y="15"/>
                    <a:pt x="1525" y="1"/>
                    <a:pt x="1483"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68"/>
            <p:cNvSpPr/>
            <p:nvPr/>
          </p:nvSpPr>
          <p:spPr>
            <a:xfrm>
              <a:off x="4208760" y="4511955"/>
              <a:ext cx="82456" cy="70639"/>
            </a:xfrm>
            <a:custGeom>
              <a:rect b="b" l="l" r="r" t="t"/>
              <a:pathLst>
                <a:path extrusionOk="0" h="2690" w="3140">
                  <a:moveTo>
                    <a:pt x="1790" y="585"/>
                  </a:moveTo>
                  <a:cubicBezTo>
                    <a:pt x="2185" y="585"/>
                    <a:pt x="2565" y="894"/>
                    <a:pt x="2565" y="1359"/>
                  </a:cubicBezTo>
                  <a:cubicBezTo>
                    <a:pt x="2565" y="1781"/>
                    <a:pt x="2221" y="2125"/>
                    <a:pt x="1800" y="2125"/>
                  </a:cubicBezTo>
                  <a:cubicBezTo>
                    <a:pt x="1111" y="2125"/>
                    <a:pt x="766" y="1302"/>
                    <a:pt x="1254" y="814"/>
                  </a:cubicBezTo>
                  <a:cubicBezTo>
                    <a:pt x="1409" y="656"/>
                    <a:pt x="1601" y="585"/>
                    <a:pt x="1790" y="585"/>
                  </a:cubicBezTo>
                  <a:close/>
                  <a:moveTo>
                    <a:pt x="1800" y="0"/>
                  </a:moveTo>
                  <a:cubicBezTo>
                    <a:pt x="594" y="0"/>
                    <a:pt x="1" y="1446"/>
                    <a:pt x="843" y="2297"/>
                  </a:cubicBezTo>
                  <a:cubicBezTo>
                    <a:pt x="1117" y="2568"/>
                    <a:pt x="1453" y="2690"/>
                    <a:pt x="1782" y="2690"/>
                  </a:cubicBezTo>
                  <a:cubicBezTo>
                    <a:pt x="2475" y="2690"/>
                    <a:pt x="3140" y="2151"/>
                    <a:pt x="3140" y="1340"/>
                  </a:cubicBezTo>
                  <a:cubicBezTo>
                    <a:pt x="3140" y="594"/>
                    <a:pt x="2537" y="0"/>
                    <a:pt x="1800"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79" name="Google Shape;10479;p68"/>
          <p:cNvSpPr/>
          <p:nvPr/>
        </p:nvSpPr>
        <p:spPr>
          <a:xfrm>
            <a:off x="3700340" y="1965628"/>
            <a:ext cx="48528" cy="24159"/>
          </a:xfrm>
          <a:custGeom>
            <a:rect b="b" l="l" r="r" t="t"/>
            <a:pathLst>
              <a:path extrusionOk="0" h="920" w="1848">
                <a:moveTo>
                  <a:pt x="700" y="1"/>
                </a:moveTo>
                <a:cubicBezTo>
                  <a:pt x="317" y="1"/>
                  <a:pt x="10" y="307"/>
                  <a:pt x="10" y="690"/>
                </a:cubicBezTo>
                <a:lnTo>
                  <a:pt x="1" y="690"/>
                </a:lnTo>
                <a:cubicBezTo>
                  <a:pt x="1" y="690"/>
                  <a:pt x="700" y="919"/>
                  <a:pt x="1848" y="919"/>
                </a:cubicBezTo>
                <a:lnTo>
                  <a:pt x="1848" y="690"/>
                </a:lnTo>
                <a:cubicBezTo>
                  <a:pt x="1848" y="307"/>
                  <a:pt x="154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68"/>
          <p:cNvSpPr/>
          <p:nvPr/>
        </p:nvSpPr>
        <p:spPr>
          <a:xfrm>
            <a:off x="3700340" y="1965628"/>
            <a:ext cx="33455" cy="21901"/>
          </a:xfrm>
          <a:custGeom>
            <a:rect b="b" l="l" r="r" t="t"/>
            <a:pathLst>
              <a:path extrusionOk="0" h="834" w="1274">
                <a:moveTo>
                  <a:pt x="690" y="1"/>
                </a:moveTo>
                <a:cubicBezTo>
                  <a:pt x="307" y="1"/>
                  <a:pt x="1" y="307"/>
                  <a:pt x="1" y="690"/>
                </a:cubicBezTo>
                <a:cubicBezTo>
                  <a:pt x="221" y="757"/>
                  <a:pt x="460" y="805"/>
                  <a:pt x="690" y="833"/>
                </a:cubicBezTo>
                <a:lnTo>
                  <a:pt x="690" y="690"/>
                </a:lnTo>
                <a:lnTo>
                  <a:pt x="700" y="690"/>
                </a:lnTo>
                <a:cubicBezTo>
                  <a:pt x="700" y="355"/>
                  <a:pt x="939" y="68"/>
                  <a:pt x="1274" y="10"/>
                </a:cubicBezTo>
                <a:cubicBezTo>
                  <a:pt x="1235" y="1"/>
                  <a:pt x="1188"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81" name="Google Shape;10481;p68"/>
          <p:cNvGrpSpPr/>
          <p:nvPr/>
        </p:nvGrpSpPr>
        <p:grpSpPr>
          <a:xfrm>
            <a:off x="3573426" y="1965628"/>
            <a:ext cx="302358" cy="374993"/>
            <a:chOff x="3573426" y="1965628"/>
            <a:chExt cx="302358" cy="374993"/>
          </a:xfrm>
        </p:grpSpPr>
        <p:sp>
          <p:nvSpPr>
            <p:cNvPr id="10482" name="Google Shape;10482;p68"/>
            <p:cNvSpPr/>
            <p:nvPr/>
          </p:nvSpPr>
          <p:spPr>
            <a:xfrm>
              <a:off x="3688287" y="2013894"/>
              <a:ext cx="72661" cy="60582"/>
            </a:xfrm>
            <a:custGeom>
              <a:rect b="b" l="l" r="r" t="t"/>
              <a:pathLst>
                <a:path extrusionOk="0" h="2307" w="2767">
                  <a:moveTo>
                    <a:pt x="929" y="0"/>
                  </a:moveTo>
                  <a:lnTo>
                    <a:pt x="929" y="460"/>
                  </a:lnTo>
                  <a:cubicBezTo>
                    <a:pt x="929" y="546"/>
                    <a:pt x="871" y="632"/>
                    <a:pt x="795" y="670"/>
                  </a:cubicBezTo>
                  <a:lnTo>
                    <a:pt x="259" y="938"/>
                  </a:lnTo>
                  <a:cubicBezTo>
                    <a:pt x="106" y="1015"/>
                    <a:pt x="1" y="1177"/>
                    <a:pt x="1" y="1350"/>
                  </a:cubicBezTo>
                  <a:lnTo>
                    <a:pt x="1" y="2307"/>
                  </a:lnTo>
                  <a:lnTo>
                    <a:pt x="2766" y="2307"/>
                  </a:lnTo>
                  <a:lnTo>
                    <a:pt x="2766" y="1350"/>
                  </a:lnTo>
                  <a:cubicBezTo>
                    <a:pt x="2766" y="1177"/>
                    <a:pt x="2671" y="1015"/>
                    <a:pt x="2508" y="938"/>
                  </a:cubicBezTo>
                  <a:lnTo>
                    <a:pt x="1972" y="670"/>
                  </a:lnTo>
                  <a:cubicBezTo>
                    <a:pt x="1895" y="632"/>
                    <a:pt x="1848" y="546"/>
                    <a:pt x="1848" y="460"/>
                  </a:cubicBezTo>
                  <a:lnTo>
                    <a:pt x="1848"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68"/>
            <p:cNvSpPr/>
            <p:nvPr/>
          </p:nvSpPr>
          <p:spPr>
            <a:xfrm>
              <a:off x="3711422" y="2013894"/>
              <a:ext cx="26391" cy="18251"/>
            </a:xfrm>
            <a:custGeom>
              <a:rect b="b" l="l" r="r" t="t"/>
              <a:pathLst>
                <a:path extrusionOk="0" h="695" w="1005">
                  <a:moveTo>
                    <a:pt x="48" y="0"/>
                  </a:moveTo>
                  <a:lnTo>
                    <a:pt x="48" y="460"/>
                  </a:lnTo>
                  <a:cubicBezTo>
                    <a:pt x="38" y="507"/>
                    <a:pt x="29" y="555"/>
                    <a:pt x="0" y="594"/>
                  </a:cubicBezTo>
                  <a:cubicBezTo>
                    <a:pt x="163" y="661"/>
                    <a:pt x="335" y="694"/>
                    <a:pt x="506" y="694"/>
                  </a:cubicBezTo>
                  <a:cubicBezTo>
                    <a:pt x="677" y="694"/>
                    <a:pt x="847" y="661"/>
                    <a:pt x="1005" y="594"/>
                  </a:cubicBezTo>
                  <a:cubicBezTo>
                    <a:pt x="976" y="555"/>
                    <a:pt x="967" y="507"/>
                    <a:pt x="967" y="460"/>
                  </a:cubicBezTo>
                  <a:lnTo>
                    <a:pt x="967"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68"/>
            <p:cNvSpPr/>
            <p:nvPr/>
          </p:nvSpPr>
          <p:spPr>
            <a:xfrm>
              <a:off x="3688287" y="2032985"/>
              <a:ext cx="72661" cy="41491"/>
            </a:xfrm>
            <a:custGeom>
              <a:rect b="b" l="l" r="r" t="t"/>
              <a:pathLst>
                <a:path extrusionOk="0" h="1580" w="2767">
                  <a:moveTo>
                    <a:pt x="680" y="1"/>
                  </a:moveTo>
                  <a:lnTo>
                    <a:pt x="259" y="211"/>
                  </a:lnTo>
                  <a:cubicBezTo>
                    <a:pt x="106" y="288"/>
                    <a:pt x="1" y="450"/>
                    <a:pt x="1" y="623"/>
                  </a:cubicBezTo>
                  <a:lnTo>
                    <a:pt x="1" y="1580"/>
                  </a:lnTo>
                  <a:lnTo>
                    <a:pt x="2766" y="1580"/>
                  </a:lnTo>
                  <a:lnTo>
                    <a:pt x="2766" y="623"/>
                  </a:lnTo>
                  <a:cubicBezTo>
                    <a:pt x="2766" y="450"/>
                    <a:pt x="2671" y="288"/>
                    <a:pt x="2508" y="211"/>
                  </a:cubicBezTo>
                  <a:lnTo>
                    <a:pt x="2096" y="1"/>
                  </a:lnTo>
                  <a:cubicBezTo>
                    <a:pt x="1910" y="225"/>
                    <a:pt x="1647" y="338"/>
                    <a:pt x="1385" y="338"/>
                  </a:cubicBezTo>
                  <a:cubicBezTo>
                    <a:pt x="1123" y="338"/>
                    <a:pt x="862" y="225"/>
                    <a:pt x="680"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68"/>
            <p:cNvSpPr/>
            <p:nvPr/>
          </p:nvSpPr>
          <p:spPr>
            <a:xfrm>
              <a:off x="3688287" y="2043804"/>
              <a:ext cx="18119" cy="30672"/>
            </a:xfrm>
            <a:custGeom>
              <a:rect b="b" l="l" r="r" t="t"/>
              <a:pathLst>
                <a:path extrusionOk="0" h="1168" w="690">
                  <a:moveTo>
                    <a:pt x="58" y="0"/>
                  </a:moveTo>
                  <a:cubicBezTo>
                    <a:pt x="20" y="57"/>
                    <a:pt x="1" y="134"/>
                    <a:pt x="1" y="211"/>
                  </a:cubicBezTo>
                  <a:lnTo>
                    <a:pt x="1" y="1168"/>
                  </a:lnTo>
                  <a:lnTo>
                    <a:pt x="690" y="1168"/>
                  </a:lnTo>
                  <a:lnTo>
                    <a:pt x="690" y="708"/>
                  </a:lnTo>
                  <a:cubicBezTo>
                    <a:pt x="690" y="555"/>
                    <a:pt x="623" y="421"/>
                    <a:pt x="508" y="335"/>
                  </a:cubicBezTo>
                  <a:lnTo>
                    <a:pt x="58"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68"/>
            <p:cNvSpPr/>
            <p:nvPr/>
          </p:nvSpPr>
          <p:spPr>
            <a:xfrm>
              <a:off x="3742829" y="2043804"/>
              <a:ext cx="18119" cy="30672"/>
            </a:xfrm>
            <a:custGeom>
              <a:rect b="b" l="l" r="r" t="t"/>
              <a:pathLst>
                <a:path extrusionOk="0" h="1168" w="690">
                  <a:moveTo>
                    <a:pt x="632" y="0"/>
                  </a:moveTo>
                  <a:lnTo>
                    <a:pt x="182" y="335"/>
                  </a:lnTo>
                  <a:cubicBezTo>
                    <a:pt x="67" y="421"/>
                    <a:pt x="0" y="555"/>
                    <a:pt x="0" y="708"/>
                  </a:cubicBezTo>
                  <a:lnTo>
                    <a:pt x="0" y="1168"/>
                  </a:lnTo>
                  <a:lnTo>
                    <a:pt x="689" y="1168"/>
                  </a:lnTo>
                  <a:lnTo>
                    <a:pt x="689" y="211"/>
                  </a:lnTo>
                  <a:cubicBezTo>
                    <a:pt x="689" y="134"/>
                    <a:pt x="670" y="57"/>
                    <a:pt x="632"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68"/>
            <p:cNvSpPr/>
            <p:nvPr/>
          </p:nvSpPr>
          <p:spPr>
            <a:xfrm>
              <a:off x="3700340" y="1965628"/>
              <a:ext cx="48528" cy="54306"/>
            </a:xfrm>
            <a:custGeom>
              <a:rect b="b" l="l" r="r" t="t"/>
              <a:pathLst>
                <a:path extrusionOk="0" h="2068" w="1848">
                  <a:moveTo>
                    <a:pt x="690" y="1"/>
                  </a:moveTo>
                  <a:cubicBezTo>
                    <a:pt x="317" y="1"/>
                    <a:pt x="1" y="307"/>
                    <a:pt x="1" y="690"/>
                  </a:cubicBezTo>
                  <a:lnTo>
                    <a:pt x="1" y="1149"/>
                  </a:lnTo>
                  <a:cubicBezTo>
                    <a:pt x="1" y="1656"/>
                    <a:pt x="412" y="2068"/>
                    <a:pt x="929" y="2068"/>
                  </a:cubicBezTo>
                  <a:cubicBezTo>
                    <a:pt x="1436" y="2068"/>
                    <a:pt x="1848" y="1656"/>
                    <a:pt x="1848" y="1149"/>
                  </a:cubicBezTo>
                  <a:lnTo>
                    <a:pt x="1848" y="690"/>
                  </a:lnTo>
                  <a:cubicBezTo>
                    <a:pt x="1848" y="307"/>
                    <a:pt x="153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68"/>
            <p:cNvSpPr/>
            <p:nvPr/>
          </p:nvSpPr>
          <p:spPr>
            <a:xfrm>
              <a:off x="3700156" y="1965628"/>
              <a:ext cx="33639" cy="54621"/>
            </a:xfrm>
            <a:custGeom>
              <a:rect b="b" l="l" r="r" t="t"/>
              <a:pathLst>
                <a:path extrusionOk="0" h="2080" w="1281">
                  <a:moveTo>
                    <a:pt x="697" y="1"/>
                  </a:moveTo>
                  <a:cubicBezTo>
                    <a:pt x="314" y="1"/>
                    <a:pt x="8" y="307"/>
                    <a:pt x="8" y="690"/>
                  </a:cubicBezTo>
                  <a:lnTo>
                    <a:pt x="8" y="1149"/>
                  </a:lnTo>
                  <a:cubicBezTo>
                    <a:pt x="0" y="1683"/>
                    <a:pt x="437" y="2080"/>
                    <a:pt x="929" y="2080"/>
                  </a:cubicBezTo>
                  <a:cubicBezTo>
                    <a:pt x="1045" y="2080"/>
                    <a:pt x="1164" y="2058"/>
                    <a:pt x="1281" y="2010"/>
                  </a:cubicBezTo>
                  <a:cubicBezTo>
                    <a:pt x="927" y="1867"/>
                    <a:pt x="697" y="1522"/>
                    <a:pt x="707" y="1149"/>
                  </a:cubicBezTo>
                  <a:lnTo>
                    <a:pt x="707" y="690"/>
                  </a:lnTo>
                  <a:cubicBezTo>
                    <a:pt x="707" y="355"/>
                    <a:pt x="946" y="68"/>
                    <a:pt x="1281" y="10"/>
                  </a:cubicBezTo>
                  <a:cubicBezTo>
                    <a:pt x="1242" y="1"/>
                    <a:pt x="1195" y="1"/>
                    <a:pt x="1156"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68"/>
            <p:cNvSpPr/>
            <p:nvPr/>
          </p:nvSpPr>
          <p:spPr>
            <a:xfrm>
              <a:off x="3682247" y="2086502"/>
              <a:ext cx="84741" cy="145060"/>
            </a:xfrm>
            <a:custGeom>
              <a:rect b="b" l="l" r="r" t="t"/>
              <a:pathLst>
                <a:path extrusionOk="0" h="5524" w="3227">
                  <a:moveTo>
                    <a:pt x="1" y="1"/>
                  </a:moveTo>
                  <a:lnTo>
                    <a:pt x="1" y="5523"/>
                  </a:lnTo>
                  <a:lnTo>
                    <a:pt x="3226" y="5523"/>
                  </a:lnTo>
                  <a:lnTo>
                    <a:pt x="3226"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68"/>
            <p:cNvSpPr/>
            <p:nvPr/>
          </p:nvSpPr>
          <p:spPr>
            <a:xfrm>
              <a:off x="3682247" y="2170955"/>
              <a:ext cx="84741" cy="60608"/>
            </a:xfrm>
            <a:custGeom>
              <a:rect b="b" l="l" r="r" t="t"/>
              <a:pathLst>
                <a:path extrusionOk="0" h="2308" w="3227">
                  <a:moveTo>
                    <a:pt x="1" y="1"/>
                  </a:moveTo>
                  <a:lnTo>
                    <a:pt x="1" y="2307"/>
                  </a:lnTo>
                  <a:lnTo>
                    <a:pt x="3226" y="2307"/>
                  </a:lnTo>
                  <a:lnTo>
                    <a:pt x="3226"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68"/>
            <p:cNvSpPr/>
            <p:nvPr/>
          </p:nvSpPr>
          <p:spPr>
            <a:xfrm>
              <a:off x="3754882" y="2153124"/>
              <a:ext cx="48292" cy="72635"/>
            </a:xfrm>
            <a:custGeom>
              <a:rect b="b" l="l" r="r" t="t"/>
              <a:pathLst>
                <a:path extrusionOk="0" h="2766" w="1839">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68"/>
            <p:cNvSpPr/>
            <p:nvPr/>
          </p:nvSpPr>
          <p:spPr>
            <a:xfrm>
              <a:off x="3754646" y="2152862"/>
              <a:ext cx="27415" cy="72898"/>
            </a:xfrm>
            <a:custGeom>
              <a:rect b="b" l="l" r="r" t="t"/>
              <a:pathLst>
                <a:path extrusionOk="0" h="2776" w="1044">
                  <a:moveTo>
                    <a:pt x="699" y="1"/>
                  </a:moveTo>
                  <a:cubicBezTo>
                    <a:pt x="316" y="1"/>
                    <a:pt x="0" y="316"/>
                    <a:pt x="0" y="699"/>
                  </a:cubicBezTo>
                  <a:lnTo>
                    <a:pt x="0" y="1455"/>
                  </a:lnTo>
                  <a:cubicBezTo>
                    <a:pt x="19" y="1685"/>
                    <a:pt x="96" y="1895"/>
                    <a:pt x="230" y="2077"/>
                  </a:cubicBezTo>
                  <a:cubicBezTo>
                    <a:pt x="383" y="2250"/>
                    <a:pt x="459" y="2470"/>
                    <a:pt x="459" y="2699"/>
                  </a:cubicBezTo>
                  <a:lnTo>
                    <a:pt x="459"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68"/>
            <p:cNvSpPr/>
            <p:nvPr/>
          </p:nvSpPr>
          <p:spPr>
            <a:xfrm>
              <a:off x="3754882" y="2152862"/>
              <a:ext cx="48292" cy="54568"/>
            </a:xfrm>
            <a:custGeom>
              <a:rect b="b" l="l" r="r" t="t"/>
              <a:pathLst>
                <a:path extrusionOk="0" h="2078" w="1839">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68"/>
            <p:cNvSpPr/>
            <p:nvPr/>
          </p:nvSpPr>
          <p:spPr>
            <a:xfrm>
              <a:off x="3754882" y="2152862"/>
              <a:ext cx="27179" cy="54306"/>
            </a:xfrm>
            <a:custGeom>
              <a:rect b="b" l="l" r="r" t="t"/>
              <a:pathLst>
                <a:path extrusionOk="0" h="2068" w="1035">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68"/>
            <p:cNvSpPr/>
            <p:nvPr/>
          </p:nvSpPr>
          <p:spPr>
            <a:xfrm>
              <a:off x="3736789" y="2219457"/>
              <a:ext cx="84715" cy="96794"/>
            </a:xfrm>
            <a:custGeom>
              <a:rect b="b" l="l" r="r" t="t"/>
              <a:pathLst>
                <a:path extrusionOk="0" h="3686" w="3226">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26" y="3580"/>
                    <a:pt x="3226" y="3456"/>
                  </a:cubicBezTo>
                  <a:lnTo>
                    <a:pt x="3226" y="929"/>
                  </a:lnTo>
                  <a:cubicBezTo>
                    <a:pt x="3226" y="642"/>
                    <a:pt x="3054" y="393"/>
                    <a:pt x="2786" y="288"/>
                  </a:cubicBezTo>
                  <a:lnTo>
                    <a:pt x="2278" y="87"/>
                  </a:lnTo>
                  <a:cubicBezTo>
                    <a:pt x="2144" y="29"/>
                    <a:pt x="1991" y="1"/>
                    <a:pt x="184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68"/>
            <p:cNvSpPr/>
            <p:nvPr/>
          </p:nvSpPr>
          <p:spPr>
            <a:xfrm>
              <a:off x="3736789" y="2233296"/>
              <a:ext cx="18119" cy="82955"/>
            </a:xfrm>
            <a:custGeom>
              <a:rect b="b" l="l" r="r" t="t"/>
              <a:pathLst>
                <a:path extrusionOk="0" h="3159" w="690">
                  <a:moveTo>
                    <a:pt x="135" y="0"/>
                  </a:moveTo>
                  <a:cubicBezTo>
                    <a:pt x="48"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68"/>
            <p:cNvSpPr/>
            <p:nvPr/>
          </p:nvSpPr>
          <p:spPr>
            <a:xfrm>
              <a:off x="3803148" y="2233296"/>
              <a:ext cx="18119" cy="82955"/>
            </a:xfrm>
            <a:custGeom>
              <a:rect b="b" l="l" r="r" t="t"/>
              <a:pathLst>
                <a:path extrusionOk="0" h="3159" w="690">
                  <a:moveTo>
                    <a:pt x="555" y="0"/>
                  </a:moveTo>
                  <a:lnTo>
                    <a:pt x="18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68"/>
            <p:cNvSpPr/>
            <p:nvPr/>
          </p:nvSpPr>
          <p:spPr>
            <a:xfrm>
              <a:off x="3646061" y="2153124"/>
              <a:ext cx="48292" cy="72635"/>
            </a:xfrm>
            <a:custGeom>
              <a:rect b="b" l="l" r="r" t="t"/>
              <a:pathLst>
                <a:path extrusionOk="0" h="2766" w="1839">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68"/>
            <p:cNvSpPr/>
            <p:nvPr/>
          </p:nvSpPr>
          <p:spPr>
            <a:xfrm>
              <a:off x="3645824" y="2152862"/>
              <a:ext cx="27415" cy="72898"/>
            </a:xfrm>
            <a:custGeom>
              <a:rect b="b" l="l" r="r" t="t"/>
              <a:pathLst>
                <a:path extrusionOk="0" h="2776" w="1044">
                  <a:moveTo>
                    <a:pt x="699" y="1"/>
                  </a:moveTo>
                  <a:cubicBezTo>
                    <a:pt x="316" y="1"/>
                    <a:pt x="0" y="316"/>
                    <a:pt x="0" y="699"/>
                  </a:cubicBezTo>
                  <a:lnTo>
                    <a:pt x="0" y="1455"/>
                  </a:lnTo>
                  <a:cubicBezTo>
                    <a:pt x="19" y="1685"/>
                    <a:pt x="96" y="1895"/>
                    <a:pt x="230" y="2077"/>
                  </a:cubicBezTo>
                  <a:cubicBezTo>
                    <a:pt x="383" y="2250"/>
                    <a:pt x="460" y="2470"/>
                    <a:pt x="460" y="2699"/>
                  </a:cubicBezTo>
                  <a:lnTo>
                    <a:pt x="460"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68"/>
            <p:cNvSpPr/>
            <p:nvPr/>
          </p:nvSpPr>
          <p:spPr>
            <a:xfrm>
              <a:off x="3646061" y="2152862"/>
              <a:ext cx="48292" cy="54568"/>
            </a:xfrm>
            <a:custGeom>
              <a:rect b="b" l="l" r="r" t="t"/>
              <a:pathLst>
                <a:path extrusionOk="0" h="2078" w="1839">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68"/>
            <p:cNvSpPr/>
            <p:nvPr/>
          </p:nvSpPr>
          <p:spPr>
            <a:xfrm>
              <a:off x="3646061" y="2152862"/>
              <a:ext cx="27179" cy="54306"/>
            </a:xfrm>
            <a:custGeom>
              <a:rect b="b" l="l" r="r" t="t"/>
              <a:pathLst>
                <a:path extrusionOk="0" h="2068" w="1035">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68"/>
            <p:cNvSpPr/>
            <p:nvPr/>
          </p:nvSpPr>
          <p:spPr>
            <a:xfrm>
              <a:off x="3627968" y="2219457"/>
              <a:ext cx="84478" cy="96794"/>
            </a:xfrm>
            <a:custGeom>
              <a:rect b="b" l="l" r="r" t="t"/>
              <a:pathLst>
                <a:path extrusionOk="0" h="3686" w="3217">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16" y="3580"/>
                    <a:pt x="3216" y="3456"/>
                  </a:cubicBezTo>
                  <a:lnTo>
                    <a:pt x="3216" y="929"/>
                  </a:lnTo>
                  <a:cubicBezTo>
                    <a:pt x="3216" y="642"/>
                    <a:pt x="3044" y="393"/>
                    <a:pt x="2786" y="288"/>
                  </a:cubicBezTo>
                  <a:lnTo>
                    <a:pt x="2278" y="87"/>
                  </a:lnTo>
                  <a:cubicBezTo>
                    <a:pt x="2144" y="29"/>
                    <a:pt x="1991" y="1"/>
                    <a:pt x="184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68"/>
            <p:cNvSpPr/>
            <p:nvPr/>
          </p:nvSpPr>
          <p:spPr>
            <a:xfrm>
              <a:off x="3627968" y="2233296"/>
              <a:ext cx="18119" cy="82955"/>
            </a:xfrm>
            <a:custGeom>
              <a:rect b="b" l="l" r="r" t="t"/>
              <a:pathLst>
                <a:path extrusionOk="0" h="3159" w="690">
                  <a:moveTo>
                    <a:pt x="135" y="0"/>
                  </a:moveTo>
                  <a:cubicBezTo>
                    <a:pt x="49"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68"/>
            <p:cNvSpPr/>
            <p:nvPr/>
          </p:nvSpPr>
          <p:spPr>
            <a:xfrm>
              <a:off x="3694327" y="2233296"/>
              <a:ext cx="18119" cy="82955"/>
            </a:xfrm>
            <a:custGeom>
              <a:rect b="b" l="l" r="r" t="t"/>
              <a:pathLst>
                <a:path extrusionOk="0" h="3159" w="690">
                  <a:moveTo>
                    <a:pt x="555" y="0"/>
                  </a:moveTo>
                  <a:lnTo>
                    <a:pt x="19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68"/>
            <p:cNvSpPr/>
            <p:nvPr/>
          </p:nvSpPr>
          <p:spPr>
            <a:xfrm>
              <a:off x="3809162" y="2213417"/>
              <a:ext cx="48528" cy="72661"/>
            </a:xfrm>
            <a:custGeom>
              <a:rect b="b" l="l" r="r" t="t"/>
              <a:pathLst>
                <a:path extrusionOk="0" h="2767" w="1848">
                  <a:moveTo>
                    <a:pt x="699"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68"/>
            <p:cNvSpPr/>
            <p:nvPr/>
          </p:nvSpPr>
          <p:spPr>
            <a:xfrm>
              <a:off x="3809162" y="2213417"/>
              <a:ext cx="27179" cy="72661"/>
            </a:xfrm>
            <a:custGeom>
              <a:rect b="b" l="l" r="r" t="t"/>
              <a:pathLst>
                <a:path extrusionOk="0" h="2767" w="1035">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4"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68"/>
            <p:cNvSpPr/>
            <p:nvPr/>
          </p:nvSpPr>
          <p:spPr>
            <a:xfrm>
              <a:off x="3809162" y="2213417"/>
              <a:ext cx="48528" cy="54332"/>
            </a:xfrm>
            <a:custGeom>
              <a:rect b="b" l="l" r="r" t="t"/>
              <a:pathLst>
                <a:path extrusionOk="0" h="2069" w="1848">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68"/>
            <p:cNvSpPr/>
            <p:nvPr/>
          </p:nvSpPr>
          <p:spPr>
            <a:xfrm>
              <a:off x="3809162" y="2213417"/>
              <a:ext cx="27442" cy="54069"/>
            </a:xfrm>
            <a:custGeom>
              <a:rect b="b" l="l" r="r" t="t"/>
              <a:pathLst>
                <a:path extrusionOk="0" h="2059" w="1045">
                  <a:moveTo>
                    <a:pt x="699" y="1"/>
                  </a:moveTo>
                  <a:cubicBezTo>
                    <a:pt x="317" y="1"/>
                    <a:pt x="1" y="307"/>
                    <a:pt x="1" y="690"/>
                  </a:cubicBezTo>
                  <a:lnTo>
                    <a:pt x="1" y="1149"/>
                  </a:lnTo>
                  <a:cubicBezTo>
                    <a:pt x="1" y="1609"/>
                    <a:pt x="345" y="2001"/>
                    <a:pt x="805" y="2059"/>
                  </a:cubicBezTo>
                  <a:cubicBezTo>
                    <a:pt x="738" y="1867"/>
                    <a:pt x="699" y="1657"/>
                    <a:pt x="699" y="1446"/>
                  </a:cubicBezTo>
                  <a:lnTo>
                    <a:pt x="699" y="690"/>
                  </a:lnTo>
                  <a:cubicBezTo>
                    <a:pt x="699"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68"/>
            <p:cNvSpPr/>
            <p:nvPr/>
          </p:nvSpPr>
          <p:spPr>
            <a:xfrm>
              <a:off x="3791331" y="2280039"/>
              <a:ext cx="84452" cy="60319"/>
            </a:xfrm>
            <a:custGeom>
              <a:rect b="b" l="l" r="r" t="t"/>
              <a:pathLst>
                <a:path extrusionOk="0" h="2297" w="3216">
                  <a:moveTo>
                    <a:pt x="1369" y="0"/>
                  </a:moveTo>
                  <a:cubicBezTo>
                    <a:pt x="1216" y="0"/>
                    <a:pt x="1072" y="29"/>
                    <a:pt x="938" y="86"/>
                  </a:cubicBezTo>
                  <a:lnTo>
                    <a:pt x="431" y="287"/>
                  </a:lnTo>
                  <a:cubicBezTo>
                    <a:pt x="173" y="383"/>
                    <a:pt x="0" y="641"/>
                    <a:pt x="0" y="928"/>
                  </a:cubicBezTo>
                  <a:lnTo>
                    <a:pt x="0" y="2067"/>
                  </a:lnTo>
                  <a:cubicBezTo>
                    <a:pt x="0" y="2192"/>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7"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68"/>
            <p:cNvSpPr/>
            <p:nvPr/>
          </p:nvSpPr>
          <p:spPr>
            <a:xfrm>
              <a:off x="3791068" y="2293353"/>
              <a:ext cx="18119" cy="47005"/>
            </a:xfrm>
            <a:custGeom>
              <a:rect b="b" l="l" r="r" t="t"/>
              <a:pathLst>
                <a:path extrusionOk="0" h="1790" w="690">
                  <a:moveTo>
                    <a:pt x="135" y="0"/>
                  </a:moveTo>
                  <a:cubicBezTo>
                    <a:pt x="49" y="125"/>
                    <a:pt x="1" y="268"/>
                    <a:pt x="1" y="412"/>
                  </a:cubicBezTo>
                  <a:lnTo>
                    <a:pt x="1" y="1551"/>
                  </a:lnTo>
                  <a:cubicBezTo>
                    <a:pt x="1" y="1685"/>
                    <a:pt x="106" y="1780"/>
                    <a:pt x="230" y="178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68"/>
            <p:cNvSpPr/>
            <p:nvPr/>
          </p:nvSpPr>
          <p:spPr>
            <a:xfrm>
              <a:off x="3857664" y="2293589"/>
              <a:ext cx="17883" cy="47032"/>
            </a:xfrm>
            <a:custGeom>
              <a:rect b="b" l="l" r="r" t="t"/>
              <a:pathLst>
                <a:path extrusionOk="0" h="1791" w="681">
                  <a:moveTo>
                    <a:pt x="546" y="1"/>
                  </a:moveTo>
                  <a:lnTo>
                    <a:pt x="183" y="288"/>
                  </a:lnTo>
                  <a:cubicBezTo>
                    <a:pt x="68" y="365"/>
                    <a:pt x="1" y="499"/>
                    <a:pt x="1" y="642"/>
                  </a:cubicBezTo>
                  <a:lnTo>
                    <a:pt x="1" y="1781"/>
                  </a:lnTo>
                  <a:lnTo>
                    <a:pt x="451" y="1791"/>
                  </a:lnTo>
                  <a:cubicBezTo>
                    <a:pt x="585" y="1791"/>
                    <a:pt x="680" y="1685"/>
                    <a:pt x="680" y="1561"/>
                  </a:cubicBezTo>
                  <a:lnTo>
                    <a:pt x="680" y="412"/>
                  </a:lnTo>
                  <a:cubicBezTo>
                    <a:pt x="680" y="269"/>
                    <a:pt x="633" y="125"/>
                    <a:pt x="546"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68"/>
            <p:cNvSpPr/>
            <p:nvPr/>
          </p:nvSpPr>
          <p:spPr>
            <a:xfrm>
              <a:off x="3700340" y="2213417"/>
              <a:ext cx="48528" cy="72661"/>
            </a:xfrm>
            <a:custGeom>
              <a:rect b="b" l="l" r="r" t="t"/>
              <a:pathLst>
                <a:path extrusionOk="0" h="2767" w="1848">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46" y="2260"/>
                    <a:pt x="1570" y="2126"/>
                  </a:cubicBezTo>
                  <a:lnTo>
                    <a:pt x="1657" y="2020"/>
                  </a:lnTo>
                  <a:cubicBezTo>
                    <a:pt x="1771" y="1877"/>
                    <a:pt x="1838" y="1704"/>
                    <a:pt x="1848" y="1513"/>
                  </a:cubicBezTo>
                  <a:lnTo>
                    <a:pt x="1848" y="690"/>
                  </a:lnTo>
                  <a:cubicBezTo>
                    <a:pt x="1848" y="307"/>
                    <a:pt x="153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68"/>
            <p:cNvSpPr/>
            <p:nvPr/>
          </p:nvSpPr>
          <p:spPr>
            <a:xfrm>
              <a:off x="3700340" y="2213417"/>
              <a:ext cx="27179" cy="72661"/>
            </a:xfrm>
            <a:custGeom>
              <a:rect b="b" l="l" r="r" t="t"/>
              <a:pathLst>
                <a:path extrusionOk="0" h="2767" w="1035">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68"/>
            <p:cNvSpPr/>
            <p:nvPr/>
          </p:nvSpPr>
          <p:spPr>
            <a:xfrm>
              <a:off x="3700340" y="2213417"/>
              <a:ext cx="48528" cy="54332"/>
            </a:xfrm>
            <a:custGeom>
              <a:rect b="b" l="l" r="r" t="t"/>
              <a:pathLst>
                <a:path extrusionOk="0" h="2069" w="1848">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68"/>
            <p:cNvSpPr/>
            <p:nvPr/>
          </p:nvSpPr>
          <p:spPr>
            <a:xfrm>
              <a:off x="3700340" y="2213417"/>
              <a:ext cx="27442" cy="54069"/>
            </a:xfrm>
            <a:custGeom>
              <a:rect b="b" l="l" r="r" t="t"/>
              <a:pathLst>
                <a:path extrusionOk="0" h="2059" w="1045">
                  <a:moveTo>
                    <a:pt x="700" y="1"/>
                  </a:moveTo>
                  <a:cubicBezTo>
                    <a:pt x="317" y="1"/>
                    <a:pt x="1" y="307"/>
                    <a:pt x="1" y="690"/>
                  </a:cubicBezTo>
                  <a:lnTo>
                    <a:pt x="1" y="1149"/>
                  </a:lnTo>
                  <a:cubicBezTo>
                    <a:pt x="1" y="1609"/>
                    <a:pt x="345"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68"/>
            <p:cNvSpPr/>
            <p:nvPr/>
          </p:nvSpPr>
          <p:spPr>
            <a:xfrm>
              <a:off x="3682247" y="2280039"/>
              <a:ext cx="84741" cy="60319"/>
            </a:xfrm>
            <a:custGeom>
              <a:rect b="b" l="l" r="r" t="t"/>
              <a:pathLst>
                <a:path extrusionOk="0" h="2297" w="3227">
                  <a:moveTo>
                    <a:pt x="1379" y="0"/>
                  </a:moveTo>
                  <a:cubicBezTo>
                    <a:pt x="1226" y="0"/>
                    <a:pt x="1082" y="29"/>
                    <a:pt x="948" y="86"/>
                  </a:cubicBezTo>
                  <a:lnTo>
                    <a:pt x="441" y="287"/>
                  </a:lnTo>
                  <a:cubicBezTo>
                    <a:pt x="173" y="392"/>
                    <a:pt x="1" y="641"/>
                    <a:pt x="1" y="928"/>
                  </a:cubicBezTo>
                  <a:lnTo>
                    <a:pt x="1" y="2067"/>
                  </a:lnTo>
                  <a:cubicBezTo>
                    <a:pt x="1" y="2201"/>
                    <a:pt x="106" y="2297"/>
                    <a:pt x="231" y="2297"/>
                  </a:cubicBezTo>
                  <a:lnTo>
                    <a:pt x="2996" y="2297"/>
                  </a:lnTo>
                  <a:cubicBezTo>
                    <a:pt x="3121" y="2297"/>
                    <a:pt x="3226" y="2201"/>
                    <a:pt x="3226" y="2067"/>
                  </a:cubicBezTo>
                  <a:lnTo>
                    <a:pt x="3226" y="919"/>
                  </a:lnTo>
                  <a:cubicBezTo>
                    <a:pt x="3226" y="641"/>
                    <a:pt x="3054" y="383"/>
                    <a:pt x="2795" y="287"/>
                  </a:cubicBezTo>
                  <a:lnTo>
                    <a:pt x="2279" y="86"/>
                  </a:lnTo>
                  <a:cubicBezTo>
                    <a:pt x="2145" y="29"/>
                    <a:pt x="2001" y="0"/>
                    <a:pt x="1857"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68"/>
            <p:cNvSpPr/>
            <p:nvPr/>
          </p:nvSpPr>
          <p:spPr>
            <a:xfrm>
              <a:off x="3682247" y="2293353"/>
              <a:ext cx="18119" cy="47005"/>
            </a:xfrm>
            <a:custGeom>
              <a:rect b="b" l="l" r="r" t="t"/>
              <a:pathLst>
                <a:path extrusionOk="0" h="1790" w="690">
                  <a:moveTo>
                    <a:pt x="135" y="0"/>
                  </a:moveTo>
                  <a:cubicBezTo>
                    <a:pt x="49" y="125"/>
                    <a:pt x="1" y="268"/>
                    <a:pt x="1" y="412"/>
                  </a:cubicBezTo>
                  <a:lnTo>
                    <a:pt x="1" y="1560"/>
                  </a:lnTo>
                  <a:cubicBezTo>
                    <a:pt x="1" y="1685"/>
                    <a:pt x="106" y="1790"/>
                    <a:pt x="231" y="179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68"/>
            <p:cNvSpPr/>
            <p:nvPr/>
          </p:nvSpPr>
          <p:spPr>
            <a:xfrm>
              <a:off x="3748842" y="2293589"/>
              <a:ext cx="18146" cy="47032"/>
            </a:xfrm>
            <a:custGeom>
              <a:rect b="b" l="l" r="r" t="t"/>
              <a:pathLst>
                <a:path extrusionOk="0" h="1791" w="691">
                  <a:moveTo>
                    <a:pt x="556" y="1"/>
                  </a:moveTo>
                  <a:lnTo>
                    <a:pt x="183" y="288"/>
                  </a:lnTo>
                  <a:cubicBezTo>
                    <a:pt x="68" y="365"/>
                    <a:pt x="1" y="499"/>
                    <a:pt x="1" y="642"/>
                  </a:cubicBezTo>
                  <a:lnTo>
                    <a:pt x="1" y="1781"/>
                  </a:lnTo>
                  <a:lnTo>
                    <a:pt x="460" y="1791"/>
                  </a:lnTo>
                  <a:cubicBezTo>
                    <a:pt x="585" y="1791"/>
                    <a:pt x="690" y="1685"/>
                    <a:pt x="690" y="1561"/>
                  </a:cubicBezTo>
                  <a:lnTo>
                    <a:pt x="690" y="412"/>
                  </a:lnTo>
                  <a:cubicBezTo>
                    <a:pt x="690" y="269"/>
                    <a:pt x="642" y="125"/>
                    <a:pt x="556"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68"/>
            <p:cNvSpPr/>
            <p:nvPr/>
          </p:nvSpPr>
          <p:spPr>
            <a:xfrm>
              <a:off x="3591519" y="2213417"/>
              <a:ext cx="48555" cy="72661"/>
            </a:xfrm>
            <a:custGeom>
              <a:rect b="b" l="l" r="r" t="t"/>
              <a:pathLst>
                <a:path extrusionOk="0" h="2767" w="1849">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68"/>
            <p:cNvSpPr/>
            <p:nvPr/>
          </p:nvSpPr>
          <p:spPr>
            <a:xfrm>
              <a:off x="3591519" y="2213417"/>
              <a:ext cx="27179" cy="72661"/>
            </a:xfrm>
            <a:custGeom>
              <a:rect b="b" l="l" r="r" t="t"/>
              <a:pathLst>
                <a:path extrusionOk="0" h="2767" w="1035">
                  <a:moveTo>
                    <a:pt x="700" y="1"/>
                  </a:moveTo>
                  <a:cubicBezTo>
                    <a:pt x="317" y="1"/>
                    <a:pt x="1" y="307"/>
                    <a:pt x="1" y="690"/>
                  </a:cubicBezTo>
                  <a:lnTo>
                    <a:pt x="1" y="1456"/>
                  </a:lnTo>
                  <a:cubicBezTo>
                    <a:pt x="20" y="1676"/>
                    <a:pt x="97" y="1896"/>
                    <a:pt x="231" y="2078"/>
                  </a:cubicBezTo>
                  <a:cubicBezTo>
                    <a:pt x="384" y="2250"/>
                    <a:pt x="460" y="2470"/>
                    <a:pt x="460" y="2700"/>
                  </a:cubicBezTo>
                  <a:lnTo>
                    <a:pt x="460" y="2767"/>
                  </a:lnTo>
                  <a:lnTo>
                    <a:pt x="929" y="2767"/>
                  </a:lnTo>
                  <a:lnTo>
                    <a:pt x="929" y="2700"/>
                  </a:lnTo>
                  <a:cubicBezTo>
                    <a:pt x="929"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68"/>
            <p:cNvSpPr/>
            <p:nvPr/>
          </p:nvSpPr>
          <p:spPr>
            <a:xfrm>
              <a:off x="3591519" y="2213417"/>
              <a:ext cx="48555" cy="54332"/>
            </a:xfrm>
            <a:custGeom>
              <a:rect b="b" l="l" r="r" t="t"/>
              <a:pathLst>
                <a:path extrusionOk="0" h="2069" w="1849">
                  <a:moveTo>
                    <a:pt x="690" y="1"/>
                  </a:moveTo>
                  <a:cubicBezTo>
                    <a:pt x="317" y="1"/>
                    <a:pt x="1" y="307"/>
                    <a:pt x="1" y="690"/>
                  </a:cubicBezTo>
                  <a:lnTo>
                    <a:pt x="1" y="1149"/>
                  </a:lnTo>
                  <a:cubicBezTo>
                    <a:pt x="1" y="1657"/>
                    <a:pt x="412" y="2068"/>
                    <a:pt x="929" y="2068"/>
                  </a:cubicBezTo>
                  <a:cubicBezTo>
                    <a:pt x="1437"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68"/>
            <p:cNvSpPr/>
            <p:nvPr/>
          </p:nvSpPr>
          <p:spPr>
            <a:xfrm>
              <a:off x="3591519" y="2213417"/>
              <a:ext cx="27442" cy="54069"/>
            </a:xfrm>
            <a:custGeom>
              <a:rect b="b" l="l" r="r" t="t"/>
              <a:pathLst>
                <a:path extrusionOk="0" h="2059" w="1045">
                  <a:moveTo>
                    <a:pt x="700" y="1"/>
                  </a:moveTo>
                  <a:cubicBezTo>
                    <a:pt x="317" y="1"/>
                    <a:pt x="1" y="307"/>
                    <a:pt x="1" y="690"/>
                  </a:cubicBezTo>
                  <a:lnTo>
                    <a:pt x="1" y="1149"/>
                  </a:lnTo>
                  <a:cubicBezTo>
                    <a:pt x="1" y="1609"/>
                    <a:pt x="346"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68"/>
            <p:cNvSpPr/>
            <p:nvPr/>
          </p:nvSpPr>
          <p:spPr>
            <a:xfrm>
              <a:off x="3573688" y="2280039"/>
              <a:ext cx="84478" cy="60319"/>
            </a:xfrm>
            <a:custGeom>
              <a:rect b="b" l="l" r="r" t="t"/>
              <a:pathLst>
                <a:path extrusionOk="0" h="2297" w="3217">
                  <a:moveTo>
                    <a:pt x="1369" y="0"/>
                  </a:moveTo>
                  <a:cubicBezTo>
                    <a:pt x="1225" y="0"/>
                    <a:pt x="1082" y="29"/>
                    <a:pt x="948" y="86"/>
                  </a:cubicBezTo>
                  <a:lnTo>
                    <a:pt x="431" y="287"/>
                  </a:lnTo>
                  <a:cubicBezTo>
                    <a:pt x="173" y="392"/>
                    <a:pt x="0" y="641"/>
                    <a:pt x="0" y="928"/>
                  </a:cubicBezTo>
                  <a:lnTo>
                    <a:pt x="0" y="2067"/>
                  </a:lnTo>
                  <a:cubicBezTo>
                    <a:pt x="0" y="2201"/>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8"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68"/>
            <p:cNvSpPr/>
            <p:nvPr/>
          </p:nvSpPr>
          <p:spPr>
            <a:xfrm>
              <a:off x="3573426" y="2293353"/>
              <a:ext cx="18119" cy="47005"/>
            </a:xfrm>
            <a:custGeom>
              <a:rect b="b" l="l" r="r" t="t"/>
              <a:pathLst>
                <a:path extrusionOk="0" h="1790" w="690">
                  <a:moveTo>
                    <a:pt x="135" y="0"/>
                  </a:moveTo>
                  <a:cubicBezTo>
                    <a:pt x="49" y="125"/>
                    <a:pt x="1" y="268"/>
                    <a:pt x="1" y="412"/>
                  </a:cubicBezTo>
                  <a:lnTo>
                    <a:pt x="1" y="1551"/>
                  </a:lnTo>
                  <a:cubicBezTo>
                    <a:pt x="1" y="1685"/>
                    <a:pt x="106" y="1780"/>
                    <a:pt x="231" y="178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68"/>
            <p:cNvSpPr/>
            <p:nvPr/>
          </p:nvSpPr>
          <p:spPr>
            <a:xfrm>
              <a:off x="3640047" y="2293353"/>
              <a:ext cx="18119" cy="47005"/>
            </a:xfrm>
            <a:custGeom>
              <a:rect b="b" l="l" r="r" t="t"/>
              <a:pathLst>
                <a:path extrusionOk="0" h="1790" w="690">
                  <a:moveTo>
                    <a:pt x="555" y="0"/>
                  </a:moveTo>
                  <a:lnTo>
                    <a:pt x="182" y="287"/>
                  </a:lnTo>
                  <a:cubicBezTo>
                    <a:pt x="67" y="374"/>
                    <a:pt x="0" y="508"/>
                    <a:pt x="0" y="651"/>
                  </a:cubicBezTo>
                  <a:lnTo>
                    <a:pt x="0" y="1790"/>
                  </a:lnTo>
                  <a:lnTo>
                    <a:pt x="459" y="1790"/>
                  </a:lnTo>
                  <a:cubicBezTo>
                    <a:pt x="584" y="1790"/>
                    <a:pt x="689" y="1685"/>
                    <a:pt x="689" y="1560"/>
                  </a:cubicBezTo>
                  <a:lnTo>
                    <a:pt x="689" y="412"/>
                  </a:lnTo>
                  <a:cubicBezTo>
                    <a:pt x="689" y="268"/>
                    <a:pt x="641" y="125"/>
                    <a:pt x="555"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68"/>
            <p:cNvSpPr/>
            <p:nvPr/>
          </p:nvSpPr>
          <p:spPr>
            <a:xfrm>
              <a:off x="3666228" y="2068409"/>
              <a:ext cx="117041" cy="24159"/>
            </a:xfrm>
            <a:custGeom>
              <a:rect b="b" l="l" r="r" t="t"/>
              <a:pathLst>
                <a:path extrusionOk="0" h="920" w="4457">
                  <a:moveTo>
                    <a:pt x="215" y="0"/>
                  </a:moveTo>
                  <a:cubicBezTo>
                    <a:pt x="79" y="0"/>
                    <a:pt x="0" y="148"/>
                    <a:pt x="65" y="259"/>
                  </a:cubicBezTo>
                  <a:lnTo>
                    <a:pt x="324" y="795"/>
                  </a:lnTo>
                  <a:cubicBezTo>
                    <a:pt x="362" y="872"/>
                    <a:pt x="439" y="920"/>
                    <a:pt x="534" y="920"/>
                  </a:cubicBezTo>
                  <a:lnTo>
                    <a:pt x="3922" y="920"/>
                  </a:lnTo>
                  <a:cubicBezTo>
                    <a:pt x="4008" y="920"/>
                    <a:pt x="4094" y="872"/>
                    <a:pt x="4133" y="795"/>
                  </a:cubicBezTo>
                  <a:lnTo>
                    <a:pt x="4401" y="259"/>
                  </a:lnTo>
                  <a:cubicBezTo>
                    <a:pt x="4456" y="148"/>
                    <a:pt x="4377" y="0"/>
                    <a:pt x="4250" y="0"/>
                  </a:cubicBezTo>
                  <a:cubicBezTo>
                    <a:pt x="4246" y="0"/>
                    <a:pt x="4242" y="1"/>
                    <a:pt x="4238" y="1"/>
                  </a:cubicBezTo>
                  <a:lnTo>
                    <a:pt x="228" y="1"/>
                  </a:lnTo>
                  <a:cubicBezTo>
                    <a:pt x="224" y="1"/>
                    <a:pt x="219" y="0"/>
                    <a:pt x="215"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68"/>
            <p:cNvSpPr/>
            <p:nvPr/>
          </p:nvSpPr>
          <p:spPr>
            <a:xfrm>
              <a:off x="3706380" y="2110635"/>
              <a:ext cx="36475" cy="18119"/>
            </a:xfrm>
            <a:custGeom>
              <a:rect b="b" l="l" r="r" t="t"/>
              <a:pathLst>
                <a:path extrusionOk="0" h="690" w="1389">
                  <a:moveTo>
                    <a:pt x="230" y="1"/>
                  </a:moveTo>
                  <a:cubicBezTo>
                    <a:pt x="106" y="1"/>
                    <a:pt x="1" y="106"/>
                    <a:pt x="1" y="230"/>
                  </a:cubicBezTo>
                  <a:lnTo>
                    <a:pt x="1" y="460"/>
                  </a:lnTo>
                  <a:cubicBezTo>
                    <a:pt x="1" y="585"/>
                    <a:pt x="106" y="690"/>
                    <a:pt x="230" y="690"/>
                  </a:cubicBezTo>
                  <a:lnTo>
                    <a:pt x="1159" y="690"/>
                  </a:lnTo>
                  <a:cubicBezTo>
                    <a:pt x="1283" y="690"/>
                    <a:pt x="1388" y="585"/>
                    <a:pt x="1388" y="460"/>
                  </a:cubicBezTo>
                  <a:lnTo>
                    <a:pt x="1388" y="230"/>
                  </a:lnTo>
                  <a:cubicBezTo>
                    <a:pt x="1388" y="106"/>
                    <a:pt x="1283" y="1"/>
                    <a:pt x="1159"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68"/>
            <p:cNvSpPr/>
            <p:nvPr/>
          </p:nvSpPr>
          <p:spPr>
            <a:xfrm>
              <a:off x="3682247" y="2080489"/>
              <a:ext cx="84741" cy="12080"/>
            </a:xfrm>
            <a:custGeom>
              <a:rect b="b" l="l" r="r" t="t"/>
              <a:pathLst>
                <a:path extrusionOk="0" h="460" w="3227">
                  <a:moveTo>
                    <a:pt x="231" y="0"/>
                  </a:moveTo>
                  <a:cubicBezTo>
                    <a:pt x="106" y="0"/>
                    <a:pt x="1" y="96"/>
                    <a:pt x="1" y="230"/>
                  </a:cubicBezTo>
                  <a:lnTo>
                    <a:pt x="1" y="460"/>
                  </a:lnTo>
                  <a:lnTo>
                    <a:pt x="3226" y="460"/>
                  </a:lnTo>
                  <a:lnTo>
                    <a:pt x="3226" y="230"/>
                  </a:lnTo>
                  <a:cubicBezTo>
                    <a:pt x="3226" y="96"/>
                    <a:pt x="3121" y="0"/>
                    <a:pt x="299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9" name="Google Shape;10529;p68"/>
          <p:cNvGrpSpPr/>
          <p:nvPr/>
        </p:nvGrpSpPr>
        <p:grpSpPr>
          <a:xfrm>
            <a:off x="3513632" y="2908572"/>
            <a:ext cx="355876" cy="331007"/>
            <a:chOff x="3513632" y="2908572"/>
            <a:chExt cx="355876" cy="331007"/>
          </a:xfrm>
        </p:grpSpPr>
        <p:sp>
          <p:nvSpPr>
            <p:cNvPr id="10530" name="Google Shape;10530;p68"/>
            <p:cNvSpPr/>
            <p:nvPr/>
          </p:nvSpPr>
          <p:spPr>
            <a:xfrm>
              <a:off x="3576944" y="2916870"/>
              <a:ext cx="187024" cy="322709"/>
            </a:xfrm>
            <a:custGeom>
              <a:rect b="b" l="l" r="r" t="t"/>
              <a:pathLst>
                <a:path extrusionOk="0" h="12289" w="7122">
                  <a:moveTo>
                    <a:pt x="843" y="0"/>
                  </a:moveTo>
                  <a:cubicBezTo>
                    <a:pt x="384" y="0"/>
                    <a:pt x="1" y="373"/>
                    <a:pt x="1" y="842"/>
                  </a:cubicBezTo>
                  <a:lnTo>
                    <a:pt x="1" y="11437"/>
                  </a:lnTo>
                  <a:cubicBezTo>
                    <a:pt x="1" y="11905"/>
                    <a:pt x="384" y="12288"/>
                    <a:pt x="843" y="12288"/>
                  </a:cubicBezTo>
                  <a:lnTo>
                    <a:pt x="6269" y="12288"/>
                  </a:lnTo>
                  <a:cubicBezTo>
                    <a:pt x="6738" y="12288"/>
                    <a:pt x="7121" y="11905"/>
                    <a:pt x="7121" y="11437"/>
                  </a:cubicBezTo>
                  <a:lnTo>
                    <a:pt x="7121" y="842"/>
                  </a:lnTo>
                  <a:cubicBezTo>
                    <a:pt x="7121" y="373"/>
                    <a:pt x="6738" y="0"/>
                    <a:pt x="6269"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68"/>
            <p:cNvSpPr/>
            <p:nvPr/>
          </p:nvSpPr>
          <p:spPr>
            <a:xfrm>
              <a:off x="3725734" y="2916870"/>
              <a:ext cx="38235" cy="322709"/>
            </a:xfrm>
            <a:custGeom>
              <a:rect b="b" l="l" r="r" t="t"/>
              <a:pathLst>
                <a:path extrusionOk="0" h="12289" w="1456">
                  <a:moveTo>
                    <a:pt x="1" y="0"/>
                  </a:moveTo>
                  <a:cubicBezTo>
                    <a:pt x="469" y="0"/>
                    <a:pt x="843" y="373"/>
                    <a:pt x="843" y="842"/>
                  </a:cubicBezTo>
                  <a:lnTo>
                    <a:pt x="843" y="11437"/>
                  </a:lnTo>
                  <a:cubicBezTo>
                    <a:pt x="843" y="11905"/>
                    <a:pt x="469" y="12288"/>
                    <a:pt x="1" y="12288"/>
                  </a:cubicBezTo>
                  <a:lnTo>
                    <a:pt x="603" y="12288"/>
                  </a:lnTo>
                  <a:cubicBezTo>
                    <a:pt x="1072" y="12288"/>
                    <a:pt x="1455" y="11905"/>
                    <a:pt x="1455" y="11437"/>
                  </a:cubicBezTo>
                  <a:lnTo>
                    <a:pt x="1455" y="842"/>
                  </a:lnTo>
                  <a:cubicBezTo>
                    <a:pt x="1455" y="373"/>
                    <a:pt x="1072" y="0"/>
                    <a:pt x="603" y="0"/>
                  </a:cubicBez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68"/>
            <p:cNvSpPr/>
            <p:nvPr/>
          </p:nvSpPr>
          <p:spPr>
            <a:xfrm>
              <a:off x="3576944" y="2916870"/>
              <a:ext cx="187024" cy="53544"/>
            </a:xfrm>
            <a:custGeom>
              <a:rect b="b" l="l" r="r" t="t"/>
              <a:pathLst>
                <a:path extrusionOk="0" h="2039" w="7122">
                  <a:moveTo>
                    <a:pt x="843" y="0"/>
                  </a:moveTo>
                  <a:cubicBezTo>
                    <a:pt x="384" y="0"/>
                    <a:pt x="1" y="373"/>
                    <a:pt x="1" y="842"/>
                  </a:cubicBezTo>
                  <a:lnTo>
                    <a:pt x="1" y="2039"/>
                  </a:lnTo>
                  <a:lnTo>
                    <a:pt x="7121" y="2039"/>
                  </a:lnTo>
                  <a:lnTo>
                    <a:pt x="7121" y="842"/>
                  </a:lnTo>
                  <a:cubicBezTo>
                    <a:pt x="7121" y="373"/>
                    <a:pt x="6738" y="0"/>
                    <a:pt x="6269" y="0"/>
                  </a:cubicBez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68"/>
            <p:cNvSpPr/>
            <p:nvPr/>
          </p:nvSpPr>
          <p:spPr>
            <a:xfrm>
              <a:off x="3725734" y="2916870"/>
              <a:ext cx="38235" cy="53544"/>
            </a:xfrm>
            <a:custGeom>
              <a:rect b="b" l="l" r="r" t="t"/>
              <a:pathLst>
                <a:path extrusionOk="0" h="2039" w="1456">
                  <a:moveTo>
                    <a:pt x="1" y="0"/>
                  </a:moveTo>
                  <a:cubicBezTo>
                    <a:pt x="469" y="0"/>
                    <a:pt x="843" y="373"/>
                    <a:pt x="843" y="842"/>
                  </a:cubicBezTo>
                  <a:lnTo>
                    <a:pt x="843" y="2039"/>
                  </a:lnTo>
                  <a:lnTo>
                    <a:pt x="1455" y="2039"/>
                  </a:lnTo>
                  <a:lnTo>
                    <a:pt x="1455" y="842"/>
                  </a:lnTo>
                  <a:cubicBezTo>
                    <a:pt x="1455" y="373"/>
                    <a:pt x="1072" y="0"/>
                    <a:pt x="603"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68"/>
            <p:cNvSpPr/>
            <p:nvPr/>
          </p:nvSpPr>
          <p:spPr>
            <a:xfrm>
              <a:off x="3576944" y="3186009"/>
              <a:ext cx="187024" cy="53570"/>
            </a:xfrm>
            <a:custGeom>
              <a:rect b="b" l="l" r="r" t="t"/>
              <a:pathLst>
                <a:path extrusionOk="0" h="2040" w="7122">
                  <a:moveTo>
                    <a:pt x="1" y="1"/>
                  </a:moveTo>
                  <a:lnTo>
                    <a:pt x="1" y="1197"/>
                  </a:lnTo>
                  <a:cubicBezTo>
                    <a:pt x="1" y="1666"/>
                    <a:pt x="384" y="2039"/>
                    <a:pt x="843" y="2039"/>
                  </a:cubicBezTo>
                  <a:lnTo>
                    <a:pt x="6269" y="2039"/>
                  </a:lnTo>
                  <a:cubicBezTo>
                    <a:pt x="6738" y="2039"/>
                    <a:pt x="7121" y="1666"/>
                    <a:pt x="7121" y="1197"/>
                  </a:cubicBezTo>
                  <a:lnTo>
                    <a:pt x="7121" y="1"/>
                  </a:ln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68"/>
            <p:cNvSpPr/>
            <p:nvPr/>
          </p:nvSpPr>
          <p:spPr>
            <a:xfrm>
              <a:off x="3725734" y="3186009"/>
              <a:ext cx="37972" cy="53570"/>
            </a:xfrm>
            <a:custGeom>
              <a:rect b="b" l="l" r="r" t="t"/>
              <a:pathLst>
                <a:path extrusionOk="0" h="2040" w="1446">
                  <a:moveTo>
                    <a:pt x="833" y="1"/>
                  </a:moveTo>
                  <a:lnTo>
                    <a:pt x="843" y="1197"/>
                  </a:lnTo>
                  <a:cubicBezTo>
                    <a:pt x="843" y="1656"/>
                    <a:pt x="469" y="2039"/>
                    <a:pt x="1" y="2039"/>
                  </a:cubicBezTo>
                  <a:lnTo>
                    <a:pt x="603" y="2039"/>
                  </a:lnTo>
                  <a:cubicBezTo>
                    <a:pt x="1034" y="2039"/>
                    <a:pt x="1398" y="1714"/>
                    <a:pt x="1446" y="1283"/>
                  </a:cubicBezTo>
                  <a:cubicBezTo>
                    <a:pt x="1446" y="1255"/>
                    <a:pt x="1446" y="1226"/>
                    <a:pt x="1446" y="1197"/>
                  </a:cubicBezTo>
                  <a:lnTo>
                    <a:pt x="1446" y="1"/>
                  </a:ln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68"/>
            <p:cNvSpPr/>
            <p:nvPr/>
          </p:nvSpPr>
          <p:spPr>
            <a:xfrm>
              <a:off x="3664653" y="3010854"/>
              <a:ext cx="204854" cy="134215"/>
            </a:xfrm>
            <a:custGeom>
              <a:rect b="b" l="l" r="r" t="t"/>
              <a:pathLst>
                <a:path extrusionOk="0" h="5111" w="7801">
                  <a:moveTo>
                    <a:pt x="422" y="0"/>
                  </a:moveTo>
                  <a:cubicBezTo>
                    <a:pt x="183" y="0"/>
                    <a:pt x="1" y="182"/>
                    <a:pt x="1" y="412"/>
                  </a:cubicBezTo>
                  <a:lnTo>
                    <a:pt x="1" y="4699"/>
                  </a:lnTo>
                  <a:cubicBezTo>
                    <a:pt x="1" y="4929"/>
                    <a:pt x="183" y="5111"/>
                    <a:pt x="422" y="5111"/>
                  </a:cubicBezTo>
                  <a:lnTo>
                    <a:pt x="7380" y="5111"/>
                  </a:lnTo>
                  <a:cubicBezTo>
                    <a:pt x="7609" y="5111"/>
                    <a:pt x="7801" y="4929"/>
                    <a:pt x="7801" y="4699"/>
                  </a:cubicBezTo>
                  <a:lnTo>
                    <a:pt x="7801" y="412"/>
                  </a:lnTo>
                  <a:cubicBezTo>
                    <a:pt x="7801" y="182"/>
                    <a:pt x="7609" y="0"/>
                    <a:pt x="738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68"/>
            <p:cNvSpPr/>
            <p:nvPr/>
          </p:nvSpPr>
          <p:spPr>
            <a:xfrm>
              <a:off x="3843352" y="3010854"/>
              <a:ext cx="26155" cy="134215"/>
            </a:xfrm>
            <a:custGeom>
              <a:rect b="b" l="l" r="r" t="t"/>
              <a:pathLst>
                <a:path extrusionOk="0" h="5111" w="996">
                  <a:moveTo>
                    <a:pt x="0" y="0"/>
                  </a:moveTo>
                  <a:cubicBezTo>
                    <a:pt x="230" y="0"/>
                    <a:pt x="412" y="182"/>
                    <a:pt x="412" y="412"/>
                  </a:cubicBezTo>
                  <a:lnTo>
                    <a:pt x="412" y="4699"/>
                  </a:lnTo>
                  <a:cubicBezTo>
                    <a:pt x="412" y="4929"/>
                    <a:pt x="230" y="5111"/>
                    <a:pt x="0" y="5111"/>
                  </a:cubicBezTo>
                  <a:lnTo>
                    <a:pt x="575" y="5111"/>
                  </a:lnTo>
                  <a:cubicBezTo>
                    <a:pt x="804" y="5111"/>
                    <a:pt x="996" y="4929"/>
                    <a:pt x="996" y="4699"/>
                  </a:cubicBezTo>
                  <a:lnTo>
                    <a:pt x="996" y="412"/>
                  </a:lnTo>
                  <a:cubicBezTo>
                    <a:pt x="996" y="182"/>
                    <a:pt x="804" y="0"/>
                    <a:pt x="575"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68"/>
            <p:cNvSpPr/>
            <p:nvPr/>
          </p:nvSpPr>
          <p:spPr>
            <a:xfrm>
              <a:off x="3768958" y="3033228"/>
              <a:ext cx="55067" cy="47163"/>
            </a:xfrm>
            <a:custGeom>
              <a:rect b="b" l="l" r="r" t="t"/>
              <a:pathLst>
                <a:path extrusionOk="0" h="1796" w="2097">
                  <a:moveTo>
                    <a:pt x="1206" y="0"/>
                  </a:moveTo>
                  <a:cubicBezTo>
                    <a:pt x="403" y="0"/>
                    <a:pt x="1" y="967"/>
                    <a:pt x="565" y="1531"/>
                  </a:cubicBezTo>
                  <a:cubicBezTo>
                    <a:pt x="748" y="1714"/>
                    <a:pt x="972" y="1795"/>
                    <a:pt x="1192" y="1795"/>
                  </a:cubicBezTo>
                  <a:cubicBezTo>
                    <a:pt x="1654" y="1795"/>
                    <a:pt x="2096" y="1437"/>
                    <a:pt x="2096" y="900"/>
                  </a:cubicBezTo>
                  <a:cubicBezTo>
                    <a:pt x="2096" y="402"/>
                    <a:pt x="1695" y="0"/>
                    <a:pt x="1206"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68"/>
            <p:cNvSpPr/>
            <p:nvPr/>
          </p:nvSpPr>
          <p:spPr>
            <a:xfrm>
              <a:off x="3793589" y="3033228"/>
              <a:ext cx="55067" cy="47163"/>
            </a:xfrm>
            <a:custGeom>
              <a:rect b="b" l="l" r="r" t="t"/>
              <a:pathLst>
                <a:path extrusionOk="0" h="1796" w="2097">
                  <a:moveTo>
                    <a:pt x="1197" y="0"/>
                  </a:moveTo>
                  <a:cubicBezTo>
                    <a:pt x="393" y="0"/>
                    <a:pt x="0" y="967"/>
                    <a:pt x="565" y="1531"/>
                  </a:cubicBezTo>
                  <a:cubicBezTo>
                    <a:pt x="748" y="1714"/>
                    <a:pt x="972" y="1795"/>
                    <a:pt x="1192" y="1795"/>
                  </a:cubicBezTo>
                  <a:cubicBezTo>
                    <a:pt x="1653" y="1795"/>
                    <a:pt x="2096" y="1437"/>
                    <a:pt x="2096" y="900"/>
                  </a:cubicBezTo>
                  <a:cubicBezTo>
                    <a:pt x="2096" y="402"/>
                    <a:pt x="1694" y="0"/>
                    <a:pt x="1197" y="0"/>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68"/>
            <p:cNvSpPr/>
            <p:nvPr/>
          </p:nvSpPr>
          <p:spPr>
            <a:xfrm>
              <a:off x="3688024" y="3034462"/>
              <a:ext cx="65624" cy="44511"/>
            </a:xfrm>
            <a:custGeom>
              <a:rect b="b" l="l" r="r" t="t"/>
              <a:pathLst>
                <a:path extrusionOk="0" h="1695" w="2499">
                  <a:moveTo>
                    <a:pt x="422" y="1"/>
                  </a:moveTo>
                  <a:cubicBezTo>
                    <a:pt x="183" y="1"/>
                    <a:pt x="1" y="192"/>
                    <a:pt x="1" y="422"/>
                  </a:cubicBezTo>
                  <a:lnTo>
                    <a:pt x="1" y="1283"/>
                  </a:lnTo>
                  <a:cubicBezTo>
                    <a:pt x="1" y="1513"/>
                    <a:pt x="183" y="1695"/>
                    <a:pt x="422" y="1695"/>
                  </a:cubicBezTo>
                  <a:lnTo>
                    <a:pt x="2078" y="1695"/>
                  </a:lnTo>
                  <a:cubicBezTo>
                    <a:pt x="2307" y="1695"/>
                    <a:pt x="2499" y="1513"/>
                    <a:pt x="2499" y="1283"/>
                  </a:cubicBezTo>
                  <a:lnTo>
                    <a:pt x="2499" y="422"/>
                  </a:lnTo>
                  <a:cubicBezTo>
                    <a:pt x="2499" y="192"/>
                    <a:pt x="2307" y="1"/>
                    <a:pt x="2078"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68"/>
            <p:cNvSpPr/>
            <p:nvPr/>
          </p:nvSpPr>
          <p:spPr>
            <a:xfrm>
              <a:off x="3684768" y="3089004"/>
              <a:ext cx="166646" cy="29437"/>
            </a:xfrm>
            <a:custGeom>
              <a:rect b="b" l="l" r="r" t="t"/>
              <a:pathLst>
                <a:path extrusionOk="0" h="1121" w="6346">
                  <a:moveTo>
                    <a:pt x="412" y="1"/>
                  </a:moveTo>
                  <a:cubicBezTo>
                    <a:pt x="182" y="1"/>
                    <a:pt x="1" y="192"/>
                    <a:pt x="1" y="422"/>
                  </a:cubicBezTo>
                  <a:lnTo>
                    <a:pt x="1" y="699"/>
                  </a:lnTo>
                  <a:cubicBezTo>
                    <a:pt x="1" y="929"/>
                    <a:pt x="182" y="1120"/>
                    <a:pt x="412" y="1120"/>
                  </a:cubicBezTo>
                  <a:lnTo>
                    <a:pt x="5925" y="1120"/>
                  </a:lnTo>
                  <a:cubicBezTo>
                    <a:pt x="6154" y="1120"/>
                    <a:pt x="6346" y="929"/>
                    <a:pt x="6346" y="699"/>
                  </a:cubicBezTo>
                  <a:lnTo>
                    <a:pt x="6346" y="422"/>
                  </a:lnTo>
                  <a:cubicBezTo>
                    <a:pt x="6346" y="192"/>
                    <a:pt x="6154" y="1"/>
                    <a:pt x="5925"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68"/>
            <p:cNvSpPr/>
            <p:nvPr/>
          </p:nvSpPr>
          <p:spPr>
            <a:xfrm>
              <a:off x="3664653" y="2993628"/>
              <a:ext cx="10084" cy="169036"/>
            </a:xfrm>
            <a:custGeom>
              <a:rect b="b" l="l" r="r" t="t"/>
              <a:pathLst>
                <a:path extrusionOk="0" h="6437" w="384">
                  <a:moveTo>
                    <a:pt x="192" y="1"/>
                  </a:moveTo>
                  <a:cubicBezTo>
                    <a:pt x="97" y="1"/>
                    <a:pt x="1" y="63"/>
                    <a:pt x="1" y="187"/>
                  </a:cubicBezTo>
                  <a:lnTo>
                    <a:pt x="1" y="6245"/>
                  </a:lnTo>
                  <a:cubicBezTo>
                    <a:pt x="1" y="6351"/>
                    <a:pt x="87" y="6437"/>
                    <a:pt x="192" y="6437"/>
                  </a:cubicBezTo>
                  <a:cubicBezTo>
                    <a:pt x="298" y="6437"/>
                    <a:pt x="384" y="6351"/>
                    <a:pt x="384" y="6245"/>
                  </a:cubicBezTo>
                  <a:lnTo>
                    <a:pt x="384" y="187"/>
                  </a:lnTo>
                  <a:cubicBezTo>
                    <a:pt x="384" y="63"/>
                    <a:pt x="288" y="1"/>
                    <a:pt x="192" y="1"/>
                  </a:cubicBez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68"/>
            <p:cNvSpPr/>
            <p:nvPr/>
          </p:nvSpPr>
          <p:spPr>
            <a:xfrm>
              <a:off x="3513632" y="2908572"/>
              <a:ext cx="114126" cy="97687"/>
            </a:xfrm>
            <a:custGeom>
              <a:rect b="b" l="l" r="r" t="t"/>
              <a:pathLst>
                <a:path extrusionOk="0" h="3720" w="4346">
                  <a:moveTo>
                    <a:pt x="2488" y="0"/>
                  </a:moveTo>
                  <a:cubicBezTo>
                    <a:pt x="833" y="0"/>
                    <a:pt x="0" y="2000"/>
                    <a:pt x="1168" y="3168"/>
                  </a:cubicBezTo>
                  <a:cubicBezTo>
                    <a:pt x="1549" y="3549"/>
                    <a:pt x="2016" y="3720"/>
                    <a:pt x="2474" y="3720"/>
                  </a:cubicBezTo>
                  <a:cubicBezTo>
                    <a:pt x="3431" y="3720"/>
                    <a:pt x="4345" y="2976"/>
                    <a:pt x="4345" y="1857"/>
                  </a:cubicBezTo>
                  <a:cubicBezTo>
                    <a:pt x="4345" y="833"/>
                    <a:pt x="3512" y="0"/>
                    <a:pt x="2488"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68"/>
            <p:cNvSpPr/>
            <p:nvPr/>
          </p:nvSpPr>
          <p:spPr>
            <a:xfrm>
              <a:off x="3571167" y="2908572"/>
              <a:ext cx="58586" cy="97661"/>
            </a:xfrm>
            <a:custGeom>
              <a:rect b="b" l="l" r="r" t="t"/>
              <a:pathLst>
                <a:path extrusionOk="0" h="3719" w="2231">
                  <a:moveTo>
                    <a:pt x="297" y="0"/>
                  </a:moveTo>
                  <a:cubicBezTo>
                    <a:pt x="202" y="0"/>
                    <a:pt x="96" y="10"/>
                    <a:pt x="1" y="19"/>
                  </a:cubicBezTo>
                  <a:cubicBezTo>
                    <a:pt x="910" y="163"/>
                    <a:pt x="1570" y="948"/>
                    <a:pt x="1570" y="1857"/>
                  </a:cubicBezTo>
                  <a:cubicBezTo>
                    <a:pt x="1570" y="2776"/>
                    <a:pt x="910" y="3551"/>
                    <a:pt x="1" y="3694"/>
                  </a:cubicBezTo>
                  <a:cubicBezTo>
                    <a:pt x="100" y="3710"/>
                    <a:pt x="199" y="3718"/>
                    <a:pt x="297" y="3718"/>
                  </a:cubicBezTo>
                  <a:cubicBezTo>
                    <a:pt x="1248" y="3718"/>
                    <a:pt x="2066" y="2981"/>
                    <a:pt x="2145" y="2000"/>
                  </a:cubicBezTo>
                  <a:cubicBezTo>
                    <a:pt x="2231" y="929"/>
                    <a:pt x="1379" y="0"/>
                    <a:pt x="297"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68"/>
            <p:cNvSpPr/>
            <p:nvPr/>
          </p:nvSpPr>
          <p:spPr>
            <a:xfrm>
              <a:off x="3557486" y="2942237"/>
              <a:ext cx="42672" cy="30199"/>
            </a:xfrm>
            <a:custGeom>
              <a:rect b="b" l="l" r="r" t="t"/>
              <a:pathLst>
                <a:path extrusionOk="0" h="1150" w="1625">
                  <a:moveTo>
                    <a:pt x="1360" y="0"/>
                  </a:moveTo>
                  <a:cubicBezTo>
                    <a:pt x="1317" y="0"/>
                    <a:pt x="1271" y="17"/>
                    <a:pt x="1230" y="58"/>
                  </a:cubicBezTo>
                  <a:lnTo>
                    <a:pt x="665" y="671"/>
                  </a:lnTo>
                  <a:lnTo>
                    <a:pt x="417" y="355"/>
                  </a:lnTo>
                  <a:cubicBezTo>
                    <a:pt x="373" y="301"/>
                    <a:pt x="320" y="279"/>
                    <a:pt x="269" y="279"/>
                  </a:cubicBezTo>
                  <a:cubicBezTo>
                    <a:pt x="128" y="279"/>
                    <a:pt x="1" y="447"/>
                    <a:pt x="120" y="594"/>
                  </a:cubicBezTo>
                  <a:lnTo>
                    <a:pt x="503" y="1082"/>
                  </a:lnTo>
                  <a:cubicBezTo>
                    <a:pt x="541" y="1120"/>
                    <a:pt x="589" y="1149"/>
                    <a:pt x="646" y="1149"/>
                  </a:cubicBezTo>
                  <a:lnTo>
                    <a:pt x="656" y="1149"/>
                  </a:lnTo>
                  <a:cubicBezTo>
                    <a:pt x="704" y="1149"/>
                    <a:pt x="761" y="1130"/>
                    <a:pt x="790" y="1092"/>
                  </a:cubicBezTo>
                  <a:lnTo>
                    <a:pt x="1508" y="317"/>
                  </a:lnTo>
                  <a:cubicBezTo>
                    <a:pt x="1624" y="178"/>
                    <a:pt x="1502" y="0"/>
                    <a:pt x="1360"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6" name="Google Shape;10546;p68"/>
          <p:cNvGrpSpPr/>
          <p:nvPr/>
        </p:nvGrpSpPr>
        <p:grpSpPr>
          <a:xfrm>
            <a:off x="2694083" y="2888430"/>
            <a:ext cx="235762" cy="374756"/>
            <a:chOff x="2694083" y="2888430"/>
            <a:chExt cx="235762" cy="374756"/>
          </a:xfrm>
        </p:grpSpPr>
        <p:sp>
          <p:nvSpPr>
            <p:cNvPr id="10547" name="Google Shape;10547;p68"/>
            <p:cNvSpPr/>
            <p:nvPr/>
          </p:nvSpPr>
          <p:spPr>
            <a:xfrm>
              <a:off x="2808682" y="2888430"/>
              <a:ext cx="30173" cy="36002"/>
            </a:xfrm>
            <a:custGeom>
              <a:rect b="b" l="l" r="r" t="t"/>
              <a:pathLst>
                <a:path extrusionOk="0" h="1371" w="1149">
                  <a:moveTo>
                    <a:pt x="145" y="1"/>
                  </a:moveTo>
                  <a:cubicBezTo>
                    <a:pt x="66" y="1"/>
                    <a:pt x="0" y="56"/>
                    <a:pt x="0" y="136"/>
                  </a:cubicBezTo>
                  <a:lnTo>
                    <a:pt x="0" y="1131"/>
                  </a:lnTo>
                  <a:lnTo>
                    <a:pt x="1149" y="1370"/>
                  </a:lnTo>
                  <a:cubicBezTo>
                    <a:pt x="1149" y="308"/>
                    <a:pt x="479" y="59"/>
                    <a:pt x="163" y="2"/>
                  </a:cubicBezTo>
                  <a:cubicBezTo>
                    <a:pt x="157" y="1"/>
                    <a:pt x="151" y="1"/>
                    <a:pt x="14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68"/>
            <p:cNvSpPr/>
            <p:nvPr/>
          </p:nvSpPr>
          <p:spPr>
            <a:xfrm>
              <a:off x="2784549" y="2912091"/>
              <a:ext cx="139257" cy="266408"/>
            </a:xfrm>
            <a:custGeom>
              <a:rect b="b" l="l" r="r" t="t"/>
              <a:pathLst>
                <a:path extrusionOk="0" h="10145" w="5303">
                  <a:moveTo>
                    <a:pt x="422" y="0"/>
                  </a:moveTo>
                  <a:cubicBezTo>
                    <a:pt x="307" y="0"/>
                    <a:pt x="211" y="77"/>
                    <a:pt x="192" y="192"/>
                  </a:cubicBezTo>
                  <a:lnTo>
                    <a:pt x="1" y="1158"/>
                  </a:lnTo>
                  <a:lnTo>
                    <a:pt x="2767" y="5771"/>
                  </a:lnTo>
                  <a:lnTo>
                    <a:pt x="2996" y="10145"/>
                  </a:lnTo>
                  <a:lnTo>
                    <a:pt x="4145" y="10145"/>
                  </a:lnTo>
                  <a:cubicBezTo>
                    <a:pt x="4145" y="7379"/>
                    <a:pt x="5303" y="6699"/>
                    <a:pt x="5303" y="4154"/>
                  </a:cubicBezTo>
                  <a:cubicBezTo>
                    <a:pt x="5303" y="287"/>
                    <a:pt x="1341" y="19"/>
                    <a:pt x="422"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68"/>
            <p:cNvSpPr/>
            <p:nvPr/>
          </p:nvSpPr>
          <p:spPr>
            <a:xfrm>
              <a:off x="2694083" y="2934202"/>
              <a:ext cx="223945" cy="256376"/>
            </a:xfrm>
            <a:custGeom>
              <a:rect b="b" l="l" r="r" t="t"/>
              <a:pathLst>
                <a:path extrusionOk="0" h="9763" w="8528">
                  <a:moveTo>
                    <a:pt x="3398" y="1"/>
                  </a:moveTo>
                  <a:cubicBezTo>
                    <a:pt x="3101" y="1"/>
                    <a:pt x="2859" y="16"/>
                    <a:pt x="2709" y="29"/>
                  </a:cubicBezTo>
                  <a:cubicBezTo>
                    <a:pt x="2470" y="48"/>
                    <a:pt x="2288" y="249"/>
                    <a:pt x="2288" y="489"/>
                  </a:cubicBezTo>
                  <a:lnTo>
                    <a:pt x="2288" y="776"/>
                  </a:lnTo>
                  <a:lnTo>
                    <a:pt x="163" y="2900"/>
                  </a:lnTo>
                  <a:cubicBezTo>
                    <a:pt x="48" y="3015"/>
                    <a:pt x="0" y="3168"/>
                    <a:pt x="39" y="3321"/>
                  </a:cubicBezTo>
                  <a:lnTo>
                    <a:pt x="192" y="4077"/>
                  </a:lnTo>
                  <a:cubicBezTo>
                    <a:pt x="201" y="4173"/>
                    <a:pt x="278" y="4240"/>
                    <a:pt x="364" y="4259"/>
                  </a:cubicBezTo>
                  <a:cubicBezTo>
                    <a:pt x="616" y="4313"/>
                    <a:pt x="850" y="4336"/>
                    <a:pt x="1066" y="4336"/>
                  </a:cubicBezTo>
                  <a:cubicBezTo>
                    <a:pt x="1884" y="4336"/>
                    <a:pt x="2442" y="4006"/>
                    <a:pt x="2738" y="3771"/>
                  </a:cubicBezTo>
                  <a:cubicBezTo>
                    <a:pt x="2820" y="3699"/>
                    <a:pt x="2925" y="3663"/>
                    <a:pt x="3030" y="3663"/>
                  </a:cubicBezTo>
                  <a:cubicBezTo>
                    <a:pt x="3108" y="3663"/>
                    <a:pt x="3185" y="3683"/>
                    <a:pt x="3254" y="3723"/>
                  </a:cubicBezTo>
                  <a:cubicBezTo>
                    <a:pt x="3612" y="3931"/>
                    <a:pt x="4013" y="4037"/>
                    <a:pt x="4417" y="4037"/>
                  </a:cubicBezTo>
                  <a:cubicBezTo>
                    <a:pt x="4553" y="4037"/>
                    <a:pt x="4689" y="4025"/>
                    <a:pt x="4824" y="4001"/>
                  </a:cubicBezTo>
                  <a:lnTo>
                    <a:pt x="4824" y="4001"/>
                  </a:lnTo>
                  <a:cubicBezTo>
                    <a:pt x="2718" y="6116"/>
                    <a:pt x="2058" y="7542"/>
                    <a:pt x="2058" y="8384"/>
                  </a:cubicBezTo>
                  <a:cubicBezTo>
                    <a:pt x="2058" y="8920"/>
                    <a:pt x="2316" y="9437"/>
                    <a:pt x="2747" y="9762"/>
                  </a:cubicBezTo>
                  <a:lnTo>
                    <a:pt x="7819" y="9762"/>
                  </a:lnTo>
                  <a:cubicBezTo>
                    <a:pt x="7819" y="9762"/>
                    <a:pt x="7073" y="8623"/>
                    <a:pt x="7896" y="4805"/>
                  </a:cubicBezTo>
                  <a:cubicBezTo>
                    <a:pt x="8528" y="1867"/>
                    <a:pt x="7092" y="814"/>
                    <a:pt x="5475" y="297"/>
                  </a:cubicBezTo>
                  <a:cubicBezTo>
                    <a:pt x="4750" y="58"/>
                    <a:pt x="3971" y="1"/>
                    <a:pt x="3398" y="1"/>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68"/>
            <p:cNvSpPr/>
            <p:nvPr/>
          </p:nvSpPr>
          <p:spPr>
            <a:xfrm>
              <a:off x="2771997" y="2954238"/>
              <a:ext cx="12710" cy="18461"/>
            </a:xfrm>
            <a:custGeom>
              <a:rect b="b" l="l" r="r" t="t"/>
              <a:pathLst>
                <a:path extrusionOk="0" h="703" w="484">
                  <a:moveTo>
                    <a:pt x="243" y="1"/>
                  </a:moveTo>
                  <a:cubicBezTo>
                    <a:pt x="122" y="1"/>
                    <a:pt x="0" y="84"/>
                    <a:pt x="10" y="252"/>
                  </a:cubicBezTo>
                  <a:lnTo>
                    <a:pt x="10" y="472"/>
                  </a:lnTo>
                  <a:cubicBezTo>
                    <a:pt x="10" y="600"/>
                    <a:pt x="106" y="702"/>
                    <a:pt x="232" y="702"/>
                  </a:cubicBezTo>
                  <a:cubicBezTo>
                    <a:pt x="238" y="702"/>
                    <a:pt x="243" y="702"/>
                    <a:pt x="249" y="702"/>
                  </a:cubicBezTo>
                  <a:cubicBezTo>
                    <a:pt x="373" y="702"/>
                    <a:pt x="469" y="596"/>
                    <a:pt x="469" y="482"/>
                  </a:cubicBezTo>
                  <a:lnTo>
                    <a:pt x="469" y="252"/>
                  </a:lnTo>
                  <a:cubicBezTo>
                    <a:pt x="484" y="84"/>
                    <a:pt x="364" y="1"/>
                    <a:pt x="2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68"/>
            <p:cNvSpPr/>
            <p:nvPr/>
          </p:nvSpPr>
          <p:spPr>
            <a:xfrm>
              <a:off x="2695843" y="2997830"/>
              <a:ext cx="155853" cy="186709"/>
            </a:xfrm>
            <a:custGeom>
              <a:rect b="b" l="l" r="r" t="t"/>
              <a:pathLst>
                <a:path extrusionOk="0" h="7110" w="5935">
                  <a:moveTo>
                    <a:pt x="3139" y="1"/>
                  </a:moveTo>
                  <a:cubicBezTo>
                    <a:pt x="2975" y="1"/>
                    <a:pt x="2822" y="55"/>
                    <a:pt x="2680" y="200"/>
                  </a:cubicBezTo>
                  <a:cubicBezTo>
                    <a:pt x="2239" y="641"/>
                    <a:pt x="1365" y="1082"/>
                    <a:pt x="151" y="1082"/>
                  </a:cubicBezTo>
                  <a:cubicBezTo>
                    <a:pt x="101" y="1082"/>
                    <a:pt x="51" y="1082"/>
                    <a:pt x="0" y="1080"/>
                  </a:cubicBezTo>
                  <a:lnTo>
                    <a:pt x="0" y="1080"/>
                  </a:lnTo>
                  <a:lnTo>
                    <a:pt x="115" y="1664"/>
                  </a:lnTo>
                  <a:cubicBezTo>
                    <a:pt x="134" y="1760"/>
                    <a:pt x="201" y="1827"/>
                    <a:pt x="297" y="1846"/>
                  </a:cubicBezTo>
                  <a:cubicBezTo>
                    <a:pt x="546" y="1897"/>
                    <a:pt x="777" y="1919"/>
                    <a:pt x="991" y="1919"/>
                  </a:cubicBezTo>
                  <a:cubicBezTo>
                    <a:pt x="1812" y="1919"/>
                    <a:pt x="2372" y="1593"/>
                    <a:pt x="2661" y="1358"/>
                  </a:cubicBezTo>
                  <a:cubicBezTo>
                    <a:pt x="2751" y="1284"/>
                    <a:pt x="2859" y="1247"/>
                    <a:pt x="2967" y="1247"/>
                  </a:cubicBezTo>
                  <a:cubicBezTo>
                    <a:pt x="3042" y="1247"/>
                    <a:pt x="3117" y="1265"/>
                    <a:pt x="3187" y="1300"/>
                  </a:cubicBezTo>
                  <a:cubicBezTo>
                    <a:pt x="3545" y="1508"/>
                    <a:pt x="3946" y="1614"/>
                    <a:pt x="4350" y="1614"/>
                  </a:cubicBezTo>
                  <a:cubicBezTo>
                    <a:pt x="4486" y="1614"/>
                    <a:pt x="4622" y="1602"/>
                    <a:pt x="4757" y="1578"/>
                  </a:cubicBezTo>
                  <a:lnTo>
                    <a:pt x="4757" y="1578"/>
                  </a:lnTo>
                  <a:cubicBezTo>
                    <a:pt x="2651" y="3693"/>
                    <a:pt x="1991" y="5119"/>
                    <a:pt x="1991" y="5961"/>
                  </a:cubicBezTo>
                  <a:cubicBezTo>
                    <a:pt x="1991" y="6382"/>
                    <a:pt x="2144" y="6794"/>
                    <a:pt x="2431" y="7109"/>
                  </a:cubicBezTo>
                  <a:lnTo>
                    <a:pt x="3838" y="7109"/>
                  </a:lnTo>
                  <a:lnTo>
                    <a:pt x="3838" y="6880"/>
                  </a:lnTo>
                  <a:cubicBezTo>
                    <a:pt x="3838" y="6880"/>
                    <a:pt x="2910" y="5272"/>
                    <a:pt x="4527" y="3425"/>
                  </a:cubicBezTo>
                  <a:cubicBezTo>
                    <a:pt x="5934" y="1817"/>
                    <a:pt x="5905" y="965"/>
                    <a:pt x="5781" y="621"/>
                  </a:cubicBezTo>
                  <a:cubicBezTo>
                    <a:pt x="5749" y="532"/>
                    <a:pt x="5662" y="471"/>
                    <a:pt x="5567" y="471"/>
                  </a:cubicBezTo>
                  <a:cubicBezTo>
                    <a:pt x="5549" y="471"/>
                    <a:pt x="5531" y="473"/>
                    <a:pt x="5513" y="477"/>
                  </a:cubicBezTo>
                  <a:cubicBezTo>
                    <a:pt x="5365" y="513"/>
                    <a:pt x="5222" y="529"/>
                    <a:pt x="5085" y="529"/>
                  </a:cubicBezTo>
                  <a:cubicBezTo>
                    <a:pt x="4281" y="529"/>
                    <a:pt x="3651" y="1"/>
                    <a:pt x="3139"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68"/>
            <p:cNvSpPr/>
            <p:nvPr/>
          </p:nvSpPr>
          <p:spPr>
            <a:xfrm>
              <a:off x="2736047" y="3178735"/>
              <a:ext cx="181719" cy="30173"/>
            </a:xfrm>
            <a:custGeom>
              <a:rect b="b" l="l" r="r" t="t"/>
              <a:pathLst>
                <a:path extrusionOk="0" h="1149" w="6920">
                  <a:moveTo>
                    <a:pt x="460" y="0"/>
                  </a:moveTo>
                  <a:cubicBezTo>
                    <a:pt x="211" y="0"/>
                    <a:pt x="1" y="201"/>
                    <a:pt x="1" y="460"/>
                  </a:cubicBezTo>
                  <a:lnTo>
                    <a:pt x="1" y="1149"/>
                  </a:lnTo>
                  <a:lnTo>
                    <a:pt x="6920" y="1149"/>
                  </a:lnTo>
                  <a:lnTo>
                    <a:pt x="6910" y="460"/>
                  </a:lnTo>
                  <a:cubicBezTo>
                    <a:pt x="6910" y="201"/>
                    <a:pt x="6709" y="0"/>
                    <a:pt x="6451"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68"/>
            <p:cNvSpPr/>
            <p:nvPr/>
          </p:nvSpPr>
          <p:spPr>
            <a:xfrm>
              <a:off x="2736047" y="3178735"/>
              <a:ext cx="60608" cy="30173"/>
            </a:xfrm>
            <a:custGeom>
              <a:rect b="b" l="l" r="r" t="t"/>
              <a:pathLst>
                <a:path extrusionOk="0" h="1149" w="2308">
                  <a:moveTo>
                    <a:pt x="460" y="0"/>
                  </a:moveTo>
                  <a:cubicBezTo>
                    <a:pt x="211" y="0"/>
                    <a:pt x="1" y="201"/>
                    <a:pt x="1" y="460"/>
                  </a:cubicBezTo>
                  <a:lnTo>
                    <a:pt x="1" y="1149"/>
                  </a:lnTo>
                  <a:lnTo>
                    <a:pt x="1848" y="1149"/>
                  </a:lnTo>
                  <a:lnTo>
                    <a:pt x="1848" y="460"/>
                  </a:lnTo>
                  <a:cubicBezTo>
                    <a:pt x="1848" y="201"/>
                    <a:pt x="2049" y="0"/>
                    <a:pt x="2307"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68"/>
            <p:cNvSpPr/>
            <p:nvPr/>
          </p:nvSpPr>
          <p:spPr>
            <a:xfrm>
              <a:off x="2723993" y="3202605"/>
              <a:ext cx="205852" cy="60582"/>
            </a:xfrm>
            <a:custGeom>
              <a:rect b="b" l="l" r="r" t="t"/>
              <a:pathLst>
                <a:path extrusionOk="0" h="2307" w="7839">
                  <a:moveTo>
                    <a:pt x="460" y="0"/>
                  </a:moveTo>
                  <a:cubicBezTo>
                    <a:pt x="201" y="0"/>
                    <a:pt x="0" y="211"/>
                    <a:pt x="0" y="469"/>
                  </a:cubicBezTo>
                  <a:lnTo>
                    <a:pt x="0" y="1848"/>
                  </a:lnTo>
                  <a:cubicBezTo>
                    <a:pt x="0" y="2106"/>
                    <a:pt x="201" y="2307"/>
                    <a:pt x="460" y="2307"/>
                  </a:cubicBezTo>
                  <a:lnTo>
                    <a:pt x="7379" y="2307"/>
                  </a:lnTo>
                  <a:cubicBezTo>
                    <a:pt x="7628" y="2307"/>
                    <a:pt x="7838" y="2106"/>
                    <a:pt x="7838" y="1848"/>
                  </a:cubicBezTo>
                  <a:lnTo>
                    <a:pt x="7838" y="469"/>
                  </a:lnTo>
                  <a:cubicBezTo>
                    <a:pt x="7838" y="211"/>
                    <a:pt x="7628" y="0"/>
                    <a:pt x="7379" y="0"/>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68"/>
            <p:cNvSpPr/>
            <p:nvPr/>
          </p:nvSpPr>
          <p:spPr>
            <a:xfrm>
              <a:off x="2723993" y="3202605"/>
              <a:ext cx="78675" cy="60582"/>
            </a:xfrm>
            <a:custGeom>
              <a:rect b="b" l="l" r="r" t="t"/>
              <a:pathLst>
                <a:path extrusionOk="0" h="2307" w="2996">
                  <a:moveTo>
                    <a:pt x="460" y="0"/>
                  </a:moveTo>
                  <a:cubicBezTo>
                    <a:pt x="201" y="0"/>
                    <a:pt x="0" y="211"/>
                    <a:pt x="0" y="469"/>
                  </a:cubicBezTo>
                  <a:lnTo>
                    <a:pt x="0" y="1848"/>
                  </a:lnTo>
                  <a:cubicBezTo>
                    <a:pt x="0" y="2106"/>
                    <a:pt x="201" y="2307"/>
                    <a:pt x="460" y="2307"/>
                  </a:cubicBezTo>
                  <a:lnTo>
                    <a:pt x="2996" y="2307"/>
                  </a:lnTo>
                  <a:cubicBezTo>
                    <a:pt x="2737" y="2307"/>
                    <a:pt x="2536" y="2106"/>
                    <a:pt x="2536" y="1848"/>
                  </a:cubicBezTo>
                  <a:lnTo>
                    <a:pt x="2536" y="469"/>
                  </a:lnTo>
                  <a:cubicBezTo>
                    <a:pt x="2536" y="211"/>
                    <a:pt x="2737" y="0"/>
                    <a:pt x="2996"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6" name="Google Shape;10556;p68"/>
          <p:cNvGrpSpPr/>
          <p:nvPr/>
        </p:nvGrpSpPr>
        <p:grpSpPr>
          <a:xfrm>
            <a:off x="871534" y="4300588"/>
            <a:ext cx="357661" cy="311155"/>
            <a:chOff x="871534" y="4300588"/>
            <a:chExt cx="357661" cy="311155"/>
          </a:xfrm>
        </p:grpSpPr>
        <p:sp>
          <p:nvSpPr>
            <p:cNvPr id="10557" name="Google Shape;10557;p68"/>
            <p:cNvSpPr/>
            <p:nvPr/>
          </p:nvSpPr>
          <p:spPr>
            <a:xfrm>
              <a:off x="992672" y="4300588"/>
              <a:ext cx="115386" cy="62368"/>
            </a:xfrm>
            <a:custGeom>
              <a:rect b="b" l="l" r="r" t="t"/>
              <a:pathLst>
                <a:path extrusionOk="0" h="2375" w="4394">
                  <a:moveTo>
                    <a:pt x="1197" y="1"/>
                  </a:moveTo>
                  <a:cubicBezTo>
                    <a:pt x="785" y="1"/>
                    <a:pt x="422" y="298"/>
                    <a:pt x="335" y="709"/>
                  </a:cubicBezTo>
                  <a:lnTo>
                    <a:pt x="1" y="2374"/>
                  </a:lnTo>
                  <a:lnTo>
                    <a:pt x="450" y="2374"/>
                  </a:lnTo>
                  <a:lnTo>
                    <a:pt x="766" y="996"/>
                  </a:lnTo>
                  <a:cubicBezTo>
                    <a:pt x="812" y="802"/>
                    <a:pt x="975" y="661"/>
                    <a:pt x="1177" y="661"/>
                  </a:cubicBezTo>
                  <a:cubicBezTo>
                    <a:pt x="1184" y="661"/>
                    <a:pt x="1190" y="661"/>
                    <a:pt x="1197" y="661"/>
                  </a:cubicBezTo>
                  <a:lnTo>
                    <a:pt x="3207" y="661"/>
                  </a:lnTo>
                  <a:cubicBezTo>
                    <a:pt x="3408" y="661"/>
                    <a:pt x="3589" y="795"/>
                    <a:pt x="3637" y="996"/>
                  </a:cubicBezTo>
                  <a:lnTo>
                    <a:pt x="3943" y="2374"/>
                  </a:lnTo>
                  <a:lnTo>
                    <a:pt x="4393" y="2374"/>
                  </a:lnTo>
                  <a:lnTo>
                    <a:pt x="4058" y="709"/>
                  </a:lnTo>
                  <a:cubicBezTo>
                    <a:pt x="3972" y="298"/>
                    <a:pt x="3609" y="1"/>
                    <a:pt x="319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68"/>
            <p:cNvSpPr/>
            <p:nvPr/>
          </p:nvSpPr>
          <p:spPr>
            <a:xfrm>
              <a:off x="883089" y="4473510"/>
              <a:ext cx="334526" cy="138233"/>
            </a:xfrm>
            <a:custGeom>
              <a:rect b="b" l="l" r="r" t="t"/>
              <a:pathLst>
                <a:path extrusionOk="0" h="5264" w="12739">
                  <a:moveTo>
                    <a:pt x="1" y="0"/>
                  </a:moveTo>
                  <a:lnTo>
                    <a:pt x="1" y="4613"/>
                  </a:lnTo>
                  <a:cubicBezTo>
                    <a:pt x="1" y="4977"/>
                    <a:pt x="298" y="5264"/>
                    <a:pt x="661" y="5264"/>
                  </a:cubicBezTo>
                  <a:lnTo>
                    <a:pt x="12079" y="5264"/>
                  </a:lnTo>
                  <a:cubicBezTo>
                    <a:pt x="12442" y="5264"/>
                    <a:pt x="12739" y="4977"/>
                    <a:pt x="12739" y="4613"/>
                  </a:cubicBezTo>
                  <a:lnTo>
                    <a:pt x="12739"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68"/>
            <p:cNvSpPr/>
            <p:nvPr/>
          </p:nvSpPr>
          <p:spPr>
            <a:xfrm>
              <a:off x="883089" y="4473248"/>
              <a:ext cx="334526" cy="138495"/>
            </a:xfrm>
            <a:custGeom>
              <a:rect b="b" l="l" r="r" t="t"/>
              <a:pathLst>
                <a:path extrusionOk="0" h="5274" w="12739">
                  <a:moveTo>
                    <a:pt x="1" y="1"/>
                  </a:moveTo>
                  <a:lnTo>
                    <a:pt x="1" y="4614"/>
                  </a:lnTo>
                  <a:cubicBezTo>
                    <a:pt x="1" y="4977"/>
                    <a:pt x="298" y="5274"/>
                    <a:pt x="661" y="5274"/>
                  </a:cubicBezTo>
                  <a:lnTo>
                    <a:pt x="12079" y="5274"/>
                  </a:lnTo>
                  <a:cubicBezTo>
                    <a:pt x="12442" y="5274"/>
                    <a:pt x="12739" y="4977"/>
                    <a:pt x="12739" y="4614"/>
                  </a:cubicBezTo>
                  <a:lnTo>
                    <a:pt x="12739" y="4393"/>
                  </a:lnTo>
                  <a:lnTo>
                    <a:pt x="1762" y="4393"/>
                  </a:lnTo>
                  <a:cubicBezTo>
                    <a:pt x="1274" y="4393"/>
                    <a:pt x="881" y="4001"/>
                    <a:pt x="881" y="3523"/>
                  </a:cubicBezTo>
                  <a:lnTo>
                    <a:pt x="881" y="1982"/>
                  </a:lnTo>
                  <a:cubicBezTo>
                    <a:pt x="881" y="1858"/>
                    <a:pt x="979" y="1759"/>
                    <a:pt x="1091" y="1759"/>
                  </a:cubicBezTo>
                  <a:cubicBezTo>
                    <a:pt x="1101" y="1759"/>
                    <a:pt x="1111" y="1760"/>
                    <a:pt x="1121" y="1762"/>
                  </a:cubicBezTo>
                  <a:lnTo>
                    <a:pt x="11428" y="1762"/>
                  </a:lnTo>
                  <a:cubicBezTo>
                    <a:pt x="11897" y="1762"/>
                    <a:pt x="12356" y="1608"/>
                    <a:pt x="12739" y="1321"/>
                  </a:cubicBezTo>
                  <a:lnTo>
                    <a:pt x="12739"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68"/>
            <p:cNvSpPr/>
            <p:nvPr/>
          </p:nvSpPr>
          <p:spPr>
            <a:xfrm>
              <a:off x="871534" y="4358150"/>
              <a:ext cx="357661" cy="149813"/>
            </a:xfrm>
            <a:custGeom>
              <a:rect b="b" l="l" r="r" t="t"/>
              <a:pathLst>
                <a:path extrusionOk="0" h="5705" w="13620">
                  <a:moveTo>
                    <a:pt x="12756" y="0"/>
                  </a:moveTo>
                  <a:cubicBezTo>
                    <a:pt x="12750" y="0"/>
                    <a:pt x="12744" y="0"/>
                    <a:pt x="12739" y="0"/>
                  </a:cubicBezTo>
                  <a:lnTo>
                    <a:pt x="881" y="0"/>
                  </a:lnTo>
                  <a:cubicBezTo>
                    <a:pt x="393" y="0"/>
                    <a:pt x="1" y="393"/>
                    <a:pt x="10" y="881"/>
                  </a:cubicBezTo>
                  <a:lnTo>
                    <a:pt x="10" y="3953"/>
                  </a:lnTo>
                  <a:cubicBezTo>
                    <a:pt x="1" y="4920"/>
                    <a:pt x="795" y="5704"/>
                    <a:pt x="1762" y="5704"/>
                  </a:cubicBezTo>
                  <a:lnTo>
                    <a:pt x="11868" y="5704"/>
                  </a:lnTo>
                  <a:cubicBezTo>
                    <a:pt x="12834" y="5704"/>
                    <a:pt x="13619" y="4920"/>
                    <a:pt x="13619" y="3953"/>
                  </a:cubicBezTo>
                  <a:lnTo>
                    <a:pt x="13619" y="881"/>
                  </a:lnTo>
                  <a:cubicBezTo>
                    <a:pt x="13619" y="399"/>
                    <a:pt x="13236" y="0"/>
                    <a:pt x="12756"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68"/>
            <p:cNvSpPr/>
            <p:nvPr/>
          </p:nvSpPr>
          <p:spPr>
            <a:xfrm>
              <a:off x="900446" y="4358150"/>
              <a:ext cx="299837" cy="17358"/>
            </a:xfrm>
            <a:custGeom>
              <a:rect b="b" l="l" r="r" t="t"/>
              <a:pathLst>
                <a:path extrusionOk="0" h="661" w="11418">
                  <a:moveTo>
                    <a:pt x="326" y="0"/>
                  </a:moveTo>
                  <a:cubicBezTo>
                    <a:pt x="144" y="0"/>
                    <a:pt x="0" y="144"/>
                    <a:pt x="0" y="326"/>
                  </a:cubicBezTo>
                  <a:cubicBezTo>
                    <a:pt x="0" y="508"/>
                    <a:pt x="144" y="661"/>
                    <a:pt x="326" y="661"/>
                  </a:cubicBezTo>
                  <a:lnTo>
                    <a:pt x="11092" y="661"/>
                  </a:lnTo>
                  <a:cubicBezTo>
                    <a:pt x="11274" y="661"/>
                    <a:pt x="11418" y="508"/>
                    <a:pt x="11418" y="326"/>
                  </a:cubicBezTo>
                  <a:cubicBezTo>
                    <a:pt x="11418" y="144"/>
                    <a:pt x="11274" y="0"/>
                    <a:pt x="1109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68"/>
            <p:cNvSpPr/>
            <p:nvPr/>
          </p:nvSpPr>
          <p:spPr>
            <a:xfrm>
              <a:off x="929332" y="4358150"/>
              <a:ext cx="34453" cy="253593"/>
            </a:xfrm>
            <a:custGeom>
              <a:rect b="b" l="l" r="r" t="t"/>
              <a:pathLst>
                <a:path extrusionOk="0" h="9657" w="1312">
                  <a:moveTo>
                    <a:pt x="1" y="0"/>
                  </a:moveTo>
                  <a:lnTo>
                    <a:pt x="1" y="9657"/>
                  </a:lnTo>
                  <a:lnTo>
                    <a:pt x="1312" y="9657"/>
                  </a:lnTo>
                  <a:lnTo>
                    <a:pt x="1312"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68"/>
            <p:cNvSpPr/>
            <p:nvPr/>
          </p:nvSpPr>
          <p:spPr>
            <a:xfrm>
              <a:off x="929332" y="4358150"/>
              <a:ext cx="34453" cy="17122"/>
            </a:xfrm>
            <a:custGeom>
              <a:rect b="b" l="l" r="r" t="t"/>
              <a:pathLst>
                <a:path extrusionOk="0" h="652" w="1312">
                  <a:moveTo>
                    <a:pt x="1" y="0"/>
                  </a:moveTo>
                  <a:lnTo>
                    <a:pt x="1" y="651"/>
                  </a:lnTo>
                  <a:lnTo>
                    <a:pt x="1312" y="651"/>
                  </a:lnTo>
                  <a:lnTo>
                    <a:pt x="1312"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68"/>
            <p:cNvSpPr/>
            <p:nvPr/>
          </p:nvSpPr>
          <p:spPr>
            <a:xfrm>
              <a:off x="929332" y="4525269"/>
              <a:ext cx="34453" cy="17384"/>
            </a:xfrm>
            <a:custGeom>
              <a:rect b="b" l="l" r="r" t="t"/>
              <a:pathLst>
                <a:path extrusionOk="0" h="662" w="1312">
                  <a:moveTo>
                    <a:pt x="1" y="1"/>
                  </a:moveTo>
                  <a:lnTo>
                    <a:pt x="1" y="661"/>
                  </a:lnTo>
                  <a:lnTo>
                    <a:pt x="1312" y="661"/>
                  </a:lnTo>
                  <a:lnTo>
                    <a:pt x="131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68"/>
            <p:cNvSpPr/>
            <p:nvPr/>
          </p:nvSpPr>
          <p:spPr>
            <a:xfrm>
              <a:off x="929332" y="4485065"/>
              <a:ext cx="34453" cy="17122"/>
            </a:xfrm>
            <a:custGeom>
              <a:rect b="b" l="l" r="r" t="t"/>
              <a:pathLst>
                <a:path extrusionOk="0" h="652" w="1312">
                  <a:moveTo>
                    <a:pt x="1" y="0"/>
                  </a:moveTo>
                  <a:lnTo>
                    <a:pt x="1" y="651"/>
                  </a:lnTo>
                  <a:lnTo>
                    <a:pt x="1312" y="651"/>
                  </a:lnTo>
                  <a:lnTo>
                    <a:pt x="1312"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68"/>
            <p:cNvSpPr/>
            <p:nvPr/>
          </p:nvSpPr>
          <p:spPr>
            <a:xfrm>
              <a:off x="917778" y="4479025"/>
              <a:ext cx="57588" cy="52047"/>
            </a:xfrm>
            <a:custGeom>
              <a:rect b="b" l="l" r="r" t="t"/>
              <a:pathLst>
                <a:path extrusionOk="0" h="1982" w="2193">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52" y="1982"/>
                  </a:lnTo>
                  <a:cubicBezTo>
                    <a:pt x="2001" y="1982"/>
                    <a:pt x="2192" y="1781"/>
                    <a:pt x="2192" y="1542"/>
                  </a:cubicBezTo>
                  <a:lnTo>
                    <a:pt x="2192" y="441"/>
                  </a:lnTo>
                  <a:cubicBezTo>
                    <a:pt x="2192" y="202"/>
                    <a:pt x="2001" y="1"/>
                    <a:pt x="1752"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68"/>
            <p:cNvSpPr/>
            <p:nvPr/>
          </p:nvSpPr>
          <p:spPr>
            <a:xfrm>
              <a:off x="940651" y="4479603"/>
              <a:ext cx="11581" cy="28361"/>
            </a:xfrm>
            <a:custGeom>
              <a:rect b="b" l="l" r="r" t="t"/>
              <a:pathLst>
                <a:path extrusionOk="0" h="1080" w="441">
                  <a:moveTo>
                    <a:pt x="225" y="0"/>
                  </a:moveTo>
                  <a:cubicBezTo>
                    <a:pt x="122" y="0"/>
                    <a:pt x="20" y="70"/>
                    <a:pt x="10" y="208"/>
                  </a:cubicBezTo>
                  <a:lnTo>
                    <a:pt x="10" y="859"/>
                  </a:lnTo>
                  <a:cubicBezTo>
                    <a:pt x="0" y="984"/>
                    <a:pt x="106" y="1079"/>
                    <a:pt x="230" y="1079"/>
                  </a:cubicBezTo>
                  <a:cubicBezTo>
                    <a:pt x="345" y="1079"/>
                    <a:pt x="441" y="984"/>
                    <a:pt x="441" y="859"/>
                  </a:cubicBezTo>
                  <a:lnTo>
                    <a:pt x="441" y="208"/>
                  </a:lnTo>
                  <a:cubicBezTo>
                    <a:pt x="431" y="70"/>
                    <a:pt x="328" y="0"/>
                    <a:pt x="225"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68"/>
            <p:cNvSpPr/>
            <p:nvPr/>
          </p:nvSpPr>
          <p:spPr>
            <a:xfrm>
              <a:off x="929332" y="4588844"/>
              <a:ext cx="34453" cy="22899"/>
            </a:xfrm>
            <a:custGeom>
              <a:rect b="b" l="l" r="r" t="t"/>
              <a:pathLst>
                <a:path extrusionOk="0" h="872" w="1312">
                  <a:moveTo>
                    <a:pt x="1" y="1"/>
                  </a:moveTo>
                  <a:lnTo>
                    <a:pt x="1" y="872"/>
                  </a:lnTo>
                  <a:lnTo>
                    <a:pt x="1312" y="872"/>
                  </a:lnTo>
                  <a:lnTo>
                    <a:pt x="131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68"/>
            <p:cNvSpPr/>
            <p:nvPr/>
          </p:nvSpPr>
          <p:spPr>
            <a:xfrm>
              <a:off x="1136918" y="4358150"/>
              <a:ext cx="34716" cy="253593"/>
            </a:xfrm>
            <a:custGeom>
              <a:rect b="b" l="l" r="r" t="t"/>
              <a:pathLst>
                <a:path extrusionOk="0" h="9657" w="1322">
                  <a:moveTo>
                    <a:pt x="1" y="0"/>
                  </a:moveTo>
                  <a:lnTo>
                    <a:pt x="1" y="9657"/>
                  </a:lnTo>
                  <a:lnTo>
                    <a:pt x="1322" y="9657"/>
                  </a:lnTo>
                  <a:lnTo>
                    <a:pt x="1322"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68"/>
            <p:cNvSpPr/>
            <p:nvPr/>
          </p:nvSpPr>
          <p:spPr>
            <a:xfrm>
              <a:off x="1136918" y="4358150"/>
              <a:ext cx="34716" cy="17122"/>
            </a:xfrm>
            <a:custGeom>
              <a:rect b="b" l="l" r="r" t="t"/>
              <a:pathLst>
                <a:path extrusionOk="0" h="652" w="1322">
                  <a:moveTo>
                    <a:pt x="1" y="0"/>
                  </a:moveTo>
                  <a:lnTo>
                    <a:pt x="1" y="651"/>
                  </a:lnTo>
                  <a:lnTo>
                    <a:pt x="1322" y="651"/>
                  </a:lnTo>
                  <a:lnTo>
                    <a:pt x="1322"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68"/>
            <p:cNvSpPr/>
            <p:nvPr/>
          </p:nvSpPr>
          <p:spPr>
            <a:xfrm>
              <a:off x="1136918" y="4525269"/>
              <a:ext cx="34716" cy="17384"/>
            </a:xfrm>
            <a:custGeom>
              <a:rect b="b" l="l" r="r" t="t"/>
              <a:pathLst>
                <a:path extrusionOk="0" h="662" w="1322">
                  <a:moveTo>
                    <a:pt x="1" y="1"/>
                  </a:moveTo>
                  <a:lnTo>
                    <a:pt x="1" y="661"/>
                  </a:lnTo>
                  <a:lnTo>
                    <a:pt x="1322" y="661"/>
                  </a:lnTo>
                  <a:lnTo>
                    <a:pt x="132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68"/>
            <p:cNvSpPr/>
            <p:nvPr/>
          </p:nvSpPr>
          <p:spPr>
            <a:xfrm>
              <a:off x="1136918" y="4485065"/>
              <a:ext cx="34716" cy="17122"/>
            </a:xfrm>
            <a:custGeom>
              <a:rect b="b" l="l" r="r" t="t"/>
              <a:pathLst>
                <a:path extrusionOk="0" h="652" w="1322">
                  <a:moveTo>
                    <a:pt x="1" y="0"/>
                  </a:moveTo>
                  <a:lnTo>
                    <a:pt x="1" y="651"/>
                  </a:lnTo>
                  <a:lnTo>
                    <a:pt x="1322" y="651"/>
                  </a:lnTo>
                  <a:lnTo>
                    <a:pt x="1322"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68"/>
            <p:cNvSpPr/>
            <p:nvPr/>
          </p:nvSpPr>
          <p:spPr>
            <a:xfrm>
              <a:off x="1125363" y="4479025"/>
              <a:ext cx="57825" cy="52047"/>
            </a:xfrm>
            <a:custGeom>
              <a:rect b="b" l="l" r="r" t="t"/>
              <a:pathLst>
                <a:path extrusionOk="0" h="1982" w="2202">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62" y="1982"/>
                  </a:lnTo>
                  <a:cubicBezTo>
                    <a:pt x="2001" y="1982"/>
                    <a:pt x="2202" y="1781"/>
                    <a:pt x="2192" y="1542"/>
                  </a:cubicBezTo>
                  <a:lnTo>
                    <a:pt x="2192" y="441"/>
                  </a:lnTo>
                  <a:cubicBezTo>
                    <a:pt x="2192" y="202"/>
                    <a:pt x="2001" y="1"/>
                    <a:pt x="1762"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68"/>
            <p:cNvSpPr/>
            <p:nvPr/>
          </p:nvSpPr>
          <p:spPr>
            <a:xfrm>
              <a:off x="1148105" y="4478841"/>
              <a:ext cx="12211" cy="29122"/>
            </a:xfrm>
            <a:custGeom>
              <a:rect b="b" l="l" r="r" t="t"/>
              <a:pathLst>
                <a:path extrusionOk="0" h="1109" w="465">
                  <a:moveTo>
                    <a:pt x="232" y="1"/>
                  </a:moveTo>
                  <a:cubicBezTo>
                    <a:pt x="116" y="1"/>
                    <a:pt x="1" y="80"/>
                    <a:pt x="15" y="237"/>
                  </a:cubicBezTo>
                  <a:lnTo>
                    <a:pt x="15" y="888"/>
                  </a:lnTo>
                  <a:cubicBezTo>
                    <a:pt x="15" y="1013"/>
                    <a:pt x="111" y="1108"/>
                    <a:pt x="235" y="1108"/>
                  </a:cubicBezTo>
                  <a:cubicBezTo>
                    <a:pt x="350" y="1108"/>
                    <a:pt x="455" y="1013"/>
                    <a:pt x="455" y="888"/>
                  </a:cubicBezTo>
                  <a:lnTo>
                    <a:pt x="455" y="237"/>
                  </a:lnTo>
                  <a:cubicBezTo>
                    <a:pt x="465" y="80"/>
                    <a:pt x="348" y="1"/>
                    <a:pt x="232" y="1"/>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68"/>
            <p:cNvSpPr/>
            <p:nvPr/>
          </p:nvSpPr>
          <p:spPr>
            <a:xfrm>
              <a:off x="1136918" y="4588844"/>
              <a:ext cx="34716" cy="22899"/>
            </a:xfrm>
            <a:custGeom>
              <a:rect b="b" l="l" r="r" t="t"/>
              <a:pathLst>
                <a:path extrusionOk="0" h="872" w="1322">
                  <a:moveTo>
                    <a:pt x="1" y="1"/>
                  </a:moveTo>
                  <a:lnTo>
                    <a:pt x="1" y="872"/>
                  </a:lnTo>
                  <a:lnTo>
                    <a:pt x="1322" y="872"/>
                  </a:lnTo>
                  <a:lnTo>
                    <a:pt x="132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68"/>
            <p:cNvSpPr/>
            <p:nvPr/>
          </p:nvSpPr>
          <p:spPr>
            <a:xfrm>
              <a:off x="1021584" y="4461956"/>
              <a:ext cx="57562" cy="23135"/>
            </a:xfrm>
            <a:custGeom>
              <a:rect b="b" l="l" r="r" t="t"/>
              <a:pathLst>
                <a:path extrusionOk="0" h="881" w="2192">
                  <a:moveTo>
                    <a:pt x="220" y="0"/>
                  </a:moveTo>
                  <a:cubicBezTo>
                    <a:pt x="96" y="0"/>
                    <a:pt x="0" y="96"/>
                    <a:pt x="0" y="220"/>
                  </a:cubicBezTo>
                  <a:lnTo>
                    <a:pt x="0" y="660"/>
                  </a:lnTo>
                  <a:cubicBezTo>
                    <a:pt x="0" y="775"/>
                    <a:pt x="96" y="880"/>
                    <a:pt x="220" y="880"/>
                  </a:cubicBezTo>
                  <a:lnTo>
                    <a:pt x="1972" y="880"/>
                  </a:lnTo>
                  <a:cubicBezTo>
                    <a:pt x="2096" y="880"/>
                    <a:pt x="2192" y="775"/>
                    <a:pt x="2192" y="660"/>
                  </a:cubicBezTo>
                  <a:lnTo>
                    <a:pt x="2192" y="220"/>
                  </a:lnTo>
                  <a:cubicBezTo>
                    <a:pt x="2192" y="96"/>
                    <a:pt x="2096" y="0"/>
                    <a:pt x="197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68"/>
            <p:cNvSpPr/>
            <p:nvPr/>
          </p:nvSpPr>
          <p:spPr>
            <a:xfrm>
              <a:off x="1021584" y="4473510"/>
              <a:ext cx="57562" cy="11581"/>
            </a:xfrm>
            <a:custGeom>
              <a:rect b="b" l="l" r="r" t="t"/>
              <a:pathLst>
                <a:path extrusionOk="0" h="441" w="2192">
                  <a:moveTo>
                    <a:pt x="220" y="0"/>
                  </a:moveTo>
                  <a:cubicBezTo>
                    <a:pt x="96" y="0"/>
                    <a:pt x="0" y="96"/>
                    <a:pt x="0" y="220"/>
                  </a:cubicBezTo>
                  <a:cubicBezTo>
                    <a:pt x="0" y="335"/>
                    <a:pt x="96" y="440"/>
                    <a:pt x="220" y="440"/>
                  </a:cubicBezTo>
                  <a:lnTo>
                    <a:pt x="1972" y="440"/>
                  </a:lnTo>
                  <a:cubicBezTo>
                    <a:pt x="2096" y="440"/>
                    <a:pt x="2192" y="335"/>
                    <a:pt x="2192" y="220"/>
                  </a:cubicBezTo>
                  <a:cubicBezTo>
                    <a:pt x="2192" y="96"/>
                    <a:pt x="2096" y="0"/>
                    <a:pt x="1972"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8" name="Google Shape;10578;p68"/>
          <p:cNvGrpSpPr/>
          <p:nvPr/>
        </p:nvGrpSpPr>
        <p:grpSpPr>
          <a:xfrm>
            <a:off x="916019" y="3821606"/>
            <a:ext cx="250100" cy="336785"/>
            <a:chOff x="916019" y="3821606"/>
            <a:chExt cx="250100" cy="336785"/>
          </a:xfrm>
        </p:grpSpPr>
        <p:sp>
          <p:nvSpPr>
            <p:cNvPr id="10579" name="Google Shape;10579;p68"/>
            <p:cNvSpPr/>
            <p:nvPr/>
          </p:nvSpPr>
          <p:spPr>
            <a:xfrm>
              <a:off x="995429" y="3887676"/>
              <a:ext cx="32694" cy="71926"/>
            </a:xfrm>
            <a:custGeom>
              <a:rect b="b" l="l" r="r" t="t"/>
              <a:pathLst>
                <a:path extrusionOk="0" h="2739" w="1245">
                  <a:moveTo>
                    <a:pt x="747" y="1"/>
                  </a:moveTo>
                  <a:cubicBezTo>
                    <a:pt x="336" y="1"/>
                    <a:pt x="1" y="336"/>
                    <a:pt x="1" y="747"/>
                  </a:cubicBezTo>
                  <a:lnTo>
                    <a:pt x="1" y="920"/>
                  </a:lnTo>
                  <a:cubicBezTo>
                    <a:pt x="1" y="1140"/>
                    <a:pt x="39" y="1350"/>
                    <a:pt x="106" y="1551"/>
                  </a:cubicBezTo>
                  <a:lnTo>
                    <a:pt x="498" y="2738"/>
                  </a:lnTo>
                  <a:lnTo>
                    <a:pt x="1245" y="2738"/>
                  </a:lnTo>
                  <a:lnTo>
                    <a:pt x="124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68"/>
            <p:cNvSpPr/>
            <p:nvPr/>
          </p:nvSpPr>
          <p:spPr>
            <a:xfrm>
              <a:off x="1008506" y="3881163"/>
              <a:ext cx="78176" cy="78439"/>
            </a:xfrm>
            <a:custGeom>
              <a:rect b="b" l="l" r="r" t="t"/>
              <a:pathLst>
                <a:path extrusionOk="0" h="2987" w="2977">
                  <a:moveTo>
                    <a:pt x="747" y="0"/>
                  </a:moveTo>
                  <a:cubicBezTo>
                    <a:pt x="335" y="0"/>
                    <a:pt x="0" y="335"/>
                    <a:pt x="0" y="747"/>
                  </a:cubicBezTo>
                  <a:cubicBezTo>
                    <a:pt x="0" y="1024"/>
                    <a:pt x="221" y="1244"/>
                    <a:pt x="498" y="1244"/>
                  </a:cubicBezTo>
                  <a:lnTo>
                    <a:pt x="2479" y="2986"/>
                  </a:lnTo>
                  <a:lnTo>
                    <a:pt x="2900" y="1512"/>
                  </a:lnTo>
                  <a:cubicBezTo>
                    <a:pt x="2958" y="1330"/>
                    <a:pt x="2977" y="1149"/>
                    <a:pt x="2977" y="967"/>
                  </a:cubicBezTo>
                  <a:lnTo>
                    <a:pt x="2977" y="498"/>
                  </a:lnTo>
                  <a:cubicBezTo>
                    <a:pt x="2977" y="220"/>
                    <a:pt x="2757" y="0"/>
                    <a:pt x="2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68"/>
            <p:cNvSpPr/>
            <p:nvPr/>
          </p:nvSpPr>
          <p:spPr>
            <a:xfrm>
              <a:off x="1021584" y="3978903"/>
              <a:ext cx="38970" cy="28939"/>
            </a:xfrm>
            <a:custGeom>
              <a:rect b="b" l="l" r="r" t="t"/>
              <a:pathLst>
                <a:path extrusionOk="0" h="1102" w="1484">
                  <a:moveTo>
                    <a:pt x="0" y="1"/>
                  </a:moveTo>
                  <a:lnTo>
                    <a:pt x="0" y="1102"/>
                  </a:lnTo>
                  <a:lnTo>
                    <a:pt x="1483" y="1102"/>
                  </a:lnTo>
                  <a:lnTo>
                    <a:pt x="14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68"/>
            <p:cNvSpPr/>
            <p:nvPr/>
          </p:nvSpPr>
          <p:spPr>
            <a:xfrm>
              <a:off x="1021584" y="3979166"/>
              <a:ext cx="39232" cy="15861"/>
            </a:xfrm>
            <a:custGeom>
              <a:rect b="b" l="l" r="r" t="t"/>
              <a:pathLst>
                <a:path extrusionOk="0" h="604" w="1494">
                  <a:moveTo>
                    <a:pt x="0" y="1"/>
                  </a:moveTo>
                  <a:lnTo>
                    <a:pt x="0" y="460"/>
                  </a:lnTo>
                  <a:cubicBezTo>
                    <a:pt x="239" y="556"/>
                    <a:pt x="493" y="603"/>
                    <a:pt x="747" y="603"/>
                  </a:cubicBezTo>
                  <a:cubicBezTo>
                    <a:pt x="1000" y="603"/>
                    <a:pt x="1254" y="556"/>
                    <a:pt x="1493" y="460"/>
                  </a:cubicBezTo>
                  <a:lnTo>
                    <a:pt x="1493"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68"/>
            <p:cNvSpPr/>
            <p:nvPr/>
          </p:nvSpPr>
          <p:spPr>
            <a:xfrm>
              <a:off x="975839" y="3994738"/>
              <a:ext cx="130460" cy="55067"/>
            </a:xfrm>
            <a:custGeom>
              <a:rect b="b" l="l" r="r" t="t"/>
              <a:pathLst>
                <a:path extrusionOk="0" h="2097" w="4968">
                  <a:moveTo>
                    <a:pt x="1742" y="1"/>
                  </a:moveTo>
                  <a:lnTo>
                    <a:pt x="546" y="345"/>
                  </a:lnTo>
                  <a:cubicBezTo>
                    <a:pt x="220" y="441"/>
                    <a:pt x="0" y="728"/>
                    <a:pt x="0" y="1063"/>
                  </a:cubicBezTo>
                  <a:lnTo>
                    <a:pt x="0" y="2097"/>
                  </a:lnTo>
                  <a:lnTo>
                    <a:pt x="4967" y="2097"/>
                  </a:lnTo>
                  <a:lnTo>
                    <a:pt x="4967" y="1063"/>
                  </a:lnTo>
                  <a:cubicBezTo>
                    <a:pt x="4967" y="728"/>
                    <a:pt x="4747" y="441"/>
                    <a:pt x="4431" y="345"/>
                  </a:cubicBezTo>
                  <a:lnTo>
                    <a:pt x="3235" y="1"/>
                  </a:lnTo>
                  <a:lnTo>
                    <a:pt x="2489" y="499"/>
                  </a:lnTo>
                  <a:lnTo>
                    <a:pt x="1742"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68"/>
            <p:cNvSpPr/>
            <p:nvPr/>
          </p:nvSpPr>
          <p:spPr>
            <a:xfrm>
              <a:off x="1034635" y="4007815"/>
              <a:ext cx="13104" cy="52809"/>
            </a:xfrm>
            <a:custGeom>
              <a:rect b="b" l="l" r="r" t="t"/>
              <a:pathLst>
                <a:path extrusionOk="0" h="2011" w="499">
                  <a:moveTo>
                    <a:pt x="125" y="1"/>
                  </a:moveTo>
                  <a:lnTo>
                    <a:pt x="1" y="2010"/>
                  </a:lnTo>
                  <a:lnTo>
                    <a:pt x="498" y="2010"/>
                  </a:lnTo>
                  <a:lnTo>
                    <a:pt x="374"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68"/>
            <p:cNvSpPr/>
            <p:nvPr/>
          </p:nvSpPr>
          <p:spPr>
            <a:xfrm>
              <a:off x="1001968" y="3914041"/>
              <a:ext cx="78176" cy="71427"/>
            </a:xfrm>
            <a:custGeom>
              <a:rect b="b" l="l" r="r" t="t"/>
              <a:pathLst>
                <a:path extrusionOk="0" h="2720" w="2977">
                  <a:moveTo>
                    <a:pt x="928" y="1"/>
                  </a:moveTo>
                  <a:cubicBezTo>
                    <a:pt x="804" y="1"/>
                    <a:pt x="683" y="57"/>
                    <a:pt x="594" y="145"/>
                  </a:cubicBezTo>
                  <a:lnTo>
                    <a:pt x="144" y="595"/>
                  </a:lnTo>
                  <a:cubicBezTo>
                    <a:pt x="58" y="681"/>
                    <a:pt x="1" y="815"/>
                    <a:pt x="1" y="940"/>
                  </a:cubicBezTo>
                  <a:lnTo>
                    <a:pt x="1" y="1236"/>
                  </a:lnTo>
                  <a:cubicBezTo>
                    <a:pt x="1" y="2059"/>
                    <a:pt x="671" y="2720"/>
                    <a:pt x="1494" y="2720"/>
                  </a:cubicBezTo>
                  <a:cubicBezTo>
                    <a:pt x="2317" y="2720"/>
                    <a:pt x="2977" y="2059"/>
                    <a:pt x="2977" y="1236"/>
                  </a:cubicBezTo>
                  <a:lnTo>
                    <a:pt x="2977" y="921"/>
                  </a:lnTo>
                  <a:cubicBezTo>
                    <a:pt x="2977" y="787"/>
                    <a:pt x="2929" y="662"/>
                    <a:pt x="2833" y="567"/>
                  </a:cubicBezTo>
                  <a:cubicBezTo>
                    <a:pt x="2451" y="193"/>
                    <a:pt x="1752" y="21"/>
                    <a:pt x="958" y="2"/>
                  </a:cubicBezTo>
                  <a:cubicBezTo>
                    <a:pt x="948" y="1"/>
                    <a:pt x="938" y="1"/>
                    <a:pt x="92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68"/>
            <p:cNvSpPr/>
            <p:nvPr/>
          </p:nvSpPr>
          <p:spPr>
            <a:xfrm>
              <a:off x="1001968" y="3914041"/>
              <a:ext cx="78176" cy="70167"/>
            </a:xfrm>
            <a:custGeom>
              <a:rect b="b" l="l" r="r" t="t"/>
              <a:pathLst>
                <a:path extrusionOk="0" h="2672" w="2977">
                  <a:moveTo>
                    <a:pt x="928" y="1"/>
                  </a:moveTo>
                  <a:cubicBezTo>
                    <a:pt x="804" y="1"/>
                    <a:pt x="683" y="57"/>
                    <a:pt x="594" y="145"/>
                  </a:cubicBezTo>
                  <a:lnTo>
                    <a:pt x="144" y="595"/>
                  </a:lnTo>
                  <a:cubicBezTo>
                    <a:pt x="58" y="681"/>
                    <a:pt x="1" y="815"/>
                    <a:pt x="1" y="940"/>
                  </a:cubicBezTo>
                  <a:lnTo>
                    <a:pt x="1" y="1236"/>
                  </a:lnTo>
                  <a:cubicBezTo>
                    <a:pt x="1" y="1897"/>
                    <a:pt x="441" y="2481"/>
                    <a:pt x="1082" y="2672"/>
                  </a:cubicBezTo>
                  <a:cubicBezTo>
                    <a:pt x="862" y="2404"/>
                    <a:pt x="747" y="2079"/>
                    <a:pt x="747" y="1734"/>
                  </a:cubicBezTo>
                  <a:lnTo>
                    <a:pt x="747" y="1007"/>
                  </a:lnTo>
                  <a:cubicBezTo>
                    <a:pt x="747" y="731"/>
                    <a:pt x="968" y="508"/>
                    <a:pt x="1240" y="508"/>
                  </a:cubicBezTo>
                  <a:cubicBezTo>
                    <a:pt x="1251" y="508"/>
                    <a:pt x="1262" y="508"/>
                    <a:pt x="1273" y="509"/>
                  </a:cubicBezTo>
                  <a:cubicBezTo>
                    <a:pt x="1771" y="547"/>
                    <a:pt x="2518" y="633"/>
                    <a:pt x="2977" y="844"/>
                  </a:cubicBezTo>
                  <a:cubicBezTo>
                    <a:pt x="2958" y="739"/>
                    <a:pt x="2910" y="643"/>
                    <a:pt x="2833" y="567"/>
                  </a:cubicBezTo>
                  <a:cubicBezTo>
                    <a:pt x="2451" y="193"/>
                    <a:pt x="1752" y="21"/>
                    <a:pt x="958" y="2"/>
                  </a:cubicBezTo>
                  <a:cubicBezTo>
                    <a:pt x="948" y="1"/>
                    <a:pt x="938" y="1"/>
                    <a:pt x="92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68"/>
            <p:cNvSpPr/>
            <p:nvPr/>
          </p:nvSpPr>
          <p:spPr>
            <a:xfrm>
              <a:off x="1034635" y="4007815"/>
              <a:ext cx="13104" cy="13104"/>
            </a:xfrm>
            <a:custGeom>
              <a:rect b="b" l="l" r="r" t="t"/>
              <a:pathLst>
                <a:path extrusionOk="0" h="499" w="499">
                  <a:moveTo>
                    <a:pt x="1" y="1"/>
                  </a:moveTo>
                  <a:lnTo>
                    <a:pt x="1" y="393"/>
                  </a:lnTo>
                  <a:cubicBezTo>
                    <a:pt x="1" y="450"/>
                    <a:pt x="49" y="498"/>
                    <a:pt x="106" y="498"/>
                  </a:cubicBezTo>
                  <a:lnTo>
                    <a:pt x="393" y="498"/>
                  </a:lnTo>
                  <a:cubicBezTo>
                    <a:pt x="451" y="498"/>
                    <a:pt x="489" y="450"/>
                    <a:pt x="498" y="393"/>
                  </a:cubicBezTo>
                  <a:lnTo>
                    <a:pt x="498"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68"/>
            <p:cNvSpPr/>
            <p:nvPr/>
          </p:nvSpPr>
          <p:spPr>
            <a:xfrm>
              <a:off x="1014284" y="3989643"/>
              <a:ext cx="26917" cy="27442"/>
            </a:xfrm>
            <a:custGeom>
              <a:rect b="b" l="l" r="r" t="t"/>
              <a:pathLst>
                <a:path extrusionOk="0" h="1045" w="1025">
                  <a:moveTo>
                    <a:pt x="235" y="1"/>
                  </a:moveTo>
                  <a:cubicBezTo>
                    <a:pt x="204" y="1"/>
                    <a:pt x="175" y="15"/>
                    <a:pt x="154" y="42"/>
                  </a:cubicBezTo>
                  <a:lnTo>
                    <a:pt x="1" y="281"/>
                  </a:lnTo>
                  <a:lnTo>
                    <a:pt x="383" y="970"/>
                  </a:lnTo>
                  <a:cubicBezTo>
                    <a:pt x="408" y="1019"/>
                    <a:pt x="459" y="1044"/>
                    <a:pt x="512" y="1044"/>
                  </a:cubicBezTo>
                  <a:cubicBezTo>
                    <a:pt x="543" y="1044"/>
                    <a:pt x="575" y="1036"/>
                    <a:pt x="603" y="1018"/>
                  </a:cubicBezTo>
                  <a:lnTo>
                    <a:pt x="1025" y="693"/>
                  </a:lnTo>
                  <a:lnTo>
                    <a:pt x="307" y="32"/>
                  </a:lnTo>
                  <a:cubicBezTo>
                    <a:pt x="285" y="11"/>
                    <a:pt x="260" y="1"/>
                    <a:pt x="23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68"/>
            <p:cNvSpPr/>
            <p:nvPr/>
          </p:nvSpPr>
          <p:spPr>
            <a:xfrm>
              <a:off x="1041174" y="3989643"/>
              <a:ext cx="26680" cy="27442"/>
            </a:xfrm>
            <a:custGeom>
              <a:rect b="b" l="l" r="r" t="t"/>
              <a:pathLst>
                <a:path extrusionOk="0" h="1045" w="1016">
                  <a:moveTo>
                    <a:pt x="786" y="1"/>
                  </a:moveTo>
                  <a:cubicBezTo>
                    <a:pt x="761" y="1"/>
                    <a:pt x="736" y="11"/>
                    <a:pt x="718" y="32"/>
                  </a:cubicBezTo>
                  <a:lnTo>
                    <a:pt x="1" y="693"/>
                  </a:lnTo>
                  <a:lnTo>
                    <a:pt x="422" y="1018"/>
                  </a:lnTo>
                  <a:cubicBezTo>
                    <a:pt x="446" y="1036"/>
                    <a:pt x="476" y="1044"/>
                    <a:pt x="506" y="1044"/>
                  </a:cubicBezTo>
                  <a:cubicBezTo>
                    <a:pt x="558" y="1044"/>
                    <a:pt x="611" y="1019"/>
                    <a:pt x="642" y="970"/>
                  </a:cubicBezTo>
                  <a:lnTo>
                    <a:pt x="1015" y="281"/>
                  </a:lnTo>
                  <a:lnTo>
                    <a:pt x="862" y="42"/>
                  </a:lnTo>
                  <a:cubicBezTo>
                    <a:pt x="846" y="15"/>
                    <a:pt x="816" y="1"/>
                    <a:pt x="786"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68"/>
            <p:cNvSpPr/>
            <p:nvPr/>
          </p:nvSpPr>
          <p:spPr>
            <a:xfrm>
              <a:off x="916019" y="3821606"/>
              <a:ext cx="250100" cy="336785"/>
            </a:xfrm>
            <a:custGeom>
              <a:rect b="b" l="l" r="r" t="t"/>
              <a:pathLst>
                <a:path extrusionOk="0" h="12825" w="9524">
                  <a:moveTo>
                    <a:pt x="4737" y="1436"/>
                  </a:moveTo>
                  <a:cubicBezTo>
                    <a:pt x="6442" y="1436"/>
                    <a:pt x="8078" y="2761"/>
                    <a:pt x="8078" y="4756"/>
                  </a:cubicBezTo>
                  <a:cubicBezTo>
                    <a:pt x="8078" y="6584"/>
                    <a:pt x="6594" y="8068"/>
                    <a:pt x="4767" y="8068"/>
                  </a:cubicBezTo>
                  <a:cubicBezTo>
                    <a:pt x="1809" y="8058"/>
                    <a:pt x="336" y="4498"/>
                    <a:pt x="2422" y="2412"/>
                  </a:cubicBezTo>
                  <a:cubicBezTo>
                    <a:pt x="3096" y="1738"/>
                    <a:pt x="3924" y="1436"/>
                    <a:pt x="4737" y="1436"/>
                  </a:cubicBezTo>
                  <a:close/>
                  <a:moveTo>
                    <a:pt x="4767" y="0"/>
                  </a:moveTo>
                  <a:cubicBezTo>
                    <a:pt x="2135" y="0"/>
                    <a:pt x="10" y="2125"/>
                    <a:pt x="1" y="4756"/>
                  </a:cubicBezTo>
                  <a:cubicBezTo>
                    <a:pt x="1" y="9714"/>
                    <a:pt x="4767" y="12824"/>
                    <a:pt x="4767" y="12824"/>
                  </a:cubicBezTo>
                  <a:cubicBezTo>
                    <a:pt x="4767" y="12824"/>
                    <a:pt x="9523" y="9714"/>
                    <a:pt x="9523" y="4756"/>
                  </a:cubicBezTo>
                  <a:cubicBezTo>
                    <a:pt x="9523" y="2125"/>
                    <a:pt x="7389" y="0"/>
                    <a:pt x="47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68"/>
            <p:cNvSpPr/>
            <p:nvPr/>
          </p:nvSpPr>
          <p:spPr>
            <a:xfrm>
              <a:off x="916019" y="3821606"/>
              <a:ext cx="241539" cy="336785"/>
            </a:xfrm>
            <a:custGeom>
              <a:rect b="b" l="l" r="r" t="t"/>
              <a:pathLst>
                <a:path extrusionOk="0" h="12825" w="9198">
                  <a:moveTo>
                    <a:pt x="4735" y="1436"/>
                  </a:moveTo>
                  <a:cubicBezTo>
                    <a:pt x="6438" y="1436"/>
                    <a:pt x="8071" y="2761"/>
                    <a:pt x="8078" y="4756"/>
                  </a:cubicBezTo>
                  <a:cubicBezTo>
                    <a:pt x="8078" y="6584"/>
                    <a:pt x="6594" y="8068"/>
                    <a:pt x="4767" y="8068"/>
                  </a:cubicBezTo>
                  <a:cubicBezTo>
                    <a:pt x="1809" y="8068"/>
                    <a:pt x="336" y="4498"/>
                    <a:pt x="2422" y="2412"/>
                  </a:cubicBezTo>
                  <a:cubicBezTo>
                    <a:pt x="3096" y="1738"/>
                    <a:pt x="3923" y="1436"/>
                    <a:pt x="4735" y="1436"/>
                  </a:cubicBezTo>
                  <a:close/>
                  <a:moveTo>
                    <a:pt x="4767" y="0"/>
                  </a:moveTo>
                  <a:cubicBezTo>
                    <a:pt x="2135" y="0"/>
                    <a:pt x="10" y="2125"/>
                    <a:pt x="1" y="4756"/>
                  </a:cubicBezTo>
                  <a:cubicBezTo>
                    <a:pt x="1" y="9714"/>
                    <a:pt x="4767" y="12824"/>
                    <a:pt x="4767" y="12824"/>
                  </a:cubicBezTo>
                  <a:cubicBezTo>
                    <a:pt x="4767" y="12824"/>
                    <a:pt x="3628" y="11274"/>
                    <a:pt x="2967" y="8623"/>
                  </a:cubicBezTo>
                  <a:cubicBezTo>
                    <a:pt x="2936" y="8482"/>
                    <a:pt x="3046" y="8366"/>
                    <a:pt x="3171" y="8366"/>
                  </a:cubicBezTo>
                  <a:cubicBezTo>
                    <a:pt x="3199" y="8366"/>
                    <a:pt x="3227" y="8372"/>
                    <a:pt x="3254" y="8384"/>
                  </a:cubicBezTo>
                  <a:cubicBezTo>
                    <a:pt x="3750" y="8589"/>
                    <a:pt x="4262" y="8686"/>
                    <a:pt x="4763" y="8686"/>
                  </a:cubicBezTo>
                  <a:cubicBezTo>
                    <a:pt x="6459" y="8686"/>
                    <a:pt x="8045" y="7581"/>
                    <a:pt x="8547" y="5838"/>
                  </a:cubicBezTo>
                  <a:cubicBezTo>
                    <a:pt x="9198" y="3579"/>
                    <a:pt x="7724" y="1254"/>
                    <a:pt x="5408" y="871"/>
                  </a:cubicBezTo>
                  <a:lnTo>
                    <a:pt x="5398" y="880"/>
                  </a:lnTo>
                  <a:cubicBezTo>
                    <a:pt x="5187" y="845"/>
                    <a:pt x="4974" y="827"/>
                    <a:pt x="4760" y="827"/>
                  </a:cubicBezTo>
                  <a:cubicBezTo>
                    <a:pt x="4462" y="827"/>
                    <a:pt x="4163" y="861"/>
                    <a:pt x="3867" y="928"/>
                  </a:cubicBezTo>
                  <a:cubicBezTo>
                    <a:pt x="3849" y="933"/>
                    <a:pt x="3832" y="935"/>
                    <a:pt x="3816" y="935"/>
                  </a:cubicBezTo>
                  <a:cubicBezTo>
                    <a:pt x="3653" y="935"/>
                    <a:pt x="3553" y="732"/>
                    <a:pt x="3666" y="593"/>
                  </a:cubicBezTo>
                  <a:cubicBezTo>
                    <a:pt x="3991" y="220"/>
                    <a:pt x="4365" y="0"/>
                    <a:pt x="47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2" name="Google Shape;10592;p68"/>
          <p:cNvGrpSpPr/>
          <p:nvPr/>
        </p:nvGrpSpPr>
        <p:grpSpPr>
          <a:xfrm>
            <a:off x="849686" y="2909570"/>
            <a:ext cx="374730" cy="332504"/>
            <a:chOff x="849686" y="2909570"/>
            <a:chExt cx="374730" cy="332504"/>
          </a:xfrm>
        </p:grpSpPr>
        <p:sp>
          <p:nvSpPr>
            <p:cNvPr id="10593" name="Google Shape;10593;p68"/>
            <p:cNvSpPr/>
            <p:nvPr/>
          </p:nvSpPr>
          <p:spPr>
            <a:xfrm>
              <a:off x="1006747" y="2909570"/>
              <a:ext cx="217669" cy="181483"/>
            </a:xfrm>
            <a:custGeom>
              <a:rect b="b" l="l" r="r" t="t"/>
              <a:pathLst>
                <a:path extrusionOk="0" h="6911" w="8289">
                  <a:moveTo>
                    <a:pt x="460" y="1"/>
                  </a:moveTo>
                  <a:cubicBezTo>
                    <a:pt x="211" y="1"/>
                    <a:pt x="0" y="211"/>
                    <a:pt x="0" y="469"/>
                  </a:cubicBezTo>
                  <a:lnTo>
                    <a:pt x="0" y="6451"/>
                  </a:lnTo>
                  <a:cubicBezTo>
                    <a:pt x="0" y="6700"/>
                    <a:pt x="211" y="6910"/>
                    <a:pt x="469" y="6910"/>
                  </a:cubicBezTo>
                  <a:lnTo>
                    <a:pt x="7829" y="6910"/>
                  </a:lnTo>
                  <a:cubicBezTo>
                    <a:pt x="8087" y="6901"/>
                    <a:pt x="8288" y="6700"/>
                    <a:pt x="8288" y="6451"/>
                  </a:cubicBezTo>
                  <a:lnTo>
                    <a:pt x="8288" y="469"/>
                  </a:lnTo>
                  <a:cubicBezTo>
                    <a:pt x="8288" y="211"/>
                    <a:pt x="8078" y="1"/>
                    <a:pt x="7829"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68"/>
            <p:cNvSpPr/>
            <p:nvPr/>
          </p:nvSpPr>
          <p:spPr>
            <a:xfrm>
              <a:off x="849686" y="3053580"/>
              <a:ext cx="217905" cy="188494"/>
            </a:xfrm>
            <a:custGeom>
              <a:rect b="b" l="l" r="r" t="t"/>
              <a:pathLst>
                <a:path extrusionOk="0" h="7178" w="8298">
                  <a:moveTo>
                    <a:pt x="8117" y="0"/>
                  </a:moveTo>
                  <a:cubicBezTo>
                    <a:pt x="8073" y="0"/>
                    <a:pt x="8029" y="19"/>
                    <a:pt x="8001" y="58"/>
                  </a:cubicBezTo>
                  <a:lnTo>
                    <a:pt x="3809" y="4058"/>
                  </a:lnTo>
                  <a:cubicBezTo>
                    <a:pt x="3723" y="4135"/>
                    <a:pt x="3608" y="4183"/>
                    <a:pt x="3493" y="4183"/>
                  </a:cubicBezTo>
                  <a:lnTo>
                    <a:pt x="3445" y="4183"/>
                  </a:lnTo>
                  <a:cubicBezTo>
                    <a:pt x="3196" y="4183"/>
                    <a:pt x="2996" y="3982"/>
                    <a:pt x="2996" y="3723"/>
                  </a:cubicBezTo>
                  <a:lnTo>
                    <a:pt x="2996" y="3493"/>
                  </a:lnTo>
                  <a:lnTo>
                    <a:pt x="1608" y="3493"/>
                  </a:lnTo>
                  <a:lnTo>
                    <a:pt x="1608" y="3723"/>
                  </a:lnTo>
                  <a:cubicBezTo>
                    <a:pt x="1608" y="3934"/>
                    <a:pt x="1474" y="4116"/>
                    <a:pt x="1282" y="4173"/>
                  </a:cubicBezTo>
                  <a:lnTo>
                    <a:pt x="498" y="4393"/>
                  </a:lnTo>
                  <a:cubicBezTo>
                    <a:pt x="201" y="4470"/>
                    <a:pt x="0" y="4747"/>
                    <a:pt x="0" y="5053"/>
                  </a:cubicBezTo>
                  <a:lnTo>
                    <a:pt x="0" y="6948"/>
                  </a:lnTo>
                  <a:cubicBezTo>
                    <a:pt x="0" y="7073"/>
                    <a:pt x="105" y="7178"/>
                    <a:pt x="230" y="7178"/>
                  </a:cubicBezTo>
                  <a:lnTo>
                    <a:pt x="3455" y="7178"/>
                  </a:lnTo>
                  <a:cubicBezTo>
                    <a:pt x="3579" y="7178"/>
                    <a:pt x="3685" y="7073"/>
                    <a:pt x="3685" y="6948"/>
                  </a:cubicBezTo>
                  <a:lnTo>
                    <a:pt x="3685" y="5953"/>
                  </a:lnTo>
                  <a:cubicBezTo>
                    <a:pt x="3685" y="5704"/>
                    <a:pt x="3780" y="5474"/>
                    <a:pt x="3953" y="5302"/>
                  </a:cubicBezTo>
                  <a:lnTo>
                    <a:pt x="7867" y="1378"/>
                  </a:lnTo>
                  <a:cubicBezTo>
                    <a:pt x="7982" y="1264"/>
                    <a:pt x="8029" y="1101"/>
                    <a:pt x="7991" y="938"/>
                  </a:cubicBezTo>
                  <a:lnTo>
                    <a:pt x="7905" y="613"/>
                  </a:lnTo>
                  <a:lnTo>
                    <a:pt x="8230" y="287"/>
                  </a:lnTo>
                  <a:cubicBezTo>
                    <a:pt x="8297" y="230"/>
                    <a:pt x="8297" y="115"/>
                    <a:pt x="8240" y="58"/>
                  </a:cubicBezTo>
                  <a:cubicBezTo>
                    <a:pt x="8207" y="19"/>
                    <a:pt x="8161" y="0"/>
                    <a:pt x="8117"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68"/>
            <p:cNvSpPr/>
            <p:nvPr/>
          </p:nvSpPr>
          <p:spPr>
            <a:xfrm>
              <a:off x="889391" y="3145306"/>
              <a:ext cx="41491" cy="18119"/>
            </a:xfrm>
            <a:custGeom>
              <a:rect b="b" l="l" r="r" t="t"/>
              <a:pathLst>
                <a:path extrusionOk="0" h="690" w="1580">
                  <a:moveTo>
                    <a:pt x="96" y="0"/>
                  </a:moveTo>
                  <a:lnTo>
                    <a:pt x="96" y="230"/>
                  </a:lnTo>
                  <a:cubicBezTo>
                    <a:pt x="96" y="335"/>
                    <a:pt x="67" y="431"/>
                    <a:pt x="0" y="517"/>
                  </a:cubicBezTo>
                  <a:cubicBezTo>
                    <a:pt x="249" y="632"/>
                    <a:pt x="517" y="690"/>
                    <a:pt x="785" y="690"/>
                  </a:cubicBezTo>
                  <a:cubicBezTo>
                    <a:pt x="1062" y="690"/>
                    <a:pt x="1330" y="632"/>
                    <a:pt x="1579" y="517"/>
                  </a:cubicBezTo>
                  <a:cubicBezTo>
                    <a:pt x="1512" y="431"/>
                    <a:pt x="1484" y="335"/>
                    <a:pt x="1484" y="230"/>
                  </a:cubicBezTo>
                  <a:lnTo>
                    <a:pt x="1484"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68"/>
            <p:cNvSpPr/>
            <p:nvPr/>
          </p:nvSpPr>
          <p:spPr>
            <a:xfrm>
              <a:off x="867779" y="3060617"/>
              <a:ext cx="30435" cy="66622"/>
            </a:xfrm>
            <a:custGeom>
              <a:rect b="b" l="l" r="r" t="t"/>
              <a:pathLst>
                <a:path extrusionOk="0" h="2537" w="1159">
                  <a:moveTo>
                    <a:pt x="689" y="0"/>
                  </a:moveTo>
                  <a:cubicBezTo>
                    <a:pt x="306" y="0"/>
                    <a:pt x="0" y="316"/>
                    <a:pt x="0" y="699"/>
                  </a:cubicBezTo>
                  <a:lnTo>
                    <a:pt x="0" y="862"/>
                  </a:lnTo>
                  <a:cubicBezTo>
                    <a:pt x="0" y="1063"/>
                    <a:pt x="29" y="1254"/>
                    <a:pt x="96" y="1445"/>
                  </a:cubicBezTo>
                  <a:lnTo>
                    <a:pt x="459" y="2536"/>
                  </a:lnTo>
                  <a:lnTo>
                    <a:pt x="1158" y="2536"/>
                  </a:lnTo>
                  <a:lnTo>
                    <a:pt x="1158"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68"/>
            <p:cNvSpPr/>
            <p:nvPr/>
          </p:nvSpPr>
          <p:spPr>
            <a:xfrm>
              <a:off x="879832" y="3054577"/>
              <a:ext cx="72661" cy="72661"/>
            </a:xfrm>
            <a:custGeom>
              <a:rect b="b" l="l" r="r" t="t"/>
              <a:pathLst>
                <a:path extrusionOk="0" h="2767" w="2767">
                  <a:moveTo>
                    <a:pt x="689" y="1"/>
                  </a:moveTo>
                  <a:cubicBezTo>
                    <a:pt x="316" y="1"/>
                    <a:pt x="0" y="316"/>
                    <a:pt x="0" y="690"/>
                  </a:cubicBezTo>
                  <a:cubicBezTo>
                    <a:pt x="0" y="948"/>
                    <a:pt x="211" y="1159"/>
                    <a:pt x="460" y="1159"/>
                  </a:cubicBezTo>
                  <a:lnTo>
                    <a:pt x="2307" y="2766"/>
                  </a:lnTo>
                  <a:lnTo>
                    <a:pt x="2690" y="1407"/>
                  </a:lnTo>
                  <a:cubicBezTo>
                    <a:pt x="2738" y="1235"/>
                    <a:pt x="2766" y="1072"/>
                    <a:pt x="2766" y="900"/>
                  </a:cubicBezTo>
                  <a:lnTo>
                    <a:pt x="2766" y="470"/>
                  </a:lnTo>
                  <a:cubicBezTo>
                    <a:pt x="2766" y="211"/>
                    <a:pt x="2556" y="1"/>
                    <a:pt x="230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68"/>
            <p:cNvSpPr/>
            <p:nvPr/>
          </p:nvSpPr>
          <p:spPr>
            <a:xfrm>
              <a:off x="873793" y="3084986"/>
              <a:ext cx="72661" cy="66385"/>
            </a:xfrm>
            <a:custGeom>
              <a:rect b="b" l="l" r="r" t="t"/>
              <a:pathLst>
                <a:path extrusionOk="0" h="2528" w="2767">
                  <a:moveTo>
                    <a:pt x="891" y="1"/>
                  </a:moveTo>
                  <a:cubicBezTo>
                    <a:pt x="766" y="1"/>
                    <a:pt x="642" y="48"/>
                    <a:pt x="556" y="135"/>
                  </a:cubicBezTo>
                  <a:lnTo>
                    <a:pt x="135" y="556"/>
                  </a:lnTo>
                  <a:cubicBezTo>
                    <a:pt x="49" y="642"/>
                    <a:pt x="1" y="757"/>
                    <a:pt x="1" y="881"/>
                  </a:cubicBezTo>
                  <a:lnTo>
                    <a:pt x="1" y="1149"/>
                  </a:lnTo>
                  <a:cubicBezTo>
                    <a:pt x="1" y="1915"/>
                    <a:pt x="623" y="2527"/>
                    <a:pt x="1379" y="2527"/>
                  </a:cubicBezTo>
                  <a:cubicBezTo>
                    <a:pt x="2144" y="2527"/>
                    <a:pt x="2767" y="1915"/>
                    <a:pt x="2767" y="1149"/>
                  </a:cubicBezTo>
                  <a:lnTo>
                    <a:pt x="2767" y="852"/>
                  </a:lnTo>
                  <a:cubicBezTo>
                    <a:pt x="2767" y="738"/>
                    <a:pt x="2719" y="613"/>
                    <a:pt x="2633" y="527"/>
                  </a:cubicBezTo>
                  <a:cubicBezTo>
                    <a:pt x="2278" y="182"/>
                    <a:pt x="1628" y="20"/>
                    <a:pt x="891"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68"/>
            <p:cNvSpPr/>
            <p:nvPr/>
          </p:nvSpPr>
          <p:spPr>
            <a:xfrm>
              <a:off x="873793" y="3084986"/>
              <a:ext cx="72399" cy="65125"/>
            </a:xfrm>
            <a:custGeom>
              <a:rect b="b" l="l" r="r" t="t"/>
              <a:pathLst>
                <a:path extrusionOk="0" h="2480" w="2757">
                  <a:moveTo>
                    <a:pt x="891" y="1"/>
                  </a:moveTo>
                  <a:cubicBezTo>
                    <a:pt x="766" y="1"/>
                    <a:pt x="642" y="48"/>
                    <a:pt x="556" y="135"/>
                  </a:cubicBezTo>
                  <a:lnTo>
                    <a:pt x="135" y="556"/>
                  </a:lnTo>
                  <a:cubicBezTo>
                    <a:pt x="49" y="642"/>
                    <a:pt x="1" y="757"/>
                    <a:pt x="1" y="881"/>
                  </a:cubicBezTo>
                  <a:lnTo>
                    <a:pt x="1" y="1149"/>
                  </a:lnTo>
                  <a:cubicBezTo>
                    <a:pt x="1" y="1762"/>
                    <a:pt x="412" y="2307"/>
                    <a:pt x="996" y="2479"/>
                  </a:cubicBezTo>
                  <a:cubicBezTo>
                    <a:pt x="795" y="2230"/>
                    <a:pt x="690" y="1924"/>
                    <a:pt x="690" y="1608"/>
                  </a:cubicBezTo>
                  <a:lnTo>
                    <a:pt x="690" y="938"/>
                  </a:lnTo>
                  <a:cubicBezTo>
                    <a:pt x="690" y="682"/>
                    <a:pt x="900" y="478"/>
                    <a:pt x="1145" y="478"/>
                  </a:cubicBezTo>
                  <a:cubicBezTo>
                    <a:pt x="1156" y="478"/>
                    <a:pt x="1167" y="478"/>
                    <a:pt x="1178" y="479"/>
                  </a:cubicBezTo>
                  <a:cubicBezTo>
                    <a:pt x="1647" y="508"/>
                    <a:pt x="2336" y="584"/>
                    <a:pt x="2757" y="785"/>
                  </a:cubicBezTo>
                  <a:cubicBezTo>
                    <a:pt x="2747" y="690"/>
                    <a:pt x="2700" y="604"/>
                    <a:pt x="2633" y="537"/>
                  </a:cubicBezTo>
                  <a:cubicBezTo>
                    <a:pt x="2278" y="182"/>
                    <a:pt x="1628" y="29"/>
                    <a:pt x="891"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68"/>
            <p:cNvSpPr/>
            <p:nvPr/>
          </p:nvSpPr>
          <p:spPr>
            <a:xfrm>
              <a:off x="849686" y="3080706"/>
              <a:ext cx="199313" cy="161368"/>
            </a:xfrm>
            <a:custGeom>
              <a:rect b="b" l="l" r="r" t="t"/>
              <a:pathLst>
                <a:path extrusionOk="0" h="6145" w="7590">
                  <a:moveTo>
                    <a:pt x="6977" y="1"/>
                  </a:moveTo>
                  <a:lnTo>
                    <a:pt x="3819" y="3025"/>
                  </a:lnTo>
                  <a:cubicBezTo>
                    <a:pt x="3761" y="3083"/>
                    <a:pt x="3685" y="3121"/>
                    <a:pt x="3608" y="3140"/>
                  </a:cubicBezTo>
                  <a:cubicBezTo>
                    <a:pt x="3356" y="3653"/>
                    <a:pt x="2864" y="3912"/>
                    <a:pt x="2372" y="3912"/>
                  </a:cubicBezTo>
                  <a:cubicBezTo>
                    <a:pt x="1891" y="3912"/>
                    <a:pt x="1409" y="3665"/>
                    <a:pt x="1148" y="3169"/>
                  </a:cubicBezTo>
                  <a:lnTo>
                    <a:pt x="498" y="3360"/>
                  </a:lnTo>
                  <a:cubicBezTo>
                    <a:pt x="201" y="3446"/>
                    <a:pt x="0" y="3714"/>
                    <a:pt x="0" y="4020"/>
                  </a:cubicBezTo>
                  <a:lnTo>
                    <a:pt x="0" y="5915"/>
                  </a:lnTo>
                  <a:cubicBezTo>
                    <a:pt x="0" y="6040"/>
                    <a:pt x="105" y="6145"/>
                    <a:pt x="230" y="6145"/>
                  </a:cubicBezTo>
                  <a:lnTo>
                    <a:pt x="3455" y="6145"/>
                  </a:lnTo>
                  <a:cubicBezTo>
                    <a:pt x="3579" y="6145"/>
                    <a:pt x="3685" y="6040"/>
                    <a:pt x="3685" y="5915"/>
                  </a:cubicBezTo>
                  <a:lnTo>
                    <a:pt x="3685" y="4920"/>
                  </a:lnTo>
                  <a:cubicBezTo>
                    <a:pt x="3685" y="4671"/>
                    <a:pt x="3780" y="4441"/>
                    <a:pt x="3953" y="4269"/>
                  </a:cubicBezTo>
                  <a:lnTo>
                    <a:pt x="7589" y="623"/>
                  </a:lnTo>
                  <a:lnTo>
                    <a:pt x="6977"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68"/>
            <p:cNvSpPr/>
            <p:nvPr/>
          </p:nvSpPr>
          <p:spPr>
            <a:xfrm>
              <a:off x="849686" y="3175715"/>
              <a:ext cx="24133" cy="66359"/>
            </a:xfrm>
            <a:custGeom>
              <a:rect b="b" l="l" r="r" t="t"/>
              <a:pathLst>
                <a:path extrusionOk="0" h="2527" w="919">
                  <a:moveTo>
                    <a:pt x="134" y="0"/>
                  </a:moveTo>
                  <a:cubicBezTo>
                    <a:pt x="48" y="115"/>
                    <a:pt x="0" y="259"/>
                    <a:pt x="0" y="402"/>
                  </a:cubicBezTo>
                  <a:lnTo>
                    <a:pt x="0" y="2297"/>
                  </a:lnTo>
                  <a:cubicBezTo>
                    <a:pt x="0" y="2422"/>
                    <a:pt x="105" y="2527"/>
                    <a:pt x="230" y="2527"/>
                  </a:cubicBezTo>
                  <a:lnTo>
                    <a:pt x="919" y="2527"/>
                  </a:lnTo>
                  <a:lnTo>
                    <a:pt x="919" y="1072"/>
                  </a:lnTo>
                  <a:cubicBezTo>
                    <a:pt x="919" y="890"/>
                    <a:pt x="852" y="709"/>
                    <a:pt x="718" y="584"/>
                  </a:cubicBezTo>
                  <a:lnTo>
                    <a:pt x="134"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68"/>
            <p:cNvSpPr/>
            <p:nvPr/>
          </p:nvSpPr>
          <p:spPr>
            <a:xfrm>
              <a:off x="946428" y="3080706"/>
              <a:ext cx="102572" cy="129199"/>
            </a:xfrm>
            <a:custGeom>
              <a:rect b="b" l="l" r="r" t="t"/>
              <a:pathLst>
                <a:path extrusionOk="0" h="4920" w="3906">
                  <a:moveTo>
                    <a:pt x="3293" y="1"/>
                  </a:moveTo>
                  <a:lnTo>
                    <a:pt x="221" y="2949"/>
                  </a:lnTo>
                  <a:cubicBezTo>
                    <a:pt x="77" y="3236"/>
                    <a:pt x="1" y="3551"/>
                    <a:pt x="1" y="3867"/>
                  </a:cubicBezTo>
                  <a:lnTo>
                    <a:pt x="1" y="4920"/>
                  </a:lnTo>
                  <a:cubicBezTo>
                    <a:pt x="1" y="4671"/>
                    <a:pt x="96" y="4441"/>
                    <a:pt x="269" y="4269"/>
                  </a:cubicBezTo>
                  <a:lnTo>
                    <a:pt x="3905" y="623"/>
                  </a:lnTo>
                  <a:lnTo>
                    <a:pt x="3293"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68"/>
            <p:cNvSpPr/>
            <p:nvPr/>
          </p:nvSpPr>
          <p:spPr>
            <a:xfrm>
              <a:off x="1023343" y="2936723"/>
              <a:ext cx="180327" cy="115544"/>
            </a:xfrm>
            <a:custGeom>
              <a:rect b="b" l="l" r="r" t="t"/>
              <a:pathLst>
                <a:path extrusionOk="0" h="4400" w="6867">
                  <a:moveTo>
                    <a:pt x="5359" y="0"/>
                  </a:moveTo>
                  <a:cubicBezTo>
                    <a:pt x="4929" y="29"/>
                    <a:pt x="4929" y="670"/>
                    <a:pt x="5359" y="689"/>
                  </a:cubicBezTo>
                  <a:lnTo>
                    <a:pt x="5675" y="689"/>
                  </a:lnTo>
                  <a:lnTo>
                    <a:pt x="3637" y="2737"/>
                  </a:lnTo>
                  <a:lnTo>
                    <a:pt x="2728" y="1828"/>
                  </a:lnTo>
                  <a:cubicBezTo>
                    <a:pt x="2661" y="1761"/>
                    <a:pt x="2572" y="1728"/>
                    <a:pt x="2484" y="1728"/>
                  </a:cubicBezTo>
                  <a:cubicBezTo>
                    <a:pt x="2395" y="1728"/>
                    <a:pt x="2307" y="1761"/>
                    <a:pt x="2240" y="1828"/>
                  </a:cubicBezTo>
                  <a:lnTo>
                    <a:pt x="278" y="3790"/>
                  </a:lnTo>
                  <a:cubicBezTo>
                    <a:pt x="0" y="4031"/>
                    <a:pt x="241" y="4400"/>
                    <a:pt x="515" y="4400"/>
                  </a:cubicBezTo>
                  <a:cubicBezTo>
                    <a:pt x="600" y="4400"/>
                    <a:pt x="689" y="4364"/>
                    <a:pt x="766" y="4278"/>
                  </a:cubicBezTo>
                  <a:lnTo>
                    <a:pt x="2479" y="2565"/>
                  </a:lnTo>
                  <a:lnTo>
                    <a:pt x="3388" y="3465"/>
                  </a:lnTo>
                  <a:cubicBezTo>
                    <a:pt x="3455" y="3536"/>
                    <a:pt x="3543" y="3572"/>
                    <a:pt x="3632" y="3572"/>
                  </a:cubicBezTo>
                  <a:cubicBezTo>
                    <a:pt x="3721" y="3572"/>
                    <a:pt x="3809" y="3536"/>
                    <a:pt x="3876" y="3465"/>
                  </a:cubicBezTo>
                  <a:lnTo>
                    <a:pt x="6163" y="1177"/>
                  </a:lnTo>
                  <a:lnTo>
                    <a:pt x="6163" y="1493"/>
                  </a:lnTo>
                  <a:cubicBezTo>
                    <a:pt x="6149" y="1737"/>
                    <a:pt x="6328" y="1859"/>
                    <a:pt x="6508" y="1859"/>
                  </a:cubicBezTo>
                  <a:cubicBezTo>
                    <a:pt x="6687" y="1859"/>
                    <a:pt x="6867" y="1737"/>
                    <a:pt x="6852" y="1493"/>
                  </a:cubicBezTo>
                  <a:lnTo>
                    <a:pt x="6852" y="345"/>
                  </a:lnTo>
                  <a:cubicBezTo>
                    <a:pt x="6852" y="153"/>
                    <a:pt x="6699" y="0"/>
                    <a:pt x="6508"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4" name="Google Shape;10604;p68"/>
          <p:cNvGrpSpPr/>
          <p:nvPr/>
        </p:nvGrpSpPr>
        <p:grpSpPr>
          <a:xfrm>
            <a:off x="1735567" y="2420241"/>
            <a:ext cx="417718" cy="372866"/>
            <a:chOff x="1735567" y="2420241"/>
            <a:chExt cx="417718" cy="372866"/>
          </a:xfrm>
        </p:grpSpPr>
        <p:sp>
          <p:nvSpPr>
            <p:cNvPr id="10605" name="Google Shape;10605;p68"/>
            <p:cNvSpPr/>
            <p:nvPr/>
          </p:nvSpPr>
          <p:spPr>
            <a:xfrm>
              <a:off x="1833569" y="2468822"/>
              <a:ext cx="284265" cy="163022"/>
            </a:xfrm>
            <a:custGeom>
              <a:rect b="b" l="l" r="r" t="t"/>
              <a:pathLst>
                <a:path extrusionOk="0" h="6208" w="10825">
                  <a:moveTo>
                    <a:pt x="3580" y="2582"/>
                  </a:moveTo>
                  <a:lnTo>
                    <a:pt x="3580" y="4018"/>
                  </a:lnTo>
                  <a:lnTo>
                    <a:pt x="2144" y="4027"/>
                  </a:lnTo>
                  <a:lnTo>
                    <a:pt x="2144" y="2582"/>
                  </a:lnTo>
                  <a:close/>
                  <a:moveTo>
                    <a:pt x="5494" y="2582"/>
                  </a:moveTo>
                  <a:lnTo>
                    <a:pt x="5494" y="4018"/>
                  </a:lnTo>
                  <a:lnTo>
                    <a:pt x="4059" y="4027"/>
                  </a:lnTo>
                  <a:lnTo>
                    <a:pt x="4059" y="2582"/>
                  </a:lnTo>
                  <a:close/>
                  <a:moveTo>
                    <a:pt x="7408" y="2582"/>
                  </a:moveTo>
                  <a:lnTo>
                    <a:pt x="7408" y="4018"/>
                  </a:lnTo>
                  <a:lnTo>
                    <a:pt x="5973" y="4027"/>
                  </a:lnTo>
                  <a:lnTo>
                    <a:pt x="5973" y="2582"/>
                  </a:lnTo>
                  <a:close/>
                  <a:moveTo>
                    <a:pt x="9313" y="2582"/>
                  </a:moveTo>
                  <a:lnTo>
                    <a:pt x="9322" y="4027"/>
                  </a:lnTo>
                  <a:lnTo>
                    <a:pt x="7877" y="4027"/>
                  </a:lnTo>
                  <a:lnTo>
                    <a:pt x="7877" y="2582"/>
                  </a:lnTo>
                  <a:close/>
                  <a:moveTo>
                    <a:pt x="1905" y="1"/>
                  </a:moveTo>
                  <a:cubicBezTo>
                    <a:pt x="1786" y="1"/>
                    <a:pt x="1666" y="80"/>
                    <a:pt x="1666" y="238"/>
                  </a:cubicBezTo>
                  <a:lnTo>
                    <a:pt x="1666" y="2113"/>
                  </a:lnTo>
                  <a:lnTo>
                    <a:pt x="326" y="2113"/>
                  </a:lnTo>
                  <a:cubicBezTo>
                    <a:pt x="1" y="2113"/>
                    <a:pt x="1" y="2592"/>
                    <a:pt x="326" y="2592"/>
                  </a:cubicBezTo>
                  <a:lnTo>
                    <a:pt x="1676" y="2592"/>
                  </a:lnTo>
                  <a:lnTo>
                    <a:pt x="1676" y="4027"/>
                  </a:lnTo>
                  <a:lnTo>
                    <a:pt x="910" y="4027"/>
                  </a:lnTo>
                  <a:cubicBezTo>
                    <a:pt x="899" y="4025"/>
                    <a:pt x="889" y="4025"/>
                    <a:pt x="879" y="4025"/>
                  </a:cubicBezTo>
                  <a:cubicBezTo>
                    <a:pt x="652" y="4025"/>
                    <a:pt x="652" y="4499"/>
                    <a:pt x="879" y="4499"/>
                  </a:cubicBezTo>
                  <a:cubicBezTo>
                    <a:pt x="889" y="4499"/>
                    <a:pt x="899" y="4498"/>
                    <a:pt x="910" y="4496"/>
                  </a:cubicBezTo>
                  <a:lnTo>
                    <a:pt x="1676" y="4496"/>
                  </a:lnTo>
                  <a:lnTo>
                    <a:pt x="1676" y="5855"/>
                  </a:lnTo>
                  <a:cubicBezTo>
                    <a:pt x="1676" y="6013"/>
                    <a:pt x="1795" y="6092"/>
                    <a:pt x="1915" y="6092"/>
                  </a:cubicBezTo>
                  <a:cubicBezTo>
                    <a:pt x="2034" y="6092"/>
                    <a:pt x="2154" y="6013"/>
                    <a:pt x="2154" y="5855"/>
                  </a:cubicBezTo>
                  <a:lnTo>
                    <a:pt x="2154" y="4496"/>
                  </a:lnTo>
                  <a:lnTo>
                    <a:pt x="3590" y="4496"/>
                  </a:lnTo>
                  <a:lnTo>
                    <a:pt x="3590" y="5970"/>
                  </a:lnTo>
                  <a:cubicBezTo>
                    <a:pt x="3570" y="6104"/>
                    <a:pt x="3700" y="6171"/>
                    <a:pt x="3829" y="6171"/>
                  </a:cubicBezTo>
                  <a:cubicBezTo>
                    <a:pt x="3958" y="6171"/>
                    <a:pt x="4087" y="6104"/>
                    <a:pt x="4068" y="5970"/>
                  </a:cubicBezTo>
                  <a:lnTo>
                    <a:pt x="4068" y="4496"/>
                  </a:lnTo>
                  <a:lnTo>
                    <a:pt x="5504" y="4496"/>
                  </a:lnTo>
                  <a:lnTo>
                    <a:pt x="5504" y="5970"/>
                  </a:lnTo>
                  <a:cubicBezTo>
                    <a:pt x="5523" y="6104"/>
                    <a:pt x="5628" y="6171"/>
                    <a:pt x="5735" y="6171"/>
                  </a:cubicBezTo>
                  <a:cubicBezTo>
                    <a:pt x="5841" y="6171"/>
                    <a:pt x="5949" y="6104"/>
                    <a:pt x="5973" y="5970"/>
                  </a:cubicBezTo>
                  <a:lnTo>
                    <a:pt x="5973" y="4496"/>
                  </a:lnTo>
                  <a:lnTo>
                    <a:pt x="7408" y="4496"/>
                  </a:lnTo>
                  <a:lnTo>
                    <a:pt x="7408" y="5970"/>
                  </a:lnTo>
                  <a:cubicBezTo>
                    <a:pt x="7427" y="6104"/>
                    <a:pt x="7535" y="6171"/>
                    <a:pt x="7643" y="6171"/>
                  </a:cubicBezTo>
                  <a:cubicBezTo>
                    <a:pt x="7750" y="6171"/>
                    <a:pt x="7858" y="6104"/>
                    <a:pt x="7877" y="5970"/>
                  </a:cubicBezTo>
                  <a:lnTo>
                    <a:pt x="7877" y="4496"/>
                  </a:lnTo>
                  <a:lnTo>
                    <a:pt x="9313" y="4496"/>
                  </a:lnTo>
                  <a:lnTo>
                    <a:pt x="9313" y="5970"/>
                  </a:lnTo>
                  <a:cubicBezTo>
                    <a:pt x="9313" y="6128"/>
                    <a:pt x="9432" y="6207"/>
                    <a:pt x="9552" y="6207"/>
                  </a:cubicBezTo>
                  <a:cubicBezTo>
                    <a:pt x="9672" y="6207"/>
                    <a:pt x="9791" y="6128"/>
                    <a:pt x="9791" y="5970"/>
                  </a:cubicBezTo>
                  <a:lnTo>
                    <a:pt x="9791" y="4496"/>
                  </a:lnTo>
                  <a:lnTo>
                    <a:pt x="9992" y="4496"/>
                  </a:lnTo>
                  <a:cubicBezTo>
                    <a:pt x="10260" y="4458"/>
                    <a:pt x="10260" y="4066"/>
                    <a:pt x="9992" y="4027"/>
                  </a:cubicBezTo>
                  <a:lnTo>
                    <a:pt x="9791" y="4027"/>
                  </a:lnTo>
                  <a:lnTo>
                    <a:pt x="9791" y="2582"/>
                  </a:lnTo>
                  <a:lnTo>
                    <a:pt x="10509" y="2582"/>
                  </a:lnTo>
                  <a:cubicBezTo>
                    <a:pt x="10825" y="2582"/>
                    <a:pt x="10825" y="2104"/>
                    <a:pt x="10509" y="2104"/>
                  </a:cubicBezTo>
                  <a:lnTo>
                    <a:pt x="10509" y="2113"/>
                  </a:lnTo>
                  <a:lnTo>
                    <a:pt x="9791" y="2113"/>
                  </a:lnTo>
                  <a:lnTo>
                    <a:pt x="9791" y="238"/>
                  </a:lnTo>
                  <a:cubicBezTo>
                    <a:pt x="9791" y="80"/>
                    <a:pt x="9672" y="1"/>
                    <a:pt x="9552" y="1"/>
                  </a:cubicBezTo>
                  <a:cubicBezTo>
                    <a:pt x="9432" y="1"/>
                    <a:pt x="9313" y="80"/>
                    <a:pt x="9313" y="238"/>
                  </a:cubicBezTo>
                  <a:lnTo>
                    <a:pt x="9313" y="2113"/>
                  </a:lnTo>
                  <a:lnTo>
                    <a:pt x="7877" y="2113"/>
                  </a:lnTo>
                  <a:lnTo>
                    <a:pt x="7877" y="238"/>
                  </a:lnTo>
                  <a:cubicBezTo>
                    <a:pt x="7853" y="104"/>
                    <a:pt x="7745" y="37"/>
                    <a:pt x="7638" y="37"/>
                  </a:cubicBezTo>
                  <a:cubicBezTo>
                    <a:pt x="7530" y="37"/>
                    <a:pt x="7422" y="104"/>
                    <a:pt x="7399" y="238"/>
                  </a:cubicBezTo>
                  <a:lnTo>
                    <a:pt x="7399" y="2113"/>
                  </a:lnTo>
                  <a:lnTo>
                    <a:pt x="5963" y="2113"/>
                  </a:lnTo>
                  <a:lnTo>
                    <a:pt x="5963" y="238"/>
                  </a:lnTo>
                  <a:cubicBezTo>
                    <a:pt x="5944" y="104"/>
                    <a:pt x="5836" y="37"/>
                    <a:pt x="5729" y="37"/>
                  </a:cubicBezTo>
                  <a:cubicBezTo>
                    <a:pt x="5621" y="37"/>
                    <a:pt x="5513" y="104"/>
                    <a:pt x="5494" y="238"/>
                  </a:cubicBezTo>
                  <a:lnTo>
                    <a:pt x="5494" y="2113"/>
                  </a:lnTo>
                  <a:lnTo>
                    <a:pt x="4059" y="2113"/>
                  </a:lnTo>
                  <a:lnTo>
                    <a:pt x="4059" y="238"/>
                  </a:lnTo>
                  <a:cubicBezTo>
                    <a:pt x="4078" y="104"/>
                    <a:pt x="3948" y="37"/>
                    <a:pt x="3819" y="37"/>
                  </a:cubicBezTo>
                  <a:cubicBezTo>
                    <a:pt x="3690" y="37"/>
                    <a:pt x="3561" y="104"/>
                    <a:pt x="3580" y="238"/>
                  </a:cubicBezTo>
                  <a:lnTo>
                    <a:pt x="3580" y="2113"/>
                  </a:lnTo>
                  <a:lnTo>
                    <a:pt x="2144" y="2113"/>
                  </a:lnTo>
                  <a:lnTo>
                    <a:pt x="2144" y="238"/>
                  </a:lnTo>
                  <a:cubicBezTo>
                    <a:pt x="2144" y="80"/>
                    <a:pt x="2025" y="1"/>
                    <a:pt x="1905"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68"/>
            <p:cNvSpPr/>
            <p:nvPr/>
          </p:nvSpPr>
          <p:spPr>
            <a:xfrm>
              <a:off x="1845124" y="2716821"/>
              <a:ext cx="89258" cy="76285"/>
            </a:xfrm>
            <a:custGeom>
              <a:rect b="b" l="l" r="r" t="t"/>
              <a:pathLst>
                <a:path extrusionOk="0" h="2905" w="3399">
                  <a:moveTo>
                    <a:pt x="1953" y="0"/>
                  </a:moveTo>
                  <a:cubicBezTo>
                    <a:pt x="652" y="0"/>
                    <a:pt x="1" y="1560"/>
                    <a:pt x="920" y="2479"/>
                  </a:cubicBezTo>
                  <a:cubicBezTo>
                    <a:pt x="1217" y="2773"/>
                    <a:pt x="1581" y="2905"/>
                    <a:pt x="1937" y="2905"/>
                  </a:cubicBezTo>
                  <a:cubicBezTo>
                    <a:pt x="2684" y="2905"/>
                    <a:pt x="3398" y="2326"/>
                    <a:pt x="3398" y="1445"/>
                  </a:cubicBezTo>
                  <a:cubicBezTo>
                    <a:pt x="3398" y="641"/>
                    <a:pt x="2748" y="0"/>
                    <a:pt x="195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68"/>
            <p:cNvSpPr/>
            <p:nvPr/>
          </p:nvSpPr>
          <p:spPr>
            <a:xfrm>
              <a:off x="1873038" y="2737409"/>
              <a:ext cx="40493" cy="34873"/>
            </a:xfrm>
            <a:custGeom>
              <a:rect b="b" l="l" r="r" t="t"/>
              <a:pathLst>
                <a:path extrusionOk="0" h="1328" w="1542">
                  <a:moveTo>
                    <a:pt x="881" y="1"/>
                  </a:moveTo>
                  <a:cubicBezTo>
                    <a:pt x="297" y="1"/>
                    <a:pt x="0" y="719"/>
                    <a:pt x="421" y="1130"/>
                  </a:cubicBezTo>
                  <a:cubicBezTo>
                    <a:pt x="555" y="1267"/>
                    <a:pt x="719" y="1328"/>
                    <a:pt x="881" y="1328"/>
                  </a:cubicBezTo>
                  <a:cubicBezTo>
                    <a:pt x="1218" y="1328"/>
                    <a:pt x="1541" y="1062"/>
                    <a:pt x="1541" y="661"/>
                  </a:cubicBezTo>
                  <a:cubicBezTo>
                    <a:pt x="1541" y="298"/>
                    <a:pt x="1244" y="1"/>
                    <a:pt x="88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68"/>
            <p:cNvSpPr/>
            <p:nvPr/>
          </p:nvSpPr>
          <p:spPr>
            <a:xfrm>
              <a:off x="1996933" y="2716821"/>
              <a:ext cx="89231" cy="76285"/>
            </a:xfrm>
            <a:custGeom>
              <a:rect b="b" l="l" r="r" t="t"/>
              <a:pathLst>
                <a:path extrusionOk="0" h="2905" w="3398">
                  <a:moveTo>
                    <a:pt x="1943" y="0"/>
                  </a:moveTo>
                  <a:cubicBezTo>
                    <a:pt x="642" y="0"/>
                    <a:pt x="0" y="1560"/>
                    <a:pt x="910" y="2479"/>
                  </a:cubicBezTo>
                  <a:cubicBezTo>
                    <a:pt x="1207" y="2773"/>
                    <a:pt x="1571" y="2905"/>
                    <a:pt x="1929" y="2905"/>
                  </a:cubicBezTo>
                  <a:cubicBezTo>
                    <a:pt x="2679" y="2905"/>
                    <a:pt x="3398" y="2326"/>
                    <a:pt x="3398" y="1445"/>
                  </a:cubicBezTo>
                  <a:cubicBezTo>
                    <a:pt x="3398" y="641"/>
                    <a:pt x="2747" y="0"/>
                    <a:pt x="194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68"/>
            <p:cNvSpPr/>
            <p:nvPr/>
          </p:nvSpPr>
          <p:spPr>
            <a:xfrm>
              <a:off x="2024585" y="2737672"/>
              <a:ext cx="40729" cy="34689"/>
            </a:xfrm>
            <a:custGeom>
              <a:rect b="b" l="l" r="r" t="t"/>
              <a:pathLst>
                <a:path extrusionOk="0" h="1321" w="1551">
                  <a:moveTo>
                    <a:pt x="890" y="1"/>
                  </a:moveTo>
                  <a:cubicBezTo>
                    <a:pt x="297" y="1"/>
                    <a:pt x="0" y="718"/>
                    <a:pt x="421" y="1130"/>
                  </a:cubicBezTo>
                  <a:cubicBezTo>
                    <a:pt x="556" y="1262"/>
                    <a:pt x="721" y="1321"/>
                    <a:pt x="882" y="1321"/>
                  </a:cubicBezTo>
                  <a:cubicBezTo>
                    <a:pt x="1223" y="1321"/>
                    <a:pt x="1551" y="1055"/>
                    <a:pt x="1551" y="651"/>
                  </a:cubicBezTo>
                  <a:cubicBezTo>
                    <a:pt x="1541" y="297"/>
                    <a:pt x="1244" y="1"/>
                    <a:pt x="89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68"/>
            <p:cNvSpPr/>
            <p:nvPr/>
          </p:nvSpPr>
          <p:spPr>
            <a:xfrm>
              <a:off x="1818496" y="2447893"/>
              <a:ext cx="333528" cy="174209"/>
            </a:xfrm>
            <a:custGeom>
              <a:rect b="b" l="l" r="r" t="t"/>
              <a:pathLst>
                <a:path extrusionOk="0" h="6634" w="12701">
                  <a:moveTo>
                    <a:pt x="1" y="1"/>
                  </a:moveTo>
                  <a:lnTo>
                    <a:pt x="441" y="1264"/>
                  </a:lnTo>
                  <a:lnTo>
                    <a:pt x="11284" y="1264"/>
                  </a:lnTo>
                  <a:lnTo>
                    <a:pt x="10049" y="6633"/>
                  </a:lnTo>
                  <a:lnTo>
                    <a:pt x="11341" y="6633"/>
                  </a:lnTo>
                  <a:lnTo>
                    <a:pt x="12528" y="1494"/>
                  </a:lnTo>
                  <a:cubicBezTo>
                    <a:pt x="12700" y="728"/>
                    <a:pt x="12117" y="1"/>
                    <a:pt x="11332"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68"/>
            <p:cNvSpPr/>
            <p:nvPr/>
          </p:nvSpPr>
          <p:spPr>
            <a:xfrm>
              <a:off x="2095697" y="2447893"/>
              <a:ext cx="56564" cy="174209"/>
            </a:xfrm>
            <a:custGeom>
              <a:rect b="b" l="l" r="r" t="t"/>
              <a:pathLst>
                <a:path extrusionOk="0" h="6634" w="2154">
                  <a:moveTo>
                    <a:pt x="1" y="1"/>
                  </a:moveTo>
                  <a:cubicBezTo>
                    <a:pt x="785" y="1"/>
                    <a:pt x="1369" y="728"/>
                    <a:pt x="1197" y="1494"/>
                  </a:cubicBezTo>
                  <a:lnTo>
                    <a:pt x="20" y="6633"/>
                  </a:lnTo>
                  <a:lnTo>
                    <a:pt x="795" y="6633"/>
                  </a:lnTo>
                  <a:lnTo>
                    <a:pt x="1972" y="1494"/>
                  </a:lnTo>
                  <a:cubicBezTo>
                    <a:pt x="2154" y="728"/>
                    <a:pt x="1570" y="1"/>
                    <a:pt x="776"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68"/>
            <p:cNvSpPr/>
            <p:nvPr/>
          </p:nvSpPr>
          <p:spPr>
            <a:xfrm>
              <a:off x="1735567" y="2420241"/>
              <a:ext cx="416457" cy="235027"/>
            </a:xfrm>
            <a:custGeom>
              <a:rect b="b" l="l" r="r" t="t"/>
              <a:pathLst>
                <a:path extrusionOk="0" h="8950" w="15859">
                  <a:moveTo>
                    <a:pt x="626" y="0"/>
                  </a:moveTo>
                  <a:cubicBezTo>
                    <a:pt x="279" y="0"/>
                    <a:pt x="0" y="281"/>
                    <a:pt x="0" y="633"/>
                  </a:cubicBezTo>
                  <a:cubicBezTo>
                    <a:pt x="0" y="976"/>
                    <a:pt x="279" y="1256"/>
                    <a:pt x="626" y="1256"/>
                  </a:cubicBezTo>
                  <a:cubicBezTo>
                    <a:pt x="638" y="1256"/>
                    <a:pt x="649" y="1256"/>
                    <a:pt x="661" y="1255"/>
                  </a:cubicBezTo>
                  <a:lnTo>
                    <a:pt x="1800" y="1255"/>
                  </a:lnTo>
                  <a:cubicBezTo>
                    <a:pt x="1847" y="1255"/>
                    <a:pt x="1895" y="1293"/>
                    <a:pt x="1924" y="1341"/>
                  </a:cubicBezTo>
                  <a:lnTo>
                    <a:pt x="4058" y="7380"/>
                  </a:lnTo>
                  <a:cubicBezTo>
                    <a:pt x="4460" y="8327"/>
                    <a:pt x="5388" y="8949"/>
                    <a:pt x="6422" y="8949"/>
                  </a:cubicBezTo>
                  <a:lnTo>
                    <a:pt x="15054" y="8949"/>
                  </a:lnTo>
                  <a:cubicBezTo>
                    <a:pt x="15858" y="8911"/>
                    <a:pt x="15858" y="7724"/>
                    <a:pt x="15054" y="7686"/>
                  </a:cubicBezTo>
                  <a:lnTo>
                    <a:pt x="6432" y="7686"/>
                  </a:lnTo>
                  <a:cubicBezTo>
                    <a:pt x="5896" y="7686"/>
                    <a:pt x="5427" y="7370"/>
                    <a:pt x="5216" y="6892"/>
                  </a:cubicBezTo>
                  <a:lnTo>
                    <a:pt x="3082" y="853"/>
                  </a:lnTo>
                  <a:cubicBezTo>
                    <a:pt x="2862" y="336"/>
                    <a:pt x="2355" y="1"/>
                    <a:pt x="1800" y="1"/>
                  </a:cubicBezTo>
                  <a:lnTo>
                    <a:pt x="661" y="1"/>
                  </a:lnTo>
                  <a:cubicBezTo>
                    <a:pt x="649" y="1"/>
                    <a:pt x="638" y="0"/>
                    <a:pt x="626"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68"/>
            <p:cNvSpPr/>
            <p:nvPr/>
          </p:nvSpPr>
          <p:spPr>
            <a:xfrm>
              <a:off x="1849903" y="2622075"/>
              <a:ext cx="303382" cy="33193"/>
            </a:xfrm>
            <a:custGeom>
              <a:rect b="b" l="l" r="r" t="t"/>
              <a:pathLst>
                <a:path extrusionOk="0" h="1264" w="11553">
                  <a:moveTo>
                    <a:pt x="10767" y="0"/>
                  </a:moveTo>
                  <a:cubicBezTo>
                    <a:pt x="10767" y="19"/>
                    <a:pt x="10767" y="48"/>
                    <a:pt x="10767" y="67"/>
                  </a:cubicBezTo>
                  <a:cubicBezTo>
                    <a:pt x="10767" y="412"/>
                    <a:pt x="10480" y="699"/>
                    <a:pt x="10136" y="699"/>
                  </a:cubicBezTo>
                  <a:lnTo>
                    <a:pt x="1513" y="699"/>
                  </a:lnTo>
                  <a:cubicBezTo>
                    <a:pt x="967" y="699"/>
                    <a:pt x="431" y="527"/>
                    <a:pt x="1" y="201"/>
                  </a:cubicBezTo>
                  <a:lnTo>
                    <a:pt x="1" y="201"/>
                  </a:lnTo>
                  <a:cubicBezTo>
                    <a:pt x="479" y="871"/>
                    <a:pt x="1255" y="1263"/>
                    <a:pt x="2078" y="1263"/>
                  </a:cubicBezTo>
                  <a:lnTo>
                    <a:pt x="10700" y="1263"/>
                  </a:lnTo>
                  <a:cubicBezTo>
                    <a:pt x="11495" y="1254"/>
                    <a:pt x="11552" y="86"/>
                    <a:pt x="10767"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68"/>
            <p:cNvSpPr/>
            <p:nvPr/>
          </p:nvSpPr>
          <p:spPr>
            <a:xfrm>
              <a:off x="1817498" y="2632868"/>
              <a:ext cx="286523" cy="92278"/>
            </a:xfrm>
            <a:custGeom>
              <a:rect b="b" l="l" r="r" t="t"/>
              <a:pathLst>
                <a:path extrusionOk="0" h="3514" w="10911">
                  <a:moveTo>
                    <a:pt x="1397" y="1"/>
                  </a:moveTo>
                  <a:lnTo>
                    <a:pt x="756" y="919"/>
                  </a:lnTo>
                  <a:cubicBezTo>
                    <a:pt x="0" y="2010"/>
                    <a:pt x="785" y="3513"/>
                    <a:pt x="2115" y="3513"/>
                  </a:cubicBezTo>
                  <a:lnTo>
                    <a:pt x="10260" y="3513"/>
                  </a:lnTo>
                  <a:cubicBezTo>
                    <a:pt x="10271" y="3514"/>
                    <a:pt x="10282" y="3514"/>
                    <a:pt x="10293" y="3514"/>
                  </a:cubicBezTo>
                  <a:cubicBezTo>
                    <a:pt x="10632" y="3514"/>
                    <a:pt x="10910" y="3234"/>
                    <a:pt x="10910" y="2881"/>
                  </a:cubicBezTo>
                  <a:cubicBezTo>
                    <a:pt x="10910" y="2533"/>
                    <a:pt x="10623" y="2249"/>
                    <a:pt x="10277" y="2249"/>
                  </a:cubicBezTo>
                  <a:cubicBezTo>
                    <a:pt x="10271" y="2249"/>
                    <a:pt x="10265" y="2250"/>
                    <a:pt x="10260" y="2250"/>
                  </a:cubicBezTo>
                  <a:lnTo>
                    <a:pt x="2115" y="2250"/>
                  </a:lnTo>
                  <a:cubicBezTo>
                    <a:pt x="1799" y="2250"/>
                    <a:pt x="1618" y="1896"/>
                    <a:pt x="1799" y="1637"/>
                  </a:cubicBezTo>
                  <a:lnTo>
                    <a:pt x="2441" y="699"/>
                  </a:lnTo>
                  <a:cubicBezTo>
                    <a:pt x="2039" y="556"/>
                    <a:pt x="1685" y="317"/>
                    <a:pt x="1397"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68"/>
            <p:cNvSpPr/>
            <p:nvPr/>
          </p:nvSpPr>
          <p:spPr>
            <a:xfrm>
              <a:off x="1826794" y="2675856"/>
              <a:ext cx="276465" cy="49106"/>
            </a:xfrm>
            <a:custGeom>
              <a:rect b="b" l="l" r="r" t="t"/>
              <a:pathLst>
                <a:path extrusionOk="0" h="1870" w="10528">
                  <a:moveTo>
                    <a:pt x="125" y="0"/>
                  </a:moveTo>
                  <a:cubicBezTo>
                    <a:pt x="0" y="948"/>
                    <a:pt x="699" y="1809"/>
                    <a:pt x="1656" y="1866"/>
                  </a:cubicBezTo>
                  <a:lnTo>
                    <a:pt x="9418" y="1866"/>
                  </a:lnTo>
                  <a:cubicBezTo>
                    <a:pt x="9472" y="1869"/>
                    <a:pt x="9526" y="1870"/>
                    <a:pt x="9580" y="1870"/>
                  </a:cubicBezTo>
                  <a:cubicBezTo>
                    <a:pt x="9756" y="1870"/>
                    <a:pt x="9931" y="1857"/>
                    <a:pt x="10107" y="1828"/>
                  </a:cubicBezTo>
                  <a:cubicBezTo>
                    <a:pt x="10135" y="1819"/>
                    <a:pt x="10174" y="1809"/>
                    <a:pt x="10202" y="1790"/>
                  </a:cubicBezTo>
                  <a:lnTo>
                    <a:pt x="10212" y="1780"/>
                  </a:lnTo>
                  <a:cubicBezTo>
                    <a:pt x="10241" y="1771"/>
                    <a:pt x="10260" y="1752"/>
                    <a:pt x="10279" y="1742"/>
                  </a:cubicBezTo>
                  <a:lnTo>
                    <a:pt x="10288" y="1742"/>
                  </a:lnTo>
                  <a:lnTo>
                    <a:pt x="10317" y="1713"/>
                  </a:lnTo>
                  <a:lnTo>
                    <a:pt x="10327" y="1704"/>
                  </a:lnTo>
                  <a:cubicBezTo>
                    <a:pt x="10336" y="1694"/>
                    <a:pt x="10355" y="1685"/>
                    <a:pt x="10365" y="1665"/>
                  </a:cubicBezTo>
                  <a:lnTo>
                    <a:pt x="10375" y="1656"/>
                  </a:lnTo>
                  <a:lnTo>
                    <a:pt x="10394" y="1627"/>
                  </a:lnTo>
                  <a:lnTo>
                    <a:pt x="10413" y="1608"/>
                  </a:lnTo>
                  <a:lnTo>
                    <a:pt x="10432" y="1579"/>
                  </a:lnTo>
                  <a:lnTo>
                    <a:pt x="10451" y="1551"/>
                  </a:lnTo>
                  <a:lnTo>
                    <a:pt x="10461" y="1531"/>
                  </a:lnTo>
                  <a:lnTo>
                    <a:pt x="10480" y="1503"/>
                  </a:lnTo>
                  <a:lnTo>
                    <a:pt x="10489" y="1474"/>
                  </a:lnTo>
                  <a:cubicBezTo>
                    <a:pt x="10489" y="1464"/>
                    <a:pt x="10499" y="1455"/>
                    <a:pt x="10499" y="1436"/>
                  </a:cubicBezTo>
                  <a:lnTo>
                    <a:pt x="10509" y="1417"/>
                  </a:lnTo>
                  <a:cubicBezTo>
                    <a:pt x="10509" y="1407"/>
                    <a:pt x="10518" y="1388"/>
                    <a:pt x="10518" y="1378"/>
                  </a:cubicBezTo>
                  <a:lnTo>
                    <a:pt x="10518" y="1369"/>
                  </a:lnTo>
                  <a:cubicBezTo>
                    <a:pt x="10518" y="1350"/>
                    <a:pt x="10528" y="1330"/>
                    <a:pt x="10528" y="1311"/>
                  </a:cubicBezTo>
                  <a:lnTo>
                    <a:pt x="10528" y="1302"/>
                  </a:lnTo>
                  <a:lnTo>
                    <a:pt x="10528" y="1244"/>
                  </a:lnTo>
                  <a:cubicBezTo>
                    <a:pt x="10528" y="1216"/>
                    <a:pt x="10528" y="1197"/>
                    <a:pt x="10528" y="1177"/>
                  </a:cubicBezTo>
                  <a:cubicBezTo>
                    <a:pt x="10528" y="1158"/>
                    <a:pt x="10528" y="1139"/>
                    <a:pt x="10518" y="1120"/>
                  </a:cubicBezTo>
                  <a:cubicBezTo>
                    <a:pt x="10509" y="1072"/>
                    <a:pt x="10499" y="1034"/>
                    <a:pt x="10480" y="996"/>
                  </a:cubicBezTo>
                  <a:cubicBezTo>
                    <a:pt x="10346" y="1187"/>
                    <a:pt x="10126" y="1302"/>
                    <a:pt x="9896" y="1321"/>
                  </a:cubicBezTo>
                  <a:lnTo>
                    <a:pt x="1761" y="1321"/>
                  </a:lnTo>
                  <a:cubicBezTo>
                    <a:pt x="976" y="1302"/>
                    <a:pt x="307" y="766"/>
                    <a:pt x="125"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68"/>
            <p:cNvSpPr/>
            <p:nvPr/>
          </p:nvSpPr>
          <p:spPr>
            <a:xfrm>
              <a:off x="1843364" y="2632868"/>
              <a:ext cx="38235" cy="32694"/>
            </a:xfrm>
            <a:custGeom>
              <a:rect b="b" l="l" r="r" t="t"/>
              <a:pathLst>
                <a:path extrusionOk="0" h="1245" w="1456">
                  <a:moveTo>
                    <a:pt x="412" y="1"/>
                  </a:moveTo>
                  <a:lnTo>
                    <a:pt x="1" y="604"/>
                  </a:lnTo>
                  <a:cubicBezTo>
                    <a:pt x="298" y="900"/>
                    <a:pt x="671" y="1120"/>
                    <a:pt x="1082" y="1245"/>
                  </a:cubicBezTo>
                  <a:lnTo>
                    <a:pt x="1456" y="699"/>
                  </a:lnTo>
                  <a:cubicBezTo>
                    <a:pt x="1054" y="556"/>
                    <a:pt x="700" y="317"/>
                    <a:pt x="412"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7" name="Google Shape;10617;p68"/>
          <p:cNvGrpSpPr/>
          <p:nvPr/>
        </p:nvGrpSpPr>
        <p:grpSpPr>
          <a:xfrm>
            <a:off x="3599318" y="4299590"/>
            <a:ext cx="251098" cy="309028"/>
            <a:chOff x="3599318" y="4299590"/>
            <a:chExt cx="251098" cy="309028"/>
          </a:xfrm>
        </p:grpSpPr>
        <p:sp>
          <p:nvSpPr>
            <p:cNvPr id="10618" name="Google Shape;10618;p68"/>
            <p:cNvSpPr/>
            <p:nvPr/>
          </p:nvSpPr>
          <p:spPr>
            <a:xfrm>
              <a:off x="3599318" y="4299590"/>
              <a:ext cx="251098" cy="309028"/>
            </a:xfrm>
            <a:custGeom>
              <a:rect b="b" l="l" r="r" t="t"/>
              <a:pathLst>
                <a:path extrusionOk="0" h="11768" w="9562">
                  <a:moveTo>
                    <a:pt x="4748" y="1"/>
                  </a:moveTo>
                  <a:lnTo>
                    <a:pt x="144" y="919"/>
                  </a:lnTo>
                  <a:cubicBezTo>
                    <a:pt x="58" y="939"/>
                    <a:pt x="1" y="1015"/>
                    <a:pt x="1" y="1101"/>
                  </a:cubicBezTo>
                  <a:lnTo>
                    <a:pt x="1" y="7724"/>
                  </a:lnTo>
                  <a:cubicBezTo>
                    <a:pt x="1" y="7772"/>
                    <a:pt x="20" y="7829"/>
                    <a:pt x="68" y="7858"/>
                  </a:cubicBezTo>
                  <a:lnTo>
                    <a:pt x="4661" y="11724"/>
                  </a:lnTo>
                  <a:cubicBezTo>
                    <a:pt x="4695" y="11753"/>
                    <a:pt x="4738" y="11767"/>
                    <a:pt x="4781" y="11767"/>
                  </a:cubicBezTo>
                  <a:cubicBezTo>
                    <a:pt x="4824" y="11767"/>
                    <a:pt x="4867" y="11753"/>
                    <a:pt x="4901" y="11724"/>
                  </a:cubicBezTo>
                  <a:lnTo>
                    <a:pt x="9494" y="7858"/>
                  </a:lnTo>
                  <a:cubicBezTo>
                    <a:pt x="9533" y="7829"/>
                    <a:pt x="9561" y="7772"/>
                    <a:pt x="9561" y="7724"/>
                  </a:cubicBezTo>
                  <a:lnTo>
                    <a:pt x="9561" y="1101"/>
                  </a:lnTo>
                  <a:cubicBezTo>
                    <a:pt x="9561" y="1015"/>
                    <a:pt x="9494" y="939"/>
                    <a:pt x="9408" y="919"/>
                  </a:cubicBezTo>
                  <a:lnTo>
                    <a:pt x="4815" y="1"/>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68"/>
            <p:cNvSpPr/>
            <p:nvPr/>
          </p:nvSpPr>
          <p:spPr>
            <a:xfrm>
              <a:off x="3618672" y="4319206"/>
              <a:ext cx="212391" cy="264018"/>
            </a:xfrm>
            <a:custGeom>
              <a:rect b="b" l="l" r="r" t="t"/>
              <a:pathLst>
                <a:path extrusionOk="0" h="10054" w="8088">
                  <a:moveTo>
                    <a:pt x="4001" y="0"/>
                  </a:moveTo>
                  <a:lnTo>
                    <a:pt x="144" y="775"/>
                  </a:lnTo>
                  <a:cubicBezTo>
                    <a:pt x="58" y="794"/>
                    <a:pt x="1" y="871"/>
                    <a:pt x="1" y="957"/>
                  </a:cubicBezTo>
                  <a:lnTo>
                    <a:pt x="1" y="6632"/>
                  </a:lnTo>
                  <a:cubicBezTo>
                    <a:pt x="1" y="6680"/>
                    <a:pt x="29" y="6738"/>
                    <a:pt x="68" y="6766"/>
                  </a:cubicBezTo>
                  <a:lnTo>
                    <a:pt x="3924" y="10011"/>
                  </a:lnTo>
                  <a:cubicBezTo>
                    <a:pt x="3963" y="10039"/>
                    <a:pt x="4006" y="10054"/>
                    <a:pt x="4048" y="10054"/>
                  </a:cubicBezTo>
                  <a:cubicBezTo>
                    <a:pt x="4089" y="10054"/>
                    <a:pt x="4130" y="10039"/>
                    <a:pt x="4164" y="10011"/>
                  </a:cubicBezTo>
                  <a:lnTo>
                    <a:pt x="8020" y="6766"/>
                  </a:lnTo>
                  <a:cubicBezTo>
                    <a:pt x="8059" y="6728"/>
                    <a:pt x="8087" y="6680"/>
                    <a:pt x="8087" y="6623"/>
                  </a:cubicBezTo>
                  <a:lnTo>
                    <a:pt x="8087" y="957"/>
                  </a:lnTo>
                  <a:cubicBezTo>
                    <a:pt x="8087" y="871"/>
                    <a:pt x="8020" y="794"/>
                    <a:pt x="7934" y="775"/>
                  </a:cubicBezTo>
                  <a:lnTo>
                    <a:pt x="4078" y="0"/>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68"/>
            <p:cNvSpPr/>
            <p:nvPr/>
          </p:nvSpPr>
          <p:spPr>
            <a:xfrm>
              <a:off x="3618672" y="4335777"/>
              <a:ext cx="118144" cy="247448"/>
            </a:xfrm>
            <a:custGeom>
              <a:rect b="b" l="l" r="r" t="t"/>
              <a:pathLst>
                <a:path extrusionOk="0" h="9423" w="4499">
                  <a:moveTo>
                    <a:pt x="881" y="1"/>
                  </a:moveTo>
                  <a:lnTo>
                    <a:pt x="144" y="144"/>
                  </a:lnTo>
                  <a:cubicBezTo>
                    <a:pt x="58" y="163"/>
                    <a:pt x="1" y="240"/>
                    <a:pt x="1" y="326"/>
                  </a:cubicBezTo>
                  <a:lnTo>
                    <a:pt x="1" y="6001"/>
                  </a:lnTo>
                  <a:cubicBezTo>
                    <a:pt x="1" y="6049"/>
                    <a:pt x="29" y="6097"/>
                    <a:pt x="68" y="6135"/>
                  </a:cubicBezTo>
                  <a:lnTo>
                    <a:pt x="3924" y="9380"/>
                  </a:lnTo>
                  <a:cubicBezTo>
                    <a:pt x="3963" y="9408"/>
                    <a:pt x="4006" y="9423"/>
                    <a:pt x="4048" y="9423"/>
                  </a:cubicBezTo>
                  <a:cubicBezTo>
                    <a:pt x="4089" y="9423"/>
                    <a:pt x="4130" y="9408"/>
                    <a:pt x="4164" y="9380"/>
                  </a:cubicBezTo>
                  <a:lnTo>
                    <a:pt x="4499" y="9092"/>
                  </a:lnTo>
                  <a:lnTo>
                    <a:pt x="795" y="6001"/>
                  </a:lnTo>
                  <a:cubicBezTo>
                    <a:pt x="757" y="5963"/>
                    <a:pt x="728" y="5906"/>
                    <a:pt x="737" y="5858"/>
                  </a:cubicBezTo>
                  <a:lnTo>
                    <a:pt x="737" y="183"/>
                  </a:lnTo>
                  <a:cubicBezTo>
                    <a:pt x="737" y="96"/>
                    <a:pt x="795" y="20"/>
                    <a:pt x="881" y="1"/>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68"/>
            <p:cNvSpPr/>
            <p:nvPr/>
          </p:nvSpPr>
          <p:spPr>
            <a:xfrm>
              <a:off x="3634506" y="4362168"/>
              <a:ext cx="157849" cy="135423"/>
            </a:xfrm>
            <a:custGeom>
              <a:rect b="b" l="l" r="r" t="t"/>
              <a:pathLst>
                <a:path extrusionOk="0" h="5157" w="6011">
                  <a:moveTo>
                    <a:pt x="3436" y="1"/>
                  </a:moveTo>
                  <a:cubicBezTo>
                    <a:pt x="1149" y="1"/>
                    <a:pt x="0" y="2776"/>
                    <a:pt x="1618" y="4393"/>
                  </a:cubicBezTo>
                  <a:cubicBezTo>
                    <a:pt x="2145" y="4920"/>
                    <a:pt x="2791" y="5156"/>
                    <a:pt x="3424" y="5156"/>
                  </a:cubicBezTo>
                  <a:cubicBezTo>
                    <a:pt x="4746" y="5156"/>
                    <a:pt x="6011" y="4128"/>
                    <a:pt x="6011" y="2575"/>
                  </a:cubicBezTo>
                  <a:cubicBezTo>
                    <a:pt x="6011" y="1159"/>
                    <a:pt x="4862" y="10"/>
                    <a:pt x="3436"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68"/>
            <p:cNvSpPr/>
            <p:nvPr/>
          </p:nvSpPr>
          <p:spPr>
            <a:xfrm>
              <a:off x="3653860" y="4376742"/>
              <a:ext cx="124184" cy="106353"/>
            </a:xfrm>
            <a:custGeom>
              <a:rect b="b" l="l" r="r" t="t"/>
              <a:pathLst>
                <a:path extrusionOk="0" h="4050" w="4729">
                  <a:moveTo>
                    <a:pt x="2699" y="1"/>
                  </a:moveTo>
                  <a:cubicBezTo>
                    <a:pt x="900" y="1"/>
                    <a:pt x="0" y="2183"/>
                    <a:pt x="1273" y="3456"/>
                  </a:cubicBezTo>
                  <a:cubicBezTo>
                    <a:pt x="1684" y="3866"/>
                    <a:pt x="2189" y="4050"/>
                    <a:pt x="2684" y="4050"/>
                  </a:cubicBezTo>
                  <a:cubicBezTo>
                    <a:pt x="3726" y="4050"/>
                    <a:pt x="4728" y="3239"/>
                    <a:pt x="4728" y="2020"/>
                  </a:cubicBezTo>
                  <a:cubicBezTo>
                    <a:pt x="4719" y="910"/>
                    <a:pt x="3819" y="1"/>
                    <a:pt x="2699"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68"/>
            <p:cNvSpPr/>
            <p:nvPr/>
          </p:nvSpPr>
          <p:spPr>
            <a:xfrm>
              <a:off x="3700340" y="4377189"/>
              <a:ext cx="50550" cy="105381"/>
            </a:xfrm>
            <a:custGeom>
              <a:rect b="b" l="l" r="r" t="t"/>
              <a:pathLst>
                <a:path extrusionOk="0" h="4013" w="1925">
                  <a:moveTo>
                    <a:pt x="963" y="0"/>
                  </a:moveTo>
                  <a:cubicBezTo>
                    <a:pt x="874" y="0"/>
                    <a:pt x="786" y="55"/>
                    <a:pt x="776" y="166"/>
                  </a:cubicBezTo>
                  <a:lnTo>
                    <a:pt x="776" y="539"/>
                  </a:lnTo>
                  <a:cubicBezTo>
                    <a:pt x="336" y="577"/>
                    <a:pt x="1" y="969"/>
                    <a:pt x="30" y="1410"/>
                  </a:cubicBezTo>
                  <a:cubicBezTo>
                    <a:pt x="58" y="1853"/>
                    <a:pt x="412" y="2195"/>
                    <a:pt x="854" y="2195"/>
                  </a:cubicBezTo>
                  <a:cubicBezTo>
                    <a:pt x="860" y="2195"/>
                    <a:pt x="866" y="2195"/>
                    <a:pt x="872" y="2194"/>
                  </a:cubicBezTo>
                  <a:lnTo>
                    <a:pt x="1054" y="2194"/>
                  </a:lnTo>
                  <a:cubicBezTo>
                    <a:pt x="1666" y="2194"/>
                    <a:pt x="1666" y="3113"/>
                    <a:pt x="1054" y="3113"/>
                  </a:cubicBezTo>
                  <a:lnTo>
                    <a:pt x="776" y="3113"/>
                  </a:lnTo>
                  <a:cubicBezTo>
                    <a:pt x="575" y="3113"/>
                    <a:pt x="412" y="2941"/>
                    <a:pt x="412" y="2740"/>
                  </a:cubicBezTo>
                  <a:cubicBezTo>
                    <a:pt x="403" y="2630"/>
                    <a:pt x="317" y="2575"/>
                    <a:pt x="231" y="2575"/>
                  </a:cubicBezTo>
                  <a:cubicBezTo>
                    <a:pt x="144" y="2575"/>
                    <a:pt x="58" y="2630"/>
                    <a:pt x="49" y="2740"/>
                  </a:cubicBezTo>
                  <a:cubicBezTo>
                    <a:pt x="49" y="3151"/>
                    <a:pt x="374" y="3477"/>
                    <a:pt x="786" y="3477"/>
                  </a:cubicBezTo>
                  <a:lnTo>
                    <a:pt x="786" y="3841"/>
                  </a:lnTo>
                  <a:cubicBezTo>
                    <a:pt x="795" y="3955"/>
                    <a:pt x="881" y="4013"/>
                    <a:pt x="968" y="4013"/>
                  </a:cubicBezTo>
                  <a:cubicBezTo>
                    <a:pt x="1054" y="4013"/>
                    <a:pt x="1140" y="3955"/>
                    <a:pt x="1149" y="3841"/>
                  </a:cubicBezTo>
                  <a:lnTo>
                    <a:pt x="1149" y="3467"/>
                  </a:lnTo>
                  <a:cubicBezTo>
                    <a:pt x="1590" y="3429"/>
                    <a:pt x="1925" y="3046"/>
                    <a:pt x="1896" y="2596"/>
                  </a:cubicBezTo>
                  <a:cubicBezTo>
                    <a:pt x="1877" y="2162"/>
                    <a:pt x="1514" y="1821"/>
                    <a:pt x="1072" y="1821"/>
                  </a:cubicBezTo>
                  <a:cubicBezTo>
                    <a:pt x="1066" y="1821"/>
                    <a:pt x="1060" y="1821"/>
                    <a:pt x="1054" y="1821"/>
                  </a:cubicBezTo>
                  <a:lnTo>
                    <a:pt x="872" y="1821"/>
                  </a:lnTo>
                  <a:cubicBezTo>
                    <a:pt x="259" y="1821"/>
                    <a:pt x="259" y="902"/>
                    <a:pt x="872" y="902"/>
                  </a:cubicBezTo>
                  <a:lnTo>
                    <a:pt x="1149" y="902"/>
                  </a:lnTo>
                  <a:cubicBezTo>
                    <a:pt x="1350" y="902"/>
                    <a:pt x="1513" y="1065"/>
                    <a:pt x="1513" y="1266"/>
                  </a:cubicBezTo>
                  <a:lnTo>
                    <a:pt x="1513" y="1448"/>
                  </a:lnTo>
                  <a:cubicBezTo>
                    <a:pt x="1513" y="1553"/>
                    <a:pt x="1590" y="1639"/>
                    <a:pt x="1695" y="1639"/>
                  </a:cubicBezTo>
                  <a:cubicBezTo>
                    <a:pt x="1800" y="1639"/>
                    <a:pt x="1886" y="1553"/>
                    <a:pt x="1886" y="1458"/>
                  </a:cubicBezTo>
                  <a:lnTo>
                    <a:pt x="1886" y="1266"/>
                  </a:lnTo>
                  <a:cubicBezTo>
                    <a:pt x="1886" y="864"/>
                    <a:pt x="1551" y="539"/>
                    <a:pt x="1149" y="539"/>
                  </a:cubicBezTo>
                  <a:lnTo>
                    <a:pt x="1149" y="166"/>
                  </a:lnTo>
                  <a:cubicBezTo>
                    <a:pt x="1140" y="55"/>
                    <a:pt x="1051" y="0"/>
                    <a:pt x="9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4" name="Google Shape;10624;p68"/>
          <p:cNvGrpSpPr/>
          <p:nvPr/>
        </p:nvGrpSpPr>
        <p:grpSpPr>
          <a:xfrm>
            <a:off x="3105998" y="2433240"/>
            <a:ext cx="345818" cy="345056"/>
            <a:chOff x="3105998" y="2433240"/>
            <a:chExt cx="345818" cy="345056"/>
          </a:xfrm>
        </p:grpSpPr>
        <p:sp>
          <p:nvSpPr>
            <p:cNvPr id="10625" name="Google Shape;10625;p68"/>
            <p:cNvSpPr/>
            <p:nvPr/>
          </p:nvSpPr>
          <p:spPr>
            <a:xfrm>
              <a:off x="3160277" y="2465487"/>
              <a:ext cx="237259" cy="312809"/>
            </a:xfrm>
            <a:custGeom>
              <a:rect b="b" l="l" r="r" t="t"/>
              <a:pathLst>
                <a:path extrusionOk="0" h="11912" w="9035">
                  <a:moveTo>
                    <a:pt x="4518" y="1"/>
                  </a:moveTo>
                  <a:cubicBezTo>
                    <a:pt x="2020" y="1"/>
                    <a:pt x="0" y="2020"/>
                    <a:pt x="0" y="4518"/>
                  </a:cubicBezTo>
                  <a:cubicBezTo>
                    <a:pt x="0" y="5389"/>
                    <a:pt x="240" y="6327"/>
                    <a:pt x="689" y="7293"/>
                  </a:cubicBezTo>
                  <a:cubicBezTo>
                    <a:pt x="1101" y="8126"/>
                    <a:pt x="1608" y="8911"/>
                    <a:pt x="2202" y="9629"/>
                  </a:cubicBezTo>
                  <a:cubicBezTo>
                    <a:pt x="2852" y="10442"/>
                    <a:pt x="3589" y="11189"/>
                    <a:pt x="4384" y="11868"/>
                  </a:cubicBezTo>
                  <a:cubicBezTo>
                    <a:pt x="4422" y="11897"/>
                    <a:pt x="4467" y="11911"/>
                    <a:pt x="4513" y="11911"/>
                  </a:cubicBezTo>
                  <a:cubicBezTo>
                    <a:pt x="4558" y="11911"/>
                    <a:pt x="4604" y="11897"/>
                    <a:pt x="4642" y="11868"/>
                  </a:cubicBezTo>
                  <a:cubicBezTo>
                    <a:pt x="5446" y="11189"/>
                    <a:pt x="6173" y="10442"/>
                    <a:pt x="6834" y="9629"/>
                  </a:cubicBezTo>
                  <a:cubicBezTo>
                    <a:pt x="7427" y="8911"/>
                    <a:pt x="7925" y="8126"/>
                    <a:pt x="8336" y="7293"/>
                  </a:cubicBezTo>
                  <a:cubicBezTo>
                    <a:pt x="8795" y="6327"/>
                    <a:pt x="9035" y="5389"/>
                    <a:pt x="9035" y="4518"/>
                  </a:cubicBezTo>
                  <a:cubicBezTo>
                    <a:pt x="9025" y="2020"/>
                    <a:pt x="7006" y="1"/>
                    <a:pt x="4518"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68"/>
            <p:cNvSpPr/>
            <p:nvPr/>
          </p:nvSpPr>
          <p:spPr>
            <a:xfrm>
              <a:off x="3160277" y="2469268"/>
              <a:ext cx="137996" cy="309028"/>
            </a:xfrm>
            <a:custGeom>
              <a:rect b="b" l="l" r="r" t="t"/>
              <a:pathLst>
                <a:path extrusionOk="0" h="11768" w="5255">
                  <a:moveTo>
                    <a:pt x="3369" y="0"/>
                  </a:moveTo>
                  <a:cubicBezTo>
                    <a:pt x="1388" y="527"/>
                    <a:pt x="0" y="2316"/>
                    <a:pt x="0" y="4374"/>
                  </a:cubicBezTo>
                  <a:cubicBezTo>
                    <a:pt x="0" y="5245"/>
                    <a:pt x="240" y="6183"/>
                    <a:pt x="689" y="7140"/>
                  </a:cubicBezTo>
                  <a:cubicBezTo>
                    <a:pt x="1101" y="7982"/>
                    <a:pt x="1608" y="8767"/>
                    <a:pt x="2202" y="9485"/>
                  </a:cubicBezTo>
                  <a:cubicBezTo>
                    <a:pt x="2852" y="10298"/>
                    <a:pt x="3589" y="11045"/>
                    <a:pt x="4384" y="11724"/>
                  </a:cubicBezTo>
                  <a:cubicBezTo>
                    <a:pt x="4422" y="11753"/>
                    <a:pt x="4467" y="11767"/>
                    <a:pt x="4513" y="11767"/>
                  </a:cubicBezTo>
                  <a:cubicBezTo>
                    <a:pt x="4558" y="11767"/>
                    <a:pt x="4604" y="11753"/>
                    <a:pt x="4642" y="11724"/>
                  </a:cubicBezTo>
                  <a:cubicBezTo>
                    <a:pt x="4661" y="11705"/>
                    <a:pt x="4900" y="11513"/>
                    <a:pt x="5254" y="11179"/>
                  </a:cubicBezTo>
                  <a:cubicBezTo>
                    <a:pt x="4518" y="10537"/>
                    <a:pt x="3838" y="9829"/>
                    <a:pt x="3226" y="9073"/>
                  </a:cubicBezTo>
                  <a:cubicBezTo>
                    <a:pt x="2632" y="8355"/>
                    <a:pt x="2125" y="7571"/>
                    <a:pt x="1723" y="6738"/>
                  </a:cubicBezTo>
                  <a:cubicBezTo>
                    <a:pt x="1264" y="5771"/>
                    <a:pt x="1024" y="4833"/>
                    <a:pt x="1024" y="3963"/>
                  </a:cubicBezTo>
                  <a:cubicBezTo>
                    <a:pt x="1024" y="2316"/>
                    <a:pt x="1924" y="795"/>
                    <a:pt x="336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68"/>
            <p:cNvSpPr/>
            <p:nvPr/>
          </p:nvSpPr>
          <p:spPr>
            <a:xfrm>
              <a:off x="3156259" y="2492377"/>
              <a:ext cx="214387" cy="183374"/>
            </a:xfrm>
            <a:custGeom>
              <a:rect b="b" l="l" r="r" t="t"/>
              <a:pathLst>
                <a:path extrusionOk="0" h="6983" w="8164">
                  <a:moveTo>
                    <a:pt x="4671" y="1"/>
                  </a:moveTo>
                  <a:cubicBezTo>
                    <a:pt x="1560" y="1"/>
                    <a:pt x="0" y="3762"/>
                    <a:pt x="2201" y="5963"/>
                  </a:cubicBezTo>
                  <a:cubicBezTo>
                    <a:pt x="2868" y="6629"/>
                    <a:pt x="3761" y="6983"/>
                    <a:pt x="4669" y="6983"/>
                  </a:cubicBezTo>
                  <a:cubicBezTo>
                    <a:pt x="5118" y="6983"/>
                    <a:pt x="5570" y="6896"/>
                    <a:pt x="6001" y="6719"/>
                  </a:cubicBezTo>
                  <a:cubicBezTo>
                    <a:pt x="7312" y="6183"/>
                    <a:pt x="8164" y="4910"/>
                    <a:pt x="8164" y="3494"/>
                  </a:cubicBezTo>
                  <a:cubicBezTo>
                    <a:pt x="8154" y="1570"/>
                    <a:pt x="6594" y="1"/>
                    <a:pt x="4671" y="1"/>
                  </a:cubicBez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68"/>
            <p:cNvSpPr/>
            <p:nvPr/>
          </p:nvSpPr>
          <p:spPr>
            <a:xfrm>
              <a:off x="3174589" y="2511731"/>
              <a:ext cx="176704" cy="164388"/>
            </a:xfrm>
            <a:custGeom>
              <a:rect b="b" l="l" r="r" t="t"/>
              <a:pathLst>
                <a:path extrusionOk="0" h="6260" w="6729">
                  <a:moveTo>
                    <a:pt x="1838" y="1"/>
                  </a:moveTo>
                  <a:cubicBezTo>
                    <a:pt x="164" y="1283"/>
                    <a:pt x="1" y="3743"/>
                    <a:pt x="1494" y="5236"/>
                  </a:cubicBezTo>
                  <a:cubicBezTo>
                    <a:pt x="2177" y="5924"/>
                    <a:pt x="3070" y="6260"/>
                    <a:pt x="3959" y="6260"/>
                  </a:cubicBezTo>
                  <a:cubicBezTo>
                    <a:pt x="5000" y="6260"/>
                    <a:pt x="6037" y="5799"/>
                    <a:pt x="6729" y="4901"/>
                  </a:cubicBezTo>
                  <a:lnTo>
                    <a:pt x="6729" y="4901"/>
                  </a:lnTo>
                  <a:cubicBezTo>
                    <a:pt x="6116" y="5370"/>
                    <a:pt x="5360" y="5628"/>
                    <a:pt x="4585" y="5628"/>
                  </a:cubicBezTo>
                  <a:cubicBezTo>
                    <a:pt x="1685" y="5628"/>
                    <a:pt x="58" y="2288"/>
                    <a:pt x="1838"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68"/>
            <p:cNvSpPr/>
            <p:nvPr/>
          </p:nvSpPr>
          <p:spPr>
            <a:xfrm>
              <a:off x="3251005" y="2524493"/>
              <a:ext cx="55802" cy="119536"/>
            </a:xfrm>
            <a:custGeom>
              <a:rect b="b" l="l" r="r" t="t"/>
              <a:pathLst>
                <a:path extrusionOk="0" h="4552" w="2125">
                  <a:moveTo>
                    <a:pt x="1061" y="1"/>
                  </a:moveTo>
                  <a:cubicBezTo>
                    <a:pt x="952" y="1"/>
                    <a:pt x="842" y="75"/>
                    <a:pt x="852" y="223"/>
                  </a:cubicBezTo>
                  <a:lnTo>
                    <a:pt x="852" y="644"/>
                  </a:lnTo>
                  <a:cubicBezTo>
                    <a:pt x="364" y="692"/>
                    <a:pt x="0" y="1113"/>
                    <a:pt x="29" y="1611"/>
                  </a:cubicBezTo>
                  <a:cubicBezTo>
                    <a:pt x="57" y="2093"/>
                    <a:pt x="459" y="2482"/>
                    <a:pt x="940" y="2482"/>
                  </a:cubicBezTo>
                  <a:cubicBezTo>
                    <a:pt x="946" y="2482"/>
                    <a:pt x="951" y="2482"/>
                    <a:pt x="957" y="2482"/>
                  </a:cubicBezTo>
                  <a:lnTo>
                    <a:pt x="1168" y="2482"/>
                  </a:lnTo>
                  <a:cubicBezTo>
                    <a:pt x="1847" y="2482"/>
                    <a:pt x="1847" y="3506"/>
                    <a:pt x="1168" y="3506"/>
                  </a:cubicBezTo>
                  <a:lnTo>
                    <a:pt x="862" y="3506"/>
                  </a:lnTo>
                  <a:cubicBezTo>
                    <a:pt x="632" y="3506"/>
                    <a:pt x="450" y="3324"/>
                    <a:pt x="450" y="3094"/>
                  </a:cubicBezTo>
                  <a:cubicBezTo>
                    <a:pt x="440" y="2970"/>
                    <a:pt x="342" y="2907"/>
                    <a:pt x="244" y="2907"/>
                  </a:cubicBezTo>
                  <a:cubicBezTo>
                    <a:pt x="146" y="2907"/>
                    <a:pt x="48" y="2970"/>
                    <a:pt x="38" y="3094"/>
                  </a:cubicBezTo>
                  <a:cubicBezTo>
                    <a:pt x="38" y="3553"/>
                    <a:pt x="402" y="3917"/>
                    <a:pt x="862" y="3917"/>
                  </a:cubicBezTo>
                  <a:lnTo>
                    <a:pt x="862" y="4329"/>
                  </a:lnTo>
                  <a:cubicBezTo>
                    <a:pt x="847" y="4477"/>
                    <a:pt x="955" y="4551"/>
                    <a:pt x="1064" y="4551"/>
                  </a:cubicBezTo>
                  <a:cubicBezTo>
                    <a:pt x="1173" y="4551"/>
                    <a:pt x="1283" y="4477"/>
                    <a:pt x="1273" y="4329"/>
                  </a:cubicBezTo>
                  <a:lnTo>
                    <a:pt x="1273" y="3908"/>
                  </a:lnTo>
                  <a:cubicBezTo>
                    <a:pt x="1761" y="3860"/>
                    <a:pt x="2125" y="3429"/>
                    <a:pt x="2096" y="2941"/>
                  </a:cubicBezTo>
                  <a:cubicBezTo>
                    <a:pt x="2068" y="2449"/>
                    <a:pt x="1666" y="2070"/>
                    <a:pt x="1186" y="2070"/>
                  </a:cubicBezTo>
                  <a:cubicBezTo>
                    <a:pt x="1180" y="2070"/>
                    <a:pt x="1174" y="2070"/>
                    <a:pt x="1168" y="2070"/>
                  </a:cubicBezTo>
                  <a:lnTo>
                    <a:pt x="957" y="2070"/>
                  </a:lnTo>
                  <a:cubicBezTo>
                    <a:pt x="278" y="2070"/>
                    <a:pt x="278" y="1037"/>
                    <a:pt x="957" y="1037"/>
                  </a:cubicBezTo>
                  <a:lnTo>
                    <a:pt x="1273" y="1037"/>
                  </a:lnTo>
                  <a:cubicBezTo>
                    <a:pt x="1493" y="1037"/>
                    <a:pt x="1675" y="1218"/>
                    <a:pt x="1675" y="1448"/>
                  </a:cubicBezTo>
                  <a:lnTo>
                    <a:pt x="1675" y="1659"/>
                  </a:lnTo>
                  <a:cubicBezTo>
                    <a:pt x="1685" y="1773"/>
                    <a:pt x="1771" y="1860"/>
                    <a:pt x="1886" y="1860"/>
                  </a:cubicBezTo>
                  <a:cubicBezTo>
                    <a:pt x="1991" y="1860"/>
                    <a:pt x="2087" y="1764"/>
                    <a:pt x="2087" y="1659"/>
                  </a:cubicBezTo>
                  <a:lnTo>
                    <a:pt x="2087" y="1448"/>
                  </a:lnTo>
                  <a:cubicBezTo>
                    <a:pt x="2087" y="998"/>
                    <a:pt x="1723" y="625"/>
                    <a:pt x="1263" y="625"/>
                  </a:cubicBezTo>
                  <a:lnTo>
                    <a:pt x="1263" y="223"/>
                  </a:lnTo>
                  <a:cubicBezTo>
                    <a:pt x="1278" y="75"/>
                    <a:pt x="1170" y="1"/>
                    <a:pt x="1061"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68"/>
            <p:cNvSpPr/>
            <p:nvPr/>
          </p:nvSpPr>
          <p:spPr>
            <a:xfrm>
              <a:off x="3398875" y="2433318"/>
              <a:ext cx="52940" cy="86500"/>
            </a:xfrm>
            <a:custGeom>
              <a:rect b="b" l="l" r="r" t="t"/>
              <a:pathLst>
                <a:path extrusionOk="0" h="3294" w="2016">
                  <a:moveTo>
                    <a:pt x="294" y="1"/>
                  </a:moveTo>
                  <a:cubicBezTo>
                    <a:pt x="121" y="1"/>
                    <a:pt x="0" y="236"/>
                    <a:pt x="169" y="365"/>
                  </a:cubicBezTo>
                  <a:cubicBezTo>
                    <a:pt x="1059" y="977"/>
                    <a:pt x="1604" y="1992"/>
                    <a:pt x="1604" y="3083"/>
                  </a:cubicBezTo>
                  <a:cubicBezTo>
                    <a:pt x="1604" y="3197"/>
                    <a:pt x="1690" y="3293"/>
                    <a:pt x="1805" y="3293"/>
                  </a:cubicBezTo>
                  <a:cubicBezTo>
                    <a:pt x="1920" y="3284"/>
                    <a:pt x="2006" y="3197"/>
                    <a:pt x="2016" y="3083"/>
                  </a:cubicBezTo>
                  <a:cubicBezTo>
                    <a:pt x="2006" y="1858"/>
                    <a:pt x="1403" y="719"/>
                    <a:pt x="399" y="30"/>
                  </a:cubicBezTo>
                  <a:cubicBezTo>
                    <a:pt x="363" y="9"/>
                    <a:pt x="327" y="1"/>
                    <a:pt x="294"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68"/>
            <p:cNvSpPr/>
            <p:nvPr/>
          </p:nvSpPr>
          <p:spPr>
            <a:xfrm>
              <a:off x="3368466" y="2477803"/>
              <a:ext cx="29332" cy="42016"/>
            </a:xfrm>
            <a:custGeom>
              <a:rect b="b" l="l" r="r" t="t"/>
              <a:pathLst>
                <a:path extrusionOk="0" h="1600" w="1117">
                  <a:moveTo>
                    <a:pt x="294" y="1"/>
                  </a:moveTo>
                  <a:cubicBezTo>
                    <a:pt x="121" y="1"/>
                    <a:pt x="0" y="238"/>
                    <a:pt x="169" y="374"/>
                  </a:cubicBezTo>
                  <a:cubicBezTo>
                    <a:pt x="504" y="604"/>
                    <a:pt x="705" y="977"/>
                    <a:pt x="705" y="1389"/>
                  </a:cubicBezTo>
                  <a:cubicBezTo>
                    <a:pt x="705" y="1503"/>
                    <a:pt x="800" y="1599"/>
                    <a:pt x="915" y="1599"/>
                  </a:cubicBezTo>
                  <a:cubicBezTo>
                    <a:pt x="1021" y="1599"/>
                    <a:pt x="1116" y="1503"/>
                    <a:pt x="1116" y="1389"/>
                  </a:cubicBezTo>
                  <a:cubicBezTo>
                    <a:pt x="1116" y="843"/>
                    <a:pt x="848" y="336"/>
                    <a:pt x="398" y="30"/>
                  </a:cubicBezTo>
                  <a:cubicBezTo>
                    <a:pt x="363" y="9"/>
                    <a:pt x="327" y="1"/>
                    <a:pt x="294"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68"/>
            <p:cNvSpPr/>
            <p:nvPr/>
          </p:nvSpPr>
          <p:spPr>
            <a:xfrm>
              <a:off x="3383802" y="2455587"/>
              <a:ext cx="40887" cy="64232"/>
            </a:xfrm>
            <a:custGeom>
              <a:rect b="b" l="l" r="r" t="t"/>
              <a:pathLst>
                <a:path extrusionOk="0" h="2446" w="1557">
                  <a:moveTo>
                    <a:pt x="288" y="0"/>
                  </a:moveTo>
                  <a:cubicBezTo>
                    <a:pt x="118" y="0"/>
                    <a:pt x="0" y="234"/>
                    <a:pt x="159" y="368"/>
                  </a:cubicBezTo>
                  <a:cubicBezTo>
                    <a:pt x="781" y="789"/>
                    <a:pt x="1145" y="1488"/>
                    <a:pt x="1154" y="2235"/>
                  </a:cubicBezTo>
                  <a:cubicBezTo>
                    <a:pt x="1154" y="2349"/>
                    <a:pt x="1240" y="2445"/>
                    <a:pt x="1355" y="2445"/>
                  </a:cubicBezTo>
                  <a:cubicBezTo>
                    <a:pt x="1470" y="2436"/>
                    <a:pt x="1556" y="2349"/>
                    <a:pt x="1556" y="2235"/>
                  </a:cubicBezTo>
                  <a:cubicBezTo>
                    <a:pt x="1556" y="1354"/>
                    <a:pt x="1126" y="531"/>
                    <a:pt x="398" y="33"/>
                  </a:cubicBezTo>
                  <a:cubicBezTo>
                    <a:pt x="360" y="10"/>
                    <a:pt x="323" y="0"/>
                    <a:pt x="28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68"/>
            <p:cNvSpPr/>
            <p:nvPr/>
          </p:nvSpPr>
          <p:spPr>
            <a:xfrm>
              <a:off x="3105998" y="2433240"/>
              <a:ext cx="52914" cy="86579"/>
            </a:xfrm>
            <a:custGeom>
              <a:rect b="b" l="l" r="r" t="t"/>
              <a:pathLst>
                <a:path extrusionOk="0" h="3297" w="2015">
                  <a:moveTo>
                    <a:pt x="1726" y="0"/>
                  </a:moveTo>
                  <a:cubicBezTo>
                    <a:pt x="1691" y="0"/>
                    <a:pt x="1655" y="10"/>
                    <a:pt x="1618" y="33"/>
                  </a:cubicBezTo>
                  <a:cubicBezTo>
                    <a:pt x="613" y="722"/>
                    <a:pt x="0" y="1861"/>
                    <a:pt x="10" y="3086"/>
                  </a:cubicBezTo>
                  <a:cubicBezTo>
                    <a:pt x="10" y="3200"/>
                    <a:pt x="96" y="3296"/>
                    <a:pt x="211" y="3296"/>
                  </a:cubicBezTo>
                  <a:cubicBezTo>
                    <a:pt x="326" y="3287"/>
                    <a:pt x="412" y="3200"/>
                    <a:pt x="412" y="3086"/>
                  </a:cubicBezTo>
                  <a:cubicBezTo>
                    <a:pt x="412" y="1995"/>
                    <a:pt x="957" y="980"/>
                    <a:pt x="1847" y="368"/>
                  </a:cubicBezTo>
                  <a:cubicBezTo>
                    <a:pt x="2014" y="240"/>
                    <a:pt x="1897" y="0"/>
                    <a:pt x="172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68"/>
            <p:cNvSpPr/>
            <p:nvPr/>
          </p:nvSpPr>
          <p:spPr>
            <a:xfrm>
              <a:off x="3159778" y="2477803"/>
              <a:ext cx="29569" cy="42016"/>
            </a:xfrm>
            <a:custGeom>
              <a:rect b="b" l="l" r="r" t="t"/>
              <a:pathLst>
                <a:path extrusionOk="0" h="1600" w="1126">
                  <a:moveTo>
                    <a:pt x="832" y="1"/>
                  </a:moveTo>
                  <a:cubicBezTo>
                    <a:pt x="799" y="1"/>
                    <a:pt x="763" y="9"/>
                    <a:pt x="728" y="30"/>
                  </a:cubicBezTo>
                  <a:cubicBezTo>
                    <a:pt x="278" y="336"/>
                    <a:pt x="0" y="843"/>
                    <a:pt x="10" y="1389"/>
                  </a:cubicBezTo>
                  <a:cubicBezTo>
                    <a:pt x="10" y="1503"/>
                    <a:pt x="96" y="1599"/>
                    <a:pt x="211" y="1599"/>
                  </a:cubicBezTo>
                  <a:cubicBezTo>
                    <a:pt x="326" y="1599"/>
                    <a:pt x="421" y="1503"/>
                    <a:pt x="421" y="1389"/>
                  </a:cubicBezTo>
                  <a:cubicBezTo>
                    <a:pt x="421" y="977"/>
                    <a:pt x="622" y="594"/>
                    <a:pt x="957" y="365"/>
                  </a:cubicBezTo>
                  <a:cubicBezTo>
                    <a:pt x="1126" y="236"/>
                    <a:pt x="1005" y="1"/>
                    <a:pt x="832"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68"/>
            <p:cNvSpPr/>
            <p:nvPr/>
          </p:nvSpPr>
          <p:spPr>
            <a:xfrm>
              <a:off x="3132888" y="2455587"/>
              <a:ext cx="41071" cy="64232"/>
            </a:xfrm>
            <a:custGeom>
              <a:rect b="b" l="l" r="r" t="t"/>
              <a:pathLst>
                <a:path extrusionOk="0" h="2446" w="1564">
                  <a:moveTo>
                    <a:pt x="1278" y="0"/>
                  </a:moveTo>
                  <a:cubicBezTo>
                    <a:pt x="1243" y="0"/>
                    <a:pt x="1206" y="10"/>
                    <a:pt x="1168" y="33"/>
                  </a:cubicBezTo>
                  <a:cubicBezTo>
                    <a:pt x="440" y="521"/>
                    <a:pt x="0" y="1354"/>
                    <a:pt x="0" y="2235"/>
                  </a:cubicBezTo>
                  <a:cubicBezTo>
                    <a:pt x="0" y="2349"/>
                    <a:pt x="96" y="2445"/>
                    <a:pt x="211" y="2445"/>
                  </a:cubicBezTo>
                  <a:cubicBezTo>
                    <a:pt x="316" y="2436"/>
                    <a:pt x="412" y="2349"/>
                    <a:pt x="412" y="2235"/>
                  </a:cubicBezTo>
                  <a:cubicBezTo>
                    <a:pt x="412" y="1488"/>
                    <a:pt x="785" y="789"/>
                    <a:pt x="1397" y="368"/>
                  </a:cubicBezTo>
                  <a:cubicBezTo>
                    <a:pt x="1564" y="234"/>
                    <a:pt x="1448" y="0"/>
                    <a:pt x="127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6" name="Google Shape;10636;p68"/>
          <p:cNvGrpSpPr/>
          <p:nvPr/>
        </p:nvGrpSpPr>
        <p:grpSpPr>
          <a:xfrm>
            <a:off x="1737326" y="2900773"/>
            <a:ext cx="374730" cy="350361"/>
            <a:chOff x="1737326" y="2900773"/>
            <a:chExt cx="374730" cy="350361"/>
          </a:xfrm>
        </p:grpSpPr>
        <p:sp>
          <p:nvSpPr>
            <p:cNvPr id="10637" name="Google Shape;10637;p68"/>
            <p:cNvSpPr/>
            <p:nvPr/>
          </p:nvSpPr>
          <p:spPr>
            <a:xfrm>
              <a:off x="1942890" y="2936723"/>
              <a:ext cx="169167" cy="176966"/>
            </a:xfrm>
            <a:custGeom>
              <a:rect b="b" l="l" r="r" t="t"/>
              <a:pathLst>
                <a:path extrusionOk="0" h="6739" w="6442">
                  <a:moveTo>
                    <a:pt x="690" y="0"/>
                  </a:moveTo>
                  <a:cubicBezTo>
                    <a:pt x="307" y="0"/>
                    <a:pt x="1" y="316"/>
                    <a:pt x="1" y="689"/>
                  </a:cubicBezTo>
                  <a:lnTo>
                    <a:pt x="1" y="4374"/>
                  </a:lnTo>
                  <a:cubicBezTo>
                    <a:pt x="1" y="4757"/>
                    <a:pt x="307" y="5063"/>
                    <a:pt x="690" y="5063"/>
                  </a:cubicBezTo>
                  <a:lnTo>
                    <a:pt x="1379" y="5063"/>
                  </a:lnTo>
                  <a:lnTo>
                    <a:pt x="996" y="6604"/>
                  </a:lnTo>
                  <a:cubicBezTo>
                    <a:pt x="982" y="6676"/>
                    <a:pt x="1039" y="6738"/>
                    <a:pt x="1110" y="6738"/>
                  </a:cubicBezTo>
                  <a:cubicBezTo>
                    <a:pt x="1132" y="6738"/>
                    <a:pt x="1155" y="6732"/>
                    <a:pt x="1178" y="6718"/>
                  </a:cubicBezTo>
                  <a:lnTo>
                    <a:pt x="3446" y="5063"/>
                  </a:lnTo>
                  <a:lnTo>
                    <a:pt x="5753" y="5063"/>
                  </a:lnTo>
                  <a:cubicBezTo>
                    <a:pt x="6126" y="5063"/>
                    <a:pt x="6442" y="4757"/>
                    <a:pt x="6442" y="4374"/>
                  </a:cubicBezTo>
                  <a:lnTo>
                    <a:pt x="6442" y="689"/>
                  </a:lnTo>
                  <a:cubicBezTo>
                    <a:pt x="6442" y="316"/>
                    <a:pt x="6135" y="10"/>
                    <a:pt x="5753"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68"/>
            <p:cNvSpPr/>
            <p:nvPr/>
          </p:nvSpPr>
          <p:spPr>
            <a:xfrm>
              <a:off x="2003209" y="2936723"/>
              <a:ext cx="48528" cy="114861"/>
            </a:xfrm>
            <a:custGeom>
              <a:rect b="b" l="l" r="r" t="t"/>
              <a:pathLst>
                <a:path extrusionOk="0" h="4374" w="1848">
                  <a:moveTo>
                    <a:pt x="1" y="0"/>
                  </a:moveTo>
                  <a:lnTo>
                    <a:pt x="1" y="3455"/>
                  </a:lnTo>
                  <a:cubicBezTo>
                    <a:pt x="1" y="3962"/>
                    <a:pt x="412" y="4374"/>
                    <a:pt x="919" y="4374"/>
                  </a:cubicBezTo>
                  <a:cubicBezTo>
                    <a:pt x="1427" y="4374"/>
                    <a:pt x="1848" y="3962"/>
                    <a:pt x="1848" y="3455"/>
                  </a:cubicBezTo>
                  <a:lnTo>
                    <a:pt x="1848"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68"/>
            <p:cNvSpPr/>
            <p:nvPr/>
          </p:nvSpPr>
          <p:spPr>
            <a:xfrm>
              <a:off x="2015525" y="2900773"/>
              <a:ext cx="23660" cy="96532"/>
            </a:xfrm>
            <a:custGeom>
              <a:rect b="b" l="l" r="r" t="t"/>
              <a:pathLst>
                <a:path extrusionOk="0" h="3676" w="901">
                  <a:moveTo>
                    <a:pt x="224" y="0"/>
                  </a:moveTo>
                  <a:cubicBezTo>
                    <a:pt x="98" y="0"/>
                    <a:pt x="1" y="111"/>
                    <a:pt x="10" y="240"/>
                  </a:cubicBezTo>
                  <a:lnTo>
                    <a:pt x="211" y="3455"/>
                  </a:lnTo>
                  <a:cubicBezTo>
                    <a:pt x="211" y="3580"/>
                    <a:pt x="316" y="3676"/>
                    <a:pt x="441" y="3676"/>
                  </a:cubicBezTo>
                  <a:lnTo>
                    <a:pt x="470" y="3676"/>
                  </a:lnTo>
                  <a:cubicBezTo>
                    <a:pt x="584" y="3676"/>
                    <a:pt x="690" y="3580"/>
                    <a:pt x="699" y="3455"/>
                  </a:cubicBezTo>
                  <a:lnTo>
                    <a:pt x="900" y="240"/>
                  </a:lnTo>
                  <a:cubicBezTo>
                    <a:pt x="900" y="111"/>
                    <a:pt x="803" y="0"/>
                    <a:pt x="685" y="0"/>
                  </a:cubicBezTo>
                  <a:cubicBezTo>
                    <a:pt x="680" y="0"/>
                    <a:pt x="675" y="0"/>
                    <a:pt x="671" y="1"/>
                  </a:cubicBezTo>
                  <a:lnTo>
                    <a:pt x="240" y="1"/>
                  </a:lnTo>
                  <a:cubicBezTo>
                    <a:pt x="235" y="0"/>
                    <a:pt x="229" y="0"/>
                    <a:pt x="22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68"/>
            <p:cNvSpPr/>
            <p:nvPr/>
          </p:nvSpPr>
          <p:spPr>
            <a:xfrm>
              <a:off x="2015289" y="3015371"/>
              <a:ext cx="24396" cy="24159"/>
            </a:xfrm>
            <a:custGeom>
              <a:rect b="b" l="l" r="r" t="t"/>
              <a:pathLst>
                <a:path extrusionOk="0" h="920" w="929">
                  <a:moveTo>
                    <a:pt x="459" y="1"/>
                  </a:moveTo>
                  <a:cubicBezTo>
                    <a:pt x="211" y="1"/>
                    <a:pt x="0" y="211"/>
                    <a:pt x="0" y="460"/>
                  </a:cubicBezTo>
                  <a:cubicBezTo>
                    <a:pt x="0" y="718"/>
                    <a:pt x="211" y="919"/>
                    <a:pt x="459" y="919"/>
                  </a:cubicBezTo>
                  <a:cubicBezTo>
                    <a:pt x="718" y="919"/>
                    <a:pt x="928" y="718"/>
                    <a:pt x="928" y="460"/>
                  </a:cubicBezTo>
                  <a:cubicBezTo>
                    <a:pt x="928" y="211"/>
                    <a:pt x="718" y="1"/>
                    <a:pt x="4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68"/>
            <p:cNvSpPr/>
            <p:nvPr/>
          </p:nvSpPr>
          <p:spPr>
            <a:xfrm>
              <a:off x="1737326" y="3166419"/>
              <a:ext cx="205353" cy="84715"/>
            </a:xfrm>
            <a:custGeom>
              <a:rect b="b" l="l" r="r" t="t"/>
              <a:pathLst>
                <a:path extrusionOk="0" h="3226" w="7820">
                  <a:moveTo>
                    <a:pt x="2527" y="0"/>
                  </a:moveTo>
                  <a:lnTo>
                    <a:pt x="603" y="709"/>
                  </a:lnTo>
                  <a:cubicBezTo>
                    <a:pt x="240" y="833"/>
                    <a:pt x="0" y="1177"/>
                    <a:pt x="0" y="1570"/>
                  </a:cubicBezTo>
                  <a:lnTo>
                    <a:pt x="0" y="2996"/>
                  </a:lnTo>
                  <a:cubicBezTo>
                    <a:pt x="0" y="3120"/>
                    <a:pt x="96" y="3226"/>
                    <a:pt x="230" y="3226"/>
                  </a:cubicBezTo>
                  <a:lnTo>
                    <a:pt x="7590" y="3226"/>
                  </a:lnTo>
                  <a:cubicBezTo>
                    <a:pt x="7714" y="3226"/>
                    <a:pt x="7819" y="3120"/>
                    <a:pt x="7819" y="2996"/>
                  </a:cubicBezTo>
                  <a:lnTo>
                    <a:pt x="7819" y="1570"/>
                  </a:lnTo>
                  <a:cubicBezTo>
                    <a:pt x="7819" y="1187"/>
                    <a:pt x="7580" y="843"/>
                    <a:pt x="7216" y="709"/>
                  </a:cubicBezTo>
                  <a:lnTo>
                    <a:pt x="5293" y="0"/>
                  </a:lnTo>
                  <a:lnTo>
                    <a:pt x="3915" y="460"/>
                  </a:lnTo>
                  <a:lnTo>
                    <a:pt x="2527"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68"/>
            <p:cNvSpPr/>
            <p:nvPr/>
          </p:nvSpPr>
          <p:spPr>
            <a:xfrm>
              <a:off x="1827792" y="3190788"/>
              <a:ext cx="24396" cy="60345"/>
            </a:xfrm>
            <a:custGeom>
              <a:rect b="b" l="l" r="r" t="t"/>
              <a:pathLst>
                <a:path extrusionOk="0" h="2298" w="929">
                  <a:moveTo>
                    <a:pt x="221" y="1"/>
                  </a:moveTo>
                  <a:lnTo>
                    <a:pt x="1" y="2298"/>
                  </a:lnTo>
                  <a:lnTo>
                    <a:pt x="929" y="2298"/>
                  </a:lnTo>
                  <a:lnTo>
                    <a:pt x="709"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68"/>
            <p:cNvSpPr/>
            <p:nvPr/>
          </p:nvSpPr>
          <p:spPr>
            <a:xfrm>
              <a:off x="1829552" y="3178472"/>
              <a:ext cx="21139" cy="20640"/>
            </a:xfrm>
            <a:custGeom>
              <a:rect b="b" l="l" r="r" t="t"/>
              <a:pathLst>
                <a:path extrusionOk="0" h="786" w="805">
                  <a:moveTo>
                    <a:pt x="1" y="1"/>
                  </a:moveTo>
                  <a:lnTo>
                    <a:pt x="1" y="623"/>
                  </a:lnTo>
                  <a:cubicBezTo>
                    <a:pt x="1" y="709"/>
                    <a:pt x="77" y="785"/>
                    <a:pt x="163" y="785"/>
                  </a:cubicBezTo>
                  <a:lnTo>
                    <a:pt x="642" y="785"/>
                  </a:lnTo>
                  <a:cubicBezTo>
                    <a:pt x="728" y="785"/>
                    <a:pt x="805" y="709"/>
                    <a:pt x="805" y="623"/>
                  </a:cubicBezTo>
                  <a:lnTo>
                    <a:pt x="805"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68"/>
            <p:cNvSpPr/>
            <p:nvPr/>
          </p:nvSpPr>
          <p:spPr>
            <a:xfrm>
              <a:off x="1906703" y="3191051"/>
              <a:ext cx="36213" cy="60083"/>
            </a:xfrm>
            <a:custGeom>
              <a:rect b="b" l="l" r="r" t="t"/>
              <a:pathLst>
                <a:path extrusionOk="0" h="2288" w="1379">
                  <a:moveTo>
                    <a:pt x="1130" y="0"/>
                  </a:moveTo>
                  <a:lnTo>
                    <a:pt x="269" y="862"/>
                  </a:lnTo>
                  <a:cubicBezTo>
                    <a:pt x="96" y="1043"/>
                    <a:pt x="1" y="1273"/>
                    <a:pt x="1" y="1522"/>
                  </a:cubicBezTo>
                  <a:lnTo>
                    <a:pt x="1" y="2288"/>
                  </a:lnTo>
                  <a:lnTo>
                    <a:pt x="1149" y="2288"/>
                  </a:lnTo>
                  <a:cubicBezTo>
                    <a:pt x="1274" y="2288"/>
                    <a:pt x="1379" y="2182"/>
                    <a:pt x="1379" y="2058"/>
                  </a:cubicBezTo>
                  <a:lnTo>
                    <a:pt x="1379" y="632"/>
                  </a:lnTo>
                  <a:cubicBezTo>
                    <a:pt x="1379" y="402"/>
                    <a:pt x="1283" y="173"/>
                    <a:pt x="11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68"/>
            <p:cNvSpPr/>
            <p:nvPr/>
          </p:nvSpPr>
          <p:spPr>
            <a:xfrm>
              <a:off x="1773513" y="2979185"/>
              <a:ext cx="132981" cy="96794"/>
            </a:xfrm>
            <a:custGeom>
              <a:rect b="b" l="l" r="r" t="t"/>
              <a:pathLst>
                <a:path extrusionOk="0" h="3686" w="5064">
                  <a:moveTo>
                    <a:pt x="1847" y="1"/>
                  </a:moveTo>
                  <a:cubicBezTo>
                    <a:pt x="823" y="1"/>
                    <a:pt x="0" y="824"/>
                    <a:pt x="0" y="1838"/>
                  </a:cubicBezTo>
                  <a:lnTo>
                    <a:pt x="0" y="2384"/>
                  </a:lnTo>
                  <a:cubicBezTo>
                    <a:pt x="0" y="2632"/>
                    <a:pt x="39" y="2881"/>
                    <a:pt x="125" y="3111"/>
                  </a:cubicBezTo>
                  <a:lnTo>
                    <a:pt x="201" y="3341"/>
                  </a:lnTo>
                  <a:cubicBezTo>
                    <a:pt x="221" y="3417"/>
                    <a:pt x="230" y="3484"/>
                    <a:pt x="230" y="3561"/>
                  </a:cubicBezTo>
                  <a:lnTo>
                    <a:pt x="230" y="3685"/>
                  </a:lnTo>
                  <a:lnTo>
                    <a:pt x="4833" y="3685"/>
                  </a:lnTo>
                  <a:lnTo>
                    <a:pt x="4833" y="3561"/>
                  </a:lnTo>
                  <a:cubicBezTo>
                    <a:pt x="4833" y="3484"/>
                    <a:pt x="4853" y="3417"/>
                    <a:pt x="4872" y="3341"/>
                  </a:cubicBezTo>
                  <a:lnTo>
                    <a:pt x="4948" y="3111"/>
                  </a:lnTo>
                  <a:cubicBezTo>
                    <a:pt x="5025" y="2881"/>
                    <a:pt x="5063" y="2632"/>
                    <a:pt x="5063" y="2384"/>
                  </a:cubicBezTo>
                  <a:lnTo>
                    <a:pt x="5063" y="460"/>
                  </a:lnTo>
                  <a:cubicBezTo>
                    <a:pt x="5063" y="201"/>
                    <a:pt x="4862" y="1"/>
                    <a:pt x="460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68"/>
            <p:cNvSpPr/>
            <p:nvPr/>
          </p:nvSpPr>
          <p:spPr>
            <a:xfrm>
              <a:off x="1803659" y="2979185"/>
              <a:ext cx="102834" cy="96794"/>
            </a:xfrm>
            <a:custGeom>
              <a:rect b="b" l="l" r="r" t="t"/>
              <a:pathLst>
                <a:path extrusionOk="0" h="3686" w="3916">
                  <a:moveTo>
                    <a:pt x="931" y="0"/>
                  </a:moveTo>
                  <a:cubicBezTo>
                    <a:pt x="413" y="0"/>
                    <a:pt x="1" y="418"/>
                    <a:pt x="1" y="929"/>
                  </a:cubicBezTo>
                  <a:cubicBezTo>
                    <a:pt x="1" y="1446"/>
                    <a:pt x="422" y="1867"/>
                    <a:pt x="939" y="1867"/>
                  </a:cubicBezTo>
                  <a:lnTo>
                    <a:pt x="1063" y="1867"/>
                  </a:lnTo>
                  <a:lnTo>
                    <a:pt x="1130" y="3685"/>
                  </a:lnTo>
                  <a:lnTo>
                    <a:pt x="3685" y="3685"/>
                  </a:lnTo>
                  <a:lnTo>
                    <a:pt x="3685" y="3561"/>
                  </a:lnTo>
                  <a:cubicBezTo>
                    <a:pt x="3685" y="3484"/>
                    <a:pt x="3695" y="3417"/>
                    <a:pt x="3724" y="3341"/>
                  </a:cubicBezTo>
                  <a:lnTo>
                    <a:pt x="3800" y="3111"/>
                  </a:lnTo>
                  <a:cubicBezTo>
                    <a:pt x="3877" y="2881"/>
                    <a:pt x="3915" y="2632"/>
                    <a:pt x="3915" y="2384"/>
                  </a:cubicBezTo>
                  <a:lnTo>
                    <a:pt x="3915" y="460"/>
                  </a:lnTo>
                  <a:cubicBezTo>
                    <a:pt x="3915" y="201"/>
                    <a:pt x="3714" y="1"/>
                    <a:pt x="3456" y="1"/>
                  </a:cubicBezTo>
                  <a:lnTo>
                    <a:pt x="948" y="1"/>
                  </a:lnTo>
                  <a:cubicBezTo>
                    <a:pt x="942" y="0"/>
                    <a:pt x="937" y="0"/>
                    <a:pt x="93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68"/>
            <p:cNvSpPr/>
            <p:nvPr/>
          </p:nvSpPr>
          <p:spPr>
            <a:xfrm>
              <a:off x="1803659" y="3124193"/>
              <a:ext cx="72661" cy="54306"/>
            </a:xfrm>
            <a:custGeom>
              <a:rect b="b" l="l" r="r" t="t"/>
              <a:pathLst>
                <a:path extrusionOk="0" h="2068" w="2767">
                  <a:moveTo>
                    <a:pt x="1" y="1"/>
                  </a:moveTo>
                  <a:lnTo>
                    <a:pt x="1" y="2068"/>
                  </a:lnTo>
                  <a:lnTo>
                    <a:pt x="2767" y="2068"/>
                  </a:lnTo>
                  <a:lnTo>
                    <a:pt x="2767"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68"/>
            <p:cNvSpPr/>
            <p:nvPr/>
          </p:nvSpPr>
          <p:spPr>
            <a:xfrm>
              <a:off x="1803659" y="3124193"/>
              <a:ext cx="72661" cy="30173"/>
            </a:xfrm>
            <a:custGeom>
              <a:rect b="b" l="l" r="r" t="t"/>
              <a:pathLst>
                <a:path extrusionOk="0" h="1149" w="2767">
                  <a:moveTo>
                    <a:pt x="1" y="1"/>
                  </a:moveTo>
                  <a:lnTo>
                    <a:pt x="1" y="776"/>
                  </a:lnTo>
                  <a:cubicBezTo>
                    <a:pt x="427" y="1025"/>
                    <a:pt x="905" y="1149"/>
                    <a:pt x="1384" y="1149"/>
                  </a:cubicBezTo>
                  <a:cubicBezTo>
                    <a:pt x="1862" y="1149"/>
                    <a:pt x="2341" y="1025"/>
                    <a:pt x="2767" y="776"/>
                  </a:cubicBezTo>
                  <a:lnTo>
                    <a:pt x="2767"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68"/>
            <p:cNvSpPr/>
            <p:nvPr/>
          </p:nvSpPr>
          <p:spPr>
            <a:xfrm>
              <a:off x="1791606" y="3156387"/>
              <a:ext cx="48528" cy="43198"/>
            </a:xfrm>
            <a:custGeom>
              <a:rect b="b" l="l" r="r" t="t"/>
              <a:pathLst>
                <a:path extrusionOk="0" h="1645" w="1848">
                  <a:moveTo>
                    <a:pt x="406" y="1"/>
                  </a:moveTo>
                  <a:cubicBezTo>
                    <a:pt x="322" y="1"/>
                    <a:pt x="240" y="50"/>
                    <a:pt x="201" y="134"/>
                  </a:cubicBezTo>
                  <a:lnTo>
                    <a:pt x="0" y="555"/>
                  </a:lnTo>
                  <a:lnTo>
                    <a:pt x="766" y="1559"/>
                  </a:lnTo>
                  <a:cubicBezTo>
                    <a:pt x="812" y="1616"/>
                    <a:pt x="880" y="1645"/>
                    <a:pt x="948" y="1645"/>
                  </a:cubicBezTo>
                  <a:cubicBezTo>
                    <a:pt x="1007" y="1645"/>
                    <a:pt x="1066" y="1623"/>
                    <a:pt x="1111" y="1579"/>
                  </a:cubicBezTo>
                  <a:lnTo>
                    <a:pt x="1848" y="842"/>
                  </a:lnTo>
                  <a:lnTo>
                    <a:pt x="527" y="38"/>
                  </a:lnTo>
                  <a:cubicBezTo>
                    <a:pt x="489" y="13"/>
                    <a:pt x="447" y="1"/>
                    <a:pt x="40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68"/>
            <p:cNvSpPr/>
            <p:nvPr/>
          </p:nvSpPr>
          <p:spPr>
            <a:xfrm>
              <a:off x="1840108" y="3156387"/>
              <a:ext cx="48292" cy="43198"/>
            </a:xfrm>
            <a:custGeom>
              <a:rect b="b" l="l" r="r" t="t"/>
              <a:pathLst>
                <a:path extrusionOk="0" h="1645" w="1839">
                  <a:moveTo>
                    <a:pt x="1433" y="1"/>
                  </a:moveTo>
                  <a:cubicBezTo>
                    <a:pt x="1391" y="1"/>
                    <a:pt x="1349" y="13"/>
                    <a:pt x="1312" y="38"/>
                  </a:cubicBezTo>
                  <a:lnTo>
                    <a:pt x="1" y="842"/>
                  </a:lnTo>
                  <a:lnTo>
                    <a:pt x="728" y="1579"/>
                  </a:lnTo>
                  <a:cubicBezTo>
                    <a:pt x="777" y="1623"/>
                    <a:pt x="838" y="1645"/>
                    <a:pt x="897" y="1645"/>
                  </a:cubicBezTo>
                  <a:cubicBezTo>
                    <a:pt x="966" y="1645"/>
                    <a:pt x="1031" y="1616"/>
                    <a:pt x="1072" y="1559"/>
                  </a:cubicBezTo>
                  <a:lnTo>
                    <a:pt x="1838" y="555"/>
                  </a:lnTo>
                  <a:lnTo>
                    <a:pt x="1647" y="134"/>
                  </a:lnTo>
                  <a:cubicBezTo>
                    <a:pt x="1602" y="50"/>
                    <a:pt x="1518" y="1"/>
                    <a:pt x="143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68"/>
            <p:cNvSpPr/>
            <p:nvPr/>
          </p:nvSpPr>
          <p:spPr>
            <a:xfrm>
              <a:off x="1779552" y="3028107"/>
              <a:ext cx="121137" cy="114205"/>
            </a:xfrm>
            <a:custGeom>
              <a:rect b="b" l="l" r="r" t="t"/>
              <a:pathLst>
                <a:path extrusionOk="0" h="4349" w="4613">
                  <a:moveTo>
                    <a:pt x="1986" y="0"/>
                  </a:moveTo>
                  <a:cubicBezTo>
                    <a:pt x="1399" y="0"/>
                    <a:pt x="893" y="98"/>
                    <a:pt x="641" y="157"/>
                  </a:cubicBezTo>
                  <a:cubicBezTo>
                    <a:pt x="536" y="186"/>
                    <a:pt x="459" y="281"/>
                    <a:pt x="459" y="387"/>
                  </a:cubicBezTo>
                  <a:lnTo>
                    <a:pt x="459" y="942"/>
                  </a:lnTo>
                  <a:cubicBezTo>
                    <a:pt x="459" y="1056"/>
                    <a:pt x="412" y="1171"/>
                    <a:pt x="325" y="1267"/>
                  </a:cubicBezTo>
                  <a:lnTo>
                    <a:pt x="134" y="1449"/>
                  </a:lnTo>
                  <a:cubicBezTo>
                    <a:pt x="48" y="1535"/>
                    <a:pt x="0" y="1659"/>
                    <a:pt x="0" y="1774"/>
                  </a:cubicBezTo>
                  <a:lnTo>
                    <a:pt x="0" y="2052"/>
                  </a:lnTo>
                  <a:cubicBezTo>
                    <a:pt x="0" y="3315"/>
                    <a:pt x="1034" y="4349"/>
                    <a:pt x="2307" y="4349"/>
                  </a:cubicBezTo>
                  <a:cubicBezTo>
                    <a:pt x="3579" y="4349"/>
                    <a:pt x="4613" y="3315"/>
                    <a:pt x="4613" y="2042"/>
                  </a:cubicBezTo>
                  <a:lnTo>
                    <a:pt x="4613" y="1774"/>
                  </a:lnTo>
                  <a:cubicBezTo>
                    <a:pt x="4603" y="1650"/>
                    <a:pt x="4556" y="1535"/>
                    <a:pt x="4469" y="1449"/>
                  </a:cubicBezTo>
                  <a:lnTo>
                    <a:pt x="4288" y="1257"/>
                  </a:lnTo>
                  <a:cubicBezTo>
                    <a:pt x="4192" y="1171"/>
                    <a:pt x="4144" y="1056"/>
                    <a:pt x="4144" y="932"/>
                  </a:cubicBezTo>
                  <a:lnTo>
                    <a:pt x="4144" y="817"/>
                  </a:lnTo>
                  <a:cubicBezTo>
                    <a:pt x="4144" y="721"/>
                    <a:pt x="4106" y="635"/>
                    <a:pt x="4029" y="578"/>
                  </a:cubicBezTo>
                  <a:cubicBezTo>
                    <a:pt x="3415" y="126"/>
                    <a:pt x="2649" y="0"/>
                    <a:pt x="1986"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68"/>
            <p:cNvSpPr/>
            <p:nvPr/>
          </p:nvSpPr>
          <p:spPr>
            <a:xfrm>
              <a:off x="1779552" y="3028107"/>
              <a:ext cx="108848" cy="113706"/>
            </a:xfrm>
            <a:custGeom>
              <a:rect b="b" l="l" r="r" t="t"/>
              <a:pathLst>
                <a:path extrusionOk="0" h="4330" w="4145">
                  <a:moveTo>
                    <a:pt x="1990" y="1"/>
                  </a:moveTo>
                  <a:cubicBezTo>
                    <a:pt x="1773" y="1"/>
                    <a:pt x="1566" y="14"/>
                    <a:pt x="1378" y="32"/>
                  </a:cubicBezTo>
                  <a:cubicBezTo>
                    <a:pt x="1129" y="61"/>
                    <a:pt x="881" y="99"/>
                    <a:pt x="641" y="157"/>
                  </a:cubicBezTo>
                  <a:cubicBezTo>
                    <a:pt x="536" y="186"/>
                    <a:pt x="459" y="281"/>
                    <a:pt x="459" y="387"/>
                  </a:cubicBezTo>
                  <a:lnTo>
                    <a:pt x="459" y="932"/>
                  </a:lnTo>
                  <a:cubicBezTo>
                    <a:pt x="459" y="1056"/>
                    <a:pt x="412" y="1171"/>
                    <a:pt x="325" y="1257"/>
                  </a:cubicBezTo>
                  <a:lnTo>
                    <a:pt x="134" y="1449"/>
                  </a:lnTo>
                  <a:cubicBezTo>
                    <a:pt x="48" y="1535"/>
                    <a:pt x="0" y="1650"/>
                    <a:pt x="0" y="1774"/>
                  </a:cubicBezTo>
                  <a:lnTo>
                    <a:pt x="0" y="2042"/>
                  </a:lnTo>
                  <a:cubicBezTo>
                    <a:pt x="0" y="3210"/>
                    <a:pt x="871" y="4186"/>
                    <a:pt x="2029" y="4329"/>
                  </a:cubicBezTo>
                  <a:cubicBezTo>
                    <a:pt x="1608" y="3899"/>
                    <a:pt x="1378" y="3334"/>
                    <a:pt x="1378" y="2741"/>
                  </a:cubicBezTo>
                  <a:lnTo>
                    <a:pt x="1378" y="1056"/>
                  </a:lnTo>
                  <a:cubicBezTo>
                    <a:pt x="1378" y="827"/>
                    <a:pt x="1560" y="626"/>
                    <a:pt x="1790" y="597"/>
                  </a:cubicBezTo>
                  <a:cubicBezTo>
                    <a:pt x="1971" y="575"/>
                    <a:pt x="2201" y="556"/>
                    <a:pt x="2456" y="556"/>
                  </a:cubicBezTo>
                  <a:cubicBezTo>
                    <a:pt x="2980" y="556"/>
                    <a:pt x="3610" y="636"/>
                    <a:pt x="4144" y="932"/>
                  </a:cubicBezTo>
                  <a:lnTo>
                    <a:pt x="4144" y="817"/>
                  </a:lnTo>
                  <a:cubicBezTo>
                    <a:pt x="4144" y="721"/>
                    <a:pt x="4106" y="635"/>
                    <a:pt x="4029" y="578"/>
                  </a:cubicBezTo>
                  <a:cubicBezTo>
                    <a:pt x="3416" y="123"/>
                    <a:pt x="2655" y="1"/>
                    <a:pt x="199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68"/>
            <p:cNvSpPr/>
            <p:nvPr/>
          </p:nvSpPr>
          <p:spPr>
            <a:xfrm>
              <a:off x="1737326" y="3191051"/>
              <a:ext cx="36213" cy="60083"/>
            </a:xfrm>
            <a:custGeom>
              <a:rect b="b" l="l" r="r" t="t"/>
              <a:pathLst>
                <a:path extrusionOk="0" h="2288" w="1379">
                  <a:moveTo>
                    <a:pt x="249" y="0"/>
                  </a:moveTo>
                  <a:cubicBezTo>
                    <a:pt x="86" y="173"/>
                    <a:pt x="0" y="402"/>
                    <a:pt x="0" y="632"/>
                  </a:cubicBezTo>
                  <a:lnTo>
                    <a:pt x="0" y="2058"/>
                  </a:lnTo>
                  <a:cubicBezTo>
                    <a:pt x="0" y="2182"/>
                    <a:pt x="96" y="2288"/>
                    <a:pt x="230" y="2288"/>
                  </a:cubicBezTo>
                  <a:lnTo>
                    <a:pt x="1378" y="2288"/>
                  </a:lnTo>
                  <a:lnTo>
                    <a:pt x="1378" y="1522"/>
                  </a:lnTo>
                  <a:cubicBezTo>
                    <a:pt x="1378" y="1273"/>
                    <a:pt x="1283" y="1043"/>
                    <a:pt x="1110" y="862"/>
                  </a:cubicBezTo>
                  <a:lnTo>
                    <a:pt x="249"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4" name="Google Shape;10654;p68"/>
          <p:cNvGrpSpPr/>
          <p:nvPr/>
        </p:nvGrpSpPr>
        <p:grpSpPr>
          <a:xfrm>
            <a:off x="4000676" y="1579396"/>
            <a:ext cx="327226" cy="211603"/>
            <a:chOff x="4000676" y="1579396"/>
            <a:chExt cx="327226" cy="211603"/>
          </a:xfrm>
        </p:grpSpPr>
        <p:sp>
          <p:nvSpPr>
            <p:cNvPr id="10655" name="Google Shape;10655;p68"/>
            <p:cNvSpPr/>
            <p:nvPr/>
          </p:nvSpPr>
          <p:spPr>
            <a:xfrm>
              <a:off x="4081924" y="1581365"/>
              <a:ext cx="121584" cy="89757"/>
            </a:xfrm>
            <a:custGeom>
              <a:rect b="b" l="l" r="r" t="t"/>
              <a:pathLst>
                <a:path extrusionOk="0" h="3418" w="4630">
                  <a:moveTo>
                    <a:pt x="158" y="0"/>
                  </a:moveTo>
                  <a:cubicBezTo>
                    <a:pt x="51" y="0"/>
                    <a:pt x="0" y="128"/>
                    <a:pt x="74" y="211"/>
                  </a:cubicBezTo>
                  <a:lnTo>
                    <a:pt x="2572" y="3417"/>
                  </a:lnTo>
                  <a:lnTo>
                    <a:pt x="4630" y="3417"/>
                  </a:lnTo>
                  <a:lnTo>
                    <a:pt x="1491" y="422"/>
                  </a:lnTo>
                  <a:cubicBezTo>
                    <a:pt x="1203" y="154"/>
                    <a:pt x="840" y="1"/>
                    <a:pt x="447" y="1"/>
                  </a:cubicBezTo>
                  <a:lnTo>
                    <a:pt x="170" y="1"/>
                  </a:lnTo>
                  <a:cubicBezTo>
                    <a:pt x="166" y="0"/>
                    <a:pt x="162" y="0"/>
                    <a:pt x="158"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68"/>
            <p:cNvSpPr/>
            <p:nvPr/>
          </p:nvSpPr>
          <p:spPr>
            <a:xfrm>
              <a:off x="4083605" y="1581628"/>
              <a:ext cx="119903" cy="89494"/>
            </a:xfrm>
            <a:custGeom>
              <a:rect b="b" l="l" r="r" t="t"/>
              <a:pathLst>
                <a:path extrusionOk="0" h="3408" w="4566">
                  <a:moveTo>
                    <a:pt x="106" y="0"/>
                  </a:moveTo>
                  <a:cubicBezTo>
                    <a:pt x="68" y="0"/>
                    <a:pt x="29" y="19"/>
                    <a:pt x="1" y="48"/>
                  </a:cubicBezTo>
                  <a:cubicBezTo>
                    <a:pt x="249" y="106"/>
                    <a:pt x="479" y="230"/>
                    <a:pt x="671" y="412"/>
                  </a:cubicBezTo>
                  <a:lnTo>
                    <a:pt x="3819" y="3407"/>
                  </a:lnTo>
                  <a:lnTo>
                    <a:pt x="4566" y="3407"/>
                  </a:lnTo>
                  <a:lnTo>
                    <a:pt x="1417" y="412"/>
                  </a:lnTo>
                  <a:cubicBezTo>
                    <a:pt x="1139" y="144"/>
                    <a:pt x="766" y="0"/>
                    <a:pt x="383"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68"/>
            <p:cNvSpPr/>
            <p:nvPr/>
          </p:nvSpPr>
          <p:spPr>
            <a:xfrm>
              <a:off x="4000676" y="1613534"/>
              <a:ext cx="327226" cy="94037"/>
            </a:xfrm>
            <a:custGeom>
              <a:rect b="b" l="l" r="r" t="t"/>
              <a:pathLst>
                <a:path extrusionOk="0" h="3581" w="12461">
                  <a:moveTo>
                    <a:pt x="115" y="1"/>
                  </a:moveTo>
                  <a:cubicBezTo>
                    <a:pt x="48" y="1"/>
                    <a:pt x="0" y="58"/>
                    <a:pt x="0" y="125"/>
                  </a:cubicBezTo>
                  <a:lnTo>
                    <a:pt x="0" y="3063"/>
                  </a:lnTo>
                  <a:cubicBezTo>
                    <a:pt x="0" y="3350"/>
                    <a:pt x="230" y="3580"/>
                    <a:pt x="508" y="3580"/>
                  </a:cubicBezTo>
                  <a:lnTo>
                    <a:pt x="12365" y="3580"/>
                  </a:lnTo>
                  <a:cubicBezTo>
                    <a:pt x="12413" y="3580"/>
                    <a:pt x="12461" y="3532"/>
                    <a:pt x="12461" y="3475"/>
                  </a:cubicBezTo>
                  <a:cubicBezTo>
                    <a:pt x="12461" y="3341"/>
                    <a:pt x="12404" y="3216"/>
                    <a:pt x="12317" y="3130"/>
                  </a:cubicBezTo>
                  <a:lnTo>
                    <a:pt x="12021" y="2834"/>
                  </a:lnTo>
                  <a:lnTo>
                    <a:pt x="11590" y="2403"/>
                  </a:lnTo>
                  <a:cubicBezTo>
                    <a:pt x="11311" y="2124"/>
                    <a:pt x="10941" y="1962"/>
                    <a:pt x="10561" y="1962"/>
                  </a:cubicBezTo>
                  <a:cubicBezTo>
                    <a:pt x="10550" y="1962"/>
                    <a:pt x="10539" y="1962"/>
                    <a:pt x="10528" y="1963"/>
                  </a:cubicBezTo>
                  <a:lnTo>
                    <a:pt x="2374" y="1963"/>
                  </a:lnTo>
                  <a:cubicBezTo>
                    <a:pt x="2192" y="1963"/>
                    <a:pt x="2029" y="1857"/>
                    <a:pt x="1934" y="1704"/>
                  </a:cubicBezTo>
                  <a:lnTo>
                    <a:pt x="1101" y="250"/>
                  </a:lnTo>
                  <a:cubicBezTo>
                    <a:pt x="1005" y="96"/>
                    <a:pt x="843" y="1"/>
                    <a:pt x="661"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68"/>
            <p:cNvSpPr/>
            <p:nvPr/>
          </p:nvSpPr>
          <p:spPr>
            <a:xfrm>
              <a:off x="4081924" y="1686169"/>
              <a:ext cx="135922" cy="104830"/>
            </a:xfrm>
            <a:custGeom>
              <a:rect b="b" l="l" r="r" t="t"/>
              <a:pathLst>
                <a:path extrusionOk="0" h="3992" w="5176">
                  <a:moveTo>
                    <a:pt x="3089" y="1"/>
                  </a:moveTo>
                  <a:cubicBezTo>
                    <a:pt x="3051" y="1"/>
                    <a:pt x="3012" y="20"/>
                    <a:pt x="2984" y="48"/>
                  </a:cubicBezTo>
                  <a:lnTo>
                    <a:pt x="74" y="3790"/>
                  </a:lnTo>
                  <a:cubicBezTo>
                    <a:pt x="0" y="3864"/>
                    <a:pt x="51" y="3992"/>
                    <a:pt x="158" y="3992"/>
                  </a:cubicBezTo>
                  <a:cubicBezTo>
                    <a:pt x="162" y="3992"/>
                    <a:pt x="166" y="3992"/>
                    <a:pt x="170" y="3991"/>
                  </a:cubicBezTo>
                  <a:lnTo>
                    <a:pt x="457" y="3991"/>
                  </a:lnTo>
                  <a:cubicBezTo>
                    <a:pt x="840" y="3991"/>
                    <a:pt x="1203" y="3838"/>
                    <a:pt x="1491" y="3580"/>
                  </a:cubicBezTo>
                  <a:lnTo>
                    <a:pt x="5127" y="135"/>
                  </a:lnTo>
                  <a:cubicBezTo>
                    <a:pt x="5175" y="87"/>
                    <a:pt x="5146" y="1"/>
                    <a:pt x="507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68"/>
            <p:cNvSpPr/>
            <p:nvPr/>
          </p:nvSpPr>
          <p:spPr>
            <a:xfrm>
              <a:off x="4193923" y="1579448"/>
              <a:ext cx="132193" cy="49710"/>
            </a:xfrm>
            <a:custGeom>
              <a:rect b="b" l="l" r="r" t="t"/>
              <a:pathLst>
                <a:path extrusionOk="0" h="1893" w="5034">
                  <a:moveTo>
                    <a:pt x="2485" y="1"/>
                  </a:moveTo>
                  <a:cubicBezTo>
                    <a:pt x="1910" y="1"/>
                    <a:pt x="1336" y="374"/>
                    <a:pt x="1245" y="1088"/>
                  </a:cubicBezTo>
                  <a:cubicBezTo>
                    <a:pt x="1126" y="1035"/>
                    <a:pt x="1003" y="1011"/>
                    <a:pt x="884" y="1011"/>
                  </a:cubicBezTo>
                  <a:cubicBezTo>
                    <a:pt x="419" y="1011"/>
                    <a:pt x="1" y="1382"/>
                    <a:pt x="1" y="1892"/>
                  </a:cubicBezTo>
                  <a:lnTo>
                    <a:pt x="5025" y="1892"/>
                  </a:lnTo>
                  <a:cubicBezTo>
                    <a:pt x="5033" y="1312"/>
                    <a:pt x="4560" y="878"/>
                    <a:pt x="4022" y="878"/>
                  </a:cubicBezTo>
                  <a:cubicBezTo>
                    <a:pt x="3911" y="878"/>
                    <a:pt x="3798" y="896"/>
                    <a:pt x="3686" y="935"/>
                  </a:cubicBezTo>
                  <a:cubicBezTo>
                    <a:pt x="3522" y="304"/>
                    <a:pt x="3004" y="1"/>
                    <a:pt x="2485" y="1"/>
                  </a:cubicBez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68"/>
            <p:cNvSpPr/>
            <p:nvPr/>
          </p:nvSpPr>
          <p:spPr>
            <a:xfrm>
              <a:off x="4123573" y="1679551"/>
              <a:ext cx="15598" cy="13183"/>
            </a:xfrm>
            <a:custGeom>
              <a:rect b="b" l="l" r="r" t="t"/>
              <a:pathLst>
                <a:path extrusionOk="0" h="502" w="594">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68"/>
            <p:cNvSpPr/>
            <p:nvPr/>
          </p:nvSpPr>
          <p:spPr>
            <a:xfrm>
              <a:off x="4097418" y="1679551"/>
              <a:ext cx="15362" cy="13183"/>
            </a:xfrm>
            <a:custGeom>
              <a:rect b="b" l="l" r="r" t="t"/>
              <a:pathLst>
                <a:path extrusionOk="0" h="502" w="585">
                  <a:moveTo>
                    <a:pt x="331" y="1"/>
                  </a:moveTo>
                  <a:cubicBezTo>
                    <a:pt x="272" y="1"/>
                    <a:pt x="212" y="22"/>
                    <a:pt x="164" y="71"/>
                  </a:cubicBezTo>
                  <a:cubicBezTo>
                    <a:pt x="1" y="233"/>
                    <a:pt x="116" y="501"/>
                    <a:pt x="336" y="501"/>
                  </a:cubicBezTo>
                  <a:cubicBezTo>
                    <a:pt x="480" y="501"/>
                    <a:pt x="585" y="387"/>
                    <a:pt x="585" y="253"/>
                  </a:cubicBezTo>
                  <a:cubicBezTo>
                    <a:pt x="585" y="102"/>
                    <a:pt x="459" y="1"/>
                    <a:pt x="331"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68"/>
            <p:cNvSpPr/>
            <p:nvPr/>
          </p:nvSpPr>
          <p:spPr>
            <a:xfrm>
              <a:off x="4071053" y="1679551"/>
              <a:ext cx="15598" cy="13183"/>
            </a:xfrm>
            <a:custGeom>
              <a:rect b="b" l="l" r="r" t="t"/>
              <a:pathLst>
                <a:path extrusionOk="0" h="502" w="594">
                  <a:moveTo>
                    <a:pt x="333" y="1"/>
                  </a:moveTo>
                  <a:cubicBezTo>
                    <a:pt x="272" y="1"/>
                    <a:pt x="211" y="22"/>
                    <a:pt x="163" y="71"/>
                  </a:cubicBezTo>
                  <a:cubicBezTo>
                    <a:pt x="0" y="233"/>
                    <a:pt x="115" y="501"/>
                    <a:pt x="335" y="501"/>
                  </a:cubicBezTo>
                  <a:cubicBezTo>
                    <a:pt x="479" y="501"/>
                    <a:pt x="593" y="387"/>
                    <a:pt x="593" y="253"/>
                  </a:cubicBezTo>
                  <a:cubicBezTo>
                    <a:pt x="593"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68"/>
            <p:cNvSpPr/>
            <p:nvPr/>
          </p:nvSpPr>
          <p:spPr>
            <a:xfrm>
              <a:off x="4044661" y="1679551"/>
              <a:ext cx="15598" cy="13183"/>
            </a:xfrm>
            <a:custGeom>
              <a:rect b="b" l="l" r="r" t="t"/>
              <a:pathLst>
                <a:path extrusionOk="0" h="502" w="594">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68"/>
            <p:cNvSpPr/>
            <p:nvPr/>
          </p:nvSpPr>
          <p:spPr>
            <a:xfrm>
              <a:off x="4235650" y="1679551"/>
              <a:ext cx="15598" cy="13183"/>
            </a:xfrm>
            <a:custGeom>
              <a:rect b="b" l="l" r="r" t="t"/>
              <a:pathLst>
                <a:path extrusionOk="0" h="502" w="594">
                  <a:moveTo>
                    <a:pt x="333" y="1"/>
                  </a:moveTo>
                  <a:cubicBezTo>
                    <a:pt x="273" y="1"/>
                    <a:pt x="212" y="22"/>
                    <a:pt x="163" y="71"/>
                  </a:cubicBezTo>
                  <a:cubicBezTo>
                    <a:pt x="1"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68"/>
            <p:cNvSpPr/>
            <p:nvPr/>
          </p:nvSpPr>
          <p:spPr>
            <a:xfrm>
              <a:off x="4249227" y="1579396"/>
              <a:ext cx="76889" cy="49763"/>
            </a:xfrm>
            <a:custGeom>
              <a:rect b="b" l="l" r="r" t="t"/>
              <a:pathLst>
                <a:path extrusionOk="0" h="1895" w="2928">
                  <a:moveTo>
                    <a:pt x="369" y="1"/>
                  </a:moveTo>
                  <a:cubicBezTo>
                    <a:pt x="247" y="1"/>
                    <a:pt x="123" y="19"/>
                    <a:pt x="0" y="57"/>
                  </a:cubicBezTo>
                  <a:cubicBezTo>
                    <a:pt x="402" y="191"/>
                    <a:pt x="718" y="526"/>
                    <a:pt x="833" y="937"/>
                  </a:cubicBezTo>
                  <a:cubicBezTo>
                    <a:pt x="944" y="898"/>
                    <a:pt x="1056" y="880"/>
                    <a:pt x="1165" y="880"/>
                  </a:cubicBezTo>
                  <a:cubicBezTo>
                    <a:pt x="1698" y="880"/>
                    <a:pt x="2173" y="1314"/>
                    <a:pt x="2173" y="1894"/>
                  </a:cubicBezTo>
                  <a:lnTo>
                    <a:pt x="2919" y="1894"/>
                  </a:lnTo>
                  <a:cubicBezTo>
                    <a:pt x="2927" y="1314"/>
                    <a:pt x="2454" y="880"/>
                    <a:pt x="1916" y="880"/>
                  </a:cubicBezTo>
                  <a:cubicBezTo>
                    <a:pt x="1805" y="880"/>
                    <a:pt x="1692" y="898"/>
                    <a:pt x="1580" y="937"/>
                  </a:cubicBezTo>
                  <a:cubicBezTo>
                    <a:pt x="1431" y="372"/>
                    <a:pt x="922" y="1"/>
                    <a:pt x="36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68"/>
            <p:cNvSpPr/>
            <p:nvPr/>
          </p:nvSpPr>
          <p:spPr>
            <a:xfrm>
              <a:off x="4083867" y="1686431"/>
              <a:ext cx="133716" cy="104567"/>
            </a:xfrm>
            <a:custGeom>
              <a:rect b="b" l="l" r="r" t="t"/>
              <a:pathLst>
                <a:path extrusionOk="0" h="3982" w="5092">
                  <a:moveTo>
                    <a:pt x="4249" y="0"/>
                  </a:moveTo>
                  <a:cubicBezTo>
                    <a:pt x="4316" y="0"/>
                    <a:pt x="4355" y="77"/>
                    <a:pt x="4297" y="125"/>
                  </a:cubicBezTo>
                  <a:lnTo>
                    <a:pt x="661" y="3570"/>
                  </a:lnTo>
                  <a:cubicBezTo>
                    <a:pt x="469" y="3742"/>
                    <a:pt x="249" y="3867"/>
                    <a:pt x="0" y="3934"/>
                  </a:cubicBezTo>
                  <a:cubicBezTo>
                    <a:pt x="19" y="3962"/>
                    <a:pt x="58" y="3981"/>
                    <a:pt x="96" y="3981"/>
                  </a:cubicBezTo>
                  <a:lnTo>
                    <a:pt x="373" y="3981"/>
                  </a:lnTo>
                  <a:cubicBezTo>
                    <a:pt x="766" y="3981"/>
                    <a:pt x="1129" y="3828"/>
                    <a:pt x="1417" y="3570"/>
                  </a:cubicBezTo>
                  <a:lnTo>
                    <a:pt x="5053" y="125"/>
                  </a:lnTo>
                  <a:cubicBezTo>
                    <a:pt x="5092" y="77"/>
                    <a:pt x="5063" y="0"/>
                    <a:pt x="500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68"/>
            <p:cNvSpPr/>
            <p:nvPr/>
          </p:nvSpPr>
          <p:spPr>
            <a:xfrm>
              <a:off x="4257525" y="1664819"/>
              <a:ext cx="17620" cy="4280"/>
            </a:xfrm>
            <a:custGeom>
              <a:rect b="b" l="l" r="r" t="t"/>
              <a:pathLst>
                <a:path extrusionOk="0" h="163" w="671">
                  <a:moveTo>
                    <a:pt x="0" y="0"/>
                  </a:moveTo>
                  <a:cubicBezTo>
                    <a:pt x="230" y="0"/>
                    <a:pt x="469" y="58"/>
                    <a:pt x="670" y="163"/>
                  </a:cubicBezTo>
                  <a:lnTo>
                    <a:pt x="670"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68"/>
            <p:cNvSpPr/>
            <p:nvPr/>
          </p:nvSpPr>
          <p:spPr>
            <a:xfrm>
              <a:off x="4296731" y="1687666"/>
              <a:ext cx="31171" cy="19905"/>
            </a:xfrm>
            <a:custGeom>
              <a:rect b="b" l="l" r="r" t="t"/>
              <a:pathLst>
                <a:path extrusionOk="0" h="758" w="1187">
                  <a:moveTo>
                    <a:pt x="0" y="1"/>
                  </a:moveTo>
                  <a:lnTo>
                    <a:pt x="297" y="298"/>
                  </a:lnTo>
                  <a:cubicBezTo>
                    <a:pt x="383" y="393"/>
                    <a:pt x="440" y="518"/>
                    <a:pt x="431" y="652"/>
                  </a:cubicBezTo>
                  <a:cubicBezTo>
                    <a:pt x="431" y="709"/>
                    <a:pt x="393" y="757"/>
                    <a:pt x="335" y="757"/>
                  </a:cubicBezTo>
                  <a:lnTo>
                    <a:pt x="1091" y="757"/>
                  </a:lnTo>
                  <a:cubicBezTo>
                    <a:pt x="1139" y="757"/>
                    <a:pt x="1187" y="709"/>
                    <a:pt x="1187" y="652"/>
                  </a:cubicBezTo>
                  <a:cubicBezTo>
                    <a:pt x="1187" y="518"/>
                    <a:pt x="1139" y="393"/>
                    <a:pt x="1043" y="298"/>
                  </a:cubicBezTo>
                  <a:lnTo>
                    <a:pt x="756"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68"/>
            <p:cNvSpPr/>
            <p:nvPr/>
          </p:nvSpPr>
          <p:spPr>
            <a:xfrm>
              <a:off x="4275355" y="1664819"/>
              <a:ext cx="41254" cy="23135"/>
            </a:xfrm>
            <a:custGeom>
              <a:rect b="b" l="l" r="r" t="t"/>
              <a:pathLst>
                <a:path extrusionOk="0" h="881" w="1571">
                  <a:moveTo>
                    <a:pt x="1" y="0"/>
                  </a:moveTo>
                  <a:lnTo>
                    <a:pt x="1" y="498"/>
                  </a:lnTo>
                  <a:cubicBezTo>
                    <a:pt x="1" y="708"/>
                    <a:pt x="163" y="881"/>
                    <a:pt x="374" y="881"/>
                  </a:cubicBezTo>
                  <a:lnTo>
                    <a:pt x="1570" y="881"/>
                  </a:lnTo>
                  <a:lnTo>
                    <a:pt x="1140" y="440"/>
                  </a:lnTo>
                  <a:cubicBezTo>
                    <a:pt x="853" y="153"/>
                    <a:pt x="470" y="0"/>
                    <a:pt x="77"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68"/>
            <p:cNvSpPr/>
            <p:nvPr/>
          </p:nvSpPr>
          <p:spPr>
            <a:xfrm>
              <a:off x="4275119" y="1664819"/>
              <a:ext cx="41491" cy="23135"/>
            </a:xfrm>
            <a:custGeom>
              <a:rect b="b" l="l" r="r" t="t"/>
              <a:pathLst>
                <a:path extrusionOk="0" h="881" w="1580">
                  <a:moveTo>
                    <a:pt x="0" y="0"/>
                  </a:moveTo>
                  <a:lnTo>
                    <a:pt x="0" y="163"/>
                  </a:lnTo>
                  <a:cubicBezTo>
                    <a:pt x="144" y="230"/>
                    <a:pt x="278" y="325"/>
                    <a:pt x="393" y="440"/>
                  </a:cubicBezTo>
                  <a:lnTo>
                    <a:pt x="823" y="881"/>
                  </a:lnTo>
                  <a:lnTo>
                    <a:pt x="1579" y="881"/>
                  </a:lnTo>
                  <a:lnTo>
                    <a:pt x="1139" y="440"/>
                  </a:lnTo>
                  <a:cubicBezTo>
                    <a:pt x="862" y="153"/>
                    <a:pt x="479" y="0"/>
                    <a:pt x="86"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1" name="Google Shape;10671;p68"/>
          <p:cNvGrpSpPr/>
          <p:nvPr/>
        </p:nvGrpSpPr>
        <p:grpSpPr>
          <a:xfrm>
            <a:off x="2635523" y="1515584"/>
            <a:ext cx="371054" cy="336469"/>
            <a:chOff x="2635523" y="1515584"/>
            <a:chExt cx="371054" cy="336469"/>
          </a:xfrm>
        </p:grpSpPr>
        <p:sp>
          <p:nvSpPr>
            <p:cNvPr id="10672" name="Google Shape;10672;p68"/>
            <p:cNvSpPr/>
            <p:nvPr/>
          </p:nvSpPr>
          <p:spPr>
            <a:xfrm>
              <a:off x="2680769" y="1825399"/>
              <a:ext cx="310393" cy="26654"/>
            </a:xfrm>
            <a:custGeom>
              <a:rect b="b" l="l" r="r" t="t"/>
              <a:pathLst>
                <a:path extrusionOk="0" h="1015" w="11820">
                  <a:moveTo>
                    <a:pt x="0" y="0"/>
                  </a:moveTo>
                  <a:lnTo>
                    <a:pt x="172" y="603"/>
                  </a:lnTo>
                  <a:cubicBezTo>
                    <a:pt x="249" y="843"/>
                    <a:pt x="469" y="1005"/>
                    <a:pt x="718" y="1015"/>
                  </a:cubicBezTo>
                  <a:lnTo>
                    <a:pt x="11092" y="1015"/>
                  </a:lnTo>
                  <a:cubicBezTo>
                    <a:pt x="11351" y="1005"/>
                    <a:pt x="11571" y="843"/>
                    <a:pt x="11647" y="603"/>
                  </a:cubicBezTo>
                  <a:lnTo>
                    <a:pt x="118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68"/>
            <p:cNvSpPr/>
            <p:nvPr/>
          </p:nvSpPr>
          <p:spPr>
            <a:xfrm>
              <a:off x="2635523" y="1631627"/>
              <a:ext cx="312153" cy="171163"/>
            </a:xfrm>
            <a:custGeom>
              <a:rect b="b" l="l" r="r" t="t"/>
              <a:pathLst>
                <a:path extrusionOk="0" h="6518" w="11887">
                  <a:moveTo>
                    <a:pt x="3379" y="862"/>
                  </a:moveTo>
                  <a:lnTo>
                    <a:pt x="3379" y="2269"/>
                  </a:lnTo>
                  <a:cubicBezTo>
                    <a:pt x="3379" y="2527"/>
                    <a:pt x="3408" y="2786"/>
                    <a:pt x="3455" y="3044"/>
                  </a:cubicBezTo>
                  <a:lnTo>
                    <a:pt x="3178" y="3044"/>
                  </a:lnTo>
                  <a:cubicBezTo>
                    <a:pt x="2049" y="3044"/>
                    <a:pt x="1273" y="1915"/>
                    <a:pt x="1685" y="862"/>
                  </a:cubicBezTo>
                  <a:close/>
                  <a:moveTo>
                    <a:pt x="1187" y="1"/>
                  </a:moveTo>
                  <a:cubicBezTo>
                    <a:pt x="1" y="1628"/>
                    <a:pt x="1168" y="3915"/>
                    <a:pt x="3187" y="3915"/>
                  </a:cubicBezTo>
                  <a:lnTo>
                    <a:pt x="3714" y="3915"/>
                  </a:lnTo>
                  <a:cubicBezTo>
                    <a:pt x="4387" y="5515"/>
                    <a:pt x="5946" y="6517"/>
                    <a:pt x="7625" y="6517"/>
                  </a:cubicBezTo>
                  <a:cubicBezTo>
                    <a:pt x="7905" y="6517"/>
                    <a:pt x="8188" y="6489"/>
                    <a:pt x="8470" y="6432"/>
                  </a:cubicBezTo>
                  <a:cubicBezTo>
                    <a:pt x="10461" y="6040"/>
                    <a:pt x="11887" y="4288"/>
                    <a:pt x="11887" y="2269"/>
                  </a:cubicBezTo>
                  <a:lnTo>
                    <a:pt x="11887" y="1"/>
                  </a:lnTo>
                  <a:lnTo>
                    <a:pt x="10949" y="1"/>
                  </a:lnTo>
                  <a:lnTo>
                    <a:pt x="10729" y="288"/>
                  </a:lnTo>
                  <a:lnTo>
                    <a:pt x="10518"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68"/>
            <p:cNvSpPr/>
            <p:nvPr/>
          </p:nvSpPr>
          <p:spPr>
            <a:xfrm>
              <a:off x="2828797" y="1679131"/>
              <a:ext cx="94247" cy="99053"/>
            </a:xfrm>
            <a:custGeom>
              <a:rect b="b" l="l" r="r" t="t"/>
              <a:pathLst>
                <a:path extrusionOk="0" h="3772" w="3589">
                  <a:moveTo>
                    <a:pt x="3365" y="1"/>
                  </a:moveTo>
                  <a:cubicBezTo>
                    <a:pt x="3261" y="1"/>
                    <a:pt x="3158" y="68"/>
                    <a:pt x="3149" y="202"/>
                  </a:cubicBezTo>
                  <a:lnTo>
                    <a:pt x="3149" y="460"/>
                  </a:lnTo>
                  <a:cubicBezTo>
                    <a:pt x="3149" y="2049"/>
                    <a:pt x="1857" y="3341"/>
                    <a:pt x="268" y="3341"/>
                  </a:cubicBezTo>
                  <a:cubicBezTo>
                    <a:pt x="0" y="3360"/>
                    <a:pt x="0" y="3752"/>
                    <a:pt x="268" y="3771"/>
                  </a:cubicBezTo>
                  <a:cubicBezTo>
                    <a:pt x="2096" y="3771"/>
                    <a:pt x="3579" y="2288"/>
                    <a:pt x="3589" y="460"/>
                  </a:cubicBezTo>
                  <a:lnTo>
                    <a:pt x="3589" y="202"/>
                  </a:lnTo>
                  <a:cubicBezTo>
                    <a:pt x="3575" y="68"/>
                    <a:pt x="3469" y="1"/>
                    <a:pt x="33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68"/>
            <p:cNvSpPr/>
            <p:nvPr/>
          </p:nvSpPr>
          <p:spPr>
            <a:xfrm>
              <a:off x="2911464" y="1631627"/>
              <a:ext cx="11581" cy="35477"/>
            </a:xfrm>
            <a:custGeom>
              <a:rect b="b" l="l" r="r" t="t"/>
              <a:pathLst>
                <a:path extrusionOk="0" h="1351" w="441">
                  <a:moveTo>
                    <a:pt x="1" y="1"/>
                  </a:moveTo>
                  <a:lnTo>
                    <a:pt x="1" y="1149"/>
                  </a:lnTo>
                  <a:cubicBezTo>
                    <a:pt x="10" y="1283"/>
                    <a:pt x="113" y="1350"/>
                    <a:pt x="217" y="1350"/>
                  </a:cubicBezTo>
                  <a:cubicBezTo>
                    <a:pt x="321" y="1350"/>
                    <a:pt x="427" y="1283"/>
                    <a:pt x="441" y="1149"/>
                  </a:cubicBezTo>
                  <a:lnTo>
                    <a:pt x="44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68"/>
            <p:cNvSpPr/>
            <p:nvPr/>
          </p:nvSpPr>
          <p:spPr>
            <a:xfrm>
              <a:off x="2803404" y="1515584"/>
              <a:ext cx="19511" cy="99000"/>
            </a:xfrm>
            <a:custGeom>
              <a:rect b="b" l="l" r="r" t="t"/>
              <a:pathLst>
                <a:path extrusionOk="0" h="3770" w="743">
                  <a:moveTo>
                    <a:pt x="516" y="1"/>
                  </a:moveTo>
                  <a:cubicBezTo>
                    <a:pt x="402" y="1"/>
                    <a:pt x="288" y="80"/>
                    <a:pt x="297" y="238"/>
                  </a:cubicBezTo>
                  <a:cubicBezTo>
                    <a:pt x="307" y="391"/>
                    <a:pt x="259" y="553"/>
                    <a:pt x="182" y="687"/>
                  </a:cubicBezTo>
                  <a:cubicBezTo>
                    <a:pt x="68" y="888"/>
                    <a:pt x="1" y="1109"/>
                    <a:pt x="10" y="1338"/>
                  </a:cubicBezTo>
                  <a:cubicBezTo>
                    <a:pt x="1" y="1568"/>
                    <a:pt x="68" y="1798"/>
                    <a:pt x="182" y="1989"/>
                  </a:cubicBezTo>
                  <a:cubicBezTo>
                    <a:pt x="259" y="2133"/>
                    <a:pt x="307" y="2286"/>
                    <a:pt x="297" y="2448"/>
                  </a:cubicBezTo>
                  <a:cubicBezTo>
                    <a:pt x="307" y="2601"/>
                    <a:pt x="259" y="2764"/>
                    <a:pt x="182" y="2898"/>
                  </a:cubicBezTo>
                  <a:cubicBezTo>
                    <a:pt x="68" y="3099"/>
                    <a:pt x="1" y="3319"/>
                    <a:pt x="10" y="3549"/>
                  </a:cubicBezTo>
                  <a:cubicBezTo>
                    <a:pt x="10" y="3673"/>
                    <a:pt x="106" y="3769"/>
                    <a:pt x="230" y="3769"/>
                  </a:cubicBezTo>
                  <a:cubicBezTo>
                    <a:pt x="345" y="3759"/>
                    <a:pt x="441" y="3664"/>
                    <a:pt x="441" y="3549"/>
                  </a:cubicBezTo>
                  <a:cubicBezTo>
                    <a:pt x="431" y="3386"/>
                    <a:pt x="479" y="3233"/>
                    <a:pt x="556" y="3099"/>
                  </a:cubicBezTo>
                  <a:cubicBezTo>
                    <a:pt x="670" y="2898"/>
                    <a:pt x="737" y="2678"/>
                    <a:pt x="728" y="2448"/>
                  </a:cubicBezTo>
                  <a:cubicBezTo>
                    <a:pt x="737" y="2219"/>
                    <a:pt x="680" y="1989"/>
                    <a:pt x="565" y="1798"/>
                  </a:cubicBezTo>
                  <a:cubicBezTo>
                    <a:pt x="479" y="1654"/>
                    <a:pt x="441" y="1501"/>
                    <a:pt x="441" y="1338"/>
                  </a:cubicBezTo>
                  <a:cubicBezTo>
                    <a:pt x="441" y="1185"/>
                    <a:pt x="479" y="1022"/>
                    <a:pt x="565" y="888"/>
                  </a:cubicBezTo>
                  <a:cubicBezTo>
                    <a:pt x="680" y="687"/>
                    <a:pt x="737" y="467"/>
                    <a:pt x="728" y="238"/>
                  </a:cubicBezTo>
                  <a:cubicBezTo>
                    <a:pt x="742" y="80"/>
                    <a:pt x="630" y="1"/>
                    <a:pt x="516"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68"/>
            <p:cNvSpPr/>
            <p:nvPr/>
          </p:nvSpPr>
          <p:spPr>
            <a:xfrm>
              <a:off x="2848886" y="1516529"/>
              <a:ext cx="19380" cy="98055"/>
            </a:xfrm>
            <a:custGeom>
              <a:rect b="b" l="l" r="r" t="t"/>
              <a:pathLst>
                <a:path extrusionOk="0" h="3734" w="738">
                  <a:moveTo>
                    <a:pt x="513" y="1"/>
                  </a:moveTo>
                  <a:cubicBezTo>
                    <a:pt x="410" y="1"/>
                    <a:pt x="307" y="68"/>
                    <a:pt x="297" y="202"/>
                  </a:cubicBezTo>
                  <a:cubicBezTo>
                    <a:pt x="307" y="355"/>
                    <a:pt x="259" y="517"/>
                    <a:pt x="183" y="651"/>
                  </a:cubicBezTo>
                  <a:cubicBezTo>
                    <a:pt x="68" y="852"/>
                    <a:pt x="1" y="1073"/>
                    <a:pt x="10" y="1302"/>
                  </a:cubicBezTo>
                  <a:cubicBezTo>
                    <a:pt x="1" y="1532"/>
                    <a:pt x="68" y="1762"/>
                    <a:pt x="183" y="1953"/>
                  </a:cubicBezTo>
                  <a:cubicBezTo>
                    <a:pt x="259" y="2097"/>
                    <a:pt x="307" y="2250"/>
                    <a:pt x="297" y="2412"/>
                  </a:cubicBezTo>
                  <a:cubicBezTo>
                    <a:pt x="307" y="2565"/>
                    <a:pt x="259" y="2728"/>
                    <a:pt x="183" y="2862"/>
                  </a:cubicBezTo>
                  <a:cubicBezTo>
                    <a:pt x="68" y="3063"/>
                    <a:pt x="1" y="3283"/>
                    <a:pt x="10" y="3513"/>
                  </a:cubicBezTo>
                  <a:cubicBezTo>
                    <a:pt x="10" y="3628"/>
                    <a:pt x="106" y="3733"/>
                    <a:pt x="230" y="3733"/>
                  </a:cubicBezTo>
                  <a:cubicBezTo>
                    <a:pt x="345" y="3733"/>
                    <a:pt x="441" y="3628"/>
                    <a:pt x="441" y="3513"/>
                  </a:cubicBezTo>
                  <a:cubicBezTo>
                    <a:pt x="441" y="3350"/>
                    <a:pt x="479" y="3197"/>
                    <a:pt x="565" y="3063"/>
                  </a:cubicBezTo>
                  <a:cubicBezTo>
                    <a:pt x="680" y="2862"/>
                    <a:pt x="738" y="2642"/>
                    <a:pt x="728" y="2412"/>
                  </a:cubicBezTo>
                  <a:cubicBezTo>
                    <a:pt x="738" y="2183"/>
                    <a:pt x="680" y="1953"/>
                    <a:pt x="565" y="1762"/>
                  </a:cubicBezTo>
                  <a:cubicBezTo>
                    <a:pt x="479" y="1618"/>
                    <a:pt x="441" y="1465"/>
                    <a:pt x="441" y="1302"/>
                  </a:cubicBezTo>
                  <a:cubicBezTo>
                    <a:pt x="441" y="1149"/>
                    <a:pt x="479" y="986"/>
                    <a:pt x="565" y="852"/>
                  </a:cubicBezTo>
                  <a:cubicBezTo>
                    <a:pt x="680" y="651"/>
                    <a:pt x="738" y="431"/>
                    <a:pt x="728" y="202"/>
                  </a:cubicBezTo>
                  <a:cubicBezTo>
                    <a:pt x="719" y="68"/>
                    <a:pt x="616" y="1"/>
                    <a:pt x="513"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68"/>
            <p:cNvSpPr/>
            <p:nvPr/>
          </p:nvSpPr>
          <p:spPr>
            <a:xfrm>
              <a:off x="2666195" y="1819832"/>
              <a:ext cx="340382" cy="11397"/>
            </a:xfrm>
            <a:custGeom>
              <a:rect b="b" l="l" r="r" t="t"/>
              <a:pathLst>
                <a:path extrusionOk="0" h="434" w="12962">
                  <a:moveTo>
                    <a:pt x="12688" y="1"/>
                  </a:moveTo>
                  <a:cubicBezTo>
                    <a:pt x="12679" y="1"/>
                    <a:pt x="12671" y="1"/>
                    <a:pt x="12662" y="2"/>
                  </a:cubicBezTo>
                  <a:lnTo>
                    <a:pt x="268" y="2"/>
                  </a:lnTo>
                  <a:cubicBezTo>
                    <a:pt x="0" y="21"/>
                    <a:pt x="0" y="413"/>
                    <a:pt x="268" y="433"/>
                  </a:cubicBezTo>
                  <a:lnTo>
                    <a:pt x="12662" y="433"/>
                  </a:lnTo>
                  <a:cubicBezTo>
                    <a:pt x="12668" y="433"/>
                    <a:pt x="12674" y="433"/>
                    <a:pt x="12679" y="433"/>
                  </a:cubicBezTo>
                  <a:cubicBezTo>
                    <a:pt x="12959" y="433"/>
                    <a:pt x="12962" y="1"/>
                    <a:pt x="12688"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9" name="Google Shape;10679;p68"/>
          <p:cNvGrpSpPr/>
          <p:nvPr/>
        </p:nvGrpSpPr>
        <p:grpSpPr>
          <a:xfrm>
            <a:off x="2231907" y="1520731"/>
            <a:ext cx="311627" cy="326569"/>
            <a:chOff x="2231907" y="1520731"/>
            <a:chExt cx="311627" cy="326569"/>
          </a:xfrm>
        </p:grpSpPr>
        <p:sp>
          <p:nvSpPr>
            <p:cNvPr id="10680" name="Google Shape;10680;p68"/>
            <p:cNvSpPr/>
            <p:nvPr/>
          </p:nvSpPr>
          <p:spPr>
            <a:xfrm>
              <a:off x="2382456" y="1520731"/>
              <a:ext cx="161079" cy="135790"/>
            </a:xfrm>
            <a:custGeom>
              <a:rect b="b" l="l" r="r" t="t"/>
              <a:pathLst>
                <a:path extrusionOk="0" h="5171" w="6134">
                  <a:moveTo>
                    <a:pt x="3098" y="1"/>
                  </a:moveTo>
                  <a:cubicBezTo>
                    <a:pt x="3061" y="1"/>
                    <a:pt x="3024" y="2"/>
                    <a:pt x="2986" y="3"/>
                  </a:cubicBezTo>
                  <a:cubicBezTo>
                    <a:pt x="1043" y="80"/>
                    <a:pt x="0" y="2338"/>
                    <a:pt x="1216" y="3860"/>
                  </a:cubicBezTo>
                  <a:lnTo>
                    <a:pt x="1168" y="4989"/>
                  </a:lnTo>
                  <a:cubicBezTo>
                    <a:pt x="1160" y="5095"/>
                    <a:pt x="1241" y="5170"/>
                    <a:pt x="1332" y="5170"/>
                  </a:cubicBezTo>
                  <a:cubicBezTo>
                    <a:pt x="1357" y="5170"/>
                    <a:pt x="1382" y="5165"/>
                    <a:pt x="1407" y="5152"/>
                  </a:cubicBezTo>
                  <a:lnTo>
                    <a:pt x="2431" y="4674"/>
                  </a:lnTo>
                  <a:cubicBezTo>
                    <a:pt x="2649" y="4736"/>
                    <a:pt x="2870" y="4767"/>
                    <a:pt x="3088" y="4767"/>
                  </a:cubicBezTo>
                  <a:cubicBezTo>
                    <a:pt x="3868" y="4767"/>
                    <a:pt x="4616" y="4380"/>
                    <a:pt x="5073" y="3707"/>
                  </a:cubicBezTo>
                  <a:cubicBezTo>
                    <a:pt x="6133" y="2121"/>
                    <a:pt x="4985" y="1"/>
                    <a:pt x="3098" y="1"/>
                  </a:cubicBezTo>
                  <a:close/>
                </a:path>
              </a:pathLst>
            </a:custGeom>
            <a:solidFill>
              <a:srgbClr val="E9EE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68"/>
            <p:cNvSpPr/>
            <p:nvPr/>
          </p:nvSpPr>
          <p:spPr>
            <a:xfrm>
              <a:off x="2423421" y="1551140"/>
              <a:ext cx="74920" cy="65335"/>
            </a:xfrm>
            <a:custGeom>
              <a:rect b="b" l="l" r="r" t="t"/>
              <a:pathLst>
                <a:path extrusionOk="0" h="2488" w="2853">
                  <a:moveTo>
                    <a:pt x="1391" y="1"/>
                  </a:moveTo>
                  <a:cubicBezTo>
                    <a:pt x="1381" y="1"/>
                    <a:pt x="1370" y="2"/>
                    <a:pt x="1359" y="3"/>
                  </a:cubicBezTo>
                  <a:cubicBezTo>
                    <a:pt x="373" y="204"/>
                    <a:pt x="0" y="1410"/>
                    <a:pt x="708" y="2118"/>
                  </a:cubicBezTo>
                  <a:cubicBezTo>
                    <a:pt x="961" y="2371"/>
                    <a:pt x="1279" y="2487"/>
                    <a:pt x="1591" y="2487"/>
                  </a:cubicBezTo>
                  <a:cubicBezTo>
                    <a:pt x="2154" y="2487"/>
                    <a:pt x="2700" y="2111"/>
                    <a:pt x="2823" y="1477"/>
                  </a:cubicBezTo>
                  <a:cubicBezTo>
                    <a:pt x="2852" y="1353"/>
                    <a:pt x="2756" y="1238"/>
                    <a:pt x="2632" y="1238"/>
                  </a:cubicBezTo>
                  <a:lnTo>
                    <a:pt x="1799" y="1238"/>
                  </a:lnTo>
                  <a:cubicBezTo>
                    <a:pt x="1685" y="1238"/>
                    <a:pt x="1598" y="1152"/>
                    <a:pt x="1598" y="1046"/>
                  </a:cubicBezTo>
                  <a:lnTo>
                    <a:pt x="1598" y="204"/>
                  </a:lnTo>
                  <a:cubicBezTo>
                    <a:pt x="1598" y="91"/>
                    <a:pt x="1503" y="1"/>
                    <a:pt x="1391"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68"/>
            <p:cNvSpPr/>
            <p:nvPr/>
          </p:nvSpPr>
          <p:spPr>
            <a:xfrm>
              <a:off x="2248241" y="1565530"/>
              <a:ext cx="266171" cy="266171"/>
            </a:xfrm>
            <a:custGeom>
              <a:rect b="b" l="l" r="r" t="t"/>
              <a:pathLst>
                <a:path extrusionOk="0" h="10136" w="10136">
                  <a:moveTo>
                    <a:pt x="3283" y="1"/>
                  </a:moveTo>
                  <a:lnTo>
                    <a:pt x="1" y="3283"/>
                  </a:lnTo>
                  <a:lnTo>
                    <a:pt x="1637" y="4920"/>
                  </a:lnTo>
                  <a:cubicBezTo>
                    <a:pt x="2085" y="5368"/>
                    <a:pt x="2678" y="5601"/>
                    <a:pt x="3277" y="5601"/>
                  </a:cubicBezTo>
                  <a:cubicBezTo>
                    <a:pt x="3690" y="5601"/>
                    <a:pt x="4105" y="5491"/>
                    <a:pt x="4480" y="5264"/>
                  </a:cubicBezTo>
                  <a:lnTo>
                    <a:pt x="4862" y="5647"/>
                  </a:lnTo>
                  <a:cubicBezTo>
                    <a:pt x="4307" y="6566"/>
                    <a:pt x="4451" y="7734"/>
                    <a:pt x="5207" y="8490"/>
                  </a:cubicBezTo>
                  <a:lnTo>
                    <a:pt x="6853" y="10136"/>
                  </a:lnTo>
                  <a:lnTo>
                    <a:pt x="10136" y="6853"/>
                  </a:lnTo>
                  <a:lnTo>
                    <a:pt x="8490" y="5207"/>
                  </a:lnTo>
                  <a:cubicBezTo>
                    <a:pt x="8042" y="4760"/>
                    <a:pt x="7451" y="4530"/>
                    <a:pt x="6853" y="4530"/>
                  </a:cubicBezTo>
                  <a:cubicBezTo>
                    <a:pt x="6439" y="4530"/>
                    <a:pt x="6022" y="4640"/>
                    <a:pt x="5647" y="4863"/>
                  </a:cubicBezTo>
                  <a:lnTo>
                    <a:pt x="5264" y="4480"/>
                  </a:lnTo>
                  <a:cubicBezTo>
                    <a:pt x="5819" y="3571"/>
                    <a:pt x="5676" y="2393"/>
                    <a:pt x="4920" y="1637"/>
                  </a:cubicBezTo>
                  <a:lnTo>
                    <a:pt x="3283"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68"/>
            <p:cNvSpPr/>
            <p:nvPr/>
          </p:nvSpPr>
          <p:spPr>
            <a:xfrm>
              <a:off x="2321375" y="1565530"/>
              <a:ext cx="192801" cy="192801"/>
            </a:xfrm>
            <a:custGeom>
              <a:rect b="b" l="l" r="r" t="t"/>
              <a:pathLst>
                <a:path extrusionOk="0" h="7342" w="7342">
                  <a:moveTo>
                    <a:pt x="498" y="1"/>
                  </a:moveTo>
                  <a:lnTo>
                    <a:pt x="1" y="498"/>
                  </a:lnTo>
                  <a:lnTo>
                    <a:pt x="1647" y="2135"/>
                  </a:lnTo>
                  <a:cubicBezTo>
                    <a:pt x="2336" y="2824"/>
                    <a:pt x="2518" y="3867"/>
                    <a:pt x="2106" y="4748"/>
                  </a:cubicBezTo>
                  <a:cubicBezTo>
                    <a:pt x="2049" y="4891"/>
                    <a:pt x="2077" y="5054"/>
                    <a:pt x="2183" y="5159"/>
                  </a:cubicBezTo>
                  <a:cubicBezTo>
                    <a:pt x="2252" y="5229"/>
                    <a:pt x="2347" y="5265"/>
                    <a:pt x="2444" y="5265"/>
                  </a:cubicBezTo>
                  <a:cubicBezTo>
                    <a:pt x="2494" y="5265"/>
                    <a:pt x="2545" y="5255"/>
                    <a:pt x="2594" y="5236"/>
                  </a:cubicBezTo>
                  <a:cubicBezTo>
                    <a:pt x="2904" y="5091"/>
                    <a:pt x="3234" y="5021"/>
                    <a:pt x="3562" y="5021"/>
                  </a:cubicBezTo>
                  <a:cubicBezTo>
                    <a:pt x="4165" y="5021"/>
                    <a:pt x="4760" y="5258"/>
                    <a:pt x="5207" y="5705"/>
                  </a:cubicBezTo>
                  <a:lnTo>
                    <a:pt x="6853" y="7341"/>
                  </a:lnTo>
                  <a:lnTo>
                    <a:pt x="7341" y="6853"/>
                  </a:lnTo>
                  <a:lnTo>
                    <a:pt x="5705" y="5207"/>
                  </a:lnTo>
                  <a:cubicBezTo>
                    <a:pt x="5257" y="4760"/>
                    <a:pt x="4666" y="4530"/>
                    <a:pt x="4068" y="4530"/>
                  </a:cubicBezTo>
                  <a:cubicBezTo>
                    <a:pt x="3654" y="4530"/>
                    <a:pt x="3237" y="4640"/>
                    <a:pt x="2862" y="4863"/>
                  </a:cubicBezTo>
                  <a:lnTo>
                    <a:pt x="2479" y="4480"/>
                  </a:lnTo>
                  <a:cubicBezTo>
                    <a:pt x="3034" y="3571"/>
                    <a:pt x="2891" y="2393"/>
                    <a:pt x="2135" y="1637"/>
                  </a:cubicBezTo>
                  <a:lnTo>
                    <a:pt x="498"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68"/>
            <p:cNvSpPr/>
            <p:nvPr/>
          </p:nvSpPr>
          <p:spPr>
            <a:xfrm>
              <a:off x="2231907" y="1549748"/>
              <a:ext cx="118643" cy="117592"/>
            </a:xfrm>
            <a:custGeom>
              <a:rect b="b" l="l" r="r" t="t"/>
              <a:pathLst>
                <a:path extrusionOk="0" h="4478" w="4518">
                  <a:moveTo>
                    <a:pt x="3906" y="0"/>
                  </a:moveTo>
                  <a:cubicBezTo>
                    <a:pt x="3857" y="0"/>
                    <a:pt x="3809" y="19"/>
                    <a:pt x="3771" y="56"/>
                  </a:cubicBezTo>
                  <a:lnTo>
                    <a:pt x="87" y="3750"/>
                  </a:lnTo>
                  <a:cubicBezTo>
                    <a:pt x="1" y="3827"/>
                    <a:pt x="1" y="3951"/>
                    <a:pt x="87" y="4028"/>
                  </a:cubicBezTo>
                  <a:lnTo>
                    <a:pt x="470" y="4420"/>
                  </a:lnTo>
                  <a:cubicBezTo>
                    <a:pt x="508" y="4459"/>
                    <a:pt x="561" y="4478"/>
                    <a:pt x="613" y="4478"/>
                  </a:cubicBezTo>
                  <a:cubicBezTo>
                    <a:pt x="666" y="4478"/>
                    <a:pt x="718" y="4459"/>
                    <a:pt x="757" y="4420"/>
                  </a:cubicBezTo>
                  <a:lnTo>
                    <a:pt x="4441" y="736"/>
                  </a:lnTo>
                  <a:cubicBezTo>
                    <a:pt x="4518" y="659"/>
                    <a:pt x="4518" y="525"/>
                    <a:pt x="4441" y="449"/>
                  </a:cubicBezTo>
                  <a:lnTo>
                    <a:pt x="4049" y="66"/>
                  </a:lnTo>
                  <a:cubicBezTo>
                    <a:pt x="4009" y="22"/>
                    <a:pt x="3957" y="0"/>
                    <a:pt x="3906"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68"/>
            <p:cNvSpPr/>
            <p:nvPr/>
          </p:nvSpPr>
          <p:spPr>
            <a:xfrm>
              <a:off x="2239208" y="1556497"/>
              <a:ext cx="111342" cy="110843"/>
            </a:xfrm>
            <a:custGeom>
              <a:rect b="b" l="l" r="r" t="t"/>
              <a:pathLst>
                <a:path extrusionOk="0" h="4221" w="4240">
                  <a:moveTo>
                    <a:pt x="3972" y="0"/>
                  </a:moveTo>
                  <a:lnTo>
                    <a:pt x="0" y="3972"/>
                  </a:lnTo>
                  <a:lnTo>
                    <a:pt x="192" y="4163"/>
                  </a:lnTo>
                  <a:cubicBezTo>
                    <a:pt x="230" y="4202"/>
                    <a:pt x="283" y="4221"/>
                    <a:pt x="335" y="4221"/>
                  </a:cubicBezTo>
                  <a:cubicBezTo>
                    <a:pt x="388" y="4221"/>
                    <a:pt x="440" y="4202"/>
                    <a:pt x="479" y="4163"/>
                  </a:cubicBezTo>
                  <a:lnTo>
                    <a:pt x="4163" y="469"/>
                  </a:lnTo>
                  <a:cubicBezTo>
                    <a:pt x="4240" y="393"/>
                    <a:pt x="4240" y="268"/>
                    <a:pt x="4163" y="192"/>
                  </a:cubicBezTo>
                  <a:lnTo>
                    <a:pt x="3972" y="0"/>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68"/>
            <p:cNvSpPr/>
            <p:nvPr/>
          </p:nvSpPr>
          <p:spPr>
            <a:xfrm>
              <a:off x="2412103" y="1729892"/>
              <a:ext cx="118406" cy="117408"/>
            </a:xfrm>
            <a:custGeom>
              <a:rect b="b" l="l" r="r" t="t"/>
              <a:pathLst>
                <a:path extrusionOk="0" h="4471" w="4509">
                  <a:moveTo>
                    <a:pt x="3900" y="1"/>
                  </a:moveTo>
                  <a:cubicBezTo>
                    <a:pt x="3850" y="1"/>
                    <a:pt x="3800" y="20"/>
                    <a:pt x="3762" y="58"/>
                  </a:cubicBezTo>
                  <a:lnTo>
                    <a:pt x="77" y="3743"/>
                  </a:lnTo>
                  <a:cubicBezTo>
                    <a:pt x="1" y="3819"/>
                    <a:pt x="1" y="3944"/>
                    <a:pt x="77" y="4030"/>
                  </a:cubicBezTo>
                  <a:lnTo>
                    <a:pt x="460" y="4413"/>
                  </a:lnTo>
                  <a:cubicBezTo>
                    <a:pt x="498" y="4451"/>
                    <a:pt x="551" y="4470"/>
                    <a:pt x="603" y="4470"/>
                  </a:cubicBezTo>
                  <a:cubicBezTo>
                    <a:pt x="656" y="4470"/>
                    <a:pt x="709" y="4451"/>
                    <a:pt x="747" y="4413"/>
                  </a:cubicBezTo>
                  <a:lnTo>
                    <a:pt x="4432" y="728"/>
                  </a:lnTo>
                  <a:cubicBezTo>
                    <a:pt x="4508" y="652"/>
                    <a:pt x="4508" y="518"/>
                    <a:pt x="4432" y="441"/>
                  </a:cubicBezTo>
                  <a:lnTo>
                    <a:pt x="4039" y="58"/>
                  </a:lnTo>
                  <a:cubicBezTo>
                    <a:pt x="4001" y="20"/>
                    <a:pt x="3951" y="1"/>
                    <a:pt x="3900"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68"/>
            <p:cNvSpPr/>
            <p:nvPr/>
          </p:nvSpPr>
          <p:spPr>
            <a:xfrm>
              <a:off x="2419141" y="1736430"/>
              <a:ext cx="111369" cy="110870"/>
            </a:xfrm>
            <a:custGeom>
              <a:rect b="b" l="l" r="r" t="t"/>
              <a:pathLst>
                <a:path extrusionOk="0" h="4222" w="4241">
                  <a:moveTo>
                    <a:pt x="3972" y="1"/>
                  </a:moveTo>
                  <a:lnTo>
                    <a:pt x="1" y="3972"/>
                  </a:lnTo>
                  <a:lnTo>
                    <a:pt x="192" y="4164"/>
                  </a:lnTo>
                  <a:cubicBezTo>
                    <a:pt x="230" y="4202"/>
                    <a:pt x="283" y="4221"/>
                    <a:pt x="335" y="4221"/>
                  </a:cubicBezTo>
                  <a:cubicBezTo>
                    <a:pt x="388" y="4221"/>
                    <a:pt x="441" y="4202"/>
                    <a:pt x="479" y="4164"/>
                  </a:cubicBezTo>
                  <a:lnTo>
                    <a:pt x="4164" y="479"/>
                  </a:lnTo>
                  <a:cubicBezTo>
                    <a:pt x="4240" y="403"/>
                    <a:pt x="4240" y="269"/>
                    <a:pt x="4164" y="192"/>
                  </a:cubicBezTo>
                  <a:lnTo>
                    <a:pt x="3972"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68"/>
            <p:cNvSpPr/>
            <p:nvPr/>
          </p:nvSpPr>
          <p:spPr>
            <a:xfrm>
              <a:off x="2291964" y="1669572"/>
              <a:ext cx="78701" cy="29175"/>
            </a:xfrm>
            <a:custGeom>
              <a:rect b="b" l="l" r="r" t="t"/>
              <a:pathLst>
                <a:path extrusionOk="0" h="1111" w="2997">
                  <a:moveTo>
                    <a:pt x="259" y="1"/>
                  </a:moveTo>
                  <a:cubicBezTo>
                    <a:pt x="97" y="1"/>
                    <a:pt x="1" y="192"/>
                    <a:pt x="106" y="326"/>
                  </a:cubicBezTo>
                  <a:lnTo>
                    <a:pt x="250" y="499"/>
                  </a:lnTo>
                  <a:cubicBezTo>
                    <a:pt x="596" y="909"/>
                    <a:pt x="1044" y="1111"/>
                    <a:pt x="1494" y="1111"/>
                  </a:cubicBezTo>
                  <a:cubicBezTo>
                    <a:pt x="1977" y="1111"/>
                    <a:pt x="2462" y="878"/>
                    <a:pt x="2824" y="422"/>
                  </a:cubicBezTo>
                  <a:lnTo>
                    <a:pt x="2901" y="326"/>
                  </a:lnTo>
                  <a:cubicBezTo>
                    <a:pt x="2996" y="192"/>
                    <a:pt x="2910" y="1"/>
                    <a:pt x="273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68"/>
            <p:cNvSpPr/>
            <p:nvPr/>
          </p:nvSpPr>
          <p:spPr>
            <a:xfrm>
              <a:off x="2381694" y="1751005"/>
              <a:ext cx="82456" cy="46769"/>
            </a:xfrm>
            <a:custGeom>
              <a:rect b="b" l="l" r="r" t="t"/>
              <a:pathLst>
                <a:path extrusionOk="0" h="1781" w="3140">
                  <a:moveTo>
                    <a:pt x="1" y="1"/>
                  </a:moveTo>
                  <a:cubicBezTo>
                    <a:pt x="10" y="240"/>
                    <a:pt x="106" y="479"/>
                    <a:pt x="278" y="661"/>
                  </a:cubicBezTo>
                  <a:lnTo>
                    <a:pt x="1350" y="1723"/>
                  </a:lnTo>
                  <a:cubicBezTo>
                    <a:pt x="1388" y="1762"/>
                    <a:pt x="1438" y="1781"/>
                    <a:pt x="1489" y="1781"/>
                  </a:cubicBezTo>
                  <a:cubicBezTo>
                    <a:pt x="1539" y="1781"/>
                    <a:pt x="1589" y="1762"/>
                    <a:pt x="1628" y="1723"/>
                  </a:cubicBezTo>
                  <a:lnTo>
                    <a:pt x="3015" y="345"/>
                  </a:lnTo>
                  <a:cubicBezTo>
                    <a:pt x="3140" y="211"/>
                    <a:pt x="3053" y="1"/>
                    <a:pt x="2872"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0" name="Google Shape;10690;p68"/>
          <p:cNvGrpSpPr/>
          <p:nvPr/>
        </p:nvGrpSpPr>
        <p:grpSpPr>
          <a:xfrm>
            <a:off x="1340249" y="4301533"/>
            <a:ext cx="311890" cy="304695"/>
            <a:chOff x="1340249" y="4301533"/>
            <a:chExt cx="311890" cy="304695"/>
          </a:xfrm>
        </p:grpSpPr>
        <p:sp>
          <p:nvSpPr>
            <p:cNvPr id="10691" name="Google Shape;10691;p68"/>
            <p:cNvSpPr/>
            <p:nvPr/>
          </p:nvSpPr>
          <p:spPr>
            <a:xfrm>
              <a:off x="1407081" y="4404893"/>
              <a:ext cx="182481" cy="165149"/>
            </a:xfrm>
            <a:custGeom>
              <a:rect b="b" l="l" r="r" t="t"/>
              <a:pathLst>
                <a:path extrusionOk="0" h="6289" w="6949">
                  <a:moveTo>
                    <a:pt x="1" y="1"/>
                  </a:moveTo>
                  <a:lnTo>
                    <a:pt x="1" y="6288"/>
                  </a:lnTo>
                  <a:lnTo>
                    <a:pt x="6949" y="6288"/>
                  </a:lnTo>
                  <a:lnTo>
                    <a:pt x="6949" y="1"/>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68"/>
            <p:cNvSpPr/>
            <p:nvPr/>
          </p:nvSpPr>
          <p:spPr>
            <a:xfrm>
              <a:off x="1369896" y="4301533"/>
              <a:ext cx="252359" cy="82772"/>
            </a:xfrm>
            <a:custGeom>
              <a:rect b="b" l="l" r="r" t="t"/>
              <a:pathLst>
                <a:path extrusionOk="0" h="3152" w="9610">
                  <a:moveTo>
                    <a:pt x="4814" y="1"/>
                  </a:moveTo>
                  <a:cubicBezTo>
                    <a:pt x="4790" y="1"/>
                    <a:pt x="4767" y="8"/>
                    <a:pt x="4747" y="22"/>
                  </a:cubicBezTo>
                  <a:lnTo>
                    <a:pt x="1" y="2779"/>
                  </a:lnTo>
                  <a:lnTo>
                    <a:pt x="355" y="3152"/>
                  </a:lnTo>
                  <a:lnTo>
                    <a:pt x="9274" y="3152"/>
                  </a:lnTo>
                  <a:lnTo>
                    <a:pt x="9609" y="2788"/>
                  </a:lnTo>
                  <a:lnTo>
                    <a:pt x="4881" y="22"/>
                  </a:lnTo>
                  <a:cubicBezTo>
                    <a:pt x="4862" y="8"/>
                    <a:pt x="4838" y="1"/>
                    <a:pt x="4814"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68"/>
            <p:cNvSpPr/>
            <p:nvPr/>
          </p:nvSpPr>
          <p:spPr>
            <a:xfrm>
              <a:off x="1400805" y="4322830"/>
              <a:ext cx="190516" cy="62499"/>
            </a:xfrm>
            <a:custGeom>
              <a:rect b="b" l="l" r="r" t="t"/>
              <a:pathLst>
                <a:path extrusionOk="0" h="2380" w="7255">
                  <a:moveTo>
                    <a:pt x="3637" y="1"/>
                  </a:moveTo>
                  <a:cubicBezTo>
                    <a:pt x="3621" y="1"/>
                    <a:pt x="3604" y="6"/>
                    <a:pt x="3590" y="15"/>
                  </a:cubicBezTo>
                  <a:lnTo>
                    <a:pt x="1" y="2092"/>
                  </a:lnTo>
                  <a:lnTo>
                    <a:pt x="269" y="2379"/>
                  </a:lnTo>
                  <a:lnTo>
                    <a:pt x="7006" y="2379"/>
                  </a:lnTo>
                  <a:lnTo>
                    <a:pt x="7255" y="2102"/>
                  </a:lnTo>
                  <a:lnTo>
                    <a:pt x="3685" y="15"/>
                  </a:lnTo>
                  <a:cubicBezTo>
                    <a:pt x="3671" y="6"/>
                    <a:pt x="3654" y="1"/>
                    <a:pt x="3637"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68"/>
            <p:cNvSpPr/>
            <p:nvPr/>
          </p:nvSpPr>
          <p:spPr>
            <a:xfrm>
              <a:off x="1367874" y="4373985"/>
              <a:ext cx="256376" cy="30934"/>
            </a:xfrm>
            <a:custGeom>
              <a:rect b="b" l="l" r="r" t="t"/>
              <a:pathLst>
                <a:path extrusionOk="0" h="1178" w="9763">
                  <a:moveTo>
                    <a:pt x="164" y="0"/>
                  </a:moveTo>
                  <a:cubicBezTo>
                    <a:pt x="68" y="0"/>
                    <a:pt x="1" y="77"/>
                    <a:pt x="1" y="163"/>
                  </a:cubicBezTo>
                  <a:lnTo>
                    <a:pt x="1" y="1015"/>
                  </a:lnTo>
                  <a:cubicBezTo>
                    <a:pt x="1" y="1111"/>
                    <a:pt x="68" y="1178"/>
                    <a:pt x="164" y="1178"/>
                  </a:cubicBezTo>
                  <a:lnTo>
                    <a:pt x="9600" y="1178"/>
                  </a:lnTo>
                  <a:cubicBezTo>
                    <a:pt x="9696" y="1178"/>
                    <a:pt x="9763" y="1111"/>
                    <a:pt x="9763" y="1015"/>
                  </a:cubicBezTo>
                  <a:lnTo>
                    <a:pt x="9763" y="163"/>
                  </a:lnTo>
                  <a:cubicBezTo>
                    <a:pt x="9763" y="77"/>
                    <a:pt x="9696" y="0"/>
                    <a:pt x="9600"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68"/>
            <p:cNvSpPr/>
            <p:nvPr/>
          </p:nvSpPr>
          <p:spPr>
            <a:xfrm>
              <a:off x="1407081" y="4404893"/>
              <a:ext cx="182481" cy="160370"/>
            </a:xfrm>
            <a:custGeom>
              <a:rect b="b" l="l" r="r" t="t"/>
              <a:pathLst>
                <a:path extrusionOk="0" h="6107" w="6949">
                  <a:moveTo>
                    <a:pt x="1" y="1"/>
                  </a:moveTo>
                  <a:lnTo>
                    <a:pt x="1" y="1025"/>
                  </a:lnTo>
                  <a:lnTo>
                    <a:pt x="4020" y="1025"/>
                  </a:lnTo>
                  <a:cubicBezTo>
                    <a:pt x="5504" y="1025"/>
                    <a:pt x="6710" y="2230"/>
                    <a:pt x="6710" y="3714"/>
                  </a:cubicBezTo>
                  <a:lnTo>
                    <a:pt x="6710" y="6106"/>
                  </a:lnTo>
                  <a:lnTo>
                    <a:pt x="6949" y="6106"/>
                  </a:lnTo>
                  <a:lnTo>
                    <a:pt x="6949"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68"/>
            <p:cNvSpPr/>
            <p:nvPr/>
          </p:nvSpPr>
          <p:spPr>
            <a:xfrm>
              <a:off x="1373573" y="4404893"/>
              <a:ext cx="65965" cy="146032"/>
            </a:xfrm>
            <a:custGeom>
              <a:rect b="b" l="l" r="r" t="t"/>
              <a:pathLst>
                <a:path extrusionOk="0" h="5561" w="2512">
                  <a:moveTo>
                    <a:pt x="358" y="1"/>
                  </a:moveTo>
                  <a:cubicBezTo>
                    <a:pt x="176" y="1"/>
                    <a:pt x="23" y="144"/>
                    <a:pt x="14" y="326"/>
                  </a:cubicBezTo>
                  <a:cubicBezTo>
                    <a:pt x="1" y="539"/>
                    <a:pt x="175" y="683"/>
                    <a:pt x="355" y="683"/>
                  </a:cubicBezTo>
                  <a:cubicBezTo>
                    <a:pt x="441" y="683"/>
                    <a:pt x="529" y="649"/>
                    <a:pt x="597" y="575"/>
                  </a:cubicBezTo>
                  <a:cubicBezTo>
                    <a:pt x="610" y="566"/>
                    <a:pt x="624" y="561"/>
                    <a:pt x="638" y="561"/>
                  </a:cubicBezTo>
                  <a:cubicBezTo>
                    <a:pt x="667" y="561"/>
                    <a:pt x="693" y="581"/>
                    <a:pt x="693" y="613"/>
                  </a:cubicBezTo>
                  <a:lnTo>
                    <a:pt x="693" y="5561"/>
                  </a:lnTo>
                  <a:lnTo>
                    <a:pt x="1708" y="5561"/>
                  </a:lnTo>
                  <a:lnTo>
                    <a:pt x="1708" y="613"/>
                  </a:lnTo>
                  <a:cubicBezTo>
                    <a:pt x="1708" y="581"/>
                    <a:pt x="1734" y="561"/>
                    <a:pt x="1763" y="561"/>
                  </a:cubicBezTo>
                  <a:cubicBezTo>
                    <a:pt x="1777" y="561"/>
                    <a:pt x="1791" y="566"/>
                    <a:pt x="1803" y="575"/>
                  </a:cubicBezTo>
                  <a:cubicBezTo>
                    <a:pt x="1856" y="636"/>
                    <a:pt x="1940" y="681"/>
                    <a:pt x="2028" y="681"/>
                  </a:cubicBezTo>
                  <a:cubicBezTo>
                    <a:pt x="2036" y="681"/>
                    <a:pt x="2044" y="681"/>
                    <a:pt x="2052" y="680"/>
                  </a:cubicBezTo>
                  <a:cubicBezTo>
                    <a:pt x="2511" y="680"/>
                    <a:pt x="2511"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68"/>
            <p:cNvSpPr/>
            <p:nvPr/>
          </p:nvSpPr>
          <p:spPr>
            <a:xfrm>
              <a:off x="1387753" y="4550898"/>
              <a:ext cx="34689" cy="17883"/>
            </a:xfrm>
            <a:custGeom>
              <a:rect b="b" l="l" r="r" t="t"/>
              <a:pathLst>
                <a:path extrusionOk="0" h="681" w="1321">
                  <a:moveTo>
                    <a:pt x="134" y="1"/>
                  </a:moveTo>
                  <a:cubicBezTo>
                    <a:pt x="57" y="1"/>
                    <a:pt x="0" y="58"/>
                    <a:pt x="0" y="135"/>
                  </a:cubicBezTo>
                  <a:lnTo>
                    <a:pt x="0" y="680"/>
                  </a:lnTo>
                  <a:lnTo>
                    <a:pt x="1321" y="680"/>
                  </a:lnTo>
                  <a:lnTo>
                    <a:pt x="1321" y="135"/>
                  </a:lnTo>
                  <a:cubicBezTo>
                    <a:pt x="1321" y="58"/>
                    <a:pt x="1263" y="1"/>
                    <a:pt x="1196"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68"/>
            <p:cNvSpPr/>
            <p:nvPr/>
          </p:nvSpPr>
          <p:spPr>
            <a:xfrm>
              <a:off x="1466323" y="4404893"/>
              <a:ext cx="65939" cy="146032"/>
            </a:xfrm>
            <a:custGeom>
              <a:rect b="b" l="l" r="r" t="t"/>
              <a:pathLst>
                <a:path extrusionOk="0" h="5561" w="2511">
                  <a:moveTo>
                    <a:pt x="358" y="1"/>
                  </a:moveTo>
                  <a:cubicBezTo>
                    <a:pt x="176" y="1"/>
                    <a:pt x="23" y="144"/>
                    <a:pt x="13" y="326"/>
                  </a:cubicBezTo>
                  <a:cubicBezTo>
                    <a:pt x="0" y="539"/>
                    <a:pt x="175" y="683"/>
                    <a:pt x="354" y="683"/>
                  </a:cubicBezTo>
                  <a:cubicBezTo>
                    <a:pt x="441" y="683"/>
                    <a:pt x="528" y="649"/>
                    <a:pt x="597" y="575"/>
                  </a:cubicBezTo>
                  <a:cubicBezTo>
                    <a:pt x="609" y="566"/>
                    <a:pt x="622" y="561"/>
                    <a:pt x="635" y="561"/>
                  </a:cubicBezTo>
                  <a:cubicBezTo>
                    <a:pt x="662" y="561"/>
                    <a:pt x="686" y="581"/>
                    <a:pt x="693" y="613"/>
                  </a:cubicBezTo>
                  <a:lnTo>
                    <a:pt x="693" y="5561"/>
                  </a:lnTo>
                  <a:lnTo>
                    <a:pt x="1707" y="5561"/>
                  </a:lnTo>
                  <a:lnTo>
                    <a:pt x="1707" y="613"/>
                  </a:lnTo>
                  <a:cubicBezTo>
                    <a:pt x="1707" y="581"/>
                    <a:pt x="1734" y="561"/>
                    <a:pt x="1763" y="561"/>
                  </a:cubicBezTo>
                  <a:cubicBezTo>
                    <a:pt x="1776" y="561"/>
                    <a:pt x="1790" y="566"/>
                    <a:pt x="1803" y="575"/>
                  </a:cubicBezTo>
                  <a:cubicBezTo>
                    <a:pt x="1855" y="636"/>
                    <a:pt x="1940" y="681"/>
                    <a:pt x="2027" y="681"/>
                  </a:cubicBezTo>
                  <a:cubicBezTo>
                    <a:pt x="2035" y="681"/>
                    <a:pt x="2043" y="681"/>
                    <a:pt x="2052" y="680"/>
                  </a:cubicBezTo>
                  <a:cubicBezTo>
                    <a:pt x="2511" y="680"/>
                    <a:pt x="2511"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68"/>
            <p:cNvSpPr/>
            <p:nvPr/>
          </p:nvSpPr>
          <p:spPr>
            <a:xfrm>
              <a:off x="1480477" y="4550898"/>
              <a:ext cx="34716" cy="17883"/>
            </a:xfrm>
            <a:custGeom>
              <a:rect b="b" l="l" r="r" t="t"/>
              <a:pathLst>
                <a:path extrusionOk="0" h="681" w="1322">
                  <a:moveTo>
                    <a:pt x="125" y="1"/>
                  </a:moveTo>
                  <a:cubicBezTo>
                    <a:pt x="58" y="1"/>
                    <a:pt x="0" y="58"/>
                    <a:pt x="0" y="135"/>
                  </a:cubicBezTo>
                  <a:lnTo>
                    <a:pt x="0" y="680"/>
                  </a:lnTo>
                  <a:lnTo>
                    <a:pt x="1321" y="680"/>
                  </a:lnTo>
                  <a:lnTo>
                    <a:pt x="1321" y="135"/>
                  </a:lnTo>
                  <a:cubicBezTo>
                    <a:pt x="1321" y="58"/>
                    <a:pt x="1264" y="1"/>
                    <a:pt x="1197"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68"/>
            <p:cNvSpPr/>
            <p:nvPr/>
          </p:nvSpPr>
          <p:spPr>
            <a:xfrm>
              <a:off x="1559047" y="4404893"/>
              <a:ext cx="65703" cy="146032"/>
            </a:xfrm>
            <a:custGeom>
              <a:rect b="b" l="l" r="r" t="t"/>
              <a:pathLst>
                <a:path extrusionOk="0" h="5561" w="2502">
                  <a:moveTo>
                    <a:pt x="358" y="1"/>
                  </a:moveTo>
                  <a:cubicBezTo>
                    <a:pt x="176" y="1"/>
                    <a:pt x="23" y="144"/>
                    <a:pt x="14" y="326"/>
                  </a:cubicBezTo>
                  <a:cubicBezTo>
                    <a:pt x="1" y="539"/>
                    <a:pt x="175" y="683"/>
                    <a:pt x="355" y="683"/>
                  </a:cubicBezTo>
                  <a:cubicBezTo>
                    <a:pt x="441" y="683"/>
                    <a:pt x="529" y="649"/>
                    <a:pt x="597" y="575"/>
                  </a:cubicBezTo>
                  <a:cubicBezTo>
                    <a:pt x="607" y="566"/>
                    <a:pt x="619" y="561"/>
                    <a:pt x="631" y="561"/>
                  </a:cubicBezTo>
                  <a:cubicBezTo>
                    <a:pt x="657" y="561"/>
                    <a:pt x="683" y="581"/>
                    <a:pt x="683" y="613"/>
                  </a:cubicBezTo>
                  <a:lnTo>
                    <a:pt x="683" y="5561"/>
                  </a:lnTo>
                  <a:lnTo>
                    <a:pt x="1707" y="5561"/>
                  </a:lnTo>
                  <a:lnTo>
                    <a:pt x="1707" y="613"/>
                  </a:lnTo>
                  <a:cubicBezTo>
                    <a:pt x="1707" y="581"/>
                    <a:pt x="1734" y="561"/>
                    <a:pt x="1760" y="561"/>
                  </a:cubicBezTo>
                  <a:cubicBezTo>
                    <a:pt x="1772" y="561"/>
                    <a:pt x="1784" y="566"/>
                    <a:pt x="1794" y="575"/>
                  </a:cubicBezTo>
                  <a:cubicBezTo>
                    <a:pt x="1855" y="636"/>
                    <a:pt x="1940" y="681"/>
                    <a:pt x="2027" y="681"/>
                  </a:cubicBezTo>
                  <a:cubicBezTo>
                    <a:pt x="2036" y="681"/>
                    <a:pt x="2044" y="681"/>
                    <a:pt x="2052" y="680"/>
                  </a:cubicBezTo>
                  <a:cubicBezTo>
                    <a:pt x="2502" y="680"/>
                    <a:pt x="2502"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68"/>
            <p:cNvSpPr/>
            <p:nvPr/>
          </p:nvSpPr>
          <p:spPr>
            <a:xfrm>
              <a:off x="1572965" y="4550898"/>
              <a:ext cx="34952" cy="17883"/>
            </a:xfrm>
            <a:custGeom>
              <a:rect b="b" l="l" r="r" t="t"/>
              <a:pathLst>
                <a:path extrusionOk="0" h="681" w="1331">
                  <a:moveTo>
                    <a:pt x="134" y="1"/>
                  </a:moveTo>
                  <a:cubicBezTo>
                    <a:pt x="67" y="1"/>
                    <a:pt x="0" y="58"/>
                    <a:pt x="10" y="135"/>
                  </a:cubicBezTo>
                  <a:lnTo>
                    <a:pt x="10" y="680"/>
                  </a:lnTo>
                  <a:lnTo>
                    <a:pt x="1331" y="680"/>
                  </a:lnTo>
                  <a:lnTo>
                    <a:pt x="1331" y="135"/>
                  </a:lnTo>
                  <a:cubicBezTo>
                    <a:pt x="1331" y="58"/>
                    <a:pt x="1273" y="1"/>
                    <a:pt x="1197"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68"/>
            <p:cNvSpPr/>
            <p:nvPr/>
          </p:nvSpPr>
          <p:spPr>
            <a:xfrm>
              <a:off x="1369135" y="4564974"/>
              <a:ext cx="254118" cy="21638"/>
            </a:xfrm>
            <a:custGeom>
              <a:rect b="b" l="l" r="r" t="t"/>
              <a:pathLst>
                <a:path extrusionOk="0" h="824" w="9677">
                  <a:moveTo>
                    <a:pt x="326" y="1"/>
                  </a:moveTo>
                  <a:cubicBezTo>
                    <a:pt x="144" y="1"/>
                    <a:pt x="1" y="154"/>
                    <a:pt x="1" y="336"/>
                  </a:cubicBezTo>
                  <a:lnTo>
                    <a:pt x="1" y="824"/>
                  </a:lnTo>
                  <a:lnTo>
                    <a:pt x="9667" y="824"/>
                  </a:lnTo>
                  <a:lnTo>
                    <a:pt x="9667" y="336"/>
                  </a:lnTo>
                  <a:cubicBezTo>
                    <a:pt x="9676" y="154"/>
                    <a:pt x="9523" y="1"/>
                    <a:pt x="9341"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68"/>
            <p:cNvSpPr/>
            <p:nvPr/>
          </p:nvSpPr>
          <p:spPr>
            <a:xfrm>
              <a:off x="1359603" y="4583330"/>
              <a:ext cx="272946" cy="18382"/>
            </a:xfrm>
            <a:custGeom>
              <a:rect b="b" l="l" r="r" t="t"/>
              <a:pathLst>
                <a:path extrusionOk="0" h="700" w="10394">
                  <a:moveTo>
                    <a:pt x="345" y="0"/>
                  </a:moveTo>
                  <a:cubicBezTo>
                    <a:pt x="153" y="0"/>
                    <a:pt x="0" y="154"/>
                    <a:pt x="0" y="345"/>
                  </a:cubicBezTo>
                  <a:lnTo>
                    <a:pt x="0" y="699"/>
                  </a:lnTo>
                  <a:lnTo>
                    <a:pt x="10393" y="699"/>
                  </a:lnTo>
                  <a:lnTo>
                    <a:pt x="10393" y="345"/>
                  </a:lnTo>
                  <a:cubicBezTo>
                    <a:pt x="10393" y="154"/>
                    <a:pt x="10240" y="0"/>
                    <a:pt x="10059"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68"/>
            <p:cNvSpPr/>
            <p:nvPr/>
          </p:nvSpPr>
          <p:spPr>
            <a:xfrm>
              <a:off x="1340249" y="4597142"/>
              <a:ext cx="311890" cy="9086"/>
            </a:xfrm>
            <a:custGeom>
              <a:rect b="b" l="l" r="r" t="t"/>
              <a:pathLst>
                <a:path extrusionOk="0" h="346" w="11877">
                  <a:moveTo>
                    <a:pt x="230" y="1"/>
                  </a:moveTo>
                  <a:cubicBezTo>
                    <a:pt x="0" y="1"/>
                    <a:pt x="0" y="345"/>
                    <a:pt x="230" y="345"/>
                  </a:cubicBezTo>
                  <a:lnTo>
                    <a:pt x="11647" y="345"/>
                  </a:lnTo>
                  <a:cubicBezTo>
                    <a:pt x="11877" y="345"/>
                    <a:pt x="11877" y="1"/>
                    <a:pt x="11647"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5" name="Google Shape;10705;p68"/>
          <p:cNvGrpSpPr/>
          <p:nvPr/>
        </p:nvGrpSpPr>
        <p:grpSpPr>
          <a:xfrm>
            <a:off x="1330690" y="3377024"/>
            <a:ext cx="306874" cy="332268"/>
            <a:chOff x="1330690" y="3377024"/>
            <a:chExt cx="306874" cy="332268"/>
          </a:xfrm>
        </p:grpSpPr>
        <p:sp>
          <p:nvSpPr>
            <p:cNvPr id="10706" name="Google Shape;10706;p68"/>
            <p:cNvSpPr/>
            <p:nvPr/>
          </p:nvSpPr>
          <p:spPr>
            <a:xfrm>
              <a:off x="1403325" y="3377024"/>
              <a:ext cx="234239" cy="332268"/>
            </a:xfrm>
            <a:custGeom>
              <a:rect b="b" l="l" r="r" t="t"/>
              <a:pathLst>
                <a:path extrusionOk="0" h="12653" w="8920">
                  <a:moveTo>
                    <a:pt x="259" y="0"/>
                  </a:moveTo>
                  <a:cubicBezTo>
                    <a:pt x="115" y="0"/>
                    <a:pt x="0" y="105"/>
                    <a:pt x="0" y="249"/>
                  </a:cubicBezTo>
                  <a:lnTo>
                    <a:pt x="0" y="12394"/>
                  </a:lnTo>
                  <a:cubicBezTo>
                    <a:pt x="0" y="12537"/>
                    <a:pt x="115" y="12652"/>
                    <a:pt x="259" y="12652"/>
                  </a:cubicBezTo>
                  <a:lnTo>
                    <a:pt x="8307" y="12652"/>
                  </a:lnTo>
                  <a:cubicBezTo>
                    <a:pt x="8642" y="12652"/>
                    <a:pt x="8920" y="12375"/>
                    <a:pt x="8920" y="12040"/>
                  </a:cubicBezTo>
                  <a:lnTo>
                    <a:pt x="8920" y="603"/>
                  </a:lnTo>
                  <a:cubicBezTo>
                    <a:pt x="8920" y="268"/>
                    <a:pt x="8642" y="0"/>
                    <a:pt x="830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68"/>
            <p:cNvSpPr/>
            <p:nvPr/>
          </p:nvSpPr>
          <p:spPr>
            <a:xfrm>
              <a:off x="1381713" y="3397375"/>
              <a:ext cx="234003" cy="291539"/>
            </a:xfrm>
            <a:custGeom>
              <a:rect b="b" l="l" r="r" t="t"/>
              <a:pathLst>
                <a:path extrusionOk="0" h="11102" w="8911">
                  <a:moveTo>
                    <a:pt x="0" y="0"/>
                  </a:moveTo>
                  <a:lnTo>
                    <a:pt x="0" y="11102"/>
                  </a:lnTo>
                  <a:lnTo>
                    <a:pt x="8910" y="11102"/>
                  </a:lnTo>
                  <a:lnTo>
                    <a:pt x="8910"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68"/>
            <p:cNvSpPr/>
            <p:nvPr/>
          </p:nvSpPr>
          <p:spPr>
            <a:xfrm>
              <a:off x="1361861" y="3377024"/>
              <a:ext cx="234239" cy="332268"/>
            </a:xfrm>
            <a:custGeom>
              <a:rect b="b" l="l" r="r" t="t"/>
              <a:pathLst>
                <a:path extrusionOk="0" h="12653" w="8920">
                  <a:moveTo>
                    <a:pt x="613" y="0"/>
                  </a:moveTo>
                  <a:cubicBezTo>
                    <a:pt x="268" y="0"/>
                    <a:pt x="0" y="268"/>
                    <a:pt x="0" y="603"/>
                  </a:cubicBezTo>
                  <a:lnTo>
                    <a:pt x="0" y="12040"/>
                  </a:lnTo>
                  <a:cubicBezTo>
                    <a:pt x="0" y="12375"/>
                    <a:pt x="268" y="12652"/>
                    <a:pt x="613" y="12652"/>
                  </a:cubicBezTo>
                  <a:lnTo>
                    <a:pt x="8307" y="12652"/>
                  </a:lnTo>
                  <a:cubicBezTo>
                    <a:pt x="8642" y="12652"/>
                    <a:pt x="8920" y="12375"/>
                    <a:pt x="8920" y="12040"/>
                  </a:cubicBezTo>
                  <a:lnTo>
                    <a:pt x="8920" y="603"/>
                  </a:lnTo>
                  <a:cubicBezTo>
                    <a:pt x="8920" y="268"/>
                    <a:pt x="8642" y="0"/>
                    <a:pt x="8307"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68"/>
            <p:cNvSpPr/>
            <p:nvPr/>
          </p:nvSpPr>
          <p:spPr>
            <a:xfrm>
              <a:off x="1559888" y="3377024"/>
              <a:ext cx="36213" cy="332268"/>
            </a:xfrm>
            <a:custGeom>
              <a:rect b="b" l="l" r="r" t="t"/>
              <a:pathLst>
                <a:path extrusionOk="0" h="12653" w="1379">
                  <a:moveTo>
                    <a:pt x="1" y="0"/>
                  </a:moveTo>
                  <a:cubicBezTo>
                    <a:pt x="336" y="0"/>
                    <a:pt x="613" y="268"/>
                    <a:pt x="613" y="603"/>
                  </a:cubicBezTo>
                  <a:lnTo>
                    <a:pt x="613" y="12040"/>
                  </a:lnTo>
                  <a:cubicBezTo>
                    <a:pt x="613" y="12375"/>
                    <a:pt x="336" y="12652"/>
                    <a:pt x="1" y="12652"/>
                  </a:cubicBezTo>
                  <a:lnTo>
                    <a:pt x="766" y="12652"/>
                  </a:lnTo>
                  <a:cubicBezTo>
                    <a:pt x="1101" y="12652"/>
                    <a:pt x="1379" y="12375"/>
                    <a:pt x="1379" y="12040"/>
                  </a:cubicBezTo>
                  <a:lnTo>
                    <a:pt x="1379" y="603"/>
                  </a:lnTo>
                  <a:cubicBezTo>
                    <a:pt x="1379" y="268"/>
                    <a:pt x="1101" y="0"/>
                    <a:pt x="766"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68"/>
            <p:cNvSpPr/>
            <p:nvPr/>
          </p:nvSpPr>
          <p:spPr>
            <a:xfrm>
              <a:off x="1330690" y="3413972"/>
              <a:ext cx="61606" cy="26654"/>
            </a:xfrm>
            <a:custGeom>
              <a:rect b="b" l="l" r="r" t="t"/>
              <a:pathLst>
                <a:path extrusionOk="0" h="1015" w="2346">
                  <a:moveTo>
                    <a:pt x="651" y="0"/>
                  </a:moveTo>
                  <a:cubicBezTo>
                    <a:pt x="1" y="29"/>
                    <a:pt x="1" y="986"/>
                    <a:pt x="651" y="1014"/>
                  </a:cubicBezTo>
                  <a:lnTo>
                    <a:pt x="1694" y="1014"/>
                  </a:lnTo>
                  <a:cubicBezTo>
                    <a:pt x="2345" y="986"/>
                    <a:pt x="2345" y="29"/>
                    <a:pt x="169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68"/>
            <p:cNvSpPr/>
            <p:nvPr/>
          </p:nvSpPr>
          <p:spPr>
            <a:xfrm>
              <a:off x="1331189" y="3490861"/>
              <a:ext cx="61343" cy="26917"/>
            </a:xfrm>
            <a:custGeom>
              <a:rect b="b" l="l" r="r" t="t"/>
              <a:pathLst>
                <a:path extrusionOk="0" h="1025" w="2336">
                  <a:moveTo>
                    <a:pt x="642" y="1"/>
                  </a:moveTo>
                  <a:cubicBezTo>
                    <a:pt x="1" y="29"/>
                    <a:pt x="1" y="986"/>
                    <a:pt x="642" y="1025"/>
                  </a:cubicBezTo>
                  <a:lnTo>
                    <a:pt x="1695" y="1025"/>
                  </a:lnTo>
                  <a:cubicBezTo>
                    <a:pt x="2336" y="986"/>
                    <a:pt x="2336" y="29"/>
                    <a:pt x="169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68"/>
            <p:cNvSpPr/>
            <p:nvPr/>
          </p:nvSpPr>
          <p:spPr>
            <a:xfrm>
              <a:off x="1331452" y="3567777"/>
              <a:ext cx="61343" cy="26654"/>
            </a:xfrm>
            <a:custGeom>
              <a:rect b="b" l="l" r="r" t="t"/>
              <a:pathLst>
                <a:path extrusionOk="0" h="1015" w="2336">
                  <a:moveTo>
                    <a:pt x="651" y="0"/>
                  </a:moveTo>
                  <a:cubicBezTo>
                    <a:pt x="0" y="29"/>
                    <a:pt x="0" y="986"/>
                    <a:pt x="651" y="1014"/>
                  </a:cubicBezTo>
                  <a:lnTo>
                    <a:pt x="1694" y="1014"/>
                  </a:lnTo>
                  <a:cubicBezTo>
                    <a:pt x="2335" y="986"/>
                    <a:pt x="2335" y="29"/>
                    <a:pt x="169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68"/>
            <p:cNvSpPr/>
            <p:nvPr/>
          </p:nvSpPr>
          <p:spPr>
            <a:xfrm>
              <a:off x="1331688" y="3644640"/>
              <a:ext cx="58586" cy="26733"/>
            </a:xfrm>
            <a:custGeom>
              <a:rect b="b" l="l" r="r" t="t"/>
              <a:pathLst>
                <a:path extrusionOk="0" h="1018" w="2231">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68"/>
            <p:cNvSpPr/>
            <p:nvPr/>
          </p:nvSpPr>
          <p:spPr>
            <a:xfrm>
              <a:off x="1330690" y="3413972"/>
              <a:ext cx="61606" cy="26654"/>
            </a:xfrm>
            <a:custGeom>
              <a:rect b="b" l="l" r="r" t="t"/>
              <a:pathLst>
                <a:path extrusionOk="0" h="1015" w="2346">
                  <a:moveTo>
                    <a:pt x="651" y="0"/>
                  </a:moveTo>
                  <a:cubicBezTo>
                    <a:pt x="1" y="29"/>
                    <a:pt x="1" y="986"/>
                    <a:pt x="651" y="1014"/>
                  </a:cubicBezTo>
                  <a:lnTo>
                    <a:pt x="1694" y="1014"/>
                  </a:lnTo>
                  <a:cubicBezTo>
                    <a:pt x="2345" y="986"/>
                    <a:pt x="2345" y="29"/>
                    <a:pt x="1694"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68"/>
            <p:cNvSpPr/>
            <p:nvPr/>
          </p:nvSpPr>
          <p:spPr>
            <a:xfrm>
              <a:off x="1355060" y="3413945"/>
              <a:ext cx="34217" cy="26706"/>
            </a:xfrm>
            <a:custGeom>
              <a:rect b="b" l="l" r="r" t="t"/>
              <a:pathLst>
                <a:path extrusionOk="0" h="1017" w="1303">
                  <a:moveTo>
                    <a:pt x="19" y="1"/>
                  </a:moveTo>
                  <a:cubicBezTo>
                    <a:pt x="13" y="1"/>
                    <a:pt x="7" y="1"/>
                    <a:pt x="1" y="1"/>
                  </a:cubicBezTo>
                  <a:lnTo>
                    <a:pt x="37" y="1"/>
                  </a:lnTo>
                  <a:cubicBezTo>
                    <a:pt x="31" y="1"/>
                    <a:pt x="25" y="1"/>
                    <a:pt x="19" y="1"/>
                  </a:cubicBezTo>
                  <a:close/>
                  <a:moveTo>
                    <a:pt x="1" y="1015"/>
                  </a:moveTo>
                  <a:cubicBezTo>
                    <a:pt x="12" y="1016"/>
                    <a:pt x="24" y="1017"/>
                    <a:pt x="35" y="1017"/>
                  </a:cubicBezTo>
                  <a:cubicBezTo>
                    <a:pt x="47" y="1017"/>
                    <a:pt x="58" y="1016"/>
                    <a:pt x="70" y="1015"/>
                  </a:cubicBezTo>
                  <a:close/>
                  <a:moveTo>
                    <a:pt x="784" y="1"/>
                  </a:moveTo>
                  <a:cubicBezTo>
                    <a:pt x="778" y="1"/>
                    <a:pt x="772" y="1"/>
                    <a:pt x="766" y="1"/>
                  </a:cubicBezTo>
                  <a:lnTo>
                    <a:pt x="37" y="1"/>
                  </a:lnTo>
                  <a:cubicBezTo>
                    <a:pt x="317" y="10"/>
                    <a:pt x="537" y="233"/>
                    <a:pt x="537" y="508"/>
                  </a:cubicBezTo>
                  <a:cubicBezTo>
                    <a:pt x="537" y="782"/>
                    <a:pt x="334" y="998"/>
                    <a:pt x="70" y="1015"/>
                  </a:cubicBezTo>
                  <a:lnTo>
                    <a:pt x="766" y="1015"/>
                  </a:lnTo>
                  <a:cubicBezTo>
                    <a:pt x="778" y="1016"/>
                    <a:pt x="790" y="1017"/>
                    <a:pt x="801" y="1017"/>
                  </a:cubicBezTo>
                  <a:cubicBezTo>
                    <a:pt x="1081" y="1017"/>
                    <a:pt x="1302" y="793"/>
                    <a:pt x="1302" y="508"/>
                  </a:cubicBezTo>
                  <a:cubicBezTo>
                    <a:pt x="1302" y="227"/>
                    <a:pt x="1073" y="1"/>
                    <a:pt x="78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68"/>
            <p:cNvSpPr/>
            <p:nvPr/>
          </p:nvSpPr>
          <p:spPr>
            <a:xfrm>
              <a:off x="1331189" y="3490861"/>
              <a:ext cx="61343" cy="26917"/>
            </a:xfrm>
            <a:custGeom>
              <a:rect b="b" l="l" r="r" t="t"/>
              <a:pathLst>
                <a:path extrusionOk="0" h="1025" w="2336">
                  <a:moveTo>
                    <a:pt x="642" y="1"/>
                  </a:moveTo>
                  <a:cubicBezTo>
                    <a:pt x="1" y="29"/>
                    <a:pt x="1" y="986"/>
                    <a:pt x="642" y="1025"/>
                  </a:cubicBezTo>
                  <a:lnTo>
                    <a:pt x="1695" y="1025"/>
                  </a:lnTo>
                  <a:cubicBezTo>
                    <a:pt x="2336" y="986"/>
                    <a:pt x="2336" y="29"/>
                    <a:pt x="1695"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68"/>
            <p:cNvSpPr/>
            <p:nvPr/>
          </p:nvSpPr>
          <p:spPr>
            <a:xfrm>
              <a:off x="1355585" y="3490861"/>
              <a:ext cx="33954" cy="26706"/>
            </a:xfrm>
            <a:custGeom>
              <a:rect b="b" l="l" r="r" t="t"/>
              <a:pathLst>
                <a:path extrusionOk="0" h="1017" w="1293">
                  <a:moveTo>
                    <a:pt x="17" y="0"/>
                  </a:moveTo>
                  <a:cubicBezTo>
                    <a:pt x="12" y="0"/>
                    <a:pt x="6" y="0"/>
                    <a:pt x="0" y="1"/>
                  </a:cubicBezTo>
                  <a:lnTo>
                    <a:pt x="35" y="1"/>
                  </a:lnTo>
                  <a:cubicBezTo>
                    <a:pt x="29" y="0"/>
                    <a:pt x="23" y="0"/>
                    <a:pt x="17" y="0"/>
                  </a:cubicBezTo>
                  <a:close/>
                  <a:moveTo>
                    <a:pt x="0" y="1015"/>
                  </a:moveTo>
                  <a:cubicBezTo>
                    <a:pt x="11" y="1016"/>
                    <a:pt x="22" y="1016"/>
                    <a:pt x="33" y="1016"/>
                  </a:cubicBezTo>
                  <a:cubicBezTo>
                    <a:pt x="45" y="1016"/>
                    <a:pt x="56" y="1016"/>
                    <a:pt x="67" y="1015"/>
                  </a:cubicBezTo>
                  <a:close/>
                  <a:moveTo>
                    <a:pt x="774" y="0"/>
                  </a:moveTo>
                  <a:cubicBezTo>
                    <a:pt x="768" y="0"/>
                    <a:pt x="762" y="0"/>
                    <a:pt x="756" y="1"/>
                  </a:cubicBezTo>
                  <a:lnTo>
                    <a:pt x="35" y="1"/>
                  </a:lnTo>
                  <a:cubicBezTo>
                    <a:pt x="306" y="10"/>
                    <a:pt x="526" y="232"/>
                    <a:pt x="526" y="508"/>
                  </a:cubicBezTo>
                  <a:cubicBezTo>
                    <a:pt x="526" y="781"/>
                    <a:pt x="323" y="998"/>
                    <a:pt x="67" y="1015"/>
                  </a:cubicBezTo>
                  <a:lnTo>
                    <a:pt x="756" y="1015"/>
                  </a:lnTo>
                  <a:cubicBezTo>
                    <a:pt x="768" y="1016"/>
                    <a:pt x="779" y="1016"/>
                    <a:pt x="791" y="1016"/>
                  </a:cubicBezTo>
                  <a:cubicBezTo>
                    <a:pt x="1071" y="1016"/>
                    <a:pt x="1292" y="793"/>
                    <a:pt x="1292" y="508"/>
                  </a:cubicBezTo>
                  <a:cubicBezTo>
                    <a:pt x="1292" y="226"/>
                    <a:pt x="1062" y="0"/>
                    <a:pt x="774"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68"/>
            <p:cNvSpPr/>
            <p:nvPr/>
          </p:nvSpPr>
          <p:spPr>
            <a:xfrm>
              <a:off x="1331452" y="3567777"/>
              <a:ext cx="61343" cy="26654"/>
            </a:xfrm>
            <a:custGeom>
              <a:rect b="b" l="l" r="r" t="t"/>
              <a:pathLst>
                <a:path extrusionOk="0" h="1015" w="2336">
                  <a:moveTo>
                    <a:pt x="651" y="0"/>
                  </a:moveTo>
                  <a:cubicBezTo>
                    <a:pt x="0" y="29"/>
                    <a:pt x="0" y="986"/>
                    <a:pt x="651" y="1014"/>
                  </a:cubicBezTo>
                  <a:lnTo>
                    <a:pt x="1694" y="1014"/>
                  </a:lnTo>
                  <a:cubicBezTo>
                    <a:pt x="2335" y="986"/>
                    <a:pt x="2335" y="29"/>
                    <a:pt x="1694"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68"/>
            <p:cNvSpPr/>
            <p:nvPr/>
          </p:nvSpPr>
          <p:spPr>
            <a:xfrm>
              <a:off x="1355821" y="3567750"/>
              <a:ext cx="34217" cy="26706"/>
            </a:xfrm>
            <a:custGeom>
              <a:rect b="b" l="l" r="r" t="t"/>
              <a:pathLst>
                <a:path extrusionOk="0" h="1017" w="1303">
                  <a:moveTo>
                    <a:pt x="18" y="1"/>
                  </a:moveTo>
                  <a:cubicBezTo>
                    <a:pt x="12" y="1"/>
                    <a:pt x="6" y="1"/>
                    <a:pt x="1" y="1"/>
                  </a:cubicBezTo>
                  <a:lnTo>
                    <a:pt x="35" y="1"/>
                  </a:lnTo>
                  <a:cubicBezTo>
                    <a:pt x="29" y="1"/>
                    <a:pt x="24" y="1"/>
                    <a:pt x="18" y="1"/>
                  </a:cubicBezTo>
                  <a:close/>
                  <a:moveTo>
                    <a:pt x="1" y="1015"/>
                  </a:moveTo>
                  <a:cubicBezTo>
                    <a:pt x="12" y="1016"/>
                    <a:pt x="23" y="1017"/>
                    <a:pt x="34" y="1017"/>
                  </a:cubicBezTo>
                  <a:cubicBezTo>
                    <a:pt x="45" y="1017"/>
                    <a:pt x="56" y="1016"/>
                    <a:pt x="67" y="1015"/>
                  </a:cubicBezTo>
                  <a:close/>
                  <a:moveTo>
                    <a:pt x="784" y="1"/>
                  </a:moveTo>
                  <a:cubicBezTo>
                    <a:pt x="778" y="1"/>
                    <a:pt x="772" y="1"/>
                    <a:pt x="766" y="1"/>
                  </a:cubicBezTo>
                  <a:lnTo>
                    <a:pt x="35" y="1"/>
                  </a:lnTo>
                  <a:cubicBezTo>
                    <a:pt x="307" y="10"/>
                    <a:pt x="537" y="233"/>
                    <a:pt x="537" y="508"/>
                  </a:cubicBezTo>
                  <a:cubicBezTo>
                    <a:pt x="537" y="782"/>
                    <a:pt x="325" y="998"/>
                    <a:pt x="67" y="1015"/>
                  </a:cubicBezTo>
                  <a:lnTo>
                    <a:pt x="766" y="1015"/>
                  </a:lnTo>
                  <a:cubicBezTo>
                    <a:pt x="777" y="1016"/>
                    <a:pt x="789" y="1017"/>
                    <a:pt x="800" y="1017"/>
                  </a:cubicBezTo>
                  <a:cubicBezTo>
                    <a:pt x="1072" y="1017"/>
                    <a:pt x="1302" y="793"/>
                    <a:pt x="1302" y="508"/>
                  </a:cubicBezTo>
                  <a:cubicBezTo>
                    <a:pt x="1302" y="227"/>
                    <a:pt x="1063" y="1"/>
                    <a:pt x="78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68"/>
            <p:cNvSpPr/>
            <p:nvPr/>
          </p:nvSpPr>
          <p:spPr>
            <a:xfrm>
              <a:off x="1331688" y="3644640"/>
              <a:ext cx="58586" cy="26733"/>
            </a:xfrm>
            <a:custGeom>
              <a:rect b="b" l="l" r="r" t="t"/>
              <a:pathLst>
                <a:path extrusionOk="0" h="1018" w="2231">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68"/>
            <p:cNvSpPr/>
            <p:nvPr/>
          </p:nvSpPr>
          <p:spPr>
            <a:xfrm>
              <a:off x="1356084" y="3644640"/>
              <a:ext cx="34191" cy="26733"/>
            </a:xfrm>
            <a:custGeom>
              <a:rect b="b" l="l" r="r" t="t"/>
              <a:pathLst>
                <a:path extrusionOk="0" h="1018" w="1302">
                  <a:moveTo>
                    <a:pt x="33" y="0"/>
                  </a:moveTo>
                  <a:cubicBezTo>
                    <a:pt x="22" y="0"/>
                    <a:pt x="11" y="1"/>
                    <a:pt x="0" y="2"/>
                  </a:cubicBezTo>
                  <a:lnTo>
                    <a:pt x="66" y="2"/>
                  </a:lnTo>
                  <a:cubicBezTo>
                    <a:pt x="55" y="1"/>
                    <a:pt x="44" y="0"/>
                    <a:pt x="33" y="0"/>
                  </a:cubicBezTo>
                  <a:close/>
                  <a:moveTo>
                    <a:pt x="0" y="1016"/>
                  </a:moveTo>
                  <a:cubicBezTo>
                    <a:pt x="11" y="1017"/>
                    <a:pt x="22" y="1017"/>
                    <a:pt x="33" y="1017"/>
                  </a:cubicBezTo>
                  <a:cubicBezTo>
                    <a:pt x="44" y="1017"/>
                    <a:pt x="55" y="1017"/>
                    <a:pt x="66" y="1016"/>
                  </a:cubicBezTo>
                  <a:close/>
                  <a:moveTo>
                    <a:pt x="799" y="0"/>
                  </a:moveTo>
                  <a:cubicBezTo>
                    <a:pt x="788" y="0"/>
                    <a:pt x="777" y="1"/>
                    <a:pt x="766" y="2"/>
                  </a:cubicBezTo>
                  <a:lnTo>
                    <a:pt x="66" y="2"/>
                  </a:lnTo>
                  <a:cubicBezTo>
                    <a:pt x="332" y="19"/>
                    <a:pt x="536" y="243"/>
                    <a:pt x="536" y="509"/>
                  </a:cubicBezTo>
                  <a:cubicBezTo>
                    <a:pt x="536" y="774"/>
                    <a:pt x="332" y="999"/>
                    <a:pt x="66" y="1016"/>
                  </a:cubicBezTo>
                  <a:lnTo>
                    <a:pt x="766" y="1016"/>
                  </a:lnTo>
                  <a:cubicBezTo>
                    <a:pt x="777" y="1017"/>
                    <a:pt x="788" y="1017"/>
                    <a:pt x="799" y="1017"/>
                  </a:cubicBezTo>
                  <a:cubicBezTo>
                    <a:pt x="1080" y="1017"/>
                    <a:pt x="1302" y="785"/>
                    <a:pt x="1302" y="509"/>
                  </a:cubicBezTo>
                  <a:cubicBezTo>
                    <a:pt x="1302" y="232"/>
                    <a:pt x="1080" y="0"/>
                    <a:pt x="799"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68"/>
            <p:cNvSpPr/>
            <p:nvPr/>
          </p:nvSpPr>
          <p:spPr>
            <a:xfrm>
              <a:off x="1419397" y="3626310"/>
              <a:ext cx="133243" cy="9847"/>
            </a:xfrm>
            <a:custGeom>
              <a:rect b="b" l="l" r="r" t="t"/>
              <a:pathLst>
                <a:path extrusionOk="0" h="375" w="5074">
                  <a:moveTo>
                    <a:pt x="240" y="1"/>
                  </a:moveTo>
                  <a:cubicBezTo>
                    <a:pt x="1" y="1"/>
                    <a:pt x="1" y="374"/>
                    <a:pt x="240" y="374"/>
                  </a:cubicBezTo>
                  <a:lnTo>
                    <a:pt x="4824" y="374"/>
                  </a:lnTo>
                  <a:cubicBezTo>
                    <a:pt x="5073" y="374"/>
                    <a:pt x="5073" y="1"/>
                    <a:pt x="482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68"/>
            <p:cNvSpPr/>
            <p:nvPr/>
          </p:nvSpPr>
          <p:spPr>
            <a:xfrm>
              <a:off x="1419397" y="3647686"/>
              <a:ext cx="133243" cy="9821"/>
            </a:xfrm>
            <a:custGeom>
              <a:rect b="b" l="l" r="r" t="t"/>
              <a:pathLst>
                <a:path extrusionOk="0" h="374" w="5074">
                  <a:moveTo>
                    <a:pt x="240" y="0"/>
                  </a:moveTo>
                  <a:cubicBezTo>
                    <a:pt x="1" y="0"/>
                    <a:pt x="1" y="374"/>
                    <a:pt x="240" y="374"/>
                  </a:cubicBezTo>
                  <a:lnTo>
                    <a:pt x="4824" y="374"/>
                  </a:lnTo>
                  <a:cubicBezTo>
                    <a:pt x="5073" y="374"/>
                    <a:pt x="5073" y="0"/>
                    <a:pt x="48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68"/>
            <p:cNvSpPr/>
            <p:nvPr/>
          </p:nvSpPr>
          <p:spPr>
            <a:xfrm>
              <a:off x="1444527" y="3433063"/>
              <a:ext cx="68145" cy="169403"/>
            </a:xfrm>
            <a:custGeom>
              <a:rect b="b" l="l" r="r" t="t"/>
              <a:pathLst>
                <a:path extrusionOk="0" h="6451" w="2595">
                  <a:moveTo>
                    <a:pt x="1819" y="0"/>
                  </a:moveTo>
                  <a:lnTo>
                    <a:pt x="1819" y="10"/>
                  </a:lnTo>
                  <a:cubicBezTo>
                    <a:pt x="1398" y="10"/>
                    <a:pt x="1" y="469"/>
                    <a:pt x="1" y="2824"/>
                  </a:cubicBezTo>
                  <a:lnTo>
                    <a:pt x="1" y="3637"/>
                  </a:lnTo>
                  <a:cubicBezTo>
                    <a:pt x="1" y="5991"/>
                    <a:pt x="1398" y="6451"/>
                    <a:pt x="1819" y="6451"/>
                  </a:cubicBezTo>
                  <a:cubicBezTo>
                    <a:pt x="2039" y="6441"/>
                    <a:pt x="2250" y="6384"/>
                    <a:pt x="2451" y="6298"/>
                  </a:cubicBezTo>
                  <a:cubicBezTo>
                    <a:pt x="2537" y="6259"/>
                    <a:pt x="2594" y="6164"/>
                    <a:pt x="2575" y="6068"/>
                  </a:cubicBezTo>
                  <a:lnTo>
                    <a:pt x="2384" y="4948"/>
                  </a:lnTo>
                  <a:cubicBezTo>
                    <a:pt x="2375" y="4849"/>
                    <a:pt x="2281" y="4775"/>
                    <a:pt x="2174" y="4775"/>
                  </a:cubicBezTo>
                  <a:cubicBezTo>
                    <a:pt x="2167" y="4775"/>
                    <a:pt x="2161" y="4775"/>
                    <a:pt x="2154" y="4776"/>
                  </a:cubicBezTo>
                  <a:lnTo>
                    <a:pt x="1590" y="4853"/>
                  </a:lnTo>
                  <a:cubicBezTo>
                    <a:pt x="996" y="4824"/>
                    <a:pt x="853" y="4068"/>
                    <a:pt x="853" y="3618"/>
                  </a:cubicBezTo>
                  <a:lnTo>
                    <a:pt x="853" y="2843"/>
                  </a:lnTo>
                  <a:cubicBezTo>
                    <a:pt x="853" y="2383"/>
                    <a:pt x="996" y="1637"/>
                    <a:pt x="1590" y="1599"/>
                  </a:cubicBezTo>
                  <a:lnTo>
                    <a:pt x="2154" y="1675"/>
                  </a:lnTo>
                  <a:cubicBezTo>
                    <a:pt x="2166" y="1677"/>
                    <a:pt x="2178" y="1678"/>
                    <a:pt x="2189" y="1678"/>
                  </a:cubicBezTo>
                  <a:cubicBezTo>
                    <a:pt x="2290" y="1678"/>
                    <a:pt x="2375" y="1606"/>
                    <a:pt x="2384" y="1503"/>
                  </a:cubicBezTo>
                  <a:lnTo>
                    <a:pt x="2575" y="393"/>
                  </a:lnTo>
                  <a:cubicBezTo>
                    <a:pt x="2594" y="297"/>
                    <a:pt x="2537" y="201"/>
                    <a:pt x="2451" y="163"/>
                  </a:cubicBezTo>
                  <a:cubicBezTo>
                    <a:pt x="2250" y="77"/>
                    <a:pt x="2039" y="20"/>
                    <a:pt x="1819" y="0"/>
                  </a:cubicBezTo>
                  <a:close/>
                </a:path>
              </a:pathLst>
            </a:custGeom>
            <a:solidFill>
              <a:srgbClr val="DA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5" name="Google Shape;10725;p68"/>
          <p:cNvGrpSpPr/>
          <p:nvPr/>
        </p:nvGrpSpPr>
        <p:grpSpPr>
          <a:xfrm>
            <a:off x="2650597" y="3381777"/>
            <a:ext cx="341511" cy="324994"/>
            <a:chOff x="2650597" y="3381777"/>
            <a:chExt cx="341511" cy="324994"/>
          </a:xfrm>
        </p:grpSpPr>
        <p:sp>
          <p:nvSpPr>
            <p:cNvPr id="10726" name="Google Shape;10726;p68"/>
            <p:cNvSpPr/>
            <p:nvPr/>
          </p:nvSpPr>
          <p:spPr>
            <a:xfrm>
              <a:off x="2672970" y="3644928"/>
              <a:ext cx="51811" cy="56800"/>
            </a:xfrm>
            <a:custGeom>
              <a:rect b="b" l="l" r="r" t="t"/>
              <a:pathLst>
                <a:path extrusionOk="0" h="2163" w="1973">
                  <a:moveTo>
                    <a:pt x="1" y="0"/>
                  </a:moveTo>
                  <a:lnTo>
                    <a:pt x="1" y="2163"/>
                  </a:lnTo>
                  <a:lnTo>
                    <a:pt x="1972" y="2163"/>
                  </a:lnTo>
                  <a:lnTo>
                    <a:pt x="1972" y="0"/>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68"/>
            <p:cNvSpPr/>
            <p:nvPr/>
          </p:nvSpPr>
          <p:spPr>
            <a:xfrm>
              <a:off x="2672970" y="3644928"/>
              <a:ext cx="51811" cy="15336"/>
            </a:xfrm>
            <a:custGeom>
              <a:rect b="b" l="l" r="r" t="t"/>
              <a:pathLst>
                <a:path extrusionOk="0" h="584" w="1973">
                  <a:moveTo>
                    <a:pt x="1" y="0"/>
                  </a:moveTo>
                  <a:lnTo>
                    <a:pt x="1" y="584"/>
                  </a:lnTo>
                  <a:lnTo>
                    <a:pt x="1972" y="584"/>
                  </a:lnTo>
                  <a:lnTo>
                    <a:pt x="19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68"/>
            <p:cNvSpPr/>
            <p:nvPr/>
          </p:nvSpPr>
          <p:spPr>
            <a:xfrm>
              <a:off x="2667955" y="3629330"/>
              <a:ext cx="56564" cy="20640"/>
            </a:xfrm>
            <a:custGeom>
              <a:rect b="b" l="l" r="r" t="t"/>
              <a:pathLst>
                <a:path extrusionOk="0" h="786" w="2154">
                  <a:moveTo>
                    <a:pt x="393" y="1"/>
                  </a:moveTo>
                  <a:cubicBezTo>
                    <a:pt x="172" y="1"/>
                    <a:pt x="0" y="173"/>
                    <a:pt x="0" y="393"/>
                  </a:cubicBezTo>
                  <a:cubicBezTo>
                    <a:pt x="0" y="613"/>
                    <a:pt x="172" y="786"/>
                    <a:pt x="393" y="786"/>
                  </a:cubicBezTo>
                  <a:lnTo>
                    <a:pt x="2153" y="786"/>
                  </a:lnTo>
                  <a:lnTo>
                    <a:pt x="2153" y="1"/>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68"/>
            <p:cNvSpPr/>
            <p:nvPr/>
          </p:nvSpPr>
          <p:spPr>
            <a:xfrm>
              <a:off x="2672970" y="3639650"/>
              <a:ext cx="51548" cy="10320"/>
            </a:xfrm>
            <a:custGeom>
              <a:rect b="b" l="l" r="r" t="t"/>
              <a:pathLst>
                <a:path extrusionOk="0" h="393" w="1963">
                  <a:moveTo>
                    <a:pt x="202" y="0"/>
                  </a:moveTo>
                  <a:cubicBezTo>
                    <a:pt x="87" y="0"/>
                    <a:pt x="1" y="86"/>
                    <a:pt x="1" y="201"/>
                  </a:cubicBezTo>
                  <a:cubicBezTo>
                    <a:pt x="1" y="306"/>
                    <a:pt x="87" y="393"/>
                    <a:pt x="202" y="393"/>
                  </a:cubicBezTo>
                  <a:lnTo>
                    <a:pt x="1962" y="393"/>
                  </a:lnTo>
                  <a:lnTo>
                    <a:pt x="1962"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68"/>
            <p:cNvSpPr/>
            <p:nvPr/>
          </p:nvSpPr>
          <p:spPr>
            <a:xfrm>
              <a:off x="2719477" y="3469249"/>
              <a:ext cx="41228" cy="232243"/>
            </a:xfrm>
            <a:custGeom>
              <a:rect b="b" l="l" r="r" t="t"/>
              <a:pathLst>
                <a:path extrusionOk="0" h="8844" w="1570">
                  <a:moveTo>
                    <a:pt x="392" y="1"/>
                  </a:moveTo>
                  <a:cubicBezTo>
                    <a:pt x="287" y="1"/>
                    <a:pt x="191" y="87"/>
                    <a:pt x="191" y="201"/>
                  </a:cubicBezTo>
                  <a:lnTo>
                    <a:pt x="0" y="8843"/>
                  </a:lnTo>
                  <a:lnTo>
                    <a:pt x="1570" y="8843"/>
                  </a:lnTo>
                  <a:lnTo>
                    <a:pt x="1378" y="201"/>
                  </a:lnTo>
                  <a:cubicBezTo>
                    <a:pt x="1378" y="87"/>
                    <a:pt x="1292" y="1"/>
                    <a:pt x="1187"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68"/>
            <p:cNvSpPr/>
            <p:nvPr/>
          </p:nvSpPr>
          <p:spPr>
            <a:xfrm>
              <a:off x="2781293" y="3526286"/>
              <a:ext cx="31197" cy="82456"/>
            </a:xfrm>
            <a:custGeom>
              <a:rect b="b" l="l" r="r" t="t"/>
              <a:pathLst>
                <a:path extrusionOk="0" h="3140" w="1188">
                  <a:moveTo>
                    <a:pt x="367" y="0"/>
                  </a:moveTo>
                  <a:cubicBezTo>
                    <a:pt x="269" y="0"/>
                    <a:pt x="192" y="83"/>
                    <a:pt x="192" y="183"/>
                  </a:cubicBezTo>
                  <a:lnTo>
                    <a:pt x="0" y="3140"/>
                  </a:lnTo>
                  <a:lnTo>
                    <a:pt x="1187" y="3140"/>
                  </a:lnTo>
                  <a:lnTo>
                    <a:pt x="996" y="183"/>
                  </a:lnTo>
                  <a:cubicBezTo>
                    <a:pt x="996" y="78"/>
                    <a:pt x="910" y="1"/>
                    <a:pt x="804" y="1"/>
                  </a:cubicBezTo>
                  <a:lnTo>
                    <a:pt x="383" y="1"/>
                  </a:lnTo>
                  <a:cubicBezTo>
                    <a:pt x="378" y="0"/>
                    <a:pt x="372" y="0"/>
                    <a:pt x="36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68"/>
            <p:cNvSpPr/>
            <p:nvPr/>
          </p:nvSpPr>
          <p:spPr>
            <a:xfrm>
              <a:off x="2724230" y="3469249"/>
              <a:ext cx="31696" cy="15598"/>
            </a:xfrm>
            <a:custGeom>
              <a:rect b="b" l="l" r="r" t="t"/>
              <a:pathLst>
                <a:path extrusionOk="0" h="594" w="1207">
                  <a:moveTo>
                    <a:pt x="211" y="1"/>
                  </a:moveTo>
                  <a:cubicBezTo>
                    <a:pt x="97" y="1"/>
                    <a:pt x="10" y="87"/>
                    <a:pt x="10" y="201"/>
                  </a:cubicBezTo>
                  <a:lnTo>
                    <a:pt x="1" y="594"/>
                  </a:lnTo>
                  <a:lnTo>
                    <a:pt x="1207" y="594"/>
                  </a:lnTo>
                  <a:lnTo>
                    <a:pt x="1197" y="201"/>
                  </a:lnTo>
                  <a:cubicBezTo>
                    <a:pt x="1197" y="87"/>
                    <a:pt x="1111" y="1"/>
                    <a:pt x="100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68"/>
            <p:cNvSpPr/>
            <p:nvPr/>
          </p:nvSpPr>
          <p:spPr>
            <a:xfrm>
              <a:off x="2785573" y="3526286"/>
              <a:ext cx="22636" cy="15362"/>
            </a:xfrm>
            <a:custGeom>
              <a:rect b="b" l="l" r="r" t="t"/>
              <a:pathLst>
                <a:path extrusionOk="0" h="585" w="862">
                  <a:moveTo>
                    <a:pt x="204" y="0"/>
                  </a:moveTo>
                  <a:cubicBezTo>
                    <a:pt x="106" y="0"/>
                    <a:pt x="29" y="83"/>
                    <a:pt x="29" y="183"/>
                  </a:cubicBezTo>
                  <a:lnTo>
                    <a:pt x="0" y="585"/>
                  </a:lnTo>
                  <a:lnTo>
                    <a:pt x="861" y="585"/>
                  </a:lnTo>
                  <a:lnTo>
                    <a:pt x="833" y="183"/>
                  </a:lnTo>
                  <a:cubicBezTo>
                    <a:pt x="833" y="83"/>
                    <a:pt x="755" y="0"/>
                    <a:pt x="657" y="0"/>
                  </a:cubicBezTo>
                  <a:cubicBezTo>
                    <a:pt x="652" y="0"/>
                    <a:pt x="647" y="0"/>
                    <a:pt x="641" y="1"/>
                  </a:cubicBezTo>
                  <a:lnTo>
                    <a:pt x="220" y="1"/>
                  </a:lnTo>
                  <a:cubicBezTo>
                    <a:pt x="215" y="0"/>
                    <a:pt x="209" y="0"/>
                    <a:pt x="20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68"/>
            <p:cNvSpPr/>
            <p:nvPr/>
          </p:nvSpPr>
          <p:spPr>
            <a:xfrm>
              <a:off x="2833051" y="3526286"/>
              <a:ext cx="30934" cy="82456"/>
            </a:xfrm>
            <a:custGeom>
              <a:rect b="b" l="l" r="r" t="t"/>
              <a:pathLst>
                <a:path extrusionOk="0" h="3140" w="1178">
                  <a:moveTo>
                    <a:pt x="368" y="0"/>
                  </a:moveTo>
                  <a:cubicBezTo>
                    <a:pt x="270" y="0"/>
                    <a:pt x="192" y="83"/>
                    <a:pt x="183" y="183"/>
                  </a:cubicBezTo>
                  <a:lnTo>
                    <a:pt x="1" y="3140"/>
                  </a:lnTo>
                  <a:lnTo>
                    <a:pt x="1178" y="3140"/>
                  </a:lnTo>
                  <a:lnTo>
                    <a:pt x="996" y="183"/>
                  </a:lnTo>
                  <a:cubicBezTo>
                    <a:pt x="987" y="83"/>
                    <a:pt x="909" y="0"/>
                    <a:pt x="811" y="0"/>
                  </a:cubicBezTo>
                  <a:cubicBezTo>
                    <a:pt x="806" y="0"/>
                    <a:pt x="801" y="0"/>
                    <a:pt x="795" y="1"/>
                  </a:cubicBezTo>
                  <a:lnTo>
                    <a:pt x="384" y="1"/>
                  </a:lnTo>
                  <a:cubicBezTo>
                    <a:pt x="378" y="0"/>
                    <a:pt x="373" y="0"/>
                    <a:pt x="368"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68"/>
            <p:cNvSpPr/>
            <p:nvPr/>
          </p:nvSpPr>
          <p:spPr>
            <a:xfrm>
              <a:off x="2837069" y="3526286"/>
              <a:ext cx="22662" cy="15362"/>
            </a:xfrm>
            <a:custGeom>
              <a:rect b="b" l="l" r="r" t="t"/>
              <a:pathLst>
                <a:path extrusionOk="0" h="585" w="863">
                  <a:moveTo>
                    <a:pt x="215" y="0"/>
                  </a:moveTo>
                  <a:cubicBezTo>
                    <a:pt x="117" y="0"/>
                    <a:pt x="39" y="83"/>
                    <a:pt x="30" y="183"/>
                  </a:cubicBezTo>
                  <a:lnTo>
                    <a:pt x="1" y="585"/>
                  </a:lnTo>
                  <a:lnTo>
                    <a:pt x="862" y="585"/>
                  </a:lnTo>
                  <a:lnTo>
                    <a:pt x="843" y="183"/>
                  </a:lnTo>
                  <a:cubicBezTo>
                    <a:pt x="834" y="83"/>
                    <a:pt x="756" y="0"/>
                    <a:pt x="658" y="0"/>
                  </a:cubicBezTo>
                  <a:cubicBezTo>
                    <a:pt x="653" y="0"/>
                    <a:pt x="648" y="0"/>
                    <a:pt x="642" y="1"/>
                  </a:cubicBezTo>
                  <a:lnTo>
                    <a:pt x="231" y="1"/>
                  </a:lnTo>
                  <a:cubicBezTo>
                    <a:pt x="225" y="0"/>
                    <a:pt x="220" y="0"/>
                    <a:pt x="21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68"/>
            <p:cNvSpPr/>
            <p:nvPr/>
          </p:nvSpPr>
          <p:spPr>
            <a:xfrm>
              <a:off x="2884836" y="3526286"/>
              <a:ext cx="30934" cy="82456"/>
            </a:xfrm>
            <a:custGeom>
              <a:rect b="b" l="l" r="r" t="t"/>
              <a:pathLst>
                <a:path extrusionOk="0" h="3140" w="1178">
                  <a:moveTo>
                    <a:pt x="367" y="0"/>
                  </a:moveTo>
                  <a:cubicBezTo>
                    <a:pt x="269" y="0"/>
                    <a:pt x="191" y="83"/>
                    <a:pt x="182" y="183"/>
                  </a:cubicBezTo>
                  <a:lnTo>
                    <a:pt x="0" y="3140"/>
                  </a:lnTo>
                  <a:lnTo>
                    <a:pt x="1177" y="3140"/>
                  </a:lnTo>
                  <a:lnTo>
                    <a:pt x="996" y="183"/>
                  </a:lnTo>
                  <a:cubicBezTo>
                    <a:pt x="987" y="83"/>
                    <a:pt x="908" y="0"/>
                    <a:pt x="811" y="0"/>
                  </a:cubicBezTo>
                  <a:cubicBezTo>
                    <a:pt x="805" y="0"/>
                    <a:pt x="800" y="0"/>
                    <a:pt x="795" y="1"/>
                  </a:cubicBezTo>
                  <a:lnTo>
                    <a:pt x="383" y="1"/>
                  </a:lnTo>
                  <a:cubicBezTo>
                    <a:pt x="378" y="0"/>
                    <a:pt x="372" y="0"/>
                    <a:pt x="36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68"/>
            <p:cNvSpPr/>
            <p:nvPr/>
          </p:nvSpPr>
          <p:spPr>
            <a:xfrm>
              <a:off x="2888854" y="3526286"/>
              <a:ext cx="22636" cy="15362"/>
            </a:xfrm>
            <a:custGeom>
              <a:rect b="b" l="l" r="r" t="t"/>
              <a:pathLst>
                <a:path extrusionOk="0" h="585" w="862">
                  <a:moveTo>
                    <a:pt x="214" y="0"/>
                  </a:moveTo>
                  <a:cubicBezTo>
                    <a:pt x="116" y="0"/>
                    <a:pt x="38" y="83"/>
                    <a:pt x="29" y="183"/>
                  </a:cubicBezTo>
                  <a:lnTo>
                    <a:pt x="0" y="585"/>
                  </a:lnTo>
                  <a:lnTo>
                    <a:pt x="862" y="585"/>
                  </a:lnTo>
                  <a:lnTo>
                    <a:pt x="843" y="183"/>
                  </a:lnTo>
                  <a:cubicBezTo>
                    <a:pt x="834" y="83"/>
                    <a:pt x="755" y="0"/>
                    <a:pt x="658" y="0"/>
                  </a:cubicBezTo>
                  <a:cubicBezTo>
                    <a:pt x="652" y="0"/>
                    <a:pt x="647" y="0"/>
                    <a:pt x="642" y="1"/>
                  </a:cubicBezTo>
                  <a:lnTo>
                    <a:pt x="230" y="1"/>
                  </a:lnTo>
                  <a:cubicBezTo>
                    <a:pt x="225" y="0"/>
                    <a:pt x="219" y="0"/>
                    <a:pt x="21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68"/>
            <p:cNvSpPr/>
            <p:nvPr/>
          </p:nvSpPr>
          <p:spPr>
            <a:xfrm>
              <a:off x="2740065" y="3624052"/>
              <a:ext cx="216908" cy="77441"/>
            </a:xfrm>
            <a:custGeom>
              <a:rect b="b" l="l" r="r" t="t"/>
              <a:pathLst>
                <a:path extrusionOk="0" h="2949" w="8260">
                  <a:moveTo>
                    <a:pt x="1" y="1"/>
                  </a:moveTo>
                  <a:lnTo>
                    <a:pt x="1" y="2948"/>
                  </a:lnTo>
                  <a:lnTo>
                    <a:pt x="8260" y="2948"/>
                  </a:lnTo>
                  <a:lnTo>
                    <a:pt x="8260"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68"/>
            <p:cNvSpPr/>
            <p:nvPr/>
          </p:nvSpPr>
          <p:spPr>
            <a:xfrm>
              <a:off x="2740065" y="3624052"/>
              <a:ext cx="216908" cy="15625"/>
            </a:xfrm>
            <a:custGeom>
              <a:rect b="b" l="l" r="r" t="t"/>
              <a:pathLst>
                <a:path extrusionOk="0" h="595" w="8260">
                  <a:moveTo>
                    <a:pt x="1" y="1"/>
                  </a:moveTo>
                  <a:lnTo>
                    <a:pt x="1" y="594"/>
                  </a:lnTo>
                  <a:lnTo>
                    <a:pt x="8260" y="594"/>
                  </a:lnTo>
                  <a:lnTo>
                    <a:pt x="8260"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68"/>
            <p:cNvSpPr/>
            <p:nvPr/>
          </p:nvSpPr>
          <p:spPr>
            <a:xfrm>
              <a:off x="2770973" y="3644850"/>
              <a:ext cx="10583" cy="20693"/>
            </a:xfrm>
            <a:custGeom>
              <a:rect b="b" l="l" r="r" t="t"/>
              <a:pathLst>
                <a:path extrusionOk="0" h="788" w="403">
                  <a:moveTo>
                    <a:pt x="197" y="1"/>
                  </a:moveTo>
                  <a:cubicBezTo>
                    <a:pt x="99" y="1"/>
                    <a:pt x="1" y="65"/>
                    <a:pt x="1" y="195"/>
                  </a:cubicBezTo>
                  <a:lnTo>
                    <a:pt x="1" y="587"/>
                  </a:lnTo>
                  <a:cubicBezTo>
                    <a:pt x="1" y="702"/>
                    <a:pt x="97" y="788"/>
                    <a:pt x="202" y="788"/>
                  </a:cubicBezTo>
                  <a:cubicBezTo>
                    <a:pt x="307" y="788"/>
                    <a:pt x="40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68"/>
            <p:cNvSpPr/>
            <p:nvPr/>
          </p:nvSpPr>
          <p:spPr>
            <a:xfrm>
              <a:off x="2791849" y="3644850"/>
              <a:ext cx="10320" cy="20693"/>
            </a:xfrm>
            <a:custGeom>
              <a:rect b="b" l="l" r="r" t="t"/>
              <a:pathLst>
                <a:path extrusionOk="0" h="788" w="393">
                  <a:moveTo>
                    <a:pt x="196" y="1"/>
                  </a:moveTo>
                  <a:cubicBezTo>
                    <a:pt x="98" y="1"/>
                    <a:pt x="0" y="65"/>
                    <a:pt x="0" y="195"/>
                  </a:cubicBezTo>
                  <a:lnTo>
                    <a:pt x="0" y="587"/>
                  </a:lnTo>
                  <a:cubicBezTo>
                    <a:pt x="0" y="702"/>
                    <a:pt x="86" y="788"/>
                    <a:pt x="192" y="788"/>
                  </a:cubicBezTo>
                  <a:cubicBezTo>
                    <a:pt x="297" y="788"/>
                    <a:pt x="393" y="702"/>
                    <a:pt x="393" y="587"/>
                  </a:cubicBezTo>
                  <a:lnTo>
                    <a:pt x="393" y="195"/>
                  </a:lnTo>
                  <a:cubicBezTo>
                    <a:pt x="393" y="65"/>
                    <a:pt x="295"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68"/>
            <p:cNvSpPr/>
            <p:nvPr/>
          </p:nvSpPr>
          <p:spPr>
            <a:xfrm>
              <a:off x="2812463" y="3644850"/>
              <a:ext cx="10320" cy="20693"/>
            </a:xfrm>
            <a:custGeom>
              <a:rect b="b" l="l" r="r" t="t"/>
              <a:pathLst>
                <a:path extrusionOk="0" h="788" w="393">
                  <a:moveTo>
                    <a:pt x="196" y="1"/>
                  </a:moveTo>
                  <a:cubicBezTo>
                    <a:pt x="98" y="1"/>
                    <a:pt x="0" y="65"/>
                    <a:pt x="0" y="195"/>
                  </a:cubicBezTo>
                  <a:lnTo>
                    <a:pt x="0" y="587"/>
                  </a:lnTo>
                  <a:cubicBezTo>
                    <a:pt x="0" y="702"/>
                    <a:pt x="86" y="788"/>
                    <a:pt x="19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68"/>
            <p:cNvSpPr/>
            <p:nvPr/>
          </p:nvSpPr>
          <p:spPr>
            <a:xfrm>
              <a:off x="2833051" y="3644850"/>
              <a:ext cx="10346" cy="20693"/>
            </a:xfrm>
            <a:custGeom>
              <a:rect b="b" l="l" r="r" t="t"/>
              <a:pathLst>
                <a:path extrusionOk="0" h="788" w="394">
                  <a:moveTo>
                    <a:pt x="197" y="1"/>
                  </a:moveTo>
                  <a:cubicBezTo>
                    <a:pt x="99" y="1"/>
                    <a:pt x="1" y="65"/>
                    <a:pt x="1" y="195"/>
                  </a:cubicBezTo>
                  <a:lnTo>
                    <a:pt x="1" y="587"/>
                  </a:lnTo>
                  <a:cubicBezTo>
                    <a:pt x="1" y="702"/>
                    <a:pt x="87" y="788"/>
                    <a:pt x="20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68"/>
            <p:cNvSpPr/>
            <p:nvPr/>
          </p:nvSpPr>
          <p:spPr>
            <a:xfrm>
              <a:off x="2853665" y="3644850"/>
              <a:ext cx="10320" cy="20693"/>
            </a:xfrm>
            <a:custGeom>
              <a:rect b="b" l="l" r="r" t="t"/>
              <a:pathLst>
                <a:path extrusionOk="0" h="788" w="393">
                  <a:moveTo>
                    <a:pt x="197" y="1"/>
                  </a:moveTo>
                  <a:cubicBezTo>
                    <a:pt x="99" y="1"/>
                    <a:pt x="1" y="65"/>
                    <a:pt x="1" y="195"/>
                  </a:cubicBezTo>
                  <a:lnTo>
                    <a:pt x="1" y="587"/>
                  </a:lnTo>
                  <a:cubicBezTo>
                    <a:pt x="1" y="702"/>
                    <a:pt x="87" y="788"/>
                    <a:pt x="19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68"/>
            <p:cNvSpPr/>
            <p:nvPr/>
          </p:nvSpPr>
          <p:spPr>
            <a:xfrm>
              <a:off x="2874279" y="3644850"/>
              <a:ext cx="10320" cy="20693"/>
            </a:xfrm>
            <a:custGeom>
              <a:rect b="b" l="l" r="r" t="t"/>
              <a:pathLst>
                <a:path extrusionOk="0" h="788" w="393">
                  <a:moveTo>
                    <a:pt x="197" y="1"/>
                  </a:moveTo>
                  <a:cubicBezTo>
                    <a:pt x="98" y="1"/>
                    <a:pt x="0" y="65"/>
                    <a:pt x="0" y="195"/>
                  </a:cubicBezTo>
                  <a:lnTo>
                    <a:pt x="0" y="587"/>
                  </a:lnTo>
                  <a:cubicBezTo>
                    <a:pt x="0" y="702"/>
                    <a:pt x="86" y="788"/>
                    <a:pt x="201"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68"/>
            <p:cNvSpPr/>
            <p:nvPr/>
          </p:nvSpPr>
          <p:spPr>
            <a:xfrm>
              <a:off x="2894893" y="3644850"/>
              <a:ext cx="10320" cy="20693"/>
            </a:xfrm>
            <a:custGeom>
              <a:rect b="b" l="l" r="r" t="t"/>
              <a:pathLst>
                <a:path extrusionOk="0" h="788" w="393">
                  <a:moveTo>
                    <a:pt x="196" y="1"/>
                  </a:moveTo>
                  <a:cubicBezTo>
                    <a:pt x="98" y="1"/>
                    <a:pt x="0" y="65"/>
                    <a:pt x="0" y="195"/>
                  </a:cubicBezTo>
                  <a:lnTo>
                    <a:pt x="0" y="587"/>
                  </a:lnTo>
                  <a:cubicBezTo>
                    <a:pt x="0" y="702"/>
                    <a:pt x="86" y="788"/>
                    <a:pt x="20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68"/>
            <p:cNvSpPr/>
            <p:nvPr/>
          </p:nvSpPr>
          <p:spPr>
            <a:xfrm>
              <a:off x="2915481" y="3644850"/>
              <a:ext cx="10583" cy="20693"/>
            </a:xfrm>
            <a:custGeom>
              <a:rect b="b" l="l" r="r" t="t"/>
              <a:pathLst>
                <a:path extrusionOk="0" h="788" w="403">
                  <a:moveTo>
                    <a:pt x="202" y="1"/>
                  </a:moveTo>
                  <a:cubicBezTo>
                    <a:pt x="101" y="1"/>
                    <a:pt x="1" y="65"/>
                    <a:pt x="1" y="195"/>
                  </a:cubicBezTo>
                  <a:lnTo>
                    <a:pt x="1" y="587"/>
                  </a:lnTo>
                  <a:cubicBezTo>
                    <a:pt x="1" y="702"/>
                    <a:pt x="97" y="788"/>
                    <a:pt x="202" y="788"/>
                  </a:cubicBezTo>
                  <a:cubicBezTo>
                    <a:pt x="307" y="788"/>
                    <a:pt x="403" y="702"/>
                    <a:pt x="403" y="587"/>
                  </a:cubicBezTo>
                  <a:lnTo>
                    <a:pt x="403" y="195"/>
                  </a:lnTo>
                  <a:cubicBezTo>
                    <a:pt x="403" y="65"/>
                    <a:pt x="302" y="1"/>
                    <a:pt x="202"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68"/>
            <p:cNvSpPr/>
            <p:nvPr/>
          </p:nvSpPr>
          <p:spPr>
            <a:xfrm>
              <a:off x="2650597" y="3696451"/>
              <a:ext cx="333791" cy="10320"/>
            </a:xfrm>
            <a:custGeom>
              <a:rect b="b" l="l" r="r" t="t"/>
              <a:pathLst>
                <a:path extrusionOk="0" h="393" w="12711">
                  <a:moveTo>
                    <a:pt x="269" y="0"/>
                  </a:moveTo>
                  <a:cubicBezTo>
                    <a:pt x="1" y="0"/>
                    <a:pt x="1" y="392"/>
                    <a:pt x="269" y="392"/>
                  </a:cubicBezTo>
                  <a:lnTo>
                    <a:pt x="12452" y="392"/>
                  </a:lnTo>
                  <a:cubicBezTo>
                    <a:pt x="12710" y="392"/>
                    <a:pt x="12710" y="0"/>
                    <a:pt x="1245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68"/>
            <p:cNvSpPr/>
            <p:nvPr/>
          </p:nvSpPr>
          <p:spPr>
            <a:xfrm>
              <a:off x="2735049" y="3608742"/>
              <a:ext cx="226965" cy="20614"/>
            </a:xfrm>
            <a:custGeom>
              <a:rect b="b" l="l" r="r" t="t"/>
              <a:pathLst>
                <a:path extrusionOk="0" h="785" w="8643">
                  <a:moveTo>
                    <a:pt x="393" y="0"/>
                  </a:moveTo>
                  <a:cubicBezTo>
                    <a:pt x="173" y="0"/>
                    <a:pt x="0" y="172"/>
                    <a:pt x="0" y="392"/>
                  </a:cubicBezTo>
                  <a:cubicBezTo>
                    <a:pt x="0" y="612"/>
                    <a:pt x="173" y="785"/>
                    <a:pt x="393" y="785"/>
                  </a:cubicBezTo>
                  <a:lnTo>
                    <a:pt x="8250" y="785"/>
                  </a:lnTo>
                  <a:cubicBezTo>
                    <a:pt x="8470" y="785"/>
                    <a:pt x="8642" y="612"/>
                    <a:pt x="8642" y="392"/>
                  </a:cubicBezTo>
                  <a:cubicBezTo>
                    <a:pt x="8642" y="172"/>
                    <a:pt x="8470" y="0"/>
                    <a:pt x="8250"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68"/>
            <p:cNvSpPr/>
            <p:nvPr/>
          </p:nvSpPr>
          <p:spPr>
            <a:xfrm>
              <a:off x="2740065" y="3619036"/>
              <a:ext cx="216908" cy="10320"/>
            </a:xfrm>
            <a:custGeom>
              <a:rect b="b" l="l" r="r" t="t"/>
              <a:pathLst>
                <a:path extrusionOk="0" h="393" w="8260">
                  <a:moveTo>
                    <a:pt x="202" y="0"/>
                  </a:moveTo>
                  <a:cubicBezTo>
                    <a:pt x="87" y="0"/>
                    <a:pt x="1" y="87"/>
                    <a:pt x="1" y="201"/>
                  </a:cubicBezTo>
                  <a:cubicBezTo>
                    <a:pt x="1" y="307"/>
                    <a:pt x="87" y="393"/>
                    <a:pt x="202" y="393"/>
                  </a:cubicBezTo>
                  <a:lnTo>
                    <a:pt x="8059" y="393"/>
                  </a:lnTo>
                  <a:cubicBezTo>
                    <a:pt x="8164" y="393"/>
                    <a:pt x="8260" y="307"/>
                    <a:pt x="8260" y="201"/>
                  </a:cubicBezTo>
                  <a:cubicBezTo>
                    <a:pt x="8260" y="87"/>
                    <a:pt x="8164" y="0"/>
                    <a:pt x="805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68"/>
            <p:cNvSpPr/>
            <p:nvPr/>
          </p:nvSpPr>
          <p:spPr>
            <a:xfrm>
              <a:off x="2770973" y="3644928"/>
              <a:ext cx="10583" cy="10320"/>
            </a:xfrm>
            <a:custGeom>
              <a:rect b="b" l="l" r="r" t="t"/>
              <a:pathLst>
                <a:path extrusionOk="0" h="393" w="403">
                  <a:moveTo>
                    <a:pt x="202" y="0"/>
                  </a:moveTo>
                  <a:cubicBezTo>
                    <a:pt x="97" y="0"/>
                    <a:pt x="1" y="86"/>
                    <a:pt x="1" y="192"/>
                  </a:cubicBezTo>
                  <a:lnTo>
                    <a:pt x="1" y="392"/>
                  </a:lnTo>
                  <a:lnTo>
                    <a:pt x="393" y="392"/>
                  </a:lnTo>
                  <a:lnTo>
                    <a:pt x="393" y="192"/>
                  </a:lnTo>
                  <a:cubicBezTo>
                    <a:pt x="40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68"/>
            <p:cNvSpPr/>
            <p:nvPr/>
          </p:nvSpPr>
          <p:spPr>
            <a:xfrm>
              <a:off x="2791849" y="3644928"/>
              <a:ext cx="10320" cy="10320"/>
            </a:xfrm>
            <a:custGeom>
              <a:rect b="b" l="l" r="r" t="t"/>
              <a:pathLst>
                <a:path extrusionOk="0" h="393" w="393">
                  <a:moveTo>
                    <a:pt x="192" y="0"/>
                  </a:moveTo>
                  <a:cubicBezTo>
                    <a:pt x="86" y="0"/>
                    <a:pt x="0" y="86"/>
                    <a:pt x="0" y="192"/>
                  </a:cubicBezTo>
                  <a:lnTo>
                    <a:pt x="0" y="392"/>
                  </a:lnTo>
                  <a:lnTo>
                    <a:pt x="393" y="392"/>
                  </a:lnTo>
                  <a:lnTo>
                    <a:pt x="393" y="192"/>
                  </a:lnTo>
                  <a:cubicBezTo>
                    <a:pt x="393" y="86"/>
                    <a:pt x="297" y="0"/>
                    <a:pt x="19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68"/>
            <p:cNvSpPr/>
            <p:nvPr/>
          </p:nvSpPr>
          <p:spPr>
            <a:xfrm>
              <a:off x="2812463" y="3644928"/>
              <a:ext cx="10320" cy="10320"/>
            </a:xfrm>
            <a:custGeom>
              <a:rect b="b" l="l" r="r" t="t"/>
              <a:pathLst>
                <a:path extrusionOk="0" h="393" w="393">
                  <a:moveTo>
                    <a:pt x="191" y="0"/>
                  </a:moveTo>
                  <a:cubicBezTo>
                    <a:pt x="86" y="0"/>
                    <a:pt x="0" y="86"/>
                    <a:pt x="0" y="192"/>
                  </a:cubicBezTo>
                  <a:lnTo>
                    <a:pt x="0" y="392"/>
                  </a:lnTo>
                  <a:lnTo>
                    <a:pt x="392" y="392"/>
                  </a:lnTo>
                  <a:lnTo>
                    <a:pt x="392" y="192"/>
                  </a:lnTo>
                  <a:cubicBezTo>
                    <a:pt x="392" y="86"/>
                    <a:pt x="306" y="0"/>
                    <a:pt x="19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68"/>
            <p:cNvSpPr/>
            <p:nvPr/>
          </p:nvSpPr>
          <p:spPr>
            <a:xfrm>
              <a:off x="2833051" y="3644928"/>
              <a:ext cx="10346" cy="10320"/>
            </a:xfrm>
            <a:custGeom>
              <a:rect b="b" l="l" r="r" t="t"/>
              <a:pathLst>
                <a:path extrusionOk="0" h="393" w="394">
                  <a:moveTo>
                    <a:pt x="202" y="0"/>
                  </a:moveTo>
                  <a:cubicBezTo>
                    <a:pt x="87" y="0"/>
                    <a:pt x="1" y="86"/>
                    <a:pt x="1" y="192"/>
                  </a:cubicBezTo>
                  <a:lnTo>
                    <a:pt x="1" y="392"/>
                  </a:lnTo>
                  <a:lnTo>
                    <a:pt x="393" y="392"/>
                  </a:lnTo>
                  <a:lnTo>
                    <a:pt x="393" y="192"/>
                  </a:lnTo>
                  <a:cubicBezTo>
                    <a:pt x="39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68"/>
            <p:cNvSpPr/>
            <p:nvPr/>
          </p:nvSpPr>
          <p:spPr>
            <a:xfrm>
              <a:off x="2853665" y="3644928"/>
              <a:ext cx="10320" cy="10320"/>
            </a:xfrm>
            <a:custGeom>
              <a:rect b="b" l="l" r="r" t="t"/>
              <a:pathLst>
                <a:path extrusionOk="0" h="393" w="393">
                  <a:moveTo>
                    <a:pt x="192" y="0"/>
                  </a:moveTo>
                  <a:cubicBezTo>
                    <a:pt x="87" y="0"/>
                    <a:pt x="1" y="86"/>
                    <a:pt x="1" y="192"/>
                  </a:cubicBezTo>
                  <a:lnTo>
                    <a:pt x="1" y="392"/>
                  </a:lnTo>
                  <a:lnTo>
                    <a:pt x="393" y="392"/>
                  </a:lnTo>
                  <a:lnTo>
                    <a:pt x="393" y="192"/>
                  </a:lnTo>
                  <a:cubicBezTo>
                    <a:pt x="393" y="86"/>
                    <a:pt x="307" y="0"/>
                    <a:pt x="19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68"/>
            <p:cNvSpPr/>
            <p:nvPr/>
          </p:nvSpPr>
          <p:spPr>
            <a:xfrm>
              <a:off x="2874279" y="3644928"/>
              <a:ext cx="10320" cy="10320"/>
            </a:xfrm>
            <a:custGeom>
              <a:rect b="b" l="l" r="r" t="t"/>
              <a:pathLst>
                <a:path extrusionOk="0" h="393" w="393">
                  <a:moveTo>
                    <a:pt x="201" y="0"/>
                  </a:moveTo>
                  <a:cubicBezTo>
                    <a:pt x="86" y="0"/>
                    <a:pt x="0" y="86"/>
                    <a:pt x="0" y="192"/>
                  </a:cubicBezTo>
                  <a:lnTo>
                    <a:pt x="0" y="392"/>
                  </a:lnTo>
                  <a:lnTo>
                    <a:pt x="393" y="392"/>
                  </a:lnTo>
                  <a:lnTo>
                    <a:pt x="393" y="192"/>
                  </a:lnTo>
                  <a:cubicBezTo>
                    <a:pt x="393" y="86"/>
                    <a:pt x="307" y="0"/>
                    <a:pt x="20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68"/>
            <p:cNvSpPr/>
            <p:nvPr/>
          </p:nvSpPr>
          <p:spPr>
            <a:xfrm>
              <a:off x="2894893" y="3644928"/>
              <a:ext cx="10320" cy="10320"/>
            </a:xfrm>
            <a:custGeom>
              <a:rect b="b" l="l" r="r" t="t"/>
              <a:pathLst>
                <a:path extrusionOk="0" h="393" w="393">
                  <a:moveTo>
                    <a:pt x="201" y="0"/>
                  </a:moveTo>
                  <a:cubicBezTo>
                    <a:pt x="86" y="0"/>
                    <a:pt x="0" y="86"/>
                    <a:pt x="0" y="192"/>
                  </a:cubicBezTo>
                  <a:lnTo>
                    <a:pt x="0" y="392"/>
                  </a:lnTo>
                  <a:lnTo>
                    <a:pt x="392" y="392"/>
                  </a:lnTo>
                  <a:lnTo>
                    <a:pt x="392" y="192"/>
                  </a:lnTo>
                  <a:cubicBezTo>
                    <a:pt x="392" y="86"/>
                    <a:pt x="306" y="0"/>
                    <a:pt x="20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68"/>
            <p:cNvSpPr/>
            <p:nvPr/>
          </p:nvSpPr>
          <p:spPr>
            <a:xfrm>
              <a:off x="2915481" y="3644928"/>
              <a:ext cx="10583" cy="10320"/>
            </a:xfrm>
            <a:custGeom>
              <a:rect b="b" l="l" r="r" t="t"/>
              <a:pathLst>
                <a:path extrusionOk="0" h="393" w="403">
                  <a:moveTo>
                    <a:pt x="202" y="0"/>
                  </a:moveTo>
                  <a:cubicBezTo>
                    <a:pt x="97" y="0"/>
                    <a:pt x="1" y="86"/>
                    <a:pt x="1" y="192"/>
                  </a:cubicBezTo>
                  <a:lnTo>
                    <a:pt x="1" y="392"/>
                  </a:lnTo>
                  <a:lnTo>
                    <a:pt x="403" y="392"/>
                  </a:lnTo>
                  <a:lnTo>
                    <a:pt x="403" y="192"/>
                  </a:lnTo>
                  <a:cubicBezTo>
                    <a:pt x="40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68"/>
            <p:cNvSpPr/>
            <p:nvPr/>
          </p:nvSpPr>
          <p:spPr>
            <a:xfrm>
              <a:off x="2732081" y="3381777"/>
              <a:ext cx="260027" cy="113391"/>
            </a:xfrm>
            <a:custGeom>
              <a:rect b="b" l="l" r="r" t="t"/>
              <a:pathLst>
                <a:path extrusionOk="0" h="4318" w="9902">
                  <a:moveTo>
                    <a:pt x="7150" y="1"/>
                  </a:moveTo>
                  <a:cubicBezTo>
                    <a:pt x="6599" y="1"/>
                    <a:pt x="6077" y="220"/>
                    <a:pt x="5683" y="604"/>
                  </a:cubicBezTo>
                  <a:cubicBezTo>
                    <a:pt x="5383" y="330"/>
                    <a:pt x="5004" y="195"/>
                    <a:pt x="4627" y="195"/>
                  </a:cubicBezTo>
                  <a:cubicBezTo>
                    <a:pt x="4189" y="195"/>
                    <a:pt x="3753" y="378"/>
                    <a:pt x="3444" y="738"/>
                  </a:cubicBezTo>
                  <a:cubicBezTo>
                    <a:pt x="3260" y="633"/>
                    <a:pt x="3062" y="584"/>
                    <a:pt x="2868" y="584"/>
                  </a:cubicBezTo>
                  <a:cubicBezTo>
                    <a:pt x="2356" y="584"/>
                    <a:pt x="1870" y="924"/>
                    <a:pt x="1731" y="1465"/>
                  </a:cubicBezTo>
                  <a:cubicBezTo>
                    <a:pt x="1617" y="1400"/>
                    <a:pt x="1498" y="1370"/>
                    <a:pt x="1382" y="1370"/>
                  </a:cubicBezTo>
                  <a:cubicBezTo>
                    <a:pt x="1039" y="1370"/>
                    <a:pt x="728" y="1634"/>
                    <a:pt x="707" y="2020"/>
                  </a:cubicBezTo>
                  <a:cubicBezTo>
                    <a:pt x="649" y="1982"/>
                    <a:pt x="573" y="1963"/>
                    <a:pt x="506" y="1963"/>
                  </a:cubicBezTo>
                  <a:cubicBezTo>
                    <a:pt x="502" y="1963"/>
                    <a:pt x="497" y="1963"/>
                    <a:pt x="493" y="1963"/>
                  </a:cubicBezTo>
                  <a:cubicBezTo>
                    <a:pt x="185" y="1963"/>
                    <a:pt x="1" y="2311"/>
                    <a:pt x="171" y="2566"/>
                  </a:cubicBezTo>
                  <a:cubicBezTo>
                    <a:pt x="249" y="2687"/>
                    <a:pt x="374" y="2746"/>
                    <a:pt x="500" y="2746"/>
                  </a:cubicBezTo>
                  <a:cubicBezTo>
                    <a:pt x="651" y="2746"/>
                    <a:pt x="801" y="2661"/>
                    <a:pt x="869" y="2499"/>
                  </a:cubicBezTo>
                  <a:cubicBezTo>
                    <a:pt x="1005" y="2663"/>
                    <a:pt x="1198" y="2744"/>
                    <a:pt x="1391" y="2744"/>
                  </a:cubicBezTo>
                  <a:cubicBezTo>
                    <a:pt x="1591" y="2744"/>
                    <a:pt x="1790" y="2656"/>
                    <a:pt x="1922" y="2480"/>
                  </a:cubicBezTo>
                  <a:cubicBezTo>
                    <a:pt x="2155" y="2780"/>
                    <a:pt x="2503" y="2943"/>
                    <a:pt x="2858" y="2943"/>
                  </a:cubicBezTo>
                  <a:cubicBezTo>
                    <a:pt x="3057" y="2943"/>
                    <a:pt x="3258" y="2892"/>
                    <a:pt x="3444" y="2786"/>
                  </a:cubicBezTo>
                  <a:cubicBezTo>
                    <a:pt x="3750" y="3143"/>
                    <a:pt x="4184" y="3335"/>
                    <a:pt x="4629" y="3335"/>
                  </a:cubicBezTo>
                  <a:cubicBezTo>
                    <a:pt x="4852" y="3335"/>
                    <a:pt x="5077" y="3287"/>
                    <a:pt x="5291" y="3188"/>
                  </a:cubicBezTo>
                  <a:cubicBezTo>
                    <a:pt x="5701" y="3939"/>
                    <a:pt x="6447" y="4318"/>
                    <a:pt x="7193" y="4318"/>
                  </a:cubicBezTo>
                  <a:cubicBezTo>
                    <a:pt x="7911" y="4318"/>
                    <a:pt x="8630" y="3968"/>
                    <a:pt x="9052" y="3265"/>
                  </a:cubicBezTo>
                  <a:cubicBezTo>
                    <a:pt x="9902" y="1823"/>
                    <a:pt x="8866" y="1"/>
                    <a:pt x="7199" y="1"/>
                  </a:cubicBezTo>
                  <a:cubicBezTo>
                    <a:pt x="7195" y="1"/>
                    <a:pt x="7190" y="1"/>
                    <a:pt x="7186" y="1"/>
                  </a:cubicBezTo>
                  <a:cubicBezTo>
                    <a:pt x="7174" y="1"/>
                    <a:pt x="7162" y="1"/>
                    <a:pt x="7150"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68"/>
            <p:cNvSpPr/>
            <p:nvPr/>
          </p:nvSpPr>
          <p:spPr>
            <a:xfrm>
              <a:off x="2731845" y="3397612"/>
              <a:ext cx="241487" cy="97320"/>
            </a:xfrm>
            <a:custGeom>
              <a:rect b="b" l="l" r="r" t="t"/>
              <a:pathLst>
                <a:path extrusionOk="0" h="3706" w="9196">
                  <a:moveTo>
                    <a:pt x="2668" y="1"/>
                  </a:moveTo>
                  <a:cubicBezTo>
                    <a:pt x="2209" y="78"/>
                    <a:pt x="1845" y="413"/>
                    <a:pt x="1721" y="853"/>
                  </a:cubicBezTo>
                  <a:cubicBezTo>
                    <a:pt x="1612" y="791"/>
                    <a:pt x="1497" y="763"/>
                    <a:pt x="1385" y="763"/>
                  </a:cubicBezTo>
                  <a:cubicBezTo>
                    <a:pt x="1043" y="763"/>
                    <a:pt x="728" y="1026"/>
                    <a:pt x="706" y="1408"/>
                  </a:cubicBezTo>
                  <a:cubicBezTo>
                    <a:pt x="649" y="1379"/>
                    <a:pt x="572" y="1360"/>
                    <a:pt x="505" y="1360"/>
                  </a:cubicBezTo>
                  <a:cubicBezTo>
                    <a:pt x="501" y="1360"/>
                    <a:pt x="497" y="1360"/>
                    <a:pt x="493" y="1360"/>
                  </a:cubicBezTo>
                  <a:cubicBezTo>
                    <a:pt x="184" y="1360"/>
                    <a:pt x="0" y="1708"/>
                    <a:pt x="170" y="1963"/>
                  </a:cubicBezTo>
                  <a:cubicBezTo>
                    <a:pt x="248" y="2084"/>
                    <a:pt x="374" y="2143"/>
                    <a:pt x="499" y="2143"/>
                  </a:cubicBezTo>
                  <a:cubicBezTo>
                    <a:pt x="650" y="2143"/>
                    <a:pt x="801" y="2058"/>
                    <a:pt x="869" y="1896"/>
                  </a:cubicBezTo>
                  <a:cubicBezTo>
                    <a:pt x="1005" y="2060"/>
                    <a:pt x="1198" y="2141"/>
                    <a:pt x="1390" y="2141"/>
                  </a:cubicBezTo>
                  <a:cubicBezTo>
                    <a:pt x="1590" y="2141"/>
                    <a:pt x="1790" y="2053"/>
                    <a:pt x="1922" y="1877"/>
                  </a:cubicBezTo>
                  <a:cubicBezTo>
                    <a:pt x="2154" y="2182"/>
                    <a:pt x="2502" y="2347"/>
                    <a:pt x="2859" y="2347"/>
                  </a:cubicBezTo>
                  <a:cubicBezTo>
                    <a:pt x="3061" y="2347"/>
                    <a:pt x="3266" y="2294"/>
                    <a:pt x="3453" y="2183"/>
                  </a:cubicBezTo>
                  <a:cubicBezTo>
                    <a:pt x="3759" y="2540"/>
                    <a:pt x="4193" y="2732"/>
                    <a:pt x="4638" y="2732"/>
                  </a:cubicBezTo>
                  <a:cubicBezTo>
                    <a:pt x="4861" y="2732"/>
                    <a:pt x="5086" y="2684"/>
                    <a:pt x="5300" y="2585"/>
                  </a:cubicBezTo>
                  <a:cubicBezTo>
                    <a:pt x="5715" y="3339"/>
                    <a:pt x="6454" y="3705"/>
                    <a:pt x="7190" y="3705"/>
                  </a:cubicBezTo>
                  <a:cubicBezTo>
                    <a:pt x="8015" y="3705"/>
                    <a:pt x="8836" y="3245"/>
                    <a:pt x="9195" y="2355"/>
                  </a:cubicBezTo>
                  <a:lnTo>
                    <a:pt x="9195" y="2355"/>
                  </a:lnTo>
                  <a:cubicBezTo>
                    <a:pt x="8841" y="2604"/>
                    <a:pt x="8410" y="2729"/>
                    <a:pt x="7980" y="2729"/>
                  </a:cubicBezTo>
                  <a:cubicBezTo>
                    <a:pt x="7214" y="2729"/>
                    <a:pt x="6506" y="2327"/>
                    <a:pt x="6113" y="1666"/>
                  </a:cubicBezTo>
                  <a:cubicBezTo>
                    <a:pt x="6101" y="1641"/>
                    <a:pt x="6079" y="1628"/>
                    <a:pt x="6055" y="1628"/>
                  </a:cubicBezTo>
                  <a:cubicBezTo>
                    <a:pt x="6043" y="1628"/>
                    <a:pt x="6030" y="1631"/>
                    <a:pt x="6018" y="1637"/>
                  </a:cubicBezTo>
                  <a:cubicBezTo>
                    <a:pt x="5823" y="1716"/>
                    <a:pt x="5621" y="1754"/>
                    <a:pt x="5422" y="1754"/>
                  </a:cubicBezTo>
                  <a:cubicBezTo>
                    <a:pt x="4868" y="1754"/>
                    <a:pt x="4337" y="1462"/>
                    <a:pt x="4056" y="948"/>
                  </a:cubicBezTo>
                  <a:cubicBezTo>
                    <a:pt x="4040" y="925"/>
                    <a:pt x="4005" y="908"/>
                    <a:pt x="3977" y="908"/>
                  </a:cubicBezTo>
                  <a:cubicBezTo>
                    <a:pt x="3971" y="908"/>
                    <a:pt x="3965" y="908"/>
                    <a:pt x="3960" y="910"/>
                  </a:cubicBezTo>
                  <a:cubicBezTo>
                    <a:pt x="3855" y="948"/>
                    <a:pt x="3759" y="958"/>
                    <a:pt x="3654" y="968"/>
                  </a:cubicBezTo>
                  <a:cubicBezTo>
                    <a:pt x="3118" y="958"/>
                    <a:pt x="2678" y="527"/>
                    <a:pt x="266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1" name="Google Shape;10761;p68"/>
          <p:cNvGrpSpPr/>
          <p:nvPr/>
        </p:nvGrpSpPr>
        <p:grpSpPr>
          <a:xfrm>
            <a:off x="1295502" y="2437362"/>
            <a:ext cx="402645" cy="323917"/>
            <a:chOff x="1295502" y="2437362"/>
            <a:chExt cx="402645" cy="323917"/>
          </a:xfrm>
        </p:grpSpPr>
        <p:sp>
          <p:nvSpPr>
            <p:cNvPr id="10762" name="Google Shape;10762;p68"/>
            <p:cNvSpPr/>
            <p:nvPr/>
          </p:nvSpPr>
          <p:spPr>
            <a:xfrm>
              <a:off x="1295502" y="2437362"/>
              <a:ext cx="402645" cy="278724"/>
            </a:xfrm>
            <a:custGeom>
              <a:rect b="b" l="l" r="r" t="t"/>
              <a:pathLst>
                <a:path extrusionOk="0" h="10614" w="15333">
                  <a:moveTo>
                    <a:pt x="412" y="0"/>
                  </a:moveTo>
                  <a:cubicBezTo>
                    <a:pt x="183" y="0"/>
                    <a:pt x="1" y="182"/>
                    <a:pt x="1" y="412"/>
                  </a:cubicBez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68"/>
            <p:cNvSpPr/>
            <p:nvPr/>
          </p:nvSpPr>
          <p:spPr>
            <a:xfrm>
              <a:off x="1295502" y="2437362"/>
              <a:ext cx="402645" cy="278724"/>
            </a:xfrm>
            <a:custGeom>
              <a:rect b="b" l="l" r="r" t="t"/>
              <a:pathLst>
                <a:path extrusionOk="0" h="10614" w="15333">
                  <a:moveTo>
                    <a:pt x="13954" y="0"/>
                  </a:moveTo>
                  <a:lnTo>
                    <a:pt x="13954" y="9618"/>
                  </a:lnTo>
                  <a:cubicBezTo>
                    <a:pt x="13954" y="9838"/>
                    <a:pt x="13763" y="10030"/>
                    <a:pt x="13543" y="10030"/>
                  </a:cubicBezTo>
                  <a:lnTo>
                    <a:pt x="1" y="10030"/>
                  </a:ln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68"/>
            <p:cNvSpPr/>
            <p:nvPr/>
          </p:nvSpPr>
          <p:spPr>
            <a:xfrm>
              <a:off x="1324651" y="2467771"/>
              <a:ext cx="344347" cy="217905"/>
            </a:xfrm>
            <a:custGeom>
              <a:rect b="b" l="l" r="r" t="t"/>
              <a:pathLst>
                <a:path extrusionOk="0" h="8298" w="13113">
                  <a:moveTo>
                    <a:pt x="1159" y="0"/>
                  </a:moveTo>
                  <a:cubicBezTo>
                    <a:pt x="1130" y="0"/>
                    <a:pt x="1101" y="19"/>
                    <a:pt x="1101" y="48"/>
                  </a:cubicBezTo>
                  <a:cubicBezTo>
                    <a:pt x="1082" y="622"/>
                    <a:pt x="623" y="1072"/>
                    <a:pt x="49" y="1101"/>
                  </a:cubicBezTo>
                  <a:cubicBezTo>
                    <a:pt x="20" y="1101"/>
                    <a:pt x="1" y="1129"/>
                    <a:pt x="1" y="1158"/>
                  </a:cubicBezTo>
                  <a:lnTo>
                    <a:pt x="1" y="7139"/>
                  </a:lnTo>
                  <a:cubicBezTo>
                    <a:pt x="1" y="7168"/>
                    <a:pt x="20" y="7187"/>
                    <a:pt x="49" y="7187"/>
                  </a:cubicBezTo>
                  <a:cubicBezTo>
                    <a:pt x="623" y="7216"/>
                    <a:pt x="1082" y="7675"/>
                    <a:pt x="1101" y="8250"/>
                  </a:cubicBezTo>
                  <a:cubicBezTo>
                    <a:pt x="1101" y="8278"/>
                    <a:pt x="1130" y="8297"/>
                    <a:pt x="1159" y="8297"/>
                  </a:cubicBezTo>
                  <a:lnTo>
                    <a:pt x="11897" y="8297"/>
                  </a:lnTo>
                  <a:cubicBezTo>
                    <a:pt x="11925" y="8297"/>
                    <a:pt x="11945" y="8278"/>
                    <a:pt x="11945" y="8250"/>
                  </a:cubicBezTo>
                  <a:cubicBezTo>
                    <a:pt x="11973" y="7662"/>
                    <a:pt x="12452" y="7197"/>
                    <a:pt x="13037" y="7197"/>
                  </a:cubicBezTo>
                  <a:cubicBezTo>
                    <a:pt x="13043" y="7197"/>
                    <a:pt x="13049" y="7197"/>
                    <a:pt x="13055" y="7197"/>
                  </a:cubicBezTo>
                  <a:cubicBezTo>
                    <a:pt x="13083" y="7197"/>
                    <a:pt x="13112" y="7168"/>
                    <a:pt x="13112" y="7139"/>
                  </a:cubicBezTo>
                  <a:lnTo>
                    <a:pt x="13112" y="1158"/>
                  </a:lnTo>
                  <a:cubicBezTo>
                    <a:pt x="13112" y="1129"/>
                    <a:pt x="13083" y="1101"/>
                    <a:pt x="13055" y="1101"/>
                  </a:cubicBezTo>
                  <a:cubicBezTo>
                    <a:pt x="12461" y="1101"/>
                    <a:pt x="11973" y="641"/>
                    <a:pt x="11945" y="48"/>
                  </a:cubicBezTo>
                  <a:cubicBezTo>
                    <a:pt x="11945" y="19"/>
                    <a:pt x="11925" y="0"/>
                    <a:pt x="1189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68"/>
            <p:cNvSpPr/>
            <p:nvPr/>
          </p:nvSpPr>
          <p:spPr>
            <a:xfrm>
              <a:off x="1600617" y="2467771"/>
              <a:ext cx="68381" cy="217905"/>
            </a:xfrm>
            <a:custGeom>
              <a:rect b="b" l="l" r="r" t="t"/>
              <a:pathLst>
                <a:path extrusionOk="0" h="8298" w="2604">
                  <a:moveTo>
                    <a:pt x="0" y="0"/>
                  </a:moveTo>
                  <a:cubicBezTo>
                    <a:pt x="19" y="0"/>
                    <a:pt x="48" y="19"/>
                    <a:pt x="48" y="48"/>
                  </a:cubicBezTo>
                  <a:cubicBezTo>
                    <a:pt x="77" y="641"/>
                    <a:pt x="565" y="1101"/>
                    <a:pt x="1158" y="1101"/>
                  </a:cubicBezTo>
                  <a:cubicBezTo>
                    <a:pt x="1187" y="1101"/>
                    <a:pt x="1206" y="1129"/>
                    <a:pt x="1206" y="1158"/>
                  </a:cubicBezTo>
                  <a:lnTo>
                    <a:pt x="1206" y="7139"/>
                  </a:lnTo>
                  <a:cubicBezTo>
                    <a:pt x="1206" y="7168"/>
                    <a:pt x="1187" y="7197"/>
                    <a:pt x="1158" y="7197"/>
                  </a:cubicBezTo>
                  <a:cubicBezTo>
                    <a:pt x="565" y="7197"/>
                    <a:pt x="77" y="7656"/>
                    <a:pt x="48" y="8250"/>
                  </a:cubicBezTo>
                  <a:cubicBezTo>
                    <a:pt x="48" y="8278"/>
                    <a:pt x="19" y="8297"/>
                    <a:pt x="0" y="8297"/>
                  </a:cubicBezTo>
                  <a:lnTo>
                    <a:pt x="1388" y="8297"/>
                  </a:lnTo>
                  <a:cubicBezTo>
                    <a:pt x="1416" y="8297"/>
                    <a:pt x="1436" y="8278"/>
                    <a:pt x="1436" y="8250"/>
                  </a:cubicBezTo>
                  <a:cubicBezTo>
                    <a:pt x="1464" y="7656"/>
                    <a:pt x="1952" y="7197"/>
                    <a:pt x="2546" y="7197"/>
                  </a:cubicBezTo>
                  <a:cubicBezTo>
                    <a:pt x="2574" y="7197"/>
                    <a:pt x="2603" y="7168"/>
                    <a:pt x="2603" y="7139"/>
                  </a:cubicBezTo>
                  <a:lnTo>
                    <a:pt x="2603" y="1158"/>
                  </a:lnTo>
                  <a:cubicBezTo>
                    <a:pt x="2603" y="1129"/>
                    <a:pt x="2574" y="1101"/>
                    <a:pt x="2546" y="1101"/>
                  </a:cubicBezTo>
                  <a:cubicBezTo>
                    <a:pt x="1952" y="1101"/>
                    <a:pt x="1464" y="641"/>
                    <a:pt x="1436" y="48"/>
                  </a:cubicBezTo>
                  <a:cubicBezTo>
                    <a:pt x="1436" y="19"/>
                    <a:pt x="1416" y="0"/>
                    <a:pt x="1388"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68"/>
            <p:cNvSpPr/>
            <p:nvPr/>
          </p:nvSpPr>
          <p:spPr>
            <a:xfrm>
              <a:off x="1557445" y="2680871"/>
              <a:ext cx="66044" cy="80408"/>
            </a:xfrm>
            <a:custGeom>
              <a:rect b="b" l="l" r="r" t="t"/>
              <a:pathLst>
                <a:path extrusionOk="0" h="3062" w="2515">
                  <a:moveTo>
                    <a:pt x="1156" y="1"/>
                  </a:moveTo>
                  <a:lnTo>
                    <a:pt x="17" y="2393"/>
                  </a:lnTo>
                  <a:cubicBezTo>
                    <a:pt x="0" y="2419"/>
                    <a:pt x="21" y="2452"/>
                    <a:pt x="53" y="2452"/>
                  </a:cubicBezTo>
                  <a:cubicBezTo>
                    <a:pt x="57" y="2452"/>
                    <a:pt x="61" y="2452"/>
                    <a:pt x="65" y="2451"/>
                  </a:cubicBezTo>
                  <a:lnTo>
                    <a:pt x="831" y="2336"/>
                  </a:lnTo>
                  <a:cubicBezTo>
                    <a:pt x="836" y="2333"/>
                    <a:pt x="840" y="2332"/>
                    <a:pt x="844" y="2332"/>
                  </a:cubicBezTo>
                  <a:cubicBezTo>
                    <a:pt x="855" y="2332"/>
                    <a:pt x="862" y="2341"/>
                    <a:pt x="869" y="2355"/>
                  </a:cubicBezTo>
                  <a:lnTo>
                    <a:pt x="1300" y="3044"/>
                  </a:lnTo>
                  <a:cubicBezTo>
                    <a:pt x="1308" y="3056"/>
                    <a:pt x="1319" y="3061"/>
                    <a:pt x="1330" y="3061"/>
                  </a:cubicBezTo>
                  <a:cubicBezTo>
                    <a:pt x="1346" y="3061"/>
                    <a:pt x="1361" y="3051"/>
                    <a:pt x="1367" y="3034"/>
                  </a:cubicBezTo>
                  <a:lnTo>
                    <a:pt x="2515" y="642"/>
                  </a:lnTo>
                  <a:lnTo>
                    <a:pt x="1156" y="1"/>
                  </a:ln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68"/>
            <p:cNvSpPr/>
            <p:nvPr/>
          </p:nvSpPr>
          <p:spPr>
            <a:xfrm>
              <a:off x="1607129" y="2680871"/>
              <a:ext cx="66070" cy="80408"/>
            </a:xfrm>
            <a:custGeom>
              <a:rect b="b" l="l" r="r" t="t"/>
              <a:pathLst>
                <a:path extrusionOk="0" h="3062" w="2516">
                  <a:moveTo>
                    <a:pt x="1350" y="1"/>
                  </a:moveTo>
                  <a:lnTo>
                    <a:pt x="1" y="642"/>
                  </a:lnTo>
                  <a:lnTo>
                    <a:pt x="1140" y="3034"/>
                  </a:lnTo>
                  <a:cubicBezTo>
                    <a:pt x="1151" y="3051"/>
                    <a:pt x="1168" y="3061"/>
                    <a:pt x="1185" y="3061"/>
                  </a:cubicBezTo>
                  <a:cubicBezTo>
                    <a:pt x="1197" y="3061"/>
                    <a:pt x="1208" y="3056"/>
                    <a:pt x="1216" y="3044"/>
                  </a:cubicBezTo>
                  <a:lnTo>
                    <a:pt x="1637" y="2355"/>
                  </a:lnTo>
                  <a:cubicBezTo>
                    <a:pt x="1644" y="2341"/>
                    <a:pt x="1657" y="2332"/>
                    <a:pt x="1670" y="2332"/>
                  </a:cubicBezTo>
                  <a:cubicBezTo>
                    <a:pt x="1675" y="2332"/>
                    <a:pt x="1680" y="2333"/>
                    <a:pt x="1685" y="2336"/>
                  </a:cubicBezTo>
                  <a:lnTo>
                    <a:pt x="2451" y="2451"/>
                  </a:lnTo>
                  <a:cubicBezTo>
                    <a:pt x="2455" y="2452"/>
                    <a:pt x="2459" y="2452"/>
                    <a:pt x="2463" y="2452"/>
                  </a:cubicBezTo>
                  <a:cubicBezTo>
                    <a:pt x="2495" y="2452"/>
                    <a:pt x="2516" y="2419"/>
                    <a:pt x="2499" y="2393"/>
                  </a:cubicBezTo>
                  <a:lnTo>
                    <a:pt x="1350"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68"/>
            <p:cNvSpPr/>
            <p:nvPr/>
          </p:nvSpPr>
          <p:spPr>
            <a:xfrm>
              <a:off x="1556631" y="2604927"/>
              <a:ext cx="117146" cy="115229"/>
            </a:xfrm>
            <a:custGeom>
              <a:rect b="b" l="l" r="r" t="t"/>
              <a:pathLst>
                <a:path extrusionOk="0" h="4388" w="4461">
                  <a:moveTo>
                    <a:pt x="2234" y="0"/>
                  </a:moveTo>
                  <a:cubicBezTo>
                    <a:pt x="2113" y="0"/>
                    <a:pt x="1991" y="36"/>
                    <a:pt x="1886" y="108"/>
                  </a:cubicBezTo>
                  <a:cubicBezTo>
                    <a:pt x="1790" y="179"/>
                    <a:pt x="1675" y="218"/>
                    <a:pt x="1562" y="218"/>
                  </a:cubicBezTo>
                  <a:cubicBezTo>
                    <a:pt x="1539" y="218"/>
                    <a:pt x="1516" y="216"/>
                    <a:pt x="1493" y="213"/>
                  </a:cubicBezTo>
                  <a:cubicBezTo>
                    <a:pt x="1477" y="212"/>
                    <a:pt x="1461" y="211"/>
                    <a:pt x="1444" y="211"/>
                  </a:cubicBezTo>
                  <a:cubicBezTo>
                    <a:pt x="1205" y="211"/>
                    <a:pt x="989" y="342"/>
                    <a:pt x="890" y="557"/>
                  </a:cubicBezTo>
                  <a:cubicBezTo>
                    <a:pt x="833" y="691"/>
                    <a:pt x="728" y="797"/>
                    <a:pt x="603" y="854"/>
                  </a:cubicBezTo>
                  <a:cubicBezTo>
                    <a:pt x="373" y="959"/>
                    <a:pt x="230" y="1199"/>
                    <a:pt x="259" y="1448"/>
                  </a:cubicBezTo>
                  <a:cubicBezTo>
                    <a:pt x="268" y="1591"/>
                    <a:pt x="230" y="1735"/>
                    <a:pt x="153" y="1849"/>
                  </a:cubicBezTo>
                  <a:cubicBezTo>
                    <a:pt x="0" y="2060"/>
                    <a:pt x="0" y="2328"/>
                    <a:pt x="153" y="2539"/>
                  </a:cubicBezTo>
                  <a:cubicBezTo>
                    <a:pt x="230" y="2653"/>
                    <a:pt x="268" y="2797"/>
                    <a:pt x="259" y="2940"/>
                  </a:cubicBezTo>
                  <a:cubicBezTo>
                    <a:pt x="230" y="3189"/>
                    <a:pt x="373" y="3429"/>
                    <a:pt x="603" y="3534"/>
                  </a:cubicBezTo>
                  <a:cubicBezTo>
                    <a:pt x="728" y="3591"/>
                    <a:pt x="833" y="3697"/>
                    <a:pt x="890" y="3831"/>
                  </a:cubicBezTo>
                  <a:cubicBezTo>
                    <a:pt x="989" y="4046"/>
                    <a:pt x="1205" y="4177"/>
                    <a:pt x="1444" y="4177"/>
                  </a:cubicBezTo>
                  <a:cubicBezTo>
                    <a:pt x="1461" y="4177"/>
                    <a:pt x="1477" y="4176"/>
                    <a:pt x="1493" y="4175"/>
                  </a:cubicBezTo>
                  <a:cubicBezTo>
                    <a:pt x="1516" y="4172"/>
                    <a:pt x="1539" y="4170"/>
                    <a:pt x="1562" y="4170"/>
                  </a:cubicBezTo>
                  <a:cubicBezTo>
                    <a:pt x="1675" y="4170"/>
                    <a:pt x="1790" y="4209"/>
                    <a:pt x="1886" y="4280"/>
                  </a:cubicBezTo>
                  <a:cubicBezTo>
                    <a:pt x="1991" y="4352"/>
                    <a:pt x="2113" y="4388"/>
                    <a:pt x="2234" y="4388"/>
                  </a:cubicBezTo>
                  <a:cubicBezTo>
                    <a:pt x="2355" y="4388"/>
                    <a:pt x="2474" y="4352"/>
                    <a:pt x="2575" y="4280"/>
                  </a:cubicBezTo>
                  <a:cubicBezTo>
                    <a:pt x="2670" y="4209"/>
                    <a:pt x="2785" y="4170"/>
                    <a:pt x="2904" y="4170"/>
                  </a:cubicBezTo>
                  <a:cubicBezTo>
                    <a:pt x="2928" y="4170"/>
                    <a:pt x="2952" y="4172"/>
                    <a:pt x="2977" y="4175"/>
                  </a:cubicBezTo>
                  <a:cubicBezTo>
                    <a:pt x="2992" y="4176"/>
                    <a:pt x="3008" y="4177"/>
                    <a:pt x="3024" y="4177"/>
                  </a:cubicBezTo>
                  <a:cubicBezTo>
                    <a:pt x="3255" y="4177"/>
                    <a:pt x="3472" y="4046"/>
                    <a:pt x="3580" y="3831"/>
                  </a:cubicBezTo>
                  <a:cubicBezTo>
                    <a:pt x="3637" y="3697"/>
                    <a:pt x="3742" y="3591"/>
                    <a:pt x="3867" y="3534"/>
                  </a:cubicBezTo>
                  <a:cubicBezTo>
                    <a:pt x="4096" y="3429"/>
                    <a:pt x="4230" y="3189"/>
                    <a:pt x="4211" y="2940"/>
                  </a:cubicBezTo>
                  <a:cubicBezTo>
                    <a:pt x="4202" y="2797"/>
                    <a:pt x="4230" y="2653"/>
                    <a:pt x="4316" y="2539"/>
                  </a:cubicBezTo>
                  <a:cubicBezTo>
                    <a:pt x="4460" y="2328"/>
                    <a:pt x="4460" y="2060"/>
                    <a:pt x="4316" y="1849"/>
                  </a:cubicBezTo>
                  <a:cubicBezTo>
                    <a:pt x="4230" y="1735"/>
                    <a:pt x="4202" y="1591"/>
                    <a:pt x="4211" y="1448"/>
                  </a:cubicBezTo>
                  <a:cubicBezTo>
                    <a:pt x="4230" y="1199"/>
                    <a:pt x="4096" y="959"/>
                    <a:pt x="3867" y="854"/>
                  </a:cubicBezTo>
                  <a:cubicBezTo>
                    <a:pt x="3742" y="797"/>
                    <a:pt x="3637" y="691"/>
                    <a:pt x="3580" y="557"/>
                  </a:cubicBezTo>
                  <a:cubicBezTo>
                    <a:pt x="3472" y="342"/>
                    <a:pt x="3255" y="211"/>
                    <a:pt x="3024" y="211"/>
                  </a:cubicBezTo>
                  <a:cubicBezTo>
                    <a:pt x="3008" y="211"/>
                    <a:pt x="2992" y="212"/>
                    <a:pt x="2977" y="213"/>
                  </a:cubicBezTo>
                  <a:cubicBezTo>
                    <a:pt x="2952" y="216"/>
                    <a:pt x="2928" y="218"/>
                    <a:pt x="2904" y="218"/>
                  </a:cubicBezTo>
                  <a:cubicBezTo>
                    <a:pt x="2785" y="218"/>
                    <a:pt x="2670" y="179"/>
                    <a:pt x="2575" y="108"/>
                  </a:cubicBezTo>
                  <a:cubicBezTo>
                    <a:pt x="2474" y="36"/>
                    <a:pt x="2355" y="0"/>
                    <a:pt x="2234"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68"/>
            <p:cNvSpPr/>
            <p:nvPr/>
          </p:nvSpPr>
          <p:spPr>
            <a:xfrm>
              <a:off x="1595076" y="2714300"/>
              <a:ext cx="2048" cy="26"/>
            </a:xfrm>
            <a:custGeom>
              <a:rect b="b" l="l" r="r" t="t"/>
              <a:pathLst>
                <a:path extrusionOk="0" h="1" w="78">
                  <a:moveTo>
                    <a:pt x="1" y="0"/>
                  </a:moveTo>
                  <a:lnTo>
                    <a:pt x="29" y="0"/>
                  </a:lnTo>
                  <a:lnTo>
                    <a:pt x="77" y="0"/>
                  </a:lnTo>
                  <a:cubicBezTo>
                    <a:pt x="48" y="0"/>
                    <a:pt x="29" y="0"/>
                    <a:pt x="1"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68"/>
            <p:cNvSpPr/>
            <p:nvPr/>
          </p:nvSpPr>
          <p:spPr>
            <a:xfrm>
              <a:off x="1595076" y="2610757"/>
              <a:ext cx="2048" cy="26"/>
            </a:xfrm>
            <a:custGeom>
              <a:rect b="b" l="l" r="r" t="t"/>
              <a:pathLst>
                <a:path extrusionOk="0" h="1" w="78">
                  <a:moveTo>
                    <a:pt x="77" y="1"/>
                  </a:moveTo>
                  <a:lnTo>
                    <a:pt x="29" y="1"/>
                  </a:lnTo>
                  <a:lnTo>
                    <a:pt x="1" y="1"/>
                  </a:lnTo>
                  <a:cubicBezTo>
                    <a:pt x="29" y="1"/>
                    <a:pt x="48" y="1"/>
                    <a:pt x="77"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68"/>
            <p:cNvSpPr/>
            <p:nvPr/>
          </p:nvSpPr>
          <p:spPr>
            <a:xfrm>
              <a:off x="1598857" y="2604927"/>
              <a:ext cx="74920" cy="115176"/>
            </a:xfrm>
            <a:custGeom>
              <a:rect b="b" l="l" r="r" t="t"/>
              <a:pathLst>
                <a:path extrusionOk="0" h="4386" w="2853">
                  <a:moveTo>
                    <a:pt x="626" y="0"/>
                  </a:moveTo>
                  <a:cubicBezTo>
                    <a:pt x="505" y="0"/>
                    <a:pt x="383" y="36"/>
                    <a:pt x="278" y="108"/>
                  </a:cubicBezTo>
                  <a:cubicBezTo>
                    <a:pt x="201" y="165"/>
                    <a:pt x="105" y="203"/>
                    <a:pt x="0" y="213"/>
                  </a:cubicBezTo>
                  <a:cubicBezTo>
                    <a:pt x="8" y="213"/>
                    <a:pt x="16" y="212"/>
                    <a:pt x="24" y="212"/>
                  </a:cubicBezTo>
                  <a:cubicBezTo>
                    <a:pt x="255" y="212"/>
                    <a:pt x="473" y="345"/>
                    <a:pt x="574" y="557"/>
                  </a:cubicBezTo>
                  <a:cubicBezTo>
                    <a:pt x="632" y="691"/>
                    <a:pt x="737" y="787"/>
                    <a:pt x="861" y="854"/>
                  </a:cubicBezTo>
                  <a:cubicBezTo>
                    <a:pt x="1091" y="959"/>
                    <a:pt x="1235" y="1199"/>
                    <a:pt x="1206" y="1448"/>
                  </a:cubicBezTo>
                  <a:cubicBezTo>
                    <a:pt x="1196" y="1591"/>
                    <a:pt x="1235" y="1735"/>
                    <a:pt x="1311" y="1849"/>
                  </a:cubicBezTo>
                  <a:cubicBezTo>
                    <a:pt x="1464" y="2050"/>
                    <a:pt x="1464" y="2328"/>
                    <a:pt x="1311" y="2539"/>
                  </a:cubicBezTo>
                  <a:cubicBezTo>
                    <a:pt x="1235" y="2653"/>
                    <a:pt x="1196" y="2797"/>
                    <a:pt x="1206" y="2940"/>
                  </a:cubicBezTo>
                  <a:cubicBezTo>
                    <a:pt x="1235" y="3189"/>
                    <a:pt x="1091" y="3429"/>
                    <a:pt x="861" y="3534"/>
                  </a:cubicBezTo>
                  <a:cubicBezTo>
                    <a:pt x="737" y="3591"/>
                    <a:pt x="632" y="3697"/>
                    <a:pt x="574" y="3831"/>
                  </a:cubicBezTo>
                  <a:cubicBezTo>
                    <a:pt x="473" y="4043"/>
                    <a:pt x="255" y="4176"/>
                    <a:pt x="24" y="4176"/>
                  </a:cubicBezTo>
                  <a:cubicBezTo>
                    <a:pt x="16" y="4176"/>
                    <a:pt x="8" y="4175"/>
                    <a:pt x="0" y="4175"/>
                  </a:cubicBezTo>
                  <a:lnTo>
                    <a:pt x="0" y="4175"/>
                  </a:lnTo>
                  <a:cubicBezTo>
                    <a:pt x="105" y="4185"/>
                    <a:pt x="201" y="4213"/>
                    <a:pt x="278" y="4271"/>
                  </a:cubicBezTo>
                  <a:cubicBezTo>
                    <a:pt x="383" y="4347"/>
                    <a:pt x="505" y="4386"/>
                    <a:pt x="626" y="4386"/>
                  </a:cubicBezTo>
                  <a:cubicBezTo>
                    <a:pt x="747" y="4386"/>
                    <a:pt x="866" y="4347"/>
                    <a:pt x="967" y="4271"/>
                  </a:cubicBezTo>
                  <a:cubicBezTo>
                    <a:pt x="1070" y="4202"/>
                    <a:pt x="1196" y="4164"/>
                    <a:pt x="1325" y="4164"/>
                  </a:cubicBezTo>
                  <a:cubicBezTo>
                    <a:pt x="1340" y="4164"/>
                    <a:pt x="1354" y="4165"/>
                    <a:pt x="1369" y="4165"/>
                  </a:cubicBezTo>
                  <a:cubicBezTo>
                    <a:pt x="1390" y="4168"/>
                    <a:pt x="1411" y="4169"/>
                    <a:pt x="1432" y="4169"/>
                  </a:cubicBezTo>
                  <a:cubicBezTo>
                    <a:pt x="1657" y="4169"/>
                    <a:pt x="1866" y="4032"/>
                    <a:pt x="1962" y="3831"/>
                  </a:cubicBezTo>
                  <a:cubicBezTo>
                    <a:pt x="2029" y="3697"/>
                    <a:pt x="2125" y="3591"/>
                    <a:pt x="2259" y="3534"/>
                  </a:cubicBezTo>
                  <a:cubicBezTo>
                    <a:pt x="2488" y="3429"/>
                    <a:pt x="2622" y="3189"/>
                    <a:pt x="2603" y="2940"/>
                  </a:cubicBezTo>
                  <a:cubicBezTo>
                    <a:pt x="2584" y="2797"/>
                    <a:pt x="2622" y="2653"/>
                    <a:pt x="2708" y="2539"/>
                  </a:cubicBezTo>
                  <a:cubicBezTo>
                    <a:pt x="2852" y="2328"/>
                    <a:pt x="2852" y="2050"/>
                    <a:pt x="2708" y="1849"/>
                  </a:cubicBezTo>
                  <a:cubicBezTo>
                    <a:pt x="2622" y="1735"/>
                    <a:pt x="2584" y="1591"/>
                    <a:pt x="2603" y="1448"/>
                  </a:cubicBezTo>
                  <a:cubicBezTo>
                    <a:pt x="2622" y="1199"/>
                    <a:pt x="2488" y="959"/>
                    <a:pt x="2259" y="854"/>
                  </a:cubicBezTo>
                  <a:cubicBezTo>
                    <a:pt x="2125" y="787"/>
                    <a:pt x="2029" y="691"/>
                    <a:pt x="1962" y="557"/>
                  </a:cubicBezTo>
                  <a:cubicBezTo>
                    <a:pt x="1863" y="342"/>
                    <a:pt x="1647" y="211"/>
                    <a:pt x="1416" y="211"/>
                  </a:cubicBezTo>
                  <a:cubicBezTo>
                    <a:pt x="1400" y="211"/>
                    <a:pt x="1384" y="212"/>
                    <a:pt x="1369" y="213"/>
                  </a:cubicBezTo>
                  <a:cubicBezTo>
                    <a:pt x="1344" y="216"/>
                    <a:pt x="1320" y="218"/>
                    <a:pt x="1296" y="218"/>
                  </a:cubicBezTo>
                  <a:cubicBezTo>
                    <a:pt x="1177" y="218"/>
                    <a:pt x="1062" y="179"/>
                    <a:pt x="967" y="108"/>
                  </a:cubicBezTo>
                  <a:cubicBezTo>
                    <a:pt x="866" y="36"/>
                    <a:pt x="747" y="0"/>
                    <a:pt x="626"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68"/>
            <p:cNvSpPr/>
            <p:nvPr/>
          </p:nvSpPr>
          <p:spPr>
            <a:xfrm>
              <a:off x="1583023" y="2630872"/>
              <a:ext cx="63602" cy="63339"/>
            </a:xfrm>
            <a:custGeom>
              <a:rect b="b" l="l" r="r" t="t"/>
              <a:pathLst>
                <a:path extrusionOk="0" h="2412" w="2422">
                  <a:moveTo>
                    <a:pt x="1206" y="0"/>
                  </a:moveTo>
                  <a:cubicBezTo>
                    <a:pt x="546" y="0"/>
                    <a:pt x="0" y="536"/>
                    <a:pt x="0" y="1206"/>
                  </a:cubicBezTo>
                  <a:cubicBezTo>
                    <a:pt x="0" y="1866"/>
                    <a:pt x="546" y="2412"/>
                    <a:pt x="1206" y="2412"/>
                  </a:cubicBezTo>
                  <a:cubicBezTo>
                    <a:pt x="1876" y="2412"/>
                    <a:pt x="2421" y="1866"/>
                    <a:pt x="2421" y="1206"/>
                  </a:cubicBezTo>
                  <a:cubicBezTo>
                    <a:pt x="2421" y="536"/>
                    <a:pt x="1876" y="0"/>
                    <a:pt x="1206"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68"/>
            <p:cNvSpPr/>
            <p:nvPr/>
          </p:nvSpPr>
          <p:spPr>
            <a:xfrm>
              <a:off x="1595076" y="2630872"/>
              <a:ext cx="56827" cy="63287"/>
            </a:xfrm>
            <a:custGeom>
              <a:rect b="b" l="l" r="r" t="t"/>
              <a:pathLst>
                <a:path extrusionOk="0" h="2410" w="2164">
                  <a:moveTo>
                    <a:pt x="757" y="0"/>
                  </a:moveTo>
                  <a:cubicBezTo>
                    <a:pt x="479" y="0"/>
                    <a:pt x="211" y="96"/>
                    <a:pt x="1" y="268"/>
                  </a:cubicBezTo>
                  <a:cubicBezTo>
                    <a:pt x="603" y="747"/>
                    <a:pt x="603" y="1665"/>
                    <a:pt x="1" y="2153"/>
                  </a:cubicBezTo>
                  <a:cubicBezTo>
                    <a:pt x="224" y="2328"/>
                    <a:pt x="485" y="2410"/>
                    <a:pt x="741" y="2410"/>
                  </a:cubicBezTo>
                  <a:cubicBezTo>
                    <a:pt x="1229" y="2410"/>
                    <a:pt x="1704" y="2113"/>
                    <a:pt x="1886" y="1598"/>
                  </a:cubicBezTo>
                  <a:cubicBezTo>
                    <a:pt x="2163" y="823"/>
                    <a:pt x="1580" y="0"/>
                    <a:pt x="757"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68"/>
            <p:cNvSpPr/>
            <p:nvPr/>
          </p:nvSpPr>
          <p:spPr>
            <a:xfrm>
              <a:off x="1370054" y="2536074"/>
              <a:ext cx="253304" cy="12158"/>
            </a:xfrm>
            <a:custGeom>
              <a:rect b="b" l="l" r="r" t="t"/>
              <a:pathLst>
                <a:path extrusionOk="0" h="463" w="9646">
                  <a:moveTo>
                    <a:pt x="303" y="1"/>
                  </a:moveTo>
                  <a:cubicBezTo>
                    <a:pt x="1" y="1"/>
                    <a:pt x="4" y="462"/>
                    <a:pt x="311" y="462"/>
                  </a:cubicBezTo>
                  <a:cubicBezTo>
                    <a:pt x="317" y="462"/>
                    <a:pt x="323" y="462"/>
                    <a:pt x="329" y="462"/>
                  </a:cubicBezTo>
                  <a:lnTo>
                    <a:pt x="9326" y="462"/>
                  </a:lnTo>
                  <a:cubicBezTo>
                    <a:pt x="9332" y="462"/>
                    <a:pt x="9338" y="462"/>
                    <a:pt x="9343" y="462"/>
                  </a:cubicBezTo>
                  <a:cubicBezTo>
                    <a:pt x="9642" y="462"/>
                    <a:pt x="9645" y="1"/>
                    <a:pt x="9352" y="1"/>
                  </a:cubicBezTo>
                  <a:cubicBezTo>
                    <a:pt x="9343" y="1"/>
                    <a:pt x="9335" y="1"/>
                    <a:pt x="9326" y="2"/>
                  </a:cubicBezTo>
                  <a:lnTo>
                    <a:pt x="329" y="2"/>
                  </a:lnTo>
                  <a:cubicBezTo>
                    <a:pt x="320" y="1"/>
                    <a:pt x="311" y="1"/>
                    <a:pt x="303"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68"/>
            <p:cNvSpPr/>
            <p:nvPr/>
          </p:nvSpPr>
          <p:spPr>
            <a:xfrm>
              <a:off x="1370054" y="2503170"/>
              <a:ext cx="253304" cy="12132"/>
            </a:xfrm>
            <a:custGeom>
              <a:rect b="b" l="l" r="r" t="t"/>
              <a:pathLst>
                <a:path extrusionOk="0" h="462" w="9646">
                  <a:moveTo>
                    <a:pt x="303" y="0"/>
                  </a:moveTo>
                  <a:cubicBezTo>
                    <a:pt x="1" y="0"/>
                    <a:pt x="4" y="461"/>
                    <a:pt x="311" y="461"/>
                  </a:cubicBezTo>
                  <a:cubicBezTo>
                    <a:pt x="317" y="461"/>
                    <a:pt x="323" y="461"/>
                    <a:pt x="329" y="461"/>
                  </a:cubicBezTo>
                  <a:lnTo>
                    <a:pt x="9326" y="461"/>
                  </a:lnTo>
                  <a:cubicBezTo>
                    <a:pt x="9332" y="461"/>
                    <a:pt x="9338" y="461"/>
                    <a:pt x="9343" y="461"/>
                  </a:cubicBezTo>
                  <a:cubicBezTo>
                    <a:pt x="9642" y="461"/>
                    <a:pt x="9645" y="0"/>
                    <a:pt x="9352" y="0"/>
                  </a:cubicBezTo>
                  <a:cubicBezTo>
                    <a:pt x="9343" y="0"/>
                    <a:pt x="9335" y="1"/>
                    <a:pt x="9326" y="1"/>
                  </a:cubicBezTo>
                  <a:lnTo>
                    <a:pt x="329" y="1"/>
                  </a:lnTo>
                  <a:cubicBezTo>
                    <a:pt x="320" y="1"/>
                    <a:pt x="311" y="0"/>
                    <a:pt x="303"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68"/>
            <p:cNvSpPr/>
            <p:nvPr/>
          </p:nvSpPr>
          <p:spPr>
            <a:xfrm>
              <a:off x="1370133" y="2569266"/>
              <a:ext cx="253146" cy="12132"/>
            </a:xfrm>
            <a:custGeom>
              <a:rect b="b" l="l" r="r" t="t"/>
              <a:pathLst>
                <a:path extrusionOk="0" h="462" w="9640">
                  <a:moveTo>
                    <a:pt x="300" y="0"/>
                  </a:moveTo>
                  <a:cubicBezTo>
                    <a:pt x="0" y="0"/>
                    <a:pt x="0" y="462"/>
                    <a:pt x="300" y="462"/>
                  </a:cubicBezTo>
                  <a:cubicBezTo>
                    <a:pt x="309" y="462"/>
                    <a:pt x="317" y="462"/>
                    <a:pt x="326" y="461"/>
                  </a:cubicBezTo>
                  <a:lnTo>
                    <a:pt x="9323" y="461"/>
                  </a:lnTo>
                  <a:cubicBezTo>
                    <a:pt x="9331" y="462"/>
                    <a:pt x="9340" y="462"/>
                    <a:pt x="9348" y="462"/>
                  </a:cubicBezTo>
                  <a:cubicBezTo>
                    <a:pt x="9639" y="462"/>
                    <a:pt x="9639" y="0"/>
                    <a:pt x="9348" y="0"/>
                  </a:cubicBezTo>
                  <a:cubicBezTo>
                    <a:pt x="9340" y="0"/>
                    <a:pt x="9331" y="1"/>
                    <a:pt x="9323" y="1"/>
                  </a:cubicBezTo>
                  <a:lnTo>
                    <a:pt x="326" y="1"/>
                  </a:lnTo>
                  <a:cubicBezTo>
                    <a:pt x="317" y="1"/>
                    <a:pt x="309" y="0"/>
                    <a:pt x="300"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68"/>
            <p:cNvSpPr/>
            <p:nvPr/>
          </p:nvSpPr>
          <p:spPr>
            <a:xfrm>
              <a:off x="1447521" y="2612228"/>
              <a:ext cx="98344" cy="12158"/>
            </a:xfrm>
            <a:custGeom>
              <a:rect b="b" l="l" r="r" t="t"/>
              <a:pathLst>
                <a:path extrusionOk="0" h="463" w="3745">
                  <a:moveTo>
                    <a:pt x="301" y="1"/>
                  </a:moveTo>
                  <a:cubicBezTo>
                    <a:pt x="1" y="1"/>
                    <a:pt x="1" y="462"/>
                    <a:pt x="301" y="462"/>
                  </a:cubicBezTo>
                  <a:cubicBezTo>
                    <a:pt x="309" y="462"/>
                    <a:pt x="318" y="462"/>
                    <a:pt x="327" y="461"/>
                  </a:cubicBezTo>
                  <a:lnTo>
                    <a:pt x="3418" y="461"/>
                  </a:lnTo>
                  <a:cubicBezTo>
                    <a:pt x="3427" y="462"/>
                    <a:pt x="3436" y="462"/>
                    <a:pt x="3445" y="462"/>
                  </a:cubicBezTo>
                  <a:cubicBezTo>
                    <a:pt x="3744" y="462"/>
                    <a:pt x="3744" y="1"/>
                    <a:pt x="3445" y="1"/>
                  </a:cubicBezTo>
                  <a:cubicBezTo>
                    <a:pt x="3436" y="1"/>
                    <a:pt x="3427" y="1"/>
                    <a:pt x="3418" y="2"/>
                  </a:cubicBezTo>
                  <a:lnTo>
                    <a:pt x="327" y="2"/>
                  </a:lnTo>
                  <a:cubicBezTo>
                    <a:pt x="318" y="1"/>
                    <a:pt x="309" y="1"/>
                    <a:pt x="301"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8" name="Google Shape;10778;p68"/>
          <p:cNvGrpSpPr/>
          <p:nvPr/>
        </p:nvGrpSpPr>
        <p:grpSpPr>
          <a:xfrm>
            <a:off x="882590" y="2438360"/>
            <a:ext cx="337310" cy="337047"/>
            <a:chOff x="882590" y="2438360"/>
            <a:chExt cx="337310" cy="337047"/>
          </a:xfrm>
        </p:grpSpPr>
        <p:sp>
          <p:nvSpPr>
            <p:cNvPr id="10779" name="Google Shape;10779;p68"/>
            <p:cNvSpPr/>
            <p:nvPr/>
          </p:nvSpPr>
          <p:spPr>
            <a:xfrm>
              <a:off x="992934" y="2438360"/>
              <a:ext cx="114625" cy="337047"/>
            </a:xfrm>
            <a:custGeom>
              <a:rect b="b" l="l" r="r" t="t"/>
              <a:pathLst>
                <a:path extrusionOk="0" h="12835" w="4365">
                  <a:moveTo>
                    <a:pt x="0" y="0"/>
                  </a:moveTo>
                  <a:lnTo>
                    <a:pt x="0" y="12834"/>
                  </a:lnTo>
                  <a:lnTo>
                    <a:pt x="4364" y="12834"/>
                  </a:lnTo>
                  <a:lnTo>
                    <a:pt x="4364"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68"/>
            <p:cNvSpPr/>
            <p:nvPr/>
          </p:nvSpPr>
          <p:spPr>
            <a:xfrm>
              <a:off x="1081640" y="2438360"/>
              <a:ext cx="25919" cy="337047"/>
            </a:xfrm>
            <a:custGeom>
              <a:rect b="b" l="l" r="r" t="t"/>
              <a:pathLst>
                <a:path extrusionOk="0" h="12835" w="987">
                  <a:moveTo>
                    <a:pt x="0" y="0"/>
                  </a:moveTo>
                  <a:lnTo>
                    <a:pt x="0" y="12834"/>
                  </a:lnTo>
                  <a:lnTo>
                    <a:pt x="986" y="12834"/>
                  </a:lnTo>
                  <a:lnTo>
                    <a:pt x="986" y="0"/>
                  </a:lnTo>
                  <a:close/>
                </a:path>
              </a:pathLst>
            </a:custGeom>
            <a:solidFill>
              <a:srgbClr val="C5D1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68"/>
            <p:cNvSpPr/>
            <p:nvPr/>
          </p:nvSpPr>
          <p:spPr>
            <a:xfrm>
              <a:off x="882590" y="2438360"/>
              <a:ext cx="112367" cy="337047"/>
            </a:xfrm>
            <a:custGeom>
              <a:rect b="b" l="l" r="r" t="t"/>
              <a:pathLst>
                <a:path extrusionOk="0" h="12835" w="4279">
                  <a:moveTo>
                    <a:pt x="986" y="0"/>
                  </a:moveTo>
                  <a:cubicBezTo>
                    <a:pt x="441" y="0"/>
                    <a:pt x="1" y="441"/>
                    <a:pt x="1" y="976"/>
                  </a:cubicBezTo>
                  <a:lnTo>
                    <a:pt x="1" y="11858"/>
                  </a:lnTo>
                  <a:cubicBezTo>
                    <a:pt x="1" y="12394"/>
                    <a:pt x="441" y="12834"/>
                    <a:pt x="986" y="12834"/>
                  </a:cubicBezTo>
                  <a:lnTo>
                    <a:pt x="4279" y="12834"/>
                  </a:lnTo>
                  <a:lnTo>
                    <a:pt x="4279"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68"/>
            <p:cNvSpPr/>
            <p:nvPr/>
          </p:nvSpPr>
          <p:spPr>
            <a:xfrm>
              <a:off x="969799" y="2438360"/>
              <a:ext cx="25157" cy="337047"/>
            </a:xfrm>
            <a:custGeom>
              <a:rect b="b" l="l" r="r" t="t"/>
              <a:pathLst>
                <a:path extrusionOk="0" h="12835" w="958">
                  <a:moveTo>
                    <a:pt x="1" y="0"/>
                  </a:moveTo>
                  <a:lnTo>
                    <a:pt x="1" y="12834"/>
                  </a:lnTo>
                  <a:lnTo>
                    <a:pt x="958" y="12834"/>
                  </a:lnTo>
                  <a:lnTo>
                    <a:pt x="958" y="0"/>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68"/>
            <p:cNvSpPr/>
            <p:nvPr/>
          </p:nvSpPr>
          <p:spPr>
            <a:xfrm>
              <a:off x="1106010" y="2438360"/>
              <a:ext cx="113890" cy="337047"/>
            </a:xfrm>
            <a:custGeom>
              <a:rect b="b" l="l" r="r" t="t"/>
              <a:pathLst>
                <a:path extrusionOk="0" h="12835" w="4337">
                  <a:moveTo>
                    <a:pt x="3358" y="0"/>
                  </a:moveTo>
                  <a:cubicBezTo>
                    <a:pt x="3352" y="0"/>
                    <a:pt x="3347" y="0"/>
                    <a:pt x="3341" y="0"/>
                  </a:cubicBezTo>
                  <a:lnTo>
                    <a:pt x="1" y="0"/>
                  </a:lnTo>
                  <a:lnTo>
                    <a:pt x="1" y="12834"/>
                  </a:lnTo>
                  <a:lnTo>
                    <a:pt x="3341" y="12834"/>
                  </a:lnTo>
                  <a:cubicBezTo>
                    <a:pt x="3886" y="12834"/>
                    <a:pt x="4326" y="12403"/>
                    <a:pt x="4336" y="11858"/>
                  </a:cubicBezTo>
                  <a:lnTo>
                    <a:pt x="4336" y="976"/>
                  </a:lnTo>
                  <a:cubicBezTo>
                    <a:pt x="4327" y="437"/>
                    <a:pt x="3896" y="0"/>
                    <a:pt x="3358" y="0"/>
                  </a:cubicBezTo>
                  <a:close/>
                </a:path>
              </a:pathLst>
            </a:custGeom>
            <a:solidFill>
              <a:srgbClr val="DF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68"/>
            <p:cNvSpPr/>
            <p:nvPr/>
          </p:nvSpPr>
          <p:spPr>
            <a:xfrm>
              <a:off x="1167852" y="2438360"/>
              <a:ext cx="52047" cy="337047"/>
            </a:xfrm>
            <a:custGeom>
              <a:rect b="b" l="l" r="r" t="t"/>
              <a:pathLst>
                <a:path extrusionOk="0" h="12835" w="1982">
                  <a:moveTo>
                    <a:pt x="17" y="0"/>
                  </a:moveTo>
                  <a:cubicBezTo>
                    <a:pt x="12" y="0"/>
                    <a:pt x="6" y="0"/>
                    <a:pt x="0" y="0"/>
                  </a:cubicBezTo>
                  <a:lnTo>
                    <a:pt x="35" y="0"/>
                  </a:lnTo>
                  <a:cubicBezTo>
                    <a:pt x="29" y="0"/>
                    <a:pt x="23" y="0"/>
                    <a:pt x="17" y="0"/>
                  </a:cubicBezTo>
                  <a:close/>
                  <a:moveTo>
                    <a:pt x="0" y="12834"/>
                  </a:moveTo>
                  <a:cubicBezTo>
                    <a:pt x="6" y="12834"/>
                    <a:pt x="12" y="12834"/>
                    <a:pt x="17" y="12834"/>
                  </a:cubicBezTo>
                  <a:cubicBezTo>
                    <a:pt x="23" y="12834"/>
                    <a:pt x="29" y="12834"/>
                    <a:pt x="35" y="12834"/>
                  </a:cubicBezTo>
                  <a:close/>
                  <a:moveTo>
                    <a:pt x="1003" y="0"/>
                  </a:moveTo>
                  <a:cubicBezTo>
                    <a:pt x="997" y="0"/>
                    <a:pt x="992" y="0"/>
                    <a:pt x="986" y="0"/>
                  </a:cubicBezTo>
                  <a:lnTo>
                    <a:pt x="35" y="0"/>
                  </a:lnTo>
                  <a:cubicBezTo>
                    <a:pt x="565" y="10"/>
                    <a:pt x="995" y="443"/>
                    <a:pt x="995" y="976"/>
                  </a:cubicBezTo>
                  <a:lnTo>
                    <a:pt x="995" y="11858"/>
                  </a:lnTo>
                  <a:cubicBezTo>
                    <a:pt x="995" y="12392"/>
                    <a:pt x="565" y="12825"/>
                    <a:pt x="35" y="12834"/>
                  </a:cubicBezTo>
                  <a:lnTo>
                    <a:pt x="986" y="12834"/>
                  </a:lnTo>
                  <a:cubicBezTo>
                    <a:pt x="992" y="12834"/>
                    <a:pt x="997" y="12834"/>
                    <a:pt x="1003" y="12834"/>
                  </a:cubicBezTo>
                  <a:cubicBezTo>
                    <a:pt x="1541" y="12834"/>
                    <a:pt x="1972" y="12398"/>
                    <a:pt x="1981" y="11858"/>
                  </a:cubicBezTo>
                  <a:lnTo>
                    <a:pt x="1981" y="976"/>
                  </a:lnTo>
                  <a:cubicBezTo>
                    <a:pt x="1972" y="437"/>
                    <a:pt x="1541" y="0"/>
                    <a:pt x="100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68"/>
            <p:cNvSpPr/>
            <p:nvPr/>
          </p:nvSpPr>
          <p:spPr>
            <a:xfrm>
              <a:off x="922058" y="2707525"/>
              <a:ext cx="33193" cy="33193"/>
            </a:xfrm>
            <a:custGeom>
              <a:rect b="b" l="l" r="r" t="t"/>
              <a:pathLst>
                <a:path extrusionOk="0" h="1264" w="1264">
                  <a:moveTo>
                    <a:pt x="632" y="0"/>
                  </a:moveTo>
                  <a:cubicBezTo>
                    <a:pt x="278" y="0"/>
                    <a:pt x="0" y="278"/>
                    <a:pt x="0" y="632"/>
                  </a:cubicBezTo>
                  <a:cubicBezTo>
                    <a:pt x="0" y="976"/>
                    <a:pt x="278" y="1263"/>
                    <a:pt x="632" y="1263"/>
                  </a:cubicBezTo>
                  <a:cubicBezTo>
                    <a:pt x="976" y="1263"/>
                    <a:pt x="1264" y="976"/>
                    <a:pt x="1264" y="632"/>
                  </a:cubicBezTo>
                  <a:cubicBezTo>
                    <a:pt x="1264" y="278"/>
                    <a:pt x="976" y="0"/>
                    <a:pt x="6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68"/>
            <p:cNvSpPr/>
            <p:nvPr/>
          </p:nvSpPr>
          <p:spPr>
            <a:xfrm>
              <a:off x="1034635" y="2707525"/>
              <a:ext cx="33219" cy="33193"/>
            </a:xfrm>
            <a:custGeom>
              <a:rect b="b" l="l" r="r" t="t"/>
              <a:pathLst>
                <a:path extrusionOk="0" h="1264" w="1265">
                  <a:moveTo>
                    <a:pt x="632" y="0"/>
                  </a:moveTo>
                  <a:cubicBezTo>
                    <a:pt x="278" y="0"/>
                    <a:pt x="1" y="278"/>
                    <a:pt x="1" y="632"/>
                  </a:cubicBezTo>
                  <a:cubicBezTo>
                    <a:pt x="1" y="976"/>
                    <a:pt x="278" y="1263"/>
                    <a:pt x="632" y="1263"/>
                  </a:cubicBezTo>
                  <a:cubicBezTo>
                    <a:pt x="986" y="1263"/>
                    <a:pt x="1264" y="976"/>
                    <a:pt x="1264" y="632"/>
                  </a:cubicBezTo>
                  <a:cubicBezTo>
                    <a:pt x="1264" y="278"/>
                    <a:pt x="986" y="0"/>
                    <a:pt x="6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68"/>
            <p:cNvSpPr/>
            <p:nvPr/>
          </p:nvSpPr>
          <p:spPr>
            <a:xfrm>
              <a:off x="1145715" y="2707525"/>
              <a:ext cx="33455" cy="33193"/>
            </a:xfrm>
            <a:custGeom>
              <a:rect b="b" l="l" r="r" t="t"/>
              <a:pathLst>
                <a:path extrusionOk="0" h="1264" w="1274">
                  <a:moveTo>
                    <a:pt x="642" y="0"/>
                  </a:moveTo>
                  <a:cubicBezTo>
                    <a:pt x="288" y="0"/>
                    <a:pt x="1" y="278"/>
                    <a:pt x="1" y="632"/>
                  </a:cubicBezTo>
                  <a:cubicBezTo>
                    <a:pt x="1" y="976"/>
                    <a:pt x="288" y="1263"/>
                    <a:pt x="642" y="1263"/>
                  </a:cubicBezTo>
                  <a:cubicBezTo>
                    <a:pt x="987" y="1263"/>
                    <a:pt x="1274" y="976"/>
                    <a:pt x="1274" y="632"/>
                  </a:cubicBezTo>
                  <a:cubicBezTo>
                    <a:pt x="1274" y="278"/>
                    <a:pt x="987" y="0"/>
                    <a:pt x="6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68"/>
            <p:cNvSpPr/>
            <p:nvPr/>
          </p:nvSpPr>
          <p:spPr>
            <a:xfrm>
              <a:off x="907484" y="2598441"/>
              <a:ext cx="62341" cy="41990"/>
            </a:xfrm>
            <a:custGeom>
              <a:rect b="b" l="l" r="r" t="t"/>
              <a:pathLst>
                <a:path extrusionOk="0" h="1599" w="2374">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68"/>
            <p:cNvSpPr/>
            <p:nvPr/>
          </p:nvSpPr>
          <p:spPr>
            <a:xfrm>
              <a:off x="907484" y="2475045"/>
              <a:ext cx="62341" cy="123422"/>
            </a:xfrm>
            <a:custGeom>
              <a:rect b="b" l="l" r="r" t="t"/>
              <a:pathLst>
                <a:path extrusionOk="0" h="4700" w="2374">
                  <a:moveTo>
                    <a:pt x="259" y="1"/>
                  </a:moveTo>
                  <a:cubicBezTo>
                    <a:pt x="115" y="1"/>
                    <a:pt x="0" y="115"/>
                    <a:pt x="0" y="259"/>
                  </a:cubicBezTo>
                  <a:lnTo>
                    <a:pt x="0" y="4700"/>
                  </a:lnTo>
                  <a:lnTo>
                    <a:pt x="2374" y="4700"/>
                  </a:lnTo>
                  <a:lnTo>
                    <a:pt x="2374" y="240"/>
                  </a:lnTo>
                  <a:cubicBezTo>
                    <a:pt x="2374" y="106"/>
                    <a:pt x="2268" y="1"/>
                    <a:pt x="21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68"/>
            <p:cNvSpPr/>
            <p:nvPr/>
          </p:nvSpPr>
          <p:spPr>
            <a:xfrm>
              <a:off x="1020061" y="2475045"/>
              <a:ext cx="62367" cy="123422"/>
            </a:xfrm>
            <a:custGeom>
              <a:rect b="b" l="l" r="r" t="t"/>
              <a:pathLst>
                <a:path extrusionOk="0" h="4700" w="2375">
                  <a:moveTo>
                    <a:pt x="259" y="1"/>
                  </a:moveTo>
                  <a:cubicBezTo>
                    <a:pt x="116" y="1"/>
                    <a:pt x="1" y="115"/>
                    <a:pt x="1" y="259"/>
                  </a:cubicBezTo>
                  <a:lnTo>
                    <a:pt x="1" y="4700"/>
                  </a:lnTo>
                  <a:lnTo>
                    <a:pt x="2374" y="4700"/>
                  </a:lnTo>
                  <a:lnTo>
                    <a:pt x="2374" y="259"/>
                  </a:lnTo>
                  <a:cubicBezTo>
                    <a:pt x="2374" y="115"/>
                    <a:pt x="2259" y="1"/>
                    <a:pt x="21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68"/>
            <p:cNvSpPr/>
            <p:nvPr/>
          </p:nvSpPr>
          <p:spPr>
            <a:xfrm>
              <a:off x="1020061" y="2598441"/>
              <a:ext cx="62367" cy="41990"/>
            </a:xfrm>
            <a:custGeom>
              <a:rect b="b" l="l" r="r" t="t"/>
              <a:pathLst>
                <a:path extrusionOk="0" h="1599" w="2375">
                  <a:moveTo>
                    <a:pt x="1" y="1"/>
                  </a:moveTo>
                  <a:lnTo>
                    <a:pt x="1" y="1340"/>
                  </a:lnTo>
                  <a:cubicBezTo>
                    <a:pt x="1" y="1484"/>
                    <a:pt x="116" y="1599"/>
                    <a:pt x="259" y="1599"/>
                  </a:cubicBezTo>
                  <a:lnTo>
                    <a:pt x="2116"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68"/>
            <p:cNvSpPr/>
            <p:nvPr/>
          </p:nvSpPr>
          <p:spPr>
            <a:xfrm>
              <a:off x="1131403" y="2475045"/>
              <a:ext cx="62341" cy="123422"/>
            </a:xfrm>
            <a:custGeom>
              <a:rect b="b" l="l" r="r" t="t"/>
              <a:pathLst>
                <a:path extrusionOk="0" h="4700" w="2374">
                  <a:moveTo>
                    <a:pt x="259" y="1"/>
                  </a:moveTo>
                  <a:cubicBezTo>
                    <a:pt x="115" y="1"/>
                    <a:pt x="0" y="115"/>
                    <a:pt x="0" y="259"/>
                  </a:cubicBezTo>
                  <a:lnTo>
                    <a:pt x="0" y="4700"/>
                  </a:lnTo>
                  <a:lnTo>
                    <a:pt x="2374" y="4700"/>
                  </a:lnTo>
                  <a:lnTo>
                    <a:pt x="2374" y="259"/>
                  </a:lnTo>
                  <a:cubicBezTo>
                    <a:pt x="2374" y="115"/>
                    <a:pt x="2259" y="1"/>
                    <a:pt x="21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68"/>
            <p:cNvSpPr/>
            <p:nvPr/>
          </p:nvSpPr>
          <p:spPr>
            <a:xfrm>
              <a:off x="1131403" y="2598441"/>
              <a:ext cx="62341" cy="41990"/>
            </a:xfrm>
            <a:custGeom>
              <a:rect b="b" l="l" r="r" t="t"/>
              <a:pathLst>
                <a:path extrusionOk="0" h="1599" w="2374">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68"/>
            <p:cNvSpPr/>
            <p:nvPr/>
          </p:nvSpPr>
          <p:spPr>
            <a:xfrm>
              <a:off x="921560" y="2501437"/>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68"/>
            <p:cNvSpPr/>
            <p:nvPr/>
          </p:nvSpPr>
          <p:spPr>
            <a:xfrm>
              <a:off x="921560" y="2531583"/>
              <a:ext cx="33954" cy="10084"/>
            </a:xfrm>
            <a:custGeom>
              <a:rect b="b" l="l" r="r" t="t"/>
              <a:pathLst>
                <a:path extrusionOk="0" h="384" w="1293">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68"/>
            <p:cNvSpPr/>
            <p:nvPr/>
          </p:nvSpPr>
          <p:spPr>
            <a:xfrm>
              <a:off x="921560" y="2561756"/>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68"/>
            <p:cNvSpPr/>
            <p:nvPr/>
          </p:nvSpPr>
          <p:spPr>
            <a:xfrm>
              <a:off x="1145479" y="2501437"/>
              <a:ext cx="33954" cy="10084"/>
            </a:xfrm>
            <a:custGeom>
              <a:rect b="b" l="l" r="r" t="t"/>
              <a:pathLst>
                <a:path extrusionOk="0" h="384" w="1293">
                  <a:moveTo>
                    <a:pt x="1043" y="0"/>
                  </a:moveTo>
                  <a:cubicBezTo>
                    <a:pt x="1040" y="0"/>
                    <a:pt x="1037" y="0"/>
                    <a:pt x="1034" y="0"/>
                  </a:cubicBezTo>
                  <a:lnTo>
                    <a:pt x="259" y="0"/>
                  </a:lnTo>
                  <a:cubicBezTo>
                    <a:pt x="0" y="0"/>
                    <a:pt x="0" y="383"/>
                    <a:pt x="259" y="383"/>
                  </a:cubicBezTo>
                  <a:lnTo>
                    <a:pt x="1034" y="383"/>
                  </a:lnTo>
                  <a:cubicBezTo>
                    <a:pt x="1289" y="383"/>
                    <a:pt x="1292" y="0"/>
                    <a:pt x="1043"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68"/>
            <p:cNvSpPr/>
            <p:nvPr/>
          </p:nvSpPr>
          <p:spPr>
            <a:xfrm>
              <a:off x="1145479" y="2531583"/>
              <a:ext cx="33954" cy="10084"/>
            </a:xfrm>
            <a:custGeom>
              <a:rect b="b" l="l" r="r" t="t"/>
              <a:pathLst>
                <a:path extrusionOk="0" h="384" w="1293">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68"/>
            <p:cNvSpPr/>
            <p:nvPr/>
          </p:nvSpPr>
          <p:spPr>
            <a:xfrm>
              <a:off x="1145479" y="2561756"/>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68"/>
            <p:cNvSpPr/>
            <p:nvPr/>
          </p:nvSpPr>
          <p:spPr>
            <a:xfrm>
              <a:off x="1034399" y="2501437"/>
              <a:ext cx="33692" cy="10084"/>
            </a:xfrm>
            <a:custGeom>
              <a:rect b="b" l="l" r="r" t="t"/>
              <a:pathLst>
                <a:path extrusionOk="0" h="384" w="1283">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68"/>
            <p:cNvSpPr/>
            <p:nvPr/>
          </p:nvSpPr>
          <p:spPr>
            <a:xfrm>
              <a:off x="1034399" y="2531583"/>
              <a:ext cx="33692" cy="10084"/>
            </a:xfrm>
            <a:custGeom>
              <a:rect b="b" l="l" r="r" t="t"/>
              <a:pathLst>
                <a:path extrusionOk="0" h="384" w="1283">
                  <a:moveTo>
                    <a:pt x="259" y="1"/>
                  </a:moveTo>
                  <a:cubicBezTo>
                    <a:pt x="0" y="1"/>
                    <a:pt x="0" y="384"/>
                    <a:pt x="259" y="384"/>
                  </a:cubicBezTo>
                  <a:lnTo>
                    <a:pt x="1034" y="384"/>
                  </a:lnTo>
                  <a:cubicBezTo>
                    <a:pt x="1283" y="384"/>
                    <a:pt x="1283"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68"/>
            <p:cNvSpPr/>
            <p:nvPr/>
          </p:nvSpPr>
          <p:spPr>
            <a:xfrm>
              <a:off x="1034399" y="2561756"/>
              <a:ext cx="33692" cy="10084"/>
            </a:xfrm>
            <a:custGeom>
              <a:rect b="b" l="l" r="r" t="t"/>
              <a:pathLst>
                <a:path extrusionOk="0" h="384" w="1283">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3" name="Google Shape;10803;p68"/>
          <p:cNvGrpSpPr/>
          <p:nvPr/>
        </p:nvGrpSpPr>
        <p:grpSpPr>
          <a:xfrm>
            <a:off x="4885060" y="1518788"/>
            <a:ext cx="385786" cy="342588"/>
            <a:chOff x="4885060" y="1518788"/>
            <a:chExt cx="385786" cy="342588"/>
          </a:xfrm>
        </p:grpSpPr>
        <p:sp>
          <p:nvSpPr>
            <p:cNvPr id="10804" name="Google Shape;10804;p68"/>
            <p:cNvSpPr/>
            <p:nvPr/>
          </p:nvSpPr>
          <p:spPr>
            <a:xfrm>
              <a:off x="4953415" y="1537380"/>
              <a:ext cx="74920" cy="62367"/>
            </a:xfrm>
            <a:custGeom>
              <a:rect b="b" l="l" r="r" t="t"/>
              <a:pathLst>
                <a:path extrusionOk="0" h="2375" w="2853">
                  <a:moveTo>
                    <a:pt x="1426" y="1"/>
                  </a:moveTo>
                  <a:cubicBezTo>
                    <a:pt x="642" y="1"/>
                    <a:pt x="0" y="537"/>
                    <a:pt x="0" y="1188"/>
                  </a:cubicBezTo>
                  <a:cubicBezTo>
                    <a:pt x="0" y="1848"/>
                    <a:pt x="642" y="2374"/>
                    <a:pt x="1426" y="2374"/>
                  </a:cubicBezTo>
                  <a:cubicBezTo>
                    <a:pt x="2211" y="2374"/>
                    <a:pt x="2852" y="1848"/>
                    <a:pt x="2852" y="1188"/>
                  </a:cubicBezTo>
                  <a:cubicBezTo>
                    <a:pt x="2852" y="537"/>
                    <a:pt x="2211" y="1"/>
                    <a:pt x="14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68"/>
            <p:cNvSpPr/>
            <p:nvPr/>
          </p:nvSpPr>
          <p:spPr>
            <a:xfrm>
              <a:off x="4953415" y="1537380"/>
              <a:ext cx="50025" cy="62367"/>
            </a:xfrm>
            <a:custGeom>
              <a:rect b="b" l="l" r="r" t="t"/>
              <a:pathLst>
                <a:path extrusionOk="0" h="2375" w="1905">
                  <a:moveTo>
                    <a:pt x="1426" y="1"/>
                  </a:moveTo>
                  <a:cubicBezTo>
                    <a:pt x="632" y="1"/>
                    <a:pt x="0" y="537"/>
                    <a:pt x="0" y="1188"/>
                  </a:cubicBezTo>
                  <a:cubicBezTo>
                    <a:pt x="0" y="1848"/>
                    <a:pt x="632" y="2374"/>
                    <a:pt x="1426" y="2374"/>
                  </a:cubicBezTo>
                  <a:cubicBezTo>
                    <a:pt x="1580" y="2374"/>
                    <a:pt x="1742" y="2355"/>
                    <a:pt x="1905" y="2307"/>
                  </a:cubicBezTo>
                  <a:cubicBezTo>
                    <a:pt x="1350" y="2145"/>
                    <a:pt x="948" y="1704"/>
                    <a:pt x="948" y="1188"/>
                  </a:cubicBezTo>
                  <a:cubicBezTo>
                    <a:pt x="948" y="671"/>
                    <a:pt x="1350" y="231"/>
                    <a:pt x="1905" y="78"/>
                  </a:cubicBezTo>
                  <a:cubicBezTo>
                    <a:pt x="1742" y="30"/>
                    <a:pt x="1580" y="1"/>
                    <a:pt x="14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68"/>
            <p:cNvSpPr/>
            <p:nvPr/>
          </p:nvSpPr>
          <p:spPr>
            <a:xfrm>
              <a:off x="4909928" y="1568550"/>
              <a:ext cx="161893" cy="161867"/>
            </a:xfrm>
            <a:custGeom>
              <a:rect b="b" l="l" r="r" t="t"/>
              <a:pathLst>
                <a:path extrusionOk="0" h="6164" w="6165">
                  <a:moveTo>
                    <a:pt x="3082" y="1"/>
                  </a:moveTo>
                  <a:cubicBezTo>
                    <a:pt x="1379" y="1"/>
                    <a:pt x="1" y="1379"/>
                    <a:pt x="1" y="3082"/>
                  </a:cubicBezTo>
                  <a:cubicBezTo>
                    <a:pt x="1" y="4786"/>
                    <a:pt x="1379" y="6164"/>
                    <a:pt x="3082" y="6164"/>
                  </a:cubicBezTo>
                  <a:cubicBezTo>
                    <a:pt x="4786" y="6164"/>
                    <a:pt x="6164" y="4786"/>
                    <a:pt x="6164" y="3082"/>
                  </a:cubicBezTo>
                  <a:cubicBezTo>
                    <a:pt x="6164" y="1379"/>
                    <a:pt x="4786" y="1"/>
                    <a:pt x="30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68"/>
            <p:cNvSpPr/>
            <p:nvPr/>
          </p:nvSpPr>
          <p:spPr>
            <a:xfrm>
              <a:off x="4942596" y="1568577"/>
              <a:ext cx="129462" cy="161840"/>
            </a:xfrm>
            <a:custGeom>
              <a:rect b="b" l="l" r="r" t="t"/>
              <a:pathLst>
                <a:path extrusionOk="0" h="6163" w="4930">
                  <a:moveTo>
                    <a:pt x="1849" y="0"/>
                  </a:moveTo>
                  <a:cubicBezTo>
                    <a:pt x="1690" y="0"/>
                    <a:pt x="1530" y="13"/>
                    <a:pt x="1369" y="38"/>
                  </a:cubicBezTo>
                  <a:cubicBezTo>
                    <a:pt x="154" y="268"/>
                    <a:pt x="1" y="2038"/>
                    <a:pt x="1235" y="2411"/>
                  </a:cubicBezTo>
                  <a:lnTo>
                    <a:pt x="1264" y="2421"/>
                  </a:lnTo>
                  <a:lnTo>
                    <a:pt x="1570" y="6153"/>
                  </a:lnTo>
                  <a:cubicBezTo>
                    <a:pt x="1657" y="6163"/>
                    <a:pt x="1752" y="6163"/>
                    <a:pt x="1838" y="6163"/>
                  </a:cubicBezTo>
                  <a:cubicBezTo>
                    <a:pt x="3542" y="6163"/>
                    <a:pt x="4920" y="4785"/>
                    <a:pt x="4920" y="3081"/>
                  </a:cubicBezTo>
                  <a:cubicBezTo>
                    <a:pt x="4930" y="2450"/>
                    <a:pt x="4729" y="1818"/>
                    <a:pt x="4355" y="1311"/>
                  </a:cubicBezTo>
                  <a:cubicBezTo>
                    <a:pt x="3778" y="478"/>
                    <a:pt x="2839" y="0"/>
                    <a:pt x="18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68"/>
            <p:cNvSpPr/>
            <p:nvPr/>
          </p:nvSpPr>
          <p:spPr>
            <a:xfrm>
              <a:off x="4885060" y="1736693"/>
              <a:ext cx="211629" cy="124682"/>
            </a:xfrm>
            <a:custGeom>
              <a:rect b="b" l="l" r="r" t="t"/>
              <a:pathLst>
                <a:path extrusionOk="0" h="4748" w="8059">
                  <a:moveTo>
                    <a:pt x="2843" y="0"/>
                  </a:moveTo>
                  <a:lnTo>
                    <a:pt x="2843" y="1043"/>
                  </a:lnTo>
                  <a:cubicBezTo>
                    <a:pt x="2843" y="1235"/>
                    <a:pt x="2737" y="1397"/>
                    <a:pt x="2565" y="1474"/>
                  </a:cubicBezTo>
                  <a:lnTo>
                    <a:pt x="565" y="2354"/>
                  </a:lnTo>
                  <a:cubicBezTo>
                    <a:pt x="220" y="2508"/>
                    <a:pt x="0" y="2852"/>
                    <a:pt x="0" y="3225"/>
                  </a:cubicBezTo>
                  <a:lnTo>
                    <a:pt x="0" y="4508"/>
                  </a:lnTo>
                  <a:cubicBezTo>
                    <a:pt x="0" y="4632"/>
                    <a:pt x="106" y="4737"/>
                    <a:pt x="240" y="4747"/>
                  </a:cubicBezTo>
                  <a:lnTo>
                    <a:pt x="7819" y="4747"/>
                  </a:lnTo>
                  <a:cubicBezTo>
                    <a:pt x="7953" y="4747"/>
                    <a:pt x="8058" y="4632"/>
                    <a:pt x="8058" y="4508"/>
                  </a:cubicBezTo>
                  <a:lnTo>
                    <a:pt x="8058" y="3225"/>
                  </a:lnTo>
                  <a:cubicBezTo>
                    <a:pt x="8058" y="2852"/>
                    <a:pt x="7838" y="2508"/>
                    <a:pt x="7494" y="2354"/>
                  </a:cubicBezTo>
                  <a:lnTo>
                    <a:pt x="5503" y="1474"/>
                  </a:lnTo>
                  <a:cubicBezTo>
                    <a:pt x="5331" y="1397"/>
                    <a:pt x="5216" y="1225"/>
                    <a:pt x="5216" y="1043"/>
                  </a:cubicBezTo>
                  <a:lnTo>
                    <a:pt x="521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68"/>
            <p:cNvSpPr/>
            <p:nvPr/>
          </p:nvSpPr>
          <p:spPr>
            <a:xfrm>
              <a:off x="4885060" y="1781414"/>
              <a:ext cx="211892" cy="79962"/>
            </a:xfrm>
            <a:custGeom>
              <a:rect b="b" l="l" r="r" t="t"/>
              <a:pathLst>
                <a:path extrusionOk="0" h="3045" w="8069">
                  <a:moveTo>
                    <a:pt x="2039" y="1"/>
                  </a:moveTo>
                  <a:lnTo>
                    <a:pt x="565" y="651"/>
                  </a:lnTo>
                  <a:cubicBezTo>
                    <a:pt x="220" y="805"/>
                    <a:pt x="0" y="1149"/>
                    <a:pt x="0" y="1522"/>
                  </a:cubicBezTo>
                  <a:lnTo>
                    <a:pt x="0" y="2805"/>
                  </a:lnTo>
                  <a:cubicBezTo>
                    <a:pt x="0" y="2929"/>
                    <a:pt x="106" y="3044"/>
                    <a:pt x="240" y="3044"/>
                  </a:cubicBezTo>
                  <a:lnTo>
                    <a:pt x="7829" y="3044"/>
                  </a:lnTo>
                  <a:cubicBezTo>
                    <a:pt x="7953" y="3044"/>
                    <a:pt x="8068" y="2929"/>
                    <a:pt x="8068" y="2805"/>
                  </a:cubicBezTo>
                  <a:lnTo>
                    <a:pt x="8068" y="1522"/>
                  </a:lnTo>
                  <a:cubicBezTo>
                    <a:pt x="8058" y="1149"/>
                    <a:pt x="7838" y="805"/>
                    <a:pt x="7494" y="651"/>
                  </a:cubicBezTo>
                  <a:lnTo>
                    <a:pt x="6020" y="1"/>
                  </a:lnTo>
                  <a:cubicBezTo>
                    <a:pt x="5671" y="919"/>
                    <a:pt x="4850" y="1379"/>
                    <a:pt x="4029" y="1379"/>
                  </a:cubicBezTo>
                  <a:cubicBezTo>
                    <a:pt x="3209" y="1379"/>
                    <a:pt x="2388" y="919"/>
                    <a:pt x="20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68"/>
            <p:cNvSpPr/>
            <p:nvPr/>
          </p:nvSpPr>
          <p:spPr>
            <a:xfrm>
              <a:off x="4959691" y="1736693"/>
              <a:ext cx="62368" cy="24894"/>
            </a:xfrm>
            <a:custGeom>
              <a:rect b="b" l="l" r="r" t="t"/>
              <a:pathLst>
                <a:path extrusionOk="0" h="948" w="2375">
                  <a:moveTo>
                    <a:pt x="1" y="0"/>
                  </a:moveTo>
                  <a:lnTo>
                    <a:pt x="1" y="689"/>
                  </a:lnTo>
                  <a:cubicBezTo>
                    <a:pt x="379" y="862"/>
                    <a:pt x="783" y="948"/>
                    <a:pt x="1187" y="948"/>
                  </a:cubicBezTo>
                  <a:cubicBezTo>
                    <a:pt x="1592" y="948"/>
                    <a:pt x="1996" y="862"/>
                    <a:pt x="2374" y="689"/>
                  </a:cubicBezTo>
                  <a:lnTo>
                    <a:pt x="2374"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68"/>
            <p:cNvSpPr/>
            <p:nvPr/>
          </p:nvSpPr>
          <p:spPr>
            <a:xfrm>
              <a:off x="4928520" y="1631994"/>
              <a:ext cx="124682" cy="117146"/>
            </a:xfrm>
            <a:custGeom>
              <a:rect b="b" l="l" r="r" t="t"/>
              <a:pathLst>
                <a:path extrusionOk="0" h="4461" w="4748">
                  <a:moveTo>
                    <a:pt x="1730" y="1"/>
                  </a:moveTo>
                  <a:cubicBezTo>
                    <a:pt x="1553" y="1"/>
                    <a:pt x="1387" y="94"/>
                    <a:pt x="1303" y="255"/>
                  </a:cubicBezTo>
                  <a:cubicBezTo>
                    <a:pt x="1054" y="762"/>
                    <a:pt x="671" y="1183"/>
                    <a:pt x="202" y="1489"/>
                  </a:cubicBezTo>
                  <a:cubicBezTo>
                    <a:pt x="78" y="1575"/>
                    <a:pt x="1" y="1719"/>
                    <a:pt x="1" y="1872"/>
                  </a:cubicBezTo>
                  <a:lnTo>
                    <a:pt x="1" y="2006"/>
                  </a:lnTo>
                  <a:cubicBezTo>
                    <a:pt x="1" y="3269"/>
                    <a:pt x="958" y="4370"/>
                    <a:pt x="2212" y="4456"/>
                  </a:cubicBezTo>
                  <a:cubicBezTo>
                    <a:pt x="2263" y="4459"/>
                    <a:pt x="2314" y="4461"/>
                    <a:pt x="2364" y="4461"/>
                  </a:cubicBezTo>
                  <a:cubicBezTo>
                    <a:pt x="3665" y="4461"/>
                    <a:pt x="4739" y="3410"/>
                    <a:pt x="4748" y="2092"/>
                  </a:cubicBezTo>
                  <a:lnTo>
                    <a:pt x="4748" y="1671"/>
                  </a:lnTo>
                  <a:cubicBezTo>
                    <a:pt x="4748" y="1470"/>
                    <a:pt x="4652" y="1279"/>
                    <a:pt x="4509" y="1145"/>
                  </a:cubicBezTo>
                  <a:cubicBezTo>
                    <a:pt x="4126" y="810"/>
                    <a:pt x="3274" y="226"/>
                    <a:pt x="1800" y="6"/>
                  </a:cubicBezTo>
                  <a:cubicBezTo>
                    <a:pt x="1777" y="3"/>
                    <a:pt x="1753" y="1"/>
                    <a:pt x="173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68"/>
            <p:cNvSpPr/>
            <p:nvPr/>
          </p:nvSpPr>
          <p:spPr>
            <a:xfrm>
              <a:off x="4928520" y="1632178"/>
              <a:ext cx="121925" cy="116594"/>
            </a:xfrm>
            <a:custGeom>
              <a:rect b="b" l="l" r="r" t="t"/>
              <a:pathLst>
                <a:path extrusionOk="0" h="4440" w="4643">
                  <a:moveTo>
                    <a:pt x="1717" y="1"/>
                  </a:moveTo>
                  <a:cubicBezTo>
                    <a:pt x="1546" y="1"/>
                    <a:pt x="1385" y="101"/>
                    <a:pt x="1303" y="257"/>
                  </a:cubicBezTo>
                  <a:cubicBezTo>
                    <a:pt x="1264" y="343"/>
                    <a:pt x="1216" y="430"/>
                    <a:pt x="1169" y="506"/>
                  </a:cubicBezTo>
                  <a:cubicBezTo>
                    <a:pt x="920" y="899"/>
                    <a:pt x="594" y="1234"/>
                    <a:pt x="212" y="1492"/>
                  </a:cubicBezTo>
                  <a:cubicBezTo>
                    <a:pt x="78" y="1578"/>
                    <a:pt x="1" y="1722"/>
                    <a:pt x="11" y="1875"/>
                  </a:cubicBezTo>
                  <a:lnTo>
                    <a:pt x="11" y="2009"/>
                  </a:lnTo>
                  <a:cubicBezTo>
                    <a:pt x="11" y="3224"/>
                    <a:pt x="891" y="4296"/>
                    <a:pt x="2087" y="4440"/>
                  </a:cubicBezTo>
                  <a:cubicBezTo>
                    <a:pt x="1666" y="3999"/>
                    <a:pt x="1427" y="3416"/>
                    <a:pt x="1427" y="2803"/>
                  </a:cubicBezTo>
                  <a:lnTo>
                    <a:pt x="1427" y="1310"/>
                  </a:lnTo>
                  <a:cubicBezTo>
                    <a:pt x="1427" y="1061"/>
                    <a:pt x="1609" y="860"/>
                    <a:pt x="1858" y="832"/>
                  </a:cubicBezTo>
                  <a:cubicBezTo>
                    <a:pt x="2022" y="817"/>
                    <a:pt x="2187" y="809"/>
                    <a:pt x="2352" y="809"/>
                  </a:cubicBezTo>
                  <a:cubicBezTo>
                    <a:pt x="3138" y="809"/>
                    <a:pt x="3923" y="978"/>
                    <a:pt x="4643" y="1310"/>
                  </a:cubicBezTo>
                  <a:cubicBezTo>
                    <a:pt x="4604" y="1243"/>
                    <a:pt x="4556" y="1186"/>
                    <a:pt x="4509" y="1138"/>
                  </a:cubicBezTo>
                  <a:cubicBezTo>
                    <a:pt x="4126" y="812"/>
                    <a:pt x="3274" y="229"/>
                    <a:pt x="1800" y="9"/>
                  </a:cubicBezTo>
                  <a:cubicBezTo>
                    <a:pt x="1772" y="3"/>
                    <a:pt x="1745" y="1"/>
                    <a:pt x="171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68"/>
            <p:cNvSpPr/>
            <p:nvPr/>
          </p:nvSpPr>
          <p:spPr>
            <a:xfrm>
              <a:off x="4885060" y="1802028"/>
              <a:ext cx="43487" cy="59348"/>
            </a:xfrm>
            <a:custGeom>
              <a:rect b="b" l="l" r="r" t="t"/>
              <a:pathLst>
                <a:path extrusionOk="0" h="2260" w="1656">
                  <a:moveTo>
                    <a:pt x="354" y="0"/>
                  </a:moveTo>
                  <a:cubicBezTo>
                    <a:pt x="125" y="182"/>
                    <a:pt x="0" y="450"/>
                    <a:pt x="0" y="737"/>
                  </a:cubicBezTo>
                  <a:lnTo>
                    <a:pt x="0" y="2020"/>
                  </a:lnTo>
                  <a:cubicBezTo>
                    <a:pt x="0" y="2144"/>
                    <a:pt x="106" y="2259"/>
                    <a:pt x="240" y="2259"/>
                  </a:cubicBezTo>
                  <a:lnTo>
                    <a:pt x="1656" y="2259"/>
                  </a:lnTo>
                  <a:lnTo>
                    <a:pt x="1656" y="1599"/>
                  </a:lnTo>
                  <a:cubicBezTo>
                    <a:pt x="1656" y="1417"/>
                    <a:pt x="1579" y="1235"/>
                    <a:pt x="1445" y="1101"/>
                  </a:cubicBezTo>
                  <a:lnTo>
                    <a:pt x="35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68"/>
            <p:cNvSpPr/>
            <p:nvPr/>
          </p:nvSpPr>
          <p:spPr>
            <a:xfrm>
              <a:off x="5053177" y="1802028"/>
              <a:ext cx="43775" cy="59348"/>
            </a:xfrm>
            <a:custGeom>
              <a:rect b="b" l="l" r="r" t="t"/>
              <a:pathLst>
                <a:path extrusionOk="0" h="2260" w="1667">
                  <a:moveTo>
                    <a:pt x="1312" y="0"/>
                  </a:moveTo>
                  <a:lnTo>
                    <a:pt x="211" y="1101"/>
                  </a:lnTo>
                  <a:cubicBezTo>
                    <a:pt x="77" y="1235"/>
                    <a:pt x="1" y="1417"/>
                    <a:pt x="1" y="1599"/>
                  </a:cubicBezTo>
                  <a:lnTo>
                    <a:pt x="1" y="2259"/>
                  </a:lnTo>
                  <a:lnTo>
                    <a:pt x="1427" y="2259"/>
                  </a:lnTo>
                  <a:cubicBezTo>
                    <a:pt x="1561" y="2259"/>
                    <a:pt x="1666" y="2144"/>
                    <a:pt x="1666" y="2020"/>
                  </a:cubicBezTo>
                  <a:lnTo>
                    <a:pt x="1666" y="737"/>
                  </a:lnTo>
                  <a:cubicBezTo>
                    <a:pt x="1666" y="450"/>
                    <a:pt x="1532" y="182"/>
                    <a:pt x="13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68"/>
            <p:cNvSpPr/>
            <p:nvPr/>
          </p:nvSpPr>
          <p:spPr>
            <a:xfrm>
              <a:off x="5096663" y="1537642"/>
              <a:ext cx="174183" cy="181982"/>
            </a:xfrm>
            <a:custGeom>
              <a:rect b="b" l="l" r="r" t="t"/>
              <a:pathLst>
                <a:path extrusionOk="0" h="6930" w="6633">
                  <a:moveTo>
                    <a:pt x="709" y="1"/>
                  </a:moveTo>
                  <a:cubicBezTo>
                    <a:pt x="316" y="1"/>
                    <a:pt x="0" y="316"/>
                    <a:pt x="0" y="709"/>
                  </a:cubicBezTo>
                  <a:lnTo>
                    <a:pt x="0" y="4499"/>
                  </a:lnTo>
                  <a:cubicBezTo>
                    <a:pt x="0" y="4891"/>
                    <a:pt x="316" y="5207"/>
                    <a:pt x="709" y="5207"/>
                  </a:cubicBezTo>
                  <a:lnTo>
                    <a:pt x="1426" y="5207"/>
                  </a:lnTo>
                  <a:lnTo>
                    <a:pt x="1025" y="6786"/>
                  </a:lnTo>
                  <a:cubicBezTo>
                    <a:pt x="1017" y="6866"/>
                    <a:pt x="1082" y="6930"/>
                    <a:pt x="1152" y="6930"/>
                  </a:cubicBezTo>
                  <a:cubicBezTo>
                    <a:pt x="1174" y="6930"/>
                    <a:pt x="1196" y="6924"/>
                    <a:pt x="1216" y="6910"/>
                  </a:cubicBezTo>
                  <a:lnTo>
                    <a:pt x="3561" y="5207"/>
                  </a:lnTo>
                  <a:lnTo>
                    <a:pt x="5925" y="5207"/>
                  </a:lnTo>
                  <a:cubicBezTo>
                    <a:pt x="6317" y="5207"/>
                    <a:pt x="6633" y="4891"/>
                    <a:pt x="6633" y="4499"/>
                  </a:cubicBezTo>
                  <a:lnTo>
                    <a:pt x="6633" y="709"/>
                  </a:lnTo>
                  <a:cubicBezTo>
                    <a:pt x="6633" y="316"/>
                    <a:pt x="6317" y="1"/>
                    <a:pt x="592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68"/>
            <p:cNvSpPr/>
            <p:nvPr/>
          </p:nvSpPr>
          <p:spPr>
            <a:xfrm>
              <a:off x="5121531" y="1537380"/>
              <a:ext cx="136499" cy="93407"/>
            </a:xfrm>
            <a:custGeom>
              <a:rect b="b" l="l" r="r" t="t"/>
              <a:pathLst>
                <a:path extrusionOk="0" h="3557" w="5198">
                  <a:moveTo>
                    <a:pt x="326" y="1"/>
                  </a:moveTo>
                  <a:cubicBezTo>
                    <a:pt x="116" y="365"/>
                    <a:pt x="1" y="776"/>
                    <a:pt x="1" y="1188"/>
                  </a:cubicBezTo>
                  <a:cubicBezTo>
                    <a:pt x="9" y="2532"/>
                    <a:pt x="1105" y="3557"/>
                    <a:pt x="2370" y="3557"/>
                  </a:cubicBezTo>
                  <a:cubicBezTo>
                    <a:pt x="2572" y="3557"/>
                    <a:pt x="2779" y="3530"/>
                    <a:pt x="2987" y="3475"/>
                  </a:cubicBezTo>
                  <a:cubicBezTo>
                    <a:pt x="4489" y="3073"/>
                    <a:pt x="5198" y="1350"/>
                    <a:pt x="4432"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68"/>
            <p:cNvSpPr/>
            <p:nvPr/>
          </p:nvSpPr>
          <p:spPr>
            <a:xfrm>
              <a:off x="5177596" y="1630681"/>
              <a:ext cx="12579" cy="25105"/>
            </a:xfrm>
            <a:custGeom>
              <a:rect b="b" l="l" r="r" t="t"/>
              <a:pathLst>
                <a:path extrusionOk="0" h="956" w="479">
                  <a:moveTo>
                    <a:pt x="239" y="1"/>
                  </a:moveTo>
                  <a:cubicBezTo>
                    <a:pt x="120" y="1"/>
                    <a:pt x="0" y="80"/>
                    <a:pt x="0" y="238"/>
                  </a:cubicBezTo>
                  <a:lnTo>
                    <a:pt x="0" y="716"/>
                  </a:lnTo>
                  <a:cubicBezTo>
                    <a:pt x="0" y="850"/>
                    <a:pt x="105" y="956"/>
                    <a:pt x="239" y="956"/>
                  </a:cubicBezTo>
                  <a:cubicBezTo>
                    <a:pt x="373" y="956"/>
                    <a:pt x="479" y="850"/>
                    <a:pt x="479" y="716"/>
                  </a:cubicBezTo>
                  <a:lnTo>
                    <a:pt x="479" y="238"/>
                  </a:lnTo>
                  <a:cubicBezTo>
                    <a:pt x="479" y="80"/>
                    <a:pt x="359" y="1"/>
                    <a:pt x="239"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68"/>
            <p:cNvSpPr/>
            <p:nvPr/>
          </p:nvSpPr>
          <p:spPr>
            <a:xfrm>
              <a:off x="5134110" y="1518788"/>
              <a:ext cx="99552" cy="99552"/>
            </a:xfrm>
            <a:custGeom>
              <a:rect b="b" l="l" r="r" t="t"/>
              <a:pathLst>
                <a:path extrusionOk="0" h="3791" w="3791">
                  <a:moveTo>
                    <a:pt x="1895" y="1"/>
                  </a:moveTo>
                  <a:cubicBezTo>
                    <a:pt x="843" y="1"/>
                    <a:pt x="0" y="853"/>
                    <a:pt x="0" y="1896"/>
                  </a:cubicBezTo>
                  <a:cubicBezTo>
                    <a:pt x="0" y="2948"/>
                    <a:pt x="843" y="3791"/>
                    <a:pt x="1895" y="3791"/>
                  </a:cubicBezTo>
                  <a:cubicBezTo>
                    <a:pt x="2939" y="3791"/>
                    <a:pt x="3790" y="2948"/>
                    <a:pt x="3790" y="1896"/>
                  </a:cubicBezTo>
                  <a:cubicBezTo>
                    <a:pt x="3790" y="853"/>
                    <a:pt x="2939" y="1"/>
                    <a:pt x="1895"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68"/>
            <p:cNvSpPr/>
            <p:nvPr/>
          </p:nvSpPr>
          <p:spPr>
            <a:xfrm>
              <a:off x="5146426" y="1531366"/>
              <a:ext cx="74657" cy="74657"/>
            </a:xfrm>
            <a:custGeom>
              <a:rect b="b" l="l" r="r" t="t"/>
              <a:pathLst>
                <a:path extrusionOk="0" h="2843" w="2843">
                  <a:moveTo>
                    <a:pt x="1426" y="0"/>
                  </a:moveTo>
                  <a:cubicBezTo>
                    <a:pt x="642" y="0"/>
                    <a:pt x="0" y="632"/>
                    <a:pt x="0" y="1417"/>
                  </a:cubicBezTo>
                  <a:cubicBezTo>
                    <a:pt x="0" y="2201"/>
                    <a:pt x="642" y="2843"/>
                    <a:pt x="1426" y="2843"/>
                  </a:cubicBezTo>
                  <a:cubicBezTo>
                    <a:pt x="2211" y="2843"/>
                    <a:pt x="2843" y="2201"/>
                    <a:pt x="2843" y="1417"/>
                  </a:cubicBezTo>
                  <a:cubicBezTo>
                    <a:pt x="2843" y="632"/>
                    <a:pt x="2211" y="0"/>
                    <a:pt x="1426"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68"/>
            <p:cNvSpPr/>
            <p:nvPr/>
          </p:nvSpPr>
          <p:spPr>
            <a:xfrm>
              <a:off x="5158558" y="1562379"/>
              <a:ext cx="50708" cy="55960"/>
            </a:xfrm>
            <a:custGeom>
              <a:rect b="b" l="l" r="r" t="t"/>
              <a:pathLst>
                <a:path extrusionOk="0" h="2131" w="1931">
                  <a:moveTo>
                    <a:pt x="1672" y="0"/>
                  </a:moveTo>
                  <a:cubicBezTo>
                    <a:pt x="1565" y="0"/>
                    <a:pt x="1468" y="80"/>
                    <a:pt x="1443" y="188"/>
                  </a:cubicBezTo>
                  <a:lnTo>
                    <a:pt x="1424" y="236"/>
                  </a:lnTo>
                  <a:lnTo>
                    <a:pt x="486" y="236"/>
                  </a:lnTo>
                  <a:lnTo>
                    <a:pt x="476" y="188"/>
                  </a:lnTo>
                  <a:cubicBezTo>
                    <a:pt x="437" y="81"/>
                    <a:pt x="347" y="33"/>
                    <a:pt x="257" y="33"/>
                  </a:cubicBezTo>
                  <a:cubicBezTo>
                    <a:pt x="128" y="33"/>
                    <a:pt x="0" y="130"/>
                    <a:pt x="17" y="293"/>
                  </a:cubicBezTo>
                  <a:lnTo>
                    <a:pt x="409" y="2054"/>
                  </a:lnTo>
                  <a:cubicBezTo>
                    <a:pt x="572" y="2102"/>
                    <a:pt x="744" y="2121"/>
                    <a:pt x="917" y="2131"/>
                  </a:cubicBezTo>
                  <a:lnTo>
                    <a:pt x="601" y="705"/>
                  </a:lnTo>
                  <a:lnTo>
                    <a:pt x="1328" y="705"/>
                  </a:lnTo>
                  <a:lnTo>
                    <a:pt x="1012" y="2131"/>
                  </a:lnTo>
                  <a:cubicBezTo>
                    <a:pt x="1185" y="2121"/>
                    <a:pt x="1347" y="2102"/>
                    <a:pt x="1510" y="2054"/>
                  </a:cubicBezTo>
                  <a:lnTo>
                    <a:pt x="1902" y="284"/>
                  </a:lnTo>
                  <a:cubicBezTo>
                    <a:pt x="1931" y="159"/>
                    <a:pt x="1845" y="35"/>
                    <a:pt x="1720" y="6"/>
                  </a:cubicBezTo>
                  <a:cubicBezTo>
                    <a:pt x="1704" y="2"/>
                    <a:pt x="1688" y="0"/>
                    <a:pt x="16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68"/>
            <p:cNvSpPr/>
            <p:nvPr/>
          </p:nvSpPr>
          <p:spPr>
            <a:xfrm>
              <a:off x="5165281" y="1614794"/>
              <a:ext cx="37473" cy="28676"/>
            </a:xfrm>
            <a:custGeom>
              <a:rect b="b" l="l" r="r" t="t"/>
              <a:pathLst>
                <a:path extrusionOk="0" h="1092" w="1427">
                  <a:moveTo>
                    <a:pt x="0" y="1"/>
                  </a:moveTo>
                  <a:lnTo>
                    <a:pt x="0" y="852"/>
                  </a:lnTo>
                  <a:cubicBezTo>
                    <a:pt x="0" y="986"/>
                    <a:pt x="105" y="1092"/>
                    <a:pt x="239" y="1092"/>
                  </a:cubicBezTo>
                  <a:lnTo>
                    <a:pt x="1187" y="1092"/>
                  </a:lnTo>
                  <a:cubicBezTo>
                    <a:pt x="1311" y="1092"/>
                    <a:pt x="1426" y="986"/>
                    <a:pt x="1426" y="852"/>
                  </a:cubicBezTo>
                  <a:lnTo>
                    <a:pt x="142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68"/>
            <p:cNvSpPr/>
            <p:nvPr/>
          </p:nvSpPr>
          <p:spPr>
            <a:xfrm>
              <a:off x="5165018" y="1614794"/>
              <a:ext cx="18881" cy="28676"/>
            </a:xfrm>
            <a:custGeom>
              <a:rect b="b" l="l" r="r" t="t"/>
              <a:pathLst>
                <a:path extrusionOk="0" h="1092" w="719">
                  <a:moveTo>
                    <a:pt x="1" y="1"/>
                  </a:moveTo>
                  <a:lnTo>
                    <a:pt x="1" y="852"/>
                  </a:lnTo>
                  <a:cubicBezTo>
                    <a:pt x="1" y="986"/>
                    <a:pt x="106" y="1092"/>
                    <a:pt x="240" y="1092"/>
                  </a:cubicBezTo>
                  <a:lnTo>
                    <a:pt x="718" y="1092"/>
                  </a:lnTo>
                  <a:cubicBezTo>
                    <a:pt x="584" y="1092"/>
                    <a:pt x="479" y="986"/>
                    <a:pt x="479" y="852"/>
                  </a:cubicBezTo>
                  <a:lnTo>
                    <a:pt x="479"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3" name="Google Shape;10823;p68"/>
          <p:cNvGrpSpPr/>
          <p:nvPr/>
        </p:nvGrpSpPr>
        <p:grpSpPr>
          <a:xfrm>
            <a:off x="5394478" y="1514533"/>
            <a:ext cx="249076" cy="351096"/>
            <a:chOff x="5394478" y="1514533"/>
            <a:chExt cx="249076" cy="351096"/>
          </a:xfrm>
        </p:grpSpPr>
        <p:sp>
          <p:nvSpPr>
            <p:cNvPr id="10824" name="Google Shape;10824;p68"/>
            <p:cNvSpPr/>
            <p:nvPr/>
          </p:nvSpPr>
          <p:spPr>
            <a:xfrm>
              <a:off x="5394478" y="1537143"/>
              <a:ext cx="249076" cy="328486"/>
            </a:xfrm>
            <a:custGeom>
              <a:rect b="b" l="l" r="r" t="t"/>
              <a:pathLst>
                <a:path extrusionOk="0" h="12509" w="9485">
                  <a:moveTo>
                    <a:pt x="651" y="0"/>
                  </a:moveTo>
                  <a:cubicBezTo>
                    <a:pt x="287" y="0"/>
                    <a:pt x="0" y="288"/>
                    <a:pt x="0" y="651"/>
                  </a:cubicBezTo>
                  <a:lnTo>
                    <a:pt x="0" y="11868"/>
                  </a:lnTo>
                  <a:cubicBezTo>
                    <a:pt x="0" y="12222"/>
                    <a:pt x="287" y="12509"/>
                    <a:pt x="651" y="12509"/>
                  </a:cubicBezTo>
                  <a:lnTo>
                    <a:pt x="8843" y="12509"/>
                  </a:lnTo>
                  <a:cubicBezTo>
                    <a:pt x="9197" y="12509"/>
                    <a:pt x="9484" y="12222"/>
                    <a:pt x="9484" y="11868"/>
                  </a:cubicBezTo>
                  <a:lnTo>
                    <a:pt x="9484" y="642"/>
                  </a:lnTo>
                  <a:cubicBezTo>
                    <a:pt x="9484" y="288"/>
                    <a:pt x="9197" y="0"/>
                    <a:pt x="8843" y="0"/>
                  </a:cubicBezTo>
                  <a:lnTo>
                    <a:pt x="5398" y="0"/>
                  </a:lnTo>
                  <a:cubicBezTo>
                    <a:pt x="5398" y="354"/>
                    <a:pt x="5101" y="642"/>
                    <a:pt x="4747" y="642"/>
                  </a:cubicBezTo>
                  <a:cubicBezTo>
                    <a:pt x="4393" y="642"/>
                    <a:pt x="4096" y="354"/>
                    <a:pt x="40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68"/>
            <p:cNvSpPr/>
            <p:nvPr/>
          </p:nvSpPr>
          <p:spPr>
            <a:xfrm>
              <a:off x="5405770" y="1537143"/>
              <a:ext cx="226729" cy="305876"/>
            </a:xfrm>
            <a:custGeom>
              <a:rect b="b" l="l" r="r" t="t"/>
              <a:pathLst>
                <a:path extrusionOk="0" h="11648" w="8634">
                  <a:moveTo>
                    <a:pt x="1944" y="0"/>
                  </a:moveTo>
                  <a:lnTo>
                    <a:pt x="1944" y="211"/>
                  </a:lnTo>
                  <a:cubicBezTo>
                    <a:pt x="1944" y="335"/>
                    <a:pt x="1848" y="431"/>
                    <a:pt x="1733" y="431"/>
                  </a:cubicBezTo>
                  <a:lnTo>
                    <a:pt x="432" y="431"/>
                  </a:lnTo>
                  <a:cubicBezTo>
                    <a:pt x="192" y="431"/>
                    <a:pt x="1" y="622"/>
                    <a:pt x="1" y="862"/>
                  </a:cubicBezTo>
                  <a:lnTo>
                    <a:pt x="1" y="11217"/>
                  </a:lnTo>
                  <a:cubicBezTo>
                    <a:pt x="1" y="11456"/>
                    <a:pt x="192" y="11647"/>
                    <a:pt x="432" y="11647"/>
                  </a:cubicBezTo>
                  <a:lnTo>
                    <a:pt x="8193" y="11647"/>
                  </a:lnTo>
                  <a:cubicBezTo>
                    <a:pt x="8432" y="11647"/>
                    <a:pt x="8633" y="11456"/>
                    <a:pt x="8633" y="11217"/>
                  </a:cubicBezTo>
                  <a:lnTo>
                    <a:pt x="8633" y="862"/>
                  </a:lnTo>
                  <a:cubicBezTo>
                    <a:pt x="8624" y="622"/>
                    <a:pt x="8432" y="431"/>
                    <a:pt x="8203" y="431"/>
                  </a:cubicBezTo>
                  <a:lnTo>
                    <a:pt x="6901" y="431"/>
                  </a:lnTo>
                  <a:cubicBezTo>
                    <a:pt x="6786" y="431"/>
                    <a:pt x="6691" y="335"/>
                    <a:pt x="6691" y="211"/>
                  </a:cubicBezTo>
                  <a:lnTo>
                    <a:pt x="6691" y="0"/>
                  </a:lnTo>
                  <a:lnTo>
                    <a:pt x="4968" y="0"/>
                  </a:lnTo>
                  <a:cubicBezTo>
                    <a:pt x="4968" y="354"/>
                    <a:pt x="4671" y="651"/>
                    <a:pt x="4317" y="651"/>
                  </a:cubicBezTo>
                  <a:cubicBezTo>
                    <a:pt x="3963" y="651"/>
                    <a:pt x="3666" y="354"/>
                    <a:pt x="366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68"/>
            <p:cNvSpPr/>
            <p:nvPr/>
          </p:nvSpPr>
          <p:spPr>
            <a:xfrm>
              <a:off x="5417088" y="1559753"/>
              <a:ext cx="203856" cy="271949"/>
            </a:xfrm>
            <a:custGeom>
              <a:rect b="b" l="l" r="r" t="t"/>
              <a:pathLst>
                <a:path extrusionOk="0" h="10356" w="7763">
                  <a:moveTo>
                    <a:pt x="211" y="1"/>
                  </a:moveTo>
                  <a:cubicBezTo>
                    <a:pt x="96" y="1"/>
                    <a:pt x="1" y="96"/>
                    <a:pt x="1" y="221"/>
                  </a:cubicBezTo>
                  <a:lnTo>
                    <a:pt x="1" y="10136"/>
                  </a:lnTo>
                  <a:cubicBezTo>
                    <a:pt x="1" y="10250"/>
                    <a:pt x="96" y="10356"/>
                    <a:pt x="211" y="10356"/>
                  </a:cubicBezTo>
                  <a:lnTo>
                    <a:pt x="7552" y="10356"/>
                  </a:lnTo>
                  <a:cubicBezTo>
                    <a:pt x="7666" y="10346"/>
                    <a:pt x="7762" y="10250"/>
                    <a:pt x="7762" y="10136"/>
                  </a:cubicBezTo>
                  <a:lnTo>
                    <a:pt x="7762" y="221"/>
                  </a:lnTo>
                  <a:cubicBezTo>
                    <a:pt x="7762" y="96"/>
                    <a:pt x="7666" y="1"/>
                    <a:pt x="75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68"/>
            <p:cNvSpPr/>
            <p:nvPr/>
          </p:nvSpPr>
          <p:spPr>
            <a:xfrm>
              <a:off x="5468111" y="1514533"/>
              <a:ext cx="101810" cy="50787"/>
            </a:xfrm>
            <a:custGeom>
              <a:rect b="b" l="l" r="r" t="t"/>
              <a:pathLst>
                <a:path extrusionOk="0" h="1934" w="3877">
                  <a:moveTo>
                    <a:pt x="1938" y="538"/>
                  </a:moveTo>
                  <a:cubicBezTo>
                    <a:pt x="2106" y="538"/>
                    <a:pt x="2269" y="667"/>
                    <a:pt x="2269" y="861"/>
                  </a:cubicBezTo>
                  <a:cubicBezTo>
                    <a:pt x="2269" y="1043"/>
                    <a:pt x="2115" y="1187"/>
                    <a:pt x="1943" y="1187"/>
                  </a:cubicBezTo>
                  <a:cubicBezTo>
                    <a:pt x="1656" y="1187"/>
                    <a:pt x="1513" y="833"/>
                    <a:pt x="1713" y="632"/>
                  </a:cubicBezTo>
                  <a:cubicBezTo>
                    <a:pt x="1778" y="567"/>
                    <a:pt x="1859" y="538"/>
                    <a:pt x="1938" y="538"/>
                  </a:cubicBezTo>
                  <a:close/>
                  <a:moveTo>
                    <a:pt x="1938" y="0"/>
                  </a:moveTo>
                  <a:cubicBezTo>
                    <a:pt x="1649" y="0"/>
                    <a:pt x="1359" y="144"/>
                    <a:pt x="1197" y="431"/>
                  </a:cubicBezTo>
                  <a:lnTo>
                    <a:pt x="431" y="431"/>
                  </a:lnTo>
                  <a:cubicBezTo>
                    <a:pt x="192" y="431"/>
                    <a:pt x="0" y="622"/>
                    <a:pt x="0" y="861"/>
                  </a:cubicBezTo>
                  <a:lnTo>
                    <a:pt x="0" y="1723"/>
                  </a:lnTo>
                  <a:cubicBezTo>
                    <a:pt x="0" y="1838"/>
                    <a:pt x="96" y="1933"/>
                    <a:pt x="211" y="1933"/>
                  </a:cubicBezTo>
                  <a:lnTo>
                    <a:pt x="3666" y="1933"/>
                  </a:lnTo>
                  <a:cubicBezTo>
                    <a:pt x="3781" y="1933"/>
                    <a:pt x="3876" y="1838"/>
                    <a:pt x="3876" y="1723"/>
                  </a:cubicBezTo>
                  <a:lnTo>
                    <a:pt x="3876" y="861"/>
                  </a:lnTo>
                  <a:cubicBezTo>
                    <a:pt x="3876" y="622"/>
                    <a:pt x="3685" y="431"/>
                    <a:pt x="3455" y="431"/>
                  </a:cubicBezTo>
                  <a:lnTo>
                    <a:pt x="2680" y="431"/>
                  </a:lnTo>
                  <a:cubicBezTo>
                    <a:pt x="2517" y="144"/>
                    <a:pt x="2228" y="0"/>
                    <a:pt x="193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68"/>
            <p:cNvSpPr/>
            <p:nvPr/>
          </p:nvSpPr>
          <p:spPr>
            <a:xfrm>
              <a:off x="5448258" y="1670098"/>
              <a:ext cx="28413" cy="28413"/>
            </a:xfrm>
            <a:custGeom>
              <a:rect b="b" l="l" r="r" t="t"/>
              <a:pathLst>
                <a:path extrusionOk="0" h="1082" w="1082">
                  <a:moveTo>
                    <a:pt x="546" y="0"/>
                  </a:moveTo>
                  <a:cubicBezTo>
                    <a:pt x="240" y="0"/>
                    <a:pt x="0" y="249"/>
                    <a:pt x="0" y="546"/>
                  </a:cubicBezTo>
                  <a:cubicBezTo>
                    <a:pt x="0" y="842"/>
                    <a:pt x="240" y="1082"/>
                    <a:pt x="546" y="1082"/>
                  </a:cubicBezTo>
                  <a:cubicBezTo>
                    <a:pt x="843" y="1082"/>
                    <a:pt x="1082" y="842"/>
                    <a:pt x="1082" y="546"/>
                  </a:cubicBezTo>
                  <a:cubicBezTo>
                    <a:pt x="1082" y="249"/>
                    <a:pt x="843" y="0"/>
                    <a:pt x="546"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68"/>
            <p:cNvSpPr/>
            <p:nvPr/>
          </p:nvSpPr>
          <p:spPr>
            <a:xfrm>
              <a:off x="5448258" y="1721095"/>
              <a:ext cx="28413" cy="28440"/>
            </a:xfrm>
            <a:custGeom>
              <a:rect b="b" l="l" r="r" t="t"/>
              <a:pathLst>
                <a:path extrusionOk="0" h="1083" w="1082">
                  <a:moveTo>
                    <a:pt x="546" y="1"/>
                  </a:moveTo>
                  <a:cubicBezTo>
                    <a:pt x="240" y="1"/>
                    <a:pt x="0" y="240"/>
                    <a:pt x="0" y="537"/>
                  </a:cubicBezTo>
                  <a:cubicBezTo>
                    <a:pt x="0" y="843"/>
                    <a:pt x="240" y="1082"/>
                    <a:pt x="546" y="1082"/>
                  </a:cubicBezTo>
                  <a:cubicBezTo>
                    <a:pt x="843" y="1082"/>
                    <a:pt x="1082" y="843"/>
                    <a:pt x="1082" y="537"/>
                  </a:cubicBezTo>
                  <a:cubicBezTo>
                    <a:pt x="1082" y="240"/>
                    <a:pt x="843" y="1"/>
                    <a:pt x="54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68"/>
            <p:cNvSpPr/>
            <p:nvPr/>
          </p:nvSpPr>
          <p:spPr>
            <a:xfrm>
              <a:off x="5448258" y="1772118"/>
              <a:ext cx="28413" cy="28440"/>
            </a:xfrm>
            <a:custGeom>
              <a:rect b="b" l="l" r="r" t="t"/>
              <a:pathLst>
                <a:path extrusionOk="0" h="1083" w="1082">
                  <a:moveTo>
                    <a:pt x="546" y="1"/>
                  </a:moveTo>
                  <a:cubicBezTo>
                    <a:pt x="240" y="1"/>
                    <a:pt x="0" y="240"/>
                    <a:pt x="0" y="537"/>
                  </a:cubicBezTo>
                  <a:cubicBezTo>
                    <a:pt x="0" y="833"/>
                    <a:pt x="240" y="1082"/>
                    <a:pt x="546" y="1082"/>
                  </a:cubicBezTo>
                  <a:cubicBezTo>
                    <a:pt x="843" y="1082"/>
                    <a:pt x="1082" y="833"/>
                    <a:pt x="1082" y="537"/>
                  </a:cubicBezTo>
                  <a:cubicBezTo>
                    <a:pt x="1082" y="240"/>
                    <a:pt x="843" y="1"/>
                    <a:pt x="54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68"/>
            <p:cNvSpPr/>
            <p:nvPr/>
          </p:nvSpPr>
          <p:spPr>
            <a:xfrm>
              <a:off x="5488961" y="1667314"/>
              <a:ext cx="66123" cy="11344"/>
            </a:xfrm>
            <a:custGeom>
              <a:rect b="b" l="l" r="r" t="t"/>
              <a:pathLst>
                <a:path extrusionOk="0" h="432" w="2518">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68"/>
            <p:cNvSpPr/>
            <p:nvPr/>
          </p:nvSpPr>
          <p:spPr>
            <a:xfrm>
              <a:off x="5488725" y="1689950"/>
              <a:ext cx="105828" cy="11318"/>
            </a:xfrm>
            <a:custGeom>
              <a:rect b="b" l="l" r="r" t="t"/>
              <a:pathLst>
                <a:path extrusionOk="0" h="431" w="4030">
                  <a:moveTo>
                    <a:pt x="297" y="0"/>
                  </a:moveTo>
                  <a:cubicBezTo>
                    <a:pt x="0" y="0"/>
                    <a:pt x="0" y="431"/>
                    <a:pt x="297" y="431"/>
                  </a:cubicBezTo>
                  <a:lnTo>
                    <a:pt x="3742" y="431"/>
                  </a:lnTo>
                  <a:cubicBezTo>
                    <a:pt x="4029" y="431"/>
                    <a:pt x="4029" y="0"/>
                    <a:pt x="3742"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68"/>
            <p:cNvSpPr/>
            <p:nvPr/>
          </p:nvSpPr>
          <p:spPr>
            <a:xfrm>
              <a:off x="5488961" y="1718337"/>
              <a:ext cx="66123" cy="11344"/>
            </a:xfrm>
            <a:custGeom>
              <a:rect b="b" l="l" r="r" t="t"/>
              <a:pathLst>
                <a:path extrusionOk="0" h="432" w="2518">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68"/>
            <p:cNvSpPr/>
            <p:nvPr/>
          </p:nvSpPr>
          <p:spPr>
            <a:xfrm>
              <a:off x="5488725" y="1740947"/>
              <a:ext cx="105828" cy="11344"/>
            </a:xfrm>
            <a:custGeom>
              <a:rect b="b" l="l" r="r" t="t"/>
              <a:pathLst>
                <a:path extrusionOk="0" h="432" w="4030">
                  <a:moveTo>
                    <a:pt x="297" y="1"/>
                  </a:moveTo>
                  <a:cubicBezTo>
                    <a:pt x="0" y="1"/>
                    <a:pt x="0" y="432"/>
                    <a:pt x="297" y="432"/>
                  </a:cubicBezTo>
                  <a:lnTo>
                    <a:pt x="3742" y="432"/>
                  </a:lnTo>
                  <a:cubicBezTo>
                    <a:pt x="4029" y="432"/>
                    <a:pt x="4029" y="1"/>
                    <a:pt x="374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68"/>
            <p:cNvSpPr/>
            <p:nvPr/>
          </p:nvSpPr>
          <p:spPr>
            <a:xfrm>
              <a:off x="5488961" y="1769360"/>
              <a:ext cx="66123" cy="11318"/>
            </a:xfrm>
            <a:custGeom>
              <a:rect b="b" l="l" r="r" t="t"/>
              <a:pathLst>
                <a:path extrusionOk="0" h="431" w="2518">
                  <a:moveTo>
                    <a:pt x="288" y="0"/>
                  </a:moveTo>
                  <a:cubicBezTo>
                    <a:pt x="1" y="0"/>
                    <a:pt x="1" y="431"/>
                    <a:pt x="288" y="431"/>
                  </a:cubicBezTo>
                  <a:lnTo>
                    <a:pt x="2231" y="431"/>
                  </a:lnTo>
                  <a:cubicBezTo>
                    <a:pt x="2518" y="431"/>
                    <a:pt x="2518" y="0"/>
                    <a:pt x="223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68"/>
            <p:cNvSpPr/>
            <p:nvPr/>
          </p:nvSpPr>
          <p:spPr>
            <a:xfrm>
              <a:off x="5488725" y="1791970"/>
              <a:ext cx="105828" cy="11344"/>
            </a:xfrm>
            <a:custGeom>
              <a:rect b="b" l="l" r="r" t="t"/>
              <a:pathLst>
                <a:path extrusionOk="0" h="432" w="4030">
                  <a:moveTo>
                    <a:pt x="297" y="1"/>
                  </a:moveTo>
                  <a:cubicBezTo>
                    <a:pt x="0" y="1"/>
                    <a:pt x="0" y="431"/>
                    <a:pt x="297" y="431"/>
                  </a:cubicBezTo>
                  <a:lnTo>
                    <a:pt x="3742" y="431"/>
                  </a:lnTo>
                  <a:cubicBezTo>
                    <a:pt x="4029" y="431"/>
                    <a:pt x="4029" y="1"/>
                    <a:pt x="374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68"/>
            <p:cNvSpPr/>
            <p:nvPr/>
          </p:nvSpPr>
          <p:spPr>
            <a:xfrm>
              <a:off x="5488961" y="1582389"/>
              <a:ext cx="100051" cy="11318"/>
            </a:xfrm>
            <a:custGeom>
              <a:rect b="b" l="l" r="r" t="t"/>
              <a:pathLst>
                <a:path extrusionOk="0" h="431" w="3810">
                  <a:moveTo>
                    <a:pt x="288" y="0"/>
                  </a:moveTo>
                  <a:cubicBezTo>
                    <a:pt x="1" y="0"/>
                    <a:pt x="1" y="431"/>
                    <a:pt x="288" y="431"/>
                  </a:cubicBezTo>
                  <a:lnTo>
                    <a:pt x="3523" y="431"/>
                  </a:lnTo>
                  <a:cubicBezTo>
                    <a:pt x="3810" y="431"/>
                    <a:pt x="3810" y="0"/>
                    <a:pt x="35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68"/>
            <p:cNvSpPr/>
            <p:nvPr/>
          </p:nvSpPr>
          <p:spPr>
            <a:xfrm>
              <a:off x="5443479" y="1633386"/>
              <a:ext cx="151074" cy="11344"/>
            </a:xfrm>
            <a:custGeom>
              <a:rect b="b" l="l" r="r" t="t"/>
              <a:pathLst>
                <a:path extrusionOk="0" h="432" w="5753">
                  <a:moveTo>
                    <a:pt x="288" y="1"/>
                  </a:moveTo>
                  <a:cubicBezTo>
                    <a:pt x="1" y="1"/>
                    <a:pt x="1" y="431"/>
                    <a:pt x="288" y="431"/>
                  </a:cubicBezTo>
                  <a:lnTo>
                    <a:pt x="5465" y="431"/>
                  </a:lnTo>
                  <a:cubicBezTo>
                    <a:pt x="5752" y="431"/>
                    <a:pt x="5752" y="1"/>
                    <a:pt x="546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68"/>
            <p:cNvSpPr/>
            <p:nvPr/>
          </p:nvSpPr>
          <p:spPr>
            <a:xfrm>
              <a:off x="5488961" y="1604999"/>
              <a:ext cx="26418" cy="11344"/>
            </a:xfrm>
            <a:custGeom>
              <a:rect b="b" l="l" r="r" t="t"/>
              <a:pathLst>
                <a:path extrusionOk="0" h="432" w="1006">
                  <a:moveTo>
                    <a:pt x="288" y="0"/>
                  </a:moveTo>
                  <a:cubicBezTo>
                    <a:pt x="1" y="0"/>
                    <a:pt x="1" y="431"/>
                    <a:pt x="288" y="431"/>
                  </a:cubicBezTo>
                  <a:lnTo>
                    <a:pt x="719" y="431"/>
                  </a:lnTo>
                  <a:cubicBezTo>
                    <a:pt x="1006" y="431"/>
                    <a:pt x="1006" y="0"/>
                    <a:pt x="719"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68"/>
            <p:cNvSpPr/>
            <p:nvPr/>
          </p:nvSpPr>
          <p:spPr>
            <a:xfrm>
              <a:off x="5522889" y="1604999"/>
              <a:ext cx="37736" cy="11344"/>
            </a:xfrm>
            <a:custGeom>
              <a:rect b="b" l="l" r="r" t="t"/>
              <a:pathLst>
                <a:path extrusionOk="0" h="432" w="1437">
                  <a:moveTo>
                    <a:pt x="288" y="0"/>
                  </a:moveTo>
                  <a:cubicBezTo>
                    <a:pt x="1" y="0"/>
                    <a:pt x="1" y="431"/>
                    <a:pt x="288" y="431"/>
                  </a:cubicBezTo>
                  <a:lnTo>
                    <a:pt x="1149" y="431"/>
                  </a:lnTo>
                  <a:cubicBezTo>
                    <a:pt x="1436" y="431"/>
                    <a:pt x="1436" y="0"/>
                    <a:pt x="114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68"/>
            <p:cNvSpPr/>
            <p:nvPr/>
          </p:nvSpPr>
          <p:spPr>
            <a:xfrm>
              <a:off x="5445501" y="1582389"/>
              <a:ext cx="34191" cy="33954"/>
            </a:xfrm>
            <a:custGeom>
              <a:rect b="b" l="l" r="r" t="t"/>
              <a:pathLst>
                <a:path extrusionOk="0" h="1293" w="1302">
                  <a:moveTo>
                    <a:pt x="220" y="0"/>
                  </a:moveTo>
                  <a:cubicBezTo>
                    <a:pt x="96" y="0"/>
                    <a:pt x="0" y="96"/>
                    <a:pt x="0" y="220"/>
                  </a:cubicBezTo>
                  <a:lnTo>
                    <a:pt x="0" y="1081"/>
                  </a:lnTo>
                  <a:cubicBezTo>
                    <a:pt x="0" y="1196"/>
                    <a:pt x="96" y="1292"/>
                    <a:pt x="220" y="1292"/>
                  </a:cubicBezTo>
                  <a:lnTo>
                    <a:pt x="1082" y="1292"/>
                  </a:lnTo>
                  <a:cubicBezTo>
                    <a:pt x="1196" y="1292"/>
                    <a:pt x="1302" y="1196"/>
                    <a:pt x="1302" y="1081"/>
                  </a:cubicBezTo>
                  <a:lnTo>
                    <a:pt x="1302" y="220"/>
                  </a:lnTo>
                  <a:cubicBezTo>
                    <a:pt x="1302" y="96"/>
                    <a:pt x="1196" y="0"/>
                    <a:pt x="10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68"/>
            <p:cNvSpPr/>
            <p:nvPr/>
          </p:nvSpPr>
          <p:spPr>
            <a:xfrm>
              <a:off x="5468347" y="1553976"/>
              <a:ext cx="101810" cy="11581"/>
            </a:xfrm>
            <a:custGeom>
              <a:rect b="b" l="l" r="r" t="t"/>
              <a:pathLst>
                <a:path extrusionOk="0" h="441" w="3877">
                  <a:moveTo>
                    <a:pt x="212" y="1"/>
                  </a:moveTo>
                  <a:cubicBezTo>
                    <a:pt x="97" y="1"/>
                    <a:pt x="1" y="106"/>
                    <a:pt x="1" y="221"/>
                  </a:cubicBezTo>
                  <a:cubicBezTo>
                    <a:pt x="1" y="336"/>
                    <a:pt x="97" y="441"/>
                    <a:pt x="212" y="441"/>
                  </a:cubicBezTo>
                  <a:lnTo>
                    <a:pt x="3657" y="441"/>
                  </a:lnTo>
                  <a:cubicBezTo>
                    <a:pt x="3781" y="441"/>
                    <a:pt x="3877" y="345"/>
                    <a:pt x="3877" y="221"/>
                  </a:cubicBezTo>
                  <a:cubicBezTo>
                    <a:pt x="3877" y="106"/>
                    <a:pt x="3781" y="10"/>
                    <a:pt x="366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68"/>
            <p:cNvSpPr/>
            <p:nvPr/>
          </p:nvSpPr>
          <p:spPr>
            <a:xfrm>
              <a:off x="5454036" y="1590924"/>
              <a:ext cx="16859" cy="16859"/>
            </a:xfrm>
            <a:custGeom>
              <a:rect b="b" l="l" r="r" t="t"/>
              <a:pathLst>
                <a:path extrusionOk="0" h="642" w="642">
                  <a:moveTo>
                    <a:pt x="326" y="0"/>
                  </a:moveTo>
                  <a:cubicBezTo>
                    <a:pt x="144" y="0"/>
                    <a:pt x="0" y="144"/>
                    <a:pt x="0" y="326"/>
                  </a:cubicBezTo>
                  <a:cubicBezTo>
                    <a:pt x="0" y="498"/>
                    <a:pt x="144" y="642"/>
                    <a:pt x="326" y="642"/>
                  </a:cubicBezTo>
                  <a:cubicBezTo>
                    <a:pt x="498" y="642"/>
                    <a:pt x="642" y="498"/>
                    <a:pt x="642" y="326"/>
                  </a:cubicBezTo>
                  <a:cubicBezTo>
                    <a:pt x="642" y="144"/>
                    <a:pt x="498" y="0"/>
                    <a:pt x="3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4" name="Google Shape;10844;p68"/>
          <p:cNvGrpSpPr/>
          <p:nvPr/>
        </p:nvGrpSpPr>
        <p:grpSpPr>
          <a:xfrm>
            <a:off x="5782259" y="1512012"/>
            <a:ext cx="356138" cy="356138"/>
            <a:chOff x="5782259" y="1512012"/>
            <a:chExt cx="356138" cy="356138"/>
          </a:xfrm>
        </p:grpSpPr>
        <p:sp>
          <p:nvSpPr>
            <p:cNvPr id="10845" name="Google Shape;10845;p68"/>
            <p:cNvSpPr/>
            <p:nvPr/>
          </p:nvSpPr>
          <p:spPr>
            <a:xfrm>
              <a:off x="5902635" y="1701505"/>
              <a:ext cx="114888" cy="97792"/>
            </a:xfrm>
            <a:custGeom>
              <a:rect b="b" l="l" r="r" t="t"/>
              <a:pathLst>
                <a:path extrusionOk="0" h="3724" w="4375">
                  <a:moveTo>
                    <a:pt x="1532" y="0"/>
                  </a:moveTo>
                  <a:lnTo>
                    <a:pt x="1532" y="297"/>
                  </a:lnTo>
                  <a:cubicBezTo>
                    <a:pt x="1532" y="383"/>
                    <a:pt x="1484" y="460"/>
                    <a:pt x="1398" y="498"/>
                  </a:cubicBezTo>
                  <a:lnTo>
                    <a:pt x="402" y="929"/>
                  </a:lnTo>
                  <a:cubicBezTo>
                    <a:pt x="163" y="1024"/>
                    <a:pt x="0" y="1264"/>
                    <a:pt x="0" y="1522"/>
                  </a:cubicBezTo>
                  <a:lnTo>
                    <a:pt x="0" y="3723"/>
                  </a:lnTo>
                  <a:lnTo>
                    <a:pt x="4374" y="3723"/>
                  </a:lnTo>
                  <a:lnTo>
                    <a:pt x="4374" y="1532"/>
                  </a:lnTo>
                  <a:cubicBezTo>
                    <a:pt x="4374" y="1264"/>
                    <a:pt x="4221" y="1024"/>
                    <a:pt x="3982" y="929"/>
                  </a:cubicBezTo>
                  <a:lnTo>
                    <a:pt x="2986" y="498"/>
                  </a:lnTo>
                  <a:cubicBezTo>
                    <a:pt x="2900" y="460"/>
                    <a:pt x="2852" y="383"/>
                    <a:pt x="2852" y="297"/>
                  </a:cubicBezTo>
                  <a:lnTo>
                    <a:pt x="285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68"/>
            <p:cNvSpPr/>
            <p:nvPr/>
          </p:nvSpPr>
          <p:spPr>
            <a:xfrm>
              <a:off x="5940082" y="1701505"/>
              <a:ext cx="40230" cy="17358"/>
            </a:xfrm>
            <a:custGeom>
              <a:rect b="b" l="l" r="r" t="t"/>
              <a:pathLst>
                <a:path extrusionOk="0" h="661" w="1532">
                  <a:moveTo>
                    <a:pt x="106" y="0"/>
                  </a:moveTo>
                  <a:lnTo>
                    <a:pt x="106" y="297"/>
                  </a:lnTo>
                  <a:cubicBezTo>
                    <a:pt x="106" y="374"/>
                    <a:pt x="67" y="441"/>
                    <a:pt x="0" y="479"/>
                  </a:cubicBezTo>
                  <a:cubicBezTo>
                    <a:pt x="240" y="594"/>
                    <a:pt x="498" y="661"/>
                    <a:pt x="766" y="661"/>
                  </a:cubicBezTo>
                  <a:cubicBezTo>
                    <a:pt x="1034" y="651"/>
                    <a:pt x="1292" y="594"/>
                    <a:pt x="1532" y="479"/>
                  </a:cubicBezTo>
                  <a:cubicBezTo>
                    <a:pt x="1465" y="441"/>
                    <a:pt x="1426" y="374"/>
                    <a:pt x="1426" y="297"/>
                  </a:cubicBezTo>
                  <a:lnTo>
                    <a:pt x="142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68"/>
            <p:cNvSpPr/>
            <p:nvPr/>
          </p:nvSpPr>
          <p:spPr>
            <a:xfrm>
              <a:off x="5902635" y="1716079"/>
              <a:ext cx="115124" cy="83218"/>
            </a:xfrm>
            <a:custGeom>
              <a:rect b="b" l="l" r="r" t="t"/>
              <a:pathLst>
                <a:path extrusionOk="0" h="3169" w="4384">
                  <a:moveTo>
                    <a:pt x="1254" y="0"/>
                  </a:moveTo>
                  <a:lnTo>
                    <a:pt x="402" y="374"/>
                  </a:lnTo>
                  <a:cubicBezTo>
                    <a:pt x="163" y="469"/>
                    <a:pt x="10" y="709"/>
                    <a:pt x="0" y="967"/>
                  </a:cubicBezTo>
                  <a:lnTo>
                    <a:pt x="0" y="3168"/>
                  </a:lnTo>
                  <a:lnTo>
                    <a:pt x="4374" y="3168"/>
                  </a:lnTo>
                  <a:lnTo>
                    <a:pt x="4374" y="977"/>
                  </a:lnTo>
                  <a:cubicBezTo>
                    <a:pt x="4384" y="709"/>
                    <a:pt x="4221" y="469"/>
                    <a:pt x="3982" y="374"/>
                  </a:cubicBezTo>
                  <a:lnTo>
                    <a:pt x="3130" y="0"/>
                  </a:lnTo>
                  <a:cubicBezTo>
                    <a:pt x="2919" y="359"/>
                    <a:pt x="2556" y="539"/>
                    <a:pt x="2192" y="539"/>
                  </a:cubicBezTo>
                  <a:cubicBezTo>
                    <a:pt x="1828" y="539"/>
                    <a:pt x="1465" y="359"/>
                    <a:pt x="125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68"/>
            <p:cNvSpPr/>
            <p:nvPr/>
          </p:nvSpPr>
          <p:spPr>
            <a:xfrm>
              <a:off x="5919967" y="1621070"/>
              <a:ext cx="28676" cy="63103"/>
            </a:xfrm>
            <a:custGeom>
              <a:rect b="b" l="l" r="r" t="t"/>
              <a:pathLst>
                <a:path extrusionOk="0" h="2403" w="1092">
                  <a:moveTo>
                    <a:pt x="661" y="1"/>
                  </a:moveTo>
                  <a:cubicBezTo>
                    <a:pt x="297" y="1"/>
                    <a:pt x="1" y="288"/>
                    <a:pt x="1" y="652"/>
                  </a:cubicBezTo>
                  <a:lnTo>
                    <a:pt x="1" y="805"/>
                  </a:lnTo>
                  <a:cubicBezTo>
                    <a:pt x="1" y="996"/>
                    <a:pt x="30" y="1178"/>
                    <a:pt x="87" y="1360"/>
                  </a:cubicBezTo>
                  <a:lnTo>
                    <a:pt x="441" y="2403"/>
                  </a:lnTo>
                  <a:lnTo>
                    <a:pt x="1092" y="2403"/>
                  </a:lnTo>
                  <a:lnTo>
                    <a:pt x="10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68"/>
            <p:cNvSpPr/>
            <p:nvPr/>
          </p:nvSpPr>
          <p:spPr>
            <a:xfrm>
              <a:off x="5931547" y="1615293"/>
              <a:ext cx="69116" cy="68880"/>
            </a:xfrm>
            <a:custGeom>
              <a:rect b="b" l="l" r="r" t="t"/>
              <a:pathLst>
                <a:path extrusionOk="0" h="2623" w="2632">
                  <a:moveTo>
                    <a:pt x="660" y="1"/>
                  </a:moveTo>
                  <a:cubicBezTo>
                    <a:pt x="297" y="1"/>
                    <a:pt x="0" y="297"/>
                    <a:pt x="0" y="661"/>
                  </a:cubicBezTo>
                  <a:cubicBezTo>
                    <a:pt x="0" y="900"/>
                    <a:pt x="201" y="1092"/>
                    <a:pt x="440" y="1092"/>
                  </a:cubicBezTo>
                  <a:lnTo>
                    <a:pt x="2192" y="2623"/>
                  </a:lnTo>
                  <a:lnTo>
                    <a:pt x="2555" y="1331"/>
                  </a:lnTo>
                  <a:cubicBezTo>
                    <a:pt x="2603" y="1178"/>
                    <a:pt x="2622" y="1015"/>
                    <a:pt x="2632" y="853"/>
                  </a:cubicBezTo>
                  <a:lnTo>
                    <a:pt x="2632" y="441"/>
                  </a:lnTo>
                  <a:cubicBezTo>
                    <a:pt x="2632" y="192"/>
                    <a:pt x="2431" y="1"/>
                    <a:pt x="2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68"/>
            <p:cNvSpPr/>
            <p:nvPr/>
          </p:nvSpPr>
          <p:spPr>
            <a:xfrm>
              <a:off x="5925744" y="1644179"/>
              <a:ext cx="68906" cy="63129"/>
            </a:xfrm>
            <a:custGeom>
              <a:rect b="b" l="l" r="r" t="t"/>
              <a:pathLst>
                <a:path extrusionOk="0" h="2404" w="2624">
                  <a:moveTo>
                    <a:pt x="812" y="0"/>
                  </a:moveTo>
                  <a:cubicBezTo>
                    <a:pt x="699" y="0"/>
                    <a:pt x="597" y="47"/>
                    <a:pt x="518" y="126"/>
                  </a:cubicBezTo>
                  <a:lnTo>
                    <a:pt x="125" y="528"/>
                  </a:lnTo>
                  <a:cubicBezTo>
                    <a:pt x="39" y="604"/>
                    <a:pt x="1" y="719"/>
                    <a:pt x="1" y="834"/>
                  </a:cubicBezTo>
                  <a:lnTo>
                    <a:pt x="1" y="1092"/>
                  </a:lnTo>
                  <a:cubicBezTo>
                    <a:pt x="1" y="1810"/>
                    <a:pt x="585" y="2403"/>
                    <a:pt x="1312" y="2403"/>
                  </a:cubicBezTo>
                  <a:cubicBezTo>
                    <a:pt x="2039" y="2403"/>
                    <a:pt x="2623" y="1810"/>
                    <a:pt x="2623" y="1092"/>
                  </a:cubicBezTo>
                  <a:lnTo>
                    <a:pt x="2623" y="815"/>
                  </a:lnTo>
                  <a:cubicBezTo>
                    <a:pt x="2623" y="690"/>
                    <a:pt x="2575" y="585"/>
                    <a:pt x="2499" y="499"/>
                  </a:cubicBezTo>
                  <a:cubicBezTo>
                    <a:pt x="2154" y="174"/>
                    <a:pt x="1542" y="20"/>
                    <a:pt x="843" y="1"/>
                  </a:cubicBezTo>
                  <a:cubicBezTo>
                    <a:pt x="833" y="1"/>
                    <a:pt x="822" y="0"/>
                    <a:pt x="8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68"/>
            <p:cNvSpPr/>
            <p:nvPr/>
          </p:nvSpPr>
          <p:spPr>
            <a:xfrm>
              <a:off x="5925744" y="1644205"/>
              <a:ext cx="68906" cy="61606"/>
            </a:xfrm>
            <a:custGeom>
              <a:rect b="b" l="l" r="r" t="t"/>
              <a:pathLst>
                <a:path extrusionOk="0" h="2346" w="2624">
                  <a:moveTo>
                    <a:pt x="843" y="0"/>
                  </a:moveTo>
                  <a:cubicBezTo>
                    <a:pt x="728" y="0"/>
                    <a:pt x="613" y="48"/>
                    <a:pt x="527" y="134"/>
                  </a:cubicBezTo>
                  <a:lnTo>
                    <a:pt x="125" y="527"/>
                  </a:lnTo>
                  <a:cubicBezTo>
                    <a:pt x="49" y="613"/>
                    <a:pt x="1" y="718"/>
                    <a:pt x="1" y="843"/>
                  </a:cubicBezTo>
                  <a:lnTo>
                    <a:pt x="1" y="1091"/>
                  </a:lnTo>
                  <a:cubicBezTo>
                    <a:pt x="1" y="1675"/>
                    <a:pt x="384" y="2182"/>
                    <a:pt x="948" y="2345"/>
                  </a:cubicBezTo>
                  <a:cubicBezTo>
                    <a:pt x="757" y="2115"/>
                    <a:pt x="652" y="1828"/>
                    <a:pt x="661" y="1522"/>
                  </a:cubicBezTo>
                  <a:lnTo>
                    <a:pt x="661" y="890"/>
                  </a:lnTo>
                  <a:cubicBezTo>
                    <a:pt x="652" y="643"/>
                    <a:pt x="853" y="449"/>
                    <a:pt x="1088" y="449"/>
                  </a:cubicBezTo>
                  <a:cubicBezTo>
                    <a:pt x="1099" y="449"/>
                    <a:pt x="1110" y="449"/>
                    <a:pt x="1121" y="450"/>
                  </a:cubicBezTo>
                  <a:cubicBezTo>
                    <a:pt x="1561" y="479"/>
                    <a:pt x="2221" y="555"/>
                    <a:pt x="2623" y="747"/>
                  </a:cubicBezTo>
                  <a:cubicBezTo>
                    <a:pt x="2604" y="651"/>
                    <a:pt x="2566" y="575"/>
                    <a:pt x="2499" y="508"/>
                  </a:cubicBezTo>
                  <a:cubicBezTo>
                    <a:pt x="2164" y="173"/>
                    <a:pt x="1542" y="29"/>
                    <a:pt x="84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68"/>
            <p:cNvSpPr/>
            <p:nvPr/>
          </p:nvSpPr>
          <p:spPr>
            <a:xfrm>
              <a:off x="5902898" y="1730916"/>
              <a:ext cx="22872" cy="68381"/>
            </a:xfrm>
            <a:custGeom>
              <a:rect b="b" l="l" r="r" t="t"/>
              <a:pathLst>
                <a:path extrusionOk="0" h="2604" w="871">
                  <a:moveTo>
                    <a:pt x="144" y="0"/>
                  </a:moveTo>
                  <a:cubicBezTo>
                    <a:pt x="48" y="115"/>
                    <a:pt x="0" y="258"/>
                    <a:pt x="0" y="412"/>
                  </a:cubicBezTo>
                  <a:lnTo>
                    <a:pt x="0" y="2603"/>
                  </a:lnTo>
                  <a:lnTo>
                    <a:pt x="871" y="2603"/>
                  </a:lnTo>
                  <a:lnTo>
                    <a:pt x="871" y="995"/>
                  </a:lnTo>
                  <a:cubicBezTo>
                    <a:pt x="871" y="823"/>
                    <a:pt x="804" y="660"/>
                    <a:pt x="680" y="536"/>
                  </a:cubicBezTo>
                  <a:lnTo>
                    <a:pt x="144"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68"/>
            <p:cNvSpPr/>
            <p:nvPr/>
          </p:nvSpPr>
          <p:spPr>
            <a:xfrm>
              <a:off x="5994624" y="1730916"/>
              <a:ext cx="23135" cy="68381"/>
            </a:xfrm>
            <a:custGeom>
              <a:rect b="b" l="l" r="r" t="t"/>
              <a:pathLst>
                <a:path extrusionOk="0" h="2604" w="881">
                  <a:moveTo>
                    <a:pt x="728" y="0"/>
                  </a:moveTo>
                  <a:lnTo>
                    <a:pt x="192" y="536"/>
                  </a:lnTo>
                  <a:cubicBezTo>
                    <a:pt x="77" y="660"/>
                    <a:pt x="0" y="823"/>
                    <a:pt x="0" y="995"/>
                  </a:cubicBezTo>
                  <a:lnTo>
                    <a:pt x="0" y="2603"/>
                  </a:lnTo>
                  <a:lnTo>
                    <a:pt x="881" y="2603"/>
                  </a:lnTo>
                  <a:lnTo>
                    <a:pt x="881" y="412"/>
                  </a:lnTo>
                  <a:cubicBezTo>
                    <a:pt x="881" y="258"/>
                    <a:pt x="823" y="115"/>
                    <a:pt x="72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68"/>
            <p:cNvSpPr/>
            <p:nvPr/>
          </p:nvSpPr>
          <p:spPr>
            <a:xfrm>
              <a:off x="5782259" y="1512012"/>
              <a:ext cx="356138" cy="356138"/>
            </a:xfrm>
            <a:custGeom>
              <a:rect b="b" l="l" r="r" t="t"/>
              <a:pathLst>
                <a:path extrusionOk="0" h="13562" w="13562">
                  <a:moveTo>
                    <a:pt x="6777" y="2623"/>
                  </a:moveTo>
                  <a:cubicBezTo>
                    <a:pt x="7312" y="2623"/>
                    <a:pt x="7851" y="2726"/>
                    <a:pt x="8365" y="2938"/>
                  </a:cubicBezTo>
                  <a:cubicBezTo>
                    <a:pt x="9925" y="3580"/>
                    <a:pt x="10939" y="5101"/>
                    <a:pt x="10939" y="6776"/>
                  </a:cubicBezTo>
                  <a:cubicBezTo>
                    <a:pt x="10939" y="9073"/>
                    <a:pt x="9073" y="10939"/>
                    <a:pt x="6776" y="10939"/>
                  </a:cubicBezTo>
                  <a:cubicBezTo>
                    <a:pt x="5092" y="10939"/>
                    <a:pt x="3580" y="9925"/>
                    <a:pt x="2938" y="8365"/>
                  </a:cubicBezTo>
                  <a:cubicBezTo>
                    <a:pt x="2297" y="6814"/>
                    <a:pt x="2651" y="5025"/>
                    <a:pt x="3838" y="3838"/>
                  </a:cubicBezTo>
                  <a:cubicBezTo>
                    <a:pt x="4632" y="3044"/>
                    <a:pt x="5695" y="2623"/>
                    <a:pt x="6777" y="2623"/>
                  </a:cubicBezTo>
                  <a:close/>
                  <a:moveTo>
                    <a:pt x="5905" y="0"/>
                  </a:moveTo>
                  <a:cubicBezTo>
                    <a:pt x="5790" y="0"/>
                    <a:pt x="5685" y="96"/>
                    <a:pt x="5685" y="220"/>
                  </a:cubicBezTo>
                  <a:lnTo>
                    <a:pt x="5685" y="795"/>
                  </a:lnTo>
                  <a:cubicBezTo>
                    <a:pt x="5685" y="900"/>
                    <a:pt x="5618" y="986"/>
                    <a:pt x="5513" y="1015"/>
                  </a:cubicBezTo>
                  <a:cubicBezTo>
                    <a:pt x="4833" y="1158"/>
                    <a:pt x="4182" y="1426"/>
                    <a:pt x="3599" y="1800"/>
                  </a:cubicBezTo>
                  <a:cubicBezTo>
                    <a:pt x="3561" y="1825"/>
                    <a:pt x="3517" y="1837"/>
                    <a:pt x="3474" y="1837"/>
                  </a:cubicBezTo>
                  <a:cubicBezTo>
                    <a:pt x="3420" y="1837"/>
                    <a:pt x="3368" y="1818"/>
                    <a:pt x="3331" y="1780"/>
                  </a:cubicBezTo>
                  <a:lnTo>
                    <a:pt x="2919" y="1369"/>
                  </a:lnTo>
                  <a:cubicBezTo>
                    <a:pt x="2876" y="1326"/>
                    <a:pt x="2819" y="1304"/>
                    <a:pt x="2761" y="1304"/>
                  </a:cubicBezTo>
                  <a:cubicBezTo>
                    <a:pt x="2704" y="1304"/>
                    <a:pt x="2646" y="1326"/>
                    <a:pt x="2603" y="1369"/>
                  </a:cubicBezTo>
                  <a:lnTo>
                    <a:pt x="1369" y="2603"/>
                  </a:lnTo>
                  <a:cubicBezTo>
                    <a:pt x="1283" y="2690"/>
                    <a:pt x="1283" y="2824"/>
                    <a:pt x="1369" y="2910"/>
                  </a:cubicBezTo>
                  <a:lnTo>
                    <a:pt x="1780" y="3321"/>
                  </a:lnTo>
                  <a:cubicBezTo>
                    <a:pt x="1857" y="3398"/>
                    <a:pt x="1866" y="3513"/>
                    <a:pt x="1809" y="3599"/>
                  </a:cubicBezTo>
                  <a:cubicBezTo>
                    <a:pt x="1436" y="4183"/>
                    <a:pt x="1168" y="4833"/>
                    <a:pt x="1015" y="5513"/>
                  </a:cubicBezTo>
                  <a:cubicBezTo>
                    <a:pt x="996" y="5609"/>
                    <a:pt x="909" y="5685"/>
                    <a:pt x="804" y="5685"/>
                  </a:cubicBezTo>
                  <a:lnTo>
                    <a:pt x="220" y="5685"/>
                  </a:lnTo>
                  <a:cubicBezTo>
                    <a:pt x="96" y="5685"/>
                    <a:pt x="0" y="5781"/>
                    <a:pt x="0" y="5905"/>
                  </a:cubicBezTo>
                  <a:lnTo>
                    <a:pt x="0" y="7657"/>
                  </a:lnTo>
                  <a:cubicBezTo>
                    <a:pt x="0" y="7771"/>
                    <a:pt x="96" y="7877"/>
                    <a:pt x="220" y="7877"/>
                  </a:cubicBezTo>
                  <a:lnTo>
                    <a:pt x="804" y="7877"/>
                  </a:lnTo>
                  <a:cubicBezTo>
                    <a:pt x="909" y="7877"/>
                    <a:pt x="996" y="7944"/>
                    <a:pt x="1015" y="8049"/>
                  </a:cubicBezTo>
                  <a:cubicBezTo>
                    <a:pt x="1168" y="8728"/>
                    <a:pt x="1436" y="9379"/>
                    <a:pt x="1809" y="9963"/>
                  </a:cubicBezTo>
                  <a:cubicBezTo>
                    <a:pt x="1866" y="10049"/>
                    <a:pt x="1857" y="10164"/>
                    <a:pt x="1780" y="10231"/>
                  </a:cubicBezTo>
                  <a:lnTo>
                    <a:pt x="1369" y="10642"/>
                  </a:lnTo>
                  <a:cubicBezTo>
                    <a:pt x="1283" y="10729"/>
                    <a:pt x="1283" y="10872"/>
                    <a:pt x="1369" y="10958"/>
                  </a:cubicBezTo>
                  <a:lnTo>
                    <a:pt x="2603" y="12193"/>
                  </a:lnTo>
                  <a:cubicBezTo>
                    <a:pt x="2646" y="12236"/>
                    <a:pt x="2704" y="12257"/>
                    <a:pt x="2761" y="12257"/>
                  </a:cubicBezTo>
                  <a:cubicBezTo>
                    <a:pt x="2819" y="12257"/>
                    <a:pt x="2876" y="12236"/>
                    <a:pt x="2919" y="12193"/>
                  </a:cubicBezTo>
                  <a:lnTo>
                    <a:pt x="3331" y="11781"/>
                  </a:lnTo>
                  <a:cubicBezTo>
                    <a:pt x="3369" y="11738"/>
                    <a:pt x="3423" y="11716"/>
                    <a:pt x="3478" y="11716"/>
                  </a:cubicBezTo>
                  <a:cubicBezTo>
                    <a:pt x="3520" y="11716"/>
                    <a:pt x="3562" y="11728"/>
                    <a:pt x="3599" y="11753"/>
                  </a:cubicBezTo>
                  <a:cubicBezTo>
                    <a:pt x="4182" y="12126"/>
                    <a:pt x="4833" y="12394"/>
                    <a:pt x="5513" y="12547"/>
                  </a:cubicBezTo>
                  <a:cubicBezTo>
                    <a:pt x="5618" y="12566"/>
                    <a:pt x="5685" y="12652"/>
                    <a:pt x="5685" y="12758"/>
                  </a:cubicBezTo>
                  <a:lnTo>
                    <a:pt x="5685" y="13341"/>
                  </a:lnTo>
                  <a:cubicBezTo>
                    <a:pt x="5685" y="13466"/>
                    <a:pt x="5790" y="13561"/>
                    <a:pt x="5905" y="13561"/>
                  </a:cubicBezTo>
                  <a:lnTo>
                    <a:pt x="7657" y="13561"/>
                  </a:lnTo>
                  <a:cubicBezTo>
                    <a:pt x="7781" y="13561"/>
                    <a:pt x="7877" y="13466"/>
                    <a:pt x="7877" y="13341"/>
                  </a:cubicBezTo>
                  <a:lnTo>
                    <a:pt x="7877" y="12758"/>
                  </a:lnTo>
                  <a:cubicBezTo>
                    <a:pt x="7877" y="12652"/>
                    <a:pt x="7953" y="12566"/>
                    <a:pt x="8049" y="12547"/>
                  </a:cubicBezTo>
                  <a:cubicBezTo>
                    <a:pt x="8728" y="12394"/>
                    <a:pt x="9379" y="12126"/>
                    <a:pt x="9963" y="11753"/>
                  </a:cubicBezTo>
                  <a:cubicBezTo>
                    <a:pt x="10000" y="11728"/>
                    <a:pt x="10042" y="11716"/>
                    <a:pt x="10084" y="11716"/>
                  </a:cubicBezTo>
                  <a:cubicBezTo>
                    <a:pt x="10140" y="11716"/>
                    <a:pt x="10197" y="11738"/>
                    <a:pt x="10240" y="11781"/>
                  </a:cubicBezTo>
                  <a:lnTo>
                    <a:pt x="10652" y="12193"/>
                  </a:lnTo>
                  <a:cubicBezTo>
                    <a:pt x="10695" y="12236"/>
                    <a:pt x="10750" y="12257"/>
                    <a:pt x="10805" y="12257"/>
                  </a:cubicBezTo>
                  <a:cubicBezTo>
                    <a:pt x="10860" y="12257"/>
                    <a:pt x="10915" y="12236"/>
                    <a:pt x="10958" y="12193"/>
                  </a:cubicBezTo>
                  <a:lnTo>
                    <a:pt x="12193" y="10958"/>
                  </a:lnTo>
                  <a:cubicBezTo>
                    <a:pt x="12279" y="10872"/>
                    <a:pt x="12279" y="10729"/>
                    <a:pt x="12193" y="10642"/>
                  </a:cubicBezTo>
                  <a:lnTo>
                    <a:pt x="11781" y="10231"/>
                  </a:lnTo>
                  <a:cubicBezTo>
                    <a:pt x="11714" y="10164"/>
                    <a:pt x="11695" y="10049"/>
                    <a:pt x="11753" y="9963"/>
                  </a:cubicBezTo>
                  <a:cubicBezTo>
                    <a:pt x="12135" y="9379"/>
                    <a:pt x="12403" y="8728"/>
                    <a:pt x="12547" y="8049"/>
                  </a:cubicBezTo>
                  <a:cubicBezTo>
                    <a:pt x="12566" y="7944"/>
                    <a:pt x="12662" y="7877"/>
                    <a:pt x="12767" y="7877"/>
                  </a:cubicBezTo>
                  <a:lnTo>
                    <a:pt x="13341" y="7877"/>
                  </a:lnTo>
                  <a:cubicBezTo>
                    <a:pt x="13466" y="7877"/>
                    <a:pt x="13561" y="7781"/>
                    <a:pt x="13561" y="7657"/>
                  </a:cubicBezTo>
                  <a:lnTo>
                    <a:pt x="13561" y="5905"/>
                  </a:lnTo>
                  <a:cubicBezTo>
                    <a:pt x="13561" y="5781"/>
                    <a:pt x="13466" y="5685"/>
                    <a:pt x="13341" y="5685"/>
                  </a:cubicBezTo>
                  <a:lnTo>
                    <a:pt x="12757" y="5685"/>
                  </a:lnTo>
                  <a:cubicBezTo>
                    <a:pt x="12652" y="5685"/>
                    <a:pt x="12566" y="5609"/>
                    <a:pt x="12547" y="5513"/>
                  </a:cubicBezTo>
                  <a:cubicBezTo>
                    <a:pt x="12394" y="4833"/>
                    <a:pt x="12126" y="4183"/>
                    <a:pt x="11753" y="3599"/>
                  </a:cubicBezTo>
                  <a:cubicBezTo>
                    <a:pt x="11695" y="3513"/>
                    <a:pt x="11705" y="3398"/>
                    <a:pt x="11781" y="3321"/>
                  </a:cubicBezTo>
                  <a:lnTo>
                    <a:pt x="12193" y="2910"/>
                  </a:lnTo>
                  <a:cubicBezTo>
                    <a:pt x="12269" y="2824"/>
                    <a:pt x="12269" y="2690"/>
                    <a:pt x="12193" y="2603"/>
                  </a:cubicBezTo>
                  <a:lnTo>
                    <a:pt x="10949" y="1369"/>
                  </a:lnTo>
                  <a:cubicBezTo>
                    <a:pt x="10906" y="1326"/>
                    <a:pt x="10851" y="1304"/>
                    <a:pt x="10796" y="1304"/>
                  </a:cubicBezTo>
                  <a:cubicBezTo>
                    <a:pt x="10741" y="1304"/>
                    <a:pt x="10686" y="1326"/>
                    <a:pt x="10642" y="1369"/>
                  </a:cubicBezTo>
                  <a:lnTo>
                    <a:pt x="10231" y="1780"/>
                  </a:lnTo>
                  <a:cubicBezTo>
                    <a:pt x="10188" y="1818"/>
                    <a:pt x="10134" y="1837"/>
                    <a:pt x="10079" y="1837"/>
                  </a:cubicBezTo>
                  <a:cubicBezTo>
                    <a:pt x="10035" y="1837"/>
                    <a:pt x="9992" y="1825"/>
                    <a:pt x="9953" y="1800"/>
                  </a:cubicBezTo>
                  <a:cubicBezTo>
                    <a:pt x="9370" y="1426"/>
                    <a:pt x="8719" y="1158"/>
                    <a:pt x="8039" y="1015"/>
                  </a:cubicBezTo>
                  <a:cubicBezTo>
                    <a:pt x="7944" y="986"/>
                    <a:pt x="7877" y="900"/>
                    <a:pt x="7877" y="795"/>
                  </a:cubicBezTo>
                  <a:lnTo>
                    <a:pt x="7877" y="220"/>
                  </a:lnTo>
                  <a:cubicBezTo>
                    <a:pt x="7877" y="96"/>
                    <a:pt x="7781" y="0"/>
                    <a:pt x="7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68"/>
            <p:cNvSpPr/>
            <p:nvPr/>
          </p:nvSpPr>
          <p:spPr>
            <a:xfrm>
              <a:off x="5823724" y="1563535"/>
              <a:ext cx="262889" cy="252936"/>
            </a:xfrm>
            <a:custGeom>
              <a:rect b="b" l="l" r="r" t="t"/>
              <a:pathLst>
                <a:path extrusionOk="0" h="9632" w="10011">
                  <a:moveTo>
                    <a:pt x="5205" y="877"/>
                  </a:moveTo>
                  <a:cubicBezTo>
                    <a:pt x="5711" y="877"/>
                    <a:pt x="6222" y="975"/>
                    <a:pt x="6709" y="1177"/>
                  </a:cubicBezTo>
                  <a:cubicBezTo>
                    <a:pt x="8173" y="1790"/>
                    <a:pt x="9140" y="3225"/>
                    <a:pt x="9140" y="4814"/>
                  </a:cubicBezTo>
                  <a:cubicBezTo>
                    <a:pt x="9140" y="6996"/>
                    <a:pt x="7370" y="8757"/>
                    <a:pt x="5197" y="8757"/>
                  </a:cubicBezTo>
                  <a:cubicBezTo>
                    <a:pt x="3608" y="8757"/>
                    <a:pt x="2173" y="7790"/>
                    <a:pt x="1560" y="6326"/>
                  </a:cubicBezTo>
                  <a:cubicBezTo>
                    <a:pt x="948" y="4852"/>
                    <a:pt x="1283" y="3158"/>
                    <a:pt x="2412" y="2029"/>
                  </a:cubicBezTo>
                  <a:cubicBezTo>
                    <a:pt x="3168" y="1279"/>
                    <a:pt x="4178" y="877"/>
                    <a:pt x="5205" y="877"/>
                  </a:cubicBezTo>
                  <a:close/>
                  <a:moveTo>
                    <a:pt x="5197" y="0"/>
                  </a:moveTo>
                  <a:cubicBezTo>
                    <a:pt x="3254" y="0"/>
                    <a:pt x="1493" y="1177"/>
                    <a:pt x="747" y="2967"/>
                  </a:cubicBezTo>
                  <a:cubicBezTo>
                    <a:pt x="0" y="4766"/>
                    <a:pt x="412" y="6843"/>
                    <a:pt x="1790" y="8221"/>
                  </a:cubicBezTo>
                  <a:cubicBezTo>
                    <a:pt x="2711" y="9143"/>
                    <a:pt x="3941" y="9632"/>
                    <a:pt x="5192" y="9632"/>
                  </a:cubicBezTo>
                  <a:cubicBezTo>
                    <a:pt x="5813" y="9632"/>
                    <a:pt x="6438" y="9512"/>
                    <a:pt x="7035" y="9264"/>
                  </a:cubicBezTo>
                  <a:cubicBezTo>
                    <a:pt x="8834" y="8518"/>
                    <a:pt x="10001" y="6766"/>
                    <a:pt x="10011" y="4814"/>
                  </a:cubicBezTo>
                  <a:cubicBezTo>
                    <a:pt x="10011" y="2163"/>
                    <a:pt x="7858" y="10"/>
                    <a:pt x="5197"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6" name="Google Shape;10856;p68"/>
          <p:cNvGrpSpPr/>
          <p:nvPr/>
        </p:nvGrpSpPr>
        <p:grpSpPr>
          <a:xfrm>
            <a:off x="6229598" y="1518052"/>
            <a:ext cx="343560" cy="343822"/>
            <a:chOff x="6229598" y="1518052"/>
            <a:chExt cx="343560" cy="343822"/>
          </a:xfrm>
        </p:grpSpPr>
        <p:sp>
          <p:nvSpPr>
            <p:cNvPr id="10857" name="Google Shape;10857;p68"/>
            <p:cNvSpPr/>
            <p:nvPr/>
          </p:nvSpPr>
          <p:spPr>
            <a:xfrm>
              <a:off x="6229598" y="1518052"/>
              <a:ext cx="343560" cy="343822"/>
            </a:xfrm>
            <a:custGeom>
              <a:rect b="b" l="l" r="r" t="t"/>
              <a:pathLst>
                <a:path extrusionOk="0" h="13093" w="13083">
                  <a:moveTo>
                    <a:pt x="6537" y="0"/>
                  </a:moveTo>
                  <a:cubicBezTo>
                    <a:pt x="2929" y="0"/>
                    <a:pt x="0" y="2938"/>
                    <a:pt x="0" y="6546"/>
                  </a:cubicBezTo>
                  <a:cubicBezTo>
                    <a:pt x="0" y="10164"/>
                    <a:pt x="2929" y="13092"/>
                    <a:pt x="6537" y="13092"/>
                  </a:cubicBezTo>
                  <a:cubicBezTo>
                    <a:pt x="10154" y="13092"/>
                    <a:pt x="13083" y="10164"/>
                    <a:pt x="13083" y="6546"/>
                  </a:cubicBezTo>
                  <a:cubicBezTo>
                    <a:pt x="13083" y="2938"/>
                    <a:pt x="10154" y="0"/>
                    <a:pt x="653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68"/>
            <p:cNvSpPr/>
            <p:nvPr/>
          </p:nvSpPr>
          <p:spPr>
            <a:xfrm>
              <a:off x="6255228" y="1543918"/>
              <a:ext cx="292064" cy="292064"/>
            </a:xfrm>
            <a:custGeom>
              <a:rect b="b" l="l" r="r" t="t"/>
              <a:pathLst>
                <a:path extrusionOk="0" h="11122" w="11122">
                  <a:moveTo>
                    <a:pt x="5561" y="1"/>
                  </a:moveTo>
                  <a:cubicBezTo>
                    <a:pt x="2489" y="1"/>
                    <a:pt x="1" y="2489"/>
                    <a:pt x="1" y="5561"/>
                  </a:cubicBezTo>
                  <a:cubicBezTo>
                    <a:pt x="1" y="8633"/>
                    <a:pt x="2489" y="11121"/>
                    <a:pt x="5561" y="11121"/>
                  </a:cubicBezTo>
                  <a:cubicBezTo>
                    <a:pt x="8633" y="11121"/>
                    <a:pt x="11121" y="8633"/>
                    <a:pt x="11121" y="5561"/>
                  </a:cubicBezTo>
                  <a:cubicBezTo>
                    <a:pt x="11121" y="2489"/>
                    <a:pt x="8633" y="1"/>
                    <a:pt x="5561" y="1"/>
                  </a:cubicBezTo>
                  <a:close/>
                </a:path>
              </a:pathLst>
            </a:custGeom>
            <a:solidFill>
              <a:srgbClr val="F0F3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68"/>
            <p:cNvSpPr/>
            <p:nvPr/>
          </p:nvSpPr>
          <p:spPr>
            <a:xfrm>
              <a:off x="6396218" y="1564034"/>
              <a:ext cx="10320" cy="131221"/>
            </a:xfrm>
            <a:custGeom>
              <a:rect b="b" l="l" r="r" t="t"/>
              <a:pathLst>
                <a:path extrusionOk="0" h="4997" w="393">
                  <a:moveTo>
                    <a:pt x="197" y="0"/>
                  </a:moveTo>
                  <a:cubicBezTo>
                    <a:pt x="99" y="0"/>
                    <a:pt x="1" y="67"/>
                    <a:pt x="1" y="201"/>
                  </a:cubicBezTo>
                  <a:lnTo>
                    <a:pt x="1" y="4795"/>
                  </a:lnTo>
                  <a:cubicBezTo>
                    <a:pt x="1" y="4910"/>
                    <a:pt x="87" y="4996"/>
                    <a:pt x="192" y="4996"/>
                  </a:cubicBezTo>
                  <a:cubicBezTo>
                    <a:pt x="307" y="4996"/>
                    <a:pt x="393" y="4910"/>
                    <a:pt x="393" y="4795"/>
                  </a:cubicBezTo>
                  <a:lnTo>
                    <a:pt x="393" y="201"/>
                  </a:lnTo>
                  <a:cubicBezTo>
                    <a:pt x="393" y="67"/>
                    <a:pt x="295" y="0"/>
                    <a:pt x="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68"/>
            <p:cNvSpPr/>
            <p:nvPr/>
          </p:nvSpPr>
          <p:spPr>
            <a:xfrm>
              <a:off x="6394459" y="1684908"/>
              <a:ext cx="134477" cy="10346"/>
            </a:xfrm>
            <a:custGeom>
              <a:rect b="b" l="l" r="r" t="t"/>
              <a:pathLst>
                <a:path extrusionOk="0" h="394" w="5121">
                  <a:moveTo>
                    <a:pt x="259" y="1"/>
                  </a:moveTo>
                  <a:cubicBezTo>
                    <a:pt x="1" y="1"/>
                    <a:pt x="1" y="393"/>
                    <a:pt x="259" y="393"/>
                  </a:cubicBezTo>
                  <a:lnTo>
                    <a:pt x="4862" y="393"/>
                  </a:lnTo>
                  <a:cubicBezTo>
                    <a:pt x="5121" y="393"/>
                    <a:pt x="5121" y="1"/>
                    <a:pt x="48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68"/>
            <p:cNvSpPr/>
            <p:nvPr/>
          </p:nvSpPr>
          <p:spPr>
            <a:xfrm>
              <a:off x="6291178" y="1579868"/>
              <a:ext cx="272946" cy="256009"/>
            </a:xfrm>
            <a:custGeom>
              <a:rect b="b" l="l" r="r" t="t"/>
              <a:pathLst>
                <a:path extrusionOk="0" h="9749" w="10394">
                  <a:moveTo>
                    <a:pt x="7848" y="0"/>
                  </a:moveTo>
                  <a:lnTo>
                    <a:pt x="7848" y="0"/>
                  </a:lnTo>
                  <a:cubicBezTo>
                    <a:pt x="9781" y="2211"/>
                    <a:pt x="9666" y="5522"/>
                    <a:pt x="7599" y="7599"/>
                  </a:cubicBezTo>
                  <a:cubicBezTo>
                    <a:pt x="6518" y="8680"/>
                    <a:pt x="5095" y="9227"/>
                    <a:pt x="3667" y="9227"/>
                  </a:cubicBezTo>
                  <a:cubicBezTo>
                    <a:pt x="2363" y="9227"/>
                    <a:pt x="1055" y="8771"/>
                    <a:pt x="0" y="7848"/>
                  </a:cubicBezTo>
                  <a:lnTo>
                    <a:pt x="0" y="7848"/>
                  </a:lnTo>
                  <a:cubicBezTo>
                    <a:pt x="1108" y="9110"/>
                    <a:pt x="2650" y="9748"/>
                    <a:pt x="4196" y="9748"/>
                  </a:cubicBezTo>
                  <a:cubicBezTo>
                    <a:pt x="5614" y="9748"/>
                    <a:pt x="7035" y="9211"/>
                    <a:pt x="8125" y="8125"/>
                  </a:cubicBezTo>
                  <a:cubicBezTo>
                    <a:pt x="10393" y="5848"/>
                    <a:pt x="10269" y="2125"/>
                    <a:pt x="7848"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68"/>
            <p:cNvSpPr/>
            <p:nvPr/>
          </p:nvSpPr>
          <p:spPr>
            <a:xfrm>
              <a:off x="6273584" y="1684908"/>
              <a:ext cx="21376" cy="10346"/>
            </a:xfrm>
            <a:custGeom>
              <a:rect b="b" l="l" r="r" t="t"/>
              <a:pathLst>
                <a:path extrusionOk="0" h="394" w="814">
                  <a:moveTo>
                    <a:pt x="268" y="1"/>
                  </a:moveTo>
                  <a:cubicBezTo>
                    <a:pt x="0" y="1"/>
                    <a:pt x="0" y="393"/>
                    <a:pt x="268" y="393"/>
                  </a:cubicBezTo>
                  <a:lnTo>
                    <a:pt x="555" y="393"/>
                  </a:lnTo>
                  <a:cubicBezTo>
                    <a:pt x="814" y="393"/>
                    <a:pt x="814" y="1"/>
                    <a:pt x="555"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68"/>
            <p:cNvSpPr/>
            <p:nvPr/>
          </p:nvSpPr>
          <p:spPr>
            <a:xfrm>
              <a:off x="6396218" y="1798194"/>
              <a:ext cx="10320" cy="17673"/>
            </a:xfrm>
            <a:custGeom>
              <a:rect b="b" l="l" r="r" t="t"/>
              <a:pathLst>
                <a:path extrusionOk="0" h="673" w="393">
                  <a:moveTo>
                    <a:pt x="197" y="1"/>
                  </a:moveTo>
                  <a:cubicBezTo>
                    <a:pt x="99" y="1"/>
                    <a:pt x="1" y="65"/>
                    <a:pt x="1" y="194"/>
                  </a:cubicBezTo>
                  <a:lnTo>
                    <a:pt x="1" y="481"/>
                  </a:lnTo>
                  <a:cubicBezTo>
                    <a:pt x="1" y="587"/>
                    <a:pt x="87" y="673"/>
                    <a:pt x="192" y="673"/>
                  </a:cubicBezTo>
                  <a:cubicBezTo>
                    <a:pt x="307" y="673"/>
                    <a:pt x="393" y="587"/>
                    <a:pt x="393" y="481"/>
                  </a:cubicBezTo>
                  <a:lnTo>
                    <a:pt x="393" y="194"/>
                  </a:lnTo>
                  <a:cubicBezTo>
                    <a:pt x="393" y="65"/>
                    <a:pt x="295" y="1"/>
                    <a:pt x="197"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68"/>
            <p:cNvSpPr/>
            <p:nvPr/>
          </p:nvSpPr>
          <p:spPr>
            <a:xfrm>
              <a:off x="6308063" y="1599117"/>
              <a:ext cx="20036" cy="15966"/>
            </a:xfrm>
            <a:custGeom>
              <a:rect b="b" l="l" r="r" t="t"/>
              <a:pathLst>
                <a:path extrusionOk="0" h="608" w="763">
                  <a:moveTo>
                    <a:pt x="296" y="0"/>
                  </a:moveTo>
                  <a:cubicBezTo>
                    <a:pt x="140" y="0"/>
                    <a:pt x="1" y="210"/>
                    <a:pt x="161" y="349"/>
                  </a:cubicBezTo>
                  <a:lnTo>
                    <a:pt x="362" y="550"/>
                  </a:lnTo>
                  <a:cubicBezTo>
                    <a:pt x="399" y="587"/>
                    <a:pt x="445" y="606"/>
                    <a:pt x="501" y="607"/>
                  </a:cubicBezTo>
                  <a:lnTo>
                    <a:pt x="501" y="607"/>
                  </a:lnTo>
                  <a:cubicBezTo>
                    <a:pt x="679" y="604"/>
                    <a:pt x="763" y="396"/>
                    <a:pt x="640" y="272"/>
                  </a:cubicBezTo>
                  <a:lnTo>
                    <a:pt x="439" y="71"/>
                  </a:lnTo>
                  <a:cubicBezTo>
                    <a:pt x="395" y="21"/>
                    <a:pt x="344" y="0"/>
                    <a:pt x="296" y="0"/>
                  </a:cubicBezTo>
                  <a:close/>
                  <a:moveTo>
                    <a:pt x="501" y="607"/>
                  </a:moveTo>
                  <a:cubicBezTo>
                    <a:pt x="499" y="607"/>
                    <a:pt x="498" y="607"/>
                    <a:pt x="496" y="607"/>
                  </a:cubicBezTo>
                  <a:lnTo>
                    <a:pt x="506" y="607"/>
                  </a:lnTo>
                  <a:cubicBezTo>
                    <a:pt x="504" y="607"/>
                    <a:pt x="502" y="607"/>
                    <a:pt x="501" y="607"/>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68"/>
            <p:cNvSpPr/>
            <p:nvPr/>
          </p:nvSpPr>
          <p:spPr>
            <a:xfrm>
              <a:off x="6473606" y="1764581"/>
              <a:ext cx="20141" cy="16097"/>
            </a:xfrm>
            <a:custGeom>
              <a:rect b="b" l="l" r="r" t="t"/>
              <a:pathLst>
                <a:path extrusionOk="0" h="613" w="767">
                  <a:moveTo>
                    <a:pt x="297" y="0"/>
                  </a:moveTo>
                  <a:cubicBezTo>
                    <a:pt x="138" y="0"/>
                    <a:pt x="1" y="208"/>
                    <a:pt x="154" y="355"/>
                  </a:cubicBezTo>
                  <a:lnTo>
                    <a:pt x="355" y="556"/>
                  </a:lnTo>
                  <a:cubicBezTo>
                    <a:pt x="394" y="584"/>
                    <a:pt x="451" y="613"/>
                    <a:pt x="499" y="613"/>
                  </a:cubicBezTo>
                  <a:cubicBezTo>
                    <a:pt x="671" y="613"/>
                    <a:pt x="767" y="402"/>
                    <a:pt x="642" y="278"/>
                  </a:cubicBezTo>
                  <a:lnTo>
                    <a:pt x="441" y="67"/>
                  </a:lnTo>
                  <a:cubicBezTo>
                    <a:pt x="396" y="20"/>
                    <a:pt x="345" y="0"/>
                    <a:pt x="29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68"/>
            <p:cNvSpPr/>
            <p:nvPr/>
          </p:nvSpPr>
          <p:spPr>
            <a:xfrm>
              <a:off x="6474368" y="1599117"/>
              <a:ext cx="20141" cy="15966"/>
            </a:xfrm>
            <a:custGeom>
              <a:rect b="b" l="l" r="r" t="t"/>
              <a:pathLst>
                <a:path extrusionOk="0" h="608" w="767">
                  <a:moveTo>
                    <a:pt x="478" y="0"/>
                  </a:moveTo>
                  <a:cubicBezTo>
                    <a:pt x="429" y="0"/>
                    <a:pt x="379" y="21"/>
                    <a:pt x="336" y="71"/>
                  </a:cubicBezTo>
                  <a:lnTo>
                    <a:pt x="135" y="272"/>
                  </a:lnTo>
                  <a:cubicBezTo>
                    <a:pt x="1" y="397"/>
                    <a:pt x="97" y="607"/>
                    <a:pt x="269" y="607"/>
                  </a:cubicBezTo>
                  <a:cubicBezTo>
                    <a:pt x="326" y="607"/>
                    <a:pt x="374" y="588"/>
                    <a:pt x="412" y="550"/>
                  </a:cubicBezTo>
                  <a:lnTo>
                    <a:pt x="613" y="349"/>
                  </a:lnTo>
                  <a:cubicBezTo>
                    <a:pt x="766" y="210"/>
                    <a:pt x="631" y="0"/>
                    <a:pt x="478"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68"/>
            <p:cNvSpPr/>
            <p:nvPr/>
          </p:nvSpPr>
          <p:spPr>
            <a:xfrm>
              <a:off x="6308772" y="1765001"/>
              <a:ext cx="19432" cy="15677"/>
            </a:xfrm>
            <a:custGeom>
              <a:rect b="b" l="l" r="r" t="t"/>
              <a:pathLst>
                <a:path extrusionOk="0" h="597" w="740">
                  <a:moveTo>
                    <a:pt x="457" y="0"/>
                  </a:moveTo>
                  <a:cubicBezTo>
                    <a:pt x="414" y="0"/>
                    <a:pt x="368" y="15"/>
                    <a:pt x="325" y="51"/>
                  </a:cubicBezTo>
                  <a:lnTo>
                    <a:pt x="124" y="252"/>
                  </a:lnTo>
                  <a:cubicBezTo>
                    <a:pt x="0" y="377"/>
                    <a:pt x="96" y="597"/>
                    <a:pt x="268" y="597"/>
                  </a:cubicBezTo>
                  <a:cubicBezTo>
                    <a:pt x="316" y="597"/>
                    <a:pt x="373" y="568"/>
                    <a:pt x="412" y="540"/>
                  </a:cubicBezTo>
                  <a:lnTo>
                    <a:pt x="613" y="339"/>
                  </a:lnTo>
                  <a:cubicBezTo>
                    <a:pt x="739" y="190"/>
                    <a:pt x="611" y="0"/>
                    <a:pt x="45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68"/>
            <p:cNvSpPr/>
            <p:nvPr/>
          </p:nvSpPr>
          <p:spPr>
            <a:xfrm>
              <a:off x="6283064" y="1637404"/>
              <a:ext cx="20693" cy="13366"/>
            </a:xfrm>
            <a:custGeom>
              <a:rect b="b" l="l" r="r" t="t"/>
              <a:pathLst>
                <a:path extrusionOk="0" h="509" w="788">
                  <a:moveTo>
                    <a:pt x="280" y="0"/>
                  </a:moveTo>
                  <a:cubicBezTo>
                    <a:pt x="118" y="0"/>
                    <a:pt x="0" y="333"/>
                    <a:pt x="194" y="384"/>
                  </a:cubicBezTo>
                  <a:lnTo>
                    <a:pt x="453" y="489"/>
                  </a:lnTo>
                  <a:cubicBezTo>
                    <a:pt x="472" y="499"/>
                    <a:pt x="501" y="508"/>
                    <a:pt x="529" y="508"/>
                  </a:cubicBezTo>
                  <a:cubicBezTo>
                    <a:pt x="730" y="499"/>
                    <a:pt x="788" y="221"/>
                    <a:pt x="606" y="135"/>
                  </a:cubicBezTo>
                  <a:lnTo>
                    <a:pt x="347" y="20"/>
                  </a:lnTo>
                  <a:cubicBezTo>
                    <a:pt x="325" y="6"/>
                    <a:pt x="302" y="0"/>
                    <a:pt x="280"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68"/>
            <p:cNvSpPr/>
            <p:nvPr/>
          </p:nvSpPr>
          <p:spPr>
            <a:xfrm>
              <a:off x="6498947" y="1729445"/>
              <a:ext cx="20640" cy="13051"/>
            </a:xfrm>
            <a:custGeom>
              <a:rect b="b" l="l" r="r" t="t"/>
              <a:pathLst>
                <a:path extrusionOk="0" h="497" w="786">
                  <a:moveTo>
                    <a:pt x="273" y="1"/>
                  </a:moveTo>
                  <a:cubicBezTo>
                    <a:pt x="89" y="1"/>
                    <a:pt x="0" y="258"/>
                    <a:pt x="175" y="372"/>
                  </a:cubicBezTo>
                  <a:lnTo>
                    <a:pt x="433" y="477"/>
                  </a:lnTo>
                  <a:cubicBezTo>
                    <a:pt x="461" y="486"/>
                    <a:pt x="488" y="495"/>
                    <a:pt x="516" y="496"/>
                  </a:cubicBezTo>
                  <a:lnTo>
                    <a:pt x="516" y="496"/>
                  </a:lnTo>
                  <a:cubicBezTo>
                    <a:pt x="731" y="491"/>
                    <a:pt x="786" y="208"/>
                    <a:pt x="587" y="123"/>
                  </a:cubicBezTo>
                  <a:lnTo>
                    <a:pt x="328" y="8"/>
                  </a:lnTo>
                  <a:cubicBezTo>
                    <a:pt x="309" y="3"/>
                    <a:pt x="291" y="1"/>
                    <a:pt x="273" y="1"/>
                  </a:cubicBezTo>
                  <a:close/>
                  <a:moveTo>
                    <a:pt x="516" y="496"/>
                  </a:moveTo>
                  <a:cubicBezTo>
                    <a:pt x="514" y="496"/>
                    <a:pt x="512" y="496"/>
                    <a:pt x="510" y="496"/>
                  </a:cubicBezTo>
                  <a:lnTo>
                    <a:pt x="520" y="496"/>
                  </a:lnTo>
                  <a:cubicBezTo>
                    <a:pt x="518" y="496"/>
                    <a:pt x="517" y="496"/>
                    <a:pt x="516" y="496"/>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68"/>
            <p:cNvSpPr/>
            <p:nvPr/>
          </p:nvSpPr>
          <p:spPr>
            <a:xfrm>
              <a:off x="6439442" y="1574511"/>
              <a:ext cx="14837" cy="16675"/>
            </a:xfrm>
            <a:custGeom>
              <a:rect b="b" l="l" r="r" t="t"/>
              <a:pathLst>
                <a:path extrusionOk="0" h="635" w="565">
                  <a:moveTo>
                    <a:pt x="331" y="0"/>
                  </a:moveTo>
                  <a:cubicBezTo>
                    <a:pt x="269" y="0"/>
                    <a:pt x="206" y="30"/>
                    <a:pt x="163" y="99"/>
                  </a:cubicBezTo>
                  <a:lnTo>
                    <a:pt x="58" y="357"/>
                  </a:lnTo>
                  <a:cubicBezTo>
                    <a:pt x="1" y="482"/>
                    <a:pt x="96" y="635"/>
                    <a:pt x="240" y="635"/>
                  </a:cubicBezTo>
                  <a:lnTo>
                    <a:pt x="230" y="625"/>
                  </a:lnTo>
                  <a:cubicBezTo>
                    <a:pt x="307" y="625"/>
                    <a:pt x="383" y="578"/>
                    <a:pt x="412" y="511"/>
                  </a:cubicBezTo>
                  <a:lnTo>
                    <a:pt x="527" y="252"/>
                  </a:lnTo>
                  <a:cubicBezTo>
                    <a:pt x="565" y="108"/>
                    <a:pt x="450" y="0"/>
                    <a:pt x="33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68"/>
            <p:cNvSpPr/>
            <p:nvPr/>
          </p:nvSpPr>
          <p:spPr>
            <a:xfrm>
              <a:off x="6347978" y="1789581"/>
              <a:ext cx="15861" cy="16754"/>
            </a:xfrm>
            <a:custGeom>
              <a:rect b="b" l="l" r="r" t="t"/>
              <a:pathLst>
                <a:path extrusionOk="0" h="638" w="604">
                  <a:moveTo>
                    <a:pt x="303" y="0"/>
                  </a:moveTo>
                  <a:cubicBezTo>
                    <a:pt x="239" y="0"/>
                    <a:pt x="181" y="30"/>
                    <a:pt x="163" y="101"/>
                  </a:cubicBezTo>
                  <a:lnTo>
                    <a:pt x="48" y="360"/>
                  </a:lnTo>
                  <a:cubicBezTo>
                    <a:pt x="0" y="494"/>
                    <a:pt x="96" y="637"/>
                    <a:pt x="230" y="637"/>
                  </a:cubicBezTo>
                  <a:cubicBezTo>
                    <a:pt x="306" y="637"/>
                    <a:pt x="383" y="589"/>
                    <a:pt x="412" y="513"/>
                  </a:cubicBezTo>
                  <a:lnTo>
                    <a:pt x="526" y="254"/>
                  </a:lnTo>
                  <a:cubicBezTo>
                    <a:pt x="604" y="125"/>
                    <a:pt x="438" y="0"/>
                    <a:pt x="303"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68"/>
            <p:cNvSpPr/>
            <p:nvPr/>
          </p:nvSpPr>
          <p:spPr>
            <a:xfrm>
              <a:off x="6349633" y="1572883"/>
              <a:ext cx="15441" cy="17305"/>
            </a:xfrm>
            <a:custGeom>
              <a:rect b="b" l="l" r="r" t="t"/>
              <a:pathLst>
                <a:path extrusionOk="0" h="659" w="588">
                  <a:moveTo>
                    <a:pt x="254" y="0"/>
                  </a:moveTo>
                  <a:cubicBezTo>
                    <a:pt x="127" y="0"/>
                    <a:pt x="0" y="116"/>
                    <a:pt x="61" y="276"/>
                  </a:cubicBezTo>
                  <a:lnTo>
                    <a:pt x="176" y="534"/>
                  </a:lnTo>
                  <a:cubicBezTo>
                    <a:pt x="205" y="611"/>
                    <a:pt x="272" y="659"/>
                    <a:pt x="358" y="659"/>
                  </a:cubicBezTo>
                  <a:cubicBezTo>
                    <a:pt x="492" y="659"/>
                    <a:pt x="588" y="515"/>
                    <a:pt x="540" y="391"/>
                  </a:cubicBezTo>
                  <a:lnTo>
                    <a:pt x="435" y="123"/>
                  </a:lnTo>
                  <a:cubicBezTo>
                    <a:pt x="397" y="37"/>
                    <a:pt x="326" y="0"/>
                    <a:pt x="254"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68"/>
            <p:cNvSpPr/>
            <p:nvPr/>
          </p:nvSpPr>
          <p:spPr>
            <a:xfrm>
              <a:off x="6437341" y="1789896"/>
              <a:ext cx="15441" cy="17437"/>
            </a:xfrm>
            <a:custGeom>
              <a:rect b="b" l="l" r="r" t="t"/>
              <a:pathLst>
                <a:path extrusionOk="0" h="664" w="588">
                  <a:moveTo>
                    <a:pt x="251" y="0"/>
                  </a:moveTo>
                  <a:cubicBezTo>
                    <a:pt x="127" y="0"/>
                    <a:pt x="0" y="118"/>
                    <a:pt x="61" y="271"/>
                  </a:cubicBezTo>
                  <a:lnTo>
                    <a:pt x="167" y="539"/>
                  </a:lnTo>
                  <a:cubicBezTo>
                    <a:pt x="195" y="616"/>
                    <a:pt x="272" y="654"/>
                    <a:pt x="349" y="654"/>
                  </a:cubicBezTo>
                  <a:lnTo>
                    <a:pt x="349" y="663"/>
                  </a:lnTo>
                  <a:cubicBezTo>
                    <a:pt x="492" y="663"/>
                    <a:pt x="588" y="520"/>
                    <a:pt x="530" y="386"/>
                  </a:cubicBezTo>
                  <a:lnTo>
                    <a:pt x="425" y="127"/>
                  </a:lnTo>
                  <a:cubicBezTo>
                    <a:pt x="391" y="38"/>
                    <a:pt x="321" y="0"/>
                    <a:pt x="25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68"/>
            <p:cNvSpPr/>
            <p:nvPr/>
          </p:nvSpPr>
          <p:spPr>
            <a:xfrm>
              <a:off x="6499262" y="1639505"/>
              <a:ext cx="21664" cy="13261"/>
            </a:xfrm>
            <a:custGeom>
              <a:rect b="b" l="l" r="r" t="t"/>
              <a:pathLst>
                <a:path extrusionOk="0" h="505" w="825">
                  <a:moveTo>
                    <a:pt x="541" y="1"/>
                  </a:moveTo>
                  <a:cubicBezTo>
                    <a:pt x="515" y="1"/>
                    <a:pt x="488" y="6"/>
                    <a:pt x="460" y="17"/>
                  </a:cubicBezTo>
                  <a:lnTo>
                    <a:pt x="201" y="131"/>
                  </a:lnTo>
                  <a:cubicBezTo>
                    <a:pt x="0" y="208"/>
                    <a:pt x="58" y="505"/>
                    <a:pt x="268" y="505"/>
                  </a:cubicBezTo>
                  <a:cubicBezTo>
                    <a:pt x="297" y="505"/>
                    <a:pt x="326" y="505"/>
                    <a:pt x="345" y="495"/>
                  </a:cubicBezTo>
                  <a:lnTo>
                    <a:pt x="613" y="390"/>
                  </a:lnTo>
                  <a:cubicBezTo>
                    <a:pt x="825" y="297"/>
                    <a:pt x="736" y="1"/>
                    <a:pt x="541"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68"/>
            <p:cNvSpPr/>
            <p:nvPr/>
          </p:nvSpPr>
          <p:spPr>
            <a:xfrm>
              <a:off x="6282118" y="1727161"/>
              <a:ext cx="21638" cy="13314"/>
            </a:xfrm>
            <a:custGeom>
              <a:rect b="b" l="l" r="r" t="t"/>
              <a:pathLst>
                <a:path extrusionOk="0" h="507" w="824">
                  <a:moveTo>
                    <a:pt x="552" y="0"/>
                  </a:moveTo>
                  <a:cubicBezTo>
                    <a:pt x="526" y="0"/>
                    <a:pt x="499" y="6"/>
                    <a:pt x="470" y="19"/>
                  </a:cubicBezTo>
                  <a:lnTo>
                    <a:pt x="202" y="124"/>
                  </a:lnTo>
                  <a:cubicBezTo>
                    <a:pt x="1" y="200"/>
                    <a:pt x="58" y="507"/>
                    <a:pt x="278" y="507"/>
                  </a:cubicBezTo>
                  <a:cubicBezTo>
                    <a:pt x="297" y="507"/>
                    <a:pt x="326" y="497"/>
                    <a:pt x="355" y="488"/>
                  </a:cubicBezTo>
                  <a:lnTo>
                    <a:pt x="613" y="382"/>
                  </a:lnTo>
                  <a:cubicBezTo>
                    <a:pt x="823" y="298"/>
                    <a:pt x="738" y="0"/>
                    <a:pt x="552"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6" name="Google Shape;10876;p68"/>
          <p:cNvGrpSpPr/>
          <p:nvPr/>
        </p:nvGrpSpPr>
        <p:grpSpPr>
          <a:xfrm>
            <a:off x="870773" y="3357985"/>
            <a:ext cx="342824" cy="351228"/>
            <a:chOff x="870773" y="3357985"/>
            <a:chExt cx="342824" cy="351228"/>
          </a:xfrm>
        </p:grpSpPr>
        <p:sp>
          <p:nvSpPr>
            <p:cNvPr id="10877" name="Google Shape;10877;p68"/>
            <p:cNvSpPr/>
            <p:nvPr/>
          </p:nvSpPr>
          <p:spPr>
            <a:xfrm>
              <a:off x="870773" y="3357985"/>
              <a:ext cx="342824" cy="351228"/>
            </a:xfrm>
            <a:custGeom>
              <a:rect b="b" l="l" r="r" t="t"/>
              <a:pathLst>
                <a:path extrusionOk="0" h="13375" w="13055">
                  <a:moveTo>
                    <a:pt x="6523" y="0"/>
                  </a:moveTo>
                  <a:cubicBezTo>
                    <a:pt x="6339" y="0"/>
                    <a:pt x="6155" y="89"/>
                    <a:pt x="6049" y="266"/>
                  </a:cubicBezTo>
                  <a:lnTo>
                    <a:pt x="5255" y="1606"/>
                  </a:lnTo>
                  <a:cubicBezTo>
                    <a:pt x="5152" y="1777"/>
                    <a:pt x="4972" y="1874"/>
                    <a:pt x="4786" y="1874"/>
                  </a:cubicBezTo>
                  <a:cubicBezTo>
                    <a:pt x="4712" y="1874"/>
                    <a:pt x="4637" y="1859"/>
                    <a:pt x="4566" y="1826"/>
                  </a:cubicBezTo>
                  <a:lnTo>
                    <a:pt x="3130" y="1213"/>
                  </a:lnTo>
                  <a:cubicBezTo>
                    <a:pt x="3059" y="1183"/>
                    <a:pt x="2986" y="1169"/>
                    <a:pt x="2915" y="1169"/>
                  </a:cubicBezTo>
                  <a:cubicBezTo>
                    <a:pt x="2606" y="1169"/>
                    <a:pt x="2334" y="1434"/>
                    <a:pt x="2365" y="1768"/>
                  </a:cubicBezTo>
                  <a:lnTo>
                    <a:pt x="2508" y="3328"/>
                  </a:lnTo>
                  <a:cubicBezTo>
                    <a:pt x="2527" y="3606"/>
                    <a:pt x="2346" y="3855"/>
                    <a:pt x="2078" y="3912"/>
                  </a:cubicBezTo>
                  <a:lnTo>
                    <a:pt x="566" y="4257"/>
                  </a:lnTo>
                  <a:cubicBezTo>
                    <a:pt x="154" y="4343"/>
                    <a:pt x="1" y="4840"/>
                    <a:pt x="278" y="5156"/>
                  </a:cubicBezTo>
                  <a:lnTo>
                    <a:pt x="1302" y="6324"/>
                  </a:lnTo>
                  <a:cubicBezTo>
                    <a:pt x="1484" y="6534"/>
                    <a:pt x="1484" y="6841"/>
                    <a:pt x="1302" y="7051"/>
                  </a:cubicBezTo>
                  <a:lnTo>
                    <a:pt x="278" y="8219"/>
                  </a:lnTo>
                  <a:cubicBezTo>
                    <a:pt x="1" y="8535"/>
                    <a:pt x="154" y="9023"/>
                    <a:pt x="566" y="9118"/>
                  </a:cubicBezTo>
                  <a:lnTo>
                    <a:pt x="2078" y="9463"/>
                  </a:lnTo>
                  <a:cubicBezTo>
                    <a:pt x="2355" y="9520"/>
                    <a:pt x="2537" y="9779"/>
                    <a:pt x="2508" y="10047"/>
                  </a:cubicBezTo>
                  <a:lnTo>
                    <a:pt x="2365" y="11607"/>
                  </a:lnTo>
                  <a:cubicBezTo>
                    <a:pt x="2334" y="11941"/>
                    <a:pt x="2606" y="12206"/>
                    <a:pt x="2915" y="12206"/>
                  </a:cubicBezTo>
                  <a:cubicBezTo>
                    <a:pt x="2986" y="12206"/>
                    <a:pt x="3059" y="12192"/>
                    <a:pt x="3130" y="12162"/>
                  </a:cubicBezTo>
                  <a:lnTo>
                    <a:pt x="4566" y="11549"/>
                  </a:lnTo>
                  <a:cubicBezTo>
                    <a:pt x="4637" y="11520"/>
                    <a:pt x="4711" y="11507"/>
                    <a:pt x="4783" y="11507"/>
                  </a:cubicBezTo>
                  <a:cubicBezTo>
                    <a:pt x="4975" y="11507"/>
                    <a:pt x="5158" y="11603"/>
                    <a:pt x="5255" y="11769"/>
                  </a:cubicBezTo>
                  <a:lnTo>
                    <a:pt x="6049" y="13109"/>
                  </a:lnTo>
                  <a:cubicBezTo>
                    <a:pt x="6155" y="13286"/>
                    <a:pt x="6339" y="13375"/>
                    <a:pt x="6523" y="13375"/>
                  </a:cubicBezTo>
                  <a:cubicBezTo>
                    <a:pt x="6707" y="13375"/>
                    <a:pt x="6892" y="13286"/>
                    <a:pt x="6997" y="13109"/>
                  </a:cubicBezTo>
                  <a:lnTo>
                    <a:pt x="7791" y="11769"/>
                  </a:lnTo>
                  <a:cubicBezTo>
                    <a:pt x="7894" y="11598"/>
                    <a:pt x="8076" y="11505"/>
                    <a:pt x="8262" y="11505"/>
                  </a:cubicBezTo>
                  <a:cubicBezTo>
                    <a:pt x="8336" y="11505"/>
                    <a:pt x="8410" y="11519"/>
                    <a:pt x="8480" y="11549"/>
                  </a:cubicBezTo>
                  <a:lnTo>
                    <a:pt x="9916" y="12162"/>
                  </a:lnTo>
                  <a:cubicBezTo>
                    <a:pt x="9987" y="12192"/>
                    <a:pt x="10060" y="12206"/>
                    <a:pt x="10131" y="12206"/>
                  </a:cubicBezTo>
                  <a:cubicBezTo>
                    <a:pt x="10440" y="12206"/>
                    <a:pt x="10712" y="11941"/>
                    <a:pt x="10681" y="11607"/>
                  </a:cubicBezTo>
                  <a:lnTo>
                    <a:pt x="10547" y="10056"/>
                  </a:lnTo>
                  <a:cubicBezTo>
                    <a:pt x="10519" y="9779"/>
                    <a:pt x="10701" y="9520"/>
                    <a:pt x="10968" y="9463"/>
                  </a:cubicBezTo>
                  <a:lnTo>
                    <a:pt x="12490" y="9118"/>
                  </a:lnTo>
                  <a:cubicBezTo>
                    <a:pt x="12892" y="9023"/>
                    <a:pt x="13055" y="8535"/>
                    <a:pt x="12777" y="8219"/>
                  </a:cubicBezTo>
                  <a:lnTo>
                    <a:pt x="11753" y="7051"/>
                  </a:lnTo>
                  <a:cubicBezTo>
                    <a:pt x="11571" y="6841"/>
                    <a:pt x="11571" y="6534"/>
                    <a:pt x="11753" y="6324"/>
                  </a:cubicBezTo>
                  <a:lnTo>
                    <a:pt x="12777" y="5156"/>
                  </a:lnTo>
                  <a:cubicBezTo>
                    <a:pt x="13055" y="4840"/>
                    <a:pt x="12892" y="4343"/>
                    <a:pt x="12481" y="4257"/>
                  </a:cubicBezTo>
                  <a:lnTo>
                    <a:pt x="10968" y="3912"/>
                  </a:lnTo>
                  <a:cubicBezTo>
                    <a:pt x="10701" y="3845"/>
                    <a:pt x="10519" y="3596"/>
                    <a:pt x="10538" y="3319"/>
                  </a:cubicBezTo>
                  <a:lnTo>
                    <a:pt x="10681" y="1768"/>
                  </a:lnTo>
                  <a:cubicBezTo>
                    <a:pt x="10712" y="1429"/>
                    <a:pt x="10445" y="1164"/>
                    <a:pt x="10140" y="1164"/>
                  </a:cubicBezTo>
                  <a:cubicBezTo>
                    <a:pt x="10066" y="1164"/>
                    <a:pt x="9990" y="1180"/>
                    <a:pt x="9916" y="1213"/>
                  </a:cubicBezTo>
                  <a:lnTo>
                    <a:pt x="8480" y="1826"/>
                  </a:lnTo>
                  <a:cubicBezTo>
                    <a:pt x="8410" y="1854"/>
                    <a:pt x="8337" y="1868"/>
                    <a:pt x="8264" y="1868"/>
                  </a:cubicBezTo>
                  <a:cubicBezTo>
                    <a:pt x="8072" y="1868"/>
                    <a:pt x="7889" y="1770"/>
                    <a:pt x="7791" y="1596"/>
                  </a:cubicBezTo>
                  <a:lnTo>
                    <a:pt x="6997" y="266"/>
                  </a:lnTo>
                  <a:cubicBezTo>
                    <a:pt x="6892" y="89"/>
                    <a:pt x="6707" y="0"/>
                    <a:pt x="6523" y="0"/>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68"/>
            <p:cNvSpPr/>
            <p:nvPr/>
          </p:nvSpPr>
          <p:spPr>
            <a:xfrm>
              <a:off x="1024577" y="3357985"/>
              <a:ext cx="50288" cy="49238"/>
            </a:xfrm>
            <a:custGeom>
              <a:rect b="b" l="l" r="r" t="t"/>
              <a:pathLst>
                <a:path extrusionOk="0" h="1875" w="1915">
                  <a:moveTo>
                    <a:pt x="666" y="0"/>
                  </a:moveTo>
                  <a:cubicBezTo>
                    <a:pt x="482" y="0"/>
                    <a:pt x="298" y="89"/>
                    <a:pt x="192" y="266"/>
                  </a:cubicBezTo>
                  <a:lnTo>
                    <a:pt x="1" y="591"/>
                  </a:lnTo>
                  <a:lnTo>
                    <a:pt x="604" y="1606"/>
                  </a:lnTo>
                  <a:cubicBezTo>
                    <a:pt x="706" y="1777"/>
                    <a:pt x="887" y="1874"/>
                    <a:pt x="1073" y="1874"/>
                  </a:cubicBezTo>
                  <a:cubicBezTo>
                    <a:pt x="1147" y="1874"/>
                    <a:pt x="1222" y="1859"/>
                    <a:pt x="1293" y="1826"/>
                  </a:cubicBezTo>
                  <a:lnTo>
                    <a:pt x="1915" y="1567"/>
                  </a:lnTo>
                  <a:lnTo>
                    <a:pt x="1140" y="266"/>
                  </a:lnTo>
                  <a:cubicBezTo>
                    <a:pt x="1035" y="89"/>
                    <a:pt x="850" y="0"/>
                    <a:pt x="666"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68"/>
            <p:cNvSpPr/>
            <p:nvPr/>
          </p:nvSpPr>
          <p:spPr>
            <a:xfrm>
              <a:off x="1111787" y="3388552"/>
              <a:ext cx="101810" cy="289832"/>
            </a:xfrm>
            <a:custGeom>
              <a:rect b="b" l="l" r="r" t="t"/>
              <a:pathLst>
                <a:path extrusionOk="0" h="11037" w="3877">
                  <a:moveTo>
                    <a:pt x="962" y="0"/>
                  </a:moveTo>
                  <a:cubicBezTo>
                    <a:pt x="888" y="0"/>
                    <a:pt x="812" y="16"/>
                    <a:pt x="738" y="49"/>
                  </a:cubicBezTo>
                  <a:lnTo>
                    <a:pt x="116" y="308"/>
                  </a:lnTo>
                  <a:cubicBezTo>
                    <a:pt x="164" y="403"/>
                    <a:pt x="183" y="499"/>
                    <a:pt x="173" y="604"/>
                  </a:cubicBezTo>
                  <a:lnTo>
                    <a:pt x="30" y="2155"/>
                  </a:lnTo>
                  <a:cubicBezTo>
                    <a:pt x="1" y="2432"/>
                    <a:pt x="183" y="2681"/>
                    <a:pt x="460" y="2748"/>
                  </a:cubicBezTo>
                  <a:lnTo>
                    <a:pt x="1972" y="3093"/>
                  </a:lnTo>
                  <a:cubicBezTo>
                    <a:pt x="2384" y="3179"/>
                    <a:pt x="2537" y="3676"/>
                    <a:pt x="2269" y="3992"/>
                  </a:cubicBezTo>
                  <a:lnTo>
                    <a:pt x="1245" y="5160"/>
                  </a:lnTo>
                  <a:cubicBezTo>
                    <a:pt x="1054" y="5361"/>
                    <a:pt x="1054" y="5677"/>
                    <a:pt x="1245" y="5887"/>
                  </a:cubicBezTo>
                  <a:lnTo>
                    <a:pt x="2269" y="7055"/>
                  </a:lnTo>
                  <a:cubicBezTo>
                    <a:pt x="2537" y="7371"/>
                    <a:pt x="2384" y="7859"/>
                    <a:pt x="1972" y="7954"/>
                  </a:cubicBezTo>
                  <a:lnTo>
                    <a:pt x="460" y="8299"/>
                  </a:lnTo>
                  <a:cubicBezTo>
                    <a:pt x="183" y="8356"/>
                    <a:pt x="1" y="8615"/>
                    <a:pt x="30" y="8883"/>
                  </a:cubicBezTo>
                  <a:lnTo>
                    <a:pt x="173" y="10433"/>
                  </a:lnTo>
                  <a:cubicBezTo>
                    <a:pt x="183" y="10538"/>
                    <a:pt x="164" y="10634"/>
                    <a:pt x="116" y="10730"/>
                  </a:cubicBezTo>
                  <a:lnTo>
                    <a:pt x="738" y="10988"/>
                  </a:lnTo>
                  <a:cubicBezTo>
                    <a:pt x="812" y="11022"/>
                    <a:pt x="888" y="11037"/>
                    <a:pt x="962" y="11037"/>
                  </a:cubicBezTo>
                  <a:cubicBezTo>
                    <a:pt x="1267" y="11037"/>
                    <a:pt x="1534" y="10772"/>
                    <a:pt x="1503" y="10433"/>
                  </a:cubicBezTo>
                  <a:lnTo>
                    <a:pt x="1360" y="8892"/>
                  </a:lnTo>
                  <a:cubicBezTo>
                    <a:pt x="1331" y="8615"/>
                    <a:pt x="1513" y="8356"/>
                    <a:pt x="1790" y="8299"/>
                  </a:cubicBezTo>
                  <a:lnTo>
                    <a:pt x="3303" y="7954"/>
                  </a:lnTo>
                  <a:cubicBezTo>
                    <a:pt x="3714" y="7859"/>
                    <a:pt x="3867" y="7371"/>
                    <a:pt x="3599" y="7055"/>
                  </a:cubicBezTo>
                  <a:lnTo>
                    <a:pt x="2575" y="5887"/>
                  </a:lnTo>
                  <a:cubicBezTo>
                    <a:pt x="2393" y="5677"/>
                    <a:pt x="2393" y="5370"/>
                    <a:pt x="2575" y="5160"/>
                  </a:cubicBezTo>
                  <a:lnTo>
                    <a:pt x="3599" y="3992"/>
                  </a:lnTo>
                  <a:cubicBezTo>
                    <a:pt x="3877" y="3676"/>
                    <a:pt x="3714" y="3179"/>
                    <a:pt x="3303" y="3093"/>
                  </a:cubicBezTo>
                  <a:lnTo>
                    <a:pt x="1790" y="2748"/>
                  </a:lnTo>
                  <a:cubicBezTo>
                    <a:pt x="1523" y="2681"/>
                    <a:pt x="1341" y="2432"/>
                    <a:pt x="1360" y="2155"/>
                  </a:cubicBezTo>
                  <a:lnTo>
                    <a:pt x="1503" y="604"/>
                  </a:lnTo>
                  <a:cubicBezTo>
                    <a:pt x="1534" y="265"/>
                    <a:pt x="1267" y="0"/>
                    <a:pt x="962"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68"/>
            <p:cNvSpPr/>
            <p:nvPr/>
          </p:nvSpPr>
          <p:spPr>
            <a:xfrm>
              <a:off x="1024840" y="3660133"/>
              <a:ext cx="50025" cy="49080"/>
            </a:xfrm>
            <a:custGeom>
              <a:rect b="b" l="l" r="r" t="t"/>
              <a:pathLst>
                <a:path extrusionOk="0" h="1869" w="1905">
                  <a:moveTo>
                    <a:pt x="1071" y="1"/>
                  </a:moveTo>
                  <a:cubicBezTo>
                    <a:pt x="883" y="1"/>
                    <a:pt x="698" y="97"/>
                    <a:pt x="594" y="263"/>
                  </a:cubicBezTo>
                  <a:lnTo>
                    <a:pt x="0" y="1278"/>
                  </a:lnTo>
                  <a:lnTo>
                    <a:pt x="192" y="1603"/>
                  </a:lnTo>
                  <a:cubicBezTo>
                    <a:pt x="297" y="1780"/>
                    <a:pt x="479" y="1869"/>
                    <a:pt x="662" y="1869"/>
                  </a:cubicBezTo>
                  <a:cubicBezTo>
                    <a:pt x="845" y="1869"/>
                    <a:pt x="1029" y="1780"/>
                    <a:pt x="1139" y="1603"/>
                  </a:cubicBezTo>
                  <a:lnTo>
                    <a:pt x="1905" y="311"/>
                  </a:lnTo>
                  <a:lnTo>
                    <a:pt x="1283" y="43"/>
                  </a:lnTo>
                  <a:cubicBezTo>
                    <a:pt x="1215" y="14"/>
                    <a:pt x="1143" y="1"/>
                    <a:pt x="1071"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68"/>
            <p:cNvSpPr/>
            <p:nvPr/>
          </p:nvSpPr>
          <p:spPr>
            <a:xfrm>
              <a:off x="939390" y="3431067"/>
              <a:ext cx="211892" cy="205222"/>
            </a:xfrm>
            <a:custGeom>
              <a:rect b="b" l="l" r="r" t="t"/>
              <a:pathLst>
                <a:path extrusionOk="0" h="7815" w="8069">
                  <a:moveTo>
                    <a:pt x="3916" y="0"/>
                  </a:moveTo>
                  <a:cubicBezTo>
                    <a:pt x="1659" y="0"/>
                    <a:pt x="1" y="1823"/>
                    <a:pt x="1" y="3895"/>
                  </a:cubicBezTo>
                  <a:cubicBezTo>
                    <a:pt x="1" y="6224"/>
                    <a:pt x="1910" y="7814"/>
                    <a:pt x="3928" y="7814"/>
                  </a:cubicBezTo>
                  <a:cubicBezTo>
                    <a:pt x="4771" y="7814"/>
                    <a:pt x="5634" y="7537"/>
                    <a:pt x="6384" y="6919"/>
                  </a:cubicBezTo>
                  <a:cubicBezTo>
                    <a:pt x="7561" y="5962"/>
                    <a:pt x="8068" y="4421"/>
                    <a:pt x="7695" y="2947"/>
                  </a:cubicBezTo>
                  <a:cubicBezTo>
                    <a:pt x="7331" y="1483"/>
                    <a:pt x="6154" y="363"/>
                    <a:pt x="4671" y="67"/>
                  </a:cubicBezTo>
                  <a:cubicBezTo>
                    <a:pt x="4413" y="22"/>
                    <a:pt x="4161" y="0"/>
                    <a:pt x="3916" y="0"/>
                  </a:cubicBezTo>
                  <a:close/>
                </a:path>
              </a:pathLst>
            </a:custGeom>
            <a:solidFill>
              <a:srgbClr val="C1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68"/>
            <p:cNvSpPr/>
            <p:nvPr/>
          </p:nvSpPr>
          <p:spPr>
            <a:xfrm>
              <a:off x="970561" y="3470641"/>
              <a:ext cx="60345" cy="51653"/>
            </a:xfrm>
            <a:custGeom>
              <a:rect b="b" l="l" r="r" t="t"/>
              <a:pathLst>
                <a:path extrusionOk="0" h="1967" w="2298">
                  <a:moveTo>
                    <a:pt x="1315" y="409"/>
                  </a:moveTo>
                  <a:cubicBezTo>
                    <a:pt x="1456" y="409"/>
                    <a:pt x="1599" y="461"/>
                    <a:pt x="1713" y="579"/>
                  </a:cubicBezTo>
                  <a:cubicBezTo>
                    <a:pt x="2077" y="943"/>
                    <a:pt x="1819" y="1555"/>
                    <a:pt x="1311" y="1555"/>
                  </a:cubicBezTo>
                  <a:cubicBezTo>
                    <a:pt x="996" y="1555"/>
                    <a:pt x="737" y="1297"/>
                    <a:pt x="737" y="981"/>
                  </a:cubicBezTo>
                  <a:cubicBezTo>
                    <a:pt x="737" y="638"/>
                    <a:pt x="1022" y="409"/>
                    <a:pt x="1315" y="409"/>
                  </a:cubicBezTo>
                  <a:close/>
                  <a:moveTo>
                    <a:pt x="1308" y="0"/>
                  </a:moveTo>
                  <a:cubicBezTo>
                    <a:pt x="1067" y="0"/>
                    <a:pt x="821" y="90"/>
                    <a:pt x="622" y="292"/>
                  </a:cubicBezTo>
                  <a:cubicBezTo>
                    <a:pt x="0" y="905"/>
                    <a:pt x="441" y="1967"/>
                    <a:pt x="1311" y="1967"/>
                  </a:cubicBezTo>
                  <a:cubicBezTo>
                    <a:pt x="1857" y="1967"/>
                    <a:pt x="2288" y="1527"/>
                    <a:pt x="2297" y="981"/>
                  </a:cubicBezTo>
                  <a:cubicBezTo>
                    <a:pt x="2297" y="392"/>
                    <a:pt x="1812" y="0"/>
                    <a:pt x="1308"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68"/>
            <p:cNvSpPr/>
            <p:nvPr/>
          </p:nvSpPr>
          <p:spPr>
            <a:xfrm>
              <a:off x="1053332" y="3545140"/>
              <a:ext cx="60188" cy="51417"/>
            </a:xfrm>
            <a:custGeom>
              <a:rect b="b" l="l" r="r" t="t"/>
              <a:pathLst>
                <a:path extrusionOk="0" h="1958" w="2292">
                  <a:moveTo>
                    <a:pt x="983" y="393"/>
                  </a:moveTo>
                  <a:cubicBezTo>
                    <a:pt x="1299" y="403"/>
                    <a:pt x="1557" y="652"/>
                    <a:pt x="1557" y="967"/>
                  </a:cubicBezTo>
                  <a:cubicBezTo>
                    <a:pt x="1557" y="1317"/>
                    <a:pt x="1276" y="1549"/>
                    <a:pt x="982" y="1549"/>
                  </a:cubicBezTo>
                  <a:cubicBezTo>
                    <a:pt x="841" y="1549"/>
                    <a:pt x="698" y="1496"/>
                    <a:pt x="581" y="1379"/>
                  </a:cubicBezTo>
                  <a:cubicBezTo>
                    <a:pt x="217" y="1015"/>
                    <a:pt x="475" y="393"/>
                    <a:pt x="983" y="393"/>
                  </a:cubicBezTo>
                  <a:close/>
                  <a:moveTo>
                    <a:pt x="994" y="1"/>
                  </a:moveTo>
                  <a:cubicBezTo>
                    <a:pt x="991" y="1"/>
                    <a:pt x="987" y="1"/>
                    <a:pt x="983" y="1"/>
                  </a:cubicBezTo>
                  <a:cubicBezTo>
                    <a:pt x="437" y="1"/>
                    <a:pt x="7" y="431"/>
                    <a:pt x="7" y="967"/>
                  </a:cubicBezTo>
                  <a:cubicBezTo>
                    <a:pt x="0" y="1563"/>
                    <a:pt x="484" y="1957"/>
                    <a:pt x="991" y="1957"/>
                  </a:cubicBezTo>
                  <a:cubicBezTo>
                    <a:pt x="1233" y="1957"/>
                    <a:pt x="1480" y="1867"/>
                    <a:pt x="1681" y="1666"/>
                  </a:cubicBezTo>
                  <a:cubicBezTo>
                    <a:pt x="2291" y="1047"/>
                    <a:pt x="1858" y="1"/>
                    <a:pt x="994" y="1"/>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68"/>
            <p:cNvSpPr/>
            <p:nvPr/>
          </p:nvSpPr>
          <p:spPr>
            <a:xfrm>
              <a:off x="992330" y="3479595"/>
              <a:ext cx="106090" cy="101836"/>
            </a:xfrm>
            <a:custGeom>
              <a:rect b="b" l="l" r="r" t="t"/>
              <a:pathLst>
                <a:path extrusionOk="0" h="3878" w="4040">
                  <a:moveTo>
                    <a:pt x="3742" y="0"/>
                  </a:moveTo>
                  <a:cubicBezTo>
                    <a:pt x="3692" y="0"/>
                    <a:pt x="3639" y="22"/>
                    <a:pt x="3593" y="75"/>
                  </a:cubicBezTo>
                  <a:lnTo>
                    <a:pt x="128" y="3540"/>
                  </a:lnTo>
                  <a:cubicBezTo>
                    <a:pt x="1" y="3682"/>
                    <a:pt x="132" y="3877"/>
                    <a:pt x="286" y="3877"/>
                  </a:cubicBezTo>
                  <a:cubicBezTo>
                    <a:pt x="329" y="3877"/>
                    <a:pt x="374" y="3862"/>
                    <a:pt x="415" y="3827"/>
                  </a:cubicBezTo>
                  <a:lnTo>
                    <a:pt x="3880" y="363"/>
                  </a:lnTo>
                  <a:cubicBezTo>
                    <a:pt x="4040" y="217"/>
                    <a:pt x="3902" y="0"/>
                    <a:pt x="3742"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5" name="Google Shape;10885;p68"/>
          <p:cNvGrpSpPr/>
          <p:nvPr/>
        </p:nvGrpSpPr>
        <p:grpSpPr>
          <a:xfrm>
            <a:off x="2743084" y="4299590"/>
            <a:ext cx="159372" cy="308896"/>
            <a:chOff x="2743084" y="4299590"/>
            <a:chExt cx="159372" cy="308896"/>
          </a:xfrm>
        </p:grpSpPr>
        <p:sp>
          <p:nvSpPr>
            <p:cNvPr id="10886" name="Google Shape;10886;p68"/>
            <p:cNvSpPr/>
            <p:nvPr/>
          </p:nvSpPr>
          <p:spPr>
            <a:xfrm>
              <a:off x="2828534" y="4425428"/>
              <a:ext cx="9585" cy="105907"/>
            </a:xfrm>
            <a:custGeom>
              <a:rect b="b" l="l" r="r" t="t"/>
              <a:pathLst>
                <a:path extrusionOk="0" h="4033" w="365">
                  <a:moveTo>
                    <a:pt x="182" y="1"/>
                  </a:moveTo>
                  <a:cubicBezTo>
                    <a:pt x="96" y="1"/>
                    <a:pt x="10" y="56"/>
                    <a:pt x="1" y="166"/>
                  </a:cubicBezTo>
                  <a:lnTo>
                    <a:pt x="1" y="3841"/>
                  </a:lnTo>
                  <a:cubicBezTo>
                    <a:pt x="1" y="3946"/>
                    <a:pt x="77" y="4032"/>
                    <a:pt x="182" y="4032"/>
                  </a:cubicBezTo>
                  <a:cubicBezTo>
                    <a:pt x="288" y="4032"/>
                    <a:pt x="364" y="3946"/>
                    <a:pt x="364" y="3841"/>
                  </a:cubicBezTo>
                  <a:lnTo>
                    <a:pt x="364" y="166"/>
                  </a:lnTo>
                  <a:cubicBezTo>
                    <a:pt x="355" y="56"/>
                    <a:pt x="269" y="1"/>
                    <a:pt x="18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68"/>
            <p:cNvSpPr/>
            <p:nvPr/>
          </p:nvSpPr>
          <p:spPr>
            <a:xfrm>
              <a:off x="2743084" y="4299590"/>
              <a:ext cx="158111" cy="135239"/>
            </a:xfrm>
            <a:custGeom>
              <a:rect b="b" l="l" r="r" t="t"/>
              <a:pathLst>
                <a:path extrusionOk="0" h="5150" w="6021">
                  <a:moveTo>
                    <a:pt x="3454" y="1"/>
                  </a:moveTo>
                  <a:cubicBezTo>
                    <a:pt x="3448" y="1"/>
                    <a:pt x="3442" y="1"/>
                    <a:pt x="3436" y="1"/>
                  </a:cubicBezTo>
                  <a:cubicBezTo>
                    <a:pt x="1149" y="1"/>
                    <a:pt x="1" y="2776"/>
                    <a:pt x="1628" y="4393"/>
                  </a:cubicBezTo>
                  <a:cubicBezTo>
                    <a:pt x="2150" y="4916"/>
                    <a:pt x="2793" y="5150"/>
                    <a:pt x="3423" y="5150"/>
                  </a:cubicBezTo>
                  <a:cubicBezTo>
                    <a:pt x="4744" y="5150"/>
                    <a:pt x="6014" y="4123"/>
                    <a:pt x="6020" y="2575"/>
                  </a:cubicBezTo>
                  <a:cubicBezTo>
                    <a:pt x="6011" y="1155"/>
                    <a:pt x="4872" y="1"/>
                    <a:pt x="3454"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68"/>
            <p:cNvSpPr/>
            <p:nvPr/>
          </p:nvSpPr>
          <p:spPr>
            <a:xfrm>
              <a:off x="2762438" y="4313928"/>
              <a:ext cx="123921" cy="106406"/>
            </a:xfrm>
            <a:custGeom>
              <a:rect b="b" l="l" r="r" t="t"/>
              <a:pathLst>
                <a:path extrusionOk="0" h="4052" w="4719">
                  <a:moveTo>
                    <a:pt x="2699" y="0"/>
                  </a:moveTo>
                  <a:cubicBezTo>
                    <a:pt x="900" y="0"/>
                    <a:pt x="1" y="2182"/>
                    <a:pt x="1273" y="3455"/>
                  </a:cubicBezTo>
                  <a:cubicBezTo>
                    <a:pt x="1685" y="3867"/>
                    <a:pt x="2192" y="4051"/>
                    <a:pt x="2688" y="4051"/>
                  </a:cubicBezTo>
                  <a:cubicBezTo>
                    <a:pt x="3725" y="4051"/>
                    <a:pt x="4719" y="3246"/>
                    <a:pt x="4719" y="2029"/>
                  </a:cubicBezTo>
                  <a:cubicBezTo>
                    <a:pt x="4719" y="909"/>
                    <a:pt x="3819" y="0"/>
                    <a:pt x="269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68"/>
            <p:cNvSpPr/>
            <p:nvPr/>
          </p:nvSpPr>
          <p:spPr>
            <a:xfrm>
              <a:off x="2809443" y="4314348"/>
              <a:ext cx="49526" cy="105460"/>
            </a:xfrm>
            <a:custGeom>
              <a:rect b="b" l="l" r="r" t="t"/>
              <a:pathLst>
                <a:path extrusionOk="0" h="4016" w="1886">
                  <a:moveTo>
                    <a:pt x="943" y="1"/>
                  </a:moveTo>
                  <a:cubicBezTo>
                    <a:pt x="854" y="1"/>
                    <a:pt x="766" y="56"/>
                    <a:pt x="756" y="166"/>
                  </a:cubicBezTo>
                  <a:lnTo>
                    <a:pt x="756" y="539"/>
                  </a:lnTo>
                  <a:cubicBezTo>
                    <a:pt x="326" y="587"/>
                    <a:pt x="0" y="970"/>
                    <a:pt x="19" y="1410"/>
                  </a:cubicBezTo>
                  <a:cubicBezTo>
                    <a:pt x="48" y="1850"/>
                    <a:pt x="412" y="2195"/>
                    <a:pt x="852" y="2195"/>
                  </a:cubicBezTo>
                  <a:lnTo>
                    <a:pt x="1034" y="2195"/>
                  </a:lnTo>
                  <a:cubicBezTo>
                    <a:pt x="1646" y="2195"/>
                    <a:pt x="1646" y="3114"/>
                    <a:pt x="1034" y="3114"/>
                  </a:cubicBezTo>
                  <a:lnTo>
                    <a:pt x="756" y="3114"/>
                  </a:lnTo>
                  <a:cubicBezTo>
                    <a:pt x="555" y="3114"/>
                    <a:pt x="393" y="2941"/>
                    <a:pt x="393" y="2740"/>
                  </a:cubicBezTo>
                  <a:cubicBezTo>
                    <a:pt x="402" y="2611"/>
                    <a:pt x="304" y="2547"/>
                    <a:pt x="207" y="2547"/>
                  </a:cubicBezTo>
                  <a:cubicBezTo>
                    <a:pt x="110" y="2547"/>
                    <a:pt x="15" y="2611"/>
                    <a:pt x="29" y="2740"/>
                  </a:cubicBezTo>
                  <a:cubicBezTo>
                    <a:pt x="29" y="3152"/>
                    <a:pt x="354" y="3477"/>
                    <a:pt x="756" y="3477"/>
                  </a:cubicBezTo>
                  <a:lnTo>
                    <a:pt x="756" y="3851"/>
                  </a:lnTo>
                  <a:cubicBezTo>
                    <a:pt x="766" y="3961"/>
                    <a:pt x="854" y="4016"/>
                    <a:pt x="943" y="4016"/>
                  </a:cubicBezTo>
                  <a:cubicBezTo>
                    <a:pt x="1031" y="4016"/>
                    <a:pt x="1120" y="3961"/>
                    <a:pt x="1129" y="3851"/>
                  </a:cubicBezTo>
                  <a:lnTo>
                    <a:pt x="1129" y="3477"/>
                  </a:lnTo>
                  <a:cubicBezTo>
                    <a:pt x="1570" y="3429"/>
                    <a:pt x="1886" y="3047"/>
                    <a:pt x="1866" y="2606"/>
                  </a:cubicBezTo>
                  <a:cubicBezTo>
                    <a:pt x="1838" y="2166"/>
                    <a:pt x="1474" y="1822"/>
                    <a:pt x="1034" y="1822"/>
                  </a:cubicBezTo>
                  <a:lnTo>
                    <a:pt x="852" y="1822"/>
                  </a:lnTo>
                  <a:cubicBezTo>
                    <a:pt x="239" y="1822"/>
                    <a:pt x="239" y="903"/>
                    <a:pt x="852" y="903"/>
                  </a:cubicBezTo>
                  <a:lnTo>
                    <a:pt x="1129" y="903"/>
                  </a:lnTo>
                  <a:cubicBezTo>
                    <a:pt x="1330" y="903"/>
                    <a:pt x="1493" y="1066"/>
                    <a:pt x="1493" y="1276"/>
                  </a:cubicBezTo>
                  <a:lnTo>
                    <a:pt x="1493" y="1458"/>
                  </a:lnTo>
                  <a:cubicBezTo>
                    <a:pt x="1493" y="1554"/>
                    <a:pt x="1579" y="1640"/>
                    <a:pt x="1675" y="1640"/>
                  </a:cubicBezTo>
                  <a:cubicBezTo>
                    <a:pt x="1780" y="1640"/>
                    <a:pt x="1866" y="1563"/>
                    <a:pt x="1866" y="1458"/>
                  </a:cubicBezTo>
                  <a:lnTo>
                    <a:pt x="1866" y="1276"/>
                  </a:lnTo>
                  <a:cubicBezTo>
                    <a:pt x="1857" y="865"/>
                    <a:pt x="1531" y="539"/>
                    <a:pt x="1129" y="539"/>
                  </a:cubicBezTo>
                  <a:lnTo>
                    <a:pt x="1129" y="166"/>
                  </a:lnTo>
                  <a:cubicBezTo>
                    <a:pt x="1120" y="56"/>
                    <a:pt x="1031" y="1"/>
                    <a:pt x="9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68"/>
            <p:cNvSpPr/>
            <p:nvPr/>
          </p:nvSpPr>
          <p:spPr>
            <a:xfrm>
              <a:off x="2780032" y="4521513"/>
              <a:ext cx="106589" cy="86973"/>
            </a:xfrm>
            <a:custGeom>
              <a:rect b="b" l="l" r="r" t="t"/>
              <a:pathLst>
                <a:path extrusionOk="0" h="3312" w="4059">
                  <a:moveTo>
                    <a:pt x="192" y="0"/>
                  </a:moveTo>
                  <a:cubicBezTo>
                    <a:pt x="77" y="0"/>
                    <a:pt x="0" y="96"/>
                    <a:pt x="10" y="211"/>
                  </a:cubicBezTo>
                  <a:lnTo>
                    <a:pt x="374" y="3149"/>
                  </a:lnTo>
                  <a:cubicBezTo>
                    <a:pt x="393" y="3244"/>
                    <a:pt x="469" y="3311"/>
                    <a:pt x="556" y="3311"/>
                  </a:cubicBezTo>
                  <a:lnTo>
                    <a:pt x="3503" y="3311"/>
                  </a:lnTo>
                  <a:cubicBezTo>
                    <a:pt x="3589" y="3311"/>
                    <a:pt x="3666" y="3244"/>
                    <a:pt x="3685" y="3149"/>
                  </a:cubicBezTo>
                  <a:lnTo>
                    <a:pt x="4049" y="211"/>
                  </a:lnTo>
                  <a:cubicBezTo>
                    <a:pt x="4058" y="153"/>
                    <a:pt x="4039" y="105"/>
                    <a:pt x="4010" y="67"/>
                  </a:cubicBezTo>
                  <a:cubicBezTo>
                    <a:pt x="3972" y="29"/>
                    <a:pt x="3924" y="0"/>
                    <a:pt x="3876" y="0"/>
                  </a:cubicBezTo>
                  <a:close/>
                </a:path>
              </a:pathLst>
            </a:custGeom>
            <a:solidFill>
              <a:srgbClr val="EF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68"/>
            <p:cNvSpPr/>
            <p:nvPr/>
          </p:nvSpPr>
          <p:spPr>
            <a:xfrm>
              <a:off x="2782553" y="4545620"/>
              <a:ext cx="20614" cy="48292"/>
            </a:xfrm>
            <a:custGeom>
              <a:rect b="b" l="l" r="r" t="t"/>
              <a:pathLst>
                <a:path extrusionOk="0" h="1839" w="785">
                  <a:moveTo>
                    <a:pt x="0" y="1"/>
                  </a:moveTo>
                  <a:lnTo>
                    <a:pt x="230" y="1838"/>
                  </a:lnTo>
                  <a:lnTo>
                    <a:pt x="785" y="1838"/>
                  </a:lnTo>
                  <a:lnTo>
                    <a:pt x="555"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68"/>
            <p:cNvSpPr/>
            <p:nvPr/>
          </p:nvSpPr>
          <p:spPr>
            <a:xfrm>
              <a:off x="2780032" y="4521514"/>
              <a:ext cx="106826" cy="28912"/>
            </a:xfrm>
            <a:custGeom>
              <a:rect b="b" l="l" r="r" t="t"/>
              <a:pathLst>
                <a:path extrusionOk="0" h="1101" w="4068">
                  <a:moveTo>
                    <a:pt x="192" y="0"/>
                  </a:moveTo>
                  <a:cubicBezTo>
                    <a:pt x="77" y="0"/>
                    <a:pt x="0" y="96"/>
                    <a:pt x="10" y="211"/>
                  </a:cubicBezTo>
                  <a:lnTo>
                    <a:pt x="125" y="1101"/>
                  </a:lnTo>
                  <a:lnTo>
                    <a:pt x="3943" y="1101"/>
                  </a:lnTo>
                  <a:lnTo>
                    <a:pt x="4049" y="211"/>
                  </a:lnTo>
                  <a:cubicBezTo>
                    <a:pt x="4068" y="96"/>
                    <a:pt x="3982" y="0"/>
                    <a:pt x="386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68"/>
            <p:cNvSpPr/>
            <p:nvPr/>
          </p:nvSpPr>
          <p:spPr>
            <a:xfrm>
              <a:off x="2788068" y="4589107"/>
              <a:ext cx="90518" cy="19380"/>
            </a:xfrm>
            <a:custGeom>
              <a:rect b="b" l="l" r="r" t="t"/>
              <a:pathLst>
                <a:path extrusionOk="0" h="738" w="3447">
                  <a:moveTo>
                    <a:pt x="1" y="1"/>
                  </a:moveTo>
                  <a:lnTo>
                    <a:pt x="68" y="575"/>
                  </a:lnTo>
                  <a:cubicBezTo>
                    <a:pt x="77" y="670"/>
                    <a:pt x="163" y="737"/>
                    <a:pt x="250" y="737"/>
                  </a:cubicBezTo>
                  <a:lnTo>
                    <a:pt x="3197" y="737"/>
                  </a:lnTo>
                  <a:cubicBezTo>
                    <a:pt x="3283" y="737"/>
                    <a:pt x="3360" y="670"/>
                    <a:pt x="3379" y="575"/>
                  </a:cubicBezTo>
                  <a:lnTo>
                    <a:pt x="3446"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68"/>
            <p:cNvSpPr/>
            <p:nvPr/>
          </p:nvSpPr>
          <p:spPr>
            <a:xfrm>
              <a:off x="2780032" y="4521514"/>
              <a:ext cx="106589" cy="28912"/>
            </a:xfrm>
            <a:custGeom>
              <a:rect b="b" l="l" r="r" t="t"/>
              <a:pathLst>
                <a:path extrusionOk="0" h="1101" w="4059">
                  <a:moveTo>
                    <a:pt x="201" y="0"/>
                  </a:moveTo>
                  <a:cubicBezTo>
                    <a:pt x="163" y="0"/>
                    <a:pt x="134" y="10"/>
                    <a:pt x="106" y="19"/>
                  </a:cubicBezTo>
                  <a:cubicBezTo>
                    <a:pt x="39" y="58"/>
                    <a:pt x="0" y="134"/>
                    <a:pt x="10" y="201"/>
                  </a:cubicBezTo>
                  <a:lnTo>
                    <a:pt x="125" y="1101"/>
                  </a:lnTo>
                  <a:lnTo>
                    <a:pt x="670" y="1101"/>
                  </a:lnTo>
                  <a:lnTo>
                    <a:pt x="651" y="938"/>
                  </a:lnTo>
                  <a:cubicBezTo>
                    <a:pt x="642" y="833"/>
                    <a:pt x="728" y="737"/>
                    <a:pt x="833" y="737"/>
                  </a:cubicBezTo>
                  <a:lnTo>
                    <a:pt x="3982" y="737"/>
                  </a:lnTo>
                  <a:lnTo>
                    <a:pt x="4049" y="211"/>
                  </a:lnTo>
                  <a:cubicBezTo>
                    <a:pt x="4058" y="182"/>
                    <a:pt x="4049" y="144"/>
                    <a:pt x="4039" y="115"/>
                  </a:cubicBezTo>
                  <a:cubicBezTo>
                    <a:pt x="4010" y="48"/>
                    <a:pt x="3943" y="0"/>
                    <a:pt x="3867"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68"/>
            <p:cNvSpPr/>
            <p:nvPr/>
          </p:nvSpPr>
          <p:spPr>
            <a:xfrm>
              <a:off x="2788068" y="4589107"/>
              <a:ext cx="21139" cy="19380"/>
            </a:xfrm>
            <a:custGeom>
              <a:rect b="b" l="l" r="r" t="t"/>
              <a:pathLst>
                <a:path extrusionOk="0" h="738" w="805">
                  <a:moveTo>
                    <a:pt x="1" y="1"/>
                  </a:moveTo>
                  <a:lnTo>
                    <a:pt x="68" y="575"/>
                  </a:lnTo>
                  <a:cubicBezTo>
                    <a:pt x="77" y="670"/>
                    <a:pt x="154" y="737"/>
                    <a:pt x="250" y="737"/>
                  </a:cubicBezTo>
                  <a:lnTo>
                    <a:pt x="805" y="737"/>
                  </a:lnTo>
                  <a:cubicBezTo>
                    <a:pt x="709" y="737"/>
                    <a:pt x="632" y="670"/>
                    <a:pt x="623" y="575"/>
                  </a:cubicBezTo>
                  <a:lnTo>
                    <a:pt x="54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68"/>
            <p:cNvSpPr/>
            <p:nvPr/>
          </p:nvSpPr>
          <p:spPr>
            <a:xfrm>
              <a:off x="2838093" y="4439504"/>
              <a:ext cx="64363" cy="48161"/>
            </a:xfrm>
            <a:custGeom>
              <a:rect b="b" l="l" r="r" t="t"/>
              <a:pathLst>
                <a:path extrusionOk="0" h="1834" w="2451">
                  <a:moveTo>
                    <a:pt x="1229" y="1"/>
                  </a:moveTo>
                  <a:cubicBezTo>
                    <a:pt x="723" y="1"/>
                    <a:pt x="216" y="286"/>
                    <a:pt x="10" y="855"/>
                  </a:cubicBezTo>
                  <a:cubicBezTo>
                    <a:pt x="0" y="893"/>
                    <a:pt x="0" y="941"/>
                    <a:pt x="10" y="979"/>
                  </a:cubicBezTo>
                  <a:cubicBezTo>
                    <a:pt x="216" y="1549"/>
                    <a:pt x="723" y="1834"/>
                    <a:pt x="1229" y="1834"/>
                  </a:cubicBezTo>
                  <a:cubicBezTo>
                    <a:pt x="1735" y="1834"/>
                    <a:pt x="2240" y="1549"/>
                    <a:pt x="2441" y="979"/>
                  </a:cubicBezTo>
                  <a:cubicBezTo>
                    <a:pt x="2450" y="941"/>
                    <a:pt x="2450" y="893"/>
                    <a:pt x="2441" y="855"/>
                  </a:cubicBezTo>
                  <a:cubicBezTo>
                    <a:pt x="2240" y="286"/>
                    <a:pt x="1735" y="1"/>
                    <a:pt x="1229"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68"/>
            <p:cNvSpPr/>
            <p:nvPr/>
          </p:nvSpPr>
          <p:spPr>
            <a:xfrm>
              <a:off x="2838093" y="4463715"/>
              <a:ext cx="64363" cy="23949"/>
            </a:xfrm>
            <a:custGeom>
              <a:rect b="b" l="l" r="r" t="t"/>
              <a:pathLst>
                <a:path extrusionOk="0" h="912" w="2451">
                  <a:moveTo>
                    <a:pt x="10" y="0"/>
                  </a:moveTo>
                  <a:cubicBezTo>
                    <a:pt x="0" y="19"/>
                    <a:pt x="10" y="38"/>
                    <a:pt x="10" y="57"/>
                  </a:cubicBezTo>
                  <a:cubicBezTo>
                    <a:pt x="216" y="627"/>
                    <a:pt x="720" y="912"/>
                    <a:pt x="1225" y="912"/>
                  </a:cubicBezTo>
                  <a:cubicBezTo>
                    <a:pt x="1730" y="912"/>
                    <a:pt x="2235" y="627"/>
                    <a:pt x="2441" y="57"/>
                  </a:cubicBezTo>
                  <a:cubicBezTo>
                    <a:pt x="2441" y="38"/>
                    <a:pt x="2450" y="19"/>
                    <a:pt x="2450"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68"/>
            <p:cNvSpPr/>
            <p:nvPr/>
          </p:nvSpPr>
          <p:spPr>
            <a:xfrm>
              <a:off x="2764197" y="4439504"/>
              <a:ext cx="64363" cy="48161"/>
            </a:xfrm>
            <a:custGeom>
              <a:rect b="b" l="l" r="r" t="t"/>
              <a:pathLst>
                <a:path extrusionOk="0" h="1834" w="2451">
                  <a:moveTo>
                    <a:pt x="1226" y="1"/>
                  </a:moveTo>
                  <a:cubicBezTo>
                    <a:pt x="721" y="1"/>
                    <a:pt x="216" y="286"/>
                    <a:pt x="10" y="855"/>
                  </a:cubicBezTo>
                  <a:cubicBezTo>
                    <a:pt x="1" y="893"/>
                    <a:pt x="1" y="941"/>
                    <a:pt x="10" y="979"/>
                  </a:cubicBezTo>
                  <a:cubicBezTo>
                    <a:pt x="216" y="1549"/>
                    <a:pt x="721" y="1834"/>
                    <a:pt x="1226" y="1834"/>
                  </a:cubicBezTo>
                  <a:cubicBezTo>
                    <a:pt x="1730" y="1834"/>
                    <a:pt x="2235" y="1549"/>
                    <a:pt x="2441" y="979"/>
                  </a:cubicBezTo>
                  <a:cubicBezTo>
                    <a:pt x="2451" y="941"/>
                    <a:pt x="2451" y="893"/>
                    <a:pt x="2441" y="855"/>
                  </a:cubicBezTo>
                  <a:cubicBezTo>
                    <a:pt x="2235" y="286"/>
                    <a:pt x="1730" y="1"/>
                    <a:pt x="1226"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68"/>
            <p:cNvSpPr/>
            <p:nvPr/>
          </p:nvSpPr>
          <p:spPr>
            <a:xfrm>
              <a:off x="2764197" y="4463715"/>
              <a:ext cx="64363" cy="23949"/>
            </a:xfrm>
            <a:custGeom>
              <a:rect b="b" l="l" r="r" t="t"/>
              <a:pathLst>
                <a:path extrusionOk="0" h="912" w="2451">
                  <a:moveTo>
                    <a:pt x="1" y="0"/>
                  </a:moveTo>
                  <a:cubicBezTo>
                    <a:pt x="1" y="19"/>
                    <a:pt x="1" y="38"/>
                    <a:pt x="10" y="57"/>
                  </a:cubicBezTo>
                  <a:cubicBezTo>
                    <a:pt x="211" y="627"/>
                    <a:pt x="716" y="912"/>
                    <a:pt x="1222" y="912"/>
                  </a:cubicBezTo>
                  <a:cubicBezTo>
                    <a:pt x="1728" y="912"/>
                    <a:pt x="2235" y="627"/>
                    <a:pt x="2441" y="57"/>
                  </a:cubicBezTo>
                  <a:cubicBezTo>
                    <a:pt x="2441" y="38"/>
                    <a:pt x="2451" y="19"/>
                    <a:pt x="2451"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68"/>
            <p:cNvSpPr/>
            <p:nvPr/>
          </p:nvSpPr>
          <p:spPr>
            <a:xfrm>
              <a:off x="2765694" y="4502160"/>
              <a:ext cx="135239" cy="29175"/>
            </a:xfrm>
            <a:custGeom>
              <a:rect b="b" l="l" r="r" t="t"/>
              <a:pathLst>
                <a:path extrusionOk="0" h="1111" w="5150">
                  <a:moveTo>
                    <a:pt x="183" y="0"/>
                  </a:moveTo>
                  <a:cubicBezTo>
                    <a:pt x="87" y="0"/>
                    <a:pt x="1" y="86"/>
                    <a:pt x="1" y="192"/>
                  </a:cubicBezTo>
                  <a:lnTo>
                    <a:pt x="1" y="929"/>
                  </a:lnTo>
                  <a:cubicBezTo>
                    <a:pt x="1" y="1024"/>
                    <a:pt x="87" y="1110"/>
                    <a:pt x="183" y="1110"/>
                  </a:cubicBezTo>
                  <a:lnTo>
                    <a:pt x="4968" y="1110"/>
                  </a:lnTo>
                  <a:cubicBezTo>
                    <a:pt x="5064" y="1110"/>
                    <a:pt x="5150" y="1024"/>
                    <a:pt x="5150" y="929"/>
                  </a:cubicBezTo>
                  <a:lnTo>
                    <a:pt x="5150" y="192"/>
                  </a:lnTo>
                  <a:cubicBezTo>
                    <a:pt x="5150" y="86"/>
                    <a:pt x="5064" y="0"/>
                    <a:pt x="496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1" name="Google Shape;10901;p68"/>
          <p:cNvGrpSpPr/>
          <p:nvPr/>
        </p:nvGrpSpPr>
        <p:grpSpPr>
          <a:xfrm>
            <a:off x="1293506" y="2939716"/>
            <a:ext cx="374730" cy="272211"/>
            <a:chOff x="1293506" y="2939716"/>
            <a:chExt cx="374730" cy="272211"/>
          </a:xfrm>
        </p:grpSpPr>
        <p:sp>
          <p:nvSpPr>
            <p:cNvPr id="10902" name="Google Shape;10902;p68"/>
            <p:cNvSpPr/>
            <p:nvPr/>
          </p:nvSpPr>
          <p:spPr>
            <a:xfrm>
              <a:off x="1311599" y="2939716"/>
              <a:ext cx="338544" cy="248078"/>
            </a:xfrm>
            <a:custGeom>
              <a:rect b="b" l="l" r="r" t="t"/>
              <a:pathLst>
                <a:path extrusionOk="0" h="9447" w="12892">
                  <a:moveTo>
                    <a:pt x="460" y="1"/>
                  </a:moveTo>
                  <a:cubicBezTo>
                    <a:pt x="211" y="1"/>
                    <a:pt x="0" y="212"/>
                    <a:pt x="0" y="460"/>
                  </a:cubicBezTo>
                  <a:lnTo>
                    <a:pt x="0" y="9447"/>
                  </a:lnTo>
                  <a:lnTo>
                    <a:pt x="12891" y="9447"/>
                  </a:lnTo>
                  <a:lnTo>
                    <a:pt x="12891" y="460"/>
                  </a:lnTo>
                  <a:cubicBezTo>
                    <a:pt x="12891" y="212"/>
                    <a:pt x="12690" y="11"/>
                    <a:pt x="12442"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68"/>
            <p:cNvSpPr/>
            <p:nvPr/>
          </p:nvSpPr>
          <p:spPr>
            <a:xfrm>
              <a:off x="1335706" y="2964112"/>
              <a:ext cx="290304" cy="193274"/>
            </a:xfrm>
            <a:custGeom>
              <a:rect b="b" l="l" r="r" t="t"/>
              <a:pathLst>
                <a:path extrusionOk="0" h="7360" w="11055">
                  <a:moveTo>
                    <a:pt x="231" y="0"/>
                  </a:moveTo>
                  <a:cubicBezTo>
                    <a:pt x="106" y="0"/>
                    <a:pt x="1" y="106"/>
                    <a:pt x="1" y="230"/>
                  </a:cubicBezTo>
                  <a:lnTo>
                    <a:pt x="1" y="7130"/>
                  </a:lnTo>
                  <a:cubicBezTo>
                    <a:pt x="1" y="7264"/>
                    <a:pt x="106" y="7360"/>
                    <a:pt x="231" y="7360"/>
                  </a:cubicBezTo>
                  <a:lnTo>
                    <a:pt x="10825" y="7360"/>
                  </a:lnTo>
                  <a:cubicBezTo>
                    <a:pt x="10949" y="7360"/>
                    <a:pt x="11055" y="7255"/>
                    <a:pt x="11055" y="7130"/>
                  </a:cubicBezTo>
                  <a:lnTo>
                    <a:pt x="11055" y="230"/>
                  </a:lnTo>
                  <a:cubicBezTo>
                    <a:pt x="11055" y="106"/>
                    <a:pt x="10949" y="0"/>
                    <a:pt x="10825"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68"/>
            <p:cNvSpPr/>
            <p:nvPr/>
          </p:nvSpPr>
          <p:spPr>
            <a:xfrm>
              <a:off x="1335706" y="3121173"/>
              <a:ext cx="169430" cy="36213"/>
            </a:xfrm>
            <a:custGeom>
              <a:rect b="b" l="l" r="r" t="t"/>
              <a:pathLst>
                <a:path extrusionOk="0" h="1379" w="6452">
                  <a:moveTo>
                    <a:pt x="1" y="1"/>
                  </a:moveTo>
                  <a:lnTo>
                    <a:pt x="1" y="1149"/>
                  </a:lnTo>
                  <a:cubicBezTo>
                    <a:pt x="1" y="1274"/>
                    <a:pt x="106" y="1379"/>
                    <a:pt x="231" y="1379"/>
                  </a:cubicBezTo>
                  <a:lnTo>
                    <a:pt x="6451" y="1379"/>
                  </a:lnTo>
                  <a:lnTo>
                    <a:pt x="6451" y="1"/>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68"/>
            <p:cNvSpPr/>
            <p:nvPr/>
          </p:nvSpPr>
          <p:spPr>
            <a:xfrm>
              <a:off x="1505109" y="2964112"/>
              <a:ext cx="120901" cy="96532"/>
            </a:xfrm>
            <a:custGeom>
              <a:rect b="b" l="l" r="r" t="t"/>
              <a:pathLst>
                <a:path extrusionOk="0" h="3676" w="4604">
                  <a:moveTo>
                    <a:pt x="0" y="0"/>
                  </a:moveTo>
                  <a:lnTo>
                    <a:pt x="0" y="3675"/>
                  </a:lnTo>
                  <a:lnTo>
                    <a:pt x="4604" y="3675"/>
                  </a:lnTo>
                  <a:lnTo>
                    <a:pt x="4604" y="230"/>
                  </a:lnTo>
                  <a:cubicBezTo>
                    <a:pt x="4604" y="106"/>
                    <a:pt x="4498" y="0"/>
                    <a:pt x="4374"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68"/>
            <p:cNvSpPr/>
            <p:nvPr/>
          </p:nvSpPr>
          <p:spPr>
            <a:xfrm>
              <a:off x="1505109" y="3060617"/>
              <a:ext cx="120901" cy="96768"/>
            </a:xfrm>
            <a:custGeom>
              <a:rect b="b" l="l" r="r" t="t"/>
              <a:pathLst>
                <a:path extrusionOk="0" h="3685" w="4604">
                  <a:moveTo>
                    <a:pt x="0" y="0"/>
                  </a:moveTo>
                  <a:lnTo>
                    <a:pt x="0" y="3685"/>
                  </a:lnTo>
                  <a:lnTo>
                    <a:pt x="4374" y="3685"/>
                  </a:lnTo>
                  <a:cubicBezTo>
                    <a:pt x="4498" y="3685"/>
                    <a:pt x="4604" y="3589"/>
                    <a:pt x="4604" y="3455"/>
                  </a:cubicBezTo>
                  <a:lnTo>
                    <a:pt x="4604"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68"/>
            <p:cNvSpPr/>
            <p:nvPr/>
          </p:nvSpPr>
          <p:spPr>
            <a:xfrm>
              <a:off x="1293506" y="3181755"/>
              <a:ext cx="374730" cy="30173"/>
            </a:xfrm>
            <a:custGeom>
              <a:rect b="b" l="l" r="r" t="t"/>
              <a:pathLst>
                <a:path extrusionOk="0" h="1149" w="14270">
                  <a:moveTo>
                    <a:pt x="230" y="0"/>
                  </a:moveTo>
                  <a:cubicBezTo>
                    <a:pt x="105" y="0"/>
                    <a:pt x="0" y="96"/>
                    <a:pt x="0" y="230"/>
                  </a:cubicBezTo>
                  <a:lnTo>
                    <a:pt x="0" y="689"/>
                  </a:lnTo>
                  <a:cubicBezTo>
                    <a:pt x="0" y="938"/>
                    <a:pt x="201" y="1149"/>
                    <a:pt x="460" y="1149"/>
                  </a:cubicBezTo>
                  <a:lnTo>
                    <a:pt x="13810" y="1149"/>
                  </a:lnTo>
                  <a:cubicBezTo>
                    <a:pt x="14068" y="1149"/>
                    <a:pt x="14269" y="938"/>
                    <a:pt x="14269" y="689"/>
                  </a:cubicBezTo>
                  <a:lnTo>
                    <a:pt x="14269" y="230"/>
                  </a:lnTo>
                  <a:cubicBezTo>
                    <a:pt x="14269" y="96"/>
                    <a:pt x="14174" y="0"/>
                    <a:pt x="14040"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68"/>
            <p:cNvSpPr/>
            <p:nvPr/>
          </p:nvSpPr>
          <p:spPr>
            <a:xfrm>
              <a:off x="1293506" y="3181755"/>
              <a:ext cx="374730" cy="12080"/>
            </a:xfrm>
            <a:custGeom>
              <a:rect b="b" l="l" r="r" t="t"/>
              <a:pathLst>
                <a:path extrusionOk="0" h="460" w="14270">
                  <a:moveTo>
                    <a:pt x="230" y="0"/>
                  </a:moveTo>
                  <a:cubicBezTo>
                    <a:pt x="105" y="0"/>
                    <a:pt x="0" y="96"/>
                    <a:pt x="0" y="230"/>
                  </a:cubicBezTo>
                  <a:lnTo>
                    <a:pt x="0" y="460"/>
                  </a:lnTo>
                  <a:lnTo>
                    <a:pt x="14269" y="460"/>
                  </a:lnTo>
                  <a:lnTo>
                    <a:pt x="14269" y="230"/>
                  </a:lnTo>
                  <a:cubicBezTo>
                    <a:pt x="14269" y="96"/>
                    <a:pt x="14174" y="0"/>
                    <a:pt x="1404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68"/>
            <p:cNvSpPr/>
            <p:nvPr/>
          </p:nvSpPr>
          <p:spPr>
            <a:xfrm>
              <a:off x="1444527" y="3181755"/>
              <a:ext cx="72661" cy="18119"/>
            </a:xfrm>
            <a:custGeom>
              <a:rect b="b" l="l" r="r" t="t"/>
              <a:pathLst>
                <a:path extrusionOk="0" h="690" w="2767">
                  <a:moveTo>
                    <a:pt x="1" y="0"/>
                  </a:moveTo>
                  <a:lnTo>
                    <a:pt x="326" y="479"/>
                  </a:lnTo>
                  <a:cubicBezTo>
                    <a:pt x="412" y="613"/>
                    <a:pt x="556" y="689"/>
                    <a:pt x="709" y="689"/>
                  </a:cubicBezTo>
                  <a:lnTo>
                    <a:pt x="2059" y="689"/>
                  </a:lnTo>
                  <a:cubicBezTo>
                    <a:pt x="2212" y="689"/>
                    <a:pt x="2355" y="613"/>
                    <a:pt x="2441" y="479"/>
                  </a:cubicBezTo>
                  <a:lnTo>
                    <a:pt x="2767"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68"/>
            <p:cNvSpPr/>
            <p:nvPr/>
          </p:nvSpPr>
          <p:spPr>
            <a:xfrm>
              <a:off x="1535256" y="3036484"/>
              <a:ext cx="60345" cy="24159"/>
            </a:xfrm>
            <a:custGeom>
              <a:rect b="b" l="l" r="r" t="t"/>
              <a:pathLst>
                <a:path extrusionOk="0" h="920" w="2298">
                  <a:moveTo>
                    <a:pt x="690" y="1"/>
                  </a:moveTo>
                  <a:lnTo>
                    <a:pt x="317" y="125"/>
                  </a:lnTo>
                  <a:cubicBezTo>
                    <a:pt x="125" y="182"/>
                    <a:pt x="1" y="364"/>
                    <a:pt x="1" y="556"/>
                  </a:cubicBezTo>
                  <a:lnTo>
                    <a:pt x="1" y="919"/>
                  </a:lnTo>
                  <a:lnTo>
                    <a:pt x="2298" y="919"/>
                  </a:lnTo>
                  <a:lnTo>
                    <a:pt x="2298" y="556"/>
                  </a:lnTo>
                  <a:cubicBezTo>
                    <a:pt x="2298" y="364"/>
                    <a:pt x="2173" y="182"/>
                    <a:pt x="1991" y="125"/>
                  </a:cubicBezTo>
                  <a:lnTo>
                    <a:pt x="1609" y="1"/>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68"/>
            <p:cNvSpPr/>
            <p:nvPr/>
          </p:nvSpPr>
          <p:spPr>
            <a:xfrm>
              <a:off x="1553349" y="3018391"/>
              <a:ext cx="24422" cy="30435"/>
            </a:xfrm>
            <a:custGeom>
              <a:rect b="b" l="l" r="r" t="t"/>
              <a:pathLst>
                <a:path extrusionOk="0" h="1159" w="930">
                  <a:moveTo>
                    <a:pt x="1" y="0"/>
                  </a:moveTo>
                  <a:lnTo>
                    <a:pt x="1" y="690"/>
                  </a:lnTo>
                  <a:cubicBezTo>
                    <a:pt x="1" y="948"/>
                    <a:pt x="211" y="1158"/>
                    <a:pt x="460" y="1158"/>
                  </a:cubicBezTo>
                  <a:cubicBezTo>
                    <a:pt x="719" y="1158"/>
                    <a:pt x="929" y="948"/>
                    <a:pt x="929" y="690"/>
                  </a:cubicBezTo>
                  <a:lnTo>
                    <a:pt x="929"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68"/>
            <p:cNvSpPr/>
            <p:nvPr/>
          </p:nvSpPr>
          <p:spPr>
            <a:xfrm>
              <a:off x="1547335" y="2988245"/>
              <a:ext cx="36449" cy="42226"/>
            </a:xfrm>
            <a:custGeom>
              <a:rect b="b" l="l" r="r" t="t"/>
              <a:pathLst>
                <a:path extrusionOk="0" h="1608" w="1388">
                  <a:moveTo>
                    <a:pt x="460" y="0"/>
                  </a:moveTo>
                  <a:cubicBezTo>
                    <a:pt x="211" y="0"/>
                    <a:pt x="0" y="201"/>
                    <a:pt x="0" y="459"/>
                  </a:cubicBezTo>
                  <a:lnTo>
                    <a:pt x="0" y="919"/>
                  </a:lnTo>
                  <a:cubicBezTo>
                    <a:pt x="0" y="1302"/>
                    <a:pt x="316" y="1608"/>
                    <a:pt x="689" y="1608"/>
                  </a:cubicBezTo>
                  <a:cubicBezTo>
                    <a:pt x="1072" y="1608"/>
                    <a:pt x="1388" y="1302"/>
                    <a:pt x="1388" y="919"/>
                  </a:cubicBezTo>
                  <a:lnTo>
                    <a:pt x="1388" y="459"/>
                  </a:lnTo>
                  <a:cubicBezTo>
                    <a:pt x="1388" y="201"/>
                    <a:pt x="1177" y="0"/>
                    <a:pt x="92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68"/>
            <p:cNvSpPr/>
            <p:nvPr/>
          </p:nvSpPr>
          <p:spPr>
            <a:xfrm>
              <a:off x="1547335" y="2988245"/>
              <a:ext cx="24133" cy="42331"/>
            </a:xfrm>
            <a:custGeom>
              <a:rect b="b" l="l" r="r" t="t"/>
              <a:pathLst>
                <a:path extrusionOk="0" h="1612" w="919">
                  <a:moveTo>
                    <a:pt x="460" y="0"/>
                  </a:moveTo>
                  <a:cubicBezTo>
                    <a:pt x="211" y="0"/>
                    <a:pt x="0" y="201"/>
                    <a:pt x="0" y="459"/>
                  </a:cubicBezTo>
                  <a:lnTo>
                    <a:pt x="0" y="919"/>
                  </a:lnTo>
                  <a:cubicBezTo>
                    <a:pt x="0" y="1314"/>
                    <a:pt x="320" y="1611"/>
                    <a:pt x="685" y="1611"/>
                  </a:cubicBezTo>
                  <a:cubicBezTo>
                    <a:pt x="762" y="1611"/>
                    <a:pt x="841" y="1598"/>
                    <a:pt x="919" y="1570"/>
                  </a:cubicBezTo>
                  <a:cubicBezTo>
                    <a:pt x="651" y="1474"/>
                    <a:pt x="460" y="1206"/>
                    <a:pt x="460" y="919"/>
                  </a:cubicBezTo>
                  <a:lnTo>
                    <a:pt x="460" y="459"/>
                  </a:lnTo>
                  <a:cubicBezTo>
                    <a:pt x="460" y="201"/>
                    <a:pt x="670" y="0"/>
                    <a:pt x="91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68"/>
            <p:cNvSpPr/>
            <p:nvPr/>
          </p:nvSpPr>
          <p:spPr>
            <a:xfrm>
              <a:off x="1547335" y="2988245"/>
              <a:ext cx="36449" cy="17857"/>
            </a:xfrm>
            <a:custGeom>
              <a:rect b="b" l="l" r="r" t="t"/>
              <a:pathLst>
                <a:path extrusionOk="0" h="680" w="1388">
                  <a:moveTo>
                    <a:pt x="460" y="0"/>
                  </a:moveTo>
                  <a:cubicBezTo>
                    <a:pt x="211" y="0"/>
                    <a:pt x="0" y="201"/>
                    <a:pt x="0" y="459"/>
                  </a:cubicBezTo>
                  <a:cubicBezTo>
                    <a:pt x="450" y="593"/>
                    <a:pt x="919" y="670"/>
                    <a:pt x="1388" y="680"/>
                  </a:cubicBezTo>
                  <a:lnTo>
                    <a:pt x="1388" y="459"/>
                  </a:lnTo>
                  <a:cubicBezTo>
                    <a:pt x="1388" y="201"/>
                    <a:pt x="1177" y="0"/>
                    <a:pt x="91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68"/>
            <p:cNvSpPr/>
            <p:nvPr/>
          </p:nvSpPr>
          <p:spPr>
            <a:xfrm>
              <a:off x="1547335" y="2988245"/>
              <a:ext cx="24133" cy="15099"/>
            </a:xfrm>
            <a:custGeom>
              <a:rect b="b" l="l" r="r" t="t"/>
              <a:pathLst>
                <a:path extrusionOk="0" h="575" w="919">
                  <a:moveTo>
                    <a:pt x="460" y="0"/>
                  </a:moveTo>
                  <a:cubicBezTo>
                    <a:pt x="211" y="0"/>
                    <a:pt x="0" y="201"/>
                    <a:pt x="0" y="459"/>
                  </a:cubicBezTo>
                  <a:cubicBezTo>
                    <a:pt x="153" y="507"/>
                    <a:pt x="306" y="546"/>
                    <a:pt x="460" y="574"/>
                  </a:cubicBezTo>
                  <a:lnTo>
                    <a:pt x="460" y="459"/>
                  </a:lnTo>
                  <a:cubicBezTo>
                    <a:pt x="460" y="201"/>
                    <a:pt x="670" y="0"/>
                    <a:pt x="91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68"/>
            <p:cNvSpPr/>
            <p:nvPr/>
          </p:nvSpPr>
          <p:spPr>
            <a:xfrm>
              <a:off x="1535256" y="3133252"/>
              <a:ext cx="60345" cy="24133"/>
            </a:xfrm>
            <a:custGeom>
              <a:rect b="b" l="l" r="r" t="t"/>
              <a:pathLst>
                <a:path extrusionOk="0" h="919" w="2298">
                  <a:moveTo>
                    <a:pt x="690" y="0"/>
                  </a:moveTo>
                  <a:lnTo>
                    <a:pt x="317" y="115"/>
                  </a:lnTo>
                  <a:cubicBezTo>
                    <a:pt x="125" y="182"/>
                    <a:pt x="1" y="354"/>
                    <a:pt x="1" y="555"/>
                  </a:cubicBezTo>
                  <a:lnTo>
                    <a:pt x="1" y="919"/>
                  </a:lnTo>
                  <a:lnTo>
                    <a:pt x="2298" y="919"/>
                  </a:lnTo>
                  <a:lnTo>
                    <a:pt x="2298" y="555"/>
                  </a:lnTo>
                  <a:cubicBezTo>
                    <a:pt x="2298" y="354"/>
                    <a:pt x="2173" y="182"/>
                    <a:pt x="1991" y="115"/>
                  </a:cubicBezTo>
                  <a:lnTo>
                    <a:pt x="1609" y="0"/>
                  </a:ln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68"/>
            <p:cNvSpPr/>
            <p:nvPr/>
          </p:nvSpPr>
          <p:spPr>
            <a:xfrm>
              <a:off x="1553349" y="3115159"/>
              <a:ext cx="24422" cy="30173"/>
            </a:xfrm>
            <a:custGeom>
              <a:rect b="b" l="l" r="r" t="t"/>
              <a:pathLst>
                <a:path extrusionOk="0" h="1149" w="930">
                  <a:moveTo>
                    <a:pt x="1" y="0"/>
                  </a:moveTo>
                  <a:lnTo>
                    <a:pt x="1" y="689"/>
                  </a:lnTo>
                  <a:cubicBezTo>
                    <a:pt x="1" y="947"/>
                    <a:pt x="211" y="1148"/>
                    <a:pt x="460" y="1148"/>
                  </a:cubicBezTo>
                  <a:cubicBezTo>
                    <a:pt x="719" y="1148"/>
                    <a:pt x="929" y="947"/>
                    <a:pt x="929" y="689"/>
                  </a:cubicBezTo>
                  <a:lnTo>
                    <a:pt x="929"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68"/>
            <p:cNvSpPr/>
            <p:nvPr/>
          </p:nvSpPr>
          <p:spPr>
            <a:xfrm>
              <a:off x="1547335" y="3084986"/>
              <a:ext cx="36449" cy="42252"/>
            </a:xfrm>
            <a:custGeom>
              <a:rect b="b" l="l" r="r" t="t"/>
              <a:pathLst>
                <a:path extrusionOk="0" h="1609" w="1388">
                  <a:moveTo>
                    <a:pt x="460" y="1"/>
                  </a:moveTo>
                  <a:cubicBezTo>
                    <a:pt x="211" y="1"/>
                    <a:pt x="0" y="202"/>
                    <a:pt x="0" y="460"/>
                  </a:cubicBezTo>
                  <a:lnTo>
                    <a:pt x="0" y="919"/>
                  </a:lnTo>
                  <a:cubicBezTo>
                    <a:pt x="0" y="1302"/>
                    <a:pt x="316" y="1608"/>
                    <a:pt x="689" y="1608"/>
                  </a:cubicBezTo>
                  <a:cubicBezTo>
                    <a:pt x="1072" y="1608"/>
                    <a:pt x="1388" y="1302"/>
                    <a:pt x="1388" y="919"/>
                  </a:cubicBezTo>
                  <a:lnTo>
                    <a:pt x="1388" y="460"/>
                  </a:lnTo>
                  <a:cubicBezTo>
                    <a:pt x="1388" y="202"/>
                    <a:pt x="1177" y="1"/>
                    <a:pt x="92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68"/>
            <p:cNvSpPr/>
            <p:nvPr/>
          </p:nvSpPr>
          <p:spPr>
            <a:xfrm>
              <a:off x="1547335" y="3084986"/>
              <a:ext cx="24133" cy="42331"/>
            </a:xfrm>
            <a:custGeom>
              <a:rect b="b" l="l" r="r" t="t"/>
              <a:pathLst>
                <a:path extrusionOk="0" h="1612" w="919">
                  <a:moveTo>
                    <a:pt x="460" y="1"/>
                  </a:moveTo>
                  <a:cubicBezTo>
                    <a:pt x="211" y="1"/>
                    <a:pt x="0" y="202"/>
                    <a:pt x="0" y="460"/>
                  </a:cubicBezTo>
                  <a:lnTo>
                    <a:pt x="0" y="919"/>
                  </a:lnTo>
                  <a:cubicBezTo>
                    <a:pt x="0" y="1314"/>
                    <a:pt x="320" y="1612"/>
                    <a:pt x="685" y="1612"/>
                  </a:cubicBezTo>
                  <a:cubicBezTo>
                    <a:pt x="762" y="1612"/>
                    <a:pt x="841" y="1598"/>
                    <a:pt x="919" y="1570"/>
                  </a:cubicBezTo>
                  <a:cubicBezTo>
                    <a:pt x="651" y="1465"/>
                    <a:pt x="460" y="1206"/>
                    <a:pt x="460" y="919"/>
                  </a:cubicBezTo>
                  <a:lnTo>
                    <a:pt x="460" y="460"/>
                  </a:lnTo>
                  <a:cubicBezTo>
                    <a:pt x="460" y="202"/>
                    <a:pt x="670" y="1"/>
                    <a:pt x="91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68"/>
            <p:cNvSpPr/>
            <p:nvPr/>
          </p:nvSpPr>
          <p:spPr>
            <a:xfrm>
              <a:off x="1547335" y="3084986"/>
              <a:ext cx="36449" cy="17883"/>
            </a:xfrm>
            <a:custGeom>
              <a:rect b="b" l="l" r="r" t="t"/>
              <a:pathLst>
                <a:path extrusionOk="0" h="681" w="1388">
                  <a:moveTo>
                    <a:pt x="460" y="1"/>
                  </a:moveTo>
                  <a:cubicBezTo>
                    <a:pt x="211" y="1"/>
                    <a:pt x="0" y="202"/>
                    <a:pt x="0" y="460"/>
                  </a:cubicBezTo>
                  <a:cubicBezTo>
                    <a:pt x="450" y="594"/>
                    <a:pt x="919" y="671"/>
                    <a:pt x="1388" y="680"/>
                  </a:cubicBezTo>
                  <a:lnTo>
                    <a:pt x="1388" y="460"/>
                  </a:lnTo>
                  <a:cubicBezTo>
                    <a:pt x="1388" y="202"/>
                    <a:pt x="1177" y="1"/>
                    <a:pt x="91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68"/>
            <p:cNvSpPr/>
            <p:nvPr/>
          </p:nvSpPr>
          <p:spPr>
            <a:xfrm>
              <a:off x="1547335" y="3084986"/>
              <a:ext cx="24133" cy="15099"/>
            </a:xfrm>
            <a:custGeom>
              <a:rect b="b" l="l" r="r" t="t"/>
              <a:pathLst>
                <a:path extrusionOk="0" h="575" w="919">
                  <a:moveTo>
                    <a:pt x="460" y="1"/>
                  </a:moveTo>
                  <a:cubicBezTo>
                    <a:pt x="211" y="1"/>
                    <a:pt x="0" y="202"/>
                    <a:pt x="0" y="460"/>
                  </a:cubicBezTo>
                  <a:cubicBezTo>
                    <a:pt x="153" y="508"/>
                    <a:pt x="306" y="546"/>
                    <a:pt x="460" y="575"/>
                  </a:cubicBezTo>
                  <a:lnTo>
                    <a:pt x="460" y="460"/>
                  </a:lnTo>
                  <a:cubicBezTo>
                    <a:pt x="460" y="202"/>
                    <a:pt x="670" y="1"/>
                    <a:pt x="91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68"/>
            <p:cNvSpPr/>
            <p:nvPr/>
          </p:nvSpPr>
          <p:spPr>
            <a:xfrm>
              <a:off x="1384234" y="3042524"/>
              <a:ext cx="72399" cy="90755"/>
            </a:xfrm>
            <a:custGeom>
              <a:rect b="b" l="l" r="r" t="t"/>
              <a:pathLst>
                <a:path extrusionOk="0" h="3456" w="2757">
                  <a:moveTo>
                    <a:pt x="919" y="0"/>
                  </a:moveTo>
                  <a:lnTo>
                    <a:pt x="919" y="460"/>
                  </a:lnTo>
                  <a:cubicBezTo>
                    <a:pt x="919" y="546"/>
                    <a:pt x="871" y="632"/>
                    <a:pt x="794" y="670"/>
                  </a:cubicBezTo>
                  <a:lnTo>
                    <a:pt x="249" y="938"/>
                  </a:lnTo>
                  <a:cubicBezTo>
                    <a:pt x="96" y="1015"/>
                    <a:pt x="0" y="1177"/>
                    <a:pt x="0" y="1350"/>
                  </a:cubicBezTo>
                  <a:lnTo>
                    <a:pt x="0" y="3225"/>
                  </a:lnTo>
                  <a:cubicBezTo>
                    <a:pt x="0" y="3350"/>
                    <a:pt x="96" y="3455"/>
                    <a:pt x="230" y="3455"/>
                  </a:cubicBezTo>
                  <a:lnTo>
                    <a:pt x="2527" y="3455"/>
                  </a:lnTo>
                  <a:cubicBezTo>
                    <a:pt x="2661" y="3455"/>
                    <a:pt x="2756" y="3350"/>
                    <a:pt x="2756" y="3225"/>
                  </a:cubicBezTo>
                  <a:lnTo>
                    <a:pt x="2756" y="1350"/>
                  </a:lnTo>
                  <a:cubicBezTo>
                    <a:pt x="2756" y="1177"/>
                    <a:pt x="2661" y="1015"/>
                    <a:pt x="2507" y="938"/>
                  </a:cubicBezTo>
                  <a:lnTo>
                    <a:pt x="1962" y="670"/>
                  </a:lnTo>
                  <a:cubicBezTo>
                    <a:pt x="1885" y="632"/>
                    <a:pt x="1838" y="546"/>
                    <a:pt x="1838" y="460"/>
                  </a:cubicBezTo>
                  <a:lnTo>
                    <a:pt x="1838"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68"/>
            <p:cNvSpPr/>
            <p:nvPr/>
          </p:nvSpPr>
          <p:spPr>
            <a:xfrm>
              <a:off x="1407081" y="3042524"/>
              <a:ext cx="26680" cy="18251"/>
            </a:xfrm>
            <a:custGeom>
              <a:rect b="b" l="l" r="r" t="t"/>
              <a:pathLst>
                <a:path extrusionOk="0" h="695" w="1016">
                  <a:moveTo>
                    <a:pt x="49" y="0"/>
                  </a:moveTo>
                  <a:lnTo>
                    <a:pt x="49" y="460"/>
                  </a:lnTo>
                  <a:cubicBezTo>
                    <a:pt x="49" y="507"/>
                    <a:pt x="30" y="555"/>
                    <a:pt x="1" y="594"/>
                  </a:cubicBezTo>
                  <a:cubicBezTo>
                    <a:pt x="164" y="661"/>
                    <a:pt x="336" y="694"/>
                    <a:pt x="508" y="694"/>
                  </a:cubicBezTo>
                  <a:cubicBezTo>
                    <a:pt x="680" y="694"/>
                    <a:pt x="853" y="661"/>
                    <a:pt x="1015" y="594"/>
                  </a:cubicBezTo>
                  <a:cubicBezTo>
                    <a:pt x="987" y="555"/>
                    <a:pt x="968" y="507"/>
                    <a:pt x="968" y="460"/>
                  </a:cubicBezTo>
                  <a:lnTo>
                    <a:pt x="968"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68"/>
            <p:cNvSpPr/>
            <p:nvPr/>
          </p:nvSpPr>
          <p:spPr>
            <a:xfrm>
              <a:off x="1384234" y="3061615"/>
              <a:ext cx="72399" cy="71664"/>
            </a:xfrm>
            <a:custGeom>
              <a:rect b="b" l="l" r="r" t="t"/>
              <a:pathLst>
                <a:path extrusionOk="0" h="2729" w="2757">
                  <a:moveTo>
                    <a:pt x="670" y="1"/>
                  </a:moveTo>
                  <a:lnTo>
                    <a:pt x="249" y="211"/>
                  </a:lnTo>
                  <a:cubicBezTo>
                    <a:pt x="96" y="288"/>
                    <a:pt x="0" y="450"/>
                    <a:pt x="0" y="623"/>
                  </a:cubicBezTo>
                  <a:lnTo>
                    <a:pt x="0" y="2498"/>
                  </a:lnTo>
                  <a:cubicBezTo>
                    <a:pt x="0" y="2623"/>
                    <a:pt x="96" y="2728"/>
                    <a:pt x="230" y="2728"/>
                  </a:cubicBezTo>
                  <a:lnTo>
                    <a:pt x="2527" y="2728"/>
                  </a:lnTo>
                  <a:cubicBezTo>
                    <a:pt x="2661" y="2728"/>
                    <a:pt x="2756" y="2623"/>
                    <a:pt x="2756" y="2498"/>
                  </a:cubicBezTo>
                  <a:lnTo>
                    <a:pt x="2756" y="623"/>
                  </a:lnTo>
                  <a:cubicBezTo>
                    <a:pt x="2756" y="450"/>
                    <a:pt x="2661" y="288"/>
                    <a:pt x="2507" y="211"/>
                  </a:cubicBezTo>
                  <a:lnTo>
                    <a:pt x="2086" y="1"/>
                  </a:lnTo>
                  <a:cubicBezTo>
                    <a:pt x="1905" y="225"/>
                    <a:pt x="1641" y="338"/>
                    <a:pt x="1378" y="338"/>
                  </a:cubicBezTo>
                  <a:cubicBezTo>
                    <a:pt x="1115" y="338"/>
                    <a:pt x="852" y="225"/>
                    <a:pt x="6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68"/>
            <p:cNvSpPr/>
            <p:nvPr/>
          </p:nvSpPr>
          <p:spPr>
            <a:xfrm>
              <a:off x="1396288" y="2994258"/>
              <a:ext cx="48266" cy="54568"/>
            </a:xfrm>
            <a:custGeom>
              <a:rect b="b" l="l" r="r" t="t"/>
              <a:pathLst>
                <a:path extrusionOk="0" h="2078" w="1838">
                  <a:moveTo>
                    <a:pt x="689" y="1"/>
                  </a:moveTo>
                  <a:cubicBezTo>
                    <a:pt x="307" y="1"/>
                    <a:pt x="0" y="307"/>
                    <a:pt x="0" y="690"/>
                  </a:cubicBezTo>
                  <a:lnTo>
                    <a:pt x="0" y="1149"/>
                  </a:lnTo>
                  <a:cubicBezTo>
                    <a:pt x="0" y="1656"/>
                    <a:pt x="412" y="2077"/>
                    <a:pt x="919" y="2077"/>
                  </a:cubicBezTo>
                  <a:cubicBezTo>
                    <a:pt x="1426" y="2068"/>
                    <a:pt x="1838" y="1656"/>
                    <a:pt x="1838" y="1149"/>
                  </a:cubicBezTo>
                  <a:lnTo>
                    <a:pt x="1838" y="690"/>
                  </a:lnTo>
                  <a:cubicBezTo>
                    <a:pt x="1838" y="307"/>
                    <a:pt x="1532" y="1"/>
                    <a:pt x="114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68"/>
            <p:cNvSpPr/>
            <p:nvPr/>
          </p:nvSpPr>
          <p:spPr>
            <a:xfrm>
              <a:off x="1396025" y="2994258"/>
              <a:ext cx="33455" cy="54384"/>
            </a:xfrm>
            <a:custGeom>
              <a:rect b="b" l="l" r="r" t="t"/>
              <a:pathLst>
                <a:path extrusionOk="0" h="2071" w="1274">
                  <a:moveTo>
                    <a:pt x="699" y="1"/>
                  </a:moveTo>
                  <a:cubicBezTo>
                    <a:pt x="317" y="1"/>
                    <a:pt x="1" y="307"/>
                    <a:pt x="1" y="690"/>
                  </a:cubicBezTo>
                  <a:lnTo>
                    <a:pt x="1" y="1149"/>
                  </a:lnTo>
                  <a:cubicBezTo>
                    <a:pt x="1" y="1676"/>
                    <a:pt x="433" y="2070"/>
                    <a:pt x="922" y="2070"/>
                  </a:cubicBezTo>
                  <a:cubicBezTo>
                    <a:pt x="1038" y="2070"/>
                    <a:pt x="1157" y="2048"/>
                    <a:pt x="1274" y="2001"/>
                  </a:cubicBezTo>
                  <a:cubicBezTo>
                    <a:pt x="929" y="1857"/>
                    <a:pt x="699" y="1522"/>
                    <a:pt x="699" y="1149"/>
                  </a:cubicBezTo>
                  <a:lnTo>
                    <a:pt x="699" y="690"/>
                  </a:lnTo>
                  <a:cubicBezTo>
                    <a:pt x="699" y="355"/>
                    <a:pt x="939" y="68"/>
                    <a:pt x="1274" y="10"/>
                  </a:cubicBezTo>
                  <a:cubicBezTo>
                    <a:pt x="1235" y="1"/>
                    <a:pt x="1197" y="1"/>
                    <a:pt x="115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68"/>
            <p:cNvSpPr/>
            <p:nvPr/>
          </p:nvSpPr>
          <p:spPr>
            <a:xfrm>
              <a:off x="1396288" y="2994258"/>
              <a:ext cx="48528" cy="24159"/>
            </a:xfrm>
            <a:custGeom>
              <a:rect b="b" l="l" r="r" t="t"/>
              <a:pathLst>
                <a:path extrusionOk="0" h="920" w="1848">
                  <a:moveTo>
                    <a:pt x="689" y="1"/>
                  </a:moveTo>
                  <a:cubicBezTo>
                    <a:pt x="307" y="1"/>
                    <a:pt x="0" y="307"/>
                    <a:pt x="0" y="690"/>
                  </a:cubicBezTo>
                  <a:cubicBezTo>
                    <a:pt x="0" y="690"/>
                    <a:pt x="689" y="919"/>
                    <a:pt x="1847" y="919"/>
                  </a:cubicBezTo>
                  <a:lnTo>
                    <a:pt x="1847" y="690"/>
                  </a:lnTo>
                  <a:cubicBezTo>
                    <a:pt x="1847" y="307"/>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68"/>
            <p:cNvSpPr/>
            <p:nvPr/>
          </p:nvSpPr>
          <p:spPr>
            <a:xfrm>
              <a:off x="1396025" y="2994258"/>
              <a:ext cx="33455" cy="21901"/>
            </a:xfrm>
            <a:custGeom>
              <a:rect b="b" l="l" r="r" t="t"/>
              <a:pathLst>
                <a:path extrusionOk="0" h="834" w="1274">
                  <a:moveTo>
                    <a:pt x="699" y="1"/>
                  </a:moveTo>
                  <a:cubicBezTo>
                    <a:pt x="317" y="1"/>
                    <a:pt x="1" y="307"/>
                    <a:pt x="1" y="690"/>
                  </a:cubicBezTo>
                  <a:cubicBezTo>
                    <a:pt x="231" y="757"/>
                    <a:pt x="460" y="805"/>
                    <a:pt x="699" y="833"/>
                  </a:cubicBezTo>
                  <a:lnTo>
                    <a:pt x="699" y="690"/>
                  </a:lnTo>
                  <a:cubicBezTo>
                    <a:pt x="699" y="355"/>
                    <a:pt x="939" y="68"/>
                    <a:pt x="1274" y="10"/>
                  </a:cubicBezTo>
                  <a:cubicBezTo>
                    <a:pt x="1235" y="1"/>
                    <a:pt x="1197"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68"/>
            <p:cNvSpPr/>
            <p:nvPr/>
          </p:nvSpPr>
          <p:spPr>
            <a:xfrm>
              <a:off x="1384234" y="3072434"/>
              <a:ext cx="30173" cy="60844"/>
            </a:xfrm>
            <a:custGeom>
              <a:rect b="b" l="l" r="r" t="t"/>
              <a:pathLst>
                <a:path extrusionOk="0" h="2317" w="1149">
                  <a:moveTo>
                    <a:pt x="57" y="0"/>
                  </a:moveTo>
                  <a:cubicBezTo>
                    <a:pt x="19" y="67"/>
                    <a:pt x="0" y="134"/>
                    <a:pt x="0" y="211"/>
                  </a:cubicBezTo>
                  <a:lnTo>
                    <a:pt x="0" y="2086"/>
                  </a:lnTo>
                  <a:cubicBezTo>
                    <a:pt x="0" y="2211"/>
                    <a:pt x="96" y="2316"/>
                    <a:pt x="230" y="2316"/>
                  </a:cubicBezTo>
                  <a:lnTo>
                    <a:pt x="1148" y="2316"/>
                  </a:lnTo>
                  <a:lnTo>
                    <a:pt x="1148" y="1857"/>
                  </a:lnTo>
                  <a:lnTo>
                    <a:pt x="919" y="1857"/>
                  </a:lnTo>
                  <a:cubicBezTo>
                    <a:pt x="794" y="1857"/>
                    <a:pt x="689" y="1751"/>
                    <a:pt x="689" y="1627"/>
                  </a:cubicBezTo>
                  <a:lnTo>
                    <a:pt x="689" y="708"/>
                  </a:lnTo>
                  <a:cubicBezTo>
                    <a:pt x="689" y="555"/>
                    <a:pt x="622" y="421"/>
                    <a:pt x="507" y="335"/>
                  </a:cubicBezTo>
                  <a:lnTo>
                    <a:pt x="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68"/>
            <p:cNvSpPr/>
            <p:nvPr/>
          </p:nvSpPr>
          <p:spPr>
            <a:xfrm>
              <a:off x="1426434" y="3072434"/>
              <a:ext cx="30199" cy="60844"/>
            </a:xfrm>
            <a:custGeom>
              <a:rect b="b" l="l" r="r" t="t"/>
              <a:pathLst>
                <a:path extrusionOk="0" h="2317" w="1150">
                  <a:moveTo>
                    <a:pt x="1101" y="0"/>
                  </a:moveTo>
                  <a:lnTo>
                    <a:pt x="652" y="335"/>
                  </a:lnTo>
                  <a:cubicBezTo>
                    <a:pt x="527" y="421"/>
                    <a:pt x="460" y="555"/>
                    <a:pt x="460" y="708"/>
                  </a:cubicBezTo>
                  <a:lnTo>
                    <a:pt x="460" y="1627"/>
                  </a:lnTo>
                  <a:cubicBezTo>
                    <a:pt x="460" y="1751"/>
                    <a:pt x="365" y="1857"/>
                    <a:pt x="231" y="1857"/>
                  </a:cubicBezTo>
                  <a:lnTo>
                    <a:pt x="1" y="1857"/>
                  </a:lnTo>
                  <a:lnTo>
                    <a:pt x="1" y="2316"/>
                  </a:lnTo>
                  <a:lnTo>
                    <a:pt x="920" y="2316"/>
                  </a:lnTo>
                  <a:cubicBezTo>
                    <a:pt x="1054" y="2316"/>
                    <a:pt x="1149" y="2211"/>
                    <a:pt x="1149" y="2086"/>
                  </a:cubicBezTo>
                  <a:lnTo>
                    <a:pt x="1149" y="211"/>
                  </a:lnTo>
                  <a:cubicBezTo>
                    <a:pt x="1149" y="134"/>
                    <a:pt x="1130" y="67"/>
                    <a:pt x="110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68"/>
            <p:cNvSpPr/>
            <p:nvPr/>
          </p:nvSpPr>
          <p:spPr>
            <a:xfrm>
              <a:off x="1408341" y="3121173"/>
              <a:ext cx="24159" cy="12106"/>
            </a:xfrm>
            <a:custGeom>
              <a:rect b="b" l="l" r="r" t="t"/>
              <a:pathLst>
                <a:path extrusionOk="0" h="461" w="920">
                  <a:moveTo>
                    <a:pt x="1" y="1"/>
                  </a:moveTo>
                  <a:lnTo>
                    <a:pt x="1" y="460"/>
                  </a:lnTo>
                  <a:lnTo>
                    <a:pt x="920" y="460"/>
                  </a:lnTo>
                  <a:lnTo>
                    <a:pt x="920"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2" name="Google Shape;10932;p68"/>
          <p:cNvGrpSpPr/>
          <p:nvPr/>
        </p:nvGrpSpPr>
        <p:grpSpPr>
          <a:xfrm>
            <a:off x="6669900" y="1505474"/>
            <a:ext cx="345083" cy="369216"/>
            <a:chOff x="6669900" y="1505474"/>
            <a:chExt cx="345083" cy="369216"/>
          </a:xfrm>
        </p:grpSpPr>
        <p:sp>
          <p:nvSpPr>
            <p:cNvPr id="10933" name="Google Shape;10933;p68"/>
            <p:cNvSpPr/>
            <p:nvPr/>
          </p:nvSpPr>
          <p:spPr>
            <a:xfrm>
              <a:off x="6700309" y="1505474"/>
              <a:ext cx="48292" cy="42252"/>
            </a:xfrm>
            <a:custGeom>
              <a:rect b="b" l="l" r="r" t="t"/>
              <a:pathLst>
                <a:path extrusionOk="0" h="1609" w="1839">
                  <a:moveTo>
                    <a:pt x="919" y="1"/>
                  </a:moveTo>
                  <a:cubicBezTo>
                    <a:pt x="412" y="1"/>
                    <a:pt x="1" y="364"/>
                    <a:pt x="1" y="804"/>
                  </a:cubicBezTo>
                  <a:cubicBezTo>
                    <a:pt x="1" y="1254"/>
                    <a:pt x="412" y="1608"/>
                    <a:pt x="919" y="1608"/>
                  </a:cubicBezTo>
                  <a:cubicBezTo>
                    <a:pt x="1427" y="1608"/>
                    <a:pt x="1838" y="1254"/>
                    <a:pt x="1838" y="804"/>
                  </a:cubicBezTo>
                  <a:cubicBezTo>
                    <a:pt x="1838" y="364"/>
                    <a:pt x="1427"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68"/>
            <p:cNvSpPr/>
            <p:nvPr/>
          </p:nvSpPr>
          <p:spPr>
            <a:xfrm>
              <a:off x="6700309" y="1505474"/>
              <a:ext cx="33455" cy="42252"/>
            </a:xfrm>
            <a:custGeom>
              <a:rect b="b" l="l" r="r" t="t"/>
              <a:pathLst>
                <a:path extrusionOk="0" h="1609" w="1274">
                  <a:moveTo>
                    <a:pt x="919" y="1"/>
                  </a:moveTo>
                  <a:cubicBezTo>
                    <a:pt x="412" y="1"/>
                    <a:pt x="1" y="355"/>
                    <a:pt x="1" y="804"/>
                  </a:cubicBezTo>
                  <a:cubicBezTo>
                    <a:pt x="1" y="1254"/>
                    <a:pt x="412" y="1608"/>
                    <a:pt x="919" y="1608"/>
                  </a:cubicBezTo>
                  <a:cubicBezTo>
                    <a:pt x="1044" y="1608"/>
                    <a:pt x="1159" y="1589"/>
                    <a:pt x="1273" y="1551"/>
                  </a:cubicBezTo>
                  <a:cubicBezTo>
                    <a:pt x="938" y="1455"/>
                    <a:pt x="699" y="1149"/>
                    <a:pt x="690" y="804"/>
                  </a:cubicBezTo>
                  <a:cubicBezTo>
                    <a:pt x="699" y="460"/>
                    <a:pt x="938" y="154"/>
                    <a:pt x="1273" y="58"/>
                  </a:cubicBezTo>
                  <a:cubicBezTo>
                    <a:pt x="1159" y="20"/>
                    <a:pt x="1044"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68"/>
            <p:cNvSpPr/>
            <p:nvPr/>
          </p:nvSpPr>
          <p:spPr>
            <a:xfrm>
              <a:off x="6669900" y="1608255"/>
              <a:ext cx="109110" cy="84715"/>
            </a:xfrm>
            <a:custGeom>
              <a:rect b="b" l="l" r="r" t="t"/>
              <a:pathLst>
                <a:path extrusionOk="0" h="3226" w="4155">
                  <a:moveTo>
                    <a:pt x="1388" y="1"/>
                  </a:moveTo>
                  <a:lnTo>
                    <a:pt x="1388" y="690"/>
                  </a:lnTo>
                  <a:cubicBezTo>
                    <a:pt x="1388" y="872"/>
                    <a:pt x="1283" y="1025"/>
                    <a:pt x="1130" y="1111"/>
                  </a:cubicBezTo>
                  <a:lnTo>
                    <a:pt x="383" y="1484"/>
                  </a:lnTo>
                  <a:cubicBezTo>
                    <a:pt x="154" y="1599"/>
                    <a:pt x="1" y="1838"/>
                    <a:pt x="1" y="2097"/>
                  </a:cubicBezTo>
                  <a:lnTo>
                    <a:pt x="1" y="2996"/>
                  </a:lnTo>
                  <a:cubicBezTo>
                    <a:pt x="1" y="3130"/>
                    <a:pt x="106" y="3226"/>
                    <a:pt x="230" y="3226"/>
                  </a:cubicBezTo>
                  <a:lnTo>
                    <a:pt x="3924" y="3226"/>
                  </a:lnTo>
                  <a:cubicBezTo>
                    <a:pt x="4049" y="3226"/>
                    <a:pt x="4154" y="3130"/>
                    <a:pt x="4154" y="2996"/>
                  </a:cubicBezTo>
                  <a:lnTo>
                    <a:pt x="4154" y="2097"/>
                  </a:lnTo>
                  <a:cubicBezTo>
                    <a:pt x="4154" y="1838"/>
                    <a:pt x="4001" y="1599"/>
                    <a:pt x="3771" y="1484"/>
                  </a:cubicBezTo>
                  <a:lnTo>
                    <a:pt x="3025" y="1111"/>
                  </a:lnTo>
                  <a:cubicBezTo>
                    <a:pt x="2872" y="1025"/>
                    <a:pt x="2766" y="872"/>
                    <a:pt x="2766" y="690"/>
                  </a:cubicBezTo>
                  <a:lnTo>
                    <a:pt x="276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68"/>
            <p:cNvSpPr/>
            <p:nvPr/>
          </p:nvSpPr>
          <p:spPr>
            <a:xfrm>
              <a:off x="6706086" y="1608255"/>
              <a:ext cx="36974" cy="24422"/>
            </a:xfrm>
            <a:custGeom>
              <a:rect b="b" l="l" r="r" t="t"/>
              <a:pathLst>
                <a:path extrusionOk="0" h="930" w="1408">
                  <a:moveTo>
                    <a:pt x="10" y="1"/>
                  </a:moveTo>
                  <a:lnTo>
                    <a:pt x="10" y="690"/>
                  </a:lnTo>
                  <a:cubicBezTo>
                    <a:pt x="10" y="719"/>
                    <a:pt x="1" y="757"/>
                    <a:pt x="1" y="786"/>
                  </a:cubicBezTo>
                  <a:cubicBezTo>
                    <a:pt x="221" y="872"/>
                    <a:pt x="460" y="920"/>
                    <a:pt x="699" y="929"/>
                  </a:cubicBezTo>
                  <a:cubicBezTo>
                    <a:pt x="939" y="920"/>
                    <a:pt x="1187" y="872"/>
                    <a:pt x="1408" y="786"/>
                  </a:cubicBezTo>
                  <a:cubicBezTo>
                    <a:pt x="1398" y="747"/>
                    <a:pt x="1398" y="719"/>
                    <a:pt x="1398" y="690"/>
                  </a:cubicBezTo>
                  <a:lnTo>
                    <a:pt x="139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68"/>
            <p:cNvSpPr/>
            <p:nvPr/>
          </p:nvSpPr>
          <p:spPr>
            <a:xfrm>
              <a:off x="6669900" y="1640188"/>
              <a:ext cx="109110" cy="52783"/>
            </a:xfrm>
            <a:custGeom>
              <a:rect b="b" l="l" r="r" t="t"/>
              <a:pathLst>
                <a:path extrusionOk="0" h="2010" w="4155">
                  <a:moveTo>
                    <a:pt x="919" y="0"/>
                  </a:moveTo>
                  <a:lnTo>
                    <a:pt x="383" y="268"/>
                  </a:lnTo>
                  <a:cubicBezTo>
                    <a:pt x="154" y="383"/>
                    <a:pt x="1" y="622"/>
                    <a:pt x="1" y="881"/>
                  </a:cubicBezTo>
                  <a:lnTo>
                    <a:pt x="1" y="1780"/>
                  </a:lnTo>
                  <a:cubicBezTo>
                    <a:pt x="1" y="1914"/>
                    <a:pt x="106" y="2010"/>
                    <a:pt x="230" y="2010"/>
                  </a:cubicBezTo>
                  <a:lnTo>
                    <a:pt x="3924" y="2010"/>
                  </a:lnTo>
                  <a:cubicBezTo>
                    <a:pt x="4049" y="2010"/>
                    <a:pt x="4154" y="1914"/>
                    <a:pt x="4154" y="1780"/>
                  </a:cubicBezTo>
                  <a:lnTo>
                    <a:pt x="4154" y="881"/>
                  </a:lnTo>
                  <a:cubicBezTo>
                    <a:pt x="4154" y="622"/>
                    <a:pt x="4001" y="383"/>
                    <a:pt x="3771" y="268"/>
                  </a:cubicBezTo>
                  <a:lnTo>
                    <a:pt x="3235" y="0"/>
                  </a:lnTo>
                  <a:cubicBezTo>
                    <a:pt x="2963" y="421"/>
                    <a:pt x="2520" y="632"/>
                    <a:pt x="2077" y="632"/>
                  </a:cubicBezTo>
                  <a:cubicBezTo>
                    <a:pt x="1635" y="632"/>
                    <a:pt x="1192" y="421"/>
                    <a:pt x="91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68"/>
            <p:cNvSpPr/>
            <p:nvPr/>
          </p:nvSpPr>
          <p:spPr>
            <a:xfrm>
              <a:off x="6681953" y="1523567"/>
              <a:ext cx="84741" cy="84715"/>
            </a:xfrm>
            <a:custGeom>
              <a:rect b="b" l="l" r="r" t="t"/>
              <a:pathLst>
                <a:path extrusionOk="0" h="3226" w="3227">
                  <a:moveTo>
                    <a:pt x="1618" y="1"/>
                  </a:moveTo>
                  <a:cubicBezTo>
                    <a:pt x="728" y="1"/>
                    <a:pt x="1" y="728"/>
                    <a:pt x="1" y="1618"/>
                  </a:cubicBezTo>
                  <a:cubicBezTo>
                    <a:pt x="1" y="2508"/>
                    <a:pt x="728" y="3226"/>
                    <a:pt x="1618" y="3226"/>
                  </a:cubicBezTo>
                  <a:cubicBezTo>
                    <a:pt x="2508" y="3226"/>
                    <a:pt x="3226" y="2508"/>
                    <a:pt x="3226" y="1618"/>
                  </a:cubicBezTo>
                  <a:cubicBezTo>
                    <a:pt x="3226" y="728"/>
                    <a:pt x="2508" y="1"/>
                    <a:pt x="1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68"/>
            <p:cNvSpPr/>
            <p:nvPr/>
          </p:nvSpPr>
          <p:spPr>
            <a:xfrm>
              <a:off x="6697552" y="1523567"/>
              <a:ext cx="70902" cy="76180"/>
            </a:xfrm>
            <a:custGeom>
              <a:rect b="b" l="l" r="r" t="t"/>
              <a:pathLst>
                <a:path extrusionOk="0" h="2901" w="2700">
                  <a:moveTo>
                    <a:pt x="1034" y="1"/>
                  </a:moveTo>
                  <a:cubicBezTo>
                    <a:pt x="259" y="1"/>
                    <a:pt x="0" y="1063"/>
                    <a:pt x="699" y="1407"/>
                  </a:cubicBezTo>
                  <a:cubicBezTo>
                    <a:pt x="718" y="1417"/>
                    <a:pt x="737" y="1417"/>
                    <a:pt x="756" y="1427"/>
                  </a:cubicBezTo>
                  <a:lnTo>
                    <a:pt x="1560" y="2881"/>
                  </a:lnTo>
                  <a:cubicBezTo>
                    <a:pt x="1560" y="2881"/>
                    <a:pt x="1780" y="2900"/>
                    <a:pt x="1991" y="2900"/>
                  </a:cubicBezTo>
                  <a:cubicBezTo>
                    <a:pt x="2460" y="2556"/>
                    <a:pt x="2699" y="1972"/>
                    <a:pt x="2623" y="1388"/>
                  </a:cubicBezTo>
                  <a:cubicBezTo>
                    <a:pt x="2527" y="728"/>
                    <a:pt x="2039" y="192"/>
                    <a:pt x="1378" y="39"/>
                  </a:cubicBezTo>
                  <a:cubicBezTo>
                    <a:pt x="1264" y="20"/>
                    <a:pt x="1149" y="1"/>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68"/>
            <p:cNvSpPr/>
            <p:nvPr/>
          </p:nvSpPr>
          <p:spPr>
            <a:xfrm>
              <a:off x="6687993" y="1560909"/>
              <a:ext cx="72661" cy="59453"/>
            </a:xfrm>
            <a:custGeom>
              <a:rect b="b" l="l" r="r" t="t"/>
              <a:pathLst>
                <a:path extrusionOk="0" h="2264" w="2767">
                  <a:moveTo>
                    <a:pt x="1075" y="0"/>
                  </a:moveTo>
                  <a:cubicBezTo>
                    <a:pt x="986" y="0"/>
                    <a:pt x="903" y="48"/>
                    <a:pt x="862" y="139"/>
                  </a:cubicBezTo>
                  <a:cubicBezTo>
                    <a:pt x="785" y="292"/>
                    <a:pt x="680" y="435"/>
                    <a:pt x="546" y="550"/>
                  </a:cubicBezTo>
                  <a:cubicBezTo>
                    <a:pt x="422" y="655"/>
                    <a:pt x="288" y="751"/>
                    <a:pt x="135" y="828"/>
                  </a:cubicBezTo>
                  <a:cubicBezTo>
                    <a:pt x="48" y="866"/>
                    <a:pt x="1" y="962"/>
                    <a:pt x="20" y="1067"/>
                  </a:cubicBezTo>
                  <a:cubicBezTo>
                    <a:pt x="106" y="1756"/>
                    <a:pt x="690" y="2263"/>
                    <a:pt x="1388" y="2263"/>
                  </a:cubicBezTo>
                  <a:cubicBezTo>
                    <a:pt x="2106" y="2263"/>
                    <a:pt x="2709" y="1708"/>
                    <a:pt x="2766" y="990"/>
                  </a:cubicBezTo>
                  <a:cubicBezTo>
                    <a:pt x="2766" y="923"/>
                    <a:pt x="2738" y="856"/>
                    <a:pt x="2690" y="808"/>
                  </a:cubicBezTo>
                  <a:cubicBezTo>
                    <a:pt x="2231" y="426"/>
                    <a:pt x="1695" y="158"/>
                    <a:pt x="1120" y="5"/>
                  </a:cubicBezTo>
                  <a:cubicBezTo>
                    <a:pt x="1105" y="2"/>
                    <a:pt x="1090" y="0"/>
                    <a:pt x="107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68"/>
            <p:cNvSpPr/>
            <p:nvPr/>
          </p:nvSpPr>
          <p:spPr>
            <a:xfrm>
              <a:off x="6688256" y="1560909"/>
              <a:ext cx="72661" cy="58954"/>
            </a:xfrm>
            <a:custGeom>
              <a:rect b="b" l="l" r="r" t="t"/>
              <a:pathLst>
                <a:path extrusionOk="0" h="2245" w="2767">
                  <a:moveTo>
                    <a:pt x="1064" y="0"/>
                  </a:moveTo>
                  <a:cubicBezTo>
                    <a:pt x="976" y="0"/>
                    <a:pt x="893" y="47"/>
                    <a:pt x="852" y="129"/>
                  </a:cubicBezTo>
                  <a:cubicBezTo>
                    <a:pt x="795" y="244"/>
                    <a:pt x="728" y="349"/>
                    <a:pt x="641" y="445"/>
                  </a:cubicBezTo>
                  <a:cubicBezTo>
                    <a:pt x="613" y="474"/>
                    <a:pt x="574" y="512"/>
                    <a:pt x="536" y="550"/>
                  </a:cubicBezTo>
                  <a:cubicBezTo>
                    <a:pt x="412" y="655"/>
                    <a:pt x="278" y="751"/>
                    <a:pt x="134" y="818"/>
                  </a:cubicBezTo>
                  <a:cubicBezTo>
                    <a:pt x="48" y="866"/>
                    <a:pt x="0" y="962"/>
                    <a:pt x="10" y="1057"/>
                  </a:cubicBezTo>
                  <a:cubicBezTo>
                    <a:pt x="96" y="1670"/>
                    <a:pt x="565" y="2148"/>
                    <a:pt x="1177" y="2244"/>
                  </a:cubicBezTo>
                  <a:cubicBezTo>
                    <a:pt x="862" y="2053"/>
                    <a:pt x="680" y="1708"/>
                    <a:pt x="699" y="1344"/>
                  </a:cubicBezTo>
                  <a:lnTo>
                    <a:pt x="699" y="1019"/>
                  </a:lnTo>
                  <a:cubicBezTo>
                    <a:pt x="747" y="981"/>
                    <a:pt x="804" y="942"/>
                    <a:pt x="852" y="895"/>
                  </a:cubicBezTo>
                  <a:cubicBezTo>
                    <a:pt x="976" y="780"/>
                    <a:pt x="1091" y="655"/>
                    <a:pt x="1187" y="512"/>
                  </a:cubicBezTo>
                  <a:cubicBezTo>
                    <a:pt x="1618" y="646"/>
                    <a:pt x="2029" y="866"/>
                    <a:pt x="2383" y="1163"/>
                  </a:cubicBezTo>
                  <a:cubicBezTo>
                    <a:pt x="2421" y="1201"/>
                    <a:pt x="2527" y="1297"/>
                    <a:pt x="2661" y="1421"/>
                  </a:cubicBezTo>
                  <a:cubicBezTo>
                    <a:pt x="2709" y="1287"/>
                    <a:pt x="2747" y="1143"/>
                    <a:pt x="2756" y="1000"/>
                  </a:cubicBezTo>
                  <a:cubicBezTo>
                    <a:pt x="2766" y="923"/>
                    <a:pt x="2737" y="856"/>
                    <a:pt x="2680" y="808"/>
                  </a:cubicBezTo>
                  <a:cubicBezTo>
                    <a:pt x="2221" y="426"/>
                    <a:pt x="1685" y="148"/>
                    <a:pt x="1110" y="5"/>
                  </a:cubicBezTo>
                  <a:cubicBezTo>
                    <a:pt x="1095" y="2"/>
                    <a:pt x="1080" y="0"/>
                    <a:pt x="106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68"/>
            <p:cNvSpPr/>
            <p:nvPr/>
          </p:nvSpPr>
          <p:spPr>
            <a:xfrm>
              <a:off x="6669900" y="1652503"/>
              <a:ext cx="24396" cy="40467"/>
            </a:xfrm>
            <a:custGeom>
              <a:rect b="b" l="l" r="r" t="t"/>
              <a:pathLst>
                <a:path extrusionOk="0" h="1541" w="929">
                  <a:moveTo>
                    <a:pt x="144" y="0"/>
                  </a:moveTo>
                  <a:cubicBezTo>
                    <a:pt x="48" y="115"/>
                    <a:pt x="1" y="259"/>
                    <a:pt x="1" y="412"/>
                  </a:cubicBezTo>
                  <a:lnTo>
                    <a:pt x="1" y="1311"/>
                  </a:lnTo>
                  <a:cubicBezTo>
                    <a:pt x="1" y="1436"/>
                    <a:pt x="106" y="1541"/>
                    <a:pt x="230" y="1541"/>
                  </a:cubicBezTo>
                  <a:lnTo>
                    <a:pt x="929" y="1541"/>
                  </a:lnTo>
                  <a:lnTo>
                    <a:pt x="929" y="842"/>
                  </a:lnTo>
                  <a:cubicBezTo>
                    <a:pt x="929" y="708"/>
                    <a:pt x="862" y="574"/>
                    <a:pt x="757" y="488"/>
                  </a:cubicBezTo>
                  <a:lnTo>
                    <a:pt x="144"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68"/>
            <p:cNvSpPr/>
            <p:nvPr/>
          </p:nvSpPr>
          <p:spPr>
            <a:xfrm>
              <a:off x="6754588" y="1652503"/>
              <a:ext cx="24422" cy="40467"/>
            </a:xfrm>
            <a:custGeom>
              <a:rect b="b" l="l" r="r" t="t"/>
              <a:pathLst>
                <a:path extrusionOk="0" h="1541" w="930">
                  <a:moveTo>
                    <a:pt x="786" y="0"/>
                  </a:moveTo>
                  <a:lnTo>
                    <a:pt x="173" y="488"/>
                  </a:lnTo>
                  <a:cubicBezTo>
                    <a:pt x="68" y="574"/>
                    <a:pt x="1" y="708"/>
                    <a:pt x="1" y="842"/>
                  </a:cubicBezTo>
                  <a:lnTo>
                    <a:pt x="1" y="1541"/>
                  </a:lnTo>
                  <a:lnTo>
                    <a:pt x="699" y="1541"/>
                  </a:lnTo>
                  <a:cubicBezTo>
                    <a:pt x="824" y="1541"/>
                    <a:pt x="929" y="1436"/>
                    <a:pt x="929" y="1311"/>
                  </a:cubicBezTo>
                  <a:lnTo>
                    <a:pt x="929" y="412"/>
                  </a:lnTo>
                  <a:cubicBezTo>
                    <a:pt x="929" y="259"/>
                    <a:pt x="872" y="115"/>
                    <a:pt x="786"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68"/>
            <p:cNvSpPr/>
            <p:nvPr/>
          </p:nvSpPr>
          <p:spPr>
            <a:xfrm>
              <a:off x="6767797" y="1578004"/>
              <a:ext cx="201440" cy="110791"/>
            </a:xfrm>
            <a:custGeom>
              <a:rect b="b" l="l" r="r" t="t"/>
              <a:pathLst>
                <a:path extrusionOk="0" h="4219" w="7671">
                  <a:moveTo>
                    <a:pt x="2713" y="1"/>
                  </a:moveTo>
                  <a:cubicBezTo>
                    <a:pt x="1870" y="1"/>
                    <a:pt x="1012" y="233"/>
                    <a:pt x="235" y="732"/>
                  </a:cubicBezTo>
                  <a:cubicBezTo>
                    <a:pt x="0" y="857"/>
                    <a:pt x="142" y="1167"/>
                    <a:pt x="343" y="1167"/>
                  </a:cubicBezTo>
                  <a:cubicBezTo>
                    <a:pt x="388" y="1167"/>
                    <a:pt x="436" y="1151"/>
                    <a:pt x="484" y="1115"/>
                  </a:cubicBezTo>
                  <a:cubicBezTo>
                    <a:pt x="1183" y="667"/>
                    <a:pt x="1955" y="458"/>
                    <a:pt x="2715" y="458"/>
                  </a:cubicBezTo>
                  <a:cubicBezTo>
                    <a:pt x="4409" y="458"/>
                    <a:pt x="6039" y="1498"/>
                    <a:pt x="6647" y="3249"/>
                  </a:cubicBezTo>
                  <a:lnTo>
                    <a:pt x="6331" y="2933"/>
                  </a:lnTo>
                  <a:cubicBezTo>
                    <a:pt x="6281" y="2887"/>
                    <a:pt x="6226" y="2867"/>
                    <a:pt x="6175" y="2867"/>
                  </a:cubicBezTo>
                  <a:cubicBezTo>
                    <a:pt x="6001" y="2867"/>
                    <a:pt x="5858" y="3088"/>
                    <a:pt x="6006" y="3258"/>
                  </a:cubicBezTo>
                  <a:lnTo>
                    <a:pt x="6886" y="4148"/>
                  </a:lnTo>
                  <a:cubicBezTo>
                    <a:pt x="6933" y="4196"/>
                    <a:pt x="6993" y="4218"/>
                    <a:pt x="7052" y="4218"/>
                  </a:cubicBezTo>
                  <a:cubicBezTo>
                    <a:pt x="7147" y="4218"/>
                    <a:pt x="7239" y="4159"/>
                    <a:pt x="7269" y="4053"/>
                  </a:cubicBezTo>
                  <a:lnTo>
                    <a:pt x="7633" y="2847"/>
                  </a:lnTo>
                  <a:cubicBezTo>
                    <a:pt x="7671" y="2732"/>
                    <a:pt x="7604" y="2598"/>
                    <a:pt x="7479" y="2560"/>
                  </a:cubicBezTo>
                  <a:cubicBezTo>
                    <a:pt x="7456" y="2552"/>
                    <a:pt x="7432" y="2549"/>
                    <a:pt x="7409" y="2549"/>
                  </a:cubicBezTo>
                  <a:cubicBezTo>
                    <a:pt x="7311" y="2549"/>
                    <a:pt x="7223" y="2612"/>
                    <a:pt x="7192" y="2713"/>
                  </a:cubicBezTo>
                  <a:lnTo>
                    <a:pt x="7077" y="3096"/>
                  </a:lnTo>
                  <a:cubicBezTo>
                    <a:pt x="6397" y="1154"/>
                    <a:pt x="4591" y="1"/>
                    <a:pt x="271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68"/>
            <p:cNvSpPr/>
            <p:nvPr/>
          </p:nvSpPr>
          <p:spPr>
            <a:xfrm>
              <a:off x="6711128" y="1710617"/>
              <a:ext cx="199917" cy="109557"/>
            </a:xfrm>
            <a:custGeom>
              <a:rect b="b" l="l" r="r" t="t"/>
              <a:pathLst>
                <a:path extrusionOk="0" h="4172" w="7613">
                  <a:moveTo>
                    <a:pt x="554" y="0"/>
                  </a:moveTo>
                  <a:cubicBezTo>
                    <a:pt x="456" y="0"/>
                    <a:pt x="360" y="65"/>
                    <a:pt x="335" y="170"/>
                  </a:cubicBezTo>
                  <a:lnTo>
                    <a:pt x="29" y="1395"/>
                  </a:lnTo>
                  <a:cubicBezTo>
                    <a:pt x="0" y="1520"/>
                    <a:pt x="67" y="1644"/>
                    <a:pt x="192" y="1673"/>
                  </a:cubicBezTo>
                  <a:cubicBezTo>
                    <a:pt x="211" y="1673"/>
                    <a:pt x="230" y="1682"/>
                    <a:pt x="249" y="1682"/>
                  </a:cubicBezTo>
                  <a:cubicBezTo>
                    <a:pt x="354" y="1682"/>
                    <a:pt x="450" y="1606"/>
                    <a:pt x="479" y="1510"/>
                  </a:cubicBezTo>
                  <a:lnTo>
                    <a:pt x="565" y="1146"/>
                  </a:lnTo>
                  <a:cubicBezTo>
                    <a:pt x="1262" y="3048"/>
                    <a:pt x="3046" y="4171"/>
                    <a:pt x="4901" y="4171"/>
                  </a:cubicBezTo>
                  <a:cubicBezTo>
                    <a:pt x="5744" y="4171"/>
                    <a:pt x="6601" y="3940"/>
                    <a:pt x="7379" y="3443"/>
                  </a:cubicBezTo>
                  <a:cubicBezTo>
                    <a:pt x="7613" y="3311"/>
                    <a:pt x="7472" y="3007"/>
                    <a:pt x="7272" y="3007"/>
                  </a:cubicBezTo>
                  <a:cubicBezTo>
                    <a:pt x="7227" y="3007"/>
                    <a:pt x="7178" y="3023"/>
                    <a:pt x="7130" y="3060"/>
                  </a:cubicBezTo>
                  <a:lnTo>
                    <a:pt x="7120" y="3051"/>
                  </a:lnTo>
                  <a:cubicBezTo>
                    <a:pt x="6422" y="3499"/>
                    <a:pt x="5650" y="3709"/>
                    <a:pt x="4891" y="3709"/>
                  </a:cubicBezTo>
                  <a:cubicBezTo>
                    <a:pt x="3205" y="3709"/>
                    <a:pt x="1583" y="2675"/>
                    <a:pt x="976" y="926"/>
                  </a:cubicBezTo>
                  <a:lnTo>
                    <a:pt x="976" y="926"/>
                  </a:lnTo>
                  <a:lnTo>
                    <a:pt x="1321" y="1252"/>
                  </a:lnTo>
                  <a:cubicBezTo>
                    <a:pt x="1369" y="1290"/>
                    <a:pt x="1419" y="1306"/>
                    <a:pt x="1467" y="1306"/>
                  </a:cubicBezTo>
                  <a:cubicBezTo>
                    <a:pt x="1646" y="1306"/>
                    <a:pt x="1788" y="1075"/>
                    <a:pt x="1637" y="917"/>
                  </a:cubicBezTo>
                  <a:lnTo>
                    <a:pt x="708" y="65"/>
                  </a:lnTo>
                  <a:cubicBezTo>
                    <a:pt x="664" y="20"/>
                    <a:pt x="609" y="0"/>
                    <a:pt x="55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68"/>
            <p:cNvSpPr/>
            <p:nvPr/>
          </p:nvSpPr>
          <p:spPr>
            <a:xfrm>
              <a:off x="6893819" y="1795988"/>
              <a:ext cx="121164" cy="78701"/>
            </a:xfrm>
            <a:custGeom>
              <a:rect b="b" l="l" r="r" t="t"/>
              <a:pathLst>
                <a:path extrusionOk="0" h="2997" w="4614">
                  <a:moveTo>
                    <a:pt x="1618" y="1"/>
                  </a:moveTo>
                  <a:lnTo>
                    <a:pt x="1618" y="384"/>
                  </a:lnTo>
                  <a:cubicBezTo>
                    <a:pt x="1618" y="489"/>
                    <a:pt x="1551" y="575"/>
                    <a:pt x="1446" y="604"/>
                  </a:cubicBezTo>
                  <a:lnTo>
                    <a:pt x="498" y="872"/>
                  </a:lnTo>
                  <a:cubicBezTo>
                    <a:pt x="202" y="958"/>
                    <a:pt x="1" y="1226"/>
                    <a:pt x="1" y="1542"/>
                  </a:cubicBezTo>
                  <a:lnTo>
                    <a:pt x="1" y="2767"/>
                  </a:lnTo>
                  <a:cubicBezTo>
                    <a:pt x="1" y="2891"/>
                    <a:pt x="106" y="2996"/>
                    <a:pt x="230" y="2996"/>
                  </a:cubicBezTo>
                  <a:lnTo>
                    <a:pt x="4384" y="2996"/>
                  </a:lnTo>
                  <a:cubicBezTo>
                    <a:pt x="4508" y="2996"/>
                    <a:pt x="4614" y="2891"/>
                    <a:pt x="4614" y="2767"/>
                  </a:cubicBezTo>
                  <a:lnTo>
                    <a:pt x="4614" y="1542"/>
                  </a:lnTo>
                  <a:cubicBezTo>
                    <a:pt x="4614" y="1226"/>
                    <a:pt x="4403" y="958"/>
                    <a:pt x="4106" y="872"/>
                  </a:cubicBezTo>
                  <a:lnTo>
                    <a:pt x="3168" y="604"/>
                  </a:lnTo>
                  <a:cubicBezTo>
                    <a:pt x="3063" y="575"/>
                    <a:pt x="2996" y="489"/>
                    <a:pt x="2996" y="384"/>
                  </a:cubicBezTo>
                  <a:lnTo>
                    <a:pt x="299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68"/>
            <p:cNvSpPr/>
            <p:nvPr/>
          </p:nvSpPr>
          <p:spPr>
            <a:xfrm>
              <a:off x="6893819" y="1812584"/>
              <a:ext cx="121164" cy="62105"/>
            </a:xfrm>
            <a:custGeom>
              <a:rect b="b" l="l" r="r" t="t"/>
              <a:pathLst>
                <a:path extrusionOk="0" h="2365" w="4614">
                  <a:moveTo>
                    <a:pt x="3245" y="0"/>
                  </a:moveTo>
                  <a:cubicBezTo>
                    <a:pt x="3101" y="472"/>
                    <a:pt x="2691" y="709"/>
                    <a:pt x="2279" y="709"/>
                  </a:cubicBezTo>
                  <a:cubicBezTo>
                    <a:pt x="1872" y="709"/>
                    <a:pt x="1464" y="477"/>
                    <a:pt x="1312" y="10"/>
                  </a:cubicBezTo>
                  <a:lnTo>
                    <a:pt x="508" y="240"/>
                  </a:lnTo>
                  <a:cubicBezTo>
                    <a:pt x="211" y="326"/>
                    <a:pt x="1" y="594"/>
                    <a:pt x="1" y="910"/>
                  </a:cubicBezTo>
                  <a:lnTo>
                    <a:pt x="1" y="2135"/>
                  </a:lnTo>
                  <a:cubicBezTo>
                    <a:pt x="1" y="2259"/>
                    <a:pt x="106" y="2364"/>
                    <a:pt x="230" y="2364"/>
                  </a:cubicBezTo>
                  <a:lnTo>
                    <a:pt x="4384" y="2364"/>
                  </a:lnTo>
                  <a:cubicBezTo>
                    <a:pt x="4508" y="2364"/>
                    <a:pt x="4614" y="2259"/>
                    <a:pt x="4614" y="2135"/>
                  </a:cubicBezTo>
                  <a:lnTo>
                    <a:pt x="4614" y="910"/>
                  </a:lnTo>
                  <a:cubicBezTo>
                    <a:pt x="4614" y="594"/>
                    <a:pt x="4403" y="326"/>
                    <a:pt x="4106" y="240"/>
                  </a:cubicBezTo>
                  <a:lnTo>
                    <a:pt x="324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68"/>
            <p:cNvSpPr/>
            <p:nvPr/>
          </p:nvSpPr>
          <p:spPr>
            <a:xfrm>
              <a:off x="6912175" y="1711063"/>
              <a:ext cx="30173" cy="66622"/>
            </a:xfrm>
            <a:custGeom>
              <a:rect b="b" l="l" r="r" t="t"/>
              <a:pathLst>
                <a:path extrusionOk="0" h="2537" w="1149">
                  <a:moveTo>
                    <a:pt x="689" y="0"/>
                  </a:moveTo>
                  <a:cubicBezTo>
                    <a:pt x="307" y="0"/>
                    <a:pt x="0" y="316"/>
                    <a:pt x="0" y="699"/>
                  </a:cubicBezTo>
                  <a:lnTo>
                    <a:pt x="0" y="852"/>
                  </a:lnTo>
                  <a:cubicBezTo>
                    <a:pt x="0" y="1053"/>
                    <a:pt x="29" y="1254"/>
                    <a:pt x="86" y="1436"/>
                  </a:cubicBezTo>
                  <a:lnTo>
                    <a:pt x="460" y="2536"/>
                  </a:lnTo>
                  <a:lnTo>
                    <a:pt x="1149" y="2536"/>
                  </a:lnTo>
                  <a:lnTo>
                    <a:pt x="114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68"/>
            <p:cNvSpPr/>
            <p:nvPr/>
          </p:nvSpPr>
          <p:spPr>
            <a:xfrm>
              <a:off x="6924228" y="1705260"/>
              <a:ext cx="72661" cy="72425"/>
            </a:xfrm>
            <a:custGeom>
              <a:rect b="b" l="l" r="r" t="t"/>
              <a:pathLst>
                <a:path extrusionOk="0" h="2758" w="2767">
                  <a:moveTo>
                    <a:pt x="690" y="1"/>
                  </a:moveTo>
                  <a:cubicBezTo>
                    <a:pt x="307" y="1"/>
                    <a:pt x="1" y="307"/>
                    <a:pt x="1" y="690"/>
                  </a:cubicBezTo>
                  <a:cubicBezTo>
                    <a:pt x="1" y="939"/>
                    <a:pt x="202" y="1149"/>
                    <a:pt x="460" y="1149"/>
                  </a:cubicBezTo>
                  <a:lnTo>
                    <a:pt x="2298" y="2757"/>
                  </a:lnTo>
                  <a:lnTo>
                    <a:pt x="2690" y="1398"/>
                  </a:lnTo>
                  <a:cubicBezTo>
                    <a:pt x="2738" y="1226"/>
                    <a:pt x="2757" y="1063"/>
                    <a:pt x="2767" y="891"/>
                  </a:cubicBezTo>
                  <a:lnTo>
                    <a:pt x="2767" y="460"/>
                  </a:lnTo>
                  <a:cubicBezTo>
                    <a:pt x="2767" y="202"/>
                    <a:pt x="2556"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68"/>
            <p:cNvSpPr/>
            <p:nvPr/>
          </p:nvSpPr>
          <p:spPr>
            <a:xfrm>
              <a:off x="6936307" y="1795988"/>
              <a:ext cx="36213" cy="14679"/>
            </a:xfrm>
            <a:custGeom>
              <a:rect b="b" l="l" r="r" t="t"/>
              <a:pathLst>
                <a:path extrusionOk="0" h="559" w="1379">
                  <a:moveTo>
                    <a:pt x="0" y="1"/>
                  </a:moveTo>
                  <a:lnTo>
                    <a:pt x="0" y="422"/>
                  </a:lnTo>
                  <a:cubicBezTo>
                    <a:pt x="220" y="513"/>
                    <a:pt x="455" y="558"/>
                    <a:pt x="689" y="558"/>
                  </a:cubicBezTo>
                  <a:cubicBezTo>
                    <a:pt x="924" y="558"/>
                    <a:pt x="1158" y="513"/>
                    <a:pt x="1378" y="422"/>
                  </a:cubicBezTo>
                  <a:lnTo>
                    <a:pt x="137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68"/>
            <p:cNvSpPr/>
            <p:nvPr/>
          </p:nvSpPr>
          <p:spPr>
            <a:xfrm>
              <a:off x="6918214" y="1735433"/>
              <a:ext cx="72635" cy="66622"/>
            </a:xfrm>
            <a:custGeom>
              <a:rect b="b" l="l" r="r" t="t"/>
              <a:pathLst>
                <a:path extrusionOk="0" h="2537" w="2766">
                  <a:moveTo>
                    <a:pt x="880" y="0"/>
                  </a:moveTo>
                  <a:cubicBezTo>
                    <a:pt x="756" y="0"/>
                    <a:pt x="632" y="48"/>
                    <a:pt x="546" y="134"/>
                  </a:cubicBezTo>
                  <a:lnTo>
                    <a:pt x="134" y="555"/>
                  </a:lnTo>
                  <a:cubicBezTo>
                    <a:pt x="48" y="642"/>
                    <a:pt x="0" y="756"/>
                    <a:pt x="0" y="881"/>
                  </a:cubicBezTo>
                  <a:lnTo>
                    <a:pt x="0" y="1149"/>
                  </a:lnTo>
                  <a:cubicBezTo>
                    <a:pt x="0" y="1914"/>
                    <a:pt x="613" y="2536"/>
                    <a:pt x="1378" y="2536"/>
                  </a:cubicBezTo>
                  <a:cubicBezTo>
                    <a:pt x="2144" y="2536"/>
                    <a:pt x="2766" y="1914"/>
                    <a:pt x="2766" y="1149"/>
                  </a:cubicBezTo>
                  <a:lnTo>
                    <a:pt x="2766" y="862"/>
                  </a:lnTo>
                  <a:cubicBezTo>
                    <a:pt x="2766" y="737"/>
                    <a:pt x="2718" y="622"/>
                    <a:pt x="2632" y="536"/>
                  </a:cubicBezTo>
                  <a:cubicBezTo>
                    <a:pt x="2268" y="182"/>
                    <a:pt x="1617" y="29"/>
                    <a:pt x="88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68"/>
            <p:cNvSpPr/>
            <p:nvPr/>
          </p:nvSpPr>
          <p:spPr>
            <a:xfrm>
              <a:off x="6917952" y="1735433"/>
              <a:ext cx="72661" cy="65125"/>
            </a:xfrm>
            <a:custGeom>
              <a:rect b="b" l="l" r="r" t="t"/>
              <a:pathLst>
                <a:path extrusionOk="0" h="2480" w="2767">
                  <a:moveTo>
                    <a:pt x="890" y="0"/>
                  </a:moveTo>
                  <a:cubicBezTo>
                    <a:pt x="766" y="0"/>
                    <a:pt x="642" y="48"/>
                    <a:pt x="556" y="134"/>
                  </a:cubicBezTo>
                  <a:lnTo>
                    <a:pt x="144" y="555"/>
                  </a:lnTo>
                  <a:cubicBezTo>
                    <a:pt x="48" y="642"/>
                    <a:pt x="0" y="756"/>
                    <a:pt x="0" y="881"/>
                  </a:cubicBezTo>
                  <a:lnTo>
                    <a:pt x="0" y="1149"/>
                  </a:lnTo>
                  <a:cubicBezTo>
                    <a:pt x="0" y="1761"/>
                    <a:pt x="412" y="2307"/>
                    <a:pt x="1005" y="2479"/>
                  </a:cubicBezTo>
                  <a:cubicBezTo>
                    <a:pt x="804" y="2230"/>
                    <a:pt x="699" y="1924"/>
                    <a:pt x="699" y="1608"/>
                  </a:cubicBezTo>
                  <a:lnTo>
                    <a:pt x="699" y="938"/>
                  </a:lnTo>
                  <a:cubicBezTo>
                    <a:pt x="699" y="682"/>
                    <a:pt x="901" y="478"/>
                    <a:pt x="1153" y="478"/>
                  </a:cubicBezTo>
                  <a:cubicBezTo>
                    <a:pt x="1165" y="478"/>
                    <a:pt x="1176" y="478"/>
                    <a:pt x="1187" y="479"/>
                  </a:cubicBezTo>
                  <a:cubicBezTo>
                    <a:pt x="1647" y="508"/>
                    <a:pt x="2345" y="584"/>
                    <a:pt x="2766" y="785"/>
                  </a:cubicBezTo>
                  <a:cubicBezTo>
                    <a:pt x="2747" y="689"/>
                    <a:pt x="2709" y="603"/>
                    <a:pt x="2642" y="527"/>
                  </a:cubicBezTo>
                  <a:cubicBezTo>
                    <a:pt x="2278" y="182"/>
                    <a:pt x="1627" y="29"/>
                    <a:pt x="89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68"/>
            <p:cNvSpPr/>
            <p:nvPr/>
          </p:nvSpPr>
          <p:spPr>
            <a:xfrm>
              <a:off x="6893819" y="1825898"/>
              <a:ext cx="24422" cy="48528"/>
            </a:xfrm>
            <a:custGeom>
              <a:rect b="b" l="l" r="r" t="t"/>
              <a:pathLst>
                <a:path extrusionOk="0" h="1848" w="930">
                  <a:moveTo>
                    <a:pt x="125" y="1"/>
                  </a:moveTo>
                  <a:cubicBezTo>
                    <a:pt x="39" y="115"/>
                    <a:pt x="1" y="249"/>
                    <a:pt x="1" y="393"/>
                  </a:cubicBezTo>
                  <a:lnTo>
                    <a:pt x="1" y="1618"/>
                  </a:lnTo>
                  <a:cubicBezTo>
                    <a:pt x="1" y="1742"/>
                    <a:pt x="106" y="1848"/>
                    <a:pt x="230" y="1848"/>
                  </a:cubicBezTo>
                  <a:lnTo>
                    <a:pt x="919" y="1848"/>
                  </a:lnTo>
                  <a:lnTo>
                    <a:pt x="919" y="1082"/>
                  </a:lnTo>
                  <a:lnTo>
                    <a:pt x="929" y="1092"/>
                  </a:lnTo>
                  <a:cubicBezTo>
                    <a:pt x="929" y="900"/>
                    <a:pt x="852" y="728"/>
                    <a:pt x="718" y="594"/>
                  </a:cubicBezTo>
                  <a:lnTo>
                    <a:pt x="125"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68"/>
            <p:cNvSpPr/>
            <p:nvPr/>
          </p:nvSpPr>
          <p:spPr>
            <a:xfrm>
              <a:off x="6990587" y="1825898"/>
              <a:ext cx="24396" cy="48528"/>
            </a:xfrm>
            <a:custGeom>
              <a:rect b="b" l="l" r="r" t="t"/>
              <a:pathLst>
                <a:path extrusionOk="0" h="1848" w="929">
                  <a:moveTo>
                    <a:pt x="804" y="1"/>
                  </a:moveTo>
                  <a:lnTo>
                    <a:pt x="211" y="594"/>
                  </a:lnTo>
                  <a:cubicBezTo>
                    <a:pt x="77" y="728"/>
                    <a:pt x="0" y="900"/>
                    <a:pt x="10" y="1092"/>
                  </a:cubicBezTo>
                  <a:lnTo>
                    <a:pt x="10" y="1848"/>
                  </a:lnTo>
                  <a:lnTo>
                    <a:pt x="699" y="1848"/>
                  </a:lnTo>
                  <a:cubicBezTo>
                    <a:pt x="823" y="1848"/>
                    <a:pt x="929" y="1742"/>
                    <a:pt x="929" y="1618"/>
                  </a:cubicBezTo>
                  <a:lnTo>
                    <a:pt x="929" y="393"/>
                  </a:lnTo>
                  <a:cubicBezTo>
                    <a:pt x="929" y="249"/>
                    <a:pt x="890" y="115"/>
                    <a:pt x="80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5" name="Google Shape;10955;p68"/>
          <p:cNvGrpSpPr/>
          <p:nvPr/>
        </p:nvGrpSpPr>
        <p:grpSpPr>
          <a:xfrm>
            <a:off x="7117003" y="1518000"/>
            <a:ext cx="333003" cy="344085"/>
            <a:chOff x="7117003" y="1518000"/>
            <a:chExt cx="333003" cy="344085"/>
          </a:xfrm>
        </p:grpSpPr>
        <p:sp>
          <p:nvSpPr>
            <p:cNvPr id="10956" name="Google Shape;10956;p68"/>
            <p:cNvSpPr/>
            <p:nvPr/>
          </p:nvSpPr>
          <p:spPr>
            <a:xfrm>
              <a:off x="7161645" y="1518000"/>
              <a:ext cx="241119" cy="57116"/>
            </a:xfrm>
            <a:custGeom>
              <a:rect b="b" l="l" r="r" t="t"/>
              <a:pathLst>
                <a:path extrusionOk="0" h="2175" w="9182">
                  <a:moveTo>
                    <a:pt x="4641" y="0"/>
                  </a:moveTo>
                  <a:cubicBezTo>
                    <a:pt x="3026" y="0"/>
                    <a:pt x="1414" y="596"/>
                    <a:pt x="157" y="1773"/>
                  </a:cubicBezTo>
                  <a:cubicBezTo>
                    <a:pt x="1" y="1914"/>
                    <a:pt x="133" y="2130"/>
                    <a:pt x="294" y="2130"/>
                  </a:cubicBezTo>
                  <a:cubicBezTo>
                    <a:pt x="341" y="2130"/>
                    <a:pt x="389" y="2112"/>
                    <a:pt x="434" y="2069"/>
                  </a:cubicBezTo>
                  <a:lnTo>
                    <a:pt x="444" y="2069"/>
                  </a:lnTo>
                  <a:cubicBezTo>
                    <a:pt x="1619" y="965"/>
                    <a:pt x="3125" y="408"/>
                    <a:pt x="4637" y="408"/>
                  </a:cubicBezTo>
                  <a:cubicBezTo>
                    <a:pt x="5994" y="408"/>
                    <a:pt x="7355" y="857"/>
                    <a:pt x="8483" y="1763"/>
                  </a:cubicBezTo>
                  <a:lnTo>
                    <a:pt x="8148" y="1763"/>
                  </a:lnTo>
                  <a:cubicBezTo>
                    <a:pt x="7870" y="1763"/>
                    <a:pt x="7870" y="2175"/>
                    <a:pt x="8148" y="2175"/>
                  </a:cubicBezTo>
                  <a:lnTo>
                    <a:pt x="8981" y="2175"/>
                  </a:lnTo>
                  <a:cubicBezTo>
                    <a:pt x="9086" y="2175"/>
                    <a:pt x="9182" y="2079"/>
                    <a:pt x="9182" y="1974"/>
                  </a:cubicBezTo>
                  <a:lnTo>
                    <a:pt x="9182" y="1227"/>
                  </a:lnTo>
                  <a:cubicBezTo>
                    <a:pt x="9182" y="1088"/>
                    <a:pt x="9079" y="1019"/>
                    <a:pt x="8976" y="1019"/>
                  </a:cubicBezTo>
                  <a:cubicBezTo>
                    <a:pt x="8873" y="1019"/>
                    <a:pt x="8770" y="1088"/>
                    <a:pt x="8770" y="1227"/>
                  </a:cubicBezTo>
                  <a:lnTo>
                    <a:pt x="8770" y="1466"/>
                  </a:lnTo>
                  <a:cubicBezTo>
                    <a:pt x="7562" y="486"/>
                    <a:pt x="6100" y="0"/>
                    <a:pt x="464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68"/>
            <p:cNvSpPr/>
            <p:nvPr/>
          </p:nvSpPr>
          <p:spPr>
            <a:xfrm>
              <a:off x="7168525" y="1808068"/>
              <a:ext cx="232217" cy="54017"/>
            </a:xfrm>
            <a:custGeom>
              <a:rect b="b" l="l" r="r" t="t"/>
              <a:pathLst>
                <a:path extrusionOk="0" h="2057" w="8843">
                  <a:moveTo>
                    <a:pt x="211" y="0"/>
                  </a:moveTo>
                  <a:cubicBezTo>
                    <a:pt x="96" y="0"/>
                    <a:pt x="0" y="96"/>
                    <a:pt x="0" y="211"/>
                  </a:cubicBezTo>
                  <a:lnTo>
                    <a:pt x="0" y="957"/>
                  </a:lnTo>
                  <a:cubicBezTo>
                    <a:pt x="0" y="1096"/>
                    <a:pt x="105" y="1165"/>
                    <a:pt x="211" y="1165"/>
                  </a:cubicBezTo>
                  <a:cubicBezTo>
                    <a:pt x="316" y="1165"/>
                    <a:pt x="421" y="1096"/>
                    <a:pt x="421" y="957"/>
                  </a:cubicBezTo>
                  <a:lnTo>
                    <a:pt x="421" y="727"/>
                  </a:lnTo>
                  <a:cubicBezTo>
                    <a:pt x="1592" y="1617"/>
                    <a:pt x="2983" y="2057"/>
                    <a:pt x="4370" y="2057"/>
                  </a:cubicBezTo>
                  <a:cubicBezTo>
                    <a:pt x="5909" y="2057"/>
                    <a:pt x="7443" y="1517"/>
                    <a:pt x="8671" y="450"/>
                  </a:cubicBezTo>
                  <a:cubicBezTo>
                    <a:pt x="8843" y="308"/>
                    <a:pt x="8711" y="84"/>
                    <a:pt x="8545" y="84"/>
                  </a:cubicBezTo>
                  <a:cubicBezTo>
                    <a:pt x="8498" y="84"/>
                    <a:pt x="8449" y="102"/>
                    <a:pt x="8403" y="144"/>
                  </a:cubicBezTo>
                  <a:cubicBezTo>
                    <a:pt x="7253" y="1142"/>
                    <a:pt x="5816" y="1647"/>
                    <a:pt x="4374" y="1647"/>
                  </a:cubicBezTo>
                  <a:cubicBezTo>
                    <a:pt x="3081" y="1647"/>
                    <a:pt x="1785" y="1241"/>
                    <a:pt x="689" y="421"/>
                  </a:cubicBezTo>
                  <a:lnTo>
                    <a:pt x="1034" y="421"/>
                  </a:lnTo>
                  <a:cubicBezTo>
                    <a:pt x="1148" y="421"/>
                    <a:pt x="1244" y="326"/>
                    <a:pt x="1244" y="211"/>
                  </a:cubicBezTo>
                  <a:cubicBezTo>
                    <a:pt x="1244" y="96"/>
                    <a:pt x="1148" y="0"/>
                    <a:pt x="10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68"/>
            <p:cNvSpPr/>
            <p:nvPr/>
          </p:nvSpPr>
          <p:spPr>
            <a:xfrm>
              <a:off x="7174801" y="1735931"/>
              <a:ext cx="25157" cy="20141"/>
            </a:xfrm>
            <a:custGeom>
              <a:rect b="b" l="l" r="r" t="t"/>
              <a:pathLst>
                <a:path extrusionOk="0" h="767" w="958">
                  <a:moveTo>
                    <a:pt x="479" y="0"/>
                  </a:moveTo>
                  <a:lnTo>
                    <a:pt x="0" y="355"/>
                  </a:lnTo>
                  <a:lnTo>
                    <a:pt x="173" y="766"/>
                  </a:lnTo>
                  <a:lnTo>
                    <a:pt x="804" y="766"/>
                  </a:lnTo>
                  <a:lnTo>
                    <a:pt x="957" y="355"/>
                  </a:lnTo>
                  <a:lnTo>
                    <a:pt x="47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68"/>
            <p:cNvSpPr/>
            <p:nvPr/>
          </p:nvSpPr>
          <p:spPr>
            <a:xfrm>
              <a:off x="7173803" y="1756047"/>
              <a:ext cx="27652" cy="35714"/>
            </a:xfrm>
            <a:custGeom>
              <a:rect b="b" l="l" r="r" t="t"/>
              <a:pathLst>
                <a:path extrusionOk="0" h="1360" w="1053">
                  <a:moveTo>
                    <a:pt x="211" y="0"/>
                  </a:moveTo>
                  <a:lnTo>
                    <a:pt x="220" y="29"/>
                  </a:lnTo>
                  <a:lnTo>
                    <a:pt x="0" y="1359"/>
                  </a:lnTo>
                  <a:lnTo>
                    <a:pt x="1053" y="1359"/>
                  </a:lnTo>
                  <a:lnTo>
                    <a:pt x="833" y="29"/>
                  </a:lnTo>
                  <a:lnTo>
                    <a:pt x="84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68"/>
            <p:cNvSpPr/>
            <p:nvPr/>
          </p:nvSpPr>
          <p:spPr>
            <a:xfrm>
              <a:off x="7159964" y="1726373"/>
              <a:ext cx="23161" cy="65387"/>
            </a:xfrm>
            <a:custGeom>
              <a:rect b="b" l="l" r="r" t="t"/>
              <a:pathLst>
                <a:path extrusionOk="0" h="2490" w="882">
                  <a:moveTo>
                    <a:pt x="1" y="1"/>
                  </a:moveTo>
                  <a:lnTo>
                    <a:pt x="135" y="958"/>
                  </a:lnTo>
                  <a:lnTo>
                    <a:pt x="556" y="2489"/>
                  </a:lnTo>
                  <a:lnTo>
                    <a:pt x="661" y="2489"/>
                  </a:lnTo>
                  <a:lnTo>
                    <a:pt x="881" y="1140"/>
                  </a:lnTo>
                  <a:lnTo>
                    <a:pt x="671" y="642"/>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68"/>
            <p:cNvSpPr/>
            <p:nvPr/>
          </p:nvSpPr>
          <p:spPr>
            <a:xfrm>
              <a:off x="7192132" y="1725874"/>
              <a:ext cx="23398" cy="65886"/>
            </a:xfrm>
            <a:custGeom>
              <a:rect b="b" l="l" r="r" t="t"/>
              <a:pathLst>
                <a:path extrusionOk="0" h="2509" w="891">
                  <a:moveTo>
                    <a:pt x="891" y="1"/>
                  </a:moveTo>
                  <a:lnTo>
                    <a:pt x="192" y="651"/>
                  </a:lnTo>
                  <a:lnTo>
                    <a:pt x="1" y="1159"/>
                  </a:lnTo>
                  <a:lnTo>
                    <a:pt x="221" y="2508"/>
                  </a:lnTo>
                  <a:lnTo>
                    <a:pt x="326" y="2508"/>
                  </a:lnTo>
                  <a:lnTo>
                    <a:pt x="757" y="958"/>
                  </a:lnTo>
                  <a:lnTo>
                    <a:pt x="8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68"/>
            <p:cNvSpPr/>
            <p:nvPr/>
          </p:nvSpPr>
          <p:spPr>
            <a:xfrm>
              <a:off x="7155447" y="1714057"/>
              <a:ext cx="63864" cy="37368"/>
            </a:xfrm>
            <a:custGeom>
              <a:rect b="b" l="l" r="r" t="t"/>
              <a:pathLst>
                <a:path extrusionOk="0" h="1423" w="2432">
                  <a:moveTo>
                    <a:pt x="642" y="1"/>
                  </a:moveTo>
                  <a:lnTo>
                    <a:pt x="0" y="422"/>
                  </a:lnTo>
                  <a:lnTo>
                    <a:pt x="431" y="1312"/>
                  </a:lnTo>
                  <a:cubicBezTo>
                    <a:pt x="461" y="1377"/>
                    <a:pt x="526" y="1413"/>
                    <a:pt x="590" y="1413"/>
                  </a:cubicBezTo>
                  <a:cubicBezTo>
                    <a:pt x="630" y="1413"/>
                    <a:pt x="670" y="1399"/>
                    <a:pt x="699" y="1369"/>
                  </a:cubicBezTo>
                  <a:lnTo>
                    <a:pt x="1216" y="987"/>
                  </a:lnTo>
                  <a:lnTo>
                    <a:pt x="1704" y="1350"/>
                  </a:lnTo>
                  <a:lnTo>
                    <a:pt x="1733" y="1379"/>
                  </a:lnTo>
                  <a:cubicBezTo>
                    <a:pt x="1765" y="1408"/>
                    <a:pt x="1807" y="1422"/>
                    <a:pt x="1847" y="1422"/>
                  </a:cubicBezTo>
                  <a:cubicBezTo>
                    <a:pt x="1901" y="1422"/>
                    <a:pt x="1954" y="1396"/>
                    <a:pt x="1981" y="1341"/>
                  </a:cubicBezTo>
                  <a:lnTo>
                    <a:pt x="2431" y="432"/>
                  </a:lnTo>
                  <a:lnTo>
                    <a:pt x="1857" y="49"/>
                  </a:lnTo>
                  <a:lnTo>
                    <a:pt x="1723" y="288"/>
                  </a:lnTo>
                  <a:lnTo>
                    <a:pt x="1216" y="814"/>
                  </a:lnTo>
                  <a:lnTo>
                    <a:pt x="728" y="336"/>
                  </a:lnTo>
                  <a:lnTo>
                    <a:pt x="64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68"/>
            <p:cNvSpPr/>
            <p:nvPr/>
          </p:nvSpPr>
          <p:spPr>
            <a:xfrm>
              <a:off x="7142133" y="1596202"/>
              <a:ext cx="90755" cy="64101"/>
            </a:xfrm>
            <a:custGeom>
              <a:rect b="b" l="l" r="r" t="t"/>
              <a:pathLst>
                <a:path extrusionOk="0" h="2441" w="3456">
                  <a:moveTo>
                    <a:pt x="3034" y="2106"/>
                  </a:moveTo>
                  <a:lnTo>
                    <a:pt x="3024" y="2125"/>
                  </a:lnTo>
                  <a:lnTo>
                    <a:pt x="3005" y="2144"/>
                  </a:lnTo>
                  <a:lnTo>
                    <a:pt x="3034" y="2106"/>
                  </a:lnTo>
                  <a:lnTo>
                    <a:pt x="3034" y="2106"/>
                  </a:lnTo>
                  <a:lnTo>
                    <a:pt x="3024" y="2115"/>
                  </a:lnTo>
                  <a:lnTo>
                    <a:pt x="2986" y="2135"/>
                  </a:lnTo>
                  <a:lnTo>
                    <a:pt x="3034" y="2106"/>
                  </a:lnTo>
                  <a:lnTo>
                    <a:pt x="3034" y="2106"/>
                  </a:lnTo>
                  <a:close/>
                  <a:moveTo>
                    <a:pt x="1656" y="0"/>
                  </a:moveTo>
                  <a:cubicBezTo>
                    <a:pt x="737" y="0"/>
                    <a:pt x="0" y="747"/>
                    <a:pt x="0" y="1656"/>
                  </a:cubicBezTo>
                  <a:lnTo>
                    <a:pt x="0" y="2441"/>
                  </a:lnTo>
                  <a:cubicBezTo>
                    <a:pt x="0" y="2441"/>
                    <a:pt x="373" y="2403"/>
                    <a:pt x="421" y="2221"/>
                  </a:cubicBezTo>
                  <a:cubicBezTo>
                    <a:pt x="440" y="2202"/>
                    <a:pt x="450" y="2182"/>
                    <a:pt x="460" y="2154"/>
                  </a:cubicBezTo>
                  <a:cubicBezTo>
                    <a:pt x="670" y="2154"/>
                    <a:pt x="1675" y="2144"/>
                    <a:pt x="2249" y="1455"/>
                  </a:cubicBezTo>
                  <a:cubicBezTo>
                    <a:pt x="2364" y="1790"/>
                    <a:pt x="2642" y="2048"/>
                    <a:pt x="2986" y="2144"/>
                  </a:cubicBezTo>
                  <a:cubicBezTo>
                    <a:pt x="2996" y="2173"/>
                    <a:pt x="3015" y="2192"/>
                    <a:pt x="3024" y="2211"/>
                  </a:cubicBezTo>
                  <a:cubicBezTo>
                    <a:pt x="3072" y="2393"/>
                    <a:pt x="3455" y="2431"/>
                    <a:pt x="3455" y="2431"/>
                  </a:cubicBezTo>
                  <a:lnTo>
                    <a:pt x="3455" y="1656"/>
                  </a:lnTo>
                  <a:cubicBezTo>
                    <a:pt x="3455" y="747"/>
                    <a:pt x="2709"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68"/>
            <p:cNvSpPr/>
            <p:nvPr/>
          </p:nvSpPr>
          <p:spPr>
            <a:xfrm>
              <a:off x="7142133" y="1596202"/>
              <a:ext cx="49264" cy="64101"/>
            </a:xfrm>
            <a:custGeom>
              <a:rect b="b" l="l" r="r" t="t"/>
              <a:pathLst>
                <a:path extrusionOk="0" h="2441" w="1876">
                  <a:moveTo>
                    <a:pt x="1665" y="0"/>
                  </a:moveTo>
                  <a:cubicBezTo>
                    <a:pt x="747" y="0"/>
                    <a:pt x="0" y="747"/>
                    <a:pt x="0" y="1666"/>
                  </a:cubicBezTo>
                  <a:lnTo>
                    <a:pt x="0" y="2441"/>
                  </a:lnTo>
                  <a:cubicBezTo>
                    <a:pt x="105" y="2422"/>
                    <a:pt x="201" y="2393"/>
                    <a:pt x="297" y="2355"/>
                  </a:cubicBezTo>
                  <a:lnTo>
                    <a:pt x="297" y="2087"/>
                  </a:lnTo>
                  <a:lnTo>
                    <a:pt x="297" y="1656"/>
                  </a:lnTo>
                  <a:cubicBezTo>
                    <a:pt x="297" y="776"/>
                    <a:pt x="995" y="48"/>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68"/>
            <p:cNvSpPr/>
            <p:nvPr/>
          </p:nvSpPr>
          <p:spPr>
            <a:xfrm>
              <a:off x="7220546" y="1653685"/>
              <a:ext cx="19879" cy="26733"/>
            </a:xfrm>
            <a:custGeom>
              <a:rect b="b" l="l" r="r" t="t"/>
              <a:pathLst>
                <a:path extrusionOk="0" h="1018" w="757">
                  <a:moveTo>
                    <a:pt x="201" y="1"/>
                  </a:moveTo>
                  <a:cubicBezTo>
                    <a:pt x="93" y="1"/>
                    <a:pt x="0" y="92"/>
                    <a:pt x="0" y="204"/>
                  </a:cubicBezTo>
                  <a:lnTo>
                    <a:pt x="0" y="807"/>
                  </a:lnTo>
                  <a:cubicBezTo>
                    <a:pt x="0" y="922"/>
                    <a:pt x="96" y="1017"/>
                    <a:pt x="211" y="1017"/>
                  </a:cubicBezTo>
                  <a:cubicBezTo>
                    <a:pt x="230" y="1017"/>
                    <a:pt x="249" y="1008"/>
                    <a:pt x="268" y="1008"/>
                  </a:cubicBezTo>
                  <a:cubicBezTo>
                    <a:pt x="316" y="989"/>
                    <a:pt x="354" y="979"/>
                    <a:pt x="392" y="950"/>
                  </a:cubicBezTo>
                  <a:cubicBezTo>
                    <a:pt x="431" y="912"/>
                    <a:pt x="469" y="883"/>
                    <a:pt x="507" y="855"/>
                  </a:cubicBezTo>
                  <a:cubicBezTo>
                    <a:pt x="756" y="568"/>
                    <a:pt x="632" y="127"/>
                    <a:pt x="268" y="13"/>
                  </a:cubicBezTo>
                  <a:cubicBezTo>
                    <a:pt x="246" y="5"/>
                    <a:pt x="223" y="1"/>
                    <a:pt x="20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68"/>
            <p:cNvSpPr/>
            <p:nvPr/>
          </p:nvSpPr>
          <p:spPr>
            <a:xfrm>
              <a:off x="7134833" y="1653738"/>
              <a:ext cx="19879" cy="26628"/>
            </a:xfrm>
            <a:custGeom>
              <a:rect b="b" l="l" r="r" t="t"/>
              <a:pathLst>
                <a:path extrusionOk="0" h="1014" w="757">
                  <a:moveTo>
                    <a:pt x="551" y="1"/>
                  </a:moveTo>
                  <a:cubicBezTo>
                    <a:pt x="529" y="1"/>
                    <a:pt x="508" y="4"/>
                    <a:pt x="489" y="11"/>
                  </a:cubicBezTo>
                  <a:cubicBezTo>
                    <a:pt x="1" y="154"/>
                    <a:pt x="1" y="853"/>
                    <a:pt x="489" y="1006"/>
                  </a:cubicBezTo>
                  <a:cubicBezTo>
                    <a:pt x="508" y="1011"/>
                    <a:pt x="527" y="1014"/>
                    <a:pt x="545" y="1014"/>
                  </a:cubicBezTo>
                  <a:cubicBezTo>
                    <a:pt x="658" y="1014"/>
                    <a:pt x="757" y="920"/>
                    <a:pt x="757" y="805"/>
                  </a:cubicBezTo>
                  <a:lnTo>
                    <a:pt x="757" y="202"/>
                  </a:lnTo>
                  <a:cubicBezTo>
                    <a:pt x="757" y="135"/>
                    <a:pt x="728" y="78"/>
                    <a:pt x="671" y="39"/>
                  </a:cubicBezTo>
                  <a:cubicBezTo>
                    <a:pt x="639" y="14"/>
                    <a:pt x="594" y="1"/>
                    <a:pt x="55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68"/>
            <p:cNvSpPr/>
            <p:nvPr/>
          </p:nvSpPr>
          <p:spPr>
            <a:xfrm>
              <a:off x="7171019" y="1700349"/>
              <a:ext cx="33219" cy="38130"/>
            </a:xfrm>
            <a:custGeom>
              <a:rect b="b" l="l" r="r" t="t"/>
              <a:pathLst>
                <a:path extrusionOk="0" h="1452" w="1265">
                  <a:moveTo>
                    <a:pt x="211" y="1"/>
                  </a:moveTo>
                  <a:cubicBezTo>
                    <a:pt x="97" y="1"/>
                    <a:pt x="1" y="89"/>
                    <a:pt x="1" y="207"/>
                  </a:cubicBezTo>
                  <a:lnTo>
                    <a:pt x="1" y="820"/>
                  </a:lnTo>
                  <a:cubicBezTo>
                    <a:pt x="1" y="877"/>
                    <a:pt x="20" y="934"/>
                    <a:pt x="68" y="982"/>
                  </a:cubicBezTo>
                  <a:lnTo>
                    <a:pt x="489" y="1384"/>
                  </a:lnTo>
                  <a:cubicBezTo>
                    <a:pt x="527" y="1422"/>
                    <a:pt x="575" y="1451"/>
                    <a:pt x="632" y="1451"/>
                  </a:cubicBezTo>
                  <a:cubicBezTo>
                    <a:pt x="690" y="1451"/>
                    <a:pt x="738" y="1422"/>
                    <a:pt x="776" y="1384"/>
                  </a:cubicBezTo>
                  <a:lnTo>
                    <a:pt x="1207" y="934"/>
                  </a:lnTo>
                  <a:cubicBezTo>
                    <a:pt x="1245" y="896"/>
                    <a:pt x="1264" y="848"/>
                    <a:pt x="1264" y="791"/>
                  </a:cubicBezTo>
                  <a:lnTo>
                    <a:pt x="1264" y="217"/>
                  </a:lnTo>
                  <a:cubicBezTo>
                    <a:pt x="1264" y="159"/>
                    <a:pt x="1245" y="102"/>
                    <a:pt x="1207" y="63"/>
                  </a:cubicBezTo>
                  <a:cubicBezTo>
                    <a:pt x="1159" y="25"/>
                    <a:pt x="1101" y="6"/>
                    <a:pt x="1053" y="6"/>
                  </a:cubicBezTo>
                  <a:lnTo>
                    <a:pt x="1006" y="6"/>
                  </a:lnTo>
                  <a:cubicBezTo>
                    <a:pt x="929" y="25"/>
                    <a:pt x="843" y="35"/>
                    <a:pt x="766" y="35"/>
                  </a:cubicBezTo>
                  <a:lnTo>
                    <a:pt x="508" y="35"/>
                  </a:lnTo>
                  <a:cubicBezTo>
                    <a:pt x="422" y="35"/>
                    <a:pt x="336" y="25"/>
                    <a:pt x="259" y="6"/>
                  </a:cubicBezTo>
                  <a:cubicBezTo>
                    <a:pt x="243" y="3"/>
                    <a:pt x="227" y="1"/>
                    <a:pt x="21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68"/>
            <p:cNvSpPr/>
            <p:nvPr/>
          </p:nvSpPr>
          <p:spPr>
            <a:xfrm>
              <a:off x="7171019" y="1700428"/>
              <a:ext cx="20378" cy="38051"/>
            </a:xfrm>
            <a:custGeom>
              <a:rect b="b" l="l" r="r" t="t"/>
              <a:pathLst>
                <a:path extrusionOk="0" h="1449" w="776">
                  <a:moveTo>
                    <a:pt x="208" y="1"/>
                  </a:moveTo>
                  <a:cubicBezTo>
                    <a:pt x="97" y="1"/>
                    <a:pt x="1" y="90"/>
                    <a:pt x="1" y="204"/>
                  </a:cubicBezTo>
                  <a:lnTo>
                    <a:pt x="1" y="817"/>
                  </a:lnTo>
                  <a:cubicBezTo>
                    <a:pt x="1" y="874"/>
                    <a:pt x="20" y="931"/>
                    <a:pt x="68" y="979"/>
                  </a:cubicBezTo>
                  <a:lnTo>
                    <a:pt x="479" y="1381"/>
                  </a:lnTo>
                  <a:cubicBezTo>
                    <a:pt x="518" y="1419"/>
                    <a:pt x="575" y="1448"/>
                    <a:pt x="632" y="1448"/>
                  </a:cubicBezTo>
                  <a:cubicBezTo>
                    <a:pt x="680" y="1448"/>
                    <a:pt x="738" y="1419"/>
                    <a:pt x="776" y="1381"/>
                  </a:cubicBezTo>
                  <a:cubicBezTo>
                    <a:pt x="738" y="1372"/>
                    <a:pt x="699" y="1352"/>
                    <a:pt x="671" y="1324"/>
                  </a:cubicBezTo>
                  <a:lnTo>
                    <a:pt x="250" y="922"/>
                  </a:lnTo>
                  <a:cubicBezTo>
                    <a:pt x="202" y="874"/>
                    <a:pt x="183" y="817"/>
                    <a:pt x="183" y="759"/>
                  </a:cubicBezTo>
                  <a:lnTo>
                    <a:pt x="183" y="147"/>
                  </a:lnTo>
                  <a:cubicBezTo>
                    <a:pt x="183" y="89"/>
                    <a:pt x="202" y="41"/>
                    <a:pt x="240" y="3"/>
                  </a:cubicBezTo>
                  <a:cubicBezTo>
                    <a:pt x="229" y="1"/>
                    <a:pt x="219" y="1"/>
                    <a:pt x="20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68"/>
            <p:cNvSpPr/>
            <p:nvPr/>
          </p:nvSpPr>
          <p:spPr>
            <a:xfrm>
              <a:off x="7151928" y="1633728"/>
              <a:ext cx="71401" cy="76338"/>
            </a:xfrm>
            <a:custGeom>
              <a:rect b="b" l="l" r="r" t="t"/>
              <a:pathLst>
                <a:path extrusionOk="0" h="2907" w="2719">
                  <a:moveTo>
                    <a:pt x="1879" y="0"/>
                  </a:moveTo>
                  <a:cubicBezTo>
                    <a:pt x="1863" y="0"/>
                    <a:pt x="1849"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2163" y="2907"/>
                    <a:pt x="2718" y="2352"/>
                    <a:pt x="2718" y="1672"/>
                  </a:cubicBezTo>
                  <a:lnTo>
                    <a:pt x="2718" y="792"/>
                  </a:lnTo>
                  <a:cubicBezTo>
                    <a:pt x="2718" y="706"/>
                    <a:pt x="2661" y="629"/>
                    <a:pt x="2584" y="600"/>
                  </a:cubicBezTo>
                  <a:cubicBezTo>
                    <a:pt x="2556" y="591"/>
                    <a:pt x="2527" y="581"/>
                    <a:pt x="2508" y="562"/>
                  </a:cubicBezTo>
                  <a:cubicBezTo>
                    <a:pt x="2269" y="466"/>
                    <a:pt x="2068" y="294"/>
                    <a:pt x="1953" y="64"/>
                  </a:cubicBezTo>
                  <a:lnTo>
                    <a:pt x="1943" y="45"/>
                  </a:lnTo>
                  <a:cubicBezTo>
                    <a:pt x="1931" y="15"/>
                    <a:pt x="1904" y="0"/>
                    <a:pt x="187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68"/>
            <p:cNvSpPr/>
            <p:nvPr/>
          </p:nvSpPr>
          <p:spPr>
            <a:xfrm>
              <a:off x="7151928" y="1633728"/>
              <a:ext cx="51785" cy="76338"/>
            </a:xfrm>
            <a:custGeom>
              <a:rect b="b" l="l" r="r" t="t"/>
              <a:pathLst>
                <a:path extrusionOk="0" h="2907" w="1972">
                  <a:moveTo>
                    <a:pt x="1883" y="0"/>
                  </a:moveTo>
                  <a:cubicBezTo>
                    <a:pt x="1868" y="0"/>
                    <a:pt x="1852"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804" y="2907"/>
                    <a:pt x="259" y="2361"/>
                    <a:pt x="249" y="1682"/>
                  </a:cubicBezTo>
                  <a:lnTo>
                    <a:pt x="249" y="830"/>
                  </a:lnTo>
                  <a:cubicBezTo>
                    <a:pt x="249" y="715"/>
                    <a:pt x="335" y="629"/>
                    <a:pt x="450" y="619"/>
                  </a:cubicBezTo>
                  <a:cubicBezTo>
                    <a:pt x="555" y="610"/>
                    <a:pt x="670" y="600"/>
                    <a:pt x="776" y="581"/>
                  </a:cubicBezTo>
                  <a:cubicBezTo>
                    <a:pt x="881" y="562"/>
                    <a:pt x="996" y="533"/>
                    <a:pt x="1101" y="505"/>
                  </a:cubicBezTo>
                  <a:cubicBezTo>
                    <a:pt x="1407" y="418"/>
                    <a:pt x="1704" y="275"/>
                    <a:pt x="1972" y="103"/>
                  </a:cubicBezTo>
                  <a:lnTo>
                    <a:pt x="1953" y="64"/>
                  </a:lnTo>
                  <a:lnTo>
                    <a:pt x="1943" y="45"/>
                  </a:lnTo>
                  <a:cubicBezTo>
                    <a:pt x="1931" y="15"/>
                    <a:pt x="1908" y="0"/>
                    <a:pt x="188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68"/>
            <p:cNvSpPr/>
            <p:nvPr/>
          </p:nvSpPr>
          <p:spPr>
            <a:xfrm>
              <a:off x="7117003" y="1723353"/>
              <a:ext cx="61081" cy="68407"/>
            </a:xfrm>
            <a:custGeom>
              <a:rect b="b" l="l" r="r" t="t"/>
              <a:pathLst>
                <a:path extrusionOk="0" h="2605" w="2326">
                  <a:moveTo>
                    <a:pt x="1598" y="1"/>
                  </a:moveTo>
                  <a:lnTo>
                    <a:pt x="852" y="307"/>
                  </a:lnTo>
                  <a:cubicBezTo>
                    <a:pt x="335" y="518"/>
                    <a:pt x="0" y="1025"/>
                    <a:pt x="29" y="1590"/>
                  </a:cubicBezTo>
                  <a:lnTo>
                    <a:pt x="29" y="2336"/>
                  </a:lnTo>
                  <a:cubicBezTo>
                    <a:pt x="20" y="2475"/>
                    <a:pt x="135" y="2605"/>
                    <a:pt x="281" y="2605"/>
                  </a:cubicBezTo>
                  <a:cubicBezTo>
                    <a:pt x="286" y="2605"/>
                    <a:pt x="292" y="2604"/>
                    <a:pt x="297" y="2604"/>
                  </a:cubicBezTo>
                  <a:lnTo>
                    <a:pt x="2326" y="2604"/>
                  </a:lnTo>
                  <a:lnTo>
                    <a:pt x="159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68"/>
            <p:cNvSpPr/>
            <p:nvPr/>
          </p:nvSpPr>
          <p:spPr>
            <a:xfrm>
              <a:off x="7197174" y="1723616"/>
              <a:ext cx="60319" cy="68145"/>
            </a:xfrm>
            <a:custGeom>
              <a:rect b="b" l="l" r="r" t="t"/>
              <a:pathLst>
                <a:path extrusionOk="0" h="2595" w="2297">
                  <a:moveTo>
                    <a:pt x="718" y="1"/>
                  </a:moveTo>
                  <a:lnTo>
                    <a:pt x="0" y="2594"/>
                  </a:lnTo>
                  <a:lnTo>
                    <a:pt x="2000" y="2594"/>
                  </a:lnTo>
                  <a:cubicBezTo>
                    <a:pt x="2005" y="2594"/>
                    <a:pt x="2011" y="2595"/>
                    <a:pt x="2016" y="2595"/>
                  </a:cubicBezTo>
                  <a:cubicBezTo>
                    <a:pt x="2153" y="2595"/>
                    <a:pt x="2268" y="2474"/>
                    <a:pt x="2268" y="2336"/>
                  </a:cubicBezTo>
                  <a:lnTo>
                    <a:pt x="2268" y="1580"/>
                  </a:lnTo>
                  <a:cubicBezTo>
                    <a:pt x="2297" y="1015"/>
                    <a:pt x="1962" y="508"/>
                    <a:pt x="1445" y="297"/>
                  </a:cubicBezTo>
                  <a:lnTo>
                    <a:pt x="71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68"/>
            <p:cNvSpPr/>
            <p:nvPr/>
          </p:nvSpPr>
          <p:spPr>
            <a:xfrm>
              <a:off x="7136094" y="1759303"/>
              <a:ext cx="11082" cy="32457"/>
            </a:xfrm>
            <a:custGeom>
              <a:rect b="b" l="l" r="r" t="t"/>
              <a:pathLst>
                <a:path extrusionOk="0" h="1236" w="422">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68"/>
            <p:cNvSpPr/>
            <p:nvPr/>
          </p:nvSpPr>
          <p:spPr>
            <a:xfrm>
              <a:off x="7227583" y="1759303"/>
              <a:ext cx="11082" cy="32457"/>
            </a:xfrm>
            <a:custGeom>
              <a:rect b="b" l="l" r="r" t="t"/>
              <a:pathLst>
                <a:path extrusionOk="0" h="1236" w="422">
                  <a:moveTo>
                    <a:pt x="211" y="1"/>
                  </a:moveTo>
                  <a:cubicBezTo>
                    <a:pt x="96" y="1"/>
                    <a:pt x="0" y="96"/>
                    <a:pt x="0" y="211"/>
                  </a:cubicBezTo>
                  <a:lnTo>
                    <a:pt x="0" y="1235"/>
                  </a:lnTo>
                  <a:lnTo>
                    <a:pt x="421" y="1235"/>
                  </a:lnTo>
                  <a:lnTo>
                    <a:pt x="421" y="211"/>
                  </a:lnTo>
                  <a:cubicBezTo>
                    <a:pt x="421" y="96"/>
                    <a:pt x="325"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68"/>
            <p:cNvSpPr/>
            <p:nvPr/>
          </p:nvSpPr>
          <p:spPr>
            <a:xfrm>
              <a:off x="7117003" y="1723353"/>
              <a:ext cx="42988" cy="68407"/>
            </a:xfrm>
            <a:custGeom>
              <a:rect b="b" l="l" r="r" t="t"/>
              <a:pathLst>
                <a:path extrusionOk="0" h="2605" w="1637">
                  <a:moveTo>
                    <a:pt x="1598" y="1"/>
                  </a:moveTo>
                  <a:lnTo>
                    <a:pt x="852" y="307"/>
                  </a:lnTo>
                  <a:cubicBezTo>
                    <a:pt x="335" y="518"/>
                    <a:pt x="0" y="1025"/>
                    <a:pt x="29" y="1590"/>
                  </a:cubicBezTo>
                  <a:lnTo>
                    <a:pt x="29" y="2336"/>
                  </a:lnTo>
                  <a:cubicBezTo>
                    <a:pt x="19" y="2480"/>
                    <a:pt x="144" y="2604"/>
                    <a:pt x="297" y="2604"/>
                  </a:cubicBezTo>
                  <a:lnTo>
                    <a:pt x="335" y="2604"/>
                  </a:lnTo>
                  <a:lnTo>
                    <a:pt x="335" y="1580"/>
                  </a:lnTo>
                  <a:cubicBezTo>
                    <a:pt x="306" y="1025"/>
                    <a:pt x="641" y="518"/>
                    <a:pt x="1158" y="307"/>
                  </a:cubicBezTo>
                  <a:lnTo>
                    <a:pt x="1637" y="106"/>
                  </a:lnTo>
                  <a:lnTo>
                    <a:pt x="159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68"/>
            <p:cNvSpPr/>
            <p:nvPr/>
          </p:nvSpPr>
          <p:spPr>
            <a:xfrm>
              <a:off x="7367313" y="1735931"/>
              <a:ext cx="25393" cy="20141"/>
            </a:xfrm>
            <a:custGeom>
              <a:rect b="b" l="l" r="r" t="t"/>
              <a:pathLst>
                <a:path extrusionOk="0" h="767" w="967">
                  <a:moveTo>
                    <a:pt x="488" y="0"/>
                  </a:moveTo>
                  <a:lnTo>
                    <a:pt x="0" y="355"/>
                  </a:lnTo>
                  <a:lnTo>
                    <a:pt x="172" y="766"/>
                  </a:lnTo>
                  <a:lnTo>
                    <a:pt x="814" y="766"/>
                  </a:lnTo>
                  <a:lnTo>
                    <a:pt x="967" y="355"/>
                  </a:lnTo>
                  <a:lnTo>
                    <a:pt x="48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68"/>
            <p:cNvSpPr/>
            <p:nvPr/>
          </p:nvSpPr>
          <p:spPr>
            <a:xfrm>
              <a:off x="7366551" y="1756047"/>
              <a:ext cx="27415" cy="35714"/>
            </a:xfrm>
            <a:custGeom>
              <a:rect b="b" l="l" r="r" t="t"/>
              <a:pathLst>
                <a:path extrusionOk="0" h="1360" w="1044">
                  <a:moveTo>
                    <a:pt x="201" y="0"/>
                  </a:moveTo>
                  <a:lnTo>
                    <a:pt x="221" y="29"/>
                  </a:lnTo>
                  <a:lnTo>
                    <a:pt x="0" y="1359"/>
                  </a:lnTo>
                  <a:lnTo>
                    <a:pt x="1044" y="1359"/>
                  </a:lnTo>
                  <a:lnTo>
                    <a:pt x="833" y="29"/>
                  </a:lnTo>
                  <a:lnTo>
                    <a:pt x="8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68"/>
            <p:cNvSpPr/>
            <p:nvPr/>
          </p:nvSpPr>
          <p:spPr>
            <a:xfrm>
              <a:off x="7352476" y="1726373"/>
              <a:ext cx="23398" cy="65387"/>
            </a:xfrm>
            <a:custGeom>
              <a:rect b="b" l="l" r="r" t="t"/>
              <a:pathLst>
                <a:path extrusionOk="0" h="2490" w="891">
                  <a:moveTo>
                    <a:pt x="1" y="1"/>
                  </a:moveTo>
                  <a:lnTo>
                    <a:pt x="134" y="958"/>
                  </a:lnTo>
                  <a:lnTo>
                    <a:pt x="565" y="2489"/>
                  </a:lnTo>
                  <a:lnTo>
                    <a:pt x="670" y="2489"/>
                  </a:lnTo>
                  <a:lnTo>
                    <a:pt x="891" y="1140"/>
                  </a:lnTo>
                  <a:lnTo>
                    <a:pt x="680" y="642"/>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68"/>
            <p:cNvSpPr/>
            <p:nvPr/>
          </p:nvSpPr>
          <p:spPr>
            <a:xfrm>
              <a:off x="7384907" y="1725874"/>
              <a:ext cx="23398" cy="65886"/>
            </a:xfrm>
            <a:custGeom>
              <a:rect b="b" l="l" r="r" t="t"/>
              <a:pathLst>
                <a:path extrusionOk="0" h="2509" w="891">
                  <a:moveTo>
                    <a:pt x="890" y="1"/>
                  </a:moveTo>
                  <a:lnTo>
                    <a:pt x="182" y="651"/>
                  </a:lnTo>
                  <a:lnTo>
                    <a:pt x="0" y="1159"/>
                  </a:lnTo>
                  <a:lnTo>
                    <a:pt x="211" y="2508"/>
                  </a:lnTo>
                  <a:lnTo>
                    <a:pt x="325" y="2508"/>
                  </a:lnTo>
                  <a:lnTo>
                    <a:pt x="756" y="958"/>
                  </a:lnTo>
                  <a:lnTo>
                    <a:pt x="89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68"/>
            <p:cNvSpPr/>
            <p:nvPr/>
          </p:nvSpPr>
          <p:spPr>
            <a:xfrm>
              <a:off x="7348196" y="1714057"/>
              <a:ext cx="63628" cy="37368"/>
            </a:xfrm>
            <a:custGeom>
              <a:rect b="b" l="l" r="r" t="t"/>
              <a:pathLst>
                <a:path extrusionOk="0" h="1423" w="2423">
                  <a:moveTo>
                    <a:pt x="632" y="1"/>
                  </a:moveTo>
                  <a:lnTo>
                    <a:pt x="1" y="422"/>
                  </a:lnTo>
                  <a:lnTo>
                    <a:pt x="431" y="1312"/>
                  </a:lnTo>
                  <a:cubicBezTo>
                    <a:pt x="461" y="1377"/>
                    <a:pt x="523" y="1413"/>
                    <a:pt x="587" y="1413"/>
                  </a:cubicBezTo>
                  <a:cubicBezTo>
                    <a:pt x="626" y="1413"/>
                    <a:pt x="666" y="1399"/>
                    <a:pt x="699" y="1369"/>
                  </a:cubicBezTo>
                  <a:lnTo>
                    <a:pt x="1216" y="987"/>
                  </a:lnTo>
                  <a:lnTo>
                    <a:pt x="1704" y="1350"/>
                  </a:lnTo>
                  <a:lnTo>
                    <a:pt x="1733" y="1379"/>
                  </a:lnTo>
                  <a:cubicBezTo>
                    <a:pt x="1762" y="1408"/>
                    <a:pt x="1802" y="1422"/>
                    <a:pt x="1843" y="1422"/>
                  </a:cubicBezTo>
                  <a:cubicBezTo>
                    <a:pt x="1899" y="1422"/>
                    <a:pt x="1954" y="1396"/>
                    <a:pt x="1982" y="1341"/>
                  </a:cubicBezTo>
                  <a:lnTo>
                    <a:pt x="2422" y="432"/>
                  </a:lnTo>
                  <a:lnTo>
                    <a:pt x="1857" y="49"/>
                  </a:lnTo>
                  <a:lnTo>
                    <a:pt x="1714" y="288"/>
                  </a:lnTo>
                  <a:lnTo>
                    <a:pt x="1216" y="814"/>
                  </a:lnTo>
                  <a:lnTo>
                    <a:pt x="728" y="336"/>
                  </a:lnTo>
                  <a:lnTo>
                    <a:pt x="63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68"/>
            <p:cNvSpPr/>
            <p:nvPr/>
          </p:nvSpPr>
          <p:spPr>
            <a:xfrm>
              <a:off x="7334882" y="1596202"/>
              <a:ext cx="90755" cy="64101"/>
            </a:xfrm>
            <a:custGeom>
              <a:rect b="b" l="l" r="r" t="t"/>
              <a:pathLst>
                <a:path extrusionOk="0" h="2441" w="3456">
                  <a:moveTo>
                    <a:pt x="3063" y="2087"/>
                  </a:moveTo>
                  <a:lnTo>
                    <a:pt x="3034" y="2106"/>
                  </a:lnTo>
                  <a:lnTo>
                    <a:pt x="3025" y="2115"/>
                  </a:lnTo>
                  <a:lnTo>
                    <a:pt x="2996" y="2135"/>
                  </a:lnTo>
                  <a:lnTo>
                    <a:pt x="3034" y="2106"/>
                  </a:lnTo>
                  <a:lnTo>
                    <a:pt x="3044" y="2096"/>
                  </a:lnTo>
                  <a:lnTo>
                    <a:pt x="3063" y="2087"/>
                  </a:lnTo>
                  <a:close/>
                  <a:moveTo>
                    <a:pt x="1656" y="0"/>
                  </a:moveTo>
                  <a:cubicBezTo>
                    <a:pt x="747" y="0"/>
                    <a:pt x="1" y="747"/>
                    <a:pt x="1" y="1656"/>
                  </a:cubicBezTo>
                  <a:lnTo>
                    <a:pt x="1" y="2441"/>
                  </a:lnTo>
                  <a:cubicBezTo>
                    <a:pt x="1" y="2441"/>
                    <a:pt x="374" y="2403"/>
                    <a:pt x="422" y="2221"/>
                  </a:cubicBezTo>
                  <a:cubicBezTo>
                    <a:pt x="441" y="2202"/>
                    <a:pt x="450" y="2182"/>
                    <a:pt x="460" y="2154"/>
                  </a:cubicBezTo>
                  <a:cubicBezTo>
                    <a:pt x="680" y="2154"/>
                    <a:pt x="1675" y="2144"/>
                    <a:pt x="2250" y="1455"/>
                  </a:cubicBezTo>
                  <a:cubicBezTo>
                    <a:pt x="2374" y="1790"/>
                    <a:pt x="2652" y="2048"/>
                    <a:pt x="2996" y="2144"/>
                  </a:cubicBezTo>
                  <a:cubicBezTo>
                    <a:pt x="2996" y="2173"/>
                    <a:pt x="3015" y="2192"/>
                    <a:pt x="3034" y="2211"/>
                  </a:cubicBezTo>
                  <a:cubicBezTo>
                    <a:pt x="3082" y="2393"/>
                    <a:pt x="3455" y="2431"/>
                    <a:pt x="3455" y="2431"/>
                  </a:cubicBezTo>
                  <a:lnTo>
                    <a:pt x="3455" y="1656"/>
                  </a:lnTo>
                  <a:cubicBezTo>
                    <a:pt x="3455" y="747"/>
                    <a:pt x="2709"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68"/>
            <p:cNvSpPr/>
            <p:nvPr/>
          </p:nvSpPr>
          <p:spPr>
            <a:xfrm>
              <a:off x="7334645" y="1596202"/>
              <a:ext cx="49264" cy="64101"/>
            </a:xfrm>
            <a:custGeom>
              <a:rect b="b" l="l" r="r" t="t"/>
              <a:pathLst>
                <a:path extrusionOk="0" h="2441" w="1876">
                  <a:moveTo>
                    <a:pt x="1665" y="0"/>
                  </a:moveTo>
                  <a:cubicBezTo>
                    <a:pt x="746" y="0"/>
                    <a:pt x="0" y="747"/>
                    <a:pt x="0" y="1666"/>
                  </a:cubicBezTo>
                  <a:lnTo>
                    <a:pt x="0" y="2441"/>
                  </a:lnTo>
                  <a:cubicBezTo>
                    <a:pt x="105" y="2422"/>
                    <a:pt x="201" y="2393"/>
                    <a:pt x="297" y="2355"/>
                  </a:cubicBezTo>
                  <a:lnTo>
                    <a:pt x="297" y="2087"/>
                  </a:lnTo>
                  <a:lnTo>
                    <a:pt x="306" y="2087"/>
                  </a:lnTo>
                  <a:lnTo>
                    <a:pt x="306" y="1656"/>
                  </a:lnTo>
                  <a:cubicBezTo>
                    <a:pt x="306" y="776"/>
                    <a:pt x="995" y="48"/>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68"/>
            <p:cNvSpPr/>
            <p:nvPr/>
          </p:nvSpPr>
          <p:spPr>
            <a:xfrm>
              <a:off x="7413294" y="1653685"/>
              <a:ext cx="19879" cy="26733"/>
            </a:xfrm>
            <a:custGeom>
              <a:rect b="b" l="l" r="r" t="t"/>
              <a:pathLst>
                <a:path extrusionOk="0" h="1018" w="757">
                  <a:moveTo>
                    <a:pt x="202" y="1"/>
                  </a:moveTo>
                  <a:cubicBezTo>
                    <a:pt x="93" y="1"/>
                    <a:pt x="1" y="92"/>
                    <a:pt x="1" y="204"/>
                  </a:cubicBezTo>
                  <a:lnTo>
                    <a:pt x="1" y="807"/>
                  </a:lnTo>
                  <a:cubicBezTo>
                    <a:pt x="1" y="922"/>
                    <a:pt x="87" y="1017"/>
                    <a:pt x="201" y="1017"/>
                  </a:cubicBezTo>
                  <a:cubicBezTo>
                    <a:pt x="230" y="1017"/>
                    <a:pt x="249" y="1008"/>
                    <a:pt x="268" y="1008"/>
                  </a:cubicBezTo>
                  <a:cubicBezTo>
                    <a:pt x="307" y="989"/>
                    <a:pt x="345" y="979"/>
                    <a:pt x="383" y="950"/>
                  </a:cubicBezTo>
                  <a:cubicBezTo>
                    <a:pt x="422" y="912"/>
                    <a:pt x="460" y="883"/>
                    <a:pt x="508" y="855"/>
                  </a:cubicBezTo>
                  <a:cubicBezTo>
                    <a:pt x="757" y="568"/>
                    <a:pt x="623" y="127"/>
                    <a:pt x="268" y="13"/>
                  </a:cubicBezTo>
                  <a:cubicBezTo>
                    <a:pt x="246" y="5"/>
                    <a:pt x="224" y="1"/>
                    <a:pt x="20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68"/>
            <p:cNvSpPr/>
            <p:nvPr/>
          </p:nvSpPr>
          <p:spPr>
            <a:xfrm>
              <a:off x="7327345" y="1653738"/>
              <a:ext cx="20141" cy="26628"/>
            </a:xfrm>
            <a:custGeom>
              <a:rect b="b" l="l" r="r" t="t"/>
              <a:pathLst>
                <a:path extrusionOk="0" h="1014" w="767">
                  <a:moveTo>
                    <a:pt x="558" y="1"/>
                  </a:moveTo>
                  <a:cubicBezTo>
                    <a:pt x="537" y="1"/>
                    <a:pt x="517" y="4"/>
                    <a:pt x="498" y="11"/>
                  </a:cubicBezTo>
                  <a:cubicBezTo>
                    <a:pt x="0" y="154"/>
                    <a:pt x="0" y="853"/>
                    <a:pt x="498" y="1006"/>
                  </a:cubicBezTo>
                  <a:cubicBezTo>
                    <a:pt x="517" y="1011"/>
                    <a:pt x="536" y="1014"/>
                    <a:pt x="555" y="1014"/>
                  </a:cubicBezTo>
                  <a:cubicBezTo>
                    <a:pt x="667" y="1014"/>
                    <a:pt x="766" y="920"/>
                    <a:pt x="766" y="805"/>
                  </a:cubicBezTo>
                  <a:lnTo>
                    <a:pt x="766" y="202"/>
                  </a:lnTo>
                  <a:cubicBezTo>
                    <a:pt x="766" y="135"/>
                    <a:pt x="728" y="78"/>
                    <a:pt x="680" y="39"/>
                  </a:cubicBezTo>
                  <a:cubicBezTo>
                    <a:pt x="642" y="14"/>
                    <a:pt x="599" y="1"/>
                    <a:pt x="55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68"/>
            <p:cNvSpPr/>
            <p:nvPr/>
          </p:nvSpPr>
          <p:spPr>
            <a:xfrm>
              <a:off x="7363794" y="1700349"/>
              <a:ext cx="33193" cy="38130"/>
            </a:xfrm>
            <a:custGeom>
              <a:rect b="b" l="l" r="r" t="t"/>
              <a:pathLst>
                <a:path extrusionOk="0" h="1452" w="1264">
                  <a:moveTo>
                    <a:pt x="211" y="1"/>
                  </a:moveTo>
                  <a:cubicBezTo>
                    <a:pt x="96" y="1"/>
                    <a:pt x="0" y="89"/>
                    <a:pt x="0" y="207"/>
                  </a:cubicBezTo>
                  <a:lnTo>
                    <a:pt x="0" y="820"/>
                  </a:lnTo>
                  <a:cubicBezTo>
                    <a:pt x="0" y="877"/>
                    <a:pt x="19" y="934"/>
                    <a:pt x="58" y="982"/>
                  </a:cubicBezTo>
                  <a:lnTo>
                    <a:pt x="479" y="1384"/>
                  </a:lnTo>
                  <a:cubicBezTo>
                    <a:pt x="517" y="1422"/>
                    <a:pt x="574" y="1451"/>
                    <a:pt x="622" y="1451"/>
                  </a:cubicBezTo>
                  <a:cubicBezTo>
                    <a:pt x="680" y="1451"/>
                    <a:pt x="737" y="1422"/>
                    <a:pt x="775" y="1384"/>
                  </a:cubicBezTo>
                  <a:lnTo>
                    <a:pt x="1206" y="934"/>
                  </a:lnTo>
                  <a:cubicBezTo>
                    <a:pt x="1244" y="896"/>
                    <a:pt x="1263" y="848"/>
                    <a:pt x="1263" y="791"/>
                  </a:cubicBezTo>
                  <a:lnTo>
                    <a:pt x="1263" y="217"/>
                  </a:lnTo>
                  <a:cubicBezTo>
                    <a:pt x="1263" y="159"/>
                    <a:pt x="1244" y="102"/>
                    <a:pt x="1196" y="63"/>
                  </a:cubicBezTo>
                  <a:cubicBezTo>
                    <a:pt x="1158" y="25"/>
                    <a:pt x="1101" y="6"/>
                    <a:pt x="1043" y="6"/>
                  </a:cubicBezTo>
                  <a:lnTo>
                    <a:pt x="995" y="6"/>
                  </a:lnTo>
                  <a:cubicBezTo>
                    <a:pt x="919" y="25"/>
                    <a:pt x="842" y="35"/>
                    <a:pt x="756" y="35"/>
                  </a:cubicBezTo>
                  <a:lnTo>
                    <a:pt x="507" y="35"/>
                  </a:lnTo>
                  <a:cubicBezTo>
                    <a:pt x="421" y="35"/>
                    <a:pt x="335" y="25"/>
                    <a:pt x="259" y="6"/>
                  </a:cubicBezTo>
                  <a:cubicBezTo>
                    <a:pt x="242" y="3"/>
                    <a:pt x="226" y="1"/>
                    <a:pt x="21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68"/>
            <p:cNvSpPr/>
            <p:nvPr/>
          </p:nvSpPr>
          <p:spPr>
            <a:xfrm>
              <a:off x="7363531" y="1700428"/>
              <a:ext cx="20640" cy="38051"/>
            </a:xfrm>
            <a:custGeom>
              <a:rect b="b" l="l" r="r" t="t"/>
              <a:pathLst>
                <a:path extrusionOk="0" h="1449" w="786">
                  <a:moveTo>
                    <a:pt x="218" y="1"/>
                  </a:moveTo>
                  <a:cubicBezTo>
                    <a:pt x="106" y="1"/>
                    <a:pt x="10" y="90"/>
                    <a:pt x="10" y="204"/>
                  </a:cubicBezTo>
                  <a:lnTo>
                    <a:pt x="10" y="817"/>
                  </a:lnTo>
                  <a:cubicBezTo>
                    <a:pt x="1" y="874"/>
                    <a:pt x="29" y="931"/>
                    <a:pt x="68" y="979"/>
                  </a:cubicBezTo>
                  <a:lnTo>
                    <a:pt x="489" y="1381"/>
                  </a:lnTo>
                  <a:cubicBezTo>
                    <a:pt x="527" y="1419"/>
                    <a:pt x="584" y="1448"/>
                    <a:pt x="632" y="1448"/>
                  </a:cubicBezTo>
                  <a:cubicBezTo>
                    <a:pt x="690" y="1448"/>
                    <a:pt x="747" y="1419"/>
                    <a:pt x="785" y="1381"/>
                  </a:cubicBezTo>
                  <a:cubicBezTo>
                    <a:pt x="738" y="1372"/>
                    <a:pt x="709" y="1352"/>
                    <a:pt x="671" y="1324"/>
                  </a:cubicBezTo>
                  <a:lnTo>
                    <a:pt x="259" y="922"/>
                  </a:lnTo>
                  <a:cubicBezTo>
                    <a:pt x="211" y="874"/>
                    <a:pt x="192" y="817"/>
                    <a:pt x="192" y="759"/>
                  </a:cubicBezTo>
                  <a:lnTo>
                    <a:pt x="192" y="147"/>
                  </a:lnTo>
                  <a:cubicBezTo>
                    <a:pt x="192" y="89"/>
                    <a:pt x="211" y="41"/>
                    <a:pt x="249" y="3"/>
                  </a:cubicBezTo>
                  <a:cubicBezTo>
                    <a:pt x="239" y="1"/>
                    <a:pt x="228" y="1"/>
                    <a:pt x="21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68"/>
            <p:cNvSpPr/>
            <p:nvPr/>
          </p:nvSpPr>
          <p:spPr>
            <a:xfrm>
              <a:off x="7344677" y="1633728"/>
              <a:ext cx="71401" cy="76338"/>
            </a:xfrm>
            <a:custGeom>
              <a:rect b="b" l="l" r="r" t="t"/>
              <a:pathLst>
                <a:path extrusionOk="0" h="2907" w="2719">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2164" y="2907"/>
                    <a:pt x="2709" y="2352"/>
                    <a:pt x="2719" y="1672"/>
                  </a:cubicBezTo>
                  <a:lnTo>
                    <a:pt x="2719" y="792"/>
                  </a:lnTo>
                  <a:cubicBezTo>
                    <a:pt x="2709" y="706"/>
                    <a:pt x="2661" y="629"/>
                    <a:pt x="2575" y="600"/>
                  </a:cubicBezTo>
                  <a:cubicBezTo>
                    <a:pt x="2556" y="591"/>
                    <a:pt x="2527" y="581"/>
                    <a:pt x="2508" y="562"/>
                  </a:cubicBezTo>
                  <a:cubicBezTo>
                    <a:pt x="2269" y="466"/>
                    <a:pt x="2068" y="294"/>
                    <a:pt x="1953" y="64"/>
                  </a:cubicBezTo>
                  <a:lnTo>
                    <a:pt x="1944" y="45"/>
                  </a:lnTo>
                  <a:cubicBezTo>
                    <a:pt x="1932" y="15"/>
                    <a:pt x="1905" y="0"/>
                    <a:pt x="1877"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68"/>
            <p:cNvSpPr/>
            <p:nvPr/>
          </p:nvSpPr>
          <p:spPr>
            <a:xfrm>
              <a:off x="7344677" y="1633728"/>
              <a:ext cx="51811" cy="76338"/>
            </a:xfrm>
            <a:custGeom>
              <a:rect b="b" l="l" r="r" t="t"/>
              <a:pathLst>
                <a:path extrusionOk="0" h="2907" w="1973">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805" y="2907"/>
                    <a:pt x="250" y="2361"/>
                    <a:pt x="250" y="1682"/>
                  </a:cubicBezTo>
                  <a:lnTo>
                    <a:pt x="250" y="830"/>
                  </a:lnTo>
                  <a:cubicBezTo>
                    <a:pt x="250" y="715"/>
                    <a:pt x="336" y="629"/>
                    <a:pt x="441" y="619"/>
                  </a:cubicBezTo>
                  <a:cubicBezTo>
                    <a:pt x="556" y="610"/>
                    <a:pt x="661" y="600"/>
                    <a:pt x="766" y="581"/>
                  </a:cubicBezTo>
                  <a:cubicBezTo>
                    <a:pt x="881" y="562"/>
                    <a:pt x="987" y="533"/>
                    <a:pt x="1101" y="505"/>
                  </a:cubicBezTo>
                  <a:cubicBezTo>
                    <a:pt x="1408" y="418"/>
                    <a:pt x="1704" y="275"/>
                    <a:pt x="1972" y="103"/>
                  </a:cubicBezTo>
                  <a:lnTo>
                    <a:pt x="1953" y="64"/>
                  </a:lnTo>
                  <a:lnTo>
                    <a:pt x="1944" y="45"/>
                  </a:lnTo>
                  <a:cubicBezTo>
                    <a:pt x="1932" y="15"/>
                    <a:pt x="1905" y="0"/>
                    <a:pt x="1877"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68"/>
            <p:cNvSpPr/>
            <p:nvPr/>
          </p:nvSpPr>
          <p:spPr>
            <a:xfrm>
              <a:off x="7309751" y="1723353"/>
              <a:ext cx="61107" cy="68407"/>
            </a:xfrm>
            <a:custGeom>
              <a:rect b="b" l="l" r="r" t="t"/>
              <a:pathLst>
                <a:path extrusionOk="0" h="2605" w="2327">
                  <a:moveTo>
                    <a:pt x="1599" y="1"/>
                  </a:moveTo>
                  <a:lnTo>
                    <a:pt x="843" y="307"/>
                  </a:lnTo>
                  <a:cubicBezTo>
                    <a:pt x="326" y="518"/>
                    <a:pt x="1" y="1025"/>
                    <a:pt x="20" y="1590"/>
                  </a:cubicBezTo>
                  <a:lnTo>
                    <a:pt x="20" y="2336"/>
                  </a:lnTo>
                  <a:cubicBezTo>
                    <a:pt x="10" y="2475"/>
                    <a:pt x="135" y="2605"/>
                    <a:pt x="282" y="2605"/>
                  </a:cubicBezTo>
                  <a:cubicBezTo>
                    <a:pt x="287" y="2605"/>
                    <a:pt x="292" y="2604"/>
                    <a:pt x="297" y="2604"/>
                  </a:cubicBezTo>
                  <a:lnTo>
                    <a:pt x="2326" y="2604"/>
                  </a:lnTo>
                  <a:lnTo>
                    <a:pt x="1599"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68"/>
            <p:cNvSpPr/>
            <p:nvPr/>
          </p:nvSpPr>
          <p:spPr>
            <a:xfrm>
              <a:off x="7389660" y="1723616"/>
              <a:ext cx="60345" cy="68145"/>
            </a:xfrm>
            <a:custGeom>
              <a:rect b="b" l="l" r="r" t="t"/>
              <a:pathLst>
                <a:path extrusionOk="0" h="2595" w="2298">
                  <a:moveTo>
                    <a:pt x="728" y="1"/>
                  </a:moveTo>
                  <a:lnTo>
                    <a:pt x="1" y="2594"/>
                  </a:lnTo>
                  <a:lnTo>
                    <a:pt x="2011" y="2594"/>
                  </a:lnTo>
                  <a:cubicBezTo>
                    <a:pt x="2154" y="2594"/>
                    <a:pt x="2279" y="2479"/>
                    <a:pt x="2279" y="2336"/>
                  </a:cubicBezTo>
                  <a:lnTo>
                    <a:pt x="2279" y="1580"/>
                  </a:lnTo>
                  <a:cubicBezTo>
                    <a:pt x="2298" y="1025"/>
                    <a:pt x="1972" y="508"/>
                    <a:pt x="1456" y="297"/>
                  </a:cubicBezTo>
                  <a:lnTo>
                    <a:pt x="72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68"/>
            <p:cNvSpPr/>
            <p:nvPr/>
          </p:nvSpPr>
          <p:spPr>
            <a:xfrm>
              <a:off x="7328842" y="1759303"/>
              <a:ext cx="10845" cy="32457"/>
            </a:xfrm>
            <a:custGeom>
              <a:rect b="b" l="l" r="r" t="t"/>
              <a:pathLst>
                <a:path extrusionOk="0" h="1236" w="413">
                  <a:moveTo>
                    <a:pt x="202" y="1"/>
                  </a:moveTo>
                  <a:cubicBezTo>
                    <a:pt x="97" y="1"/>
                    <a:pt x="1" y="96"/>
                    <a:pt x="1" y="211"/>
                  </a:cubicBezTo>
                  <a:lnTo>
                    <a:pt x="1" y="1235"/>
                  </a:lnTo>
                  <a:lnTo>
                    <a:pt x="412" y="1235"/>
                  </a:lnTo>
                  <a:lnTo>
                    <a:pt x="412" y="211"/>
                  </a:lnTo>
                  <a:cubicBezTo>
                    <a:pt x="412" y="96"/>
                    <a:pt x="317" y="1"/>
                    <a:pt x="20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68"/>
            <p:cNvSpPr/>
            <p:nvPr/>
          </p:nvSpPr>
          <p:spPr>
            <a:xfrm>
              <a:off x="7420332" y="1759303"/>
              <a:ext cx="11082" cy="32457"/>
            </a:xfrm>
            <a:custGeom>
              <a:rect b="b" l="l" r="r" t="t"/>
              <a:pathLst>
                <a:path extrusionOk="0" h="1236" w="422">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68"/>
            <p:cNvSpPr/>
            <p:nvPr/>
          </p:nvSpPr>
          <p:spPr>
            <a:xfrm>
              <a:off x="7309751" y="1723353"/>
              <a:ext cx="42751" cy="68407"/>
            </a:xfrm>
            <a:custGeom>
              <a:rect b="b" l="l" r="r" t="t"/>
              <a:pathLst>
                <a:path extrusionOk="0" h="2605" w="1628">
                  <a:moveTo>
                    <a:pt x="1599" y="1"/>
                  </a:moveTo>
                  <a:lnTo>
                    <a:pt x="843" y="307"/>
                  </a:lnTo>
                  <a:cubicBezTo>
                    <a:pt x="326" y="518"/>
                    <a:pt x="1" y="1025"/>
                    <a:pt x="20" y="1590"/>
                  </a:cubicBezTo>
                  <a:lnTo>
                    <a:pt x="20" y="2336"/>
                  </a:lnTo>
                  <a:cubicBezTo>
                    <a:pt x="20" y="2480"/>
                    <a:pt x="144" y="2604"/>
                    <a:pt x="297" y="2604"/>
                  </a:cubicBezTo>
                  <a:lnTo>
                    <a:pt x="326" y="2604"/>
                  </a:lnTo>
                  <a:lnTo>
                    <a:pt x="326" y="1580"/>
                  </a:lnTo>
                  <a:cubicBezTo>
                    <a:pt x="307" y="1025"/>
                    <a:pt x="632" y="518"/>
                    <a:pt x="1149" y="317"/>
                  </a:cubicBezTo>
                  <a:lnTo>
                    <a:pt x="1628" y="116"/>
                  </a:lnTo>
                  <a:lnTo>
                    <a:pt x="1599"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4" name="Google Shape;10994;p68"/>
          <p:cNvGrpSpPr/>
          <p:nvPr/>
        </p:nvGrpSpPr>
        <p:grpSpPr>
          <a:xfrm>
            <a:off x="2200238" y="4289165"/>
            <a:ext cx="374756" cy="329300"/>
            <a:chOff x="2200238" y="4289165"/>
            <a:chExt cx="374756" cy="329300"/>
          </a:xfrm>
        </p:grpSpPr>
        <p:sp>
          <p:nvSpPr>
            <p:cNvPr id="10995" name="Google Shape;10995;p68"/>
            <p:cNvSpPr/>
            <p:nvPr/>
          </p:nvSpPr>
          <p:spPr>
            <a:xfrm>
              <a:off x="2437733" y="4289165"/>
              <a:ext cx="54568" cy="65991"/>
            </a:xfrm>
            <a:custGeom>
              <a:rect b="b" l="l" r="r" t="t"/>
              <a:pathLst>
                <a:path extrusionOk="0" h="2513" w="2078">
                  <a:moveTo>
                    <a:pt x="1356" y="1"/>
                  </a:moveTo>
                  <a:cubicBezTo>
                    <a:pt x="1115" y="1"/>
                    <a:pt x="883" y="138"/>
                    <a:pt x="776" y="378"/>
                  </a:cubicBezTo>
                  <a:lnTo>
                    <a:pt x="1" y="2053"/>
                  </a:lnTo>
                  <a:lnTo>
                    <a:pt x="795" y="2513"/>
                  </a:lnTo>
                  <a:lnTo>
                    <a:pt x="1857" y="1010"/>
                  </a:lnTo>
                  <a:cubicBezTo>
                    <a:pt x="2077" y="704"/>
                    <a:pt x="1991" y="273"/>
                    <a:pt x="1666" y="82"/>
                  </a:cubicBezTo>
                  <a:cubicBezTo>
                    <a:pt x="1567" y="27"/>
                    <a:pt x="1461" y="1"/>
                    <a:pt x="135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68"/>
            <p:cNvSpPr/>
            <p:nvPr/>
          </p:nvSpPr>
          <p:spPr>
            <a:xfrm>
              <a:off x="2448552" y="4306575"/>
              <a:ext cx="40493" cy="48844"/>
            </a:xfrm>
            <a:custGeom>
              <a:rect b="b" l="l" r="r" t="t"/>
              <a:pathLst>
                <a:path extrusionOk="0" h="1860" w="1542">
                  <a:moveTo>
                    <a:pt x="1145" y="0"/>
                  </a:moveTo>
                  <a:cubicBezTo>
                    <a:pt x="909" y="0"/>
                    <a:pt x="680" y="135"/>
                    <a:pt x="584" y="376"/>
                  </a:cubicBezTo>
                  <a:lnTo>
                    <a:pt x="0" y="1639"/>
                  </a:lnTo>
                  <a:lnTo>
                    <a:pt x="383" y="1859"/>
                  </a:lnTo>
                  <a:lnTo>
                    <a:pt x="1445" y="347"/>
                  </a:lnTo>
                  <a:cubicBezTo>
                    <a:pt x="1493" y="280"/>
                    <a:pt x="1522" y="213"/>
                    <a:pt x="1541" y="146"/>
                  </a:cubicBezTo>
                  <a:cubicBezTo>
                    <a:pt x="1424" y="47"/>
                    <a:pt x="1283" y="0"/>
                    <a:pt x="114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68"/>
            <p:cNvSpPr/>
            <p:nvPr/>
          </p:nvSpPr>
          <p:spPr>
            <a:xfrm>
              <a:off x="2282930" y="4552658"/>
              <a:ext cx="54805" cy="65808"/>
            </a:xfrm>
            <a:custGeom>
              <a:rect b="b" l="l" r="r" t="t"/>
              <a:pathLst>
                <a:path extrusionOk="0" h="2506" w="2087">
                  <a:moveTo>
                    <a:pt x="1292" y="1"/>
                  </a:moveTo>
                  <a:lnTo>
                    <a:pt x="221" y="1513"/>
                  </a:lnTo>
                  <a:cubicBezTo>
                    <a:pt x="0" y="1819"/>
                    <a:pt x="96" y="2240"/>
                    <a:pt x="422" y="2422"/>
                  </a:cubicBezTo>
                  <a:cubicBezTo>
                    <a:pt x="520" y="2479"/>
                    <a:pt x="628" y="2506"/>
                    <a:pt x="734" y="2506"/>
                  </a:cubicBezTo>
                  <a:cubicBezTo>
                    <a:pt x="969" y="2506"/>
                    <a:pt x="1197" y="2375"/>
                    <a:pt x="1302" y="2145"/>
                  </a:cubicBezTo>
                  <a:lnTo>
                    <a:pt x="2087" y="460"/>
                  </a:lnTo>
                  <a:lnTo>
                    <a:pt x="1292"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68"/>
            <p:cNvSpPr/>
            <p:nvPr/>
          </p:nvSpPr>
          <p:spPr>
            <a:xfrm>
              <a:off x="2300026" y="4558960"/>
              <a:ext cx="37709" cy="54542"/>
            </a:xfrm>
            <a:custGeom>
              <a:rect b="b" l="l" r="r" t="t"/>
              <a:pathLst>
                <a:path extrusionOk="0" h="2077" w="1436">
                  <a:moveTo>
                    <a:pt x="1053" y="0"/>
                  </a:moveTo>
                  <a:lnTo>
                    <a:pt x="249" y="1139"/>
                  </a:lnTo>
                  <a:cubicBezTo>
                    <a:pt x="0" y="1464"/>
                    <a:pt x="134" y="1943"/>
                    <a:pt x="527" y="2077"/>
                  </a:cubicBezTo>
                  <a:cubicBezTo>
                    <a:pt x="574" y="2029"/>
                    <a:pt x="622" y="1972"/>
                    <a:pt x="651" y="1905"/>
                  </a:cubicBezTo>
                  <a:lnTo>
                    <a:pt x="1436" y="220"/>
                  </a:lnTo>
                  <a:lnTo>
                    <a:pt x="105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68"/>
            <p:cNvSpPr/>
            <p:nvPr/>
          </p:nvSpPr>
          <p:spPr>
            <a:xfrm>
              <a:off x="2282930" y="4289349"/>
              <a:ext cx="54805" cy="66070"/>
            </a:xfrm>
            <a:custGeom>
              <a:rect b="b" l="l" r="r" t="t"/>
              <a:pathLst>
                <a:path extrusionOk="0" h="2516" w="2087">
                  <a:moveTo>
                    <a:pt x="733" y="1"/>
                  </a:moveTo>
                  <a:cubicBezTo>
                    <a:pt x="627" y="1"/>
                    <a:pt x="520" y="28"/>
                    <a:pt x="422" y="84"/>
                  </a:cubicBezTo>
                  <a:cubicBezTo>
                    <a:pt x="96" y="266"/>
                    <a:pt x="0" y="687"/>
                    <a:pt x="221" y="994"/>
                  </a:cubicBezTo>
                  <a:lnTo>
                    <a:pt x="1292" y="2515"/>
                  </a:lnTo>
                  <a:lnTo>
                    <a:pt x="2087" y="2056"/>
                  </a:lnTo>
                  <a:lnTo>
                    <a:pt x="1302" y="371"/>
                  </a:lnTo>
                  <a:cubicBezTo>
                    <a:pt x="1196" y="134"/>
                    <a:pt x="968" y="1"/>
                    <a:pt x="73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68"/>
            <p:cNvSpPr/>
            <p:nvPr/>
          </p:nvSpPr>
          <p:spPr>
            <a:xfrm>
              <a:off x="2300026" y="4294312"/>
              <a:ext cx="37709" cy="54805"/>
            </a:xfrm>
            <a:custGeom>
              <a:rect b="b" l="l" r="r" t="t"/>
              <a:pathLst>
                <a:path extrusionOk="0" h="2087" w="1436">
                  <a:moveTo>
                    <a:pt x="527" y="1"/>
                  </a:moveTo>
                  <a:cubicBezTo>
                    <a:pt x="134" y="144"/>
                    <a:pt x="0" y="623"/>
                    <a:pt x="249" y="948"/>
                  </a:cubicBezTo>
                  <a:lnTo>
                    <a:pt x="1053" y="2087"/>
                  </a:lnTo>
                  <a:lnTo>
                    <a:pt x="1436" y="1867"/>
                  </a:lnTo>
                  <a:lnTo>
                    <a:pt x="651" y="182"/>
                  </a:lnTo>
                  <a:cubicBezTo>
                    <a:pt x="622" y="115"/>
                    <a:pt x="574" y="58"/>
                    <a:pt x="52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68"/>
            <p:cNvSpPr/>
            <p:nvPr/>
          </p:nvSpPr>
          <p:spPr>
            <a:xfrm>
              <a:off x="2437497" y="4552658"/>
              <a:ext cx="54542" cy="65808"/>
            </a:xfrm>
            <a:custGeom>
              <a:rect b="b" l="l" r="r" t="t"/>
              <a:pathLst>
                <a:path extrusionOk="0" h="2506" w="2077">
                  <a:moveTo>
                    <a:pt x="804" y="1"/>
                  </a:moveTo>
                  <a:lnTo>
                    <a:pt x="0" y="460"/>
                  </a:lnTo>
                  <a:lnTo>
                    <a:pt x="785" y="2145"/>
                  </a:lnTo>
                  <a:cubicBezTo>
                    <a:pt x="890" y="2375"/>
                    <a:pt x="1118" y="2506"/>
                    <a:pt x="1352" y="2506"/>
                  </a:cubicBezTo>
                  <a:cubicBezTo>
                    <a:pt x="1459" y="2506"/>
                    <a:pt x="1567" y="2479"/>
                    <a:pt x="1665" y="2422"/>
                  </a:cubicBezTo>
                  <a:cubicBezTo>
                    <a:pt x="1991" y="2240"/>
                    <a:pt x="2077" y="1819"/>
                    <a:pt x="1866" y="1513"/>
                  </a:cubicBezTo>
                  <a:lnTo>
                    <a:pt x="804"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68"/>
            <p:cNvSpPr/>
            <p:nvPr/>
          </p:nvSpPr>
          <p:spPr>
            <a:xfrm>
              <a:off x="2448552" y="4552658"/>
              <a:ext cx="40493" cy="48791"/>
            </a:xfrm>
            <a:custGeom>
              <a:rect b="b" l="l" r="r" t="t"/>
              <a:pathLst>
                <a:path extrusionOk="0" h="1858" w="1542">
                  <a:moveTo>
                    <a:pt x="383" y="1"/>
                  </a:moveTo>
                  <a:lnTo>
                    <a:pt x="0" y="221"/>
                  </a:lnTo>
                  <a:lnTo>
                    <a:pt x="584" y="1484"/>
                  </a:lnTo>
                  <a:cubicBezTo>
                    <a:pt x="681" y="1721"/>
                    <a:pt x="913" y="1858"/>
                    <a:pt x="1150" y="1858"/>
                  </a:cubicBezTo>
                  <a:cubicBezTo>
                    <a:pt x="1287" y="1858"/>
                    <a:pt x="1425" y="1812"/>
                    <a:pt x="1541" y="1714"/>
                  </a:cubicBezTo>
                  <a:cubicBezTo>
                    <a:pt x="1522" y="1637"/>
                    <a:pt x="1493" y="1570"/>
                    <a:pt x="1445" y="1513"/>
                  </a:cubicBezTo>
                  <a:lnTo>
                    <a:pt x="38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68"/>
            <p:cNvSpPr/>
            <p:nvPr/>
          </p:nvSpPr>
          <p:spPr>
            <a:xfrm>
              <a:off x="2200238" y="4437482"/>
              <a:ext cx="66385" cy="33088"/>
            </a:xfrm>
            <a:custGeom>
              <a:rect b="b" l="l" r="r" t="t"/>
              <a:pathLst>
                <a:path extrusionOk="0" h="1260" w="2528">
                  <a:moveTo>
                    <a:pt x="625" y="0"/>
                  </a:moveTo>
                  <a:cubicBezTo>
                    <a:pt x="281" y="0"/>
                    <a:pt x="1" y="283"/>
                    <a:pt x="1" y="626"/>
                  </a:cubicBezTo>
                  <a:cubicBezTo>
                    <a:pt x="1" y="982"/>
                    <a:pt x="288" y="1259"/>
                    <a:pt x="638" y="1259"/>
                  </a:cubicBezTo>
                  <a:cubicBezTo>
                    <a:pt x="655" y="1259"/>
                    <a:pt x="673" y="1259"/>
                    <a:pt x="690" y="1257"/>
                  </a:cubicBezTo>
                  <a:lnTo>
                    <a:pt x="2527" y="1085"/>
                  </a:lnTo>
                  <a:lnTo>
                    <a:pt x="2527" y="166"/>
                  </a:lnTo>
                  <a:lnTo>
                    <a:pt x="690" y="4"/>
                  </a:lnTo>
                  <a:cubicBezTo>
                    <a:pt x="668" y="1"/>
                    <a:pt x="646" y="0"/>
                    <a:pt x="62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68"/>
            <p:cNvSpPr/>
            <p:nvPr/>
          </p:nvSpPr>
          <p:spPr>
            <a:xfrm>
              <a:off x="2212317" y="4437455"/>
              <a:ext cx="54306" cy="19537"/>
            </a:xfrm>
            <a:custGeom>
              <a:rect b="b" l="l" r="r" t="t"/>
              <a:pathLst>
                <a:path extrusionOk="0" h="744" w="2068">
                  <a:moveTo>
                    <a:pt x="168" y="1"/>
                  </a:moveTo>
                  <a:cubicBezTo>
                    <a:pt x="113" y="1"/>
                    <a:pt x="59" y="10"/>
                    <a:pt x="10" y="24"/>
                  </a:cubicBezTo>
                  <a:cubicBezTo>
                    <a:pt x="0" y="53"/>
                    <a:pt x="0" y="81"/>
                    <a:pt x="0" y="110"/>
                  </a:cubicBezTo>
                  <a:cubicBezTo>
                    <a:pt x="0" y="466"/>
                    <a:pt x="287" y="744"/>
                    <a:pt x="638" y="744"/>
                  </a:cubicBezTo>
                  <a:cubicBezTo>
                    <a:pt x="655" y="744"/>
                    <a:pt x="672" y="743"/>
                    <a:pt x="689" y="742"/>
                  </a:cubicBezTo>
                  <a:lnTo>
                    <a:pt x="2067" y="608"/>
                  </a:lnTo>
                  <a:lnTo>
                    <a:pt x="2067" y="167"/>
                  </a:lnTo>
                  <a:lnTo>
                    <a:pt x="230" y="5"/>
                  </a:lnTo>
                  <a:cubicBezTo>
                    <a:pt x="209" y="2"/>
                    <a:pt x="189" y="1"/>
                    <a:pt x="16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68"/>
            <p:cNvSpPr/>
            <p:nvPr/>
          </p:nvSpPr>
          <p:spPr>
            <a:xfrm>
              <a:off x="2508346" y="4437482"/>
              <a:ext cx="66648" cy="33088"/>
            </a:xfrm>
            <a:custGeom>
              <a:rect b="b" l="l" r="r" t="t"/>
              <a:pathLst>
                <a:path extrusionOk="0" h="1260" w="2538">
                  <a:moveTo>
                    <a:pt x="1913" y="0"/>
                  </a:moveTo>
                  <a:cubicBezTo>
                    <a:pt x="1892" y="0"/>
                    <a:pt x="1870" y="1"/>
                    <a:pt x="1848" y="4"/>
                  </a:cubicBezTo>
                  <a:lnTo>
                    <a:pt x="1" y="166"/>
                  </a:lnTo>
                  <a:lnTo>
                    <a:pt x="1" y="1085"/>
                  </a:lnTo>
                  <a:lnTo>
                    <a:pt x="1848" y="1257"/>
                  </a:lnTo>
                  <a:cubicBezTo>
                    <a:pt x="1865" y="1259"/>
                    <a:pt x="1882" y="1259"/>
                    <a:pt x="1899" y="1259"/>
                  </a:cubicBezTo>
                  <a:cubicBezTo>
                    <a:pt x="2250" y="1259"/>
                    <a:pt x="2537" y="982"/>
                    <a:pt x="2537" y="626"/>
                  </a:cubicBezTo>
                  <a:cubicBezTo>
                    <a:pt x="2537" y="283"/>
                    <a:pt x="2257" y="0"/>
                    <a:pt x="191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68"/>
            <p:cNvSpPr/>
            <p:nvPr/>
          </p:nvSpPr>
          <p:spPr>
            <a:xfrm>
              <a:off x="2508346" y="4437455"/>
              <a:ext cx="54568" cy="19537"/>
            </a:xfrm>
            <a:custGeom>
              <a:rect b="b" l="l" r="r" t="t"/>
              <a:pathLst>
                <a:path extrusionOk="0" h="744" w="2078">
                  <a:moveTo>
                    <a:pt x="1908" y="1"/>
                  </a:moveTo>
                  <a:cubicBezTo>
                    <a:pt x="1888" y="1"/>
                    <a:pt x="1869" y="2"/>
                    <a:pt x="1848" y="5"/>
                  </a:cubicBezTo>
                  <a:lnTo>
                    <a:pt x="1" y="167"/>
                  </a:lnTo>
                  <a:lnTo>
                    <a:pt x="1" y="608"/>
                  </a:lnTo>
                  <a:lnTo>
                    <a:pt x="1389" y="742"/>
                  </a:lnTo>
                  <a:cubicBezTo>
                    <a:pt x="1406" y="743"/>
                    <a:pt x="1423" y="744"/>
                    <a:pt x="1440" y="744"/>
                  </a:cubicBezTo>
                  <a:cubicBezTo>
                    <a:pt x="1790" y="744"/>
                    <a:pt x="2078" y="466"/>
                    <a:pt x="2078" y="110"/>
                  </a:cubicBezTo>
                  <a:cubicBezTo>
                    <a:pt x="2078" y="81"/>
                    <a:pt x="2078" y="53"/>
                    <a:pt x="2068" y="24"/>
                  </a:cubicBezTo>
                  <a:cubicBezTo>
                    <a:pt x="2012" y="10"/>
                    <a:pt x="1961" y="1"/>
                    <a:pt x="190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68"/>
            <p:cNvSpPr/>
            <p:nvPr/>
          </p:nvSpPr>
          <p:spPr>
            <a:xfrm>
              <a:off x="2250762" y="4326979"/>
              <a:ext cx="263913" cy="253960"/>
            </a:xfrm>
            <a:custGeom>
              <a:rect b="b" l="l" r="r" t="t"/>
              <a:pathLst>
                <a:path extrusionOk="0" h="9671" w="10050">
                  <a:moveTo>
                    <a:pt x="5208" y="1153"/>
                  </a:moveTo>
                  <a:cubicBezTo>
                    <a:pt x="5685" y="1153"/>
                    <a:pt x="6165" y="1246"/>
                    <a:pt x="6623" y="1436"/>
                  </a:cubicBezTo>
                  <a:cubicBezTo>
                    <a:pt x="7992" y="2001"/>
                    <a:pt x="8891" y="3350"/>
                    <a:pt x="8891" y="4834"/>
                  </a:cubicBezTo>
                  <a:cubicBezTo>
                    <a:pt x="8891" y="6872"/>
                    <a:pt x="7245" y="8518"/>
                    <a:pt x="5207" y="8518"/>
                  </a:cubicBezTo>
                  <a:cubicBezTo>
                    <a:pt x="3723" y="8518"/>
                    <a:pt x="2374" y="7619"/>
                    <a:pt x="1809" y="6250"/>
                  </a:cubicBezTo>
                  <a:cubicBezTo>
                    <a:pt x="1235" y="4872"/>
                    <a:pt x="1551" y="3283"/>
                    <a:pt x="2604" y="2231"/>
                  </a:cubicBezTo>
                  <a:cubicBezTo>
                    <a:pt x="3307" y="1528"/>
                    <a:pt x="4249" y="1153"/>
                    <a:pt x="5208" y="1153"/>
                  </a:cubicBezTo>
                  <a:close/>
                  <a:moveTo>
                    <a:pt x="5207" y="1"/>
                  </a:moveTo>
                  <a:cubicBezTo>
                    <a:pt x="3254" y="1"/>
                    <a:pt x="1493" y="1187"/>
                    <a:pt x="747" y="2987"/>
                  </a:cubicBezTo>
                  <a:cubicBezTo>
                    <a:pt x="0" y="4795"/>
                    <a:pt x="412" y="6872"/>
                    <a:pt x="1800" y="8260"/>
                  </a:cubicBezTo>
                  <a:cubicBezTo>
                    <a:pt x="2721" y="9181"/>
                    <a:pt x="3959" y="9671"/>
                    <a:pt x="5216" y="9671"/>
                  </a:cubicBezTo>
                  <a:cubicBezTo>
                    <a:pt x="5839" y="9671"/>
                    <a:pt x="6467" y="9550"/>
                    <a:pt x="7063" y="9303"/>
                  </a:cubicBezTo>
                  <a:cubicBezTo>
                    <a:pt x="8872" y="8557"/>
                    <a:pt x="10049" y="6796"/>
                    <a:pt x="10049" y="4834"/>
                  </a:cubicBezTo>
                  <a:cubicBezTo>
                    <a:pt x="10049" y="2164"/>
                    <a:pt x="7886" y="1"/>
                    <a:pt x="520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68"/>
            <p:cNvSpPr/>
            <p:nvPr/>
          </p:nvSpPr>
          <p:spPr>
            <a:xfrm>
              <a:off x="2270116" y="4345073"/>
              <a:ext cx="226204" cy="217669"/>
            </a:xfrm>
            <a:custGeom>
              <a:rect b="b" l="l" r="r" t="t"/>
              <a:pathLst>
                <a:path extrusionOk="0" h="8289" w="8614">
                  <a:moveTo>
                    <a:pt x="4474" y="460"/>
                  </a:moveTo>
                  <a:cubicBezTo>
                    <a:pt x="4908" y="460"/>
                    <a:pt x="5341" y="537"/>
                    <a:pt x="5752" y="690"/>
                  </a:cubicBezTo>
                  <a:cubicBezTo>
                    <a:pt x="5886" y="747"/>
                    <a:pt x="5943" y="900"/>
                    <a:pt x="5877" y="1025"/>
                  </a:cubicBezTo>
                  <a:lnTo>
                    <a:pt x="4604" y="3236"/>
                  </a:lnTo>
                  <a:cubicBezTo>
                    <a:pt x="4833" y="3274"/>
                    <a:pt x="5053" y="3398"/>
                    <a:pt x="5197" y="3580"/>
                  </a:cubicBezTo>
                  <a:lnTo>
                    <a:pt x="6470" y="1379"/>
                  </a:lnTo>
                  <a:cubicBezTo>
                    <a:pt x="6516" y="1298"/>
                    <a:pt x="6594" y="1256"/>
                    <a:pt x="6673" y="1256"/>
                  </a:cubicBezTo>
                  <a:cubicBezTo>
                    <a:pt x="6725" y="1256"/>
                    <a:pt x="6778" y="1274"/>
                    <a:pt x="6824" y="1312"/>
                  </a:cubicBezTo>
                  <a:cubicBezTo>
                    <a:pt x="7503" y="1877"/>
                    <a:pt x="7953" y="2661"/>
                    <a:pt x="8106" y="3532"/>
                  </a:cubicBezTo>
                  <a:cubicBezTo>
                    <a:pt x="8126" y="3666"/>
                    <a:pt x="8020" y="3800"/>
                    <a:pt x="7877" y="3800"/>
                  </a:cubicBezTo>
                  <a:lnTo>
                    <a:pt x="5331" y="3800"/>
                  </a:lnTo>
                  <a:cubicBezTo>
                    <a:pt x="5417" y="4020"/>
                    <a:pt x="5417" y="4269"/>
                    <a:pt x="5331" y="4489"/>
                  </a:cubicBezTo>
                  <a:lnTo>
                    <a:pt x="7877" y="4489"/>
                  </a:lnTo>
                  <a:cubicBezTo>
                    <a:pt x="8020" y="4489"/>
                    <a:pt x="8126" y="4623"/>
                    <a:pt x="8106" y="4767"/>
                  </a:cubicBezTo>
                  <a:cubicBezTo>
                    <a:pt x="7953" y="5628"/>
                    <a:pt x="7503" y="6413"/>
                    <a:pt x="6824" y="6978"/>
                  </a:cubicBezTo>
                  <a:cubicBezTo>
                    <a:pt x="6778" y="7016"/>
                    <a:pt x="6724" y="7035"/>
                    <a:pt x="6670" y="7035"/>
                  </a:cubicBezTo>
                  <a:cubicBezTo>
                    <a:pt x="6592" y="7035"/>
                    <a:pt x="6516" y="6994"/>
                    <a:pt x="6470" y="6920"/>
                  </a:cubicBezTo>
                  <a:lnTo>
                    <a:pt x="5197" y="4709"/>
                  </a:lnTo>
                  <a:cubicBezTo>
                    <a:pt x="5053" y="4891"/>
                    <a:pt x="4833" y="5016"/>
                    <a:pt x="4604" y="5054"/>
                  </a:cubicBezTo>
                  <a:lnTo>
                    <a:pt x="5877" y="7265"/>
                  </a:lnTo>
                  <a:cubicBezTo>
                    <a:pt x="5943" y="7380"/>
                    <a:pt x="5886" y="7542"/>
                    <a:pt x="5752" y="7590"/>
                  </a:cubicBezTo>
                  <a:cubicBezTo>
                    <a:pt x="5341" y="7748"/>
                    <a:pt x="4908" y="7827"/>
                    <a:pt x="4474" y="7827"/>
                  </a:cubicBezTo>
                  <a:cubicBezTo>
                    <a:pt x="4041" y="7827"/>
                    <a:pt x="3608" y="7748"/>
                    <a:pt x="3197" y="7590"/>
                  </a:cubicBezTo>
                  <a:cubicBezTo>
                    <a:pt x="3063" y="7542"/>
                    <a:pt x="3005" y="7380"/>
                    <a:pt x="3072" y="7265"/>
                  </a:cubicBezTo>
                  <a:lnTo>
                    <a:pt x="4355" y="5054"/>
                  </a:lnTo>
                  <a:cubicBezTo>
                    <a:pt x="4116" y="5016"/>
                    <a:pt x="3905" y="4891"/>
                    <a:pt x="3752" y="4709"/>
                  </a:cubicBezTo>
                  <a:lnTo>
                    <a:pt x="2479" y="6911"/>
                  </a:lnTo>
                  <a:cubicBezTo>
                    <a:pt x="2432" y="6987"/>
                    <a:pt x="2353" y="7027"/>
                    <a:pt x="2272" y="7027"/>
                  </a:cubicBezTo>
                  <a:cubicBezTo>
                    <a:pt x="2221" y="7027"/>
                    <a:pt x="2169" y="7011"/>
                    <a:pt x="2125" y="6978"/>
                  </a:cubicBezTo>
                  <a:cubicBezTo>
                    <a:pt x="1445" y="6413"/>
                    <a:pt x="996" y="5628"/>
                    <a:pt x="852" y="4757"/>
                  </a:cubicBezTo>
                  <a:cubicBezTo>
                    <a:pt x="823" y="4623"/>
                    <a:pt x="929" y="4489"/>
                    <a:pt x="1072" y="4489"/>
                  </a:cubicBezTo>
                  <a:lnTo>
                    <a:pt x="3627" y="4489"/>
                  </a:lnTo>
                  <a:cubicBezTo>
                    <a:pt x="3532" y="4269"/>
                    <a:pt x="3532" y="4020"/>
                    <a:pt x="3627" y="3800"/>
                  </a:cubicBezTo>
                  <a:lnTo>
                    <a:pt x="1072" y="3800"/>
                  </a:lnTo>
                  <a:cubicBezTo>
                    <a:pt x="929" y="3800"/>
                    <a:pt x="814" y="3666"/>
                    <a:pt x="843" y="3523"/>
                  </a:cubicBezTo>
                  <a:cubicBezTo>
                    <a:pt x="996" y="2652"/>
                    <a:pt x="1445" y="1867"/>
                    <a:pt x="2125" y="1312"/>
                  </a:cubicBezTo>
                  <a:cubicBezTo>
                    <a:pt x="2171" y="1273"/>
                    <a:pt x="2225" y="1255"/>
                    <a:pt x="2278" y="1255"/>
                  </a:cubicBezTo>
                  <a:cubicBezTo>
                    <a:pt x="2357" y="1255"/>
                    <a:pt x="2433" y="1295"/>
                    <a:pt x="2479" y="1369"/>
                  </a:cubicBezTo>
                  <a:lnTo>
                    <a:pt x="3752" y="3580"/>
                  </a:lnTo>
                  <a:cubicBezTo>
                    <a:pt x="3895" y="3389"/>
                    <a:pt x="4116" y="3264"/>
                    <a:pt x="4345" y="3236"/>
                  </a:cubicBezTo>
                  <a:lnTo>
                    <a:pt x="3072" y="1025"/>
                  </a:lnTo>
                  <a:cubicBezTo>
                    <a:pt x="3005" y="900"/>
                    <a:pt x="3063" y="747"/>
                    <a:pt x="3197" y="690"/>
                  </a:cubicBezTo>
                  <a:cubicBezTo>
                    <a:pt x="3608" y="537"/>
                    <a:pt x="4041" y="460"/>
                    <a:pt x="4474" y="460"/>
                  </a:cubicBezTo>
                  <a:close/>
                  <a:moveTo>
                    <a:pt x="4470" y="1"/>
                  </a:moveTo>
                  <a:cubicBezTo>
                    <a:pt x="2795" y="1"/>
                    <a:pt x="1283" y="1015"/>
                    <a:pt x="642" y="2566"/>
                  </a:cubicBezTo>
                  <a:cubicBezTo>
                    <a:pt x="0" y="4106"/>
                    <a:pt x="354" y="5896"/>
                    <a:pt x="1541" y="7073"/>
                  </a:cubicBezTo>
                  <a:cubicBezTo>
                    <a:pt x="2335" y="7867"/>
                    <a:pt x="3394" y="8288"/>
                    <a:pt x="4473" y="8288"/>
                  </a:cubicBezTo>
                  <a:cubicBezTo>
                    <a:pt x="5007" y="8288"/>
                    <a:pt x="5545" y="8185"/>
                    <a:pt x="6058" y="7973"/>
                  </a:cubicBezTo>
                  <a:cubicBezTo>
                    <a:pt x="7609" y="7332"/>
                    <a:pt x="8614" y="5820"/>
                    <a:pt x="8614" y="4145"/>
                  </a:cubicBezTo>
                  <a:cubicBezTo>
                    <a:pt x="8614" y="1857"/>
                    <a:pt x="6767" y="1"/>
                    <a:pt x="44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68"/>
            <p:cNvSpPr/>
            <p:nvPr/>
          </p:nvSpPr>
          <p:spPr>
            <a:xfrm>
              <a:off x="2390990" y="4408412"/>
              <a:ext cx="28177" cy="30934"/>
            </a:xfrm>
            <a:custGeom>
              <a:rect b="b" l="l" r="r" t="t"/>
              <a:pathLst>
                <a:path extrusionOk="0" h="1178" w="1073">
                  <a:moveTo>
                    <a:pt x="479" y="1"/>
                  </a:moveTo>
                  <a:lnTo>
                    <a:pt x="1" y="824"/>
                  </a:lnTo>
                  <a:cubicBezTo>
                    <a:pt x="230" y="862"/>
                    <a:pt x="450" y="986"/>
                    <a:pt x="594" y="1178"/>
                  </a:cubicBezTo>
                  <a:lnTo>
                    <a:pt x="1073" y="345"/>
                  </a:lnTo>
                  <a:cubicBezTo>
                    <a:pt x="900" y="192"/>
                    <a:pt x="690" y="77"/>
                    <a:pt x="4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68"/>
            <p:cNvSpPr/>
            <p:nvPr/>
          </p:nvSpPr>
          <p:spPr>
            <a:xfrm>
              <a:off x="2390990" y="4468731"/>
              <a:ext cx="28177" cy="30934"/>
            </a:xfrm>
            <a:custGeom>
              <a:rect b="b" l="l" r="r" t="t"/>
              <a:pathLst>
                <a:path extrusionOk="0" h="1178" w="1073">
                  <a:moveTo>
                    <a:pt x="594" y="0"/>
                  </a:moveTo>
                  <a:cubicBezTo>
                    <a:pt x="450" y="192"/>
                    <a:pt x="230" y="316"/>
                    <a:pt x="1" y="345"/>
                  </a:cubicBezTo>
                  <a:lnTo>
                    <a:pt x="479" y="1178"/>
                  </a:lnTo>
                  <a:cubicBezTo>
                    <a:pt x="690" y="1101"/>
                    <a:pt x="900" y="986"/>
                    <a:pt x="1073" y="833"/>
                  </a:cubicBezTo>
                  <a:lnTo>
                    <a:pt x="594"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68"/>
            <p:cNvSpPr/>
            <p:nvPr/>
          </p:nvSpPr>
          <p:spPr>
            <a:xfrm>
              <a:off x="2410081" y="4444861"/>
              <a:ext cx="26181" cy="18119"/>
            </a:xfrm>
            <a:custGeom>
              <a:rect b="b" l="l" r="r" t="t"/>
              <a:pathLst>
                <a:path extrusionOk="0" h="690" w="997">
                  <a:moveTo>
                    <a:pt x="1" y="0"/>
                  </a:moveTo>
                  <a:cubicBezTo>
                    <a:pt x="39" y="115"/>
                    <a:pt x="68" y="230"/>
                    <a:pt x="68" y="345"/>
                  </a:cubicBezTo>
                  <a:cubicBezTo>
                    <a:pt x="68" y="469"/>
                    <a:pt x="39" y="584"/>
                    <a:pt x="1" y="689"/>
                  </a:cubicBezTo>
                  <a:lnTo>
                    <a:pt x="958" y="689"/>
                  </a:lnTo>
                  <a:cubicBezTo>
                    <a:pt x="996" y="469"/>
                    <a:pt x="996" y="230"/>
                    <a:pt x="95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68"/>
            <p:cNvSpPr/>
            <p:nvPr/>
          </p:nvSpPr>
          <p:spPr>
            <a:xfrm>
              <a:off x="2338969" y="4444861"/>
              <a:ext cx="26155" cy="18119"/>
            </a:xfrm>
            <a:custGeom>
              <a:rect b="b" l="l" r="r" t="t"/>
              <a:pathLst>
                <a:path extrusionOk="0" h="690" w="996">
                  <a:moveTo>
                    <a:pt x="39" y="0"/>
                  </a:moveTo>
                  <a:cubicBezTo>
                    <a:pt x="1" y="230"/>
                    <a:pt x="1" y="460"/>
                    <a:pt x="39" y="689"/>
                  </a:cubicBezTo>
                  <a:lnTo>
                    <a:pt x="996" y="689"/>
                  </a:lnTo>
                  <a:cubicBezTo>
                    <a:pt x="958" y="584"/>
                    <a:pt x="929" y="469"/>
                    <a:pt x="929" y="345"/>
                  </a:cubicBezTo>
                  <a:cubicBezTo>
                    <a:pt x="929" y="230"/>
                    <a:pt x="958" y="115"/>
                    <a:pt x="99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68"/>
            <p:cNvSpPr/>
            <p:nvPr/>
          </p:nvSpPr>
          <p:spPr>
            <a:xfrm>
              <a:off x="2356065" y="4408412"/>
              <a:ext cx="28177" cy="30934"/>
            </a:xfrm>
            <a:custGeom>
              <a:rect b="b" l="l" r="r" t="t"/>
              <a:pathLst>
                <a:path extrusionOk="0" h="1178" w="1073">
                  <a:moveTo>
                    <a:pt x="594" y="1"/>
                  </a:moveTo>
                  <a:cubicBezTo>
                    <a:pt x="374" y="77"/>
                    <a:pt x="173" y="192"/>
                    <a:pt x="0" y="345"/>
                  </a:cubicBezTo>
                  <a:lnTo>
                    <a:pt x="479" y="1178"/>
                  </a:lnTo>
                  <a:cubicBezTo>
                    <a:pt x="622" y="986"/>
                    <a:pt x="833" y="862"/>
                    <a:pt x="1072" y="824"/>
                  </a:cubicBezTo>
                  <a:lnTo>
                    <a:pt x="594"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68"/>
            <p:cNvSpPr/>
            <p:nvPr/>
          </p:nvSpPr>
          <p:spPr>
            <a:xfrm>
              <a:off x="2356065" y="4468731"/>
              <a:ext cx="28177" cy="30934"/>
            </a:xfrm>
            <a:custGeom>
              <a:rect b="b" l="l" r="r" t="t"/>
              <a:pathLst>
                <a:path extrusionOk="0" h="1178" w="1073">
                  <a:moveTo>
                    <a:pt x="479" y="0"/>
                  </a:moveTo>
                  <a:lnTo>
                    <a:pt x="0" y="833"/>
                  </a:lnTo>
                  <a:cubicBezTo>
                    <a:pt x="173" y="986"/>
                    <a:pt x="374" y="1101"/>
                    <a:pt x="594" y="1178"/>
                  </a:cubicBezTo>
                  <a:lnTo>
                    <a:pt x="1072" y="345"/>
                  </a:lnTo>
                  <a:cubicBezTo>
                    <a:pt x="833" y="316"/>
                    <a:pt x="622" y="192"/>
                    <a:pt x="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68"/>
            <p:cNvSpPr/>
            <p:nvPr/>
          </p:nvSpPr>
          <p:spPr>
            <a:xfrm>
              <a:off x="2338969" y="4417708"/>
              <a:ext cx="84977" cy="72583"/>
            </a:xfrm>
            <a:custGeom>
              <a:rect b="b" l="l" r="r" t="t"/>
              <a:pathLst>
                <a:path extrusionOk="0" h="2764" w="3236">
                  <a:moveTo>
                    <a:pt x="1850" y="919"/>
                  </a:moveTo>
                  <a:cubicBezTo>
                    <a:pt x="2089" y="919"/>
                    <a:pt x="2317" y="1101"/>
                    <a:pt x="2317" y="1379"/>
                  </a:cubicBezTo>
                  <a:cubicBezTo>
                    <a:pt x="2307" y="1637"/>
                    <a:pt x="2106" y="1838"/>
                    <a:pt x="1848" y="1838"/>
                  </a:cubicBezTo>
                  <a:lnTo>
                    <a:pt x="1848" y="1848"/>
                  </a:lnTo>
                  <a:cubicBezTo>
                    <a:pt x="1436" y="1848"/>
                    <a:pt x="1235" y="1350"/>
                    <a:pt x="1522" y="1053"/>
                  </a:cubicBezTo>
                  <a:cubicBezTo>
                    <a:pt x="1618" y="960"/>
                    <a:pt x="1736" y="919"/>
                    <a:pt x="1850" y="919"/>
                  </a:cubicBezTo>
                  <a:close/>
                  <a:moveTo>
                    <a:pt x="1848" y="1"/>
                  </a:moveTo>
                  <a:cubicBezTo>
                    <a:pt x="623" y="1"/>
                    <a:pt x="1" y="1494"/>
                    <a:pt x="871" y="2355"/>
                  </a:cubicBezTo>
                  <a:cubicBezTo>
                    <a:pt x="1154" y="2637"/>
                    <a:pt x="1501" y="2764"/>
                    <a:pt x="1842" y="2764"/>
                  </a:cubicBezTo>
                  <a:cubicBezTo>
                    <a:pt x="2553" y="2764"/>
                    <a:pt x="3235" y="2213"/>
                    <a:pt x="3235" y="1379"/>
                  </a:cubicBezTo>
                  <a:cubicBezTo>
                    <a:pt x="3235" y="623"/>
                    <a:pt x="2613" y="1"/>
                    <a:pt x="1848"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68"/>
            <p:cNvSpPr/>
            <p:nvPr/>
          </p:nvSpPr>
          <p:spPr>
            <a:xfrm>
              <a:off x="2355303" y="4429787"/>
              <a:ext cx="56564" cy="48423"/>
            </a:xfrm>
            <a:custGeom>
              <a:rect b="b" l="l" r="r" t="t"/>
              <a:pathLst>
                <a:path extrusionOk="0" h="1844" w="2154">
                  <a:moveTo>
                    <a:pt x="1228" y="459"/>
                  </a:moveTo>
                  <a:cubicBezTo>
                    <a:pt x="1467" y="459"/>
                    <a:pt x="1695" y="641"/>
                    <a:pt x="1695" y="919"/>
                  </a:cubicBezTo>
                  <a:cubicBezTo>
                    <a:pt x="1685" y="1177"/>
                    <a:pt x="1484" y="1378"/>
                    <a:pt x="1226" y="1378"/>
                  </a:cubicBezTo>
                  <a:lnTo>
                    <a:pt x="1226" y="1388"/>
                  </a:lnTo>
                  <a:cubicBezTo>
                    <a:pt x="814" y="1388"/>
                    <a:pt x="613" y="890"/>
                    <a:pt x="900" y="593"/>
                  </a:cubicBezTo>
                  <a:cubicBezTo>
                    <a:pt x="996" y="500"/>
                    <a:pt x="1114" y="459"/>
                    <a:pt x="1228" y="459"/>
                  </a:cubicBezTo>
                  <a:close/>
                  <a:moveTo>
                    <a:pt x="1226" y="0"/>
                  </a:moveTo>
                  <a:cubicBezTo>
                    <a:pt x="412" y="0"/>
                    <a:pt x="1" y="995"/>
                    <a:pt x="575" y="1570"/>
                  </a:cubicBezTo>
                  <a:cubicBezTo>
                    <a:pt x="764" y="1759"/>
                    <a:pt x="996" y="1843"/>
                    <a:pt x="1224" y="1843"/>
                  </a:cubicBezTo>
                  <a:cubicBezTo>
                    <a:pt x="1699" y="1843"/>
                    <a:pt x="2154" y="1475"/>
                    <a:pt x="2154" y="919"/>
                  </a:cubicBezTo>
                  <a:cubicBezTo>
                    <a:pt x="2154" y="412"/>
                    <a:pt x="1742" y="0"/>
                    <a:pt x="1226"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7" name="Google Shape;11017;p68"/>
          <p:cNvGrpSpPr/>
          <p:nvPr/>
        </p:nvGrpSpPr>
        <p:grpSpPr>
          <a:xfrm>
            <a:off x="7556043" y="1499959"/>
            <a:ext cx="337283" cy="380192"/>
            <a:chOff x="7556043" y="1499959"/>
            <a:chExt cx="337283" cy="380192"/>
          </a:xfrm>
        </p:grpSpPr>
        <p:sp>
          <p:nvSpPr>
            <p:cNvPr id="11018" name="Google Shape;11018;p68"/>
            <p:cNvSpPr/>
            <p:nvPr/>
          </p:nvSpPr>
          <p:spPr>
            <a:xfrm>
              <a:off x="7556043" y="1499959"/>
              <a:ext cx="337283" cy="380140"/>
            </a:xfrm>
            <a:custGeom>
              <a:rect b="b" l="l" r="r" t="t"/>
              <a:pathLst>
                <a:path extrusionOk="0" h="14476" w="12844">
                  <a:moveTo>
                    <a:pt x="6423" y="0"/>
                  </a:moveTo>
                  <a:cubicBezTo>
                    <a:pt x="6386" y="0"/>
                    <a:pt x="6350" y="10"/>
                    <a:pt x="6317" y="29"/>
                  </a:cubicBezTo>
                  <a:cubicBezTo>
                    <a:pt x="6279" y="48"/>
                    <a:pt x="2948" y="2038"/>
                    <a:pt x="431" y="2038"/>
                  </a:cubicBezTo>
                  <a:cubicBezTo>
                    <a:pt x="326" y="2038"/>
                    <a:pt x="240" y="2105"/>
                    <a:pt x="221" y="2211"/>
                  </a:cubicBezTo>
                  <a:cubicBezTo>
                    <a:pt x="0" y="3933"/>
                    <a:pt x="67" y="5666"/>
                    <a:pt x="412" y="7369"/>
                  </a:cubicBezTo>
                  <a:cubicBezTo>
                    <a:pt x="747" y="8958"/>
                    <a:pt x="1331" y="10336"/>
                    <a:pt x="2154" y="11465"/>
                  </a:cubicBezTo>
                  <a:cubicBezTo>
                    <a:pt x="3197" y="12872"/>
                    <a:pt x="4604" y="13886"/>
                    <a:pt x="6355" y="14461"/>
                  </a:cubicBezTo>
                  <a:cubicBezTo>
                    <a:pt x="6379" y="14470"/>
                    <a:pt x="6403" y="14475"/>
                    <a:pt x="6426" y="14475"/>
                  </a:cubicBezTo>
                  <a:cubicBezTo>
                    <a:pt x="6448" y="14475"/>
                    <a:pt x="6470" y="14470"/>
                    <a:pt x="6489" y="14461"/>
                  </a:cubicBezTo>
                  <a:cubicBezTo>
                    <a:pt x="8240" y="13886"/>
                    <a:pt x="9657" y="12872"/>
                    <a:pt x="10690" y="11465"/>
                  </a:cubicBezTo>
                  <a:cubicBezTo>
                    <a:pt x="11514" y="10336"/>
                    <a:pt x="12097" y="8958"/>
                    <a:pt x="12432" y="7369"/>
                  </a:cubicBezTo>
                  <a:cubicBezTo>
                    <a:pt x="12777" y="5666"/>
                    <a:pt x="12844" y="3933"/>
                    <a:pt x="12624" y="2211"/>
                  </a:cubicBezTo>
                  <a:cubicBezTo>
                    <a:pt x="12605" y="2105"/>
                    <a:pt x="12518" y="2038"/>
                    <a:pt x="12413" y="2038"/>
                  </a:cubicBezTo>
                  <a:cubicBezTo>
                    <a:pt x="9896" y="2038"/>
                    <a:pt x="6566" y="48"/>
                    <a:pt x="6537" y="29"/>
                  </a:cubicBezTo>
                  <a:cubicBezTo>
                    <a:pt x="6499" y="10"/>
                    <a:pt x="6460" y="0"/>
                    <a:pt x="6423"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68"/>
            <p:cNvSpPr/>
            <p:nvPr/>
          </p:nvSpPr>
          <p:spPr>
            <a:xfrm>
              <a:off x="7714628" y="1552479"/>
              <a:ext cx="178699" cy="327672"/>
            </a:xfrm>
            <a:custGeom>
              <a:rect b="b" l="l" r="r" t="t"/>
              <a:pathLst>
                <a:path extrusionOk="0" h="12478" w="6805">
                  <a:moveTo>
                    <a:pt x="5800" y="0"/>
                  </a:moveTo>
                  <a:lnTo>
                    <a:pt x="5800" y="0"/>
                  </a:lnTo>
                  <a:cubicBezTo>
                    <a:pt x="5991" y="1732"/>
                    <a:pt x="5924" y="3493"/>
                    <a:pt x="5580" y="5206"/>
                  </a:cubicBezTo>
                  <a:cubicBezTo>
                    <a:pt x="5235" y="6862"/>
                    <a:pt x="4623" y="8288"/>
                    <a:pt x="3761" y="9456"/>
                  </a:cubicBezTo>
                  <a:cubicBezTo>
                    <a:pt x="2814" y="10757"/>
                    <a:pt x="1503" y="11762"/>
                    <a:pt x="0" y="12355"/>
                  </a:cubicBezTo>
                  <a:cubicBezTo>
                    <a:pt x="106" y="12394"/>
                    <a:pt x="211" y="12432"/>
                    <a:pt x="316" y="12470"/>
                  </a:cubicBezTo>
                  <a:cubicBezTo>
                    <a:pt x="340" y="12475"/>
                    <a:pt x="362" y="12477"/>
                    <a:pt x="383" y="12477"/>
                  </a:cubicBezTo>
                  <a:cubicBezTo>
                    <a:pt x="405" y="12477"/>
                    <a:pt x="426" y="12475"/>
                    <a:pt x="450" y="12470"/>
                  </a:cubicBezTo>
                  <a:cubicBezTo>
                    <a:pt x="2201" y="11886"/>
                    <a:pt x="3618" y="10872"/>
                    <a:pt x="4651" y="9465"/>
                  </a:cubicBezTo>
                  <a:cubicBezTo>
                    <a:pt x="5475" y="8336"/>
                    <a:pt x="6058" y="6958"/>
                    <a:pt x="6393" y="5369"/>
                  </a:cubicBezTo>
                  <a:cubicBezTo>
                    <a:pt x="6738" y="3666"/>
                    <a:pt x="6805" y="1933"/>
                    <a:pt x="6585" y="211"/>
                  </a:cubicBezTo>
                  <a:cubicBezTo>
                    <a:pt x="6566" y="105"/>
                    <a:pt x="6479" y="38"/>
                    <a:pt x="6374" y="38"/>
                  </a:cubicBezTo>
                  <a:cubicBezTo>
                    <a:pt x="6183" y="29"/>
                    <a:pt x="5991" y="19"/>
                    <a:pt x="580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68"/>
            <p:cNvSpPr/>
            <p:nvPr/>
          </p:nvSpPr>
          <p:spPr>
            <a:xfrm>
              <a:off x="7588974" y="1536382"/>
              <a:ext cx="271450" cy="305824"/>
            </a:xfrm>
            <a:custGeom>
              <a:rect b="b" l="l" r="r" t="t"/>
              <a:pathLst>
                <a:path extrusionOk="0" h="11646" w="10337">
                  <a:moveTo>
                    <a:pt x="5168" y="1"/>
                  </a:moveTo>
                  <a:cubicBezTo>
                    <a:pt x="5132" y="1"/>
                    <a:pt x="5096" y="10"/>
                    <a:pt x="5063" y="29"/>
                  </a:cubicBezTo>
                  <a:cubicBezTo>
                    <a:pt x="5034" y="39"/>
                    <a:pt x="2383" y="1618"/>
                    <a:pt x="383" y="1618"/>
                  </a:cubicBezTo>
                  <a:cubicBezTo>
                    <a:pt x="278" y="1618"/>
                    <a:pt x="192" y="1695"/>
                    <a:pt x="172" y="1800"/>
                  </a:cubicBezTo>
                  <a:cubicBezTo>
                    <a:pt x="0" y="3178"/>
                    <a:pt x="48" y="4575"/>
                    <a:pt x="326" y="5934"/>
                  </a:cubicBezTo>
                  <a:cubicBezTo>
                    <a:pt x="594" y="7207"/>
                    <a:pt x="1062" y="8317"/>
                    <a:pt x="1723" y="9217"/>
                  </a:cubicBezTo>
                  <a:cubicBezTo>
                    <a:pt x="2565" y="10356"/>
                    <a:pt x="3752" y="11207"/>
                    <a:pt x="5101" y="11638"/>
                  </a:cubicBezTo>
                  <a:cubicBezTo>
                    <a:pt x="5125" y="11643"/>
                    <a:pt x="5147" y="11645"/>
                    <a:pt x="5168" y="11645"/>
                  </a:cubicBezTo>
                  <a:cubicBezTo>
                    <a:pt x="5190" y="11645"/>
                    <a:pt x="5211" y="11643"/>
                    <a:pt x="5235" y="11638"/>
                  </a:cubicBezTo>
                  <a:cubicBezTo>
                    <a:pt x="6585" y="11207"/>
                    <a:pt x="7771" y="10356"/>
                    <a:pt x="8613" y="9217"/>
                  </a:cubicBezTo>
                  <a:cubicBezTo>
                    <a:pt x="9274" y="8317"/>
                    <a:pt x="9743" y="7207"/>
                    <a:pt x="10011" y="5934"/>
                  </a:cubicBezTo>
                  <a:cubicBezTo>
                    <a:pt x="10288" y="4575"/>
                    <a:pt x="10336" y="3178"/>
                    <a:pt x="10164" y="1800"/>
                  </a:cubicBezTo>
                  <a:cubicBezTo>
                    <a:pt x="10145" y="1695"/>
                    <a:pt x="10059" y="1618"/>
                    <a:pt x="9953" y="1618"/>
                  </a:cubicBezTo>
                  <a:cubicBezTo>
                    <a:pt x="7953" y="1618"/>
                    <a:pt x="5302" y="39"/>
                    <a:pt x="5273" y="29"/>
                  </a:cubicBezTo>
                  <a:cubicBezTo>
                    <a:pt x="5240" y="10"/>
                    <a:pt x="5204" y="1"/>
                    <a:pt x="516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68"/>
            <p:cNvSpPr/>
            <p:nvPr/>
          </p:nvSpPr>
          <p:spPr>
            <a:xfrm>
              <a:off x="7719906" y="1577846"/>
              <a:ext cx="140517" cy="264281"/>
            </a:xfrm>
            <a:custGeom>
              <a:rect b="b" l="l" r="r" t="t"/>
              <a:pathLst>
                <a:path extrusionOk="0" h="10064" w="5351">
                  <a:moveTo>
                    <a:pt x="4393" y="1"/>
                  </a:moveTo>
                  <a:lnTo>
                    <a:pt x="4393" y="1"/>
                  </a:lnTo>
                  <a:cubicBezTo>
                    <a:pt x="4537" y="1408"/>
                    <a:pt x="4470" y="2834"/>
                    <a:pt x="4192" y="4221"/>
                  </a:cubicBezTo>
                  <a:cubicBezTo>
                    <a:pt x="3905" y="5609"/>
                    <a:pt x="3388" y="6815"/>
                    <a:pt x="2670" y="7791"/>
                  </a:cubicBezTo>
                  <a:cubicBezTo>
                    <a:pt x="1972" y="8738"/>
                    <a:pt x="1063" y="9504"/>
                    <a:pt x="0" y="10011"/>
                  </a:cubicBezTo>
                  <a:lnTo>
                    <a:pt x="115" y="10050"/>
                  </a:lnTo>
                  <a:cubicBezTo>
                    <a:pt x="139" y="10059"/>
                    <a:pt x="163" y="10064"/>
                    <a:pt x="186" y="10064"/>
                  </a:cubicBezTo>
                  <a:cubicBezTo>
                    <a:pt x="208" y="10064"/>
                    <a:pt x="230" y="10059"/>
                    <a:pt x="249" y="10050"/>
                  </a:cubicBezTo>
                  <a:cubicBezTo>
                    <a:pt x="1599" y="9628"/>
                    <a:pt x="2785" y="8777"/>
                    <a:pt x="3627" y="7638"/>
                  </a:cubicBezTo>
                  <a:cubicBezTo>
                    <a:pt x="4288" y="6738"/>
                    <a:pt x="4757" y="5628"/>
                    <a:pt x="5025" y="4355"/>
                  </a:cubicBezTo>
                  <a:cubicBezTo>
                    <a:pt x="5302" y="2987"/>
                    <a:pt x="5350" y="1599"/>
                    <a:pt x="5178" y="221"/>
                  </a:cubicBezTo>
                  <a:cubicBezTo>
                    <a:pt x="5159" y="116"/>
                    <a:pt x="5073" y="39"/>
                    <a:pt x="4967" y="39"/>
                  </a:cubicBezTo>
                  <a:cubicBezTo>
                    <a:pt x="4776" y="39"/>
                    <a:pt x="4584" y="29"/>
                    <a:pt x="439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68"/>
            <p:cNvSpPr/>
            <p:nvPr/>
          </p:nvSpPr>
          <p:spPr>
            <a:xfrm>
              <a:off x="7657565" y="1674352"/>
              <a:ext cx="134477" cy="90518"/>
            </a:xfrm>
            <a:custGeom>
              <a:rect b="b" l="l" r="r" t="t"/>
              <a:pathLst>
                <a:path extrusionOk="0" h="3447" w="5121">
                  <a:moveTo>
                    <a:pt x="2556" y="1"/>
                  </a:moveTo>
                  <a:cubicBezTo>
                    <a:pt x="1178" y="20"/>
                    <a:pt x="1" y="1159"/>
                    <a:pt x="1" y="2479"/>
                  </a:cubicBezTo>
                  <a:lnTo>
                    <a:pt x="1" y="3236"/>
                  </a:lnTo>
                  <a:cubicBezTo>
                    <a:pt x="1" y="3350"/>
                    <a:pt x="97" y="3446"/>
                    <a:pt x="221" y="3446"/>
                  </a:cubicBezTo>
                  <a:lnTo>
                    <a:pt x="4910" y="3446"/>
                  </a:lnTo>
                  <a:cubicBezTo>
                    <a:pt x="5025" y="3446"/>
                    <a:pt x="5121" y="3350"/>
                    <a:pt x="5121" y="3236"/>
                  </a:cubicBezTo>
                  <a:lnTo>
                    <a:pt x="5121" y="2479"/>
                  </a:lnTo>
                  <a:cubicBezTo>
                    <a:pt x="5111" y="1159"/>
                    <a:pt x="3944" y="20"/>
                    <a:pt x="255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68"/>
            <p:cNvSpPr/>
            <p:nvPr/>
          </p:nvSpPr>
          <p:spPr>
            <a:xfrm>
              <a:off x="7714365" y="1674352"/>
              <a:ext cx="77677" cy="90518"/>
            </a:xfrm>
            <a:custGeom>
              <a:rect b="b" l="l" r="r" t="t"/>
              <a:pathLst>
                <a:path extrusionOk="0" h="3447" w="2958">
                  <a:moveTo>
                    <a:pt x="393" y="1"/>
                  </a:moveTo>
                  <a:cubicBezTo>
                    <a:pt x="259" y="1"/>
                    <a:pt x="135" y="20"/>
                    <a:pt x="1" y="39"/>
                  </a:cubicBezTo>
                  <a:cubicBezTo>
                    <a:pt x="1207" y="240"/>
                    <a:pt x="2164" y="1283"/>
                    <a:pt x="2164" y="2479"/>
                  </a:cubicBezTo>
                  <a:lnTo>
                    <a:pt x="2164" y="3236"/>
                  </a:lnTo>
                  <a:cubicBezTo>
                    <a:pt x="2164" y="3350"/>
                    <a:pt x="2068" y="3446"/>
                    <a:pt x="1953" y="3446"/>
                  </a:cubicBezTo>
                  <a:lnTo>
                    <a:pt x="2747" y="3446"/>
                  </a:lnTo>
                  <a:cubicBezTo>
                    <a:pt x="2862" y="3446"/>
                    <a:pt x="2958" y="3350"/>
                    <a:pt x="2958" y="3236"/>
                  </a:cubicBezTo>
                  <a:lnTo>
                    <a:pt x="2958" y="2479"/>
                  </a:lnTo>
                  <a:cubicBezTo>
                    <a:pt x="2948" y="1159"/>
                    <a:pt x="1781" y="20"/>
                    <a:pt x="39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68"/>
            <p:cNvSpPr/>
            <p:nvPr/>
          </p:nvSpPr>
          <p:spPr>
            <a:xfrm>
              <a:off x="7709586" y="1680076"/>
              <a:ext cx="30199" cy="17437"/>
            </a:xfrm>
            <a:custGeom>
              <a:rect b="b" l="l" r="r" t="t"/>
              <a:pathLst>
                <a:path extrusionOk="0" h="664" w="1150">
                  <a:moveTo>
                    <a:pt x="575" y="0"/>
                  </a:moveTo>
                  <a:cubicBezTo>
                    <a:pt x="381" y="0"/>
                    <a:pt x="188" y="27"/>
                    <a:pt x="1" y="79"/>
                  </a:cubicBezTo>
                  <a:lnTo>
                    <a:pt x="307" y="663"/>
                  </a:lnTo>
                  <a:lnTo>
                    <a:pt x="843" y="663"/>
                  </a:lnTo>
                  <a:lnTo>
                    <a:pt x="1149" y="79"/>
                  </a:lnTo>
                  <a:cubicBezTo>
                    <a:pt x="963" y="27"/>
                    <a:pt x="769" y="0"/>
                    <a:pt x="5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68"/>
            <p:cNvSpPr/>
            <p:nvPr/>
          </p:nvSpPr>
          <p:spPr>
            <a:xfrm>
              <a:off x="7702811" y="1690686"/>
              <a:ext cx="43749" cy="62866"/>
            </a:xfrm>
            <a:custGeom>
              <a:rect b="b" l="l" r="r" t="t"/>
              <a:pathLst>
                <a:path extrusionOk="0" h="2394" w="1666">
                  <a:moveTo>
                    <a:pt x="556" y="1"/>
                  </a:moveTo>
                  <a:cubicBezTo>
                    <a:pt x="450" y="1"/>
                    <a:pt x="364" y="77"/>
                    <a:pt x="335" y="173"/>
                  </a:cubicBezTo>
                  <a:lnTo>
                    <a:pt x="20" y="1580"/>
                  </a:lnTo>
                  <a:cubicBezTo>
                    <a:pt x="1" y="1656"/>
                    <a:pt x="20" y="1733"/>
                    <a:pt x="87" y="1790"/>
                  </a:cubicBezTo>
                  <a:lnTo>
                    <a:pt x="680" y="2336"/>
                  </a:lnTo>
                  <a:cubicBezTo>
                    <a:pt x="723" y="2374"/>
                    <a:pt x="776" y="2393"/>
                    <a:pt x="828" y="2393"/>
                  </a:cubicBezTo>
                  <a:cubicBezTo>
                    <a:pt x="881" y="2393"/>
                    <a:pt x="934" y="2374"/>
                    <a:pt x="977" y="2336"/>
                  </a:cubicBezTo>
                  <a:lnTo>
                    <a:pt x="1580" y="1790"/>
                  </a:lnTo>
                  <a:cubicBezTo>
                    <a:pt x="1637" y="1733"/>
                    <a:pt x="1666" y="1656"/>
                    <a:pt x="1647" y="1580"/>
                  </a:cubicBezTo>
                  <a:lnTo>
                    <a:pt x="1321" y="173"/>
                  </a:lnTo>
                  <a:cubicBezTo>
                    <a:pt x="1302" y="77"/>
                    <a:pt x="1216" y="1"/>
                    <a:pt x="1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68"/>
            <p:cNvSpPr/>
            <p:nvPr/>
          </p:nvSpPr>
          <p:spPr>
            <a:xfrm>
              <a:off x="7714365" y="1690922"/>
              <a:ext cx="31958" cy="62630"/>
            </a:xfrm>
            <a:custGeom>
              <a:rect b="b" l="l" r="r" t="t"/>
              <a:pathLst>
                <a:path extrusionOk="0" h="2385" w="1217">
                  <a:moveTo>
                    <a:pt x="688" y="1"/>
                  </a:moveTo>
                  <a:cubicBezTo>
                    <a:pt x="683" y="1"/>
                    <a:pt x="677" y="1"/>
                    <a:pt x="671" y="1"/>
                  </a:cubicBezTo>
                  <a:lnTo>
                    <a:pt x="364" y="1"/>
                  </a:lnTo>
                  <a:lnTo>
                    <a:pt x="240" y="250"/>
                  </a:lnTo>
                  <a:lnTo>
                    <a:pt x="546" y="1600"/>
                  </a:lnTo>
                  <a:lnTo>
                    <a:pt x="1" y="2107"/>
                  </a:lnTo>
                  <a:lnTo>
                    <a:pt x="240" y="2327"/>
                  </a:lnTo>
                  <a:cubicBezTo>
                    <a:pt x="283" y="2365"/>
                    <a:pt x="336" y="2384"/>
                    <a:pt x="388" y="2384"/>
                  </a:cubicBezTo>
                  <a:cubicBezTo>
                    <a:pt x="441" y="2384"/>
                    <a:pt x="494" y="2365"/>
                    <a:pt x="537" y="2327"/>
                  </a:cubicBezTo>
                  <a:lnTo>
                    <a:pt x="1140" y="1781"/>
                  </a:lnTo>
                  <a:cubicBezTo>
                    <a:pt x="1197" y="1724"/>
                    <a:pt x="1216" y="1647"/>
                    <a:pt x="1207" y="1571"/>
                  </a:cubicBezTo>
                  <a:lnTo>
                    <a:pt x="881" y="164"/>
                  </a:lnTo>
                  <a:cubicBezTo>
                    <a:pt x="863" y="74"/>
                    <a:pt x="786"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68"/>
            <p:cNvSpPr/>
            <p:nvPr/>
          </p:nvSpPr>
          <p:spPr>
            <a:xfrm>
              <a:off x="7701813" y="1674352"/>
              <a:ext cx="45745" cy="23161"/>
            </a:xfrm>
            <a:custGeom>
              <a:rect b="b" l="l" r="r" t="t"/>
              <a:pathLst>
                <a:path extrusionOk="0" h="882" w="1742">
                  <a:moveTo>
                    <a:pt x="871" y="1"/>
                  </a:moveTo>
                  <a:cubicBezTo>
                    <a:pt x="574" y="10"/>
                    <a:pt x="278" y="58"/>
                    <a:pt x="0" y="163"/>
                  </a:cubicBezTo>
                  <a:lnTo>
                    <a:pt x="373" y="881"/>
                  </a:lnTo>
                  <a:lnTo>
                    <a:pt x="1388" y="881"/>
                  </a:lnTo>
                  <a:lnTo>
                    <a:pt x="1742" y="163"/>
                  </a:lnTo>
                  <a:cubicBezTo>
                    <a:pt x="1464" y="58"/>
                    <a:pt x="1168" y="1"/>
                    <a:pt x="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68"/>
            <p:cNvSpPr/>
            <p:nvPr/>
          </p:nvSpPr>
          <p:spPr>
            <a:xfrm>
              <a:off x="7720667" y="1674851"/>
              <a:ext cx="26890" cy="22662"/>
            </a:xfrm>
            <a:custGeom>
              <a:rect b="b" l="l" r="r" t="t"/>
              <a:pathLst>
                <a:path extrusionOk="0" h="863" w="1024">
                  <a:moveTo>
                    <a:pt x="431" y="1"/>
                  </a:moveTo>
                  <a:lnTo>
                    <a:pt x="0" y="862"/>
                  </a:lnTo>
                  <a:lnTo>
                    <a:pt x="660" y="862"/>
                  </a:lnTo>
                  <a:lnTo>
                    <a:pt x="1024" y="144"/>
                  </a:lnTo>
                  <a:cubicBezTo>
                    <a:pt x="833" y="68"/>
                    <a:pt x="632" y="30"/>
                    <a:pt x="4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68"/>
            <p:cNvSpPr/>
            <p:nvPr/>
          </p:nvSpPr>
          <p:spPr>
            <a:xfrm>
              <a:off x="7689733" y="1590162"/>
              <a:ext cx="69904" cy="95534"/>
            </a:xfrm>
            <a:custGeom>
              <a:rect b="b" l="l" r="r" t="t"/>
              <a:pathLst>
                <a:path extrusionOk="0" h="3638" w="2662">
                  <a:moveTo>
                    <a:pt x="1331" y="1"/>
                  </a:moveTo>
                  <a:cubicBezTo>
                    <a:pt x="594" y="1"/>
                    <a:pt x="1" y="604"/>
                    <a:pt x="1" y="1341"/>
                  </a:cubicBezTo>
                  <a:lnTo>
                    <a:pt x="1" y="2307"/>
                  </a:lnTo>
                  <a:cubicBezTo>
                    <a:pt x="1" y="3044"/>
                    <a:pt x="594" y="3637"/>
                    <a:pt x="1331" y="3637"/>
                  </a:cubicBezTo>
                  <a:cubicBezTo>
                    <a:pt x="2068" y="3637"/>
                    <a:pt x="2661" y="3044"/>
                    <a:pt x="2661" y="2307"/>
                  </a:cubicBezTo>
                  <a:lnTo>
                    <a:pt x="2661" y="1341"/>
                  </a:lnTo>
                  <a:cubicBezTo>
                    <a:pt x="2661" y="604"/>
                    <a:pt x="2068" y="1"/>
                    <a:pt x="1331" y="1"/>
                  </a:cubicBezTo>
                  <a:close/>
                </a:path>
              </a:pathLst>
            </a:custGeom>
            <a:solidFill>
              <a:srgbClr val="CC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68"/>
            <p:cNvSpPr/>
            <p:nvPr/>
          </p:nvSpPr>
          <p:spPr>
            <a:xfrm>
              <a:off x="7714365" y="1590162"/>
              <a:ext cx="45272" cy="95534"/>
            </a:xfrm>
            <a:custGeom>
              <a:rect b="b" l="l" r="r" t="t"/>
              <a:pathLst>
                <a:path extrusionOk="0" h="3638" w="1724">
                  <a:moveTo>
                    <a:pt x="393" y="1"/>
                  </a:moveTo>
                  <a:cubicBezTo>
                    <a:pt x="259" y="1"/>
                    <a:pt x="125" y="20"/>
                    <a:pt x="1" y="58"/>
                  </a:cubicBezTo>
                  <a:cubicBezTo>
                    <a:pt x="565" y="230"/>
                    <a:pt x="939" y="747"/>
                    <a:pt x="948" y="1331"/>
                  </a:cubicBezTo>
                  <a:lnTo>
                    <a:pt x="948" y="2307"/>
                  </a:lnTo>
                  <a:cubicBezTo>
                    <a:pt x="939" y="2891"/>
                    <a:pt x="565" y="3408"/>
                    <a:pt x="1" y="3580"/>
                  </a:cubicBezTo>
                  <a:cubicBezTo>
                    <a:pt x="125" y="3618"/>
                    <a:pt x="259" y="3637"/>
                    <a:pt x="393" y="3637"/>
                  </a:cubicBezTo>
                  <a:cubicBezTo>
                    <a:pt x="1130" y="3637"/>
                    <a:pt x="1723" y="3044"/>
                    <a:pt x="1723" y="2307"/>
                  </a:cubicBezTo>
                  <a:lnTo>
                    <a:pt x="1723" y="1341"/>
                  </a:lnTo>
                  <a:cubicBezTo>
                    <a:pt x="1723" y="604"/>
                    <a:pt x="1130" y="1"/>
                    <a:pt x="393"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68"/>
            <p:cNvSpPr/>
            <p:nvPr/>
          </p:nvSpPr>
          <p:spPr>
            <a:xfrm>
              <a:off x="7689733" y="1591423"/>
              <a:ext cx="69904" cy="46533"/>
            </a:xfrm>
            <a:custGeom>
              <a:rect b="b" l="l" r="r" t="t"/>
              <a:pathLst>
                <a:path extrusionOk="0" h="1772" w="2662">
                  <a:moveTo>
                    <a:pt x="1331" y="1"/>
                  </a:moveTo>
                  <a:cubicBezTo>
                    <a:pt x="613" y="1"/>
                    <a:pt x="20" y="575"/>
                    <a:pt x="1" y="1293"/>
                  </a:cubicBezTo>
                  <a:lnTo>
                    <a:pt x="1" y="1771"/>
                  </a:lnTo>
                  <a:lnTo>
                    <a:pt x="211" y="1771"/>
                  </a:lnTo>
                  <a:cubicBezTo>
                    <a:pt x="1188" y="1771"/>
                    <a:pt x="1551" y="1111"/>
                    <a:pt x="1551" y="1111"/>
                  </a:cubicBezTo>
                  <a:cubicBezTo>
                    <a:pt x="1551" y="1111"/>
                    <a:pt x="1800" y="1771"/>
                    <a:pt x="2451" y="1771"/>
                  </a:cubicBezTo>
                  <a:lnTo>
                    <a:pt x="2661" y="1771"/>
                  </a:lnTo>
                  <a:lnTo>
                    <a:pt x="2661" y="1293"/>
                  </a:lnTo>
                  <a:cubicBezTo>
                    <a:pt x="2642" y="575"/>
                    <a:pt x="2049" y="1"/>
                    <a:pt x="13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2" name="Google Shape;11032;p68"/>
          <p:cNvGrpSpPr/>
          <p:nvPr/>
        </p:nvGrpSpPr>
        <p:grpSpPr>
          <a:xfrm>
            <a:off x="7992826" y="1517790"/>
            <a:ext cx="317431" cy="344584"/>
            <a:chOff x="7992826" y="1517790"/>
            <a:chExt cx="317431" cy="344584"/>
          </a:xfrm>
        </p:grpSpPr>
        <p:sp>
          <p:nvSpPr>
            <p:cNvPr id="11033" name="Google Shape;11033;p68"/>
            <p:cNvSpPr/>
            <p:nvPr/>
          </p:nvSpPr>
          <p:spPr>
            <a:xfrm>
              <a:off x="8021239" y="1517790"/>
              <a:ext cx="289018" cy="289044"/>
            </a:xfrm>
            <a:custGeom>
              <a:rect b="b" l="l" r="r" t="t"/>
              <a:pathLst>
                <a:path extrusionOk="0" h="11007" w="11006">
                  <a:moveTo>
                    <a:pt x="5503" y="0"/>
                  </a:moveTo>
                  <a:cubicBezTo>
                    <a:pt x="2469" y="0"/>
                    <a:pt x="0" y="2460"/>
                    <a:pt x="0" y="5503"/>
                  </a:cubicBezTo>
                  <a:cubicBezTo>
                    <a:pt x="0" y="8537"/>
                    <a:pt x="2469" y="11006"/>
                    <a:pt x="5503" y="11006"/>
                  </a:cubicBezTo>
                  <a:cubicBezTo>
                    <a:pt x="8546" y="11006"/>
                    <a:pt x="11006" y="8537"/>
                    <a:pt x="11006" y="5503"/>
                  </a:cubicBezTo>
                  <a:cubicBezTo>
                    <a:pt x="11006" y="2460"/>
                    <a:pt x="8546" y="0"/>
                    <a:pt x="5503"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68"/>
            <p:cNvSpPr/>
            <p:nvPr/>
          </p:nvSpPr>
          <p:spPr>
            <a:xfrm>
              <a:off x="7992826" y="1520810"/>
              <a:ext cx="274706" cy="285866"/>
            </a:xfrm>
            <a:custGeom>
              <a:rect b="b" l="l" r="r" t="t"/>
              <a:pathLst>
                <a:path extrusionOk="0" h="10886" w="10461">
                  <a:moveTo>
                    <a:pt x="5465" y="0"/>
                  </a:moveTo>
                  <a:cubicBezTo>
                    <a:pt x="1857" y="747"/>
                    <a:pt x="1" y="4757"/>
                    <a:pt x="1742" y="7991"/>
                  </a:cubicBezTo>
                  <a:cubicBezTo>
                    <a:pt x="2758" y="9878"/>
                    <a:pt x="4665" y="10885"/>
                    <a:pt x="6597" y="10885"/>
                  </a:cubicBezTo>
                  <a:cubicBezTo>
                    <a:pt x="7978" y="10885"/>
                    <a:pt x="9372" y="10370"/>
                    <a:pt x="10461" y="9293"/>
                  </a:cubicBezTo>
                  <a:lnTo>
                    <a:pt x="10461" y="9293"/>
                  </a:lnTo>
                  <a:cubicBezTo>
                    <a:pt x="10088" y="9370"/>
                    <a:pt x="9714" y="9408"/>
                    <a:pt x="9341" y="9408"/>
                  </a:cubicBezTo>
                  <a:cubicBezTo>
                    <a:pt x="7111" y="9408"/>
                    <a:pt x="5102" y="8058"/>
                    <a:pt x="4250" y="6001"/>
                  </a:cubicBezTo>
                  <a:cubicBezTo>
                    <a:pt x="3398" y="3934"/>
                    <a:pt x="3877" y="1570"/>
                    <a:pt x="5465"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68"/>
            <p:cNvSpPr/>
            <p:nvPr/>
          </p:nvSpPr>
          <p:spPr>
            <a:xfrm>
              <a:off x="8021476" y="1517790"/>
              <a:ext cx="288781" cy="288781"/>
            </a:xfrm>
            <a:custGeom>
              <a:rect b="b" l="l" r="r" t="t"/>
              <a:pathLst>
                <a:path extrusionOk="0" h="10997" w="10997">
                  <a:moveTo>
                    <a:pt x="5283" y="10"/>
                  </a:moveTo>
                  <a:lnTo>
                    <a:pt x="5283" y="2326"/>
                  </a:lnTo>
                  <a:lnTo>
                    <a:pt x="2728" y="2326"/>
                  </a:lnTo>
                  <a:cubicBezTo>
                    <a:pt x="3312" y="1005"/>
                    <a:pt x="4231" y="115"/>
                    <a:pt x="5283" y="10"/>
                  </a:cubicBezTo>
                  <a:close/>
                  <a:moveTo>
                    <a:pt x="5705" y="10"/>
                  </a:moveTo>
                  <a:cubicBezTo>
                    <a:pt x="6757" y="115"/>
                    <a:pt x="7686" y="1005"/>
                    <a:pt x="8260" y="2326"/>
                  </a:cubicBezTo>
                  <a:lnTo>
                    <a:pt x="5705" y="2326"/>
                  </a:lnTo>
                  <a:lnTo>
                    <a:pt x="5705" y="10"/>
                  </a:lnTo>
                  <a:close/>
                  <a:moveTo>
                    <a:pt x="5283" y="2747"/>
                  </a:moveTo>
                  <a:lnTo>
                    <a:pt x="5283" y="5293"/>
                  </a:lnTo>
                  <a:lnTo>
                    <a:pt x="2116" y="5293"/>
                  </a:lnTo>
                  <a:cubicBezTo>
                    <a:pt x="2125" y="4422"/>
                    <a:pt x="2278" y="3570"/>
                    <a:pt x="2565" y="2747"/>
                  </a:cubicBezTo>
                  <a:close/>
                  <a:moveTo>
                    <a:pt x="8423" y="2747"/>
                  </a:moveTo>
                  <a:cubicBezTo>
                    <a:pt x="8710" y="3570"/>
                    <a:pt x="8863" y="4422"/>
                    <a:pt x="8882" y="5293"/>
                  </a:cubicBezTo>
                  <a:lnTo>
                    <a:pt x="5705" y="5293"/>
                  </a:lnTo>
                  <a:lnTo>
                    <a:pt x="5705" y="2747"/>
                  </a:lnTo>
                  <a:close/>
                  <a:moveTo>
                    <a:pt x="5283" y="5714"/>
                  </a:moveTo>
                  <a:lnTo>
                    <a:pt x="5283" y="8250"/>
                  </a:lnTo>
                  <a:lnTo>
                    <a:pt x="2565" y="8250"/>
                  </a:lnTo>
                  <a:cubicBezTo>
                    <a:pt x="2278" y="7437"/>
                    <a:pt x="2125" y="6575"/>
                    <a:pt x="2116" y="5714"/>
                  </a:cubicBezTo>
                  <a:close/>
                  <a:moveTo>
                    <a:pt x="8882" y="5714"/>
                  </a:moveTo>
                  <a:cubicBezTo>
                    <a:pt x="8863" y="6575"/>
                    <a:pt x="8710" y="7437"/>
                    <a:pt x="8423" y="8250"/>
                  </a:cubicBezTo>
                  <a:lnTo>
                    <a:pt x="5705" y="8250"/>
                  </a:lnTo>
                  <a:lnTo>
                    <a:pt x="5705" y="5714"/>
                  </a:lnTo>
                  <a:close/>
                  <a:moveTo>
                    <a:pt x="5283" y="0"/>
                  </a:moveTo>
                  <a:cubicBezTo>
                    <a:pt x="4728" y="29"/>
                    <a:pt x="4183" y="125"/>
                    <a:pt x="3657" y="316"/>
                  </a:cubicBezTo>
                  <a:cubicBezTo>
                    <a:pt x="3092" y="795"/>
                    <a:pt x="2623" y="1493"/>
                    <a:pt x="2278" y="2326"/>
                  </a:cubicBezTo>
                  <a:lnTo>
                    <a:pt x="1006" y="2326"/>
                  </a:lnTo>
                  <a:cubicBezTo>
                    <a:pt x="910" y="2460"/>
                    <a:pt x="814" y="2604"/>
                    <a:pt x="728" y="2747"/>
                  </a:cubicBezTo>
                  <a:lnTo>
                    <a:pt x="2125" y="2747"/>
                  </a:lnTo>
                  <a:cubicBezTo>
                    <a:pt x="1848" y="3570"/>
                    <a:pt x="1704" y="4422"/>
                    <a:pt x="1695" y="5293"/>
                  </a:cubicBezTo>
                  <a:lnTo>
                    <a:pt x="1" y="5293"/>
                  </a:lnTo>
                  <a:lnTo>
                    <a:pt x="1" y="5503"/>
                  </a:lnTo>
                  <a:lnTo>
                    <a:pt x="1" y="5714"/>
                  </a:lnTo>
                  <a:lnTo>
                    <a:pt x="1695" y="5714"/>
                  </a:lnTo>
                  <a:cubicBezTo>
                    <a:pt x="1704" y="6575"/>
                    <a:pt x="1848" y="7427"/>
                    <a:pt x="2125" y="8250"/>
                  </a:cubicBezTo>
                  <a:lnTo>
                    <a:pt x="728" y="8250"/>
                  </a:lnTo>
                  <a:cubicBezTo>
                    <a:pt x="814" y="8394"/>
                    <a:pt x="910" y="8537"/>
                    <a:pt x="1006" y="8671"/>
                  </a:cubicBezTo>
                  <a:lnTo>
                    <a:pt x="2278" y="8671"/>
                  </a:lnTo>
                  <a:cubicBezTo>
                    <a:pt x="2623" y="9513"/>
                    <a:pt x="3092" y="10202"/>
                    <a:pt x="3647" y="10690"/>
                  </a:cubicBezTo>
                  <a:cubicBezTo>
                    <a:pt x="4173" y="10872"/>
                    <a:pt x="4728" y="10978"/>
                    <a:pt x="5283" y="10997"/>
                  </a:cubicBezTo>
                  <a:cubicBezTo>
                    <a:pt x="4231" y="10882"/>
                    <a:pt x="3312" y="9992"/>
                    <a:pt x="2728" y="8671"/>
                  </a:cubicBezTo>
                  <a:lnTo>
                    <a:pt x="5283" y="8671"/>
                  </a:lnTo>
                  <a:lnTo>
                    <a:pt x="5283" y="10997"/>
                  </a:lnTo>
                  <a:lnTo>
                    <a:pt x="5705" y="10997"/>
                  </a:lnTo>
                  <a:lnTo>
                    <a:pt x="5705" y="10987"/>
                  </a:lnTo>
                  <a:lnTo>
                    <a:pt x="5705" y="8671"/>
                  </a:lnTo>
                  <a:lnTo>
                    <a:pt x="8260" y="8671"/>
                  </a:lnTo>
                  <a:cubicBezTo>
                    <a:pt x="7686" y="9992"/>
                    <a:pt x="6757" y="10882"/>
                    <a:pt x="5705" y="10997"/>
                  </a:cubicBezTo>
                  <a:cubicBezTo>
                    <a:pt x="6260" y="10978"/>
                    <a:pt x="6815" y="10872"/>
                    <a:pt x="7341" y="10690"/>
                  </a:cubicBezTo>
                  <a:cubicBezTo>
                    <a:pt x="7896" y="10212"/>
                    <a:pt x="8365" y="9513"/>
                    <a:pt x="8710" y="8671"/>
                  </a:cubicBezTo>
                  <a:lnTo>
                    <a:pt x="9992" y="8671"/>
                  </a:lnTo>
                  <a:cubicBezTo>
                    <a:pt x="10088" y="8537"/>
                    <a:pt x="10174" y="8394"/>
                    <a:pt x="10260" y="8250"/>
                  </a:cubicBezTo>
                  <a:lnTo>
                    <a:pt x="8872" y="8250"/>
                  </a:lnTo>
                  <a:cubicBezTo>
                    <a:pt x="9140" y="7427"/>
                    <a:pt x="9284" y="6575"/>
                    <a:pt x="9303" y="5714"/>
                  </a:cubicBezTo>
                  <a:lnTo>
                    <a:pt x="10997" y="5714"/>
                  </a:lnTo>
                  <a:lnTo>
                    <a:pt x="10997" y="5503"/>
                  </a:lnTo>
                  <a:lnTo>
                    <a:pt x="10997" y="5293"/>
                  </a:lnTo>
                  <a:lnTo>
                    <a:pt x="9303" y="5293"/>
                  </a:lnTo>
                  <a:cubicBezTo>
                    <a:pt x="9284" y="4422"/>
                    <a:pt x="9140" y="3570"/>
                    <a:pt x="8872" y="2747"/>
                  </a:cubicBezTo>
                  <a:lnTo>
                    <a:pt x="10260" y="2747"/>
                  </a:lnTo>
                  <a:cubicBezTo>
                    <a:pt x="10174" y="2604"/>
                    <a:pt x="10088" y="2460"/>
                    <a:pt x="9992" y="2326"/>
                  </a:cubicBezTo>
                  <a:lnTo>
                    <a:pt x="8710" y="2326"/>
                  </a:lnTo>
                  <a:cubicBezTo>
                    <a:pt x="8365" y="1484"/>
                    <a:pt x="7896" y="795"/>
                    <a:pt x="7341" y="316"/>
                  </a:cubicBezTo>
                  <a:cubicBezTo>
                    <a:pt x="6815" y="125"/>
                    <a:pt x="6260" y="29"/>
                    <a:pt x="5705"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68"/>
            <p:cNvSpPr/>
            <p:nvPr/>
          </p:nvSpPr>
          <p:spPr>
            <a:xfrm>
              <a:off x="8021476" y="1520810"/>
              <a:ext cx="217932" cy="285761"/>
            </a:xfrm>
            <a:custGeom>
              <a:rect b="b" l="l" r="r" t="t"/>
              <a:pathLst>
                <a:path extrusionOk="0" h="10882" w="8299">
                  <a:moveTo>
                    <a:pt x="4365" y="0"/>
                  </a:moveTo>
                  <a:cubicBezTo>
                    <a:pt x="4125" y="48"/>
                    <a:pt x="3886" y="115"/>
                    <a:pt x="3657" y="201"/>
                  </a:cubicBezTo>
                  <a:cubicBezTo>
                    <a:pt x="3101" y="680"/>
                    <a:pt x="2632" y="1378"/>
                    <a:pt x="2288" y="2211"/>
                  </a:cubicBezTo>
                  <a:lnTo>
                    <a:pt x="1006" y="2211"/>
                  </a:lnTo>
                  <a:cubicBezTo>
                    <a:pt x="910" y="2345"/>
                    <a:pt x="814" y="2489"/>
                    <a:pt x="738" y="2632"/>
                  </a:cubicBezTo>
                  <a:lnTo>
                    <a:pt x="2125" y="2632"/>
                  </a:lnTo>
                  <a:cubicBezTo>
                    <a:pt x="1857" y="3455"/>
                    <a:pt x="1704" y="4307"/>
                    <a:pt x="1695" y="5178"/>
                  </a:cubicBezTo>
                  <a:lnTo>
                    <a:pt x="1" y="5178"/>
                  </a:lnTo>
                  <a:lnTo>
                    <a:pt x="1" y="5388"/>
                  </a:lnTo>
                  <a:lnTo>
                    <a:pt x="1" y="5599"/>
                  </a:lnTo>
                  <a:lnTo>
                    <a:pt x="1695" y="5599"/>
                  </a:lnTo>
                  <a:cubicBezTo>
                    <a:pt x="1704" y="6460"/>
                    <a:pt x="1857" y="7322"/>
                    <a:pt x="2125" y="8135"/>
                  </a:cubicBezTo>
                  <a:lnTo>
                    <a:pt x="738" y="8135"/>
                  </a:lnTo>
                  <a:cubicBezTo>
                    <a:pt x="814" y="8279"/>
                    <a:pt x="910" y="8422"/>
                    <a:pt x="1006" y="8566"/>
                  </a:cubicBezTo>
                  <a:lnTo>
                    <a:pt x="2278" y="8566"/>
                  </a:lnTo>
                  <a:cubicBezTo>
                    <a:pt x="2623" y="9398"/>
                    <a:pt x="3092" y="10087"/>
                    <a:pt x="3647" y="10575"/>
                  </a:cubicBezTo>
                  <a:cubicBezTo>
                    <a:pt x="4173" y="10757"/>
                    <a:pt x="4728" y="10863"/>
                    <a:pt x="5283" y="10882"/>
                  </a:cubicBezTo>
                  <a:cubicBezTo>
                    <a:pt x="4231" y="10767"/>
                    <a:pt x="3312" y="9877"/>
                    <a:pt x="2728" y="8566"/>
                  </a:cubicBezTo>
                  <a:lnTo>
                    <a:pt x="5283" y="8566"/>
                  </a:lnTo>
                  <a:lnTo>
                    <a:pt x="5283" y="10882"/>
                  </a:lnTo>
                  <a:lnTo>
                    <a:pt x="5705" y="10882"/>
                  </a:lnTo>
                  <a:cubicBezTo>
                    <a:pt x="6260" y="10863"/>
                    <a:pt x="6815" y="10757"/>
                    <a:pt x="7341" y="10575"/>
                  </a:cubicBezTo>
                  <a:cubicBezTo>
                    <a:pt x="7714" y="10241"/>
                    <a:pt x="8040" y="9839"/>
                    <a:pt x="8298" y="9408"/>
                  </a:cubicBezTo>
                  <a:lnTo>
                    <a:pt x="8250" y="9408"/>
                  </a:lnTo>
                  <a:cubicBezTo>
                    <a:pt x="8097" y="9408"/>
                    <a:pt x="7954" y="9398"/>
                    <a:pt x="7810" y="9389"/>
                  </a:cubicBezTo>
                  <a:cubicBezTo>
                    <a:pt x="7255" y="10241"/>
                    <a:pt x="6518" y="10796"/>
                    <a:pt x="5705" y="10872"/>
                  </a:cubicBezTo>
                  <a:lnTo>
                    <a:pt x="5705" y="8786"/>
                  </a:lnTo>
                  <a:cubicBezTo>
                    <a:pt x="5360" y="8604"/>
                    <a:pt x="5035" y="8384"/>
                    <a:pt x="4728" y="8135"/>
                  </a:cubicBezTo>
                  <a:lnTo>
                    <a:pt x="2565" y="8135"/>
                  </a:lnTo>
                  <a:cubicBezTo>
                    <a:pt x="2278" y="7322"/>
                    <a:pt x="2125" y="6460"/>
                    <a:pt x="2116" y="5599"/>
                  </a:cubicBezTo>
                  <a:lnTo>
                    <a:pt x="3015" y="5599"/>
                  </a:lnTo>
                  <a:cubicBezTo>
                    <a:pt x="2967" y="5455"/>
                    <a:pt x="2929" y="5312"/>
                    <a:pt x="2891" y="5168"/>
                  </a:cubicBezTo>
                  <a:lnTo>
                    <a:pt x="2116" y="5168"/>
                  </a:lnTo>
                  <a:cubicBezTo>
                    <a:pt x="2125" y="4307"/>
                    <a:pt x="2278" y="3455"/>
                    <a:pt x="2565" y="2632"/>
                  </a:cubicBezTo>
                  <a:lnTo>
                    <a:pt x="2891" y="2632"/>
                  </a:lnTo>
                  <a:cubicBezTo>
                    <a:pt x="2929" y="2489"/>
                    <a:pt x="2967" y="2345"/>
                    <a:pt x="3015" y="2211"/>
                  </a:cubicBezTo>
                  <a:lnTo>
                    <a:pt x="2728" y="2211"/>
                  </a:lnTo>
                  <a:cubicBezTo>
                    <a:pt x="2996" y="1579"/>
                    <a:pt x="3389" y="1015"/>
                    <a:pt x="3886" y="546"/>
                  </a:cubicBezTo>
                  <a:cubicBezTo>
                    <a:pt x="4039" y="354"/>
                    <a:pt x="4192" y="173"/>
                    <a:pt x="436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68"/>
            <p:cNvSpPr/>
            <p:nvPr/>
          </p:nvSpPr>
          <p:spPr>
            <a:xfrm>
              <a:off x="8071238" y="1795752"/>
              <a:ext cx="189019" cy="66622"/>
            </a:xfrm>
            <a:custGeom>
              <a:rect b="b" l="l" r="r" t="t"/>
              <a:pathLst>
                <a:path extrusionOk="0" h="2537" w="7198">
                  <a:moveTo>
                    <a:pt x="2326" y="0"/>
                  </a:moveTo>
                  <a:lnTo>
                    <a:pt x="556" y="641"/>
                  </a:lnTo>
                  <a:cubicBezTo>
                    <a:pt x="221" y="756"/>
                    <a:pt x="1" y="1082"/>
                    <a:pt x="1" y="1436"/>
                  </a:cubicBezTo>
                  <a:lnTo>
                    <a:pt x="1" y="2326"/>
                  </a:lnTo>
                  <a:cubicBezTo>
                    <a:pt x="1" y="2441"/>
                    <a:pt x="96" y="2536"/>
                    <a:pt x="211" y="2536"/>
                  </a:cubicBezTo>
                  <a:lnTo>
                    <a:pt x="6987" y="2536"/>
                  </a:lnTo>
                  <a:cubicBezTo>
                    <a:pt x="7102" y="2536"/>
                    <a:pt x="7197" y="2441"/>
                    <a:pt x="7197" y="2326"/>
                  </a:cubicBezTo>
                  <a:lnTo>
                    <a:pt x="7197" y="1436"/>
                  </a:lnTo>
                  <a:cubicBezTo>
                    <a:pt x="7197" y="1082"/>
                    <a:pt x="6977" y="756"/>
                    <a:pt x="6642" y="641"/>
                  </a:cubicBezTo>
                  <a:lnTo>
                    <a:pt x="4872" y="0"/>
                  </a:lnTo>
                  <a:lnTo>
                    <a:pt x="3599" y="421"/>
                  </a:lnTo>
                  <a:lnTo>
                    <a:pt x="232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68"/>
            <p:cNvSpPr/>
            <p:nvPr/>
          </p:nvSpPr>
          <p:spPr>
            <a:xfrm>
              <a:off x="8154666" y="1817863"/>
              <a:ext cx="22163" cy="44511"/>
            </a:xfrm>
            <a:custGeom>
              <a:rect b="b" l="l" r="r" t="t"/>
              <a:pathLst>
                <a:path extrusionOk="0" h="1695" w="844">
                  <a:moveTo>
                    <a:pt x="202" y="0"/>
                  </a:moveTo>
                  <a:lnTo>
                    <a:pt x="1" y="1694"/>
                  </a:lnTo>
                  <a:lnTo>
                    <a:pt x="843" y="1694"/>
                  </a:lnTo>
                  <a:lnTo>
                    <a:pt x="64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68"/>
            <p:cNvSpPr/>
            <p:nvPr/>
          </p:nvSpPr>
          <p:spPr>
            <a:xfrm>
              <a:off x="8155927" y="1806807"/>
              <a:ext cx="19642" cy="18618"/>
            </a:xfrm>
            <a:custGeom>
              <a:rect b="b" l="l" r="r" t="t"/>
              <a:pathLst>
                <a:path extrusionOk="0" h="709" w="748">
                  <a:moveTo>
                    <a:pt x="1" y="0"/>
                  </a:moveTo>
                  <a:lnTo>
                    <a:pt x="1" y="565"/>
                  </a:lnTo>
                  <a:cubicBezTo>
                    <a:pt x="1" y="641"/>
                    <a:pt x="68" y="708"/>
                    <a:pt x="154" y="708"/>
                  </a:cubicBezTo>
                  <a:lnTo>
                    <a:pt x="594" y="708"/>
                  </a:lnTo>
                  <a:cubicBezTo>
                    <a:pt x="680" y="708"/>
                    <a:pt x="747" y="641"/>
                    <a:pt x="747" y="565"/>
                  </a:cubicBezTo>
                  <a:lnTo>
                    <a:pt x="747"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68"/>
            <p:cNvSpPr/>
            <p:nvPr/>
          </p:nvSpPr>
          <p:spPr>
            <a:xfrm>
              <a:off x="8226803" y="1818362"/>
              <a:ext cx="33455" cy="44012"/>
            </a:xfrm>
            <a:custGeom>
              <a:rect b="b" l="l" r="r" t="t"/>
              <a:pathLst>
                <a:path extrusionOk="0" h="1676" w="1274">
                  <a:moveTo>
                    <a:pt x="1044" y="1"/>
                  </a:moveTo>
                  <a:lnTo>
                    <a:pt x="249" y="795"/>
                  </a:lnTo>
                  <a:cubicBezTo>
                    <a:pt x="96" y="958"/>
                    <a:pt x="1" y="1168"/>
                    <a:pt x="1" y="1398"/>
                  </a:cubicBezTo>
                  <a:lnTo>
                    <a:pt x="1" y="1675"/>
                  </a:lnTo>
                  <a:lnTo>
                    <a:pt x="1063" y="1675"/>
                  </a:lnTo>
                  <a:cubicBezTo>
                    <a:pt x="1178" y="1675"/>
                    <a:pt x="1273" y="1580"/>
                    <a:pt x="1273" y="1465"/>
                  </a:cubicBezTo>
                  <a:lnTo>
                    <a:pt x="1273" y="575"/>
                  </a:lnTo>
                  <a:cubicBezTo>
                    <a:pt x="1273" y="364"/>
                    <a:pt x="1197" y="154"/>
                    <a:pt x="104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68"/>
            <p:cNvSpPr/>
            <p:nvPr/>
          </p:nvSpPr>
          <p:spPr>
            <a:xfrm>
              <a:off x="8104667" y="1623329"/>
              <a:ext cx="122162" cy="88995"/>
            </a:xfrm>
            <a:custGeom>
              <a:rect b="b" l="l" r="r" t="t"/>
              <a:pathLst>
                <a:path extrusionOk="0" h="3389" w="4652">
                  <a:moveTo>
                    <a:pt x="1694" y="1"/>
                  </a:moveTo>
                  <a:cubicBezTo>
                    <a:pt x="756" y="1"/>
                    <a:pt x="0" y="757"/>
                    <a:pt x="0" y="1695"/>
                  </a:cubicBezTo>
                  <a:lnTo>
                    <a:pt x="0" y="2193"/>
                  </a:lnTo>
                  <a:cubicBezTo>
                    <a:pt x="0" y="2422"/>
                    <a:pt x="39" y="2652"/>
                    <a:pt x="106" y="2863"/>
                  </a:cubicBezTo>
                  <a:lnTo>
                    <a:pt x="182" y="3073"/>
                  </a:lnTo>
                  <a:cubicBezTo>
                    <a:pt x="201" y="3140"/>
                    <a:pt x="211" y="3207"/>
                    <a:pt x="211" y="3274"/>
                  </a:cubicBezTo>
                  <a:lnTo>
                    <a:pt x="211" y="3389"/>
                  </a:lnTo>
                  <a:lnTo>
                    <a:pt x="4441" y="3389"/>
                  </a:lnTo>
                  <a:lnTo>
                    <a:pt x="4441" y="3274"/>
                  </a:lnTo>
                  <a:cubicBezTo>
                    <a:pt x="4441" y="3207"/>
                    <a:pt x="4460" y="3140"/>
                    <a:pt x="4479" y="3073"/>
                  </a:cubicBezTo>
                  <a:lnTo>
                    <a:pt x="4546" y="2863"/>
                  </a:lnTo>
                  <a:cubicBezTo>
                    <a:pt x="4623" y="2652"/>
                    <a:pt x="4652" y="2422"/>
                    <a:pt x="4652" y="2193"/>
                  </a:cubicBezTo>
                  <a:lnTo>
                    <a:pt x="4652" y="422"/>
                  </a:lnTo>
                  <a:cubicBezTo>
                    <a:pt x="4652" y="192"/>
                    <a:pt x="4470" y="1"/>
                    <a:pt x="42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68"/>
            <p:cNvSpPr/>
            <p:nvPr/>
          </p:nvSpPr>
          <p:spPr>
            <a:xfrm>
              <a:off x="8132319" y="1623329"/>
              <a:ext cx="94772" cy="88995"/>
            </a:xfrm>
            <a:custGeom>
              <a:rect b="b" l="l" r="r" t="t"/>
              <a:pathLst>
                <a:path extrusionOk="0" h="3389" w="3609">
                  <a:moveTo>
                    <a:pt x="871" y="1"/>
                  </a:moveTo>
                  <a:cubicBezTo>
                    <a:pt x="393" y="1"/>
                    <a:pt x="0" y="384"/>
                    <a:pt x="10" y="862"/>
                  </a:cubicBezTo>
                  <a:cubicBezTo>
                    <a:pt x="10" y="1331"/>
                    <a:pt x="393" y="1724"/>
                    <a:pt x="861" y="1724"/>
                  </a:cubicBezTo>
                  <a:lnTo>
                    <a:pt x="986" y="1724"/>
                  </a:lnTo>
                  <a:lnTo>
                    <a:pt x="1043" y="3389"/>
                  </a:lnTo>
                  <a:lnTo>
                    <a:pt x="3398" y="3389"/>
                  </a:lnTo>
                  <a:lnTo>
                    <a:pt x="3398" y="3274"/>
                  </a:lnTo>
                  <a:cubicBezTo>
                    <a:pt x="3388" y="3207"/>
                    <a:pt x="3407" y="3140"/>
                    <a:pt x="3426" y="3073"/>
                  </a:cubicBezTo>
                  <a:lnTo>
                    <a:pt x="3493" y="2863"/>
                  </a:lnTo>
                  <a:cubicBezTo>
                    <a:pt x="3570" y="2652"/>
                    <a:pt x="3608" y="2422"/>
                    <a:pt x="3608" y="2193"/>
                  </a:cubicBezTo>
                  <a:lnTo>
                    <a:pt x="3608" y="422"/>
                  </a:lnTo>
                  <a:cubicBezTo>
                    <a:pt x="3608" y="192"/>
                    <a:pt x="3417" y="1"/>
                    <a:pt x="3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68"/>
            <p:cNvSpPr/>
            <p:nvPr/>
          </p:nvSpPr>
          <p:spPr>
            <a:xfrm>
              <a:off x="8132556" y="1756782"/>
              <a:ext cx="66622" cy="50052"/>
            </a:xfrm>
            <a:custGeom>
              <a:rect b="b" l="l" r="r" t="t"/>
              <a:pathLst>
                <a:path extrusionOk="0" h="1906" w="2537">
                  <a:moveTo>
                    <a:pt x="1" y="1"/>
                  </a:moveTo>
                  <a:lnTo>
                    <a:pt x="1" y="1905"/>
                  </a:lnTo>
                  <a:lnTo>
                    <a:pt x="2537" y="1905"/>
                  </a:lnTo>
                  <a:lnTo>
                    <a:pt x="253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68"/>
            <p:cNvSpPr/>
            <p:nvPr/>
          </p:nvSpPr>
          <p:spPr>
            <a:xfrm>
              <a:off x="8132556" y="1756546"/>
              <a:ext cx="66622" cy="27914"/>
            </a:xfrm>
            <a:custGeom>
              <a:rect b="b" l="l" r="r" t="t"/>
              <a:pathLst>
                <a:path extrusionOk="0" h="1063" w="2537">
                  <a:moveTo>
                    <a:pt x="1" y="0"/>
                  </a:moveTo>
                  <a:lnTo>
                    <a:pt x="1" y="718"/>
                  </a:lnTo>
                  <a:cubicBezTo>
                    <a:pt x="393" y="948"/>
                    <a:pt x="831" y="1063"/>
                    <a:pt x="1269" y="1063"/>
                  </a:cubicBezTo>
                  <a:cubicBezTo>
                    <a:pt x="1707" y="1063"/>
                    <a:pt x="2144" y="948"/>
                    <a:pt x="2537" y="718"/>
                  </a:cubicBezTo>
                  <a:lnTo>
                    <a:pt x="253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68"/>
            <p:cNvSpPr/>
            <p:nvPr/>
          </p:nvSpPr>
          <p:spPr>
            <a:xfrm>
              <a:off x="8121264" y="1786324"/>
              <a:ext cx="44484" cy="39836"/>
            </a:xfrm>
            <a:custGeom>
              <a:rect b="b" l="l" r="r" t="t"/>
              <a:pathLst>
                <a:path extrusionOk="0" h="1517" w="1694">
                  <a:moveTo>
                    <a:pt x="375" y="1"/>
                  </a:moveTo>
                  <a:cubicBezTo>
                    <a:pt x="297" y="1"/>
                    <a:pt x="220" y="43"/>
                    <a:pt x="182" y="120"/>
                  </a:cubicBezTo>
                  <a:lnTo>
                    <a:pt x="0" y="512"/>
                  </a:lnTo>
                  <a:lnTo>
                    <a:pt x="699" y="1431"/>
                  </a:lnTo>
                  <a:cubicBezTo>
                    <a:pt x="740" y="1487"/>
                    <a:pt x="803" y="1516"/>
                    <a:pt x="867" y="1516"/>
                  </a:cubicBezTo>
                  <a:cubicBezTo>
                    <a:pt x="923" y="1516"/>
                    <a:pt x="980" y="1495"/>
                    <a:pt x="1024" y="1450"/>
                  </a:cubicBezTo>
                  <a:lnTo>
                    <a:pt x="1694" y="780"/>
                  </a:lnTo>
                  <a:lnTo>
                    <a:pt x="488" y="34"/>
                  </a:lnTo>
                  <a:cubicBezTo>
                    <a:pt x="453" y="11"/>
                    <a:pt x="414" y="1"/>
                    <a:pt x="37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68"/>
            <p:cNvSpPr/>
            <p:nvPr/>
          </p:nvSpPr>
          <p:spPr>
            <a:xfrm>
              <a:off x="8165748" y="1786324"/>
              <a:ext cx="44484" cy="39836"/>
            </a:xfrm>
            <a:custGeom>
              <a:rect b="b" l="l" r="r" t="t"/>
              <a:pathLst>
                <a:path extrusionOk="0" h="1517" w="1694">
                  <a:moveTo>
                    <a:pt x="1319" y="1"/>
                  </a:moveTo>
                  <a:cubicBezTo>
                    <a:pt x="1280" y="1"/>
                    <a:pt x="1241" y="11"/>
                    <a:pt x="1206" y="34"/>
                  </a:cubicBezTo>
                  <a:lnTo>
                    <a:pt x="0" y="780"/>
                  </a:lnTo>
                  <a:lnTo>
                    <a:pt x="679" y="1450"/>
                  </a:lnTo>
                  <a:cubicBezTo>
                    <a:pt x="719" y="1495"/>
                    <a:pt x="774" y="1516"/>
                    <a:pt x="828" y="1516"/>
                  </a:cubicBezTo>
                  <a:cubicBezTo>
                    <a:pt x="891" y="1516"/>
                    <a:pt x="954" y="1487"/>
                    <a:pt x="995" y="1431"/>
                  </a:cubicBezTo>
                  <a:lnTo>
                    <a:pt x="1694" y="512"/>
                  </a:lnTo>
                  <a:lnTo>
                    <a:pt x="1512" y="120"/>
                  </a:lnTo>
                  <a:cubicBezTo>
                    <a:pt x="1474" y="43"/>
                    <a:pt x="1397" y="1"/>
                    <a:pt x="1319"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68"/>
            <p:cNvSpPr/>
            <p:nvPr/>
          </p:nvSpPr>
          <p:spPr>
            <a:xfrm>
              <a:off x="8110182" y="1668365"/>
              <a:ext cx="110870" cy="105040"/>
            </a:xfrm>
            <a:custGeom>
              <a:rect b="b" l="l" r="r" t="t"/>
              <a:pathLst>
                <a:path extrusionOk="0" h="4000" w="4222">
                  <a:moveTo>
                    <a:pt x="1827" y="0"/>
                  </a:moveTo>
                  <a:cubicBezTo>
                    <a:pt x="1282" y="0"/>
                    <a:pt x="810" y="93"/>
                    <a:pt x="575" y="152"/>
                  </a:cubicBezTo>
                  <a:cubicBezTo>
                    <a:pt x="479" y="171"/>
                    <a:pt x="412" y="257"/>
                    <a:pt x="412" y="353"/>
                  </a:cubicBezTo>
                  <a:lnTo>
                    <a:pt x="412" y="860"/>
                  </a:lnTo>
                  <a:cubicBezTo>
                    <a:pt x="412" y="975"/>
                    <a:pt x="374" y="1081"/>
                    <a:pt x="298" y="1157"/>
                  </a:cubicBezTo>
                  <a:lnTo>
                    <a:pt x="116" y="1339"/>
                  </a:lnTo>
                  <a:cubicBezTo>
                    <a:pt x="39" y="1415"/>
                    <a:pt x="1" y="1521"/>
                    <a:pt x="1" y="1636"/>
                  </a:cubicBezTo>
                  <a:lnTo>
                    <a:pt x="1" y="1875"/>
                  </a:lnTo>
                  <a:cubicBezTo>
                    <a:pt x="1" y="3042"/>
                    <a:pt x="948" y="3990"/>
                    <a:pt x="2116" y="3999"/>
                  </a:cubicBezTo>
                  <a:cubicBezTo>
                    <a:pt x="3274" y="3990"/>
                    <a:pt x="4212" y="3042"/>
                    <a:pt x="4221" y="1884"/>
                  </a:cubicBezTo>
                  <a:lnTo>
                    <a:pt x="4221" y="1636"/>
                  </a:lnTo>
                  <a:cubicBezTo>
                    <a:pt x="4221" y="1521"/>
                    <a:pt x="4174" y="1415"/>
                    <a:pt x="4097" y="1339"/>
                  </a:cubicBezTo>
                  <a:lnTo>
                    <a:pt x="3925" y="1157"/>
                  </a:lnTo>
                  <a:cubicBezTo>
                    <a:pt x="3848" y="1081"/>
                    <a:pt x="3800" y="975"/>
                    <a:pt x="3800" y="860"/>
                  </a:cubicBezTo>
                  <a:lnTo>
                    <a:pt x="3800" y="746"/>
                  </a:lnTo>
                  <a:cubicBezTo>
                    <a:pt x="3800" y="659"/>
                    <a:pt x="3762" y="583"/>
                    <a:pt x="3695" y="525"/>
                  </a:cubicBezTo>
                  <a:cubicBezTo>
                    <a:pt x="3135" y="116"/>
                    <a:pt x="2436" y="0"/>
                    <a:pt x="182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68"/>
            <p:cNvSpPr/>
            <p:nvPr/>
          </p:nvSpPr>
          <p:spPr>
            <a:xfrm>
              <a:off x="8110445" y="1668259"/>
              <a:ext cx="100051" cy="104646"/>
            </a:xfrm>
            <a:custGeom>
              <a:rect b="b" l="l" r="r" t="t"/>
              <a:pathLst>
                <a:path extrusionOk="0" h="3985" w="3810">
                  <a:moveTo>
                    <a:pt x="1823" y="1"/>
                  </a:moveTo>
                  <a:cubicBezTo>
                    <a:pt x="1624" y="1"/>
                    <a:pt x="1435" y="13"/>
                    <a:pt x="1264" y="32"/>
                  </a:cubicBezTo>
                  <a:cubicBezTo>
                    <a:pt x="1034" y="60"/>
                    <a:pt x="804" y="99"/>
                    <a:pt x="575" y="156"/>
                  </a:cubicBezTo>
                  <a:cubicBezTo>
                    <a:pt x="479" y="175"/>
                    <a:pt x="412" y="261"/>
                    <a:pt x="412" y="357"/>
                  </a:cubicBezTo>
                  <a:lnTo>
                    <a:pt x="412" y="864"/>
                  </a:lnTo>
                  <a:cubicBezTo>
                    <a:pt x="412" y="979"/>
                    <a:pt x="374" y="1085"/>
                    <a:pt x="297" y="1161"/>
                  </a:cubicBezTo>
                  <a:lnTo>
                    <a:pt x="115" y="1343"/>
                  </a:lnTo>
                  <a:cubicBezTo>
                    <a:pt x="39" y="1419"/>
                    <a:pt x="1" y="1525"/>
                    <a:pt x="1" y="1640"/>
                  </a:cubicBezTo>
                  <a:lnTo>
                    <a:pt x="1" y="1888"/>
                  </a:lnTo>
                  <a:cubicBezTo>
                    <a:pt x="1" y="2951"/>
                    <a:pt x="795" y="3860"/>
                    <a:pt x="1857" y="3984"/>
                  </a:cubicBezTo>
                  <a:cubicBezTo>
                    <a:pt x="1474" y="3592"/>
                    <a:pt x="1264" y="3066"/>
                    <a:pt x="1264" y="2520"/>
                  </a:cubicBezTo>
                  <a:lnTo>
                    <a:pt x="1264" y="979"/>
                  </a:lnTo>
                  <a:cubicBezTo>
                    <a:pt x="1264" y="759"/>
                    <a:pt x="1427" y="577"/>
                    <a:pt x="1637" y="558"/>
                  </a:cubicBezTo>
                  <a:cubicBezTo>
                    <a:pt x="1808" y="536"/>
                    <a:pt x="2026" y="516"/>
                    <a:pt x="2269" y="516"/>
                  </a:cubicBezTo>
                  <a:cubicBezTo>
                    <a:pt x="2747" y="516"/>
                    <a:pt x="3321" y="591"/>
                    <a:pt x="3810" y="864"/>
                  </a:cubicBezTo>
                  <a:lnTo>
                    <a:pt x="3810" y="750"/>
                  </a:lnTo>
                  <a:cubicBezTo>
                    <a:pt x="3810" y="663"/>
                    <a:pt x="3762" y="577"/>
                    <a:pt x="3695" y="529"/>
                  </a:cubicBezTo>
                  <a:cubicBezTo>
                    <a:pt x="3132" y="118"/>
                    <a:pt x="2432" y="1"/>
                    <a:pt x="1823"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68"/>
            <p:cNvSpPr/>
            <p:nvPr/>
          </p:nvSpPr>
          <p:spPr>
            <a:xfrm>
              <a:off x="8071238" y="1818362"/>
              <a:ext cx="33455" cy="44012"/>
            </a:xfrm>
            <a:custGeom>
              <a:rect b="b" l="l" r="r" t="t"/>
              <a:pathLst>
                <a:path extrusionOk="0" h="1676" w="1274">
                  <a:moveTo>
                    <a:pt x="230" y="1"/>
                  </a:moveTo>
                  <a:cubicBezTo>
                    <a:pt x="87" y="154"/>
                    <a:pt x="1" y="364"/>
                    <a:pt x="1" y="575"/>
                  </a:cubicBezTo>
                  <a:lnTo>
                    <a:pt x="1" y="1465"/>
                  </a:lnTo>
                  <a:cubicBezTo>
                    <a:pt x="1" y="1580"/>
                    <a:pt x="96" y="1675"/>
                    <a:pt x="211" y="1675"/>
                  </a:cubicBezTo>
                  <a:lnTo>
                    <a:pt x="1273" y="1675"/>
                  </a:lnTo>
                  <a:lnTo>
                    <a:pt x="1273" y="1398"/>
                  </a:lnTo>
                  <a:cubicBezTo>
                    <a:pt x="1273" y="1168"/>
                    <a:pt x="1187" y="958"/>
                    <a:pt x="1025" y="795"/>
                  </a:cubicBezTo>
                  <a:lnTo>
                    <a:pt x="230"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0" name="Google Shape;11050;p68"/>
          <p:cNvGrpSpPr/>
          <p:nvPr/>
        </p:nvGrpSpPr>
        <p:grpSpPr>
          <a:xfrm>
            <a:off x="4864446" y="3340207"/>
            <a:ext cx="395607" cy="387414"/>
            <a:chOff x="4864446" y="3340207"/>
            <a:chExt cx="395607" cy="387414"/>
          </a:xfrm>
        </p:grpSpPr>
        <p:sp>
          <p:nvSpPr>
            <p:cNvPr id="11051" name="Google Shape;11051;p68"/>
            <p:cNvSpPr/>
            <p:nvPr/>
          </p:nvSpPr>
          <p:spPr>
            <a:xfrm>
              <a:off x="4939077" y="3412948"/>
              <a:ext cx="246581" cy="246581"/>
            </a:xfrm>
            <a:custGeom>
              <a:rect b="b" l="l" r="r" t="t"/>
              <a:pathLst>
                <a:path extrusionOk="0" h="9390" w="9390">
                  <a:moveTo>
                    <a:pt x="4690" y="1"/>
                  </a:moveTo>
                  <a:cubicBezTo>
                    <a:pt x="2097" y="1"/>
                    <a:pt x="1" y="2106"/>
                    <a:pt x="1" y="4700"/>
                  </a:cubicBezTo>
                  <a:cubicBezTo>
                    <a:pt x="1" y="7293"/>
                    <a:pt x="2097" y="9389"/>
                    <a:pt x="4690" y="9389"/>
                  </a:cubicBezTo>
                  <a:cubicBezTo>
                    <a:pt x="7284" y="9389"/>
                    <a:pt x="9389" y="7293"/>
                    <a:pt x="9389" y="4700"/>
                  </a:cubicBezTo>
                  <a:cubicBezTo>
                    <a:pt x="9389" y="2106"/>
                    <a:pt x="7284" y="1"/>
                    <a:pt x="4690"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68"/>
            <p:cNvSpPr/>
            <p:nvPr/>
          </p:nvSpPr>
          <p:spPr>
            <a:xfrm>
              <a:off x="4988341" y="3499159"/>
              <a:ext cx="148054" cy="148054"/>
            </a:xfrm>
            <a:custGeom>
              <a:rect b="b" l="l" r="r" t="t"/>
              <a:pathLst>
                <a:path extrusionOk="0" h="5638" w="5638">
                  <a:moveTo>
                    <a:pt x="2814" y="0"/>
                  </a:moveTo>
                  <a:cubicBezTo>
                    <a:pt x="1264" y="0"/>
                    <a:pt x="1" y="1264"/>
                    <a:pt x="1" y="2824"/>
                  </a:cubicBezTo>
                  <a:cubicBezTo>
                    <a:pt x="1" y="4374"/>
                    <a:pt x="1264" y="5637"/>
                    <a:pt x="2814" y="5637"/>
                  </a:cubicBezTo>
                  <a:cubicBezTo>
                    <a:pt x="4374" y="5637"/>
                    <a:pt x="5638" y="4374"/>
                    <a:pt x="5638" y="2824"/>
                  </a:cubicBezTo>
                  <a:cubicBezTo>
                    <a:pt x="5638" y="1264"/>
                    <a:pt x="4374" y="0"/>
                    <a:pt x="28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68"/>
            <p:cNvSpPr/>
            <p:nvPr/>
          </p:nvSpPr>
          <p:spPr>
            <a:xfrm>
              <a:off x="4864446" y="3530067"/>
              <a:ext cx="56564" cy="12342"/>
            </a:xfrm>
            <a:custGeom>
              <a:rect b="b" l="l" r="r" t="t"/>
              <a:pathLst>
                <a:path extrusionOk="0" h="470" w="2154">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68"/>
            <p:cNvSpPr/>
            <p:nvPr/>
          </p:nvSpPr>
          <p:spPr>
            <a:xfrm>
              <a:off x="5203463" y="3530067"/>
              <a:ext cx="56590" cy="12342"/>
            </a:xfrm>
            <a:custGeom>
              <a:rect b="b" l="l" r="r" t="t"/>
              <a:pathLst>
                <a:path extrusionOk="0" h="470" w="2155">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68"/>
            <p:cNvSpPr/>
            <p:nvPr/>
          </p:nvSpPr>
          <p:spPr>
            <a:xfrm>
              <a:off x="5056197" y="3340207"/>
              <a:ext cx="12342" cy="54437"/>
            </a:xfrm>
            <a:custGeom>
              <a:rect b="b" l="l" r="r" t="t"/>
              <a:pathLst>
                <a:path extrusionOk="0" h="2073" w="470">
                  <a:moveTo>
                    <a:pt x="232" y="0"/>
                  </a:moveTo>
                  <a:cubicBezTo>
                    <a:pt x="127" y="0"/>
                    <a:pt x="25" y="62"/>
                    <a:pt x="1" y="187"/>
                  </a:cubicBezTo>
                  <a:lnTo>
                    <a:pt x="1" y="1833"/>
                  </a:lnTo>
                  <a:cubicBezTo>
                    <a:pt x="1" y="1957"/>
                    <a:pt x="106" y="2072"/>
                    <a:pt x="240" y="2072"/>
                  </a:cubicBezTo>
                  <a:cubicBezTo>
                    <a:pt x="364" y="2063"/>
                    <a:pt x="460" y="1957"/>
                    <a:pt x="470" y="1833"/>
                  </a:cubicBezTo>
                  <a:lnTo>
                    <a:pt x="470" y="187"/>
                  </a:lnTo>
                  <a:cubicBezTo>
                    <a:pt x="441" y="62"/>
                    <a:pt x="336" y="0"/>
                    <a:pt x="23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68"/>
            <p:cNvSpPr/>
            <p:nvPr/>
          </p:nvSpPr>
          <p:spPr>
            <a:xfrm>
              <a:off x="4968488" y="3658557"/>
              <a:ext cx="28597" cy="33376"/>
            </a:xfrm>
            <a:custGeom>
              <a:rect b="b" l="l" r="r" t="t"/>
              <a:pathLst>
                <a:path extrusionOk="0" h="1271" w="1089">
                  <a:moveTo>
                    <a:pt x="707" y="1"/>
                  </a:moveTo>
                  <a:cubicBezTo>
                    <a:pt x="641" y="1"/>
                    <a:pt x="583" y="30"/>
                    <a:pt x="556" y="103"/>
                  </a:cubicBezTo>
                  <a:lnTo>
                    <a:pt x="87" y="917"/>
                  </a:lnTo>
                  <a:cubicBezTo>
                    <a:pt x="1" y="1070"/>
                    <a:pt x="106" y="1261"/>
                    <a:pt x="288" y="1271"/>
                  </a:cubicBezTo>
                  <a:cubicBezTo>
                    <a:pt x="374" y="1271"/>
                    <a:pt x="450" y="1223"/>
                    <a:pt x="489" y="1156"/>
                  </a:cubicBezTo>
                  <a:lnTo>
                    <a:pt x="958" y="342"/>
                  </a:lnTo>
                  <a:cubicBezTo>
                    <a:pt x="1088" y="191"/>
                    <a:pt x="874" y="1"/>
                    <a:pt x="707"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68"/>
            <p:cNvSpPr/>
            <p:nvPr/>
          </p:nvSpPr>
          <p:spPr>
            <a:xfrm>
              <a:off x="5128832" y="3381068"/>
              <a:ext cx="28387" cy="33166"/>
            </a:xfrm>
            <a:custGeom>
              <a:rect b="b" l="l" r="r" t="t"/>
              <a:pathLst>
                <a:path extrusionOk="0" h="1263" w="1081">
                  <a:moveTo>
                    <a:pt x="704" y="1"/>
                  </a:moveTo>
                  <a:cubicBezTo>
                    <a:pt x="637" y="1"/>
                    <a:pt x="576" y="31"/>
                    <a:pt x="546" y="105"/>
                  </a:cubicBezTo>
                  <a:lnTo>
                    <a:pt x="77" y="918"/>
                  </a:lnTo>
                  <a:cubicBezTo>
                    <a:pt x="0" y="1071"/>
                    <a:pt x="106" y="1263"/>
                    <a:pt x="288" y="1263"/>
                  </a:cubicBezTo>
                  <a:cubicBezTo>
                    <a:pt x="364" y="1263"/>
                    <a:pt x="441" y="1224"/>
                    <a:pt x="489" y="1157"/>
                  </a:cubicBezTo>
                  <a:lnTo>
                    <a:pt x="958" y="344"/>
                  </a:lnTo>
                  <a:cubicBezTo>
                    <a:pt x="1080" y="187"/>
                    <a:pt x="872" y="1"/>
                    <a:pt x="704"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68"/>
            <p:cNvSpPr/>
            <p:nvPr/>
          </p:nvSpPr>
          <p:spPr>
            <a:xfrm>
              <a:off x="4903915" y="3443646"/>
              <a:ext cx="38471" cy="24868"/>
            </a:xfrm>
            <a:custGeom>
              <a:rect b="b" l="l" r="r" t="t"/>
              <a:pathLst>
                <a:path extrusionOk="0" h="947" w="1465">
                  <a:moveTo>
                    <a:pt x="362" y="1"/>
                  </a:moveTo>
                  <a:cubicBezTo>
                    <a:pt x="175" y="1"/>
                    <a:pt x="1" y="360"/>
                    <a:pt x="220" y="449"/>
                  </a:cubicBezTo>
                  <a:lnTo>
                    <a:pt x="1034" y="918"/>
                  </a:lnTo>
                  <a:cubicBezTo>
                    <a:pt x="1072" y="937"/>
                    <a:pt x="1110" y="947"/>
                    <a:pt x="1158" y="947"/>
                  </a:cubicBezTo>
                  <a:cubicBezTo>
                    <a:pt x="1378" y="937"/>
                    <a:pt x="1464" y="631"/>
                    <a:pt x="1273" y="507"/>
                  </a:cubicBezTo>
                  <a:lnTo>
                    <a:pt x="459" y="38"/>
                  </a:lnTo>
                  <a:cubicBezTo>
                    <a:pt x="428" y="12"/>
                    <a:pt x="395" y="1"/>
                    <a:pt x="362"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68"/>
            <p:cNvSpPr/>
            <p:nvPr/>
          </p:nvSpPr>
          <p:spPr>
            <a:xfrm>
              <a:off x="5181641" y="3603910"/>
              <a:ext cx="38445" cy="24947"/>
            </a:xfrm>
            <a:custGeom>
              <a:rect b="b" l="l" r="r" t="t"/>
              <a:pathLst>
                <a:path extrusionOk="0" h="950" w="1464">
                  <a:moveTo>
                    <a:pt x="355" y="0"/>
                  </a:moveTo>
                  <a:cubicBezTo>
                    <a:pt x="165" y="0"/>
                    <a:pt x="1" y="362"/>
                    <a:pt x="219" y="442"/>
                  </a:cubicBezTo>
                  <a:lnTo>
                    <a:pt x="1033" y="911"/>
                  </a:lnTo>
                  <a:cubicBezTo>
                    <a:pt x="1062" y="930"/>
                    <a:pt x="1109" y="950"/>
                    <a:pt x="1148" y="950"/>
                  </a:cubicBezTo>
                  <a:cubicBezTo>
                    <a:pt x="1377" y="930"/>
                    <a:pt x="1464" y="634"/>
                    <a:pt x="1272" y="509"/>
                  </a:cubicBezTo>
                  <a:lnTo>
                    <a:pt x="459" y="40"/>
                  </a:lnTo>
                  <a:cubicBezTo>
                    <a:pt x="425" y="12"/>
                    <a:pt x="389" y="0"/>
                    <a:pt x="355"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68"/>
            <p:cNvSpPr/>
            <p:nvPr/>
          </p:nvSpPr>
          <p:spPr>
            <a:xfrm>
              <a:off x="5127676" y="3658321"/>
              <a:ext cx="28571" cy="33613"/>
            </a:xfrm>
            <a:custGeom>
              <a:rect b="b" l="l" r="r" t="t"/>
              <a:pathLst>
                <a:path extrusionOk="0" h="1280" w="1088">
                  <a:moveTo>
                    <a:pt x="382" y="0"/>
                  </a:moveTo>
                  <a:cubicBezTo>
                    <a:pt x="215" y="0"/>
                    <a:pt x="0" y="191"/>
                    <a:pt x="131" y="342"/>
                  </a:cubicBezTo>
                  <a:lnTo>
                    <a:pt x="600" y="1155"/>
                  </a:lnTo>
                  <a:cubicBezTo>
                    <a:pt x="638" y="1232"/>
                    <a:pt x="714" y="1280"/>
                    <a:pt x="801" y="1280"/>
                  </a:cubicBezTo>
                  <a:lnTo>
                    <a:pt x="801" y="1270"/>
                  </a:lnTo>
                  <a:cubicBezTo>
                    <a:pt x="973" y="1270"/>
                    <a:pt x="1088" y="1079"/>
                    <a:pt x="1002" y="916"/>
                  </a:cubicBezTo>
                  <a:lnTo>
                    <a:pt x="533" y="103"/>
                  </a:lnTo>
                  <a:cubicBezTo>
                    <a:pt x="506" y="30"/>
                    <a:pt x="447" y="0"/>
                    <a:pt x="382"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68"/>
            <p:cNvSpPr/>
            <p:nvPr/>
          </p:nvSpPr>
          <p:spPr>
            <a:xfrm>
              <a:off x="4967333" y="3380858"/>
              <a:ext cx="28571" cy="33376"/>
            </a:xfrm>
            <a:custGeom>
              <a:rect b="b" l="l" r="r" t="t"/>
              <a:pathLst>
                <a:path extrusionOk="0" h="1271" w="1088">
                  <a:moveTo>
                    <a:pt x="382" y="1"/>
                  </a:moveTo>
                  <a:cubicBezTo>
                    <a:pt x="215" y="1"/>
                    <a:pt x="0" y="191"/>
                    <a:pt x="131" y="342"/>
                  </a:cubicBezTo>
                  <a:lnTo>
                    <a:pt x="600" y="1156"/>
                  </a:lnTo>
                  <a:cubicBezTo>
                    <a:pt x="638" y="1223"/>
                    <a:pt x="715" y="1271"/>
                    <a:pt x="801" y="1271"/>
                  </a:cubicBezTo>
                  <a:cubicBezTo>
                    <a:pt x="983" y="1261"/>
                    <a:pt x="1088" y="1070"/>
                    <a:pt x="1002" y="917"/>
                  </a:cubicBezTo>
                  <a:lnTo>
                    <a:pt x="533" y="103"/>
                  </a:lnTo>
                  <a:cubicBezTo>
                    <a:pt x="506" y="30"/>
                    <a:pt x="447" y="1"/>
                    <a:pt x="382"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68"/>
            <p:cNvSpPr/>
            <p:nvPr/>
          </p:nvSpPr>
          <p:spPr>
            <a:xfrm>
              <a:off x="5182350" y="3443646"/>
              <a:ext cx="38471" cy="24868"/>
            </a:xfrm>
            <a:custGeom>
              <a:rect b="b" l="l" r="r" t="t"/>
              <a:pathLst>
                <a:path extrusionOk="0" h="947" w="1465">
                  <a:moveTo>
                    <a:pt x="1104" y="1"/>
                  </a:moveTo>
                  <a:cubicBezTo>
                    <a:pt x="1071" y="1"/>
                    <a:pt x="1037" y="12"/>
                    <a:pt x="1006" y="38"/>
                  </a:cubicBezTo>
                  <a:lnTo>
                    <a:pt x="192" y="507"/>
                  </a:lnTo>
                  <a:cubicBezTo>
                    <a:pt x="1" y="631"/>
                    <a:pt x="78" y="937"/>
                    <a:pt x="307" y="947"/>
                  </a:cubicBezTo>
                  <a:cubicBezTo>
                    <a:pt x="355" y="947"/>
                    <a:pt x="393" y="937"/>
                    <a:pt x="432" y="918"/>
                  </a:cubicBezTo>
                  <a:lnTo>
                    <a:pt x="1245" y="449"/>
                  </a:lnTo>
                  <a:cubicBezTo>
                    <a:pt x="1465" y="360"/>
                    <a:pt x="1290" y="1"/>
                    <a:pt x="1104"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68"/>
            <p:cNvSpPr/>
            <p:nvPr/>
          </p:nvSpPr>
          <p:spPr>
            <a:xfrm>
              <a:off x="4904650" y="3603910"/>
              <a:ext cx="38445" cy="24947"/>
            </a:xfrm>
            <a:custGeom>
              <a:rect b="b" l="l" r="r" t="t"/>
              <a:pathLst>
                <a:path extrusionOk="0" h="950" w="1464">
                  <a:moveTo>
                    <a:pt x="1107" y="0"/>
                  </a:moveTo>
                  <a:cubicBezTo>
                    <a:pt x="1073" y="0"/>
                    <a:pt x="1038" y="12"/>
                    <a:pt x="1006" y="40"/>
                  </a:cubicBezTo>
                  <a:lnTo>
                    <a:pt x="192" y="509"/>
                  </a:lnTo>
                  <a:cubicBezTo>
                    <a:pt x="1" y="634"/>
                    <a:pt x="87" y="930"/>
                    <a:pt x="317" y="950"/>
                  </a:cubicBezTo>
                  <a:cubicBezTo>
                    <a:pt x="355" y="950"/>
                    <a:pt x="393" y="930"/>
                    <a:pt x="431" y="911"/>
                  </a:cubicBezTo>
                  <a:lnTo>
                    <a:pt x="1245" y="442"/>
                  </a:lnTo>
                  <a:cubicBezTo>
                    <a:pt x="1463" y="362"/>
                    <a:pt x="1292" y="0"/>
                    <a:pt x="1107"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68"/>
            <p:cNvSpPr/>
            <p:nvPr/>
          </p:nvSpPr>
          <p:spPr>
            <a:xfrm>
              <a:off x="5075839" y="3433037"/>
              <a:ext cx="87209" cy="73948"/>
            </a:xfrm>
            <a:custGeom>
              <a:rect b="b" l="l" r="r" t="t"/>
              <a:pathLst>
                <a:path extrusionOk="0" h="2816" w="3321">
                  <a:moveTo>
                    <a:pt x="414" y="0"/>
                  </a:moveTo>
                  <a:cubicBezTo>
                    <a:pt x="103" y="0"/>
                    <a:pt x="0" y="487"/>
                    <a:pt x="353" y="576"/>
                  </a:cubicBezTo>
                  <a:cubicBezTo>
                    <a:pt x="1416" y="853"/>
                    <a:pt x="2286" y="1619"/>
                    <a:pt x="2698" y="2633"/>
                  </a:cubicBezTo>
                  <a:cubicBezTo>
                    <a:pt x="2746" y="2748"/>
                    <a:pt x="2851" y="2815"/>
                    <a:pt x="2966" y="2815"/>
                  </a:cubicBezTo>
                  <a:cubicBezTo>
                    <a:pt x="3177" y="2815"/>
                    <a:pt x="3320" y="2605"/>
                    <a:pt x="3243" y="2413"/>
                  </a:cubicBezTo>
                  <a:cubicBezTo>
                    <a:pt x="2755" y="1226"/>
                    <a:pt x="1741" y="336"/>
                    <a:pt x="497" y="11"/>
                  </a:cubicBezTo>
                  <a:cubicBezTo>
                    <a:pt x="468" y="4"/>
                    <a:pt x="440" y="0"/>
                    <a:pt x="4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68"/>
            <p:cNvSpPr/>
            <p:nvPr/>
          </p:nvSpPr>
          <p:spPr>
            <a:xfrm>
              <a:off x="5025288" y="3585607"/>
              <a:ext cx="74158" cy="111106"/>
            </a:xfrm>
            <a:custGeom>
              <a:rect b="b" l="l" r="r" t="t"/>
              <a:pathLst>
                <a:path extrusionOk="0" h="4231" w="2824">
                  <a:moveTo>
                    <a:pt x="938" y="1"/>
                  </a:moveTo>
                  <a:lnTo>
                    <a:pt x="938" y="450"/>
                  </a:lnTo>
                  <a:cubicBezTo>
                    <a:pt x="938" y="536"/>
                    <a:pt x="891" y="613"/>
                    <a:pt x="814" y="661"/>
                  </a:cubicBezTo>
                  <a:lnTo>
                    <a:pt x="259" y="948"/>
                  </a:lnTo>
                  <a:cubicBezTo>
                    <a:pt x="96" y="1034"/>
                    <a:pt x="1" y="1197"/>
                    <a:pt x="1" y="1369"/>
                  </a:cubicBezTo>
                  <a:lnTo>
                    <a:pt x="1" y="2738"/>
                  </a:lnTo>
                  <a:cubicBezTo>
                    <a:pt x="1" y="3245"/>
                    <a:pt x="154" y="3752"/>
                    <a:pt x="441" y="4173"/>
                  </a:cubicBezTo>
                  <a:lnTo>
                    <a:pt x="479" y="4231"/>
                  </a:lnTo>
                  <a:lnTo>
                    <a:pt x="2355" y="4231"/>
                  </a:lnTo>
                  <a:lnTo>
                    <a:pt x="2393" y="4173"/>
                  </a:lnTo>
                  <a:cubicBezTo>
                    <a:pt x="2671" y="3752"/>
                    <a:pt x="2824" y="3245"/>
                    <a:pt x="2824" y="2738"/>
                  </a:cubicBezTo>
                  <a:lnTo>
                    <a:pt x="2824" y="1369"/>
                  </a:lnTo>
                  <a:cubicBezTo>
                    <a:pt x="2824" y="1187"/>
                    <a:pt x="2728" y="1034"/>
                    <a:pt x="2565" y="948"/>
                  </a:cubicBezTo>
                  <a:lnTo>
                    <a:pt x="2010" y="661"/>
                  </a:lnTo>
                  <a:cubicBezTo>
                    <a:pt x="1934" y="613"/>
                    <a:pt x="1886" y="536"/>
                    <a:pt x="1886" y="450"/>
                  </a:cubicBezTo>
                  <a:lnTo>
                    <a:pt x="188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68"/>
            <p:cNvSpPr/>
            <p:nvPr/>
          </p:nvSpPr>
          <p:spPr>
            <a:xfrm>
              <a:off x="5025288" y="3606458"/>
              <a:ext cx="74158" cy="90256"/>
            </a:xfrm>
            <a:custGeom>
              <a:rect b="b" l="l" r="r" t="t"/>
              <a:pathLst>
                <a:path extrusionOk="0" h="3437" w="2824">
                  <a:moveTo>
                    <a:pt x="556" y="1"/>
                  </a:moveTo>
                  <a:lnTo>
                    <a:pt x="249" y="154"/>
                  </a:lnTo>
                  <a:cubicBezTo>
                    <a:pt x="96" y="240"/>
                    <a:pt x="1" y="403"/>
                    <a:pt x="1" y="575"/>
                  </a:cubicBezTo>
                  <a:lnTo>
                    <a:pt x="1" y="1944"/>
                  </a:lnTo>
                  <a:cubicBezTo>
                    <a:pt x="1" y="2451"/>
                    <a:pt x="154" y="2958"/>
                    <a:pt x="441" y="3379"/>
                  </a:cubicBezTo>
                  <a:lnTo>
                    <a:pt x="469" y="3437"/>
                  </a:lnTo>
                  <a:lnTo>
                    <a:pt x="2355" y="3437"/>
                  </a:lnTo>
                  <a:lnTo>
                    <a:pt x="2384" y="3379"/>
                  </a:lnTo>
                  <a:cubicBezTo>
                    <a:pt x="2671" y="2958"/>
                    <a:pt x="2824" y="2451"/>
                    <a:pt x="2824" y="1944"/>
                  </a:cubicBezTo>
                  <a:lnTo>
                    <a:pt x="2824" y="575"/>
                  </a:lnTo>
                  <a:cubicBezTo>
                    <a:pt x="2824" y="403"/>
                    <a:pt x="2718" y="240"/>
                    <a:pt x="2565" y="154"/>
                  </a:cubicBezTo>
                  <a:lnTo>
                    <a:pt x="2269" y="1"/>
                  </a:lnTo>
                  <a:cubicBezTo>
                    <a:pt x="2039" y="254"/>
                    <a:pt x="1726" y="381"/>
                    <a:pt x="1412" y="381"/>
                  </a:cubicBezTo>
                  <a:cubicBezTo>
                    <a:pt x="1099" y="381"/>
                    <a:pt x="785" y="254"/>
                    <a:pt x="5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68"/>
            <p:cNvSpPr/>
            <p:nvPr/>
          </p:nvSpPr>
          <p:spPr>
            <a:xfrm>
              <a:off x="5048660" y="3585607"/>
              <a:ext cx="27678" cy="18382"/>
            </a:xfrm>
            <a:custGeom>
              <a:rect b="b" l="l" r="r" t="t"/>
              <a:pathLst>
                <a:path extrusionOk="0" h="700" w="1054">
                  <a:moveTo>
                    <a:pt x="58" y="1"/>
                  </a:moveTo>
                  <a:lnTo>
                    <a:pt x="58" y="450"/>
                  </a:lnTo>
                  <a:cubicBezTo>
                    <a:pt x="48" y="508"/>
                    <a:pt x="29" y="556"/>
                    <a:pt x="1" y="603"/>
                  </a:cubicBezTo>
                  <a:cubicBezTo>
                    <a:pt x="163" y="670"/>
                    <a:pt x="345" y="699"/>
                    <a:pt x="527" y="699"/>
                  </a:cubicBezTo>
                  <a:cubicBezTo>
                    <a:pt x="699" y="699"/>
                    <a:pt x="881" y="670"/>
                    <a:pt x="1053" y="603"/>
                  </a:cubicBezTo>
                  <a:cubicBezTo>
                    <a:pt x="1015" y="556"/>
                    <a:pt x="996" y="508"/>
                    <a:pt x="996" y="450"/>
                  </a:cubicBezTo>
                  <a:lnTo>
                    <a:pt x="99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68"/>
            <p:cNvSpPr/>
            <p:nvPr/>
          </p:nvSpPr>
          <p:spPr>
            <a:xfrm>
              <a:off x="5037604" y="3536343"/>
              <a:ext cx="49526" cy="55330"/>
            </a:xfrm>
            <a:custGeom>
              <a:rect b="b" l="l" r="r" t="t"/>
              <a:pathLst>
                <a:path extrusionOk="0" h="2107" w="1886">
                  <a:moveTo>
                    <a:pt x="709" y="1"/>
                  </a:moveTo>
                  <a:cubicBezTo>
                    <a:pt x="316" y="1"/>
                    <a:pt x="0" y="317"/>
                    <a:pt x="0" y="699"/>
                  </a:cubicBezTo>
                  <a:lnTo>
                    <a:pt x="0" y="1168"/>
                  </a:lnTo>
                  <a:cubicBezTo>
                    <a:pt x="0" y="1685"/>
                    <a:pt x="422" y="2106"/>
                    <a:pt x="948" y="2106"/>
                  </a:cubicBezTo>
                  <a:cubicBezTo>
                    <a:pt x="954" y="2106"/>
                    <a:pt x="959" y="2106"/>
                    <a:pt x="965" y="2106"/>
                  </a:cubicBezTo>
                  <a:cubicBezTo>
                    <a:pt x="1474" y="2106"/>
                    <a:pt x="1886" y="1679"/>
                    <a:pt x="1886" y="1168"/>
                  </a:cubicBezTo>
                  <a:lnTo>
                    <a:pt x="1886" y="699"/>
                  </a:lnTo>
                  <a:cubicBezTo>
                    <a:pt x="1886" y="317"/>
                    <a:pt x="1570" y="1"/>
                    <a:pt x="118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68"/>
            <p:cNvSpPr/>
            <p:nvPr/>
          </p:nvSpPr>
          <p:spPr>
            <a:xfrm>
              <a:off x="5037604" y="3536343"/>
              <a:ext cx="33954" cy="55382"/>
            </a:xfrm>
            <a:custGeom>
              <a:rect b="b" l="l" r="r" t="t"/>
              <a:pathLst>
                <a:path extrusionOk="0" h="2109" w="1293">
                  <a:moveTo>
                    <a:pt x="709" y="1"/>
                  </a:moveTo>
                  <a:cubicBezTo>
                    <a:pt x="316" y="1"/>
                    <a:pt x="0" y="317"/>
                    <a:pt x="0" y="699"/>
                  </a:cubicBezTo>
                  <a:lnTo>
                    <a:pt x="0" y="1168"/>
                  </a:lnTo>
                  <a:cubicBezTo>
                    <a:pt x="0" y="1711"/>
                    <a:pt x="439" y="2109"/>
                    <a:pt x="937" y="2109"/>
                  </a:cubicBezTo>
                  <a:cubicBezTo>
                    <a:pt x="1054" y="2109"/>
                    <a:pt x="1174" y="2087"/>
                    <a:pt x="1292" y="2039"/>
                  </a:cubicBezTo>
                  <a:cubicBezTo>
                    <a:pt x="938" y="1896"/>
                    <a:pt x="699" y="1551"/>
                    <a:pt x="709" y="1168"/>
                  </a:cubicBezTo>
                  <a:lnTo>
                    <a:pt x="709" y="699"/>
                  </a:lnTo>
                  <a:cubicBezTo>
                    <a:pt x="709" y="355"/>
                    <a:pt x="948" y="68"/>
                    <a:pt x="1292" y="10"/>
                  </a:cubicBezTo>
                  <a:cubicBezTo>
                    <a:pt x="1254" y="1"/>
                    <a:pt x="1216" y="1"/>
                    <a:pt x="116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68"/>
            <p:cNvSpPr/>
            <p:nvPr/>
          </p:nvSpPr>
          <p:spPr>
            <a:xfrm>
              <a:off x="5037604" y="3696451"/>
              <a:ext cx="49526" cy="31171"/>
            </a:xfrm>
            <a:custGeom>
              <a:rect b="b" l="l" r="r" t="t"/>
              <a:pathLst>
                <a:path extrusionOk="0" h="1187" w="1886">
                  <a:moveTo>
                    <a:pt x="0" y="0"/>
                  </a:moveTo>
                  <a:lnTo>
                    <a:pt x="0" y="947"/>
                  </a:lnTo>
                  <a:cubicBezTo>
                    <a:pt x="0" y="1072"/>
                    <a:pt x="106" y="1187"/>
                    <a:pt x="240" y="1187"/>
                  </a:cubicBezTo>
                  <a:lnTo>
                    <a:pt x="1647" y="1187"/>
                  </a:lnTo>
                  <a:cubicBezTo>
                    <a:pt x="1781" y="1187"/>
                    <a:pt x="1886" y="1072"/>
                    <a:pt x="1886" y="947"/>
                  </a:cubicBezTo>
                  <a:lnTo>
                    <a:pt x="1886"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68"/>
            <p:cNvSpPr/>
            <p:nvPr/>
          </p:nvSpPr>
          <p:spPr>
            <a:xfrm>
              <a:off x="5025288" y="3615255"/>
              <a:ext cx="12342" cy="81222"/>
            </a:xfrm>
            <a:custGeom>
              <a:rect b="b" l="l" r="r" t="t"/>
              <a:pathLst>
                <a:path extrusionOk="0" h="3093" w="470">
                  <a:moveTo>
                    <a:pt x="77" y="1"/>
                  </a:moveTo>
                  <a:cubicBezTo>
                    <a:pt x="29" y="68"/>
                    <a:pt x="1" y="154"/>
                    <a:pt x="1" y="250"/>
                  </a:cubicBezTo>
                  <a:lnTo>
                    <a:pt x="1" y="1609"/>
                  </a:lnTo>
                  <a:cubicBezTo>
                    <a:pt x="1" y="2125"/>
                    <a:pt x="154" y="2623"/>
                    <a:pt x="441" y="3044"/>
                  </a:cubicBezTo>
                  <a:lnTo>
                    <a:pt x="469" y="3092"/>
                  </a:lnTo>
                  <a:lnTo>
                    <a:pt x="469" y="527"/>
                  </a:lnTo>
                  <a:cubicBezTo>
                    <a:pt x="469" y="384"/>
                    <a:pt x="402" y="240"/>
                    <a:pt x="288" y="154"/>
                  </a:cubicBezTo>
                  <a:lnTo>
                    <a:pt x="7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68"/>
            <p:cNvSpPr/>
            <p:nvPr/>
          </p:nvSpPr>
          <p:spPr>
            <a:xfrm>
              <a:off x="5086868" y="3615255"/>
              <a:ext cx="12579" cy="81222"/>
            </a:xfrm>
            <a:custGeom>
              <a:rect b="b" l="l" r="r" t="t"/>
              <a:pathLst>
                <a:path extrusionOk="0" h="3093" w="479">
                  <a:moveTo>
                    <a:pt x="402" y="1"/>
                  </a:moveTo>
                  <a:lnTo>
                    <a:pt x="192" y="154"/>
                  </a:lnTo>
                  <a:cubicBezTo>
                    <a:pt x="77" y="240"/>
                    <a:pt x="0" y="384"/>
                    <a:pt x="10" y="527"/>
                  </a:cubicBezTo>
                  <a:lnTo>
                    <a:pt x="10" y="3092"/>
                  </a:lnTo>
                  <a:lnTo>
                    <a:pt x="39" y="3044"/>
                  </a:lnTo>
                  <a:cubicBezTo>
                    <a:pt x="326" y="2623"/>
                    <a:pt x="479" y="2125"/>
                    <a:pt x="479" y="1609"/>
                  </a:cubicBezTo>
                  <a:lnTo>
                    <a:pt x="479" y="250"/>
                  </a:lnTo>
                  <a:cubicBezTo>
                    <a:pt x="479" y="154"/>
                    <a:pt x="450" y="68"/>
                    <a:pt x="40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68"/>
            <p:cNvSpPr/>
            <p:nvPr/>
          </p:nvSpPr>
          <p:spPr>
            <a:xfrm>
              <a:off x="5059216" y="3708740"/>
              <a:ext cx="6302" cy="18645"/>
            </a:xfrm>
            <a:custGeom>
              <a:rect b="b" l="l" r="r" t="t"/>
              <a:pathLst>
                <a:path extrusionOk="0" h="710" w="240">
                  <a:moveTo>
                    <a:pt x="125" y="1"/>
                  </a:moveTo>
                  <a:cubicBezTo>
                    <a:pt x="58" y="1"/>
                    <a:pt x="1" y="58"/>
                    <a:pt x="1" y="125"/>
                  </a:cubicBezTo>
                  <a:lnTo>
                    <a:pt x="1" y="709"/>
                  </a:lnTo>
                  <a:lnTo>
                    <a:pt x="240" y="709"/>
                  </a:lnTo>
                  <a:lnTo>
                    <a:pt x="240" y="116"/>
                  </a:lnTo>
                  <a:cubicBezTo>
                    <a:pt x="240" y="58"/>
                    <a:pt x="182" y="1"/>
                    <a:pt x="12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68"/>
            <p:cNvSpPr/>
            <p:nvPr/>
          </p:nvSpPr>
          <p:spPr>
            <a:xfrm>
              <a:off x="5037604" y="3536343"/>
              <a:ext cx="49526" cy="24658"/>
            </a:xfrm>
            <a:custGeom>
              <a:rect b="b" l="l" r="r" t="t"/>
              <a:pathLst>
                <a:path extrusionOk="0" h="939" w="1886">
                  <a:moveTo>
                    <a:pt x="709" y="1"/>
                  </a:moveTo>
                  <a:cubicBezTo>
                    <a:pt x="316" y="1"/>
                    <a:pt x="0" y="317"/>
                    <a:pt x="0" y="699"/>
                  </a:cubicBezTo>
                  <a:cubicBezTo>
                    <a:pt x="0" y="699"/>
                    <a:pt x="709" y="939"/>
                    <a:pt x="1886" y="939"/>
                  </a:cubicBezTo>
                  <a:lnTo>
                    <a:pt x="1886" y="699"/>
                  </a:lnTo>
                  <a:cubicBezTo>
                    <a:pt x="1886" y="317"/>
                    <a:pt x="1570" y="1"/>
                    <a:pt x="1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68"/>
            <p:cNvSpPr/>
            <p:nvPr/>
          </p:nvSpPr>
          <p:spPr>
            <a:xfrm>
              <a:off x="5037604" y="3536343"/>
              <a:ext cx="33954" cy="22400"/>
            </a:xfrm>
            <a:custGeom>
              <a:rect b="b" l="l" r="r" t="t"/>
              <a:pathLst>
                <a:path extrusionOk="0" h="853" w="1293">
                  <a:moveTo>
                    <a:pt x="709" y="1"/>
                  </a:moveTo>
                  <a:cubicBezTo>
                    <a:pt x="316" y="1"/>
                    <a:pt x="0" y="317"/>
                    <a:pt x="0" y="699"/>
                  </a:cubicBezTo>
                  <a:cubicBezTo>
                    <a:pt x="230" y="766"/>
                    <a:pt x="469" y="824"/>
                    <a:pt x="709" y="853"/>
                  </a:cubicBezTo>
                  <a:lnTo>
                    <a:pt x="709" y="699"/>
                  </a:lnTo>
                  <a:cubicBezTo>
                    <a:pt x="709" y="355"/>
                    <a:pt x="948" y="68"/>
                    <a:pt x="1292" y="10"/>
                  </a:cubicBezTo>
                  <a:cubicBezTo>
                    <a:pt x="1254" y="1"/>
                    <a:pt x="1216"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6" name="Google Shape;11076;p68"/>
          <p:cNvGrpSpPr/>
          <p:nvPr/>
        </p:nvGrpSpPr>
        <p:grpSpPr>
          <a:xfrm>
            <a:off x="3130367" y="4324485"/>
            <a:ext cx="297342" cy="258871"/>
            <a:chOff x="3130367" y="4324485"/>
            <a:chExt cx="297342" cy="258871"/>
          </a:xfrm>
        </p:grpSpPr>
        <p:sp>
          <p:nvSpPr>
            <p:cNvPr id="11077" name="Google Shape;11077;p68"/>
            <p:cNvSpPr/>
            <p:nvPr/>
          </p:nvSpPr>
          <p:spPr>
            <a:xfrm>
              <a:off x="3130367" y="4391579"/>
              <a:ext cx="297342" cy="191777"/>
            </a:xfrm>
            <a:custGeom>
              <a:rect b="b" l="l" r="r" t="t"/>
              <a:pathLst>
                <a:path extrusionOk="0" h="7303" w="11323">
                  <a:moveTo>
                    <a:pt x="364" y="0"/>
                  </a:moveTo>
                  <a:cubicBezTo>
                    <a:pt x="163" y="0"/>
                    <a:pt x="0" y="163"/>
                    <a:pt x="0" y="364"/>
                  </a:cubicBezTo>
                  <a:lnTo>
                    <a:pt x="0" y="6939"/>
                  </a:lnTo>
                  <a:cubicBezTo>
                    <a:pt x="0" y="7140"/>
                    <a:pt x="163" y="7302"/>
                    <a:pt x="364" y="7302"/>
                  </a:cubicBezTo>
                  <a:lnTo>
                    <a:pt x="10958" y="7302"/>
                  </a:lnTo>
                  <a:cubicBezTo>
                    <a:pt x="11159" y="7302"/>
                    <a:pt x="11322" y="7140"/>
                    <a:pt x="11322" y="6939"/>
                  </a:cubicBezTo>
                  <a:lnTo>
                    <a:pt x="11322" y="364"/>
                  </a:lnTo>
                  <a:cubicBezTo>
                    <a:pt x="11322" y="163"/>
                    <a:pt x="11159" y="0"/>
                    <a:pt x="10958" y="0"/>
                  </a:cubicBezTo>
                  <a:close/>
                </a:path>
              </a:pathLst>
            </a:custGeom>
            <a:solidFill>
              <a:srgbClr val="E8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68"/>
            <p:cNvSpPr/>
            <p:nvPr/>
          </p:nvSpPr>
          <p:spPr>
            <a:xfrm>
              <a:off x="3130367" y="4391579"/>
              <a:ext cx="297342" cy="14601"/>
            </a:xfrm>
            <a:custGeom>
              <a:rect b="b" l="l" r="r" t="t"/>
              <a:pathLst>
                <a:path extrusionOk="0" h="556" w="11323">
                  <a:moveTo>
                    <a:pt x="364" y="0"/>
                  </a:moveTo>
                  <a:cubicBezTo>
                    <a:pt x="163" y="0"/>
                    <a:pt x="0" y="163"/>
                    <a:pt x="0" y="364"/>
                  </a:cubicBezTo>
                  <a:lnTo>
                    <a:pt x="0" y="555"/>
                  </a:lnTo>
                  <a:lnTo>
                    <a:pt x="11322" y="555"/>
                  </a:lnTo>
                  <a:lnTo>
                    <a:pt x="11322" y="364"/>
                  </a:lnTo>
                  <a:cubicBezTo>
                    <a:pt x="11322" y="163"/>
                    <a:pt x="11159" y="0"/>
                    <a:pt x="10958"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68"/>
            <p:cNvSpPr/>
            <p:nvPr/>
          </p:nvSpPr>
          <p:spPr>
            <a:xfrm>
              <a:off x="3159279" y="4430024"/>
              <a:ext cx="95770" cy="124682"/>
            </a:xfrm>
            <a:custGeom>
              <a:rect b="b" l="l" r="r" t="t"/>
              <a:pathLst>
                <a:path extrusionOk="0" h="4748" w="3647">
                  <a:moveTo>
                    <a:pt x="182" y="1"/>
                  </a:moveTo>
                  <a:cubicBezTo>
                    <a:pt x="77" y="1"/>
                    <a:pt x="0" y="77"/>
                    <a:pt x="0" y="182"/>
                  </a:cubicBezTo>
                  <a:lnTo>
                    <a:pt x="0" y="4566"/>
                  </a:lnTo>
                  <a:cubicBezTo>
                    <a:pt x="0" y="4661"/>
                    <a:pt x="77" y="4747"/>
                    <a:pt x="182" y="4747"/>
                  </a:cubicBezTo>
                  <a:lnTo>
                    <a:pt x="3465" y="4747"/>
                  </a:lnTo>
                  <a:cubicBezTo>
                    <a:pt x="3570" y="4747"/>
                    <a:pt x="3646" y="4661"/>
                    <a:pt x="3646" y="4566"/>
                  </a:cubicBezTo>
                  <a:lnTo>
                    <a:pt x="3646" y="182"/>
                  </a:lnTo>
                  <a:cubicBezTo>
                    <a:pt x="3646" y="77"/>
                    <a:pt x="3570" y="1"/>
                    <a:pt x="3465" y="1"/>
                  </a:cubicBezTo>
                  <a:close/>
                </a:path>
              </a:pathLst>
            </a:custGeom>
            <a:solidFill>
              <a:srgbClr val="B4BE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68"/>
            <p:cNvSpPr/>
            <p:nvPr/>
          </p:nvSpPr>
          <p:spPr>
            <a:xfrm>
              <a:off x="3279156" y="4430024"/>
              <a:ext cx="119903" cy="23897"/>
            </a:xfrm>
            <a:custGeom>
              <a:rect b="b" l="l" r="r" t="t"/>
              <a:pathLst>
                <a:path extrusionOk="0" h="910" w="4566">
                  <a:moveTo>
                    <a:pt x="182" y="1"/>
                  </a:moveTo>
                  <a:cubicBezTo>
                    <a:pt x="86" y="1"/>
                    <a:pt x="0" y="77"/>
                    <a:pt x="0" y="182"/>
                  </a:cubicBezTo>
                  <a:lnTo>
                    <a:pt x="0" y="728"/>
                  </a:lnTo>
                  <a:cubicBezTo>
                    <a:pt x="0" y="833"/>
                    <a:pt x="86" y="910"/>
                    <a:pt x="182" y="910"/>
                  </a:cubicBezTo>
                  <a:lnTo>
                    <a:pt x="4383" y="910"/>
                  </a:lnTo>
                  <a:cubicBezTo>
                    <a:pt x="4489" y="910"/>
                    <a:pt x="4565" y="833"/>
                    <a:pt x="4565" y="728"/>
                  </a:cubicBezTo>
                  <a:lnTo>
                    <a:pt x="4565" y="182"/>
                  </a:lnTo>
                  <a:cubicBezTo>
                    <a:pt x="4565" y="77"/>
                    <a:pt x="4489" y="1"/>
                    <a:pt x="4383"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68"/>
            <p:cNvSpPr/>
            <p:nvPr/>
          </p:nvSpPr>
          <p:spPr>
            <a:xfrm>
              <a:off x="3279156" y="4468232"/>
              <a:ext cx="90991" cy="19380"/>
            </a:xfrm>
            <a:custGeom>
              <a:rect b="b" l="l" r="r" t="t"/>
              <a:pathLst>
                <a:path extrusionOk="0" h="738" w="3465">
                  <a:moveTo>
                    <a:pt x="182" y="0"/>
                  </a:moveTo>
                  <a:cubicBezTo>
                    <a:pt x="77" y="0"/>
                    <a:pt x="0" y="86"/>
                    <a:pt x="0" y="182"/>
                  </a:cubicBezTo>
                  <a:lnTo>
                    <a:pt x="0" y="546"/>
                  </a:lnTo>
                  <a:cubicBezTo>
                    <a:pt x="0" y="651"/>
                    <a:pt x="77" y="737"/>
                    <a:pt x="182" y="737"/>
                  </a:cubicBezTo>
                  <a:lnTo>
                    <a:pt x="3283" y="737"/>
                  </a:lnTo>
                  <a:cubicBezTo>
                    <a:pt x="3388" y="737"/>
                    <a:pt x="3465" y="651"/>
                    <a:pt x="3465" y="546"/>
                  </a:cubicBezTo>
                  <a:lnTo>
                    <a:pt x="3465" y="182"/>
                  </a:lnTo>
                  <a:cubicBezTo>
                    <a:pt x="3465" y="86"/>
                    <a:pt x="3388" y="0"/>
                    <a:pt x="3283"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68"/>
            <p:cNvSpPr/>
            <p:nvPr/>
          </p:nvSpPr>
          <p:spPr>
            <a:xfrm>
              <a:off x="3277896" y="4501897"/>
              <a:ext cx="60687" cy="9585"/>
            </a:xfrm>
            <a:custGeom>
              <a:rect b="b" l="l" r="r" t="t"/>
              <a:pathLst>
                <a:path extrusionOk="0" h="365" w="2311">
                  <a:moveTo>
                    <a:pt x="2067" y="0"/>
                  </a:moveTo>
                  <a:cubicBezTo>
                    <a:pt x="2061" y="0"/>
                    <a:pt x="2055" y="0"/>
                    <a:pt x="2048" y="1"/>
                  </a:cubicBezTo>
                  <a:lnTo>
                    <a:pt x="230" y="1"/>
                  </a:lnTo>
                  <a:cubicBezTo>
                    <a:pt x="0" y="20"/>
                    <a:pt x="0" y="345"/>
                    <a:pt x="230" y="364"/>
                  </a:cubicBezTo>
                  <a:lnTo>
                    <a:pt x="2048" y="364"/>
                  </a:lnTo>
                  <a:cubicBezTo>
                    <a:pt x="2055" y="365"/>
                    <a:pt x="2061" y="365"/>
                    <a:pt x="2067" y="365"/>
                  </a:cubicBezTo>
                  <a:cubicBezTo>
                    <a:pt x="2310" y="365"/>
                    <a:pt x="2310" y="0"/>
                    <a:pt x="2067"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68"/>
            <p:cNvSpPr/>
            <p:nvPr/>
          </p:nvSpPr>
          <p:spPr>
            <a:xfrm>
              <a:off x="3344150" y="4501897"/>
              <a:ext cx="32878" cy="9585"/>
            </a:xfrm>
            <a:custGeom>
              <a:rect b="b" l="l" r="r" t="t"/>
              <a:pathLst>
                <a:path extrusionOk="0" h="365" w="1252">
                  <a:moveTo>
                    <a:pt x="244" y="0"/>
                  </a:moveTo>
                  <a:cubicBezTo>
                    <a:pt x="0" y="0"/>
                    <a:pt x="0" y="365"/>
                    <a:pt x="244" y="365"/>
                  </a:cubicBezTo>
                  <a:cubicBezTo>
                    <a:pt x="250" y="365"/>
                    <a:pt x="256" y="365"/>
                    <a:pt x="262" y="364"/>
                  </a:cubicBezTo>
                  <a:lnTo>
                    <a:pt x="990" y="364"/>
                  </a:lnTo>
                  <a:cubicBezTo>
                    <a:pt x="996" y="365"/>
                    <a:pt x="1002" y="365"/>
                    <a:pt x="1008" y="365"/>
                  </a:cubicBezTo>
                  <a:cubicBezTo>
                    <a:pt x="1251" y="365"/>
                    <a:pt x="1251" y="0"/>
                    <a:pt x="1008" y="0"/>
                  </a:cubicBezTo>
                  <a:cubicBezTo>
                    <a:pt x="1002" y="0"/>
                    <a:pt x="996" y="0"/>
                    <a:pt x="990" y="1"/>
                  </a:cubicBezTo>
                  <a:lnTo>
                    <a:pt x="262" y="1"/>
                  </a:lnTo>
                  <a:cubicBezTo>
                    <a:pt x="256" y="0"/>
                    <a:pt x="250" y="0"/>
                    <a:pt x="244"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68"/>
            <p:cNvSpPr/>
            <p:nvPr/>
          </p:nvSpPr>
          <p:spPr>
            <a:xfrm>
              <a:off x="3277896" y="4530810"/>
              <a:ext cx="21376" cy="9559"/>
            </a:xfrm>
            <a:custGeom>
              <a:rect b="b" l="l" r="r" t="t"/>
              <a:pathLst>
                <a:path extrusionOk="0" h="364" w="814">
                  <a:moveTo>
                    <a:pt x="230" y="0"/>
                  </a:moveTo>
                  <a:cubicBezTo>
                    <a:pt x="0" y="19"/>
                    <a:pt x="0" y="345"/>
                    <a:pt x="230" y="364"/>
                  </a:cubicBezTo>
                  <a:lnTo>
                    <a:pt x="594" y="364"/>
                  </a:lnTo>
                  <a:cubicBezTo>
                    <a:pt x="814" y="345"/>
                    <a:pt x="814" y="19"/>
                    <a:pt x="594"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68"/>
            <p:cNvSpPr/>
            <p:nvPr/>
          </p:nvSpPr>
          <p:spPr>
            <a:xfrm>
              <a:off x="3306782" y="4530757"/>
              <a:ext cx="50892" cy="9637"/>
            </a:xfrm>
            <a:custGeom>
              <a:rect b="b" l="l" r="r" t="t"/>
              <a:pathLst>
                <a:path extrusionOk="0" h="367" w="1938">
                  <a:moveTo>
                    <a:pt x="1710" y="1"/>
                  </a:moveTo>
                  <a:cubicBezTo>
                    <a:pt x="1702" y="1"/>
                    <a:pt x="1694" y="1"/>
                    <a:pt x="1685" y="2"/>
                  </a:cubicBezTo>
                  <a:lnTo>
                    <a:pt x="221" y="2"/>
                  </a:lnTo>
                  <a:cubicBezTo>
                    <a:pt x="1" y="21"/>
                    <a:pt x="1" y="347"/>
                    <a:pt x="221" y="366"/>
                  </a:cubicBezTo>
                  <a:lnTo>
                    <a:pt x="1685" y="366"/>
                  </a:lnTo>
                  <a:cubicBezTo>
                    <a:pt x="1691" y="366"/>
                    <a:pt x="1697" y="367"/>
                    <a:pt x="1702" y="367"/>
                  </a:cubicBezTo>
                  <a:cubicBezTo>
                    <a:pt x="1935" y="367"/>
                    <a:pt x="1938" y="1"/>
                    <a:pt x="1710"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68"/>
            <p:cNvSpPr/>
            <p:nvPr/>
          </p:nvSpPr>
          <p:spPr>
            <a:xfrm>
              <a:off x="3277055" y="4549874"/>
              <a:ext cx="23083" cy="9611"/>
            </a:xfrm>
            <a:custGeom>
              <a:rect b="b" l="l" r="r" t="t"/>
              <a:pathLst>
                <a:path extrusionOk="0" h="366" w="879">
                  <a:moveTo>
                    <a:pt x="244" y="1"/>
                  </a:moveTo>
                  <a:cubicBezTo>
                    <a:pt x="0" y="1"/>
                    <a:pt x="0" y="366"/>
                    <a:pt x="244" y="366"/>
                  </a:cubicBezTo>
                  <a:cubicBezTo>
                    <a:pt x="250" y="366"/>
                    <a:pt x="256" y="366"/>
                    <a:pt x="262" y="365"/>
                  </a:cubicBezTo>
                  <a:lnTo>
                    <a:pt x="626" y="365"/>
                  </a:lnTo>
                  <a:cubicBezTo>
                    <a:pt x="632" y="366"/>
                    <a:pt x="637" y="366"/>
                    <a:pt x="643" y="366"/>
                  </a:cubicBezTo>
                  <a:cubicBezTo>
                    <a:pt x="878" y="366"/>
                    <a:pt x="878" y="1"/>
                    <a:pt x="643" y="1"/>
                  </a:cubicBezTo>
                  <a:cubicBezTo>
                    <a:pt x="637" y="1"/>
                    <a:pt x="632" y="1"/>
                    <a:pt x="626" y="2"/>
                  </a:cubicBezTo>
                  <a:lnTo>
                    <a:pt x="262" y="2"/>
                  </a:lnTo>
                  <a:cubicBezTo>
                    <a:pt x="256" y="1"/>
                    <a:pt x="250" y="1"/>
                    <a:pt x="24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68"/>
            <p:cNvSpPr/>
            <p:nvPr/>
          </p:nvSpPr>
          <p:spPr>
            <a:xfrm>
              <a:off x="3305705" y="4549874"/>
              <a:ext cx="51969" cy="9611"/>
            </a:xfrm>
            <a:custGeom>
              <a:rect b="b" l="l" r="r" t="t"/>
              <a:pathLst>
                <a:path extrusionOk="0" h="366" w="1979">
                  <a:moveTo>
                    <a:pt x="244" y="1"/>
                  </a:moveTo>
                  <a:cubicBezTo>
                    <a:pt x="0" y="1"/>
                    <a:pt x="0" y="366"/>
                    <a:pt x="244" y="366"/>
                  </a:cubicBezTo>
                  <a:cubicBezTo>
                    <a:pt x="250" y="366"/>
                    <a:pt x="256" y="366"/>
                    <a:pt x="262" y="365"/>
                  </a:cubicBezTo>
                  <a:lnTo>
                    <a:pt x="1726" y="365"/>
                  </a:lnTo>
                  <a:cubicBezTo>
                    <a:pt x="1732" y="366"/>
                    <a:pt x="1738" y="366"/>
                    <a:pt x="1744" y="366"/>
                  </a:cubicBezTo>
                  <a:cubicBezTo>
                    <a:pt x="1979" y="366"/>
                    <a:pt x="1979" y="1"/>
                    <a:pt x="1744" y="1"/>
                  </a:cubicBezTo>
                  <a:cubicBezTo>
                    <a:pt x="1738" y="1"/>
                    <a:pt x="1732" y="1"/>
                    <a:pt x="1726" y="2"/>
                  </a:cubicBezTo>
                  <a:lnTo>
                    <a:pt x="262" y="2"/>
                  </a:lnTo>
                  <a:cubicBezTo>
                    <a:pt x="256" y="1"/>
                    <a:pt x="250" y="1"/>
                    <a:pt x="244"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68"/>
            <p:cNvSpPr/>
            <p:nvPr/>
          </p:nvSpPr>
          <p:spPr>
            <a:xfrm>
              <a:off x="3255259" y="4324485"/>
              <a:ext cx="47531" cy="86474"/>
            </a:xfrm>
            <a:custGeom>
              <a:rect b="b" l="l" r="r" t="t"/>
              <a:pathLst>
                <a:path extrusionOk="0" h="3293" w="1810">
                  <a:moveTo>
                    <a:pt x="202" y="0"/>
                  </a:moveTo>
                  <a:cubicBezTo>
                    <a:pt x="87" y="0"/>
                    <a:pt x="1" y="96"/>
                    <a:pt x="20" y="201"/>
                  </a:cubicBezTo>
                  <a:lnTo>
                    <a:pt x="336" y="3130"/>
                  </a:lnTo>
                  <a:cubicBezTo>
                    <a:pt x="345" y="3216"/>
                    <a:pt x="432" y="3292"/>
                    <a:pt x="518" y="3292"/>
                  </a:cubicBezTo>
                  <a:lnTo>
                    <a:pt x="1293" y="3292"/>
                  </a:lnTo>
                  <a:cubicBezTo>
                    <a:pt x="1379" y="3292"/>
                    <a:pt x="1465" y="3216"/>
                    <a:pt x="1475" y="3130"/>
                  </a:cubicBezTo>
                  <a:lnTo>
                    <a:pt x="1800" y="201"/>
                  </a:lnTo>
                  <a:cubicBezTo>
                    <a:pt x="1810" y="96"/>
                    <a:pt x="1724" y="0"/>
                    <a:pt x="1618"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68"/>
            <p:cNvSpPr/>
            <p:nvPr/>
          </p:nvSpPr>
          <p:spPr>
            <a:xfrm>
              <a:off x="3178370" y="4492365"/>
              <a:ext cx="57562" cy="62341"/>
            </a:xfrm>
            <a:custGeom>
              <a:rect b="b" l="l" r="r" t="t"/>
              <a:pathLst>
                <a:path extrusionOk="0" h="2374" w="2192">
                  <a:moveTo>
                    <a:pt x="728" y="0"/>
                  </a:moveTo>
                  <a:lnTo>
                    <a:pt x="728" y="364"/>
                  </a:lnTo>
                  <a:cubicBezTo>
                    <a:pt x="728" y="440"/>
                    <a:pt x="689" y="498"/>
                    <a:pt x="632" y="536"/>
                  </a:cubicBezTo>
                  <a:lnTo>
                    <a:pt x="211" y="746"/>
                  </a:lnTo>
                  <a:cubicBezTo>
                    <a:pt x="87" y="804"/>
                    <a:pt x="0" y="928"/>
                    <a:pt x="0" y="1072"/>
                  </a:cubicBezTo>
                  <a:lnTo>
                    <a:pt x="0" y="2373"/>
                  </a:lnTo>
                  <a:lnTo>
                    <a:pt x="2192" y="2373"/>
                  </a:lnTo>
                  <a:lnTo>
                    <a:pt x="2192" y="1072"/>
                  </a:lnTo>
                  <a:cubicBezTo>
                    <a:pt x="2192" y="928"/>
                    <a:pt x="2115" y="804"/>
                    <a:pt x="1991" y="746"/>
                  </a:cubicBezTo>
                  <a:lnTo>
                    <a:pt x="1560" y="536"/>
                  </a:lnTo>
                  <a:cubicBezTo>
                    <a:pt x="1503" y="498"/>
                    <a:pt x="1465" y="440"/>
                    <a:pt x="1465" y="364"/>
                  </a:cubicBezTo>
                  <a:lnTo>
                    <a:pt x="1465"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68"/>
            <p:cNvSpPr/>
            <p:nvPr/>
          </p:nvSpPr>
          <p:spPr>
            <a:xfrm>
              <a:off x="3196726" y="4492365"/>
              <a:ext cx="20877" cy="14390"/>
            </a:xfrm>
            <a:custGeom>
              <a:rect b="b" l="l" r="r" t="t"/>
              <a:pathLst>
                <a:path extrusionOk="0" h="548" w="795">
                  <a:moveTo>
                    <a:pt x="29" y="0"/>
                  </a:moveTo>
                  <a:lnTo>
                    <a:pt x="29" y="364"/>
                  </a:lnTo>
                  <a:cubicBezTo>
                    <a:pt x="29" y="402"/>
                    <a:pt x="19" y="440"/>
                    <a:pt x="0" y="469"/>
                  </a:cubicBezTo>
                  <a:cubicBezTo>
                    <a:pt x="124" y="522"/>
                    <a:pt x="258" y="548"/>
                    <a:pt x="394" y="548"/>
                  </a:cubicBezTo>
                  <a:cubicBezTo>
                    <a:pt x="529" y="548"/>
                    <a:pt x="665" y="522"/>
                    <a:pt x="794" y="469"/>
                  </a:cubicBezTo>
                  <a:cubicBezTo>
                    <a:pt x="775" y="440"/>
                    <a:pt x="766" y="402"/>
                    <a:pt x="766" y="364"/>
                  </a:cubicBezTo>
                  <a:lnTo>
                    <a:pt x="766" y="0"/>
                  </a:ln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68"/>
            <p:cNvSpPr/>
            <p:nvPr/>
          </p:nvSpPr>
          <p:spPr>
            <a:xfrm>
              <a:off x="3178370" y="4507438"/>
              <a:ext cx="57562" cy="47268"/>
            </a:xfrm>
            <a:custGeom>
              <a:rect b="b" l="l" r="r" t="t"/>
              <a:pathLst>
                <a:path extrusionOk="0" h="1800" w="2192">
                  <a:moveTo>
                    <a:pt x="536" y="0"/>
                  </a:moveTo>
                  <a:lnTo>
                    <a:pt x="211" y="172"/>
                  </a:lnTo>
                  <a:cubicBezTo>
                    <a:pt x="87" y="230"/>
                    <a:pt x="0" y="354"/>
                    <a:pt x="0" y="498"/>
                  </a:cubicBezTo>
                  <a:lnTo>
                    <a:pt x="0" y="1799"/>
                  </a:lnTo>
                  <a:lnTo>
                    <a:pt x="2192" y="1799"/>
                  </a:lnTo>
                  <a:lnTo>
                    <a:pt x="2192" y="498"/>
                  </a:lnTo>
                  <a:cubicBezTo>
                    <a:pt x="2192" y="354"/>
                    <a:pt x="2115" y="230"/>
                    <a:pt x="1991" y="172"/>
                  </a:cubicBezTo>
                  <a:lnTo>
                    <a:pt x="1656" y="0"/>
                  </a:lnTo>
                  <a:cubicBezTo>
                    <a:pt x="1513" y="182"/>
                    <a:pt x="1304" y="273"/>
                    <a:pt x="1096" y="273"/>
                  </a:cubicBezTo>
                  <a:cubicBezTo>
                    <a:pt x="888" y="273"/>
                    <a:pt x="680" y="182"/>
                    <a:pt x="536"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68"/>
            <p:cNvSpPr/>
            <p:nvPr/>
          </p:nvSpPr>
          <p:spPr>
            <a:xfrm>
              <a:off x="3178370" y="4515973"/>
              <a:ext cx="14338" cy="38733"/>
            </a:xfrm>
            <a:custGeom>
              <a:rect b="b" l="l" r="r" t="t"/>
              <a:pathLst>
                <a:path extrusionOk="0" h="1475" w="546">
                  <a:moveTo>
                    <a:pt x="39" y="1"/>
                  </a:moveTo>
                  <a:cubicBezTo>
                    <a:pt x="10" y="48"/>
                    <a:pt x="0" y="106"/>
                    <a:pt x="0" y="173"/>
                  </a:cubicBezTo>
                  <a:lnTo>
                    <a:pt x="0" y="1474"/>
                  </a:lnTo>
                  <a:lnTo>
                    <a:pt x="546" y="1474"/>
                  </a:lnTo>
                  <a:lnTo>
                    <a:pt x="546" y="565"/>
                  </a:lnTo>
                  <a:cubicBezTo>
                    <a:pt x="546" y="441"/>
                    <a:pt x="488" y="336"/>
                    <a:pt x="402" y="269"/>
                  </a:cubicBezTo>
                  <a:lnTo>
                    <a:pt x="39"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68"/>
            <p:cNvSpPr/>
            <p:nvPr/>
          </p:nvSpPr>
          <p:spPr>
            <a:xfrm>
              <a:off x="3221594" y="4515973"/>
              <a:ext cx="14338" cy="38733"/>
            </a:xfrm>
            <a:custGeom>
              <a:rect b="b" l="l" r="r" t="t"/>
              <a:pathLst>
                <a:path extrusionOk="0" h="1475" w="546">
                  <a:moveTo>
                    <a:pt x="498" y="1"/>
                  </a:moveTo>
                  <a:lnTo>
                    <a:pt x="144" y="269"/>
                  </a:lnTo>
                  <a:cubicBezTo>
                    <a:pt x="48" y="336"/>
                    <a:pt x="0" y="441"/>
                    <a:pt x="0" y="565"/>
                  </a:cubicBezTo>
                  <a:lnTo>
                    <a:pt x="0" y="1474"/>
                  </a:lnTo>
                  <a:lnTo>
                    <a:pt x="546" y="1474"/>
                  </a:lnTo>
                  <a:lnTo>
                    <a:pt x="546" y="173"/>
                  </a:lnTo>
                  <a:cubicBezTo>
                    <a:pt x="546" y="106"/>
                    <a:pt x="527" y="48"/>
                    <a:pt x="498"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68"/>
            <p:cNvSpPr/>
            <p:nvPr/>
          </p:nvSpPr>
          <p:spPr>
            <a:xfrm>
              <a:off x="3187929" y="4453894"/>
              <a:ext cx="38471" cy="43250"/>
            </a:xfrm>
            <a:custGeom>
              <a:rect b="b" l="l" r="r" t="t"/>
              <a:pathLst>
                <a:path extrusionOk="0" h="1647" w="1465">
                  <a:moveTo>
                    <a:pt x="546" y="1"/>
                  </a:moveTo>
                  <a:cubicBezTo>
                    <a:pt x="249" y="1"/>
                    <a:pt x="0" y="250"/>
                    <a:pt x="0" y="556"/>
                  </a:cubicBezTo>
                  <a:lnTo>
                    <a:pt x="0" y="920"/>
                  </a:lnTo>
                  <a:cubicBezTo>
                    <a:pt x="0" y="1321"/>
                    <a:pt x="325" y="1647"/>
                    <a:pt x="727" y="1647"/>
                  </a:cubicBezTo>
                  <a:cubicBezTo>
                    <a:pt x="1139" y="1647"/>
                    <a:pt x="1464" y="1321"/>
                    <a:pt x="1464" y="920"/>
                  </a:cubicBezTo>
                  <a:lnTo>
                    <a:pt x="1464" y="556"/>
                  </a:lnTo>
                  <a:cubicBezTo>
                    <a:pt x="1464" y="250"/>
                    <a:pt x="1225" y="1"/>
                    <a:pt x="919" y="1"/>
                  </a:cubicBezTo>
                  <a:close/>
                </a:path>
              </a:pathLst>
            </a:custGeom>
            <a:solidFill>
              <a:srgbClr val="BC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68"/>
            <p:cNvSpPr/>
            <p:nvPr/>
          </p:nvSpPr>
          <p:spPr>
            <a:xfrm>
              <a:off x="3187929" y="4454157"/>
              <a:ext cx="26391" cy="43119"/>
            </a:xfrm>
            <a:custGeom>
              <a:rect b="b" l="l" r="r" t="t"/>
              <a:pathLst>
                <a:path extrusionOk="0" h="1642" w="1005">
                  <a:moveTo>
                    <a:pt x="555" y="0"/>
                  </a:moveTo>
                  <a:cubicBezTo>
                    <a:pt x="249" y="0"/>
                    <a:pt x="0" y="240"/>
                    <a:pt x="0" y="546"/>
                  </a:cubicBezTo>
                  <a:lnTo>
                    <a:pt x="0" y="910"/>
                  </a:lnTo>
                  <a:cubicBezTo>
                    <a:pt x="0" y="1329"/>
                    <a:pt x="347" y="1642"/>
                    <a:pt x="734" y="1642"/>
                  </a:cubicBezTo>
                  <a:cubicBezTo>
                    <a:pt x="824" y="1642"/>
                    <a:pt x="915" y="1625"/>
                    <a:pt x="1005" y="1589"/>
                  </a:cubicBezTo>
                  <a:cubicBezTo>
                    <a:pt x="727" y="1474"/>
                    <a:pt x="546" y="1206"/>
                    <a:pt x="546" y="910"/>
                  </a:cubicBezTo>
                  <a:lnTo>
                    <a:pt x="546" y="546"/>
                  </a:lnTo>
                  <a:cubicBezTo>
                    <a:pt x="546" y="278"/>
                    <a:pt x="747" y="48"/>
                    <a:pt x="1005" y="10"/>
                  </a:cubicBezTo>
                  <a:cubicBezTo>
                    <a:pt x="976" y="0"/>
                    <a:pt x="948" y="0"/>
                    <a:pt x="91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68"/>
            <p:cNvSpPr/>
            <p:nvPr/>
          </p:nvSpPr>
          <p:spPr>
            <a:xfrm>
              <a:off x="3187929" y="4453894"/>
              <a:ext cx="38471" cy="19406"/>
            </a:xfrm>
            <a:custGeom>
              <a:rect b="b" l="l" r="r" t="t"/>
              <a:pathLst>
                <a:path extrusionOk="0" h="739" w="1465">
                  <a:moveTo>
                    <a:pt x="546" y="1"/>
                  </a:moveTo>
                  <a:cubicBezTo>
                    <a:pt x="249" y="1"/>
                    <a:pt x="0" y="250"/>
                    <a:pt x="0" y="556"/>
                  </a:cubicBezTo>
                  <a:cubicBezTo>
                    <a:pt x="448" y="672"/>
                    <a:pt x="905" y="739"/>
                    <a:pt x="1370" y="739"/>
                  </a:cubicBezTo>
                  <a:cubicBezTo>
                    <a:pt x="1402" y="739"/>
                    <a:pt x="1433" y="738"/>
                    <a:pt x="1464" y="738"/>
                  </a:cubicBezTo>
                  <a:lnTo>
                    <a:pt x="1464" y="556"/>
                  </a:lnTo>
                  <a:cubicBezTo>
                    <a:pt x="1464" y="250"/>
                    <a:pt x="1215" y="1"/>
                    <a:pt x="91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68"/>
            <p:cNvSpPr/>
            <p:nvPr/>
          </p:nvSpPr>
          <p:spPr>
            <a:xfrm>
              <a:off x="3187929" y="4453894"/>
              <a:ext cx="26391" cy="17620"/>
            </a:xfrm>
            <a:custGeom>
              <a:rect b="b" l="l" r="r" t="t"/>
              <a:pathLst>
                <a:path extrusionOk="0" h="671" w="1005">
                  <a:moveTo>
                    <a:pt x="555" y="1"/>
                  </a:moveTo>
                  <a:cubicBezTo>
                    <a:pt x="249" y="1"/>
                    <a:pt x="0" y="250"/>
                    <a:pt x="0" y="556"/>
                  </a:cubicBezTo>
                  <a:cubicBezTo>
                    <a:pt x="182" y="604"/>
                    <a:pt x="364" y="642"/>
                    <a:pt x="555" y="671"/>
                  </a:cubicBezTo>
                  <a:lnTo>
                    <a:pt x="546" y="556"/>
                  </a:lnTo>
                  <a:cubicBezTo>
                    <a:pt x="546" y="288"/>
                    <a:pt x="747" y="58"/>
                    <a:pt x="1005" y="10"/>
                  </a:cubicBezTo>
                  <a:cubicBezTo>
                    <a:pt x="976" y="10"/>
                    <a:pt x="948" y="1"/>
                    <a:pt x="919"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68"/>
            <p:cNvSpPr/>
            <p:nvPr/>
          </p:nvSpPr>
          <p:spPr>
            <a:xfrm>
              <a:off x="3269335" y="4387036"/>
              <a:ext cx="19380" cy="9349"/>
            </a:xfrm>
            <a:custGeom>
              <a:rect b="b" l="l" r="r" t="t"/>
              <a:pathLst>
                <a:path extrusionOk="0" h="356" w="738">
                  <a:moveTo>
                    <a:pt x="176" y="0"/>
                  </a:moveTo>
                  <a:cubicBezTo>
                    <a:pt x="79" y="0"/>
                    <a:pt x="10" y="83"/>
                    <a:pt x="1" y="173"/>
                  </a:cubicBezTo>
                  <a:cubicBezTo>
                    <a:pt x="1" y="269"/>
                    <a:pt x="87" y="355"/>
                    <a:pt x="192" y="355"/>
                  </a:cubicBezTo>
                  <a:lnTo>
                    <a:pt x="556" y="355"/>
                  </a:lnTo>
                  <a:cubicBezTo>
                    <a:pt x="652" y="355"/>
                    <a:pt x="728" y="279"/>
                    <a:pt x="738" y="183"/>
                  </a:cubicBezTo>
                  <a:cubicBezTo>
                    <a:pt x="738" y="78"/>
                    <a:pt x="652" y="1"/>
                    <a:pt x="556" y="1"/>
                  </a:cubicBezTo>
                  <a:lnTo>
                    <a:pt x="192" y="1"/>
                  </a:lnTo>
                  <a:cubicBezTo>
                    <a:pt x="187" y="1"/>
                    <a:pt x="182" y="0"/>
                    <a:pt x="17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68"/>
            <p:cNvSpPr/>
            <p:nvPr/>
          </p:nvSpPr>
          <p:spPr>
            <a:xfrm>
              <a:off x="3255522" y="4324485"/>
              <a:ext cx="47032" cy="9559"/>
            </a:xfrm>
            <a:custGeom>
              <a:rect b="b" l="l" r="r" t="t"/>
              <a:pathLst>
                <a:path extrusionOk="0" h="364" w="1791">
                  <a:moveTo>
                    <a:pt x="192" y="0"/>
                  </a:moveTo>
                  <a:cubicBezTo>
                    <a:pt x="87" y="0"/>
                    <a:pt x="0" y="86"/>
                    <a:pt x="0" y="182"/>
                  </a:cubicBezTo>
                  <a:cubicBezTo>
                    <a:pt x="0" y="287"/>
                    <a:pt x="87" y="364"/>
                    <a:pt x="192" y="364"/>
                  </a:cubicBezTo>
                  <a:lnTo>
                    <a:pt x="1608" y="364"/>
                  </a:lnTo>
                  <a:cubicBezTo>
                    <a:pt x="1704" y="364"/>
                    <a:pt x="1790" y="287"/>
                    <a:pt x="1790" y="182"/>
                  </a:cubicBezTo>
                  <a:cubicBezTo>
                    <a:pt x="1790" y="86"/>
                    <a:pt x="1704" y="0"/>
                    <a:pt x="1608"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0" name="Google Shape;11100;p68"/>
          <p:cNvGrpSpPr/>
          <p:nvPr/>
        </p:nvGrpSpPr>
        <p:grpSpPr>
          <a:xfrm>
            <a:off x="5302988" y="3389839"/>
            <a:ext cx="394609" cy="286523"/>
            <a:chOff x="5302988" y="3389839"/>
            <a:chExt cx="394609" cy="286523"/>
          </a:xfrm>
        </p:grpSpPr>
        <p:sp>
          <p:nvSpPr>
            <p:cNvPr id="11101" name="Google Shape;11101;p68"/>
            <p:cNvSpPr/>
            <p:nvPr/>
          </p:nvSpPr>
          <p:spPr>
            <a:xfrm>
              <a:off x="5589485" y="3491859"/>
              <a:ext cx="31696" cy="69904"/>
            </a:xfrm>
            <a:custGeom>
              <a:rect b="b" l="l" r="r" t="t"/>
              <a:pathLst>
                <a:path extrusionOk="0" h="2662" w="1207">
                  <a:moveTo>
                    <a:pt x="728" y="1"/>
                  </a:moveTo>
                  <a:cubicBezTo>
                    <a:pt x="326" y="1"/>
                    <a:pt x="1" y="326"/>
                    <a:pt x="1" y="728"/>
                  </a:cubicBezTo>
                  <a:lnTo>
                    <a:pt x="1" y="891"/>
                  </a:lnTo>
                  <a:cubicBezTo>
                    <a:pt x="1" y="1101"/>
                    <a:pt x="30" y="1312"/>
                    <a:pt x="97" y="1503"/>
                  </a:cubicBezTo>
                  <a:lnTo>
                    <a:pt x="479" y="2661"/>
                  </a:lnTo>
                  <a:lnTo>
                    <a:pt x="1207" y="2661"/>
                  </a:lnTo>
                  <a:lnTo>
                    <a:pt x="120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68"/>
            <p:cNvSpPr/>
            <p:nvPr/>
          </p:nvSpPr>
          <p:spPr>
            <a:xfrm>
              <a:off x="5602063" y="3485583"/>
              <a:ext cx="76417" cy="76180"/>
            </a:xfrm>
            <a:custGeom>
              <a:rect b="b" l="l" r="r" t="t"/>
              <a:pathLst>
                <a:path extrusionOk="0" h="2901" w="2910">
                  <a:moveTo>
                    <a:pt x="728" y="1"/>
                  </a:moveTo>
                  <a:cubicBezTo>
                    <a:pt x="326" y="1"/>
                    <a:pt x="0" y="326"/>
                    <a:pt x="0" y="728"/>
                  </a:cubicBezTo>
                  <a:cubicBezTo>
                    <a:pt x="0" y="986"/>
                    <a:pt x="220" y="1206"/>
                    <a:pt x="488" y="1206"/>
                  </a:cubicBezTo>
                  <a:lnTo>
                    <a:pt x="2422" y="2900"/>
                  </a:lnTo>
                  <a:lnTo>
                    <a:pt x="2833" y="1465"/>
                  </a:lnTo>
                  <a:cubicBezTo>
                    <a:pt x="2881" y="1293"/>
                    <a:pt x="2910" y="1120"/>
                    <a:pt x="2910" y="938"/>
                  </a:cubicBezTo>
                  <a:lnTo>
                    <a:pt x="2910" y="479"/>
                  </a:lnTo>
                  <a:cubicBezTo>
                    <a:pt x="2910" y="211"/>
                    <a:pt x="2690" y="1"/>
                    <a:pt x="24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68"/>
            <p:cNvSpPr/>
            <p:nvPr/>
          </p:nvSpPr>
          <p:spPr>
            <a:xfrm>
              <a:off x="5614878" y="3580828"/>
              <a:ext cx="38235" cy="28177"/>
            </a:xfrm>
            <a:custGeom>
              <a:rect b="b" l="l" r="r" t="t"/>
              <a:pathLst>
                <a:path extrusionOk="0" h="1073" w="1456">
                  <a:moveTo>
                    <a:pt x="0" y="1"/>
                  </a:moveTo>
                  <a:lnTo>
                    <a:pt x="0" y="1073"/>
                  </a:lnTo>
                  <a:lnTo>
                    <a:pt x="1455" y="1073"/>
                  </a:lnTo>
                  <a:lnTo>
                    <a:pt x="145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68"/>
            <p:cNvSpPr/>
            <p:nvPr/>
          </p:nvSpPr>
          <p:spPr>
            <a:xfrm>
              <a:off x="5614878" y="3580828"/>
              <a:ext cx="38235" cy="15625"/>
            </a:xfrm>
            <a:custGeom>
              <a:rect b="b" l="l" r="r" t="t"/>
              <a:pathLst>
                <a:path extrusionOk="0" h="595" w="1456">
                  <a:moveTo>
                    <a:pt x="0" y="1"/>
                  </a:moveTo>
                  <a:lnTo>
                    <a:pt x="0" y="451"/>
                  </a:lnTo>
                  <a:cubicBezTo>
                    <a:pt x="235" y="546"/>
                    <a:pt x="481" y="594"/>
                    <a:pt x="728" y="594"/>
                  </a:cubicBezTo>
                  <a:cubicBezTo>
                    <a:pt x="974" y="594"/>
                    <a:pt x="1221" y="546"/>
                    <a:pt x="1455" y="451"/>
                  </a:cubicBezTo>
                  <a:lnTo>
                    <a:pt x="145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68"/>
            <p:cNvSpPr/>
            <p:nvPr/>
          </p:nvSpPr>
          <p:spPr>
            <a:xfrm>
              <a:off x="5570394" y="3596426"/>
              <a:ext cx="126941" cy="79935"/>
            </a:xfrm>
            <a:custGeom>
              <a:rect b="b" l="l" r="r" t="t"/>
              <a:pathLst>
                <a:path extrusionOk="0" h="3044" w="4834">
                  <a:moveTo>
                    <a:pt x="1694" y="0"/>
                  </a:moveTo>
                  <a:lnTo>
                    <a:pt x="527" y="335"/>
                  </a:lnTo>
                  <a:cubicBezTo>
                    <a:pt x="211" y="421"/>
                    <a:pt x="1" y="708"/>
                    <a:pt x="1" y="1034"/>
                  </a:cubicBezTo>
                  <a:lnTo>
                    <a:pt x="1" y="2804"/>
                  </a:lnTo>
                  <a:cubicBezTo>
                    <a:pt x="1" y="2938"/>
                    <a:pt x="106" y="3043"/>
                    <a:pt x="240" y="3043"/>
                  </a:cubicBezTo>
                  <a:lnTo>
                    <a:pt x="4594" y="3043"/>
                  </a:lnTo>
                  <a:cubicBezTo>
                    <a:pt x="4728" y="3043"/>
                    <a:pt x="4834" y="2938"/>
                    <a:pt x="4834" y="2804"/>
                  </a:cubicBezTo>
                  <a:lnTo>
                    <a:pt x="4834" y="1034"/>
                  </a:lnTo>
                  <a:cubicBezTo>
                    <a:pt x="4834" y="708"/>
                    <a:pt x="4623" y="421"/>
                    <a:pt x="4317" y="335"/>
                  </a:cubicBezTo>
                  <a:lnTo>
                    <a:pt x="3149" y="0"/>
                  </a:lnTo>
                  <a:lnTo>
                    <a:pt x="2422" y="479"/>
                  </a:lnTo>
                  <a:lnTo>
                    <a:pt x="16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68"/>
            <p:cNvSpPr/>
            <p:nvPr/>
          </p:nvSpPr>
          <p:spPr>
            <a:xfrm>
              <a:off x="5627693" y="3608979"/>
              <a:ext cx="12605" cy="67383"/>
            </a:xfrm>
            <a:custGeom>
              <a:rect b="b" l="l" r="r" t="t"/>
              <a:pathLst>
                <a:path extrusionOk="0" h="2566" w="480">
                  <a:moveTo>
                    <a:pt x="115" y="1"/>
                  </a:moveTo>
                  <a:lnTo>
                    <a:pt x="1" y="2565"/>
                  </a:lnTo>
                  <a:lnTo>
                    <a:pt x="479" y="2565"/>
                  </a:lnTo>
                  <a:lnTo>
                    <a:pt x="36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68"/>
            <p:cNvSpPr/>
            <p:nvPr/>
          </p:nvSpPr>
          <p:spPr>
            <a:xfrm>
              <a:off x="5595787" y="3517462"/>
              <a:ext cx="76417" cy="69930"/>
            </a:xfrm>
            <a:custGeom>
              <a:rect b="b" l="l" r="r" t="t"/>
              <a:pathLst>
                <a:path extrusionOk="0" h="2663" w="2910">
                  <a:moveTo>
                    <a:pt x="909" y="1"/>
                  </a:moveTo>
                  <a:cubicBezTo>
                    <a:pt x="785" y="1"/>
                    <a:pt x="664" y="57"/>
                    <a:pt x="584" y="146"/>
                  </a:cubicBezTo>
                  <a:lnTo>
                    <a:pt x="144" y="576"/>
                  </a:lnTo>
                  <a:cubicBezTo>
                    <a:pt x="48" y="672"/>
                    <a:pt x="0" y="796"/>
                    <a:pt x="0" y="921"/>
                  </a:cubicBezTo>
                  <a:lnTo>
                    <a:pt x="0" y="1208"/>
                  </a:lnTo>
                  <a:cubicBezTo>
                    <a:pt x="0" y="2012"/>
                    <a:pt x="651" y="2663"/>
                    <a:pt x="1455" y="2663"/>
                  </a:cubicBezTo>
                  <a:cubicBezTo>
                    <a:pt x="2259" y="2663"/>
                    <a:pt x="2909" y="2012"/>
                    <a:pt x="2909" y="1208"/>
                  </a:cubicBezTo>
                  <a:lnTo>
                    <a:pt x="2909" y="902"/>
                  </a:lnTo>
                  <a:cubicBezTo>
                    <a:pt x="2909" y="768"/>
                    <a:pt x="2862" y="643"/>
                    <a:pt x="2766" y="557"/>
                  </a:cubicBezTo>
                  <a:cubicBezTo>
                    <a:pt x="2393" y="193"/>
                    <a:pt x="1704" y="21"/>
                    <a:pt x="938" y="2"/>
                  </a:cubicBezTo>
                  <a:cubicBezTo>
                    <a:pt x="928" y="1"/>
                    <a:pt x="919" y="1"/>
                    <a:pt x="90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68"/>
            <p:cNvSpPr/>
            <p:nvPr/>
          </p:nvSpPr>
          <p:spPr>
            <a:xfrm>
              <a:off x="5595787" y="3517515"/>
              <a:ext cx="76154" cy="68381"/>
            </a:xfrm>
            <a:custGeom>
              <a:rect b="b" l="l" r="r" t="t"/>
              <a:pathLst>
                <a:path extrusionOk="0" h="2604" w="2900">
                  <a:moveTo>
                    <a:pt x="928" y="0"/>
                  </a:moveTo>
                  <a:cubicBezTo>
                    <a:pt x="804" y="0"/>
                    <a:pt x="670" y="48"/>
                    <a:pt x="584" y="144"/>
                  </a:cubicBezTo>
                  <a:lnTo>
                    <a:pt x="144" y="584"/>
                  </a:lnTo>
                  <a:cubicBezTo>
                    <a:pt x="48" y="670"/>
                    <a:pt x="0" y="794"/>
                    <a:pt x="0" y="919"/>
                  </a:cubicBezTo>
                  <a:lnTo>
                    <a:pt x="0" y="1206"/>
                  </a:lnTo>
                  <a:cubicBezTo>
                    <a:pt x="0" y="1857"/>
                    <a:pt x="431" y="2421"/>
                    <a:pt x="1053" y="2603"/>
                  </a:cubicBezTo>
                  <a:cubicBezTo>
                    <a:pt x="842" y="2345"/>
                    <a:pt x="727" y="2019"/>
                    <a:pt x="727" y="1694"/>
                  </a:cubicBezTo>
                  <a:lnTo>
                    <a:pt x="727" y="986"/>
                  </a:lnTo>
                  <a:lnTo>
                    <a:pt x="727" y="976"/>
                  </a:lnTo>
                  <a:cubicBezTo>
                    <a:pt x="727" y="710"/>
                    <a:pt x="939" y="496"/>
                    <a:pt x="1210" y="496"/>
                  </a:cubicBezTo>
                  <a:cubicBezTo>
                    <a:pt x="1221" y="496"/>
                    <a:pt x="1233" y="497"/>
                    <a:pt x="1244" y="498"/>
                  </a:cubicBezTo>
                  <a:cubicBezTo>
                    <a:pt x="1732" y="526"/>
                    <a:pt x="2460" y="612"/>
                    <a:pt x="2900" y="823"/>
                  </a:cubicBezTo>
                  <a:cubicBezTo>
                    <a:pt x="2890" y="727"/>
                    <a:pt x="2842" y="632"/>
                    <a:pt x="2766" y="555"/>
                  </a:cubicBezTo>
                  <a:cubicBezTo>
                    <a:pt x="2393" y="191"/>
                    <a:pt x="1704" y="19"/>
                    <a:pt x="928"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68"/>
            <p:cNvSpPr/>
            <p:nvPr/>
          </p:nvSpPr>
          <p:spPr>
            <a:xfrm>
              <a:off x="5672177" y="3612497"/>
              <a:ext cx="25420" cy="63864"/>
            </a:xfrm>
            <a:custGeom>
              <a:rect b="b" l="l" r="r" t="t"/>
              <a:pathLst>
                <a:path extrusionOk="0" h="2432" w="968">
                  <a:moveTo>
                    <a:pt x="833" y="1"/>
                  </a:moveTo>
                  <a:lnTo>
                    <a:pt x="211" y="623"/>
                  </a:lnTo>
                  <a:cubicBezTo>
                    <a:pt x="77" y="766"/>
                    <a:pt x="0" y="948"/>
                    <a:pt x="0" y="1139"/>
                  </a:cubicBezTo>
                  <a:lnTo>
                    <a:pt x="0" y="2431"/>
                  </a:lnTo>
                  <a:lnTo>
                    <a:pt x="728" y="2431"/>
                  </a:lnTo>
                  <a:cubicBezTo>
                    <a:pt x="862" y="2431"/>
                    <a:pt x="967" y="2326"/>
                    <a:pt x="967" y="2192"/>
                  </a:cubicBezTo>
                  <a:lnTo>
                    <a:pt x="967" y="422"/>
                  </a:lnTo>
                  <a:cubicBezTo>
                    <a:pt x="967" y="269"/>
                    <a:pt x="919" y="125"/>
                    <a:pt x="833"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68"/>
            <p:cNvSpPr/>
            <p:nvPr/>
          </p:nvSpPr>
          <p:spPr>
            <a:xfrm>
              <a:off x="5627955" y="3609241"/>
              <a:ext cx="12579" cy="12579"/>
            </a:xfrm>
            <a:custGeom>
              <a:rect b="b" l="l" r="r" t="t"/>
              <a:pathLst>
                <a:path extrusionOk="0" h="479" w="479">
                  <a:moveTo>
                    <a:pt x="0" y="0"/>
                  </a:moveTo>
                  <a:lnTo>
                    <a:pt x="0" y="364"/>
                  </a:lnTo>
                  <a:cubicBezTo>
                    <a:pt x="0" y="421"/>
                    <a:pt x="48" y="479"/>
                    <a:pt x="115" y="479"/>
                  </a:cubicBezTo>
                  <a:lnTo>
                    <a:pt x="354" y="479"/>
                  </a:lnTo>
                  <a:cubicBezTo>
                    <a:pt x="421" y="479"/>
                    <a:pt x="479" y="421"/>
                    <a:pt x="479" y="364"/>
                  </a:cubicBezTo>
                  <a:lnTo>
                    <a:pt x="479"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68"/>
            <p:cNvSpPr/>
            <p:nvPr/>
          </p:nvSpPr>
          <p:spPr>
            <a:xfrm>
              <a:off x="5607840" y="3591279"/>
              <a:ext cx="26155" cy="26706"/>
            </a:xfrm>
            <a:custGeom>
              <a:rect b="b" l="l" r="r" t="t"/>
              <a:pathLst>
                <a:path extrusionOk="0" h="1017" w="996">
                  <a:moveTo>
                    <a:pt x="231" y="0"/>
                  </a:moveTo>
                  <a:cubicBezTo>
                    <a:pt x="200" y="0"/>
                    <a:pt x="170" y="15"/>
                    <a:pt x="154" y="43"/>
                  </a:cubicBezTo>
                  <a:lnTo>
                    <a:pt x="0" y="273"/>
                  </a:lnTo>
                  <a:lnTo>
                    <a:pt x="374" y="943"/>
                  </a:lnTo>
                  <a:cubicBezTo>
                    <a:pt x="398" y="991"/>
                    <a:pt x="449" y="1016"/>
                    <a:pt x="500" y="1016"/>
                  </a:cubicBezTo>
                  <a:cubicBezTo>
                    <a:pt x="530" y="1016"/>
                    <a:pt x="560" y="1008"/>
                    <a:pt x="584" y="990"/>
                  </a:cubicBezTo>
                  <a:lnTo>
                    <a:pt x="996" y="675"/>
                  </a:lnTo>
                  <a:lnTo>
                    <a:pt x="297" y="24"/>
                  </a:lnTo>
                  <a:cubicBezTo>
                    <a:pt x="277" y="8"/>
                    <a:pt x="254" y="0"/>
                    <a:pt x="23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68"/>
            <p:cNvSpPr/>
            <p:nvPr/>
          </p:nvSpPr>
          <p:spPr>
            <a:xfrm>
              <a:off x="5633969" y="3591279"/>
              <a:ext cx="26181" cy="26706"/>
            </a:xfrm>
            <a:custGeom>
              <a:rect b="b" l="l" r="r" t="t"/>
              <a:pathLst>
                <a:path extrusionOk="0" h="1017" w="997">
                  <a:moveTo>
                    <a:pt x="761" y="0"/>
                  </a:moveTo>
                  <a:cubicBezTo>
                    <a:pt x="738" y="0"/>
                    <a:pt x="715" y="8"/>
                    <a:pt x="699" y="24"/>
                  </a:cubicBezTo>
                  <a:lnTo>
                    <a:pt x="1" y="675"/>
                  </a:lnTo>
                  <a:lnTo>
                    <a:pt x="412" y="990"/>
                  </a:lnTo>
                  <a:cubicBezTo>
                    <a:pt x="437" y="1008"/>
                    <a:pt x="467" y="1016"/>
                    <a:pt x="496" y="1016"/>
                  </a:cubicBezTo>
                  <a:cubicBezTo>
                    <a:pt x="548" y="1016"/>
                    <a:pt x="599" y="991"/>
                    <a:pt x="623" y="943"/>
                  </a:cubicBezTo>
                  <a:lnTo>
                    <a:pt x="996" y="273"/>
                  </a:lnTo>
                  <a:lnTo>
                    <a:pt x="843" y="43"/>
                  </a:lnTo>
                  <a:cubicBezTo>
                    <a:pt x="826" y="15"/>
                    <a:pt x="793" y="0"/>
                    <a:pt x="76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68"/>
            <p:cNvSpPr/>
            <p:nvPr/>
          </p:nvSpPr>
          <p:spPr>
            <a:xfrm>
              <a:off x="5303750" y="3488104"/>
              <a:ext cx="114625" cy="114362"/>
            </a:xfrm>
            <a:custGeom>
              <a:rect b="b" l="l" r="r" t="t"/>
              <a:pathLst>
                <a:path extrusionOk="0" h="4355" w="4365">
                  <a:moveTo>
                    <a:pt x="2182" y="0"/>
                  </a:moveTo>
                  <a:cubicBezTo>
                    <a:pt x="1225" y="0"/>
                    <a:pt x="527" y="756"/>
                    <a:pt x="460" y="1694"/>
                  </a:cubicBezTo>
                  <a:cubicBezTo>
                    <a:pt x="402" y="2364"/>
                    <a:pt x="259" y="3034"/>
                    <a:pt x="48" y="3675"/>
                  </a:cubicBezTo>
                  <a:cubicBezTo>
                    <a:pt x="0" y="3800"/>
                    <a:pt x="58" y="3934"/>
                    <a:pt x="173" y="3982"/>
                  </a:cubicBezTo>
                  <a:cubicBezTo>
                    <a:pt x="575" y="4173"/>
                    <a:pt x="1005" y="4297"/>
                    <a:pt x="1446" y="4355"/>
                  </a:cubicBezTo>
                  <a:lnTo>
                    <a:pt x="2919" y="4355"/>
                  </a:lnTo>
                  <a:cubicBezTo>
                    <a:pt x="3360" y="4297"/>
                    <a:pt x="3781" y="4163"/>
                    <a:pt x="4183" y="3982"/>
                  </a:cubicBezTo>
                  <a:cubicBezTo>
                    <a:pt x="4307" y="3934"/>
                    <a:pt x="4364" y="3800"/>
                    <a:pt x="4317" y="3675"/>
                  </a:cubicBezTo>
                  <a:cubicBezTo>
                    <a:pt x="4097" y="3034"/>
                    <a:pt x="3963" y="2364"/>
                    <a:pt x="3905" y="1694"/>
                  </a:cubicBezTo>
                  <a:cubicBezTo>
                    <a:pt x="3838" y="756"/>
                    <a:pt x="3130" y="0"/>
                    <a:pt x="2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68"/>
            <p:cNvSpPr/>
            <p:nvPr/>
          </p:nvSpPr>
          <p:spPr>
            <a:xfrm>
              <a:off x="5334920" y="3488104"/>
              <a:ext cx="83192" cy="114362"/>
            </a:xfrm>
            <a:custGeom>
              <a:rect b="b" l="l" r="r" t="t"/>
              <a:pathLst>
                <a:path extrusionOk="0" h="4355" w="3168">
                  <a:moveTo>
                    <a:pt x="986" y="0"/>
                  </a:moveTo>
                  <a:cubicBezTo>
                    <a:pt x="259" y="0"/>
                    <a:pt x="0" y="996"/>
                    <a:pt x="632" y="1369"/>
                  </a:cubicBezTo>
                  <a:cubicBezTo>
                    <a:pt x="651" y="1378"/>
                    <a:pt x="670" y="1388"/>
                    <a:pt x="689" y="1398"/>
                  </a:cubicBezTo>
                  <a:lnTo>
                    <a:pt x="1244" y="4355"/>
                  </a:lnTo>
                  <a:lnTo>
                    <a:pt x="1732" y="4355"/>
                  </a:lnTo>
                  <a:cubicBezTo>
                    <a:pt x="2173" y="4297"/>
                    <a:pt x="2594" y="4163"/>
                    <a:pt x="2996" y="3982"/>
                  </a:cubicBezTo>
                  <a:cubicBezTo>
                    <a:pt x="3120" y="3934"/>
                    <a:pt x="3168" y="3800"/>
                    <a:pt x="3120" y="3675"/>
                  </a:cubicBezTo>
                  <a:cubicBezTo>
                    <a:pt x="2910" y="3034"/>
                    <a:pt x="2776" y="2364"/>
                    <a:pt x="2718" y="1694"/>
                  </a:cubicBezTo>
                  <a:cubicBezTo>
                    <a:pt x="2651" y="756"/>
                    <a:pt x="1943" y="0"/>
                    <a:pt x="9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68"/>
            <p:cNvSpPr/>
            <p:nvPr/>
          </p:nvSpPr>
          <p:spPr>
            <a:xfrm>
              <a:off x="5302988" y="3574552"/>
              <a:ext cx="114625" cy="101810"/>
            </a:xfrm>
            <a:custGeom>
              <a:rect b="b" l="l" r="r" t="t"/>
              <a:pathLst>
                <a:path extrusionOk="0" h="3877" w="4365">
                  <a:moveTo>
                    <a:pt x="1455" y="0"/>
                  </a:moveTo>
                  <a:lnTo>
                    <a:pt x="1455" y="728"/>
                  </a:lnTo>
                  <a:cubicBezTo>
                    <a:pt x="1455" y="910"/>
                    <a:pt x="1350" y="1082"/>
                    <a:pt x="1187" y="1158"/>
                  </a:cubicBezTo>
                  <a:lnTo>
                    <a:pt x="403" y="1551"/>
                  </a:lnTo>
                  <a:cubicBezTo>
                    <a:pt x="163" y="1675"/>
                    <a:pt x="1" y="1924"/>
                    <a:pt x="1" y="2202"/>
                  </a:cubicBezTo>
                  <a:lnTo>
                    <a:pt x="1" y="3637"/>
                  </a:lnTo>
                  <a:cubicBezTo>
                    <a:pt x="1" y="3771"/>
                    <a:pt x="116" y="3876"/>
                    <a:pt x="240" y="3876"/>
                  </a:cubicBezTo>
                  <a:lnTo>
                    <a:pt x="4126" y="3876"/>
                  </a:lnTo>
                  <a:cubicBezTo>
                    <a:pt x="4250" y="3876"/>
                    <a:pt x="4365" y="3771"/>
                    <a:pt x="4365" y="3637"/>
                  </a:cubicBezTo>
                  <a:lnTo>
                    <a:pt x="4365" y="2202"/>
                  </a:lnTo>
                  <a:cubicBezTo>
                    <a:pt x="4365" y="1924"/>
                    <a:pt x="4212" y="1675"/>
                    <a:pt x="3963" y="1551"/>
                  </a:cubicBezTo>
                  <a:lnTo>
                    <a:pt x="3178" y="1158"/>
                  </a:lnTo>
                  <a:cubicBezTo>
                    <a:pt x="3015" y="1082"/>
                    <a:pt x="2910" y="910"/>
                    <a:pt x="2910" y="728"/>
                  </a:cubicBezTo>
                  <a:lnTo>
                    <a:pt x="291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68"/>
            <p:cNvSpPr/>
            <p:nvPr/>
          </p:nvSpPr>
          <p:spPr>
            <a:xfrm>
              <a:off x="5340934" y="3574552"/>
              <a:ext cx="38996" cy="25420"/>
            </a:xfrm>
            <a:custGeom>
              <a:rect b="b" l="l" r="r" t="t"/>
              <a:pathLst>
                <a:path extrusionOk="0" h="968" w="1485">
                  <a:moveTo>
                    <a:pt x="10" y="0"/>
                  </a:moveTo>
                  <a:lnTo>
                    <a:pt x="10" y="728"/>
                  </a:lnTo>
                  <a:cubicBezTo>
                    <a:pt x="10" y="756"/>
                    <a:pt x="10" y="785"/>
                    <a:pt x="1" y="823"/>
                  </a:cubicBezTo>
                  <a:cubicBezTo>
                    <a:pt x="231" y="919"/>
                    <a:pt x="489" y="967"/>
                    <a:pt x="738" y="967"/>
                  </a:cubicBezTo>
                  <a:cubicBezTo>
                    <a:pt x="996" y="967"/>
                    <a:pt x="1245" y="919"/>
                    <a:pt x="1484" y="823"/>
                  </a:cubicBezTo>
                  <a:cubicBezTo>
                    <a:pt x="1475" y="785"/>
                    <a:pt x="1465" y="756"/>
                    <a:pt x="1465" y="728"/>
                  </a:cubicBezTo>
                  <a:lnTo>
                    <a:pt x="146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68"/>
            <p:cNvSpPr/>
            <p:nvPr/>
          </p:nvSpPr>
          <p:spPr>
            <a:xfrm>
              <a:off x="5302988" y="3607981"/>
              <a:ext cx="114389" cy="68381"/>
            </a:xfrm>
            <a:custGeom>
              <a:rect b="b" l="l" r="r" t="t"/>
              <a:pathLst>
                <a:path extrusionOk="0" h="2604" w="4356">
                  <a:moveTo>
                    <a:pt x="958" y="0"/>
                  </a:moveTo>
                  <a:lnTo>
                    <a:pt x="403" y="278"/>
                  </a:lnTo>
                  <a:cubicBezTo>
                    <a:pt x="154" y="402"/>
                    <a:pt x="1" y="651"/>
                    <a:pt x="1" y="929"/>
                  </a:cubicBezTo>
                  <a:lnTo>
                    <a:pt x="1" y="2364"/>
                  </a:lnTo>
                  <a:cubicBezTo>
                    <a:pt x="1" y="2489"/>
                    <a:pt x="106" y="2603"/>
                    <a:pt x="240" y="2603"/>
                  </a:cubicBezTo>
                  <a:lnTo>
                    <a:pt x="4116" y="2603"/>
                  </a:lnTo>
                  <a:cubicBezTo>
                    <a:pt x="4250" y="2603"/>
                    <a:pt x="4355" y="2489"/>
                    <a:pt x="4355" y="2364"/>
                  </a:cubicBezTo>
                  <a:lnTo>
                    <a:pt x="4355" y="929"/>
                  </a:lnTo>
                  <a:cubicBezTo>
                    <a:pt x="4355" y="651"/>
                    <a:pt x="4202" y="402"/>
                    <a:pt x="3963" y="278"/>
                  </a:cubicBezTo>
                  <a:lnTo>
                    <a:pt x="3398" y="0"/>
                  </a:lnTo>
                  <a:cubicBezTo>
                    <a:pt x="3111" y="441"/>
                    <a:pt x="2645" y="661"/>
                    <a:pt x="2178" y="661"/>
                  </a:cubicBezTo>
                  <a:cubicBezTo>
                    <a:pt x="1711" y="661"/>
                    <a:pt x="1245" y="441"/>
                    <a:pt x="9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68"/>
            <p:cNvSpPr/>
            <p:nvPr/>
          </p:nvSpPr>
          <p:spPr>
            <a:xfrm>
              <a:off x="5322105" y="3524605"/>
              <a:ext cx="76417" cy="62788"/>
            </a:xfrm>
            <a:custGeom>
              <a:rect b="b" l="l" r="r" t="t"/>
              <a:pathLst>
                <a:path extrusionOk="0" h="2391" w="2910">
                  <a:moveTo>
                    <a:pt x="1118" y="0"/>
                  </a:moveTo>
                  <a:cubicBezTo>
                    <a:pt x="1025" y="0"/>
                    <a:pt x="939" y="54"/>
                    <a:pt x="900" y="142"/>
                  </a:cubicBezTo>
                  <a:cubicBezTo>
                    <a:pt x="823" y="304"/>
                    <a:pt x="708" y="457"/>
                    <a:pt x="574" y="582"/>
                  </a:cubicBezTo>
                  <a:cubicBezTo>
                    <a:pt x="440" y="697"/>
                    <a:pt x="297" y="792"/>
                    <a:pt x="144" y="869"/>
                  </a:cubicBezTo>
                  <a:cubicBezTo>
                    <a:pt x="48" y="917"/>
                    <a:pt x="0" y="1022"/>
                    <a:pt x="19" y="1118"/>
                  </a:cubicBezTo>
                  <a:cubicBezTo>
                    <a:pt x="105" y="1845"/>
                    <a:pt x="727" y="2391"/>
                    <a:pt x="1455" y="2391"/>
                  </a:cubicBezTo>
                  <a:cubicBezTo>
                    <a:pt x="2220" y="2391"/>
                    <a:pt x="2852" y="1797"/>
                    <a:pt x="2909" y="1041"/>
                  </a:cubicBezTo>
                  <a:cubicBezTo>
                    <a:pt x="2909" y="965"/>
                    <a:pt x="2881" y="898"/>
                    <a:pt x="2823" y="850"/>
                  </a:cubicBezTo>
                  <a:cubicBezTo>
                    <a:pt x="2345" y="448"/>
                    <a:pt x="1780" y="161"/>
                    <a:pt x="1177" y="8"/>
                  </a:cubicBezTo>
                  <a:cubicBezTo>
                    <a:pt x="1157" y="3"/>
                    <a:pt x="1137" y="0"/>
                    <a:pt x="111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68"/>
            <p:cNvSpPr/>
            <p:nvPr/>
          </p:nvSpPr>
          <p:spPr>
            <a:xfrm>
              <a:off x="5322105" y="3524841"/>
              <a:ext cx="76417" cy="62052"/>
            </a:xfrm>
            <a:custGeom>
              <a:rect b="b" l="l" r="r" t="t"/>
              <a:pathLst>
                <a:path extrusionOk="0" h="2363" w="2910">
                  <a:moveTo>
                    <a:pt x="1118" y="1"/>
                  </a:moveTo>
                  <a:cubicBezTo>
                    <a:pt x="1025" y="1"/>
                    <a:pt x="941" y="55"/>
                    <a:pt x="909" y="142"/>
                  </a:cubicBezTo>
                  <a:cubicBezTo>
                    <a:pt x="842" y="257"/>
                    <a:pt x="775" y="362"/>
                    <a:pt x="680" y="467"/>
                  </a:cubicBezTo>
                  <a:cubicBezTo>
                    <a:pt x="651" y="506"/>
                    <a:pt x="613" y="544"/>
                    <a:pt x="574" y="573"/>
                  </a:cubicBezTo>
                  <a:cubicBezTo>
                    <a:pt x="440" y="688"/>
                    <a:pt x="297" y="783"/>
                    <a:pt x="144" y="869"/>
                  </a:cubicBezTo>
                  <a:cubicBezTo>
                    <a:pt x="48" y="908"/>
                    <a:pt x="0" y="1013"/>
                    <a:pt x="19" y="1118"/>
                  </a:cubicBezTo>
                  <a:cubicBezTo>
                    <a:pt x="105" y="1759"/>
                    <a:pt x="593" y="2267"/>
                    <a:pt x="1235" y="2362"/>
                  </a:cubicBezTo>
                  <a:cubicBezTo>
                    <a:pt x="900" y="2161"/>
                    <a:pt x="708" y="1788"/>
                    <a:pt x="727" y="1405"/>
                  </a:cubicBezTo>
                  <a:lnTo>
                    <a:pt x="727" y="1061"/>
                  </a:lnTo>
                  <a:cubicBezTo>
                    <a:pt x="785" y="1013"/>
                    <a:pt x="842" y="975"/>
                    <a:pt x="900" y="927"/>
                  </a:cubicBezTo>
                  <a:cubicBezTo>
                    <a:pt x="1034" y="812"/>
                    <a:pt x="1148" y="668"/>
                    <a:pt x="1244" y="515"/>
                  </a:cubicBezTo>
                  <a:cubicBezTo>
                    <a:pt x="1704" y="659"/>
                    <a:pt x="2134" y="898"/>
                    <a:pt x="2507" y="1204"/>
                  </a:cubicBezTo>
                  <a:cubicBezTo>
                    <a:pt x="2555" y="1243"/>
                    <a:pt x="2670" y="1348"/>
                    <a:pt x="2795" y="1472"/>
                  </a:cubicBezTo>
                  <a:cubicBezTo>
                    <a:pt x="2862" y="1338"/>
                    <a:pt x="2890" y="1185"/>
                    <a:pt x="2909" y="1032"/>
                  </a:cubicBezTo>
                  <a:cubicBezTo>
                    <a:pt x="2909" y="965"/>
                    <a:pt x="2881" y="889"/>
                    <a:pt x="2823" y="841"/>
                  </a:cubicBezTo>
                  <a:cubicBezTo>
                    <a:pt x="2345" y="448"/>
                    <a:pt x="1780" y="161"/>
                    <a:pt x="1177" y="8"/>
                  </a:cubicBezTo>
                  <a:cubicBezTo>
                    <a:pt x="1157" y="3"/>
                    <a:pt x="1137" y="1"/>
                    <a:pt x="111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68"/>
            <p:cNvSpPr/>
            <p:nvPr/>
          </p:nvSpPr>
          <p:spPr>
            <a:xfrm>
              <a:off x="5302988" y="3621032"/>
              <a:ext cx="25420" cy="55330"/>
            </a:xfrm>
            <a:custGeom>
              <a:rect b="b" l="l" r="r" t="t"/>
              <a:pathLst>
                <a:path extrusionOk="0" h="2107" w="968">
                  <a:moveTo>
                    <a:pt x="154" y="1"/>
                  </a:moveTo>
                  <a:cubicBezTo>
                    <a:pt x="58" y="125"/>
                    <a:pt x="1" y="278"/>
                    <a:pt x="1" y="432"/>
                  </a:cubicBezTo>
                  <a:lnTo>
                    <a:pt x="1" y="1867"/>
                  </a:lnTo>
                  <a:cubicBezTo>
                    <a:pt x="1" y="2001"/>
                    <a:pt x="106" y="2106"/>
                    <a:pt x="240" y="2106"/>
                  </a:cubicBezTo>
                  <a:lnTo>
                    <a:pt x="967" y="2106"/>
                  </a:lnTo>
                  <a:lnTo>
                    <a:pt x="967" y="891"/>
                  </a:lnTo>
                  <a:cubicBezTo>
                    <a:pt x="967" y="738"/>
                    <a:pt x="900" y="604"/>
                    <a:pt x="785" y="508"/>
                  </a:cubicBezTo>
                  <a:lnTo>
                    <a:pt x="154"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68"/>
            <p:cNvSpPr/>
            <p:nvPr/>
          </p:nvSpPr>
          <p:spPr>
            <a:xfrm>
              <a:off x="5392219" y="3587367"/>
              <a:ext cx="216146" cy="88995"/>
            </a:xfrm>
            <a:custGeom>
              <a:rect b="b" l="l" r="r" t="t"/>
              <a:pathLst>
                <a:path extrusionOk="0" h="3389" w="8231">
                  <a:moveTo>
                    <a:pt x="2661" y="1"/>
                  </a:moveTo>
                  <a:lnTo>
                    <a:pt x="632" y="737"/>
                  </a:lnTo>
                  <a:cubicBezTo>
                    <a:pt x="249" y="871"/>
                    <a:pt x="0" y="1235"/>
                    <a:pt x="0" y="1647"/>
                  </a:cubicBezTo>
                  <a:lnTo>
                    <a:pt x="0" y="3149"/>
                  </a:lnTo>
                  <a:cubicBezTo>
                    <a:pt x="0" y="3274"/>
                    <a:pt x="105" y="3388"/>
                    <a:pt x="239" y="3388"/>
                  </a:cubicBezTo>
                  <a:lnTo>
                    <a:pt x="7991" y="3388"/>
                  </a:lnTo>
                  <a:cubicBezTo>
                    <a:pt x="8125" y="3388"/>
                    <a:pt x="8231" y="3274"/>
                    <a:pt x="8231" y="3149"/>
                  </a:cubicBezTo>
                  <a:lnTo>
                    <a:pt x="8231" y="1647"/>
                  </a:lnTo>
                  <a:cubicBezTo>
                    <a:pt x="8231" y="1235"/>
                    <a:pt x="7982" y="871"/>
                    <a:pt x="7599" y="737"/>
                  </a:cubicBezTo>
                  <a:lnTo>
                    <a:pt x="5570" y="1"/>
                  </a:lnTo>
                  <a:lnTo>
                    <a:pt x="4115" y="479"/>
                  </a:lnTo>
                  <a:lnTo>
                    <a:pt x="266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68"/>
            <p:cNvSpPr/>
            <p:nvPr/>
          </p:nvSpPr>
          <p:spPr>
            <a:xfrm>
              <a:off x="5487701" y="3612760"/>
              <a:ext cx="25420" cy="63602"/>
            </a:xfrm>
            <a:custGeom>
              <a:rect b="b" l="l" r="r" t="t"/>
              <a:pathLst>
                <a:path extrusionOk="0" h="2422" w="968">
                  <a:moveTo>
                    <a:pt x="231" y="0"/>
                  </a:moveTo>
                  <a:lnTo>
                    <a:pt x="1" y="2421"/>
                  </a:lnTo>
                  <a:lnTo>
                    <a:pt x="967" y="2421"/>
                  </a:lnTo>
                  <a:lnTo>
                    <a:pt x="738"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68"/>
            <p:cNvSpPr/>
            <p:nvPr/>
          </p:nvSpPr>
          <p:spPr>
            <a:xfrm>
              <a:off x="5489224" y="3599945"/>
              <a:ext cx="22400" cy="21638"/>
            </a:xfrm>
            <a:custGeom>
              <a:rect b="b" l="l" r="r" t="t"/>
              <a:pathLst>
                <a:path extrusionOk="0" h="824" w="853">
                  <a:moveTo>
                    <a:pt x="0" y="0"/>
                  </a:moveTo>
                  <a:lnTo>
                    <a:pt x="0" y="651"/>
                  </a:lnTo>
                  <a:cubicBezTo>
                    <a:pt x="0" y="747"/>
                    <a:pt x="77" y="823"/>
                    <a:pt x="173" y="823"/>
                  </a:cubicBezTo>
                  <a:lnTo>
                    <a:pt x="680" y="823"/>
                  </a:lnTo>
                  <a:cubicBezTo>
                    <a:pt x="775" y="823"/>
                    <a:pt x="852" y="747"/>
                    <a:pt x="852" y="651"/>
                  </a:cubicBezTo>
                  <a:lnTo>
                    <a:pt x="85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68"/>
            <p:cNvSpPr/>
            <p:nvPr/>
          </p:nvSpPr>
          <p:spPr>
            <a:xfrm>
              <a:off x="5570394" y="3613259"/>
              <a:ext cx="38235" cy="63103"/>
            </a:xfrm>
            <a:custGeom>
              <a:rect b="b" l="l" r="r" t="t"/>
              <a:pathLst>
                <a:path extrusionOk="0" h="2403" w="1456">
                  <a:moveTo>
                    <a:pt x="1187" y="0"/>
                  </a:moveTo>
                  <a:lnTo>
                    <a:pt x="288" y="900"/>
                  </a:lnTo>
                  <a:cubicBezTo>
                    <a:pt x="106" y="1082"/>
                    <a:pt x="1" y="1331"/>
                    <a:pt x="1" y="1589"/>
                  </a:cubicBezTo>
                  <a:lnTo>
                    <a:pt x="1" y="2402"/>
                  </a:lnTo>
                  <a:lnTo>
                    <a:pt x="1216" y="2402"/>
                  </a:lnTo>
                  <a:cubicBezTo>
                    <a:pt x="1340" y="2402"/>
                    <a:pt x="1455" y="2288"/>
                    <a:pt x="1455" y="2163"/>
                  </a:cubicBezTo>
                  <a:lnTo>
                    <a:pt x="1455" y="661"/>
                  </a:lnTo>
                  <a:cubicBezTo>
                    <a:pt x="1446" y="412"/>
                    <a:pt x="1359" y="173"/>
                    <a:pt x="1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68"/>
            <p:cNvSpPr/>
            <p:nvPr/>
          </p:nvSpPr>
          <p:spPr>
            <a:xfrm>
              <a:off x="5430165" y="3389839"/>
              <a:ext cx="140255" cy="101810"/>
            </a:xfrm>
            <a:custGeom>
              <a:rect b="b" l="l" r="r" t="t"/>
              <a:pathLst>
                <a:path extrusionOk="0" h="3877" w="5341">
                  <a:moveTo>
                    <a:pt x="1943" y="0"/>
                  </a:moveTo>
                  <a:cubicBezTo>
                    <a:pt x="871" y="0"/>
                    <a:pt x="10" y="871"/>
                    <a:pt x="10" y="1943"/>
                  </a:cubicBezTo>
                  <a:lnTo>
                    <a:pt x="10" y="2517"/>
                  </a:lnTo>
                  <a:cubicBezTo>
                    <a:pt x="0" y="2776"/>
                    <a:pt x="48" y="3034"/>
                    <a:pt x="125" y="3283"/>
                  </a:cubicBezTo>
                  <a:lnTo>
                    <a:pt x="211" y="3522"/>
                  </a:lnTo>
                  <a:cubicBezTo>
                    <a:pt x="230" y="3599"/>
                    <a:pt x="240" y="3675"/>
                    <a:pt x="240" y="3752"/>
                  </a:cubicBezTo>
                  <a:lnTo>
                    <a:pt x="240" y="3876"/>
                  </a:lnTo>
                  <a:lnTo>
                    <a:pt x="5092" y="3876"/>
                  </a:lnTo>
                  <a:lnTo>
                    <a:pt x="5092" y="3752"/>
                  </a:lnTo>
                  <a:cubicBezTo>
                    <a:pt x="5092" y="3675"/>
                    <a:pt x="5101" y="3599"/>
                    <a:pt x="5130" y="3522"/>
                  </a:cubicBezTo>
                  <a:lnTo>
                    <a:pt x="5207" y="3283"/>
                  </a:lnTo>
                  <a:cubicBezTo>
                    <a:pt x="5293" y="3034"/>
                    <a:pt x="5331" y="2785"/>
                    <a:pt x="5341" y="2517"/>
                  </a:cubicBezTo>
                  <a:lnTo>
                    <a:pt x="5341" y="488"/>
                  </a:lnTo>
                  <a:cubicBezTo>
                    <a:pt x="5341" y="220"/>
                    <a:pt x="5120" y="0"/>
                    <a:pt x="48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68"/>
            <p:cNvSpPr/>
            <p:nvPr/>
          </p:nvSpPr>
          <p:spPr>
            <a:xfrm>
              <a:off x="5462071" y="3390338"/>
              <a:ext cx="108086" cy="101547"/>
            </a:xfrm>
            <a:custGeom>
              <a:rect b="b" l="l" r="r" t="t"/>
              <a:pathLst>
                <a:path extrusionOk="0" h="3867" w="4116">
                  <a:moveTo>
                    <a:pt x="986" y="0"/>
                  </a:moveTo>
                  <a:cubicBezTo>
                    <a:pt x="441" y="0"/>
                    <a:pt x="10" y="431"/>
                    <a:pt x="1" y="977"/>
                  </a:cubicBezTo>
                  <a:cubicBezTo>
                    <a:pt x="1" y="1513"/>
                    <a:pt x="441" y="1953"/>
                    <a:pt x="986" y="1953"/>
                  </a:cubicBezTo>
                  <a:lnTo>
                    <a:pt x="1120" y="1953"/>
                  </a:lnTo>
                  <a:lnTo>
                    <a:pt x="1187" y="3867"/>
                  </a:lnTo>
                  <a:lnTo>
                    <a:pt x="3877" y="3867"/>
                  </a:lnTo>
                  <a:lnTo>
                    <a:pt x="3877" y="3752"/>
                  </a:lnTo>
                  <a:cubicBezTo>
                    <a:pt x="3877" y="3675"/>
                    <a:pt x="3896" y="3599"/>
                    <a:pt x="3915" y="3522"/>
                  </a:cubicBezTo>
                  <a:lnTo>
                    <a:pt x="4001" y="3283"/>
                  </a:lnTo>
                  <a:cubicBezTo>
                    <a:pt x="4078" y="3034"/>
                    <a:pt x="4116" y="2776"/>
                    <a:pt x="4116" y="2517"/>
                  </a:cubicBezTo>
                  <a:lnTo>
                    <a:pt x="4116" y="479"/>
                  </a:lnTo>
                  <a:cubicBezTo>
                    <a:pt x="4116" y="211"/>
                    <a:pt x="3896" y="0"/>
                    <a:pt x="3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68"/>
            <p:cNvSpPr/>
            <p:nvPr/>
          </p:nvSpPr>
          <p:spPr>
            <a:xfrm>
              <a:off x="5462071" y="3542646"/>
              <a:ext cx="76443" cy="57326"/>
            </a:xfrm>
            <a:custGeom>
              <a:rect b="b" l="l" r="r" t="t"/>
              <a:pathLst>
                <a:path extrusionOk="0" h="2183" w="2911">
                  <a:moveTo>
                    <a:pt x="1" y="0"/>
                  </a:moveTo>
                  <a:lnTo>
                    <a:pt x="1" y="2182"/>
                  </a:lnTo>
                  <a:lnTo>
                    <a:pt x="2910" y="2182"/>
                  </a:lnTo>
                  <a:lnTo>
                    <a:pt x="291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68"/>
            <p:cNvSpPr/>
            <p:nvPr/>
          </p:nvSpPr>
          <p:spPr>
            <a:xfrm>
              <a:off x="5462071" y="3542646"/>
              <a:ext cx="76443" cy="31985"/>
            </a:xfrm>
            <a:custGeom>
              <a:rect b="b" l="l" r="r" t="t"/>
              <a:pathLst>
                <a:path extrusionOk="0" h="1218" w="2911">
                  <a:moveTo>
                    <a:pt x="1" y="0"/>
                  </a:moveTo>
                  <a:lnTo>
                    <a:pt x="1" y="823"/>
                  </a:lnTo>
                  <a:cubicBezTo>
                    <a:pt x="451" y="1086"/>
                    <a:pt x="953" y="1218"/>
                    <a:pt x="1455" y="1218"/>
                  </a:cubicBezTo>
                  <a:cubicBezTo>
                    <a:pt x="1958" y="1218"/>
                    <a:pt x="2460" y="1086"/>
                    <a:pt x="2910" y="823"/>
                  </a:cubicBezTo>
                  <a:lnTo>
                    <a:pt x="2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68"/>
            <p:cNvSpPr/>
            <p:nvPr/>
          </p:nvSpPr>
          <p:spPr>
            <a:xfrm>
              <a:off x="5449519" y="3576600"/>
              <a:ext cx="50787" cy="45535"/>
            </a:xfrm>
            <a:custGeom>
              <a:rect b="b" l="l" r="r" t="t"/>
              <a:pathLst>
                <a:path extrusionOk="0" h="1734" w="1934">
                  <a:moveTo>
                    <a:pt x="427" y="1"/>
                  </a:moveTo>
                  <a:cubicBezTo>
                    <a:pt x="337" y="1"/>
                    <a:pt x="250" y="52"/>
                    <a:pt x="211" y="143"/>
                  </a:cubicBezTo>
                  <a:lnTo>
                    <a:pt x="0" y="583"/>
                  </a:lnTo>
                  <a:lnTo>
                    <a:pt x="804" y="1636"/>
                  </a:lnTo>
                  <a:cubicBezTo>
                    <a:pt x="852" y="1699"/>
                    <a:pt x="926" y="1733"/>
                    <a:pt x="999" y="1733"/>
                  </a:cubicBezTo>
                  <a:cubicBezTo>
                    <a:pt x="1058" y="1733"/>
                    <a:pt x="1116" y="1711"/>
                    <a:pt x="1158" y="1664"/>
                  </a:cubicBezTo>
                  <a:lnTo>
                    <a:pt x="1933" y="889"/>
                  </a:lnTo>
                  <a:lnTo>
                    <a:pt x="555" y="37"/>
                  </a:lnTo>
                  <a:cubicBezTo>
                    <a:pt x="515" y="12"/>
                    <a:pt x="471" y="1"/>
                    <a:pt x="4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68"/>
            <p:cNvSpPr/>
            <p:nvPr/>
          </p:nvSpPr>
          <p:spPr>
            <a:xfrm>
              <a:off x="5500279" y="3576600"/>
              <a:ext cx="50787" cy="45535"/>
            </a:xfrm>
            <a:custGeom>
              <a:rect b="b" l="l" r="r" t="t"/>
              <a:pathLst>
                <a:path extrusionOk="0" h="1734" w="1934">
                  <a:moveTo>
                    <a:pt x="1507" y="1"/>
                  </a:moveTo>
                  <a:cubicBezTo>
                    <a:pt x="1463" y="1"/>
                    <a:pt x="1419" y="12"/>
                    <a:pt x="1379" y="37"/>
                  </a:cubicBezTo>
                  <a:lnTo>
                    <a:pt x="0" y="889"/>
                  </a:lnTo>
                  <a:lnTo>
                    <a:pt x="776" y="1664"/>
                  </a:lnTo>
                  <a:cubicBezTo>
                    <a:pt x="823" y="1711"/>
                    <a:pt x="881" y="1733"/>
                    <a:pt x="939" y="1733"/>
                  </a:cubicBezTo>
                  <a:cubicBezTo>
                    <a:pt x="1011" y="1733"/>
                    <a:pt x="1082" y="1699"/>
                    <a:pt x="1130" y="1636"/>
                  </a:cubicBezTo>
                  <a:lnTo>
                    <a:pt x="1934" y="583"/>
                  </a:lnTo>
                  <a:lnTo>
                    <a:pt x="1723" y="143"/>
                  </a:lnTo>
                  <a:cubicBezTo>
                    <a:pt x="1684" y="52"/>
                    <a:pt x="1597" y="1"/>
                    <a:pt x="15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68"/>
            <p:cNvSpPr/>
            <p:nvPr/>
          </p:nvSpPr>
          <p:spPr>
            <a:xfrm>
              <a:off x="5436704" y="3441545"/>
              <a:ext cx="127177" cy="120218"/>
            </a:xfrm>
            <a:custGeom>
              <a:rect b="b" l="l" r="r" t="t"/>
              <a:pathLst>
                <a:path extrusionOk="0" h="4578" w="4843">
                  <a:moveTo>
                    <a:pt x="2088" y="0"/>
                  </a:moveTo>
                  <a:cubicBezTo>
                    <a:pt x="1472" y="0"/>
                    <a:pt x="939" y="103"/>
                    <a:pt x="670" y="165"/>
                  </a:cubicBezTo>
                  <a:cubicBezTo>
                    <a:pt x="555" y="194"/>
                    <a:pt x="479" y="290"/>
                    <a:pt x="488" y="405"/>
                  </a:cubicBezTo>
                  <a:lnTo>
                    <a:pt x="488" y="989"/>
                  </a:lnTo>
                  <a:cubicBezTo>
                    <a:pt x="488" y="1113"/>
                    <a:pt x="431" y="1237"/>
                    <a:pt x="345" y="1333"/>
                  </a:cubicBezTo>
                  <a:lnTo>
                    <a:pt x="144" y="1534"/>
                  </a:lnTo>
                  <a:cubicBezTo>
                    <a:pt x="48" y="1620"/>
                    <a:pt x="0" y="1745"/>
                    <a:pt x="0" y="1869"/>
                  </a:cubicBezTo>
                  <a:lnTo>
                    <a:pt x="0" y="2156"/>
                  </a:lnTo>
                  <a:cubicBezTo>
                    <a:pt x="0" y="3496"/>
                    <a:pt x="1082" y="4577"/>
                    <a:pt x="2421" y="4577"/>
                  </a:cubicBezTo>
                  <a:cubicBezTo>
                    <a:pt x="3761" y="4577"/>
                    <a:pt x="4843" y="3496"/>
                    <a:pt x="4843" y="2156"/>
                  </a:cubicBezTo>
                  <a:lnTo>
                    <a:pt x="4843" y="1869"/>
                  </a:lnTo>
                  <a:cubicBezTo>
                    <a:pt x="4843" y="1745"/>
                    <a:pt x="4795" y="1620"/>
                    <a:pt x="4699" y="1524"/>
                  </a:cubicBezTo>
                  <a:lnTo>
                    <a:pt x="4498" y="1323"/>
                  </a:lnTo>
                  <a:cubicBezTo>
                    <a:pt x="4412" y="1237"/>
                    <a:pt x="4355" y="1113"/>
                    <a:pt x="4355" y="989"/>
                  </a:cubicBezTo>
                  <a:lnTo>
                    <a:pt x="4355" y="855"/>
                  </a:lnTo>
                  <a:cubicBezTo>
                    <a:pt x="4364" y="759"/>
                    <a:pt x="4316" y="663"/>
                    <a:pt x="4240" y="606"/>
                  </a:cubicBezTo>
                  <a:cubicBezTo>
                    <a:pt x="3593" y="132"/>
                    <a:pt x="2788" y="0"/>
                    <a:pt x="208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68"/>
            <p:cNvSpPr/>
            <p:nvPr/>
          </p:nvSpPr>
          <p:spPr>
            <a:xfrm>
              <a:off x="5436704" y="3441676"/>
              <a:ext cx="114625" cy="119588"/>
            </a:xfrm>
            <a:custGeom>
              <a:rect b="b" l="l" r="r" t="t"/>
              <a:pathLst>
                <a:path extrusionOk="0" h="4554" w="4365">
                  <a:moveTo>
                    <a:pt x="2098" y="0"/>
                  </a:moveTo>
                  <a:cubicBezTo>
                    <a:pt x="1869" y="0"/>
                    <a:pt x="1651" y="15"/>
                    <a:pt x="1455" y="36"/>
                  </a:cubicBezTo>
                  <a:cubicBezTo>
                    <a:pt x="1187" y="65"/>
                    <a:pt x="928" y="103"/>
                    <a:pt x="670" y="170"/>
                  </a:cubicBezTo>
                  <a:cubicBezTo>
                    <a:pt x="555" y="189"/>
                    <a:pt x="479" y="294"/>
                    <a:pt x="488" y="409"/>
                  </a:cubicBezTo>
                  <a:lnTo>
                    <a:pt x="488" y="984"/>
                  </a:lnTo>
                  <a:cubicBezTo>
                    <a:pt x="488" y="1117"/>
                    <a:pt x="431" y="1242"/>
                    <a:pt x="345" y="1328"/>
                  </a:cubicBezTo>
                  <a:lnTo>
                    <a:pt x="144" y="1529"/>
                  </a:lnTo>
                  <a:cubicBezTo>
                    <a:pt x="48" y="1615"/>
                    <a:pt x="0" y="1740"/>
                    <a:pt x="0" y="1874"/>
                  </a:cubicBezTo>
                  <a:lnTo>
                    <a:pt x="0" y="2151"/>
                  </a:lnTo>
                  <a:cubicBezTo>
                    <a:pt x="0" y="3376"/>
                    <a:pt x="919" y="4410"/>
                    <a:pt x="2134" y="4553"/>
                  </a:cubicBezTo>
                  <a:cubicBezTo>
                    <a:pt x="1704" y="4103"/>
                    <a:pt x="1455" y="3510"/>
                    <a:pt x="1455" y="2878"/>
                  </a:cubicBezTo>
                  <a:lnTo>
                    <a:pt x="1455" y="1108"/>
                  </a:lnTo>
                  <a:cubicBezTo>
                    <a:pt x="1464" y="869"/>
                    <a:pt x="1646" y="658"/>
                    <a:pt x="1885" y="629"/>
                  </a:cubicBezTo>
                  <a:cubicBezTo>
                    <a:pt x="2077" y="604"/>
                    <a:pt x="2320" y="583"/>
                    <a:pt x="2589" y="583"/>
                  </a:cubicBezTo>
                  <a:cubicBezTo>
                    <a:pt x="3141" y="583"/>
                    <a:pt x="3805" y="671"/>
                    <a:pt x="4364" y="993"/>
                  </a:cubicBezTo>
                  <a:lnTo>
                    <a:pt x="4364" y="859"/>
                  </a:lnTo>
                  <a:cubicBezTo>
                    <a:pt x="4364" y="754"/>
                    <a:pt x="4316" y="658"/>
                    <a:pt x="4240" y="601"/>
                  </a:cubicBezTo>
                  <a:cubicBezTo>
                    <a:pt x="3599" y="133"/>
                    <a:pt x="2795" y="0"/>
                    <a:pt x="2098"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68"/>
            <p:cNvSpPr/>
            <p:nvPr/>
          </p:nvSpPr>
          <p:spPr>
            <a:xfrm>
              <a:off x="5392219" y="3613259"/>
              <a:ext cx="37972" cy="63103"/>
            </a:xfrm>
            <a:custGeom>
              <a:rect b="b" l="l" r="r" t="t"/>
              <a:pathLst>
                <a:path extrusionOk="0" h="2403" w="1446">
                  <a:moveTo>
                    <a:pt x="259" y="0"/>
                  </a:moveTo>
                  <a:cubicBezTo>
                    <a:pt x="96" y="173"/>
                    <a:pt x="0" y="412"/>
                    <a:pt x="0" y="661"/>
                  </a:cubicBezTo>
                  <a:lnTo>
                    <a:pt x="0" y="2163"/>
                  </a:lnTo>
                  <a:cubicBezTo>
                    <a:pt x="0" y="2288"/>
                    <a:pt x="105" y="2402"/>
                    <a:pt x="239" y="2402"/>
                  </a:cubicBezTo>
                  <a:lnTo>
                    <a:pt x="1445" y="2402"/>
                  </a:lnTo>
                  <a:lnTo>
                    <a:pt x="1445" y="1589"/>
                  </a:lnTo>
                  <a:cubicBezTo>
                    <a:pt x="1445" y="1331"/>
                    <a:pt x="1350" y="1082"/>
                    <a:pt x="1168" y="900"/>
                  </a:cubicBezTo>
                  <a:lnTo>
                    <a:pt x="25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34" name="Google Shape;11134;p68"/>
          <p:cNvSpPr/>
          <p:nvPr/>
        </p:nvSpPr>
        <p:spPr>
          <a:xfrm>
            <a:off x="5741031" y="3617513"/>
            <a:ext cx="25157" cy="62866"/>
          </a:xfrm>
          <a:custGeom>
            <a:rect b="b" l="l" r="r" t="t"/>
            <a:pathLst>
              <a:path extrusionOk="0" h="2394" w="958">
                <a:moveTo>
                  <a:pt x="135" y="1"/>
                </a:moveTo>
                <a:cubicBezTo>
                  <a:pt x="49" y="125"/>
                  <a:pt x="1" y="269"/>
                  <a:pt x="1" y="412"/>
                </a:cubicBezTo>
                <a:lnTo>
                  <a:pt x="1" y="2154"/>
                </a:lnTo>
                <a:cubicBezTo>
                  <a:pt x="1" y="2288"/>
                  <a:pt x="106" y="2394"/>
                  <a:pt x="240" y="2394"/>
                </a:cubicBezTo>
                <a:lnTo>
                  <a:pt x="958" y="2394"/>
                </a:lnTo>
                <a:lnTo>
                  <a:pt x="958" y="1121"/>
                </a:lnTo>
                <a:cubicBezTo>
                  <a:pt x="948" y="929"/>
                  <a:pt x="881" y="747"/>
                  <a:pt x="747" y="613"/>
                </a:cubicBezTo>
                <a:lnTo>
                  <a:pt x="135"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35" name="Google Shape;11135;p68"/>
          <p:cNvGrpSpPr/>
          <p:nvPr/>
        </p:nvGrpSpPr>
        <p:grpSpPr>
          <a:xfrm>
            <a:off x="3060752" y="2903609"/>
            <a:ext cx="390565" cy="359578"/>
            <a:chOff x="3060752" y="2903609"/>
            <a:chExt cx="390565" cy="359578"/>
          </a:xfrm>
        </p:grpSpPr>
        <p:sp>
          <p:nvSpPr>
            <p:cNvPr id="11136" name="Google Shape;11136;p68"/>
            <p:cNvSpPr/>
            <p:nvPr/>
          </p:nvSpPr>
          <p:spPr>
            <a:xfrm>
              <a:off x="3070048" y="3126950"/>
              <a:ext cx="25919" cy="58586"/>
            </a:xfrm>
            <a:custGeom>
              <a:rect b="b" l="l" r="r" t="t"/>
              <a:pathLst>
                <a:path extrusionOk="0" h="2231" w="987">
                  <a:moveTo>
                    <a:pt x="604" y="1"/>
                  </a:moveTo>
                  <a:lnTo>
                    <a:pt x="1" y="2231"/>
                  </a:lnTo>
                  <a:lnTo>
                    <a:pt x="374" y="2231"/>
                  </a:lnTo>
                  <a:lnTo>
                    <a:pt x="986"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68"/>
            <p:cNvSpPr/>
            <p:nvPr/>
          </p:nvSpPr>
          <p:spPr>
            <a:xfrm>
              <a:off x="3097936" y="3011852"/>
              <a:ext cx="102572" cy="104068"/>
            </a:xfrm>
            <a:custGeom>
              <a:rect b="b" l="l" r="r" t="t"/>
              <a:pathLst>
                <a:path extrusionOk="0" h="3963" w="3906">
                  <a:moveTo>
                    <a:pt x="633" y="1"/>
                  </a:moveTo>
                  <a:lnTo>
                    <a:pt x="671" y="508"/>
                  </a:lnTo>
                  <a:cubicBezTo>
                    <a:pt x="709" y="958"/>
                    <a:pt x="700" y="1924"/>
                    <a:pt x="211" y="3341"/>
                  </a:cubicBezTo>
                  <a:lnTo>
                    <a:pt x="1" y="3963"/>
                  </a:lnTo>
                  <a:lnTo>
                    <a:pt x="3906" y="3963"/>
                  </a:lnTo>
                  <a:lnTo>
                    <a:pt x="3695" y="3341"/>
                  </a:lnTo>
                  <a:cubicBezTo>
                    <a:pt x="3207" y="1924"/>
                    <a:pt x="3197" y="958"/>
                    <a:pt x="3236" y="508"/>
                  </a:cubicBezTo>
                  <a:lnTo>
                    <a:pt x="327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68"/>
            <p:cNvSpPr/>
            <p:nvPr/>
          </p:nvSpPr>
          <p:spPr>
            <a:xfrm>
              <a:off x="3097936" y="3011852"/>
              <a:ext cx="27678" cy="104068"/>
            </a:xfrm>
            <a:custGeom>
              <a:rect b="b" l="l" r="r" t="t"/>
              <a:pathLst>
                <a:path extrusionOk="0" h="3963" w="1054">
                  <a:moveTo>
                    <a:pt x="633" y="1"/>
                  </a:moveTo>
                  <a:lnTo>
                    <a:pt x="671" y="508"/>
                  </a:lnTo>
                  <a:cubicBezTo>
                    <a:pt x="709" y="958"/>
                    <a:pt x="690" y="1924"/>
                    <a:pt x="211" y="3341"/>
                  </a:cubicBezTo>
                  <a:lnTo>
                    <a:pt x="1" y="3963"/>
                  </a:lnTo>
                  <a:lnTo>
                    <a:pt x="345" y="3963"/>
                  </a:lnTo>
                  <a:lnTo>
                    <a:pt x="556" y="3341"/>
                  </a:lnTo>
                  <a:cubicBezTo>
                    <a:pt x="1034" y="1924"/>
                    <a:pt x="1054" y="958"/>
                    <a:pt x="1015" y="508"/>
                  </a:cubicBezTo>
                  <a:lnTo>
                    <a:pt x="97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68"/>
            <p:cNvSpPr/>
            <p:nvPr/>
          </p:nvSpPr>
          <p:spPr>
            <a:xfrm>
              <a:off x="3092421" y="3102318"/>
              <a:ext cx="113863" cy="38235"/>
            </a:xfrm>
            <a:custGeom>
              <a:rect b="b" l="l" r="r" t="t"/>
              <a:pathLst>
                <a:path extrusionOk="0" h="1456" w="4336">
                  <a:moveTo>
                    <a:pt x="287" y="1"/>
                  </a:moveTo>
                  <a:cubicBezTo>
                    <a:pt x="268" y="1"/>
                    <a:pt x="249" y="11"/>
                    <a:pt x="240" y="39"/>
                  </a:cubicBezTo>
                  <a:lnTo>
                    <a:pt x="0" y="1398"/>
                  </a:lnTo>
                  <a:cubicBezTo>
                    <a:pt x="0" y="1427"/>
                    <a:pt x="19" y="1456"/>
                    <a:pt x="48" y="1456"/>
                  </a:cubicBezTo>
                  <a:lnTo>
                    <a:pt x="4278" y="1456"/>
                  </a:lnTo>
                  <a:cubicBezTo>
                    <a:pt x="4307" y="1456"/>
                    <a:pt x="4336" y="1427"/>
                    <a:pt x="4326" y="1398"/>
                  </a:cubicBezTo>
                  <a:lnTo>
                    <a:pt x="4087" y="39"/>
                  </a:lnTo>
                  <a:cubicBezTo>
                    <a:pt x="4077" y="11"/>
                    <a:pt x="4058" y="1"/>
                    <a:pt x="403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68"/>
            <p:cNvSpPr/>
            <p:nvPr/>
          </p:nvSpPr>
          <p:spPr>
            <a:xfrm>
              <a:off x="3060752" y="3184170"/>
              <a:ext cx="147791" cy="26759"/>
            </a:xfrm>
            <a:custGeom>
              <a:rect b="b" l="l" r="r" t="t"/>
              <a:pathLst>
                <a:path extrusionOk="0" h="1019" w="5628">
                  <a:moveTo>
                    <a:pt x="5593" y="0"/>
                  </a:moveTo>
                  <a:cubicBezTo>
                    <a:pt x="5590" y="0"/>
                    <a:pt x="5585" y="1"/>
                    <a:pt x="5580" y="4"/>
                  </a:cubicBezTo>
                  <a:lnTo>
                    <a:pt x="48" y="4"/>
                  </a:lnTo>
                  <a:cubicBezTo>
                    <a:pt x="20" y="4"/>
                    <a:pt x="0" y="23"/>
                    <a:pt x="0" y="42"/>
                  </a:cubicBezTo>
                  <a:lnTo>
                    <a:pt x="0" y="970"/>
                  </a:lnTo>
                  <a:cubicBezTo>
                    <a:pt x="0" y="999"/>
                    <a:pt x="20" y="1018"/>
                    <a:pt x="48" y="1018"/>
                  </a:cubicBezTo>
                  <a:lnTo>
                    <a:pt x="5207" y="1018"/>
                  </a:lnTo>
                  <a:cubicBezTo>
                    <a:pt x="5226" y="1018"/>
                    <a:pt x="5245" y="1009"/>
                    <a:pt x="5255" y="990"/>
                  </a:cubicBezTo>
                  <a:lnTo>
                    <a:pt x="5628" y="61"/>
                  </a:lnTo>
                  <a:cubicBezTo>
                    <a:pt x="5628" y="52"/>
                    <a:pt x="5628" y="33"/>
                    <a:pt x="5618" y="23"/>
                  </a:cubicBezTo>
                  <a:cubicBezTo>
                    <a:pt x="5611" y="9"/>
                    <a:pt x="5604" y="0"/>
                    <a:pt x="5593"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68"/>
            <p:cNvSpPr/>
            <p:nvPr/>
          </p:nvSpPr>
          <p:spPr>
            <a:xfrm>
              <a:off x="3070048" y="3126950"/>
              <a:ext cx="152072" cy="58586"/>
            </a:xfrm>
            <a:custGeom>
              <a:rect b="b" l="l" r="r" t="t"/>
              <a:pathLst>
                <a:path extrusionOk="0" h="2231" w="5791">
                  <a:moveTo>
                    <a:pt x="604" y="1"/>
                  </a:moveTo>
                  <a:lnTo>
                    <a:pt x="1" y="2231"/>
                  </a:lnTo>
                  <a:lnTo>
                    <a:pt x="5484" y="2231"/>
                  </a:lnTo>
                  <a:lnTo>
                    <a:pt x="5628" y="1456"/>
                  </a:lnTo>
                  <a:lnTo>
                    <a:pt x="5791" y="1312"/>
                  </a:lnTo>
                  <a:lnTo>
                    <a:pt x="5704" y="1025"/>
                  </a:lnTo>
                  <a:lnTo>
                    <a:pt x="5417"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68"/>
            <p:cNvSpPr/>
            <p:nvPr/>
          </p:nvSpPr>
          <p:spPr>
            <a:xfrm>
              <a:off x="3093183" y="2903609"/>
              <a:ext cx="112104" cy="120586"/>
            </a:xfrm>
            <a:custGeom>
              <a:rect b="b" l="l" r="r" t="t"/>
              <a:pathLst>
                <a:path extrusionOk="0" h="4592" w="4269">
                  <a:moveTo>
                    <a:pt x="2133" y="0"/>
                  </a:moveTo>
                  <a:cubicBezTo>
                    <a:pt x="2003" y="0"/>
                    <a:pt x="1871" y="70"/>
                    <a:pt x="1895" y="208"/>
                  </a:cubicBezTo>
                  <a:lnTo>
                    <a:pt x="1895" y="792"/>
                  </a:lnTo>
                  <a:cubicBezTo>
                    <a:pt x="756" y="945"/>
                    <a:pt x="86" y="2161"/>
                    <a:pt x="565" y="3204"/>
                  </a:cubicBezTo>
                  <a:lnTo>
                    <a:pt x="546" y="3204"/>
                  </a:lnTo>
                  <a:cubicBezTo>
                    <a:pt x="239" y="3204"/>
                    <a:pt x="0" y="3453"/>
                    <a:pt x="0" y="3749"/>
                  </a:cubicBezTo>
                  <a:lnTo>
                    <a:pt x="0" y="4046"/>
                  </a:lnTo>
                  <a:cubicBezTo>
                    <a:pt x="0" y="4343"/>
                    <a:pt x="239" y="4592"/>
                    <a:pt x="546" y="4592"/>
                  </a:cubicBezTo>
                  <a:lnTo>
                    <a:pt x="3723" y="4592"/>
                  </a:lnTo>
                  <a:cubicBezTo>
                    <a:pt x="4020" y="4592"/>
                    <a:pt x="4268" y="4343"/>
                    <a:pt x="4268" y="4046"/>
                  </a:cubicBezTo>
                  <a:lnTo>
                    <a:pt x="4268" y="3749"/>
                  </a:lnTo>
                  <a:cubicBezTo>
                    <a:pt x="4268" y="3453"/>
                    <a:pt x="4020" y="3204"/>
                    <a:pt x="3723" y="3204"/>
                  </a:cubicBezTo>
                  <a:lnTo>
                    <a:pt x="3704" y="3204"/>
                  </a:lnTo>
                  <a:cubicBezTo>
                    <a:pt x="4173" y="2161"/>
                    <a:pt x="3512" y="945"/>
                    <a:pt x="2364" y="792"/>
                  </a:cubicBezTo>
                  <a:lnTo>
                    <a:pt x="2364" y="208"/>
                  </a:lnTo>
                  <a:cubicBezTo>
                    <a:pt x="2393" y="70"/>
                    <a:pt x="2263" y="0"/>
                    <a:pt x="2133"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68"/>
            <p:cNvSpPr/>
            <p:nvPr/>
          </p:nvSpPr>
          <p:spPr>
            <a:xfrm>
              <a:off x="3093183" y="2924407"/>
              <a:ext cx="49763" cy="99788"/>
            </a:xfrm>
            <a:custGeom>
              <a:rect b="b" l="l" r="r" t="t"/>
              <a:pathLst>
                <a:path extrusionOk="0" h="3800" w="1895">
                  <a:moveTo>
                    <a:pt x="1895" y="0"/>
                  </a:moveTo>
                  <a:lnTo>
                    <a:pt x="1895" y="0"/>
                  </a:lnTo>
                  <a:cubicBezTo>
                    <a:pt x="756" y="163"/>
                    <a:pt x="86" y="1369"/>
                    <a:pt x="565" y="2421"/>
                  </a:cubicBezTo>
                  <a:lnTo>
                    <a:pt x="546" y="2421"/>
                  </a:lnTo>
                  <a:cubicBezTo>
                    <a:pt x="239" y="2421"/>
                    <a:pt x="0" y="2661"/>
                    <a:pt x="0" y="2957"/>
                  </a:cubicBezTo>
                  <a:lnTo>
                    <a:pt x="0" y="3254"/>
                  </a:lnTo>
                  <a:cubicBezTo>
                    <a:pt x="0" y="3551"/>
                    <a:pt x="239" y="3800"/>
                    <a:pt x="546" y="3800"/>
                  </a:cubicBezTo>
                  <a:lnTo>
                    <a:pt x="890" y="3800"/>
                  </a:lnTo>
                  <a:cubicBezTo>
                    <a:pt x="584" y="3800"/>
                    <a:pt x="345" y="3551"/>
                    <a:pt x="345" y="3254"/>
                  </a:cubicBezTo>
                  <a:lnTo>
                    <a:pt x="345" y="2957"/>
                  </a:lnTo>
                  <a:cubicBezTo>
                    <a:pt x="345" y="2661"/>
                    <a:pt x="584" y="2421"/>
                    <a:pt x="890" y="2421"/>
                  </a:cubicBezTo>
                  <a:lnTo>
                    <a:pt x="909" y="2421"/>
                  </a:lnTo>
                  <a:cubicBezTo>
                    <a:pt x="718" y="1991"/>
                    <a:pt x="708" y="1512"/>
                    <a:pt x="871" y="1082"/>
                  </a:cubicBezTo>
                  <a:cubicBezTo>
                    <a:pt x="1005" y="689"/>
                    <a:pt x="1302" y="287"/>
                    <a:pt x="189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68"/>
            <p:cNvSpPr/>
            <p:nvPr/>
          </p:nvSpPr>
          <p:spPr>
            <a:xfrm>
              <a:off x="3097201" y="2987719"/>
              <a:ext cx="71401" cy="16255"/>
            </a:xfrm>
            <a:custGeom>
              <a:rect b="b" l="l" r="r" t="t"/>
              <a:pathLst>
                <a:path extrusionOk="0" h="619" w="2719">
                  <a:moveTo>
                    <a:pt x="431" y="1"/>
                  </a:moveTo>
                  <a:cubicBezTo>
                    <a:pt x="364" y="1"/>
                    <a:pt x="316" y="30"/>
                    <a:pt x="287" y="87"/>
                  </a:cubicBezTo>
                  <a:lnTo>
                    <a:pt x="144" y="116"/>
                  </a:lnTo>
                  <a:cubicBezTo>
                    <a:pt x="67" y="135"/>
                    <a:pt x="0" y="307"/>
                    <a:pt x="0" y="326"/>
                  </a:cubicBezTo>
                  <a:cubicBezTo>
                    <a:pt x="0" y="349"/>
                    <a:pt x="94" y="618"/>
                    <a:pt x="153" y="618"/>
                  </a:cubicBezTo>
                  <a:cubicBezTo>
                    <a:pt x="170" y="618"/>
                    <a:pt x="183" y="598"/>
                    <a:pt x="192" y="546"/>
                  </a:cubicBezTo>
                  <a:cubicBezTo>
                    <a:pt x="201" y="422"/>
                    <a:pt x="306" y="326"/>
                    <a:pt x="440" y="326"/>
                  </a:cubicBezTo>
                  <a:lnTo>
                    <a:pt x="2498" y="326"/>
                  </a:lnTo>
                  <a:cubicBezTo>
                    <a:pt x="2718" y="326"/>
                    <a:pt x="2718" y="1"/>
                    <a:pt x="2498"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68"/>
            <p:cNvSpPr/>
            <p:nvPr/>
          </p:nvSpPr>
          <p:spPr>
            <a:xfrm>
              <a:off x="3311823" y="3011852"/>
              <a:ext cx="102309" cy="104068"/>
            </a:xfrm>
            <a:custGeom>
              <a:rect b="b" l="l" r="r" t="t"/>
              <a:pathLst>
                <a:path extrusionOk="0" h="3963" w="3896">
                  <a:moveTo>
                    <a:pt x="632" y="1"/>
                  </a:moveTo>
                  <a:lnTo>
                    <a:pt x="670" y="508"/>
                  </a:lnTo>
                  <a:cubicBezTo>
                    <a:pt x="708" y="958"/>
                    <a:pt x="689" y="1924"/>
                    <a:pt x="211" y="3341"/>
                  </a:cubicBezTo>
                  <a:lnTo>
                    <a:pt x="0" y="3963"/>
                  </a:lnTo>
                  <a:lnTo>
                    <a:pt x="3895" y="3963"/>
                  </a:lnTo>
                  <a:lnTo>
                    <a:pt x="3685" y="3341"/>
                  </a:lnTo>
                  <a:cubicBezTo>
                    <a:pt x="3206" y="1924"/>
                    <a:pt x="3187" y="958"/>
                    <a:pt x="3225" y="508"/>
                  </a:cubicBezTo>
                  <a:lnTo>
                    <a:pt x="326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68"/>
            <p:cNvSpPr/>
            <p:nvPr/>
          </p:nvSpPr>
          <p:spPr>
            <a:xfrm>
              <a:off x="3311823" y="3011852"/>
              <a:ext cx="27415" cy="104068"/>
            </a:xfrm>
            <a:custGeom>
              <a:rect b="b" l="l" r="r" t="t"/>
              <a:pathLst>
                <a:path extrusionOk="0" h="3963" w="1044">
                  <a:moveTo>
                    <a:pt x="632" y="1"/>
                  </a:moveTo>
                  <a:lnTo>
                    <a:pt x="670" y="508"/>
                  </a:lnTo>
                  <a:cubicBezTo>
                    <a:pt x="708" y="958"/>
                    <a:pt x="689" y="1924"/>
                    <a:pt x="211" y="3341"/>
                  </a:cubicBezTo>
                  <a:lnTo>
                    <a:pt x="0" y="3963"/>
                  </a:lnTo>
                  <a:lnTo>
                    <a:pt x="345" y="3963"/>
                  </a:lnTo>
                  <a:lnTo>
                    <a:pt x="555" y="3341"/>
                  </a:lnTo>
                  <a:cubicBezTo>
                    <a:pt x="1034" y="1924"/>
                    <a:pt x="1043" y="958"/>
                    <a:pt x="1005" y="508"/>
                  </a:cubicBezTo>
                  <a:lnTo>
                    <a:pt x="96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68"/>
            <p:cNvSpPr/>
            <p:nvPr/>
          </p:nvSpPr>
          <p:spPr>
            <a:xfrm>
              <a:off x="3306046" y="3102318"/>
              <a:ext cx="113863" cy="38235"/>
            </a:xfrm>
            <a:custGeom>
              <a:rect b="b" l="l" r="r" t="t"/>
              <a:pathLst>
                <a:path extrusionOk="0" h="1456" w="4336">
                  <a:moveTo>
                    <a:pt x="287" y="1"/>
                  </a:moveTo>
                  <a:cubicBezTo>
                    <a:pt x="268" y="1"/>
                    <a:pt x="249" y="11"/>
                    <a:pt x="249" y="39"/>
                  </a:cubicBezTo>
                  <a:lnTo>
                    <a:pt x="10" y="1398"/>
                  </a:lnTo>
                  <a:cubicBezTo>
                    <a:pt x="0" y="1427"/>
                    <a:pt x="19" y="1456"/>
                    <a:pt x="48" y="1456"/>
                  </a:cubicBezTo>
                  <a:lnTo>
                    <a:pt x="4278" y="1456"/>
                  </a:lnTo>
                  <a:cubicBezTo>
                    <a:pt x="4307" y="1456"/>
                    <a:pt x="4335" y="1427"/>
                    <a:pt x="4326" y="1398"/>
                  </a:cubicBezTo>
                  <a:lnTo>
                    <a:pt x="4087" y="39"/>
                  </a:lnTo>
                  <a:cubicBezTo>
                    <a:pt x="4077" y="11"/>
                    <a:pt x="4058" y="1"/>
                    <a:pt x="403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68"/>
            <p:cNvSpPr/>
            <p:nvPr/>
          </p:nvSpPr>
          <p:spPr>
            <a:xfrm>
              <a:off x="3303263" y="3184512"/>
              <a:ext cx="148054" cy="26418"/>
            </a:xfrm>
            <a:custGeom>
              <a:rect b="b" l="l" r="r" t="t"/>
              <a:pathLst>
                <a:path extrusionOk="0" h="1006" w="5638">
                  <a:moveTo>
                    <a:pt x="58" y="0"/>
                  </a:moveTo>
                  <a:cubicBezTo>
                    <a:pt x="20" y="0"/>
                    <a:pt x="1" y="29"/>
                    <a:pt x="10" y="67"/>
                  </a:cubicBezTo>
                  <a:lnTo>
                    <a:pt x="384" y="977"/>
                  </a:lnTo>
                  <a:cubicBezTo>
                    <a:pt x="393" y="996"/>
                    <a:pt x="412" y="1005"/>
                    <a:pt x="432" y="1005"/>
                  </a:cubicBezTo>
                  <a:lnTo>
                    <a:pt x="5590" y="1005"/>
                  </a:lnTo>
                  <a:cubicBezTo>
                    <a:pt x="5609" y="1005"/>
                    <a:pt x="5638" y="986"/>
                    <a:pt x="5638" y="957"/>
                  </a:cubicBezTo>
                  <a:lnTo>
                    <a:pt x="5638" y="48"/>
                  </a:lnTo>
                  <a:cubicBezTo>
                    <a:pt x="5638" y="20"/>
                    <a:pt x="5609" y="0"/>
                    <a:pt x="5590"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68"/>
            <p:cNvSpPr/>
            <p:nvPr/>
          </p:nvSpPr>
          <p:spPr>
            <a:xfrm>
              <a:off x="3289949" y="3126950"/>
              <a:ext cx="152072" cy="58586"/>
            </a:xfrm>
            <a:custGeom>
              <a:rect b="b" l="l" r="r" t="t"/>
              <a:pathLst>
                <a:path extrusionOk="0" h="2231" w="5791">
                  <a:moveTo>
                    <a:pt x="374" y="1"/>
                  </a:moveTo>
                  <a:lnTo>
                    <a:pt x="96" y="1015"/>
                  </a:lnTo>
                  <a:lnTo>
                    <a:pt x="1" y="1302"/>
                  </a:lnTo>
                  <a:lnTo>
                    <a:pt x="163" y="1456"/>
                  </a:lnTo>
                  <a:lnTo>
                    <a:pt x="307" y="2231"/>
                  </a:lnTo>
                  <a:lnTo>
                    <a:pt x="5791" y="2231"/>
                  </a:lnTo>
                  <a:lnTo>
                    <a:pt x="5188"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68"/>
            <p:cNvSpPr/>
            <p:nvPr/>
          </p:nvSpPr>
          <p:spPr>
            <a:xfrm>
              <a:off x="3289949" y="3126950"/>
              <a:ext cx="19642" cy="58586"/>
            </a:xfrm>
            <a:custGeom>
              <a:rect b="b" l="l" r="r" t="t"/>
              <a:pathLst>
                <a:path extrusionOk="0" h="2231" w="748">
                  <a:moveTo>
                    <a:pt x="374" y="1"/>
                  </a:moveTo>
                  <a:lnTo>
                    <a:pt x="96" y="1015"/>
                  </a:lnTo>
                  <a:lnTo>
                    <a:pt x="1" y="1302"/>
                  </a:lnTo>
                  <a:lnTo>
                    <a:pt x="163" y="1456"/>
                  </a:lnTo>
                  <a:lnTo>
                    <a:pt x="307" y="2231"/>
                  </a:lnTo>
                  <a:lnTo>
                    <a:pt x="680" y="2231"/>
                  </a:lnTo>
                  <a:lnTo>
                    <a:pt x="546" y="1456"/>
                  </a:lnTo>
                  <a:lnTo>
                    <a:pt x="374" y="1302"/>
                  </a:lnTo>
                  <a:lnTo>
                    <a:pt x="470" y="1015"/>
                  </a:lnTo>
                  <a:lnTo>
                    <a:pt x="74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68"/>
            <p:cNvSpPr/>
            <p:nvPr/>
          </p:nvSpPr>
          <p:spPr>
            <a:xfrm>
              <a:off x="3204761" y="3064136"/>
              <a:ext cx="27678" cy="104068"/>
            </a:xfrm>
            <a:custGeom>
              <a:rect b="b" l="l" r="r" t="t"/>
              <a:pathLst>
                <a:path extrusionOk="0" h="3963" w="1054">
                  <a:moveTo>
                    <a:pt x="632" y="0"/>
                  </a:moveTo>
                  <a:lnTo>
                    <a:pt x="670" y="507"/>
                  </a:lnTo>
                  <a:cubicBezTo>
                    <a:pt x="708" y="957"/>
                    <a:pt x="699" y="1924"/>
                    <a:pt x="211" y="3340"/>
                  </a:cubicBezTo>
                  <a:lnTo>
                    <a:pt x="0" y="3962"/>
                  </a:lnTo>
                  <a:lnTo>
                    <a:pt x="345" y="3962"/>
                  </a:lnTo>
                  <a:lnTo>
                    <a:pt x="555" y="3340"/>
                  </a:lnTo>
                  <a:cubicBezTo>
                    <a:pt x="1043" y="1924"/>
                    <a:pt x="1053" y="957"/>
                    <a:pt x="1015" y="507"/>
                  </a:cubicBezTo>
                  <a:lnTo>
                    <a:pt x="976"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68"/>
            <p:cNvSpPr/>
            <p:nvPr/>
          </p:nvSpPr>
          <p:spPr>
            <a:xfrm>
              <a:off x="3179631" y="3181229"/>
              <a:ext cx="24658" cy="54568"/>
            </a:xfrm>
            <a:custGeom>
              <a:rect b="b" l="l" r="r" t="t"/>
              <a:pathLst>
                <a:path extrusionOk="0" h="2078" w="939">
                  <a:moveTo>
                    <a:pt x="565" y="1"/>
                  </a:moveTo>
                  <a:lnTo>
                    <a:pt x="0" y="2078"/>
                  </a:lnTo>
                  <a:lnTo>
                    <a:pt x="373" y="2078"/>
                  </a:lnTo>
                  <a:lnTo>
                    <a:pt x="938"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68"/>
            <p:cNvSpPr/>
            <p:nvPr/>
          </p:nvSpPr>
          <p:spPr>
            <a:xfrm>
              <a:off x="3307044" y="2903609"/>
              <a:ext cx="111868" cy="120586"/>
            </a:xfrm>
            <a:custGeom>
              <a:rect b="b" l="l" r="r" t="t"/>
              <a:pathLst>
                <a:path extrusionOk="0" h="4592" w="4260">
                  <a:moveTo>
                    <a:pt x="2126" y="0"/>
                  </a:moveTo>
                  <a:cubicBezTo>
                    <a:pt x="1996" y="0"/>
                    <a:pt x="1867" y="70"/>
                    <a:pt x="1895" y="208"/>
                  </a:cubicBezTo>
                  <a:lnTo>
                    <a:pt x="1895" y="792"/>
                  </a:lnTo>
                  <a:cubicBezTo>
                    <a:pt x="756" y="945"/>
                    <a:pt x="87" y="2161"/>
                    <a:pt x="565" y="3204"/>
                  </a:cubicBezTo>
                  <a:lnTo>
                    <a:pt x="536" y="3204"/>
                  </a:lnTo>
                  <a:cubicBezTo>
                    <a:pt x="240" y="3204"/>
                    <a:pt x="0" y="3453"/>
                    <a:pt x="0" y="3749"/>
                  </a:cubicBezTo>
                  <a:lnTo>
                    <a:pt x="0" y="4046"/>
                  </a:lnTo>
                  <a:cubicBezTo>
                    <a:pt x="0" y="4343"/>
                    <a:pt x="240" y="4592"/>
                    <a:pt x="536" y="4592"/>
                  </a:cubicBezTo>
                  <a:lnTo>
                    <a:pt x="3723" y="4592"/>
                  </a:lnTo>
                  <a:cubicBezTo>
                    <a:pt x="4020" y="4592"/>
                    <a:pt x="4259" y="4343"/>
                    <a:pt x="4259" y="4046"/>
                  </a:cubicBezTo>
                  <a:lnTo>
                    <a:pt x="4259" y="3749"/>
                  </a:lnTo>
                  <a:cubicBezTo>
                    <a:pt x="4259" y="3453"/>
                    <a:pt x="4020" y="3204"/>
                    <a:pt x="3714" y="3204"/>
                  </a:cubicBezTo>
                  <a:lnTo>
                    <a:pt x="3695" y="3204"/>
                  </a:lnTo>
                  <a:cubicBezTo>
                    <a:pt x="4173" y="2161"/>
                    <a:pt x="3503" y="945"/>
                    <a:pt x="2364" y="792"/>
                  </a:cubicBezTo>
                  <a:lnTo>
                    <a:pt x="2364" y="208"/>
                  </a:lnTo>
                  <a:cubicBezTo>
                    <a:pt x="2388" y="70"/>
                    <a:pt x="2257" y="0"/>
                    <a:pt x="212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68"/>
            <p:cNvSpPr/>
            <p:nvPr/>
          </p:nvSpPr>
          <p:spPr>
            <a:xfrm>
              <a:off x="3306782" y="2924407"/>
              <a:ext cx="50052" cy="99788"/>
            </a:xfrm>
            <a:custGeom>
              <a:rect b="b" l="l" r="r" t="t"/>
              <a:pathLst>
                <a:path extrusionOk="0" h="3800" w="1906">
                  <a:moveTo>
                    <a:pt x="1905" y="0"/>
                  </a:moveTo>
                  <a:lnTo>
                    <a:pt x="1905" y="0"/>
                  </a:lnTo>
                  <a:cubicBezTo>
                    <a:pt x="757" y="163"/>
                    <a:pt x="97" y="1369"/>
                    <a:pt x="565" y="2421"/>
                  </a:cubicBezTo>
                  <a:lnTo>
                    <a:pt x="546" y="2421"/>
                  </a:lnTo>
                  <a:cubicBezTo>
                    <a:pt x="250" y="2421"/>
                    <a:pt x="1" y="2661"/>
                    <a:pt x="1" y="2957"/>
                  </a:cubicBezTo>
                  <a:lnTo>
                    <a:pt x="1" y="3254"/>
                  </a:lnTo>
                  <a:cubicBezTo>
                    <a:pt x="1" y="3551"/>
                    <a:pt x="250" y="3800"/>
                    <a:pt x="546" y="3800"/>
                  </a:cubicBezTo>
                  <a:lnTo>
                    <a:pt x="891" y="3800"/>
                  </a:lnTo>
                  <a:cubicBezTo>
                    <a:pt x="594" y="3800"/>
                    <a:pt x="345" y="3551"/>
                    <a:pt x="345" y="3254"/>
                  </a:cubicBezTo>
                  <a:lnTo>
                    <a:pt x="345" y="2957"/>
                  </a:lnTo>
                  <a:cubicBezTo>
                    <a:pt x="345" y="2661"/>
                    <a:pt x="594" y="2421"/>
                    <a:pt x="891" y="2421"/>
                  </a:cubicBezTo>
                  <a:lnTo>
                    <a:pt x="910" y="2421"/>
                  </a:lnTo>
                  <a:cubicBezTo>
                    <a:pt x="719" y="1991"/>
                    <a:pt x="709" y="1512"/>
                    <a:pt x="881" y="1082"/>
                  </a:cubicBezTo>
                  <a:cubicBezTo>
                    <a:pt x="1006" y="689"/>
                    <a:pt x="1302" y="287"/>
                    <a:pt x="190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68"/>
            <p:cNvSpPr/>
            <p:nvPr/>
          </p:nvSpPr>
          <p:spPr>
            <a:xfrm>
              <a:off x="3289713" y="3126714"/>
              <a:ext cx="38970" cy="58586"/>
            </a:xfrm>
            <a:custGeom>
              <a:rect b="b" l="l" r="r" t="t"/>
              <a:pathLst>
                <a:path extrusionOk="0" h="2231" w="1484">
                  <a:moveTo>
                    <a:pt x="383" y="0"/>
                  </a:moveTo>
                  <a:lnTo>
                    <a:pt x="105" y="1015"/>
                  </a:lnTo>
                  <a:lnTo>
                    <a:pt x="0" y="1302"/>
                  </a:lnTo>
                  <a:lnTo>
                    <a:pt x="172" y="1455"/>
                  </a:lnTo>
                  <a:lnTo>
                    <a:pt x="316" y="2230"/>
                  </a:lnTo>
                  <a:lnTo>
                    <a:pt x="1483" y="2230"/>
                  </a:lnTo>
                  <a:lnTo>
                    <a:pt x="1436" y="2077"/>
                  </a:lnTo>
                  <a:lnTo>
                    <a:pt x="1139" y="2077"/>
                  </a:lnTo>
                  <a:lnTo>
                    <a:pt x="967" y="1110"/>
                  </a:lnTo>
                  <a:lnTo>
                    <a:pt x="881" y="1110"/>
                  </a:lnTo>
                  <a:lnTo>
                    <a:pt x="833" y="957"/>
                  </a:lnTo>
                  <a:cubicBezTo>
                    <a:pt x="708" y="613"/>
                    <a:pt x="622" y="297"/>
                    <a:pt x="55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68"/>
            <p:cNvSpPr/>
            <p:nvPr/>
          </p:nvSpPr>
          <p:spPr>
            <a:xfrm>
              <a:off x="3310799" y="2987719"/>
              <a:ext cx="70666" cy="16255"/>
            </a:xfrm>
            <a:custGeom>
              <a:rect b="b" l="l" r="r" t="t"/>
              <a:pathLst>
                <a:path extrusionOk="0" h="619" w="2691">
                  <a:moveTo>
                    <a:pt x="432" y="1"/>
                  </a:moveTo>
                  <a:cubicBezTo>
                    <a:pt x="365" y="1"/>
                    <a:pt x="317" y="30"/>
                    <a:pt x="288" y="87"/>
                  </a:cubicBezTo>
                  <a:lnTo>
                    <a:pt x="145" y="116"/>
                  </a:lnTo>
                  <a:cubicBezTo>
                    <a:pt x="68" y="135"/>
                    <a:pt x="1" y="307"/>
                    <a:pt x="1" y="326"/>
                  </a:cubicBezTo>
                  <a:cubicBezTo>
                    <a:pt x="1" y="349"/>
                    <a:pt x="95" y="618"/>
                    <a:pt x="154" y="618"/>
                  </a:cubicBezTo>
                  <a:cubicBezTo>
                    <a:pt x="170" y="618"/>
                    <a:pt x="184" y="598"/>
                    <a:pt x="192" y="546"/>
                  </a:cubicBezTo>
                  <a:cubicBezTo>
                    <a:pt x="202" y="422"/>
                    <a:pt x="307" y="326"/>
                    <a:pt x="441" y="326"/>
                  </a:cubicBezTo>
                  <a:lnTo>
                    <a:pt x="2470" y="326"/>
                  </a:lnTo>
                  <a:cubicBezTo>
                    <a:pt x="2690" y="326"/>
                    <a:pt x="2690" y="1"/>
                    <a:pt x="2470"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68"/>
            <p:cNvSpPr/>
            <p:nvPr/>
          </p:nvSpPr>
          <p:spPr>
            <a:xfrm>
              <a:off x="3204761" y="3064136"/>
              <a:ext cx="102545" cy="104068"/>
            </a:xfrm>
            <a:custGeom>
              <a:rect b="b" l="l" r="r" t="t"/>
              <a:pathLst>
                <a:path extrusionOk="0" h="3963" w="3905">
                  <a:moveTo>
                    <a:pt x="632" y="0"/>
                  </a:moveTo>
                  <a:lnTo>
                    <a:pt x="670" y="507"/>
                  </a:lnTo>
                  <a:cubicBezTo>
                    <a:pt x="708" y="957"/>
                    <a:pt x="699" y="1924"/>
                    <a:pt x="211" y="3340"/>
                  </a:cubicBezTo>
                  <a:lnTo>
                    <a:pt x="0" y="3962"/>
                  </a:lnTo>
                  <a:lnTo>
                    <a:pt x="3905" y="3962"/>
                  </a:lnTo>
                  <a:lnTo>
                    <a:pt x="3694" y="3340"/>
                  </a:lnTo>
                  <a:cubicBezTo>
                    <a:pt x="3216" y="1924"/>
                    <a:pt x="3197" y="957"/>
                    <a:pt x="3235" y="507"/>
                  </a:cubicBezTo>
                  <a:lnTo>
                    <a:pt x="3273"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68"/>
            <p:cNvSpPr/>
            <p:nvPr/>
          </p:nvSpPr>
          <p:spPr>
            <a:xfrm>
              <a:off x="3204761" y="3064136"/>
              <a:ext cx="28413" cy="104068"/>
            </a:xfrm>
            <a:custGeom>
              <a:rect b="b" l="l" r="r" t="t"/>
              <a:pathLst>
                <a:path extrusionOk="0" h="3963" w="1082">
                  <a:moveTo>
                    <a:pt x="632" y="0"/>
                  </a:moveTo>
                  <a:lnTo>
                    <a:pt x="670" y="507"/>
                  </a:lnTo>
                  <a:cubicBezTo>
                    <a:pt x="708" y="957"/>
                    <a:pt x="699" y="1924"/>
                    <a:pt x="211" y="3340"/>
                  </a:cubicBezTo>
                  <a:lnTo>
                    <a:pt x="0" y="3962"/>
                  </a:lnTo>
                  <a:lnTo>
                    <a:pt x="383" y="3962"/>
                  </a:lnTo>
                  <a:lnTo>
                    <a:pt x="594" y="3340"/>
                  </a:lnTo>
                  <a:cubicBezTo>
                    <a:pt x="1072" y="1924"/>
                    <a:pt x="1082" y="957"/>
                    <a:pt x="1043" y="507"/>
                  </a:cubicBezTo>
                  <a:lnTo>
                    <a:pt x="1005"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68"/>
            <p:cNvSpPr/>
            <p:nvPr/>
          </p:nvSpPr>
          <p:spPr>
            <a:xfrm>
              <a:off x="3199221" y="3154339"/>
              <a:ext cx="113890" cy="38497"/>
            </a:xfrm>
            <a:custGeom>
              <a:rect b="b" l="l" r="r" t="t"/>
              <a:pathLst>
                <a:path extrusionOk="0" h="1466" w="4337">
                  <a:moveTo>
                    <a:pt x="288" y="1"/>
                  </a:moveTo>
                  <a:cubicBezTo>
                    <a:pt x="269" y="1"/>
                    <a:pt x="250" y="20"/>
                    <a:pt x="240" y="49"/>
                  </a:cubicBezTo>
                  <a:lnTo>
                    <a:pt x="1" y="1408"/>
                  </a:lnTo>
                  <a:cubicBezTo>
                    <a:pt x="1" y="1437"/>
                    <a:pt x="20" y="1465"/>
                    <a:pt x="49" y="1465"/>
                  </a:cubicBezTo>
                  <a:lnTo>
                    <a:pt x="4279" y="1465"/>
                  </a:lnTo>
                  <a:cubicBezTo>
                    <a:pt x="4307" y="1465"/>
                    <a:pt x="4336" y="1437"/>
                    <a:pt x="4327" y="1408"/>
                  </a:cubicBezTo>
                  <a:lnTo>
                    <a:pt x="4078" y="49"/>
                  </a:lnTo>
                  <a:cubicBezTo>
                    <a:pt x="4078" y="20"/>
                    <a:pt x="4059" y="1"/>
                    <a:pt x="4030"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68"/>
            <p:cNvSpPr/>
            <p:nvPr/>
          </p:nvSpPr>
          <p:spPr>
            <a:xfrm>
              <a:off x="3167551" y="3235272"/>
              <a:ext cx="176704" cy="27914"/>
            </a:xfrm>
            <a:custGeom>
              <a:rect b="b" l="l" r="r" t="t"/>
              <a:pathLst>
                <a:path extrusionOk="0" h="1063" w="6729">
                  <a:moveTo>
                    <a:pt x="49" y="1"/>
                  </a:moveTo>
                  <a:cubicBezTo>
                    <a:pt x="30" y="1"/>
                    <a:pt x="1" y="20"/>
                    <a:pt x="1" y="48"/>
                  </a:cubicBezTo>
                  <a:lnTo>
                    <a:pt x="1" y="1015"/>
                  </a:lnTo>
                  <a:cubicBezTo>
                    <a:pt x="1" y="1044"/>
                    <a:pt x="30" y="1063"/>
                    <a:pt x="49" y="1063"/>
                  </a:cubicBezTo>
                  <a:lnTo>
                    <a:pt x="6691" y="1063"/>
                  </a:lnTo>
                  <a:cubicBezTo>
                    <a:pt x="6710" y="1063"/>
                    <a:pt x="6729" y="1044"/>
                    <a:pt x="6729" y="1015"/>
                  </a:cubicBezTo>
                  <a:lnTo>
                    <a:pt x="6729" y="48"/>
                  </a:lnTo>
                  <a:cubicBezTo>
                    <a:pt x="6729" y="20"/>
                    <a:pt x="6710" y="1"/>
                    <a:pt x="6691"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68"/>
            <p:cNvSpPr/>
            <p:nvPr/>
          </p:nvSpPr>
          <p:spPr>
            <a:xfrm>
              <a:off x="3179631" y="3181229"/>
              <a:ext cx="152807" cy="54568"/>
            </a:xfrm>
            <a:custGeom>
              <a:rect b="b" l="l" r="r" t="t"/>
              <a:pathLst>
                <a:path extrusionOk="0" h="2078" w="5819">
                  <a:moveTo>
                    <a:pt x="565" y="1"/>
                  </a:moveTo>
                  <a:lnTo>
                    <a:pt x="0" y="2078"/>
                  </a:lnTo>
                  <a:lnTo>
                    <a:pt x="5819" y="2078"/>
                  </a:lnTo>
                  <a:lnTo>
                    <a:pt x="525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68"/>
            <p:cNvSpPr/>
            <p:nvPr/>
          </p:nvSpPr>
          <p:spPr>
            <a:xfrm>
              <a:off x="3070048" y="3126950"/>
              <a:ext cx="25919" cy="58586"/>
            </a:xfrm>
            <a:custGeom>
              <a:rect b="b" l="l" r="r" t="t"/>
              <a:pathLst>
                <a:path extrusionOk="0" h="2231" w="987">
                  <a:moveTo>
                    <a:pt x="604" y="1"/>
                  </a:moveTo>
                  <a:lnTo>
                    <a:pt x="1" y="2231"/>
                  </a:lnTo>
                  <a:lnTo>
                    <a:pt x="374" y="2231"/>
                  </a:lnTo>
                  <a:lnTo>
                    <a:pt x="986"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68"/>
            <p:cNvSpPr/>
            <p:nvPr/>
          </p:nvSpPr>
          <p:spPr>
            <a:xfrm>
              <a:off x="3179631" y="3181229"/>
              <a:ext cx="24658" cy="54568"/>
            </a:xfrm>
            <a:custGeom>
              <a:rect b="b" l="l" r="r" t="t"/>
              <a:pathLst>
                <a:path extrusionOk="0" h="2078" w="939">
                  <a:moveTo>
                    <a:pt x="565" y="1"/>
                  </a:moveTo>
                  <a:lnTo>
                    <a:pt x="0" y="2078"/>
                  </a:lnTo>
                  <a:lnTo>
                    <a:pt x="373" y="2078"/>
                  </a:lnTo>
                  <a:lnTo>
                    <a:pt x="938"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68"/>
            <p:cNvSpPr/>
            <p:nvPr/>
          </p:nvSpPr>
          <p:spPr>
            <a:xfrm>
              <a:off x="3200245" y="2956260"/>
              <a:ext cx="111841" cy="120218"/>
            </a:xfrm>
            <a:custGeom>
              <a:rect b="b" l="l" r="r" t="t"/>
              <a:pathLst>
                <a:path extrusionOk="0" h="4578" w="4259">
                  <a:moveTo>
                    <a:pt x="2129" y="0"/>
                  </a:moveTo>
                  <a:cubicBezTo>
                    <a:pt x="2024" y="0"/>
                    <a:pt x="1919" y="65"/>
                    <a:pt x="1895" y="194"/>
                  </a:cubicBezTo>
                  <a:lnTo>
                    <a:pt x="1895" y="778"/>
                  </a:lnTo>
                  <a:cubicBezTo>
                    <a:pt x="756" y="941"/>
                    <a:pt x="86" y="2146"/>
                    <a:pt x="565" y="3199"/>
                  </a:cubicBezTo>
                  <a:lnTo>
                    <a:pt x="536" y="3199"/>
                  </a:lnTo>
                  <a:cubicBezTo>
                    <a:pt x="239" y="3199"/>
                    <a:pt x="0" y="3438"/>
                    <a:pt x="0" y="3735"/>
                  </a:cubicBezTo>
                  <a:lnTo>
                    <a:pt x="0" y="4032"/>
                  </a:lnTo>
                  <a:cubicBezTo>
                    <a:pt x="0" y="4328"/>
                    <a:pt x="239" y="4577"/>
                    <a:pt x="536" y="4577"/>
                  </a:cubicBezTo>
                  <a:lnTo>
                    <a:pt x="3723" y="4577"/>
                  </a:lnTo>
                  <a:cubicBezTo>
                    <a:pt x="4020" y="4577"/>
                    <a:pt x="4259" y="4328"/>
                    <a:pt x="4259" y="4032"/>
                  </a:cubicBezTo>
                  <a:lnTo>
                    <a:pt x="4259" y="3735"/>
                  </a:lnTo>
                  <a:cubicBezTo>
                    <a:pt x="4259" y="3444"/>
                    <a:pt x="4028" y="3199"/>
                    <a:pt x="3730" y="3199"/>
                  </a:cubicBezTo>
                  <a:cubicBezTo>
                    <a:pt x="3725" y="3199"/>
                    <a:pt x="3719" y="3199"/>
                    <a:pt x="3713" y="3199"/>
                  </a:cubicBezTo>
                  <a:lnTo>
                    <a:pt x="3694" y="3199"/>
                  </a:lnTo>
                  <a:cubicBezTo>
                    <a:pt x="4163" y="2146"/>
                    <a:pt x="3503" y="941"/>
                    <a:pt x="2364" y="778"/>
                  </a:cubicBezTo>
                  <a:lnTo>
                    <a:pt x="2364" y="194"/>
                  </a:lnTo>
                  <a:cubicBezTo>
                    <a:pt x="2340" y="65"/>
                    <a:pt x="2235" y="0"/>
                    <a:pt x="2129"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68"/>
            <p:cNvSpPr/>
            <p:nvPr/>
          </p:nvSpPr>
          <p:spPr>
            <a:xfrm>
              <a:off x="3199982" y="2976664"/>
              <a:ext cx="49789" cy="99814"/>
            </a:xfrm>
            <a:custGeom>
              <a:rect b="b" l="l" r="r" t="t"/>
              <a:pathLst>
                <a:path extrusionOk="0" h="3801" w="1896">
                  <a:moveTo>
                    <a:pt x="1895" y="1"/>
                  </a:moveTo>
                  <a:cubicBezTo>
                    <a:pt x="756" y="164"/>
                    <a:pt x="96" y="1369"/>
                    <a:pt x="565" y="2422"/>
                  </a:cubicBezTo>
                  <a:lnTo>
                    <a:pt x="546" y="2422"/>
                  </a:lnTo>
                  <a:cubicBezTo>
                    <a:pt x="249" y="2422"/>
                    <a:pt x="0" y="2661"/>
                    <a:pt x="0" y="2968"/>
                  </a:cubicBezTo>
                  <a:lnTo>
                    <a:pt x="0" y="3255"/>
                  </a:lnTo>
                  <a:cubicBezTo>
                    <a:pt x="0" y="3561"/>
                    <a:pt x="249" y="3800"/>
                    <a:pt x="546" y="3800"/>
                  </a:cubicBezTo>
                  <a:lnTo>
                    <a:pt x="890" y="3800"/>
                  </a:lnTo>
                  <a:cubicBezTo>
                    <a:pt x="594" y="3800"/>
                    <a:pt x="345" y="3561"/>
                    <a:pt x="345" y="3255"/>
                  </a:cubicBezTo>
                  <a:lnTo>
                    <a:pt x="345" y="2968"/>
                  </a:lnTo>
                  <a:cubicBezTo>
                    <a:pt x="345" y="2661"/>
                    <a:pt x="594" y="2422"/>
                    <a:pt x="890" y="2422"/>
                  </a:cubicBezTo>
                  <a:lnTo>
                    <a:pt x="910" y="2422"/>
                  </a:lnTo>
                  <a:cubicBezTo>
                    <a:pt x="718" y="2001"/>
                    <a:pt x="709" y="1513"/>
                    <a:pt x="871" y="1082"/>
                  </a:cubicBezTo>
                  <a:cubicBezTo>
                    <a:pt x="1005" y="690"/>
                    <a:pt x="1302" y="288"/>
                    <a:pt x="1895"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68"/>
            <p:cNvSpPr/>
            <p:nvPr/>
          </p:nvSpPr>
          <p:spPr>
            <a:xfrm>
              <a:off x="3204000" y="3040003"/>
              <a:ext cx="71401" cy="16255"/>
            </a:xfrm>
            <a:custGeom>
              <a:rect b="b" l="l" r="r" t="t"/>
              <a:pathLst>
                <a:path extrusionOk="0" h="619" w="2719">
                  <a:moveTo>
                    <a:pt x="2498" y="1"/>
                  </a:moveTo>
                  <a:lnTo>
                    <a:pt x="2498" y="10"/>
                  </a:lnTo>
                  <a:lnTo>
                    <a:pt x="431" y="10"/>
                  </a:lnTo>
                  <a:cubicBezTo>
                    <a:pt x="364" y="10"/>
                    <a:pt x="316" y="39"/>
                    <a:pt x="288" y="87"/>
                  </a:cubicBezTo>
                  <a:lnTo>
                    <a:pt x="144" y="115"/>
                  </a:lnTo>
                  <a:cubicBezTo>
                    <a:pt x="68" y="144"/>
                    <a:pt x="1" y="307"/>
                    <a:pt x="1" y="335"/>
                  </a:cubicBezTo>
                  <a:cubicBezTo>
                    <a:pt x="1" y="350"/>
                    <a:pt x="95" y="618"/>
                    <a:pt x="154" y="618"/>
                  </a:cubicBezTo>
                  <a:cubicBezTo>
                    <a:pt x="170" y="618"/>
                    <a:pt x="184" y="598"/>
                    <a:pt x="192" y="546"/>
                  </a:cubicBezTo>
                  <a:cubicBezTo>
                    <a:pt x="201" y="427"/>
                    <a:pt x="297" y="335"/>
                    <a:pt x="422" y="335"/>
                  </a:cubicBezTo>
                  <a:cubicBezTo>
                    <a:pt x="428" y="335"/>
                    <a:pt x="435" y="335"/>
                    <a:pt x="441" y="335"/>
                  </a:cubicBezTo>
                  <a:lnTo>
                    <a:pt x="2498" y="335"/>
                  </a:lnTo>
                  <a:cubicBezTo>
                    <a:pt x="2719" y="335"/>
                    <a:pt x="2719" y="1"/>
                    <a:pt x="2498"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68"/>
            <p:cNvSpPr/>
            <p:nvPr/>
          </p:nvSpPr>
          <p:spPr>
            <a:xfrm>
              <a:off x="3389133" y="2987719"/>
              <a:ext cx="28256" cy="8088"/>
            </a:xfrm>
            <a:custGeom>
              <a:rect b="b" l="l" r="r" t="t"/>
              <a:pathLst>
                <a:path extrusionOk="0" h="308" w="1076">
                  <a:moveTo>
                    <a:pt x="206" y="0"/>
                  </a:moveTo>
                  <a:cubicBezTo>
                    <a:pt x="0" y="0"/>
                    <a:pt x="0"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68"/>
            <p:cNvSpPr/>
            <p:nvPr/>
          </p:nvSpPr>
          <p:spPr>
            <a:xfrm>
              <a:off x="3282307" y="3040213"/>
              <a:ext cx="28282" cy="8141"/>
            </a:xfrm>
            <a:custGeom>
              <a:rect b="b" l="l" r="r" t="t"/>
              <a:pathLst>
                <a:path extrusionOk="0" h="310" w="1077">
                  <a:moveTo>
                    <a:pt x="190" y="0"/>
                  </a:moveTo>
                  <a:cubicBezTo>
                    <a:pt x="1" y="0"/>
                    <a:pt x="3" y="309"/>
                    <a:pt x="198" y="309"/>
                  </a:cubicBezTo>
                  <a:cubicBezTo>
                    <a:pt x="204" y="309"/>
                    <a:pt x="209" y="309"/>
                    <a:pt x="215" y="308"/>
                  </a:cubicBezTo>
                  <a:lnTo>
                    <a:pt x="1076" y="308"/>
                  </a:lnTo>
                  <a:cubicBezTo>
                    <a:pt x="981" y="117"/>
                    <a:pt x="789" y="2"/>
                    <a:pt x="588" y="2"/>
                  </a:cubicBezTo>
                  <a:lnTo>
                    <a:pt x="215" y="2"/>
                  </a:lnTo>
                  <a:cubicBezTo>
                    <a:pt x="206" y="1"/>
                    <a:pt x="198" y="0"/>
                    <a:pt x="190"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68"/>
            <p:cNvSpPr/>
            <p:nvPr/>
          </p:nvSpPr>
          <p:spPr>
            <a:xfrm>
              <a:off x="3175508" y="2987719"/>
              <a:ext cx="28256" cy="8088"/>
            </a:xfrm>
            <a:custGeom>
              <a:rect b="b" l="l" r="r" t="t"/>
              <a:pathLst>
                <a:path extrusionOk="0" h="308" w="1076">
                  <a:moveTo>
                    <a:pt x="206" y="0"/>
                  </a:moveTo>
                  <a:cubicBezTo>
                    <a:pt x="1" y="0"/>
                    <a:pt x="1"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0" name="Google Shape;11170;p68"/>
          <p:cNvGrpSpPr/>
          <p:nvPr/>
        </p:nvGrpSpPr>
        <p:grpSpPr>
          <a:xfrm>
            <a:off x="5741031" y="3386057"/>
            <a:ext cx="394609" cy="294585"/>
            <a:chOff x="5741031" y="3386057"/>
            <a:chExt cx="394609" cy="294585"/>
          </a:xfrm>
        </p:grpSpPr>
        <p:sp>
          <p:nvSpPr>
            <p:cNvPr id="11171" name="Google Shape;11171;p68"/>
            <p:cNvSpPr/>
            <p:nvPr/>
          </p:nvSpPr>
          <p:spPr>
            <a:xfrm>
              <a:off x="6054182" y="3473766"/>
              <a:ext cx="50025" cy="43749"/>
            </a:xfrm>
            <a:custGeom>
              <a:rect b="b" l="l" r="r" t="t"/>
              <a:pathLst>
                <a:path extrusionOk="0" h="1666" w="1905">
                  <a:moveTo>
                    <a:pt x="957" y="1"/>
                  </a:moveTo>
                  <a:cubicBezTo>
                    <a:pt x="421" y="1"/>
                    <a:pt x="0" y="374"/>
                    <a:pt x="0" y="833"/>
                  </a:cubicBezTo>
                  <a:cubicBezTo>
                    <a:pt x="0" y="1293"/>
                    <a:pt x="421" y="1666"/>
                    <a:pt x="957" y="1666"/>
                  </a:cubicBezTo>
                  <a:cubicBezTo>
                    <a:pt x="1484" y="1666"/>
                    <a:pt x="1905" y="1293"/>
                    <a:pt x="1905" y="833"/>
                  </a:cubicBezTo>
                  <a:cubicBezTo>
                    <a:pt x="1905" y="374"/>
                    <a:pt x="1484"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68"/>
            <p:cNvSpPr/>
            <p:nvPr/>
          </p:nvSpPr>
          <p:spPr>
            <a:xfrm>
              <a:off x="6054182" y="3473766"/>
              <a:ext cx="34453" cy="44012"/>
            </a:xfrm>
            <a:custGeom>
              <a:rect b="b" l="l" r="r" t="t"/>
              <a:pathLst>
                <a:path extrusionOk="0" h="1676" w="1312">
                  <a:moveTo>
                    <a:pt x="957" y="1"/>
                  </a:moveTo>
                  <a:cubicBezTo>
                    <a:pt x="431" y="1"/>
                    <a:pt x="0" y="374"/>
                    <a:pt x="0" y="833"/>
                  </a:cubicBezTo>
                  <a:cubicBezTo>
                    <a:pt x="0" y="1302"/>
                    <a:pt x="421" y="1676"/>
                    <a:pt x="957" y="1676"/>
                  </a:cubicBezTo>
                  <a:cubicBezTo>
                    <a:pt x="1072" y="1676"/>
                    <a:pt x="1197" y="1647"/>
                    <a:pt x="1311" y="1609"/>
                  </a:cubicBezTo>
                  <a:cubicBezTo>
                    <a:pt x="967" y="1503"/>
                    <a:pt x="728" y="1197"/>
                    <a:pt x="718" y="833"/>
                  </a:cubicBezTo>
                  <a:cubicBezTo>
                    <a:pt x="728" y="470"/>
                    <a:pt x="967" y="163"/>
                    <a:pt x="1311" y="58"/>
                  </a:cubicBezTo>
                  <a:cubicBezTo>
                    <a:pt x="1197" y="20"/>
                    <a:pt x="1072"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68"/>
            <p:cNvSpPr/>
            <p:nvPr/>
          </p:nvSpPr>
          <p:spPr>
            <a:xfrm>
              <a:off x="6022775" y="3580329"/>
              <a:ext cx="112603" cy="100313"/>
            </a:xfrm>
            <a:custGeom>
              <a:rect b="b" l="l" r="r" t="t"/>
              <a:pathLst>
                <a:path extrusionOk="0" h="3820" w="4288">
                  <a:moveTo>
                    <a:pt x="1426" y="1"/>
                  </a:moveTo>
                  <a:lnTo>
                    <a:pt x="1426" y="718"/>
                  </a:lnTo>
                  <a:cubicBezTo>
                    <a:pt x="1426" y="891"/>
                    <a:pt x="1330" y="1063"/>
                    <a:pt x="1168" y="1139"/>
                  </a:cubicBezTo>
                  <a:lnTo>
                    <a:pt x="392" y="1532"/>
                  </a:lnTo>
                  <a:cubicBezTo>
                    <a:pt x="153" y="1647"/>
                    <a:pt x="0" y="1895"/>
                    <a:pt x="0" y="2163"/>
                  </a:cubicBezTo>
                  <a:lnTo>
                    <a:pt x="0" y="3580"/>
                  </a:lnTo>
                  <a:cubicBezTo>
                    <a:pt x="0" y="3704"/>
                    <a:pt x="105" y="3819"/>
                    <a:pt x="239" y="3819"/>
                  </a:cubicBezTo>
                  <a:lnTo>
                    <a:pt x="4048" y="3819"/>
                  </a:lnTo>
                  <a:cubicBezTo>
                    <a:pt x="4182" y="3819"/>
                    <a:pt x="4288" y="3704"/>
                    <a:pt x="4288" y="3580"/>
                  </a:cubicBezTo>
                  <a:lnTo>
                    <a:pt x="4288" y="2163"/>
                  </a:lnTo>
                  <a:cubicBezTo>
                    <a:pt x="4288" y="1895"/>
                    <a:pt x="4134" y="1647"/>
                    <a:pt x="3895" y="1532"/>
                  </a:cubicBezTo>
                  <a:lnTo>
                    <a:pt x="3130" y="1139"/>
                  </a:lnTo>
                  <a:cubicBezTo>
                    <a:pt x="2967" y="1063"/>
                    <a:pt x="2862" y="891"/>
                    <a:pt x="2862" y="718"/>
                  </a:cubicBezTo>
                  <a:lnTo>
                    <a:pt x="286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68"/>
            <p:cNvSpPr/>
            <p:nvPr/>
          </p:nvSpPr>
          <p:spPr>
            <a:xfrm>
              <a:off x="6059959" y="3580066"/>
              <a:ext cx="38471" cy="25183"/>
            </a:xfrm>
            <a:custGeom>
              <a:rect b="b" l="l" r="r" t="t"/>
              <a:pathLst>
                <a:path extrusionOk="0" h="959" w="1465">
                  <a:moveTo>
                    <a:pt x="10" y="1"/>
                  </a:moveTo>
                  <a:lnTo>
                    <a:pt x="10" y="719"/>
                  </a:lnTo>
                  <a:cubicBezTo>
                    <a:pt x="10" y="747"/>
                    <a:pt x="10" y="776"/>
                    <a:pt x="0" y="814"/>
                  </a:cubicBezTo>
                  <a:cubicBezTo>
                    <a:pt x="230" y="910"/>
                    <a:pt x="479" y="958"/>
                    <a:pt x="737" y="958"/>
                  </a:cubicBezTo>
                  <a:cubicBezTo>
                    <a:pt x="986" y="958"/>
                    <a:pt x="1235" y="910"/>
                    <a:pt x="1465" y="814"/>
                  </a:cubicBezTo>
                  <a:cubicBezTo>
                    <a:pt x="1455" y="776"/>
                    <a:pt x="1446" y="747"/>
                    <a:pt x="1446" y="719"/>
                  </a:cubicBezTo>
                  <a:lnTo>
                    <a:pt x="144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68"/>
            <p:cNvSpPr/>
            <p:nvPr/>
          </p:nvSpPr>
          <p:spPr>
            <a:xfrm>
              <a:off x="6022775" y="3613259"/>
              <a:ext cx="112603" cy="67383"/>
            </a:xfrm>
            <a:custGeom>
              <a:rect b="b" l="l" r="r" t="t"/>
              <a:pathLst>
                <a:path extrusionOk="0" h="2566" w="4288">
                  <a:moveTo>
                    <a:pt x="948" y="0"/>
                  </a:moveTo>
                  <a:lnTo>
                    <a:pt x="392" y="278"/>
                  </a:lnTo>
                  <a:cubicBezTo>
                    <a:pt x="153" y="393"/>
                    <a:pt x="0" y="641"/>
                    <a:pt x="0" y="909"/>
                  </a:cubicBezTo>
                  <a:lnTo>
                    <a:pt x="0" y="2326"/>
                  </a:lnTo>
                  <a:cubicBezTo>
                    <a:pt x="0" y="2450"/>
                    <a:pt x="105" y="2565"/>
                    <a:pt x="239" y="2565"/>
                  </a:cubicBezTo>
                  <a:lnTo>
                    <a:pt x="4048" y="2565"/>
                  </a:lnTo>
                  <a:cubicBezTo>
                    <a:pt x="4182" y="2565"/>
                    <a:pt x="4288" y="2450"/>
                    <a:pt x="4288" y="2326"/>
                  </a:cubicBezTo>
                  <a:lnTo>
                    <a:pt x="4288" y="909"/>
                  </a:lnTo>
                  <a:cubicBezTo>
                    <a:pt x="4288" y="641"/>
                    <a:pt x="4134" y="393"/>
                    <a:pt x="3895" y="278"/>
                  </a:cubicBezTo>
                  <a:lnTo>
                    <a:pt x="3350" y="0"/>
                  </a:lnTo>
                  <a:cubicBezTo>
                    <a:pt x="3067" y="436"/>
                    <a:pt x="2608" y="653"/>
                    <a:pt x="2149" y="653"/>
                  </a:cubicBezTo>
                  <a:cubicBezTo>
                    <a:pt x="1689" y="653"/>
                    <a:pt x="1230" y="436"/>
                    <a:pt x="9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68"/>
            <p:cNvSpPr/>
            <p:nvPr/>
          </p:nvSpPr>
          <p:spPr>
            <a:xfrm>
              <a:off x="6035327" y="3492358"/>
              <a:ext cx="87735" cy="87735"/>
            </a:xfrm>
            <a:custGeom>
              <a:rect b="b" l="l" r="r" t="t"/>
              <a:pathLst>
                <a:path extrusionOk="0" h="3341" w="3341">
                  <a:moveTo>
                    <a:pt x="1675" y="1"/>
                  </a:moveTo>
                  <a:cubicBezTo>
                    <a:pt x="747" y="1"/>
                    <a:pt x="1" y="747"/>
                    <a:pt x="1" y="1676"/>
                  </a:cubicBezTo>
                  <a:cubicBezTo>
                    <a:pt x="1" y="2595"/>
                    <a:pt x="747" y="3341"/>
                    <a:pt x="1675" y="3341"/>
                  </a:cubicBezTo>
                  <a:cubicBezTo>
                    <a:pt x="2594" y="3341"/>
                    <a:pt x="3341" y="2595"/>
                    <a:pt x="3341" y="1676"/>
                  </a:cubicBezTo>
                  <a:cubicBezTo>
                    <a:pt x="3341" y="747"/>
                    <a:pt x="2594"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68"/>
            <p:cNvSpPr/>
            <p:nvPr/>
          </p:nvSpPr>
          <p:spPr>
            <a:xfrm>
              <a:off x="6051424" y="3492358"/>
              <a:ext cx="73397" cy="78964"/>
            </a:xfrm>
            <a:custGeom>
              <a:rect b="b" l="l" r="r" t="t"/>
              <a:pathLst>
                <a:path extrusionOk="0" h="3007" w="2795">
                  <a:moveTo>
                    <a:pt x="1072" y="1"/>
                  </a:moveTo>
                  <a:cubicBezTo>
                    <a:pt x="268" y="1"/>
                    <a:pt x="0" y="1102"/>
                    <a:pt x="718" y="1456"/>
                  </a:cubicBezTo>
                  <a:cubicBezTo>
                    <a:pt x="737" y="1465"/>
                    <a:pt x="766" y="1475"/>
                    <a:pt x="785" y="1484"/>
                  </a:cubicBezTo>
                  <a:lnTo>
                    <a:pt x="1617" y="2987"/>
                  </a:lnTo>
                  <a:cubicBezTo>
                    <a:pt x="1617" y="2987"/>
                    <a:pt x="1838" y="3006"/>
                    <a:pt x="2058" y="3006"/>
                  </a:cubicBezTo>
                  <a:cubicBezTo>
                    <a:pt x="2546" y="2642"/>
                    <a:pt x="2795" y="2039"/>
                    <a:pt x="2708" y="1446"/>
                  </a:cubicBezTo>
                  <a:cubicBezTo>
                    <a:pt x="2613" y="757"/>
                    <a:pt x="2106" y="202"/>
                    <a:pt x="1426" y="49"/>
                  </a:cubicBezTo>
                  <a:cubicBezTo>
                    <a:pt x="1311" y="20"/>
                    <a:pt x="118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68"/>
            <p:cNvSpPr/>
            <p:nvPr/>
          </p:nvSpPr>
          <p:spPr>
            <a:xfrm>
              <a:off x="6041603" y="3531118"/>
              <a:ext cx="75182" cy="61553"/>
            </a:xfrm>
            <a:custGeom>
              <a:rect b="b" l="l" r="r" t="t"/>
              <a:pathLst>
                <a:path extrusionOk="0" h="2344" w="2863">
                  <a:moveTo>
                    <a:pt x="1103" y="1"/>
                  </a:moveTo>
                  <a:cubicBezTo>
                    <a:pt x="1015" y="1"/>
                    <a:pt x="930" y="54"/>
                    <a:pt x="891" y="133"/>
                  </a:cubicBezTo>
                  <a:cubicBezTo>
                    <a:pt x="814" y="305"/>
                    <a:pt x="699" y="449"/>
                    <a:pt x="565" y="563"/>
                  </a:cubicBezTo>
                  <a:cubicBezTo>
                    <a:pt x="431" y="678"/>
                    <a:pt x="298" y="774"/>
                    <a:pt x="144" y="851"/>
                  </a:cubicBezTo>
                  <a:cubicBezTo>
                    <a:pt x="49" y="898"/>
                    <a:pt x="1" y="994"/>
                    <a:pt x="10" y="1099"/>
                  </a:cubicBezTo>
                  <a:cubicBezTo>
                    <a:pt x="106" y="1808"/>
                    <a:pt x="719" y="2344"/>
                    <a:pt x="1436" y="2344"/>
                  </a:cubicBezTo>
                  <a:cubicBezTo>
                    <a:pt x="2173" y="2344"/>
                    <a:pt x="2795" y="1769"/>
                    <a:pt x="2862" y="1023"/>
                  </a:cubicBezTo>
                  <a:cubicBezTo>
                    <a:pt x="2862" y="956"/>
                    <a:pt x="2834" y="879"/>
                    <a:pt x="2776" y="831"/>
                  </a:cubicBezTo>
                  <a:cubicBezTo>
                    <a:pt x="2307" y="439"/>
                    <a:pt x="1752" y="161"/>
                    <a:pt x="1159" y="8"/>
                  </a:cubicBezTo>
                  <a:cubicBezTo>
                    <a:pt x="1140" y="3"/>
                    <a:pt x="1122" y="1"/>
                    <a:pt x="110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68"/>
            <p:cNvSpPr/>
            <p:nvPr/>
          </p:nvSpPr>
          <p:spPr>
            <a:xfrm>
              <a:off x="6041603" y="3531118"/>
              <a:ext cx="74920" cy="61054"/>
            </a:xfrm>
            <a:custGeom>
              <a:rect b="b" l="l" r="r" t="t"/>
              <a:pathLst>
                <a:path extrusionOk="0" h="2325" w="2853">
                  <a:moveTo>
                    <a:pt x="1100" y="1"/>
                  </a:moveTo>
                  <a:cubicBezTo>
                    <a:pt x="1009" y="1"/>
                    <a:pt x="930" y="54"/>
                    <a:pt x="891" y="133"/>
                  </a:cubicBezTo>
                  <a:cubicBezTo>
                    <a:pt x="833" y="248"/>
                    <a:pt x="757" y="362"/>
                    <a:pt x="671" y="458"/>
                  </a:cubicBezTo>
                  <a:cubicBezTo>
                    <a:pt x="632" y="496"/>
                    <a:pt x="604" y="535"/>
                    <a:pt x="565" y="563"/>
                  </a:cubicBezTo>
                  <a:cubicBezTo>
                    <a:pt x="431" y="678"/>
                    <a:pt x="298" y="774"/>
                    <a:pt x="144" y="851"/>
                  </a:cubicBezTo>
                  <a:cubicBezTo>
                    <a:pt x="49" y="898"/>
                    <a:pt x="1" y="994"/>
                    <a:pt x="10" y="1099"/>
                  </a:cubicBezTo>
                  <a:cubicBezTo>
                    <a:pt x="97" y="1731"/>
                    <a:pt x="585" y="2229"/>
                    <a:pt x="1207" y="2324"/>
                  </a:cubicBezTo>
                  <a:cubicBezTo>
                    <a:pt x="881" y="2123"/>
                    <a:pt x="690" y="1769"/>
                    <a:pt x="709" y="1386"/>
                  </a:cubicBezTo>
                  <a:lnTo>
                    <a:pt x="709" y="1052"/>
                  </a:lnTo>
                  <a:cubicBezTo>
                    <a:pt x="766" y="1013"/>
                    <a:pt x="824" y="965"/>
                    <a:pt x="872" y="918"/>
                  </a:cubicBezTo>
                  <a:cubicBezTo>
                    <a:pt x="1006" y="803"/>
                    <a:pt x="1121" y="669"/>
                    <a:pt x="1216" y="516"/>
                  </a:cubicBezTo>
                  <a:cubicBezTo>
                    <a:pt x="1666" y="659"/>
                    <a:pt x="2097" y="889"/>
                    <a:pt x="2460" y="1195"/>
                  </a:cubicBezTo>
                  <a:cubicBezTo>
                    <a:pt x="2508" y="1233"/>
                    <a:pt x="2614" y="1339"/>
                    <a:pt x="2747" y="1463"/>
                  </a:cubicBezTo>
                  <a:cubicBezTo>
                    <a:pt x="2805" y="1319"/>
                    <a:pt x="2843" y="1176"/>
                    <a:pt x="2853" y="1023"/>
                  </a:cubicBezTo>
                  <a:cubicBezTo>
                    <a:pt x="2853" y="956"/>
                    <a:pt x="2834" y="879"/>
                    <a:pt x="2776" y="831"/>
                  </a:cubicBezTo>
                  <a:cubicBezTo>
                    <a:pt x="2307" y="439"/>
                    <a:pt x="1752" y="161"/>
                    <a:pt x="1159" y="8"/>
                  </a:cubicBezTo>
                  <a:cubicBezTo>
                    <a:pt x="1139" y="3"/>
                    <a:pt x="1119" y="1"/>
                    <a:pt x="110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68"/>
            <p:cNvSpPr/>
            <p:nvPr/>
          </p:nvSpPr>
          <p:spPr>
            <a:xfrm>
              <a:off x="6110483" y="3625811"/>
              <a:ext cx="25157" cy="54568"/>
            </a:xfrm>
            <a:custGeom>
              <a:rect b="b" l="l" r="r" t="t"/>
              <a:pathLst>
                <a:path extrusionOk="0" h="2078" w="958">
                  <a:moveTo>
                    <a:pt x="814" y="1"/>
                  </a:moveTo>
                  <a:lnTo>
                    <a:pt x="182" y="498"/>
                  </a:lnTo>
                  <a:cubicBezTo>
                    <a:pt x="67" y="594"/>
                    <a:pt x="0" y="728"/>
                    <a:pt x="0" y="872"/>
                  </a:cubicBezTo>
                  <a:lnTo>
                    <a:pt x="0" y="2078"/>
                  </a:lnTo>
                  <a:lnTo>
                    <a:pt x="718" y="2078"/>
                  </a:lnTo>
                  <a:cubicBezTo>
                    <a:pt x="852" y="2078"/>
                    <a:pt x="957" y="1972"/>
                    <a:pt x="957" y="1838"/>
                  </a:cubicBezTo>
                  <a:lnTo>
                    <a:pt x="957" y="431"/>
                  </a:lnTo>
                  <a:cubicBezTo>
                    <a:pt x="957" y="278"/>
                    <a:pt x="900" y="125"/>
                    <a:pt x="8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68"/>
            <p:cNvSpPr/>
            <p:nvPr/>
          </p:nvSpPr>
          <p:spPr>
            <a:xfrm>
              <a:off x="5759886" y="3498660"/>
              <a:ext cx="31197" cy="68880"/>
            </a:xfrm>
            <a:custGeom>
              <a:rect b="b" l="l" r="r" t="t"/>
              <a:pathLst>
                <a:path extrusionOk="0" h="2623" w="1188">
                  <a:moveTo>
                    <a:pt x="709" y="0"/>
                  </a:moveTo>
                  <a:cubicBezTo>
                    <a:pt x="316" y="0"/>
                    <a:pt x="1" y="326"/>
                    <a:pt x="1" y="718"/>
                  </a:cubicBezTo>
                  <a:lnTo>
                    <a:pt x="1" y="890"/>
                  </a:lnTo>
                  <a:cubicBezTo>
                    <a:pt x="1" y="1091"/>
                    <a:pt x="29" y="1292"/>
                    <a:pt x="96" y="1484"/>
                  </a:cubicBezTo>
                  <a:lnTo>
                    <a:pt x="469" y="2622"/>
                  </a:lnTo>
                  <a:lnTo>
                    <a:pt x="1187" y="2622"/>
                  </a:lnTo>
                  <a:lnTo>
                    <a:pt x="118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68"/>
            <p:cNvSpPr/>
            <p:nvPr/>
          </p:nvSpPr>
          <p:spPr>
            <a:xfrm>
              <a:off x="5772202" y="3492121"/>
              <a:ext cx="75419" cy="75681"/>
            </a:xfrm>
            <a:custGeom>
              <a:rect b="b" l="l" r="r" t="t"/>
              <a:pathLst>
                <a:path extrusionOk="0" h="2882" w="2872">
                  <a:moveTo>
                    <a:pt x="718" y="0"/>
                  </a:moveTo>
                  <a:cubicBezTo>
                    <a:pt x="326" y="0"/>
                    <a:pt x="0" y="326"/>
                    <a:pt x="0" y="718"/>
                  </a:cubicBezTo>
                  <a:cubicBezTo>
                    <a:pt x="0" y="986"/>
                    <a:pt x="221" y="1197"/>
                    <a:pt x="479" y="1197"/>
                  </a:cubicBezTo>
                  <a:lnTo>
                    <a:pt x="2393" y="2881"/>
                  </a:lnTo>
                  <a:lnTo>
                    <a:pt x="2795" y="1465"/>
                  </a:lnTo>
                  <a:cubicBezTo>
                    <a:pt x="2843" y="1292"/>
                    <a:pt x="2872" y="1120"/>
                    <a:pt x="2872" y="938"/>
                  </a:cubicBezTo>
                  <a:lnTo>
                    <a:pt x="2872" y="479"/>
                  </a:lnTo>
                  <a:cubicBezTo>
                    <a:pt x="2872" y="221"/>
                    <a:pt x="2661" y="0"/>
                    <a:pt x="23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68"/>
            <p:cNvSpPr/>
            <p:nvPr/>
          </p:nvSpPr>
          <p:spPr>
            <a:xfrm>
              <a:off x="5784754" y="3586369"/>
              <a:ext cx="37736" cy="27652"/>
            </a:xfrm>
            <a:custGeom>
              <a:rect b="b" l="l" r="r" t="t"/>
              <a:pathLst>
                <a:path extrusionOk="0" h="1053" w="1437">
                  <a:moveTo>
                    <a:pt x="1" y="0"/>
                  </a:moveTo>
                  <a:lnTo>
                    <a:pt x="1" y="1053"/>
                  </a:lnTo>
                  <a:lnTo>
                    <a:pt x="1437" y="1053"/>
                  </a:lnTo>
                  <a:lnTo>
                    <a:pt x="143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68"/>
            <p:cNvSpPr/>
            <p:nvPr/>
          </p:nvSpPr>
          <p:spPr>
            <a:xfrm>
              <a:off x="5785017" y="3586369"/>
              <a:ext cx="37736" cy="15362"/>
            </a:xfrm>
            <a:custGeom>
              <a:rect b="b" l="l" r="r" t="t"/>
              <a:pathLst>
                <a:path extrusionOk="0" h="585" w="1437">
                  <a:moveTo>
                    <a:pt x="1" y="0"/>
                  </a:moveTo>
                  <a:lnTo>
                    <a:pt x="1" y="440"/>
                  </a:lnTo>
                  <a:cubicBezTo>
                    <a:pt x="230" y="536"/>
                    <a:pt x="472" y="584"/>
                    <a:pt x="715" y="584"/>
                  </a:cubicBezTo>
                  <a:cubicBezTo>
                    <a:pt x="958" y="584"/>
                    <a:pt x="1202" y="536"/>
                    <a:pt x="1436" y="440"/>
                  </a:cubicBezTo>
                  <a:lnTo>
                    <a:pt x="143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68"/>
            <p:cNvSpPr/>
            <p:nvPr/>
          </p:nvSpPr>
          <p:spPr>
            <a:xfrm>
              <a:off x="5741031" y="3601704"/>
              <a:ext cx="125444" cy="78675"/>
            </a:xfrm>
            <a:custGeom>
              <a:rect b="b" l="l" r="r" t="t"/>
              <a:pathLst>
                <a:path extrusionOk="0" h="2996" w="4777">
                  <a:moveTo>
                    <a:pt x="1676" y="0"/>
                  </a:moveTo>
                  <a:lnTo>
                    <a:pt x="518" y="325"/>
                  </a:lnTo>
                  <a:cubicBezTo>
                    <a:pt x="211" y="412"/>
                    <a:pt x="1" y="689"/>
                    <a:pt x="1" y="1014"/>
                  </a:cubicBezTo>
                  <a:lnTo>
                    <a:pt x="1" y="2756"/>
                  </a:lnTo>
                  <a:cubicBezTo>
                    <a:pt x="1" y="2890"/>
                    <a:pt x="106" y="2996"/>
                    <a:pt x="240" y="2996"/>
                  </a:cubicBezTo>
                  <a:lnTo>
                    <a:pt x="4537" y="2996"/>
                  </a:lnTo>
                  <a:cubicBezTo>
                    <a:pt x="4661" y="2996"/>
                    <a:pt x="4776" y="2890"/>
                    <a:pt x="4776" y="2756"/>
                  </a:cubicBezTo>
                  <a:lnTo>
                    <a:pt x="4776" y="1014"/>
                  </a:lnTo>
                  <a:cubicBezTo>
                    <a:pt x="4767" y="689"/>
                    <a:pt x="4556" y="412"/>
                    <a:pt x="4250" y="325"/>
                  </a:cubicBezTo>
                  <a:lnTo>
                    <a:pt x="3111" y="0"/>
                  </a:lnTo>
                  <a:lnTo>
                    <a:pt x="2393" y="479"/>
                  </a:lnTo>
                  <a:lnTo>
                    <a:pt x="16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68"/>
            <p:cNvSpPr/>
            <p:nvPr/>
          </p:nvSpPr>
          <p:spPr>
            <a:xfrm>
              <a:off x="5797332" y="3614257"/>
              <a:ext cx="12579" cy="66123"/>
            </a:xfrm>
            <a:custGeom>
              <a:rect b="b" l="l" r="r" t="t"/>
              <a:pathLst>
                <a:path extrusionOk="0" h="2518" w="479">
                  <a:moveTo>
                    <a:pt x="125" y="1"/>
                  </a:moveTo>
                  <a:lnTo>
                    <a:pt x="0" y="2518"/>
                  </a:lnTo>
                  <a:lnTo>
                    <a:pt x="479" y="2518"/>
                  </a:lnTo>
                  <a:lnTo>
                    <a:pt x="36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68"/>
            <p:cNvSpPr/>
            <p:nvPr/>
          </p:nvSpPr>
          <p:spPr>
            <a:xfrm>
              <a:off x="5766162" y="3523791"/>
              <a:ext cx="75182" cy="68880"/>
            </a:xfrm>
            <a:custGeom>
              <a:rect b="b" l="l" r="r" t="t"/>
              <a:pathLst>
                <a:path extrusionOk="0" h="2623" w="2863">
                  <a:moveTo>
                    <a:pt x="910" y="0"/>
                  </a:moveTo>
                  <a:cubicBezTo>
                    <a:pt x="786" y="0"/>
                    <a:pt x="661" y="48"/>
                    <a:pt x="565" y="134"/>
                  </a:cubicBezTo>
                  <a:lnTo>
                    <a:pt x="135" y="574"/>
                  </a:lnTo>
                  <a:cubicBezTo>
                    <a:pt x="49" y="661"/>
                    <a:pt x="1" y="785"/>
                    <a:pt x="1" y="909"/>
                  </a:cubicBezTo>
                  <a:lnTo>
                    <a:pt x="1" y="1187"/>
                  </a:lnTo>
                  <a:cubicBezTo>
                    <a:pt x="1" y="1981"/>
                    <a:pt x="642" y="2623"/>
                    <a:pt x="1436" y="2623"/>
                  </a:cubicBezTo>
                  <a:cubicBezTo>
                    <a:pt x="2221" y="2623"/>
                    <a:pt x="2862" y="1981"/>
                    <a:pt x="2862" y="1187"/>
                  </a:cubicBezTo>
                  <a:lnTo>
                    <a:pt x="2862" y="881"/>
                  </a:lnTo>
                  <a:cubicBezTo>
                    <a:pt x="2862" y="756"/>
                    <a:pt x="2805" y="632"/>
                    <a:pt x="2719" y="546"/>
                  </a:cubicBezTo>
                  <a:cubicBezTo>
                    <a:pt x="2345" y="182"/>
                    <a:pt x="1676" y="19"/>
                    <a:pt x="91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68"/>
            <p:cNvSpPr/>
            <p:nvPr/>
          </p:nvSpPr>
          <p:spPr>
            <a:xfrm>
              <a:off x="5766162" y="3523791"/>
              <a:ext cx="74920" cy="67383"/>
            </a:xfrm>
            <a:custGeom>
              <a:rect b="b" l="l" r="r" t="t"/>
              <a:pathLst>
                <a:path extrusionOk="0" h="2566" w="2853">
                  <a:moveTo>
                    <a:pt x="920" y="0"/>
                  </a:moveTo>
                  <a:cubicBezTo>
                    <a:pt x="786" y="0"/>
                    <a:pt x="661" y="48"/>
                    <a:pt x="575" y="144"/>
                  </a:cubicBezTo>
                  <a:lnTo>
                    <a:pt x="144" y="574"/>
                  </a:lnTo>
                  <a:cubicBezTo>
                    <a:pt x="49" y="661"/>
                    <a:pt x="1" y="785"/>
                    <a:pt x="1" y="909"/>
                  </a:cubicBezTo>
                  <a:lnTo>
                    <a:pt x="1" y="1187"/>
                  </a:lnTo>
                  <a:cubicBezTo>
                    <a:pt x="1" y="1828"/>
                    <a:pt x="422" y="2383"/>
                    <a:pt x="1034" y="2565"/>
                  </a:cubicBezTo>
                  <a:cubicBezTo>
                    <a:pt x="824" y="2307"/>
                    <a:pt x="719" y="1991"/>
                    <a:pt x="719" y="1665"/>
                  </a:cubicBezTo>
                  <a:lnTo>
                    <a:pt x="719" y="976"/>
                  </a:lnTo>
                  <a:cubicBezTo>
                    <a:pt x="709" y="710"/>
                    <a:pt x="929" y="497"/>
                    <a:pt x="1184" y="497"/>
                  </a:cubicBezTo>
                  <a:cubicBezTo>
                    <a:pt x="1194" y="497"/>
                    <a:pt x="1205" y="497"/>
                    <a:pt x="1216" y="498"/>
                  </a:cubicBezTo>
                  <a:cubicBezTo>
                    <a:pt x="1695" y="527"/>
                    <a:pt x="2412" y="603"/>
                    <a:pt x="2853" y="814"/>
                  </a:cubicBezTo>
                  <a:cubicBezTo>
                    <a:pt x="2843" y="718"/>
                    <a:pt x="2795" y="622"/>
                    <a:pt x="2728" y="546"/>
                  </a:cubicBezTo>
                  <a:cubicBezTo>
                    <a:pt x="2355" y="192"/>
                    <a:pt x="1685" y="29"/>
                    <a:pt x="92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68"/>
            <p:cNvSpPr/>
            <p:nvPr/>
          </p:nvSpPr>
          <p:spPr>
            <a:xfrm>
              <a:off x="5797595" y="3614257"/>
              <a:ext cx="12579" cy="12605"/>
            </a:xfrm>
            <a:custGeom>
              <a:rect b="b" l="l" r="r" t="t"/>
              <a:pathLst>
                <a:path extrusionOk="0" h="480" w="479">
                  <a:moveTo>
                    <a:pt x="0" y="1"/>
                  </a:moveTo>
                  <a:lnTo>
                    <a:pt x="0" y="355"/>
                  </a:lnTo>
                  <a:cubicBezTo>
                    <a:pt x="0" y="422"/>
                    <a:pt x="48" y="479"/>
                    <a:pt x="115" y="479"/>
                  </a:cubicBezTo>
                  <a:lnTo>
                    <a:pt x="354" y="479"/>
                  </a:lnTo>
                  <a:cubicBezTo>
                    <a:pt x="421" y="479"/>
                    <a:pt x="479" y="422"/>
                    <a:pt x="479" y="355"/>
                  </a:cubicBezTo>
                  <a:lnTo>
                    <a:pt x="479"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68"/>
            <p:cNvSpPr/>
            <p:nvPr/>
          </p:nvSpPr>
          <p:spPr>
            <a:xfrm>
              <a:off x="5778241" y="3596715"/>
              <a:ext cx="25656" cy="26286"/>
            </a:xfrm>
            <a:custGeom>
              <a:rect b="b" l="l" r="r" t="t"/>
              <a:pathLst>
                <a:path extrusionOk="0" h="1001" w="977">
                  <a:moveTo>
                    <a:pt x="216" y="1"/>
                  </a:moveTo>
                  <a:cubicBezTo>
                    <a:pt x="187" y="1"/>
                    <a:pt x="160" y="15"/>
                    <a:pt x="144" y="46"/>
                  </a:cubicBezTo>
                  <a:lnTo>
                    <a:pt x="0" y="267"/>
                  </a:lnTo>
                  <a:lnTo>
                    <a:pt x="354" y="927"/>
                  </a:lnTo>
                  <a:cubicBezTo>
                    <a:pt x="378" y="975"/>
                    <a:pt x="430" y="1001"/>
                    <a:pt x="481" y="1001"/>
                  </a:cubicBezTo>
                  <a:cubicBezTo>
                    <a:pt x="511" y="1001"/>
                    <a:pt x="540" y="992"/>
                    <a:pt x="565" y="975"/>
                  </a:cubicBezTo>
                  <a:lnTo>
                    <a:pt x="976" y="669"/>
                  </a:lnTo>
                  <a:lnTo>
                    <a:pt x="287" y="27"/>
                  </a:lnTo>
                  <a:cubicBezTo>
                    <a:pt x="266" y="10"/>
                    <a:pt x="240" y="1"/>
                    <a:pt x="216"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68"/>
            <p:cNvSpPr/>
            <p:nvPr/>
          </p:nvSpPr>
          <p:spPr>
            <a:xfrm>
              <a:off x="5803871" y="3596715"/>
              <a:ext cx="25656" cy="26286"/>
            </a:xfrm>
            <a:custGeom>
              <a:rect b="b" l="l" r="r" t="t"/>
              <a:pathLst>
                <a:path extrusionOk="0" h="1001" w="977">
                  <a:moveTo>
                    <a:pt x="751" y="1"/>
                  </a:moveTo>
                  <a:cubicBezTo>
                    <a:pt x="727" y="1"/>
                    <a:pt x="701" y="10"/>
                    <a:pt x="680" y="27"/>
                  </a:cubicBezTo>
                  <a:lnTo>
                    <a:pt x="0" y="669"/>
                  </a:lnTo>
                  <a:lnTo>
                    <a:pt x="402" y="975"/>
                  </a:lnTo>
                  <a:cubicBezTo>
                    <a:pt x="427" y="992"/>
                    <a:pt x="457" y="1001"/>
                    <a:pt x="486" y="1001"/>
                  </a:cubicBezTo>
                  <a:cubicBezTo>
                    <a:pt x="537" y="1001"/>
                    <a:pt x="589" y="975"/>
                    <a:pt x="613" y="927"/>
                  </a:cubicBezTo>
                  <a:lnTo>
                    <a:pt x="976" y="267"/>
                  </a:lnTo>
                  <a:lnTo>
                    <a:pt x="823" y="46"/>
                  </a:lnTo>
                  <a:cubicBezTo>
                    <a:pt x="808" y="15"/>
                    <a:pt x="780" y="1"/>
                    <a:pt x="751"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68"/>
            <p:cNvSpPr/>
            <p:nvPr/>
          </p:nvSpPr>
          <p:spPr>
            <a:xfrm>
              <a:off x="5847857" y="3386057"/>
              <a:ext cx="187234" cy="219192"/>
            </a:xfrm>
            <a:custGeom>
              <a:rect b="b" l="l" r="r" t="t"/>
              <a:pathLst>
                <a:path extrusionOk="0" h="8347" w="7130">
                  <a:moveTo>
                    <a:pt x="3560" y="1"/>
                  </a:moveTo>
                  <a:cubicBezTo>
                    <a:pt x="1847" y="1"/>
                    <a:pt x="603" y="1178"/>
                    <a:pt x="459" y="3102"/>
                  </a:cubicBezTo>
                  <a:cubicBezTo>
                    <a:pt x="287" y="5456"/>
                    <a:pt x="86" y="6776"/>
                    <a:pt x="19" y="7226"/>
                  </a:cubicBezTo>
                  <a:cubicBezTo>
                    <a:pt x="0" y="7322"/>
                    <a:pt x="48" y="7427"/>
                    <a:pt x="144" y="7475"/>
                  </a:cubicBezTo>
                  <a:cubicBezTo>
                    <a:pt x="603" y="7705"/>
                    <a:pt x="2000" y="8346"/>
                    <a:pt x="3560" y="8346"/>
                  </a:cubicBezTo>
                  <a:cubicBezTo>
                    <a:pt x="5120" y="8346"/>
                    <a:pt x="6527" y="7705"/>
                    <a:pt x="6986" y="7475"/>
                  </a:cubicBezTo>
                  <a:cubicBezTo>
                    <a:pt x="7073" y="7427"/>
                    <a:pt x="7130" y="7322"/>
                    <a:pt x="7111" y="7226"/>
                  </a:cubicBezTo>
                  <a:cubicBezTo>
                    <a:pt x="7034" y="6776"/>
                    <a:pt x="6833" y="5456"/>
                    <a:pt x="6661" y="3102"/>
                  </a:cubicBezTo>
                  <a:cubicBezTo>
                    <a:pt x="6517" y="1187"/>
                    <a:pt x="5273" y="1"/>
                    <a:pt x="3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68"/>
            <p:cNvSpPr/>
            <p:nvPr/>
          </p:nvSpPr>
          <p:spPr>
            <a:xfrm>
              <a:off x="5891816" y="3386057"/>
              <a:ext cx="143275" cy="219192"/>
            </a:xfrm>
            <a:custGeom>
              <a:rect b="b" l="l" r="r" t="t"/>
              <a:pathLst>
                <a:path extrusionOk="0" h="8347" w="5456">
                  <a:moveTo>
                    <a:pt x="1886" y="1"/>
                  </a:moveTo>
                  <a:cubicBezTo>
                    <a:pt x="1771" y="1"/>
                    <a:pt x="1657" y="1"/>
                    <a:pt x="1542" y="20"/>
                  </a:cubicBezTo>
                  <a:cubicBezTo>
                    <a:pt x="202" y="154"/>
                    <a:pt x="1" y="2030"/>
                    <a:pt x="1283" y="2422"/>
                  </a:cubicBezTo>
                  <a:lnTo>
                    <a:pt x="1312" y="2432"/>
                  </a:lnTo>
                  <a:lnTo>
                    <a:pt x="1791" y="8346"/>
                  </a:lnTo>
                  <a:cubicBezTo>
                    <a:pt x="1824" y="8347"/>
                    <a:pt x="1858" y="8347"/>
                    <a:pt x="1892" y="8347"/>
                  </a:cubicBezTo>
                  <a:cubicBezTo>
                    <a:pt x="3450" y="8347"/>
                    <a:pt x="4853" y="7709"/>
                    <a:pt x="5312" y="7475"/>
                  </a:cubicBezTo>
                  <a:cubicBezTo>
                    <a:pt x="5399" y="7427"/>
                    <a:pt x="5456" y="7322"/>
                    <a:pt x="5437" y="7226"/>
                  </a:cubicBezTo>
                  <a:cubicBezTo>
                    <a:pt x="5360" y="6776"/>
                    <a:pt x="5169" y="5456"/>
                    <a:pt x="4987" y="3102"/>
                  </a:cubicBezTo>
                  <a:cubicBezTo>
                    <a:pt x="4853" y="1187"/>
                    <a:pt x="3599" y="1"/>
                    <a:pt x="18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68"/>
            <p:cNvSpPr/>
            <p:nvPr/>
          </p:nvSpPr>
          <p:spPr>
            <a:xfrm>
              <a:off x="5835042" y="3555198"/>
              <a:ext cx="212890" cy="125181"/>
            </a:xfrm>
            <a:custGeom>
              <a:rect b="b" l="l" r="r" t="t"/>
              <a:pathLst>
                <a:path extrusionOk="0" h="4767" w="8107">
                  <a:moveTo>
                    <a:pt x="2862" y="1"/>
                  </a:moveTo>
                  <a:lnTo>
                    <a:pt x="2862" y="1044"/>
                  </a:lnTo>
                  <a:cubicBezTo>
                    <a:pt x="2862" y="1235"/>
                    <a:pt x="2747" y="1407"/>
                    <a:pt x="2574" y="1484"/>
                  </a:cubicBezTo>
                  <a:lnTo>
                    <a:pt x="565" y="2374"/>
                  </a:lnTo>
                  <a:cubicBezTo>
                    <a:pt x="220" y="2527"/>
                    <a:pt x="0" y="2862"/>
                    <a:pt x="0" y="3245"/>
                  </a:cubicBezTo>
                  <a:lnTo>
                    <a:pt x="0" y="4527"/>
                  </a:lnTo>
                  <a:cubicBezTo>
                    <a:pt x="0" y="4661"/>
                    <a:pt x="105" y="4767"/>
                    <a:pt x="239" y="4767"/>
                  </a:cubicBezTo>
                  <a:lnTo>
                    <a:pt x="7867" y="4767"/>
                  </a:lnTo>
                  <a:cubicBezTo>
                    <a:pt x="8001" y="4767"/>
                    <a:pt x="8106" y="4652"/>
                    <a:pt x="8106" y="4527"/>
                  </a:cubicBezTo>
                  <a:lnTo>
                    <a:pt x="8106" y="3235"/>
                  </a:lnTo>
                  <a:cubicBezTo>
                    <a:pt x="8106" y="2862"/>
                    <a:pt x="7886" y="2518"/>
                    <a:pt x="7541" y="2364"/>
                  </a:cubicBezTo>
                  <a:lnTo>
                    <a:pt x="5532" y="1484"/>
                  </a:lnTo>
                  <a:cubicBezTo>
                    <a:pt x="5359" y="1407"/>
                    <a:pt x="5245" y="1235"/>
                    <a:pt x="5245" y="1053"/>
                  </a:cubicBezTo>
                  <a:lnTo>
                    <a:pt x="524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68"/>
            <p:cNvSpPr/>
            <p:nvPr/>
          </p:nvSpPr>
          <p:spPr>
            <a:xfrm>
              <a:off x="5835042" y="3600181"/>
              <a:ext cx="212890" cy="80198"/>
            </a:xfrm>
            <a:custGeom>
              <a:rect b="b" l="l" r="r" t="t"/>
              <a:pathLst>
                <a:path extrusionOk="0" h="3054" w="8107">
                  <a:moveTo>
                    <a:pt x="2048" y="1"/>
                  </a:moveTo>
                  <a:lnTo>
                    <a:pt x="565" y="651"/>
                  </a:lnTo>
                  <a:cubicBezTo>
                    <a:pt x="220" y="805"/>
                    <a:pt x="0" y="1149"/>
                    <a:pt x="0" y="1522"/>
                  </a:cubicBezTo>
                  <a:lnTo>
                    <a:pt x="0" y="2814"/>
                  </a:lnTo>
                  <a:cubicBezTo>
                    <a:pt x="0" y="2939"/>
                    <a:pt x="105" y="3054"/>
                    <a:pt x="239" y="3054"/>
                  </a:cubicBezTo>
                  <a:lnTo>
                    <a:pt x="7867" y="3054"/>
                  </a:lnTo>
                  <a:cubicBezTo>
                    <a:pt x="8001" y="3054"/>
                    <a:pt x="8106" y="2939"/>
                    <a:pt x="8106" y="2814"/>
                  </a:cubicBezTo>
                  <a:lnTo>
                    <a:pt x="8106" y="1532"/>
                  </a:lnTo>
                  <a:cubicBezTo>
                    <a:pt x="8106" y="1149"/>
                    <a:pt x="7886" y="805"/>
                    <a:pt x="7541" y="651"/>
                  </a:cubicBezTo>
                  <a:lnTo>
                    <a:pt x="6058" y="1"/>
                  </a:lnTo>
                  <a:cubicBezTo>
                    <a:pt x="5709" y="919"/>
                    <a:pt x="4883" y="1379"/>
                    <a:pt x="4057" y="1379"/>
                  </a:cubicBezTo>
                  <a:cubicBezTo>
                    <a:pt x="3230" y="1379"/>
                    <a:pt x="2402" y="919"/>
                    <a:pt x="2048"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68"/>
            <p:cNvSpPr/>
            <p:nvPr/>
          </p:nvSpPr>
          <p:spPr>
            <a:xfrm>
              <a:off x="5910172" y="3555198"/>
              <a:ext cx="62604" cy="25105"/>
            </a:xfrm>
            <a:custGeom>
              <a:rect b="b" l="l" r="r" t="t"/>
              <a:pathLst>
                <a:path extrusionOk="0" h="956" w="2384">
                  <a:moveTo>
                    <a:pt x="1" y="1"/>
                  </a:moveTo>
                  <a:lnTo>
                    <a:pt x="1" y="690"/>
                  </a:lnTo>
                  <a:cubicBezTo>
                    <a:pt x="379" y="867"/>
                    <a:pt x="785" y="955"/>
                    <a:pt x="1192" y="955"/>
                  </a:cubicBezTo>
                  <a:cubicBezTo>
                    <a:pt x="1599" y="955"/>
                    <a:pt x="2006" y="867"/>
                    <a:pt x="2384" y="690"/>
                  </a:cubicBezTo>
                  <a:lnTo>
                    <a:pt x="238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68"/>
            <p:cNvSpPr/>
            <p:nvPr/>
          </p:nvSpPr>
          <p:spPr>
            <a:xfrm>
              <a:off x="5878765" y="3449764"/>
              <a:ext cx="125418" cy="117907"/>
            </a:xfrm>
            <a:custGeom>
              <a:rect b="b" l="l" r="r" t="t"/>
              <a:pathLst>
                <a:path extrusionOk="0" h="4490" w="4776">
                  <a:moveTo>
                    <a:pt x="1745" y="1"/>
                  </a:moveTo>
                  <a:cubicBezTo>
                    <a:pt x="1563" y="1"/>
                    <a:pt x="1396" y="95"/>
                    <a:pt x="1311" y="264"/>
                  </a:cubicBezTo>
                  <a:cubicBezTo>
                    <a:pt x="1053" y="762"/>
                    <a:pt x="670" y="1192"/>
                    <a:pt x="201" y="1499"/>
                  </a:cubicBezTo>
                  <a:cubicBezTo>
                    <a:pt x="77" y="1585"/>
                    <a:pt x="0" y="1738"/>
                    <a:pt x="0" y="1891"/>
                  </a:cubicBezTo>
                  <a:lnTo>
                    <a:pt x="0" y="2025"/>
                  </a:lnTo>
                  <a:cubicBezTo>
                    <a:pt x="0" y="3288"/>
                    <a:pt x="957" y="4398"/>
                    <a:pt x="2230" y="4484"/>
                  </a:cubicBezTo>
                  <a:cubicBezTo>
                    <a:pt x="2281" y="4488"/>
                    <a:pt x="2332" y="4489"/>
                    <a:pt x="2383" y="4489"/>
                  </a:cubicBezTo>
                  <a:cubicBezTo>
                    <a:pt x="3693" y="4489"/>
                    <a:pt x="4766" y="3428"/>
                    <a:pt x="4766" y="2101"/>
                  </a:cubicBezTo>
                  <a:lnTo>
                    <a:pt x="4766" y="1690"/>
                  </a:lnTo>
                  <a:cubicBezTo>
                    <a:pt x="4776" y="1479"/>
                    <a:pt x="4680" y="1288"/>
                    <a:pt x="4527" y="1154"/>
                  </a:cubicBezTo>
                  <a:cubicBezTo>
                    <a:pt x="4144" y="819"/>
                    <a:pt x="3292" y="226"/>
                    <a:pt x="1819" y="6"/>
                  </a:cubicBezTo>
                  <a:cubicBezTo>
                    <a:pt x="1794" y="2"/>
                    <a:pt x="1770" y="1"/>
                    <a:pt x="174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68"/>
            <p:cNvSpPr/>
            <p:nvPr/>
          </p:nvSpPr>
          <p:spPr>
            <a:xfrm>
              <a:off x="5878765" y="3449764"/>
              <a:ext cx="122398" cy="117277"/>
            </a:xfrm>
            <a:custGeom>
              <a:rect b="b" l="l" r="r" t="t"/>
              <a:pathLst>
                <a:path extrusionOk="0" h="4466" w="4661">
                  <a:moveTo>
                    <a:pt x="1745" y="1"/>
                  </a:moveTo>
                  <a:cubicBezTo>
                    <a:pt x="1563" y="1"/>
                    <a:pt x="1396" y="95"/>
                    <a:pt x="1311" y="264"/>
                  </a:cubicBezTo>
                  <a:cubicBezTo>
                    <a:pt x="1273" y="350"/>
                    <a:pt x="1225" y="436"/>
                    <a:pt x="1168" y="513"/>
                  </a:cubicBezTo>
                  <a:cubicBezTo>
                    <a:pt x="919" y="905"/>
                    <a:pt x="594" y="1240"/>
                    <a:pt x="201" y="1499"/>
                  </a:cubicBezTo>
                  <a:cubicBezTo>
                    <a:pt x="77" y="1585"/>
                    <a:pt x="0" y="1728"/>
                    <a:pt x="0" y="1891"/>
                  </a:cubicBezTo>
                  <a:lnTo>
                    <a:pt x="0" y="2025"/>
                  </a:lnTo>
                  <a:cubicBezTo>
                    <a:pt x="0" y="3250"/>
                    <a:pt x="900" y="4322"/>
                    <a:pt x="2096" y="4465"/>
                  </a:cubicBezTo>
                  <a:cubicBezTo>
                    <a:pt x="1675" y="4025"/>
                    <a:pt x="1436" y="3432"/>
                    <a:pt x="1436" y="2819"/>
                  </a:cubicBezTo>
                  <a:lnTo>
                    <a:pt x="1436" y="1317"/>
                  </a:lnTo>
                  <a:cubicBezTo>
                    <a:pt x="1436" y="1077"/>
                    <a:pt x="1618" y="867"/>
                    <a:pt x="1857" y="838"/>
                  </a:cubicBezTo>
                  <a:cubicBezTo>
                    <a:pt x="2025" y="823"/>
                    <a:pt x="2193" y="816"/>
                    <a:pt x="2360" y="816"/>
                  </a:cubicBezTo>
                  <a:cubicBezTo>
                    <a:pt x="3156" y="816"/>
                    <a:pt x="3941" y="985"/>
                    <a:pt x="4661" y="1317"/>
                  </a:cubicBezTo>
                  <a:cubicBezTo>
                    <a:pt x="4632" y="1250"/>
                    <a:pt x="4584" y="1202"/>
                    <a:pt x="4527" y="1154"/>
                  </a:cubicBezTo>
                  <a:cubicBezTo>
                    <a:pt x="4144" y="819"/>
                    <a:pt x="3292" y="226"/>
                    <a:pt x="1819" y="6"/>
                  </a:cubicBezTo>
                  <a:cubicBezTo>
                    <a:pt x="1794" y="2"/>
                    <a:pt x="1770" y="1"/>
                    <a:pt x="174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68"/>
            <p:cNvSpPr/>
            <p:nvPr/>
          </p:nvSpPr>
          <p:spPr>
            <a:xfrm>
              <a:off x="5835042" y="3620796"/>
              <a:ext cx="43986" cy="59584"/>
            </a:xfrm>
            <a:custGeom>
              <a:rect b="b" l="l" r="r" t="t"/>
              <a:pathLst>
                <a:path extrusionOk="0" h="2269" w="1675">
                  <a:moveTo>
                    <a:pt x="354" y="0"/>
                  </a:moveTo>
                  <a:cubicBezTo>
                    <a:pt x="124" y="182"/>
                    <a:pt x="0" y="450"/>
                    <a:pt x="0" y="747"/>
                  </a:cubicBezTo>
                  <a:lnTo>
                    <a:pt x="0" y="2029"/>
                  </a:lnTo>
                  <a:cubicBezTo>
                    <a:pt x="0" y="2163"/>
                    <a:pt x="105" y="2269"/>
                    <a:pt x="239" y="2269"/>
                  </a:cubicBezTo>
                  <a:lnTo>
                    <a:pt x="1675" y="2269"/>
                  </a:lnTo>
                  <a:lnTo>
                    <a:pt x="1675" y="1608"/>
                  </a:lnTo>
                  <a:cubicBezTo>
                    <a:pt x="1665" y="1417"/>
                    <a:pt x="1598" y="1235"/>
                    <a:pt x="1464" y="1101"/>
                  </a:cubicBezTo>
                  <a:lnTo>
                    <a:pt x="35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68"/>
            <p:cNvSpPr/>
            <p:nvPr/>
          </p:nvSpPr>
          <p:spPr>
            <a:xfrm>
              <a:off x="6003920" y="3620796"/>
              <a:ext cx="44012" cy="59584"/>
            </a:xfrm>
            <a:custGeom>
              <a:rect b="b" l="l" r="r" t="t"/>
              <a:pathLst>
                <a:path extrusionOk="0" h="2269" w="1676">
                  <a:moveTo>
                    <a:pt x="1321" y="0"/>
                  </a:moveTo>
                  <a:lnTo>
                    <a:pt x="211" y="1101"/>
                  </a:lnTo>
                  <a:cubicBezTo>
                    <a:pt x="77" y="1235"/>
                    <a:pt x="0" y="1417"/>
                    <a:pt x="0" y="1608"/>
                  </a:cubicBezTo>
                  <a:lnTo>
                    <a:pt x="0" y="2269"/>
                  </a:lnTo>
                  <a:lnTo>
                    <a:pt x="1436" y="2269"/>
                  </a:lnTo>
                  <a:cubicBezTo>
                    <a:pt x="1570" y="2269"/>
                    <a:pt x="1675" y="2163"/>
                    <a:pt x="1675" y="2029"/>
                  </a:cubicBezTo>
                  <a:lnTo>
                    <a:pt x="1675" y="747"/>
                  </a:lnTo>
                  <a:cubicBezTo>
                    <a:pt x="1675" y="450"/>
                    <a:pt x="1541" y="182"/>
                    <a:pt x="132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01" name="Google Shape;11201;p68"/>
          <p:cNvSpPr/>
          <p:nvPr/>
        </p:nvSpPr>
        <p:spPr>
          <a:xfrm>
            <a:off x="6560317" y="3564757"/>
            <a:ext cx="13366" cy="86711"/>
          </a:xfrm>
          <a:custGeom>
            <a:rect b="b" l="l" r="r" t="t"/>
            <a:pathLst>
              <a:path extrusionOk="0" h="3302" w="509">
                <a:moveTo>
                  <a:pt x="432"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02" name="Google Shape;11202;p68"/>
          <p:cNvGrpSpPr/>
          <p:nvPr/>
        </p:nvGrpSpPr>
        <p:grpSpPr>
          <a:xfrm>
            <a:off x="6179074" y="3368726"/>
            <a:ext cx="394609" cy="328749"/>
            <a:chOff x="6179074" y="3368726"/>
            <a:chExt cx="394609" cy="328749"/>
          </a:xfrm>
        </p:grpSpPr>
        <p:sp>
          <p:nvSpPr>
            <p:cNvPr id="11203" name="Google Shape;11203;p68"/>
            <p:cNvSpPr/>
            <p:nvPr/>
          </p:nvSpPr>
          <p:spPr>
            <a:xfrm>
              <a:off x="6363052" y="3421508"/>
              <a:ext cx="26418" cy="26155"/>
            </a:xfrm>
            <a:custGeom>
              <a:rect b="b" l="l" r="r" t="t"/>
              <a:pathLst>
                <a:path extrusionOk="0" h="996" w="1006">
                  <a:moveTo>
                    <a:pt x="0" y="0"/>
                  </a:moveTo>
                  <a:lnTo>
                    <a:pt x="0" y="995"/>
                  </a:lnTo>
                  <a:lnTo>
                    <a:pt x="1005" y="99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68"/>
            <p:cNvSpPr/>
            <p:nvPr/>
          </p:nvSpPr>
          <p:spPr>
            <a:xfrm>
              <a:off x="6361791" y="3421508"/>
              <a:ext cx="28912" cy="19695"/>
            </a:xfrm>
            <a:custGeom>
              <a:rect b="b" l="l" r="r" t="t"/>
              <a:pathLst>
                <a:path extrusionOk="0" h="750" w="1101">
                  <a:moveTo>
                    <a:pt x="48" y="0"/>
                  </a:moveTo>
                  <a:lnTo>
                    <a:pt x="48" y="498"/>
                  </a:lnTo>
                  <a:cubicBezTo>
                    <a:pt x="48" y="546"/>
                    <a:pt x="29" y="603"/>
                    <a:pt x="0" y="641"/>
                  </a:cubicBezTo>
                  <a:cubicBezTo>
                    <a:pt x="177" y="713"/>
                    <a:pt x="364" y="749"/>
                    <a:pt x="551" y="749"/>
                  </a:cubicBezTo>
                  <a:cubicBezTo>
                    <a:pt x="737" y="749"/>
                    <a:pt x="924" y="713"/>
                    <a:pt x="1101" y="641"/>
                  </a:cubicBezTo>
                  <a:cubicBezTo>
                    <a:pt x="1072" y="603"/>
                    <a:pt x="1053" y="546"/>
                    <a:pt x="1053" y="49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68"/>
            <p:cNvSpPr/>
            <p:nvPr/>
          </p:nvSpPr>
          <p:spPr>
            <a:xfrm>
              <a:off x="6336660" y="3442096"/>
              <a:ext cx="79174" cy="97556"/>
            </a:xfrm>
            <a:custGeom>
              <a:rect b="b" l="l" r="r" t="t"/>
              <a:pathLst>
                <a:path extrusionOk="0" h="3715" w="3015">
                  <a:moveTo>
                    <a:pt x="737" y="1"/>
                  </a:moveTo>
                  <a:lnTo>
                    <a:pt x="278" y="231"/>
                  </a:lnTo>
                  <a:cubicBezTo>
                    <a:pt x="115" y="317"/>
                    <a:pt x="10" y="489"/>
                    <a:pt x="10" y="680"/>
                  </a:cubicBezTo>
                  <a:lnTo>
                    <a:pt x="10" y="2135"/>
                  </a:lnTo>
                  <a:cubicBezTo>
                    <a:pt x="0" y="2681"/>
                    <a:pt x="163" y="3207"/>
                    <a:pt x="469" y="3657"/>
                  </a:cubicBezTo>
                  <a:lnTo>
                    <a:pt x="508" y="3714"/>
                  </a:lnTo>
                  <a:lnTo>
                    <a:pt x="2508" y="3714"/>
                  </a:lnTo>
                  <a:lnTo>
                    <a:pt x="2546" y="3657"/>
                  </a:lnTo>
                  <a:cubicBezTo>
                    <a:pt x="2852" y="3207"/>
                    <a:pt x="3015" y="2681"/>
                    <a:pt x="3005" y="2135"/>
                  </a:cubicBezTo>
                  <a:lnTo>
                    <a:pt x="3005" y="680"/>
                  </a:lnTo>
                  <a:cubicBezTo>
                    <a:pt x="3005" y="489"/>
                    <a:pt x="2900" y="317"/>
                    <a:pt x="2737" y="231"/>
                  </a:cubicBezTo>
                  <a:lnTo>
                    <a:pt x="2278" y="1"/>
                  </a:lnTo>
                  <a:cubicBezTo>
                    <a:pt x="2111" y="203"/>
                    <a:pt x="1603" y="212"/>
                    <a:pt x="1523" y="212"/>
                  </a:cubicBezTo>
                  <a:cubicBezTo>
                    <a:pt x="1516" y="212"/>
                    <a:pt x="1512" y="211"/>
                    <a:pt x="1512" y="211"/>
                  </a:cubicBezTo>
                  <a:cubicBezTo>
                    <a:pt x="1512" y="211"/>
                    <a:pt x="1509" y="212"/>
                    <a:pt x="1502" y="212"/>
                  </a:cubicBezTo>
                  <a:cubicBezTo>
                    <a:pt x="1420" y="212"/>
                    <a:pt x="905" y="203"/>
                    <a:pt x="7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68"/>
            <p:cNvSpPr/>
            <p:nvPr/>
          </p:nvSpPr>
          <p:spPr>
            <a:xfrm>
              <a:off x="6349974" y="3539862"/>
              <a:ext cx="52546" cy="111605"/>
            </a:xfrm>
            <a:custGeom>
              <a:rect b="b" l="l" r="r" t="t"/>
              <a:pathLst>
                <a:path extrusionOk="0" h="4250" w="2001">
                  <a:moveTo>
                    <a:pt x="1" y="1"/>
                  </a:moveTo>
                  <a:lnTo>
                    <a:pt x="1" y="4250"/>
                  </a:lnTo>
                  <a:lnTo>
                    <a:pt x="2001" y="4250"/>
                  </a:ln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68"/>
            <p:cNvSpPr/>
            <p:nvPr/>
          </p:nvSpPr>
          <p:spPr>
            <a:xfrm>
              <a:off x="6336897" y="3452915"/>
              <a:ext cx="13104" cy="86973"/>
            </a:xfrm>
            <a:custGeom>
              <a:rect b="b" l="l" r="r" t="t"/>
              <a:pathLst>
                <a:path extrusionOk="0" h="3312" w="499">
                  <a:moveTo>
                    <a:pt x="77" y="0"/>
                  </a:moveTo>
                  <a:cubicBezTo>
                    <a:pt x="20" y="77"/>
                    <a:pt x="1" y="173"/>
                    <a:pt x="1" y="268"/>
                  </a:cubicBezTo>
                  <a:lnTo>
                    <a:pt x="1" y="1723"/>
                  </a:lnTo>
                  <a:cubicBezTo>
                    <a:pt x="1" y="2269"/>
                    <a:pt x="154" y="2795"/>
                    <a:pt x="460" y="3245"/>
                  </a:cubicBezTo>
                  <a:lnTo>
                    <a:pt x="499" y="3312"/>
                  </a:lnTo>
                  <a:lnTo>
                    <a:pt x="499" y="575"/>
                  </a:lnTo>
                  <a:cubicBezTo>
                    <a:pt x="499" y="412"/>
                    <a:pt x="422" y="268"/>
                    <a:pt x="298" y="173"/>
                  </a:cubicBezTo>
                  <a:lnTo>
                    <a:pt x="77"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68"/>
            <p:cNvSpPr/>
            <p:nvPr/>
          </p:nvSpPr>
          <p:spPr>
            <a:xfrm>
              <a:off x="6402494" y="3452915"/>
              <a:ext cx="13340" cy="86973"/>
            </a:xfrm>
            <a:custGeom>
              <a:rect b="b" l="l" r="r" t="t"/>
              <a:pathLst>
                <a:path extrusionOk="0" h="3312" w="508">
                  <a:moveTo>
                    <a:pt x="431" y="0"/>
                  </a:moveTo>
                  <a:lnTo>
                    <a:pt x="202" y="173"/>
                  </a:lnTo>
                  <a:cubicBezTo>
                    <a:pt x="77" y="268"/>
                    <a:pt x="1" y="412"/>
                    <a:pt x="1" y="575"/>
                  </a:cubicBezTo>
                  <a:lnTo>
                    <a:pt x="1" y="3312"/>
                  </a:lnTo>
                  <a:lnTo>
                    <a:pt x="39" y="3245"/>
                  </a:lnTo>
                  <a:cubicBezTo>
                    <a:pt x="345" y="2795"/>
                    <a:pt x="508" y="2269"/>
                    <a:pt x="508" y="1723"/>
                  </a:cubicBezTo>
                  <a:lnTo>
                    <a:pt x="508" y="268"/>
                  </a:lnTo>
                  <a:cubicBezTo>
                    <a:pt x="508" y="173"/>
                    <a:pt x="479" y="77"/>
                    <a:pt x="43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68"/>
            <p:cNvSpPr/>
            <p:nvPr/>
          </p:nvSpPr>
          <p:spPr>
            <a:xfrm>
              <a:off x="6356014" y="3434691"/>
              <a:ext cx="40493" cy="105198"/>
            </a:xfrm>
            <a:custGeom>
              <a:rect b="b" l="l" r="r" t="t"/>
              <a:pathLst>
                <a:path extrusionOk="0" h="4006" w="1542">
                  <a:moveTo>
                    <a:pt x="254" y="1"/>
                  </a:moveTo>
                  <a:cubicBezTo>
                    <a:pt x="242" y="1"/>
                    <a:pt x="230" y="5"/>
                    <a:pt x="220" y="15"/>
                  </a:cubicBezTo>
                  <a:lnTo>
                    <a:pt x="0" y="283"/>
                  </a:lnTo>
                  <a:lnTo>
                    <a:pt x="345" y="704"/>
                  </a:lnTo>
                  <a:cubicBezTo>
                    <a:pt x="367" y="732"/>
                    <a:pt x="399" y="747"/>
                    <a:pt x="431" y="747"/>
                  </a:cubicBezTo>
                  <a:cubicBezTo>
                    <a:pt x="455" y="747"/>
                    <a:pt x="478" y="739"/>
                    <a:pt x="498" y="723"/>
                  </a:cubicBezTo>
                  <a:lnTo>
                    <a:pt x="651" y="599"/>
                  </a:lnTo>
                  <a:lnTo>
                    <a:pt x="651" y="4006"/>
                  </a:lnTo>
                  <a:lnTo>
                    <a:pt x="900" y="4006"/>
                  </a:lnTo>
                  <a:lnTo>
                    <a:pt x="900" y="599"/>
                  </a:lnTo>
                  <a:lnTo>
                    <a:pt x="1043" y="723"/>
                  </a:lnTo>
                  <a:cubicBezTo>
                    <a:pt x="1063" y="739"/>
                    <a:pt x="1088" y="747"/>
                    <a:pt x="1113" y="747"/>
                  </a:cubicBezTo>
                  <a:cubicBezTo>
                    <a:pt x="1149" y="747"/>
                    <a:pt x="1184" y="732"/>
                    <a:pt x="1206" y="704"/>
                  </a:cubicBezTo>
                  <a:lnTo>
                    <a:pt x="1541" y="283"/>
                  </a:lnTo>
                  <a:lnTo>
                    <a:pt x="1331" y="15"/>
                  </a:lnTo>
                  <a:cubicBezTo>
                    <a:pt x="1321" y="5"/>
                    <a:pt x="1309" y="1"/>
                    <a:pt x="1297" y="1"/>
                  </a:cubicBezTo>
                  <a:cubicBezTo>
                    <a:pt x="1285" y="1"/>
                    <a:pt x="1273" y="5"/>
                    <a:pt x="1264" y="15"/>
                  </a:cubicBezTo>
                  <a:lnTo>
                    <a:pt x="775" y="503"/>
                  </a:lnTo>
                  <a:lnTo>
                    <a:pt x="287" y="15"/>
                  </a:lnTo>
                  <a:cubicBezTo>
                    <a:pt x="278" y="5"/>
                    <a:pt x="266" y="1"/>
                    <a:pt x="25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68"/>
            <p:cNvSpPr/>
            <p:nvPr/>
          </p:nvSpPr>
          <p:spPr>
            <a:xfrm>
              <a:off x="6373109" y="3552913"/>
              <a:ext cx="6775" cy="98554"/>
            </a:xfrm>
            <a:custGeom>
              <a:rect b="b" l="l" r="r" t="t"/>
              <a:pathLst>
                <a:path extrusionOk="0" h="3753" w="258">
                  <a:moveTo>
                    <a:pt x="139" y="0"/>
                  </a:moveTo>
                  <a:cubicBezTo>
                    <a:pt x="134" y="0"/>
                    <a:pt x="129" y="1"/>
                    <a:pt x="124" y="1"/>
                  </a:cubicBezTo>
                  <a:cubicBezTo>
                    <a:pt x="57" y="1"/>
                    <a:pt x="0" y="49"/>
                    <a:pt x="0" y="116"/>
                  </a:cubicBezTo>
                  <a:lnTo>
                    <a:pt x="0" y="3753"/>
                  </a:lnTo>
                  <a:lnTo>
                    <a:pt x="249" y="3753"/>
                  </a:lnTo>
                  <a:lnTo>
                    <a:pt x="249" y="126"/>
                  </a:lnTo>
                  <a:cubicBezTo>
                    <a:pt x="258" y="55"/>
                    <a:pt x="201" y="0"/>
                    <a:pt x="13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68"/>
            <p:cNvSpPr/>
            <p:nvPr/>
          </p:nvSpPr>
          <p:spPr>
            <a:xfrm>
              <a:off x="6349974" y="3368726"/>
              <a:ext cx="52546" cy="59321"/>
            </a:xfrm>
            <a:custGeom>
              <a:rect b="b" l="l" r="r" t="t"/>
              <a:pathLst>
                <a:path extrusionOk="0" h="2259" w="2001">
                  <a:moveTo>
                    <a:pt x="757" y="0"/>
                  </a:moveTo>
                  <a:cubicBezTo>
                    <a:pt x="336" y="0"/>
                    <a:pt x="1" y="335"/>
                    <a:pt x="1" y="756"/>
                  </a:cubicBezTo>
                  <a:lnTo>
                    <a:pt x="1" y="1254"/>
                  </a:lnTo>
                  <a:cubicBezTo>
                    <a:pt x="1"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68"/>
            <p:cNvSpPr/>
            <p:nvPr/>
          </p:nvSpPr>
          <p:spPr>
            <a:xfrm>
              <a:off x="6349974" y="3368726"/>
              <a:ext cx="36213" cy="59269"/>
            </a:xfrm>
            <a:custGeom>
              <a:rect b="b" l="l" r="r" t="t"/>
              <a:pathLst>
                <a:path extrusionOk="0" h="2257" w="1379">
                  <a:moveTo>
                    <a:pt x="757" y="0"/>
                  </a:moveTo>
                  <a:cubicBezTo>
                    <a:pt x="345" y="0"/>
                    <a:pt x="1" y="335"/>
                    <a:pt x="10" y="756"/>
                  </a:cubicBezTo>
                  <a:lnTo>
                    <a:pt x="10" y="1254"/>
                  </a:lnTo>
                  <a:cubicBezTo>
                    <a:pt x="2" y="1828"/>
                    <a:pt x="478" y="2257"/>
                    <a:pt x="1005" y="2257"/>
                  </a:cubicBezTo>
                  <a:cubicBezTo>
                    <a:pt x="1129" y="2257"/>
                    <a:pt x="1255" y="2233"/>
                    <a:pt x="1379" y="2182"/>
                  </a:cubicBezTo>
                  <a:cubicBezTo>
                    <a:pt x="1005" y="2029"/>
                    <a:pt x="757" y="1666"/>
                    <a:pt x="757" y="1254"/>
                  </a:cubicBezTo>
                  <a:lnTo>
                    <a:pt x="757" y="756"/>
                  </a:lnTo>
                  <a:cubicBezTo>
                    <a:pt x="757" y="393"/>
                    <a:pt x="1015" y="77"/>
                    <a:pt x="1379" y="20"/>
                  </a:cubicBezTo>
                  <a:cubicBezTo>
                    <a:pt x="1340" y="10"/>
                    <a:pt x="130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68"/>
            <p:cNvSpPr/>
            <p:nvPr/>
          </p:nvSpPr>
          <p:spPr>
            <a:xfrm>
              <a:off x="6349974" y="3368726"/>
              <a:ext cx="52546" cy="26418"/>
            </a:xfrm>
            <a:custGeom>
              <a:rect b="b" l="l" r="r" t="t"/>
              <a:pathLst>
                <a:path extrusionOk="0" h="1006" w="2001">
                  <a:moveTo>
                    <a:pt x="747" y="0"/>
                  </a:moveTo>
                  <a:cubicBezTo>
                    <a:pt x="336" y="0"/>
                    <a:pt x="1" y="335"/>
                    <a:pt x="1" y="756"/>
                  </a:cubicBezTo>
                  <a:cubicBezTo>
                    <a:pt x="1" y="756"/>
                    <a:pt x="757"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68"/>
            <p:cNvSpPr/>
            <p:nvPr/>
          </p:nvSpPr>
          <p:spPr>
            <a:xfrm>
              <a:off x="6349974" y="3368726"/>
              <a:ext cx="36213" cy="24159"/>
            </a:xfrm>
            <a:custGeom>
              <a:rect b="b" l="l" r="r" t="t"/>
              <a:pathLst>
                <a:path extrusionOk="0" h="920" w="1379">
                  <a:moveTo>
                    <a:pt x="757" y="0"/>
                  </a:moveTo>
                  <a:cubicBezTo>
                    <a:pt x="345" y="0"/>
                    <a:pt x="1" y="335"/>
                    <a:pt x="10" y="756"/>
                  </a:cubicBezTo>
                  <a:cubicBezTo>
                    <a:pt x="249" y="823"/>
                    <a:pt x="498" y="881"/>
                    <a:pt x="757" y="919"/>
                  </a:cubicBezTo>
                  <a:lnTo>
                    <a:pt x="757" y="756"/>
                  </a:lnTo>
                  <a:cubicBezTo>
                    <a:pt x="757" y="393"/>
                    <a:pt x="1015" y="77"/>
                    <a:pt x="1379" y="20"/>
                  </a:cubicBezTo>
                  <a:cubicBezTo>
                    <a:pt x="1340" y="10"/>
                    <a:pt x="130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68"/>
            <p:cNvSpPr/>
            <p:nvPr/>
          </p:nvSpPr>
          <p:spPr>
            <a:xfrm>
              <a:off x="6468354" y="3421508"/>
              <a:ext cx="26418" cy="26155"/>
            </a:xfrm>
            <a:custGeom>
              <a:rect b="b" l="l" r="r" t="t"/>
              <a:pathLst>
                <a:path extrusionOk="0" h="996" w="1006">
                  <a:moveTo>
                    <a:pt x="0" y="0"/>
                  </a:moveTo>
                  <a:lnTo>
                    <a:pt x="0" y="995"/>
                  </a:lnTo>
                  <a:lnTo>
                    <a:pt x="1005" y="99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68"/>
            <p:cNvSpPr/>
            <p:nvPr/>
          </p:nvSpPr>
          <p:spPr>
            <a:xfrm>
              <a:off x="6467094" y="3421508"/>
              <a:ext cx="28912" cy="19695"/>
            </a:xfrm>
            <a:custGeom>
              <a:rect b="b" l="l" r="r" t="t"/>
              <a:pathLst>
                <a:path extrusionOk="0" h="750" w="1101">
                  <a:moveTo>
                    <a:pt x="48" y="0"/>
                  </a:moveTo>
                  <a:lnTo>
                    <a:pt x="48" y="498"/>
                  </a:lnTo>
                  <a:cubicBezTo>
                    <a:pt x="48" y="546"/>
                    <a:pt x="29" y="603"/>
                    <a:pt x="0" y="641"/>
                  </a:cubicBezTo>
                  <a:cubicBezTo>
                    <a:pt x="177" y="713"/>
                    <a:pt x="364" y="749"/>
                    <a:pt x="551" y="749"/>
                  </a:cubicBezTo>
                  <a:cubicBezTo>
                    <a:pt x="737" y="749"/>
                    <a:pt x="924" y="713"/>
                    <a:pt x="1101" y="641"/>
                  </a:cubicBezTo>
                  <a:cubicBezTo>
                    <a:pt x="1063" y="603"/>
                    <a:pt x="1053" y="546"/>
                    <a:pt x="1053" y="49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68"/>
            <p:cNvSpPr/>
            <p:nvPr/>
          </p:nvSpPr>
          <p:spPr>
            <a:xfrm>
              <a:off x="6441963" y="3442096"/>
              <a:ext cx="78938" cy="97556"/>
            </a:xfrm>
            <a:custGeom>
              <a:rect b="b" l="l" r="r" t="t"/>
              <a:pathLst>
                <a:path extrusionOk="0" h="3715" w="3006">
                  <a:moveTo>
                    <a:pt x="737" y="1"/>
                  </a:moveTo>
                  <a:lnTo>
                    <a:pt x="278" y="231"/>
                  </a:lnTo>
                  <a:cubicBezTo>
                    <a:pt x="115" y="317"/>
                    <a:pt x="0" y="489"/>
                    <a:pt x="0" y="680"/>
                  </a:cubicBezTo>
                  <a:lnTo>
                    <a:pt x="0" y="2135"/>
                  </a:lnTo>
                  <a:cubicBezTo>
                    <a:pt x="0" y="2681"/>
                    <a:pt x="163" y="3207"/>
                    <a:pt x="469" y="3657"/>
                  </a:cubicBezTo>
                  <a:lnTo>
                    <a:pt x="508" y="3714"/>
                  </a:lnTo>
                  <a:lnTo>
                    <a:pt x="2508" y="3714"/>
                  </a:lnTo>
                  <a:lnTo>
                    <a:pt x="2546" y="3657"/>
                  </a:lnTo>
                  <a:cubicBezTo>
                    <a:pt x="2852" y="3207"/>
                    <a:pt x="3005" y="2681"/>
                    <a:pt x="3005" y="2135"/>
                  </a:cubicBezTo>
                  <a:lnTo>
                    <a:pt x="3005" y="680"/>
                  </a:lnTo>
                  <a:cubicBezTo>
                    <a:pt x="3005" y="489"/>
                    <a:pt x="2900" y="317"/>
                    <a:pt x="2737" y="231"/>
                  </a:cubicBezTo>
                  <a:lnTo>
                    <a:pt x="2278" y="1"/>
                  </a:lnTo>
                  <a:cubicBezTo>
                    <a:pt x="2111" y="203"/>
                    <a:pt x="1595" y="212"/>
                    <a:pt x="1514" y="212"/>
                  </a:cubicBezTo>
                  <a:cubicBezTo>
                    <a:pt x="1507" y="212"/>
                    <a:pt x="1503" y="211"/>
                    <a:pt x="1503" y="211"/>
                  </a:cubicBezTo>
                  <a:cubicBezTo>
                    <a:pt x="1503" y="211"/>
                    <a:pt x="1499" y="212"/>
                    <a:pt x="1492" y="212"/>
                  </a:cubicBezTo>
                  <a:cubicBezTo>
                    <a:pt x="1412" y="212"/>
                    <a:pt x="905" y="203"/>
                    <a:pt x="737"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68"/>
            <p:cNvSpPr/>
            <p:nvPr/>
          </p:nvSpPr>
          <p:spPr>
            <a:xfrm>
              <a:off x="6455277" y="3539862"/>
              <a:ext cx="52546" cy="111605"/>
            </a:xfrm>
            <a:custGeom>
              <a:rect b="b" l="l" r="r" t="t"/>
              <a:pathLst>
                <a:path extrusionOk="0" h="4250" w="2001">
                  <a:moveTo>
                    <a:pt x="1" y="1"/>
                  </a:moveTo>
                  <a:lnTo>
                    <a:pt x="1" y="4250"/>
                  </a:lnTo>
                  <a:lnTo>
                    <a:pt x="2001" y="4250"/>
                  </a:lnTo>
                  <a:lnTo>
                    <a:pt x="2001"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68"/>
            <p:cNvSpPr/>
            <p:nvPr/>
          </p:nvSpPr>
          <p:spPr>
            <a:xfrm>
              <a:off x="6441963" y="3452915"/>
              <a:ext cx="13340" cy="86973"/>
            </a:xfrm>
            <a:custGeom>
              <a:rect b="b" l="l" r="r" t="t"/>
              <a:pathLst>
                <a:path extrusionOk="0" h="3312" w="508">
                  <a:moveTo>
                    <a:pt x="77" y="0"/>
                  </a:moveTo>
                  <a:cubicBezTo>
                    <a:pt x="29" y="77"/>
                    <a:pt x="0" y="173"/>
                    <a:pt x="0" y="268"/>
                  </a:cubicBezTo>
                  <a:lnTo>
                    <a:pt x="0" y="1723"/>
                  </a:lnTo>
                  <a:cubicBezTo>
                    <a:pt x="0" y="2269"/>
                    <a:pt x="163" y="2795"/>
                    <a:pt x="469" y="3245"/>
                  </a:cubicBezTo>
                  <a:lnTo>
                    <a:pt x="508" y="3312"/>
                  </a:lnTo>
                  <a:lnTo>
                    <a:pt x="508" y="575"/>
                  </a:lnTo>
                  <a:cubicBezTo>
                    <a:pt x="508" y="412"/>
                    <a:pt x="431" y="268"/>
                    <a:pt x="307" y="173"/>
                  </a:cubicBezTo>
                  <a:lnTo>
                    <a:pt x="77"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68"/>
            <p:cNvSpPr/>
            <p:nvPr/>
          </p:nvSpPr>
          <p:spPr>
            <a:xfrm>
              <a:off x="6507797" y="3452915"/>
              <a:ext cx="13104" cy="86973"/>
            </a:xfrm>
            <a:custGeom>
              <a:rect b="b" l="l" r="r" t="t"/>
              <a:pathLst>
                <a:path extrusionOk="0" h="3312" w="499">
                  <a:moveTo>
                    <a:pt x="422" y="0"/>
                  </a:moveTo>
                  <a:lnTo>
                    <a:pt x="202" y="173"/>
                  </a:lnTo>
                  <a:cubicBezTo>
                    <a:pt x="77" y="268"/>
                    <a:pt x="1" y="412"/>
                    <a:pt x="1" y="575"/>
                  </a:cubicBezTo>
                  <a:lnTo>
                    <a:pt x="1" y="3312"/>
                  </a:lnTo>
                  <a:lnTo>
                    <a:pt x="39" y="3245"/>
                  </a:lnTo>
                  <a:cubicBezTo>
                    <a:pt x="336" y="2795"/>
                    <a:pt x="498" y="2269"/>
                    <a:pt x="498" y="1723"/>
                  </a:cubicBezTo>
                  <a:lnTo>
                    <a:pt x="498" y="268"/>
                  </a:lnTo>
                  <a:cubicBezTo>
                    <a:pt x="498" y="173"/>
                    <a:pt x="470" y="77"/>
                    <a:pt x="42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68"/>
            <p:cNvSpPr/>
            <p:nvPr/>
          </p:nvSpPr>
          <p:spPr>
            <a:xfrm>
              <a:off x="6461317" y="3434691"/>
              <a:ext cx="40493" cy="105198"/>
            </a:xfrm>
            <a:custGeom>
              <a:rect b="b" l="l" r="r" t="t"/>
              <a:pathLst>
                <a:path extrusionOk="0" h="4006" w="1542">
                  <a:moveTo>
                    <a:pt x="244" y="1"/>
                  </a:moveTo>
                  <a:cubicBezTo>
                    <a:pt x="232" y="1"/>
                    <a:pt x="220" y="5"/>
                    <a:pt x="211" y="15"/>
                  </a:cubicBezTo>
                  <a:lnTo>
                    <a:pt x="0" y="283"/>
                  </a:lnTo>
                  <a:lnTo>
                    <a:pt x="335" y="704"/>
                  </a:lnTo>
                  <a:cubicBezTo>
                    <a:pt x="357" y="732"/>
                    <a:pt x="393" y="747"/>
                    <a:pt x="428" y="747"/>
                  </a:cubicBezTo>
                  <a:cubicBezTo>
                    <a:pt x="453" y="747"/>
                    <a:pt x="478" y="739"/>
                    <a:pt x="498" y="723"/>
                  </a:cubicBezTo>
                  <a:lnTo>
                    <a:pt x="641" y="599"/>
                  </a:lnTo>
                  <a:lnTo>
                    <a:pt x="641" y="4006"/>
                  </a:lnTo>
                  <a:lnTo>
                    <a:pt x="890" y="4006"/>
                  </a:lnTo>
                  <a:lnTo>
                    <a:pt x="890" y="599"/>
                  </a:lnTo>
                  <a:lnTo>
                    <a:pt x="1043" y="723"/>
                  </a:lnTo>
                  <a:cubicBezTo>
                    <a:pt x="1063" y="739"/>
                    <a:pt x="1087" y="747"/>
                    <a:pt x="1110" y="747"/>
                  </a:cubicBezTo>
                  <a:cubicBezTo>
                    <a:pt x="1142" y="747"/>
                    <a:pt x="1174" y="732"/>
                    <a:pt x="1197" y="704"/>
                  </a:cubicBezTo>
                  <a:lnTo>
                    <a:pt x="1541" y="283"/>
                  </a:lnTo>
                  <a:lnTo>
                    <a:pt x="1321" y="15"/>
                  </a:lnTo>
                  <a:cubicBezTo>
                    <a:pt x="1311" y="5"/>
                    <a:pt x="1299" y="1"/>
                    <a:pt x="1287" y="1"/>
                  </a:cubicBezTo>
                  <a:cubicBezTo>
                    <a:pt x="1275" y="1"/>
                    <a:pt x="1264" y="5"/>
                    <a:pt x="1254" y="15"/>
                  </a:cubicBezTo>
                  <a:lnTo>
                    <a:pt x="766" y="503"/>
                  </a:lnTo>
                  <a:lnTo>
                    <a:pt x="278" y="15"/>
                  </a:lnTo>
                  <a:cubicBezTo>
                    <a:pt x="268" y="5"/>
                    <a:pt x="256" y="1"/>
                    <a:pt x="244"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68"/>
            <p:cNvSpPr/>
            <p:nvPr/>
          </p:nvSpPr>
          <p:spPr>
            <a:xfrm>
              <a:off x="6478412" y="3552913"/>
              <a:ext cx="6539" cy="98554"/>
            </a:xfrm>
            <a:custGeom>
              <a:rect b="b" l="l" r="r" t="t"/>
              <a:pathLst>
                <a:path extrusionOk="0" h="3753" w="249">
                  <a:moveTo>
                    <a:pt x="131" y="0"/>
                  </a:moveTo>
                  <a:cubicBezTo>
                    <a:pt x="126" y="0"/>
                    <a:pt x="120" y="1"/>
                    <a:pt x="115" y="1"/>
                  </a:cubicBezTo>
                  <a:cubicBezTo>
                    <a:pt x="48" y="1"/>
                    <a:pt x="0" y="49"/>
                    <a:pt x="0" y="116"/>
                  </a:cubicBezTo>
                  <a:lnTo>
                    <a:pt x="0" y="3753"/>
                  </a:lnTo>
                  <a:lnTo>
                    <a:pt x="249" y="3753"/>
                  </a:lnTo>
                  <a:lnTo>
                    <a:pt x="249" y="126"/>
                  </a:lnTo>
                  <a:cubicBezTo>
                    <a:pt x="249" y="55"/>
                    <a:pt x="200" y="0"/>
                    <a:pt x="13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68"/>
            <p:cNvSpPr/>
            <p:nvPr/>
          </p:nvSpPr>
          <p:spPr>
            <a:xfrm>
              <a:off x="6455277" y="3368726"/>
              <a:ext cx="52546" cy="59321"/>
            </a:xfrm>
            <a:custGeom>
              <a:rect b="b" l="l" r="r" t="t"/>
              <a:pathLst>
                <a:path extrusionOk="0" h="2259" w="2001">
                  <a:moveTo>
                    <a:pt x="747" y="0"/>
                  </a:moveTo>
                  <a:cubicBezTo>
                    <a:pt x="335" y="0"/>
                    <a:pt x="1" y="335"/>
                    <a:pt x="1" y="756"/>
                  </a:cubicBezTo>
                  <a:lnTo>
                    <a:pt x="1" y="1254"/>
                  </a:lnTo>
                  <a:cubicBezTo>
                    <a:pt x="1" y="1809"/>
                    <a:pt x="441"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68"/>
            <p:cNvSpPr/>
            <p:nvPr/>
          </p:nvSpPr>
          <p:spPr>
            <a:xfrm>
              <a:off x="6455277" y="3368726"/>
              <a:ext cx="36213" cy="59269"/>
            </a:xfrm>
            <a:custGeom>
              <a:rect b="b" l="l" r="r" t="t"/>
              <a:pathLst>
                <a:path extrusionOk="0" h="2257" w="1379">
                  <a:moveTo>
                    <a:pt x="757" y="0"/>
                  </a:moveTo>
                  <a:cubicBezTo>
                    <a:pt x="335" y="0"/>
                    <a:pt x="1" y="335"/>
                    <a:pt x="1" y="756"/>
                  </a:cubicBezTo>
                  <a:lnTo>
                    <a:pt x="1" y="1254"/>
                  </a:lnTo>
                  <a:cubicBezTo>
                    <a:pt x="1" y="1828"/>
                    <a:pt x="471" y="2257"/>
                    <a:pt x="1001" y="2257"/>
                  </a:cubicBezTo>
                  <a:cubicBezTo>
                    <a:pt x="1126" y="2257"/>
                    <a:pt x="1253" y="2233"/>
                    <a:pt x="1379" y="2182"/>
                  </a:cubicBezTo>
                  <a:cubicBezTo>
                    <a:pt x="996" y="2029"/>
                    <a:pt x="747" y="1666"/>
                    <a:pt x="747" y="1254"/>
                  </a:cubicBezTo>
                  <a:lnTo>
                    <a:pt x="747" y="756"/>
                  </a:lnTo>
                  <a:cubicBezTo>
                    <a:pt x="747" y="393"/>
                    <a:pt x="1015" y="77"/>
                    <a:pt x="1379" y="20"/>
                  </a:cubicBezTo>
                  <a:cubicBezTo>
                    <a:pt x="1331" y="10"/>
                    <a:pt x="1293"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68"/>
            <p:cNvSpPr/>
            <p:nvPr/>
          </p:nvSpPr>
          <p:spPr>
            <a:xfrm>
              <a:off x="6455277" y="3368726"/>
              <a:ext cx="52546" cy="26418"/>
            </a:xfrm>
            <a:custGeom>
              <a:rect b="b" l="l" r="r" t="t"/>
              <a:pathLst>
                <a:path extrusionOk="0" h="1006" w="2001">
                  <a:moveTo>
                    <a:pt x="747" y="0"/>
                  </a:moveTo>
                  <a:cubicBezTo>
                    <a:pt x="335" y="0"/>
                    <a:pt x="1" y="335"/>
                    <a:pt x="1" y="756"/>
                  </a:cubicBezTo>
                  <a:cubicBezTo>
                    <a:pt x="1" y="756"/>
                    <a:pt x="747" y="1005"/>
                    <a:pt x="2001" y="1005"/>
                  </a:cubicBezTo>
                  <a:lnTo>
                    <a:pt x="2001" y="756"/>
                  </a:lnTo>
                  <a:cubicBezTo>
                    <a:pt x="2001" y="335"/>
                    <a:pt x="1666" y="0"/>
                    <a:pt x="1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68"/>
            <p:cNvSpPr/>
            <p:nvPr/>
          </p:nvSpPr>
          <p:spPr>
            <a:xfrm>
              <a:off x="6455277" y="3368726"/>
              <a:ext cx="36213" cy="24159"/>
            </a:xfrm>
            <a:custGeom>
              <a:rect b="b" l="l" r="r" t="t"/>
              <a:pathLst>
                <a:path extrusionOk="0" h="920" w="1379">
                  <a:moveTo>
                    <a:pt x="757" y="0"/>
                  </a:moveTo>
                  <a:cubicBezTo>
                    <a:pt x="335" y="0"/>
                    <a:pt x="1" y="335"/>
                    <a:pt x="1" y="756"/>
                  </a:cubicBezTo>
                  <a:cubicBezTo>
                    <a:pt x="249" y="823"/>
                    <a:pt x="498" y="881"/>
                    <a:pt x="757" y="919"/>
                  </a:cubicBezTo>
                  <a:lnTo>
                    <a:pt x="747" y="756"/>
                  </a:lnTo>
                  <a:cubicBezTo>
                    <a:pt x="747" y="393"/>
                    <a:pt x="1015" y="77"/>
                    <a:pt x="1379" y="20"/>
                  </a:cubicBezTo>
                  <a:cubicBezTo>
                    <a:pt x="1331" y="10"/>
                    <a:pt x="1293"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68"/>
            <p:cNvSpPr/>
            <p:nvPr/>
          </p:nvSpPr>
          <p:spPr>
            <a:xfrm>
              <a:off x="6257985" y="3421508"/>
              <a:ext cx="26181" cy="26155"/>
            </a:xfrm>
            <a:custGeom>
              <a:rect b="b" l="l" r="r" t="t"/>
              <a:pathLst>
                <a:path extrusionOk="0" h="996" w="997">
                  <a:moveTo>
                    <a:pt x="1" y="0"/>
                  </a:moveTo>
                  <a:lnTo>
                    <a:pt x="1" y="995"/>
                  </a:lnTo>
                  <a:lnTo>
                    <a:pt x="996" y="995"/>
                  </a:lnTo>
                  <a:lnTo>
                    <a:pt x="9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68"/>
            <p:cNvSpPr/>
            <p:nvPr/>
          </p:nvSpPr>
          <p:spPr>
            <a:xfrm>
              <a:off x="6256725" y="3421508"/>
              <a:ext cx="28676" cy="19695"/>
            </a:xfrm>
            <a:custGeom>
              <a:rect b="b" l="l" r="r" t="t"/>
              <a:pathLst>
                <a:path extrusionOk="0" h="750" w="1092">
                  <a:moveTo>
                    <a:pt x="49" y="0"/>
                  </a:moveTo>
                  <a:lnTo>
                    <a:pt x="49" y="498"/>
                  </a:lnTo>
                  <a:cubicBezTo>
                    <a:pt x="49" y="546"/>
                    <a:pt x="30" y="603"/>
                    <a:pt x="1" y="641"/>
                  </a:cubicBezTo>
                  <a:cubicBezTo>
                    <a:pt x="173" y="713"/>
                    <a:pt x="360" y="749"/>
                    <a:pt x="547" y="749"/>
                  </a:cubicBezTo>
                  <a:cubicBezTo>
                    <a:pt x="733" y="749"/>
                    <a:pt x="920" y="713"/>
                    <a:pt x="1092" y="641"/>
                  </a:cubicBezTo>
                  <a:cubicBezTo>
                    <a:pt x="1063" y="603"/>
                    <a:pt x="1044" y="546"/>
                    <a:pt x="1044" y="498"/>
                  </a:cubicBezTo>
                  <a:lnTo>
                    <a:pt x="1044"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68"/>
            <p:cNvSpPr/>
            <p:nvPr/>
          </p:nvSpPr>
          <p:spPr>
            <a:xfrm>
              <a:off x="6231594" y="3442096"/>
              <a:ext cx="78964" cy="97556"/>
            </a:xfrm>
            <a:custGeom>
              <a:rect b="b" l="l" r="r" t="t"/>
              <a:pathLst>
                <a:path extrusionOk="0" h="3715" w="3007">
                  <a:moveTo>
                    <a:pt x="738" y="1"/>
                  </a:moveTo>
                  <a:lnTo>
                    <a:pt x="279" y="231"/>
                  </a:lnTo>
                  <a:cubicBezTo>
                    <a:pt x="106" y="317"/>
                    <a:pt x="1" y="489"/>
                    <a:pt x="1" y="680"/>
                  </a:cubicBezTo>
                  <a:lnTo>
                    <a:pt x="1" y="2135"/>
                  </a:lnTo>
                  <a:cubicBezTo>
                    <a:pt x="1" y="2681"/>
                    <a:pt x="164" y="3207"/>
                    <a:pt x="460" y="3657"/>
                  </a:cubicBezTo>
                  <a:lnTo>
                    <a:pt x="499" y="3714"/>
                  </a:lnTo>
                  <a:lnTo>
                    <a:pt x="2508" y="3714"/>
                  </a:lnTo>
                  <a:lnTo>
                    <a:pt x="2537" y="3657"/>
                  </a:lnTo>
                  <a:cubicBezTo>
                    <a:pt x="2843" y="3207"/>
                    <a:pt x="3006" y="2681"/>
                    <a:pt x="3006" y="2135"/>
                  </a:cubicBezTo>
                  <a:lnTo>
                    <a:pt x="3006" y="680"/>
                  </a:lnTo>
                  <a:cubicBezTo>
                    <a:pt x="3006" y="489"/>
                    <a:pt x="2901" y="317"/>
                    <a:pt x="2729" y="231"/>
                  </a:cubicBezTo>
                  <a:lnTo>
                    <a:pt x="2269" y="1"/>
                  </a:lnTo>
                  <a:cubicBezTo>
                    <a:pt x="2102" y="203"/>
                    <a:pt x="1594" y="212"/>
                    <a:pt x="1514" y="212"/>
                  </a:cubicBezTo>
                  <a:cubicBezTo>
                    <a:pt x="1507" y="212"/>
                    <a:pt x="1504" y="211"/>
                    <a:pt x="1504" y="211"/>
                  </a:cubicBezTo>
                  <a:cubicBezTo>
                    <a:pt x="1504" y="211"/>
                    <a:pt x="1500" y="212"/>
                    <a:pt x="1493" y="212"/>
                  </a:cubicBezTo>
                  <a:cubicBezTo>
                    <a:pt x="1413" y="212"/>
                    <a:pt x="905" y="203"/>
                    <a:pt x="738"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68"/>
            <p:cNvSpPr/>
            <p:nvPr/>
          </p:nvSpPr>
          <p:spPr>
            <a:xfrm>
              <a:off x="6244672" y="3539862"/>
              <a:ext cx="52809" cy="111605"/>
            </a:xfrm>
            <a:custGeom>
              <a:rect b="b" l="l" r="r" t="t"/>
              <a:pathLst>
                <a:path extrusionOk="0" h="4250" w="2011">
                  <a:moveTo>
                    <a:pt x="1" y="1"/>
                  </a:moveTo>
                  <a:lnTo>
                    <a:pt x="1" y="4250"/>
                  </a:lnTo>
                  <a:lnTo>
                    <a:pt x="2010" y="4250"/>
                  </a:lnTo>
                  <a:lnTo>
                    <a:pt x="2010"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68"/>
            <p:cNvSpPr/>
            <p:nvPr/>
          </p:nvSpPr>
          <p:spPr>
            <a:xfrm>
              <a:off x="6231594" y="3452915"/>
              <a:ext cx="13104" cy="86973"/>
            </a:xfrm>
            <a:custGeom>
              <a:rect b="b" l="l" r="r" t="t"/>
              <a:pathLst>
                <a:path extrusionOk="0" h="3312" w="499">
                  <a:moveTo>
                    <a:pt x="78" y="0"/>
                  </a:moveTo>
                  <a:cubicBezTo>
                    <a:pt x="30" y="77"/>
                    <a:pt x="1" y="173"/>
                    <a:pt x="1" y="268"/>
                  </a:cubicBezTo>
                  <a:lnTo>
                    <a:pt x="1" y="1723"/>
                  </a:lnTo>
                  <a:cubicBezTo>
                    <a:pt x="1" y="2269"/>
                    <a:pt x="164" y="2795"/>
                    <a:pt x="460" y="3245"/>
                  </a:cubicBezTo>
                  <a:lnTo>
                    <a:pt x="499" y="3312"/>
                  </a:lnTo>
                  <a:lnTo>
                    <a:pt x="499" y="575"/>
                  </a:lnTo>
                  <a:cubicBezTo>
                    <a:pt x="499" y="412"/>
                    <a:pt x="432" y="268"/>
                    <a:pt x="307" y="173"/>
                  </a:cubicBezTo>
                  <a:lnTo>
                    <a:pt x="78"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68"/>
            <p:cNvSpPr/>
            <p:nvPr/>
          </p:nvSpPr>
          <p:spPr>
            <a:xfrm>
              <a:off x="6297454" y="3452915"/>
              <a:ext cx="13104" cy="86973"/>
            </a:xfrm>
            <a:custGeom>
              <a:rect b="b" l="l" r="r" t="t"/>
              <a:pathLst>
                <a:path extrusionOk="0" h="3312" w="499">
                  <a:moveTo>
                    <a:pt x="421" y="0"/>
                  </a:moveTo>
                  <a:lnTo>
                    <a:pt x="201" y="173"/>
                  </a:lnTo>
                  <a:cubicBezTo>
                    <a:pt x="67" y="268"/>
                    <a:pt x="0" y="412"/>
                    <a:pt x="0" y="575"/>
                  </a:cubicBezTo>
                  <a:lnTo>
                    <a:pt x="0" y="3312"/>
                  </a:lnTo>
                  <a:lnTo>
                    <a:pt x="39" y="3245"/>
                  </a:lnTo>
                  <a:cubicBezTo>
                    <a:pt x="335" y="2795"/>
                    <a:pt x="498" y="2269"/>
                    <a:pt x="498" y="1723"/>
                  </a:cubicBezTo>
                  <a:lnTo>
                    <a:pt x="498" y="268"/>
                  </a:lnTo>
                  <a:cubicBezTo>
                    <a:pt x="498" y="173"/>
                    <a:pt x="469" y="77"/>
                    <a:pt x="42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68"/>
            <p:cNvSpPr/>
            <p:nvPr/>
          </p:nvSpPr>
          <p:spPr>
            <a:xfrm>
              <a:off x="6250948" y="3434691"/>
              <a:ext cx="40257" cy="105198"/>
            </a:xfrm>
            <a:custGeom>
              <a:rect b="b" l="l" r="r" t="t"/>
              <a:pathLst>
                <a:path extrusionOk="0" h="4006" w="1533">
                  <a:moveTo>
                    <a:pt x="245" y="1"/>
                  </a:moveTo>
                  <a:cubicBezTo>
                    <a:pt x="233" y="1"/>
                    <a:pt x="221" y="5"/>
                    <a:pt x="211" y="15"/>
                  </a:cubicBezTo>
                  <a:lnTo>
                    <a:pt x="1" y="283"/>
                  </a:lnTo>
                  <a:lnTo>
                    <a:pt x="336" y="704"/>
                  </a:lnTo>
                  <a:cubicBezTo>
                    <a:pt x="358" y="732"/>
                    <a:pt x="393" y="747"/>
                    <a:pt x="428" y="747"/>
                  </a:cubicBezTo>
                  <a:cubicBezTo>
                    <a:pt x="454" y="747"/>
                    <a:pt x="479" y="739"/>
                    <a:pt x="499" y="723"/>
                  </a:cubicBezTo>
                  <a:lnTo>
                    <a:pt x="642" y="599"/>
                  </a:lnTo>
                  <a:lnTo>
                    <a:pt x="642" y="4006"/>
                  </a:lnTo>
                  <a:lnTo>
                    <a:pt x="891" y="4006"/>
                  </a:lnTo>
                  <a:lnTo>
                    <a:pt x="891" y="599"/>
                  </a:lnTo>
                  <a:lnTo>
                    <a:pt x="1044" y="723"/>
                  </a:lnTo>
                  <a:cubicBezTo>
                    <a:pt x="1064" y="739"/>
                    <a:pt x="1087" y="747"/>
                    <a:pt x="1110" y="747"/>
                  </a:cubicBezTo>
                  <a:cubicBezTo>
                    <a:pt x="1143" y="747"/>
                    <a:pt x="1175" y="732"/>
                    <a:pt x="1197" y="704"/>
                  </a:cubicBezTo>
                  <a:lnTo>
                    <a:pt x="1532" y="283"/>
                  </a:lnTo>
                  <a:lnTo>
                    <a:pt x="1322" y="15"/>
                  </a:lnTo>
                  <a:cubicBezTo>
                    <a:pt x="1312" y="5"/>
                    <a:pt x="1300" y="1"/>
                    <a:pt x="1288" y="1"/>
                  </a:cubicBezTo>
                  <a:cubicBezTo>
                    <a:pt x="1276" y="1"/>
                    <a:pt x="1264" y="5"/>
                    <a:pt x="1255" y="15"/>
                  </a:cubicBezTo>
                  <a:lnTo>
                    <a:pt x="767" y="503"/>
                  </a:lnTo>
                  <a:lnTo>
                    <a:pt x="278" y="15"/>
                  </a:lnTo>
                  <a:cubicBezTo>
                    <a:pt x="269" y="5"/>
                    <a:pt x="257" y="1"/>
                    <a:pt x="245"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68"/>
            <p:cNvSpPr/>
            <p:nvPr/>
          </p:nvSpPr>
          <p:spPr>
            <a:xfrm>
              <a:off x="6268043" y="3552913"/>
              <a:ext cx="6565" cy="98554"/>
            </a:xfrm>
            <a:custGeom>
              <a:rect b="b" l="l" r="r" t="t"/>
              <a:pathLst>
                <a:path extrusionOk="0" h="3753" w="250">
                  <a:moveTo>
                    <a:pt x="132" y="0"/>
                  </a:moveTo>
                  <a:cubicBezTo>
                    <a:pt x="127" y="0"/>
                    <a:pt x="121" y="1"/>
                    <a:pt x="116" y="1"/>
                  </a:cubicBezTo>
                  <a:cubicBezTo>
                    <a:pt x="49" y="1"/>
                    <a:pt x="1" y="49"/>
                    <a:pt x="1" y="116"/>
                  </a:cubicBezTo>
                  <a:lnTo>
                    <a:pt x="1" y="3753"/>
                  </a:lnTo>
                  <a:lnTo>
                    <a:pt x="249" y="3753"/>
                  </a:lnTo>
                  <a:lnTo>
                    <a:pt x="249" y="126"/>
                  </a:lnTo>
                  <a:cubicBezTo>
                    <a:pt x="249" y="55"/>
                    <a:pt x="200" y="0"/>
                    <a:pt x="132"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68"/>
            <p:cNvSpPr/>
            <p:nvPr/>
          </p:nvSpPr>
          <p:spPr>
            <a:xfrm>
              <a:off x="6244672" y="3368726"/>
              <a:ext cx="52809" cy="59321"/>
            </a:xfrm>
            <a:custGeom>
              <a:rect b="b" l="l" r="r" t="t"/>
              <a:pathLst>
                <a:path extrusionOk="0" h="2259" w="2011">
                  <a:moveTo>
                    <a:pt x="757" y="0"/>
                  </a:moveTo>
                  <a:cubicBezTo>
                    <a:pt x="345" y="0"/>
                    <a:pt x="1" y="335"/>
                    <a:pt x="1" y="756"/>
                  </a:cubicBezTo>
                  <a:lnTo>
                    <a:pt x="1" y="1254"/>
                  </a:lnTo>
                  <a:cubicBezTo>
                    <a:pt x="1" y="1809"/>
                    <a:pt x="450" y="2259"/>
                    <a:pt x="1006" y="2259"/>
                  </a:cubicBezTo>
                  <a:cubicBezTo>
                    <a:pt x="1561" y="2259"/>
                    <a:pt x="2010" y="1809"/>
                    <a:pt x="2010" y="1254"/>
                  </a:cubicBezTo>
                  <a:lnTo>
                    <a:pt x="2010" y="756"/>
                  </a:lnTo>
                  <a:cubicBezTo>
                    <a:pt x="2010" y="335"/>
                    <a:pt x="1675"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68"/>
            <p:cNvSpPr/>
            <p:nvPr/>
          </p:nvSpPr>
          <p:spPr>
            <a:xfrm>
              <a:off x="6244934" y="3368726"/>
              <a:ext cx="36213" cy="59269"/>
            </a:xfrm>
            <a:custGeom>
              <a:rect b="b" l="l" r="r" t="t"/>
              <a:pathLst>
                <a:path extrusionOk="0" h="2257" w="1379">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6"/>
                    <a:pt x="747" y="1254"/>
                  </a:cubicBezTo>
                  <a:lnTo>
                    <a:pt x="747" y="756"/>
                  </a:lnTo>
                  <a:cubicBezTo>
                    <a:pt x="747" y="393"/>
                    <a:pt x="1015" y="77"/>
                    <a:pt x="1369" y="20"/>
                  </a:cubicBezTo>
                  <a:cubicBezTo>
                    <a:pt x="1330"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68"/>
            <p:cNvSpPr/>
            <p:nvPr/>
          </p:nvSpPr>
          <p:spPr>
            <a:xfrm>
              <a:off x="6244672" y="3368726"/>
              <a:ext cx="52809" cy="26418"/>
            </a:xfrm>
            <a:custGeom>
              <a:rect b="b" l="l" r="r" t="t"/>
              <a:pathLst>
                <a:path extrusionOk="0" h="1006" w="2011">
                  <a:moveTo>
                    <a:pt x="757" y="0"/>
                  </a:moveTo>
                  <a:cubicBezTo>
                    <a:pt x="336" y="0"/>
                    <a:pt x="1" y="335"/>
                    <a:pt x="1" y="756"/>
                  </a:cubicBezTo>
                  <a:cubicBezTo>
                    <a:pt x="1" y="756"/>
                    <a:pt x="757" y="1005"/>
                    <a:pt x="2010" y="1005"/>
                  </a:cubicBezTo>
                  <a:lnTo>
                    <a:pt x="2010" y="756"/>
                  </a:lnTo>
                  <a:cubicBezTo>
                    <a:pt x="2010"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68"/>
            <p:cNvSpPr/>
            <p:nvPr/>
          </p:nvSpPr>
          <p:spPr>
            <a:xfrm>
              <a:off x="6244934" y="3368726"/>
              <a:ext cx="35950" cy="24159"/>
            </a:xfrm>
            <a:custGeom>
              <a:rect b="b" l="l" r="r" t="t"/>
              <a:pathLst>
                <a:path extrusionOk="0" h="920" w="1369">
                  <a:moveTo>
                    <a:pt x="747" y="0"/>
                  </a:moveTo>
                  <a:cubicBezTo>
                    <a:pt x="335" y="0"/>
                    <a:pt x="0" y="335"/>
                    <a:pt x="0" y="756"/>
                  </a:cubicBezTo>
                  <a:cubicBezTo>
                    <a:pt x="249" y="823"/>
                    <a:pt x="498" y="881"/>
                    <a:pt x="747" y="919"/>
                  </a:cubicBezTo>
                  <a:lnTo>
                    <a:pt x="747" y="756"/>
                  </a:lnTo>
                  <a:cubicBezTo>
                    <a:pt x="747" y="393"/>
                    <a:pt x="1015" y="77"/>
                    <a:pt x="1369" y="20"/>
                  </a:cubicBezTo>
                  <a:cubicBezTo>
                    <a:pt x="1330"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68"/>
            <p:cNvSpPr/>
            <p:nvPr/>
          </p:nvSpPr>
          <p:spPr>
            <a:xfrm>
              <a:off x="6205229" y="3533087"/>
              <a:ext cx="26391" cy="26418"/>
            </a:xfrm>
            <a:custGeom>
              <a:rect b="b" l="l" r="r" t="t"/>
              <a:pathLst>
                <a:path extrusionOk="0" h="1006" w="1005">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68"/>
            <p:cNvSpPr/>
            <p:nvPr/>
          </p:nvSpPr>
          <p:spPr>
            <a:xfrm>
              <a:off x="6203969" y="3533087"/>
              <a:ext cx="28912" cy="19931"/>
            </a:xfrm>
            <a:custGeom>
              <a:rect b="b" l="l" r="r" t="t"/>
              <a:pathLst>
                <a:path extrusionOk="0" h="759" w="1101">
                  <a:moveTo>
                    <a:pt x="48" y="0"/>
                  </a:moveTo>
                  <a:lnTo>
                    <a:pt x="48" y="508"/>
                  </a:lnTo>
                  <a:cubicBezTo>
                    <a:pt x="48" y="555"/>
                    <a:pt x="39" y="603"/>
                    <a:pt x="0" y="651"/>
                  </a:cubicBezTo>
                  <a:cubicBezTo>
                    <a:pt x="177"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68"/>
            <p:cNvSpPr/>
            <p:nvPr/>
          </p:nvSpPr>
          <p:spPr>
            <a:xfrm>
              <a:off x="6179074" y="3553938"/>
              <a:ext cx="78938" cy="97530"/>
            </a:xfrm>
            <a:custGeom>
              <a:rect b="b" l="l" r="r" t="t"/>
              <a:pathLst>
                <a:path extrusionOk="0" h="3714" w="3006">
                  <a:moveTo>
                    <a:pt x="728" y="1"/>
                  </a:moveTo>
                  <a:lnTo>
                    <a:pt x="278" y="230"/>
                  </a:lnTo>
                  <a:cubicBezTo>
                    <a:pt x="106" y="317"/>
                    <a:pt x="1" y="489"/>
                    <a:pt x="1" y="680"/>
                  </a:cubicBezTo>
                  <a:lnTo>
                    <a:pt x="1" y="2135"/>
                  </a:lnTo>
                  <a:cubicBezTo>
                    <a:pt x="1" y="2671"/>
                    <a:pt x="154" y="3207"/>
                    <a:pt x="460" y="3657"/>
                  </a:cubicBezTo>
                  <a:lnTo>
                    <a:pt x="498" y="3714"/>
                  </a:lnTo>
                  <a:lnTo>
                    <a:pt x="2499" y="3714"/>
                  </a:lnTo>
                  <a:lnTo>
                    <a:pt x="2537" y="3657"/>
                  </a:lnTo>
                  <a:cubicBezTo>
                    <a:pt x="2843" y="3207"/>
                    <a:pt x="3006" y="2671"/>
                    <a:pt x="3006" y="2135"/>
                  </a:cubicBezTo>
                  <a:lnTo>
                    <a:pt x="3006" y="680"/>
                  </a:lnTo>
                  <a:cubicBezTo>
                    <a:pt x="3006" y="489"/>
                    <a:pt x="2891" y="317"/>
                    <a:pt x="2728" y="230"/>
                  </a:cubicBezTo>
                  <a:lnTo>
                    <a:pt x="2269" y="1"/>
                  </a:lnTo>
                  <a:cubicBezTo>
                    <a:pt x="2102" y="203"/>
                    <a:pt x="1594" y="211"/>
                    <a:pt x="1514" y="211"/>
                  </a:cubicBezTo>
                  <a:cubicBezTo>
                    <a:pt x="1507" y="211"/>
                    <a:pt x="1503" y="211"/>
                    <a:pt x="1503" y="211"/>
                  </a:cubicBezTo>
                  <a:cubicBezTo>
                    <a:pt x="1503" y="211"/>
                    <a:pt x="1500" y="211"/>
                    <a:pt x="1493" y="211"/>
                  </a:cubicBezTo>
                  <a:cubicBezTo>
                    <a:pt x="1412" y="211"/>
                    <a:pt x="904" y="203"/>
                    <a:pt x="728"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68"/>
            <p:cNvSpPr/>
            <p:nvPr/>
          </p:nvSpPr>
          <p:spPr>
            <a:xfrm>
              <a:off x="6192152" y="3651441"/>
              <a:ext cx="52546" cy="46034"/>
            </a:xfrm>
            <a:custGeom>
              <a:rect b="b" l="l" r="r" t="t"/>
              <a:pathLst>
                <a:path extrusionOk="0" h="1753" w="2001">
                  <a:moveTo>
                    <a:pt x="0" y="1"/>
                  </a:moveTo>
                  <a:lnTo>
                    <a:pt x="0" y="1503"/>
                  </a:lnTo>
                  <a:cubicBezTo>
                    <a:pt x="0" y="1647"/>
                    <a:pt x="115" y="1752"/>
                    <a:pt x="249" y="1752"/>
                  </a:cubicBezTo>
                  <a:lnTo>
                    <a:pt x="1752" y="1752"/>
                  </a:lnTo>
                  <a:cubicBezTo>
                    <a:pt x="1895" y="1752"/>
                    <a:pt x="2001" y="1647"/>
                    <a:pt x="2001" y="1503"/>
                  </a:cubicBez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68"/>
            <p:cNvSpPr/>
            <p:nvPr/>
          </p:nvSpPr>
          <p:spPr>
            <a:xfrm>
              <a:off x="6179074" y="3564757"/>
              <a:ext cx="13104" cy="86711"/>
            </a:xfrm>
            <a:custGeom>
              <a:rect b="b" l="l" r="r" t="t"/>
              <a:pathLst>
                <a:path extrusionOk="0" h="3302" w="499">
                  <a:moveTo>
                    <a:pt x="77" y="0"/>
                  </a:moveTo>
                  <a:cubicBezTo>
                    <a:pt x="20" y="77"/>
                    <a:pt x="1" y="163"/>
                    <a:pt x="1" y="259"/>
                  </a:cubicBezTo>
                  <a:lnTo>
                    <a:pt x="1" y="1713"/>
                  </a:lnTo>
                  <a:cubicBezTo>
                    <a:pt x="1" y="2259"/>
                    <a:pt x="154" y="2795"/>
                    <a:pt x="460" y="3245"/>
                  </a:cubicBezTo>
                  <a:lnTo>
                    <a:pt x="498" y="3302"/>
                  </a:lnTo>
                  <a:lnTo>
                    <a:pt x="498" y="565"/>
                  </a:lnTo>
                  <a:cubicBezTo>
                    <a:pt x="498" y="412"/>
                    <a:pt x="422" y="259"/>
                    <a:pt x="297" y="163"/>
                  </a:cubicBezTo>
                  <a:lnTo>
                    <a:pt x="77"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68"/>
            <p:cNvSpPr/>
            <p:nvPr/>
          </p:nvSpPr>
          <p:spPr>
            <a:xfrm>
              <a:off x="6244672" y="3564757"/>
              <a:ext cx="13340" cy="86711"/>
            </a:xfrm>
            <a:custGeom>
              <a:rect b="b" l="l" r="r" t="t"/>
              <a:pathLst>
                <a:path extrusionOk="0" h="3302" w="508">
                  <a:moveTo>
                    <a:pt x="431"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68"/>
            <p:cNvSpPr/>
            <p:nvPr/>
          </p:nvSpPr>
          <p:spPr>
            <a:xfrm>
              <a:off x="6198191" y="3546270"/>
              <a:ext cx="40467" cy="105198"/>
            </a:xfrm>
            <a:custGeom>
              <a:rect b="b" l="l" r="r" t="t"/>
              <a:pathLst>
                <a:path extrusionOk="0" h="4006" w="1541">
                  <a:moveTo>
                    <a:pt x="250" y="1"/>
                  </a:moveTo>
                  <a:cubicBezTo>
                    <a:pt x="237" y="1"/>
                    <a:pt x="225" y="6"/>
                    <a:pt x="220" y="15"/>
                  </a:cubicBezTo>
                  <a:lnTo>
                    <a:pt x="0" y="293"/>
                  </a:lnTo>
                  <a:lnTo>
                    <a:pt x="345" y="714"/>
                  </a:lnTo>
                  <a:cubicBezTo>
                    <a:pt x="365" y="739"/>
                    <a:pt x="393" y="751"/>
                    <a:pt x="422" y="751"/>
                  </a:cubicBezTo>
                  <a:cubicBezTo>
                    <a:pt x="448" y="751"/>
                    <a:pt x="475" y="741"/>
                    <a:pt x="498" y="723"/>
                  </a:cubicBezTo>
                  <a:lnTo>
                    <a:pt x="651" y="609"/>
                  </a:lnTo>
                  <a:lnTo>
                    <a:pt x="651" y="4006"/>
                  </a:lnTo>
                  <a:lnTo>
                    <a:pt x="900" y="4006"/>
                  </a:lnTo>
                  <a:lnTo>
                    <a:pt x="900" y="609"/>
                  </a:lnTo>
                  <a:lnTo>
                    <a:pt x="1043" y="723"/>
                  </a:lnTo>
                  <a:cubicBezTo>
                    <a:pt x="1065" y="745"/>
                    <a:pt x="1090" y="755"/>
                    <a:pt x="1116" y="755"/>
                  </a:cubicBezTo>
                  <a:cubicBezTo>
                    <a:pt x="1148" y="755"/>
                    <a:pt x="1180" y="740"/>
                    <a:pt x="1206" y="714"/>
                  </a:cubicBezTo>
                  <a:lnTo>
                    <a:pt x="1541" y="293"/>
                  </a:lnTo>
                  <a:lnTo>
                    <a:pt x="1330" y="25"/>
                  </a:lnTo>
                  <a:cubicBezTo>
                    <a:pt x="1321" y="15"/>
                    <a:pt x="1309" y="10"/>
                    <a:pt x="1297" y="10"/>
                  </a:cubicBezTo>
                  <a:cubicBezTo>
                    <a:pt x="1285" y="10"/>
                    <a:pt x="1273" y="15"/>
                    <a:pt x="1263" y="25"/>
                  </a:cubicBezTo>
                  <a:lnTo>
                    <a:pt x="775" y="503"/>
                  </a:lnTo>
                  <a:lnTo>
                    <a:pt x="287" y="15"/>
                  </a:lnTo>
                  <a:cubicBezTo>
                    <a:pt x="278" y="6"/>
                    <a:pt x="263" y="1"/>
                    <a:pt x="250"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68"/>
            <p:cNvSpPr/>
            <p:nvPr/>
          </p:nvSpPr>
          <p:spPr>
            <a:xfrm>
              <a:off x="6215260" y="3664755"/>
              <a:ext cx="6565" cy="32720"/>
            </a:xfrm>
            <a:custGeom>
              <a:rect b="b" l="l" r="r" t="t"/>
              <a:pathLst>
                <a:path extrusionOk="0" h="1246" w="250">
                  <a:moveTo>
                    <a:pt x="140" y="0"/>
                  </a:moveTo>
                  <a:cubicBezTo>
                    <a:pt x="135" y="0"/>
                    <a:pt x="130" y="0"/>
                    <a:pt x="125" y="1"/>
                  </a:cubicBezTo>
                  <a:cubicBezTo>
                    <a:pt x="58" y="1"/>
                    <a:pt x="1" y="49"/>
                    <a:pt x="1" y="116"/>
                  </a:cubicBezTo>
                  <a:lnTo>
                    <a:pt x="1" y="1245"/>
                  </a:lnTo>
                  <a:lnTo>
                    <a:pt x="250" y="1245"/>
                  </a:lnTo>
                  <a:lnTo>
                    <a:pt x="250" y="116"/>
                  </a:lnTo>
                  <a:cubicBezTo>
                    <a:pt x="250" y="54"/>
                    <a:pt x="200" y="0"/>
                    <a:pt x="140"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68"/>
            <p:cNvSpPr/>
            <p:nvPr/>
          </p:nvSpPr>
          <p:spPr>
            <a:xfrm>
              <a:off x="6192152" y="3480567"/>
              <a:ext cx="52546" cy="59321"/>
            </a:xfrm>
            <a:custGeom>
              <a:rect b="b" l="l" r="r" t="t"/>
              <a:pathLst>
                <a:path extrusionOk="0" h="2259" w="2001">
                  <a:moveTo>
                    <a:pt x="747" y="0"/>
                  </a:moveTo>
                  <a:cubicBezTo>
                    <a:pt x="335" y="0"/>
                    <a:pt x="0" y="335"/>
                    <a:pt x="0" y="756"/>
                  </a:cubicBezTo>
                  <a:lnTo>
                    <a:pt x="0" y="1254"/>
                  </a:lnTo>
                  <a:cubicBezTo>
                    <a:pt x="0"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68"/>
            <p:cNvSpPr/>
            <p:nvPr/>
          </p:nvSpPr>
          <p:spPr>
            <a:xfrm>
              <a:off x="6192204" y="3480567"/>
              <a:ext cx="36160" cy="59269"/>
            </a:xfrm>
            <a:custGeom>
              <a:rect b="b" l="l" r="r" t="t"/>
              <a:pathLst>
                <a:path extrusionOk="0" h="2257" w="1377">
                  <a:moveTo>
                    <a:pt x="754" y="0"/>
                  </a:moveTo>
                  <a:cubicBezTo>
                    <a:pt x="343" y="0"/>
                    <a:pt x="8" y="335"/>
                    <a:pt x="8" y="756"/>
                  </a:cubicBezTo>
                  <a:lnTo>
                    <a:pt x="8" y="1254"/>
                  </a:lnTo>
                  <a:cubicBezTo>
                    <a:pt x="0" y="1828"/>
                    <a:pt x="476" y="2257"/>
                    <a:pt x="1003" y="2257"/>
                  </a:cubicBezTo>
                  <a:cubicBezTo>
                    <a:pt x="1126" y="2257"/>
                    <a:pt x="1253" y="2233"/>
                    <a:pt x="1377" y="2182"/>
                  </a:cubicBezTo>
                  <a:cubicBezTo>
                    <a:pt x="1003" y="2029"/>
                    <a:pt x="754" y="1665"/>
                    <a:pt x="754" y="1254"/>
                  </a:cubicBezTo>
                  <a:lnTo>
                    <a:pt x="754" y="756"/>
                  </a:lnTo>
                  <a:cubicBezTo>
                    <a:pt x="754" y="383"/>
                    <a:pt x="1013" y="77"/>
                    <a:pt x="1377" y="10"/>
                  </a:cubicBezTo>
                  <a:cubicBezTo>
                    <a:pt x="1338" y="10"/>
                    <a:pt x="1300" y="0"/>
                    <a:pt x="125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68"/>
            <p:cNvSpPr/>
            <p:nvPr/>
          </p:nvSpPr>
          <p:spPr>
            <a:xfrm>
              <a:off x="6192152" y="3480567"/>
              <a:ext cx="52546" cy="26418"/>
            </a:xfrm>
            <a:custGeom>
              <a:rect b="b" l="l" r="r" t="t"/>
              <a:pathLst>
                <a:path extrusionOk="0" h="1006" w="2001">
                  <a:moveTo>
                    <a:pt x="747" y="0"/>
                  </a:moveTo>
                  <a:cubicBezTo>
                    <a:pt x="335" y="0"/>
                    <a:pt x="0" y="335"/>
                    <a:pt x="0" y="756"/>
                  </a:cubicBezTo>
                  <a:cubicBezTo>
                    <a:pt x="0" y="756"/>
                    <a:pt x="756"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68"/>
            <p:cNvSpPr/>
            <p:nvPr/>
          </p:nvSpPr>
          <p:spPr>
            <a:xfrm>
              <a:off x="6192414" y="3480567"/>
              <a:ext cx="35950" cy="23897"/>
            </a:xfrm>
            <a:custGeom>
              <a:rect b="b" l="l" r="r" t="t"/>
              <a:pathLst>
                <a:path extrusionOk="0" h="910" w="1369">
                  <a:moveTo>
                    <a:pt x="746" y="0"/>
                  </a:moveTo>
                  <a:cubicBezTo>
                    <a:pt x="335" y="0"/>
                    <a:pt x="0" y="335"/>
                    <a:pt x="0" y="756"/>
                  </a:cubicBezTo>
                  <a:cubicBezTo>
                    <a:pt x="239" y="823"/>
                    <a:pt x="488" y="881"/>
                    <a:pt x="746" y="909"/>
                  </a:cubicBezTo>
                  <a:lnTo>
                    <a:pt x="746" y="756"/>
                  </a:lnTo>
                  <a:cubicBezTo>
                    <a:pt x="746" y="383"/>
                    <a:pt x="1005" y="77"/>
                    <a:pt x="1369" y="10"/>
                  </a:cubicBezTo>
                  <a:cubicBezTo>
                    <a:pt x="1330" y="10"/>
                    <a:pt x="1292" y="0"/>
                    <a:pt x="12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68"/>
            <p:cNvSpPr/>
            <p:nvPr/>
          </p:nvSpPr>
          <p:spPr>
            <a:xfrm>
              <a:off x="6310532" y="3533087"/>
              <a:ext cx="26391" cy="26418"/>
            </a:xfrm>
            <a:custGeom>
              <a:rect b="b" l="l" r="r" t="t"/>
              <a:pathLst>
                <a:path extrusionOk="0" h="1006" w="1005">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68"/>
            <p:cNvSpPr/>
            <p:nvPr/>
          </p:nvSpPr>
          <p:spPr>
            <a:xfrm>
              <a:off x="6309271" y="3533087"/>
              <a:ext cx="28912" cy="19931"/>
            </a:xfrm>
            <a:custGeom>
              <a:rect b="b" l="l" r="r" t="t"/>
              <a:pathLst>
                <a:path extrusionOk="0" h="759" w="1101">
                  <a:moveTo>
                    <a:pt x="48" y="0"/>
                  </a:moveTo>
                  <a:lnTo>
                    <a:pt x="48" y="508"/>
                  </a:lnTo>
                  <a:cubicBezTo>
                    <a:pt x="48" y="555"/>
                    <a:pt x="29" y="603"/>
                    <a:pt x="0" y="651"/>
                  </a:cubicBezTo>
                  <a:cubicBezTo>
                    <a:pt x="177" y="723"/>
                    <a:pt x="364" y="759"/>
                    <a:pt x="550"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68"/>
            <p:cNvSpPr/>
            <p:nvPr/>
          </p:nvSpPr>
          <p:spPr>
            <a:xfrm>
              <a:off x="6284140" y="3553938"/>
              <a:ext cx="78938" cy="97530"/>
            </a:xfrm>
            <a:custGeom>
              <a:rect b="b" l="l" r="r" t="t"/>
              <a:pathLst>
                <a:path extrusionOk="0" h="3714" w="3006">
                  <a:moveTo>
                    <a:pt x="737" y="1"/>
                  </a:moveTo>
                  <a:lnTo>
                    <a:pt x="278" y="230"/>
                  </a:lnTo>
                  <a:cubicBezTo>
                    <a:pt x="105" y="317"/>
                    <a:pt x="0" y="489"/>
                    <a:pt x="0" y="680"/>
                  </a:cubicBezTo>
                  <a:lnTo>
                    <a:pt x="0" y="2135"/>
                  </a:lnTo>
                  <a:cubicBezTo>
                    <a:pt x="0" y="2671"/>
                    <a:pt x="163" y="3207"/>
                    <a:pt x="469" y="3657"/>
                  </a:cubicBezTo>
                  <a:lnTo>
                    <a:pt x="507" y="3714"/>
                  </a:lnTo>
                  <a:lnTo>
                    <a:pt x="2508" y="3714"/>
                  </a:lnTo>
                  <a:lnTo>
                    <a:pt x="2546" y="3657"/>
                  </a:lnTo>
                  <a:cubicBezTo>
                    <a:pt x="2843" y="3207"/>
                    <a:pt x="3005" y="2671"/>
                    <a:pt x="3005" y="2135"/>
                  </a:cubicBezTo>
                  <a:lnTo>
                    <a:pt x="3005" y="680"/>
                  </a:lnTo>
                  <a:cubicBezTo>
                    <a:pt x="3005" y="489"/>
                    <a:pt x="2900" y="317"/>
                    <a:pt x="2728" y="230"/>
                  </a:cubicBezTo>
                  <a:lnTo>
                    <a:pt x="2278" y="1"/>
                  </a:lnTo>
                  <a:cubicBezTo>
                    <a:pt x="2102" y="203"/>
                    <a:pt x="1594"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68"/>
            <p:cNvSpPr/>
            <p:nvPr/>
          </p:nvSpPr>
          <p:spPr>
            <a:xfrm>
              <a:off x="6297454" y="3480567"/>
              <a:ext cx="52546" cy="59321"/>
            </a:xfrm>
            <a:custGeom>
              <a:rect b="b" l="l" r="r" t="t"/>
              <a:pathLst>
                <a:path extrusionOk="0" h="2259" w="2001">
                  <a:moveTo>
                    <a:pt x="747" y="0"/>
                  </a:moveTo>
                  <a:cubicBezTo>
                    <a:pt x="335" y="0"/>
                    <a:pt x="0" y="335"/>
                    <a:pt x="0" y="756"/>
                  </a:cubicBezTo>
                  <a:lnTo>
                    <a:pt x="0" y="1254"/>
                  </a:lnTo>
                  <a:cubicBezTo>
                    <a:pt x="0" y="1809"/>
                    <a:pt x="450"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68"/>
            <p:cNvSpPr/>
            <p:nvPr/>
          </p:nvSpPr>
          <p:spPr>
            <a:xfrm>
              <a:off x="6297454" y="3480567"/>
              <a:ext cx="36213" cy="59269"/>
            </a:xfrm>
            <a:custGeom>
              <a:rect b="b" l="l" r="r" t="t"/>
              <a:pathLst>
                <a:path extrusionOk="0" h="2257" w="1379">
                  <a:moveTo>
                    <a:pt x="756" y="0"/>
                  </a:moveTo>
                  <a:cubicBezTo>
                    <a:pt x="335" y="0"/>
                    <a:pt x="0" y="335"/>
                    <a:pt x="0" y="756"/>
                  </a:cubicBezTo>
                  <a:lnTo>
                    <a:pt x="0" y="1254"/>
                  </a:lnTo>
                  <a:cubicBezTo>
                    <a:pt x="0" y="1828"/>
                    <a:pt x="471" y="2257"/>
                    <a:pt x="1001" y="2257"/>
                  </a:cubicBezTo>
                  <a:cubicBezTo>
                    <a:pt x="1125" y="2257"/>
                    <a:pt x="1253" y="2233"/>
                    <a:pt x="1379" y="2182"/>
                  </a:cubicBezTo>
                  <a:cubicBezTo>
                    <a:pt x="996" y="2029"/>
                    <a:pt x="747" y="1665"/>
                    <a:pt x="747" y="1254"/>
                  </a:cubicBezTo>
                  <a:lnTo>
                    <a:pt x="747" y="756"/>
                  </a:lnTo>
                  <a:cubicBezTo>
                    <a:pt x="747" y="383"/>
                    <a:pt x="1015" y="77"/>
                    <a:pt x="1379" y="10"/>
                  </a:cubicBezTo>
                  <a:cubicBezTo>
                    <a:pt x="1331"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68"/>
            <p:cNvSpPr/>
            <p:nvPr/>
          </p:nvSpPr>
          <p:spPr>
            <a:xfrm>
              <a:off x="6297454" y="3651441"/>
              <a:ext cx="52546" cy="46034"/>
            </a:xfrm>
            <a:custGeom>
              <a:rect b="b" l="l" r="r" t="t"/>
              <a:pathLst>
                <a:path extrusionOk="0" h="1753" w="2001">
                  <a:moveTo>
                    <a:pt x="0" y="1"/>
                  </a:moveTo>
                  <a:lnTo>
                    <a:pt x="0" y="1503"/>
                  </a:lnTo>
                  <a:cubicBezTo>
                    <a:pt x="0" y="1647"/>
                    <a:pt x="106" y="1752"/>
                    <a:pt x="249" y="1752"/>
                  </a:cubicBezTo>
                  <a:lnTo>
                    <a:pt x="1752" y="1752"/>
                  </a:lnTo>
                  <a:cubicBezTo>
                    <a:pt x="1886" y="1752"/>
                    <a:pt x="2001" y="1647"/>
                    <a:pt x="2001" y="1503"/>
                  </a:cubicBezTo>
                  <a:lnTo>
                    <a:pt x="2001"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68"/>
            <p:cNvSpPr/>
            <p:nvPr/>
          </p:nvSpPr>
          <p:spPr>
            <a:xfrm>
              <a:off x="6284140" y="3564757"/>
              <a:ext cx="13340" cy="86711"/>
            </a:xfrm>
            <a:custGeom>
              <a:rect b="b" l="l" r="r" t="t"/>
              <a:pathLst>
                <a:path extrusionOk="0" h="3302" w="508">
                  <a:moveTo>
                    <a:pt x="77" y="0"/>
                  </a:moveTo>
                  <a:cubicBezTo>
                    <a:pt x="29" y="77"/>
                    <a:pt x="0" y="163"/>
                    <a:pt x="0" y="259"/>
                  </a:cubicBezTo>
                  <a:lnTo>
                    <a:pt x="0" y="1713"/>
                  </a:lnTo>
                  <a:cubicBezTo>
                    <a:pt x="0" y="2259"/>
                    <a:pt x="163" y="2795"/>
                    <a:pt x="469" y="3245"/>
                  </a:cubicBezTo>
                  <a:lnTo>
                    <a:pt x="507" y="3302"/>
                  </a:lnTo>
                  <a:lnTo>
                    <a:pt x="507" y="565"/>
                  </a:lnTo>
                  <a:cubicBezTo>
                    <a:pt x="507" y="412"/>
                    <a:pt x="431" y="259"/>
                    <a:pt x="306" y="163"/>
                  </a:cubicBezTo>
                  <a:lnTo>
                    <a:pt x="77"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68"/>
            <p:cNvSpPr/>
            <p:nvPr/>
          </p:nvSpPr>
          <p:spPr>
            <a:xfrm>
              <a:off x="6349974" y="3564757"/>
              <a:ext cx="13104" cy="86711"/>
            </a:xfrm>
            <a:custGeom>
              <a:rect b="b" l="l" r="r" t="t"/>
              <a:pathLst>
                <a:path extrusionOk="0" h="3302" w="499">
                  <a:moveTo>
                    <a:pt x="422" y="0"/>
                  </a:moveTo>
                  <a:lnTo>
                    <a:pt x="202" y="163"/>
                  </a:lnTo>
                  <a:cubicBezTo>
                    <a:pt x="77" y="259"/>
                    <a:pt x="1" y="412"/>
                    <a:pt x="1" y="565"/>
                  </a:cubicBezTo>
                  <a:lnTo>
                    <a:pt x="1" y="3302"/>
                  </a:lnTo>
                  <a:lnTo>
                    <a:pt x="39" y="3245"/>
                  </a:lnTo>
                  <a:cubicBezTo>
                    <a:pt x="345" y="2795"/>
                    <a:pt x="498" y="2259"/>
                    <a:pt x="498" y="1713"/>
                  </a:cubicBezTo>
                  <a:lnTo>
                    <a:pt x="498" y="259"/>
                  </a:lnTo>
                  <a:cubicBezTo>
                    <a:pt x="498" y="163"/>
                    <a:pt x="479" y="77"/>
                    <a:pt x="422"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68"/>
            <p:cNvSpPr/>
            <p:nvPr/>
          </p:nvSpPr>
          <p:spPr>
            <a:xfrm>
              <a:off x="6303494" y="3546532"/>
              <a:ext cx="40467" cy="104935"/>
            </a:xfrm>
            <a:custGeom>
              <a:rect b="b" l="l" r="r" t="t"/>
              <a:pathLst>
                <a:path extrusionOk="0" h="3996" w="1541">
                  <a:moveTo>
                    <a:pt x="244" y="0"/>
                  </a:moveTo>
                  <a:cubicBezTo>
                    <a:pt x="232" y="0"/>
                    <a:pt x="220" y="5"/>
                    <a:pt x="211" y="15"/>
                  </a:cubicBezTo>
                  <a:lnTo>
                    <a:pt x="0" y="283"/>
                  </a:lnTo>
                  <a:lnTo>
                    <a:pt x="345" y="704"/>
                  </a:lnTo>
                  <a:cubicBezTo>
                    <a:pt x="367" y="732"/>
                    <a:pt x="399" y="747"/>
                    <a:pt x="431" y="747"/>
                  </a:cubicBezTo>
                  <a:cubicBezTo>
                    <a:pt x="454" y="747"/>
                    <a:pt x="478" y="739"/>
                    <a:pt x="498" y="723"/>
                  </a:cubicBezTo>
                  <a:lnTo>
                    <a:pt x="641" y="599"/>
                  </a:lnTo>
                  <a:lnTo>
                    <a:pt x="641" y="3996"/>
                  </a:lnTo>
                  <a:lnTo>
                    <a:pt x="900" y="3996"/>
                  </a:lnTo>
                  <a:lnTo>
                    <a:pt x="900" y="599"/>
                  </a:lnTo>
                  <a:lnTo>
                    <a:pt x="1043" y="713"/>
                  </a:lnTo>
                  <a:cubicBezTo>
                    <a:pt x="1065" y="735"/>
                    <a:pt x="1090" y="745"/>
                    <a:pt x="1115" y="745"/>
                  </a:cubicBezTo>
                  <a:cubicBezTo>
                    <a:pt x="1146" y="745"/>
                    <a:pt x="1175" y="730"/>
                    <a:pt x="1196" y="704"/>
                  </a:cubicBezTo>
                  <a:lnTo>
                    <a:pt x="1541" y="283"/>
                  </a:lnTo>
                  <a:lnTo>
                    <a:pt x="1321" y="15"/>
                  </a:lnTo>
                  <a:cubicBezTo>
                    <a:pt x="1311" y="5"/>
                    <a:pt x="1299" y="0"/>
                    <a:pt x="1287" y="0"/>
                  </a:cubicBezTo>
                  <a:cubicBezTo>
                    <a:pt x="1275" y="0"/>
                    <a:pt x="1263" y="5"/>
                    <a:pt x="1254" y="15"/>
                  </a:cubicBezTo>
                  <a:lnTo>
                    <a:pt x="766" y="493"/>
                  </a:lnTo>
                  <a:lnTo>
                    <a:pt x="278" y="15"/>
                  </a:lnTo>
                  <a:cubicBezTo>
                    <a:pt x="268" y="5"/>
                    <a:pt x="256" y="0"/>
                    <a:pt x="24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68"/>
            <p:cNvSpPr/>
            <p:nvPr/>
          </p:nvSpPr>
          <p:spPr>
            <a:xfrm>
              <a:off x="6320563" y="3664755"/>
              <a:ext cx="6565" cy="32720"/>
            </a:xfrm>
            <a:custGeom>
              <a:rect b="b" l="l" r="r" t="t"/>
              <a:pathLst>
                <a:path extrusionOk="0" h="1246" w="250">
                  <a:moveTo>
                    <a:pt x="132" y="0"/>
                  </a:moveTo>
                  <a:cubicBezTo>
                    <a:pt x="127" y="0"/>
                    <a:pt x="121" y="0"/>
                    <a:pt x="116" y="1"/>
                  </a:cubicBezTo>
                  <a:cubicBezTo>
                    <a:pt x="49" y="1"/>
                    <a:pt x="1" y="49"/>
                    <a:pt x="1" y="116"/>
                  </a:cubicBezTo>
                  <a:lnTo>
                    <a:pt x="1" y="1245"/>
                  </a:lnTo>
                  <a:lnTo>
                    <a:pt x="250" y="1245"/>
                  </a:lnTo>
                  <a:lnTo>
                    <a:pt x="250" y="116"/>
                  </a:lnTo>
                  <a:cubicBezTo>
                    <a:pt x="250" y="54"/>
                    <a:pt x="200" y="0"/>
                    <a:pt x="132"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68"/>
            <p:cNvSpPr/>
            <p:nvPr/>
          </p:nvSpPr>
          <p:spPr>
            <a:xfrm>
              <a:off x="6297454" y="3480567"/>
              <a:ext cx="52546" cy="26418"/>
            </a:xfrm>
            <a:custGeom>
              <a:rect b="b" l="l" r="r" t="t"/>
              <a:pathLst>
                <a:path extrusionOk="0" h="1006" w="2001">
                  <a:moveTo>
                    <a:pt x="747" y="0"/>
                  </a:moveTo>
                  <a:cubicBezTo>
                    <a:pt x="335" y="0"/>
                    <a:pt x="0" y="335"/>
                    <a:pt x="0" y="756"/>
                  </a:cubicBezTo>
                  <a:cubicBezTo>
                    <a:pt x="0" y="756"/>
                    <a:pt x="747" y="1005"/>
                    <a:pt x="2001" y="1005"/>
                  </a:cubicBezTo>
                  <a:lnTo>
                    <a:pt x="2001" y="756"/>
                  </a:lnTo>
                  <a:cubicBezTo>
                    <a:pt x="2001" y="335"/>
                    <a:pt x="1666" y="0"/>
                    <a:pt x="1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68"/>
            <p:cNvSpPr/>
            <p:nvPr/>
          </p:nvSpPr>
          <p:spPr>
            <a:xfrm>
              <a:off x="6297454" y="3480567"/>
              <a:ext cx="36213" cy="23897"/>
            </a:xfrm>
            <a:custGeom>
              <a:rect b="b" l="l" r="r" t="t"/>
              <a:pathLst>
                <a:path extrusionOk="0" h="910" w="1379">
                  <a:moveTo>
                    <a:pt x="756" y="0"/>
                  </a:moveTo>
                  <a:cubicBezTo>
                    <a:pt x="335" y="0"/>
                    <a:pt x="0" y="335"/>
                    <a:pt x="0" y="756"/>
                  </a:cubicBezTo>
                  <a:cubicBezTo>
                    <a:pt x="249" y="823"/>
                    <a:pt x="498" y="881"/>
                    <a:pt x="756" y="909"/>
                  </a:cubicBezTo>
                  <a:lnTo>
                    <a:pt x="747" y="756"/>
                  </a:lnTo>
                  <a:cubicBezTo>
                    <a:pt x="747" y="383"/>
                    <a:pt x="1015" y="77"/>
                    <a:pt x="1379" y="10"/>
                  </a:cubicBezTo>
                  <a:cubicBezTo>
                    <a:pt x="1331"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68"/>
            <p:cNvSpPr/>
            <p:nvPr/>
          </p:nvSpPr>
          <p:spPr>
            <a:xfrm>
              <a:off x="6415808" y="3533087"/>
              <a:ext cx="26181" cy="26418"/>
            </a:xfrm>
            <a:custGeom>
              <a:rect b="b" l="l" r="r" t="t"/>
              <a:pathLst>
                <a:path extrusionOk="0" h="1006" w="997">
                  <a:moveTo>
                    <a:pt x="1" y="0"/>
                  </a:moveTo>
                  <a:lnTo>
                    <a:pt x="1" y="1005"/>
                  </a:lnTo>
                  <a:lnTo>
                    <a:pt x="996" y="1005"/>
                  </a:lnTo>
                  <a:lnTo>
                    <a:pt x="9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68"/>
            <p:cNvSpPr/>
            <p:nvPr/>
          </p:nvSpPr>
          <p:spPr>
            <a:xfrm>
              <a:off x="6414574" y="3533087"/>
              <a:ext cx="28676" cy="19931"/>
            </a:xfrm>
            <a:custGeom>
              <a:rect b="b" l="l" r="r" t="t"/>
              <a:pathLst>
                <a:path extrusionOk="0" h="759" w="1092">
                  <a:moveTo>
                    <a:pt x="48" y="0"/>
                  </a:moveTo>
                  <a:lnTo>
                    <a:pt x="48" y="508"/>
                  </a:lnTo>
                  <a:cubicBezTo>
                    <a:pt x="48" y="555"/>
                    <a:pt x="29" y="603"/>
                    <a:pt x="0" y="651"/>
                  </a:cubicBezTo>
                  <a:cubicBezTo>
                    <a:pt x="172" y="723"/>
                    <a:pt x="359" y="759"/>
                    <a:pt x="546" y="759"/>
                  </a:cubicBezTo>
                  <a:cubicBezTo>
                    <a:pt x="732" y="759"/>
                    <a:pt x="919" y="723"/>
                    <a:pt x="1091" y="651"/>
                  </a:cubicBezTo>
                  <a:cubicBezTo>
                    <a:pt x="1062" y="603"/>
                    <a:pt x="1043" y="555"/>
                    <a:pt x="1043" y="508"/>
                  </a:cubicBezTo>
                  <a:lnTo>
                    <a:pt x="104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68"/>
            <p:cNvSpPr/>
            <p:nvPr/>
          </p:nvSpPr>
          <p:spPr>
            <a:xfrm>
              <a:off x="6389443" y="3553938"/>
              <a:ext cx="78938" cy="97530"/>
            </a:xfrm>
            <a:custGeom>
              <a:rect b="b" l="l" r="r" t="t"/>
              <a:pathLst>
                <a:path extrusionOk="0" h="3714" w="3006">
                  <a:moveTo>
                    <a:pt x="737" y="1"/>
                  </a:moveTo>
                  <a:lnTo>
                    <a:pt x="278" y="230"/>
                  </a:lnTo>
                  <a:cubicBezTo>
                    <a:pt x="105" y="317"/>
                    <a:pt x="0" y="489"/>
                    <a:pt x="0" y="680"/>
                  </a:cubicBezTo>
                  <a:lnTo>
                    <a:pt x="0" y="2135"/>
                  </a:lnTo>
                  <a:cubicBezTo>
                    <a:pt x="0" y="2671"/>
                    <a:pt x="163" y="3207"/>
                    <a:pt x="459" y="3657"/>
                  </a:cubicBezTo>
                  <a:lnTo>
                    <a:pt x="498" y="3714"/>
                  </a:lnTo>
                  <a:lnTo>
                    <a:pt x="2508" y="3714"/>
                  </a:lnTo>
                  <a:lnTo>
                    <a:pt x="2536" y="3657"/>
                  </a:lnTo>
                  <a:cubicBezTo>
                    <a:pt x="2842" y="3207"/>
                    <a:pt x="3005" y="2671"/>
                    <a:pt x="3005" y="2135"/>
                  </a:cubicBezTo>
                  <a:lnTo>
                    <a:pt x="3005" y="680"/>
                  </a:lnTo>
                  <a:cubicBezTo>
                    <a:pt x="3005" y="489"/>
                    <a:pt x="2900" y="317"/>
                    <a:pt x="2728" y="230"/>
                  </a:cubicBezTo>
                  <a:lnTo>
                    <a:pt x="2268" y="1"/>
                  </a:lnTo>
                  <a:cubicBezTo>
                    <a:pt x="2101" y="203"/>
                    <a:pt x="1593"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68"/>
            <p:cNvSpPr/>
            <p:nvPr/>
          </p:nvSpPr>
          <p:spPr>
            <a:xfrm>
              <a:off x="6402494" y="3651441"/>
              <a:ext cx="52809" cy="46034"/>
            </a:xfrm>
            <a:custGeom>
              <a:rect b="b" l="l" r="r" t="t"/>
              <a:pathLst>
                <a:path extrusionOk="0" h="1753" w="2011">
                  <a:moveTo>
                    <a:pt x="1" y="1"/>
                  </a:moveTo>
                  <a:lnTo>
                    <a:pt x="1" y="1503"/>
                  </a:lnTo>
                  <a:cubicBezTo>
                    <a:pt x="1" y="1647"/>
                    <a:pt x="116" y="1752"/>
                    <a:pt x="250" y="1752"/>
                  </a:cubicBezTo>
                  <a:lnTo>
                    <a:pt x="1752" y="1752"/>
                  </a:lnTo>
                  <a:cubicBezTo>
                    <a:pt x="1896" y="1752"/>
                    <a:pt x="2011" y="1647"/>
                    <a:pt x="2011" y="1503"/>
                  </a:cubicBezTo>
                  <a:lnTo>
                    <a:pt x="201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68"/>
            <p:cNvSpPr/>
            <p:nvPr/>
          </p:nvSpPr>
          <p:spPr>
            <a:xfrm>
              <a:off x="6389443" y="3564757"/>
              <a:ext cx="13077" cy="86711"/>
            </a:xfrm>
            <a:custGeom>
              <a:rect b="b" l="l" r="r" t="t"/>
              <a:pathLst>
                <a:path extrusionOk="0" h="3302" w="498">
                  <a:moveTo>
                    <a:pt x="77" y="0"/>
                  </a:moveTo>
                  <a:cubicBezTo>
                    <a:pt x="29" y="77"/>
                    <a:pt x="0" y="163"/>
                    <a:pt x="0" y="259"/>
                  </a:cubicBezTo>
                  <a:lnTo>
                    <a:pt x="0" y="1713"/>
                  </a:lnTo>
                  <a:cubicBezTo>
                    <a:pt x="0" y="2259"/>
                    <a:pt x="163" y="2795"/>
                    <a:pt x="459" y="3245"/>
                  </a:cubicBezTo>
                  <a:lnTo>
                    <a:pt x="498" y="3302"/>
                  </a:lnTo>
                  <a:lnTo>
                    <a:pt x="498" y="565"/>
                  </a:lnTo>
                  <a:cubicBezTo>
                    <a:pt x="498" y="412"/>
                    <a:pt x="431" y="259"/>
                    <a:pt x="297" y="163"/>
                  </a:cubicBezTo>
                  <a:lnTo>
                    <a:pt x="7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68"/>
            <p:cNvSpPr/>
            <p:nvPr/>
          </p:nvSpPr>
          <p:spPr>
            <a:xfrm>
              <a:off x="6455277" y="3564757"/>
              <a:ext cx="13104" cy="86711"/>
            </a:xfrm>
            <a:custGeom>
              <a:rect b="b" l="l" r="r" t="t"/>
              <a:pathLst>
                <a:path extrusionOk="0" h="3302" w="499">
                  <a:moveTo>
                    <a:pt x="422" y="0"/>
                  </a:moveTo>
                  <a:lnTo>
                    <a:pt x="202" y="163"/>
                  </a:lnTo>
                  <a:cubicBezTo>
                    <a:pt x="68" y="259"/>
                    <a:pt x="1" y="412"/>
                    <a:pt x="1" y="565"/>
                  </a:cubicBezTo>
                  <a:lnTo>
                    <a:pt x="1" y="3302"/>
                  </a:lnTo>
                  <a:lnTo>
                    <a:pt x="39" y="3245"/>
                  </a:lnTo>
                  <a:cubicBezTo>
                    <a:pt x="335" y="2795"/>
                    <a:pt x="498" y="2259"/>
                    <a:pt x="498" y="1713"/>
                  </a:cubicBezTo>
                  <a:lnTo>
                    <a:pt x="498" y="259"/>
                  </a:lnTo>
                  <a:cubicBezTo>
                    <a:pt x="498" y="163"/>
                    <a:pt x="469" y="77"/>
                    <a:pt x="4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68"/>
            <p:cNvSpPr/>
            <p:nvPr/>
          </p:nvSpPr>
          <p:spPr>
            <a:xfrm>
              <a:off x="6408797" y="3546270"/>
              <a:ext cx="40230" cy="105198"/>
            </a:xfrm>
            <a:custGeom>
              <a:rect b="b" l="l" r="r" t="t"/>
              <a:pathLst>
                <a:path extrusionOk="0" h="4006" w="1532">
                  <a:moveTo>
                    <a:pt x="244" y="1"/>
                  </a:moveTo>
                  <a:cubicBezTo>
                    <a:pt x="232" y="1"/>
                    <a:pt x="220" y="6"/>
                    <a:pt x="211" y="15"/>
                  </a:cubicBezTo>
                  <a:lnTo>
                    <a:pt x="0" y="293"/>
                  </a:lnTo>
                  <a:lnTo>
                    <a:pt x="335" y="714"/>
                  </a:lnTo>
                  <a:cubicBezTo>
                    <a:pt x="355" y="739"/>
                    <a:pt x="386" y="751"/>
                    <a:pt x="418" y="751"/>
                  </a:cubicBezTo>
                  <a:cubicBezTo>
                    <a:pt x="446" y="751"/>
                    <a:pt x="475" y="741"/>
                    <a:pt x="498" y="723"/>
                  </a:cubicBezTo>
                  <a:lnTo>
                    <a:pt x="641" y="609"/>
                  </a:lnTo>
                  <a:lnTo>
                    <a:pt x="641" y="4006"/>
                  </a:lnTo>
                  <a:lnTo>
                    <a:pt x="890" y="4006"/>
                  </a:lnTo>
                  <a:lnTo>
                    <a:pt x="890" y="609"/>
                  </a:lnTo>
                  <a:lnTo>
                    <a:pt x="1034" y="723"/>
                  </a:lnTo>
                  <a:cubicBezTo>
                    <a:pt x="1055" y="745"/>
                    <a:pt x="1081" y="755"/>
                    <a:pt x="1106" y="755"/>
                  </a:cubicBezTo>
                  <a:cubicBezTo>
                    <a:pt x="1136" y="755"/>
                    <a:pt x="1166" y="740"/>
                    <a:pt x="1187" y="714"/>
                  </a:cubicBezTo>
                  <a:lnTo>
                    <a:pt x="1531" y="293"/>
                  </a:lnTo>
                  <a:lnTo>
                    <a:pt x="1321" y="25"/>
                  </a:lnTo>
                  <a:cubicBezTo>
                    <a:pt x="1311" y="15"/>
                    <a:pt x="1299" y="10"/>
                    <a:pt x="1287" y="10"/>
                  </a:cubicBezTo>
                  <a:cubicBezTo>
                    <a:pt x="1275" y="10"/>
                    <a:pt x="1263" y="15"/>
                    <a:pt x="1254" y="25"/>
                  </a:cubicBezTo>
                  <a:lnTo>
                    <a:pt x="766" y="503"/>
                  </a:lnTo>
                  <a:lnTo>
                    <a:pt x="278" y="15"/>
                  </a:lnTo>
                  <a:cubicBezTo>
                    <a:pt x="268" y="6"/>
                    <a:pt x="256" y="1"/>
                    <a:pt x="2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68"/>
            <p:cNvSpPr/>
            <p:nvPr/>
          </p:nvSpPr>
          <p:spPr>
            <a:xfrm>
              <a:off x="6425866" y="3664781"/>
              <a:ext cx="6329" cy="32694"/>
            </a:xfrm>
            <a:custGeom>
              <a:rect b="b" l="l" r="r" t="t"/>
              <a:pathLst>
                <a:path extrusionOk="0" h="1245" w="241">
                  <a:moveTo>
                    <a:pt x="116" y="0"/>
                  </a:moveTo>
                  <a:cubicBezTo>
                    <a:pt x="49" y="0"/>
                    <a:pt x="1" y="48"/>
                    <a:pt x="1" y="115"/>
                  </a:cubicBezTo>
                  <a:lnTo>
                    <a:pt x="1" y="1244"/>
                  </a:lnTo>
                  <a:lnTo>
                    <a:pt x="240" y="1244"/>
                  </a:lnTo>
                  <a:lnTo>
                    <a:pt x="240" y="115"/>
                  </a:lnTo>
                  <a:cubicBezTo>
                    <a:pt x="240" y="48"/>
                    <a:pt x="183" y="0"/>
                    <a:pt x="116"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68"/>
            <p:cNvSpPr/>
            <p:nvPr/>
          </p:nvSpPr>
          <p:spPr>
            <a:xfrm>
              <a:off x="6402494" y="3480567"/>
              <a:ext cx="52809" cy="59321"/>
            </a:xfrm>
            <a:custGeom>
              <a:rect b="b" l="l" r="r" t="t"/>
              <a:pathLst>
                <a:path extrusionOk="0" h="2259" w="2011">
                  <a:moveTo>
                    <a:pt x="757" y="0"/>
                  </a:moveTo>
                  <a:cubicBezTo>
                    <a:pt x="345" y="0"/>
                    <a:pt x="1" y="335"/>
                    <a:pt x="1" y="756"/>
                  </a:cubicBezTo>
                  <a:lnTo>
                    <a:pt x="1" y="1254"/>
                  </a:lnTo>
                  <a:cubicBezTo>
                    <a:pt x="1" y="1809"/>
                    <a:pt x="451" y="2259"/>
                    <a:pt x="1006" y="2259"/>
                  </a:cubicBezTo>
                  <a:cubicBezTo>
                    <a:pt x="1561" y="2259"/>
                    <a:pt x="2011" y="1809"/>
                    <a:pt x="2011" y="1254"/>
                  </a:cubicBezTo>
                  <a:lnTo>
                    <a:pt x="2011" y="756"/>
                  </a:lnTo>
                  <a:cubicBezTo>
                    <a:pt x="2011" y="335"/>
                    <a:pt x="167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68"/>
            <p:cNvSpPr/>
            <p:nvPr/>
          </p:nvSpPr>
          <p:spPr>
            <a:xfrm>
              <a:off x="6402757" y="3480567"/>
              <a:ext cx="36213" cy="59269"/>
            </a:xfrm>
            <a:custGeom>
              <a:rect b="b" l="l" r="r" t="t"/>
              <a:pathLst>
                <a:path extrusionOk="0" h="2257" w="1379">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5"/>
                    <a:pt x="747" y="1254"/>
                  </a:cubicBezTo>
                  <a:lnTo>
                    <a:pt x="747" y="756"/>
                  </a:lnTo>
                  <a:cubicBezTo>
                    <a:pt x="747" y="383"/>
                    <a:pt x="1005" y="77"/>
                    <a:pt x="1369" y="10"/>
                  </a:cubicBezTo>
                  <a:cubicBezTo>
                    <a:pt x="1331"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68"/>
            <p:cNvSpPr/>
            <p:nvPr/>
          </p:nvSpPr>
          <p:spPr>
            <a:xfrm>
              <a:off x="6402494" y="3480567"/>
              <a:ext cx="52809" cy="26418"/>
            </a:xfrm>
            <a:custGeom>
              <a:rect b="b" l="l" r="r" t="t"/>
              <a:pathLst>
                <a:path extrusionOk="0" h="1006" w="2011">
                  <a:moveTo>
                    <a:pt x="757" y="0"/>
                  </a:moveTo>
                  <a:cubicBezTo>
                    <a:pt x="336" y="0"/>
                    <a:pt x="1" y="335"/>
                    <a:pt x="1" y="756"/>
                  </a:cubicBezTo>
                  <a:cubicBezTo>
                    <a:pt x="1" y="756"/>
                    <a:pt x="757" y="1005"/>
                    <a:pt x="2011" y="1005"/>
                  </a:cubicBezTo>
                  <a:lnTo>
                    <a:pt x="2011" y="756"/>
                  </a:lnTo>
                  <a:cubicBezTo>
                    <a:pt x="201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68"/>
            <p:cNvSpPr/>
            <p:nvPr/>
          </p:nvSpPr>
          <p:spPr>
            <a:xfrm>
              <a:off x="6402757" y="3480567"/>
              <a:ext cx="35950" cy="23897"/>
            </a:xfrm>
            <a:custGeom>
              <a:rect b="b" l="l" r="r" t="t"/>
              <a:pathLst>
                <a:path extrusionOk="0" h="910" w="1369">
                  <a:moveTo>
                    <a:pt x="747" y="0"/>
                  </a:moveTo>
                  <a:cubicBezTo>
                    <a:pt x="335" y="0"/>
                    <a:pt x="0" y="335"/>
                    <a:pt x="0" y="756"/>
                  </a:cubicBezTo>
                  <a:cubicBezTo>
                    <a:pt x="240" y="823"/>
                    <a:pt x="498" y="881"/>
                    <a:pt x="747" y="909"/>
                  </a:cubicBezTo>
                  <a:lnTo>
                    <a:pt x="747" y="756"/>
                  </a:lnTo>
                  <a:cubicBezTo>
                    <a:pt x="747" y="383"/>
                    <a:pt x="1005" y="77"/>
                    <a:pt x="1369" y="10"/>
                  </a:cubicBezTo>
                  <a:cubicBezTo>
                    <a:pt x="1331"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68"/>
            <p:cNvSpPr/>
            <p:nvPr/>
          </p:nvSpPr>
          <p:spPr>
            <a:xfrm>
              <a:off x="6520874" y="3533087"/>
              <a:ext cx="26418" cy="26418"/>
            </a:xfrm>
            <a:custGeom>
              <a:rect b="b" l="l" r="r" t="t"/>
              <a:pathLst>
                <a:path extrusionOk="0" h="1006" w="1006">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68"/>
            <p:cNvSpPr/>
            <p:nvPr/>
          </p:nvSpPr>
          <p:spPr>
            <a:xfrm>
              <a:off x="6519614" y="3533087"/>
              <a:ext cx="28939" cy="19931"/>
            </a:xfrm>
            <a:custGeom>
              <a:rect b="b" l="l" r="r" t="t"/>
              <a:pathLst>
                <a:path extrusionOk="0" h="759" w="1102">
                  <a:moveTo>
                    <a:pt x="48" y="0"/>
                  </a:moveTo>
                  <a:lnTo>
                    <a:pt x="48" y="508"/>
                  </a:lnTo>
                  <a:cubicBezTo>
                    <a:pt x="48" y="555"/>
                    <a:pt x="29" y="603"/>
                    <a:pt x="1" y="651"/>
                  </a:cubicBezTo>
                  <a:cubicBezTo>
                    <a:pt x="178"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68"/>
            <p:cNvSpPr/>
            <p:nvPr/>
          </p:nvSpPr>
          <p:spPr>
            <a:xfrm>
              <a:off x="6494483" y="3553938"/>
              <a:ext cx="79200" cy="97530"/>
            </a:xfrm>
            <a:custGeom>
              <a:rect b="b" l="l" r="r" t="t"/>
              <a:pathLst>
                <a:path extrusionOk="0" h="3714" w="3016">
                  <a:moveTo>
                    <a:pt x="737" y="1"/>
                  </a:moveTo>
                  <a:lnTo>
                    <a:pt x="278" y="230"/>
                  </a:lnTo>
                  <a:cubicBezTo>
                    <a:pt x="115" y="317"/>
                    <a:pt x="10" y="489"/>
                    <a:pt x="10" y="680"/>
                  </a:cubicBezTo>
                  <a:lnTo>
                    <a:pt x="10" y="2135"/>
                  </a:lnTo>
                  <a:cubicBezTo>
                    <a:pt x="1" y="2671"/>
                    <a:pt x="163" y="3207"/>
                    <a:pt x="469" y="3657"/>
                  </a:cubicBezTo>
                  <a:lnTo>
                    <a:pt x="508" y="3714"/>
                  </a:lnTo>
                  <a:lnTo>
                    <a:pt x="2508" y="3714"/>
                  </a:lnTo>
                  <a:lnTo>
                    <a:pt x="2546" y="3657"/>
                  </a:lnTo>
                  <a:cubicBezTo>
                    <a:pt x="2852" y="3207"/>
                    <a:pt x="3015" y="2671"/>
                    <a:pt x="3006" y="2135"/>
                  </a:cubicBezTo>
                  <a:lnTo>
                    <a:pt x="3006" y="680"/>
                  </a:lnTo>
                  <a:cubicBezTo>
                    <a:pt x="3006" y="489"/>
                    <a:pt x="2900" y="317"/>
                    <a:pt x="2738" y="230"/>
                  </a:cubicBezTo>
                  <a:lnTo>
                    <a:pt x="2278" y="1"/>
                  </a:lnTo>
                  <a:cubicBezTo>
                    <a:pt x="2111" y="203"/>
                    <a:pt x="1603" y="211"/>
                    <a:pt x="1523" y="211"/>
                  </a:cubicBezTo>
                  <a:cubicBezTo>
                    <a:pt x="1516" y="211"/>
                    <a:pt x="1513" y="211"/>
                    <a:pt x="1513" y="211"/>
                  </a:cubicBezTo>
                  <a:cubicBezTo>
                    <a:pt x="1513" y="211"/>
                    <a:pt x="1509" y="211"/>
                    <a:pt x="1502" y="211"/>
                  </a:cubicBezTo>
                  <a:cubicBezTo>
                    <a:pt x="1420" y="211"/>
                    <a:pt x="905" y="203"/>
                    <a:pt x="737"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68"/>
            <p:cNvSpPr/>
            <p:nvPr/>
          </p:nvSpPr>
          <p:spPr>
            <a:xfrm>
              <a:off x="6507797" y="3651441"/>
              <a:ext cx="52546" cy="46034"/>
            </a:xfrm>
            <a:custGeom>
              <a:rect b="b" l="l" r="r" t="t"/>
              <a:pathLst>
                <a:path extrusionOk="0" h="1753" w="2001">
                  <a:moveTo>
                    <a:pt x="1" y="1"/>
                  </a:moveTo>
                  <a:lnTo>
                    <a:pt x="1" y="1503"/>
                  </a:lnTo>
                  <a:cubicBezTo>
                    <a:pt x="1" y="1647"/>
                    <a:pt x="116" y="1752"/>
                    <a:pt x="250" y="1752"/>
                  </a:cubicBezTo>
                  <a:lnTo>
                    <a:pt x="1752" y="1752"/>
                  </a:lnTo>
                  <a:cubicBezTo>
                    <a:pt x="1896" y="1752"/>
                    <a:pt x="2001" y="1647"/>
                    <a:pt x="2001" y="1503"/>
                  </a:cubicBez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68"/>
            <p:cNvSpPr/>
            <p:nvPr/>
          </p:nvSpPr>
          <p:spPr>
            <a:xfrm>
              <a:off x="6494483" y="3564757"/>
              <a:ext cx="13340" cy="86711"/>
            </a:xfrm>
            <a:custGeom>
              <a:rect b="b" l="l" r="r" t="t"/>
              <a:pathLst>
                <a:path extrusionOk="0" h="3302" w="508">
                  <a:moveTo>
                    <a:pt x="77" y="0"/>
                  </a:moveTo>
                  <a:cubicBezTo>
                    <a:pt x="29" y="77"/>
                    <a:pt x="10" y="163"/>
                    <a:pt x="1" y="259"/>
                  </a:cubicBezTo>
                  <a:lnTo>
                    <a:pt x="1" y="1713"/>
                  </a:lnTo>
                  <a:cubicBezTo>
                    <a:pt x="1" y="2259"/>
                    <a:pt x="163" y="2795"/>
                    <a:pt x="469" y="3245"/>
                  </a:cubicBezTo>
                  <a:lnTo>
                    <a:pt x="508" y="3302"/>
                  </a:lnTo>
                  <a:lnTo>
                    <a:pt x="508" y="565"/>
                  </a:lnTo>
                  <a:cubicBezTo>
                    <a:pt x="508" y="412"/>
                    <a:pt x="431" y="259"/>
                    <a:pt x="307" y="163"/>
                  </a:cubicBezTo>
                  <a:lnTo>
                    <a:pt x="7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68"/>
            <p:cNvSpPr/>
            <p:nvPr/>
          </p:nvSpPr>
          <p:spPr>
            <a:xfrm>
              <a:off x="6513837" y="3546532"/>
              <a:ext cx="40493" cy="104935"/>
            </a:xfrm>
            <a:custGeom>
              <a:rect b="b" l="l" r="r" t="t"/>
              <a:pathLst>
                <a:path extrusionOk="0" h="3996" w="1542">
                  <a:moveTo>
                    <a:pt x="254" y="0"/>
                  </a:moveTo>
                  <a:cubicBezTo>
                    <a:pt x="242" y="0"/>
                    <a:pt x="230" y="5"/>
                    <a:pt x="221" y="15"/>
                  </a:cubicBezTo>
                  <a:lnTo>
                    <a:pt x="0" y="283"/>
                  </a:lnTo>
                  <a:lnTo>
                    <a:pt x="345" y="704"/>
                  </a:lnTo>
                  <a:cubicBezTo>
                    <a:pt x="367" y="732"/>
                    <a:pt x="399" y="747"/>
                    <a:pt x="432" y="747"/>
                  </a:cubicBezTo>
                  <a:cubicBezTo>
                    <a:pt x="455" y="747"/>
                    <a:pt x="478" y="739"/>
                    <a:pt x="498" y="723"/>
                  </a:cubicBezTo>
                  <a:lnTo>
                    <a:pt x="651" y="599"/>
                  </a:lnTo>
                  <a:lnTo>
                    <a:pt x="651" y="3996"/>
                  </a:lnTo>
                  <a:lnTo>
                    <a:pt x="900" y="3996"/>
                  </a:lnTo>
                  <a:lnTo>
                    <a:pt x="900" y="599"/>
                  </a:lnTo>
                  <a:lnTo>
                    <a:pt x="1044" y="713"/>
                  </a:lnTo>
                  <a:cubicBezTo>
                    <a:pt x="1065" y="735"/>
                    <a:pt x="1093" y="745"/>
                    <a:pt x="1120" y="745"/>
                  </a:cubicBezTo>
                  <a:cubicBezTo>
                    <a:pt x="1153" y="745"/>
                    <a:pt x="1185" y="730"/>
                    <a:pt x="1206" y="704"/>
                  </a:cubicBezTo>
                  <a:lnTo>
                    <a:pt x="1541" y="283"/>
                  </a:lnTo>
                  <a:lnTo>
                    <a:pt x="1331" y="15"/>
                  </a:lnTo>
                  <a:cubicBezTo>
                    <a:pt x="1321" y="5"/>
                    <a:pt x="1309" y="0"/>
                    <a:pt x="1297" y="0"/>
                  </a:cubicBezTo>
                  <a:cubicBezTo>
                    <a:pt x="1285" y="0"/>
                    <a:pt x="1273" y="5"/>
                    <a:pt x="1264" y="15"/>
                  </a:cubicBezTo>
                  <a:lnTo>
                    <a:pt x="776" y="493"/>
                  </a:lnTo>
                  <a:lnTo>
                    <a:pt x="288" y="15"/>
                  </a:lnTo>
                  <a:cubicBezTo>
                    <a:pt x="278" y="5"/>
                    <a:pt x="266" y="0"/>
                    <a:pt x="25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68"/>
            <p:cNvSpPr/>
            <p:nvPr/>
          </p:nvSpPr>
          <p:spPr>
            <a:xfrm>
              <a:off x="6530932" y="3664755"/>
              <a:ext cx="6565" cy="32720"/>
            </a:xfrm>
            <a:custGeom>
              <a:rect b="b" l="l" r="r" t="t"/>
              <a:pathLst>
                <a:path extrusionOk="0" h="1246" w="250">
                  <a:moveTo>
                    <a:pt x="139" y="0"/>
                  </a:moveTo>
                  <a:cubicBezTo>
                    <a:pt x="134" y="0"/>
                    <a:pt x="130" y="0"/>
                    <a:pt x="125" y="1"/>
                  </a:cubicBezTo>
                  <a:cubicBezTo>
                    <a:pt x="58" y="1"/>
                    <a:pt x="0" y="49"/>
                    <a:pt x="0" y="116"/>
                  </a:cubicBezTo>
                  <a:lnTo>
                    <a:pt x="0" y="1245"/>
                  </a:lnTo>
                  <a:lnTo>
                    <a:pt x="249" y="1245"/>
                  </a:lnTo>
                  <a:lnTo>
                    <a:pt x="249" y="116"/>
                  </a:lnTo>
                  <a:cubicBezTo>
                    <a:pt x="249" y="54"/>
                    <a:pt x="200" y="0"/>
                    <a:pt x="13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68"/>
            <p:cNvSpPr/>
            <p:nvPr/>
          </p:nvSpPr>
          <p:spPr>
            <a:xfrm>
              <a:off x="6507797" y="3480567"/>
              <a:ext cx="52546" cy="59321"/>
            </a:xfrm>
            <a:custGeom>
              <a:rect b="b" l="l" r="r" t="t"/>
              <a:pathLst>
                <a:path extrusionOk="0" h="2259" w="2001">
                  <a:moveTo>
                    <a:pt x="747" y="0"/>
                  </a:moveTo>
                  <a:cubicBezTo>
                    <a:pt x="336" y="0"/>
                    <a:pt x="1" y="335"/>
                    <a:pt x="1" y="756"/>
                  </a:cubicBezTo>
                  <a:lnTo>
                    <a:pt x="1" y="1254"/>
                  </a:lnTo>
                  <a:cubicBezTo>
                    <a:pt x="1" y="1809"/>
                    <a:pt x="451" y="2259"/>
                    <a:pt x="100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68"/>
            <p:cNvSpPr/>
            <p:nvPr/>
          </p:nvSpPr>
          <p:spPr>
            <a:xfrm>
              <a:off x="6507797" y="3480567"/>
              <a:ext cx="36213" cy="59269"/>
            </a:xfrm>
            <a:custGeom>
              <a:rect b="b" l="l" r="r" t="t"/>
              <a:pathLst>
                <a:path extrusionOk="0" h="2257" w="1379">
                  <a:moveTo>
                    <a:pt x="757" y="0"/>
                  </a:moveTo>
                  <a:cubicBezTo>
                    <a:pt x="345" y="0"/>
                    <a:pt x="1" y="335"/>
                    <a:pt x="1" y="756"/>
                  </a:cubicBezTo>
                  <a:lnTo>
                    <a:pt x="1" y="1254"/>
                  </a:lnTo>
                  <a:cubicBezTo>
                    <a:pt x="1" y="1828"/>
                    <a:pt x="472" y="2257"/>
                    <a:pt x="1002" y="2257"/>
                  </a:cubicBezTo>
                  <a:cubicBezTo>
                    <a:pt x="1126" y="2257"/>
                    <a:pt x="1253" y="2233"/>
                    <a:pt x="1379" y="2182"/>
                  </a:cubicBezTo>
                  <a:cubicBezTo>
                    <a:pt x="1006" y="2029"/>
                    <a:pt x="757" y="1665"/>
                    <a:pt x="747" y="1254"/>
                  </a:cubicBezTo>
                  <a:lnTo>
                    <a:pt x="747" y="756"/>
                  </a:lnTo>
                  <a:cubicBezTo>
                    <a:pt x="747" y="383"/>
                    <a:pt x="1015" y="77"/>
                    <a:pt x="1379" y="10"/>
                  </a:cubicBezTo>
                  <a:cubicBezTo>
                    <a:pt x="1341" y="10"/>
                    <a:pt x="1293"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68"/>
            <p:cNvSpPr/>
            <p:nvPr/>
          </p:nvSpPr>
          <p:spPr>
            <a:xfrm>
              <a:off x="6507797" y="3480567"/>
              <a:ext cx="52546" cy="26418"/>
            </a:xfrm>
            <a:custGeom>
              <a:rect b="b" l="l" r="r" t="t"/>
              <a:pathLst>
                <a:path extrusionOk="0" h="1006" w="2001">
                  <a:moveTo>
                    <a:pt x="747" y="0"/>
                  </a:moveTo>
                  <a:cubicBezTo>
                    <a:pt x="336" y="0"/>
                    <a:pt x="1" y="335"/>
                    <a:pt x="1" y="756"/>
                  </a:cubicBezTo>
                  <a:cubicBezTo>
                    <a:pt x="1" y="756"/>
                    <a:pt x="747"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68"/>
            <p:cNvSpPr/>
            <p:nvPr/>
          </p:nvSpPr>
          <p:spPr>
            <a:xfrm>
              <a:off x="6507797" y="3480567"/>
              <a:ext cx="36213" cy="23897"/>
            </a:xfrm>
            <a:custGeom>
              <a:rect b="b" l="l" r="r" t="t"/>
              <a:pathLst>
                <a:path extrusionOk="0" h="910" w="1379">
                  <a:moveTo>
                    <a:pt x="757" y="0"/>
                  </a:moveTo>
                  <a:cubicBezTo>
                    <a:pt x="345" y="0"/>
                    <a:pt x="1" y="335"/>
                    <a:pt x="1" y="756"/>
                  </a:cubicBezTo>
                  <a:cubicBezTo>
                    <a:pt x="250" y="823"/>
                    <a:pt x="498" y="881"/>
                    <a:pt x="757" y="909"/>
                  </a:cubicBezTo>
                  <a:lnTo>
                    <a:pt x="757" y="756"/>
                  </a:lnTo>
                  <a:lnTo>
                    <a:pt x="747" y="756"/>
                  </a:lnTo>
                  <a:cubicBezTo>
                    <a:pt x="747" y="383"/>
                    <a:pt x="1015" y="77"/>
                    <a:pt x="1379" y="10"/>
                  </a:cubicBezTo>
                  <a:cubicBezTo>
                    <a:pt x="1341" y="10"/>
                    <a:pt x="1293"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6" name="Google Shape;11286;p68"/>
          <p:cNvGrpSpPr/>
          <p:nvPr/>
        </p:nvGrpSpPr>
        <p:grpSpPr>
          <a:xfrm>
            <a:off x="7054924" y="3367728"/>
            <a:ext cx="394583" cy="331007"/>
            <a:chOff x="7054924" y="3367728"/>
            <a:chExt cx="394583" cy="331007"/>
          </a:xfrm>
        </p:grpSpPr>
        <p:sp>
          <p:nvSpPr>
            <p:cNvPr id="11287" name="Google Shape;11287;p68"/>
            <p:cNvSpPr/>
            <p:nvPr/>
          </p:nvSpPr>
          <p:spPr>
            <a:xfrm>
              <a:off x="7054924" y="3367728"/>
              <a:ext cx="394583" cy="331007"/>
            </a:xfrm>
            <a:custGeom>
              <a:rect b="b" l="l" r="r" t="t"/>
              <a:pathLst>
                <a:path extrusionOk="0" h="12605" w="15026">
                  <a:moveTo>
                    <a:pt x="728" y="0"/>
                  </a:moveTo>
                  <a:cubicBezTo>
                    <a:pt x="326" y="0"/>
                    <a:pt x="0" y="326"/>
                    <a:pt x="0" y="727"/>
                  </a:cubicBezTo>
                  <a:lnTo>
                    <a:pt x="0" y="11877"/>
                  </a:lnTo>
                  <a:cubicBezTo>
                    <a:pt x="0" y="12279"/>
                    <a:pt x="326" y="12604"/>
                    <a:pt x="728" y="12604"/>
                  </a:cubicBezTo>
                  <a:lnTo>
                    <a:pt x="14298" y="12604"/>
                  </a:lnTo>
                  <a:cubicBezTo>
                    <a:pt x="14700" y="12604"/>
                    <a:pt x="15026" y="12279"/>
                    <a:pt x="15026" y="11877"/>
                  </a:cubicBezTo>
                  <a:lnTo>
                    <a:pt x="15026" y="2182"/>
                  </a:lnTo>
                  <a:cubicBezTo>
                    <a:pt x="15026" y="1780"/>
                    <a:pt x="14700" y="1455"/>
                    <a:pt x="14298" y="1455"/>
                  </a:cubicBezTo>
                  <a:lnTo>
                    <a:pt x="9934" y="1455"/>
                  </a:lnTo>
                  <a:lnTo>
                    <a:pt x="8767" y="287"/>
                  </a:lnTo>
                  <a:cubicBezTo>
                    <a:pt x="8585" y="105"/>
                    <a:pt x="8336" y="0"/>
                    <a:pt x="8078"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68"/>
            <p:cNvSpPr/>
            <p:nvPr/>
          </p:nvSpPr>
          <p:spPr>
            <a:xfrm>
              <a:off x="7156708" y="3450394"/>
              <a:ext cx="191015" cy="191042"/>
            </a:xfrm>
            <a:custGeom>
              <a:rect b="b" l="l" r="r" t="t"/>
              <a:pathLst>
                <a:path extrusionOk="0" h="7275" w="7274">
                  <a:moveTo>
                    <a:pt x="3637" y="1"/>
                  </a:moveTo>
                  <a:cubicBezTo>
                    <a:pt x="1627" y="1"/>
                    <a:pt x="0" y="1628"/>
                    <a:pt x="0" y="3637"/>
                  </a:cubicBezTo>
                  <a:cubicBezTo>
                    <a:pt x="0" y="5647"/>
                    <a:pt x="1627" y="7274"/>
                    <a:pt x="3637" y="7274"/>
                  </a:cubicBezTo>
                  <a:cubicBezTo>
                    <a:pt x="5647" y="7274"/>
                    <a:pt x="7274" y="5647"/>
                    <a:pt x="7274" y="3637"/>
                  </a:cubicBezTo>
                  <a:cubicBezTo>
                    <a:pt x="7274" y="1628"/>
                    <a:pt x="5647" y="1"/>
                    <a:pt x="3637"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68"/>
            <p:cNvSpPr/>
            <p:nvPr/>
          </p:nvSpPr>
          <p:spPr>
            <a:xfrm>
              <a:off x="7175799" y="3469512"/>
              <a:ext cx="152833" cy="152807"/>
            </a:xfrm>
            <a:custGeom>
              <a:rect b="b" l="l" r="r" t="t"/>
              <a:pathLst>
                <a:path extrusionOk="0" h="5819" w="5820">
                  <a:moveTo>
                    <a:pt x="2910" y="0"/>
                  </a:moveTo>
                  <a:cubicBezTo>
                    <a:pt x="1302" y="0"/>
                    <a:pt x="1" y="1302"/>
                    <a:pt x="1" y="2909"/>
                  </a:cubicBezTo>
                  <a:cubicBezTo>
                    <a:pt x="1" y="4517"/>
                    <a:pt x="1302" y="5819"/>
                    <a:pt x="2910" y="5819"/>
                  </a:cubicBezTo>
                  <a:cubicBezTo>
                    <a:pt x="4518" y="5819"/>
                    <a:pt x="5819" y="4517"/>
                    <a:pt x="5819" y="2909"/>
                  </a:cubicBezTo>
                  <a:cubicBezTo>
                    <a:pt x="5819" y="1302"/>
                    <a:pt x="4518" y="0"/>
                    <a:pt x="29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68"/>
            <p:cNvSpPr/>
            <p:nvPr/>
          </p:nvSpPr>
          <p:spPr>
            <a:xfrm>
              <a:off x="7214007" y="3552178"/>
              <a:ext cx="76417" cy="70009"/>
            </a:xfrm>
            <a:custGeom>
              <a:rect b="b" l="l" r="r" t="t"/>
              <a:pathLst>
                <a:path extrusionOk="0" h="2666" w="2910">
                  <a:moveTo>
                    <a:pt x="967" y="1"/>
                  </a:moveTo>
                  <a:lnTo>
                    <a:pt x="967" y="489"/>
                  </a:lnTo>
                  <a:cubicBezTo>
                    <a:pt x="967" y="584"/>
                    <a:pt x="919" y="661"/>
                    <a:pt x="833" y="709"/>
                  </a:cubicBezTo>
                  <a:lnTo>
                    <a:pt x="268" y="986"/>
                  </a:lnTo>
                  <a:cubicBezTo>
                    <a:pt x="106" y="1073"/>
                    <a:pt x="0" y="1235"/>
                    <a:pt x="0" y="1427"/>
                  </a:cubicBezTo>
                  <a:lnTo>
                    <a:pt x="0" y="2278"/>
                  </a:lnTo>
                  <a:cubicBezTo>
                    <a:pt x="450" y="2537"/>
                    <a:pt x="953" y="2666"/>
                    <a:pt x="1455" y="2666"/>
                  </a:cubicBezTo>
                  <a:cubicBezTo>
                    <a:pt x="1957" y="2666"/>
                    <a:pt x="2460" y="2537"/>
                    <a:pt x="2910" y="2278"/>
                  </a:cubicBezTo>
                  <a:lnTo>
                    <a:pt x="2910" y="1427"/>
                  </a:lnTo>
                  <a:cubicBezTo>
                    <a:pt x="2910" y="1235"/>
                    <a:pt x="2804" y="1073"/>
                    <a:pt x="2642" y="986"/>
                  </a:cubicBezTo>
                  <a:lnTo>
                    <a:pt x="2077" y="709"/>
                  </a:lnTo>
                  <a:cubicBezTo>
                    <a:pt x="1991" y="661"/>
                    <a:pt x="1943" y="584"/>
                    <a:pt x="1943" y="489"/>
                  </a:cubicBezTo>
                  <a:lnTo>
                    <a:pt x="1943"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68"/>
            <p:cNvSpPr/>
            <p:nvPr/>
          </p:nvSpPr>
          <p:spPr>
            <a:xfrm>
              <a:off x="7171781" y="3367728"/>
              <a:ext cx="144036" cy="38208"/>
            </a:xfrm>
            <a:custGeom>
              <a:rect b="b" l="l" r="r" t="t"/>
              <a:pathLst>
                <a:path extrusionOk="0" h="1455" w="5485">
                  <a:moveTo>
                    <a:pt x="0" y="0"/>
                  </a:moveTo>
                  <a:cubicBezTo>
                    <a:pt x="259" y="0"/>
                    <a:pt x="498" y="105"/>
                    <a:pt x="680" y="287"/>
                  </a:cubicBezTo>
                  <a:lnTo>
                    <a:pt x="1637" y="1244"/>
                  </a:lnTo>
                  <a:cubicBezTo>
                    <a:pt x="1781" y="1378"/>
                    <a:pt x="1962" y="1455"/>
                    <a:pt x="2154" y="1455"/>
                  </a:cubicBezTo>
                  <a:lnTo>
                    <a:pt x="5484" y="1455"/>
                  </a:lnTo>
                  <a:lnTo>
                    <a:pt x="4317" y="287"/>
                  </a:lnTo>
                  <a:cubicBezTo>
                    <a:pt x="4135" y="105"/>
                    <a:pt x="3886" y="0"/>
                    <a:pt x="3628"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68"/>
            <p:cNvSpPr/>
            <p:nvPr/>
          </p:nvSpPr>
          <p:spPr>
            <a:xfrm>
              <a:off x="7220546" y="3367728"/>
              <a:ext cx="95508" cy="38208"/>
            </a:xfrm>
            <a:custGeom>
              <a:rect b="b" l="l" r="r" t="t"/>
              <a:pathLst>
                <a:path extrusionOk="0" h="1455" w="3637">
                  <a:moveTo>
                    <a:pt x="0" y="0"/>
                  </a:moveTo>
                  <a:cubicBezTo>
                    <a:pt x="258" y="0"/>
                    <a:pt x="507" y="105"/>
                    <a:pt x="689" y="287"/>
                  </a:cubicBezTo>
                  <a:lnTo>
                    <a:pt x="1646" y="1244"/>
                  </a:lnTo>
                  <a:cubicBezTo>
                    <a:pt x="1780" y="1378"/>
                    <a:pt x="1962" y="1455"/>
                    <a:pt x="2153" y="1455"/>
                  </a:cubicBezTo>
                  <a:lnTo>
                    <a:pt x="3637" y="1455"/>
                  </a:lnTo>
                  <a:lnTo>
                    <a:pt x="2469" y="287"/>
                  </a:lnTo>
                  <a:cubicBezTo>
                    <a:pt x="2287" y="105"/>
                    <a:pt x="2039" y="0"/>
                    <a:pt x="1780"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68"/>
            <p:cNvSpPr/>
            <p:nvPr/>
          </p:nvSpPr>
          <p:spPr>
            <a:xfrm>
              <a:off x="7054924" y="3666777"/>
              <a:ext cx="394583" cy="31958"/>
            </a:xfrm>
            <a:custGeom>
              <a:rect b="b" l="l" r="r" t="t"/>
              <a:pathLst>
                <a:path extrusionOk="0" h="1217" w="15026">
                  <a:moveTo>
                    <a:pt x="0" y="1"/>
                  </a:moveTo>
                  <a:lnTo>
                    <a:pt x="0" y="489"/>
                  </a:lnTo>
                  <a:cubicBezTo>
                    <a:pt x="0" y="891"/>
                    <a:pt x="326" y="1216"/>
                    <a:pt x="728" y="1216"/>
                  </a:cubicBezTo>
                  <a:lnTo>
                    <a:pt x="14298" y="1216"/>
                  </a:lnTo>
                  <a:cubicBezTo>
                    <a:pt x="14700" y="1216"/>
                    <a:pt x="15026" y="891"/>
                    <a:pt x="15026" y="489"/>
                  </a:cubicBezTo>
                  <a:lnTo>
                    <a:pt x="15026" y="1"/>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68"/>
            <p:cNvSpPr/>
            <p:nvPr/>
          </p:nvSpPr>
          <p:spPr>
            <a:xfrm>
              <a:off x="7214007" y="3572293"/>
              <a:ext cx="76417" cy="49894"/>
            </a:xfrm>
            <a:custGeom>
              <a:rect b="b" l="l" r="r" t="t"/>
              <a:pathLst>
                <a:path extrusionOk="0" h="1900" w="2910">
                  <a:moveTo>
                    <a:pt x="708" y="0"/>
                  </a:moveTo>
                  <a:lnTo>
                    <a:pt x="268" y="220"/>
                  </a:lnTo>
                  <a:cubicBezTo>
                    <a:pt x="106" y="307"/>
                    <a:pt x="0" y="469"/>
                    <a:pt x="0" y="661"/>
                  </a:cubicBezTo>
                  <a:lnTo>
                    <a:pt x="0" y="1512"/>
                  </a:lnTo>
                  <a:cubicBezTo>
                    <a:pt x="450" y="1771"/>
                    <a:pt x="953" y="1900"/>
                    <a:pt x="1455" y="1900"/>
                  </a:cubicBezTo>
                  <a:cubicBezTo>
                    <a:pt x="1957" y="1900"/>
                    <a:pt x="2460" y="1771"/>
                    <a:pt x="2910" y="1512"/>
                  </a:cubicBezTo>
                  <a:lnTo>
                    <a:pt x="2910" y="661"/>
                  </a:lnTo>
                  <a:cubicBezTo>
                    <a:pt x="2910" y="469"/>
                    <a:pt x="2804" y="307"/>
                    <a:pt x="2642" y="220"/>
                  </a:cubicBezTo>
                  <a:lnTo>
                    <a:pt x="2201" y="0"/>
                  </a:lnTo>
                  <a:cubicBezTo>
                    <a:pt x="2010" y="240"/>
                    <a:pt x="1732" y="359"/>
                    <a:pt x="1455" y="359"/>
                  </a:cubicBezTo>
                  <a:cubicBezTo>
                    <a:pt x="1177" y="359"/>
                    <a:pt x="900" y="240"/>
                    <a:pt x="70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68"/>
            <p:cNvSpPr/>
            <p:nvPr/>
          </p:nvSpPr>
          <p:spPr>
            <a:xfrm>
              <a:off x="7238140" y="3552178"/>
              <a:ext cx="27914" cy="19249"/>
            </a:xfrm>
            <a:custGeom>
              <a:rect b="b" l="l" r="r" t="t"/>
              <a:pathLst>
                <a:path extrusionOk="0" h="733" w="1063">
                  <a:moveTo>
                    <a:pt x="48" y="1"/>
                  </a:moveTo>
                  <a:lnTo>
                    <a:pt x="48" y="489"/>
                  </a:lnTo>
                  <a:cubicBezTo>
                    <a:pt x="48" y="537"/>
                    <a:pt x="29" y="584"/>
                    <a:pt x="0" y="632"/>
                  </a:cubicBezTo>
                  <a:cubicBezTo>
                    <a:pt x="172" y="699"/>
                    <a:pt x="354" y="733"/>
                    <a:pt x="535" y="733"/>
                  </a:cubicBezTo>
                  <a:cubicBezTo>
                    <a:pt x="715" y="733"/>
                    <a:pt x="895" y="699"/>
                    <a:pt x="1062" y="632"/>
                  </a:cubicBezTo>
                  <a:cubicBezTo>
                    <a:pt x="1034" y="584"/>
                    <a:pt x="1014" y="537"/>
                    <a:pt x="1014" y="489"/>
                  </a:cubicBezTo>
                  <a:lnTo>
                    <a:pt x="101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68"/>
            <p:cNvSpPr/>
            <p:nvPr/>
          </p:nvSpPr>
          <p:spPr>
            <a:xfrm>
              <a:off x="7226822" y="3501418"/>
              <a:ext cx="51049" cy="57326"/>
            </a:xfrm>
            <a:custGeom>
              <a:rect b="b" l="l" r="r" t="t"/>
              <a:pathLst>
                <a:path extrusionOk="0" h="2183" w="1944">
                  <a:moveTo>
                    <a:pt x="728" y="1"/>
                  </a:moveTo>
                  <a:cubicBezTo>
                    <a:pt x="326" y="1"/>
                    <a:pt x="0" y="326"/>
                    <a:pt x="0" y="728"/>
                  </a:cubicBezTo>
                  <a:lnTo>
                    <a:pt x="0" y="1206"/>
                  </a:lnTo>
                  <a:cubicBezTo>
                    <a:pt x="0" y="1742"/>
                    <a:pt x="431" y="2183"/>
                    <a:pt x="967" y="2183"/>
                  </a:cubicBezTo>
                  <a:cubicBezTo>
                    <a:pt x="1503" y="2183"/>
                    <a:pt x="1943" y="1742"/>
                    <a:pt x="1934" y="1206"/>
                  </a:cubicBezTo>
                  <a:lnTo>
                    <a:pt x="1934" y="728"/>
                  </a:lnTo>
                  <a:cubicBezTo>
                    <a:pt x="1934" y="326"/>
                    <a:pt x="1608" y="1"/>
                    <a:pt x="121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68"/>
            <p:cNvSpPr/>
            <p:nvPr/>
          </p:nvSpPr>
          <p:spPr>
            <a:xfrm>
              <a:off x="7226822" y="3501418"/>
              <a:ext cx="34952" cy="57194"/>
            </a:xfrm>
            <a:custGeom>
              <a:rect b="b" l="l" r="r" t="t"/>
              <a:pathLst>
                <a:path extrusionOk="0" h="2178" w="1331">
                  <a:moveTo>
                    <a:pt x="728" y="1"/>
                  </a:moveTo>
                  <a:cubicBezTo>
                    <a:pt x="326" y="1"/>
                    <a:pt x="0" y="326"/>
                    <a:pt x="0" y="728"/>
                  </a:cubicBezTo>
                  <a:lnTo>
                    <a:pt x="0" y="1206"/>
                  </a:lnTo>
                  <a:cubicBezTo>
                    <a:pt x="0" y="1764"/>
                    <a:pt x="458" y="2178"/>
                    <a:pt x="968" y="2178"/>
                  </a:cubicBezTo>
                  <a:cubicBezTo>
                    <a:pt x="1088" y="2178"/>
                    <a:pt x="1210" y="2155"/>
                    <a:pt x="1331" y="2106"/>
                  </a:cubicBezTo>
                  <a:cubicBezTo>
                    <a:pt x="967" y="1962"/>
                    <a:pt x="728" y="1608"/>
                    <a:pt x="728" y="1206"/>
                  </a:cubicBezTo>
                  <a:lnTo>
                    <a:pt x="728" y="728"/>
                  </a:lnTo>
                  <a:cubicBezTo>
                    <a:pt x="728" y="374"/>
                    <a:pt x="986" y="67"/>
                    <a:pt x="1331" y="10"/>
                  </a:cubicBezTo>
                  <a:cubicBezTo>
                    <a:pt x="1292" y="1"/>
                    <a:pt x="1254" y="1"/>
                    <a:pt x="1216"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68"/>
            <p:cNvSpPr/>
            <p:nvPr/>
          </p:nvSpPr>
          <p:spPr>
            <a:xfrm>
              <a:off x="7226822" y="3501418"/>
              <a:ext cx="51049" cy="25420"/>
            </a:xfrm>
            <a:custGeom>
              <a:rect b="b" l="l" r="r" t="t"/>
              <a:pathLst>
                <a:path extrusionOk="0" h="968" w="1944">
                  <a:moveTo>
                    <a:pt x="728" y="1"/>
                  </a:moveTo>
                  <a:cubicBezTo>
                    <a:pt x="326" y="1"/>
                    <a:pt x="0" y="326"/>
                    <a:pt x="0" y="728"/>
                  </a:cubicBezTo>
                  <a:cubicBezTo>
                    <a:pt x="0" y="728"/>
                    <a:pt x="728" y="967"/>
                    <a:pt x="1943" y="967"/>
                  </a:cubicBezTo>
                  <a:lnTo>
                    <a:pt x="1943" y="728"/>
                  </a:lnTo>
                  <a:cubicBezTo>
                    <a:pt x="1943" y="326"/>
                    <a:pt x="1608" y="1"/>
                    <a:pt x="1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68"/>
            <p:cNvSpPr/>
            <p:nvPr/>
          </p:nvSpPr>
          <p:spPr>
            <a:xfrm>
              <a:off x="7226822" y="3501155"/>
              <a:ext cx="34952" cy="23398"/>
            </a:xfrm>
            <a:custGeom>
              <a:rect b="b" l="l" r="r" t="t"/>
              <a:pathLst>
                <a:path extrusionOk="0" h="891" w="1331">
                  <a:moveTo>
                    <a:pt x="728" y="1"/>
                  </a:moveTo>
                  <a:cubicBezTo>
                    <a:pt x="326" y="1"/>
                    <a:pt x="0" y="336"/>
                    <a:pt x="0" y="738"/>
                  </a:cubicBezTo>
                  <a:cubicBezTo>
                    <a:pt x="240" y="805"/>
                    <a:pt x="479" y="853"/>
                    <a:pt x="728" y="891"/>
                  </a:cubicBezTo>
                  <a:lnTo>
                    <a:pt x="728" y="738"/>
                  </a:lnTo>
                  <a:cubicBezTo>
                    <a:pt x="728" y="384"/>
                    <a:pt x="986" y="77"/>
                    <a:pt x="1331" y="20"/>
                  </a:cubicBezTo>
                  <a:cubicBezTo>
                    <a:pt x="1292" y="11"/>
                    <a:pt x="1254" y="11"/>
                    <a:pt x="1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68"/>
            <p:cNvSpPr/>
            <p:nvPr/>
          </p:nvSpPr>
          <p:spPr>
            <a:xfrm>
              <a:off x="7214007" y="3583585"/>
              <a:ext cx="19117" cy="36239"/>
            </a:xfrm>
            <a:custGeom>
              <a:rect b="b" l="l" r="r" t="t"/>
              <a:pathLst>
                <a:path extrusionOk="0" h="1380" w="728">
                  <a:moveTo>
                    <a:pt x="58" y="1"/>
                  </a:moveTo>
                  <a:cubicBezTo>
                    <a:pt x="19" y="68"/>
                    <a:pt x="0" y="145"/>
                    <a:pt x="0" y="221"/>
                  </a:cubicBezTo>
                  <a:lnTo>
                    <a:pt x="0" y="1082"/>
                  </a:lnTo>
                  <a:cubicBezTo>
                    <a:pt x="230" y="1207"/>
                    <a:pt x="469" y="1312"/>
                    <a:pt x="728" y="1379"/>
                  </a:cubicBezTo>
                  <a:lnTo>
                    <a:pt x="728" y="747"/>
                  </a:lnTo>
                  <a:cubicBezTo>
                    <a:pt x="728" y="594"/>
                    <a:pt x="651" y="451"/>
                    <a:pt x="536" y="355"/>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68"/>
            <p:cNvSpPr/>
            <p:nvPr/>
          </p:nvSpPr>
          <p:spPr>
            <a:xfrm>
              <a:off x="7271306" y="3583585"/>
              <a:ext cx="19117" cy="36239"/>
            </a:xfrm>
            <a:custGeom>
              <a:rect b="b" l="l" r="r" t="t"/>
              <a:pathLst>
                <a:path extrusionOk="0" h="1380" w="728">
                  <a:moveTo>
                    <a:pt x="670" y="1"/>
                  </a:moveTo>
                  <a:lnTo>
                    <a:pt x="192" y="355"/>
                  </a:lnTo>
                  <a:cubicBezTo>
                    <a:pt x="77" y="451"/>
                    <a:pt x="0" y="594"/>
                    <a:pt x="0" y="747"/>
                  </a:cubicBezTo>
                  <a:lnTo>
                    <a:pt x="0" y="1379"/>
                  </a:lnTo>
                  <a:cubicBezTo>
                    <a:pt x="259" y="1312"/>
                    <a:pt x="498" y="1216"/>
                    <a:pt x="728" y="1082"/>
                  </a:cubicBezTo>
                  <a:lnTo>
                    <a:pt x="728" y="231"/>
                  </a:lnTo>
                  <a:cubicBezTo>
                    <a:pt x="728" y="145"/>
                    <a:pt x="709" y="68"/>
                    <a:pt x="67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2" name="Google Shape;11302;p68"/>
          <p:cNvGrpSpPr/>
          <p:nvPr/>
        </p:nvGrpSpPr>
        <p:grpSpPr>
          <a:xfrm>
            <a:off x="7492967" y="3361425"/>
            <a:ext cx="394583" cy="343586"/>
            <a:chOff x="7492967" y="3361425"/>
            <a:chExt cx="394583" cy="343586"/>
          </a:xfrm>
        </p:grpSpPr>
        <p:sp>
          <p:nvSpPr>
            <p:cNvPr id="11303" name="Google Shape;11303;p68"/>
            <p:cNvSpPr/>
            <p:nvPr/>
          </p:nvSpPr>
          <p:spPr>
            <a:xfrm>
              <a:off x="7492967" y="3450394"/>
              <a:ext cx="394583" cy="254617"/>
            </a:xfrm>
            <a:custGeom>
              <a:rect b="b" l="l" r="r" t="t"/>
              <a:pathLst>
                <a:path extrusionOk="0" h="9696" w="15026">
                  <a:moveTo>
                    <a:pt x="488" y="1"/>
                  </a:moveTo>
                  <a:cubicBezTo>
                    <a:pt x="220" y="1"/>
                    <a:pt x="0" y="221"/>
                    <a:pt x="0" y="489"/>
                  </a:cubicBezTo>
                  <a:lnTo>
                    <a:pt x="0" y="9207"/>
                  </a:lnTo>
                  <a:cubicBezTo>
                    <a:pt x="0" y="9475"/>
                    <a:pt x="220" y="9695"/>
                    <a:pt x="488" y="9695"/>
                  </a:cubicBezTo>
                  <a:lnTo>
                    <a:pt x="14538" y="9695"/>
                  </a:lnTo>
                  <a:cubicBezTo>
                    <a:pt x="14806" y="9695"/>
                    <a:pt x="15026" y="9475"/>
                    <a:pt x="15026" y="9207"/>
                  </a:cubicBezTo>
                  <a:lnTo>
                    <a:pt x="15026" y="489"/>
                  </a:lnTo>
                  <a:cubicBezTo>
                    <a:pt x="15026" y="221"/>
                    <a:pt x="14806" y="1"/>
                    <a:pt x="1453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68"/>
            <p:cNvSpPr/>
            <p:nvPr/>
          </p:nvSpPr>
          <p:spPr>
            <a:xfrm>
              <a:off x="7492967" y="3450657"/>
              <a:ext cx="394583" cy="19117"/>
            </a:xfrm>
            <a:custGeom>
              <a:rect b="b" l="l" r="r" t="t"/>
              <a:pathLst>
                <a:path extrusionOk="0" h="728" w="15026">
                  <a:moveTo>
                    <a:pt x="488" y="0"/>
                  </a:moveTo>
                  <a:cubicBezTo>
                    <a:pt x="220" y="0"/>
                    <a:pt x="0" y="220"/>
                    <a:pt x="0" y="488"/>
                  </a:cubicBezTo>
                  <a:lnTo>
                    <a:pt x="0" y="728"/>
                  </a:lnTo>
                  <a:lnTo>
                    <a:pt x="15026" y="728"/>
                  </a:lnTo>
                  <a:lnTo>
                    <a:pt x="15026" y="488"/>
                  </a:lnTo>
                  <a:cubicBezTo>
                    <a:pt x="15026" y="220"/>
                    <a:pt x="14806" y="0"/>
                    <a:pt x="1453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68"/>
            <p:cNvSpPr/>
            <p:nvPr/>
          </p:nvSpPr>
          <p:spPr>
            <a:xfrm>
              <a:off x="7531149" y="3501418"/>
              <a:ext cx="127203" cy="165385"/>
            </a:xfrm>
            <a:custGeom>
              <a:rect b="b" l="l" r="r" t="t"/>
              <a:pathLst>
                <a:path extrusionOk="0" h="6298" w="4844">
                  <a:moveTo>
                    <a:pt x="240" y="1"/>
                  </a:moveTo>
                  <a:cubicBezTo>
                    <a:pt x="106" y="1"/>
                    <a:pt x="1" y="106"/>
                    <a:pt x="1" y="240"/>
                  </a:cubicBezTo>
                  <a:lnTo>
                    <a:pt x="1" y="6058"/>
                  </a:lnTo>
                  <a:cubicBezTo>
                    <a:pt x="1" y="6192"/>
                    <a:pt x="106" y="6298"/>
                    <a:pt x="240" y="6298"/>
                  </a:cubicBezTo>
                  <a:lnTo>
                    <a:pt x="4604" y="6298"/>
                  </a:lnTo>
                  <a:cubicBezTo>
                    <a:pt x="4738" y="6298"/>
                    <a:pt x="4844" y="6192"/>
                    <a:pt x="4844" y="6058"/>
                  </a:cubicBezTo>
                  <a:lnTo>
                    <a:pt x="4844" y="240"/>
                  </a:lnTo>
                  <a:cubicBezTo>
                    <a:pt x="4844" y="106"/>
                    <a:pt x="4738" y="1"/>
                    <a:pt x="4604"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68"/>
            <p:cNvSpPr/>
            <p:nvPr/>
          </p:nvSpPr>
          <p:spPr>
            <a:xfrm>
              <a:off x="7690232" y="3501418"/>
              <a:ext cx="159109" cy="31696"/>
            </a:xfrm>
            <a:custGeom>
              <a:rect b="b" l="l" r="r" t="t"/>
              <a:pathLst>
                <a:path extrusionOk="0" h="1207" w="6059">
                  <a:moveTo>
                    <a:pt x="240" y="1"/>
                  </a:moveTo>
                  <a:cubicBezTo>
                    <a:pt x="106" y="1"/>
                    <a:pt x="1" y="115"/>
                    <a:pt x="1" y="240"/>
                  </a:cubicBezTo>
                  <a:lnTo>
                    <a:pt x="1" y="967"/>
                  </a:lnTo>
                  <a:cubicBezTo>
                    <a:pt x="1" y="1101"/>
                    <a:pt x="106" y="1206"/>
                    <a:pt x="240" y="1206"/>
                  </a:cubicBezTo>
                  <a:lnTo>
                    <a:pt x="5820" y="1206"/>
                  </a:lnTo>
                  <a:cubicBezTo>
                    <a:pt x="5944" y="1206"/>
                    <a:pt x="6059" y="1101"/>
                    <a:pt x="6059" y="967"/>
                  </a:cubicBezTo>
                  <a:lnTo>
                    <a:pt x="6059" y="240"/>
                  </a:lnTo>
                  <a:cubicBezTo>
                    <a:pt x="6059" y="115"/>
                    <a:pt x="5944" y="1"/>
                    <a:pt x="5820"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68"/>
            <p:cNvSpPr/>
            <p:nvPr/>
          </p:nvSpPr>
          <p:spPr>
            <a:xfrm>
              <a:off x="7690495" y="3552441"/>
              <a:ext cx="120665" cy="25393"/>
            </a:xfrm>
            <a:custGeom>
              <a:rect b="b" l="l" r="r" t="t"/>
              <a:pathLst>
                <a:path extrusionOk="0" h="967" w="4595">
                  <a:moveTo>
                    <a:pt x="240" y="0"/>
                  </a:moveTo>
                  <a:cubicBezTo>
                    <a:pt x="106" y="0"/>
                    <a:pt x="1" y="106"/>
                    <a:pt x="1" y="240"/>
                  </a:cubicBezTo>
                  <a:lnTo>
                    <a:pt x="1" y="728"/>
                  </a:lnTo>
                  <a:cubicBezTo>
                    <a:pt x="1" y="852"/>
                    <a:pt x="106" y="967"/>
                    <a:pt x="240" y="967"/>
                  </a:cubicBezTo>
                  <a:lnTo>
                    <a:pt x="4355" y="967"/>
                  </a:lnTo>
                  <a:cubicBezTo>
                    <a:pt x="4489" y="967"/>
                    <a:pt x="4594" y="852"/>
                    <a:pt x="4594" y="728"/>
                  </a:cubicBezTo>
                  <a:lnTo>
                    <a:pt x="4594" y="240"/>
                  </a:lnTo>
                  <a:cubicBezTo>
                    <a:pt x="4594" y="106"/>
                    <a:pt x="4489" y="0"/>
                    <a:pt x="4355"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68"/>
            <p:cNvSpPr/>
            <p:nvPr/>
          </p:nvSpPr>
          <p:spPr>
            <a:xfrm>
              <a:off x="7687974" y="3596925"/>
              <a:ext cx="80697" cy="12579"/>
            </a:xfrm>
            <a:custGeom>
              <a:rect b="b" l="l" r="r" t="t"/>
              <a:pathLst>
                <a:path extrusionOk="0" h="479" w="3073">
                  <a:moveTo>
                    <a:pt x="326" y="0"/>
                  </a:moveTo>
                  <a:cubicBezTo>
                    <a:pt x="1" y="0"/>
                    <a:pt x="1" y="479"/>
                    <a:pt x="326" y="479"/>
                  </a:cubicBezTo>
                  <a:lnTo>
                    <a:pt x="2748" y="479"/>
                  </a:lnTo>
                  <a:cubicBezTo>
                    <a:pt x="3073" y="479"/>
                    <a:pt x="3073" y="0"/>
                    <a:pt x="2748"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68"/>
            <p:cNvSpPr/>
            <p:nvPr/>
          </p:nvSpPr>
          <p:spPr>
            <a:xfrm>
              <a:off x="7777205" y="3596925"/>
              <a:ext cx="42489" cy="12579"/>
            </a:xfrm>
            <a:custGeom>
              <a:rect b="b" l="l" r="r" t="t"/>
              <a:pathLst>
                <a:path extrusionOk="0" h="479" w="1618">
                  <a:moveTo>
                    <a:pt x="326" y="0"/>
                  </a:moveTo>
                  <a:cubicBezTo>
                    <a:pt x="0" y="0"/>
                    <a:pt x="0" y="479"/>
                    <a:pt x="326" y="479"/>
                  </a:cubicBezTo>
                  <a:lnTo>
                    <a:pt x="1292" y="479"/>
                  </a:lnTo>
                  <a:cubicBezTo>
                    <a:pt x="1618" y="479"/>
                    <a:pt x="1618" y="0"/>
                    <a:pt x="129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68"/>
            <p:cNvSpPr/>
            <p:nvPr/>
          </p:nvSpPr>
          <p:spPr>
            <a:xfrm>
              <a:off x="7688236" y="3635107"/>
              <a:ext cx="29674" cy="12605"/>
            </a:xfrm>
            <a:custGeom>
              <a:rect b="b" l="l" r="r" t="t"/>
              <a:pathLst>
                <a:path extrusionOk="0" h="480" w="1130">
                  <a:moveTo>
                    <a:pt x="316" y="1"/>
                  </a:moveTo>
                  <a:cubicBezTo>
                    <a:pt x="0" y="1"/>
                    <a:pt x="0" y="479"/>
                    <a:pt x="316" y="479"/>
                  </a:cubicBezTo>
                  <a:lnTo>
                    <a:pt x="804" y="479"/>
                  </a:lnTo>
                  <a:cubicBezTo>
                    <a:pt x="1130" y="479"/>
                    <a:pt x="1130" y="1"/>
                    <a:pt x="804"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68"/>
            <p:cNvSpPr/>
            <p:nvPr/>
          </p:nvSpPr>
          <p:spPr>
            <a:xfrm>
              <a:off x="7726182" y="3635107"/>
              <a:ext cx="67882" cy="12605"/>
            </a:xfrm>
            <a:custGeom>
              <a:rect b="b" l="l" r="r" t="t"/>
              <a:pathLst>
                <a:path extrusionOk="0" h="480" w="2585">
                  <a:moveTo>
                    <a:pt x="326" y="1"/>
                  </a:moveTo>
                  <a:cubicBezTo>
                    <a:pt x="1" y="1"/>
                    <a:pt x="1" y="479"/>
                    <a:pt x="326" y="479"/>
                  </a:cubicBezTo>
                  <a:lnTo>
                    <a:pt x="2269" y="479"/>
                  </a:lnTo>
                  <a:cubicBezTo>
                    <a:pt x="2585" y="479"/>
                    <a:pt x="2585" y="1"/>
                    <a:pt x="226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68"/>
            <p:cNvSpPr/>
            <p:nvPr/>
          </p:nvSpPr>
          <p:spPr>
            <a:xfrm>
              <a:off x="7688236" y="3660501"/>
              <a:ext cx="29674" cy="12579"/>
            </a:xfrm>
            <a:custGeom>
              <a:rect b="b" l="l" r="r" t="t"/>
              <a:pathLst>
                <a:path extrusionOk="0" h="479" w="1130">
                  <a:moveTo>
                    <a:pt x="316" y="0"/>
                  </a:moveTo>
                  <a:cubicBezTo>
                    <a:pt x="0" y="0"/>
                    <a:pt x="0" y="479"/>
                    <a:pt x="316" y="479"/>
                  </a:cubicBezTo>
                  <a:lnTo>
                    <a:pt x="804" y="479"/>
                  </a:lnTo>
                  <a:cubicBezTo>
                    <a:pt x="1130" y="479"/>
                    <a:pt x="1130" y="0"/>
                    <a:pt x="80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68"/>
            <p:cNvSpPr/>
            <p:nvPr/>
          </p:nvSpPr>
          <p:spPr>
            <a:xfrm>
              <a:off x="7726182" y="3660501"/>
              <a:ext cx="67882" cy="12579"/>
            </a:xfrm>
            <a:custGeom>
              <a:rect b="b" l="l" r="r" t="t"/>
              <a:pathLst>
                <a:path extrusionOk="0" h="479" w="2585">
                  <a:moveTo>
                    <a:pt x="326" y="0"/>
                  </a:moveTo>
                  <a:cubicBezTo>
                    <a:pt x="1" y="0"/>
                    <a:pt x="1" y="479"/>
                    <a:pt x="326" y="479"/>
                  </a:cubicBezTo>
                  <a:lnTo>
                    <a:pt x="2269" y="479"/>
                  </a:lnTo>
                  <a:cubicBezTo>
                    <a:pt x="2585" y="479"/>
                    <a:pt x="2585" y="0"/>
                    <a:pt x="226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68"/>
            <p:cNvSpPr/>
            <p:nvPr/>
          </p:nvSpPr>
          <p:spPr>
            <a:xfrm>
              <a:off x="7658825" y="3361425"/>
              <a:ext cx="62866" cy="114625"/>
            </a:xfrm>
            <a:custGeom>
              <a:rect b="b" l="l" r="r" t="t"/>
              <a:pathLst>
                <a:path extrusionOk="0" h="4365" w="2394">
                  <a:moveTo>
                    <a:pt x="259" y="1"/>
                  </a:moveTo>
                  <a:cubicBezTo>
                    <a:pt x="106" y="1"/>
                    <a:pt x="1" y="125"/>
                    <a:pt x="20" y="269"/>
                  </a:cubicBezTo>
                  <a:lnTo>
                    <a:pt x="441" y="4145"/>
                  </a:lnTo>
                  <a:cubicBezTo>
                    <a:pt x="460" y="4269"/>
                    <a:pt x="565" y="4365"/>
                    <a:pt x="680" y="4365"/>
                  </a:cubicBezTo>
                  <a:lnTo>
                    <a:pt x="1704" y="4365"/>
                  </a:lnTo>
                  <a:cubicBezTo>
                    <a:pt x="1829" y="4365"/>
                    <a:pt x="1934" y="4269"/>
                    <a:pt x="1943" y="4145"/>
                  </a:cubicBezTo>
                  <a:lnTo>
                    <a:pt x="2374" y="269"/>
                  </a:lnTo>
                  <a:cubicBezTo>
                    <a:pt x="2393" y="125"/>
                    <a:pt x="2278" y="1"/>
                    <a:pt x="2135"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68"/>
            <p:cNvSpPr/>
            <p:nvPr/>
          </p:nvSpPr>
          <p:spPr>
            <a:xfrm>
              <a:off x="7556542" y="3584110"/>
              <a:ext cx="76417" cy="82693"/>
            </a:xfrm>
            <a:custGeom>
              <a:rect b="b" l="l" r="r" t="t"/>
              <a:pathLst>
                <a:path extrusionOk="0" h="3149" w="2910">
                  <a:moveTo>
                    <a:pt x="967" y="0"/>
                  </a:moveTo>
                  <a:lnTo>
                    <a:pt x="967" y="488"/>
                  </a:lnTo>
                  <a:cubicBezTo>
                    <a:pt x="967" y="574"/>
                    <a:pt x="919" y="660"/>
                    <a:pt x="833" y="699"/>
                  </a:cubicBezTo>
                  <a:lnTo>
                    <a:pt x="269" y="986"/>
                  </a:lnTo>
                  <a:cubicBezTo>
                    <a:pt x="106" y="1062"/>
                    <a:pt x="1" y="1235"/>
                    <a:pt x="1" y="1417"/>
                  </a:cubicBezTo>
                  <a:lnTo>
                    <a:pt x="1" y="3149"/>
                  </a:lnTo>
                  <a:lnTo>
                    <a:pt x="2910" y="3149"/>
                  </a:lnTo>
                  <a:lnTo>
                    <a:pt x="2910" y="1417"/>
                  </a:lnTo>
                  <a:cubicBezTo>
                    <a:pt x="2910" y="1235"/>
                    <a:pt x="2805" y="1062"/>
                    <a:pt x="2642" y="986"/>
                  </a:cubicBezTo>
                  <a:lnTo>
                    <a:pt x="2068" y="699"/>
                  </a:lnTo>
                  <a:cubicBezTo>
                    <a:pt x="1991" y="660"/>
                    <a:pt x="1934" y="574"/>
                    <a:pt x="1934" y="488"/>
                  </a:cubicBezTo>
                  <a:lnTo>
                    <a:pt x="1934"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68"/>
            <p:cNvSpPr/>
            <p:nvPr/>
          </p:nvSpPr>
          <p:spPr>
            <a:xfrm>
              <a:off x="7580912" y="3584110"/>
              <a:ext cx="27941" cy="18986"/>
            </a:xfrm>
            <a:custGeom>
              <a:rect b="b" l="l" r="r" t="t"/>
              <a:pathLst>
                <a:path extrusionOk="0" h="723" w="1064">
                  <a:moveTo>
                    <a:pt x="49" y="0"/>
                  </a:moveTo>
                  <a:lnTo>
                    <a:pt x="49" y="479"/>
                  </a:lnTo>
                  <a:cubicBezTo>
                    <a:pt x="39" y="536"/>
                    <a:pt x="30" y="584"/>
                    <a:pt x="1" y="622"/>
                  </a:cubicBezTo>
                  <a:cubicBezTo>
                    <a:pt x="168" y="689"/>
                    <a:pt x="348" y="723"/>
                    <a:pt x="528" y="723"/>
                  </a:cubicBezTo>
                  <a:cubicBezTo>
                    <a:pt x="709" y="723"/>
                    <a:pt x="891" y="689"/>
                    <a:pt x="1063" y="622"/>
                  </a:cubicBezTo>
                  <a:cubicBezTo>
                    <a:pt x="1035" y="584"/>
                    <a:pt x="1015" y="536"/>
                    <a:pt x="1015" y="479"/>
                  </a:cubicBezTo>
                  <a:lnTo>
                    <a:pt x="101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68"/>
            <p:cNvSpPr/>
            <p:nvPr/>
          </p:nvSpPr>
          <p:spPr>
            <a:xfrm>
              <a:off x="7556542" y="3604199"/>
              <a:ext cx="76417" cy="62604"/>
            </a:xfrm>
            <a:custGeom>
              <a:rect b="b" l="l" r="r" t="t"/>
              <a:pathLst>
                <a:path extrusionOk="0" h="2384" w="2910">
                  <a:moveTo>
                    <a:pt x="709" y="1"/>
                  </a:moveTo>
                  <a:lnTo>
                    <a:pt x="269" y="221"/>
                  </a:lnTo>
                  <a:cubicBezTo>
                    <a:pt x="106" y="297"/>
                    <a:pt x="1" y="470"/>
                    <a:pt x="1" y="652"/>
                  </a:cubicBezTo>
                  <a:lnTo>
                    <a:pt x="1" y="2384"/>
                  </a:lnTo>
                  <a:lnTo>
                    <a:pt x="2910" y="2384"/>
                  </a:lnTo>
                  <a:lnTo>
                    <a:pt x="2910" y="652"/>
                  </a:lnTo>
                  <a:cubicBezTo>
                    <a:pt x="2910" y="470"/>
                    <a:pt x="2805" y="297"/>
                    <a:pt x="2642" y="221"/>
                  </a:cubicBezTo>
                  <a:lnTo>
                    <a:pt x="2192" y="1"/>
                  </a:lnTo>
                  <a:cubicBezTo>
                    <a:pt x="2001" y="235"/>
                    <a:pt x="1726" y="352"/>
                    <a:pt x="1450" y="352"/>
                  </a:cubicBezTo>
                  <a:cubicBezTo>
                    <a:pt x="1175" y="352"/>
                    <a:pt x="900" y="235"/>
                    <a:pt x="709"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68"/>
            <p:cNvSpPr/>
            <p:nvPr/>
          </p:nvSpPr>
          <p:spPr>
            <a:xfrm>
              <a:off x="7556542" y="3615517"/>
              <a:ext cx="19117" cy="51286"/>
            </a:xfrm>
            <a:custGeom>
              <a:rect b="b" l="l" r="r" t="t"/>
              <a:pathLst>
                <a:path extrusionOk="0" h="1953" w="728">
                  <a:moveTo>
                    <a:pt x="58" y="0"/>
                  </a:moveTo>
                  <a:cubicBezTo>
                    <a:pt x="20" y="67"/>
                    <a:pt x="1" y="144"/>
                    <a:pt x="1" y="221"/>
                  </a:cubicBezTo>
                  <a:lnTo>
                    <a:pt x="1" y="1953"/>
                  </a:lnTo>
                  <a:lnTo>
                    <a:pt x="728" y="1953"/>
                  </a:lnTo>
                  <a:lnTo>
                    <a:pt x="728" y="747"/>
                  </a:lnTo>
                  <a:cubicBezTo>
                    <a:pt x="728" y="594"/>
                    <a:pt x="661" y="450"/>
                    <a:pt x="537" y="354"/>
                  </a:cubicBezTo>
                  <a:lnTo>
                    <a:pt x="58"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68"/>
            <p:cNvSpPr/>
            <p:nvPr/>
          </p:nvSpPr>
          <p:spPr>
            <a:xfrm>
              <a:off x="7613842" y="3615517"/>
              <a:ext cx="19117" cy="51286"/>
            </a:xfrm>
            <a:custGeom>
              <a:rect b="b" l="l" r="r" t="t"/>
              <a:pathLst>
                <a:path extrusionOk="0" h="1953" w="728">
                  <a:moveTo>
                    <a:pt x="671" y="0"/>
                  </a:moveTo>
                  <a:lnTo>
                    <a:pt x="192" y="354"/>
                  </a:lnTo>
                  <a:cubicBezTo>
                    <a:pt x="77" y="450"/>
                    <a:pt x="1" y="594"/>
                    <a:pt x="1" y="747"/>
                  </a:cubicBezTo>
                  <a:lnTo>
                    <a:pt x="1" y="1953"/>
                  </a:lnTo>
                  <a:lnTo>
                    <a:pt x="728" y="1953"/>
                  </a:lnTo>
                  <a:lnTo>
                    <a:pt x="728" y="221"/>
                  </a:lnTo>
                  <a:cubicBezTo>
                    <a:pt x="728" y="144"/>
                    <a:pt x="709" y="67"/>
                    <a:pt x="671"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68"/>
            <p:cNvSpPr/>
            <p:nvPr/>
          </p:nvSpPr>
          <p:spPr>
            <a:xfrm>
              <a:off x="7569357" y="3533087"/>
              <a:ext cx="51049" cy="57326"/>
            </a:xfrm>
            <a:custGeom>
              <a:rect b="b" l="l" r="r" t="t"/>
              <a:pathLst>
                <a:path extrusionOk="0" h="2183" w="1944">
                  <a:moveTo>
                    <a:pt x="728" y="0"/>
                  </a:moveTo>
                  <a:cubicBezTo>
                    <a:pt x="326" y="0"/>
                    <a:pt x="1" y="326"/>
                    <a:pt x="1" y="728"/>
                  </a:cubicBezTo>
                  <a:lnTo>
                    <a:pt x="1" y="1216"/>
                  </a:lnTo>
                  <a:cubicBezTo>
                    <a:pt x="1" y="1752"/>
                    <a:pt x="431" y="2182"/>
                    <a:pt x="967" y="2182"/>
                  </a:cubicBezTo>
                  <a:cubicBezTo>
                    <a:pt x="1503" y="2182"/>
                    <a:pt x="1943" y="1752"/>
                    <a:pt x="1943" y="1216"/>
                  </a:cubicBezTo>
                  <a:lnTo>
                    <a:pt x="1943" y="728"/>
                  </a:lnTo>
                  <a:cubicBezTo>
                    <a:pt x="1943" y="326"/>
                    <a:pt x="1608" y="0"/>
                    <a:pt x="121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68"/>
            <p:cNvSpPr/>
            <p:nvPr/>
          </p:nvSpPr>
          <p:spPr>
            <a:xfrm>
              <a:off x="7569357" y="3533087"/>
              <a:ext cx="34952" cy="57457"/>
            </a:xfrm>
            <a:custGeom>
              <a:rect b="b" l="l" r="r" t="t"/>
              <a:pathLst>
                <a:path extrusionOk="0" h="2188" w="1331">
                  <a:moveTo>
                    <a:pt x="728" y="0"/>
                  </a:moveTo>
                  <a:cubicBezTo>
                    <a:pt x="326" y="0"/>
                    <a:pt x="1" y="326"/>
                    <a:pt x="1" y="728"/>
                  </a:cubicBezTo>
                  <a:lnTo>
                    <a:pt x="1" y="1216"/>
                  </a:lnTo>
                  <a:cubicBezTo>
                    <a:pt x="1" y="1774"/>
                    <a:pt x="459" y="2187"/>
                    <a:pt x="968" y="2187"/>
                  </a:cubicBezTo>
                  <a:cubicBezTo>
                    <a:pt x="1088" y="2187"/>
                    <a:pt x="1211" y="2165"/>
                    <a:pt x="1331" y="2115"/>
                  </a:cubicBezTo>
                  <a:cubicBezTo>
                    <a:pt x="967" y="1962"/>
                    <a:pt x="728" y="1608"/>
                    <a:pt x="728" y="1216"/>
                  </a:cubicBezTo>
                  <a:lnTo>
                    <a:pt x="728" y="728"/>
                  </a:lnTo>
                  <a:cubicBezTo>
                    <a:pt x="728" y="374"/>
                    <a:pt x="977" y="77"/>
                    <a:pt x="1331" y="10"/>
                  </a:cubicBezTo>
                  <a:cubicBezTo>
                    <a:pt x="1293" y="10"/>
                    <a:pt x="1254" y="0"/>
                    <a:pt x="121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68"/>
            <p:cNvSpPr/>
            <p:nvPr/>
          </p:nvSpPr>
          <p:spPr>
            <a:xfrm>
              <a:off x="7569121" y="3533087"/>
              <a:ext cx="51023" cy="25393"/>
            </a:xfrm>
            <a:custGeom>
              <a:rect b="b" l="l" r="r" t="t"/>
              <a:pathLst>
                <a:path extrusionOk="0" h="967" w="1943">
                  <a:moveTo>
                    <a:pt x="727" y="0"/>
                  </a:moveTo>
                  <a:cubicBezTo>
                    <a:pt x="326" y="0"/>
                    <a:pt x="0" y="326"/>
                    <a:pt x="0" y="728"/>
                  </a:cubicBezTo>
                  <a:lnTo>
                    <a:pt x="10" y="728"/>
                  </a:lnTo>
                  <a:cubicBezTo>
                    <a:pt x="10" y="728"/>
                    <a:pt x="737" y="967"/>
                    <a:pt x="1943" y="967"/>
                  </a:cubicBezTo>
                  <a:lnTo>
                    <a:pt x="1943" y="728"/>
                  </a:lnTo>
                  <a:cubicBezTo>
                    <a:pt x="1943" y="326"/>
                    <a:pt x="1617"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68"/>
            <p:cNvSpPr/>
            <p:nvPr/>
          </p:nvSpPr>
          <p:spPr>
            <a:xfrm>
              <a:off x="7569357" y="3533087"/>
              <a:ext cx="34952" cy="23135"/>
            </a:xfrm>
            <a:custGeom>
              <a:rect b="b" l="l" r="r" t="t"/>
              <a:pathLst>
                <a:path extrusionOk="0" h="881" w="1331">
                  <a:moveTo>
                    <a:pt x="728" y="0"/>
                  </a:moveTo>
                  <a:cubicBezTo>
                    <a:pt x="326" y="0"/>
                    <a:pt x="1" y="326"/>
                    <a:pt x="1" y="728"/>
                  </a:cubicBezTo>
                  <a:cubicBezTo>
                    <a:pt x="240" y="795"/>
                    <a:pt x="479" y="852"/>
                    <a:pt x="728" y="881"/>
                  </a:cubicBezTo>
                  <a:lnTo>
                    <a:pt x="728" y="728"/>
                  </a:lnTo>
                  <a:cubicBezTo>
                    <a:pt x="728" y="374"/>
                    <a:pt x="977" y="77"/>
                    <a:pt x="1331" y="10"/>
                  </a:cubicBezTo>
                  <a:cubicBezTo>
                    <a:pt x="1293" y="10"/>
                    <a:pt x="1254"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68"/>
            <p:cNvSpPr/>
            <p:nvPr/>
          </p:nvSpPr>
          <p:spPr>
            <a:xfrm>
              <a:off x="7677680" y="3444118"/>
              <a:ext cx="25157" cy="12579"/>
            </a:xfrm>
            <a:custGeom>
              <a:rect b="b" l="l" r="r" t="t"/>
              <a:pathLst>
                <a:path extrusionOk="0" h="479" w="958">
                  <a:moveTo>
                    <a:pt x="240" y="0"/>
                  </a:moveTo>
                  <a:cubicBezTo>
                    <a:pt x="106" y="0"/>
                    <a:pt x="0" y="115"/>
                    <a:pt x="0" y="240"/>
                  </a:cubicBezTo>
                  <a:cubicBezTo>
                    <a:pt x="0" y="374"/>
                    <a:pt x="106" y="479"/>
                    <a:pt x="240" y="479"/>
                  </a:cubicBezTo>
                  <a:lnTo>
                    <a:pt x="718" y="479"/>
                  </a:lnTo>
                  <a:cubicBezTo>
                    <a:pt x="852" y="479"/>
                    <a:pt x="958" y="374"/>
                    <a:pt x="958" y="240"/>
                  </a:cubicBezTo>
                  <a:cubicBezTo>
                    <a:pt x="958" y="115"/>
                    <a:pt x="852" y="0"/>
                    <a:pt x="718"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68"/>
            <p:cNvSpPr/>
            <p:nvPr/>
          </p:nvSpPr>
          <p:spPr>
            <a:xfrm>
              <a:off x="7659324" y="3361425"/>
              <a:ext cx="61869" cy="12605"/>
            </a:xfrm>
            <a:custGeom>
              <a:rect b="b" l="l" r="r" t="t"/>
              <a:pathLst>
                <a:path extrusionOk="0" h="480" w="2356">
                  <a:moveTo>
                    <a:pt x="240" y="1"/>
                  </a:moveTo>
                  <a:cubicBezTo>
                    <a:pt x="106" y="1"/>
                    <a:pt x="1" y="116"/>
                    <a:pt x="1" y="240"/>
                  </a:cubicBezTo>
                  <a:cubicBezTo>
                    <a:pt x="1" y="374"/>
                    <a:pt x="106" y="479"/>
                    <a:pt x="240" y="479"/>
                  </a:cubicBezTo>
                  <a:lnTo>
                    <a:pt x="2116" y="479"/>
                  </a:lnTo>
                  <a:cubicBezTo>
                    <a:pt x="2250" y="479"/>
                    <a:pt x="2355" y="374"/>
                    <a:pt x="2355" y="240"/>
                  </a:cubicBezTo>
                  <a:cubicBezTo>
                    <a:pt x="2355" y="116"/>
                    <a:pt x="2250" y="1"/>
                    <a:pt x="211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6" name="Google Shape;11326;p68"/>
          <p:cNvGrpSpPr/>
          <p:nvPr/>
        </p:nvGrpSpPr>
        <p:grpSpPr>
          <a:xfrm>
            <a:off x="7935527" y="3353154"/>
            <a:ext cx="385287" cy="360156"/>
            <a:chOff x="7935527" y="3353154"/>
            <a:chExt cx="385287" cy="360156"/>
          </a:xfrm>
        </p:grpSpPr>
        <p:sp>
          <p:nvSpPr>
            <p:cNvPr id="11327" name="Google Shape;11327;p68"/>
            <p:cNvSpPr/>
            <p:nvPr/>
          </p:nvSpPr>
          <p:spPr>
            <a:xfrm>
              <a:off x="7935789" y="3428283"/>
              <a:ext cx="385024" cy="285026"/>
            </a:xfrm>
            <a:custGeom>
              <a:rect b="b" l="l" r="r" t="t"/>
              <a:pathLst>
                <a:path extrusionOk="0" h="10854" w="14662">
                  <a:moveTo>
                    <a:pt x="1101" y="1"/>
                  </a:moveTo>
                  <a:cubicBezTo>
                    <a:pt x="488" y="1"/>
                    <a:pt x="0" y="498"/>
                    <a:pt x="0" y="1111"/>
                  </a:cubicBezTo>
                  <a:lnTo>
                    <a:pt x="0" y="9743"/>
                  </a:lnTo>
                  <a:cubicBezTo>
                    <a:pt x="0" y="10356"/>
                    <a:pt x="488" y="10853"/>
                    <a:pt x="1101" y="10853"/>
                  </a:cubicBezTo>
                  <a:lnTo>
                    <a:pt x="13561" y="10853"/>
                  </a:lnTo>
                  <a:cubicBezTo>
                    <a:pt x="14164" y="10853"/>
                    <a:pt x="14662" y="10356"/>
                    <a:pt x="14662" y="9743"/>
                  </a:cubicBezTo>
                  <a:lnTo>
                    <a:pt x="14662" y="1111"/>
                  </a:lnTo>
                  <a:cubicBezTo>
                    <a:pt x="14662" y="498"/>
                    <a:pt x="14164" y="1"/>
                    <a:pt x="13561"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68"/>
            <p:cNvSpPr/>
            <p:nvPr/>
          </p:nvSpPr>
          <p:spPr>
            <a:xfrm>
              <a:off x="7935527" y="3428283"/>
              <a:ext cx="192775" cy="285026"/>
            </a:xfrm>
            <a:custGeom>
              <a:rect b="b" l="l" r="r" t="t"/>
              <a:pathLst>
                <a:path extrusionOk="0" h="10854" w="7341">
                  <a:moveTo>
                    <a:pt x="1092" y="1"/>
                  </a:moveTo>
                  <a:cubicBezTo>
                    <a:pt x="489" y="10"/>
                    <a:pt x="1" y="508"/>
                    <a:pt x="10" y="1111"/>
                  </a:cubicBezTo>
                  <a:lnTo>
                    <a:pt x="10" y="9743"/>
                  </a:lnTo>
                  <a:cubicBezTo>
                    <a:pt x="1" y="10346"/>
                    <a:pt x="489" y="10844"/>
                    <a:pt x="1092" y="10853"/>
                  </a:cubicBezTo>
                  <a:lnTo>
                    <a:pt x="7341" y="10853"/>
                  </a:lnTo>
                  <a:lnTo>
                    <a:pt x="7341"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68"/>
            <p:cNvSpPr/>
            <p:nvPr/>
          </p:nvSpPr>
          <p:spPr>
            <a:xfrm>
              <a:off x="7968956" y="3461949"/>
              <a:ext cx="318429" cy="217932"/>
            </a:xfrm>
            <a:custGeom>
              <a:rect b="b" l="l" r="r" t="t"/>
              <a:pathLst>
                <a:path extrusionOk="0" h="8299" w="12126">
                  <a:moveTo>
                    <a:pt x="297" y="1"/>
                  </a:moveTo>
                  <a:cubicBezTo>
                    <a:pt x="134" y="1"/>
                    <a:pt x="10" y="135"/>
                    <a:pt x="10" y="298"/>
                  </a:cubicBezTo>
                  <a:lnTo>
                    <a:pt x="10" y="8002"/>
                  </a:lnTo>
                  <a:cubicBezTo>
                    <a:pt x="0" y="8164"/>
                    <a:pt x="134" y="8298"/>
                    <a:pt x="297" y="8298"/>
                  </a:cubicBezTo>
                  <a:lnTo>
                    <a:pt x="11829" y="8298"/>
                  </a:lnTo>
                  <a:cubicBezTo>
                    <a:pt x="11992" y="8298"/>
                    <a:pt x="12126" y="8164"/>
                    <a:pt x="12126" y="8011"/>
                  </a:cubicBezTo>
                  <a:lnTo>
                    <a:pt x="12126" y="298"/>
                  </a:lnTo>
                  <a:cubicBezTo>
                    <a:pt x="12126" y="135"/>
                    <a:pt x="11992" y="1"/>
                    <a:pt x="118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68"/>
            <p:cNvSpPr/>
            <p:nvPr/>
          </p:nvSpPr>
          <p:spPr>
            <a:xfrm>
              <a:off x="7968956" y="3461712"/>
              <a:ext cx="159346" cy="218168"/>
            </a:xfrm>
            <a:custGeom>
              <a:rect b="b" l="l" r="r" t="t"/>
              <a:pathLst>
                <a:path extrusionOk="0" h="8308" w="6068">
                  <a:moveTo>
                    <a:pt x="288" y="0"/>
                  </a:moveTo>
                  <a:cubicBezTo>
                    <a:pt x="134" y="0"/>
                    <a:pt x="0" y="134"/>
                    <a:pt x="0" y="297"/>
                  </a:cubicBezTo>
                  <a:lnTo>
                    <a:pt x="0" y="8011"/>
                  </a:lnTo>
                  <a:cubicBezTo>
                    <a:pt x="0" y="8173"/>
                    <a:pt x="134" y="8307"/>
                    <a:pt x="288" y="8307"/>
                  </a:cubicBezTo>
                  <a:lnTo>
                    <a:pt x="6068" y="8307"/>
                  </a:lnTo>
                  <a:lnTo>
                    <a:pt x="606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68"/>
            <p:cNvSpPr/>
            <p:nvPr/>
          </p:nvSpPr>
          <p:spPr>
            <a:xfrm>
              <a:off x="8052646" y="3353154"/>
              <a:ext cx="151074" cy="126179"/>
            </a:xfrm>
            <a:custGeom>
              <a:rect b="b" l="l" r="r" t="t"/>
              <a:pathLst>
                <a:path extrusionOk="0" h="4805" w="5753">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5216" y="4804"/>
                  </a:lnTo>
                  <a:cubicBezTo>
                    <a:pt x="5513" y="4804"/>
                    <a:pt x="5752" y="4565"/>
                    <a:pt x="5752" y="4268"/>
                  </a:cubicBezTo>
                  <a:lnTo>
                    <a:pt x="5752" y="2766"/>
                  </a:lnTo>
                  <a:cubicBezTo>
                    <a:pt x="5752" y="2469"/>
                    <a:pt x="5513" y="2230"/>
                    <a:pt x="5216" y="2230"/>
                  </a:cubicBezTo>
                  <a:lnTo>
                    <a:pt x="4986" y="2230"/>
                  </a:lnTo>
                  <a:cubicBezTo>
                    <a:pt x="4709" y="2230"/>
                    <a:pt x="4479" y="2000"/>
                    <a:pt x="4479" y="1723"/>
                  </a:cubicBezTo>
                  <a:lnTo>
                    <a:pt x="4479" y="1168"/>
                  </a:lnTo>
                  <a:cubicBezTo>
                    <a:pt x="4479" y="526"/>
                    <a:pt x="3962" y="0"/>
                    <a:pt x="33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68"/>
            <p:cNvSpPr/>
            <p:nvPr/>
          </p:nvSpPr>
          <p:spPr>
            <a:xfrm>
              <a:off x="8086574" y="3514994"/>
              <a:ext cx="149551" cy="106616"/>
            </a:xfrm>
            <a:custGeom>
              <a:rect b="b" l="l" r="r" t="t"/>
              <a:pathLst>
                <a:path extrusionOk="0" h="4060" w="5695">
                  <a:moveTo>
                    <a:pt x="5063" y="0"/>
                  </a:moveTo>
                  <a:lnTo>
                    <a:pt x="5044" y="10"/>
                  </a:lnTo>
                  <a:lnTo>
                    <a:pt x="5034" y="10"/>
                  </a:lnTo>
                  <a:lnTo>
                    <a:pt x="5006" y="19"/>
                  </a:lnTo>
                  <a:lnTo>
                    <a:pt x="4374" y="335"/>
                  </a:lnTo>
                  <a:cubicBezTo>
                    <a:pt x="4250" y="383"/>
                    <a:pt x="4202" y="527"/>
                    <a:pt x="4259" y="651"/>
                  </a:cubicBezTo>
                  <a:cubicBezTo>
                    <a:pt x="4300" y="740"/>
                    <a:pt x="4386" y="790"/>
                    <a:pt x="4473" y="790"/>
                  </a:cubicBezTo>
                  <a:cubicBezTo>
                    <a:pt x="4507" y="790"/>
                    <a:pt x="4542" y="782"/>
                    <a:pt x="4575" y="766"/>
                  </a:cubicBezTo>
                  <a:lnTo>
                    <a:pt x="4747" y="680"/>
                  </a:lnTo>
                  <a:lnTo>
                    <a:pt x="4747" y="680"/>
                  </a:lnTo>
                  <a:cubicBezTo>
                    <a:pt x="4441" y="1723"/>
                    <a:pt x="3895" y="2498"/>
                    <a:pt x="3130" y="2986"/>
                  </a:cubicBezTo>
                  <a:cubicBezTo>
                    <a:pt x="2382" y="3466"/>
                    <a:pt x="1324" y="3579"/>
                    <a:pt x="600" y="3579"/>
                  </a:cubicBezTo>
                  <a:cubicBezTo>
                    <a:pt x="471" y="3579"/>
                    <a:pt x="353" y="3576"/>
                    <a:pt x="249" y="3570"/>
                  </a:cubicBezTo>
                  <a:cubicBezTo>
                    <a:pt x="244" y="3570"/>
                    <a:pt x="239" y="3569"/>
                    <a:pt x="234" y="3569"/>
                  </a:cubicBezTo>
                  <a:cubicBezTo>
                    <a:pt x="106" y="3569"/>
                    <a:pt x="0" y="3681"/>
                    <a:pt x="0" y="3809"/>
                  </a:cubicBezTo>
                  <a:cubicBezTo>
                    <a:pt x="0" y="3934"/>
                    <a:pt x="96" y="4039"/>
                    <a:pt x="230" y="4049"/>
                  </a:cubicBezTo>
                  <a:cubicBezTo>
                    <a:pt x="469" y="4058"/>
                    <a:pt x="804" y="4058"/>
                    <a:pt x="948" y="4058"/>
                  </a:cubicBezTo>
                  <a:cubicBezTo>
                    <a:pt x="981" y="4059"/>
                    <a:pt x="1014" y="4059"/>
                    <a:pt x="1047" y="4059"/>
                  </a:cubicBezTo>
                  <a:cubicBezTo>
                    <a:pt x="1874" y="4059"/>
                    <a:pt x="2680" y="3830"/>
                    <a:pt x="3388" y="3398"/>
                  </a:cubicBezTo>
                  <a:cubicBezTo>
                    <a:pt x="4230" y="2862"/>
                    <a:pt x="4833" y="2029"/>
                    <a:pt x="5187" y="909"/>
                  </a:cubicBezTo>
                  <a:lnTo>
                    <a:pt x="5216" y="976"/>
                  </a:lnTo>
                  <a:cubicBezTo>
                    <a:pt x="5263" y="1063"/>
                    <a:pt x="5350" y="1112"/>
                    <a:pt x="5438" y="1112"/>
                  </a:cubicBezTo>
                  <a:cubicBezTo>
                    <a:pt x="5477" y="1112"/>
                    <a:pt x="5516" y="1102"/>
                    <a:pt x="5551" y="1082"/>
                  </a:cubicBezTo>
                  <a:cubicBezTo>
                    <a:pt x="5666" y="1005"/>
                    <a:pt x="5695" y="852"/>
                    <a:pt x="5609" y="737"/>
                  </a:cubicBezTo>
                  <a:lnTo>
                    <a:pt x="5302" y="106"/>
                  </a:lnTo>
                  <a:lnTo>
                    <a:pt x="5283" y="86"/>
                  </a:lnTo>
                  <a:cubicBezTo>
                    <a:pt x="5274" y="67"/>
                    <a:pt x="5254" y="48"/>
                    <a:pt x="5245" y="39"/>
                  </a:cubicBezTo>
                  <a:lnTo>
                    <a:pt x="5216" y="19"/>
                  </a:lnTo>
                  <a:lnTo>
                    <a:pt x="5187" y="10"/>
                  </a:lnTo>
                  <a:lnTo>
                    <a:pt x="5178" y="10"/>
                  </a:lnTo>
                  <a:lnTo>
                    <a:pt x="5159"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68"/>
            <p:cNvSpPr/>
            <p:nvPr/>
          </p:nvSpPr>
          <p:spPr>
            <a:xfrm>
              <a:off x="8042589" y="3593643"/>
              <a:ext cx="44012" cy="37867"/>
            </a:xfrm>
            <a:custGeom>
              <a:rect b="b" l="l" r="r" t="t"/>
              <a:pathLst>
                <a:path extrusionOk="0" h="1442" w="1676">
                  <a:moveTo>
                    <a:pt x="718" y="1"/>
                  </a:moveTo>
                  <a:cubicBezTo>
                    <a:pt x="316" y="1"/>
                    <a:pt x="1" y="326"/>
                    <a:pt x="1" y="719"/>
                  </a:cubicBezTo>
                  <a:cubicBezTo>
                    <a:pt x="1" y="1152"/>
                    <a:pt x="355" y="1441"/>
                    <a:pt x="723" y="1441"/>
                  </a:cubicBezTo>
                  <a:cubicBezTo>
                    <a:pt x="900" y="1441"/>
                    <a:pt x="1080" y="1375"/>
                    <a:pt x="1226" y="1226"/>
                  </a:cubicBezTo>
                  <a:cubicBezTo>
                    <a:pt x="1675" y="776"/>
                    <a:pt x="1360" y="1"/>
                    <a:pt x="718"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68"/>
            <p:cNvSpPr/>
            <p:nvPr/>
          </p:nvSpPr>
          <p:spPr>
            <a:xfrm>
              <a:off x="8001571" y="3505645"/>
              <a:ext cx="44432" cy="38156"/>
            </a:xfrm>
            <a:custGeom>
              <a:rect b="b" l="l" r="r" t="t"/>
              <a:pathLst>
                <a:path extrusionOk="0" h="1453" w="1692">
                  <a:moveTo>
                    <a:pt x="363" y="1"/>
                  </a:moveTo>
                  <a:cubicBezTo>
                    <a:pt x="172" y="1"/>
                    <a:pt x="0" y="256"/>
                    <a:pt x="204" y="423"/>
                  </a:cubicBezTo>
                  <a:lnTo>
                    <a:pt x="510" y="730"/>
                  </a:lnTo>
                  <a:lnTo>
                    <a:pt x="204" y="1045"/>
                  </a:lnTo>
                  <a:cubicBezTo>
                    <a:pt x="108" y="1141"/>
                    <a:pt x="108" y="1285"/>
                    <a:pt x="204" y="1380"/>
                  </a:cubicBezTo>
                  <a:cubicBezTo>
                    <a:pt x="251" y="1428"/>
                    <a:pt x="311" y="1452"/>
                    <a:pt x="371" y="1452"/>
                  </a:cubicBezTo>
                  <a:cubicBezTo>
                    <a:pt x="431" y="1452"/>
                    <a:pt x="491" y="1428"/>
                    <a:pt x="539" y="1380"/>
                  </a:cubicBezTo>
                  <a:lnTo>
                    <a:pt x="845" y="1074"/>
                  </a:lnTo>
                  <a:lnTo>
                    <a:pt x="1161" y="1380"/>
                  </a:lnTo>
                  <a:cubicBezTo>
                    <a:pt x="1209" y="1423"/>
                    <a:pt x="1262" y="1441"/>
                    <a:pt x="1313" y="1441"/>
                  </a:cubicBezTo>
                  <a:cubicBezTo>
                    <a:pt x="1492" y="1441"/>
                    <a:pt x="1645" y="1217"/>
                    <a:pt x="1496" y="1045"/>
                  </a:cubicBezTo>
                  <a:lnTo>
                    <a:pt x="1189" y="730"/>
                  </a:lnTo>
                  <a:lnTo>
                    <a:pt x="1496" y="423"/>
                  </a:lnTo>
                  <a:cubicBezTo>
                    <a:pt x="1692" y="256"/>
                    <a:pt x="1524" y="1"/>
                    <a:pt x="1335" y="1"/>
                  </a:cubicBezTo>
                  <a:cubicBezTo>
                    <a:pt x="1275" y="1"/>
                    <a:pt x="1214" y="26"/>
                    <a:pt x="1161" y="88"/>
                  </a:cubicBezTo>
                  <a:lnTo>
                    <a:pt x="845" y="395"/>
                  </a:lnTo>
                  <a:lnTo>
                    <a:pt x="539" y="88"/>
                  </a:lnTo>
                  <a:cubicBezTo>
                    <a:pt x="486" y="26"/>
                    <a:pt x="423" y="1"/>
                    <a:pt x="3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68"/>
            <p:cNvSpPr/>
            <p:nvPr/>
          </p:nvSpPr>
          <p:spPr>
            <a:xfrm>
              <a:off x="8220133" y="3606510"/>
              <a:ext cx="41780" cy="37263"/>
            </a:xfrm>
            <a:custGeom>
              <a:rect b="b" l="l" r="r" t="t"/>
              <a:pathLst>
                <a:path extrusionOk="0" h="1419" w="1591">
                  <a:moveTo>
                    <a:pt x="327" y="1"/>
                  </a:moveTo>
                  <a:cubicBezTo>
                    <a:pt x="150" y="1"/>
                    <a:pt x="2" y="224"/>
                    <a:pt x="149" y="401"/>
                  </a:cubicBezTo>
                  <a:lnTo>
                    <a:pt x="456" y="707"/>
                  </a:lnTo>
                  <a:lnTo>
                    <a:pt x="149" y="1013"/>
                  </a:lnTo>
                  <a:cubicBezTo>
                    <a:pt x="0" y="1192"/>
                    <a:pt x="153" y="1418"/>
                    <a:pt x="332" y="1418"/>
                  </a:cubicBezTo>
                  <a:cubicBezTo>
                    <a:pt x="383" y="1418"/>
                    <a:pt x="436" y="1400"/>
                    <a:pt x="484" y="1358"/>
                  </a:cubicBezTo>
                  <a:lnTo>
                    <a:pt x="791" y="1042"/>
                  </a:lnTo>
                  <a:lnTo>
                    <a:pt x="1106" y="1358"/>
                  </a:lnTo>
                  <a:cubicBezTo>
                    <a:pt x="1155" y="1400"/>
                    <a:pt x="1208" y="1418"/>
                    <a:pt x="1258" y="1418"/>
                  </a:cubicBezTo>
                  <a:cubicBezTo>
                    <a:pt x="1437" y="1418"/>
                    <a:pt x="1591" y="1192"/>
                    <a:pt x="1441" y="1013"/>
                  </a:cubicBezTo>
                  <a:lnTo>
                    <a:pt x="1135" y="707"/>
                  </a:lnTo>
                  <a:lnTo>
                    <a:pt x="1441" y="401"/>
                  </a:lnTo>
                  <a:cubicBezTo>
                    <a:pt x="1589" y="224"/>
                    <a:pt x="1440" y="1"/>
                    <a:pt x="1263" y="1"/>
                  </a:cubicBezTo>
                  <a:cubicBezTo>
                    <a:pt x="1211" y="1"/>
                    <a:pt x="1157" y="20"/>
                    <a:pt x="1106" y="66"/>
                  </a:cubicBezTo>
                  <a:lnTo>
                    <a:pt x="791" y="372"/>
                  </a:lnTo>
                  <a:lnTo>
                    <a:pt x="484" y="66"/>
                  </a:lnTo>
                  <a:cubicBezTo>
                    <a:pt x="434" y="20"/>
                    <a:pt x="379" y="1"/>
                    <a:pt x="32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68"/>
            <p:cNvSpPr/>
            <p:nvPr/>
          </p:nvSpPr>
          <p:spPr>
            <a:xfrm>
              <a:off x="8110129" y="3522242"/>
              <a:ext cx="44458" cy="38550"/>
            </a:xfrm>
            <a:custGeom>
              <a:rect b="b" l="l" r="r" t="t"/>
              <a:pathLst>
                <a:path extrusionOk="0" h="1468" w="1693">
                  <a:moveTo>
                    <a:pt x="363" y="0"/>
                  </a:moveTo>
                  <a:cubicBezTo>
                    <a:pt x="172" y="0"/>
                    <a:pt x="0" y="256"/>
                    <a:pt x="204" y="423"/>
                  </a:cubicBezTo>
                  <a:lnTo>
                    <a:pt x="510" y="739"/>
                  </a:lnTo>
                  <a:lnTo>
                    <a:pt x="204" y="1045"/>
                  </a:lnTo>
                  <a:cubicBezTo>
                    <a:pt x="108" y="1141"/>
                    <a:pt x="108" y="1284"/>
                    <a:pt x="204" y="1380"/>
                  </a:cubicBezTo>
                  <a:cubicBezTo>
                    <a:pt x="252" y="1428"/>
                    <a:pt x="312" y="1452"/>
                    <a:pt x="371" y="1452"/>
                  </a:cubicBezTo>
                  <a:cubicBezTo>
                    <a:pt x="431" y="1452"/>
                    <a:pt x="491" y="1428"/>
                    <a:pt x="539" y="1380"/>
                  </a:cubicBezTo>
                  <a:lnTo>
                    <a:pt x="845" y="1074"/>
                  </a:lnTo>
                  <a:lnTo>
                    <a:pt x="1161" y="1380"/>
                  </a:lnTo>
                  <a:cubicBezTo>
                    <a:pt x="1214" y="1442"/>
                    <a:pt x="1276" y="1468"/>
                    <a:pt x="1335" y="1468"/>
                  </a:cubicBezTo>
                  <a:cubicBezTo>
                    <a:pt x="1524" y="1468"/>
                    <a:pt x="1692" y="1212"/>
                    <a:pt x="1496" y="1045"/>
                  </a:cubicBezTo>
                  <a:lnTo>
                    <a:pt x="1190" y="739"/>
                  </a:lnTo>
                  <a:lnTo>
                    <a:pt x="1496" y="423"/>
                  </a:lnTo>
                  <a:cubicBezTo>
                    <a:pt x="1692" y="256"/>
                    <a:pt x="1524" y="0"/>
                    <a:pt x="1335" y="0"/>
                  </a:cubicBezTo>
                  <a:cubicBezTo>
                    <a:pt x="1276" y="0"/>
                    <a:pt x="1214" y="26"/>
                    <a:pt x="1161" y="88"/>
                  </a:cubicBezTo>
                  <a:lnTo>
                    <a:pt x="845" y="394"/>
                  </a:lnTo>
                  <a:lnTo>
                    <a:pt x="539" y="88"/>
                  </a:lnTo>
                  <a:cubicBezTo>
                    <a:pt x="486" y="26"/>
                    <a:pt x="424" y="0"/>
                    <a:pt x="3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68"/>
            <p:cNvSpPr/>
            <p:nvPr/>
          </p:nvSpPr>
          <p:spPr>
            <a:xfrm>
              <a:off x="8052646" y="3353154"/>
              <a:ext cx="75655" cy="126179"/>
            </a:xfrm>
            <a:custGeom>
              <a:rect b="b" l="l" r="r" t="t"/>
              <a:pathLst>
                <a:path extrusionOk="0" h="4805" w="2881">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2881" y="4804"/>
                  </a:lnTo>
                  <a:lnTo>
                    <a:pt x="288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68"/>
            <p:cNvSpPr/>
            <p:nvPr/>
          </p:nvSpPr>
          <p:spPr>
            <a:xfrm>
              <a:off x="8105429" y="3419933"/>
              <a:ext cx="39968" cy="34269"/>
            </a:xfrm>
            <a:custGeom>
              <a:rect b="b" l="l" r="r" t="t"/>
              <a:pathLst>
                <a:path extrusionOk="0" h="1305" w="1522">
                  <a:moveTo>
                    <a:pt x="863" y="0"/>
                  </a:moveTo>
                  <a:cubicBezTo>
                    <a:pt x="701" y="0"/>
                    <a:pt x="536" y="60"/>
                    <a:pt x="402" y="194"/>
                  </a:cubicBezTo>
                  <a:cubicBezTo>
                    <a:pt x="0" y="606"/>
                    <a:pt x="287" y="1304"/>
                    <a:pt x="871" y="1304"/>
                  </a:cubicBezTo>
                  <a:cubicBezTo>
                    <a:pt x="1225" y="1304"/>
                    <a:pt x="1522" y="1017"/>
                    <a:pt x="1522" y="654"/>
                  </a:cubicBezTo>
                  <a:cubicBezTo>
                    <a:pt x="1522" y="259"/>
                    <a:pt x="1199" y="0"/>
                    <a:pt x="863"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9" name="Google Shape;11339;p68"/>
          <p:cNvGrpSpPr/>
          <p:nvPr/>
        </p:nvGrpSpPr>
        <p:grpSpPr>
          <a:xfrm>
            <a:off x="5319821" y="1986242"/>
            <a:ext cx="348103" cy="348103"/>
            <a:chOff x="5319821" y="1986242"/>
            <a:chExt cx="348103" cy="348103"/>
          </a:xfrm>
        </p:grpSpPr>
        <p:sp>
          <p:nvSpPr>
            <p:cNvPr id="11340" name="Google Shape;11340;p68"/>
            <p:cNvSpPr/>
            <p:nvPr/>
          </p:nvSpPr>
          <p:spPr>
            <a:xfrm>
              <a:off x="5319821" y="2134506"/>
              <a:ext cx="104830" cy="115150"/>
            </a:xfrm>
            <a:custGeom>
              <a:rect b="b" l="l" r="r" t="t"/>
              <a:pathLst>
                <a:path extrusionOk="0" h="4385" w="3992">
                  <a:moveTo>
                    <a:pt x="1264" y="1"/>
                  </a:moveTo>
                  <a:cubicBezTo>
                    <a:pt x="1015" y="1"/>
                    <a:pt x="824" y="202"/>
                    <a:pt x="824" y="441"/>
                  </a:cubicBezTo>
                  <a:lnTo>
                    <a:pt x="824" y="1159"/>
                  </a:lnTo>
                  <a:lnTo>
                    <a:pt x="728" y="1140"/>
                  </a:lnTo>
                  <a:cubicBezTo>
                    <a:pt x="680" y="1129"/>
                    <a:pt x="630" y="1124"/>
                    <a:pt x="580" y="1124"/>
                  </a:cubicBezTo>
                  <a:cubicBezTo>
                    <a:pt x="453" y="1124"/>
                    <a:pt x="324" y="1160"/>
                    <a:pt x="221" y="1235"/>
                  </a:cubicBezTo>
                  <a:cubicBezTo>
                    <a:pt x="1" y="1427"/>
                    <a:pt x="1" y="1800"/>
                    <a:pt x="39" y="2346"/>
                  </a:cubicBezTo>
                  <a:cubicBezTo>
                    <a:pt x="77" y="2996"/>
                    <a:pt x="728" y="3551"/>
                    <a:pt x="881" y="3666"/>
                  </a:cubicBezTo>
                  <a:lnTo>
                    <a:pt x="881" y="4384"/>
                  </a:lnTo>
                  <a:lnTo>
                    <a:pt x="3485" y="4384"/>
                  </a:lnTo>
                  <a:lnTo>
                    <a:pt x="3485" y="3465"/>
                  </a:lnTo>
                  <a:cubicBezTo>
                    <a:pt x="3944" y="3073"/>
                    <a:pt x="3992" y="2298"/>
                    <a:pt x="3953" y="1934"/>
                  </a:cubicBezTo>
                  <a:lnTo>
                    <a:pt x="3953" y="939"/>
                  </a:lnTo>
                  <a:cubicBezTo>
                    <a:pt x="3953" y="700"/>
                    <a:pt x="3762" y="508"/>
                    <a:pt x="3523" y="508"/>
                  </a:cubicBezTo>
                  <a:lnTo>
                    <a:pt x="3494" y="508"/>
                  </a:lnTo>
                  <a:cubicBezTo>
                    <a:pt x="3408" y="602"/>
                    <a:pt x="3293" y="646"/>
                    <a:pt x="3180" y="646"/>
                  </a:cubicBezTo>
                  <a:cubicBezTo>
                    <a:pt x="3004" y="646"/>
                    <a:pt x="2831" y="541"/>
                    <a:pt x="2767" y="355"/>
                  </a:cubicBezTo>
                  <a:lnTo>
                    <a:pt x="2738" y="355"/>
                  </a:lnTo>
                  <a:cubicBezTo>
                    <a:pt x="2650" y="447"/>
                    <a:pt x="2537" y="490"/>
                    <a:pt x="2426" y="490"/>
                  </a:cubicBezTo>
                  <a:cubicBezTo>
                    <a:pt x="2259" y="490"/>
                    <a:pt x="2095" y="393"/>
                    <a:pt x="2020" y="221"/>
                  </a:cubicBezTo>
                  <a:lnTo>
                    <a:pt x="2001" y="221"/>
                  </a:lnTo>
                  <a:cubicBezTo>
                    <a:pt x="1917" y="298"/>
                    <a:pt x="1813" y="334"/>
                    <a:pt x="1710" y="334"/>
                  </a:cubicBezTo>
                  <a:cubicBezTo>
                    <a:pt x="1519" y="334"/>
                    <a:pt x="1333" y="212"/>
                    <a:pt x="128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68"/>
            <p:cNvSpPr/>
            <p:nvPr/>
          </p:nvSpPr>
          <p:spPr>
            <a:xfrm>
              <a:off x="5320083" y="2164258"/>
              <a:ext cx="29437" cy="85634"/>
            </a:xfrm>
            <a:custGeom>
              <a:rect b="b" l="l" r="r" t="t"/>
              <a:pathLst>
                <a:path extrusionOk="0" h="3261" w="1121">
                  <a:moveTo>
                    <a:pt x="585" y="0"/>
                  </a:moveTo>
                  <a:cubicBezTo>
                    <a:pt x="457" y="0"/>
                    <a:pt x="334" y="36"/>
                    <a:pt x="230" y="112"/>
                  </a:cubicBezTo>
                  <a:cubicBezTo>
                    <a:pt x="0" y="303"/>
                    <a:pt x="10" y="677"/>
                    <a:pt x="39" y="1213"/>
                  </a:cubicBezTo>
                  <a:cubicBezTo>
                    <a:pt x="77" y="1873"/>
                    <a:pt x="737" y="2428"/>
                    <a:pt x="881" y="2543"/>
                  </a:cubicBezTo>
                  <a:lnTo>
                    <a:pt x="881" y="3261"/>
                  </a:lnTo>
                  <a:lnTo>
                    <a:pt x="1120" y="3261"/>
                  </a:lnTo>
                  <a:lnTo>
                    <a:pt x="1120" y="2447"/>
                  </a:lnTo>
                  <a:cubicBezTo>
                    <a:pt x="862" y="2246"/>
                    <a:pt x="335" y="1768"/>
                    <a:pt x="297" y="1213"/>
                  </a:cubicBezTo>
                  <a:cubicBezTo>
                    <a:pt x="268" y="658"/>
                    <a:pt x="230" y="294"/>
                    <a:pt x="460" y="112"/>
                  </a:cubicBezTo>
                  <a:cubicBezTo>
                    <a:pt x="556" y="64"/>
                    <a:pt x="651" y="35"/>
                    <a:pt x="757" y="16"/>
                  </a:cubicBezTo>
                  <a:lnTo>
                    <a:pt x="737" y="16"/>
                  </a:lnTo>
                  <a:cubicBezTo>
                    <a:pt x="686" y="6"/>
                    <a:pt x="636" y="0"/>
                    <a:pt x="585"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68"/>
            <p:cNvSpPr/>
            <p:nvPr/>
          </p:nvSpPr>
          <p:spPr>
            <a:xfrm>
              <a:off x="5341695" y="2134506"/>
              <a:ext cx="13104" cy="47793"/>
            </a:xfrm>
            <a:custGeom>
              <a:rect b="b" l="l" r="r" t="t"/>
              <a:pathLst>
                <a:path extrusionOk="0" h="1820" w="499">
                  <a:moveTo>
                    <a:pt x="431" y="1"/>
                  </a:moveTo>
                  <a:cubicBezTo>
                    <a:pt x="316" y="1"/>
                    <a:pt x="202" y="58"/>
                    <a:pt x="125" y="144"/>
                  </a:cubicBezTo>
                  <a:cubicBezTo>
                    <a:pt x="48" y="221"/>
                    <a:pt x="1" y="336"/>
                    <a:pt x="1" y="451"/>
                  </a:cubicBezTo>
                  <a:lnTo>
                    <a:pt x="1" y="1465"/>
                  </a:lnTo>
                  <a:lnTo>
                    <a:pt x="1" y="1532"/>
                  </a:lnTo>
                  <a:lnTo>
                    <a:pt x="10" y="1676"/>
                  </a:lnTo>
                  <a:cubicBezTo>
                    <a:pt x="1" y="1743"/>
                    <a:pt x="48" y="1810"/>
                    <a:pt x="115" y="1819"/>
                  </a:cubicBezTo>
                  <a:cubicBezTo>
                    <a:pt x="119" y="1820"/>
                    <a:pt x="123" y="1820"/>
                    <a:pt x="127" y="1820"/>
                  </a:cubicBezTo>
                  <a:cubicBezTo>
                    <a:pt x="240" y="1820"/>
                    <a:pt x="240" y="1685"/>
                    <a:pt x="240" y="1685"/>
                  </a:cubicBezTo>
                  <a:lnTo>
                    <a:pt x="230" y="1417"/>
                  </a:lnTo>
                  <a:lnTo>
                    <a:pt x="230" y="422"/>
                  </a:lnTo>
                  <a:cubicBezTo>
                    <a:pt x="221" y="240"/>
                    <a:pt x="326" y="68"/>
                    <a:pt x="4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68"/>
            <p:cNvSpPr/>
            <p:nvPr/>
          </p:nvSpPr>
          <p:spPr>
            <a:xfrm>
              <a:off x="5363701" y="2140047"/>
              <a:ext cx="8429" cy="43276"/>
            </a:xfrm>
            <a:custGeom>
              <a:rect b="b" l="l" r="r" t="t"/>
              <a:pathLst>
                <a:path extrusionOk="0" h="1648" w="321">
                  <a:moveTo>
                    <a:pt x="254" y="1"/>
                  </a:moveTo>
                  <a:cubicBezTo>
                    <a:pt x="111" y="1"/>
                    <a:pt x="0" y="129"/>
                    <a:pt x="33" y="278"/>
                  </a:cubicBezTo>
                  <a:lnTo>
                    <a:pt x="33" y="1350"/>
                  </a:lnTo>
                  <a:lnTo>
                    <a:pt x="33" y="1503"/>
                  </a:lnTo>
                  <a:cubicBezTo>
                    <a:pt x="24" y="1570"/>
                    <a:pt x="72" y="1637"/>
                    <a:pt x="148" y="1647"/>
                  </a:cubicBezTo>
                  <a:cubicBezTo>
                    <a:pt x="152" y="1647"/>
                    <a:pt x="156" y="1647"/>
                    <a:pt x="160" y="1647"/>
                  </a:cubicBezTo>
                  <a:cubicBezTo>
                    <a:pt x="263" y="1647"/>
                    <a:pt x="263" y="1522"/>
                    <a:pt x="263" y="1522"/>
                  </a:cubicBezTo>
                  <a:lnTo>
                    <a:pt x="254" y="1245"/>
                  </a:lnTo>
                  <a:lnTo>
                    <a:pt x="254" y="249"/>
                  </a:lnTo>
                  <a:cubicBezTo>
                    <a:pt x="254" y="163"/>
                    <a:pt x="273" y="77"/>
                    <a:pt x="321" y="10"/>
                  </a:cubicBezTo>
                  <a:cubicBezTo>
                    <a:pt x="298" y="4"/>
                    <a:pt x="275" y="1"/>
                    <a:pt x="254"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68"/>
            <p:cNvSpPr/>
            <p:nvPr/>
          </p:nvSpPr>
          <p:spPr>
            <a:xfrm>
              <a:off x="5382241" y="2143907"/>
              <a:ext cx="8981" cy="43171"/>
            </a:xfrm>
            <a:custGeom>
              <a:rect b="b" l="l" r="r" t="t"/>
              <a:pathLst>
                <a:path extrusionOk="0" h="1644" w="342">
                  <a:moveTo>
                    <a:pt x="288" y="1"/>
                  </a:moveTo>
                  <a:cubicBezTo>
                    <a:pt x="130" y="1"/>
                    <a:pt x="0" y="149"/>
                    <a:pt x="26" y="313"/>
                  </a:cubicBezTo>
                  <a:lnTo>
                    <a:pt x="45" y="1289"/>
                  </a:lnTo>
                  <a:lnTo>
                    <a:pt x="45" y="1356"/>
                  </a:lnTo>
                  <a:lnTo>
                    <a:pt x="55" y="1500"/>
                  </a:lnTo>
                  <a:cubicBezTo>
                    <a:pt x="45" y="1567"/>
                    <a:pt x="93" y="1634"/>
                    <a:pt x="160" y="1643"/>
                  </a:cubicBezTo>
                  <a:cubicBezTo>
                    <a:pt x="164" y="1643"/>
                    <a:pt x="168" y="1644"/>
                    <a:pt x="172" y="1644"/>
                  </a:cubicBezTo>
                  <a:cubicBezTo>
                    <a:pt x="284" y="1644"/>
                    <a:pt x="284" y="1519"/>
                    <a:pt x="284" y="1519"/>
                  </a:cubicBezTo>
                  <a:lnTo>
                    <a:pt x="275" y="1241"/>
                  </a:lnTo>
                  <a:lnTo>
                    <a:pt x="256" y="275"/>
                  </a:lnTo>
                  <a:cubicBezTo>
                    <a:pt x="246" y="179"/>
                    <a:pt x="284" y="83"/>
                    <a:pt x="342" y="7"/>
                  </a:cubicBezTo>
                  <a:cubicBezTo>
                    <a:pt x="324" y="3"/>
                    <a:pt x="306" y="1"/>
                    <a:pt x="28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68"/>
            <p:cNvSpPr/>
            <p:nvPr/>
          </p:nvSpPr>
          <p:spPr>
            <a:xfrm>
              <a:off x="5403012" y="2147846"/>
              <a:ext cx="6565" cy="39784"/>
            </a:xfrm>
            <a:custGeom>
              <a:rect b="b" l="l" r="r" t="t"/>
              <a:pathLst>
                <a:path extrusionOk="0" h="1515" w="250">
                  <a:moveTo>
                    <a:pt x="250" y="0"/>
                  </a:moveTo>
                  <a:lnTo>
                    <a:pt x="221" y="10"/>
                  </a:lnTo>
                  <a:cubicBezTo>
                    <a:pt x="135" y="29"/>
                    <a:pt x="68" y="77"/>
                    <a:pt x="10" y="134"/>
                  </a:cubicBezTo>
                  <a:lnTo>
                    <a:pt x="10" y="153"/>
                  </a:lnTo>
                  <a:lnTo>
                    <a:pt x="10" y="1225"/>
                  </a:lnTo>
                  <a:lnTo>
                    <a:pt x="10" y="1378"/>
                  </a:lnTo>
                  <a:cubicBezTo>
                    <a:pt x="1" y="1445"/>
                    <a:pt x="49" y="1503"/>
                    <a:pt x="125" y="1512"/>
                  </a:cubicBezTo>
                  <a:cubicBezTo>
                    <a:pt x="133" y="1513"/>
                    <a:pt x="141" y="1514"/>
                    <a:pt x="148" y="1514"/>
                  </a:cubicBezTo>
                  <a:cubicBezTo>
                    <a:pt x="248" y="1514"/>
                    <a:pt x="240" y="1397"/>
                    <a:pt x="240" y="1397"/>
                  </a:cubicBezTo>
                  <a:lnTo>
                    <a:pt x="230" y="1120"/>
                  </a:lnTo>
                  <a:lnTo>
                    <a:pt x="230" y="125"/>
                  </a:lnTo>
                  <a:cubicBezTo>
                    <a:pt x="230" y="77"/>
                    <a:pt x="240" y="38"/>
                    <a:pt x="25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68"/>
            <p:cNvSpPr/>
            <p:nvPr/>
          </p:nvSpPr>
          <p:spPr>
            <a:xfrm>
              <a:off x="5396736" y="1986242"/>
              <a:ext cx="43749" cy="30173"/>
            </a:xfrm>
            <a:custGeom>
              <a:rect b="b" l="l" r="r" t="t"/>
              <a:pathLst>
                <a:path extrusionOk="0" h="1149" w="1666">
                  <a:moveTo>
                    <a:pt x="173" y="0"/>
                  </a:moveTo>
                  <a:cubicBezTo>
                    <a:pt x="96" y="0"/>
                    <a:pt x="0" y="29"/>
                    <a:pt x="144" y="163"/>
                  </a:cubicBezTo>
                  <a:lnTo>
                    <a:pt x="1120" y="1120"/>
                  </a:lnTo>
                  <a:lnTo>
                    <a:pt x="1178" y="1149"/>
                  </a:lnTo>
                  <a:lnTo>
                    <a:pt x="1666" y="125"/>
                  </a:lnTo>
                  <a:lnTo>
                    <a:pt x="1589" y="87"/>
                  </a:lnTo>
                  <a:lnTo>
                    <a:pt x="173" y="0"/>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68"/>
            <p:cNvSpPr/>
            <p:nvPr/>
          </p:nvSpPr>
          <p:spPr>
            <a:xfrm>
              <a:off x="5398233" y="1987003"/>
              <a:ext cx="35976" cy="29411"/>
            </a:xfrm>
            <a:custGeom>
              <a:rect b="b" l="l" r="r" t="t"/>
              <a:pathLst>
                <a:path extrusionOk="0" h="1120" w="1370">
                  <a:moveTo>
                    <a:pt x="10" y="0"/>
                  </a:moveTo>
                  <a:cubicBezTo>
                    <a:pt x="1" y="29"/>
                    <a:pt x="10" y="67"/>
                    <a:pt x="77" y="134"/>
                  </a:cubicBezTo>
                  <a:lnTo>
                    <a:pt x="1054" y="1091"/>
                  </a:lnTo>
                  <a:lnTo>
                    <a:pt x="1121" y="1120"/>
                  </a:lnTo>
                  <a:lnTo>
                    <a:pt x="1369" y="584"/>
                  </a:lnTo>
                  <a:lnTo>
                    <a:pt x="10"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68"/>
            <p:cNvSpPr/>
            <p:nvPr/>
          </p:nvSpPr>
          <p:spPr>
            <a:xfrm>
              <a:off x="5425648" y="1988500"/>
              <a:ext cx="61081" cy="49290"/>
            </a:xfrm>
            <a:custGeom>
              <a:rect b="b" l="l" r="r" t="t"/>
              <a:pathLst>
                <a:path extrusionOk="0" h="1877" w="2326">
                  <a:moveTo>
                    <a:pt x="479" y="1"/>
                  </a:moveTo>
                  <a:lnTo>
                    <a:pt x="0" y="1025"/>
                  </a:lnTo>
                  <a:lnTo>
                    <a:pt x="2029" y="1876"/>
                  </a:lnTo>
                  <a:lnTo>
                    <a:pt x="2326" y="776"/>
                  </a:lnTo>
                  <a:lnTo>
                    <a:pt x="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68"/>
            <p:cNvSpPr/>
            <p:nvPr/>
          </p:nvSpPr>
          <p:spPr>
            <a:xfrm>
              <a:off x="5548782" y="2038000"/>
              <a:ext cx="32956" cy="37998"/>
            </a:xfrm>
            <a:custGeom>
              <a:rect b="b" l="l" r="r" t="t"/>
              <a:pathLst>
                <a:path extrusionOk="0" h="1447" w="1255">
                  <a:moveTo>
                    <a:pt x="278" y="1"/>
                  </a:moveTo>
                  <a:lnTo>
                    <a:pt x="39" y="853"/>
                  </a:lnTo>
                  <a:lnTo>
                    <a:pt x="39" y="862"/>
                  </a:lnTo>
                  <a:lnTo>
                    <a:pt x="39" y="891"/>
                  </a:lnTo>
                  <a:lnTo>
                    <a:pt x="0" y="1121"/>
                  </a:lnTo>
                  <a:lnTo>
                    <a:pt x="776" y="1446"/>
                  </a:lnTo>
                  <a:lnTo>
                    <a:pt x="1254" y="412"/>
                  </a:lnTo>
                  <a:lnTo>
                    <a:pt x="27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68"/>
            <p:cNvSpPr/>
            <p:nvPr/>
          </p:nvSpPr>
          <p:spPr>
            <a:xfrm>
              <a:off x="5552038" y="2038000"/>
              <a:ext cx="29700" cy="24159"/>
            </a:xfrm>
            <a:custGeom>
              <a:rect b="b" l="l" r="r" t="t"/>
              <a:pathLst>
                <a:path extrusionOk="0" h="920" w="1131">
                  <a:moveTo>
                    <a:pt x="154" y="1"/>
                  </a:moveTo>
                  <a:lnTo>
                    <a:pt x="1" y="546"/>
                  </a:lnTo>
                  <a:lnTo>
                    <a:pt x="891" y="920"/>
                  </a:lnTo>
                  <a:lnTo>
                    <a:pt x="1111" y="460"/>
                  </a:lnTo>
                  <a:lnTo>
                    <a:pt x="1130" y="412"/>
                  </a:lnTo>
                  <a:lnTo>
                    <a:pt x="15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68"/>
            <p:cNvSpPr/>
            <p:nvPr/>
          </p:nvSpPr>
          <p:spPr>
            <a:xfrm>
              <a:off x="5432161" y="1988500"/>
              <a:ext cx="54568" cy="34453"/>
            </a:xfrm>
            <a:custGeom>
              <a:rect b="b" l="l" r="r" t="t"/>
              <a:pathLst>
                <a:path extrusionOk="0" h="1312" w="2078">
                  <a:moveTo>
                    <a:pt x="231" y="1"/>
                  </a:moveTo>
                  <a:lnTo>
                    <a:pt x="1" y="489"/>
                  </a:lnTo>
                  <a:lnTo>
                    <a:pt x="1934" y="1312"/>
                  </a:lnTo>
                  <a:lnTo>
                    <a:pt x="2078" y="776"/>
                  </a:lnTo>
                  <a:lnTo>
                    <a:pt x="2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68"/>
            <p:cNvSpPr/>
            <p:nvPr/>
          </p:nvSpPr>
          <p:spPr>
            <a:xfrm>
              <a:off x="5563093" y="2104097"/>
              <a:ext cx="104830" cy="115150"/>
            </a:xfrm>
            <a:custGeom>
              <a:rect b="b" l="l" r="r" t="t"/>
              <a:pathLst>
                <a:path extrusionOk="0" h="4385" w="3992">
                  <a:moveTo>
                    <a:pt x="1264" y="1"/>
                  </a:moveTo>
                  <a:cubicBezTo>
                    <a:pt x="1025" y="1"/>
                    <a:pt x="834" y="202"/>
                    <a:pt x="834" y="441"/>
                  </a:cubicBezTo>
                  <a:lnTo>
                    <a:pt x="834" y="1159"/>
                  </a:lnTo>
                  <a:lnTo>
                    <a:pt x="738" y="1140"/>
                  </a:lnTo>
                  <a:cubicBezTo>
                    <a:pt x="690" y="1129"/>
                    <a:pt x="640" y="1124"/>
                    <a:pt x="590" y="1124"/>
                  </a:cubicBezTo>
                  <a:cubicBezTo>
                    <a:pt x="462" y="1124"/>
                    <a:pt x="334" y="1160"/>
                    <a:pt x="231" y="1235"/>
                  </a:cubicBezTo>
                  <a:cubicBezTo>
                    <a:pt x="1" y="1427"/>
                    <a:pt x="11" y="1800"/>
                    <a:pt x="39" y="2336"/>
                  </a:cubicBezTo>
                  <a:cubicBezTo>
                    <a:pt x="87" y="2996"/>
                    <a:pt x="738" y="3551"/>
                    <a:pt x="891" y="3666"/>
                  </a:cubicBezTo>
                  <a:lnTo>
                    <a:pt x="891" y="4384"/>
                  </a:lnTo>
                  <a:lnTo>
                    <a:pt x="3494" y="4384"/>
                  </a:lnTo>
                  <a:lnTo>
                    <a:pt x="3494" y="3456"/>
                  </a:lnTo>
                  <a:cubicBezTo>
                    <a:pt x="3944" y="3063"/>
                    <a:pt x="3992" y="2298"/>
                    <a:pt x="3963" y="1934"/>
                  </a:cubicBezTo>
                  <a:lnTo>
                    <a:pt x="3963" y="939"/>
                  </a:lnTo>
                  <a:cubicBezTo>
                    <a:pt x="3963" y="700"/>
                    <a:pt x="3772" y="499"/>
                    <a:pt x="3523" y="499"/>
                  </a:cubicBezTo>
                  <a:lnTo>
                    <a:pt x="3504" y="499"/>
                  </a:lnTo>
                  <a:cubicBezTo>
                    <a:pt x="3416" y="594"/>
                    <a:pt x="3298" y="640"/>
                    <a:pt x="3182" y="640"/>
                  </a:cubicBezTo>
                  <a:cubicBezTo>
                    <a:pt x="3009" y="640"/>
                    <a:pt x="2839" y="539"/>
                    <a:pt x="2776" y="355"/>
                  </a:cubicBezTo>
                  <a:lnTo>
                    <a:pt x="2748" y="355"/>
                  </a:lnTo>
                  <a:cubicBezTo>
                    <a:pt x="2660" y="446"/>
                    <a:pt x="2549" y="489"/>
                    <a:pt x="2438" y="489"/>
                  </a:cubicBezTo>
                  <a:cubicBezTo>
                    <a:pt x="2270" y="489"/>
                    <a:pt x="2105" y="390"/>
                    <a:pt x="2030" y="211"/>
                  </a:cubicBezTo>
                  <a:lnTo>
                    <a:pt x="2011" y="211"/>
                  </a:lnTo>
                  <a:cubicBezTo>
                    <a:pt x="1925" y="294"/>
                    <a:pt x="1818" y="332"/>
                    <a:pt x="1713" y="332"/>
                  </a:cubicBezTo>
                  <a:cubicBezTo>
                    <a:pt x="1525" y="332"/>
                    <a:pt x="1342" y="210"/>
                    <a:pt x="129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68"/>
            <p:cNvSpPr/>
            <p:nvPr/>
          </p:nvSpPr>
          <p:spPr>
            <a:xfrm>
              <a:off x="5563618" y="2133849"/>
              <a:ext cx="29175" cy="85634"/>
            </a:xfrm>
            <a:custGeom>
              <a:rect b="b" l="l" r="r" t="t"/>
              <a:pathLst>
                <a:path extrusionOk="0" h="3261" w="1111">
                  <a:moveTo>
                    <a:pt x="580" y="0"/>
                  </a:moveTo>
                  <a:cubicBezTo>
                    <a:pt x="452" y="0"/>
                    <a:pt x="324" y="36"/>
                    <a:pt x="220" y="112"/>
                  </a:cubicBezTo>
                  <a:cubicBezTo>
                    <a:pt x="0" y="303"/>
                    <a:pt x="0" y="677"/>
                    <a:pt x="38" y="1213"/>
                  </a:cubicBezTo>
                  <a:cubicBezTo>
                    <a:pt x="77" y="1873"/>
                    <a:pt x="727" y="2428"/>
                    <a:pt x="881" y="2543"/>
                  </a:cubicBezTo>
                  <a:lnTo>
                    <a:pt x="881" y="3261"/>
                  </a:lnTo>
                  <a:lnTo>
                    <a:pt x="1110" y="3261"/>
                  </a:lnTo>
                  <a:lnTo>
                    <a:pt x="1110" y="2447"/>
                  </a:lnTo>
                  <a:cubicBezTo>
                    <a:pt x="852" y="2246"/>
                    <a:pt x="326" y="1768"/>
                    <a:pt x="287" y="1213"/>
                  </a:cubicBezTo>
                  <a:cubicBezTo>
                    <a:pt x="259" y="658"/>
                    <a:pt x="230" y="294"/>
                    <a:pt x="450" y="112"/>
                  </a:cubicBezTo>
                  <a:cubicBezTo>
                    <a:pt x="546" y="64"/>
                    <a:pt x="651" y="35"/>
                    <a:pt x="756" y="16"/>
                  </a:cubicBezTo>
                  <a:lnTo>
                    <a:pt x="727" y="16"/>
                  </a:lnTo>
                  <a:cubicBezTo>
                    <a:pt x="679" y="6"/>
                    <a:pt x="629" y="0"/>
                    <a:pt x="58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68"/>
            <p:cNvSpPr/>
            <p:nvPr/>
          </p:nvSpPr>
          <p:spPr>
            <a:xfrm>
              <a:off x="5448258" y="1994934"/>
              <a:ext cx="115124" cy="129803"/>
            </a:xfrm>
            <a:custGeom>
              <a:rect b="b" l="l" r="r" t="t"/>
              <a:pathLst>
                <a:path extrusionOk="0" h="4943" w="4384">
                  <a:moveTo>
                    <a:pt x="1827" y="1"/>
                  </a:moveTo>
                  <a:cubicBezTo>
                    <a:pt x="1749" y="1"/>
                    <a:pt x="1671" y="22"/>
                    <a:pt x="1599" y="62"/>
                  </a:cubicBezTo>
                  <a:cubicBezTo>
                    <a:pt x="1503" y="119"/>
                    <a:pt x="1436" y="215"/>
                    <a:pt x="1407" y="330"/>
                  </a:cubicBezTo>
                  <a:lnTo>
                    <a:pt x="1063" y="1593"/>
                  </a:lnTo>
                  <a:lnTo>
                    <a:pt x="335" y="1287"/>
                  </a:lnTo>
                  <a:lnTo>
                    <a:pt x="240" y="1583"/>
                  </a:lnTo>
                  <a:cubicBezTo>
                    <a:pt x="192" y="1775"/>
                    <a:pt x="144" y="1976"/>
                    <a:pt x="115" y="2167"/>
                  </a:cubicBezTo>
                  <a:cubicBezTo>
                    <a:pt x="0" y="2828"/>
                    <a:pt x="536" y="3536"/>
                    <a:pt x="642" y="3670"/>
                  </a:cubicBezTo>
                  <a:lnTo>
                    <a:pt x="642" y="4943"/>
                  </a:lnTo>
                  <a:lnTo>
                    <a:pt x="3216" y="4943"/>
                  </a:lnTo>
                  <a:lnTo>
                    <a:pt x="3216" y="4053"/>
                  </a:lnTo>
                  <a:cubicBezTo>
                    <a:pt x="3838" y="3708"/>
                    <a:pt x="3991" y="2808"/>
                    <a:pt x="4001" y="2675"/>
                  </a:cubicBezTo>
                  <a:lnTo>
                    <a:pt x="4317" y="1545"/>
                  </a:lnTo>
                  <a:lnTo>
                    <a:pt x="4317" y="1526"/>
                  </a:lnTo>
                  <a:cubicBezTo>
                    <a:pt x="4384" y="1296"/>
                    <a:pt x="4240" y="1057"/>
                    <a:pt x="4001" y="1000"/>
                  </a:cubicBezTo>
                  <a:lnTo>
                    <a:pt x="3982" y="1000"/>
                  </a:lnTo>
                  <a:cubicBezTo>
                    <a:pt x="3947" y="991"/>
                    <a:pt x="3912" y="987"/>
                    <a:pt x="3876" y="987"/>
                  </a:cubicBezTo>
                  <a:cubicBezTo>
                    <a:pt x="3794" y="987"/>
                    <a:pt x="3711" y="1010"/>
                    <a:pt x="3637" y="1057"/>
                  </a:cubicBezTo>
                  <a:cubicBezTo>
                    <a:pt x="3618" y="875"/>
                    <a:pt x="3484" y="732"/>
                    <a:pt x="3302" y="684"/>
                  </a:cubicBezTo>
                  <a:lnTo>
                    <a:pt x="3283" y="684"/>
                  </a:lnTo>
                  <a:cubicBezTo>
                    <a:pt x="3249" y="675"/>
                    <a:pt x="3214" y="671"/>
                    <a:pt x="3180" y="671"/>
                  </a:cubicBezTo>
                  <a:cubicBezTo>
                    <a:pt x="3100" y="671"/>
                    <a:pt x="3022" y="694"/>
                    <a:pt x="2948" y="741"/>
                  </a:cubicBezTo>
                  <a:cubicBezTo>
                    <a:pt x="2919" y="569"/>
                    <a:pt x="2795" y="425"/>
                    <a:pt x="2623" y="378"/>
                  </a:cubicBezTo>
                  <a:lnTo>
                    <a:pt x="2594" y="378"/>
                  </a:lnTo>
                  <a:cubicBezTo>
                    <a:pt x="2565" y="372"/>
                    <a:pt x="2534" y="369"/>
                    <a:pt x="2503" y="369"/>
                  </a:cubicBezTo>
                  <a:cubicBezTo>
                    <a:pt x="2430" y="369"/>
                    <a:pt x="2354" y="385"/>
                    <a:pt x="2288" y="425"/>
                  </a:cubicBezTo>
                  <a:cubicBezTo>
                    <a:pt x="2288" y="225"/>
                    <a:pt x="2144" y="52"/>
                    <a:pt x="1953" y="14"/>
                  </a:cubicBezTo>
                  <a:lnTo>
                    <a:pt x="1934" y="14"/>
                  </a:lnTo>
                  <a:cubicBezTo>
                    <a:pt x="1898" y="5"/>
                    <a:pt x="1862" y="1"/>
                    <a:pt x="182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68"/>
            <p:cNvSpPr/>
            <p:nvPr/>
          </p:nvSpPr>
          <p:spPr>
            <a:xfrm>
              <a:off x="5448258" y="2028205"/>
              <a:ext cx="25157" cy="96033"/>
            </a:xfrm>
            <a:custGeom>
              <a:rect b="b" l="l" r="r" t="t"/>
              <a:pathLst>
                <a:path extrusionOk="0" h="3657" w="958">
                  <a:moveTo>
                    <a:pt x="345" y="1"/>
                  </a:moveTo>
                  <a:lnTo>
                    <a:pt x="249" y="297"/>
                  </a:lnTo>
                  <a:cubicBezTo>
                    <a:pt x="192" y="489"/>
                    <a:pt x="144" y="690"/>
                    <a:pt x="115" y="891"/>
                  </a:cubicBezTo>
                  <a:cubicBezTo>
                    <a:pt x="0" y="1541"/>
                    <a:pt x="536" y="2250"/>
                    <a:pt x="642" y="2384"/>
                  </a:cubicBezTo>
                  <a:lnTo>
                    <a:pt x="642" y="3657"/>
                  </a:lnTo>
                  <a:lnTo>
                    <a:pt x="957" y="3657"/>
                  </a:lnTo>
                  <a:lnTo>
                    <a:pt x="957" y="2384"/>
                  </a:lnTo>
                  <a:cubicBezTo>
                    <a:pt x="852" y="2259"/>
                    <a:pt x="316" y="1551"/>
                    <a:pt x="431" y="891"/>
                  </a:cubicBezTo>
                  <a:cubicBezTo>
                    <a:pt x="460" y="690"/>
                    <a:pt x="508" y="498"/>
                    <a:pt x="565" y="307"/>
                  </a:cubicBezTo>
                  <a:lnTo>
                    <a:pt x="622" y="125"/>
                  </a:lnTo>
                  <a:lnTo>
                    <a:pt x="345"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68"/>
            <p:cNvSpPr/>
            <p:nvPr/>
          </p:nvSpPr>
          <p:spPr>
            <a:xfrm>
              <a:off x="5567636" y="2048058"/>
              <a:ext cx="32195" cy="33902"/>
            </a:xfrm>
            <a:custGeom>
              <a:rect b="b" l="l" r="r" t="t"/>
              <a:pathLst>
                <a:path extrusionOk="0" h="1291" w="1226">
                  <a:moveTo>
                    <a:pt x="479" y="1"/>
                  </a:moveTo>
                  <a:lnTo>
                    <a:pt x="0" y="1034"/>
                  </a:lnTo>
                  <a:lnTo>
                    <a:pt x="517" y="1254"/>
                  </a:lnTo>
                  <a:cubicBezTo>
                    <a:pt x="570" y="1279"/>
                    <a:pt x="626" y="1290"/>
                    <a:pt x="681" y="1290"/>
                  </a:cubicBezTo>
                  <a:cubicBezTo>
                    <a:pt x="843" y="1290"/>
                    <a:pt x="998" y="1192"/>
                    <a:pt x="1063" y="1034"/>
                  </a:cubicBezTo>
                  <a:lnTo>
                    <a:pt x="1187" y="757"/>
                  </a:lnTo>
                  <a:cubicBezTo>
                    <a:pt x="1225" y="652"/>
                    <a:pt x="1225" y="537"/>
                    <a:pt x="1187" y="431"/>
                  </a:cubicBezTo>
                  <a:cubicBezTo>
                    <a:pt x="1149" y="326"/>
                    <a:pt x="1063" y="250"/>
                    <a:pt x="967" y="202"/>
                  </a:cubicBezTo>
                  <a:lnTo>
                    <a:pt x="47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68"/>
            <p:cNvSpPr/>
            <p:nvPr/>
          </p:nvSpPr>
          <p:spPr>
            <a:xfrm>
              <a:off x="5454561" y="2149842"/>
              <a:ext cx="86212" cy="184266"/>
            </a:xfrm>
            <a:custGeom>
              <a:rect b="b" l="l" r="r" t="t"/>
              <a:pathLst>
                <a:path extrusionOk="0" h="7017" w="3283">
                  <a:moveTo>
                    <a:pt x="9" y="1"/>
                  </a:moveTo>
                  <a:lnTo>
                    <a:pt x="9" y="6776"/>
                  </a:lnTo>
                  <a:cubicBezTo>
                    <a:pt x="9" y="6776"/>
                    <a:pt x="9" y="6786"/>
                    <a:pt x="9" y="6796"/>
                  </a:cubicBezTo>
                  <a:cubicBezTo>
                    <a:pt x="0" y="6915"/>
                    <a:pt x="87" y="7016"/>
                    <a:pt x="204" y="7016"/>
                  </a:cubicBezTo>
                  <a:cubicBezTo>
                    <a:pt x="209" y="7016"/>
                    <a:pt x="214" y="7016"/>
                    <a:pt x="220" y="7016"/>
                  </a:cubicBezTo>
                  <a:lnTo>
                    <a:pt x="3081" y="7016"/>
                  </a:lnTo>
                  <a:cubicBezTo>
                    <a:pt x="3087" y="7016"/>
                    <a:pt x="3093" y="7016"/>
                    <a:pt x="3099" y="7016"/>
                  </a:cubicBezTo>
                  <a:cubicBezTo>
                    <a:pt x="3196" y="7016"/>
                    <a:pt x="3273" y="6943"/>
                    <a:pt x="3282" y="6843"/>
                  </a:cubicBezTo>
                  <a:lnTo>
                    <a:pt x="3282"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68"/>
            <p:cNvSpPr/>
            <p:nvPr/>
          </p:nvSpPr>
          <p:spPr>
            <a:xfrm>
              <a:off x="5578193" y="2244089"/>
              <a:ext cx="85975" cy="90019"/>
            </a:xfrm>
            <a:custGeom>
              <a:rect b="b" l="l" r="r" t="t"/>
              <a:pathLst>
                <a:path extrusionOk="0" h="3428" w="3274">
                  <a:moveTo>
                    <a:pt x="0" y="1"/>
                  </a:moveTo>
                  <a:lnTo>
                    <a:pt x="0" y="3235"/>
                  </a:lnTo>
                  <a:cubicBezTo>
                    <a:pt x="0" y="3336"/>
                    <a:pt x="87" y="3427"/>
                    <a:pt x="195" y="3427"/>
                  </a:cubicBezTo>
                  <a:cubicBezTo>
                    <a:pt x="200" y="3427"/>
                    <a:pt x="205" y="3427"/>
                    <a:pt x="211" y="3427"/>
                  </a:cubicBezTo>
                  <a:lnTo>
                    <a:pt x="3072" y="3427"/>
                  </a:lnTo>
                  <a:cubicBezTo>
                    <a:pt x="3078" y="3427"/>
                    <a:pt x="3083" y="3427"/>
                    <a:pt x="3088" y="3427"/>
                  </a:cubicBezTo>
                  <a:cubicBezTo>
                    <a:pt x="3195" y="3427"/>
                    <a:pt x="3273" y="3336"/>
                    <a:pt x="3273" y="3235"/>
                  </a:cubicBezTo>
                  <a:lnTo>
                    <a:pt x="3273"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68"/>
            <p:cNvSpPr/>
            <p:nvPr/>
          </p:nvSpPr>
          <p:spPr>
            <a:xfrm>
              <a:off x="5473389" y="2149842"/>
              <a:ext cx="67383" cy="184266"/>
            </a:xfrm>
            <a:custGeom>
              <a:rect b="b" l="l" r="r" t="t"/>
              <a:pathLst>
                <a:path extrusionOk="0" h="7017" w="2566">
                  <a:moveTo>
                    <a:pt x="0" y="1"/>
                  </a:moveTo>
                  <a:lnTo>
                    <a:pt x="0" y="7016"/>
                  </a:lnTo>
                  <a:lnTo>
                    <a:pt x="2364" y="7016"/>
                  </a:lnTo>
                  <a:cubicBezTo>
                    <a:pt x="2370" y="7016"/>
                    <a:pt x="2375" y="7016"/>
                    <a:pt x="2380" y="7016"/>
                  </a:cubicBezTo>
                  <a:cubicBezTo>
                    <a:pt x="2478" y="7016"/>
                    <a:pt x="2556" y="6934"/>
                    <a:pt x="2565" y="6843"/>
                  </a:cubicBezTo>
                  <a:lnTo>
                    <a:pt x="256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68"/>
            <p:cNvSpPr/>
            <p:nvPr/>
          </p:nvSpPr>
          <p:spPr>
            <a:xfrm>
              <a:off x="5595262" y="2244089"/>
              <a:ext cx="69143" cy="90019"/>
            </a:xfrm>
            <a:custGeom>
              <a:rect b="b" l="l" r="r" t="t"/>
              <a:pathLst>
                <a:path extrusionOk="0" h="3428" w="2633">
                  <a:moveTo>
                    <a:pt x="1" y="1"/>
                  </a:moveTo>
                  <a:lnTo>
                    <a:pt x="1" y="3427"/>
                  </a:lnTo>
                  <a:lnTo>
                    <a:pt x="2422" y="3427"/>
                  </a:lnTo>
                  <a:cubicBezTo>
                    <a:pt x="2428" y="3427"/>
                    <a:pt x="2433" y="3427"/>
                    <a:pt x="2438" y="3427"/>
                  </a:cubicBezTo>
                  <a:cubicBezTo>
                    <a:pt x="2545" y="3427"/>
                    <a:pt x="2624" y="3336"/>
                    <a:pt x="2633" y="3235"/>
                  </a:cubicBezTo>
                  <a:lnTo>
                    <a:pt x="2633"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68"/>
            <p:cNvSpPr/>
            <p:nvPr/>
          </p:nvSpPr>
          <p:spPr>
            <a:xfrm>
              <a:off x="5334421" y="2274997"/>
              <a:ext cx="86973" cy="59348"/>
            </a:xfrm>
            <a:custGeom>
              <a:rect b="b" l="l" r="r" t="t"/>
              <a:pathLst>
                <a:path extrusionOk="0" h="2260" w="3312">
                  <a:moveTo>
                    <a:pt x="19" y="1"/>
                  </a:moveTo>
                  <a:lnTo>
                    <a:pt x="19" y="2039"/>
                  </a:lnTo>
                  <a:cubicBezTo>
                    <a:pt x="0" y="2154"/>
                    <a:pt x="86" y="2250"/>
                    <a:pt x="201" y="2259"/>
                  </a:cubicBezTo>
                  <a:lnTo>
                    <a:pt x="3110" y="2259"/>
                  </a:lnTo>
                  <a:cubicBezTo>
                    <a:pt x="3225" y="2250"/>
                    <a:pt x="3311" y="2154"/>
                    <a:pt x="3292" y="2039"/>
                  </a:cubicBezTo>
                  <a:lnTo>
                    <a:pt x="3292"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68"/>
            <p:cNvSpPr/>
            <p:nvPr/>
          </p:nvSpPr>
          <p:spPr>
            <a:xfrm>
              <a:off x="5353512" y="2274997"/>
              <a:ext cx="67619" cy="59085"/>
            </a:xfrm>
            <a:custGeom>
              <a:rect b="b" l="l" r="r" t="t"/>
              <a:pathLst>
                <a:path extrusionOk="0" h="2250" w="2575">
                  <a:moveTo>
                    <a:pt x="0" y="1"/>
                  </a:moveTo>
                  <a:lnTo>
                    <a:pt x="0" y="2250"/>
                  </a:lnTo>
                  <a:lnTo>
                    <a:pt x="2383" y="2250"/>
                  </a:lnTo>
                  <a:cubicBezTo>
                    <a:pt x="2498" y="2250"/>
                    <a:pt x="2575" y="2144"/>
                    <a:pt x="2565" y="2039"/>
                  </a:cubicBezTo>
                  <a:lnTo>
                    <a:pt x="256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68"/>
            <p:cNvSpPr/>
            <p:nvPr/>
          </p:nvSpPr>
          <p:spPr>
            <a:xfrm>
              <a:off x="5454298" y="2121192"/>
              <a:ext cx="86973" cy="32457"/>
            </a:xfrm>
            <a:custGeom>
              <a:rect b="b" l="l" r="r" t="t"/>
              <a:pathLst>
                <a:path extrusionOk="0" h="1236" w="3312">
                  <a:moveTo>
                    <a:pt x="201" y="1"/>
                  </a:moveTo>
                  <a:cubicBezTo>
                    <a:pt x="86" y="1"/>
                    <a:pt x="0" y="106"/>
                    <a:pt x="19" y="221"/>
                  </a:cubicBezTo>
                  <a:lnTo>
                    <a:pt x="19" y="1235"/>
                  </a:lnTo>
                  <a:lnTo>
                    <a:pt x="3292" y="1235"/>
                  </a:lnTo>
                  <a:lnTo>
                    <a:pt x="3292" y="249"/>
                  </a:lnTo>
                  <a:cubicBezTo>
                    <a:pt x="3292" y="240"/>
                    <a:pt x="3292" y="230"/>
                    <a:pt x="3292" y="221"/>
                  </a:cubicBezTo>
                  <a:cubicBezTo>
                    <a:pt x="3311" y="106"/>
                    <a:pt x="3225" y="1"/>
                    <a:pt x="311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68"/>
            <p:cNvSpPr/>
            <p:nvPr/>
          </p:nvSpPr>
          <p:spPr>
            <a:xfrm>
              <a:off x="5473389" y="2121192"/>
              <a:ext cx="67882" cy="32457"/>
            </a:xfrm>
            <a:custGeom>
              <a:rect b="b" l="l" r="r" t="t"/>
              <a:pathLst>
                <a:path extrusionOk="0" h="1236" w="2585">
                  <a:moveTo>
                    <a:pt x="0" y="1"/>
                  </a:moveTo>
                  <a:lnTo>
                    <a:pt x="0" y="1235"/>
                  </a:lnTo>
                  <a:lnTo>
                    <a:pt x="2565" y="1235"/>
                  </a:lnTo>
                  <a:lnTo>
                    <a:pt x="2565" y="249"/>
                  </a:lnTo>
                  <a:cubicBezTo>
                    <a:pt x="2565" y="240"/>
                    <a:pt x="2565" y="230"/>
                    <a:pt x="2565" y="221"/>
                  </a:cubicBezTo>
                  <a:cubicBezTo>
                    <a:pt x="2584" y="106"/>
                    <a:pt x="2498" y="1"/>
                    <a:pt x="2383" y="1"/>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68"/>
            <p:cNvSpPr/>
            <p:nvPr/>
          </p:nvSpPr>
          <p:spPr>
            <a:xfrm>
              <a:off x="5476146" y="1994435"/>
              <a:ext cx="24658" cy="44537"/>
            </a:xfrm>
            <a:custGeom>
              <a:rect b="b" l="l" r="r" t="t"/>
              <a:pathLst>
                <a:path extrusionOk="0" h="1696" w="939">
                  <a:moveTo>
                    <a:pt x="769" y="1"/>
                  </a:moveTo>
                  <a:cubicBezTo>
                    <a:pt x="690" y="1"/>
                    <a:pt x="613" y="24"/>
                    <a:pt x="546" y="71"/>
                  </a:cubicBezTo>
                  <a:cubicBezTo>
                    <a:pt x="441" y="129"/>
                    <a:pt x="374" y="224"/>
                    <a:pt x="345" y="339"/>
                  </a:cubicBezTo>
                  <a:lnTo>
                    <a:pt x="77" y="1315"/>
                  </a:lnTo>
                  <a:lnTo>
                    <a:pt x="58" y="1382"/>
                  </a:lnTo>
                  <a:lnTo>
                    <a:pt x="29" y="1516"/>
                  </a:lnTo>
                  <a:cubicBezTo>
                    <a:pt x="1" y="1583"/>
                    <a:pt x="29" y="1660"/>
                    <a:pt x="96" y="1689"/>
                  </a:cubicBezTo>
                  <a:cubicBezTo>
                    <a:pt x="111" y="1693"/>
                    <a:pt x="124" y="1696"/>
                    <a:pt x="135" y="1696"/>
                  </a:cubicBezTo>
                  <a:cubicBezTo>
                    <a:pt x="218" y="1696"/>
                    <a:pt x="240" y="1593"/>
                    <a:pt x="240" y="1593"/>
                  </a:cubicBezTo>
                  <a:lnTo>
                    <a:pt x="307" y="1335"/>
                  </a:lnTo>
                  <a:lnTo>
                    <a:pt x="575" y="368"/>
                  </a:lnTo>
                  <a:cubicBezTo>
                    <a:pt x="613" y="186"/>
                    <a:pt x="766" y="62"/>
                    <a:pt x="939" y="43"/>
                  </a:cubicBezTo>
                  <a:cubicBezTo>
                    <a:pt x="929" y="33"/>
                    <a:pt x="910" y="23"/>
                    <a:pt x="891" y="14"/>
                  </a:cubicBezTo>
                  <a:lnTo>
                    <a:pt x="872" y="14"/>
                  </a:lnTo>
                  <a:cubicBezTo>
                    <a:pt x="837" y="5"/>
                    <a:pt x="803" y="1"/>
                    <a:pt x="769"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68"/>
            <p:cNvSpPr/>
            <p:nvPr/>
          </p:nvSpPr>
          <p:spPr>
            <a:xfrm>
              <a:off x="5497758" y="2003731"/>
              <a:ext cx="18382" cy="41281"/>
            </a:xfrm>
            <a:custGeom>
              <a:rect b="b" l="l" r="r" t="t"/>
              <a:pathLst>
                <a:path extrusionOk="0" h="1572" w="700">
                  <a:moveTo>
                    <a:pt x="580" y="1"/>
                  </a:moveTo>
                  <a:cubicBezTo>
                    <a:pt x="464" y="1"/>
                    <a:pt x="362" y="87"/>
                    <a:pt x="355" y="215"/>
                  </a:cubicBezTo>
                  <a:lnTo>
                    <a:pt x="87" y="1191"/>
                  </a:lnTo>
                  <a:lnTo>
                    <a:pt x="68" y="1258"/>
                  </a:lnTo>
                  <a:lnTo>
                    <a:pt x="29" y="1402"/>
                  </a:lnTo>
                  <a:cubicBezTo>
                    <a:pt x="1" y="1459"/>
                    <a:pt x="39" y="1536"/>
                    <a:pt x="106" y="1564"/>
                  </a:cubicBezTo>
                  <a:cubicBezTo>
                    <a:pt x="120" y="1569"/>
                    <a:pt x="133" y="1571"/>
                    <a:pt x="145" y="1571"/>
                  </a:cubicBezTo>
                  <a:cubicBezTo>
                    <a:pt x="228" y="1571"/>
                    <a:pt x="250" y="1469"/>
                    <a:pt x="250" y="1469"/>
                  </a:cubicBezTo>
                  <a:lnTo>
                    <a:pt x="317" y="1210"/>
                  </a:lnTo>
                  <a:lnTo>
                    <a:pt x="584" y="244"/>
                  </a:lnTo>
                  <a:cubicBezTo>
                    <a:pt x="594" y="167"/>
                    <a:pt x="642" y="90"/>
                    <a:pt x="699" y="33"/>
                  </a:cubicBezTo>
                  <a:cubicBezTo>
                    <a:pt x="660" y="11"/>
                    <a:pt x="619" y="1"/>
                    <a:pt x="58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68"/>
            <p:cNvSpPr/>
            <p:nvPr/>
          </p:nvSpPr>
          <p:spPr>
            <a:xfrm>
              <a:off x="5515615" y="2011872"/>
              <a:ext cx="18618" cy="41176"/>
            </a:xfrm>
            <a:custGeom>
              <a:rect b="b" l="l" r="r" t="t"/>
              <a:pathLst>
                <a:path extrusionOk="0" h="1568" w="709">
                  <a:moveTo>
                    <a:pt x="586" y="0"/>
                  </a:moveTo>
                  <a:cubicBezTo>
                    <a:pt x="453" y="0"/>
                    <a:pt x="331" y="100"/>
                    <a:pt x="316" y="240"/>
                  </a:cubicBezTo>
                  <a:lnTo>
                    <a:pt x="77" y="1187"/>
                  </a:lnTo>
                  <a:lnTo>
                    <a:pt x="67" y="1254"/>
                  </a:lnTo>
                  <a:lnTo>
                    <a:pt x="29" y="1398"/>
                  </a:lnTo>
                  <a:cubicBezTo>
                    <a:pt x="0" y="1455"/>
                    <a:pt x="29" y="1532"/>
                    <a:pt x="96" y="1561"/>
                  </a:cubicBezTo>
                  <a:cubicBezTo>
                    <a:pt x="111" y="1565"/>
                    <a:pt x="125" y="1567"/>
                    <a:pt x="138" y="1567"/>
                  </a:cubicBezTo>
                  <a:cubicBezTo>
                    <a:pt x="227" y="1567"/>
                    <a:pt x="249" y="1465"/>
                    <a:pt x="249" y="1465"/>
                  </a:cubicBezTo>
                  <a:lnTo>
                    <a:pt x="306" y="1206"/>
                  </a:lnTo>
                  <a:lnTo>
                    <a:pt x="546" y="269"/>
                  </a:lnTo>
                  <a:cubicBezTo>
                    <a:pt x="574" y="173"/>
                    <a:pt x="622" y="87"/>
                    <a:pt x="708" y="29"/>
                  </a:cubicBezTo>
                  <a:cubicBezTo>
                    <a:pt x="668" y="9"/>
                    <a:pt x="627" y="0"/>
                    <a:pt x="58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68"/>
            <p:cNvSpPr/>
            <p:nvPr/>
          </p:nvSpPr>
          <p:spPr>
            <a:xfrm>
              <a:off x="5534706" y="2020669"/>
              <a:ext cx="16360" cy="37657"/>
            </a:xfrm>
            <a:custGeom>
              <a:rect b="b" l="l" r="r" t="t"/>
              <a:pathLst>
                <a:path extrusionOk="0" h="1434" w="623">
                  <a:moveTo>
                    <a:pt x="594" y="1"/>
                  </a:moveTo>
                  <a:cubicBezTo>
                    <a:pt x="508" y="1"/>
                    <a:pt x="422" y="20"/>
                    <a:pt x="355" y="68"/>
                  </a:cubicBezTo>
                  <a:lnTo>
                    <a:pt x="355" y="87"/>
                  </a:lnTo>
                  <a:lnTo>
                    <a:pt x="87" y="1063"/>
                  </a:lnTo>
                  <a:lnTo>
                    <a:pt x="68" y="1120"/>
                  </a:lnTo>
                  <a:lnTo>
                    <a:pt x="29" y="1264"/>
                  </a:lnTo>
                  <a:cubicBezTo>
                    <a:pt x="1" y="1331"/>
                    <a:pt x="29" y="1407"/>
                    <a:pt x="96" y="1427"/>
                  </a:cubicBezTo>
                  <a:cubicBezTo>
                    <a:pt x="113" y="1432"/>
                    <a:pt x="128" y="1434"/>
                    <a:pt x="141" y="1434"/>
                  </a:cubicBezTo>
                  <a:cubicBezTo>
                    <a:pt x="228" y="1434"/>
                    <a:pt x="249" y="1340"/>
                    <a:pt x="249" y="1340"/>
                  </a:cubicBezTo>
                  <a:lnTo>
                    <a:pt x="316" y="1072"/>
                  </a:lnTo>
                  <a:lnTo>
                    <a:pt x="575" y="106"/>
                  </a:lnTo>
                  <a:cubicBezTo>
                    <a:pt x="584" y="68"/>
                    <a:pt x="603" y="39"/>
                    <a:pt x="62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68"/>
            <p:cNvSpPr/>
            <p:nvPr/>
          </p:nvSpPr>
          <p:spPr>
            <a:xfrm>
              <a:off x="5585230" y="2104097"/>
              <a:ext cx="13077" cy="47793"/>
            </a:xfrm>
            <a:custGeom>
              <a:rect b="b" l="l" r="r" t="t"/>
              <a:pathLst>
                <a:path extrusionOk="0" h="1820" w="498">
                  <a:moveTo>
                    <a:pt x="431" y="1"/>
                  </a:moveTo>
                  <a:cubicBezTo>
                    <a:pt x="306" y="10"/>
                    <a:pt x="201" y="58"/>
                    <a:pt x="125" y="144"/>
                  </a:cubicBezTo>
                  <a:cubicBezTo>
                    <a:pt x="38" y="221"/>
                    <a:pt x="0" y="336"/>
                    <a:pt x="0" y="451"/>
                  </a:cubicBezTo>
                  <a:lnTo>
                    <a:pt x="0" y="1465"/>
                  </a:lnTo>
                  <a:lnTo>
                    <a:pt x="0" y="1532"/>
                  </a:lnTo>
                  <a:lnTo>
                    <a:pt x="10" y="1676"/>
                  </a:lnTo>
                  <a:cubicBezTo>
                    <a:pt x="0" y="1743"/>
                    <a:pt x="48" y="1810"/>
                    <a:pt x="115" y="1819"/>
                  </a:cubicBezTo>
                  <a:cubicBezTo>
                    <a:pt x="119" y="1820"/>
                    <a:pt x="123" y="1820"/>
                    <a:pt x="127" y="1820"/>
                  </a:cubicBezTo>
                  <a:cubicBezTo>
                    <a:pt x="239" y="1820"/>
                    <a:pt x="239" y="1685"/>
                    <a:pt x="239" y="1685"/>
                  </a:cubicBezTo>
                  <a:lnTo>
                    <a:pt x="230" y="1417"/>
                  </a:lnTo>
                  <a:lnTo>
                    <a:pt x="230" y="422"/>
                  </a:lnTo>
                  <a:cubicBezTo>
                    <a:pt x="220" y="240"/>
                    <a:pt x="326" y="68"/>
                    <a:pt x="4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68"/>
            <p:cNvSpPr/>
            <p:nvPr/>
          </p:nvSpPr>
          <p:spPr>
            <a:xfrm>
              <a:off x="5606947" y="2109480"/>
              <a:ext cx="8456" cy="43171"/>
            </a:xfrm>
            <a:custGeom>
              <a:rect b="b" l="l" r="r" t="t"/>
              <a:pathLst>
                <a:path extrusionOk="0" h="1644" w="322">
                  <a:moveTo>
                    <a:pt x="268" y="0"/>
                  </a:moveTo>
                  <a:cubicBezTo>
                    <a:pt x="125" y="0"/>
                    <a:pt x="0" y="131"/>
                    <a:pt x="34" y="284"/>
                  </a:cubicBezTo>
                  <a:lnTo>
                    <a:pt x="34" y="1356"/>
                  </a:lnTo>
                  <a:lnTo>
                    <a:pt x="34" y="1499"/>
                  </a:lnTo>
                  <a:cubicBezTo>
                    <a:pt x="25" y="1576"/>
                    <a:pt x="73" y="1643"/>
                    <a:pt x="149" y="1643"/>
                  </a:cubicBezTo>
                  <a:cubicBezTo>
                    <a:pt x="153" y="1643"/>
                    <a:pt x="157" y="1643"/>
                    <a:pt x="161" y="1643"/>
                  </a:cubicBezTo>
                  <a:cubicBezTo>
                    <a:pt x="264" y="1643"/>
                    <a:pt x="264" y="1519"/>
                    <a:pt x="264" y="1519"/>
                  </a:cubicBezTo>
                  <a:lnTo>
                    <a:pt x="264" y="1251"/>
                  </a:lnTo>
                  <a:lnTo>
                    <a:pt x="264" y="246"/>
                  </a:lnTo>
                  <a:cubicBezTo>
                    <a:pt x="255" y="169"/>
                    <a:pt x="283" y="83"/>
                    <a:pt x="322" y="6"/>
                  </a:cubicBezTo>
                  <a:cubicBezTo>
                    <a:pt x="304" y="2"/>
                    <a:pt x="286" y="0"/>
                    <a:pt x="26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68"/>
            <p:cNvSpPr/>
            <p:nvPr/>
          </p:nvSpPr>
          <p:spPr>
            <a:xfrm>
              <a:off x="5625513" y="2113314"/>
              <a:ext cx="8981" cy="43093"/>
            </a:xfrm>
            <a:custGeom>
              <a:rect b="b" l="l" r="r" t="t"/>
              <a:pathLst>
                <a:path extrusionOk="0" h="1641" w="342">
                  <a:moveTo>
                    <a:pt x="298" y="1"/>
                  </a:moveTo>
                  <a:cubicBezTo>
                    <a:pt x="135" y="1"/>
                    <a:pt x="1" y="143"/>
                    <a:pt x="36" y="310"/>
                  </a:cubicBezTo>
                  <a:lnTo>
                    <a:pt x="55" y="1296"/>
                  </a:lnTo>
                  <a:lnTo>
                    <a:pt x="55" y="1353"/>
                  </a:lnTo>
                  <a:lnTo>
                    <a:pt x="55" y="1507"/>
                  </a:lnTo>
                  <a:cubicBezTo>
                    <a:pt x="45" y="1574"/>
                    <a:pt x="93" y="1631"/>
                    <a:pt x="170" y="1641"/>
                  </a:cubicBezTo>
                  <a:cubicBezTo>
                    <a:pt x="174" y="1641"/>
                    <a:pt x="177" y="1641"/>
                    <a:pt x="181" y="1641"/>
                  </a:cubicBezTo>
                  <a:cubicBezTo>
                    <a:pt x="285" y="1641"/>
                    <a:pt x="285" y="1516"/>
                    <a:pt x="285" y="1516"/>
                  </a:cubicBezTo>
                  <a:lnTo>
                    <a:pt x="275" y="1248"/>
                  </a:lnTo>
                  <a:lnTo>
                    <a:pt x="256" y="282"/>
                  </a:lnTo>
                  <a:cubicBezTo>
                    <a:pt x="256" y="176"/>
                    <a:pt x="285" y="81"/>
                    <a:pt x="342" y="4"/>
                  </a:cubicBezTo>
                  <a:cubicBezTo>
                    <a:pt x="327" y="2"/>
                    <a:pt x="312" y="1"/>
                    <a:pt x="2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68"/>
            <p:cNvSpPr/>
            <p:nvPr/>
          </p:nvSpPr>
          <p:spPr>
            <a:xfrm>
              <a:off x="5646285" y="2117437"/>
              <a:ext cx="6801" cy="39731"/>
            </a:xfrm>
            <a:custGeom>
              <a:rect b="b" l="l" r="r" t="t"/>
              <a:pathLst>
                <a:path extrusionOk="0" h="1513" w="259">
                  <a:moveTo>
                    <a:pt x="221" y="0"/>
                  </a:moveTo>
                  <a:cubicBezTo>
                    <a:pt x="144" y="29"/>
                    <a:pt x="68" y="67"/>
                    <a:pt x="10" y="134"/>
                  </a:cubicBezTo>
                  <a:lnTo>
                    <a:pt x="10" y="144"/>
                  </a:lnTo>
                  <a:lnTo>
                    <a:pt x="10" y="1225"/>
                  </a:lnTo>
                  <a:lnTo>
                    <a:pt x="20" y="1369"/>
                  </a:lnTo>
                  <a:cubicBezTo>
                    <a:pt x="1" y="1436"/>
                    <a:pt x="58" y="1503"/>
                    <a:pt x="125" y="1512"/>
                  </a:cubicBezTo>
                  <a:cubicBezTo>
                    <a:pt x="130" y="1513"/>
                    <a:pt x="134" y="1513"/>
                    <a:pt x="139" y="1513"/>
                  </a:cubicBezTo>
                  <a:cubicBezTo>
                    <a:pt x="258" y="1513"/>
                    <a:pt x="250" y="1388"/>
                    <a:pt x="250" y="1388"/>
                  </a:cubicBezTo>
                  <a:lnTo>
                    <a:pt x="240" y="1120"/>
                  </a:lnTo>
                  <a:lnTo>
                    <a:pt x="240" y="115"/>
                  </a:lnTo>
                  <a:cubicBezTo>
                    <a:pt x="240" y="77"/>
                    <a:pt x="240" y="38"/>
                    <a:pt x="25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68"/>
            <p:cNvSpPr/>
            <p:nvPr/>
          </p:nvSpPr>
          <p:spPr>
            <a:xfrm>
              <a:off x="5577694" y="2215439"/>
              <a:ext cx="86973" cy="32694"/>
            </a:xfrm>
            <a:custGeom>
              <a:rect b="b" l="l" r="r" t="t"/>
              <a:pathLst>
                <a:path extrusionOk="0" h="1245" w="3312">
                  <a:moveTo>
                    <a:pt x="201" y="1"/>
                  </a:moveTo>
                  <a:cubicBezTo>
                    <a:pt x="86" y="10"/>
                    <a:pt x="0" y="115"/>
                    <a:pt x="19" y="221"/>
                  </a:cubicBezTo>
                  <a:lnTo>
                    <a:pt x="19" y="1245"/>
                  </a:lnTo>
                  <a:lnTo>
                    <a:pt x="3302" y="1245"/>
                  </a:lnTo>
                  <a:lnTo>
                    <a:pt x="3302" y="249"/>
                  </a:lnTo>
                  <a:cubicBezTo>
                    <a:pt x="3292" y="240"/>
                    <a:pt x="3292" y="230"/>
                    <a:pt x="3292" y="221"/>
                  </a:cubicBezTo>
                  <a:cubicBezTo>
                    <a:pt x="3311" y="115"/>
                    <a:pt x="3225" y="10"/>
                    <a:pt x="311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68"/>
            <p:cNvSpPr/>
            <p:nvPr/>
          </p:nvSpPr>
          <p:spPr>
            <a:xfrm>
              <a:off x="5595262" y="2215439"/>
              <a:ext cx="69405" cy="32694"/>
            </a:xfrm>
            <a:custGeom>
              <a:rect b="b" l="l" r="r" t="t"/>
              <a:pathLst>
                <a:path extrusionOk="0" h="1245" w="2643">
                  <a:moveTo>
                    <a:pt x="1" y="1"/>
                  </a:moveTo>
                  <a:lnTo>
                    <a:pt x="1" y="1245"/>
                  </a:lnTo>
                  <a:lnTo>
                    <a:pt x="2633" y="1245"/>
                  </a:lnTo>
                  <a:lnTo>
                    <a:pt x="2633" y="249"/>
                  </a:lnTo>
                  <a:cubicBezTo>
                    <a:pt x="2623" y="240"/>
                    <a:pt x="2623" y="230"/>
                    <a:pt x="2623" y="221"/>
                  </a:cubicBezTo>
                  <a:cubicBezTo>
                    <a:pt x="2642" y="115"/>
                    <a:pt x="2556" y="10"/>
                    <a:pt x="2441" y="1"/>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68"/>
            <p:cNvSpPr/>
            <p:nvPr/>
          </p:nvSpPr>
          <p:spPr>
            <a:xfrm>
              <a:off x="5334421" y="2246111"/>
              <a:ext cx="86973" cy="32431"/>
            </a:xfrm>
            <a:custGeom>
              <a:rect b="b" l="l" r="r" t="t"/>
              <a:pathLst>
                <a:path extrusionOk="0" h="1235" w="3312">
                  <a:moveTo>
                    <a:pt x="201" y="0"/>
                  </a:moveTo>
                  <a:cubicBezTo>
                    <a:pt x="86" y="10"/>
                    <a:pt x="0" y="105"/>
                    <a:pt x="19" y="220"/>
                  </a:cubicBezTo>
                  <a:lnTo>
                    <a:pt x="19" y="1235"/>
                  </a:lnTo>
                  <a:lnTo>
                    <a:pt x="3292" y="1235"/>
                  </a:lnTo>
                  <a:lnTo>
                    <a:pt x="3292" y="249"/>
                  </a:lnTo>
                  <a:cubicBezTo>
                    <a:pt x="3292" y="239"/>
                    <a:pt x="3292" y="230"/>
                    <a:pt x="3292" y="220"/>
                  </a:cubicBezTo>
                  <a:cubicBezTo>
                    <a:pt x="3311" y="105"/>
                    <a:pt x="3225" y="10"/>
                    <a:pt x="311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68"/>
            <p:cNvSpPr/>
            <p:nvPr/>
          </p:nvSpPr>
          <p:spPr>
            <a:xfrm>
              <a:off x="5353512" y="2246111"/>
              <a:ext cx="67882" cy="32431"/>
            </a:xfrm>
            <a:custGeom>
              <a:rect b="b" l="l" r="r" t="t"/>
              <a:pathLst>
                <a:path extrusionOk="0" h="1235" w="2585">
                  <a:moveTo>
                    <a:pt x="0" y="0"/>
                  </a:moveTo>
                  <a:lnTo>
                    <a:pt x="0" y="1235"/>
                  </a:lnTo>
                  <a:lnTo>
                    <a:pt x="2565" y="1235"/>
                  </a:lnTo>
                  <a:lnTo>
                    <a:pt x="2565" y="249"/>
                  </a:lnTo>
                  <a:cubicBezTo>
                    <a:pt x="2565" y="239"/>
                    <a:pt x="2565" y="230"/>
                    <a:pt x="2565" y="220"/>
                  </a:cubicBezTo>
                  <a:cubicBezTo>
                    <a:pt x="2584" y="105"/>
                    <a:pt x="2498" y="10"/>
                    <a:pt x="2383"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7" name="Google Shape;11377;p68"/>
          <p:cNvGrpSpPr/>
          <p:nvPr/>
        </p:nvGrpSpPr>
        <p:grpSpPr>
          <a:xfrm>
            <a:off x="5765926" y="1976683"/>
            <a:ext cx="348339" cy="348103"/>
            <a:chOff x="5765926" y="1976683"/>
            <a:chExt cx="348339" cy="348103"/>
          </a:xfrm>
        </p:grpSpPr>
        <p:sp>
          <p:nvSpPr>
            <p:cNvPr id="11378" name="Google Shape;11378;p68"/>
            <p:cNvSpPr/>
            <p:nvPr/>
          </p:nvSpPr>
          <p:spPr>
            <a:xfrm>
              <a:off x="5765926" y="1976683"/>
              <a:ext cx="263808" cy="173946"/>
            </a:xfrm>
            <a:custGeom>
              <a:rect b="b" l="l" r="r" t="t"/>
              <a:pathLst>
                <a:path extrusionOk="0" h="6624" w="10046">
                  <a:moveTo>
                    <a:pt x="862" y="1"/>
                  </a:moveTo>
                  <a:cubicBezTo>
                    <a:pt x="383" y="1"/>
                    <a:pt x="0" y="384"/>
                    <a:pt x="0" y="853"/>
                  </a:cubicBezTo>
                  <a:lnTo>
                    <a:pt x="0" y="6413"/>
                  </a:lnTo>
                  <a:cubicBezTo>
                    <a:pt x="0" y="6528"/>
                    <a:pt x="96" y="6623"/>
                    <a:pt x="220" y="6623"/>
                  </a:cubicBezTo>
                  <a:lnTo>
                    <a:pt x="2354" y="6623"/>
                  </a:lnTo>
                  <a:cubicBezTo>
                    <a:pt x="2594" y="6623"/>
                    <a:pt x="2785" y="6432"/>
                    <a:pt x="2785" y="6202"/>
                  </a:cubicBezTo>
                  <a:lnTo>
                    <a:pt x="2785" y="5772"/>
                  </a:lnTo>
                  <a:cubicBezTo>
                    <a:pt x="2785" y="5590"/>
                    <a:pt x="2709" y="5418"/>
                    <a:pt x="2565" y="5293"/>
                  </a:cubicBezTo>
                  <a:cubicBezTo>
                    <a:pt x="1723" y="4594"/>
                    <a:pt x="2211" y="3216"/>
                    <a:pt x="3312" y="3207"/>
                  </a:cubicBezTo>
                  <a:cubicBezTo>
                    <a:pt x="4412" y="3207"/>
                    <a:pt x="4919" y="4575"/>
                    <a:pt x="4068" y="5284"/>
                  </a:cubicBezTo>
                  <a:cubicBezTo>
                    <a:pt x="3934" y="5408"/>
                    <a:pt x="3847" y="5580"/>
                    <a:pt x="3847" y="5762"/>
                  </a:cubicBezTo>
                  <a:lnTo>
                    <a:pt x="3847" y="6202"/>
                  </a:lnTo>
                  <a:cubicBezTo>
                    <a:pt x="3847" y="6432"/>
                    <a:pt x="4039" y="6623"/>
                    <a:pt x="4278" y="6623"/>
                  </a:cubicBezTo>
                  <a:lnTo>
                    <a:pt x="6623" y="6623"/>
                  </a:lnTo>
                  <a:lnTo>
                    <a:pt x="6623" y="4279"/>
                  </a:lnTo>
                  <a:cubicBezTo>
                    <a:pt x="6623" y="4039"/>
                    <a:pt x="6814" y="3848"/>
                    <a:pt x="7054" y="3848"/>
                  </a:cubicBezTo>
                  <a:lnTo>
                    <a:pt x="7484" y="3848"/>
                  </a:lnTo>
                  <a:cubicBezTo>
                    <a:pt x="7676" y="3848"/>
                    <a:pt x="7848" y="3925"/>
                    <a:pt x="7963" y="4068"/>
                  </a:cubicBezTo>
                  <a:cubicBezTo>
                    <a:pt x="8211" y="4359"/>
                    <a:pt x="8536" y="4489"/>
                    <a:pt x="8856" y="4489"/>
                  </a:cubicBezTo>
                  <a:cubicBezTo>
                    <a:pt x="9462" y="4489"/>
                    <a:pt x="10046" y="4023"/>
                    <a:pt x="10039" y="3303"/>
                  </a:cubicBezTo>
                  <a:cubicBezTo>
                    <a:pt x="10039" y="2589"/>
                    <a:pt x="9460" y="2132"/>
                    <a:pt x="8862" y="2132"/>
                  </a:cubicBezTo>
                  <a:cubicBezTo>
                    <a:pt x="8538" y="2132"/>
                    <a:pt x="8208" y="2266"/>
                    <a:pt x="7963" y="2566"/>
                  </a:cubicBezTo>
                  <a:cubicBezTo>
                    <a:pt x="7845" y="2693"/>
                    <a:pt x="7683" y="2777"/>
                    <a:pt x="7512" y="2777"/>
                  </a:cubicBezTo>
                  <a:cubicBezTo>
                    <a:pt x="7503" y="2777"/>
                    <a:pt x="7493" y="2777"/>
                    <a:pt x="7484" y="2776"/>
                  </a:cubicBezTo>
                  <a:lnTo>
                    <a:pt x="7054" y="2776"/>
                  </a:lnTo>
                  <a:cubicBezTo>
                    <a:pt x="6814" y="2776"/>
                    <a:pt x="6632" y="2585"/>
                    <a:pt x="6632" y="2355"/>
                  </a:cubicBezTo>
                  <a:lnTo>
                    <a:pt x="6632" y="211"/>
                  </a:lnTo>
                  <a:cubicBezTo>
                    <a:pt x="6632" y="96"/>
                    <a:pt x="6537" y="1"/>
                    <a:pt x="64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68"/>
            <p:cNvSpPr/>
            <p:nvPr/>
          </p:nvSpPr>
          <p:spPr>
            <a:xfrm>
              <a:off x="5940082" y="1976683"/>
              <a:ext cx="174183" cy="263677"/>
            </a:xfrm>
            <a:custGeom>
              <a:rect b="b" l="l" r="r" t="t"/>
              <a:pathLst>
                <a:path extrusionOk="0" h="10041" w="6633">
                  <a:moveTo>
                    <a:pt x="221" y="1"/>
                  </a:moveTo>
                  <a:cubicBezTo>
                    <a:pt x="96" y="1"/>
                    <a:pt x="0" y="96"/>
                    <a:pt x="0" y="211"/>
                  </a:cubicBezTo>
                  <a:lnTo>
                    <a:pt x="0" y="2355"/>
                  </a:lnTo>
                  <a:cubicBezTo>
                    <a:pt x="0" y="2585"/>
                    <a:pt x="192" y="2776"/>
                    <a:pt x="431" y="2776"/>
                  </a:cubicBezTo>
                  <a:lnTo>
                    <a:pt x="852" y="2776"/>
                  </a:lnTo>
                  <a:cubicBezTo>
                    <a:pt x="863" y="2777"/>
                    <a:pt x="874" y="2777"/>
                    <a:pt x="884" y="2777"/>
                  </a:cubicBezTo>
                  <a:cubicBezTo>
                    <a:pt x="1063" y="2777"/>
                    <a:pt x="1222" y="2701"/>
                    <a:pt x="1331" y="2566"/>
                  </a:cubicBezTo>
                  <a:cubicBezTo>
                    <a:pt x="1575" y="2268"/>
                    <a:pt x="1904" y="2135"/>
                    <a:pt x="2228" y="2135"/>
                  </a:cubicBezTo>
                  <a:cubicBezTo>
                    <a:pt x="2831" y="2135"/>
                    <a:pt x="3417" y="2593"/>
                    <a:pt x="3417" y="3303"/>
                  </a:cubicBezTo>
                  <a:cubicBezTo>
                    <a:pt x="3423" y="4023"/>
                    <a:pt x="2835" y="4489"/>
                    <a:pt x="2229" y="4489"/>
                  </a:cubicBezTo>
                  <a:cubicBezTo>
                    <a:pt x="1910" y="4489"/>
                    <a:pt x="1585" y="4359"/>
                    <a:pt x="1340" y="4068"/>
                  </a:cubicBezTo>
                  <a:cubicBezTo>
                    <a:pt x="1225" y="3934"/>
                    <a:pt x="1053" y="3848"/>
                    <a:pt x="862" y="3848"/>
                  </a:cubicBezTo>
                  <a:lnTo>
                    <a:pt x="431" y="3848"/>
                  </a:lnTo>
                  <a:cubicBezTo>
                    <a:pt x="192" y="3848"/>
                    <a:pt x="0" y="4039"/>
                    <a:pt x="0" y="4279"/>
                  </a:cubicBezTo>
                  <a:lnTo>
                    <a:pt x="0" y="6623"/>
                  </a:lnTo>
                  <a:lnTo>
                    <a:pt x="2355" y="6623"/>
                  </a:lnTo>
                  <a:cubicBezTo>
                    <a:pt x="2594" y="6623"/>
                    <a:pt x="2785" y="6815"/>
                    <a:pt x="2785" y="7054"/>
                  </a:cubicBezTo>
                  <a:lnTo>
                    <a:pt x="2785" y="7485"/>
                  </a:lnTo>
                  <a:cubicBezTo>
                    <a:pt x="2776" y="7676"/>
                    <a:pt x="2699" y="7848"/>
                    <a:pt x="2556" y="7963"/>
                  </a:cubicBezTo>
                  <a:cubicBezTo>
                    <a:pt x="1716" y="8669"/>
                    <a:pt x="2217" y="10040"/>
                    <a:pt x="3310" y="10040"/>
                  </a:cubicBezTo>
                  <a:cubicBezTo>
                    <a:pt x="3314" y="10040"/>
                    <a:pt x="3318" y="10040"/>
                    <a:pt x="3321" y="10040"/>
                  </a:cubicBezTo>
                  <a:cubicBezTo>
                    <a:pt x="4422" y="10040"/>
                    <a:pt x="4910" y="8652"/>
                    <a:pt x="4058" y="7954"/>
                  </a:cubicBezTo>
                  <a:cubicBezTo>
                    <a:pt x="3924" y="7839"/>
                    <a:pt x="3848" y="7667"/>
                    <a:pt x="3848" y="7475"/>
                  </a:cubicBezTo>
                  <a:lnTo>
                    <a:pt x="3848" y="7054"/>
                  </a:lnTo>
                  <a:cubicBezTo>
                    <a:pt x="3848" y="6815"/>
                    <a:pt x="4039" y="6623"/>
                    <a:pt x="4278" y="6623"/>
                  </a:cubicBezTo>
                  <a:lnTo>
                    <a:pt x="6413" y="6623"/>
                  </a:lnTo>
                  <a:cubicBezTo>
                    <a:pt x="6527" y="6623"/>
                    <a:pt x="6633" y="6528"/>
                    <a:pt x="6633" y="6413"/>
                  </a:cubicBezTo>
                  <a:lnTo>
                    <a:pt x="6633" y="853"/>
                  </a:lnTo>
                  <a:cubicBezTo>
                    <a:pt x="6633" y="384"/>
                    <a:pt x="6250" y="1"/>
                    <a:pt x="577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68"/>
            <p:cNvSpPr/>
            <p:nvPr/>
          </p:nvSpPr>
          <p:spPr>
            <a:xfrm>
              <a:off x="5850194" y="2150603"/>
              <a:ext cx="263834" cy="174183"/>
            </a:xfrm>
            <a:custGeom>
              <a:rect b="b" l="l" r="r" t="t"/>
              <a:pathLst>
                <a:path extrusionOk="0" h="6633" w="10047">
                  <a:moveTo>
                    <a:pt x="3423" y="0"/>
                  </a:moveTo>
                  <a:lnTo>
                    <a:pt x="3423" y="2355"/>
                  </a:lnTo>
                  <a:cubicBezTo>
                    <a:pt x="3423" y="2594"/>
                    <a:pt x="3232" y="2785"/>
                    <a:pt x="2993" y="2785"/>
                  </a:cubicBezTo>
                  <a:lnTo>
                    <a:pt x="2562" y="2785"/>
                  </a:lnTo>
                  <a:cubicBezTo>
                    <a:pt x="2371" y="2785"/>
                    <a:pt x="2198" y="2699"/>
                    <a:pt x="2084" y="2556"/>
                  </a:cubicBezTo>
                  <a:cubicBezTo>
                    <a:pt x="1836" y="2265"/>
                    <a:pt x="1510" y="2135"/>
                    <a:pt x="1190" y="2135"/>
                  </a:cubicBezTo>
                  <a:cubicBezTo>
                    <a:pt x="585" y="2135"/>
                    <a:pt x="1" y="2601"/>
                    <a:pt x="7" y="3321"/>
                  </a:cubicBezTo>
                  <a:cubicBezTo>
                    <a:pt x="7" y="4037"/>
                    <a:pt x="590" y="4494"/>
                    <a:pt x="1190" y="4494"/>
                  </a:cubicBezTo>
                  <a:cubicBezTo>
                    <a:pt x="1512" y="4494"/>
                    <a:pt x="1839" y="4362"/>
                    <a:pt x="2084" y="4068"/>
                  </a:cubicBezTo>
                  <a:cubicBezTo>
                    <a:pt x="2208" y="3924"/>
                    <a:pt x="2380" y="3848"/>
                    <a:pt x="2562" y="3848"/>
                  </a:cubicBezTo>
                  <a:lnTo>
                    <a:pt x="2993" y="3848"/>
                  </a:lnTo>
                  <a:cubicBezTo>
                    <a:pt x="3232" y="3848"/>
                    <a:pt x="3423" y="4039"/>
                    <a:pt x="3423" y="4278"/>
                  </a:cubicBezTo>
                  <a:lnTo>
                    <a:pt x="3423" y="6412"/>
                  </a:lnTo>
                  <a:cubicBezTo>
                    <a:pt x="3414" y="6537"/>
                    <a:pt x="3519" y="6633"/>
                    <a:pt x="3634" y="6633"/>
                  </a:cubicBezTo>
                  <a:lnTo>
                    <a:pt x="9194" y="6633"/>
                  </a:lnTo>
                  <a:cubicBezTo>
                    <a:pt x="9663" y="6633"/>
                    <a:pt x="10046" y="6250"/>
                    <a:pt x="10046" y="5771"/>
                  </a:cubicBezTo>
                  <a:lnTo>
                    <a:pt x="10046" y="221"/>
                  </a:lnTo>
                  <a:cubicBezTo>
                    <a:pt x="10046" y="96"/>
                    <a:pt x="9950" y="0"/>
                    <a:pt x="9836" y="0"/>
                  </a:cubicBezTo>
                  <a:lnTo>
                    <a:pt x="7692" y="0"/>
                  </a:lnTo>
                  <a:cubicBezTo>
                    <a:pt x="7453" y="0"/>
                    <a:pt x="7261" y="192"/>
                    <a:pt x="7261" y="431"/>
                  </a:cubicBezTo>
                  <a:lnTo>
                    <a:pt x="7261" y="852"/>
                  </a:lnTo>
                  <a:cubicBezTo>
                    <a:pt x="7261" y="1044"/>
                    <a:pt x="7338" y="1216"/>
                    <a:pt x="7481" y="1331"/>
                  </a:cubicBezTo>
                  <a:cubicBezTo>
                    <a:pt x="8323" y="2029"/>
                    <a:pt x="7835" y="3417"/>
                    <a:pt x="6735" y="3417"/>
                  </a:cubicBezTo>
                  <a:cubicBezTo>
                    <a:pt x="6731" y="3417"/>
                    <a:pt x="6727" y="3417"/>
                    <a:pt x="6723" y="3417"/>
                  </a:cubicBezTo>
                  <a:cubicBezTo>
                    <a:pt x="5631" y="3417"/>
                    <a:pt x="5130" y="2046"/>
                    <a:pt x="5969" y="1340"/>
                  </a:cubicBezTo>
                  <a:cubicBezTo>
                    <a:pt x="6113" y="1225"/>
                    <a:pt x="6199" y="1053"/>
                    <a:pt x="6199" y="862"/>
                  </a:cubicBezTo>
                  <a:lnTo>
                    <a:pt x="6199" y="431"/>
                  </a:lnTo>
                  <a:cubicBezTo>
                    <a:pt x="6199" y="192"/>
                    <a:pt x="6007" y="0"/>
                    <a:pt x="576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68"/>
            <p:cNvSpPr/>
            <p:nvPr/>
          </p:nvSpPr>
          <p:spPr>
            <a:xfrm>
              <a:off x="5765926" y="2060873"/>
              <a:ext cx="173920" cy="263913"/>
            </a:xfrm>
            <a:custGeom>
              <a:rect b="b" l="l" r="r" t="t"/>
              <a:pathLst>
                <a:path extrusionOk="0" h="10050" w="6623">
                  <a:moveTo>
                    <a:pt x="3312" y="1"/>
                  </a:moveTo>
                  <a:cubicBezTo>
                    <a:pt x="2211" y="10"/>
                    <a:pt x="1713" y="1388"/>
                    <a:pt x="2565" y="2087"/>
                  </a:cubicBezTo>
                  <a:cubicBezTo>
                    <a:pt x="2709" y="2212"/>
                    <a:pt x="2785" y="2384"/>
                    <a:pt x="2776" y="2566"/>
                  </a:cubicBezTo>
                  <a:lnTo>
                    <a:pt x="2776" y="2996"/>
                  </a:lnTo>
                  <a:cubicBezTo>
                    <a:pt x="2776" y="3226"/>
                    <a:pt x="2594" y="3417"/>
                    <a:pt x="2354" y="3417"/>
                  </a:cubicBezTo>
                  <a:lnTo>
                    <a:pt x="220" y="3417"/>
                  </a:lnTo>
                  <a:cubicBezTo>
                    <a:pt x="96" y="3417"/>
                    <a:pt x="0" y="3513"/>
                    <a:pt x="0" y="3638"/>
                  </a:cubicBezTo>
                  <a:lnTo>
                    <a:pt x="0" y="9188"/>
                  </a:lnTo>
                  <a:cubicBezTo>
                    <a:pt x="0" y="9657"/>
                    <a:pt x="383" y="10050"/>
                    <a:pt x="852" y="10050"/>
                  </a:cubicBezTo>
                  <a:lnTo>
                    <a:pt x="6412" y="10050"/>
                  </a:lnTo>
                  <a:cubicBezTo>
                    <a:pt x="6527" y="10050"/>
                    <a:pt x="6623" y="9944"/>
                    <a:pt x="6623" y="9829"/>
                  </a:cubicBezTo>
                  <a:lnTo>
                    <a:pt x="6623" y="7695"/>
                  </a:lnTo>
                  <a:cubicBezTo>
                    <a:pt x="6623" y="7456"/>
                    <a:pt x="6431" y="7265"/>
                    <a:pt x="6202" y="7265"/>
                  </a:cubicBezTo>
                  <a:lnTo>
                    <a:pt x="5771" y="7265"/>
                  </a:lnTo>
                  <a:cubicBezTo>
                    <a:pt x="5589" y="7265"/>
                    <a:pt x="5417" y="7341"/>
                    <a:pt x="5293" y="7485"/>
                  </a:cubicBezTo>
                  <a:cubicBezTo>
                    <a:pt x="5048" y="7779"/>
                    <a:pt x="4721" y="7911"/>
                    <a:pt x="4398" y="7911"/>
                  </a:cubicBezTo>
                  <a:cubicBezTo>
                    <a:pt x="3798" y="7911"/>
                    <a:pt x="3212" y="7454"/>
                    <a:pt x="3206" y="6738"/>
                  </a:cubicBezTo>
                  <a:cubicBezTo>
                    <a:pt x="3206" y="6018"/>
                    <a:pt x="3793" y="5552"/>
                    <a:pt x="4396" y="5552"/>
                  </a:cubicBezTo>
                  <a:cubicBezTo>
                    <a:pt x="4715" y="5552"/>
                    <a:pt x="5038" y="5682"/>
                    <a:pt x="5283" y="5973"/>
                  </a:cubicBezTo>
                  <a:cubicBezTo>
                    <a:pt x="5407" y="6116"/>
                    <a:pt x="5580" y="6202"/>
                    <a:pt x="5762" y="6202"/>
                  </a:cubicBezTo>
                  <a:lnTo>
                    <a:pt x="6202" y="6202"/>
                  </a:lnTo>
                  <a:cubicBezTo>
                    <a:pt x="6431" y="6202"/>
                    <a:pt x="6623" y="6011"/>
                    <a:pt x="6623" y="5772"/>
                  </a:cubicBezTo>
                  <a:lnTo>
                    <a:pt x="6623" y="3417"/>
                  </a:lnTo>
                  <a:lnTo>
                    <a:pt x="4278" y="3417"/>
                  </a:lnTo>
                  <a:cubicBezTo>
                    <a:pt x="4039" y="3417"/>
                    <a:pt x="3847" y="3226"/>
                    <a:pt x="3847" y="2996"/>
                  </a:cubicBezTo>
                  <a:lnTo>
                    <a:pt x="3847" y="2556"/>
                  </a:lnTo>
                  <a:cubicBezTo>
                    <a:pt x="3847" y="2374"/>
                    <a:pt x="3934" y="2202"/>
                    <a:pt x="4068" y="2078"/>
                  </a:cubicBezTo>
                  <a:cubicBezTo>
                    <a:pt x="4910" y="1369"/>
                    <a:pt x="4412" y="1"/>
                    <a:pt x="3312"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68"/>
            <p:cNvSpPr/>
            <p:nvPr/>
          </p:nvSpPr>
          <p:spPr>
            <a:xfrm>
              <a:off x="5765926" y="2150603"/>
              <a:ext cx="39469" cy="174183"/>
            </a:xfrm>
            <a:custGeom>
              <a:rect b="b" l="l" r="r" t="t"/>
              <a:pathLst>
                <a:path extrusionOk="0" h="6633" w="1503">
                  <a:moveTo>
                    <a:pt x="220" y="0"/>
                  </a:moveTo>
                  <a:cubicBezTo>
                    <a:pt x="96" y="0"/>
                    <a:pt x="0" y="96"/>
                    <a:pt x="0" y="221"/>
                  </a:cubicBezTo>
                  <a:lnTo>
                    <a:pt x="0" y="5771"/>
                  </a:lnTo>
                  <a:cubicBezTo>
                    <a:pt x="0" y="6250"/>
                    <a:pt x="383" y="6633"/>
                    <a:pt x="862" y="6633"/>
                  </a:cubicBezTo>
                  <a:lnTo>
                    <a:pt x="1503" y="6633"/>
                  </a:lnTo>
                  <a:cubicBezTo>
                    <a:pt x="1024" y="6633"/>
                    <a:pt x="641" y="6250"/>
                    <a:pt x="641" y="5771"/>
                  </a:cubicBezTo>
                  <a:lnTo>
                    <a:pt x="641" y="221"/>
                  </a:lnTo>
                  <a:cubicBezTo>
                    <a:pt x="641" y="96"/>
                    <a:pt x="737" y="0"/>
                    <a:pt x="862"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68"/>
            <p:cNvSpPr/>
            <p:nvPr/>
          </p:nvSpPr>
          <p:spPr>
            <a:xfrm>
              <a:off x="5810778" y="2061057"/>
              <a:ext cx="47898" cy="89573"/>
            </a:xfrm>
            <a:custGeom>
              <a:rect b="b" l="l" r="r" t="t"/>
              <a:pathLst>
                <a:path extrusionOk="0" h="3411" w="1824">
                  <a:moveTo>
                    <a:pt x="1593" y="1"/>
                  </a:moveTo>
                  <a:cubicBezTo>
                    <a:pt x="551" y="1"/>
                    <a:pt x="0" y="1366"/>
                    <a:pt x="867" y="2080"/>
                  </a:cubicBezTo>
                  <a:lnTo>
                    <a:pt x="857" y="2080"/>
                  </a:lnTo>
                  <a:cubicBezTo>
                    <a:pt x="1001" y="2205"/>
                    <a:pt x="1077" y="2377"/>
                    <a:pt x="1077" y="2559"/>
                  </a:cubicBezTo>
                  <a:lnTo>
                    <a:pt x="1077" y="2989"/>
                  </a:lnTo>
                  <a:cubicBezTo>
                    <a:pt x="1077" y="3219"/>
                    <a:pt x="886" y="3410"/>
                    <a:pt x="646" y="3410"/>
                  </a:cubicBezTo>
                  <a:lnTo>
                    <a:pt x="1077" y="3410"/>
                  </a:lnTo>
                  <a:cubicBezTo>
                    <a:pt x="1307" y="3410"/>
                    <a:pt x="1498" y="3219"/>
                    <a:pt x="1498" y="2989"/>
                  </a:cubicBezTo>
                  <a:lnTo>
                    <a:pt x="1498" y="2559"/>
                  </a:lnTo>
                  <a:cubicBezTo>
                    <a:pt x="1508" y="2377"/>
                    <a:pt x="1422" y="2205"/>
                    <a:pt x="1288" y="2080"/>
                  </a:cubicBezTo>
                  <a:cubicBezTo>
                    <a:pt x="513" y="1448"/>
                    <a:pt x="838" y="195"/>
                    <a:pt x="1824" y="23"/>
                  </a:cubicBezTo>
                  <a:cubicBezTo>
                    <a:pt x="1744" y="8"/>
                    <a:pt x="1667" y="1"/>
                    <a:pt x="1593"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68"/>
            <p:cNvSpPr/>
            <p:nvPr/>
          </p:nvSpPr>
          <p:spPr>
            <a:xfrm>
              <a:off x="5765926" y="1976683"/>
              <a:ext cx="39469" cy="173946"/>
            </a:xfrm>
            <a:custGeom>
              <a:rect b="b" l="l" r="r" t="t"/>
              <a:pathLst>
                <a:path extrusionOk="0" h="6624" w="1503">
                  <a:moveTo>
                    <a:pt x="862" y="1"/>
                  </a:moveTo>
                  <a:cubicBezTo>
                    <a:pt x="383" y="1"/>
                    <a:pt x="0" y="384"/>
                    <a:pt x="0" y="853"/>
                  </a:cubicBezTo>
                  <a:lnTo>
                    <a:pt x="0" y="6413"/>
                  </a:lnTo>
                  <a:cubicBezTo>
                    <a:pt x="0" y="6528"/>
                    <a:pt x="96" y="6623"/>
                    <a:pt x="220" y="6623"/>
                  </a:cubicBezTo>
                  <a:lnTo>
                    <a:pt x="862" y="6623"/>
                  </a:lnTo>
                  <a:cubicBezTo>
                    <a:pt x="737" y="6623"/>
                    <a:pt x="641" y="6528"/>
                    <a:pt x="641" y="6413"/>
                  </a:cubicBezTo>
                  <a:lnTo>
                    <a:pt x="641" y="853"/>
                  </a:lnTo>
                  <a:cubicBezTo>
                    <a:pt x="641" y="384"/>
                    <a:pt x="1024" y="1"/>
                    <a:pt x="1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68"/>
            <p:cNvSpPr/>
            <p:nvPr/>
          </p:nvSpPr>
          <p:spPr>
            <a:xfrm>
              <a:off x="6004655" y="2032906"/>
              <a:ext cx="39232" cy="61553"/>
            </a:xfrm>
            <a:custGeom>
              <a:rect b="b" l="l" r="r" t="t"/>
              <a:pathLst>
                <a:path extrusionOk="0" h="2344" w="1494">
                  <a:moveTo>
                    <a:pt x="224" y="1"/>
                  </a:moveTo>
                  <a:cubicBezTo>
                    <a:pt x="150" y="1"/>
                    <a:pt x="76" y="8"/>
                    <a:pt x="1" y="23"/>
                  </a:cubicBezTo>
                  <a:cubicBezTo>
                    <a:pt x="556" y="118"/>
                    <a:pt x="958" y="606"/>
                    <a:pt x="958" y="1171"/>
                  </a:cubicBezTo>
                  <a:cubicBezTo>
                    <a:pt x="968" y="1736"/>
                    <a:pt x="566" y="2224"/>
                    <a:pt x="11" y="2329"/>
                  </a:cubicBezTo>
                  <a:cubicBezTo>
                    <a:pt x="78" y="2339"/>
                    <a:pt x="149" y="2343"/>
                    <a:pt x="222" y="2343"/>
                  </a:cubicBezTo>
                  <a:cubicBezTo>
                    <a:pt x="295" y="2343"/>
                    <a:pt x="369" y="2339"/>
                    <a:pt x="441" y="2329"/>
                  </a:cubicBezTo>
                  <a:cubicBezTo>
                    <a:pt x="1073" y="2205"/>
                    <a:pt x="1494" y="1592"/>
                    <a:pt x="1370" y="951"/>
                  </a:cubicBezTo>
                  <a:cubicBezTo>
                    <a:pt x="1268" y="394"/>
                    <a:pt x="773" y="1"/>
                    <a:pt x="224"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68"/>
            <p:cNvSpPr/>
            <p:nvPr/>
          </p:nvSpPr>
          <p:spPr>
            <a:xfrm>
              <a:off x="5939819" y="1976683"/>
              <a:ext cx="22662" cy="73160"/>
            </a:xfrm>
            <a:custGeom>
              <a:rect b="b" l="l" r="r" t="t"/>
              <a:pathLst>
                <a:path extrusionOk="0" h="2786" w="863">
                  <a:moveTo>
                    <a:pt x="221" y="1"/>
                  </a:moveTo>
                  <a:cubicBezTo>
                    <a:pt x="106" y="1"/>
                    <a:pt x="10" y="96"/>
                    <a:pt x="10" y="211"/>
                  </a:cubicBezTo>
                  <a:lnTo>
                    <a:pt x="10" y="2355"/>
                  </a:lnTo>
                  <a:cubicBezTo>
                    <a:pt x="1" y="2585"/>
                    <a:pt x="202" y="2786"/>
                    <a:pt x="432" y="2786"/>
                  </a:cubicBezTo>
                  <a:lnTo>
                    <a:pt x="862" y="2786"/>
                  </a:lnTo>
                  <a:cubicBezTo>
                    <a:pt x="623" y="2786"/>
                    <a:pt x="432" y="2594"/>
                    <a:pt x="432" y="2355"/>
                  </a:cubicBezTo>
                  <a:lnTo>
                    <a:pt x="432" y="211"/>
                  </a:lnTo>
                  <a:cubicBezTo>
                    <a:pt x="432" y="96"/>
                    <a:pt x="527" y="1"/>
                    <a:pt x="652"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68"/>
            <p:cNvSpPr/>
            <p:nvPr/>
          </p:nvSpPr>
          <p:spPr>
            <a:xfrm>
              <a:off x="5940082" y="2077732"/>
              <a:ext cx="22400" cy="72898"/>
            </a:xfrm>
            <a:custGeom>
              <a:rect b="b" l="l" r="r" t="t"/>
              <a:pathLst>
                <a:path extrusionOk="0" h="2776" w="853">
                  <a:moveTo>
                    <a:pt x="422" y="0"/>
                  </a:moveTo>
                  <a:cubicBezTo>
                    <a:pt x="192" y="0"/>
                    <a:pt x="0" y="191"/>
                    <a:pt x="0" y="431"/>
                  </a:cubicBezTo>
                  <a:lnTo>
                    <a:pt x="0" y="2775"/>
                  </a:lnTo>
                  <a:lnTo>
                    <a:pt x="422" y="2775"/>
                  </a:lnTo>
                  <a:lnTo>
                    <a:pt x="422" y="431"/>
                  </a:lnTo>
                  <a:cubicBezTo>
                    <a:pt x="422" y="191"/>
                    <a:pt x="613" y="0"/>
                    <a:pt x="852"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68"/>
            <p:cNvSpPr/>
            <p:nvPr/>
          </p:nvSpPr>
          <p:spPr>
            <a:xfrm>
              <a:off x="5987324" y="2150839"/>
              <a:ext cx="45272" cy="89573"/>
            </a:xfrm>
            <a:custGeom>
              <a:rect b="b" l="l" r="r" t="t"/>
              <a:pathLst>
                <a:path extrusionOk="0" h="3411" w="1724">
                  <a:moveTo>
                    <a:pt x="546" y="1"/>
                  </a:moveTo>
                  <a:cubicBezTo>
                    <a:pt x="785" y="1"/>
                    <a:pt x="977" y="192"/>
                    <a:pt x="977" y="432"/>
                  </a:cubicBezTo>
                  <a:lnTo>
                    <a:pt x="977" y="862"/>
                  </a:lnTo>
                  <a:cubicBezTo>
                    <a:pt x="977" y="1044"/>
                    <a:pt x="891" y="1226"/>
                    <a:pt x="747" y="1341"/>
                  </a:cubicBezTo>
                  <a:cubicBezTo>
                    <a:pt x="1" y="1972"/>
                    <a:pt x="307" y="3178"/>
                    <a:pt x="1254" y="3389"/>
                  </a:cubicBezTo>
                  <a:cubicBezTo>
                    <a:pt x="1331" y="3403"/>
                    <a:pt x="1410" y="3410"/>
                    <a:pt x="1489" y="3410"/>
                  </a:cubicBezTo>
                  <a:cubicBezTo>
                    <a:pt x="1568" y="3410"/>
                    <a:pt x="1647" y="3403"/>
                    <a:pt x="1723" y="3389"/>
                  </a:cubicBezTo>
                  <a:lnTo>
                    <a:pt x="1685" y="3389"/>
                  </a:lnTo>
                  <a:cubicBezTo>
                    <a:pt x="728" y="3178"/>
                    <a:pt x="431" y="1972"/>
                    <a:pt x="1178" y="1341"/>
                  </a:cubicBezTo>
                  <a:cubicBezTo>
                    <a:pt x="1321" y="1226"/>
                    <a:pt x="1398" y="1044"/>
                    <a:pt x="1407" y="862"/>
                  </a:cubicBezTo>
                  <a:lnTo>
                    <a:pt x="1407" y="432"/>
                  </a:lnTo>
                  <a:cubicBezTo>
                    <a:pt x="1407" y="192"/>
                    <a:pt x="1216" y="1"/>
                    <a:pt x="977"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68"/>
            <p:cNvSpPr/>
            <p:nvPr/>
          </p:nvSpPr>
          <p:spPr>
            <a:xfrm>
              <a:off x="5928764" y="2150603"/>
              <a:ext cx="22400" cy="73160"/>
            </a:xfrm>
            <a:custGeom>
              <a:rect b="b" l="l" r="r" t="t"/>
              <a:pathLst>
                <a:path extrusionOk="0" h="2786" w="853">
                  <a:moveTo>
                    <a:pt x="431" y="0"/>
                  </a:moveTo>
                  <a:lnTo>
                    <a:pt x="431" y="2355"/>
                  </a:lnTo>
                  <a:cubicBezTo>
                    <a:pt x="431" y="2594"/>
                    <a:pt x="240" y="2785"/>
                    <a:pt x="1" y="2785"/>
                  </a:cubicBezTo>
                  <a:lnTo>
                    <a:pt x="431" y="2785"/>
                  </a:lnTo>
                  <a:cubicBezTo>
                    <a:pt x="661" y="2785"/>
                    <a:pt x="853" y="2594"/>
                    <a:pt x="853" y="2355"/>
                  </a:cubicBezTo>
                  <a:lnTo>
                    <a:pt x="8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68"/>
            <p:cNvSpPr/>
            <p:nvPr/>
          </p:nvSpPr>
          <p:spPr>
            <a:xfrm>
              <a:off x="5847332" y="2206826"/>
              <a:ext cx="39232" cy="61737"/>
            </a:xfrm>
            <a:custGeom>
              <a:rect b="b" l="l" r="r" t="t"/>
              <a:pathLst>
                <a:path extrusionOk="0" h="2351" w="1494">
                  <a:moveTo>
                    <a:pt x="1269" y="1"/>
                  </a:moveTo>
                  <a:cubicBezTo>
                    <a:pt x="1197" y="1"/>
                    <a:pt x="1125" y="8"/>
                    <a:pt x="1054" y="22"/>
                  </a:cubicBezTo>
                  <a:cubicBezTo>
                    <a:pt x="422" y="147"/>
                    <a:pt x="1" y="759"/>
                    <a:pt x="116" y="1391"/>
                  </a:cubicBezTo>
                  <a:cubicBezTo>
                    <a:pt x="226" y="1956"/>
                    <a:pt x="715" y="2350"/>
                    <a:pt x="1269" y="2350"/>
                  </a:cubicBezTo>
                  <a:cubicBezTo>
                    <a:pt x="1343" y="2350"/>
                    <a:pt x="1418" y="2343"/>
                    <a:pt x="1494" y="2329"/>
                  </a:cubicBezTo>
                  <a:cubicBezTo>
                    <a:pt x="843" y="2204"/>
                    <a:pt x="422" y="1573"/>
                    <a:pt x="566" y="922"/>
                  </a:cubicBezTo>
                  <a:cubicBezTo>
                    <a:pt x="661" y="462"/>
                    <a:pt x="1025" y="108"/>
                    <a:pt x="1484" y="22"/>
                  </a:cubicBezTo>
                  <a:cubicBezTo>
                    <a:pt x="1413" y="8"/>
                    <a:pt x="1341" y="1"/>
                    <a:pt x="1269"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68"/>
            <p:cNvSpPr/>
            <p:nvPr/>
          </p:nvSpPr>
          <p:spPr>
            <a:xfrm>
              <a:off x="5928764" y="2251625"/>
              <a:ext cx="28177" cy="73160"/>
            </a:xfrm>
            <a:custGeom>
              <a:rect b="b" l="l" r="r" t="t"/>
              <a:pathLst>
                <a:path extrusionOk="0" h="2786" w="1073">
                  <a:moveTo>
                    <a:pt x="1" y="1"/>
                  </a:moveTo>
                  <a:cubicBezTo>
                    <a:pt x="240" y="1"/>
                    <a:pt x="431" y="192"/>
                    <a:pt x="431" y="431"/>
                  </a:cubicBezTo>
                  <a:lnTo>
                    <a:pt x="431" y="2565"/>
                  </a:lnTo>
                  <a:cubicBezTo>
                    <a:pt x="431" y="2680"/>
                    <a:pt x="527" y="2786"/>
                    <a:pt x="642" y="2786"/>
                  </a:cubicBezTo>
                  <a:lnTo>
                    <a:pt x="1073" y="2786"/>
                  </a:lnTo>
                  <a:cubicBezTo>
                    <a:pt x="948" y="2786"/>
                    <a:pt x="853" y="2690"/>
                    <a:pt x="853" y="2565"/>
                  </a:cubicBezTo>
                  <a:lnTo>
                    <a:pt x="853" y="431"/>
                  </a:lnTo>
                  <a:cubicBezTo>
                    <a:pt x="853" y="192"/>
                    <a:pt x="661" y="1"/>
                    <a:pt x="431"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2" name="Google Shape;11392;p68"/>
          <p:cNvGrpSpPr/>
          <p:nvPr/>
        </p:nvGrpSpPr>
        <p:grpSpPr>
          <a:xfrm>
            <a:off x="6191390" y="1981489"/>
            <a:ext cx="389068" cy="347787"/>
            <a:chOff x="6191390" y="1981489"/>
            <a:chExt cx="389068" cy="347787"/>
          </a:xfrm>
        </p:grpSpPr>
        <p:sp>
          <p:nvSpPr>
            <p:cNvPr id="11393" name="Google Shape;11393;p68"/>
            <p:cNvSpPr/>
            <p:nvPr/>
          </p:nvSpPr>
          <p:spPr>
            <a:xfrm>
              <a:off x="6260769" y="2030464"/>
              <a:ext cx="250074" cy="250100"/>
            </a:xfrm>
            <a:custGeom>
              <a:rect b="b" l="l" r="r" t="t"/>
              <a:pathLst>
                <a:path extrusionOk="0" h="9524" w="9523">
                  <a:moveTo>
                    <a:pt x="4766" y="1"/>
                  </a:moveTo>
                  <a:cubicBezTo>
                    <a:pt x="2134" y="1"/>
                    <a:pt x="0" y="2125"/>
                    <a:pt x="0" y="4757"/>
                  </a:cubicBezTo>
                  <a:cubicBezTo>
                    <a:pt x="0" y="7389"/>
                    <a:pt x="2134" y="9523"/>
                    <a:pt x="4766" y="9523"/>
                  </a:cubicBezTo>
                  <a:cubicBezTo>
                    <a:pt x="7398" y="9523"/>
                    <a:pt x="9523" y="7389"/>
                    <a:pt x="9523" y="4757"/>
                  </a:cubicBezTo>
                  <a:cubicBezTo>
                    <a:pt x="9523" y="2125"/>
                    <a:pt x="7398" y="1"/>
                    <a:pt x="4766"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68"/>
            <p:cNvSpPr/>
            <p:nvPr/>
          </p:nvSpPr>
          <p:spPr>
            <a:xfrm>
              <a:off x="6236137" y="2032985"/>
              <a:ext cx="238021" cy="247553"/>
            </a:xfrm>
            <a:custGeom>
              <a:rect b="b" l="l" r="r" t="t"/>
              <a:pathLst>
                <a:path extrusionOk="0" h="9427" w="9064">
                  <a:moveTo>
                    <a:pt x="4738" y="1"/>
                  </a:moveTo>
                  <a:lnTo>
                    <a:pt x="4738" y="1"/>
                  </a:lnTo>
                  <a:cubicBezTo>
                    <a:pt x="1618" y="651"/>
                    <a:pt x="0" y="4116"/>
                    <a:pt x="1512" y="6920"/>
                  </a:cubicBezTo>
                  <a:cubicBezTo>
                    <a:pt x="2388" y="8553"/>
                    <a:pt x="4039" y="9427"/>
                    <a:pt x="5712" y="9427"/>
                  </a:cubicBezTo>
                  <a:cubicBezTo>
                    <a:pt x="6911" y="9427"/>
                    <a:pt x="8120" y="8978"/>
                    <a:pt x="9063" y="8040"/>
                  </a:cubicBezTo>
                  <a:lnTo>
                    <a:pt x="9063" y="8040"/>
                  </a:lnTo>
                  <a:cubicBezTo>
                    <a:pt x="8738" y="8107"/>
                    <a:pt x="8413" y="8145"/>
                    <a:pt x="8087" y="8145"/>
                  </a:cubicBezTo>
                  <a:cubicBezTo>
                    <a:pt x="6154" y="8145"/>
                    <a:pt x="4422" y="6977"/>
                    <a:pt x="3685" y="5197"/>
                  </a:cubicBezTo>
                  <a:cubicBezTo>
                    <a:pt x="2948" y="3408"/>
                    <a:pt x="3369" y="1359"/>
                    <a:pt x="4738"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68"/>
            <p:cNvSpPr/>
            <p:nvPr/>
          </p:nvSpPr>
          <p:spPr>
            <a:xfrm>
              <a:off x="6312291" y="2031724"/>
              <a:ext cx="198552" cy="246818"/>
            </a:xfrm>
            <a:custGeom>
              <a:rect b="b" l="l" r="r" t="t"/>
              <a:pathLst>
                <a:path extrusionOk="0" h="9399" w="7561">
                  <a:moveTo>
                    <a:pt x="3493" y="1"/>
                  </a:moveTo>
                  <a:lnTo>
                    <a:pt x="3819" y="393"/>
                  </a:lnTo>
                  <a:cubicBezTo>
                    <a:pt x="3857" y="441"/>
                    <a:pt x="3866" y="498"/>
                    <a:pt x="3847" y="556"/>
                  </a:cubicBezTo>
                  <a:lnTo>
                    <a:pt x="3627" y="1073"/>
                  </a:lnTo>
                  <a:cubicBezTo>
                    <a:pt x="3611" y="1105"/>
                    <a:pt x="3582" y="1122"/>
                    <a:pt x="3554" y="1122"/>
                  </a:cubicBezTo>
                  <a:cubicBezTo>
                    <a:pt x="3532" y="1122"/>
                    <a:pt x="3510" y="1112"/>
                    <a:pt x="3493" y="1092"/>
                  </a:cubicBezTo>
                  <a:lnTo>
                    <a:pt x="3292" y="795"/>
                  </a:lnTo>
                  <a:cubicBezTo>
                    <a:pt x="3254" y="747"/>
                    <a:pt x="3206" y="728"/>
                    <a:pt x="3149" y="728"/>
                  </a:cubicBezTo>
                  <a:lnTo>
                    <a:pt x="2929" y="738"/>
                  </a:lnTo>
                  <a:cubicBezTo>
                    <a:pt x="2842" y="747"/>
                    <a:pt x="2775" y="785"/>
                    <a:pt x="2728" y="852"/>
                  </a:cubicBezTo>
                  <a:lnTo>
                    <a:pt x="2115" y="1762"/>
                  </a:lnTo>
                  <a:cubicBezTo>
                    <a:pt x="2058" y="1848"/>
                    <a:pt x="2106" y="1963"/>
                    <a:pt x="2211" y="1982"/>
                  </a:cubicBezTo>
                  <a:lnTo>
                    <a:pt x="2488" y="2039"/>
                  </a:lnTo>
                  <a:cubicBezTo>
                    <a:pt x="2501" y="2042"/>
                    <a:pt x="2513" y="2043"/>
                    <a:pt x="2526" y="2043"/>
                  </a:cubicBezTo>
                  <a:cubicBezTo>
                    <a:pt x="2608" y="2043"/>
                    <a:pt x="2685" y="1990"/>
                    <a:pt x="2718" y="1915"/>
                  </a:cubicBezTo>
                  <a:lnTo>
                    <a:pt x="2852" y="1541"/>
                  </a:lnTo>
                  <a:cubicBezTo>
                    <a:pt x="2874" y="1480"/>
                    <a:pt x="2932" y="1445"/>
                    <a:pt x="2990" y="1445"/>
                  </a:cubicBezTo>
                  <a:cubicBezTo>
                    <a:pt x="3031" y="1445"/>
                    <a:pt x="3073" y="1463"/>
                    <a:pt x="3101" y="1503"/>
                  </a:cubicBezTo>
                  <a:lnTo>
                    <a:pt x="3225" y="1656"/>
                  </a:lnTo>
                  <a:lnTo>
                    <a:pt x="3149" y="2164"/>
                  </a:lnTo>
                  <a:cubicBezTo>
                    <a:pt x="3149" y="2192"/>
                    <a:pt x="3120" y="2221"/>
                    <a:pt x="3091" y="2221"/>
                  </a:cubicBezTo>
                  <a:lnTo>
                    <a:pt x="2450" y="2317"/>
                  </a:lnTo>
                  <a:cubicBezTo>
                    <a:pt x="2421" y="2326"/>
                    <a:pt x="2393" y="2336"/>
                    <a:pt x="2373" y="2355"/>
                  </a:cubicBezTo>
                  <a:lnTo>
                    <a:pt x="1742" y="2814"/>
                  </a:lnTo>
                  <a:cubicBezTo>
                    <a:pt x="1675" y="2862"/>
                    <a:pt x="1627" y="2929"/>
                    <a:pt x="1608" y="3006"/>
                  </a:cubicBezTo>
                  <a:lnTo>
                    <a:pt x="1550" y="3264"/>
                  </a:lnTo>
                  <a:cubicBezTo>
                    <a:pt x="1533" y="3335"/>
                    <a:pt x="1457" y="3390"/>
                    <a:pt x="1386" y="3390"/>
                  </a:cubicBezTo>
                  <a:cubicBezTo>
                    <a:pt x="1380" y="3390"/>
                    <a:pt x="1374" y="3389"/>
                    <a:pt x="1369" y="3389"/>
                  </a:cubicBezTo>
                  <a:lnTo>
                    <a:pt x="1081" y="3350"/>
                  </a:lnTo>
                  <a:cubicBezTo>
                    <a:pt x="1075" y="3349"/>
                    <a:pt x="1068" y="3349"/>
                    <a:pt x="1062" y="3349"/>
                  </a:cubicBezTo>
                  <a:cubicBezTo>
                    <a:pt x="994" y="3349"/>
                    <a:pt x="935" y="3394"/>
                    <a:pt x="909" y="3456"/>
                  </a:cubicBezTo>
                  <a:lnTo>
                    <a:pt x="747" y="3886"/>
                  </a:lnTo>
                  <a:cubicBezTo>
                    <a:pt x="718" y="3972"/>
                    <a:pt x="766" y="4078"/>
                    <a:pt x="861" y="4106"/>
                  </a:cubicBezTo>
                  <a:lnTo>
                    <a:pt x="1215" y="4202"/>
                  </a:lnTo>
                  <a:cubicBezTo>
                    <a:pt x="1234" y="4208"/>
                    <a:pt x="1253" y="4210"/>
                    <a:pt x="1272" y="4210"/>
                  </a:cubicBezTo>
                  <a:cubicBezTo>
                    <a:pt x="1347" y="4210"/>
                    <a:pt x="1414" y="4166"/>
                    <a:pt x="1445" y="4097"/>
                  </a:cubicBezTo>
                  <a:lnTo>
                    <a:pt x="1684" y="3580"/>
                  </a:lnTo>
                  <a:cubicBezTo>
                    <a:pt x="1723" y="3503"/>
                    <a:pt x="1790" y="3436"/>
                    <a:pt x="1885" y="3408"/>
                  </a:cubicBezTo>
                  <a:lnTo>
                    <a:pt x="2268" y="3283"/>
                  </a:lnTo>
                  <a:lnTo>
                    <a:pt x="2785" y="3915"/>
                  </a:lnTo>
                  <a:lnTo>
                    <a:pt x="2737" y="4068"/>
                  </a:lnTo>
                  <a:cubicBezTo>
                    <a:pt x="2708" y="4154"/>
                    <a:pt x="2756" y="4250"/>
                    <a:pt x="2842" y="4279"/>
                  </a:cubicBezTo>
                  <a:cubicBezTo>
                    <a:pt x="2862" y="4288"/>
                    <a:pt x="2881" y="4288"/>
                    <a:pt x="2900" y="4288"/>
                  </a:cubicBezTo>
                  <a:cubicBezTo>
                    <a:pt x="2976" y="4288"/>
                    <a:pt x="3043" y="4240"/>
                    <a:pt x="3063" y="4173"/>
                  </a:cubicBezTo>
                  <a:lnTo>
                    <a:pt x="3110" y="4020"/>
                  </a:lnTo>
                  <a:cubicBezTo>
                    <a:pt x="3149" y="3915"/>
                    <a:pt x="3130" y="3790"/>
                    <a:pt x="3053" y="3704"/>
                  </a:cubicBezTo>
                  <a:lnTo>
                    <a:pt x="2622" y="3168"/>
                  </a:lnTo>
                  <a:lnTo>
                    <a:pt x="2728" y="3140"/>
                  </a:lnTo>
                  <a:lnTo>
                    <a:pt x="3101" y="3369"/>
                  </a:lnTo>
                  <a:cubicBezTo>
                    <a:pt x="3177" y="3417"/>
                    <a:pt x="3235" y="3494"/>
                    <a:pt x="3254" y="3590"/>
                  </a:cubicBezTo>
                  <a:lnTo>
                    <a:pt x="3340" y="3982"/>
                  </a:lnTo>
                  <a:cubicBezTo>
                    <a:pt x="3350" y="4068"/>
                    <a:pt x="3426" y="4116"/>
                    <a:pt x="3503" y="4125"/>
                  </a:cubicBezTo>
                  <a:lnTo>
                    <a:pt x="3541" y="4125"/>
                  </a:lnTo>
                  <a:cubicBezTo>
                    <a:pt x="3627" y="4097"/>
                    <a:pt x="3685" y="4011"/>
                    <a:pt x="3665" y="3924"/>
                  </a:cubicBezTo>
                  <a:lnTo>
                    <a:pt x="3627" y="3695"/>
                  </a:lnTo>
                  <a:cubicBezTo>
                    <a:pt x="3608" y="3609"/>
                    <a:pt x="3665" y="3532"/>
                    <a:pt x="3742" y="3523"/>
                  </a:cubicBezTo>
                  <a:cubicBezTo>
                    <a:pt x="3809" y="3513"/>
                    <a:pt x="3857" y="3465"/>
                    <a:pt x="3866" y="3408"/>
                  </a:cubicBezTo>
                  <a:lnTo>
                    <a:pt x="3943" y="3006"/>
                  </a:lnTo>
                  <a:cubicBezTo>
                    <a:pt x="3969" y="2936"/>
                    <a:pt x="4028" y="2890"/>
                    <a:pt x="4096" y="2890"/>
                  </a:cubicBezTo>
                  <a:cubicBezTo>
                    <a:pt x="4102" y="2890"/>
                    <a:pt x="4109" y="2890"/>
                    <a:pt x="4115" y="2891"/>
                  </a:cubicBezTo>
                  <a:lnTo>
                    <a:pt x="4201" y="2891"/>
                  </a:lnTo>
                  <a:cubicBezTo>
                    <a:pt x="4240" y="2891"/>
                    <a:pt x="4288" y="2881"/>
                    <a:pt x="4316" y="2853"/>
                  </a:cubicBezTo>
                  <a:cubicBezTo>
                    <a:pt x="4348" y="2821"/>
                    <a:pt x="4380" y="2802"/>
                    <a:pt x="4417" y="2802"/>
                  </a:cubicBezTo>
                  <a:cubicBezTo>
                    <a:pt x="4425" y="2802"/>
                    <a:pt x="4432" y="2803"/>
                    <a:pt x="4441" y="2805"/>
                  </a:cubicBezTo>
                  <a:lnTo>
                    <a:pt x="4699" y="2824"/>
                  </a:lnTo>
                  <a:cubicBezTo>
                    <a:pt x="4756" y="2843"/>
                    <a:pt x="4795" y="2891"/>
                    <a:pt x="4804" y="2939"/>
                  </a:cubicBezTo>
                  <a:lnTo>
                    <a:pt x="4833" y="3054"/>
                  </a:lnTo>
                  <a:cubicBezTo>
                    <a:pt x="4852" y="3140"/>
                    <a:pt x="4795" y="3226"/>
                    <a:pt x="4709" y="3245"/>
                  </a:cubicBezTo>
                  <a:lnTo>
                    <a:pt x="3972" y="3465"/>
                  </a:lnTo>
                  <a:cubicBezTo>
                    <a:pt x="3886" y="3484"/>
                    <a:pt x="3857" y="3590"/>
                    <a:pt x="3914" y="3656"/>
                  </a:cubicBezTo>
                  <a:lnTo>
                    <a:pt x="3981" y="3733"/>
                  </a:lnTo>
                  <a:cubicBezTo>
                    <a:pt x="4005" y="3765"/>
                    <a:pt x="4042" y="3783"/>
                    <a:pt x="4081" y="3783"/>
                  </a:cubicBezTo>
                  <a:cubicBezTo>
                    <a:pt x="4089" y="3783"/>
                    <a:pt x="4097" y="3783"/>
                    <a:pt x="4106" y="3781"/>
                  </a:cubicBezTo>
                  <a:lnTo>
                    <a:pt x="4536" y="3752"/>
                  </a:lnTo>
                  <a:cubicBezTo>
                    <a:pt x="4542" y="3751"/>
                    <a:pt x="4548" y="3751"/>
                    <a:pt x="4553" y="3751"/>
                  </a:cubicBezTo>
                  <a:cubicBezTo>
                    <a:pt x="4624" y="3751"/>
                    <a:pt x="4691" y="3806"/>
                    <a:pt x="4709" y="3877"/>
                  </a:cubicBezTo>
                  <a:lnTo>
                    <a:pt x="4728" y="3991"/>
                  </a:lnTo>
                  <a:cubicBezTo>
                    <a:pt x="4766" y="4183"/>
                    <a:pt x="4632" y="4365"/>
                    <a:pt x="4431" y="4384"/>
                  </a:cubicBezTo>
                  <a:lnTo>
                    <a:pt x="3598" y="4451"/>
                  </a:lnTo>
                  <a:cubicBezTo>
                    <a:pt x="3512" y="4460"/>
                    <a:pt x="3464" y="4547"/>
                    <a:pt x="3484" y="4633"/>
                  </a:cubicBezTo>
                  <a:cubicBezTo>
                    <a:pt x="3516" y="4731"/>
                    <a:pt x="3437" y="4823"/>
                    <a:pt x="3341" y="4823"/>
                  </a:cubicBezTo>
                  <a:cubicBezTo>
                    <a:pt x="3325" y="4823"/>
                    <a:pt x="3309" y="4820"/>
                    <a:pt x="3292" y="4814"/>
                  </a:cubicBezTo>
                  <a:lnTo>
                    <a:pt x="2680" y="4614"/>
                  </a:lnTo>
                  <a:cubicBezTo>
                    <a:pt x="2594" y="4585"/>
                    <a:pt x="2536" y="4508"/>
                    <a:pt x="2517" y="4432"/>
                  </a:cubicBezTo>
                  <a:cubicBezTo>
                    <a:pt x="2498" y="4307"/>
                    <a:pt x="2393" y="4231"/>
                    <a:pt x="2278" y="4231"/>
                  </a:cubicBezTo>
                  <a:lnTo>
                    <a:pt x="1694" y="4250"/>
                  </a:lnTo>
                  <a:cubicBezTo>
                    <a:pt x="1483" y="4250"/>
                    <a:pt x="1273" y="4298"/>
                    <a:pt x="1081" y="4384"/>
                  </a:cubicBezTo>
                  <a:lnTo>
                    <a:pt x="881" y="4470"/>
                  </a:lnTo>
                  <a:cubicBezTo>
                    <a:pt x="766" y="4518"/>
                    <a:pt x="689" y="4633"/>
                    <a:pt x="680" y="4757"/>
                  </a:cubicBezTo>
                  <a:lnTo>
                    <a:pt x="680" y="4920"/>
                  </a:lnTo>
                  <a:lnTo>
                    <a:pt x="86" y="5599"/>
                  </a:lnTo>
                  <a:cubicBezTo>
                    <a:pt x="38" y="5657"/>
                    <a:pt x="10" y="5733"/>
                    <a:pt x="0" y="5810"/>
                  </a:cubicBezTo>
                  <a:lnTo>
                    <a:pt x="0" y="6528"/>
                  </a:lnTo>
                  <a:cubicBezTo>
                    <a:pt x="0" y="6671"/>
                    <a:pt x="57" y="6796"/>
                    <a:pt x="153" y="6891"/>
                  </a:cubicBezTo>
                  <a:lnTo>
                    <a:pt x="670" y="7389"/>
                  </a:lnTo>
                  <a:cubicBezTo>
                    <a:pt x="756" y="7465"/>
                    <a:pt x="861" y="7513"/>
                    <a:pt x="976" y="7523"/>
                  </a:cubicBezTo>
                  <a:lnTo>
                    <a:pt x="2527" y="7657"/>
                  </a:lnTo>
                  <a:cubicBezTo>
                    <a:pt x="2622" y="7666"/>
                    <a:pt x="2699" y="7753"/>
                    <a:pt x="2680" y="7848"/>
                  </a:cubicBezTo>
                  <a:lnTo>
                    <a:pt x="2670" y="7925"/>
                  </a:lnTo>
                  <a:cubicBezTo>
                    <a:pt x="2661" y="8040"/>
                    <a:pt x="2708" y="8155"/>
                    <a:pt x="2804" y="8231"/>
                  </a:cubicBezTo>
                  <a:lnTo>
                    <a:pt x="3187" y="8509"/>
                  </a:lnTo>
                  <a:lnTo>
                    <a:pt x="3130" y="8700"/>
                  </a:lnTo>
                  <a:cubicBezTo>
                    <a:pt x="3082" y="8824"/>
                    <a:pt x="3130" y="8958"/>
                    <a:pt x="3225" y="9045"/>
                  </a:cubicBezTo>
                  <a:lnTo>
                    <a:pt x="3627" y="9399"/>
                  </a:lnTo>
                  <a:cubicBezTo>
                    <a:pt x="4020" y="9332"/>
                    <a:pt x="4402" y="9207"/>
                    <a:pt x="4766" y="9045"/>
                  </a:cubicBezTo>
                  <a:lnTo>
                    <a:pt x="5398" y="8288"/>
                  </a:lnTo>
                  <a:cubicBezTo>
                    <a:pt x="5503" y="8174"/>
                    <a:pt x="5580" y="8030"/>
                    <a:pt x="5647" y="7887"/>
                  </a:cubicBezTo>
                  <a:lnTo>
                    <a:pt x="6355" y="6269"/>
                  </a:lnTo>
                  <a:cubicBezTo>
                    <a:pt x="6431" y="6097"/>
                    <a:pt x="6307" y="5906"/>
                    <a:pt x="6115" y="5896"/>
                  </a:cubicBezTo>
                  <a:cubicBezTo>
                    <a:pt x="6106" y="5896"/>
                    <a:pt x="6097" y="5897"/>
                    <a:pt x="6088" y="5897"/>
                  </a:cubicBezTo>
                  <a:cubicBezTo>
                    <a:pt x="5897" y="5897"/>
                    <a:pt x="5717" y="5803"/>
                    <a:pt x="5589" y="5657"/>
                  </a:cubicBezTo>
                  <a:lnTo>
                    <a:pt x="4890" y="4824"/>
                  </a:lnTo>
                  <a:cubicBezTo>
                    <a:pt x="4784" y="4696"/>
                    <a:pt x="4899" y="4541"/>
                    <a:pt x="5025" y="4541"/>
                  </a:cubicBezTo>
                  <a:cubicBezTo>
                    <a:pt x="5068" y="4541"/>
                    <a:pt x="5112" y="4560"/>
                    <a:pt x="5149" y="4604"/>
                  </a:cubicBezTo>
                  <a:lnTo>
                    <a:pt x="5847" y="5446"/>
                  </a:lnTo>
                  <a:cubicBezTo>
                    <a:pt x="5914" y="5513"/>
                    <a:pt x="6001" y="5551"/>
                    <a:pt x="6087" y="5561"/>
                  </a:cubicBezTo>
                  <a:cubicBezTo>
                    <a:pt x="6192" y="5561"/>
                    <a:pt x="6297" y="5494"/>
                    <a:pt x="6345" y="5408"/>
                  </a:cubicBezTo>
                  <a:lnTo>
                    <a:pt x="6747" y="4604"/>
                  </a:lnTo>
                  <a:cubicBezTo>
                    <a:pt x="6785" y="4527"/>
                    <a:pt x="6766" y="4441"/>
                    <a:pt x="6699" y="4393"/>
                  </a:cubicBezTo>
                  <a:lnTo>
                    <a:pt x="6575" y="4307"/>
                  </a:lnTo>
                  <a:cubicBezTo>
                    <a:pt x="6537" y="4279"/>
                    <a:pt x="6527" y="4221"/>
                    <a:pt x="6556" y="4173"/>
                  </a:cubicBezTo>
                  <a:lnTo>
                    <a:pt x="6613" y="4087"/>
                  </a:lnTo>
                  <a:cubicBezTo>
                    <a:pt x="6672" y="3985"/>
                    <a:pt x="6778" y="3931"/>
                    <a:pt x="6885" y="3931"/>
                  </a:cubicBezTo>
                  <a:cubicBezTo>
                    <a:pt x="6969" y="3931"/>
                    <a:pt x="7054" y="3963"/>
                    <a:pt x="7120" y="4030"/>
                  </a:cubicBezTo>
                  <a:lnTo>
                    <a:pt x="7561" y="4460"/>
                  </a:lnTo>
                  <a:cubicBezTo>
                    <a:pt x="7551" y="4269"/>
                    <a:pt x="7532" y="4068"/>
                    <a:pt x="7494" y="3886"/>
                  </a:cubicBezTo>
                  <a:cubicBezTo>
                    <a:pt x="7139" y="1857"/>
                    <a:pt x="5532" y="297"/>
                    <a:pt x="34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68"/>
            <p:cNvSpPr/>
            <p:nvPr/>
          </p:nvSpPr>
          <p:spPr>
            <a:xfrm>
              <a:off x="6342175" y="2077469"/>
              <a:ext cx="15861" cy="25656"/>
            </a:xfrm>
            <a:custGeom>
              <a:rect b="b" l="l" r="r" t="t"/>
              <a:pathLst>
                <a:path extrusionOk="0" h="977" w="604">
                  <a:moveTo>
                    <a:pt x="432" y="0"/>
                  </a:moveTo>
                  <a:cubicBezTo>
                    <a:pt x="336" y="0"/>
                    <a:pt x="259" y="77"/>
                    <a:pt x="259" y="173"/>
                  </a:cubicBezTo>
                  <a:lnTo>
                    <a:pt x="259" y="536"/>
                  </a:lnTo>
                  <a:lnTo>
                    <a:pt x="106" y="680"/>
                  </a:lnTo>
                  <a:cubicBezTo>
                    <a:pt x="1" y="795"/>
                    <a:pt x="77" y="977"/>
                    <a:pt x="231" y="977"/>
                  </a:cubicBezTo>
                  <a:cubicBezTo>
                    <a:pt x="269" y="977"/>
                    <a:pt x="317" y="957"/>
                    <a:pt x="345" y="929"/>
                  </a:cubicBezTo>
                  <a:lnTo>
                    <a:pt x="556" y="737"/>
                  </a:lnTo>
                  <a:cubicBezTo>
                    <a:pt x="585" y="709"/>
                    <a:pt x="604" y="661"/>
                    <a:pt x="604" y="613"/>
                  </a:cubicBezTo>
                  <a:lnTo>
                    <a:pt x="594" y="173"/>
                  </a:lnTo>
                  <a:cubicBezTo>
                    <a:pt x="594" y="77"/>
                    <a:pt x="518" y="0"/>
                    <a:pt x="4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68"/>
            <p:cNvSpPr/>
            <p:nvPr/>
          </p:nvSpPr>
          <p:spPr>
            <a:xfrm>
              <a:off x="6312527" y="2161396"/>
              <a:ext cx="143774" cy="117146"/>
            </a:xfrm>
            <a:custGeom>
              <a:rect b="b" l="l" r="r" t="t"/>
              <a:pathLst>
                <a:path extrusionOk="0" h="4461" w="5475">
                  <a:moveTo>
                    <a:pt x="661" y="1"/>
                  </a:moveTo>
                  <a:lnTo>
                    <a:pt x="87" y="661"/>
                  </a:lnTo>
                  <a:cubicBezTo>
                    <a:pt x="29" y="719"/>
                    <a:pt x="1" y="795"/>
                    <a:pt x="1" y="881"/>
                  </a:cubicBezTo>
                  <a:lnTo>
                    <a:pt x="1" y="1599"/>
                  </a:lnTo>
                  <a:cubicBezTo>
                    <a:pt x="1" y="1733"/>
                    <a:pt x="58" y="1858"/>
                    <a:pt x="154" y="1953"/>
                  </a:cubicBezTo>
                  <a:lnTo>
                    <a:pt x="671" y="2460"/>
                  </a:lnTo>
                  <a:cubicBezTo>
                    <a:pt x="757" y="2537"/>
                    <a:pt x="862" y="2585"/>
                    <a:pt x="977" y="2594"/>
                  </a:cubicBezTo>
                  <a:lnTo>
                    <a:pt x="2527" y="2728"/>
                  </a:lnTo>
                  <a:cubicBezTo>
                    <a:pt x="2623" y="2738"/>
                    <a:pt x="2690" y="2824"/>
                    <a:pt x="2680" y="2920"/>
                  </a:cubicBezTo>
                  <a:lnTo>
                    <a:pt x="2671" y="2987"/>
                  </a:lnTo>
                  <a:cubicBezTo>
                    <a:pt x="2661" y="3111"/>
                    <a:pt x="2709" y="3226"/>
                    <a:pt x="2805" y="3293"/>
                  </a:cubicBezTo>
                  <a:lnTo>
                    <a:pt x="3188" y="3580"/>
                  </a:lnTo>
                  <a:lnTo>
                    <a:pt x="3121" y="3762"/>
                  </a:lnTo>
                  <a:cubicBezTo>
                    <a:pt x="3073" y="3886"/>
                    <a:pt x="3121" y="4020"/>
                    <a:pt x="3216" y="4107"/>
                  </a:cubicBezTo>
                  <a:lnTo>
                    <a:pt x="3618" y="4461"/>
                  </a:lnTo>
                  <a:lnTo>
                    <a:pt x="3628" y="4461"/>
                  </a:lnTo>
                  <a:cubicBezTo>
                    <a:pt x="3915" y="4403"/>
                    <a:pt x="4192" y="4327"/>
                    <a:pt x="4470" y="4231"/>
                  </a:cubicBezTo>
                  <a:lnTo>
                    <a:pt x="4527" y="4202"/>
                  </a:lnTo>
                  <a:cubicBezTo>
                    <a:pt x="4594" y="4183"/>
                    <a:pt x="4652" y="4154"/>
                    <a:pt x="4709" y="4135"/>
                  </a:cubicBezTo>
                  <a:lnTo>
                    <a:pt x="4767" y="4107"/>
                  </a:lnTo>
                  <a:lnTo>
                    <a:pt x="5389" y="3350"/>
                  </a:lnTo>
                  <a:cubicBezTo>
                    <a:pt x="5417" y="3322"/>
                    <a:pt x="5446" y="3284"/>
                    <a:pt x="5475" y="3245"/>
                  </a:cubicBezTo>
                  <a:cubicBezTo>
                    <a:pt x="5379" y="3245"/>
                    <a:pt x="5274" y="3255"/>
                    <a:pt x="5178" y="3255"/>
                  </a:cubicBezTo>
                  <a:cubicBezTo>
                    <a:pt x="3130" y="3255"/>
                    <a:pt x="1312" y="1944"/>
                    <a:pt x="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68"/>
            <p:cNvSpPr/>
            <p:nvPr/>
          </p:nvSpPr>
          <p:spPr>
            <a:xfrm>
              <a:off x="6241730" y="2077679"/>
              <a:ext cx="338728" cy="251597"/>
            </a:xfrm>
            <a:custGeom>
              <a:rect b="b" l="l" r="r" t="t"/>
              <a:pathLst>
                <a:path extrusionOk="0" h="9581" w="12899">
                  <a:moveTo>
                    <a:pt x="11296" y="1"/>
                  </a:moveTo>
                  <a:cubicBezTo>
                    <a:pt x="11159" y="1"/>
                    <a:pt x="11024" y="135"/>
                    <a:pt x="11099" y="299"/>
                  </a:cubicBezTo>
                  <a:cubicBezTo>
                    <a:pt x="12420" y="3103"/>
                    <a:pt x="11482" y="6443"/>
                    <a:pt x="8889" y="8146"/>
                  </a:cubicBezTo>
                  <a:cubicBezTo>
                    <a:pt x="7847" y="8829"/>
                    <a:pt x="6665" y="9161"/>
                    <a:pt x="5492" y="9161"/>
                  </a:cubicBezTo>
                  <a:cubicBezTo>
                    <a:pt x="3754" y="9161"/>
                    <a:pt x="2034" y="8434"/>
                    <a:pt x="811" y="7046"/>
                  </a:cubicBezTo>
                  <a:lnTo>
                    <a:pt x="811" y="7046"/>
                  </a:lnTo>
                  <a:lnTo>
                    <a:pt x="1529" y="7285"/>
                  </a:lnTo>
                  <a:cubicBezTo>
                    <a:pt x="1557" y="7295"/>
                    <a:pt x="1584" y="7300"/>
                    <a:pt x="1609" y="7300"/>
                  </a:cubicBezTo>
                  <a:cubicBezTo>
                    <a:pt x="1821" y="7300"/>
                    <a:pt x="1903" y="6970"/>
                    <a:pt x="1663" y="6893"/>
                  </a:cubicBezTo>
                  <a:lnTo>
                    <a:pt x="285" y="6433"/>
                  </a:lnTo>
                  <a:cubicBezTo>
                    <a:pt x="264" y="6426"/>
                    <a:pt x="242" y="6423"/>
                    <a:pt x="221" y="6423"/>
                  </a:cubicBezTo>
                  <a:cubicBezTo>
                    <a:pt x="102" y="6423"/>
                    <a:pt x="1" y="6531"/>
                    <a:pt x="17" y="6653"/>
                  </a:cubicBezTo>
                  <a:lnTo>
                    <a:pt x="247" y="8261"/>
                  </a:lnTo>
                  <a:cubicBezTo>
                    <a:pt x="256" y="8366"/>
                    <a:pt x="352" y="8443"/>
                    <a:pt x="448" y="8443"/>
                  </a:cubicBezTo>
                  <a:lnTo>
                    <a:pt x="476" y="8443"/>
                  </a:lnTo>
                  <a:cubicBezTo>
                    <a:pt x="601" y="8424"/>
                    <a:pt x="677" y="8319"/>
                    <a:pt x="658" y="8204"/>
                  </a:cubicBezTo>
                  <a:lnTo>
                    <a:pt x="534" y="7352"/>
                  </a:lnTo>
                  <a:lnTo>
                    <a:pt x="534" y="7352"/>
                  </a:lnTo>
                  <a:cubicBezTo>
                    <a:pt x="1834" y="8816"/>
                    <a:pt x="3652" y="9581"/>
                    <a:pt x="5492" y="9581"/>
                  </a:cubicBezTo>
                  <a:cubicBezTo>
                    <a:pt x="6754" y="9581"/>
                    <a:pt x="8026" y="9221"/>
                    <a:pt x="9147" y="8481"/>
                  </a:cubicBezTo>
                  <a:cubicBezTo>
                    <a:pt x="11903" y="6663"/>
                    <a:pt x="12899" y="3103"/>
                    <a:pt x="11482" y="117"/>
                  </a:cubicBezTo>
                  <a:lnTo>
                    <a:pt x="11482" y="117"/>
                  </a:lnTo>
                  <a:lnTo>
                    <a:pt x="11482" y="126"/>
                  </a:lnTo>
                  <a:cubicBezTo>
                    <a:pt x="11439" y="38"/>
                    <a:pt x="11367" y="1"/>
                    <a:pt x="1129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68"/>
            <p:cNvSpPr/>
            <p:nvPr/>
          </p:nvSpPr>
          <p:spPr>
            <a:xfrm>
              <a:off x="6191390" y="1981489"/>
              <a:ext cx="338807" cy="251676"/>
            </a:xfrm>
            <a:custGeom>
              <a:rect b="b" l="l" r="r" t="t"/>
              <a:pathLst>
                <a:path extrusionOk="0" h="9584" w="12902">
                  <a:moveTo>
                    <a:pt x="7403" y="1"/>
                  </a:moveTo>
                  <a:cubicBezTo>
                    <a:pt x="6141" y="1"/>
                    <a:pt x="4870" y="360"/>
                    <a:pt x="3752" y="1100"/>
                  </a:cubicBezTo>
                  <a:cubicBezTo>
                    <a:pt x="996" y="2909"/>
                    <a:pt x="1" y="6479"/>
                    <a:pt x="1417" y="9465"/>
                  </a:cubicBezTo>
                  <a:cubicBezTo>
                    <a:pt x="1456" y="9548"/>
                    <a:pt x="1524" y="9583"/>
                    <a:pt x="1593" y="9583"/>
                  </a:cubicBezTo>
                  <a:cubicBezTo>
                    <a:pt x="1728" y="9583"/>
                    <a:pt x="1867" y="9448"/>
                    <a:pt x="1790" y="9283"/>
                  </a:cubicBezTo>
                  <a:cubicBezTo>
                    <a:pt x="1398" y="8450"/>
                    <a:pt x="1197" y="7541"/>
                    <a:pt x="1197" y="6622"/>
                  </a:cubicBezTo>
                  <a:cubicBezTo>
                    <a:pt x="1197" y="4038"/>
                    <a:pt x="2805" y="1722"/>
                    <a:pt x="5226" y="813"/>
                  </a:cubicBezTo>
                  <a:cubicBezTo>
                    <a:pt x="5937" y="546"/>
                    <a:pt x="6674" y="417"/>
                    <a:pt x="7405" y="417"/>
                  </a:cubicBezTo>
                  <a:cubicBezTo>
                    <a:pt x="9165" y="417"/>
                    <a:pt x="10884" y="1166"/>
                    <a:pt x="12088" y="2545"/>
                  </a:cubicBezTo>
                  <a:lnTo>
                    <a:pt x="11370" y="2306"/>
                  </a:lnTo>
                  <a:cubicBezTo>
                    <a:pt x="11343" y="2297"/>
                    <a:pt x="11318" y="2294"/>
                    <a:pt x="11294" y="2294"/>
                  </a:cubicBezTo>
                  <a:cubicBezTo>
                    <a:pt x="11081" y="2294"/>
                    <a:pt x="11004" y="2612"/>
                    <a:pt x="11236" y="2698"/>
                  </a:cubicBezTo>
                  <a:lnTo>
                    <a:pt x="12614" y="3148"/>
                  </a:lnTo>
                  <a:cubicBezTo>
                    <a:pt x="12634" y="3158"/>
                    <a:pt x="12653" y="3167"/>
                    <a:pt x="12672" y="3167"/>
                  </a:cubicBezTo>
                  <a:cubicBezTo>
                    <a:pt x="12806" y="3167"/>
                    <a:pt x="12901" y="3053"/>
                    <a:pt x="12882" y="2928"/>
                  </a:cubicBezTo>
                  <a:lnTo>
                    <a:pt x="12653" y="1320"/>
                  </a:lnTo>
                  <a:cubicBezTo>
                    <a:pt x="12635" y="1196"/>
                    <a:pt x="12543" y="1139"/>
                    <a:pt x="12450" y="1139"/>
                  </a:cubicBezTo>
                  <a:cubicBezTo>
                    <a:pt x="12336" y="1139"/>
                    <a:pt x="12220" y="1225"/>
                    <a:pt x="12241" y="1378"/>
                  </a:cubicBezTo>
                  <a:lnTo>
                    <a:pt x="12366" y="2229"/>
                  </a:lnTo>
                  <a:cubicBezTo>
                    <a:pt x="11066" y="765"/>
                    <a:pt x="9244" y="1"/>
                    <a:pt x="74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0" name="Google Shape;11400;p68"/>
          <p:cNvGrpSpPr/>
          <p:nvPr/>
        </p:nvGrpSpPr>
        <p:grpSpPr>
          <a:xfrm>
            <a:off x="6657846" y="2007591"/>
            <a:ext cx="348103" cy="295714"/>
            <a:chOff x="6657846" y="2007591"/>
            <a:chExt cx="348103" cy="295714"/>
          </a:xfrm>
        </p:grpSpPr>
        <p:sp>
          <p:nvSpPr>
            <p:cNvPr id="11401" name="Google Shape;11401;p68"/>
            <p:cNvSpPr/>
            <p:nvPr/>
          </p:nvSpPr>
          <p:spPr>
            <a:xfrm>
              <a:off x="6820186" y="2082984"/>
              <a:ext cx="179224" cy="163153"/>
            </a:xfrm>
            <a:custGeom>
              <a:rect b="b" l="l" r="r" t="t"/>
              <a:pathLst>
                <a:path extrusionOk="0" h="6213" w="6825">
                  <a:moveTo>
                    <a:pt x="4298" y="1"/>
                  </a:moveTo>
                  <a:lnTo>
                    <a:pt x="2987" y="1006"/>
                  </a:lnTo>
                  <a:lnTo>
                    <a:pt x="1896" y="642"/>
                  </a:lnTo>
                  <a:lnTo>
                    <a:pt x="1" y="2183"/>
                  </a:lnTo>
                  <a:lnTo>
                    <a:pt x="2920" y="6212"/>
                  </a:lnTo>
                  <a:lnTo>
                    <a:pt x="6824" y="3437"/>
                  </a:lnTo>
                  <a:lnTo>
                    <a:pt x="429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68"/>
            <p:cNvSpPr/>
            <p:nvPr/>
          </p:nvSpPr>
          <p:spPr>
            <a:xfrm>
              <a:off x="6900620" y="2007591"/>
              <a:ext cx="105329" cy="193431"/>
            </a:xfrm>
            <a:custGeom>
              <a:rect b="b" l="l" r="r" t="t"/>
              <a:pathLst>
                <a:path extrusionOk="0" h="7366" w="4011">
                  <a:moveTo>
                    <a:pt x="4010" y="1"/>
                  </a:moveTo>
                  <a:lnTo>
                    <a:pt x="115" y="2767"/>
                  </a:lnTo>
                  <a:cubicBezTo>
                    <a:pt x="19" y="2834"/>
                    <a:pt x="0" y="2968"/>
                    <a:pt x="67" y="3063"/>
                  </a:cubicBezTo>
                  <a:lnTo>
                    <a:pt x="3340" y="7284"/>
                  </a:lnTo>
                  <a:cubicBezTo>
                    <a:pt x="3384" y="7339"/>
                    <a:pt x="3444" y="7365"/>
                    <a:pt x="3505" y="7365"/>
                  </a:cubicBezTo>
                  <a:cubicBezTo>
                    <a:pt x="3550" y="7365"/>
                    <a:pt x="3596" y="7351"/>
                    <a:pt x="3637" y="7322"/>
                  </a:cubicBezTo>
                  <a:lnTo>
                    <a:pt x="4010" y="7025"/>
                  </a:lnTo>
                  <a:lnTo>
                    <a:pt x="401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68"/>
            <p:cNvSpPr/>
            <p:nvPr/>
          </p:nvSpPr>
          <p:spPr>
            <a:xfrm>
              <a:off x="6972494" y="2152862"/>
              <a:ext cx="32930" cy="48292"/>
            </a:xfrm>
            <a:custGeom>
              <a:rect b="b" l="l" r="r" t="t"/>
              <a:pathLst>
                <a:path extrusionOk="0" h="1839" w="1254">
                  <a:moveTo>
                    <a:pt x="1254" y="1"/>
                  </a:moveTo>
                  <a:lnTo>
                    <a:pt x="0" y="977"/>
                  </a:lnTo>
                  <a:lnTo>
                    <a:pt x="594" y="1761"/>
                  </a:lnTo>
                  <a:cubicBezTo>
                    <a:pt x="632" y="1811"/>
                    <a:pt x="692" y="1838"/>
                    <a:pt x="755" y="1838"/>
                  </a:cubicBezTo>
                  <a:cubicBezTo>
                    <a:pt x="801" y="1838"/>
                    <a:pt x="849" y="1823"/>
                    <a:pt x="890" y="1790"/>
                  </a:cubicBezTo>
                  <a:lnTo>
                    <a:pt x="1254" y="1503"/>
                  </a:lnTo>
                  <a:lnTo>
                    <a:pt x="125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68"/>
            <p:cNvSpPr/>
            <p:nvPr/>
          </p:nvSpPr>
          <p:spPr>
            <a:xfrm>
              <a:off x="6832003" y="2137027"/>
              <a:ext cx="136237" cy="90439"/>
            </a:xfrm>
            <a:custGeom>
              <a:rect b="b" l="l" r="r" t="t"/>
              <a:pathLst>
                <a:path extrusionOk="0" h="3444" w="5188">
                  <a:moveTo>
                    <a:pt x="594" y="1"/>
                  </a:moveTo>
                  <a:lnTo>
                    <a:pt x="0" y="1092"/>
                  </a:lnTo>
                  <a:lnTo>
                    <a:pt x="4183" y="3369"/>
                  </a:lnTo>
                  <a:cubicBezTo>
                    <a:pt x="4274" y="3419"/>
                    <a:pt x="4373" y="3443"/>
                    <a:pt x="4472" y="3443"/>
                  </a:cubicBezTo>
                  <a:cubicBezTo>
                    <a:pt x="4694" y="3443"/>
                    <a:pt x="4912" y="3323"/>
                    <a:pt x="5025" y="3111"/>
                  </a:cubicBezTo>
                  <a:cubicBezTo>
                    <a:pt x="5188" y="2814"/>
                    <a:pt x="5073" y="2441"/>
                    <a:pt x="4776" y="2278"/>
                  </a:cubicBezTo>
                  <a:lnTo>
                    <a:pt x="59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68"/>
            <p:cNvSpPr/>
            <p:nvPr/>
          </p:nvSpPr>
          <p:spPr>
            <a:xfrm>
              <a:off x="6885284" y="2182509"/>
              <a:ext cx="79935" cy="44957"/>
            </a:xfrm>
            <a:custGeom>
              <a:rect b="b" l="l" r="r" t="t"/>
              <a:pathLst>
                <a:path extrusionOk="0" h="1712" w="3044">
                  <a:moveTo>
                    <a:pt x="268" y="1"/>
                  </a:moveTo>
                  <a:lnTo>
                    <a:pt x="0" y="460"/>
                  </a:lnTo>
                  <a:lnTo>
                    <a:pt x="2154" y="1637"/>
                  </a:lnTo>
                  <a:cubicBezTo>
                    <a:pt x="2250" y="1688"/>
                    <a:pt x="2352" y="1712"/>
                    <a:pt x="2452" y="1712"/>
                  </a:cubicBezTo>
                  <a:cubicBezTo>
                    <a:pt x="2710" y="1712"/>
                    <a:pt x="2954" y="1552"/>
                    <a:pt x="3044" y="1283"/>
                  </a:cubicBezTo>
                  <a:lnTo>
                    <a:pt x="3044" y="1283"/>
                  </a:lnTo>
                  <a:cubicBezTo>
                    <a:pt x="2976" y="1307"/>
                    <a:pt x="2905" y="1319"/>
                    <a:pt x="2834" y="1319"/>
                  </a:cubicBezTo>
                  <a:cubicBezTo>
                    <a:pt x="2735" y="1319"/>
                    <a:pt x="2635" y="1295"/>
                    <a:pt x="2546" y="1245"/>
                  </a:cubicBezTo>
                  <a:lnTo>
                    <a:pt x="2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68"/>
            <p:cNvSpPr/>
            <p:nvPr/>
          </p:nvSpPr>
          <p:spPr>
            <a:xfrm>
              <a:off x="6806872" y="2160661"/>
              <a:ext cx="136237" cy="90229"/>
            </a:xfrm>
            <a:custGeom>
              <a:rect b="b" l="l" r="r" t="t"/>
              <a:pathLst>
                <a:path extrusionOk="0" h="3436" w="5188">
                  <a:moveTo>
                    <a:pt x="594" y="0"/>
                  </a:moveTo>
                  <a:lnTo>
                    <a:pt x="0" y="1091"/>
                  </a:lnTo>
                  <a:lnTo>
                    <a:pt x="4183" y="3359"/>
                  </a:lnTo>
                  <a:cubicBezTo>
                    <a:pt x="4276" y="3411"/>
                    <a:pt x="4379" y="3435"/>
                    <a:pt x="4480" y="3435"/>
                  </a:cubicBezTo>
                  <a:cubicBezTo>
                    <a:pt x="4699" y="3435"/>
                    <a:pt x="4914" y="3320"/>
                    <a:pt x="5025" y="3111"/>
                  </a:cubicBezTo>
                  <a:cubicBezTo>
                    <a:pt x="5187" y="2804"/>
                    <a:pt x="5073" y="2431"/>
                    <a:pt x="4776" y="226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68"/>
            <p:cNvSpPr/>
            <p:nvPr/>
          </p:nvSpPr>
          <p:spPr>
            <a:xfrm>
              <a:off x="6868688" y="2211920"/>
              <a:ext cx="71165" cy="38944"/>
            </a:xfrm>
            <a:custGeom>
              <a:rect b="b" l="l" r="r" t="t"/>
              <a:pathLst>
                <a:path extrusionOk="0" h="1483" w="2710">
                  <a:moveTo>
                    <a:pt x="240" y="1"/>
                  </a:moveTo>
                  <a:lnTo>
                    <a:pt x="1" y="422"/>
                  </a:lnTo>
                  <a:lnTo>
                    <a:pt x="1819" y="1407"/>
                  </a:lnTo>
                  <a:cubicBezTo>
                    <a:pt x="1913" y="1458"/>
                    <a:pt x="2014" y="1482"/>
                    <a:pt x="2114" y="1482"/>
                  </a:cubicBezTo>
                  <a:cubicBezTo>
                    <a:pt x="2371" y="1482"/>
                    <a:pt x="2620" y="1325"/>
                    <a:pt x="2709" y="1063"/>
                  </a:cubicBezTo>
                  <a:lnTo>
                    <a:pt x="2709" y="1063"/>
                  </a:lnTo>
                  <a:cubicBezTo>
                    <a:pt x="2623" y="1099"/>
                    <a:pt x="2533" y="1118"/>
                    <a:pt x="2444" y="1118"/>
                  </a:cubicBezTo>
                  <a:cubicBezTo>
                    <a:pt x="2344" y="1118"/>
                    <a:pt x="2245" y="1094"/>
                    <a:pt x="2154" y="1044"/>
                  </a:cubicBezTo>
                  <a:lnTo>
                    <a:pt x="2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68"/>
            <p:cNvSpPr/>
            <p:nvPr/>
          </p:nvSpPr>
          <p:spPr>
            <a:xfrm>
              <a:off x="6781741" y="2184032"/>
              <a:ext cx="136237" cy="90334"/>
            </a:xfrm>
            <a:custGeom>
              <a:rect b="b" l="l" r="r" t="t"/>
              <a:pathLst>
                <a:path extrusionOk="0" h="3440" w="5188">
                  <a:moveTo>
                    <a:pt x="594" y="0"/>
                  </a:moveTo>
                  <a:lnTo>
                    <a:pt x="0" y="1091"/>
                  </a:lnTo>
                  <a:lnTo>
                    <a:pt x="4183" y="3359"/>
                  </a:lnTo>
                  <a:cubicBezTo>
                    <a:pt x="4277" y="3414"/>
                    <a:pt x="4379" y="3440"/>
                    <a:pt x="4481" y="3440"/>
                  </a:cubicBezTo>
                  <a:cubicBezTo>
                    <a:pt x="4700" y="3440"/>
                    <a:pt x="4914" y="3320"/>
                    <a:pt x="5025" y="3111"/>
                  </a:cubicBezTo>
                  <a:cubicBezTo>
                    <a:pt x="5187" y="2814"/>
                    <a:pt x="5073" y="2441"/>
                    <a:pt x="4776" y="226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68"/>
            <p:cNvSpPr/>
            <p:nvPr/>
          </p:nvSpPr>
          <p:spPr>
            <a:xfrm>
              <a:off x="6852354" y="2240570"/>
              <a:ext cx="61842" cy="33770"/>
            </a:xfrm>
            <a:custGeom>
              <a:rect b="b" l="l" r="r" t="t"/>
              <a:pathLst>
                <a:path extrusionOk="0" h="1286" w="2355">
                  <a:moveTo>
                    <a:pt x="240" y="1"/>
                  </a:moveTo>
                  <a:lnTo>
                    <a:pt x="1" y="402"/>
                  </a:lnTo>
                  <a:lnTo>
                    <a:pt x="1484" y="1206"/>
                  </a:lnTo>
                  <a:cubicBezTo>
                    <a:pt x="1580" y="1260"/>
                    <a:pt x="1684" y="1286"/>
                    <a:pt x="1786" y="1286"/>
                  </a:cubicBezTo>
                  <a:cubicBezTo>
                    <a:pt x="2029" y="1286"/>
                    <a:pt x="2261" y="1143"/>
                    <a:pt x="2355" y="900"/>
                  </a:cubicBezTo>
                  <a:lnTo>
                    <a:pt x="2355" y="900"/>
                  </a:lnTo>
                  <a:cubicBezTo>
                    <a:pt x="2280" y="929"/>
                    <a:pt x="2201" y="944"/>
                    <a:pt x="2122" y="944"/>
                  </a:cubicBezTo>
                  <a:cubicBezTo>
                    <a:pt x="2021" y="944"/>
                    <a:pt x="1920" y="920"/>
                    <a:pt x="1829" y="871"/>
                  </a:cubicBezTo>
                  <a:lnTo>
                    <a:pt x="2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68"/>
            <p:cNvSpPr/>
            <p:nvPr/>
          </p:nvSpPr>
          <p:spPr>
            <a:xfrm>
              <a:off x="6756610" y="2207404"/>
              <a:ext cx="136237" cy="90413"/>
            </a:xfrm>
            <a:custGeom>
              <a:rect b="b" l="l" r="r" t="t"/>
              <a:pathLst>
                <a:path extrusionOk="0" h="3443" w="5188">
                  <a:moveTo>
                    <a:pt x="594" y="0"/>
                  </a:moveTo>
                  <a:lnTo>
                    <a:pt x="0" y="1091"/>
                  </a:lnTo>
                  <a:lnTo>
                    <a:pt x="4173" y="3369"/>
                  </a:lnTo>
                  <a:cubicBezTo>
                    <a:pt x="4267" y="3419"/>
                    <a:pt x="4369" y="3443"/>
                    <a:pt x="4469" y="3443"/>
                  </a:cubicBezTo>
                  <a:cubicBezTo>
                    <a:pt x="4694" y="3443"/>
                    <a:pt x="4912" y="3323"/>
                    <a:pt x="5025" y="3111"/>
                  </a:cubicBezTo>
                  <a:cubicBezTo>
                    <a:pt x="5187" y="2814"/>
                    <a:pt x="5073" y="2441"/>
                    <a:pt x="4776" y="227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68"/>
            <p:cNvSpPr/>
            <p:nvPr/>
          </p:nvSpPr>
          <p:spPr>
            <a:xfrm>
              <a:off x="6836021" y="2267723"/>
              <a:ext cx="53308" cy="29989"/>
            </a:xfrm>
            <a:custGeom>
              <a:rect b="b" l="l" r="r" t="t"/>
              <a:pathLst>
                <a:path extrusionOk="0" h="1142" w="2030">
                  <a:moveTo>
                    <a:pt x="259" y="0"/>
                  </a:moveTo>
                  <a:lnTo>
                    <a:pt x="1" y="440"/>
                  </a:lnTo>
                  <a:lnTo>
                    <a:pt x="1149" y="1072"/>
                  </a:lnTo>
                  <a:cubicBezTo>
                    <a:pt x="1243" y="1119"/>
                    <a:pt x="1344" y="1142"/>
                    <a:pt x="1444" y="1142"/>
                  </a:cubicBezTo>
                  <a:cubicBezTo>
                    <a:pt x="1666" y="1142"/>
                    <a:pt x="1879" y="1028"/>
                    <a:pt x="1991" y="823"/>
                  </a:cubicBezTo>
                  <a:cubicBezTo>
                    <a:pt x="2001" y="794"/>
                    <a:pt x="2020" y="766"/>
                    <a:pt x="2029" y="737"/>
                  </a:cubicBezTo>
                  <a:lnTo>
                    <a:pt x="2029" y="737"/>
                  </a:lnTo>
                  <a:cubicBezTo>
                    <a:pt x="1965" y="760"/>
                    <a:pt x="1898" y="770"/>
                    <a:pt x="1831" y="770"/>
                  </a:cubicBezTo>
                  <a:cubicBezTo>
                    <a:pt x="1728" y="770"/>
                    <a:pt x="1625" y="745"/>
                    <a:pt x="1532" y="699"/>
                  </a:cubicBezTo>
                  <a:lnTo>
                    <a:pt x="25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68"/>
            <p:cNvSpPr/>
            <p:nvPr/>
          </p:nvSpPr>
          <p:spPr>
            <a:xfrm>
              <a:off x="6674180" y="2094564"/>
              <a:ext cx="173421" cy="157087"/>
            </a:xfrm>
            <a:custGeom>
              <a:rect b="b" l="l" r="r" t="t"/>
              <a:pathLst>
                <a:path extrusionOk="0" h="5982" w="6604">
                  <a:moveTo>
                    <a:pt x="2067" y="0"/>
                  </a:moveTo>
                  <a:lnTo>
                    <a:pt x="0" y="3723"/>
                  </a:lnTo>
                  <a:lnTo>
                    <a:pt x="4230" y="5982"/>
                  </a:lnTo>
                  <a:lnTo>
                    <a:pt x="6604" y="1618"/>
                  </a:lnTo>
                  <a:lnTo>
                    <a:pt x="4508" y="737"/>
                  </a:lnTo>
                  <a:cubicBezTo>
                    <a:pt x="4479" y="718"/>
                    <a:pt x="4441" y="718"/>
                    <a:pt x="4403" y="718"/>
                  </a:cubicBezTo>
                  <a:lnTo>
                    <a:pt x="3570" y="814"/>
                  </a:lnTo>
                  <a:cubicBezTo>
                    <a:pt x="3557" y="816"/>
                    <a:pt x="3544" y="817"/>
                    <a:pt x="3532" y="817"/>
                  </a:cubicBezTo>
                  <a:cubicBezTo>
                    <a:pt x="3497" y="817"/>
                    <a:pt x="3464" y="809"/>
                    <a:pt x="3436" y="795"/>
                  </a:cubicBezTo>
                  <a:lnTo>
                    <a:pt x="206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68"/>
            <p:cNvSpPr/>
            <p:nvPr/>
          </p:nvSpPr>
          <p:spPr>
            <a:xfrm>
              <a:off x="6657846" y="2031488"/>
              <a:ext cx="107587" cy="185606"/>
            </a:xfrm>
            <a:custGeom>
              <a:rect b="b" l="l" r="r" t="t"/>
              <a:pathLst>
                <a:path extrusionOk="0" h="7068" w="4097">
                  <a:moveTo>
                    <a:pt x="0" y="0"/>
                  </a:moveTo>
                  <a:lnTo>
                    <a:pt x="0" y="6336"/>
                  </a:lnTo>
                  <a:lnTo>
                    <a:pt x="1196" y="7034"/>
                  </a:lnTo>
                  <a:cubicBezTo>
                    <a:pt x="1235" y="7057"/>
                    <a:pt x="1278" y="7068"/>
                    <a:pt x="1319" y="7068"/>
                  </a:cubicBezTo>
                  <a:cubicBezTo>
                    <a:pt x="1400" y="7068"/>
                    <a:pt x="1478" y="7027"/>
                    <a:pt x="1522" y="6958"/>
                  </a:cubicBezTo>
                  <a:lnTo>
                    <a:pt x="4029" y="2603"/>
                  </a:lnTo>
                  <a:cubicBezTo>
                    <a:pt x="4096" y="2488"/>
                    <a:pt x="4048" y="2345"/>
                    <a:pt x="3943" y="2287"/>
                  </a:cubicBezTo>
                  <a:lnTo>
                    <a:pt x="0" y="0"/>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68"/>
            <p:cNvSpPr/>
            <p:nvPr/>
          </p:nvSpPr>
          <p:spPr>
            <a:xfrm>
              <a:off x="6657846" y="2031488"/>
              <a:ext cx="82693" cy="173684"/>
            </a:xfrm>
            <a:custGeom>
              <a:rect b="b" l="l" r="r" t="t"/>
              <a:pathLst>
                <a:path extrusionOk="0" h="6614" w="3149">
                  <a:moveTo>
                    <a:pt x="0" y="0"/>
                  </a:moveTo>
                  <a:lnTo>
                    <a:pt x="0" y="6336"/>
                  </a:lnTo>
                  <a:lnTo>
                    <a:pt x="469" y="6613"/>
                  </a:lnTo>
                  <a:lnTo>
                    <a:pt x="3149" y="1828"/>
                  </a:lnTo>
                  <a:lnTo>
                    <a:pt x="0"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68"/>
            <p:cNvSpPr/>
            <p:nvPr/>
          </p:nvSpPr>
          <p:spPr>
            <a:xfrm>
              <a:off x="6657846" y="2162158"/>
              <a:ext cx="51785" cy="54752"/>
            </a:xfrm>
            <a:custGeom>
              <a:rect b="b" l="l" r="r" t="t"/>
              <a:pathLst>
                <a:path extrusionOk="0" h="2085" w="1972">
                  <a:moveTo>
                    <a:pt x="0" y="1"/>
                  </a:moveTo>
                  <a:lnTo>
                    <a:pt x="0" y="1360"/>
                  </a:lnTo>
                  <a:lnTo>
                    <a:pt x="1196" y="2058"/>
                  </a:lnTo>
                  <a:cubicBezTo>
                    <a:pt x="1233" y="2076"/>
                    <a:pt x="1272" y="2085"/>
                    <a:pt x="1310" y="2085"/>
                  </a:cubicBezTo>
                  <a:cubicBezTo>
                    <a:pt x="1394" y="2085"/>
                    <a:pt x="1476" y="2044"/>
                    <a:pt x="1522" y="1972"/>
                  </a:cubicBezTo>
                  <a:lnTo>
                    <a:pt x="1972" y="1197"/>
                  </a:lnTo>
                  <a:lnTo>
                    <a:pt x="0"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68"/>
            <p:cNvSpPr/>
            <p:nvPr/>
          </p:nvSpPr>
          <p:spPr>
            <a:xfrm>
              <a:off x="6657846" y="2162158"/>
              <a:ext cx="27153" cy="43014"/>
            </a:xfrm>
            <a:custGeom>
              <a:rect b="b" l="l" r="r" t="t"/>
              <a:pathLst>
                <a:path extrusionOk="0" h="1638" w="1034">
                  <a:moveTo>
                    <a:pt x="0" y="1"/>
                  </a:moveTo>
                  <a:lnTo>
                    <a:pt x="0" y="1360"/>
                  </a:lnTo>
                  <a:lnTo>
                    <a:pt x="469" y="1637"/>
                  </a:lnTo>
                  <a:lnTo>
                    <a:pt x="1034" y="632"/>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68"/>
            <p:cNvSpPr/>
            <p:nvPr/>
          </p:nvSpPr>
          <p:spPr>
            <a:xfrm>
              <a:off x="6710104" y="2184557"/>
              <a:ext cx="73160" cy="58665"/>
            </a:xfrm>
            <a:custGeom>
              <a:rect b="b" l="l" r="r" t="t"/>
              <a:pathLst>
                <a:path extrusionOk="0" h="2234" w="2786">
                  <a:moveTo>
                    <a:pt x="2085" y="0"/>
                  </a:moveTo>
                  <a:cubicBezTo>
                    <a:pt x="1955" y="0"/>
                    <a:pt x="1825" y="41"/>
                    <a:pt x="1714" y="124"/>
                  </a:cubicBezTo>
                  <a:lnTo>
                    <a:pt x="345" y="1110"/>
                  </a:lnTo>
                  <a:cubicBezTo>
                    <a:pt x="58" y="1310"/>
                    <a:pt x="1" y="1703"/>
                    <a:pt x="202" y="1980"/>
                  </a:cubicBezTo>
                  <a:cubicBezTo>
                    <a:pt x="322" y="2147"/>
                    <a:pt x="511" y="2234"/>
                    <a:pt x="703" y="2234"/>
                  </a:cubicBezTo>
                  <a:cubicBezTo>
                    <a:pt x="832" y="2234"/>
                    <a:pt x="961" y="2195"/>
                    <a:pt x="1073" y="2114"/>
                  </a:cubicBezTo>
                  <a:lnTo>
                    <a:pt x="2441" y="1129"/>
                  </a:lnTo>
                  <a:cubicBezTo>
                    <a:pt x="2728" y="918"/>
                    <a:pt x="2786" y="516"/>
                    <a:pt x="2566" y="239"/>
                  </a:cubicBezTo>
                  <a:lnTo>
                    <a:pt x="2575" y="239"/>
                  </a:lnTo>
                  <a:cubicBezTo>
                    <a:pt x="2452" y="82"/>
                    <a:pt x="2269" y="0"/>
                    <a:pt x="20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68"/>
            <p:cNvSpPr/>
            <p:nvPr/>
          </p:nvSpPr>
          <p:spPr>
            <a:xfrm>
              <a:off x="6713386" y="2185529"/>
              <a:ext cx="69878" cy="57536"/>
            </a:xfrm>
            <a:custGeom>
              <a:rect b="b" l="l" r="r" t="t"/>
              <a:pathLst>
                <a:path extrusionOk="0" h="2191" w="2661">
                  <a:moveTo>
                    <a:pt x="2182" y="1"/>
                  </a:moveTo>
                  <a:lnTo>
                    <a:pt x="2182" y="1"/>
                  </a:lnTo>
                  <a:cubicBezTo>
                    <a:pt x="2288" y="269"/>
                    <a:pt x="2201" y="565"/>
                    <a:pt x="1972" y="738"/>
                  </a:cubicBezTo>
                  <a:lnTo>
                    <a:pt x="594" y="1733"/>
                  </a:lnTo>
                  <a:cubicBezTo>
                    <a:pt x="488" y="1809"/>
                    <a:pt x="365" y="1849"/>
                    <a:pt x="239" y="1849"/>
                  </a:cubicBezTo>
                  <a:cubicBezTo>
                    <a:pt x="159" y="1849"/>
                    <a:pt x="78" y="1833"/>
                    <a:pt x="0" y="1800"/>
                  </a:cubicBezTo>
                  <a:lnTo>
                    <a:pt x="0" y="1800"/>
                  </a:lnTo>
                  <a:cubicBezTo>
                    <a:pt x="102" y="2048"/>
                    <a:pt x="339" y="2190"/>
                    <a:pt x="583" y="2190"/>
                  </a:cubicBezTo>
                  <a:cubicBezTo>
                    <a:pt x="705" y="2190"/>
                    <a:pt x="829" y="2154"/>
                    <a:pt x="938" y="2077"/>
                  </a:cubicBezTo>
                  <a:lnTo>
                    <a:pt x="2316" y="1082"/>
                  </a:lnTo>
                  <a:cubicBezTo>
                    <a:pt x="2594" y="881"/>
                    <a:pt x="2661" y="479"/>
                    <a:pt x="2450" y="202"/>
                  </a:cubicBezTo>
                  <a:cubicBezTo>
                    <a:pt x="2374" y="115"/>
                    <a:pt x="2288" y="49"/>
                    <a:pt x="2182"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68"/>
            <p:cNvSpPr/>
            <p:nvPr/>
          </p:nvSpPr>
          <p:spPr>
            <a:xfrm>
              <a:off x="6738018" y="2210266"/>
              <a:ext cx="65099" cy="52888"/>
            </a:xfrm>
            <a:custGeom>
              <a:rect b="b" l="l" r="r" t="t"/>
              <a:pathLst>
                <a:path extrusionOk="0" h="2014" w="2479">
                  <a:moveTo>
                    <a:pt x="1768" y="1"/>
                  </a:moveTo>
                  <a:cubicBezTo>
                    <a:pt x="1642" y="1"/>
                    <a:pt x="1515" y="40"/>
                    <a:pt x="1407" y="121"/>
                  </a:cubicBezTo>
                  <a:lnTo>
                    <a:pt x="354" y="887"/>
                  </a:lnTo>
                  <a:cubicBezTo>
                    <a:pt x="67" y="1088"/>
                    <a:pt x="0" y="1489"/>
                    <a:pt x="211" y="1767"/>
                  </a:cubicBezTo>
                  <a:cubicBezTo>
                    <a:pt x="332" y="1929"/>
                    <a:pt x="519" y="2014"/>
                    <a:pt x="710" y="2014"/>
                  </a:cubicBezTo>
                  <a:cubicBezTo>
                    <a:pt x="835" y="2014"/>
                    <a:pt x="962" y="1977"/>
                    <a:pt x="1072" y="1901"/>
                  </a:cubicBezTo>
                  <a:lnTo>
                    <a:pt x="2134" y="1126"/>
                  </a:lnTo>
                  <a:cubicBezTo>
                    <a:pt x="2421" y="925"/>
                    <a:pt x="2479" y="523"/>
                    <a:pt x="2259" y="245"/>
                  </a:cubicBezTo>
                  <a:cubicBezTo>
                    <a:pt x="2139" y="86"/>
                    <a:pt x="1955" y="1"/>
                    <a:pt x="17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68"/>
            <p:cNvSpPr/>
            <p:nvPr/>
          </p:nvSpPr>
          <p:spPr>
            <a:xfrm>
              <a:off x="6741274" y="2211421"/>
              <a:ext cx="61842" cy="51732"/>
            </a:xfrm>
            <a:custGeom>
              <a:rect b="b" l="l" r="r" t="t"/>
              <a:pathLst>
                <a:path extrusionOk="0" h="1970" w="2355">
                  <a:moveTo>
                    <a:pt x="1876" y="0"/>
                  </a:moveTo>
                  <a:lnTo>
                    <a:pt x="1876" y="0"/>
                  </a:lnTo>
                  <a:cubicBezTo>
                    <a:pt x="1982" y="268"/>
                    <a:pt x="1895" y="575"/>
                    <a:pt x="1666" y="737"/>
                  </a:cubicBezTo>
                  <a:lnTo>
                    <a:pt x="603" y="1512"/>
                  </a:lnTo>
                  <a:cubicBezTo>
                    <a:pt x="495" y="1591"/>
                    <a:pt x="364" y="1631"/>
                    <a:pt x="231" y="1631"/>
                  </a:cubicBezTo>
                  <a:cubicBezTo>
                    <a:pt x="153" y="1631"/>
                    <a:pt x="75" y="1617"/>
                    <a:pt x="1" y="1589"/>
                  </a:cubicBezTo>
                  <a:lnTo>
                    <a:pt x="1" y="1589"/>
                  </a:lnTo>
                  <a:cubicBezTo>
                    <a:pt x="20" y="1637"/>
                    <a:pt x="48" y="1685"/>
                    <a:pt x="77" y="1723"/>
                  </a:cubicBezTo>
                  <a:cubicBezTo>
                    <a:pt x="204" y="1885"/>
                    <a:pt x="394" y="1970"/>
                    <a:pt x="583" y="1970"/>
                  </a:cubicBezTo>
                  <a:cubicBezTo>
                    <a:pt x="708" y="1970"/>
                    <a:pt x="832" y="1933"/>
                    <a:pt x="938" y="1857"/>
                  </a:cubicBezTo>
                  <a:lnTo>
                    <a:pt x="2010" y="1082"/>
                  </a:lnTo>
                  <a:cubicBezTo>
                    <a:pt x="2288" y="881"/>
                    <a:pt x="2355" y="479"/>
                    <a:pt x="2135" y="201"/>
                  </a:cubicBezTo>
                  <a:cubicBezTo>
                    <a:pt x="2068" y="115"/>
                    <a:pt x="1982" y="48"/>
                    <a:pt x="187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68"/>
            <p:cNvSpPr/>
            <p:nvPr/>
          </p:nvSpPr>
          <p:spPr>
            <a:xfrm>
              <a:off x="6765906" y="2236263"/>
              <a:ext cx="57063" cy="47084"/>
            </a:xfrm>
            <a:custGeom>
              <a:rect b="b" l="l" r="r" t="t"/>
              <a:pathLst>
                <a:path extrusionOk="0" h="1793" w="2173">
                  <a:moveTo>
                    <a:pt x="1466" y="1"/>
                  </a:moveTo>
                  <a:cubicBezTo>
                    <a:pt x="1338" y="1"/>
                    <a:pt x="1210" y="39"/>
                    <a:pt x="1101" y="117"/>
                  </a:cubicBezTo>
                  <a:lnTo>
                    <a:pt x="345" y="662"/>
                  </a:lnTo>
                  <a:cubicBezTo>
                    <a:pt x="67" y="863"/>
                    <a:pt x="0" y="1256"/>
                    <a:pt x="201" y="1533"/>
                  </a:cubicBezTo>
                  <a:cubicBezTo>
                    <a:pt x="324" y="1702"/>
                    <a:pt x="517" y="1793"/>
                    <a:pt x="712" y="1793"/>
                  </a:cubicBezTo>
                  <a:cubicBezTo>
                    <a:pt x="837" y="1793"/>
                    <a:pt x="964" y="1755"/>
                    <a:pt x="1072" y="1677"/>
                  </a:cubicBezTo>
                  <a:lnTo>
                    <a:pt x="1828" y="1122"/>
                  </a:lnTo>
                  <a:cubicBezTo>
                    <a:pt x="2115" y="921"/>
                    <a:pt x="2173" y="519"/>
                    <a:pt x="1962" y="241"/>
                  </a:cubicBezTo>
                  <a:cubicBezTo>
                    <a:pt x="1837" y="82"/>
                    <a:pt x="1652" y="1"/>
                    <a:pt x="14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68"/>
            <p:cNvSpPr/>
            <p:nvPr/>
          </p:nvSpPr>
          <p:spPr>
            <a:xfrm>
              <a:off x="6769163" y="2237051"/>
              <a:ext cx="53807" cy="46296"/>
            </a:xfrm>
            <a:custGeom>
              <a:rect b="b" l="l" r="r" t="t"/>
              <a:pathLst>
                <a:path extrusionOk="0" h="1763" w="2049">
                  <a:moveTo>
                    <a:pt x="1551" y="1"/>
                  </a:moveTo>
                  <a:lnTo>
                    <a:pt x="1551" y="1"/>
                  </a:lnTo>
                  <a:cubicBezTo>
                    <a:pt x="1637" y="259"/>
                    <a:pt x="1551" y="556"/>
                    <a:pt x="1331" y="718"/>
                  </a:cubicBezTo>
                  <a:lnTo>
                    <a:pt x="565" y="1264"/>
                  </a:lnTo>
                  <a:cubicBezTo>
                    <a:pt x="457" y="1340"/>
                    <a:pt x="327" y="1383"/>
                    <a:pt x="196" y="1383"/>
                  </a:cubicBezTo>
                  <a:cubicBezTo>
                    <a:pt x="131" y="1383"/>
                    <a:pt x="65" y="1372"/>
                    <a:pt x="1" y="1350"/>
                  </a:cubicBezTo>
                  <a:lnTo>
                    <a:pt x="1" y="1350"/>
                  </a:lnTo>
                  <a:cubicBezTo>
                    <a:pt x="20" y="1398"/>
                    <a:pt x="39" y="1455"/>
                    <a:pt x="77" y="1503"/>
                  </a:cubicBezTo>
                  <a:cubicBezTo>
                    <a:pt x="200" y="1672"/>
                    <a:pt x="393" y="1763"/>
                    <a:pt x="588" y="1763"/>
                  </a:cubicBezTo>
                  <a:cubicBezTo>
                    <a:pt x="713" y="1763"/>
                    <a:pt x="840" y="1725"/>
                    <a:pt x="948" y="1647"/>
                  </a:cubicBezTo>
                  <a:lnTo>
                    <a:pt x="1704" y="1092"/>
                  </a:lnTo>
                  <a:cubicBezTo>
                    <a:pt x="1991" y="891"/>
                    <a:pt x="2049" y="489"/>
                    <a:pt x="1838" y="211"/>
                  </a:cubicBezTo>
                  <a:cubicBezTo>
                    <a:pt x="1762" y="115"/>
                    <a:pt x="1657" y="48"/>
                    <a:pt x="155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68"/>
            <p:cNvSpPr/>
            <p:nvPr/>
          </p:nvSpPr>
          <p:spPr>
            <a:xfrm>
              <a:off x="6793794" y="2262156"/>
              <a:ext cx="49027" cy="41149"/>
            </a:xfrm>
            <a:custGeom>
              <a:rect b="b" l="l" r="r" t="t"/>
              <a:pathLst>
                <a:path extrusionOk="0" h="1567" w="1867">
                  <a:moveTo>
                    <a:pt x="1159" y="0"/>
                  </a:moveTo>
                  <a:cubicBezTo>
                    <a:pt x="1032" y="0"/>
                    <a:pt x="904" y="39"/>
                    <a:pt x="795" y="116"/>
                  </a:cubicBezTo>
                  <a:lnTo>
                    <a:pt x="345" y="442"/>
                  </a:lnTo>
                  <a:cubicBezTo>
                    <a:pt x="58" y="643"/>
                    <a:pt x="1" y="1035"/>
                    <a:pt x="202" y="1313"/>
                  </a:cubicBezTo>
                  <a:cubicBezTo>
                    <a:pt x="322" y="1479"/>
                    <a:pt x="511" y="1566"/>
                    <a:pt x="703" y="1566"/>
                  </a:cubicBezTo>
                  <a:cubicBezTo>
                    <a:pt x="832" y="1566"/>
                    <a:pt x="961" y="1527"/>
                    <a:pt x="1073" y="1447"/>
                  </a:cubicBezTo>
                  <a:lnTo>
                    <a:pt x="1522" y="1121"/>
                  </a:lnTo>
                  <a:cubicBezTo>
                    <a:pt x="1810" y="920"/>
                    <a:pt x="1867" y="518"/>
                    <a:pt x="1647" y="241"/>
                  </a:cubicBezTo>
                  <a:cubicBezTo>
                    <a:pt x="1528" y="82"/>
                    <a:pt x="1344" y="0"/>
                    <a:pt x="115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68"/>
            <p:cNvSpPr/>
            <p:nvPr/>
          </p:nvSpPr>
          <p:spPr>
            <a:xfrm>
              <a:off x="6797313" y="2263180"/>
              <a:ext cx="45509" cy="40125"/>
            </a:xfrm>
            <a:custGeom>
              <a:rect b="b" l="l" r="r" t="t"/>
              <a:pathLst>
                <a:path extrusionOk="0" h="1528" w="1733">
                  <a:moveTo>
                    <a:pt x="1254" y="1"/>
                  </a:moveTo>
                  <a:lnTo>
                    <a:pt x="1254" y="1"/>
                  </a:lnTo>
                  <a:cubicBezTo>
                    <a:pt x="1360" y="269"/>
                    <a:pt x="1264" y="566"/>
                    <a:pt x="1044" y="728"/>
                  </a:cubicBezTo>
                  <a:lnTo>
                    <a:pt x="585" y="1054"/>
                  </a:lnTo>
                  <a:cubicBezTo>
                    <a:pt x="476" y="1132"/>
                    <a:pt x="348" y="1172"/>
                    <a:pt x="221" y="1172"/>
                  </a:cubicBezTo>
                  <a:cubicBezTo>
                    <a:pt x="146" y="1172"/>
                    <a:pt x="72" y="1158"/>
                    <a:pt x="1" y="1130"/>
                  </a:cubicBezTo>
                  <a:lnTo>
                    <a:pt x="1" y="1130"/>
                  </a:lnTo>
                  <a:cubicBezTo>
                    <a:pt x="95" y="1383"/>
                    <a:pt x="332" y="1527"/>
                    <a:pt x="576" y="1527"/>
                  </a:cubicBezTo>
                  <a:cubicBezTo>
                    <a:pt x="701" y="1527"/>
                    <a:pt x="828" y="1489"/>
                    <a:pt x="939" y="1408"/>
                  </a:cubicBezTo>
                  <a:lnTo>
                    <a:pt x="1398" y="1082"/>
                  </a:lnTo>
                  <a:cubicBezTo>
                    <a:pt x="1676" y="881"/>
                    <a:pt x="1733" y="479"/>
                    <a:pt x="1522" y="202"/>
                  </a:cubicBezTo>
                  <a:cubicBezTo>
                    <a:pt x="1455" y="116"/>
                    <a:pt x="1360" y="39"/>
                    <a:pt x="125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68"/>
            <p:cNvSpPr/>
            <p:nvPr/>
          </p:nvSpPr>
          <p:spPr>
            <a:xfrm>
              <a:off x="6799335" y="2099843"/>
              <a:ext cx="70639" cy="108848"/>
            </a:xfrm>
            <a:custGeom>
              <a:rect b="b" l="l" r="r" t="t"/>
              <a:pathLst>
                <a:path extrusionOk="0" h="4145" w="2690">
                  <a:moveTo>
                    <a:pt x="574" y="0"/>
                  </a:moveTo>
                  <a:cubicBezTo>
                    <a:pt x="479" y="0"/>
                    <a:pt x="393" y="67"/>
                    <a:pt x="374" y="163"/>
                  </a:cubicBezTo>
                  <a:lnTo>
                    <a:pt x="0" y="1665"/>
                  </a:lnTo>
                  <a:lnTo>
                    <a:pt x="0" y="3321"/>
                  </a:lnTo>
                  <a:cubicBezTo>
                    <a:pt x="0" y="3771"/>
                    <a:pt x="364" y="4144"/>
                    <a:pt x="823" y="4144"/>
                  </a:cubicBezTo>
                  <a:cubicBezTo>
                    <a:pt x="1283" y="4144"/>
                    <a:pt x="1656" y="3771"/>
                    <a:pt x="1656" y="3321"/>
                  </a:cubicBezTo>
                  <a:lnTo>
                    <a:pt x="1656" y="2077"/>
                  </a:lnTo>
                  <a:lnTo>
                    <a:pt x="2690" y="10"/>
                  </a:lnTo>
                  <a:lnTo>
                    <a:pt x="5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68"/>
            <p:cNvSpPr/>
            <p:nvPr/>
          </p:nvSpPr>
          <p:spPr>
            <a:xfrm>
              <a:off x="6799335" y="2100053"/>
              <a:ext cx="29936" cy="108638"/>
            </a:xfrm>
            <a:custGeom>
              <a:rect b="b" l="l" r="r" t="t"/>
              <a:pathLst>
                <a:path extrusionOk="0" h="4137" w="1140">
                  <a:moveTo>
                    <a:pt x="556" y="1"/>
                  </a:moveTo>
                  <a:cubicBezTo>
                    <a:pt x="468" y="1"/>
                    <a:pt x="391" y="65"/>
                    <a:pt x="374" y="155"/>
                  </a:cubicBezTo>
                  <a:lnTo>
                    <a:pt x="0" y="1657"/>
                  </a:lnTo>
                  <a:lnTo>
                    <a:pt x="0" y="3313"/>
                  </a:lnTo>
                  <a:cubicBezTo>
                    <a:pt x="0" y="3763"/>
                    <a:pt x="364" y="4136"/>
                    <a:pt x="823" y="4136"/>
                  </a:cubicBezTo>
                  <a:cubicBezTo>
                    <a:pt x="929" y="4136"/>
                    <a:pt x="1034" y="4117"/>
                    <a:pt x="1139" y="4079"/>
                  </a:cubicBezTo>
                  <a:cubicBezTo>
                    <a:pt x="823" y="3945"/>
                    <a:pt x="622" y="3648"/>
                    <a:pt x="622" y="3313"/>
                  </a:cubicBezTo>
                  <a:lnTo>
                    <a:pt x="622" y="1657"/>
                  </a:lnTo>
                  <a:lnTo>
                    <a:pt x="1034" y="2"/>
                  </a:lnTo>
                  <a:lnTo>
                    <a:pt x="574" y="2"/>
                  </a:lnTo>
                  <a:cubicBezTo>
                    <a:pt x="568" y="1"/>
                    <a:pt x="562" y="1"/>
                    <a:pt x="55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7" name="Google Shape;11427;p68"/>
          <p:cNvGrpSpPr/>
          <p:nvPr/>
        </p:nvGrpSpPr>
        <p:grpSpPr>
          <a:xfrm>
            <a:off x="7104188" y="1971904"/>
            <a:ext cx="347341" cy="348103"/>
            <a:chOff x="7104188" y="1971904"/>
            <a:chExt cx="347341" cy="348103"/>
          </a:xfrm>
        </p:grpSpPr>
        <p:sp>
          <p:nvSpPr>
            <p:cNvPr id="11428" name="Google Shape;11428;p68"/>
            <p:cNvSpPr/>
            <p:nvPr/>
          </p:nvSpPr>
          <p:spPr>
            <a:xfrm>
              <a:off x="7204947" y="1994277"/>
              <a:ext cx="167906" cy="153752"/>
            </a:xfrm>
            <a:custGeom>
              <a:rect b="b" l="l" r="r" t="t"/>
              <a:pathLst>
                <a:path extrusionOk="0" h="5855" w="6394">
                  <a:moveTo>
                    <a:pt x="642" y="1"/>
                  </a:moveTo>
                  <a:cubicBezTo>
                    <a:pt x="288" y="1"/>
                    <a:pt x="1" y="288"/>
                    <a:pt x="1" y="642"/>
                  </a:cubicBezTo>
                  <a:lnTo>
                    <a:pt x="1" y="4058"/>
                  </a:lnTo>
                  <a:cubicBezTo>
                    <a:pt x="1" y="4413"/>
                    <a:pt x="288" y="4700"/>
                    <a:pt x="642" y="4700"/>
                  </a:cubicBezTo>
                  <a:lnTo>
                    <a:pt x="2345" y="4700"/>
                  </a:lnTo>
                  <a:lnTo>
                    <a:pt x="4059" y="5839"/>
                  </a:lnTo>
                  <a:cubicBezTo>
                    <a:pt x="4076" y="5850"/>
                    <a:pt x="4095" y="5855"/>
                    <a:pt x="4114" y="5855"/>
                  </a:cubicBezTo>
                  <a:cubicBezTo>
                    <a:pt x="4177" y="5855"/>
                    <a:pt x="4236" y="5800"/>
                    <a:pt x="4221" y="5733"/>
                  </a:cubicBezTo>
                  <a:lnTo>
                    <a:pt x="4049" y="4700"/>
                  </a:lnTo>
                  <a:lnTo>
                    <a:pt x="5752" y="4700"/>
                  </a:lnTo>
                  <a:cubicBezTo>
                    <a:pt x="6107" y="4700"/>
                    <a:pt x="6394" y="4413"/>
                    <a:pt x="6394" y="4058"/>
                  </a:cubicBezTo>
                  <a:lnTo>
                    <a:pt x="6394" y="642"/>
                  </a:lnTo>
                  <a:cubicBezTo>
                    <a:pt x="6394" y="288"/>
                    <a:pt x="6107" y="1"/>
                    <a:pt x="575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68"/>
            <p:cNvSpPr/>
            <p:nvPr/>
          </p:nvSpPr>
          <p:spPr>
            <a:xfrm>
              <a:off x="7204711" y="1994277"/>
              <a:ext cx="156851" cy="112130"/>
            </a:xfrm>
            <a:custGeom>
              <a:rect b="b" l="l" r="r" t="t"/>
              <a:pathLst>
                <a:path extrusionOk="0" h="4270" w="5973">
                  <a:moveTo>
                    <a:pt x="641" y="1"/>
                  </a:moveTo>
                  <a:cubicBezTo>
                    <a:pt x="297" y="1"/>
                    <a:pt x="0" y="288"/>
                    <a:pt x="10" y="642"/>
                  </a:cubicBezTo>
                  <a:lnTo>
                    <a:pt x="10" y="4058"/>
                  </a:lnTo>
                  <a:cubicBezTo>
                    <a:pt x="10" y="4125"/>
                    <a:pt x="19" y="4202"/>
                    <a:pt x="48" y="4269"/>
                  </a:cubicBezTo>
                  <a:lnTo>
                    <a:pt x="4910" y="4269"/>
                  </a:lnTo>
                  <a:cubicBezTo>
                    <a:pt x="5503" y="4269"/>
                    <a:pt x="5972" y="3791"/>
                    <a:pt x="5972" y="3207"/>
                  </a:cubicBezTo>
                  <a:lnTo>
                    <a:pt x="5972" y="39"/>
                  </a:lnTo>
                  <a:cubicBezTo>
                    <a:pt x="5905" y="20"/>
                    <a:pt x="5838" y="1"/>
                    <a:pt x="576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68"/>
            <p:cNvSpPr/>
            <p:nvPr/>
          </p:nvSpPr>
          <p:spPr>
            <a:xfrm>
              <a:off x="7104923" y="2129490"/>
              <a:ext cx="122923" cy="123159"/>
            </a:xfrm>
            <a:custGeom>
              <a:rect b="b" l="l" r="r" t="t"/>
              <a:pathLst>
                <a:path extrusionOk="0" h="4690" w="4681">
                  <a:moveTo>
                    <a:pt x="2345" y="0"/>
                  </a:moveTo>
                  <a:cubicBezTo>
                    <a:pt x="1321" y="0"/>
                    <a:pt x="565" y="824"/>
                    <a:pt x="489" y="1828"/>
                  </a:cubicBezTo>
                  <a:cubicBezTo>
                    <a:pt x="431" y="2556"/>
                    <a:pt x="278" y="3264"/>
                    <a:pt x="49" y="3963"/>
                  </a:cubicBezTo>
                  <a:cubicBezTo>
                    <a:pt x="1" y="4087"/>
                    <a:pt x="58" y="4231"/>
                    <a:pt x="192" y="4288"/>
                  </a:cubicBezTo>
                  <a:cubicBezTo>
                    <a:pt x="623" y="4489"/>
                    <a:pt x="1082" y="4623"/>
                    <a:pt x="1551" y="4690"/>
                  </a:cubicBezTo>
                  <a:lnTo>
                    <a:pt x="3140" y="4690"/>
                  </a:lnTo>
                  <a:cubicBezTo>
                    <a:pt x="3609" y="4623"/>
                    <a:pt x="4068" y="4489"/>
                    <a:pt x="4499" y="4288"/>
                  </a:cubicBezTo>
                  <a:cubicBezTo>
                    <a:pt x="4623" y="4231"/>
                    <a:pt x="4681" y="4087"/>
                    <a:pt x="4633" y="3963"/>
                  </a:cubicBezTo>
                  <a:cubicBezTo>
                    <a:pt x="4403" y="3264"/>
                    <a:pt x="4260" y="2556"/>
                    <a:pt x="4193" y="1828"/>
                  </a:cubicBezTo>
                  <a:cubicBezTo>
                    <a:pt x="4126" y="824"/>
                    <a:pt x="3370" y="0"/>
                    <a:pt x="2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68"/>
            <p:cNvSpPr/>
            <p:nvPr/>
          </p:nvSpPr>
          <p:spPr>
            <a:xfrm>
              <a:off x="7138352" y="2129490"/>
              <a:ext cx="89494" cy="123159"/>
            </a:xfrm>
            <a:custGeom>
              <a:rect b="b" l="l" r="r" t="t"/>
              <a:pathLst>
                <a:path extrusionOk="0" h="4690" w="3408">
                  <a:moveTo>
                    <a:pt x="1063" y="0"/>
                  </a:moveTo>
                  <a:cubicBezTo>
                    <a:pt x="278" y="0"/>
                    <a:pt x="1" y="1082"/>
                    <a:pt x="680" y="1474"/>
                  </a:cubicBezTo>
                  <a:cubicBezTo>
                    <a:pt x="699" y="1493"/>
                    <a:pt x="718" y="1503"/>
                    <a:pt x="747" y="1513"/>
                  </a:cubicBezTo>
                  <a:lnTo>
                    <a:pt x="1340" y="4690"/>
                  </a:lnTo>
                  <a:lnTo>
                    <a:pt x="1876" y="4690"/>
                  </a:lnTo>
                  <a:cubicBezTo>
                    <a:pt x="2336" y="4623"/>
                    <a:pt x="2795" y="4489"/>
                    <a:pt x="3226" y="4288"/>
                  </a:cubicBezTo>
                  <a:cubicBezTo>
                    <a:pt x="3350" y="4231"/>
                    <a:pt x="3408" y="4087"/>
                    <a:pt x="3360" y="3963"/>
                  </a:cubicBezTo>
                  <a:cubicBezTo>
                    <a:pt x="3130" y="3264"/>
                    <a:pt x="2987" y="2556"/>
                    <a:pt x="2920" y="1828"/>
                  </a:cubicBezTo>
                  <a:cubicBezTo>
                    <a:pt x="2853" y="824"/>
                    <a:pt x="209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68"/>
            <p:cNvSpPr/>
            <p:nvPr/>
          </p:nvSpPr>
          <p:spPr>
            <a:xfrm>
              <a:off x="7104188" y="2222477"/>
              <a:ext cx="123159" cy="97293"/>
            </a:xfrm>
            <a:custGeom>
              <a:rect b="b" l="l" r="r" t="t"/>
              <a:pathLst>
                <a:path extrusionOk="0" h="3705" w="4690">
                  <a:moveTo>
                    <a:pt x="1560" y="0"/>
                  </a:moveTo>
                  <a:lnTo>
                    <a:pt x="1560" y="785"/>
                  </a:lnTo>
                  <a:cubicBezTo>
                    <a:pt x="1560" y="977"/>
                    <a:pt x="1445" y="1158"/>
                    <a:pt x="1273" y="1254"/>
                  </a:cubicBezTo>
                  <a:lnTo>
                    <a:pt x="431" y="1675"/>
                  </a:lnTo>
                  <a:cubicBezTo>
                    <a:pt x="172" y="1800"/>
                    <a:pt x="0" y="2077"/>
                    <a:pt x="0" y="2374"/>
                  </a:cubicBezTo>
                  <a:lnTo>
                    <a:pt x="0" y="3446"/>
                  </a:lnTo>
                  <a:cubicBezTo>
                    <a:pt x="0" y="3589"/>
                    <a:pt x="115" y="3704"/>
                    <a:pt x="268" y="3704"/>
                  </a:cubicBezTo>
                  <a:lnTo>
                    <a:pt x="4431" y="3704"/>
                  </a:lnTo>
                  <a:cubicBezTo>
                    <a:pt x="4575" y="3704"/>
                    <a:pt x="4689" y="3589"/>
                    <a:pt x="4689" y="3446"/>
                  </a:cubicBezTo>
                  <a:lnTo>
                    <a:pt x="4689" y="2374"/>
                  </a:lnTo>
                  <a:cubicBezTo>
                    <a:pt x="4689" y="2077"/>
                    <a:pt x="4517" y="1809"/>
                    <a:pt x="4259" y="1675"/>
                  </a:cubicBezTo>
                  <a:lnTo>
                    <a:pt x="3417" y="1254"/>
                  </a:lnTo>
                  <a:cubicBezTo>
                    <a:pt x="3244" y="1168"/>
                    <a:pt x="3130" y="986"/>
                    <a:pt x="3130" y="785"/>
                  </a:cubicBezTo>
                  <a:lnTo>
                    <a:pt x="313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68"/>
            <p:cNvSpPr/>
            <p:nvPr/>
          </p:nvSpPr>
          <p:spPr>
            <a:xfrm>
              <a:off x="7144891" y="2222477"/>
              <a:ext cx="41753" cy="27678"/>
            </a:xfrm>
            <a:custGeom>
              <a:rect b="b" l="l" r="r" t="t"/>
              <a:pathLst>
                <a:path extrusionOk="0" h="1054" w="1590">
                  <a:moveTo>
                    <a:pt x="10" y="0"/>
                  </a:moveTo>
                  <a:lnTo>
                    <a:pt x="10" y="785"/>
                  </a:lnTo>
                  <a:cubicBezTo>
                    <a:pt x="10" y="814"/>
                    <a:pt x="0" y="852"/>
                    <a:pt x="0" y="881"/>
                  </a:cubicBezTo>
                  <a:cubicBezTo>
                    <a:pt x="249" y="986"/>
                    <a:pt x="517" y="1044"/>
                    <a:pt x="795" y="1053"/>
                  </a:cubicBezTo>
                  <a:cubicBezTo>
                    <a:pt x="1063" y="1044"/>
                    <a:pt x="1340" y="996"/>
                    <a:pt x="1589" y="891"/>
                  </a:cubicBezTo>
                  <a:cubicBezTo>
                    <a:pt x="1580" y="852"/>
                    <a:pt x="1580" y="824"/>
                    <a:pt x="1580" y="785"/>
                  </a:cubicBezTo>
                  <a:lnTo>
                    <a:pt x="158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68"/>
            <p:cNvSpPr/>
            <p:nvPr/>
          </p:nvSpPr>
          <p:spPr>
            <a:xfrm>
              <a:off x="7104188" y="2258663"/>
              <a:ext cx="123159" cy="61343"/>
            </a:xfrm>
            <a:custGeom>
              <a:rect b="b" l="l" r="r" t="t"/>
              <a:pathLst>
                <a:path extrusionOk="0" h="2336" w="4690">
                  <a:moveTo>
                    <a:pt x="1034" y="1"/>
                  </a:moveTo>
                  <a:lnTo>
                    <a:pt x="440" y="297"/>
                  </a:lnTo>
                  <a:cubicBezTo>
                    <a:pt x="172" y="431"/>
                    <a:pt x="0" y="699"/>
                    <a:pt x="0" y="996"/>
                  </a:cubicBezTo>
                  <a:lnTo>
                    <a:pt x="0" y="2077"/>
                  </a:lnTo>
                  <a:cubicBezTo>
                    <a:pt x="0" y="2221"/>
                    <a:pt x="124" y="2336"/>
                    <a:pt x="268" y="2336"/>
                  </a:cubicBezTo>
                  <a:lnTo>
                    <a:pt x="4431" y="2336"/>
                  </a:lnTo>
                  <a:cubicBezTo>
                    <a:pt x="4575" y="2336"/>
                    <a:pt x="4689" y="2221"/>
                    <a:pt x="4689" y="2077"/>
                  </a:cubicBezTo>
                  <a:lnTo>
                    <a:pt x="4689" y="996"/>
                  </a:lnTo>
                  <a:cubicBezTo>
                    <a:pt x="4689" y="699"/>
                    <a:pt x="4527" y="431"/>
                    <a:pt x="4259" y="297"/>
                  </a:cubicBezTo>
                  <a:lnTo>
                    <a:pt x="3656" y="1"/>
                  </a:lnTo>
                  <a:cubicBezTo>
                    <a:pt x="3350" y="474"/>
                    <a:pt x="2847" y="711"/>
                    <a:pt x="2345" y="711"/>
                  </a:cubicBezTo>
                  <a:cubicBezTo>
                    <a:pt x="1842" y="711"/>
                    <a:pt x="1340" y="474"/>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68"/>
            <p:cNvSpPr/>
            <p:nvPr/>
          </p:nvSpPr>
          <p:spPr>
            <a:xfrm>
              <a:off x="7124539" y="2169011"/>
              <a:ext cx="82194" cy="67304"/>
            </a:xfrm>
            <a:custGeom>
              <a:rect b="b" l="l" r="r" t="t"/>
              <a:pathLst>
                <a:path extrusionOk="0" h="2563" w="3130">
                  <a:moveTo>
                    <a:pt x="1201" y="0"/>
                  </a:moveTo>
                  <a:cubicBezTo>
                    <a:pt x="1102" y="0"/>
                    <a:pt x="1016" y="56"/>
                    <a:pt x="976" y="151"/>
                  </a:cubicBezTo>
                  <a:cubicBezTo>
                    <a:pt x="881" y="333"/>
                    <a:pt x="766" y="486"/>
                    <a:pt x="613" y="620"/>
                  </a:cubicBezTo>
                  <a:cubicBezTo>
                    <a:pt x="469" y="744"/>
                    <a:pt x="316" y="850"/>
                    <a:pt x="153" y="936"/>
                  </a:cubicBezTo>
                  <a:cubicBezTo>
                    <a:pt x="58" y="984"/>
                    <a:pt x="0" y="1089"/>
                    <a:pt x="10" y="1204"/>
                  </a:cubicBezTo>
                  <a:cubicBezTo>
                    <a:pt x="115" y="1979"/>
                    <a:pt x="785" y="2563"/>
                    <a:pt x="1570" y="2563"/>
                  </a:cubicBezTo>
                  <a:cubicBezTo>
                    <a:pt x="2383" y="2563"/>
                    <a:pt x="3063" y="1931"/>
                    <a:pt x="3120" y="1118"/>
                  </a:cubicBezTo>
                  <a:cubicBezTo>
                    <a:pt x="3130" y="1041"/>
                    <a:pt x="3091" y="965"/>
                    <a:pt x="3034" y="907"/>
                  </a:cubicBezTo>
                  <a:cubicBezTo>
                    <a:pt x="2517" y="477"/>
                    <a:pt x="1914" y="170"/>
                    <a:pt x="1264" y="8"/>
                  </a:cubicBezTo>
                  <a:cubicBezTo>
                    <a:pt x="1242" y="3"/>
                    <a:pt x="1221" y="0"/>
                    <a:pt x="12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68"/>
            <p:cNvSpPr/>
            <p:nvPr/>
          </p:nvSpPr>
          <p:spPr>
            <a:xfrm>
              <a:off x="7124277" y="2169011"/>
              <a:ext cx="82456" cy="66569"/>
            </a:xfrm>
            <a:custGeom>
              <a:rect b="b" l="l" r="r" t="t"/>
              <a:pathLst>
                <a:path extrusionOk="0" h="2535" w="3140">
                  <a:moveTo>
                    <a:pt x="1213" y="0"/>
                  </a:moveTo>
                  <a:cubicBezTo>
                    <a:pt x="1118" y="0"/>
                    <a:pt x="1024" y="55"/>
                    <a:pt x="977" y="142"/>
                  </a:cubicBezTo>
                  <a:cubicBezTo>
                    <a:pt x="919" y="276"/>
                    <a:pt x="833" y="390"/>
                    <a:pt x="738" y="496"/>
                  </a:cubicBezTo>
                  <a:cubicBezTo>
                    <a:pt x="699" y="534"/>
                    <a:pt x="661" y="572"/>
                    <a:pt x="623" y="611"/>
                  </a:cubicBezTo>
                  <a:cubicBezTo>
                    <a:pt x="479" y="735"/>
                    <a:pt x="326" y="840"/>
                    <a:pt x="163" y="926"/>
                  </a:cubicBezTo>
                  <a:cubicBezTo>
                    <a:pt x="58" y="974"/>
                    <a:pt x="1" y="1079"/>
                    <a:pt x="20" y="1194"/>
                  </a:cubicBezTo>
                  <a:cubicBezTo>
                    <a:pt x="116" y="1883"/>
                    <a:pt x="651" y="2429"/>
                    <a:pt x="1341" y="2534"/>
                  </a:cubicBezTo>
                  <a:cubicBezTo>
                    <a:pt x="977" y="2314"/>
                    <a:pt x="776" y="1931"/>
                    <a:pt x="795" y="1510"/>
                  </a:cubicBezTo>
                  <a:lnTo>
                    <a:pt x="795" y="1137"/>
                  </a:lnTo>
                  <a:cubicBezTo>
                    <a:pt x="852" y="1099"/>
                    <a:pt x="910" y="1051"/>
                    <a:pt x="967" y="1003"/>
                  </a:cubicBezTo>
                  <a:cubicBezTo>
                    <a:pt x="1111" y="869"/>
                    <a:pt x="1235" y="725"/>
                    <a:pt x="1341" y="563"/>
                  </a:cubicBezTo>
                  <a:cubicBezTo>
                    <a:pt x="1838" y="716"/>
                    <a:pt x="2298" y="965"/>
                    <a:pt x="2699" y="1300"/>
                  </a:cubicBezTo>
                  <a:cubicBezTo>
                    <a:pt x="2747" y="1338"/>
                    <a:pt x="2872" y="1453"/>
                    <a:pt x="3015" y="1587"/>
                  </a:cubicBezTo>
                  <a:cubicBezTo>
                    <a:pt x="3082" y="1434"/>
                    <a:pt x="3121" y="1271"/>
                    <a:pt x="3140" y="1108"/>
                  </a:cubicBezTo>
                  <a:cubicBezTo>
                    <a:pt x="3140" y="1032"/>
                    <a:pt x="3101" y="965"/>
                    <a:pt x="3044" y="917"/>
                  </a:cubicBezTo>
                  <a:cubicBezTo>
                    <a:pt x="2537" y="486"/>
                    <a:pt x="1924" y="170"/>
                    <a:pt x="1274" y="8"/>
                  </a:cubicBezTo>
                  <a:cubicBezTo>
                    <a:pt x="1254" y="3"/>
                    <a:pt x="1233" y="0"/>
                    <a:pt x="121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68"/>
            <p:cNvSpPr/>
            <p:nvPr/>
          </p:nvSpPr>
          <p:spPr>
            <a:xfrm>
              <a:off x="7104188" y="2272476"/>
              <a:ext cx="27415" cy="47531"/>
            </a:xfrm>
            <a:custGeom>
              <a:rect b="b" l="l" r="r" t="t"/>
              <a:pathLst>
                <a:path extrusionOk="0" h="1810" w="1044">
                  <a:moveTo>
                    <a:pt x="153" y="1"/>
                  </a:moveTo>
                  <a:cubicBezTo>
                    <a:pt x="57" y="135"/>
                    <a:pt x="0" y="298"/>
                    <a:pt x="0" y="470"/>
                  </a:cubicBezTo>
                  <a:lnTo>
                    <a:pt x="0" y="1551"/>
                  </a:lnTo>
                  <a:cubicBezTo>
                    <a:pt x="0" y="1695"/>
                    <a:pt x="115" y="1810"/>
                    <a:pt x="258" y="1810"/>
                  </a:cubicBezTo>
                  <a:lnTo>
                    <a:pt x="1043" y="1810"/>
                  </a:lnTo>
                  <a:lnTo>
                    <a:pt x="1043" y="958"/>
                  </a:lnTo>
                  <a:cubicBezTo>
                    <a:pt x="1043" y="805"/>
                    <a:pt x="967" y="652"/>
                    <a:pt x="842" y="556"/>
                  </a:cubicBezTo>
                  <a:lnTo>
                    <a:pt x="15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68"/>
            <p:cNvSpPr/>
            <p:nvPr/>
          </p:nvSpPr>
          <p:spPr>
            <a:xfrm>
              <a:off x="7199932" y="2272476"/>
              <a:ext cx="27415" cy="47531"/>
            </a:xfrm>
            <a:custGeom>
              <a:rect b="b" l="l" r="r" t="t"/>
              <a:pathLst>
                <a:path extrusionOk="0" h="1810" w="1044">
                  <a:moveTo>
                    <a:pt x="881" y="1"/>
                  </a:moveTo>
                  <a:lnTo>
                    <a:pt x="201" y="546"/>
                  </a:lnTo>
                  <a:cubicBezTo>
                    <a:pt x="77" y="652"/>
                    <a:pt x="0" y="795"/>
                    <a:pt x="0" y="958"/>
                  </a:cubicBezTo>
                  <a:lnTo>
                    <a:pt x="0" y="1810"/>
                  </a:lnTo>
                  <a:lnTo>
                    <a:pt x="785" y="1810"/>
                  </a:lnTo>
                  <a:cubicBezTo>
                    <a:pt x="929" y="1800"/>
                    <a:pt x="1043" y="1685"/>
                    <a:pt x="1043" y="1551"/>
                  </a:cubicBezTo>
                  <a:lnTo>
                    <a:pt x="1043" y="470"/>
                  </a:lnTo>
                  <a:cubicBezTo>
                    <a:pt x="1043" y="298"/>
                    <a:pt x="986" y="135"/>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68"/>
            <p:cNvSpPr/>
            <p:nvPr/>
          </p:nvSpPr>
          <p:spPr>
            <a:xfrm>
              <a:off x="7337140" y="2141806"/>
              <a:ext cx="33718" cy="73922"/>
            </a:xfrm>
            <a:custGeom>
              <a:rect b="b" l="l" r="r" t="t"/>
              <a:pathLst>
                <a:path extrusionOk="0" h="2815" w="1284">
                  <a:moveTo>
                    <a:pt x="776" y="0"/>
                  </a:moveTo>
                  <a:cubicBezTo>
                    <a:pt x="345" y="0"/>
                    <a:pt x="1" y="345"/>
                    <a:pt x="1" y="776"/>
                  </a:cubicBezTo>
                  <a:lnTo>
                    <a:pt x="1" y="948"/>
                  </a:lnTo>
                  <a:cubicBezTo>
                    <a:pt x="1" y="1168"/>
                    <a:pt x="39" y="1388"/>
                    <a:pt x="106" y="1599"/>
                  </a:cubicBezTo>
                  <a:lnTo>
                    <a:pt x="518" y="2814"/>
                  </a:lnTo>
                  <a:lnTo>
                    <a:pt x="1283" y="2814"/>
                  </a:lnTo>
                  <a:lnTo>
                    <a:pt x="12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68"/>
            <p:cNvSpPr/>
            <p:nvPr/>
          </p:nvSpPr>
          <p:spPr>
            <a:xfrm>
              <a:off x="7350717" y="2135031"/>
              <a:ext cx="80697" cy="80697"/>
            </a:xfrm>
            <a:custGeom>
              <a:rect b="b" l="l" r="r" t="t"/>
              <a:pathLst>
                <a:path extrusionOk="0" h="3073" w="3073">
                  <a:moveTo>
                    <a:pt x="766" y="0"/>
                  </a:moveTo>
                  <a:cubicBezTo>
                    <a:pt x="345" y="0"/>
                    <a:pt x="1" y="345"/>
                    <a:pt x="1" y="766"/>
                  </a:cubicBezTo>
                  <a:cubicBezTo>
                    <a:pt x="1" y="1053"/>
                    <a:pt x="230" y="1282"/>
                    <a:pt x="508" y="1282"/>
                  </a:cubicBezTo>
                  <a:lnTo>
                    <a:pt x="2556" y="3072"/>
                  </a:lnTo>
                  <a:lnTo>
                    <a:pt x="2986" y="1560"/>
                  </a:lnTo>
                  <a:cubicBezTo>
                    <a:pt x="3044" y="1378"/>
                    <a:pt x="3073" y="1187"/>
                    <a:pt x="3073" y="995"/>
                  </a:cubicBezTo>
                  <a:lnTo>
                    <a:pt x="3073" y="517"/>
                  </a:lnTo>
                  <a:cubicBezTo>
                    <a:pt x="3073" y="230"/>
                    <a:pt x="2843" y="0"/>
                    <a:pt x="25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68"/>
            <p:cNvSpPr/>
            <p:nvPr/>
          </p:nvSpPr>
          <p:spPr>
            <a:xfrm>
              <a:off x="7364030" y="2235791"/>
              <a:ext cx="40493" cy="29936"/>
            </a:xfrm>
            <a:custGeom>
              <a:rect b="b" l="l" r="r" t="t"/>
              <a:pathLst>
                <a:path extrusionOk="0" h="1140" w="1542">
                  <a:moveTo>
                    <a:pt x="1" y="1"/>
                  </a:moveTo>
                  <a:lnTo>
                    <a:pt x="1" y="1140"/>
                  </a:lnTo>
                  <a:lnTo>
                    <a:pt x="1542" y="1140"/>
                  </a:lnTo>
                  <a:lnTo>
                    <a:pt x="15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68"/>
            <p:cNvSpPr/>
            <p:nvPr/>
          </p:nvSpPr>
          <p:spPr>
            <a:xfrm>
              <a:off x="7364030" y="2236053"/>
              <a:ext cx="40493" cy="16281"/>
            </a:xfrm>
            <a:custGeom>
              <a:rect b="b" l="l" r="r" t="t"/>
              <a:pathLst>
                <a:path extrusionOk="0" h="620" w="1542">
                  <a:moveTo>
                    <a:pt x="1" y="0"/>
                  </a:moveTo>
                  <a:lnTo>
                    <a:pt x="1" y="469"/>
                  </a:lnTo>
                  <a:cubicBezTo>
                    <a:pt x="250" y="570"/>
                    <a:pt x="510" y="620"/>
                    <a:pt x="771" y="620"/>
                  </a:cubicBezTo>
                  <a:cubicBezTo>
                    <a:pt x="1032" y="620"/>
                    <a:pt x="1293" y="570"/>
                    <a:pt x="1542" y="469"/>
                  </a:cubicBezTo>
                  <a:lnTo>
                    <a:pt x="1542"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68"/>
            <p:cNvSpPr/>
            <p:nvPr/>
          </p:nvSpPr>
          <p:spPr>
            <a:xfrm>
              <a:off x="7317051" y="2252124"/>
              <a:ext cx="134477" cy="67882"/>
            </a:xfrm>
            <a:custGeom>
              <a:rect b="b" l="l" r="r" t="t"/>
              <a:pathLst>
                <a:path extrusionOk="0" h="2585" w="5121">
                  <a:moveTo>
                    <a:pt x="1790" y="1"/>
                  </a:moveTo>
                  <a:lnTo>
                    <a:pt x="555" y="355"/>
                  </a:lnTo>
                  <a:cubicBezTo>
                    <a:pt x="230" y="451"/>
                    <a:pt x="0" y="757"/>
                    <a:pt x="0" y="1092"/>
                  </a:cubicBezTo>
                  <a:lnTo>
                    <a:pt x="0" y="2326"/>
                  </a:lnTo>
                  <a:cubicBezTo>
                    <a:pt x="0" y="2470"/>
                    <a:pt x="115" y="2585"/>
                    <a:pt x="258" y="2585"/>
                  </a:cubicBezTo>
                  <a:lnTo>
                    <a:pt x="4862" y="2585"/>
                  </a:lnTo>
                  <a:cubicBezTo>
                    <a:pt x="5005" y="2585"/>
                    <a:pt x="5120" y="2470"/>
                    <a:pt x="5120" y="2326"/>
                  </a:cubicBezTo>
                  <a:lnTo>
                    <a:pt x="5120" y="1092"/>
                  </a:lnTo>
                  <a:cubicBezTo>
                    <a:pt x="5120" y="757"/>
                    <a:pt x="4891" y="451"/>
                    <a:pt x="4565" y="355"/>
                  </a:cubicBezTo>
                  <a:lnTo>
                    <a:pt x="3331" y="1"/>
                  </a:lnTo>
                  <a:lnTo>
                    <a:pt x="2555" y="518"/>
                  </a:lnTo>
                  <a:lnTo>
                    <a:pt x="1790"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68"/>
            <p:cNvSpPr/>
            <p:nvPr/>
          </p:nvSpPr>
          <p:spPr>
            <a:xfrm>
              <a:off x="7377607" y="2265701"/>
              <a:ext cx="13340" cy="54306"/>
            </a:xfrm>
            <a:custGeom>
              <a:rect b="b" l="l" r="r" t="t"/>
              <a:pathLst>
                <a:path extrusionOk="0" h="2068" w="508">
                  <a:moveTo>
                    <a:pt x="125" y="1"/>
                  </a:moveTo>
                  <a:lnTo>
                    <a:pt x="1" y="2068"/>
                  </a:lnTo>
                  <a:lnTo>
                    <a:pt x="508" y="2068"/>
                  </a:lnTo>
                  <a:lnTo>
                    <a:pt x="383"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68"/>
            <p:cNvSpPr/>
            <p:nvPr/>
          </p:nvSpPr>
          <p:spPr>
            <a:xfrm>
              <a:off x="7343941" y="2168906"/>
              <a:ext cx="80697" cy="73712"/>
            </a:xfrm>
            <a:custGeom>
              <a:rect b="b" l="l" r="r" t="t"/>
              <a:pathLst>
                <a:path extrusionOk="0" h="2807" w="3073">
                  <a:moveTo>
                    <a:pt x="955" y="1"/>
                  </a:moveTo>
                  <a:cubicBezTo>
                    <a:pt x="823" y="1"/>
                    <a:pt x="701" y="57"/>
                    <a:pt x="613" y="155"/>
                  </a:cubicBezTo>
                  <a:lnTo>
                    <a:pt x="153" y="615"/>
                  </a:lnTo>
                  <a:cubicBezTo>
                    <a:pt x="58" y="710"/>
                    <a:pt x="0" y="835"/>
                    <a:pt x="0" y="978"/>
                  </a:cubicBezTo>
                  <a:lnTo>
                    <a:pt x="0" y="1275"/>
                  </a:lnTo>
                  <a:cubicBezTo>
                    <a:pt x="0" y="2117"/>
                    <a:pt x="689" y="2806"/>
                    <a:pt x="1531" y="2806"/>
                  </a:cubicBezTo>
                  <a:cubicBezTo>
                    <a:pt x="2383" y="2806"/>
                    <a:pt x="3072" y="2117"/>
                    <a:pt x="3072" y="1275"/>
                  </a:cubicBezTo>
                  <a:lnTo>
                    <a:pt x="3072" y="949"/>
                  </a:lnTo>
                  <a:cubicBezTo>
                    <a:pt x="3072" y="815"/>
                    <a:pt x="3015" y="682"/>
                    <a:pt x="2919" y="586"/>
                  </a:cubicBezTo>
                  <a:cubicBezTo>
                    <a:pt x="2527" y="203"/>
                    <a:pt x="1799" y="31"/>
                    <a:pt x="986" y="2"/>
                  </a:cubicBezTo>
                  <a:cubicBezTo>
                    <a:pt x="975" y="1"/>
                    <a:pt x="965" y="1"/>
                    <a:pt x="95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68"/>
            <p:cNvSpPr/>
            <p:nvPr/>
          </p:nvSpPr>
          <p:spPr>
            <a:xfrm>
              <a:off x="7343941" y="2168906"/>
              <a:ext cx="80434" cy="72189"/>
            </a:xfrm>
            <a:custGeom>
              <a:rect b="b" l="l" r="r" t="t"/>
              <a:pathLst>
                <a:path extrusionOk="0" h="2749" w="3063">
                  <a:moveTo>
                    <a:pt x="955" y="1"/>
                  </a:moveTo>
                  <a:cubicBezTo>
                    <a:pt x="823" y="1"/>
                    <a:pt x="701" y="57"/>
                    <a:pt x="613" y="146"/>
                  </a:cubicBezTo>
                  <a:lnTo>
                    <a:pt x="153" y="615"/>
                  </a:lnTo>
                  <a:cubicBezTo>
                    <a:pt x="58" y="710"/>
                    <a:pt x="0" y="835"/>
                    <a:pt x="0" y="969"/>
                  </a:cubicBezTo>
                  <a:lnTo>
                    <a:pt x="0" y="1275"/>
                  </a:lnTo>
                  <a:cubicBezTo>
                    <a:pt x="0" y="1954"/>
                    <a:pt x="450" y="2557"/>
                    <a:pt x="1110" y="2749"/>
                  </a:cubicBezTo>
                  <a:cubicBezTo>
                    <a:pt x="890" y="2471"/>
                    <a:pt x="766" y="2136"/>
                    <a:pt x="766" y="1792"/>
                  </a:cubicBezTo>
                  <a:lnTo>
                    <a:pt x="766" y="1036"/>
                  </a:lnTo>
                  <a:cubicBezTo>
                    <a:pt x="766" y="751"/>
                    <a:pt x="996" y="527"/>
                    <a:pt x="1277" y="527"/>
                  </a:cubicBezTo>
                  <a:cubicBezTo>
                    <a:pt x="1288" y="527"/>
                    <a:pt x="1300" y="528"/>
                    <a:pt x="1311" y="528"/>
                  </a:cubicBezTo>
                  <a:cubicBezTo>
                    <a:pt x="1828" y="557"/>
                    <a:pt x="2594" y="643"/>
                    <a:pt x="3063" y="873"/>
                  </a:cubicBezTo>
                  <a:cubicBezTo>
                    <a:pt x="3053" y="768"/>
                    <a:pt x="2996" y="662"/>
                    <a:pt x="2919" y="586"/>
                  </a:cubicBezTo>
                  <a:cubicBezTo>
                    <a:pt x="2527" y="203"/>
                    <a:pt x="1799" y="21"/>
                    <a:pt x="986" y="2"/>
                  </a:cubicBezTo>
                  <a:cubicBezTo>
                    <a:pt x="975" y="1"/>
                    <a:pt x="965" y="1"/>
                    <a:pt x="95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68"/>
            <p:cNvSpPr/>
            <p:nvPr/>
          </p:nvSpPr>
          <p:spPr>
            <a:xfrm>
              <a:off x="7317051" y="2269482"/>
              <a:ext cx="26916" cy="50524"/>
            </a:xfrm>
            <a:custGeom>
              <a:rect b="b" l="l" r="r" t="t"/>
              <a:pathLst>
                <a:path extrusionOk="0" h="1924" w="1025">
                  <a:moveTo>
                    <a:pt x="144" y="0"/>
                  </a:moveTo>
                  <a:cubicBezTo>
                    <a:pt x="48" y="125"/>
                    <a:pt x="0" y="278"/>
                    <a:pt x="0" y="440"/>
                  </a:cubicBezTo>
                  <a:lnTo>
                    <a:pt x="0" y="1665"/>
                  </a:lnTo>
                  <a:cubicBezTo>
                    <a:pt x="0" y="1809"/>
                    <a:pt x="115" y="1924"/>
                    <a:pt x="258" y="1924"/>
                  </a:cubicBezTo>
                  <a:lnTo>
                    <a:pt x="1024" y="1924"/>
                  </a:lnTo>
                  <a:lnTo>
                    <a:pt x="1024" y="1206"/>
                  </a:lnTo>
                  <a:cubicBezTo>
                    <a:pt x="1024" y="995"/>
                    <a:pt x="948" y="804"/>
                    <a:pt x="804" y="660"/>
                  </a:cubicBezTo>
                  <a:lnTo>
                    <a:pt x="144"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68"/>
            <p:cNvSpPr/>
            <p:nvPr/>
          </p:nvSpPr>
          <p:spPr>
            <a:xfrm>
              <a:off x="7424612" y="2269482"/>
              <a:ext cx="26916" cy="50524"/>
            </a:xfrm>
            <a:custGeom>
              <a:rect b="b" l="l" r="r" t="t"/>
              <a:pathLst>
                <a:path extrusionOk="0" h="1924" w="1025">
                  <a:moveTo>
                    <a:pt x="881" y="0"/>
                  </a:moveTo>
                  <a:lnTo>
                    <a:pt x="220" y="660"/>
                  </a:lnTo>
                  <a:cubicBezTo>
                    <a:pt x="77" y="804"/>
                    <a:pt x="0" y="995"/>
                    <a:pt x="0" y="1206"/>
                  </a:cubicBezTo>
                  <a:lnTo>
                    <a:pt x="0" y="1924"/>
                  </a:lnTo>
                  <a:lnTo>
                    <a:pt x="766" y="1924"/>
                  </a:lnTo>
                  <a:cubicBezTo>
                    <a:pt x="909" y="1924"/>
                    <a:pt x="1024" y="1809"/>
                    <a:pt x="1024" y="1665"/>
                  </a:cubicBezTo>
                  <a:lnTo>
                    <a:pt x="1024" y="440"/>
                  </a:lnTo>
                  <a:cubicBezTo>
                    <a:pt x="1024" y="278"/>
                    <a:pt x="976" y="125"/>
                    <a:pt x="881"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68"/>
            <p:cNvSpPr/>
            <p:nvPr/>
          </p:nvSpPr>
          <p:spPr>
            <a:xfrm>
              <a:off x="7377607" y="2265701"/>
              <a:ext cx="13340" cy="13340"/>
            </a:xfrm>
            <a:custGeom>
              <a:rect b="b" l="l" r="r" t="t"/>
              <a:pathLst>
                <a:path extrusionOk="0" h="508" w="508">
                  <a:moveTo>
                    <a:pt x="1" y="1"/>
                  </a:moveTo>
                  <a:lnTo>
                    <a:pt x="1" y="403"/>
                  </a:lnTo>
                  <a:cubicBezTo>
                    <a:pt x="1" y="460"/>
                    <a:pt x="48" y="508"/>
                    <a:pt x="106" y="508"/>
                  </a:cubicBezTo>
                  <a:lnTo>
                    <a:pt x="402" y="508"/>
                  </a:lnTo>
                  <a:cubicBezTo>
                    <a:pt x="460" y="508"/>
                    <a:pt x="508" y="460"/>
                    <a:pt x="508" y="403"/>
                  </a:cubicBezTo>
                  <a:lnTo>
                    <a:pt x="508"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68"/>
            <p:cNvSpPr/>
            <p:nvPr/>
          </p:nvSpPr>
          <p:spPr>
            <a:xfrm>
              <a:off x="7356756" y="2246899"/>
              <a:ext cx="27415" cy="28229"/>
            </a:xfrm>
            <a:custGeom>
              <a:rect b="b" l="l" r="r" t="t"/>
              <a:pathLst>
                <a:path extrusionOk="0" h="1075" w="1044">
                  <a:moveTo>
                    <a:pt x="235" y="1"/>
                  </a:moveTo>
                  <a:cubicBezTo>
                    <a:pt x="204" y="1"/>
                    <a:pt x="174" y="15"/>
                    <a:pt x="153" y="47"/>
                  </a:cubicBezTo>
                  <a:lnTo>
                    <a:pt x="0" y="286"/>
                  </a:lnTo>
                  <a:lnTo>
                    <a:pt x="383" y="994"/>
                  </a:lnTo>
                  <a:cubicBezTo>
                    <a:pt x="412" y="1047"/>
                    <a:pt x="464" y="1075"/>
                    <a:pt x="517" y="1075"/>
                  </a:cubicBezTo>
                  <a:cubicBezTo>
                    <a:pt x="550" y="1075"/>
                    <a:pt x="583" y="1064"/>
                    <a:pt x="613" y="1042"/>
                  </a:cubicBezTo>
                  <a:lnTo>
                    <a:pt x="1043" y="717"/>
                  </a:lnTo>
                  <a:lnTo>
                    <a:pt x="306" y="28"/>
                  </a:lnTo>
                  <a:cubicBezTo>
                    <a:pt x="285" y="10"/>
                    <a:pt x="260" y="1"/>
                    <a:pt x="235"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68"/>
            <p:cNvSpPr/>
            <p:nvPr/>
          </p:nvSpPr>
          <p:spPr>
            <a:xfrm>
              <a:off x="7384146" y="2246899"/>
              <a:ext cx="27678" cy="28229"/>
            </a:xfrm>
            <a:custGeom>
              <a:rect b="b" l="l" r="r" t="t"/>
              <a:pathLst>
                <a:path extrusionOk="0" h="1075" w="1054">
                  <a:moveTo>
                    <a:pt x="813" y="1"/>
                  </a:moveTo>
                  <a:cubicBezTo>
                    <a:pt x="786" y="1"/>
                    <a:pt x="759" y="10"/>
                    <a:pt x="737" y="28"/>
                  </a:cubicBezTo>
                  <a:lnTo>
                    <a:pt x="0" y="717"/>
                  </a:lnTo>
                  <a:lnTo>
                    <a:pt x="441" y="1042"/>
                  </a:lnTo>
                  <a:cubicBezTo>
                    <a:pt x="466" y="1064"/>
                    <a:pt x="499" y="1075"/>
                    <a:pt x="532" y="1075"/>
                  </a:cubicBezTo>
                  <a:cubicBezTo>
                    <a:pt x="585" y="1075"/>
                    <a:pt x="637" y="1047"/>
                    <a:pt x="661" y="994"/>
                  </a:cubicBezTo>
                  <a:lnTo>
                    <a:pt x="1053" y="286"/>
                  </a:lnTo>
                  <a:lnTo>
                    <a:pt x="900" y="47"/>
                  </a:lnTo>
                  <a:cubicBezTo>
                    <a:pt x="879" y="15"/>
                    <a:pt x="846" y="1"/>
                    <a:pt x="813"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68"/>
            <p:cNvSpPr/>
            <p:nvPr/>
          </p:nvSpPr>
          <p:spPr>
            <a:xfrm>
              <a:off x="7159964" y="1971904"/>
              <a:ext cx="190516" cy="164151"/>
            </a:xfrm>
            <a:custGeom>
              <a:rect b="b" l="l" r="r" t="t"/>
              <a:pathLst>
                <a:path extrusionOk="0" h="6251" w="7255">
                  <a:moveTo>
                    <a:pt x="642" y="1"/>
                  </a:moveTo>
                  <a:cubicBezTo>
                    <a:pt x="288" y="1"/>
                    <a:pt x="1" y="288"/>
                    <a:pt x="1" y="642"/>
                  </a:cubicBezTo>
                  <a:lnTo>
                    <a:pt x="1" y="4059"/>
                  </a:lnTo>
                  <a:cubicBezTo>
                    <a:pt x="1" y="4413"/>
                    <a:pt x="288" y="4700"/>
                    <a:pt x="642" y="4700"/>
                  </a:cubicBezTo>
                  <a:lnTo>
                    <a:pt x="2987" y="4700"/>
                  </a:lnTo>
                  <a:lnTo>
                    <a:pt x="2632" y="6116"/>
                  </a:lnTo>
                  <a:cubicBezTo>
                    <a:pt x="2611" y="6189"/>
                    <a:pt x="2672" y="6251"/>
                    <a:pt x="2736" y="6251"/>
                  </a:cubicBezTo>
                  <a:cubicBezTo>
                    <a:pt x="2756" y="6251"/>
                    <a:pt x="2777" y="6245"/>
                    <a:pt x="2795" y="6231"/>
                  </a:cubicBezTo>
                  <a:lnTo>
                    <a:pt x="4901" y="4700"/>
                  </a:lnTo>
                  <a:lnTo>
                    <a:pt x="6614" y="4700"/>
                  </a:lnTo>
                  <a:cubicBezTo>
                    <a:pt x="6968" y="4700"/>
                    <a:pt x="7255" y="4413"/>
                    <a:pt x="7255" y="4059"/>
                  </a:cubicBezTo>
                  <a:lnTo>
                    <a:pt x="7255" y="642"/>
                  </a:lnTo>
                  <a:cubicBezTo>
                    <a:pt x="7255" y="288"/>
                    <a:pt x="6968" y="1"/>
                    <a:pt x="66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68"/>
            <p:cNvSpPr/>
            <p:nvPr/>
          </p:nvSpPr>
          <p:spPr>
            <a:xfrm>
              <a:off x="7191896" y="2000055"/>
              <a:ext cx="31670" cy="11082"/>
            </a:xfrm>
            <a:custGeom>
              <a:rect b="b" l="l" r="r" t="t"/>
              <a:pathLst>
                <a:path extrusionOk="0" h="422" w="1206">
                  <a:moveTo>
                    <a:pt x="287" y="1"/>
                  </a:moveTo>
                  <a:cubicBezTo>
                    <a:pt x="0" y="1"/>
                    <a:pt x="0" y="422"/>
                    <a:pt x="287" y="422"/>
                  </a:cubicBezTo>
                  <a:lnTo>
                    <a:pt x="919" y="422"/>
                  </a:lnTo>
                  <a:cubicBezTo>
                    <a:pt x="1206" y="422"/>
                    <a:pt x="1206"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68"/>
            <p:cNvSpPr/>
            <p:nvPr/>
          </p:nvSpPr>
          <p:spPr>
            <a:xfrm>
              <a:off x="7231102" y="2000055"/>
              <a:ext cx="87735" cy="11082"/>
            </a:xfrm>
            <a:custGeom>
              <a:rect b="b" l="l" r="r" t="t"/>
              <a:pathLst>
                <a:path extrusionOk="0" h="422" w="3341">
                  <a:moveTo>
                    <a:pt x="278" y="1"/>
                  </a:moveTo>
                  <a:cubicBezTo>
                    <a:pt x="0" y="1"/>
                    <a:pt x="0" y="422"/>
                    <a:pt x="278" y="422"/>
                  </a:cubicBezTo>
                  <a:lnTo>
                    <a:pt x="3053" y="422"/>
                  </a:lnTo>
                  <a:cubicBezTo>
                    <a:pt x="3340" y="422"/>
                    <a:pt x="3340" y="1"/>
                    <a:pt x="30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68"/>
            <p:cNvSpPr/>
            <p:nvPr/>
          </p:nvSpPr>
          <p:spPr>
            <a:xfrm>
              <a:off x="7191896" y="2027969"/>
              <a:ext cx="126941" cy="11318"/>
            </a:xfrm>
            <a:custGeom>
              <a:rect b="b" l="l" r="r" t="t"/>
              <a:pathLst>
                <a:path extrusionOk="0" h="431" w="4834">
                  <a:moveTo>
                    <a:pt x="287" y="0"/>
                  </a:moveTo>
                  <a:cubicBezTo>
                    <a:pt x="0" y="0"/>
                    <a:pt x="0" y="431"/>
                    <a:pt x="287" y="431"/>
                  </a:cubicBezTo>
                  <a:lnTo>
                    <a:pt x="4546" y="431"/>
                  </a:lnTo>
                  <a:cubicBezTo>
                    <a:pt x="4833" y="431"/>
                    <a:pt x="4833" y="0"/>
                    <a:pt x="4546"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68"/>
            <p:cNvSpPr/>
            <p:nvPr/>
          </p:nvSpPr>
          <p:spPr>
            <a:xfrm>
              <a:off x="7191896" y="2056093"/>
              <a:ext cx="87735" cy="11108"/>
            </a:xfrm>
            <a:custGeom>
              <a:rect b="b" l="l" r="r" t="t"/>
              <a:pathLst>
                <a:path extrusionOk="0" h="423" w="3341">
                  <a:moveTo>
                    <a:pt x="287" y="1"/>
                  </a:moveTo>
                  <a:cubicBezTo>
                    <a:pt x="0" y="1"/>
                    <a:pt x="0" y="422"/>
                    <a:pt x="287" y="422"/>
                  </a:cubicBezTo>
                  <a:lnTo>
                    <a:pt x="3053" y="422"/>
                  </a:lnTo>
                  <a:cubicBezTo>
                    <a:pt x="3340" y="422"/>
                    <a:pt x="3340" y="1"/>
                    <a:pt x="3053"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68"/>
            <p:cNvSpPr/>
            <p:nvPr/>
          </p:nvSpPr>
          <p:spPr>
            <a:xfrm>
              <a:off x="7286878" y="2056093"/>
              <a:ext cx="31958" cy="11108"/>
            </a:xfrm>
            <a:custGeom>
              <a:rect b="b" l="l" r="r" t="t"/>
              <a:pathLst>
                <a:path extrusionOk="0" h="423" w="1217">
                  <a:moveTo>
                    <a:pt x="288" y="1"/>
                  </a:moveTo>
                  <a:cubicBezTo>
                    <a:pt x="1" y="1"/>
                    <a:pt x="1" y="422"/>
                    <a:pt x="288" y="422"/>
                  </a:cubicBezTo>
                  <a:lnTo>
                    <a:pt x="929" y="422"/>
                  </a:lnTo>
                  <a:cubicBezTo>
                    <a:pt x="1216" y="422"/>
                    <a:pt x="1216" y="1"/>
                    <a:pt x="929"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8" name="Google Shape;11458;p68"/>
          <p:cNvGrpSpPr/>
          <p:nvPr/>
        </p:nvGrpSpPr>
        <p:grpSpPr>
          <a:xfrm>
            <a:off x="7551264" y="1971904"/>
            <a:ext cx="344321" cy="348155"/>
            <a:chOff x="7551264" y="1971904"/>
            <a:chExt cx="344321" cy="348155"/>
          </a:xfrm>
        </p:grpSpPr>
        <p:sp>
          <p:nvSpPr>
            <p:cNvPr id="11459" name="Google Shape;11459;p68"/>
            <p:cNvSpPr/>
            <p:nvPr/>
          </p:nvSpPr>
          <p:spPr>
            <a:xfrm>
              <a:off x="7820665" y="1973164"/>
              <a:ext cx="9086" cy="73659"/>
            </a:xfrm>
            <a:custGeom>
              <a:rect b="b" l="l" r="r" t="t"/>
              <a:pathLst>
                <a:path extrusionOk="0" h="2805" w="346">
                  <a:moveTo>
                    <a:pt x="1" y="1"/>
                  </a:moveTo>
                  <a:lnTo>
                    <a:pt x="1" y="2805"/>
                  </a:lnTo>
                  <a:lnTo>
                    <a:pt x="346" y="2805"/>
                  </a:lnTo>
                  <a:lnTo>
                    <a:pt x="346" y="336"/>
                  </a:lnTo>
                  <a:lnTo>
                    <a:pt x="1"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68"/>
            <p:cNvSpPr/>
            <p:nvPr/>
          </p:nvSpPr>
          <p:spPr>
            <a:xfrm>
              <a:off x="7625396" y="1971904"/>
              <a:ext cx="270189" cy="348103"/>
            </a:xfrm>
            <a:custGeom>
              <a:rect b="b" l="l" r="r" t="t"/>
              <a:pathLst>
                <a:path extrusionOk="0" h="13256" w="10289">
                  <a:moveTo>
                    <a:pt x="269" y="1"/>
                  </a:moveTo>
                  <a:cubicBezTo>
                    <a:pt x="116" y="1"/>
                    <a:pt x="1" y="135"/>
                    <a:pt x="20" y="288"/>
                  </a:cubicBezTo>
                  <a:lnTo>
                    <a:pt x="20" y="5408"/>
                  </a:lnTo>
                  <a:lnTo>
                    <a:pt x="173" y="5408"/>
                  </a:lnTo>
                  <a:cubicBezTo>
                    <a:pt x="1111" y="5446"/>
                    <a:pt x="1848" y="6212"/>
                    <a:pt x="1848" y="7150"/>
                  </a:cubicBezTo>
                  <a:lnTo>
                    <a:pt x="1848" y="7849"/>
                  </a:lnTo>
                  <a:cubicBezTo>
                    <a:pt x="2039" y="8126"/>
                    <a:pt x="1972" y="8499"/>
                    <a:pt x="1704" y="8700"/>
                  </a:cubicBezTo>
                  <a:lnTo>
                    <a:pt x="1456" y="8882"/>
                  </a:lnTo>
                  <a:cubicBezTo>
                    <a:pt x="1369" y="9284"/>
                    <a:pt x="1101" y="9629"/>
                    <a:pt x="738" y="9801"/>
                  </a:cubicBezTo>
                  <a:lnTo>
                    <a:pt x="738" y="10212"/>
                  </a:lnTo>
                  <a:lnTo>
                    <a:pt x="2011" y="10720"/>
                  </a:lnTo>
                  <a:cubicBezTo>
                    <a:pt x="2575" y="10949"/>
                    <a:pt x="2939" y="11514"/>
                    <a:pt x="2910" y="12126"/>
                  </a:cubicBezTo>
                  <a:lnTo>
                    <a:pt x="2910" y="13256"/>
                  </a:lnTo>
                  <a:lnTo>
                    <a:pt x="9897" y="13256"/>
                  </a:lnTo>
                  <a:cubicBezTo>
                    <a:pt x="10059" y="13227"/>
                    <a:pt x="10289" y="13122"/>
                    <a:pt x="10289" y="12672"/>
                  </a:cubicBezTo>
                  <a:lnTo>
                    <a:pt x="10289" y="2853"/>
                  </a:lnTo>
                  <a:lnTo>
                    <a:pt x="8576" y="1561"/>
                  </a:lnTo>
                  <a:lnTo>
                    <a:pt x="7437"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68"/>
            <p:cNvSpPr/>
            <p:nvPr/>
          </p:nvSpPr>
          <p:spPr>
            <a:xfrm>
              <a:off x="7625396" y="1971904"/>
              <a:ext cx="86238" cy="348103"/>
            </a:xfrm>
            <a:custGeom>
              <a:rect b="b" l="l" r="r" t="t"/>
              <a:pathLst>
                <a:path extrusionOk="0" h="13256" w="3284">
                  <a:moveTo>
                    <a:pt x="278" y="1"/>
                  </a:moveTo>
                  <a:cubicBezTo>
                    <a:pt x="125" y="11"/>
                    <a:pt x="1" y="144"/>
                    <a:pt x="20" y="288"/>
                  </a:cubicBezTo>
                  <a:lnTo>
                    <a:pt x="20" y="5408"/>
                  </a:lnTo>
                  <a:lnTo>
                    <a:pt x="183" y="5408"/>
                  </a:lnTo>
                  <a:cubicBezTo>
                    <a:pt x="1111" y="5446"/>
                    <a:pt x="1857" y="6212"/>
                    <a:pt x="1857" y="7150"/>
                  </a:cubicBezTo>
                  <a:lnTo>
                    <a:pt x="1857" y="7849"/>
                  </a:lnTo>
                  <a:cubicBezTo>
                    <a:pt x="1924" y="7954"/>
                    <a:pt x="1963" y="8078"/>
                    <a:pt x="1963" y="8203"/>
                  </a:cubicBezTo>
                  <a:cubicBezTo>
                    <a:pt x="1963" y="8394"/>
                    <a:pt x="1704" y="8480"/>
                    <a:pt x="1551" y="8595"/>
                  </a:cubicBezTo>
                  <a:lnTo>
                    <a:pt x="1456" y="8882"/>
                  </a:lnTo>
                  <a:cubicBezTo>
                    <a:pt x="1379" y="9294"/>
                    <a:pt x="1111" y="9629"/>
                    <a:pt x="738" y="9810"/>
                  </a:cubicBezTo>
                  <a:lnTo>
                    <a:pt x="738" y="10212"/>
                  </a:lnTo>
                  <a:lnTo>
                    <a:pt x="2011" y="10729"/>
                  </a:lnTo>
                  <a:cubicBezTo>
                    <a:pt x="2575" y="10949"/>
                    <a:pt x="2939" y="11514"/>
                    <a:pt x="2920" y="12126"/>
                  </a:cubicBezTo>
                  <a:lnTo>
                    <a:pt x="2728" y="13256"/>
                  </a:lnTo>
                  <a:lnTo>
                    <a:pt x="3264" y="13256"/>
                  </a:lnTo>
                  <a:lnTo>
                    <a:pt x="3264" y="12126"/>
                  </a:lnTo>
                  <a:cubicBezTo>
                    <a:pt x="3283" y="11514"/>
                    <a:pt x="2920" y="10959"/>
                    <a:pt x="2346" y="10729"/>
                  </a:cubicBezTo>
                  <a:lnTo>
                    <a:pt x="1073" y="10212"/>
                  </a:lnTo>
                  <a:lnTo>
                    <a:pt x="1073" y="9810"/>
                  </a:lnTo>
                  <a:cubicBezTo>
                    <a:pt x="1446" y="9629"/>
                    <a:pt x="1714" y="9294"/>
                    <a:pt x="1791" y="8892"/>
                  </a:cubicBezTo>
                  <a:lnTo>
                    <a:pt x="2049" y="8710"/>
                  </a:lnTo>
                  <a:cubicBezTo>
                    <a:pt x="2317" y="8509"/>
                    <a:pt x="2384" y="8136"/>
                    <a:pt x="2192" y="7858"/>
                  </a:cubicBezTo>
                  <a:lnTo>
                    <a:pt x="2192" y="7150"/>
                  </a:lnTo>
                  <a:cubicBezTo>
                    <a:pt x="2192" y="6212"/>
                    <a:pt x="1456" y="5446"/>
                    <a:pt x="518" y="5408"/>
                  </a:cubicBezTo>
                  <a:lnTo>
                    <a:pt x="365" y="5408"/>
                  </a:lnTo>
                  <a:lnTo>
                    <a:pt x="365"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68"/>
            <p:cNvSpPr/>
            <p:nvPr/>
          </p:nvSpPr>
          <p:spPr>
            <a:xfrm>
              <a:off x="7685715" y="2063893"/>
              <a:ext cx="103333" cy="11344"/>
            </a:xfrm>
            <a:custGeom>
              <a:rect b="b" l="l" r="r" t="t"/>
              <a:pathLst>
                <a:path extrusionOk="0" h="432" w="3935">
                  <a:moveTo>
                    <a:pt x="288" y="1"/>
                  </a:moveTo>
                  <a:cubicBezTo>
                    <a:pt x="1" y="1"/>
                    <a:pt x="1" y="431"/>
                    <a:pt x="288" y="431"/>
                  </a:cubicBezTo>
                  <a:lnTo>
                    <a:pt x="3657" y="431"/>
                  </a:lnTo>
                  <a:cubicBezTo>
                    <a:pt x="3934" y="431"/>
                    <a:pt x="3934" y="1"/>
                    <a:pt x="36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68"/>
            <p:cNvSpPr/>
            <p:nvPr/>
          </p:nvSpPr>
          <p:spPr>
            <a:xfrm>
              <a:off x="7685715" y="2102337"/>
              <a:ext cx="148553" cy="11344"/>
            </a:xfrm>
            <a:custGeom>
              <a:rect b="b" l="l" r="r" t="t"/>
              <a:pathLst>
                <a:path extrusionOk="0" h="432" w="5657">
                  <a:moveTo>
                    <a:pt x="288" y="1"/>
                  </a:moveTo>
                  <a:cubicBezTo>
                    <a:pt x="1" y="1"/>
                    <a:pt x="1" y="432"/>
                    <a:pt x="288" y="432"/>
                  </a:cubicBezTo>
                  <a:lnTo>
                    <a:pt x="5379" y="432"/>
                  </a:lnTo>
                  <a:cubicBezTo>
                    <a:pt x="5657" y="432"/>
                    <a:pt x="5657" y="1"/>
                    <a:pt x="5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68"/>
            <p:cNvSpPr/>
            <p:nvPr/>
          </p:nvSpPr>
          <p:spPr>
            <a:xfrm>
              <a:off x="7685715" y="2140808"/>
              <a:ext cx="148553" cy="11318"/>
            </a:xfrm>
            <a:custGeom>
              <a:rect b="b" l="l" r="r" t="t"/>
              <a:pathLst>
                <a:path extrusionOk="0" h="431"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68"/>
            <p:cNvSpPr/>
            <p:nvPr/>
          </p:nvSpPr>
          <p:spPr>
            <a:xfrm>
              <a:off x="7685715" y="2179253"/>
              <a:ext cx="148553" cy="11344"/>
            </a:xfrm>
            <a:custGeom>
              <a:rect b="b" l="l" r="r" t="t"/>
              <a:pathLst>
                <a:path extrusionOk="0" h="432"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68"/>
            <p:cNvSpPr/>
            <p:nvPr/>
          </p:nvSpPr>
          <p:spPr>
            <a:xfrm>
              <a:off x="7685715" y="2217461"/>
              <a:ext cx="148553" cy="11318"/>
            </a:xfrm>
            <a:custGeom>
              <a:rect b="b" l="l" r="r" t="t"/>
              <a:pathLst>
                <a:path extrusionOk="0" h="431"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68"/>
            <p:cNvSpPr/>
            <p:nvPr/>
          </p:nvSpPr>
          <p:spPr>
            <a:xfrm>
              <a:off x="7552367" y="2239309"/>
              <a:ext cx="152492" cy="80487"/>
            </a:xfrm>
            <a:custGeom>
              <a:rect b="b" l="l" r="r" t="t"/>
              <a:pathLst>
                <a:path extrusionOk="0" h="3065" w="5807">
                  <a:moveTo>
                    <a:pt x="2208" y="1"/>
                  </a:moveTo>
                  <a:lnTo>
                    <a:pt x="897" y="537"/>
                  </a:lnTo>
                  <a:cubicBezTo>
                    <a:pt x="763" y="584"/>
                    <a:pt x="648" y="651"/>
                    <a:pt x="533" y="738"/>
                  </a:cubicBezTo>
                  <a:lnTo>
                    <a:pt x="504" y="766"/>
                  </a:lnTo>
                  <a:lnTo>
                    <a:pt x="485" y="785"/>
                  </a:lnTo>
                  <a:lnTo>
                    <a:pt x="475" y="795"/>
                  </a:lnTo>
                  <a:lnTo>
                    <a:pt x="437" y="824"/>
                  </a:lnTo>
                  <a:cubicBezTo>
                    <a:pt x="207" y="1063"/>
                    <a:pt x="54" y="1369"/>
                    <a:pt x="6" y="1695"/>
                  </a:cubicBezTo>
                  <a:cubicBezTo>
                    <a:pt x="6" y="1714"/>
                    <a:pt x="6" y="1733"/>
                    <a:pt x="6" y="1752"/>
                  </a:cubicBezTo>
                  <a:cubicBezTo>
                    <a:pt x="1" y="1769"/>
                    <a:pt x="2" y="1773"/>
                    <a:pt x="4" y="1773"/>
                  </a:cubicBezTo>
                  <a:cubicBezTo>
                    <a:pt x="5" y="1773"/>
                    <a:pt x="6" y="1771"/>
                    <a:pt x="6" y="1771"/>
                  </a:cubicBezTo>
                  <a:lnTo>
                    <a:pt x="6" y="1819"/>
                  </a:lnTo>
                  <a:lnTo>
                    <a:pt x="6" y="1848"/>
                  </a:lnTo>
                  <a:lnTo>
                    <a:pt x="6" y="1857"/>
                  </a:lnTo>
                  <a:lnTo>
                    <a:pt x="6" y="1934"/>
                  </a:lnTo>
                  <a:lnTo>
                    <a:pt x="6" y="2144"/>
                  </a:lnTo>
                  <a:lnTo>
                    <a:pt x="6" y="2786"/>
                  </a:lnTo>
                  <a:cubicBezTo>
                    <a:pt x="6" y="2938"/>
                    <a:pt x="141" y="3065"/>
                    <a:pt x="291" y="3065"/>
                  </a:cubicBezTo>
                  <a:cubicBezTo>
                    <a:pt x="301" y="3065"/>
                    <a:pt x="312" y="3064"/>
                    <a:pt x="322" y="3063"/>
                  </a:cubicBezTo>
                  <a:lnTo>
                    <a:pt x="5481" y="3063"/>
                  </a:lnTo>
                  <a:cubicBezTo>
                    <a:pt x="5492" y="3064"/>
                    <a:pt x="5503" y="3065"/>
                    <a:pt x="5513" y="3065"/>
                  </a:cubicBezTo>
                  <a:cubicBezTo>
                    <a:pt x="5671" y="3065"/>
                    <a:pt x="5797" y="2938"/>
                    <a:pt x="5806" y="2786"/>
                  </a:cubicBezTo>
                  <a:lnTo>
                    <a:pt x="5806" y="2144"/>
                  </a:lnTo>
                  <a:lnTo>
                    <a:pt x="5806" y="1934"/>
                  </a:lnTo>
                  <a:lnTo>
                    <a:pt x="5777" y="1943"/>
                  </a:lnTo>
                  <a:lnTo>
                    <a:pt x="5777" y="1876"/>
                  </a:lnTo>
                  <a:lnTo>
                    <a:pt x="5777" y="1867"/>
                  </a:lnTo>
                  <a:lnTo>
                    <a:pt x="5777" y="1829"/>
                  </a:lnTo>
                  <a:lnTo>
                    <a:pt x="5777" y="1781"/>
                  </a:lnTo>
                  <a:lnTo>
                    <a:pt x="5777" y="1762"/>
                  </a:lnTo>
                  <a:cubicBezTo>
                    <a:pt x="5777" y="1762"/>
                    <a:pt x="5777" y="1723"/>
                    <a:pt x="5777" y="1704"/>
                  </a:cubicBezTo>
                  <a:cubicBezTo>
                    <a:pt x="5730" y="1379"/>
                    <a:pt x="5586" y="1073"/>
                    <a:pt x="5347" y="833"/>
                  </a:cubicBezTo>
                  <a:lnTo>
                    <a:pt x="5308" y="805"/>
                  </a:lnTo>
                  <a:lnTo>
                    <a:pt x="5299" y="795"/>
                  </a:lnTo>
                  <a:lnTo>
                    <a:pt x="5280" y="776"/>
                  </a:lnTo>
                  <a:lnTo>
                    <a:pt x="5251" y="747"/>
                  </a:lnTo>
                  <a:cubicBezTo>
                    <a:pt x="5146" y="661"/>
                    <a:pt x="5021" y="594"/>
                    <a:pt x="4887" y="546"/>
                  </a:cubicBezTo>
                  <a:lnTo>
                    <a:pt x="3576" y="10"/>
                  </a:lnTo>
                  <a:lnTo>
                    <a:pt x="3241" y="355"/>
                  </a:lnTo>
                  <a:lnTo>
                    <a:pt x="2878" y="680"/>
                  </a:lnTo>
                  <a:lnTo>
                    <a:pt x="2543" y="345"/>
                  </a:lnTo>
                  <a:lnTo>
                    <a:pt x="220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68"/>
            <p:cNvSpPr/>
            <p:nvPr/>
          </p:nvSpPr>
          <p:spPr>
            <a:xfrm>
              <a:off x="7551264" y="2239808"/>
              <a:ext cx="61842" cy="80251"/>
            </a:xfrm>
            <a:custGeom>
              <a:rect b="b" l="l" r="r" t="t"/>
              <a:pathLst>
                <a:path extrusionOk="0" h="3056" w="2355">
                  <a:moveTo>
                    <a:pt x="2250" y="1"/>
                  </a:moveTo>
                  <a:lnTo>
                    <a:pt x="929" y="518"/>
                  </a:lnTo>
                  <a:cubicBezTo>
                    <a:pt x="364" y="747"/>
                    <a:pt x="1" y="1312"/>
                    <a:pt x="29" y="1924"/>
                  </a:cubicBezTo>
                  <a:lnTo>
                    <a:pt x="29" y="2776"/>
                  </a:lnTo>
                  <a:cubicBezTo>
                    <a:pt x="29" y="2928"/>
                    <a:pt x="155" y="3056"/>
                    <a:pt x="312" y="3056"/>
                  </a:cubicBezTo>
                  <a:cubicBezTo>
                    <a:pt x="323" y="3056"/>
                    <a:pt x="334" y="3055"/>
                    <a:pt x="345" y="3054"/>
                  </a:cubicBezTo>
                  <a:lnTo>
                    <a:pt x="412" y="3054"/>
                  </a:lnTo>
                  <a:lnTo>
                    <a:pt x="412" y="1924"/>
                  </a:lnTo>
                  <a:cubicBezTo>
                    <a:pt x="383" y="1312"/>
                    <a:pt x="747" y="747"/>
                    <a:pt x="1321" y="518"/>
                  </a:cubicBezTo>
                  <a:lnTo>
                    <a:pt x="2355" y="106"/>
                  </a:lnTo>
                  <a:lnTo>
                    <a:pt x="225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68"/>
            <p:cNvSpPr/>
            <p:nvPr/>
          </p:nvSpPr>
          <p:spPr>
            <a:xfrm>
              <a:off x="7579677" y="2113156"/>
              <a:ext cx="96532" cy="68381"/>
            </a:xfrm>
            <a:custGeom>
              <a:rect b="b" l="l" r="r" t="t"/>
              <a:pathLst>
                <a:path extrusionOk="0" h="2604" w="3676">
                  <a:moveTo>
                    <a:pt x="3254" y="2221"/>
                  </a:moveTo>
                  <a:lnTo>
                    <a:pt x="3225" y="2240"/>
                  </a:lnTo>
                  <a:lnTo>
                    <a:pt x="3216" y="2249"/>
                  </a:lnTo>
                  <a:lnTo>
                    <a:pt x="3187" y="2269"/>
                  </a:lnTo>
                  <a:lnTo>
                    <a:pt x="3187" y="2269"/>
                  </a:lnTo>
                  <a:lnTo>
                    <a:pt x="3225" y="2240"/>
                  </a:lnTo>
                  <a:lnTo>
                    <a:pt x="3225" y="2230"/>
                  </a:lnTo>
                  <a:lnTo>
                    <a:pt x="3235" y="2221"/>
                  </a:lnTo>
                  <a:lnTo>
                    <a:pt x="3225" y="2240"/>
                  </a:lnTo>
                  <a:lnTo>
                    <a:pt x="3235" y="2230"/>
                  </a:lnTo>
                  <a:lnTo>
                    <a:pt x="3254" y="2221"/>
                  </a:lnTo>
                  <a:close/>
                  <a:moveTo>
                    <a:pt x="1771" y="0"/>
                  </a:moveTo>
                  <a:cubicBezTo>
                    <a:pt x="794" y="0"/>
                    <a:pt x="0" y="795"/>
                    <a:pt x="0" y="1771"/>
                  </a:cubicBezTo>
                  <a:lnTo>
                    <a:pt x="0" y="2604"/>
                  </a:lnTo>
                  <a:cubicBezTo>
                    <a:pt x="0" y="2604"/>
                    <a:pt x="402" y="2556"/>
                    <a:pt x="450" y="2364"/>
                  </a:cubicBezTo>
                  <a:cubicBezTo>
                    <a:pt x="469" y="2345"/>
                    <a:pt x="479" y="2316"/>
                    <a:pt x="488" y="2297"/>
                  </a:cubicBezTo>
                  <a:cubicBezTo>
                    <a:pt x="718" y="2288"/>
                    <a:pt x="1780" y="2278"/>
                    <a:pt x="2393" y="1551"/>
                  </a:cubicBezTo>
                  <a:cubicBezTo>
                    <a:pt x="2527" y="1905"/>
                    <a:pt x="2814" y="2182"/>
                    <a:pt x="3187" y="2288"/>
                  </a:cubicBezTo>
                  <a:cubicBezTo>
                    <a:pt x="3197" y="2316"/>
                    <a:pt x="3206" y="2336"/>
                    <a:pt x="3225" y="2355"/>
                  </a:cubicBezTo>
                  <a:cubicBezTo>
                    <a:pt x="3273" y="2556"/>
                    <a:pt x="3675" y="2594"/>
                    <a:pt x="3675" y="2594"/>
                  </a:cubicBezTo>
                  <a:lnTo>
                    <a:pt x="3675" y="1771"/>
                  </a:lnTo>
                  <a:cubicBezTo>
                    <a:pt x="3675" y="795"/>
                    <a:pt x="2881" y="0"/>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68"/>
            <p:cNvSpPr/>
            <p:nvPr/>
          </p:nvSpPr>
          <p:spPr>
            <a:xfrm>
              <a:off x="7579677" y="2113393"/>
              <a:ext cx="52284" cy="68145"/>
            </a:xfrm>
            <a:custGeom>
              <a:rect b="b" l="l" r="r" t="t"/>
              <a:pathLst>
                <a:path extrusionOk="0" h="2595" w="1991">
                  <a:moveTo>
                    <a:pt x="1761" y="1"/>
                  </a:moveTo>
                  <a:cubicBezTo>
                    <a:pt x="785" y="1"/>
                    <a:pt x="0" y="795"/>
                    <a:pt x="0" y="1762"/>
                  </a:cubicBezTo>
                  <a:lnTo>
                    <a:pt x="0" y="2595"/>
                  </a:lnTo>
                  <a:cubicBezTo>
                    <a:pt x="105" y="2575"/>
                    <a:pt x="211" y="2547"/>
                    <a:pt x="316" y="2508"/>
                  </a:cubicBezTo>
                  <a:lnTo>
                    <a:pt x="316" y="2212"/>
                  </a:lnTo>
                  <a:lnTo>
                    <a:pt x="316" y="1762"/>
                  </a:lnTo>
                  <a:cubicBezTo>
                    <a:pt x="316" y="824"/>
                    <a:pt x="1053" y="49"/>
                    <a:pt x="19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68"/>
            <p:cNvSpPr/>
            <p:nvPr/>
          </p:nvSpPr>
          <p:spPr>
            <a:xfrm>
              <a:off x="7662843" y="2174263"/>
              <a:ext cx="20903" cy="28387"/>
            </a:xfrm>
            <a:custGeom>
              <a:rect b="b" l="l" r="r" t="t"/>
              <a:pathLst>
                <a:path extrusionOk="0" h="1081" w="796">
                  <a:moveTo>
                    <a:pt x="231" y="1"/>
                  </a:moveTo>
                  <a:cubicBezTo>
                    <a:pt x="114" y="1"/>
                    <a:pt x="1" y="97"/>
                    <a:pt x="1" y="229"/>
                  </a:cubicBezTo>
                  <a:lnTo>
                    <a:pt x="1" y="860"/>
                  </a:lnTo>
                  <a:cubicBezTo>
                    <a:pt x="1" y="975"/>
                    <a:pt x="106" y="1080"/>
                    <a:pt x="231" y="1080"/>
                  </a:cubicBezTo>
                  <a:cubicBezTo>
                    <a:pt x="250" y="1080"/>
                    <a:pt x="269" y="1080"/>
                    <a:pt x="298" y="1071"/>
                  </a:cubicBezTo>
                  <a:cubicBezTo>
                    <a:pt x="336" y="1052"/>
                    <a:pt x="374" y="1033"/>
                    <a:pt x="412" y="1013"/>
                  </a:cubicBezTo>
                  <a:cubicBezTo>
                    <a:pt x="451" y="975"/>
                    <a:pt x="489" y="937"/>
                    <a:pt x="537" y="908"/>
                  </a:cubicBezTo>
                  <a:cubicBezTo>
                    <a:pt x="795" y="602"/>
                    <a:pt x="661" y="133"/>
                    <a:pt x="278" y="9"/>
                  </a:cubicBezTo>
                  <a:lnTo>
                    <a:pt x="288" y="9"/>
                  </a:lnTo>
                  <a:cubicBezTo>
                    <a:pt x="269" y="3"/>
                    <a:pt x="250" y="1"/>
                    <a:pt x="23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68"/>
            <p:cNvSpPr/>
            <p:nvPr/>
          </p:nvSpPr>
          <p:spPr>
            <a:xfrm>
              <a:off x="7571878" y="2174237"/>
              <a:ext cx="21139" cy="28361"/>
            </a:xfrm>
            <a:custGeom>
              <a:rect b="b" l="l" r="r" t="t"/>
              <a:pathLst>
                <a:path extrusionOk="0" h="1080" w="805">
                  <a:moveTo>
                    <a:pt x="583" y="0"/>
                  </a:moveTo>
                  <a:cubicBezTo>
                    <a:pt x="561" y="0"/>
                    <a:pt x="538" y="4"/>
                    <a:pt x="517" y="10"/>
                  </a:cubicBezTo>
                  <a:cubicBezTo>
                    <a:pt x="0" y="172"/>
                    <a:pt x="0" y="909"/>
                    <a:pt x="517" y="1072"/>
                  </a:cubicBezTo>
                  <a:cubicBezTo>
                    <a:pt x="537" y="1077"/>
                    <a:pt x="557" y="1080"/>
                    <a:pt x="577" y="1080"/>
                  </a:cubicBezTo>
                  <a:cubicBezTo>
                    <a:pt x="698" y="1080"/>
                    <a:pt x="804" y="983"/>
                    <a:pt x="804" y="852"/>
                  </a:cubicBezTo>
                  <a:lnTo>
                    <a:pt x="804" y="220"/>
                  </a:lnTo>
                  <a:cubicBezTo>
                    <a:pt x="804" y="153"/>
                    <a:pt x="766" y="86"/>
                    <a:pt x="718" y="48"/>
                  </a:cubicBezTo>
                  <a:cubicBezTo>
                    <a:pt x="679" y="15"/>
                    <a:pt x="631" y="0"/>
                    <a:pt x="58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68"/>
            <p:cNvSpPr/>
            <p:nvPr/>
          </p:nvSpPr>
          <p:spPr>
            <a:xfrm>
              <a:off x="7610087" y="2223869"/>
              <a:ext cx="35714" cy="40362"/>
            </a:xfrm>
            <a:custGeom>
              <a:rect b="b" l="l" r="r" t="t"/>
              <a:pathLst>
                <a:path extrusionOk="0" h="1537" w="1360">
                  <a:moveTo>
                    <a:pt x="233" y="0"/>
                  </a:moveTo>
                  <a:cubicBezTo>
                    <a:pt x="115" y="0"/>
                    <a:pt x="10" y="97"/>
                    <a:pt x="10" y="225"/>
                  </a:cubicBezTo>
                  <a:lnTo>
                    <a:pt x="10" y="866"/>
                  </a:lnTo>
                  <a:cubicBezTo>
                    <a:pt x="0" y="933"/>
                    <a:pt x="29" y="1000"/>
                    <a:pt x="77" y="1038"/>
                  </a:cubicBezTo>
                  <a:lnTo>
                    <a:pt x="517" y="1479"/>
                  </a:lnTo>
                  <a:cubicBezTo>
                    <a:pt x="565" y="1517"/>
                    <a:pt x="622" y="1536"/>
                    <a:pt x="680" y="1536"/>
                  </a:cubicBezTo>
                  <a:cubicBezTo>
                    <a:pt x="737" y="1536"/>
                    <a:pt x="794" y="1517"/>
                    <a:pt x="833" y="1469"/>
                  </a:cubicBezTo>
                  <a:lnTo>
                    <a:pt x="1292" y="991"/>
                  </a:lnTo>
                  <a:cubicBezTo>
                    <a:pt x="1330" y="952"/>
                    <a:pt x="1359" y="895"/>
                    <a:pt x="1359" y="838"/>
                  </a:cubicBezTo>
                  <a:lnTo>
                    <a:pt x="1359" y="225"/>
                  </a:lnTo>
                  <a:cubicBezTo>
                    <a:pt x="1349" y="168"/>
                    <a:pt x="1330" y="110"/>
                    <a:pt x="1292" y="72"/>
                  </a:cubicBezTo>
                  <a:cubicBezTo>
                    <a:pt x="1244" y="24"/>
                    <a:pt x="1187" y="5"/>
                    <a:pt x="1129" y="5"/>
                  </a:cubicBezTo>
                  <a:lnTo>
                    <a:pt x="1082" y="5"/>
                  </a:lnTo>
                  <a:cubicBezTo>
                    <a:pt x="995" y="24"/>
                    <a:pt x="909" y="34"/>
                    <a:pt x="814" y="34"/>
                  </a:cubicBezTo>
                  <a:lnTo>
                    <a:pt x="546" y="34"/>
                  </a:lnTo>
                  <a:cubicBezTo>
                    <a:pt x="459" y="34"/>
                    <a:pt x="364" y="24"/>
                    <a:pt x="278" y="5"/>
                  </a:cubicBezTo>
                  <a:cubicBezTo>
                    <a:pt x="263" y="2"/>
                    <a:pt x="248" y="0"/>
                    <a:pt x="23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68"/>
            <p:cNvSpPr/>
            <p:nvPr/>
          </p:nvSpPr>
          <p:spPr>
            <a:xfrm>
              <a:off x="7610087" y="2224105"/>
              <a:ext cx="21875" cy="40362"/>
            </a:xfrm>
            <a:custGeom>
              <a:rect b="b" l="l" r="r" t="t"/>
              <a:pathLst>
                <a:path extrusionOk="0" h="1537" w="833">
                  <a:moveTo>
                    <a:pt x="221" y="1"/>
                  </a:moveTo>
                  <a:cubicBezTo>
                    <a:pt x="98" y="1"/>
                    <a:pt x="0" y="98"/>
                    <a:pt x="0" y="226"/>
                  </a:cubicBezTo>
                  <a:lnTo>
                    <a:pt x="0" y="876"/>
                  </a:lnTo>
                  <a:cubicBezTo>
                    <a:pt x="0" y="934"/>
                    <a:pt x="29" y="1001"/>
                    <a:pt x="67" y="1039"/>
                  </a:cubicBezTo>
                  <a:lnTo>
                    <a:pt x="517" y="1479"/>
                  </a:lnTo>
                  <a:cubicBezTo>
                    <a:pt x="555" y="1518"/>
                    <a:pt x="613" y="1537"/>
                    <a:pt x="670" y="1537"/>
                  </a:cubicBezTo>
                  <a:cubicBezTo>
                    <a:pt x="727" y="1537"/>
                    <a:pt x="785" y="1518"/>
                    <a:pt x="833" y="1470"/>
                  </a:cubicBezTo>
                  <a:cubicBezTo>
                    <a:pt x="785" y="1460"/>
                    <a:pt x="747" y="1441"/>
                    <a:pt x="718" y="1412"/>
                  </a:cubicBezTo>
                  <a:lnTo>
                    <a:pt x="268" y="972"/>
                  </a:lnTo>
                  <a:cubicBezTo>
                    <a:pt x="230" y="934"/>
                    <a:pt x="201" y="867"/>
                    <a:pt x="201" y="809"/>
                  </a:cubicBezTo>
                  <a:lnTo>
                    <a:pt x="201" y="159"/>
                  </a:lnTo>
                  <a:cubicBezTo>
                    <a:pt x="201" y="101"/>
                    <a:pt x="230" y="44"/>
                    <a:pt x="268" y="5"/>
                  </a:cubicBezTo>
                  <a:cubicBezTo>
                    <a:pt x="252" y="2"/>
                    <a:pt x="236" y="1"/>
                    <a:pt x="22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68"/>
            <p:cNvSpPr/>
            <p:nvPr/>
          </p:nvSpPr>
          <p:spPr>
            <a:xfrm>
              <a:off x="7589971" y="2153072"/>
              <a:ext cx="75918" cy="81248"/>
            </a:xfrm>
            <a:custGeom>
              <a:rect b="b" l="l" r="r" t="t"/>
              <a:pathLst>
                <a:path extrusionOk="0" h="3094" w="2891">
                  <a:moveTo>
                    <a:pt x="2000" y="1"/>
                  </a:moveTo>
                  <a:cubicBezTo>
                    <a:pt x="1983" y="1"/>
                    <a:pt x="1967" y="7"/>
                    <a:pt x="195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80" y="3093"/>
                  </a:lnTo>
                  <a:cubicBezTo>
                    <a:pt x="2297" y="3093"/>
                    <a:pt x="2881" y="2509"/>
                    <a:pt x="2891" y="1792"/>
                  </a:cubicBezTo>
                  <a:lnTo>
                    <a:pt x="2891" y="854"/>
                  </a:lnTo>
                  <a:cubicBezTo>
                    <a:pt x="2891" y="758"/>
                    <a:pt x="2833" y="672"/>
                    <a:pt x="2747" y="634"/>
                  </a:cubicBezTo>
                  <a:cubicBezTo>
                    <a:pt x="2718" y="624"/>
                    <a:pt x="2690" y="615"/>
                    <a:pt x="2671" y="605"/>
                  </a:cubicBezTo>
                  <a:cubicBezTo>
                    <a:pt x="2412" y="500"/>
                    <a:pt x="2202" y="308"/>
                    <a:pt x="2077" y="69"/>
                  </a:cubicBezTo>
                  <a:lnTo>
                    <a:pt x="2068" y="50"/>
                  </a:lnTo>
                  <a:cubicBezTo>
                    <a:pt x="2056" y="20"/>
                    <a:pt x="2028" y="1"/>
                    <a:pt x="2000"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68"/>
            <p:cNvSpPr/>
            <p:nvPr/>
          </p:nvSpPr>
          <p:spPr>
            <a:xfrm>
              <a:off x="7589971" y="2153072"/>
              <a:ext cx="55067" cy="81248"/>
            </a:xfrm>
            <a:custGeom>
              <a:rect b="b" l="l" r="r" t="t"/>
              <a:pathLst>
                <a:path extrusionOk="0" h="3094" w="2097">
                  <a:moveTo>
                    <a:pt x="1997" y="1"/>
                  </a:moveTo>
                  <a:cubicBezTo>
                    <a:pt x="1980" y="1"/>
                    <a:pt x="1961" y="7"/>
                    <a:pt x="194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70" y="3093"/>
                  </a:lnTo>
                  <a:cubicBezTo>
                    <a:pt x="852" y="3093"/>
                    <a:pt x="268" y="2509"/>
                    <a:pt x="268" y="1792"/>
                  </a:cubicBezTo>
                  <a:lnTo>
                    <a:pt x="268" y="883"/>
                  </a:lnTo>
                  <a:cubicBezTo>
                    <a:pt x="268" y="768"/>
                    <a:pt x="364" y="672"/>
                    <a:pt x="479" y="662"/>
                  </a:cubicBezTo>
                  <a:cubicBezTo>
                    <a:pt x="594" y="653"/>
                    <a:pt x="709" y="634"/>
                    <a:pt x="823" y="615"/>
                  </a:cubicBezTo>
                  <a:cubicBezTo>
                    <a:pt x="938" y="595"/>
                    <a:pt x="1063" y="567"/>
                    <a:pt x="1168" y="538"/>
                  </a:cubicBezTo>
                  <a:cubicBezTo>
                    <a:pt x="1503" y="442"/>
                    <a:pt x="1809" y="299"/>
                    <a:pt x="2096" y="107"/>
                  </a:cubicBezTo>
                  <a:lnTo>
                    <a:pt x="2077" y="69"/>
                  </a:lnTo>
                  <a:lnTo>
                    <a:pt x="2068" y="50"/>
                  </a:lnTo>
                  <a:cubicBezTo>
                    <a:pt x="2056" y="20"/>
                    <a:pt x="2028" y="1"/>
                    <a:pt x="1997"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68"/>
            <p:cNvSpPr/>
            <p:nvPr/>
          </p:nvSpPr>
          <p:spPr>
            <a:xfrm>
              <a:off x="7820665" y="1973164"/>
              <a:ext cx="73922" cy="73659"/>
            </a:xfrm>
            <a:custGeom>
              <a:rect b="b" l="l" r="r" t="t"/>
              <a:pathLst>
                <a:path extrusionOk="0" h="2805" w="2815">
                  <a:moveTo>
                    <a:pt x="1" y="1"/>
                  </a:moveTo>
                  <a:lnTo>
                    <a:pt x="1" y="2259"/>
                  </a:lnTo>
                  <a:cubicBezTo>
                    <a:pt x="1" y="2346"/>
                    <a:pt x="39" y="2805"/>
                    <a:pt x="623" y="2805"/>
                  </a:cubicBezTo>
                  <a:lnTo>
                    <a:pt x="2815" y="2805"/>
                  </a:lnTo>
                  <a:lnTo>
                    <a:pt x="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8" name="Google Shape;11478;p68"/>
          <p:cNvGrpSpPr/>
          <p:nvPr/>
        </p:nvGrpSpPr>
        <p:grpSpPr>
          <a:xfrm>
            <a:off x="7992065" y="1971904"/>
            <a:ext cx="351621" cy="348103"/>
            <a:chOff x="7992065" y="1971904"/>
            <a:chExt cx="351621" cy="348103"/>
          </a:xfrm>
        </p:grpSpPr>
        <p:sp>
          <p:nvSpPr>
            <p:cNvPr id="11479" name="Google Shape;11479;p68"/>
            <p:cNvSpPr/>
            <p:nvPr/>
          </p:nvSpPr>
          <p:spPr>
            <a:xfrm>
              <a:off x="8136074" y="1971904"/>
              <a:ext cx="67383" cy="67383"/>
            </a:xfrm>
            <a:custGeom>
              <a:rect b="b" l="l" r="r" t="t"/>
              <a:pathLst>
                <a:path extrusionOk="0" h="2566" w="2566">
                  <a:moveTo>
                    <a:pt x="1283" y="1"/>
                  </a:moveTo>
                  <a:cubicBezTo>
                    <a:pt x="565" y="1"/>
                    <a:pt x="1" y="575"/>
                    <a:pt x="1" y="1283"/>
                  </a:cubicBezTo>
                  <a:cubicBezTo>
                    <a:pt x="1" y="1992"/>
                    <a:pt x="565" y="2566"/>
                    <a:pt x="1283" y="2566"/>
                  </a:cubicBezTo>
                  <a:cubicBezTo>
                    <a:pt x="1991" y="2566"/>
                    <a:pt x="2566" y="1992"/>
                    <a:pt x="2566" y="1283"/>
                  </a:cubicBezTo>
                  <a:cubicBezTo>
                    <a:pt x="2566" y="575"/>
                    <a:pt x="1991" y="1"/>
                    <a:pt x="12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68"/>
            <p:cNvSpPr/>
            <p:nvPr/>
          </p:nvSpPr>
          <p:spPr>
            <a:xfrm>
              <a:off x="8022552" y="2180014"/>
              <a:ext cx="137025" cy="95376"/>
            </a:xfrm>
            <a:custGeom>
              <a:rect b="b" l="l" r="r" t="t"/>
              <a:pathLst>
                <a:path extrusionOk="0" h="3632" w="5218">
                  <a:moveTo>
                    <a:pt x="2609" y="0"/>
                  </a:moveTo>
                  <a:cubicBezTo>
                    <a:pt x="2508" y="0"/>
                    <a:pt x="2405" y="67"/>
                    <a:pt x="2391" y="201"/>
                  </a:cubicBezTo>
                  <a:lnTo>
                    <a:pt x="2391" y="1905"/>
                  </a:lnTo>
                  <a:lnTo>
                    <a:pt x="1357" y="1905"/>
                  </a:lnTo>
                  <a:cubicBezTo>
                    <a:pt x="1041" y="1905"/>
                    <a:pt x="754" y="2086"/>
                    <a:pt x="601" y="2364"/>
                  </a:cubicBezTo>
                  <a:lnTo>
                    <a:pt x="103" y="3302"/>
                  </a:lnTo>
                  <a:cubicBezTo>
                    <a:pt x="0" y="3475"/>
                    <a:pt x="152" y="3632"/>
                    <a:pt x="301" y="3632"/>
                  </a:cubicBezTo>
                  <a:cubicBezTo>
                    <a:pt x="373" y="3632"/>
                    <a:pt x="445" y="3594"/>
                    <a:pt x="486" y="3503"/>
                  </a:cubicBezTo>
                  <a:lnTo>
                    <a:pt x="984" y="2565"/>
                  </a:lnTo>
                  <a:cubicBezTo>
                    <a:pt x="1051" y="2421"/>
                    <a:pt x="1204" y="2335"/>
                    <a:pt x="1357" y="2335"/>
                  </a:cubicBezTo>
                  <a:lnTo>
                    <a:pt x="3855" y="2335"/>
                  </a:lnTo>
                  <a:cubicBezTo>
                    <a:pt x="4017" y="2335"/>
                    <a:pt x="4161" y="2421"/>
                    <a:pt x="4238" y="2565"/>
                  </a:cubicBezTo>
                  <a:lnTo>
                    <a:pt x="4735" y="3503"/>
                  </a:lnTo>
                  <a:cubicBezTo>
                    <a:pt x="4776" y="3594"/>
                    <a:pt x="4848" y="3632"/>
                    <a:pt x="4920" y="3632"/>
                  </a:cubicBezTo>
                  <a:cubicBezTo>
                    <a:pt x="5068" y="3632"/>
                    <a:pt x="5218" y="3475"/>
                    <a:pt x="5108" y="3302"/>
                  </a:cubicBezTo>
                  <a:lnTo>
                    <a:pt x="4620" y="2364"/>
                  </a:lnTo>
                  <a:cubicBezTo>
                    <a:pt x="4467" y="2086"/>
                    <a:pt x="4180" y="1905"/>
                    <a:pt x="3864" y="1905"/>
                  </a:cubicBezTo>
                  <a:lnTo>
                    <a:pt x="2821" y="1905"/>
                  </a:lnTo>
                  <a:lnTo>
                    <a:pt x="2821" y="201"/>
                  </a:lnTo>
                  <a:cubicBezTo>
                    <a:pt x="2812" y="67"/>
                    <a:pt x="2711" y="0"/>
                    <a:pt x="260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68"/>
            <p:cNvSpPr/>
            <p:nvPr/>
          </p:nvSpPr>
          <p:spPr>
            <a:xfrm>
              <a:off x="8109946" y="2050080"/>
              <a:ext cx="120849" cy="62604"/>
            </a:xfrm>
            <a:custGeom>
              <a:rect b="b" l="l" r="r" t="t"/>
              <a:pathLst>
                <a:path extrusionOk="0" h="2384" w="4602">
                  <a:moveTo>
                    <a:pt x="2273" y="0"/>
                  </a:moveTo>
                  <a:cubicBezTo>
                    <a:pt x="2161" y="0"/>
                    <a:pt x="2048" y="77"/>
                    <a:pt x="2058" y="230"/>
                  </a:cubicBezTo>
                  <a:lnTo>
                    <a:pt x="2058" y="1082"/>
                  </a:lnTo>
                  <a:lnTo>
                    <a:pt x="948" y="1082"/>
                  </a:lnTo>
                  <a:cubicBezTo>
                    <a:pt x="718" y="1082"/>
                    <a:pt x="498" y="1216"/>
                    <a:pt x="383" y="1426"/>
                  </a:cubicBezTo>
                  <a:lnTo>
                    <a:pt x="58" y="2058"/>
                  </a:lnTo>
                  <a:cubicBezTo>
                    <a:pt x="0" y="2163"/>
                    <a:pt x="39" y="2288"/>
                    <a:pt x="144" y="2345"/>
                  </a:cubicBezTo>
                  <a:cubicBezTo>
                    <a:pt x="175" y="2362"/>
                    <a:pt x="208" y="2370"/>
                    <a:pt x="240" y="2370"/>
                  </a:cubicBezTo>
                  <a:cubicBezTo>
                    <a:pt x="317" y="2370"/>
                    <a:pt x="391" y="2326"/>
                    <a:pt x="431" y="2259"/>
                  </a:cubicBezTo>
                  <a:lnTo>
                    <a:pt x="766" y="1627"/>
                  </a:lnTo>
                  <a:cubicBezTo>
                    <a:pt x="795" y="1551"/>
                    <a:pt x="871" y="1512"/>
                    <a:pt x="948" y="1512"/>
                  </a:cubicBezTo>
                  <a:lnTo>
                    <a:pt x="3599" y="1512"/>
                  </a:lnTo>
                  <a:cubicBezTo>
                    <a:pt x="3675" y="1512"/>
                    <a:pt x="3752" y="1551"/>
                    <a:pt x="3781" y="1627"/>
                  </a:cubicBezTo>
                  <a:lnTo>
                    <a:pt x="4116" y="2259"/>
                  </a:lnTo>
                  <a:cubicBezTo>
                    <a:pt x="4157" y="2347"/>
                    <a:pt x="4228" y="2383"/>
                    <a:pt x="4301" y="2383"/>
                  </a:cubicBezTo>
                  <a:cubicBezTo>
                    <a:pt x="4450" y="2383"/>
                    <a:pt x="4601" y="2231"/>
                    <a:pt x="4498" y="2058"/>
                  </a:cubicBezTo>
                  <a:lnTo>
                    <a:pt x="4163" y="1426"/>
                  </a:lnTo>
                  <a:cubicBezTo>
                    <a:pt x="4049" y="1216"/>
                    <a:pt x="3838" y="1082"/>
                    <a:pt x="3599" y="1082"/>
                  </a:cubicBezTo>
                  <a:lnTo>
                    <a:pt x="2489" y="1082"/>
                  </a:lnTo>
                  <a:lnTo>
                    <a:pt x="2489" y="230"/>
                  </a:lnTo>
                  <a:cubicBezTo>
                    <a:pt x="2498" y="77"/>
                    <a:pt x="2386" y="0"/>
                    <a:pt x="22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68"/>
            <p:cNvSpPr/>
            <p:nvPr/>
          </p:nvSpPr>
          <p:spPr>
            <a:xfrm>
              <a:off x="8179613" y="2180014"/>
              <a:ext cx="137130" cy="95376"/>
            </a:xfrm>
            <a:custGeom>
              <a:rect b="b" l="l" r="r" t="t"/>
              <a:pathLst>
                <a:path extrusionOk="0" h="3632" w="5222">
                  <a:moveTo>
                    <a:pt x="2611" y="0"/>
                  </a:moveTo>
                  <a:cubicBezTo>
                    <a:pt x="2511" y="0"/>
                    <a:pt x="2410" y="67"/>
                    <a:pt x="2401" y="201"/>
                  </a:cubicBezTo>
                  <a:lnTo>
                    <a:pt x="2401" y="1905"/>
                  </a:lnTo>
                  <a:lnTo>
                    <a:pt x="1357" y="1905"/>
                  </a:lnTo>
                  <a:cubicBezTo>
                    <a:pt x="1042" y="1905"/>
                    <a:pt x="754" y="2086"/>
                    <a:pt x="601" y="2364"/>
                  </a:cubicBezTo>
                  <a:lnTo>
                    <a:pt x="104" y="3302"/>
                  </a:lnTo>
                  <a:cubicBezTo>
                    <a:pt x="1" y="3475"/>
                    <a:pt x="153" y="3632"/>
                    <a:pt x="301" y="3632"/>
                  </a:cubicBezTo>
                  <a:cubicBezTo>
                    <a:pt x="374" y="3632"/>
                    <a:pt x="446" y="3594"/>
                    <a:pt x="486" y="3503"/>
                  </a:cubicBezTo>
                  <a:lnTo>
                    <a:pt x="984" y="2565"/>
                  </a:lnTo>
                  <a:cubicBezTo>
                    <a:pt x="1061" y="2421"/>
                    <a:pt x="1204" y="2335"/>
                    <a:pt x="1357" y="2335"/>
                  </a:cubicBezTo>
                  <a:lnTo>
                    <a:pt x="3865" y="2335"/>
                  </a:lnTo>
                  <a:cubicBezTo>
                    <a:pt x="4018" y="2335"/>
                    <a:pt x="4171" y="2421"/>
                    <a:pt x="4238" y="2565"/>
                  </a:cubicBezTo>
                  <a:lnTo>
                    <a:pt x="4736" y="3503"/>
                  </a:lnTo>
                  <a:cubicBezTo>
                    <a:pt x="4777" y="3594"/>
                    <a:pt x="4848" y="3632"/>
                    <a:pt x="4921" y="3632"/>
                  </a:cubicBezTo>
                  <a:cubicBezTo>
                    <a:pt x="5070" y="3632"/>
                    <a:pt x="5221" y="3475"/>
                    <a:pt x="5118" y="3302"/>
                  </a:cubicBezTo>
                  <a:lnTo>
                    <a:pt x="4621" y="2364"/>
                  </a:lnTo>
                  <a:cubicBezTo>
                    <a:pt x="4468" y="2086"/>
                    <a:pt x="4181" y="1905"/>
                    <a:pt x="3865" y="1905"/>
                  </a:cubicBezTo>
                  <a:lnTo>
                    <a:pt x="2822" y="1905"/>
                  </a:lnTo>
                  <a:lnTo>
                    <a:pt x="2822" y="201"/>
                  </a:lnTo>
                  <a:cubicBezTo>
                    <a:pt x="2812" y="67"/>
                    <a:pt x="2712" y="0"/>
                    <a:pt x="261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68"/>
            <p:cNvSpPr/>
            <p:nvPr/>
          </p:nvSpPr>
          <p:spPr>
            <a:xfrm>
              <a:off x="8129037" y="1973427"/>
              <a:ext cx="66884" cy="65939"/>
            </a:xfrm>
            <a:custGeom>
              <a:rect b="b" l="l" r="r" t="t"/>
              <a:pathLst>
                <a:path extrusionOk="0" h="2511" w="2547">
                  <a:moveTo>
                    <a:pt x="1187" y="0"/>
                  </a:moveTo>
                  <a:lnTo>
                    <a:pt x="1187" y="0"/>
                  </a:lnTo>
                  <a:cubicBezTo>
                    <a:pt x="355" y="240"/>
                    <a:pt x="1" y="1216"/>
                    <a:pt x="479" y="1934"/>
                  </a:cubicBezTo>
                  <a:cubicBezTo>
                    <a:pt x="731" y="2316"/>
                    <a:pt x="1138" y="2510"/>
                    <a:pt x="1547" y="2510"/>
                  </a:cubicBezTo>
                  <a:cubicBezTo>
                    <a:pt x="1917" y="2510"/>
                    <a:pt x="2288" y="2352"/>
                    <a:pt x="2546" y="2029"/>
                  </a:cubicBezTo>
                  <a:lnTo>
                    <a:pt x="2546" y="2029"/>
                  </a:lnTo>
                  <a:cubicBezTo>
                    <a:pt x="2432" y="2068"/>
                    <a:pt x="2307" y="2077"/>
                    <a:pt x="2192" y="2087"/>
                  </a:cubicBezTo>
                  <a:cubicBezTo>
                    <a:pt x="1111" y="2087"/>
                    <a:pt x="518" y="833"/>
                    <a:pt x="1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68"/>
            <p:cNvSpPr/>
            <p:nvPr/>
          </p:nvSpPr>
          <p:spPr>
            <a:xfrm>
              <a:off x="8068717" y="2123450"/>
              <a:ext cx="44773" cy="45010"/>
            </a:xfrm>
            <a:custGeom>
              <a:rect b="b" l="l" r="r" t="t"/>
              <a:pathLst>
                <a:path extrusionOk="0" h="1714" w="1705">
                  <a:moveTo>
                    <a:pt x="853" y="1"/>
                  </a:moveTo>
                  <a:cubicBezTo>
                    <a:pt x="384" y="1"/>
                    <a:pt x="1" y="384"/>
                    <a:pt x="1" y="853"/>
                  </a:cubicBezTo>
                  <a:cubicBezTo>
                    <a:pt x="1" y="1331"/>
                    <a:pt x="384" y="1714"/>
                    <a:pt x="853" y="1714"/>
                  </a:cubicBezTo>
                  <a:cubicBezTo>
                    <a:pt x="1322" y="1714"/>
                    <a:pt x="1704" y="1331"/>
                    <a:pt x="1704" y="853"/>
                  </a:cubicBezTo>
                  <a:cubicBezTo>
                    <a:pt x="1704" y="384"/>
                    <a:pt x="1322" y="1"/>
                    <a:pt x="853"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68"/>
            <p:cNvSpPr/>
            <p:nvPr/>
          </p:nvSpPr>
          <p:spPr>
            <a:xfrm>
              <a:off x="8063964" y="2124474"/>
              <a:ext cx="44484" cy="43854"/>
            </a:xfrm>
            <a:custGeom>
              <a:rect b="b" l="l" r="r" t="t"/>
              <a:pathLst>
                <a:path extrusionOk="0" h="1670" w="1694">
                  <a:moveTo>
                    <a:pt x="794" y="0"/>
                  </a:moveTo>
                  <a:lnTo>
                    <a:pt x="794" y="0"/>
                  </a:lnTo>
                  <a:cubicBezTo>
                    <a:pt x="239" y="163"/>
                    <a:pt x="0" y="814"/>
                    <a:pt x="325" y="1292"/>
                  </a:cubicBezTo>
                  <a:cubicBezTo>
                    <a:pt x="491" y="1542"/>
                    <a:pt x="761" y="1670"/>
                    <a:pt x="1031" y="1670"/>
                  </a:cubicBezTo>
                  <a:cubicBezTo>
                    <a:pt x="1278" y="1670"/>
                    <a:pt x="1525" y="1564"/>
                    <a:pt x="1694" y="1349"/>
                  </a:cubicBezTo>
                  <a:lnTo>
                    <a:pt x="1694" y="1349"/>
                  </a:lnTo>
                  <a:cubicBezTo>
                    <a:pt x="1617" y="1378"/>
                    <a:pt x="1541" y="1388"/>
                    <a:pt x="1464" y="1388"/>
                  </a:cubicBezTo>
                  <a:cubicBezTo>
                    <a:pt x="747" y="1388"/>
                    <a:pt x="345" y="555"/>
                    <a:pt x="79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68"/>
            <p:cNvSpPr/>
            <p:nvPr/>
          </p:nvSpPr>
          <p:spPr>
            <a:xfrm>
              <a:off x="8225805" y="2123450"/>
              <a:ext cx="44747" cy="45010"/>
            </a:xfrm>
            <a:custGeom>
              <a:rect b="b" l="l" r="r" t="t"/>
              <a:pathLst>
                <a:path extrusionOk="0" h="1714" w="1704">
                  <a:moveTo>
                    <a:pt x="852" y="1"/>
                  </a:moveTo>
                  <a:cubicBezTo>
                    <a:pt x="383" y="1"/>
                    <a:pt x="0" y="384"/>
                    <a:pt x="0" y="853"/>
                  </a:cubicBezTo>
                  <a:cubicBezTo>
                    <a:pt x="0" y="1331"/>
                    <a:pt x="383" y="1714"/>
                    <a:pt x="852" y="1714"/>
                  </a:cubicBezTo>
                  <a:cubicBezTo>
                    <a:pt x="1321" y="1714"/>
                    <a:pt x="1704" y="1331"/>
                    <a:pt x="1704" y="853"/>
                  </a:cubicBezTo>
                  <a:cubicBezTo>
                    <a:pt x="1704" y="384"/>
                    <a:pt x="1321" y="1"/>
                    <a:pt x="852"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68"/>
            <p:cNvSpPr/>
            <p:nvPr/>
          </p:nvSpPr>
          <p:spPr>
            <a:xfrm>
              <a:off x="8221025" y="2124474"/>
              <a:ext cx="44747" cy="43854"/>
            </a:xfrm>
            <a:custGeom>
              <a:rect b="b" l="l" r="r" t="t"/>
              <a:pathLst>
                <a:path extrusionOk="0" h="1670" w="1704">
                  <a:moveTo>
                    <a:pt x="795" y="0"/>
                  </a:moveTo>
                  <a:cubicBezTo>
                    <a:pt x="240" y="163"/>
                    <a:pt x="0" y="814"/>
                    <a:pt x="326" y="1292"/>
                  </a:cubicBezTo>
                  <a:cubicBezTo>
                    <a:pt x="491" y="1542"/>
                    <a:pt x="761" y="1670"/>
                    <a:pt x="1033" y="1670"/>
                  </a:cubicBezTo>
                  <a:cubicBezTo>
                    <a:pt x="1281" y="1670"/>
                    <a:pt x="1531" y="1564"/>
                    <a:pt x="1704" y="1349"/>
                  </a:cubicBezTo>
                  <a:lnTo>
                    <a:pt x="1704" y="1349"/>
                  </a:lnTo>
                  <a:cubicBezTo>
                    <a:pt x="1627" y="1378"/>
                    <a:pt x="1541" y="1388"/>
                    <a:pt x="1465" y="1388"/>
                  </a:cubicBezTo>
                  <a:cubicBezTo>
                    <a:pt x="747" y="1388"/>
                    <a:pt x="345" y="555"/>
                    <a:pt x="79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68"/>
            <p:cNvSpPr/>
            <p:nvPr/>
          </p:nvSpPr>
          <p:spPr>
            <a:xfrm>
              <a:off x="7995583" y="2286315"/>
              <a:ext cx="33718" cy="33692"/>
            </a:xfrm>
            <a:custGeom>
              <a:rect b="b" l="l" r="r" t="t"/>
              <a:pathLst>
                <a:path extrusionOk="0" h="1283" w="1284">
                  <a:moveTo>
                    <a:pt x="642" y="0"/>
                  </a:moveTo>
                  <a:cubicBezTo>
                    <a:pt x="288" y="0"/>
                    <a:pt x="1" y="287"/>
                    <a:pt x="1" y="642"/>
                  </a:cubicBezTo>
                  <a:cubicBezTo>
                    <a:pt x="1" y="996"/>
                    <a:pt x="288"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68"/>
            <p:cNvSpPr/>
            <p:nvPr/>
          </p:nvSpPr>
          <p:spPr>
            <a:xfrm>
              <a:off x="7992065" y="2286814"/>
              <a:ext cx="33718" cy="33193"/>
            </a:xfrm>
            <a:custGeom>
              <a:rect b="b" l="l" r="r" t="t"/>
              <a:pathLst>
                <a:path extrusionOk="0" h="1264" w="1284">
                  <a:moveTo>
                    <a:pt x="604" y="0"/>
                  </a:moveTo>
                  <a:lnTo>
                    <a:pt x="604" y="0"/>
                  </a:lnTo>
                  <a:cubicBezTo>
                    <a:pt x="183" y="125"/>
                    <a:pt x="1" y="613"/>
                    <a:pt x="240" y="977"/>
                  </a:cubicBezTo>
                  <a:cubicBezTo>
                    <a:pt x="371" y="1167"/>
                    <a:pt x="575" y="1263"/>
                    <a:pt x="779" y="1263"/>
                  </a:cubicBezTo>
                  <a:cubicBezTo>
                    <a:pt x="965" y="1263"/>
                    <a:pt x="1151" y="1184"/>
                    <a:pt x="1283" y="1024"/>
                  </a:cubicBezTo>
                  <a:lnTo>
                    <a:pt x="1283" y="1024"/>
                  </a:lnTo>
                  <a:cubicBezTo>
                    <a:pt x="1216" y="1034"/>
                    <a:pt x="1159" y="1044"/>
                    <a:pt x="1102" y="1044"/>
                  </a:cubicBezTo>
                  <a:cubicBezTo>
                    <a:pt x="566" y="1044"/>
                    <a:pt x="259" y="422"/>
                    <a:pt x="60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68"/>
            <p:cNvSpPr/>
            <p:nvPr/>
          </p:nvSpPr>
          <p:spPr>
            <a:xfrm>
              <a:off x="8152907" y="2286315"/>
              <a:ext cx="33718" cy="33692"/>
            </a:xfrm>
            <a:custGeom>
              <a:rect b="b" l="l" r="r" t="t"/>
              <a:pathLst>
                <a:path extrusionOk="0" h="1283" w="1284">
                  <a:moveTo>
                    <a:pt x="642" y="0"/>
                  </a:moveTo>
                  <a:cubicBezTo>
                    <a:pt x="278" y="0"/>
                    <a:pt x="1" y="287"/>
                    <a:pt x="1" y="642"/>
                  </a:cubicBezTo>
                  <a:cubicBezTo>
                    <a:pt x="1" y="996"/>
                    <a:pt x="278"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68"/>
            <p:cNvSpPr/>
            <p:nvPr/>
          </p:nvSpPr>
          <p:spPr>
            <a:xfrm>
              <a:off x="8149388" y="2286814"/>
              <a:ext cx="33455" cy="33193"/>
            </a:xfrm>
            <a:custGeom>
              <a:rect b="b" l="l" r="r" t="t"/>
              <a:pathLst>
                <a:path extrusionOk="0" h="1264" w="1274">
                  <a:moveTo>
                    <a:pt x="594" y="0"/>
                  </a:moveTo>
                  <a:cubicBezTo>
                    <a:pt x="173" y="125"/>
                    <a:pt x="1" y="613"/>
                    <a:pt x="240" y="977"/>
                  </a:cubicBezTo>
                  <a:cubicBezTo>
                    <a:pt x="366" y="1167"/>
                    <a:pt x="567" y="1263"/>
                    <a:pt x="771" y="1263"/>
                  </a:cubicBezTo>
                  <a:cubicBezTo>
                    <a:pt x="955" y="1263"/>
                    <a:pt x="1142" y="1184"/>
                    <a:pt x="1274" y="1024"/>
                  </a:cubicBezTo>
                  <a:lnTo>
                    <a:pt x="1274" y="1024"/>
                  </a:lnTo>
                  <a:cubicBezTo>
                    <a:pt x="1216" y="1034"/>
                    <a:pt x="1149" y="1044"/>
                    <a:pt x="1092" y="1044"/>
                  </a:cubicBezTo>
                  <a:cubicBezTo>
                    <a:pt x="556" y="1044"/>
                    <a:pt x="259" y="422"/>
                    <a:pt x="59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68"/>
            <p:cNvSpPr/>
            <p:nvPr/>
          </p:nvSpPr>
          <p:spPr>
            <a:xfrm>
              <a:off x="8309994" y="2286315"/>
              <a:ext cx="33692" cy="33692"/>
            </a:xfrm>
            <a:custGeom>
              <a:rect b="b" l="l" r="r" t="t"/>
              <a:pathLst>
                <a:path extrusionOk="0" h="1283" w="1283">
                  <a:moveTo>
                    <a:pt x="642" y="0"/>
                  </a:moveTo>
                  <a:cubicBezTo>
                    <a:pt x="287" y="0"/>
                    <a:pt x="0" y="287"/>
                    <a:pt x="0" y="642"/>
                  </a:cubicBezTo>
                  <a:cubicBezTo>
                    <a:pt x="0" y="996"/>
                    <a:pt x="287"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68"/>
            <p:cNvSpPr/>
            <p:nvPr/>
          </p:nvSpPr>
          <p:spPr>
            <a:xfrm>
              <a:off x="8306475" y="2286814"/>
              <a:ext cx="33455" cy="33193"/>
            </a:xfrm>
            <a:custGeom>
              <a:rect b="b" l="l" r="r" t="t"/>
              <a:pathLst>
                <a:path extrusionOk="0" h="1264" w="1274">
                  <a:moveTo>
                    <a:pt x="594" y="0"/>
                  </a:moveTo>
                  <a:cubicBezTo>
                    <a:pt x="182" y="125"/>
                    <a:pt x="0" y="613"/>
                    <a:pt x="240" y="977"/>
                  </a:cubicBezTo>
                  <a:cubicBezTo>
                    <a:pt x="365" y="1167"/>
                    <a:pt x="569" y="1263"/>
                    <a:pt x="774" y="1263"/>
                  </a:cubicBezTo>
                  <a:cubicBezTo>
                    <a:pt x="960" y="1263"/>
                    <a:pt x="1146" y="1184"/>
                    <a:pt x="1273" y="1024"/>
                  </a:cubicBezTo>
                  <a:lnTo>
                    <a:pt x="1273" y="1024"/>
                  </a:lnTo>
                  <a:cubicBezTo>
                    <a:pt x="1216" y="1034"/>
                    <a:pt x="1158" y="1044"/>
                    <a:pt x="1091" y="1044"/>
                  </a:cubicBezTo>
                  <a:cubicBezTo>
                    <a:pt x="555" y="1044"/>
                    <a:pt x="259" y="422"/>
                    <a:pt x="59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4" name="Google Shape;11494;p68"/>
          <p:cNvGrpSpPr/>
          <p:nvPr/>
        </p:nvGrpSpPr>
        <p:grpSpPr>
          <a:xfrm>
            <a:off x="4911189" y="3793455"/>
            <a:ext cx="296580" cy="364935"/>
            <a:chOff x="4911189" y="3793455"/>
            <a:chExt cx="296580" cy="364935"/>
          </a:xfrm>
        </p:grpSpPr>
        <p:sp>
          <p:nvSpPr>
            <p:cNvPr id="11495" name="Google Shape;11495;p68"/>
            <p:cNvSpPr/>
            <p:nvPr/>
          </p:nvSpPr>
          <p:spPr>
            <a:xfrm>
              <a:off x="4951157" y="3861810"/>
              <a:ext cx="31932" cy="35215"/>
            </a:xfrm>
            <a:custGeom>
              <a:rect b="b" l="l" r="r" t="t"/>
              <a:pathLst>
                <a:path extrusionOk="0" h="1341" w="1216">
                  <a:moveTo>
                    <a:pt x="584" y="0"/>
                  </a:moveTo>
                  <a:lnTo>
                    <a:pt x="0" y="431"/>
                  </a:lnTo>
                  <a:lnTo>
                    <a:pt x="622" y="1340"/>
                  </a:lnTo>
                  <a:cubicBezTo>
                    <a:pt x="814" y="1187"/>
                    <a:pt x="1005" y="1043"/>
                    <a:pt x="1216" y="909"/>
                  </a:cubicBezTo>
                  <a:lnTo>
                    <a:pt x="5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68"/>
            <p:cNvSpPr/>
            <p:nvPr/>
          </p:nvSpPr>
          <p:spPr>
            <a:xfrm>
              <a:off x="5136132" y="3861810"/>
              <a:ext cx="31932" cy="34952"/>
            </a:xfrm>
            <a:custGeom>
              <a:rect b="b" l="l" r="r" t="t"/>
              <a:pathLst>
                <a:path extrusionOk="0" h="1331" w="1216">
                  <a:moveTo>
                    <a:pt x="632" y="0"/>
                  </a:moveTo>
                  <a:lnTo>
                    <a:pt x="0" y="909"/>
                  </a:lnTo>
                  <a:cubicBezTo>
                    <a:pt x="201" y="1034"/>
                    <a:pt x="392" y="1177"/>
                    <a:pt x="584" y="1331"/>
                  </a:cubicBezTo>
                  <a:lnTo>
                    <a:pt x="1215" y="421"/>
                  </a:lnTo>
                  <a:lnTo>
                    <a:pt x="63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68"/>
            <p:cNvSpPr/>
            <p:nvPr/>
          </p:nvSpPr>
          <p:spPr>
            <a:xfrm>
              <a:off x="5043382" y="3833659"/>
              <a:ext cx="32457" cy="33193"/>
            </a:xfrm>
            <a:custGeom>
              <a:rect b="b" l="l" r="r" t="t"/>
              <a:pathLst>
                <a:path extrusionOk="0" h="1264" w="1236">
                  <a:moveTo>
                    <a:pt x="1" y="0"/>
                  </a:moveTo>
                  <a:lnTo>
                    <a:pt x="1" y="1264"/>
                  </a:lnTo>
                  <a:cubicBezTo>
                    <a:pt x="206" y="1235"/>
                    <a:pt x="412" y="1221"/>
                    <a:pt x="618" y="1221"/>
                  </a:cubicBezTo>
                  <a:cubicBezTo>
                    <a:pt x="824" y="1221"/>
                    <a:pt x="1029" y="1235"/>
                    <a:pt x="1235" y="1264"/>
                  </a:cubicBezTo>
                  <a:lnTo>
                    <a:pt x="1235" y="0"/>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68"/>
            <p:cNvSpPr/>
            <p:nvPr/>
          </p:nvSpPr>
          <p:spPr>
            <a:xfrm>
              <a:off x="5043382" y="3833659"/>
              <a:ext cx="21901" cy="33193"/>
            </a:xfrm>
            <a:custGeom>
              <a:rect b="b" l="l" r="r" t="t"/>
              <a:pathLst>
                <a:path extrusionOk="0" h="1264" w="834">
                  <a:moveTo>
                    <a:pt x="1" y="0"/>
                  </a:moveTo>
                  <a:lnTo>
                    <a:pt x="1" y="1264"/>
                  </a:lnTo>
                  <a:cubicBezTo>
                    <a:pt x="202" y="1235"/>
                    <a:pt x="412" y="1225"/>
                    <a:pt x="623" y="1225"/>
                  </a:cubicBezTo>
                  <a:cubicBezTo>
                    <a:pt x="690" y="1225"/>
                    <a:pt x="766" y="1225"/>
                    <a:pt x="833" y="1235"/>
                  </a:cubicBezTo>
                  <a:lnTo>
                    <a:pt x="833"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68"/>
            <p:cNvSpPr/>
            <p:nvPr/>
          </p:nvSpPr>
          <p:spPr>
            <a:xfrm>
              <a:off x="4911189" y="3861810"/>
              <a:ext cx="296580" cy="296580"/>
            </a:xfrm>
            <a:custGeom>
              <a:rect b="b" l="l" r="r" t="t"/>
              <a:pathLst>
                <a:path extrusionOk="0" h="11294" w="11294">
                  <a:moveTo>
                    <a:pt x="5647" y="0"/>
                  </a:moveTo>
                  <a:cubicBezTo>
                    <a:pt x="2527" y="0"/>
                    <a:pt x="1" y="2527"/>
                    <a:pt x="1" y="5647"/>
                  </a:cubicBezTo>
                  <a:cubicBezTo>
                    <a:pt x="1" y="8767"/>
                    <a:pt x="2527" y="11293"/>
                    <a:pt x="5647" y="11293"/>
                  </a:cubicBezTo>
                  <a:cubicBezTo>
                    <a:pt x="8767" y="11293"/>
                    <a:pt x="11294" y="8767"/>
                    <a:pt x="11294" y="5647"/>
                  </a:cubicBezTo>
                  <a:cubicBezTo>
                    <a:pt x="11294" y="2527"/>
                    <a:pt x="8767" y="0"/>
                    <a:pt x="5647" y="0"/>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68"/>
            <p:cNvSpPr/>
            <p:nvPr/>
          </p:nvSpPr>
          <p:spPr>
            <a:xfrm>
              <a:off x="4911189" y="3861810"/>
              <a:ext cx="161630" cy="296580"/>
            </a:xfrm>
            <a:custGeom>
              <a:rect b="b" l="l" r="r" t="t"/>
              <a:pathLst>
                <a:path extrusionOk="0" h="11294" w="6155">
                  <a:moveTo>
                    <a:pt x="5647" y="0"/>
                  </a:moveTo>
                  <a:cubicBezTo>
                    <a:pt x="2527" y="0"/>
                    <a:pt x="1" y="2527"/>
                    <a:pt x="1" y="5647"/>
                  </a:cubicBezTo>
                  <a:cubicBezTo>
                    <a:pt x="1" y="8767"/>
                    <a:pt x="2527" y="11293"/>
                    <a:pt x="5647" y="11293"/>
                  </a:cubicBezTo>
                  <a:cubicBezTo>
                    <a:pt x="5752" y="11293"/>
                    <a:pt x="5858" y="11293"/>
                    <a:pt x="5953" y="11284"/>
                  </a:cubicBezTo>
                  <a:cubicBezTo>
                    <a:pt x="3044" y="11025"/>
                    <a:pt x="814" y="8585"/>
                    <a:pt x="814" y="5656"/>
                  </a:cubicBezTo>
                  <a:cubicBezTo>
                    <a:pt x="814" y="2661"/>
                    <a:pt x="3159" y="182"/>
                    <a:pt x="6154" y="19"/>
                  </a:cubicBezTo>
                  <a:cubicBezTo>
                    <a:pt x="5982" y="10"/>
                    <a:pt x="5819" y="0"/>
                    <a:pt x="5647" y="0"/>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68"/>
            <p:cNvSpPr/>
            <p:nvPr/>
          </p:nvSpPr>
          <p:spPr>
            <a:xfrm>
              <a:off x="4925527" y="3885680"/>
              <a:ext cx="258372" cy="248577"/>
            </a:xfrm>
            <a:custGeom>
              <a:rect b="b" l="l" r="r" t="t"/>
              <a:pathLst>
                <a:path extrusionOk="0" h="9466" w="9839">
                  <a:moveTo>
                    <a:pt x="5101" y="0"/>
                  </a:moveTo>
                  <a:cubicBezTo>
                    <a:pt x="3870" y="0"/>
                    <a:pt x="2662" y="481"/>
                    <a:pt x="1761" y="1388"/>
                  </a:cubicBezTo>
                  <a:cubicBezTo>
                    <a:pt x="402" y="2738"/>
                    <a:pt x="0" y="4776"/>
                    <a:pt x="727" y="6546"/>
                  </a:cubicBezTo>
                  <a:cubicBezTo>
                    <a:pt x="1464" y="8317"/>
                    <a:pt x="3187" y="9465"/>
                    <a:pt x="5101" y="9465"/>
                  </a:cubicBezTo>
                  <a:cubicBezTo>
                    <a:pt x="7714" y="9465"/>
                    <a:pt x="9838" y="7350"/>
                    <a:pt x="9838" y="4738"/>
                  </a:cubicBezTo>
                  <a:cubicBezTo>
                    <a:pt x="9838" y="2814"/>
                    <a:pt x="8680" y="1091"/>
                    <a:pt x="6919" y="364"/>
                  </a:cubicBezTo>
                  <a:cubicBezTo>
                    <a:pt x="6331" y="119"/>
                    <a:pt x="5713" y="0"/>
                    <a:pt x="5101"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68"/>
            <p:cNvSpPr/>
            <p:nvPr/>
          </p:nvSpPr>
          <p:spPr>
            <a:xfrm>
              <a:off x="4937317" y="3885680"/>
              <a:ext cx="129724" cy="248577"/>
            </a:xfrm>
            <a:custGeom>
              <a:rect b="b" l="l" r="r" t="t"/>
              <a:pathLst>
                <a:path extrusionOk="0" h="9466" w="4940">
                  <a:moveTo>
                    <a:pt x="4652" y="0"/>
                  </a:moveTo>
                  <a:cubicBezTo>
                    <a:pt x="2068" y="39"/>
                    <a:pt x="1" y="2144"/>
                    <a:pt x="1" y="4738"/>
                  </a:cubicBezTo>
                  <a:cubicBezTo>
                    <a:pt x="1" y="7322"/>
                    <a:pt x="2068" y="9427"/>
                    <a:pt x="4652" y="9465"/>
                  </a:cubicBezTo>
                  <a:cubicBezTo>
                    <a:pt x="4748" y="9465"/>
                    <a:pt x="4843" y="9465"/>
                    <a:pt x="4939" y="9456"/>
                  </a:cubicBezTo>
                  <a:cubicBezTo>
                    <a:pt x="2441" y="9303"/>
                    <a:pt x="489" y="7236"/>
                    <a:pt x="489" y="4738"/>
                  </a:cubicBezTo>
                  <a:cubicBezTo>
                    <a:pt x="489" y="2230"/>
                    <a:pt x="2441" y="163"/>
                    <a:pt x="4939" y="10"/>
                  </a:cubicBezTo>
                  <a:cubicBezTo>
                    <a:pt x="4843" y="10"/>
                    <a:pt x="4748" y="0"/>
                    <a:pt x="465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68"/>
            <p:cNvSpPr/>
            <p:nvPr/>
          </p:nvSpPr>
          <p:spPr>
            <a:xfrm>
              <a:off x="4942596" y="3902381"/>
              <a:ext cx="223972" cy="215279"/>
            </a:xfrm>
            <a:custGeom>
              <a:rect b="b" l="l" r="r" t="t"/>
              <a:pathLst>
                <a:path extrusionOk="0" h="8198" w="8529">
                  <a:moveTo>
                    <a:pt x="4420" y="0"/>
                  </a:moveTo>
                  <a:cubicBezTo>
                    <a:pt x="3353" y="0"/>
                    <a:pt x="2303" y="415"/>
                    <a:pt x="1523" y="1202"/>
                  </a:cubicBezTo>
                  <a:cubicBezTo>
                    <a:pt x="345" y="2369"/>
                    <a:pt x="1" y="4140"/>
                    <a:pt x="633" y="5671"/>
                  </a:cubicBezTo>
                  <a:cubicBezTo>
                    <a:pt x="1264" y="7202"/>
                    <a:pt x="2767" y="8198"/>
                    <a:pt x="4422" y="8198"/>
                  </a:cubicBezTo>
                  <a:cubicBezTo>
                    <a:pt x="6691" y="8198"/>
                    <a:pt x="8518" y="6360"/>
                    <a:pt x="8528" y="4102"/>
                  </a:cubicBezTo>
                  <a:cubicBezTo>
                    <a:pt x="8518" y="2436"/>
                    <a:pt x="7523" y="944"/>
                    <a:pt x="5992" y="312"/>
                  </a:cubicBezTo>
                  <a:cubicBezTo>
                    <a:pt x="5484" y="102"/>
                    <a:pt x="4950" y="0"/>
                    <a:pt x="442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68"/>
            <p:cNvSpPr/>
            <p:nvPr/>
          </p:nvSpPr>
          <p:spPr>
            <a:xfrm>
              <a:off x="4951157" y="3902381"/>
              <a:ext cx="121400" cy="215385"/>
            </a:xfrm>
            <a:custGeom>
              <a:rect b="b" l="l" r="r" t="t"/>
              <a:pathLst>
                <a:path extrusionOk="0" h="8202" w="4623">
                  <a:moveTo>
                    <a:pt x="4091" y="0"/>
                  </a:moveTo>
                  <a:cubicBezTo>
                    <a:pt x="1867" y="0"/>
                    <a:pt x="0" y="1804"/>
                    <a:pt x="0" y="4102"/>
                  </a:cubicBezTo>
                  <a:cubicBezTo>
                    <a:pt x="0" y="6395"/>
                    <a:pt x="1875" y="8201"/>
                    <a:pt x="4105" y="8201"/>
                  </a:cubicBezTo>
                  <a:cubicBezTo>
                    <a:pt x="4276" y="8201"/>
                    <a:pt x="4448" y="8191"/>
                    <a:pt x="4623" y="8169"/>
                  </a:cubicBezTo>
                  <a:cubicBezTo>
                    <a:pt x="2575" y="7901"/>
                    <a:pt x="1034" y="6159"/>
                    <a:pt x="1034" y="4102"/>
                  </a:cubicBezTo>
                  <a:cubicBezTo>
                    <a:pt x="1034" y="2035"/>
                    <a:pt x="2575" y="293"/>
                    <a:pt x="4623" y="34"/>
                  </a:cubicBezTo>
                  <a:cubicBezTo>
                    <a:pt x="4444" y="11"/>
                    <a:pt x="4266" y="0"/>
                    <a:pt x="409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68"/>
            <p:cNvSpPr/>
            <p:nvPr/>
          </p:nvSpPr>
          <p:spPr>
            <a:xfrm>
              <a:off x="5054069" y="3937255"/>
              <a:ext cx="10950" cy="76128"/>
            </a:xfrm>
            <a:custGeom>
              <a:rect b="b" l="l" r="r" t="t"/>
              <a:pathLst>
                <a:path extrusionOk="0" h="2899" w="417">
                  <a:moveTo>
                    <a:pt x="207" y="1"/>
                  </a:moveTo>
                  <a:cubicBezTo>
                    <a:pt x="103" y="1"/>
                    <a:pt x="0" y="70"/>
                    <a:pt x="5" y="209"/>
                  </a:cubicBezTo>
                  <a:lnTo>
                    <a:pt x="5" y="2688"/>
                  </a:lnTo>
                  <a:cubicBezTo>
                    <a:pt x="5" y="2802"/>
                    <a:pt x="91" y="2898"/>
                    <a:pt x="206" y="2898"/>
                  </a:cubicBezTo>
                  <a:cubicBezTo>
                    <a:pt x="331" y="2898"/>
                    <a:pt x="417" y="2802"/>
                    <a:pt x="417" y="2688"/>
                  </a:cubicBezTo>
                  <a:lnTo>
                    <a:pt x="417" y="209"/>
                  </a:lnTo>
                  <a:cubicBezTo>
                    <a:pt x="417" y="70"/>
                    <a:pt x="311" y="1"/>
                    <a:pt x="20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68"/>
            <p:cNvSpPr/>
            <p:nvPr/>
          </p:nvSpPr>
          <p:spPr>
            <a:xfrm>
              <a:off x="5139388" y="3833685"/>
              <a:ext cx="57326" cy="48712"/>
            </a:xfrm>
            <a:custGeom>
              <a:rect b="b" l="l" r="r" t="t"/>
              <a:pathLst>
                <a:path extrusionOk="0" h="1855" w="2183">
                  <a:moveTo>
                    <a:pt x="599" y="0"/>
                  </a:moveTo>
                  <a:cubicBezTo>
                    <a:pt x="505" y="0"/>
                    <a:pt x="412" y="43"/>
                    <a:pt x="355" y="124"/>
                  </a:cubicBezTo>
                  <a:lnTo>
                    <a:pt x="106" y="478"/>
                  </a:lnTo>
                  <a:cubicBezTo>
                    <a:pt x="0" y="612"/>
                    <a:pt x="39" y="803"/>
                    <a:pt x="163" y="899"/>
                  </a:cubicBezTo>
                  <a:lnTo>
                    <a:pt x="1417" y="1799"/>
                  </a:lnTo>
                  <a:cubicBezTo>
                    <a:pt x="1470" y="1837"/>
                    <a:pt x="1531" y="1855"/>
                    <a:pt x="1591" y="1855"/>
                  </a:cubicBezTo>
                  <a:cubicBezTo>
                    <a:pt x="1683" y="1855"/>
                    <a:pt x="1774" y="1812"/>
                    <a:pt x="1838" y="1732"/>
                  </a:cubicBezTo>
                  <a:lnTo>
                    <a:pt x="2087" y="1368"/>
                  </a:lnTo>
                  <a:cubicBezTo>
                    <a:pt x="2182" y="1234"/>
                    <a:pt x="2154" y="1052"/>
                    <a:pt x="2020" y="956"/>
                  </a:cubicBezTo>
                  <a:lnTo>
                    <a:pt x="776" y="57"/>
                  </a:lnTo>
                  <a:cubicBezTo>
                    <a:pt x="722" y="19"/>
                    <a:pt x="660" y="0"/>
                    <a:pt x="599"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68"/>
            <p:cNvSpPr/>
            <p:nvPr/>
          </p:nvSpPr>
          <p:spPr>
            <a:xfrm>
              <a:off x="4922507" y="3833685"/>
              <a:ext cx="57063" cy="48712"/>
            </a:xfrm>
            <a:custGeom>
              <a:rect b="b" l="l" r="r" t="t"/>
              <a:pathLst>
                <a:path extrusionOk="0" h="1855" w="2173">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2010" y="899"/>
                  </a:lnTo>
                  <a:cubicBezTo>
                    <a:pt x="2144" y="803"/>
                    <a:pt x="2173" y="612"/>
                    <a:pt x="2077" y="478"/>
                  </a:cubicBezTo>
                  <a:lnTo>
                    <a:pt x="1828" y="124"/>
                  </a:lnTo>
                  <a:cubicBezTo>
                    <a:pt x="1770" y="43"/>
                    <a:pt x="1678" y="0"/>
                    <a:pt x="158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68"/>
            <p:cNvSpPr/>
            <p:nvPr/>
          </p:nvSpPr>
          <p:spPr>
            <a:xfrm>
              <a:off x="5023792" y="3793455"/>
              <a:ext cx="71637" cy="42988"/>
            </a:xfrm>
            <a:custGeom>
              <a:rect b="b" l="l" r="r" t="t"/>
              <a:pathLst>
                <a:path extrusionOk="0" h="1637" w="2728">
                  <a:moveTo>
                    <a:pt x="345" y="0"/>
                  </a:moveTo>
                  <a:cubicBezTo>
                    <a:pt x="153" y="0"/>
                    <a:pt x="0" y="153"/>
                    <a:pt x="0" y="345"/>
                  </a:cubicBezTo>
                  <a:lnTo>
                    <a:pt x="0" y="1292"/>
                  </a:lnTo>
                  <a:cubicBezTo>
                    <a:pt x="0" y="1484"/>
                    <a:pt x="153" y="1637"/>
                    <a:pt x="345" y="1637"/>
                  </a:cubicBezTo>
                  <a:lnTo>
                    <a:pt x="2374" y="1637"/>
                  </a:lnTo>
                  <a:cubicBezTo>
                    <a:pt x="2565" y="1637"/>
                    <a:pt x="2718" y="1484"/>
                    <a:pt x="2728" y="1292"/>
                  </a:cubicBezTo>
                  <a:lnTo>
                    <a:pt x="2728" y="345"/>
                  </a:lnTo>
                  <a:cubicBezTo>
                    <a:pt x="2718" y="153"/>
                    <a:pt x="2565" y="0"/>
                    <a:pt x="2374"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68"/>
            <p:cNvSpPr/>
            <p:nvPr/>
          </p:nvSpPr>
          <p:spPr>
            <a:xfrm>
              <a:off x="5139388" y="3833685"/>
              <a:ext cx="51049" cy="48712"/>
            </a:xfrm>
            <a:custGeom>
              <a:rect b="b" l="l" r="r" t="t"/>
              <a:pathLst>
                <a:path extrusionOk="0" h="1855" w="1944">
                  <a:moveTo>
                    <a:pt x="599" y="0"/>
                  </a:moveTo>
                  <a:cubicBezTo>
                    <a:pt x="505" y="0"/>
                    <a:pt x="412" y="43"/>
                    <a:pt x="355" y="124"/>
                  </a:cubicBezTo>
                  <a:lnTo>
                    <a:pt x="106" y="478"/>
                  </a:lnTo>
                  <a:cubicBezTo>
                    <a:pt x="0" y="612"/>
                    <a:pt x="39" y="803"/>
                    <a:pt x="173" y="899"/>
                  </a:cubicBezTo>
                  <a:lnTo>
                    <a:pt x="1417" y="1799"/>
                  </a:lnTo>
                  <a:cubicBezTo>
                    <a:pt x="1470" y="1837"/>
                    <a:pt x="1531" y="1855"/>
                    <a:pt x="1591" y="1855"/>
                  </a:cubicBezTo>
                  <a:cubicBezTo>
                    <a:pt x="1683" y="1855"/>
                    <a:pt x="1774" y="1812"/>
                    <a:pt x="1838" y="1732"/>
                  </a:cubicBezTo>
                  <a:lnTo>
                    <a:pt x="1943" y="1578"/>
                  </a:lnTo>
                  <a:lnTo>
                    <a:pt x="1005" y="889"/>
                  </a:lnTo>
                  <a:cubicBezTo>
                    <a:pt x="871" y="794"/>
                    <a:pt x="843" y="612"/>
                    <a:pt x="938" y="478"/>
                  </a:cubicBezTo>
                  <a:lnTo>
                    <a:pt x="1082" y="277"/>
                  </a:lnTo>
                  <a:lnTo>
                    <a:pt x="776" y="57"/>
                  </a:lnTo>
                  <a:cubicBezTo>
                    <a:pt x="722" y="19"/>
                    <a:pt x="660" y="0"/>
                    <a:pt x="59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68"/>
            <p:cNvSpPr/>
            <p:nvPr/>
          </p:nvSpPr>
          <p:spPr>
            <a:xfrm>
              <a:off x="4922507" y="3833685"/>
              <a:ext cx="50787" cy="48712"/>
            </a:xfrm>
            <a:custGeom>
              <a:rect b="b" l="l" r="r" t="t"/>
              <a:pathLst>
                <a:path extrusionOk="0" h="1855" w="1934">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1072" y="1578"/>
                  </a:lnTo>
                  <a:lnTo>
                    <a:pt x="929" y="1368"/>
                  </a:lnTo>
                  <a:cubicBezTo>
                    <a:pt x="833" y="1234"/>
                    <a:pt x="862" y="1052"/>
                    <a:pt x="996" y="956"/>
                  </a:cubicBezTo>
                  <a:lnTo>
                    <a:pt x="1933" y="277"/>
                  </a:lnTo>
                  <a:lnTo>
                    <a:pt x="1828" y="124"/>
                  </a:lnTo>
                  <a:cubicBezTo>
                    <a:pt x="1770" y="43"/>
                    <a:pt x="1678" y="0"/>
                    <a:pt x="15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68"/>
            <p:cNvSpPr/>
            <p:nvPr/>
          </p:nvSpPr>
          <p:spPr>
            <a:xfrm>
              <a:off x="5024028" y="3793455"/>
              <a:ext cx="30934" cy="42988"/>
            </a:xfrm>
            <a:custGeom>
              <a:rect b="b" l="l" r="r" t="t"/>
              <a:pathLst>
                <a:path extrusionOk="0" h="1637" w="1178">
                  <a:moveTo>
                    <a:pt x="345" y="0"/>
                  </a:moveTo>
                  <a:cubicBezTo>
                    <a:pt x="154" y="0"/>
                    <a:pt x="1" y="153"/>
                    <a:pt x="1" y="345"/>
                  </a:cubicBezTo>
                  <a:lnTo>
                    <a:pt x="1" y="1292"/>
                  </a:lnTo>
                  <a:cubicBezTo>
                    <a:pt x="1" y="1484"/>
                    <a:pt x="154" y="1637"/>
                    <a:pt x="345" y="1637"/>
                  </a:cubicBezTo>
                  <a:lnTo>
                    <a:pt x="1178" y="1637"/>
                  </a:lnTo>
                  <a:cubicBezTo>
                    <a:pt x="986" y="1637"/>
                    <a:pt x="833" y="1484"/>
                    <a:pt x="833" y="1292"/>
                  </a:cubicBezTo>
                  <a:lnTo>
                    <a:pt x="833" y="345"/>
                  </a:lnTo>
                  <a:cubicBezTo>
                    <a:pt x="833" y="153"/>
                    <a:pt x="986" y="0"/>
                    <a:pt x="1178"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68"/>
            <p:cNvSpPr/>
            <p:nvPr/>
          </p:nvSpPr>
          <p:spPr>
            <a:xfrm>
              <a:off x="4937580" y="3896998"/>
              <a:ext cx="235001" cy="226046"/>
            </a:xfrm>
            <a:custGeom>
              <a:rect b="b" l="l" r="r" t="t"/>
              <a:pathLst>
                <a:path extrusionOk="0" h="8608" w="8949">
                  <a:moveTo>
                    <a:pt x="4853" y="421"/>
                  </a:moveTo>
                  <a:cubicBezTo>
                    <a:pt x="5398" y="450"/>
                    <a:pt x="5925" y="593"/>
                    <a:pt x="6413" y="842"/>
                  </a:cubicBezTo>
                  <a:lnTo>
                    <a:pt x="6250" y="1129"/>
                  </a:lnTo>
                  <a:cubicBezTo>
                    <a:pt x="6147" y="1259"/>
                    <a:pt x="6323" y="1419"/>
                    <a:pt x="6467" y="1419"/>
                  </a:cubicBezTo>
                  <a:cubicBezTo>
                    <a:pt x="6524" y="1419"/>
                    <a:pt x="6577" y="1393"/>
                    <a:pt x="6604" y="1330"/>
                  </a:cubicBezTo>
                  <a:lnTo>
                    <a:pt x="6767" y="1053"/>
                  </a:lnTo>
                  <a:cubicBezTo>
                    <a:pt x="7226" y="1340"/>
                    <a:pt x="7609" y="1732"/>
                    <a:pt x="7906" y="2182"/>
                  </a:cubicBezTo>
                  <a:lnTo>
                    <a:pt x="7618" y="2345"/>
                  </a:lnTo>
                  <a:cubicBezTo>
                    <a:pt x="7430" y="2427"/>
                    <a:pt x="7578" y="2739"/>
                    <a:pt x="7744" y="2739"/>
                  </a:cubicBezTo>
                  <a:cubicBezTo>
                    <a:pt x="7772" y="2739"/>
                    <a:pt x="7801" y="2729"/>
                    <a:pt x="7829" y="2708"/>
                  </a:cubicBezTo>
                  <a:lnTo>
                    <a:pt x="8116" y="2546"/>
                  </a:lnTo>
                  <a:cubicBezTo>
                    <a:pt x="8365" y="3024"/>
                    <a:pt x="8508" y="3560"/>
                    <a:pt x="8537" y="4096"/>
                  </a:cubicBezTo>
                  <a:lnTo>
                    <a:pt x="8202" y="4096"/>
                  </a:lnTo>
                  <a:cubicBezTo>
                    <a:pt x="7925" y="4096"/>
                    <a:pt x="7925" y="4517"/>
                    <a:pt x="8202" y="4517"/>
                  </a:cubicBezTo>
                  <a:lnTo>
                    <a:pt x="8537" y="4517"/>
                  </a:lnTo>
                  <a:cubicBezTo>
                    <a:pt x="8508" y="5063"/>
                    <a:pt x="8365" y="5589"/>
                    <a:pt x="8116" y="6077"/>
                  </a:cubicBezTo>
                  <a:lnTo>
                    <a:pt x="7829" y="5905"/>
                  </a:lnTo>
                  <a:cubicBezTo>
                    <a:pt x="7801" y="5884"/>
                    <a:pt x="7772" y="5875"/>
                    <a:pt x="7744" y="5875"/>
                  </a:cubicBezTo>
                  <a:cubicBezTo>
                    <a:pt x="7578" y="5875"/>
                    <a:pt x="7430" y="6187"/>
                    <a:pt x="7618" y="6269"/>
                  </a:cubicBezTo>
                  <a:lnTo>
                    <a:pt x="7906" y="6431"/>
                  </a:lnTo>
                  <a:cubicBezTo>
                    <a:pt x="7609" y="6881"/>
                    <a:pt x="7226" y="7264"/>
                    <a:pt x="6767" y="7561"/>
                  </a:cubicBezTo>
                  <a:lnTo>
                    <a:pt x="6767" y="7570"/>
                  </a:lnTo>
                  <a:lnTo>
                    <a:pt x="6604" y="7283"/>
                  </a:lnTo>
                  <a:cubicBezTo>
                    <a:pt x="6577" y="7220"/>
                    <a:pt x="6525" y="7195"/>
                    <a:pt x="6468" y="7195"/>
                  </a:cubicBezTo>
                  <a:cubicBezTo>
                    <a:pt x="6324" y="7195"/>
                    <a:pt x="6147" y="7357"/>
                    <a:pt x="6250" y="7494"/>
                  </a:cubicBezTo>
                  <a:lnTo>
                    <a:pt x="6413" y="7781"/>
                  </a:lnTo>
                  <a:cubicBezTo>
                    <a:pt x="5925" y="8020"/>
                    <a:pt x="5398" y="8164"/>
                    <a:pt x="4853" y="8192"/>
                  </a:cubicBezTo>
                  <a:lnTo>
                    <a:pt x="4853" y="7867"/>
                  </a:lnTo>
                  <a:cubicBezTo>
                    <a:pt x="4853" y="7723"/>
                    <a:pt x="4750" y="7652"/>
                    <a:pt x="4647" y="7652"/>
                  </a:cubicBezTo>
                  <a:cubicBezTo>
                    <a:pt x="4544" y="7652"/>
                    <a:pt x="4441" y="7723"/>
                    <a:pt x="4441" y="7867"/>
                  </a:cubicBezTo>
                  <a:lnTo>
                    <a:pt x="4441" y="8192"/>
                  </a:lnTo>
                  <a:cubicBezTo>
                    <a:pt x="3896" y="8164"/>
                    <a:pt x="3369" y="8020"/>
                    <a:pt x="2881" y="7781"/>
                  </a:cubicBezTo>
                  <a:lnTo>
                    <a:pt x="3044" y="7494"/>
                  </a:lnTo>
                  <a:cubicBezTo>
                    <a:pt x="3111" y="7333"/>
                    <a:pt x="2982" y="7196"/>
                    <a:pt x="2849" y="7196"/>
                  </a:cubicBezTo>
                  <a:cubicBezTo>
                    <a:pt x="2792" y="7196"/>
                    <a:pt x="2733" y="7222"/>
                    <a:pt x="2690" y="7283"/>
                  </a:cubicBezTo>
                  <a:lnTo>
                    <a:pt x="2527" y="7570"/>
                  </a:lnTo>
                  <a:cubicBezTo>
                    <a:pt x="2068" y="7273"/>
                    <a:pt x="1685" y="6881"/>
                    <a:pt x="1388" y="6431"/>
                  </a:cubicBezTo>
                  <a:lnTo>
                    <a:pt x="1675" y="6269"/>
                  </a:lnTo>
                  <a:cubicBezTo>
                    <a:pt x="1842" y="6136"/>
                    <a:pt x="1733" y="5887"/>
                    <a:pt x="1551" y="5887"/>
                  </a:cubicBezTo>
                  <a:cubicBezTo>
                    <a:pt x="1524" y="5887"/>
                    <a:pt x="1495" y="5892"/>
                    <a:pt x="1465" y="5905"/>
                  </a:cubicBezTo>
                  <a:lnTo>
                    <a:pt x="1178" y="6077"/>
                  </a:lnTo>
                  <a:cubicBezTo>
                    <a:pt x="929" y="5589"/>
                    <a:pt x="785" y="5063"/>
                    <a:pt x="757" y="4517"/>
                  </a:cubicBezTo>
                  <a:lnTo>
                    <a:pt x="1092" y="4517"/>
                  </a:lnTo>
                  <a:cubicBezTo>
                    <a:pt x="1369" y="4517"/>
                    <a:pt x="1369" y="4096"/>
                    <a:pt x="1092" y="4096"/>
                  </a:cubicBezTo>
                  <a:lnTo>
                    <a:pt x="757" y="4096"/>
                  </a:lnTo>
                  <a:cubicBezTo>
                    <a:pt x="785" y="3560"/>
                    <a:pt x="929" y="3024"/>
                    <a:pt x="1178" y="2546"/>
                  </a:cubicBezTo>
                  <a:lnTo>
                    <a:pt x="1465" y="2708"/>
                  </a:lnTo>
                  <a:cubicBezTo>
                    <a:pt x="1495" y="2721"/>
                    <a:pt x="1524" y="2727"/>
                    <a:pt x="1551" y="2727"/>
                  </a:cubicBezTo>
                  <a:cubicBezTo>
                    <a:pt x="1733" y="2727"/>
                    <a:pt x="1842" y="2478"/>
                    <a:pt x="1675" y="2345"/>
                  </a:cubicBezTo>
                  <a:lnTo>
                    <a:pt x="1388" y="2182"/>
                  </a:lnTo>
                  <a:cubicBezTo>
                    <a:pt x="1685" y="1732"/>
                    <a:pt x="2068" y="1340"/>
                    <a:pt x="2527" y="1053"/>
                  </a:cubicBezTo>
                  <a:lnTo>
                    <a:pt x="2690" y="1330"/>
                  </a:lnTo>
                  <a:cubicBezTo>
                    <a:pt x="2714" y="1393"/>
                    <a:pt x="2765" y="1419"/>
                    <a:pt x="2823" y="1419"/>
                  </a:cubicBezTo>
                  <a:cubicBezTo>
                    <a:pt x="2966" y="1419"/>
                    <a:pt x="3146" y="1259"/>
                    <a:pt x="3044" y="1129"/>
                  </a:cubicBezTo>
                  <a:lnTo>
                    <a:pt x="2881" y="842"/>
                  </a:lnTo>
                  <a:cubicBezTo>
                    <a:pt x="3369" y="593"/>
                    <a:pt x="3896" y="450"/>
                    <a:pt x="4441" y="421"/>
                  </a:cubicBezTo>
                  <a:lnTo>
                    <a:pt x="4441" y="756"/>
                  </a:lnTo>
                  <a:cubicBezTo>
                    <a:pt x="4436" y="895"/>
                    <a:pt x="4539" y="964"/>
                    <a:pt x="4643" y="964"/>
                  </a:cubicBezTo>
                  <a:cubicBezTo>
                    <a:pt x="4747" y="964"/>
                    <a:pt x="4853" y="895"/>
                    <a:pt x="4853" y="756"/>
                  </a:cubicBezTo>
                  <a:lnTo>
                    <a:pt x="4853" y="421"/>
                  </a:lnTo>
                  <a:close/>
                  <a:moveTo>
                    <a:pt x="4642" y="0"/>
                  </a:moveTo>
                  <a:cubicBezTo>
                    <a:pt x="2900" y="0"/>
                    <a:pt x="1331" y="1043"/>
                    <a:pt x="670" y="2651"/>
                  </a:cubicBezTo>
                  <a:cubicBezTo>
                    <a:pt x="0" y="4259"/>
                    <a:pt x="364" y="6115"/>
                    <a:pt x="1599" y="7350"/>
                  </a:cubicBezTo>
                  <a:cubicBezTo>
                    <a:pt x="2424" y="8169"/>
                    <a:pt x="3524" y="8608"/>
                    <a:pt x="4646" y="8608"/>
                  </a:cubicBezTo>
                  <a:cubicBezTo>
                    <a:pt x="5201" y="8608"/>
                    <a:pt x="5762" y="8500"/>
                    <a:pt x="6298" y="8278"/>
                  </a:cubicBezTo>
                  <a:cubicBezTo>
                    <a:pt x="7906" y="7618"/>
                    <a:pt x="8949" y="6048"/>
                    <a:pt x="8949" y="4307"/>
                  </a:cubicBezTo>
                  <a:cubicBezTo>
                    <a:pt x="8949" y="1924"/>
                    <a:pt x="7025" y="0"/>
                    <a:pt x="464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68"/>
            <p:cNvSpPr/>
            <p:nvPr/>
          </p:nvSpPr>
          <p:spPr>
            <a:xfrm>
              <a:off x="5044905" y="3995263"/>
              <a:ext cx="29411" cy="29411"/>
            </a:xfrm>
            <a:custGeom>
              <a:rect b="b" l="l" r="r" t="t"/>
              <a:pathLst>
                <a:path extrusionOk="0" h="1120" w="1120">
                  <a:moveTo>
                    <a:pt x="555" y="0"/>
                  </a:moveTo>
                  <a:cubicBezTo>
                    <a:pt x="249" y="0"/>
                    <a:pt x="0" y="249"/>
                    <a:pt x="0" y="565"/>
                  </a:cubicBezTo>
                  <a:cubicBezTo>
                    <a:pt x="0" y="871"/>
                    <a:pt x="249" y="1120"/>
                    <a:pt x="555" y="1120"/>
                  </a:cubicBezTo>
                  <a:cubicBezTo>
                    <a:pt x="871" y="1120"/>
                    <a:pt x="1120" y="871"/>
                    <a:pt x="1120" y="565"/>
                  </a:cubicBezTo>
                  <a:cubicBezTo>
                    <a:pt x="1120" y="249"/>
                    <a:pt x="871" y="0"/>
                    <a:pt x="5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68"/>
            <p:cNvSpPr/>
            <p:nvPr/>
          </p:nvSpPr>
          <p:spPr>
            <a:xfrm>
              <a:off x="5044642" y="3995132"/>
              <a:ext cx="24396" cy="29674"/>
            </a:xfrm>
            <a:custGeom>
              <a:rect b="b" l="l" r="r" t="t"/>
              <a:pathLst>
                <a:path extrusionOk="0" h="1130" w="929">
                  <a:moveTo>
                    <a:pt x="564" y="0"/>
                  </a:moveTo>
                  <a:cubicBezTo>
                    <a:pt x="274" y="0"/>
                    <a:pt x="0" y="227"/>
                    <a:pt x="0" y="560"/>
                  </a:cubicBezTo>
                  <a:cubicBezTo>
                    <a:pt x="0" y="901"/>
                    <a:pt x="275" y="1129"/>
                    <a:pt x="565" y="1129"/>
                  </a:cubicBezTo>
                  <a:cubicBezTo>
                    <a:pt x="690" y="1129"/>
                    <a:pt x="819" y="1086"/>
                    <a:pt x="929" y="991"/>
                  </a:cubicBezTo>
                  <a:cubicBezTo>
                    <a:pt x="804" y="886"/>
                    <a:pt x="737" y="732"/>
                    <a:pt x="737" y="570"/>
                  </a:cubicBezTo>
                  <a:cubicBezTo>
                    <a:pt x="737" y="397"/>
                    <a:pt x="804" y="244"/>
                    <a:pt x="929" y="139"/>
                  </a:cubicBezTo>
                  <a:cubicBezTo>
                    <a:pt x="818" y="43"/>
                    <a:pt x="690"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5" name="Google Shape;11515;p68"/>
          <p:cNvGrpSpPr/>
          <p:nvPr/>
        </p:nvGrpSpPr>
        <p:grpSpPr>
          <a:xfrm>
            <a:off x="5341433" y="3793271"/>
            <a:ext cx="330272" cy="329117"/>
            <a:chOff x="5341433" y="3793271"/>
            <a:chExt cx="330272" cy="329117"/>
          </a:xfrm>
        </p:grpSpPr>
        <p:sp>
          <p:nvSpPr>
            <p:cNvPr id="11516" name="Google Shape;11516;p68"/>
            <p:cNvSpPr/>
            <p:nvPr/>
          </p:nvSpPr>
          <p:spPr>
            <a:xfrm>
              <a:off x="5436441" y="3976408"/>
              <a:ext cx="52546" cy="52546"/>
            </a:xfrm>
            <a:custGeom>
              <a:rect b="b" l="l" r="r" t="t"/>
              <a:pathLst>
                <a:path extrusionOk="0" h="2001" w="2001">
                  <a:moveTo>
                    <a:pt x="1245" y="0"/>
                  </a:moveTo>
                  <a:lnTo>
                    <a:pt x="1" y="1235"/>
                  </a:lnTo>
                  <a:cubicBezTo>
                    <a:pt x="96" y="1254"/>
                    <a:pt x="182" y="1292"/>
                    <a:pt x="240" y="1359"/>
                  </a:cubicBezTo>
                  <a:lnTo>
                    <a:pt x="642" y="1761"/>
                  </a:lnTo>
                  <a:cubicBezTo>
                    <a:pt x="709" y="1819"/>
                    <a:pt x="747" y="1905"/>
                    <a:pt x="766" y="2000"/>
                  </a:cubicBezTo>
                  <a:lnTo>
                    <a:pt x="2001" y="756"/>
                  </a:lnTo>
                  <a:cubicBezTo>
                    <a:pt x="1714" y="546"/>
                    <a:pt x="1455" y="287"/>
                    <a:pt x="124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68"/>
            <p:cNvSpPr/>
            <p:nvPr/>
          </p:nvSpPr>
          <p:spPr>
            <a:xfrm>
              <a:off x="5436179" y="3976146"/>
              <a:ext cx="42515" cy="52310"/>
            </a:xfrm>
            <a:custGeom>
              <a:rect b="b" l="l" r="r" t="t"/>
              <a:pathLst>
                <a:path extrusionOk="0" h="1992" w="1619">
                  <a:moveTo>
                    <a:pt x="1245" y="1"/>
                  </a:moveTo>
                  <a:lnTo>
                    <a:pt x="1" y="1235"/>
                  </a:lnTo>
                  <a:cubicBezTo>
                    <a:pt x="87" y="1254"/>
                    <a:pt x="173" y="1293"/>
                    <a:pt x="240" y="1360"/>
                  </a:cubicBezTo>
                  <a:lnTo>
                    <a:pt x="642" y="1752"/>
                  </a:lnTo>
                  <a:cubicBezTo>
                    <a:pt x="700" y="1819"/>
                    <a:pt x="747" y="1905"/>
                    <a:pt x="757" y="1991"/>
                  </a:cubicBezTo>
                  <a:lnTo>
                    <a:pt x="1226" y="1532"/>
                  </a:lnTo>
                  <a:lnTo>
                    <a:pt x="1059" y="1356"/>
                  </a:lnTo>
                  <a:lnTo>
                    <a:pt x="1059" y="1356"/>
                  </a:lnTo>
                  <a:cubicBezTo>
                    <a:pt x="1060" y="1357"/>
                    <a:pt x="1062" y="1358"/>
                    <a:pt x="1063" y="1360"/>
                  </a:cubicBezTo>
                  <a:lnTo>
                    <a:pt x="1054" y="1350"/>
                  </a:lnTo>
                  <a:lnTo>
                    <a:pt x="1059" y="1356"/>
                  </a:lnTo>
                  <a:lnTo>
                    <a:pt x="1059" y="1356"/>
                  </a:lnTo>
                  <a:cubicBezTo>
                    <a:pt x="958" y="1260"/>
                    <a:pt x="959" y="1100"/>
                    <a:pt x="1054" y="996"/>
                  </a:cubicBezTo>
                  <a:lnTo>
                    <a:pt x="1618" y="431"/>
                  </a:lnTo>
                  <a:cubicBezTo>
                    <a:pt x="1484" y="297"/>
                    <a:pt x="1360" y="154"/>
                    <a:pt x="1245"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68"/>
            <p:cNvSpPr/>
            <p:nvPr/>
          </p:nvSpPr>
          <p:spPr>
            <a:xfrm>
              <a:off x="5431925" y="3793350"/>
              <a:ext cx="239780" cy="228830"/>
            </a:xfrm>
            <a:custGeom>
              <a:rect b="b" l="l" r="r" t="t"/>
              <a:pathLst>
                <a:path extrusionOk="0" h="8714" w="9131">
                  <a:moveTo>
                    <a:pt x="4780" y="1"/>
                  </a:moveTo>
                  <a:cubicBezTo>
                    <a:pt x="3645" y="1"/>
                    <a:pt x="2528" y="444"/>
                    <a:pt x="1694" y="1277"/>
                  </a:cubicBezTo>
                  <a:cubicBezTo>
                    <a:pt x="0" y="2980"/>
                    <a:pt x="0" y="5737"/>
                    <a:pt x="1694" y="7440"/>
                  </a:cubicBezTo>
                  <a:cubicBezTo>
                    <a:pt x="2525" y="8271"/>
                    <a:pt x="3637" y="8713"/>
                    <a:pt x="4769" y="8713"/>
                  </a:cubicBezTo>
                  <a:cubicBezTo>
                    <a:pt x="5332" y="8713"/>
                    <a:pt x="5901" y="8604"/>
                    <a:pt x="6441" y="8378"/>
                  </a:cubicBezTo>
                  <a:cubicBezTo>
                    <a:pt x="8068" y="7708"/>
                    <a:pt x="9130" y="6120"/>
                    <a:pt x="9130" y="4359"/>
                  </a:cubicBezTo>
                  <a:cubicBezTo>
                    <a:pt x="9130" y="2598"/>
                    <a:pt x="8068" y="1009"/>
                    <a:pt x="6441" y="330"/>
                  </a:cubicBezTo>
                  <a:cubicBezTo>
                    <a:pt x="5904" y="108"/>
                    <a:pt x="5340" y="1"/>
                    <a:pt x="4780"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68"/>
            <p:cNvSpPr/>
            <p:nvPr/>
          </p:nvSpPr>
          <p:spPr>
            <a:xfrm>
              <a:off x="5427408" y="3793271"/>
              <a:ext cx="139756" cy="228830"/>
            </a:xfrm>
            <a:custGeom>
              <a:rect b="b" l="l" r="r" t="t"/>
              <a:pathLst>
                <a:path extrusionOk="0" h="8714" w="5322">
                  <a:moveTo>
                    <a:pt x="4940" y="0"/>
                  </a:moveTo>
                  <a:cubicBezTo>
                    <a:pt x="2561" y="0"/>
                    <a:pt x="593" y="1935"/>
                    <a:pt x="593" y="4362"/>
                  </a:cubicBezTo>
                  <a:cubicBezTo>
                    <a:pt x="593" y="6779"/>
                    <a:pt x="2561" y="8713"/>
                    <a:pt x="4940" y="8713"/>
                  </a:cubicBezTo>
                  <a:cubicBezTo>
                    <a:pt x="5066" y="8713"/>
                    <a:pt x="5193" y="8708"/>
                    <a:pt x="5321" y="8697"/>
                  </a:cubicBezTo>
                  <a:cubicBezTo>
                    <a:pt x="4297" y="8611"/>
                    <a:pt x="3340" y="8161"/>
                    <a:pt x="2613" y="7434"/>
                  </a:cubicBezTo>
                  <a:cubicBezTo>
                    <a:pt x="0" y="4821"/>
                    <a:pt x="1637" y="333"/>
                    <a:pt x="5321" y="17"/>
                  </a:cubicBezTo>
                  <a:cubicBezTo>
                    <a:pt x="5193" y="6"/>
                    <a:pt x="5066" y="0"/>
                    <a:pt x="49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68"/>
            <p:cNvSpPr/>
            <p:nvPr/>
          </p:nvSpPr>
          <p:spPr>
            <a:xfrm>
              <a:off x="5464828" y="3814936"/>
              <a:ext cx="194061" cy="185343"/>
            </a:xfrm>
            <a:custGeom>
              <a:rect b="b" l="l" r="r" t="t"/>
              <a:pathLst>
                <a:path extrusionOk="0" h="7058" w="7390">
                  <a:moveTo>
                    <a:pt x="3553" y="1"/>
                  </a:moveTo>
                  <a:cubicBezTo>
                    <a:pt x="1738" y="1"/>
                    <a:pt x="1" y="1411"/>
                    <a:pt x="1" y="3537"/>
                  </a:cubicBezTo>
                  <a:cubicBezTo>
                    <a:pt x="1" y="4963"/>
                    <a:pt x="862" y="6245"/>
                    <a:pt x="2173" y="6790"/>
                  </a:cubicBezTo>
                  <a:cubicBezTo>
                    <a:pt x="2609" y="6971"/>
                    <a:pt x="3066" y="7058"/>
                    <a:pt x="3519" y="7058"/>
                  </a:cubicBezTo>
                  <a:cubicBezTo>
                    <a:pt x="4438" y="7058"/>
                    <a:pt x="5341" y="6698"/>
                    <a:pt x="6021" y="6025"/>
                  </a:cubicBezTo>
                  <a:cubicBezTo>
                    <a:pt x="7389" y="4647"/>
                    <a:pt x="7389" y="2417"/>
                    <a:pt x="6021" y="1039"/>
                  </a:cubicBezTo>
                  <a:cubicBezTo>
                    <a:pt x="5301" y="322"/>
                    <a:pt x="4418" y="1"/>
                    <a:pt x="3553"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68"/>
            <p:cNvSpPr/>
            <p:nvPr/>
          </p:nvSpPr>
          <p:spPr>
            <a:xfrm>
              <a:off x="5456793" y="3815251"/>
              <a:ext cx="110607" cy="185080"/>
            </a:xfrm>
            <a:custGeom>
              <a:rect b="b" l="l" r="r" t="t"/>
              <a:pathLst>
                <a:path extrusionOk="0" h="7048" w="4212">
                  <a:moveTo>
                    <a:pt x="3821" y="0"/>
                  </a:moveTo>
                  <a:cubicBezTo>
                    <a:pt x="1903" y="0"/>
                    <a:pt x="307" y="1561"/>
                    <a:pt x="307" y="3525"/>
                  </a:cubicBezTo>
                  <a:cubicBezTo>
                    <a:pt x="307" y="5493"/>
                    <a:pt x="1910" y="7047"/>
                    <a:pt x="3833" y="7047"/>
                  </a:cubicBezTo>
                  <a:cubicBezTo>
                    <a:pt x="3958" y="7047"/>
                    <a:pt x="4084" y="7041"/>
                    <a:pt x="4212" y="7027"/>
                  </a:cubicBezTo>
                  <a:cubicBezTo>
                    <a:pt x="3408" y="6941"/>
                    <a:pt x="2661" y="6578"/>
                    <a:pt x="2097" y="6013"/>
                  </a:cubicBezTo>
                  <a:cubicBezTo>
                    <a:pt x="1" y="3917"/>
                    <a:pt x="1264" y="338"/>
                    <a:pt x="4212" y="22"/>
                  </a:cubicBezTo>
                  <a:cubicBezTo>
                    <a:pt x="4080" y="7"/>
                    <a:pt x="3950" y="0"/>
                    <a:pt x="3821"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68"/>
            <p:cNvSpPr/>
            <p:nvPr/>
          </p:nvSpPr>
          <p:spPr>
            <a:xfrm>
              <a:off x="5531949" y="3851752"/>
              <a:ext cx="50787" cy="50550"/>
            </a:xfrm>
            <a:custGeom>
              <a:rect b="b" l="l" r="r" t="t"/>
              <a:pathLst>
                <a:path extrusionOk="0" h="1925" w="1934">
                  <a:moveTo>
                    <a:pt x="967" y="0"/>
                  </a:moveTo>
                  <a:cubicBezTo>
                    <a:pt x="440" y="0"/>
                    <a:pt x="0" y="431"/>
                    <a:pt x="0" y="957"/>
                  </a:cubicBezTo>
                  <a:cubicBezTo>
                    <a:pt x="0" y="1493"/>
                    <a:pt x="440" y="1924"/>
                    <a:pt x="967" y="1924"/>
                  </a:cubicBezTo>
                  <a:cubicBezTo>
                    <a:pt x="1503" y="1924"/>
                    <a:pt x="1933" y="1493"/>
                    <a:pt x="1933" y="957"/>
                  </a:cubicBezTo>
                  <a:cubicBezTo>
                    <a:pt x="1933" y="431"/>
                    <a:pt x="1503" y="0"/>
                    <a:pt x="967"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68"/>
            <p:cNvSpPr/>
            <p:nvPr/>
          </p:nvSpPr>
          <p:spPr>
            <a:xfrm>
              <a:off x="5532185" y="3851726"/>
              <a:ext cx="35215" cy="50577"/>
            </a:xfrm>
            <a:custGeom>
              <a:rect b="b" l="l" r="r" t="t"/>
              <a:pathLst>
                <a:path extrusionOk="0" h="1926" w="1341">
                  <a:moveTo>
                    <a:pt x="960" y="1"/>
                  </a:moveTo>
                  <a:cubicBezTo>
                    <a:pt x="451" y="1"/>
                    <a:pt x="1" y="406"/>
                    <a:pt x="1" y="958"/>
                  </a:cubicBezTo>
                  <a:cubicBezTo>
                    <a:pt x="1" y="1519"/>
                    <a:pt x="451" y="1926"/>
                    <a:pt x="960" y="1926"/>
                  </a:cubicBezTo>
                  <a:cubicBezTo>
                    <a:pt x="1085" y="1926"/>
                    <a:pt x="1214" y="1901"/>
                    <a:pt x="1341" y="1848"/>
                  </a:cubicBezTo>
                  <a:cubicBezTo>
                    <a:pt x="987" y="1695"/>
                    <a:pt x="757" y="1351"/>
                    <a:pt x="757" y="968"/>
                  </a:cubicBezTo>
                  <a:cubicBezTo>
                    <a:pt x="747" y="576"/>
                    <a:pt x="987" y="231"/>
                    <a:pt x="1341" y="78"/>
                  </a:cubicBezTo>
                  <a:cubicBezTo>
                    <a:pt x="1214" y="25"/>
                    <a:pt x="1085" y="1"/>
                    <a:pt x="9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68"/>
            <p:cNvSpPr/>
            <p:nvPr/>
          </p:nvSpPr>
          <p:spPr>
            <a:xfrm>
              <a:off x="5515852" y="3902276"/>
              <a:ext cx="82955" cy="53045"/>
            </a:xfrm>
            <a:custGeom>
              <a:rect b="b" l="l" r="r" t="t"/>
              <a:pathLst>
                <a:path extrusionOk="0" h="2020" w="3159">
                  <a:moveTo>
                    <a:pt x="1034" y="0"/>
                  </a:moveTo>
                  <a:cubicBezTo>
                    <a:pt x="460" y="0"/>
                    <a:pt x="1" y="459"/>
                    <a:pt x="1" y="1034"/>
                  </a:cubicBezTo>
                  <a:lnTo>
                    <a:pt x="1" y="1838"/>
                  </a:lnTo>
                  <a:cubicBezTo>
                    <a:pt x="1" y="1943"/>
                    <a:pt x="77" y="2019"/>
                    <a:pt x="183" y="2019"/>
                  </a:cubicBezTo>
                  <a:lnTo>
                    <a:pt x="2977" y="2019"/>
                  </a:lnTo>
                  <a:cubicBezTo>
                    <a:pt x="3073" y="2019"/>
                    <a:pt x="3159" y="1943"/>
                    <a:pt x="3159" y="1838"/>
                  </a:cubicBezTo>
                  <a:lnTo>
                    <a:pt x="3159" y="1034"/>
                  </a:lnTo>
                  <a:cubicBezTo>
                    <a:pt x="3149" y="469"/>
                    <a:pt x="2690" y="0"/>
                    <a:pt x="21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68"/>
            <p:cNvSpPr/>
            <p:nvPr/>
          </p:nvSpPr>
          <p:spPr>
            <a:xfrm>
              <a:off x="5515852" y="3902276"/>
              <a:ext cx="47032" cy="53045"/>
            </a:xfrm>
            <a:custGeom>
              <a:rect b="b" l="l" r="r" t="t"/>
              <a:pathLst>
                <a:path extrusionOk="0" h="2020" w="1791">
                  <a:moveTo>
                    <a:pt x="1034" y="0"/>
                  </a:moveTo>
                  <a:cubicBezTo>
                    <a:pt x="460" y="0"/>
                    <a:pt x="1" y="459"/>
                    <a:pt x="1" y="1034"/>
                  </a:cubicBezTo>
                  <a:lnTo>
                    <a:pt x="1" y="1838"/>
                  </a:lnTo>
                  <a:cubicBezTo>
                    <a:pt x="1" y="1933"/>
                    <a:pt x="77" y="2019"/>
                    <a:pt x="183" y="2019"/>
                  </a:cubicBezTo>
                  <a:lnTo>
                    <a:pt x="939" y="2019"/>
                  </a:lnTo>
                  <a:cubicBezTo>
                    <a:pt x="833" y="2010"/>
                    <a:pt x="757" y="1933"/>
                    <a:pt x="757" y="1838"/>
                  </a:cubicBezTo>
                  <a:lnTo>
                    <a:pt x="757" y="1034"/>
                  </a:lnTo>
                  <a:cubicBezTo>
                    <a:pt x="766" y="459"/>
                    <a:pt x="1226"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68"/>
            <p:cNvSpPr/>
            <p:nvPr/>
          </p:nvSpPr>
          <p:spPr>
            <a:xfrm>
              <a:off x="5531686" y="3923311"/>
              <a:ext cx="10084" cy="32011"/>
            </a:xfrm>
            <a:custGeom>
              <a:rect b="b" l="l" r="r" t="t"/>
              <a:pathLst>
                <a:path extrusionOk="0" h="1219" w="384">
                  <a:moveTo>
                    <a:pt x="196" y="1"/>
                  </a:moveTo>
                  <a:cubicBezTo>
                    <a:pt x="101" y="1"/>
                    <a:pt x="5" y="65"/>
                    <a:pt x="1" y="194"/>
                  </a:cubicBezTo>
                  <a:lnTo>
                    <a:pt x="1" y="1209"/>
                  </a:lnTo>
                  <a:lnTo>
                    <a:pt x="383" y="1218"/>
                  </a:lnTo>
                  <a:lnTo>
                    <a:pt x="383" y="194"/>
                  </a:lnTo>
                  <a:cubicBezTo>
                    <a:pt x="383" y="65"/>
                    <a:pt x="290"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68"/>
            <p:cNvSpPr/>
            <p:nvPr/>
          </p:nvSpPr>
          <p:spPr>
            <a:xfrm>
              <a:off x="5572915" y="3923311"/>
              <a:ext cx="10084" cy="32011"/>
            </a:xfrm>
            <a:custGeom>
              <a:rect b="b" l="l" r="r" t="t"/>
              <a:pathLst>
                <a:path extrusionOk="0" h="1219" w="384">
                  <a:moveTo>
                    <a:pt x="192" y="1"/>
                  </a:moveTo>
                  <a:cubicBezTo>
                    <a:pt x="96" y="1"/>
                    <a:pt x="0" y="65"/>
                    <a:pt x="0" y="194"/>
                  </a:cubicBezTo>
                  <a:lnTo>
                    <a:pt x="0" y="1209"/>
                  </a:lnTo>
                  <a:lnTo>
                    <a:pt x="383" y="1218"/>
                  </a:lnTo>
                  <a:lnTo>
                    <a:pt x="383" y="194"/>
                  </a:lnTo>
                  <a:cubicBezTo>
                    <a:pt x="383" y="65"/>
                    <a:pt x="287" y="1"/>
                    <a:pt x="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68"/>
            <p:cNvSpPr/>
            <p:nvPr/>
          </p:nvSpPr>
          <p:spPr>
            <a:xfrm>
              <a:off x="5341433" y="4004874"/>
              <a:ext cx="120166" cy="117514"/>
            </a:xfrm>
            <a:custGeom>
              <a:rect b="b" l="l" r="r" t="t"/>
              <a:pathLst>
                <a:path extrusionOk="0" h="4475" w="4576">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4375" y="1251"/>
                  </a:lnTo>
                  <a:cubicBezTo>
                    <a:pt x="4576" y="1060"/>
                    <a:pt x="4576" y="744"/>
                    <a:pt x="4375" y="543"/>
                  </a:cubicBezTo>
                  <a:lnTo>
                    <a:pt x="3982" y="151"/>
                  </a:lnTo>
                  <a:cubicBezTo>
                    <a:pt x="3882" y="50"/>
                    <a:pt x="3753" y="0"/>
                    <a:pt x="36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68"/>
            <p:cNvSpPr/>
            <p:nvPr/>
          </p:nvSpPr>
          <p:spPr>
            <a:xfrm>
              <a:off x="5341433" y="4004874"/>
              <a:ext cx="105093" cy="117514"/>
            </a:xfrm>
            <a:custGeom>
              <a:rect b="b" l="l" r="r" t="t"/>
              <a:pathLst>
                <a:path extrusionOk="0" h="4475" w="4002">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1322" y="4304"/>
                  </a:lnTo>
                  <a:lnTo>
                    <a:pt x="958" y="3931"/>
                  </a:lnTo>
                  <a:cubicBezTo>
                    <a:pt x="757" y="3730"/>
                    <a:pt x="757" y="3414"/>
                    <a:pt x="958" y="3223"/>
                  </a:cubicBezTo>
                  <a:lnTo>
                    <a:pt x="4001" y="170"/>
                  </a:lnTo>
                  <a:lnTo>
                    <a:pt x="3982" y="151"/>
                  </a:lnTo>
                  <a:cubicBezTo>
                    <a:pt x="3882" y="50"/>
                    <a:pt x="3753" y="0"/>
                    <a:pt x="36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68"/>
            <p:cNvSpPr/>
            <p:nvPr/>
          </p:nvSpPr>
          <p:spPr>
            <a:xfrm>
              <a:off x="5417587" y="4004874"/>
              <a:ext cx="43749" cy="42436"/>
            </a:xfrm>
            <a:custGeom>
              <a:rect b="b" l="l" r="r" t="t"/>
              <a:pathLst>
                <a:path extrusionOk="0" h="1616" w="1666">
                  <a:moveTo>
                    <a:pt x="725" y="0"/>
                  </a:moveTo>
                  <a:cubicBezTo>
                    <a:pt x="597" y="0"/>
                    <a:pt x="470" y="50"/>
                    <a:pt x="374" y="151"/>
                  </a:cubicBezTo>
                  <a:lnTo>
                    <a:pt x="1" y="515"/>
                  </a:lnTo>
                  <a:lnTo>
                    <a:pt x="1111" y="1615"/>
                  </a:lnTo>
                  <a:lnTo>
                    <a:pt x="1475" y="1251"/>
                  </a:lnTo>
                  <a:cubicBezTo>
                    <a:pt x="1666" y="1060"/>
                    <a:pt x="1666" y="744"/>
                    <a:pt x="1475" y="543"/>
                  </a:cubicBezTo>
                  <a:lnTo>
                    <a:pt x="1082" y="151"/>
                  </a:lnTo>
                  <a:cubicBezTo>
                    <a:pt x="982" y="50"/>
                    <a:pt x="853"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68"/>
            <p:cNvSpPr/>
            <p:nvPr/>
          </p:nvSpPr>
          <p:spPr>
            <a:xfrm>
              <a:off x="5417587" y="4004795"/>
              <a:ext cx="28939" cy="23398"/>
            </a:xfrm>
            <a:custGeom>
              <a:rect b="b" l="l" r="r" t="t"/>
              <a:pathLst>
                <a:path extrusionOk="0" h="891" w="1102">
                  <a:moveTo>
                    <a:pt x="671" y="1"/>
                  </a:moveTo>
                  <a:lnTo>
                    <a:pt x="623" y="10"/>
                  </a:lnTo>
                  <a:cubicBezTo>
                    <a:pt x="527" y="29"/>
                    <a:pt x="441" y="77"/>
                    <a:pt x="364" y="144"/>
                  </a:cubicBezTo>
                  <a:lnTo>
                    <a:pt x="96" y="422"/>
                  </a:lnTo>
                  <a:lnTo>
                    <a:pt x="1" y="518"/>
                  </a:lnTo>
                  <a:lnTo>
                    <a:pt x="384" y="891"/>
                  </a:lnTo>
                  <a:lnTo>
                    <a:pt x="1101" y="173"/>
                  </a:lnTo>
                  <a:lnTo>
                    <a:pt x="1073" y="154"/>
                  </a:lnTo>
                  <a:lnTo>
                    <a:pt x="1044" y="116"/>
                  </a:lnTo>
                  <a:lnTo>
                    <a:pt x="1025" y="106"/>
                  </a:lnTo>
                  <a:cubicBezTo>
                    <a:pt x="939" y="39"/>
                    <a:pt x="833" y="1"/>
                    <a:pt x="7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2" name="Google Shape;11532;p68"/>
          <p:cNvGrpSpPr/>
          <p:nvPr/>
        </p:nvGrpSpPr>
        <p:grpSpPr>
          <a:xfrm>
            <a:off x="5744051" y="3766250"/>
            <a:ext cx="428511" cy="383186"/>
            <a:chOff x="5744051" y="3766250"/>
            <a:chExt cx="428511" cy="383186"/>
          </a:xfrm>
        </p:grpSpPr>
        <p:sp>
          <p:nvSpPr>
            <p:cNvPr id="11533" name="Google Shape;11533;p68"/>
            <p:cNvSpPr/>
            <p:nvPr/>
          </p:nvSpPr>
          <p:spPr>
            <a:xfrm>
              <a:off x="5872489" y="3804510"/>
              <a:ext cx="130696" cy="130460"/>
            </a:xfrm>
            <a:custGeom>
              <a:rect b="b" l="l" r="r" t="t"/>
              <a:pathLst>
                <a:path extrusionOk="0" h="4968" w="4977">
                  <a:moveTo>
                    <a:pt x="2480" y="0"/>
                  </a:moveTo>
                  <a:cubicBezTo>
                    <a:pt x="1110" y="0"/>
                    <a:pt x="0" y="1107"/>
                    <a:pt x="0" y="2479"/>
                  </a:cubicBezTo>
                  <a:cubicBezTo>
                    <a:pt x="0" y="3847"/>
                    <a:pt x="1110" y="4967"/>
                    <a:pt x="2479" y="4967"/>
                  </a:cubicBezTo>
                  <a:cubicBezTo>
                    <a:pt x="2485" y="4967"/>
                    <a:pt x="2491" y="4967"/>
                    <a:pt x="2496" y="4967"/>
                  </a:cubicBezTo>
                  <a:cubicBezTo>
                    <a:pt x="3866" y="4967"/>
                    <a:pt x="4967" y="3861"/>
                    <a:pt x="4977" y="2488"/>
                  </a:cubicBezTo>
                  <a:cubicBezTo>
                    <a:pt x="4977" y="1120"/>
                    <a:pt x="3866" y="0"/>
                    <a:pt x="2498" y="0"/>
                  </a:cubicBezTo>
                  <a:cubicBezTo>
                    <a:pt x="2492" y="0"/>
                    <a:pt x="2486" y="0"/>
                    <a:pt x="248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68"/>
            <p:cNvSpPr/>
            <p:nvPr/>
          </p:nvSpPr>
          <p:spPr>
            <a:xfrm>
              <a:off x="5871963" y="3804169"/>
              <a:ext cx="74185" cy="130775"/>
            </a:xfrm>
            <a:custGeom>
              <a:rect b="b" l="l" r="r" t="t"/>
              <a:pathLst>
                <a:path extrusionOk="0" h="4980" w="2825">
                  <a:moveTo>
                    <a:pt x="2487" y="0"/>
                  </a:moveTo>
                  <a:cubicBezTo>
                    <a:pt x="1138" y="0"/>
                    <a:pt x="10" y="1094"/>
                    <a:pt x="1" y="2482"/>
                  </a:cubicBezTo>
                  <a:cubicBezTo>
                    <a:pt x="1" y="3880"/>
                    <a:pt x="1144" y="4980"/>
                    <a:pt x="2498" y="4980"/>
                  </a:cubicBezTo>
                  <a:cubicBezTo>
                    <a:pt x="2599" y="4980"/>
                    <a:pt x="2702" y="4974"/>
                    <a:pt x="2805" y="4961"/>
                  </a:cubicBezTo>
                  <a:cubicBezTo>
                    <a:pt x="1570" y="4789"/>
                    <a:pt x="642" y="3736"/>
                    <a:pt x="642" y="2482"/>
                  </a:cubicBezTo>
                  <a:cubicBezTo>
                    <a:pt x="652" y="1238"/>
                    <a:pt x="1580" y="185"/>
                    <a:pt x="2824" y="23"/>
                  </a:cubicBezTo>
                  <a:cubicBezTo>
                    <a:pt x="2710" y="8"/>
                    <a:pt x="2598" y="0"/>
                    <a:pt x="2487"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68"/>
            <p:cNvSpPr/>
            <p:nvPr/>
          </p:nvSpPr>
          <p:spPr>
            <a:xfrm>
              <a:off x="5893339" y="3825361"/>
              <a:ext cx="88995" cy="88733"/>
            </a:xfrm>
            <a:custGeom>
              <a:rect b="b" l="l" r="r" t="t"/>
              <a:pathLst>
                <a:path extrusionOk="0" h="3379" w="3389">
                  <a:moveTo>
                    <a:pt x="1677" y="0"/>
                  </a:moveTo>
                  <a:cubicBezTo>
                    <a:pt x="756" y="0"/>
                    <a:pt x="0" y="753"/>
                    <a:pt x="0" y="1685"/>
                  </a:cubicBezTo>
                  <a:cubicBezTo>
                    <a:pt x="0" y="2623"/>
                    <a:pt x="756" y="3379"/>
                    <a:pt x="1685" y="3379"/>
                  </a:cubicBezTo>
                  <a:cubicBezTo>
                    <a:pt x="1691" y="3379"/>
                    <a:pt x="1696" y="3379"/>
                    <a:pt x="1702" y="3379"/>
                  </a:cubicBezTo>
                  <a:cubicBezTo>
                    <a:pt x="2632" y="3379"/>
                    <a:pt x="3379" y="2627"/>
                    <a:pt x="3388" y="1694"/>
                  </a:cubicBezTo>
                  <a:cubicBezTo>
                    <a:pt x="3388" y="757"/>
                    <a:pt x="2632" y="1"/>
                    <a:pt x="1694" y="1"/>
                  </a:cubicBezTo>
                  <a:cubicBezTo>
                    <a:pt x="1688" y="1"/>
                    <a:pt x="1683" y="0"/>
                    <a:pt x="1677"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68"/>
            <p:cNvSpPr/>
            <p:nvPr/>
          </p:nvSpPr>
          <p:spPr>
            <a:xfrm>
              <a:off x="5892840" y="3824993"/>
              <a:ext cx="53308" cy="88995"/>
            </a:xfrm>
            <a:custGeom>
              <a:rect b="b" l="l" r="r" t="t"/>
              <a:pathLst>
                <a:path extrusionOk="0" h="3389" w="2030">
                  <a:moveTo>
                    <a:pt x="1694" y="0"/>
                  </a:moveTo>
                  <a:cubicBezTo>
                    <a:pt x="786" y="0"/>
                    <a:pt x="9" y="742"/>
                    <a:pt x="0" y="1689"/>
                  </a:cubicBezTo>
                  <a:cubicBezTo>
                    <a:pt x="0" y="2645"/>
                    <a:pt x="777" y="3388"/>
                    <a:pt x="1685" y="3388"/>
                  </a:cubicBezTo>
                  <a:cubicBezTo>
                    <a:pt x="1795" y="3388"/>
                    <a:pt x="1907" y="3377"/>
                    <a:pt x="2020" y="3355"/>
                  </a:cubicBezTo>
                  <a:cubicBezTo>
                    <a:pt x="1225" y="3201"/>
                    <a:pt x="661" y="2503"/>
                    <a:pt x="661" y="1689"/>
                  </a:cubicBezTo>
                  <a:cubicBezTo>
                    <a:pt x="661" y="885"/>
                    <a:pt x="1235" y="187"/>
                    <a:pt x="2029" y="34"/>
                  </a:cubicBezTo>
                  <a:cubicBezTo>
                    <a:pt x="1916" y="11"/>
                    <a:pt x="1804" y="0"/>
                    <a:pt x="1694"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68"/>
            <p:cNvSpPr/>
            <p:nvPr/>
          </p:nvSpPr>
          <p:spPr>
            <a:xfrm>
              <a:off x="5919231" y="3839436"/>
              <a:ext cx="35714" cy="61107"/>
            </a:xfrm>
            <a:custGeom>
              <a:rect b="b" l="l" r="r" t="t"/>
              <a:pathLst>
                <a:path extrusionOk="0" h="2327" w="1360">
                  <a:moveTo>
                    <a:pt x="651" y="469"/>
                  </a:moveTo>
                  <a:lnTo>
                    <a:pt x="651" y="900"/>
                  </a:lnTo>
                  <a:cubicBezTo>
                    <a:pt x="469" y="833"/>
                    <a:pt x="421" y="776"/>
                    <a:pt x="421" y="670"/>
                  </a:cubicBezTo>
                  <a:cubicBezTo>
                    <a:pt x="421" y="546"/>
                    <a:pt x="526" y="489"/>
                    <a:pt x="651" y="469"/>
                  </a:cubicBezTo>
                  <a:close/>
                  <a:moveTo>
                    <a:pt x="794" y="1350"/>
                  </a:moveTo>
                  <a:cubicBezTo>
                    <a:pt x="967" y="1426"/>
                    <a:pt x="1005" y="1503"/>
                    <a:pt x="1005" y="1608"/>
                  </a:cubicBezTo>
                  <a:cubicBezTo>
                    <a:pt x="1005" y="1723"/>
                    <a:pt x="909" y="1828"/>
                    <a:pt x="794" y="1838"/>
                  </a:cubicBezTo>
                  <a:lnTo>
                    <a:pt x="794" y="1350"/>
                  </a:lnTo>
                  <a:close/>
                  <a:moveTo>
                    <a:pt x="718" y="0"/>
                  </a:moveTo>
                  <a:cubicBezTo>
                    <a:pt x="670" y="0"/>
                    <a:pt x="622" y="29"/>
                    <a:pt x="622" y="77"/>
                  </a:cubicBezTo>
                  <a:lnTo>
                    <a:pt x="622" y="154"/>
                  </a:lnTo>
                  <a:cubicBezTo>
                    <a:pt x="287" y="192"/>
                    <a:pt x="67" y="374"/>
                    <a:pt x="67" y="709"/>
                  </a:cubicBezTo>
                  <a:cubicBezTo>
                    <a:pt x="67" y="1063"/>
                    <a:pt x="345" y="1168"/>
                    <a:pt x="613" y="1273"/>
                  </a:cubicBezTo>
                  <a:lnTo>
                    <a:pt x="613" y="1838"/>
                  </a:lnTo>
                  <a:cubicBezTo>
                    <a:pt x="479" y="1819"/>
                    <a:pt x="354" y="1752"/>
                    <a:pt x="258" y="1656"/>
                  </a:cubicBezTo>
                  <a:cubicBezTo>
                    <a:pt x="236" y="1633"/>
                    <a:pt x="206" y="1623"/>
                    <a:pt x="176" y="1623"/>
                  </a:cubicBezTo>
                  <a:cubicBezTo>
                    <a:pt x="130" y="1623"/>
                    <a:pt x="84" y="1648"/>
                    <a:pt x="67" y="1694"/>
                  </a:cubicBezTo>
                  <a:cubicBezTo>
                    <a:pt x="0" y="1771"/>
                    <a:pt x="0" y="1876"/>
                    <a:pt x="67" y="1943"/>
                  </a:cubicBezTo>
                  <a:cubicBezTo>
                    <a:pt x="203" y="2089"/>
                    <a:pt x="392" y="2174"/>
                    <a:pt x="590" y="2174"/>
                  </a:cubicBezTo>
                  <a:cubicBezTo>
                    <a:pt x="601" y="2174"/>
                    <a:pt x="612" y="2173"/>
                    <a:pt x="622" y="2173"/>
                  </a:cubicBezTo>
                  <a:lnTo>
                    <a:pt x="622" y="2173"/>
                  </a:lnTo>
                  <a:lnTo>
                    <a:pt x="613" y="2183"/>
                  </a:lnTo>
                  <a:lnTo>
                    <a:pt x="613" y="2259"/>
                  </a:lnTo>
                  <a:cubicBezTo>
                    <a:pt x="613" y="2297"/>
                    <a:pt x="670" y="2326"/>
                    <a:pt x="708" y="2326"/>
                  </a:cubicBezTo>
                  <a:cubicBezTo>
                    <a:pt x="756" y="2326"/>
                    <a:pt x="804" y="2297"/>
                    <a:pt x="804" y="2259"/>
                  </a:cubicBezTo>
                  <a:lnTo>
                    <a:pt x="804" y="2173"/>
                  </a:lnTo>
                  <a:cubicBezTo>
                    <a:pt x="1120" y="2154"/>
                    <a:pt x="1359" y="1886"/>
                    <a:pt x="1340" y="1570"/>
                  </a:cubicBezTo>
                  <a:cubicBezTo>
                    <a:pt x="1340" y="1235"/>
                    <a:pt x="1129" y="1082"/>
                    <a:pt x="814" y="967"/>
                  </a:cubicBezTo>
                  <a:lnTo>
                    <a:pt x="814" y="469"/>
                  </a:lnTo>
                  <a:cubicBezTo>
                    <a:pt x="909" y="479"/>
                    <a:pt x="1005" y="508"/>
                    <a:pt x="1082" y="556"/>
                  </a:cubicBezTo>
                  <a:cubicBezTo>
                    <a:pt x="1102" y="567"/>
                    <a:pt x="1123" y="573"/>
                    <a:pt x="1144" y="573"/>
                  </a:cubicBezTo>
                  <a:cubicBezTo>
                    <a:pt x="1191" y="573"/>
                    <a:pt x="1234" y="545"/>
                    <a:pt x="1254" y="498"/>
                  </a:cubicBezTo>
                  <a:cubicBezTo>
                    <a:pt x="1311" y="431"/>
                    <a:pt x="1302" y="335"/>
                    <a:pt x="1244" y="278"/>
                  </a:cubicBezTo>
                  <a:cubicBezTo>
                    <a:pt x="1130" y="199"/>
                    <a:pt x="992" y="152"/>
                    <a:pt x="852" y="152"/>
                  </a:cubicBezTo>
                  <a:cubicBezTo>
                    <a:pt x="839" y="152"/>
                    <a:pt x="827" y="153"/>
                    <a:pt x="814" y="154"/>
                  </a:cubicBezTo>
                  <a:lnTo>
                    <a:pt x="814" y="77"/>
                  </a:lnTo>
                  <a:cubicBezTo>
                    <a:pt x="814" y="39"/>
                    <a:pt x="766" y="0"/>
                    <a:pt x="718"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68"/>
            <p:cNvSpPr/>
            <p:nvPr/>
          </p:nvSpPr>
          <p:spPr>
            <a:xfrm>
              <a:off x="5973747" y="3766565"/>
              <a:ext cx="130959" cy="130460"/>
            </a:xfrm>
            <a:custGeom>
              <a:rect b="b" l="l" r="r" t="t"/>
              <a:pathLst>
                <a:path extrusionOk="0" h="4968" w="4987">
                  <a:moveTo>
                    <a:pt x="2481" y="0"/>
                  </a:moveTo>
                  <a:cubicBezTo>
                    <a:pt x="1121" y="0"/>
                    <a:pt x="10" y="1107"/>
                    <a:pt x="1" y="2479"/>
                  </a:cubicBezTo>
                  <a:cubicBezTo>
                    <a:pt x="1" y="3847"/>
                    <a:pt x="1111" y="4967"/>
                    <a:pt x="2489" y="4967"/>
                  </a:cubicBezTo>
                  <a:cubicBezTo>
                    <a:pt x="2495" y="4967"/>
                    <a:pt x="2501" y="4967"/>
                    <a:pt x="2507" y="4967"/>
                  </a:cubicBezTo>
                  <a:cubicBezTo>
                    <a:pt x="3867" y="4967"/>
                    <a:pt x="4977" y="3861"/>
                    <a:pt x="4977" y="2488"/>
                  </a:cubicBezTo>
                  <a:cubicBezTo>
                    <a:pt x="4987" y="1120"/>
                    <a:pt x="3877" y="0"/>
                    <a:pt x="2499" y="0"/>
                  </a:cubicBezTo>
                  <a:cubicBezTo>
                    <a:pt x="2493" y="0"/>
                    <a:pt x="2487" y="0"/>
                    <a:pt x="248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68"/>
            <p:cNvSpPr/>
            <p:nvPr/>
          </p:nvSpPr>
          <p:spPr>
            <a:xfrm>
              <a:off x="5973274" y="3766250"/>
              <a:ext cx="74132" cy="130801"/>
            </a:xfrm>
            <a:custGeom>
              <a:rect b="b" l="l" r="r" t="t"/>
              <a:pathLst>
                <a:path extrusionOk="0" h="4981" w="2823">
                  <a:moveTo>
                    <a:pt x="2497" y="1"/>
                  </a:moveTo>
                  <a:cubicBezTo>
                    <a:pt x="1143" y="1"/>
                    <a:pt x="9" y="1089"/>
                    <a:pt x="9" y="2481"/>
                  </a:cubicBezTo>
                  <a:cubicBezTo>
                    <a:pt x="0" y="3875"/>
                    <a:pt x="1136" y="4981"/>
                    <a:pt x="2492" y="4981"/>
                  </a:cubicBezTo>
                  <a:cubicBezTo>
                    <a:pt x="2598" y="4981"/>
                    <a:pt x="2705" y="4974"/>
                    <a:pt x="2813" y="4960"/>
                  </a:cubicBezTo>
                  <a:cubicBezTo>
                    <a:pt x="1569" y="4797"/>
                    <a:pt x="641" y="3735"/>
                    <a:pt x="650" y="2481"/>
                  </a:cubicBezTo>
                  <a:cubicBezTo>
                    <a:pt x="650" y="1237"/>
                    <a:pt x="1579" y="184"/>
                    <a:pt x="2823" y="22"/>
                  </a:cubicBezTo>
                  <a:cubicBezTo>
                    <a:pt x="2713" y="8"/>
                    <a:pt x="2605" y="1"/>
                    <a:pt x="2497"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68"/>
            <p:cNvSpPr/>
            <p:nvPr/>
          </p:nvSpPr>
          <p:spPr>
            <a:xfrm>
              <a:off x="5994624" y="3787415"/>
              <a:ext cx="89231" cy="88733"/>
            </a:xfrm>
            <a:custGeom>
              <a:rect b="b" l="l" r="r" t="t"/>
              <a:pathLst>
                <a:path extrusionOk="0" h="3379" w="3398">
                  <a:moveTo>
                    <a:pt x="1686" y="0"/>
                  </a:moveTo>
                  <a:cubicBezTo>
                    <a:pt x="756" y="0"/>
                    <a:pt x="10" y="753"/>
                    <a:pt x="0" y="1685"/>
                  </a:cubicBezTo>
                  <a:cubicBezTo>
                    <a:pt x="0" y="2623"/>
                    <a:pt x="756" y="3379"/>
                    <a:pt x="1694" y="3379"/>
                  </a:cubicBezTo>
                  <a:cubicBezTo>
                    <a:pt x="1700" y="3379"/>
                    <a:pt x="1706" y="3379"/>
                    <a:pt x="1712" y="3379"/>
                  </a:cubicBezTo>
                  <a:cubicBezTo>
                    <a:pt x="2641" y="3379"/>
                    <a:pt x="3388" y="2626"/>
                    <a:pt x="3388" y="1694"/>
                  </a:cubicBezTo>
                  <a:cubicBezTo>
                    <a:pt x="3398" y="757"/>
                    <a:pt x="2642" y="0"/>
                    <a:pt x="1704" y="0"/>
                  </a:cubicBezTo>
                  <a:cubicBezTo>
                    <a:pt x="1698" y="0"/>
                    <a:pt x="1692" y="0"/>
                    <a:pt x="168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68"/>
            <p:cNvSpPr/>
            <p:nvPr/>
          </p:nvSpPr>
          <p:spPr>
            <a:xfrm>
              <a:off x="5994361" y="3787284"/>
              <a:ext cx="53308" cy="88916"/>
            </a:xfrm>
            <a:custGeom>
              <a:rect b="b" l="l" r="r" t="t"/>
              <a:pathLst>
                <a:path extrusionOk="0" h="3386" w="2030">
                  <a:moveTo>
                    <a:pt x="1689" y="0"/>
                  </a:moveTo>
                  <a:cubicBezTo>
                    <a:pt x="775" y="0"/>
                    <a:pt x="1" y="734"/>
                    <a:pt x="1" y="1680"/>
                  </a:cubicBezTo>
                  <a:cubicBezTo>
                    <a:pt x="1" y="2641"/>
                    <a:pt x="777" y="3386"/>
                    <a:pt x="1695" y="3386"/>
                  </a:cubicBezTo>
                  <a:cubicBezTo>
                    <a:pt x="1802" y="3386"/>
                    <a:pt x="1910" y="3376"/>
                    <a:pt x="2020" y="3355"/>
                  </a:cubicBezTo>
                  <a:cubicBezTo>
                    <a:pt x="1226" y="3192"/>
                    <a:pt x="651" y="2494"/>
                    <a:pt x="661" y="1690"/>
                  </a:cubicBezTo>
                  <a:cubicBezTo>
                    <a:pt x="661" y="876"/>
                    <a:pt x="1235" y="187"/>
                    <a:pt x="2030" y="34"/>
                  </a:cubicBezTo>
                  <a:cubicBezTo>
                    <a:pt x="1915" y="11"/>
                    <a:pt x="1801" y="0"/>
                    <a:pt x="1689"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68"/>
            <p:cNvSpPr/>
            <p:nvPr/>
          </p:nvSpPr>
          <p:spPr>
            <a:xfrm>
              <a:off x="6020753" y="3801727"/>
              <a:ext cx="35451" cy="60844"/>
            </a:xfrm>
            <a:custGeom>
              <a:rect b="b" l="l" r="r" t="t"/>
              <a:pathLst>
                <a:path extrusionOk="0" h="2317" w="1350">
                  <a:moveTo>
                    <a:pt x="642" y="470"/>
                  </a:moveTo>
                  <a:lnTo>
                    <a:pt x="642" y="891"/>
                  </a:lnTo>
                  <a:cubicBezTo>
                    <a:pt x="460" y="824"/>
                    <a:pt x="412" y="767"/>
                    <a:pt x="412" y="661"/>
                  </a:cubicBezTo>
                  <a:cubicBezTo>
                    <a:pt x="412" y="537"/>
                    <a:pt x="517" y="489"/>
                    <a:pt x="642" y="470"/>
                  </a:cubicBezTo>
                  <a:close/>
                  <a:moveTo>
                    <a:pt x="785" y="1341"/>
                  </a:moveTo>
                  <a:cubicBezTo>
                    <a:pt x="967" y="1417"/>
                    <a:pt x="996" y="1503"/>
                    <a:pt x="996" y="1599"/>
                  </a:cubicBezTo>
                  <a:cubicBezTo>
                    <a:pt x="996" y="1724"/>
                    <a:pt x="910" y="1819"/>
                    <a:pt x="785" y="1829"/>
                  </a:cubicBezTo>
                  <a:lnTo>
                    <a:pt x="785" y="1341"/>
                  </a:lnTo>
                  <a:close/>
                  <a:moveTo>
                    <a:pt x="709" y="1"/>
                  </a:moveTo>
                  <a:cubicBezTo>
                    <a:pt x="661" y="1"/>
                    <a:pt x="613" y="30"/>
                    <a:pt x="613" y="68"/>
                  </a:cubicBezTo>
                  <a:lnTo>
                    <a:pt x="613" y="145"/>
                  </a:lnTo>
                  <a:cubicBezTo>
                    <a:pt x="278" y="192"/>
                    <a:pt x="67" y="365"/>
                    <a:pt x="67" y="700"/>
                  </a:cubicBezTo>
                  <a:cubicBezTo>
                    <a:pt x="58" y="1054"/>
                    <a:pt x="335" y="1169"/>
                    <a:pt x="613" y="1274"/>
                  </a:cubicBezTo>
                  <a:lnTo>
                    <a:pt x="613" y="1829"/>
                  </a:lnTo>
                  <a:cubicBezTo>
                    <a:pt x="479" y="1810"/>
                    <a:pt x="355" y="1743"/>
                    <a:pt x="249" y="1647"/>
                  </a:cubicBezTo>
                  <a:cubicBezTo>
                    <a:pt x="227" y="1624"/>
                    <a:pt x="198" y="1614"/>
                    <a:pt x="169" y="1614"/>
                  </a:cubicBezTo>
                  <a:cubicBezTo>
                    <a:pt x="125" y="1614"/>
                    <a:pt x="81" y="1639"/>
                    <a:pt x="58" y="1685"/>
                  </a:cubicBezTo>
                  <a:cubicBezTo>
                    <a:pt x="0" y="1762"/>
                    <a:pt x="0" y="1867"/>
                    <a:pt x="58" y="1944"/>
                  </a:cubicBezTo>
                  <a:cubicBezTo>
                    <a:pt x="201" y="2097"/>
                    <a:pt x="402" y="2173"/>
                    <a:pt x="613" y="2173"/>
                  </a:cubicBezTo>
                  <a:lnTo>
                    <a:pt x="603" y="2250"/>
                  </a:lnTo>
                  <a:cubicBezTo>
                    <a:pt x="603" y="2288"/>
                    <a:pt x="661" y="2317"/>
                    <a:pt x="699" y="2317"/>
                  </a:cubicBezTo>
                  <a:cubicBezTo>
                    <a:pt x="747" y="2317"/>
                    <a:pt x="804" y="2288"/>
                    <a:pt x="804" y="2250"/>
                  </a:cubicBezTo>
                  <a:lnTo>
                    <a:pt x="804" y="2164"/>
                  </a:lnTo>
                  <a:cubicBezTo>
                    <a:pt x="1111" y="2145"/>
                    <a:pt x="1350" y="1877"/>
                    <a:pt x="1340" y="1561"/>
                  </a:cubicBezTo>
                  <a:cubicBezTo>
                    <a:pt x="1340" y="1207"/>
                    <a:pt x="1101" y="1063"/>
                    <a:pt x="804" y="958"/>
                  </a:cubicBezTo>
                  <a:lnTo>
                    <a:pt x="804" y="460"/>
                  </a:lnTo>
                  <a:cubicBezTo>
                    <a:pt x="996" y="470"/>
                    <a:pt x="1063" y="566"/>
                    <a:pt x="1139" y="566"/>
                  </a:cubicBezTo>
                  <a:cubicBezTo>
                    <a:pt x="1216" y="566"/>
                    <a:pt x="1264" y="489"/>
                    <a:pt x="1283" y="422"/>
                  </a:cubicBezTo>
                  <a:cubicBezTo>
                    <a:pt x="1312" y="298"/>
                    <a:pt x="1235" y="240"/>
                    <a:pt x="1120" y="192"/>
                  </a:cubicBezTo>
                  <a:cubicBezTo>
                    <a:pt x="1015" y="164"/>
                    <a:pt x="910" y="145"/>
                    <a:pt x="804" y="145"/>
                  </a:cubicBezTo>
                  <a:lnTo>
                    <a:pt x="804" y="68"/>
                  </a:lnTo>
                  <a:cubicBezTo>
                    <a:pt x="804" y="30"/>
                    <a:pt x="757" y="1"/>
                    <a:pt x="70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68"/>
            <p:cNvSpPr/>
            <p:nvPr/>
          </p:nvSpPr>
          <p:spPr>
            <a:xfrm>
              <a:off x="5744051" y="3983945"/>
              <a:ext cx="147056" cy="165491"/>
            </a:xfrm>
            <a:custGeom>
              <a:rect b="b" l="l" r="r" t="t"/>
              <a:pathLst>
                <a:path extrusionOk="0" h="6302" w="5600">
                  <a:moveTo>
                    <a:pt x="3733" y="0"/>
                  </a:moveTo>
                  <a:lnTo>
                    <a:pt x="269" y="1292"/>
                  </a:lnTo>
                  <a:cubicBezTo>
                    <a:pt x="96" y="1359"/>
                    <a:pt x="1" y="1560"/>
                    <a:pt x="68" y="1733"/>
                  </a:cubicBezTo>
                  <a:lnTo>
                    <a:pt x="1695" y="6078"/>
                  </a:lnTo>
                  <a:cubicBezTo>
                    <a:pt x="1746" y="6218"/>
                    <a:pt x="1872" y="6301"/>
                    <a:pt x="2010" y="6301"/>
                  </a:cubicBezTo>
                  <a:cubicBezTo>
                    <a:pt x="2051" y="6301"/>
                    <a:pt x="2093" y="6294"/>
                    <a:pt x="2135" y="6278"/>
                  </a:cubicBezTo>
                  <a:lnTo>
                    <a:pt x="5599" y="4986"/>
                  </a:lnTo>
                  <a:lnTo>
                    <a:pt x="3733"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68"/>
            <p:cNvSpPr/>
            <p:nvPr/>
          </p:nvSpPr>
          <p:spPr>
            <a:xfrm>
              <a:off x="5784754" y="4095786"/>
              <a:ext cx="106353" cy="53597"/>
            </a:xfrm>
            <a:custGeom>
              <a:rect b="b" l="l" r="r" t="t"/>
              <a:pathLst>
                <a:path extrusionOk="0" h="2041" w="4050">
                  <a:moveTo>
                    <a:pt x="3781" y="0"/>
                  </a:moveTo>
                  <a:lnTo>
                    <a:pt x="3714" y="29"/>
                  </a:lnTo>
                  <a:lnTo>
                    <a:pt x="1" y="1417"/>
                  </a:lnTo>
                  <a:lnTo>
                    <a:pt x="145" y="1819"/>
                  </a:lnTo>
                  <a:cubicBezTo>
                    <a:pt x="197" y="1953"/>
                    <a:pt x="331" y="2041"/>
                    <a:pt x="469" y="2041"/>
                  </a:cubicBezTo>
                  <a:cubicBezTo>
                    <a:pt x="508" y="2041"/>
                    <a:pt x="547" y="2034"/>
                    <a:pt x="585" y="2019"/>
                  </a:cubicBezTo>
                  <a:lnTo>
                    <a:pt x="4049" y="727"/>
                  </a:lnTo>
                  <a:lnTo>
                    <a:pt x="3781"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68"/>
            <p:cNvSpPr/>
            <p:nvPr/>
          </p:nvSpPr>
          <p:spPr>
            <a:xfrm>
              <a:off x="5886538" y="3909550"/>
              <a:ext cx="286024" cy="176441"/>
            </a:xfrm>
            <a:custGeom>
              <a:rect b="b" l="l" r="r" t="t"/>
              <a:pathLst>
                <a:path extrusionOk="0" h="6719" w="10892">
                  <a:moveTo>
                    <a:pt x="9693" y="1"/>
                  </a:moveTo>
                  <a:cubicBezTo>
                    <a:pt x="9260" y="1"/>
                    <a:pt x="8912" y="344"/>
                    <a:pt x="8873" y="383"/>
                  </a:cubicBezTo>
                  <a:lnTo>
                    <a:pt x="6002" y="2747"/>
                  </a:lnTo>
                  <a:cubicBezTo>
                    <a:pt x="6002" y="2747"/>
                    <a:pt x="5963" y="1934"/>
                    <a:pt x="5111" y="1934"/>
                  </a:cubicBezTo>
                  <a:cubicBezTo>
                    <a:pt x="4317" y="1931"/>
                    <a:pt x="3755" y="1924"/>
                    <a:pt x="3338" y="1924"/>
                  </a:cubicBezTo>
                  <a:cubicBezTo>
                    <a:pt x="2505" y="1924"/>
                    <a:pt x="2256" y="1950"/>
                    <a:pt x="1905" y="2077"/>
                  </a:cubicBezTo>
                  <a:lnTo>
                    <a:pt x="1" y="2862"/>
                  </a:lnTo>
                  <a:lnTo>
                    <a:pt x="1436" y="6719"/>
                  </a:lnTo>
                  <a:cubicBezTo>
                    <a:pt x="2585" y="6243"/>
                    <a:pt x="2514" y="6187"/>
                    <a:pt x="3650" y="6187"/>
                  </a:cubicBezTo>
                  <a:cubicBezTo>
                    <a:pt x="3999" y="6187"/>
                    <a:pt x="4463" y="6193"/>
                    <a:pt x="5111" y="6193"/>
                  </a:cubicBezTo>
                  <a:cubicBezTo>
                    <a:pt x="5724" y="6173"/>
                    <a:pt x="6308" y="5905"/>
                    <a:pt x="6719" y="5446"/>
                  </a:cubicBezTo>
                  <a:lnTo>
                    <a:pt x="10251" y="1675"/>
                  </a:lnTo>
                  <a:cubicBezTo>
                    <a:pt x="10356" y="1551"/>
                    <a:pt x="10892" y="843"/>
                    <a:pt x="10299" y="259"/>
                  </a:cubicBezTo>
                  <a:cubicBezTo>
                    <a:pt x="10093" y="68"/>
                    <a:pt x="9884" y="1"/>
                    <a:pt x="969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68"/>
            <p:cNvSpPr/>
            <p:nvPr/>
          </p:nvSpPr>
          <p:spPr>
            <a:xfrm>
              <a:off x="5886538" y="3976408"/>
              <a:ext cx="57851" cy="109347"/>
            </a:xfrm>
            <a:custGeom>
              <a:rect b="b" l="l" r="r" t="t"/>
              <a:pathLst>
                <a:path extrusionOk="0" h="4164" w="2203">
                  <a:moveTo>
                    <a:pt x="767" y="0"/>
                  </a:moveTo>
                  <a:lnTo>
                    <a:pt x="1" y="307"/>
                  </a:lnTo>
                  <a:lnTo>
                    <a:pt x="1446" y="4163"/>
                  </a:lnTo>
                  <a:lnTo>
                    <a:pt x="2202" y="3848"/>
                  </a:lnTo>
                  <a:lnTo>
                    <a:pt x="76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68"/>
            <p:cNvSpPr/>
            <p:nvPr/>
          </p:nvSpPr>
          <p:spPr>
            <a:xfrm>
              <a:off x="5961956" y="3961335"/>
              <a:ext cx="82456" cy="52467"/>
            </a:xfrm>
            <a:custGeom>
              <a:rect b="b" l="l" r="r" t="t"/>
              <a:pathLst>
                <a:path extrusionOk="0" h="1998" w="3140">
                  <a:moveTo>
                    <a:pt x="2565" y="0"/>
                  </a:moveTo>
                  <a:lnTo>
                    <a:pt x="2565" y="0"/>
                  </a:lnTo>
                  <a:cubicBezTo>
                    <a:pt x="2641" y="345"/>
                    <a:pt x="2708" y="948"/>
                    <a:pt x="2488" y="1263"/>
                  </a:cubicBezTo>
                  <a:cubicBezTo>
                    <a:pt x="2355" y="1454"/>
                    <a:pt x="2176" y="1495"/>
                    <a:pt x="1704" y="1495"/>
                  </a:cubicBezTo>
                  <a:cubicBezTo>
                    <a:pt x="1396" y="1495"/>
                    <a:pt x="962" y="1478"/>
                    <a:pt x="335" y="1474"/>
                  </a:cubicBezTo>
                  <a:cubicBezTo>
                    <a:pt x="0" y="1474"/>
                    <a:pt x="0" y="1981"/>
                    <a:pt x="335" y="1981"/>
                  </a:cubicBezTo>
                  <a:cubicBezTo>
                    <a:pt x="868" y="1981"/>
                    <a:pt x="1286" y="1997"/>
                    <a:pt x="1621" y="1997"/>
                  </a:cubicBezTo>
                  <a:cubicBezTo>
                    <a:pt x="2292" y="1997"/>
                    <a:pt x="2632" y="1933"/>
                    <a:pt x="2900" y="1550"/>
                  </a:cubicBezTo>
                  <a:cubicBezTo>
                    <a:pt x="3053" y="1311"/>
                    <a:pt x="3130" y="1034"/>
                    <a:pt x="3139" y="756"/>
                  </a:cubicBezTo>
                  <a:cubicBezTo>
                    <a:pt x="3130" y="651"/>
                    <a:pt x="3053" y="153"/>
                    <a:pt x="25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68"/>
            <p:cNvSpPr/>
            <p:nvPr/>
          </p:nvSpPr>
          <p:spPr>
            <a:xfrm>
              <a:off x="5840556" y="3971235"/>
              <a:ext cx="89258" cy="144167"/>
            </a:xfrm>
            <a:custGeom>
              <a:rect b="b" l="l" r="r" t="t"/>
              <a:pathLst>
                <a:path extrusionOk="0" h="5490" w="3399">
                  <a:moveTo>
                    <a:pt x="1413" y="1"/>
                  </a:moveTo>
                  <a:cubicBezTo>
                    <a:pt x="1374" y="1"/>
                    <a:pt x="1333" y="8"/>
                    <a:pt x="1293" y="25"/>
                  </a:cubicBezTo>
                  <a:lnTo>
                    <a:pt x="1" y="504"/>
                  </a:lnTo>
                  <a:lnTo>
                    <a:pt x="1867" y="5490"/>
                  </a:lnTo>
                  <a:lnTo>
                    <a:pt x="3159" y="5002"/>
                  </a:lnTo>
                  <a:cubicBezTo>
                    <a:pt x="3312" y="4944"/>
                    <a:pt x="3398" y="4772"/>
                    <a:pt x="3341" y="4619"/>
                  </a:cubicBezTo>
                  <a:lnTo>
                    <a:pt x="1685" y="188"/>
                  </a:lnTo>
                  <a:cubicBezTo>
                    <a:pt x="1642" y="73"/>
                    <a:pt x="1534" y="1"/>
                    <a:pt x="1413"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68"/>
            <p:cNvSpPr/>
            <p:nvPr/>
          </p:nvSpPr>
          <p:spPr>
            <a:xfrm>
              <a:off x="5882284" y="4079689"/>
              <a:ext cx="47531" cy="35714"/>
            </a:xfrm>
            <a:custGeom>
              <a:rect b="b" l="l" r="r" t="t"/>
              <a:pathLst>
                <a:path extrusionOk="0" h="1360" w="1810">
                  <a:moveTo>
                    <a:pt x="1570" y="1"/>
                  </a:moveTo>
                  <a:cubicBezTo>
                    <a:pt x="1532" y="49"/>
                    <a:pt x="1484" y="87"/>
                    <a:pt x="1426" y="106"/>
                  </a:cubicBezTo>
                  <a:lnTo>
                    <a:pt x="0" y="632"/>
                  </a:lnTo>
                  <a:lnTo>
                    <a:pt x="268" y="1360"/>
                  </a:lnTo>
                  <a:lnTo>
                    <a:pt x="1570" y="881"/>
                  </a:lnTo>
                  <a:cubicBezTo>
                    <a:pt x="1723" y="814"/>
                    <a:pt x="1809" y="642"/>
                    <a:pt x="1752" y="489"/>
                  </a:cubicBezTo>
                  <a:lnTo>
                    <a:pt x="15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0" name="Google Shape;11550;p68"/>
          <p:cNvGrpSpPr/>
          <p:nvPr/>
        </p:nvGrpSpPr>
        <p:grpSpPr>
          <a:xfrm>
            <a:off x="6678697" y="3793324"/>
            <a:ext cx="342824" cy="328985"/>
            <a:chOff x="6678697" y="3793324"/>
            <a:chExt cx="342824" cy="328985"/>
          </a:xfrm>
        </p:grpSpPr>
        <p:sp>
          <p:nvSpPr>
            <p:cNvPr id="11551" name="Google Shape;11551;p68"/>
            <p:cNvSpPr/>
            <p:nvPr/>
          </p:nvSpPr>
          <p:spPr>
            <a:xfrm>
              <a:off x="6789015" y="3990720"/>
              <a:ext cx="9086" cy="19144"/>
            </a:xfrm>
            <a:custGeom>
              <a:rect b="b" l="l" r="r" t="t"/>
              <a:pathLst>
                <a:path extrusionOk="0" h="729" w="346">
                  <a:moveTo>
                    <a:pt x="307" y="1"/>
                  </a:moveTo>
                  <a:lnTo>
                    <a:pt x="1" y="307"/>
                  </a:lnTo>
                  <a:cubicBezTo>
                    <a:pt x="97" y="460"/>
                    <a:pt x="221" y="594"/>
                    <a:pt x="345" y="728"/>
                  </a:cubicBezTo>
                  <a:cubicBezTo>
                    <a:pt x="317" y="489"/>
                    <a:pt x="298" y="240"/>
                    <a:pt x="30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68"/>
            <p:cNvSpPr/>
            <p:nvPr/>
          </p:nvSpPr>
          <p:spPr>
            <a:xfrm>
              <a:off x="6798075" y="3815067"/>
              <a:ext cx="223446" cy="235001"/>
            </a:xfrm>
            <a:custGeom>
              <a:rect b="b" l="l" r="r" t="t"/>
              <a:pathLst>
                <a:path extrusionOk="0" h="8949" w="8509">
                  <a:moveTo>
                    <a:pt x="7417" y="0"/>
                  </a:moveTo>
                  <a:lnTo>
                    <a:pt x="7417" y="0"/>
                  </a:lnTo>
                  <a:cubicBezTo>
                    <a:pt x="7417" y="0"/>
                    <a:pt x="7733" y="2077"/>
                    <a:pt x="6642" y="3178"/>
                  </a:cubicBezTo>
                  <a:lnTo>
                    <a:pt x="3178" y="6632"/>
                  </a:lnTo>
                  <a:cubicBezTo>
                    <a:pt x="2479" y="7331"/>
                    <a:pt x="1372" y="7457"/>
                    <a:pt x="666" y="7457"/>
                  </a:cubicBezTo>
                  <a:cubicBezTo>
                    <a:pt x="270" y="7457"/>
                    <a:pt x="1" y="7417"/>
                    <a:pt x="0" y="7417"/>
                  </a:cubicBezTo>
                  <a:lnTo>
                    <a:pt x="0" y="7417"/>
                  </a:lnTo>
                  <a:cubicBezTo>
                    <a:pt x="345" y="7752"/>
                    <a:pt x="766" y="8001"/>
                    <a:pt x="1235" y="8135"/>
                  </a:cubicBezTo>
                  <a:lnTo>
                    <a:pt x="2048" y="8948"/>
                  </a:lnTo>
                  <a:cubicBezTo>
                    <a:pt x="2738" y="8508"/>
                    <a:pt x="3379" y="7991"/>
                    <a:pt x="3963" y="7417"/>
                  </a:cubicBezTo>
                  <a:lnTo>
                    <a:pt x="7417" y="3953"/>
                  </a:lnTo>
                  <a:cubicBezTo>
                    <a:pt x="8508" y="2862"/>
                    <a:pt x="8508" y="1091"/>
                    <a:pt x="7417"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68"/>
            <p:cNvSpPr/>
            <p:nvPr/>
          </p:nvSpPr>
          <p:spPr>
            <a:xfrm>
              <a:off x="6777461" y="3793324"/>
              <a:ext cx="235762" cy="228016"/>
            </a:xfrm>
            <a:custGeom>
              <a:rect b="b" l="l" r="r" t="t"/>
              <a:pathLst>
                <a:path extrusionOk="0" h="8683" w="8978">
                  <a:moveTo>
                    <a:pt x="6226" y="1431"/>
                  </a:moveTo>
                  <a:cubicBezTo>
                    <a:pt x="6578" y="1431"/>
                    <a:pt x="6930" y="1565"/>
                    <a:pt x="7198" y="1833"/>
                  </a:cubicBezTo>
                  <a:cubicBezTo>
                    <a:pt x="7733" y="2369"/>
                    <a:pt x="7733" y="3240"/>
                    <a:pt x="7198" y="3776"/>
                  </a:cubicBezTo>
                  <a:lnTo>
                    <a:pt x="5465" y="5508"/>
                  </a:lnTo>
                  <a:lnTo>
                    <a:pt x="5102" y="5594"/>
                  </a:lnTo>
                  <a:lnTo>
                    <a:pt x="3838" y="7135"/>
                  </a:lnTo>
                  <a:lnTo>
                    <a:pt x="3743" y="7231"/>
                  </a:lnTo>
                  <a:cubicBezTo>
                    <a:pt x="3470" y="7499"/>
                    <a:pt x="3118" y="7633"/>
                    <a:pt x="2768" y="7633"/>
                  </a:cubicBezTo>
                  <a:cubicBezTo>
                    <a:pt x="2417" y="7633"/>
                    <a:pt x="2068" y="7499"/>
                    <a:pt x="1800" y="7231"/>
                  </a:cubicBezTo>
                  <a:cubicBezTo>
                    <a:pt x="1254" y="6695"/>
                    <a:pt x="1254" y="5824"/>
                    <a:pt x="1800" y="5288"/>
                  </a:cubicBezTo>
                  <a:lnTo>
                    <a:pt x="5255" y="1833"/>
                  </a:lnTo>
                  <a:cubicBezTo>
                    <a:pt x="5523" y="1565"/>
                    <a:pt x="5874" y="1431"/>
                    <a:pt x="6226" y="1431"/>
                  </a:cubicBezTo>
                  <a:close/>
                  <a:moveTo>
                    <a:pt x="6226" y="0"/>
                  </a:moveTo>
                  <a:cubicBezTo>
                    <a:pt x="5511" y="0"/>
                    <a:pt x="4795" y="273"/>
                    <a:pt x="4250" y="819"/>
                  </a:cubicBezTo>
                  <a:lnTo>
                    <a:pt x="785" y="4283"/>
                  </a:lnTo>
                  <a:lnTo>
                    <a:pt x="1" y="6695"/>
                  </a:lnTo>
                  <a:cubicBezTo>
                    <a:pt x="58" y="7097"/>
                    <a:pt x="211" y="7480"/>
                    <a:pt x="441" y="7824"/>
                  </a:cubicBezTo>
                  <a:lnTo>
                    <a:pt x="479" y="7786"/>
                  </a:lnTo>
                  <a:cubicBezTo>
                    <a:pt x="546" y="7958"/>
                    <a:pt x="651" y="8111"/>
                    <a:pt x="785" y="8245"/>
                  </a:cubicBezTo>
                  <a:cubicBezTo>
                    <a:pt x="1082" y="8541"/>
                    <a:pt x="1493" y="8683"/>
                    <a:pt x="1947" y="8683"/>
                  </a:cubicBezTo>
                  <a:cubicBezTo>
                    <a:pt x="2080" y="8683"/>
                    <a:pt x="2217" y="8671"/>
                    <a:pt x="2355" y="8647"/>
                  </a:cubicBezTo>
                  <a:cubicBezTo>
                    <a:pt x="3044" y="8504"/>
                    <a:pt x="3666" y="8159"/>
                    <a:pt x="4154" y="7661"/>
                  </a:cubicBezTo>
                  <a:lnTo>
                    <a:pt x="7619" y="4197"/>
                  </a:lnTo>
                  <a:cubicBezTo>
                    <a:pt x="8710" y="3106"/>
                    <a:pt x="8978" y="1594"/>
                    <a:pt x="8202" y="819"/>
                  </a:cubicBezTo>
                  <a:cubicBezTo>
                    <a:pt x="7657" y="273"/>
                    <a:pt x="6942" y="0"/>
                    <a:pt x="6226"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68"/>
            <p:cNvSpPr/>
            <p:nvPr/>
          </p:nvSpPr>
          <p:spPr>
            <a:xfrm>
              <a:off x="6898099" y="3906032"/>
              <a:ext cx="22899" cy="54805"/>
            </a:xfrm>
            <a:custGeom>
              <a:rect b="b" l="l" r="r" t="t"/>
              <a:pathLst>
                <a:path extrusionOk="0" h="2087" w="872">
                  <a:moveTo>
                    <a:pt x="154" y="1"/>
                  </a:moveTo>
                  <a:lnTo>
                    <a:pt x="154" y="1"/>
                  </a:lnTo>
                  <a:cubicBezTo>
                    <a:pt x="240" y="699"/>
                    <a:pt x="192" y="1407"/>
                    <a:pt x="0" y="2087"/>
                  </a:cubicBezTo>
                  <a:lnTo>
                    <a:pt x="871" y="1216"/>
                  </a:lnTo>
                  <a:cubicBezTo>
                    <a:pt x="737" y="757"/>
                    <a:pt x="488" y="336"/>
                    <a:pt x="154"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68"/>
            <p:cNvSpPr/>
            <p:nvPr/>
          </p:nvSpPr>
          <p:spPr>
            <a:xfrm>
              <a:off x="6707347" y="4049044"/>
              <a:ext cx="152334" cy="73265"/>
            </a:xfrm>
            <a:custGeom>
              <a:rect b="b" l="l" r="r" t="t"/>
              <a:pathLst>
                <a:path extrusionOk="0" h="2790" w="5801">
                  <a:moveTo>
                    <a:pt x="4374" y="0"/>
                  </a:moveTo>
                  <a:lnTo>
                    <a:pt x="3178" y="1196"/>
                  </a:lnTo>
                  <a:cubicBezTo>
                    <a:pt x="2487" y="1887"/>
                    <a:pt x="1397" y="2014"/>
                    <a:pt x="690" y="2014"/>
                  </a:cubicBezTo>
                  <a:cubicBezTo>
                    <a:pt x="281" y="2014"/>
                    <a:pt x="1" y="1972"/>
                    <a:pt x="1" y="1972"/>
                  </a:cubicBezTo>
                  <a:lnTo>
                    <a:pt x="1" y="1972"/>
                  </a:lnTo>
                  <a:cubicBezTo>
                    <a:pt x="546" y="2517"/>
                    <a:pt x="1261" y="2790"/>
                    <a:pt x="1977" y="2790"/>
                  </a:cubicBezTo>
                  <a:cubicBezTo>
                    <a:pt x="2692" y="2790"/>
                    <a:pt x="3408" y="2517"/>
                    <a:pt x="3953" y="1972"/>
                  </a:cubicBezTo>
                  <a:lnTo>
                    <a:pt x="5800" y="134"/>
                  </a:lnTo>
                  <a:lnTo>
                    <a:pt x="4374" y="0"/>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68"/>
            <p:cNvSpPr/>
            <p:nvPr/>
          </p:nvSpPr>
          <p:spPr>
            <a:xfrm>
              <a:off x="6822208" y="4006371"/>
              <a:ext cx="83402" cy="46664"/>
            </a:xfrm>
            <a:custGeom>
              <a:rect b="b" l="l" r="r" t="t"/>
              <a:pathLst>
                <a:path extrusionOk="0" h="1777" w="3176">
                  <a:moveTo>
                    <a:pt x="3176" y="0"/>
                  </a:moveTo>
                  <a:lnTo>
                    <a:pt x="3044" y="132"/>
                  </a:lnTo>
                  <a:cubicBezTo>
                    <a:pt x="2510" y="658"/>
                    <a:pt x="1800" y="951"/>
                    <a:pt x="1065" y="951"/>
                  </a:cubicBezTo>
                  <a:cubicBezTo>
                    <a:pt x="943" y="951"/>
                    <a:pt x="821" y="943"/>
                    <a:pt x="699" y="926"/>
                  </a:cubicBezTo>
                  <a:lnTo>
                    <a:pt x="0" y="1616"/>
                  </a:lnTo>
                  <a:cubicBezTo>
                    <a:pt x="345" y="1723"/>
                    <a:pt x="705" y="1777"/>
                    <a:pt x="1066" y="1777"/>
                  </a:cubicBezTo>
                  <a:cubicBezTo>
                    <a:pt x="1186" y="1777"/>
                    <a:pt x="1307" y="1771"/>
                    <a:pt x="1426" y="1759"/>
                  </a:cubicBezTo>
                  <a:lnTo>
                    <a:pt x="3044" y="142"/>
                  </a:lnTo>
                  <a:cubicBezTo>
                    <a:pt x="3091" y="85"/>
                    <a:pt x="3129" y="47"/>
                    <a:pt x="3176"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68"/>
            <p:cNvSpPr/>
            <p:nvPr/>
          </p:nvSpPr>
          <p:spPr>
            <a:xfrm>
              <a:off x="6678697" y="3884367"/>
              <a:ext cx="236760" cy="227963"/>
            </a:xfrm>
            <a:custGeom>
              <a:rect b="b" l="l" r="r" t="t"/>
              <a:pathLst>
                <a:path extrusionOk="0" h="8681" w="9016">
                  <a:moveTo>
                    <a:pt x="6532" y="0"/>
                  </a:moveTo>
                  <a:cubicBezTo>
                    <a:pt x="5817" y="0"/>
                    <a:pt x="5102" y="275"/>
                    <a:pt x="4556" y="826"/>
                  </a:cubicBezTo>
                  <a:lnTo>
                    <a:pt x="1092" y="4280"/>
                  </a:lnTo>
                  <a:cubicBezTo>
                    <a:pt x="1" y="5381"/>
                    <a:pt x="1" y="7152"/>
                    <a:pt x="1092" y="8243"/>
                  </a:cubicBezTo>
                  <a:cubicBezTo>
                    <a:pt x="1388" y="8539"/>
                    <a:pt x="1799" y="8680"/>
                    <a:pt x="2249" y="8680"/>
                  </a:cubicBezTo>
                  <a:cubicBezTo>
                    <a:pt x="2380" y="8680"/>
                    <a:pt x="2515" y="8668"/>
                    <a:pt x="2652" y="8645"/>
                  </a:cubicBezTo>
                  <a:cubicBezTo>
                    <a:pt x="3341" y="8511"/>
                    <a:pt x="3972" y="8166"/>
                    <a:pt x="4460" y="7659"/>
                  </a:cubicBezTo>
                  <a:lnTo>
                    <a:pt x="5781" y="6338"/>
                  </a:lnTo>
                  <a:cubicBezTo>
                    <a:pt x="5781" y="6338"/>
                    <a:pt x="5625" y="6133"/>
                    <a:pt x="5230" y="6133"/>
                  </a:cubicBezTo>
                  <a:cubicBezTo>
                    <a:pt x="5198" y="6133"/>
                    <a:pt x="5165" y="6134"/>
                    <a:pt x="5130" y="6137"/>
                  </a:cubicBezTo>
                  <a:lnTo>
                    <a:pt x="4039" y="7238"/>
                  </a:lnTo>
                  <a:cubicBezTo>
                    <a:pt x="3771" y="7506"/>
                    <a:pt x="3420" y="7640"/>
                    <a:pt x="3068" y="7640"/>
                  </a:cubicBezTo>
                  <a:cubicBezTo>
                    <a:pt x="2716" y="7640"/>
                    <a:pt x="2364" y="7506"/>
                    <a:pt x="2096" y="7238"/>
                  </a:cubicBezTo>
                  <a:cubicBezTo>
                    <a:pt x="1560" y="6702"/>
                    <a:pt x="1551" y="5831"/>
                    <a:pt x="2096" y="5295"/>
                  </a:cubicBezTo>
                  <a:lnTo>
                    <a:pt x="5561" y="1830"/>
                  </a:lnTo>
                  <a:cubicBezTo>
                    <a:pt x="5829" y="1557"/>
                    <a:pt x="6182" y="1421"/>
                    <a:pt x="6536" y="1421"/>
                  </a:cubicBezTo>
                  <a:cubicBezTo>
                    <a:pt x="6864" y="1421"/>
                    <a:pt x="7193" y="1538"/>
                    <a:pt x="7456" y="1773"/>
                  </a:cubicBezTo>
                  <a:cubicBezTo>
                    <a:pt x="8001" y="2271"/>
                    <a:pt x="8068" y="3103"/>
                    <a:pt x="7599" y="3668"/>
                  </a:cubicBezTo>
                  <a:lnTo>
                    <a:pt x="8930" y="2338"/>
                  </a:lnTo>
                  <a:cubicBezTo>
                    <a:pt x="9016" y="1754"/>
                    <a:pt x="8882" y="1199"/>
                    <a:pt x="8509" y="826"/>
                  </a:cubicBezTo>
                  <a:cubicBezTo>
                    <a:pt x="7963" y="275"/>
                    <a:pt x="7248" y="0"/>
                    <a:pt x="6532" y="0"/>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68"/>
            <p:cNvSpPr/>
            <p:nvPr/>
          </p:nvSpPr>
          <p:spPr>
            <a:xfrm>
              <a:off x="6813411" y="4028666"/>
              <a:ext cx="36711" cy="22163"/>
            </a:xfrm>
            <a:custGeom>
              <a:rect b="b" l="l" r="r" t="t"/>
              <a:pathLst>
                <a:path extrusionOk="0" h="844" w="1398">
                  <a:moveTo>
                    <a:pt x="651" y="1"/>
                  </a:moveTo>
                  <a:lnTo>
                    <a:pt x="0" y="652"/>
                  </a:lnTo>
                  <a:cubicBezTo>
                    <a:pt x="211" y="738"/>
                    <a:pt x="431" y="805"/>
                    <a:pt x="651" y="843"/>
                  </a:cubicBezTo>
                  <a:lnTo>
                    <a:pt x="1397" y="97"/>
                  </a:lnTo>
                  <a:cubicBezTo>
                    <a:pt x="1139" y="97"/>
                    <a:pt x="890" y="68"/>
                    <a:pt x="651"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9" name="Google Shape;11559;p68"/>
          <p:cNvGrpSpPr/>
          <p:nvPr/>
        </p:nvGrpSpPr>
        <p:grpSpPr>
          <a:xfrm>
            <a:off x="7101903" y="3762022"/>
            <a:ext cx="398627" cy="392088"/>
            <a:chOff x="7101903" y="3762022"/>
            <a:chExt cx="398627" cy="392088"/>
          </a:xfrm>
        </p:grpSpPr>
        <p:sp>
          <p:nvSpPr>
            <p:cNvPr id="11560" name="Google Shape;11560;p68"/>
            <p:cNvSpPr/>
            <p:nvPr/>
          </p:nvSpPr>
          <p:spPr>
            <a:xfrm>
              <a:off x="7101903" y="3887676"/>
              <a:ext cx="201099" cy="201335"/>
            </a:xfrm>
            <a:custGeom>
              <a:rect b="b" l="l" r="r" t="t"/>
              <a:pathLst>
                <a:path extrusionOk="0" h="7667" w="7658">
                  <a:moveTo>
                    <a:pt x="5064" y="1"/>
                  </a:moveTo>
                  <a:cubicBezTo>
                    <a:pt x="3896" y="1"/>
                    <a:pt x="3427" y="1494"/>
                    <a:pt x="4375" y="2164"/>
                  </a:cubicBezTo>
                  <a:lnTo>
                    <a:pt x="4375" y="2700"/>
                  </a:lnTo>
                  <a:lnTo>
                    <a:pt x="2460" y="2700"/>
                  </a:lnTo>
                  <a:lnTo>
                    <a:pt x="2460" y="4375"/>
                  </a:lnTo>
                  <a:lnTo>
                    <a:pt x="2164" y="4375"/>
                  </a:lnTo>
                  <a:cubicBezTo>
                    <a:pt x="1916" y="4024"/>
                    <a:pt x="1556" y="3868"/>
                    <a:pt x="1201" y="3868"/>
                  </a:cubicBezTo>
                  <a:cubicBezTo>
                    <a:pt x="594" y="3868"/>
                    <a:pt x="1" y="4324"/>
                    <a:pt x="1" y="5054"/>
                  </a:cubicBezTo>
                  <a:cubicBezTo>
                    <a:pt x="1" y="5786"/>
                    <a:pt x="598" y="6247"/>
                    <a:pt x="1206" y="6247"/>
                  </a:cubicBezTo>
                  <a:cubicBezTo>
                    <a:pt x="1560" y="6247"/>
                    <a:pt x="1918" y="6091"/>
                    <a:pt x="2164" y="5743"/>
                  </a:cubicBezTo>
                  <a:lnTo>
                    <a:pt x="2460" y="5743"/>
                  </a:lnTo>
                  <a:lnTo>
                    <a:pt x="2460" y="7150"/>
                  </a:lnTo>
                  <a:cubicBezTo>
                    <a:pt x="2499" y="7437"/>
                    <a:pt x="2728" y="7648"/>
                    <a:pt x="3016" y="7667"/>
                  </a:cubicBezTo>
                  <a:lnTo>
                    <a:pt x="7648" y="7667"/>
                  </a:lnTo>
                  <a:lnTo>
                    <a:pt x="7648" y="5418"/>
                  </a:lnTo>
                  <a:lnTo>
                    <a:pt x="6863" y="5418"/>
                  </a:lnTo>
                  <a:lnTo>
                    <a:pt x="6748" y="5580"/>
                  </a:lnTo>
                  <a:cubicBezTo>
                    <a:pt x="6571" y="5814"/>
                    <a:pt x="6311" y="5926"/>
                    <a:pt x="6054" y="5926"/>
                  </a:cubicBezTo>
                  <a:cubicBezTo>
                    <a:pt x="5741" y="5926"/>
                    <a:pt x="5431" y="5761"/>
                    <a:pt x="5274" y="5446"/>
                  </a:cubicBezTo>
                  <a:cubicBezTo>
                    <a:pt x="4987" y="4863"/>
                    <a:pt x="5408" y="4193"/>
                    <a:pt x="6049" y="4193"/>
                  </a:cubicBezTo>
                  <a:lnTo>
                    <a:pt x="6068" y="4193"/>
                  </a:lnTo>
                  <a:cubicBezTo>
                    <a:pt x="6336" y="4193"/>
                    <a:pt x="6595" y="4317"/>
                    <a:pt x="6758" y="4537"/>
                  </a:cubicBezTo>
                  <a:lnTo>
                    <a:pt x="6872" y="4690"/>
                  </a:lnTo>
                  <a:lnTo>
                    <a:pt x="7657" y="4690"/>
                  </a:lnTo>
                  <a:lnTo>
                    <a:pt x="7657" y="2700"/>
                  </a:lnTo>
                  <a:lnTo>
                    <a:pt x="5743" y="2700"/>
                  </a:lnTo>
                  <a:lnTo>
                    <a:pt x="5743" y="2164"/>
                  </a:lnTo>
                  <a:cubicBezTo>
                    <a:pt x="6691" y="1494"/>
                    <a:pt x="6222" y="1"/>
                    <a:pt x="5064"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68"/>
            <p:cNvSpPr/>
            <p:nvPr/>
          </p:nvSpPr>
          <p:spPr>
            <a:xfrm>
              <a:off x="7191502" y="3887702"/>
              <a:ext cx="48397" cy="70876"/>
            </a:xfrm>
            <a:custGeom>
              <a:rect b="b" l="l" r="r" t="t"/>
              <a:pathLst>
                <a:path extrusionOk="0" h="2699" w="1843">
                  <a:moveTo>
                    <a:pt x="1626" y="0"/>
                  </a:moveTo>
                  <a:cubicBezTo>
                    <a:pt x="526" y="0"/>
                    <a:pt x="1" y="1479"/>
                    <a:pt x="972" y="2163"/>
                  </a:cubicBezTo>
                  <a:lnTo>
                    <a:pt x="972" y="2699"/>
                  </a:lnTo>
                  <a:lnTo>
                    <a:pt x="1355" y="2699"/>
                  </a:lnTo>
                  <a:lnTo>
                    <a:pt x="1355" y="2163"/>
                  </a:lnTo>
                  <a:cubicBezTo>
                    <a:pt x="1039" y="1933"/>
                    <a:pt x="848" y="1570"/>
                    <a:pt x="848" y="1187"/>
                  </a:cubicBezTo>
                  <a:cubicBezTo>
                    <a:pt x="848" y="603"/>
                    <a:pt x="1269" y="115"/>
                    <a:pt x="1843" y="19"/>
                  </a:cubicBezTo>
                  <a:cubicBezTo>
                    <a:pt x="1768" y="6"/>
                    <a:pt x="1696" y="0"/>
                    <a:pt x="162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68"/>
            <p:cNvSpPr/>
            <p:nvPr/>
          </p:nvSpPr>
          <p:spPr>
            <a:xfrm>
              <a:off x="7102166" y="3989223"/>
              <a:ext cx="36213" cy="62341"/>
            </a:xfrm>
            <a:custGeom>
              <a:rect b="b" l="l" r="r" t="t"/>
              <a:pathLst>
                <a:path extrusionOk="0" h="2374" w="1379">
                  <a:moveTo>
                    <a:pt x="1187" y="0"/>
                  </a:moveTo>
                  <a:cubicBezTo>
                    <a:pt x="536" y="0"/>
                    <a:pt x="0" y="536"/>
                    <a:pt x="0" y="1187"/>
                  </a:cubicBezTo>
                  <a:cubicBezTo>
                    <a:pt x="0" y="1847"/>
                    <a:pt x="536" y="2374"/>
                    <a:pt x="1187" y="2374"/>
                  </a:cubicBezTo>
                  <a:cubicBezTo>
                    <a:pt x="1254" y="2374"/>
                    <a:pt x="1312" y="2374"/>
                    <a:pt x="1379" y="2364"/>
                  </a:cubicBezTo>
                  <a:cubicBezTo>
                    <a:pt x="48" y="2144"/>
                    <a:pt x="48" y="240"/>
                    <a:pt x="1379" y="20"/>
                  </a:cubicBezTo>
                  <a:cubicBezTo>
                    <a:pt x="1312" y="10"/>
                    <a:pt x="1254" y="0"/>
                    <a:pt x="11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68"/>
            <p:cNvSpPr/>
            <p:nvPr/>
          </p:nvSpPr>
          <p:spPr>
            <a:xfrm>
              <a:off x="7166503" y="3958552"/>
              <a:ext cx="10084" cy="44012"/>
            </a:xfrm>
            <a:custGeom>
              <a:rect b="b" l="l" r="r" t="t"/>
              <a:pathLst>
                <a:path extrusionOk="0" h="1676" w="384">
                  <a:moveTo>
                    <a:pt x="0" y="1"/>
                  </a:moveTo>
                  <a:lnTo>
                    <a:pt x="0" y="1484"/>
                  </a:lnTo>
                  <a:lnTo>
                    <a:pt x="0" y="1589"/>
                  </a:lnTo>
                  <a:lnTo>
                    <a:pt x="0" y="1676"/>
                  </a:lnTo>
                  <a:lnTo>
                    <a:pt x="383" y="1676"/>
                  </a:lnTo>
                  <a:lnTo>
                    <a:pt x="38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68"/>
            <p:cNvSpPr/>
            <p:nvPr/>
          </p:nvSpPr>
          <p:spPr>
            <a:xfrm>
              <a:off x="7166503" y="4038487"/>
              <a:ext cx="10084" cy="49526"/>
            </a:xfrm>
            <a:custGeom>
              <a:rect b="b" l="l" r="r" t="t"/>
              <a:pathLst>
                <a:path extrusionOk="0" h="1886" w="384">
                  <a:moveTo>
                    <a:pt x="0" y="0"/>
                  </a:moveTo>
                  <a:lnTo>
                    <a:pt x="0" y="1235"/>
                  </a:lnTo>
                  <a:cubicBezTo>
                    <a:pt x="0" y="1637"/>
                    <a:pt x="192" y="1809"/>
                    <a:pt x="383" y="1885"/>
                  </a:cubicBezTo>
                  <a:lnTo>
                    <a:pt x="38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68"/>
            <p:cNvSpPr/>
            <p:nvPr/>
          </p:nvSpPr>
          <p:spPr>
            <a:xfrm>
              <a:off x="7296673" y="3826858"/>
              <a:ext cx="203856" cy="196556"/>
            </a:xfrm>
            <a:custGeom>
              <a:rect b="b" l="l" r="r" t="t"/>
              <a:pathLst>
                <a:path extrusionOk="0" h="7485" w="7763">
                  <a:moveTo>
                    <a:pt x="1" y="1"/>
                  </a:moveTo>
                  <a:lnTo>
                    <a:pt x="1" y="2068"/>
                  </a:lnTo>
                  <a:lnTo>
                    <a:pt x="661" y="2068"/>
                  </a:lnTo>
                  <a:lnTo>
                    <a:pt x="757" y="1944"/>
                  </a:lnTo>
                  <a:cubicBezTo>
                    <a:pt x="954" y="1680"/>
                    <a:pt x="1232" y="1563"/>
                    <a:pt x="1506" y="1563"/>
                  </a:cubicBezTo>
                  <a:cubicBezTo>
                    <a:pt x="1989" y="1563"/>
                    <a:pt x="2460" y="1928"/>
                    <a:pt x="2460" y="2508"/>
                  </a:cubicBezTo>
                  <a:cubicBezTo>
                    <a:pt x="2460" y="3091"/>
                    <a:pt x="1986" y="3461"/>
                    <a:pt x="1501" y="3461"/>
                  </a:cubicBezTo>
                  <a:cubicBezTo>
                    <a:pt x="1228" y="3461"/>
                    <a:pt x="953" y="3344"/>
                    <a:pt x="757" y="3083"/>
                  </a:cubicBezTo>
                  <a:lnTo>
                    <a:pt x="661" y="2958"/>
                  </a:lnTo>
                  <a:lnTo>
                    <a:pt x="1" y="2958"/>
                  </a:lnTo>
                  <a:lnTo>
                    <a:pt x="1" y="5016"/>
                  </a:lnTo>
                  <a:lnTo>
                    <a:pt x="1915" y="5016"/>
                  </a:lnTo>
                  <a:lnTo>
                    <a:pt x="1915" y="5446"/>
                  </a:lnTo>
                  <a:cubicBezTo>
                    <a:pt x="987" y="6049"/>
                    <a:pt x="1417" y="7485"/>
                    <a:pt x="2518" y="7485"/>
                  </a:cubicBezTo>
                  <a:cubicBezTo>
                    <a:pt x="3618" y="7485"/>
                    <a:pt x="4049" y="6049"/>
                    <a:pt x="3121" y="5446"/>
                  </a:cubicBezTo>
                  <a:lnTo>
                    <a:pt x="3121" y="5016"/>
                  </a:lnTo>
                  <a:lnTo>
                    <a:pt x="5035" y="5016"/>
                  </a:lnTo>
                  <a:lnTo>
                    <a:pt x="5035" y="3111"/>
                  </a:lnTo>
                  <a:lnTo>
                    <a:pt x="5456" y="3111"/>
                  </a:lnTo>
                  <a:cubicBezTo>
                    <a:pt x="5676" y="3450"/>
                    <a:pt x="6029" y="3616"/>
                    <a:pt x="6382" y="3616"/>
                  </a:cubicBezTo>
                  <a:cubicBezTo>
                    <a:pt x="6767" y="3616"/>
                    <a:pt x="7151" y="3419"/>
                    <a:pt x="7360" y="3035"/>
                  </a:cubicBezTo>
                  <a:cubicBezTo>
                    <a:pt x="7762" y="2298"/>
                    <a:pt x="7226" y="1398"/>
                    <a:pt x="6384" y="1398"/>
                  </a:cubicBezTo>
                  <a:lnTo>
                    <a:pt x="6375" y="1398"/>
                  </a:lnTo>
                  <a:cubicBezTo>
                    <a:pt x="6001" y="1398"/>
                    <a:pt x="5657" y="1590"/>
                    <a:pt x="5446" y="1905"/>
                  </a:cubicBezTo>
                  <a:lnTo>
                    <a:pt x="5025" y="1905"/>
                  </a:lnTo>
                  <a:lnTo>
                    <a:pt x="5025" y="709"/>
                  </a:lnTo>
                  <a:cubicBezTo>
                    <a:pt x="5025" y="154"/>
                    <a:pt x="4690" y="20"/>
                    <a:pt x="447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68"/>
            <p:cNvSpPr/>
            <p:nvPr/>
          </p:nvSpPr>
          <p:spPr>
            <a:xfrm>
              <a:off x="7339162" y="3867324"/>
              <a:ext cx="30672" cy="50787"/>
            </a:xfrm>
            <a:custGeom>
              <a:rect b="b" l="l" r="r" t="t"/>
              <a:pathLst>
                <a:path extrusionOk="0" h="1934" w="1168">
                  <a:moveTo>
                    <a:pt x="192" y="1"/>
                  </a:moveTo>
                  <a:cubicBezTo>
                    <a:pt x="125" y="1"/>
                    <a:pt x="67" y="1"/>
                    <a:pt x="0" y="20"/>
                  </a:cubicBezTo>
                  <a:cubicBezTo>
                    <a:pt x="1034" y="230"/>
                    <a:pt x="1034" y="1704"/>
                    <a:pt x="0" y="1915"/>
                  </a:cubicBezTo>
                  <a:cubicBezTo>
                    <a:pt x="67" y="1934"/>
                    <a:pt x="125" y="1934"/>
                    <a:pt x="192" y="1934"/>
                  </a:cubicBezTo>
                  <a:cubicBezTo>
                    <a:pt x="728" y="1934"/>
                    <a:pt x="1158" y="1503"/>
                    <a:pt x="1168" y="967"/>
                  </a:cubicBezTo>
                  <a:cubicBezTo>
                    <a:pt x="1158" y="431"/>
                    <a:pt x="728" y="1"/>
                    <a:pt x="1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68"/>
            <p:cNvSpPr/>
            <p:nvPr/>
          </p:nvSpPr>
          <p:spPr>
            <a:xfrm>
              <a:off x="7234096" y="3958552"/>
              <a:ext cx="194560" cy="195558"/>
            </a:xfrm>
            <a:custGeom>
              <a:rect b="b" l="l" r="r" t="t"/>
              <a:pathLst>
                <a:path extrusionOk="0" h="7447" w="7409">
                  <a:moveTo>
                    <a:pt x="2451" y="1"/>
                  </a:moveTo>
                  <a:lnTo>
                    <a:pt x="2451" y="1896"/>
                  </a:lnTo>
                  <a:lnTo>
                    <a:pt x="2020" y="1896"/>
                  </a:lnTo>
                  <a:cubicBezTo>
                    <a:pt x="1819" y="1589"/>
                    <a:pt x="1465" y="1398"/>
                    <a:pt x="1092" y="1398"/>
                  </a:cubicBezTo>
                  <a:cubicBezTo>
                    <a:pt x="489" y="1398"/>
                    <a:pt x="1" y="1886"/>
                    <a:pt x="1" y="2499"/>
                  </a:cubicBezTo>
                  <a:cubicBezTo>
                    <a:pt x="1" y="3102"/>
                    <a:pt x="489" y="3599"/>
                    <a:pt x="1092" y="3599"/>
                  </a:cubicBezTo>
                  <a:cubicBezTo>
                    <a:pt x="1465" y="3590"/>
                    <a:pt x="1819" y="3408"/>
                    <a:pt x="2020" y="3092"/>
                  </a:cubicBezTo>
                  <a:lnTo>
                    <a:pt x="2451" y="3092"/>
                  </a:lnTo>
                  <a:lnTo>
                    <a:pt x="2451" y="4968"/>
                  </a:lnTo>
                  <a:lnTo>
                    <a:pt x="4365" y="4968"/>
                  </a:lnTo>
                  <a:lnTo>
                    <a:pt x="4365" y="5408"/>
                  </a:lnTo>
                  <a:cubicBezTo>
                    <a:pt x="3437" y="6011"/>
                    <a:pt x="3867" y="7446"/>
                    <a:pt x="4968" y="7446"/>
                  </a:cubicBezTo>
                  <a:cubicBezTo>
                    <a:pt x="6068" y="7446"/>
                    <a:pt x="6499" y="6011"/>
                    <a:pt x="5571" y="5408"/>
                  </a:cubicBezTo>
                  <a:lnTo>
                    <a:pt x="5561" y="5408"/>
                  </a:lnTo>
                  <a:lnTo>
                    <a:pt x="5561" y="4968"/>
                  </a:lnTo>
                  <a:lnTo>
                    <a:pt x="6853" y="4968"/>
                  </a:lnTo>
                  <a:cubicBezTo>
                    <a:pt x="7073" y="4939"/>
                    <a:pt x="7399" y="4805"/>
                    <a:pt x="7408" y="4279"/>
                  </a:cubicBezTo>
                  <a:lnTo>
                    <a:pt x="7408" y="1"/>
                  </a:lnTo>
                  <a:lnTo>
                    <a:pt x="5408" y="1"/>
                  </a:lnTo>
                  <a:lnTo>
                    <a:pt x="5408" y="661"/>
                  </a:lnTo>
                  <a:lnTo>
                    <a:pt x="5533" y="757"/>
                  </a:lnTo>
                  <a:cubicBezTo>
                    <a:pt x="6260" y="1302"/>
                    <a:pt x="5867" y="2460"/>
                    <a:pt x="4958" y="2460"/>
                  </a:cubicBezTo>
                  <a:cubicBezTo>
                    <a:pt x="4049" y="2460"/>
                    <a:pt x="3666" y="1302"/>
                    <a:pt x="4394" y="757"/>
                  </a:cubicBezTo>
                  <a:lnTo>
                    <a:pt x="4518" y="661"/>
                  </a:lnTo>
                  <a:lnTo>
                    <a:pt x="4518" y="1"/>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68"/>
            <p:cNvSpPr/>
            <p:nvPr/>
          </p:nvSpPr>
          <p:spPr>
            <a:xfrm>
              <a:off x="7234621" y="3994738"/>
              <a:ext cx="33193" cy="58087"/>
            </a:xfrm>
            <a:custGeom>
              <a:rect b="b" l="l" r="r" t="t"/>
              <a:pathLst>
                <a:path extrusionOk="0" h="2212" w="1264">
                  <a:moveTo>
                    <a:pt x="1072" y="1"/>
                  </a:moveTo>
                  <a:cubicBezTo>
                    <a:pt x="479" y="20"/>
                    <a:pt x="0" y="508"/>
                    <a:pt x="0" y="1111"/>
                  </a:cubicBezTo>
                  <a:cubicBezTo>
                    <a:pt x="0" y="1704"/>
                    <a:pt x="479" y="2192"/>
                    <a:pt x="1072" y="2212"/>
                  </a:cubicBezTo>
                  <a:cubicBezTo>
                    <a:pt x="1139" y="2212"/>
                    <a:pt x="1206" y="2212"/>
                    <a:pt x="1263" y="2202"/>
                  </a:cubicBezTo>
                  <a:cubicBezTo>
                    <a:pt x="737" y="2106"/>
                    <a:pt x="354" y="1647"/>
                    <a:pt x="354" y="1111"/>
                  </a:cubicBezTo>
                  <a:cubicBezTo>
                    <a:pt x="354" y="575"/>
                    <a:pt x="737" y="116"/>
                    <a:pt x="1263" y="20"/>
                  </a:cubicBezTo>
                  <a:cubicBezTo>
                    <a:pt x="1206" y="10"/>
                    <a:pt x="1139" y="1"/>
                    <a:pt x="1072"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68"/>
            <p:cNvSpPr/>
            <p:nvPr/>
          </p:nvSpPr>
          <p:spPr>
            <a:xfrm>
              <a:off x="7297934" y="3958552"/>
              <a:ext cx="8823" cy="49789"/>
            </a:xfrm>
            <a:custGeom>
              <a:rect b="b" l="l" r="r" t="t"/>
              <a:pathLst>
                <a:path extrusionOk="0" h="1896" w="336">
                  <a:moveTo>
                    <a:pt x="1" y="1"/>
                  </a:moveTo>
                  <a:lnTo>
                    <a:pt x="1" y="1896"/>
                  </a:lnTo>
                  <a:lnTo>
                    <a:pt x="336" y="1896"/>
                  </a:lnTo>
                  <a:lnTo>
                    <a:pt x="336"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68"/>
            <p:cNvSpPr/>
            <p:nvPr/>
          </p:nvSpPr>
          <p:spPr>
            <a:xfrm>
              <a:off x="7297934" y="4039721"/>
              <a:ext cx="8823" cy="49290"/>
            </a:xfrm>
            <a:custGeom>
              <a:rect b="b" l="l" r="r" t="t"/>
              <a:pathLst>
                <a:path extrusionOk="0" h="1877" w="336">
                  <a:moveTo>
                    <a:pt x="1" y="1"/>
                  </a:moveTo>
                  <a:lnTo>
                    <a:pt x="1" y="1877"/>
                  </a:lnTo>
                  <a:lnTo>
                    <a:pt x="336" y="1877"/>
                  </a:lnTo>
                  <a:lnTo>
                    <a:pt x="336"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68"/>
            <p:cNvSpPr/>
            <p:nvPr/>
          </p:nvSpPr>
          <p:spPr>
            <a:xfrm>
              <a:off x="7323459" y="4088985"/>
              <a:ext cx="45876" cy="64626"/>
            </a:xfrm>
            <a:custGeom>
              <a:rect b="b" l="l" r="r" t="t"/>
              <a:pathLst>
                <a:path extrusionOk="0" h="2461" w="1747">
                  <a:moveTo>
                    <a:pt x="952" y="1"/>
                  </a:moveTo>
                  <a:lnTo>
                    <a:pt x="952" y="422"/>
                  </a:lnTo>
                  <a:cubicBezTo>
                    <a:pt x="1" y="1041"/>
                    <a:pt x="489" y="2460"/>
                    <a:pt x="1533" y="2460"/>
                  </a:cubicBezTo>
                  <a:cubicBezTo>
                    <a:pt x="1602" y="2460"/>
                    <a:pt x="1673" y="2454"/>
                    <a:pt x="1747" y="2441"/>
                  </a:cubicBezTo>
                  <a:cubicBezTo>
                    <a:pt x="1220" y="2345"/>
                    <a:pt x="838" y="1886"/>
                    <a:pt x="828" y="1350"/>
                  </a:cubicBezTo>
                  <a:cubicBezTo>
                    <a:pt x="838" y="977"/>
                    <a:pt x="1019" y="632"/>
                    <a:pt x="1335" y="422"/>
                  </a:cubicBezTo>
                  <a:lnTo>
                    <a:pt x="1335"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68"/>
            <p:cNvSpPr/>
            <p:nvPr/>
          </p:nvSpPr>
          <p:spPr>
            <a:xfrm>
              <a:off x="7166240" y="3762022"/>
              <a:ext cx="203594" cy="196320"/>
            </a:xfrm>
            <a:custGeom>
              <a:rect b="b" l="l" r="r" t="t"/>
              <a:pathLst>
                <a:path extrusionOk="0" h="7476" w="7753">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68"/>
            <p:cNvSpPr/>
            <p:nvPr/>
          </p:nvSpPr>
          <p:spPr>
            <a:xfrm>
              <a:off x="7166240" y="3762022"/>
              <a:ext cx="203594" cy="196320"/>
            </a:xfrm>
            <a:custGeom>
              <a:rect b="b" l="l" r="r" t="t"/>
              <a:pathLst>
                <a:path extrusionOk="0" h="7476" w="7753">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68"/>
            <p:cNvSpPr/>
            <p:nvPr/>
          </p:nvSpPr>
          <p:spPr>
            <a:xfrm>
              <a:off x="7191528" y="3762022"/>
              <a:ext cx="45876" cy="64626"/>
            </a:xfrm>
            <a:custGeom>
              <a:rect b="b" l="l" r="r" t="t"/>
              <a:pathLst>
                <a:path extrusionOk="0" h="2461" w="1747">
                  <a:moveTo>
                    <a:pt x="1532" y="1"/>
                  </a:moveTo>
                  <a:cubicBezTo>
                    <a:pt x="489" y="1"/>
                    <a:pt x="0" y="1420"/>
                    <a:pt x="952" y="2039"/>
                  </a:cubicBezTo>
                  <a:lnTo>
                    <a:pt x="952" y="2460"/>
                  </a:lnTo>
                  <a:lnTo>
                    <a:pt x="1335" y="2460"/>
                  </a:lnTo>
                  <a:lnTo>
                    <a:pt x="1335" y="2039"/>
                  </a:lnTo>
                  <a:cubicBezTo>
                    <a:pt x="493" y="1494"/>
                    <a:pt x="761" y="192"/>
                    <a:pt x="1746" y="20"/>
                  </a:cubicBezTo>
                  <a:cubicBezTo>
                    <a:pt x="1673" y="7"/>
                    <a:pt x="1601" y="1"/>
                    <a:pt x="15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68"/>
            <p:cNvSpPr/>
            <p:nvPr/>
          </p:nvSpPr>
          <p:spPr>
            <a:xfrm>
              <a:off x="7166503" y="3827882"/>
              <a:ext cx="10084" cy="130696"/>
            </a:xfrm>
            <a:custGeom>
              <a:rect b="b" l="l" r="r" t="t"/>
              <a:pathLst>
                <a:path extrusionOk="0" h="4977" w="384">
                  <a:moveTo>
                    <a:pt x="383" y="0"/>
                  </a:moveTo>
                  <a:cubicBezTo>
                    <a:pt x="201" y="58"/>
                    <a:pt x="29" y="211"/>
                    <a:pt x="0" y="555"/>
                  </a:cubicBezTo>
                  <a:lnTo>
                    <a:pt x="0" y="4977"/>
                  </a:lnTo>
                  <a:lnTo>
                    <a:pt x="383" y="4977"/>
                  </a:lnTo>
                  <a:lnTo>
                    <a:pt x="3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68"/>
            <p:cNvSpPr/>
            <p:nvPr/>
          </p:nvSpPr>
          <p:spPr>
            <a:xfrm>
              <a:off x="7297698" y="3826621"/>
              <a:ext cx="9060" cy="50288"/>
            </a:xfrm>
            <a:custGeom>
              <a:rect b="b" l="l" r="r" t="t"/>
              <a:pathLst>
                <a:path extrusionOk="0" h="1915" w="345">
                  <a:moveTo>
                    <a:pt x="0" y="0"/>
                  </a:moveTo>
                  <a:lnTo>
                    <a:pt x="0" y="1914"/>
                  </a:lnTo>
                  <a:lnTo>
                    <a:pt x="345" y="1914"/>
                  </a:lnTo>
                  <a:lnTo>
                    <a:pt x="3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68"/>
            <p:cNvSpPr/>
            <p:nvPr/>
          </p:nvSpPr>
          <p:spPr>
            <a:xfrm>
              <a:off x="7297698" y="3908553"/>
              <a:ext cx="9060" cy="50025"/>
            </a:xfrm>
            <a:custGeom>
              <a:rect b="b" l="l" r="r" t="t"/>
              <a:pathLst>
                <a:path extrusionOk="0" h="1905" w="345">
                  <a:moveTo>
                    <a:pt x="0" y="0"/>
                  </a:moveTo>
                  <a:lnTo>
                    <a:pt x="0" y="1905"/>
                  </a:lnTo>
                  <a:lnTo>
                    <a:pt x="345" y="1905"/>
                  </a:lnTo>
                  <a:lnTo>
                    <a:pt x="3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8" name="Google Shape;11578;p68"/>
          <p:cNvGrpSpPr/>
          <p:nvPr/>
        </p:nvGrpSpPr>
        <p:grpSpPr>
          <a:xfrm>
            <a:off x="7541469" y="3793455"/>
            <a:ext cx="407897" cy="328985"/>
            <a:chOff x="7541469" y="3793455"/>
            <a:chExt cx="407897" cy="328985"/>
          </a:xfrm>
        </p:grpSpPr>
        <p:sp>
          <p:nvSpPr>
            <p:cNvPr id="11579" name="Google Shape;11579;p68"/>
            <p:cNvSpPr/>
            <p:nvPr/>
          </p:nvSpPr>
          <p:spPr>
            <a:xfrm>
              <a:off x="7541469" y="3819820"/>
              <a:ext cx="407897" cy="302620"/>
            </a:xfrm>
            <a:custGeom>
              <a:rect b="b" l="l" r="r" t="t"/>
              <a:pathLst>
                <a:path extrusionOk="0" h="11524" w="15533">
                  <a:moveTo>
                    <a:pt x="14794" y="1"/>
                  </a:moveTo>
                  <a:cubicBezTo>
                    <a:pt x="14788" y="1"/>
                    <a:pt x="14783" y="1"/>
                    <a:pt x="14777" y="1"/>
                  </a:cubicBezTo>
                  <a:lnTo>
                    <a:pt x="747" y="1"/>
                  </a:lnTo>
                  <a:cubicBezTo>
                    <a:pt x="335" y="1"/>
                    <a:pt x="0" y="336"/>
                    <a:pt x="0" y="747"/>
                  </a:cubicBezTo>
                  <a:lnTo>
                    <a:pt x="0" y="10768"/>
                  </a:lnTo>
                  <a:cubicBezTo>
                    <a:pt x="0" y="11179"/>
                    <a:pt x="335" y="11514"/>
                    <a:pt x="747" y="11524"/>
                  </a:cubicBezTo>
                  <a:lnTo>
                    <a:pt x="14777" y="11524"/>
                  </a:lnTo>
                  <a:cubicBezTo>
                    <a:pt x="15198" y="11524"/>
                    <a:pt x="15533" y="11179"/>
                    <a:pt x="15533" y="10768"/>
                  </a:cubicBezTo>
                  <a:lnTo>
                    <a:pt x="15533" y="747"/>
                  </a:lnTo>
                  <a:cubicBezTo>
                    <a:pt x="15533" y="342"/>
                    <a:pt x="15207" y="1"/>
                    <a:pt x="1479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68"/>
            <p:cNvSpPr/>
            <p:nvPr/>
          </p:nvSpPr>
          <p:spPr>
            <a:xfrm>
              <a:off x="7541469" y="3819820"/>
              <a:ext cx="407897" cy="39495"/>
            </a:xfrm>
            <a:custGeom>
              <a:rect b="b" l="l" r="r" t="t"/>
              <a:pathLst>
                <a:path extrusionOk="0" h="1504" w="15533">
                  <a:moveTo>
                    <a:pt x="14794" y="1"/>
                  </a:moveTo>
                  <a:cubicBezTo>
                    <a:pt x="14788" y="1"/>
                    <a:pt x="14783" y="1"/>
                    <a:pt x="14777" y="1"/>
                  </a:cubicBezTo>
                  <a:lnTo>
                    <a:pt x="747" y="1"/>
                  </a:lnTo>
                  <a:cubicBezTo>
                    <a:pt x="335" y="1"/>
                    <a:pt x="0" y="336"/>
                    <a:pt x="0" y="747"/>
                  </a:cubicBezTo>
                  <a:lnTo>
                    <a:pt x="0" y="1504"/>
                  </a:lnTo>
                  <a:lnTo>
                    <a:pt x="15533" y="1504"/>
                  </a:lnTo>
                  <a:lnTo>
                    <a:pt x="15533" y="747"/>
                  </a:lnTo>
                  <a:cubicBezTo>
                    <a:pt x="15533" y="342"/>
                    <a:pt x="15207" y="1"/>
                    <a:pt x="14794"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68"/>
            <p:cNvSpPr/>
            <p:nvPr/>
          </p:nvSpPr>
          <p:spPr>
            <a:xfrm>
              <a:off x="7567860" y="3819846"/>
              <a:ext cx="52546" cy="26155"/>
            </a:xfrm>
            <a:custGeom>
              <a:rect b="b" l="l" r="r" t="t"/>
              <a:pathLst>
                <a:path extrusionOk="0" h="996" w="2001">
                  <a:moveTo>
                    <a:pt x="0" y="0"/>
                  </a:moveTo>
                  <a:lnTo>
                    <a:pt x="0" y="249"/>
                  </a:lnTo>
                  <a:cubicBezTo>
                    <a:pt x="0" y="660"/>
                    <a:pt x="335" y="995"/>
                    <a:pt x="747" y="995"/>
                  </a:cubicBezTo>
                  <a:lnTo>
                    <a:pt x="1254" y="995"/>
                  </a:lnTo>
                  <a:cubicBezTo>
                    <a:pt x="1665" y="995"/>
                    <a:pt x="2000" y="660"/>
                    <a:pt x="2000" y="249"/>
                  </a:cubicBezTo>
                  <a:lnTo>
                    <a:pt x="2000"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68"/>
            <p:cNvSpPr/>
            <p:nvPr/>
          </p:nvSpPr>
          <p:spPr>
            <a:xfrm>
              <a:off x="7870428" y="3819846"/>
              <a:ext cx="52573" cy="26155"/>
            </a:xfrm>
            <a:custGeom>
              <a:rect b="b" l="l" r="r" t="t"/>
              <a:pathLst>
                <a:path extrusionOk="0" h="996" w="2002">
                  <a:moveTo>
                    <a:pt x="1" y="0"/>
                  </a:moveTo>
                  <a:lnTo>
                    <a:pt x="1" y="249"/>
                  </a:lnTo>
                  <a:cubicBezTo>
                    <a:pt x="1" y="660"/>
                    <a:pt x="336" y="995"/>
                    <a:pt x="747" y="995"/>
                  </a:cubicBezTo>
                  <a:lnTo>
                    <a:pt x="1255" y="995"/>
                  </a:lnTo>
                  <a:cubicBezTo>
                    <a:pt x="1666" y="995"/>
                    <a:pt x="2001" y="660"/>
                    <a:pt x="2001" y="249"/>
                  </a:cubicBezTo>
                  <a:lnTo>
                    <a:pt x="2001"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68"/>
            <p:cNvSpPr/>
            <p:nvPr/>
          </p:nvSpPr>
          <p:spPr>
            <a:xfrm>
              <a:off x="7580912" y="3793455"/>
              <a:ext cx="26418" cy="39469"/>
            </a:xfrm>
            <a:custGeom>
              <a:rect b="b" l="l" r="r" t="t"/>
              <a:pathLst>
                <a:path extrusionOk="0" h="1503" w="1006">
                  <a:moveTo>
                    <a:pt x="250" y="0"/>
                  </a:moveTo>
                  <a:cubicBezTo>
                    <a:pt x="116" y="0"/>
                    <a:pt x="1" y="105"/>
                    <a:pt x="1" y="249"/>
                  </a:cubicBezTo>
                  <a:lnTo>
                    <a:pt x="1" y="1254"/>
                  </a:lnTo>
                  <a:cubicBezTo>
                    <a:pt x="1" y="1388"/>
                    <a:pt x="116" y="1503"/>
                    <a:pt x="250" y="1503"/>
                  </a:cubicBezTo>
                  <a:lnTo>
                    <a:pt x="757" y="1503"/>
                  </a:lnTo>
                  <a:cubicBezTo>
                    <a:pt x="891" y="1503"/>
                    <a:pt x="1006" y="1388"/>
                    <a:pt x="1006" y="1254"/>
                  </a:cubicBezTo>
                  <a:lnTo>
                    <a:pt x="1006" y="249"/>
                  </a:lnTo>
                  <a:cubicBezTo>
                    <a:pt x="1006" y="105"/>
                    <a:pt x="891" y="0"/>
                    <a:pt x="7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68"/>
            <p:cNvSpPr/>
            <p:nvPr/>
          </p:nvSpPr>
          <p:spPr>
            <a:xfrm>
              <a:off x="7580912" y="3793455"/>
              <a:ext cx="26418" cy="19616"/>
            </a:xfrm>
            <a:custGeom>
              <a:rect b="b" l="l" r="r" t="t"/>
              <a:pathLst>
                <a:path extrusionOk="0" h="747" w="1006">
                  <a:moveTo>
                    <a:pt x="250" y="0"/>
                  </a:moveTo>
                  <a:cubicBezTo>
                    <a:pt x="116" y="0"/>
                    <a:pt x="1" y="115"/>
                    <a:pt x="1" y="249"/>
                  </a:cubicBezTo>
                  <a:lnTo>
                    <a:pt x="1" y="498"/>
                  </a:lnTo>
                  <a:cubicBezTo>
                    <a:pt x="1" y="641"/>
                    <a:pt x="116" y="747"/>
                    <a:pt x="250" y="747"/>
                  </a:cubicBezTo>
                  <a:lnTo>
                    <a:pt x="757" y="747"/>
                  </a:lnTo>
                  <a:cubicBezTo>
                    <a:pt x="891" y="747"/>
                    <a:pt x="1006" y="641"/>
                    <a:pt x="1006" y="498"/>
                  </a:cubicBezTo>
                  <a:lnTo>
                    <a:pt x="1006" y="249"/>
                  </a:lnTo>
                  <a:cubicBezTo>
                    <a:pt x="1006" y="115"/>
                    <a:pt x="891" y="0"/>
                    <a:pt x="75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68"/>
            <p:cNvSpPr/>
            <p:nvPr/>
          </p:nvSpPr>
          <p:spPr>
            <a:xfrm>
              <a:off x="7883506" y="3793455"/>
              <a:ext cx="26418" cy="39469"/>
            </a:xfrm>
            <a:custGeom>
              <a:rect b="b" l="l" r="r" t="t"/>
              <a:pathLst>
                <a:path extrusionOk="0" h="1503" w="1006">
                  <a:moveTo>
                    <a:pt x="249" y="0"/>
                  </a:moveTo>
                  <a:cubicBezTo>
                    <a:pt x="115" y="0"/>
                    <a:pt x="1" y="105"/>
                    <a:pt x="1" y="249"/>
                  </a:cubicBezTo>
                  <a:lnTo>
                    <a:pt x="1" y="1254"/>
                  </a:lnTo>
                  <a:cubicBezTo>
                    <a:pt x="1" y="1388"/>
                    <a:pt x="115" y="1503"/>
                    <a:pt x="249" y="1503"/>
                  </a:cubicBezTo>
                  <a:lnTo>
                    <a:pt x="757" y="1503"/>
                  </a:lnTo>
                  <a:cubicBezTo>
                    <a:pt x="891" y="1503"/>
                    <a:pt x="1005" y="1388"/>
                    <a:pt x="1005" y="1254"/>
                  </a:cubicBezTo>
                  <a:lnTo>
                    <a:pt x="1005" y="249"/>
                  </a:lnTo>
                  <a:cubicBezTo>
                    <a:pt x="1005" y="105"/>
                    <a:pt x="891" y="0"/>
                    <a:pt x="7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68"/>
            <p:cNvSpPr/>
            <p:nvPr/>
          </p:nvSpPr>
          <p:spPr>
            <a:xfrm>
              <a:off x="7883506" y="3793455"/>
              <a:ext cx="26418" cy="19616"/>
            </a:xfrm>
            <a:custGeom>
              <a:rect b="b" l="l" r="r" t="t"/>
              <a:pathLst>
                <a:path extrusionOk="0" h="747" w="1006">
                  <a:moveTo>
                    <a:pt x="249" y="0"/>
                  </a:moveTo>
                  <a:cubicBezTo>
                    <a:pt x="115" y="0"/>
                    <a:pt x="1" y="115"/>
                    <a:pt x="1" y="249"/>
                  </a:cubicBezTo>
                  <a:lnTo>
                    <a:pt x="1" y="498"/>
                  </a:lnTo>
                  <a:cubicBezTo>
                    <a:pt x="1" y="641"/>
                    <a:pt x="115" y="747"/>
                    <a:pt x="249" y="747"/>
                  </a:cubicBezTo>
                  <a:lnTo>
                    <a:pt x="757" y="747"/>
                  </a:lnTo>
                  <a:cubicBezTo>
                    <a:pt x="891" y="747"/>
                    <a:pt x="1005" y="641"/>
                    <a:pt x="1005" y="498"/>
                  </a:cubicBezTo>
                  <a:lnTo>
                    <a:pt x="1005" y="249"/>
                  </a:lnTo>
                  <a:cubicBezTo>
                    <a:pt x="1005" y="115"/>
                    <a:pt x="891" y="0"/>
                    <a:pt x="75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68"/>
            <p:cNvSpPr/>
            <p:nvPr/>
          </p:nvSpPr>
          <p:spPr>
            <a:xfrm>
              <a:off x="7541469" y="3859289"/>
              <a:ext cx="407897" cy="13104"/>
            </a:xfrm>
            <a:custGeom>
              <a:rect b="b" l="l" r="r" t="t"/>
              <a:pathLst>
                <a:path extrusionOk="0" h="499" w="15533">
                  <a:moveTo>
                    <a:pt x="0" y="1"/>
                  </a:moveTo>
                  <a:lnTo>
                    <a:pt x="0" y="498"/>
                  </a:lnTo>
                  <a:lnTo>
                    <a:pt x="15533" y="498"/>
                  </a:lnTo>
                  <a:lnTo>
                    <a:pt x="1553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68"/>
            <p:cNvSpPr/>
            <p:nvPr/>
          </p:nvSpPr>
          <p:spPr>
            <a:xfrm>
              <a:off x="7580912" y="3898758"/>
              <a:ext cx="52573" cy="26155"/>
            </a:xfrm>
            <a:custGeom>
              <a:rect b="b" l="l" r="r" t="t"/>
              <a:pathLst>
                <a:path extrusionOk="0" h="996" w="2002">
                  <a:moveTo>
                    <a:pt x="250" y="0"/>
                  </a:moveTo>
                  <a:cubicBezTo>
                    <a:pt x="116" y="0"/>
                    <a:pt x="1" y="105"/>
                    <a:pt x="1" y="249"/>
                  </a:cubicBezTo>
                  <a:lnTo>
                    <a:pt x="1" y="747"/>
                  </a:lnTo>
                  <a:cubicBezTo>
                    <a:pt x="1" y="890"/>
                    <a:pt x="116" y="995"/>
                    <a:pt x="250" y="995"/>
                  </a:cubicBezTo>
                  <a:lnTo>
                    <a:pt x="1752" y="995"/>
                  </a:lnTo>
                  <a:cubicBezTo>
                    <a:pt x="1896" y="995"/>
                    <a:pt x="2001" y="890"/>
                    <a:pt x="2001" y="747"/>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68"/>
            <p:cNvSpPr/>
            <p:nvPr/>
          </p:nvSpPr>
          <p:spPr>
            <a:xfrm>
              <a:off x="7580912" y="3951278"/>
              <a:ext cx="52573" cy="26418"/>
            </a:xfrm>
            <a:custGeom>
              <a:rect b="b" l="l" r="r" t="t"/>
              <a:pathLst>
                <a:path extrusionOk="0" h="1006" w="2002">
                  <a:moveTo>
                    <a:pt x="250" y="0"/>
                  </a:moveTo>
                  <a:cubicBezTo>
                    <a:pt x="116" y="0"/>
                    <a:pt x="1" y="115"/>
                    <a:pt x="1" y="249"/>
                  </a:cubicBezTo>
                  <a:lnTo>
                    <a:pt x="1" y="756"/>
                  </a:lnTo>
                  <a:cubicBezTo>
                    <a:pt x="1" y="890"/>
                    <a:pt x="116" y="1005"/>
                    <a:pt x="250" y="1005"/>
                  </a:cubicBezTo>
                  <a:lnTo>
                    <a:pt x="1752" y="1005"/>
                  </a:lnTo>
                  <a:cubicBezTo>
                    <a:pt x="1896" y="1005"/>
                    <a:pt x="2001" y="890"/>
                    <a:pt x="2001" y="756"/>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68"/>
            <p:cNvSpPr/>
            <p:nvPr/>
          </p:nvSpPr>
          <p:spPr>
            <a:xfrm>
              <a:off x="7580912" y="4004060"/>
              <a:ext cx="52573" cy="26155"/>
            </a:xfrm>
            <a:custGeom>
              <a:rect b="b" l="l" r="r" t="t"/>
              <a:pathLst>
                <a:path extrusionOk="0" h="996" w="2002">
                  <a:moveTo>
                    <a:pt x="250" y="0"/>
                  </a:moveTo>
                  <a:cubicBezTo>
                    <a:pt x="116" y="0"/>
                    <a:pt x="1" y="105"/>
                    <a:pt x="1" y="249"/>
                  </a:cubicBezTo>
                  <a:lnTo>
                    <a:pt x="1" y="746"/>
                  </a:lnTo>
                  <a:cubicBezTo>
                    <a:pt x="1" y="880"/>
                    <a:pt x="116" y="995"/>
                    <a:pt x="250" y="995"/>
                  </a:cubicBezTo>
                  <a:lnTo>
                    <a:pt x="1752" y="995"/>
                  </a:lnTo>
                  <a:cubicBezTo>
                    <a:pt x="1896" y="995"/>
                    <a:pt x="2001" y="880"/>
                    <a:pt x="2001" y="746"/>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68"/>
            <p:cNvSpPr/>
            <p:nvPr/>
          </p:nvSpPr>
          <p:spPr>
            <a:xfrm>
              <a:off x="7672900" y="4004060"/>
              <a:ext cx="52809" cy="26155"/>
            </a:xfrm>
            <a:custGeom>
              <a:rect b="b" l="l" r="r" t="t"/>
              <a:pathLst>
                <a:path extrusionOk="0" h="996" w="2011">
                  <a:moveTo>
                    <a:pt x="259" y="0"/>
                  </a:moveTo>
                  <a:cubicBezTo>
                    <a:pt x="115" y="0"/>
                    <a:pt x="1" y="105"/>
                    <a:pt x="1" y="249"/>
                  </a:cubicBezTo>
                  <a:lnTo>
                    <a:pt x="1" y="746"/>
                  </a:lnTo>
                  <a:cubicBezTo>
                    <a:pt x="1" y="880"/>
                    <a:pt x="115" y="995"/>
                    <a:pt x="259" y="995"/>
                  </a:cubicBezTo>
                  <a:lnTo>
                    <a:pt x="1752" y="995"/>
                  </a:lnTo>
                  <a:cubicBezTo>
                    <a:pt x="1896" y="995"/>
                    <a:pt x="2010" y="880"/>
                    <a:pt x="2010" y="746"/>
                  </a:cubicBezTo>
                  <a:lnTo>
                    <a:pt x="2010" y="249"/>
                  </a:lnTo>
                  <a:cubicBezTo>
                    <a:pt x="2010" y="10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68"/>
            <p:cNvSpPr/>
            <p:nvPr/>
          </p:nvSpPr>
          <p:spPr>
            <a:xfrm>
              <a:off x="7765126" y="4004060"/>
              <a:ext cx="52573" cy="26155"/>
            </a:xfrm>
            <a:custGeom>
              <a:rect b="b" l="l" r="r" t="t"/>
              <a:pathLst>
                <a:path extrusionOk="0" h="996" w="2002">
                  <a:moveTo>
                    <a:pt x="250" y="0"/>
                  </a:moveTo>
                  <a:cubicBezTo>
                    <a:pt x="116" y="0"/>
                    <a:pt x="1" y="105"/>
                    <a:pt x="1" y="249"/>
                  </a:cubicBezTo>
                  <a:lnTo>
                    <a:pt x="1" y="746"/>
                  </a:lnTo>
                  <a:cubicBezTo>
                    <a:pt x="1" y="880"/>
                    <a:pt x="116" y="995"/>
                    <a:pt x="250" y="995"/>
                  </a:cubicBezTo>
                  <a:lnTo>
                    <a:pt x="1752" y="995"/>
                  </a:lnTo>
                  <a:cubicBezTo>
                    <a:pt x="1886" y="995"/>
                    <a:pt x="2001" y="880"/>
                    <a:pt x="2001" y="746"/>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68"/>
            <p:cNvSpPr/>
            <p:nvPr/>
          </p:nvSpPr>
          <p:spPr>
            <a:xfrm>
              <a:off x="7672900" y="3951278"/>
              <a:ext cx="52809" cy="26418"/>
            </a:xfrm>
            <a:custGeom>
              <a:rect b="b" l="l" r="r" t="t"/>
              <a:pathLst>
                <a:path extrusionOk="0" h="1006" w="2011">
                  <a:moveTo>
                    <a:pt x="259" y="0"/>
                  </a:moveTo>
                  <a:cubicBezTo>
                    <a:pt x="115" y="0"/>
                    <a:pt x="1" y="115"/>
                    <a:pt x="1" y="249"/>
                  </a:cubicBezTo>
                  <a:lnTo>
                    <a:pt x="1" y="756"/>
                  </a:lnTo>
                  <a:cubicBezTo>
                    <a:pt x="1" y="890"/>
                    <a:pt x="115" y="1005"/>
                    <a:pt x="259" y="1005"/>
                  </a:cubicBezTo>
                  <a:lnTo>
                    <a:pt x="1752" y="1005"/>
                  </a:lnTo>
                  <a:cubicBezTo>
                    <a:pt x="1896" y="1005"/>
                    <a:pt x="2010" y="890"/>
                    <a:pt x="2010" y="756"/>
                  </a:cubicBezTo>
                  <a:lnTo>
                    <a:pt x="2010" y="249"/>
                  </a:lnTo>
                  <a:cubicBezTo>
                    <a:pt x="2010" y="11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68"/>
            <p:cNvSpPr/>
            <p:nvPr/>
          </p:nvSpPr>
          <p:spPr>
            <a:xfrm>
              <a:off x="7580912" y="4056580"/>
              <a:ext cx="52573" cy="26418"/>
            </a:xfrm>
            <a:custGeom>
              <a:rect b="b" l="l" r="r" t="t"/>
              <a:pathLst>
                <a:path extrusionOk="0" h="1006" w="2002">
                  <a:moveTo>
                    <a:pt x="250" y="0"/>
                  </a:moveTo>
                  <a:cubicBezTo>
                    <a:pt x="116" y="0"/>
                    <a:pt x="1" y="115"/>
                    <a:pt x="1" y="249"/>
                  </a:cubicBezTo>
                  <a:lnTo>
                    <a:pt x="1" y="747"/>
                  </a:lnTo>
                  <a:cubicBezTo>
                    <a:pt x="1" y="890"/>
                    <a:pt x="116" y="1005"/>
                    <a:pt x="250" y="1005"/>
                  </a:cubicBezTo>
                  <a:lnTo>
                    <a:pt x="1752" y="1005"/>
                  </a:lnTo>
                  <a:cubicBezTo>
                    <a:pt x="1896" y="996"/>
                    <a:pt x="2001" y="890"/>
                    <a:pt x="2001" y="747"/>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68"/>
            <p:cNvSpPr/>
            <p:nvPr/>
          </p:nvSpPr>
          <p:spPr>
            <a:xfrm>
              <a:off x="7672900" y="3898758"/>
              <a:ext cx="52809" cy="26155"/>
            </a:xfrm>
            <a:custGeom>
              <a:rect b="b" l="l" r="r" t="t"/>
              <a:pathLst>
                <a:path extrusionOk="0" h="996" w="2011">
                  <a:moveTo>
                    <a:pt x="259" y="0"/>
                  </a:moveTo>
                  <a:cubicBezTo>
                    <a:pt x="115" y="0"/>
                    <a:pt x="1" y="105"/>
                    <a:pt x="1" y="249"/>
                  </a:cubicBezTo>
                  <a:lnTo>
                    <a:pt x="1" y="747"/>
                  </a:lnTo>
                  <a:cubicBezTo>
                    <a:pt x="1" y="890"/>
                    <a:pt x="115" y="995"/>
                    <a:pt x="259" y="995"/>
                  </a:cubicBezTo>
                  <a:lnTo>
                    <a:pt x="1752" y="995"/>
                  </a:lnTo>
                  <a:cubicBezTo>
                    <a:pt x="1896" y="995"/>
                    <a:pt x="2010" y="890"/>
                    <a:pt x="2010" y="747"/>
                  </a:cubicBezTo>
                  <a:lnTo>
                    <a:pt x="2010" y="249"/>
                  </a:lnTo>
                  <a:cubicBezTo>
                    <a:pt x="2010" y="10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68"/>
            <p:cNvSpPr/>
            <p:nvPr/>
          </p:nvSpPr>
          <p:spPr>
            <a:xfrm>
              <a:off x="7672900" y="4056580"/>
              <a:ext cx="52809" cy="26418"/>
            </a:xfrm>
            <a:custGeom>
              <a:rect b="b" l="l" r="r" t="t"/>
              <a:pathLst>
                <a:path extrusionOk="0" h="1006" w="2011">
                  <a:moveTo>
                    <a:pt x="259" y="0"/>
                  </a:moveTo>
                  <a:cubicBezTo>
                    <a:pt x="115" y="0"/>
                    <a:pt x="1" y="115"/>
                    <a:pt x="1" y="249"/>
                  </a:cubicBezTo>
                  <a:lnTo>
                    <a:pt x="1" y="747"/>
                  </a:lnTo>
                  <a:cubicBezTo>
                    <a:pt x="1" y="890"/>
                    <a:pt x="115" y="1005"/>
                    <a:pt x="259" y="1005"/>
                  </a:cubicBezTo>
                  <a:lnTo>
                    <a:pt x="1752" y="1005"/>
                  </a:lnTo>
                  <a:cubicBezTo>
                    <a:pt x="1896" y="1005"/>
                    <a:pt x="2010" y="890"/>
                    <a:pt x="2010" y="747"/>
                  </a:cubicBezTo>
                  <a:lnTo>
                    <a:pt x="2010" y="249"/>
                  </a:lnTo>
                  <a:cubicBezTo>
                    <a:pt x="2010" y="11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68"/>
            <p:cNvSpPr/>
            <p:nvPr/>
          </p:nvSpPr>
          <p:spPr>
            <a:xfrm>
              <a:off x="7857114" y="4004060"/>
              <a:ext cx="52809" cy="26155"/>
            </a:xfrm>
            <a:custGeom>
              <a:rect b="b" l="l" r="r" t="t"/>
              <a:pathLst>
                <a:path extrusionOk="0" h="996" w="2011">
                  <a:moveTo>
                    <a:pt x="259" y="0"/>
                  </a:moveTo>
                  <a:cubicBezTo>
                    <a:pt x="116" y="0"/>
                    <a:pt x="1" y="105"/>
                    <a:pt x="1" y="249"/>
                  </a:cubicBezTo>
                  <a:lnTo>
                    <a:pt x="1" y="746"/>
                  </a:lnTo>
                  <a:cubicBezTo>
                    <a:pt x="1" y="880"/>
                    <a:pt x="116" y="995"/>
                    <a:pt x="259" y="995"/>
                  </a:cubicBezTo>
                  <a:lnTo>
                    <a:pt x="1762" y="995"/>
                  </a:lnTo>
                  <a:cubicBezTo>
                    <a:pt x="1896" y="995"/>
                    <a:pt x="2010" y="880"/>
                    <a:pt x="2010" y="746"/>
                  </a:cubicBezTo>
                  <a:lnTo>
                    <a:pt x="2010" y="249"/>
                  </a:lnTo>
                  <a:cubicBezTo>
                    <a:pt x="2010" y="10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68"/>
            <p:cNvSpPr/>
            <p:nvPr/>
          </p:nvSpPr>
          <p:spPr>
            <a:xfrm>
              <a:off x="7857114" y="3898758"/>
              <a:ext cx="52809" cy="26155"/>
            </a:xfrm>
            <a:custGeom>
              <a:rect b="b" l="l" r="r" t="t"/>
              <a:pathLst>
                <a:path extrusionOk="0" h="996" w="2011">
                  <a:moveTo>
                    <a:pt x="259" y="0"/>
                  </a:moveTo>
                  <a:cubicBezTo>
                    <a:pt x="116" y="0"/>
                    <a:pt x="1" y="105"/>
                    <a:pt x="1" y="249"/>
                  </a:cubicBezTo>
                  <a:lnTo>
                    <a:pt x="1" y="747"/>
                  </a:lnTo>
                  <a:cubicBezTo>
                    <a:pt x="1" y="890"/>
                    <a:pt x="116" y="995"/>
                    <a:pt x="259" y="995"/>
                  </a:cubicBezTo>
                  <a:lnTo>
                    <a:pt x="1762" y="995"/>
                  </a:lnTo>
                  <a:cubicBezTo>
                    <a:pt x="1896" y="995"/>
                    <a:pt x="2010" y="890"/>
                    <a:pt x="2010" y="747"/>
                  </a:cubicBezTo>
                  <a:lnTo>
                    <a:pt x="2010" y="249"/>
                  </a:lnTo>
                  <a:cubicBezTo>
                    <a:pt x="2010" y="10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68"/>
            <p:cNvSpPr/>
            <p:nvPr/>
          </p:nvSpPr>
          <p:spPr>
            <a:xfrm>
              <a:off x="7857114" y="4056580"/>
              <a:ext cx="52809" cy="26418"/>
            </a:xfrm>
            <a:custGeom>
              <a:rect b="b" l="l" r="r" t="t"/>
              <a:pathLst>
                <a:path extrusionOk="0" h="1006" w="2011">
                  <a:moveTo>
                    <a:pt x="259" y="0"/>
                  </a:moveTo>
                  <a:cubicBezTo>
                    <a:pt x="116" y="0"/>
                    <a:pt x="1" y="115"/>
                    <a:pt x="1" y="249"/>
                  </a:cubicBezTo>
                  <a:lnTo>
                    <a:pt x="1" y="747"/>
                  </a:lnTo>
                  <a:cubicBezTo>
                    <a:pt x="1" y="890"/>
                    <a:pt x="116" y="1005"/>
                    <a:pt x="259" y="1005"/>
                  </a:cubicBezTo>
                  <a:lnTo>
                    <a:pt x="1762" y="1005"/>
                  </a:lnTo>
                  <a:cubicBezTo>
                    <a:pt x="1896" y="1005"/>
                    <a:pt x="2010" y="890"/>
                    <a:pt x="2010" y="747"/>
                  </a:cubicBezTo>
                  <a:lnTo>
                    <a:pt x="2010" y="249"/>
                  </a:lnTo>
                  <a:cubicBezTo>
                    <a:pt x="2010" y="11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68"/>
            <p:cNvSpPr/>
            <p:nvPr/>
          </p:nvSpPr>
          <p:spPr>
            <a:xfrm>
              <a:off x="7765126" y="3951278"/>
              <a:ext cx="52573" cy="26418"/>
            </a:xfrm>
            <a:custGeom>
              <a:rect b="b" l="l" r="r" t="t"/>
              <a:pathLst>
                <a:path extrusionOk="0" h="1006" w="2002">
                  <a:moveTo>
                    <a:pt x="250" y="0"/>
                  </a:moveTo>
                  <a:cubicBezTo>
                    <a:pt x="116" y="0"/>
                    <a:pt x="1" y="115"/>
                    <a:pt x="1" y="249"/>
                  </a:cubicBezTo>
                  <a:lnTo>
                    <a:pt x="1" y="756"/>
                  </a:lnTo>
                  <a:cubicBezTo>
                    <a:pt x="1" y="890"/>
                    <a:pt x="116" y="1005"/>
                    <a:pt x="250" y="1005"/>
                  </a:cubicBezTo>
                  <a:lnTo>
                    <a:pt x="1752" y="1005"/>
                  </a:lnTo>
                  <a:cubicBezTo>
                    <a:pt x="1886" y="1005"/>
                    <a:pt x="2001" y="890"/>
                    <a:pt x="2001" y="756"/>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68"/>
            <p:cNvSpPr/>
            <p:nvPr/>
          </p:nvSpPr>
          <p:spPr>
            <a:xfrm>
              <a:off x="7765126" y="3898758"/>
              <a:ext cx="52573" cy="26155"/>
            </a:xfrm>
            <a:custGeom>
              <a:rect b="b" l="l" r="r" t="t"/>
              <a:pathLst>
                <a:path extrusionOk="0" h="996" w="2002">
                  <a:moveTo>
                    <a:pt x="250" y="0"/>
                  </a:moveTo>
                  <a:cubicBezTo>
                    <a:pt x="116" y="0"/>
                    <a:pt x="1" y="105"/>
                    <a:pt x="1" y="249"/>
                  </a:cubicBezTo>
                  <a:lnTo>
                    <a:pt x="1" y="747"/>
                  </a:lnTo>
                  <a:cubicBezTo>
                    <a:pt x="1" y="890"/>
                    <a:pt x="116" y="995"/>
                    <a:pt x="250" y="995"/>
                  </a:cubicBezTo>
                  <a:lnTo>
                    <a:pt x="1752" y="995"/>
                  </a:lnTo>
                  <a:cubicBezTo>
                    <a:pt x="1886" y="995"/>
                    <a:pt x="2001" y="890"/>
                    <a:pt x="2001" y="747"/>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68"/>
            <p:cNvSpPr/>
            <p:nvPr/>
          </p:nvSpPr>
          <p:spPr>
            <a:xfrm>
              <a:off x="7857114" y="3951278"/>
              <a:ext cx="52809" cy="26418"/>
            </a:xfrm>
            <a:custGeom>
              <a:rect b="b" l="l" r="r" t="t"/>
              <a:pathLst>
                <a:path extrusionOk="0" h="1006" w="2011">
                  <a:moveTo>
                    <a:pt x="259" y="0"/>
                  </a:moveTo>
                  <a:cubicBezTo>
                    <a:pt x="116" y="0"/>
                    <a:pt x="1" y="115"/>
                    <a:pt x="1" y="249"/>
                  </a:cubicBezTo>
                  <a:lnTo>
                    <a:pt x="1" y="756"/>
                  </a:lnTo>
                  <a:cubicBezTo>
                    <a:pt x="1" y="890"/>
                    <a:pt x="116" y="1005"/>
                    <a:pt x="259" y="1005"/>
                  </a:cubicBezTo>
                  <a:lnTo>
                    <a:pt x="1762" y="1005"/>
                  </a:lnTo>
                  <a:cubicBezTo>
                    <a:pt x="1896" y="1005"/>
                    <a:pt x="2010" y="890"/>
                    <a:pt x="2010" y="756"/>
                  </a:cubicBezTo>
                  <a:lnTo>
                    <a:pt x="2010" y="249"/>
                  </a:lnTo>
                  <a:cubicBezTo>
                    <a:pt x="2010" y="11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68"/>
            <p:cNvSpPr/>
            <p:nvPr/>
          </p:nvSpPr>
          <p:spPr>
            <a:xfrm>
              <a:off x="7765126" y="4056580"/>
              <a:ext cx="52573" cy="26418"/>
            </a:xfrm>
            <a:custGeom>
              <a:rect b="b" l="l" r="r" t="t"/>
              <a:pathLst>
                <a:path extrusionOk="0" h="1006" w="2002">
                  <a:moveTo>
                    <a:pt x="250" y="0"/>
                  </a:moveTo>
                  <a:cubicBezTo>
                    <a:pt x="116" y="0"/>
                    <a:pt x="1" y="115"/>
                    <a:pt x="1" y="249"/>
                  </a:cubicBezTo>
                  <a:lnTo>
                    <a:pt x="1" y="747"/>
                  </a:lnTo>
                  <a:cubicBezTo>
                    <a:pt x="1" y="890"/>
                    <a:pt x="116" y="1005"/>
                    <a:pt x="250" y="1005"/>
                  </a:cubicBezTo>
                  <a:lnTo>
                    <a:pt x="1752" y="1005"/>
                  </a:lnTo>
                  <a:cubicBezTo>
                    <a:pt x="1886" y="1005"/>
                    <a:pt x="2001" y="890"/>
                    <a:pt x="2001" y="747"/>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68"/>
            <p:cNvSpPr/>
            <p:nvPr/>
          </p:nvSpPr>
          <p:spPr>
            <a:xfrm>
              <a:off x="7854305" y="3944450"/>
              <a:ext cx="58691" cy="39758"/>
            </a:xfrm>
            <a:custGeom>
              <a:rect b="b" l="l" r="r" t="t"/>
              <a:pathLst>
                <a:path extrusionOk="0" h="1514" w="2235">
                  <a:moveTo>
                    <a:pt x="1867" y="0"/>
                  </a:moveTo>
                  <a:cubicBezTo>
                    <a:pt x="1809" y="0"/>
                    <a:pt x="1749" y="23"/>
                    <a:pt x="1696" y="78"/>
                  </a:cubicBezTo>
                  <a:lnTo>
                    <a:pt x="864" y="901"/>
                  </a:lnTo>
                  <a:lnTo>
                    <a:pt x="538" y="576"/>
                  </a:lnTo>
                  <a:cubicBezTo>
                    <a:pt x="483" y="521"/>
                    <a:pt x="422" y="498"/>
                    <a:pt x="363" y="498"/>
                  </a:cubicBezTo>
                  <a:cubicBezTo>
                    <a:pt x="167" y="498"/>
                    <a:pt x="0" y="756"/>
                    <a:pt x="184" y="940"/>
                  </a:cubicBezTo>
                  <a:lnTo>
                    <a:pt x="682" y="1437"/>
                  </a:lnTo>
                  <a:cubicBezTo>
                    <a:pt x="730" y="1485"/>
                    <a:pt x="797" y="1514"/>
                    <a:pt x="864" y="1514"/>
                  </a:cubicBezTo>
                  <a:cubicBezTo>
                    <a:pt x="931" y="1514"/>
                    <a:pt x="998" y="1485"/>
                    <a:pt x="1046" y="1437"/>
                  </a:cubicBezTo>
                  <a:lnTo>
                    <a:pt x="2050" y="442"/>
                  </a:lnTo>
                  <a:cubicBezTo>
                    <a:pt x="2235" y="258"/>
                    <a:pt x="2062" y="0"/>
                    <a:pt x="1867"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68"/>
            <p:cNvSpPr/>
            <p:nvPr/>
          </p:nvSpPr>
          <p:spPr>
            <a:xfrm>
              <a:off x="7670091" y="3944450"/>
              <a:ext cx="58691" cy="39758"/>
            </a:xfrm>
            <a:custGeom>
              <a:rect b="b" l="l" r="r" t="t"/>
              <a:pathLst>
                <a:path extrusionOk="0" h="1514" w="2235">
                  <a:moveTo>
                    <a:pt x="1871" y="0"/>
                  </a:moveTo>
                  <a:cubicBezTo>
                    <a:pt x="1813" y="0"/>
                    <a:pt x="1751" y="23"/>
                    <a:pt x="1696" y="78"/>
                  </a:cubicBezTo>
                  <a:lnTo>
                    <a:pt x="864" y="901"/>
                  </a:lnTo>
                  <a:lnTo>
                    <a:pt x="548" y="576"/>
                  </a:lnTo>
                  <a:cubicBezTo>
                    <a:pt x="493" y="521"/>
                    <a:pt x="431" y="498"/>
                    <a:pt x="372" y="498"/>
                  </a:cubicBezTo>
                  <a:cubicBezTo>
                    <a:pt x="173" y="498"/>
                    <a:pt x="0" y="756"/>
                    <a:pt x="184" y="940"/>
                  </a:cubicBezTo>
                  <a:lnTo>
                    <a:pt x="682" y="1437"/>
                  </a:lnTo>
                  <a:cubicBezTo>
                    <a:pt x="730" y="1485"/>
                    <a:pt x="797" y="1514"/>
                    <a:pt x="864" y="1514"/>
                  </a:cubicBezTo>
                  <a:cubicBezTo>
                    <a:pt x="931" y="1514"/>
                    <a:pt x="998" y="1485"/>
                    <a:pt x="1046" y="1437"/>
                  </a:cubicBezTo>
                  <a:lnTo>
                    <a:pt x="2050" y="442"/>
                  </a:lnTo>
                  <a:cubicBezTo>
                    <a:pt x="2235" y="258"/>
                    <a:pt x="2067" y="0"/>
                    <a:pt x="1871"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68"/>
            <p:cNvSpPr/>
            <p:nvPr/>
          </p:nvSpPr>
          <p:spPr>
            <a:xfrm>
              <a:off x="7762342" y="3996970"/>
              <a:ext cx="58665" cy="39810"/>
            </a:xfrm>
            <a:custGeom>
              <a:rect b="b" l="l" r="r" t="t"/>
              <a:pathLst>
                <a:path extrusionOk="0" h="1516" w="2234">
                  <a:moveTo>
                    <a:pt x="1862" y="0"/>
                  </a:moveTo>
                  <a:cubicBezTo>
                    <a:pt x="1803" y="0"/>
                    <a:pt x="1741" y="23"/>
                    <a:pt x="1686" y="79"/>
                  </a:cubicBezTo>
                  <a:lnTo>
                    <a:pt x="863" y="911"/>
                  </a:lnTo>
                  <a:lnTo>
                    <a:pt x="538" y="586"/>
                  </a:lnTo>
                  <a:cubicBezTo>
                    <a:pt x="482" y="530"/>
                    <a:pt x="419" y="506"/>
                    <a:pt x="360" y="506"/>
                  </a:cubicBezTo>
                  <a:cubicBezTo>
                    <a:pt x="165" y="506"/>
                    <a:pt x="0" y="757"/>
                    <a:pt x="184" y="940"/>
                  </a:cubicBezTo>
                  <a:lnTo>
                    <a:pt x="681" y="1447"/>
                  </a:lnTo>
                  <a:cubicBezTo>
                    <a:pt x="729" y="1495"/>
                    <a:pt x="786" y="1514"/>
                    <a:pt x="853" y="1514"/>
                  </a:cubicBezTo>
                  <a:cubicBezTo>
                    <a:pt x="863" y="1515"/>
                    <a:pt x="873" y="1516"/>
                    <a:pt x="883" y="1516"/>
                  </a:cubicBezTo>
                  <a:cubicBezTo>
                    <a:pt x="947" y="1516"/>
                    <a:pt x="1003" y="1489"/>
                    <a:pt x="1045" y="1447"/>
                  </a:cubicBezTo>
                  <a:lnTo>
                    <a:pt x="2050" y="442"/>
                  </a:lnTo>
                  <a:cubicBezTo>
                    <a:pt x="2234" y="258"/>
                    <a:pt x="2061" y="0"/>
                    <a:pt x="186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68"/>
            <p:cNvSpPr/>
            <p:nvPr/>
          </p:nvSpPr>
          <p:spPr>
            <a:xfrm>
              <a:off x="7578102" y="4049700"/>
              <a:ext cx="58665" cy="39810"/>
            </a:xfrm>
            <a:custGeom>
              <a:rect b="b" l="l" r="r" t="t"/>
              <a:pathLst>
                <a:path extrusionOk="0" h="1516" w="2234">
                  <a:moveTo>
                    <a:pt x="1866" y="1"/>
                  </a:moveTo>
                  <a:cubicBezTo>
                    <a:pt x="1806" y="1"/>
                    <a:pt x="1743" y="24"/>
                    <a:pt x="1687" y="80"/>
                  </a:cubicBezTo>
                  <a:lnTo>
                    <a:pt x="864" y="903"/>
                  </a:lnTo>
                  <a:lnTo>
                    <a:pt x="539" y="578"/>
                  </a:lnTo>
                  <a:cubicBezTo>
                    <a:pt x="483" y="523"/>
                    <a:pt x="422" y="500"/>
                    <a:pt x="364" y="500"/>
                  </a:cubicBezTo>
                  <a:cubicBezTo>
                    <a:pt x="168" y="500"/>
                    <a:pt x="0" y="758"/>
                    <a:pt x="184" y="942"/>
                  </a:cubicBezTo>
                  <a:lnTo>
                    <a:pt x="682" y="1439"/>
                  </a:lnTo>
                  <a:cubicBezTo>
                    <a:pt x="730" y="1487"/>
                    <a:pt x="797" y="1516"/>
                    <a:pt x="864" y="1516"/>
                  </a:cubicBezTo>
                  <a:cubicBezTo>
                    <a:pt x="931" y="1516"/>
                    <a:pt x="998" y="1487"/>
                    <a:pt x="1046" y="1439"/>
                  </a:cubicBezTo>
                  <a:lnTo>
                    <a:pt x="2051" y="434"/>
                  </a:lnTo>
                  <a:cubicBezTo>
                    <a:pt x="2234" y="251"/>
                    <a:pt x="2064" y="1"/>
                    <a:pt x="186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68"/>
            <p:cNvSpPr/>
            <p:nvPr/>
          </p:nvSpPr>
          <p:spPr>
            <a:xfrm>
              <a:off x="7762342" y="3891667"/>
              <a:ext cx="58665" cy="39784"/>
            </a:xfrm>
            <a:custGeom>
              <a:rect b="b" l="l" r="r" t="t"/>
              <a:pathLst>
                <a:path extrusionOk="0" h="1515" w="2234">
                  <a:moveTo>
                    <a:pt x="1862" y="0"/>
                  </a:moveTo>
                  <a:cubicBezTo>
                    <a:pt x="1803" y="0"/>
                    <a:pt x="1741" y="24"/>
                    <a:pt x="1686" y="79"/>
                  </a:cubicBezTo>
                  <a:lnTo>
                    <a:pt x="863" y="902"/>
                  </a:lnTo>
                  <a:lnTo>
                    <a:pt x="538" y="586"/>
                  </a:lnTo>
                  <a:cubicBezTo>
                    <a:pt x="482" y="530"/>
                    <a:pt x="419" y="506"/>
                    <a:pt x="360" y="506"/>
                  </a:cubicBezTo>
                  <a:cubicBezTo>
                    <a:pt x="165" y="506"/>
                    <a:pt x="0" y="757"/>
                    <a:pt x="184" y="940"/>
                  </a:cubicBezTo>
                  <a:lnTo>
                    <a:pt x="681" y="1438"/>
                  </a:lnTo>
                  <a:cubicBezTo>
                    <a:pt x="729" y="1485"/>
                    <a:pt x="786" y="1514"/>
                    <a:pt x="853" y="1514"/>
                  </a:cubicBezTo>
                  <a:cubicBezTo>
                    <a:pt x="930" y="1514"/>
                    <a:pt x="997" y="1495"/>
                    <a:pt x="1045" y="1438"/>
                  </a:cubicBezTo>
                  <a:lnTo>
                    <a:pt x="2050" y="442"/>
                  </a:lnTo>
                  <a:cubicBezTo>
                    <a:pt x="2234" y="258"/>
                    <a:pt x="2061" y="0"/>
                    <a:pt x="186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9" name="Google Shape;11609;p68"/>
          <p:cNvGrpSpPr/>
          <p:nvPr/>
        </p:nvGrpSpPr>
        <p:grpSpPr>
          <a:xfrm>
            <a:off x="5310288" y="2956312"/>
            <a:ext cx="432292" cy="264412"/>
            <a:chOff x="5310288" y="2956312"/>
            <a:chExt cx="432292" cy="264412"/>
          </a:xfrm>
        </p:grpSpPr>
        <p:sp>
          <p:nvSpPr>
            <p:cNvPr id="11610" name="Google Shape;11610;p68"/>
            <p:cNvSpPr/>
            <p:nvPr/>
          </p:nvSpPr>
          <p:spPr>
            <a:xfrm>
              <a:off x="5491220" y="3151083"/>
              <a:ext cx="69642" cy="69642"/>
            </a:xfrm>
            <a:custGeom>
              <a:rect b="b" l="l" r="r" t="t"/>
              <a:pathLst>
                <a:path extrusionOk="0" h="2652" w="2652">
                  <a:moveTo>
                    <a:pt x="1322" y="1"/>
                  </a:moveTo>
                  <a:cubicBezTo>
                    <a:pt x="594" y="1"/>
                    <a:pt x="1" y="594"/>
                    <a:pt x="1" y="1321"/>
                  </a:cubicBezTo>
                  <a:cubicBezTo>
                    <a:pt x="1" y="2058"/>
                    <a:pt x="594" y="2652"/>
                    <a:pt x="1322" y="2652"/>
                  </a:cubicBezTo>
                  <a:cubicBezTo>
                    <a:pt x="2058" y="2652"/>
                    <a:pt x="2652" y="2058"/>
                    <a:pt x="2652" y="1321"/>
                  </a:cubicBezTo>
                  <a:cubicBezTo>
                    <a:pt x="2652" y="594"/>
                    <a:pt x="2058" y="1"/>
                    <a:pt x="1322"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68"/>
            <p:cNvSpPr/>
            <p:nvPr/>
          </p:nvSpPr>
          <p:spPr>
            <a:xfrm>
              <a:off x="5505059" y="3164896"/>
              <a:ext cx="41727" cy="41753"/>
            </a:xfrm>
            <a:custGeom>
              <a:rect b="b" l="l" r="r" t="t"/>
              <a:pathLst>
                <a:path extrusionOk="0" h="1590" w="1589">
                  <a:moveTo>
                    <a:pt x="795" y="1"/>
                  </a:moveTo>
                  <a:cubicBezTo>
                    <a:pt x="364" y="1"/>
                    <a:pt x="0" y="355"/>
                    <a:pt x="0" y="795"/>
                  </a:cubicBezTo>
                  <a:cubicBezTo>
                    <a:pt x="0" y="1235"/>
                    <a:pt x="364" y="1590"/>
                    <a:pt x="795" y="1590"/>
                  </a:cubicBezTo>
                  <a:cubicBezTo>
                    <a:pt x="1235" y="1590"/>
                    <a:pt x="1589" y="1235"/>
                    <a:pt x="1589" y="795"/>
                  </a:cubicBezTo>
                  <a:cubicBezTo>
                    <a:pt x="1589" y="355"/>
                    <a:pt x="1235" y="1"/>
                    <a:pt x="79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68"/>
            <p:cNvSpPr/>
            <p:nvPr/>
          </p:nvSpPr>
          <p:spPr>
            <a:xfrm>
              <a:off x="5589747" y="2956312"/>
              <a:ext cx="152833" cy="153070"/>
            </a:xfrm>
            <a:custGeom>
              <a:rect b="b" l="l" r="r" t="t"/>
              <a:pathLst>
                <a:path extrusionOk="0" h="5829" w="5820">
                  <a:moveTo>
                    <a:pt x="2910" y="1"/>
                  </a:moveTo>
                  <a:cubicBezTo>
                    <a:pt x="1637" y="1"/>
                    <a:pt x="699" y="1015"/>
                    <a:pt x="613" y="2269"/>
                  </a:cubicBezTo>
                  <a:cubicBezTo>
                    <a:pt x="565" y="2920"/>
                    <a:pt x="345" y="4183"/>
                    <a:pt x="67" y="4910"/>
                  </a:cubicBezTo>
                  <a:cubicBezTo>
                    <a:pt x="0" y="5073"/>
                    <a:pt x="77" y="5255"/>
                    <a:pt x="230" y="5322"/>
                  </a:cubicBezTo>
                  <a:cubicBezTo>
                    <a:pt x="766" y="5571"/>
                    <a:pt x="1340" y="5743"/>
                    <a:pt x="1924" y="5829"/>
                  </a:cubicBezTo>
                  <a:lnTo>
                    <a:pt x="3896" y="5829"/>
                  </a:lnTo>
                  <a:cubicBezTo>
                    <a:pt x="4479" y="5743"/>
                    <a:pt x="5054" y="5571"/>
                    <a:pt x="5589" y="5322"/>
                  </a:cubicBezTo>
                  <a:cubicBezTo>
                    <a:pt x="5743" y="5255"/>
                    <a:pt x="5819" y="5073"/>
                    <a:pt x="5762" y="4910"/>
                  </a:cubicBezTo>
                  <a:cubicBezTo>
                    <a:pt x="5484" y="4183"/>
                    <a:pt x="5264" y="2920"/>
                    <a:pt x="5216" y="2269"/>
                  </a:cubicBezTo>
                  <a:cubicBezTo>
                    <a:pt x="5121" y="1015"/>
                    <a:pt x="4183" y="1"/>
                    <a:pt x="29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68"/>
            <p:cNvSpPr/>
            <p:nvPr/>
          </p:nvSpPr>
          <p:spPr>
            <a:xfrm>
              <a:off x="5631212" y="2956312"/>
              <a:ext cx="111369" cy="152833"/>
            </a:xfrm>
            <a:custGeom>
              <a:rect b="b" l="l" r="r" t="t"/>
              <a:pathLst>
                <a:path extrusionOk="0" h="5820" w="4241">
                  <a:moveTo>
                    <a:pt x="1321" y="1"/>
                  </a:moveTo>
                  <a:cubicBezTo>
                    <a:pt x="345" y="1"/>
                    <a:pt x="1" y="1331"/>
                    <a:pt x="843" y="1829"/>
                  </a:cubicBezTo>
                  <a:cubicBezTo>
                    <a:pt x="871" y="1848"/>
                    <a:pt x="900" y="1857"/>
                    <a:pt x="929" y="1876"/>
                  </a:cubicBezTo>
                  <a:lnTo>
                    <a:pt x="1656" y="5819"/>
                  </a:lnTo>
                  <a:lnTo>
                    <a:pt x="2317" y="5819"/>
                  </a:lnTo>
                  <a:cubicBezTo>
                    <a:pt x="2900" y="5733"/>
                    <a:pt x="3475" y="5571"/>
                    <a:pt x="4010" y="5322"/>
                  </a:cubicBezTo>
                  <a:cubicBezTo>
                    <a:pt x="4164" y="5255"/>
                    <a:pt x="4240" y="5073"/>
                    <a:pt x="4173" y="4910"/>
                  </a:cubicBezTo>
                  <a:cubicBezTo>
                    <a:pt x="3896" y="4183"/>
                    <a:pt x="3676" y="2920"/>
                    <a:pt x="3637" y="2269"/>
                  </a:cubicBezTo>
                  <a:cubicBezTo>
                    <a:pt x="3542" y="1015"/>
                    <a:pt x="2604" y="1"/>
                    <a:pt x="13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68"/>
            <p:cNvSpPr/>
            <p:nvPr/>
          </p:nvSpPr>
          <p:spPr>
            <a:xfrm>
              <a:off x="5588487" y="3071909"/>
              <a:ext cx="153332" cy="120927"/>
            </a:xfrm>
            <a:custGeom>
              <a:rect b="b" l="l" r="r" t="t"/>
              <a:pathLst>
                <a:path extrusionOk="0" h="4605" w="5839">
                  <a:moveTo>
                    <a:pt x="1953" y="1"/>
                  </a:moveTo>
                  <a:lnTo>
                    <a:pt x="1953" y="968"/>
                  </a:lnTo>
                  <a:cubicBezTo>
                    <a:pt x="1943" y="1216"/>
                    <a:pt x="1809" y="1436"/>
                    <a:pt x="1589" y="1551"/>
                  </a:cubicBezTo>
                  <a:lnTo>
                    <a:pt x="546" y="2078"/>
                  </a:lnTo>
                  <a:cubicBezTo>
                    <a:pt x="211" y="2240"/>
                    <a:pt x="1" y="2575"/>
                    <a:pt x="1" y="2939"/>
                  </a:cubicBezTo>
                  <a:lnTo>
                    <a:pt x="1" y="4279"/>
                  </a:lnTo>
                  <a:cubicBezTo>
                    <a:pt x="1" y="4461"/>
                    <a:pt x="154" y="4604"/>
                    <a:pt x="326" y="4604"/>
                  </a:cubicBezTo>
                  <a:lnTo>
                    <a:pt x="5513" y="4604"/>
                  </a:lnTo>
                  <a:cubicBezTo>
                    <a:pt x="5685" y="4604"/>
                    <a:pt x="5838" y="4461"/>
                    <a:pt x="5838" y="4279"/>
                  </a:cubicBezTo>
                  <a:lnTo>
                    <a:pt x="5838" y="2949"/>
                  </a:lnTo>
                  <a:cubicBezTo>
                    <a:pt x="5838" y="2575"/>
                    <a:pt x="5628" y="2240"/>
                    <a:pt x="5303" y="2078"/>
                  </a:cubicBezTo>
                  <a:lnTo>
                    <a:pt x="4250" y="1551"/>
                  </a:lnTo>
                  <a:cubicBezTo>
                    <a:pt x="4030" y="1436"/>
                    <a:pt x="3896" y="1216"/>
                    <a:pt x="3896" y="968"/>
                  </a:cubicBezTo>
                  <a:lnTo>
                    <a:pt x="389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68"/>
            <p:cNvSpPr/>
            <p:nvPr/>
          </p:nvSpPr>
          <p:spPr>
            <a:xfrm>
              <a:off x="5639247" y="3071909"/>
              <a:ext cx="52047" cy="33954"/>
            </a:xfrm>
            <a:custGeom>
              <a:rect b="b" l="l" r="r" t="t"/>
              <a:pathLst>
                <a:path extrusionOk="0" h="1293" w="1982">
                  <a:moveTo>
                    <a:pt x="20" y="1"/>
                  </a:moveTo>
                  <a:lnTo>
                    <a:pt x="20" y="977"/>
                  </a:lnTo>
                  <a:cubicBezTo>
                    <a:pt x="10" y="1015"/>
                    <a:pt x="10" y="1054"/>
                    <a:pt x="1" y="1092"/>
                  </a:cubicBezTo>
                  <a:cubicBezTo>
                    <a:pt x="307" y="1226"/>
                    <a:pt x="652" y="1293"/>
                    <a:pt x="987" y="1293"/>
                  </a:cubicBezTo>
                  <a:cubicBezTo>
                    <a:pt x="1331" y="1293"/>
                    <a:pt x="1666" y="1226"/>
                    <a:pt x="1982" y="1092"/>
                  </a:cubicBezTo>
                  <a:cubicBezTo>
                    <a:pt x="1963" y="1054"/>
                    <a:pt x="1963" y="1015"/>
                    <a:pt x="1963" y="977"/>
                  </a:cubicBezTo>
                  <a:lnTo>
                    <a:pt x="1963"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68"/>
            <p:cNvSpPr/>
            <p:nvPr/>
          </p:nvSpPr>
          <p:spPr>
            <a:xfrm>
              <a:off x="5588749" y="3116656"/>
              <a:ext cx="153070" cy="76180"/>
            </a:xfrm>
            <a:custGeom>
              <a:rect b="b" l="l" r="r" t="t"/>
              <a:pathLst>
                <a:path extrusionOk="0" h="2901" w="5829">
                  <a:moveTo>
                    <a:pt x="1283" y="0"/>
                  </a:moveTo>
                  <a:lnTo>
                    <a:pt x="536" y="374"/>
                  </a:lnTo>
                  <a:cubicBezTo>
                    <a:pt x="201" y="536"/>
                    <a:pt x="0" y="871"/>
                    <a:pt x="0" y="1235"/>
                  </a:cubicBezTo>
                  <a:lnTo>
                    <a:pt x="0" y="2575"/>
                  </a:lnTo>
                  <a:cubicBezTo>
                    <a:pt x="0" y="2757"/>
                    <a:pt x="144" y="2900"/>
                    <a:pt x="326" y="2900"/>
                  </a:cubicBezTo>
                  <a:lnTo>
                    <a:pt x="5503" y="2900"/>
                  </a:lnTo>
                  <a:cubicBezTo>
                    <a:pt x="5685" y="2900"/>
                    <a:pt x="5828" y="2757"/>
                    <a:pt x="5828" y="2575"/>
                  </a:cubicBezTo>
                  <a:lnTo>
                    <a:pt x="5828" y="1245"/>
                  </a:lnTo>
                  <a:cubicBezTo>
                    <a:pt x="5828" y="871"/>
                    <a:pt x="5618" y="536"/>
                    <a:pt x="5293" y="374"/>
                  </a:cubicBezTo>
                  <a:lnTo>
                    <a:pt x="4546" y="0"/>
                  </a:lnTo>
                  <a:cubicBezTo>
                    <a:pt x="4163" y="589"/>
                    <a:pt x="3539" y="883"/>
                    <a:pt x="2914" y="883"/>
                  </a:cubicBezTo>
                  <a:cubicBezTo>
                    <a:pt x="2290" y="883"/>
                    <a:pt x="1665" y="589"/>
                    <a:pt x="1283"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68"/>
            <p:cNvSpPr/>
            <p:nvPr/>
          </p:nvSpPr>
          <p:spPr>
            <a:xfrm>
              <a:off x="5614116" y="3005314"/>
              <a:ext cx="102073" cy="83717"/>
            </a:xfrm>
            <a:custGeom>
              <a:rect b="b" l="l" r="r" t="t"/>
              <a:pathLst>
                <a:path extrusionOk="0" h="3188" w="3887">
                  <a:moveTo>
                    <a:pt x="1495" y="1"/>
                  </a:moveTo>
                  <a:cubicBezTo>
                    <a:pt x="1376" y="1"/>
                    <a:pt x="1262" y="72"/>
                    <a:pt x="1207" y="183"/>
                  </a:cubicBezTo>
                  <a:cubicBezTo>
                    <a:pt x="1101" y="403"/>
                    <a:pt x="948" y="604"/>
                    <a:pt x="766" y="766"/>
                  </a:cubicBezTo>
                  <a:cubicBezTo>
                    <a:pt x="594" y="920"/>
                    <a:pt x="393" y="1054"/>
                    <a:pt x="192" y="1159"/>
                  </a:cubicBezTo>
                  <a:cubicBezTo>
                    <a:pt x="68" y="1216"/>
                    <a:pt x="1" y="1350"/>
                    <a:pt x="20" y="1494"/>
                  </a:cubicBezTo>
                  <a:cubicBezTo>
                    <a:pt x="144" y="2460"/>
                    <a:pt x="967" y="3188"/>
                    <a:pt x="1944" y="3188"/>
                  </a:cubicBezTo>
                  <a:cubicBezTo>
                    <a:pt x="2958" y="3178"/>
                    <a:pt x="3800" y="2403"/>
                    <a:pt x="3877" y="1398"/>
                  </a:cubicBezTo>
                  <a:cubicBezTo>
                    <a:pt x="3886" y="1293"/>
                    <a:pt x="3848" y="1197"/>
                    <a:pt x="3771" y="1130"/>
                  </a:cubicBezTo>
                  <a:cubicBezTo>
                    <a:pt x="3130" y="604"/>
                    <a:pt x="2374" y="211"/>
                    <a:pt x="1570" y="10"/>
                  </a:cubicBezTo>
                  <a:cubicBezTo>
                    <a:pt x="1545" y="4"/>
                    <a:pt x="1520" y="1"/>
                    <a:pt x="149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68"/>
            <p:cNvSpPr/>
            <p:nvPr/>
          </p:nvSpPr>
          <p:spPr>
            <a:xfrm>
              <a:off x="5614116" y="3005314"/>
              <a:ext cx="102073" cy="82955"/>
            </a:xfrm>
            <a:custGeom>
              <a:rect b="b" l="l" r="r" t="t"/>
              <a:pathLst>
                <a:path extrusionOk="0" h="3159" w="3887">
                  <a:moveTo>
                    <a:pt x="1495" y="1"/>
                  </a:moveTo>
                  <a:cubicBezTo>
                    <a:pt x="1376" y="1"/>
                    <a:pt x="1262" y="72"/>
                    <a:pt x="1207" y="183"/>
                  </a:cubicBezTo>
                  <a:cubicBezTo>
                    <a:pt x="1130" y="345"/>
                    <a:pt x="1025" y="489"/>
                    <a:pt x="910" y="613"/>
                  </a:cubicBezTo>
                  <a:cubicBezTo>
                    <a:pt x="862" y="671"/>
                    <a:pt x="814" y="719"/>
                    <a:pt x="766" y="766"/>
                  </a:cubicBezTo>
                  <a:cubicBezTo>
                    <a:pt x="594" y="920"/>
                    <a:pt x="393" y="1054"/>
                    <a:pt x="192" y="1159"/>
                  </a:cubicBezTo>
                  <a:cubicBezTo>
                    <a:pt x="68" y="1216"/>
                    <a:pt x="1" y="1350"/>
                    <a:pt x="20" y="1494"/>
                  </a:cubicBezTo>
                  <a:cubicBezTo>
                    <a:pt x="135" y="2346"/>
                    <a:pt x="795" y="3025"/>
                    <a:pt x="1647" y="3159"/>
                  </a:cubicBezTo>
                  <a:cubicBezTo>
                    <a:pt x="1207" y="2891"/>
                    <a:pt x="948" y="2403"/>
                    <a:pt x="977" y="1886"/>
                  </a:cubicBezTo>
                  <a:lnTo>
                    <a:pt x="977" y="1427"/>
                  </a:lnTo>
                  <a:cubicBezTo>
                    <a:pt x="1044" y="1369"/>
                    <a:pt x="1120" y="1312"/>
                    <a:pt x="1197" y="1255"/>
                  </a:cubicBezTo>
                  <a:cubicBezTo>
                    <a:pt x="1369" y="1092"/>
                    <a:pt x="1532" y="910"/>
                    <a:pt x="1656" y="699"/>
                  </a:cubicBezTo>
                  <a:cubicBezTo>
                    <a:pt x="2278" y="891"/>
                    <a:pt x="2853" y="1207"/>
                    <a:pt x="3350" y="1618"/>
                  </a:cubicBezTo>
                  <a:cubicBezTo>
                    <a:pt x="3408" y="1676"/>
                    <a:pt x="3561" y="1819"/>
                    <a:pt x="3743" y="1982"/>
                  </a:cubicBezTo>
                  <a:cubicBezTo>
                    <a:pt x="3819" y="1790"/>
                    <a:pt x="3867" y="1589"/>
                    <a:pt x="3886" y="1389"/>
                  </a:cubicBezTo>
                  <a:cubicBezTo>
                    <a:pt x="3886" y="1293"/>
                    <a:pt x="3848" y="1197"/>
                    <a:pt x="3771" y="1130"/>
                  </a:cubicBezTo>
                  <a:cubicBezTo>
                    <a:pt x="3130" y="604"/>
                    <a:pt x="2374" y="211"/>
                    <a:pt x="1570" y="10"/>
                  </a:cubicBezTo>
                  <a:cubicBezTo>
                    <a:pt x="1545" y="4"/>
                    <a:pt x="1520" y="1"/>
                    <a:pt x="149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68"/>
            <p:cNvSpPr/>
            <p:nvPr/>
          </p:nvSpPr>
          <p:spPr>
            <a:xfrm>
              <a:off x="5588749" y="3133751"/>
              <a:ext cx="33954" cy="59085"/>
            </a:xfrm>
            <a:custGeom>
              <a:rect b="b" l="l" r="r" t="t"/>
              <a:pathLst>
                <a:path extrusionOk="0" h="2250" w="1293">
                  <a:moveTo>
                    <a:pt x="192" y="0"/>
                  </a:moveTo>
                  <a:cubicBezTo>
                    <a:pt x="67" y="172"/>
                    <a:pt x="0" y="373"/>
                    <a:pt x="0" y="584"/>
                  </a:cubicBezTo>
                  <a:lnTo>
                    <a:pt x="0" y="1924"/>
                  </a:lnTo>
                  <a:cubicBezTo>
                    <a:pt x="0" y="2106"/>
                    <a:pt x="144" y="2249"/>
                    <a:pt x="316" y="2249"/>
                  </a:cubicBezTo>
                  <a:lnTo>
                    <a:pt x="1292" y="2249"/>
                  </a:lnTo>
                  <a:lnTo>
                    <a:pt x="1292" y="1197"/>
                  </a:lnTo>
                  <a:cubicBezTo>
                    <a:pt x="1292" y="996"/>
                    <a:pt x="1206" y="814"/>
                    <a:pt x="1053" y="689"/>
                  </a:cubicBezTo>
                  <a:lnTo>
                    <a:pt x="192"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68"/>
            <p:cNvSpPr/>
            <p:nvPr/>
          </p:nvSpPr>
          <p:spPr>
            <a:xfrm>
              <a:off x="5707602" y="3133751"/>
              <a:ext cx="34217" cy="59085"/>
            </a:xfrm>
            <a:custGeom>
              <a:rect b="b" l="l" r="r" t="t"/>
              <a:pathLst>
                <a:path extrusionOk="0" h="2250" w="1303">
                  <a:moveTo>
                    <a:pt x="1101" y="0"/>
                  </a:moveTo>
                  <a:lnTo>
                    <a:pt x="240" y="689"/>
                  </a:lnTo>
                  <a:cubicBezTo>
                    <a:pt x="87" y="814"/>
                    <a:pt x="1" y="996"/>
                    <a:pt x="1" y="1197"/>
                  </a:cubicBezTo>
                  <a:lnTo>
                    <a:pt x="1" y="2249"/>
                  </a:lnTo>
                  <a:lnTo>
                    <a:pt x="977" y="2249"/>
                  </a:lnTo>
                  <a:cubicBezTo>
                    <a:pt x="1149" y="2249"/>
                    <a:pt x="1302" y="2106"/>
                    <a:pt x="1302" y="1924"/>
                  </a:cubicBezTo>
                  <a:lnTo>
                    <a:pt x="1302" y="584"/>
                  </a:lnTo>
                  <a:cubicBezTo>
                    <a:pt x="1302" y="373"/>
                    <a:pt x="1226" y="172"/>
                    <a:pt x="110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68"/>
            <p:cNvSpPr/>
            <p:nvPr/>
          </p:nvSpPr>
          <p:spPr>
            <a:xfrm>
              <a:off x="5335419" y="2971648"/>
              <a:ext cx="41727" cy="91752"/>
            </a:xfrm>
            <a:custGeom>
              <a:rect b="b" l="l" r="r" t="t"/>
              <a:pathLst>
                <a:path extrusionOk="0" h="3494" w="1589">
                  <a:moveTo>
                    <a:pt x="957" y="0"/>
                  </a:moveTo>
                  <a:cubicBezTo>
                    <a:pt x="431" y="0"/>
                    <a:pt x="0" y="421"/>
                    <a:pt x="0" y="948"/>
                  </a:cubicBezTo>
                  <a:lnTo>
                    <a:pt x="0" y="1178"/>
                  </a:lnTo>
                  <a:cubicBezTo>
                    <a:pt x="0" y="1446"/>
                    <a:pt x="39" y="1713"/>
                    <a:pt x="134" y="1981"/>
                  </a:cubicBezTo>
                  <a:lnTo>
                    <a:pt x="632" y="3494"/>
                  </a:lnTo>
                  <a:lnTo>
                    <a:pt x="1589" y="3494"/>
                  </a:lnTo>
                  <a:lnTo>
                    <a:pt x="158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68"/>
            <p:cNvSpPr/>
            <p:nvPr/>
          </p:nvSpPr>
          <p:spPr>
            <a:xfrm>
              <a:off x="5351989" y="2963114"/>
              <a:ext cx="100313" cy="100287"/>
            </a:xfrm>
            <a:custGeom>
              <a:rect b="b" l="l" r="r" t="t"/>
              <a:pathLst>
                <a:path extrusionOk="0" h="3819" w="3820">
                  <a:moveTo>
                    <a:pt x="958" y="0"/>
                  </a:moveTo>
                  <a:cubicBezTo>
                    <a:pt x="432" y="0"/>
                    <a:pt x="1" y="431"/>
                    <a:pt x="1" y="957"/>
                  </a:cubicBezTo>
                  <a:cubicBezTo>
                    <a:pt x="1" y="1311"/>
                    <a:pt x="288" y="1598"/>
                    <a:pt x="642" y="1598"/>
                  </a:cubicBezTo>
                  <a:lnTo>
                    <a:pt x="3188" y="3819"/>
                  </a:lnTo>
                  <a:lnTo>
                    <a:pt x="3724" y="1933"/>
                  </a:lnTo>
                  <a:cubicBezTo>
                    <a:pt x="3791" y="1704"/>
                    <a:pt x="3819" y="1474"/>
                    <a:pt x="3819" y="1235"/>
                  </a:cubicBezTo>
                  <a:lnTo>
                    <a:pt x="3819" y="641"/>
                  </a:lnTo>
                  <a:cubicBezTo>
                    <a:pt x="3819" y="287"/>
                    <a:pt x="3542" y="0"/>
                    <a:pt x="3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68"/>
            <p:cNvSpPr/>
            <p:nvPr/>
          </p:nvSpPr>
          <p:spPr>
            <a:xfrm>
              <a:off x="5368848" y="3088505"/>
              <a:ext cx="50025" cy="36974"/>
            </a:xfrm>
            <a:custGeom>
              <a:rect b="b" l="l" r="r" t="t"/>
              <a:pathLst>
                <a:path extrusionOk="0" h="1408" w="1905">
                  <a:moveTo>
                    <a:pt x="0" y="1"/>
                  </a:moveTo>
                  <a:lnTo>
                    <a:pt x="0" y="1407"/>
                  </a:lnTo>
                  <a:lnTo>
                    <a:pt x="1905" y="1407"/>
                  </a:lnTo>
                  <a:lnTo>
                    <a:pt x="190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68"/>
            <p:cNvSpPr/>
            <p:nvPr/>
          </p:nvSpPr>
          <p:spPr>
            <a:xfrm>
              <a:off x="5368848" y="3088505"/>
              <a:ext cx="50025" cy="20246"/>
            </a:xfrm>
            <a:custGeom>
              <a:rect b="b" l="l" r="r" t="t"/>
              <a:pathLst>
                <a:path extrusionOk="0" h="771" w="1905">
                  <a:moveTo>
                    <a:pt x="0" y="1"/>
                  </a:moveTo>
                  <a:lnTo>
                    <a:pt x="0" y="584"/>
                  </a:lnTo>
                  <a:cubicBezTo>
                    <a:pt x="306" y="709"/>
                    <a:pt x="629" y="771"/>
                    <a:pt x="952" y="771"/>
                  </a:cubicBezTo>
                  <a:cubicBezTo>
                    <a:pt x="1275" y="771"/>
                    <a:pt x="1598" y="709"/>
                    <a:pt x="1905" y="584"/>
                  </a:cubicBezTo>
                  <a:lnTo>
                    <a:pt x="190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68"/>
            <p:cNvSpPr/>
            <p:nvPr/>
          </p:nvSpPr>
          <p:spPr>
            <a:xfrm>
              <a:off x="5310288" y="3108620"/>
              <a:ext cx="166882" cy="84216"/>
            </a:xfrm>
            <a:custGeom>
              <a:rect b="b" l="l" r="r" t="t"/>
              <a:pathLst>
                <a:path extrusionOk="0" h="3207" w="6355">
                  <a:moveTo>
                    <a:pt x="2221" y="0"/>
                  </a:moveTo>
                  <a:lnTo>
                    <a:pt x="689" y="440"/>
                  </a:lnTo>
                  <a:cubicBezTo>
                    <a:pt x="278" y="555"/>
                    <a:pt x="0" y="929"/>
                    <a:pt x="0" y="1359"/>
                  </a:cubicBezTo>
                  <a:lnTo>
                    <a:pt x="0" y="2890"/>
                  </a:lnTo>
                  <a:cubicBezTo>
                    <a:pt x="0" y="3063"/>
                    <a:pt x="144" y="3206"/>
                    <a:pt x="316" y="3206"/>
                  </a:cubicBezTo>
                  <a:lnTo>
                    <a:pt x="6039" y="3206"/>
                  </a:lnTo>
                  <a:cubicBezTo>
                    <a:pt x="6211" y="3206"/>
                    <a:pt x="6355" y="3063"/>
                    <a:pt x="6355" y="2890"/>
                  </a:cubicBezTo>
                  <a:lnTo>
                    <a:pt x="6355" y="1359"/>
                  </a:lnTo>
                  <a:cubicBezTo>
                    <a:pt x="6355" y="938"/>
                    <a:pt x="6077" y="565"/>
                    <a:pt x="5666" y="440"/>
                  </a:cubicBezTo>
                  <a:lnTo>
                    <a:pt x="4135" y="0"/>
                  </a:lnTo>
                  <a:lnTo>
                    <a:pt x="3178" y="632"/>
                  </a:lnTo>
                  <a:lnTo>
                    <a:pt x="2221" y="0"/>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68"/>
            <p:cNvSpPr/>
            <p:nvPr/>
          </p:nvSpPr>
          <p:spPr>
            <a:xfrm>
              <a:off x="5385418" y="3125453"/>
              <a:ext cx="16859" cy="67383"/>
            </a:xfrm>
            <a:custGeom>
              <a:rect b="b" l="l" r="r" t="t"/>
              <a:pathLst>
                <a:path extrusionOk="0" h="2566" w="642">
                  <a:moveTo>
                    <a:pt x="163" y="0"/>
                  </a:moveTo>
                  <a:lnTo>
                    <a:pt x="1" y="2565"/>
                  </a:lnTo>
                  <a:lnTo>
                    <a:pt x="642" y="2565"/>
                  </a:lnTo>
                  <a:lnTo>
                    <a:pt x="479"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68"/>
            <p:cNvSpPr/>
            <p:nvPr/>
          </p:nvSpPr>
          <p:spPr>
            <a:xfrm>
              <a:off x="5343717" y="3005051"/>
              <a:ext cx="100287" cy="91779"/>
            </a:xfrm>
            <a:custGeom>
              <a:rect b="b" l="l" r="r" t="t"/>
              <a:pathLst>
                <a:path extrusionOk="0" h="3495" w="3819">
                  <a:moveTo>
                    <a:pt x="1196" y="0"/>
                  </a:moveTo>
                  <a:cubicBezTo>
                    <a:pt x="1034" y="0"/>
                    <a:pt x="874" y="75"/>
                    <a:pt x="766" y="183"/>
                  </a:cubicBezTo>
                  <a:lnTo>
                    <a:pt x="192" y="767"/>
                  </a:lnTo>
                  <a:cubicBezTo>
                    <a:pt x="67" y="882"/>
                    <a:pt x="0" y="1044"/>
                    <a:pt x="0" y="1217"/>
                  </a:cubicBezTo>
                  <a:lnTo>
                    <a:pt x="0" y="1590"/>
                  </a:lnTo>
                  <a:cubicBezTo>
                    <a:pt x="0" y="2633"/>
                    <a:pt x="852" y="3494"/>
                    <a:pt x="1905" y="3494"/>
                  </a:cubicBezTo>
                  <a:cubicBezTo>
                    <a:pt x="2957" y="3494"/>
                    <a:pt x="3809" y="2633"/>
                    <a:pt x="3819" y="1590"/>
                  </a:cubicBezTo>
                  <a:lnTo>
                    <a:pt x="3819" y="1178"/>
                  </a:lnTo>
                  <a:cubicBezTo>
                    <a:pt x="3819" y="1016"/>
                    <a:pt x="3752" y="853"/>
                    <a:pt x="3637" y="729"/>
                  </a:cubicBezTo>
                  <a:cubicBezTo>
                    <a:pt x="3139" y="250"/>
                    <a:pt x="2240" y="30"/>
                    <a:pt x="1225" y="1"/>
                  </a:cubicBezTo>
                  <a:cubicBezTo>
                    <a:pt x="1215" y="1"/>
                    <a:pt x="1206" y="0"/>
                    <a:pt x="11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68"/>
            <p:cNvSpPr/>
            <p:nvPr/>
          </p:nvSpPr>
          <p:spPr>
            <a:xfrm>
              <a:off x="5343717" y="3005051"/>
              <a:ext cx="100051" cy="89757"/>
            </a:xfrm>
            <a:custGeom>
              <a:rect b="b" l="l" r="r" t="t"/>
              <a:pathLst>
                <a:path extrusionOk="0" h="3418" w="3810">
                  <a:moveTo>
                    <a:pt x="1193" y="0"/>
                  </a:moveTo>
                  <a:cubicBezTo>
                    <a:pt x="1031" y="0"/>
                    <a:pt x="873" y="67"/>
                    <a:pt x="766" y="183"/>
                  </a:cubicBezTo>
                  <a:lnTo>
                    <a:pt x="182" y="757"/>
                  </a:lnTo>
                  <a:cubicBezTo>
                    <a:pt x="67" y="882"/>
                    <a:pt x="0" y="1044"/>
                    <a:pt x="0" y="1207"/>
                  </a:cubicBezTo>
                  <a:lnTo>
                    <a:pt x="0" y="1580"/>
                  </a:lnTo>
                  <a:cubicBezTo>
                    <a:pt x="0" y="2432"/>
                    <a:pt x="565" y="3179"/>
                    <a:pt x="1378" y="3418"/>
                  </a:cubicBezTo>
                  <a:cubicBezTo>
                    <a:pt x="1101" y="3073"/>
                    <a:pt x="957" y="2652"/>
                    <a:pt x="957" y="2222"/>
                  </a:cubicBezTo>
                  <a:lnTo>
                    <a:pt x="957" y="1293"/>
                  </a:lnTo>
                  <a:cubicBezTo>
                    <a:pt x="957" y="946"/>
                    <a:pt x="1236" y="660"/>
                    <a:pt x="1578" y="660"/>
                  </a:cubicBezTo>
                  <a:cubicBezTo>
                    <a:pt x="1594" y="660"/>
                    <a:pt x="1611" y="660"/>
                    <a:pt x="1627" y="662"/>
                  </a:cubicBezTo>
                  <a:cubicBezTo>
                    <a:pt x="2268" y="700"/>
                    <a:pt x="3225" y="805"/>
                    <a:pt x="3809" y="1083"/>
                  </a:cubicBezTo>
                  <a:cubicBezTo>
                    <a:pt x="3790" y="949"/>
                    <a:pt x="3733" y="824"/>
                    <a:pt x="3637" y="729"/>
                  </a:cubicBezTo>
                  <a:cubicBezTo>
                    <a:pt x="3139" y="250"/>
                    <a:pt x="2240" y="30"/>
                    <a:pt x="1225" y="1"/>
                  </a:cubicBezTo>
                  <a:cubicBezTo>
                    <a:pt x="1214" y="1"/>
                    <a:pt x="1203" y="0"/>
                    <a:pt x="119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68"/>
            <p:cNvSpPr/>
            <p:nvPr/>
          </p:nvSpPr>
          <p:spPr>
            <a:xfrm>
              <a:off x="5310288" y="3129970"/>
              <a:ext cx="33692" cy="62866"/>
            </a:xfrm>
            <a:custGeom>
              <a:rect b="b" l="l" r="r" t="t"/>
              <a:pathLst>
                <a:path extrusionOk="0" h="2394" w="1283">
                  <a:moveTo>
                    <a:pt x="173" y="1"/>
                  </a:moveTo>
                  <a:cubicBezTo>
                    <a:pt x="67" y="163"/>
                    <a:pt x="0" y="345"/>
                    <a:pt x="0" y="546"/>
                  </a:cubicBezTo>
                  <a:lnTo>
                    <a:pt x="0" y="2077"/>
                  </a:lnTo>
                  <a:cubicBezTo>
                    <a:pt x="0" y="2250"/>
                    <a:pt x="144" y="2393"/>
                    <a:pt x="326" y="2393"/>
                  </a:cubicBezTo>
                  <a:lnTo>
                    <a:pt x="1283" y="2393"/>
                  </a:lnTo>
                  <a:lnTo>
                    <a:pt x="1273" y="1494"/>
                  </a:lnTo>
                  <a:cubicBezTo>
                    <a:pt x="1273" y="1235"/>
                    <a:pt x="1177" y="996"/>
                    <a:pt x="996" y="814"/>
                  </a:cubicBezTo>
                  <a:lnTo>
                    <a:pt x="173"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68"/>
            <p:cNvSpPr/>
            <p:nvPr/>
          </p:nvSpPr>
          <p:spPr>
            <a:xfrm>
              <a:off x="5443742" y="3129970"/>
              <a:ext cx="33692" cy="62866"/>
            </a:xfrm>
            <a:custGeom>
              <a:rect b="b" l="l" r="r" t="t"/>
              <a:pathLst>
                <a:path extrusionOk="0" h="2394" w="1283">
                  <a:moveTo>
                    <a:pt x="1110" y="1"/>
                  </a:moveTo>
                  <a:lnTo>
                    <a:pt x="287" y="814"/>
                  </a:lnTo>
                  <a:cubicBezTo>
                    <a:pt x="105" y="996"/>
                    <a:pt x="10" y="1235"/>
                    <a:pt x="10" y="1494"/>
                  </a:cubicBezTo>
                  <a:lnTo>
                    <a:pt x="0" y="1494"/>
                  </a:lnTo>
                  <a:lnTo>
                    <a:pt x="0" y="2393"/>
                  </a:lnTo>
                  <a:lnTo>
                    <a:pt x="957" y="2393"/>
                  </a:lnTo>
                  <a:cubicBezTo>
                    <a:pt x="1139" y="2393"/>
                    <a:pt x="1283" y="2250"/>
                    <a:pt x="1283" y="2077"/>
                  </a:cubicBezTo>
                  <a:lnTo>
                    <a:pt x="1283" y="546"/>
                  </a:lnTo>
                  <a:cubicBezTo>
                    <a:pt x="1283" y="345"/>
                    <a:pt x="1216" y="163"/>
                    <a:pt x="111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68"/>
            <p:cNvSpPr/>
            <p:nvPr/>
          </p:nvSpPr>
          <p:spPr>
            <a:xfrm>
              <a:off x="5385681" y="3125453"/>
              <a:ext cx="16596" cy="16623"/>
            </a:xfrm>
            <a:custGeom>
              <a:rect b="b" l="l" r="r" t="t"/>
              <a:pathLst>
                <a:path extrusionOk="0" h="633" w="632">
                  <a:moveTo>
                    <a:pt x="0" y="0"/>
                  </a:moveTo>
                  <a:lnTo>
                    <a:pt x="0" y="498"/>
                  </a:lnTo>
                  <a:cubicBezTo>
                    <a:pt x="0" y="575"/>
                    <a:pt x="58" y="632"/>
                    <a:pt x="134" y="632"/>
                  </a:cubicBezTo>
                  <a:lnTo>
                    <a:pt x="498" y="632"/>
                  </a:lnTo>
                  <a:cubicBezTo>
                    <a:pt x="575" y="632"/>
                    <a:pt x="632" y="575"/>
                    <a:pt x="632" y="498"/>
                  </a:cubicBezTo>
                  <a:lnTo>
                    <a:pt x="63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68"/>
            <p:cNvSpPr/>
            <p:nvPr/>
          </p:nvSpPr>
          <p:spPr>
            <a:xfrm>
              <a:off x="5359788" y="3102055"/>
              <a:ext cx="33954" cy="35110"/>
            </a:xfrm>
            <a:custGeom>
              <a:rect b="b" l="l" r="r" t="t"/>
              <a:pathLst>
                <a:path extrusionOk="0" h="1337" w="1293">
                  <a:moveTo>
                    <a:pt x="299" y="0"/>
                  </a:moveTo>
                  <a:cubicBezTo>
                    <a:pt x="256" y="0"/>
                    <a:pt x="214" y="20"/>
                    <a:pt x="192" y="59"/>
                  </a:cubicBezTo>
                  <a:lnTo>
                    <a:pt x="1" y="355"/>
                  </a:lnTo>
                  <a:lnTo>
                    <a:pt x="479" y="1236"/>
                  </a:lnTo>
                  <a:cubicBezTo>
                    <a:pt x="509" y="1301"/>
                    <a:pt x="571" y="1337"/>
                    <a:pt x="637" y="1337"/>
                  </a:cubicBezTo>
                  <a:cubicBezTo>
                    <a:pt x="678" y="1337"/>
                    <a:pt x="720" y="1323"/>
                    <a:pt x="757" y="1293"/>
                  </a:cubicBezTo>
                  <a:lnTo>
                    <a:pt x="1293" y="882"/>
                  </a:lnTo>
                  <a:lnTo>
                    <a:pt x="383" y="30"/>
                  </a:lnTo>
                  <a:cubicBezTo>
                    <a:pt x="359" y="10"/>
                    <a:pt x="329" y="0"/>
                    <a:pt x="299"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68"/>
            <p:cNvSpPr/>
            <p:nvPr/>
          </p:nvSpPr>
          <p:spPr>
            <a:xfrm>
              <a:off x="5393716" y="3102055"/>
              <a:ext cx="34217" cy="35110"/>
            </a:xfrm>
            <a:custGeom>
              <a:rect b="b" l="l" r="r" t="t"/>
              <a:pathLst>
                <a:path extrusionOk="0" h="1337" w="1303">
                  <a:moveTo>
                    <a:pt x="1001" y="0"/>
                  </a:moveTo>
                  <a:cubicBezTo>
                    <a:pt x="972" y="0"/>
                    <a:pt x="943" y="10"/>
                    <a:pt x="919" y="30"/>
                  </a:cubicBezTo>
                  <a:lnTo>
                    <a:pt x="1" y="882"/>
                  </a:lnTo>
                  <a:lnTo>
                    <a:pt x="546" y="1293"/>
                  </a:lnTo>
                  <a:cubicBezTo>
                    <a:pt x="579" y="1323"/>
                    <a:pt x="619" y="1337"/>
                    <a:pt x="659" y="1337"/>
                  </a:cubicBezTo>
                  <a:cubicBezTo>
                    <a:pt x="724" y="1337"/>
                    <a:pt x="788" y="1301"/>
                    <a:pt x="824" y="1236"/>
                  </a:cubicBezTo>
                  <a:lnTo>
                    <a:pt x="1302" y="355"/>
                  </a:lnTo>
                  <a:lnTo>
                    <a:pt x="1111" y="59"/>
                  </a:lnTo>
                  <a:cubicBezTo>
                    <a:pt x="1083" y="20"/>
                    <a:pt x="1042" y="0"/>
                    <a:pt x="1001"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68"/>
            <p:cNvSpPr/>
            <p:nvPr/>
          </p:nvSpPr>
          <p:spPr>
            <a:xfrm>
              <a:off x="5413569" y="3157884"/>
              <a:ext cx="93774" cy="55803"/>
            </a:xfrm>
            <a:custGeom>
              <a:rect b="b" l="l" r="r" t="t"/>
              <a:pathLst>
                <a:path extrusionOk="0" h="2125" w="3571">
                  <a:moveTo>
                    <a:pt x="1366" y="0"/>
                  </a:moveTo>
                  <a:cubicBezTo>
                    <a:pt x="1314" y="0"/>
                    <a:pt x="1260" y="17"/>
                    <a:pt x="1207" y="57"/>
                  </a:cubicBezTo>
                  <a:lnTo>
                    <a:pt x="144" y="852"/>
                  </a:lnTo>
                  <a:cubicBezTo>
                    <a:pt x="1" y="957"/>
                    <a:pt x="1" y="1168"/>
                    <a:pt x="144" y="1273"/>
                  </a:cubicBezTo>
                  <a:lnTo>
                    <a:pt x="1207" y="2067"/>
                  </a:lnTo>
                  <a:cubicBezTo>
                    <a:pt x="1260" y="2107"/>
                    <a:pt x="1314" y="2125"/>
                    <a:pt x="1366" y="2125"/>
                  </a:cubicBezTo>
                  <a:cubicBezTo>
                    <a:pt x="1586" y="2125"/>
                    <a:pt x="1755" y="1816"/>
                    <a:pt x="1522" y="1646"/>
                  </a:cubicBezTo>
                  <a:lnTo>
                    <a:pt x="1101" y="1330"/>
                  </a:lnTo>
                  <a:lnTo>
                    <a:pt x="3226" y="1330"/>
                  </a:lnTo>
                  <a:cubicBezTo>
                    <a:pt x="3570" y="1330"/>
                    <a:pt x="3570" y="794"/>
                    <a:pt x="3226" y="794"/>
                  </a:cubicBezTo>
                  <a:lnTo>
                    <a:pt x="3226" y="804"/>
                  </a:lnTo>
                  <a:lnTo>
                    <a:pt x="1101" y="804"/>
                  </a:lnTo>
                  <a:lnTo>
                    <a:pt x="1522" y="478"/>
                  </a:lnTo>
                  <a:cubicBezTo>
                    <a:pt x="1755" y="308"/>
                    <a:pt x="1586" y="0"/>
                    <a:pt x="136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68"/>
            <p:cNvSpPr/>
            <p:nvPr/>
          </p:nvSpPr>
          <p:spPr>
            <a:xfrm>
              <a:off x="5544501" y="3157884"/>
              <a:ext cx="93774" cy="55908"/>
            </a:xfrm>
            <a:custGeom>
              <a:rect b="b" l="l" r="r" t="t"/>
              <a:pathLst>
                <a:path extrusionOk="0" h="2129" w="3571">
                  <a:moveTo>
                    <a:pt x="2211" y="0"/>
                  </a:moveTo>
                  <a:cubicBezTo>
                    <a:pt x="1988" y="0"/>
                    <a:pt x="1824" y="308"/>
                    <a:pt x="2049" y="478"/>
                  </a:cubicBezTo>
                  <a:lnTo>
                    <a:pt x="2479" y="804"/>
                  </a:lnTo>
                  <a:lnTo>
                    <a:pt x="355" y="804"/>
                  </a:lnTo>
                  <a:cubicBezTo>
                    <a:pt x="1" y="804"/>
                    <a:pt x="1" y="1330"/>
                    <a:pt x="355" y="1330"/>
                  </a:cubicBezTo>
                  <a:lnTo>
                    <a:pt x="2479" y="1330"/>
                  </a:lnTo>
                  <a:lnTo>
                    <a:pt x="2049" y="1646"/>
                  </a:lnTo>
                  <a:cubicBezTo>
                    <a:pt x="1825" y="1816"/>
                    <a:pt x="1987" y="2128"/>
                    <a:pt x="2208" y="2128"/>
                  </a:cubicBezTo>
                  <a:cubicBezTo>
                    <a:pt x="2261" y="2128"/>
                    <a:pt x="2318" y="2110"/>
                    <a:pt x="2374" y="2067"/>
                  </a:cubicBezTo>
                  <a:lnTo>
                    <a:pt x="3427" y="1273"/>
                  </a:lnTo>
                  <a:cubicBezTo>
                    <a:pt x="3570" y="1168"/>
                    <a:pt x="3570" y="957"/>
                    <a:pt x="3427" y="852"/>
                  </a:cubicBezTo>
                  <a:lnTo>
                    <a:pt x="2374" y="57"/>
                  </a:lnTo>
                  <a:cubicBezTo>
                    <a:pt x="2319" y="17"/>
                    <a:pt x="2263" y="0"/>
                    <a:pt x="221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68"/>
            <p:cNvSpPr/>
            <p:nvPr/>
          </p:nvSpPr>
          <p:spPr>
            <a:xfrm>
              <a:off x="5519134" y="3178971"/>
              <a:ext cx="13839" cy="13865"/>
            </a:xfrm>
            <a:custGeom>
              <a:rect b="b" l="l" r="r" t="t"/>
              <a:pathLst>
                <a:path extrusionOk="0" h="528" w="527">
                  <a:moveTo>
                    <a:pt x="259" y="1"/>
                  </a:moveTo>
                  <a:cubicBezTo>
                    <a:pt x="115" y="1"/>
                    <a:pt x="0" y="116"/>
                    <a:pt x="0" y="259"/>
                  </a:cubicBezTo>
                  <a:cubicBezTo>
                    <a:pt x="0" y="412"/>
                    <a:pt x="115" y="527"/>
                    <a:pt x="259" y="527"/>
                  </a:cubicBezTo>
                  <a:cubicBezTo>
                    <a:pt x="412" y="527"/>
                    <a:pt x="527" y="412"/>
                    <a:pt x="527" y="259"/>
                  </a:cubicBezTo>
                  <a:cubicBezTo>
                    <a:pt x="527" y="116"/>
                    <a:pt x="412" y="1"/>
                    <a:pt x="259"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7" name="Google Shape;11637;p68"/>
          <p:cNvGrpSpPr/>
          <p:nvPr/>
        </p:nvGrpSpPr>
        <p:grpSpPr>
          <a:xfrm>
            <a:off x="4879047" y="2432320"/>
            <a:ext cx="398075" cy="340303"/>
            <a:chOff x="4879047" y="2432320"/>
            <a:chExt cx="398075" cy="340303"/>
          </a:xfrm>
        </p:grpSpPr>
        <p:sp>
          <p:nvSpPr>
            <p:cNvPr id="11638" name="Google Shape;11638;p68"/>
            <p:cNvSpPr/>
            <p:nvPr/>
          </p:nvSpPr>
          <p:spPr>
            <a:xfrm>
              <a:off x="5071795" y="2432320"/>
              <a:ext cx="186000" cy="181483"/>
            </a:xfrm>
            <a:custGeom>
              <a:rect b="b" l="l" r="r" t="t"/>
              <a:pathLst>
                <a:path extrusionOk="0" h="6911" w="7083">
                  <a:moveTo>
                    <a:pt x="708" y="1"/>
                  </a:moveTo>
                  <a:cubicBezTo>
                    <a:pt x="316" y="1"/>
                    <a:pt x="0" y="326"/>
                    <a:pt x="0" y="709"/>
                  </a:cubicBezTo>
                  <a:lnTo>
                    <a:pt x="0" y="4489"/>
                  </a:lnTo>
                  <a:cubicBezTo>
                    <a:pt x="0" y="4881"/>
                    <a:pt x="316" y="5197"/>
                    <a:pt x="708" y="5197"/>
                  </a:cubicBezTo>
                  <a:lnTo>
                    <a:pt x="1416" y="5197"/>
                  </a:lnTo>
                  <a:lnTo>
                    <a:pt x="1024" y="6776"/>
                  </a:lnTo>
                  <a:cubicBezTo>
                    <a:pt x="1009" y="6849"/>
                    <a:pt x="1073" y="6911"/>
                    <a:pt x="1142" y="6911"/>
                  </a:cubicBezTo>
                  <a:cubicBezTo>
                    <a:pt x="1163" y="6911"/>
                    <a:pt x="1185" y="6905"/>
                    <a:pt x="1206" y="6891"/>
                  </a:cubicBezTo>
                  <a:lnTo>
                    <a:pt x="3541" y="5197"/>
                  </a:lnTo>
                  <a:lnTo>
                    <a:pt x="6374" y="5197"/>
                  </a:lnTo>
                  <a:cubicBezTo>
                    <a:pt x="6766" y="5197"/>
                    <a:pt x="7082" y="4872"/>
                    <a:pt x="7082" y="4489"/>
                  </a:cubicBezTo>
                  <a:lnTo>
                    <a:pt x="7082" y="709"/>
                  </a:lnTo>
                  <a:cubicBezTo>
                    <a:pt x="7082" y="326"/>
                    <a:pt x="6766" y="1"/>
                    <a:pt x="637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68"/>
            <p:cNvSpPr/>
            <p:nvPr/>
          </p:nvSpPr>
          <p:spPr>
            <a:xfrm>
              <a:off x="5102204" y="2463412"/>
              <a:ext cx="32405" cy="12500"/>
            </a:xfrm>
            <a:custGeom>
              <a:rect b="b" l="l" r="r" t="t"/>
              <a:pathLst>
                <a:path extrusionOk="0" h="476" w="1234">
                  <a:moveTo>
                    <a:pt x="227" y="0"/>
                  </a:moveTo>
                  <a:cubicBezTo>
                    <a:pt x="1" y="0"/>
                    <a:pt x="1" y="475"/>
                    <a:pt x="227" y="475"/>
                  </a:cubicBezTo>
                  <a:cubicBezTo>
                    <a:pt x="237" y="475"/>
                    <a:pt x="248" y="474"/>
                    <a:pt x="258" y="472"/>
                  </a:cubicBezTo>
                  <a:lnTo>
                    <a:pt x="967" y="472"/>
                  </a:lnTo>
                  <a:cubicBezTo>
                    <a:pt x="978" y="474"/>
                    <a:pt x="989" y="475"/>
                    <a:pt x="999" y="475"/>
                  </a:cubicBezTo>
                  <a:cubicBezTo>
                    <a:pt x="1233" y="475"/>
                    <a:pt x="1233" y="0"/>
                    <a:pt x="999" y="0"/>
                  </a:cubicBezTo>
                  <a:cubicBezTo>
                    <a:pt x="989" y="0"/>
                    <a:pt x="978" y="1"/>
                    <a:pt x="967" y="3"/>
                  </a:cubicBezTo>
                  <a:lnTo>
                    <a:pt x="258" y="3"/>
                  </a:lnTo>
                  <a:cubicBezTo>
                    <a:pt x="248" y="1"/>
                    <a:pt x="237"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68"/>
            <p:cNvSpPr/>
            <p:nvPr/>
          </p:nvSpPr>
          <p:spPr>
            <a:xfrm>
              <a:off x="5145454" y="2463412"/>
              <a:ext cx="82141" cy="12500"/>
            </a:xfrm>
            <a:custGeom>
              <a:rect b="b" l="l" r="r" t="t"/>
              <a:pathLst>
                <a:path extrusionOk="0" h="476" w="3128">
                  <a:moveTo>
                    <a:pt x="235" y="0"/>
                  </a:moveTo>
                  <a:cubicBezTo>
                    <a:pt x="0" y="0"/>
                    <a:pt x="0" y="475"/>
                    <a:pt x="235" y="475"/>
                  </a:cubicBezTo>
                  <a:cubicBezTo>
                    <a:pt x="245" y="475"/>
                    <a:pt x="256" y="474"/>
                    <a:pt x="267" y="472"/>
                  </a:cubicBezTo>
                  <a:lnTo>
                    <a:pt x="2861" y="472"/>
                  </a:lnTo>
                  <a:cubicBezTo>
                    <a:pt x="2872" y="474"/>
                    <a:pt x="2883" y="475"/>
                    <a:pt x="2893" y="475"/>
                  </a:cubicBezTo>
                  <a:cubicBezTo>
                    <a:pt x="3127" y="475"/>
                    <a:pt x="3127" y="0"/>
                    <a:pt x="2893" y="0"/>
                  </a:cubicBezTo>
                  <a:cubicBezTo>
                    <a:pt x="2883" y="0"/>
                    <a:pt x="2872" y="1"/>
                    <a:pt x="2861" y="3"/>
                  </a:cubicBezTo>
                  <a:lnTo>
                    <a:pt x="267" y="3"/>
                  </a:lnTo>
                  <a:cubicBezTo>
                    <a:pt x="256" y="1"/>
                    <a:pt x="245" y="0"/>
                    <a:pt x="2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68"/>
            <p:cNvSpPr/>
            <p:nvPr/>
          </p:nvSpPr>
          <p:spPr>
            <a:xfrm>
              <a:off x="5102204" y="2494320"/>
              <a:ext cx="125392" cy="12500"/>
            </a:xfrm>
            <a:custGeom>
              <a:rect b="b" l="l" r="r" t="t"/>
              <a:pathLst>
                <a:path extrusionOk="0" h="476" w="4775">
                  <a:moveTo>
                    <a:pt x="227" y="1"/>
                  </a:moveTo>
                  <a:cubicBezTo>
                    <a:pt x="1" y="1"/>
                    <a:pt x="1" y="475"/>
                    <a:pt x="227" y="475"/>
                  </a:cubicBezTo>
                  <a:cubicBezTo>
                    <a:pt x="237" y="475"/>
                    <a:pt x="248" y="474"/>
                    <a:pt x="258" y="472"/>
                  </a:cubicBezTo>
                  <a:lnTo>
                    <a:pt x="4508" y="472"/>
                  </a:lnTo>
                  <a:cubicBezTo>
                    <a:pt x="4519" y="474"/>
                    <a:pt x="4530" y="475"/>
                    <a:pt x="4540" y="475"/>
                  </a:cubicBezTo>
                  <a:cubicBezTo>
                    <a:pt x="4774" y="475"/>
                    <a:pt x="4774" y="1"/>
                    <a:pt x="4540" y="1"/>
                  </a:cubicBezTo>
                  <a:cubicBezTo>
                    <a:pt x="4530" y="1"/>
                    <a:pt x="4519" y="2"/>
                    <a:pt x="4508" y="3"/>
                  </a:cubicBezTo>
                  <a:lnTo>
                    <a:pt x="258" y="3"/>
                  </a:lnTo>
                  <a:cubicBezTo>
                    <a:pt x="248" y="2"/>
                    <a:pt x="237" y="1"/>
                    <a:pt x="227"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68"/>
            <p:cNvSpPr/>
            <p:nvPr/>
          </p:nvSpPr>
          <p:spPr>
            <a:xfrm>
              <a:off x="5102178" y="2525255"/>
              <a:ext cx="81984" cy="12710"/>
            </a:xfrm>
            <a:custGeom>
              <a:rect b="b" l="l" r="r" t="t"/>
              <a:pathLst>
                <a:path extrusionOk="0" h="484" w="3122">
                  <a:moveTo>
                    <a:pt x="234" y="1"/>
                  </a:moveTo>
                  <a:cubicBezTo>
                    <a:pt x="0" y="1"/>
                    <a:pt x="0" y="483"/>
                    <a:pt x="234" y="483"/>
                  </a:cubicBezTo>
                  <a:cubicBezTo>
                    <a:pt x="242" y="483"/>
                    <a:pt x="250" y="482"/>
                    <a:pt x="259" y="481"/>
                  </a:cubicBezTo>
                  <a:lnTo>
                    <a:pt x="2863" y="481"/>
                  </a:lnTo>
                  <a:cubicBezTo>
                    <a:pt x="2872" y="482"/>
                    <a:pt x="2880" y="483"/>
                    <a:pt x="2888" y="483"/>
                  </a:cubicBezTo>
                  <a:cubicBezTo>
                    <a:pt x="3122" y="483"/>
                    <a:pt x="3122" y="1"/>
                    <a:pt x="2888" y="1"/>
                  </a:cubicBezTo>
                  <a:cubicBezTo>
                    <a:pt x="2880" y="1"/>
                    <a:pt x="2872" y="1"/>
                    <a:pt x="2863" y="3"/>
                  </a:cubicBezTo>
                  <a:lnTo>
                    <a:pt x="259" y="3"/>
                  </a:lnTo>
                  <a:cubicBezTo>
                    <a:pt x="250" y="1"/>
                    <a:pt x="242" y="1"/>
                    <a:pt x="234"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68"/>
            <p:cNvSpPr/>
            <p:nvPr/>
          </p:nvSpPr>
          <p:spPr>
            <a:xfrm>
              <a:off x="5195164" y="2525255"/>
              <a:ext cx="32484" cy="12710"/>
            </a:xfrm>
            <a:custGeom>
              <a:rect b="b" l="l" r="r" t="t"/>
              <a:pathLst>
                <a:path extrusionOk="0" h="484" w="1237">
                  <a:moveTo>
                    <a:pt x="234" y="1"/>
                  </a:moveTo>
                  <a:cubicBezTo>
                    <a:pt x="0" y="1"/>
                    <a:pt x="0" y="483"/>
                    <a:pt x="234" y="483"/>
                  </a:cubicBezTo>
                  <a:cubicBezTo>
                    <a:pt x="242" y="483"/>
                    <a:pt x="251" y="482"/>
                    <a:pt x="259" y="481"/>
                  </a:cubicBezTo>
                  <a:lnTo>
                    <a:pt x="968" y="481"/>
                  </a:lnTo>
                  <a:cubicBezTo>
                    <a:pt x="977" y="482"/>
                    <a:pt x="986" y="483"/>
                    <a:pt x="995" y="483"/>
                  </a:cubicBezTo>
                  <a:cubicBezTo>
                    <a:pt x="1236" y="483"/>
                    <a:pt x="1236" y="1"/>
                    <a:pt x="995" y="1"/>
                  </a:cubicBezTo>
                  <a:cubicBezTo>
                    <a:pt x="986" y="1"/>
                    <a:pt x="977" y="1"/>
                    <a:pt x="968" y="3"/>
                  </a:cubicBezTo>
                  <a:lnTo>
                    <a:pt x="259" y="3"/>
                  </a:lnTo>
                  <a:cubicBezTo>
                    <a:pt x="251" y="1"/>
                    <a:pt x="242" y="1"/>
                    <a:pt x="234"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68"/>
            <p:cNvSpPr/>
            <p:nvPr/>
          </p:nvSpPr>
          <p:spPr>
            <a:xfrm>
              <a:off x="4898374" y="2711543"/>
              <a:ext cx="359421" cy="18618"/>
            </a:xfrm>
            <a:custGeom>
              <a:rect b="b" l="l" r="r" t="t"/>
              <a:pathLst>
                <a:path extrusionOk="0" h="709" w="13687">
                  <a:moveTo>
                    <a:pt x="1" y="0"/>
                  </a:moveTo>
                  <a:lnTo>
                    <a:pt x="1" y="708"/>
                  </a:lnTo>
                  <a:lnTo>
                    <a:pt x="13686" y="708"/>
                  </a:lnTo>
                  <a:lnTo>
                    <a:pt x="1368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68"/>
            <p:cNvSpPr/>
            <p:nvPr/>
          </p:nvSpPr>
          <p:spPr>
            <a:xfrm>
              <a:off x="4891468" y="2711543"/>
              <a:ext cx="13603" cy="61081"/>
            </a:xfrm>
            <a:custGeom>
              <a:rect b="b" l="l" r="r" t="t"/>
              <a:pathLst>
                <a:path extrusionOk="0" h="2326" w="518">
                  <a:moveTo>
                    <a:pt x="24" y="0"/>
                  </a:moveTo>
                  <a:lnTo>
                    <a:pt x="24" y="2125"/>
                  </a:lnTo>
                  <a:cubicBezTo>
                    <a:pt x="0" y="2259"/>
                    <a:pt x="130" y="2326"/>
                    <a:pt x="259" y="2326"/>
                  </a:cubicBezTo>
                  <a:cubicBezTo>
                    <a:pt x="388" y="2326"/>
                    <a:pt x="517" y="2259"/>
                    <a:pt x="493" y="2125"/>
                  </a:cubicBezTo>
                  <a:lnTo>
                    <a:pt x="493"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68"/>
            <p:cNvSpPr/>
            <p:nvPr/>
          </p:nvSpPr>
          <p:spPr>
            <a:xfrm>
              <a:off x="5251728" y="2711543"/>
              <a:ext cx="12342" cy="61081"/>
            </a:xfrm>
            <a:custGeom>
              <a:rect b="b" l="l" r="r" t="t"/>
              <a:pathLst>
                <a:path extrusionOk="0" h="2326" w="470">
                  <a:moveTo>
                    <a:pt x="0" y="0"/>
                  </a:moveTo>
                  <a:lnTo>
                    <a:pt x="0" y="2125"/>
                  </a:lnTo>
                  <a:cubicBezTo>
                    <a:pt x="20" y="2259"/>
                    <a:pt x="127" y="2326"/>
                    <a:pt x="235" y="2326"/>
                  </a:cubicBezTo>
                  <a:cubicBezTo>
                    <a:pt x="343" y="2326"/>
                    <a:pt x="450" y="2259"/>
                    <a:pt x="469" y="2125"/>
                  </a:cubicBezTo>
                  <a:lnTo>
                    <a:pt x="469"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68"/>
            <p:cNvSpPr/>
            <p:nvPr/>
          </p:nvSpPr>
          <p:spPr>
            <a:xfrm>
              <a:off x="4935322" y="2578851"/>
              <a:ext cx="111868" cy="126416"/>
            </a:xfrm>
            <a:custGeom>
              <a:rect b="b" l="l" r="r" t="t"/>
              <a:pathLst>
                <a:path extrusionOk="0" h="4814" w="4260">
                  <a:moveTo>
                    <a:pt x="1417" y="0"/>
                  </a:moveTo>
                  <a:lnTo>
                    <a:pt x="1417" y="708"/>
                  </a:lnTo>
                  <a:cubicBezTo>
                    <a:pt x="1417" y="881"/>
                    <a:pt x="1321" y="1043"/>
                    <a:pt x="1158" y="1129"/>
                  </a:cubicBezTo>
                  <a:lnTo>
                    <a:pt x="393" y="1512"/>
                  </a:lnTo>
                  <a:cubicBezTo>
                    <a:pt x="153" y="1627"/>
                    <a:pt x="0" y="1876"/>
                    <a:pt x="0" y="2144"/>
                  </a:cubicBezTo>
                  <a:lnTo>
                    <a:pt x="0" y="4106"/>
                  </a:lnTo>
                  <a:cubicBezTo>
                    <a:pt x="0" y="4498"/>
                    <a:pt x="326" y="4814"/>
                    <a:pt x="709" y="4814"/>
                  </a:cubicBezTo>
                  <a:lnTo>
                    <a:pt x="4250" y="4814"/>
                  </a:lnTo>
                  <a:lnTo>
                    <a:pt x="4250" y="2144"/>
                  </a:lnTo>
                  <a:cubicBezTo>
                    <a:pt x="4259" y="1876"/>
                    <a:pt x="4106" y="1627"/>
                    <a:pt x="3867" y="1512"/>
                  </a:cubicBezTo>
                  <a:lnTo>
                    <a:pt x="3101" y="1129"/>
                  </a:lnTo>
                  <a:cubicBezTo>
                    <a:pt x="2938" y="1043"/>
                    <a:pt x="2843" y="881"/>
                    <a:pt x="2833" y="708"/>
                  </a:cubicBezTo>
                  <a:lnTo>
                    <a:pt x="2833"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68"/>
            <p:cNvSpPr/>
            <p:nvPr/>
          </p:nvSpPr>
          <p:spPr>
            <a:xfrm>
              <a:off x="4972270" y="2578851"/>
              <a:ext cx="37972" cy="24632"/>
            </a:xfrm>
            <a:custGeom>
              <a:rect b="b" l="l" r="r" t="t"/>
              <a:pathLst>
                <a:path extrusionOk="0" h="938" w="1446">
                  <a:moveTo>
                    <a:pt x="10" y="0"/>
                  </a:moveTo>
                  <a:lnTo>
                    <a:pt x="10" y="708"/>
                  </a:lnTo>
                  <a:cubicBezTo>
                    <a:pt x="10" y="737"/>
                    <a:pt x="10" y="766"/>
                    <a:pt x="0" y="794"/>
                  </a:cubicBezTo>
                  <a:cubicBezTo>
                    <a:pt x="230" y="890"/>
                    <a:pt x="469" y="938"/>
                    <a:pt x="728" y="938"/>
                  </a:cubicBezTo>
                  <a:cubicBezTo>
                    <a:pt x="967" y="938"/>
                    <a:pt x="1216" y="890"/>
                    <a:pt x="1445" y="794"/>
                  </a:cubicBezTo>
                  <a:cubicBezTo>
                    <a:pt x="1436" y="766"/>
                    <a:pt x="1426" y="737"/>
                    <a:pt x="1426" y="708"/>
                  </a:cubicBezTo>
                  <a:lnTo>
                    <a:pt x="142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68"/>
            <p:cNvSpPr/>
            <p:nvPr/>
          </p:nvSpPr>
          <p:spPr>
            <a:xfrm>
              <a:off x="4935322" y="2611256"/>
              <a:ext cx="111868" cy="94011"/>
            </a:xfrm>
            <a:custGeom>
              <a:rect b="b" l="l" r="r" t="t"/>
              <a:pathLst>
                <a:path extrusionOk="0" h="3580" w="4260">
                  <a:moveTo>
                    <a:pt x="938" y="1"/>
                  </a:moveTo>
                  <a:lnTo>
                    <a:pt x="393" y="278"/>
                  </a:lnTo>
                  <a:cubicBezTo>
                    <a:pt x="153" y="393"/>
                    <a:pt x="0" y="642"/>
                    <a:pt x="0" y="910"/>
                  </a:cubicBezTo>
                  <a:lnTo>
                    <a:pt x="0" y="2872"/>
                  </a:lnTo>
                  <a:cubicBezTo>
                    <a:pt x="0" y="3264"/>
                    <a:pt x="326" y="3580"/>
                    <a:pt x="718" y="3580"/>
                  </a:cubicBezTo>
                  <a:lnTo>
                    <a:pt x="4259" y="3580"/>
                  </a:lnTo>
                  <a:lnTo>
                    <a:pt x="4259" y="910"/>
                  </a:lnTo>
                  <a:cubicBezTo>
                    <a:pt x="4259" y="642"/>
                    <a:pt x="4106" y="393"/>
                    <a:pt x="3867" y="278"/>
                  </a:cubicBezTo>
                  <a:lnTo>
                    <a:pt x="3321" y="1"/>
                  </a:lnTo>
                  <a:cubicBezTo>
                    <a:pt x="3044" y="436"/>
                    <a:pt x="2587" y="654"/>
                    <a:pt x="2130" y="654"/>
                  </a:cubicBezTo>
                  <a:cubicBezTo>
                    <a:pt x="1673" y="654"/>
                    <a:pt x="1216" y="436"/>
                    <a:pt x="9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68"/>
            <p:cNvSpPr/>
            <p:nvPr/>
          </p:nvSpPr>
          <p:spPr>
            <a:xfrm>
              <a:off x="5022269" y="2623835"/>
              <a:ext cx="24921" cy="81432"/>
            </a:xfrm>
            <a:custGeom>
              <a:rect b="b" l="l" r="r" t="t"/>
              <a:pathLst>
                <a:path extrusionOk="0" h="3101" w="949">
                  <a:moveTo>
                    <a:pt x="805" y="0"/>
                  </a:moveTo>
                  <a:lnTo>
                    <a:pt x="173" y="498"/>
                  </a:lnTo>
                  <a:cubicBezTo>
                    <a:pt x="68" y="584"/>
                    <a:pt x="1" y="728"/>
                    <a:pt x="1" y="871"/>
                  </a:cubicBezTo>
                  <a:lnTo>
                    <a:pt x="1" y="3101"/>
                  </a:lnTo>
                  <a:lnTo>
                    <a:pt x="948" y="3101"/>
                  </a:lnTo>
                  <a:lnTo>
                    <a:pt x="948" y="431"/>
                  </a:lnTo>
                  <a:cubicBezTo>
                    <a:pt x="939" y="278"/>
                    <a:pt x="891" y="125"/>
                    <a:pt x="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68"/>
            <p:cNvSpPr/>
            <p:nvPr/>
          </p:nvSpPr>
          <p:spPr>
            <a:xfrm>
              <a:off x="4935322" y="2624071"/>
              <a:ext cx="55803" cy="81196"/>
            </a:xfrm>
            <a:custGeom>
              <a:rect b="b" l="l" r="r" t="t"/>
              <a:pathLst>
                <a:path extrusionOk="0" h="3092" w="2125">
                  <a:moveTo>
                    <a:pt x="144" y="1"/>
                  </a:moveTo>
                  <a:cubicBezTo>
                    <a:pt x="58" y="125"/>
                    <a:pt x="0" y="269"/>
                    <a:pt x="0" y="422"/>
                  </a:cubicBezTo>
                  <a:lnTo>
                    <a:pt x="0" y="2384"/>
                  </a:lnTo>
                  <a:cubicBezTo>
                    <a:pt x="0" y="2776"/>
                    <a:pt x="326" y="3092"/>
                    <a:pt x="709" y="3092"/>
                  </a:cubicBezTo>
                  <a:lnTo>
                    <a:pt x="2125" y="3092"/>
                  </a:lnTo>
                  <a:lnTo>
                    <a:pt x="2125" y="2154"/>
                  </a:lnTo>
                  <a:lnTo>
                    <a:pt x="1187" y="2154"/>
                  </a:lnTo>
                  <a:cubicBezTo>
                    <a:pt x="1053" y="2144"/>
                    <a:pt x="948" y="2039"/>
                    <a:pt x="948" y="1915"/>
                  </a:cubicBezTo>
                  <a:lnTo>
                    <a:pt x="948" y="862"/>
                  </a:lnTo>
                  <a:cubicBezTo>
                    <a:pt x="948" y="719"/>
                    <a:pt x="881" y="585"/>
                    <a:pt x="776" y="498"/>
                  </a:cubicBezTo>
                  <a:lnTo>
                    <a:pt x="14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68"/>
            <p:cNvSpPr/>
            <p:nvPr/>
          </p:nvSpPr>
          <p:spPr>
            <a:xfrm>
              <a:off x="4966492" y="2475807"/>
              <a:ext cx="49526" cy="43487"/>
            </a:xfrm>
            <a:custGeom>
              <a:rect b="b" l="l" r="r" t="t"/>
              <a:pathLst>
                <a:path extrusionOk="0" h="1656" w="1886">
                  <a:moveTo>
                    <a:pt x="938" y="0"/>
                  </a:moveTo>
                  <a:cubicBezTo>
                    <a:pt x="421" y="0"/>
                    <a:pt x="0" y="374"/>
                    <a:pt x="0" y="823"/>
                  </a:cubicBezTo>
                  <a:cubicBezTo>
                    <a:pt x="0" y="1283"/>
                    <a:pt x="421" y="1656"/>
                    <a:pt x="938" y="1656"/>
                  </a:cubicBezTo>
                  <a:cubicBezTo>
                    <a:pt x="1464" y="1656"/>
                    <a:pt x="1885" y="1283"/>
                    <a:pt x="1885" y="823"/>
                  </a:cubicBezTo>
                  <a:cubicBezTo>
                    <a:pt x="1885" y="374"/>
                    <a:pt x="1464" y="0"/>
                    <a:pt x="9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68"/>
            <p:cNvSpPr/>
            <p:nvPr/>
          </p:nvSpPr>
          <p:spPr>
            <a:xfrm>
              <a:off x="4966230" y="2475807"/>
              <a:ext cx="34453" cy="43487"/>
            </a:xfrm>
            <a:custGeom>
              <a:rect b="b" l="l" r="r" t="t"/>
              <a:pathLst>
                <a:path extrusionOk="0" h="1656" w="1312">
                  <a:moveTo>
                    <a:pt x="948" y="0"/>
                  </a:moveTo>
                  <a:cubicBezTo>
                    <a:pt x="431" y="0"/>
                    <a:pt x="1" y="374"/>
                    <a:pt x="1" y="833"/>
                  </a:cubicBezTo>
                  <a:cubicBezTo>
                    <a:pt x="1" y="1283"/>
                    <a:pt x="431" y="1656"/>
                    <a:pt x="948" y="1656"/>
                  </a:cubicBezTo>
                  <a:cubicBezTo>
                    <a:pt x="1072" y="1656"/>
                    <a:pt x="1187" y="1637"/>
                    <a:pt x="1312" y="1599"/>
                  </a:cubicBezTo>
                  <a:cubicBezTo>
                    <a:pt x="967" y="1493"/>
                    <a:pt x="728" y="1177"/>
                    <a:pt x="718" y="823"/>
                  </a:cubicBezTo>
                  <a:cubicBezTo>
                    <a:pt x="728" y="469"/>
                    <a:pt x="967" y="163"/>
                    <a:pt x="1312" y="67"/>
                  </a:cubicBezTo>
                  <a:cubicBezTo>
                    <a:pt x="1187" y="19"/>
                    <a:pt x="1072" y="0"/>
                    <a:pt x="9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68"/>
            <p:cNvSpPr/>
            <p:nvPr/>
          </p:nvSpPr>
          <p:spPr>
            <a:xfrm>
              <a:off x="4947874" y="2494399"/>
              <a:ext cx="86737" cy="86737"/>
            </a:xfrm>
            <a:custGeom>
              <a:rect b="b" l="l" r="r" t="t"/>
              <a:pathLst>
                <a:path extrusionOk="0" h="3303" w="3303">
                  <a:moveTo>
                    <a:pt x="1647" y="0"/>
                  </a:moveTo>
                  <a:cubicBezTo>
                    <a:pt x="738" y="0"/>
                    <a:pt x="1" y="737"/>
                    <a:pt x="1" y="1656"/>
                  </a:cubicBezTo>
                  <a:cubicBezTo>
                    <a:pt x="1" y="2565"/>
                    <a:pt x="738" y="3302"/>
                    <a:pt x="1647" y="3302"/>
                  </a:cubicBezTo>
                  <a:cubicBezTo>
                    <a:pt x="2566" y="3302"/>
                    <a:pt x="3303" y="2565"/>
                    <a:pt x="3303" y="1656"/>
                  </a:cubicBezTo>
                  <a:cubicBezTo>
                    <a:pt x="3303" y="737"/>
                    <a:pt x="2566" y="0"/>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68"/>
            <p:cNvSpPr/>
            <p:nvPr/>
          </p:nvSpPr>
          <p:spPr>
            <a:xfrm>
              <a:off x="4963472" y="2494399"/>
              <a:ext cx="72898" cy="78176"/>
            </a:xfrm>
            <a:custGeom>
              <a:rect b="b" l="l" r="r" t="t"/>
              <a:pathLst>
                <a:path extrusionOk="0" h="2977" w="2776">
                  <a:moveTo>
                    <a:pt x="1063" y="0"/>
                  </a:moveTo>
                  <a:cubicBezTo>
                    <a:pt x="268" y="0"/>
                    <a:pt x="0" y="1092"/>
                    <a:pt x="718" y="1436"/>
                  </a:cubicBezTo>
                  <a:cubicBezTo>
                    <a:pt x="737" y="1446"/>
                    <a:pt x="756" y="1455"/>
                    <a:pt x="775" y="1465"/>
                  </a:cubicBezTo>
                  <a:lnTo>
                    <a:pt x="1598" y="2958"/>
                  </a:lnTo>
                  <a:cubicBezTo>
                    <a:pt x="1598" y="2958"/>
                    <a:pt x="1819" y="2967"/>
                    <a:pt x="2039" y="2977"/>
                  </a:cubicBezTo>
                  <a:cubicBezTo>
                    <a:pt x="2527" y="2613"/>
                    <a:pt x="2776" y="2020"/>
                    <a:pt x="2689" y="1426"/>
                  </a:cubicBezTo>
                  <a:cubicBezTo>
                    <a:pt x="2594" y="747"/>
                    <a:pt x="2087" y="192"/>
                    <a:pt x="1417" y="39"/>
                  </a:cubicBezTo>
                  <a:cubicBezTo>
                    <a:pt x="1302" y="20"/>
                    <a:pt x="1177" y="0"/>
                    <a:pt x="10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68"/>
            <p:cNvSpPr/>
            <p:nvPr/>
          </p:nvSpPr>
          <p:spPr>
            <a:xfrm>
              <a:off x="4953914" y="2532660"/>
              <a:ext cx="74421" cy="61028"/>
            </a:xfrm>
            <a:custGeom>
              <a:rect b="b" l="l" r="r" t="t"/>
              <a:pathLst>
                <a:path extrusionOk="0" h="2324" w="2834">
                  <a:moveTo>
                    <a:pt x="1093" y="0"/>
                  </a:moveTo>
                  <a:cubicBezTo>
                    <a:pt x="1006" y="0"/>
                    <a:pt x="921" y="53"/>
                    <a:pt x="881" y="132"/>
                  </a:cubicBezTo>
                  <a:cubicBezTo>
                    <a:pt x="804" y="295"/>
                    <a:pt x="699" y="438"/>
                    <a:pt x="565" y="563"/>
                  </a:cubicBezTo>
                  <a:cubicBezTo>
                    <a:pt x="431" y="668"/>
                    <a:pt x="297" y="764"/>
                    <a:pt x="144" y="840"/>
                  </a:cubicBezTo>
                  <a:cubicBezTo>
                    <a:pt x="58" y="888"/>
                    <a:pt x="1" y="984"/>
                    <a:pt x="20" y="1089"/>
                  </a:cubicBezTo>
                  <a:cubicBezTo>
                    <a:pt x="106" y="1797"/>
                    <a:pt x="709" y="2324"/>
                    <a:pt x="1427" y="2324"/>
                  </a:cubicBezTo>
                  <a:cubicBezTo>
                    <a:pt x="2163" y="2324"/>
                    <a:pt x="2776" y="1750"/>
                    <a:pt x="2833" y="1013"/>
                  </a:cubicBezTo>
                  <a:cubicBezTo>
                    <a:pt x="2833" y="946"/>
                    <a:pt x="2805" y="879"/>
                    <a:pt x="2757" y="831"/>
                  </a:cubicBezTo>
                  <a:cubicBezTo>
                    <a:pt x="2288" y="438"/>
                    <a:pt x="1742" y="161"/>
                    <a:pt x="1149" y="8"/>
                  </a:cubicBezTo>
                  <a:cubicBezTo>
                    <a:pt x="1131" y="3"/>
                    <a:pt x="1112" y="0"/>
                    <a:pt x="109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68"/>
            <p:cNvSpPr/>
            <p:nvPr/>
          </p:nvSpPr>
          <p:spPr>
            <a:xfrm>
              <a:off x="4953914" y="2532660"/>
              <a:ext cx="74657" cy="60529"/>
            </a:xfrm>
            <a:custGeom>
              <a:rect b="b" l="l" r="r" t="t"/>
              <a:pathLst>
                <a:path extrusionOk="0" h="2305" w="2843">
                  <a:moveTo>
                    <a:pt x="1093" y="0"/>
                  </a:moveTo>
                  <a:cubicBezTo>
                    <a:pt x="1006" y="0"/>
                    <a:pt x="921" y="53"/>
                    <a:pt x="881" y="132"/>
                  </a:cubicBezTo>
                  <a:cubicBezTo>
                    <a:pt x="824" y="247"/>
                    <a:pt x="757" y="352"/>
                    <a:pt x="670" y="448"/>
                  </a:cubicBezTo>
                  <a:cubicBezTo>
                    <a:pt x="632" y="486"/>
                    <a:pt x="603" y="525"/>
                    <a:pt x="565" y="563"/>
                  </a:cubicBezTo>
                  <a:cubicBezTo>
                    <a:pt x="431" y="668"/>
                    <a:pt x="297" y="764"/>
                    <a:pt x="144" y="840"/>
                  </a:cubicBezTo>
                  <a:cubicBezTo>
                    <a:pt x="58" y="888"/>
                    <a:pt x="1" y="984"/>
                    <a:pt x="20" y="1089"/>
                  </a:cubicBezTo>
                  <a:cubicBezTo>
                    <a:pt x="106" y="1711"/>
                    <a:pt x="584" y="2209"/>
                    <a:pt x="1206" y="2305"/>
                  </a:cubicBezTo>
                  <a:cubicBezTo>
                    <a:pt x="891" y="2104"/>
                    <a:pt x="699" y="1750"/>
                    <a:pt x="718" y="1376"/>
                  </a:cubicBezTo>
                  <a:lnTo>
                    <a:pt x="718" y="1041"/>
                  </a:lnTo>
                  <a:cubicBezTo>
                    <a:pt x="766" y="1003"/>
                    <a:pt x="824" y="965"/>
                    <a:pt x="871" y="907"/>
                  </a:cubicBezTo>
                  <a:cubicBezTo>
                    <a:pt x="1005" y="793"/>
                    <a:pt x="1120" y="659"/>
                    <a:pt x="1216" y="515"/>
                  </a:cubicBezTo>
                  <a:cubicBezTo>
                    <a:pt x="1666" y="649"/>
                    <a:pt x="2087" y="879"/>
                    <a:pt x="2441" y="1185"/>
                  </a:cubicBezTo>
                  <a:cubicBezTo>
                    <a:pt x="2489" y="1223"/>
                    <a:pt x="2604" y="1328"/>
                    <a:pt x="2728" y="1443"/>
                  </a:cubicBezTo>
                  <a:cubicBezTo>
                    <a:pt x="2786" y="1309"/>
                    <a:pt x="2824" y="1166"/>
                    <a:pt x="2833" y="1013"/>
                  </a:cubicBezTo>
                  <a:cubicBezTo>
                    <a:pt x="2843" y="946"/>
                    <a:pt x="2805" y="869"/>
                    <a:pt x="2757" y="831"/>
                  </a:cubicBezTo>
                  <a:cubicBezTo>
                    <a:pt x="2288" y="438"/>
                    <a:pt x="1742" y="161"/>
                    <a:pt x="1149" y="8"/>
                  </a:cubicBezTo>
                  <a:cubicBezTo>
                    <a:pt x="1131" y="3"/>
                    <a:pt x="1112" y="0"/>
                    <a:pt x="109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68"/>
            <p:cNvSpPr/>
            <p:nvPr/>
          </p:nvSpPr>
          <p:spPr>
            <a:xfrm>
              <a:off x="4892098" y="2711543"/>
              <a:ext cx="12342" cy="18618"/>
            </a:xfrm>
            <a:custGeom>
              <a:rect b="b" l="l" r="r" t="t"/>
              <a:pathLst>
                <a:path extrusionOk="0" h="709" w="470">
                  <a:moveTo>
                    <a:pt x="0" y="0"/>
                  </a:moveTo>
                  <a:lnTo>
                    <a:pt x="0" y="708"/>
                  </a:lnTo>
                  <a:lnTo>
                    <a:pt x="469" y="708"/>
                  </a:lnTo>
                  <a:lnTo>
                    <a:pt x="469"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68"/>
            <p:cNvSpPr/>
            <p:nvPr/>
          </p:nvSpPr>
          <p:spPr>
            <a:xfrm>
              <a:off x="5251728" y="2711543"/>
              <a:ext cx="12342" cy="18618"/>
            </a:xfrm>
            <a:custGeom>
              <a:rect b="b" l="l" r="r" t="t"/>
              <a:pathLst>
                <a:path extrusionOk="0" h="709" w="470">
                  <a:moveTo>
                    <a:pt x="0" y="0"/>
                  </a:moveTo>
                  <a:lnTo>
                    <a:pt x="0" y="708"/>
                  </a:lnTo>
                  <a:lnTo>
                    <a:pt x="469" y="708"/>
                  </a:lnTo>
                  <a:lnTo>
                    <a:pt x="469"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68"/>
            <p:cNvSpPr/>
            <p:nvPr/>
          </p:nvSpPr>
          <p:spPr>
            <a:xfrm>
              <a:off x="4879047" y="2705188"/>
              <a:ext cx="398075" cy="12474"/>
            </a:xfrm>
            <a:custGeom>
              <a:rect b="b" l="l" r="r" t="t"/>
              <a:pathLst>
                <a:path extrusionOk="0" h="475" w="15159">
                  <a:moveTo>
                    <a:pt x="227" y="0"/>
                  </a:moveTo>
                  <a:cubicBezTo>
                    <a:pt x="1" y="0"/>
                    <a:pt x="1" y="475"/>
                    <a:pt x="227" y="475"/>
                  </a:cubicBezTo>
                  <a:cubicBezTo>
                    <a:pt x="237" y="475"/>
                    <a:pt x="247" y="474"/>
                    <a:pt x="258" y="472"/>
                  </a:cubicBezTo>
                  <a:lnTo>
                    <a:pt x="14901" y="472"/>
                  </a:lnTo>
                  <a:cubicBezTo>
                    <a:pt x="14911" y="474"/>
                    <a:pt x="14922" y="475"/>
                    <a:pt x="14932" y="475"/>
                  </a:cubicBezTo>
                  <a:cubicBezTo>
                    <a:pt x="15158" y="475"/>
                    <a:pt x="15158" y="0"/>
                    <a:pt x="14932" y="0"/>
                  </a:cubicBezTo>
                  <a:cubicBezTo>
                    <a:pt x="14922" y="0"/>
                    <a:pt x="14911" y="1"/>
                    <a:pt x="14901" y="3"/>
                  </a:cubicBezTo>
                  <a:lnTo>
                    <a:pt x="258" y="3"/>
                  </a:lnTo>
                  <a:cubicBezTo>
                    <a:pt x="247" y="1"/>
                    <a:pt x="237" y="0"/>
                    <a:pt x="22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68"/>
            <p:cNvSpPr/>
            <p:nvPr/>
          </p:nvSpPr>
          <p:spPr>
            <a:xfrm>
              <a:off x="4960190" y="2692688"/>
              <a:ext cx="37237" cy="12579"/>
            </a:xfrm>
            <a:custGeom>
              <a:rect b="b" l="l" r="r" t="t"/>
              <a:pathLst>
                <a:path extrusionOk="0" h="479" w="1418">
                  <a:moveTo>
                    <a:pt x="240" y="0"/>
                  </a:moveTo>
                  <a:cubicBezTo>
                    <a:pt x="106" y="0"/>
                    <a:pt x="1" y="106"/>
                    <a:pt x="1" y="240"/>
                  </a:cubicBezTo>
                  <a:cubicBezTo>
                    <a:pt x="1" y="374"/>
                    <a:pt x="106" y="479"/>
                    <a:pt x="240" y="479"/>
                  </a:cubicBezTo>
                  <a:lnTo>
                    <a:pt x="1417" y="479"/>
                  </a:lnTo>
                  <a:lnTo>
                    <a:pt x="14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68"/>
            <p:cNvSpPr/>
            <p:nvPr/>
          </p:nvSpPr>
          <p:spPr>
            <a:xfrm>
              <a:off x="4984822" y="2643188"/>
              <a:ext cx="86999" cy="62341"/>
            </a:xfrm>
            <a:custGeom>
              <a:rect b="b" l="l" r="r" t="t"/>
              <a:pathLst>
                <a:path extrusionOk="0" h="2374" w="3313">
                  <a:moveTo>
                    <a:pt x="250" y="0"/>
                  </a:moveTo>
                  <a:cubicBezTo>
                    <a:pt x="116" y="0"/>
                    <a:pt x="1" y="105"/>
                    <a:pt x="1" y="239"/>
                  </a:cubicBezTo>
                  <a:lnTo>
                    <a:pt x="1" y="2134"/>
                  </a:lnTo>
                  <a:cubicBezTo>
                    <a:pt x="1" y="2259"/>
                    <a:pt x="106" y="2374"/>
                    <a:pt x="240" y="2374"/>
                  </a:cubicBezTo>
                  <a:lnTo>
                    <a:pt x="3073" y="2374"/>
                  </a:lnTo>
                  <a:cubicBezTo>
                    <a:pt x="3207" y="2374"/>
                    <a:pt x="3312" y="2259"/>
                    <a:pt x="3312" y="2134"/>
                  </a:cubicBezTo>
                  <a:lnTo>
                    <a:pt x="3312" y="239"/>
                  </a:lnTo>
                  <a:cubicBezTo>
                    <a:pt x="3312" y="105"/>
                    <a:pt x="3207" y="0"/>
                    <a:pt x="3073"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68"/>
            <p:cNvSpPr/>
            <p:nvPr/>
          </p:nvSpPr>
          <p:spPr>
            <a:xfrm>
              <a:off x="5015257" y="2667978"/>
              <a:ext cx="26365" cy="12500"/>
            </a:xfrm>
            <a:custGeom>
              <a:rect b="b" l="l" r="r" t="t"/>
              <a:pathLst>
                <a:path extrusionOk="0" h="476" w="1004">
                  <a:moveTo>
                    <a:pt x="235" y="1"/>
                  </a:moveTo>
                  <a:cubicBezTo>
                    <a:pt x="1" y="1"/>
                    <a:pt x="1" y="475"/>
                    <a:pt x="235" y="475"/>
                  </a:cubicBezTo>
                  <a:cubicBezTo>
                    <a:pt x="246" y="475"/>
                    <a:pt x="256" y="474"/>
                    <a:pt x="268" y="472"/>
                  </a:cubicBezTo>
                  <a:lnTo>
                    <a:pt x="737" y="472"/>
                  </a:lnTo>
                  <a:cubicBezTo>
                    <a:pt x="748" y="474"/>
                    <a:pt x="759" y="475"/>
                    <a:pt x="769" y="475"/>
                  </a:cubicBezTo>
                  <a:cubicBezTo>
                    <a:pt x="1003" y="475"/>
                    <a:pt x="1003" y="1"/>
                    <a:pt x="769" y="1"/>
                  </a:cubicBezTo>
                  <a:cubicBezTo>
                    <a:pt x="759" y="1"/>
                    <a:pt x="748" y="2"/>
                    <a:pt x="737" y="4"/>
                  </a:cubicBezTo>
                  <a:lnTo>
                    <a:pt x="268" y="4"/>
                  </a:lnTo>
                  <a:cubicBezTo>
                    <a:pt x="256" y="2"/>
                    <a:pt x="246" y="1"/>
                    <a:pt x="2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4" name="Google Shape;11664;p68"/>
          <p:cNvGrpSpPr/>
          <p:nvPr/>
        </p:nvGrpSpPr>
        <p:grpSpPr>
          <a:xfrm>
            <a:off x="5388701" y="2393823"/>
            <a:ext cx="280982" cy="395896"/>
            <a:chOff x="5388701" y="2393823"/>
            <a:chExt cx="280982" cy="395896"/>
          </a:xfrm>
        </p:grpSpPr>
        <p:sp>
          <p:nvSpPr>
            <p:cNvPr id="11665" name="Google Shape;11665;p68"/>
            <p:cNvSpPr/>
            <p:nvPr/>
          </p:nvSpPr>
          <p:spPr>
            <a:xfrm>
              <a:off x="5388701" y="2419243"/>
              <a:ext cx="280982" cy="370476"/>
            </a:xfrm>
            <a:custGeom>
              <a:rect b="b" l="l" r="r" t="t"/>
              <a:pathLst>
                <a:path extrusionOk="0" h="14108" w="10700">
                  <a:moveTo>
                    <a:pt x="737" y="1"/>
                  </a:moveTo>
                  <a:cubicBezTo>
                    <a:pt x="326" y="1"/>
                    <a:pt x="0" y="326"/>
                    <a:pt x="0" y="738"/>
                  </a:cubicBezTo>
                  <a:lnTo>
                    <a:pt x="0" y="13380"/>
                  </a:lnTo>
                  <a:cubicBezTo>
                    <a:pt x="0" y="13782"/>
                    <a:pt x="326" y="14108"/>
                    <a:pt x="737" y="14108"/>
                  </a:cubicBezTo>
                  <a:lnTo>
                    <a:pt x="9972" y="14108"/>
                  </a:lnTo>
                  <a:cubicBezTo>
                    <a:pt x="10374" y="14108"/>
                    <a:pt x="10700" y="13782"/>
                    <a:pt x="10700" y="13380"/>
                  </a:cubicBezTo>
                  <a:lnTo>
                    <a:pt x="10700" y="728"/>
                  </a:lnTo>
                  <a:cubicBezTo>
                    <a:pt x="10700" y="326"/>
                    <a:pt x="10374" y="1"/>
                    <a:pt x="9972" y="1"/>
                  </a:cubicBezTo>
                  <a:lnTo>
                    <a:pt x="6077" y="1"/>
                  </a:lnTo>
                  <a:cubicBezTo>
                    <a:pt x="6058" y="393"/>
                    <a:pt x="5742" y="700"/>
                    <a:pt x="5350" y="700"/>
                  </a:cubicBezTo>
                  <a:cubicBezTo>
                    <a:pt x="4958" y="700"/>
                    <a:pt x="4632" y="393"/>
                    <a:pt x="462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68"/>
            <p:cNvSpPr/>
            <p:nvPr/>
          </p:nvSpPr>
          <p:spPr>
            <a:xfrm>
              <a:off x="5401516" y="2419506"/>
              <a:ext cx="255352" cy="344584"/>
            </a:xfrm>
            <a:custGeom>
              <a:rect b="b" l="l" r="r" t="t"/>
              <a:pathLst>
                <a:path extrusionOk="0" h="13122" w="9724">
                  <a:moveTo>
                    <a:pt x="2192" y="1"/>
                  </a:moveTo>
                  <a:lnTo>
                    <a:pt x="2192" y="240"/>
                  </a:lnTo>
                  <a:cubicBezTo>
                    <a:pt x="2192" y="374"/>
                    <a:pt x="2087" y="479"/>
                    <a:pt x="1953" y="479"/>
                  </a:cubicBezTo>
                  <a:lnTo>
                    <a:pt x="488" y="479"/>
                  </a:lnTo>
                  <a:cubicBezTo>
                    <a:pt x="211" y="479"/>
                    <a:pt x="0" y="699"/>
                    <a:pt x="0" y="967"/>
                  </a:cubicBezTo>
                  <a:lnTo>
                    <a:pt x="0" y="12633"/>
                  </a:lnTo>
                  <a:cubicBezTo>
                    <a:pt x="0" y="12901"/>
                    <a:pt x="220" y="13121"/>
                    <a:pt x="488" y="13121"/>
                  </a:cubicBezTo>
                  <a:lnTo>
                    <a:pt x="9236" y="13121"/>
                  </a:lnTo>
                  <a:cubicBezTo>
                    <a:pt x="9504" y="13121"/>
                    <a:pt x="9724" y="12901"/>
                    <a:pt x="9724" y="12633"/>
                  </a:cubicBezTo>
                  <a:lnTo>
                    <a:pt x="9724" y="967"/>
                  </a:lnTo>
                  <a:cubicBezTo>
                    <a:pt x="9724" y="699"/>
                    <a:pt x="9504" y="479"/>
                    <a:pt x="9236" y="479"/>
                  </a:cubicBezTo>
                  <a:lnTo>
                    <a:pt x="7781" y="479"/>
                  </a:lnTo>
                  <a:cubicBezTo>
                    <a:pt x="7647" y="479"/>
                    <a:pt x="7542" y="374"/>
                    <a:pt x="7542" y="240"/>
                  </a:cubicBezTo>
                  <a:lnTo>
                    <a:pt x="7542" y="1"/>
                  </a:lnTo>
                  <a:lnTo>
                    <a:pt x="5599" y="1"/>
                  </a:lnTo>
                  <a:cubicBezTo>
                    <a:pt x="5580" y="393"/>
                    <a:pt x="5254" y="699"/>
                    <a:pt x="4872" y="699"/>
                  </a:cubicBezTo>
                  <a:cubicBezTo>
                    <a:pt x="4479" y="699"/>
                    <a:pt x="4154" y="393"/>
                    <a:pt x="413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68"/>
            <p:cNvSpPr/>
            <p:nvPr/>
          </p:nvSpPr>
          <p:spPr>
            <a:xfrm>
              <a:off x="5414330" y="2444899"/>
              <a:ext cx="229722" cy="306375"/>
            </a:xfrm>
            <a:custGeom>
              <a:rect b="b" l="l" r="r" t="t"/>
              <a:pathLst>
                <a:path extrusionOk="0" h="11667" w="8748">
                  <a:moveTo>
                    <a:pt x="240" y="0"/>
                  </a:moveTo>
                  <a:cubicBezTo>
                    <a:pt x="106" y="0"/>
                    <a:pt x="0" y="105"/>
                    <a:pt x="0" y="239"/>
                  </a:cubicBezTo>
                  <a:lnTo>
                    <a:pt x="0" y="11427"/>
                  </a:lnTo>
                  <a:cubicBezTo>
                    <a:pt x="0" y="11561"/>
                    <a:pt x="106" y="11666"/>
                    <a:pt x="240" y="11666"/>
                  </a:cubicBezTo>
                  <a:lnTo>
                    <a:pt x="8508" y="11666"/>
                  </a:lnTo>
                  <a:cubicBezTo>
                    <a:pt x="8642" y="11666"/>
                    <a:pt x="8748" y="11561"/>
                    <a:pt x="8738" y="11427"/>
                  </a:cubicBezTo>
                  <a:lnTo>
                    <a:pt x="8738" y="239"/>
                  </a:lnTo>
                  <a:cubicBezTo>
                    <a:pt x="8738" y="105"/>
                    <a:pt x="8633" y="0"/>
                    <a:pt x="84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68"/>
            <p:cNvSpPr/>
            <p:nvPr/>
          </p:nvSpPr>
          <p:spPr>
            <a:xfrm>
              <a:off x="5471866" y="2393823"/>
              <a:ext cx="114625" cy="57378"/>
            </a:xfrm>
            <a:custGeom>
              <a:rect b="b" l="l" r="r" t="t"/>
              <a:pathLst>
                <a:path extrusionOk="0" h="2185" w="4365">
                  <a:moveTo>
                    <a:pt x="2177" y="617"/>
                  </a:moveTo>
                  <a:cubicBezTo>
                    <a:pt x="2362" y="617"/>
                    <a:pt x="2537" y="758"/>
                    <a:pt x="2537" y="979"/>
                  </a:cubicBezTo>
                  <a:cubicBezTo>
                    <a:pt x="2537" y="1170"/>
                    <a:pt x="2384" y="1333"/>
                    <a:pt x="2183" y="1333"/>
                  </a:cubicBezTo>
                  <a:cubicBezTo>
                    <a:pt x="1858" y="1333"/>
                    <a:pt x="1704" y="950"/>
                    <a:pt x="1925" y="720"/>
                  </a:cubicBezTo>
                  <a:cubicBezTo>
                    <a:pt x="1999" y="649"/>
                    <a:pt x="2089" y="617"/>
                    <a:pt x="2177" y="617"/>
                  </a:cubicBezTo>
                  <a:close/>
                  <a:moveTo>
                    <a:pt x="2184" y="0"/>
                  </a:moveTo>
                  <a:cubicBezTo>
                    <a:pt x="1858" y="0"/>
                    <a:pt x="1532" y="160"/>
                    <a:pt x="1350" y="481"/>
                  </a:cubicBezTo>
                  <a:lnTo>
                    <a:pt x="479" y="481"/>
                  </a:lnTo>
                  <a:cubicBezTo>
                    <a:pt x="212" y="481"/>
                    <a:pt x="1" y="701"/>
                    <a:pt x="1" y="969"/>
                  </a:cubicBezTo>
                  <a:lnTo>
                    <a:pt x="1" y="1945"/>
                  </a:lnTo>
                  <a:cubicBezTo>
                    <a:pt x="1" y="2079"/>
                    <a:pt x="106" y="2184"/>
                    <a:pt x="240" y="2184"/>
                  </a:cubicBezTo>
                  <a:lnTo>
                    <a:pt x="4126" y="2184"/>
                  </a:lnTo>
                  <a:cubicBezTo>
                    <a:pt x="4260" y="2184"/>
                    <a:pt x="4365" y="2079"/>
                    <a:pt x="4365" y="1945"/>
                  </a:cubicBezTo>
                  <a:lnTo>
                    <a:pt x="4365" y="969"/>
                  </a:lnTo>
                  <a:cubicBezTo>
                    <a:pt x="4365" y="701"/>
                    <a:pt x="4154" y="490"/>
                    <a:pt x="3886" y="481"/>
                  </a:cubicBezTo>
                  <a:lnTo>
                    <a:pt x="3025" y="481"/>
                  </a:lnTo>
                  <a:cubicBezTo>
                    <a:pt x="2839" y="160"/>
                    <a:pt x="2511" y="0"/>
                    <a:pt x="218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68"/>
            <p:cNvSpPr/>
            <p:nvPr/>
          </p:nvSpPr>
          <p:spPr>
            <a:xfrm>
              <a:off x="5471866" y="2438597"/>
              <a:ext cx="114625" cy="12605"/>
            </a:xfrm>
            <a:custGeom>
              <a:rect b="b" l="l" r="r" t="t"/>
              <a:pathLst>
                <a:path extrusionOk="0" h="480" w="4365">
                  <a:moveTo>
                    <a:pt x="240" y="1"/>
                  </a:moveTo>
                  <a:cubicBezTo>
                    <a:pt x="106" y="1"/>
                    <a:pt x="1" y="106"/>
                    <a:pt x="1" y="240"/>
                  </a:cubicBezTo>
                  <a:cubicBezTo>
                    <a:pt x="1" y="374"/>
                    <a:pt x="106" y="479"/>
                    <a:pt x="240" y="479"/>
                  </a:cubicBezTo>
                  <a:lnTo>
                    <a:pt x="4126" y="479"/>
                  </a:lnTo>
                  <a:cubicBezTo>
                    <a:pt x="4260" y="479"/>
                    <a:pt x="4365" y="374"/>
                    <a:pt x="4365" y="240"/>
                  </a:cubicBezTo>
                  <a:cubicBezTo>
                    <a:pt x="4365" y="106"/>
                    <a:pt x="4260" y="1"/>
                    <a:pt x="412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68"/>
            <p:cNvSpPr/>
            <p:nvPr/>
          </p:nvSpPr>
          <p:spPr>
            <a:xfrm>
              <a:off x="5542007" y="2483344"/>
              <a:ext cx="76417" cy="25393"/>
            </a:xfrm>
            <a:custGeom>
              <a:rect b="b" l="l" r="r" t="t"/>
              <a:pathLst>
                <a:path extrusionOk="0" h="967" w="2910">
                  <a:moveTo>
                    <a:pt x="239" y="0"/>
                  </a:moveTo>
                  <a:cubicBezTo>
                    <a:pt x="105" y="0"/>
                    <a:pt x="0" y="106"/>
                    <a:pt x="0" y="240"/>
                  </a:cubicBezTo>
                  <a:lnTo>
                    <a:pt x="0" y="718"/>
                  </a:lnTo>
                  <a:cubicBezTo>
                    <a:pt x="0" y="852"/>
                    <a:pt x="105" y="967"/>
                    <a:pt x="239" y="967"/>
                  </a:cubicBezTo>
                  <a:lnTo>
                    <a:pt x="2670" y="967"/>
                  </a:lnTo>
                  <a:cubicBezTo>
                    <a:pt x="2804" y="967"/>
                    <a:pt x="2909" y="862"/>
                    <a:pt x="2909" y="728"/>
                  </a:cubicBezTo>
                  <a:lnTo>
                    <a:pt x="2909" y="240"/>
                  </a:lnTo>
                  <a:cubicBezTo>
                    <a:pt x="2909" y="106"/>
                    <a:pt x="2804" y="0"/>
                    <a:pt x="267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68"/>
            <p:cNvSpPr/>
            <p:nvPr/>
          </p:nvSpPr>
          <p:spPr>
            <a:xfrm>
              <a:off x="5539722" y="2527828"/>
              <a:ext cx="80960" cy="12841"/>
            </a:xfrm>
            <a:custGeom>
              <a:rect b="b" l="l" r="r" t="t"/>
              <a:pathLst>
                <a:path extrusionOk="0" h="489" w="3083">
                  <a:moveTo>
                    <a:pt x="326" y="0"/>
                  </a:moveTo>
                  <a:cubicBezTo>
                    <a:pt x="1" y="0"/>
                    <a:pt x="1" y="488"/>
                    <a:pt x="326" y="488"/>
                  </a:cubicBezTo>
                  <a:lnTo>
                    <a:pt x="2757" y="488"/>
                  </a:lnTo>
                  <a:cubicBezTo>
                    <a:pt x="3083" y="488"/>
                    <a:pt x="3083" y="0"/>
                    <a:pt x="2757"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68"/>
            <p:cNvSpPr/>
            <p:nvPr/>
          </p:nvSpPr>
          <p:spPr>
            <a:xfrm>
              <a:off x="5539722" y="2553458"/>
              <a:ext cx="42751" cy="12841"/>
            </a:xfrm>
            <a:custGeom>
              <a:rect b="b" l="l" r="r" t="t"/>
              <a:pathLst>
                <a:path extrusionOk="0" h="489" w="1628">
                  <a:moveTo>
                    <a:pt x="326" y="1"/>
                  </a:moveTo>
                  <a:cubicBezTo>
                    <a:pt x="1" y="1"/>
                    <a:pt x="1" y="489"/>
                    <a:pt x="326" y="489"/>
                  </a:cubicBezTo>
                  <a:lnTo>
                    <a:pt x="1302" y="489"/>
                  </a:lnTo>
                  <a:cubicBezTo>
                    <a:pt x="1628" y="489"/>
                    <a:pt x="1628" y="1"/>
                    <a:pt x="130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68"/>
            <p:cNvSpPr/>
            <p:nvPr/>
          </p:nvSpPr>
          <p:spPr>
            <a:xfrm>
              <a:off x="5437702" y="2604481"/>
              <a:ext cx="182980" cy="12841"/>
            </a:xfrm>
            <a:custGeom>
              <a:rect b="b" l="l" r="r" t="t"/>
              <a:pathLst>
                <a:path extrusionOk="0" h="489" w="6968">
                  <a:moveTo>
                    <a:pt x="316" y="0"/>
                  </a:moveTo>
                  <a:cubicBezTo>
                    <a:pt x="0" y="0"/>
                    <a:pt x="0" y="488"/>
                    <a:pt x="316" y="488"/>
                  </a:cubicBezTo>
                  <a:lnTo>
                    <a:pt x="6642" y="488"/>
                  </a:lnTo>
                  <a:cubicBezTo>
                    <a:pt x="6968" y="488"/>
                    <a:pt x="6968" y="0"/>
                    <a:pt x="6642"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68"/>
            <p:cNvSpPr/>
            <p:nvPr/>
          </p:nvSpPr>
          <p:spPr>
            <a:xfrm>
              <a:off x="5437702" y="2630111"/>
              <a:ext cx="29674" cy="12579"/>
            </a:xfrm>
            <a:custGeom>
              <a:rect b="b" l="l" r="r" t="t"/>
              <a:pathLst>
                <a:path extrusionOk="0" h="479" w="113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68"/>
            <p:cNvSpPr/>
            <p:nvPr/>
          </p:nvSpPr>
          <p:spPr>
            <a:xfrm>
              <a:off x="5437702" y="2706764"/>
              <a:ext cx="29674" cy="12579"/>
            </a:xfrm>
            <a:custGeom>
              <a:rect b="b" l="l" r="r" t="t"/>
              <a:pathLst>
                <a:path extrusionOk="0" h="479" w="113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68"/>
            <p:cNvSpPr/>
            <p:nvPr/>
          </p:nvSpPr>
          <p:spPr>
            <a:xfrm>
              <a:off x="5437702" y="2681134"/>
              <a:ext cx="29674" cy="12841"/>
            </a:xfrm>
            <a:custGeom>
              <a:rect b="b" l="l" r="r" t="t"/>
              <a:pathLst>
                <a:path extrusionOk="0" h="489" w="113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68"/>
            <p:cNvSpPr/>
            <p:nvPr/>
          </p:nvSpPr>
          <p:spPr>
            <a:xfrm>
              <a:off x="5437702" y="2655504"/>
              <a:ext cx="29674" cy="12841"/>
            </a:xfrm>
            <a:custGeom>
              <a:rect b="b" l="l" r="r" t="t"/>
              <a:pathLst>
                <a:path extrusionOk="0" h="489" w="113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68"/>
            <p:cNvSpPr/>
            <p:nvPr/>
          </p:nvSpPr>
          <p:spPr>
            <a:xfrm>
              <a:off x="5475910" y="2630111"/>
              <a:ext cx="55304" cy="12579"/>
            </a:xfrm>
            <a:custGeom>
              <a:rect b="b" l="l" r="r" t="t"/>
              <a:pathLst>
                <a:path extrusionOk="0" h="479" w="2106">
                  <a:moveTo>
                    <a:pt x="325" y="0"/>
                  </a:moveTo>
                  <a:cubicBezTo>
                    <a:pt x="0" y="0"/>
                    <a:pt x="0" y="479"/>
                    <a:pt x="325" y="479"/>
                  </a:cubicBezTo>
                  <a:lnTo>
                    <a:pt x="1790" y="479"/>
                  </a:lnTo>
                  <a:cubicBezTo>
                    <a:pt x="2106" y="479"/>
                    <a:pt x="2106" y="0"/>
                    <a:pt x="1790"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68"/>
            <p:cNvSpPr/>
            <p:nvPr/>
          </p:nvSpPr>
          <p:spPr>
            <a:xfrm>
              <a:off x="5475910" y="2706764"/>
              <a:ext cx="80933" cy="12579"/>
            </a:xfrm>
            <a:custGeom>
              <a:rect b="b" l="l" r="r" t="t"/>
              <a:pathLst>
                <a:path extrusionOk="0" h="479" w="3082">
                  <a:moveTo>
                    <a:pt x="325" y="0"/>
                  </a:moveTo>
                  <a:cubicBezTo>
                    <a:pt x="0" y="0"/>
                    <a:pt x="0" y="479"/>
                    <a:pt x="325" y="479"/>
                  </a:cubicBezTo>
                  <a:lnTo>
                    <a:pt x="2756" y="479"/>
                  </a:lnTo>
                  <a:cubicBezTo>
                    <a:pt x="3082" y="479"/>
                    <a:pt x="3082" y="0"/>
                    <a:pt x="27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68"/>
            <p:cNvSpPr/>
            <p:nvPr/>
          </p:nvSpPr>
          <p:spPr>
            <a:xfrm>
              <a:off x="5475910" y="2681134"/>
              <a:ext cx="55304" cy="12841"/>
            </a:xfrm>
            <a:custGeom>
              <a:rect b="b" l="l" r="r" t="t"/>
              <a:pathLst>
                <a:path extrusionOk="0" h="489" w="2106">
                  <a:moveTo>
                    <a:pt x="325" y="0"/>
                  </a:moveTo>
                  <a:cubicBezTo>
                    <a:pt x="0" y="0"/>
                    <a:pt x="0" y="488"/>
                    <a:pt x="325" y="488"/>
                  </a:cubicBezTo>
                  <a:lnTo>
                    <a:pt x="1790" y="488"/>
                  </a:lnTo>
                  <a:cubicBezTo>
                    <a:pt x="2106" y="488"/>
                    <a:pt x="2106" y="0"/>
                    <a:pt x="1790"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68"/>
            <p:cNvSpPr/>
            <p:nvPr/>
          </p:nvSpPr>
          <p:spPr>
            <a:xfrm>
              <a:off x="5475910" y="2655504"/>
              <a:ext cx="80933" cy="12841"/>
            </a:xfrm>
            <a:custGeom>
              <a:rect b="b" l="l" r="r" t="t"/>
              <a:pathLst>
                <a:path extrusionOk="0" h="489" w="3082">
                  <a:moveTo>
                    <a:pt x="325" y="0"/>
                  </a:moveTo>
                  <a:cubicBezTo>
                    <a:pt x="0" y="0"/>
                    <a:pt x="0" y="488"/>
                    <a:pt x="325" y="488"/>
                  </a:cubicBezTo>
                  <a:lnTo>
                    <a:pt x="2756" y="488"/>
                  </a:lnTo>
                  <a:cubicBezTo>
                    <a:pt x="3082" y="488"/>
                    <a:pt x="3082" y="0"/>
                    <a:pt x="27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68"/>
            <p:cNvSpPr/>
            <p:nvPr/>
          </p:nvSpPr>
          <p:spPr>
            <a:xfrm>
              <a:off x="5571654" y="2655504"/>
              <a:ext cx="49027" cy="12841"/>
            </a:xfrm>
            <a:custGeom>
              <a:rect b="b" l="l" r="r" t="t"/>
              <a:pathLst>
                <a:path extrusionOk="0" h="489" w="1867">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68"/>
            <p:cNvSpPr/>
            <p:nvPr/>
          </p:nvSpPr>
          <p:spPr>
            <a:xfrm>
              <a:off x="5571654" y="2630111"/>
              <a:ext cx="49027" cy="12579"/>
            </a:xfrm>
            <a:custGeom>
              <a:rect b="b" l="l" r="r" t="t"/>
              <a:pathLst>
                <a:path extrusionOk="0" h="479" w="1867">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68"/>
            <p:cNvSpPr/>
            <p:nvPr/>
          </p:nvSpPr>
          <p:spPr>
            <a:xfrm>
              <a:off x="5571654" y="2681134"/>
              <a:ext cx="49027" cy="12841"/>
            </a:xfrm>
            <a:custGeom>
              <a:rect b="b" l="l" r="r" t="t"/>
              <a:pathLst>
                <a:path extrusionOk="0" h="489" w="1867">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68"/>
            <p:cNvSpPr/>
            <p:nvPr/>
          </p:nvSpPr>
          <p:spPr>
            <a:xfrm>
              <a:off x="5571654" y="2706764"/>
              <a:ext cx="49027" cy="12579"/>
            </a:xfrm>
            <a:custGeom>
              <a:rect b="b" l="l" r="r" t="t"/>
              <a:pathLst>
                <a:path extrusionOk="0" h="479" w="1867">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68"/>
            <p:cNvSpPr/>
            <p:nvPr/>
          </p:nvSpPr>
          <p:spPr>
            <a:xfrm>
              <a:off x="5446236" y="2527828"/>
              <a:ext cx="76443" cy="57326"/>
            </a:xfrm>
            <a:custGeom>
              <a:rect b="b" l="l" r="r" t="t"/>
              <a:pathLst>
                <a:path extrusionOk="0" h="2183" w="2911">
                  <a:moveTo>
                    <a:pt x="967" y="0"/>
                  </a:moveTo>
                  <a:lnTo>
                    <a:pt x="967" y="488"/>
                  </a:lnTo>
                  <a:cubicBezTo>
                    <a:pt x="967" y="584"/>
                    <a:pt x="920" y="661"/>
                    <a:pt x="833" y="709"/>
                  </a:cubicBezTo>
                  <a:lnTo>
                    <a:pt x="269" y="986"/>
                  </a:lnTo>
                  <a:cubicBezTo>
                    <a:pt x="96" y="1072"/>
                    <a:pt x="1" y="1244"/>
                    <a:pt x="1" y="1426"/>
                  </a:cubicBezTo>
                  <a:lnTo>
                    <a:pt x="1" y="1943"/>
                  </a:lnTo>
                  <a:cubicBezTo>
                    <a:pt x="1" y="2077"/>
                    <a:pt x="106" y="2182"/>
                    <a:pt x="240" y="2182"/>
                  </a:cubicBezTo>
                  <a:lnTo>
                    <a:pt x="2671" y="2182"/>
                  </a:lnTo>
                  <a:cubicBezTo>
                    <a:pt x="2805" y="2182"/>
                    <a:pt x="2910" y="2077"/>
                    <a:pt x="2910" y="1943"/>
                  </a:cubicBezTo>
                  <a:lnTo>
                    <a:pt x="2910" y="1426"/>
                  </a:lnTo>
                  <a:cubicBezTo>
                    <a:pt x="2910" y="1244"/>
                    <a:pt x="2805" y="1072"/>
                    <a:pt x="2642" y="986"/>
                  </a:cubicBezTo>
                  <a:lnTo>
                    <a:pt x="2078" y="709"/>
                  </a:lnTo>
                  <a:cubicBezTo>
                    <a:pt x="1991" y="661"/>
                    <a:pt x="1944" y="584"/>
                    <a:pt x="1944" y="488"/>
                  </a:cubicBezTo>
                  <a:lnTo>
                    <a:pt x="1944"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68"/>
            <p:cNvSpPr/>
            <p:nvPr/>
          </p:nvSpPr>
          <p:spPr>
            <a:xfrm>
              <a:off x="5470369" y="2527828"/>
              <a:ext cx="28177" cy="19249"/>
            </a:xfrm>
            <a:custGeom>
              <a:rect b="b" l="l" r="r" t="t"/>
              <a:pathLst>
                <a:path extrusionOk="0" h="733" w="1073">
                  <a:moveTo>
                    <a:pt x="48" y="0"/>
                  </a:moveTo>
                  <a:lnTo>
                    <a:pt x="48" y="488"/>
                  </a:lnTo>
                  <a:cubicBezTo>
                    <a:pt x="48" y="536"/>
                    <a:pt x="39" y="584"/>
                    <a:pt x="1" y="632"/>
                  </a:cubicBezTo>
                  <a:cubicBezTo>
                    <a:pt x="173" y="699"/>
                    <a:pt x="355" y="732"/>
                    <a:pt x="536" y="732"/>
                  </a:cubicBezTo>
                  <a:cubicBezTo>
                    <a:pt x="718" y="732"/>
                    <a:pt x="900" y="699"/>
                    <a:pt x="1072" y="632"/>
                  </a:cubicBezTo>
                  <a:cubicBezTo>
                    <a:pt x="1044" y="584"/>
                    <a:pt x="1025" y="536"/>
                    <a:pt x="1025" y="488"/>
                  </a:cubicBezTo>
                  <a:lnTo>
                    <a:pt x="102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68"/>
            <p:cNvSpPr/>
            <p:nvPr/>
          </p:nvSpPr>
          <p:spPr>
            <a:xfrm>
              <a:off x="5446236" y="2547917"/>
              <a:ext cx="76443" cy="37237"/>
            </a:xfrm>
            <a:custGeom>
              <a:rect b="b" l="l" r="r" t="t"/>
              <a:pathLst>
                <a:path extrusionOk="0" h="1418" w="2911">
                  <a:moveTo>
                    <a:pt x="709" y="1"/>
                  </a:moveTo>
                  <a:lnTo>
                    <a:pt x="269" y="221"/>
                  </a:lnTo>
                  <a:cubicBezTo>
                    <a:pt x="96" y="307"/>
                    <a:pt x="1" y="479"/>
                    <a:pt x="1" y="661"/>
                  </a:cubicBezTo>
                  <a:lnTo>
                    <a:pt x="1" y="1178"/>
                  </a:lnTo>
                  <a:cubicBezTo>
                    <a:pt x="1" y="1312"/>
                    <a:pt x="106" y="1417"/>
                    <a:pt x="240" y="1417"/>
                  </a:cubicBezTo>
                  <a:lnTo>
                    <a:pt x="2671" y="1417"/>
                  </a:lnTo>
                  <a:cubicBezTo>
                    <a:pt x="2795" y="1417"/>
                    <a:pt x="2910" y="1312"/>
                    <a:pt x="2910" y="1178"/>
                  </a:cubicBezTo>
                  <a:lnTo>
                    <a:pt x="2910" y="661"/>
                  </a:lnTo>
                  <a:cubicBezTo>
                    <a:pt x="2910" y="479"/>
                    <a:pt x="2805" y="307"/>
                    <a:pt x="2642" y="221"/>
                  </a:cubicBezTo>
                  <a:lnTo>
                    <a:pt x="2202" y="1"/>
                  </a:lnTo>
                  <a:cubicBezTo>
                    <a:pt x="2011" y="240"/>
                    <a:pt x="1733" y="360"/>
                    <a:pt x="1455" y="360"/>
                  </a:cubicBezTo>
                  <a:cubicBezTo>
                    <a:pt x="1178" y="360"/>
                    <a:pt x="900" y="240"/>
                    <a:pt x="70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68"/>
            <p:cNvSpPr/>
            <p:nvPr/>
          </p:nvSpPr>
          <p:spPr>
            <a:xfrm>
              <a:off x="5446000" y="2559235"/>
              <a:ext cx="19380" cy="25919"/>
            </a:xfrm>
            <a:custGeom>
              <a:rect b="b" l="l" r="r" t="t"/>
              <a:pathLst>
                <a:path extrusionOk="0" h="987" w="738">
                  <a:moveTo>
                    <a:pt x="58" y="1"/>
                  </a:moveTo>
                  <a:cubicBezTo>
                    <a:pt x="19" y="68"/>
                    <a:pt x="0" y="154"/>
                    <a:pt x="0" y="230"/>
                  </a:cubicBezTo>
                  <a:lnTo>
                    <a:pt x="0" y="747"/>
                  </a:lnTo>
                  <a:cubicBezTo>
                    <a:pt x="0" y="881"/>
                    <a:pt x="105" y="986"/>
                    <a:pt x="239" y="986"/>
                  </a:cubicBezTo>
                  <a:lnTo>
                    <a:pt x="728" y="986"/>
                  </a:lnTo>
                  <a:lnTo>
                    <a:pt x="737" y="747"/>
                  </a:lnTo>
                  <a:cubicBezTo>
                    <a:pt x="737" y="594"/>
                    <a:pt x="661" y="450"/>
                    <a:pt x="536" y="364"/>
                  </a:cubicBezTo>
                  <a:lnTo>
                    <a:pt x="58" y="1"/>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68"/>
            <p:cNvSpPr/>
            <p:nvPr/>
          </p:nvSpPr>
          <p:spPr>
            <a:xfrm>
              <a:off x="5503536" y="2559235"/>
              <a:ext cx="19380" cy="25919"/>
            </a:xfrm>
            <a:custGeom>
              <a:rect b="b" l="l" r="r" t="t"/>
              <a:pathLst>
                <a:path extrusionOk="0" h="987" w="738">
                  <a:moveTo>
                    <a:pt x="680" y="1"/>
                  </a:moveTo>
                  <a:lnTo>
                    <a:pt x="202" y="364"/>
                  </a:lnTo>
                  <a:cubicBezTo>
                    <a:pt x="77" y="450"/>
                    <a:pt x="1" y="594"/>
                    <a:pt x="1" y="747"/>
                  </a:cubicBezTo>
                  <a:lnTo>
                    <a:pt x="10" y="747"/>
                  </a:lnTo>
                  <a:lnTo>
                    <a:pt x="10" y="986"/>
                  </a:lnTo>
                  <a:lnTo>
                    <a:pt x="498" y="986"/>
                  </a:lnTo>
                  <a:cubicBezTo>
                    <a:pt x="632" y="986"/>
                    <a:pt x="738" y="881"/>
                    <a:pt x="738" y="747"/>
                  </a:cubicBezTo>
                  <a:lnTo>
                    <a:pt x="738" y="230"/>
                  </a:lnTo>
                  <a:cubicBezTo>
                    <a:pt x="738" y="154"/>
                    <a:pt x="719" y="68"/>
                    <a:pt x="68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68"/>
            <p:cNvSpPr/>
            <p:nvPr/>
          </p:nvSpPr>
          <p:spPr>
            <a:xfrm>
              <a:off x="5458815" y="2476569"/>
              <a:ext cx="51286" cy="57825"/>
            </a:xfrm>
            <a:custGeom>
              <a:rect b="b" l="l" r="r" t="t"/>
              <a:pathLst>
                <a:path extrusionOk="0" h="2202" w="1953">
                  <a:moveTo>
                    <a:pt x="737" y="0"/>
                  </a:moveTo>
                  <a:cubicBezTo>
                    <a:pt x="335" y="0"/>
                    <a:pt x="0" y="325"/>
                    <a:pt x="0" y="737"/>
                  </a:cubicBezTo>
                  <a:lnTo>
                    <a:pt x="0" y="1225"/>
                  </a:lnTo>
                  <a:cubicBezTo>
                    <a:pt x="0" y="1761"/>
                    <a:pt x="441" y="2201"/>
                    <a:pt x="976" y="2201"/>
                  </a:cubicBezTo>
                  <a:cubicBezTo>
                    <a:pt x="1512" y="2201"/>
                    <a:pt x="1953" y="1761"/>
                    <a:pt x="1953" y="1215"/>
                  </a:cubicBezTo>
                  <a:lnTo>
                    <a:pt x="1953" y="737"/>
                  </a:lnTo>
                  <a:cubicBezTo>
                    <a:pt x="1953" y="325"/>
                    <a:pt x="1618" y="0"/>
                    <a:pt x="121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68"/>
            <p:cNvSpPr/>
            <p:nvPr/>
          </p:nvSpPr>
          <p:spPr>
            <a:xfrm>
              <a:off x="5458867" y="2476569"/>
              <a:ext cx="35162" cy="57536"/>
            </a:xfrm>
            <a:custGeom>
              <a:rect b="b" l="l" r="r" t="t"/>
              <a:pathLst>
                <a:path extrusionOk="0" h="2191" w="1339">
                  <a:moveTo>
                    <a:pt x="735" y="0"/>
                  </a:moveTo>
                  <a:cubicBezTo>
                    <a:pt x="333" y="0"/>
                    <a:pt x="8" y="325"/>
                    <a:pt x="8" y="737"/>
                  </a:cubicBezTo>
                  <a:lnTo>
                    <a:pt x="8" y="1215"/>
                  </a:lnTo>
                  <a:cubicBezTo>
                    <a:pt x="0" y="1772"/>
                    <a:pt x="460" y="2191"/>
                    <a:pt x="970" y="2191"/>
                  </a:cubicBezTo>
                  <a:cubicBezTo>
                    <a:pt x="1092" y="2191"/>
                    <a:pt x="1216" y="2167"/>
                    <a:pt x="1338" y="2115"/>
                  </a:cubicBezTo>
                  <a:cubicBezTo>
                    <a:pt x="974" y="1971"/>
                    <a:pt x="735" y="1617"/>
                    <a:pt x="735" y="1225"/>
                  </a:cubicBezTo>
                  <a:lnTo>
                    <a:pt x="735" y="737"/>
                  </a:lnTo>
                  <a:cubicBezTo>
                    <a:pt x="735" y="373"/>
                    <a:pt x="984" y="77"/>
                    <a:pt x="1338" y="19"/>
                  </a:cubicBezTo>
                  <a:cubicBezTo>
                    <a:pt x="1300" y="10"/>
                    <a:pt x="1262" y="0"/>
                    <a:pt x="122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68"/>
            <p:cNvSpPr/>
            <p:nvPr/>
          </p:nvSpPr>
          <p:spPr>
            <a:xfrm>
              <a:off x="5458815" y="2476569"/>
              <a:ext cx="51286" cy="25656"/>
            </a:xfrm>
            <a:custGeom>
              <a:rect b="b" l="l" r="r" t="t"/>
              <a:pathLst>
                <a:path extrusionOk="0" h="977" w="1953">
                  <a:moveTo>
                    <a:pt x="737" y="0"/>
                  </a:moveTo>
                  <a:cubicBezTo>
                    <a:pt x="335" y="0"/>
                    <a:pt x="0" y="325"/>
                    <a:pt x="0" y="737"/>
                  </a:cubicBezTo>
                  <a:cubicBezTo>
                    <a:pt x="0" y="737"/>
                    <a:pt x="737" y="976"/>
                    <a:pt x="1953" y="976"/>
                  </a:cubicBezTo>
                  <a:lnTo>
                    <a:pt x="1953" y="737"/>
                  </a:lnTo>
                  <a:cubicBezTo>
                    <a:pt x="1953" y="325"/>
                    <a:pt x="1618"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68"/>
            <p:cNvSpPr/>
            <p:nvPr/>
          </p:nvSpPr>
          <p:spPr>
            <a:xfrm>
              <a:off x="5459051" y="2476569"/>
              <a:ext cx="34978" cy="23398"/>
            </a:xfrm>
            <a:custGeom>
              <a:rect b="b" l="l" r="r" t="t"/>
              <a:pathLst>
                <a:path extrusionOk="0" h="891" w="1332">
                  <a:moveTo>
                    <a:pt x="728" y="0"/>
                  </a:moveTo>
                  <a:cubicBezTo>
                    <a:pt x="326" y="0"/>
                    <a:pt x="1" y="325"/>
                    <a:pt x="1" y="737"/>
                  </a:cubicBezTo>
                  <a:cubicBezTo>
                    <a:pt x="240" y="804"/>
                    <a:pt x="479" y="852"/>
                    <a:pt x="728" y="890"/>
                  </a:cubicBezTo>
                  <a:lnTo>
                    <a:pt x="728" y="737"/>
                  </a:lnTo>
                  <a:cubicBezTo>
                    <a:pt x="728" y="373"/>
                    <a:pt x="977" y="77"/>
                    <a:pt x="1331" y="19"/>
                  </a:cubicBezTo>
                  <a:cubicBezTo>
                    <a:pt x="1293" y="10"/>
                    <a:pt x="1255"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5" name="Google Shape;11695;p68"/>
          <p:cNvGrpSpPr/>
          <p:nvPr/>
        </p:nvGrpSpPr>
        <p:grpSpPr>
          <a:xfrm>
            <a:off x="5743289" y="2439122"/>
            <a:ext cx="444871" cy="316407"/>
            <a:chOff x="5743289" y="2439122"/>
            <a:chExt cx="444871" cy="316407"/>
          </a:xfrm>
        </p:grpSpPr>
        <p:sp>
          <p:nvSpPr>
            <p:cNvPr id="11696" name="Google Shape;11696;p68"/>
            <p:cNvSpPr/>
            <p:nvPr/>
          </p:nvSpPr>
          <p:spPr>
            <a:xfrm>
              <a:off x="5999902" y="2549177"/>
              <a:ext cx="137497" cy="130722"/>
            </a:xfrm>
            <a:custGeom>
              <a:rect b="b" l="l" r="r" t="t"/>
              <a:pathLst>
                <a:path extrusionOk="0" h="4978" w="5236">
                  <a:moveTo>
                    <a:pt x="1838" y="1"/>
                  </a:moveTo>
                  <a:lnTo>
                    <a:pt x="1838" y="441"/>
                  </a:lnTo>
                  <a:cubicBezTo>
                    <a:pt x="1838" y="556"/>
                    <a:pt x="1761" y="661"/>
                    <a:pt x="1646" y="690"/>
                  </a:cubicBezTo>
                  <a:lnTo>
                    <a:pt x="574" y="996"/>
                  </a:lnTo>
                  <a:cubicBezTo>
                    <a:pt x="239" y="1092"/>
                    <a:pt x="0" y="1398"/>
                    <a:pt x="0" y="1752"/>
                  </a:cubicBezTo>
                  <a:lnTo>
                    <a:pt x="0" y="4977"/>
                  </a:lnTo>
                  <a:lnTo>
                    <a:pt x="4192" y="4977"/>
                  </a:lnTo>
                  <a:cubicBezTo>
                    <a:pt x="4766" y="4977"/>
                    <a:pt x="5235" y="4508"/>
                    <a:pt x="5235" y="3934"/>
                  </a:cubicBezTo>
                  <a:lnTo>
                    <a:pt x="5235" y="1752"/>
                  </a:lnTo>
                  <a:cubicBezTo>
                    <a:pt x="5235" y="1408"/>
                    <a:pt x="5015" y="1101"/>
                    <a:pt x="4680" y="996"/>
                  </a:cubicBezTo>
                  <a:lnTo>
                    <a:pt x="3599" y="690"/>
                  </a:lnTo>
                  <a:cubicBezTo>
                    <a:pt x="3484" y="661"/>
                    <a:pt x="3407" y="556"/>
                    <a:pt x="3407" y="441"/>
                  </a:cubicBezTo>
                  <a:lnTo>
                    <a:pt x="340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68"/>
            <p:cNvSpPr/>
            <p:nvPr/>
          </p:nvSpPr>
          <p:spPr>
            <a:xfrm>
              <a:off x="6000138" y="2570054"/>
              <a:ext cx="137497" cy="110082"/>
            </a:xfrm>
            <a:custGeom>
              <a:rect b="b" l="l" r="r" t="t"/>
              <a:pathLst>
                <a:path extrusionOk="0" h="4192" w="5236">
                  <a:moveTo>
                    <a:pt x="1264" y="0"/>
                  </a:moveTo>
                  <a:lnTo>
                    <a:pt x="575" y="201"/>
                  </a:lnTo>
                  <a:cubicBezTo>
                    <a:pt x="230" y="297"/>
                    <a:pt x="1" y="603"/>
                    <a:pt x="1" y="957"/>
                  </a:cubicBezTo>
                  <a:lnTo>
                    <a:pt x="1" y="4192"/>
                  </a:lnTo>
                  <a:lnTo>
                    <a:pt x="4193" y="4192"/>
                  </a:lnTo>
                  <a:cubicBezTo>
                    <a:pt x="4767" y="4182"/>
                    <a:pt x="5236" y="3713"/>
                    <a:pt x="5236" y="3139"/>
                  </a:cubicBezTo>
                  <a:lnTo>
                    <a:pt x="5236" y="957"/>
                  </a:lnTo>
                  <a:cubicBezTo>
                    <a:pt x="5236" y="603"/>
                    <a:pt x="5006" y="297"/>
                    <a:pt x="4671" y="201"/>
                  </a:cubicBezTo>
                  <a:lnTo>
                    <a:pt x="3972" y="0"/>
                  </a:lnTo>
                  <a:cubicBezTo>
                    <a:pt x="3671" y="517"/>
                    <a:pt x="3147" y="775"/>
                    <a:pt x="2622" y="775"/>
                  </a:cubicBezTo>
                  <a:cubicBezTo>
                    <a:pt x="2097" y="775"/>
                    <a:pt x="1570" y="517"/>
                    <a:pt x="1264"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68"/>
            <p:cNvSpPr/>
            <p:nvPr/>
          </p:nvSpPr>
          <p:spPr>
            <a:xfrm>
              <a:off x="6046645" y="2549177"/>
              <a:ext cx="44511" cy="20640"/>
            </a:xfrm>
            <a:custGeom>
              <a:rect b="b" l="l" r="r" t="t"/>
              <a:pathLst>
                <a:path extrusionOk="0" h="786" w="1695">
                  <a:moveTo>
                    <a:pt x="67" y="1"/>
                  </a:moveTo>
                  <a:lnTo>
                    <a:pt x="67" y="441"/>
                  </a:lnTo>
                  <a:cubicBezTo>
                    <a:pt x="58" y="498"/>
                    <a:pt x="39" y="556"/>
                    <a:pt x="0" y="604"/>
                  </a:cubicBezTo>
                  <a:cubicBezTo>
                    <a:pt x="268" y="728"/>
                    <a:pt x="555" y="786"/>
                    <a:pt x="852" y="786"/>
                  </a:cubicBezTo>
                  <a:cubicBezTo>
                    <a:pt x="1139" y="786"/>
                    <a:pt x="1426" y="728"/>
                    <a:pt x="1694" y="604"/>
                  </a:cubicBezTo>
                  <a:cubicBezTo>
                    <a:pt x="1656" y="556"/>
                    <a:pt x="1637" y="498"/>
                    <a:pt x="1637" y="441"/>
                  </a:cubicBezTo>
                  <a:lnTo>
                    <a:pt x="163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68"/>
            <p:cNvSpPr/>
            <p:nvPr/>
          </p:nvSpPr>
          <p:spPr>
            <a:xfrm>
              <a:off x="6020753" y="2452935"/>
              <a:ext cx="34453" cy="75681"/>
            </a:xfrm>
            <a:custGeom>
              <a:rect b="b" l="l" r="r" t="t"/>
              <a:pathLst>
                <a:path extrusionOk="0" h="2882" w="1312">
                  <a:moveTo>
                    <a:pt x="785" y="0"/>
                  </a:moveTo>
                  <a:cubicBezTo>
                    <a:pt x="355" y="0"/>
                    <a:pt x="0" y="355"/>
                    <a:pt x="0" y="785"/>
                  </a:cubicBezTo>
                  <a:lnTo>
                    <a:pt x="0" y="967"/>
                  </a:lnTo>
                  <a:cubicBezTo>
                    <a:pt x="0" y="1197"/>
                    <a:pt x="39" y="1417"/>
                    <a:pt x="106" y="1637"/>
                  </a:cubicBezTo>
                  <a:lnTo>
                    <a:pt x="527" y="2881"/>
                  </a:lnTo>
                  <a:lnTo>
                    <a:pt x="1312" y="2881"/>
                  </a:lnTo>
                  <a:lnTo>
                    <a:pt x="131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68"/>
            <p:cNvSpPr/>
            <p:nvPr/>
          </p:nvSpPr>
          <p:spPr>
            <a:xfrm>
              <a:off x="6034565" y="2446159"/>
              <a:ext cx="82456" cy="82456"/>
            </a:xfrm>
            <a:custGeom>
              <a:rect b="b" l="l" r="r" t="t"/>
              <a:pathLst>
                <a:path extrusionOk="0" h="3140" w="3140">
                  <a:moveTo>
                    <a:pt x="786" y="0"/>
                  </a:moveTo>
                  <a:cubicBezTo>
                    <a:pt x="355" y="0"/>
                    <a:pt x="1" y="354"/>
                    <a:pt x="1" y="785"/>
                  </a:cubicBezTo>
                  <a:cubicBezTo>
                    <a:pt x="1" y="1072"/>
                    <a:pt x="231" y="1311"/>
                    <a:pt x="527" y="1311"/>
                  </a:cubicBezTo>
                  <a:lnTo>
                    <a:pt x="2623" y="3139"/>
                  </a:lnTo>
                  <a:lnTo>
                    <a:pt x="3063" y="1589"/>
                  </a:lnTo>
                  <a:cubicBezTo>
                    <a:pt x="3111" y="1397"/>
                    <a:pt x="3140" y="1206"/>
                    <a:pt x="3140" y="1014"/>
                  </a:cubicBezTo>
                  <a:lnTo>
                    <a:pt x="3140" y="526"/>
                  </a:lnTo>
                  <a:cubicBezTo>
                    <a:pt x="3140" y="239"/>
                    <a:pt x="2910" y="0"/>
                    <a:pt x="2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68"/>
            <p:cNvSpPr/>
            <p:nvPr/>
          </p:nvSpPr>
          <p:spPr>
            <a:xfrm>
              <a:off x="6027528" y="2480324"/>
              <a:ext cx="82982" cy="75681"/>
            </a:xfrm>
            <a:custGeom>
              <a:rect b="b" l="l" r="r" t="t"/>
              <a:pathLst>
                <a:path extrusionOk="0" h="2882" w="3160">
                  <a:moveTo>
                    <a:pt x="1015" y="1"/>
                  </a:moveTo>
                  <a:cubicBezTo>
                    <a:pt x="872" y="1"/>
                    <a:pt x="738" y="58"/>
                    <a:pt x="642" y="154"/>
                  </a:cubicBezTo>
                  <a:lnTo>
                    <a:pt x="164" y="632"/>
                  </a:lnTo>
                  <a:cubicBezTo>
                    <a:pt x="58" y="737"/>
                    <a:pt x="1" y="871"/>
                    <a:pt x="10" y="1005"/>
                  </a:cubicBezTo>
                  <a:lnTo>
                    <a:pt x="10" y="1312"/>
                  </a:lnTo>
                  <a:cubicBezTo>
                    <a:pt x="10" y="2183"/>
                    <a:pt x="709" y="2881"/>
                    <a:pt x="1580" y="2881"/>
                  </a:cubicBezTo>
                  <a:cubicBezTo>
                    <a:pt x="1586" y="2881"/>
                    <a:pt x="1592" y="2881"/>
                    <a:pt x="1597" y="2881"/>
                  </a:cubicBezTo>
                  <a:cubicBezTo>
                    <a:pt x="2460" y="2881"/>
                    <a:pt x="3159" y="2177"/>
                    <a:pt x="3150" y="1312"/>
                  </a:cubicBezTo>
                  <a:lnTo>
                    <a:pt x="3150" y="977"/>
                  </a:lnTo>
                  <a:cubicBezTo>
                    <a:pt x="3150" y="833"/>
                    <a:pt x="3102" y="699"/>
                    <a:pt x="3006" y="603"/>
                  </a:cubicBezTo>
                  <a:cubicBezTo>
                    <a:pt x="2594" y="211"/>
                    <a:pt x="1858" y="29"/>
                    <a:pt x="101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68"/>
            <p:cNvSpPr/>
            <p:nvPr/>
          </p:nvSpPr>
          <p:spPr>
            <a:xfrm>
              <a:off x="6027528" y="2480586"/>
              <a:ext cx="82456" cy="74158"/>
            </a:xfrm>
            <a:custGeom>
              <a:rect b="b" l="l" r="r" t="t"/>
              <a:pathLst>
                <a:path extrusionOk="0" h="2824" w="3140">
                  <a:moveTo>
                    <a:pt x="1015" y="0"/>
                  </a:moveTo>
                  <a:cubicBezTo>
                    <a:pt x="872" y="0"/>
                    <a:pt x="728" y="58"/>
                    <a:pt x="633" y="153"/>
                  </a:cubicBezTo>
                  <a:lnTo>
                    <a:pt x="154" y="632"/>
                  </a:lnTo>
                  <a:cubicBezTo>
                    <a:pt x="58" y="737"/>
                    <a:pt x="1" y="871"/>
                    <a:pt x="1" y="1005"/>
                  </a:cubicBezTo>
                  <a:lnTo>
                    <a:pt x="1" y="1311"/>
                  </a:lnTo>
                  <a:cubicBezTo>
                    <a:pt x="1" y="2010"/>
                    <a:pt x="460" y="2632"/>
                    <a:pt x="1140" y="2823"/>
                  </a:cubicBezTo>
                  <a:cubicBezTo>
                    <a:pt x="910" y="2546"/>
                    <a:pt x="786" y="2192"/>
                    <a:pt x="786" y="1838"/>
                  </a:cubicBezTo>
                  <a:lnTo>
                    <a:pt x="795" y="1062"/>
                  </a:lnTo>
                  <a:cubicBezTo>
                    <a:pt x="786" y="768"/>
                    <a:pt x="1025" y="535"/>
                    <a:pt x="1316" y="535"/>
                  </a:cubicBezTo>
                  <a:cubicBezTo>
                    <a:pt x="1327" y="535"/>
                    <a:pt x="1339" y="535"/>
                    <a:pt x="1350" y="536"/>
                  </a:cubicBezTo>
                  <a:cubicBezTo>
                    <a:pt x="1877" y="565"/>
                    <a:pt x="2661" y="651"/>
                    <a:pt x="3140" y="890"/>
                  </a:cubicBezTo>
                  <a:cubicBezTo>
                    <a:pt x="3130" y="785"/>
                    <a:pt x="3073" y="680"/>
                    <a:pt x="2996" y="603"/>
                  </a:cubicBezTo>
                  <a:cubicBezTo>
                    <a:pt x="2594" y="201"/>
                    <a:pt x="1848" y="29"/>
                    <a:pt x="101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68"/>
            <p:cNvSpPr/>
            <p:nvPr/>
          </p:nvSpPr>
          <p:spPr>
            <a:xfrm>
              <a:off x="6000138" y="2583368"/>
              <a:ext cx="27415" cy="96768"/>
            </a:xfrm>
            <a:custGeom>
              <a:rect b="b" l="l" r="r" t="t"/>
              <a:pathLst>
                <a:path extrusionOk="0" h="3685" w="1044">
                  <a:moveTo>
                    <a:pt x="144" y="0"/>
                  </a:moveTo>
                  <a:cubicBezTo>
                    <a:pt x="49" y="134"/>
                    <a:pt x="1" y="287"/>
                    <a:pt x="1" y="450"/>
                  </a:cubicBezTo>
                  <a:lnTo>
                    <a:pt x="1" y="3685"/>
                  </a:lnTo>
                  <a:lnTo>
                    <a:pt x="1044" y="3685"/>
                  </a:lnTo>
                  <a:lnTo>
                    <a:pt x="1044" y="1235"/>
                  </a:lnTo>
                  <a:cubicBezTo>
                    <a:pt x="1044" y="1024"/>
                    <a:pt x="967" y="823"/>
                    <a:pt x="814" y="680"/>
                  </a:cubicBezTo>
                  <a:lnTo>
                    <a:pt x="144"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68"/>
            <p:cNvSpPr/>
            <p:nvPr/>
          </p:nvSpPr>
          <p:spPr>
            <a:xfrm>
              <a:off x="6075794" y="2583368"/>
              <a:ext cx="61842" cy="96532"/>
            </a:xfrm>
            <a:custGeom>
              <a:rect b="b" l="l" r="r" t="t"/>
              <a:pathLst>
                <a:path extrusionOk="0" h="3676" w="2355">
                  <a:moveTo>
                    <a:pt x="2211" y="0"/>
                  </a:moveTo>
                  <a:lnTo>
                    <a:pt x="1541" y="680"/>
                  </a:lnTo>
                  <a:cubicBezTo>
                    <a:pt x="1388" y="823"/>
                    <a:pt x="1312" y="1024"/>
                    <a:pt x="1312" y="1235"/>
                  </a:cubicBezTo>
                  <a:lnTo>
                    <a:pt x="1312" y="2364"/>
                  </a:lnTo>
                  <a:cubicBezTo>
                    <a:pt x="1312" y="2508"/>
                    <a:pt x="1187" y="2632"/>
                    <a:pt x="1044" y="2632"/>
                  </a:cubicBezTo>
                  <a:lnTo>
                    <a:pt x="0" y="2632"/>
                  </a:lnTo>
                  <a:lnTo>
                    <a:pt x="0" y="3675"/>
                  </a:lnTo>
                  <a:lnTo>
                    <a:pt x="1312" y="3675"/>
                  </a:lnTo>
                  <a:cubicBezTo>
                    <a:pt x="1886" y="3675"/>
                    <a:pt x="2355" y="3206"/>
                    <a:pt x="2355" y="2632"/>
                  </a:cubicBezTo>
                  <a:lnTo>
                    <a:pt x="2355" y="450"/>
                  </a:lnTo>
                  <a:cubicBezTo>
                    <a:pt x="2355" y="287"/>
                    <a:pt x="2307" y="134"/>
                    <a:pt x="221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68"/>
            <p:cNvSpPr/>
            <p:nvPr/>
          </p:nvSpPr>
          <p:spPr>
            <a:xfrm>
              <a:off x="5766424" y="2686649"/>
              <a:ext cx="398863" cy="20903"/>
            </a:xfrm>
            <a:custGeom>
              <a:rect b="b" l="l" r="r" t="t"/>
              <a:pathLst>
                <a:path extrusionOk="0" h="796" w="15189">
                  <a:moveTo>
                    <a:pt x="0" y="1"/>
                  </a:moveTo>
                  <a:lnTo>
                    <a:pt x="0" y="795"/>
                  </a:lnTo>
                  <a:lnTo>
                    <a:pt x="15188" y="795"/>
                  </a:lnTo>
                  <a:lnTo>
                    <a:pt x="15188"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68"/>
            <p:cNvSpPr/>
            <p:nvPr/>
          </p:nvSpPr>
          <p:spPr>
            <a:xfrm>
              <a:off x="5759387" y="2686649"/>
              <a:ext cx="13839" cy="68880"/>
            </a:xfrm>
            <a:custGeom>
              <a:rect b="b" l="l" r="r" t="t"/>
              <a:pathLst>
                <a:path extrusionOk="0" h="2623" w="527">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68"/>
            <p:cNvSpPr/>
            <p:nvPr/>
          </p:nvSpPr>
          <p:spPr>
            <a:xfrm>
              <a:off x="6158224" y="2686649"/>
              <a:ext cx="13839" cy="68880"/>
            </a:xfrm>
            <a:custGeom>
              <a:rect b="b" l="l" r="r" t="t"/>
              <a:pathLst>
                <a:path extrusionOk="0" h="2623" w="527">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68"/>
            <p:cNvSpPr/>
            <p:nvPr/>
          </p:nvSpPr>
          <p:spPr>
            <a:xfrm>
              <a:off x="5759387" y="2686649"/>
              <a:ext cx="13839" cy="20903"/>
            </a:xfrm>
            <a:custGeom>
              <a:rect b="b" l="l" r="r" t="t"/>
              <a:pathLst>
                <a:path extrusionOk="0" h="796" w="527">
                  <a:moveTo>
                    <a:pt x="0" y="1"/>
                  </a:moveTo>
                  <a:lnTo>
                    <a:pt x="0" y="795"/>
                  </a:lnTo>
                  <a:lnTo>
                    <a:pt x="527" y="795"/>
                  </a:lnTo>
                  <a:lnTo>
                    <a:pt x="52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68"/>
            <p:cNvSpPr/>
            <p:nvPr/>
          </p:nvSpPr>
          <p:spPr>
            <a:xfrm>
              <a:off x="6158224" y="2686649"/>
              <a:ext cx="13839" cy="20903"/>
            </a:xfrm>
            <a:custGeom>
              <a:rect b="b" l="l" r="r" t="t"/>
              <a:pathLst>
                <a:path extrusionOk="0" h="796" w="527">
                  <a:moveTo>
                    <a:pt x="0" y="1"/>
                  </a:moveTo>
                  <a:lnTo>
                    <a:pt x="0" y="795"/>
                  </a:lnTo>
                  <a:lnTo>
                    <a:pt x="527" y="795"/>
                  </a:lnTo>
                  <a:lnTo>
                    <a:pt x="52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68"/>
            <p:cNvSpPr/>
            <p:nvPr/>
          </p:nvSpPr>
          <p:spPr>
            <a:xfrm>
              <a:off x="5743289" y="2679873"/>
              <a:ext cx="444871" cy="13839"/>
            </a:xfrm>
            <a:custGeom>
              <a:rect b="b" l="l" r="r" t="t"/>
              <a:pathLst>
                <a:path extrusionOk="0" h="527" w="16941">
                  <a:moveTo>
                    <a:pt x="355" y="0"/>
                  </a:moveTo>
                  <a:cubicBezTo>
                    <a:pt x="1" y="0"/>
                    <a:pt x="1" y="527"/>
                    <a:pt x="355" y="527"/>
                  </a:cubicBezTo>
                  <a:lnTo>
                    <a:pt x="16586" y="527"/>
                  </a:lnTo>
                  <a:cubicBezTo>
                    <a:pt x="16940" y="527"/>
                    <a:pt x="16940" y="0"/>
                    <a:pt x="1658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68"/>
            <p:cNvSpPr/>
            <p:nvPr/>
          </p:nvSpPr>
          <p:spPr>
            <a:xfrm>
              <a:off x="6068992" y="2666034"/>
              <a:ext cx="41254" cy="13865"/>
            </a:xfrm>
            <a:custGeom>
              <a:rect b="b" l="l" r="r" t="t"/>
              <a:pathLst>
                <a:path extrusionOk="0" h="528" w="1571">
                  <a:moveTo>
                    <a:pt x="1" y="1"/>
                  </a:moveTo>
                  <a:lnTo>
                    <a:pt x="1" y="527"/>
                  </a:lnTo>
                  <a:lnTo>
                    <a:pt x="1312" y="527"/>
                  </a:lnTo>
                  <a:cubicBezTo>
                    <a:pt x="1456" y="527"/>
                    <a:pt x="1571" y="412"/>
                    <a:pt x="1571" y="269"/>
                  </a:cubicBezTo>
                  <a:cubicBezTo>
                    <a:pt x="1571" y="125"/>
                    <a:pt x="1456" y="1"/>
                    <a:pt x="131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68"/>
            <p:cNvSpPr/>
            <p:nvPr/>
          </p:nvSpPr>
          <p:spPr>
            <a:xfrm>
              <a:off x="5986326" y="2611020"/>
              <a:ext cx="96269" cy="68880"/>
            </a:xfrm>
            <a:custGeom>
              <a:rect b="b" l="l" r="r" t="t"/>
              <a:pathLst>
                <a:path extrusionOk="0" h="2623" w="3666">
                  <a:moveTo>
                    <a:pt x="268" y="0"/>
                  </a:moveTo>
                  <a:cubicBezTo>
                    <a:pt x="125" y="0"/>
                    <a:pt x="0" y="125"/>
                    <a:pt x="0" y="268"/>
                  </a:cubicBezTo>
                  <a:lnTo>
                    <a:pt x="0" y="2364"/>
                  </a:lnTo>
                  <a:cubicBezTo>
                    <a:pt x="0" y="2507"/>
                    <a:pt x="125" y="2622"/>
                    <a:pt x="268" y="2622"/>
                  </a:cubicBezTo>
                  <a:lnTo>
                    <a:pt x="3407" y="2622"/>
                  </a:lnTo>
                  <a:cubicBezTo>
                    <a:pt x="3551" y="2622"/>
                    <a:pt x="3666" y="2507"/>
                    <a:pt x="3666" y="2364"/>
                  </a:cubicBezTo>
                  <a:lnTo>
                    <a:pt x="3666" y="268"/>
                  </a:lnTo>
                  <a:cubicBezTo>
                    <a:pt x="3666" y="125"/>
                    <a:pt x="3551" y="0"/>
                    <a:pt x="340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68"/>
            <p:cNvSpPr/>
            <p:nvPr/>
          </p:nvSpPr>
          <p:spPr>
            <a:xfrm>
              <a:off x="6025269" y="2638645"/>
              <a:ext cx="18382" cy="13865"/>
            </a:xfrm>
            <a:custGeom>
              <a:rect b="b" l="l" r="r" t="t"/>
              <a:pathLst>
                <a:path extrusionOk="0" h="528" w="700">
                  <a:moveTo>
                    <a:pt x="355" y="1"/>
                  </a:moveTo>
                  <a:cubicBezTo>
                    <a:pt x="1" y="1"/>
                    <a:pt x="1" y="518"/>
                    <a:pt x="355" y="527"/>
                  </a:cubicBezTo>
                  <a:cubicBezTo>
                    <a:pt x="699" y="518"/>
                    <a:pt x="699" y="1"/>
                    <a:pt x="3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68"/>
            <p:cNvSpPr/>
            <p:nvPr/>
          </p:nvSpPr>
          <p:spPr>
            <a:xfrm>
              <a:off x="5807390" y="2556215"/>
              <a:ext cx="137734" cy="123685"/>
            </a:xfrm>
            <a:custGeom>
              <a:rect b="b" l="l" r="r" t="t"/>
              <a:pathLst>
                <a:path extrusionOk="0" h="4710" w="5245">
                  <a:moveTo>
                    <a:pt x="1838" y="1"/>
                  </a:moveTo>
                  <a:lnTo>
                    <a:pt x="1838" y="125"/>
                  </a:lnTo>
                  <a:cubicBezTo>
                    <a:pt x="1838" y="364"/>
                    <a:pt x="1685" y="565"/>
                    <a:pt x="1455" y="632"/>
                  </a:cubicBezTo>
                  <a:lnTo>
                    <a:pt x="575" y="881"/>
                  </a:lnTo>
                  <a:cubicBezTo>
                    <a:pt x="240" y="977"/>
                    <a:pt x="0" y="1293"/>
                    <a:pt x="0" y="1637"/>
                  </a:cubicBezTo>
                  <a:lnTo>
                    <a:pt x="0" y="3925"/>
                  </a:lnTo>
                  <a:cubicBezTo>
                    <a:pt x="0" y="4355"/>
                    <a:pt x="354" y="4709"/>
                    <a:pt x="785" y="4709"/>
                  </a:cubicBezTo>
                  <a:lnTo>
                    <a:pt x="4460" y="4709"/>
                  </a:lnTo>
                  <a:cubicBezTo>
                    <a:pt x="4891" y="4709"/>
                    <a:pt x="5245" y="4355"/>
                    <a:pt x="5245" y="3925"/>
                  </a:cubicBezTo>
                  <a:lnTo>
                    <a:pt x="5245" y="1637"/>
                  </a:lnTo>
                  <a:cubicBezTo>
                    <a:pt x="5245" y="1283"/>
                    <a:pt x="5015" y="977"/>
                    <a:pt x="4680" y="881"/>
                  </a:cubicBezTo>
                  <a:lnTo>
                    <a:pt x="3800" y="632"/>
                  </a:lnTo>
                  <a:cubicBezTo>
                    <a:pt x="3570" y="565"/>
                    <a:pt x="3417" y="355"/>
                    <a:pt x="3417" y="116"/>
                  </a:cubicBezTo>
                  <a:lnTo>
                    <a:pt x="3417"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68"/>
            <p:cNvSpPr/>
            <p:nvPr/>
          </p:nvSpPr>
          <p:spPr>
            <a:xfrm>
              <a:off x="5807626" y="2587386"/>
              <a:ext cx="27678" cy="92514"/>
            </a:xfrm>
            <a:custGeom>
              <a:rect b="b" l="l" r="r" t="t"/>
              <a:pathLst>
                <a:path extrusionOk="0" h="3523" w="1054">
                  <a:moveTo>
                    <a:pt x="144" y="0"/>
                  </a:moveTo>
                  <a:cubicBezTo>
                    <a:pt x="49" y="134"/>
                    <a:pt x="1" y="288"/>
                    <a:pt x="1" y="450"/>
                  </a:cubicBezTo>
                  <a:lnTo>
                    <a:pt x="1" y="2738"/>
                  </a:lnTo>
                  <a:cubicBezTo>
                    <a:pt x="1" y="3168"/>
                    <a:pt x="355" y="3522"/>
                    <a:pt x="786" y="3522"/>
                  </a:cubicBezTo>
                  <a:lnTo>
                    <a:pt x="1054" y="3522"/>
                  </a:lnTo>
                  <a:lnTo>
                    <a:pt x="1054" y="900"/>
                  </a:lnTo>
                  <a:lnTo>
                    <a:pt x="14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68"/>
            <p:cNvSpPr/>
            <p:nvPr/>
          </p:nvSpPr>
          <p:spPr>
            <a:xfrm>
              <a:off x="5917708" y="2587386"/>
              <a:ext cx="27415" cy="92514"/>
            </a:xfrm>
            <a:custGeom>
              <a:rect b="b" l="l" r="r" t="t"/>
              <a:pathLst>
                <a:path extrusionOk="0" h="3523" w="1044">
                  <a:moveTo>
                    <a:pt x="900" y="0"/>
                  </a:moveTo>
                  <a:lnTo>
                    <a:pt x="1" y="900"/>
                  </a:lnTo>
                  <a:lnTo>
                    <a:pt x="1" y="3522"/>
                  </a:lnTo>
                  <a:lnTo>
                    <a:pt x="259" y="3522"/>
                  </a:lnTo>
                  <a:cubicBezTo>
                    <a:pt x="690" y="3522"/>
                    <a:pt x="1044" y="3168"/>
                    <a:pt x="1044" y="2738"/>
                  </a:cubicBezTo>
                  <a:lnTo>
                    <a:pt x="1044" y="450"/>
                  </a:lnTo>
                  <a:cubicBezTo>
                    <a:pt x="1044" y="288"/>
                    <a:pt x="996" y="134"/>
                    <a:pt x="90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68"/>
            <p:cNvSpPr/>
            <p:nvPr/>
          </p:nvSpPr>
          <p:spPr>
            <a:xfrm>
              <a:off x="5843314" y="2556215"/>
              <a:ext cx="66123" cy="20640"/>
            </a:xfrm>
            <a:custGeom>
              <a:rect b="b" l="l" r="r" t="t"/>
              <a:pathLst>
                <a:path extrusionOk="0" h="786" w="2518">
                  <a:moveTo>
                    <a:pt x="470" y="1"/>
                  </a:moveTo>
                  <a:lnTo>
                    <a:pt x="470" y="125"/>
                  </a:lnTo>
                  <a:cubicBezTo>
                    <a:pt x="470" y="364"/>
                    <a:pt x="317" y="565"/>
                    <a:pt x="87" y="632"/>
                  </a:cubicBezTo>
                  <a:lnTo>
                    <a:pt x="1" y="661"/>
                  </a:lnTo>
                  <a:cubicBezTo>
                    <a:pt x="412" y="738"/>
                    <a:pt x="833" y="776"/>
                    <a:pt x="1255" y="786"/>
                  </a:cubicBezTo>
                  <a:cubicBezTo>
                    <a:pt x="1685" y="776"/>
                    <a:pt x="2106" y="738"/>
                    <a:pt x="2518" y="652"/>
                  </a:cubicBezTo>
                  <a:lnTo>
                    <a:pt x="2432" y="632"/>
                  </a:lnTo>
                  <a:cubicBezTo>
                    <a:pt x="2202" y="565"/>
                    <a:pt x="2049" y="355"/>
                    <a:pt x="2049" y="116"/>
                  </a:cubicBezTo>
                  <a:lnTo>
                    <a:pt x="2049"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68"/>
            <p:cNvSpPr/>
            <p:nvPr/>
          </p:nvSpPr>
          <p:spPr>
            <a:xfrm>
              <a:off x="5815688" y="2439122"/>
              <a:ext cx="121400" cy="123921"/>
            </a:xfrm>
            <a:custGeom>
              <a:rect b="b" l="l" r="r" t="t"/>
              <a:pathLst>
                <a:path extrusionOk="0" h="4719" w="4623">
                  <a:moveTo>
                    <a:pt x="2316" y="0"/>
                  </a:moveTo>
                  <a:cubicBezTo>
                    <a:pt x="1302" y="0"/>
                    <a:pt x="555" y="842"/>
                    <a:pt x="479" y="1857"/>
                  </a:cubicBezTo>
                  <a:cubicBezTo>
                    <a:pt x="421" y="2594"/>
                    <a:pt x="278" y="3311"/>
                    <a:pt x="48" y="4010"/>
                  </a:cubicBezTo>
                  <a:cubicBezTo>
                    <a:pt x="0" y="4144"/>
                    <a:pt x="77" y="4297"/>
                    <a:pt x="211" y="4345"/>
                  </a:cubicBezTo>
                  <a:cubicBezTo>
                    <a:pt x="881" y="4584"/>
                    <a:pt x="1598" y="4709"/>
                    <a:pt x="2307" y="4718"/>
                  </a:cubicBezTo>
                  <a:cubicBezTo>
                    <a:pt x="3024" y="4709"/>
                    <a:pt x="3742" y="4584"/>
                    <a:pt x="4412" y="4345"/>
                  </a:cubicBezTo>
                  <a:cubicBezTo>
                    <a:pt x="4546" y="4297"/>
                    <a:pt x="4623" y="4144"/>
                    <a:pt x="4575" y="4010"/>
                  </a:cubicBezTo>
                  <a:cubicBezTo>
                    <a:pt x="4345" y="3311"/>
                    <a:pt x="4201" y="2594"/>
                    <a:pt x="4144" y="1857"/>
                  </a:cubicBezTo>
                  <a:cubicBezTo>
                    <a:pt x="4077" y="833"/>
                    <a:pt x="3321" y="0"/>
                    <a:pt x="23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68"/>
            <p:cNvSpPr/>
            <p:nvPr/>
          </p:nvSpPr>
          <p:spPr>
            <a:xfrm>
              <a:off x="5828241" y="2714300"/>
              <a:ext cx="13839" cy="41228"/>
            </a:xfrm>
            <a:custGeom>
              <a:rect b="b" l="l" r="r" t="t"/>
              <a:pathLst>
                <a:path extrusionOk="0" h="1570" w="527">
                  <a:moveTo>
                    <a:pt x="1" y="0"/>
                  </a:moveTo>
                  <a:lnTo>
                    <a:pt x="1" y="1312"/>
                  </a:lnTo>
                  <a:cubicBezTo>
                    <a:pt x="1" y="1455"/>
                    <a:pt x="115" y="1570"/>
                    <a:pt x="269" y="1570"/>
                  </a:cubicBezTo>
                  <a:cubicBezTo>
                    <a:pt x="412" y="1570"/>
                    <a:pt x="527" y="1455"/>
                    <a:pt x="527" y="1312"/>
                  </a:cubicBezTo>
                  <a:lnTo>
                    <a:pt x="527"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68"/>
            <p:cNvSpPr/>
            <p:nvPr/>
          </p:nvSpPr>
          <p:spPr>
            <a:xfrm>
              <a:off x="5828241" y="2707263"/>
              <a:ext cx="13839" cy="27678"/>
            </a:xfrm>
            <a:custGeom>
              <a:rect b="b" l="l" r="r" t="t"/>
              <a:pathLst>
                <a:path extrusionOk="0" h="1054" w="527">
                  <a:moveTo>
                    <a:pt x="1" y="1"/>
                  </a:moveTo>
                  <a:lnTo>
                    <a:pt x="1" y="1053"/>
                  </a:lnTo>
                  <a:lnTo>
                    <a:pt x="527" y="1053"/>
                  </a:lnTo>
                  <a:lnTo>
                    <a:pt x="527"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68"/>
            <p:cNvSpPr/>
            <p:nvPr/>
          </p:nvSpPr>
          <p:spPr>
            <a:xfrm>
              <a:off x="5910671" y="2714300"/>
              <a:ext cx="13865" cy="41228"/>
            </a:xfrm>
            <a:custGeom>
              <a:rect b="b" l="l" r="r" t="t"/>
              <a:pathLst>
                <a:path extrusionOk="0" h="1570" w="528">
                  <a:moveTo>
                    <a:pt x="1" y="0"/>
                  </a:moveTo>
                  <a:lnTo>
                    <a:pt x="1" y="1312"/>
                  </a:lnTo>
                  <a:cubicBezTo>
                    <a:pt x="1" y="1455"/>
                    <a:pt x="125" y="1570"/>
                    <a:pt x="269" y="1570"/>
                  </a:cubicBezTo>
                  <a:cubicBezTo>
                    <a:pt x="412" y="1570"/>
                    <a:pt x="527" y="1455"/>
                    <a:pt x="527" y="1312"/>
                  </a:cubicBezTo>
                  <a:lnTo>
                    <a:pt x="527"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68"/>
            <p:cNvSpPr/>
            <p:nvPr/>
          </p:nvSpPr>
          <p:spPr>
            <a:xfrm>
              <a:off x="5910671" y="2707263"/>
              <a:ext cx="13865" cy="27678"/>
            </a:xfrm>
            <a:custGeom>
              <a:rect b="b" l="l" r="r" t="t"/>
              <a:pathLst>
                <a:path extrusionOk="0" h="1054" w="528">
                  <a:moveTo>
                    <a:pt x="1" y="1"/>
                  </a:moveTo>
                  <a:lnTo>
                    <a:pt x="1" y="1053"/>
                  </a:lnTo>
                  <a:lnTo>
                    <a:pt x="527" y="1053"/>
                  </a:lnTo>
                  <a:lnTo>
                    <a:pt x="527"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68"/>
            <p:cNvSpPr/>
            <p:nvPr/>
          </p:nvSpPr>
          <p:spPr>
            <a:xfrm>
              <a:off x="5828241" y="2604218"/>
              <a:ext cx="96295" cy="116883"/>
            </a:xfrm>
            <a:custGeom>
              <a:rect b="b" l="l" r="r" t="t"/>
              <a:pathLst>
                <a:path extrusionOk="0" h="4451" w="3667">
                  <a:moveTo>
                    <a:pt x="785" y="1"/>
                  </a:moveTo>
                  <a:cubicBezTo>
                    <a:pt x="355" y="1"/>
                    <a:pt x="1" y="355"/>
                    <a:pt x="1" y="785"/>
                  </a:cubicBezTo>
                  <a:lnTo>
                    <a:pt x="1" y="4192"/>
                  </a:lnTo>
                  <a:cubicBezTo>
                    <a:pt x="1" y="4336"/>
                    <a:pt x="115" y="4451"/>
                    <a:pt x="259" y="4451"/>
                  </a:cubicBezTo>
                  <a:lnTo>
                    <a:pt x="3408" y="4451"/>
                  </a:lnTo>
                  <a:cubicBezTo>
                    <a:pt x="3551" y="4451"/>
                    <a:pt x="3666" y="4336"/>
                    <a:pt x="3666" y="4192"/>
                  </a:cubicBezTo>
                  <a:lnTo>
                    <a:pt x="3666" y="785"/>
                  </a:lnTo>
                  <a:cubicBezTo>
                    <a:pt x="3666" y="355"/>
                    <a:pt x="3312" y="1"/>
                    <a:pt x="2881"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68"/>
            <p:cNvSpPr/>
            <p:nvPr/>
          </p:nvSpPr>
          <p:spPr>
            <a:xfrm>
              <a:off x="5815688" y="2439306"/>
              <a:ext cx="73896" cy="121216"/>
            </a:xfrm>
            <a:custGeom>
              <a:rect b="b" l="l" r="r" t="t"/>
              <a:pathLst>
                <a:path extrusionOk="0" h="4616" w="2814">
                  <a:moveTo>
                    <a:pt x="2373" y="1"/>
                  </a:moveTo>
                  <a:cubicBezTo>
                    <a:pt x="2351" y="1"/>
                    <a:pt x="2329" y="1"/>
                    <a:pt x="2307" y="3"/>
                  </a:cubicBezTo>
                  <a:cubicBezTo>
                    <a:pt x="1302" y="3"/>
                    <a:pt x="546" y="835"/>
                    <a:pt x="479" y="1850"/>
                  </a:cubicBezTo>
                  <a:cubicBezTo>
                    <a:pt x="412" y="2587"/>
                    <a:pt x="268" y="3304"/>
                    <a:pt x="48" y="4003"/>
                  </a:cubicBezTo>
                  <a:cubicBezTo>
                    <a:pt x="0" y="4137"/>
                    <a:pt x="77" y="4290"/>
                    <a:pt x="211" y="4338"/>
                  </a:cubicBezTo>
                  <a:cubicBezTo>
                    <a:pt x="555" y="4462"/>
                    <a:pt x="909" y="4548"/>
                    <a:pt x="1273" y="4615"/>
                  </a:cubicBezTo>
                  <a:cubicBezTo>
                    <a:pt x="1263" y="4558"/>
                    <a:pt x="1263" y="4501"/>
                    <a:pt x="1273" y="4453"/>
                  </a:cubicBezTo>
                  <a:cubicBezTo>
                    <a:pt x="1464" y="3668"/>
                    <a:pt x="1589" y="2864"/>
                    <a:pt x="1646" y="2060"/>
                  </a:cubicBezTo>
                  <a:cubicBezTo>
                    <a:pt x="1694" y="1113"/>
                    <a:pt x="2153" y="309"/>
                    <a:pt x="2814" y="70"/>
                  </a:cubicBezTo>
                  <a:cubicBezTo>
                    <a:pt x="2672" y="28"/>
                    <a:pt x="2523" y="1"/>
                    <a:pt x="23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5" name="Google Shape;11725;p68"/>
          <p:cNvGrpSpPr/>
          <p:nvPr/>
        </p:nvGrpSpPr>
        <p:grpSpPr>
          <a:xfrm>
            <a:off x="6230360" y="2432583"/>
            <a:ext cx="351359" cy="363412"/>
            <a:chOff x="6230360" y="2432583"/>
            <a:chExt cx="351359" cy="363412"/>
          </a:xfrm>
        </p:grpSpPr>
        <p:sp>
          <p:nvSpPr>
            <p:cNvPr id="11726" name="Google Shape;11726;p68"/>
            <p:cNvSpPr/>
            <p:nvPr/>
          </p:nvSpPr>
          <p:spPr>
            <a:xfrm>
              <a:off x="6361791" y="2432583"/>
              <a:ext cx="219928" cy="325230"/>
            </a:xfrm>
            <a:custGeom>
              <a:rect b="b" l="l" r="r" t="t"/>
              <a:pathLst>
                <a:path extrusionOk="0" h="12385" w="8375">
                  <a:moveTo>
                    <a:pt x="354" y="0"/>
                  </a:moveTo>
                  <a:cubicBezTo>
                    <a:pt x="287" y="0"/>
                    <a:pt x="0" y="19"/>
                    <a:pt x="0" y="278"/>
                  </a:cubicBezTo>
                  <a:lnTo>
                    <a:pt x="0" y="1531"/>
                  </a:lnTo>
                  <a:lnTo>
                    <a:pt x="3608" y="1531"/>
                  </a:lnTo>
                  <a:lnTo>
                    <a:pt x="6231" y="4154"/>
                  </a:lnTo>
                  <a:lnTo>
                    <a:pt x="6231" y="12384"/>
                  </a:lnTo>
                  <a:lnTo>
                    <a:pt x="8039" y="12384"/>
                  </a:lnTo>
                  <a:cubicBezTo>
                    <a:pt x="8116" y="12384"/>
                    <a:pt x="8374" y="12346"/>
                    <a:pt x="8374" y="12107"/>
                  </a:cubicBezTo>
                  <a:lnTo>
                    <a:pt x="8374" y="12097"/>
                  </a:lnTo>
                  <a:lnTo>
                    <a:pt x="8374" y="2661"/>
                  </a:lnTo>
                  <a:lnTo>
                    <a:pt x="6891" y="1474"/>
                  </a:lnTo>
                  <a:lnTo>
                    <a:pt x="5714"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68"/>
            <p:cNvSpPr/>
            <p:nvPr/>
          </p:nvSpPr>
          <p:spPr>
            <a:xfrm>
              <a:off x="6361791" y="2432583"/>
              <a:ext cx="9585" cy="40230"/>
            </a:xfrm>
            <a:custGeom>
              <a:rect b="b" l="l" r="r" t="t"/>
              <a:pathLst>
                <a:path extrusionOk="0" h="1532" w="365">
                  <a:moveTo>
                    <a:pt x="354" y="0"/>
                  </a:moveTo>
                  <a:cubicBezTo>
                    <a:pt x="287" y="0"/>
                    <a:pt x="0" y="19"/>
                    <a:pt x="0" y="278"/>
                  </a:cubicBezTo>
                  <a:lnTo>
                    <a:pt x="0" y="1531"/>
                  </a:lnTo>
                  <a:lnTo>
                    <a:pt x="364" y="1531"/>
                  </a:lnTo>
                  <a:lnTo>
                    <a:pt x="36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68"/>
            <p:cNvSpPr/>
            <p:nvPr/>
          </p:nvSpPr>
          <p:spPr>
            <a:xfrm>
              <a:off x="6510817" y="2432583"/>
              <a:ext cx="70403" cy="70377"/>
            </a:xfrm>
            <a:custGeom>
              <a:rect b="b" l="l" r="r" t="t"/>
              <a:pathLst>
                <a:path extrusionOk="0" h="2680" w="2681">
                  <a:moveTo>
                    <a:pt x="1" y="0"/>
                  </a:moveTo>
                  <a:lnTo>
                    <a:pt x="1" y="2192"/>
                  </a:lnTo>
                  <a:cubicBezTo>
                    <a:pt x="29" y="2364"/>
                    <a:pt x="135" y="2651"/>
                    <a:pt x="632" y="2680"/>
                  </a:cubicBezTo>
                  <a:lnTo>
                    <a:pt x="2680" y="2680"/>
                  </a:lnTo>
                  <a:lnTo>
                    <a:pt x="1"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68"/>
            <p:cNvSpPr/>
            <p:nvPr/>
          </p:nvSpPr>
          <p:spPr>
            <a:xfrm>
              <a:off x="6361791" y="2469006"/>
              <a:ext cx="107088" cy="16124"/>
            </a:xfrm>
            <a:custGeom>
              <a:rect b="b" l="l" r="r" t="t"/>
              <a:pathLst>
                <a:path extrusionOk="0" h="614" w="4078">
                  <a:moveTo>
                    <a:pt x="0" y="1"/>
                  </a:moveTo>
                  <a:lnTo>
                    <a:pt x="0" y="144"/>
                  </a:lnTo>
                  <a:lnTo>
                    <a:pt x="3608" y="144"/>
                  </a:lnTo>
                  <a:lnTo>
                    <a:pt x="4077" y="613"/>
                  </a:lnTo>
                  <a:lnTo>
                    <a:pt x="407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68"/>
            <p:cNvSpPr/>
            <p:nvPr/>
          </p:nvSpPr>
          <p:spPr>
            <a:xfrm>
              <a:off x="6465571" y="2469006"/>
              <a:ext cx="73160" cy="288807"/>
            </a:xfrm>
            <a:custGeom>
              <a:rect b="b" l="l" r="r" t="t"/>
              <a:pathLst>
                <a:path extrusionOk="0" h="10998" w="2786">
                  <a:moveTo>
                    <a:pt x="125" y="1"/>
                  </a:moveTo>
                  <a:lnTo>
                    <a:pt x="1" y="499"/>
                  </a:lnTo>
                  <a:lnTo>
                    <a:pt x="2279" y="2767"/>
                  </a:lnTo>
                  <a:lnTo>
                    <a:pt x="2279" y="10997"/>
                  </a:lnTo>
                  <a:lnTo>
                    <a:pt x="2786" y="10997"/>
                  </a:lnTo>
                  <a:lnTo>
                    <a:pt x="2786" y="2681"/>
                  </a:lnTo>
                  <a:lnTo>
                    <a:pt x="2786" y="2661"/>
                  </a:lnTo>
                  <a:lnTo>
                    <a:pt x="2767" y="2661"/>
                  </a:lnTo>
                  <a:lnTo>
                    <a:pt x="12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68"/>
            <p:cNvSpPr/>
            <p:nvPr/>
          </p:nvSpPr>
          <p:spPr>
            <a:xfrm>
              <a:off x="6309508" y="2469006"/>
              <a:ext cx="9585" cy="131983"/>
            </a:xfrm>
            <a:custGeom>
              <a:rect b="b" l="l" r="r" t="t"/>
              <a:pathLst>
                <a:path extrusionOk="0" h="5026" w="365">
                  <a:moveTo>
                    <a:pt x="345" y="1"/>
                  </a:moveTo>
                  <a:cubicBezTo>
                    <a:pt x="288" y="1"/>
                    <a:pt x="29" y="20"/>
                    <a:pt x="1" y="231"/>
                  </a:cubicBezTo>
                  <a:lnTo>
                    <a:pt x="1" y="5025"/>
                  </a:lnTo>
                  <a:lnTo>
                    <a:pt x="364" y="4977"/>
                  </a:lnTo>
                  <a:lnTo>
                    <a:pt x="364"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68"/>
            <p:cNvSpPr/>
            <p:nvPr/>
          </p:nvSpPr>
          <p:spPr>
            <a:xfrm>
              <a:off x="6309770" y="2591692"/>
              <a:ext cx="134477" cy="201283"/>
            </a:xfrm>
            <a:custGeom>
              <a:rect b="b" l="l" r="r" t="t"/>
              <a:pathLst>
                <a:path extrusionOk="0" h="7665" w="5121">
                  <a:moveTo>
                    <a:pt x="1228" y="1"/>
                  </a:moveTo>
                  <a:cubicBezTo>
                    <a:pt x="824" y="1"/>
                    <a:pt x="411" y="64"/>
                    <a:pt x="0" y="200"/>
                  </a:cubicBezTo>
                  <a:lnTo>
                    <a:pt x="0" y="353"/>
                  </a:lnTo>
                  <a:lnTo>
                    <a:pt x="393" y="296"/>
                  </a:lnTo>
                  <a:lnTo>
                    <a:pt x="450" y="286"/>
                  </a:lnTo>
                  <a:lnTo>
                    <a:pt x="1292" y="286"/>
                  </a:lnTo>
                  <a:lnTo>
                    <a:pt x="1350" y="296"/>
                  </a:lnTo>
                  <a:lnTo>
                    <a:pt x="1388" y="296"/>
                  </a:lnTo>
                  <a:lnTo>
                    <a:pt x="1436" y="305"/>
                  </a:lnTo>
                  <a:lnTo>
                    <a:pt x="1484" y="315"/>
                  </a:lnTo>
                  <a:lnTo>
                    <a:pt x="1532" y="325"/>
                  </a:lnTo>
                  <a:lnTo>
                    <a:pt x="1570" y="325"/>
                  </a:lnTo>
                  <a:lnTo>
                    <a:pt x="1627" y="334"/>
                  </a:lnTo>
                  <a:lnTo>
                    <a:pt x="1666" y="344"/>
                  </a:lnTo>
                  <a:lnTo>
                    <a:pt x="1713" y="363"/>
                  </a:lnTo>
                  <a:lnTo>
                    <a:pt x="1761" y="372"/>
                  </a:lnTo>
                  <a:lnTo>
                    <a:pt x="1809" y="382"/>
                  </a:lnTo>
                  <a:lnTo>
                    <a:pt x="1847" y="392"/>
                  </a:lnTo>
                  <a:lnTo>
                    <a:pt x="1895" y="401"/>
                  </a:lnTo>
                  <a:lnTo>
                    <a:pt x="1905" y="401"/>
                  </a:lnTo>
                  <a:lnTo>
                    <a:pt x="1934" y="411"/>
                  </a:lnTo>
                  <a:lnTo>
                    <a:pt x="1981" y="430"/>
                  </a:lnTo>
                  <a:lnTo>
                    <a:pt x="1991" y="430"/>
                  </a:lnTo>
                  <a:lnTo>
                    <a:pt x="2020" y="439"/>
                  </a:lnTo>
                  <a:lnTo>
                    <a:pt x="2068" y="459"/>
                  </a:lnTo>
                  <a:lnTo>
                    <a:pt x="2106" y="468"/>
                  </a:lnTo>
                  <a:lnTo>
                    <a:pt x="2154" y="487"/>
                  </a:lnTo>
                  <a:lnTo>
                    <a:pt x="2173" y="497"/>
                  </a:lnTo>
                  <a:lnTo>
                    <a:pt x="2192" y="497"/>
                  </a:lnTo>
                  <a:lnTo>
                    <a:pt x="2249" y="526"/>
                  </a:lnTo>
                  <a:lnTo>
                    <a:pt x="2259" y="526"/>
                  </a:lnTo>
                  <a:lnTo>
                    <a:pt x="2278" y="535"/>
                  </a:lnTo>
                  <a:lnTo>
                    <a:pt x="2335" y="554"/>
                  </a:lnTo>
                  <a:lnTo>
                    <a:pt x="2364" y="564"/>
                  </a:lnTo>
                  <a:lnTo>
                    <a:pt x="2450" y="602"/>
                  </a:lnTo>
                  <a:lnTo>
                    <a:pt x="2460" y="602"/>
                  </a:lnTo>
                  <a:lnTo>
                    <a:pt x="2527" y="640"/>
                  </a:lnTo>
                  <a:lnTo>
                    <a:pt x="2556" y="660"/>
                  </a:lnTo>
                  <a:lnTo>
                    <a:pt x="2613" y="688"/>
                  </a:lnTo>
                  <a:lnTo>
                    <a:pt x="2642" y="707"/>
                  </a:lnTo>
                  <a:lnTo>
                    <a:pt x="2690" y="727"/>
                  </a:lnTo>
                  <a:lnTo>
                    <a:pt x="2709" y="746"/>
                  </a:lnTo>
                  <a:lnTo>
                    <a:pt x="2728" y="755"/>
                  </a:lnTo>
                  <a:lnTo>
                    <a:pt x="2766" y="774"/>
                  </a:lnTo>
                  <a:lnTo>
                    <a:pt x="2795" y="794"/>
                  </a:lnTo>
                  <a:lnTo>
                    <a:pt x="2804" y="794"/>
                  </a:lnTo>
                  <a:lnTo>
                    <a:pt x="2843" y="822"/>
                  </a:lnTo>
                  <a:lnTo>
                    <a:pt x="2881" y="851"/>
                  </a:lnTo>
                  <a:lnTo>
                    <a:pt x="2919" y="880"/>
                  </a:lnTo>
                  <a:lnTo>
                    <a:pt x="2948" y="899"/>
                  </a:lnTo>
                  <a:lnTo>
                    <a:pt x="2996" y="927"/>
                  </a:lnTo>
                  <a:lnTo>
                    <a:pt x="3025" y="947"/>
                  </a:lnTo>
                  <a:lnTo>
                    <a:pt x="3063" y="975"/>
                  </a:lnTo>
                  <a:lnTo>
                    <a:pt x="3092" y="1004"/>
                  </a:lnTo>
                  <a:lnTo>
                    <a:pt x="3139" y="1033"/>
                  </a:lnTo>
                  <a:lnTo>
                    <a:pt x="3168" y="1061"/>
                  </a:lnTo>
                  <a:lnTo>
                    <a:pt x="3206" y="1090"/>
                  </a:lnTo>
                  <a:lnTo>
                    <a:pt x="3235" y="1119"/>
                  </a:lnTo>
                  <a:lnTo>
                    <a:pt x="3273" y="1148"/>
                  </a:lnTo>
                  <a:lnTo>
                    <a:pt x="3302" y="1176"/>
                  </a:lnTo>
                  <a:lnTo>
                    <a:pt x="3340" y="1205"/>
                  </a:lnTo>
                  <a:lnTo>
                    <a:pt x="3369" y="1234"/>
                  </a:lnTo>
                  <a:lnTo>
                    <a:pt x="3407" y="1272"/>
                  </a:lnTo>
                  <a:lnTo>
                    <a:pt x="3436" y="1301"/>
                  </a:lnTo>
                  <a:lnTo>
                    <a:pt x="3474" y="1339"/>
                  </a:lnTo>
                  <a:lnTo>
                    <a:pt x="3493" y="1368"/>
                  </a:lnTo>
                  <a:lnTo>
                    <a:pt x="3541" y="1406"/>
                  </a:lnTo>
                  <a:lnTo>
                    <a:pt x="3560" y="1444"/>
                  </a:lnTo>
                  <a:lnTo>
                    <a:pt x="3580" y="1454"/>
                  </a:lnTo>
                  <a:cubicBezTo>
                    <a:pt x="3809" y="1712"/>
                    <a:pt x="4001" y="1999"/>
                    <a:pt x="4154" y="2306"/>
                  </a:cubicBezTo>
                  <a:lnTo>
                    <a:pt x="4154" y="2325"/>
                  </a:lnTo>
                  <a:lnTo>
                    <a:pt x="4163" y="2344"/>
                  </a:lnTo>
                  <a:lnTo>
                    <a:pt x="4192" y="2401"/>
                  </a:lnTo>
                  <a:cubicBezTo>
                    <a:pt x="4403" y="2861"/>
                    <a:pt x="4508" y="3358"/>
                    <a:pt x="4508" y="3856"/>
                  </a:cubicBezTo>
                  <a:lnTo>
                    <a:pt x="4508" y="3885"/>
                  </a:lnTo>
                  <a:lnTo>
                    <a:pt x="4508" y="4000"/>
                  </a:lnTo>
                  <a:lnTo>
                    <a:pt x="4508" y="4038"/>
                  </a:lnTo>
                  <a:lnTo>
                    <a:pt x="4508" y="4134"/>
                  </a:lnTo>
                  <a:lnTo>
                    <a:pt x="4508" y="4153"/>
                  </a:lnTo>
                  <a:cubicBezTo>
                    <a:pt x="4508" y="4191"/>
                    <a:pt x="4498" y="4229"/>
                    <a:pt x="4498" y="4277"/>
                  </a:cubicBezTo>
                  <a:lnTo>
                    <a:pt x="4498" y="4296"/>
                  </a:lnTo>
                  <a:cubicBezTo>
                    <a:pt x="4498" y="4325"/>
                    <a:pt x="4489" y="4354"/>
                    <a:pt x="4489" y="4392"/>
                  </a:cubicBezTo>
                  <a:lnTo>
                    <a:pt x="4489" y="4421"/>
                  </a:lnTo>
                  <a:cubicBezTo>
                    <a:pt x="4470" y="4497"/>
                    <a:pt x="4460" y="4574"/>
                    <a:pt x="4441" y="4641"/>
                  </a:cubicBezTo>
                  <a:lnTo>
                    <a:pt x="4441" y="4669"/>
                  </a:lnTo>
                  <a:cubicBezTo>
                    <a:pt x="4441" y="4698"/>
                    <a:pt x="4431" y="4736"/>
                    <a:pt x="4422" y="4765"/>
                  </a:cubicBezTo>
                  <a:lnTo>
                    <a:pt x="4422" y="4784"/>
                  </a:lnTo>
                  <a:cubicBezTo>
                    <a:pt x="4412" y="4823"/>
                    <a:pt x="4403" y="4861"/>
                    <a:pt x="4393" y="4899"/>
                  </a:cubicBezTo>
                  <a:lnTo>
                    <a:pt x="4393" y="4909"/>
                  </a:lnTo>
                  <a:cubicBezTo>
                    <a:pt x="4384" y="4937"/>
                    <a:pt x="4374" y="4976"/>
                    <a:pt x="4364" y="5004"/>
                  </a:cubicBezTo>
                  <a:lnTo>
                    <a:pt x="4355" y="5033"/>
                  </a:lnTo>
                  <a:cubicBezTo>
                    <a:pt x="4336" y="5100"/>
                    <a:pt x="4307" y="5177"/>
                    <a:pt x="4278" y="5244"/>
                  </a:cubicBezTo>
                  <a:lnTo>
                    <a:pt x="4269" y="5263"/>
                  </a:lnTo>
                  <a:lnTo>
                    <a:pt x="4230" y="5359"/>
                  </a:lnTo>
                  <a:lnTo>
                    <a:pt x="4221" y="5368"/>
                  </a:lnTo>
                  <a:cubicBezTo>
                    <a:pt x="4202" y="5406"/>
                    <a:pt x="4192" y="5445"/>
                    <a:pt x="4173" y="5473"/>
                  </a:cubicBezTo>
                  <a:cubicBezTo>
                    <a:pt x="4154" y="5512"/>
                    <a:pt x="4144" y="5540"/>
                    <a:pt x="4125" y="5569"/>
                  </a:cubicBezTo>
                  <a:lnTo>
                    <a:pt x="4116" y="5588"/>
                  </a:lnTo>
                  <a:cubicBezTo>
                    <a:pt x="4077" y="5655"/>
                    <a:pt x="4039" y="5722"/>
                    <a:pt x="4001" y="5789"/>
                  </a:cubicBezTo>
                  <a:lnTo>
                    <a:pt x="3991" y="5799"/>
                  </a:lnTo>
                  <a:lnTo>
                    <a:pt x="3934" y="5894"/>
                  </a:lnTo>
                  <a:lnTo>
                    <a:pt x="3934" y="5904"/>
                  </a:lnTo>
                  <a:cubicBezTo>
                    <a:pt x="3886" y="5961"/>
                    <a:pt x="3838" y="6028"/>
                    <a:pt x="3790" y="6095"/>
                  </a:cubicBezTo>
                  <a:lnTo>
                    <a:pt x="3790" y="6105"/>
                  </a:lnTo>
                  <a:cubicBezTo>
                    <a:pt x="3742" y="6162"/>
                    <a:pt x="3685" y="6220"/>
                    <a:pt x="3637" y="6287"/>
                  </a:cubicBezTo>
                  <a:lnTo>
                    <a:pt x="3560" y="6373"/>
                  </a:lnTo>
                  <a:cubicBezTo>
                    <a:pt x="3503" y="6430"/>
                    <a:pt x="3446" y="6488"/>
                    <a:pt x="3388" y="6536"/>
                  </a:cubicBezTo>
                  <a:cubicBezTo>
                    <a:pt x="3245" y="6679"/>
                    <a:pt x="3082" y="6804"/>
                    <a:pt x="2910" y="6909"/>
                  </a:cubicBezTo>
                  <a:cubicBezTo>
                    <a:pt x="2814" y="6976"/>
                    <a:pt x="2709" y="7043"/>
                    <a:pt x="2594" y="7100"/>
                  </a:cubicBezTo>
                  <a:lnTo>
                    <a:pt x="1522" y="7665"/>
                  </a:lnTo>
                  <a:lnTo>
                    <a:pt x="2029" y="7665"/>
                  </a:lnTo>
                  <a:cubicBezTo>
                    <a:pt x="3819" y="7282"/>
                    <a:pt x="5101" y="5722"/>
                    <a:pt x="5120" y="3894"/>
                  </a:cubicBezTo>
                  <a:cubicBezTo>
                    <a:pt x="5120" y="1676"/>
                    <a:pt x="3298" y="1"/>
                    <a:pt x="1228" y="1"/>
                  </a:cubicBez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68"/>
            <p:cNvSpPr/>
            <p:nvPr/>
          </p:nvSpPr>
          <p:spPr>
            <a:xfrm>
              <a:off x="6310768" y="2468507"/>
              <a:ext cx="219691" cy="325230"/>
            </a:xfrm>
            <a:custGeom>
              <a:rect b="b" l="l" r="r" t="t"/>
              <a:pathLst>
                <a:path extrusionOk="0" h="12385" w="8366">
                  <a:moveTo>
                    <a:pt x="345" y="1"/>
                  </a:moveTo>
                  <a:cubicBezTo>
                    <a:pt x="278" y="1"/>
                    <a:pt x="10" y="20"/>
                    <a:pt x="1" y="259"/>
                  </a:cubicBezTo>
                  <a:lnTo>
                    <a:pt x="10" y="5025"/>
                  </a:lnTo>
                  <a:lnTo>
                    <a:pt x="403" y="4968"/>
                  </a:lnTo>
                  <a:lnTo>
                    <a:pt x="1398" y="4968"/>
                  </a:lnTo>
                  <a:lnTo>
                    <a:pt x="1446" y="4977"/>
                  </a:lnTo>
                  <a:lnTo>
                    <a:pt x="1494" y="4987"/>
                  </a:lnTo>
                  <a:lnTo>
                    <a:pt x="1541" y="4996"/>
                  </a:lnTo>
                  <a:lnTo>
                    <a:pt x="1580" y="5006"/>
                  </a:lnTo>
                  <a:lnTo>
                    <a:pt x="1637" y="5016"/>
                  </a:lnTo>
                  <a:lnTo>
                    <a:pt x="1675" y="5025"/>
                  </a:lnTo>
                  <a:lnTo>
                    <a:pt x="1723" y="5035"/>
                  </a:lnTo>
                  <a:lnTo>
                    <a:pt x="1771" y="5044"/>
                  </a:lnTo>
                  <a:lnTo>
                    <a:pt x="1819" y="5054"/>
                  </a:lnTo>
                  <a:lnTo>
                    <a:pt x="1857" y="5063"/>
                  </a:lnTo>
                  <a:lnTo>
                    <a:pt x="1905" y="5083"/>
                  </a:lnTo>
                  <a:lnTo>
                    <a:pt x="1915" y="5083"/>
                  </a:lnTo>
                  <a:lnTo>
                    <a:pt x="1943" y="5092"/>
                  </a:lnTo>
                  <a:lnTo>
                    <a:pt x="1991" y="5102"/>
                  </a:lnTo>
                  <a:lnTo>
                    <a:pt x="2001" y="5102"/>
                  </a:lnTo>
                  <a:lnTo>
                    <a:pt x="2030" y="5111"/>
                  </a:lnTo>
                  <a:lnTo>
                    <a:pt x="2077" y="5130"/>
                  </a:lnTo>
                  <a:lnTo>
                    <a:pt x="2116" y="5140"/>
                  </a:lnTo>
                  <a:lnTo>
                    <a:pt x="2164" y="5159"/>
                  </a:lnTo>
                  <a:lnTo>
                    <a:pt x="2183" y="5169"/>
                  </a:lnTo>
                  <a:lnTo>
                    <a:pt x="2202" y="5178"/>
                  </a:lnTo>
                  <a:lnTo>
                    <a:pt x="2259" y="5197"/>
                  </a:lnTo>
                  <a:lnTo>
                    <a:pt x="2269" y="5197"/>
                  </a:lnTo>
                  <a:lnTo>
                    <a:pt x="2288" y="5207"/>
                  </a:lnTo>
                  <a:lnTo>
                    <a:pt x="2345" y="5226"/>
                  </a:lnTo>
                  <a:lnTo>
                    <a:pt x="2374" y="5245"/>
                  </a:lnTo>
                  <a:lnTo>
                    <a:pt x="2460" y="5284"/>
                  </a:lnTo>
                  <a:lnTo>
                    <a:pt x="2470" y="5284"/>
                  </a:lnTo>
                  <a:lnTo>
                    <a:pt x="2537" y="5322"/>
                  </a:lnTo>
                  <a:lnTo>
                    <a:pt x="2565" y="5331"/>
                  </a:lnTo>
                  <a:lnTo>
                    <a:pt x="2623" y="5360"/>
                  </a:lnTo>
                  <a:lnTo>
                    <a:pt x="2652" y="5379"/>
                  </a:lnTo>
                  <a:lnTo>
                    <a:pt x="2699" y="5408"/>
                  </a:lnTo>
                  <a:lnTo>
                    <a:pt x="2719" y="5418"/>
                  </a:lnTo>
                  <a:lnTo>
                    <a:pt x="2738" y="5427"/>
                  </a:lnTo>
                  <a:lnTo>
                    <a:pt x="2776" y="5446"/>
                  </a:lnTo>
                  <a:lnTo>
                    <a:pt x="2805" y="5465"/>
                  </a:lnTo>
                  <a:lnTo>
                    <a:pt x="2814" y="5475"/>
                  </a:lnTo>
                  <a:lnTo>
                    <a:pt x="2853" y="5504"/>
                  </a:lnTo>
                  <a:lnTo>
                    <a:pt x="2891" y="5523"/>
                  </a:lnTo>
                  <a:lnTo>
                    <a:pt x="2929" y="5552"/>
                  </a:lnTo>
                  <a:lnTo>
                    <a:pt x="2958" y="5571"/>
                  </a:lnTo>
                  <a:lnTo>
                    <a:pt x="2996" y="5599"/>
                  </a:lnTo>
                  <a:lnTo>
                    <a:pt x="3034" y="5628"/>
                  </a:lnTo>
                  <a:lnTo>
                    <a:pt x="3073" y="5657"/>
                  </a:lnTo>
                  <a:lnTo>
                    <a:pt x="3101" y="5676"/>
                  </a:lnTo>
                  <a:lnTo>
                    <a:pt x="3149" y="5705"/>
                  </a:lnTo>
                  <a:lnTo>
                    <a:pt x="3178" y="5733"/>
                  </a:lnTo>
                  <a:lnTo>
                    <a:pt x="3216" y="5762"/>
                  </a:lnTo>
                  <a:lnTo>
                    <a:pt x="3245" y="5791"/>
                  </a:lnTo>
                  <a:lnTo>
                    <a:pt x="3283" y="5819"/>
                  </a:lnTo>
                  <a:lnTo>
                    <a:pt x="3312" y="5848"/>
                  </a:lnTo>
                  <a:lnTo>
                    <a:pt x="3350" y="5886"/>
                  </a:lnTo>
                  <a:lnTo>
                    <a:pt x="3379" y="5915"/>
                  </a:lnTo>
                  <a:lnTo>
                    <a:pt x="3417" y="5953"/>
                  </a:lnTo>
                  <a:lnTo>
                    <a:pt x="3446" y="5973"/>
                  </a:lnTo>
                  <a:lnTo>
                    <a:pt x="3484" y="6020"/>
                  </a:lnTo>
                  <a:lnTo>
                    <a:pt x="3503" y="6040"/>
                  </a:lnTo>
                  <a:lnTo>
                    <a:pt x="3551" y="6078"/>
                  </a:lnTo>
                  <a:lnTo>
                    <a:pt x="3570" y="6116"/>
                  </a:lnTo>
                  <a:lnTo>
                    <a:pt x="3589" y="6126"/>
                  </a:lnTo>
                  <a:cubicBezTo>
                    <a:pt x="3819" y="6384"/>
                    <a:pt x="4011" y="6671"/>
                    <a:pt x="4164" y="6987"/>
                  </a:cubicBezTo>
                  <a:lnTo>
                    <a:pt x="4164" y="7006"/>
                  </a:lnTo>
                  <a:lnTo>
                    <a:pt x="4173" y="7016"/>
                  </a:lnTo>
                  <a:lnTo>
                    <a:pt x="4202" y="7073"/>
                  </a:lnTo>
                  <a:cubicBezTo>
                    <a:pt x="4413" y="7533"/>
                    <a:pt x="4518" y="8030"/>
                    <a:pt x="4518" y="8528"/>
                  </a:cubicBezTo>
                  <a:lnTo>
                    <a:pt x="4518" y="8557"/>
                  </a:lnTo>
                  <a:lnTo>
                    <a:pt x="4518" y="8681"/>
                  </a:lnTo>
                  <a:lnTo>
                    <a:pt x="4480" y="8748"/>
                  </a:lnTo>
                  <a:lnTo>
                    <a:pt x="4480" y="8853"/>
                  </a:lnTo>
                  <a:lnTo>
                    <a:pt x="4480" y="8872"/>
                  </a:lnTo>
                  <a:cubicBezTo>
                    <a:pt x="4480" y="8911"/>
                    <a:pt x="4470" y="8949"/>
                    <a:pt x="4470" y="8987"/>
                  </a:cubicBezTo>
                  <a:lnTo>
                    <a:pt x="4470" y="9016"/>
                  </a:lnTo>
                  <a:cubicBezTo>
                    <a:pt x="4470" y="9045"/>
                    <a:pt x="4460" y="9073"/>
                    <a:pt x="4460" y="9112"/>
                  </a:cubicBezTo>
                  <a:lnTo>
                    <a:pt x="4460" y="9140"/>
                  </a:lnTo>
                  <a:cubicBezTo>
                    <a:pt x="4441" y="9207"/>
                    <a:pt x="4432" y="9284"/>
                    <a:pt x="4413" y="9360"/>
                  </a:cubicBezTo>
                  <a:lnTo>
                    <a:pt x="4413" y="9389"/>
                  </a:lnTo>
                  <a:cubicBezTo>
                    <a:pt x="4413" y="9418"/>
                    <a:pt x="4403" y="9447"/>
                    <a:pt x="4393" y="9485"/>
                  </a:cubicBezTo>
                  <a:lnTo>
                    <a:pt x="4393" y="9504"/>
                  </a:lnTo>
                  <a:cubicBezTo>
                    <a:pt x="4384" y="9542"/>
                    <a:pt x="4374" y="9581"/>
                    <a:pt x="4365" y="9609"/>
                  </a:cubicBezTo>
                  <a:lnTo>
                    <a:pt x="4365" y="9628"/>
                  </a:lnTo>
                  <a:cubicBezTo>
                    <a:pt x="4355" y="9657"/>
                    <a:pt x="4346" y="9695"/>
                    <a:pt x="4336" y="9724"/>
                  </a:cubicBezTo>
                  <a:lnTo>
                    <a:pt x="4326" y="9743"/>
                  </a:lnTo>
                  <a:cubicBezTo>
                    <a:pt x="4307" y="9820"/>
                    <a:pt x="4279" y="9896"/>
                    <a:pt x="4250" y="9963"/>
                  </a:cubicBezTo>
                  <a:lnTo>
                    <a:pt x="4240" y="9983"/>
                  </a:lnTo>
                  <a:lnTo>
                    <a:pt x="4202" y="10069"/>
                  </a:lnTo>
                  <a:lnTo>
                    <a:pt x="4192" y="10088"/>
                  </a:lnTo>
                  <a:cubicBezTo>
                    <a:pt x="4173" y="10126"/>
                    <a:pt x="4164" y="10164"/>
                    <a:pt x="4145" y="10193"/>
                  </a:cubicBezTo>
                  <a:cubicBezTo>
                    <a:pt x="4125" y="10222"/>
                    <a:pt x="4116" y="10260"/>
                    <a:pt x="4097" y="10289"/>
                  </a:cubicBezTo>
                  <a:lnTo>
                    <a:pt x="4087" y="10308"/>
                  </a:lnTo>
                  <a:cubicBezTo>
                    <a:pt x="4049" y="10375"/>
                    <a:pt x="4011" y="10442"/>
                    <a:pt x="3972" y="10509"/>
                  </a:cubicBezTo>
                  <a:lnTo>
                    <a:pt x="3963" y="10518"/>
                  </a:lnTo>
                  <a:lnTo>
                    <a:pt x="3905" y="10614"/>
                  </a:lnTo>
                  <a:cubicBezTo>
                    <a:pt x="3857" y="10681"/>
                    <a:pt x="3810" y="10748"/>
                    <a:pt x="3762" y="10815"/>
                  </a:cubicBezTo>
                  <a:cubicBezTo>
                    <a:pt x="3714" y="10882"/>
                    <a:pt x="3656" y="10940"/>
                    <a:pt x="3609" y="11007"/>
                  </a:cubicBezTo>
                  <a:lnTo>
                    <a:pt x="3532" y="11093"/>
                  </a:lnTo>
                  <a:cubicBezTo>
                    <a:pt x="3475" y="11150"/>
                    <a:pt x="3417" y="11208"/>
                    <a:pt x="3360" y="11255"/>
                  </a:cubicBezTo>
                  <a:cubicBezTo>
                    <a:pt x="3216" y="11389"/>
                    <a:pt x="3054" y="11523"/>
                    <a:pt x="2881" y="11629"/>
                  </a:cubicBezTo>
                  <a:cubicBezTo>
                    <a:pt x="2786" y="11696"/>
                    <a:pt x="2680" y="11763"/>
                    <a:pt x="2565" y="11820"/>
                  </a:cubicBezTo>
                  <a:lnTo>
                    <a:pt x="1494" y="12385"/>
                  </a:lnTo>
                  <a:lnTo>
                    <a:pt x="8030" y="12385"/>
                  </a:lnTo>
                  <a:cubicBezTo>
                    <a:pt x="8116" y="12385"/>
                    <a:pt x="8365" y="12346"/>
                    <a:pt x="8365" y="12107"/>
                  </a:cubicBezTo>
                  <a:lnTo>
                    <a:pt x="8365" y="2661"/>
                  </a:lnTo>
                  <a:lnTo>
                    <a:pt x="6968" y="1398"/>
                  </a:lnTo>
                  <a:lnTo>
                    <a:pt x="5705"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68"/>
            <p:cNvSpPr/>
            <p:nvPr/>
          </p:nvSpPr>
          <p:spPr>
            <a:xfrm>
              <a:off x="6230360" y="2591666"/>
              <a:ext cx="204329" cy="204329"/>
            </a:xfrm>
            <a:custGeom>
              <a:rect b="b" l="l" r="r" t="t"/>
              <a:pathLst>
                <a:path extrusionOk="0" h="7781" w="7781">
                  <a:moveTo>
                    <a:pt x="3895" y="0"/>
                  </a:moveTo>
                  <a:cubicBezTo>
                    <a:pt x="1742" y="0"/>
                    <a:pt x="0" y="1742"/>
                    <a:pt x="0" y="3895"/>
                  </a:cubicBezTo>
                  <a:cubicBezTo>
                    <a:pt x="0" y="6039"/>
                    <a:pt x="1742" y="7781"/>
                    <a:pt x="3895" y="7781"/>
                  </a:cubicBezTo>
                  <a:cubicBezTo>
                    <a:pt x="6049" y="7781"/>
                    <a:pt x="7781" y="6039"/>
                    <a:pt x="7781" y="3895"/>
                  </a:cubicBezTo>
                  <a:cubicBezTo>
                    <a:pt x="7781" y="1742"/>
                    <a:pt x="6049" y="0"/>
                    <a:pt x="3895"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68"/>
            <p:cNvSpPr/>
            <p:nvPr/>
          </p:nvSpPr>
          <p:spPr>
            <a:xfrm>
              <a:off x="6234115" y="2591666"/>
              <a:ext cx="104331" cy="204329"/>
            </a:xfrm>
            <a:custGeom>
              <a:rect b="b" l="l" r="r" t="t"/>
              <a:pathLst>
                <a:path extrusionOk="0" h="7781" w="3973">
                  <a:moveTo>
                    <a:pt x="3752" y="0"/>
                  </a:moveTo>
                  <a:cubicBezTo>
                    <a:pt x="1656" y="77"/>
                    <a:pt x="1" y="1799"/>
                    <a:pt x="1" y="3895"/>
                  </a:cubicBezTo>
                  <a:cubicBezTo>
                    <a:pt x="1" y="5991"/>
                    <a:pt x="1656" y="7704"/>
                    <a:pt x="3752" y="7781"/>
                  </a:cubicBezTo>
                  <a:cubicBezTo>
                    <a:pt x="3829" y="7781"/>
                    <a:pt x="3896" y="7781"/>
                    <a:pt x="3972" y="7771"/>
                  </a:cubicBezTo>
                  <a:cubicBezTo>
                    <a:pt x="1915" y="7656"/>
                    <a:pt x="307" y="5953"/>
                    <a:pt x="297" y="3895"/>
                  </a:cubicBezTo>
                  <a:cubicBezTo>
                    <a:pt x="297" y="1828"/>
                    <a:pt x="1915" y="125"/>
                    <a:pt x="3972" y="10"/>
                  </a:cubicBezTo>
                  <a:cubicBezTo>
                    <a:pt x="3896" y="10"/>
                    <a:pt x="3829" y="0"/>
                    <a:pt x="3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68"/>
            <p:cNvSpPr/>
            <p:nvPr/>
          </p:nvSpPr>
          <p:spPr>
            <a:xfrm>
              <a:off x="6262528" y="2728875"/>
              <a:ext cx="140491" cy="67121"/>
            </a:xfrm>
            <a:custGeom>
              <a:rect b="b" l="l" r="r" t="t"/>
              <a:pathLst>
                <a:path extrusionOk="0" h="2556" w="5350">
                  <a:moveTo>
                    <a:pt x="3254" y="1"/>
                  </a:moveTo>
                  <a:lnTo>
                    <a:pt x="2680" y="594"/>
                  </a:lnTo>
                  <a:lnTo>
                    <a:pt x="2077" y="10"/>
                  </a:lnTo>
                  <a:lnTo>
                    <a:pt x="861" y="489"/>
                  </a:lnTo>
                  <a:cubicBezTo>
                    <a:pt x="517" y="623"/>
                    <a:pt x="249" y="891"/>
                    <a:pt x="105" y="1235"/>
                  </a:cubicBezTo>
                  <a:lnTo>
                    <a:pt x="0" y="1494"/>
                  </a:lnTo>
                  <a:lnTo>
                    <a:pt x="211" y="1666"/>
                  </a:lnTo>
                  <a:cubicBezTo>
                    <a:pt x="924" y="2259"/>
                    <a:pt x="1799" y="2556"/>
                    <a:pt x="2675" y="2556"/>
                  </a:cubicBezTo>
                  <a:cubicBezTo>
                    <a:pt x="3551" y="2556"/>
                    <a:pt x="4426" y="2259"/>
                    <a:pt x="5139" y="1666"/>
                  </a:cubicBezTo>
                  <a:lnTo>
                    <a:pt x="5350" y="1494"/>
                  </a:lnTo>
                  <a:lnTo>
                    <a:pt x="5245" y="1245"/>
                  </a:lnTo>
                  <a:cubicBezTo>
                    <a:pt x="5101" y="900"/>
                    <a:pt x="4833" y="632"/>
                    <a:pt x="4489" y="489"/>
                  </a:cubicBezTo>
                  <a:lnTo>
                    <a:pt x="3254"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68"/>
            <p:cNvSpPr/>
            <p:nvPr/>
          </p:nvSpPr>
          <p:spPr>
            <a:xfrm>
              <a:off x="6262528" y="2729137"/>
              <a:ext cx="74920" cy="66858"/>
            </a:xfrm>
            <a:custGeom>
              <a:rect b="b" l="l" r="r" t="t"/>
              <a:pathLst>
                <a:path extrusionOk="0" h="2546" w="2853">
                  <a:moveTo>
                    <a:pt x="2077" y="0"/>
                  </a:moveTo>
                  <a:lnTo>
                    <a:pt x="852" y="479"/>
                  </a:lnTo>
                  <a:cubicBezTo>
                    <a:pt x="507" y="622"/>
                    <a:pt x="239" y="890"/>
                    <a:pt x="96" y="1225"/>
                  </a:cubicBezTo>
                  <a:lnTo>
                    <a:pt x="0" y="1493"/>
                  </a:lnTo>
                  <a:lnTo>
                    <a:pt x="201" y="1665"/>
                  </a:lnTo>
                  <a:cubicBezTo>
                    <a:pt x="900" y="2230"/>
                    <a:pt x="1771" y="2546"/>
                    <a:pt x="2670" y="2546"/>
                  </a:cubicBezTo>
                  <a:lnTo>
                    <a:pt x="2852" y="2546"/>
                  </a:lnTo>
                  <a:cubicBezTo>
                    <a:pt x="2010" y="2508"/>
                    <a:pt x="1206" y="2201"/>
                    <a:pt x="565" y="1665"/>
                  </a:cubicBezTo>
                  <a:lnTo>
                    <a:pt x="354" y="1493"/>
                  </a:lnTo>
                  <a:lnTo>
                    <a:pt x="459" y="1225"/>
                  </a:lnTo>
                  <a:cubicBezTo>
                    <a:pt x="593" y="890"/>
                    <a:pt x="871" y="622"/>
                    <a:pt x="1216" y="479"/>
                  </a:cubicBezTo>
                  <a:lnTo>
                    <a:pt x="2173" y="105"/>
                  </a:lnTo>
                  <a:lnTo>
                    <a:pt x="207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68"/>
            <p:cNvSpPr/>
            <p:nvPr/>
          </p:nvSpPr>
          <p:spPr>
            <a:xfrm>
              <a:off x="6283878" y="2609996"/>
              <a:ext cx="98029" cy="64862"/>
            </a:xfrm>
            <a:custGeom>
              <a:rect b="b" l="l" r="r" t="t"/>
              <a:pathLst>
                <a:path extrusionOk="0" h="2470" w="3733">
                  <a:moveTo>
                    <a:pt x="3283" y="2135"/>
                  </a:moveTo>
                  <a:lnTo>
                    <a:pt x="3274" y="2145"/>
                  </a:lnTo>
                  <a:lnTo>
                    <a:pt x="3235" y="2164"/>
                  </a:lnTo>
                  <a:lnTo>
                    <a:pt x="3283" y="2135"/>
                  </a:lnTo>
                  <a:close/>
                  <a:moveTo>
                    <a:pt x="1800" y="1"/>
                  </a:moveTo>
                  <a:cubicBezTo>
                    <a:pt x="814" y="1"/>
                    <a:pt x="1" y="757"/>
                    <a:pt x="1" y="1685"/>
                  </a:cubicBezTo>
                  <a:lnTo>
                    <a:pt x="1" y="2470"/>
                  </a:lnTo>
                  <a:cubicBezTo>
                    <a:pt x="1" y="2470"/>
                    <a:pt x="412" y="2432"/>
                    <a:pt x="460" y="2250"/>
                  </a:cubicBezTo>
                  <a:cubicBezTo>
                    <a:pt x="479" y="2231"/>
                    <a:pt x="489" y="2212"/>
                    <a:pt x="498" y="2183"/>
                  </a:cubicBezTo>
                  <a:cubicBezTo>
                    <a:pt x="728" y="2183"/>
                    <a:pt x="1819" y="2173"/>
                    <a:pt x="2431" y="1465"/>
                  </a:cubicBezTo>
                  <a:cubicBezTo>
                    <a:pt x="2575" y="1819"/>
                    <a:pt x="2872" y="2078"/>
                    <a:pt x="3235" y="2173"/>
                  </a:cubicBezTo>
                  <a:cubicBezTo>
                    <a:pt x="3245" y="2202"/>
                    <a:pt x="3254" y="2221"/>
                    <a:pt x="3274" y="2240"/>
                  </a:cubicBezTo>
                  <a:cubicBezTo>
                    <a:pt x="3321" y="2422"/>
                    <a:pt x="3733" y="2460"/>
                    <a:pt x="3733" y="2460"/>
                  </a:cubicBezTo>
                  <a:lnTo>
                    <a:pt x="3733" y="1676"/>
                  </a:lnTo>
                  <a:cubicBezTo>
                    <a:pt x="3733" y="757"/>
                    <a:pt x="2929" y="1"/>
                    <a:pt x="19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68"/>
            <p:cNvSpPr/>
            <p:nvPr/>
          </p:nvSpPr>
          <p:spPr>
            <a:xfrm>
              <a:off x="6283878" y="2610258"/>
              <a:ext cx="53308" cy="64600"/>
            </a:xfrm>
            <a:custGeom>
              <a:rect b="b" l="l" r="r" t="t"/>
              <a:pathLst>
                <a:path extrusionOk="0" h="2460" w="2030">
                  <a:moveTo>
                    <a:pt x="1800" y="0"/>
                  </a:moveTo>
                  <a:cubicBezTo>
                    <a:pt x="814" y="0"/>
                    <a:pt x="1" y="756"/>
                    <a:pt x="1" y="1685"/>
                  </a:cubicBezTo>
                  <a:lnTo>
                    <a:pt x="1" y="2460"/>
                  </a:lnTo>
                  <a:cubicBezTo>
                    <a:pt x="106" y="2450"/>
                    <a:pt x="221" y="2422"/>
                    <a:pt x="316" y="2374"/>
                  </a:cubicBezTo>
                  <a:lnTo>
                    <a:pt x="326" y="2106"/>
                  </a:lnTo>
                  <a:lnTo>
                    <a:pt x="326" y="1675"/>
                  </a:lnTo>
                  <a:cubicBezTo>
                    <a:pt x="326" y="776"/>
                    <a:pt x="1082" y="39"/>
                    <a:pt x="2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68"/>
            <p:cNvSpPr/>
            <p:nvPr/>
          </p:nvSpPr>
          <p:spPr>
            <a:xfrm>
              <a:off x="6368566" y="2668319"/>
              <a:ext cx="18119" cy="26917"/>
            </a:xfrm>
            <a:custGeom>
              <a:rect b="b" l="l" r="r" t="t"/>
              <a:pathLst>
                <a:path extrusionOk="0" h="1025" w="690">
                  <a:moveTo>
                    <a:pt x="221" y="0"/>
                  </a:moveTo>
                  <a:cubicBezTo>
                    <a:pt x="176" y="0"/>
                    <a:pt x="132" y="13"/>
                    <a:pt x="87" y="38"/>
                  </a:cubicBezTo>
                  <a:cubicBezTo>
                    <a:pt x="29" y="77"/>
                    <a:pt x="1" y="144"/>
                    <a:pt x="1" y="211"/>
                  </a:cubicBezTo>
                  <a:lnTo>
                    <a:pt x="1" y="814"/>
                  </a:lnTo>
                  <a:cubicBezTo>
                    <a:pt x="1" y="881"/>
                    <a:pt x="29" y="938"/>
                    <a:pt x="87" y="986"/>
                  </a:cubicBezTo>
                  <a:cubicBezTo>
                    <a:pt x="135" y="1005"/>
                    <a:pt x="173" y="1024"/>
                    <a:pt x="221" y="1024"/>
                  </a:cubicBezTo>
                  <a:cubicBezTo>
                    <a:pt x="250" y="1024"/>
                    <a:pt x="269" y="1015"/>
                    <a:pt x="288" y="1015"/>
                  </a:cubicBezTo>
                  <a:cubicBezTo>
                    <a:pt x="336" y="995"/>
                    <a:pt x="374" y="986"/>
                    <a:pt x="422" y="957"/>
                  </a:cubicBezTo>
                  <a:cubicBezTo>
                    <a:pt x="460" y="919"/>
                    <a:pt x="498" y="890"/>
                    <a:pt x="546" y="861"/>
                  </a:cubicBezTo>
                  <a:cubicBezTo>
                    <a:pt x="632" y="766"/>
                    <a:pt x="690" y="641"/>
                    <a:pt x="690" y="507"/>
                  </a:cubicBezTo>
                  <a:cubicBezTo>
                    <a:pt x="680" y="278"/>
                    <a:pt x="518" y="67"/>
                    <a:pt x="288" y="10"/>
                  </a:cubicBezTo>
                  <a:cubicBezTo>
                    <a:pt x="266" y="3"/>
                    <a:pt x="243" y="0"/>
                    <a:pt x="221"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68"/>
            <p:cNvSpPr/>
            <p:nvPr/>
          </p:nvSpPr>
          <p:spPr>
            <a:xfrm>
              <a:off x="6276079" y="2668319"/>
              <a:ext cx="21402" cy="26917"/>
            </a:xfrm>
            <a:custGeom>
              <a:rect b="b" l="l" r="r" t="t"/>
              <a:pathLst>
                <a:path extrusionOk="0" h="1025" w="815">
                  <a:moveTo>
                    <a:pt x="594" y="0"/>
                  </a:moveTo>
                  <a:cubicBezTo>
                    <a:pt x="572" y="0"/>
                    <a:pt x="550" y="3"/>
                    <a:pt x="527" y="10"/>
                  </a:cubicBezTo>
                  <a:cubicBezTo>
                    <a:pt x="1" y="144"/>
                    <a:pt x="1" y="890"/>
                    <a:pt x="527" y="1015"/>
                  </a:cubicBezTo>
                  <a:cubicBezTo>
                    <a:pt x="546" y="1024"/>
                    <a:pt x="566" y="1024"/>
                    <a:pt x="594" y="1024"/>
                  </a:cubicBezTo>
                  <a:cubicBezTo>
                    <a:pt x="642" y="1024"/>
                    <a:pt x="680" y="1015"/>
                    <a:pt x="728" y="986"/>
                  </a:cubicBezTo>
                  <a:cubicBezTo>
                    <a:pt x="786" y="948"/>
                    <a:pt x="814" y="881"/>
                    <a:pt x="814" y="814"/>
                  </a:cubicBezTo>
                  <a:lnTo>
                    <a:pt x="814" y="220"/>
                  </a:lnTo>
                  <a:cubicBezTo>
                    <a:pt x="814" y="144"/>
                    <a:pt x="786" y="77"/>
                    <a:pt x="728" y="38"/>
                  </a:cubicBezTo>
                  <a:cubicBezTo>
                    <a:pt x="684" y="13"/>
                    <a:pt x="639" y="0"/>
                    <a:pt x="59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68"/>
            <p:cNvSpPr/>
            <p:nvPr/>
          </p:nvSpPr>
          <p:spPr>
            <a:xfrm>
              <a:off x="6315048" y="2715613"/>
              <a:ext cx="35950" cy="38917"/>
            </a:xfrm>
            <a:custGeom>
              <a:rect b="b" l="l" r="r" t="t"/>
              <a:pathLst>
                <a:path extrusionOk="0" h="1482" w="1369">
                  <a:moveTo>
                    <a:pt x="224" y="0"/>
                  </a:moveTo>
                  <a:cubicBezTo>
                    <a:pt x="176" y="0"/>
                    <a:pt x="128" y="18"/>
                    <a:pt x="86" y="46"/>
                  </a:cubicBezTo>
                  <a:cubicBezTo>
                    <a:pt x="29" y="84"/>
                    <a:pt x="0" y="151"/>
                    <a:pt x="0" y="209"/>
                  </a:cubicBezTo>
                  <a:lnTo>
                    <a:pt x="0" y="841"/>
                  </a:lnTo>
                  <a:cubicBezTo>
                    <a:pt x="0" y="898"/>
                    <a:pt x="19" y="965"/>
                    <a:pt x="67" y="1003"/>
                  </a:cubicBezTo>
                  <a:lnTo>
                    <a:pt x="527" y="1415"/>
                  </a:lnTo>
                  <a:cubicBezTo>
                    <a:pt x="565" y="1453"/>
                    <a:pt x="622" y="1482"/>
                    <a:pt x="680" y="1482"/>
                  </a:cubicBezTo>
                  <a:cubicBezTo>
                    <a:pt x="737" y="1482"/>
                    <a:pt x="795" y="1453"/>
                    <a:pt x="842" y="1415"/>
                  </a:cubicBezTo>
                  <a:lnTo>
                    <a:pt x="1302" y="955"/>
                  </a:lnTo>
                  <a:cubicBezTo>
                    <a:pt x="1350" y="917"/>
                    <a:pt x="1369" y="869"/>
                    <a:pt x="1369" y="812"/>
                  </a:cubicBezTo>
                  <a:lnTo>
                    <a:pt x="1369" y="218"/>
                  </a:lnTo>
                  <a:cubicBezTo>
                    <a:pt x="1369" y="161"/>
                    <a:pt x="1340" y="104"/>
                    <a:pt x="1302" y="65"/>
                  </a:cubicBezTo>
                  <a:cubicBezTo>
                    <a:pt x="1254" y="27"/>
                    <a:pt x="1197" y="8"/>
                    <a:pt x="1139" y="8"/>
                  </a:cubicBezTo>
                  <a:lnTo>
                    <a:pt x="1091" y="8"/>
                  </a:lnTo>
                  <a:cubicBezTo>
                    <a:pt x="1005" y="27"/>
                    <a:pt x="909" y="37"/>
                    <a:pt x="823" y="37"/>
                  </a:cubicBezTo>
                  <a:lnTo>
                    <a:pt x="546" y="37"/>
                  </a:lnTo>
                  <a:cubicBezTo>
                    <a:pt x="460" y="37"/>
                    <a:pt x="364" y="27"/>
                    <a:pt x="278" y="8"/>
                  </a:cubicBezTo>
                  <a:cubicBezTo>
                    <a:pt x="260" y="3"/>
                    <a:pt x="242" y="0"/>
                    <a:pt x="22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68"/>
            <p:cNvSpPr/>
            <p:nvPr/>
          </p:nvSpPr>
          <p:spPr>
            <a:xfrm>
              <a:off x="6315048" y="2715745"/>
              <a:ext cx="21875" cy="38786"/>
            </a:xfrm>
            <a:custGeom>
              <a:rect b="b" l="l" r="r" t="t"/>
              <a:pathLst>
                <a:path extrusionOk="0" h="1477" w="833">
                  <a:moveTo>
                    <a:pt x="234" y="0"/>
                  </a:moveTo>
                  <a:cubicBezTo>
                    <a:pt x="179" y="0"/>
                    <a:pt x="126" y="19"/>
                    <a:pt x="86" y="51"/>
                  </a:cubicBezTo>
                  <a:cubicBezTo>
                    <a:pt x="29" y="89"/>
                    <a:pt x="0" y="146"/>
                    <a:pt x="0" y="213"/>
                  </a:cubicBezTo>
                  <a:lnTo>
                    <a:pt x="0" y="836"/>
                  </a:lnTo>
                  <a:cubicBezTo>
                    <a:pt x="0" y="893"/>
                    <a:pt x="19" y="960"/>
                    <a:pt x="67" y="998"/>
                  </a:cubicBezTo>
                  <a:lnTo>
                    <a:pt x="517" y="1410"/>
                  </a:lnTo>
                  <a:cubicBezTo>
                    <a:pt x="565" y="1448"/>
                    <a:pt x="622" y="1477"/>
                    <a:pt x="680" y="1477"/>
                  </a:cubicBezTo>
                  <a:cubicBezTo>
                    <a:pt x="737" y="1477"/>
                    <a:pt x="795" y="1448"/>
                    <a:pt x="833" y="1410"/>
                  </a:cubicBezTo>
                  <a:cubicBezTo>
                    <a:pt x="795" y="1400"/>
                    <a:pt x="756" y="1381"/>
                    <a:pt x="728" y="1343"/>
                  </a:cubicBezTo>
                  <a:lnTo>
                    <a:pt x="268" y="931"/>
                  </a:lnTo>
                  <a:cubicBezTo>
                    <a:pt x="220" y="893"/>
                    <a:pt x="201" y="826"/>
                    <a:pt x="201" y="769"/>
                  </a:cubicBezTo>
                  <a:lnTo>
                    <a:pt x="201" y="146"/>
                  </a:lnTo>
                  <a:cubicBezTo>
                    <a:pt x="201" y="99"/>
                    <a:pt x="220" y="41"/>
                    <a:pt x="268" y="3"/>
                  </a:cubicBezTo>
                  <a:cubicBezTo>
                    <a:pt x="257" y="1"/>
                    <a:pt x="245" y="0"/>
                    <a:pt x="23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68"/>
            <p:cNvSpPr/>
            <p:nvPr/>
          </p:nvSpPr>
          <p:spPr>
            <a:xfrm>
              <a:off x="6294172" y="2648178"/>
              <a:ext cx="76942" cy="77467"/>
            </a:xfrm>
            <a:custGeom>
              <a:rect b="b" l="l" r="r" t="t"/>
              <a:pathLst>
                <a:path extrusionOk="0" h="2950" w="2930">
                  <a:moveTo>
                    <a:pt x="2039" y="0"/>
                  </a:moveTo>
                  <a:cubicBezTo>
                    <a:pt x="2022" y="0"/>
                    <a:pt x="2006" y="7"/>
                    <a:pt x="1992" y="21"/>
                  </a:cubicBezTo>
                  <a:cubicBezTo>
                    <a:pt x="1666" y="241"/>
                    <a:pt x="1312" y="403"/>
                    <a:pt x="929" y="509"/>
                  </a:cubicBezTo>
                  <a:cubicBezTo>
                    <a:pt x="814" y="537"/>
                    <a:pt x="690" y="566"/>
                    <a:pt x="575" y="585"/>
                  </a:cubicBezTo>
                  <a:cubicBezTo>
                    <a:pt x="451" y="604"/>
                    <a:pt x="336" y="624"/>
                    <a:pt x="212" y="624"/>
                  </a:cubicBezTo>
                  <a:cubicBezTo>
                    <a:pt x="97" y="633"/>
                    <a:pt x="1" y="719"/>
                    <a:pt x="1" y="834"/>
                  </a:cubicBezTo>
                  <a:lnTo>
                    <a:pt x="1" y="1705"/>
                  </a:lnTo>
                  <a:cubicBezTo>
                    <a:pt x="1" y="2384"/>
                    <a:pt x="604" y="2949"/>
                    <a:pt x="1331" y="2949"/>
                  </a:cubicBezTo>
                  <a:lnTo>
                    <a:pt x="1609" y="2949"/>
                  </a:lnTo>
                  <a:cubicBezTo>
                    <a:pt x="2336" y="2949"/>
                    <a:pt x="2929" y="2394"/>
                    <a:pt x="2929" y="1705"/>
                  </a:cubicBezTo>
                  <a:lnTo>
                    <a:pt x="2929" y="805"/>
                  </a:lnTo>
                  <a:cubicBezTo>
                    <a:pt x="2929" y="719"/>
                    <a:pt x="2882" y="633"/>
                    <a:pt x="2796" y="604"/>
                  </a:cubicBezTo>
                  <a:cubicBezTo>
                    <a:pt x="2767" y="595"/>
                    <a:pt x="2748" y="585"/>
                    <a:pt x="2719" y="576"/>
                  </a:cubicBezTo>
                  <a:cubicBezTo>
                    <a:pt x="2470" y="480"/>
                    <a:pt x="2250" y="298"/>
                    <a:pt x="2126" y="59"/>
                  </a:cubicBezTo>
                  <a:lnTo>
                    <a:pt x="2106" y="49"/>
                  </a:lnTo>
                  <a:cubicBezTo>
                    <a:pt x="2094" y="19"/>
                    <a:pt x="2067" y="0"/>
                    <a:pt x="203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68"/>
            <p:cNvSpPr/>
            <p:nvPr/>
          </p:nvSpPr>
          <p:spPr>
            <a:xfrm>
              <a:off x="6294434" y="2648099"/>
              <a:ext cx="56328" cy="77546"/>
            </a:xfrm>
            <a:custGeom>
              <a:rect b="b" l="l" r="r" t="t"/>
              <a:pathLst>
                <a:path extrusionOk="0" h="2953" w="2145">
                  <a:moveTo>
                    <a:pt x="2034" y="0"/>
                  </a:moveTo>
                  <a:cubicBezTo>
                    <a:pt x="2019" y="0"/>
                    <a:pt x="2004" y="4"/>
                    <a:pt x="1991" y="14"/>
                  </a:cubicBezTo>
                  <a:cubicBezTo>
                    <a:pt x="1666" y="244"/>
                    <a:pt x="1312" y="406"/>
                    <a:pt x="929" y="512"/>
                  </a:cubicBezTo>
                  <a:cubicBezTo>
                    <a:pt x="814" y="540"/>
                    <a:pt x="690" y="569"/>
                    <a:pt x="565" y="588"/>
                  </a:cubicBezTo>
                  <a:cubicBezTo>
                    <a:pt x="450" y="607"/>
                    <a:pt x="326" y="617"/>
                    <a:pt x="211" y="627"/>
                  </a:cubicBezTo>
                  <a:cubicBezTo>
                    <a:pt x="96" y="636"/>
                    <a:pt x="1" y="722"/>
                    <a:pt x="1" y="837"/>
                  </a:cubicBezTo>
                  <a:lnTo>
                    <a:pt x="1" y="1708"/>
                  </a:lnTo>
                  <a:cubicBezTo>
                    <a:pt x="1" y="2387"/>
                    <a:pt x="603" y="2952"/>
                    <a:pt x="1331" y="2952"/>
                  </a:cubicBezTo>
                  <a:lnTo>
                    <a:pt x="1599" y="2952"/>
                  </a:lnTo>
                  <a:cubicBezTo>
                    <a:pt x="871" y="2952"/>
                    <a:pt x="278" y="2387"/>
                    <a:pt x="278" y="1708"/>
                  </a:cubicBezTo>
                  <a:lnTo>
                    <a:pt x="278" y="837"/>
                  </a:lnTo>
                  <a:cubicBezTo>
                    <a:pt x="278" y="722"/>
                    <a:pt x="374" y="636"/>
                    <a:pt x="489" y="627"/>
                  </a:cubicBezTo>
                  <a:cubicBezTo>
                    <a:pt x="603" y="617"/>
                    <a:pt x="728" y="607"/>
                    <a:pt x="843" y="588"/>
                  </a:cubicBezTo>
                  <a:cubicBezTo>
                    <a:pt x="967" y="569"/>
                    <a:pt x="1082" y="540"/>
                    <a:pt x="1206" y="512"/>
                  </a:cubicBezTo>
                  <a:cubicBezTo>
                    <a:pt x="1532" y="426"/>
                    <a:pt x="1848" y="282"/>
                    <a:pt x="2144" y="100"/>
                  </a:cubicBezTo>
                  <a:lnTo>
                    <a:pt x="2116" y="62"/>
                  </a:lnTo>
                  <a:lnTo>
                    <a:pt x="2106" y="43"/>
                  </a:lnTo>
                  <a:cubicBezTo>
                    <a:pt x="2093" y="17"/>
                    <a:pt x="2063" y="0"/>
                    <a:pt x="203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68"/>
            <p:cNvSpPr/>
            <p:nvPr/>
          </p:nvSpPr>
          <p:spPr>
            <a:xfrm>
              <a:off x="6459557" y="2469268"/>
              <a:ext cx="69878" cy="70140"/>
            </a:xfrm>
            <a:custGeom>
              <a:rect b="b" l="l" r="r" t="t"/>
              <a:pathLst>
                <a:path extrusionOk="0" h="2671" w="2661">
                  <a:moveTo>
                    <a:pt x="0" y="0"/>
                  </a:moveTo>
                  <a:lnTo>
                    <a:pt x="0" y="2163"/>
                  </a:lnTo>
                  <a:cubicBezTo>
                    <a:pt x="10" y="2336"/>
                    <a:pt x="115" y="2671"/>
                    <a:pt x="689" y="2671"/>
                  </a:cubicBezTo>
                  <a:lnTo>
                    <a:pt x="2661" y="2671"/>
                  </a:lnTo>
                  <a:lnTo>
                    <a:pt x="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7" name="Google Shape;11747;p68"/>
          <p:cNvGrpSpPr/>
          <p:nvPr/>
        </p:nvGrpSpPr>
        <p:grpSpPr>
          <a:xfrm>
            <a:off x="6633976" y="2459552"/>
            <a:ext cx="387781" cy="286680"/>
            <a:chOff x="6633976" y="2459552"/>
            <a:chExt cx="387781" cy="286680"/>
          </a:xfrm>
        </p:grpSpPr>
        <p:sp>
          <p:nvSpPr>
            <p:cNvPr id="11748" name="Google Shape;11748;p68"/>
            <p:cNvSpPr/>
            <p:nvPr/>
          </p:nvSpPr>
          <p:spPr>
            <a:xfrm>
              <a:off x="6635473" y="2459552"/>
              <a:ext cx="386285" cy="205773"/>
            </a:xfrm>
            <a:custGeom>
              <a:rect b="b" l="l" r="r" t="t"/>
              <a:pathLst>
                <a:path extrusionOk="0" h="7836" w="14710">
                  <a:moveTo>
                    <a:pt x="5944" y="1"/>
                  </a:moveTo>
                  <a:cubicBezTo>
                    <a:pt x="4569" y="1"/>
                    <a:pt x="3205" y="834"/>
                    <a:pt x="2747" y="2380"/>
                  </a:cubicBezTo>
                  <a:lnTo>
                    <a:pt x="2728" y="2380"/>
                  </a:lnTo>
                  <a:cubicBezTo>
                    <a:pt x="1216" y="2380"/>
                    <a:pt x="0" y="3596"/>
                    <a:pt x="0" y="5108"/>
                  </a:cubicBezTo>
                  <a:cubicBezTo>
                    <a:pt x="0" y="6610"/>
                    <a:pt x="1216" y="7835"/>
                    <a:pt x="2728" y="7835"/>
                  </a:cubicBezTo>
                  <a:lnTo>
                    <a:pt x="12451" y="7835"/>
                  </a:lnTo>
                  <a:cubicBezTo>
                    <a:pt x="13696" y="7835"/>
                    <a:pt x="14710" y="6821"/>
                    <a:pt x="14710" y="5577"/>
                  </a:cubicBezTo>
                  <a:cubicBezTo>
                    <a:pt x="14710" y="4333"/>
                    <a:pt x="13696" y="3328"/>
                    <a:pt x="12451" y="3328"/>
                  </a:cubicBezTo>
                  <a:cubicBezTo>
                    <a:pt x="12375" y="3328"/>
                    <a:pt x="12298" y="3328"/>
                    <a:pt x="12212" y="3337"/>
                  </a:cubicBezTo>
                  <a:cubicBezTo>
                    <a:pt x="11852" y="2172"/>
                    <a:pt x="10772" y="1424"/>
                    <a:pt x="9614" y="1424"/>
                  </a:cubicBezTo>
                  <a:cubicBezTo>
                    <a:pt x="9327" y="1424"/>
                    <a:pt x="9035" y="1470"/>
                    <a:pt x="8748" y="1567"/>
                  </a:cubicBezTo>
                  <a:cubicBezTo>
                    <a:pt x="8087" y="504"/>
                    <a:pt x="7012" y="1"/>
                    <a:pt x="594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68"/>
            <p:cNvSpPr/>
            <p:nvPr/>
          </p:nvSpPr>
          <p:spPr>
            <a:xfrm>
              <a:off x="6633976" y="2522051"/>
              <a:ext cx="352856" cy="143012"/>
            </a:xfrm>
            <a:custGeom>
              <a:rect b="b" l="l" r="r" t="t"/>
              <a:pathLst>
                <a:path extrusionOk="0" h="5446" w="13437">
                  <a:moveTo>
                    <a:pt x="2661" y="0"/>
                  </a:moveTo>
                  <a:cubicBezTo>
                    <a:pt x="1168" y="67"/>
                    <a:pt x="0" y="1321"/>
                    <a:pt x="48" y="2814"/>
                  </a:cubicBezTo>
                  <a:cubicBezTo>
                    <a:pt x="96" y="4307"/>
                    <a:pt x="1378" y="5446"/>
                    <a:pt x="2862" y="5446"/>
                  </a:cubicBezTo>
                  <a:lnTo>
                    <a:pt x="12690" y="5446"/>
                  </a:lnTo>
                  <a:cubicBezTo>
                    <a:pt x="13437" y="5388"/>
                    <a:pt x="13370" y="4269"/>
                    <a:pt x="12623" y="4269"/>
                  </a:cubicBezTo>
                  <a:lnTo>
                    <a:pt x="10738" y="4269"/>
                  </a:lnTo>
                  <a:cubicBezTo>
                    <a:pt x="10604" y="4269"/>
                    <a:pt x="10499" y="4154"/>
                    <a:pt x="10499" y="4029"/>
                  </a:cubicBezTo>
                  <a:lnTo>
                    <a:pt x="10499" y="3273"/>
                  </a:lnTo>
                  <a:cubicBezTo>
                    <a:pt x="10499" y="3024"/>
                    <a:pt x="10393" y="2776"/>
                    <a:pt x="10221" y="2603"/>
                  </a:cubicBezTo>
                  <a:lnTo>
                    <a:pt x="8833" y="1216"/>
                  </a:lnTo>
                  <a:cubicBezTo>
                    <a:pt x="8652" y="1043"/>
                    <a:pt x="8412" y="938"/>
                    <a:pt x="8163" y="938"/>
                  </a:cubicBezTo>
                  <a:lnTo>
                    <a:pt x="5034" y="938"/>
                  </a:lnTo>
                  <a:cubicBezTo>
                    <a:pt x="4642" y="938"/>
                    <a:pt x="4316" y="1263"/>
                    <a:pt x="4316" y="1656"/>
                  </a:cubicBezTo>
                  <a:lnTo>
                    <a:pt x="4316" y="3867"/>
                  </a:lnTo>
                  <a:cubicBezTo>
                    <a:pt x="4316" y="4000"/>
                    <a:pt x="4206" y="4102"/>
                    <a:pt x="4082" y="4102"/>
                  </a:cubicBezTo>
                  <a:cubicBezTo>
                    <a:pt x="4055" y="4102"/>
                    <a:pt x="4028" y="4097"/>
                    <a:pt x="4000" y="4087"/>
                  </a:cubicBezTo>
                  <a:cubicBezTo>
                    <a:pt x="2316" y="3503"/>
                    <a:pt x="1646" y="1474"/>
                    <a:pt x="266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68"/>
            <p:cNvSpPr/>
            <p:nvPr/>
          </p:nvSpPr>
          <p:spPr>
            <a:xfrm>
              <a:off x="6759867" y="2559235"/>
              <a:ext cx="137261" cy="186997"/>
            </a:xfrm>
            <a:custGeom>
              <a:rect b="b" l="l" r="r" t="t"/>
              <a:pathLst>
                <a:path extrusionOk="0" h="7121" w="5227">
                  <a:moveTo>
                    <a:pt x="240" y="1"/>
                  </a:moveTo>
                  <a:cubicBezTo>
                    <a:pt x="106" y="1"/>
                    <a:pt x="1" y="106"/>
                    <a:pt x="1" y="240"/>
                  </a:cubicBezTo>
                  <a:lnTo>
                    <a:pt x="1" y="6882"/>
                  </a:lnTo>
                  <a:cubicBezTo>
                    <a:pt x="1" y="7016"/>
                    <a:pt x="106" y="7121"/>
                    <a:pt x="240" y="7121"/>
                  </a:cubicBezTo>
                  <a:lnTo>
                    <a:pt x="4987" y="7121"/>
                  </a:lnTo>
                  <a:cubicBezTo>
                    <a:pt x="5121" y="7121"/>
                    <a:pt x="5226" y="7016"/>
                    <a:pt x="5226" y="6882"/>
                  </a:cubicBezTo>
                  <a:lnTo>
                    <a:pt x="5226" y="1857"/>
                  </a:lnTo>
                  <a:cubicBezTo>
                    <a:pt x="5226" y="1733"/>
                    <a:pt x="5178" y="1608"/>
                    <a:pt x="5092" y="1522"/>
                  </a:cubicBezTo>
                  <a:lnTo>
                    <a:pt x="3704" y="144"/>
                  </a:lnTo>
                  <a:cubicBezTo>
                    <a:pt x="3618" y="48"/>
                    <a:pt x="3494" y="1"/>
                    <a:pt x="3369"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68"/>
            <p:cNvSpPr/>
            <p:nvPr/>
          </p:nvSpPr>
          <p:spPr>
            <a:xfrm>
              <a:off x="6792613" y="2632553"/>
              <a:ext cx="72189" cy="84163"/>
            </a:xfrm>
            <a:custGeom>
              <a:rect b="b" l="l" r="r" t="t"/>
              <a:pathLst>
                <a:path extrusionOk="0" h="3205" w="2749">
                  <a:moveTo>
                    <a:pt x="1371" y="1"/>
                  </a:moveTo>
                  <a:cubicBezTo>
                    <a:pt x="1285" y="1"/>
                    <a:pt x="1199" y="37"/>
                    <a:pt x="1137" y="108"/>
                  </a:cubicBezTo>
                  <a:lnTo>
                    <a:pt x="189" y="1295"/>
                  </a:lnTo>
                  <a:cubicBezTo>
                    <a:pt x="1" y="1526"/>
                    <a:pt x="205" y="1792"/>
                    <a:pt x="422" y="1792"/>
                  </a:cubicBezTo>
                  <a:cubicBezTo>
                    <a:pt x="502" y="1792"/>
                    <a:pt x="584" y="1756"/>
                    <a:pt x="649" y="1668"/>
                  </a:cubicBezTo>
                  <a:lnTo>
                    <a:pt x="1070" y="1142"/>
                  </a:lnTo>
                  <a:lnTo>
                    <a:pt x="1070" y="2903"/>
                  </a:lnTo>
                  <a:cubicBezTo>
                    <a:pt x="1070" y="3104"/>
                    <a:pt x="1220" y="3204"/>
                    <a:pt x="1371" y="3204"/>
                  </a:cubicBezTo>
                  <a:cubicBezTo>
                    <a:pt x="1522" y="3204"/>
                    <a:pt x="1673" y="3104"/>
                    <a:pt x="1673" y="2903"/>
                  </a:cubicBezTo>
                  <a:lnTo>
                    <a:pt x="1673" y="1142"/>
                  </a:lnTo>
                  <a:lnTo>
                    <a:pt x="2094" y="1668"/>
                  </a:lnTo>
                  <a:cubicBezTo>
                    <a:pt x="2161" y="1756"/>
                    <a:pt x="2245" y="1792"/>
                    <a:pt x="2326" y="1792"/>
                  </a:cubicBezTo>
                  <a:cubicBezTo>
                    <a:pt x="2546" y="1792"/>
                    <a:pt x="2749" y="1526"/>
                    <a:pt x="2553" y="1295"/>
                  </a:cubicBezTo>
                  <a:lnTo>
                    <a:pt x="1606" y="108"/>
                  </a:lnTo>
                  <a:cubicBezTo>
                    <a:pt x="1543" y="37"/>
                    <a:pt x="1457" y="1"/>
                    <a:pt x="13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68"/>
            <p:cNvSpPr/>
            <p:nvPr/>
          </p:nvSpPr>
          <p:spPr>
            <a:xfrm>
              <a:off x="6792429" y="2477882"/>
              <a:ext cx="58875" cy="39416"/>
            </a:xfrm>
            <a:custGeom>
              <a:rect b="b" l="l" r="r" t="t"/>
              <a:pathLst>
                <a:path extrusionOk="0" h="1501" w="2242">
                  <a:moveTo>
                    <a:pt x="416" y="1"/>
                  </a:moveTo>
                  <a:cubicBezTo>
                    <a:pt x="87" y="1"/>
                    <a:pt x="0" y="519"/>
                    <a:pt x="369" y="591"/>
                  </a:cubicBezTo>
                  <a:cubicBezTo>
                    <a:pt x="866" y="687"/>
                    <a:pt x="1306" y="974"/>
                    <a:pt x="1613" y="1376"/>
                  </a:cubicBezTo>
                  <a:cubicBezTo>
                    <a:pt x="1670" y="1453"/>
                    <a:pt x="1756" y="1500"/>
                    <a:pt x="1852" y="1500"/>
                  </a:cubicBezTo>
                  <a:cubicBezTo>
                    <a:pt x="1856" y="1501"/>
                    <a:pt x="1860" y="1501"/>
                    <a:pt x="1864" y="1501"/>
                  </a:cubicBezTo>
                  <a:cubicBezTo>
                    <a:pt x="2105" y="1501"/>
                    <a:pt x="2242" y="1220"/>
                    <a:pt x="2091" y="1022"/>
                  </a:cubicBezTo>
                  <a:cubicBezTo>
                    <a:pt x="1699" y="496"/>
                    <a:pt x="1125" y="141"/>
                    <a:pt x="483" y="7"/>
                  </a:cubicBezTo>
                  <a:cubicBezTo>
                    <a:pt x="460" y="3"/>
                    <a:pt x="437" y="1"/>
                    <a:pt x="4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68"/>
            <p:cNvSpPr/>
            <p:nvPr/>
          </p:nvSpPr>
          <p:spPr>
            <a:xfrm>
              <a:off x="6891823" y="2516720"/>
              <a:ext cx="47005" cy="38024"/>
            </a:xfrm>
            <a:custGeom>
              <a:rect b="b" l="l" r="r" t="t"/>
              <a:pathLst>
                <a:path extrusionOk="0" h="1448" w="1790">
                  <a:moveTo>
                    <a:pt x="425" y="1"/>
                  </a:moveTo>
                  <a:cubicBezTo>
                    <a:pt x="127" y="1"/>
                    <a:pt x="1" y="465"/>
                    <a:pt x="335" y="576"/>
                  </a:cubicBezTo>
                  <a:cubicBezTo>
                    <a:pt x="689" y="701"/>
                    <a:pt x="986" y="959"/>
                    <a:pt x="1158" y="1285"/>
                  </a:cubicBezTo>
                  <a:cubicBezTo>
                    <a:pt x="1206" y="1380"/>
                    <a:pt x="1311" y="1447"/>
                    <a:pt x="1417" y="1447"/>
                  </a:cubicBezTo>
                  <a:cubicBezTo>
                    <a:pt x="1646" y="1447"/>
                    <a:pt x="1790" y="1208"/>
                    <a:pt x="1685" y="1007"/>
                  </a:cubicBezTo>
                  <a:cubicBezTo>
                    <a:pt x="1436" y="548"/>
                    <a:pt x="1024" y="194"/>
                    <a:pt x="536" y="21"/>
                  </a:cubicBezTo>
                  <a:cubicBezTo>
                    <a:pt x="497" y="7"/>
                    <a:pt x="460" y="1"/>
                    <a:pt x="4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68"/>
            <p:cNvSpPr/>
            <p:nvPr/>
          </p:nvSpPr>
          <p:spPr>
            <a:xfrm>
              <a:off x="6841036" y="2559235"/>
              <a:ext cx="56091" cy="56328"/>
            </a:xfrm>
            <a:custGeom>
              <a:rect b="b" l="l" r="r" t="t"/>
              <a:pathLst>
                <a:path extrusionOk="0" h="2145" w="2136">
                  <a:moveTo>
                    <a:pt x="1" y="1"/>
                  </a:moveTo>
                  <a:lnTo>
                    <a:pt x="1" y="1666"/>
                  </a:lnTo>
                  <a:cubicBezTo>
                    <a:pt x="1" y="1924"/>
                    <a:pt x="211" y="2144"/>
                    <a:pt x="479" y="2144"/>
                  </a:cubicBezTo>
                  <a:lnTo>
                    <a:pt x="2135" y="2144"/>
                  </a:lnTo>
                  <a:lnTo>
                    <a:pt x="2135" y="1867"/>
                  </a:lnTo>
                  <a:cubicBezTo>
                    <a:pt x="2126" y="1800"/>
                    <a:pt x="2116" y="1733"/>
                    <a:pt x="2087" y="1666"/>
                  </a:cubicBezTo>
                  <a:lnTo>
                    <a:pt x="470" y="1666"/>
                  </a:lnTo>
                  <a:lnTo>
                    <a:pt x="470" y="48"/>
                  </a:lnTo>
                  <a:cubicBezTo>
                    <a:pt x="412" y="20"/>
                    <a:pt x="345" y="1"/>
                    <a:pt x="278"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5" name="Google Shape;11755;p68"/>
          <p:cNvGrpSpPr/>
          <p:nvPr/>
        </p:nvGrpSpPr>
        <p:grpSpPr>
          <a:xfrm>
            <a:off x="7091110" y="2428565"/>
            <a:ext cx="376989" cy="348864"/>
            <a:chOff x="7091110" y="2428565"/>
            <a:chExt cx="376989" cy="348864"/>
          </a:xfrm>
        </p:grpSpPr>
        <p:sp>
          <p:nvSpPr>
            <p:cNvPr id="11756" name="Google Shape;11756;p68"/>
            <p:cNvSpPr/>
            <p:nvPr/>
          </p:nvSpPr>
          <p:spPr>
            <a:xfrm>
              <a:off x="7213692" y="2609759"/>
              <a:ext cx="124577" cy="104305"/>
            </a:xfrm>
            <a:custGeom>
              <a:rect b="b" l="l" r="r" t="t"/>
              <a:pathLst>
                <a:path extrusionOk="0" h="3972" w="4744">
                  <a:moveTo>
                    <a:pt x="2376" y="0"/>
                  </a:moveTo>
                  <a:cubicBezTo>
                    <a:pt x="2242" y="0"/>
                    <a:pt x="2137" y="106"/>
                    <a:pt x="2146" y="230"/>
                  </a:cubicBezTo>
                  <a:lnTo>
                    <a:pt x="2146" y="2431"/>
                  </a:lnTo>
                  <a:lnTo>
                    <a:pt x="242" y="3532"/>
                  </a:lnTo>
                  <a:cubicBezTo>
                    <a:pt x="1" y="3660"/>
                    <a:pt x="131" y="3971"/>
                    <a:pt x="343" y="3971"/>
                  </a:cubicBezTo>
                  <a:cubicBezTo>
                    <a:pt x="384" y="3971"/>
                    <a:pt x="427" y="3960"/>
                    <a:pt x="472" y="3934"/>
                  </a:cubicBezTo>
                  <a:lnTo>
                    <a:pt x="2376" y="2833"/>
                  </a:lnTo>
                  <a:lnTo>
                    <a:pt x="4281" y="3934"/>
                  </a:lnTo>
                  <a:cubicBezTo>
                    <a:pt x="4324" y="3960"/>
                    <a:pt x="4366" y="3971"/>
                    <a:pt x="4405" y="3971"/>
                  </a:cubicBezTo>
                  <a:cubicBezTo>
                    <a:pt x="4612" y="3971"/>
                    <a:pt x="4743" y="3660"/>
                    <a:pt x="4510" y="3532"/>
                  </a:cubicBezTo>
                  <a:lnTo>
                    <a:pt x="2606" y="2431"/>
                  </a:lnTo>
                  <a:lnTo>
                    <a:pt x="2606" y="230"/>
                  </a:lnTo>
                  <a:cubicBezTo>
                    <a:pt x="2606" y="106"/>
                    <a:pt x="2501" y="0"/>
                    <a:pt x="23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68"/>
            <p:cNvSpPr/>
            <p:nvPr/>
          </p:nvSpPr>
          <p:spPr>
            <a:xfrm>
              <a:off x="7346699" y="2713539"/>
              <a:ext cx="121400" cy="63891"/>
            </a:xfrm>
            <a:custGeom>
              <a:rect b="b" l="l" r="r" t="t"/>
              <a:pathLst>
                <a:path extrusionOk="0" h="2433" w="4623">
                  <a:moveTo>
                    <a:pt x="1752" y="1"/>
                  </a:moveTo>
                  <a:lnTo>
                    <a:pt x="699" y="422"/>
                  </a:lnTo>
                  <a:cubicBezTo>
                    <a:pt x="594" y="460"/>
                    <a:pt x="498" y="518"/>
                    <a:pt x="421" y="585"/>
                  </a:cubicBezTo>
                  <a:lnTo>
                    <a:pt x="393" y="604"/>
                  </a:lnTo>
                  <a:lnTo>
                    <a:pt x="383" y="613"/>
                  </a:lnTo>
                  <a:lnTo>
                    <a:pt x="364" y="632"/>
                  </a:lnTo>
                  <a:lnTo>
                    <a:pt x="345" y="652"/>
                  </a:lnTo>
                  <a:cubicBezTo>
                    <a:pt x="154" y="833"/>
                    <a:pt x="29" y="1082"/>
                    <a:pt x="0" y="1350"/>
                  </a:cubicBezTo>
                  <a:lnTo>
                    <a:pt x="0" y="1388"/>
                  </a:lnTo>
                  <a:lnTo>
                    <a:pt x="0" y="1408"/>
                  </a:lnTo>
                  <a:lnTo>
                    <a:pt x="0" y="1446"/>
                  </a:lnTo>
                  <a:lnTo>
                    <a:pt x="0" y="1465"/>
                  </a:lnTo>
                  <a:lnTo>
                    <a:pt x="0" y="1475"/>
                  </a:lnTo>
                  <a:lnTo>
                    <a:pt x="0" y="1532"/>
                  </a:lnTo>
                  <a:lnTo>
                    <a:pt x="0" y="1695"/>
                  </a:lnTo>
                  <a:lnTo>
                    <a:pt x="0" y="2211"/>
                  </a:lnTo>
                  <a:cubicBezTo>
                    <a:pt x="0" y="2339"/>
                    <a:pt x="105" y="2432"/>
                    <a:pt x="231" y="2432"/>
                  </a:cubicBezTo>
                  <a:cubicBezTo>
                    <a:pt x="237" y="2432"/>
                    <a:pt x="243" y="2432"/>
                    <a:pt x="249" y="2432"/>
                  </a:cubicBezTo>
                  <a:lnTo>
                    <a:pt x="4364" y="2432"/>
                  </a:lnTo>
                  <a:cubicBezTo>
                    <a:pt x="4371" y="2432"/>
                    <a:pt x="4377" y="2432"/>
                    <a:pt x="4383" y="2432"/>
                  </a:cubicBezTo>
                  <a:cubicBezTo>
                    <a:pt x="4509" y="2432"/>
                    <a:pt x="4614" y="2339"/>
                    <a:pt x="4623" y="2211"/>
                  </a:cubicBezTo>
                  <a:lnTo>
                    <a:pt x="4623" y="1695"/>
                  </a:lnTo>
                  <a:lnTo>
                    <a:pt x="4623" y="1532"/>
                  </a:lnTo>
                  <a:lnTo>
                    <a:pt x="4575" y="1532"/>
                  </a:lnTo>
                  <a:lnTo>
                    <a:pt x="4575" y="1475"/>
                  </a:lnTo>
                  <a:lnTo>
                    <a:pt x="4575" y="1465"/>
                  </a:lnTo>
                  <a:lnTo>
                    <a:pt x="4575" y="1446"/>
                  </a:lnTo>
                  <a:lnTo>
                    <a:pt x="4575" y="1408"/>
                  </a:lnTo>
                  <a:lnTo>
                    <a:pt x="4575" y="1388"/>
                  </a:lnTo>
                  <a:lnTo>
                    <a:pt x="4575" y="1350"/>
                  </a:lnTo>
                  <a:cubicBezTo>
                    <a:pt x="4546" y="1082"/>
                    <a:pt x="4422" y="833"/>
                    <a:pt x="4230" y="652"/>
                  </a:cubicBezTo>
                  <a:lnTo>
                    <a:pt x="4202" y="632"/>
                  </a:lnTo>
                  <a:lnTo>
                    <a:pt x="4192" y="613"/>
                  </a:lnTo>
                  <a:lnTo>
                    <a:pt x="4183" y="604"/>
                  </a:lnTo>
                  <a:lnTo>
                    <a:pt x="4154" y="585"/>
                  </a:lnTo>
                  <a:cubicBezTo>
                    <a:pt x="4068" y="518"/>
                    <a:pt x="3972" y="460"/>
                    <a:pt x="3876" y="422"/>
                  </a:cubicBezTo>
                  <a:lnTo>
                    <a:pt x="281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68"/>
            <p:cNvSpPr/>
            <p:nvPr/>
          </p:nvSpPr>
          <p:spPr>
            <a:xfrm>
              <a:off x="7345176" y="2713539"/>
              <a:ext cx="49290" cy="63891"/>
            </a:xfrm>
            <a:custGeom>
              <a:rect b="b" l="l" r="r" t="t"/>
              <a:pathLst>
                <a:path extrusionOk="0" h="2433" w="1877">
                  <a:moveTo>
                    <a:pt x="1781" y="1"/>
                  </a:moveTo>
                  <a:lnTo>
                    <a:pt x="738" y="412"/>
                  </a:lnTo>
                  <a:cubicBezTo>
                    <a:pt x="288" y="594"/>
                    <a:pt x="1" y="1044"/>
                    <a:pt x="20" y="1532"/>
                  </a:cubicBezTo>
                  <a:lnTo>
                    <a:pt x="20" y="2211"/>
                  </a:lnTo>
                  <a:cubicBezTo>
                    <a:pt x="20" y="2339"/>
                    <a:pt x="133" y="2432"/>
                    <a:pt x="260" y="2432"/>
                  </a:cubicBezTo>
                  <a:cubicBezTo>
                    <a:pt x="266" y="2432"/>
                    <a:pt x="272" y="2432"/>
                    <a:pt x="279" y="2432"/>
                  </a:cubicBezTo>
                  <a:lnTo>
                    <a:pt x="326" y="2432"/>
                  </a:lnTo>
                  <a:lnTo>
                    <a:pt x="326" y="1532"/>
                  </a:lnTo>
                  <a:cubicBezTo>
                    <a:pt x="307" y="1044"/>
                    <a:pt x="594" y="594"/>
                    <a:pt x="1044" y="412"/>
                  </a:cubicBezTo>
                  <a:lnTo>
                    <a:pt x="1877" y="87"/>
                  </a:lnTo>
                  <a:lnTo>
                    <a:pt x="1781"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68"/>
            <p:cNvSpPr/>
            <p:nvPr/>
          </p:nvSpPr>
          <p:spPr>
            <a:xfrm>
              <a:off x="7367549" y="2612753"/>
              <a:ext cx="76942" cy="54332"/>
            </a:xfrm>
            <a:custGeom>
              <a:rect b="b" l="l" r="r" t="t"/>
              <a:pathLst>
                <a:path extrusionOk="0" h="2069" w="2930">
                  <a:moveTo>
                    <a:pt x="2575" y="1781"/>
                  </a:moveTo>
                  <a:lnTo>
                    <a:pt x="2566" y="1791"/>
                  </a:lnTo>
                  <a:lnTo>
                    <a:pt x="2566" y="1791"/>
                  </a:lnTo>
                  <a:lnTo>
                    <a:pt x="2566" y="1791"/>
                  </a:lnTo>
                  <a:lnTo>
                    <a:pt x="2537" y="1810"/>
                  </a:lnTo>
                  <a:lnTo>
                    <a:pt x="2537" y="1800"/>
                  </a:lnTo>
                  <a:lnTo>
                    <a:pt x="2575" y="1781"/>
                  </a:lnTo>
                  <a:close/>
                  <a:moveTo>
                    <a:pt x="1540" y="1"/>
                  </a:moveTo>
                  <a:cubicBezTo>
                    <a:pt x="1534" y="1"/>
                    <a:pt x="1528" y="1"/>
                    <a:pt x="1522" y="1"/>
                  </a:cubicBezTo>
                  <a:lnTo>
                    <a:pt x="1408" y="1"/>
                  </a:lnTo>
                  <a:cubicBezTo>
                    <a:pt x="632" y="1"/>
                    <a:pt x="1" y="633"/>
                    <a:pt x="1" y="1408"/>
                  </a:cubicBezTo>
                  <a:lnTo>
                    <a:pt x="1" y="2068"/>
                  </a:lnTo>
                  <a:cubicBezTo>
                    <a:pt x="1" y="2068"/>
                    <a:pt x="326" y="2040"/>
                    <a:pt x="364" y="1877"/>
                  </a:cubicBezTo>
                  <a:cubicBezTo>
                    <a:pt x="374" y="1867"/>
                    <a:pt x="384" y="1848"/>
                    <a:pt x="393" y="1829"/>
                  </a:cubicBezTo>
                  <a:cubicBezTo>
                    <a:pt x="575" y="1829"/>
                    <a:pt x="1427" y="1819"/>
                    <a:pt x="1905" y="1236"/>
                  </a:cubicBezTo>
                  <a:cubicBezTo>
                    <a:pt x="2010" y="1513"/>
                    <a:pt x="2250" y="1733"/>
                    <a:pt x="2537" y="1819"/>
                  </a:cubicBezTo>
                  <a:cubicBezTo>
                    <a:pt x="2546" y="1839"/>
                    <a:pt x="2556" y="1858"/>
                    <a:pt x="2575" y="1877"/>
                  </a:cubicBezTo>
                  <a:cubicBezTo>
                    <a:pt x="2613" y="2030"/>
                    <a:pt x="2929" y="2059"/>
                    <a:pt x="2929" y="2059"/>
                  </a:cubicBezTo>
                  <a:lnTo>
                    <a:pt x="2929" y="1408"/>
                  </a:lnTo>
                  <a:cubicBezTo>
                    <a:pt x="2929" y="638"/>
                    <a:pt x="2316" y="1"/>
                    <a:pt x="15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68"/>
            <p:cNvSpPr/>
            <p:nvPr/>
          </p:nvSpPr>
          <p:spPr>
            <a:xfrm>
              <a:off x="7367549" y="2612779"/>
              <a:ext cx="41753" cy="54306"/>
            </a:xfrm>
            <a:custGeom>
              <a:rect b="b" l="l" r="r" t="t"/>
              <a:pathLst>
                <a:path extrusionOk="0" h="2068" w="1590">
                  <a:moveTo>
                    <a:pt x="1408" y="0"/>
                  </a:moveTo>
                  <a:cubicBezTo>
                    <a:pt x="632" y="0"/>
                    <a:pt x="10" y="632"/>
                    <a:pt x="1" y="1407"/>
                  </a:cubicBezTo>
                  <a:lnTo>
                    <a:pt x="1" y="2067"/>
                  </a:lnTo>
                  <a:cubicBezTo>
                    <a:pt x="87" y="2058"/>
                    <a:pt x="173" y="2029"/>
                    <a:pt x="250" y="2000"/>
                  </a:cubicBezTo>
                  <a:lnTo>
                    <a:pt x="250" y="1771"/>
                  </a:lnTo>
                  <a:lnTo>
                    <a:pt x="250" y="1407"/>
                  </a:lnTo>
                  <a:cubicBezTo>
                    <a:pt x="250" y="660"/>
                    <a:pt x="843"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68"/>
            <p:cNvSpPr/>
            <p:nvPr/>
          </p:nvSpPr>
          <p:spPr>
            <a:xfrm>
              <a:off x="7434145" y="2661281"/>
              <a:ext cx="16885" cy="22636"/>
            </a:xfrm>
            <a:custGeom>
              <a:rect b="b" l="l" r="r" t="t"/>
              <a:pathLst>
                <a:path extrusionOk="0" h="862" w="643">
                  <a:moveTo>
                    <a:pt x="175" y="1"/>
                  </a:moveTo>
                  <a:cubicBezTo>
                    <a:pt x="81" y="1"/>
                    <a:pt x="1" y="78"/>
                    <a:pt x="1" y="182"/>
                  </a:cubicBezTo>
                  <a:lnTo>
                    <a:pt x="1" y="680"/>
                  </a:lnTo>
                  <a:cubicBezTo>
                    <a:pt x="1" y="784"/>
                    <a:pt x="81" y="861"/>
                    <a:pt x="175" y="861"/>
                  </a:cubicBezTo>
                  <a:cubicBezTo>
                    <a:pt x="193" y="861"/>
                    <a:pt x="212" y="858"/>
                    <a:pt x="231" y="852"/>
                  </a:cubicBezTo>
                  <a:cubicBezTo>
                    <a:pt x="259" y="842"/>
                    <a:pt x="298" y="823"/>
                    <a:pt x="326" y="804"/>
                  </a:cubicBezTo>
                  <a:cubicBezTo>
                    <a:pt x="355" y="775"/>
                    <a:pt x="393" y="747"/>
                    <a:pt x="422" y="727"/>
                  </a:cubicBezTo>
                  <a:cubicBezTo>
                    <a:pt x="642" y="479"/>
                    <a:pt x="537" y="96"/>
                    <a:pt x="231" y="10"/>
                  </a:cubicBezTo>
                  <a:cubicBezTo>
                    <a:pt x="212" y="3"/>
                    <a:pt x="193" y="1"/>
                    <a:pt x="175"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68"/>
            <p:cNvSpPr/>
            <p:nvPr/>
          </p:nvSpPr>
          <p:spPr>
            <a:xfrm>
              <a:off x="7361772" y="2661334"/>
              <a:ext cx="16623" cy="22479"/>
            </a:xfrm>
            <a:custGeom>
              <a:rect b="b" l="l" r="r" t="t"/>
              <a:pathLst>
                <a:path extrusionOk="0" h="856" w="633">
                  <a:moveTo>
                    <a:pt x="444" y="0"/>
                  </a:moveTo>
                  <a:cubicBezTo>
                    <a:pt x="430" y="0"/>
                    <a:pt x="416" y="2"/>
                    <a:pt x="403" y="8"/>
                  </a:cubicBezTo>
                  <a:cubicBezTo>
                    <a:pt x="1" y="142"/>
                    <a:pt x="1" y="716"/>
                    <a:pt x="403" y="850"/>
                  </a:cubicBezTo>
                  <a:cubicBezTo>
                    <a:pt x="419" y="854"/>
                    <a:pt x="435" y="856"/>
                    <a:pt x="451" y="856"/>
                  </a:cubicBezTo>
                  <a:cubicBezTo>
                    <a:pt x="548" y="856"/>
                    <a:pt x="632" y="784"/>
                    <a:pt x="632" y="678"/>
                  </a:cubicBezTo>
                  <a:lnTo>
                    <a:pt x="632" y="170"/>
                  </a:lnTo>
                  <a:cubicBezTo>
                    <a:pt x="623" y="123"/>
                    <a:pt x="604" y="65"/>
                    <a:pt x="556" y="36"/>
                  </a:cubicBezTo>
                  <a:cubicBezTo>
                    <a:pt x="521" y="16"/>
                    <a:pt x="482" y="0"/>
                    <a:pt x="44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68"/>
            <p:cNvSpPr/>
            <p:nvPr/>
          </p:nvSpPr>
          <p:spPr>
            <a:xfrm>
              <a:off x="7391945" y="2700829"/>
              <a:ext cx="28151" cy="32352"/>
            </a:xfrm>
            <a:custGeom>
              <a:rect b="b" l="l" r="r" t="t"/>
              <a:pathLst>
                <a:path extrusionOk="0" h="1232" w="1072">
                  <a:moveTo>
                    <a:pt x="179" y="1"/>
                  </a:moveTo>
                  <a:cubicBezTo>
                    <a:pt x="89" y="1"/>
                    <a:pt x="10" y="79"/>
                    <a:pt x="10" y="179"/>
                  </a:cubicBezTo>
                  <a:lnTo>
                    <a:pt x="10" y="695"/>
                  </a:lnTo>
                  <a:cubicBezTo>
                    <a:pt x="0" y="743"/>
                    <a:pt x="19" y="791"/>
                    <a:pt x="57" y="829"/>
                  </a:cubicBezTo>
                  <a:lnTo>
                    <a:pt x="421" y="1174"/>
                  </a:lnTo>
                  <a:cubicBezTo>
                    <a:pt x="450" y="1212"/>
                    <a:pt x="488" y="1222"/>
                    <a:pt x="536" y="1231"/>
                  </a:cubicBezTo>
                  <a:cubicBezTo>
                    <a:pt x="584" y="1222"/>
                    <a:pt x="622" y="1203"/>
                    <a:pt x="660" y="1174"/>
                  </a:cubicBezTo>
                  <a:lnTo>
                    <a:pt x="1024" y="791"/>
                  </a:lnTo>
                  <a:cubicBezTo>
                    <a:pt x="1053" y="762"/>
                    <a:pt x="1072" y="714"/>
                    <a:pt x="1072" y="676"/>
                  </a:cubicBezTo>
                  <a:lnTo>
                    <a:pt x="1072" y="179"/>
                  </a:lnTo>
                  <a:cubicBezTo>
                    <a:pt x="1072" y="131"/>
                    <a:pt x="1053" y="92"/>
                    <a:pt x="1024" y="54"/>
                  </a:cubicBezTo>
                  <a:cubicBezTo>
                    <a:pt x="986" y="25"/>
                    <a:pt x="938" y="6"/>
                    <a:pt x="890" y="6"/>
                  </a:cubicBezTo>
                  <a:lnTo>
                    <a:pt x="861" y="6"/>
                  </a:lnTo>
                  <a:cubicBezTo>
                    <a:pt x="794" y="25"/>
                    <a:pt x="718" y="25"/>
                    <a:pt x="651" y="35"/>
                  </a:cubicBezTo>
                  <a:lnTo>
                    <a:pt x="431" y="35"/>
                  </a:lnTo>
                  <a:cubicBezTo>
                    <a:pt x="364" y="35"/>
                    <a:pt x="287" y="25"/>
                    <a:pt x="220" y="6"/>
                  </a:cubicBezTo>
                  <a:cubicBezTo>
                    <a:pt x="206" y="2"/>
                    <a:pt x="192" y="1"/>
                    <a:pt x="17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68"/>
            <p:cNvSpPr/>
            <p:nvPr/>
          </p:nvSpPr>
          <p:spPr>
            <a:xfrm>
              <a:off x="7391945" y="2701144"/>
              <a:ext cx="17095" cy="32037"/>
            </a:xfrm>
            <a:custGeom>
              <a:rect b="b" l="l" r="r" t="t"/>
              <a:pathLst>
                <a:path extrusionOk="0" h="1220" w="651">
                  <a:moveTo>
                    <a:pt x="176" y="1"/>
                  </a:moveTo>
                  <a:cubicBezTo>
                    <a:pt x="77" y="1"/>
                    <a:pt x="0" y="73"/>
                    <a:pt x="0" y="176"/>
                  </a:cubicBezTo>
                  <a:lnTo>
                    <a:pt x="0" y="693"/>
                  </a:lnTo>
                  <a:cubicBezTo>
                    <a:pt x="0" y="741"/>
                    <a:pt x="19" y="789"/>
                    <a:pt x="48" y="827"/>
                  </a:cubicBezTo>
                  <a:lnTo>
                    <a:pt x="412" y="1171"/>
                  </a:lnTo>
                  <a:cubicBezTo>
                    <a:pt x="440" y="1200"/>
                    <a:pt x="488" y="1219"/>
                    <a:pt x="526" y="1219"/>
                  </a:cubicBezTo>
                  <a:cubicBezTo>
                    <a:pt x="574" y="1219"/>
                    <a:pt x="622" y="1200"/>
                    <a:pt x="651" y="1171"/>
                  </a:cubicBezTo>
                  <a:cubicBezTo>
                    <a:pt x="622" y="1162"/>
                    <a:pt x="593" y="1143"/>
                    <a:pt x="574" y="1114"/>
                  </a:cubicBezTo>
                  <a:lnTo>
                    <a:pt x="211" y="769"/>
                  </a:lnTo>
                  <a:cubicBezTo>
                    <a:pt x="172" y="731"/>
                    <a:pt x="153" y="683"/>
                    <a:pt x="163" y="635"/>
                  </a:cubicBezTo>
                  <a:lnTo>
                    <a:pt x="163" y="119"/>
                  </a:lnTo>
                  <a:cubicBezTo>
                    <a:pt x="163" y="71"/>
                    <a:pt x="172" y="33"/>
                    <a:pt x="211" y="4"/>
                  </a:cubicBezTo>
                  <a:cubicBezTo>
                    <a:pt x="199" y="2"/>
                    <a:pt x="187" y="1"/>
                    <a:pt x="176"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68"/>
            <p:cNvSpPr/>
            <p:nvPr/>
          </p:nvSpPr>
          <p:spPr>
            <a:xfrm>
              <a:off x="7375847" y="2644422"/>
              <a:ext cx="60582" cy="64626"/>
            </a:xfrm>
            <a:custGeom>
              <a:rect b="b" l="l" r="r" t="t"/>
              <a:pathLst>
                <a:path extrusionOk="0" h="2461" w="2307">
                  <a:moveTo>
                    <a:pt x="1593" y="1"/>
                  </a:moveTo>
                  <a:cubicBezTo>
                    <a:pt x="1582" y="1"/>
                    <a:pt x="1570" y="4"/>
                    <a:pt x="1561" y="11"/>
                  </a:cubicBezTo>
                  <a:cubicBezTo>
                    <a:pt x="1312" y="202"/>
                    <a:pt x="1025" y="345"/>
                    <a:pt x="718" y="422"/>
                  </a:cubicBezTo>
                  <a:cubicBezTo>
                    <a:pt x="632" y="451"/>
                    <a:pt x="536" y="470"/>
                    <a:pt x="441" y="489"/>
                  </a:cubicBezTo>
                  <a:cubicBezTo>
                    <a:pt x="355" y="508"/>
                    <a:pt x="259" y="518"/>
                    <a:pt x="163" y="527"/>
                  </a:cubicBezTo>
                  <a:cubicBezTo>
                    <a:pt x="77" y="527"/>
                    <a:pt x="1" y="613"/>
                    <a:pt x="1" y="700"/>
                  </a:cubicBezTo>
                  <a:lnTo>
                    <a:pt x="1" y="1417"/>
                  </a:lnTo>
                  <a:cubicBezTo>
                    <a:pt x="1" y="1992"/>
                    <a:pt x="469" y="2460"/>
                    <a:pt x="1044" y="2460"/>
                  </a:cubicBezTo>
                  <a:lnTo>
                    <a:pt x="1264" y="2460"/>
                  </a:lnTo>
                  <a:cubicBezTo>
                    <a:pt x="1838" y="2460"/>
                    <a:pt x="2307" y="1992"/>
                    <a:pt x="2307" y="1417"/>
                  </a:cubicBezTo>
                  <a:lnTo>
                    <a:pt x="2307" y="671"/>
                  </a:lnTo>
                  <a:cubicBezTo>
                    <a:pt x="2307" y="594"/>
                    <a:pt x="2259" y="527"/>
                    <a:pt x="2192" y="508"/>
                  </a:cubicBezTo>
                  <a:cubicBezTo>
                    <a:pt x="2163" y="499"/>
                    <a:pt x="2144" y="489"/>
                    <a:pt x="2125" y="479"/>
                  </a:cubicBezTo>
                  <a:cubicBezTo>
                    <a:pt x="1924" y="393"/>
                    <a:pt x="1761" y="250"/>
                    <a:pt x="1656" y="49"/>
                  </a:cubicBezTo>
                  <a:lnTo>
                    <a:pt x="1647" y="39"/>
                  </a:lnTo>
                  <a:cubicBezTo>
                    <a:pt x="1640" y="14"/>
                    <a:pt x="1617" y="1"/>
                    <a:pt x="159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68"/>
            <p:cNvSpPr/>
            <p:nvPr/>
          </p:nvSpPr>
          <p:spPr>
            <a:xfrm>
              <a:off x="7375847" y="2644580"/>
              <a:ext cx="44012" cy="64731"/>
            </a:xfrm>
            <a:custGeom>
              <a:rect b="b" l="l" r="r" t="t"/>
              <a:pathLst>
                <a:path extrusionOk="0" h="2465" w="1676">
                  <a:moveTo>
                    <a:pt x="1593" y="0"/>
                  </a:moveTo>
                  <a:cubicBezTo>
                    <a:pt x="1582" y="0"/>
                    <a:pt x="1570" y="5"/>
                    <a:pt x="1561" y="14"/>
                  </a:cubicBezTo>
                  <a:cubicBezTo>
                    <a:pt x="1302" y="205"/>
                    <a:pt x="1025" y="339"/>
                    <a:pt x="718" y="426"/>
                  </a:cubicBezTo>
                  <a:cubicBezTo>
                    <a:pt x="632" y="454"/>
                    <a:pt x="536" y="473"/>
                    <a:pt x="441" y="493"/>
                  </a:cubicBezTo>
                  <a:cubicBezTo>
                    <a:pt x="355" y="512"/>
                    <a:pt x="259" y="521"/>
                    <a:pt x="163" y="521"/>
                  </a:cubicBezTo>
                  <a:cubicBezTo>
                    <a:pt x="68" y="531"/>
                    <a:pt x="1" y="607"/>
                    <a:pt x="1" y="703"/>
                  </a:cubicBezTo>
                  <a:lnTo>
                    <a:pt x="1" y="1421"/>
                  </a:lnTo>
                  <a:cubicBezTo>
                    <a:pt x="1" y="1995"/>
                    <a:pt x="469" y="2464"/>
                    <a:pt x="1044" y="2464"/>
                  </a:cubicBezTo>
                  <a:lnTo>
                    <a:pt x="1264" y="2464"/>
                  </a:lnTo>
                  <a:cubicBezTo>
                    <a:pt x="690" y="2464"/>
                    <a:pt x="211" y="1995"/>
                    <a:pt x="211" y="1421"/>
                  </a:cubicBezTo>
                  <a:lnTo>
                    <a:pt x="211" y="703"/>
                  </a:lnTo>
                  <a:cubicBezTo>
                    <a:pt x="211" y="607"/>
                    <a:pt x="288" y="531"/>
                    <a:pt x="383" y="521"/>
                  </a:cubicBezTo>
                  <a:cubicBezTo>
                    <a:pt x="469" y="521"/>
                    <a:pt x="565" y="502"/>
                    <a:pt x="661" y="493"/>
                  </a:cubicBezTo>
                  <a:cubicBezTo>
                    <a:pt x="747" y="473"/>
                    <a:pt x="843" y="454"/>
                    <a:pt x="938" y="426"/>
                  </a:cubicBezTo>
                  <a:cubicBezTo>
                    <a:pt x="1197" y="349"/>
                    <a:pt x="1446" y="234"/>
                    <a:pt x="1675" y="81"/>
                  </a:cubicBezTo>
                  <a:lnTo>
                    <a:pt x="1656" y="52"/>
                  </a:lnTo>
                  <a:lnTo>
                    <a:pt x="1647" y="43"/>
                  </a:lnTo>
                  <a:cubicBezTo>
                    <a:pt x="1640" y="17"/>
                    <a:pt x="1617" y="0"/>
                    <a:pt x="159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68"/>
            <p:cNvSpPr/>
            <p:nvPr/>
          </p:nvSpPr>
          <p:spPr>
            <a:xfrm>
              <a:off x="7219784" y="2529325"/>
              <a:ext cx="121400" cy="63917"/>
            </a:xfrm>
            <a:custGeom>
              <a:rect b="b" l="l" r="r" t="t"/>
              <a:pathLst>
                <a:path extrusionOk="0" h="2434" w="4623">
                  <a:moveTo>
                    <a:pt x="1752" y="1"/>
                  </a:moveTo>
                  <a:lnTo>
                    <a:pt x="699" y="422"/>
                  </a:lnTo>
                  <a:cubicBezTo>
                    <a:pt x="594" y="460"/>
                    <a:pt x="498" y="518"/>
                    <a:pt x="421" y="585"/>
                  </a:cubicBezTo>
                  <a:lnTo>
                    <a:pt x="393" y="604"/>
                  </a:lnTo>
                  <a:lnTo>
                    <a:pt x="383" y="623"/>
                  </a:lnTo>
                  <a:lnTo>
                    <a:pt x="364" y="632"/>
                  </a:lnTo>
                  <a:lnTo>
                    <a:pt x="345" y="652"/>
                  </a:lnTo>
                  <a:cubicBezTo>
                    <a:pt x="154" y="843"/>
                    <a:pt x="29" y="1082"/>
                    <a:pt x="0" y="1350"/>
                  </a:cubicBezTo>
                  <a:lnTo>
                    <a:pt x="0" y="1398"/>
                  </a:lnTo>
                  <a:lnTo>
                    <a:pt x="0" y="1408"/>
                  </a:lnTo>
                  <a:lnTo>
                    <a:pt x="0" y="1446"/>
                  </a:lnTo>
                  <a:lnTo>
                    <a:pt x="0" y="1475"/>
                  </a:lnTo>
                  <a:lnTo>
                    <a:pt x="0" y="1532"/>
                  </a:lnTo>
                  <a:lnTo>
                    <a:pt x="0" y="1704"/>
                  </a:lnTo>
                  <a:lnTo>
                    <a:pt x="0" y="2211"/>
                  </a:lnTo>
                  <a:cubicBezTo>
                    <a:pt x="0" y="2335"/>
                    <a:pt x="98" y="2434"/>
                    <a:pt x="218" y="2434"/>
                  </a:cubicBezTo>
                  <a:cubicBezTo>
                    <a:pt x="228" y="2434"/>
                    <a:pt x="239" y="2433"/>
                    <a:pt x="249" y="2432"/>
                  </a:cubicBezTo>
                  <a:lnTo>
                    <a:pt x="4364" y="2432"/>
                  </a:lnTo>
                  <a:cubicBezTo>
                    <a:pt x="4375" y="2433"/>
                    <a:pt x="4386" y="2434"/>
                    <a:pt x="4396" y="2434"/>
                  </a:cubicBezTo>
                  <a:cubicBezTo>
                    <a:pt x="4516" y="2434"/>
                    <a:pt x="4614" y="2335"/>
                    <a:pt x="4623" y="2211"/>
                  </a:cubicBezTo>
                  <a:lnTo>
                    <a:pt x="4623" y="1704"/>
                  </a:lnTo>
                  <a:lnTo>
                    <a:pt x="4623" y="1532"/>
                  </a:lnTo>
                  <a:lnTo>
                    <a:pt x="4575" y="1532"/>
                  </a:lnTo>
                  <a:lnTo>
                    <a:pt x="4575" y="1475"/>
                  </a:lnTo>
                  <a:lnTo>
                    <a:pt x="4575" y="1446"/>
                  </a:lnTo>
                  <a:lnTo>
                    <a:pt x="4575" y="1408"/>
                  </a:lnTo>
                  <a:lnTo>
                    <a:pt x="4575" y="1398"/>
                  </a:lnTo>
                  <a:lnTo>
                    <a:pt x="4575" y="1350"/>
                  </a:lnTo>
                  <a:cubicBezTo>
                    <a:pt x="4546" y="1082"/>
                    <a:pt x="4422" y="843"/>
                    <a:pt x="4230" y="652"/>
                  </a:cubicBezTo>
                  <a:lnTo>
                    <a:pt x="4211" y="632"/>
                  </a:lnTo>
                  <a:lnTo>
                    <a:pt x="4192" y="623"/>
                  </a:lnTo>
                  <a:lnTo>
                    <a:pt x="4183" y="604"/>
                  </a:lnTo>
                  <a:lnTo>
                    <a:pt x="4154" y="585"/>
                  </a:lnTo>
                  <a:cubicBezTo>
                    <a:pt x="4068" y="518"/>
                    <a:pt x="3972" y="460"/>
                    <a:pt x="3876" y="422"/>
                  </a:cubicBezTo>
                  <a:lnTo>
                    <a:pt x="282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68"/>
            <p:cNvSpPr/>
            <p:nvPr/>
          </p:nvSpPr>
          <p:spPr>
            <a:xfrm>
              <a:off x="7218261" y="2529325"/>
              <a:ext cx="49290" cy="63917"/>
            </a:xfrm>
            <a:custGeom>
              <a:rect b="b" l="l" r="r" t="t"/>
              <a:pathLst>
                <a:path extrusionOk="0" h="2434" w="1877">
                  <a:moveTo>
                    <a:pt x="1791" y="1"/>
                  </a:moveTo>
                  <a:lnTo>
                    <a:pt x="738" y="412"/>
                  </a:lnTo>
                  <a:cubicBezTo>
                    <a:pt x="288" y="594"/>
                    <a:pt x="1" y="1044"/>
                    <a:pt x="20" y="1532"/>
                  </a:cubicBezTo>
                  <a:lnTo>
                    <a:pt x="20" y="2211"/>
                  </a:lnTo>
                  <a:cubicBezTo>
                    <a:pt x="29" y="2335"/>
                    <a:pt x="127" y="2434"/>
                    <a:pt x="247" y="2434"/>
                  </a:cubicBezTo>
                  <a:cubicBezTo>
                    <a:pt x="257" y="2434"/>
                    <a:pt x="268" y="2433"/>
                    <a:pt x="279" y="2432"/>
                  </a:cubicBezTo>
                  <a:lnTo>
                    <a:pt x="336" y="2432"/>
                  </a:lnTo>
                  <a:lnTo>
                    <a:pt x="336" y="1532"/>
                  </a:lnTo>
                  <a:cubicBezTo>
                    <a:pt x="307" y="1044"/>
                    <a:pt x="594" y="594"/>
                    <a:pt x="1054" y="412"/>
                  </a:cubicBezTo>
                  <a:lnTo>
                    <a:pt x="1877" y="87"/>
                  </a:lnTo>
                  <a:lnTo>
                    <a:pt x="1791"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68"/>
            <p:cNvSpPr/>
            <p:nvPr/>
          </p:nvSpPr>
          <p:spPr>
            <a:xfrm>
              <a:off x="7240897" y="2428565"/>
              <a:ext cx="76916" cy="54043"/>
            </a:xfrm>
            <a:custGeom>
              <a:rect b="b" l="l" r="r" t="t"/>
              <a:pathLst>
                <a:path extrusionOk="0" h="2058" w="2929">
                  <a:moveTo>
                    <a:pt x="2575" y="1780"/>
                  </a:moveTo>
                  <a:lnTo>
                    <a:pt x="2565" y="1790"/>
                  </a:lnTo>
                  <a:lnTo>
                    <a:pt x="2536" y="1809"/>
                  </a:lnTo>
                  <a:lnTo>
                    <a:pt x="2575" y="1780"/>
                  </a:lnTo>
                  <a:close/>
                  <a:moveTo>
                    <a:pt x="1407" y="0"/>
                  </a:moveTo>
                  <a:cubicBezTo>
                    <a:pt x="632" y="0"/>
                    <a:pt x="0" y="632"/>
                    <a:pt x="0" y="1407"/>
                  </a:cubicBezTo>
                  <a:lnTo>
                    <a:pt x="0" y="2058"/>
                  </a:lnTo>
                  <a:cubicBezTo>
                    <a:pt x="0" y="2058"/>
                    <a:pt x="326" y="2029"/>
                    <a:pt x="364" y="1876"/>
                  </a:cubicBezTo>
                  <a:cubicBezTo>
                    <a:pt x="374" y="1857"/>
                    <a:pt x="383" y="1847"/>
                    <a:pt x="393" y="1828"/>
                  </a:cubicBezTo>
                  <a:cubicBezTo>
                    <a:pt x="575" y="1828"/>
                    <a:pt x="1426" y="1809"/>
                    <a:pt x="1905" y="1225"/>
                  </a:cubicBezTo>
                  <a:cubicBezTo>
                    <a:pt x="2010" y="1512"/>
                    <a:pt x="2240" y="1732"/>
                    <a:pt x="2536" y="1818"/>
                  </a:cubicBezTo>
                  <a:cubicBezTo>
                    <a:pt x="2546" y="1838"/>
                    <a:pt x="2556" y="1857"/>
                    <a:pt x="2565" y="1876"/>
                  </a:cubicBezTo>
                  <a:cubicBezTo>
                    <a:pt x="2613" y="2029"/>
                    <a:pt x="2929" y="2058"/>
                    <a:pt x="2929" y="2058"/>
                  </a:cubicBezTo>
                  <a:lnTo>
                    <a:pt x="2929" y="1397"/>
                  </a:lnTo>
                  <a:cubicBezTo>
                    <a:pt x="2929" y="622"/>
                    <a:pt x="2297"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68"/>
            <p:cNvSpPr/>
            <p:nvPr/>
          </p:nvSpPr>
          <p:spPr>
            <a:xfrm>
              <a:off x="7240897" y="2428565"/>
              <a:ext cx="41727" cy="54306"/>
            </a:xfrm>
            <a:custGeom>
              <a:rect b="b" l="l" r="r" t="t"/>
              <a:pathLst>
                <a:path extrusionOk="0" h="2068" w="1589">
                  <a:moveTo>
                    <a:pt x="1407" y="0"/>
                  </a:moveTo>
                  <a:cubicBezTo>
                    <a:pt x="632" y="10"/>
                    <a:pt x="0" y="632"/>
                    <a:pt x="0" y="1407"/>
                  </a:cubicBezTo>
                  <a:lnTo>
                    <a:pt x="0" y="2067"/>
                  </a:lnTo>
                  <a:cubicBezTo>
                    <a:pt x="86" y="2058"/>
                    <a:pt x="173" y="2039"/>
                    <a:pt x="249" y="2000"/>
                  </a:cubicBezTo>
                  <a:lnTo>
                    <a:pt x="249" y="1771"/>
                  </a:lnTo>
                  <a:lnTo>
                    <a:pt x="249" y="1407"/>
                  </a:lnTo>
                  <a:cubicBezTo>
                    <a:pt x="249" y="660"/>
                    <a:pt x="833"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68"/>
            <p:cNvSpPr/>
            <p:nvPr/>
          </p:nvSpPr>
          <p:spPr>
            <a:xfrm>
              <a:off x="7307230" y="2477146"/>
              <a:ext cx="17122" cy="22557"/>
            </a:xfrm>
            <a:custGeom>
              <a:rect b="b" l="l" r="r" t="t"/>
              <a:pathLst>
                <a:path extrusionOk="0" h="859" w="652">
                  <a:moveTo>
                    <a:pt x="182" y="1"/>
                  </a:moveTo>
                  <a:cubicBezTo>
                    <a:pt x="85" y="1"/>
                    <a:pt x="1" y="72"/>
                    <a:pt x="1" y="179"/>
                  </a:cubicBezTo>
                  <a:lnTo>
                    <a:pt x="1" y="686"/>
                  </a:lnTo>
                  <a:cubicBezTo>
                    <a:pt x="1" y="782"/>
                    <a:pt x="81" y="858"/>
                    <a:pt x="174" y="858"/>
                  </a:cubicBezTo>
                  <a:cubicBezTo>
                    <a:pt x="193" y="858"/>
                    <a:pt x="212" y="855"/>
                    <a:pt x="231" y="849"/>
                  </a:cubicBezTo>
                  <a:cubicBezTo>
                    <a:pt x="269" y="839"/>
                    <a:pt x="298" y="830"/>
                    <a:pt x="326" y="811"/>
                  </a:cubicBezTo>
                  <a:cubicBezTo>
                    <a:pt x="365" y="772"/>
                    <a:pt x="393" y="744"/>
                    <a:pt x="432" y="724"/>
                  </a:cubicBezTo>
                  <a:cubicBezTo>
                    <a:pt x="652" y="485"/>
                    <a:pt x="546" y="102"/>
                    <a:pt x="231" y="7"/>
                  </a:cubicBezTo>
                  <a:cubicBezTo>
                    <a:pt x="214" y="3"/>
                    <a:pt x="198" y="1"/>
                    <a:pt x="18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68"/>
            <p:cNvSpPr/>
            <p:nvPr/>
          </p:nvSpPr>
          <p:spPr>
            <a:xfrm>
              <a:off x="7234857" y="2477120"/>
              <a:ext cx="16623" cy="22479"/>
            </a:xfrm>
            <a:custGeom>
              <a:rect b="b" l="l" r="r" t="t"/>
              <a:pathLst>
                <a:path extrusionOk="0" h="856" w="633">
                  <a:moveTo>
                    <a:pt x="450" y="0"/>
                  </a:moveTo>
                  <a:cubicBezTo>
                    <a:pt x="435" y="0"/>
                    <a:pt x="419" y="2"/>
                    <a:pt x="403" y="8"/>
                  </a:cubicBezTo>
                  <a:cubicBezTo>
                    <a:pt x="1" y="142"/>
                    <a:pt x="1" y="716"/>
                    <a:pt x="403" y="850"/>
                  </a:cubicBezTo>
                  <a:cubicBezTo>
                    <a:pt x="419" y="854"/>
                    <a:pt x="435" y="856"/>
                    <a:pt x="451" y="856"/>
                  </a:cubicBezTo>
                  <a:cubicBezTo>
                    <a:pt x="548" y="856"/>
                    <a:pt x="632" y="784"/>
                    <a:pt x="632" y="678"/>
                  </a:cubicBezTo>
                  <a:lnTo>
                    <a:pt x="632" y="170"/>
                  </a:lnTo>
                  <a:cubicBezTo>
                    <a:pt x="632" y="123"/>
                    <a:pt x="604" y="65"/>
                    <a:pt x="565" y="36"/>
                  </a:cubicBezTo>
                  <a:cubicBezTo>
                    <a:pt x="531" y="16"/>
                    <a:pt x="491" y="0"/>
                    <a:pt x="450"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68"/>
            <p:cNvSpPr/>
            <p:nvPr/>
          </p:nvSpPr>
          <p:spPr>
            <a:xfrm>
              <a:off x="7265266" y="2516694"/>
              <a:ext cx="27914" cy="32274"/>
            </a:xfrm>
            <a:custGeom>
              <a:rect b="b" l="l" r="r" t="t"/>
              <a:pathLst>
                <a:path extrusionOk="0" h="1229" w="1063">
                  <a:moveTo>
                    <a:pt x="179" y="0"/>
                  </a:moveTo>
                  <a:cubicBezTo>
                    <a:pt x="85" y="0"/>
                    <a:pt x="1" y="73"/>
                    <a:pt x="1" y="176"/>
                  </a:cubicBezTo>
                  <a:lnTo>
                    <a:pt x="1" y="692"/>
                  </a:lnTo>
                  <a:cubicBezTo>
                    <a:pt x="1" y="740"/>
                    <a:pt x="20" y="798"/>
                    <a:pt x="48" y="826"/>
                  </a:cubicBezTo>
                  <a:lnTo>
                    <a:pt x="412" y="1171"/>
                  </a:lnTo>
                  <a:cubicBezTo>
                    <a:pt x="441" y="1209"/>
                    <a:pt x="489" y="1228"/>
                    <a:pt x="527" y="1228"/>
                  </a:cubicBezTo>
                  <a:cubicBezTo>
                    <a:pt x="575" y="1228"/>
                    <a:pt x="623" y="1209"/>
                    <a:pt x="651" y="1171"/>
                  </a:cubicBezTo>
                  <a:lnTo>
                    <a:pt x="1015" y="788"/>
                  </a:lnTo>
                  <a:cubicBezTo>
                    <a:pt x="1044" y="759"/>
                    <a:pt x="1063" y="721"/>
                    <a:pt x="1063" y="673"/>
                  </a:cubicBezTo>
                  <a:lnTo>
                    <a:pt x="1063" y="176"/>
                  </a:lnTo>
                  <a:cubicBezTo>
                    <a:pt x="1063" y="137"/>
                    <a:pt x="1053" y="89"/>
                    <a:pt x="1025" y="61"/>
                  </a:cubicBezTo>
                  <a:cubicBezTo>
                    <a:pt x="986" y="22"/>
                    <a:pt x="939" y="3"/>
                    <a:pt x="891" y="3"/>
                  </a:cubicBezTo>
                  <a:lnTo>
                    <a:pt x="852" y="3"/>
                  </a:lnTo>
                  <a:cubicBezTo>
                    <a:pt x="785" y="22"/>
                    <a:pt x="718" y="32"/>
                    <a:pt x="642" y="32"/>
                  </a:cubicBezTo>
                  <a:lnTo>
                    <a:pt x="431" y="32"/>
                  </a:lnTo>
                  <a:cubicBezTo>
                    <a:pt x="355" y="32"/>
                    <a:pt x="288" y="22"/>
                    <a:pt x="211" y="3"/>
                  </a:cubicBezTo>
                  <a:cubicBezTo>
                    <a:pt x="200" y="1"/>
                    <a:pt x="189" y="0"/>
                    <a:pt x="17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68"/>
            <p:cNvSpPr/>
            <p:nvPr/>
          </p:nvSpPr>
          <p:spPr>
            <a:xfrm>
              <a:off x="7265266" y="2516956"/>
              <a:ext cx="17122" cy="32247"/>
            </a:xfrm>
            <a:custGeom>
              <a:rect b="b" l="l" r="r" t="t"/>
              <a:pathLst>
                <a:path extrusionOk="0" h="1228" w="652">
                  <a:moveTo>
                    <a:pt x="179" y="0"/>
                  </a:moveTo>
                  <a:cubicBezTo>
                    <a:pt x="79" y="0"/>
                    <a:pt x="1" y="80"/>
                    <a:pt x="1" y="175"/>
                  </a:cubicBezTo>
                  <a:lnTo>
                    <a:pt x="1" y="692"/>
                  </a:lnTo>
                  <a:cubicBezTo>
                    <a:pt x="1" y="740"/>
                    <a:pt x="20" y="788"/>
                    <a:pt x="48" y="826"/>
                  </a:cubicBezTo>
                  <a:lnTo>
                    <a:pt x="412" y="1170"/>
                  </a:lnTo>
                  <a:cubicBezTo>
                    <a:pt x="441" y="1209"/>
                    <a:pt x="489" y="1228"/>
                    <a:pt x="527" y="1228"/>
                  </a:cubicBezTo>
                  <a:cubicBezTo>
                    <a:pt x="575" y="1218"/>
                    <a:pt x="623" y="1199"/>
                    <a:pt x="651" y="1170"/>
                  </a:cubicBezTo>
                  <a:cubicBezTo>
                    <a:pt x="623" y="1161"/>
                    <a:pt x="594" y="1142"/>
                    <a:pt x="575" y="1123"/>
                  </a:cubicBezTo>
                  <a:lnTo>
                    <a:pt x="211" y="768"/>
                  </a:lnTo>
                  <a:cubicBezTo>
                    <a:pt x="173" y="740"/>
                    <a:pt x="154" y="682"/>
                    <a:pt x="163" y="634"/>
                  </a:cubicBezTo>
                  <a:lnTo>
                    <a:pt x="163" y="118"/>
                  </a:lnTo>
                  <a:cubicBezTo>
                    <a:pt x="163" y="79"/>
                    <a:pt x="173" y="32"/>
                    <a:pt x="211" y="3"/>
                  </a:cubicBezTo>
                  <a:cubicBezTo>
                    <a:pt x="200" y="1"/>
                    <a:pt x="190" y="0"/>
                    <a:pt x="17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68"/>
            <p:cNvSpPr/>
            <p:nvPr/>
          </p:nvSpPr>
          <p:spPr>
            <a:xfrm>
              <a:off x="7249195" y="2460287"/>
              <a:ext cx="60319" cy="64810"/>
            </a:xfrm>
            <a:custGeom>
              <a:rect b="b" l="l" r="r" t="t"/>
              <a:pathLst>
                <a:path extrusionOk="0" h="2468" w="2297">
                  <a:moveTo>
                    <a:pt x="1595" y="0"/>
                  </a:moveTo>
                  <a:cubicBezTo>
                    <a:pt x="1581" y="0"/>
                    <a:pt x="1566" y="6"/>
                    <a:pt x="1551" y="17"/>
                  </a:cubicBezTo>
                  <a:cubicBezTo>
                    <a:pt x="1302" y="199"/>
                    <a:pt x="1015" y="342"/>
                    <a:pt x="718" y="429"/>
                  </a:cubicBezTo>
                  <a:cubicBezTo>
                    <a:pt x="622" y="448"/>
                    <a:pt x="536" y="476"/>
                    <a:pt x="440" y="496"/>
                  </a:cubicBezTo>
                  <a:cubicBezTo>
                    <a:pt x="345" y="505"/>
                    <a:pt x="259" y="524"/>
                    <a:pt x="163" y="524"/>
                  </a:cubicBezTo>
                  <a:cubicBezTo>
                    <a:pt x="67" y="534"/>
                    <a:pt x="0" y="610"/>
                    <a:pt x="0" y="706"/>
                  </a:cubicBezTo>
                  <a:lnTo>
                    <a:pt x="0" y="1424"/>
                  </a:lnTo>
                  <a:cubicBezTo>
                    <a:pt x="0" y="1998"/>
                    <a:pt x="469" y="2457"/>
                    <a:pt x="1043" y="2467"/>
                  </a:cubicBezTo>
                  <a:lnTo>
                    <a:pt x="1254" y="2467"/>
                  </a:lnTo>
                  <a:cubicBezTo>
                    <a:pt x="1828" y="2457"/>
                    <a:pt x="2297" y="1998"/>
                    <a:pt x="2297" y="1424"/>
                  </a:cubicBezTo>
                  <a:lnTo>
                    <a:pt x="2297" y="668"/>
                  </a:lnTo>
                  <a:cubicBezTo>
                    <a:pt x="2297" y="601"/>
                    <a:pt x="2249" y="534"/>
                    <a:pt x="2182" y="505"/>
                  </a:cubicBezTo>
                  <a:cubicBezTo>
                    <a:pt x="2163" y="496"/>
                    <a:pt x="2144" y="486"/>
                    <a:pt x="2125" y="476"/>
                  </a:cubicBezTo>
                  <a:cubicBezTo>
                    <a:pt x="1924" y="400"/>
                    <a:pt x="1751" y="247"/>
                    <a:pt x="1656" y="55"/>
                  </a:cubicBezTo>
                  <a:lnTo>
                    <a:pt x="1646" y="36"/>
                  </a:lnTo>
                  <a:cubicBezTo>
                    <a:pt x="1635" y="13"/>
                    <a:pt x="1616" y="0"/>
                    <a:pt x="159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68"/>
            <p:cNvSpPr/>
            <p:nvPr/>
          </p:nvSpPr>
          <p:spPr>
            <a:xfrm>
              <a:off x="7249195" y="2460471"/>
              <a:ext cx="43749" cy="64626"/>
            </a:xfrm>
            <a:custGeom>
              <a:rect b="b" l="l" r="r" t="t"/>
              <a:pathLst>
                <a:path extrusionOk="0" h="2461" w="1666">
                  <a:moveTo>
                    <a:pt x="1584" y="1"/>
                  </a:moveTo>
                  <a:cubicBezTo>
                    <a:pt x="1572" y="1"/>
                    <a:pt x="1560" y="4"/>
                    <a:pt x="1551" y="10"/>
                  </a:cubicBezTo>
                  <a:cubicBezTo>
                    <a:pt x="1302" y="201"/>
                    <a:pt x="1015" y="335"/>
                    <a:pt x="718" y="422"/>
                  </a:cubicBezTo>
                  <a:cubicBezTo>
                    <a:pt x="622" y="450"/>
                    <a:pt x="536" y="469"/>
                    <a:pt x="440" y="489"/>
                  </a:cubicBezTo>
                  <a:cubicBezTo>
                    <a:pt x="345" y="508"/>
                    <a:pt x="249" y="517"/>
                    <a:pt x="163" y="527"/>
                  </a:cubicBezTo>
                  <a:cubicBezTo>
                    <a:pt x="67" y="527"/>
                    <a:pt x="0" y="603"/>
                    <a:pt x="0" y="699"/>
                  </a:cubicBezTo>
                  <a:lnTo>
                    <a:pt x="0" y="1417"/>
                  </a:lnTo>
                  <a:cubicBezTo>
                    <a:pt x="0" y="1991"/>
                    <a:pt x="459" y="2460"/>
                    <a:pt x="1034" y="2460"/>
                  </a:cubicBezTo>
                  <a:lnTo>
                    <a:pt x="1254" y="2460"/>
                  </a:lnTo>
                  <a:cubicBezTo>
                    <a:pt x="680" y="2460"/>
                    <a:pt x="211" y="1991"/>
                    <a:pt x="211" y="1417"/>
                  </a:cubicBezTo>
                  <a:lnTo>
                    <a:pt x="211" y="699"/>
                  </a:lnTo>
                  <a:cubicBezTo>
                    <a:pt x="211" y="603"/>
                    <a:pt x="287" y="527"/>
                    <a:pt x="373" y="527"/>
                  </a:cubicBezTo>
                  <a:cubicBezTo>
                    <a:pt x="469" y="517"/>
                    <a:pt x="565" y="508"/>
                    <a:pt x="651" y="489"/>
                  </a:cubicBezTo>
                  <a:cubicBezTo>
                    <a:pt x="747" y="469"/>
                    <a:pt x="842" y="450"/>
                    <a:pt x="928" y="422"/>
                  </a:cubicBezTo>
                  <a:cubicBezTo>
                    <a:pt x="1196" y="345"/>
                    <a:pt x="1445" y="230"/>
                    <a:pt x="1665" y="87"/>
                  </a:cubicBezTo>
                  <a:lnTo>
                    <a:pt x="1656" y="48"/>
                  </a:lnTo>
                  <a:lnTo>
                    <a:pt x="1646" y="39"/>
                  </a:lnTo>
                  <a:cubicBezTo>
                    <a:pt x="1633" y="13"/>
                    <a:pt x="1608" y="1"/>
                    <a:pt x="15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68"/>
            <p:cNvSpPr/>
            <p:nvPr/>
          </p:nvSpPr>
          <p:spPr>
            <a:xfrm>
              <a:off x="7092607" y="2713539"/>
              <a:ext cx="121164" cy="63891"/>
            </a:xfrm>
            <a:custGeom>
              <a:rect b="b" l="l" r="r" t="t"/>
              <a:pathLst>
                <a:path extrusionOk="0" h="2433" w="4614">
                  <a:moveTo>
                    <a:pt x="1752" y="1"/>
                  </a:moveTo>
                  <a:lnTo>
                    <a:pt x="699" y="422"/>
                  </a:lnTo>
                  <a:cubicBezTo>
                    <a:pt x="594" y="460"/>
                    <a:pt x="498" y="518"/>
                    <a:pt x="412" y="585"/>
                  </a:cubicBezTo>
                  <a:lnTo>
                    <a:pt x="393" y="604"/>
                  </a:lnTo>
                  <a:lnTo>
                    <a:pt x="374" y="613"/>
                  </a:lnTo>
                  <a:lnTo>
                    <a:pt x="364" y="632"/>
                  </a:lnTo>
                  <a:lnTo>
                    <a:pt x="336" y="652"/>
                  </a:lnTo>
                  <a:cubicBezTo>
                    <a:pt x="154" y="833"/>
                    <a:pt x="30" y="1082"/>
                    <a:pt x="1" y="1350"/>
                  </a:cubicBezTo>
                  <a:lnTo>
                    <a:pt x="1" y="1388"/>
                  </a:lnTo>
                  <a:lnTo>
                    <a:pt x="1" y="1408"/>
                  </a:lnTo>
                  <a:lnTo>
                    <a:pt x="1" y="1446"/>
                  </a:lnTo>
                  <a:lnTo>
                    <a:pt x="1" y="1465"/>
                  </a:lnTo>
                  <a:lnTo>
                    <a:pt x="1" y="1475"/>
                  </a:lnTo>
                  <a:lnTo>
                    <a:pt x="1" y="1532"/>
                  </a:lnTo>
                  <a:lnTo>
                    <a:pt x="1" y="1695"/>
                  </a:lnTo>
                  <a:lnTo>
                    <a:pt x="1" y="2211"/>
                  </a:lnTo>
                  <a:cubicBezTo>
                    <a:pt x="1" y="2339"/>
                    <a:pt x="105" y="2432"/>
                    <a:pt x="231" y="2432"/>
                  </a:cubicBezTo>
                  <a:cubicBezTo>
                    <a:pt x="237" y="2432"/>
                    <a:pt x="243" y="2432"/>
                    <a:pt x="250" y="2432"/>
                  </a:cubicBezTo>
                  <a:lnTo>
                    <a:pt x="4365" y="2432"/>
                  </a:lnTo>
                  <a:cubicBezTo>
                    <a:pt x="4371" y="2432"/>
                    <a:pt x="4377" y="2432"/>
                    <a:pt x="4383" y="2432"/>
                  </a:cubicBezTo>
                  <a:cubicBezTo>
                    <a:pt x="4509" y="2432"/>
                    <a:pt x="4614" y="2339"/>
                    <a:pt x="4614" y="2211"/>
                  </a:cubicBezTo>
                  <a:lnTo>
                    <a:pt x="4614" y="1695"/>
                  </a:lnTo>
                  <a:lnTo>
                    <a:pt x="4614" y="1532"/>
                  </a:lnTo>
                  <a:lnTo>
                    <a:pt x="4575" y="1532"/>
                  </a:lnTo>
                  <a:lnTo>
                    <a:pt x="4575" y="1475"/>
                  </a:lnTo>
                  <a:lnTo>
                    <a:pt x="4575" y="1465"/>
                  </a:lnTo>
                  <a:lnTo>
                    <a:pt x="4575" y="1446"/>
                  </a:lnTo>
                  <a:lnTo>
                    <a:pt x="4575" y="1408"/>
                  </a:lnTo>
                  <a:lnTo>
                    <a:pt x="4575" y="1388"/>
                  </a:lnTo>
                  <a:lnTo>
                    <a:pt x="4575" y="1350"/>
                  </a:lnTo>
                  <a:cubicBezTo>
                    <a:pt x="4537" y="1082"/>
                    <a:pt x="4422" y="833"/>
                    <a:pt x="4231" y="652"/>
                  </a:cubicBezTo>
                  <a:lnTo>
                    <a:pt x="4202" y="632"/>
                  </a:lnTo>
                  <a:lnTo>
                    <a:pt x="4193" y="613"/>
                  </a:lnTo>
                  <a:lnTo>
                    <a:pt x="4183" y="604"/>
                  </a:lnTo>
                  <a:lnTo>
                    <a:pt x="4154" y="585"/>
                  </a:lnTo>
                  <a:cubicBezTo>
                    <a:pt x="4068" y="518"/>
                    <a:pt x="3972" y="460"/>
                    <a:pt x="3867" y="422"/>
                  </a:cubicBezTo>
                  <a:lnTo>
                    <a:pt x="281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68"/>
            <p:cNvSpPr/>
            <p:nvPr/>
          </p:nvSpPr>
          <p:spPr>
            <a:xfrm>
              <a:off x="7091110" y="2713539"/>
              <a:ext cx="49027" cy="63891"/>
            </a:xfrm>
            <a:custGeom>
              <a:rect b="b" l="l" r="r" t="t"/>
              <a:pathLst>
                <a:path extrusionOk="0" h="2433" w="1867">
                  <a:moveTo>
                    <a:pt x="1780" y="1"/>
                  </a:moveTo>
                  <a:lnTo>
                    <a:pt x="737" y="412"/>
                  </a:lnTo>
                  <a:cubicBezTo>
                    <a:pt x="288" y="594"/>
                    <a:pt x="0" y="1044"/>
                    <a:pt x="20" y="1532"/>
                  </a:cubicBezTo>
                  <a:lnTo>
                    <a:pt x="20" y="2211"/>
                  </a:lnTo>
                  <a:cubicBezTo>
                    <a:pt x="20" y="2339"/>
                    <a:pt x="124" y="2432"/>
                    <a:pt x="250" y="2432"/>
                  </a:cubicBezTo>
                  <a:cubicBezTo>
                    <a:pt x="256" y="2432"/>
                    <a:pt x="262" y="2432"/>
                    <a:pt x="268" y="2432"/>
                  </a:cubicBezTo>
                  <a:lnTo>
                    <a:pt x="326" y="2432"/>
                  </a:lnTo>
                  <a:lnTo>
                    <a:pt x="326" y="1532"/>
                  </a:lnTo>
                  <a:cubicBezTo>
                    <a:pt x="307" y="1044"/>
                    <a:pt x="594" y="594"/>
                    <a:pt x="1044" y="412"/>
                  </a:cubicBezTo>
                  <a:lnTo>
                    <a:pt x="1867" y="87"/>
                  </a:lnTo>
                  <a:lnTo>
                    <a:pt x="178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68"/>
            <p:cNvSpPr/>
            <p:nvPr/>
          </p:nvSpPr>
          <p:spPr>
            <a:xfrm>
              <a:off x="7113484" y="2612753"/>
              <a:ext cx="76916" cy="54332"/>
            </a:xfrm>
            <a:custGeom>
              <a:rect b="b" l="l" r="r" t="t"/>
              <a:pathLst>
                <a:path extrusionOk="0" h="2069" w="2929">
                  <a:moveTo>
                    <a:pt x="2575" y="1781"/>
                  </a:moveTo>
                  <a:lnTo>
                    <a:pt x="2565" y="1791"/>
                  </a:lnTo>
                  <a:lnTo>
                    <a:pt x="2565" y="1791"/>
                  </a:lnTo>
                  <a:lnTo>
                    <a:pt x="2565" y="1791"/>
                  </a:lnTo>
                  <a:lnTo>
                    <a:pt x="2536" y="1810"/>
                  </a:lnTo>
                  <a:lnTo>
                    <a:pt x="2536" y="1800"/>
                  </a:lnTo>
                  <a:lnTo>
                    <a:pt x="2575" y="1781"/>
                  </a:lnTo>
                  <a:close/>
                  <a:moveTo>
                    <a:pt x="1539" y="1"/>
                  </a:moveTo>
                  <a:cubicBezTo>
                    <a:pt x="1533" y="1"/>
                    <a:pt x="1528" y="1"/>
                    <a:pt x="1522" y="1"/>
                  </a:cubicBezTo>
                  <a:lnTo>
                    <a:pt x="1407" y="1"/>
                  </a:lnTo>
                  <a:cubicBezTo>
                    <a:pt x="632" y="1"/>
                    <a:pt x="0" y="633"/>
                    <a:pt x="0" y="1408"/>
                  </a:cubicBezTo>
                  <a:lnTo>
                    <a:pt x="0" y="2068"/>
                  </a:lnTo>
                  <a:cubicBezTo>
                    <a:pt x="0" y="2068"/>
                    <a:pt x="326" y="2040"/>
                    <a:pt x="364" y="1877"/>
                  </a:cubicBezTo>
                  <a:cubicBezTo>
                    <a:pt x="373" y="1867"/>
                    <a:pt x="383" y="1848"/>
                    <a:pt x="393" y="1829"/>
                  </a:cubicBezTo>
                  <a:cubicBezTo>
                    <a:pt x="574" y="1829"/>
                    <a:pt x="1426" y="1819"/>
                    <a:pt x="1905" y="1236"/>
                  </a:cubicBezTo>
                  <a:cubicBezTo>
                    <a:pt x="2010" y="1513"/>
                    <a:pt x="2249" y="1733"/>
                    <a:pt x="2536" y="1819"/>
                  </a:cubicBezTo>
                  <a:cubicBezTo>
                    <a:pt x="2546" y="1839"/>
                    <a:pt x="2555" y="1858"/>
                    <a:pt x="2575" y="1877"/>
                  </a:cubicBezTo>
                  <a:cubicBezTo>
                    <a:pt x="2613" y="2030"/>
                    <a:pt x="2929" y="2059"/>
                    <a:pt x="2929" y="2059"/>
                  </a:cubicBezTo>
                  <a:lnTo>
                    <a:pt x="2929" y="1408"/>
                  </a:lnTo>
                  <a:cubicBezTo>
                    <a:pt x="2929" y="638"/>
                    <a:pt x="2306" y="1"/>
                    <a:pt x="15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68"/>
            <p:cNvSpPr/>
            <p:nvPr/>
          </p:nvSpPr>
          <p:spPr>
            <a:xfrm>
              <a:off x="7113484" y="2612779"/>
              <a:ext cx="41727" cy="54306"/>
            </a:xfrm>
            <a:custGeom>
              <a:rect b="b" l="l" r="r" t="t"/>
              <a:pathLst>
                <a:path extrusionOk="0" h="2068" w="1589">
                  <a:moveTo>
                    <a:pt x="1407" y="0"/>
                  </a:moveTo>
                  <a:cubicBezTo>
                    <a:pt x="632" y="0"/>
                    <a:pt x="0" y="632"/>
                    <a:pt x="0" y="1407"/>
                  </a:cubicBezTo>
                  <a:lnTo>
                    <a:pt x="0" y="2067"/>
                  </a:lnTo>
                  <a:cubicBezTo>
                    <a:pt x="86" y="2058"/>
                    <a:pt x="172" y="2029"/>
                    <a:pt x="249" y="2000"/>
                  </a:cubicBezTo>
                  <a:lnTo>
                    <a:pt x="249" y="1771"/>
                  </a:lnTo>
                  <a:lnTo>
                    <a:pt x="249" y="1407"/>
                  </a:lnTo>
                  <a:cubicBezTo>
                    <a:pt x="249" y="660"/>
                    <a:pt x="842"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68"/>
            <p:cNvSpPr/>
            <p:nvPr/>
          </p:nvSpPr>
          <p:spPr>
            <a:xfrm>
              <a:off x="7180079" y="2661281"/>
              <a:ext cx="16859" cy="22636"/>
            </a:xfrm>
            <a:custGeom>
              <a:rect b="b" l="l" r="r" t="t"/>
              <a:pathLst>
                <a:path extrusionOk="0" h="862" w="642">
                  <a:moveTo>
                    <a:pt x="174" y="1"/>
                  </a:moveTo>
                  <a:cubicBezTo>
                    <a:pt x="81" y="1"/>
                    <a:pt x="0" y="78"/>
                    <a:pt x="0" y="182"/>
                  </a:cubicBezTo>
                  <a:lnTo>
                    <a:pt x="0" y="680"/>
                  </a:lnTo>
                  <a:cubicBezTo>
                    <a:pt x="0" y="784"/>
                    <a:pt x="81" y="861"/>
                    <a:pt x="174" y="861"/>
                  </a:cubicBezTo>
                  <a:cubicBezTo>
                    <a:pt x="193" y="861"/>
                    <a:pt x="211" y="858"/>
                    <a:pt x="230" y="852"/>
                  </a:cubicBezTo>
                  <a:cubicBezTo>
                    <a:pt x="259" y="842"/>
                    <a:pt x="297" y="823"/>
                    <a:pt x="326" y="804"/>
                  </a:cubicBezTo>
                  <a:cubicBezTo>
                    <a:pt x="354" y="775"/>
                    <a:pt x="393" y="747"/>
                    <a:pt x="421" y="727"/>
                  </a:cubicBezTo>
                  <a:cubicBezTo>
                    <a:pt x="641" y="479"/>
                    <a:pt x="536" y="96"/>
                    <a:pt x="230" y="10"/>
                  </a:cubicBezTo>
                  <a:cubicBezTo>
                    <a:pt x="211" y="3"/>
                    <a:pt x="193" y="1"/>
                    <a:pt x="174"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68"/>
            <p:cNvSpPr/>
            <p:nvPr/>
          </p:nvSpPr>
          <p:spPr>
            <a:xfrm>
              <a:off x="7107444" y="2661334"/>
              <a:ext cx="16623" cy="22479"/>
            </a:xfrm>
            <a:custGeom>
              <a:rect b="b" l="l" r="r" t="t"/>
              <a:pathLst>
                <a:path extrusionOk="0" h="856" w="633">
                  <a:moveTo>
                    <a:pt x="450" y="0"/>
                  </a:moveTo>
                  <a:cubicBezTo>
                    <a:pt x="434" y="0"/>
                    <a:pt x="418" y="2"/>
                    <a:pt x="402" y="8"/>
                  </a:cubicBezTo>
                  <a:cubicBezTo>
                    <a:pt x="0" y="142"/>
                    <a:pt x="0" y="716"/>
                    <a:pt x="402" y="850"/>
                  </a:cubicBezTo>
                  <a:cubicBezTo>
                    <a:pt x="419" y="854"/>
                    <a:pt x="435" y="856"/>
                    <a:pt x="451" y="856"/>
                  </a:cubicBezTo>
                  <a:cubicBezTo>
                    <a:pt x="548" y="856"/>
                    <a:pt x="632" y="784"/>
                    <a:pt x="632" y="678"/>
                  </a:cubicBezTo>
                  <a:lnTo>
                    <a:pt x="632" y="170"/>
                  </a:lnTo>
                  <a:cubicBezTo>
                    <a:pt x="632" y="123"/>
                    <a:pt x="603" y="65"/>
                    <a:pt x="565" y="36"/>
                  </a:cubicBezTo>
                  <a:cubicBezTo>
                    <a:pt x="531" y="16"/>
                    <a:pt x="491" y="0"/>
                    <a:pt x="450"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68"/>
            <p:cNvSpPr/>
            <p:nvPr/>
          </p:nvSpPr>
          <p:spPr>
            <a:xfrm>
              <a:off x="7137853" y="2700829"/>
              <a:ext cx="28177" cy="32352"/>
            </a:xfrm>
            <a:custGeom>
              <a:rect b="b" l="l" r="r" t="t"/>
              <a:pathLst>
                <a:path extrusionOk="0" h="1232" w="1073">
                  <a:moveTo>
                    <a:pt x="176" y="1"/>
                  </a:moveTo>
                  <a:cubicBezTo>
                    <a:pt x="80" y="1"/>
                    <a:pt x="0" y="79"/>
                    <a:pt x="0" y="179"/>
                  </a:cubicBezTo>
                  <a:lnTo>
                    <a:pt x="0" y="695"/>
                  </a:lnTo>
                  <a:cubicBezTo>
                    <a:pt x="0" y="743"/>
                    <a:pt x="20" y="791"/>
                    <a:pt x="58" y="829"/>
                  </a:cubicBezTo>
                  <a:lnTo>
                    <a:pt x="412" y="1174"/>
                  </a:lnTo>
                  <a:cubicBezTo>
                    <a:pt x="441" y="1212"/>
                    <a:pt x="489" y="1222"/>
                    <a:pt x="536" y="1231"/>
                  </a:cubicBezTo>
                  <a:cubicBezTo>
                    <a:pt x="575" y="1222"/>
                    <a:pt x="623" y="1203"/>
                    <a:pt x="651" y="1174"/>
                  </a:cubicBezTo>
                  <a:lnTo>
                    <a:pt x="1015" y="791"/>
                  </a:lnTo>
                  <a:cubicBezTo>
                    <a:pt x="1044" y="762"/>
                    <a:pt x="1063" y="714"/>
                    <a:pt x="1063" y="676"/>
                  </a:cubicBezTo>
                  <a:lnTo>
                    <a:pt x="1063" y="179"/>
                  </a:lnTo>
                  <a:cubicBezTo>
                    <a:pt x="1072" y="131"/>
                    <a:pt x="1053" y="92"/>
                    <a:pt x="1024" y="54"/>
                  </a:cubicBezTo>
                  <a:cubicBezTo>
                    <a:pt x="986" y="25"/>
                    <a:pt x="938" y="6"/>
                    <a:pt x="891" y="6"/>
                  </a:cubicBezTo>
                  <a:lnTo>
                    <a:pt x="852" y="6"/>
                  </a:lnTo>
                  <a:cubicBezTo>
                    <a:pt x="785" y="25"/>
                    <a:pt x="718" y="25"/>
                    <a:pt x="651" y="35"/>
                  </a:cubicBezTo>
                  <a:lnTo>
                    <a:pt x="431" y="35"/>
                  </a:lnTo>
                  <a:cubicBezTo>
                    <a:pt x="355" y="35"/>
                    <a:pt x="288" y="25"/>
                    <a:pt x="221" y="6"/>
                  </a:cubicBezTo>
                  <a:cubicBezTo>
                    <a:pt x="205" y="2"/>
                    <a:pt x="191" y="1"/>
                    <a:pt x="17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68"/>
            <p:cNvSpPr/>
            <p:nvPr/>
          </p:nvSpPr>
          <p:spPr>
            <a:xfrm>
              <a:off x="7137590" y="2701144"/>
              <a:ext cx="17384" cy="32037"/>
            </a:xfrm>
            <a:custGeom>
              <a:rect b="b" l="l" r="r" t="t"/>
              <a:pathLst>
                <a:path extrusionOk="0" h="1220" w="662">
                  <a:moveTo>
                    <a:pt x="179" y="1"/>
                  </a:moveTo>
                  <a:cubicBezTo>
                    <a:pt x="87" y="1"/>
                    <a:pt x="10" y="73"/>
                    <a:pt x="10" y="176"/>
                  </a:cubicBezTo>
                  <a:lnTo>
                    <a:pt x="10" y="693"/>
                  </a:lnTo>
                  <a:cubicBezTo>
                    <a:pt x="1" y="741"/>
                    <a:pt x="20" y="789"/>
                    <a:pt x="58" y="827"/>
                  </a:cubicBezTo>
                  <a:lnTo>
                    <a:pt x="422" y="1171"/>
                  </a:lnTo>
                  <a:cubicBezTo>
                    <a:pt x="451" y="1200"/>
                    <a:pt x="499" y="1219"/>
                    <a:pt x="537" y="1219"/>
                  </a:cubicBezTo>
                  <a:cubicBezTo>
                    <a:pt x="585" y="1219"/>
                    <a:pt x="623" y="1200"/>
                    <a:pt x="661" y="1171"/>
                  </a:cubicBezTo>
                  <a:cubicBezTo>
                    <a:pt x="633" y="1162"/>
                    <a:pt x="604" y="1143"/>
                    <a:pt x="575" y="1114"/>
                  </a:cubicBezTo>
                  <a:lnTo>
                    <a:pt x="221" y="769"/>
                  </a:lnTo>
                  <a:cubicBezTo>
                    <a:pt x="183" y="731"/>
                    <a:pt x="164" y="683"/>
                    <a:pt x="164" y="635"/>
                  </a:cubicBezTo>
                  <a:lnTo>
                    <a:pt x="164" y="119"/>
                  </a:lnTo>
                  <a:cubicBezTo>
                    <a:pt x="164" y="71"/>
                    <a:pt x="183" y="33"/>
                    <a:pt x="211" y="4"/>
                  </a:cubicBezTo>
                  <a:cubicBezTo>
                    <a:pt x="201" y="2"/>
                    <a:pt x="190" y="1"/>
                    <a:pt x="179"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68"/>
            <p:cNvSpPr/>
            <p:nvPr/>
          </p:nvSpPr>
          <p:spPr>
            <a:xfrm>
              <a:off x="7121756" y="2644422"/>
              <a:ext cx="60345" cy="64626"/>
            </a:xfrm>
            <a:custGeom>
              <a:rect b="b" l="l" r="r" t="t"/>
              <a:pathLst>
                <a:path extrusionOk="0" h="2461" w="2298">
                  <a:moveTo>
                    <a:pt x="1592" y="1"/>
                  </a:moveTo>
                  <a:cubicBezTo>
                    <a:pt x="1581" y="1"/>
                    <a:pt x="1570" y="4"/>
                    <a:pt x="1561" y="11"/>
                  </a:cubicBezTo>
                  <a:cubicBezTo>
                    <a:pt x="1303" y="202"/>
                    <a:pt x="1025" y="345"/>
                    <a:pt x="719" y="422"/>
                  </a:cubicBezTo>
                  <a:cubicBezTo>
                    <a:pt x="623" y="451"/>
                    <a:pt x="537" y="470"/>
                    <a:pt x="441" y="489"/>
                  </a:cubicBezTo>
                  <a:cubicBezTo>
                    <a:pt x="346" y="508"/>
                    <a:pt x="259" y="518"/>
                    <a:pt x="164" y="527"/>
                  </a:cubicBezTo>
                  <a:cubicBezTo>
                    <a:pt x="68" y="527"/>
                    <a:pt x="1" y="613"/>
                    <a:pt x="1" y="700"/>
                  </a:cubicBezTo>
                  <a:lnTo>
                    <a:pt x="1" y="1417"/>
                  </a:lnTo>
                  <a:cubicBezTo>
                    <a:pt x="1" y="1992"/>
                    <a:pt x="470" y="2460"/>
                    <a:pt x="1044" y="2460"/>
                  </a:cubicBezTo>
                  <a:lnTo>
                    <a:pt x="1255" y="2460"/>
                  </a:lnTo>
                  <a:cubicBezTo>
                    <a:pt x="1829" y="2460"/>
                    <a:pt x="2298" y="1992"/>
                    <a:pt x="2298" y="1417"/>
                  </a:cubicBezTo>
                  <a:lnTo>
                    <a:pt x="2298" y="671"/>
                  </a:lnTo>
                  <a:cubicBezTo>
                    <a:pt x="2298" y="594"/>
                    <a:pt x="2250" y="537"/>
                    <a:pt x="2183" y="508"/>
                  </a:cubicBezTo>
                  <a:cubicBezTo>
                    <a:pt x="2164" y="499"/>
                    <a:pt x="2145" y="489"/>
                    <a:pt x="2126" y="479"/>
                  </a:cubicBezTo>
                  <a:cubicBezTo>
                    <a:pt x="1925" y="393"/>
                    <a:pt x="1752" y="250"/>
                    <a:pt x="1657" y="49"/>
                  </a:cubicBezTo>
                  <a:lnTo>
                    <a:pt x="1647" y="39"/>
                  </a:lnTo>
                  <a:cubicBezTo>
                    <a:pt x="1634" y="14"/>
                    <a:pt x="1613" y="1"/>
                    <a:pt x="159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68"/>
            <p:cNvSpPr/>
            <p:nvPr/>
          </p:nvSpPr>
          <p:spPr>
            <a:xfrm>
              <a:off x="7121756" y="2644580"/>
              <a:ext cx="43775" cy="64731"/>
            </a:xfrm>
            <a:custGeom>
              <a:rect b="b" l="l" r="r" t="t"/>
              <a:pathLst>
                <a:path extrusionOk="0" h="2465" w="1667">
                  <a:moveTo>
                    <a:pt x="1589" y="0"/>
                  </a:moveTo>
                  <a:cubicBezTo>
                    <a:pt x="1577" y="0"/>
                    <a:pt x="1564" y="5"/>
                    <a:pt x="1551" y="14"/>
                  </a:cubicBezTo>
                  <a:cubicBezTo>
                    <a:pt x="1303" y="205"/>
                    <a:pt x="1015" y="339"/>
                    <a:pt x="719" y="426"/>
                  </a:cubicBezTo>
                  <a:cubicBezTo>
                    <a:pt x="623" y="454"/>
                    <a:pt x="537" y="473"/>
                    <a:pt x="441" y="493"/>
                  </a:cubicBezTo>
                  <a:cubicBezTo>
                    <a:pt x="346" y="512"/>
                    <a:pt x="259" y="521"/>
                    <a:pt x="164" y="521"/>
                  </a:cubicBezTo>
                  <a:cubicBezTo>
                    <a:pt x="68" y="531"/>
                    <a:pt x="1" y="607"/>
                    <a:pt x="1" y="703"/>
                  </a:cubicBezTo>
                  <a:lnTo>
                    <a:pt x="1" y="1421"/>
                  </a:lnTo>
                  <a:cubicBezTo>
                    <a:pt x="1" y="1995"/>
                    <a:pt x="470" y="2464"/>
                    <a:pt x="1044" y="2464"/>
                  </a:cubicBezTo>
                  <a:lnTo>
                    <a:pt x="1255" y="2464"/>
                  </a:lnTo>
                  <a:cubicBezTo>
                    <a:pt x="680" y="2454"/>
                    <a:pt x="212" y="1995"/>
                    <a:pt x="212" y="1421"/>
                  </a:cubicBezTo>
                  <a:lnTo>
                    <a:pt x="212" y="703"/>
                  </a:lnTo>
                  <a:cubicBezTo>
                    <a:pt x="212" y="607"/>
                    <a:pt x="288" y="531"/>
                    <a:pt x="374" y="521"/>
                  </a:cubicBezTo>
                  <a:cubicBezTo>
                    <a:pt x="470" y="521"/>
                    <a:pt x="566" y="502"/>
                    <a:pt x="652" y="493"/>
                  </a:cubicBezTo>
                  <a:cubicBezTo>
                    <a:pt x="747" y="473"/>
                    <a:pt x="843" y="454"/>
                    <a:pt x="929" y="426"/>
                  </a:cubicBezTo>
                  <a:cubicBezTo>
                    <a:pt x="1197" y="349"/>
                    <a:pt x="1446" y="234"/>
                    <a:pt x="1666" y="81"/>
                  </a:cubicBezTo>
                  <a:lnTo>
                    <a:pt x="1657" y="52"/>
                  </a:lnTo>
                  <a:lnTo>
                    <a:pt x="1647" y="43"/>
                  </a:lnTo>
                  <a:cubicBezTo>
                    <a:pt x="1634" y="17"/>
                    <a:pt x="1613" y="0"/>
                    <a:pt x="15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7" name="Google Shape;11787;p68"/>
          <p:cNvGrpSpPr/>
          <p:nvPr/>
        </p:nvGrpSpPr>
        <p:grpSpPr>
          <a:xfrm>
            <a:off x="7536427" y="2415225"/>
            <a:ext cx="369715" cy="375492"/>
            <a:chOff x="7536427" y="2415225"/>
            <a:chExt cx="369715" cy="375492"/>
          </a:xfrm>
        </p:grpSpPr>
        <p:sp>
          <p:nvSpPr>
            <p:cNvPr id="11788" name="Google Shape;11788;p68"/>
            <p:cNvSpPr/>
            <p:nvPr/>
          </p:nvSpPr>
          <p:spPr>
            <a:xfrm>
              <a:off x="7648978" y="2602774"/>
              <a:ext cx="150417" cy="121137"/>
            </a:xfrm>
            <a:custGeom>
              <a:rect b="b" l="l" r="r" t="t"/>
              <a:pathLst>
                <a:path extrusionOk="0" h="4613" w="5728">
                  <a:moveTo>
                    <a:pt x="2864" y="1"/>
                  </a:moveTo>
                  <a:cubicBezTo>
                    <a:pt x="2749" y="1"/>
                    <a:pt x="2634" y="80"/>
                    <a:pt x="2634" y="238"/>
                  </a:cubicBezTo>
                  <a:lnTo>
                    <a:pt x="2634" y="2640"/>
                  </a:lnTo>
                  <a:lnTo>
                    <a:pt x="203" y="4190"/>
                  </a:lnTo>
                  <a:cubicBezTo>
                    <a:pt x="1" y="4336"/>
                    <a:pt x="134" y="4612"/>
                    <a:pt x="337" y="4612"/>
                  </a:cubicBezTo>
                  <a:cubicBezTo>
                    <a:pt x="374" y="4612"/>
                    <a:pt x="413" y="4603"/>
                    <a:pt x="452" y="4582"/>
                  </a:cubicBezTo>
                  <a:lnTo>
                    <a:pt x="2864" y="3042"/>
                  </a:lnTo>
                  <a:lnTo>
                    <a:pt x="5276" y="4582"/>
                  </a:lnTo>
                  <a:cubicBezTo>
                    <a:pt x="5315" y="4603"/>
                    <a:pt x="5354" y="4612"/>
                    <a:pt x="5391" y="4612"/>
                  </a:cubicBezTo>
                  <a:cubicBezTo>
                    <a:pt x="5594" y="4612"/>
                    <a:pt x="5727" y="4336"/>
                    <a:pt x="5525" y="4190"/>
                  </a:cubicBezTo>
                  <a:lnTo>
                    <a:pt x="3094" y="2649"/>
                  </a:lnTo>
                  <a:lnTo>
                    <a:pt x="3094" y="238"/>
                  </a:lnTo>
                  <a:cubicBezTo>
                    <a:pt x="3094" y="80"/>
                    <a:pt x="2979" y="1"/>
                    <a:pt x="286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68"/>
            <p:cNvSpPr/>
            <p:nvPr/>
          </p:nvSpPr>
          <p:spPr>
            <a:xfrm>
              <a:off x="7681698" y="2421265"/>
              <a:ext cx="30435" cy="66622"/>
            </a:xfrm>
            <a:custGeom>
              <a:rect b="b" l="l" r="r" t="t"/>
              <a:pathLst>
                <a:path extrusionOk="0" h="2537" w="1159">
                  <a:moveTo>
                    <a:pt x="699" y="1"/>
                  </a:moveTo>
                  <a:cubicBezTo>
                    <a:pt x="316" y="1"/>
                    <a:pt x="1" y="307"/>
                    <a:pt x="1" y="690"/>
                  </a:cubicBezTo>
                  <a:lnTo>
                    <a:pt x="1" y="852"/>
                  </a:lnTo>
                  <a:cubicBezTo>
                    <a:pt x="1" y="1053"/>
                    <a:pt x="39" y="1245"/>
                    <a:pt x="96" y="1436"/>
                  </a:cubicBezTo>
                  <a:lnTo>
                    <a:pt x="460" y="2537"/>
                  </a:lnTo>
                  <a:lnTo>
                    <a:pt x="1159" y="2537"/>
                  </a:lnTo>
                  <a:lnTo>
                    <a:pt x="115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68"/>
            <p:cNvSpPr/>
            <p:nvPr/>
          </p:nvSpPr>
          <p:spPr>
            <a:xfrm>
              <a:off x="7693751" y="2415225"/>
              <a:ext cx="72924" cy="72661"/>
            </a:xfrm>
            <a:custGeom>
              <a:rect b="b" l="l" r="r" t="t"/>
              <a:pathLst>
                <a:path extrusionOk="0" h="2767" w="2777">
                  <a:moveTo>
                    <a:pt x="700" y="1"/>
                  </a:moveTo>
                  <a:cubicBezTo>
                    <a:pt x="317" y="1"/>
                    <a:pt x="1" y="307"/>
                    <a:pt x="1" y="690"/>
                  </a:cubicBezTo>
                  <a:cubicBezTo>
                    <a:pt x="1" y="948"/>
                    <a:pt x="212" y="1159"/>
                    <a:pt x="470" y="1159"/>
                  </a:cubicBezTo>
                  <a:lnTo>
                    <a:pt x="2317" y="2767"/>
                  </a:lnTo>
                  <a:lnTo>
                    <a:pt x="2700" y="1398"/>
                  </a:lnTo>
                  <a:cubicBezTo>
                    <a:pt x="2748" y="1235"/>
                    <a:pt x="2776" y="1063"/>
                    <a:pt x="2776" y="900"/>
                  </a:cubicBezTo>
                  <a:lnTo>
                    <a:pt x="2776" y="460"/>
                  </a:lnTo>
                  <a:cubicBezTo>
                    <a:pt x="2776" y="211"/>
                    <a:pt x="2575" y="1"/>
                    <a:pt x="23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68"/>
            <p:cNvSpPr/>
            <p:nvPr/>
          </p:nvSpPr>
          <p:spPr>
            <a:xfrm>
              <a:off x="7706067" y="2505953"/>
              <a:ext cx="36239" cy="26917"/>
            </a:xfrm>
            <a:custGeom>
              <a:rect b="b" l="l" r="r" t="t"/>
              <a:pathLst>
                <a:path extrusionOk="0" h="1025" w="1380">
                  <a:moveTo>
                    <a:pt x="1" y="1"/>
                  </a:moveTo>
                  <a:lnTo>
                    <a:pt x="1" y="1025"/>
                  </a:lnTo>
                  <a:lnTo>
                    <a:pt x="1379" y="1025"/>
                  </a:lnTo>
                  <a:lnTo>
                    <a:pt x="1379"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68"/>
            <p:cNvSpPr/>
            <p:nvPr/>
          </p:nvSpPr>
          <p:spPr>
            <a:xfrm>
              <a:off x="7706067" y="2505953"/>
              <a:ext cx="36239" cy="14732"/>
            </a:xfrm>
            <a:custGeom>
              <a:rect b="b" l="l" r="r" t="t"/>
              <a:pathLst>
                <a:path extrusionOk="0" h="561" w="1380">
                  <a:moveTo>
                    <a:pt x="1" y="1"/>
                  </a:moveTo>
                  <a:lnTo>
                    <a:pt x="1" y="431"/>
                  </a:lnTo>
                  <a:cubicBezTo>
                    <a:pt x="221" y="518"/>
                    <a:pt x="456" y="561"/>
                    <a:pt x="690" y="561"/>
                  </a:cubicBezTo>
                  <a:cubicBezTo>
                    <a:pt x="924" y="561"/>
                    <a:pt x="1159" y="518"/>
                    <a:pt x="1379" y="431"/>
                  </a:cubicBezTo>
                  <a:lnTo>
                    <a:pt x="1379"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68"/>
            <p:cNvSpPr/>
            <p:nvPr/>
          </p:nvSpPr>
          <p:spPr>
            <a:xfrm>
              <a:off x="7663604" y="2520790"/>
              <a:ext cx="121164" cy="64101"/>
            </a:xfrm>
            <a:custGeom>
              <a:rect b="b" l="l" r="r" t="t"/>
              <a:pathLst>
                <a:path extrusionOk="0" h="2441" w="4614">
                  <a:moveTo>
                    <a:pt x="1618" y="0"/>
                  </a:moveTo>
                  <a:lnTo>
                    <a:pt x="498" y="316"/>
                  </a:lnTo>
                  <a:cubicBezTo>
                    <a:pt x="202" y="402"/>
                    <a:pt x="1" y="670"/>
                    <a:pt x="1" y="977"/>
                  </a:cubicBezTo>
                  <a:lnTo>
                    <a:pt x="1" y="2202"/>
                  </a:lnTo>
                  <a:cubicBezTo>
                    <a:pt x="1" y="2336"/>
                    <a:pt x="106" y="2441"/>
                    <a:pt x="230" y="2441"/>
                  </a:cubicBezTo>
                  <a:lnTo>
                    <a:pt x="4384" y="2441"/>
                  </a:lnTo>
                  <a:cubicBezTo>
                    <a:pt x="4508" y="2431"/>
                    <a:pt x="4613" y="2336"/>
                    <a:pt x="4613" y="2202"/>
                  </a:cubicBezTo>
                  <a:lnTo>
                    <a:pt x="4613" y="977"/>
                  </a:lnTo>
                  <a:cubicBezTo>
                    <a:pt x="4613" y="670"/>
                    <a:pt x="4412" y="402"/>
                    <a:pt x="4116" y="316"/>
                  </a:cubicBezTo>
                  <a:lnTo>
                    <a:pt x="2996" y="0"/>
                  </a:lnTo>
                  <a:lnTo>
                    <a:pt x="2307" y="460"/>
                  </a:lnTo>
                  <a:lnTo>
                    <a:pt x="1618"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68"/>
            <p:cNvSpPr/>
            <p:nvPr/>
          </p:nvSpPr>
          <p:spPr>
            <a:xfrm>
              <a:off x="7718146" y="2532844"/>
              <a:ext cx="12080" cy="52047"/>
            </a:xfrm>
            <a:custGeom>
              <a:rect b="b" l="l" r="r" t="t"/>
              <a:pathLst>
                <a:path extrusionOk="0" h="1982" w="460">
                  <a:moveTo>
                    <a:pt x="115" y="1"/>
                  </a:moveTo>
                  <a:lnTo>
                    <a:pt x="0" y="1982"/>
                  </a:lnTo>
                  <a:lnTo>
                    <a:pt x="460" y="1982"/>
                  </a:lnTo>
                  <a:lnTo>
                    <a:pt x="34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68"/>
            <p:cNvSpPr/>
            <p:nvPr/>
          </p:nvSpPr>
          <p:spPr>
            <a:xfrm>
              <a:off x="7687737" y="2445398"/>
              <a:ext cx="72898" cy="66622"/>
            </a:xfrm>
            <a:custGeom>
              <a:rect b="b" l="l" r="r" t="t"/>
              <a:pathLst>
                <a:path extrusionOk="0" h="2537" w="2776">
                  <a:moveTo>
                    <a:pt x="890" y="0"/>
                  </a:moveTo>
                  <a:cubicBezTo>
                    <a:pt x="766" y="0"/>
                    <a:pt x="642" y="48"/>
                    <a:pt x="555" y="144"/>
                  </a:cubicBezTo>
                  <a:lnTo>
                    <a:pt x="144" y="555"/>
                  </a:lnTo>
                  <a:cubicBezTo>
                    <a:pt x="48" y="642"/>
                    <a:pt x="0" y="766"/>
                    <a:pt x="0" y="881"/>
                  </a:cubicBezTo>
                  <a:lnTo>
                    <a:pt x="0" y="1158"/>
                  </a:lnTo>
                  <a:cubicBezTo>
                    <a:pt x="0" y="1914"/>
                    <a:pt x="622" y="2536"/>
                    <a:pt x="1388" y="2536"/>
                  </a:cubicBezTo>
                  <a:cubicBezTo>
                    <a:pt x="2154" y="2536"/>
                    <a:pt x="2776" y="1914"/>
                    <a:pt x="2776" y="1158"/>
                  </a:cubicBezTo>
                  <a:lnTo>
                    <a:pt x="2776" y="862"/>
                  </a:lnTo>
                  <a:cubicBezTo>
                    <a:pt x="2776" y="737"/>
                    <a:pt x="2728" y="622"/>
                    <a:pt x="2642" y="536"/>
                  </a:cubicBezTo>
                  <a:cubicBezTo>
                    <a:pt x="2288" y="182"/>
                    <a:pt x="1627" y="29"/>
                    <a:pt x="89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68"/>
            <p:cNvSpPr/>
            <p:nvPr/>
          </p:nvSpPr>
          <p:spPr>
            <a:xfrm>
              <a:off x="7687737" y="2445398"/>
              <a:ext cx="72661" cy="65361"/>
            </a:xfrm>
            <a:custGeom>
              <a:rect b="b" l="l" r="r" t="t"/>
              <a:pathLst>
                <a:path extrusionOk="0" h="2489" w="2767">
                  <a:moveTo>
                    <a:pt x="890" y="0"/>
                  </a:moveTo>
                  <a:cubicBezTo>
                    <a:pt x="766" y="0"/>
                    <a:pt x="642" y="48"/>
                    <a:pt x="555" y="144"/>
                  </a:cubicBezTo>
                  <a:lnTo>
                    <a:pt x="144" y="555"/>
                  </a:lnTo>
                  <a:cubicBezTo>
                    <a:pt x="48" y="642"/>
                    <a:pt x="0" y="766"/>
                    <a:pt x="0" y="881"/>
                  </a:cubicBezTo>
                  <a:lnTo>
                    <a:pt x="0" y="1158"/>
                  </a:lnTo>
                  <a:cubicBezTo>
                    <a:pt x="0" y="1771"/>
                    <a:pt x="412" y="2316"/>
                    <a:pt x="1005" y="2489"/>
                  </a:cubicBezTo>
                  <a:cubicBezTo>
                    <a:pt x="804" y="2240"/>
                    <a:pt x="699" y="1933"/>
                    <a:pt x="699" y="1618"/>
                  </a:cubicBezTo>
                  <a:lnTo>
                    <a:pt x="699" y="938"/>
                  </a:lnTo>
                  <a:cubicBezTo>
                    <a:pt x="699" y="685"/>
                    <a:pt x="909" y="478"/>
                    <a:pt x="1169" y="478"/>
                  </a:cubicBezTo>
                  <a:cubicBezTo>
                    <a:pt x="1175" y="478"/>
                    <a:pt x="1181" y="479"/>
                    <a:pt x="1187" y="479"/>
                  </a:cubicBezTo>
                  <a:cubicBezTo>
                    <a:pt x="1656" y="508"/>
                    <a:pt x="2345" y="594"/>
                    <a:pt x="2766" y="795"/>
                  </a:cubicBezTo>
                  <a:cubicBezTo>
                    <a:pt x="2757" y="699"/>
                    <a:pt x="2709" y="603"/>
                    <a:pt x="2642" y="536"/>
                  </a:cubicBezTo>
                  <a:cubicBezTo>
                    <a:pt x="2278" y="182"/>
                    <a:pt x="1627" y="29"/>
                    <a:pt x="89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68"/>
            <p:cNvSpPr/>
            <p:nvPr/>
          </p:nvSpPr>
          <p:spPr>
            <a:xfrm>
              <a:off x="7663604" y="2536126"/>
              <a:ext cx="24159" cy="48528"/>
            </a:xfrm>
            <a:custGeom>
              <a:rect b="b" l="l" r="r" t="t"/>
              <a:pathLst>
                <a:path extrusionOk="0" h="1848" w="920">
                  <a:moveTo>
                    <a:pt x="125" y="0"/>
                  </a:moveTo>
                  <a:cubicBezTo>
                    <a:pt x="39" y="115"/>
                    <a:pt x="1" y="249"/>
                    <a:pt x="1" y="393"/>
                  </a:cubicBezTo>
                  <a:lnTo>
                    <a:pt x="1" y="1618"/>
                  </a:lnTo>
                  <a:cubicBezTo>
                    <a:pt x="1" y="1742"/>
                    <a:pt x="96" y="1847"/>
                    <a:pt x="230" y="1847"/>
                  </a:cubicBezTo>
                  <a:lnTo>
                    <a:pt x="919" y="1847"/>
                  </a:lnTo>
                  <a:lnTo>
                    <a:pt x="919" y="1082"/>
                  </a:lnTo>
                  <a:cubicBezTo>
                    <a:pt x="919" y="900"/>
                    <a:pt x="852" y="727"/>
                    <a:pt x="718" y="594"/>
                  </a:cubicBezTo>
                  <a:lnTo>
                    <a:pt x="125"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68"/>
            <p:cNvSpPr/>
            <p:nvPr/>
          </p:nvSpPr>
          <p:spPr>
            <a:xfrm>
              <a:off x="7760609" y="2536126"/>
              <a:ext cx="24159" cy="48528"/>
            </a:xfrm>
            <a:custGeom>
              <a:rect b="b" l="l" r="r" t="t"/>
              <a:pathLst>
                <a:path extrusionOk="0" h="1848" w="920">
                  <a:moveTo>
                    <a:pt x="795" y="0"/>
                  </a:moveTo>
                  <a:lnTo>
                    <a:pt x="202" y="594"/>
                  </a:lnTo>
                  <a:cubicBezTo>
                    <a:pt x="68" y="727"/>
                    <a:pt x="1" y="900"/>
                    <a:pt x="1" y="1082"/>
                  </a:cubicBezTo>
                  <a:lnTo>
                    <a:pt x="1" y="1847"/>
                  </a:lnTo>
                  <a:lnTo>
                    <a:pt x="690" y="1847"/>
                  </a:lnTo>
                  <a:cubicBezTo>
                    <a:pt x="824" y="1847"/>
                    <a:pt x="919" y="1742"/>
                    <a:pt x="919" y="1618"/>
                  </a:cubicBezTo>
                  <a:lnTo>
                    <a:pt x="919" y="393"/>
                  </a:lnTo>
                  <a:cubicBezTo>
                    <a:pt x="919" y="249"/>
                    <a:pt x="881" y="115"/>
                    <a:pt x="795"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68"/>
            <p:cNvSpPr/>
            <p:nvPr/>
          </p:nvSpPr>
          <p:spPr>
            <a:xfrm>
              <a:off x="7717884" y="2532607"/>
              <a:ext cx="12342" cy="12342"/>
            </a:xfrm>
            <a:custGeom>
              <a:rect b="b" l="l" r="r" t="t"/>
              <a:pathLst>
                <a:path extrusionOk="0" h="470" w="470">
                  <a:moveTo>
                    <a:pt x="1" y="0"/>
                  </a:moveTo>
                  <a:lnTo>
                    <a:pt x="1" y="354"/>
                  </a:lnTo>
                  <a:cubicBezTo>
                    <a:pt x="1" y="412"/>
                    <a:pt x="58" y="469"/>
                    <a:pt x="125" y="469"/>
                  </a:cubicBezTo>
                  <a:lnTo>
                    <a:pt x="355" y="469"/>
                  </a:lnTo>
                  <a:cubicBezTo>
                    <a:pt x="422" y="469"/>
                    <a:pt x="470" y="412"/>
                    <a:pt x="470" y="354"/>
                  </a:cubicBezTo>
                  <a:lnTo>
                    <a:pt x="470"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68"/>
            <p:cNvSpPr/>
            <p:nvPr/>
          </p:nvSpPr>
          <p:spPr>
            <a:xfrm>
              <a:off x="7699292" y="2515906"/>
              <a:ext cx="24894" cy="25446"/>
            </a:xfrm>
            <a:custGeom>
              <a:rect b="b" l="l" r="r" t="t"/>
              <a:pathLst>
                <a:path extrusionOk="0" h="969" w="948">
                  <a:moveTo>
                    <a:pt x="220" y="0"/>
                  </a:moveTo>
                  <a:cubicBezTo>
                    <a:pt x="191" y="0"/>
                    <a:pt x="161" y="15"/>
                    <a:pt x="144" y="43"/>
                  </a:cubicBezTo>
                  <a:lnTo>
                    <a:pt x="1" y="253"/>
                  </a:lnTo>
                  <a:lnTo>
                    <a:pt x="355" y="895"/>
                  </a:lnTo>
                  <a:cubicBezTo>
                    <a:pt x="379" y="943"/>
                    <a:pt x="426" y="969"/>
                    <a:pt x="475" y="969"/>
                  </a:cubicBezTo>
                  <a:cubicBezTo>
                    <a:pt x="503" y="969"/>
                    <a:pt x="531" y="960"/>
                    <a:pt x="556" y="942"/>
                  </a:cubicBezTo>
                  <a:lnTo>
                    <a:pt x="948" y="646"/>
                  </a:lnTo>
                  <a:lnTo>
                    <a:pt x="278" y="24"/>
                  </a:lnTo>
                  <a:cubicBezTo>
                    <a:pt x="262" y="8"/>
                    <a:pt x="241" y="0"/>
                    <a:pt x="22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68"/>
            <p:cNvSpPr/>
            <p:nvPr/>
          </p:nvSpPr>
          <p:spPr>
            <a:xfrm>
              <a:off x="7724160" y="2515906"/>
              <a:ext cx="24921" cy="25446"/>
            </a:xfrm>
            <a:custGeom>
              <a:rect b="b" l="l" r="r" t="t"/>
              <a:pathLst>
                <a:path extrusionOk="0" h="969" w="949">
                  <a:moveTo>
                    <a:pt x="729" y="0"/>
                  </a:moveTo>
                  <a:cubicBezTo>
                    <a:pt x="708" y="0"/>
                    <a:pt x="687" y="8"/>
                    <a:pt x="671" y="24"/>
                  </a:cubicBezTo>
                  <a:lnTo>
                    <a:pt x="1" y="646"/>
                  </a:lnTo>
                  <a:lnTo>
                    <a:pt x="393" y="942"/>
                  </a:lnTo>
                  <a:cubicBezTo>
                    <a:pt x="418" y="960"/>
                    <a:pt x="446" y="969"/>
                    <a:pt x="474" y="969"/>
                  </a:cubicBezTo>
                  <a:cubicBezTo>
                    <a:pt x="523" y="969"/>
                    <a:pt x="570" y="943"/>
                    <a:pt x="594" y="895"/>
                  </a:cubicBezTo>
                  <a:lnTo>
                    <a:pt x="948" y="253"/>
                  </a:lnTo>
                  <a:lnTo>
                    <a:pt x="805" y="43"/>
                  </a:lnTo>
                  <a:cubicBezTo>
                    <a:pt x="788" y="15"/>
                    <a:pt x="758" y="0"/>
                    <a:pt x="72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68"/>
            <p:cNvSpPr/>
            <p:nvPr/>
          </p:nvSpPr>
          <p:spPr>
            <a:xfrm>
              <a:off x="7554547" y="2627091"/>
              <a:ext cx="30435" cy="66622"/>
            </a:xfrm>
            <a:custGeom>
              <a:rect b="b" l="l" r="r" t="t"/>
              <a:pathLst>
                <a:path extrusionOk="0" h="2537" w="1159">
                  <a:moveTo>
                    <a:pt x="699" y="1"/>
                  </a:moveTo>
                  <a:cubicBezTo>
                    <a:pt x="316" y="1"/>
                    <a:pt x="0" y="307"/>
                    <a:pt x="0" y="699"/>
                  </a:cubicBezTo>
                  <a:lnTo>
                    <a:pt x="0" y="852"/>
                  </a:lnTo>
                  <a:cubicBezTo>
                    <a:pt x="0" y="1053"/>
                    <a:pt x="38" y="1254"/>
                    <a:pt x="96" y="1436"/>
                  </a:cubicBezTo>
                  <a:lnTo>
                    <a:pt x="459" y="2537"/>
                  </a:lnTo>
                  <a:lnTo>
                    <a:pt x="1158" y="2537"/>
                  </a:lnTo>
                  <a:lnTo>
                    <a:pt x="11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68"/>
            <p:cNvSpPr/>
            <p:nvPr/>
          </p:nvSpPr>
          <p:spPr>
            <a:xfrm>
              <a:off x="7566600" y="2621051"/>
              <a:ext cx="72898" cy="72661"/>
            </a:xfrm>
            <a:custGeom>
              <a:rect b="b" l="l" r="r" t="t"/>
              <a:pathLst>
                <a:path extrusionOk="0" h="2767" w="2776">
                  <a:moveTo>
                    <a:pt x="699" y="1"/>
                  </a:moveTo>
                  <a:cubicBezTo>
                    <a:pt x="316" y="1"/>
                    <a:pt x="0" y="307"/>
                    <a:pt x="0" y="690"/>
                  </a:cubicBezTo>
                  <a:cubicBezTo>
                    <a:pt x="0" y="948"/>
                    <a:pt x="211" y="1149"/>
                    <a:pt x="469" y="1149"/>
                  </a:cubicBezTo>
                  <a:lnTo>
                    <a:pt x="2316" y="2767"/>
                  </a:lnTo>
                  <a:lnTo>
                    <a:pt x="2699" y="1408"/>
                  </a:lnTo>
                  <a:cubicBezTo>
                    <a:pt x="2747" y="1235"/>
                    <a:pt x="2776" y="1063"/>
                    <a:pt x="2776" y="891"/>
                  </a:cubicBezTo>
                  <a:lnTo>
                    <a:pt x="2776" y="460"/>
                  </a:lnTo>
                  <a:cubicBezTo>
                    <a:pt x="2776" y="202"/>
                    <a:pt x="2565" y="1"/>
                    <a:pt x="2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68"/>
            <p:cNvSpPr/>
            <p:nvPr/>
          </p:nvSpPr>
          <p:spPr>
            <a:xfrm>
              <a:off x="7578916" y="2711779"/>
              <a:ext cx="36213" cy="26917"/>
            </a:xfrm>
            <a:custGeom>
              <a:rect b="b" l="l" r="r" t="t"/>
              <a:pathLst>
                <a:path extrusionOk="0" h="1025" w="1379">
                  <a:moveTo>
                    <a:pt x="0" y="1"/>
                  </a:moveTo>
                  <a:lnTo>
                    <a:pt x="0" y="1025"/>
                  </a:lnTo>
                  <a:lnTo>
                    <a:pt x="1378" y="1025"/>
                  </a:lnTo>
                  <a:lnTo>
                    <a:pt x="1378"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68"/>
            <p:cNvSpPr/>
            <p:nvPr/>
          </p:nvSpPr>
          <p:spPr>
            <a:xfrm>
              <a:off x="7578916" y="2712042"/>
              <a:ext cx="36213" cy="14653"/>
            </a:xfrm>
            <a:custGeom>
              <a:rect b="b" l="l" r="r" t="t"/>
              <a:pathLst>
                <a:path extrusionOk="0" h="558" w="1379">
                  <a:moveTo>
                    <a:pt x="0" y="0"/>
                  </a:moveTo>
                  <a:lnTo>
                    <a:pt x="0" y="421"/>
                  </a:lnTo>
                  <a:cubicBezTo>
                    <a:pt x="220" y="512"/>
                    <a:pt x="455" y="558"/>
                    <a:pt x="689" y="558"/>
                  </a:cubicBezTo>
                  <a:cubicBezTo>
                    <a:pt x="924" y="558"/>
                    <a:pt x="1158" y="512"/>
                    <a:pt x="1378" y="421"/>
                  </a:cubicBezTo>
                  <a:lnTo>
                    <a:pt x="137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68"/>
            <p:cNvSpPr/>
            <p:nvPr/>
          </p:nvSpPr>
          <p:spPr>
            <a:xfrm>
              <a:off x="7536427" y="2726616"/>
              <a:ext cx="121164" cy="64101"/>
            </a:xfrm>
            <a:custGeom>
              <a:rect b="b" l="l" r="r" t="t"/>
              <a:pathLst>
                <a:path extrusionOk="0" h="2441" w="4614">
                  <a:moveTo>
                    <a:pt x="1618" y="0"/>
                  </a:moveTo>
                  <a:lnTo>
                    <a:pt x="499" y="316"/>
                  </a:lnTo>
                  <a:cubicBezTo>
                    <a:pt x="202" y="402"/>
                    <a:pt x="1" y="670"/>
                    <a:pt x="1" y="986"/>
                  </a:cubicBezTo>
                  <a:lnTo>
                    <a:pt x="1" y="2211"/>
                  </a:lnTo>
                  <a:cubicBezTo>
                    <a:pt x="1" y="2336"/>
                    <a:pt x="106" y="2441"/>
                    <a:pt x="231" y="2441"/>
                  </a:cubicBezTo>
                  <a:lnTo>
                    <a:pt x="4384" y="2441"/>
                  </a:lnTo>
                  <a:cubicBezTo>
                    <a:pt x="4509" y="2441"/>
                    <a:pt x="4614" y="2336"/>
                    <a:pt x="4614" y="2211"/>
                  </a:cubicBezTo>
                  <a:lnTo>
                    <a:pt x="4614" y="986"/>
                  </a:lnTo>
                  <a:cubicBezTo>
                    <a:pt x="4614" y="670"/>
                    <a:pt x="4413" y="402"/>
                    <a:pt x="4116" y="316"/>
                  </a:cubicBezTo>
                  <a:lnTo>
                    <a:pt x="2996" y="0"/>
                  </a:lnTo>
                  <a:lnTo>
                    <a:pt x="2307" y="460"/>
                  </a:lnTo>
                  <a:lnTo>
                    <a:pt x="16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68"/>
            <p:cNvSpPr/>
            <p:nvPr/>
          </p:nvSpPr>
          <p:spPr>
            <a:xfrm>
              <a:off x="7590969" y="2738670"/>
              <a:ext cx="12106" cy="52047"/>
            </a:xfrm>
            <a:custGeom>
              <a:rect b="b" l="l" r="r" t="t"/>
              <a:pathLst>
                <a:path extrusionOk="0" h="1982" w="461">
                  <a:moveTo>
                    <a:pt x="116" y="1"/>
                  </a:moveTo>
                  <a:lnTo>
                    <a:pt x="1" y="1982"/>
                  </a:lnTo>
                  <a:lnTo>
                    <a:pt x="460" y="1982"/>
                  </a:lnTo>
                  <a:lnTo>
                    <a:pt x="345"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68"/>
            <p:cNvSpPr/>
            <p:nvPr/>
          </p:nvSpPr>
          <p:spPr>
            <a:xfrm>
              <a:off x="7560560" y="2651434"/>
              <a:ext cx="72924" cy="66674"/>
            </a:xfrm>
            <a:custGeom>
              <a:rect b="b" l="l" r="r" t="t"/>
              <a:pathLst>
                <a:path extrusionOk="0" h="2539" w="2777">
                  <a:moveTo>
                    <a:pt x="864" y="1"/>
                  </a:moveTo>
                  <a:cubicBezTo>
                    <a:pt x="748" y="1"/>
                    <a:pt x="636" y="56"/>
                    <a:pt x="556" y="136"/>
                  </a:cubicBezTo>
                  <a:lnTo>
                    <a:pt x="144" y="557"/>
                  </a:lnTo>
                  <a:cubicBezTo>
                    <a:pt x="49" y="643"/>
                    <a:pt x="1" y="758"/>
                    <a:pt x="1" y="882"/>
                  </a:cubicBezTo>
                  <a:lnTo>
                    <a:pt x="1" y="1150"/>
                  </a:lnTo>
                  <a:cubicBezTo>
                    <a:pt x="1" y="1916"/>
                    <a:pt x="623" y="2538"/>
                    <a:pt x="1388" y="2538"/>
                  </a:cubicBezTo>
                  <a:cubicBezTo>
                    <a:pt x="2154" y="2538"/>
                    <a:pt x="2776" y="1916"/>
                    <a:pt x="2776" y="1150"/>
                  </a:cubicBezTo>
                  <a:lnTo>
                    <a:pt x="2776" y="854"/>
                  </a:lnTo>
                  <a:cubicBezTo>
                    <a:pt x="2776" y="729"/>
                    <a:pt x="2728" y="614"/>
                    <a:pt x="2642" y="528"/>
                  </a:cubicBezTo>
                  <a:cubicBezTo>
                    <a:pt x="2288" y="184"/>
                    <a:pt x="1628" y="21"/>
                    <a:pt x="891" y="2"/>
                  </a:cubicBezTo>
                  <a:cubicBezTo>
                    <a:pt x="882" y="1"/>
                    <a:pt x="873" y="1"/>
                    <a:pt x="86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68"/>
            <p:cNvSpPr/>
            <p:nvPr/>
          </p:nvSpPr>
          <p:spPr>
            <a:xfrm>
              <a:off x="7560560" y="2651434"/>
              <a:ext cx="72661" cy="65151"/>
            </a:xfrm>
            <a:custGeom>
              <a:rect b="b" l="l" r="r" t="t"/>
              <a:pathLst>
                <a:path extrusionOk="0" h="2481" w="2767">
                  <a:moveTo>
                    <a:pt x="864" y="1"/>
                  </a:moveTo>
                  <a:cubicBezTo>
                    <a:pt x="748" y="1"/>
                    <a:pt x="636" y="56"/>
                    <a:pt x="556" y="136"/>
                  </a:cubicBezTo>
                  <a:lnTo>
                    <a:pt x="135" y="557"/>
                  </a:lnTo>
                  <a:cubicBezTo>
                    <a:pt x="49" y="643"/>
                    <a:pt x="1" y="758"/>
                    <a:pt x="1" y="882"/>
                  </a:cubicBezTo>
                  <a:lnTo>
                    <a:pt x="1" y="1150"/>
                  </a:lnTo>
                  <a:cubicBezTo>
                    <a:pt x="1" y="1763"/>
                    <a:pt x="412" y="2308"/>
                    <a:pt x="1006" y="2481"/>
                  </a:cubicBezTo>
                  <a:cubicBezTo>
                    <a:pt x="805" y="2232"/>
                    <a:pt x="690" y="1926"/>
                    <a:pt x="699" y="1610"/>
                  </a:cubicBezTo>
                  <a:lnTo>
                    <a:pt x="699" y="940"/>
                  </a:lnTo>
                  <a:cubicBezTo>
                    <a:pt x="699" y="683"/>
                    <a:pt x="901" y="479"/>
                    <a:pt x="1154" y="479"/>
                  </a:cubicBezTo>
                  <a:cubicBezTo>
                    <a:pt x="1165" y="479"/>
                    <a:pt x="1176" y="480"/>
                    <a:pt x="1187" y="480"/>
                  </a:cubicBezTo>
                  <a:cubicBezTo>
                    <a:pt x="1647" y="509"/>
                    <a:pt x="2345" y="586"/>
                    <a:pt x="2767" y="787"/>
                  </a:cubicBezTo>
                  <a:cubicBezTo>
                    <a:pt x="2757" y="691"/>
                    <a:pt x="2709" y="595"/>
                    <a:pt x="2642" y="528"/>
                  </a:cubicBezTo>
                  <a:cubicBezTo>
                    <a:pt x="2278" y="184"/>
                    <a:pt x="1628" y="21"/>
                    <a:pt x="891" y="2"/>
                  </a:cubicBezTo>
                  <a:cubicBezTo>
                    <a:pt x="882" y="1"/>
                    <a:pt x="873" y="1"/>
                    <a:pt x="864"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68"/>
            <p:cNvSpPr/>
            <p:nvPr/>
          </p:nvSpPr>
          <p:spPr>
            <a:xfrm>
              <a:off x="7536427" y="2741952"/>
              <a:ext cx="24159" cy="48528"/>
            </a:xfrm>
            <a:custGeom>
              <a:rect b="b" l="l" r="r" t="t"/>
              <a:pathLst>
                <a:path extrusionOk="0" h="1848" w="920">
                  <a:moveTo>
                    <a:pt x="125" y="0"/>
                  </a:moveTo>
                  <a:cubicBezTo>
                    <a:pt x="39" y="115"/>
                    <a:pt x="1" y="249"/>
                    <a:pt x="1" y="393"/>
                  </a:cubicBezTo>
                  <a:lnTo>
                    <a:pt x="1" y="1618"/>
                  </a:lnTo>
                  <a:cubicBezTo>
                    <a:pt x="1" y="1752"/>
                    <a:pt x="97" y="1847"/>
                    <a:pt x="231" y="1847"/>
                  </a:cubicBezTo>
                  <a:lnTo>
                    <a:pt x="920" y="1847"/>
                  </a:lnTo>
                  <a:lnTo>
                    <a:pt x="920" y="1091"/>
                  </a:lnTo>
                  <a:cubicBezTo>
                    <a:pt x="920" y="900"/>
                    <a:pt x="853" y="728"/>
                    <a:pt x="719" y="594"/>
                  </a:cubicBezTo>
                  <a:lnTo>
                    <a:pt x="125"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68"/>
            <p:cNvSpPr/>
            <p:nvPr/>
          </p:nvSpPr>
          <p:spPr>
            <a:xfrm>
              <a:off x="7633195" y="2741952"/>
              <a:ext cx="24396" cy="48528"/>
            </a:xfrm>
            <a:custGeom>
              <a:rect b="b" l="l" r="r" t="t"/>
              <a:pathLst>
                <a:path extrusionOk="0" h="1848" w="929">
                  <a:moveTo>
                    <a:pt x="804" y="0"/>
                  </a:moveTo>
                  <a:lnTo>
                    <a:pt x="211" y="594"/>
                  </a:lnTo>
                  <a:cubicBezTo>
                    <a:pt x="77" y="728"/>
                    <a:pt x="1" y="900"/>
                    <a:pt x="10" y="1091"/>
                  </a:cubicBezTo>
                  <a:lnTo>
                    <a:pt x="10" y="1847"/>
                  </a:lnTo>
                  <a:lnTo>
                    <a:pt x="699" y="1847"/>
                  </a:lnTo>
                  <a:cubicBezTo>
                    <a:pt x="824" y="1847"/>
                    <a:pt x="929" y="1752"/>
                    <a:pt x="929" y="1618"/>
                  </a:cubicBezTo>
                  <a:lnTo>
                    <a:pt x="929" y="393"/>
                  </a:lnTo>
                  <a:cubicBezTo>
                    <a:pt x="929" y="249"/>
                    <a:pt x="891" y="115"/>
                    <a:pt x="80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68"/>
            <p:cNvSpPr/>
            <p:nvPr/>
          </p:nvSpPr>
          <p:spPr>
            <a:xfrm>
              <a:off x="7590733" y="2738670"/>
              <a:ext cx="12342" cy="12106"/>
            </a:xfrm>
            <a:custGeom>
              <a:rect b="b" l="l" r="r" t="t"/>
              <a:pathLst>
                <a:path extrusionOk="0" h="461" w="470">
                  <a:moveTo>
                    <a:pt x="0" y="1"/>
                  </a:moveTo>
                  <a:lnTo>
                    <a:pt x="0" y="345"/>
                  </a:lnTo>
                  <a:cubicBezTo>
                    <a:pt x="0" y="412"/>
                    <a:pt x="58" y="460"/>
                    <a:pt x="125" y="460"/>
                  </a:cubicBezTo>
                  <a:lnTo>
                    <a:pt x="354" y="460"/>
                  </a:lnTo>
                  <a:cubicBezTo>
                    <a:pt x="421" y="460"/>
                    <a:pt x="469" y="403"/>
                    <a:pt x="469" y="345"/>
                  </a:cubicBezTo>
                  <a:lnTo>
                    <a:pt x="469"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68"/>
            <p:cNvSpPr/>
            <p:nvPr/>
          </p:nvSpPr>
          <p:spPr>
            <a:xfrm>
              <a:off x="7572115" y="2721863"/>
              <a:ext cx="24921" cy="25498"/>
            </a:xfrm>
            <a:custGeom>
              <a:rect b="b" l="l" r="r" t="t"/>
              <a:pathLst>
                <a:path extrusionOk="0" h="971" w="949">
                  <a:moveTo>
                    <a:pt x="212" y="1"/>
                  </a:moveTo>
                  <a:cubicBezTo>
                    <a:pt x="185" y="1"/>
                    <a:pt x="160" y="13"/>
                    <a:pt x="145" y="38"/>
                  </a:cubicBezTo>
                  <a:lnTo>
                    <a:pt x="1" y="258"/>
                  </a:lnTo>
                  <a:lnTo>
                    <a:pt x="355" y="899"/>
                  </a:lnTo>
                  <a:cubicBezTo>
                    <a:pt x="378" y="946"/>
                    <a:pt x="422" y="971"/>
                    <a:pt x="469" y="971"/>
                  </a:cubicBezTo>
                  <a:cubicBezTo>
                    <a:pt x="499" y="971"/>
                    <a:pt x="530" y="960"/>
                    <a:pt x="556" y="937"/>
                  </a:cubicBezTo>
                  <a:lnTo>
                    <a:pt x="948" y="641"/>
                  </a:lnTo>
                  <a:lnTo>
                    <a:pt x="278" y="28"/>
                  </a:lnTo>
                  <a:cubicBezTo>
                    <a:pt x="260" y="10"/>
                    <a:pt x="236" y="1"/>
                    <a:pt x="21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68"/>
            <p:cNvSpPr/>
            <p:nvPr/>
          </p:nvSpPr>
          <p:spPr>
            <a:xfrm>
              <a:off x="7597009" y="2721863"/>
              <a:ext cx="24894" cy="25498"/>
            </a:xfrm>
            <a:custGeom>
              <a:rect b="b" l="l" r="r" t="t"/>
              <a:pathLst>
                <a:path extrusionOk="0" h="971" w="948">
                  <a:moveTo>
                    <a:pt x="737" y="1"/>
                  </a:moveTo>
                  <a:cubicBezTo>
                    <a:pt x="713" y="1"/>
                    <a:pt x="688" y="10"/>
                    <a:pt x="670" y="28"/>
                  </a:cubicBezTo>
                  <a:lnTo>
                    <a:pt x="0" y="641"/>
                  </a:lnTo>
                  <a:lnTo>
                    <a:pt x="393" y="937"/>
                  </a:lnTo>
                  <a:cubicBezTo>
                    <a:pt x="419" y="960"/>
                    <a:pt x="450" y="971"/>
                    <a:pt x="480" y="971"/>
                  </a:cubicBezTo>
                  <a:cubicBezTo>
                    <a:pt x="526" y="971"/>
                    <a:pt x="571" y="946"/>
                    <a:pt x="594" y="899"/>
                  </a:cubicBezTo>
                  <a:lnTo>
                    <a:pt x="948" y="258"/>
                  </a:lnTo>
                  <a:lnTo>
                    <a:pt x="804" y="38"/>
                  </a:lnTo>
                  <a:cubicBezTo>
                    <a:pt x="789" y="13"/>
                    <a:pt x="763" y="1"/>
                    <a:pt x="737"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68"/>
            <p:cNvSpPr/>
            <p:nvPr/>
          </p:nvSpPr>
          <p:spPr>
            <a:xfrm>
              <a:off x="7827204" y="2602958"/>
              <a:ext cx="48528" cy="42515"/>
            </a:xfrm>
            <a:custGeom>
              <a:rect b="b" l="l" r="r" t="t"/>
              <a:pathLst>
                <a:path extrusionOk="0" h="1619" w="1848">
                  <a:moveTo>
                    <a:pt x="920" y="1"/>
                  </a:moveTo>
                  <a:cubicBezTo>
                    <a:pt x="412" y="1"/>
                    <a:pt x="1" y="365"/>
                    <a:pt x="1" y="805"/>
                  </a:cubicBezTo>
                  <a:cubicBezTo>
                    <a:pt x="1" y="1255"/>
                    <a:pt x="412" y="1618"/>
                    <a:pt x="920" y="1618"/>
                  </a:cubicBezTo>
                  <a:cubicBezTo>
                    <a:pt x="1427" y="1618"/>
                    <a:pt x="1848" y="1255"/>
                    <a:pt x="1848" y="805"/>
                  </a:cubicBezTo>
                  <a:cubicBezTo>
                    <a:pt x="1848" y="365"/>
                    <a:pt x="1427" y="1"/>
                    <a:pt x="9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68"/>
            <p:cNvSpPr/>
            <p:nvPr/>
          </p:nvSpPr>
          <p:spPr>
            <a:xfrm>
              <a:off x="7827204" y="2602958"/>
              <a:ext cx="33219" cy="42515"/>
            </a:xfrm>
            <a:custGeom>
              <a:rect b="b" l="l" r="r" t="t"/>
              <a:pathLst>
                <a:path extrusionOk="0" h="1619" w="1265">
                  <a:moveTo>
                    <a:pt x="920" y="1"/>
                  </a:moveTo>
                  <a:cubicBezTo>
                    <a:pt x="412" y="1"/>
                    <a:pt x="1" y="355"/>
                    <a:pt x="1" y="805"/>
                  </a:cubicBezTo>
                  <a:cubicBezTo>
                    <a:pt x="1" y="1255"/>
                    <a:pt x="412" y="1618"/>
                    <a:pt x="920" y="1618"/>
                  </a:cubicBezTo>
                  <a:cubicBezTo>
                    <a:pt x="1034" y="1609"/>
                    <a:pt x="1159" y="1590"/>
                    <a:pt x="1264" y="1551"/>
                  </a:cubicBezTo>
                  <a:cubicBezTo>
                    <a:pt x="939" y="1456"/>
                    <a:pt x="699" y="1149"/>
                    <a:pt x="690" y="805"/>
                  </a:cubicBezTo>
                  <a:cubicBezTo>
                    <a:pt x="699" y="460"/>
                    <a:pt x="939" y="164"/>
                    <a:pt x="1264" y="58"/>
                  </a:cubicBezTo>
                  <a:cubicBezTo>
                    <a:pt x="1159" y="20"/>
                    <a:pt x="1034" y="1"/>
                    <a:pt x="9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68"/>
            <p:cNvSpPr/>
            <p:nvPr/>
          </p:nvSpPr>
          <p:spPr>
            <a:xfrm>
              <a:off x="7796795" y="2706002"/>
              <a:ext cx="109110" cy="84715"/>
            </a:xfrm>
            <a:custGeom>
              <a:rect b="b" l="l" r="r" t="t"/>
              <a:pathLst>
                <a:path extrusionOk="0" h="3226" w="4155">
                  <a:moveTo>
                    <a:pt x="1388" y="1"/>
                  </a:moveTo>
                  <a:lnTo>
                    <a:pt x="1388" y="690"/>
                  </a:lnTo>
                  <a:cubicBezTo>
                    <a:pt x="1379" y="862"/>
                    <a:pt x="1283" y="1025"/>
                    <a:pt x="1130" y="1101"/>
                  </a:cubicBezTo>
                  <a:lnTo>
                    <a:pt x="384" y="1474"/>
                  </a:lnTo>
                  <a:cubicBezTo>
                    <a:pt x="144" y="1589"/>
                    <a:pt x="1" y="1829"/>
                    <a:pt x="1" y="2097"/>
                  </a:cubicBezTo>
                  <a:lnTo>
                    <a:pt x="1" y="2996"/>
                  </a:lnTo>
                  <a:cubicBezTo>
                    <a:pt x="1" y="3121"/>
                    <a:pt x="106" y="3226"/>
                    <a:pt x="230" y="3226"/>
                  </a:cubicBezTo>
                  <a:lnTo>
                    <a:pt x="3925" y="3226"/>
                  </a:lnTo>
                  <a:cubicBezTo>
                    <a:pt x="4049" y="3226"/>
                    <a:pt x="4154" y="3121"/>
                    <a:pt x="4154" y="2996"/>
                  </a:cubicBezTo>
                  <a:lnTo>
                    <a:pt x="4154" y="2097"/>
                  </a:lnTo>
                  <a:cubicBezTo>
                    <a:pt x="4154" y="1829"/>
                    <a:pt x="4011" y="1589"/>
                    <a:pt x="3781" y="1474"/>
                  </a:cubicBezTo>
                  <a:lnTo>
                    <a:pt x="3035" y="1101"/>
                  </a:lnTo>
                  <a:cubicBezTo>
                    <a:pt x="2872" y="1025"/>
                    <a:pt x="2776" y="862"/>
                    <a:pt x="2776" y="690"/>
                  </a:cubicBezTo>
                  <a:lnTo>
                    <a:pt x="277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68"/>
            <p:cNvSpPr/>
            <p:nvPr/>
          </p:nvSpPr>
          <p:spPr>
            <a:xfrm>
              <a:off x="7832745" y="2706002"/>
              <a:ext cx="37210" cy="24159"/>
            </a:xfrm>
            <a:custGeom>
              <a:rect b="b" l="l" r="r" t="t"/>
              <a:pathLst>
                <a:path extrusionOk="0" h="920" w="1417">
                  <a:moveTo>
                    <a:pt x="19" y="1"/>
                  </a:moveTo>
                  <a:lnTo>
                    <a:pt x="19" y="690"/>
                  </a:lnTo>
                  <a:cubicBezTo>
                    <a:pt x="10" y="718"/>
                    <a:pt x="10" y="747"/>
                    <a:pt x="0" y="776"/>
                  </a:cubicBezTo>
                  <a:cubicBezTo>
                    <a:pt x="230" y="872"/>
                    <a:pt x="469" y="919"/>
                    <a:pt x="709" y="919"/>
                  </a:cubicBezTo>
                  <a:cubicBezTo>
                    <a:pt x="948" y="919"/>
                    <a:pt x="1187" y="872"/>
                    <a:pt x="1417" y="776"/>
                  </a:cubicBezTo>
                  <a:cubicBezTo>
                    <a:pt x="1407" y="747"/>
                    <a:pt x="1407" y="718"/>
                    <a:pt x="1407" y="690"/>
                  </a:cubicBezTo>
                  <a:lnTo>
                    <a:pt x="140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68"/>
            <p:cNvSpPr/>
            <p:nvPr/>
          </p:nvSpPr>
          <p:spPr>
            <a:xfrm>
              <a:off x="7797058" y="2737672"/>
              <a:ext cx="109084" cy="53045"/>
            </a:xfrm>
            <a:custGeom>
              <a:rect b="b" l="l" r="r" t="t"/>
              <a:pathLst>
                <a:path extrusionOk="0" h="2020" w="4154">
                  <a:moveTo>
                    <a:pt x="910" y="1"/>
                  </a:moveTo>
                  <a:lnTo>
                    <a:pt x="383" y="268"/>
                  </a:lnTo>
                  <a:cubicBezTo>
                    <a:pt x="144" y="383"/>
                    <a:pt x="0" y="623"/>
                    <a:pt x="0" y="891"/>
                  </a:cubicBezTo>
                  <a:lnTo>
                    <a:pt x="0" y="1790"/>
                  </a:lnTo>
                  <a:cubicBezTo>
                    <a:pt x="0" y="1915"/>
                    <a:pt x="106" y="2020"/>
                    <a:pt x="230" y="2020"/>
                  </a:cubicBezTo>
                  <a:lnTo>
                    <a:pt x="3915" y="2020"/>
                  </a:lnTo>
                  <a:cubicBezTo>
                    <a:pt x="4049" y="2020"/>
                    <a:pt x="4154" y="1915"/>
                    <a:pt x="4154" y="1790"/>
                  </a:cubicBezTo>
                  <a:lnTo>
                    <a:pt x="4154" y="891"/>
                  </a:lnTo>
                  <a:cubicBezTo>
                    <a:pt x="4154" y="623"/>
                    <a:pt x="4001" y="383"/>
                    <a:pt x="3771" y="268"/>
                  </a:cubicBezTo>
                  <a:lnTo>
                    <a:pt x="3235" y="1"/>
                  </a:lnTo>
                  <a:cubicBezTo>
                    <a:pt x="2962" y="422"/>
                    <a:pt x="2517" y="632"/>
                    <a:pt x="2072" y="632"/>
                  </a:cubicBezTo>
                  <a:cubicBezTo>
                    <a:pt x="1627" y="632"/>
                    <a:pt x="1182" y="422"/>
                    <a:pt x="910"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68"/>
            <p:cNvSpPr/>
            <p:nvPr/>
          </p:nvSpPr>
          <p:spPr>
            <a:xfrm>
              <a:off x="7809111" y="2621051"/>
              <a:ext cx="84715" cy="84741"/>
            </a:xfrm>
            <a:custGeom>
              <a:rect b="b" l="l" r="r" t="t"/>
              <a:pathLst>
                <a:path extrusionOk="0" h="3227" w="3226">
                  <a:moveTo>
                    <a:pt x="1609" y="1"/>
                  </a:moveTo>
                  <a:cubicBezTo>
                    <a:pt x="719" y="1"/>
                    <a:pt x="1" y="728"/>
                    <a:pt x="1" y="1618"/>
                  </a:cubicBezTo>
                  <a:cubicBezTo>
                    <a:pt x="1" y="2508"/>
                    <a:pt x="719" y="3226"/>
                    <a:pt x="1609" y="3226"/>
                  </a:cubicBezTo>
                  <a:cubicBezTo>
                    <a:pt x="2499" y="3226"/>
                    <a:pt x="3226" y="2508"/>
                    <a:pt x="3226" y="1618"/>
                  </a:cubicBezTo>
                  <a:cubicBezTo>
                    <a:pt x="3226" y="728"/>
                    <a:pt x="2499" y="1"/>
                    <a:pt x="1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68"/>
            <p:cNvSpPr/>
            <p:nvPr/>
          </p:nvSpPr>
          <p:spPr>
            <a:xfrm>
              <a:off x="7824447" y="2621051"/>
              <a:ext cx="71138" cy="76443"/>
            </a:xfrm>
            <a:custGeom>
              <a:rect b="b" l="l" r="r" t="t"/>
              <a:pathLst>
                <a:path extrusionOk="0" h="2911" w="2709">
                  <a:moveTo>
                    <a:pt x="1034" y="1"/>
                  </a:moveTo>
                  <a:cubicBezTo>
                    <a:pt x="259" y="1"/>
                    <a:pt x="1" y="1063"/>
                    <a:pt x="699" y="1408"/>
                  </a:cubicBezTo>
                  <a:cubicBezTo>
                    <a:pt x="718" y="1417"/>
                    <a:pt x="737" y="1427"/>
                    <a:pt x="757" y="1427"/>
                  </a:cubicBezTo>
                  <a:lnTo>
                    <a:pt x="1560" y="2891"/>
                  </a:lnTo>
                  <a:cubicBezTo>
                    <a:pt x="1560" y="2891"/>
                    <a:pt x="1781" y="2901"/>
                    <a:pt x="1991" y="2910"/>
                  </a:cubicBezTo>
                  <a:cubicBezTo>
                    <a:pt x="2460" y="2556"/>
                    <a:pt x="2709" y="1972"/>
                    <a:pt x="2623" y="1389"/>
                  </a:cubicBezTo>
                  <a:cubicBezTo>
                    <a:pt x="2527" y="728"/>
                    <a:pt x="2039" y="192"/>
                    <a:pt x="1388" y="39"/>
                  </a:cubicBezTo>
                  <a:cubicBezTo>
                    <a:pt x="1273" y="20"/>
                    <a:pt x="1149" y="1"/>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68"/>
            <p:cNvSpPr/>
            <p:nvPr/>
          </p:nvSpPr>
          <p:spPr>
            <a:xfrm>
              <a:off x="7814888" y="2658393"/>
              <a:ext cx="72661" cy="59715"/>
            </a:xfrm>
            <a:custGeom>
              <a:rect b="b" l="l" r="r" t="t"/>
              <a:pathLst>
                <a:path extrusionOk="0" h="2274" w="2767">
                  <a:moveTo>
                    <a:pt x="1075" y="1"/>
                  </a:moveTo>
                  <a:cubicBezTo>
                    <a:pt x="986" y="1"/>
                    <a:pt x="903" y="49"/>
                    <a:pt x="862" y="139"/>
                  </a:cubicBezTo>
                  <a:cubicBezTo>
                    <a:pt x="786" y="292"/>
                    <a:pt x="680" y="436"/>
                    <a:pt x="546" y="550"/>
                  </a:cubicBezTo>
                  <a:cubicBezTo>
                    <a:pt x="422" y="656"/>
                    <a:pt x="288" y="751"/>
                    <a:pt x="135" y="828"/>
                  </a:cubicBezTo>
                  <a:cubicBezTo>
                    <a:pt x="49" y="876"/>
                    <a:pt x="1" y="971"/>
                    <a:pt x="20" y="1067"/>
                  </a:cubicBezTo>
                  <a:cubicBezTo>
                    <a:pt x="106" y="1756"/>
                    <a:pt x="699" y="2273"/>
                    <a:pt x="1389" y="2273"/>
                  </a:cubicBezTo>
                  <a:cubicBezTo>
                    <a:pt x="2106" y="2263"/>
                    <a:pt x="2709" y="1718"/>
                    <a:pt x="2767" y="1000"/>
                  </a:cubicBezTo>
                  <a:cubicBezTo>
                    <a:pt x="2767" y="924"/>
                    <a:pt x="2738" y="857"/>
                    <a:pt x="2690" y="809"/>
                  </a:cubicBezTo>
                  <a:cubicBezTo>
                    <a:pt x="2231" y="426"/>
                    <a:pt x="1695" y="158"/>
                    <a:pt x="1121" y="5"/>
                  </a:cubicBezTo>
                  <a:cubicBezTo>
                    <a:pt x="1105" y="2"/>
                    <a:pt x="1090" y="1"/>
                    <a:pt x="107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68"/>
            <p:cNvSpPr/>
            <p:nvPr/>
          </p:nvSpPr>
          <p:spPr>
            <a:xfrm>
              <a:off x="7815151" y="2658393"/>
              <a:ext cx="72661" cy="59190"/>
            </a:xfrm>
            <a:custGeom>
              <a:rect b="b" l="l" r="r" t="t"/>
              <a:pathLst>
                <a:path extrusionOk="0" h="2254" w="2767">
                  <a:moveTo>
                    <a:pt x="1065" y="1"/>
                  </a:moveTo>
                  <a:cubicBezTo>
                    <a:pt x="976" y="1"/>
                    <a:pt x="893" y="49"/>
                    <a:pt x="852" y="139"/>
                  </a:cubicBezTo>
                  <a:cubicBezTo>
                    <a:pt x="795" y="244"/>
                    <a:pt x="728" y="349"/>
                    <a:pt x="642" y="445"/>
                  </a:cubicBezTo>
                  <a:cubicBezTo>
                    <a:pt x="613" y="483"/>
                    <a:pt x="575" y="512"/>
                    <a:pt x="536" y="550"/>
                  </a:cubicBezTo>
                  <a:cubicBezTo>
                    <a:pt x="412" y="656"/>
                    <a:pt x="278" y="751"/>
                    <a:pt x="134" y="828"/>
                  </a:cubicBezTo>
                  <a:cubicBezTo>
                    <a:pt x="48" y="866"/>
                    <a:pt x="0" y="962"/>
                    <a:pt x="10" y="1067"/>
                  </a:cubicBezTo>
                  <a:cubicBezTo>
                    <a:pt x="96" y="1670"/>
                    <a:pt x="565" y="2158"/>
                    <a:pt x="1178" y="2254"/>
                  </a:cubicBezTo>
                  <a:cubicBezTo>
                    <a:pt x="862" y="2062"/>
                    <a:pt x="680" y="1708"/>
                    <a:pt x="699" y="1345"/>
                  </a:cubicBezTo>
                  <a:lnTo>
                    <a:pt x="699" y="1019"/>
                  </a:lnTo>
                  <a:cubicBezTo>
                    <a:pt x="747" y="981"/>
                    <a:pt x="804" y="943"/>
                    <a:pt x="852" y="895"/>
                  </a:cubicBezTo>
                  <a:cubicBezTo>
                    <a:pt x="977" y="780"/>
                    <a:pt x="1091" y="656"/>
                    <a:pt x="1187" y="512"/>
                  </a:cubicBezTo>
                  <a:cubicBezTo>
                    <a:pt x="1618" y="646"/>
                    <a:pt x="2029" y="866"/>
                    <a:pt x="2383" y="1163"/>
                  </a:cubicBezTo>
                  <a:cubicBezTo>
                    <a:pt x="2422" y="1201"/>
                    <a:pt x="2537" y="1306"/>
                    <a:pt x="2661" y="1421"/>
                  </a:cubicBezTo>
                  <a:cubicBezTo>
                    <a:pt x="2718" y="1287"/>
                    <a:pt x="2747" y="1144"/>
                    <a:pt x="2766" y="1000"/>
                  </a:cubicBezTo>
                  <a:cubicBezTo>
                    <a:pt x="2766" y="924"/>
                    <a:pt x="2738" y="857"/>
                    <a:pt x="2680" y="809"/>
                  </a:cubicBezTo>
                  <a:cubicBezTo>
                    <a:pt x="2221" y="426"/>
                    <a:pt x="1685" y="158"/>
                    <a:pt x="1111" y="5"/>
                  </a:cubicBezTo>
                  <a:cubicBezTo>
                    <a:pt x="1095" y="2"/>
                    <a:pt x="1080" y="1"/>
                    <a:pt x="106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68"/>
            <p:cNvSpPr/>
            <p:nvPr/>
          </p:nvSpPr>
          <p:spPr>
            <a:xfrm>
              <a:off x="7796795" y="2749988"/>
              <a:ext cx="24422" cy="40729"/>
            </a:xfrm>
            <a:custGeom>
              <a:rect b="b" l="l" r="r" t="t"/>
              <a:pathLst>
                <a:path extrusionOk="0" h="1551" w="930">
                  <a:moveTo>
                    <a:pt x="144" y="0"/>
                  </a:moveTo>
                  <a:cubicBezTo>
                    <a:pt x="49" y="125"/>
                    <a:pt x="1" y="268"/>
                    <a:pt x="1" y="422"/>
                  </a:cubicBezTo>
                  <a:lnTo>
                    <a:pt x="1" y="1321"/>
                  </a:lnTo>
                  <a:cubicBezTo>
                    <a:pt x="1" y="1446"/>
                    <a:pt x="106" y="1551"/>
                    <a:pt x="230" y="1551"/>
                  </a:cubicBezTo>
                  <a:lnTo>
                    <a:pt x="929" y="1551"/>
                  </a:lnTo>
                  <a:lnTo>
                    <a:pt x="929" y="852"/>
                  </a:lnTo>
                  <a:cubicBezTo>
                    <a:pt x="920" y="709"/>
                    <a:pt x="862" y="575"/>
                    <a:pt x="747" y="489"/>
                  </a:cubicBezTo>
                  <a:lnTo>
                    <a:pt x="14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68"/>
            <p:cNvSpPr/>
            <p:nvPr/>
          </p:nvSpPr>
          <p:spPr>
            <a:xfrm>
              <a:off x="7881746" y="2749988"/>
              <a:ext cx="24159" cy="40729"/>
            </a:xfrm>
            <a:custGeom>
              <a:rect b="b" l="l" r="r" t="t"/>
              <a:pathLst>
                <a:path extrusionOk="0" h="1551" w="920">
                  <a:moveTo>
                    <a:pt x="785" y="0"/>
                  </a:moveTo>
                  <a:lnTo>
                    <a:pt x="173" y="489"/>
                  </a:lnTo>
                  <a:cubicBezTo>
                    <a:pt x="68" y="575"/>
                    <a:pt x="1" y="709"/>
                    <a:pt x="1" y="852"/>
                  </a:cubicBezTo>
                  <a:lnTo>
                    <a:pt x="1" y="1551"/>
                  </a:lnTo>
                  <a:lnTo>
                    <a:pt x="690" y="1551"/>
                  </a:lnTo>
                  <a:cubicBezTo>
                    <a:pt x="814" y="1551"/>
                    <a:pt x="919" y="1446"/>
                    <a:pt x="919" y="1321"/>
                  </a:cubicBezTo>
                  <a:lnTo>
                    <a:pt x="919" y="422"/>
                  </a:lnTo>
                  <a:cubicBezTo>
                    <a:pt x="919" y="268"/>
                    <a:pt x="871" y="125"/>
                    <a:pt x="785"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6" name="Google Shape;11826;p68"/>
          <p:cNvGrpSpPr/>
          <p:nvPr/>
        </p:nvGrpSpPr>
        <p:grpSpPr>
          <a:xfrm>
            <a:off x="7980773" y="2428802"/>
            <a:ext cx="353381" cy="358160"/>
            <a:chOff x="7980773" y="2428802"/>
            <a:chExt cx="353381" cy="358160"/>
          </a:xfrm>
        </p:grpSpPr>
        <p:sp>
          <p:nvSpPr>
            <p:cNvPr id="11827" name="Google Shape;11827;p68"/>
            <p:cNvSpPr/>
            <p:nvPr/>
          </p:nvSpPr>
          <p:spPr>
            <a:xfrm>
              <a:off x="8218504" y="2711779"/>
              <a:ext cx="115649" cy="75182"/>
            </a:xfrm>
            <a:custGeom>
              <a:rect b="b" l="l" r="r" t="t"/>
              <a:pathLst>
                <a:path extrusionOk="0" h="2863" w="4404">
                  <a:moveTo>
                    <a:pt x="1542" y="1"/>
                  </a:moveTo>
                  <a:lnTo>
                    <a:pt x="1542" y="374"/>
                  </a:lnTo>
                  <a:cubicBezTo>
                    <a:pt x="1542" y="470"/>
                    <a:pt x="1475" y="556"/>
                    <a:pt x="1379" y="585"/>
                  </a:cubicBezTo>
                  <a:lnTo>
                    <a:pt x="479" y="843"/>
                  </a:lnTo>
                  <a:cubicBezTo>
                    <a:pt x="202" y="920"/>
                    <a:pt x="1" y="1178"/>
                    <a:pt x="1" y="1475"/>
                  </a:cubicBezTo>
                  <a:lnTo>
                    <a:pt x="1" y="2642"/>
                  </a:lnTo>
                  <a:cubicBezTo>
                    <a:pt x="1" y="2767"/>
                    <a:pt x="96" y="2862"/>
                    <a:pt x="221" y="2862"/>
                  </a:cubicBezTo>
                  <a:lnTo>
                    <a:pt x="4183" y="2862"/>
                  </a:lnTo>
                  <a:cubicBezTo>
                    <a:pt x="4307" y="2862"/>
                    <a:pt x="4403" y="2767"/>
                    <a:pt x="4403" y="2642"/>
                  </a:cubicBezTo>
                  <a:lnTo>
                    <a:pt x="4403" y="1475"/>
                  </a:lnTo>
                  <a:cubicBezTo>
                    <a:pt x="4403" y="1178"/>
                    <a:pt x="4202" y="920"/>
                    <a:pt x="3915" y="843"/>
                  </a:cubicBezTo>
                  <a:lnTo>
                    <a:pt x="3015" y="585"/>
                  </a:lnTo>
                  <a:cubicBezTo>
                    <a:pt x="2920" y="556"/>
                    <a:pt x="2853" y="470"/>
                    <a:pt x="2862" y="374"/>
                  </a:cubicBezTo>
                  <a:lnTo>
                    <a:pt x="286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68"/>
            <p:cNvSpPr/>
            <p:nvPr/>
          </p:nvSpPr>
          <p:spPr>
            <a:xfrm>
              <a:off x="8218268" y="2727614"/>
              <a:ext cx="115623" cy="59348"/>
            </a:xfrm>
            <a:custGeom>
              <a:rect b="b" l="l" r="r" t="t"/>
              <a:pathLst>
                <a:path extrusionOk="0" h="2260" w="4403">
                  <a:moveTo>
                    <a:pt x="3101" y="1"/>
                  </a:moveTo>
                  <a:cubicBezTo>
                    <a:pt x="2961" y="453"/>
                    <a:pt x="2570" y="680"/>
                    <a:pt x="2180" y="680"/>
                  </a:cubicBezTo>
                  <a:cubicBezTo>
                    <a:pt x="1793" y="680"/>
                    <a:pt x="1406" y="458"/>
                    <a:pt x="1263" y="10"/>
                  </a:cubicBezTo>
                  <a:lnTo>
                    <a:pt x="479" y="230"/>
                  </a:lnTo>
                  <a:cubicBezTo>
                    <a:pt x="201" y="317"/>
                    <a:pt x="0" y="575"/>
                    <a:pt x="0" y="872"/>
                  </a:cubicBezTo>
                  <a:lnTo>
                    <a:pt x="0" y="2039"/>
                  </a:lnTo>
                  <a:cubicBezTo>
                    <a:pt x="0" y="2164"/>
                    <a:pt x="105" y="2259"/>
                    <a:pt x="220" y="2259"/>
                  </a:cubicBezTo>
                  <a:lnTo>
                    <a:pt x="4182" y="2259"/>
                  </a:lnTo>
                  <a:cubicBezTo>
                    <a:pt x="4307" y="2259"/>
                    <a:pt x="4403" y="2164"/>
                    <a:pt x="4403" y="2039"/>
                  </a:cubicBezTo>
                  <a:lnTo>
                    <a:pt x="4403" y="872"/>
                  </a:lnTo>
                  <a:cubicBezTo>
                    <a:pt x="4403" y="575"/>
                    <a:pt x="4211" y="317"/>
                    <a:pt x="3924" y="240"/>
                  </a:cubicBezTo>
                  <a:lnTo>
                    <a:pt x="3101"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68"/>
            <p:cNvSpPr/>
            <p:nvPr/>
          </p:nvSpPr>
          <p:spPr>
            <a:xfrm>
              <a:off x="8235600" y="2630872"/>
              <a:ext cx="29175" cy="63602"/>
            </a:xfrm>
            <a:custGeom>
              <a:rect b="b" l="l" r="r" t="t"/>
              <a:pathLst>
                <a:path extrusionOk="0" h="2422" w="1111">
                  <a:moveTo>
                    <a:pt x="670" y="0"/>
                  </a:moveTo>
                  <a:cubicBezTo>
                    <a:pt x="297" y="0"/>
                    <a:pt x="1" y="297"/>
                    <a:pt x="10" y="660"/>
                  </a:cubicBezTo>
                  <a:lnTo>
                    <a:pt x="10" y="814"/>
                  </a:lnTo>
                  <a:cubicBezTo>
                    <a:pt x="10" y="1005"/>
                    <a:pt x="39" y="1196"/>
                    <a:pt x="96" y="1378"/>
                  </a:cubicBezTo>
                  <a:lnTo>
                    <a:pt x="450" y="2421"/>
                  </a:lnTo>
                  <a:lnTo>
                    <a:pt x="1111" y="2421"/>
                  </a:lnTo>
                  <a:lnTo>
                    <a:pt x="111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68"/>
            <p:cNvSpPr/>
            <p:nvPr/>
          </p:nvSpPr>
          <p:spPr>
            <a:xfrm>
              <a:off x="8247417" y="2625095"/>
              <a:ext cx="69379" cy="69379"/>
            </a:xfrm>
            <a:custGeom>
              <a:rect b="b" l="l" r="r" t="t"/>
              <a:pathLst>
                <a:path extrusionOk="0" h="2642" w="2642">
                  <a:moveTo>
                    <a:pt x="661" y="0"/>
                  </a:moveTo>
                  <a:cubicBezTo>
                    <a:pt x="287" y="0"/>
                    <a:pt x="0" y="297"/>
                    <a:pt x="0" y="660"/>
                  </a:cubicBezTo>
                  <a:cubicBezTo>
                    <a:pt x="0" y="909"/>
                    <a:pt x="192" y="1101"/>
                    <a:pt x="441" y="1101"/>
                  </a:cubicBezTo>
                  <a:lnTo>
                    <a:pt x="2192" y="2641"/>
                  </a:lnTo>
                  <a:lnTo>
                    <a:pt x="2565" y="1340"/>
                  </a:lnTo>
                  <a:cubicBezTo>
                    <a:pt x="2613" y="1187"/>
                    <a:pt x="2632" y="1024"/>
                    <a:pt x="2642" y="861"/>
                  </a:cubicBezTo>
                  <a:lnTo>
                    <a:pt x="2642" y="440"/>
                  </a:lnTo>
                  <a:cubicBezTo>
                    <a:pt x="2642" y="201"/>
                    <a:pt x="2441" y="0"/>
                    <a:pt x="2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68"/>
            <p:cNvSpPr/>
            <p:nvPr/>
          </p:nvSpPr>
          <p:spPr>
            <a:xfrm>
              <a:off x="8258971" y="2711779"/>
              <a:ext cx="34453" cy="14049"/>
            </a:xfrm>
            <a:custGeom>
              <a:rect b="b" l="l" r="r" t="t"/>
              <a:pathLst>
                <a:path extrusionOk="0" h="535" w="1312">
                  <a:moveTo>
                    <a:pt x="1" y="1"/>
                  </a:moveTo>
                  <a:lnTo>
                    <a:pt x="1" y="412"/>
                  </a:lnTo>
                  <a:cubicBezTo>
                    <a:pt x="211" y="494"/>
                    <a:pt x="434" y="534"/>
                    <a:pt x="656" y="534"/>
                  </a:cubicBezTo>
                  <a:cubicBezTo>
                    <a:pt x="879" y="534"/>
                    <a:pt x="1101" y="494"/>
                    <a:pt x="1312" y="412"/>
                  </a:cubicBezTo>
                  <a:lnTo>
                    <a:pt x="131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68"/>
            <p:cNvSpPr/>
            <p:nvPr/>
          </p:nvSpPr>
          <p:spPr>
            <a:xfrm>
              <a:off x="8241640" y="2654244"/>
              <a:ext cx="69379" cy="63339"/>
            </a:xfrm>
            <a:custGeom>
              <a:rect b="b" l="l" r="r" t="t"/>
              <a:pathLst>
                <a:path extrusionOk="0" h="2412" w="2642">
                  <a:moveTo>
                    <a:pt x="842" y="0"/>
                  </a:moveTo>
                  <a:cubicBezTo>
                    <a:pt x="728" y="0"/>
                    <a:pt x="613" y="48"/>
                    <a:pt x="527" y="134"/>
                  </a:cubicBezTo>
                  <a:lnTo>
                    <a:pt x="125" y="527"/>
                  </a:lnTo>
                  <a:cubicBezTo>
                    <a:pt x="39" y="613"/>
                    <a:pt x="0" y="728"/>
                    <a:pt x="0" y="842"/>
                  </a:cubicBezTo>
                  <a:lnTo>
                    <a:pt x="0" y="1101"/>
                  </a:lnTo>
                  <a:cubicBezTo>
                    <a:pt x="0" y="1828"/>
                    <a:pt x="584" y="2412"/>
                    <a:pt x="1311" y="2412"/>
                  </a:cubicBezTo>
                  <a:cubicBezTo>
                    <a:pt x="1317" y="2412"/>
                    <a:pt x="1323" y="2412"/>
                    <a:pt x="1329" y="2412"/>
                  </a:cubicBezTo>
                  <a:cubicBezTo>
                    <a:pt x="2048" y="2412"/>
                    <a:pt x="2642" y="1822"/>
                    <a:pt x="2642" y="1101"/>
                  </a:cubicBezTo>
                  <a:lnTo>
                    <a:pt x="2642" y="814"/>
                  </a:lnTo>
                  <a:cubicBezTo>
                    <a:pt x="2642" y="699"/>
                    <a:pt x="2594" y="584"/>
                    <a:pt x="2508" y="507"/>
                  </a:cubicBezTo>
                  <a:cubicBezTo>
                    <a:pt x="2173" y="172"/>
                    <a:pt x="1551" y="19"/>
                    <a:pt x="84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68"/>
            <p:cNvSpPr/>
            <p:nvPr/>
          </p:nvSpPr>
          <p:spPr>
            <a:xfrm>
              <a:off x="8241640" y="2654191"/>
              <a:ext cx="69143" cy="62157"/>
            </a:xfrm>
            <a:custGeom>
              <a:rect b="b" l="l" r="r" t="t"/>
              <a:pathLst>
                <a:path extrusionOk="0" h="2367" w="2633">
                  <a:moveTo>
                    <a:pt x="813" y="1"/>
                  </a:moveTo>
                  <a:cubicBezTo>
                    <a:pt x="708" y="1"/>
                    <a:pt x="605" y="48"/>
                    <a:pt x="527" y="127"/>
                  </a:cubicBezTo>
                  <a:lnTo>
                    <a:pt x="125" y="529"/>
                  </a:lnTo>
                  <a:cubicBezTo>
                    <a:pt x="39" y="605"/>
                    <a:pt x="0" y="720"/>
                    <a:pt x="0" y="835"/>
                  </a:cubicBezTo>
                  <a:lnTo>
                    <a:pt x="0" y="1093"/>
                  </a:lnTo>
                  <a:cubicBezTo>
                    <a:pt x="0" y="1687"/>
                    <a:pt x="383" y="2203"/>
                    <a:pt x="957" y="2366"/>
                  </a:cubicBezTo>
                  <a:cubicBezTo>
                    <a:pt x="766" y="2127"/>
                    <a:pt x="661" y="1840"/>
                    <a:pt x="661" y="1533"/>
                  </a:cubicBezTo>
                  <a:lnTo>
                    <a:pt x="661" y="892"/>
                  </a:lnTo>
                  <a:cubicBezTo>
                    <a:pt x="651" y="645"/>
                    <a:pt x="852" y="451"/>
                    <a:pt x="1087" y="451"/>
                  </a:cubicBezTo>
                  <a:cubicBezTo>
                    <a:pt x="1098" y="451"/>
                    <a:pt x="1109" y="451"/>
                    <a:pt x="1120" y="452"/>
                  </a:cubicBezTo>
                  <a:cubicBezTo>
                    <a:pt x="1570" y="481"/>
                    <a:pt x="2230" y="557"/>
                    <a:pt x="2632" y="749"/>
                  </a:cubicBezTo>
                  <a:cubicBezTo>
                    <a:pt x="2622" y="653"/>
                    <a:pt x="2575" y="567"/>
                    <a:pt x="2508" y="500"/>
                  </a:cubicBezTo>
                  <a:cubicBezTo>
                    <a:pt x="2173" y="174"/>
                    <a:pt x="1551" y="21"/>
                    <a:pt x="842" y="2"/>
                  </a:cubicBezTo>
                  <a:cubicBezTo>
                    <a:pt x="833" y="1"/>
                    <a:pt x="823" y="1"/>
                    <a:pt x="813"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68"/>
            <p:cNvSpPr/>
            <p:nvPr/>
          </p:nvSpPr>
          <p:spPr>
            <a:xfrm>
              <a:off x="8218504" y="2740692"/>
              <a:ext cx="23161" cy="46270"/>
            </a:xfrm>
            <a:custGeom>
              <a:rect b="b" l="l" r="r" t="t"/>
              <a:pathLst>
                <a:path extrusionOk="0" h="1762" w="882">
                  <a:moveTo>
                    <a:pt x="116" y="0"/>
                  </a:moveTo>
                  <a:cubicBezTo>
                    <a:pt x="39" y="106"/>
                    <a:pt x="1" y="240"/>
                    <a:pt x="1" y="374"/>
                  </a:cubicBezTo>
                  <a:lnTo>
                    <a:pt x="1" y="1541"/>
                  </a:lnTo>
                  <a:cubicBezTo>
                    <a:pt x="1" y="1666"/>
                    <a:pt x="96" y="1761"/>
                    <a:pt x="221" y="1761"/>
                  </a:cubicBezTo>
                  <a:lnTo>
                    <a:pt x="881" y="1761"/>
                  </a:lnTo>
                  <a:lnTo>
                    <a:pt x="881" y="1034"/>
                  </a:lnTo>
                  <a:cubicBezTo>
                    <a:pt x="872" y="852"/>
                    <a:pt x="805" y="689"/>
                    <a:pt x="680" y="565"/>
                  </a:cubicBezTo>
                  <a:lnTo>
                    <a:pt x="116"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68"/>
            <p:cNvSpPr/>
            <p:nvPr/>
          </p:nvSpPr>
          <p:spPr>
            <a:xfrm>
              <a:off x="8310756" y="2740692"/>
              <a:ext cx="23135" cy="46270"/>
            </a:xfrm>
            <a:custGeom>
              <a:rect b="b" l="l" r="r" t="t"/>
              <a:pathLst>
                <a:path extrusionOk="0" h="1762" w="881">
                  <a:moveTo>
                    <a:pt x="766" y="0"/>
                  </a:moveTo>
                  <a:lnTo>
                    <a:pt x="201" y="565"/>
                  </a:lnTo>
                  <a:cubicBezTo>
                    <a:pt x="77" y="689"/>
                    <a:pt x="0" y="852"/>
                    <a:pt x="0" y="1034"/>
                  </a:cubicBezTo>
                  <a:lnTo>
                    <a:pt x="0" y="1761"/>
                  </a:lnTo>
                  <a:lnTo>
                    <a:pt x="660" y="1761"/>
                  </a:lnTo>
                  <a:cubicBezTo>
                    <a:pt x="785" y="1761"/>
                    <a:pt x="881" y="1666"/>
                    <a:pt x="881" y="1541"/>
                  </a:cubicBezTo>
                  <a:lnTo>
                    <a:pt x="881" y="374"/>
                  </a:lnTo>
                  <a:cubicBezTo>
                    <a:pt x="881" y="240"/>
                    <a:pt x="842" y="106"/>
                    <a:pt x="76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68"/>
            <p:cNvSpPr/>
            <p:nvPr/>
          </p:nvSpPr>
          <p:spPr>
            <a:xfrm>
              <a:off x="8009659" y="2607737"/>
              <a:ext cx="46270" cy="40493"/>
            </a:xfrm>
            <a:custGeom>
              <a:rect b="b" l="l" r="r" t="t"/>
              <a:pathLst>
                <a:path extrusionOk="0" h="1542" w="1762">
                  <a:moveTo>
                    <a:pt x="881" y="1"/>
                  </a:moveTo>
                  <a:cubicBezTo>
                    <a:pt x="393" y="1"/>
                    <a:pt x="1" y="345"/>
                    <a:pt x="1" y="776"/>
                  </a:cubicBezTo>
                  <a:cubicBezTo>
                    <a:pt x="1" y="1197"/>
                    <a:pt x="393" y="1541"/>
                    <a:pt x="881" y="1541"/>
                  </a:cubicBezTo>
                  <a:cubicBezTo>
                    <a:pt x="1369" y="1541"/>
                    <a:pt x="1762" y="1197"/>
                    <a:pt x="1762" y="776"/>
                  </a:cubicBezTo>
                  <a:cubicBezTo>
                    <a:pt x="1762" y="345"/>
                    <a:pt x="1369"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68"/>
            <p:cNvSpPr/>
            <p:nvPr/>
          </p:nvSpPr>
          <p:spPr>
            <a:xfrm>
              <a:off x="8009659" y="2607737"/>
              <a:ext cx="31696" cy="40493"/>
            </a:xfrm>
            <a:custGeom>
              <a:rect b="b" l="l" r="r" t="t"/>
              <a:pathLst>
                <a:path extrusionOk="0" h="1542" w="1207">
                  <a:moveTo>
                    <a:pt x="881" y="1"/>
                  </a:moveTo>
                  <a:cubicBezTo>
                    <a:pt x="393" y="1"/>
                    <a:pt x="1" y="345"/>
                    <a:pt x="1" y="766"/>
                  </a:cubicBezTo>
                  <a:cubicBezTo>
                    <a:pt x="1" y="1197"/>
                    <a:pt x="393" y="1541"/>
                    <a:pt x="881" y="1541"/>
                  </a:cubicBezTo>
                  <a:cubicBezTo>
                    <a:pt x="996" y="1541"/>
                    <a:pt x="1101" y="1522"/>
                    <a:pt x="1207" y="1484"/>
                  </a:cubicBezTo>
                  <a:cubicBezTo>
                    <a:pt x="891" y="1388"/>
                    <a:pt x="671" y="1101"/>
                    <a:pt x="661" y="776"/>
                  </a:cubicBezTo>
                  <a:cubicBezTo>
                    <a:pt x="671" y="441"/>
                    <a:pt x="891" y="154"/>
                    <a:pt x="1207" y="58"/>
                  </a:cubicBezTo>
                  <a:cubicBezTo>
                    <a:pt x="1101" y="20"/>
                    <a:pt x="99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68"/>
            <p:cNvSpPr/>
            <p:nvPr/>
          </p:nvSpPr>
          <p:spPr>
            <a:xfrm>
              <a:off x="7980773" y="2706002"/>
              <a:ext cx="104068" cy="80960"/>
            </a:xfrm>
            <a:custGeom>
              <a:rect b="b" l="l" r="r" t="t"/>
              <a:pathLst>
                <a:path extrusionOk="0" h="3083" w="3963">
                  <a:moveTo>
                    <a:pt x="1321" y="1"/>
                  </a:moveTo>
                  <a:lnTo>
                    <a:pt x="1321" y="661"/>
                  </a:lnTo>
                  <a:cubicBezTo>
                    <a:pt x="1321" y="824"/>
                    <a:pt x="1235" y="977"/>
                    <a:pt x="1082" y="1053"/>
                  </a:cubicBezTo>
                  <a:lnTo>
                    <a:pt x="364" y="1417"/>
                  </a:lnTo>
                  <a:cubicBezTo>
                    <a:pt x="144" y="1522"/>
                    <a:pt x="0" y="1752"/>
                    <a:pt x="0" y="2001"/>
                  </a:cubicBezTo>
                  <a:lnTo>
                    <a:pt x="0" y="2862"/>
                  </a:lnTo>
                  <a:cubicBezTo>
                    <a:pt x="0" y="2987"/>
                    <a:pt x="96" y="3082"/>
                    <a:pt x="220" y="3082"/>
                  </a:cubicBezTo>
                  <a:lnTo>
                    <a:pt x="3742" y="3082"/>
                  </a:lnTo>
                  <a:cubicBezTo>
                    <a:pt x="3867" y="3082"/>
                    <a:pt x="3962" y="2987"/>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68"/>
            <p:cNvSpPr/>
            <p:nvPr/>
          </p:nvSpPr>
          <p:spPr>
            <a:xfrm>
              <a:off x="8015200" y="2706002"/>
              <a:ext cx="35215" cy="23161"/>
            </a:xfrm>
            <a:custGeom>
              <a:rect b="b" l="l" r="r" t="t"/>
              <a:pathLst>
                <a:path extrusionOk="0" h="882" w="1341">
                  <a:moveTo>
                    <a:pt x="10" y="1"/>
                  </a:moveTo>
                  <a:lnTo>
                    <a:pt x="10" y="661"/>
                  </a:lnTo>
                  <a:cubicBezTo>
                    <a:pt x="10" y="690"/>
                    <a:pt x="10" y="718"/>
                    <a:pt x="0" y="747"/>
                  </a:cubicBezTo>
                  <a:cubicBezTo>
                    <a:pt x="211" y="833"/>
                    <a:pt x="441" y="881"/>
                    <a:pt x="670" y="881"/>
                  </a:cubicBezTo>
                  <a:cubicBezTo>
                    <a:pt x="900" y="881"/>
                    <a:pt x="1130" y="833"/>
                    <a:pt x="1340" y="747"/>
                  </a:cubicBezTo>
                  <a:cubicBezTo>
                    <a:pt x="1331" y="718"/>
                    <a:pt x="1331" y="690"/>
                    <a:pt x="1331" y="661"/>
                  </a:cubicBezTo>
                  <a:lnTo>
                    <a:pt x="13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68"/>
            <p:cNvSpPr/>
            <p:nvPr/>
          </p:nvSpPr>
          <p:spPr>
            <a:xfrm>
              <a:off x="7980773" y="2736411"/>
              <a:ext cx="104068" cy="50551"/>
            </a:xfrm>
            <a:custGeom>
              <a:rect b="b" l="l" r="r" t="t"/>
              <a:pathLst>
                <a:path extrusionOk="0" h="1925" w="3963">
                  <a:moveTo>
                    <a:pt x="871" y="1"/>
                  </a:moveTo>
                  <a:lnTo>
                    <a:pt x="364" y="259"/>
                  </a:lnTo>
                  <a:cubicBezTo>
                    <a:pt x="144" y="364"/>
                    <a:pt x="0" y="594"/>
                    <a:pt x="0" y="843"/>
                  </a:cubicBezTo>
                  <a:lnTo>
                    <a:pt x="0" y="1704"/>
                  </a:lnTo>
                  <a:cubicBezTo>
                    <a:pt x="0" y="1829"/>
                    <a:pt x="96" y="1924"/>
                    <a:pt x="220" y="1924"/>
                  </a:cubicBezTo>
                  <a:lnTo>
                    <a:pt x="3742" y="1924"/>
                  </a:lnTo>
                  <a:cubicBezTo>
                    <a:pt x="3857" y="1924"/>
                    <a:pt x="3962" y="1829"/>
                    <a:pt x="3962" y="1704"/>
                  </a:cubicBezTo>
                  <a:lnTo>
                    <a:pt x="3962" y="843"/>
                  </a:lnTo>
                  <a:cubicBezTo>
                    <a:pt x="3962" y="594"/>
                    <a:pt x="3819" y="364"/>
                    <a:pt x="3599" y="259"/>
                  </a:cubicBezTo>
                  <a:lnTo>
                    <a:pt x="3091" y="1"/>
                  </a:lnTo>
                  <a:cubicBezTo>
                    <a:pt x="2833" y="407"/>
                    <a:pt x="2407" y="611"/>
                    <a:pt x="1981" y="611"/>
                  </a:cubicBezTo>
                  <a:cubicBezTo>
                    <a:pt x="1555" y="611"/>
                    <a:pt x="1130" y="407"/>
                    <a:pt x="8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68"/>
            <p:cNvSpPr/>
            <p:nvPr/>
          </p:nvSpPr>
          <p:spPr>
            <a:xfrm>
              <a:off x="7992327" y="2625095"/>
              <a:ext cx="80960" cy="80933"/>
            </a:xfrm>
            <a:custGeom>
              <a:rect b="b" l="l" r="r" t="t"/>
              <a:pathLst>
                <a:path extrusionOk="0" h="3082" w="3083">
                  <a:moveTo>
                    <a:pt x="1541" y="0"/>
                  </a:moveTo>
                  <a:cubicBezTo>
                    <a:pt x="690" y="0"/>
                    <a:pt x="0" y="689"/>
                    <a:pt x="0" y="1541"/>
                  </a:cubicBezTo>
                  <a:cubicBezTo>
                    <a:pt x="0" y="2393"/>
                    <a:pt x="690" y="3082"/>
                    <a:pt x="1541" y="3082"/>
                  </a:cubicBezTo>
                  <a:cubicBezTo>
                    <a:pt x="2393" y="3082"/>
                    <a:pt x="3082" y="2393"/>
                    <a:pt x="3082" y="1541"/>
                  </a:cubicBezTo>
                  <a:cubicBezTo>
                    <a:pt x="3082" y="689"/>
                    <a:pt x="2393" y="0"/>
                    <a:pt x="15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68"/>
            <p:cNvSpPr/>
            <p:nvPr/>
          </p:nvSpPr>
          <p:spPr>
            <a:xfrm>
              <a:off x="8007164" y="2625095"/>
              <a:ext cx="67620" cy="72898"/>
            </a:xfrm>
            <a:custGeom>
              <a:rect b="b" l="l" r="r" t="t"/>
              <a:pathLst>
                <a:path extrusionOk="0" h="2776" w="2575">
                  <a:moveTo>
                    <a:pt x="986" y="0"/>
                  </a:moveTo>
                  <a:cubicBezTo>
                    <a:pt x="249" y="0"/>
                    <a:pt x="0" y="1014"/>
                    <a:pt x="660" y="1340"/>
                  </a:cubicBezTo>
                  <a:cubicBezTo>
                    <a:pt x="680" y="1349"/>
                    <a:pt x="699" y="1359"/>
                    <a:pt x="718" y="1369"/>
                  </a:cubicBezTo>
                  <a:lnTo>
                    <a:pt x="1484" y="2756"/>
                  </a:lnTo>
                  <a:cubicBezTo>
                    <a:pt x="1484" y="2756"/>
                    <a:pt x="1694" y="2766"/>
                    <a:pt x="1895" y="2775"/>
                  </a:cubicBezTo>
                  <a:cubicBezTo>
                    <a:pt x="2345" y="2440"/>
                    <a:pt x="2575" y="1885"/>
                    <a:pt x="2498" y="1330"/>
                  </a:cubicBezTo>
                  <a:cubicBezTo>
                    <a:pt x="2412" y="699"/>
                    <a:pt x="1943" y="182"/>
                    <a:pt x="1321" y="38"/>
                  </a:cubicBezTo>
                  <a:cubicBezTo>
                    <a:pt x="1206" y="19"/>
                    <a:pt x="1091"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68"/>
            <p:cNvSpPr/>
            <p:nvPr/>
          </p:nvSpPr>
          <p:spPr>
            <a:xfrm>
              <a:off x="7998104" y="2660809"/>
              <a:ext cx="69379" cy="56774"/>
            </a:xfrm>
            <a:custGeom>
              <a:rect b="b" l="l" r="r" t="t"/>
              <a:pathLst>
                <a:path extrusionOk="0" h="2162" w="2642">
                  <a:moveTo>
                    <a:pt x="1012" y="0"/>
                  </a:moveTo>
                  <a:cubicBezTo>
                    <a:pt x="929" y="0"/>
                    <a:pt x="854" y="46"/>
                    <a:pt x="824" y="123"/>
                  </a:cubicBezTo>
                  <a:cubicBezTo>
                    <a:pt x="747" y="277"/>
                    <a:pt x="642" y="411"/>
                    <a:pt x="517" y="525"/>
                  </a:cubicBezTo>
                  <a:cubicBezTo>
                    <a:pt x="403" y="621"/>
                    <a:pt x="269" y="717"/>
                    <a:pt x="135" y="784"/>
                  </a:cubicBezTo>
                  <a:cubicBezTo>
                    <a:pt x="48" y="832"/>
                    <a:pt x="1" y="918"/>
                    <a:pt x="10" y="1013"/>
                  </a:cubicBezTo>
                  <a:cubicBezTo>
                    <a:pt x="96" y="1674"/>
                    <a:pt x="651" y="2162"/>
                    <a:pt x="1321" y="2162"/>
                  </a:cubicBezTo>
                  <a:cubicBezTo>
                    <a:pt x="1327" y="2162"/>
                    <a:pt x="1333" y="2162"/>
                    <a:pt x="1339" y="2162"/>
                  </a:cubicBezTo>
                  <a:cubicBezTo>
                    <a:pt x="2020" y="2162"/>
                    <a:pt x="2585" y="1629"/>
                    <a:pt x="2642" y="946"/>
                  </a:cubicBezTo>
                  <a:cubicBezTo>
                    <a:pt x="2642" y="879"/>
                    <a:pt x="2613" y="812"/>
                    <a:pt x="2565" y="774"/>
                  </a:cubicBezTo>
                  <a:cubicBezTo>
                    <a:pt x="2125" y="411"/>
                    <a:pt x="1618" y="143"/>
                    <a:pt x="1072" y="9"/>
                  </a:cubicBezTo>
                  <a:cubicBezTo>
                    <a:pt x="1052" y="3"/>
                    <a:pt x="1032" y="0"/>
                    <a:pt x="10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68"/>
            <p:cNvSpPr/>
            <p:nvPr/>
          </p:nvSpPr>
          <p:spPr>
            <a:xfrm>
              <a:off x="7998104" y="2660914"/>
              <a:ext cx="69379" cy="56170"/>
            </a:xfrm>
            <a:custGeom>
              <a:rect b="b" l="l" r="r" t="t"/>
              <a:pathLst>
                <a:path extrusionOk="0" h="2139" w="2642">
                  <a:moveTo>
                    <a:pt x="1021" y="0"/>
                  </a:moveTo>
                  <a:cubicBezTo>
                    <a:pt x="938" y="0"/>
                    <a:pt x="856" y="47"/>
                    <a:pt x="824" y="129"/>
                  </a:cubicBezTo>
                  <a:cubicBezTo>
                    <a:pt x="766" y="234"/>
                    <a:pt x="699" y="330"/>
                    <a:pt x="623" y="416"/>
                  </a:cubicBezTo>
                  <a:cubicBezTo>
                    <a:pt x="584" y="454"/>
                    <a:pt x="556" y="483"/>
                    <a:pt x="517" y="521"/>
                  </a:cubicBezTo>
                  <a:cubicBezTo>
                    <a:pt x="403" y="627"/>
                    <a:pt x="269" y="713"/>
                    <a:pt x="125" y="780"/>
                  </a:cubicBezTo>
                  <a:cubicBezTo>
                    <a:pt x="48" y="828"/>
                    <a:pt x="1" y="914"/>
                    <a:pt x="10" y="1009"/>
                  </a:cubicBezTo>
                  <a:cubicBezTo>
                    <a:pt x="87" y="1593"/>
                    <a:pt x="537" y="2053"/>
                    <a:pt x="1120" y="2139"/>
                  </a:cubicBezTo>
                  <a:cubicBezTo>
                    <a:pt x="814" y="1957"/>
                    <a:pt x="642" y="1632"/>
                    <a:pt x="661" y="1277"/>
                  </a:cubicBezTo>
                  <a:lnTo>
                    <a:pt x="661" y="971"/>
                  </a:lnTo>
                  <a:cubicBezTo>
                    <a:pt x="709" y="933"/>
                    <a:pt x="757" y="895"/>
                    <a:pt x="805" y="847"/>
                  </a:cubicBezTo>
                  <a:cubicBezTo>
                    <a:pt x="929" y="741"/>
                    <a:pt x="1034" y="617"/>
                    <a:pt x="1120" y="474"/>
                  </a:cubicBezTo>
                  <a:cubicBezTo>
                    <a:pt x="1541" y="607"/>
                    <a:pt x="1934" y="818"/>
                    <a:pt x="2269" y="1105"/>
                  </a:cubicBezTo>
                  <a:cubicBezTo>
                    <a:pt x="2317" y="1134"/>
                    <a:pt x="2412" y="1230"/>
                    <a:pt x="2537" y="1344"/>
                  </a:cubicBezTo>
                  <a:cubicBezTo>
                    <a:pt x="2594" y="1220"/>
                    <a:pt x="2623" y="1086"/>
                    <a:pt x="2632" y="942"/>
                  </a:cubicBezTo>
                  <a:cubicBezTo>
                    <a:pt x="2642" y="875"/>
                    <a:pt x="2613" y="818"/>
                    <a:pt x="2565" y="770"/>
                  </a:cubicBezTo>
                  <a:cubicBezTo>
                    <a:pt x="2125" y="407"/>
                    <a:pt x="1618" y="148"/>
                    <a:pt x="1063" y="5"/>
                  </a:cubicBezTo>
                  <a:cubicBezTo>
                    <a:pt x="1049" y="2"/>
                    <a:pt x="1035" y="0"/>
                    <a:pt x="102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68"/>
            <p:cNvSpPr/>
            <p:nvPr/>
          </p:nvSpPr>
          <p:spPr>
            <a:xfrm>
              <a:off x="7980773" y="2748228"/>
              <a:ext cx="23135" cy="38733"/>
            </a:xfrm>
            <a:custGeom>
              <a:rect b="b" l="l" r="r" t="t"/>
              <a:pathLst>
                <a:path extrusionOk="0" h="1475" w="881">
                  <a:moveTo>
                    <a:pt x="134" y="0"/>
                  </a:moveTo>
                  <a:cubicBezTo>
                    <a:pt x="48" y="115"/>
                    <a:pt x="0" y="249"/>
                    <a:pt x="0" y="393"/>
                  </a:cubicBezTo>
                  <a:lnTo>
                    <a:pt x="0" y="1254"/>
                  </a:lnTo>
                  <a:cubicBezTo>
                    <a:pt x="0" y="1379"/>
                    <a:pt x="96" y="1474"/>
                    <a:pt x="220" y="1474"/>
                  </a:cubicBezTo>
                  <a:lnTo>
                    <a:pt x="881" y="1474"/>
                  </a:lnTo>
                  <a:lnTo>
                    <a:pt x="881" y="804"/>
                  </a:lnTo>
                  <a:cubicBezTo>
                    <a:pt x="881" y="670"/>
                    <a:pt x="823" y="546"/>
                    <a:pt x="718" y="469"/>
                  </a:cubicBezTo>
                  <a:lnTo>
                    <a:pt x="134"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68"/>
            <p:cNvSpPr/>
            <p:nvPr/>
          </p:nvSpPr>
          <p:spPr>
            <a:xfrm>
              <a:off x="8061680" y="2748228"/>
              <a:ext cx="23161" cy="38733"/>
            </a:xfrm>
            <a:custGeom>
              <a:rect b="b" l="l" r="r" t="t"/>
              <a:pathLst>
                <a:path extrusionOk="0" h="1475" w="882">
                  <a:moveTo>
                    <a:pt x="747" y="0"/>
                  </a:moveTo>
                  <a:lnTo>
                    <a:pt x="164" y="469"/>
                  </a:lnTo>
                  <a:cubicBezTo>
                    <a:pt x="58" y="546"/>
                    <a:pt x="1" y="670"/>
                    <a:pt x="1" y="804"/>
                  </a:cubicBezTo>
                  <a:lnTo>
                    <a:pt x="1" y="1474"/>
                  </a:lnTo>
                  <a:lnTo>
                    <a:pt x="661" y="1474"/>
                  </a:lnTo>
                  <a:cubicBezTo>
                    <a:pt x="786" y="1474"/>
                    <a:pt x="881" y="1379"/>
                    <a:pt x="881" y="1254"/>
                  </a:cubicBezTo>
                  <a:lnTo>
                    <a:pt x="881" y="393"/>
                  </a:lnTo>
                  <a:cubicBezTo>
                    <a:pt x="881" y="249"/>
                    <a:pt x="834" y="115"/>
                    <a:pt x="74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68"/>
            <p:cNvSpPr/>
            <p:nvPr/>
          </p:nvSpPr>
          <p:spPr>
            <a:xfrm>
              <a:off x="8101411" y="2428802"/>
              <a:ext cx="103806" cy="103832"/>
            </a:xfrm>
            <a:custGeom>
              <a:rect b="b" l="l" r="r" t="t"/>
              <a:pathLst>
                <a:path extrusionOk="0" h="3954" w="3953">
                  <a:moveTo>
                    <a:pt x="1971" y="1"/>
                  </a:moveTo>
                  <a:cubicBezTo>
                    <a:pt x="1110" y="1"/>
                    <a:pt x="469" y="690"/>
                    <a:pt x="412" y="1541"/>
                  </a:cubicBezTo>
                  <a:cubicBezTo>
                    <a:pt x="354" y="2144"/>
                    <a:pt x="230" y="2757"/>
                    <a:pt x="38" y="3341"/>
                  </a:cubicBezTo>
                  <a:cubicBezTo>
                    <a:pt x="0" y="3446"/>
                    <a:pt x="48" y="3570"/>
                    <a:pt x="163" y="3618"/>
                  </a:cubicBezTo>
                  <a:cubicBezTo>
                    <a:pt x="526" y="3781"/>
                    <a:pt x="909" y="3896"/>
                    <a:pt x="1311" y="3953"/>
                  </a:cubicBezTo>
                  <a:lnTo>
                    <a:pt x="2651" y="3953"/>
                  </a:lnTo>
                  <a:cubicBezTo>
                    <a:pt x="3053" y="3896"/>
                    <a:pt x="3436" y="3781"/>
                    <a:pt x="3799" y="3618"/>
                  </a:cubicBezTo>
                  <a:cubicBezTo>
                    <a:pt x="3905" y="3570"/>
                    <a:pt x="3953" y="3446"/>
                    <a:pt x="3914" y="3341"/>
                  </a:cubicBezTo>
                  <a:cubicBezTo>
                    <a:pt x="3723" y="2757"/>
                    <a:pt x="3598" y="2144"/>
                    <a:pt x="3541" y="1541"/>
                  </a:cubicBezTo>
                  <a:cubicBezTo>
                    <a:pt x="3484" y="690"/>
                    <a:pt x="2842" y="1"/>
                    <a:pt x="1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68"/>
            <p:cNvSpPr/>
            <p:nvPr/>
          </p:nvSpPr>
          <p:spPr>
            <a:xfrm>
              <a:off x="8129536" y="2428802"/>
              <a:ext cx="75944" cy="103832"/>
            </a:xfrm>
            <a:custGeom>
              <a:rect b="b" l="l" r="r" t="t"/>
              <a:pathLst>
                <a:path extrusionOk="0" h="3954" w="2892">
                  <a:moveTo>
                    <a:pt x="900" y="1"/>
                  </a:moveTo>
                  <a:cubicBezTo>
                    <a:pt x="240" y="1"/>
                    <a:pt x="1" y="900"/>
                    <a:pt x="575" y="1245"/>
                  </a:cubicBezTo>
                  <a:cubicBezTo>
                    <a:pt x="594" y="1254"/>
                    <a:pt x="613" y="1264"/>
                    <a:pt x="633" y="1274"/>
                  </a:cubicBezTo>
                  <a:lnTo>
                    <a:pt x="1130" y="3953"/>
                  </a:lnTo>
                  <a:lnTo>
                    <a:pt x="1580" y="3953"/>
                  </a:lnTo>
                  <a:cubicBezTo>
                    <a:pt x="1972" y="3896"/>
                    <a:pt x="2365" y="3781"/>
                    <a:pt x="2728" y="3618"/>
                  </a:cubicBezTo>
                  <a:cubicBezTo>
                    <a:pt x="2834" y="3570"/>
                    <a:pt x="2891" y="3446"/>
                    <a:pt x="2843" y="3341"/>
                  </a:cubicBezTo>
                  <a:cubicBezTo>
                    <a:pt x="2652" y="2757"/>
                    <a:pt x="2527" y="2144"/>
                    <a:pt x="2480" y="1541"/>
                  </a:cubicBezTo>
                  <a:cubicBezTo>
                    <a:pt x="2413" y="690"/>
                    <a:pt x="1771" y="1"/>
                    <a:pt x="9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68"/>
            <p:cNvSpPr/>
            <p:nvPr/>
          </p:nvSpPr>
          <p:spPr>
            <a:xfrm>
              <a:off x="8100650" y="2507214"/>
              <a:ext cx="104068" cy="80960"/>
            </a:xfrm>
            <a:custGeom>
              <a:rect b="b" l="l" r="r" t="t"/>
              <a:pathLst>
                <a:path extrusionOk="0" h="3083" w="3963">
                  <a:moveTo>
                    <a:pt x="1321" y="1"/>
                  </a:moveTo>
                  <a:lnTo>
                    <a:pt x="1321" y="661"/>
                  </a:lnTo>
                  <a:cubicBezTo>
                    <a:pt x="1321" y="824"/>
                    <a:pt x="1235" y="977"/>
                    <a:pt x="1082" y="1053"/>
                  </a:cubicBezTo>
                  <a:lnTo>
                    <a:pt x="364" y="1417"/>
                  </a:lnTo>
                  <a:cubicBezTo>
                    <a:pt x="144" y="1522"/>
                    <a:pt x="0" y="1752"/>
                    <a:pt x="0" y="2001"/>
                  </a:cubicBezTo>
                  <a:lnTo>
                    <a:pt x="0" y="2862"/>
                  </a:lnTo>
                  <a:cubicBezTo>
                    <a:pt x="0" y="2986"/>
                    <a:pt x="106" y="3082"/>
                    <a:pt x="220" y="3082"/>
                  </a:cubicBezTo>
                  <a:lnTo>
                    <a:pt x="3742" y="3082"/>
                  </a:lnTo>
                  <a:cubicBezTo>
                    <a:pt x="3867" y="3082"/>
                    <a:pt x="3962" y="2986"/>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68"/>
            <p:cNvSpPr/>
            <p:nvPr/>
          </p:nvSpPr>
          <p:spPr>
            <a:xfrm>
              <a:off x="8135076" y="2507214"/>
              <a:ext cx="35215" cy="23161"/>
            </a:xfrm>
            <a:custGeom>
              <a:rect b="b" l="l" r="r" t="t"/>
              <a:pathLst>
                <a:path extrusionOk="0" h="882" w="1341">
                  <a:moveTo>
                    <a:pt x="10" y="1"/>
                  </a:moveTo>
                  <a:lnTo>
                    <a:pt x="10" y="661"/>
                  </a:lnTo>
                  <a:cubicBezTo>
                    <a:pt x="10" y="690"/>
                    <a:pt x="10" y="718"/>
                    <a:pt x="0" y="747"/>
                  </a:cubicBezTo>
                  <a:cubicBezTo>
                    <a:pt x="211" y="833"/>
                    <a:pt x="441" y="881"/>
                    <a:pt x="670" y="881"/>
                  </a:cubicBezTo>
                  <a:cubicBezTo>
                    <a:pt x="900" y="881"/>
                    <a:pt x="1130" y="833"/>
                    <a:pt x="1340" y="747"/>
                  </a:cubicBezTo>
                  <a:cubicBezTo>
                    <a:pt x="1340" y="718"/>
                    <a:pt x="1331" y="690"/>
                    <a:pt x="1331" y="661"/>
                  </a:cubicBezTo>
                  <a:lnTo>
                    <a:pt x="13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68"/>
            <p:cNvSpPr/>
            <p:nvPr/>
          </p:nvSpPr>
          <p:spPr>
            <a:xfrm>
              <a:off x="8100650" y="2537623"/>
              <a:ext cx="104068" cy="50551"/>
            </a:xfrm>
            <a:custGeom>
              <a:rect b="b" l="l" r="r" t="t"/>
              <a:pathLst>
                <a:path extrusionOk="0" h="1925" w="3963">
                  <a:moveTo>
                    <a:pt x="871" y="1"/>
                  </a:moveTo>
                  <a:lnTo>
                    <a:pt x="364" y="259"/>
                  </a:lnTo>
                  <a:cubicBezTo>
                    <a:pt x="144" y="364"/>
                    <a:pt x="0" y="594"/>
                    <a:pt x="0" y="843"/>
                  </a:cubicBezTo>
                  <a:lnTo>
                    <a:pt x="0" y="1704"/>
                  </a:lnTo>
                  <a:cubicBezTo>
                    <a:pt x="0" y="1828"/>
                    <a:pt x="96" y="1924"/>
                    <a:pt x="220" y="1924"/>
                  </a:cubicBezTo>
                  <a:lnTo>
                    <a:pt x="3742" y="1924"/>
                  </a:lnTo>
                  <a:cubicBezTo>
                    <a:pt x="3867" y="1924"/>
                    <a:pt x="3962" y="1828"/>
                    <a:pt x="3962" y="1704"/>
                  </a:cubicBezTo>
                  <a:lnTo>
                    <a:pt x="3962" y="843"/>
                  </a:lnTo>
                  <a:cubicBezTo>
                    <a:pt x="3962" y="594"/>
                    <a:pt x="3819" y="364"/>
                    <a:pt x="3599" y="259"/>
                  </a:cubicBezTo>
                  <a:lnTo>
                    <a:pt x="3092" y="1"/>
                  </a:lnTo>
                  <a:cubicBezTo>
                    <a:pt x="2833" y="407"/>
                    <a:pt x="2407" y="611"/>
                    <a:pt x="1981" y="611"/>
                  </a:cubicBezTo>
                  <a:cubicBezTo>
                    <a:pt x="1555" y="611"/>
                    <a:pt x="1130" y="407"/>
                    <a:pt x="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68"/>
            <p:cNvSpPr/>
            <p:nvPr/>
          </p:nvSpPr>
          <p:spPr>
            <a:xfrm>
              <a:off x="8117981" y="2462047"/>
              <a:ext cx="69405" cy="56748"/>
            </a:xfrm>
            <a:custGeom>
              <a:rect b="b" l="l" r="r" t="t"/>
              <a:pathLst>
                <a:path extrusionOk="0" h="2161" w="2643">
                  <a:moveTo>
                    <a:pt x="1017" y="0"/>
                  </a:moveTo>
                  <a:cubicBezTo>
                    <a:pt x="932" y="0"/>
                    <a:pt x="855" y="51"/>
                    <a:pt x="824" y="122"/>
                  </a:cubicBezTo>
                  <a:cubicBezTo>
                    <a:pt x="747" y="275"/>
                    <a:pt x="642" y="409"/>
                    <a:pt x="517" y="524"/>
                  </a:cubicBezTo>
                  <a:cubicBezTo>
                    <a:pt x="403" y="630"/>
                    <a:pt x="269" y="716"/>
                    <a:pt x="135" y="783"/>
                  </a:cubicBezTo>
                  <a:cubicBezTo>
                    <a:pt x="48" y="831"/>
                    <a:pt x="1" y="917"/>
                    <a:pt x="10" y="1012"/>
                  </a:cubicBezTo>
                  <a:cubicBezTo>
                    <a:pt x="96" y="1673"/>
                    <a:pt x="661" y="2161"/>
                    <a:pt x="1321" y="2161"/>
                  </a:cubicBezTo>
                  <a:cubicBezTo>
                    <a:pt x="1327" y="2161"/>
                    <a:pt x="1333" y="2161"/>
                    <a:pt x="1340" y="2161"/>
                  </a:cubicBezTo>
                  <a:cubicBezTo>
                    <a:pt x="2020" y="2161"/>
                    <a:pt x="2585" y="1628"/>
                    <a:pt x="2642" y="945"/>
                  </a:cubicBezTo>
                  <a:cubicBezTo>
                    <a:pt x="2642" y="878"/>
                    <a:pt x="2613" y="811"/>
                    <a:pt x="2565" y="773"/>
                  </a:cubicBezTo>
                  <a:cubicBezTo>
                    <a:pt x="2125" y="409"/>
                    <a:pt x="1618" y="151"/>
                    <a:pt x="1073" y="8"/>
                  </a:cubicBezTo>
                  <a:cubicBezTo>
                    <a:pt x="1054" y="2"/>
                    <a:pt x="1035" y="0"/>
                    <a:pt x="101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68"/>
            <p:cNvSpPr/>
            <p:nvPr/>
          </p:nvSpPr>
          <p:spPr>
            <a:xfrm>
              <a:off x="8117981" y="2462020"/>
              <a:ext cx="69405" cy="56275"/>
            </a:xfrm>
            <a:custGeom>
              <a:rect b="b" l="l" r="r" t="t"/>
              <a:pathLst>
                <a:path extrusionOk="0" h="2143" w="2643">
                  <a:moveTo>
                    <a:pt x="1012" y="0"/>
                  </a:moveTo>
                  <a:cubicBezTo>
                    <a:pt x="929" y="0"/>
                    <a:pt x="855" y="46"/>
                    <a:pt x="824" y="123"/>
                  </a:cubicBezTo>
                  <a:cubicBezTo>
                    <a:pt x="766" y="229"/>
                    <a:pt x="699" y="334"/>
                    <a:pt x="623" y="420"/>
                  </a:cubicBezTo>
                  <a:cubicBezTo>
                    <a:pt x="584" y="449"/>
                    <a:pt x="556" y="487"/>
                    <a:pt x="517" y="516"/>
                  </a:cubicBezTo>
                  <a:cubicBezTo>
                    <a:pt x="403" y="621"/>
                    <a:pt x="269" y="707"/>
                    <a:pt x="135" y="784"/>
                  </a:cubicBezTo>
                  <a:cubicBezTo>
                    <a:pt x="48" y="822"/>
                    <a:pt x="1" y="918"/>
                    <a:pt x="10" y="1013"/>
                  </a:cubicBezTo>
                  <a:cubicBezTo>
                    <a:pt x="87" y="1597"/>
                    <a:pt x="537" y="2057"/>
                    <a:pt x="1120" y="2143"/>
                  </a:cubicBezTo>
                  <a:cubicBezTo>
                    <a:pt x="824" y="1961"/>
                    <a:pt x="642" y="1626"/>
                    <a:pt x="661" y="1281"/>
                  </a:cubicBezTo>
                  <a:lnTo>
                    <a:pt x="661" y="966"/>
                  </a:lnTo>
                  <a:cubicBezTo>
                    <a:pt x="709" y="927"/>
                    <a:pt x="757" y="889"/>
                    <a:pt x="814" y="851"/>
                  </a:cubicBezTo>
                  <a:cubicBezTo>
                    <a:pt x="929" y="736"/>
                    <a:pt x="1034" y="611"/>
                    <a:pt x="1120" y="477"/>
                  </a:cubicBezTo>
                  <a:cubicBezTo>
                    <a:pt x="1541" y="602"/>
                    <a:pt x="1934" y="822"/>
                    <a:pt x="2269" y="1100"/>
                  </a:cubicBezTo>
                  <a:cubicBezTo>
                    <a:pt x="2317" y="1138"/>
                    <a:pt x="2412" y="1233"/>
                    <a:pt x="2537" y="1348"/>
                  </a:cubicBezTo>
                  <a:cubicBezTo>
                    <a:pt x="2594" y="1214"/>
                    <a:pt x="2623" y="1080"/>
                    <a:pt x="2632" y="946"/>
                  </a:cubicBezTo>
                  <a:cubicBezTo>
                    <a:pt x="2642" y="879"/>
                    <a:pt x="2613" y="812"/>
                    <a:pt x="2565" y="774"/>
                  </a:cubicBezTo>
                  <a:cubicBezTo>
                    <a:pt x="2125" y="410"/>
                    <a:pt x="1618" y="142"/>
                    <a:pt x="1073" y="9"/>
                  </a:cubicBezTo>
                  <a:cubicBezTo>
                    <a:pt x="1052" y="3"/>
                    <a:pt x="1032" y="0"/>
                    <a:pt x="101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68"/>
            <p:cNvSpPr/>
            <p:nvPr/>
          </p:nvSpPr>
          <p:spPr>
            <a:xfrm>
              <a:off x="8100650" y="2549440"/>
              <a:ext cx="23135" cy="38733"/>
            </a:xfrm>
            <a:custGeom>
              <a:rect b="b" l="l" r="r" t="t"/>
              <a:pathLst>
                <a:path extrusionOk="0" h="1475" w="881">
                  <a:moveTo>
                    <a:pt x="134" y="0"/>
                  </a:moveTo>
                  <a:cubicBezTo>
                    <a:pt x="48" y="115"/>
                    <a:pt x="0" y="249"/>
                    <a:pt x="0" y="393"/>
                  </a:cubicBezTo>
                  <a:lnTo>
                    <a:pt x="0" y="1254"/>
                  </a:lnTo>
                  <a:cubicBezTo>
                    <a:pt x="0" y="1378"/>
                    <a:pt x="96" y="1474"/>
                    <a:pt x="220" y="1474"/>
                  </a:cubicBezTo>
                  <a:lnTo>
                    <a:pt x="881" y="1474"/>
                  </a:lnTo>
                  <a:lnTo>
                    <a:pt x="881" y="804"/>
                  </a:lnTo>
                  <a:cubicBezTo>
                    <a:pt x="881" y="670"/>
                    <a:pt x="823" y="546"/>
                    <a:pt x="718" y="469"/>
                  </a:cubicBezTo>
                  <a:lnTo>
                    <a:pt x="13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68"/>
            <p:cNvSpPr/>
            <p:nvPr/>
          </p:nvSpPr>
          <p:spPr>
            <a:xfrm>
              <a:off x="8181557" y="2549440"/>
              <a:ext cx="23161" cy="38733"/>
            </a:xfrm>
            <a:custGeom>
              <a:rect b="b" l="l" r="r" t="t"/>
              <a:pathLst>
                <a:path extrusionOk="0" h="1475" w="882">
                  <a:moveTo>
                    <a:pt x="747" y="0"/>
                  </a:moveTo>
                  <a:lnTo>
                    <a:pt x="164" y="469"/>
                  </a:lnTo>
                  <a:cubicBezTo>
                    <a:pt x="58" y="546"/>
                    <a:pt x="1" y="670"/>
                    <a:pt x="1" y="804"/>
                  </a:cubicBezTo>
                  <a:lnTo>
                    <a:pt x="1" y="1474"/>
                  </a:lnTo>
                  <a:lnTo>
                    <a:pt x="661" y="1474"/>
                  </a:lnTo>
                  <a:cubicBezTo>
                    <a:pt x="786" y="1474"/>
                    <a:pt x="881" y="1378"/>
                    <a:pt x="881" y="1254"/>
                  </a:cubicBezTo>
                  <a:lnTo>
                    <a:pt x="881" y="393"/>
                  </a:lnTo>
                  <a:cubicBezTo>
                    <a:pt x="881" y="249"/>
                    <a:pt x="834" y="115"/>
                    <a:pt x="7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68"/>
            <p:cNvSpPr/>
            <p:nvPr/>
          </p:nvSpPr>
          <p:spPr>
            <a:xfrm>
              <a:off x="8082136" y="2607869"/>
              <a:ext cx="144351" cy="115728"/>
            </a:xfrm>
            <a:custGeom>
              <a:rect b="b" l="l" r="r" t="t"/>
              <a:pathLst>
                <a:path extrusionOk="0" h="4407" w="5497">
                  <a:moveTo>
                    <a:pt x="2744" y="0"/>
                  </a:moveTo>
                  <a:cubicBezTo>
                    <a:pt x="2634" y="0"/>
                    <a:pt x="2524" y="72"/>
                    <a:pt x="2524" y="216"/>
                  </a:cubicBezTo>
                  <a:lnTo>
                    <a:pt x="2524" y="2522"/>
                  </a:lnTo>
                  <a:lnTo>
                    <a:pt x="208" y="3996"/>
                  </a:lnTo>
                  <a:cubicBezTo>
                    <a:pt x="1" y="4131"/>
                    <a:pt x="132" y="4406"/>
                    <a:pt x="325" y="4406"/>
                  </a:cubicBezTo>
                  <a:cubicBezTo>
                    <a:pt x="364" y="4406"/>
                    <a:pt x="405" y="4395"/>
                    <a:pt x="447" y="4369"/>
                  </a:cubicBezTo>
                  <a:lnTo>
                    <a:pt x="2753" y="2905"/>
                  </a:lnTo>
                  <a:lnTo>
                    <a:pt x="5050" y="4369"/>
                  </a:lnTo>
                  <a:cubicBezTo>
                    <a:pt x="5092" y="4395"/>
                    <a:pt x="5133" y="4406"/>
                    <a:pt x="5172" y="4406"/>
                  </a:cubicBezTo>
                  <a:cubicBezTo>
                    <a:pt x="5366" y="4406"/>
                    <a:pt x="5497" y="4131"/>
                    <a:pt x="5289" y="3996"/>
                  </a:cubicBezTo>
                  <a:lnTo>
                    <a:pt x="5280" y="3996"/>
                  </a:lnTo>
                  <a:lnTo>
                    <a:pt x="2964" y="2522"/>
                  </a:lnTo>
                  <a:lnTo>
                    <a:pt x="2964" y="216"/>
                  </a:lnTo>
                  <a:cubicBezTo>
                    <a:pt x="2964" y="72"/>
                    <a:pt x="2854" y="0"/>
                    <a:pt x="274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7" name="Google Shape;11857;p68"/>
          <p:cNvGrpSpPr/>
          <p:nvPr/>
        </p:nvGrpSpPr>
        <p:grpSpPr>
          <a:xfrm>
            <a:off x="4886058" y="4291240"/>
            <a:ext cx="346343" cy="343953"/>
            <a:chOff x="4886058" y="4291240"/>
            <a:chExt cx="346343" cy="343953"/>
          </a:xfrm>
        </p:grpSpPr>
        <p:sp>
          <p:nvSpPr>
            <p:cNvPr id="11858" name="Google Shape;11858;p68"/>
            <p:cNvSpPr/>
            <p:nvPr/>
          </p:nvSpPr>
          <p:spPr>
            <a:xfrm>
              <a:off x="5133611" y="4474508"/>
              <a:ext cx="40493" cy="39994"/>
            </a:xfrm>
            <a:custGeom>
              <a:rect b="b" l="l" r="r" t="t"/>
              <a:pathLst>
                <a:path extrusionOk="0" h="1523" w="1542">
                  <a:moveTo>
                    <a:pt x="0" y="1"/>
                  </a:moveTo>
                  <a:lnTo>
                    <a:pt x="977" y="1522"/>
                  </a:lnTo>
                  <a:lnTo>
                    <a:pt x="1541" y="1522"/>
                  </a:lnTo>
                  <a:cubicBezTo>
                    <a:pt x="1532" y="680"/>
                    <a:pt x="843" y="1"/>
                    <a:pt x="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68"/>
            <p:cNvSpPr/>
            <p:nvPr/>
          </p:nvSpPr>
          <p:spPr>
            <a:xfrm>
              <a:off x="5093407" y="4474508"/>
              <a:ext cx="66123" cy="39994"/>
            </a:xfrm>
            <a:custGeom>
              <a:rect b="b" l="l" r="r" t="t"/>
              <a:pathLst>
                <a:path extrusionOk="0" h="1523" w="2518">
                  <a:moveTo>
                    <a:pt x="1531" y="1"/>
                  </a:moveTo>
                  <a:cubicBezTo>
                    <a:pt x="689" y="1"/>
                    <a:pt x="10" y="680"/>
                    <a:pt x="0" y="1522"/>
                  </a:cubicBezTo>
                  <a:lnTo>
                    <a:pt x="2517" y="1522"/>
                  </a:lnTo>
                  <a:cubicBezTo>
                    <a:pt x="2508" y="680"/>
                    <a:pt x="2067" y="1"/>
                    <a:pt x="153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68"/>
            <p:cNvSpPr/>
            <p:nvPr/>
          </p:nvSpPr>
          <p:spPr>
            <a:xfrm>
              <a:off x="5133112" y="4408674"/>
              <a:ext cx="22137" cy="43986"/>
            </a:xfrm>
            <a:custGeom>
              <a:rect b="b" l="l" r="r" t="t"/>
              <a:pathLst>
                <a:path extrusionOk="0" h="1675" w="843">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68"/>
            <p:cNvSpPr/>
            <p:nvPr/>
          </p:nvSpPr>
          <p:spPr>
            <a:xfrm>
              <a:off x="4985084" y="4474508"/>
              <a:ext cx="40493" cy="39994"/>
            </a:xfrm>
            <a:custGeom>
              <a:rect b="b" l="l" r="r" t="t"/>
              <a:pathLst>
                <a:path extrusionOk="0" h="1523" w="1542">
                  <a:moveTo>
                    <a:pt x="0" y="1"/>
                  </a:moveTo>
                  <a:lnTo>
                    <a:pt x="976" y="1522"/>
                  </a:lnTo>
                  <a:lnTo>
                    <a:pt x="1541" y="1522"/>
                  </a:lnTo>
                  <a:cubicBezTo>
                    <a:pt x="1532" y="680"/>
                    <a:pt x="842" y="1"/>
                    <a:pt x="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68"/>
            <p:cNvSpPr/>
            <p:nvPr/>
          </p:nvSpPr>
          <p:spPr>
            <a:xfrm>
              <a:off x="4944880" y="4474508"/>
              <a:ext cx="66123" cy="39994"/>
            </a:xfrm>
            <a:custGeom>
              <a:rect b="b" l="l" r="r" t="t"/>
              <a:pathLst>
                <a:path extrusionOk="0" h="1523" w="2518">
                  <a:moveTo>
                    <a:pt x="1531" y="1"/>
                  </a:moveTo>
                  <a:cubicBezTo>
                    <a:pt x="689" y="1"/>
                    <a:pt x="10" y="680"/>
                    <a:pt x="0" y="1522"/>
                  </a:cubicBezTo>
                  <a:lnTo>
                    <a:pt x="2517" y="1522"/>
                  </a:lnTo>
                  <a:cubicBezTo>
                    <a:pt x="2507" y="680"/>
                    <a:pt x="2067" y="1"/>
                    <a:pt x="153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68"/>
            <p:cNvSpPr/>
            <p:nvPr/>
          </p:nvSpPr>
          <p:spPr>
            <a:xfrm>
              <a:off x="4984585" y="4408674"/>
              <a:ext cx="22137" cy="43986"/>
            </a:xfrm>
            <a:custGeom>
              <a:rect b="b" l="l" r="r" t="t"/>
              <a:pathLst>
                <a:path extrusionOk="0" h="1675" w="843">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68"/>
            <p:cNvSpPr/>
            <p:nvPr/>
          </p:nvSpPr>
          <p:spPr>
            <a:xfrm>
              <a:off x="5059479" y="4476530"/>
              <a:ext cx="54043" cy="54043"/>
            </a:xfrm>
            <a:custGeom>
              <a:rect b="b" l="l" r="r" t="t"/>
              <a:pathLst>
                <a:path extrusionOk="0" h="2058" w="2058">
                  <a:moveTo>
                    <a:pt x="0" y="0"/>
                  </a:moveTo>
                  <a:lnTo>
                    <a:pt x="1225" y="2058"/>
                  </a:lnTo>
                  <a:lnTo>
                    <a:pt x="2058" y="2058"/>
                  </a:lnTo>
                  <a:cubicBezTo>
                    <a:pt x="2058" y="919"/>
                    <a:pt x="1139" y="0"/>
                    <a:pt x="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68"/>
            <p:cNvSpPr/>
            <p:nvPr/>
          </p:nvSpPr>
          <p:spPr>
            <a:xfrm>
              <a:off x="5005436" y="4476530"/>
              <a:ext cx="86238" cy="54043"/>
            </a:xfrm>
            <a:custGeom>
              <a:rect b="b" l="l" r="r" t="t"/>
              <a:pathLst>
                <a:path extrusionOk="0" h="2058" w="3284">
                  <a:moveTo>
                    <a:pt x="2058" y="0"/>
                  </a:moveTo>
                  <a:cubicBezTo>
                    <a:pt x="919" y="0"/>
                    <a:pt x="0" y="919"/>
                    <a:pt x="0" y="2058"/>
                  </a:cubicBezTo>
                  <a:lnTo>
                    <a:pt x="3283" y="2058"/>
                  </a:lnTo>
                  <a:cubicBezTo>
                    <a:pt x="3283" y="928"/>
                    <a:pt x="2728" y="0"/>
                    <a:pt x="20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68"/>
            <p:cNvSpPr/>
            <p:nvPr/>
          </p:nvSpPr>
          <p:spPr>
            <a:xfrm>
              <a:off x="5059715" y="4394835"/>
              <a:ext cx="29936" cy="59847"/>
            </a:xfrm>
            <a:custGeom>
              <a:rect b="b" l="l" r="r" t="t"/>
              <a:pathLst>
                <a:path extrusionOk="0" h="2279" w="1140">
                  <a:moveTo>
                    <a:pt x="1" y="1"/>
                  </a:moveTo>
                  <a:lnTo>
                    <a:pt x="1" y="2278"/>
                  </a:lnTo>
                  <a:cubicBezTo>
                    <a:pt x="632" y="2278"/>
                    <a:pt x="1140" y="1771"/>
                    <a:pt x="1140" y="1140"/>
                  </a:cubicBezTo>
                  <a:cubicBezTo>
                    <a:pt x="1140" y="518"/>
                    <a:pt x="632" y="1"/>
                    <a:pt x="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68"/>
            <p:cNvSpPr/>
            <p:nvPr/>
          </p:nvSpPr>
          <p:spPr>
            <a:xfrm>
              <a:off x="5029070" y="4394835"/>
              <a:ext cx="45509" cy="59847"/>
            </a:xfrm>
            <a:custGeom>
              <a:rect b="b" l="l" r="r" t="t"/>
              <a:pathLst>
                <a:path extrusionOk="0" h="2279" w="1733">
                  <a:moveTo>
                    <a:pt x="1139" y="1"/>
                  </a:moveTo>
                  <a:cubicBezTo>
                    <a:pt x="517" y="1"/>
                    <a:pt x="0" y="518"/>
                    <a:pt x="0" y="1140"/>
                  </a:cubicBezTo>
                  <a:cubicBezTo>
                    <a:pt x="0" y="1771"/>
                    <a:pt x="517" y="2278"/>
                    <a:pt x="1139" y="2278"/>
                  </a:cubicBezTo>
                  <a:lnTo>
                    <a:pt x="1168" y="2278"/>
                  </a:lnTo>
                  <a:cubicBezTo>
                    <a:pt x="1483" y="2259"/>
                    <a:pt x="1732" y="1762"/>
                    <a:pt x="1732" y="1140"/>
                  </a:cubicBezTo>
                  <a:cubicBezTo>
                    <a:pt x="1732" y="527"/>
                    <a:pt x="1483" y="20"/>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68"/>
            <p:cNvSpPr/>
            <p:nvPr/>
          </p:nvSpPr>
          <p:spPr>
            <a:xfrm>
              <a:off x="4962711" y="4408674"/>
              <a:ext cx="29175" cy="43986"/>
            </a:xfrm>
            <a:custGeom>
              <a:rect b="b" l="l" r="r" t="t"/>
              <a:pathLst>
                <a:path extrusionOk="0" h="1675" w="1111">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68"/>
            <p:cNvSpPr/>
            <p:nvPr/>
          </p:nvSpPr>
          <p:spPr>
            <a:xfrm>
              <a:off x="5111237" y="4408674"/>
              <a:ext cx="29175" cy="43986"/>
            </a:xfrm>
            <a:custGeom>
              <a:rect b="b" l="l" r="r" t="t"/>
              <a:pathLst>
                <a:path extrusionOk="0" h="1675" w="1111">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68"/>
            <p:cNvSpPr/>
            <p:nvPr/>
          </p:nvSpPr>
          <p:spPr>
            <a:xfrm>
              <a:off x="4886058" y="4291240"/>
              <a:ext cx="346343" cy="343953"/>
            </a:xfrm>
            <a:custGeom>
              <a:rect b="b" l="l" r="r" t="t"/>
              <a:pathLst>
                <a:path extrusionOk="0" h="13098" w="13189">
                  <a:moveTo>
                    <a:pt x="6815" y="1123"/>
                  </a:moveTo>
                  <a:cubicBezTo>
                    <a:pt x="9638" y="1237"/>
                    <a:pt x="11896" y="3506"/>
                    <a:pt x="12011" y="6329"/>
                  </a:cubicBezTo>
                  <a:lnTo>
                    <a:pt x="11514" y="6329"/>
                  </a:lnTo>
                  <a:cubicBezTo>
                    <a:pt x="11505" y="6328"/>
                    <a:pt x="11496" y="6327"/>
                    <a:pt x="11488" y="6327"/>
                  </a:cubicBezTo>
                  <a:cubicBezTo>
                    <a:pt x="11223" y="6327"/>
                    <a:pt x="11226" y="6750"/>
                    <a:pt x="11496" y="6750"/>
                  </a:cubicBezTo>
                  <a:cubicBezTo>
                    <a:pt x="11502" y="6750"/>
                    <a:pt x="11508" y="6750"/>
                    <a:pt x="11514" y="6750"/>
                  </a:cubicBezTo>
                  <a:lnTo>
                    <a:pt x="12011" y="6750"/>
                  </a:lnTo>
                  <a:cubicBezTo>
                    <a:pt x="11896" y="9573"/>
                    <a:pt x="9638" y="11832"/>
                    <a:pt x="6815" y="11946"/>
                  </a:cubicBezTo>
                  <a:lnTo>
                    <a:pt x="6805" y="11946"/>
                  </a:lnTo>
                  <a:lnTo>
                    <a:pt x="6805" y="11449"/>
                  </a:lnTo>
                  <a:cubicBezTo>
                    <a:pt x="6819" y="11300"/>
                    <a:pt x="6709" y="11226"/>
                    <a:pt x="6599" y="11226"/>
                  </a:cubicBezTo>
                  <a:cubicBezTo>
                    <a:pt x="6489" y="11226"/>
                    <a:pt x="6379" y="11300"/>
                    <a:pt x="6394" y="11449"/>
                  </a:cubicBezTo>
                  <a:lnTo>
                    <a:pt x="6394" y="11946"/>
                  </a:lnTo>
                  <a:cubicBezTo>
                    <a:pt x="3561" y="11832"/>
                    <a:pt x="1302" y="9573"/>
                    <a:pt x="1187" y="6750"/>
                  </a:cubicBezTo>
                  <a:lnTo>
                    <a:pt x="1695" y="6750"/>
                  </a:lnTo>
                  <a:cubicBezTo>
                    <a:pt x="1943" y="6721"/>
                    <a:pt x="1943" y="6348"/>
                    <a:pt x="1695" y="6329"/>
                  </a:cubicBezTo>
                  <a:lnTo>
                    <a:pt x="1187" y="6329"/>
                  </a:lnTo>
                  <a:cubicBezTo>
                    <a:pt x="1302" y="3506"/>
                    <a:pt x="3570" y="1237"/>
                    <a:pt x="6394" y="1123"/>
                  </a:cubicBezTo>
                  <a:lnTo>
                    <a:pt x="6394" y="1620"/>
                  </a:lnTo>
                  <a:cubicBezTo>
                    <a:pt x="6403" y="1749"/>
                    <a:pt x="6501" y="1814"/>
                    <a:pt x="6601" y="1814"/>
                  </a:cubicBezTo>
                  <a:cubicBezTo>
                    <a:pt x="6700" y="1814"/>
                    <a:pt x="6800" y="1749"/>
                    <a:pt x="6815" y="1620"/>
                  </a:cubicBezTo>
                  <a:lnTo>
                    <a:pt x="6815" y="1123"/>
                  </a:lnTo>
                  <a:close/>
                  <a:moveTo>
                    <a:pt x="6595" y="0"/>
                  </a:moveTo>
                  <a:cubicBezTo>
                    <a:pt x="6494" y="0"/>
                    <a:pt x="6394" y="65"/>
                    <a:pt x="6384" y="194"/>
                  </a:cubicBezTo>
                  <a:lnTo>
                    <a:pt x="6384" y="701"/>
                  </a:lnTo>
                  <a:cubicBezTo>
                    <a:pt x="3331" y="816"/>
                    <a:pt x="881" y="3266"/>
                    <a:pt x="766" y="6329"/>
                  </a:cubicBezTo>
                  <a:lnTo>
                    <a:pt x="259" y="6329"/>
                  </a:lnTo>
                  <a:cubicBezTo>
                    <a:pt x="1" y="6348"/>
                    <a:pt x="1" y="6721"/>
                    <a:pt x="259" y="6740"/>
                  </a:cubicBezTo>
                  <a:lnTo>
                    <a:pt x="766" y="6740"/>
                  </a:lnTo>
                  <a:cubicBezTo>
                    <a:pt x="881" y="9803"/>
                    <a:pt x="3331" y="12253"/>
                    <a:pt x="6384" y="12368"/>
                  </a:cubicBezTo>
                  <a:lnTo>
                    <a:pt x="6384" y="12875"/>
                  </a:lnTo>
                  <a:cubicBezTo>
                    <a:pt x="6374" y="13023"/>
                    <a:pt x="6484" y="13097"/>
                    <a:pt x="6595" y="13097"/>
                  </a:cubicBezTo>
                  <a:cubicBezTo>
                    <a:pt x="6705" y="13097"/>
                    <a:pt x="6815" y="13023"/>
                    <a:pt x="6805" y="12875"/>
                  </a:cubicBezTo>
                  <a:lnTo>
                    <a:pt x="6805" y="12368"/>
                  </a:lnTo>
                  <a:cubicBezTo>
                    <a:pt x="9858" y="12253"/>
                    <a:pt x="12318" y="9803"/>
                    <a:pt x="12432" y="6740"/>
                  </a:cubicBezTo>
                  <a:lnTo>
                    <a:pt x="12940" y="6740"/>
                  </a:lnTo>
                  <a:cubicBezTo>
                    <a:pt x="13188" y="6721"/>
                    <a:pt x="13188" y="6348"/>
                    <a:pt x="12940" y="6329"/>
                  </a:cubicBezTo>
                  <a:lnTo>
                    <a:pt x="12432" y="6329"/>
                  </a:lnTo>
                  <a:cubicBezTo>
                    <a:pt x="12318" y="3266"/>
                    <a:pt x="9858" y="816"/>
                    <a:pt x="6805" y="701"/>
                  </a:cubicBezTo>
                  <a:lnTo>
                    <a:pt x="6805" y="194"/>
                  </a:lnTo>
                  <a:cubicBezTo>
                    <a:pt x="6795" y="65"/>
                    <a:pt x="6695" y="0"/>
                    <a:pt x="6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1" name="Google Shape;11871;p68"/>
          <p:cNvGrpSpPr/>
          <p:nvPr/>
        </p:nvGrpSpPr>
        <p:grpSpPr>
          <a:xfrm>
            <a:off x="5344216" y="4291056"/>
            <a:ext cx="304616" cy="343560"/>
            <a:chOff x="5344216" y="4291056"/>
            <a:chExt cx="304616" cy="343560"/>
          </a:xfrm>
        </p:grpSpPr>
        <p:sp>
          <p:nvSpPr>
            <p:cNvPr id="11872" name="Google Shape;11872;p68"/>
            <p:cNvSpPr/>
            <p:nvPr/>
          </p:nvSpPr>
          <p:spPr>
            <a:xfrm>
              <a:off x="5344216" y="4297148"/>
              <a:ext cx="251334" cy="247264"/>
            </a:xfrm>
            <a:custGeom>
              <a:rect b="b" l="l" r="r" t="t"/>
              <a:pathLst>
                <a:path extrusionOk="0" h="9416" w="9571">
                  <a:moveTo>
                    <a:pt x="9280" y="0"/>
                  </a:moveTo>
                  <a:cubicBezTo>
                    <a:pt x="9234" y="0"/>
                    <a:pt x="9185" y="17"/>
                    <a:pt x="9140" y="55"/>
                  </a:cubicBezTo>
                  <a:lnTo>
                    <a:pt x="144" y="9051"/>
                  </a:lnTo>
                  <a:cubicBezTo>
                    <a:pt x="0" y="9185"/>
                    <a:pt x="96" y="9415"/>
                    <a:pt x="287" y="9415"/>
                  </a:cubicBezTo>
                  <a:cubicBezTo>
                    <a:pt x="345" y="9415"/>
                    <a:pt x="393" y="9386"/>
                    <a:pt x="431" y="9348"/>
                  </a:cubicBezTo>
                  <a:lnTo>
                    <a:pt x="9437" y="352"/>
                  </a:lnTo>
                  <a:cubicBezTo>
                    <a:pt x="9570" y="196"/>
                    <a:pt x="9439" y="0"/>
                    <a:pt x="92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68"/>
            <p:cNvSpPr/>
            <p:nvPr/>
          </p:nvSpPr>
          <p:spPr>
            <a:xfrm>
              <a:off x="5544501" y="4291056"/>
              <a:ext cx="55330" cy="53807"/>
            </a:xfrm>
            <a:custGeom>
              <a:rect b="b" l="l" r="r" t="t"/>
              <a:pathLst>
                <a:path extrusionOk="0" h="2049" w="2107">
                  <a:moveTo>
                    <a:pt x="259" y="0"/>
                  </a:moveTo>
                  <a:cubicBezTo>
                    <a:pt x="1" y="19"/>
                    <a:pt x="1" y="393"/>
                    <a:pt x="259" y="412"/>
                  </a:cubicBezTo>
                  <a:lnTo>
                    <a:pt x="1685" y="412"/>
                  </a:lnTo>
                  <a:lnTo>
                    <a:pt x="1685" y="1838"/>
                  </a:lnTo>
                  <a:cubicBezTo>
                    <a:pt x="1685" y="1953"/>
                    <a:pt x="1781" y="2048"/>
                    <a:pt x="1896" y="2048"/>
                  </a:cubicBezTo>
                  <a:cubicBezTo>
                    <a:pt x="2011" y="2048"/>
                    <a:pt x="2097" y="1953"/>
                    <a:pt x="2106" y="1838"/>
                  </a:cubicBezTo>
                  <a:lnTo>
                    <a:pt x="2106" y="201"/>
                  </a:lnTo>
                  <a:cubicBezTo>
                    <a:pt x="2106" y="86"/>
                    <a:pt x="2011" y="0"/>
                    <a:pt x="189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68"/>
            <p:cNvSpPr/>
            <p:nvPr/>
          </p:nvSpPr>
          <p:spPr>
            <a:xfrm>
              <a:off x="5349494" y="4566497"/>
              <a:ext cx="102309" cy="68118"/>
            </a:xfrm>
            <a:custGeom>
              <a:rect b="b" l="l" r="r" t="t"/>
              <a:pathLst>
                <a:path extrusionOk="0" h="2594" w="3896">
                  <a:moveTo>
                    <a:pt x="316" y="0"/>
                  </a:moveTo>
                  <a:cubicBezTo>
                    <a:pt x="48" y="10"/>
                    <a:pt x="10" y="144"/>
                    <a:pt x="0" y="201"/>
                  </a:cubicBezTo>
                  <a:lnTo>
                    <a:pt x="0" y="2594"/>
                  </a:lnTo>
                  <a:lnTo>
                    <a:pt x="3895" y="2594"/>
                  </a:lnTo>
                  <a:lnTo>
                    <a:pt x="389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68"/>
            <p:cNvSpPr/>
            <p:nvPr/>
          </p:nvSpPr>
          <p:spPr>
            <a:xfrm>
              <a:off x="5447996" y="4480784"/>
              <a:ext cx="102309" cy="153831"/>
            </a:xfrm>
            <a:custGeom>
              <a:rect b="b" l="l" r="r" t="t"/>
              <a:pathLst>
                <a:path extrusionOk="0" h="5858" w="3896">
                  <a:moveTo>
                    <a:pt x="297" y="1"/>
                  </a:moveTo>
                  <a:cubicBezTo>
                    <a:pt x="58" y="10"/>
                    <a:pt x="10" y="125"/>
                    <a:pt x="1" y="183"/>
                  </a:cubicBezTo>
                  <a:lnTo>
                    <a:pt x="1" y="5858"/>
                  </a:lnTo>
                  <a:lnTo>
                    <a:pt x="3896" y="5858"/>
                  </a:lnTo>
                  <a:lnTo>
                    <a:pt x="389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68"/>
            <p:cNvSpPr/>
            <p:nvPr/>
          </p:nvSpPr>
          <p:spPr>
            <a:xfrm>
              <a:off x="5546523" y="4388297"/>
              <a:ext cx="102309" cy="246319"/>
            </a:xfrm>
            <a:custGeom>
              <a:rect b="b" l="l" r="r" t="t"/>
              <a:pathLst>
                <a:path extrusionOk="0" h="9380" w="3896">
                  <a:moveTo>
                    <a:pt x="335" y="1"/>
                  </a:moveTo>
                  <a:cubicBezTo>
                    <a:pt x="39" y="1"/>
                    <a:pt x="10" y="154"/>
                    <a:pt x="0" y="211"/>
                  </a:cubicBezTo>
                  <a:lnTo>
                    <a:pt x="0" y="9380"/>
                  </a:lnTo>
                  <a:lnTo>
                    <a:pt x="3895" y="9380"/>
                  </a:lnTo>
                  <a:lnTo>
                    <a:pt x="3895" y="192"/>
                  </a:lnTo>
                  <a:cubicBezTo>
                    <a:pt x="3886" y="125"/>
                    <a:pt x="3828" y="1"/>
                    <a:pt x="3560"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68"/>
            <p:cNvSpPr/>
            <p:nvPr/>
          </p:nvSpPr>
          <p:spPr>
            <a:xfrm>
              <a:off x="5349731" y="4566497"/>
              <a:ext cx="8587" cy="68118"/>
            </a:xfrm>
            <a:custGeom>
              <a:rect b="b" l="l" r="r" t="t"/>
              <a:pathLst>
                <a:path extrusionOk="0" h="2594" w="327">
                  <a:moveTo>
                    <a:pt x="307" y="0"/>
                  </a:moveTo>
                  <a:cubicBezTo>
                    <a:pt x="39" y="10"/>
                    <a:pt x="1" y="144"/>
                    <a:pt x="1" y="201"/>
                  </a:cubicBezTo>
                  <a:lnTo>
                    <a:pt x="1" y="2594"/>
                  </a:lnTo>
                  <a:lnTo>
                    <a:pt x="326" y="2594"/>
                  </a:lnTo>
                  <a:lnTo>
                    <a:pt x="32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68"/>
            <p:cNvSpPr/>
            <p:nvPr/>
          </p:nvSpPr>
          <p:spPr>
            <a:xfrm>
              <a:off x="5447996" y="4480784"/>
              <a:ext cx="8823" cy="153831"/>
            </a:xfrm>
            <a:custGeom>
              <a:rect b="b" l="l" r="r" t="t"/>
              <a:pathLst>
                <a:path extrusionOk="0" h="5858" w="336">
                  <a:moveTo>
                    <a:pt x="297" y="1"/>
                  </a:moveTo>
                  <a:cubicBezTo>
                    <a:pt x="58" y="20"/>
                    <a:pt x="10" y="135"/>
                    <a:pt x="1" y="183"/>
                  </a:cubicBezTo>
                  <a:lnTo>
                    <a:pt x="1" y="5858"/>
                  </a:lnTo>
                  <a:lnTo>
                    <a:pt x="336" y="5858"/>
                  </a:lnTo>
                  <a:lnTo>
                    <a:pt x="33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68"/>
            <p:cNvSpPr/>
            <p:nvPr/>
          </p:nvSpPr>
          <p:spPr>
            <a:xfrm>
              <a:off x="5546523" y="4388297"/>
              <a:ext cx="8823" cy="246319"/>
            </a:xfrm>
            <a:custGeom>
              <a:rect b="b" l="l" r="r" t="t"/>
              <a:pathLst>
                <a:path extrusionOk="0" h="9380" w="336">
                  <a:moveTo>
                    <a:pt x="335" y="1"/>
                  </a:moveTo>
                  <a:cubicBezTo>
                    <a:pt x="39" y="1"/>
                    <a:pt x="10" y="154"/>
                    <a:pt x="0" y="211"/>
                  </a:cubicBezTo>
                  <a:lnTo>
                    <a:pt x="0" y="9380"/>
                  </a:lnTo>
                  <a:lnTo>
                    <a:pt x="335" y="9380"/>
                  </a:lnTo>
                  <a:lnTo>
                    <a:pt x="335"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68"/>
            <p:cNvSpPr/>
            <p:nvPr/>
          </p:nvSpPr>
          <p:spPr>
            <a:xfrm>
              <a:off x="5365828" y="4585089"/>
              <a:ext cx="68381" cy="11082"/>
            </a:xfrm>
            <a:custGeom>
              <a:rect b="b" l="l" r="r" t="t"/>
              <a:pathLst>
                <a:path extrusionOk="0" h="422" w="2604">
                  <a:moveTo>
                    <a:pt x="259" y="0"/>
                  </a:moveTo>
                  <a:cubicBezTo>
                    <a:pt x="0" y="20"/>
                    <a:pt x="0" y="402"/>
                    <a:pt x="259" y="422"/>
                  </a:cubicBezTo>
                  <a:lnTo>
                    <a:pt x="2345" y="422"/>
                  </a:lnTo>
                  <a:cubicBezTo>
                    <a:pt x="2603" y="402"/>
                    <a:pt x="2603" y="20"/>
                    <a:pt x="23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68"/>
            <p:cNvSpPr/>
            <p:nvPr/>
          </p:nvSpPr>
          <p:spPr>
            <a:xfrm>
              <a:off x="5464592" y="4499376"/>
              <a:ext cx="68381" cy="11108"/>
            </a:xfrm>
            <a:custGeom>
              <a:rect b="b" l="l" r="r" t="t"/>
              <a:pathLst>
                <a:path extrusionOk="0" h="423" w="2604">
                  <a:moveTo>
                    <a:pt x="259" y="1"/>
                  </a:moveTo>
                  <a:cubicBezTo>
                    <a:pt x="0" y="20"/>
                    <a:pt x="0" y="393"/>
                    <a:pt x="259" y="422"/>
                  </a:cubicBezTo>
                  <a:lnTo>
                    <a:pt x="2355" y="422"/>
                  </a:lnTo>
                  <a:cubicBezTo>
                    <a:pt x="2604" y="393"/>
                    <a:pt x="2604" y="20"/>
                    <a:pt x="23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68"/>
            <p:cNvSpPr/>
            <p:nvPr/>
          </p:nvSpPr>
          <p:spPr>
            <a:xfrm>
              <a:off x="5562516" y="4406889"/>
              <a:ext cx="70324" cy="11108"/>
            </a:xfrm>
            <a:custGeom>
              <a:rect b="b" l="l" r="r" t="t"/>
              <a:pathLst>
                <a:path extrusionOk="0" h="423" w="2678">
                  <a:moveTo>
                    <a:pt x="273" y="1"/>
                  </a:moveTo>
                  <a:cubicBezTo>
                    <a:pt x="0" y="1"/>
                    <a:pt x="0" y="423"/>
                    <a:pt x="273" y="423"/>
                  </a:cubicBezTo>
                  <a:cubicBezTo>
                    <a:pt x="279" y="423"/>
                    <a:pt x="285" y="423"/>
                    <a:pt x="291" y="422"/>
                  </a:cubicBezTo>
                  <a:lnTo>
                    <a:pt x="2387" y="422"/>
                  </a:lnTo>
                  <a:cubicBezTo>
                    <a:pt x="2393" y="423"/>
                    <a:pt x="2399" y="423"/>
                    <a:pt x="2405" y="423"/>
                  </a:cubicBezTo>
                  <a:cubicBezTo>
                    <a:pt x="2678" y="423"/>
                    <a:pt x="2678" y="1"/>
                    <a:pt x="2405" y="1"/>
                  </a:cubicBezTo>
                  <a:cubicBezTo>
                    <a:pt x="2399" y="1"/>
                    <a:pt x="2393" y="1"/>
                    <a:pt x="2387" y="1"/>
                  </a:cubicBezTo>
                  <a:lnTo>
                    <a:pt x="291" y="1"/>
                  </a:lnTo>
                  <a:cubicBezTo>
                    <a:pt x="285" y="1"/>
                    <a:pt x="279" y="1"/>
                    <a:pt x="2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3" name="Google Shape;11883;p68"/>
          <p:cNvGrpSpPr/>
          <p:nvPr/>
        </p:nvGrpSpPr>
        <p:grpSpPr>
          <a:xfrm>
            <a:off x="6279999" y="4264422"/>
            <a:ext cx="204093" cy="343743"/>
            <a:chOff x="6271562" y="4290872"/>
            <a:chExt cx="204093" cy="343743"/>
          </a:xfrm>
        </p:grpSpPr>
        <p:sp>
          <p:nvSpPr>
            <p:cNvPr id="11884" name="Google Shape;11884;p68"/>
            <p:cNvSpPr/>
            <p:nvPr/>
          </p:nvSpPr>
          <p:spPr>
            <a:xfrm>
              <a:off x="6298452" y="4602421"/>
              <a:ext cx="150312" cy="10845"/>
            </a:xfrm>
            <a:custGeom>
              <a:rect b="b" l="l" r="r" t="t"/>
              <a:pathLst>
                <a:path extrusionOk="0" h="413" w="5724">
                  <a:moveTo>
                    <a:pt x="1" y="1"/>
                  </a:moveTo>
                  <a:lnTo>
                    <a:pt x="1" y="412"/>
                  </a:lnTo>
                  <a:lnTo>
                    <a:pt x="5724" y="412"/>
                  </a:lnTo>
                  <a:lnTo>
                    <a:pt x="572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68"/>
            <p:cNvSpPr/>
            <p:nvPr/>
          </p:nvSpPr>
          <p:spPr>
            <a:xfrm>
              <a:off x="6368330" y="4290872"/>
              <a:ext cx="10583" cy="343743"/>
            </a:xfrm>
            <a:custGeom>
              <a:rect b="b" l="l" r="r" t="t"/>
              <a:pathLst>
                <a:path extrusionOk="0" h="13090" w="403">
                  <a:moveTo>
                    <a:pt x="201" y="0"/>
                  </a:moveTo>
                  <a:cubicBezTo>
                    <a:pt x="101" y="0"/>
                    <a:pt x="0" y="69"/>
                    <a:pt x="0" y="208"/>
                  </a:cubicBezTo>
                  <a:lnTo>
                    <a:pt x="0" y="12889"/>
                  </a:lnTo>
                  <a:cubicBezTo>
                    <a:pt x="0" y="13004"/>
                    <a:pt x="86" y="13090"/>
                    <a:pt x="201" y="13090"/>
                  </a:cubicBezTo>
                  <a:cubicBezTo>
                    <a:pt x="316" y="13090"/>
                    <a:pt x="402" y="13004"/>
                    <a:pt x="402" y="12889"/>
                  </a:cubicBezTo>
                  <a:lnTo>
                    <a:pt x="402" y="208"/>
                  </a:lnTo>
                  <a:cubicBezTo>
                    <a:pt x="402" y="69"/>
                    <a:pt x="302" y="0"/>
                    <a:pt x="20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68"/>
            <p:cNvSpPr/>
            <p:nvPr/>
          </p:nvSpPr>
          <p:spPr>
            <a:xfrm>
              <a:off x="6287160" y="4511351"/>
              <a:ext cx="33403" cy="123264"/>
            </a:xfrm>
            <a:custGeom>
              <a:rect b="b" l="l" r="r" t="t"/>
              <a:pathLst>
                <a:path extrusionOk="0" h="4694" w="1272">
                  <a:moveTo>
                    <a:pt x="1036" y="0"/>
                  </a:moveTo>
                  <a:cubicBezTo>
                    <a:pt x="949" y="0"/>
                    <a:pt x="863" y="52"/>
                    <a:pt x="842" y="167"/>
                  </a:cubicBezTo>
                  <a:lnTo>
                    <a:pt x="29" y="4455"/>
                  </a:lnTo>
                  <a:cubicBezTo>
                    <a:pt x="0" y="4569"/>
                    <a:pt x="77" y="4675"/>
                    <a:pt x="191" y="4694"/>
                  </a:cubicBezTo>
                  <a:lnTo>
                    <a:pt x="230" y="4694"/>
                  </a:lnTo>
                  <a:cubicBezTo>
                    <a:pt x="325" y="4694"/>
                    <a:pt x="402" y="4627"/>
                    <a:pt x="431" y="4531"/>
                  </a:cubicBezTo>
                  <a:lnTo>
                    <a:pt x="1244" y="244"/>
                  </a:lnTo>
                  <a:cubicBezTo>
                    <a:pt x="1271" y="91"/>
                    <a:pt x="1153" y="0"/>
                    <a:pt x="103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68"/>
            <p:cNvSpPr/>
            <p:nvPr/>
          </p:nvSpPr>
          <p:spPr>
            <a:xfrm>
              <a:off x="6426522" y="4511088"/>
              <a:ext cx="33298" cy="123527"/>
            </a:xfrm>
            <a:custGeom>
              <a:rect b="b" l="l" r="r" t="t"/>
              <a:pathLst>
                <a:path extrusionOk="0" h="4704" w="1268">
                  <a:moveTo>
                    <a:pt x="234" y="1"/>
                  </a:moveTo>
                  <a:cubicBezTo>
                    <a:pt x="117" y="1"/>
                    <a:pt x="1" y="91"/>
                    <a:pt x="33" y="244"/>
                  </a:cubicBezTo>
                  <a:lnTo>
                    <a:pt x="847" y="4541"/>
                  </a:lnTo>
                  <a:cubicBezTo>
                    <a:pt x="866" y="4637"/>
                    <a:pt x="952" y="4704"/>
                    <a:pt x="1048" y="4704"/>
                  </a:cubicBezTo>
                  <a:lnTo>
                    <a:pt x="1086" y="4704"/>
                  </a:lnTo>
                  <a:cubicBezTo>
                    <a:pt x="1201" y="4685"/>
                    <a:pt x="1268" y="4570"/>
                    <a:pt x="1249" y="4465"/>
                  </a:cubicBezTo>
                  <a:lnTo>
                    <a:pt x="435" y="167"/>
                  </a:lnTo>
                  <a:cubicBezTo>
                    <a:pt x="410" y="52"/>
                    <a:pt x="322" y="1"/>
                    <a:pt x="234"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68"/>
            <p:cNvSpPr/>
            <p:nvPr/>
          </p:nvSpPr>
          <p:spPr>
            <a:xfrm>
              <a:off x="6368330" y="4511193"/>
              <a:ext cx="10583" cy="21402"/>
            </a:xfrm>
            <a:custGeom>
              <a:rect b="b" l="l" r="r" t="t"/>
              <a:pathLst>
                <a:path extrusionOk="0" h="815" w="403">
                  <a:moveTo>
                    <a:pt x="0" y="1"/>
                  </a:moveTo>
                  <a:lnTo>
                    <a:pt x="0" y="814"/>
                  </a:lnTo>
                  <a:lnTo>
                    <a:pt x="402" y="814"/>
                  </a:lnTo>
                  <a:lnTo>
                    <a:pt x="40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68"/>
            <p:cNvSpPr/>
            <p:nvPr/>
          </p:nvSpPr>
          <p:spPr>
            <a:xfrm>
              <a:off x="6306251" y="4511115"/>
              <a:ext cx="14338" cy="21481"/>
            </a:xfrm>
            <a:custGeom>
              <a:rect b="b" l="l" r="r" t="t"/>
              <a:pathLst>
                <a:path extrusionOk="0" h="818" w="546">
                  <a:moveTo>
                    <a:pt x="319" y="1"/>
                  </a:moveTo>
                  <a:cubicBezTo>
                    <a:pt x="219" y="1"/>
                    <a:pt x="132" y="72"/>
                    <a:pt x="115" y="166"/>
                  </a:cubicBezTo>
                  <a:lnTo>
                    <a:pt x="0" y="817"/>
                  </a:lnTo>
                  <a:lnTo>
                    <a:pt x="412" y="817"/>
                  </a:lnTo>
                  <a:lnTo>
                    <a:pt x="527" y="243"/>
                  </a:lnTo>
                  <a:cubicBezTo>
                    <a:pt x="546" y="128"/>
                    <a:pt x="469" y="23"/>
                    <a:pt x="354" y="4"/>
                  </a:cubicBezTo>
                  <a:cubicBezTo>
                    <a:pt x="343" y="2"/>
                    <a:pt x="331" y="1"/>
                    <a:pt x="319"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68"/>
            <p:cNvSpPr/>
            <p:nvPr/>
          </p:nvSpPr>
          <p:spPr>
            <a:xfrm>
              <a:off x="6426653" y="4511088"/>
              <a:ext cx="14574" cy="21507"/>
            </a:xfrm>
            <a:custGeom>
              <a:rect b="b" l="l" r="r" t="t"/>
              <a:pathLst>
                <a:path extrusionOk="0" h="819" w="555">
                  <a:moveTo>
                    <a:pt x="236" y="1"/>
                  </a:moveTo>
                  <a:cubicBezTo>
                    <a:pt x="120" y="1"/>
                    <a:pt x="1" y="91"/>
                    <a:pt x="28" y="244"/>
                  </a:cubicBezTo>
                  <a:lnTo>
                    <a:pt x="143" y="818"/>
                  </a:lnTo>
                  <a:lnTo>
                    <a:pt x="555" y="818"/>
                  </a:lnTo>
                  <a:lnTo>
                    <a:pt x="430" y="167"/>
                  </a:lnTo>
                  <a:cubicBezTo>
                    <a:pt x="410" y="52"/>
                    <a:pt x="324" y="1"/>
                    <a:pt x="236"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68"/>
            <p:cNvSpPr/>
            <p:nvPr/>
          </p:nvSpPr>
          <p:spPr>
            <a:xfrm>
              <a:off x="6282118" y="4328502"/>
              <a:ext cx="182743" cy="193536"/>
            </a:xfrm>
            <a:custGeom>
              <a:rect b="b" l="l" r="r" t="t"/>
              <a:pathLst>
                <a:path extrusionOk="0" h="7370" w="6959">
                  <a:moveTo>
                    <a:pt x="10" y="0"/>
                  </a:moveTo>
                  <a:lnTo>
                    <a:pt x="10" y="7159"/>
                  </a:lnTo>
                  <a:cubicBezTo>
                    <a:pt x="1" y="7274"/>
                    <a:pt x="96" y="7369"/>
                    <a:pt x="211" y="7369"/>
                  </a:cubicBezTo>
                  <a:lnTo>
                    <a:pt x="6748" y="7369"/>
                  </a:lnTo>
                  <a:cubicBezTo>
                    <a:pt x="6863" y="7369"/>
                    <a:pt x="6958" y="7274"/>
                    <a:pt x="6958" y="7168"/>
                  </a:cubicBezTo>
                  <a:lnTo>
                    <a:pt x="69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68"/>
            <p:cNvSpPr/>
            <p:nvPr/>
          </p:nvSpPr>
          <p:spPr>
            <a:xfrm>
              <a:off x="6282381" y="4328503"/>
              <a:ext cx="182481" cy="16097"/>
            </a:xfrm>
            <a:custGeom>
              <a:rect b="b" l="l" r="r" t="t"/>
              <a:pathLst>
                <a:path extrusionOk="0" h="613" w="6949">
                  <a:moveTo>
                    <a:pt x="0" y="0"/>
                  </a:moveTo>
                  <a:lnTo>
                    <a:pt x="0" y="613"/>
                  </a:lnTo>
                  <a:lnTo>
                    <a:pt x="6948" y="613"/>
                  </a:lnTo>
                  <a:lnTo>
                    <a:pt x="6948"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68"/>
            <p:cNvSpPr/>
            <p:nvPr/>
          </p:nvSpPr>
          <p:spPr>
            <a:xfrm>
              <a:off x="6271562" y="4312405"/>
              <a:ext cx="204093" cy="21638"/>
            </a:xfrm>
            <a:custGeom>
              <a:rect b="b" l="l" r="r" t="t"/>
              <a:pathLst>
                <a:path extrusionOk="0" h="824" w="7772">
                  <a:moveTo>
                    <a:pt x="202" y="1"/>
                  </a:moveTo>
                  <a:cubicBezTo>
                    <a:pt x="96" y="1"/>
                    <a:pt x="1" y="96"/>
                    <a:pt x="1" y="202"/>
                  </a:cubicBezTo>
                  <a:lnTo>
                    <a:pt x="1" y="613"/>
                  </a:lnTo>
                  <a:cubicBezTo>
                    <a:pt x="1" y="728"/>
                    <a:pt x="96" y="824"/>
                    <a:pt x="202" y="824"/>
                  </a:cubicBezTo>
                  <a:lnTo>
                    <a:pt x="7571" y="824"/>
                  </a:lnTo>
                  <a:cubicBezTo>
                    <a:pt x="7686" y="824"/>
                    <a:pt x="7772" y="728"/>
                    <a:pt x="7772" y="613"/>
                  </a:cubicBezTo>
                  <a:lnTo>
                    <a:pt x="7772" y="211"/>
                  </a:lnTo>
                  <a:cubicBezTo>
                    <a:pt x="7772" y="96"/>
                    <a:pt x="7686" y="1"/>
                    <a:pt x="757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68"/>
            <p:cNvSpPr/>
            <p:nvPr/>
          </p:nvSpPr>
          <p:spPr>
            <a:xfrm>
              <a:off x="6299713" y="4375482"/>
              <a:ext cx="145034" cy="104620"/>
            </a:xfrm>
            <a:custGeom>
              <a:rect b="b" l="l" r="r" t="t"/>
              <a:pathLst>
                <a:path extrusionOk="0" h="3984" w="5523">
                  <a:moveTo>
                    <a:pt x="4250" y="1"/>
                  </a:moveTo>
                  <a:cubicBezTo>
                    <a:pt x="3924" y="20"/>
                    <a:pt x="3924" y="489"/>
                    <a:pt x="4250" y="518"/>
                  </a:cubicBezTo>
                  <a:lnTo>
                    <a:pt x="4652" y="518"/>
                  </a:lnTo>
                  <a:lnTo>
                    <a:pt x="2919" y="2250"/>
                  </a:lnTo>
                  <a:lnTo>
                    <a:pt x="2527" y="1857"/>
                  </a:lnTo>
                  <a:cubicBezTo>
                    <a:pt x="2436" y="1767"/>
                    <a:pt x="2319" y="1721"/>
                    <a:pt x="2202" y="1721"/>
                  </a:cubicBezTo>
                  <a:cubicBezTo>
                    <a:pt x="2084" y="1721"/>
                    <a:pt x="1967" y="1767"/>
                    <a:pt x="1876" y="1857"/>
                  </a:cubicBezTo>
                  <a:lnTo>
                    <a:pt x="182" y="3551"/>
                  </a:lnTo>
                  <a:cubicBezTo>
                    <a:pt x="1" y="3695"/>
                    <a:pt x="220" y="3983"/>
                    <a:pt x="405" y="3983"/>
                  </a:cubicBezTo>
                  <a:cubicBezTo>
                    <a:pt x="454" y="3983"/>
                    <a:pt x="501" y="3963"/>
                    <a:pt x="536" y="3915"/>
                  </a:cubicBezTo>
                  <a:lnTo>
                    <a:pt x="2202" y="2250"/>
                  </a:lnTo>
                  <a:lnTo>
                    <a:pt x="2594" y="2642"/>
                  </a:lnTo>
                  <a:cubicBezTo>
                    <a:pt x="2680" y="2733"/>
                    <a:pt x="2797" y="2779"/>
                    <a:pt x="2916" y="2779"/>
                  </a:cubicBezTo>
                  <a:cubicBezTo>
                    <a:pt x="3034" y="2779"/>
                    <a:pt x="3154" y="2733"/>
                    <a:pt x="3245" y="2642"/>
                  </a:cubicBezTo>
                  <a:lnTo>
                    <a:pt x="5015" y="872"/>
                  </a:lnTo>
                  <a:lnTo>
                    <a:pt x="5015" y="1274"/>
                  </a:lnTo>
                  <a:cubicBezTo>
                    <a:pt x="5025" y="1436"/>
                    <a:pt x="5147" y="1518"/>
                    <a:pt x="5269" y="1518"/>
                  </a:cubicBezTo>
                  <a:cubicBezTo>
                    <a:pt x="5391" y="1518"/>
                    <a:pt x="5513" y="1436"/>
                    <a:pt x="5523" y="1274"/>
                  </a:cubicBezTo>
                  <a:lnTo>
                    <a:pt x="5523" y="259"/>
                  </a:lnTo>
                  <a:cubicBezTo>
                    <a:pt x="5523" y="116"/>
                    <a:pt x="5408" y="1"/>
                    <a:pt x="5274"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68"/>
            <p:cNvSpPr/>
            <p:nvPr/>
          </p:nvSpPr>
          <p:spPr>
            <a:xfrm>
              <a:off x="6271562" y="4323224"/>
              <a:ext cx="204093" cy="10819"/>
            </a:xfrm>
            <a:custGeom>
              <a:rect b="b" l="l" r="r" t="t"/>
              <a:pathLst>
                <a:path extrusionOk="0" h="412" w="7772">
                  <a:moveTo>
                    <a:pt x="202" y="0"/>
                  </a:moveTo>
                  <a:cubicBezTo>
                    <a:pt x="96" y="0"/>
                    <a:pt x="1" y="86"/>
                    <a:pt x="1" y="201"/>
                  </a:cubicBezTo>
                  <a:cubicBezTo>
                    <a:pt x="1" y="316"/>
                    <a:pt x="96" y="412"/>
                    <a:pt x="202" y="412"/>
                  </a:cubicBezTo>
                  <a:lnTo>
                    <a:pt x="7571" y="412"/>
                  </a:lnTo>
                  <a:cubicBezTo>
                    <a:pt x="7686" y="412"/>
                    <a:pt x="7772" y="316"/>
                    <a:pt x="7772" y="201"/>
                  </a:cubicBezTo>
                  <a:cubicBezTo>
                    <a:pt x="7772" y="86"/>
                    <a:pt x="7686" y="0"/>
                    <a:pt x="757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6" name="Google Shape;11896;p68"/>
          <p:cNvGrpSpPr/>
          <p:nvPr/>
        </p:nvGrpSpPr>
        <p:grpSpPr>
          <a:xfrm>
            <a:off x="6639491" y="4329238"/>
            <a:ext cx="344085" cy="267195"/>
            <a:chOff x="6639491" y="4329238"/>
            <a:chExt cx="344085" cy="267195"/>
          </a:xfrm>
        </p:grpSpPr>
        <p:sp>
          <p:nvSpPr>
            <p:cNvPr id="11897" name="Google Shape;11897;p68"/>
            <p:cNvSpPr/>
            <p:nvPr/>
          </p:nvSpPr>
          <p:spPr>
            <a:xfrm>
              <a:off x="6697788" y="4352609"/>
              <a:ext cx="275467" cy="177465"/>
            </a:xfrm>
            <a:custGeom>
              <a:rect b="b" l="l" r="r" t="t"/>
              <a:pathLst>
                <a:path extrusionOk="0" h="6758" w="10490">
                  <a:moveTo>
                    <a:pt x="1" y="1"/>
                  </a:moveTo>
                  <a:lnTo>
                    <a:pt x="1" y="4317"/>
                  </a:lnTo>
                  <a:lnTo>
                    <a:pt x="728" y="4317"/>
                  </a:lnTo>
                  <a:lnTo>
                    <a:pt x="728" y="4796"/>
                  </a:lnTo>
                  <a:lnTo>
                    <a:pt x="929" y="4853"/>
                  </a:lnTo>
                  <a:cubicBezTo>
                    <a:pt x="1044" y="4891"/>
                    <a:pt x="1159" y="4939"/>
                    <a:pt x="1264" y="4997"/>
                  </a:cubicBezTo>
                  <a:lnTo>
                    <a:pt x="1446" y="5092"/>
                  </a:lnTo>
                  <a:lnTo>
                    <a:pt x="1791" y="4748"/>
                  </a:lnTo>
                  <a:lnTo>
                    <a:pt x="2326" y="5293"/>
                  </a:lnTo>
                  <a:lnTo>
                    <a:pt x="1991" y="5628"/>
                  </a:lnTo>
                  <a:lnTo>
                    <a:pt x="2087" y="5810"/>
                  </a:lnTo>
                  <a:cubicBezTo>
                    <a:pt x="2145" y="5925"/>
                    <a:pt x="2192" y="6030"/>
                    <a:pt x="2221" y="6145"/>
                  </a:cubicBezTo>
                  <a:lnTo>
                    <a:pt x="2288" y="6346"/>
                  </a:lnTo>
                  <a:lnTo>
                    <a:pt x="2767" y="6346"/>
                  </a:lnTo>
                  <a:lnTo>
                    <a:pt x="2767" y="6758"/>
                  </a:lnTo>
                  <a:lnTo>
                    <a:pt x="10490" y="6758"/>
                  </a:lnTo>
                  <a:lnTo>
                    <a:pt x="10490"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68"/>
            <p:cNvSpPr/>
            <p:nvPr/>
          </p:nvSpPr>
          <p:spPr>
            <a:xfrm>
              <a:off x="6735734" y="4530311"/>
              <a:ext cx="46533" cy="22137"/>
            </a:xfrm>
            <a:custGeom>
              <a:rect b="b" l="l" r="r" t="t"/>
              <a:pathLst>
                <a:path extrusionOk="0" h="843" w="1772">
                  <a:moveTo>
                    <a:pt x="1006" y="0"/>
                  </a:moveTo>
                  <a:lnTo>
                    <a:pt x="1006" y="29"/>
                  </a:lnTo>
                  <a:lnTo>
                    <a:pt x="393" y="29"/>
                  </a:lnTo>
                  <a:lnTo>
                    <a:pt x="393" y="38"/>
                  </a:lnTo>
                  <a:cubicBezTo>
                    <a:pt x="365" y="345"/>
                    <a:pt x="231" y="641"/>
                    <a:pt x="1" y="842"/>
                  </a:cubicBezTo>
                  <a:lnTo>
                    <a:pt x="1130" y="842"/>
                  </a:lnTo>
                  <a:cubicBezTo>
                    <a:pt x="1178" y="727"/>
                    <a:pt x="1216" y="603"/>
                    <a:pt x="1255" y="488"/>
                  </a:cubicBezTo>
                  <a:lnTo>
                    <a:pt x="1771" y="488"/>
                  </a:lnTo>
                  <a:lnTo>
                    <a:pt x="1771" y="0"/>
                  </a:ln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68"/>
            <p:cNvSpPr/>
            <p:nvPr/>
          </p:nvSpPr>
          <p:spPr>
            <a:xfrm>
              <a:off x="6746290" y="4472250"/>
              <a:ext cx="35976" cy="58087"/>
            </a:xfrm>
            <a:custGeom>
              <a:rect b="b" l="l" r="r" t="t"/>
              <a:pathLst>
                <a:path extrusionOk="0" h="2212" w="1370">
                  <a:moveTo>
                    <a:pt x="250" y="0"/>
                  </a:moveTo>
                  <a:lnTo>
                    <a:pt x="1" y="249"/>
                  </a:lnTo>
                  <a:lnTo>
                    <a:pt x="479" y="737"/>
                  </a:lnTo>
                  <a:lnTo>
                    <a:pt x="144" y="1082"/>
                  </a:lnTo>
                  <a:lnTo>
                    <a:pt x="240" y="1264"/>
                  </a:lnTo>
                  <a:cubicBezTo>
                    <a:pt x="298" y="1369"/>
                    <a:pt x="345" y="1484"/>
                    <a:pt x="374" y="1599"/>
                  </a:cubicBezTo>
                  <a:lnTo>
                    <a:pt x="441" y="1790"/>
                  </a:lnTo>
                  <a:lnTo>
                    <a:pt x="920" y="1790"/>
                  </a:lnTo>
                  <a:lnTo>
                    <a:pt x="920" y="2211"/>
                  </a:lnTo>
                  <a:lnTo>
                    <a:pt x="1369" y="2211"/>
                  </a:lnTo>
                  <a:lnTo>
                    <a:pt x="1369" y="1656"/>
                  </a:lnTo>
                  <a:lnTo>
                    <a:pt x="843" y="1656"/>
                  </a:lnTo>
                  <a:cubicBezTo>
                    <a:pt x="795" y="1465"/>
                    <a:pt x="719" y="1273"/>
                    <a:pt x="623" y="1111"/>
                  </a:cubicBezTo>
                  <a:lnTo>
                    <a:pt x="987" y="737"/>
                  </a:lnTo>
                  <a:lnTo>
                    <a:pt x="250"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68"/>
            <p:cNvSpPr/>
            <p:nvPr/>
          </p:nvSpPr>
          <p:spPr>
            <a:xfrm>
              <a:off x="6701307" y="4462455"/>
              <a:ext cx="39994" cy="23897"/>
            </a:xfrm>
            <a:custGeom>
              <a:rect b="b" l="l" r="r" t="t"/>
              <a:pathLst>
                <a:path extrusionOk="0" h="910" w="1523">
                  <a:moveTo>
                    <a:pt x="1" y="0"/>
                  </a:moveTo>
                  <a:lnTo>
                    <a:pt x="1" y="134"/>
                  </a:lnTo>
                  <a:lnTo>
                    <a:pt x="604" y="134"/>
                  </a:lnTo>
                  <a:lnTo>
                    <a:pt x="604" y="613"/>
                  </a:lnTo>
                  <a:lnTo>
                    <a:pt x="795" y="680"/>
                  </a:lnTo>
                  <a:cubicBezTo>
                    <a:pt x="910" y="708"/>
                    <a:pt x="1025" y="756"/>
                    <a:pt x="1130" y="814"/>
                  </a:cubicBezTo>
                  <a:lnTo>
                    <a:pt x="1312" y="909"/>
                  </a:lnTo>
                  <a:lnTo>
                    <a:pt x="1523" y="699"/>
                  </a:lnTo>
                  <a:cubicBezTo>
                    <a:pt x="1379" y="622"/>
                    <a:pt x="1216" y="555"/>
                    <a:pt x="1044" y="517"/>
                  </a:cubicBezTo>
                  <a:lnTo>
                    <a:pt x="1044"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68"/>
            <p:cNvSpPr/>
            <p:nvPr/>
          </p:nvSpPr>
          <p:spPr>
            <a:xfrm>
              <a:off x="6697788" y="4352609"/>
              <a:ext cx="9086" cy="109609"/>
            </a:xfrm>
            <a:custGeom>
              <a:rect b="b" l="l" r="r" t="t"/>
              <a:pathLst>
                <a:path extrusionOk="0" h="4174" w="346">
                  <a:moveTo>
                    <a:pt x="1" y="1"/>
                  </a:moveTo>
                  <a:lnTo>
                    <a:pt x="1" y="4174"/>
                  </a:lnTo>
                  <a:lnTo>
                    <a:pt x="345" y="4174"/>
                  </a:lnTo>
                  <a:lnTo>
                    <a:pt x="345"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68"/>
            <p:cNvSpPr/>
            <p:nvPr/>
          </p:nvSpPr>
          <p:spPr>
            <a:xfrm>
              <a:off x="6697788" y="4351874"/>
              <a:ext cx="275467" cy="9060"/>
            </a:xfrm>
            <a:custGeom>
              <a:rect b="b" l="l" r="r" t="t"/>
              <a:pathLst>
                <a:path extrusionOk="0" h="345" w="10490">
                  <a:moveTo>
                    <a:pt x="1" y="0"/>
                  </a:moveTo>
                  <a:lnTo>
                    <a:pt x="1" y="345"/>
                  </a:lnTo>
                  <a:lnTo>
                    <a:pt x="10490" y="345"/>
                  </a:lnTo>
                  <a:lnTo>
                    <a:pt x="10490"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68"/>
            <p:cNvSpPr/>
            <p:nvPr/>
          </p:nvSpPr>
          <p:spPr>
            <a:xfrm>
              <a:off x="6726201" y="4529050"/>
              <a:ext cx="257374" cy="24658"/>
            </a:xfrm>
            <a:custGeom>
              <a:rect b="b" l="l" r="r" t="t"/>
              <a:pathLst>
                <a:path extrusionOk="0" h="939" w="9801">
                  <a:moveTo>
                    <a:pt x="1369" y="0"/>
                  </a:moveTo>
                  <a:cubicBezTo>
                    <a:pt x="1350" y="0"/>
                    <a:pt x="1331" y="19"/>
                    <a:pt x="1331" y="39"/>
                  </a:cubicBezTo>
                  <a:lnTo>
                    <a:pt x="441" y="39"/>
                  </a:lnTo>
                  <a:cubicBezTo>
                    <a:pt x="421" y="39"/>
                    <a:pt x="402" y="58"/>
                    <a:pt x="402" y="86"/>
                  </a:cubicBezTo>
                  <a:lnTo>
                    <a:pt x="402" y="144"/>
                  </a:lnTo>
                  <a:lnTo>
                    <a:pt x="402" y="173"/>
                  </a:lnTo>
                  <a:lnTo>
                    <a:pt x="402" y="192"/>
                  </a:lnTo>
                  <a:lnTo>
                    <a:pt x="402" y="201"/>
                  </a:lnTo>
                  <a:cubicBezTo>
                    <a:pt x="374" y="460"/>
                    <a:pt x="240" y="699"/>
                    <a:pt x="29" y="862"/>
                  </a:cubicBezTo>
                  <a:cubicBezTo>
                    <a:pt x="0" y="881"/>
                    <a:pt x="10" y="929"/>
                    <a:pt x="58" y="938"/>
                  </a:cubicBezTo>
                  <a:lnTo>
                    <a:pt x="9762" y="938"/>
                  </a:lnTo>
                  <a:cubicBezTo>
                    <a:pt x="9781" y="938"/>
                    <a:pt x="9800" y="919"/>
                    <a:pt x="9800" y="890"/>
                  </a:cubicBezTo>
                  <a:lnTo>
                    <a:pt x="9800" y="48"/>
                  </a:lnTo>
                  <a:cubicBezTo>
                    <a:pt x="9800" y="19"/>
                    <a:pt x="9781" y="0"/>
                    <a:pt x="976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68"/>
            <p:cNvSpPr/>
            <p:nvPr/>
          </p:nvSpPr>
          <p:spPr>
            <a:xfrm>
              <a:off x="6687757" y="4329238"/>
              <a:ext cx="295819" cy="24422"/>
            </a:xfrm>
            <a:custGeom>
              <a:rect b="b" l="l" r="r" t="t"/>
              <a:pathLst>
                <a:path extrusionOk="0" h="930" w="11265">
                  <a:moveTo>
                    <a:pt x="38" y="1"/>
                  </a:moveTo>
                  <a:cubicBezTo>
                    <a:pt x="19" y="1"/>
                    <a:pt x="0" y="20"/>
                    <a:pt x="0" y="49"/>
                  </a:cubicBezTo>
                  <a:lnTo>
                    <a:pt x="0" y="891"/>
                  </a:lnTo>
                  <a:cubicBezTo>
                    <a:pt x="0" y="910"/>
                    <a:pt x="19" y="929"/>
                    <a:pt x="38" y="929"/>
                  </a:cubicBezTo>
                  <a:lnTo>
                    <a:pt x="11226" y="929"/>
                  </a:lnTo>
                  <a:cubicBezTo>
                    <a:pt x="11245" y="929"/>
                    <a:pt x="11264" y="910"/>
                    <a:pt x="11264" y="891"/>
                  </a:cubicBezTo>
                  <a:lnTo>
                    <a:pt x="11264" y="49"/>
                  </a:lnTo>
                  <a:cubicBezTo>
                    <a:pt x="11264" y="20"/>
                    <a:pt x="11245" y="1"/>
                    <a:pt x="1122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68"/>
            <p:cNvSpPr/>
            <p:nvPr/>
          </p:nvSpPr>
          <p:spPr>
            <a:xfrm>
              <a:off x="6799073" y="4445097"/>
              <a:ext cx="23398" cy="54306"/>
            </a:xfrm>
            <a:custGeom>
              <a:rect b="b" l="l" r="r" t="t"/>
              <a:pathLst>
                <a:path extrusionOk="0" h="2068" w="891">
                  <a:moveTo>
                    <a:pt x="1" y="1"/>
                  </a:moveTo>
                  <a:lnTo>
                    <a:pt x="1" y="2068"/>
                  </a:lnTo>
                  <a:lnTo>
                    <a:pt x="891" y="2068"/>
                  </a:lnTo>
                  <a:lnTo>
                    <a:pt x="891"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68"/>
            <p:cNvSpPr/>
            <p:nvPr/>
          </p:nvSpPr>
          <p:spPr>
            <a:xfrm>
              <a:off x="6838778" y="4421988"/>
              <a:ext cx="23398" cy="77414"/>
            </a:xfrm>
            <a:custGeom>
              <a:rect b="b" l="l" r="r" t="t"/>
              <a:pathLst>
                <a:path extrusionOk="0" h="2948" w="891">
                  <a:moveTo>
                    <a:pt x="1" y="0"/>
                  </a:moveTo>
                  <a:lnTo>
                    <a:pt x="1" y="2948"/>
                  </a:lnTo>
                  <a:lnTo>
                    <a:pt x="891" y="2948"/>
                  </a:lnTo>
                  <a:lnTo>
                    <a:pt x="8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68"/>
            <p:cNvSpPr/>
            <p:nvPr/>
          </p:nvSpPr>
          <p:spPr>
            <a:xfrm>
              <a:off x="6877485" y="4435801"/>
              <a:ext cx="23161" cy="63365"/>
            </a:xfrm>
            <a:custGeom>
              <a:rect b="b" l="l" r="r" t="t"/>
              <a:pathLst>
                <a:path extrusionOk="0" h="2413" w="882">
                  <a:moveTo>
                    <a:pt x="1" y="1"/>
                  </a:moveTo>
                  <a:lnTo>
                    <a:pt x="1" y="2412"/>
                  </a:lnTo>
                  <a:lnTo>
                    <a:pt x="881" y="2412"/>
                  </a:lnTo>
                  <a:lnTo>
                    <a:pt x="88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68"/>
            <p:cNvSpPr/>
            <p:nvPr/>
          </p:nvSpPr>
          <p:spPr>
            <a:xfrm>
              <a:off x="6918214" y="4390319"/>
              <a:ext cx="23398" cy="108848"/>
            </a:xfrm>
            <a:custGeom>
              <a:rect b="b" l="l" r="r" t="t"/>
              <a:pathLst>
                <a:path extrusionOk="0" h="4145" w="891">
                  <a:moveTo>
                    <a:pt x="0" y="0"/>
                  </a:moveTo>
                  <a:lnTo>
                    <a:pt x="0" y="4144"/>
                  </a:lnTo>
                  <a:lnTo>
                    <a:pt x="890" y="4144"/>
                  </a:lnTo>
                  <a:lnTo>
                    <a:pt x="890" y="0"/>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68"/>
            <p:cNvSpPr/>
            <p:nvPr/>
          </p:nvSpPr>
          <p:spPr>
            <a:xfrm>
              <a:off x="6720923" y="4382283"/>
              <a:ext cx="44248" cy="11082"/>
            </a:xfrm>
            <a:custGeom>
              <a:rect b="b" l="l" r="r" t="t"/>
              <a:pathLst>
                <a:path extrusionOk="0" h="422" w="1685">
                  <a:moveTo>
                    <a:pt x="278" y="0"/>
                  </a:moveTo>
                  <a:cubicBezTo>
                    <a:pt x="0" y="0"/>
                    <a:pt x="0" y="421"/>
                    <a:pt x="278" y="421"/>
                  </a:cubicBezTo>
                  <a:lnTo>
                    <a:pt x="1398" y="421"/>
                  </a:lnTo>
                  <a:cubicBezTo>
                    <a:pt x="1685" y="421"/>
                    <a:pt x="1685" y="0"/>
                    <a:pt x="13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68"/>
            <p:cNvSpPr/>
            <p:nvPr/>
          </p:nvSpPr>
          <p:spPr>
            <a:xfrm>
              <a:off x="6720923" y="4400875"/>
              <a:ext cx="60345" cy="11082"/>
            </a:xfrm>
            <a:custGeom>
              <a:rect b="b" l="l" r="r" t="t"/>
              <a:pathLst>
                <a:path extrusionOk="0" h="422" w="2298">
                  <a:moveTo>
                    <a:pt x="278" y="0"/>
                  </a:moveTo>
                  <a:cubicBezTo>
                    <a:pt x="0" y="0"/>
                    <a:pt x="0" y="422"/>
                    <a:pt x="278" y="422"/>
                  </a:cubicBezTo>
                  <a:lnTo>
                    <a:pt x="2010" y="422"/>
                  </a:lnTo>
                  <a:cubicBezTo>
                    <a:pt x="2297" y="422"/>
                    <a:pt x="2297" y="0"/>
                    <a:pt x="20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68"/>
            <p:cNvSpPr/>
            <p:nvPr/>
          </p:nvSpPr>
          <p:spPr>
            <a:xfrm>
              <a:off x="6720923" y="4419231"/>
              <a:ext cx="60345" cy="11082"/>
            </a:xfrm>
            <a:custGeom>
              <a:rect b="b" l="l" r="r" t="t"/>
              <a:pathLst>
                <a:path extrusionOk="0" h="422" w="2298">
                  <a:moveTo>
                    <a:pt x="278" y="0"/>
                  </a:moveTo>
                  <a:cubicBezTo>
                    <a:pt x="0" y="0"/>
                    <a:pt x="0" y="421"/>
                    <a:pt x="278" y="421"/>
                  </a:cubicBezTo>
                  <a:lnTo>
                    <a:pt x="2010" y="421"/>
                  </a:lnTo>
                  <a:cubicBezTo>
                    <a:pt x="2297" y="421"/>
                    <a:pt x="2297" y="0"/>
                    <a:pt x="20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68"/>
            <p:cNvSpPr/>
            <p:nvPr/>
          </p:nvSpPr>
          <p:spPr>
            <a:xfrm>
              <a:off x="6720923" y="4437560"/>
              <a:ext cx="60345" cy="11082"/>
            </a:xfrm>
            <a:custGeom>
              <a:rect b="b" l="l" r="r" t="t"/>
              <a:pathLst>
                <a:path extrusionOk="0" h="422" w="2298">
                  <a:moveTo>
                    <a:pt x="278" y="1"/>
                  </a:moveTo>
                  <a:cubicBezTo>
                    <a:pt x="0" y="1"/>
                    <a:pt x="0" y="422"/>
                    <a:pt x="278" y="422"/>
                  </a:cubicBezTo>
                  <a:lnTo>
                    <a:pt x="2010" y="422"/>
                  </a:lnTo>
                  <a:cubicBezTo>
                    <a:pt x="2297" y="422"/>
                    <a:pt x="2297" y="1"/>
                    <a:pt x="20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68"/>
            <p:cNvSpPr/>
            <p:nvPr/>
          </p:nvSpPr>
          <p:spPr>
            <a:xfrm>
              <a:off x="6639491" y="4461956"/>
              <a:ext cx="134740" cy="134477"/>
            </a:xfrm>
            <a:custGeom>
              <a:rect b="b" l="l" r="r" t="t"/>
              <a:pathLst>
                <a:path extrusionOk="0" h="5121" w="5131">
                  <a:moveTo>
                    <a:pt x="2805" y="1570"/>
                  </a:moveTo>
                  <a:lnTo>
                    <a:pt x="2833" y="1579"/>
                  </a:lnTo>
                  <a:lnTo>
                    <a:pt x="2881" y="1579"/>
                  </a:lnTo>
                  <a:lnTo>
                    <a:pt x="2900" y="1589"/>
                  </a:lnTo>
                  <a:lnTo>
                    <a:pt x="2929" y="1598"/>
                  </a:lnTo>
                  <a:lnTo>
                    <a:pt x="2948" y="1608"/>
                  </a:lnTo>
                  <a:lnTo>
                    <a:pt x="2977" y="1617"/>
                  </a:lnTo>
                  <a:lnTo>
                    <a:pt x="2996" y="1627"/>
                  </a:lnTo>
                  <a:lnTo>
                    <a:pt x="3025" y="1637"/>
                  </a:lnTo>
                  <a:lnTo>
                    <a:pt x="3044" y="1646"/>
                  </a:lnTo>
                  <a:lnTo>
                    <a:pt x="3063" y="1656"/>
                  </a:lnTo>
                  <a:lnTo>
                    <a:pt x="3082" y="1675"/>
                  </a:lnTo>
                  <a:lnTo>
                    <a:pt x="3111" y="1684"/>
                  </a:lnTo>
                  <a:lnTo>
                    <a:pt x="3130" y="1694"/>
                  </a:lnTo>
                  <a:lnTo>
                    <a:pt x="3149" y="1704"/>
                  </a:lnTo>
                  <a:lnTo>
                    <a:pt x="3168" y="1723"/>
                  </a:lnTo>
                  <a:lnTo>
                    <a:pt x="3187" y="1732"/>
                  </a:lnTo>
                  <a:lnTo>
                    <a:pt x="3197" y="1742"/>
                  </a:lnTo>
                  <a:lnTo>
                    <a:pt x="3216" y="1761"/>
                  </a:lnTo>
                  <a:lnTo>
                    <a:pt x="3235" y="1771"/>
                  </a:lnTo>
                  <a:lnTo>
                    <a:pt x="3264" y="1790"/>
                  </a:lnTo>
                  <a:lnTo>
                    <a:pt x="3283" y="1809"/>
                  </a:lnTo>
                  <a:lnTo>
                    <a:pt x="3302" y="1838"/>
                  </a:lnTo>
                  <a:lnTo>
                    <a:pt x="3312" y="1847"/>
                  </a:lnTo>
                  <a:lnTo>
                    <a:pt x="3321" y="1857"/>
                  </a:lnTo>
                  <a:lnTo>
                    <a:pt x="3341" y="1866"/>
                  </a:lnTo>
                  <a:lnTo>
                    <a:pt x="3350" y="1885"/>
                  </a:lnTo>
                  <a:lnTo>
                    <a:pt x="3360" y="1895"/>
                  </a:lnTo>
                  <a:lnTo>
                    <a:pt x="3369" y="1904"/>
                  </a:lnTo>
                  <a:lnTo>
                    <a:pt x="3388" y="1924"/>
                  </a:lnTo>
                  <a:lnTo>
                    <a:pt x="3388" y="1933"/>
                  </a:lnTo>
                  <a:lnTo>
                    <a:pt x="3398" y="1943"/>
                  </a:lnTo>
                  <a:lnTo>
                    <a:pt x="3408" y="1962"/>
                  </a:lnTo>
                  <a:lnTo>
                    <a:pt x="3427" y="1991"/>
                  </a:lnTo>
                  <a:lnTo>
                    <a:pt x="3436" y="2010"/>
                  </a:lnTo>
                  <a:lnTo>
                    <a:pt x="3455" y="2029"/>
                  </a:lnTo>
                  <a:lnTo>
                    <a:pt x="3465" y="2048"/>
                  </a:lnTo>
                  <a:lnTo>
                    <a:pt x="3475" y="2067"/>
                  </a:lnTo>
                  <a:lnTo>
                    <a:pt x="3494" y="2096"/>
                  </a:lnTo>
                  <a:lnTo>
                    <a:pt x="3503" y="2115"/>
                  </a:lnTo>
                  <a:lnTo>
                    <a:pt x="3513" y="2134"/>
                  </a:lnTo>
                  <a:lnTo>
                    <a:pt x="3522" y="2163"/>
                  </a:lnTo>
                  <a:lnTo>
                    <a:pt x="3532" y="2182"/>
                  </a:lnTo>
                  <a:lnTo>
                    <a:pt x="3542" y="2211"/>
                  </a:lnTo>
                  <a:lnTo>
                    <a:pt x="3551" y="2230"/>
                  </a:lnTo>
                  <a:lnTo>
                    <a:pt x="3561" y="2259"/>
                  </a:lnTo>
                  <a:lnTo>
                    <a:pt x="3570" y="2278"/>
                  </a:lnTo>
                  <a:lnTo>
                    <a:pt x="3570" y="2306"/>
                  </a:lnTo>
                  <a:lnTo>
                    <a:pt x="3570" y="2326"/>
                  </a:lnTo>
                  <a:lnTo>
                    <a:pt x="3570" y="2354"/>
                  </a:lnTo>
                  <a:lnTo>
                    <a:pt x="3570" y="2364"/>
                  </a:lnTo>
                  <a:lnTo>
                    <a:pt x="3570" y="2373"/>
                  </a:lnTo>
                  <a:lnTo>
                    <a:pt x="3570" y="2402"/>
                  </a:lnTo>
                  <a:lnTo>
                    <a:pt x="3570" y="2412"/>
                  </a:lnTo>
                  <a:lnTo>
                    <a:pt x="3570" y="2431"/>
                  </a:lnTo>
                  <a:lnTo>
                    <a:pt x="3570" y="2469"/>
                  </a:lnTo>
                  <a:lnTo>
                    <a:pt x="3570" y="2479"/>
                  </a:lnTo>
                  <a:lnTo>
                    <a:pt x="3570" y="2507"/>
                  </a:lnTo>
                  <a:cubicBezTo>
                    <a:pt x="3637" y="2507"/>
                    <a:pt x="3637" y="2536"/>
                    <a:pt x="3637" y="2555"/>
                  </a:cubicBezTo>
                  <a:lnTo>
                    <a:pt x="3637" y="2622"/>
                  </a:lnTo>
                  <a:lnTo>
                    <a:pt x="3637" y="2651"/>
                  </a:lnTo>
                  <a:lnTo>
                    <a:pt x="3637" y="2689"/>
                  </a:lnTo>
                  <a:lnTo>
                    <a:pt x="3637" y="2708"/>
                  </a:lnTo>
                  <a:cubicBezTo>
                    <a:pt x="3637" y="2728"/>
                    <a:pt x="3637" y="2747"/>
                    <a:pt x="3628" y="2756"/>
                  </a:cubicBezTo>
                  <a:lnTo>
                    <a:pt x="3628" y="2775"/>
                  </a:lnTo>
                  <a:cubicBezTo>
                    <a:pt x="3628" y="2795"/>
                    <a:pt x="3618" y="2814"/>
                    <a:pt x="3609" y="2833"/>
                  </a:cubicBezTo>
                  <a:lnTo>
                    <a:pt x="3609" y="2842"/>
                  </a:lnTo>
                  <a:cubicBezTo>
                    <a:pt x="3609" y="2862"/>
                    <a:pt x="3599" y="2881"/>
                    <a:pt x="3599" y="2890"/>
                  </a:cubicBezTo>
                  <a:lnTo>
                    <a:pt x="3599" y="2909"/>
                  </a:lnTo>
                  <a:lnTo>
                    <a:pt x="3580" y="2957"/>
                  </a:lnTo>
                  <a:lnTo>
                    <a:pt x="3580" y="2967"/>
                  </a:lnTo>
                  <a:cubicBezTo>
                    <a:pt x="3561" y="3005"/>
                    <a:pt x="3542" y="3043"/>
                    <a:pt x="3522" y="3082"/>
                  </a:cubicBezTo>
                  <a:lnTo>
                    <a:pt x="3522" y="3091"/>
                  </a:lnTo>
                  <a:lnTo>
                    <a:pt x="3494" y="3129"/>
                  </a:lnTo>
                  <a:lnTo>
                    <a:pt x="3494" y="3139"/>
                  </a:lnTo>
                  <a:cubicBezTo>
                    <a:pt x="3455" y="3196"/>
                    <a:pt x="3417" y="3244"/>
                    <a:pt x="3369" y="3292"/>
                  </a:cubicBezTo>
                  <a:cubicBezTo>
                    <a:pt x="3321" y="3340"/>
                    <a:pt x="3274" y="3378"/>
                    <a:pt x="3226" y="3417"/>
                  </a:cubicBezTo>
                  <a:lnTo>
                    <a:pt x="3207" y="3436"/>
                  </a:lnTo>
                  <a:lnTo>
                    <a:pt x="3168" y="3455"/>
                  </a:lnTo>
                  <a:lnTo>
                    <a:pt x="3149" y="3464"/>
                  </a:lnTo>
                  <a:lnTo>
                    <a:pt x="3130" y="3474"/>
                  </a:lnTo>
                  <a:lnTo>
                    <a:pt x="3120" y="3484"/>
                  </a:lnTo>
                  <a:lnTo>
                    <a:pt x="3101" y="3493"/>
                  </a:lnTo>
                  <a:lnTo>
                    <a:pt x="3092" y="3493"/>
                  </a:lnTo>
                  <a:lnTo>
                    <a:pt x="3044" y="3522"/>
                  </a:lnTo>
                  <a:lnTo>
                    <a:pt x="3015" y="3531"/>
                  </a:lnTo>
                  <a:lnTo>
                    <a:pt x="2986" y="3541"/>
                  </a:lnTo>
                  <a:lnTo>
                    <a:pt x="2948" y="3560"/>
                  </a:lnTo>
                  <a:lnTo>
                    <a:pt x="2910" y="3560"/>
                  </a:lnTo>
                  <a:lnTo>
                    <a:pt x="2881" y="3570"/>
                  </a:lnTo>
                  <a:lnTo>
                    <a:pt x="2843" y="3570"/>
                  </a:lnTo>
                  <a:lnTo>
                    <a:pt x="2776" y="3579"/>
                  </a:lnTo>
                  <a:lnTo>
                    <a:pt x="2766" y="3579"/>
                  </a:lnTo>
                  <a:lnTo>
                    <a:pt x="2709" y="3589"/>
                  </a:lnTo>
                  <a:lnTo>
                    <a:pt x="2470" y="3589"/>
                  </a:lnTo>
                  <a:lnTo>
                    <a:pt x="2403" y="3570"/>
                  </a:lnTo>
                  <a:lnTo>
                    <a:pt x="2374" y="3570"/>
                  </a:lnTo>
                  <a:lnTo>
                    <a:pt x="2336" y="3560"/>
                  </a:lnTo>
                  <a:lnTo>
                    <a:pt x="2326" y="3560"/>
                  </a:lnTo>
                  <a:lnTo>
                    <a:pt x="2297" y="3551"/>
                  </a:lnTo>
                  <a:lnTo>
                    <a:pt x="2259" y="3541"/>
                  </a:lnTo>
                  <a:lnTo>
                    <a:pt x="2250" y="3541"/>
                  </a:lnTo>
                  <a:lnTo>
                    <a:pt x="2221" y="3531"/>
                  </a:lnTo>
                  <a:lnTo>
                    <a:pt x="2192" y="3522"/>
                  </a:lnTo>
                  <a:lnTo>
                    <a:pt x="2144" y="3493"/>
                  </a:lnTo>
                  <a:lnTo>
                    <a:pt x="2135" y="3493"/>
                  </a:lnTo>
                  <a:lnTo>
                    <a:pt x="2116" y="3484"/>
                  </a:lnTo>
                  <a:lnTo>
                    <a:pt x="2077" y="3464"/>
                  </a:lnTo>
                  <a:lnTo>
                    <a:pt x="2068" y="3455"/>
                  </a:lnTo>
                  <a:lnTo>
                    <a:pt x="2058" y="3455"/>
                  </a:lnTo>
                  <a:cubicBezTo>
                    <a:pt x="1790" y="3292"/>
                    <a:pt x="1618" y="3015"/>
                    <a:pt x="1580" y="2708"/>
                  </a:cubicBezTo>
                  <a:lnTo>
                    <a:pt x="1580" y="2689"/>
                  </a:lnTo>
                  <a:lnTo>
                    <a:pt x="1580" y="2641"/>
                  </a:lnTo>
                  <a:lnTo>
                    <a:pt x="1580" y="2622"/>
                  </a:lnTo>
                  <a:lnTo>
                    <a:pt x="1580" y="2565"/>
                  </a:lnTo>
                  <a:lnTo>
                    <a:pt x="1580" y="2488"/>
                  </a:lnTo>
                  <a:lnTo>
                    <a:pt x="1580" y="2460"/>
                  </a:lnTo>
                  <a:lnTo>
                    <a:pt x="1580" y="2412"/>
                  </a:lnTo>
                  <a:lnTo>
                    <a:pt x="1580" y="2402"/>
                  </a:lnTo>
                  <a:lnTo>
                    <a:pt x="1580" y="2364"/>
                  </a:lnTo>
                  <a:lnTo>
                    <a:pt x="1580" y="2354"/>
                  </a:lnTo>
                  <a:lnTo>
                    <a:pt x="1580" y="2345"/>
                  </a:lnTo>
                  <a:lnTo>
                    <a:pt x="1589" y="2316"/>
                  </a:lnTo>
                  <a:lnTo>
                    <a:pt x="1589" y="2297"/>
                  </a:lnTo>
                  <a:lnTo>
                    <a:pt x="1589" y="2268"/>
                  </a:lnTo>
                  <a:lnTo>
                    <a:pt x="1599" y="2249"/>
                  </a:lnTo>
                  <a:lnTo>
                    <a:pt x="1608" y="2220"/>
                  </a:lnTo>
                  <a:lnTo>
                    <a:pt x="1618" y="2201"/>
                  </a:lnTo>
                  <a:lnTo>
                    <a:pt x="1628" y="2172"/>
                  </a:lnTo>
                  <a:lnTo>
                    <a:pt x="1637" y="2153"/>
                  </a:lnTo>
                  <a:lnTo>
                    <a:pt x="1647" y="2134"/>
                  </a:lnTo>
                  <a:lnTo>
                    <a:pt x="1656" y="2105"/>
                  </a:lnTo>
                  <a:lnTo>
                    <a:pt x="1666" y="2086"/>
                  </a:lnTo>
                  <a:lnTo>
                    <a:pt x="1675" y="2067"/>
                  </a:lnTo>
                  <a:lnTo>
                    <a:pt x="1695" y="2038"/>
                  </a:lnTo>
                  <a:lnTo>
                    <a:pt x="1704" y="2019"/>
                  </a:lnTo>
                  <a:lnTo>
                    <a:pt x="1714" y="2000"/>
                  </a:lnTo>
                  <a:lnTo>
                    <a:pt x="1733" y="1981"/>
                  </a:lnTo>
                  <a:lnTo>
                    <a:pt x="1742" y="1962"/>
                  </a:lnTo>
                  <a:lnTo>
                    <a:pt x="1762" y="1943"/>
                  </a:lnTo>
                  <a:lnTo>
                    <a:pt x="1771" y="1914"/>
                  </a:lnTo>
                  <a:lnTo>
                    <a:pt x="1790" y="1904"/>
                  </a:lnTo>
                  <a:lnTo>
                    <a:pt x="1809" y="1885"/>
                  </a:lnTo>
                  <a:lnTo>
                    <a:pt x="1819" y="1876"/>
                  </a:lnTo>
                  <a:lnTo>
                    <a:pt x="1838" y="1857"/>
                  </a:lnTo>
                  <a:lnTo>
                    <a:pt x="1838" y="1847"/>
                  </a:lnTo>
                  <a:lnTo>
                    <a:pt x="1848" y="1838"/>
                  </a:lnTo>
                  <a:lnTo>
                    <a:pt x="1886" y="1809"/>
                  </a:lnTo>
                  <a:lnTo>
                    <a:pt x="1915" y="1780"/>
                  </a:lnTo>
                  <a:lnTo>
                    <a:pt x="1924" y="1771"/>
                  </a:lnTo>
                  <a:lnTo>
                    <a:pt x="1953" y="1751"/>
                  </a:lnTo>
                  <a:lnTo>
                    <a:pt x="1972" y="1742"/>
                  </a:lnTo>
                  <a:lnTo>
                    <a:pt x="1991" y="1723"/>
                  </a:lnTo>
                  <a:lnTo>
                    <a:pt x="2010" y="1713"/>
                  </a:lnTo>
                  <a:lnTo>
                    <a:pt x="2029" y="1694"/>
                  </a:lnTo>
                  <a:lnTo>
                    <a:pt x="2049" y="1684"/>
                  </a:lnTo>
                  <a:lnTo>
                    <a:pt x="2068" y="1675"/>
                  </a:lnTo>
                  <a:lnTo>
                    <a:pt x="2087" y="1665"/>
                  </a:lnTo>
                  <a:lnTo>
                    <a:pt x="2106" y="1646"/>
                  </a:lnTo>
                  <a:lnTo>
                    <a:pt x="2135" y="1637"/>
                  </a:lnTo>
                  <a:lnTo>
                    <a:pt x="2154" y="1627"/>
                  </a:lnTo>
                  <a:lnTo>
                    <a:pt x="2173" y="1617"/>
                  </a:lnTo>
                  <a:lnTo>
                    <a:pt x="2202" y="1608"/>
                  </a:lnTo>
                  <a:lnTo>
                    <a:pt x="2221" y="1598"/>
                  </a:lnTo>
                  <a:lnTo>
                    <a:pt x="2250" y="1589"/>
                  </a:lnTo>
                  <a:lnTo>
                    <a:pt x="2269" y="1589"/>
                  </a:lnTo>
                  <a:lnTo>
                    <a:pt x="2297" y="1579"/>
                  </a:lnTo>
                  <a:lnTo>
                    <a:pt x="2317" y="1579"/>
                  </a:lnTo>
                  <a:lnTo>
                    <a:pt x="2345" y="1570"/>
                  </a:lnTo>
                  <a:close/>
                  <a:moveTo>
                    <a:pt x="2058" y="0"/>
                  </a:moveTo>
                  <a:cubicBezTo>
                    <a:pt x="2020" y="0"/>
                    <a:pt x="1982" y="29"/>
                    <a:pt x="1982" y="77"/>
                  </a:cubicBezTo>
                  <a:lnTo>
                    <a:pt x="1982" y="517"/>
                  </a:lnTo>
                  <a:cubicBezTo>
                    <a:pt x="1828" y="565"/>
                    <a:pt x="1675" y="622"/>
                    <a:pt x="1532" y="708"/>
                  </a:cubicBezTo>
                  <a:lnTo>
                    <a:pt x="1216" y="392"/>
                  </a:lnTo>
                  <a:cubicBezTo>
                    <a:pt x="1202" y="373"/>
                    <a:pt x="1182" y="364"/>
                    <a:pt x="1163" y="364"/>
                  </a:cubicBezTo>
                  <a:cubicBezTo>
                    <a:pt x="1144" y="364"/>
                    <a:pt x="1125" y="373"/>
                    <a:pt x="1111" y="392"/>
                  </a:cubicBezTo>
                  <a:lnTo>
                    <a:pt x="393" y="1110"/>
                  </a:lnTo>
                  <a:cubicBezTo>
                    <a:pt x="364" y="1139"/>
                    <a:pt x="364" y="1187"/>
                    <a:pt x="393" y="1215"/>
                  </a:cubicBezTo>
                  <a:lnTo>
                    <a:pt x="709" y="1531"/>
                  </a:lnTo>
                  <a:cubicBezTo>
                    <a:pt x="632" y="1675"/>
                    <a:pt x="565" y="1818"/>
                    <a:pt x="517" y="1981"/>
                  </a:cubicBezTo>
                  <a:lnTo>
                    <a:pt x="77" y="1981"/>
                  </a:lnTo>
                  <a:cubicBezTo>
                    <a:pt x="29" y="1981"/>
                    <a:pt x="1" y="2010"/>
                    <a:pt x="1" y="2058"/>
                  </a:cubicBezTo>
                  <a:lnTo>
                    <a:pt x="1" y="3062"/>
                  </a:lnTo>
                  <a:cubicBezTo>
                    <a:pt x="1" y="3101"/>
                    <a:pt x="29" y="3139"/>
                    <a:pt x="77" y="3139"/>
                  </a:cubicBezTo>
                  <a:lnTo>
                    <a:pt x="517" y="3139"/>
                  </a:lnTo>
                  <a:cubicBezTo>
                    <a:pt x="565" y="3292"/>
                    <a:pt x="632" y="3445"/>
                    <a:pt x="709" y="3589"/>
                  </a:cubicBezTo>
                  <a:lnTo>
                    <a:pt x="393" y="3905"/>
                  </a:lnTo>
                  <a:cubicBezTo>
                    <a:pt x="364" y="3933"/>
                    <a:pt x="364" y="3981"/>
                    <a:pt x="393" y="4010"/>
                  </a:cubicBezTo>
                  <a:lnTo>
                    <a:pt x="1111" y="4728"/>
                  </a:lnTo>
                  <a:cubicBezTo>
                    <a:pt x="1125" y="4742"/>
                    <a:pt x="1144" y="4749"/>
                    <a:pt x="1163" y="4749"/>
                  </a:cubicBezTo>
                  <a:cubicBezTo>
                    <a:pt x="1182" y="4749"/>
                    <a:pt x="1202" y="4742"/>
                    <a:pt x="1216" y="4728"/>
                  </a:cubicBezTo>
                  <a:lnTo>
                    <a:pt x="1532" y="4412"/>
                  </a:lnTo>
                  <a:cubicBezTo>
                    <a:pt x="1675" y="4488"/>
                    <a:pt x="1828" y="4555"/>
                    <a:pt x="1982" y="4594"/>
                  </a:cubicBezTo>
                  <a:lnTo>
                    <a:pt x="1982" y="5044"/>
                  </a:lnTo>
                  <a:cubicBezTo>
                    <a:pt x="1982" y="5082"/>
                    <a:pt x="2020" y="5120"/>
                    <a:pt x="2058" y="5120"/>
                  </a:cubicBezTo>
                  <a:lnTo>
                    <a:pt x="3063" y="5120"/>
                  </a:lnTo>
                  <a:cubicBezTo>
                    <a:pt x="3111" y="5120"/>
                    <a:pt x="3140" y="5082"/>
                    <a:pt x="3140" y="5044"/>
                  </a:cubicBezTo>
                  <a:lnTo>
                    <a:pt x="3140" y="4594"/>
                  </a:lnTo>
                  <a:cubicBezTo>
                    <a:pt x="3302" y="4546"/>
                    <a:pt x="3446" y="4488"/>
                    <a:pt x="3589" y="4402"/>
                  </a:cubicBezTo>
                  <a:lnTo>
                    <a:pt x="3905" y="4718"/>
                  </a:lnTo>
                  <a:cubicBezTo>
                    <a:pt x="3920" y="4733"/>
                    <a:pt x="3941" y="4740"/>
                    <a:pt x="3963" y="4740"/>
                  </a:cubicBezTo>
                  <a:cubicBezTo>
                    <a:pt x="3984" y="4740"/>
                    <a:pt x="4006" y="4733"/>
                    <a:pt x="4020" y="4718"/>
                  </a:cubicBezTo>
                  <a:lnTo>
                    <a:pt x="4738" y="4000"/>
                  </a:lnTo>
                  <a:cubicBezTo>
                    <a:pt x="4767" y="3972"/>
                    <a:pt x="4767" y="3924"/>
                    <a:pt x="4738" y="3895"/>
                  </a:cubicBezTo>
                  <a:lnTo>
                    <a:pt x="4422" y="3579"/>
                  </a:lnTo>
                  <a:cubicBezTo>
                    <a:pt x="4499" y="3436"/>
                    <a:pt x="4556" y="3283"/>
                    <a:pt x="4604" y="3129"/>
                  </a:cubicBezTo>
                  <a:lnTo>
                    <a:pt x="5054" y="3129"/>
                  </a:lnTo>
                  <a:cubicBezTo>
                    <a:pt x="5092" y="3129"/>
                    <a:pt x="5130" y="3101"/>
                    <a:pt x="5130" y="3053"/>
                  </a:cubicBezTo>
                  <a:lnTo>
                    <a:pt x="5130" y="2048"/>
                  </a:lnTo>
                  <a:cubicBezTo>
                    <a:pt x="5121" y="2010"/>
                    <a:pt x="5092" y="1981"/>
                    <a:pt x="5054" y="1981"/>
                  </a:cubicBezTo>
                  <a:lnTo>
                    <a:pt x="4604" y="1981"/>
                  </a:lnTo>
                  <a:cubicBezTo>
                    <a:pt x="4556" y="1818"/>
                    <a:pt x="4499" y="1675"/>
                    <a:pt x="4422" y="1531"/>
                  </a:cubicBezTo>
                  <a:lnTo>
                    <a:pt x="4738" y="1215"/>
                  </a:lnTo>
                  <a:cubicBezTo>
                    <a:pt x="4767" y="1187"/>
                    <a:pt x="4767" y="1139"/>
                    <a:pt x="4738" y="1110"/>
                  </a:cubicBezTo>
                  <a:lnTo>
                    <a:pt x="4020" y="392"/>
                  </a:lnTo>
                  <a:cubicBezTo>
                    <a:pt x="4006" y="373"/>
                    <a:pt x="3984" y="364"/>
                    <a:pt x="3963" y="364"/>
                  </a:cubicBezTo>
                  <a:cubicBezTo>
                    <a:pt x="3941" y="364"/>
                    <a:pt x="3920" y="373"/>
                    <a:pt x="3905" y="392"/>
                  </a:cubicBezTo>
                  <a:lnTo>
                    <a:pt x="3589" y="708"/>
                  </a:lnTo>
                  <a:cubicBezTo>
                    <a:pt x="3446" y="622"/>
                    <a:pt x="3302" y="565"/>
                    <a:pt x="3140" y="517"/>
                  </a:cubicBezTo>
                  <a:lnTo>
                    <a:pt x="3140" y="77"/>
                  </a:lnTo>
                  <a:cubicBezTo>
                    <a:pt x="3140" y="29"/>
                    <a:pt x="3111" y="0"/>
                    <a:pt x="306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68"/>
            <p:cNvSpPr/>
            <p:nvPr/>
          </p:nvSpPr>
          <p:spPr>
            <a:xfrm>
              <a:off x="6673918" y="4502396"/>
              <a:ext cx="29936" cy="53807"/>
            </a:xfrm>
            <a:custGeom>
              <a:rect b="b" l="l" r="r" t="t"/>
              <a:pathLst>
                <a:path extrusionOk="0" h="2049" w="1140">
                  <a:moveTo>
                    <a:pt x="728" y="1"/>
                  </a:moveTo>
                  <a:lnTo>
                    <a:pt x="699" y="10"/>
                  </a:lnTo>
                  <a:lnTo>
                    <a:pt x="680" y="20"/>
                  </a:lnTo>
                  <a:lnTo>
                    <a:pt x="651" y="30"/>
                  </a:lnTo>
                  <a:lnTo>
                    <a:pt x="623" y="39"/>
                  </a:lnTo>
                  <a:lnTo>
                    <a:pt x="604" y="49"/>
                  </a:lnTo>
                  <a:lnTo>
                    <a:pt x="584" y="58"/>
                  </a:lnTo>
                  <a:lnTo>
                    <a:pt x="556" y="68"/>
                  </a:lnTo>
                  <a:lnTo>
                    <a:pt x="537" y="77"/>
                  </a:lnTo>
                  <a:lnTo>
                    <a:pt x="508" y="87"/>
                  </a:lnTo>
                  <a:lnTo>
                    <a:pt x="489" y="97"/>
                  </a:lnTo>
                  <a:lnTo>
                    <a:pt x="470" y="116"/>
                  </a:lnTo>
                  <a:lnTo>
                    <a:pt x="451" y="125"/>
                  </a:lnTo>
                  <a:lnTo>
                    <a:pt x="431" y="144"/>
                  </a:lnTo>
                  <a:lnTo>
                    <a:pt x="412" y="154"/>
                  </a:lnTo>
                  <a:lnTo>
                    <a:pt x="393" y="164"/>
                  </a:lnTo>
                  <a:lnTo>
                    <a:pt x="374" y="173"/>
                  </a:lnTo>
                  <a:lnTo>
                    <a:pt x="355" y="202"/>
                  </a:lnTo>
                  <a:lnTo>
                    <a:pt x="336" y="211"/>
                  </a:lnTo>
                  <a:lnTo>
                    <a:pt x="307" y="240"/>
                  </a:lnTo>
                  <a:lnTo>
                    <a:pt x="269" y="269"/>
                  </a:lnTo>
                  <a:lnTo>
                    <a:pt x="259" y="278"/>
                  </a:lnTo>
                  <a:lnTo>
                    <a:pt x="240" y="298"/>
                  </a:lnTo>
                  <a:lnTo>
                    <a:pt x="230" y="317"/>
                  </a:lnTo>
                  <a:lnTo>
                    <a:pt x="211" y="336"/>
                  </a:lnTo>
                  <a:lnTo>
                    <a:pt x="202" y="345"/>
                  </a:lnTo>
                  <a:lnTo>
                    <a:pt x="183" y="364"/>
                  </a:lnTo>
                  <a:lnTo>
                    <a:pt x="173" y="384"/>
                  </a:lnTo>
                  <a:lnTo>
                    <a:pt x="154" y="412"/>
                  </a:lnTo>
                  <a:lnTo>
                    <a:pt x="144" y="431"/>
                  </a:lnTo>
                  <a:lnTo>
                    <a:pt x="135" y="451"/>
                  </a:lnTo>
                  <a:lnTo>
                    <a:pt x="116" y="470"/>
                  </a:lnTo>
                  <a:lnTo>
                    <a:pt x="106" y="498"/>
                  </a:lnTo>
                  <a:lnTo>
                    <a:pt x="96" y="518"/>
                  </a:lnTo>
                  <a:lnTo>
                    <a:pt x="77" y="537"/>
                  </a:lnTo>
                  <a:lnTo>
                    <a:pt x="68" y="565"/>
                  </a:lnTo>
                  <a:lnTo>
                    <a:pt x="58" y="585"/>
                  </a:lnTo>
                  <a:lnTo>
                    <a:pt x="49" y="604"/>
                  </a:lnTo>
                  <a:lnTo>
                    <a:pt x="39" y="632"/>
                  </a:lnTo>
                  <a:lnTo>
                    <a:pt x="29" y="652"/>
                  </a:lnTo>
                  <a:lnTo>
                    <a:pt x="29" y="680"/>
                  </a:lnTo>
                  <a:lnTo>
                    <a:pt x="20" y="699"/>
                  </a:lnTo>
                  <a:lnTo>
                    <a:pt x="10" y="728"/>
                  </a:lnTo>
                  <a:lnTo>
                    <a:pt x="10" y="747"/>
                  </a:lnTo>
                  <a:lnTo>
                    <a:pt x="1" y="776"/>
                  </a:lnTo>
                  <a:lnTo>
                    <a:pt x="1" y="786"/>
                  </a:lnTo>
                  <a:lnTo>
                    <a:pt x="1" y="805"/>
                  </a:lnTo>
                  <a:lnTo>
                    <a:pt x="1" y="833"/>
                  </a:lnTo>
                  <a:lnTo>
                    <a:pt x="1" y="853"/>
                  </a:lnTo>
                  <a:lnTo>
                    <a:pt x="1" y="891"/>
                  </a:lnTo>
                  <a:lnTo>
                    <a:pt x="1" y="900"/>
                  </a:lnTo>
                  <a:lnTo>
                    <a:pt x="1" y="929"/>
                  </a:lnTo>
                  <a:lnTo>
                    <a:pt x="1" y="1006"/>
                  </a:lnTo>
                  <a:lnTo>
                    <a:pt x="1" y="1073"/>
                  </a:lnTo>
                  <a:lnTo>
                    <a:pt x="1" y="1082"/>
                  </a:lnTo>
                  <a:lnTo>
                    <a:pt x="1" y="1140"/>
                  </a:lnTo>
                  <a:lnTo>
                    <a:pt x="1" y="1149"/>
                  </a:lnTo>
                  <a:cubicBezTo>
                    <a:pt x="49" y="1465"/>
                    <a:pt x="221" y="1743"/>
                    <a:pt x="489" y="1905"/>
                  </a:cubicBezTo>
                  <a:lnTo>
                    <a:pt x="498" y="1915"/>
                  </a:lnTo>
                  <a:lnTo>
                    <a:pt x="508" y="1915"/>
                  </a:lnTo>
                  <a:lnTo>
                    <a:pt x="517" y="1924"/>
                  </a:lnTo>
                  <a:lnTo>
                    <a:pt x="556" y="1944"/>
                  </a:lnTo>
                  <a:lnTo>
                    <a:pt x="565" y="1953"/>
                  </a:lnTo>
                  <a:lnTo>
                    <a:pt x="575" y="1953"/>
                  </a:lnTo>
                  <a:lnTo>
                    <a:pt x="632" y="1982"/>
                  </a:lnTo>
                  <a:lnTo>
                    <a:pt x="661" y="1991"/>
                  </a:lnTo>
                  <a:lnTo>
                    <a:pt x="690" y="2001"/>
                  </a:lnTo>
                  <a:lnTo>
                    <a:pt x="699" y="2001"/>
                  </a:lnTo>
                  <a:lnTo>
                    <a:pt x="747" y="2020"/>
                  </a:lnTo>
                  <a:lnTo>
                    <a:pt x="776" y="2030"/>
                  </a:lnTo>
                  <a:lnTo>
                    <a:pt x="814" y="2039"/>
                  </a:lnTo>
                  <a:lnTo>
                    <a:pt x="833" y="2039"/>
                  </a:lnTo>
                  <a:lnTo>
                    <a:pt x="900" y="2049"/>
                  </a:lnTo>
                  <a:lnTo>
                    <a:pt x="1140" y="2049"/>
                  </a:lnTo>
                  <a:lnTo>
                    <a:pt x="1073" y="2039"/>
                  </a:lnTo>
                  <a:lnTo>
                    <a:pt x="1044" y="2039"/>
                  </a:lnTo>
                  <a:lnTo>
                    <a:pt x="1006" y="2030"/>
                  </a:lnTo>
                  <a:lnTo>
                    <a:pt x="977" y="2020"/>
                  </a:lnTo>
                  <a:lnTo>
                    <a:pt x="939" y="2001"/>
                  </a:lnTo>
                  <a:lnTo>
                    <a:pt x="929" y="2001"/>
                  </a:lnTo>
                  <a:lnTo>
                    <a:pt x="891" y="1991"/>
                  </a:lnTo>
                  <a:lnTo>
                    <a:pt x="862" y="1982"/>
                  </a:lnTo>
                  <a:lnTo>
                    <a:pt x="814" y="1953"/>
                  </a:lnTo>
                  <a:lnTo>
                    <a:pt x="805" y="1953"/>
                  </a:lnTo>
                  <a:lnTo>
                    <a:pt x="785" y="1944"/>
                  </a:lnTo>
                  <a:lnTo>
                    <a:pt x="757" y="1924"/>
                  </a:lnTo>
                  <a:lnTo>
                    <a:pt x="738" y="1915"/>
                  </a:lnTo>
                  <a:lnTo>
                    <a:pt x="728" y="1905"/>
                  </a:lnTo>
                  <a:cubicBezTo>
                    <a:pt x="460" y="1743"/>
                    <a:pt x="278" y="1465"/>
                    <a:pt x="240" y="1149"/>
                  </a:cubicBezTo>
                  <a:lnTo>
                    <a:pt x="240" y="1140"/>
                  </a:lnTo>
                  <a:lnTo>
                    <a:pt x="240" y="1082"/>
                  </a:lnTo>
                  <a:lnTo>
                    <a:pt x="240" y="1073"/>
                  </a:lnTo>
                  <a:lnTo>
                    <a:pt x="240" y="1006"/>
                  </a:lnTo>
                  <a:lnTo>
                    <a:pt x="240" y="929"/>
                  </a:lnTo>
                  <a:lnTo>
                    <a:pt x="240" y="900"/>
                  </a:lnTo>
                  <a:lnTo>
                    <a:pt x="240" y="891"/>
                  </a:lnTo>
                  <a:lnTo>
                    <a:pt x="240" y="853"/>
                  </a:lnTo>
                  <a:lnTo>
                    <a:pt x="240" y="833"/>
                  </a:lnTo>
                  <a:lnTo>
                    <a:pt x="240" y="805"/>
                  </a:lnTo>
                  <a:lnTo>
                    <a:pt x="240" y="786"/>
                  </a:lnTo>
                  <a:lnTo>
                    <a:pt x="240" y="776"/>
                  </a:lnTo>
                  <a:lnTo>
                    <a:pt x="240" y="747"/>
                  </a:lnTo>
                  <a:lnTo>
                    <a:pt x="240" y="728"/>
                  </a:lnTo>
                  <a:lnTo>
                    <a:pt x="250" y="699"/>
                  </a:lnTo>
                  <a:lnTo>
                    <a:pt x="259" y="680"/>
                  </a:lnTo>
                  <a:lnTo>
                    <a:pt x="269" y="652"/>
                  </a:lnTo>
                  <a:lnTo>
                    <a:pt x="278" y="632"/>
                  </a:lnTo>
                  <a:lnTo>
                    <a:pt x="288" y="604"/>
                  </a:lnTo>
                  <a:lnTo>
                    <a:pt x="297" y="585"/>
                  </a:lnTo>
                  <a:lnTo>
                    <a:pt x="307" y="565"/>
                  </a:lnTo>
                  <a:lnTo>
                    <a:pt x="317" y="537"/>
                  </a:lnTo>
                  <a:lnTo>
                    <a:pt x="326" y="518"/>
                  </a:lnTo>
                  <a:lnTo>
                    <a:pt x="336" y="498"/>
                  </a:lnTo>
                  <a:lnTo>
                    <a:pt x="355" y="470"/>
                  </a:lnTo>
                  <a:lnTo>
                    <a:pt x="364" y="451"/>
                  </a:lnTo>
                  <a:lnTo>
                    <a:pt x="384" y="431"/>
                  </a:lnTo>
                  <a:lnTo>
                    <a:pt x="393" y="412"/>
                  </a:lnTo>
                  <a:lnTo>
                    <a:pt x="412" y="384"/>
                  </a:lnTo>
                  <a:lnTo>
                    <a:pt x="422" y="364"/>
                  </a:lnTo>
                  <a:lnTo>
                    <a:pt x="441" y="345"/>
                  </a:lnTo>
                  <a:lnTo>
                    <a:pt x="451" y="336"/>
                  </a:lnTo>
                  <a:lnTo>
                    <a:pt x="470" y="317"/>
                  </a:lnTo>
                  <a:lnTo>
                    <a:pt x="479" y="298"/>
                  </a:lnTo>
                  <a:lnTo>
                    <a:pt x="498" y="278"/>
                  </a:lnTo>
                  <a:lnTo>
                    <a:pt x="508" y="269"/>
                  </a:lnTo>
                  <a:lnTo>
                    <a:pt x="537" y="240"/>
                  </a:lnTo>
                  <a:lnTo>
                    <a:pt x="575" y="211"/>
                  </a:lnTo>
                  <a:lnTo>
                    <a:pt x="584" y="202"/>
                  </a:lnTo>
                  <a:lnTo>
                    <a:pt x="613" y="173"/>
                  </a:lnTo>
                  <a:lnTo>
                    <a:pt x="623" y="164"/>
                  </a:lnTo>
                  <a:lnTo>
                    <a:pt x="651" y="154"/>
                  </a:lnTo>
                  <a:lnTo>
                    <a:pt x="661" y="144"/>
                  </a:lnTo>
                  <a:lnTo>
                    <a:pt x="690" y="125"/>
                  </a:lnTo>
                  <a:lnTo>
                    <a:pt x="699" y="116"/>
                  </a:lnTo>
                  <a:lnTo>
                    <a:pt x="728" y="97"/>
                  </a:lnTo>
                  <a:lnTo>
                    <a:pt x="747" y="87"/>
                  </a:lnTo>
                  <a:lnTo>
                    <a:pt x="766" y="77"/>
                  </a:lnTo>
                  <a:lnTo>
                    <a:pt x="795" y="68"/>
                  </a:lnTo>
                  <a:lnTo>
                    <a:pt x="814" y="58"/>
                  </a:lnTo>
                  <a:lnTo>
                    <a:pt x="833" y="49"/>
                  </a:lnTo>
                  <a:lnTo>
                    <a:pt x="862" y="39"/>
                  </a:lnTo>
                  <a:lnTo>
                    <a:pt x="881" y="30"/>
                  </a:lnTo>
                  <a:lnTo>
                    <a:pt x="910" y="20"/>
                  </a:lnTo>
                  <a:lnTo>
                    <a:pt x="929" y="10"/>
                  </a:lnTo>
                  <a:lnTo>
                    <a:pt x="958" y="1"/>
                  </a:ln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5" name="Google Shape;11915;p68"/>
          <p:cNvGrpSpPr/>
          <p:nvPr/>
        </p:nvGrpSpPr>
        <p:grpSpPr>
          <a:xfrm>
            <a:off x="7133336" y="4291056"/>
            <a:ext cx="232979" cy="343560"/>
            <a:chOff x="7133336" y="4291056"/>
            <a:chExt cx="232979" cy="343560"/>
          </a:xfrm>
        </p:grpSpPr>
        <p:sp>
          <p:nvSpPr>
            <p:cNvPr id="11916" name="Google Shape;11916;p68"/>
            <p:cNvSpPr/>
            <p:nvPr/>
          </p:nvSpPr>
          <p:spPr>
            <a:xfrm>
              <a:off x="7224800" y="4396358"/>
              <a:ext cx="49789" cy="50025"/>
            </a:xfrm>
            <a:custGeom>
              <a:rect b="b" l="l" r="r" t="t"/>
              <a:pathLst>
                <a:path extrusionOk="0" h="1905" w="1896">
                  <a:moveTo>
                    <a:pt x="1" y="0"/>
                  </a:moveTo>
                  <a:lnTo>
                    <a:pt x="1" y="1905"/>
                  </a:lnTo>
                  <a:lnTo>
                    <a:pt x="1896" y="1905"/>
                  </a:lnTo>
                  <a:lnTo>
                    <a:pt x="18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68"/>
            <p:cNvSpPr/>
            <p:nvPr/>
          </p:nvSpPr>
          <p:spPr>
            <a:xfrm>
              <a:off x="7224800" y="4396358"/>
              <a:ext cx="50052" cy="27652"/>
            </a:xfrm>
            <a:custGeom>
              <a:rect b="b" l="l" r="r" t="t"/>
              <a:pathLst>
                <a:path extrusionOk="0" h="1053" w="1906">
                  <a:moveTo>
                    <a:pt x="1" y="0"/>
                  </a:moveTo>
                  <a:lnTo>
                    <a:pt x="1" y="881"/>
                  </a:lnTo>
                  <a:cubicBezTo>
                    <a:pt x="307" y="995"/>
                    <a:pt x="630" y="1053"/>
                    <a:pt x="953" y="1053"/>
                  </a:cubicBezTo>
                  <a:cubicBezTo>
                    <a:pt x="1276" y="1053"/>
                    <a:pt x="1599" y="995"/>
                    <a:pt x="1905" y="881"/>
                  </a:cubicBezTo>
                  <a:lnTo>
                    <a:pt x="190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68"/>
            <p:cNvSpPr/>
            <p:nvPr/>
          </p:nvSpPr>
          <p:spPr>
            <a:xfrm>
              <a:off x="7199932" y="4291056"/>
              <a:ext cx="99788" cy="77414"/>
            </a:xfrm>
            <a:custGeom>
              <a:rect b="b" l="l" r="r" t="t"/>
              <a:pathLst>
                <a:path extrusionOk="0" h="2948" w="3800">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3589" y="2948"/>
                  </a:lnTo>
                  <a:lnTo>
                    <a:pt x="3589" y="2843"/>
                  </a:lnTo>
                  <a:cubicBezTo>
                    <a:pt x="3589" y="2776"/>
                    <a:pt x="3599" y="2699"/>
                    <a:pt x="3618" y="2642"/>
                  </a:cubicBezTo>
                  <a:lnTo>
                    <a:pt x="3714" y="2364"/>
                  </a:lnTo>
                  <a:cubicBezTo>
                    <a:pt x="3771" y="2192"/>
                    <a:pt x="3800" y="2010"/>
                    <a:pt x="3800" y="1828"/>
                  </a:cubicBezTo>
                  <a:lnTo>
                    <a:pt x="3800" y="421"/>
                  </a:lnTo>
                  <a:cubicBezTo>
                    <a:pt x="3800" y="192"/>
                    <a:pt x="3608" y="0"/>
                    <a:pt x="3369" y="0"/>
                  </a:cubicBezTo>
                  <a:lnTo>
                    <a:pt x="1264" y="0"/>
                  </a:lnTo>
                  <a:cubicBezTo>
                    <a:pt x="1258" y="0"/>
                    <a:pt x="1252" y="0"/>
                    <a:pt x="1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68"/>
            <p:cNvSpPr/>
            <p:nvPr/>
          </p:nvSpPr>
          <p:spPr>
            <a:xfrm>
              <a:off x="7199932" y="4291056"/>
              <a:ext cx="41990" cy="77414"/>
            </a:xfrm>
            <a:custGeom>
              <a:rect b="b" l="l" r="r" t="t"/>
              <a:pathLst>
                <a:path extrusionOk="0" h="2948" w="1599">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1474" y="2948"/>
                  </a:lnTo>
                  <a:lnTo>
                    <a:pt x="1474" y="1474"/>
                  </a:lnTo>
                  <a:cubicBezTo>
                    <a:pt x="1101" y="1474"/>
                    <a:pt x="795" y="1168"/>
                    <a:pt x="795" y="795"/>
                  </a:cubicBezTo>
                  <a:cubicBezTo>
                    <a:pt x="795" y="354"/>
                    <a:pt x="1158" y="0"/>
                    <a:pt x="1599" y="0"/>
                  </a:cubicBezTo>
                  <a:lnTo>
                    <a:pt x="1264" y="0"/>
                  </a:lnTo>
                  <a:cubicBezTo>
                    <a:pt x="1258" y="0"/>
                    <a:pt x="1252" y="0"/>
                    <a:pt x="1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68"/>
            <p:cNvSpPr/>
            <p:nvPr/>
          </p:nvSpPr>
          <p:spPr>
            <a:xfrm>
              <a:off x="7172043" y="4429525"/>
              <a:ext cx="155065" cy="72162"/>
            </a:xfrm>
            <a:custGeom>
              <a:rect b="b" l="l" r="r" t="t"/>
              <a:pathLst>
                <a:path extrusionOk="0" h="2748" w="5905">
                  <a:moveTo>
                    <a:pt x="2115" y="0"/>
                  </a:moveTo>
                  <a:lnTo>
                    <a:pt x="603" y="450"/>
                  </a:lnTo>
                  <a:cubicBezTo>
                    <a:pt x="249" y="565"/>
                    <a:pt x="0" y="890"/>
                    <a:pt x="0" y="1264"/>
                  </a:cubicBezTo>
                  <a:lnTo>
                    <a:pt x="0" y="2537"/>
                  </a:lnTo>
                  <a:cubicBezTo>
                    <a:pt x="0" y="2651"/>
                    <a:pt x="96" y="2738"/>
                    <a:pt x="211" y="2747"/>
                  </a:cubicBezTo>
                  <a:lnTo>
                    <a:pt x="5694" y="2747"/>
                  </a:lnTo>
                  <a:cubicBezTo>
                    <a:pt x="5819" y="2747"/>
                    <a:pt x="5905" y="2651"/>
                    <a:pt x="5905" y="2537"/>
                  </a:cubicBezTo>
                  <a:lnTo>
                    <a:pt x="5905" y="1264"/>
                  </a:lnTo>
                  <a:cubicBezTo>
                    <a:pt x="5905" y="890"/>
                    <a:pt x="5666" y="565"/>
                    <a:pt x="5312" y="450"/>
                  </a:cubicBezTo>
                  <a:lnTo>
                    <a:pt x="3799" y="0"/>
                  </a:lnTo>
                  <a:lnTo>
                    <a:pt x="2957" y="651"/>
                  </a:lnTo>
                  <a:lnTo>
                    <a:pt x="2115"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68"/>
            <p:cNvSpPr/>
            <p:nvPr/>
          </p:nvSpPr>
          <p:spPr>
            <a:xfrm>
              <a:off x="7241396" y="4451636"/>
              <a:ext cx="16623" cy="50052"/>
            </a:xfrm>
            <a:custGeom>
              <a:rect b="b" l="l" r="r" t="t"/>
              <a:pathLst>
                <a:path extrusionOk="0" h="1906" w="633">
                  <a:moveTo>
                    <a:pt x="163" y="1"/>
                  </a:moveTo>
                  <a:lnTo>
                    <a:pt x="0" y="1905"/>
                  </a:lnTo>
                  <a:lnTo>
                    <a:pt x="632" y="1905"/>
                  </a:lnTo>
                  <a:lnTo>
                    <a:pt x="479"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68"/>
            <p:cNvSpPr/>
            <p:nvPr/>
          </p:nvSpPr>
          <p:spPr>
            <a:xfrm>
              <a:off x="7172043" y="4450139"/>
              <a:ext cx="27914" cy="51548"/>
            </a:xfrm>
            <a:custGeom>
              <a:rect b="b" l="l" r="r" t="t"/>
              <a:pathLst>
                <a:path extrusionOk="0" h="1963" w="1063">
                  <a:moveTo>
                    <a:pt x="153" y="0"/>
                  </a:moveTo>
                  <a:cubicBezTo>
                    <a:pt x="57" y="144"/>
                    <a:pt x="0" y="306"/>
                    <a:pt x="0" y="479"/>
                  </a:cubicBezTo>
                  <a:lnTo>
                    <a:pt x="0" y="1752"/>
                  </a:lnTo>
                  <a:cubicBezTo>
                    <a:pt x="0" y="1866"/>
                    <a:pt x="96" y="1962"/>
                    <a:pt x="211" y="1962"/>
                  </a:cubicBezTo>
                  <a:lnTo>
                    <a:pt x="1062" y="1962"/>
                  </a:lnTo>
                  <a:lnTo>
                    <a:pt x="1062" y="1168"/>
                  </a:lnTo>
                  <a:cubicBezTo>
                    <a:pt x="1062" y="996"/>
                    <a:pt x="995" y="842"/>
                    <a:pt x="871" y="718"/>
                  </a:cubicBezTo>
                  <a:lnTo>
                    <a:pt x="153"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68"/>
            <p:cNvSpPr/>
            <p:nvPr/>
          </p:nvSpPr>
          <p:spPr>
            <a:xfrm>
              <a:off x="7299693" y="4450139"/>
              <a:ext cx="27678" cy="51548"/>
            </a:xfrm>
            <a:custGeom>
              <a:rect b="b" l="l" r="r" t="t"/>
              <a:pathLst>
                <a:path extrusionOk="0" h="1963" w="1054">
                  <a:moveTo>
                    <a:pt x="900" y="0"/>
                  </a:moveTo>
                  <a:lnTo>
                    <a:pt x="183" y="718"/>
                  </a:lnTo>
                  <a:cubicBezTo>
                    <a:pt x="68" y="842"/>
                    <a:pt x="1" y="996"/>
                    <a:pt x="1" y="1168"/>
                  </a:cubicBezTo>
                  <a:lnTo>
                    <a:pt x="1" y="1962"/>
                  </a:lnTo>
                  <a:lnTo>
                    <a:pt x="843" y="1962"/>
                  </a:lnTo>
                  <a:cubicBezTo>
                    <a:pt x="958" y="1962"/>
                    <a:pt x="1053" y="1866"/>
                    <a:pt x="1053" y="1752"/>
                  </a:cubicBezTo>
                  <a:lnTo>
                    <a:pt x="1053" y="479"/>
                  </a:lnTo>
                  <a:cubicBezTo>
                    <a:pt x="1053" y="306"/>
                    <a:pt x="1006" y="144"/>
                    <a:pt x="90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68"/>
            <p:cNvSpPr/>
            <p:nvPr/>
          </p:nvSpPr>
          <p:spPr>
            <a:xfrm>
              <a:off x="7241396" y="4446620"/>
              <a:ext cx="16623" cy="13340"/>
            </a:xfrm>
            <a:custGeom>
              <a:rect b="b" l="l" r="r" t="t"/>
              <a:pathLst>
                <a:path extrusionOk="0" h="508" w="633">
                  <a:moveTo>
                    <a:pt x="0" y="0"/>
                  </a:moveTo>
                  <a:lnTo>
                    <a:pt x="0" y="383"/>
                  </a:lnTo>
                  <a:cubicBezTo>
                    <a:pt x="0" y="450"/>
                    <a:pt x="58" y="507"/>
                    <a:pt x="125" y="507"/>
                  </a:cubicBezTo>
                  <a:lnTo>
                    <a:pt x="508" y="507"/>
                  </a:lnTo>
                  <a:cubicBezTo>
                    <a:pt x="575" y="507"/>
                    <a:pt x="632" y="460"/>
                    <a:pt x="632" y="393"/>
                  </a:cubicBezTo>
                  <a:lnTo>
                    <a:pt x="632"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68"/>
            <p:cNvSpPr/>
            <p:nvPr/>
          </p:nvSpPr>
          <p:spPr>
            <a:xfrm>
              <a:off x="7215267" y="4424115"/>
              <a:ext cx="34453" cy="31013"/>
            </a:xfrm>
            <a:custGeom>
              <a:rect b="b" l="l" r="r" t="t"/>
              <a:pathLst>
                <a:path extrusionOk="0" h="1181" w="1312">
                  <a:moveTo>
                    <a:pt x="328" y="0"/>
                  </a:moveTo>
                  <a:cubicBezTo>
                    <a:pt x="286" y="0"/>
                    <a:pt x="246" y="17"/>
                    <a:pt x="220" y="53"/>
                  </a:cubicBezTo>
                  <a:lnTo>
                    <a:pt x="0" y="350"/>
                  </a:lnTo>
                  <a:lnTo>
                    <a:pt x="507" y="1077"/>
                  </a:lnTo>
                  <a:cubicBezTo>
                    <a:pt x="556" y="1144"/>
                    <a:pt x="628" y="1180"/>
                    <a:pt x="701" y="1180"/>
                  </a:cubicBezTo>
                  <a:cubicBezTo>
                    <a:pt x="743" y="1180"/>
                    <a:pt x="785" y="1169"/>
                    <a:pt x="823" y="1144"/>
                  </a:cubicBezTo>
                  <a:lnTo>
                    <a:pt x="1311" y="848"/>
                  </a:lnTo>
                  <a:lnTo>
                    <a:pt x="431" y="34"/>
                  </a:lnTo>
                  <a:cubicBezTo>
                    <a:pt x="400" y="12"/>
                    <a:pt x="363" y="0"/>
                    <a:pt x="328"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68"/>
            <p:cNvSpPr/>
            <p:nvPr/>
          </p:nvSpPr>
          <p:spPr>
            <a:xfrm>
              <a:off x="7249694" y="4424246"/>
              <a:ext cx="34453" cy="30882"/>
            </a:xfrm>
            <a:custGeom>
              <a:rect b="b" l="l" r="r" t="t"/>
              <a:pathLst>
                <a:path extrusionOk="0" h="1176" w="1312">
                  <a:moveTo>
                    <a:pt x="986" y="0"/>
                  </a:moveTo>
                  <a:cubicBezTo>
                    <a:pt x="951" y="0"/>
                    <a:pt x="917" y="12"/>
                    <a:pt x="890" y="39"/>
                  </a:cubicBezTo>
                  <a:lnTo>
                    <a:pt x="0" y="852"/>
                  </a:lnTo>
                  <a:lnTo>
                    <a:pt x="488" y="1139"/>
                  </a:lnTo>
                  <a:cubicBezTo>
                    <a:pt x="527" y="1164"/>
                    <a:pt x="570" y="1175"/>
                    <a:pt x="613" y="1175"/>
                  </a:cubicBezTo>
                  <a:cubicBezTo>
                    <a:pt x="689" y="1175"/>
                    <a:pt x="765" y="1139"/>
                    <a:pt x="814" y="1072"/>
                  </a:cubicBezTo>
                  <a:lnTo>
                    <a:pt x="1311" y="345"/>
                  </a:lnTo>
                  <a:lnTo>
                    <a:pt x="1101" y="48"/>
                  </a:lnTo>
                  <a:cubicBezTo>
                    <a:pt x="1070" y="17"/>
                    <a:pt x="1027" y="0"/>
                    <a:pt x="986"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68"/>
            <p:cNvSpPr/>
            <p:nvPr/>
          </p:nvSpPr>
          <p:spPr>
            <a:xfrm>
              <a:off x="7205210" y="4329658"/>
              <a:ext cx="88733" cy="83349"/>
            </a:xfrm>
            <a:custGeom>
              <a:rect b="b" l="l" r="r" t="t"/>
              <a:pathLst>
                <a:path extrusionOk="0" h="3174" w="3379">
                  <a:moveTo>
                    <a:pt x="1297" y="1"/>
                  </a:moveTo>
                  <a:cubicBezTo>
                    <a:pt x="1002" y="1"/>
                    <a:pt x="751" y="38"/>
                    <a:pt x="594" y="71"/>
                  </a:cubicBezTo>
                  <a:cubicBezTo>
                    <a:pt x="498" y="90"/>
                    <a:pt x="431" y="176"/>
                    <a:pt x="431" y="282"/>
                  </a:cubicBezTo>
                  <a:lnTo>
                    <a:pt x="431" y="932"/>
                  </a:lnTo>
                  <a:cubicBezTo>
                    <a:pt x="431" y="1009"/>
                    <a:pt x="383" y="1085"/>
                    <a:pt x="307" y="1114"/>
                  </a:cubicBezTo>
                  <a:lnTo>
                    <a:pt x="125" y="1210"/>
                  </a:lnTo>
                  <a:cubicBezTo>
                    <a:pt x="48" y="1248"/>
                    <a:pt x="0" y="1315"/>
                    <a:pt x="0" y="1401"/>
                  </a:cubicBezTo>
                  <a:lnTo>
                    <a:pt x="0" y="1420"/>
                  </a:lnTo>
                  <a:cubicBezTo>
                    <a:pt x="0" y="2320"/>
                    <a:pt x="728" y="3134"/>
                    <a:pt x="1627" y="3172"/>
                  </a:cubicBezTo>
                  <a:cubicBezTo>
                    <a:pt x="1650" y="3173"/>
                    <a:pt x="1673" y="3173"/>
                    <a:pt x="1695" y="3173"/>
                  </a:cubicBezTo>
                  <a:cubicBezTo>
                    <a:pt x="2622" y="3173"/>
                    <a:pt x="3379" y="2412"/>
                    <a:pt x="3379" y="1478"/>
                  </a:cubicBezTo>
                  <a:lnTo>
                    <a:pt x="3379" y="1401"/>
                  </a:lnTo>
                  <a:cubicBezTo>
                    <a:pt x="3379" y="1315"/>
                    <a:pt x="3331" y="1248"/>
                    <a:pt x="3264" y="1210"/>
                  </a:cubicBezTo>
                  <a:lnTo>
                    <a:pt x="3072" y="1114"/>
                  </a:lnTo>
                  <a:cubicBezTo>
                    <a:pt x="2996" y="1085"/>
                    <a:pt x="2948" y="1009"/>
                    <a:pt x="2948" y="932"/>
                  </a:cubicBezTo>
                  <a:lnTo>
                    <a:pt x="2948" y="655"/>
                  </a:lnTo>
                  <a:cubicBezTo>
                    <a:pt x="2958" y="588"/>
                    <a:pt x="2929" y="511"/>
                    <a:pt x="2881" y="463"/>
                  </a:cubicBezTo>
                  <a:cubicBezTo>
                    <a:pt x="2367" y="97"/>
                    <a:pt x="1773" y="1"/>
                    <a:pt x="12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68"/>
            <p:cNvSpPr/>
            <p:nvPr/>
          </p:nvSpPr>
          <p:spPr>
            <a:xfrm>
              <a:off x="7205210" y="4329789"/>
              <a:ext cx="77940" cy="82430"/>
            </a:xfrm>
            <a:custGeom>
              <a:rect b="b" l="l" r="r" t="t"/>
              <a:pathLst>
                <a:path extrusionOk="0" h="3139" w="2968">
                  <a:moveTo>
                    <a:pt x="1310" y="1"/>
                  </a:moveTo>
                  <a:cubicBezTo>
                    <a:pt x="1139" y="1"/>
                    <a:pt x="984" y="13"/>
                    <a:pt x="852" y="28"/>
                  </a:cubicBezTo>
                  <a:cubicBezTo>
                    <a:pt x="756" y="37"/>
                    <a:pt x="670" y="56"/>
                    <a:pt x="603" y="66"/>
                  </a:cubicBezTo>
                  <a:cubicBezTo>
                    <a:pt x="498" y="85"/>
                    <a:pt x="431" y="171"/>
                    <a:pt x="431" y="277"/>
                  </a:cubicBezTo>
                  <a:lnTo>
                    <a:pt x="431" y="927"/>
                  </a:lnTo>
                  <a:cubicBezTo>
                    <a:pt x="431" y="1004"/>
                    <a:pt x="383" y="1080"/>
                    <a:pt x="307" y="1109"/>
                  </a:cubicBezTo>
                  <a:lnTo>
                    <a:pt x="125" y="1205"/>
                  </a:lnTo>
                  <a:cubicBezTo>
                    <a:pt x="48" y="1243"/>
                    <a:pt x="0" y="1310"/>
                    <a:pt x="0" y="1396"/>
                  </a:cubicBezTo>
                  <a:lnTo>
                    <a:pt x="0" y="1415"/>
                  </a:lnTo>
                  <a:cubicBezTo>
                    <a:pt x="10" y="2238"/>
                    <a:pt x="584" y="2956"/>
                    <a:pt x="1388" y="3138"/>
                  </a:cubicBezTo>
                  <a:cubicBezTo>
                    <a:pt x="1043" y="2813"/>
                    <a:pt x="852" y="2372"/>
                    <a:pt x="852" y="1904"/>
                  </a:cubicBezTo>
                  <a:lnTo>
                    <a:pt x="852" y="726"/>
                  </a:lnTo>
                  <a:cubicBezTo>
                    <a:pt x="852" y="545"/>
                    <a:pt x="996" y="391"/>
                    <a:pt x="1177" y="391"/>
                  </a:cubicBezTo>
                  <a:cubicBezTo>
                    <a:pt x="1229" y="390"/>
                    <a:pt x="1282" y="390"/>
                    <a:pt x="1338" y="390"/>
                  </a:cubicBezTo>
                  <a:cubicBezTo>
                    <a:pt x="1835" y="390"/>
                    <a:pt x="2494" y="436"/>
                    <a:pt x="2967" y="659"/>
                  </a:cubicBezTo>
                  <a:cubicBezTo>
                    <a:pt x="2967" y="583"/>
                    <a:pt x="2938" y="506"/>
                    <a:pt x="2881" y="458"/>
                  </a:cubicBezTo>
                  <a:cubicBezTo>
                    <a:pt x="2374" y="92"/>
                    <a:pt x="1784" y="1"/>
                    <a:pt x="131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68"/>
            <p:cNvSpPr/>
            <p:nvPr/>
          </p:nvSpPr>
          <p:spPr>
            <a:xfrm>
              <a:off x="7238639" y="4612478"/>
              <a:ext cx="22137" cy="22137"/>
            </a:xfrm>
            <a:custGeom>
              <a:rect b="b" l="l" r="r" t="t"/>
              <a:pathLst>
                <a:path extrusionOk="0" h="843" w="843">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68"/>
            <p:cNvSpPr/>
            <p:nvPr/>
          </p:nvSpPr>
          <p:spPr>
            <a:xfrm>
              <a:off x="7133336" y="4612478"/>
              <a:ext cx="22137" cy="22137"/>
            </a:xfrm>
            <a:custGeom>
              <a:rect b="b" l="l" r="r" t="t"/>
              <a:pathLst>
                <a:path extrusionOk="0" h="843" w="843">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68"/>
            <p:cNvSpPr/>
            <p:nvPr/>
          </p:nvSpPr>
          <p:spPr>
            <a:xfrm>
              <a:off x="7343941" y="4612478"/>
              <a:ext cx="22374" cy="22137"/>
            </a:xfrm>
            <a:custGeom>
              <a:rect b="b" l="l" r="r" t="t"/>
              <a:pathLst>
                <a:path extrusionOk="0" h="843" w="852">
                  <a:moveTo>
                    <a:pt x="421" y="1"/>
                  </a:moveTo>
                  <a:cubicBezTo>
                    <a:pt x="192" y="1"/>
                    <a:pt x="0" y="192"/>
                    <a:pt x="0" y="422"/>
                  </a:cubicBezTo>
                  <a:cubicBezTo>
                    <a:pt x="0" y="651"/>
                    <a:pt x="192" y="843"/>
                    <a:pt x="421" y="843"/>
                  </a:cubicBezTo>
                  <a:cubicBezTo>
                    <a:pt x="660" y="843"/>
                    <a:pt x="852" y="651"/>
                    <a:pt x="852" y="422"/>
                  </a:cubicBezTo>
                  <a:cubicBezTo>
                    <a:pt x="852" y="192"/>
                    <a:pt x="660" y="1"/>
                    <a:pt x="42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68"/>
            <p:cNvSpPr/>
            <p:nvPr/>
          </p:nvSpPr>
          <p:spPr>
            <a:xfrm>
              <a:off x="7156891" y="4529181"/>
              <a:ext cx="186105" cy="72399"/>
            </a:xfrm>
            <a:custGeom>
              <a:rect b="b" l="l" r="r" t="t"/>
              <a:pathLst>
                <a:path extrusionOk="0" h="2757" w="7087">
                  <a:moveTo>
                    <a:pt x="3544" y="0"/>
                  </a:moveTo>
                  <a:cubicBezTo>
                    <a:pt x="3439" y="0"/>
                    <a:pt x="3333" y="72"/>
                    <a:pt x="3333" y="215"/>
                  </a:cubicBezTo>
                  <a:lnTo>
                    <a:pt x="3333" y="426"/>
                  </a:lnTo>
                  <a:lnTo>
                    <a:pt x="1965" y="426"/>
                  </a:lnTo>
                  <a:cubicBezTo>
                    <a:pt x="1697" y="426"/>
                    <a:pt x="1438" y="560"/>
                    <a:pt x="1285" y="780"/>
                  </a:cubicBezTo>
                  <a:lnTo>
                    <a:pt x="118" y="2417"/>
                  </a:lnTo>
                  <a:cubicBezTo>
                    <a:pt x="1" y="2582"/>
                    <a:pt x="141" y="2757"/>
                    <a:pt x="289" y="2757"/>
                  </a:cubicBezTo>
                  <a:cubicBezTo>
                    <a:pt x="348" y="2757"/>
                    <a:pt x="407" y="2730"/>
                    <a:pt x="453" y="2665"/>
                  </a:cubicBezTo>
                  <a:lnTo>
                    <a:pt x="1620" y="1029"/>
                  </a:lnTo>
                  <a:cubicBezTo>
                    <a:pt x="1706" y="914"/>
                    <a:pt x="1831" y="847"/>
                    <a:pt x="1965" y="847"/>
                  </a:cubicBezTo>
                  <a:lnTo>
                    <a:pt x="3333" y="847"/>
                  </a:lnTo>
                  <a:lnTo>
                    <a:pt x="3333" y="2330"/>
                  </a:lnTo>
                  <a:cubicBezTo>
                    <a:pt x="3333" y="2469"/>
                    <a:pt x="3439" y="2539"/>
                    <a:pt x="3544" y="2539"/>
                  </a:cubicBezTo>
                  <a:cubicBezTo>
                    <a:pt x="3649" y="2539"/>
                    <a:pt x="3754" y="2469"/>
                    <a:pt x="3754" y="2330"/>
                  </a:cubicBezTo>
                  <a:lnTo>
                    <a:pt x="3754" y="847"/>
                  </a:lnTo>
                  <a:lnTo>
                    <a:pt x="5113" y="847"/>
                  </a:lnTo>
                  <a:cubicBezTo>
                    <a:pt x="5247" y="847"/>
                    <a:pt x="5381" y="914"/>
                    <a:pt x="5458" y="1029"/>
                  </a:cubicBezTo>
                  <a:lnTo>
                    <a:pt x="6625" y="2665"/>
                  </a:lnTo>
                  <a:cubicBezTo>
                    <a:pt x="6671" y="2730"/>
                    <a:pt x="6731" y="2757"/>
                    <a:pt x="6790" y="2757"/>
                  </a:cubicBezTo>
                  <a:cubicBezTo>
                    <a:pt x="6942" y="2757"/>
                    <a:pt x="7087" y="2582"/>
                    <a:pt x="6970" y="2417"/>
                  </a:cubicBezTo>
                  <a:lnTo>
                    <a:pt x="5802" y="780"/>
                  </a:lnTo>
                  <a:cubicBezTo>
                    <a:pt x="5649" y="560"/>
                    <a:pt x="5391" y="426"/>
                    <a:pt x="5113" y="426"/>
                  </a:cubicBezTo>
                  <a:lnTo>
                    <a:pt x="3754" y="426"/>
                  </a:lnTo>
                  <a:lnTo>
                    <a:pt x="3754" y="215"/>
                  </a:lnTo>
                  <a:cubicBezTo>
                    <a:pt x="3754" y="72"/>
                    <a:pt x="3649" y="0"/>
                    <a:pt x="354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3" name="Google Shape;11933;p68"/>
          <p:cNvGrpSpPr/>
          <p:nvPr/>
        </p:nvGrpSpPr>
        <p:grpSpPr>
          <a:xfrm>
            <a:off x="7571379" y="4291056"/>
            <a:ext cx="232979" cy="343560"/>
            <a:chOff x="7571379" y="4291056"/>
            <a:chExt cx="232979" cy="343560"/>
          </a:xfrm>
        </p:grpSpPr>
        <p:sp>
          <p:nvSpPr>
            <p:cNvPr id="11934" name="Google Shape;11934;p68"/>
            <p:cNvSpPr/>
            <p:nvPr/>
          </p:nvSpPr>
          <p:spPr>
            <a:xfrm>
              <a:off x="7676682" y="4612478"/>
              <a:ext cx="22137" cy="22137"/>
            </a:xfrm>
            <a:custGeom>
              <a:rect b="b" l="l" r="r" t="t"/>
              <a:pathLst>
                <a:path extrusionOk="0" h="843" w="843">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68"/>
            <p:cNvSpPr/>
            <p:nvPr/>
          </p:nvSpPr>
          <p:spPr>
            <a:xfrm>
              <a:off x="7571379" y="4612478"/>
              <a:ext cx="22137" cy="22137"/>
            </a:xfrm>
            <a:custGeom>
              <a:rect b="b" l="l" r="r" t="t"/>
              <a:pathLst>
                <a:path extrusionOk="0" h="843" w="843">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68"/>
            <p:cNvSpPr/>
            <p:nvPr/>
          </p:nvSpPr>
          <p:spPr>
            <a:xfrm>
              <a:off x="7781985" y="4612478"/>
              <a:ext cx="22374" cy="22137"/>
            </a:xfrm>
            <a:custGeom>
              <a:rect b="b" l="l" r="r" t="t"/>
              <a:pathLst>
                <a:path extrusionOk="0" h="843" w="852">
                  <a:moveTo>
                    <a:pt x="431" y="1"/>
                  </a:moveTo>
                  <a:cubicBezTo>
                    <a:pt x="192" y="1"/>
                    <a:pt x="0" y="192"/>
                    <a:pt x="0" y="422"/>
                  </a:cubicBezTo>
                  <a:cubicBezTo>
                    <a:pt x="0" y="651"/>
                    <a:pt x="192" y="843"/>
                    <a:pt x="431" y="843"/>
                  </a:cubicBezTo>
                  <a:cubicBezTo>
                    <a:pt x="661" y="843"/>
                    <a:pt x="852" y="651"/>
                    <a:pt x="852" y="422"/>
                  </a:cubicBezTo>
                  <a:cubicBezTo>
                    <a:pt x="852" y="192"/>
                    <a:pt x="661" y="1"/>
                    <a:pt x="43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68"/>
            <p:cNvSpPr/>
            <p:nvPr/>
          </p:nvSpPr>
          <p:spPr>
            <a:xfrm>
              <a:off x="7594698" y="4529181"/>
              <a:ext cx="186341" cy="72399"/>
            </a:xfrm>
            <a:custGeom>
              <a:rect b="b" l="l" r="r" t="t"/>
              <a:pathLst>
                <a:path extrusionOk="0" h="2757" w="7096">
                  <a:moveTo>
                    <a:pt x="3548" y="0"/>
                  </a:moveTo>
                  <a:cubicBezTo>
                    <a:pt x="3440" y="0"/>
                    <a:pt x="3333" y="72"/>
                    <a:pt x="3333" y="215"/>
                  </a:cubicBezTo>
                  <a:lnTo>
                    <a:pt x="3333" y="426"/>
                  </a:lnTo>
                  <a:lnTo>
                    <a:pt x="1974" y="426"/>
                  </a:lnTo>
                  <a:cubicBezTo>
                    <a:pt x="1696" y="426"/>
                    <a:pt x="1447" y="560"/>
                    <a:pt x="1285" y="780"/>
                  </a:cubicBezTo>
                  <a:lnTo>
                    <a:pt x="117" y="2417"/>
                  </a:lnTo>
                  <a:cubicBezTo>
                    <a:pt x="0" y="2582"/>
                    <a:pt x="145" y="2757"/>
                    <a:pt x="297" y="2757"/>
                  </a:cubicBezTo>
                  <a:cubicBezTo>
                    <a:pt x="356" y="2757"/>
                    <a:pt x="416" y="2730"/>
                    <a:pt x="462" y="2665"/>
                  </a:cubicBezTo>
                  <a:lnTo>
                    <a:pt x="1629" y="1029"/>
                  </a:lnTo>
                  <a:cubicBezTo>
                    <a:pt x="1706" y="914"/>
                    <a:pt x="1840" y="847"/>
                    <a:pt x="1974" y="847"/>
                  </a:cubicBezTo>
                  <a:lnTo>
                    <a:pt x="3342" y="847"/>
                  </a:lnTo>
                  <a:lnTo>
                    <a:pt x="3342" y="2330"/>
                  </a:lnTo>
                  <a:cubicBezTo>
                    <a:pt x="3342" y="2469"/>
                    <a:pt x="3448" y="2539"/>
                    <a:pt x="3553" y="2539"/>
                  </a:cubicBezTo>
                  <a:cubicBezTo>
                    <a:pt x="3658" y="2539"/>
                    <a:pt x="3763" y="2469"/>
                    <a:pt x="3763" y="2330"/>
                  </a:cubicBezTo>
                  <a:lnTo>
                    <a:pt x="3763" y="847"/>
                  </a:lnTo>
                  <a:lnTo>
                    <a:pt x="5122" y="847"/>
                  </a:lnTo>
                  <a:cubicBezTo>
                    <a:pt x="5256" y="847"/>
                    <a:pt x="5390" y="914"/>
                    <a:pt x="5467" y="1029"/>
                  </a:cubicBezTo>
                  <a:lnTo>
                    <a:pt x="6634" y="2665"/>
                  </a:lnTo>
                  <a:cubicBezTo>
                    <a:pt x="6680" y="2730"/>
                    <a:pt x="6740" y="2757"/>
                    <a:pt x="6799" y="2757"/>
                  </a:cubicBezTo>
                  <a:cubicBezTo>
                    <a:pt x="6951" y="2757"/>
                    <a:pt x="7096" y="2582"/>
                    <a:pt x="6979" y="2417"/>
                  </a:cubicBezTo>
                  <a:lnTo>
                    <a:pt x="5811" y="780"/>
                  </a:lnTo>
                  <a:cubicBezTo>
                    <a:pt x="5649" y="560"/>
                    <a:pt x="5390" y="426"/>
                    <a:pt x="5122" y="426"/>
                  </a:cubicBezTo>
                  <a:lnTo>
                    <a:pt x="3763" y="426"/>
                  </a:lnTo>
                  <a:lnTo>
                    <a:pt x="3763" y="215"/>
                  </a:lnTo>
                  <a:cubicBezTo>
                    <a:pt x="3763" y="72"/>
                    <a:pt x="3656" y="0"/>
                    <a:pt x="35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68"/>
            <p:cNvSpPr/>
            <p:nvPr/>
          </p:nvSpPr>
          <p:spPr>
            <a:xfrm>
              <a:off x="7665626" y="4423984"/>
              <a:ext cx="44511" cy="44274"/>
            </a:xfrm>
            <a:custGeom>
              <a:rect b="b" l="l" r="r" t="t"/>
              <a:pathLst>
                <a:path extrusionOk="0" h="1686" w="1695">
                  <a:moveTo>
                    <a:pt x="0" y="1"/>
                  </a:moveTo>
                  <a:lnTo>
                    <a:pt x="0" y="1685"/>
                  </a:lnTo>
                  <a:lnTo>
                    <a:pt x="1694" y="1685"/>
                  </a:lnTo>
                  <a:lnTo>
                    <a:pt x="169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68"/>
            <p:cNvSpPr/>
            <p:nvPr/>
          </p:nvSpPr>
          <p:spPr>
            <a:xfrm>
              <a:off x="7665626" y="4423984"/>
              <a:ext cx="44511" cy="22163"/>
            </a:xfrm>
            <a:custGeom>
              <a:rect b="b" l="l" r="r" t="t"/>
              <a:pathLst>
                <a:path extrusionOk="0" h="844" w="1695">
                  <a:moveTo>
                    <a:pt x="0" y="1"/>
                  </a:moveTo>
                  <a:lnTo>
                    <a:pt x="0" y="671"/>
                  </a:lnTo>
                  <a:cubicBezTo>
                    <a:pt x="268" y="786"/>
                    <a:pt x="555" y="843"/>
                    <a:pt x="843" y="843"/>
                  </a:cubicBezTo>
                  <a:cubicBezTo>
                    <a:pt x="1132" y="843"/>
                    <a:pt x="1421" y="786"/>
                    <a:pt x="1694" y="671"/>
                  </a:cubicBezTo>
                  <a:lnTo>
                    <a:pt x="169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68"/>
            <p:cNvSpPr/>
            <p:nvPr/>
          </p:nvSpPr>
          <p:spPr>
            <a:xfrm>
              <a:off x="7660086" y="4291056"/>
              <a:ext cx="55566" cy="44248"/>
            </a:xfrm>
            <a:custGeom>
              <a:rect b="b" l="l" r="r" t="t"/>
              <a:pathLst>
                <a:path extrusionOk="0" h="1685" w="2116">
                  <a:moveTo>
                    <a:pt x="1053" y="0"/>
                  </a:moveTo>
                  <a:cubicBezTo>
                    <a:pt x="470" y="0"/>
                    <a:pt x="1" y="373"/>
                    <a:pt x="1" y="842"/>
                  </a:cubicBezTo>
                  <a:cubicBezTo>
                    <a:pt x="1" y="1302"/>
                    <a:pt x="470" y="1685"/>
                    <a:pt x="1053" y="1685"/>
                  </a:cubicBezTo>
                  <a:cubicBezTo>
                    <a:pt x="1637" y="1685"/>
                    <a:pt x="2116" y="1302"/>
                    <a:pt x="2116" y="842"/>
                  </a:cubicBezTo>
                  <a:cubicBezTo>
                    <a:pt x="2116" y="373"/>
                    <a:pt x="1637" y="0"/>
                    <a:pt x="1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68"/>
            <p:cNvSpPr/>
            <p:nvPr/>
          </p:nvSpPr>
          <p:spPr>
            <a:xfrm>
              <a:off x="7660086" y="4291056"/>
              <a:ext cx="37473" cy="44248"/>
            </a:xfrm>
            <a:custGeom>
              <a:rect b="b" l="l" r="r" t="t"/>
              <a:pathLst>
                <a:path extrusionOk="0" h="1685" w="1427">
                  <a:moveTo>
                    <a:pt x="1053" y="0"/>
                  </a:moveTo>
                  <a:cubicBezTo>
                    <a:pt x="470" y="0"/>
                    <a:pt x="1" y="373"/>
                    <a:pt x="1" y="842"/>
                  </a:cubicBezTo>
                  <a:cubicBezTo>
                    <a:pt x="1" y="1311"/>
                    <a:pt x="479" y="1685"/>
                    <a:pt x="1053" y="1685"/>
                  </a:cubicBezTo>
                  <a:cubicBezTo>
                    <a:pt x="1187" y="1685"/>
                    <a:pt x="1312" y="1665"/>
                    <a:pt x="1427" y="1627"/>
                  </a:cubicBezTo>
                  <a:cubicBezTo>
                    <a:pt x="1053" y="1503"/>
                    <a:pt x="776" y="1187"/>
                    <a:pt x="776" y="814"/>
                  </a:cubicBezTo>
                  <a:cubicBezTo>
                    <a:pt x="785" y="460"/>
                    <a:pt x="1015" y="153"/>
                    <a:pt x="1340" y="29"/>
                  </a:cubicBezTo>
                  <a:cubicBezTo>
                    <a:pt x="1254" y="10"/>
                    <a:pt x="1149" y="0"/>
                    <a:pt x="1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68"/>
            <p:cNvSpPr/>
            <p:nvPr/>
          </p:nvSpPr>
          <p:spPr>
            <a:xfrm>
              <a:off x="7632434" y="4313167"/>
              <a:ext cx="110870" cy="110843"/>
            </a:xfrm>
            <a:custGeom>
              <a:rect b="b" l="l" r="r" t="t"/>
              <a:pathLst>
                <a:path extrusionOk="0" h="4221" w="4222">
                  <a:moveTo>
                    <a:pt x="2106" y="0"/>
                  </a:moveTo>
                  <a:cubicBezTo>
                    <a:pt x="948" y="0"/>
                    <a:pt x="1" y="948"/>
                    <a:pt x="1" y="2106"/>
                  </a:cubicBezTo>
                  <a:cubicBezTo>
                    <a:pt x="1" y="3273"/>
                    <a:pt x="948" y="4221"/>
                    <a:pt x="2106" y="4221"/>
                  </a:cubicBezTo>
                  <a:cubicBezTo>
                    <a:pt x="3274" y="4221"/>
                    <a:pt x="4221" y="3273"/>
                    <a:pt x="4221" y="2106"/>
                  </a:cubicBezTo>
                  <a:cubicBezTo>
                    <a:pt x="4221" y="948"/>
                    <a:pt x="3274" y="0"/>
                    <a:pt x="21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68"/>
            <p:cNvSpPr/>
            <p:nvPr/>
          </p:nvSpPr>
          <p:spPr>
            <a:xfrm>
              <a:off x="7658641" y="4313140"/>
              <a:ext cx="88181" cy="109636"/>
            </a:xfrm>
            <a:custGeom>
              <a:rect b="b" l="l" r="r" t="t"/>
              <a:pathLst>
                <a:path extrusionOk="0" h="4175" w="3358">
                  <a:moveTo>
                    <a:pt x="1160" y="0"/>
                  </a:moveTo>
                  <a:cubicBezTo>
                    <a:pt x="376" y="0"/>
                    <a:pt x="0" y="997"/>
                    <a:pt x="620" y="1504"/>
                  </a:cubicBezTo>
                  <a:cubicBezTo>
                    <a:pt x="620" y="1504"/>
                    <a:pt x="1233" y="3552"/>
                    <a:pt x="1539" y="4174"/>
                  </a:cubicBezTo>
                  <a:cubicBezTo>
                    <a:pt x="2630" y="3944"/>
                    <a:pt x="3357" y="2911"/>
                    <a:pt x="3204" y="1810"/>
                  </a:cubicBezTo>
                  <a:cubicBezTo>
                    <a:pt x="3080" y="958"/>
                    <a:pt x="2458" y="269"/>
                    <a:pt x="1625" y="59"/>
                  </a:cubicBezTo>
                  <a:cubicBezTo>
                    <a:pt x="1482" y="21"/>
                    <a:pt x="1348" y="1"/>
                    <a:pt x="1204" y="1"/>
                  </a:cubicBezTo>
                  <a:cubicBezTo>
                    <a:pt x="1189" y="1"/>
                    <a:pt x="1174" y="0"/>
                    <a:pt x="1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68"/>
            <p:cNvSpPr/>
            <p:nvPr/>
          </p:nvSpPr>
          <p:spPr>
            <a:xfrm>
              <a:off x="7643489" y="4352504"/>
              <a:ext cx="88759" cy="82561"/>
            </a:xfrm>
            <a:custGeom>
              <a:rect b="b" l="l" r="r" t="t"/>
              <a:pathLst>
                <a:path extrusionOk="0" h="3144" w="3380">
                  <a:moveTo>
                    <a:pt x="1153" y="0"/>
                  </a:moveTo>
                  <a:cubicBezTo>
                    <a:pt x="1083" y="0"/>
                    <a:pt x="1017" y="37"/>
                    <a:pt x="977" y="101"/>
                  </a:cubicBezTo>
                  <a:cubicBezTo>
                    <a:pt x="814" y="359"/>
                    <a:pt x="412" y="972"/>
                    <a:pt x="87" y="1192"/>
                  </a:cubicBezTo>
                  <a:cubicBezTo>
                    <a:pt x="30" y="1230"/>
                    <a:pt x="1" y="1297"/>
                    <a:pt x="1" y="1364"/>
                  </a:cubicBezTo>
                  <a:lnTo>
                    <a:pt x="1" y="1460"/>
                  </a:lnTo>
                  <a:cubicBezTo>
                    <a:pt x="1" y="2388"/>
                    <a:pt x="757" y="3144"/>
                    <a:pt x="1685" y="3144"/>
                  </a:cubicBezTo>
                  <a:cubicBezTo>
                    <a:pt x="2623" y="3144"/>
                    <a:pt x="3379" y="2388"/>
                    <a:pt x="3379" y="1460"/>
                  </a:cubicBezTo>
                  <a:lnTo>
                    <a:pt x="3379" y="1249"/>
                  </a:lnTo>
                  <a:cubicBezTo>
                    <a:pt x="3379" y="531"/>
                    <a:pt x="1714" y="120"/>
                    <a:pt x="1197" y="5"/>
                  </a:cubicBezTo>
                  <a:cubicBezTo>
                    <a:pt x="1182" y="2"/>
                    <a:pt x="1168" y="0"/>
                    <a:pt x="115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68"/>
            <p:cNvSpPr/>
            <p:nvPr/>
          </p:nvSpPr>
          <p:spPr>
            <a:xfrm>
              <a:off x="7615601" y="4454157"/>
              <a:ext cx="144272" cy="58586"/>
            </a:xfrm>
            <a:custGeom>
              <a:rect b="b" l="l" r="r" t="t"/>
              <a:pathLst>
                <a:path extrusionOk="0" h="2231" w="5494">
                  <a:moveTo>
                    <a:pt x="1675" y="0"/>
                  </a:moveTo>
                  <a:cubicBezTo>
                    <a:pt x="1666" y="0"/>
                    <a:pt x="1666" y="10"/>
                    <a:pt x="1656" y="19"/>
                  </a:cubicBezTo>
                  <a:lnTo>
                    <a:pt x="383" y="584"/>
                  </a:lnTo>
                  <a:cubicBezTo>
                    <a:pt x="154" y="680"/>
                    <a:pt x="1" y="910"/>
                    <a:pt x="1" y="1158"/>
                  </a:cubicBezTo>
                  <a:lnTo>
                    <a:pt x="1" y="2020"/>
                  </a:lnTo>
                  <a:cubicBezTo>
                    <a:pt x="1" y="2135"/>
                    <a:pt x="96" y="2230"/>
                    <a:pt x="221" y="2230"/>
                  </a:cubicBezTo>
                  <a:lnTo>
                    <a:pt x="5283" y="2230"/>
                  </a:lnTo>
                  <a:cubicBezTo>
                    <a:pt x="5398" y="2230"/>
                    <a:pt x="5494" y="2135"/>
                    <a:pt x="5494" y="2020"/>
                  </a:cubicBezTo>
                  <a:lnTo>
                    <a:pt x="5494" y="1158"/>
                  </a:lnTo>
                  <a:cubicBezTo>
                    <a:pt x="5494" y="910"/>
                    <a:pt x="5350" y="680"/>
                    <a:pt x="5121" y="584"/>
                  </a:cubicBezTo>
                  <a:lnTo>
                    <a:pt x="3848" y="19"/>
                  </a:lnTo>
                  <a:cubicBezTo>
                    <a:pt x="3838" y="19"/>
                    <a:pt x="3838" y="10"/>
                    <a:pt x="3829" y="0"/>
                  </a:cubicBezTo>
                  <a:lnTo>
                    <a:pt x="2747" y="555"/>
                  </a:lnTo>
                  <a:lnTo>
                    <a:pt x="1675"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68"/>
            <p:cNvSpPr/>
            <p:nvPr/>
          </p:nvSpPr>
          <p:spPr>
            <a:xfrm>
              <a:off x="7615864" y="4473011"/>
              <a:ext cx="27652" cy="39731"/>
            </a:xfrm>
            <a:custGeom>
              <a:rect b="b" l="l" r="r" t="t"/>
              <a:pathLst>
                <a:path extrusionOk="0" h="1513" w="1053">
                  <a:moveTo>
                    <a:pt x="182" y="0"/>
                  </a:moveTo>
                  <a:cubicBezTo>
                    <a:pt x="58" y="125"/>
                    <a:pt x="0" y="278"/>
                    <a:pt x="0" y="450"/>
                  </a:cubicBezTo>
                  <a:lnTo>
                    <a:pt x="0" y="1302"/>
                  </a:lnTo>
                  <a:cubicBezTo>
                    <a:pt x="0" y="1417"/>
                    <a:pt x="86" y="1512"/>
                    <a:pt x="211" y="1512"/>
                  </a:cubicBezTo>
                  <a:lnTo>
                    <a:pt x="1053" y="1512"/>
                  </a:lnTo>
                  <a:lnTo>
                    <a:pt x="1053" y="1053"/>
                  </a:lnTo>
                  <a:cubicBezTo>
                    <a:pt x="1053" y="938"/>
                    <a:pt x="1005" y="833"/>
                    <a:pt x="929" y="756"/>
                  </a:cubicBezTo>
                  <a:lnTo>
                    <a:pt x="18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68"/>
            <p:cNvSpPr/>
            <p:nvPr/>
          </p:nvSpPr>
          <p:spPr>
            <a:xfrm>
              <a:off x="7732222" y="4473011"/>
              <a:ext cx="27652" cy="39731"/>
            </a:xfrm>
            <a:custGeom>
              <a:rect b="b" l="l" r="r" t="t"/>
              <a:pathLst>
                <a:path extrusionOk="0" h="1513" w="1053">
                  <a:moveTo>
                    <a:pt x="871" y="0"/>
                  </a:moveTo>
                  <a:lnTo>
                    <a:pt x="115" y="756"/>
                  </a:lnTo>
                  <a:cubicBezTo>
                    <a:pt x="39" y="833"/>
                    <a:pt x="0" y="938"/>
                    <a:pt x="0" y="1053"/>
                  </a:cubicBezTo>
                  <a:lnTo>
                    <a:pt x="0" y="1512"/>
                  </a:lnTo>
                  <a:lnTo>
                    <a:pt x="842" y="1512"/>
                  </a:lnTo>
                  <a:cubicBezTo>
                    <a:pt x="957" y="1512"/>
                    <a:pt x="1053" y="1417"/>
                    <a:pt x="1053" y="1302"/>
                  </a:cubicBezTo>
                  <a:lnTo>
                    <a:pt x="1053" y="450"/>
                  </a:lnTo>
                  <a:cubicBezTo>
                    <a:pt x="1053" y="278"/>
                    <a:pt x="986" y="125"/>
                    <a:pt x="87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68"/>
            <p:cNvSpPr/>
            <p:nvPr/>
          </p:nvSpPr>
          <p:spPr>
            <a:xfrm>
              <a:off x="7656068" y="4447592"/>
              <a:ext cx="63602" cy="65151"/>
            </a:xfrm>
            <a:custGeom>
              <a:rect b="b" l="l" r="r" t="t"/>
              <a:pathLst>
                <a:path extrusionOk="0" h="2481" w="2422">
                  <a:moveTo>
                    <a:pt x="279" y="0"/>
                  </a:moveTo>
                  <a:cubicBezTo>
                    <a:pt x="237" y="0"/>
                    <a:pt x="195" y="20"/>
                    <a:pt x="173" y="59"/>
                  </a:cubicBezTo>
                  <a:lnTo>
                    <a:pt x="0" y="327"/>
                  </a:lnTo>
                  <a:lnTo>
                    <a:pt x="422" y="1102"/>
                  </a:lnTo>
                  <a:cubicBezTo>
                    <a:pt x="463" y="1174"/>
                    <a:pt x="539" y="1212"/>
                    <a:pt x="612" y="1212"/>
                  </a:cubicBezTo>
                  <a:cubicBezTo>
                    <a:pt x="657" y="1212"/>
                    <a:pt x="701" y="1198"/>
                    <a:pt x="737" y="1169"/>
                  </a:cubicBezTo>
                  <a:lnTo>
                    <a:pt x="996" y="959"/>
                  </a:lnTo>
                  <a:lnTo>
                    <a:pt x="996" y="2480"/>
                  </a:lnTo>
                  <a:lnTo>
                    <a:pt x="1417" y="2480"/>
                  </a:lnTo>
                  <a:lnTo>
                    <a:pt x="1417" y="959"/>
                  </a:lnTo>
                  <a:lnTo>
                    <a:pt x="1675" y="1160"/>
                  </a:lnTo>
                  <a:cubicBezTo>
                    <a:pt x="1717" y="1193"/>
                    <a:pt x="1764" y="1210"/>
                    <a:pt x="1811" y="1210"/>
                  </a:cubicBezTo>
                  <a:cubicBezTo>
                    <a:pt x="1882" y="1210"/>
                    <a:pt x="1950" y="1172"/>
                    <a:pt x="1991" y="1102"/>
                  </a:cubicBezTo>
                  <a:lnTo>
                    <a:pt x="2422" y="327"/>
                  </a:lnTo>
                  <a:lnTo>
                    <a:pt x="2240" y="59"/>
                  </a:lnTo>
                  <a:cubicBezTo>
                    <a:pt x="2218" y="20"/>
                    <a:pt x="2176" y="0"/>
                    <a:pt x="2133" y="0"/>
                  </a:cubicBezTo>
                  <a:cubicBezTo>
                    <a:pt x="2103" y="0"/>
                    <a:pt x="2072" y="10"/>
                    <a:pt x="2048" y="30"/>
                  </a:cubicBezTo>
                  <a:lnTo>
                    <a:pt x="1350" y="662"/>
                  </a:lnTo>
                  <a:cubicBezTo>
                    <a:pt x="1312" y="700"/>
                    <a:pt x="1261" y="719"/>
                    <a:pt x="1210" y="719"/>
                  </a:cubicBezTo>
                  <a:cubicBezTo>
                    <a:pt x="1158" y="719"/>
                    <a:pt x="1106" y="700"/>
                    <a:pt x="1063" y="662"/>
                  </a:cubicBezTo>
                  <a:lnTo>
                    <a:pt x="364" y="30"/>
                  </a:lnTo>
                  <a:cubicBezTo>
                    <a:pt x="340" y="10"/>
                    <a:pt x="310" y="0"/>
                    <a:pt x="27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68"/>
            <p:cNvSpPr/>
            <p:nvPr/>
          </p:nvSpPr>
          <p:spPr>
            <a:xfrm>
              <a:off x="7643489" y="4352504"/>
              <a:ext cx="88759" cy="81826"/>
            </a:xfrm>
            <a:custGeom>
              <a:rect b="b" l="l" r="r" t="t"/>
              <a:pathLst>
                <a:path extrusionOk="0" h="3116" w="3380">
                  <a:moveTo>
                    <a:pt x="1153" y="0"/>
                  </a:moveTo>
                  <a:cubicBezTo>
                    <a:pt x="1083" y="0"/>
                    <a:pt x="1017" y="37"/>
                    <a:pt x="977" y="101"/>
                  </a:cubicBezTo>
                  <a:cubicBezTo>
                    <a:pt x="814" y="359"/>
                    <a:pt x="412" y="972"/>
                    <a:pt x="87" y="1192"/>
                  </a:cubicBezTo>
                  <a:cubicBezTo>
                    <a:pt x="30" y="1230"/>
                    <a:pt x="1" y="1297"/>
                    <a:pt x="1" y="1364"/>
                  </a:cubicBezTo>
                  <a:lnTo>
                    <a:pt x="1" y="1460"/>
                  </a:lnTo>
                  <a:cubicBezTo>
                    <a:pt x="1" y="2273"/>
                    <a:pt x="585" y="2972"/>
                    <a:pt x="1389" y="3115"/>
                  </a:cubicBezTo>
                  <a:cubicBezTo>
                    <a:pt x="1044" y="2799"/>
                    <a:pt x="843" y="2350"/>
                    <a:pt x="843" y="1881"/>
                  </a:cubicBezTo>
                  <a:lnTo>
                    <a:pt x="843" y="1240"/>
                  </a:lnTo>
                  <a:cubicBezTo>
                    <a:pt x="843" y="1096"/>
                    <a:pt x="891" y="962"/>
                    <a:pt x="977" y="847"/>
                  </a:cubicBezTo>
                  <a:cubicBezTo>
                    <a:pt x="1054" y="742"/>
                    <a:pt x="1130" y="637"/>
                    <a:pt x="1207" y="522"/>
                  </a:cubicBezTo>
                  <a:cubicBezTo>
                    <a:pt x="1231" y="490"/>
                    <a:pt x="1267" y="471"/>
                    <a:pt x="1312" y="471"/>
                  </a:cubicBezTo>
                  <a:cubicBezTo>
                    <a:pt x="1321" y="471"/>
                    <a:pt x="1331" y="472"/>
                    <a:pt x="1341" y="474"/>
                  </a:cubicBezTo>
                  <a:cubicBezTo>
                    <a:pt x="2240" y="694"/>
                    <a:pt x="3150" y="1086"/>
                    <a:pt x="3370" y="1335"/>
                  </a:cubicBezTo>
                  <a:lnTo>
                    <a:pt x="3370" y="1249"/>
                  </a:lnTo>
                  <a:cubicBezTo>
                    <a:pt x="3379" y="531"/>
                    <a:pt x="1704" y="120"/>
                    <a:pt x="1197" y="5"/>
                  </a:cubicBezTo>
                  <a:cubicBezTo>
                    <a:pt x="1182" y="2"/>
                    <a:pt x="1168" y="0"/>
                    <a:pt x="115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0" name="Google Shape;11950;p68"/>
          <p:cNvGrpSpPr/>
          <p:nvPr/>
        </p:nvGrpSpPr>
        <p:grpSpPr>
          <a:xfrm>
            <a:off x="6666381" y="3347875"/>
            <a:ext cx="295819" cy="370712"/>
            <a:chOff x="6666381" y="3347875"/>
            <a:chExt cx="295819" cy="370712"/>
          </a:xfrm>
        </p:grpSpPr>
        <p:sp>
          <p:nvSpPr>
            <p:cNvPr id="11951" name="Google Shape;11951;p68"/>
            <p:cNvSpPr/>
            <p:nvPr/>
          </p:nvSpPr>
          <p:spPr>
            <a:xfrm>
              <a:off x="6666381" y="3347875"/>
              <a:ext cx="295819" cy="310892"/>
            </a:xfrm>
            <a:custGeom>
              <a:rect b="b" l="l" r="r" t="t"/>
              <a:pathLst>
                <a:path extrusionOk="0" h="11839" w="11265">
                  <a:moveTo>
                    <a:pt x="5628" y="0"/>
                  </a:moveTo>
                  <a:cubicBezTo>
                    <a:pt x="2518" y="0"/>
                    <a:pt x="1" y="2651"/>
                    <a:pt x="1" y="5914"/>
                  </a:cubicBezTo>
                  <a:cubicBezTo>
                    <a:pt x="1" y="9188"/>
                    <a:pt x="2518" y="11838"/>
                    <a:pt x="5628" y="11838"/>
                  </a:cubicBezTo>
                  <a:cubicBezTo>
                    <a:pt x="8738" y="11838"/>
                    <a:pt x="11265" y="9188"/>
                    <a:pt x="11265" y="5914"/>
                  </a:cubicBezTo>
                  <a:cubicBezTo>
                    <a:pt x="11265" y="2651"/>
                    <a:pt x="8738" y="0"/>
                    <a:pt x="5628"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68"/>
            <p:cNvSpPr/>
            <p:nvPr/>
          </p:nvSpPr>
          <p:spPr>
            <a:xfrm>
              <a:off x="6666381" y="3351132"/>
              <a:ext cx="252096" cy="307636"/>
            </a:xfrm>
            <a:custGeom>
              <a:rect b="b" l="l" r="r" t="t"/>
              <a:pathLst>
                <a:path extrusionOk="0" h="11715" w="9600">
                  <a:moveTo>
                    <a:pt x="4479" y="0"/>
                  </a:moveTo>
                  <a:cubicBezTo>
                    <a:pt x="1924" y="556"/>
                    <a:pt x="1" y="2939"/>
                    <a:pt x="1" y="5790"/>
                  </a:cubicBezTo>
                  <a:cubicBezTo>
                    <a:pt x="1" y="9064"/>
                    <a:pt x="2518" y="11714"/>
                    <a:pt x="5628" y="11714"/>
                  </a:cubicBezTo>
                  <a:cubicBezTo>
                    <a:pt x="7130" y="11705"/>
                    <a:pt x="8566" y="11083"/>
                    <a:pt x="9600" y="9992"/>
                  </a:cubicBezTo>
                  <a:lnTo>
                    <a:pt x="9600" y="9992"/>
                  </a:lnTo>
                  <a:cubicBezTo>
                    <a:pt x="9217" y="10078"/>
                    <a:pt x="8834" y="10116"/>
                    <a:pt x="8451" y="10116"/>
                  </a:cubicBezTo>
                  <a:cubicBezTo>
                    <a:pt x="5341" y="10116"/>
                    <a:pt x="2814" y="7465"/>
                    <a:pt x="2814" y="4202"/>
                  </a:cubicBezTo>
                  <a:cubicBezTo>
                    <a:pt x="2805" y="2642"/>
                    <a:pt x="3408" y="1130"/>
                    <a:pt x="4479"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68"/>
            <p:cNvSpPr/>
            <p:nvPr/>
          </p:nvSpPr>
          <p:spPr>
            <a:xfrm>
              <a:off x="6666644" y="3348112"/>
              <a:ext cx="295320" cy="310393"/>
            </a:xfrm>
            <a:custGeom>
              <a:rect b="b" l="l" r="r" t="t"/>
              <a:pathLst>
                <a:path extrusionOk="0" h="11820" w="11246">
                  <a:moveTo>
                    <a:pt x="5838" y="1"/>
                  </a:moveTo>
                  <a:lnTo>
                    <a:pt x="5838" y="1"/>
                  </a:lnTo>
                  <a:lnTo>
                    <a:pt x="5838" y="1"/>
                  </a:lnTo>
                  <a:cubicBezTo>
                    <a:pt x="5840" y="1"/>
                    <a:pt x="5841" y="1"/>
                    <a:pt x="5843" y="1"/>
                  </a:cubicBezTo>
                  <a:lnTo>
                    <a:pt x="5843" y="1"/>
                  </a:lnTo>
                  <a:cubicBezTo>
                    <a:pt x="5841" y="1"/>
                    <a:pt x="5840" y="1"/>
                    <a:pt x="5838" y="1"/>
                  </a:cubicBezTo>
                  <a:close/>
                  <a:moveTo>
                    <a:pt x="5407" y="2958"/>
                  </a:moveTo>
                  <a:lnTo>
                    <a:pt x="5407" y="5685"/>
                  </a:lnTo>
                  <a:lnTo>
                    <a:pt x="2163" y="5685"/>
                  </a:lnTo>
                  <a:cubicBezTo>
                    <a:pt x="2173" y="4757"/>
                    <a:pt x="2335" y="3838"/>
                    <a:pt x="2622" y="2958"/>
                  </a:cubicBezTo>
                  <a:close/>
                  <a:moveTo>
                    <a:pt x="8623" y="2958"/>
                  </a:moveTo>
                  <a:cubicBezTo>
                    <a:pt x="8910" y="3838"/>
                    <a:pt x="9073" y="4757"/>
                    <a:pt x="9082" y="5685"/>
                  </a:cubicBezTo>
                  <a:lnTo>
                    <a:pt x="5838" y="5685"/>
                  </a:lnTo>
                  <a:lnTo>
                    <a:pt x="5838" y="2958"/>
                  </a:lnTo>
                  <a:close/>
                  <a:moveTo>
                    <a:pt x="5407" y="6145"/>
                  </a:moveTo>
                  <a:lnTo>
                    <a:pt x="5407" y="8872"/>
                  </a:lnTo>
                  <a:lnTo>
                    <a:pt x="2622" y="8872"/>
                  </a:lnTo>
                  <a:cubicBezTo>
                    <a:pt x="2336" y="7995"/>
                    <a:pt x="2174" y="7070"/>
                    <a:pt x="2163" y="6145"/>
                  </a:cubicBezTo>
                  <a:close/>
                  <a:moveTo>
                    <a:pt x="9082" y="6135"/>
                  </a:moveTo>
                  <a:cubicBezTo>
                    <a:pt x="9063" y="7063"/>
                    <a:pt x="8910" y="7982"/>
                    <a:pt x="8623" y="8872"/>
                  </a:cubicBezTo>
                  <a:lnTo>
                    <a:pt x="5838" y="8872"/>
                  </a:lnTo>
                  <a:lnTo>
                    <a:pt x="5838" y="6135"/>
                  </a:lnTo>
                  <a:close/>
                  <a:moveTo>
                    <a:pt x="5398" y="1"/>
                  </a:moveTo>
                  <a:cubicBezTo>
                    <a:pt x="4833" y="20"/>
                    <a:pt x="4269" y="135"/>
                    <a:pt x="3733" y="336"/>
                  </a:cubicBezTo>
                  <a:cubicBezTo>
                    <a:pt x="3158" y="852"/>
                    <a:pt x="2680" y="1599"/>
                    <a:pt x="2326" y="2498"/>
                  </a:cubicBezTo>
                  <a:lnTo>
                    <a:pt x="1015" y="2498"/>
                  </a:lnTo>
                  <a:cubicBezTo>
                    <a:pt x="919" y="2642"/>
                    <a:pt x="833" y="2795"/>
                    <a:pt x="747" y="2958"/>
                  </a:cubicBezTo>
                  <a:lnTo>
                    <a:pt x="2173" y="2958"/>
                  </a:lnTo>
                  <a:cubicBezTo>
                    <a:pt x="1895" y="3838"/>
                    <a:pt x="1742" y="4757"/>
                    <a:pt x="1732" y="5685"/>
                  </a:cubicBezTo>
                  <a:lnTo>
                    <a:pt x="0" y="5685"/>
                  </a:lnTo>
                  <a:lnTo>
                    <a:pt x="0" y="5915"/>
                  </a:lnTo>
                  <a:lnTo>
                    <a:pt x="0" y="6135"/>
                  </a:lnTo>
                  <a:lnTo>
                    <a:pt x="1732" y="6135"/>
                  </a:lnTo>
                  <a:cubicBezTo>
                    <a:pt x="1742" y="7063"/>
                    <a:pt x="1895" y="7982"/>
                    <a:pt x="2173" y="8872"/>
                  </a:cubicBezTo>
                  <a:lnTo>
                    <a:pt x="747" y="8872"/>
                  </a:lnTo>
                  <a:cubicBezTo>
                    <a:pt x="833" y="9025"/>
                    <a:pt x="928" y="9179"/>
                    <a:pt x="1024" y="9322"/>
                  </a:cubicBezTo>
                  <a:lnTo>
                    <a:pt x="2345" y="9322"/>
                  </a:lnTo>
                  <a:cubicBezTo>
                    <a:pt x="2689" y="10222"/>
                    <a:pt x="3177" y="10968"/>
                    <a:pt x="3742" y="11485"/>
                  </a:cubicBezTo>
                  <a:cubicBezTo>
                    <a:pt x="4278" y="11686"/>
                    <a:pt x="4843" y="11801"/>
                    <a:pt x="5407" y="11820"/>
                  </a:cubicBezTo>
                  <a:cubicBezTo>
                    <a:pt x="4328" y="11705"/>
                    <a:pt x="3392" y="10743"/>
                    <a:pt x="2799" y="9332"/>
                  </a:cubicBezTo>
                  <a:lnTo>
                    <a:pt x="5407" y="9332"/>
                  </a:lnTo>
                  <a:lnTo>
                    <a:pt x="5407" y="11820"/>
                  </a:lnTo>
                  <a:lnTo>
                    <a:pt x="5838" y="11820"/>
                  </a:lnTo>
                  <a:lnTo>
                    <a:pt x="5838" y="9322"/>
                  </a:lnTo>
                  <a:lnTo>
                    <a:pt x="8451" y="9322"/>
                  </a:lnTo>
                  <a:cubicBezTo>
                    <a:pt x="7857" y="10738"/>
                    <a:pt x="6919" y="11705"/>
                    <a:pt x="5838" y="11820"/>
                  </a:cubicBezTo>
                  <a:lnTo>
                    <a:pt x="5848" y="11820"/>
                  </a:lnTo>
                  <a:cubicBezTo>
                    <a:pt x="6412" y="11801"/>
                    <a:pt x="6977" y="11686"/>
                    <a:pt x="7513" y="11485"/>
                  </a:cubicBezTo>
                  <a:cubicBezTo>
                    <a:pt x="8087" y="10968"/>
                    <a:pt x="8566" y="10222"/>
                    <a:pt x="8920" y="9322"/>
                  </a:cubicBezTo>
                  <a:lnTo>
                    <a:pt x="10231" y="9322"/>
                  </a:lnTo>
                  <a:cubicBezTo>
                    <a:pt x="10327" y="9179"/>
                    <a:pt x="10422" y="9025"/>
                    <a:pt x="10508" y="8872"/>
                  </a:cubicBezTo>
                  <a:lnTo>
                    <a:pt x="9082" y="8872"/>
                  </a:lnTo>
                  <a:cubicBezTo>
                    <a:pt x="9360" y="7982"/>
                    <a:pt x="9513" y="7063"/>
                    <a:pt x="9523" y="6135"/>
                  </a:cubicBezTo>
                  <a:lnTo>
                    <a:pt x="11245" y="6135"/>
                  </a:lnTo>
                  <a:lnTo>
                    <a:pt x="11245" y="5915"/>
                  </a:lnTo>
                  <a:lnTo>
                    <a:pt x="11245" y="5685"/>
                  </a:lnTo>
                  <a:lnTo>
                    <a:pt x="9513" y="5685"/>
                  </a:lnTo>
                  <a:cubicBezTo>
                    <a:pt x="9503" y="4757"/>
                    <a:pt x="9350" y="3838"/>
                    <a:pt x="9073" y="2948"/>
                  </a:cubicBezTo>
                  <a:lnTo>
                    <a:pt x="10499" y="2948"/>
                  </a:lnTo>
                  <a:cubicBezTo>
                    <a:pt x="10413" y="2795"/>
                    <a:pt x="10317" y="2642"/>
                    <a:pt x="10221" y="2498"/>
                  </a:cubicBezTo>
                  <a:lnTo>
                    <a:pt x="8901" y="2498"/>
                  </a:lnTo>
                  <a:cubicBezTo>
                    <a:pt x="8556" y="1599"/>
                    <a:pt x="8068" y="852"/>
                    <a:pt x="7503" y="336"/>
                  </a:cubicBezTo>
                  <a:cubicBezTo>
                    <a:pt x="6972" y="136"/>
                    <a:pt x="6412" y="22"/>
                    <a:pt x="5843" y="1"/>
                  </a:cubicBezTo>
                  <a:lnTo>
                    <a:pt x="5843" y="1"/>
                  </a:lnTo>
                  <a:cubicBezTo>
                    <a:pt x="6922" y="118"/>
                    <a:pt x="7858" y="1084"/>
                    <a:pt x="8451" y="2498"/>
                  </a:cubicBezTo>
                  <a:lnTo>
                    <a:pt x="5838" y="2498"/>
                  </a:lnTo>
                  <a:lnTo>
                    <a:pt x="5838" y="1"/>
                  </a:lnTo>
                  <a:lnTo>
                    <a:pt x="5838" y="1"/>
                  </a:lnTo>
                  <a:cubicBezTo>
                    <a:pt x="5835" y="1"/>
                    <a:pt x="5832" y="1"/>
                    <a:pt x="5828" y="1"/>
                  </a:cubicBezTo>
                  <a:lnTo>
                    <a:pt x="5407" y="1"/>
                  </a:lnTo>
                  <a:lnTo>
                    <a:pt x="5407" y="2498"/>
                  </a:lnTo>
                  <a:lnTo>
                    <a:pt x="2795" y="2498"/>
                  </a:lnTo>
                  <a:cubicBezTo>
                    <a:pt x="3388" y="1082"/>
                    <a:pt x="4326" y="115"/>
                    <a:pt x="5407"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68"/>
            <p:cNvSpPr/>
            <p:nvPr/>
          </p:nvSpPr>
          <p:spPr>
            <a:xfrm>
              <a:off x="6666644" y="3351394"/>
              <a:ext cx="222921" cy="307111"/>
            </a:xfrm>
            <a:custGeom>
              <a:rect b="b" l="l" r="r" t="t"/>
              <a:pathLst>
                <a:path extrusionOk="0" h="11695" w="8489">
                  <a:moveTo>
                    <a:pt x="5407" y="9197"/>
                  </a:moveTo>
                  <a:lnTo>
                    <a:pt x="5407" y="11685"/>
                  </a:lnTo>
                  <a:cubicBezTo>
                    <a:pt x="4326" y="11570"/>
                    <a:pt x="3388" y="10613"/>
                    <a:pt x="2795" y="9197"/>
                  </a:cubicBezTo>
                  <a:close/>
                  <a:moveTo>
                    <a:pt x="4460" y="0"/>
                  </a:moveTo>
                  <a:cubicBezTo>
                    <a:pt x="4211" y="48"/>
                    <a:pt x="3972" y="115"/>
                    <a:pt x="3733" y="201"/>
                  </a:cubicBezTo>
                  <a:cubicBezTo>
                    <a:pt x="3158" y="727"/>
                    <a:pt x="2680" y="1474"/>
                    <a:pt x="2326" y="2364"/>
                  </a:cubicBezTo>
                  <a:lnTo>
                    <a:pt x="1015" y="2364"/>
                  </a:lnTo>
                  <a:cubicBezTo>
                    <a:pt x="919" y="2517"/>
                    <a:pt x="833" y="2670"/>
                    <a:pt x="747" y="2833"/>
                  </a:cubicBezTo>
                  <a:lnTo>
                    <a:pt x="2173" y="2833"/>
                  </a:lnTo>
                  <a:cubicBezTo>
                    <a:pt x="1895" y="3713"/>
                    <a:pt x="1742" y="4632"/>
                    <a:pt x="1732" y="5560"/>
                  </a:cubicBezTo>
                  <a:lnTo>
                    <a:pt x="0" y="5560"/>
                  </a:lnTo>
                  <a:lnTo>
                    <a:pt x="0" y="5790"/>
                  </a:lnTo>
                  <a:lnTo>
                    <a:pt x="0" y="6010"/>
                  </a:lnTo>
                  <a:lnTo>
                    <a:pt x="1732" y="6010"/>
                  </a:lnTo>
                  <a:cubicBezTo>
                    <a:pt x="1742" y="6938"/>
                    <a:pt x="1895" y="7857"/>
                    <a:pt x="2173" y="8747"/>
                  </a:cubicBezTo>
                  <a:lnTo>
                    <a:pt x="747" y="8747"/>
                  </a:lnTo>
                  <a:cubicBezTo>
                    <a:pt x="833" y="8900"/>
                    <a:pt x="928" y="9054"/>
                    <a:pt x="1024" y="9197"/>
                  </a:cubicBezTo>
                  <a:lnTo>
                    <a:pt x="2345" y="9197"/>
                  </a:lnTo>
                  <a:cubicBezTo>
                    <a:pt x="2689" y="10097"/>
                    <a:pt x="3177" y="10843"/>
                    <a:pt x="3742" y="11360"/>
                  </a:cubicBezTo>
                  <a:cubicBezTo>
                    <a:pt x="4278" y="11561"/>
                    <a:pt x="4843" y="11676"/>
                    <a:pt x="5407" y="11695"/>
                  </a:cubicBezTo>
                  <a:lnTo>
                    <a:pt x="5848" y="11695"/>
                  </a:lnTo>
                  <a:cubicBezTo>
                    <a:pt x="6412" y="11676"/>
                    <a:pt x="6977" y="11561"/>
                    <a:pt x="7513" y="11360"/>
                  </a:cubicBezTo>
                  <a:cubicBezTo>
                    <a:pt x="7896" y="10996"/>
                    <a:pt x="8231" y="10575"/>
                    <a:pt x="8489" y="10106"/>
                  </a:cubicBezTo>
                  <a:lnTo>
                    <a:pt x="8441" y="10106"/>
                  </a:lnTo>
                  <a:cubicBezTo>
                    <a:pt x="8288" y="10106"/>
                    <a:pt x="8144" y="10097"/>
                    <a:pt x="7991" y="10087"/>
                  </a:cubicBezTo>
                  <a:cubicBezTo>
                    <a:pt x="7427" y="11006"/>
                    <a:pt x="6671" y="11599"/>
                    <a:pt x="5838" y="11685"/>
                  </a:cubicBezTo>
                  <a:lnTo>
                    <a:pt x="5838" y="9436"/>
                  </a:lnTo>
                  <a:cubicBezTo>
                    <a:pt x="5484" y="9245"/>
                    <a:pt x="5149" y="9015"/>
                    <a:pt x="4843" y="8747"/>
                  </a:cubicBezTo>
                  <a:lnTo>
                    <a:pt x="2622" y="8747"/>
                  </a:lnTo>
                  <a:cubicBezTo>
                    <a:pt x="2335" y="7857"/>
                    <a:pt x="2173" y="6938"/>
                    <a:pt x="2163" y="6010"/>
                  </a:cubicBezTo>
                  <a:lnTo>
                    <a:pt x="3082" y="6010"/>
                  </a:lnTo>
                  <a:cubicBezTo>
                    <a:pt x="3034" y="5867"/>
                    <a:pt x="2996" y="5714"/>
                    <a:pt x="2957" y="5560"/>
                  </a:cubicBezTo>
                  <a:lnTo>
                    <a:pt x="2163" y="5560"/>
                  </a:lnTo>
                  <a:cubicBezTo>
                    <a:pt x="2173" y="4632"/>
                    <a:pt x="2335" y="3713"/>
                    <a:pt x="2622" y="2833"/>
                  </a:cubicBezTo>
                  <a:lnTo>
                    <a:pt x="2957" y="2833"/>
                  </a:lnTo>
                  <a:cubicBezTo>
                    <a:pt x="2996" y="2670"/>
                    <a:pt x="3034" y="2527"/>
                    <a:pt x="3082" y="2373"/>
                  </a:cubicBezTo>
                  <a:lnTo>
                    <a:pt x="2795" y="2373"/>
                  </a:lnTo>
                  <a:cubicBezTo>
                    <a:pt x="3053" y="1694"/>
                    <a:pt x="3455" y="1081"/>
                    <a:pt x="3972" y="574"/>
                  </a:cubicBezTo>
                  <a:cubicBezTo>
                    <a:pt x="4125" y="373"/>
                    <a:pt x="4288" y="182"/>
                    <a:pt x="446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68"/>
            <p:cNvSpPr/>
            <p:nvPr/>
          </p:nvSpPr>
          <p:spPr>
            <a:xfrm>
              <a:off x="6711863" y="3586868"/>
              <a:ext cx="22899" cy="23897"/>
            </a:xfrm>
            <a:custGeom>
              <a:rect b="b" l="l" r="r" t="t"/>
              <a:pathLst>
                <a:path extrusionOk="0" h="910" w="872">
                  <a:moveTo>
                    <a:pt x="1" y="0"/>
                  </a:moveTo>
                  <a:lnTo>
                    <a:pt x="1" y="910"/>
                  </a:lnTo>
                  <a:lnTo>
                    <a:pt x="872" y="910"/>
                  </a:lnTo>
                  <a:lnTo>
                    <a:pt x="87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68"/>
            <p:cNvSpPr/>
            <p:nvPr/>
          </p:nvSpPr>
          <p:spPr>
            <a:xfrm>
              <a:off x="6710865" y="3586868"/>
              <a:ext cx="24894" cy="18067"/>
            </a:xfrm>
            <a:custGeom>
              <a:rect b="b" l="l" r="r" t="t"/>
              <a:pathLst>
                <a:path extrusionOk="0" h="688" w="948">
                  <a:moveTo>
                    <a:pt x="39" y="0"/>
                  </a:moveTo>
                  <a:lnTo>
                    <a:pt x="39" y="460"/>
                  </a:lnTo>
                  <a:cubicBezTo>
                    <a:pt x="39" y="508"/>
                    <a:pt x="29" y="555"/>
                    <a:pt x="1"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68"/>
            <p:cNvSpPr/>
            <p:nvPr/>
          </p:nvSpPr>
          <p:spPr>
            <a:xfrm>
              <a:off x="6688991" y="3605722"/>
              <a:ext cx="68407" cy="88995"/>
            </a:xfrm>
            <a:custGeom>
              <a:rect b="b" l="l" r="r" t="t"/>
              <a:pathLst>
                <a:path extrusionOk="0" h="3389" w="2605">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3" y="201"/>
                  </a:cubicBezTo>
                  <a:cubicBezTo>
                    <a:pt x="1306" y="201"/>
                    <a:pt x="1302" y="201"/>
                    <a:pt x="1302" y="201"/>
                  </a:cubicBezTo>
                  <a:cubicBezTo>
                    <a:pt x="1302" y="201"/>
                    <a:pt x="1299" y="201"/>
                    <a:pt x="1293" y="201"/>
                  </a:cubicBezTo>
                  <a:cubicBezTo>
                    <a:pt x="1222" y="201"/>
                    <a:pt x="791" y="193"/>
                    <a:pt x="6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68"/>
            <p:cNvSpPr/>
            <p:nvPr/>
          </p:nvSpPr>
          <p:spPr>
            <a:xfrm>
              <a:off x="6700571" y="3694691"/>
              <a:ext cx="45509" cy="23897"/>
            </a:xfrm>
            <a:custGeom>
              <a:rect b="b" l="l" r="r" t="t"/>
              <a:pathLst>
                <a:path extrusionOk="0" h="910" w="1733">
                  <a:moveTo>
                    <a:pt x="0" y="0"/>
                  </a:moveTo>
                  <a:lnTo>
                    <a:pt x="0" y="680"/>
                  </a:lnTo>
                  <a:cubicBezTo>
                    <a:pt x="0" y="804"/>
                    <a:pt x="96" y="900"/>
                    <a:pt x="220" y="909"/>
                  </a:cubicBezTo>
                  <a:lnTo>
                    <a:pt x="1512" y="909"/>
                  </a:lnTo>
                  <a:cubicBezTo>
                    <a:pt x="1637" y="900"/>
                    <a:pt x="1732" y="804"/>
                    <a:pt x="1732" y="680"/>
                  </a:cubicBezTo>
                  <a:lnTo>
                    <a:pt x="1732"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68"/>
            <p:cNvSpPr/>
            <p:nvPr/>
          </p:nvSpPr>
          <p:spPr>
            <a:xfrm>
              <a:off x="6689253" y="3615754"/>
              <a:ext cx="11344" cy="78964"/>
            </a:xfrm>
            <a:custGeom>
              <a:rect b="b" l="l" r="r" t="t"/>
              <a:pathLst>
                <a:path extrusionOk="0" h="3007" w="432">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68"/>
            <p:cNvSpPr/>
            <p:nvPr/>
          </p:nvSpPr>
          <p:spPr>
            <a:xfrm>
              <a:off x="6746054" y="3615754"/>
              <a:ext cx="11344" cy="78964"/>
            </a:xfrm>
            <a:custGeom>
              <a:rect b="b" l="l" r="r" t="t"/>
              <a:pathLst>
                <a:path extrusionOk="0" h="3007" w="432">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68"/>
            <p:cNvSpPr/>
            <p:nvPr/>
          </p:nvSpPr>
          <p:spPr>
            <a:xfrm>
              <a:off x="6705850" y="3599052"/>
              <a:ext cx="34952" cy="95665"/>
            </a:xfrm>
            <a:custGeom>
              <a:rect b="b" l="l" r="r" t="t"/>
              <a:pathLst>
                <a:path extrusionOk="0" h="3643" w="1331">
                  <a:moveTo>
                    <a:pt x="214" y="1"/>
                  </a:moveTo>
                  <a:cubicBezTo>
                    <a:pt x="203" y="1"/>
                    <a:pt x="192"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7" y="673"/>
                    <a:pt x="939" y="680"/>
                    <a:pt x="961" y="680"/>
                  </a:cubicBezTo>
                  <a:cubicBezTo>
                    <a:pt x="989" y="680"/>
                    <a:pt x="1018" y="668"/>
                    <a:pt x="1034" y="647"/>
                  </a:cubicBezTo>
                  <a:lnTo>
                    <a:pt x="1330" y="254"/>
                  </a:lnTo>
                  <a:lnTo>
                    <a:pt x="1149" y="15"/>
                  </a:lnTo>
                  <a:cubicBezTo>
                    <a:pt x="1139" y="5"/>
                    <a:pt x="1127" y="1"/>
                    <a:pt x="1116" y="1"/>
                  </a:cubicBezTo>
                  <a:cubicBezTo>
                    <a:pt x="1105" y="1"/>
                    <a:pt x="1096" y="5"/>
                    <a:pt x="1091" y="15"/>
                  </a:cubicBezTo>
                  <a:lnTo>
                    <a:pt x="660" y="455"/>
                  </a:lnTo>
                  <a:lnTo>
                    <a:pt x="239" y="15"/>
                  </a:lnTo>
                  <a:cubicBezTo>
                    <a:pt x="235" y="5"/>
                    <a:pt x="225" y="1"/>
                    <a:pt x="2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2" name="Google Shape;11962;p68"/>
            <p:cNvSpPr/>
            <p:nvPr/>
          </p:nvSpPr>
          <p:spPr>
            <a:xfrm>
              <a:off x="6720161" y="3706482"/>
              <a:ext cx="6066" cy="12106"/>
            </a:xfrm>
            <a:custGeom>
              <a:rect b="b" l="l" r="r" t="t"/>
              <a:pathLst>
                <a:path extrusionOk="0" h="461" w="231">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68"/>
            <p:cNvSpPr/>
            <p:nvPr/>
          </p:nvSpPr>
          <p:spPr>
            <a:xfrm>
              <a:off x="6700309" y="3539127"/>
              <a:ext cx="46008" cy="53807"/>
            </a:xfrm>
            <a:custGeom>
              <a:rect b="b" l="l" r="r" t="t"/>
              <a:pathLst>
                <a:path extrusionOk="0" h="2049" w="1752">
                  <a:moveTo>
                    <a:pt x="661" y="0"/>
                  </a:moveTo>
                  <a:cubicBezTo>
                    <a:pt x="288" y="10"/>
                    <a:pt x="1" y="316"/>
                    <a:pt x="10" y="680"/>
                  </a:cubicBezTo>
                  <a:lnTo>
                    <a:pt x="10" y="1139"/>
                  </a:lnTo>
                  <a:cubicBezTo>
                    <a:pt x="1" y="1627"/>
                    <a:pt x="383" y="2039"/>
                    <a:pt x="871" y="2048"/>
                  </a:cubicBezTo>
                  <a:cubicBezTo>
                    <a:pt x="1369" y="2039"/>
                    <a:pt x="1752" y="1627"/>
                    <a:pt x="1742" y="1139"/>
                  </a:cubicBezTo>
                  <a:lnTo>
                    <a:pt x="1742" y="680"/>
                  </a:lnTo>
                  <a:cubicBezTo>
                    <a:pt x="1752" y="316"/>
                    <a:pt x="1455" y="10"/>
                    <a:pt x="109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68"/>
            <p:cNvSpPr/>
            <p:nvPr/>
          </p:nvSpPr>
          <p:spPr>
            <a:xfrm>
              <a:off x="6700309" y="3539127"/>
              <a:ext cx="31433" cy="53807"/>
            </a:xfrm>
            <a:custGeom>
              <a:rect b="b" l="l" r="r" t="t"/>
              <a:pathLst>
                <a:path extrusionOk="0" h="2049" w="1197">
                  <a:moveTo>
                    <a:pt x="661" y="0"/>
                  </a:moveTo>
                  <a:cubicBezTo>
                    <a:pt x="288" y="10"/>
                    <a:pt x="1" y="316"/>
                    <a:pt x="10" y="680"/>
                  </a:cubicBezTo>
                  <a:lnTo>
                    <a:pt x="10" y="1139"/>
                  </a:lnTo>
                  <a:cubicBezTo>
                    <a:pt x="1"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68"/>
            <p:cNvSpPr/>
            <p:nvPr/>
          </p:nvSpPr>
          <p:spPr>
            <a:xfrm>
              <a:off x="6700309" y="3539127"/>
              <a:ext cx="46008" cy="23897"/>
            </a:xfrm>
            <a:custGeom>
              <a:rect b="b" l="l" r="r" t="t"/>
              <a:pathLst>
                <a:path extrusionOk="0" h="910" w="1752">
                  <a:moveTo>
                    <a:pt x="661" y="0"/>
                  </a:moveTo>
                  <a:cubicBezTo>
                    <a:pt x="288" y="10"/>
                    <a:pt x="1" y="316"/>
                    <a:pt x="10" y="689"/>
                  </a:cubicBezTo>
                  <a:cubicBezTo>
                    <a:pt x="10" y="689"/>
                    <a:pt x="661" y="909"/>
                    <a:pt x="1742" y="909"/>
                  </a:cubicBezTo>
                  <a:lnTo>
                    <a:pt x="1742" y="689"/>
                  </a:lnTo>
                  <a:cubicBezTo>
                    <a:pt x="1752" y="316"/>
                    <a:pt x="1455" y="10"/>
                    <a:pt x="10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68"/>
            <p:cNvSpPr/>
            <p:nvPr/>
          </p:nvSpPr>
          <p:spPr>
            <a:xfrm>
              <a:off x="6700309" y="3539127"/>
              <a:ext cx="31433" cy="21875"/>
            </a:xfrm>
            <a:custGeom>
              <a:rect b="b" l="l" r="r" t="t"/>
              <a:pathLst>
                <a:path extrusionOk="0" h="833" w="1197">
                  <a:moveTo>
                    <a:pt x="661" y="0"/>
                  </a:moveTo>
                  <a:cubicBezTo>
                    <a:pt x="288" y="10"/>
                    <a:pt x="1" y="316"/>
                    <a:pt x="10" y="689"/>
                  </a:cubicBezTo>
                  <a:cubicBezTo>
                    <a:pt x="221" y="747"/>
                    <a:pt x="441" y="804"/>
                    <a:pt x="661" y="833"/>
                  </a:cubicBezTo>
                  <a:lnTo>
                    <a:pt x="661" y="689"/>
                  </a:lnTo>
                  <a:cubicBezTo>
                    <a:pt x="651" y="364"/>
                    <a:pt x="881" y="77"/>
                    <a:pt x="1197" y="10"/>
                  </a:cubicBezTo>
                  <a:cubicBezTo>
                    <a:pt x="1168" y="10"/>
                    <a:pt x="1130" y="0"/>
                    <a:pt x="10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68"/>
            <p:cNvSpPr/>
            <p:nvPr/>
          </p:nvSpPr>
          <p:spPr>
            <a:xfrm>
              <a:off x="6802854" y="3586868"/>
              <a:ext cx="22899" cy="23897"/>
            </a:xfrm>
            <a:custGeom>
              <a:rect b="b" l="l" r="r" t="t"/>
              <a:pathLst>
                <a:path extrusionOk="0" h="910" w="872">
                  <a:moveTo>
                    <a:pt x="0" y="0"/>
                  </a:moveTo>
                  <a:lnTo>
                    <a:pt x="0" y="910"/>
                  </a:lnTo>
                  <a:lnTo>
                    <a:pt x="871" y="910"/>
                  </a:lnTo>
                  <a:lnTo>
                    <a:pt x="871"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68"/>
            <p:cNvSpPr/>
            <p:nvPr/>
          </p:nvSpPr>
          <p:spPr>
            <a:xfrm>
              <a:off x="6801594" y="3586868"/>
              <a:ext cx="24894" cy="18067"/>
            </a:xfrm>
            <a:custGeom>
              <a:rect b="b" l="l" r="r" t="t"/>
              <a:pathLst>
                <a:path extrusionOk="0" h="688" w="948">
                  <a:moveTo>
                    <a:pt x="48" y="0"/>
                  </a:moveTo>
                  <a:lnTo>
                    <a:pt x="48" y="460"/>
                  </a:lnTo>
                  <a:cubicBezTo>
                    <a:pt x="39" y="508"/>
                    <a:pt x="29" y="555"/>
                    <a:pt x="0" y="594"/>
                  </a:cubicBezTo>
                  <a:cubicBezTo>
                    <a:pt x="154" y="656"/>
                    <a:pt x="316" y="687"/>
                    <a:pt x="478" y="687"/>
                  </a:cubicBezTo>
                  <a:cubicBezTo>
                    <a:pt x="639" y="687"/>
                    <a:pt x="800" y="656"/>
                    <a:pt x="948" y="594"/>
                  </a:cubicBezTo>
                  <a:cubicBezTo>
                    <a:pt x="92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68"/>
            <p:cNvSpPr/>
            <p:nvPr/>
          </p:nvSpPr>
          <p:spPr>
            <a:xfrm>
              <a:off x="6779982" y="3605722"/>
              <a:ext cx="68381" cy="88995"/>
            </a:xfrm>
            <a:custGeom>
              <a:rect b="b" l="l" r="r" t="t"/>
              <a:pathLst>
                <a:path extrusionOk="0" h="3389" w="2604">
                  <a:moveTo>
                    <a:pt x="642" y="0"/>
                  </a:moveTo>
                  <a:lnTo>
                    <a:pt x="249" y="211"/>
                  </a:lnTo>
                  <a:cubicBezTo>
                    <a:pt x="96" y="297"/>
                    <a:pt x="0" y="450"/>
                    <a:pt x="10" y="622"/>
                  </a:cubicBezTo>
                  <a:lnTo>
                    <a:pt x="10" y="1943"/>
                  </a:lnTo>
                  <a:cubicBezTo>
                    <a:pt x="10" y="2431"/>
                    <a:pt x="144" y="2919"/>
                    <a:pt x="402" y="3331"/>
                  </a:cubicBezTo>
                  <a:lnTo>
                    <a:pt x="441" y="3388"/>
                  </a:lnTo>
                  <a:lnTo>
                    <a:pt x="2173" y="3388"/>
                  </a:lnTo>
                  <a:lnTo>
                    <a:pt x="2202" y="3331"/>
                  </a:lnTo>
                  <a:cubicBezTo>
                    <a:pt x="2470" y="2919"/>
                    <a:pt x="2603" y="2431"/>
                    <a:pt x="2603" y="1943"/>
                  </a:cubicBezTo>
                  <a:lnTo>
                    <a:pt x="2603" y="622"/>
                  </a:lnTo>
                  <a:cubicBezTo>
                    <a:pt x="2603" y="450"/>
                    <a:pt x="2517" y="297"/>
                    <a:pt x="2364" y="211"/>
                  </a:cubicBezTo>
                  <a:lnTo>
                    <a:pt x="1972" y="0"/>
                  </a:lnTo>
                  <a:cubicBezTo>
                    <a:pt x="1823" y="193"/>
                    <a:pt x="1384" y="201"/>
                    <a:pt x="1312" y="201"/>
                  </a:cubicBezTo>
                  <a:cubicBezTo>
                    <a:pt x="1305" y="201"/>
                    <a:pt x="1302" y="201"/>
                    <a:pt x="1302" y="201"/>
                  </a:cubicBezTo>
                  <a:cubicBezTo>
                    <a:pt x="1302" y="201"/>
                    <a:pt x="1298" y="201"/>
                    <a:pt x="1292" y="201"/>
                  </a:cubicBezTo>
                  <a:cubicBezTo>
                    <a:pt x="1221" y="201"/>
                    <a:pt x="791" y="193"/>
                    <a:pt x="642"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68"/>
            <p:cNvSpPr/>
            <p:nvPr/>
          </p:nvSpPr>
          <p:spPr>
            <a:xfrm>
              <a:off x="6791536" y="3694691"/>
              <a:ext cx="45509" cy="23897"/>
            </a:xfrm>
            <a:custGeom>
              <a:rect b="b" l="l" r="r" t="t"/>
              <a:pathLst>
                <a:path extrusionOk="0" h="910" w="1733">
                  <a:moveTo>
                    <a:pt x="1" y="0"/>
                  </a:moveTo>
                  <a:lnTo>
                    <a:pt x="1" y="680"/>
                  </a:lnTo>
                  <a:cubicBezTo>
                    <a:pt x="1" y="804"/>
                    <a:pt x="96" y="900"/>
                    <a:pt x="221" y="909"/>
                  </a:cubicBezTo>
                  <a:lnTo>
                    <a:pt x="1513" y="909"/>
                  </a:lnTo>
                  <a:cubicBezTo>
                    <a:pt x="1637" y="900"/>
                    <a:pt x="1733" y="804"/>
                    <a:pt x="1733" y="680"/>
                  </a:cubicBezTo>
                  <a:lnTo>
                    <a:pt x="1733"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68"/>
            <p:cNvSpPr/>
            <p:nvPr/>
          </p:nvSpPr>
          <p:spPr>
            <a:xfrm>
              <a:off x="6780218" y="3615754"/>
              <a:ext cx="11344" cy="78964"/>
            </a:xfrm>
            <a:custGeom>
              <a:rect b="b" l="l" r="r" t="t"/>
              <a:pathLst>
                <a:path extrusionOk="0" h="3007" w="432">
                  <a:moveTo>
                    <a:pt x="68" y="1"/>
                  </a:moveTo>
                  <a:cubicBezTo>
                    <a:pt x="20" y="78"/>
                    <a:pt x="1" y="154"/>
                    <a:pt x="1" y="240"/>
                  </a:cubicBezTo>
                  <a:lnTo>
                    <a:pt x="1" y="1561"/>
                  </a:lnTo>
                  <a:cubicBezTo>
                    <a:pt x="1" y="2059"/>
                    <a:pt x="135" y="2537"/>
                    <a:pt x="393" y="2949"/>
                  </a:cubicBezTo>
                  <a:lnTo>
                    <a:pt x="432" y="3006"/>
                  </a:lnTo>
                  <a:lnTo>
                    <a:pt x="432" y="518"/>
                  </a:lnTo>
                  <a:cubicBezTo>
                    <a:pt x="432" y="374"/>
                    <a:pt x="365" y="240"/>
                    <a:pt x="259" y="154"/>
                  </a:cubicBezTo>
                  <a:lnTo>
                    <a:pt x="68"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68"/>
            <p:cNvSpPr/>
            <p:nvPr/>
          </p:nvSpPr>
          <p:spPr>
            <a:xfrm>
              <a:off x="6837018" y="3615754"/>
              <a:ext cx="11344" cy="78964"/>
            </a:xfrm>
            <a:custGeom>
              <a:rect b="b" l="l" r="r" t="t"/>
              <a:pathLst>
                <a:path extrusionOk="0" h="3007" w="432">
                  <a:moveTo>
                    <a:pt x="364" y="1"/>
                  </a:moveTo>
                  <a:lnTo>
                    <a:pt x="173" y="154"/>
                  </a:lnTo>
                  <a:cubicBezTo>
                    <a:pt x="68" y="240"/>
                    <a:pt x="1" y="374"/>
                    <a:pt x="1" y="518"/>
                  </a:cubicBezTo>
                  <a:lnTo>
                    <a:pt x="1" y="3006"/>
                  </a:lnTo>
                  <a:lnTo>
                    <a:pt x="30" y="2949"/>
                  </a:lnTo>
                  <a:cubicBezTo>
                    <a:pt x="298" y="2537"/>
                    <a:pt x="431" y="2059"/>
                    <a:pt x="431" y="1561"/>
                  </a:cubicBezTo>
                  <a:lnTo>
                    <a:pt x="431" y="240"/>
                  </a:lnTo>
                  <a:cubicBezTo>
                    <a:pt x="431" y="154"/>
                    <a:pt x="412" y="78"/>
                    <a:pt x="364"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68"/>
            <p:cNvSpPr/>
            <p:nvPr/>
          </p:nvSpPr>
          <p:spPr>
            <a:xfrm>
              <a:off x="6796814" y="3599052"/>
              <a:ext cx="34952" cy="95665"/>
            </a:xfrm>
            <a:custGeom>
              <a:rect b="b" l="l" r="r" t="t"/>
              <a:pathLst>
                <a:path extrusionOk="0" h="3643" w="1331">
                  <a:moveTo>
                    <a:pt x="215" y="1"/>
                  </a:moveTo>
                  <a:cubicBezTo>
                    <a:pt x="204" y="1"/>
                    <a:pt x="192" y="5"/>
                    <a:pt x="182" y="15"/>
                  </a:cubicBezTo>
                  <a:lnTo>
                    <a:pt x="1" y="254"/>
                  </a:lnTo>
                  <a:lnTo>
                    <a:pt x="297" y="637"/>
                  </a:lnTo>
                  <a:cubicBezTo>
                    <a:pt x="313" y="664"/>
                    <a:pt x="342" y="676"/>
                    <a:pt x="370" y="676"/>
                  </a:cubicBezTo>
                  <a:cubicBezTo>
                    <a:pt x="392" y="676"/>
                    <a:pt x="415" y="669"/>
                    <a:pt x="431" y="656"/>
                  </a:cubicBezTo>
                  <a:lnTo>
                    <a:pt x="556" y="541"/>
                  </a:lnTo>
                  <a:lnTo>
                    <a:pt x="556" y="3642"/>
                  </a:lnTo>
                  <a:lnTo>
                    <a:pt x="776" y="3642"/>
                  </a:lnTo>
                  <a:lnTo>
                    <a:pt x="776" y="541"/>
                  </a:lnTo>
                  <a:lnTo>
                    <a:pt x="900" y="656"/>
                  </a:lnTo>
                  <a:cubicBezTo>
                    <a:pt x="917" y="673"/>
                    <a:pt x="939" y="680"/>
                    <a:pt x="961" y="680"/>
                  </a:cubicBezTo>
                  <a:cubicBezTo>
                    <a:pt x="990" y="680"/>
                    <a:pt x="1018" y="668"/>
                    <a:pt x="1034" y="647"/>
                  </a:cubicBezTo>
                  <a:lnTo>
                    <a:pt x="1331" y="254"/>
                  </a:lnTo>
                  <a:lnTo>
                    <a:pt x="1149" y="15"/>
                  </a:lnTo>
                  <a:cubicBezTo>
                    <a:pt x="1139" y="5"/>
                    <a:pt x="1127" y="1"/>
                    <a:pt x="1117" y="1"/>
                  </a:cubicBezTo>
                  <a:cubicBezTo>
                    <a:pt x="1106" y="1"/>
                    <a:pt x="1096" y="5"/>
                    <a:pt x="1092" y="15"/>
                  </a:cubicBezTo>
                  <a:lnTo>
                    <a:pt x="670" y="455"/>
                  </a:lnTo>
                  <a:lnTo>
                    <a:pt x="240" y="15"/>
                  </a:lnTo>
                  <a:cubicBezTo>
                    <a:pt x="235" y="5"/>
                    <a:pt x="225" y="1"/>
                    <a:pt x="215"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68"/>
            <p:cNvSpPr/>
            <p:nvPr/>
          </p:nvSpPr>
          <p:spPr>
            <a:xfrm>
              <a:off x="6811152" y="3706482"/>
              <a:ext cx="6040" cy="12106"/>
            </a:xfrm>
            <a:custGeom>
              <a:rect b="b" l="l" r="r" t="t"/>
              <a:pathLst>
                <a:path extrusionOk="0" h="461" w="230">
                  <a:moveTo>
                    <a:pt x="115" y="1"/>
                  </a:moveTo>
                  <a:cubicBezTo>
                    <a:pt x="58" y="1"/>
                    <a:pt x="0" y="58"/>
                    <a:pt x="10" y="125"/>
                  </a:cubicBezTo>
                  <a:lnTo>
                    <a:pt x="10" y="460"/>
                  </a:lnTo>
                  <a:lnTo>
                    <a:pt x="230" y="460"/>
                  </a:lnTo>
                  <a:lnTo>
                    <a:pt x="230" y="125"/>
                  </a:lnTo>
                  <a:cubicBezTo>
                    <a:pt x="230" y="58"/>
                    <a:pt x="182" y="1"/>
                    <a:pt x="115"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68"/>
            <p:cNvSpPr/>
            <p:nvPr/>
          </p:nvSpPr>
          <p:spPr>
            <a:xfrm>
              <a:off x="6791300" y="3539127"/>
              <a:ext cx="46008" cy="53807"/>
            </a:xfrm>
            <a:custGeom>
              <a:rect b="b" l="l" r="r" t="t"/>
              <a:pathLst>
                <a:path extrusionOk="0" h="2049" w="1752">
                  <a:moveTo>
                    <a:pt x="660" y="0"/>
                  </a:moveTo>
                  <a:cubicBezTo>
                    <a:pt x="287" y="10"/>
                    <a:pt x="0" y="316"/>
                    <a:pt x="10" y="680"/>
                  </a:cubicBezTo>
                  <a:lnTo>
                    <a:pt x="10" y="1139"/>
                  </a:lnTo>
                  <a:cubicBezTo>
                    <a:pt x="0" y="1627"/>
                    <a:pt x="383" y="2039"/>
                    <a:pt x="871" y="2048"/>
                  </a:cubicBezTo>
                  <a:cubicBezTo>
                    <a:pt x="1369" y="2039"/>
                    <a:pt x="1751" y="1627"/>
                    <a:pt x="1742" y="1139"/>
                  </a:cubicBezTo>
                  <a:lnTo>
                    <a:pt x="1742" y="680"/>
                  </a:lnTo>
                  <a:cubicBezTo>
                    <a:pt x="1751" y="316"/>
                    <a:pt x="1455" y="1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68"/>
            <p:cNvSpPr/>
            <p:nvPr/>
          </p:nvSpPr>
          <p:spPr>
            <a:xfrm>
              <a:off x="6791300" y="3539127"/>
              <a:ext cx="31433" cy="53807"/>
            </a:xfrm>
            <a:custGeom>
              <a:rect b="b" l="l" r="r" t="t"/>
              <a:pathLst>
                <a:path extrusionOk="0" h="2049" w="1197">
                  <a:moveTo>
                    <a:pt x="660" y="0"/>
                  </a:moveTo>
                  <a:cubicBezTo>
                    <a:pt x="287" y="10"/>
                    <a:pt x="0" y="316"/>
                    <a:pt x="10" y="680"/>
                  </a:cubicBezTo>
                  <a:lnTo>
                    <a:pt x="10" y="1139"/>
                  </a:lnTo>
                  <a:cubicBezTo>
                    <a:pt x="0" y="1627"/>
                    <a:pt x="383" y="2039"/>
                    <a:pt x="871" y="2048"/>
                  </a:cubicBezTo>
                  <a:cubicBezTo>
                    <a:pt x="986" y="2048"/>
                    <a:pt x="1101" y="2029"/>
                    <a:pt x="1196" y="1981"/>
                  </a:cubicBezTo>
                  <a:cubicBezTo>
                    <a:pt x="871" y="1838"/>
                    <a:pt x="651" y="1503"/>
                    <a:pt x="660" y="1139"/>
                  </a:cubicBezTo>
                  <a:lnTo>
                    <a:pt x="660" y="680"/>
                  </a:lnTo>
                  <a:cubicBezTo>
                    <a:pt x="651" y="354"/>
                    <a:pt x="880" y="77"/>
                    <a:pt x="1196" y="10"/>
                  </a:cubicBezTo>
                  <a:cubicBezTo>
                    <a:pt x="1168" y="0"/>
                    <a:pt x="1129" y="0"/>
                    <a:pt x="109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68"/>
            <p:cNvSpPr/>
            <p:nvPr/>
          </p:nvSpPr>
          <p:spPr>
            <a:xfrm>
              <a:off x="6791300" y="3539127"/>
              <a:ext cx="46008" cy="23897"/>
            </a:xfrm>
            <a:custGeom>
              <a:rect b="b" l="l" r="r" t="t"/>
              <a:pathLst>
                <a:path extrusionOk="0" h="910" w="1752">
                  <a:moveTo>
                    <a:pt x="660" y="0"/>
                  </a:moveTo>
                  <a:cubicBezTo>
                    <a:pt x="287" y="10"/>
                    <a:pt x="0" y="316"/>
                    <a:pt x="10" y="689"/>
                  </a:cubicBezTo>
                  <a:cubicBezTo>
                    <a:pt x="10" y="689"/>
                    <a:pt x="660" y="909"/>
                    <a:pt x="1742" y="909"/>
                  </a:cubicBezTo>
                  <a:lnTo>
                    <a:pt x="1742" y="689"/>
                  </a:lnTo>
                  <a:cubicBezTo>
                    <a:pt x="1751" y="316"/>
                    <a:pt x="1455" y="1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68"/>
            <p:cNvSpPr/>
            <p:nvPr/>
          </p:nvSpPr>
          <p:spPr>
            <a:xfrm>
              <a:off x="6791300" y="3539127"/>
              <a:ext cx="31433" cy="21875"/>
            </a:xfrm>
            <a:custGeom>
              <a:rect b="b" l="l" r="r" t="t"/>
              <a:pathLst>
                <a:path extrusionOk="0" h="833" w="1197">
                  <a:moveTo>
                    <a:pt x="660" y="0"/>
                  </a:moveTo>
                  <a:cubicBezTo>
                    <a:pt x="287" y="10"/>
                    <a:pt x="0" y="316"/>
                    <a:pt x="10" y="689"/>
                  </a:cubicBezTo>
                  <a:cubicBezTo>
                    <a:pt x="220" y="747"/>
                    <a:pt x="440" y="804"/>
                    <a:pt x="660" y="833"/>
                  </a:cubicBezTo>
                  <a:lnTo>
                    <a:pt x="660" y="689"/>
                  </a:lnTo>
                  <a:cubicBezTo>
                    <a:pt x="651" y="364"/>
                    <a:pt x="880" y="77"/>
                    <a:pt x="1196" y="10"/>
                  </a:cubicBezTo>
                  <a:cubicBezTo>
                    <a:pt x="1168" y="10"/>
                    <a:pt x="1129" y="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68"/>
            <p:cNvSpPr/>
            <p:nvPr/>
          </p:nvSpPr>
          <p:spPr>
            <a:xfrm>
              <a:off x="6893819" y="3586868"/>
              <a:ext cx="22899" cy="23897"/>
            </a:xfrm>
            <a:custGeom>
              <a:rect b="b" l="l" r="r" t="t"/>
              <a:pathLst>
                <a:path extrusionOk="0" h="910" w="872">
                  <a:moveTo>
                    <a:pt x="1" y="0"/>
                  </a:moveTo>
                  <a:lnTo>
                    <a:pt x="1" y="910"/>
                  </a:lnTo>
                  <a:lnTo>
                    <a:pt x="872" y="910"/>
                  </a:lnTo>
                  <a:lnTo>
                    <a:pt x="87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68"/>
            <p:cNvSpPr/>
            <p:nvPr/>
          </p:nvSpPr>
          <p:spPr>
            <a:xfrm>
              <a:off x="6892821" y="3586868"/>
              <a:ext cx="24894" cy="18067"/>
            </a:xfrm>
            <a:custGeom>
              <a:rect b="b" l="l" r="r" t="t"/>
              <a:pathLst>
                <a:path extrusionOk="0" h="688" w="948">
                  <a:moveTo>
                    <a:pt x="39" y="0"/>
                  </a:moveTo>
                  <a:lnTo>
                    <a:pt x="39" y="460"/>
                  </a:lnTo>
                  <a:cubicBezTo>
                    <a:pt x="39" y="508"/>
                    <a:pt x="20" y="555"/>
                    <a:pt x="0"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68"/>
            <p:cNvSpPr/>
            <p:nvPr/>
          </p:nvSpPr>
          <p:spPr>
            <a:xfrm>
              <a:off x="6870946" y="3605722"/>
              <a:ext cx="68381" cy="88995"/>
            </a:xfrm>
            <a:custGeom>
              <a:rect b="b" l="l" r="r" t="t"/>
              <a:pathLst>
                <a:path extrusionOk="0" h="3389" w="2604">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2" y="201"/>
                  </a:cubicBezTo>
                  <a:cubicBezTo>
                    <a:pt x="1306" y="201"/>
                    <a:pt x="1302" y="201"/>
                    <a:pt x="1302" y="201"/>
                  </a:cubicBezTo>
                  <a:cubicBezTo>
                    <a:pt x="1302" y="201"/>
                    <a:pt x="1299" y="201"/>
                    <a:pt x="1292" y="201"/>
                  </a:cubicBezTo>
                  <a:cubicBezTo>
                    <a:pt x="1222" y="201"/>
                    <a:pt x="791" y="193"/>
                    <a:pt x="6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68"/>
            <p:cNvSpPr/>
            <p:nvPr/>
          </p:nvSpPr>
          <p:spPr>
            <a:xfrm>
              <a:off x="6882527" y="3694691"/>
              <a:ext cx="45509" cy="23897"/>
            </a:xfrm>
            <a:custGeom>
              <a:rect b="b" l="l" r="r" t="t"/>
              <a:pathLst>
                <a:path extrusionOk="0" h="910" w="1733">
                  <a:moveTo>
                    <a:pt x="0" y="0"/>
                  </a:moveTo>
                  <a:lnTo>
                    <a:pt x="0" y="680"/>
                  </a:lnTo>
                  <a:cubicBezTo>
                    <a:pt x="0" y="804"/>
                    <a:pt x="96" y="900"/>
                    <a:pt x="211" y="909"/>
                  </a:cubicBezTo>
                  <a:lnTo>
                    <a:pt x="1512" y="909"/>
                  </a:lnTo>
                  <a:cubicBezTo>
                    <a:pt x="1637" y="900"/>
                    <a:pt x="1732" y="804"/>
                    <a:pt x="1732" y="680"/>
                  </a:cubicBezTo>
                  <a:lnTo>
                    <a:pt x="1732"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68"/>
            <p:cNvSpPr/>
            <p:nvPr/>
          </p:nvSpPr>
          <p:spPr>
            <a:xfrm>
              <a:off x="6871209" y="3615754"/>
              <a:ext cx="11344" cy="78964"/>
            </a:xfrm>
            <a:custGeom>
              <a:rect b="b" l="l" r="r" t="t"/>
              <a:pathLst>
                <a:path extrusionOk="0" h="3007" w="432">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68"/>
            <p:cNvSpPr/>
            <p:nvPr/>
          </p:nvSpPr>
          <p:spPr>
            <a:xfrm>
              <a:off x="6928009" y="3615754"/>
              <a:ext cx="11318" cy="78964"/>
            </a:xfrm>
            <a:custGeom>
              <a:rect b="b" l="l" r="r" t="t"/>
              <a:pathLst>
                <a:path extrusionOk="0" h="3007" w="431">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68"/>
            <p:cNvSpPr/>
            <p:nvPr/>
          </p:nvSpPr>
          <p:spPr>
            <a:xfrm>
              <a:off x="6887805" y="3599052"/>
              <a:ext cx="34952" cy="95665"/>
            </a:xfrm>
            <a:custGeom>
              <a:rect b="b" l="l" r="r" t="t"/>
              <a:pathLst>
                <a:path extrusionOk="0" h="3643" w="1331">
                  <a:moveTo>
                    <a:pt x="214" y="1"/>
                  </a:moveTo>
                  <a:cubicBezTo>
                    <a:pt x="203" y="1"/>
                    <a:pt x="191"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6" y="673"/>
                    <a:pt x="939" y="680"/>
                    <a:pt x="961" y="680"/>
                  </a:cubicBezTo>
                  <a:cubicBezTo>
                    <a:pt x="989" y="680"/>
                    <a:pt x="1017" y="668"/>
                    <a:pt x="1034" y="647"/>
                  </a:cubicBezTo>
                  <a:lnTo>
                    <a:pt x="1330" y="254"/>
                  </a:lnTo>
                  <a:lnTo>
                    <a:pt x="1148" y="15"/>
                  </a:lnTo>
                  <a:cubicBezTo>
                    <a:pt x="1139" y="5"/>
                    <a:pt x="1127" y="1"/>
                    <a:pt x="1116" y="1"/>
                  </a:cubicBezTo>
                  <a:cubicBezTo>
                    <a:pt x="1105" y="1"/>
                    <a:pt x="1096" y="5"/>
                    <a:pt x="1091" y="15"/>
                  </a:cubicBezTo>
                  <a:lnTo>
                    <a:pt x="670" y="455"/>
                  </a:lnTo>
                  <a:lnTo>
                    <a:pt x="239" y="15"/>
                  </a:lnTo>
                  <a:cubicBezTo>
                    <a:pt x="234" y="5"/>
                    <a:pt x="225" y="1"/>
                    <a:pt x="2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68"/>
            <p:cNvSpPr/>
            <p:nvPr/>
          </p:nvSpPr>
          <p:spPr>
            <a:xfrm>
              <a:off x="6902117" y="3706482"/>
              <a:ext cx="6066" cy="12106"/>
            </a:xfrm>
            <a:custGeom>
              <a:rect b="b" l="l" r="r" t="t"/>
              <a:pathLst>
                <a:path extrusionOk="0" h="461" w="231">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68"/>
            <p:cNvSpPr/>
            <p:nvPr/>
          </p:nvSpPr>
          <p:spPr>
            <a:xfrm>
              <a:off x="6882264" y="3539127"/>
              <a:ext cx="46008" cy="53807"/>
            </a:xfrm>
            <a:custGeom>
              <a:rect b="b" l="l" r="r" t="t"/>
              <a:pathLst>
                <a:path extrusionOk="0" h="2049" w="1752">
                  <a:moveTo>
                    <a:pt x="661" y="0"/>
                  </a:moveTo>
                  <a:cubicBezTo>
                    <a:pt x="288" y="10"/>
                    <a:pt x="0" y="316"/>
                    <a:pt x="10" y="680"/>
                  </a:cubicBezTo>
                  <a:lnTo>
                    <a:pt x="10" y="1139"/>
                  </a:lnTo>
                  <a:cubicBezTo>
                    <a:pt x="0" y="1627"/>
                    <a:pt x="383" y="2039"/>
                    <a:pt x="871" y="2048"/>
                  </a:cubicBezTo>
                  <a:cubicBezTo>
                    <a:pt x="1369" y="2039"/>
                    <a:pt x="1752" y="1627"/>
                    <a:pt x="1742" y="1139"/>
                  </a:cubicBezTo>
                  <a:lnTo>
                    <a:pt x="1742" y="680"/>
                  </a:lnTo>
                  <a:cubicBezTo>
                    <a:pt x="1752" y="316"/>
                    <a:pt x="1455" y="1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68"/>
            <p:cNvSpPr/>
            <p:nvPr/>
          </p:nvSpPr>
          <p:spPr>
            <a:xfrm>
              <a:off x="6882264" y="3539127"/>
              <a:ext cx="31433" cy="53807"/>
            </a:xfrm>
            <a:custGeom>
              <a:rect b="b" l="l" r="r" t="t"/>
              <a:pathLst>
                <a:path extrusionOk="0" h="2049" w="1197">
                  <a:moveTo>
                    <a:pt x="661" y="0"/>
                  </a:moveTo>
                  <a:cubicBezTo>
                    <a:pt x="288" y="10"/>
                    <a:pt x="0" y="316"/>
                    <a:pt x="10" y="680"/>
                  </a:cubicBezTo>
                  <a:lnTo>
                    <a:pt x="10" y="1139"/>
                  </a:lnTo>
                  <a:cubicBezTo>
                    <a:pt x="0"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68"/>
            <p:cNvSpPr/>
            <p:nvPr/>
          </p:nvSpPr>
          <p:spPr>
            <a:xfrm>
              <a:off x="6882264" y="3539127"/>
              <a:ext cx="46008" cy="23897"/>
            </a:xfrm>
            <a:custGeom>
              <a:rect b="b" l="l" r="r" t="t"/>
              <a:pathLst>
                <a:path extrusionOk="0" h="910" w="1752">
                  <a:moveTo>
                    <a:pt x="661" y="0"/>
                  </a:moveTo>
                  <a:cubicBezTo>
                    <a:pt x="288" y="10"/>
                    <a:pt x="0" y="316"/>
                    <a:pt x="10" y="689"/>
                  </a:cubicBezTo>
                  <a:cubicBezTo>
                    <a:pt x="10" y="689"/>
                    <a:pt x="661" y="909"/>
                    <a:pt x="1742" y="909"/>
                  </a:cubicBezTo>
                  <a:lnTo>
                    <a:pt x="1742" y="689"/>
                  </a:lnTo>
                  <a:cubicBezTo>
                    <a:pt x="1752" y="316"/>
                    <a:pt x="1455" y="1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68"/>
            <p:cNvSpPr/>
            <p:nvPr/>
          </p:nvSpPr>
          <p:spPr>
            <a:xfrm>
              <a:off x="6882264" y="3539127"/>
              <a:ext cx="31433" cy="21875"/>
            </a:xfrm>
            <a:custGeom>
              <a:rect b="b" l="l" r="r" t="t"/>
              <a:pathLst>
                <a:path extrusionOk="0" h="833" w="1197">
                  <a:moveTo>
                    <a:pt x="661" y="0"/>
                  </a:moveTo>
                  <a:cubicBezTo>
                    <a:pt x="288" y="10"/>
                    <a:pt x="0" y="316"/>
                    <a:pt x="10" y="689"/>
                  </a:cubicBezTo>
                  <a:cubicBezTo>
                    <a:pt x="221" y="747"/>
                    <a:pt x="441" y="804"/>
                    <a:pt x="661" y="833"/>
                  </a:cubicBezTo>
                  <a:lnTo>
                    <a:pt x="661" y="689"/>
                  </a:lnTo>
                  <a:cubicBezTo>
                    <a:pt x="651" y="364"/>
                    <a:pt x="881" y="77"/>
                    <a:pt x="1197" y="10"/>
                  </a:cubicBezTo>
                  <a:cubicBezTo>
                    <a:pt x="1168" y="10"/>
                    <a:pt x="1130" y="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1" name="Google Shape;11991;p68"/>
          <p:cNvGrpSpPr/>
          <p:nvPr/>
        </p:nvGrpSpPr>
        <p:grpSpPr>
          <a:xfrm>
            <a:off x="4877760" y="2887459"/>
            <a:ext cx="389567" cy="390329"/>
            <a:chOff x="4877760" y="2887459"/>
            <a:chExt cx="389567" cy="390329"/>
          </a:xfrm>
        </p:grpSpPr>
        <p:sp>
          <p:nvSpPr>
            <p:cNvPr id="11992" name="Google Shape;11992;p68"/>
            <p:cNvSpPr/>
            <p:nvPr/>
          </p:nvSpPr>
          <p:spPr>
            <a:xfrm>
              <a:off x="5124079" y="2893052"/>
              <a:ext cx="118695" cy="91411"/>
            </a:xfrm>
            <a:custGeom>
              <a:rect b="b" l="l" r="r" t="t"/>
              <a:pathLst>
                <a:path extrusionOk="0" h="3481" w="4520">
                  <a:moveTo>
                    <a:pt x="340" y="0"/>
                  </a:moveTo>
                  <a:cubicBezTo>
                    <a:pt x="97" y="0"/>
                    <a:pt x="0" y="361"/>
                    <a:pt x="248" y="467"/>
                  </a:cubicBezTo>
                  <a:cubicBezTo>
                    <a:pt x="1799" y="974"/>
                    <a:pt x="3129" y="2008"/>
                    <a:pt x="4010" y="3376"/>
                  </a:cubicBezTo>
                  <a:cubicBezTo>
                    <a:pt x="4061" y="3450"/>
                    <a:pt x="4130" y="3481"/>
                    <a:pt x="4199" y="3481"/>
                  </a:cubicBezTo>
                  <a:cubicBezTo>
                    <a:pt x="4362" y="3481"/>
                    <a:pt x="4519" y="3306"/>
                    <a:pt x="4412" y="3118"/>
                  </a:cubicBezTo>
                  <a:cubicBezTo>
                    <a:pt x="3474" y="1654"/>
                    <a:pt x="2057" y="553"/>
                    <a:pt x="402" y="7"/>
                  </a:cubicBezTo>
                  <a:cubicBezTo>
                    <a:pt x="380" y="2"/>
                    <a:pt x="360" y="0"/>
                    <a:pt x="3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68"/>
            <p:cNvSpPr/>
            <p:nvPr/>
          </p:nvSpPr>
          <p:spPr>
            <a:xfrm>
              <a:off x="4903390" y="2892396"/>
              <a:ext cx="120139" cy="92278"/>
            </a:xfrm>
            <a:custGeom>
              <a:rect b="b" l="l" r="r" t="t"/>
              <a:pathLst>
                <a:path extrusionOk="0" h="3514" w="4575">
                  <a:moveTo>
                    <a:pt x="4240" y="0"/>
                  </a:moveTo>
                  <a:cubicBezTo>
                    <a:pt x="4207" y="0"/>
                    <a:pt x="4172" y="7"/>
                    <a:pt x="4135" y="23"/>
                  </a:cubicBezTo>
                  <a:cubicBezTo>
                    <a:pt x="2461" y="559"/>
                    <a:pt x="1025" y="1659"/>
                    <a:pt x="68" y="3143"/>
                  </a:cubicBezTo>
                  <a:cubicBezTo>
                    <a:pt x="1" y="3258"/>
                    <a:pt x="30" y="3401"/>
                    <a:pt x="144" y="3478"/>
                  </a:cubicBezTo>
                  <a:cubicBezTo>
                    <a:pt x="185" y="3502"/>
                    <a:pt x="230" y="3513"/>
                    <a:pt x="273" y="3513"/>
                  </a:cubicBezTo>
                  <a:cubicBezTo>
                    <a:pt x="352" y="3513"/>
                    <a:pt x="427" y="3475"/>
                    <a:pt x="470" y="3401"/>
                  </a:cubicBezTo>
                  <a:cubicBezTo>
                    <a:pt x="1369" y="2014"/>
                    <a:pt x="2709" y="980"/>
                    <a:pt x="4279" y="473"/>
                  </a:cubicBezTo>
                  <a:cubicBezTo>
                    <a:pt x="4574" y="397"/>
                    <a:pt x="4482" y="0"/>
                    <a:pt x="42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68"/>
            <p:cNvSpPr/>
            <p:nvPr/>
          </p:nvSpPr>
          <p:spPr>
            <a:xfrm>
              <a:off x="4901735" y="3179155"/>
              <a:ext cx="100313" cy="84347"/>
            </a:xfrm>
            <a:custGeom>
              <a:rect b="b" l="l" r="r" t="t"/>
              <a:pathLst>
                <a:path extrusionOk="0" h="3212" w="3820">
                  <a:moveTo>
                    <a:pt x="335" y="0"/>
                  </a:moveTo>
                  <a:cubicBezTo>
                    <a:pt x="166" y="0"/>
                    <a:pt x="1" y="193"/>
                    <a:pt x="140" y="386"/>
                  </a:cubicBezTo>
                  <a:cubicBezTo>
                    <a:pt x="916" y="1602"/>
                    <a:pt x="2035" y="2578"/>
                    <a:pt x="3356" y="3181"/>
                  </a:cubicBezTo>
                  <a:cubicBezTo>
                    <a:pt x="3398" y="3202"/>
                    <a:pt x="3438" y="3212"/>
                    <a:pt x="3475" y="3212"/>
                  </a:cubicBezTo>
                  <a:cubicBezTo>
                    <a:pt x="3701" y="3212"/>
                    <a:pt x="3819" y="2857"/>
                    <a:pt x="3548" y="2750"/>
                  </a:cubicBezTo>
                  <a:cubicBezTo>
                    <a:pt x="2313" y="2176"/>
                    <a:pt x="1270" y="1267"/>
                    <a:pt x="533" y="128"/>
                  </a:cubicBezTo>
                  <a:cubicBezTo>
                    <a:pt x="483" y="37"/>
                    <a:pt x="409" y="0"/>
                    <a:pt x="33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68"/>
            <p:cNvSpPr/>
            <p:nvPr/>
          </p:nvSpPr>
          <p:spPr>
            <a:xfrm>
              <a:off x="5145428" y="3179759"/>
              <a:ext cx="97346" cy="82929"/>
            </a:xfrm>
            <a:custGeom>
              <a:rect b="b" l="l" r="r" t="t"/>
              <a:pathLst>
                <a:path extrusionOk="0" h="3158" w="3707">
                  <a:moveTo>
                    <a:pt x="3386" y="0"/>
                  </a:moveTo>
                  <a:cubicBezTo>
                    <a:pt x="3317" y="0"/>
                    <a:pt x="3248" y="31"/>
                    <a:pt x="3197" y="105"/>
                  </a:cubicBezTo>
                  <a:cubicBezTo>
                    <a:pt x="2469" y="1234"/>
                    <a:pt x="1445" y="2134"/>
                    <a:pt x="230" y="2698"/>
                  </a:cubicBezTo>
                  <a:cubicBezTo>
                    <a:pt x="0" y="2813"/>
                    <a:pt x="77" y="3148"/>
                    <a:pt x="335" y="3158"/>
                  </a:cubicBezTo>
                  <a:cubicBezTo>
                    <a:pt x="373" y="3158"/>
                    <a:pt x="402" y="3148"/>
                    <a:pt x="440" y="3129"/>
                  </a:cubicBezTo>
                  <a:cubicBezTo>
                    <a:pt x="1732" y="2526"/>
                    <a:pt x="2823" y="1560"/>
                    <a:pt x="3599" y="363"/>
                  </a:cubicBezTo>
                  <a:cubicBezTo>
                    <a:pt x="3706" y="175"/>
                    <a:pt x="3549" y="0"/>
                    <a:pt x="338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68"/>
            <p:cNvSpPr/>
            <p:nvPr/>
          </p:nvSpPr>
          <p:spPr>
            <a:xfrm>
              <a:off x="4878784" y="3101320"/>
              <a:ext cx="125680" cy="66438"/>
            </a:xfrm>
            <a:custGeom>
              <a:rect b="b" l="l" r="r" t="t"/>
              <a:pathLst>
                <a:path extrusionOk="0" h="2530" w="4786">
                  <a:moveTo>
                    <a:pt x="1818" y="1"/>
                  </a:moveTo>
                  <a:lnTo>
                    <a:pt x="727" y="441"/>
                  </a:lnTo>
                  <a:cubicBezTo>
                    <a:pt x="622" y="479"/>
                    <a:pt x="526" y="537"/>
                    <a:pt x="440" y="613"/>
                  </a:cubicBezTo>
                  <a:lnTo>
                    <a:pt x="412" y="632"/>
                  </a:lnTo>
                  <a:lnTo>
                    <a:pt x="392" y="642"/>
                  </a:lnTo>
                  <a:lnTo>
                    <a:pt x="383" y="661"/>
                  </a:lnTo>
                  <a:lnTo>
                    <a:pt x="354" y="680"/>
                  </a:lnTo>
                  <a:cubicBezTo>
                    <a:pt x="163" y="872"/>
                    <a:pt x="29" y="1130"/>
                    <a:pt x="0" y="1398"/>
                  </a:cubicBezTo>
                  <a:lnTo>
                    <a:pt x="0" y="1446"/>
                  </a:lnTo>
                  <a:lnTo>
                    <a:pt x="0" y="1465"/>
                  </a:lnTo>
                  <a:lnTo>
                    <a:pt x="0" y="1503"/>
                  </a:lnTo>
                  <a:lnTo>
                    <a:pt x="0" y="1532"/>
                  </a:lnTo>
                  <a:lnTo>
                    <a:pt x="0" y="1589"/>
                  </a:lnTo>
                  <a:lnTo>
                    <a:pt x="0" y="1771"/>
                  </a:lnTo>
                  <a:lnTo>
                    <a:pt x="0" y="2307"/>
                  </a:lnTo>
                  <a:cubicBezTo>
                    <a:pt x="0" y="2430"/>
                    <a:pt x="106" y="2529"/>
                    <a:pt x="227" y="2529"/>
                  </a:cubicBezTo>
                  <a:cubicBezTo>
                    <a:pt x="237" y="2529"/>
                    <a:pt x="248" y="2529"/>
                    <a:pt x="258" y="2527"/>
                  </a:cubicBezTo>
                  <a:lnTo>
                    <a:pt x="4517" y="2527"/>
                  </a:lnTo>
                  <a:cubicBezTo>
                    <a:pt x="4528" y="2529"/>
                    <a:pt x="4538" y="2529"/>
                    <a:pt x="4549" y="2529"/>
                  </a:cubicBezTo>
                  <a:cubicBezTo>
                    <a:pt x="4670" y="2529"/>
                    <a:pt x="4776" y="2430"/>
                    <a:pt x="4785" y="2307"/>
                  </a:cubicBezTo>
                  <a:lnTo>
                    <a:pt x="4785" y="1781"/>
                  </a:lnTo>
                  <a:lnTo>
                    <a:pt x="4756" y="1599"/>
                  </a:lnTo>
                  <a:lnTo>
                    <a:pt x="4756" y="1541"/>
                  </a:lnTo>
                  <a:lnTo>
                    <a:pt x="4756" y="1532"/>
                  </a:lnTo>
                  <a:lnTo>
                    <a:pt x="4756" y="1503"/>
                  </a:lnTo>
                  <a:lnTo>
                    <a:pt x="4756" y="1474"/>
                  </a:lnTo>
                  <a:lnTo>
                    <a:pt x="4756" y="1455"/>
                  </a:lnTo>
                  <a:lnTo>
                    <a:pt x="4756" y="1407"/>
                  </a:lnTo>
                  <a:cubicBezTo>
                    <a:pt x="4728" y="1140"/>
                    <a:pt x="4603" y="881"/>
                    <a:pt x="4402" y="690"/>
                  </a:cubicBezTo>
                  <a:lnTo>
                    <a:pt x="4374" y="671"/>
                  </a:lnTo>
                  <a:lnTo>
                    <a:pt x="4364" y="651"/>
                  </a:lnTo>
                  <a:lnTo>
                    <a:pt x="4345" y="642"/>
                  </a:lnTo>
                  <a:lnTo>
                    <a:pt x="4316" y="623"/>
                  </a:lnTo>
                  <a:cubicBezTo>
                    <a:pt x="4230" y="546"/>
                    <a:pt x="4134" y="489"/>
                    <a:pt x="4029" y="450"/>
                  </a:cubicBezTo>
                  <a:lnTo>
                    <a:pt x="2929" y="10"/>
                  </a:lnTo>
                  <a:lnTo>
                    <a:pt x="2651" y="288"/>
                  </a:lnTo>
                  <a:lnTo>
                    <a:pt x="2373" y="556"/>
                  </a:lnTo>
                  <a:lnTo>
                    <a:pt x="2096" y="288"/>
                  </a:lnTo>
                  <a:lnTo>
                    <a:pt x="181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68"/>
            <p:cNvSpPr/>
            <p:nvPr/>
          </p:nvSpPr>
          <p:spPr>
            <a:xfrm>
              <a:off x="4877760" y="3101819"/>
              <a:ext cx="51049" cy="65939"/>
            </a:xfrm>
            <a:custGeom>
              <a:rect b="b" l="l" r="r" t="t"/>
              <a:pathLst>
                <a:path extrusionOk="0" h="2511" w="1944">
                  <a:moveTo>
                    <a:pt x="1848" y="1"/>
                  </a:moveTo>
                  <a:lnTo>
                    <a:pt x="766" y="422"/>
                  </a:lnTo>
                  <a:cubicBezTo>
                    <a:pt x="297" y="613"/>
                    <a:pt x="1" y="1073"/>
                    <a:pt x="20" y="1580"/>
                  </a:cubicBezTo>
                  <a:lnTo>
                    <a:pt x="20" y="2288"/>
                  </a:lnTo>
                  <a:cubicBezTo>
                    <a:pt x="20" y="2411"/>
                    <a:pt x="125" y="2510"/>
                    <a:pt x="247" y="2510"/>
                  </a:cubicBezTo>
                  <a:cubicBezTo>
                    <a:pt x="257" y="2510"/>
                    <a:pt x="268" y="2510"/>
                    <a:pt x="278" y="2508"/>
                  </a:cubicBezTo>
                  <a:lnTo>
                    <a:pt x="336" y="2508"/>
                  </a:lnTo>
                  <a:lnTo>
                    <a:pt x="336" y="1580"/>
                  </a:lnTo>
                  <a:cubicBezTo>
                    <a:pt x="317" y="1073"/>
                    <a:pt x="613" y="613"/>
                    <a:pt x="1082" y="422"/>
                  </a:cubicBezTo>
                  <a:lnTo>
                    <a:pt x="1944" y="87"/>
                  </a:lnTo>
                  <a:lnTo>
                    <a:pt x="184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68"/>
            <p:cNvSpPr/>
            <p:nvPr/>
          </p:nvSpPr>
          <p:spPr>
            <a:xfrm>
              <a:off x="4901131" y="2997278"/>
              <a:ext cx="79463" cy="56328"/>
            </a:xfrm>
            <a:custGeom>
              <a:rect b="b" l="l" r="r" t="t"/>
              <a:pathLst>
                <a:path extrusionOk="0" h="2145" w="3026">
                  <a:moveTo>
                    <a:pt x="2690" y="1828"/>
                  </a:moveTo>
                  <a:lnTo>
                    <a:pt x="2661" y="1848"/>
                  </a:lnTo>
                  <a:lnTo>
                    <a:pt x="2671" y="1838"/>
                  </a:lnTo>
                  <a:lnTo>
                    <a:pt x="2690" y="1828"/>
                  </a:lnTo>
                  <a:close/>
                  <a:moveTo>
                    <a:pt x="2661" y="1838"/>
                  </a:moveTo>
                  <a:lnTo>
                    <a:pt x="2652" y="1848"/>
                  </a:lnTo>
                  <a:lnTo>
                    <a:pt x="2623" y="1867"/>
                  </a:lnTo>
                  <a:lnTo>
                    <a:pt x="2661" y="1838"/>
                  </a:lnTo>
                  <a:close/>
                  <a:moveTo>
                    <a:pt x="1455" y="1"/>
                  </a:moveTo>
                  <a:cubicBezTo>
                    <a:pt x="652" y="1"/>
                    <a:pt x="1" y="651"/>
                    <a:pt x="1" y="1455"/>
                  </a:cubicBezTo>
                  <a:lnTo>
                    <a:pt x="1" y="2144"/>
                  </a:lnTo>
                  <a:cubicBezTo>
                    <a:pt x="1" y="2144"/>
                    <a:pt x="326" y="2106"/>
                    <a:pt x="364" y="1943"/>
                  </a:cubicBezTo>
                  <a:cubicBezTo>
                    <a:pt x="384" y="1934"/>
                    <a:pt x="393" y="1915"/>
                    <a:pt x="403" y="1895"/>
                  </a:cubicBezTo>
                  <a:cubicBezTo>
                    <a:pt x="594" y="1895"/>
                    <a:pt x="1465" y="1886"/>
                    <a:pt x="1972" y="1273"/>
                  </a:cubicBezTo>
                  <a:cubicBezTo>
                    <a:pt x="2078" y="1570"/>
                    <a:pt x="2317" y="1800"/>
                    <a:pt x="2623" y="1886"/>
                  </a:cubicBezTo>
                  <a:cubicBezTo>
                    <a:pt x="2633" y="1905"/>
                    <a:pt x="2642" y="1924"/>
                    <a:pt x="2661" y="1943"/>
                  </a:cubicBezTo>
                  <a:cubicBezTo>
                    <a:pt x="2700" y="2106"/>
                    <a:pt x="3025" y="2135"/>
                    <a:pt x="3025" y="2135"/>
                  </a:cubicBezTo>
                  <a:lnTo>
                    <a:pt x="3025" y="1455"/>
                  </a:lnTo>
                  <a:cubicBezTo>
                    <a:pt x="3025" y="651"/>
                    <a:pt x="2374" y="1"/>
                    <a:pt x="15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68"/>
            <p:cNvSpPr/>
            <p:nvPr/>
          </p:nvSpPr>
          <p:spPr>
            <a:xfrm>
              <a:off x="4901131" y="2997541"/>
              <a:ext cx="43250" cy="56065"/>
            </a:xfrm>
            <a:custGeom>
              <a:rect b="b" l="l" r="r" t="t"/>
              <a:pathLst>
                <a:path extrusionOk="0" h="2135" w="1647">
                  <a:moveTo>
                    <a:pt x="1455" y="0"/>
                  </a:moveTo>
                  <a:cubicBezTo>
                    <a:pt x="652" y="0"/>
                    <a:pt x="1" y="651"/>
                    <a:pt x="1" y="1455"/>
                  </a:cubicBezTo>
                  <a:lnTo>
                    <a:pt x="1" y="2134"/>
                  </a:lnTo>
                  <a:cubicBezTo>
                    <a:pt x="87" y="2125"/>
                    <a:pt x="173" y="2106"/>
                    <a:pt x="259" y="2067"/>
                  </a:cubicBezTo>
                  <a:lnTo>
                    <a:pt x="259" y="1828"/>
                  </a:lnTo>
                  <a:lnTo>
                    <a:pt x="259" y="1455"/>
                  </a:lnTo>
                  <a:cubicBezTo>
                    <a:pt x="259" y="680"/>
                    <a:pt x="872" y="38"/>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68"/>
            <p:cNvSpPr/>
            <p:nvPr/>
          </p:nvSpPr>
          <p:spPr>
            <a:xfrm>
              <a:off x="4969749" y="3047802"/>
              <a:ext cx="17620" cy="23371"/>
            </a:xfrm>
            <a:custGeom>
              <a:rect b="b" l="l" r="r" t="t"/>
              <a:pathLst>
                <a:path extrusionOk="0" h="890" w="671">
                  <a:moveTo>
                    <a:pt x="240" y="0"/>
                  </a:moveTo>
                  <a:lnTo>
                    <a:pt x="240" y="10"/>
                  </a:lnTo>
                  <a:cubicBezTo>
                    <a:pt x="221" y="4"/>
                    <a:pt x="202" y="1"/>
                    <a:pt x="183" y="1"/>
                  </a:cubicBezTo>
                  <a:cubicBezTo>
                    <a:pt x="88" y="1"/>
                    <a:pt x="0" y="78"/>
                    <a:pt x="0" y="182"/>
                  </a:cubicBezTo>
                  <a:lnTo>
                    <a:pt x="0" y="699"/>
                  </a:lnTo>
                  <a:cubicBezTo>
                    <a:pt x="0" y="804"/>
                    <a:pt x="90" y="889"/>
                    <a:pt x="187" y="889"/>
                  </a:cubicBezTo>
                  <a:cubicBezTo>
                    <a:pt x="205" y="889"/>
                    <a:pt x="222" y="886"/>
                    <a:pt x="240" y="881"/>
                  </a:cubicBezTo>
                  <a:cubicBezTo>
                    <a:pt x="278" y="862"/>
                    <a:pt x="316" y="852"/>
                    <a:pt x="345" y="833"/>
                  </a:cubicBezTo>
                  <a:cubicBezTo>
                    <a:pt x="374" y="795"/>
                    <a:pt x="412" y="766"/>
                    <a:pt x="450" y="747"/>
                  </a:cubicBezTo>
                  <a:cubicBezTo>
                    <a:pt x="670" y="498"/>
                    <a:pt x="556" y="105"/>
                    <a:pt x="240"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68"/>
            <p:cNvSpPr/>
            <p:nvPr/>
          </p:nvSpPr>
          <p:spPr>
            <a:xfrm>
              <a:off x="4894592" y="3047802"/>
              <a:ext cx="17620" cy="23371"/>
            </a:xfrm>
            <a:custGeom>
              <a:rect b="b" l="l" r="r" t="t"/>
              <a:pathLst>
                <a:path extrusionOk="0" h="890" w="671">
                  <a:moveTo>
                    <a:pt x="489" y="0"/>
                  </a:moveTo>
                  <a:cubicBezTo>
                    <a:pt x="470" y="0"/>
                    <a:pt x="451" y="3"/>
                    <a:pt x="432" y="10"/>
                  </a:cubicBezTo>
                  <a:cubicBezTo>
                    <a:pt x="1" y="144"/>
                    <a:pt x="1" y="747"/>
                    <a:pt x="432" y="881"/>
                  </a:cubicBezTo>
                  <a:cubicBezTo>
                    <a:pt x="449" y="887"/>
                    <a:pt x="467" y="889"/>
                    <a:pt x="485" y="889"/>
                  </a:cubicBezTo>
                  <a:cubicBezTo>
                    <a:pt x="582" y="889"/>
                    <a:pt x="671" y="806"/>
                    <a:pt x="671" y="708"/>
                  </a:cubicBezTo>
                  <a:lnTo>
                    <a:pt x="671" y="182"/>
                  </a:lnTo>
                  <a:cubicBezTo>
                    <a:pt x="671" y="125"/>
                    <a:pt x="642" y="67"/>
                    <a:pt x="594" y="38"/>
                  </a:cubicBezTo>
                  <a:cubicBezTo>
                    <a:pt x="562" y="13"/>
                    <a:pt x="526" y="0"/>
                    <a:pt x="4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68"/>
            <p:cNvSpPr/>
            <p:nvPr/>
          </p:nvSpPr>
          <p:spPr>
            <a:xfrm>
              <a:off x="4926262" y="3088610"/>
              <a:ext cx="29437" cy="33350"/>
            </a:xfrm>
            <a:custGeom>
              <a:rect b="b" l="l" r="r" t="t"/>
              <a:pathLst>
                <a:path extrusionOk="0" h="1270" w="1121">
                  <a:moveTo>
                    <a:pt x="186" y="1"/>
                  </a:moveTo>
                  <a:cubicBezTo>
                    <a:pt x="88" y="1"/>
                    <a:pt x="1" y="80"/>
                    <a:pt x="1" y="188"/>
                  </a:cubicBezTo>
                  <a:lnTo>
                    <a:pt x="1" y="724"/>
                  </a:lnTo>
                  <a:cubicBezTo>
                    <a:pt x="1" y="772"/>
                    <a:pt x="20" y="829"/>
                    <a:pt x="58" y="858"/>
                  </a:cubicBezTo>
                  <a:lnTo>
                    <a:pt x="431" y="1222"/>
                  </a:lnTo>
                  <a:cubicBezTo>
                    <a:pt x="460" y="1250"/>
                    <a:pt x="508" y="1269"/>
                    <a:pt x="556" y="1269"/>
                  </a:cubicBezTo>
                  <a:cubicBezTo>
                    <a:pt x="604" y="1269"/>
                    <a:pt x="652" y="1250"/>
                    <a:pt x="690" y="1212"/>
                  </a:cubicBezTo>
                  <a:lnTo>
                    <a:pt x="1063" y="820"/>
                  </a:lnTo>
                  <a:cubicBezTo>
                    <a:pt x="1101" y="791"/>
                    <a:pt x="1111" y="743"/>
                    <a:pt x="1121" y="695"/>
                  </a:cubicBezTo>
                  <a:lnTo>
                    <a:pt x="1121" y="188"/>
                  </a:lnTo>
                  <a:cubicBezTo>
                    <a:pt x="1111" y="140"/>
                    <a:pt x="1092" y="92"/>
                    <a:pt x="1063" y="64"/>
                  </a:cubicBezTo>
                  <a:cubicBezTo>
                    <a:pt x="1025" y="25"/>
                    <a:pt x="977" y="6"/>
                    <a:pt x="929" y="6"/>
                  </a:cubicBezTo>
                  <a:lnTo>
                    <a:pt x="891" y="6"/>
                  </a:lnTo>
                  <a:cubicBezTo>
                    <a:pt x="814" y="25"/>
                    <a:pt x="747" y="35"/>
                    <a:pt x="671" y="35"/>
                  </a:cubicBezTo>
                  <a:lnTo>
                    <a:pt x="451" y="35"/>
                  </a:lnTo>
                  <a:cubicBezTo>
                    <a:pt x="374" y="35"/>
                    <a:pt x="298" y="25"/>
                    <a:pt x="231" y="6"/>
                  </a:cubicBezTo>
                  <a:cubicBezTo>
                    <a:pt x="216" y="2"/>
                    <a:pt x="201" y="1"/>
                    <a:pt x="18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68"/>
            <p:cNvSpPr/>
            <p:nvPr/>
          </p:nvSpPr>
          <p:spPr>
            <a:xfrm>
              <a:off x="4926262" y="3088952"/>
              <a:ext cx="17883" cy="33245"/>
            </a:xfrm>
            <a:custGeom>
              <a:rect b="b" l="l" r="r" t="t"/>
              <a:pathLst>
                <a:path extrusionOk="0" h="1266" w="681">
                  <a:moveTo>
                    <a:pt x="189" y="0"/>
                  </a:moveTo>
                  <a:cubicBezTo>
                    <a:pt x="87" y="0"/>
                    <a:pt x="1" y="81"/>
                    <a:pt x="1" y="185"/>
                  </a:cubicBezTo>
                  <a:lnTo>
                    <a:pt x="1" y="720"/>
                  </a:lnTo>
                  <a:cubicBezTo>
                    <a:pt x="1" y="768"/>
                    <a:pt x="20" y="826"/>
                    <a:pt x="58" y="864"/>
                  </a:cubicBezTo>
                  <a:lnTo>
                    <a:pt x="431" y="1218"/>
                  </a:lnTo>
                  <a:cubicBezTo>
                    <a:pt x="460" y="1247"/>
                    <a:pt x="508" y="1266"/>
                    <a:pt x="556" y="1266"/>
                  </a:cubicBezTo>
                  <a:cubicBezTo>
                    <a:pt x="604" y="1266"/>
                    <a:pt x="652" y="1247"/>
                    <a:pt x="680" y="1209"/>
                  </a:cubicBezTo>
                  <a:cubicBezTo>
                    <a:pt x="652" y="1209"/>
                    <a:pt x="613" y="1189"/>
                    <a:pt x="594" y="1161"/>
                  </a:cubicBezTo>
                  <a:lnTo>
                    <a:pt x="221" y="797"/>
                  </a:lnTo>
                  <a:cubicBezTo>
                    <a:pt x="183" y="759"/>
                    <a:pt x="164" y="711"/>
                    <a:pt x="173" y="653"/>
                  </a:cubicBezTo>
                  <a:lnTo>
                    <a:pt x="173" y="127"/>
                  </a:lnTo>
                  <a:cubicBezTo>
                    <a:pt x="173" y="79"/>
                    <a:pt x="192" y="31"/>
                    <a:pt x="221" y="3"/>
                  </a:cubicBezTo>
                  <a:cubicBezTo>
                    <a:pt x="210" y="1"/>
                    <a:pt x="199" y="0"/>
                    <a:pt x="1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68"/>
            <p:cNvSpPr/>
            <p:nvPr/>
          </p:nvSpPr>
          <p:spPr>
            <a:xfrm>
              <a:off x="4909692" y="3030261"/>
              <a:ext cx="62341" cy="66805"/>
            </a:xfrm>
            <a:custGeom>
              <a:rect b="b" l="l" r="r" t="t"/>
              <a:pathLst>
                <a:path extrusionOk="0" h="2544" w="2374">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44"/>
                    <a:pt x="0" y="630"/>
                    <a:pt x="0" y="726"/>
                  </a:cubicBezTo>
                  <a:lnTo>
                    <a:pt x="0" y="1472"/>
                  </a:lnTo>
                  <a:cubicBezTo>
                    <a:pt x="0" y="2065"/>
                    <a:pt x="479" y="2544"/>
                    <a:pt x="1082" y="2544"/>
                  </a:cubicBezTo>
                  <a:lnTo>
                    <a:pt x="1302" y="2544"/>
                  </a:lnTo>
                  <a:cubicBezTo>
                    <a:pt x="1895" y="2544"/>
                    <a:pt x="2374" y="2065"/>
                    <a:pt x="2374" y="1472"/>
                  </a:cubicBezTo>
                  <a:lnTo>
                    <a:pt x="2374" y="697"/>
                  </a:lnTo>
                  <a:cubicBezTo>
                    <a:pt x="2374" y="620"/>
                    <a:pt x="2335" y="553"/>
                    <a:pt x="2259" y="525"/>
                  </a:cubicBezTo>
                  <a:cubicBezTo>
                    <a:pt x="2240" y="515"/>
                    <a:pt x="2221" y="505"/>
                    <a:pt x="2201" y="496"/>
                  </a:cubicBezTo>
                  <a:cubicBezTo>
                    <a:pt x="1991" y="410"/>
                    <a:pt x="1819" y="257"/>
                    <a:pt x="1713" y="56"/>
                  </a:cubicBezTo>
                  <a:lnTo>
                    <a:pt x="1704" y="37"/>
                  </a:lnTo>
                  <a:cubicBezTo>
                    <a:pt x="1692" y="13"/>
                    <a:pt x="1670" y="1"/>
                    <a:pt x="1648"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68"/>
            <p:cNvSpPr/>
            <p:nvPr/>
          </p:nvSpPr>
          <p:spPr>
            <a:xfrm>
              <a:off x="4909692" y="3030261"/>
              <a:ext cx="45509" cy="67068"/>
            </a:xfrm>
            <a:custGeom>
              <a:rect b="b" l="l" r="r" t="t"/>
              <a:pathLst>
                <a:path extrusionOk="0" h="2554" w="1733">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2" y="84"/>
                  </a:cubicBezTo>
                  <a:lnTo>
                    <a:pt x="1713" y="56"/>
                  </a:lnTo>
                  <a:lnTo>
                    <a:pt x="1704" y="37"/>
                  </a:lnTo>
                  <a:cubicBezTo>
                    <a:pt x="1692" y="13"/>
                    <a:pt x="1670" y="1"/>
                    <a:pt x="164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68"/>
            <p:cNvSpPr/>
            <p:nvPr/>
          </p:nvSpPr>
          <p:spPr>
            <a:xfrm>
              <a:off x="5142408" y="3101583"/>
              <a:ext cx="124919" cy="66175"/>
            </a:xfrm>
            <a:custGeom>
              <a:rect b="b" l="l" r="r" t="t"/>
              <a:pathLst>
                <a:path extrusionOk="0" h="2520" w="4757">
                  <a:moveTo>
                    <a:pt x="1819" y="0"/>
                  </a:moveTo>
                  <a:lnTo>
                    <a:pt x="728" y="440"/>
                  </a:lnTo>
                  <a:cubicBezTo>
                    <a:pt x="622" y="479"/>
                    <a:pt x="527" y="536"/>
                    <a:pt x="441" y="613"/>
                  </a:cubicBezTo>
                  <a:lnTo>
                    <a:pt x="412" y="632"/>
                  </a:lnTo>
                  <a:lnTo>
                    <a:pt x="393" y="641"/>
                  </a:lnTo>
                  <a:lnTo>
                    <a:pt x="383" y="661"/>
                  </a:lnTo>
                  <a:lnTo>
                    <a:pt x="354" y="680"/>
                  </a:lnTo>
                  <a:cubicBezTo>
                    <a:pt x="163" y="871"/>
                    <a:pt x="29" y="1130"/>
                    <a:pt x="0" y="1397"/>
                  </a:cubicBezTo>
                  <a:lnTo>
                    <a:pt x="0" y="1445"/>
                  </a:lnTo>
                  <a:lnTo>
                    <a:pt x="0" y="1464"/>
                  </a:lnTo>
                  <a:lnTo>
                    <a:pt x="0" y="1493"/>
                  </a:lnTo>
                  <a:lnTo>
                    <a:pt x="0" y="1522"/>
                  </a:lnTo>
                  <a:lnTo>
                    <a:pt x="0" y="1531"/>
                  </a:lnTo>
                  <a:lnTo>
                    <a:pt x="0" y="1589"/>
                  </a:lnTo>
                  <a:lnTo>
                    <a:pt x="0" y="1771"/>
                  </a:lnTo>
                  <a:lnTo>
                    <a:pt x="0" y="2297"/>
                  </a:lnTo>
                  <a:cubicBezTo>
                    <a:pt x="0" y="2420"/>
                    <a:pt x="106" y="2519"/>
                    <a:pt x="227" y="2519"/>
                  </a:cubicBezTo>
                  <a:cubicBezTo>
                    <a:pt x="237" y="2519"/>
                    <a:pt x="248" y="2519"/>
                    <a:pt x="259" y="2517"/>
                  </a:cubicBezTo>
                  <a:lnTo>
                    <a:pt x="4489" y="2517"/>
                  </a:lnTo>
                  <a:cubicBezTo>
                    <a:pt x="4499" y="2519"/>
                    <a:pt x="4510" y="2519"/>
                    <a:pt x="4520" y="2519"/>
                  </a:cubicBezTo>
                  <a:cubicBezTo>
                    <a:pt x="4642" y="2519"/>
                    <a:pt x="4748" y="2420"/>
                    <a:pt x="4757" y="2297"/>
                  </a:cubicBezTo>
                  <a:lnTo>
                    <a:pt x="4757" y="1771"/>
                  </a:lnTo>
                  <a:lnTo>
                    <a:pt x="4757" y="1589"/>
                  </a:lnTo>
                  <a:lnTo>
                    <a:pt x="4747" y="1589"/>
                  </a:lnTo>
                  <a:lnTo>
                    <a:pt x="4747" y="1531"/>
                  </a:lnTo>
                  <a:lnTo>
                    <a:pt x="4747" y="1522"/>
                  </a:lnTo>
                  <a:lnTo>
                    <a:pt x="4747" y="1493"/>
                  </a:lnTo>
                  <a:lnTo>
                    <a:pt x="4747" y="1464"/>
                  </a:lnTo>
                  <a:lnTo>
                    <a:pt x="4747" y="1445"/>
                  </a:lnTo>
                  <a:lnTo>
                    <a:pt x="4747" y="1397"/>
                  </a:lnTo>
                  <a:cubicBezTo>
                    <a:pt x="4709" y="1130"/>
                    <a:pt x="4584" y="871"/>
                    <a:pt x="4393" y="680"/>
                  </a:cubicBezTo>
                  <a:lnTo>
                    <a:pt x="4364" y="661"/>
                  </a:lnTo>
                  <a:lnTo>
                    <a:pt x="4345" y="641"/>
                  </a:lnTo>
                  <a:lnTo>
                    <a:pt x="4336" y="632"/>
                  </a:lnTo>
                  <a:lnTo>
                    <a:pt x="4307" y="613"/>
                  </a:lnTo>
                  <a:cubicBezTo>
                    <a:pt x="4221" y="536"/>
                    <a:pt x="4125" y="479"/>
                    <a:pt x="4010" y="440"/>
                  </a:cubicBezTo>
                  <a:lnTo>
                    <a:pt x="2929" y="0"/>
                  </a:lnTo>
                  <a:lnTo>
                    <a:pt x="2651" y="287"/>
                  </a:lnTo>
                  <a:lnTo>
                    <a:pt x="2374" y="555"/>
                  </a:lnTo>
                  <a:lnTo>
                    <a:pt x="2096" y="287"/>
                  </a:lnTo>
                  <a:lnTo>
                    <a:pt x="1819"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68"/>
            <p:cNvSpPr/>
            <p:nvPr/>
          </p:nvSpPr>
          <p:spPr>
            <a:xfrm>
              <a:off x="5140885" y="3101819"/>
              <a:ext cx="51049" cy="65939"/>
            </a:xfrm>
            <a:custGeom>
              <a:rect b="b" l="l" r="r" t="t"/>
              <a:pathLst>
                <a:path extrusionOk="0" h="2511" w="1944">
                  <a:moveTo>
                    <a:pt x="1858" y="1"/>
                  </a:moveTo>
                  <a:lnTo>
                    <a:pt x="776" y="422"/>
                  </a:lnTo>
                  <a:cubicBezTo>
                    <a:pt x="298" y="613"/>
                    <a:pt x="1" y="1073"/>
                    <a:pt x="20" y="1580"/>
                  </a:cubicBezTo>
                  <a:lnTo>
                    <a:pt x="20" y="2288"/>
                  </a:lnTo>
                  <a:cubicBezTo>
                    <a:pt x="29" y="2411"/>
                    <a:pt x="135" y="2510"/>
                    <a:pt x="256" y="2510"/>
                  </a:cubicBezTo>
                  <a:cubicBezTo>
                    <a:pt x="267" y="2510"/>
                    <a:pt x="277" y="2510"/>
                    <a:pt x="288" y="2508"/>
                  </a:cubicBezTo>
                  <a:lnTo>
                    <a:pt x="345" y="2508"/>
                  </a:lnTo>
                  <a:lnTo>
                    <a:pt x="345" y="1580"/>
                  </a:lnTo>
                  <a:cubicBezTo>
                    <a:pt x="317" y="1073"/>
                    <a:pt x="623" y="613"/>
                    <a:pt x="1092" y="422"/>
                  </a:cubicBezTo>
                  <a:lnTo>
                    <a:pt x="1944" y="87"/>
                  </a:lnTo>
                  <a:lnTo>
                    <a:pt x="185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68"/>
            <p:cNvSpPr/>
            <p:nvPr/>
          </p:nvSpPr>
          <p:spPr>
            <a:xfrm>
              <a:off x="5164256" y="2997278"/>
              <a:ext cx="79699" cy="56328"/>
            </a:xfrm>
            <a:custGeom>
              <a:rect b="b" l="l" r="r" t="t"/>
              <a:pathLst>
                <a:path extrusionOk="0" h="2145" w="3035">
                  <a:moveTo>
                    <a:pt x="2671" y="1838"/>
                  </a:moveTo>
                  <a:lnTo>
                    <a:pt x="2661" y="1848"/>
                  </a:lnTo>
                  <a:lnTo>
                    <a:pt x="2633" y="1867"/>
                  </a:lnTo>
                  <a:lnTo>
                    <a:pt x="2671" y="1838"/>
                  </a:lnTo>
                  <a:close/>
                  <a:moveTo>
                    <a:pt x="1456" y="1"/>
                  </a:moveTo>
                  <a:cubicBezTo>
                    <a:pt x="652" y="1"/>
                    <a:pt x="1" y="651"/>
                    <a:pt x="1" y="1455"/>
                  </a:cubicBezTo>
                  <a:lnTo>
                    <a:pt x="1" y="2144"/>
                  </a:lnTo>
                  <a:cubicBezTo>
                    <a:pt x="1" y="2144"/>
                    <a:pt x="336" y="2106"/>
                    <a:pt x="374" y="1943"/>
                  </a:cubicBezTo>
                  <a:cubicBezTo>
                    <a:pt x="393" y="1934"/>
                    <a:pt x="403" y="1915"/>
                    <a:pt x="412" y="1895"/>
                  </a:cubicBezTo>
                  <a:cubicBezTo>
                    <a:pt x="594" y="1895"/>
                    <a:pt x="1475" y="1886"/>
                    <a:pt x="1972" y="1273"/>
                  </a:cubicBezTo>
                  <a:cubicBezTo>
                    <a:pt x="2087" y="1570"/>
                    <a:pt x="2326" y="1800"/>
                    <a:pt x="2633" y="1886"/>
                  </a:cubicBezTo>
                  <a:cubicBezTo>
                    <a:pt x="2633" y="1905"/>
                    <a:pt x="2652" y="1924"/>
                    <a:pt x="2661" y="1943"/>
                  </a:cubicBezTo>
                  <a:cubicBezTo>
                    <a:pt x="2700" y="2106"/>
                    <a:pt x="3035" y="2135"/>
                    <a:pt x="3035" y="2135"/>
                  </a:cubicBezTo>
                  <a:lnTo>
                    <a:pt x="3035" y="1455"/>
                  </a:lnTo>
                  <a:cubicBezTo>
                    <a:pt x="3035" y="651"/>
                    <a:pt x="2384" y="1"/>
                    <a:pt x="15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68"/>
            <p:cNvSpPr/>
            <p:nvPr/>
          </p:nvSpPr>
          <p:spPr>
            <a:xfrm>
              <a:off x="5164256" y="2997541"/>
              <a:ext cx="43250" cy="56065"/>
            </a:xfrm>
            <a:custGeom>
              <a:rect b="b" l="l" r="r" t="t"/>
              <a:pathLst>
                <a:path extrusionOk="0" h="2135" w="1647">
                  <a:moveTo>
                    <a:pt x="1456" y="0"/>
                  </a:moveTo>
                  <a:cubicBezTo>
                    <a:pt x="652" y="0"/>
                    <a:pt x="1" y="651"/>
                    <a:pt x="1" y="1455"/>
                  </a:cubicBezTo>
                  <a:lnTo>
                    <a:pt x="1" y="2134"/>
                  </a:lnTo>
                  <a:cubicBezTo>
                    <a:pt x="97" y="2125"/>
                    <a:pt x="183" y="2106"/>
                    <a:pt x="259" y="2067"/>
                  </a:cubicBezTo>
                  <a:lnTo>
                    <a:pt x="259" y="1828"/>
                  </a:lnTo>
                  <a:lnTo>
                    <a:pt x="259" y="1455"/>
                  </a:lnTo>
                  <a:cubicBezTo>
                    <a:pt x="259" y="680"/>
                    <a:pt x="872" y="38"/>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68"/>
            <p:cNvSpPr/>
            <p:nvPr/>
          </p:nvSpPr>
          <p:spPr>
            <a:xfrm>
              <a:off x="5233136" y="3047802"/>
              <a:ext cx="17358" cy="23371"/>
            </a:xfrm>
            <a:custGeom>
              <a:rect b="b" l="l" r="r" t="t"/>
              <a:pathLst>
                <a:path extrusionOk="0" h="890" w="661">
                  <a:moveTo>
                    <a:pt x="239" y="0"/>
                  </a:moveTo>
                  <a:lnTo>
                    <a:pt x="239" y="10"/>
                  </a:lnTo>
                  <a:cubicBezTo>
                    <a:pt x="219" y="4"/>
                    <a:pt x="199" y="1"/>
                    <a:pt x="180" y="1"/>
                  </a:cubicBezTo>
                  <a:cubicBezTo>
                    <a:pt x="81" y="1"/>
                    <a:pt x="0" y="78"/>
                    <a:pt x="0" y="182"/>
                  </a:cubicBezTo>
                  <a:lnTo>
                    <a:pt x="0" y="699"/>
                  </a:lnTo>
                  <a:cubicBezTo>
                    <a:pt x="0" y="804"/>
                    <a:pt x="83" y="889"/>
                    <a:pt x="184" y="889"/>
                  </a:cubicBezTo>
                  <a:cubicBezTo>
                    <a:pt x="202" y="889"/>
                    <a:pt x="221" y="886"/>
                    <a:pt x="239" y="881"/>
                  </a:cubicBezTo>
                  <a:cubicBezTo>
                    <a:pt x="268" y="862"/>
                    <a:pt x="306" y="852"/>
                    <a:pt x="335" y="833"/>
                  </a:cubicBezTo>
                  <a:cubicBezTo>
                    <a:pt x="373" y="795"/>
                    <a:pt x="402" y="766"/>
                    <a:pt x="440" y="747"/>
                  </a:cubicBezTo>
                  <a:cubicBezTo>
                    <a:pt x="661" y="498"/>
                    <a:pt x="555" y="105"/>
                    <a:pt x="23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68"/>
            <p:cNvSpPr/>
            <p:nvPr/>
          </p:nvSpPr>
          <p:spPr>
            <a:xfrm>
              <a:off x="5157980" y="3047802"/>
              <a:ext cx="17358" cy="23371"/>
            </a:xfrm>
            <a:custGeom>
              <a:rect b="b" l="l" r="r" t="t"/>
              <a:pathLst>
                <a:path extrusionOk="0" h="890" w="661">
                  <a:moveTo>
                    <a:pt x="479" y="0"/>
                  </a:moveTo>
                  <a:cubicBezTo>
                    <a:pt x="460" y="0"/>
                    <a:pt x="441" y="3"/>
                    <a:pt x="422" y="10"/>
                  </a:cubicBezTo>
                  <a:cubicBezTo>
                    <a:pt x="1" y="144"/>
                    <a:pt x="1" y="747"/>
                    <a:pt x="422" y="881"/>
                  </a:cubicBezTo>
                  <a:cubicBezTo>
                    <a:pt x="441" y="887"/>
                    <a:pt x="460" y="889"/>
                    <a:pt x="478" y="889"/>
                  </a:cubicBezTo>
                  <a:cubicBezTo>
                    <a:pt x="579" y="889"/>
                    <a:pt x="661" y="806"/>
                    <a:pt x="661" y="708"/>
                  </a:cubicBezTo>
                  <a:lnTo>
                    <a:pt x="661" y="182"/>
                  </a:lnTo>
                  <a:cubicBezTo>
                    <a:pt x="661" y="125"/>
                    <a:pt x="632" y="67"/>
                    <a:pt x="584" y="38"/>
                  </a:cubicBezTo>
                  <a:cubicBezTo>
                    <a:pt x="553" y="13"/>
                    <a:pt x="516" y="0"/>
                    <a:pt x="47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68"/>
            <p:cNvSpPr/>
            <p:nvPr/>
          </p:nvSpPr>
          <p:spPr>
            <a:xfrm>
              <a:off x="5189387" y="3088610"/>
              <a:ext cx="29700" cy="33587"/>
            </a:xfrm>
            <a:custGeom>
              <a:rect b="b" l="l" r="r" t="t"/>
              <a:pathLst>
                <a:path extrusionOk="0" h="1279" w="1131">
                  <a:moveTo>
                    <a:pt x="186" y="1"/>
                  </a:moveTo>
                  <a:cubicBezTo>
                    <a:pt x="90" y="1"/>
                    <a:pt x="11" y="80"/>
                    <a:pt x="11" y="188"/>
                  </a:cubicBezTo>
                  <a:lnTo>
                    <a:pt x="11" y="724"/>
                  </a:lnTo>
                  <a:cubicBezTo>
                    <a:pt x="1" y="781"/>
                    <a:pt x="30" y="829"/>
                    <a:pt x="68" y="877"/>
                  </a:cubicBezTo>
                  <a:lnTo>
                    <a:pt x="441" y="1231"/>
                  </a:lnTo>
                  <a:cubicBezTo>
                    <a:pt x="470" y="1260"/>
                    <a:pt x="518" y="1279"/>
                    <a:pt x="566" y="1279"/>
                  </a:cubicBezTo>
                  <a:cubicBezTo>
                    <a:pt x="613" y="1279"/>
                    <a:pt x="661" y="1260"/>
                    <a:pt x="690" y="1222"/>
                  </a:cubicBezTo>
                  <a:lnTo>
                    <a:pt x="1073" y="829"/>
                  </a:lnTo>
                  <a:cubicBezTo>
                    <a:pt x="1102" y="800"/>
                    <a:pt x="1121" y="753"/>
                    <a:pt x="1121" y="705"/>
                  </a:cubicBezTo>
                  <a:lnTo>
                    <a:pt x="1121" y="198"/>
                  </a:lnTo>
                  <a:cubicBezTo>
                    <a:pt x="1130" y="150"/>
                    <a:pt x="1102" y="92"/>
                    <a:pt x="1063" y="64"/>
                  </a:cubicBezTo>
                  <a:cubicBezTo>
                    <a:pt x="1025" y="25"/>
                    <a:pt x="977" y="6"/>
                    <a:pt x="929" y="6"/>
                  </a:cubicBezTo>
                  <a:lnTo>
                    <a:pt x="891" y="6"/>
                  </a:lnTo>
                  <a:cubicBezTo>
                    <a:pt x="824" y="25"/>
                    <a:pt x="747" y="35"/>
                    <a:pt x="680" y="35"/>
                  </a:cubicBezTo>
                  <a:lnTo>
                    <a:pt x="451" y="35"/>
                  </a:lnTo>
                  <a:cubicBezTo>
                    <a:pt x="384" y="35"/>
                    <a:pt x="307" y="25"/>
                    <a:pt x="231" y="6"/>
                  </a:cubicBezTo>
                  <a:cubicBezTo>
                    <a:pt x="216" y="2"/>
                    <a:pt x="201" y="1"/>
                    <a:pt x="18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68"/>
            <p:cNvSpPr/>
            <p:nvPr/>
          </p:nvSpPr>
          <p:spPr>
            <a:xfrm>
              <a:off x="5189650" y="3088952"/>
              <a:ext cx="17857" cy="33245"/>
            </a:xfrm>
            <a:custGeom>
              <a:rect b="b" l="l" r="r" t="t"/>
              <a:pathLst>
                <a:path extrusionOk="0" h="1266" w="680">
                  <a:moveTo>
                    <a:pt x="181" y="0"/>
                  </a:moveTo>
                  <a:cubicBezTo>
                    <a:pt x="87" y="0"/>
                    <a:pt x="1" y="81"/>
                    <a:pt x="1" y="185"/>
                  </a:cubicBezTo>
                  <a:lnTo>
                    <a:pt x="1" y="720"/>
                  </a:lnTo>
                  <a:cubicBezTo>
                    <a:pt x="1" y="768"/>
                    <a:pt x="20" y="826"/>
                    <a:pt x="58" y="864"/>
                  </a:cubicBezTo>
                  <a:lnTo>
                    <a:pt x="431" y="1218"/>
                  </a:lnTo>
                  <a:cubicBezTo>
                    <a:pt x="460" y="1247"/>
                    <a:pt x="508" y="1266"/>
                    <a:pt x="556" y="1266"/>
                  </a:cubicBezTo>
                  <a:cubicBezTo>
                    <a:pt x="603" y="1266"/>
                    <a:pt x="651" y="1247"/>
                    <a:pt x="680" y="1209"/>
                  </a:cubicBezTo>
                  <a:cubicBezTo>
                    <a:pt x="642" y="1209"/>
                    <a:pt x="613" y="1189"/>
                    <a:pt x="584" y="1161"/>
                  </a:cubicBezTo>
                  <a:lnTo>
                    <a:pt x="221" y="797"/>
                  </a:lnTo>
                  <a:cubicBezTo>
                    <a:pt x="182" y="759"/>
                    <a:pt x="163" y="711"/>
                    <a:pt x="163" y="653"/>
                  </a:cubicBezTo>
                  <a:lnTo>
                    <a:pt x="163" y="127"/>
                  </a:lnTo>
                  <a:cubicBezTo>
                    <a:pt x="163" y="79"/>
                    <a:pt x="182" y="31"/>
                    <a:pt x="211" y="3"/>
                  </a:cubicBezTo>
                  <a:cubicBezTo>
                    <a:pt x="201" y="1"/>
                    <a:pt x="191" y="0"/>
                    <a:pt x="181"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68"/>
            <p:cNvSpPr/>
            <p:nvPr/>
          </p:nvSpPr>
          <p:spPr>
            <a:xfrm>
              <a:off x="5173054" y="3030261"/>
              <a:ext cx="62368" cy="66805"/>
            </a:xfrm>
            <a:custGeom>
              <a:rect b="b" l="l" r="r" t="t"/>
              <a:pathLst>
                <a:path extrusionOk="0" h="2544" w="2375">
                  <a:moveTo>
                    <a:pt x="1649" y="1"/>
                  </a:moveTo>
                  <a:cubicBezTo>
                    <a:pt x="1634" y="1"/>
                    <a:pt x="1620" y="6"/>
                    <a:pt x="1609" y="17"/>
                  </a:cubicBezTo>
                  <a:cubicBezTo>
                    <a:pt x="1350" y="209"/>
                    <a:pt x="1054" y="352"/>
                    <a:pt x="747" y="439"/>
                  </a:cubicBezTo>
                  <a:cubicBezTo>
                    <a:pt x="652" y="467"/>
                    <a:pt x="556" y="486"/>
                    <a:pt x="460" y="505"/>
                  </a:cubicBezTo>
                  <a:cubicBezTo>
                    <a:pt x="365" y="525"/>
                    <a:pt x="269" y="534"/>
                    <a:pt x="173" y="544"/>
                  </a:cubicBezTo>
                  <a:cubicBezTo>
                    <a:pt x="68" y="544"/>
                    <a:pt x="1" y="630"/>
                    <a:pt x="1" y="726"/>
                  </a:cubicBezTo>
                  <a:lnTo>
                    <a:pt x="1" y="1472"/>
                  </a:lnTo>
                  <a:cubicBezTo>
                    <a:pt x="1" y="2065"/>
                    <a:pt x="479" y="2544"/>
                    <a:pt x="1073" y="2544"/>
                  </a:cubicBezTo>
                  <a:lnTo>
                    <a:pt x="1302" y="2544"/>
                  </a:lnTo>
                  <a:cubicBezTo>
                    <a:pt x="1896" y="2544"/>
                    <a:pt x="2374" y="2065"/>
                    <a:pt x="2374" y="1472"/>
                  </a:cubicBezTo>
                  <a:lnTo>
                    <a:pt x="2374" y="697"/>
                  </a:lnTo>
                  <a:cubicBezTo>
                    <a:pt x="2374" y="620"/>
                    <a:pt x="2326" y="553"/>
                    <a:pt x="2259" y="525"/>
                  </a:cubicBezTo>
                  <a:cubicBezTo>
                    <a:pt x="2240" y="515"/>
                    <a:pt x="2221" y="505"/>
                    <a:pt x="2192" y="496"/>
                  </a:cubicBezTo>
                  <a:cubicBezTo>
                    <a:pt x="1982" y="410"/>
                    <a:pt x="1810" y="257"/>
                    <a:pt x="1714" y="56"/>
                  </a:cubicBezTo>
                  <a:lnTo>
                    <a:pt x="1704" y="37"/>
                  </a:lnTo>
                  <a:cubicBezTo>
                    <a:pt x="1693" y="13"/>
                    <a:pt x="1671" y="1"/>
                    <a:pt x="164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68"/>
            <p:cNvSpPr/>
            <p:nvPr/>
          </p:nvSpPr>
          <p:spPr>
            <a:xfrm>
              <a:off x="5172817" y="3030261"/>
              <a:ext cx="45509" cy="67068"/>
            </a:xfrm>
            <a:custGeom>
              <a:rect b="b" l="l" r="r" t="t"/>
              <a:pathLst>
                <a:path extrusionOk="0" h="2554" w="1733">
                  <a:moveTo>
                    <a:pt x="1648" y="1"/>
                  </a:moveTo>
                  <a:cubicBezTo>
                    <a:pt x="1634" y="1"/>
                    <a:pt x="1619" y="6"/>
                    <a:pt x="1608" y="17"/>
                  </a:cubicBezTo>
                  <a:cubicBezTo>
                    <a:pt x="1350" y="209"/>
                    <a:pt x="1053" y="352"/>
                    <a:pt x="747" y="439"/>
                  </a:cubicBezTo>
                  <a:cubicBezTo>
                    <a:pt x="651" y="467"/>
                    <a:pt x="555" y="486"/>
                    <a:pt x="460" y="505"/>
                  </a:cubicBezTo>
                  <a:cubicBezTo>
                    <a:pt x="364" y="525"/>
                    <a:pt x="268" y="534"/>
                    <a:pt x="173"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3" y="84"/>
                  </a:cubicBezTo>
                  <a:lnTo>
                    <a:pt x="1713" y="56"/>
                  </a:lnTo>
                  <a:lnTo>
                    <a:pt x="1704" y="37"/>
                  </a:lnTo>
                  <a:cubicBezTo>
                    <a:pt x="1692" y="13"/>
                    <a:pt x="1670" y="1"/>
                    <a:pt x="164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68"/>
            <p:cNvSpPr/>
            <p:nvPr/>
          </p:nvSpPr>
          <p:spPr>
            <a:xfrm>
              <a:off x="5009953" y="2992000"/>
              <a:ext cx="125680" cy="66149"/>
            </a:xfrm>
            <a:custGeom>
              <a:rect b="b" l="l" r="r" t="t"/>
              <a:pathLst>
                <a:path extrusionOk="0" h="2519" w="4786">
                  <a:moveTo>
                    <a:pt x="1848" y="1"/>
                  </a:moveTo>
                  <a:lnTo>
                    <a:pt x="766" y="431"/>
                  </a:lnTo>
                  <a:cubicBezTo>
                    <a:pt x="642" y="470"/>
                    <a:pt x="537" y="527"/>
                    <a:pt x="441" y="604"/>
                  </a:cubicBezTo>
                  <a:lnTo>
                    <a:pt x="412" y="623"/>
                  </a:lnTo>
                  <a:lnTo>
                    <a:pt x="403" y="642"/>
                  </a:lnTo>
                  <a:lnTo>
                    <a:pt x="384" y="651"/>
                  </a:lnTo>
                  <a:lnTo>
                    <a:pt x="364" y="671"/>
                  </a:lnTo>
                  <a:cubicBezTo>
                    <a:pt x="163" y="862"/>
                    <a:pt x="39" y="1120"/>
                    <a:pt x="1" y="1388"/>
                  </a:cubicBezTo>
                  <a:lnTo>
                    <a:pt x="1" y="1436"/>
                  </a:lnTo>
                  <a:lnTo>
                    <a:pt x="1" y="1455"/>
                  </a:lnTo>
                  <a:lnTo>
                    <a:pt x="1" y="1494"/>
                  </a:lnTo>
                  <a:lnTo>
                    <a:pt x="1" y="1522"/>
                  </a:lnTo>
                  <a:lnTo>
                    <a:pt x="1" y="1532"/>
                  </a:lnTo>
                  <a:lnTo>
                    <a:pt x="1" y="1589"/>
                  </a:lnTo>
                  <a:lnTo>
                    <a:pt x="1" y="1762"/>
                  </a:lnTo>
                  <a:lnTo>
                    <a:pt x="1" y="2288"/>
                  </a:lnTo>
                  <a:cubicBezTo>
                    <a:pt x="10" y="2416"/>
                    <a:pt x="116" y="2518"/>
                    <a:pt x="251" y="2518"/>
                  </a:cubicBezTo>
                  <a:cubicBezTo>
                    <a:pt x="257" y="2518"/>
                    <a:pt x="263" y="2518"/>
                    <a:pt x="269" y="2518"/>
                  </a:cubicBezTo>
                  <a:lnTo>
                    <a:pt x="4527" y="2518"/>
                  </a:lnTo>
                  <a:cubicBezTo>
                    <a:pt x="4533" y="2518"/>
                    <a:pt x="4539" y="2518"/>
                    <a:pt x="4544" y="2518"/>
                  </a:cubicBezTo>
                  <a:cubicBezTo>
                    <a:pt x="4671" y="2518"/>
                    <a:pt x="4777" y="2416"/>
                    <a:pt x="4786" y="2288"/>
                  </a:cubicBezTo>
                  <a:lnTo>
                    <a:pt x="4786" y="1762"/>
                  </a:lnTo>
                  <a:lnTo>
                    <a:pt x="4786" y="1589"/>
                  </a:lnTo>
                  <a:lnTo>
                    <a:pt x="4776" y="1589"/>
                  </a:lnTo>
                  <a:lnTo>
                    <a:pt x="4776" y="1532"/>
                  </a:lnTo>
                  <a:lnTo>
                    <a:pt x="4776" y="1522"/>
                  </a:lnTo>
                  <a:lnTo>
                    <a:pt x="4776" y="1494"/>
                  </a:lnTo>
                  <a:lnTo>
                    <a:pt x="4776" y="1455"/>
                  </a:lnTo>
                  <a:lnTo>
                    <a:pt x="4776" y="1446"/>
                  </a:lnTo>
                  <a:lnTo>
                    <a:pt x="4776" y="1398"/>
                  </a:lnTo>
                  <a:cubicBezTo>
                    <a:pt x="4748" y="1120"/>
                    <a:pt x="4614" y="862"/>
                    <a:pt x="4422" y="680"/>
                  </a:cubicBezTo>
                  <a:lnTo>
                    <a:pt x="4394" y="651"/>
                  </a:lnTo>
                  <a:lnTo>
                    <a:pt x="4384" y="642"/>
                  </a:lnTo>
                  <a:lnTo>
                    <a:pt x="4365" y="623"/>
                  </a:lnTo>
                  <a:lnTo>
                    <a:pt x="4336" y="604"/>
                  </a:lnTo>
                  <a:cubicBezTo>
                    <a:pt x="4250" y="537"/>
                    <a:pt x="4154" y="479"/>
                    <a:pt x="4049" y="431"/>
                  </a:cubicBezTo>
                  <a:lnTo>
                    <a:pt x="2958" y="1"/>
                  </a:lnTo>
                  <a:lnTo>
                    <a:pt x="2680" y="278"/>
                  </a:lnTo>
                  <a:lnTo>
                    <a:pt x="2403" y="556"/>
                  </a:lnTo>
                  <a:lnTo>
                    <a:pt x="2125" y="278"/>
                  </a:lnTo>
                  <a:lnTo>
                    <a:pt x="184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68"/>
            <p:cNvSpPr/>
            <p:nvPr/>
          </p:nvSpPr>
          <p:spPr>
            <a:xfrm>
              <a:off x="5009217" y="2992262"/>
              <a:ext cx="51286" cy="65913"/>
            </a:xfrm>
            <a:custGeom>
              <a:rect b="b" l="l" r="r" t="t"/>
              <a:pathLst>
                <a:path extrusionOk="0" h="2510" w="1953">
                  <a:moveTo>
                    <a:pt x="1857" y="0"/>
                  </a:moveTo>
                  <a:lnTo>
                    <a:pt x="775" y="421"/>
                  </a:lnTo>
                  <a:cubicBezTo>
                    <a:pt x="306" y="613"/>
                    <a:pt x="0" y="1072"/>
                    <a:pt x="29" y="1579"/>
                  </a:cubicBezTo>
                  <a:lnTo>
                    <a:pt x="29" y="2278"/>
                  </a:lnTo>
                  <a:cubicBezTo>
                    <a:pt x="29" y="2410"/>
                    <a:pt x="134" y="2510"/>
                    <a:pt x="256" y="2510"/>
                  </a:cubicBezTo>
                  <a:cubicBezTo>
                    <a:pt x="266" y="2510"/>
                    <a:pt x="277" y="2509"/>
                    <a:pt x="287" y="2508"/>
                  </a:cubicBezTo>
                  <a:lnTo>
                    <a:pt x="345" y="2508"/>
                  </a:lnTo>
                  <a:lnTo>
                    <a:pt x="345" y="1579"/>
                  </a:lnTo>
                  <a:cubicBezTo>
                    <a:pt x="325" y="1072"/>
                    <a:pt x="622" y="613"/>
                    <a:pt x="1091" y="421"/>
                  </a:cubicBezTo>
                  <a:lnTo>
                    <a:pt x="1952" y="86"/>
                  </a:lnTo>
                  <a:lnTo>
                    <a:pt x="18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68"/>
            <p:cNvSpPr/>
            <p:nvPr/>
          </p:nvSpPr>
          <p:spPr>
            <a:xfrm>
              <a:off x="5032825" y="2887695"/>
              <a:ext cx="79436" cy="56091"/>
            </a:xfrm>
            <a:custGeom>
              <a:rect b="b" l="l" r="r" t="t"/>
              <a:pathLst>
                <a:path extrusionOk="0" h="2136" w="3025">
                  <a:moveTo>
                    <a:pt x="1455" y="1"/>
                  </a:moveTo>
                  <a:cubicBezTo>
                    <a:pt x="651" y="1"/>
                    <a:pt x="1" y="652"/>
                    <a:pt x="1" y="1456"/>
                  </a:cubicBezTo>
                  <a:lnTo>
                    <a:pt x="1" y="2135"/>
                  </a:lnTo>
                  <a:cubicBezTo>
                    <a:pt x="1" y="2135"/>
                    <a:pt x="326" y="2106"/>
                    <a:pt x="364" y="1944"/>
                  </a:cubicBezTo>
                  <a:cubicBezTo>
                    <a:pt x="383" y="1925"/>
                    <a:pt x="393" y="1915"/>
                    <a:pt x="403" y="1896"/>
                  </a:cubicBezTo>
                  <a:cubicBezTo>
                    <a:pt x="584" y="1896"/>
                    <a:pt x="1465" y="1877"/>
                    <a:pt x="1972" y="1274"/>
                  </a:cubicBezTo>
                  <a:cubicBezTo>
                    <a:pt x="2077" y="1570"/>
                    <a:pt x="2317" y="1800"/>
                    <a:pt x="2623" y="1886"/>
                  </a:cubicBezTo>
                  <a:cubicBezTo>
                    <a:pt x="2632" y="1905"/>
                    <a:pt x="2642" y="1925"/>
                    <a:pt x="2652" y="1944"/>
                  </a:cubicBezTo>
                  <a:cubicBezTo>
                    <a:pt x="2699" y="2106"/>
                    <a:pt x="3025" y="2135"/>
                    <a:pt x="3025" y="2135"/>
                  </a:cubicBezTo>
                  <a:lnTo>
                    <a:pt x="3025" y="1456"/>
                  </a:lnTo>
                  <a:cubicBezTo>
                    <a:pt x="3025" y="652"/>
                    <a:pt x="2374" y="1"/>
                    <a:pt x="15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68"/>
            <p:cNvSpPr/>
            <p:nvPr/>
          </p:nvSpPr>
          <p:spPr>
            <a:xfrm>
              <a:off x="5032825" y="2887459"/>
              <a:ext cx="43014" cy="56328"/>
            </a:xfrm>
            <a:custGeom>
              <a:rect b="b" l="l" r="r" t="t"/>
              <a:pathLst>
                <a:path extrusionOk="0" h="2145" w="1638">
                  <a:moveTo>
                    <a:pt x="1455" y="0"/>
                  </a:moveTo>
                  <a:cubicBezTo>
                    <a:pt x="651" y="0"/>
                    <a:pt x="1" y="651"/>
                    <a:pt x="1" y="1455"/>
                  </a:cubicBezTo>
                  <a:lnTo>
                    <a:pt x="1" y="2144"/>
                  </a:lnTo>
                  <a:cubicBezTo>
                    <a:pt x="87" y="2135"/>
                    <a:pt x="173" y="2106"/>
                    <a:pt x="249" y="2068"/>
                  </a:cubicBezTo>
                  <a:lnTo>
                    <a:pt x="259" y="1838"/>
                  </a:lnTo>
                  <a:lnTo>
                    <a:pt x="259" y="1455"/>
                  </a:lnTo>
                  <a:cubicBezTo>
                    <a:pt x="259" y="680"/>
                    <a:pt x="862" y="39"/>
                    <a:pt x="1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68"/>
            <p:cNvSpPr/>
            <p:nvPr/>
          </p:nvSpPr>
          <p:spPr>
            <a:xfrm>
              <a:off x="5101442" y="2937983"/>
              <a:ext cx="17358" cy="23371"/>
            </a:xfrm>
            <a:custGeom>
              <a:rect b="b" l="l" r="r" t="t"/>
              <a:pathLst>
                <a:path extrusionOk="0" h="890" w="661">
                  <a:moveTo>
                    <a:pt x="183" y="0"/>
                  </a:moveTo>
                  <a:cubicBezTo>
                    <a:pt x="87" y="0"/>
                    <a:pt x="0" y="78"/>
                    <a:pt x="0" y="182"/>
                  </a:cubicBezTo>
                  <a:lnTo>
                    <a:pt x="0" y="708"/>
                  </a:lnTo>
                  <a:cubicBezTo>
                    <a:pt x="0" y="812"/>
                    <a:pt x="87" y="890"/>
                    <a:pt x="183" y="890"/>
                  </a:cubicBezTo>
                  <a:cubicBezTo>
                    <a:pt x="202" y="890"/>
                    <a:pt x="221" y="887"/>
                    <a:pt x="240" y="880"/>
                  </a:cubicBezTo>
                  <a:cubicBezTo>
                    <a:pt x="278" y="871"/>
                    <a:pt x="307" y="852"/>
                    <a:pt x="345" y="833"/>
                  </a:cubicBezTo>
                  <a:cubicBezTo>
                    <a:pt x="374" y="804"/>
                    <a:pt x="412" y="775"/>
                    <a:pt x="450" y="746"/>
                  </a:cubicBezTo>
                  <a:cubicBezTo>
                    <a:pt x="661" y="498"/>
                    <a:pt x="555" y="105"/>
                    <a:pt x="240" y="10"/>
                  </a:cubicBezTo>
                  <a:cubicBezTo>
                    <a:pt x="221" y="3"/>
                    <a:pt x="202" y="0"/>
                    <a:pt x="18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68"/>
            <p:cNvSpPr/>
            <p:nvPr/>
          </p:nvSpPr>
          <p:spPr>
            <a:xfrm>
              <a:off x="5026286" y="2937957"/>
              <a:ext cx="17620" cy="23398"/>
            </a:xfrm>
            <a:custGeom>
              <a:rect b="b" l="l" r="r" t="t"/>
              <a:pathLst>
                <a:path extrusionOk="0" h="891" w="671">
                  <a:moveTo>
                    <a:pt x="484" y="1"/>
                  </a:moveTo>
                  <a:cubicBezTo>
                    <a:pt x="466" y="1"/>
                    <a:pt x="447" y="4"/>
                    <a:pt x="431" y="11"/>
                  </a:cubicBezTo>
                  <a:cubicBezTo>
                    <a:pt x="1" y="145"/>
                    <a:pt x="1" y="747"/>
                    <a:pt x="431" y="881"/>
                  </a:cubicBezTo>
                  <a:cubicBezTo>
                    <a:pt x="450" y="888"/>
                    <a:pt x="469" y="891"/>
                    <a:pt x="488" y="891"/>
                  </a:cubicBezTo>
                  <a:cubicBezTo>
                    <a:pt x="584" y="891"/>
                    <a:pt x="671" y="813"/>
                    <a:pt x="671" y="709"/>
                  </a:cubicBezTo>
                  <a:lnTo>
                    <a:pt x="671" y="183"/>
                  </a:lnTo>
                  <a:cubicBezTo>
                    <a:pt x="661" y="125"/>
                    <a:pt x="632" y="78"/>
                    <a:pt x="594" y="39"/>
                  </a:cubicBezTo>
                  <a:cubicBezTo>
                    <a:pt x="562" y="14"/>
                    <a:pt x="522" y="1"/>
                    <a:pt x="4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68"/>
            <p:cNvSpPr/>
            <p:nvPr/>
          </p:nvSpPr>
          <p:spPr>
            <a:xfrm>
              <a:off x="5057956" y="2979027"/>
              <a:ext cx="29175" cy="33350"/>
            </a:xfrm>
            <a:custGeom>
              <a:rect b="b" l="l" r="r" t="t"/>
              <a:pathLst>
                <a:path extrusionOk="0" h="1270" w="1111">
                  <a:moveTo>
                    <a:pt x="185" y="1"/>
                  </a:moveTo>
                  <a:cubicBezTo>
                    <a:pt x="87" y="1"/>
                    <a:pt x="1" y="79"/>
                    <a:pt x="1" y="179"/>
                  </a:cubicBezTo>
                  <a:lnTo>
                    <a:pt x="1" y="715"/>
                  </a:lnTo>
                  <a:cubicBezTo>
                    <a:pt x="1" y="772"/>
                    <a:pt x="20" y="820"/>
                    <a:pt x="58" y="858"/>
                  </a:cubicBezTo>
                  <a:lnTo>
                    <a:pt x="422" y="1222"/>
                  </a:lnTo>
                  <a:cubicBezTo>
                    <a:pt x="460" y="1251"/>
                    <a:pt x="508" y="1270"/>
                    <a:pt x="556" y="1270"/>
                  </a:cubicBezTo>
                  <a:cubicBezTo>
                    <a:pt x="604" y="1270"/>
                    <a:pt x="651" y="1251"/>
                    <a:pt x="680" y="1212"/>
                  </a:cubicBezTo>
                  <a:lnTo>
                    <a:pt x="1063" y="820"/>
                  </a:lnTo>
                  <a:cubicBezTo>
                    <a:pt x="1092" y="782"/>
                    <a:pt x="1111" y="743"/>
                    <a:pt x="1111" y="696"/>
                  </a:cubicBezTo>
                  <a:lnTo>
                    <a:pt x="1111" y="188"/>
                  </a:lnTo>
                  <a:cubicBezTo>
                    <a:pt x="1111" y="140"/>
                    <a:pt x="1092" y="93"/>
                    <a:pt x="1063" y="54"/>
                  </a:cubicBezTo>
                  <a:cubicBezTo>
                    <a:pt x="1025" y="26"/>
                    <a:pt x="977" y="7"/>
                    <a:pt x="919" y="7"/>
                  </a:cubicBezTo>
                  <a:lnTo>
                    <a:pt x="881" y="7"/>
                  </a:lnTo>
                  <a:cubicBezTo>
                    <a:pt x="814" y="26"/>
                    <a:pt x="738" y="26"/>
                    <a:pt x="671" y="26"/>
                  </a:cubicBezTo>
                  <a:lnTo>
                    <a:pt x="450" y="26"/>
                  </a:lnTo>
                  <a:cubicBezTo>
                    <a:pt x="374" y="26"/>
                    <a:pt x="297" y="16"/>
                    <a:pt x="230" y="7"/>
                  </a:cubicBezTo>
                  <a:cubicBezTo>
                    <a:pt x="215" y="3"/>
                    <a:pt x="200" y="1"/>
                    <a:pt x="185"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68"/>
            <p:cNvSpPr/>
            <p:nvPr/>
          </p:nvSpPr>
          <p:spPr>
            <a:xfrm>
              <a:off x="5057956" y="2979369"/>
              <a:ext cx="17883" cy="33271"/>
            </a:xfrm>
            <a:custGeom>
              <a:rect b="b" l="l" r="r" t="t"/>
              <a:pathLst>
                <a:path extrusionOk="0" h="1267" w="681">
                  <a:moveTo>
                    <a:pt x="189" y="0"/>
                  </a:moveTo>
                  <a:cubicBezTo>
                    <a:pt x="87" y="0"/>
                    <a:pt x="1" y="80"/>
                    <a:pt x="1" y="175"/>
                  </a:cubicBezTo>
                  <a:lnTo>
                    <a:pt x="1" y="711"/>
                  </a:lnTo>
                  <a:cubicBezTo>
                    <a:pt x="1" y="769"/>
                    <a:pt x="20" y="817"/>
                    <a:pt x="58" y="855"/>
                  </a:cubicBezTo>
                  <a:lnTo>
                    <a:pt x="422" y="1219"/>
                  </a:lnTo>
                  <a:cubicBezTo>
                    <a:pt x="460" y="1247"/>
                    <a:pt x="508" y="1266"/>
                    <a:pt x="556" y="1266"/>
                  </a:cubicBezTo>
                  <a:cubicBezTo>
                    <a:pt x="604" y="1266"/>
                    <a:pt x="651" y="1247"/>
                    <a:pt x="680" y="1209"/>
                  </a:cubicBezTo>
                  <a:cubicBezTo>
                    <a:pt x="642" y="1199"/>
                    <a:pt x="613" y="1180"/>
                    <a:pt x="594" y="1152"/>
                  </a:cubicBezTo>
                  <a:lnTo>
                    <a:pt x="221" y="797"/>
                  </a:lnTo>
                  <a:cubicBezTo>
                    <a:pt x="183" y="759"/>
                    <a:pt x="163" y="711"/>
                    <a:pt x="163" y="654"/>
                  </a:cubicBezTo>
                  <a:lnTo>
                    <a:pt x="163" y="118"/>
                  </a:lnTo>
                  <a:cubicBezTo>
                    <a:pt x="163" y="70"/>
                    <a:pt x="183" y="32"/>
                    <a:pt x="221" y="3"/>
                  </a:cubicBezTo>
                  <a:cubicBezTo>
                    <a:pt x="210" y="1"/>
                    <a:pt x="199" y="0"/>
                    <a:pt x="1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68"/>
            <p:cNvSpPr/>
            <p:nvPr/>
          </p:nvSpPr>
          <p:spPr>
            <a:xfrm>
              <a:off x="5041386" y="2920520"/>
              <a:ext cx="62341" cy="66989"/>
            </a:xfrm>
            <a:custGeom>
              <a:rect b="b" l="l" r="r" t="t"/>
              <a:pathLst>
                <a:path extrusionOk="0" h="2551" w="2374">
                  <a:moveTo>
                    <a:pt x="1641" y="0"/>
                  </a:moveTo>
                  <a:cubicBezTo>
                    <a:pt x="1629" y="0"/>
                    <a:pt x="1617" y="5"/>
                    <a:pt x="1608" y="14"/>
                  </a:cubicBezTo>
                  <a:cubicBezTo>
                    <a:pt x="1349" y="206"/>
                    <a:pt x="1053" y="349"/>
                    <a:pt x="747" y="445"/>
                  </a:cubicBezTo>
                  <a:cubicBezTo>
                    <a:pt x="651" y="464"/>
                    <a:pt x="555" y="493"/>
                    <a:pt x="459" y="512"/>
                  </a:cubicBezTo>
                  <a:cubicBezTo>
                    <a:pt x="364" y="521"/>
                    <a:pt x="268" y="541"/>
                    <a:pt x="172" y="541"/>
                  </a:cubicBezTo>
                  <a:cubicBezTo>
                    <a:pt x="77" y="550"/>
                    <a:pt x="0" y="627"/>
                    <a:pt x="0" y="722"/>
                  </a:cubicBezTo>
                  <a:lnTo>
                    <a:pt x="0" y="1478"/>
                  </a:lnTo>
                  <a:cubicBezTo>
                    <a:pt x="0" y="2072"/>
                    <a:pt x="479" y="2550"/>
                    <a:pt x="1072" y="2550"/>
                  </a:cubicBezTo>
                  <a:lnTo>
                    <a:pt x="1302" y="2550"/>
                  </a:lnTo>
                  <a:cubicBezTo>
                    <a:pt x="1895" y="2550"/>
                    <a:pt x="2373" y="2072"/>
                    <a:pt x="2373" y="1478"/>
                  </a:cubicBezTo>
                  <a:lnTo>
                    <a:pt x="2373" y="694"/>
                  </a:lnTo>
                  <a:cubicBezTo>
                    <a:pt x="2373" y="617"/>
                    <a:pt x="2326" y="550"/>
                    <a:pt x="2259" y="531"/>
                  </a:cubicBezTo>
                  <a:cubicBezTo>
                    <a:pt x="2239" y="521"/>
                    <a:pt x="2220" y="512"/>
                    <a:pt x="2201" y="502"/>
                  </a:cubicBezTo>
                  <a:cubicBezTo>
                    <a:pt x="1991" y="416"/>
                    <a:pt x="1818" y="253"/>
                    <a:pt x="1713" y="52"/>
                  </a:cubicBezTo>
                  <a:lnTo>
                    <a:pt x="1704" y="43"/>
                  </a:lnTo>
                  <a:cubicBezTo>
                    <a:pt x="1691" y="17"/>
                    <a:pt x="1665" y="0"/>
                    <a:pt x="1641"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68"/>
            <p:cNvSpPr/>
            <p:nvPr/>
          </p:nvSpPr>
          <p:spPr>
            <a:xfrm>
              <a:off x="5041386" y="2920625"/>
              <a:ext cx="45246" cy="66884"/>
            </a:xfrm>
            <a:custGeom>
              <a:rect b="b" l="l" r="r" t="t"/>
              <a:pathLst>
                <a:path extrusionOk="0" h="2547" w="1723">
                  <a:moveTo>
                    <a:pt x="1641" y="1"/>
                  </a:moveTo>
                  <a:cubicBezTo>
                    <a:pt x="1629" y="1"/>
                    <a:pt x="1617" y="4"/>
                    <a:pt x="1608" y="10"/>
                  </a:cubicBezTo>
                  <a:cubicBezTo>
                    <a:pt x="1349" y="211"/>
                    <a:pt x="1053" y="355"/>
                    <a:pt x="747" y="441"/>
                  </a:cubicBezTo>
                  <a:cubicBezTo>
                    <a:pt x="651" y="470"/>
                    <a:pt x="555" y="489"/>
                    <a:pt x="459" y="508"/>
                  </a:cubicBezTo>
                  <a:cubicBezTo>
                    <a:pt x="364" y="527"/>
                    <a:pt x="268" y="537"/>
                    <a:pt x="172" y="546"/>
                  </a:cubicBezTo>
                  <a:cubicBezTo>
                    <a:pt x="67" y="546"/>
                    <a:pt x="0" y="632"/>
                    <a:pt x="0" y="728"/>
                  </a:cubicBezTo>
                  <a:lnTo>
                    <a:pt x="0" y="1474"/>
                  </a:lnTo>
                  <a:cubicBezTo>
                    <a:pt x="0" y="2068"/>
                    <a:pt x="479" y="2546"/>
                    <a:pt x="1072" y="2546"/>
                  </a:cubicBezTo>
                  <a:lnTo>
                    <a:pt x="1292" y="2546"/>
                  </a:lnTo>
                  <a:cubicBezTo>
                    <a:pt x="699" y="2546"/>
                    <a:pt x="220" y="2068"/>
                    <a:pt x="220" y="1474"/>
                  </a:cubicBezTo>
                  <a:lnTo>
                    <a:pt x="220" y="728"/>
                  </a:lnTo>
                  <a:cubicBezTo>
                    <a:pt x="220" y="632"/>
                    <a:pt x="287" y="546"/>
                    <a:pt x="392" y="546"/>
                  </a:cubicBezTo>
                  <a:cubicBezTo>
                    <a:pt x="488" y="537"/>
                    <a:pt x="584" y="527"/>
                    <a:pt x="680" y="508"/>
                  </a:cubicBezTo>
                  <a:cubicBezTo>
                    <a:pt x="775" y="489"/>
                    <a:pt x="871" y="470"/>
                    <a:pt x="967" y="441"/>
                  </a:cubicBezTo>
                  <a:cubicBezTo>
                    <a:pt x="1235" y="364"/>
                    <a:pt x="1493" y="240"/>
                    <a:pt x="1723" y="87"/>
                  </a:cubicBezTo>
                  <a:lnTo>
                    <a:pt x="1713" y="58"/>
                  </a:lnTo>
                  <a:lnTo>
                    <a:pt x="1704" y="39"/>
                  </a:lnTo>
                  <a:cubicBezTo>
                    <a:pt x="1691" y="13"/>
                    <a:pt x="1665" y="1"/>
                    <a:pt x="16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68"/>
            <p:cNvSpPr/>
            <p:nvPr/>
          </p:nvSpPr>
          <p:spPr>
            <a:xfrm>
              <a:off x="5010714" y="3211139"/>
              <a:ext cx="125680" cy="66648"/>
            </a:xfrm>
            <a:custGeom>
              <a:rect b="b" l="l" r="r" t="t"/>
              <a:pathLst>
                <a:path extrusionOk="0" h="2538" w="4786">
                  <a:moveTo>
                    <a:pt x="1819" y="1"/>
                  </a:moveTo>
                  <a:lnTo>
                    <a:pt x="737" y="441"/>
                  </a:lnTo>
                  <a:cubicBezTo>
                    <a:pt x="623" y="479"/>
                    <a:pt x="527" y="537"/>
                    <a:pt x="441" y="604"/>
                  </a:cubicBezTo>
                  <a:lnTo>
                    <a:pt x="412" y="632"/>
                  </a:lnTo>
                  <a:lnTo>
                    <a:pt x="402" y="642"/>
                  </a:lnTo>
                  <a:lnTo>
                    <a:pt x="383" y="652"/>
                  </a:lnTo>
                  <a:lnTo>
                    <a:pt x="355" y="680"/>
                  </a:lnTo>
                  <a:cubicBezTo>
                    <a:pt x="163" y="872"/>
                    <a:pt x="29" y="1121"/>
                    <a:pt x="0" y="1398"/>
                  </a:cubicBezTo>
                  <a:lnTo>
                    <a:pt x="0" y="1446"/>
                  </a:lnTo>
                  <a:lnTo>
                    <a:pt x="0" y="1475"/>
                  </a:lnTo>
                  <a:lnTo>
                    <a:pt x="0" y="1503"/>
                  </a:lnTo>
                  <a:lnTo>
                    <a:pt x="0" y="1532"/>
                  </a:lnTo>
                  <a:lnTo>
                    <a:pt x="0" y="1542"/>
                  </a:lnTo>
                  <a:lnTo>
                    <a:pt x="0" y="1599"/>
                  </a:lnTo>
                  <a:lnTo>
                    <a:pt x="0" y="1771"/>
                  </a:lnTo>
                  <a:lnTo>
                    <a:pt x="0" y="2307"/>
                  </a:lnTo>
                  <a:cubicBezTo>
                    <a:pt x="0" y="2436"/>
                    <a:pt x="115" y="2538"/>
                    <a:pt x="242" y="2538"/>
                  </a:cubicBezTo>
                  <a:cubicBezTo>
                    <a:pt x="248" y="2538"/>
                    <a:pt x="253" y="2537"/>
                    <a:pt x="259" y="2537"/>
                  </a:cubicBezTo>
                  <a:lnTo>
                    <a:pt x="4518" y="2537"/>
                  </a:lnTo>
                  <a:cubicBezTo>
                    <a:pt x="4524" y="2537"/>
                    <a:pt x="4530" y="2538"/>
                    <a:pt x="4536" y="2538"/>
                  </a:cubicBezTo>
                  <a:cubicBezTo>
                    <a:pt x="4671" y="2538"/>
                    <a:pt x="4776" y="2436"/>
                    <a:pt x="4786" y="2307"/>
                  </a:cubicBezTo>
                  <a:lnTo>
                    <a:pt x="4786" y="1771"/>
                  </a:lnTo>
                  <a:lnTo>
                    <a:pt x="4786" y="1590"/>
                  </a:lnTo>
                  <a:lnTo>
                    <a:pt x="4747" y="1590"/>
                  </a:lnTo>
                  <a:lnTo>
                    <a:pt x="4747" y="1532"/>
                  </a:lnTo>
                  <a:lnTo>
                    <a:pt x="4747" y="1523"/>
                  </a:lnTo>
                  <a:lnTo>
                    <a:pt x="4747" y="1494"/>
                  </a:lnTo>
                  <a:lnTo>
                    <a:pt x="4747" y="1456"/>
                  </a:lnTo>
                  <a:lnTo>
                    <a:pt x="4747" y="1446"/>
                  </a:lnTo>
                  <a:lnTo>
                    <a:pt x="4747" y="1398"/>
                  </a:lnTo>
                  <a:cubicBezTo>
                    <a:pt x="4719" y="1121"/>
                    <a:pt x="4585" y="872"/>
                    <a:pt x="4393" y="680"/>
                  </a:cubicBezTo>
                  <a:lnTo>
                    <a:pt x="4365" y="652"/>
                  </a:lnTo>
                  <a:lnTo>
                    <a:pt x="4355" y="642"/>
                  </a:lnTo>
                  <a:lnTo>
                    <a:pt x="4336" y="632"/>
                  </a:lnTo>
                  <a:lnTo>
                    <a:pt x="4307" y="604"/>
                  </a:lnTo>
                  <a:cubicBezTo>
                    <a:pt x="4221" y="537"/>
                    <a:pt x="4125" y="479"/>
                    <a:pt x="4020" y="441"/>
                  </a:cubicBezTo>
                  <a:lnTo>
                    <a:pt x="2929" y="1"/>
                  </a:lnTo>
                  <a:lnTo>
                    <a:pt x="2651" y="288"/>
                  </a:lnTo>
                  <a:lnTo>
                    <a:pt x="2374" y="556"/>
                  </a:lnTo>
                  <a:lnTo>
                    <a:pt x="2096" y="288"/>
                  </a:lnTo>
                  <a:lnTo>
                    <a:pt x="1819"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68"/>
            <p:cNvSpPr/>
            <p:nvPr/>
          </p:nvSpPr>
          <p:spPr>
            <a:xfrm>
              <a:off x="5009217" y="3211402"/>
              <a:ext cx="51286" cy="65939"/>
            </a:xfrm>
            <a:custGeom>
              <a:rect b="b" l="l" r="r" t="t"/>
              <a:pathLst>
                <a:path extrusionOk="0" h="2511" w="1953">
                  <a:moveTo>
                    <a:pt x="1857" y="0"/>
                  </a:moveTo>
                  <a:lnTo>
                    <a:pt x="775" y="422"/>
                  </a:lnTo>
                  <a:cubicBezTo>
                    <a:pt x="306" y="613"/>
                    <a:pt x="0" y="1072"/>
                    <a:pt x="29" y="1580"/>
                  </a:cubicBezTo>
                  <a:lnTo>
                    <a:pt x="29" y="2288"/>
                  </a:lnTo>
                  <a:cubicBezTo>
                    <a:pt x="29" y="2411"/>
                    <a:pt x="134" y="2510"/>
                    <a:pt x="255" y="2510"/>
                  </a:cubicBezTo>
                  <a:cubicBezTo>
                    <a:pt x="266" y="2510"/>
                    <a:pt x="277" y="2509"/>
                    <a:pt x="287" y="2508"/>
                  </a:cubicBezTo>
                  <a:lnTo>
                    <a:pt x="345" y="2508"/>
                  </a:lnTo>
                  <a:lnTo>
                    <a:pt x="345" y="1580"/>
                  </a:lnTo>
                  <a:cubicBezTo>
                    <a:pt x="325" y="1072"/>
                    <a:pt x="622" y="613"/>
                    <a:pt x="1091" y="422"/>
                  </a:cubicBezTo>
                  <a:lnTo>
                    <a:pt x="1952" y="87"/>
                  </a:lnTo>
                  <a:lnTo>
                    <a:pt x="18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68"/>
            <p:cNvSpPr/>
            <p:nvPr/>
          </p:nvSpPr>
          <p:spPr>
            <a:xfrm>
              <a:off x="5032825" y="3106861"/>
              <a:ext cx="79436" cy="56301"/>
            </a:xfrm>
            <a:custGeom>
              <a:rect b="b" l="l" r="r" t="t"/>
              <a:pathLst>
                <a:path extrusionOk="0" h="2144" w="3025">
                  <a:moveTo>
                    <a:pt x="2661" y="1847"/>
                  </a:moveTo>
                  <a:lnTo>
                    <a:pt x="2652" y="1857"/>
                  </a:lnTo>
                  <a:lnTo>
                    <a:pt x="2623" y="1876"/>
                  </a:lnTo>
                  <a:lnTo>
                    <a:pt x="2623" y="1876"/>
                  </a:lnTo>
                  <a:lnTo>
                    <a:pt x="2661" y="1847"/>
                  </a:lnTo>
                  <a:close/>
                  <a:moveTo>
                    <a:pt x="1455" y="0"/>
                  </a:moveTo>
                  <a:cubicBezTo>
                    <a:pt x="651" y="0"/>
                    <a:pt x="1" y="651"/>
                    <a:pt x="1" y="1455"/>
                  </a:cubicBezTo>
                  <a:lnTo>
                    <a:pt x="1" y="2144"/>
                  </a:lnTo>
                  <a:cubicBezTo>
                    <a:pt x="1" y="2144"/>
                    <a:pt x="326" y="2106"/>
                    <a:pt x="364" y="1943"/>
                  </a:cubicBezTo>
                  <a:cubicBezTo>
                    <a:pt x="383" y="1933"/>
                    <a:pt x="393" y="1914"/>
                    <a:pt x="403" y="1895"/>
                  </a:cubicBezTo>
                  <a:cubicBezTo>
                    <a:pt x="584" y="1895"/>
                    <a:pt x="1465" y="1886"/>
                    <a:pt x="1972" y="1273"/>
                  </a:cubicBezTo>
                  <a:cubicBezTo>
                    <a:pt x="2077" y="1570"/>
                    <a:pt x="2317" y="1799"/>
                    <a:pt x="2623" y="1886"/>
                  </a:cubicBezTo>
                  <a:cubicBezTo>
                    <a:pt x="2632" y="1905"/>
                    <a:pt x="2642" y="1924"/>
                    <a:pt x="2652" y="1943"/>
                  </a:cubicBezTo>
                  <a:cubicBezTo>
                    <a:pt x="2699" y="2106"/>
                    <a:pt x="3025" y="2134"/>
                    <a:pt x="3025" y="2134"/>
                  </a:cubicBezTo>
                  <a:lnTo>
                    <a:pt x="3025" y="1455"/>
                  </a:lnTo>
                  <a:cubicBezTo>
                    <a:pt x="3025" y="651"/>
                    <a:pt x="2374" y="0"/>
                    <a:pt x="15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68"/>
            <p:cNvSpPr/>
            <p:nvPr/>
          </p:nvSpPr>
          <p:spPr>
            <a:xfrm>
              <a:off x="5032825" y="3106861"/>
              <a:ext cx="43014" cy="56301"/>
            </a:xfrm>
            <a:custGeom>
              <a:rect b="b" l="l" r="r" t="t"/>
              <a:pathLst>
                <a:path extrusionOk="0" h="2144" w="1638">
                  <a:moveTo>
                    <a:pt x="1455" y="0"/>
                  </a:moveTo>
                  <a:cubicBezTo>
                    <a:pt x="651" y="0"/>
                    <a:pt x="1" y="651"/>
                    <a:pt x="1" y="1455"/>
                  </a:cubicBezTo>
                  <a:lnTo>
                    <a:pt x="1" y="2144"/>
                  </a:lnTo>
                  <a:cubicBezTo>
                    <a:pt x="87" y="2134"/>
                    <a:pt x="173" y="2106"/>
                    <a:pt x="249" y="2067"/>
                  </a:cubicBezTo>
                  <a:lnTo>
                    <a:pt x="249" y="1828"/>
                  </a:lnTo>
                  <a:lnTo>
                    <a:pt x="259" y="1838"/>
                  </a:lnTo>
                  <a:lnTo>
                    <a:pt x="259" y="1455"/>
                  </a:lnTo>
                  <a:cubicBezTo>
                    <a:pt x="259" y="680"/>
                    <a:pt x="862" y="38"/>
                    <a:pt x="1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68"/>
            <p:cNvSpPr/>
            <p:nvPr/>
          </p:nvSpPr>
          <p:spPr>
            <a:xfrm>
              <a:off x="5101442" y="3157385"/>
              <a:ext cx="17358" cy="23345"/>
            </a:xfrm>
            <a:custGeom>
              <a:rect b="b" l="l" r="r" t="t"/>
              <a:pathLst>
                <a:path extrusionOk="0" h="889" w="661">
                  <a:moveTo>
                    <a:pt x="183" y="0"/>
                  </a:moveTo>
                  <a:cubicBezTo>
                    <a:pt x="87" y="0"/>
                    <a:pt x="0" y="78"/>
                    <a:pt x="0" y="182"/>
                  </a:cubicBezTo>
                  <a:lnTo>
                    <a:pt x="0" y="708"/>
                  </a:lnTo>
                  <a:cubicBezTo>
                    <a:pt x="0" y="805"/>
                    <a:pt x="90" y="889"/>
                    <a:pt x="187" y="889"/>
                  </a:cubicBezTo>
                  <a:cubicBezTo>
                    <a:pt x="204" y="889"/>
                    <a:pt x="222" y="886"/>
                    <a:pt x="240" y="880"/>
                  </a:cubicBezTo>
                  <a:cubicBezTo>
                    <a:pt x="278" y="871"/>
                    <a:pt x="307" y="852"/>
                    <a:pt x="345" y="832"/>
                  </a:cubicBezTo>
                  <a:cubicBezTo>
                    <a:pt x="374" y="804"/>
                    <a:pt x="412" y="775"/>
                    <a:pt x="450" y="746"/>
                  </a:cubicBezTo>
                  <a:cubicBezTo>
                    <a:pt x="661" y="497"/>
                    <a:pt x="555" y="105"/>
                    <a:pt x="240" y="9"/>
                  </a:cubicBezTo>
                  <a:cubicBezTo>
                    <a:pt x="221" y="3"/>
                    <a:pt x="202" y="0"/>
                    <a:pt x="18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68"/>
            <p:cNvSpPr/>
            <p:nvPr/>
          </p:nvSpPr>
          <p:spPr>
            <a:xfrm>
              <a:off x="5026286" y="3157359"/>
              <a:ext cx="17620" cy="23371"/>
            </a:xfrm>
            <a:custGeom>
              <a:rect b="b" l="l" r="r" t="t"/>
              <a:pathLst>
                <a:path extrusionOk="0" h="890" w="671">
                  <a:moveTo>
                    <a:pt x="484" y="1"/>
                  </a:moveTo>
                  <a:cubicBezTo>
                    <a:pt x="466" y="1"/>
                    <a:pt x="447" y="4"/>
                    <a:pt x="431" y="10"/>
                  </a:cubicBezTo>
                  <a:cubicBezTo>
                    <a:pt x="1" y="144"/>
                    <a:pt x="1" y="747"/>
                    <a:pt x="431" y="881"/>
                  </a:cubicBezTo>
                  <a:cubicBezTo>
                    <a:pt x="449" y="887"/>
                    <a:pt x="467" y="890"/>
                    <a:pt x="484" y="890"/>
                  </a:cubicBezTo>
                  <a:cubicBezTo>
                    <a:pt x="581" y="890"/>
                    <a:pt x="671" y="805"/>
                    <a:pt x="671" y="699"/>
                  </a:cubicBezTo>
                  <a:lnTo>
                    <a:pt x="671" y="183"/>
                  </a:lnTo>
                  <a:cubicBezTo>
                    <a:pt x="661" y="125"/>
                    <a:pt x="632" y="68"/>
                    <a:pt x="594" y="39"/>
                  </a:cubicBezTo>
                  <a:cubicBezTo>
                    <a:pt x="562" y="14"/>
                    <a:pt x="522" y="1"/>
                    <a:pt x="4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68"/>
            <p:cNvSpPr/>
            <p:nvPr/>
          </p:nvSpPr>
          <p:spPr>
            <a:xfrm>
              <a:off x="5057956" y="3198272"/>
              <a:ext cx="29175" cy="33271"/>
            </a:xfrm>
            <a:custGeom>
              <a:rect b="b" l="l" r="r" t="t"/>
              <a:pathLst>
                <a:path extrusionOk="0" h="1267" w="1111">
                  <a:moveTo>
                    <a:pt x="198" y="0"/>
                  </a:moveTo>
                  <a:cubicBezTo>
                    <a:pt x="95" y="0"/>
                    <a:pt x="1" y="81"/>
                    <a:pt x="1" y="185"/>
                  </a:cubicBezTo>
                  <a:lnTo>
                    <a:pt x="1" y="721"/>
                  </a:lnTo>
                  <a:cubicBezTo>
                    <a:pt x="1" y="768"/>
                    <a:pt x="20" y="826"/>
                    <a:pt x="58" y="864"/>
                  </a:cubicBezTo>
                  <a:lnTo>
                    <a:pt x="422" y="1218"/>
                  </a:lnTo>
                  <a:cubicBezTo>
                    <a:pt x="460" y="1247"/>
                    <a:pt x="508" y="1266"/>
                    <a:pt x="556" y="1266"/>
                  </a:cubicBezTo>
                  <a:cubicBezTo>
                    <a:pt x="604" y="1266"/>
                    <a:pt x="651" y="1247"/>
                    <a:pt x="680" y="1218"/>
                  </a:cubicBezTo>
                  <a:lnTo>
                    <a:pt x="1063" y="816"/>
                  </a:lnTo>
                  <a:cubicBezTo>
                    <a:pt x="1092" y="788"/>
                    <a:pt x="1111" y="740"/>
                    <a:pt x="1111" y="692"/>
                  </a:cubicBezTo>
                  <a:lnTo>
                    <a:pt x="1111" y="194"/>
                  </a:lnTo>
                  <a:cubicBezTo>
                    <a:pt x="1111" y="137"/>
                    <a:pt x="1092" y="89"/>
                    <a:pt x="1063" y="60"/>
                  </a:cubicBezTo>
                  <a:cubicBezTo>
                    <a:pt x="1025" y="22"/>
                    <a:pt x="977" y="3"/>
                    <a:pt x="919" y="3"/>
                  </a:cubicBezTo>
                  <a:lnTo>
                    <a:pt x="881" y="3"/>
                  </a:lnTo>
                  <a:cubicBezTo>
                    <a:pt x="814" y="22"/>
                    <a:pt x="738" y="31"/>
                    <a:pt x="671" y="31"/>
                  </a:cubicBezTo>
                  <a:lnTo>
                    <a:pt x="450" y="31"/>
                  </a:lnTo>
                  <a:cubicBezTo>
                    <a:pt x="374" y="31"/>
                    <a:pt x="297" y="22"/>
                    <a:pt x="230" y="3"/>
                  </a:cubicBezTo>
                  <a:cubicBezTo>
                    <a:pt x="220" y="1"/>
                    <a:pt x="209" y="0"/>
                    <a:pt x="19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68"/>
            <p:cNvSpPr/>
            <p:nvPr/>
          </p:nvSpPr>
          <p:spPr>
            <a:xfrm>
              <a:off x="5057956" y="3198508"/>
              <a:ext cx="17883" cy="33350"/>
            </a:xfrm>
            <a:custGeom>
              <a:rect b="b" l="l" r="r" t="t"/>
              <a:pathLst>
                <a:path extrusionOk="0" h="1270" w="681">
                  <a:moveTo>
                    <a:pt x="189" y="1"/>
                  </a:moveTo>
                  <a:cubicBezTo>
                    <a:pt x="87" y="1"/>
                    <a:pt x="1" y="81"/>
                    <a:pt x="1" y="185"/>
                  </a:cubicBezTo>
                  <a:lnTo>
                    <a:pt x="1" y="721"/>
                  </a:lnTo>
                  <a:cubicBezTo>
                    <a:pt x="1" y="769"/>
                    <a:pt x="20" y="826"/>
                    <a:pt x="58" y="865"/>
                  </a:cubicBezTo>
                  <a:lnTo>
                    <a:pt x="422" y="1219"/>
                  </a:lnTo>
                  <a:cubicBezTo>
                    <a:pt x="453" y="1250"/>
                    <a:pt x="492" y="1269"/>
                    <a:pt x="531" y="1269"/>
                  </a:cubicBezTo>
                  <a:cubicBezTo>
                    <a:pt x="539" y="1269"/>
                    <a:pt x="548" y="1268"/>
                    <a:pt x="556" y="1267"/>
                  </a:cubicBezTo>
                  <a:cubicBezTo>
                    <a:pt x="604" y="1267"/>
                    <a:pt x="651" y="1247"/>
                    <a:pt x="680" y="1219"/>
                  </a:cubicBezTo>
                  <a:cubicBezTo>
                    <a:pt x="642" y="1209"/>
                    <a:pt x="613" y="1190"/>
                    <a:pt x="594" y="1161"/>
                  </a:cubicBezTo>
                  <a:lnTo>
                    <a:pt x="221" y="798"/>
                  </a:lnTo>
                  <a:cubicBezTo>
                    <a:pt x="183" y="759"/>
                    <a:pt x="163" y="712"/>
                    <a:pt x="163" y="664"/>
                  </a:cubicBezTo>
                  <a:lnTo>
                    <a:pt x="163" y="128"/>
                  </a:lnTo>
                  <a:cubicBezTo>
                    <a:pt x="163" y="80"/>
                    <a:pt x="183" y="42"/>
                    <a:pt x="221" y="3"/>
                  </a:cubicBezTo>
                  <a:cubicBezTo>
                    <a:pt x="210" y="2"/>
                    <a:pt x="199" y="1"/>
                    <a:pt x="189"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68"/>
            <p:cNvSpPr/>
            <p:nvPr/>
          </p:nvSpPr>
          <p:spPr>
            <a:xfrm>
              <a:off x="5041386" y="3139844"/>
              <a:ext cx="62341" cy="66805"/>
            </a:xfrm>
            <a:custGeom>
              <a:rect b="b" l="l" r="r" t="t"/>
              <a:pathLst>
                <a:path extrusionOk="0" h="2544" w="2374">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77" y="543"/>
                    <a:pt x="0" y="630"/>
                    <a:pt x="0" y="725"/>
                  </a:cubicBezTo>
                  <a:lnTo>
                    <a:pt x="0" y="1472"/>
                  </a:lnTo>
                  <a:cubicBezTo>
                    <a:pt x="0" y="2065"/>
                    <a:pt x="479" y="2544"/>
                    <a:pt x="1072" y="2544"/>
                  </a:cubicBezTo>
                  <a:lnTo>
                    <a:pt x="1302" y="2544"/>
                  </a:lnTo>
                  <a:cubicBezTo>
                    <a:pt x="1895" y="2544"/>
                    <a:pt x="2373" y="2065"/>
                    <a:pt x="2373" y="1472"/>
                  </a:cubicBezTo>
                  <a:lnTo>
                    <a:pt x="2373" y="697"/>
                  </a:lnTo>
                  <a:cubicBezTo>
                    <a:pt x="2373" y="620"/>
                    <a:pt x="2326" y="553"/>
                    <a:pt x="2259" y="524"/>
                  </a:cubicBezTo>
                  <a:cubicBezTo>
                    <a:pt x="2239" y="515"/>
                    <a:pt x="2220" y="505"/>
                    <a:pt x="2201" y="496"/>
                  </a:cubicBezTo>
                  <a:cubicBezTo>
                    <a:pt x="1991" y="409"/>
                    <a:pt x="1818" y="256"/>
                    <a:pt x="1713" y="55"/>
                  </a:cubicBezTo>
                  <a:lnTo>
                    <a:pt x="1704" y="36"/>
                  </a:lnTo>
                  <a:cubicBezTo>
                    <a:pt x="1692" y="13"/>
                    <a:pt x="1670" y="0"/>
                    <a:pt x="164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68"/>
            <p:cNvSpPr/>
            <p:nvPr/>
          </p:nvSpPr>
          <p:spPr>
            <a:xfrm>
              <a:off x="5041386" y="3139844"/>
              <a:ext cx="45246" cy="67068"/>
            </a:xfrm>
            <a:custGeom>
              <a:rect b="b" l="l" r="r" t="t"/>
              <a:pathLst>
                <a:path extrusionOk="0" h="2554" w="1723">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67" y="553"/>
                    <a:pt x="0" y="630"/>
                    <a:pt x="0" y="725"/>
                  </a:cubicBezTo>
                  <a:lnTo>
                    <a:pt x="0" y="1472"/>
                  </a:lnTo>
                  <a:cubicBezTo>
                    <a:pt x="0" y="2065"/>
                    <a:pt x="479" y="2553"/>
                    <a:pt x="1072" y="2553"/>
                  </a:cubicBezTo>
                  <a:lnTo>
                    <a:pt x="1292" y="2553"/>
                  </a:lnTo>
                  <a:cubicBezTo>
                    <a:pt x="699" y="2553"/>
                    <a:pt x="220" y="2065"/>
                    <a:pt x="220" y="1472"/>
                  </a:cubicBezTo>
                  <a:lnTo>
                    <a:pt x="220" y="725"/>
                  </a:lnTo>
                  <a:cubicBezTo>
                    <a:pt x="220" y="630"/>
                    <a:pt x="287" y="553"/>
                    <a:pt x="392" y="543"/>
                  </a:cubicBezTo>
                  <a:cubicBezTo>
                    <a:pt x="488" y="534"/>
                    <a:pt x="584" y="524"/>
                    <a:pt x="680" y="505"/>
                  </a:cubicBezTo>
                  <a:cubicBezTo>
                    <a:pt x="775" y="486"/>
                    <a:pt x="871" y="467"/>
                    <a:pt x="967" y="438"/>
                  </a:cubicBezTo>
                  <a:cubicBezTo>
                    <a:pt x="1235" y="362"/>
                    <a:pt x="1493" y="247"/>
                    <a:pt x="1723" y="84"/>
                  </a:cubicBezTo>
                  <a:lnTo>
                    <a:pt x="1713" y="55"/>
                  </a:lnTo>
                  <a:lnTo>
                    <a:pt x="1704" y="36"/>
                  </a:lnTo>
                  <a:cubicBezTo>
                    <a:pt x="1692" y="13"/>
                    <a:pt x="1670" y="0"/>
                    <a:pt x="1648"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36" name="Google Shape;12036;p68"/>
          <p:cNvSpPr/>
          <p:nvPr/>
        </p:nvSpPr>
        <p:spPr>
          <a:xfrm>
            <a:off x="5911170" y="2887695"/>
            <a:ext cx="50288" cy="25157"/>
          </a:xfrm>
          <a:custGeom>
            <a:rect b="b" l="l" r="r" t="t"/>
            <a:pathLst>
              <a:path extrusionOk="0" h="958" w="1915">
                <a:moveTo>
                  <a:pt x="719" y="1"/>
                </a:moveTo>
                <a:cubicBezTo>
                  <a:pt x="326" y="1"/>
                  <a:pt x="1" y="317"/>
                  <a:pt x="1" y="719"/>
                </a:cubicBezTo>
                <a:cubicBezTo>
                  <a:pt x="1" y="719"/>
                  <a:pt x="719" y="958"/>
                  <a:pt x="1915" y="958"/>
                </a:cubicBezTo>
                <a:lnTo>
                  <a:pt x="1915" y="719"/>
                </a:lnTo>
                <a:cubicBezTo>
                  <a:pt x="1915" y="317"/>
                  <a:pt x="1590"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68"/>
          <p:cNvSpPr/>
          <p:nvPr/>
        </p:nvSpPr>
        <p:spPr>
          <a:xfrm>
            <a:off x="5911170" y="2887695"/>
            <a:ext cx="34716" cy="22899"/>
          </a:xfrm>
          <a:custGeom>
            <a:rect b="b" l="l" r="r" t="t"/>
            <a:pathLst>
              <a:path extrusionOk="0" h="872" w="1322">
                <a:moveTo>
                  <a:pt x="719" y="1"/>
                </a:moveTo>
                <a:cubicBezTo>
                  <a:pt x="326" y="1"/>
                  <a:pt x="1" y="317"/>
                  <a:pt x="1" y="719"/>
                </a:cubicBezTo>
                <a:cubicBezTo>
                  <a:pt x="240" y="786"/>
                  <a:pt x="479" y="834"/>
                  <a:pt x="719" y="872"/>
                </a:cubicBezTo>
                <a:lnTo>
                  <a:pt x="719" y="719"/>
                </a:lnTo>
                <a:cubicBezTo>
                  <a:pt x="719" y="365"/>
                  <a:pt x="967" y="68"/>
                  <a:pt x="1322" y="11"/>
                </a:cubicBezTo>
                <a:cubicBezTo>
                  <a:pt x="1274" y="1"/>
                  <a:pt x="1235"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68"/>
          <p:cNvSpPr/>
          <p:nvPr/>
        </p:nvSpPr>
        <p:spPr>
          <a:xfrm>
            <a:off x="5798094" y="3145306"/>
            <a:ext cx="28177" cy="75681"/>
          </a:xfrm>
          <a:custGeom>
            <a:rect b="b" l="l" r="r" t="t"/>
            <a:pathLst>
              <a:path extrusionOk="0" h="2882" w="1073">
                <a:moveTo>
                  <a:pt x="718" y="0"/>
                </a:moveTo>
                <a:cubicBezTo>
                  <a:pt x="316" y="0"/>
                  <a:pt x="0" y="326"/>
                  <a:pt x="0" y="718"/>
                </a:cubicBezTo>
                <a:lnTo>
                  <a:pt x="0" y="1513"/>
                </a:lnTo>
                <a:cubicBezTo>
                  <a:pt x="10" y="1752"/>
                  <a:pt x="96" y="1972"/>
                  <a:pt x="239" y="2163"/>
                </a:cubicBezTo>
                <a:cubicBezTo>
                  <a:pt x="393" y="2336"/>
                  <a:pt x="479" y="2565"/>
                  <a:pt x="479" y="2805"/>
                </a:cubicBezTo>
                <a:lnTo>
                  <a:pt x="479" y="2881"/>
                </a:lnTo>
                <a:lnTo>
                  <a:pt x="957" y="2881"/>
                </a:lnTo>
                <a:lnTo>
                  <a:pt x="957" y="2805"/>
                </a:lnTo>
                <a:cubicBezTo>
                  <a:pt x="957" y="2584"/>
                  <a:pt x="919" y="2364"/>
                  <a:pt x="833" y="2163"/>
                </a:cubicBezTo>
                <a:cubicBezTo>
                  <a:pt x="756" y="1953"/>
                  <a:pt x="718" y="1733"/>
                  <a:pt x="718" y="1513"/>
                </a:cubicBezTo>
                <a:lnTo>
                  <a:pt x="718" y="718"/>
                </a:lnTo>
                <a:cubicBezTo>
                  <a:pt x="718" y="326"/>
                  <a:pt x="881" y="0"/>
                  <a:pt x="107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68"/>
          <p:cNvSpPr/>
          <p:nvPr/>
        </p:nvSpPr>
        <p:spPr>
          <a:xfrm>
            <a:off x="5797831" y="3145568"/>
            <a:ext cx="28440" cy="56065"/>
          </a:xfrm>
          <a:custGeom>
            <a:rect b="b" l="l" r="r" t="t"/>
            <a:pathLst>
              <a:path extrusionOk="0" h="2135" w="1083">
                <a:moveTo>
                  <a:pt x="718" y="0"/>
                </a:moveTo>
                <a:cubicBezTo>
                  <a:pt x="326" y="0"/>
                  <a:pt x="1" y="316"/>
                  <a:pt x="1" y="718"/>
                </a:cubicBezTo>
                <a:lnTo>
                  <a:pt x="1" y="1196"/>
                </a:lnTo>
                <a:cubicBezTo>
                  <a:pt x="1" y="1675"/>
                  <a:pt x="364" y="2077"/>
                  <a:pt x="843" y="2134"/>
                </a:cubicBezTo>
                <a:cubicBezTo>
                  <a:pt x="766" y="1933"/>
                  <a:pt x="728" y="1723"/>
                  <a:pt x="718" y="1503"/>
                </a:cubicBezTo>
                <a:lnTo>
                  <a:pt x="718" y="718"/>
                </a:lnTo>
                <a:cubicBezTo>
                  <a:pt x="718" y="316"/>
                  <a:pt x="881" y="0"/>
                  <a:pt x="10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68"/>
          <p:cNvSpPr/>
          <p:nvPr/>
        </p:nvSpPr>
        <p:spPr>
          <a:xfrm>
            <a:off x="5779239" y="3228996"/>
            <a:ext cx="18881" cy="48528"/>
          </a:xfrm>
          <a:custGeom>
            <a:rect b="b" l="l" r="r" t="t"/>
            <a:pathLst>
              <a:path extrusionOk="0" h="1848" w="719">
                <a:moveTo>
                  <a:pt x="134" y="0"/>
                </a:moveTo>
                <a:cubicBezTo>
                  <a:pt x="48" y="125"/>
                  <a:pt x="0" y="268"/>
                  <a:pt x="0" y="421"/>
                </a:cubicBezTo>
                <a:lnTo>
                  <a:pt x="0" y="1608"/>
                </a:lnTo>
                <a:cubicBezTo>
                  <a:pt x="0" y="1742"/>
                  <a:pt x="106" y="1847"/>
                  <a:pt x="240" y="1847"/>
                </a:cubicBezTo>
                <a:lnTo>
                  <a:pt x="718" y="1847"/>
                </a:lnTo>
                <a:lnTo>
                  <a:pt x="718" y="670"/>
                </a:lnTo>
                <a:cubicBezTo>
                  <a:pt x="718" y="517"/>
                  <a:pt x="642" y="374"/>
                  <a:pt x="527" y="287"/>
                </a:cubicBezTo>
                <a:lnTo>
                  <a:pt x="13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41" name="Google Shape;12041;p68"/>
          <p:cNvGrpSpPr/>
          <p:nvPr/>
        </p:nvGrpSpPr>
        <p:grpSpPr>
          <a:xfrm>
            <a:off x="5779239" y="2887695"/>
            <a:ext cx="314411" cy="389830"/>
            <a:chOff x="5779239" y="2887695"/>
            <a:chExt cx="314411" cy="389830"/>
          </a:xfrm>
        </p:grpSpPr>
        <p:sp>
          <p:nvSpPr>
            <p:cNvPr id="12042" name="Google Shape;12042;p68"/>
            <p:cNvSpPr/>
            <p:nvPr/>
          </p:nvSpPr>
          <p:spPr>
            <a:xfrm>
              <a:off x="5898617" y="2937957"/>
              <a:ext cx="75419" cy="62866"/>
            </a:xfrm>
            <a:custGeom>
              <a:rect b="b" l="l" r="r" t="t"/>
              <a:pathLst>
                <a:path extrusionOk="0" h="2394" w="2872">
                  <a:moveTo>
                    <a:pt x="957" y="1"/>
                  </a:moveTo>
                  <a:lnTo>
                    <a:pt x="957" y="480"/>
                  </a:lnTo>
                  <a:cubicBezTo>
                    <a:pt x="957" y="566"/>
                    <a:pt x="910" y="652"/>
                    <a:pt x="823" y="690"/>
                  </a:cubicBezTo>
                  <a:lnTo>
                    <a:pt x="268" y="977"/>
                  </a:lnTo>
                  <a:cubicBezTo>
                    <a:pt x="106" y="1054"/>
                    <a:pt x="0" y="1216"/>
                    <a:pt x="0" y="1398"/>
                  </a:cubicBezTo>
                  <a:lnTo>
                    <a:pt x="0" y="2394"/>
                  </a:lnTo>
                  <a:lnTo>
                    <a:pt x="2871" y="2394"/>
                  </a:lnTo>
                  <a:lnTo>
                    <a:pt x="2871" y="1398"/>
                  </a:lnTo>
                  <a:cubicBezTo>
                    <a:pt x="2871" y="1216"/>
                    <a:pt x="2766" y="1054"/>
                    <a:pt x="2613" y="977"/>
                  </a:cubicBezTo>
                  <a:lnTo>
                    <a:pt x="2048" y="690"/>
                  </a:lnTo>
                  <a:cubicBezTo>
                    <a:pt x="1962" y="652"/>
                    <a:pt x="1914" y="566"/>
                    <a:pt x="1914" y="480"/>
                  </a:cubicBezTo>
                  <a:lnTo>
                    <a:pt x="191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68"/>
            <p:cNvSpPr/>
            <p:nvPr/>
          </p:nvSpPr>
          <p:spPr>
            <a:xfrm>
              <a:off x="5922488" y="2937957"/>
              <a:ext cx="27678" cy="18750"/>
            </a:xfrm>
            <a:custGeom>
              <a:rect b="b" l="l" r="r" t="t"/>
              <a:pathLst>
                <a:path extrusionOk="0" h="714" w="1054">
                  <a:moveTo>
                    <a:pt x="48" y="1"/>
                  </a:moveTo>
                  <a:lnTo>
                    <a:pt x="48" y="480"/>
                  </a:lnTo>
                  <a:cubicBezTo>
                    <a:pt x="48" y="527"/>
                    <a:pt x="29" y="575"/>
                    <a:pt x="1" y="613"/>
                  </a:cubicBezTo>
                  <a:cubicBezTo>
                    <a:pt x="168" y="680"/>
                    <a:pt x="347" y="714"/>
                    <a:pt x="527" y="714"/>
                  </a:cubicBezTo>
                  <a:cubicBezTo>
                    <a:pt x="706" y="714"/>
                    <a:pt x="886" y="680"/>
                    <a:pt x="1053" y="613"/>
                  </a:cubicBezTo>
                  <a:cubicBezTo>
                    <a:pt x="1025" y="575"/>
                    <a:pt x="1005" y="527"/>
                    <a:pt x="1005" y="480"/>
                  </a:cubicBezTo>
                  <a:lnTo>
                    <a:pt x="100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68"/>
            <p:cNvSpPr/>
            <p:nvPr/>
          </p:nvSpPr>
          <p:spPr>
            <a:xfrm>
              <a:off x="5898617" y="2957836"/>
              <a:ext cx="75419" cy="42988"/>
            </a:xfrm>
            <a:custGeom>
              <a:rect b="b" l="l" r="r" t="t"/>
              <a:pathLst>
                <a:path extrusionOk="0" h="1637" w="2872">
                  <a:moveTo>
                    <a:pt x="699" y="0"/>
                  </a:moveTo>
                  <a:lnTo>
                    <a:pt x="268" y="220"/>
                  </a:lnTo>
                  <a:cubicBezTo>
                    <a:pt x="106" y="297"/>
                    <a:pt x="0" y="459"/>
                    <a:pt x="0" y="641"/>
                  </a:cubicBezTo>
                  <a:lnTo>
                    <a:pt x="0" y="1637"/>
                  </a:lnTo>
                  <a:lnTo>
                    <a:pt x="2871" y="1637"/>
                  </a:lnTo>
                  <a:lnTo>
                    <a:pt x="2871" y="641"/>
                  </a:lnTo>
                  <a:cubicBezTo>
                    <a:pt x="2871" y="459"/>
                    <a:pt x="2766" y="297"/>
                    <a:pt x="2613" y="220"/>
                  </a:cubicBezTo>
                  <a:lnTo>
                    <a:pt x="2173" y="0"/>
                  </a:lnTo>
                  <a:cubicBezTo>
                    <a:pt x="1981" y="230"/>
                    <a:pt x="1709" y="345"/>
                    <a:pt x="1436" y="345"/>
                  </a:cubicBezTo>
                  <a:cubicBezTo>
                    <a:pt x="1163" y="345"/>
                    <a:pt x="890" y="230"/>
                    <a:pt x="69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68"/>
            <p:cNvSpPr/>
            <p:nvPr/>
          </p:nvSpPr>
          <p:spPr>
            <a:xfrm>
              <a:off x="5898617" y="2968891"/>
              <a:ext cx="18881" cy="31932"/>
            </a:xfrm>
            <a:custGeom>
              <a:rect b="b" l="l" r="r" t="t"/>
              <a:pathLst>
                <a:path extrusionOk="0" h="1216" w="719">
                  <a:moveTo>
                    <a:pt x="58" y="0"/>
                  </a:moveTo>
                  <a:cubicBezTo>
                    <a:pt x="19" y="67"/>
                    <a:pt x="0" y="144"/>
                    <a:pt x="0" y="220"/>
                  </a:cubicBezTo>
                  <a:lnTo>
                    <a:pt x="0" y="1216"/>
                  </a:lnTo>
                  <a:lnTo>
                    <a:pt x="718" y="1216"/>
                  </a:lnTo>
                  <a:lnTo>
                    <a:pt x="718" y="737"/>
                  </a:lnTo>
                  <a:cubicBezTo>
                    <a:pt x="718" y="584"/>
                    <a:pt x="651" y="440"/>
                    <a:pt x="527" y="354"/>
                  </a:cubicBezTo>
                  <a:lnTo>
                    <a:pt x="58"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68"/>
            <p:cNvSpPr/>
            <p:nvPr/>
          </p:nvSpPr>
          <p:spPr>
            <a:xfrm>
              <a:off x="5955155" y="2968891"/>
              <a:ext cx="18881" cy="31932"/>
            </a:xfrm>
            <a:custGeom>
              <a:rect b="b" l="l" r="r" t="t"/>
              <a:pathLst>
                <a:path extrusionOk="0" h="1216" w="719">
                  <a:moveTo>
                    <a:pt x="661" y="0"/>
                  </a:moveTo>
                  <a:lnTo>
                    <a:pt x="192" y="354"/>
                  </a:lnTo>
                  <a:cubicBezTo>
                    <a:pt x="77" y="440"/>
                    <a:pt x="1" y="584"/>
                    <a:pt x="1" y="737"/>
                  </a:cubicBezTo>
                  <a:lnTo>
                    <a:pt x="1" y="1216"/>
                  </a:lnTo>
                  <a:lnTo>
                    <a:pt x="718" y="1216"/>
                  </a:lnTo>
                  <a:lnTo>
                    <a:pt x="718" y="220"/>
                  </a:lnTo>
                  <a:cubicBezTo>
                    <a:pt x="718" y="144"/>
                    <a:pt x="699" y="67"/>
                    <a:pt x="66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68"/>
            <p:cNvSpPr/>
            <p:nvPr/>
          </p:nvSpPr>
          <p:spPr>
            <a:xfrm>
              <a:off x="5911170" y="2887695"/>
              <a:ext cx="50288" cy="56590"/>
            </a:xfrm>
            <a:custGeom>
              <a:rect b="b" l="l" r="r" t="t"/>
              <a:pathLst>
                <a:path extrusionOk="0" h="2155" w="1915">
                  <a:moveTo>
                    <a:pt x="719" y="1"/>
                  </a:moveTo>
                  <a:cubicBezTo>
                    <a:pt x="326" y="1"/>
                    <a:pt x="1" y="317"/>
                    <a:pt x="1" y="719"/>
                  </a:cubicBezTo>
                  <a:lnTo>
                    <a:pt x="1" y="1197"/>
                  </a:lnTo>
                  <a:cubicBezTo>
                    <a:pt x="1" y="1724"/>
                    <a:pt x="432" y="2154"/>
                    <a:pt x="958" y="2154"/>
                  </a:cubicBezTo>
                  <a:cubicBezTo>
                    <a:pt x="1484" y="2154"/>
                    <a:pt x="1915" y="1724"/>
                    <a:pt x="1915" y="1197"/>
                  </a:cubicBezTo>
                  <a:lnTo>
                    <a:pt x="1915" y="719"/>
                  </a:lnTo>
                  <a:cubicBezTo>
                    <a:pt x="1915" y="317"/>
                    <a:pt x="159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68"/>
            <p:cNvSpPr/>
            <p:nvPr/>
          </p:nvSpPr>
          <p:spPr>
            <a:xfrm>
              <a:off x="5911170" y="2887695"/>
              <a:ext cx="34716" cy="56485"/>
            </a:xfrm>
            <a:custGeom>
              <a:rect b="b" l="l" r="r" t="t"/>
              <a:pathLst>
                <a:path extrusionOk="0" h="2151" w="1322">
                  <a:moveTo>
                    <a:pt x="719" y="1"/>
                  </a:moveTo>
                  <a:cubicBezTo>
                    <a:pt x="326" y="1"/>
                    <a:pt x="1" y="317"/>
                    <a:pt x="1" y="719"/>
                  </a:cubicBezTo>
                  <a:lnTo>
                    <a:pt x="1" y="1197"/>
                  </a:lnTo>
                  <a:cubicBezTo>
                    <a:pt x="1" y="1746"/>
                    <a:pt x="450" y="2151"/>
                    <a:pt x="955" y="2151"/>
                  </a:cubicBezTo>
                  <a:cubicBezTo>
                    <a:pt x="1076" y="2151"/>
                    <a:pt x="1200" y="2128"/>
                    <a:pt x="1322" y="2078"/>
                  </a:cubicBezTo>
                  <a:cubicBezTo>
                    <a:pt x="958" y="1934"/>
                    <a:pt x="719" y="1580"/>
                    <a:pt x="719" y="1197"/>
                  </a:cubicBezTo>
                  <a:lnTo>
                    <a:pt x="719" y="719"/>
                  </a:lnTo>
                  <a:cubicBezTo>
                    <a:pt x="719" y="365"/>
                    <a:pt x="967" y="68"/>
                    <a:pt x="1322" y="11"/>
                  </a:cubicBezTo>
                  <a:cubicBezTo>
                    <a:pt x="1274" y="1"/>
                    <a:pt x="1235" y="1"/>
                    <a:pt x="119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68"/>
            <p:cNvSpPr/>
            <p:nvPr/>
          </p:nvSpPr>
          <p:spPr>
            <a:xfrm>
              <a:off x="5892341" y="3013375"/>
              <a:ext cx="87971" cy="150811"/>
            </a:xfrm>
            <a:custGeom>
              <a:rect b="b" l="l" r="r" t="t"/>
              <a:pathLst>
                <a:path extrusionOk="0" h="5743" w="3350">
                  <a:moveTo>
                    <a:pt x="0" y="0"/>
                  </a:moveTo>
                  <a:lnTo>
                    <a:pt x="0" y="5742"/>
                  </a:lnTo>
                  <a:lnTo>
                    <a:pt x="3350" y="5742"/>
                  </a:lnTo>
                  <a:lnTo>
                    <a:pt x="335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68"/>
            <p:cNvSpPr/>
            <p:nvPr/>
          </p:nvSpPr>
          <p:spPr>
            <a:xfrm>
              <a:off x="5892341" y="3101320"/>
              <a:ext cx="87971" cy="62866"/>
            </a:xfrm>
            <a:custGeom>
              <a:rect b="b" l="l" r="r" t="t"/>
              <a:pathLst>
                <a:path extrusionOk="0" h="2394" w="3350">
                  <a:moveTo>
                    <a:pt x="0" y="1"/>
                  </a:moveTo>
                  <a:lnTo>
                    <a:pt x="0" y="2393"/>
                  </a:lnTo>
                  <a:lnTo>
                    <a:pt x="3350" y="2393"/>
                  </a:lnTo>
                  <a:lnTo>
                    <a:pt x="3350"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68"/>
            <p:cNvSpPr/>
            <p:nvPr/>
          </p:nvSpPr>
          <p:spPr>
            <a:xfrm>
              <a:off x="5967734" y="3082466"/>
              <a:ext cx="50288" cy="75419"/>
            </a:xfrm>
            <a:custGeom>
              <a:rect b="b" l="l" r="r" t="t"/>
              <a:pathLst>
                <a:path extrusionOk="0" h="2872" w="1915">
                  <a:moveTo>
                    <a:pt x="718" y="1"/>
                  </a:moveTo>
                  <a:cubicBezTo>
                    <a:pt x="326" y="1"/>
                    <a:pt x="0" y="326"/>
                    <a:pt x="0" y="719"/>
                  </a:cubicBezTo>
                  <a:lnTo>
                    <a:pt x="0" y="1513"/>
                  </a:lnTo>
                  <a:cubicBezTo>
                    <a:pt x="10" y="1743"/>
                    <a:pt x="96" y="1972"/>
                    <a:pt x="239" y="2154"/>
                  </a:cubicBezTo>
                  <a:cubicBezTo>
                    <a:pt x="393" y="2336"/>
                    <a:pt x="479" y="2566"/>
                    <a:pt x="479" y="2805"/>
                  </a:cubicBezTo>
                  <a:lnTo>
                    <a:pt x="479" y="2872"/>
                  </a:lnTo>
                  <a:lnTo>
                    <a:pt x="1436" y="2872"/>
                  </a:lnTo>
                  <a:lnTo>
                    <a:pt x="1436" y="2738"/>
                  </a:lnTo>
                  <a:cubicBezTo>
                    <a:pt x="1436" y="2547"/>
                    <a:pt x="1503" y="2355"/>
                    <a:pt x="1637" y="2212"/>
                  </a:cubicBezTo>
                  <a:lnTo>
                    <a:pt x="1723" y="2106"/>
                  </a:lnTo>
                  <a:cubicBezTo>
                    <a:pt x="1838" y="1953"/>
                    <a:pt x="1905" y="1771"/>
                    <a:pt x="1914" y="1580"/>
                  </a:cubicBezTo>
                  <a:lnTo>
                    <a:pt x="1914" y="719"/>
                  </a:lnTo>
                  <a:cubicBezTo>
                    <a:pt x="1914" y="326"/>
                    <a:pt x="1598" y="1"/>
                    <a:pt x="119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68"/>
            <p:cNvSpPr/>
            <p:nvPr/>
          </p:nvSpPr>
          <p:spPr>
            <a:xfrm>
              <a:off x="5967734" y="3082466"/>
              <a:ext cx="28413" cy="75419"/>
            </a:xfrm>
            <a:custGeom>
              <a:rect b="b" l="l" r="r" t="t"/>
              <a:pathLst>
                <a:path extrusionOk="0" h="2872" w="1082">
                  <a:moveTo>
                    <a:pt x="718" y="1"/>
                  </a:moveTo>
                  <a:cubicBezTo>
                    <a:pt x="326" y="1"/>
                    <a:pt x="0" y="326"/>
                    <a:pt x="0" y="719"/>
                  </a:cubicBezTo>
                  <a:lnTo>
                    <a:pt x="0" y="1513"/>
                  </a:lnTo>
                  <a:cubicBezTo>
                    <a:pt x="19" y="1743"/>
                    <a:pt x="96" y="1972"/>
                    <a:pt x="239" y="2154"/>
                  </a:cubicBezTo>
                  <a:cubicBezTo>
                    <a:pt x="393" y="2336"/>
                    <a:pt x="479" y="2566"/>
                    <a:pt x="479" y="2805"/>
                  </a:cubicBezTo>
                  <a:lnTo>
                    <a:pt x="479" y="2872"/>
                  </a:lnTo>
                  <a:lnTo>
                    <a:pt x="957" y="2872"/>
                  </a:lnTo>
                  <a:lnTo>
                    <a:pt x="957" y="2805"/>
                  </a:lnTo>
                  <a:cubicBezTo>
                    <a:pt x="967" y="2585"/>
                    <a:pt x="919" y="2365"/>
                    <a:pt x="842" y="2154"/>
                  </a:cubicBezTo>
                  <a:cubicBezTo>
                    <a:pt x="766" y="1953"/>
                    <a:pt x="727" y="1733"/>
                    <a:pt x="718" y="1513"/>
                  </a:cubicBezTo>
                  <a:lnTo>
                    <a:pt x="718" y="719"/>
                  </a:lnTo>
                  <a:cubicBezTo>
                    <a:pt x="718" y="326"/>
                    <a:pt x="881" y="1"/>
                    <a:pt x="1082"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68"/>
            <p:cNvSpPr/>
            <p:nvPr/>
          </p:nvSpPr>
          <p:spPr>
            <a:xfrm>
              <a:off x="5967734" y="3082466"/>
              <a:ext cx="50288" cy="56590"/>
            </a:xfrm>
            <a:custGeom>
              <a:rect b="b" l="l" r="r" t="t"/>
              <a:pathLst>
                <a:path extrusionOk="0" h="2155" w="1915">
                  <a:moveTo>
                    <a:pt x="718" y="1"/>
                  </a:moveTo>
                  <a:cubicBezTo>
                    <a:pt x="326" y="1"/>
                    <a:pt x="0" y="326"/>
                    <a:pt x="0" y="719"/>
                  </a:cubicBezTo>
                  <a:lnTo>
                    <a:pt x="0" y="1197"/>
                  </a:lnTo>
                  <a:cubicBezTo>
                    <a:pt x="0" y="1733"/>
                    <a:pt x="431" y="2154"/>
                    <a:pt x="957" y="2154"/>
                  </a:cubicBezTo>
                  <a:cubicBezTo>
                    <a:pt x="1484" y="2154"/>
                    <a:pt x="1914" y="1733"/>
                    <a:pt x="1914" y="1197"/>
                  </a:cubicBezTo>
                  <a:lnTo>
                    <a:pt x="1914" y="719"/>
                  </a:lnTo>
                  <a:cubicBezTo>
                    <a:pt x="1914" y="326"/>
                    <a:pt x="1598" y="1"/>
                    <a:pt x="1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68"/>
            <p:cNvSpPr/>
            <p:nvPr/>
          </p:nvSpPr>
          <p:spPr>
            <a:xfrm>
              <a:off x="5967734" y="3082466"/>
              <a:ext cx="28177" cy="56328"/>
            </a:xfrm>
            <a:custGeom>
              <a:rect b="b" l="l" r="r" t="t"/>
              <a:pathLst>
                <a:path extrusionOk="0" h="2145" w="1073">
                  <a:moveTo>
                    <a:pt x="718" y="1"/>
                  </a:moveTo>
                  <a:cubicBezTo>
                    <a:pt x="316" y="1"/>
                    <a:pt x="0" y="326"/>
                    <a:pt x="0" y="719"/>
                  </a:cubicBezTo>
                  <a:lnTo>
                    <a:pt x="0" y="1197"/>
                  </a:lnTo>
                  <a:cubicBezTo>
                    <a:pt x="0" y="1676"/>
                    <a:pt x="354" y="2087"/>
                    <a:pt x="833" y="2145"/>
                  </a:cubicBezTo>
                  <a:cubicBezTo>
                    <a:pt x="766" y="1944"/>
                    <a:pt x="718" y="1724"/>
                    <a:pt x="718" y="1513"/>
                  </a:cubicBezTo>
                  <a:lnTo>
                    <a:pt x="718" y="719"/>
                  </a:lnTo>
                  <a:cubicBezTo>
                    <a:pt x="718" y="326"/>
                    <a:pt x="881"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68"/>
            <p:cNvSpPr/>
            <p:nvPr/>
          </p:nvSpPr>
          <p:spPr>
            <a:xfrm>
              <a:off x="5948879" y="3151582"/>
              <a:ext cx="87971" cy="100812"/>
            </a:xfrm>
            <a:custGeom>
              <a:rect b="b" l="l" r="r" t="t"/>
              <a:pathLst>
                <a:path extrusionOk="0" h="3839" w="3350">
                  <a:moveTo>
                    <a:pt x="1426" y="1"/>
                  </a:moveTo>
                  <a:cubicBezTo>
                    <a:pt x="1273" y="1"/>
                    <a:pt x="1130" y="29"/>
                    <a:pt x="986" y="87"/>
                  </a:cubicBezTo>
                  <a:lnTo>
                    <a:pt x="450" y="307"/>
                  </a:lnTo>
                  <a:cubicBezTo>
                    <a:pt x="182" y="412"/>
                    <a:pt x="0" y="680"/>
                    <a:pt x="0" y="967"/>
                  </a:cubicBezTo>
                  <a:lnTo>
                    <a:pt x="0" y="3599"/>
                  </a:lnTo>
                  <a:cubicBezTo>
                    <a:pt x="0" y="3733"/>
                    <a:pt x="106" y="3838"/>
                    <a:pt x="240" y="3838"/>
                  </a:cubicBezTo>
                  <a:lnTo>
                    <a:pt x="3111" y="3838"/>
                  </a:lnTo>
                  <a:cubicBezTo>
                    <a:pt x="3245" y="3838"/>
                    <a:pt x="3350" y="3733"/>
                    <a:pt x="3350" y="3599"/>
                  </a:cubicBezTo>
                  <a:lnTo>
                    <a:pt x="3350" y="967"/>
                  </a:lnTo>
                  <a:cubicBezTo>
                    <a:pt x="3350" y="680"/>
                    <a:pt x="3178" y="412"/>
                    <a:pt x="2900" y="307"/>
                  </a:cubicBezTo>
                  <a:lnTo>
                    <a:pt x="2374" y="87"/>
                  </a:lnTo>
                  <a:cubicBezTo>
                    <a:pt x="2230" y="29"/>
                    <a:pt x="2077" y="1"/>
                    <a:pt x="192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68"/>
            <p:cNvSpPr/>
            <p:nvPr/>
          </p:nvSpPr>
          <p:spPr>
            <a:xfrm>
              <a:off x="5948879" y="3165920"/>
              <a:ext cx="18881" cy="86474"/>
            </a:xfrm>
            <a:custGeom>
              <a:rect b="b" l="l" r="r" t="t"/>
              <a:pathLst>
                <a:path extrusionOk="0" h="3293" w="719">
                  <a:moveTo>
                    <a:pt x="144" y="0"/>
                  </a:moveTo>
                  <a:cubicBezTo>
                    <a:pt x="48" y="125"/>
                    <a:pt x="0" y="268"/>
                    <a:pt x="0" y="421"/>
                  </a:cubicBezTo>
                  <a:lnTo>
                    <a:pt x="0" y="3053"/>
                  </a:lnTo>
                  <a:cubicBezTo>
                    <a:pt x="0" y="3187"/>
                    <a:pt x="106" y="3292"/>
                    <a:pt x="240" y="3292"/>
                  </a:cubicBezTo>
                  <a:lnTo>
                    <a:pt x="718" y="3292"/>
                  </a:lnTo>
                  <a:lnTo>
                    <a:pt x="718" y="670"/>
                  </a:lnTo>
                  <a:cubicBezTo>
                    <a:pt x="718" y="527"/>
                    <a:pt x="651" y="383"/>
                    <a:pt x="527" y="287"/>
                  </a:cubicBezTo>
                  <a:lnTo>
                    <a:pt x="144"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68"/>
            <p:cNvSpPr/>
            <p:nvPr/>
          </p:nvSpPr>
          <p:spPr>
            <a:xfrm>
              <a:off x="6017995" y="3165920"/>
              <a:ext cx="18855" cy="86474"/>
            </a:xfrm>
            <a:custGeom>
              <a:rect b="b" l="l" r="r" t="t"/>
              <a:pathLst>
                <a:path extrusionOk="0" h="3293" w="718">
                  <a:moveTo>
                    <a:pt x="584" y="0"/>
                  </a:moveTo>
                  <a:lnTo>
                    <a:pt x="192" y="287"/>
                  </a:lnTo>
                  <a:cubicBezTo>
                    <a:pt x="77" y="383"/>
                    <a:pt x="0" y="527"/>
                    <a:pt x="0" y="670"/>
                  </a:cubicBezTo>
                  <a:lnTo>
                    <a:pt x="0" y="3292"/>
                  </a:lnTo>
                  <a:lnTo>
                    <a:pt x="479" y="3292"/>
                  </a:lnTo>
                  <a:cubicBezTo>
                    <a:pt x="613" y="3292"/>
                    <a:pt x="718" y="3187"/>
                    <a:pt x="718" y="3053"/>
                  </a:cubicBezTo>
                  <a:lnTo>
                    <a:pt x="718" y="421"/>
                  </a:lnTo>
                  <a:cubicBezTo>
                    <a:pt x="718" y="268"/>
                    <a:pt x="670" y="125"/>
                    <a:pt x="58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68"/>
            <p:cNvSpPr/>
            <p:nvPr/>
          </p:nvSpPr>
          <p:spPr>
            <a:xfrm>
              <a:off x="5854632" y="3082466"/>
              <a:ext cx="50288" cy="75419"/>
            </a:xfrm>
            <a:custGeom>
              <a:rect b="b" l="l" r="r" t="t"/>
              <a:pathLst>
                <a:path extrusionOk="0" h="2872" w="1915">
                  <a:moveTo>
                    <a:pt x="718" y="1"/>
                  </a:moveTo>
                  <a:cubicBezTo>
                    <a:pt x="326" y="1"/>
                    <a:pt x="1" y="326"/>
                    <a:pt x="1" y="719"/>
                  </a:cubicBezTo>
                  <a:lnTo>
                    <a:pt x="1" y="1513"/>
                  </a:lnTo>
                  <a:cubicBezTo>
                    <a:pt x="10" y="1743"/>
                    <a:pt x="96" y="1972"/>
                    <a:pt x="240" y="2154"/>
                  </a:cubicBezTo>
                  <a:cubicBezTo>
                    <a:pt x="393" y="2336"/>
                    <a:pt x="479" y="2566"/>
                    <a:pt x="479" y="2805"/>
                  </a:cubicBezTo>
                  <a:lnTo>
                    <a:pt x="479" y="2872"/>
                  </a:lnTo>
                  <a:lnTo>
                    <a:pt x="1436" y="2872"/>
                  </a:lnTo>
                  <a:lnTo>
                    <a:pt x="1436" y="2738"/>
                  </a:lnTo>
                  <a:cubicBezTo>
                    <a:pt x="1436" y="2547"/>
                    <a:pt x="1503" y="2355"/>
                    <a:pt x="1627" y="2212"/>
                  </a:cubicBezTo>
                  <a:lnTo>
                    <a:pt x="1723" y="2106"/>
                  </a:lnTo>
                  <a:cubicBezTo>
                    <a:pt x="1838" y="1953"/>
                    <a:pt x="1905" y="1771"/>
                    <a:pt x="1915" y="1580"/>
                  </a:cubicBezTo>
                  <a:lnTo>
                    <a:pt x="1915" y="719"/>
                  </a:lnTo>
                  <a:cubicBezTo>
                    <a:pt x="1915" y="326"/>
                    <a:pt x="158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68"/>
            <p:cNvSpPr/>
            <p:nvPr/>
          </p:nvSpPr>
          <p:spPr>
            <a:xfrm>
              <a:off x="5854632" y="3082466"/>
              <a:ext cx="28177" cy="75419"/>
            </a:xfrm>
            <a:custGeom>
              <a:rect b="b" l="l" r="r" t="t"/>
              <a:pathLst>
                <a:path extrusionOk="0" h="2872" w="1073">
                  <a:moveTo>
                    <a:pt x="718" y="1"/>
                  </a:moveTo>
                  <a:cubicBezTo>
                    <a:pt x="316" y="1"/>
                    <a:pt x="1" y="326"/>
                    <a:pt x="1" y="719"/>
                  </a:cubicBezTo>
                  <a:lnTo>
                    <a:pt x="1" y="1513"/>
                  </a:lnTo>
                  <a:cubicBezTo>
                    <a:pt x="10" y="1743"/>
                    <a:pt x="96" y="1972"/>
                    <a:pt x="240" y="2154"/>
                  </a:cubicBezTo>
                  <a:cubicBezTo>
                    <a:pt x="393" y="2336"/>
                    <a:pt x="479" y="2566"/>
                    <a:pt x="479" y="2805"/>
                  </a:cubicBezTo>
                  <a:lnTo>
                    <a:pt x="479" y="2872"/>
                  </a:lnTo>
                  <a:lnTo>
                    <a:pt x="958" y="2872"/>
                  </a:lnTo>
                  <a:lnTo>
                    <a:pt x="958" y="2805"/>
                  </a:lnTo>
                  <a:cubicBezTo>
                    <a:pt x="958" y="2585"/>
                    <a:pt x="919" y="2365"/>
                    <a:pt x="833" y="2154"/>
                  </a:cubicBezTo>
                  <a:cubicBezTo>
                    <a:pt x="757" y="1953"/>
                    <a:pt x="718" y="1733"/>
                    <a:pt x="718" y="1513"/>
                  </a:cubicBezTo>
                  <a:lnTo>
                    <a:pt x="718" y="719"/>
                  </a:lnTo>
                  <a:cubicBezTo>
                    <a:pt x="718" y="326"/>
                    <a:pt x="881" y="1"/>
                    <a:pt x="1072"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68"/>
            <p:cNvSpPr/>
            <p:nvPr/>
          </p:nvSpPr>
          <p:spPr>
            <a:xfrm>
              <a:off x="5854632" y="3082466"/>
              <a:ext cx="50288" cy="56590"/>
            </a:xfrm>
            <a:custGeom>
              <a:rect b="b" l="l" r="r" t="t"/>
              <a:pathLst>
                <a:path extrusionOk="0" h="2155" w="1915">
                  <a:moveTo>
                    <a:pt x="718" y="1"/>
                  </a:moveTo>
                  <a:cubicBezTo>
                    <a:pt x="316" y="1"/>
                    <a:pt x="1" y="326"/>
                    <a:pt x="1" y="719"/>
                  </a:cubicBezTo>
                  <a:lnTo>
                    <a:pt x="1" y="1197"/>
                  </a:lnTo>
                  <a:cubicBezTo>
                    <a:pt x="1" y="1733"/>
                    <a:pt x="431" y="2154"/>
                    <a:pt x="958" y="2154"/>
                  </a:cubicBezTo>
                  <a:cubicBezTo>
                    <a:pt x="1484" y="2154"/>
                    <a:pt x="1915" y="1733"/>
                    <a:pt x="1915" y="1197"/>
                  </a:cubicBezTo>
                  <a:lnTo>
                    <a:pt x="1915" y="719"/>
                  </a:lnTo>
                  <a:cubicBezTo>
                    <a:pt x="1915" y="326"/>
                    <a:pt x="1589"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68"/>
            <p:cNvSpPr/>
            <p:nvPr/>
          </p:nvSpPr>
          <p:spPr>
            <a:xfrm>
              <a:off x="5854632" y="3082466"/>
              <a:ext cx="28177" cy="56328"/>
            </a:xfrm>
            <a:custGeom>
              <a:rect b="b" l="l" r="r" t="t"/>
              <a:pathLst>
                <a:path extrusionOk="0" h="2145" w="1073">
                  <a:moveTo>
                    <a:pt x="718" y="1"/>
                  </a:moveTo>
                  <a:cubicBezTo>
                    <a:pt x="316" y="1"/>
                    <a:pt x="1" y="326"/>
                    <a:pt x="1" y="719"/>
                  </a:cubicBezTo>
                  <a:lnTo>
                    <a:pt x="1" y="1197"/>
                  </a:lnTo>
                  <a:cubicBezTo>
                    <a:pt x="1" y="1676"/>
                    <a:pt x="355" y="2087"/>
                    <a:pt x="833" y="2145"/>
                  </a:cubicBezTo>
                  <a:cubicBezTo>
                    <a:pt x="757" y="1944"/>
                    <a:pt x="718" y="1724"/>
                    <a:pt x="718" y="1513"/>
                  </a:cubicBezTo>
                  <a:lnTo>
                    <a:pt x="718" y="719"/>
                  </a:lnTo>
                  <a:cubicBezTo>
                    <a:pt x="718" y="326"/>
                    <a:pt x="871"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68"/>
            <p:cNvSpPr/>
            <p:nvPr/>
          </p:nvSpPr>
          <p:spPr>
            <a:xfrm>
              <a:off x="5835777" y="3151582"/>
              <a:ext cx="87997" cy="100812"/>
            </a:xfrm>
            <a:custGeom>
              <a:rect b="b" l="l" r="r" t="t"/>
              <a:pathLst>
                <a:path extrusionOk="0" h="3839" w="3351">
                  <a:moveTo>
                    <a:pt x="1427" y="1"/>
                  </a:moveTo>
                  <a:cubicBezTo>
                    <a:pt x="1274" y="1"/>
                    <a:pt x="1120" y="29"/>
                    <a:pt x="986" y="87"/>
                  </a:cubicBezTo>
                  <a:lnTo>
                    <a:pt x="451" y="307"/>
                  </a:lnTo>
                  <a:cubicBezTo>
                    <a:pt x="183" y="412"/>
                    <a:pt x="1" y="680"/>
                    <a:pt x="1" y="967"/>
                  </a:cubicBezTo>
                  <a:lnTo>
                    <a:pt x="1" y="3599"/>
                  </a:lnTo>
                  <a:cubicBezTo>
                    <a:pt x="1" y="3733"/>
                    <a:pt x="106" y="3838"/>
                    <a:pt x="240" y="3838"/>
                  </a:cubicBezTo>
                  <a:lnTo>
                    <a:pt x="3111" y="3838"/>
                  </a:lnTo>
                  <a:cubicBezTo>
                    <a:pt x="3245" y="3838"/>
                    <a:pt x="3350" y="3733"/>
                    <a:pt x="3350" y="3599"/>
                  </a:cubicBezTo>
                  <a:lnTo>
                    <a:pt x="3350" y="967"/>
                  </a:lnTo>
                  <a:cubicBezTo>
                    <a:pt x="3350" y="680"/>
                    <a:pt x="3169" y="412"/>
                    <a:pt x="2901" y="307"/>
                  </a:cubicBezTo>
                  <a:lnTo>
                    <a:pt x="2365" y="87"/>
                  </a:lnTo>
                  <a:cubicBezTo>
                    <a:pt x="2231" y="29"/>
                    <a:pt x="2078" y="1"/>
                    <a:pt x="192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68"/>
            <p:cNvSpPr/>
            <p:nvPr/>
          </p:nvSpPr>
          <p:spPr>
            <a:xfrm>
              <a:off x="5835777" y="3165920"/>
              <a:ext cx="18881" cy="86474"/>
            </a:xfrm>
            <a:custGeom>
              <a:rect b="b" l="l" r="r" t="t"/>
              <a:pathLst>
                <a:path extrusionOk="0" h="3293" w="719">
                  <a:moveTo>
                    <a:pt x="144" y="0"/>
                  </a:moveTo>
                  <a:cubicBezTo>
                    <a:pt x="49" y="125"/>
                    <a:pt x="1" y="268"/>
                    <a:pt x="1" y="421"/>
                  </a:cubicBezTo>
                  <a:lnTo>
                    <a:pt x="1" y="3053"/>
                  </a:lnTo>
                  <a:cubicBezTo>
                    <a:pt x="1" y="3187"/>
                    <a:pt x="106" y="3292"/>
                    <a:pt x="240" y="3292"/>
                  </a:cubicBezTo>
                  <a:lnTo>
                    <a:pt x="719" y="3292"/>
                  </a:lnTo>
                  <a:lnTo>
                    <a:pt x="719" y="670"/>
                  </a:lnTo>
                  <a:cubicBezTo>
                    <a:pt x="719" y="527"/>
                    <a:pt x="642" y="383"/>
                    <a:pt x="527" y="287"/>
                  </a:cubicBezTo>
                  <a:lnTo>
                    <a:pt x="144"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68"/>
            <p:cNvSpPr/>
            <p:nvPr/>
          </p:nvSpPr>
          <p:spPr>
            <a:xfrm>
              <a:off x="5904893" y="3165920"/>
              <a:ext cx="18881" cy="86474"/>
            </a:xfrm>
            <a:custGeom>
              <a:rect b="b" l="l" r="r" t="t"/>
              <a:pathLst>
                <a:path extrusionOk="0" h="3293" w="719">
                  <a:moveTo>
                    <a:pt x="575" y="0"/>
                  </a:moveTo>
                  <a:lnTo>
                    <a:pt x="192" y="287"/>
                  </a:lnTo>
                  <a:cubicBezTo>
                    <a:pt x="68" y="383"/>
                    <a:pt x="1" y="527"/>
                    <a:pt x="1" y="670"/>
                  </a:cubicBezTo>
                  <a:lnTo>
                    <a:pt x="1" y="3292"/>
                  </a:lnTo>
                  <a:lnTo>
                    <a:pt x="479" y="3292"/>
                  </a:lnTo>
                  <a:cubicBezTo>
                    <a:pt x="613" y="3292"/>
                    <a:pt x="718" y="3187"/>
                    <a:pt x="718" y="3053"/>
                  </a:cubicBezTo>
                  <a:lnTo>
                    <a:pt x="718" y="421"/>
                  </a:lnTo>
                  <a:cubicBezTo>
                    <a:pt x="718" y="268"/>
                    <a:pt x="671" y="125"/>
                    <a:pt x="575"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68"/>
            <p:cNvSpPr/>
            <p:nvPr/>
          </p:nvSpPr>
          <p:spPr>
            <a:xfrm>
              <a:off x="6024271" y="3145306"/>
              <a:ext cx="50288" cy="75419"/>
            </a:xfrm>
            <a:custGeom>
              <a:rect b="b" l="l" r="r" t="t"/>
              <a:pathLst>
                <a:path extrusionOk="0" h="2872" w="1915">
                  <a:moveTo>
                    <a:pt x="718" y="0"/>
                  </a:moveTo>
                  <a:cubicBezTo>
                    <a:pt x="326" y="0"/>
                    <a:pt x="0" y="326"/>
                    <a:pt x="0" y="718"/>
                  </a:cubicBezTo>
                  <a:lnTo>
                    <a:pt x="0" y="1513"/>
                  </a:lnTo>
                  <a:cubicBezTo>
                    <a:pt x="20" y="1742"/>
                    <a:pt x="96" y="1972"/>
                    <a:pt x="240" y="2154"/>
                  </a:cubicBezTo>
                  <a:cubicBezTo>
                    <a:pt x="393" y="2336"/>
                    <a:pt x="479" y="2565"/>
                    <a:pt x="479" y="2805"/>
                  </a:cubicBezTo>
                  <a:lnTo>
                    <a:pt x="479" y="2872"/>
                  </a:lnTo>
                  <a:lnTo>
                    <a:pt x="1436" y="2872"/>
                  </a:lnTo>
                  <a:lnTo>
                    <a:pt x="1436" y="2738"/>
                  </a:lnTo>
                  <a:cubicBezTo>
                    <a:pt x="1436" y="2546"/>
                    <a:pt x="1503" y="2355"/>
                    <a:pt x="1637"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68"/>
            <p:cNvSpPr/>
            <p:nvPr/>
          </p:nvSpPr>
          <p:spPr>
            <a:xfrm>
              <a:off x="6024271" y="3145306"/>
              <a:ext cx="28413" cy="75681"/>
            </a:xfrm>
            <a:custGeom>
              <a:rect b="b" l="l" r="r" t="t"/>
              <a:pathLst>
                <a:path extrusionOk="0" h="2882" w="1082">
                  <a:moveTo>
                    <a:pt x="718" y="0"/>
                  </a:moveTo>
                  <a:cubicBezTo>
                    <a:pt x="326" y="0"/>
                    <a:pt x="0" y="326"/>
                    <a:pt x="0" y="718"/>
                  </a:cubicBezTo>
                  <a:lnTo>
                    <a:pt x="0" y="1513"/>
                  </a:lnTo>
                  <a:cubicBezTo>
                    <a:pt x="20" y="1752"/>
                    <a:pt x="96" y="1972"/>
                    <a:pt x="240" y="2163"/>
                  </a:cubicBezTo>
                  <a:cubicBezTo>
                    <a:pt x="402" y="2336"/>
                    <a:pt x="479" y="2565"/>
                    <a:pt x="479" y="2805"/>
                  </a:cubicBezTo>
                  <a:lnTo>
                    <a:pt x="479" y="2881"/>
                  </a:lnTo>
                  <a:lnTo>
                    <a:pt x="958" y="2881"/>
                  </a:lnTo>
                  <a:lnTo>
                    <a:pt x="958" y="2805"/>
                  </a:lnTo>
                  <a:cubicBezTo>
                    <a:pt x="967" y="2584"/>
                    <a:pt x="919" y="2364"/>
                    <a:pt x="843" y="2163"/>
                  </a:cubicBezTo>
                  <a:cubicBezTo>
                    <a:pt x="766" y="1953"/>
                    <a:pt x="728" y="1733"/>
                    <a:pt x="718" y="1513"/>
                  </a:cubicBezTo>
                  <a:lnTo>
                    <a:pt x="718" y="718"/>
                  </a:lnTo>
                  <a:cubicBezTo>
                    <a:pt x="718" y="326"/>
                    <a:pt x="881" y="0"/>
                    <a:pt x="108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68"/>
            <p:cNvSpPr/>
            <p:nvPr/>
          </p:nvSpPr>
          <p:spPr>
            <a:xfrm>
              <a:off x="6024271" y="3145306"/>
              <a:ext cx="50288" cy="56564"/>
            </a:xfrm>
            <a:custGeom>
              <a:rect b="b" l="l" r="r" t="t"/>
              <a:pathLst>
                <a:path extrusionOk="0" h="2154" w="1915">
                  <a:moveTo>
                    <a:pt x="718" y="0"/>
                  </a:moveTo>
                  <a:cubicBezTo>
                    <a:pt x="326" y="0"/>
                    <a:pt x="0" y="326"/>
                    <a:pt x="0" y="718"/>
                  </a:cubicBezTo>
                  <a:lnTo>
                    <a:pt x="0" y="1197"/>
                  </a:lnTo>
                  <a:cubicBezTo>
                    <a:pt x="0" y="1733"/>
                    <a:pt x="431" y="2154"/>
                    <a:pt x="958" y="2154"/>
                  </a:cubicBezTo>
                  <a:cubicBezTo>
                    <a:pt x="1493" y="2154"/>
                    <a:pt x="1915" y="1733"/>
                    <a:pt x="1915" y="1197"/>
                  </a:cubicBezTo>
                  <a:lnTo>
                    <a:pt x="1915" y="718"/>
                  </a:lnTo>
                  <a:cubicBezTo>
                    <a:pt x="1915" y="326"/>
                    <a:pt x="1599" y="0"/>
                    <a:pt x="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68"/>
            <p:cNvSpPr/>
            <p:nvPr/>
          </p:nvSpPr>
          <p:spPr>
            <a:xfrm>
              <a:off x="6024271" y="3145568"/>
              <a:ext cx="28177" cy="56065"/>
            </a:xfrm>
            <a:custGeom>
              <a:rect b="b" l="l" r="r" t="t"/>
              <a:pathLst>
                <a:path extrusionOk="0" h="2135" w="1073">
                  <a:moveTo>
                    <a:pt x="718" y="0"/>
                  </a:moveTo>
                  <a:cubicBezTo>
                    <a:pt x="316" y="0"/>
                    <a:pt x="0" y="316"/>
                    <a:pt x="0" y="718"/>
                  </a:cubicBezTo>
                  <a:lnTo>
                    <a:pt x="0" y="1196"/>
                  </a:lnTo>
                  <a:cubicBezTo>
                    <a:pt x="0" y="1675"/>
                    <a:pt x="364" y="2077"/>
                    <a:pt x="833" y="2134"/>
                  </a:cubicBezTo>
                  <a:cubicBezTo>
                    <a:pt x="766" y="1933"/>
                    <a:pt x="718" y="1723"/>
                    <a:pt x="718" y="1503"/>
                  </a:cubicBezTo>
                  <a:lnTo>
                    <a:pt x="718" y="718"/>
                  </a:lnTo>
                  <a:cubicBezTo>
                    <a:pt x="718" y="316"/>
                    <a:pt x="881"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68"/>
            <p:cNvSpPr/>
            <p:nvPr/>
          </p:nvSpPr>
          <p:spPr>
            <a:xfrm>
              <a:off x="6005417" y="3214422"/>
              <a:ext cx="87997" cy="63103"/>
            </a:xfrm>
            <a:custGeom>
              <a:rect b="b" l="l" r="r" t="t"/>
              <a:pathLst>
                <a:path extrusionOk="0" h="2403" w="3351">
                  <a:moveTo>
                    <a:pt x="1436" y="0"/>
                  </a:moveTo>
                  <a:cubicBezTo>
                    <a:pt x="1283" y="10"/>
                    <a:pt x="1130" y="39"/>
                    <a:pt x="986" y="96"/>
                  </a:cubicBezTo>
                  <a:lnTo>
                    <a:pt x="460" y="307"/>
                  </a:lnTo>
                  <a:cubicBezTo>
                    <a:pt x="183" y="412"/>
                    <a:pt x="1" y="680"/>
                    <a:pt x="1" y="967"/>
                  </a:cubicBezTo>
                  <a:lnTo>
                    <a:pt x="1" y="2163"/>
                  </a:lnTo>
                  <a:cubicBezTo>
                    <a:pt x="1" y="2288"/>
                    <a:pt x="116" y="2402"/>
                    <a:pt x="240" y="2402"/>
                  </a:cubicBezTo>
                  <a:lnTo>
                    <a:pt x="3111" y="2402"/>
                  </a:lnTo>
                  <a:cubicBezTo>
                    <a:pt x="3245" y="2402"/>
                    <a:pt x="3350" y="2288"/>
                    <a:pt x="3350" y="2163"/>
                  </a:cubicBezTo>
                  <a:lnTo>
                    <a:pt x="3350" y="967"/>
                  </a:lnTo>
                  <a:cubicBezTo>
                    <a:pt x="3350" y="680"/>
                    <a:pt x="3178" y="412"/>
                    <a:pt x="2901" y="307"/>
                  </a:cubicBezTo>
                  <a:lnTo>
                    <a:pt x="2374" y="96"/>
                  </a:lnTo>
                  <a:cubicBezTo>
                    <a:pt x="2231"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68"/>
            <p:cNvSpPr/>
            <p:nvPr/>
          </p:nvSpPr>
          <p:spPr>
            <a:xfrm>
              <a:off x="6005417" y="3228996"/>
              <a:ext cx="18881" cy="48528"/>
            </a:xfrm>
            <a:custGeom>
              <a:rect b="b" l="l" r="r" t="t"/>
              <a:pathLst>
                <a:path extrusionOk="0" h="1848" w="719">
                  <a:moveTo>
                    <a:pt x="144" y="0"/>
                  </a:moveTo>
                  <a:cubicBezTo>
                    <a:pt x="49" y="125"/>
                    <a:pt x="1" y="268"/>
                    <a:pt x="1" y="421"/>
                  </a:cubicBezTo>
                  <a:lnTo>
                    <a:pt x="1" y="1608"/>
                  </a:lnTo>
                  <a:cubicBezTo>
                    <a:pt x="1" y="1742"/>
                    <a:pt x="106" y="1847"/>
                    <a:pt x="240" y="1847"/>
                  </a:cubicBezTo>
                  <a:lnTo>
                    <a:pt x="718" y="1847"/>
                  </a:lnTo>
                  <a:lnTo>
                    <a:pt x="718" y="670"/>
                  </a:lnTo>
                  <a:cubicBezTo>
                    <a:pt x="718" y="517"/>
                    <a:pt x="651" y="374"/>
                    <a:pt x="527" y="287"/>
                  </a:cubicBezTo>
                  <a:lnTo>
                    <a:pt x="14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68"/>
            <p:cNvSpPr/>
            <p:nvPr/>
          </p:nvSpPr>
          <p:spPr>
            <a:xfrm>
              <a:off x="6074796" y="3228996"/>
              <a:ext cx="18855" cy="48528"/>
            </a:xfrm>
            <a:custGeom>
              <a:rect b="b" l="l" r="r" t="t"/>
              <a:pathLst>
                <a:path extrusionOk="0" h="1848" w="718">
                  <a:moveTo>
                    <a:pt x="574" y="0"/>
                  </a:moveTo>
                  <a:lnTo>
                    <a:pt x="192" y="287"/>
                  </a:lnTo>
                  <a:cubicBezTo>
                    <a:pt x="67" y="374"/>
                    <a:pt x="0" y="517"/>
                    <a:pt x="0" y="670"/>
                  </a:cubicBezTo>
                  <a:lnTo>
                    <a:pt x="0" y="1847"/>
                  </a:lnTo>
                  <a:lnTo>
                    <a:pt x="479" y="1847"/>
                  </a:lnTo>
                  <a:cubicBezTo>
                    <a:pt x="603" y="1847"/>
                    <a:pt x="718" y="1742"/>
                    <a:pt x="718" y="1608"/>
                  </a:cubicBezTo>
                  <a:lnTo>
                    <a:pt x="718" y="421"/>
                  </a:lnTo>
                  <a:cubicBezTo>
                    <a:pt x="708" y="268"/>
                    <a:pt x="660" y="125"/>
                    <a:pt x="574"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68"/>
            <p:cNvSpPr/>
            <p:nvPr/>
          </p:nvSpPr>
          <p:spPr>
            <a:xfrm>
              <a:off x="5911170" y="3145306"/>
              <a:ext cx="50288" cy="75419"/>
            </a:xfrm>
            <a:custGeom>
              <a:rect b="b" l="l" r="r" t="t"/>
              <a:pathLst>
                <a:path extrusionOk="0" h="2872" w="1915">
                  <a:moveTo>
                    <a:pt x="719" y="0"/>
                  </a:moveTo>
                  <a:cubicBezTo>
                    <a:pt x="326" y="0"/>
                    <a:pt x="1" y="326"/>
                    <a:pt x="1" y="718"/>
                  </a:cubicBezTo>
                  <a:lnTo>
                    <a:pt x="1" y="1513"/>
                  </a:lnTo>
                  <a:cubicBezTo>
                    <a:pt x="10" y="1742"/>
                    <a:pt x="97" y="1972"/>
                    <a:pt x="240" y="2154"/>
                  </a:cubicBezTo>
                  <a:cubicBezTo>
                    <a:pt x="393" y="2336"/>
                    <a:pt x="479" y="2565"/>
                    <a:pt x="479" y="2805"/>
                  </a:cubicBezTo>
                  <a:lnTo>
                    <a:pt x="479" y="2872"/>
                  </a:lnTo>
                  <a:lnTo>
                    <a:pt x="1436" y="2872"/>
                  </a:lnTo>
                  <a:lnTo>
                    <a:pt x="1436" y="2738"/>
                  </a:lnTo>
                  <a:cubicBezTo>
                    <a:pt x="1436" y="2546"/>
                    <a:pt x="1503" y="2355"/>
                    <a:pt x="1628"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68"/>
            <p:cNvSpPr/>
            <p:nvPr/>
          </p:nvSpPr>
          <p:spPr>
            <a:xfrm>
              <a:off x="5911170" y="3145306"/>
              <a:ext cx="28440" cy="75681"/>
            </a:xfrm>
            <a:custGeom>
              <a:rect b="b" l="l" r="r" t="t"/>
              <a:pathLst>
                <a:path extrusionOk="0" h="2882" w="1083">
                  <a:moveTo>
                    <a:pt x="719" y="0"/>
                  </a:moveTo>
                  <a:cubicBezTo>
                    <a:pt x="326" y="0"/>
                    <a:pt x="1" y="326"/>
                    <a:pt x="1" y="718"/>
                  </a:cubicBezTo>
                  <a:lnTo>
                    <a:pt x="1" y="1513"/>
                  </a:lnTo>
                  <a:cubicBezTo>
                    <a:pt x="10" y="1752"/>
                    <a:pt x="97" y="1972"/>
                    <a:pt x="240" y="2163"/>
                  </a:cubicBezTo>
                  <a:cubicBezTo>
                    <a:pt x="393" y="2336"/>
                    <a:pt x="479" y="2565"/>
                    <a:pt x="479" y="2805"/>
                  </a:cubicBezTo>
                  <a:lnTo>
                    <a:pt x="479" y="2881"/>
                  </a:lnTo>
                  <a:lnTo>
                    <a:pt x="958" y="2881"/>
                  </a:lnTo>
                  <a:lnTo>
                    <a:pt x="958" y="2805"/>
                  </a:lnTo>
                  <a:cubicBezTo>
                    <a:pt x="958" y="2584"/>
                    <a:pt x="920" y="2364"/>
                    <a:pt x="843" y="2163"/>
                  </a:cubicBezTo>
                  <a:cubicBezTo>
                    <a:pt x="766" y="1953"/>
                    <a:pt x="719" y="1733"/>
                    <a:pt x="719" y="1513"/>
                  </a:cubicBezTo>
                  <a:lnTo>
                    <a:pt x="719" y="718"/>
                  </a:lnTo>
                  <a:cubicBezTo>
                    <a:pt x="719" y="326"/>
                    <a:pt x="881" y="0"/>
                    <a:pt x="108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68"/>
            <p:cNvSpPr/>
            <p:nvPr/>
          </p:nvSpPr>
          <p:spPr>
            <a:xfrm>
              <a:off x="5911170" y="3145306"/>
              <a:ext cx="50288" cy="56564"/>
            </a:xfrm>
            <a:custGeom>
              <a:rect b="b" l="l" r="r" t="t"/>
              <a:pathLst>
                <a:path extrusionOk="0" h="2154" w="1915">
                  <a:moveTo>
                    <a:pt x="719" y="0"/>
                  </a:moveTo>
                  <a:cubicBezTo>
                    <a:pt x="326" y="0"/>
                    <a:pt x="1" y="326"/>
                    <a:pt x="1" y="718"/>
                  </a:cubicBezTo>
                  <a:lnTo>
                    <a:pt x="1" y="1197"/>
                  </a:lnTo>
                  <a:cubicBezTo>
                    <a:pt x="1" y="1733"/>
                    <a:pt x="432" y="2154"/>
                    <a:pt x="958" y="2154"/>
                  </a:cubicBezTo>
                  <a:cubicBezTo>
                    <a:pt x="1484" y="2154"/>
                    <a:pt x="1915" y="1733"/>
                    <a:pt x="1915" y="1197"/>
                  </a:cubicBezTo>
                  <a:lnTo>
                    <a:pt x="1915" y="718"/>
                  </a:lnTo>
                  <a:cubicBezTo>
                    <a:pt x="1915" y="326"/>
                    <a:pt x="1599" y="0"/>
                    <a:pt x="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68"/>
            <p:cNvSpPr/>
            <p:nvPr/>
          </p:nvSpPr>
          <p:spPr>
            <a:xfrm>
              <a:off x="5911170" y="3145568"/>
              <a:ext cx="28177" cy="56065"/>
            </a:xfrm>
            <a:custGeom>
              <a:rect b="b" l="l" r="r" t="t"/>
              <a:pathLst>
                <a:path extrusionOk="0" h="2135" w="1073">
                  <a:moveTo>
                    <a:pt x="719" y="0"/>
                  </a:moveTo>
                  <a:cubicBezTo>
                    <a:pt x="317" y="0"/>
                    <a:pt x="1" y="316"/>
                    <a:pt x="1" y="718"/>
                  </a:cubicBezTo>
                  <a:lnTo>
                    <a:pt x="1" y="1196"/>
                  </a:lnTo>
                  <a:cubicBezTo>
                    <a:pt x="1" y="1675"/>
                    <a:pt x="355" y="2077"/>
                    <a:pt x="833" y="2134"/>
                  </a:cubicBezTo>
                  <a:cubicBezTo>
                    <a:pt x="757" y="1933"/>
                    <a:pt x="719" y="1723"/>
                    <a:pt x="719" y="1503"/>
                  </a:cubicBezTo>
                  <a:lnTo>
                    <a:pt x="719" y="718"/>
                  </a:lnTo>
                  <a:cubicBezTo>
                    <a:pt x="719" y="316"/>
                    <a:pt x="872" y="0"/>
                    <a:pt x="1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68"/>
            <p:cNvSpPr/>
            <p:nvPr/>
          </p:nvSpPr>
          <p:spPr>
            <a:xfrm>
              <a:off x="5892341" y="3214422"/>
              <a:ext cx="87971" cy="63103"/>
            </a:xfrm>
            <a:custGeom>
              <a:rect b="b" l="l" r="r" t="t"/>
              <a:pathLst>
                <a:path extrusionOk="0" h="2403" w="3350">
                  <a:moveTo>
                    <a:pt x="1426" y="0"/>
                  </a:moveTo>
                  <a:cubicBezTo>
                    <a:pt x="1273" y="10"/>
                    <a:pt x="1120" y="39"/>
                    <a:pt x="986" y="96"/>
                  </a:cubicBezTo>
                  <a:lnTo>
                    <a:pt x="459" y="307"/>
                  </a:lnTo>
                  <a:cubicBezTo>
                    <a:pt x="182" y="412"/>
                    <a:pt x="0" y="680"/>
                    <a:pt x="0" y="967"/>
                  </a:cubicBezTo>
                  <a:lnTo>
                    <a:pt x="0" y="2163"/>
                  </a:lnTo>
                  <a:cubicBezTo>
                    <a:pt x="0" y="2288"/>
                    <a:pt x="115" y="2402"/>
                    <a:pt x="239" y="2402"/>
                  </a:cubicBezTo>
                  <a:lnTo>
                    <a:pt x="3110" y="2402"/>
                  </a:lnTo>
                  <a:cubicBezTo>
                    <a:pt x="3244" y="2402"/>
                    <a:pt x="3350" y="2288"/>
                    <a:pt x="3350" y="2163"/>
                  </a:cubicBezTo>
                  <a:lnTo>
                    <a:pt x="3350" y="967"/>
                  </a:lnTo>
                  <a:cubicBezTo>
                    <a:pt x="3350" y="680"/>
                    <a:pt x="3177" y="412"/>
                    <a:pt x="2900" y="307"/>
                  </a:cubicBezTo>
                  <a:lnTo>
                    <a:pt x="2373" y="96"/>
                  </a:lnTo>
                  <a:cubicBezTo>
                    <a:pt x="2230"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68"/>
            <p:cNvSpPr/>
            <p:nvPr/>
          </p:nvSpPr>
          <p:spPr>
            <a:xfrm>
              <a:off x="5892341" y="3228996"/>
              <a:ext cx="18855" cy="48528"/>
            </a:xfrm>
            <a:custGeom>
              <a:rect b="b" l="l" r="r" t="t"/>
              <a:pathLst>
                <a:path extrusionOk="0" h="1848" w="718">
                  <a:moveTo>
                    <a:pt x="144" y="0"/>
                  </a:moveTo>
                  <a:cubicBezTo>
                    <a:pt x="48" y="125"/>
                    <a:pt x="0" y="268"/>
                    <a:pt x="0" y="421"/>
                  </a:cubicBezTo>
                  <a:lnTo>
                    <a:pt x="0" y="1608"/>
                  </a:lnTo>
                  <a:cubicBezTo>
                    <a:pt x="0" y="1742"/>
                    <a:pt x="105" y="1847"/>
                    <a:pt x="239" y="1847"/>
                  </a:cubicBezTo>
                  <a:lnTo>
                    <a:pt x="718" y="1847"/>
                  </a:lnTo>
                  <a:lnTo>
                    <a:pt x="718" y="670"/>
                  </a:lnTo>
                  <a:cubicBezTo>
                    <a:pt x="718" y="517"/>
                    <a:pt x="651" y="374"/>
                    <a:pt x="526" y="287"/>
                  </a:cubicBezTo>
                  <a:lnTo>
                    <a:pt x="14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68"/>
            <p:cNvSpPr/>
            <p:nvPr/>
          </p:nvSpPr>
          <p:spPr>
            <a:xfrm>
              <a:off x="5961431" y="3228996"/>
              <a:ext cx="18881" cy="48528"/>
            </a:xfrm>
            <a:custGeom>
              <a:rect b="b" l="l" r="r" t="t"/>
              <a:pathLst>
                <a:path extrusionOk="0" h="1848" w="719">
                  <a:moveTo>
                    <a:pt x="585" y="0"/>
                  </a:moveTo>
                  <a:lnTo>
                    <a:pt x="192" y="287"/>
                  </a:lnTo>
                  <a:cubicBezTo>
                    <a:pt x="77" y="374"/>
                    <a:pt x="1" y="517"/>
                    <a:pt x="1" y="670"/>
                  </a:cubicBezTo>
                  <a:lnTo>
                    <a:pt x="1" y="1847"/>
                  </a:lnTo>
                  <a:lnTo>
                    <a:pt x="479" y="1847"/>
                  </a:lnTo>
                  <a:cubicBezTo>
                    <a:pt x="613" y="1847"/>
                    <a:pt x="719" y="1742"/>
                    <a:pt x="719" y="1608"/>
                  </a:cubicBezTo>
                  <a:lnTo>
                    <a:pt x="719" y="421"/>
                  </a:lnTo>
                  <a:cubicBezTo>
                    <a:pt x="719" y="268"/>
                    <a:pt x="671" y="125"/>
                    <a:pt x="585"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68"/>
            <p:cNvSpPr/>
            <p:nvPr/>
          </p:nvSpPr>
          <p:spPr>
            <a:xfrm>
              <a:off x="5798094" y="3145306"/>
              <a:ext cx="50288" cy="75419"/>
            </a:xfrm>
            <a:custGeom>
              <a:rect b="b" l="l" r="r" t="t"/>
              <a:pathLst>
                <a:path extrusionOk="0" h="2872" w="1915">
                  <a:moveTo>
                    <a:pt x="718" y="0"/>
                  </a:moveTo>
                  <a:cubicBezTo>
                    <a:pt x="316" y="0"/>
                    <a:pt x="0" y="326"/>
                    <a:pt x="0" y="718"/>
                  </a:cubicBezTo>
                  <a:lnTo>
                    <a:pt x="0" y="1513"/>
                  </a:lnTo>
                  <a:cubicBezTo>
                    <a:pt x="10" y="1742"/>
                    <a:pt x="96" y="1972"/>
                    <a:pt x="239" y="2154"/>
                  </a:cubicBezTo>
                  <a:cubicBezTo>
                    <a:pt x="393" y="2336"/>
                    <a:pt x="479" y="2565"/>
                    <a:pt x="479" y="2805"/>
                  </a:cubicBezTo>
                  <a:lnTo>
                    <a:pt x="479" y="2872"/>
                  </a:lnTo>
                  <a:lnTo>
                    <a:pt x="1436" y="2872"/>
                  </a:lnTo>
                  <a:lnTo>
                    <a:pt x="1436" y="2738"/>
                  </a:lnTo>
                  <a:cubicBezTo>
                    <a:pt x="1436" y="2546"/>
                    <a:pt x="1503" y="2355"/>
                    <a:pt x="1627" y="2211"/>
                  </a:cubicBezTo>
                  <a:lnTo>
                    <a:pt x="1723" y="2106"/>
                  </a:lnTo>
                  <a:cubicBezTo>
                    <a:pt x="1838" y="1953"/>
                    <a:pt x="1905" y="1771"/>
                    <a:pt x="1914" y="1580"/>
                  </a:cubicBezTo>
                  <a:lnTo>
                    <a:pt x="1914" y="718"/>
                  </a:lnTo>
                  <a:cubicBezTo>
                    <a:pt x="1914" y="326"/>
                    <a:pt x="1589" y="0"/>
                    <a:pt x="11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68"/>
            <p:cNvSpPr/>
            <p:nvPr/>
          </p:nvSpPr>
          <p:spPr>
            <a:xfrm>
              <a:off x="5798094" y="3145306"/>
              <a:ext cx="50288" cy="56564"/>
            </a:xfrm>
            <a:custGeom>
              <a:rect b="b" l="l" r="r" t="t"/>
              <a:pathLst>
                <a:path extrusionOk="0" h="2154" w="1915">
                  <a:moveTo>
                    <a:pt x="718" y="0"/>
                  </a:moveTo>
                  <a:cubicBezTo>
                    <a:pt x="316" y="0"/>
                    <a:pt x="0" y="326"/>
                    <a:pt x="0" y="718"/>
                  </a:cubicBezTo>
                  <a:lnTo>
                    <a:pt x="0" y="1197"/>
                  </a:lnTo>
                  <a:cubicBezTo>
                    <a:pt x="0" y="1733"/>
                    <a:pt x="431" y="2154"/>
                    <a:pt x="957" y="2154"/>
                  </a:cubicBezTo>
                  <a:cubicBezTo>
                    <a:pt x="1484" y="2154"/>
                    <a:pt x="1914" y="1733"/>
                    <a:pt x="1914" y="1197"/>
                  </a:cubicBezTo>
                  <a:lnTo>
                    <a:pt x="1914" y="718"/>
                  </a:lnTo>
                  <a:cubicBezTo>
                    <a:pt x="1914" y="326"/>
                    <a:pt x="1589" y="0"/>
                    <a:pt x="1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68"/>
            <p:cNvSpPr/>
            <p:nvPr/>
          </p:nvSpPr>
          <p:spPr>
            <a:xfrm>
              <a:off x="5779239" y="3214422"/>
              <a:ext cx="87997" cy="63103"/>
            </a:xfrm>
            <a:custGeom>
              <a:rect b="b" l="l" r="r" t="t"/>
              <a:pathLst>
                <a:path extrusionOk="0" h="2403" w="3351">
                  <a:moveTo>
                    <a:pt x="1426" y="0"/>
                  </a:moveTo>
                  <a:cubicBezTo>
                    <a:pt x="1273" y="10"/>
                    <a:pt x="1120" y="39"/>
                    <a:pt x="977" y="96"/>
                  </a:cubicBezTo>
                  <a:lnTo>
                    <a:pt x="450" y="307"/>
                  </a:lnTo>
                  <a:cubicBezTo>
                    <a:pt x="173" y="412"/>
                    <a:pt x="0" y="680"/>
                    <a:pt x="0" y="967"/>
                  </a:cubicBezTo>
                  <a:lnTo>
                    <a:pt x="0" y="2163"/>
                  </a:lnTo>
                  <a:cubicBezTo>
                    <a:pt x="0" y="2288"/>
                    <a:pt x="106" y="2402"/>
                    <a:pt x="240" y="2402"/>
                  </a:cubicBezTo>
                  <a:lnTo>
                    <a:pt x="3111" y="2402"/>
                  </a:lnTo>
                  <a:cubicBezTo>
                    <a:pt x="3245" y="2402"/>
                    <a:pt x="3350" y="2288"/>
                    <a:pt x="3350" y="2163"/>
                  </a:cubicBezTo>
                  <a:lnTo>
                    <a:pt x="3350" y="967"/>
                  </a:lnTo>
                  <a:cubicBezTo>
                    <a:pt x="3350" y="680"/>
                    <a:pt x="3168" y="412"/>
                    <a:pt x="2900" y="307"/>
                  </a:cubicBezTo>
                  <a:lnTo>
                    <a:pt x="2364" y="96"/>
                  </a:lnTo>
                  <a:cubicBezTo>
                    <a:pt x="2221"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68"/>
            <p:cNvSpPr/>
            <p:nvPr/>
          </p:nvSpPr>
          <p:spPr>
            <a:xfrm>
              <a:off x="5848356" y="3228996"/>
              <a:ext cx="18881" cy="48528"/>
            </a:xfrm>
            <a:custGeom>
              <a:rect b="b" l="l" r="r" t="t"/>
              <a:pathLst>
                <a:path extrusionOk="0" h="1848" w="719">
                  <a:moveTo>
                    <a:pt x="574" y="0"/>
                  </a:moveTo>
                  <a:lnTo>
                    <a:pt x="192" y="287"/>
                  </a:lnTo>
                  <a:cubicBezTo>
                    <a:pt x="67" y="374"/>
                    <a:pt x="0" y="517"/>
                    <a:pt x="0" y="670"/>
                  </a:cubicBezTo>
                  <a:lnTo>
                    <a:pt x="0" y="1847"/>
                  </a:lnTo>
                  <a:lnTo>
                    <a:pt x="479" y="1847"/>
                  </a:lnTo>
                  <a:cubicBezTo>
                    <a:pt x="613" y="1847"/>
                    <a:pt x="718" y="1742"/>
                    <a:pt x="718" y="1608"/>
                  </a:cubicBezTo>
                  <a:lnTo>
                    <a:pt x="718" y="421"/>
                  </a:lnTo>
                  <a:cubicBezTo>
                    <a:pt x="718" y="268"/>
                    <a:pt x="670" y="125"/>
                    <a:pt x="574"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68"/>
            <p:cNvSpPr/>
            <p:nvPr/>
          </p:nvSpPr>
          <p:spPr>
            <a:xfrm>
              <a:off x="5875482" y="2994521"/>
              <a:ext cx="121925" cy="25157"/>
            </a:xfrm>
            <a:custGeom>
              <a:rect b="b" l="l" r="r" t="t"/>
              <a:pathLst>
                <a:path extrusionOk="0" h="958" w="4643">
                  <a:moveTo>
                    <a:pt x="240" y="0"/>
                  </a:moveTo>
                  <a:cubicBezTo>
                    <a:pt x="97" y="0"/>
                    <a:pt x="1" y="153"/>
                    <a:pt x="68" y="278"/>
                  </a:cubicBezTo>
                  <a:lnTo>
                    <a:pt x="336" y="823"/>
                  </a:lnTo>
                  <a:cubicBezTo>
                    <a:pt x="374" y="909"/>
                    <a:pt x="460" y="957"/>
                    <a:pt x="556" y="957"/>
                  </a:cubicBezTo>
                  <a:lnTo>
                    <a:pt x="4087" y="957"/>
                  </a:lnTo>
                  <a:cubicBezTo>
                    <a:pt x="4174" y="957"/>
                    <a:pt x="4260" y="909"/>
                    <a:pt x="4298" y="823"/>
                  </a:cubicBezTo>
                  <a:lnTo>
                    <a:pt x="4575" y="278"/>
                  </a:lnTo>
                  <a:cubicBezTo>
                    <a:pt x="4642" y="153"/>
                    <a:pt x="4547" y="0"/>
                    <a:pt x="440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68"/>
            <p:cNvSpPr/>
            <p:nvPr/>
          </p:nvSpPr>
          <p:spPr>
            <a:xfrm>
              <a:off x="5917472" y="3038506"/>
              <a:ext cx="37709" cy="18855"/>
            </a:xfrm>
            <a:custGeom>
              <a:rect b="b" l="l" r="r" t="t"/>
              <a:pathLst>
                <a:path extrusionOk="0" h="718" w="1436">
                  <a:moveTo>
                    <a:pt x="239" y="0"/>
                  </a:moveTo>
                  <a:cubicBezTo>
                    <a:pt x="105" y="0"/>
                    <a:pt x="0" y="105"/>
                    <a:pt x="0" y="239"/>
                  </a:cubicBezTo>
                  <a:lnTo>
                    <a:pt x="0" y="479"/>
                  </a:lnTo>
                  <a:cubicBezTo>
                    <a:pt x="0" y="613"/>
                    <a:pt x="105" y="718"/>
                    <a:pt x="239" y="718"/>
                  </a:cubicBezTo>
                  <a:lnTo>
                    <a:pt x="1196" y="718"/>
                  </a:lnTo>
                  <a:cubicBezTo>
                    <a:pt x="1330" y="718"/>
                    <a:pt x="1436" y="613"/>
                    <a:pt x="1436" y="479"/>
                  </a:cubicBezTo>
                  <a:lnTo>
                    <a:pt x="1436" y="239"/>
                  </a:lnTo>
                  <a:cubicBezTo>
                    <a:pt x="1436" y="105"/>
                    <a:pt x="1330" y="0"/>
                    <a:pt x="119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68"/>
            <p:cNvSpPr/>
            <p:nvPr/>
          </p:nvSpPr>
          <p:spPr>
            <a:xfrm>
              <a:off x="5892341" y="3007073"/>
              <a:ext cx="87971" cy="12605"/>
            </a:xfrm>
            <a:custGeom>
              <a:rect b="b" l="l" r="r" t="t"/>
              <a:pathLst>
                <a:path extrusionOk="0" h="480" w="3350">
                  <a:moveTo>
                    <a:pt x="239" y="1"/>
                  </a:moveTo>
                  <a:cubicBezTo>
                    <a:pt x="105" y="1"/>
                    <a:pt x="0" y="106"/>
                    <a:pt x="0" y="240"/>
                  </a:cubicBezTo>
                  <a:lnTo>
                    <a:pt x="0" y="479"/>
                  </a:lnTo>
                  <a:lnTo>
                    <a:pt x="3350" y="479"/>
                  </a:lnTo>
                  <a:lnTo>
                    <a:pt x="3350" y="240"/>
                  </a:lnTo>
                  <a:cubicBezTo>
                    <a:pt x="3350" y="106"/>
                    <a:pt x="3244" y="1"/>
                    <a:pt x="311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6" name="Google Shape;12086;p68"/>
          <p:cNvGrpSpPr/>
          <p:nvPr/>
        </p:nvGrpSpPr>
        <p:grpSpPr>
          <a:xfrm>
            <a:off x="6190130" y="2940977"/>
            <a:ext cx="389830" cy="283004"/>
            <a:chOff x="6190130" y="2940977"/>
            <a:chExt cx="389830" cy="283004"/>
          </a:xfrm>
        </p:grpSpPr>
        <p:sp>
          <p:nvSpPr>
            <p:cNvPr id="12087" name="Google Shape;12087;p68"/>
            <p:cNvSpPr/>
            <p:nvPr/>
          </p:nvSpPr>
          <p:spPr>
            <a:xfrm>
              <a:off x="6208984" y="2940977"/>
              <a:ext cx="352120" cy="257873"/>
            </a:xfrm>
            <a:custGeom>
              <a:rect b="b" l="l" r="r" t="t"/>
              <a:pathLst>
                <a:path extrusionOk="0" h="9820" w="13409">
                  <a:moveTo>
                    <a:pt x="479" y="1"/>
                  </a:moveTo>
                  <a:cubicBezTo>
                    <a:pt x="211" y="1"/>
                    <a:pt x="1" y="221"/>
                    <a:pt x="1" y="479"/>
                  </a:cubicBezTo>
                  <a:lnTo>
                    <a:pt x="1" y="9820"/>
                  </a:lnTo>
                  <a:lnTo>
                    <a:pt x="13409" y="9820"/>
                  </a:lnTo>
                  <a:lnTo>
                    <a:pt x="13409" y="479"/>
                  </a:lnTo>
                  <a:cubicBezTo>
                    <a:pt x="13409" y="221"/>
                    <a:pt x="13198" y="1"/>
                    <a:pt x="12930"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68"/>
            <p:cNvSpPr/>
            <p:nvPr/>
          </p:nvSpPr>
          <p:spPr>
            <a:xfrm>
              <a:off x="6234115" y="2966370"/>
              <a:ext cx="301859" cy="201073"/>
            </a:xfrm>
            <a:custGeom>
              <a:rect b="b" l="l" r="r" t="t"/>
              <a:pathLst>
                <a:path extrusionOk="0" h="7657" w="11495">
                  <a:moveTo>
                    <a:pt x="240" y="0"/>
                  </a:moveTo>
                  <a:cubicBezTo>
                    <a:pt x="106" y="0"/>
                    <a:pt x="1" y="106"/>
                    <a:pt x="1" y="240"/>
                  </a:cubicBezTo>
                  <a:lnTo>
                    <a:pt x="1" y="7417"/>
                  </a:lnTo>
                  <a:cubicBezTo>
                    <a:pt x="1" y="7551"/>
                    <a:pt x="106" y="7657"/>
                    <a:pt x="240" y="7657"/>
                  </a:cubicBezTo>
                  <a:lnTo>
                    <a:pt x="11255" y="7657"/>
                  </a:lnTo>
                  <a:cubicBezTo>
                    <a:pt x="11389" y="7657"/>
                    <a:pt x="11495" y="7551"/>
                    <a:pt x="11495" y="7417"/>
                  </a:cubicBezTo>
                  <a:lnTo>
                    <a:pt x="11495" y="240"/>
                  </a:lnTo>
                  <a:cubicBezTo>
                    <a:pt x="11495" y="106"/>
                    <a:pt x="11389" y="0"/>
                    <a:pt x="1125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68"/>
            <p:cNvSpPr/>
            <p:nvPr/>
          </p:nvSpPr>
          <p:spPr>
            <a:xfrm>
              <a:off x="6234115" y="3129734"/>
              <a:ext cx="175942" cy="37709"/>
            </a:xfrm>
            <a:custGeom>
              <a:rect b="b" l="l" r="r" t="t"/>
              <a:pathLst>
                <a:path extrusionOk="0" h="1436" w="6700">
                  <a:moveTo>
                    <a:pt x="1" y="0"/>
                  </a:moveTo>
                  <a:lnTo>
                    <a:pt x="1" y="1196"/>
                  </a:lnTo>
                  <a:cubicBezTo>
                    <a:pt x="1" y="1330"/>
                    <a:pt x="106" y="1436"/>
                    <a:pt x="240" y="1436"/>
                  </a:cubicBezTo>
                  <a:lnTo>
                    <a:pt x="6700" y="1436"/>
                  </a:lnTo>
                  <a:lnTo>
                    <a:pt x="6700"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68"/>
            <p:cNvSpPr/>
            <p:nvPr/>
          </p:nvSpPr>
          <p:spPr>
            <a:xfrm>
              <a:off x="6410293" y="2966370"/>
              <a:ext cx="125680" cy="100550"/>
            </a:xfrm>
            <a:custGeom>
              <a:rect b="b" l="l" r="r" t="t"/>
              <a:pathLst>
                <a:path extrusionOk="0" h="3829" w="4786">
                  <a:moveTo>
                    <a:pt x="0" y="0"/>
                  </a:moveTo>
                  <a:lnTo>
                    <a:pt x="0" y="3829"/>
                  </a:lnTo>
                  <a:lnTo>
                    <a:pt x="4786" y="3829"/>
                  </a:lnTo>
                  <a:lnTo>
                    <a:pt x="4786" y="240"/>
                  </a:lnTo>
                  <a:cubicBezTo>
                    <a:pt x="4786" y="106"/>
                    <a:pt x="4680" y="0"/>
                    <a:pt x="454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68"/>
            <p:cNvSpPr/>
            <p:nvPr/>
          </p:nvSpPr>
          <p:spPr>
            <a:xfrm>
              <a:off x="6410293" y="3066893"/>
              <a:ext cx="125680" cy="100550"/>
            </a:xfrm>
            <a:custGeom>
              <a:rect b="b" l="l" r="r" t="t"/>
              <a:pathLst>
                <a:path extrusionOk="0" h="3829" w="4786">
                  <a:moveTo>
                    <a:pt x="0" y="1"/>
                  </a:moveTo>
                  <a:lnTo>
                    <a:pt x="0" y="3829"/>
                  </a:lnTo>
                  <a:lnTo>
                    <a:pt x="4546" y="3829"/>
                  </a:lnTo>
                  <a:cubicBezTo>
                    <a:pt x="4680" y="3829"/>
                    <a:pt x="4786" y="3714"/>
                    <a:pt x="4786" y="3589"/>
                  </a:cubicBezTo>
                  <a:lnTo>
                    <a:pt x="4786"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68"/>
            <p:cNvSpPr/>
            <p:nvPr/>
          </p:nvSpPr>
          <p:spPr>
            <a:xfrm>
              <a:off x="6190130" y="3192547"/>
              <a:ext cx="389830" cy="31433"/>
            </a:xfrm>
            <a:custGeom>
              <a:rect b="b" l="l" r="r" t="t"/>
              <a:pathLst>
                <a:path extrusionOk="0" h="1197" w="14845">
                  <a:moveTo>
                    <a:pt x="240" y="1"/>
                  </a:moveTo>
                  <a:cubicBezTo>
                    <a:pt x="106" y="1"/>
                    <a:pt x="1" y="106"/>
                    <a:pt x="1" y="240"/>
                  </a:cubicBezTo>
                  <a:lnTo>
                    <a:pt x="1" y="718"/>
                  </a:lnTo>
                  <a:cubicBezTo>
                    <a:pt x="1" y="986"/>
                    <a:pt x="211" y="1197"/>
                    <a:pt x="479" y="1197"/>
                  </a:cubicBezTo>
                  <a:lnTo>
                    <a:pt x="14366" y="1197"/>
                  </a:lnTo>
                  <a:cubicBezTo>
                    <a:pt x="14634" y="1197"/>
                    <a:pt x="14844" y="986"/>
                    <a:pt x="14844" y="718"/>
                  </a:cubicBezTo>
                  <a:lnTo>
                    <a:pt x="14844" y="240"/>
                  </a:lnTo>
                  <a:cubicBezTo>
                    <a:pt x="14844" y="106"/>
                    <a:pt x="14739" y="1"/>
                    <a:pt x="1460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68"/>
            <p:cNvSpPr/>
            <p:nvPr/>
          </p:nvSpPr>
          <p:spPr>
            <a:xfrm>
              <a:off x="6190130" y="3192547"/>
              <a:ext cx="389830" cy="12605"/>
            </a:xfrm>
            <a:custGeom>
              <a:rect b="b" l="l" r="r" t="t"/>
              <a:pathLst>
                <a:path extrusionOk="0" h="480" w="14845">
                  <a:moveTo>
                    <a:pt x="240" y="1"/>
                  </a:moveTo>
                  <a:cubicBezTo>
                    <a:pt x="106" y="1"/>
                    <a:pt x="1" y="106"/>
                    <a:pt x="1" y="240"/>
                  </a:cubicBezTo>
                  <a:lnTo>
                    <a:pt x="1" y="479"/>
                  </a:lnTo>
                  <a:lnTo>
                    <a:pt x="14844" y="479"/>
                  </a:lnTo>
                  <a:lnTo>
                    <a:pt x="14844" y="240"/>
                  </a:lnTo>
                  <a:cubicBezTo>
                    <a:pt x="14844" y="106"/>
                    <a:pt x="14739" y="1"/>
                    <a:pt x="1460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68"/>
            <p:cNvSpPr/>
            <p:nvPr/>
          </p:nvSpPr>
          <p:spPr>
            <a:xfrm>
              <a:off x="6347217" y="3192547"/>
              <a:ext cx="75419" cy="18881"/>
            </a:xfrm>
            <a:custGeom>
              <a:rect b="b" l="l" r="r" t="t"/>
              <a:pathLst>
                <a:path extrusionOk="0" h="719" w="2872">
                  <a:moveTo>
                    <a:pt x="0" y="1"/>
                  </a:moveTo>
                  <a:lnTo>
                    <a:pt x="345" y="508"/>
                  </a:lnTo>
                  <a:cubicBezTo>
                    <a:pt x="431" y="642"/>
                    <a:pt x="584" y="718"/>
                    <a:pt x="737" y="718"/>
                  </a:cubicBezTo>
                  <a:lnTo>
                    <a:pt x="2144" y="718"/>
                  </a:lnTo>
                  <a:cubicBezTo>
                    <a:pt x="2297" y="718"/>
                    <a:pt x="2450" y="632"/>
                    <a:pt x="2536" y="508"/>
                  </a:cubicBezTo>
                  <a:lnTo>
                    <a:pt x="28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68"/>
            <p:cNvSpPr/>
            <p:nvPr/>
          </p:nvSpPr>
          <p:spPr>
            <a:xfrm>
              <a:off x="6441700" y="3041763"/>
              <a:ext cx="62866" cy="25157"/>
            </a:xfrm>
            <a:custGeom>
              <a:rect b="b" l="l" r="r" t="t"/>
              <a:pathLst>
                <a:path extrusionOk="0" h="958" w="2394">
                  <a:moveTo>
                    <a:pt x="719" y="1"/>
                  </a:moveTo>
                  <a:lnTo>
                    <a:pt x="326" y="125"/>
                  </a:lnTo>
                  <a:cubicBezTo>
                    <a:pt x="135" y="192"/>
                    <a:pt x="1" y="374"/>
                    <a:pt x="1" y="584"/>
                  </a:cubicBezTo>
                  <a:lnTo>
                    <a:pt x="1" y="958"/>
                  </a:lnTo>
                  <a:lnTo>
                    <a:pt x="2393" y="958"/>
                  </a:lnTo>
                  <a:lnTo>
                    <a:pt x="2393" y="584"/>
                  </a:lnTo>
                  <a:cubicBezTo>
                    <a:pt x="2393" y="374"/>
                    <a:pt x="2259" y="192"/>
                    <a:pt x="2068" y="125"/>
                  </a:cubicBezTo>
                  <a:lnTo>
                    <a:pt x="1676"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68"/>
            <p:cNvSpPr/>
            <p:nvPr/>
          </p:nvSpPr>
          <p:spPr>
            <a:xfrm>
              <a:off x="6460555" y="3022908"/>
              <a:ext cx="25157" cy="31459"/>
            </a:xfrm>
            <a:custGeom>
              <a:rect b="b" l="l" r="r" t="t"/>
              <a:pathLst>
                <a:path extrusionOk="0" h="1198" w="958">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68"/>
            <p:cNvSpPr/>
            <p:nvPr/>
          </p:nvSpPr>
          <p:spPr>
            <a:xfrm>
              <a:off x="6454279" y="2991501"/>
              <a:ext cx="37709" cy="44012"/>
            </a:xfrm>
            <a:custGeom>
              <a:rect b="b" l="l" r="r" t="t"/>
              <a:pathLst>
                <a:path extrusionOk="0" h="1676" w="1436">
                  <a:moveTo>
                    <a:pt x="479" y="0"/>
                  </a:moveTo>
                  <a:cubicBezTo>
                    <a:pt x="211" y="0"/>
                    <a:pt x="0" y="211"/>
                    <a:pt x="0" y="479"/>
                  </a:cubicBezTo>
                  <a:lnTo>
                    <a:pt x="0" y="957"/>
                  </a:lnTo>
                  <a:cubicBezTo>
                    <a:pt x="0" y="1350"/>
                    <a:pt x="316" y="1675"/>
                    <a:pt x="718" y="1675"/>
                  </a:cubicBezTo>
                  <a:cubicBezTo>
                    <a:pt x="1110" y="1675"/>
                    <a:pt x="1436" y="1350"/>
                    <a:pt x="1436" y="957"/>
                  </a:cubicBezTo>
                  <a:lnTo>
                    <a:pt x="1436" y="479"/>
                  </a:lnTo>
                  <a:cubicBezTo>
                    <a:pt x="1436" y="211"/>
                    <a:pt x="1216" y="0"/>
                    <a:pt x="95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68"/>
            <p:cNvSpPr/>
            <p:nvPr/>
          </p:nvSpPr>
          <p:spPr>
            <a:xfrm>
              <a:off x="6454069" y="2991501"/>
              <a:ext cx="25367" cy="43907"/>
            </a:xfrm>
            <a:custGeom>
              <a:rect b="b" l="l" r="r" t="t"/>
              <a:pathLst>
                <a:path extrusionOk="0" h="1672" w="966">
                  <a:moveTo>
                    <a:pt x="487" y="0"/>
                  </a:moveTo>
                  <a:cubicBezTo>
                    <a:pt x="219" y="0"/>
                    <a:pt x="8" y="211"/>
                    <a:pt x="8" y="479"/>
                  </a:cubicBezTo>
                  <a:lnTo>
                    <a:pt x="8" y="957"/>
                  </a:lnTo>
                  <a:cubicBezTo>
                    <a:pt x="0" y="1360"/>
                    <a:pt x="338" y="1672"/>
                    <a:pt x="719" y="1672"/>
                  </a:cubicBezTo>
                  <a:cubicBezTo>
                    <a:pt x="800" y="1672"/>
                    <a:pt x="883" y="1658"/>
                    <a:pt x="965" y="1627"/>
                  </a:cubicBezTo>
                  <a:cubicBezTo>
                    <a:pt x="678" y="1522"/>
                    <a:pt x="487" y="1254"/>
                    <a:pt x="487" y="957"/>
                  </a:cubicBezTo>
                  <a:lnTo>
                    <a:pt x="487" y="479"/>
                  </a:lnTo>
                  <a:cubicBezTo>
                    <a:pt x="487" y="211"/>
                    <a:pt x="697" y="0"/>
                    <a:pt x="96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68"/>
            <p:cNvSpPr/>
            <p:nvPr/>
          </p:nvSpPr>
          <p:spPr>
            <a:xfrm>
              <a:off x="6454279" y="2991501"/>
              <a:ext cx="37709" cy="18881"/>
            </a:xfrm>
            <a:custGeom>
              <a:rect b="b" l="l" r="r" t="t"/>
              <a:pathLst>
                <a:path extrusionOk="0" h="719" w="1436">
                  <a:moveTo>
                    <a:pt x="479" y="0"/>
                  </a:moveTo>
                  <a:cubicBezTo>
                    <a:pt x="211" y="0"/>
                    <a:pt x="0" y="211"/>
                    <a:pt x="0" y="479"/>
                  </a:cubicBezTo>
                  <a:cubicBezTo>
                    <a:pt x="469" y="613"/>
                    <a:pt x="948" y="699"/>
                    <a:pt x="1436" y="718"/>
                  </a:cubicBezTo>
                  <a:lnTo>
                    <a:pt x="1436" y="479"/>
                  </a:lnTo>
                  <a:cubicBezTo>
                    <a:pt x="1436" y="211"/>
                    <a:pt x="1216"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68"/>
            <p:cNvSpPr/>
            <p:nvPr/>
          </p:nvSpPr>
          <p:spPr>
            <a:xfrm>
              <a:off x="6454279" y="2991501"/>
              <a:ext cx="25157" cy="15598"/>
            </a:xfrm>
            <a:custGeom>
              <a:rect b="b" l="l" r="r" t="t"/>
              <a:pathLst>
                <a:path extrusionOk="0" h="594" w="958">
                  <a:moveTo>
                    <a:pt x="479" y="0"/>
                  </a:moveTo>
                  <a:cubicBezTo>
                    <a:pt x="211" y="0"/>
                    <a:pt x="0" y="211"/>
                    <a:pt x="0" y="479"/>
                  </a:cubicBezTo>
                  <a:cubicBezTo>
                    <a:pt x="153" y="527"/>
                    <a:pt x="316" y="565"/>
                    <a:pt x="479" y="594"/>
                  </a:cubicBezTo>
                  <a:lnTo>
                    <a:pt x="479" y="479"/>
                  </a:lnTo>
                  <a:cubicBezTo>
                    <a:pt x="479" y="211"/>
                    <a:pt x="689"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68"/>
            <p:cNvSpPr/>
            <p:nvPr/>
          </p:nvSpPr>
          <p:spPr>
            <a:xfrm>
              <a:off x="6441700" y="3142286"/>
              <a:ext cx="62866" cy="25157"/>
            </a:xfrm>
            <a:custGeom>
              <a:rect b="b" l="l" r="r" t="t"/>
              <a:pathLst>
                <a:path extrusionOk="0" h="958" w="2394">
                  <a:moveTo>
                    <a:pt x="719" y="1"/>
                  </a:moveTo>
                  <a:lnTo>
                    <a:pt x="326" y="135"/>
                  </a:lnTo>
                  <a:cubicBezTo>
                    <a:pt x="135" y="192"/>
                    <a:pt x="1" y="374"/>
                    <a:pt x="1" y="584"/>
                  </a:cubicBezTo>
                  <a:lnTo>
                    <a:pt x="1" y="958"/>
                  </a:lnTo>
                  <a:lnTo>
                    <a:pt x="2393" y="958"/>
                  </a:lnTo>
                  <a:lnTo>
                    <a:pt x="2393" y="584"/>
                  </a:lnTo>
                  <a:cubicBezTo>
                    <a:pt x="2393" y="374"/>
                    <a:pt x="2259" y="192"/>
                    <a:pt x="2068" y="135"/>
                  </a:cubicBezTo>
                  <a:lnTo>
                    <a:pt x="1676"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68"/>
            <p:cNvSpPr/>
            <p:nvPr/>
          </p:nvSpPr>
          <p:spPr>
            <a:xfrm>
              <a:off x="6460555" y="3123431"/>
              <a:ext cx="25157" cy="31459"/>
            </a:xfrm>
            <a:custGeom>
              <a:rect b="b" l="l" r="r" t="t"/>
              <a:pathLst>
                <a:path extrusionOk="0" h="1198" w="958">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68"/>
            <p:cNvSpPr/>
            <p:nvPr/>
          </p:nvSpPr>
          <p:spPr>
            <a:xfrm>
              <a:off x="6454279" y="3092024"/>
              <a:ext cx="37709" cy="44012"/>
            </a:xfrm>
            <a:custGeom>
              <a:rect b="b" l="l" r="r" t="t"/>
              <a:pathLst>
                <a:path extrusionOk="0" h="1676" w="1436">
                  <a:moveTo>
                    <a:pt x="479" y="1"/>
                  </a:moveTo>
                  <a:cubicBezTo>
                    <a:pt x="211" y="1"/>
                    <a:pt x="0" y="211"/>
                    <a:pt x="0" y="479"/>
                  </a:cubicBezTo>
                  <a:lnTo>
                    <a:pt x="0" y="958"/>
                  </a:lnTo>
                  <a:cubicBezTo>
                    <a:pt x="0" y="1350"/>
                    <a:pt x="316" y="1675"/>
                    <a:pt x="718" y="1675"/>
                  </a:cubicBezTo>
                  <a:cubicBezTo>
                    <a:pt x="1110" y="1675"/>
                    <a:pt x="1436" y="1350"/>
                    <a:pt x="1436" y="958"/>
                  </a:cubicBezTo>
                  <a:lnTo>
                    <a:pt x="1436" y="479"/>
                  </a:lnTo>
                  <a:cubicBezTo>
                    <a:pt x="1436" y="211"/>
                    <a:pt x="1216" y="1"/>
                    <a:pt x="95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68"/>
            <p:cNvSpPr/>
            <p:nvPr/>
          </p:nvSpPr>
          <p:spPr>
            <a:xfrm>
              <a:off x="6454069" y="3092024"/>
              <a:ext cx="25367" cy="43933"/>
            </a:xfrm>
            <a:custGeom>
              <a:rect b="b" l="l" r="r" t="t"/>
              <a:pathLst>
                <a:path extrusionOk="0" h="1673" w="966">
                  <a:moveTo>
                    <a:pt x="487" y="1"/>
                  </a:moveTo>
                  <a:cubicBezTo>
                    <a:pt x="219" y="1"/>
                    <a:pt x="8" y="211"/>
                    <a:pt x="8" y="479"/>
                  </a:cubicBezTo>
                  <a:lnTo>
                    <a:pt x="8" y="958"/>
                  </a:lnTo>
                  <a:cubicBezTo>
                    <a:pt x="0" y="1367"/>
                    <a:pt x="335" y="1672"/>
                    <a:pt x="715" y="1672"/>
                  </a:cubicBezTo>
                  <a:cubicBezTo>
                    <a:pt x="798" y="1672"/>
                    <a:pt x="882" y="1658"/>
                    <a:pt x="965" y="1628"/>
                  </a:cubicBezTo>
                  <a:cubicBezTo>
                    <a:pt x="678" y="1532"/>
                    <a:pt x="487" y="1254"/>
                    <a:pt x="487" y="958"/>
                  </a:cubicBezTo>
                  <a:lnTo>
                    <a:pt x="487" y="479"/>
                  </a:lnTo>
                  <a:cubicBezTo>
                    <a:pt x="487" y="211"/>
                    <a:pt x="697" y="1"/>
                    <a:pt x="96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68"/>
            <p:cNvSpPr/>
            <p:nvPr/>
          </p:nvSpPr>
          <p:spPr>
            <a:xfrm>
              <a:off x="6454279" y="3092024"/>
              <a:ext cx="37709" cy="18881"/>
            </a:xfrm>
            <a:custGeom>
              <a:rect b="b" l="l" r="r" t="t"/>
              <a:pathLst>
                <a:path extrusionOk="0" h="719" w="1436">
                  <a:moveTo>
                    <a:pt x="479" y="1"/>
                  </a:moveTo>
                  <a:cubicBezTo>
                    <a:pt x="211" y="1"/>
                    <a:pt x="0" y="211"/>
                    <a:pt x="0" y="479"/>
                  </a:cubicBezTo>
                  <a:cubicBezTo>
                    <a:pt x="469" y="613"/>
                    <a:pt x="948" y="699"/>
                    <a:pt x="1436" y="718"/>
                  </a:cubicBezTo>
                  <a:lnTo>
                    <a:pt x="1436" y="479"/>
                  </a:lnTo>
                  <a:cubicBezTo>
                    <a:pt x="1436" y="211"/>
                    <a:pt x="1216"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68"/>
            <p:cNvSpPr/>
            <p:nvPr/>
          </p:nvSpPr>
          <p:spPr>
            <a:xfrm>
              <a:off x="6454279" y="3092024"/>
              <a:ext cx="25157" cy="15598"/>
            </a:xfrm>
            <a:custGeom>
              <a:rect b="b" l="l" r="r" t="t"/>
              <a:pathLst>
                <a:path extrusionOk="0" h="594" w="958">
                  <a:moveTo>
                    <a:pt x="479" y="1"/>
                  </a:moveTo>
                  <a:cubicBezTo>
                    <a:pt x="211" y="1"/>
                    <a:pt x="0" y="211"/>
                    <a:pt x="0" y="479"/>
                  </a:cubicBezTo>
                  <a:cubicBezTo>
                    <a:pt x="153" y="527"/>
                    <a:pt x="316" y="565"/>
                    <a:pt x="479" y="594"/>
                  </a:cubicBezTo>
                  <a:lnTo>
                    <a:pt x="479" y="479"/>
                  </a:lnTo>
                  <a:cubicBezTo>
                    <a:pt x="479" y="211"/>
                    <a:pt x="689"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68"/>
            <p:cNvSpPr/>
            <p:nvPr/>
          </p:nvSpPr>
          <p:spPr>
            <a:xfrm>
              <a:off x="6284377" y="3048039"/>
              <a:ext cx="75419" cy="94273"/>
            </a:xfrm>
            <a:custGeom>
              <a:rect b="b" l="l" r="r" t="t"/>
              <a:pathLst>
                <a:path extrusionOk="0" h="3590" w="2872">
                  <a:moveTo>
                    <a:pt x="967" y="1"/>
                  </a:moveTo>
                  <a:lnTo>
                    <a:pt x="967" y="479"/>
                  </a:lnTo>
                  <a:cubicBezTo>
                    <a:pt x="958" y="565"/>
                    <a:pt x="910" y="652"/>
                    <a:pt x="833" y="690"/>
                  </a:cubicBezTo>
                  <a:lnTo>
                    <a:pt x="269" y="967"/>
                  </a:lnTo>
                  <a:cubicBezTo>
                    <a:pt x="106" y="1053"/>
                    <a:pt x="1" y="1216"/>
                    <a:pt x="1" y="1398"/>
                  </a:cubicBezTo>
                  <a:lnTo>
                    <a:pt x="1" y="3350"/>
                  </a:lnTo>
                  <a:cubicBezTo>
                    <a:pt x="1" y="3484"/>
                    <a:pt x="116" y="3590"/>
                    <a:pt x="240" y="3590"/>
                  </a:cubicBezTo>
                  <a:lnTo>
                    <a:pt x="2633" y="3590"/>
                  </a:lnTo>
                  <a:cubicBezTo>
                    <a:pt x="2767" y="3590"/>
                    <a:pt x="2872" y="3484"/>
                    <a:pt x="2872" y="3350"/>
                  </a:cubicBezTo>
                  <a:lnTo>
                    <a:pt x="2872" y="1398"/>
                  </a:lnTo>
                  <a:cubicBezTo>
                    <a:pt x="2872" y="1216"/>
                    <a:pt x="2776" y="1053"/>
                    <a:pt x="2613" y="967"/>
                  </a:cubicBezTo>
                  <a:lnTo>
                    <a:pt x="2049" y="690"/>
                  </a:lnTo>
                  <a:cubicBezTo>
                    <a:pt x="1972" y="652"/>
                    <a:pt x="1924" y="565"/>
                    <a:pt x="1924" y="479"/>
                  </a:cubicBezTo>
                  <a:lnTo>
                    <a:pt x="192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68"/>
            <p:cNvSpPr/>
            <p:nvPr/>
          </p:nvSpPr>
          <p:spPr>
            <a:xfrm>
              <a:off x="6308247" y="3048039"/>
              <a:ext cx="27678" cy="18750"/>
            </a:xfrm>
            <a:custGeom>
              <a:rect b="b" l="l" r="r" t="t"/>
              <a:pathLst>
                <a:path extrusionOk="0" h="714" w="1054">
                  <a:moveTo>
                    <a:pt x="49" y="1"/>
                  </a:moveTo>
                  <a:lnTo>
                    <a:pt x="49" y="479"/>
                  </a:lnTo>
                  <a:cubicBezTo>
                    <a:pt x="49" y="527"/>
                    <a:pt x="30" y="575"/>
                    <a:pt x="1" y="613"/>
                  </a:cubicBezTo>
                  <a:cubicBezTo>
                    <a:pt x="168" y="680"/>
                    <a:pt x="348" y="714"/>
                    <a:pt x="527" y="714"/>
                  </a:cubicBezTo>
                  <a:cubicBezTo>
                    <a:pt x="707" y="714"/>
                    <a:pt x="886" y="680"/>
                    <a:pt x="1054" y="613"/>
                  </a:cubicBezTo>
                  <a:cubicBezTo>
                    <a:pt x="1025" y="575"/>
                    <a:pt x="1006" y="527"/>
                    <a:pt x="1006" y="479"/>
                  </a:cubicBezTo>
                  <a:lnTo>
                    <a:pt x="100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68"/>
            <p:cNvSpPr/>
            <p:nvPr/>
          </p:nvSpPr>
          <p:spPr>
            <a:xfrm>
              <a:off x="6284377" y="3067891"/>
              <a:ext cx="75681" cy="74421"/>
            </a:xfrm>
            <a:custGeom>
              <a:rect b="b" l="l" r="r" t="t"/>
              <a:pathLst>
                <a:path extrusionOk="0" h="2834" w="2882">
                  <a:moveTo>
                    <a:pt x="709" y="1"/>
                  </a:moveTo>
                  <a:lnTo>
                    <a:pt x="269" y="211"/>
                  </a:lnTo>
                  <a:cubicBezTo>
                    <a:pt x="106" y="297"/>
                    <a:pt x="1" y="460"/>
                    <a:pt x="1" y="642"/>
                  </a:cubicBezTo>
                  <a:lnTo>
                    <a:pt x="1" y="2594"/>
                  </a:lnTo>
                  <a:cubicBezTo>
                    <a:pt x="1" y="2728"/>
                    <a:pt x="116" y="2834"/>
                    <a:pt x="240" y="2834"/>
                  </a:cubicBezTo>
                  <a:lnTo>
                    <a:pt x="2633" y="2834"/>
                  </a:lnTo>
                  <a:cubicBezTo>
                    <a:pt x="2767" y="2834"/>
                    <a:pt x="2872" y="2728"/>
                    <a:pt x="2872" y="2594"/>
                  </a:cubicBezTo>
                  <a:lnTo>
                    <a:pt x="2872" y="642"/>
                  </a:lnTo>
                  <a:cubicBezTo>
                    <a:pt x="2881" y="460"/>
                    <a:pt x="2776" y="297"/>
                    <a:pt x="2613" y="211"/>
                  </a:cubicBezTo>
                  <a:lnTo>
                    <a:pt x="2173" y="1"/>
                  </a:lnTo>
                  <a:cubicBezTo>
                    <a:pt x="1987" y="230"/>
                    <a:pt x="1714" y="345"/>
                    <a:pt x="1441" y="345"/>
                  </a:cubicBezTo>
                  <a:cubicBezTo>
                    <a:pt x="1168" y="345"/>
                    <a:pt x="896" y="230"/>
                    <a:pt x="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68"/>
            <p:cNvSpPr/>
            <p:nvPr/>
          </p:nvSpPr>
          <p:spPr>
            <a:xfrm>
              <a:off x="6296955" y="2997777"/>
              <a:ext cx="50288" cy="56590"/>
            </a:xfrm>
            <a:custGeom>
              <a:rect b="b" l="l" r="r" t="t"/>
              <a:pathLst>
                <a:path extrusionOk="0" h="2155" w="1915">
                  <a:moveTo>
                    <a:pt x="718" y="1"/>
                  </a:moveTo>
                  <a:cubicBezTo>
                    <a:pt x="326" y="1"/>
                    <a:pt x="0" y="317"/>
                    <a:pt x="0" y="718"/>
                  </a:cubicBezTo>
                  <a:lnTo>
                    <a:pt x="0" y="1197"/>
                  </a:lnTo>
                  <a:cubicBezTo>
                    <a:pt x="0" y="1723"/>
                    <a:pt x="431" y="2154"/>
                    <a:pt x="957" y="2154"/>
                  </a:cubicBezTo>
                  <a:cubicBezTo>
                    <a:pt x="1484" y="2154"/>
                    <a:pt x="1914" y="1723"/>
                    <a:pt x="1914" y="1197"/>
                  </a:cubicBezTo>
                  <a:lnTo>
                    <a:pt x="1914" y="718"/>
                  </a:lnTo>
                  <a:cubicBezTo>
                    <a:pt x="1914" y="317"/>
                    <a:pt x="158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68"/>
            <p:cNvSpPr/>
            <p:nvPr/>
          </p:nvSpPr>
          <p:spPr>
            <a:xfrm>
              <a:off x="6296955" y="2997777"/>
              <a:ext cx="34689" cy="56485"/>
            </a:xfrm>
            <a:custGeom>
              <a:rect b="b" l="l" r="r" t="t"/>
              <a:pathLst>
                <a:path extrusionOk="0" h="2151" w="1321">
                  <a:moveTo>
                    <a:pt x="718" y="1"/>
                  </a:moveTo>
                  <a:cubicBezTo>
                    <a:pt x="326" y="1"/>
                    <a:pt x="0" y="317"/>
                    <a:pt x="0" y="718"/>
                  </a:cubicBezTo>
                  <a:lnTo>
                    <a:pt x="0" y="1197"/>
                  </a:lnTo>
                  <a:cubicBezTo>
                    <a:pt x="0" y="1745"/>
                    <a:pt x="449" y="2150"/>
                    <a:pt x="954" y="2150"/>
                  </a:cubicBezTo>
                  <a:cubicBezTo>
                    <a:pt x="1075" y="2150"/>
                    <a:pt x="1199" y="2127"/>
                    <a:pt x="1321" y="2077"/>
                  </a:cubicBezTo>
                  <a:cubicBezTo>
                    <a:pt x="957" y="1934"/>
                    <a:pt x="718" y="1580"/>
                    <a:pt x="718" y="1197"/>
                  </a:cubicBezTo>
                  <a:lnTo>
                    <a:pt x="718" y="718"/>
                  </a:lnTo>
                  <a:cubicBezTo>
                    <a:pt x="718" y="364"/>
                    <a:pt x="967" y="68"/>
                    <a:pt x="1321" y="10"/>
                  </a:cubicBezTo>
                  <a:cubicBezTo>
                    <a:pt x="1273" y="1"/>
                    <a:pt x="1235" y="1"/>
                    <a:pt x="119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68"/>
            <p:cNvSpPr/>
            <p:nvPr/>
          </p:nvSpPr>
          <p:spPr>
            <a:xfrm>
              <a:off x="6296955" y="2997777"/>
              <a:ext cx="50288" cy="25157"/>
            </a:xfrm>
            <a:custGeom>
              <a:rect b="b" l="l" r="r" t="t"/>
              <a:pathLst>
                <a:path extrusionOk="0" h="958" w="1915">
                  <a:moveTo>
                    <a:pt x="718" y="1"/>
                  </a:moveTo>
                  <a:cubicBezTo>
                    <a:pt x="326" y="1"/>
                    <a:pt x="0" y="317"/>
                    <a:pt x="0" y="718"/>
                  </a:cubicBezTo>
                  <a:cubicBezTo>
                    <a:pt x="0" y="718"/>
                    <a:pt x="718" y="958"/>
                    <a:pt x="1914" y="958"/>
                  </a:cubicBezTo>
                  <a:lnTo>
                    <a:pt x="1914" y="718"/>
                  </a:lnTo>
                  <a:cubicBezTo>
                    <a:pt x="1914" y="317"/>
                    <a:pt x="1589"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68"/>
            <p:cNvSpPr/>
            <p:nvPr/>
          </p:nvSpPr>
          <p:spPr>
            <a:xfrm>
              <a:off x="6296955" y="2997777"/>
              <a:ext cx="34689" cy="22899"/>
            </a:xfrm>
            <a:custGeom>
              <a:rect b="b" l="l" r="r" t="t"/>
              <a:pathLst>
                <a:path extrusionOk="0" h="872" w="1321">
                  <a:moveTo>
                    <a:pt x="718" y="1"/>
                  </a:moveTo>
                  <a:cubicBezTo>
                    <a:pt x="326" y="1"/>
                    <a:pt x="0" y="317"/>
                    <a:pt x="0" y="718"/>
                  </a:cubicBezTo>
                  <a:cubicBezTo>
                    <a:pt x="240" y="785"/>
                    <a:pt x="479" y="833"/>
                    <a:pt x="718" y="872"/>
                  </a:cubicBezTo>
                  <a:lnTo>
                    <a:pt x="718" y="718"/>
                  </a:lnTo>
                  <a:cubicBezTo>
                    <a:pt x="718" y="364"/>
                    <a:pt x="967" y="68"/>
                    <a:pt x="1321" y="10"/>
                  </a:cubicBezTo>
                  <a:cubicBezTo>
                    <a:pt x="1273" y="1"/>
                    <a:pt x="1235"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68"/>
            <p:cNvSpPr/>
            <p:nvPr/>
          </p:nvSpPr>
          <p:spPr>
            <a:xfrm>
              <a:off x="6284377" y="3078947"/>
              <a:ext cx="31459" cy="63365"/>
            </a:xfrm>
            <a:custGeom>
              <a:rect b="b" l="l" r="r" t="t"/>
              <a:pathLst>
                <a:path extrusionOk="0" h="2413" w="1198">
                  <a:moveTo>
                    <a:pt x="58" y="1"/>
                  </a:moveTo>
                  <a:cubicBezTo>
                    <a:pt x="20" y="68"/>
                    <a:pt x="1" y="144"/>
                    <a:pt x="1" y="221"/>
                  </a:cubicBezTo>
                  <a:lnTo>
                    <a:pt x="1" y="2173"/>
                  </a:lnTo>
                  <a:cubicBezTo>
                    <a:pt x="1" y="2307"/>
                    <a:pt x="106" y="2413"/>
                    <a:pt x="240" y="2413"/>
                  </a:cubicBezTo>
                  <a:lnTo>
                    <a:pt x="1197" y="2413"/>
                  </a:lnTo>
                  <a:lnTo>
                    <a:pt x="1197" y="1934"/>
                  </a:lnTo>
                  <a:lnTo>
                    <a:pt x="958" y="1934"/>
                  </a:lnTo>
                  <a:cubicBezTo>
                    <a:pt x="824" y="1934"/>
                    <a:pt x="719" y="1829"/>
                    <a:pt x="719" y="1695"/>
                  </a:cubicBezTo>
                  <a:lnTo>
                    <a:pt x="719" y="738"/>
                  </a:lnTo>
                  <a:cubicBezTo>
                    <a:pt x="719" y="585"/>
                    <a:pt x="652" y="441"/>
                    <a:pt x="527" y="355"/>
                  </a:cubicBezTo>
                  <a:lnTo>
                    <a:pt x="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68"/>
            <p:cNvSpPr/>
            <p:nvPr/>
          </p:nvSpPr>
          <p:spPr>
            <a:xfrm>
              <a:off x="6328625" y="3078947"/>
              <a:ext cx="31433" cy="63365"/>
            </a:xfrm>
            <a:custGeom>
              <a:rect b="b" l="l" r="r" t="t"/>
              <a:pathLst>
                <a:path extrusionOk="0" h="2413" w="1197">
                  <a:moveTo>
                    <a:pt x="1139" y="1"/>
                  </a:moveTo>
                  <a:lnTo>
                    <a:pt x="670" y="355"/>
                  </a:lnTo>
                  <a:cubicBezTo>
                    <a:pt x="546" y="441"/>
                    <a:pt x="479" y="585"/>
                    <a:pt x="479" y="738"/>
                  </a:cubicBezTo>
                  <a:lnTo>
                    <a:pt x="479" y="1695"/>
                  </a:lnTo>
                  <a:cubicBezTo>
                    <a:pt x="479" y="1829"/>
                    <a:pt x="364" y="1934"/>
                    <a:pt x="239" y="1934"/>
                  </a:cubicBezTo>
                  <a:lnTo>
                    <a:pt x="0" y="1934"/>
                  </a:lnTo>
                  <a:lnTo>
                    <a:pt x="0" y="2413"/>
                  </a:lnTo>
                  <a:lnTo>
                    <a:pt x="957" y="2413"/>
                  </a:lnTo>
                  <a:cubicBezTo>
                    <a:pt x="1082" y="2413"/>
                    <a:pt x="1196" y="2307"/>
                    <a:pt x="1196" y="2173"/>
                  </a:cubicBezTo>
                  <a:lnTo>
                    <a:pt x="1196" y="221"/>
                  </a:lnTo>
                  <a:cubicBezTo>
                    <a:pt x="1196" y="144"/>
                    <a:pt x="1168" y="68"/>
                    <a:pt x="1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68"/>
            <p:cNvSpPr/>
            <p:nvPr/>
          </p:nvSpPr>
          <p:spPr>
            <a:xfrm>
              <a:off x="6309770" y="3129734"/>
              <a:ext cx="25157" cy="12579"/>
            </a:xfrm>
            <a:custGeom>
              <a:rect b="b" l="l" r="r" t="t"/>
              <a:pathLst>
                <a:path extrusionOk="0" h="479" w="958">
                  <a:moveTo>
                    <a:pt x="0" y="0"/>
                  </a:moveTo>
                  <a:lnTo>
                    <a:pt x="0" y="479"/>
                  </a:lnTo>
                  <a:lnTo>
                    <a:pt x="957" y="479"/>
                  </a:lnTo>
                  <a:lnTo>
                    <a:pt x="9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7" name="Google Shape;12117;p68"/>
          <p:cNvGrpSpPr/>
          <p:nvPr/>
        </p:nvGrpSpPr>
        <p:grpSpPr>
          <a:xfrm>
            <a:off x="6633976" y="2900274"/>
            <a:ext cx="389803" cy="364673"/>
            <a:chOff x="6633976" y="2900274"/>
            <a:chExt cx="389803" cy="364673"/>
          </a:xfrm>
        </p:grpSpPr>
        <p:sp>
          <p:nvSpPr>
            <p:cNvPr id="12118" name="Google Shape;12118;p68"/>
            <p:cNvSpPr/>
            <p:nvPr/>
          </p:nvSpPr>
          <p:spPr>
            <a:xfrm>
              <a:off x="6847838" y="2937957"/>
              <a:ext cx="175942" cy="184109"/>
            </a:xfrm>
            <a:custGeom>
              <a:rect b="b" l="l" r="r" t="t"/>
              <a:pathLst>
                <a:path extrusionOk="0" h="7011" w="6700">
                  <a:moveTo>
                    <a:pt x="718" y="1"/>
                  </a:moveTo>
                  <a:cubicBezTo>
                    <a:pt x="326" y="1"/>
                    <a:pt x="0" y="317"/>
                    <a:pt x="0" y="719"/>
                  </a:cubicBezTo>
                  <a:lnTo>
                    <a:pt x="0" y="4547"/>
                  </a:lnTo>
                  <a:cubicBezTo>
                    <a:pt x="0" y="4939"/>
                    <a:pt x="326" y="5265"/>
                    <a:pt x="718" y="5265"/>
                  </a:cubicBezTo>
                  <a:lnTo>
                    <a:pt x="1436" y="5265"/>
                  </a:lnTo>
                  <a:lnTo>
                    <a:pt x="1034" y="6863"/>
                  </a:lnTo>
                  <a:cubicBezTo>
                    <a:pt x="1012" y="6942"/>
                    <a:pt x="1078" y="7011"/>
                    <a:pt x="1153" y="7011"/>
                  </a:cubicBezTo>
                  <a:cubicBezTo>
                    <a:pt x="1177" y="7011"/>
                    <a:pt x="1202" y="7004"/>
                    <a:pt x="1225" y="6987"/>
                  </a:cubicBezTo>
                  <a:lnTo>
                    <a:pt x="3589" y="5265"/>
                  </a:lnTo>
                  <a:lnTo>
                    <a:pt x="5982" y="5265"/>
                  </a:lnTo>
                  <a:cubicBezTo>
                    <a:pt x="6374" y="5265"/>
                    <a:pt x="6700" y="4949"/>
                    <a:pt x="6700" y="4547"/>
                  </a:cubicBezTo>
                  <a:lnTo>
                    <a:pt x="6700" y="719"/>
                  </a:lnTo>
                  <a:cubicBezTo>
                    <a:pt x="6700" y="326"/>
                    <a:pt x="6384" y="1"/>
                    <a:pt x="598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68"/>
            <p:cNvSpPr/>
            <p:nvPr/>
          </p:nvSpPr>
          <p:spPr>
            <a:xfrm>
              <a:off x="6910651" y="2937957"/>
              <a:ext cx="50288" cy="119404"/>
            </a:xfrm>
            <a:custGeom>
              <a:rect b="b" l="l" r="r" t="t"/>
              <a:pathLst>
                <a:path extrusionOk="0" h="4547" w="1915">
                  <a:moveTo>
                    <a:pt x="1" y="1"/>
                  </a:moveTo>
                  <a:lnTo>
                    <a:pt x="1" y="3590"/>
                  </a:lnTo>
                  <a:cubicBezTo>
                    <a:pt x="1" y="4116"/>
                    <a:pt x="432" y="4547"/>
                    <a:pt x="958" y="4547"/>
                  </a:cubicBezTo>
                  <a:cubicBezTo>
                    <a:pt x="1484" y="4547"/>
                    <a:pt x="1915" y="4116"/>
                    <a:pt x="1915" y="3590"/>
                  </a:cubicBezTo>
                  <a:lnTo>
                    <a:pt x="19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68"/>
            <p:cNvSpPr/>
            <p:nvPr/>
          </p:nvSpPr>
          <p:spPr>
            <a:xfrm>
              <a:off x="6923493" y="2900274"/>
              <a:ext cx="24632" cy="100550"/>
            </a:xfrm>
            <a:custGeom>
              <a:rect b="b" l="l" r="r" t="t"/>
              <a:pathLst>
                <a:path extrusionOk="0" h="3829" w="938">
                  <a:moveTo>
                    <a:pt x="249" y="0"/>
                  </a:moveTo>
                  <a:cubicBezTo>
                    <a:pt x="105" y="0"/>
                    <a:pt x="0" y="115"/>
                    <a:pt x="10" y="259"/>
                  </a:cubicBezTo>
                  <a:lnTo>
                    <a:pt x="220" y="3608"/>
                  </a:lnTo>
                  <a:cubicBezTo>
                    <a:pt x="220" y="3733"/>
                    <a:pt x="325" y="3829"/>
                    <a:pt x="459" y="3829"/>
                  </a:cubicBezTo>
                  <a:lnTo>
                    <a:pt x="488" y="3829"/>
                  </a:lnTo>
                  <a:cubicBezTo>
                    <a:pt x="613" y="3829"/>
                    <a:pt x="718" y="3733"/>
                    <a:pt x="727" y="3608"/>
                  </a:cubicBezTo>
                  <a:lnTo>
                    <a:pt x="938" y="259"/>
                  </a:lnTo>
                  <a:cubicBezTo>
                    <a:pt x="938" y="115"/>
                    <a:pt x="833"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68"/>
            <p:cNvSpPr/>
            <p:nvPr/>
          </p:nvSpPr>
          <p:spPr>
            <a:xfrm>
              <a:off x="6923230" y="3019652"/>
              <a:ext cx="25157" cy="25157"/>
            </a:xfrm>
            <a:custGeom>
              <a:rect b="b" l="l" r="r" t="t"/>
              <a:pathLst>
                <a:path extrusionOk="0" h="958" w="958">
                  <a:moveTo>
                    <a:pt x="479" y="0"/>
                  </a:moveTo>
                  <a:cubicBezTo>
                    <a:pt x="221" y="0"/>
                    <a:pt x="0" y="220"/>
                    <a:pt x="0" y="479"/>
                  </a:cubicBezTo>
                  <a:cubicBezTo>
                    <a:pt x="0" y="747"/>
                    <a:pt x="221" y="957"/>
                    <a:pt x="479" y="957"/>
                  </a:cubicBezTo>
                  <a:cubicBezTo>
                    <a:pt x="747" y="957"/>
                    <a:pt x="957" y="747"/>
                    <a:pt x="957" y="479"/>
                  </a:cubicBezTo>
                  <a:cubicBezTo>
                    <a:pt x="957" y="220"/>
                    <a:pt x="747"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68"/>
            <p:cNvSpPr/>
            <p:nvPr/>
          </p:nvSpPr>
          <p:spPr>
            <a:xfrm>
              <a:off x="6633976" y="3176713"/>
              <a:ext cx="213625" cy="88234"/>
            </a:xfrm>
            <a:custGeom>
              <a:rect b="b" l="l" r="r" t="t"/>
              <a:pathLst>
                <a:path extrusionOk="0" h="3360" w="8135">
                  <a:moveTo>
                    <a:pt x="2641" y="1"/>
                  </a:moveTo>
                  <a:lnTo>
                    <a:pt x="632" y="738"/>
                  </a:lnTo>
                  <a:cubicBezTo>
                    <a:pt x="258" y="872"/>
                    <a:pt x="0" y="1235"/>
                    <a:pt x="0" y="1637"/>
                  </a:cubicBezTo>
                  <a:lnTo>
                    <a:pt x="0" y="3121"/>
                  </a:lnTo>
                  <a:cubicBezTo>
                    <a:pt x="0" y="3255"/>
                    <a:pt x="115" y="3360"/>
                    <a:pt x="239" y="3360"/>
                  </a:cubicBezTo>
                  <a:lnTo>
                    <a:pt x="7896" y="3360"/>
                  </a:lnTo>
                  <a:cubicBezTo>
                    <a:pt x="8030" y="3360"/>
                    <a:pt x="8135" y="3255"/>
                    <a:pt x="8135" y="3121"/>
                  </a:cubicBezTo>
                  <a:lnTo>
                    <a:pt x="8135" y="1637"/>
                  </a:lnTo>
                  <a:cubicBezTo>
                    <a:pt x="8135" y="1235"/>
                    <a:pt x="7886" y="872"/>
                    <a:pt x="7513" y="738"/>
                  </a:cubicBezTo>
                  <a:lnTo>
                    <a:pt x="5513" y="1"/>
                  </a:lnTo>
                  <a:lnTo>
                    <a:pt x="4077" y="479"/>
                  </a:lnTo>
                  <a:lnTo>
                    <a:pt x="2641"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68"/>
            <p:cNvSpPr/>
            <p:nvPr/>
          </p:nvSpPr>
          <p:spPr>
            <a:xfrm>
              <a:off x="6728460" y="3201843"/>
              <a:ext cx="25157" cy="63103"/>
            </a:xfrm>
            <a:custGeom>
              <a:rect b="b" l="l" r="r" t="t"/>
              <a:pathLst>
                <a:path extrusionOk="0" h="2403" w="958">
                  <a:moveTo>
                    <a:pt x="221" y="1"/>
                  </a:moveTo>
                  <a:lnTo>
                    <a:pt x="0" y="2403"/>
                  </a:lnTo>
                  <a:lnTo>
                    <a:pt x="957" y="2403"/>
                  </a:lnTo>
                  <a:lnTo>
                    <a:pt x="728"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68"/>
            <p:cNvSpPr/>
            <p:nvPr/>
          </p:nvSpPr>
          <p:spPr>
            <a:xfrm>
              <a:off x="6729956" y="3189291"/>
              <a:ext cx="21901" cy="21376"/>
            </a:xfrm>
            <a:custGeom>
              <a:rect b="b" l="l" r="r" t="t"/>
              <a:pathLst>
                <a:path extrusionOk="0" h="814" w="834">
                  <a:moveTo>
                    <a:pt x="1" y="0"/>
                  </a:moveTo>
                  <a:lnTo>
                    <a:pt x="1" y="641"/>
                  </a:lnTo>
                  <a:cubicBezTo>
                    <a:pt x="1" y="737"/>
                    <a:pt x="77" y="814"/>
                    <a:pt x="164" y="814"/>
                  </a:cubicBezTo>
                  <a:lnTo>
                    <a:pt x="671" y="814"/>
                  </a:lnTo>
                  <a:cubicBezTo>
                    <a:pt x="766" y="814"/>
                    <a:pt x="833" y="737"/>
                    <a:pt x="833" y="641"/>
                  </a:cubicBezTo>
                  <a:lnTo>
                    <a:pt x="83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68"/>
            <p:cNvSpPr/>
            <p:nvPr/>
          </p:nvSpPr>
          <p:spPr>
            <a:xfrm>
              <a:off x="6810128" y="3202605"/>
              <a:ext cx="37736" cy="62341"/>
            </a:xfrm>
            <a:custGeom>
              <a:rect b="b" l="l" r="r" t="t"/>
              <a:pathLst>
                <a:path extrusionOk="0" h="2374" w="1437">
                  <a:moveTo>
                    <a:pt x="1178" y="0"/>
                  </a:moveTo>
                  <a:lnTo>
                    <a:pt x="278" y="900"/>
                  </a:lnTo>
                  <a:cubicBezTo>
                    <a:pt x="97" y="1082"/>
                    <a:pt x="1" y="1321"/>
                    <a:pt x="1" y="1580"/>
                  </a:cubicBezTo>
                  <a:lnTo>
                    <a:pt x="1" y="2374"/>
                  </a:lnTo>
                  <a:lnTo>
                    <a:pt x="1197" y="2374"/>
                  </a:lnTo>
                  <a:cubicBezTo>
                    <a:pt x="1331" y="2374"/>
                    <a:pt x="1436" y="2269"/>
                    <a:pt x="1436" y="2135"/>
                  </a:cubicBezTo>
                  <a:lnTo>
                    <a:pt x="1436" y="651"/>
                  </a:lnTo>
                  <a:cubicBezTo>
                    <a:pt x="1436" y="412"/>
                    <a:pt x="1341" y="173"/>
                    <a:pt x="1178"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68"/>
            <p:cNvSpPr/>
            <p:nvPr/>
          </p:nvSpPr>
          <p:spPr>
            <a:xfrm>
              <a:off x="6671922" y="2981942"/>
              <a:ext cx="138233" cy="100550"/>
            </a:xfrm>
            <a:custGeom>
              <a:rect b="b" l="l" r="r" t="t"/>
              <a:pathLst>
                <a:path extrusionOk="0" h="3829" w="5264">
                  <a:moveTo>
                    <a:pt x="1914" y="1"/>
                  </a:moveTo>
                  <a:cubicBezTo>
                    <a:pt x="852" y="1"/>
                    <a:pt x="0" y="862"/>
                    <a:pt x="0" y="1915"/>
                  </a:cubicBezTo>
                  <a:lnTo>
                    <a:pt x="0" y="2489"/>
                  </a:lnTo>
                  <a:cubicBezTo>
                    <a:pt x="0" y="2738"/>
                    <a:pt x="38" y="2996"/>
                    <a:pt x="115" y="3245"/>
                  </a:cubicBezTo>
                  <a:lnTo>
                    <a:pt x="201" y="3484"/>
                  </a:lnTo>
                  <a:cubicBezTo>
                    <a:pt x="220" y="3551"/>
                    <a:pt x="230" y="3628"/>
                    <a:pt x="239" y="3704"/>
                  </a:cubicBezTo>
                  <a:lnTo>
                    <a:pt x="239" y="3829"/>
                  </a:lnTo>
                  <a:lnTo>
                    <a:pt x="5025" y="3829"/>
                  </a:lnTo>
                  <a:lnTo>
                    <a:pt x="5025" y="3704"/>
                  </a:lnTo>
                  <a:cubicBezTo>
                    <a:pt x="5025" y="3628"/>
                    <a:pt x="5034" y="3551"/>
                    <a:pt x="5053" y="3484"/>
                  </a:cubicBezTo>
                  <a:lnTo>
                    <a:pt x="5139" y="3245"/>
                  </a:lnTo>
                  <a:cubicBezTo>
                    <a:pt x="5216" y="2996"/>
                    <a:pt x="5264" y="2738"/>
                    <a:pt x="5264" y="2489"/>
                  </a:cubicBezTo>
                  <a:lnTo>
                    <a:pt x="5264" y="479"/>
                  </a:lnTo>
                  <a:cubicBezTo>
                    <a:pt x="5264" y="211"/>
                    <a:pt x="5044" y="1"/>
                    <a:pt x="47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68"/>
            <p:cNvSpPr/>
            <p:nvPr/>
          </p:nvSpPr>
          <p:spPr>
            <a:xfrm>
              <a:off x="6703066" y="2981942"/>
              <a:ext cx="107088" cy="100550"/>
            </a:xfrm>
            <a:custGeom>
              <a:rect b="b" l="l" r="r" t="t"/>
              <a:pathLst>
                <a:path extrusionOk="0" h="3829" w="4078">
                  <a:moveTo>
                    <a:pt x="977" y="1"/>
                  </a:moveTo>
                  <a:cubicBezTo>
                    <a:pt x="441" y="1"/>
                    <a:pt x="1" y="441"/>
                    <a:pt x="10" y="977"/>
                  </a:cubicBezTo>
                  <a:cubicBezTo>
                    <a:pt x="10" y="1513"/>
                    <a:pt x="441" y="1944"/>
                    <a:pt x="977" y="1944"/>
                  </a:cubicBezTo>
                  <a:lnTo>
                    <a:pt x="1111" y="1944"/>
                  </a:lnTo>
                  <a:lnTo>
                    <a:pt x="1178" y="3829"/>
                  </a:lnTo>
                  <a:lnTo>
                    <a:pt x="3839" y="3829"/>
                  </a:lnTo>
                  <a:lnTo>
                    <a:pt x="3839" y="3714"/>
                  </a:lnTo>
                  <a:cubicBezTo>
                    <a:pt x="3839" y="3637"/>
                    <a:pt x="3848" y="3561"/>
                    <a:pt x="3877" y="3484"/>
                  </a:cubicBezTo>
                  <a:lnTo>
                    <a:pt x="3953" y="3245"/>
                  </a:lnTo>
                  <a:cubicBezTo>
                    <a:pt x="4030" y="2996"/>
                    <a:pt x="4078" y="2747"/>
                    <a:pt x="4078" y="2489"/>
                  </a:cubicBezTo>
                  <a:lnTo>
                    <a:pt x="4078" y="479"/>
                  </a:lnTo>
                  <a:cubicBezTo>
                    <a:pt x="4078" y="211"/>
                    <a:pt x="3858" y="1"/>
                    <a:pt x="35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68"/>
            <p:cNvSpPr/>
            <p:nvPr/>
          </p:nvSpPr>
          <p:spPr>
            <a:xfrm>
              <a:off x="6703066" y="3132727"/>
              <a:ext cx="75681" cy="56590"/>
            </a:xfrm>
            <a:custGeom>
              <a:rect b="b" l="l" r="r" t="t"/>
              <a:pathLst>
                <a:path extrusionOk="0" h="2155" w="2882">
                  <a:moveTo>
                    <a:pt x="1" y="1"/>
                  </a:moveTo>
                  <a:lnTo>
                    <a:pt x="1" y="2154"/>
                  </a:lnTo>
                  <a:lnTo>
                    <a:pt x="2882" y="2154"/>
                  </a:lnTo>
                  <a:lnTo>
                    <a:pt x="288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68"/>
            <p:cNvSpPr/>
            <p:nvPr/>
          </p:nvSpPr>
          <p:spPr>
            <a:xfrm>
              <a:off x="6703329" y="3132727"/>
              <a:ext cx="75419" cy="31565"/>
            </a:xfrm>
            <a:custGeom>
              <a:rect b="b" l="l" r="r" t="t"/>
              <a:pathLst>
                <a:path extrusionOk="0" h="1202" w="2872">
                  <a:moveTo>
                    <a:pt x="0" y="1"/>
                  </a:moveTo>
                  <a:lnTo>
                    <a:pt x="0" y="814"/>
                  </a:lnTo>
                  <a:cubicBezTo>
                    <a:pt x="441" y="1073"/>
                    <a:pt x="936" y="1202"/>
                    <a:pt x="1432" y="1202"/>
                  </a:cubicBezTo>
                  <a:cubicBezTo>
                    <a:pt x="1929" y="1202"/>
                    <a:pt x="2426" y="1073"/>
                    <a:pt x="2872" y="814"/>
                  </a:cubicBezTo>
                  <a:lnTo>
                    <a:pt x="287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68"/>
            <p:cNvSpPr/>
            <p:nvPr/>
          </p:nvSpPr>
          <p:spPr>
            <a:xfrm>
              <a:off x="6690750" y="3166314"/>
              <a:ext cx="50288" cy="45036"/>
            </a:xfrm>
            <a:custGeom>
              <a:rect b="b" l="l" r="r" t="t"/>
              <a:pathLst>
                <a:path extrusionOk="0" h="1715" w="1915">
                  <a:moveTo>
                    <a:pt x="419" y="1"/>
                  </a:moveTo>
                  <a:cubicBezTo>
                    <a:pt x="328" y="1"/>
                    <a:pt x="241" y="48"/>
                    <a:pt x="202" y="138"/>
                  </a:cubicBezTo>
                  <a:lnTo>
                    <a:pt x="1" y="579"/>
                  </a:lnTo>
                  <a:lnTo>
                    <a:pt x="786" y="1622"/>
                  </a:lnTo>
                  <a:cubicBezTo>
                    <a:pt x="832" y="1683"/>
                    <a:pt x="902" y="1714"/>
                    <a:pt x="973" y="1714"/>
                  </a:cubicBezTo>
                  <a:cubicBezTo>
                    <a:pt x="1036" y="1714"/>
                    <a:pt x="1100" y="1690"/>
                    <a:pt x="1149" y="1641"/>
                  </a:cubicBezTo>
                  <a:lnTo>
                    <a:pt x="1915" y="875"/>
                  </a:lnTo>
                  <a:lnTo>
                    <a:pt x="546" y="33"/>
                  </a:lnTo>
                  <a:cubicBezTo>
                    <a:pt x="506" y="11"/>
                    <a:pt x="462" y="1"/>
                    <a:pt x="41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68"/>
            <p:cNvSpPr/>
            <p:nvPr/>
          </p:nvSpPr>
          <p:spPr>
            <a:xfrm>
              <a:off x="6741012" y="3166314"/>
              <a:ext cx="50314" cy="45036"/>
            </a:xfrm>
            <a:custGeom>
              <a:rect b="b" l="l" r="r" t="t"/>
              <a:pathLst>
                <a:path extrusionOk="0" h="1715" w="1916">
                  <a:moveTo>
                    <a:pt x="1488" y="1"/>
                  </a:moveTo>
                  <a:cubicBezTo>
                    <a:pt x="1444" y="1"/>
                    <a:pt x="1400" y="11"/>
                    <a:pt x="1360" y="33"/>
                  </a:cubicBezTo>
                  <a:lnTo>
                    <a:pt x="1" y="875"/>
                  </a:lnTo>
                  <a:lnTo>
                    <a:pt x="757" y="1641"/>
                  </a:lnTo>
                  <a:cubicBezTo>
                    <a:pt x="806" y="1690"/>
                    <a:pt x="870" y="1714"/>
                    <a:pt x="933" y="1714"/>
                  </a:cubicBezTo>
                  <a:cubicBezTo>
                    <a:pt x="1005" y="1714"/>
                    <a:pt x="1075" y="1683"/>
                    <a:pt x="1121" y="1622"/>
                  </a:cubicBezTo>
                  <a:lnTo>
                    <a:pt x="1915" y="579"/>
                  </a:lnTo>
                  <a:lnTo>
                    <a:pt x="1704" y="138"/>
                  </a:lnTo>
                  <a:cubicBezTo>
                    <a:pt x="1666" y="48"/>
                    <a:pt x="1578" y="1"/>
                    <a:pt x="1488"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68"/>
            <p:cNvSpPr/>
            <p:nvPr/>
          </p:nvSpPr>
          <p:spPr>
            <a:xfrm>
              <a:off x="6677935" y="3032887"/>
              <a:ext cx="125943" cy="118721"/>
            </a:xfrm>
            <a:custGeom>
              <a:rect b="b" l="l" r="r" t="t"/>
              <a:pathLst>
                <a:path extrusionOk="0" h="4521" w="4796">
                  <a:moveTo>
                    <a:pt x="2070" y="1"/>
                  </a:moveTo>
                  <a:cubicBezTo>
                    <a:pt x="1462" y="1"/>
                    <a:pt x="935" y="104"/>
                    <a:pt x="671" y="166"/>
                  </a:cubicBezTo>
                  <a:cubicBezTo>
                    <a:pt x="556" y="195"/>
                    <a:pt x="489" y="291"/>
                    <a:pt x="489" y="405"/>
                  </a:cubicBezTo>
                  <a:lnTo>
                    <a:pt x="489" y="980"/>
                  </a:lnTo>
                  <a:cubicBezTo>
                    <a:pt x="489" y="1104"/>
                    <a:pt x="431" y="1229"/>
                    <a:pt x="345" y="1315"/>
                  </a:cubicBezTo>
                  <a:lnTo>
                    <a:pt x="144" y="1516"/>
                  </a:lnTo>
                  <a:cubicBezTo>
                    <a:pt x="58" y="1602"/>
                    <a:pt x="1" y="1726"/>
                    <a:pt x="10" y="1851"/>
                  </a:cubicBezTo>
                  <a:lnTo>
                    <a:pt x="10" y="2128"/>
                  </a:lnTo>
                  <a:cubicBezTo>
                    <a:pt x="10" y="3449"/>
                    <a:pt x="1073" y="4521"/>
                    <a:pt x="2403" y="4521"/>
                  </a:cubicBezTo>
                  <a:cubicBezTo>
                    <a:pt x="3724" y="4521"/>
                    <a:pt x="4796" y="3449"/>
                    <a:pt x="4796" y="2128"/>
                  </a:cubicBezTo>
                  <a:lnTo>
                    <a:pt x="4796" y="1851"/>
                  </a:lnTo>
                  <a:cubicBezTo>
                    <a:pt x="4796" y="1726"/>
                    <a:pt x="4738" y="1602"/>
                    <a:pt x="4652" y="1516"/>
                  </a:cubicBezTo>
                  <a:lnTo>
                    <a:pt x="4451" y="1315"/>
                  </a:lnTo>
                  <a:cubicBezTo>
                    <a:pt x="4365" y="1229"/>
                    <a:pt x="4317" y="1104"/>
                    <a:pt x="4317" y="980"/>
                  </a:cubicBezTo>
                  <a:lnTo>
                    <a:pt x="4317" y="846"/>
                  </a:lnTo>
                  <a:cubicBezTo>
                    <a:pt x="4317" y="750"/>
                    <a:pt x="4269" y="664"/>
                    <a:pt x="4193" y="606"/>
                  </a:cubicBezTo>
                  <a:cubicBezTo>
                    <a:pt x="3557" y="133"/>
                    <a:pt x="2761" y="1"/>
                    <a:pt x="207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68"/>
            <p:cNvSpPr/>
            <p:nvPr/>
          </p:nvSpPr>
          <p:spPr>
            <a:xfrm>
              <a:off x="6677935" y="3033044"/>
              <a:ext cx="113391" cy="118328"/>
            </a:xfrm>
            <a:custGeom>
              <a:rect b="b" l="l" r="r" t="t"/>
              <a:pathLst>
                <a:path extrusionOk="0" h="4506" w="4318">
                  <a:moveTo>
                    <a:pt x="2081" y="0"/>
                  </a:moveTo>
                  <a:cubicBezTo>
                    <a:pt x="1855" y="0"/>
                    <a:pt x="1640" y="15"/>
                    <a:pt x="1446" y="36"/>
                  </a:cubicBezTo>
                  <a:cubicBezTo>
                    <a:pt x="1178" y="65"/>
                    <a:pt x="920" y="103"/>
                    <a:pt x="671" y="160"/>
                  </a:cubicBezTo>
                  <a:cubicBezTo>
                    <a:pt x="556" y="189"/>
                    <a:pt x="489" y="285"/>
                    <a:pt x="489" y="399"/>
                  </a:cubicBezTo>
                  <a:lnTo>
                    <a:pt x="489" y="974"/>
                  </a:lnTo>
                  <a:cubicBezTo>
                    <a:pt x="489" y="1098"/>
                    <a:pt x="431" y="1223"/>
                    <a:pt x="345" y="1309"/>
                  </a:cubicBezTo>
                  <a:lnTo>
                    <a:pt x="144" y="1510"/>
                  </a:lnTo>
                  <a:cubicBezTo>
                    <a:pt x="58" y="1596"/>
                    <a:pt x="1" y="1720"/>
                    <a:pt x="1" y="1845"/>
                  </a:cubicBezTo>
                  <a:lnTo>
                    <a:pt x="1" y="2122"/>
                  </a:lnTo>
                  <a:cubicBezTo>
                    <a:pt x="10" y="3338"/>
                    <a:pt x="910" y="4352"/>
                    <a:pt x="2106" y="4505"/>
                  </a:cubicBezTo>
                  <a:cubicBezTo>
                    <a:pt x="1685" y="4055"/>
                    <a:pt x="1446" y="3462"/>
                    <a:pt x="1446" y="2840"/>
                  </a:cubicBezTo>
                  <a:lnTo>
                    <a:pt x="1446" y="1089"/>
                  </a:lnTo>
                  <a:cubicBezTo>
                    <a:pt x="1436" y="849"/>
                    <a:pt x="1618" y="639"/>
                    <a:pt x="1867" y="610"/>
                  </a:cubicBezTo>
                  <a:cubicBezTo>
                    <a:pt x="2057" y="588"/>
                    <a:pt x="2299" y="568"/>
                    <a:pt x="2567" y="568"/>
                  </a:cubicBezTo>
                  <a:cubicBezTo>
                    <a:pt x="3112" y="568"/>
                    <a:pt x="3766" y="650"/>
                    <a:pt x="4317" y="964"/>
                  </a:cubicBezTo>
                  <a:lnTo>
                    <a:pt x="4317" y="840"/>
                  </a:lnTo>
                  <a:cubicBezTo>
                    <a:pt x="4317" y="744"/>
                    <a:pt x="4269" y="648"/>
                    <a:pt x="4193" y="600"/>
                  </a:cubicBezTo>
                  <a:cubicBezTo>
                    <a:pt x="3559" y="132"/>
                    <a:pt x="2768" y="0"/>
                    <a:pt x="208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68"/>
            <p:cNvSpPr/>
            <p:nvPr/>
          </p:nvSpPr>
          <p:spPr>
            <a:xfrm>
              <a:off x="6633976" y="3202605"/>
              <a:ext cx="37709" cy="62341"/>
            </a:xfrm>
            <a:custGeom>
              <a:rect b="b" l="l" r="r" t="t"/>
              <a:pathLst>
                <a:path extrusionOk="0" h="2374" w="1436">
                  <a:moveTo>
                    <a:pt x="258" y="0"/>
                  </a:moveTo>
                  <a:cubicBezTo>
                    <a:pt x="96" y="173"/>
                    <a:pt x="0" y="412"/>
                    <a:pt x="0" y="651"/>
                  </a:cubicBezTo>
                  <a:lnTo>
                    <a:pt x="0" y="2135"/>
                  </a:lnTo>
                  <a:cubicBezTo>
                    <a:pt x="0" y="2269"/>
                    <a:pt x="115" y="2374"/>
                    <a:pt x="239" y="2374"/>
                  </a:cubicBezTo>
                  <a:lnTo>
                    <a:pt x="1436" y="2374"/>
                  </a:lnTo>
                  <a:lnTo>
                    <a:pt x="1436" y="1580"/>
                  </a:lnTo>
                  <a:cubicBezTo>
                    <a:pt x="1436" y="1321"/>
                    <a:pt x="1340" y="1082"/>
                    <a:pt x="1158" y="900"/>
                  </a:cubicBezTo>
                  <a:lnTo>
                    <a:pt x="258"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5" name="Google Shape;12135;p68"/>
          <p:cNvGrpSpPr/>
          <p:nvPr/>
        </p:nvGrpSpPr>
        <p:grpSpPr>
          <a:xfrm>
            <a:off x="7517835" y="2885437"/>
            <a:ext cx="364935" cy="382529"/>
            <a:chOff x="7517835" y="2885437"/>
            <a:chExt cx="364935" cy="382529"/>
          </a:xfrm>
        </p:grpSpPr>
        <p:sp>
          <p:nvSpPr>
            <p:cNvPr id="12136" name="Google Shape;12136;p68"/>
            <p:cNvSpPr/>
            <p:nvPr/>
          </p:nvSpPr>
          <p:spPr>
            <a:xfrm>
              <a:off x="7517835" y="3182752"/>
              <a:ext cx="72924" cy="57063"/>
            </a:xfrm>
            <a:custGeom>
              <a:rect b="b" l="l" r="r" t="t"/>
              <a:pathLst>
                <a:path extrusionOk="0" h="2173" w="2777">
                  <a:moveTo>
                    <a:pt x="929" y="0"/>
                  </a:moveTo>
                  <a:lnTo>
                    <a:pt x="929" y="460"/>
                  </a:lnTo>
                  <a:cubicBezTo>
                    <a:pt x="929" y="546"/>
                    <a:pt x="881" y="632"/>
                    <a:pt x="795" y="670"/>
                  </a:cubicBezTo>
                  <a:lnTo>
                    <a:pt x="259" y="938"/>
                  </a:lnTo>
                  <a:cubicBezTo>
                    <a:pt x="96" y="1015"/>
                    <a:pt x="1" y="1178"/>
                    <a:pt x="1" y="1359"/>
                  </a:cubicBezTo>
                  <a:lnTo>
                    <a:pt x="1" y="2173"/>
                  </a:lnTo>
                  <a:lnTo>
                    <a:pt x="2776" y="2173"/>
                  </a:lnTo>
                  <a:lnTo>
                    <a:pt x="2776"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68"/>
            <p:cNvSpPr/>
            <p:nvPr/>
          </p:nvSpPr>
          <p:spPr>
            <a:xfrm>
              <a:off x="7517835" y="3202106"/>
              <a:ext cx="73160" cy="65860"/>
            </a:xfrm>
            <a:custGeom>
              <a:rect b="b" l="l" r="r" t="t"/>
              <a:pathLst>
                <a:path extrusionOk="0" h="2508" w="2786">
                  <a:moveTo>
                    <a:pt x="680" y="0"/>
                  </a:moveTo>
                  <a:lnTo>
                    <a:pt x="259" y="211"/>
                  </a:lnTo>
                  <a:cubicBezTo>
                    <a:pt x="96" y="287"/>
                    <a:pt x="1" y="450"/>
                    <a:pt x="1" y="622"/>
                  </a:cubicBezTo>
                  <a:lnTo>
                    <a:pt x="1" y="2278"/>
                  </a:lnTo>
                  <a:cubicBezTo>
                    <a:pt x="1" y="2402"/>
                    <a:pt x="106" y="2508"/>
                    <a:pt x="230" y="2508"/>
                  </a:cubicBezTo>
                  <a:lnTo>
                    <a:pt x="2546" y="2508"/>
                  </a:lnTo>
                  <a:cubicBezTo>
                    <a:pt x="2680" y="2508"/>
                    <a:pt x="2786" y="2402"/>
                    <a:pt x="2786" y="2278"/>
                  </a:cubicBezTo>
                  <a:lnTo>
                    <a:pt x="2786" y="622"/>
                  </a:lnTo>
                  <a:cubicBezTo>
                    <a:pt x="2776" y="441"/>
                    <a:pt x="2680" y="287"/>
                    <a:pt x="2527" y="211"/>
                  </a:cubicBezTo>
                  <a:lnTo>
                    <a:pt x="2097" y="0"/>
                  </a:lnTo>
                  <a:cubicBezTo>
                    <a:pt x="1915" y="225"/>
                    <a:pt x="1652" y="338"/>
                    <a:pt x="1388" y="338"/>
                  </a:cubicBezTo>
                  <a:cubicBezTo>
                    <a:pt x="1125" y="338"/>
                    <a:pt x="862" y="225"/>
                    <a:pt x="680"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8" name="Google Shape;12138;p68"/>
            <p:cNvSpPr/>
            <p:nvPr/>
          </p:nvSpPr>
          <p:spPr>
            <a:xfrm>
              <a:off x="7540970" y="3182752"/>
              <a:ext cx="26654" cy="18303"/>
            </a:xfrm>
            <a:custGeom>
              <a:rect b="b" l="l" r="r" t="t"/>
              <a:pathLst>
                <a:path extrusionOk="0" h="697" w="1015">
                  <a:moveTo>
                    <a:pt x="48" y="0"/>
                  </a:moveTo>
                  <a:lnTo>
                    <a:pt x="48" y="469"/>
                  </a:lnTo>
                  <a:cubicBezTo>
                    <a:pt x="48" y="517"/>
                    <a:pt x="29" y="565"/>
                    <a:pt x="0" y="603"/>
                  </a:cubicBezTo>
                  <a:cubicBezTo>
                    <a:pt x="163" y="666"/>
                    <a:pt x="335" y="697"/>
                    <a:pt x="507" y="697"/>
                  </a:cubicBezTo>
                  <a:cubicBezTo>
                    <a:pt x="680" y="697"/>
                    <a:pt x="852" y="666"/>
                    <a:pt x="1015" y="603"/>
                  </a:cubicBezTo>
                  <a:cubicBezTo>
                    <a:pt x="986" y="565"/>
                    <a:pt x="976" y="517"/>
                    <a:pt x="976" y="469"/>
                  </a:cubicBezTo>
                  <a:lnTo>
                    <a:pt x="97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68"/>
            <p:cNvSpPr/>
            <p:nvPr/>
          </p:nvSpPr>
          <p:spPr>
            <a:xfrm>
              <a:off x="7530151" y="3133988"/>
              <a:ext cx="48528" cy="55067"/>
            </a:xfrm>
            <a:custGeom>
              <a:rect b="b" l="l" r="r" t="t"/>
              <a:pathLst>
                <a:path extrusionOk="0" h="2097" w="1848">
                  <a:moveTo>
                    <a:pt x="690" y="1"/>
                  </a:moveTo>
                  <a:cubicBezTo>
                    <a:pt x="307" y="1"/>
                    <a:pt x="1" y="317"/>
                    <a:pt x="1" y="699"/>
                  </a:cubicBezTo>
                  <a:lnTo>
                    <a:pt x="1" y="1168"/>
                  </a:lnTo>
                  <a:cubicBezTo>
                    <a:pt x="1" y="1676"/>
                    <a:pt x="412" y="2097"/>
                    <a:pt x="919" y="2097"/>
                  </a:cubicBezTo>
                  <a:cubicBezTo>
                    <a:pt x="1436" y="2097"/>
                    <a:pt x="1848" y="1676"/>
                    <a:pt x="1848" y="1159"/>
                  </a:cubicBezTo>
                  <a:lnTo>
                    <a:pt x="1848" y="699"/>
                  </a:lnTo>
                  <a:cubicBezTo>
                    <a:pt x="1848" y="317"/>
                    <a:pt x="1542" y="1"/>
                    <a:pt x="115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68"/>
            <p:cNvSpPr/>
            <p:nvPr/>
          </p:nvSpPr>
          <p:spPr>
            <a:xfrm>
              <a:off x="7529915" y="3133988"/>
              <a:ext cx="33692" cy="54883"/>
            </a:xfrm>
            <a:custGeom>
              <a:rect b="b" l="l" r="r" t="t"/>
              <a:pathLst>
                <a:path extrusionOk="0" h="2090" w="1283">
                  <a:moveTo>
                    <a:pt x="699" y="1"/>
                  </a:moveTo>
                  <a:cubicBezTo>
                    <a:pt x="316" y="1"/>
                    <a:pt x="0" y="317"/>
                    <a:pt x="0" y="699"/>
                  </a:cubicBezTo>
                  <a:lnTo>
                    <a:pt x="0" y="1159"/>
                  </a:lnTo>
                  <a:cubicBezTo>
                    <a:pt x="0" y="1693"/>
                    <a:pt x="433" y="2090"/>
                    <a:pt x="922" y="2090"/>
                  </a:cubicBezTo>
                  <a:cubicBezTo>
                    <a:pt x="1038" y="2090"/>
                    <a:pt x="1156" y="2068"/>
                    <a:pt x="1273" y="2020"/>
                  </a:cubicBezTo>
                  <a:cubicBezTo>
                    <a:pt x="928" y="1877"/>
                    <a:pt x="699" y="1542"/>
                    <a:pt x="699" y="1168"/>
                  </a:cubicBezTo>
                  <a:lnTo>
                    <a:pt x="699" y="699"/>
                  </a:lnTo>
                  <a:cubicBezTo>
                    <a:pt x="699" y="364"/>
                    <a:pt x="948" y="68"/>
                    <a:pt x="1283" y="20"/>
                  </a:cubicBezTo>
                  <a:cubicBezTo>
                    <a:pt x="1235" y="10"/>
                    <a:pt x="1196" y="1"/>
                    <a:pt x="115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68"/>
            <p:cNvSpPr/>
            <p:nvPr/>
          </p:nvSpPr>
          <p:spPr>
            <a:xfrm>
              <a:off x="7529915" y="3133988"/>
              <a:ext cx="48765" cy="24658"/>
            </a:xfrm>
            <a:custGeom>
              <a:rect b="b" l="l" r="r" t="t"/>
              <a:pathLst>
                <a:path extrusionOk="0" h="939" w="1857">
                  <a:moveTo>
                    <a:pt x="699" y="1"/>
                  </a:moveTo>
                  <a:cubicBezTo>
                    <a:pt x="316" y="1"/>
                    <a:pt x="0" y="317"/>
                    <a:pt x="0" y="699"/>
                  </a:cubicBezTo>
                  <a:lnTo>
                    <a:pt x="10" y="699"/>
                  </a:lnTo>
                  <a:cubicBezTo>
                    <a:pt x="10" y="699"/>
                    <a:pt x="699" y="939"/>
                    <a:pt x="1857" y="939"/>
                  </a:cubicBezTo>
                  <a:lnTo>
                    <a:pt x="1857" y="699"/>
                  </a:lnTo>
                  <a:cubicBezTo>
                    <a:pt x="185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68"/>
            <p:cNvSpPr/>
            <p:nvPr/>
          </p:nvSpPr>
          <p:spPr>
            <a:xfrm>
              <a:off x="7529915" y="3133988"/>
              <a:ext cx="33692" cy="22137"/>
            </a:xfrm>
            <a:custGeom>
              <a:rect b="b" l="l" r="r" t="t"/>
              <a:pathLst>
                <a:path extrusionOk="0" h="843" w="1283">
                  <a:moveTo>
                    <a:pt x="699" y="1"/>
                  </a:moveTo>
                  <a:cubicBezTo>
                    <a:pt x="316" y="1"/>
                    <a:pt x="0" y="317"/>
                    <a:pt x="0" y="699"/>
                  </a:cubicBezTo>
                  <a:cubicBezTo>
                    <a:pt x="230" y="766"/>
                    <a:pt x="460" y="814"/>
                    <a:pt x="699" y="843"/>
                  </a:cubicBezTo>
                  <a:lnTo>
                    <a:pt x="699" y="699"/>
                  </a:lnTo>
                  <a:cubicBezTo>
                    <a:pt x="699" y="364"/>
                    <a:pt x="948" y="68"/>
                    <a:pt x="1283" y="20"/>
                  </a:cubicBezTo>
                  <a:cubicBezTo>
                    <a:pt x="1235" y="10"/>
                    <a:pt x="1196"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68"/>
            <p:cNvSpPr/>
            <p:nvPr/>
          </p:nvSpPr>
          <p:spPr>
            <a:xfrm>
              <a:off x="7517835" y="3212899"/>
              <a:ext cx="18382" cy="55067"/>
            </a:xfrm>
            <a:custGeom>
              <a:rect b="b" l="l" r="r" t="t"/>
              <a:pathLst>
                <a:path extrusionOk="0" h="2097" w="700">
                  <a:moveTo>
                    <a:pt x="58" y="1"/>
                  </a:moveTo>
                  <a:cubicBezTo>
                    <a:pt x="20" y="58"/>
                    <a:pt x="1" y="135"/>
                    <a:pt x="1" y="211"/>
                  </a:cubicBezTo>
                  <a:lnTo>
                    <a:pt x="1" y="1867"/>
                  </a:lnTo>
                  <a:cubicBezTo>
                    <a:pt x="1" y="1991"/>
                    <a:pt x="106" y="2097"/>
                    <a:pt x="230" y="2097"/>
                  </a:cubicBezTo>
                  <a:lnTo>
                    <a:pt x="699" y="2097"/>
                  </a:lnTo>
                  <a:lnTo>
                    <a:pt x="699" y="709"/>
                  </a:lnTo>
                  <a:cubicBezTo>
                    <a:pt x="699" y="565"/>
                    <a:pt x="623" y="422"/>
                    <a:pt x="508" y="336"/>
                  </a:cubicBezTo>
                  <a:lnTo>
                    <a:pt x="58"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68"/>
            <p:cNvSpPr/>
            <p:nvPr/>
          </p:nvSpPr>
          <p:spPr>
            <a:xfrm>
              <a:off x="7572640" y="3212663"/>
              <a:ext cx="18119" cy="55304"/>
            </a:xfrm>
            <a:custGeom>
              <a:rect b="b" l="l" r="r" t="t"/>
              <a:pathLst>
                <a:path extrusionOk="0" h="2106" w="690">
                  <a:moveTo>
                    <a:pt x="641" y="0"/>
                  </a:moveTo>
                  <a:lnTo>
                    <a:pt x="182" y="345"/>
                  </a:lnTo>
                  <a:cubicBezTo>
                    <a:pt x="67" y="431"/>
                    <a:pt x="0" y="574"/>
                    <a:pt x="0" y="718"/>
                  </a:cubicBezTo>
                  <a:lnTo>
                    <a:pt x="0" y="2106"/>
                  </a:lnTo>
                  <a:lnTo>
                    <a:pt x="459" y="2106"/>
                  </a:lnTo>
                  <a:cubicBezTo>
                    <a:pt x="593" y="2106"/>
                    <a:pt x="689" y="2000"/>
                    <a:pt x="689" y="1876"/>
                  </a:cubicBezTo>
                  <a:lnTo>
                    <a:pt x="689" y="220"/>
                  </a:lnTo>
                  <a:cubicBezTo>
                    <a:pt x="689" y="144"/>
                    <a:pt x="670" y="67"/>
                    <a:pt x="64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68"/>
            <p:cNvSpPr/>
            <p:nvPr/>
          </p:nvSpPr>
          <p:spPr>
            <a:xfrm>
              <a:off x="7615102" y="3182752"/>
              <a:ext cx="73160" cy="57063"/>
            </a:xfrm>
            <a:custGeom>
              <a:rect b="b" l="l" r="r" t="t"/>
              <a:pathLst>
                <a:path extrusionOk="0" h="2173" w="2786">
                  <a:moveTo>
                    <a:pt x="929" y="0"/>
                  </a:moveTo>
                  <a:lnTo>
                    <a:pt x="929" y="460"/>
                  </a:lnTo>
                  <a:cubicBezTo>
                    <a:pt x="929" y="546"/>
                    <a:pt x="881" y="632"/>
                    <a:pt x="804" y="670"/>
                  </a:cubicBezTo>
                  <a:lnTo>
                    <a:pt x="259" y="938"/>
                  </a:lnTo>
                  <a:cubicBezTo>
                    <a:pt x="106" y="1015"/>
                    <a:pt x="0" y="1178"/>
                    <a:pt x="0" y="1359"/>
                  </a:cubicBezTo>
                  <a:lnTo>
                    <a:pt x="0" y="2173"/>
                  </a:lnTo>
                  <a:lnTo>
                    <a:pt x="2785" y="2173"/>
                  </a:lnTo>
                  <a:lnTo>
                    <a:pt x="2785"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68"/>
            <p:cNvSpPr/>
            <p:nvPr/>
          </p:nvSpPr>
          <p:spPr>
            <a:xfrm>
              <a:off x="7615102" y="3202106"/>
              <a:ext cx="73160" cy="65860"/>
            </a:xfrm>
            <a:custGeom>
              <a:rect b="b" l="l" r="r" t="t"/>
              <a:pathLst>
                <a:path extrusionOk="0" h="2508" w="2786">
                  <a:moveTo>
                    <a:pt x="680" y="0"/>
                  </a:moveTo>
                  <a:lnTo>
                    <a:pt x="259" y="211"/>
                  </a:lnTo>
                  <a:cubicBezTo>
                    <a:pt x="96" y="287"/>
                    <a:pt x="0" y="450"/>
                    <a:pt x="0" y="622"/>
                  </a:cubicBezTo>
                  <a:lnTo>
                    <a:pt x="0" y="2278"/>
                  </a:lnTo>
                  <a:cubicBezTo>
                    <a:pt x="0" y="2402"/>
                    <a:pt x="106" y="2508"/>
                    <a:pt x="230" y="2508"/>
                  </a:cubicBezTo>
                  <a:lnTo>
                    <a:pt x="2546" y="2508"/>
                  </a:lnTo>
                  <a:cubicBezTo>
                    <a:pt x="2680" y="2508"/>
                    <a:pt x="2785" y="2402"/>
                    <a:pt x="2785" y="2278"/>
                  </a:cubicBezTo>
                  <a:lnTo>
                    <a:pt x="2785" y="622"/>
                  </a:lnTo>
                  <a:cubicBezTo>
                    <a:pt x="2776" y="441"/>
                    <a:pt x="2680" y="287"/>
                    <a:pt x="2527" y="211"/>
                  </a:cubicBezTo>
                  <a:lnTo>
                    <a:pt x="2106" y="0"/>
                  </a:lnTo>
                  <a:cubicBezTo>
                    <a:pt x="1919" y="225"/>
                    <a:pt x="1654" y="338"/>
                    <a:pt x="1389" y="338"/>
                  </a:cubicBezTo>
                  <a:cubicBezTo>
                    <a:pt x="1125" y="338"/>
                    <a:pt x="862" y="225"/>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68"/>
            <p:cNvSpPr/>
            <p:nvPr/>
          </p:nvSpPr>
          <p:spPr>
            <a:xfrm>
              <a:off x="7638211" y="3182752"/>
              <a:ext cx="26916" cy="18303"/>
            </a:xfrm>
            <a:custGeom>
              <a:rect b="b" l="l" r="r" t="t"/>
              <a:pathLst>
                <a:path extrusionOk="0" h="697" w="1025">
                  <a:moveTo>
                    <a:pt x="49" y="0"/>
                  </a:moveTo>
                  <a:lnTo>
                    <a:pt x="49" y="469"/>
                  </a:lnTo>
                  <a:cubicBezTo>
                    <a:pt x="49" y="517"/>
                    <a:pt x="30" y="565"/>
                    <a:pt x="1" y="603"/>
                  </a:cubicBezTo>
                  <a:cubicBezTo>
                    <a:pt x="164" y="666"/>
                    <a:pt x="336" y="697"/>
                    <a:pt x="509" y="697"/>
                  </a:cubicBezTo>
                  <a:cubicBezTo>
                    <a:pt x="683" y="697"/>
                    <a:pt x="857" y="666"/>
                    <a:pt x="1025" y="603"/>
                  </a:cubicBezTo>
                  <a:cubicBezTo>
                    <a:pt x="996" y="565"/>
                    <a:pt x="977" y="517"/>
                    <a:pt x="977" y="469"/>
                  </a:cubicBezTo>
                  <a:lnTo>
                    <a:pt x="97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68"/>
            <p:cNvSpPr/>
            <p:nvPr/>
          </p:nvSpPr>
          <p:spPr>
            <a:xfrm>
              <a:off x="7627418" y="3133988"/>
              <a:ext cx="48791" cy="55067"/>
            </a:xfrm>
            <a:custGeom>
              <a:rect b="b" l="l" r="r" t="t"/>
              <a:pathLst>
                <a:path extrusionOk="0" h="2097" w="1858">
                  <a:moveTo>
                    <a:pt x="689" y="1"/>
                  </a:moveTo>
                  <a:cubicBezTo>
                    <a:pt x="307" y="1"/>
                    <a:pt x="0" y="317"/>
                    <a:pt x="0" y="699"/>
                  </a:cubicBezTo>
                  <a:lnTo>
                    <a:pt x="0" y="1168"/>
                  </a:lnTo>
                  <a:cubicBezTo>
                    <a:pt x="0" y="1676"/>
                    <a:pt x="412" y="2097"/>
                    <a:pt x="919" y="2097"/>
                  </a:cubicBezTo>
                  <a:cubicBezTo>
                    <a:pt x="1436" y="2097"/>
                    <a:pt x="1857" y="1676"/>
                    <a:pt x="1857" y="1159"/>
                  </a:cubicBezTo>
                  <a:lnTo>
                    <a:pt x="1857" y="699"/>
                  </a:lnTo>
                  <a:cubicBezTo>
                    <a:pt x="1857" y="317"/>
                    <a:pt x="1541" y="1"/>
                    <a:pt x="115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68"/>
            <p:cNvSpPr/>
            <p:nvPr/>
          </p:nvSpPr>
          <p:spPr>
            <a:xfrm>
              <a:off x="7627156" y="3133988"/>
              <a:ext cx="33718" cy="54883"/>
            </a:xfrm>
            <a:custGeom>
              <a:rect b="b" l="l" r="r" t="t"/>
              <a:pathLst>
                <a:path extrusionOk="0" h="2090" w="1284">
                  <a:moveTo>
                    <a:pt x="699" y="1"/>
                  </a:moveTo>
                  <a:cubicBezTo>
                    <a:pt x="317" y="1"/>
                    <a:pt x="1" y="317"/>
                    <a:pt x="1" y="699"/>
                  </a:cubicBezTo>
                  <a:lnTo>
                    <a:pt x="1" y="1159"/>
                  </a:lnTo>
                  <a:cubicBezTo>
                    <a:pt x="1" y="1693"/>
                    <a:pt x="440" y="2090"/>
                    <a:pt x="926" y="2090"/>
                  </a:cubicBezTo>
                  <a:cubicBezTo>
                    <a:pt x="1041" y="2090"/>
                    <a:pt x="1159" y="2068"/>
                    <a:pt x="1274"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68"/>
            <p:cNvSpPr/>
            <p:nvPr/>
          </p:nvSpPr>
          <p:spPr>
            <a:xfrm>
              <a:off x="7627418" y="3133988"/>
              <a:ext cx="48791" cy="24658"/>
            </a:xfrm>
            <a:custGeom>
              <a:rect b="b" l="l" r="r" t="t"/>
              <a:pathLst>
                <a:path extrusionOk="0" h="939" w="1858">
                  <a:moveTo>
                    <a:pt x="699" y="1"/>
                  </a:moveTo>
                  <a:cubicBezTo>
                    <a:pt x="307" y="1"/>
                    <a:pt x="0" y="317"/>
                    <a:pt x="0" y="699"/>
                  </a:cubicBezTo>
                  <a:cubicBezTo>
                    <a:pt x="0" y="699"/>
                    <a:pt x="689" y="939"/>
                    <a:pt x="1857" y="939"/>
                  </a:cubicBezTo>
                  <a:lnTo>
                    <a:pt x="1857" y="699"/>
                  </a:lnTo>
                  <a:cubicBezTo>
                    <a:pt x="185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68"/>
            <p:cNvSpPr/>
            <p:nvPr/>
          </p:nvSpPr>
          <p:spPr>
            <a:xfrm>
              <a:off x="7627156" y="3133988"/>
              <a:ext cx="33718" cy="22137"/>
            </a:xfrm>
            <a:custGeom>
              <a:rect b="b" l="l" r="r" t="t"/>
              <a:pathLst>
                <a:path extrusionOk="0" h="843" w="1284">
                  <a:moveTo>
                    <a:pt x="699" y="1"/>
                  </a:moveTo>
                  <a:cubicBezTo>
                    <a:pt x="317" y="1"/>
                    <a:pt x="1" y="317"/>
                    <a:pt x="1" y="699"/>
                  </a:cubicBezTo>
                  <a:cubicBezTo>
                    <a:pt x="231"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68"/>
            <p:cNvSpPr/>
            <p:nvPr/>
          </p:nvSpPr>
          <p:spPr>
            <a:xfrm>
              <a:off x="7615102" y="3212899"/>
              <a:ext cx="18382" cy="55067"/>
            </a:xfrm>
            <a:custGeom>
              <a:rect b="b" l="l" r="r" t="t"/>
              <a:pathLst>
                <a:path extrusionOk="0" h="2097" w="700">
                  <a:moveTo>
                    <a:pt x="58" y="1"/>
                  </a:moveTo>
                  <a:cubicBezTo>
                    <a:pt x="20" y="58"/>
                    <a:pt x="0" y="135"/>
                    <a:pt x="0" y="211"/>
                  </a:cubicBezTo>
                  <a:lnTo>
                    <a:pt x="0" y="1867"/>
                  </a:lnTo>
                  <a:cubicBezTo>
                    <a:pt x="0" y="1991"/>
                    <a:pt x="106" y="2097"/>
                    <a:pt x="230" y="2097"/>
                  </a:cubicBezTo>
                  <a:lnTo>
                    <a:pt x="699" y="2097"/>
                  </a:lnTo>
                  <a:lnTo>
                    <a:pt x="699" y="709"/>
                  </a:lnTo>
                  <a:cubicBezTo>
                    <a:pt x="699" y="565"/>
                    <a:pt x="632" y="422"/>
                    <a:pt x="508" y="336"/>
                  </a:cubicBezTo>
                  <a:lnTo>
                    <a:pt x="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68"/>
            <p:cNvSpPr/>
            <p:nvPr/>
          </p:nvSpPr>
          <p:spPr>
            <a:xfrm>
              <a:off x="7669881" y="3212663"/>
              <a:ext cx="18119" cy="55304"/>
            </a:xfrm>
            <a:custGeom>
              <a:rect b="b" l="l" r="r" t="t"/>
              <a:pathLst>
                <a:path extrusionOk="0" h="2106" w="690">
                  <a:moveTo>
                    <a:pt x="642" y="0"/>
                  </a:moveTo>
                  <a:lnTo>
                    <a:pt x="183" y="345"/>
                  </a:lnTo>
                  <a:cubicBezTo>
                    <a:pt x="68" y="431"/>
                    <a:pt x="1" y="574"/>
                    <a:pt x="1" y="718"/>
                  </a:cubicBezTo>
                  <a:lnTo>
                    <a:pt x="1" y="2106"/>
                  </a:lnTo>
                  <a:lnTo>
                    <a:pt x="460" y="2106"/>
                  </a:lnTo>
                  <a:cubicBezTo>
                    <a:pt x="594" y="2106"/>
                    <a:pt x="690" y="2000"/>
                    <a:pt x="690" y="1876"/>
                  </a:cubicBezTo>
                  <a:lnTo>
                    <a:pt x="690" y="220"/>
                  </a:lnTo>
                  <a:cubicBezTo>
                    <a:pt x="690" y="144"/>
                    <a:pt x="671" y="67"/>
                    <a:pt x="6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68"/>
            <p:cNvSpPr/>
            <p:nvPr/>
          </p:nvSpPr>
          <p:spPr>
            <a:xfrm>
              <a:off x="7712369" y="3182752"/>
              <a:ext cx="73160" cy="57063"/>
            </a:xfrm>
            <a:custGeom>
              <a:rect b="b" l="l" r="r" t="t"/>
              <a:pathLst>
                <a:path extrusionOk="0" h="2173" w="2786">
                  <a:moveTo>
                    <a:pt x="929" y="0"/>
                  </a:moveTo>
                  <a:lnTo>
                    <a:pt x="929" y="460"/>
                  </a:lnTo>
                  <a:cubicBezTo>
                    <a:pt x="929" y="546"/>
                    <a:pt x="881" y="632"/>
                    <a:pt x="804" y="670"/>
                  </a:cubicBezTo>
                  <a:lnTo>
                    <a:pt x="259" y="938"/>
                  </a:lnTo>
                  <a:cubicBezTo>
                    <a:pt x="105" y="1015"/>
                    <a:pt x="0" y="1178"/>
                    <a:pt x="0" y="1359"/>
                  </a:cubicBezTo>
                  <a:lnTo>
                    <a:pt x="0" y="2173"/>
                  </a:lnTo>
                  <a:lnTo>
                    <a:pt x="2785" y="2173"/>
                  </a:lnTo>
                  <a:lnTo>
                    <a:pt x="2785" y="1359"/>
                  </a:lnTo>
                  <a:cubicBezTo>
                    <a:pt x="2785" y="1178"/>
                    <a:pt x="2680" y="1015"/>
                    <a:pt x="2527" y="938"/>
                  </a:cubicBezTo>
                  <a:lnTo>
                    <a:pt x="1981"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68"/>
            <p:cNvSpPr/>
            <p:nvPr/>
          </p:nvSpPr>
          <p:spPr>
            <a:xfrm>
              <a:off x="7712369" y="3202106"/>
              <a:ext cx="73160" cy="65860"/>
            </a:xfrm>
            <a:custGeom>
              <a:rect b="b" l="l" r="r" t="t"/>
              <a:pathLst>
                <a:path extrusionOk="0" h="2508" w="2786">
                  <a:moveTo>
                    <a:pt x="680" y="0"/>
                  </a:moveTo>
                  <a:lnTo>
                    <a:pt x="259" y="211"/>
                  </a:lnTo>
                  <a:cubicBezTo>
                    <a:pt x="105" y="287"/>
                    <a:pt x="0" y="450"/>
                    <a:pt x="0" y="622"/>
                  </a:cubicBezTo>
                  <a:lnTo>
                    <a:pt x="0" y="2278"/>
                  </a:lnTo>
                  <a:cubicBezTo>
                    <a:pt x="0" y="2402"/>
                    <a:pt x="105" y="2508"/>
                    <a:pt x="239" y="2508"/>
                  </a:cubicBezTo>
                  <a:lnTo>
                    <a:pt x="2555" y="2508"/>
                  </a:lnTo>
                  <a:cubicBezTo>
                    <a:pt x="2680" y="2508"/>
                    <a:pt x="2785" y="2402"/>
                    <a:pt x="2785" y="2278"/>
                  </a:cubicBezTo>
                  <a:lnTo>
                    <a:pt x="2785" y="622"/>
                  </a:lnTo>
                  <a:cubicBezTo>
                    <a:pt x="2785" y="441"/>
                    <a:pt x="2680" y="287"/>
                    <a:pt x="2527" y="211"/>
                  </a:cubicBezTo>
                  <a:lnTo>
                    <a:pt x="2106" y="0"/>
                  </a:lnTo>
                  <a:cubicBezTo>
                    <a:pt x="1919" y="225"/>
                    <a:pt x="1653" y="338"/>
                    <a:pt x="1389" y="338"/>
                  </a:cubicBezTo>
                  <a:cubicBezTo>
                    <a:pt x="1125" y="338"/>
                    <a:pt x="862" y="225"/>
                    <a:pt x="680"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68"/>
            <p:cNvSpPr/>
            <p:nvPr/>
          </p:nvSpPr>
          <p:spPr>
            <a:xfrm>
              <a:off x="7735741" y="3182752"/>
              <a:ext cx="26654" cy="18303"/>
            </a:xfrm>
            <a:custGeom>
              <a:rect b="b" l="l" r="r" t="t"/>
              <a:pathLst>
                <a:path extrusionOk="0" h="697" w="1015">
                  <a:moveTo>
                    <a:pt x="39" y="0"/>
                  </a:moveTo>
                  <a:lnTo>
                    <a:pt x="39" y="469"/>
                  </a:lnTo>
                  <a:cubicBezTo>
                    <a:pt x="39" y="517"/>
                    <a:pt x="19" y="565"/>
                    <a:pt x="0" y="603"/>
                  </a:cubicBezTo>
                  <a:cubicBezTo>
                    <a:pt x="163" y="666"/>
                    <a:pt x="335" y="697"/>
                    <a:pt x="507" y="697"/>
                  </a:cubicBezTo>
                  <a:cubicBezTo>
                    <a:pt x="680" y="697"/>
                    <a:pt x="852" y="666"/>
                    <a:pt x="1015" y="603"/>
                  </a:cubicBezTo>
                  <a:cubicBezTo>
                    <a:pt x="986" y="565"/>
                    <a:pt x="967" y="517"/>
                    <a:pt x="967" y="469"/>
                  </a:cubicBezTo>
                  <a:lnTo>
                    <a:pt x="96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68"/>
            <p:cNvSpPr/>
            <p:nvPr/>
          </p:nvSpPr>
          <p:spPr>
            <a:xfrm>
              <a:off x="7724685" y="3133988"/>
              <a:ext cx="48765" cy="55067"/>
            </a:xfrm>
            <a:custGeom>
              <a:rect b="b" l="l" r="r" t="t"/>
              <a:pathLst>
                <a:path extrusionOk="0" h="2097" w="1857">
                  <a:moveTo>
                    <a:pt x="689" y="1"/>
                  </a:moveTo>
                  <a:cubicBezTo>
                    <a:pt x="306" y="1"/>
                    <a:pt x="0" y="317"/>
                    <a:pt x="0" y="699"/>
                  </a:cubicBezTo>
                  <a:lnTo>
                    <a:pt x="0" y="1168"/>
                  </a:lnTo>
                  <a:cubicBezTo>
                    <a:pt x="0" y="1676"/>
                    <a:pt x="412" y="2097"/>
                    <a:pt x="919" y="2097"/>
                  </a:cubicBezTo>
                  <a:cubicBezTo>
                    <a:pt x="1436" y="2097"/>
                    <a:pt x="1857" y="1676"/>
                    <a:pt x="1847" y="1159"/>
                  </a:cubicBezTo>
                  <a:lnTo>
                    <a:pt x="1847" y="699"/>
                  </a:lnTo>
                  <a:cubicBezTo>
                    <a:pt x="1847" y="317"/>
                    <a:pt x="1541" y="1"/>
                    <a:pt x="115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68"/>
            <p:cNvSpPr/>
            <p:nvPr/>
          </p:nvSpPr>
          <p:spPr>
            <a:xfrm>
              <a:off x="7724423" y="3133988"/>
              <a:ext cx="33692" cy="54883"/>
            </a:xfrm>
            <a:custGeom>
              <a:rect b="b" l="l" r="r" t="t"/>
              <a:pathLst>
                <a:path extrusionOk="0" h="2090" w="1283">
                  <a:moveTo>
                    <a:pt x="699" y="1"/>
                  </a:moveTo>
                  <a:cubicBezTo>
                    <a:pt x="316" y="1"/>
                    <a:pt x="1" y="317"/>
                    <a:pt x="1" y="699"/>
                  </a:cubicBezTo>
                  <a:lnTo>
                    <a:pt x="1" y="1159"/>
                  </a:lnTo>
                  <a:cubicBezTo>
                    <a:pt x="1" y="1693"/>
                    <a:pt x="439" y="2090"/>
                    <a:pt x="926" y="2090"/>
                  </a:cubicBezTo>
                  <a:cubicBezTo>
                    <a:pt x="1041" y="2090"/>
                    <a:pt x="1158" y="2068"/>
                    <a:pt x="1273"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68"/>
            <p:cNvSpPr/>
            <p:nvPr/>
          </p:nvSpPr>
          <p:spPr>
            <a:xfrm>
              <a:off x="7724685" y="3133988"/>
              <a:ext cx="48528" cy="24422"/>
            </a:xfrm>
            <a:custGeom>
              <a:rect b="b" l="l" r="r" t="t"/>
              <a:pathLst>
                <a:path extrusionOk="0" h="930" w="1848">
                  <a:moveTo>
                    <a:pt x="689" y="1"/>
                  </a:moveTo>
                  <a:cubicBezTo>
                    <a:pt x="306" y="1"/>
                    <a:pt x="0" y="317"/>
                    <a:pt x="0" y="699"/>
                  </a:cubicBezTo>
                  <a:cubicBezTo>
                    <a:pt x="0" y="699"/>
                    <a:pt x="689" y="929"/>
                    <a:pt x="1847" y="929"/>
                  </a:cubicBezTo>
                  <a:lnTo>
                    <a:pt x="1847" y="699"/>
                  </a:lnTo>
                  <a:cubicBezTo>
                    <a:pt x="184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0" name="Google Shape;12160;p68"/>
            <p:cNvSpPr/>
            <p:nvPr/>
          </p:nvSpPr>
          <p:spPr>
            <a:xfrm>
              <a:off x="7724423" y="3133988"/>
              <a:ext cx="33692" cy="22137"/>
            </a:xfrm>
            <a:custGeom>
              <a:rect b="b" l="l" r="r" t="t"/>
              <a:pathLst>
                <a:path extrusionOk="0" h="843" w="1283">
                  <a:moveTo>
                    <a:pt x="699" y="1"/>
                  </a:moveTo>
                  <a:cubicBezTo>
                    <a:pt x="316" y="1"/>
                    <a:pt x="1" y="317"/>
                    <a:pt x="1" y="699"/>
                  </a:cubicBezTo>
                  <a:cubicBezTo>
                    <a:pt x="230"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68"/>
            <p:cNvSpPr/>
            <p:nvPr/>
          </p:nvSpPr>
          <p:spPr>
            <a:xfrm>
              <a:off x="7712369" y="3212899"/>
              <a:ext cx="18356" cy="55067"/>
            </a:xfrm>
            <a:custGeom>
              <a:rect b="b" l="l" r="r" t="t"/>
              <a:pathLst>
                <a:path extrusionOk="0" h="2097" w="699">
                  <a:moveTo>
                    <a:pt x="58" y="1"/>
                  </a:moveTo>
                  <a:cubicBezTo>
                    <a:pt x="19" y="58"/>
                    <a:pt x="0" y="135"/>
                    <a:pt x="0" y="211"/>
                  </a:cubicBezTo>
                  <a:lnTo>
                    <a:pt x="0" y="1867"/>
                  </a:lnTo>
                  <a:cubicBezTo>
                    <a:pt x="0" y="1991"/>
                    <a:pt x="105" y="2097"/>
                    <a:pt x="239" y="2097"/>
                  </a:cubicBezTo>
                  <a:lnTo>
                    <a:pt x="699" y="2097"/>
                  </a:lnTo>
                  <a:lnTo>
                    <a:pt x="699" y="709"/>
                  </a:lnTo>
                  <a:cubicBezTo>
                    <a:pt x="699" y="565"/>
                    <a:pt x="632" y="422"/>
                    <a:pt x="517" y="336"/>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68"/>
            <p:cNvSpPr/>
            <p:nvPr/>
          </p:nvSpPr>
          <p:spPr>
            <a:xfrm>
              <a:off x="7767148" y="3212663"/>
              <a:ext cx="18382" cy="55304"/>
            </a:xfrm>
            <a:custGeom>
              <a:rect b="b" l="l" r="r" t="t"/>
              <a:pathLst>
                <a:path extrusionOk="0" h="2106" w="700">
                  <a:moveTo>
                    <a:pt x="642" y="0"/>
                  </a:moveTo>
                  <a:lnTo>
                    <a:pt x="182" y="345"/>
                  </a:lnTo>
                  <a:cubicBezTo>
                    <a:pt x="67" y="431"/>
                    <a:pt x="1" y="574"/>
                    <a:pt x="1" y="718"/>
                  </a:cubicBezTo>
                  <a:lnTo>
                    <a:pt x="1" y="2106"/>
                  </a:lnTo>
                  <a:lnTo>
                    <a:pt x="460" y="2106"/>
                  </a:lnTo>
                  <a:cubicBezTo>
                    <a:pt x="594" y="2106"/>
                    <a:pt x="699" y="2000"/>
                    <a:pt x="699" y="1876"/>
                  </a:cubicBezTo>
                  <a:lnTo>
                    <a:pt x="699" y="220"/>
                  </a:lnTo>
                  <a:cubicBezTo>
                    <a:pt x="699" y="144"/>
                    <a:pt x="680" y="67"/>
                    <a:pt x="64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68"/>
            <p:cNvSpPr/>
            <p:nvPr/>
          </p:nvSpPr>
          <p:spPr>
            <a:xfrm>
              <a:off x="7809873" y="3182752"/>
              <a:ext cx="72898" cy="57063"/>
            </a:xfrm>
            <a:custGeom>
              <a:rect b="b" l="l" r="r" t="t"/>
              <a:pathLst>
                <a:path extrusionOk="0" h="2173" w="2776">
                  <a:moveTo>
                    <a:pt x="919" y="0"/>
                  </a:moveTo>
                  <a:lnTo>
                    <a:pt x="919" y="460"/>
                  </a:lnTo>
                  <a:cubicBezTo>
                    <a:pt x="919" y="546"/>
                    <a:pt x="871" y="632"/>
                    <a:pt x="795" y="670"/>
                  </a:cubicBezTo>
                  <a:lnTo>
                    <a:pt x="249" y="938"/>
                  </a:lnTo>
                  <a:cubicBezTo>
                    <a:pt x="96" y="1015"/>
                    <a:pt x="0" y="1178"/>
                    <a:pt x="0" y="1359"/>
                  </a:cubicBezTo>
                  <a:lnTo>
                    <a:pt x="0" y="2173"/>
                  </a:lnTo>
                  <a:lnTo>
                    <a:pt x="2776" y="2173"/>
                  </a:lnTo>
                  <a:lnTo>
                    <a:pt x="2776" y="1359"/>
                  </a:lnTo>
                  <a:cubicBezTo>
                    <a:pt x="2776" y="1178"/>
                    <a:pt x="2671" y="1015"/>
                    <a:pt x="2517" y="938"/>
                  </a:cubicBezTo>
                  <a:lnTo>
                    <a:pt x="1972" y="670"/>
                  </a:lnTo>
                  <a:cubicBezTo>
                    <a:pt x="1895" y="632"/>
                    <a:pt x="1848" y="546"/>
                    <a:pt x="1848" y="460"/>
                  </a:cubicBezTo>
                  <a:lnTo>
                    <a:pt x="1848"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68"/>
            <p:cNvSpPr/>
            <p:nvPr/>
          </p:nvSpPr>
          <p:spPr>
            <a:xfrm>
              <a:off x="7809610" y="3202106"/>
              <a:ext cx="73160" cy="65860"/>
            </a:xfrm>
            <a:custGeom>
              <a:rect b="b" l="l" r="r" t="t"/>
              <a:pathLst>
                <a:path extrusionOk="0" h="2508" w="2786">
                  <a:moveTo>
                    <a:pt x="680" y="0"/>
                  </a:moveTo>
                  <a:lnTo>
                    <a:pt x="259" y="211"/>
                  </a:lnTo>
                  <a:cubicBezTo>
                    <a:pt x="106" y="287"/>
                    <a:pt x="1" y="450"/>
                    <a:pt x="1" y="622"/>
                  </a:cubicBezTo>
                  <a:lnTo>
                    <a:pt x="1" y="2278"/>
                  </a:lnTo>
                  <a:cubicBezTo>
                    <a:pt x="1" y="2402"/>
                    <a:pt x="106" y="2508"/>
                    <a:pt x="240" y="2508"/>
                  </a:cubicBezTo>
                  <a:lnTo>
                    <a:pt x="2556" y="2508"/>
                  </a:lnTo>
                  <a:cubicBezTo>
                    <a:pt x="2681" y="2508"/>
                    <a:pt x="2786" y="2402"/>
                    <a:pt x="2786" y="2278"/>
                  </a:cubicBezTo>
                  <a:lnTo>
                    <a:pt x="2786" y="622"/>
                  </a:lnTo>
                  <a:cubicBezTo>
                    <a:pt x="2786" y="441"/>
                    <a:pt x="2681" y="287"/>
                    <a:pt x="2527" y="211"/>
                  </a:cubicBezTo>
                  <a:lnTo>
                    <a:pt x="2106" y="0"/>
                  </a:lnTo>
                  <a:cubicBezTo>
                    <a:pt x="1925" y="225"/>
                    <a:pt x="1661" y="338"/>
                    <a:pt x="1397" y="338"/>
                  </a:cubicBezTo>
                  <a:cubicBezTo>
                    <a:pt x="1133" y="338"/>
                    <a:pt x="867" y="225"/>
                    <a:pt x="680"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68"/>
            <p:cNvSpPr/>
            <p:nvPr/>
          </p:nvSpPr>
          <p:spPr>
            <a:xfrm>
              <a:off x="7832981" y="3182752"/>
              <a:ext cx="26680" cy="18303"/>
            </a:xfrm>
            <a:custGeom>
              <a:rect b="b" l="l" r="r" t="t"/>
              <a:pathLst>
                <a:path extrusionOk="0" h="697" w="1016">
                  <a:moveTo>
                    <a:pt x="39" y="0"/>
                  </a:moveTo>
                  <a:lnTo>
                    <a:pt x="39" y="469"/>
                  </a:lnTo>
                  <a:cubicBezTo>
                    <a:pt x="39" y="517"/>
                    <a:pt x="30" y="565"/>
                    <a:pt x="1" y="603"/>
                  </a:cubicBezTo>
                  <a:cubicBezTo>
                    <a:pt x="164" y="666"/>
                    <a:pt x="336" y="697"/>
                    <a:pt x="508" y="697"/>
                  </a:cubicBezTo>
                  <a:cubicBezTo>
                    <a:pt x="680" y="697"/>
                    <a:pt x="853" y="666"/>
                    <a:pt x="1015" y="603"/>
                  </a:cubicBezTo>
                  <a:cubicBezTo>
                    <a:pt x="987" y="565"/>
                    <a:pt x="968" y="517"/>
                    <a:pt x="968" y="469"/>
                  </a:cubicBezTo>
                  <a:lnTo>
                    <a:pt x="96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68"/>
            <p:cNvSpPr/>
            <p:nvPr/>
          </p:nvSpPr>
          <p:spPr>
            <a:xfrm>
              <a:off x="7821926" y="3133988"/>
              <a:ext cx="48791" cy="55067"/>
            </a:xfrm>
            <a:custGeom>
              <a:rect b="b" l="l" r="r" t="t"/>
              <a:pathLst>
                <a:path extrusionOk="0" h="2097" w="1858">
                  <a:moveTo>
                    <a:pt x="699" y="1"/>
                  </a:moveTo>
                  <a:cubicBezTo>
                    <a:pt x="307" y="1"/>
                    <a:pt x="1" y="317"/>
                    <a:pt x="1" y="699"/>
                  </a:cubicBezTo>
                  <a:lnTo>
                    <a:pt x="1" y="1168"/>
                  </a:lnTo>
                  <a:cubicBezTo>
                    <a:pt x="1" y="1676"/>
                    <a:pt x="412" y="2097"/>
                    <a:pt x="929" y="2097"/>
                  </a:cubicBezTo>
                  <a:cubicBezTo>
                    <a:pt x="1436" y="2097"/>
                    <a:pt x="1857" y="1676"/>
                    <a:pt x="1857" y="1159"/>
                  </a:cubicBezTo>
                  <a:lnTo>
                    <a:pt x="1857" y="699"/>
                  </a:lnTo>
                  <a:cubicBezTo>
                    <a:pt x="1857" y="317"/>
                    <a:pt x="1542" y="1"/>
                    <a:pt x="115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68"/>
            <p:cNvSpPr/>
            <p:nvPr/>
          </p:nvSpPr>
          <p:spPr>
            <a:xfrm>
              <a:off x="7821690" y="3133988"/>
              <a:ext cx="33692" cy="54883"/>
            </a:xfrm>
            <a:custGeom>
              <a:rect b="b" l="l" r="r" t="t"/>
              <a:pathLst>
                <a:path extrusionOk="0" h="2090" w="1283">
                  <a:moveTo>
                    <a:pt x="699" y="1"/>
                  </a:moveTo>
                  <a:cubicBezTo>
                    <a:pt x="316" y="1"/>
                    <a:pt x="0" y="317"/>
                    <a:pt x="0" y="699"/>
                  </a:cubicBezTo>
                  <a:lnTo>
                    <a:pt x="0" y="1159"/>
                  </a:lnTo>
                  <a:cubicBezTo>
                    <a:pt x="0" y="1693"/>
                    <a:pt x="439" y="2090"/>
                    <a:pt x="931" y="2090"/>
                  </a:cubicBezTo>
                  <a:cubicBezTo>
                    <a:pt x="1047" y="2090"/>
                    <a:pt x="1166" y="2068"/>
                    <a:pt x="1283" y="2020"/>
                  </a:cubicBezTo>
                  <a:cubicBezTo>
                    <a:pt x="929" y="1877"/>
                    <a:pt x="699" y="1542"/>
                    <a:pt x="699" y="1168"/>
                  </a:cubicBezTo>
                  <a:lnTo>
                    <a:pt x="699" y="699"/>
                  </a:lnTo>
                  <a:cubicBezTo>
                    <a:pt x="699" y="364"/>
                    <a:pt x="948" y="68"/>
                    <a:pt x="1283" y="20"/>
                  </a:cubicBezTo>
                  <a:cubicBezTo>
                    <a:pt x="1244" y="10"/>
                    <a:pt x="1206" y="1"/>
                    <a:pt x="115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68"/>
            <p:cNvSpPr/>
            <p:nvPr/>
          </p:nvSpPr>
          <p:spPr>
            <a:xfrm>
              <a:off x="7821926" y="3133988"/>
              <a:ext cx="48528" cy="24422"/>
            </a:xfrm>
            <a:custGeom>
              <a:rect b="b" l="l" r="r" t="t"/>
              <a:pathLst>
                <a:path extrusionOk="0" h="930" w="1848">
                  <a:moveTo>
                    <a:pt x="690" y="1"/>
                  </a:moveTo>
                  <a:cubicBezTo>
                    <a:pt x="307" y="1"/>
                    <a:pt x="1" y="317"/>
                    <a:pt x="1" y="699"/>
                  </a:cubicBezTo>
                  <a:cubicBezTo>
                    <a:pt x="1" y="699"/>
                    <a:pt x="690" y="929"/>
                    <a:pt x="1848" y="929"/>
                  </a:cubicBezTo>
                  <a:lnTo>
                    <a:pt x="1848" y="699"/>
                  </a:lnTo>
                  <a:cubicBezTo>
                    <a:pt x="1848" y="317"/>
                    <a:pt x="1542"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68"/>
            <p:cNvSpPr/>
            <p:nvPr/>
          </p:nvSpPr>
          <p:spPr>
            <a:xfrm>
              <a:off x="7821690" y="3133988"/>
              <a:ext cx="33692" cy="22137"/>
            </a:xfrm>
            <a:custGeom>
              <a:rect b="b" l="l" r="r" t="t"/>
              <a:pathLst>
                <a:path extrusionOk="0" h="843" w="1283">
                  <a:moveTo>
                    <a:pt x="699" y="1"/>
                  </a:moveTo>
                  <a:cubicBezTo>
                    <a:pt x="316" y="1"/>
                    <a:pt x="0" y="317"/>
                    <a:pt x="0" y="699"/>
                  </a:cubicBezTo>
                  <a:cubicBezTo>
                    <a:pt x="230" y="766"/>
                    <a:pt x="460" y="814"/>
                    <a:pt x="699" y="843"/>
                  </a:cubicBezTo>
                  <a:lnTo>
                    <a:pt x="699" y="699"/>
                  </a:lnTo>
                  <a:cubicBezTo>
                    <a:pt x="699" y="364"/>
                    <a:pt x="948" y="68"/>
                    <a:pt x="1283" y="20"/>
                  </a:cubicBezTo>
                  <a:cubicBezTo>
                    <a:pt x="1244" y="10"/>
                    <a:pt x="1206"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68"/>
            <p:cNvSpPr/>
            <p:nvPr/>
          </p:nvSpPr>
          <p:spPr>
            <a:xfrm>
              <a:off x="7809610" y="3212899"/>
              <a:ext cx="18382" cy="55067"/>
            </a:xfrm>
            <a:custGeom>
              <a:rect b="b" l="l" r="r" t="t"/>
              <a:pathLst>
                <a:path extrusionOk="0" h="2097" w="700">
                  <a:moveTo>
                    <a:pt x="58" y="1"/>
                  </a:moveTo>
                  <a:cubicBezTo>
                    <a:pt x="20" y="58"/>
                    <a:pt x="1" y="135"/>
                    <a:pt x="1" y="211"/>
                  </a:cubicBezTo>
                  <a:lnTo>
                    <a:pt x="1" y="1867"/>
                  </a:lnTo>
                  <a:cubicBezTo>
                    <a:pt x="1" y="1991"/>
                    <a:pt x="106" y="2097"/>
                    <a:pt x="240" y="2097"/>
                  </a:cubicBezTo>
                  <a:lnTo>
                    <a:pt x="700" y="2097"/>
                  </a:lnTo>
                  <a:lnTo>
                    <a:pt x="700" y="709"/>
                  </a:lnTo>
                  <a:cubicBezTo>
                    <a:pt x="700" y="565"/>
                    <a:pt x="633" y="422"/>
                    <a:pt x="518" y="336"/>
                  </a:cubicBezTo>
                  <a:lnTo>
                    <a:pt x="58"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68"/>
            <p:cNvSpPr/>
            <p:nvPr/>
          </p:nvSpPr>
          <p:spPr>
            <a:xfrm>
              <a:off x="7864415" y="3212663"/>
              <a:ext cx="18356" cy="55304"/>
            </a:xfrm>
            <a:custGeom>
              <a:rect b="b" l="l" r="r" t="t"/>
              <a:pathLst>
                <a:path extrusionOk="0" h="2106" w="699">
                  <a:moveTo>
                    <a:pt x="641" y="0"/>
                  </a:moveTo>
                  <a:lnTo>
                    <a:pt x="192" y="345"/>
                  </a:lnTo>
                  <a:cubicBezTo>
                    <a:pt x="67" y="431"/>
                    <a:pt x="0" y="574"/>
                    <a:pt x="0" y="718"/>
                  </a:cubicBezTo>
                  <a:lnTo>
                    <a:pt x="0" y="2106"/>
                  </a:lnTo>
                  <a:lnTo>
                    <a:pt x="460" y="2106"/>
                  </a:lnTo>
                  <a:cubicBezTo>
                    <a:pt x="594" y="2106"/>
                    <a:pt x="699" y="2000"/>
                    <a:pt x="699" y="1876"/>
                  </a:cubicBezTo>
                  <a:lnTo>
                    <a:pt x="699" y="220"/>
                  </a:lnTo>
                  <a:cubicBezTo>
                    <a:pt x="699" y="144"/>
                    <a:pt x="680" y="67"/>
                    <a:pt x="64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68"/>
            <p:cNvSpPr/>
            <p:nvPr/>
          </p:nvSpPr>
          <p:spPr>
            <a:xfrm>
              <a:off x="7548008" y="2885437"/>
              <a:ext cx="304616" cy="237075"/>
            </a:xfrm>
            <a:custGeom>
              <a:rect b="b" l="l" r="r" t="t"/>
              <a:pathLst>
                <a:path extrusionOk="0" h="9028" w="11600">
                  <a:moveTo>
                    <a:pt x="5800" y="1"/>
                  </a:moveTo>
                  <a:cubicBezTo>
                    <a:pt x="5723" y="1"/>
                    <a:pt x="5647" y="39"/>
                    <a:pt x="5599" y="116"/>
                  </a:cubicBezTo>
                  <a:lnTo>
                    <a:pt x="4910" y="1503"/>
                  </a:lnTo>
                  <a:cubicBezTo>
                    <a:pt x="4808" y="1682"/>
                    <a:pt x="4961" y="1835"/>
                    <a:pt x="5111" y="1835"/>
                  </a:cubicBezTo>
                  <a:cubicBezTo>
                    <a:pt x="5186" y="1835"/>
                    <a:pt x="5261" y="1797"/>
                    <a:pt x="5302" y="1704"/>
                  </a:cubicBezTo>
                  <a:lnTo>
                    <a:pt x="5570" y="1168"/>
                  </a:lnTo>
                  <a:lnTo>
                    <a:pt x="5570" y="5312"/>
                  </a:lnTo>
                  <a:lnTo>
                    <a:pt x="938" y="5312"/>
                  </a:lnTo>
                  <a:cubicBezTo>
                    <a:pt x="421" y="5312"/>
                    <a:pt x="10" y="5724"/>
                    <a:pt x="10" y="6231"/>
                  </a:cubicBezTo>
                  <a:lnTo>
                    <a:pt x="10" y="8777"/>
                  </a:lnTo>
                  <a:cubicBezTo>
                    <a:pt x="0" y="8944"/>
                    <a:pt x="122" y="9028"/>
                    <a:pt x="244" y="9028"/>
                  </a:cubicBezTo>
                  <a:cubicBezTo>
                    <a:pt x="366" y="9028"/>
                    <a:pt x="488" y="8944"/>
                    <a:pt x="479" y="8777"/>
                  </a:cubicBezTo>
                  <a:lnTo>
                    <a:pt x="479" y="6231"/>
                  </a:lnTo>
                  <a:cubicBezTo>
                    <a:pt x="479" y="5973"/>
                    <a:pt x="680" y="5772"/>
                    <a:pt x="938" y="5772"/>
                  </a:cubicBezTo>
                  <a:lnTo>
                    <a:pt x="3713" y="5772"/>
                  </a:lnTo>
                  <a:lnTo>
                    <a:pt x="3713" y="8777"/>
                  </a:lnTo>
                  <a:cubicBezTo>
                    <a:pt x="3723" y="8920"/>
                    <a:pt x="3833" y="8992"/>
                    <a:pt x="3944" y="8992"/>
                  </a:cubicBezTo>
                  <a:cubicBezTo>
                    <a:pt x="4056" y="8992"/>
                    <a:pt x="4168" y="8920"/>
                    <a:pt x="4182" y="8777"/>
                  </a:cubicBezTo>
                  <a:lnTo>
                    <a:pt x="4182" y="5772"/>
                  </a:lnTo>
                  <a:lnTo>
                    <a:pt x="7417" y="5772"/>
                  </a:lnTo>
                  <a:lnTo>
                    <a:pt x="7417" y="8777"/>
                  </a:lnTo>
                  <a:cubicBezTo>
                    <a:pt x="7408" y="8944"/>
                    <a:pt x="7530" y="9028"/>
                    <a:pt x="7652" y="9028"/>
                  </a:cubicBezTo>
                  <a:cubicBezTo>
                    <a:pt x="7774" y="9028"/>
                    <a:pt x="7896" y="8944"/>
                    <a:pt x="7886" y="8777"/>
                  </a:cubicBezTo>
                  <a:lnTo>
                    <a:pt x="7886" y="5772"/>
                  </a:lnTo>
                  <a:lnTo>
                    <a:pt x="10662" y="5772"/>
                  </a:lnTo>
                  <a:cubicBezTo>
                    <a:pt x="10920" y="5772"/>
                    <a:pt x="11121" y="5973"/>
                    <a:pt x="11121" y="6231"/>
                  </a:cubicBezTo>
                  <a:lnTo>
                    <a:pt x="11121" y="8777"/>
                  </a:lnTo>
                  <a:cubicBezTo>
                    <a:pt x="11111" y="8944"/>
                    <a:pt x="11233" y="9028"/>
                    <a:pt x="11355" y="9028"/>
                  </a:cubicBezTo>
                  <a:cubicBezTo>
                    <a:pt x="11477" y="9028"/>
                    <a:pt x="11599" y="8944"/>
                    <a:pt x="11590" y="8777"/>
                  </a:cubicBezTo>
                  <a:lnTo>
                    <a:pt x="11590" y="6231"/>
                  </a:lnTo>
                  <a:cubicBezTo>
                    <a:pt x="11590" y="5724"/>
                    <a:pt x="11169" y="5303"/>
                    <a:pt x="10662" y="5303"/>
                  </a:cubicBezTo>
                  <a:lnTo>
                    <a:pt x="6029" y="5303"/>
                  </a:lnTo>
                  <a:lnTo>
                    <a:pt x="6029" y="1168"/>
                  </a:lnTo>
                  <a:lnTo>
                    <a:pt x="6297" y="1695"/>
                  </a:lnTo>
                  <a:cubicBezTo>
                    <a:pt x="6336" y="1771"/>
                    <a:pt x="6412" y="1819"/>
                    <a:pt x="6498" y="1819"/>
                  </a:cubicBezTo>
                  <a:cubicBezTo>
                    <a:pt x="6527" y="1819"/>
                    <a:pt x="6565" y="1810"/>
                    <a:pt x="6594" y="1800"/>
                  </a:cubicBezTo>
                  <a:cubicBezTo>
                    <a:pt x="6699" y="1743"/>
                    <a:pt x="6747" y="1609"/>
                    <a:pt x="6690" y="1503"/>
                  </a:cubicBezTo>
                  <a:lnTo>
                    <a:pt x="6001" y="116"/>
                  </a:lnTo>
                  <a:cubicBezTo>
                    <a:pt x="5953" y="39"/>
                    <a:pt x="5876" y="1"/>
                    <a:pt x="580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3" name="Google Shape;12173;p68"/>
          <p:cNvGrpSpPr/>
          <p:nvPr/>
        </p:nvGrpSpPr>
        <p:grpSpPr>
          <a:xfrm>
            <a:off x="7087591" y="2887144"/>
            <a:ext cx="358160" cy="385602"/>
            <a:chOff x="7087591" y="2887144"/>
            <a:chExt cx="358160" cy="385602"/>
          </a:xfrm>
        </p:grpSpPr>
        <p:sp>
          <p:nvSpPr>
            <p:cNvPr id="12174" name="Google Shape;12174;p68"/>
            <p:cNvSpPr/>
            <p:nvPr/>
          </p:nvSpPr>
          <p:spPr>
            <a:xfrm>
              <a:off x="7266527" y="2904554"/>
              <a:ext cx="89494" cy="49264"/>
            </a:xfrm>
            <a:custGeom>
              <a:rect b="b" l="l" r="r" t="t"/>
              <a:pathLst>
                <a:path extrusionOk="0" h="1876" w="3408">
                  <a:moveTo>
                    <a:pt x="0" y="0"/>
                  </a:moveTo>
                  <a:lnTo>
                    <a:pt x="0" y="1876"/>
                  </a:lnTo>
                  <a:lnTo>
                    <a:pt x="3130" y="1876"/>
                  </a:lnTo>
                  <a:cubicBezTo>
                    <a:pt x="3293" y="1866"/>
                    <a:pt x="3407" y="1685"/>
                    <a:pt x="3340" y="1531"/>
                  </a:cubicBezTo>
                  <a:lnTo>
                    <a:pt x="3034" y="938"/>
                  </a:lnTo>
                  <a:lnTo>
                    <a:pt x="3340" y="335"/>
                  </a:lnTo>
                  <a:cubicBezTo>
                    <a:pt x="3398" y="182"/>
                    <a:pt x="3293" y="10"/>
                    <a:pt x="3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68"/>
            <p:cNvSpPr/>
            <p:nvPr/>
          </p:nvSpPr>
          <p:spPr>
            <a:xfrm>
              <a:off x="7266527" y="2904554"/>
              <a:ext cx="18382" cy="49264"/>
            </a:xfrm>
            <a:custGeom>
              <a:rect b="b" l="l" r="r" t="t"/>
              <a:pathLst>
                <a:path extrusionOk="0" h="1876" w="700">
                  <a:moveTo>
                    <a:pt x="0" y="0"/>
                  </a:moveTo>
                  <a:lnTo>
                    <a:pt x="0" y="1876"/>
                  </a:lnTo>
                  <a:lnTo>
                    <a:pt x="699" y="1876"/>
                  </a:lnTo>
                  <a:lnTo>
                    <a:pt x="69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68"/>
            <p:cNvSpPr/>
            <p:nvPr/>
          </p:nvSpPr>
          <p:spPr>
            <a:xfrm>
              <a:off x="7260251" y="2887144"/>
              <a:ext cx="12342" cy="275284"/>
            </a:xfrm>
            <a:custGeom>
              <a:rect b="b" l="l" r="r" t="t"/>
              <a:pathLst>
                <a:path extrusionOk="0" h="10483" w="470">
                  <a:moveTo>
                    <a:pt x="235" y="0"/>
                  </a:moveTo>
                  <a:cubicBezTo>
                    <a:pt x="132" y="0"/>
                    <a:pt x="29" y="65"/>
                    <a:pt x="0" y="194"/>
                  </a:cubicBezTo>
                  <a:lnTo>
                    <a:pt x="0" y="10243"/>
                  </a:lnTo>
                  <a:cubicBezTo>
                    <a:pt x="0" y="10367"/>
                    <a:pt x="105" y="10482"/>
                    <a:pt x="239" y="10482"/>
                  </a:cubicBezTo>
                  <a:cubicBezTo>
                    <a:pt x="364" y="10473"/>
                    <a:pt x="469" y="10367"/>
                    <a:pt x="469" y="10243"/>
                  </a:cubicBezTo>
                  <a:lnTo>
                    <a:pt x="469" y="194"/>
                  </a:lnTo>
                  <a:cubicBezTo>
                    <a:pt x="440" y="65"/>
                    <a:pt x="338" y="0"/>
                    <a:pt x="235"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68"/>
            <p:cNvSpPr/>
            <p:nvPr/>
          </p:nvSpPr>
          <p:spPr>
            <a:xfrm>
              <a:off x="7162222" y="3107097"/>
              <a:ext cx="49027" cy="110371"/>
            </a:xfrm>
            <a:custGeom>
              <a:rect b="b" l="l" r="r" t="t"/>
              <a:pathLst>
                <a:path extrusionOk="0" h="4203" w="1867">
                  <a:moveTo>
                    <a:pt x="1" y="1"/>
                  </a:moveTo>
                  <a:lnTo>
                    <a:pt x="1" y="4202"/>
                  </a:lnTo>
                  <a:lnTo>
                    <a:pt x="1867" y="4202"/>
                  </a:lnTo>
                  <a:lnTo>
                    <a:pt x="1867"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68"/>
            <p:cNvSpPr/>
            <p:nvPr/>
          </p:nvSpPr>
          <p:spPr>
            <a:xfrm>
              <a:off x="7149906" y="2990503"/>
              <a:ext cx="130959" cy="129199"/>
            </a:xfrm>
            <a:custGeom>
              <a:rect b="b" l="l" r="r" t="t"/>
              <a:pathLst>
                <a:path extrusionOk="0" h="4920" w="4987">
                  <a:moveTo>
                    <a:pt x="939" y="0"/>
                  </a:moveTo>
                  <a:lnTo>
                    <a:pt x="939" y="555"/>
                  </a:lnTo>
                  <a:cubicBezTo>
                    <a:pt x="939" y="641"/>
                    <a:pt x="881" y="728"/>
                    <a:pt x="795" y="766"/>
                  </a:cubicBezTo>
                  <a:lnTo>
                    <a:pt x="278" y="986"/>
                  </a:lnTo>
                  <a:cubicBezTo>
                    <a:pt x="116" y="1062"/>
                    <a:pt x="1" y="1235"/>
                    <a:pt x="1" y="1417"/>
                  </a:cubicBezTo>
                  <a:lnTo>
                    <a:pt x="1" y="2852"/>
                  </a:lnTo>
                  <a:cubicBezTo>
                    <a:pt x="1" y="3139"/>
                    <a:pt x="39" y="3417"/>
                    <a:pt x="125" y="3694"/>
                  </a:cubicBezTo>
                  <a:lnTo>
                    <a:pt x="470" y="4919"/>
                  </a:lnTo>
                  <a:lnTo>
                    <a:pt x="709" y="4450"/>
                  </a:lnTo>
                  <a:lnTo>
                    <a:pt x="2346" y="4450"/>
                  </a:lnTo>
                  <a:lnTo>
                    <a:pt x="2346" y="2000"/>
                  </a:lnTo>
                  <a:lnTo>
                    <a:pt x="2901" y="2670"/>
                  </a:lnTo>
                  <a:cubicBezTo>
                    <a:pt x="2994" y="2780"/>
                    <a:pt x="3128" y="2839"/>
                    <a:pt x="3264" y="2839"/>
                  </a:cubicBezTo>
                  <a:cubicBezTo>
                    <a:pt x="3364" y="2839"/>
                    <a:pt x="3466" y="2807"/>
                    <a:pt x="3551" y="2737"/>
                  </a:cubicBezTo>
                  <a:lnTo>
                    <a:pt x="4872" y="1694"/>
                  </a:lnTo>
                  <a:cubicBezTo>
                    <a:pt x="4968" y="1618"/>
                    <a:pt x="4987" y="1484"/>
                    <a:pt x="4930" y="1369"/>
                  </a:cubicBezTo>
                  <a:cubicBezTo>
                    <a:pt x="4880" y="1276"/>
                    <a:pt x="4787" y="1223"/>
                    <a:pt x="4691" y="1223"/>
                  </a:cubicBezTo>
                  <a:cubicBezTo>
                    <a:pt x="4638" y="1223"/>
                    <a:pt x="4585" y="1239"/>
                    <a:pt x="4537" y="1273"/>
                  </a:cubicBezTo>
                  <a:lnTo>
                    <a:pt x="3322" y="2106"/>
                  </a:lnTo>
                  <a:lnTo>
                    <a:pt x="2661" y="1082"/>
                  </a:lnTo>
                  <a:cubicBezTo>
                    <a:pt x="2604" y="986"/>
                    <a:pt x="2518" y="919"/>
                    <a:pt x="2413" y="881"/>
                  </a:cubicBezTo>
                  <a:lnTo>
                    <a:pt x="2030" y="756"/>
                  </a:lnTo>
                  <a:cubicBezTo>
                    <a:pt x="1934" y="728"/>
                    <a:pt x="1877" y="632"/>
                    <a:pt x="1867" y="536"/>
                  </a:cubicBezTo>
                  <a:lnTo>
                    <a:pt x="186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68"/>
            <p:cNvSpPr/>
            <p:nvPr/>
          </p:nvSpPr>
          <p:spPr>
            <a:xfrm>
              <a:off x="7186618" y="3119413"/>
              <a:ext cx="6302" cy="98291"/>
            </a:xfrm>
            <a:custGeom>
              <a:rect b="b" l="l" r="r" t="t"/>
              <a:pathLst>
                <a:path extrusionOk="0" h="3743" w="240">
                  <a:moveTo>
                    <a:pt x="125" y="1"/>
                  </a:moveTo>
                  <a:cubicBezTo>
                    <a:pt x="58" y="1"/>
                    <a:pt x="0" y="49"/>
                    <a:pt x="0" y="116"/>
                  </a:cubicBezTo>
                  <a:lnTo>
                    <a:pt x="0" y="3743"/>
                  </a:lnTo>
                  <a:lnTo>
                    <a:pt x="239" y="3743"/>
                  </a:lnTo>
                  <a:lnTo>
                    <a:pt x="239" y="116"/>
                  </a:lnTo>
                  <a:cubicBezTo>
                    <a:pt x="239" y="49"/>
                    <a:pt x="192" y="1"/>
                    <a:pt x="12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68"/>
            <p:cNvSpPr/>
            <p:nvPr/>
          </p:nvSpPr>
          <p:spPr>
            <a:xfrm>
              <a:off x="7087828" y="3143284"/>
              <a:ext cx="357924" cy="129462"/>
            </a:xfrm>
            <a:custGeom>
              <a:rect b="b" l="l" r="r" t="t"/>
              <a:pathLst>
                <a:path extrusionOk="0" h="4930" w="13630">
                  <a:moveTo>
                    <a:pt x="6810" y="1"/>
                  </a:moveTo>
                  <a:cubicBezTo>
                    <a:pt x="6621" y="1"/>
                    <a:pt x="6432" y="58"/>
                    <a:pt x="6270" y="173"/>
                  </a:cubicBezTo>
                  <a:lnTo>
                    <a:pt x="173" y="4508"/>
                  </a:lnTo>
                  <a:cubicBezTo>
                    <a:pt x="1" y="4642"/>
                    <a:pt x="87" y="4920"/>
                    <a:pt x="307" y="4930"/>
                  </a:cubicBezTo>
                  <a:lnTo>
                    <a:pt x="13323" y="4930"/>
                  </a:lnTo>
                  <a:cubicBezTo>
                    <a:pt x="13543" y="4920"/>
                    <a:pt x="13629" y="4642"/>
                    <a:pt x="13457" y="4508"/>
                  </a:cubicBezTo>
                  <a:lnTo>
                    <a:pt x="7351" y="173"/>
                  </a:lnTo>
                  <a:cubicBezTo>
                    <a:pt x="7188" y="58"/>
                    <a:pt x="6999" y="1"/>
                    <a:pt x="6810"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68"/>
            <p:cNvSpPr/>
            <p:nvPr/>
          </p:nvSpPr>
          <p:spPr>
            <a:xfrm>
              <a:off x="7293890" y="3179365"/>
              <a:ext cx="60372" cy="43119"/>
            </a:xfrm>
            <a:custGeom>
              <a:rect b="b" l="l" r="r" t="t"/>
              <a:pathLst>
                <a:path extrusionOk="0" h="1642" w="2299">
                  <a:moveTo>
                    <a:pt x="380" y="1"/>
                  </a:moveTo>
                  <a:cubicBezTo>
                    <a:pt x="197" y="1"/>
                    <a:pt x="0" y="349"/>
                    <a:pt x="222" y="436"/>
                  </a:cubicBezTo>
                  <a:lnTo>
                    <a:pt x="1858" y="1594"/>
                  </a:lnTo>
                  <a:cubicBezTo>
                    <a:pt x="1897" y="1622"/>
                    <a:pt x="1944" y="1642"/>
                    <a:pt x="1992" y="1642"/>
                  </a:cubicBezTo>
                  <a:cubicBezTo>
                    <a:pt x="2212" y="1632"/>
                    <a:pt x="2298" y="1354"/>
                    <a:pt x="2126" y="1220"/>
                  </a:cubicBezTo>
                  <a:lnTo>
                    <a:pt x="490" y="53"/>
                  </a:lnTo>
                  <a:cubicBezTo>
                    <a:pt x="456" y="16"/>
                    <a:pt x="418" y="1"/>
                    <a:pt x="380" y="1"/>
                  </a:cubicBezTo>
                  <a:close/>
                </a:path>
              </a:pathLst>
            </a:custGeom>
            <a:solidFill>
              <a:srgbClr val="A6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68"/>
            <p:cNvSpPr/>
            <p:nvPr/>
          </p:nvSpPr>
          <p:spPr>
            <a:xfrm>
              <a:off x="7269521" y="3162007"/>
              <a:ext cx="23424" cy="16990"/>
            </a:xfrm>
            <a:custGeom>
              <a:rect b="b" l="l" r="r" t="t"/>
              <a:pathLst>
                <a:path extrusionOk="0" h="647" w="892">
                  <a:moveTo>
                    <a:pt x="378" y="1"/>
                  </a:moveTo>
                  <a:cubicBezTo>
                    <a:pt x="195" y="1"/>
                    <a:pt x="1" y="342"/>
                    <a:pt x="221" y="436"/>
                  </a:cubicBezTo>
                  <a:lnTo>
                    <a:pt x="451" y="599"/>
                  </a:lnTo>
                  <a:cubicBezTo>
                    <a:pt x="489" y="628"/>
                    <a:pt x="537" y="647"/>
                    <a:pt x="585" y="647"/>
                  </a:cubicBezTo>
                  <a:cubicBezTo>
                    <a:pt x="805" y="628"/>
                    <a:pt x="891" y="360"/>
                    <a:pt x="719" y="216"/>
                  </a:cubicBezTo>
                  <a:lnTo>
                    <a:pt x="489" y="54"/>
                  </a:lnTo>
                  <a:cubicBezTo>
                    <a:pt x="456" y="16"/>
                    <a:pt x="417" y="1"/>
                    <a:pt x="378" y="1"/>
                  </a:cubicBezTo>
                  <a:close/>
                </a:path>
              </a:pathLst>
            </a:custGeom>
            <a:solidFill>
              <a:srgbClr val="A6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68"/>
            <p:cNvSpPr/>
            <p:nvPr/>
          </p:nvSpPr>
          <p:spPr>
            <a:xfrm>
              <a:off x="7087591" y="3143257"/>
              <a:ext cx="186000" cy="129488"/>
            </a:xfrm>
            <a:custGeom>
              <a:rect b="b" l="l" r="r" t="t"/>
              <a:pathLst>
                <a:path extrusionOk="0" h="4931" w="7083">
                  <a:moveTo>
                    <a:pt x="6818" y="0"/>
                  </a:moveTo>
                  <a:cubicBezTo>
                    <a:pt x="6625" y="0"/>
                    <a:pt x="6433" y="62"/>
                    <a:pt x="6269" y="174"/>
                  </a:cubicBezTo>
                  <a:lnTo>
                    <a:pt x="173" y="4509"/>
                  </a:lnTo>
                  <a:cubicBezTo>
                    <a:pt x="0" y="4643"/>
                    <a:pt x="87" y="4921"/>
                    <a:pt x="307" y="4931"/>
                  </a:cubicBezTo>
                  <a:lnTo>
                    <a:pt x="3159" y="4931"/>
                  </a:lnTo>
                  <a:cubicBezTo>
                    <a:pt x="3015" y="4931"/>
                    <a:pt x="2958" y="4634"/>
                    <a:pt x="3072" y="4509"/>
                  </a:cubicBezTo>
                  <a:lnTo>
                    <a:pt x="6910" y="174"/>
                  </a:lnTo>
                  <a:cubicBezTo>
                    <a:pt x="6958" y="117"/>
                    <a:pt x="7015" y="69"/>
                    <a:pt x="7082" y="40"/>
                  </a:cubicBezTo>
                  <a:cubicBezTo>
                    <a:pt x="6996" y="13"/>
                    <a:pt x="6907" y="0"/>
                    <a:pt x="6818"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68"/>
            <p:cNvSpPr/>
            <p:nvPr/>
          </p:nvSpPr>
          <p:spPr>
            <a:xfrm>
              <a:off x="7174039" y="2990503"/>
              <a:ext cx="25420" cy="18356"/>
            </a:xfrm>
            <a:custGeom>
              <a:rect b="b" l="l" r="r" t="t"/>
              <a:pathLst>
                <a:path extrusionOk="0" h="699" w="968">
                  <a:moveTo>
                    <a:pt x="10" y="0"/>
                  </a:moveTo>
                  <a:lnTo>
                    <a:pt x="10" y="546"/>
                  </a:lnTo>
                  <a:cubicBezTo>
                    <a:pt x="10" y="574"/>
                    <a:pt x="10" y="594"/>
                    <a:pt x="1" y="613"/>
                  </a:cubicBezTo>
                  <a:cubicBezTo>
                    <a:pt x="154" y="670"/>
                    <a:pt x="316" y="699"/>
                    <a:pt x="489" y="699"/>
                  </a:cubicBezTo>
                  <a:cubicBezTo>
                    <a:pt x="651" y="699"/>
                    <a:pt x="814" y="670"/>
                    <a:pt x="967" y="613"/>
                  </a:cubicBezTo>
                  <a:cubicBezTo>
                    <a:pt x="958" y="584"/>
                    <a:pt x="948" y="565"/>
                    <a:pt x="948" y="536"/>
                  </a:cubicBezTo>
                  <a:lnTo>
                    <a:pt x="94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68"/>
            <p:cNvSpPr/>
            <p:nvPr/>
          </p:nvSpPr>
          <p:spPr>
            <a:xfrm>
              <a:off x="7162222" y="2947515"/>
              <a:ext cx="49027" cy="55330"/>
            </a:xfrm>
            <a:custGeom>
              <a:rect b="b" l="l" r="r" t="t"/>
              <a:pathLst>
                <a:path extrusionOk="0" h="2107" w="1867">
                  <a:moveTo>
                    <a:pt x="699" y="1"/>
                  </a:moveTo>
                  <a:cubicBezTo>
                    <a:pt x="317" y="1"/>
                    <a:pt x="1" y="316"/>
                    <a:pt x="1" y="699"/>
                  </a:cubicBezTo>
                  <a:lnTo>
                    <a:pt x="1" y="1168"/>
                  </a:lnTo>
                  <a:cubicBezTo>
                    <a:pt x="1" y="1685"/>
                    <a:pt x="422" y="2106"/>
                    <a:pt x="939" y="2106"/>
                  </a:cubicBezTo>
                  <a:cubicBezTo>
                    <a:pt x="1455" y="2106"/>
                    <a:pt x="1867" y="1685"/>
                    <a:pt x="1867" y="1168"/>
                  </a:cubicBezTo>
                  <a:lnTo>
                    <a:pt x="1867" y="699"/>
                  </a:lnTo>
                  <a:cubicBezTo>
                    <a:pt x="1867" y="316"/>
                    <a:pt x="1561" y="1"/>
                    <a:pt x="11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68"/>
            <p:cNvSpPr/>
            <p:nvPr/>
          </p:nvSpPr>
          <p:spPr>
            <a:xfrm>
              <a:off x="7162038" y="2947515"/>
              <a:ext cx="33902" cy="55382"/>
            </a:xfrm>
            <a:custGeom>
              <a:rect b="b" l="l" r="r" t="t"/>
              <a:pathLst>
                <a:path extrusionOk="0" h="2109" w="1291">
                  <a:moveTo>
                    <a:pt x="706" y="1"/>
                  </a:moveTo>
                  <a:cubicBezTo>
                    <a:pt x="314" y="1"/>
                    <a:pt x="8" y="316"/>
                    <a:pt x="8" y="699"/>
                  </a:cubicBezTo>
                  <a:lnTo>
                    <a:pt x="8" y="1168"/>
                  </a:lnTo>
                  <a:cubicBezTo>
                    <a:pt x="0" y="1711"/>
                    <a:pt x="444" y="2109"/>
                    <a:pt x="938" y="2109"/>
                  </a:cubicBezTo>
                  <a:cubicBezTo>
                    <a:pt x="1054" y="2109"/>
                    <a:pt x="1174" y="2087"/>
                    <a:pt x="1290" y="2039"/>
                  </a:cubicBezTo>
                  <a:cubicBezTo>
                    <a:pt x="936" y="1896"/>
                    <a:pt x="706" y="1551"/>
                    <a:pt x="706" y="1168"/>
                  </a:cubicBezTo>
                  <a:lnTo>
                    <a:pt x="706" y="699"/>
                  </a:lnTo>
                  <a:cubicBezTo>
                    <a:pt x="706" y="364"/>
                    <a:pt x="955" y="68"/>
                    <a:pt x="1290" y="10"/>
                  </a:cubicBezTo>
                  <a:cubicBezTo>
                    <a:pt x="1252" y="10"/>
                    <a:pt x="1214" y="1"/>
                    <a:pt x="117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68"/>
            <p:cNvSpPr/>
            <p:nvPr/>
          </p:nvSpPr>
          <p:spPr>
            <a:xfrm>
              <a:off x="7162222" y="2947515"/>
              <a:ext cx="49027" cy="24658"/>
            </a:xfrm>
            <a:custGeom>
              <a:rect b="b" l="l" r="r" t="t"/>
              <a:pathLst>
                <a:path extrusionOk="0" h="939" w="1867">
                  <a:moveTo>
                    <a:pt x="699" y="1"/>
                  </a:moveTo>
                  <a:cubicBezTo>
                    <a:pt x="317" y="1"/>
                    <a:pt x="1" y="316"/>
                    <a:pt x="1" y="699"/>
                  </a:cubicBezTo>
                  <a:cubicBezTo>
                    <a:pt x="1" y="699"/>
                    <a:pt x="699" y="939"/>
                    <a:pt x="1867" y="939"/>
                  </a:cubicBezTo>
                  <a:lnTo>
                    <a:pt x="1867" y="699"/>
                  </a:lnTo>
                  <a:cubicBezTo>
                    <a:pt x="1867" y="316"/>
                    <a:pt x="1551"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68"/>
            <p:cNvSpPr/>
            <p:nvPr/>
          </p:nvSpPr>
          <p:spPr>
            <a:xfrm>
              <a:off x="7162222" y="2947515"/>
              <a:ext cx="33718" cy="22400"/>
            </a:xfrm>
            <a:custGeom>
              <a:rect b="b" l="l" r="r" t="t"/>
              <a:pathLst>
                <a:path extrusionOk="0" h="853" w="1284">
                  <a:moveTo>
                    <a:pt x="699" y="1"/>
                  </a:moveTo>
                  <a:cubicBezTo>
                    <a:pt x="307" y="1"/>
                    <a:pt x="1" y="316"/>
                    <a:pt x="1" y="699"/>
                  </a:cubicBezTo>
                  <a:cubicBezTo>
                    <a:pt x="230" y="776"/>
                    <a:pt x="460" y="824"/>
                    <a:pt x="699" y="852"/>
                  </a:cubicBezTo>
                  <a:lnTo>
                    <a:pt x="699" y="699"/>
                  </a:lnTo>
                  <a:cubicBezTo>
                    <a:pt x="699" y="364"/>
                    <a:pt x="948" y="68"/>
                    <a:pt x="1283" y="10"/>
                  </a:cubicBezTo>
                  <a:cubicBezTo>
                    <a:pt x="1245" y="10"/>
                    <a:pt x="1207"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68"/>
            <p:cNvSpPr/>
            <p:nvPr/>
          </p:nvSpPr>
          <p:spPr>
            <a:xfrm>
              <a:off x="7149906" y="3011353"/>
              <a:ext cx="119667" cy="95770"/>
            </a:xfrm>
            <a:custGeom>
              <a:rect b="b" l="l" r="r" t="t"/>
              <a:pathLst>
                <a:path extrusionOk="0" h="3647" w="4557">
                  <a:moveTo>
                    <a:pt x="2145" y="1"/>
                  </a:moveTo>
                  <a:cubicBezTo>
                    <a:pt x="1960" y="248"/>
                    <a:pt x="1682" y="373"/>
                    <a:pt x="1403" y="373"/>
                  </a:cubicBezTo>
                  <a:cubicBezTo>
                    <a:pt x="1131" y="373"/>
                    <a:pt x="859" y="255"/>
                    <a:pt x="671" y="20"/>
                  </a:cubicBezTo>
                  <a:lnTo>
                    <a:pt x="278" y="192"/>
                  </a:lnTo>
                  <a:cubicBezTo>
                    <a:pt x="106" y="268"/>
                    <a:pt x="1" y="431"/>
                    <a:pt x="1" y="623"/>
                  </a:cubicBezTo>
                  <a:lnTo>
                    <a:pt x="1" y="3647"/>
                  </a:lnTo>
                  <a:lnTo>
                    <a:pt x="2336" y="3647"/>
                  </a:lnTo>
                  <a:lnTo>
                    <a:pt x="2336" y="1206"/>
                  </a:lnTo>
                  <a:lnTo>
                    <a:pt x="2891" y="1876"/>
                  </a:lnTo>
                  <a:cubicBezTo>
                    <a:pt x="2984" y="1986"/>
                    <a:pt x="3119" y="2045"/>
                    <a:pt x="3254" y="2045"/>
                  </a:cubicBezTo>
                  <a:cubicBezTo>
                    <a:pt x="3355" y="2045"/>
                    <a:pt x="3456" y="2013"/>
                    <a:pt x="3542" y="1943"/>
                  </a:cubicBezTo>
                  <a:lnTo>
                    <a:pt x="4556" y="1139"/>
                  </a:lnTo>
                  <a:lnTo>
                    <a:pt x="4250" y="670"/>
                  </a:lnTo>
                  <a:lnTo>
                    <a:pt x="3312" y="1312"/>
                  </a:lnTo>
                  <a:lnTo>
                    <a:pt x="2661" y="278"/>
                  </a:lnTo>
                  <a:cubicBezTo>
                    <a:pt x="2594" y="192"/>
                    <a:pt x="2508" y="125"/>
                    <a:pt x="2413" y="87"/>
                  </a:cubicBezTo>
                  <a:lnTo>
                    <a:pt x="2145" y="1"/>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68"/>
            <p:cNvSpPr/>
            <p:nvPr/>
          </p:nvSpPr>
          <p:spPr>
            <a:xfrm>
              <a:off x="7211223" y="3019153"/>
              <a:ext cx="58586" cy="45929"/>
            </a:xfrm>
            <a:custGeom>
              <a:rect b="b" l="l" r="r" t="t"/>
              <a:pathLst>
                <a:path extrusionOk="0" h="1749" w="2231">
                  <a:moveTo>
                    <a:pt x="336" y="0"/>
                  </a:moveTo>
                  <a:lnTo>
                    <a:pt x="135" y="326"/>
                  </a:lnTo>
                  <a:cubicBezTo>
                    <a:pt x="49" y="469"/>
                    <a:pt x="1" y="632"/>
                    <a:pt x="1" y="804"/>
                  </a:cubicBezTo>
                  <a:lnTo>
                    <a:pt x="1" y="909"/>
                  </a:lnTo>
                  <a:lnTo>
                    <a:pt x="556" y="1579"/>
                  </a:lnTo>
                  <a:cubicBezTo>
                    <a:pt x="649" y="1689"/>
                    <a:pt x="784" y="1748"/>
                    <a:pt x="919" y="1748"/>
                  </a:cubicBezTo>
                  <a:cubicBezTo>
                    <a:pt x="1020" y="1748"/>
                    <a:pt x="1121" y="1716"/>
                    <a:pt x="1207" y="1646"/>
                  </a:cubicBezTo>
                  <a:lnTo>
                    <a:pt x="2231" y="842"/>
                  </a:lnTo>
                  <a:lnTo>
                    <a:pt x="1915" y="373"/>
                  </a:lnTo>
                  <a:lnTo>
                    <a:pt x="987" y="1015"/>
                  </a:lnTo>
                  <a:lnTo>
                    <a:pt x="336"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68"/>
            <p:cNvSpPr/>
            <p:nvPr/>
          </p:nvSpPr>
          <p:spPr>
            <a:xfrm>
              <a:off x="7149906" y="3018890"/>
              <a:ext cx="18645" cy="100550"/>
            </a:xfrm>
            <a:custGeom>
              <a:rect b="b" l="l" r="r" t="t"/>
              <a:pathLst>
                <a:path extrusionOk="0" h="3829" w="710">
                  <a:moveTo>
                    <a:pt x="154" y="1"/>
                  </a:moveTo>
                  <a:cubicBezTo>
                    <a:pt x="58" y="87"/>
                    <a:pt x="1" y="211"/>
                    <a:pt x="1" y="336"/>
                  </a:cubicBezTo>
                  <a:lnTo>
                    <a:pt x="1" y="3589"/>
                  </a:lnTo>
                  <a:cubicBezTo>
                    <a:pt x="1" y="3723"/>
                    <a:pt x="106" y="3829"/>
                    <a:pt x="240" y="3829"/>
                  </a:cubicBezTo>
                  <a:lnTo>
                    <a:pt x="709" y="3829"/>
                  </a:lnTo>
                  <a:lnTo>
                    <a:pt x="709" y="843"/>
                  </a:lnTo>
                  <a:cubicBezTo>
                    <a:pt x="709" y="661"/>
                    <a:pt x="632" y="479"/>
                    <a:pt x="498" y="355"/>
                  </a:cubicBezTo>
                  <a:lnTo>
                    <a:pt x="154"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68"/>
            <p:cNvSpPr/>
            <p:nvPr/>
          </p:nvSpPr>
          <p:spPr>
            <a:xfrm>
              <a:off x="7155946" y="3119177"/>
              <a:ext cx="12605" cy="12579"/>
            </a:xfrm>
            <a:custGeom>
              <a:rect b="b" l="l" r="r" t="t"/>
              <a:pathLst>
                <a:path extrusionOk="0" h="479" w="480">
                  <a:moveTo>
                    <a:pt x="1" y="0"/>
                  </a:moveTo>
                  <a:lnTo>
                    <a:pt x="1" y="239"/>
                  </a:lnTo>
                  <a:cubicBezTo>
                    <a:pt x="1" y="364"/>
                    <a:pt x="106" y="479"/>
                    <a:pt x="240" y="479"/>
                  </a:cubicBezTo>
                  <a:lnTo>
                    <a:pt x="383" y="479"/>
                  </a:lnTo>
                  <a:cubicBezTo>
                    <a:pt x="431" y="469"/>
                    <a:pt x="479" y="421"/>
                    <a:pt x="469" y="373"/>
                  </a:cubicBezTo>
                  <a:lnTo>
                    <a:pt x="469"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3" name="Google Shape;12193;p68"/>
          <p:cNvGrpSpPr/>
          <p:nvPr/>
        </p:nvGrpSpPr>
        <p:grpSpPr>
          <a:xfrm>
            <a:off x="7951362" y="2885437"/>
            <a:ext cx="382529" cy="382529"/>
            <a:chOff x="7951362" y="2885437"/>
            <a:chExt cx="382529" cy="382529"/>
          </a:xfrm>
        </p:grpSpPr>
        <p:sp>
          <p:nvSpPr>
            <p:cNvPr id="12194" name="Google Shape;12194;p68"/>
            <p:cNvSpPr/>
            <p:nvPr/>
          </p:nvSpPr>
          <p:spPr>
            <a:xfrm>
              <a:off x="8141615" y="2898514"/>
              <a:ext cx="96768" cy="94510"/>
            </a:xfrm>
            <a:custGeom>
              <a:rect b="b" l="l" r="r" t="t"/>
              <a:pathLst>
                <a:path extrusionOk="0" h="3599" w="3685">
                  <a:moveTo>
                    <a:pt x="0" y="0"/>
                  </a:moveTo>
                  <a:lnTo>
                    <a:pt x="0" y="3599"/>
                  </a:lnTo>
                  <a:lnTo>
                    <a:pt x="2929" y="3599"/>
                  </a:lnTo>
                  <a:lnTo>
                    <a:pt x="2709" y="3149"/>
                  </a:lnTo>
                  <a:cubicBezTo>
                    <a:pt x="2651" y="3044"/>
                    <a:pt x="2594" y="2939"/>
                    <a:pt x="2517" y="2843"/>
                  </a:cubicBezTo>
                  <a:cubicBezTo>
                    <a:pt x="2087" y="2240"/>
                    <a:pt x="2297" y="1991"/>
                    <a:pt x="2335" y="1953"/>
                  </a:cubicBezTo>
                  <a:cubicBezTo>
                    <a:pt x="2410" y="1886"/>
                    <a:pt x="2508" y="1848"/>
                    <a:pt x="2611" y="1848"/>
                  </a:cubicBezTo>
                  <a:cubicBezTo>
                    <a:pt x="2640" y="1848"/>
                    <a:pt x="2669" y="1851"/>
                    <a:pt x="2699" y="1857"/>
                  </a:cubicBezTo>
                  <a:cubicBezTo>
                    <a:pt x="2852" y="1895"/>
                    <a:pt x="2986" y="1982"/>
                    <a:pt x="3091" y="2106"/>
                  </a:cubicBezTo>
                  <a:lnTo>
                    <a:pt x="3627" y="2651"/>
                  </a:lnTo>
                  <a:lnTo>
                    <a:pt x="3627" y="412"/>
                  </a:lnTo>
                  <a:cubicBezTo>
                    <a:pt x="3627" y="393"/>
                    <a:pt x="3627" y="374"/>
                    <a:pt x="3627" y="355"/>
                  </a:cubicBezTo>
                  <a:lnTo>
                    <a:pt x="3685"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68"/>
            <p:cNvSpPr/>
            <p:nvPr/>
          </p:nvSpPr>
          <p:spPr>
            <a:xfrm>
              <a:off x="8141615" y="2969390"/>
              <a:ext cx="76916" cy="23634"/>
            </a:xfrm>
            <a:custGeom>
              <a:rect b="b" l="l" r="r" t="t"/>
              <a:pathLst>
                <a:path extrusionOk="0" h="900" w="2929">
                  <a:moveTo>
                    <a:pt x="0" y="0"/>
                  </a:moveTo>
                  <a:lnTo>
                    <a:pt x="0" y="900"/>
                  </a:lnTo>
                  <a:lnTo>
                    <a:pt x="2929" y="900"/>
                  </a:lnTo>
                  <a:lnTo>
                    <a:pt x="2709" y="450"/>
                  </a:lnTo>
                  <a:cubicBezTo>
                    <a:pt x="2661" y="335"/>
                    <a:pt x="2594" y="230"/>
                    <a:pt x="2527" y="134"/>
                  </a:cubicBezTo>
                  <a:cubicBezTo>
                    <a:pt x="2489" y="86"/>
                    <a:pt x="2460" y="39"/>
                    <a:pt x="2431"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68"/>
            <p:cNvSpPr/>
            <p:nvPr/>
          </p:nvSpPr>
          <p:spPr>
            <a:xfrm>
              <a:off x="8047105" y="3161902"/>
              <a:ext cx="96794" cy="94247"/>
            </a:xfrm>
            <a:custGeom>
              <a:rect b="b" l="l" r="r" t="t"/>
              <a:pathLst>
                <a:path extrusionOk="0" h="3589" w="3686">
                  <a:moveTo>
                    <a:pt x="766" y="0"/>
                  </a:moveTo>
                  <a:lnTo>
                    <a:pt x="977" y="440"/>
                  </a:lnTo>
                  <a:cubicBezTo>
                    <a:pt x="1034" y="555"/>
                    <a:pt x="1092" y="651"/>
                    <a:pt x="1168" y="756"/>
                  </a:cubicBezTo>
                  <a:cubicBezTo>
                    <a:pt x="1599" y="1349"/>
                    <a:pt x="1389" y="1608"/>
                    <a:pt x="1350" y="1637"/>
                  </a:cubicBezTo>
                  <a:cubicBezTo>
                    <a:pt x="1276" y="1704"/>
                    <a:pt x="1178" y="1742"/>
                    <a:pt x="1075" y="1742"/>
                  </a:cubicBezTo>
                  <a:cubicBezTo>
                    <a:pt x="1046" y="1742"/>
                    <a:pt x="1016" y="1739"/>
                    <a:pt x="987" y="1732"/>
                  </a:cubicBezTo>
                  <a:cubicBezTo>
                    <a:pt x="843" y="1684"/>
                    <a:pt x="699" y="1598"/>
                    <a:pt x="594" y="1483"/>
                  </a:cubicBezTo>
                  <a:lnTo>
                    <a:pt x="58" y="938"/>
                  </a:lnTo>
                  <a:lnTo>
                    <a:pt x="58" y="3177"/>
                  </a:lnTo>
                  <a:cubicBezTo>
                    <a:pt x="58" y="3197"/>
                    <a:pt x="58" y="3216"/>
                    <a:pt x="58" y="3225"/>
                  </a:cubicBezTo>
                  <a:lnTo>
                    <a:pt x="1" y="3589"/>
                  </a:lnTo>
                  <a:lnTo>
                    <a:pt x="3685" y="3589"/>
                  </a:lnTo>
                  <a:lnTo>
                    <a:pt x="3685"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68"/>
            <p:cNvSpPr/>
            <p:nvPr/>
          </p:nvSpPr>
          <p:spPr>
            <a:xfrm>
              <a:off x="8067221" y="3161902"/>
              <a:ext cx="76679" cy="23398"/>
            </a:xfrm>
            <a:custGeom>
              <a:rect b="b" l="l" r="r" t="t"/>
              <a:pathLst>
                <a:path extrusionOk="0" h="891" w="2920">
                  <a:moveTo>
                    <a:pt x="0" y="0"/>
                  </a:moveTo>
                  <a:lnTo>
                    <a:pt x="211" y="440"/>
                  </a:lnTo>
                  <a:cubicBezTo>
                    <a:pt x="268" y="555"/>
                    <a:pt x="326" y="651"/>
                    <a:pt x="402" y="756"/>
                  </a:cubicBezTo>
                  <a:cubicBezTo>
                    <a:pt x="441" y="804"/>
                    <a:pt x="469" y="852"/>
                    <a:pt x="498" y="890"/>
                  </a:cubicBezTo>
                  <a:lnTo>
                    <a:pt x="2919" y="890"/>
                  </a:lnTo>
                  <a:lnTo>
                    <a:pt x="2919"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68"/>
            <p:cNvSpPr/>
            <p:nvPr/>
          </p:nvSpPr>
          <p:spPr>
            <a:xfrm>
              <a:off x="7958137" y="3102318"/>
              <a:ext cx="132744" cy="165648"/>
            </a:xfrm>
            <a:custGeom>
              <a:rect b="b" l="l" r="r" t="t"/>
              <a:pathLst>
                <a:path extrusionOk="0" h="6308" w="5055">
                  <a:moveTo>
                    <a:pt x="585" y="1"/>
                  </a:moveTo>
                  <a:lnTo>
                    <a:pt x="585" y="1121"/>
                  </a:lnTo>
                  <a:cubicBezTo>
                    <a:pt x="1" y="1551"/>
                    <a:pt x="20" y="3159"/>
                    <a:pt x="30" y="3226"/>
                  </a:cubicBezTo>
                  <a:lnTo>
                    <a:pt x="30" y="4422"/>
                  </a:lnTo>
                  <a:cubicBezTo>
                    <a:pt x="30" y="4700"/>
                    <a:pt x="250" y="4920"/>
                    <a:pt x="527" y="4920"/>
                  </a:cubicBezTo>
                  <a:lnTo>
                    <a:pt x="546" y="4920"/>
                  </a:lnTo>
                  <a:cubicBezTo>
                    <a:pt x="661" y="4920"/>
                    <a:pt x="776" y="4882"/>
                    <a:pt x="872" y="4805"/>
                  </a:cubicBezTo>
                  <a:lnTo>
                    <a:pt x="872" y="5399"/>
                  </a:lnTo>
                  <a:cubicBezTo>
                    <a:pt x="872" y="5676"/>
                    <a:pt x="1092" y="5906"/>
                    <a:pt x="1369" y="5906"/>
                  </a:cubicBezTo>
                  <a:lnTo>
                    <a:pt x="1389" y="5906"/>
                  </a:lnTo>
                  <a:cubicBezTo>
                    <a:pt x="1503" y="5906"/>
                    <a:pt x="1618" y="5868"/>
                    <a:pt x="1704" y="5791"/>
                  </a:cubicBezTo>
                  <a:lnTo>
                    <a:pt x="1704" y="5801"/>
                  </a:lnTo>
                  <a:cubicBezTo>
                    <a:pt x="1704" y="6078"/>
                    <a:pt x="1934" y="6308"/>
                    <a:pt x="2212" y="6308"/>
                  </a:cubicBezTo>
                  <a:lnTo>
                    <a:pt x="2221" y="6308"/>
                  </a:lnTo>
                  <a:cubicBezTo>
                    <a:pt x="2499" y="6308"/>
                    <a:pt x="2728" y="6078"/>
                    <a:pt x="2728" y="5801"/>
                  </a:cubicBezTo>
                  <a:lnTo>
                    <a:pt x="2728" y="5791"/>
                  </a:lnTo>
                  <a:cubicBezTo>
                    <a:pt x="2815" y="5868"/>
                    <a:pt x="2929" y="5906"/>
                    <a:pt x="3044" y="5906"/>
                  </a:cubicBezTo>
                  <a:lnTo>
                    <a:pt x="3063" y="5906"/>
                  </a:lnTo>
                  <a:cubicBezTo>
                    <a:pt x="3341" y="5906"/>
                    <a:pt x="3571" y="5686"/>
                    <a:pt x="3571" y="5408"/>
                  </a:cubicBezTo>
                  <a:lnTo>
                    <a:pt x="3571" y="3561"/>
                  </a:lnTo>
                  <a:cubicBezTo>
                    <a:pt x="3724" y="3791"/>
                    <a:pt x="3982" y="4087"/>
                    <a:pt x="4288" y="4145"/>
                  </a:cubicBezTo>
                  <a:cubicBezTo>
                    <a:pt x="4330" y="4155"/>
                    <a:pt x="4372" y="4159"/>
                    <a:pt x="4413" y="4159"/>
                  </a:cubicBezTo>
                  <a:cubicBezTo>
                    <a:pt x="4536" y="4159"/>
                    <a:pt x="4657" y="4118"/>
                    <a:pt x="4757" y="4040"/>
                  </a:cubicBezTo>
                  <a:lnTo>
                    <a:pt x="4805" y="4001"/>
                  </a:lnTo>
                  <a:lnTo>
                    <a:pt x="4834" y="3953"/>
                  </a:lnTo>
                  <a:cubicBezTo>
                    <a:pt x="4920" y="3829"/>
                    <a:pt x="5054" y="3504"/>
                    <a:pt x="4633" y="2920"/>
                  </a:cubicBezTo>
                  <a:cubicBezTo>
                    <a:pt x="4451" y="2681"/>
                    <a:pt x="4346" y="2413"/>
                    <a:pt x="4308" y="2126"/>
                  </a:cubicBezTo>
                  <a:cubicBezTo>
                    <a:pt x="4231" y="1685"/>
                    <a:pt x="4126" y="1360"/>
                    <a:pt x="3456" y="843"/>
                  </a:cubicBezTo>
                  <a:lnTo>
                    <a:pt x="3456"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68"/>
            <p:cNvSpPr/>
            <p:nvPr/>
          </p:nvSpPr>
          <p:spPr>
            <a:xfrm>
              <a:off x="7958137" y="3102318"/>
              <a:ext cx="24159" cy="129225"/>
            </a:xfrm>
            <a:custGeom>
              <a:rect b="b" l="l" r="r" t="t"/>
              <a:pathLst>
                <a:path extrusionOk="0" h="4921" w="920">
                  <a:moveTo>
                    <a:pt x="585" y="1"/>
                  </a:moveTo>
                  <a:lnTo>
                    <a:pt x="585" y="1121"/>
                  </a:lnTo>
                  <a:cubicBezTo>
                    <a:pt x="1" y="1542"/>
                    <a:pt x="20" y="3159"/>
                    <a:pt x="30" y="3226"/>
                  </a:cubicBezTo>
                  <a:lnTo>
                    <a:pt x="30" y="4422"/>
                  </a:lnTo>
                  <a:cubicBezTo>
                    <a:pt x="30" y="4700"/>
                    <a:pt x="250" y="4920"/>
                    <a:pt x="527" y="4920"/>
                  </a:cubicBezTo>
                  <a:lnTo>
                    <a:pt x="546" y="4920"/>
                  </a:lnTo>
                  <a:cubicBezTo>
                    <a:pt x="604" y="4920"/>
                    <a:pt x="652" y="4910"/>
                    <a:pt x="700" y="4901"/>
                  </a:cubicBezTo>
                  <a:cubicBezTo>
                    <a:pt x="499" y="4824"/>
                    <a:pt x="355" y="4633"/>
                    <a:pt x="355" y="4422"/>
                  </a:cubicBezTo>
                  <a:lnTo>
                    <a:pt x="355" y="3226"/>
                  </a:lnTo>
                  <a:cubicBezTo>
                    <a:pt x="355" y="3159"/>
                    <a:pt x="326" y="1637"/>
                    <a:pt x="920" y="1216"/>
                  </a:cubicBezTo>
                  <a:lnTo>
                    <a:pt x="920"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68"/>
            <p:cNvSpPr/>
            <p:nvPr/>
          </p:nvSpPr>
          <p:spPr>
            <a:xfrm>
              <a:off x="7980773" y="3188661"/>
              <a:ext cx="17857" cy="68749"/>
            </a:xfrm>
            <a:custGeom>
              <a:rect b="b" l="l" r="r" t="t"/>
              <a:pathLst>
                <a:path extrusionOk="0" h="2618" w="680">
                  <a:moveTo>
                    <a:pt x="163" y="0"/>
                  </a:moveTo>
                  <a:cubicBezTo>
                    <a:pt x="82" y="0"/>
                    <a:pt x="0" y="53"/>
                    <a:pt x="0" y="158"/>
                  </a:cubicBezTo>
                  <a:lnTo>
                    <a:pt x="0" y="1776"/>
                  </a:lnTo>
                  <a:lnTo>
                    <a:pt x="0" y="2120"/>
                  </a:lnTo>
                  <a:cubicBezTo>
                    <a:pt x="0" y="2398"/>
                    <a:pt x="230" y="2618"/>
                    <a:pt x="507" y="2618"/>
                  </a:cubicBezTo>
                  <a:lnTo>
                    <a:pt x="527" y="2618"/>
                  </a:lnTo>
                  <a:cubicBezTo>
                    <a:pt x="574" y="2618"/>
                    <a:pt x="632" y="2608"/>
                    <a:pt x="680" y="2599"/>
                  </a:cubicBezTo>
                  <a:cubicBezTo>
                    <a:pt x="469" y="2522"/>
                    <a:pt x="335" y="2331"/>
                    <a:pt x="335" y="2111"/>
                  </a:cubicBezTo>
                  <a:lnTo>
                    <a:pt x="335" y="1517"/>
                  </a:lnTo>
                  <a:lnTo>
                    <a:pt x="326" y="1527"/>
                  </a:lnTo>
                  <a:lnTo>
                    <a:pt x="326" y="158"/>
                  </a:lnTo>
                  <a:cubicBezTo>
                    <a:pt x="326" y="53"/>
                    <a:pt x="244" y="0"/>
                    <a:pt x="16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68"/>
            <p:cNvSpPr/>
            <p:nvPr/>
          </p:nvSpPr>
          <p:spPr>
            <a:xfrm>
              <a:off x="8029012" y="3205231"/>
              <a:ext cx="13603" cy="51995"/>
            </a:xfrm>
            <a:custGeom>
              <a:rect b="b" l="l" r="r" t="t"/>
              <a:pathLst>
                <a:path extrusionOk="0" h="1980" w="518">
                  <a:moveTo>
                    <a:pt x="163" y="1"/>
                  </a:moveTo>
                  <a:cubicBezTo>
                    <a:pt x="82" y="1"/>
                    <a:pt x="1" y="54"/>
                    <a:pt x="1" y="159"/>
                  </a:cubicBezTo>
                  <a:lnTo>
                    <a:pt x="1" y="1776"/>
                  </a:lnTo>
                  <a:cubicBezTo>
                    <a:pt x="1" y="1805"/>
                    <a:pt x="10" y="1834"/>
                    <a:pt x="29" y="1862"/>
                  </a:cubicBezTo>
                  <a:cubicBezTo>
                    <a:pt x="39" y="1882"/>
                    <a:pt x="58" y="1891"/>
                    <a:pt x="77" y="1901"/>
                  </a:cubicBezTo>
                  <a:cubicBezTo>
                    <a:pt x="153" y="1951"/>
                    <a:pt x="250" y="1979"/>
                    <a:pt x="343" y="1979"/>
                  </a:cubicBezTo>
                  <a:cubicBezTo>
                    <a:pt x="357" y="1979"/>
                    <a:pt x="370" y="1978"/>
                    <a:pt x="384" y="1977"/>
                  </a:cubicBezTo>
                  <a:cubicBezTo>
                    <a:pt x="431" y="1977"/>
                    <a:pt x="470" y="1968"/>
                    <a:pt x="518" y="1958"/>
                  </a:cubicBezTo>
                  <a:cubicBezTo>
                    <a:pt x="460" y="1939"/>
                    <a:pt x="412" y="1910"/>
                    <a:pt x="364" y="1872"/>
                  </a:cubicBezTo>
                  <a:cubicBezTo>
                    <a:pt x="345" y="1853"/>
                    <a:pt x="326" y="1824"/>
                    <a:pt x="326" y="1786"/>
                  </a:cubicBezTo>
                  <a:lnTo>
                    <a:pt x="326" y="1776"/>
                  </a:lnTo>
                  <a:lnTo>
                    <a:pt x="326" y="159"/>
                  </a:lnTo>
                  <a:cubicBezTo>
                    <a:pt x="326" y="54"/>
                    <a:pt x="245" y="1"/>
                    <a:pt x="16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68"/>
            <p:cNvSpPr/>
            <p:nvPr/>
          </p:nvSpPr>
          <p:spPr>
            <a:xfrm>
              <a:off x="8003146" y="3209328"/>
              <a:ext cx="17358" cy="58639"/>
            </a:xfrm>
            <a:custGeom>
              <a:rect b="b" l="l" r="r" t="t"/>
              <a:pathLst>
                <a:path extrusionOk="0" h="2233" w="661">
                  <a:moveTo>
                    <a:pt x="158" y="0"/>
                  </a:moveTo>
                  <a:cubicBezTo>
                    <a:pt x="79" y="0"/>
                    <a:pt x="0" y="56"/>
                    <a:pt x="0" y="166"/>
                  </a:cubicBezTo>
                  <a:lnTo>
                    <a:pt x="0" y="1783"/>
                  </a:lnTo>
                  <a:cubicBezTo>
                    <a:pt x="0" y="1793"/>
                    <a:pt x="0" y="1812"/>
                    <a:pt x="10" y="1831"/>
                  </a:cubicBezTo>
                  <a:lnTo>
                    <a:pt x="0" y="1831"/>
                  </a:lnTo>
                  <a:cubicBezTo>
                    <a:pt x="48" y="2060"/>
                    <a:pt x="249" y="2233"/>
                    <a:pt x="488" y="2233"/>
                  </a:cubicBezTo>
                  <a:lnTo>
                    <a:pt x="507" y="2233"/>
                  </a:lnTo>
                  <a:cubicBezTo>
                    <a:pt x="565" y="2233"/>
                    <a:pt x="613" y="2223"/>
                    <a:pt x="660" y="2204"/>
                  </a:cubicBezTo>
                  <a:cubicBezTo>
                    <a:pt x="459" y="2137"/>
                    <a:pt x="316" y="1946"/>
                    <a:pt x="316" y="1726"/>
                  </a:cubicBezTo>
                  <a:lnTo>
                    <a:pt x="316" y="166"/>
                  </a:lnTo>
                  <a:cubicBezTo>
                    <a:pt x="316" y="56"/>
                    <a:pt x="237" y="0"/>
                    <a:pt x="15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68"/>
            <p:cNvSpPr/>
            <p:nvPr/>
          </p:nvSpPr>
          <p:spPr>
            <a:xfrm>
              <a:off x="8051885" y="3184013"/>
              <a:ext cx="26155" cy="27520"/>
            </a:xfrm>
            <a:custGeom>
              <a:rect b="b" l="l" r="r" t="t"/>
              <a:pathLst>
                <a:path extrusionOk="0" h="1048" w="996">
                  <a:moveTo>
                    <a:pt x="1" y="0"/>
                  </a:moveTo>
                  <a:lnTo>
                    <a:pt x="1" y="441"/>
                  </a:lnTo>
                  <a:cubicBezTo>
                    <a:pt x="96" y="574"/>
                    <a:pt x="211" y="708"/>
                    <a:pt x="326" y="823"/>
                  </a:cubicBezTo>
                  <a:cubicBezTo>
                    <a:pt x="431" y="929"/>
                    <a:pt x="565" y="996"/>
                    <a:pt x="709" y="1034"/>
                  </a:cubicBezTo>
                  <a:cubicBezTo>
                    <a:pt x="752" y="1042"/>
                    <a:pt x="795" y="1047"/>
                    <a:pt x="838" y="1047"/>
                  </a:cubicBezTo>
                  <a:cubicBezTo>
                    <a:pt x="891" y="1047"/>
                    <a:pt x="943" y="1040"/>
                    <a:pt x="996" y="1024"/>
                  </a:cubicBezTo>
                  <a:cubicBezTo>
                    <a:pt x="805" y="948"/>
                    <a:pt x="632" y="833"/>
                    <a:pt x="498" y="670"/>
                  </a:cubicBezTo>
                  <a:cubicBezTo>
                    <a:pt x="470" y="632"/>
                    <a:pt x="412" y="555"/>
                    <a:pt x="355" y="479"/>
                  </a:cubicBezTo>
                  <a:lnTo>
                    <a:pt x="326" y="441"/>
                  </a:lnTo>
                  <a:cubicBezTo>
                    <a:pt x="173" y="249"/>
                    <a:pt x="1" y="0"/>
                    <a:pt x="1"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68"/>
            <p:cNvSpPr/>
            <p:nvPr/>
          </p:nvSpPr>
          <p:spPr>
            <a:xfrm>
              <a:off x="7963940" y="2981706"/>
              <a:ext cx="94510" cy="96768"/>
            </a:xfrm>
            <a:custGeom>
              <a:rect b="b" l="l" r="r" t="t"/>
              <a:pathLst>
                <a:path extrusionOk="0" h="3685" w="3599">
                  <a:moveTo>
                    <a:pt x="0" y="0"/>
                  </a:moveTo>
                  <a:lnTo>
                    <a:pt x="0" y="3685"/>
                  </a:lnTo>
                  <a:lnTo>
                    <a:pt x="3598" y="3685"/>
                  </a:lnTo>
                  <a:lnTo>
                    <a:pt x="3598" y="756"/>
                  </a:lnTo>
                  <a:lnTo>
                    <a:pt x="3149" y="976"/>
                  </a:lnTo>
                  <a:cubicBezTo>
                    <a:pt x="3043" y="1024"/>
                    <a:pt x="2938" y="1091"/>
                    <a:pt x="2842" y="1158"/>
                  </a:cubicBezTo>
                  <a:cubicBezTo>
                    <a:pt x="2661" y="1311"/>
                    <a:pt x="2440" y="1407"/>
                    <a:pt x="2201" y="1426"/>
                  </a:cubicBezTo>
                  <a:cubicBezTo>
                    <a:pt x="2192" y="1427"/>
                    <a:pt x="2183" y="1428"/>
                    <a:pt x="2174" y="1428"/>
                  </a:cubicBezTo>
                  <a:cubicBezTo>
                    <a:pt x="2096" y="1428"/>
                    <a:pt x="2012" y="1392"/>
                    <a:pt x="1952" y="1340"/>
                  </a:cubicBezTo>
                  <a:cubicBezTo>
                    <a:pt x="1866" y="1244"/>
                    <a:pt x="1828" y="1110"/>
                    <a:pt x="1857" y="986"/>
                  </a:cubicBezTo>
                  <a:cubicBezTo>
                    <a:pt x="1905" y="833"/>
                    <a:pt x="1991" y="699"/>
                    <a:pt x="2106" y="594"/>
                  </a:cubicBezTo>
                  <a:lnTo>
                    <a:pt x="2651" y="48"/>
                  </a:lnTo>
                  <a:lnTo>
                    <a:pt x="354" y="48"/>
                  </a:lnTo>
                  <a:lnTo>
                    <a:pt x="0"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68"/>
            <p:cNvSpPr/>
            <p:nvPr/>
          </p:nvSpPr>
          <p:spPr>
            <a:xfrm>
              <a:off x="8227065" y="3076189"/>
              <a:ext cx="94772" cy="96794"/>
            </a:xfrm>
            <a:custGeom>
              <a:rect b="b" l="l" r="r" t="t"/>
              <a:pathLst>
                <a:path extrusionOk="0" h="3686" w="3609">
                  <a:moveTo>
                    <a:pt x="0" y="1"/>
                  </a:moveTo>
                  <a:lnTo>
                    <a:pt x="0" y="2920"/>
                  </a:lnTo>
                  <a:lnTo>
                    <a:pt x="460" y="2709"/>
                  </a:lnTo>
                  <a:cubicBezTo>
                    <a:pt x="565" y="2652"/>
                    <a:pt x="670" y="2594"/>
                    <a:pt x="766" y="2518"/>
                  </a:cubicBezTo>
                  <a:cubicBezTo>
                    <a:pt x="948" y="2364"/>
                    <a:pt x="1168" y="2278"/>
                    <a:pt x="1407" y="2250"/>
                  </a:cubicBezTo>
                  <a:cubicBezTo>
                    <a:pt x="1493" y="2250"/>
                    <a:pt x="1579" y="2278"/>
                    <a:pt x="1656" y="2336"/>
                  </a:cubicBezTo>
                  <a:cubicBezTo>
                    <a:pt x="1742" y="2431"/>
                    <a:pt x="1780" y="2565"/>
                    <a:pt x="1752" y="2699"/>
                  </a:cubicBezTo>
                  <a:cubicBezTo>
                    <a:pt x="1704" y="2853"/>
                    <a:pt x="1618" y="2987"/>
                    <a:pt x="1503" y="3092"/>
                  </a:cubicBezTo>
                  <a:lnTo>
                    <a:pt x="948" y="3628"/>
                  </a:lnTo>
                  <a:lnTo>
                    <a:pt x="3244" y="3628"/>
                  </a:lnTo>
                  <a:lnTo>
                    <a:pt x="3608" y="3685"/>
                  </a:lnTo>
                  <a:lnTo>
                    <a:pt x="360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68"/>
            <p:cNvSpPr/>
            <p:nvPr/>
          </p:nvSpPr>
          <p:spPr>
            <a:xfrm>
              <a:off x="8227065" y="3076189"/>
              <a:ext cx="23897" cy="76942"/>
            </a:xfrm>
            <a:custGeom>
              <a:rect b="b" l="l" r="r" t="t"/>
              <a:pathLst>
                <a:path extrusionOk="0" h="2930" w="910">
                  <a:moveTo>
                    <a:pt x="0" y="1"/>
                  </a:moveTo>
                  <a:lnTo>
                    <a:pt x="0" y="2920"/>
                  </a:lnTo>
                  <a:lnTo>
                    <a:pt x="0" y="2929"/>
                  </a:lnTo>
                  <a:lnTo>
                    <a:pt x="460" y="2709"/>
                  </a:lnTo>
                  <a:cubicBezTo>
                    <a:pt x="565" y="2652"/>
                    <a:pt x="670" y="2594"/>
                    <a:pt x="766" y="2518"/>
                  </a:cubicBezTo>
                  <a:cubicBezTo>
                    <a:pt x="814" y="2489"/>
                    <a:pt x="861" y="2451"/>
                    <a:pt x="909" y="2422"/>
                  </a:cubicBezTo>
                  <a:lnTo>
                    <a:pt x="909" y="1"/>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68"/>
            <p:cNvSpPr/>
            <p:nvPr/>
          </p:nvSpPr>
          <p:spPr>
            <a:xfrm>
              <a:off x="7963940" y="2957836"/>
              <a:ext cx="23634" cy="120638"/>
            </a:xfrm>
            <a:custGeom>
              <a:rect b="b" l="l" r="r" t="t"/>
              <a:pathLst>
                <a:path extrusionOk="0" h="4594" w="900">
                  <a:moveTo>
                    <a:pt x="900" y="0"/>
                  </a:moveTo>
                  <a:lnTo>
                    <a:pt x="450" y="345"/>
                  </a:lnTo>
                  <a:cubicBezTo>
                    <a:pt x="335" y="431"/>
                    <a:pt x="230" y="526"/>
                    <a:pt x="134" y="641"/>
                  </a:cubicBezTo>
                  <a:cubicBezTo>
                    <a:pt x="86" y="689"/>
                    <a:pt x="48" y="747"/>
                    <a:pt x="0" y="785"/>
                  </a:cubicBezTo>
                  <a:lnTo>
                    <a:pt x="0" y="4594"/>
                  </a:lnTo>
                  <a:lnTo>
                    <a:pt x="900" y="4594"/>
                  </a:lnTo>
                  <a:lnTo>
                    <a:pt x="900"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68"/>
            <p:cNvSpPr/>
            <p:nvPr/>
          </p:nvSpPr>
          <p:spPr>
            <a:xfrm>
              <a:off x="8194634" y="2885437"/>
              <a:ext cx="132718" cy="165412"/>
            </a:xfrm>
            <a:custGeom>
              <a:rect b="b" l="l" r="r" t="t"/>
              <a:pathLst>
                <a:path extrusionOk="0" h="6299" w="5054">
                  <a:moveTo>
                    <a:pt x="2824" y="1"/>
                  </a:moveTo>
                  <a:cubicBezTo>
                    <a:pt x="2546" y="1"/>
                    <a:pt x="2326" y="221"/>
                    <a:pt x="2326" y="498"/>
                  </a:cubicBezTo>
                  <a:lnTo>
                    <a:pt x="2326" y="518"/>
                  </a:lnTo>
                  <a:cubicBezTo>
                    <a:pt x="2240" y="441"/>
                    <a:pt x="2125" y="393"/>
                    <a:pt x="2001" y="393"/>
                  </a:cubicBezTo>
                  <a:lnTo>
                    <a:pt x="1991" y="393"/>
                  </a:lnTo>
                  <a:cubicBezTo>
                    <a:pt x="1714" y="393"/>
                    <a:pt x="1484" y="623"/>
                    <a:pt x="1484" y="900"/>
                  </a:cubicBezTo>
                  <a:lnTo>
                    <a:pt x="1484" y="2747"/>
                  </a:lnTo>
                  <a:cubicBezTo>
                    <a:pt x="1321" y="2518"/>
                    <a:pt x="1072" y="2221"/>
                    <a:pt x="766" y="2154"/>
                  </a:cubicBezTo>
                  <a:cubicBezTo>
                    <a:pt x="731" y="2148"/>
                    <a:pt x="696" y="2145"/>
                    <a:pt x="661" y="2145"/>
                  </a:cubicBezTo>
                  <a:cubicBezTo>
                    <a:pt x="531" y="2145"/>
                    <a:pt x="403" y="2186"/>
                    <a:pt x="297" y="2269"/>
                  </a:cubicBezTo>
                  <a:lnTo>
                    <a:pt x="249" y="2307"/>
                  </a:lnTo>
                  <a:lnTo>
                    <a:pt x="211" y="2355"/>
                  </a:lnTo>
                  <a:cubicBezTo>
                    <a:pt x="135" y="2470"/>
                    <a:pt x="1" y="2805"/>
                    <a:pt x="422" y="3389"/>
                  </a:cubicBezTo>
                  <a:cubicBezTo>
                    <a:pt x="594" y="3618"/>
                    <a:pt x="709" y="3896"/>
                    <a:pt x="747" y="4183"/>
                  </a:cubicBezTo>
                  <a:cubicBezTo>
                    <a:pt x="824" y="4623"/>
                    <a:pt x="929" y="4949"/>
                    <a:pt x="1599" y="5465"/>
                  </a:cubicBezTo>
                  <a:lnTo>
                    <a:pt x="1599" y="6298"/>
                  </a:lnTo>
                  <a:lnTo>
                    <a:pt x="4470" y="6298"/>
                  </a:lnTo>
                  <a:lnTo>
                    <a:pt x="4470" y="5188"/>
                  </a:lnTo>
                  <a:cubicBezTo>
                    <a:pt x="5054" y="4757"/>
                    <a:pt x="5025" y="3140"/>
                    <a:pt x="5025" y="3073"/>
                  </a:cubicBezTo>
                  <a:lnTo>
                    <a:pt x="5025" y="1886"/>
                  </a:lnTo>
                  <a:cubicBezTo>
                    <a:pt x="5025" y="1609"/>
                    <a:pt x="4805" y="1388"/>
                    <a:pt x="4518" y="1388"/>
                  </a:cubicBezTo>
                  <a:lnTo>
                    <a:pt x="4508" y="1388"/>
                  </a:lnTo>
                  <a:cubicBezTo>
                    <a:pt x="4384" y="1388"/>
                    <a:pt x="4279" y="1427"/>
                    <a:pt x="4183" y="1503"/>
                  </a:cubicBezTo>
                  <a:lnTo>
                    <a:pt x="4183" y="910"/>
                  </a:lnTo>
                  <a:cubicBezTo>
                    <a:pt x="4183" y="632"/>
                    <a:pt x="3963" y="403"/>
                    <a:pt x="3685" y="403"/>
                  </a:cubicBezTo>
                  <a:lnTo>
                    <a:pt x="3666" y="403"/>
                  </a:lnTo>
                  <a:cubicBezTo>
                    <a:pt x="3551" y="403"/>
                    <a:pt x="3436" y="441"/>
                    <a:pt x="3350" y="518"/>
                  </a:cubicBezTo>
                  <a:lnTo>
                    <a:pt x="3350" y="508"/>
                  </a:lnTo>
                  <a:cubicBezTo>
                    <a:pt x="3350" y="221"/>
                    <a:pt x="3121" y="1"/>
                    <a:pt x="284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68"/>
            <p:cNvSpPr/>
            <p:nvPr/>
          </p:nvSpPr>
          <p:spPr>
            <a:xfrm>
              <a:off x="8194634" y="2941738"/>
              <a:ext cx="48528" cy="109110"/>
            </a:xfrm>
            <a:custGeom>
              <a:rect b="b" l="l" r="r" t="t"/>
              <a:pathLst>
                <a:path extrusionOk="0" h="4155" w="1848">
                  <a:moveTo>
                    <a:pt x="661" y="1"/>
                  </a:moveTo>
                  <a:cubicBezTo>
                    <a:pt x="532" y="1"/>
                    <a:pt x="405" y="42"/>
                    <a:pt x="307" y="125"/>
                  </a:cubicBezTo>
                  <a:lnTo>
                    <a:pt x="249" y="163"/>
                  </a:lnTo>
                  <a:lnTo>
                    <a:pt x="221" y="211"/>
                  </a:lnTo>
                  <a:cubicBezTo>
                    <a:pt x="135" y="336"/>
                    <a:pt x="1" y="661"/>
                    <a:pt x="431" y="1245"/>
                  </a:cubicBezTo>
                  <a:cubicBezTo>
                    <a:pt x="604" y="1474"/>
                    <a:pt x="709" y="1752"/>
                    <a:pt x="747" y="2039"/>
                  </a:cubicBezTo>
                  <a:cubicBezTo>
                    <a:pt x="824" y="2479"/>
                    <a:pt x="929" y="2805"/>
                    <a:pt x="1599" y="3321"/>
                  </a:cubicBezTo>
                  <a:lnTo>
                    <a:pt x="1599" y="4154"/>
                  </a:lnTo>
                  <a:lnTo>
                    <a:pt x="1848" y="4154"/>
                  </a:lnTo>
                  <a:lnTo>
                    <a:pt x="1848" y="3235"/>
                  </a:lnTo>
                  <a:cubicBezTo>
                    <a:pt x="1187" y="2718"/>
                    <a:pt x="1082" y="2479"/>
                    <a:pt x="996" y="2039"/>
                  </a:cubicBezTo>
                  <a:cubicBezTo>
                    <a:pt x="967" y="1752"/>
                    <a:pt x="852" y="1474"/>
                    <a:pt x="680" y="1245"/>
                  </a:cubicBezTo>
                  <a:cubicBezTo>
                    <a:pt x="249" y="661"/>
                    <a:pt x="393" y="326"/>
                    <a:pt x="470" y="211"/>
                  </a:cubicBezTo>
                  <a:lnTo>
                    <a:pt x="508" y="163"/>
                  </a:lnTo>
                  <a:lnTo>
                    <a:pt x="556" y="125"/>
                  </a:lnTo>
                  <a:cubicBezTo>
                    <a:pt x="623" y="68"/>
                    <a:pt x="699" y="39"/>
                    <a:pt x="776" y="10"/>
                  </a:cubicBezTo>
                  <a:lnTo>
                    <a:pt x="766" y="10"/>
                  </a:lnTo>
                  <a:cubicBezTo>
                    <a:pt x="731" y="4"/>
                    <a:pt x="696" y="1"/>
                    <a:pt x="66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68"/>
            <p:cNvSpPr/>
            <p:nvPr/>
          </p:nvSpPr>
          <p:spPr>
            <a:xfrm>
              <a:off x="8281345" y="2895993"/>
              <a:ext cx="13603" cy="52179"/>
            </a:xfrm>
            <a:custGeom>
              <a:rect b="b" l="l" r="r" t="t"/>
              <a:pathLst>
                <a:path extrusionOk="0" h="1987" w="518">
                  <a:moveTo>
                    <a:pt x="383" y="1"/>
                  </a:moveTo>
                  <a:cubicBezTo>
                    <a:pt x="278" y="1"/>
                    <a:pt x="173" y="20"/>
                    <a:pt x="77" y="77"/>
                  </a:cubicBezTo>
                  <a:cubicBezTo>
                    <a:pt x="58" y="87"/>
                    <a:pt x="39" y="106"/>
                    <a:pt x="29" y="116"/>
                  </a:cubicBezTo>
                  <a:cubicBezTo>
                    <a:pt x="10" y="144"/>
                    <a:pt x="10" y="173"/>
                    <a:pt x="0" y="211"/>
                  </a:cubicBezTo>
                  <a:lnTo>
                    <a:pt x="0" y="1829"/>
                  </a:lnTo>
                  <a:cubicBezTo>
                    <a:pt x="0" y="1934"/>
                    <a:pt x="82" y="1987"/>
                    <a:pt x="163" y="1987"/>
                  </a:cubicBezTo>
                  <a:cubicBezTo>
                    <a:pt x="244" y="1987"/>
                    <a:pt x="326" y="1934"/>
                    <a:pt x="326" y="1829"/>
                  </a:cubicBezTo>
                  <a:lnTo>
                    <a:pt x="326" y="211"/>
                  </a:lnTo>
                  <a:lnTo>
                    <a:pt x="326" y="202"/>
                  </a:lnTo>
                  <a:cubicBezTo>
                    <a:pt x="326" y="163"/>
                    <a:pt x="345" y="135"/>
                    <a:pt x="364" y="106"/>
                  </a:cubicBezTo>
                  <a:cubicBezTo>
                    <a:pt x="412" y="68"/>
                    <a:pt x="460" y="39"/>
                    <a:pt x="517" y="29"/>
                  </a:cubicBezTo>
                  <a:cubicBezTo>
                    <a:pt x="479" y="10"/>
                    <a:pt x="431" y="1"/>
                    <a:pt x="38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68"/>
            <p:cNvSpPr/>
            <p:nvPr/>
          </p:nvSpPr>
          <p:spPr>
            <a:xfrm>
              <a:off x="8304217" y="2922096"/>
              <a:ext cx="13340" cy="35635"/>
            </a:xfrm>
            <a:custGeom>
              <a:rect b="b" l="l" r="r" t="t"/>
              <a:pathLst>
                <a:path extrusionOk="0" h="1357" w="508">
                  <a:moveTo>
                    <a:pt x="340" y="0"/>
                  </a:moveTo>
                  <a:cubicBezTo>
                    <a:pt x="242" y="0"/>
                    <a:pt x="151" y="29"/>
                    <a:pt x="67" y="79"/>
                  </a:cubicBezTo>
                  <a:cubicBezTo>
                    <a:pt x="48" y="88"/>
                    <a:pt x="39" y="107"/>
                    <a:pt x="19" y="117"/>
                  </a:cubicBezTo>
                  <a:cubicBezTo>
                    <a:pt x="10" y="146"/>
                    <a:pt x="0" y="174"/>
                    <a:pt x="0" y="213"/>
                  </a:cubicBezTo>
                  <a:lnTo>
                    <a:pt x="0" y="1198"/>
                  </a:lnTo>
                  <a:cubicBezTo>
                    <a:pt x="0" y="1304"/>
                    <a:pt x="79" y="1356"/>
                    <a:pt x="158" y="1356"/>
                  </a:cubicBezTo>
                  <a:cubicBezTo>
                    <a:pt x="237" y="1356"/>
                    <a:pt x="316" y="1304"/>
                    <a:pt x="316" y="1198"/>
                  </a:cubicBezTo>
                  <a:lnTo>
                    <a:pt x="316" y="213"/>
                  </a:lnTo>
                  <a:lnTo>
                    <a:pt x="316" y="193"/>
                  </a:lnTo>
                  <a:cubicBezTo>
                    <a:pt x="326" y="165"/>
                    <a:pt x="335" y="126"/>
                    <a:pt x="354" y="107"/>
                  </a:cubicBezTo>
                  <a:cubicBezTo>
                    <a:pt x="402" y="69"/>
                    <a:pt x="450" y="40"/>
                    <a:pt x="507" y="21"/>
                  </a:cubicBezTo>
                  <a:cubicBezTo>
                    <a:pt x="469" y="12"/>
                    <a:pt x="421" y="2"/>
                    <a:pt x="383" y="2"/>
                  </a:cubicBezTo>
                  <a:cubicBezTo>
                    <a:pt x="368" y="1"/>
                    <a:pt x="354" y="0"/>
                    <a:pt x="34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68"/>
            <p:cNvSpPr/>
            <p:nvPr/>
          </p:nvSpPr>
          <p:spPr>
            <a:xfrm>
              <a:off x="8255452" y="2885437"/>
              <a:ext cx="17620" cy="58665"/>
            </a:xfrm>
            <a:custGeom>
              <a:rect b="b" l="l" r="r" t="t"/>
              <a:pathLst>
                <a:path extrusionOk="0" h="2234" w="671">
                  <a:moveTo>
                    <a:pt x="498" y="1"/>
                  </a:moveTo>
                  <a:cubicBezTo>
                    <a:pt x="259" y="1"/>
                    <a:pt x="48" y="173"/>
                    <a:pt x="1" y="403"/>
                  </a:cubicBezTo>
                  <a:lnTo>
                    <a:pt x="10" y="403"/>
                  </a:lnTo>
                  <a:cubicBezTo>
                    <a:pt x="1" y="422"/>
                    <a:pt x="1" y="441"/>
                    <a:pt x="1" y="460"/>
                  </a:cubicBezTo>
                  <a:lnTo>
                    <a:pt x="1" y="2068"/>
                  </a:lnTo>
                  <a:cubicBezTo>
                    <a:pt x="1" y="2178"/>
                    <a:pt x="80" y="2233"/>
                    <a:pt x="159" y="2233"/>
                  </a:cubicBezTo>
                  <a:cubicBezTo>
                    <a:pt x="237" y="2233"/>
                    <a:pt x="316" y="2178"/>
                    <a:pt x="316" y="2068"/>
                  </a:cubicBezTo>
                  <a:lnTo>
                    <a:pt x="316" y="508"/>
                  </a:lnTo>
                  <a:cubicBezTo>
                    <a:pt x="316" y="288"/>
                    <a:pt x="460" y="97"/>
                    <a:pt x="671" y="30"/>
                  </a:cubicBezTo>
                  <a:cubicBezTo>
                    <a:pt x="613" y="10"/>
                    <a:pt x="565" y="1"/>
                    <a:pt x="50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68"/>
            <p:cNvSpPr/>
            <p:nvPr/>
          </p:nvSpPr>
          <p:spPr>
            <a:xfrm>
              <a:off x="8233341" y="2895993"/>
              <a:ext cx="17620" cy="73160"/>
            </a:xfrm>
            <a:custGeom>
              <a:rect b="b" l="l" r="r" t="t"/>
              <a:pathLst>
                <a:path extrusionOk="0" h="2786" w="671">
                  <a:moveTo>
                    <a:pt x="498" y="1"/>
                  </a:moveTo>
                  <a:cubicBezTo>
                    <a:pt x="221" y="1"/>
                    <a:pt x="0" y="230"/>
                    <a:pt x="0" y="508"/>
                  </a:cubicBezTo>
                  <a:lnTo>
                    <a:pt x="0" y="843"/>
                  </a:lnTo>
                  <a:lnTo>
                    <a:pt x="0" y="2317"/>
                  </a:lnTo>
                  <a:cubicBezTo>
                    <a:pt x="115" y="2470"/>
                    <a:pt x="221" y="2623"/>
                    <a:pt x="316" y="2786"/>
                  </a:cubicBezTo>
                  <a:lnTo>
                    <a:pt x="316" y="1101"/>
                  </a:lnTo>
                  <a:lnTo>
                    <a:pt x="326" y="1111"/>
                  </a:lnTo>
                  <a:lnTo>
                    <a:pt x="326" y="508"/>
                  </a:lnTo>
                  <a:cubicBezTo>
                    <a:pt x="326" y="288"/>
                    <a:pt x="469" y="96"/>
                    <a:pt x="670" y="29"/>
                  </a:cubicBezTo>
                  <a:cubicBezTo>
                    <a:pt x="622" y="10"/>
                    <a:pt x="575" y="1"/>
                    <a:pt x="517"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68"/>
            <p:cNvSpPr/>
            <p:nvPr/>
          </p:nvSpPr>
          <p:spPr>
            <a:xfrm>
              <a:off x="7951362" y="2892737"/>
              <a:ext cx="165648" cy="128674"/>
            </a:xfrm>
            <a:custGeom>
              <a:rect b="b" l="l" r="r" t="t"/>
              <a:pathLst>
                <a:path extrusionOk="0" h="4900" w="6308">
                  <a:moveTo>
                    <a:pt x="3134" y="0"/>
                  </a:moveTo>
                  <a:cubicBezTo>
                    <a:pt x="3106" y="0"/>
                    <a:pt x="3088" y="0"/>
                    <a:pt x="3082" y="0"/>
                  </a:cubicBezTo>
                  <a:lnTo>
                    <a:pt x="1895" y="0"/>
                  </a:lnTo>
                  <a:cubicBezTo>
                    <a:pt x="1618" y="0"/>
                    <a:pt x="1388" y="230"/>
                    <a:pt x="1388" y="508"/>
                  </a:cubicBezTo>
                  <a:lnTo>
                    <a:pt x="1388" y="527"/>
                  </a:lnTo>
                  <a:cubicBezTo>
                    <a:pt x="1388" y="642"/>
                    <a:pt x="1436" y="756"/>
                    <a:pt x="1513" y="843"/>
                  </a:cubicBezTo>
                  <a:lnTo>
                    <a:pt x="910" y="843"/>
                  </a:lnTo>
                  <a:cubicBezTo>
                    <a:pt x="632" y="843"/>
                    <a:pt x="402" y="1072"/>
                    <a:pt x="402" y="1350"/>
                  </a:cubicBezTo>
                  <a:lnTo>
                    <a:pt x="402" y="1359"/>
                  </a:lnTo>
                  <a:cubicBezTo>
                    <a:pt x="402" y="1484"/>
                    <a:pt x="450" y="1589"/>
                    <a:pt x="517" y="1685"/>
                  </a:cubicBezTo>
                  <a:lnTo>
                    <a:pt x="508" y="1685"/>
                  </a:lnTo>
                  <a:cubicBezTo>
                    <a:pt x="230" y="1685"/>
                    <a:pt x="1" y="1905"/>
                    <a:pt x="1" y="2182"/>
                  </a:cubicBezTo>
                  <a:lnTo>
                    <a:pt x="1" y="2202"/>
                  </a:lnTo>
                  <a:cubicBezTo>
                    <a:pt x="1" y="2479"/>
                    <a:pt x="230" y="2709"/>
                    <a:pt x="508" y="2709"/>
                  </a:cubicBezTo>
                  <a:lnTo>
                    <a:pt x="527" y="2709"/>
                  </a:lnTo>
                  <a:cubicBezTo>
                    <a:pt x="450" y="2795"/>
                    <a:pt x="402" y="2910"/>
                    <a:pt x="402" y="3025"/>
                  </a:cubicBezTo>
                  <a:lnTo>
                    <a:pt x="402" y="3044"/>
                  </a:lnTo>
                  <a:cubicBezTo>
                    <a:pt x="402" y="3321"/>
                    <a:pt x="632" y="3541"/>
                    <a:pt x="910" y="3541"/>
                  </a:cubicBezTo>
                  <a:lnTo>
                    <a:pt x="2757" y="3541"/>
                  </a:lnTo>
                  <a:cubicBezTo>
                    <a:pt x="2518" y="3704"/>
                    <a:pt x="2221" y="3962"/>
                    <a:pt x="2163" y="4259"/>
                  </a:cubicBezTo>
                  <a:cubicBezTo>
                    <a:pt x="2125" y="4431"/>
                    <a:pt x="2163" y="4594"/>
                    <a:pt x="2269" y="4728"/>
                  </a:cubicBezTo>
                  <a:lnTo>
                    <a:pt x="2307" y="4776"/>
                  </a:lnTo>
                  <a:lnTo>
                    <a:pt x="2355" y="4814"/>
                  </a:lnTo>
                  <a:cubicBezTo>
                    <a:pt x="2413" y="4850"/>
                    <a:pt x="2514" y="4900"/>
                    <a:pt x="2665" y="4900"/>
                  </a:cubicBezTo>
                  <a:cubicBezTo>
                    <a:pt x="2838" y="4900"/>
                    <a:pt x="3076" y="4834"/>
                    <a:pt x="3388" y="4604"/>
                  </a:cubicBezTo>
                  <a:cubicBezTo>
                    <a:pt x="3628" y="4431"/>
                    <a:pt x="3896" y="4326"/>
                    <a:pt x="4183" y="4288"/>
                  </a:cubicBezTo>
                  <a:cubicBezTo>
                    <a:pt x="4623" y="4202"/>
                    <a:pt x="4948" y="4106"/>
                    <a:pt x="5465" y="3436"/>
                  </a:cubicBezTo>
                  <a:lnTo>
                    <a:pt x="6307" y="3436"/>
                  </a:lnTo>
                  <a:lnTo>
                    <a:pt x="6307" y="565"/>
                  </a:lnTo>
                  <a:lnTo>
                    <a:pt x="5188" y="565"/>
                  </a:lnTo>
                  <a:cubicBezTo>
                    <a:pt x="4804" y="24"/>
                    <a:pt x="3425" y="0"/>
                    <a:pt x="313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68"/>
            <p:cNvSpPr/>
            <p:nvPr/>
          </p:nvSpPr>
          <p:spPr>
            <a:xfrm>
              <a:off x="7988047" y="2892737"/>
              <a:ext cx="128963" cy="21875"/>
            </a:xfrm>
            <a:custGeom>
              <a:rect b="b" l="l" r="r" t="t"/>
              <a:pathLst>
                <a:path extrusionOk="0" h="833" w="4911">
                  <a:moveTo>
                    <a:pt x="1737" y="0"/>
                  </a:moveTo>
                  <a:cubicBezTo>
                    <a:pt x="1709" y="0"/>
                    <a:pt x="1691" y="0"/>
                    <a:pt x="1685" y="0"/>
                  </a:cubicBezTo>
                  <a:lnTo>
                    <a:pt x="498" y="0"/>
                  </a:lnTo>
                  <a:cubicBezTo>
                    <a:pt x="221" y="0"/>
                    <a:pt x="1" y="230"/>
                    <a:pt x="1" y="508"/>
                  </a:cubicBezTo>
                  <a:lnTo>
                    <a:pt x="1" y="527"/>
                  </a:lnTo>
                  <a:cubicBezTo>
                    <a:pt x="1" y="575"/>
                    <a:pt x="10" y="632"/>
                    <a:pt x="20" y="680"/>
                  </a:cubicBezTo>
                  <a:cubicBezTo>
                    <a:pt x="87" y="479"/>
                    <a:pt x="278" y="268"/>
                    <a:pt x="498" y="268"/>
                  </a:cubicBezTo>
                  <a:lnTo>
                    <a:pt x="1685" y="268"/>
                  </a:lnTo>
                  <a:cubicBezTo>
                    <a:pt x="1692" y="268"/>
                    <a:pt x="1710" y="268"/>
                    <a:pt x="1737" y="268"/>
                  </a:cubicBezTo>
                  <a:cubicBezTo>
                    <a:pt x="2015" y="268"/>
                    <a:pt x="3283" y="292"/>
                    <a:pt x="3676" y="833"/>
                  </a:cubicBezTo>
                  <a:lnTo>
                    <a:pt x="4910" y="833"/>
                  </a:lnTo>
                  <a:lnTo>
                    <a:pt x="4910" y="565"/>
                  </a:lnTo>
                  <a:lnTo>
                    <a:pt x="3800" y="565"/>
                  </a:lnTo>
                  <a:cubicBezTo>
                    <a:pt x="3408" y="24"/>
                    <a:pt x="2028" y="0"/>
                    <a:pt x="1737"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68"/>
            <p:cNvSpPr/>
            <p:nvPr/>
          </p:nvSpPr>
          <p:spPr>
            <a:xfrm>
              <a:off x="7961918" y="2914848"/>
              <a:ext cx="70140" cy="17883"/>
            </a:xfrm>
            <a:custGeom>
              <a:rect b="b" l="l" r="r" t="t"/>
              <a:pathLst>
                <a:path extrusionOk="0" h="681" w="2671">
                  <a:moveTo>
                    <a:pt x="508" y="1"/>
                  </a:moveTo>
                  <a:cubicBezTo>
                    <a:pt x="230" y="1"/>
                    <a:pt x="0" y="230"/>
                    <a:pt x="0" y="508"/>
                  </a:cubicBezTo>
                  <a:lnTo>
                    <a:pt x="0" y="517"/>
                  </a:lnTo>
                  <a:cubicBezTo>
                    <a:pt x="0" y="575"/>
                    <a:pt x="10" y="623"/>
                    <a:pt x="29" y="680"/>
                  </a:cubicBezTo>
                  <a:cubicBezTo>
                    <a:pt x="94" y="476"/>
                    <a:pt x="276" y="335"/>
                    <a:pt x="487" y="335"/>
                  </a:cubicBezTo>
                  <a:cubicBezTo>
                    <a:pt x="494" y="335"/>
                    <a:pt x="501" y="335"/>
                    <a:pt x="508" y="335"/>
                  </a:cubicBezTo>
                  <a:lnTo>
                    <a:pt x="1101" y="335"/>
                  </a:lnTo>
                  <a:lnTo>
                    <a:pt x="1101" y="316"/>
                  </a:lnTo>
                  <a:lnTo>
                    <a:pt x="2460" y="316"/>
                  </a:lnTo>
                  <a:cubicBezTo>
                    <a:pt x="2671" y="316"/>
                    <a:pt x="2671" y="1"/>
                    <a:pt x="246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68"/>
            <p:cNvSpPr/>
            <p:nvPr/>
          </p:nvSpPr>
          <p:spPr>
            <a:xfrm>
              <a:off x="7961918" y="2963114"/>
              <a:ext cx="53807" cy="13576"/>
            </a:xfrm>
            <a:custGeom>
              <a:rect b="b" l="l" r="r" t="t"/>
              <a:pathLst>
                <a:path extrusionOk="0" h="517" w="2049">
                  <a:moveTo>
                    <a:pt x="211" y="0"/>
                  </a:moveTo>
                  <a:cubicBezTo>
                    <a:pt x="182" y="0"/>
                    <a:pt x="144" y="10"/>
                    <a:pt x="115" y="19"/>
                  </a:cubicBezTo>
                  <a:cubicBezTo>
                    <a:pt x="106" y="38"/>
                    <a:pt x="96" y="57"/>
                    <a:pt x="77" y="67"/>
                  </a:cubicBezTo>
                  <a:cubicBezTo>
                    <a:pt x="29" y="163"/>
                    <a:pt x="0" y="268"/>
                    <a:pt x="0" y="383"/>
                  </a:cubicBezTo>
                  <a:cubicBezTo>
                    <a:pt x="0" y="431"/>
                    <a:pt x="10" y="469"/>
                    <a:pt x="29" y="517"/>
                  </a:cubicBezTo>
                  <a:cubicBezTo>
                    <a:pt x="48" y="459"/>
                    <a:pt x="77" y="402"/>
                    <a:pt x="106" y="364"/>
                  </a:cubicBezTo>
                  <a:cubicBezTo>
                    <a:pt x="134" y="335"/>
                    <a:pt x="163" y="325"/>
                    <a:pt x="201" y="325"/>
                  </a:cubicBezTo>
                  <a:lnTo>
                    <a:pt x="1828" y="325"/>
                  </a:lnTo>
                  <a:cubicBezTo>
                    <a:pt x="2049" y="325"/>
                    <a:pt x="2049" y="0"/>
                    <a:pt x="182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68"/>
            <p:cNvSpPr/>
            <p:nvPr/>
          </p:nvSpPr>
          <p:spPr>
            <a:xfrm>
              <a:off x="7951624" y="2937221"/>
              <a:ext cx="59820" cy="17620"/>
            </a:xfrm>
            <a:custGeom>
              <a:rect b="b" l="l" r="r" t="t"/>
              <a:pathLst>
                <a:path extrusionOk="0" h="671" w="2278">
                  <a:moveTo>
                    <a:pt x="402" y="0"/>
                  </a:moveTo>
                  <a:cubicBezTo>
                    <a:pt x="163" y="48"/>
                    <a:pt x="0" y="249"/>
                    <a:pt x="0" y="488"/>
                  </a:cubicBezTo>
                  <a:lnTo>
                    <a:pt x="0" y="508"/>
                  </a:lnTo>
                  <a:cubicBezTo>
                    <a:pt x="0" y="565"/>
                    <a:pt x="10" y="613"/>
                    <a:pt x="19" y="670"/>
                  </a:cubicBezTo>
                  <a:cubicBezTo>
                    <a:pt x="86" y="460"/>
                    <a:pt x="278" y="316"/>
                    <a:pt x="498" y="316"/>
                  </a:cubicBezTo>
                  <a:lnTo>
                    <a:pt x="2067" y="316"/>
                  </a:lnTo>
                  <a:cubicBezTo>
                    <a:pt x="2278" y="316"/>
                    <a:pt x="2278" y="0"/>
                    <a:pt x="2067" y="0"/>
                  </a:cubicBezTo>
                  <a:lnTo>
                    <a:pt x="450" y="0"/>
                  </a:lnTo>
                  <a:cubicBezTo>
                    <a:pt x="431" y="0"/>
                    <a:pt x="412" y="0"/>
                    <a:pt x="402" y="10"/>
                  </a:cubicBezTo>
                  <a:lnTo>
                    <a:pt x="402"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68"/>
            <p:cNvSpPr/>
            <p:nvPr/>
          </p:nvSpPr>
          <p:spPr>
            <a:xfrm>
              <a:off x="8007663" y="2985960"/>
              <a:ext cx="27652" cy="26181"/>
            </a:xfrm>
            <a:custGeom>
              <a:rect b="b" l="l" r="r" t="t"/>
              <a:pathLst>
                <a:path extrusionOk="0" h="997" w="1053">
                  <a:moveTo>
                    <a:pt x="613" y="1"/>
                  </a:moveTo>
                  <a:cubicBezTo>
                    <a:pt x="479" y="97"/>
                    <a:pt x="354" y="202"/>
                    <a:pt x="240" y="326"/>
                  </a:cubicBezTo>
                  <a:cubicBezTo>
                    <a:pt x="134" y="432"/>
                    <a:pt x="58" y="566"/>
                    <a:pt x="29" y="709"/>
                  </a:cubicBezTo>
                  <a:cubicBezTo>
                    <a:pt x="0" y="805"/>
                    <a:pt x="10" y="901"/>
                    <a:pt x="39" y="996"/>
                  </a:cubicBezTo>
                  <a:cubicBezTo>
                    <a:pt x="106" y="795"/>
                    <a:pt x="230" y="623"/>
                    <a:pt x="393" y="499"/>
                  </a:cubicBezTo>
                  <a:cubicBezTo>
                    <a:pt x="431" y="460"/>
                    <a:pt x="498" y="412"/>
                    <a:pt x="584" y="345"/>
                  </a:cubicBezTo>
                  <a:lnTo>
                    <a:pt x="613" y="326"/>
                  </a:lnTo>
                  <a:cubicBezTo>
                    <a:pt x="814" y="173"/>
                    <a:pt x="1053" y="1"/>
                    <a:pt x="105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68"/>
            <p:cNvSpPr/>
            <p:nvPr/>
          </p:nvSpPr>
          <p:spPr>
            <a:xfrm>
              <a:off x="8168505" y="3131992"/>
              <a:ext cx="165385" cy="128700"/>
            </a:xfrm>
            <a:custGeom>
              <a:rect b="b" l="l" r="r" t="t"/>
              <a:pathLst>
                <a:path extrusionOk="0" h="4901" w="6298">
                  <a:moveTo>
                    <a:pt x="3637" y="1"/>
                  </a:moveTo>
                  <a:cubicBezTo>
                    <a:pt x="3463" y="1"/>
                    <a:pt x="3222" y="67"/>
                    <a:pt x="2910" y="297"/>
                  </a:cubicBezTo>
                  <a:cubicBezTo>
                    <a:pt x="2680" y="469"/>
                    <a:pt x="2402" y="574"/>
                    <a:pt x="2115" y="613"/>
                  </a:cubicBezTo>
                  <a:cubicBezTo>
                    <a:pt x="1685" y="699"/>
                    <a:pt x="1350" y="795"/>
                    <a:pt x="842" y="1464"/>
                  </a:cubicBezTo>
                  <a:lnTo>
                    <a:pt x="0" y="1464"/>
                  </a:lnTo>
                  <a:lnTo>
                    <a:pt x="0" y="4336"/>
                  </a:lnTo>
                  <a:lnTo>
                    <a:pt x="1110" y="4336"/>
                  </a:lnTo>
                  <a:cubicBezTo>
                    <a:pt x="1494" y="4877"/>
                    <a:pt x="2873" y="4900"/>
                    <a:pt x="3164" y="4900"/>
                  </a:cubicBezTo>
                  <a:cubicBezTo>
                    <a:pt x="3192" y="4900"/>
                    <a:pt x="3210" y="4900"/>
                    <a:pt x="3216" y="4900"/>
                  </a:cubicBezTo>
                  <a:lnTo>
                    <a:pt x="4403" y="4900"/>
                  </a:lnTo>
                  <a:cubicBezTo>
                    <a:pt x="4680" y="4900"/>
                    <a:pt x="4910" y="4671"/>
                    <a:pt x="4910" y="4393"/>
                  </a:cubicBezTo>
                  <a:lnTo>
                    <a:pt x="4910" y="4374"/>
                  </a:lnTo>
                  <a:cubicBezTo>
                    <a:pt x="4910" y="4259"/>
                    <a:pt x="4862" y="4144"/>
                    <a:pt x="4785" y="4058"/>
                  </a:cubicBezTo>
                  <a:lnTo>
                    <a:pt x="5388" y="4058"/>
                  </a:lnTo>
                  <a:cubicBezTo>
                    <a:pt x="5666" y="4058"/>
                    <a:pt x="5886" y="3828"/>
                    <a:pt x="5886" y="3551"/>
                  </a:cubicBezTo>
                  <a:lnTo>
                    <a:pt x="5886" y="3541"/>
                  </a:lnTo>
                  <a:cubicBezTo>
                    <a:pt x="5886" y="3417"/>
                    <a:pt x="5848" y="3312"/>
                    <a:pt x="5781" y="3216"/>
                  </a:cubicBezTo>
                  <a:lnTo>
                    <a:pt x="5790" y="3216"/>
                  </a:lnTo>
                  <a:cubicBezTo>
                    <a:pt x="6068" y="3216"/>
                    <a:pt x="6288" y="2996"/>
                    <a:pt x="6288" y="2718"/>
                  </a:cubicBezTo>
                  <a:lnTo>
                    <a:pt x="6298" y="2699"/>
                  </a:lnTo>
                  <a:cubicBezTo>
                    <a:pt x="6298" y="2422"/>
                    <a:pt x="6077" y="2201"/>
                    <a:pt x="5800" y="2201"/>
                  </a:cubicBezTo>
                  <a:lnTo>
                    <a:pt x="5781" y="2201"/>
                  </a:lnTo>
                  <a:cubicBezTo>
                    <a:pt x="5857" y="2106"/>
                    <a:pt x="5905" y="1991"/>
                    <a:pt x="5905" y="1876"/>
                  </a:cubicBezTo>
                  <a:lnTo>
                    <a:pt x="5905" y="1857"/>
                  </a:lnTo>
                  <a:cubicBezTo>
                    <a:pt x="5905" y="1579"/>
                    <a:pt x="5675" y="1359"/>
                    <a:pt x="5398" y="1359"/>
                  </a:cubicBezTo>
                  <a:lnTo>
                    <a:pt x="3551" y="1359"/>
                  </a:lnTo>
                  <a:cubicBezTo>
                    <a:pt x="3790" y="1197"/>
                    <a:pt x="4077" y="938"/>
                    <a:pt x="4144" y="641"/>
                  </a:cubicBezTo>
                  <a:cubicBezTo>
                    <a:pt x="4182" y="469"/>
                    <a:pt x="4144" y="306"/>
                    <a:pt x="4039" y="172"/>
                  </a:cubicBezTo>
                  <a:lnTo>
                    <a:pt x="4001" y="125"/>
                  </a:lnTo>
                  <a:lnTo>
                    <a:pt x="3943" y="86"/>
                  </a:lnTo>
                  <a:cubicBezTo>
                    <a:pt x="3890" y="51"/>
                    <a:pt x="3789" y="1"/>
                    <a:pt x="363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68"/>
            <p:cNvSpPr/>
            <p:nvPr/>
          </p:nvSpPr>
          <p:spPr>
            <a:xfrm>
              <a:off x="8168505" y="3132123"/>
              <a:ext cx="109583" cy="45115"/>
            </a:xfrm>
            <a:custGeom>
              <a:rect b="b" l="l" r="r" t="t"/>
              <a:pathLst>
                <a:path extrusionOk="0" h="1718" w="4173">
                  <a:moveTo>
                    <a:pt x="3633" y="0"/>
                  </a:moveTo>
                  <a:cubicBezTo>
                    <a:pt x="3460" y="0"/>
                    <a:pt x="3222" y="67"/>
                    <a:pt x="2910" y="292"/>
                  </a:cubicBezTo>
                  <a:cubicBezTo>
                    <a:pt x="2670" y="464"/>
                    <a:pt x="2402" y="579"/>
                    <a:pt x="2115" y="617"/>
                  </a:cubicBezTo>
                  <a:cubicBezTo>
                    <a:pt x="1675" y="694"/>
                    <a:pt x="1350" y="799"/>
                    <a:pt x="833" y="1469"/>
                  </a:cubicBezTo>
                  <a:lnTo>
                    <a:pt x="0" y="1469"/>
                  </a:lnTo>
                  <a:lnTo>
                    <a:pt x="0" y="1718"/>
                  </a:lnTo>
                  <a:lnTo>
                    <a:pt x="957" y="1718"/>
                  </a:lnTo>
                  <a:cubicBezTo>
                    <a:pt x="1474" y="1048"/>
                    <a:pt x="1675" y="943"/>
                    <a:pt x="2115" y="866"/>
                  </a:cubicBezTo>
                  <a:cubicBezTo>
                    <a:pt x="2402" y="828"/>
                    <a:pt x="2680" y="723"/>
                    <a:pt x="2910" y="550"/>
                  </a:cubicBezTo>
                  <a:cubicBezTo>
                    <a:pt x="3222" y="320"/>
                    <a:pt x="3463" y="254"/>
                    <a:pt x="3637" y="254"/>
                  </a:cubicBezTo>
                  <a:cubicBezTo>
                    <a:pt x="3789" y="254"/>
                    <a:pt x="3890" y="304"/>
                    <a:pt x="3943" y="340"/>
                  </a:cubicBezTo>
                  <a:lnTo>
                    <a:pt x="3991" y="368"/>
                  </a:lnTo>
                  <a:lnTo>
                    <a:pt x="4029" y="426"/>
                  </a:lnTo>
                  <a:cubicBezTo>
                    <a:pt x="4087" y="493"/>
                    <a:pt x="4116" y="560"/>
                    <a:pt x="4135" y="646"/>
                  </a:cubicBezTo>
                  <a:lnTo>
                    <a:pt x="4135" y="636"/>
                  </a:lnTo>
                  <a:cubicBezTo>
                    <a:pt x="4173" y="474"/>
                    <a:pt x="4135" y="301"/>
                    <a:pt x="4029" y="167"/>
                  </a:cubicBezTo>
                  <a:lnTo>
                    <a:pt x="3991" y="120"/>
                  </a:lnTo>
                  <a:lnTo>
                    <a:pt x="3943" y="91"/>
                  </a:lnTo>
                  <a:cubicBezTo>
                    <a:pt x="3885" y="51"/>
                    <a:pt x="3784" y="0"/>
                    <a:pt x="363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68"/>
            <p:cNvSpPr/>
            <p:nvPr/>
          </p:nvSpPr>
          <p:spPr>
            <a:xfrm>
              <a:off x="8269790" y="3215420"/>
              <a:ext cx="53807" cy="13603"/>
            </a:xfrm>
            <a:custGeom>
              <a:rect b="b" l="l" r="r" t="t"/>
              <a:pathLst>
                <a:path extrusionOk="0" h="518" w="2049">
                  <a:moveTo>
                    <a:pt x="211" y="1"/>
                  </a:moveTo>
                  <a:cubicBezTo>
                    <a:pt x="0" y="1"/>
                    <a:pt x="0" y="326"/>
                    <a:pt x="211" y="326"/>
                  </a:cubicBezTo>
                  <a:lnTo>
                    <a:pt x="1847" y="326"/>
                  </a:lnTo>
                  <a:cubicBezTo>
                    <a:pt x="1876" y="326"/>
                    <a:pt x="1914" y="336"/>
                    <a:pt x="1943" y="364"/>
                  </a:cubicBezTo>
                  <a:cubicBezTo>
                    <a:pt x="1972" y="412"/>
                    <a:pt x="2000" y="460"/>
                    <a:pt x="2019" y="517"/>
                  </a:cubicBezTo>
                  <a:cubicBezTo>
                    <a:pt x="2029" y="469"/>
                    <a:pt x="2039" y="431"/>
                    <a:pt x="2048" y="383"/>
                  </a:cubicBezTo>
                  <a:cubicBezTo>
                    <a:pt x="2048" y="278"/>
                    <a:pt x="2019" y="163"/>
                    <a:pt x="1962" y="68"/>
                  </a:cubicBezTo>
                  <a:cubicBezTo>
                    <a:pt x="1952" y="58"/>
                    <a:pt x="1943" y="39"/>
                    <a:pt x="1924" y="29"/>
                  </a:cubicBezTo>
                  <a:cubicBezTo>
                    <a:pt x="1895" y="10"/>
                    <a:pt x="1866" y="1"/>
                    <a:pt x="183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68"/>
            <p:cNvSpPr/>
            <p:nvPr/>
          </p:nvSpPr>
          <p:spPr>
            <a:xfrm>
              <a:off x="8260494" y="3238292"/>
              <a:ext cx="37210" cy="13340"/>
            </a:xfrm>
            <a:custGeom>
              <a:rect b="b" l="l" r="r" t="t"/>
              <a:pathLst>
                <a:path extrusionOk="0" h="508" w="1417">
                  <a:moveTo>
                    <a:pt x="211" y="0"/>
                  </a:moveTo>
                  <a:cubicBezTo>
                    <a:pt x="0" y="0"/>
                    <a:pt x="0" y="316"/>
                    <a:pt x="211" y="316"/>
                  </a:cubicBezTo>
                  <a:lnTo>
                    <a:pt x="1206" y="316"/>
                  </a:lnTo>
                  <a:cubicBezTo>
                    <a:pt x="1244" y="316"/>
                    <a:pt x="1273" y="335"/>
                    <a:pt x="1302" y="355"/>
                  </a:cubicBezTo>
                  <a:cubicBezTo>
                    <a:pt x="1340" y="402"/>
                    <a:pt x="1369" y="450"/>
                    <a:pt x="1388" y="508"/>
                  </a:cubicBezTo>
                  <a:cubicBezTo>
                    <a:pt x="1397" y="469"/>
                    <a:pt x="1407" y="422"/>
                    <a:pt x="1407" y="374"/>
                  </a:cubicBezTo>
                  <a:cubicBezTo>
                    <a:pt x="1416" y="268"/>
                    <a:pt x="1388" y="163"/>
                    <a:pt x="1330" y="67"/>
                  </a:cubicBezTo>
                  <a:cubicBezTo>
                    <a:pt x="1321" y="48"/>
                    <a:pt x="1302" y="29"/>
                    <a:pt x="1292" y="20"/>
                  </a:cubicBezTo>
                  <a:cubicBezTo>
                    <a:pt x="1263" y="0"/>
                    <a:pt x="1235" y="0"/>
                    <a:pt x="120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68"/>
            <p:cNvSpPr/>
            <p:nvPr/>
          </p:nvSpPr>
          <p:spPr>
            <a:xfrm>
              <a:off x="8274044" y="3189528"/>
              <a:ext cx="59847" cy="17620"/>
            </a:xfrm>
            <a:custGeom>
              <a:rect b="b" l="l" r="r" t="t"/>
              <a:pathLst>
                <a:path extrusionOk="0" h="671" w="2279">
                  <a:moveTo>
                    <a:pt x="211" y="1"/>
                  </a:moveTo>
                  <a:cubicBezTo>
                    <a:pt x="1" y="1"/>
                    <a:pt x="1" y="317"/>
                    <a:pt x="211" y="317"/>
                  </a:cubicBezTo>
                  <a:lnTo>
                    <a:pt x="1781" y="317"/>
                  </a:lnTo>
                  <a:cubicBezTo>
                    <a:pt x="2001" y="317"/>
                    <a:pt x="2192" y="460"/>
                    <a:pt x="2259" y="671"/>
                  </a:cubicBezTo>
                  <a:cubicBezTo>
                    <a:pt x="2269" y="613"/>
                    <a:pt x="2279" y="565"/>
                    <a:pt x="2279" y="508"/>
                  </a:cubicBezTo>
                  <a:lnTo>
                    <a:pt x="2279" y="498"/>
                  </a:lnTo>
                  <a:cubicBezTo>
                    <a:pt x="2279" y="259"/>
                    <a:pt x="2116" y="49"/>
                    <a:pt x="1877" y="1"/>
                  </a:cubicBezTo>
                  <a:lnTo>
                    <a:pt x="1877" y="10"/>
                  </a:lnTo>
                  <a:cubicBezTo>
                    <a:pt x="1867" y="1"/>
                    <a:pt x="1848" y="1"/>
                    <a:pt x="1829"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68"/>
            <p:cNvSpPr/>
            <p:nvPr/>
          </p:nvSpPr>
          <p:spPr>
            <a:xfrm>
              <a:off x="8250174" y="3167180"/>
              <a:ext cx="73160" cy="17857"/>
            </a:xfrm>
            <a:custGeom>
              <a:rect b="b" l="l" r="r" t="t"/>
              <a:pathLst>
                <a:path extrusionOk="0" h="680" w="2786">
                  <a:moveTo>
                    <a:pt x="470" y="0"/>
                  </a:moveTo>
                  <a:cubicBezTo>
                    <a:pt x="326" y="124"/>
                    <a:pt x="163" y="230"/>
                    <a:pt x="1" y="325"/>
                  </a:cubicBezTo>
                  <a:lnTo>
                    <a:pt x="1695" y="325"/>
                  </a:lnTo>
                  <a:lnTo>
                    <a:pt x="1685" y="335"/>
                  </a:lnTo>
                  <a:lnTo>
                    <a:pt x="2278" y="335"/>
                  </a:lnTo>
                  <a:cubicBezTo>
                    <a:pt x="2498" y="335"/>
                    <a:pt x="2690" y="469"/>
                    <a:pt x="2757" y="680"/>
                  </a:cubicBezTo>
                  <a:cubicBezTo>
                    <a:pt x="2776" y="632"/>
                    <a:pt x="2786" y="574"/>
                    <a:pt x="2786" y="526"/>
                  </a:cubicBezTo>
                  <a:lnTo>
                    <a:pt x="2786" y="507"/>
                  </a:lnTo>
                  <a:cubicBezTo>
                    <a:pt x="2786" y="230"/>
                    <a:pt x="2556" y="0"/>
                    <a:pt x="227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68"/>
            <p:cNvSpPr/>
            <p:nvPr/>
          </p:nvSpPr>
          <p:spPr>
            <a:xfrm>
              <a:off x="8169241" y="3170699"/>
              <a:ext cx="9349" cy="75156"/>
            </a:xfrm>
            <a:custGeom>
              <a:rect b="b" l="l" r="r" t="t"/>
              <a:pathLst>
                <a:path extrusionOk="0" h="2862" w="356">
                  <a:moveTo>
                    <a:pt x="1" y="0"/>
                  </a:moveTo>
                  <a:lnTo>
                    <a:pt x="1" y="2862"/>
                  </a:lnTo>
                  <a:lnTo>
                    <a:pt x="355" y="2862"/>
                  </a:lnTo>
                  <a:lnTo>
                    <a:pt x="355"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68"/>
            <p:cNvSpPr/>
            <p:nvPr/>
          </p:nvSpPr>
          <p:spPr>
            <a:xfrm>
              <a:off x="8158185" y="2907548"/>
              <a:ext cx="15861" cy="15861"/>
            </a:xfrm>
            <a:custGeom>
              <a:rect b="b" l="l" r="r" t="t"/>
              <a:pathLst>
                <a:path extrusionOk="0" h="604" w="604">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68"/>
            <p:cNvSpPr/>
            <p:nvPr/>
          </p:nvSpPr>
          <p:spPr>
            <a:xfrm>
              <a:off x="8179797" y="2907548"/>
              <a:ext cx="15861" cy="15861"/>
            </a:xfrm>
            <a:custGeom>
              <a:rect b="b" l="l" r="r" t="t"/>
              <a:pathLst>
                <a:path extrusionOk="0" h="604" w="604">
                  <a:moveTo>
                    <a:pt x="298" y="1"/>
                  </a:moveTo>
                  <a:cubicBezTo>
                    <a:pt x="135" y="1"/>
                    <a:pt x="1" y="135"/>
                    <a:pt x="1" y="307"/>
                  </a:cubicBezTo>
                  <a:cubicBezTo>
                    <a:pt x="1" y="470"/>
                    <a:pt x="135" y="604"/>
                    <a:pt x="298" y="604"/>
                  </a:cubicBezTo>
                  <a:cubicBezTo>
                    <a:pt x="470" y="604"/>
                    <a:pt x="604" y="470"/>
                    <a:pt x="604" y="307"/>
                  </a:cubicBezTo>
                  <a:cubicBezTo>
                    <a:pt x="604" y="135"/>
                    <a:pt x="470" y="1"/>
                    <a:pt x="298"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68"/>
            <p:cNvSpPr/>
            <p:nvPr/>
          </p:nvSpPr>
          <p:spPr>
            <a:xfrm>
              <a:off x="8297915" y="3093521"/>
              <a:ext cx="15861" cy="15861"/>
            </a:xfrm>
            <a:custGeom>
              <a:rect b="b" l="l" r="r" t="t"/>
              <a:pathLst>
                <a:path extrusionOk="0" h="604" w="604">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68"/>
            <p:cNvSpPr/>
            <p:nvPr/>
          </p:nvSpPr>
          <p:spPr>
            <a:xfrm>
              <a:off x="8297915" y="3115159"/>
              <a:ext cx="15861" cy="15835"/>
            </a:xfrm>
            <a:custGeom>
              <a:rect b="b" l="l" r="r" t="t"/>
              <a:pathLst>
                <a:path extrusionOk="0" h="603" w="604">
                  <a:moveTo>
                    <a:pt x="307" y="0"/>
                  </a:moveTo>
                  <a:cubicBezTo>
                    <a:pt x="135" y="0"/>
                    <a:pt x="1" y="134"/>
                    <a:pt x="1" y="297"/>
                  </a:cubicBezTo>
                  <a:cubicBezTo>
                    <a:pt x="1" y="469"/>
                    <a:pt x="135" y="603"/>
                    <a:pt x="307" y="603"/>
                  </a:cubicBezTo>
                  <a:cubicBezTo>
                    <a:pt x="470" y="603"/>
                    <a:pt x="604" y="469"/>
                    <a:pt x="604" y="297"/>
                  </a:cubicBezTo>
                  <a:cubicBezTo>
                    <a:pt x="604" y="134"/>
                    <a:pt x="470" y="0"/>
                    <a:pt x="30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68"/>
            <p:cNvSpPr/>
            <p:nvPr/>
          </p:nvSpPr>
          <p:spPr>
            <a:xfrm>
              <a:off x="7972212" y="3025928"/>
              <a:ext cx="15861" cy="15598"/>
            </a:xfrm>
            <a:custGeom>
              <a:rect b="b" l="l" r="r" t="t"/>
              <a:pathLst>
                <a:path extrusionOk="0" h="594" w="604">
                  <a:moveTo>
                    <a:pt x="307" y="1"/>
                  </a:moveTo>
                  <a:cubicBezTo>
                    <a:pt x="135" y="1"/>
                    <a:pt x="1" y="135"/>
                    <a:pt x="1" y="297"/>
                  </a:cubicBezTo>
                  <a:cubicBezTo>
                    <a:pt x="1" y="460"/>
                    <a:pt x="135" y="594"/>
                    <a:pt x="307" y="594"/>
                  </a:cubicBezTo>
                  <a:cubicBezTo>
                    <a:pt x="470" y="594"/>
                    <a:pt x="604" y="460"/>
                    <a:pt x="604" y="29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68"/>
            <p:cNvSpPr/>
            <p:nvPr/>
          </p:nvSpPr>
          <p:spPr>
            <a:xfrm>
              <a:off x="7972212" y="3047540"/>
              <a:ext cx="15861" cy="15598"/>
            </a:xfrm>
            <a:custGeom>
              <a:rect b="b" l="l" r="r" t="t"/>
              <a:pathLst>
                <a:path extrusionOk="0" h="594" w="604">
                  <a:moveTo>
                    <a:pt x="307" y="1"/>
                  </a:moveTo>
                  <a:cubicBezTo>
                    <a:pt x="135" y="1"/>
                    <a:pt x="1" y="125"/>
                    <a:pt x="1" y="297"/>
                  </a:cubicBezTo>
                  <a:cubicBezTo>
                    <a:pt x="1" y="460"/>
                    <a:pt x="135" y="594"/>
                    <a:pt x="307" y="594"/>
                  </a:cubicBezTo>
                  <a:cubicBezTo>
                    <a:pt x="470" y="594"/>
                    <a:pt x="604" y="460"/>
                    <a:pt x="604" y="297"/>
                  </a:cubicBezTo>
                  <a:cubicBezTo>
                    <a:pt x="604" y="12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68"/>
            <p:cNvSpPr/>
            <p:nvPr/>
          </p:nvSpPr>
          <p:spPr>
            <a:xfrm>
              <a:off x="8090592" y="3233277"/>
              <a:ext cx="15598" cy="15835"/>
            </a:xfrm>
            <a:custGeom>
              <a:rect b="b" l="l" r="r" t="t"/>
              <a:pathLst>
                <a:path extrusionOk="0" h="603" w="594">
                  <a:moveTo>
                    <a:pt x="297" y="0"/>
                  </a:moveTo>
                  <a:cubicBezTo>
                    <a:pt x="134" y="0"/>
                    <a:pt x="0" y="134"/>
                    <a:pt x="0" y="306"/>
                  </a:cubicBezTo>
                  <a:cubicBezTo>
                    <a:pt x="0" y="469"/>
                    <a:pt x="134" y="603"/>
                    <a:pt x="297" y="603"/>
                  </a:cubicBezTo>
                  <a:cubicBezTo>
                    <a:pt x="460" y="603"/>
                    <a:pt x="594" y="469"/>
                    <a:pt x="594" y="306"/>
                  </a:cubicBezTo>
                  <a:cubicBezTo>
                    <a:pt x="594" y="134"/>
                    <a:pt x="460" y="0"/>
                    <a:pt x="29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68"/>
            <p:cNvSpPr/>
            <p:nvPr/>
          </p:nvSpPr>
          <p:spPr>
            <a:xfrm>
              <a:off x="8111941" y="3233277"/>
              <a:ext cx="15861" cy="15835"/>
            </a:xfrm>
            <a:custGeom>
              <a:rect b="b" l="l" r="r" t="t"/>
              <a:pathLst>
                <a:path extrusionOk="0" h="603" w="604">
                  <a:moveTo>
                    <a:pt x="307" y="0"/>
                  </a:moveTo>
                  <a:cubicBezTo>
                    <a:pt x="135" y="0"/>
                    <a:pt x="1" y="134"/>
                    <a:pt x="1" y="306"/>
                  </a:cubicBezTo>
                  <a:cubicBezTo>
                    <a:pt x="1" y="469"/>
                    <a:pt x="135" y="603"/>
                    <a:pt x="307" y="603"/>
                  </a:cubicBezTo>
                  <a:cubicBezTo>
                    <a:pt x="470" y="603"/>
                    <a:pt x="604" y="469"/>
                    <a:pt x="604" y="306"/>
                  </a:cubicBezTo>
                  <a:cubicBezTo>
                    <a:pt x="604" y="134"/>
                    <a:pt x="470" y="0"/>
                    <a:pt x="30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68"/>
            <p:cNvSpPr/>
            <p:nvPr/>
          </p:nvSpPr>
          <p:spPr>
            <a:xfrm>
              <a:off x="7963415" y="3074693"/>
              <a:ext cx="95534" cy="32694"/>
            </a:xfrm>
            <a:custGeom>
              <a:rect b="b" l="l" r="r" t="t"/>
              <a:pathLst>
                <a:path extrusionOk="0" h="1245" w="3638">
                  <a:moveTo>
                    <a:pt x="20" y="0"/>
                  </a:moveTo>
                  <a:lnTo>
                    <a:pt x="20" y="1005"/>
                  </a:lnTo>
                  <a:cubicBezTo>
                    <a:pt x="1" y="1130"/>
                    <a:pt x="97" y="1235"/>
                    <a:pt x="221" y="1244"/>
                  </a:cubicBezTo>
                  <a:lnTo>
                    <a:pt x="3418" y="1244"/>
                  </a:lnTo>
                  <a:cubicBezTo>
                    <a:pt x="3542" y="1235"/>
                    <a:pt x="3638" y="1130"/>
                    <a:pt x="3618" y="1005"/>
                  </a:cubicBezTo>
                  <a:cubicBezTo>
                    <a:pt x="3618" y="996"/>
                    <a:pt x="3618" y="986"/>
                    <a:pt x="3618" y="976"/>
                  </a:cubicBezTo>
                  <a:lnTo>
                    <a:pt x="36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68"/>
            <p:cNvSpPr/>
            <p:nvPr/>
          </p:nvSpPr>
          <p:spPr>
            <a:xfrm>
              <a:off x="7987548" y="3074693"/>
              <a:ext cx="71401" cy="32694"/>
            </a:xfrm>
            <a:custGeom>
              <a:rect b="b" l="l" r="r" t="t"/>
              <a:pathLst>
                <a:path extrusionOk="0" h="1245" w="2719">
                  <a:moveTo>
                    <a:pt x="1" y="0"/>
                  </a:moveTo>
                  <a:lnTo>
                    <a:pt x="1" y="1244"/>
                  </a:lnTo>
                  <a:lnTo>
                    <a:pt x="2499" y="1244"/>
                  </a:lnTo>
                  <a:cubicBezTo>
                    <a:pt x="2623" y="1235"/>
                    <a:pt x="2719" y="1130"/>
                    <a:pt x="2699" y="1005"/>
                  </a:cubicBezTo>
                  <a:cubicBezTo>
                    <a:pt x="2699" y="996"/>
                    <a:pt x="2699" y="986"/>
                    <a:pt x="2699" y="976"/>
                  </a:cubicBezTo>
                  <a:lnTo>
                    <a:pt x="2699" y="0"/>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68"/>
            <p:cNvSpPr/>
            <p:nvPr/>
          </p:nvSpPr>
          <p:spPr>
            <a:xfrm>
              <a:off x="8139856" y="3161587"/>
              <a:ext cx="32694" cy="94825"/>
            </a:xfrm>
            <a:custGeom>
              <a:rect b="b" l="l" r="r" t="t"/>
              <a:pathLst>
                <a:path extrusionOk="0" h="3611" w="1245">
                  <a:moveTo>
                    <a:pt x="1035" y="0"/>
                  </a:moveTo>
                  <a:cubicBezTo>
                    <a:pt x="1025" y="0"/>
                    <a:pt x="1015" y="1"/>
                    <a:pt x="1005" y="3"/>
                  </a:cubicBezTo>
                  <a:lnTo>
                    <a:pt x="0" y="3"/>
                  </a:lnTo>
                  <a:lnTo>
                    <a:pt x="0" y="3611"/>
                  </a:lnTo>
                  <a:lnTo>
                    <a:pt x="1005" y="3611"/>
                  </a:lnTo>
                  <a:lnTo>
                    <a:pt x="1005" y="3601"/>
                  </a:lnTo>
                  <a:cubicBezTo>
                    <a:pt x="1015" y="3603"/>
                    <a:pt x="1025" y="3603"/>
                    <a:pt x="1035" y="3603"/>
                  </a:cubicBezTo>
                  <a:cubicBezTo>
                    <a:pt x="1139" y="3603"/>
                    <a:pt x="1236" y="3514"/>
                    <a:pt x="1244" y="3400"/>
                  </a:cubicBezTo>
                  <a:lnTo>
                    <a:pt x="1244" y="203"/>
                  </a:lnTo>
                  <a:cubicBezTo>
                    <a:pt x="1236" y="90"/>
                    <a:pt x="1139" y="0"/>
                    <a:pt x="103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68"/>
            <p:cNvSpPr/>
            <p:nvPr/>
          </p:nvSpPr>
          <p:spPr>
            <a:xfrm>
              <a:off x="8139593" y="3185510"/>
              <a:ext cx="32956" cy="70718"/>
            </a:xfrm>
            <a:custGeom>
              <a:rect b="b" l="l" r="r" t="t"/>
              <a:pathLst>
                <a:path extrusionOk="0" h="2693" w="1255">
                  <a:moveTo>
                    <a:pt x="1" y="1"/>
                  </a:moveTo>
                  <a:lnTo>
                    <a:pt x="1" y="2690"/>
                  </a:lnTo>
                  <a:lnTo>
                    <a:pt x="1015" y="2690"/>
                  </a:lnTo>
                  <a:cubicBezTo>
                    <a:pt x="1025" y="2692"/>
                    <a:pt x="1035" y="2692"/>
                    <a:pt x="1045" y="2692"/>
                  </a:cubicBezTo>
                  <a:cubicBezTo>
                    <a:pt x="1149" y="2692"/>
                    <a:pt x="1246" y="2603"/>
                    <a:pt x="1254" y="2489"/>
                  </a:cubicBezTo>
                  <a:lnTo>
                    <a:pt x="1254" y="1"/>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68"/>
            <p:cNvSpPr/>
            <p:nvPr/>
          </p:nvSpPr>
          <p:spPr>
            <a:xfrm>
              <a:off x="8226803" y="3047303"/>
              <a:ext cx="95534" cy="32694"/>
            </a:xfrm>
            <a:custGeom>
              <a:rect b="b" l="l" r="r" t="t"/>
              <a:pathLst>
                <a:path extrusionOk="0" h="1245" w="3638">
                  <a:moveTo>
                    <a:pt x="221" y="0"/>
                  </a:moveTo>
                  <a:cubicBezTo>
                    <a:pt x="96" y="10"/>
                    <a:pt x="1" y="115"/>
                    <a:pt x="20" y="239"/>
                  </a:cubicBezTo>
                  <a:cubicBezTo>
                    <a:pt x="20" y="249"/>
                    <a:pt x="10" y="258"/>
                    <a:pt x="20" y="268"/>
                  </a:cubicBezTo>
                  <a:lnTo>
                    <a:pt x="20" y="1244"/>
                  </a:lnTo>
                  <a:lnTo>
                    <a:pt x="3618" y="1244"/>
                  </a:lnTo>
                  <a:lnTo>
                    <a:pt x="3618" y="239"/>
                  </a:lnTo>
                  <a:cubicBezTo>
                    <a:pt x="3637" y="115"/>
                    <a:pt x="3542" y="10"/>
                    <a:pt x="341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68"/>
            <p:cNvSpPr/>
            <p:nvPr/>
          </p:nvSpPr>
          <p:spPr>
            <a:xfrm>
              <a:off x="8226803" y="3047303"/>
              <a:ext cx="71401" cy="32930"/>
            </a:xfrm>
            <a:custGeom>
              <a:rect b="b" l="l" r="r" t="t"/>
              <a:pathLst>
                <a:path extrusionOk="0" h="1254" w="2719">
                  <a:moveTo>
                    <a:pt x="221" y="0"/>
                  </a:moveTo>
                  <a:cubicBezTo>
                    <a:pt x="96" y="10"/>
                    <a:pt x="1" y="115"/>
                    <a:pt x="20" y="239"/>
                  </a:cubicBezTo>
                  <a:cubicBezTo>
                    <a:pt x="20" y="249"/>
                    <a:pt x="10" y="258"/>
                    <a:pt x="20" y="278"/>
                  </a:cubicBezTo>
                  <a:lnTo>
                    <a:pt x="20" y="1254"/>
                  </a:lnTo>
                  <a:lnTo>
                    <a:pt x="2719" y="1254"/>
                  </a:lnTo>
                  <a:lnTo>
                    <a:pt x="2719" y="0"/>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68"/>
            <p:cNvSpPr/>
            <p:nvPr/>
          </p:nvSpPr>
          <p:spPr>
            <a:xfrm>
              <a:off x="8114226" y="2898252"/>
              <a:ext cx="32694" cy="94851"/>
            </a:xfrm>
            <a:custGeom>
              <a:rect b="b" l="l" r="r" t="t"/>
              <a:pathLst>
                <a:path extrusionOk="0" h="3612" w="1245">
                  <a:moveTo>
                    <a:pt x="239" y="1"/>
                  </a:moveTo>
                  <a:lnTo>
                    <a:pt x="239" y="10"/>
                  </a:lnTo>
                  <a:cubicBezTo>
                    <a:pt x="229" y="9"/>
                    <a:pt x="220" y="8"/>
                    <a:pt x="210" y="8"/>
                  </a:cubicBezTo>
                  <a:cubicBezTo>
                    <a:pt x="106" y="8"/>
                    <a:pt x="9" y="98"/>
                    <a:pt x="0" y="211"/>
                  </a:cubicBezTo>
                  <a:lnTo>
                    <a:pt x="0" y="3408"/>
                  </a:lnTo>
                  <a:cubicBezTo>
                    <a:pt x="9" y="3522"/>
                    <a:pt x="106" y="3611"/>
                    <a:pt x="210" y="3611"/>
                  </a:cubicBezTo>
                  <a:cubicBezTo>
                    <a:pt x="220" y="3611"/>
                    <a:pt x="229" y="3611"/>
                    <a:pt x="239" y="3609"/>
                  </a:cubicBezTo>
                  <a:lnTo>
                    <a:pt x="1244" y="3609"/>
                  </a:lnTo>
                  <a:lnTo>
                    <a:pt x="124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68"/>
            <p:cNvSpPr/>
            <p:nvPr/>
          </p:nvSpPr>
          <p:spPr>
            <a:xfrm>
              <a:off x="8114226" y="2898252"/>
              <a:ext cx="32930" cy="70902"/>
            </a:xfrm>
            <a:custGeom>
              <a:rect b="b" l="l" r="r" t="t"/>
              <a:pathLst>
                <a:path extrusionOk="0" h="2700" w="1254">
                  <a:moveTo>
                    <a:pt x="249" y="1"/>
                  </a:moveTo>
                  <a:lnTo>
                    <a:pt x="239" y="10"/>
                  </a:lnTo>
                  <a:cubicBezTo>
                    <a:pt x="229" y="9"/>
                    <a:pt x="220" y="8"/>
                    <a:pt x="210" y="8"/>
                  </a:cubicBezTo>
                  <a:cubicBezTo>
                    <a:pt x="106" y="8"/>
                    <a:pt x="9" y="98"/>
                    <a:pt x="0" y="211"/>
                  </a:cubicBezTo>
                  <a:lnTo>
                    <a:pt x="0" y="2700"/>
                  </a:lnTo>
                  <a:lnTo>
                    <a:pt x="1254" y="2700"/>
                  </a:lnTo>
                  <a:lnTo>
                    <a:pt x="1254" y="1"/>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3" name="Google Shape;12243;p68"/>
          <p:cNvGrpSpPr/>
          <p:nvPr/>
        </p:nvGrpSpPr>
        <p:grpSpPr>
          <a:xfrm>
            <a:off x="8054406" y="3814489"/>
            <a:ext cx="276964" cy="336601"/>
            <a:chOff x="8054406" y="3814489"/>
            <a:chExt cx="276964" cy="336601"/>
          </a:xfrm>
        </p:grpSpPr>
        <p:sp>
          <p:nvSpPr>
            <p:cNvPr id="12244" name="Google Shape;12244;p68"/>
            <p:cNvSpPr/>
            <p:nvPr/>
          </p:nvSpPr>
          <p:spPr>
            <a:xfrm>
              <a:off x="8054406" y="3843218"/>
              <a:ext cx="276964" cy="307872"/>
            </a:xfrm>
            <a:custGeom>
              <a:rect b="b" l="l" r="r" t="t"/>
              <a:pathLst>
                <a:path extrusionOk="0" h="11724" w="10547">
                  <a:moveTo>
                    <a:pt x="2441" y="0"/>
                  </a:moveTo>
                  <a:cubicBezTo>
                    <a:pt x="2422" y="0"/>
                    <a:pt x="2393" y="0"/>
                    <a:pt x="2374" y="10"/>
                  </a:cubicBezTo>
                  <a:lnTo>
                    <a:pt x="115" y="928"/>
                  </a:lnTo>
                  <a:cubicBezTo>
                    <a:pt x="48" y="957"/>
                    <a:pt x="0" y="1024"/>
                    <a:pt x="0" y="1101"/>
                  </a:cubicBezTo>
                  <a:lnTo>
                    <a:pt x="0" y="11532"/>
                  </a:lnTo>
                  <a:cubicBezTo>
                    <a:pt x="0" y="11637"/>
                    <a:pt x="77" y="11724"/>
                    <a:pt x="182" y="11724"/>
                  </a:cubicBezTo>
                  <a:lnTo>
                    <a:pt x="10355" y="11724"/>
                  </a:lnTo>
                  <a:cubicBezTo>
                    <a:pt x="10461" y="11724"/>
                    <a:pt x="10537" y="11637"/>
                    <a:pt x="10537" y="11532"/>
                  </a:cubicBezTo>
                  <a:lnTo>
                    <a:pt x="10537" y="1110"/>
                  </a:lnTo>
                  <a:cubicBezTo>
                    <a:pt x="10547" y="1034"/>
                    <a:pt x="10499" y="967"/>
                    <a:pt x="10432" y="928"/>
                  </a:cubicBezTo>
                  <a:lnTo>
                    <a:pt x="8173" y="10"/>
                  </a:lnTo>
                  <a:cubicBezTo>
                    <a:pt x="8154" y="0"/>
                    <a:pt x="8135" y="0"/>
                    <a:pt x="8106" y="0"/>
                  </a:cubicBezTo>
                  <a:lnTo>
                    <a:pt x="8087" y="0"/>
                  </a:lnTo>
                  <a:cubicBezTo>
                    <a:pt x="8020" y="0"/>
                    <a:pt x="7953" y="29"/>
                    <a:pt x="7925" y="86"/>
                  </a:cubicBezTo>
                  <a:lnTo>
                    <a:pt x="6757" y="1962"/>
                  </a:lnTo>
                  <a:lnTo>
                    <a:pt x="6623" y="1818"/>
                  </a:lnTo>
                  <a:cubicBezTo>
                    <a:pt x="6587" y="1782"/>
                    <a:pt x="6539" y="1766"/>
                    <a:pt x="6490" y="1766"/>
                  </a:cubicBezTo>
                  <a:cubicBezTo>
                    <a:pt x="6436" y="1766"/>
                    <a:pt x="6381" y="1787"/>
                    <a:pt x="6345" y="1828"/>
                  </a:cubicBezTo>
                  <a:lnTo>
                    <a:pt x="5743" y="2527"/>
                  </a:lnTo>
                  <a:cubicBezTo>
                    <a:pt x="5704" y="2574"/>
                    <a:pt x="5695" y="2632"/>
                    <a:pt x="5704" y="2689"/>
                  </a:cubicBezTo>
                  <a:lnTo>
                    <a:pt x="6881" y="8757"/>
                  </a:lnTo>
                  <a:lnTo>
                    <a:pt x="5274" y="10317"/>
                  </a:lnTo>
                  <a:lnTo>
                    <a:pt x="3666" y="8757"/>
                  </a:lnTo>
                  <a:lnTo>
                    <a:pt x="4853" y="2689"/>
                  </a:lnTo>
                  <a:cubicBezTo>
                    <a:pt x="4862" y="2632"/>
                    <a:pt x="4843" y="2574"/>
                    <a:pt x="4805" y="2527"/>
                  </a:cubicBezTo>
                  <a:lnTo>
                    <a:pt x="4211" y="1828"/>
                  </a:lnTo>
                  <a:cubicBezTo>
                    <a:pt x="4171" y="1787"/>
                    <a:pt x="4116" y="1766"/>
                    <a:pt x="4063" y="1766"/>
                  </a:cubicBezTo>
                  <a:cubicBezTo>
                    <a:pt x="4016" y="1766"/>
                    <a:pt x="3970" y="1782"/>
                    <a:pt x="3934" y="1818"/>
                  </a:cubicBezTo>
                  <a:lnTo>
                    <a:pt x="3800" y="1962"/>
                  </a:lnTo>
                  <a:lnTo>
                    <a:pt x="2623" y="86"/>
                  </a:lnTo>
                  <a:cubicBezTo>
                    <a:pt x="2594" y="29"/>
                    <a:pt x="2536" y="0"/>
                    <a:pt x="2469"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68"/>
            <p:cNvSpPr/>
            <p:nvPr/>
          </p:nvSpPr>
          <p:spPr>
            <a:xfrm>
              <a:off x="8313251" y="3861311"/>
              <a:ext cx="18119" cy="289543"/>
            </a:xfrm>
            <a:custGeom>
              <a:rect b="b" l="l" r="r" t="t"/>
              <a:pathLst>
                <a:path extrusionOk="0" h="11026" w="690">
                  <a:moveTo>
                    <a:pt x="1" y="0"/>
                  </a:moveTo>
                  <a:lnTo>
                    <a:pt x="1" y="11025"/>
                  </a:lnTo>
                  <a:lnTo>
                    <a:pt x="498" y="11025"/>
                  </a:lnTo>
                  <a:cubicBezTo>
                    <a:pt x="604" y="11025"/>
                    <a:pt x="690" y="10939"/>
                    <a:pt x="690" y="10843"/>
                  </a:cubicBezTo>
                  <a:lnTo>
                    <a:pt x="690" y="421"/>
                  </a:lnTo>
                  <a:cubicBezTo>
                    <a:pt x="690" y="345"/>
                    <a:pt x="642" y="268"/>
                    <a:pt x="575" y="239"/>
                  </a:cubicBezTo>
                  <a:lnTo>
                    <a:pt x="1"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68"/>
            <p:cNvSpPr/>
            <p:nvPr/>
          </p:nvSpPr>
          <p:spPr>
            <a:xfrm>
              <a:off x="8138333" y="3904036"/>
              <a:ext cx="109110" cy="225757"/>
            </a:xfrm>
            <a:custGeom>
              <a:rect b="b" l="l" r="r" t="t"/>
              <a:pathLst>
                <a:path extrusionOk="0" h="8597" w="4155">
                  <a:moveTo>
                    <a:pt x="1446" y="0"/>
                  </a:moveTo>
                  <a:cubicBezTo>
                    <a:pt x="1350" y="0"/>
                    <a:pt x="1274" y="67"/>
                    <a:pt x="1255" y="163"/>
                  </a:cubicBezTo>
                  <a:lnTo>
                    <a:pt x="20" y="6546"/>
                  </a:lnTo>
                  <a:cubicBezTo>
                    <a:pt x="1" y="6613"/>
                    <a:pt x="20" y="6680"/>
                    <a:pt x="68" y="6728"/>
                  </a:cubicBezTo>
                  <a:lnTo>
                    <a:pt x="1944" y="8546"/>
                  </a:lnTo>
                  <a:cubicBezTo>
                    <a:pt x="1982" y="8580"/>
                    <a:pt x="2032" y="8597"/>
                    <a:pt x="2081" y="8597"/>
                  </a:cubicBezTo>
                  <a:cubicBezTo>
                    <a:pt x="2130" y="8597"/>
                    <a:pt x="2178" y="8580"/>
                    <a:pt x="2212" y="8546"/>
                  </a:cubicBezTo>
                  <a:lnTo>
                    <a:pt x="4087" y="6728"/>
                  </a:lnTo>
                  <a:cubicBezTo>
                    <a:pt x="4135" y="6680"/>
                    <a:pt x="4154" y="6613"/>
                    <a:pt x="4145" y="6546"/>
                  </a:cubicBezTo>
                  <a:lnTo>
                    <a:pt x="2910" y="163"/>
                  </a:lnTo>
                  <a:cubicBezTo>
                    <a:pt x="2891" y="67"/>
                    <a:pt x="2805" y="0"/>
                    <a:pt x="27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68"/>
            <p:cNvSpPr/>
            <p:nvPr/>
          </p:nvSpPr>
          <p:spPr>
            <a:xfrm>
              <a:off x="8180322" y="3904036"/>
              <a:ext cx="67121" cy="225705"/>
            </a:xfrm>
            <a:custGeom>
              <a:rect b="b" l="l" r="r" t="t"/>
              <a:pathLst>
                <a:path extrusionOk="0" h="8595" w="2556">
                  <a:moveTo>
                    <a:pt x="526" y="0"/>
                  </a:moveTo>
                  <a:lnTo>
                    <a:pt x="1742" y="6259"/>
                  </a:lnTo>
                  <a:lnTo>
                    <a:pt x="0" y="8211"/>
                  </a:lnTo>
                  <a:lnTo>
                    <a:pt x="345" y="8537"/>
                  </a:lnTo>
                  <a:cubicBezTo>
                    <a:pt x="383" y="8575"/>
                    <a:pt x="433" y="8594"/>
                    <a:pt x="482" y="8594"/>
                  </a:cubicBezTo>
                  <a:cubicBezTo>
                    <a:pt x="531" y="8594"/>
                    <a:pt x="579" y="8575"/>
                    <a:pt x="613" y="8537"/>
                  </a:cubicBezTo>
                  <a:lnTo>
                    <a:pt x="2488" y="6718"/>
                  </a:lnTo>
                  <a:cubicBezTo>
                    <a:pt x="2536" y="6680"/>
                    <a:pt x="2555" y="6613"/>
                    <a:pt x="2546" y="6546"/>
                  </a:cubicBezTo>
                  <a:lnTo>
                    <a:pt x="1311" y="163"/>
                  </a:lnTo>
                  <a:cubicBezTo>
                    <a:pt x="1292" y="67"/>
                    <a:pt x="12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68"/>
            <p:cNvSpPr/>
            <p:nvPr/>
          </p:nvSpPr>
          <p:spPr>
            <a:xfrm>
              <a:off x="8155927" y="3857267"/>
              <a:ext cx="74158" cy="55566"/>
            </a:xfrm>
            <a:custGeom>
              <a:rect b="b" l="l" r="r" t="t"/>
              <a:pathLst>
                <a:path extrusionOk="0" h="2116" w="2824">
                  <a:moveTo>
                    <a:pt x="1412" y="1"/>
                  </a:moveTo>
                  <a:cubicBezTo>
                    <a:pt x="1365" y="1"/>
                    <a:pt x="1317" y="20"/>
                    <a:pt x="1283" y="58"/>
                  </a:cubicBezTo>
                  <a:lnTo>
                    <a:pt x="68" y="1293"/>
                  </a:lnTo>
                  <a:cubicBezTo>
                    <a:pt x="1" y="1360"/>
                    <a:pt x="1" y="1465"/>
                    <a:pt x="58" y="1542"/>
                  </a:cubicBezTo>
                  <a:lnTo>
                    <a:pt x="556" y="2116"/>
                  </a:lnTo>
                  <a:lnTo>
                    <a:pt x="2269" y="2116"/>
                  </a:lnTo>
                  <a:lnTo>
                    <a:pt x="2767" y="1542"/>
                  </a:lnTo>
                  <a:cubicBezTo>
                    <a:pt x="2824" y="1465"/>
                    <a:pt x="2824" y="1360"/>
                    <a:pt x="2757" y="1293"/>
                  </a:cubicBezTo>
                  <a:lnTo>
                    <a:pt x="1542" y="58"/>
                  </a:lnTo>
                  <a:cubicBezTo>
                    <a:pt x="1508" y="20"/>
                    <a:pt x="1460" y="1"/>
                    <a:pt x="14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68"/>
            <p:cNvSpPr/>
            <p:nvPr/>
          </p:nvSpPr>
          <p:spPr>
            <a:xfrm>
              <a:off x="8195895" y="3882660"/>
              <a:ext cx="34191" cy="30173"/>
            </a:xfrm>
            <a:custGeom>
              <a:rect b="b" l="l" r="r" t="t"/>
              <a:pathLst>
                <a:path extrusionOk="0" h="1149" w="1302">
                  <a:moveTo>
                    <a:pt x="919" y="1"/>
                  </a:moveTo>
                  <a:lnTo>
                    <a:pt x="0" y="1149"/>
                  </a:lnTo>
                  <a:lnTo>
                    <a:pt x="747" y="1149"/>
                  </a:lnTo>
                  <a:lnTo>
                    <a:pt x="1245" y="575"/>
                  </a:lnTo>
                  <a:cubicBezTo>
                    <a:pt x="1302" y="498"/>
                    <a:pt x="1302" y="393"/>
                    <a:pt x="1235" y="326"/>
                  </a:cubicBezTo>
                  <a:lnTo>
                    <a:pt x="91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68"/>
            <p:cNvSpPr/>
            <p:nvPr/>
          </p:nvSpPr>
          <p:spPr>
            <a:xfrm>
              <a:off x="8122761" y="3814568"/>
              <a:ext cx="138758" cy="52546"/>
            </a:xfrm>
            <a:custGeom>
              <a:rect b="b" l="l" r="r" t="t"/>
              <a:pathLst>
                <a:path extrusionOk="0" h="2001" w="5284">
                  <a:moveTo>
                    <a:pt x="268" y="0"/>
                  </a:moveTo>
                  <a:cubicBezTo>
                    <a:pt x="77" y="0"/>
                    <a:pt x="0" y="239"/>
                    <a:pt x="163" y="345"/>
                  </a:cubicBezTo>
                  <a:lnTo>
                    <a:pt x="2565" y="1972"/>
                  </a:lnTo>
                  <a:cubicBezTo>
                    <a:pt x="2599" y="1991"/>
                    <a:pt x="2637" y="2000"/>
                    <a:pt x="2674" y="2000"/>
                  </a:cubicBezTo>
                  <a:cubicBezTo>
                    <a:pt x="2711" y="2000"/>
                    <a:pt x="2747" y="1991"/>
                    <a:pt x="2776" y="1972"/>
                  </a:cubicBezTo>
                  <a:lnTo>
                    <a:pt x="5188" y="345"/>
                  </a:lnTo>
                  <a:cubicBezTo>
                    <a:pt x="5255" y="297"/>
                    <a:pt x="5283" y="211"/>
                    <a:pt x="5264" y="134"/>
                  </a:cubicBezTo>
                  <a:cubicBezTo>
                    <a:pt x="5235" y="57"/>
                    <a:pt x="5168" y="0"/>
                    <a:pt x="508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68"/>
            <p:cNvSpPr/>
            <p:nvPr/>
          </p:nvSpPr>
          <p:spPr>
            <a:xfrm>
              <a:off x="8113464" y="3814489"/>
              <a:ext cx="84452" cy="93092"/>
            </a:xfrm>
            <a:custGeom>
              <a:rect b="b" l="l" r="r" t="t"/>
              <a:pathLst>
                <a:path extrusionOk="0" h="3545" w="3216">
                  <a:moveTo>
                    <a:pt x="623" y="1"/>
                  </a:moveTo>
                  <a:cubicBezTo>
                    <a:pt x="546" y="1"/>
                    <a:pt x="473" y="46"/>
                    <a:pt x="441" y="118"/>
                  </a:cubicBezTo>
                  <a:lnTo>
                    <a:pt x="29" y="1171"/>
                  </a:lnTo>
                  <a:cubicBezTo>
                    <a:pt x="0" y="1228"/>
                    <a:pt x="10" y="1285"/>
                    <a:pt x="39" y="1343"/>
                  </a:cubicBezTo>
                  <a:lnTo>
                    <a:pt x="1359" y="3458"/>
                  </a:lnTo>
                  <a:cubicBezTo>
                    <a:pt x="1388" y="3506"/>
                    <a:pt x="1436" y="3534"/>
                    <a:pt x="1493" y="3544"/>
                  </a:cubicBezTo>
                  <a:lnTo>
                    <a:pt x="1512" y="3544"/>
                  </a:lnTo>
                  <a:cubicBezTo>
                    <a:pt x="1570" y="3544"/>
                    <a:pt x="1618" y="3525"/>
                    <a:pt x="1646" y="3487"/>
                  </a:cubicBezTo>
                  <a:lnTo>
                    <a:pt x="3159" y="1946"/>
                  </a:lnTo>
                  <a:cubicBezTo>
                    <a:pt x="3197" y="1908"/>
                    <a:pt x="3216" y="1850"/>
                    <a:pt x="3216" y="1793"/>
                  </a:cubicBezTo>
                  <a:cubicBezTo>
                    <a:pt x="3206" y="1735"/>
                    <a:pt x="3178" y="1687"/>
                    <a:pt x="3130" y="1659"/>
                  </a:cubicBezTo>
                  <a:lnTo>
                    <a:pt x="728" y="32"/>
                  </a:lnTo>
                  <a:cubicBezTo>
                    <a:pt x="694" y="11"/>
                    <a:pt x="658" y="1"/>
                    <a:pt x="623" y="1"/>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68"/>
            <p:cNvSpPr/>
            <p:nvPr/>
          </p:nvSpPr>
          <p:spPr>
            <a:xfrm>
              <a:off x="8187360" y="3814489"/>
              <a:ext cx="84951" cy="93092"/>
            </a:xfrm>
            <a:custGeom>
              <a:rect b="b" l="l" r="r" t="t"/>
              <a:pathLst>
                <a:path extrusionOk="0" h="3545" w="3235">
                  <a:moveTo>
                    <a:pt x="2622" y="1"/>
                  </a:moveTo>
                  <a:cubicBezTo>
                    <a:pt x="2587" y="1"/>
                    <a:pt x="2550" y="11"/>
                    <a:pt x="2517" y="32"/>
                  </a:cubicBezTo>
                  <a:lnTo>
                    <a:pt x="105" y="1659"/>
                  </a:lnTo>
                  <a:cubicBezTo>
                    <a:pt x="10" y="1726"/>
                    <a:pt x="0" y="1860"/>
                    <a:pt x="77" y="1946"/>
                  </a:cubicBezTo>
                  <a:lnTo>
                    <a:pt x="1589" y="3487"/>
                  </a:lnTo>
                  <a:cubicBezTo>
                    <a:pt x="1617" y="3525"/>
                    <a:pt x="1665" y="3544"/>
                    <a:pt x="1723" y="3544"/>
                  </a:cubicBezTo>
                  <a:lnTo>
                    <a:pt x="1742" y="3544"/>
                  </a:lnTo>
                  <a:cubicBezTo>
                    <a:pt x="1799" y="3534"/>
                    <a:pt x="1847" y="3506"/>
                    <a:pt x="1876" y="3458"/>
                  </a:cubicBezTo>
                  <a:lnTo>
                    <a:pt x="3197" y="1343"/>
                  </a:lnTo>
                  <a:cubicBezTo>
                    <a:pt x="3225" y="1285"/>
                    <a:pt x="3235" y="1228"/>
                    <a:pt x="3216" y="1171"/>
                  </a:cubicBezTo>
                  <a:lnTo>
                    <a:pt x="2795" y="118"/>
                  </a:lnTo>
                  <a:cubicBezTo>
                    <a:pt x="2768" y="46"/>
                    <a:pt x="2698" y="1"/>
                    <a:pt x="2622" y="1"/>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3" name="Google Shape;12253;p68"/>
          <p:cNvGrpSpPr/>
          <p:nvPr/>
        </p:nvGrpSpPr>
        <p:grpSpPr>
          <a:xfrm>
            <a:off x="7936787" y="4295074"/>
            <a:ext cx="378249" cy="335524"/>
            <a:chOff x="7936787" y="4295074"/>
            <a:chExt cx="378249" cy="335524"/>
          </a:xfrm>
        </p:grpSpPr>
        <p:sp>
          <p:nvSpPr>
            <p:cNvPr id="12254" name="Google Shape;12254;p68"/>
            <p:cNvSpPr/>
            <p:nvPr/>
          </p:nvSpPr>
          <p:spPr>
            <a:xfrm>
              <a:off x="8095371" y="4295074"/>
              <a:ext cx="219665" cy="182980"/>
            </a:xfrm>
            <a:custGeom>
              <a:rect b="b" l="l" r="r" t="t"/>
              <a:pathLst>
                <a:path extrusionOk="0" h="6968" w="8365">
                  <a:moveTo>
                    <a:pt x="469" y="0"/>
                  </a:moveTo>
                  <a:cubicBezTo>
                    <a:pt x="211" y="0"/>
                    <a:pt x="0" y="201"/>
                    <a:pt x="0" y="460"/>
                  </a:cubicBezTo>
                  <a:lnTo>
                    <a:pt x="0" y="6508"/>
                  </a:lnTo>
                  <a:cubicBezTo>
                    <a:pt x="0" y="6757"/>
                    <a:pt x="211" y="6968"/>
                    <a:pt x="469" y="6968"/>
                  </a:cubicBezTo>
                  <a:lnTo>
                    <a:pt x="7905" y="6968"/>
                  </a:lnTo>
                  <a:cubicBezTo>
                    <a:pt x="8154" y="6968"/>
                    <a:pt x="8365" y="6757"/>
                    <a:pt x="8365" y="6508"/>
                  </a:cubicBezTo>
                  <a:lnTo>
                    <a:pt x="8365" y="460"/>
                  </a:lnTo>
                  <a:cubicBezTo>
                    <a:pt x="8365" y="201"/>
                    <a:pt x="8154" y="0"/>
                    <a:pt x="790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68"/>
            <p:cNvSpPr/>
            <p:nvPr/>
          </p:nvSpPr>
          <p:spPr>
            <a:xfrm>
              <a:off x="7937286" y="4441342"/>
              <a:ext cx="109609" cy="109846"/>
            </a:xfrm>
            <a:custGeom>
              <a:rect b="b" l="l" r="r" t="t"/>
              <a:pathLst>
                <a:path extrusionOk="0" h="4183" w="4174">
                  <a:moveTo>
                    <a:pt x="2087" y="0"/>
                  </a:moveTo>
                  <a:cubicBezTo>
                    <a:pt x="1178" y="0"/>
                    <a:pt x="498" y="737"/>
                    <a:pt x="431" y="1627"/>
                  </a:cubicBezTo>
                  <a:cubicBezTo>
                    <a:pt x="383" y="2278"/>
                    <a:pt x="249" y="2919"/>
                    <a:pt x="48" y="3532"/>
                  </a:cubicBezTo>
                  <a:cubicBezTo>
                    <a:pt x="1" y="3647"/>
                    <a:pt x="48" y="3781"/>
                    <a:pt x="163" y="3828"/>
                  </a:cubicBezTo>
                  <a:cubicBezTo>
                    <a:pt x="546" y="4001"/>
                    <a:pt x="958" y="4125"/>
                    <a:pt x="1379" y="4182"/>
                  </a:cubicBezTo>
                  <a:lnTo>
                    <a:pt x="2795" y="4182"/>
                  </a:lnTo>
                  <a:cubicBezTo>
                    <a:pt x="3216" y="4125"/>
                    <a:pt x="3618" y="4001"/>
                    <a:pt x="4011" y="3828"/>
                  </a:cubicBezTo>
                  <a:cubicBezTo>
                    <a:pt x="4116" y="3781"/>
                    <a:pt x="4173" y="3647"/>
                    <a:pt x="4125" y="3532"/>
                  </a:cubicBezTo>
                  <a:cubicBezTo>
                    <a:pt x="3924" y="2919"/>
                    <a:pt x="3790" y="2278"/>
                    <a:pt x="3743" y="1627"/>
                  </a:cubicBezTo>
                  <a:cubicBezTo>
                    <a:pt x="3676" y="737"/>
                    <a:pt x="2996" y="0"/>
                    <a:pt x="20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68"/>
            <p:cNvSpPr/>
            <p:nvPr/>
          </p:nvSpPr>
          <p:spPr>
            <a:xfrm>
              <a:off x="7966934" y="4441342"/>
              <a:ext cx="79962" cy="110108"/>
            </a:xfrm>
            <a:custGeom>
              <a:rect b="b" l="l" r="r" t="t"/>
              <a:pathLst>
                <a:path extrusionOk="0" h="4193" w="3045">
                  <a:moveTo>
                    <a:pt x="948" y="0"/>
                  </a:moveTo>
                  <a:cubicBezTo>
                    <a:pt x="250" y="0"/>
                    <a:pt x="1" y="957"/>
                    <a:pt x="604" y="1321"/>
                  </a:cubicBezTo>
                  <a:cubicBezTo>
                    <a:pt x="623" y="1331"/>
                    <a:pt x="642" y="1340"/>
                    <a:pt x="661" y="1350"/>
                  </a:cubicBezTo>
                  <a:lnTo>
                    <a:pt x="1188" y="4192"/>
                  </a:lnTo>
                  <a:lnTo>
                    <a:pt x="1666" y="4192"/>
                  </a:lnTo>
                  <a:cubicBezTo>
                    <a:pt x="2087" y="4125"/>
                    <a:pt x="2499" y="4001"/>
                    <a:pt x="2882" y="3828"/>
                  </a:cubicBezTo>
                  <a:cubicBezTo>
                    <a:pt x="2987" y="3781"/>
                    <a:pt x="3044" y="3647"/>
                    <a:pt x="2996" y="3532"/>
                  </a:cubicBezTo>
                  <a:cubicBezTo>
                    <a:pt x="2795" y="2919"/>
                    <a:pt x="2661" y="2278"/>
                    <a:pt x="2604" y="1627"/>
                  </a:cubicBezTo>
                  <a:cubicBezTo>
                    <a:pt x="2547" y="737"/>
                    <a:pt x="1867" y="0"/>
                    <a:pt x="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68"/>
            <p:cNvSpPr/>
            <p:nvPr/>
          </p:nvSpPr>
          <p:spPr>
            <a:xfrm>
              <a:off x="7936787" y="4446541"/>
              <a:ext cx="207612" cy="184056"/>
            </a:xfrm>
            <a:custGeom>
              <a:rect b="b" l="l" r="r" t="t"/>
              <a:pathLst>
                <a:path extrusionOk="0" h="7009" w="7906">
                  <a:moveTo>
                    <a:pt x="7725" y="1"/>
                  </a:moveTo>
                  <a:cubicBezTo>
                    <a:pt x="7681" y="1"/>
                    <a:pt x="7638" y="18"/>
                    <a:pt x="7609" y="51"/>
                  </a:cubicBezTo>
                  <a:lnTo>
                    <a:pt x="3618" y="3860"/>
                  </a:lnTo>
                  <a:cubicBezTo>
                    <a:pt x="3532" y="3946"/>
                    <a:pt x="3417" y="3984"/>
                    <a:pt x="3293" y="3984"/>
                  </a:cubicBezTo>
                  <a:lnTo>
                    <a:pt x="3254" y="3984"/>
                  </a:lnTo>
                  <a:cubicBezTo>
                    <a:pt x="2996" y="3984"/>
                    <a:pt x="2785" y="3783"/>
                    <a:pt x="2785" y="3525"/>
                  </a:cubicBezTo>
                  <a:lnTo>
                    <a:pt x="2785" y="3056"/>
                  </a:lnTo>
                  <a:lnTo>
                    <a:pt x="1388" y="3056"/>
                  </a:lnTo>
                  <a:lnTo>
                    <a:pt x="1388" y="3525"/>
                  </a:lnTo>
                  <a:cubicBezTo>
                    <a:pt x="1388" y="3697"/>
                    <a:pt x="1292" y="3860"/>
                    <a:pt x="1139" y="3937"/>
                  </a:cubicBezTo>
                  <a:lnTo>
                    <a:pt x="383" y="4319"/>
                  </a:lnTo>
                  <a:cubicBezTo>
                    <a:pt x="144" y="4434"/>
                    <a:pt x="0" y="4674"/>
                    <a:pt x="0" y="4941"/>
                  </a:cubicBezTo>
                  <a:lnTo>
                    <a:pt x="0" y="6779"/>
                  </a:lnTo>
                  <a:cubicBezTo>
                    <a:pt x="0" y="6903"/>
                    <a:pt x="106" y="7009"/>
                    <a:pt x="230" y="7009"/>
                  </a:cubicBezTo>
                  <a:lnTo>
                    <a:pt x="3015" y="7009"/>
                  </a:lnTo>
                  <a:cubicBezTo>
                    <a:pt x="3149" y="7009"/>
                    <a:pt x="3254" y="6903"/>
                    <a:pt x="3254" y="6779"/>
                  </a:cubicBezTo>
                  <a:lnTo>
                    <a:pt x="3254" y="6004"/>
                  </a:lnTo>
                  <a:cubicBezTo>
                    <a:pt x="3254" y="5755"/>
                    <a:pt x="3350" y="5516"/>
                    <a:pt x="3522" y="5343"/>
                  </a:cubicBezTo>
                  <a:lnTo>
                    <a:pt x="7484" y="1391"/>
                  </a:lnTo>
                  <a:cubicBezTo>
                    <a:pt x="7590" y="1267"/>
                    <a:pt x="7638" y="1104"/>
                    <a:pt x="7599" y="941"/>
                  </a:cubicBezTo>
                  <a:lnTo>
                    <a:pt x="7513" y="616"/>
                  </a:lnTo>
                  <a:lnTo>
                    <a:pt x="7839" y="290"/>
                  </a:lnTo>
                  <a:cubicBezTo>
                    <a:pt x="7906" y="223"/>
                    <a:pt x="7906" y="118"/>
                    <a:pt x="7848" y="51"/>
                  </a:cubicBezTo>
                  <a:cubicBezTo>
                    <a:pt x="7815" y="18"/>
                    <a:pt x="7769" y="1"/>
                    <a:pt x="772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68"/>
            <p:cNvSpPr/>
            <p:nvPr/>
          </p:nvSpPr>
          <p:spPr>
            <a:xfrm>
              <a:off x="7936787" y="4473747"/>
              <a:ext cx="189019" cy="156851"/>
            </a:xfrm>
            <a:custGeom>
              <a:rect b="b" l="l" r="r" t="t"/>
              <a:pathLst>
                <a:path extrusionOk="0" h="5973" w="7198">
                  <a:moveTo>
                    <a:pt x="6575" y="1"/>
                  </a:moveTo>
                  <a:lnTo>
                    <a:pt x="3618" y="2824"/>
                  </a:lnTo>
                  <a:cubicBezTo>
                    <a:pt x="3532" y="2910"/>
                    <a:pt x="3417" y="2948"/>
                    <a:pt x="3302" y="2948"/>
                  </a:cubicBezTo>
                  <a:lnTo>
                    <a:pt x="3254" y="2948"/>
                  </a:lnTo>
                  <a:cubicBezTo>
                    <a:pt x="3216" y="2948"/>
                    <a:pt x="3187" y="2948"/>
                    <a:pt x="3159" y="2939"/>
                  </a:cubicBezTo>
                  <a:cubicBezTo>
                    <a:pt x="2956" y="3411"/>
                    <a:pt x="2520" y="3648"/>
                    <a:pt x="2085" y="3648"/>
                  </a:cubicBezTo>
                  <a:cubicBezTo>
                    <a:pt x="1657" y="3648"/>
                    <a:pt x="1229" y="3419"/>
                    <a:pt x="1024" y="2958"/>
                  </a:cubicBezTo>
                  <a:lnTo>
                    <a:pt x="383" y="3283"/>
                  </a:lnTo>
                  <a:cubicBezTo>
                    <a:pt x="144" y="3398"/>
                    <a:pt x="0" y="3638"/>
                    <a:pt x="0" y="3905"/>
                  </a:cubicBezTo>
                  <a:lnTo>
                    <a:pt x="0" y="5743"/>
                  </a:lnTo>
                  <a:cubicBezTo>
                    <a:pt x="0" y="5867"/>
                    <a:pt x="106" y="5973"/>
                    <a:pt x="230" y="5973"/>
                  </a:cubicBezTo>
                  <a:lnTo>
                    <a:pt x="3015" y="5973"/>
                  </a:lnTo>
                  <a:cubicBezTo>
                    <a:pt x="3149" y="5973"/>
                    <a:pt x="3254" y="5867"/>
                    <a:pt x="3254" y="5743"/>
                  </a:cubicBezTo>
                  <a:lnTo>
                    <a:pt x="3254" y="4968"/>
                  </a:lnTo>
                  <a:cubicBezTo>
                    <a:pt x="3254" y="4719"/>
                    <a:pt x="3350" y="4480"/>
                    <a:pt x="3522" y="4307"/>
                  </a:cubicBezTo>
                  <a:lnTo>
                    <a:pt x="7197" y="632"/>
                  </a:lnTo>
                  <a:lnTo>
                    <a:pt x="6575"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68"/>
            <p:cNvSpPr/>
            <p:nvPr/>
          </p:nvSpPr>
          <p:spPr>
            <a:xfrm>
              <a:off x="7971976" y="4526792"/>
              <a:ext cx="39232" cy="21875"/>
            </a:xfrm>
            <a:custGeom>
              <a:rect b="b" l="l" r="r" t="t"/>
              <a:pathLst>
                <a:path extrusionOk="0" h="833" w="1494">
                  <a:moveTo>
                    <a:pt x="48" y="0"/>
                  </a:moveTo>
                  <a:lnTo>
                    <a:pt x="48" y="469"/>
                  </a:lnTo>
                  <a:cubicBezTo>
                    <a:pt x="48" y="536"/>
                    <a:pt x="39" y="613"/>
                    <a:pt x="0" y="670"/>
                  </a:cubicBezTo>
                  <a:cubicBezTo>
                    <a:pt x="240" y="775"/>
                    <a:pt x="488" y="833"/>
                    <a:pt x="747" y="833"/>
                  </a:cubicBezTo>
                  <a:cubicBezTo>
                    <a:pt x="1005" y="833"/>
                    <a:pt x="1264" y="775"/>
                    <a:pt x="1493" y="670"/>
                  </a:cubicBezTo>
                  <a:cubicBezTo>
                    <a:pt x="1465" y="613"/>
                    <a:pt x="1445" y="536"/>
                    <a:pt x="1445" y="469"/>
                  </a:cubicBezTo>
                  <a:lnTo>
                    <a:pt x="144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68"/>
            <p:cNvSpPr/>
            <p:nvPr/>
          </p:nvSpPr>
          <p:spPr>
            <a:xfrm>
              <a:off x="7954880" y="4476661"/>
              <a:ext cx="73160" cy="59952"/>
            </a:xfrm>
            <a:custGeom>
              <a:rect b="b" l="l" r="r" t="t"/>
              <a:pathLst>
                <a:path extrusionOk="0" h="2283" w="2786">
                  <a:moveTo>
                    <a:pt x="1074" y="1"/>
                  </a:moveTo>
                  <a:cubicBezTo>
                    <a:pt x="983" y="1"/>
                    <a:pt x="895" y="49"/>
                    <a:pt x="862" y="139"/>
                  </a:cubicBezTo>
                  <a:cubicBezTo>
                    <a:pt x="785" y="292"/>
                    <a:pt x="670" y="435"/>
                    <a:pt x="536" y="550"/>
                  </a:cubicBezTo>
                  <a:cubicBezTo>
                    <a:pt x="412" y="665"/>
                    <a:pt x="278" y="761"/>
                    <a:pt x="125" y="828"/>
                  </a:cubicBezTo>
                  <a:cubicBezTo>
                    <a:pt x="48" y="876"/>
                    <a:pt x="1" y="971"/>
                    <a:pt x="10" y="1067"/>
                  </a:cubicBezTo>
                  <a:cubicBezTo>
                    <a:pt x="96" y="1766"/>
                    <a:pt x="690" y="2282"/>
                    <a:pt x="1388" y="2282"/>
                  </a:cubicBezTo>
                  <a:cubicBezTo>
                    <a:pt x="2116" y="2282"/>
                    <a:pt x="2718" y="1727"/>
                    <a:pt x="2776" y="1000"/>
                  </a:cubicBezTo>
                  <a:cubicBezTo>
                    <a:pt x="2785" y="933"/>
                    <a:pt x="2747" y="866"/>
                    <a:pt x="2699" y="818"/>
                  </a:cubicBezTo>
                  <a:cubicBezTo>
                    <a:pt x="2240" y="435"/>
                    <a:pt x="1704" y="158"/>
                    <a:pt x="1120" y="5"/>
                  </a:cubicBezTo>
                  <a:cubicBezTo>
                    <a:pt x="1105" y="2"/>
                    <a:pt x="1090" y="1"/>
                    <a:pt x="107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68"/>
            <p:cNvSpPr/>
            <p:nvPr/>
          </p:nvSpPr>
          <p:spPr>
            <a:xfrm>
              <a:off x="7954880" y="4476583"/>
              <a:ext cx="73423" cy="59531"/>
            </a:xfrm>
            <a:custGeom>
              <a:rect b="b" l="l" r="r" t="t"/>
              <a:pathLst>
                <a:path extrusionOk="0" h="2267" w="2796">
                  <a:moveTo>
                    <a:pt x="1065" y="0"/>
                  </a:moveTo>
                  <a:cubicBezTo>
                    <a:pt x="980" y="0"/>
                    <a:pt x="901" y="53"/>
                    <a:pt x="862" y="132"/>
                  </a:cubicBezTo>
                  <a:cubicBezTo>
                    <a:pt x="804" y="247"/>
                    <a:pt x="737" y="352"/>
                    <a:pt x="651" y="448"/>
                  </a:cubicBezTo>
                  <a:cubicBezTo>
                    <a:pt x="613" y="486"/>
                    <a:pt x="584" y="515"/>
                    <a:pt x="546" y="553"/>
                  </a:cubicBezTo>
                  <a:cubicBezTo>
                    <a:pt x="422" y="658"/>
                    <a:pt x="278" y="754"/>
                    <a:pt x="135" y="831"/>
                  </a:cubicBezTo>
                  <a:cubicBezTo>
                    <a:pt x="48" y="879"/>
                    <a:pt x="1" y="974"/>
                    <a:pt x="10" y="1070"/>
                  </a:cubicBezTo>
                  <a:cubicBezTo>
                    <a:pt x="96" y="1682"/>
                    <a:pt x="575" y="2171"/>
                    <a:pt x="1187" y="2266"/>
                  </a:cubicBezTo>
                  <a:cubicBezTo>
                    <a:pt x="871" y="2075"/>
                    <a:pt x="680" y="1730"/>
                    <a:pt x="699" y="1357"/>
                  </a:cubicBezTo>
                  <a:lnTo>
                    <a:pt x="699" y="1022"/>
                  </a:lnTo>
                  <a:cubicBezTo>
                    <a:pt x="757" y="984"/>
                    <a:pt x="804" y="946"/>
                    <a:pt x="862" y="907"/>
                  </a:cubicBezTo>
                  <a:cubicBezTo>
                    <a:pt x="986" y="792"/>
                    <a:pt x="1101" y="658"/>
                    <a:pt x="1187" y="515"/>
                  </a:cubicBezTo>
                  <a:cubicBezTo>
                    <a:pt x="1637" y="649"/>
                    <a:pt x="2049" y="879"/>
                    <a:pt x="2403" y="1175"/>
                  </a:cubicBezTo>
                  <a:cubicBezTo>
                    <a:pt x="2441" y="1214"/>
                    <a:pt x="2556" y="1309"/>
                    <a:pt x="2680" y="1434"/>
                  </a:cubicBezTo>
                  <a:cubicBezTo>
                    <a:pt x="2738" y="1300"/>
                    <a:pt x="2776" y="1156"/>
                    <a:pt x="2785" y="1013"/>
                  </a:cubicBezTo>
                  <a:cubicBezTo>
                    <a:pt x="2795" y="936"/>
                    <a:pt x="2757" y="859"/>
                    <a:pt x="2699" y="821"/>
                  </a:cubicBezTo>
                  <a:cubicBezTo>
                    <a:pt x="2240" y="429"/>
                    <a:pt x="1704" y="161"/>
                    <a:pt x="1120" y="8"/>
                  </a:cubicBezTo>
                  <a:cubicBezTo>
                    <a:pt x="1102" y="3"/>
                    <a:pt x="1083" y="0"/>
                    <a:pt x="106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68"/>
            <p:cNvSpPr/>
            <p:nvPr/>
          </p:nvSpPr>
          <p:spPr>
            <a:xfrm>
              <a:off x="7936787" y="4566234"/>
              <a:ext cx="24396" cy="64363"/>
            </a:xfrm>
            <a:custGeom>
              <a:rect b="b" l="l" r="r" t="t"/>
              <a:pathLst>
                <a:path extrusionOk="0" h="2451" w="929">
                  <a:moveTo>
                    <a:pt x="106" y="1"/>
                  </a:moveTo>
                  <a:cubicBezTo>
                    <a:pt x="39" y="116"/>
                    <a:pt x="0" y="249"/>
                    <a:pt x="0" y="383"/>
                  </a:cubicBezTo>
                  <a:lnTo>
                    <a:pt x="0" y="2221"/>
                  </a:lnTo>
                  <a:cubicBezTo>
                    <a:pt x="0" y="2345"/>
                    <a:pt x="106" y="2451"/>
                    <a:pt x="230" y="2451"/>
                  </a:cubicBezTo>
                  <a:lnTo>
                    <a:pt x="929" y="2451"/>
                  </a:lnTo>
                  <a:lnTo>
                    <a:pt x="929" y="1207"/>
                  </a:lnTo>
                  <a:cubicBezTo>
                    <a:pt x="929" y="967"/>
                    <a:pt x="833" y="728"/>
                    <a:pt x="661" y="556"/>
                  </a:cubicBezTo>
                  <a:lnTo>
                    <a:pt x="106"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68"/>
            <p:cNvSpPr/>
            <p:nvPr/>
          </p:nvSpPr>
          <p:spPr>
            <a:xfrm>
              <a:off x="8150150" y="4337799"/>
              <a:ext cx="109846" cy="109846"/>
            </a:xfrm>
            <a:custGeom>
              <a:rect b="b" l="l" r="r" t="t"/>
              <a:pathLst>
                <a:path extrusionOk="0" h="4183" w="4183">
                  <a:moveTo>
                    <a:pt x="2097" y="0"/>
                  </a:moveTo>
                  <a:cubicBezTo>
                    <a:pt x="939" y="0"/>
                    <a:pt x="1" y="929"/>
                    <a:pt x="1" y="2087"/>
                  </a:cubicBezTo>
                  <a:cubicBezTo>
                    <a:pt x="1" y="3245"/>
                    <a:pt x="939" y="4183"/>
                    <a:pt x="2097" y="4183"/>
                  </a:cubicBezTo>
                  <a:cubicBezTo>
                    <a:pt x="3255" y="4183"/>
                    <a:pt x="4183" y="3245"/>
                    <a:pt x="4183" y="2087"/>
                  </a:cubicBezTo>
                  <a:cubicBezTo>
                    <a:pt x="4183" y="929"/>
                    <a:pt x="3255" y="0"/>
                    <a:pt x="2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68"/>
            <p:cNvSpPr/>
            <p:nvPr/>
          </p:nvSpPr>
          <p:spPr>
            <a:xfrm>
              <a:off x="8168505" y="4355892"/>
              <a:ext cx="73397" cy="73397"/>
            </a:xfrm>
            <a:custGeom>
              <a:rect b="b" l="l" r="r" t="t"/>
              <a:pathLst>
                <a:path extrusionOk="0" h="2795" w="2795">
                  <a:moveTo>
                    <a:pt x="1398" y="0"/>
                  </a:moveTo>
                  <a:cubicBezTo>
                    <a:pt x="632" y="0"/>
                    <a:pt x="0" y="632"/>
                    <a:pt x="0" y="1398"/>
                  </a:cubicBezTo>
                  <a:cubicBezTo>
                    <a:pt x="0" y="2173"/>
                    <a:pt x="632" y="2795"/>
                    <a:pt x="1398" y="2795"/>
                  </a:cubicBezTo>
                  <a:cubicBezTo>
                    <a:pt x="2163" y="2795"/>
                    <a:pt x="2795" y="2173"/>
                    <a:pt x="2795" y="1398"/>
                  </a:cubicBezTo>
                  <a:cubicBezTo>
                    <a:pt x="2795" y="632"/>
                    <a:pt x="2163" y="0"/>
                    <a:pt x="13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68"/>
            <p:cNvSpPr/>
            <p:nvPr/>
          </p:nvSpPr>
          <p:spPr>
            <a:xfrm>
              <a:off x="8022237" y="4473747"/>
              <a:ext cx="103569" cy="130460"/>
            </a:xfrm>
            <a:custGeom>
              <a:rect b="b" l="l" r="r" t="t"/>
              <a:pathLst>
                <a:path extrusionOk="0" h="4968" w="3944">
                  <a:moveTo>
                    <a:pt x="3321" y="1"/>
                  </a:moveTo>
                  <a:lnTo>
                    <a:pt x="680" y="2527"/>
                  </a:lnTo>
                  <a:cubicBezTo>
                    <a:pt x="469" y="2719"/>
                    <a:pt x="307" y="2958"/>
                    <a:pt x="192" y="3226"/>
                  </a:cubicBezTo>
                  <a:cubicBezTo>
                    <a:pt x="67" y="3504"/>
                    <a:pt x="0" y="3810"/>
                    <a:pt x="0" y="4116"/>
                  </a:cubicBezTo>
                  <a:lnTo>
                    <a:pt x="0" y="4968"/>
                  </a:lnTo>
                  <a:cubicBezTo>
                    <a:pt x="0" y="4719"/>
                    <a:pt x="96" y="4480"/>
                    <a:pt x="268" y="4307"/>
                  </a:cubicBezTo>
                  <a:lnTo>
                    <a:pt x="3943" y="632"/>
                  </a:lnTo>
                  <a:lnTo>
                    <a:pt x="3321"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68"/>
            <p:cNvSpPr/>
            <p:nvPr/>
          </p:nvSpPr>
          <p:spPr>
            <a:xfrm>
              <a:off x="8186835" y="4374221"/>
              <a:ext cx="36738" cy="36738"/>
            </a:xfrm>
            <a:custGeom>
              <a:rect b="b" l="l" r="r" t="t"/>
              <a:pathLst>
                <a:path extrusionOk="0" h="1399" w="1399">
                  <a:moveTo>
                    <a:pt x="700" y="1"/>
                  </a:moveTo>
                  <a:cubicBezTo>
                    <a:pt x="317" y="1"/>
                    <a:pt x="1" y="317"/>
                    <a:pt x="1" y="700"/>
                  </a:cubicBezTo>
                  <a:cubicBezTo>
                    <a:pt x="1" y="1082"/>
                    <a:pt x="317" y="1398"/>
                    <a:pt x="700" y="1398"/>
                  </a:cubicBezTo>
                  <a:cubicBezTo>
                    <a:pt x="1082" y="1398"/>
                    <a:pt x="1398" y="1082"/>
                    <a:pt x="1398" y="700"/>
                  </a:cubicBezTo>
                  <a:cubicBezTo>
                    <a:pt x="1398" y="317"/>
                    <a:pt x="1082" y="1"/>
                    <a:pt x="7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68"/>
            <p:cNvSpPr/>
            <p:nvPr/>
          </p:nvSpPr>
          <p:spPr>
            <a:xfrm>
              <a:off x="8196893" y="4319285"/>
              <a:ext cx="84111" cy="79594"/>
            </a:xfrm>
            <a:custGeom>
              <a:rect b="b" l="l" r="r" t="t"/>
              <a:pathLst>
                <a:path extrusionOk="0" h="3031" w="3203">
                  <a:moveTo>
                    <a:pt x="2873" y="0"/>
                  </a:moveTo>
                  <a:cubicBezTo>
                    <a:pt x="2818" y="0"/>
                    <a:pt x="2761" y="22"/>
                    <a:pt x="2709" y="74"/>
                  </a:cubicBezTo>
                  <a:lnTo>
                    <a:pt x="154" y="2629"/>
                  </a:lnTo>
                  <a:cubicBezTo>
                    <a:pt x="1" y="2772"/>
                    <a:pt x="106" y="3031"/>
                    <a:pt x="317" y="3031"/>
                  </a:cubicBezTo>
                  <a:cubicBezTo>
                    <a:pt x="374" y="3031"/>
                    <a:pt x="441" y="3002"/>
                    <a:pt x="479" y="2954"/>
                  </a:cubicBezTo>
                  <a:lnTo>
                    <a:pt x="3035" y="399"/>
                  </a:lnTo>
                  <a:cubicBezTo>
                    <a:pt x="3203" y="231"/>
                    <a:pt x="3052" y="0"/>
                    <a:pt x="2873"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68"/>
            <p:cNvSpPr/>
            <p:nvPr/>
          </p:nvSpPr>
          <p:spPr>
            <a:xfrm>
              <a:off x="8243635" y="4322095"/>
              <a:ext cx="38734" cy="32063"/>
            </a:xfrm>
            <a:custGeom>
              <a:rect b="b" l="l" r="r" t="t"/>
              <a:pathLst>
                <a:path extrusionOk="0" h="1221" w="1475">
                  <a:moveTo>
                    <a:pt x="477" y="1"/>
                  </a:moveTo>
                  <a:cubicBezTo>
                    <a:pt x="286" y="1"/>
                    <a:pt x="97" y="107"/>
                    <a:pt x="1" y="292"/>
                  </a:cubicBezTo>
                  <a:lnTo>
                    <a:pt x="1" y="991"/>
                  </a:lnTo>
                  <a:cubicBezTo>
                    <a:pt x="1" y="1115"/>
                    <a:pt x="106" y="1220"/>
                    <a:pt x="240" y="1220"/>
                  </a:cubicBezTo>
                  <a:lnTo>
                    <a:pt x="939" y="1220"/>
                  </a:lnTo>
                  <a:cubicBezTo>
                    <a:pt x="1063" y="1220"/>
                    <a:pt x="1168" y="1115"/>
                    <a:pt x="1168" y="991"/>
                  </a:cubicBezTo>
                  <a:cubicBezTo>
                    <a:pt x="1475" y="991"/>
                    <a:pt x="1475" y="522"/>
                    <a:pt x="1168" y="522"/>
                  </a:cubicBezTo>
                  <a:lnTo>
                    <a:pt x="699" y="522"/>
                  </a:lnTo>
                  <a:lnTo>
                    <a:pt x="699" y="53"/>
                  </a:lnTo>
                  <a:cubicBezTo>
                    <a:pt x="629" y="17"/>
                    <a:pt x="553"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68"/>
            <p:cNvSpPr/>
            <p:nvPr/>
          </p:nvSpPr>
          <p:spPr>
            <a:xfrm>
              <a:off x="8217822" y="4319312"/>
              <a:ext cx="61291" cy="58245"/>
            </a:xfrm>
            <a:custGeom>
              <a:rect b="b" l="l" r="r" t="t"/>
              <a:pathLst>
                <a:path extrusionOk="0" h="2218" w="2334">
                  <a:moveTo>
                    <a:pt x="2075" y="1"/>
                  </a:moveTo>
                  <a:cubicBezTo>
                    <a:pt x="2015" y="1"/>
                    <a:pt x="1955" y="25"/>
                    <a:pt x="1912" y="73"/>
                  </a:cubicBezTo>
                  <a:lnTo>
                    <a:pt x="170" y="1814"/>
                  </a:lnTo>
                  <a:cubicBezTo>
                    <a:pt x="0" y="1985"/>
                    <a:pt x="156" y="2217"/>
                    <a:pt x="337" y="2217"/>
                  </a:cubicBezTo>
                  <a:cubicBezTo>
                    <a:pt x="390" y="2217"/>
                    <a:pt x="446" y="2197"/>
                    <a:pt x="496" y="2149"/>
                  </a:cubicBezTo>
                  <a:lnTo>
                    <a:pt x="2238" y="398"/>
                  </a:lnTo>
                  <a:cubicBezTo>
                    <a:pt x="2333" y="312"/>
                    <a:pt x="2333" y="159"/>
                    <a:pt x="2238" y="73"/>
                  </a:cubicBezTo>
                  <a:cubicBezTo>
                    <a:pt x="2194" y="25"/>
                    <a:pt x="2135" y="1"/>
                    <a:pt x="2075"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0" name="Google Shape;12270;p68"/>
          <p:cNvGrpSpPr/>
          <p:nvPr/>
        </p:nvGrpSpPr>
        <p:grpSpPr>
          <a:xfrm>
            <a:off x="4886058" y="1965890"/>
            <a:ext cx="388569" cy="388307"/>
            <a:chOff x="4886058" y="1965890"/>
            <a:chExt cx="388569" cy="388307"/>
          </a:xfrm>
        </p:grpSpPr>
        <p:sp>
          <p:nvSpPr>
            <p:cNvPr id="12271" name="Google Shape;12271;p68"/>
            <p:cNvSpPr/>
            <p:nvPr/>
          </p:nvSpPr>
          <p:spPr>
            <a:xfrm>
              <a:off x="4886058" y="1965890"/>
              <a:ext cx="388569" cy="388307"/>
            </a:xfrm>
            <a:custGeom>
              <a:rect b="b" l="l" r="r" t="t"/>
              <a:pathLst>
                <a:path extrusionOk="0" h="14787" w="14797">
                  <a:moveTo>
                    <a:pt x="7398" y="0"/>
                  </a:moveTo>
                  <a:cubicBezTo>
                    <a:pt x="3312" y="0"/>
                    <a:pt x="1" y="3312"/>
                    <a:pt x="1" y="7398"/>
                  </a:cubicBezTo>
                  <a:cubicBezTo>
                    <a:pt x="1" y="11475"/>
                    <a:pt x="3312" y="14786"/>
                    <a:pt x="7398" y="14786"/>
                  </a:cubicBezTo>
                  <a:cubicBezTo>
                    <a:pt x="11485" y="14786"/>
                    <a:pt x="14796" y="11475"/>
                    <a:pt x="14796" y="7398"/>
                  </a:cubicBezTo>
                  <a:cubicBezTo>
                    <a:pt x="14796" y="3312"/>
                    <a:pt x="11485" y="0"/>
                    <a:pt x="7398"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68"/>
            <p:cNvSpPr/>
            <p:nvPr/>
          </p:nvSpPr>
          <p:spPr>
            <a:xfrm>
              <a:off x="4896352" y="1992150"/>
              <a:ext cx="368218" cy="335787"/>
            </a:xfrm>
            <a:custGeom>
              <a:rect b="b" l="l" r="r" t="t"/>
              <a:pathLst>
                <a:path extrusionOk="0" h="12787" w="14022">
                  <a:moveTo>
                    <a:pt x="7008" y="0"/>
                  </a:moveTo>
                  <a:cubicBezTo>
                    <a:pt x="5356" y="0"/>
                    <a:pt x="3705" y="618"/>
                    <a:pt x="2470" y="1852"/>
                  </a:cubicBezTo>
                  <a:cubicBezTo>
                    <a:pt x="1" y="4331"/>
                    <a:pt x="1" y="8465"/>
                    <a:pt x="2470" y="10934"/>
                  </a:cubicBezTo>
                  <a:cubicBezTo>
                    <a:pt x="3705" y="12169"/>
                    <a:pt x="5356" y="12786"/>
                    <a:pt x="7008" y="12786"/>
                  </a:cubicBezTo>
                  <a:cubicBezTo>
                    <a:pt x="8660" y="12786"/>
                    <a:pt x="10313" y="12169"/>
                    <a:pt x="11552" y="10934"/>
                  </a:cubicBezTo>
                  <a:cubicBezTo>
                    <a:pt x="14021" y="8465"/>
                    <a:pt x="14021" y="4331"/>
                    <a:pt x="11552" y="1852"/>
                  </a:cubicBezTo>
                  <a:cubicBezTo>
                    <a:pt x="10313" y="618"/>
                    <a:pt x="8660" y="0"/>
                    <a:pt x="7008"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68"/>
            <p:cNvSpPr/>
            <p:nvPr/>
          </p:nvSpPr>
          <p:spPr>
            <a:xfrm>
              <a:off x="5056958" y="1992072"/>
              <a:ext cx="207612" cy="336102"/>
            </a:xfrm>
            <a:custGeom>
              <a:rect b="b" l="l" r="r" t="t"/>
              <a:pathLst>
                <a:path extrusionOk="0" h="12799" w="7906">
                  <a:moveTo>
                    <a:pt x="911" y="0"/>
                  </a:moveTo>
                  <a:cubicBezTo>
                    <a:pt x="609" y="0"/>
                    <a:pt x="304" y="22"/>
                    <a:pt x="0" y="66"/>
                  </a:cubicBezTo>
                  <a:cubicBezTo>
                    <a:pt x="1379" y="247"/>
                    <a:pt x="2661" y="879"/>
                    <a:pt x="3647" y="1855"/>
                  </a:cubicBezTo>
                  <a:cubicBezTo>
                    <a:pt x="6116" y="4334"/>
                    <a:pt x="6116" y="8468"/>
                    <a:pt x="3647" y="10937"/>
                  </a:cubicBezTo>
                  <a:cubicBezTo>
                    <a:pt x="2661" y="11923"/>
                    <a:pt x="1379" y="12545"/>
                    <a:pt x="0" y="12737"/>
                  </a:cubicBezTo>
                  <a:cubicBezTo>
                    <a:pt x="299" y="12778"/>
                    <a:pt x="599" y="12799"/>
                    <a:pt x="896" y="12799"/>
                  </a:cubicBezTo>
                  <a:cubicBezTo>
                    <a:pt x="2582" y="12799"/>
                    <a:pt x="4216" y="12141"/>
                    <a:pt x="5436" y="10937"/>
                  </a:cubicBezTo>
                  <a:cubicBezTo>
                    <a:pt x="7905" y="8468"/>
                    <a:pt x="7905" y="4334"/>
                    <a:pt x="5436" y="1855"/>
                  </a:cubicBezTo>
                  <a:cubicBezTo>
                    <a:pt x="4220" y="663"/>
                    <a:pt x="2591" y="0"/>
                    <a:pt x="91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68"/>
            <p:cNvSpPr/>
            <p:nvPr/>
          </p:nvSpPr>
          <p:spPr>
            <a:xfrm>
              <a:off x="5074158" y="1993647"/>
              <a:ext cx="12342" cy="39364"/>
            </a:xfrm>
            <a:custGeom>
              <a:rect b="b" l="l" r="r" t="t"/>
              <a:pathLst>
                <a:path extrusionOk="0" h="1499" w="470">
                  <a:moveTo>
                    <a:pt x="235" y="1"/>
                  </a:moveTo>
                  <a:cubicBezTo>
                    <a:pt x="118" y="1"/>
                    <a:pt x="1" y="82"/>
                    <a:pt x="15" y="245"/>
                  </a:cubicBezTo>
                  <a:lnTo>
                    <a:pt x="15" y="1278"/>
                  </a:lnTo>
                  <a:cubicBezTo>
                    <a:pt x="15" y="1403"/>
                    <a:pt x="111" y="1499"/>
                    <a:pt x="235" y="1499"/>
                  </a:cubicBezTo>
                  <a:cubicBezTo>
                    <a:pt x="360" y="1499"/>
                    <a:pt x="456" y="1403"/>
                    <a:pt x="456" y="1278"/>
                  </a:cubicBezTo>
                  <a:lnTo>
                    <a:pt x="456" y="245"/>
                  </a:lnTo>
                  <a:cubicBezTo>
                    <a:pt x="470" y="82"/>
                    <a:pt x="353" y="1"/>
                    <a:pt x="235"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68"/>
            <p:cNvSpPr/>
            <p:nvPr/>
          </p:nvSpPr>
          <p:spPr>
            <a:xfrm>
              <a:off x="5074158" y="2286866"/>
              <a:ext cx="12342" cy="39416"/>
            </a:xfrm>
            <a:custGeom>
              <a:rect b="b" l="l" r="r" t="t"/>
              <a:pathLst>
                <a:path extrusionOk="0" h="1501" w="470">
                  <a:moveTo>
                    <a:pt x="235" y="1"/>
                  </a:moveTo>
                  <a:cubicBezTo>
                    <a:pt x="118" y="1"/>
                    <a:pt x="1" y="80"/>
                    <a:pt x="15" y="238"/>
                  </a:cubicBezTo>
                  <a:lnTo>
                    <a:pt x="15" y="1271"/>
                  </a:lnTo>
                  <a:cubicBezTo>
                    <a:pt x="15" y="1396"/>
                    <a:pt x="111" y="1501"/>
                    <a:pt x="235" y="1501"/>
                  </a:cubicBezTo>
                  <a:cubicBezTo>
                    <a:pt x="360" y="1491"/>
                    <a:pt x="456" y="1396"/>
                    <a:pt x="456" y="1271"/>
                  </a:cubicBezTo>
                  <a:lnTo>
                    <a:pt x="456" y="238"/>
                  </a:lnTo>
                  <a:cubicBezTo>
                    <a:pt x="470" y="80"/>
                    <a:pt x="353" y="1"/>
                    <a:pt x="235"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68"/>
            <p:cNvSpPr/>
            <p:nvPr/>
          </p:nvSpPr>
          <p:spPr>
            <a:xfrm>
              <a:off x="5205984" y="2153597"/>
              <a:ext cx="42515" cy="11633"/>
            </a:xfrm>
            <a:custGeom>
              <a:rect b="b" l="l" r="r" t="t"/>
              <a:pathLst>
                <a:path extrusionOk="0" h="443" w="1619">
                  <a:moveTo>
                    <a:pt x="1338" y="0"/>
                  </a:moveTo>
                  <a:cubicBezTo>
                    <a:pt x="1329" y="0"/>
                    <a:pt x="1321" y="0"/>
                    <a:pt x="1312" y="1"/>
                  </a:cubicBezTo>
                  <a:lnTo>
                    <a:pt x="278" y="1"/>
                  </a:lnTo>
                  <a:cubicBezTo>
                    <a:pt x="1" y="20"/>
                    <a:pt x="1" y="422"/>
                    <a:pt x="278" y="441"/>
                  </a:cubicBezTo>
                  <a:lnTo>
                    <a:pt x="1312" y="441"/>
                  </a:lnTo>
                  <a:cubicBezTo>
                    <a:pt x="1321" y="442"/>
                    <a:pt x="1329" y="443"/>
                    <a:pt x="1338" y="443"/>
                  </a:cubicBezTo>
                  <a:cubicBezTo>
                    <a:pt x="1619" y="443"/>
                    <a:pt x="1619" y="0"/>
                    <a:pt x="1338"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68"/>
            <p:cNvSpPr/>
            <p:nvPr/>
          </p:nvSpPr>
          <p:spPr>
            <a:xfrm>
              <a:off x="4912948" y="2153623"/>
              <a:ext cx="41753" cy="11581"/>
            </a:xfrm>
            <a:custGeom>
              <a:rect b="b" l="l" r="r" t="t"/>
              <a:pathLst>
                <a:path extrusionOk="0" h="441" w="1590">
                  <a:moveTo>
                    <a:pt x="278" y="0"/>
                  </a:moveTo>
                  <a:cubicBezTo>
                    <a:pt x="1" y="19"/>
                    <a:pt x="1" y="421"/>
                    <a:pt x="278" y="440"/>
                  </a:cubicBezTo>
                  <a:lnTo>
                    <a:pt x="1312" y="440"/>
                  </a:lnTo>
                  <a:cubicBezTo>
                    <a:pt x="1589" y="421"/>
                    <a:pt x="1589" y="19"/>
                    <a:pt x="1312"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68"/>
            <p:cNvSpPr/>
            <p:nvPr/>
          </p:nvSpPr>
          <p:spPr>
            <a:xfrm>
              <a:off x="5002101" y="2140808"/>
              <a:ext cx="97608" cy="96400"/>
            </a:xfrm>
            <a:custGeom>
              <a:rect b="b" l="l" r="r" t="t"/>
              <a:pathLst>
                <a:path extrusionOk="0" h="3671" w="3717">
                  <a:moveTo>
                    <a:pt x="2243" y="0"/>
                  </a:moveTo>
                  <a:lnTo>
                    <a:pt x="70" y="3436"/>
                  </a:lnTo>
                  <a:cubicBezTo>
                    <a:pt x="1" y="3544"/>
                    <a:pt x="93" y="3670"/>
                    <a:pt x="201" y="3670"/>
                  </a:cubicBezTo>
                  <a:cubicBezTo>
                    <a:pt x="228" y="3670"/>
                    <a:pt x="255" y="3663"/>
                    <a:pt x="281" y="3646"/>
                  </a:cubicBezTo>
                  <a:lnTo>
                    <a:pt x="3716" y="1474"/>
                  </a:lnTo>
                  <a:lnTo>
                    <a:pt x="22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68"/>
            <p:cNvSpPr/>
            <p:nvPr/>
          </p:nvSpPr>
          <p:spPr>
            <a:xfrm>
              <a:off x="5002101" y="2165177"/>
              <a:ext cx="97608" cy="72031"/>
            </a:xfrm>
            <a:custGeom>
              <a:rect b="b" l="l" r="r" t="t"/>
              <a:pathLst>
                <a:path extrusionOk="0" h="2743" w="3717">
                  <a:moveTo>
                    <a:pt x="3171" y="0"/>
                  </a:moveTo>
                  <a:lnTo>
                    <a:pt x="654" y="1580"/>
                  </a:lnTo>
                  <a:lnTo>
                    <a:pt x="70" y="2508"/>
                  </a:lnTo>
                  <a:cubicBezTo>
                    <a:pt x="1" y="2616"/>
                    <a:pt x="93" y="2742"/>
                    <a:pt x="201" y="2742"/>
                  </a:cubicBezTo>
                  <a:cubicBezTo>
                    <a:pt x="228" y="2742"/>
                    <a:pt x="255" y="2735"/>
                    <a:pt x="281" y="2718"/>
                  </a:cubicBezTo>
                  <a:lnTo>
                    <a:pt x="3716" y="546"/>
                  </a:lnTo>
                  <a:lnTo>
                    <a:pt x="317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68"/>
            <p:cNvSpPr/>
            <p:nvPr/>
          </p:nvSpPr>
          <p:spPr>
            <a:xfrm>
              <a:off x="5061238" y="2082984"/>
              <a:ext cx="97503" cy="96532"/>
            </a:xfrm>
            <a:custGeom>
              <a:rect b="b" l="l" r="r" t="t"/>
              <a:pathLst>
                <a:path extrusionOk="0" h="3676" w="3713">
                  <a:moveTo>
                    <a:pt x="3521" y="1"/>
                  </a:moveTo>
                  <a:cubicBezTo>
                    <a:pt x="3493" y="1"/>
                    <a:pt x="3464" y="10"/>
                    <a:pt x="3436" y="30"/>
                  </a:cubicBezTo>
                  <a:lnTo>
                    <a:pt x="0" y="2202"/>
                  </a:lnTo>
                  <a:lnTo>
                    <a:pt x="1474" y="3676"/>
                  </a:lnTo>
                  <a:lnTo>
                    <a:pt x="3637" y="231"/>
                  </a:lnTo>
                  <a:cubicBezTo>
                    <a:pt x="3712" y="125"/>
                    <a:pt x="3627" y="1"/>
                    <a:pt x="3521" y="1"/>
                  </a:cubicBez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68"/>
            <p:cNvSpPr/>
            <p:nvPr/>
          </p:nvSpPr>
          <p:spPr>
            <a:xfrm>
              <a:off x="5085345" y="2083089"/>
              <a:ext cx="73213" cy="96190"/>
            </a:xfrm>
            <a:custGeom>
              <a:rect b="b" l="l" r="r" t="t"/>
              <a:pathLst>
                <a:path extrusionOk="0" h="3663" w="2788">
                  <a:moveTo>
                    <a:pt x="2599" y="1"/>
                  </a:moveTo>
                  <a:cubicBezTo>
                    <a:pt x="2573" y="1"/>
                    <a:pt x="2545" y="8"/>
                    <a:pt x="2518" y="26"/>
                  </a:cubicBezTo>
                  <a:lnTo>
                    <a:pt x="1590" y="609"/>
                  </a:lnTo>
                  <a:lnTo>
                    <a:pt x="1" y="3117"/>
                  </a:lnTo>
                  <a:lnTo>
                    <a:pt x="546" y="3662"/>
                  </a:lnTo>
                  <a:lnTo>
                    <a:pt x="2719" y="227"/>
                  </a:lnTo>
                  <a:cubicBezTo>
                    <a:pt x="2788" y="120"/>
                    <a:pt x="2704" y="1"/>
                    <a:pt x="2599" y="1"/>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285" name="Shape 12285"/>
        <p:cNvGrpSpPr/>
        <p:nvPr/>
      </p:nvGrpSpPr>
      <p:grpSpPr>
        <a:xfrm>
          <a:off x="0" y="0"/>
          <a:ext cx="0" cy="0"/>
          <a:chOff x="0" y="0"/>
          <a:chExt cx="0" cy="0"/>
        </a:xfrm>
      </p:grpSpPr>
      <p:sp>
        <p:nvSpPr>
          <p:cNvPr id="12286" name="Google Shape;12286;p69"/>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2287" name="Google Shape;12287;p69"/>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12288" name="Google Shape;12288;p69"/>
          <p:cNvGrpSpPr/>
          <p:nvPr/>
        </p:nvGrpSpPr>
        <p:grpSpPr>
          <a:xfrm>
            <a:off x="1765162" y="3346789"/>
            <a:ext cx="292801" cy="359258"/>
            <a:chOff x="1765162" y="3346789"/>
            <a:chExt cx="292801" cy="359258"/>
          </a:xfrm>
        </p:grpSpPr>
        <p:sp>
          <p:nvSpPr>
            <p:cNvPr id="12289" name="Google Shape;12289;p69"/>
            <p:cNvSpPr/>
            <p:nvPr/>
          </p:nvSpPr>
          <p:spPr>
            <a:xfrm>
              <a:off x="1765423" y="3394001"/>
              <a:ext cx="230821" cy="312047"/>
            </a:xfrm>
            <a:custGeom>
              <a:rect b="b" l="l" r="r" t="t"/>
              <a:pathLst>
                <a:path extrusionOk="0" h="11917" w="8815">
                  <a:moveTo>
                    <a:pt x="219" y="1"/>
                  </a:moveTo>
                  <a:cubicBezTo>
                    <a:pt x="95" y="1"/>
                    <a:pt x="0" y="96"/>
                    <a:pt x="0" y="220"/>
                  </a:cubicBezTo>
                  <a:lnTo>
                    <a:pt x="0" y="9283"/>
                  </a:lnTo>
                  <a:lnTo>
                    <a:pt x="1927" y="11220"/>
                  </a:lnTo>
                  <a:lnTo>
                    <a:pt x="2624" y="11916"/>
                  </a:lnTo>
                  <a:lnTo>
                    <a:pt x="8586" y="11916"/>
                  </a:lnTo>
                  <a:cubicBezTo>
                    <a:pt x="8710" y="11916"/>
                    <a:pt x="8805" y="11821"/>
                    <a:pt x="8815" y="11697"/>
                  </a:cubicBezTo>
                  <a:lnTo>
                    <a:pt x="881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69"/>
            <p:cNvSpPr/>
            <p:nvPr/>
          </p:nvSpPr>
          <p:spPr>
            <a:xfrm>
              <a:off x="1765162" y="3624088"/>
              <a:ext cx="81959" cy="81959"/>
            </a:xfrm>
            <a:custGeom>
              <a:rect b="b" l="l" r="r" t="t"/>
              <a:pathLst>
                <a:path extrusionOk="0" h="3130" w="3130">
                  <a:moveTo>
                    <a:pt x="1" y="0"/>
                  </a:moveTo>
                  <a:lnTo>
                    <a:pt x="1" y="496"/>
                  </a:lnTo>
                  <a:lnTo>
                    <a:pt x="1937" y="2433"/>
                  </a:lnTo>
                  <a:lnTo>
                    <a:pt x="2634" y="3129"/>
                  </a:lnTo>
                  <a:lnTo>
                    <a:pt x="3130" y="3129"/>
                  </a:lnTo>
                  <a:lnTo>
                    <a:pt x="3130" y="267"/>
                  </a:lnTo>
                  <a:cubicBezTo>
                    <a:pt x="3130" y="115"/>
                    <a:pt x="3006" y="0"/>
                    <a:pt x="2862"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69"/>
            <p:cNvSpPr/>
            <p:nvPr/>
          </p:nvSpPr>
          <p:spPr>
            <a:xfrm>
              <a:off x="1896558" y="3394001"/>
              <a:ext cx="99686" cy="103719"/>
            </a:xfrm>
            <a:custGeom>
              <a:rect b="b" l="l" r="r" t="t"/>
              <a:pathLst>
                <a:path extrusionOk="0" h="3961" w="3807">
                  <a:moveTo>
                    <a:pt x="497" y="1"/>
                  </a:moveTo>
                  <a:cubicBezTo>
                    <a:pt x="1" y="2014"/>
                    <a:pt x="1527" y="3960"/>
                    <a:pt x="3597" y="3960"/>
                  </a:cubicBezTo>
                  <a:cubicBezTo>
                    <a:pt x="3664" y="3960"/>
                    <a:pt x="3731" y="3950"/>
                    <a:pt x="3807" y="3950"/>
                  </a:cubicBezTo>
                  <a:lnTo>
                    <a:pt x="3807"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69"/>
            <p:cNvSpPr/>
            <p:nvPr/>
          </p:nvSpPr>
          <p:spPr>
            <a:xfrm>
              <a:off x="1816379" y="3394001"/>
              <a:ext cx="179629" cy="312047"/>
            </a:xfrm>
            <a:custGeom>
              <a:rect b="b" l="l" r="r" t="t"/>
              <a:pathLst>
                <a:path extrusionOk="0" h="11917" w="6860">
                  <a:moveTo>
                    <a:pt x="6106" y="1"/>
                  </a:moveTo>
                  <a:lnTo>
                    <a:pt x="6106" y="11239"/>
                  </a:lnTo>
                  <a:lnTo>
                    <a:pt x="0" y="11239"/>
                  </a:lnTo>
                  <a:lnTo>
                    <a:pt x="678" y="11916"/>
                  </a:lnTo>
                  <a:lnTo>
                    <a:pt x="6640" y="11916"/>
                  </a:lnTo>
                  <a:cubicBezTo>
                    <a:pt x="6764" y="11916"/>
                    <a:pt x="6859" y="11821"/>
                    <a:pt x="6859" y="11697"/>
                  </a:cubicBezTo>
                  <a:lnTo>
                    <a:pt x="685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69"/>
            <p:cNvSpPr/>
            <p:nvPr/>
          </p:nvSpPr>
          <p:spPr>
            <a:xfrm>
              <a:off x="1799647" y="3462448"/>
              <a:ext cx="162138" cy="23776"/>
            </a:xfrm>
            <a:custGeom>
              <a:rect b="b" l="l" r="r" t="t"/>
              <a:pathLst>
                <a:path extrusionOk="0" h="908" w="6192">
                  <a:moveTo>
                    <a:pt x="219" y="1"/>
                  </a:moveTo>
                  <a:cubicBezTo>
                    <a:pt x="95" y="1"/>
                    <a:pt x="0" y="106"/>
                    <a:pt x="0" y="230"/>
                  </a:cubicBezTo>
                  <a:lnTo>
                    <a:pt x="0" y="688"/>
                  </a:lnTo>
                  <a:cubicBezTo>
                    <a:pt x="0" y="802"/>
                    <a:pt x="95" y="907"/>
                    <a:pt x="219" y="907"/>
                  </a:cubicBezTo>
                  <a:lnTo>
                    <a:pt x="5962" y="907"/>
                  </a:lnTo>
                  <a:cubicBezTo>
                    <a:pt x="6087" y="907"/>
                    <a:pt x="6191" y="802"/>
                    <a:pt x="6191" y="688"/>
                  </a:cubicBezTo>
                  <a:lnTo>
                    <a:pt x="6191" y="230"/>
                  </a:lnTo>
                  <a:cubicBezTo>
                    <a:pt x="6191" y="106"/>
                    <a:pt x="6087" y="1"/>
                    <a:pt x="596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69"/>
            <p:cNvSpPr/>
            <p:nvPr/>
          </p:nvSpPr>
          <p:spPr>
            <a:xfrm>
              <a:off x="1922795" y="3462710"/>
              <a:ext cx="38989" cy="23514"/>
            </a:xfrm>
            <a:custGeom>
              <a:rect b="b" l="l" r="r" t="t"/>
              <a:pathLst>
                <a:path extrusionOk="0" h="898" w="1489">
                  <a:moveTo>
                    <a:pt x="0" y="0"/>
                  </a:moveTo>
                  <a:cubicBezTo>
                    <a:pt x="258" y="363"/>
                    <a:pt x="601" y="668"/>
                    <a:pt x="983" y="897"/>
                  </a:cubicBezTo>
                  <a:lnTo>
                    <a:pt x="1259" y="897"/>
                  </a:lnTo>
                  <a:cubicBezTo>
                    <a:pt x="1384" y="897"/>
                    <a:pt x="1488" y="792"/>
                    <a:pt x="1488" y="678"/>
                  </a:cubicBezTo>
                  <a:lnTo>
                    <a:pt x="1488" y="220"/>
                  </a:lnTo>
                  <a:cubicBezTo>
                    <a:pt x="1479" y="96"/>
                    <a:pt x="1384" y="0"/>
                    <a:pt x="1259"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69"/>
            <p:cNvSpPr/>
            <p:nvPr/>
          </p:nvSpPr>
          <p:spPr>
            <a:xfrm>
              <a:off x="1765162" y="3637076"/>
              <a:ext cx="68971" cy="68971"/>
            </a:xfrm>
            <a:custGeom>
              <a:rect b="b" l="l" r="r" t="t"/>
              <a:pathLst>
                <a:path extrusionOk="0" h="2634" w="2634">
                  <a:moveTo>
                    <a:pt x="1" y="0"/>
                  </a:moveTo>
                  <a:lnTo>
                    <a:pt x="2634" y="2633"/>
                  </a:lnTo>
                  <a:lnTo>
                    <a:pt x="2634" y="220"/>
                  </a:lnTo>
                  <a:cubicBezTo>
                    <a:pt x="2634" y="96"/>
                    <a:pt x="2538" y="0"/>
                    <a:pt x="241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69"/>
            <p:cNvSpPr/>
            <p:nvPr/>
          </p:nvSpPr>
          <p:spPr>
            <a:xfrm>
              <a:off x="1923528" y="3346789"/>
              <a:ext cx="134434" cy="134434"/>
            </a:xfrm>
            <a:custGeom>
              <a:rect b="b" l="l" r="r" t="t"/>
              <a:pathLst>
                <a:path extrusionOk="0" h="5134" w="5134">
                  <a:moveTo>
                    <a:pt x="2567" y="1"/>
                  </a:moveTo>
                  <a:cubicBezTo>
                    <a:pt x="1155" y="1"/>
                    <a:pt x="1" y="1155"/>
                    <a:pt x="1" y="2567"/>
                  </a:cubicBezTo>
                  <a:cubicBezTo>
                    <a:pt x="1" y="3989"/>
                    <a:pt x="1155" y="5133"/>
                    <a:pt x="2567" y="5133"/>
                  </a:cubicBezTo>
                  <a:cubicBezTo>
                    <a:pt x="3989" y="5133"/>
                    <a:pt x="5133" y="3989"/>
                    <a:pt x="5133" y="2567"/>
                  </a:cubicBezTo>
                  <a:cubicBezTo>
                    <a:pt x="5133" y="1155"/>
                    <a:pt x="3989" y="1"/>
                    <a:pt x="256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69"/>
            <p:cNvSpPr/>
            <p:nvPr/>
          </p:nvSpPr>
          <p:spPr>
            <a:xfrm>
              <a:off x="1978255" y="3377033"/>
              <a:ext cx="48730" cy="48730"/>
            </a:xfrm>
            <a:custGeom>
              <a:rect b="b" l="l" r="r" t="t"/>
              <a:pathLst>
                <a:path extrusionOk="0" h="1861" w="1861">
                  <a:moveTo>
                    <a:pt x="925" y="0"/>
                  </a:moveTo>
                  <a:cubicBezTo>
                    <a:pt x="410" y="0"/>
                    <a:pt x="0" y="420"/>
                    <a:pt x="0" y="935"/>
                  </a:cubicBezTo>
                  <a:cubicBezTo>
                    <a:pt x="0" y="1450"/>
                    <a:pt x="410" y="1861"/>
                    <a:pt x="925" y="1861"/>
                  </a:cubicBezTo>
                  <a:cubicBezTo>
                    <a:pt x="1441" y="1861"/>
                    <a:pt x="1860" y="1450"/>
                    <a:pt x="1860" y="935"/>
                  </a:cubicBezTo>
                  <a:cubicBezTo>
                    <a:pt x="1860" y="420"/>
                    <a:pt x="1441" y="0"/>
                    <a:pt x="92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69"/>
            <p:cNvSpPr/>
            <p:nvPr/>
          </p:nvSpPr>
          <p:spPr>
            <a:xfrm>
              <a:off x="1960999" y="3371560"/>
              <a:ext cx="82587" cy="59702"/>
            </a:xfrm>
            <a:custGeom>
              <a:rect b="b" l="l" r="r" t="t"/>
              <a:pathLst>
                <a:path extrusionOk="0" h="2280" w="3154">
                  <a:moveTo>
                    <a:pt x="1584" y="419"/>
                  </a:moveTo>
                  <a:cubicBezTo>
                    <a:pt x="1775" y="419"/>
                    <a:pt x="1966" y="495"/>
                    <a:pt x="2100" y="629"/>
                  </a:cubicBezTo>
                  <a:cubicBezTo>
                    <a:pt x="2578" y="1115"/>
                    <a:pt x="2187" y="1872"/>
                    <a:pt x="1598" y="1872"/>
                  </a:cubicBezTo>
                  <a:cubicBezTo>
                    <a:pt x="1505" y="1872"/>
                    <a:pt x="1408" y="1853"/>
                    <a:pt x="1308" y="1812"/>
                  </a:cubicBezTo>
                  <a:cubicBezTo>
                    <a:pt x="583" y="1507"/>
                    <a:pt x="793" y="419"/>
                    <a:pt x="1584" y="419"/>
                  </a:cubicBezTo>
                  <a:close/>
                  <a:moveTo>
                    <a:pt x="1608" y="1"/>
                  </a:moveTo>
                  <a:cubicBezTo>
                    <a:pt x="1463" y="1"/>
                    <a:pt x="1311" y="30"/>
                    <a:pt x="1155" y="95"/>
                  </a:cubicBezTo>
                  <a:cubicBezTo>
                    <a:pt x="1" y="572"/>
                    <a:pt x="344" y="2279"/>
                    <a:pt x="1584" y="2279"/>
                  </a:cubicBezTo>
                  <a:cubicBezTo>
                    <a:pt x="1890" y="2279"/>
                    <a:pt x="2176" y="2155"/>
                    <a:pt x="2395" y="1946"/>
                  </a:cubicBezTo>
                  <a:cubicBezTo>
                    <a:pt x="3154" y="1187"/>
                    <a:pt x="2530" y="1"/>
                    <a:pt x="160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69"/>
            <p:cNvSpPr/>
            <p:nvPr/>
          </p:nvSpPr>
          <p:spPr>
            <a:xfrm>
              <a:off x="1950028" y="3412592"/>
              <a:ext cx="43755" cy="39408"/>
            </a:xfrm>
            <a:custGeom>
              <a:rect b="b" l="l" r="r" t="t"/>
              <a:pathLst>
                <a:path extrusionOk="0" h="1505" w="1671">
                  <a:moveTo>
                    <a:pt x="1359" y="0"/>
                  </a:moveTo>
                  <a:cubicBezTo>
                    <a:pt x="1305" y="0"/>
                    <a:pt x="1249" y="24"/>
                    <a:pt x="1202" y="83"/>
                  </a:cubicBezTo>
                  <a:lnTo>
                    <a:pt x="143" y="1142"/>
                  </a:lnTo>
                  <a:cubicBezTo>
                    <a:pt x="0" y="1275"/>
                    <a:pt x="95" y="1504"/>
                    <a:pt x="286" y="1504"/>
                  </a:cubicBezTo>
                  <a:cubicBezTo>
                    <a:pt x="344" y="1495"/>
                    <a:pt x="391" y="1476"/>
                    <a:pt x="429" y="1437"/>
                  </a:cubicBezTo>
                  <a:lnTo>
                    <a:pt x="1498" y="369"/>
                  </a:lnTo>
                  <a:cubicBezTo>
                    <a:pt x="1670" y="225"/>
                    <a:pt x="1523" y="0"/>
                    <a:pt x="13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69"/>
            <p:cNvSpPr/>
            <p:nvPr/>
          </p:nvSpPr>
          <p:spPr>
            <a:xfrm>
              <a:off x="1792054" y="3504659"/>
              <a:ext cx="176225" cy="10814"/>
            </a:xfrm>
            <a:custGeom>
              <a:rect b="b" l="l" r="r" t="t"/>
              <a:pathLst>
                <a:path extrusionOk="0" h="413" w="6730">
                  <a:moveTo>
                    <a:pt x="272" y="1"/>
                  </a:moveTo>
                  <a:cubicBezTo>
                    <a:pt x="3" y="1"/>
                    <a:pt x="0" y="413"/>
                    <a:pt x="264" y="413"/>
                  </a:cubicBezTo>
                  <a:cubicBezTo>
                    <a:pt x="272" y="413"/>
                    <a:pt x="281" y="412"/>
                    <a:pt x="290" y="411"/>
                  </a:cubicBezTo>
                  <a:lnTo>
                    <a:pt x="6481" y="411"/>
                  </a:lnTo>
                  <a:cubicBezTo>
                    <a:pt x="6729" y="392"/>
                    <a:pt x="6729" y="20"/>
                    <a:pt x="6481" y="1"/>
                  </a:cubicBezTo>
                  <a:lnTo>
                    <a:pt x="290" y="1"/>
                  </a:lnTo>
                  <a:cubicBezTo>
                    <a:pt x="284" y="1"/>
                    <a:pt x="278" y="1"/>
                    <a:pt x="272"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69"/>
            <p:cNvSpPr/>
            <p:nvPr/>
          </p:nvSpPr>
          <p:spPr>
            <a:xfrm>
              <a:off x="1792891" y="3528408"/>
              <a:ext cx="175387" cy="11024"/>
            </a:xfrm>
            <a:custGeom>
              <a:rect b="b" l="l" r="r" t="t"/>
              <a:pathLst>
                <a:path extrusionOk="0" h="421" w="6698">
                  <a:moveTo>
                    <a:pt x="258" y="0"/>
                  </a:moveTo>
                  <a:cubicBezTo>
                    <a:pt x="0" y="20"/>
                    <a:pt x="0" y="392"/>
                    <a:pt x="258" y="420"/>
                  </a:cubicBezTo>
                  <a:lnTo>
                    <a:pt x="6449" y="420"/>
                  </a:lnTo>
                  <a:cubicBezTo>
                    <a:pt x="6697" y="392"/>
                    <a:pt x="6697" y="20"/>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69"/>
            <p:cNvSpPr/>
            <p:nvPr/>
          </p:nvSpPr>
          <p:spPr>
            <a:xfrm>
              <a:off x="1792891" y="3552394"/>
              <a:ext cx="175387" cy="10762"/>
            </a:xfrm>
            <a:custGeom>
              <a:rect b="b" l="l" r="r" t="t"/>
              <a:pathLst>
                <a:path extrusionOk="0" h="411" w="6698">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69"/>
            <p:cNvSpPr/>
            <p:nvPr/>
          </p:nvSpPr>
          <p:spPr>
            <a:xfrm>
              <a:off x="1792891" y="3576379"/>
              <a:ext cx="175387" cy="10762"/>
            </a:xfrm>
            <a:custGeom>
              <a:rect b="b" l="l" r="r" t="t"/>
              <a:pathLst>
                <a:path extrusionOk="0" h="411" w="6698">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4" name="Google Shape;12304;p69"/>
          <p:cNvGrpSpPr/>
          <p:nvPr/>
        </p:nvGrpSpPr>
        <p:grpSpPr>
          <a:xfrm>
            <a:off x="3077632" y="2445004"/>
            <a:ext cx="358996" cy="296309"/>
            <a:chOff x="3077632" y="2445004"/>
            <a:chExt cx="358996" cy="296309"/>
          </a:xfrm>
        </p:grpSpPr>
        <p:sp>
          <p:nvSpPr>
            <p:cNvPr id="12305" name="Google Shape;12305;p69"/>
            <p:cNvSpPr/>
            <p:nvPr/>
          </p:nvSpPr>
          <p:spPr>
            <a:xfrm>
              <a:off x="3097873" y="2504968"/>
              <a:ext cx="294293" cy="195366"/>
            </a:xfrm>
            <a:custGeom>
              <a:rect b="b" l="l" r="r" t="t"/>
              <a:pathLst>
                <a:path extrusionOk="0" h="7461" w="11239">
                  <a:moveTo>
                    <a:pt x="592" y="0"/>
                  </a:moveTo>
                  <a:cubicBezTo>
                    <a:pt x="267" y="0"/>
                    <a:pt x="0" y="258"/>
                    <a:pt x="0" y="582"/>
                  </a:cubicBezTo>
                  <a:lnTo>
                    <a:pt x="0" y="7461"/>
                  </a:lnTo>
                  <a:lnTo>
                    <a:pt x="11238" y="7461"/>
                  </a:lnTo>
                  <a:lnTo>
                    <a:pt x="11238" y="582"/>
                  </a:lnTo>
                  <a:cubicBezTo>
                    <a:pt x="11238" y="258"/>
                    <a:pt x="10971" y="0"/>
                    <a:pt x="1064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69"/>
            <p:cNvSpPr/>
            <p:nvPr/>
          </p:nvSpPr>
          <p:spPr>
            <a:xfrm>
              <a:off x="3296696" y="2504968"/>
              <a:ext cx="95471" cy="80100"/>
            </a:xfrm>
            <a:custGeom>
              <a:rect b="b" l="l" r="r" t="t"/>
              <a:pathLst>
                <a:path extrusionOk="0" h="3059" w="3646">
                  <a:moveTo>
                    <a:pt x="3071" y="0"/>
                  </a:moveTo>
                  <a:cubicBezTo>
                    <a:pt x="3065" y="0"/>
                    <a:pt x="3059" y="0"/>
                    <a:pt x="3054" y="0"/>
                  </a:cubicBezTo>
                  <a:lnTo>
                    <a:pt x="1" y="0"/>
                  </a:lnTo>
                  <a:lnTo>
                    <a:pt x="1" y="134"/>
                  </a:lnTo>
                  <a:cubicBezTo>
                    <a:pt x="1" y="1790"/>
                    <a:pt x="1352" y="3058"/>
                    <a:pt x="2920" y="3058"/>
                  </a:cubicBezTo>
                  <a:cubicBezTo>
                    <a:pt x="3158" y="3058"/>
                    <a:pt x="3401" y="3029"/>
                    <a:pt x="3645" y="2967"/>
                  </a:cubicBezTo>
                  <a:lnTo>
                    <a:pt x="3645" y="582"/>
                  </a:lnTo>
                  <a:cubicBezTo>
                    <a:pt x="3645" y="264"/>
                    <a:pt x="3387" y="0"/>
                    <a:pt x="30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69"/>
            <p:cNvSpPr/>
            <p:nvPr/>
          </p:nvSpPr>
          <p:spPr>
            <a:xfrm>
              <a:off x="3097873" y="2685330"/>
              <a:ext cx="294293" cy="15004"/>
            </a:xfrm>
            <a:custGeom>
              <a:rect b="b" l="l" r="r" t="t"/>
              <a:pathLst>
                <a:path extrusionOk="0" h="573" w="11239">
                  <a:moveTo>
                    <a:pt x="0" y="0"/>
                  </a:moveTo>
                  <a:lnTo>
                    <a:pt x="0" y="573"/>
                  </a:lnTo>
                  <a:lnTo>
                    <a:pt x="11238" y="573"/>
                  </a:lnTo>
                  <a:lnTo>
                    <a:pt x="1123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69"/>
            <p:cNvSpPr/>
            <p:nvPr/>
          </p:nvSpPr>
          <p:spPr>
            <a:xfrm>
              <a:off x="3116596" y="2524685"/>
              <a:ext cx="256587" cy="140430"/>
            </a:xfrm>
            <a:custGeom>
              <a:rect b="b" l="l" r="r" t="t"/>
              <a:pathLst>
                <a:path extrusionOk="0" h="5363" w="9799">
                  <a:moveTo>
                    <a:pt x="9594" y="1"/>
                  </a:moveTo>
                  <a:cubicBezTo>
                    <a:pt x="9589" y="1"/>
                    <a:pt x="9584" y="1"/>
                    <a:pt x="9579" y="1"/>
                  </a:cubicBezTo>
                  <a:lnTo>
                    <a:pt x="220" y="1"/>
                  </a:lnTo>
                  <a:cubicBezTo>
                    <a:pt x="106" y="1"/>
                    <a:pt x="1" y="97"/>
                    <a:pt x="1" y="221"/>
                  </a:cubicBezTo>
                  <a:lnTo>
                    <a:pt x="1" y="5143"/>
                  </a:lnTo>
                  <a:cubicBezTo>
                    <a:pt x="1" y="5258"/>
                    <a:pt x="106" y="5363"/>
                    <a:pt x="220" y="5363"/>
                  </a:cubicBezTo>
                  <a:lnTo>
                    <a:pt x="9579" y="5363"/>
                  </a:lnTo>
                  <a:cubicBezTo>
                    <a:pt x="9703" y="5363"/>
                    <a:pt x="9798" y="5258"/>
                    <a:pt x="9798" y="5143"/>
                  </a:cubicBezTo>
                  <a:lnTo>
                    <a:pt x="9798" y="221"/>
                  </a:lnTo>
                  <a:cubicBezTo>
                    <a:pt x="9798" y="102"/>
                    <a:pt x="9711" y="1"/>
                    <a:pt x="959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69"/>
            <p:cNvSpPr/>
            <p:nvPr/>
          </p:nvSpPr>
          <p:spPr>
            <a:xfrm>
              <a:off x="3298215" y="2524685"/>
              <a:ext cx="74968" cy="60487"/>
            </a:xfrm>
            <a:custGeom>
              <a:rect b="b" l="l" r="r" t="t"/>
              <a:pathLst>
                <a:path extrusionOk="0" h="2310" w="2863">
                  <a:moveTo>
                    <a:pt x="2658" y="1"/>
                  </a:moveTo>
                  <a:cubicBezTo>
                    <a:pt x="2653" y="1"/>
                    <a:pt x="2648" y="1"/>
                    <a:pt x="2643" y="1"/>
                  </a:cubicBezTo>
                  <a:lnTo>
                    <a:pt x="0" y="1"/>
                  </a:lnTo>
                  <a:cubicBezTo>
                    <a:pt x="296" y="1346"/>
                    <a:pt x="1488" y="2310"/>
                    <a:pt x="2862" y="2310"/>
                  </a:cubicBezTo>
                  <a:lnTo>
                    <a:pt x="2862" y="221"/>
                  </a:lnTo>
                  <a:cubicBezTo>
                    <a:pt x="2862" y="102"/>
                    <a:pt x="2775" y="1"/>
                    <a:pt x="2658"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69"/>
            <p:cNvSpPr/>
            <p:nvPr/>
          </p:nvSpPr>
          <p:spPr>
            <a:xfrm>
              <a:off x="3273967" y="2567157"/>
              <a:ext cx="72480" cy="72480"/>
            </a:xfrm>
            <a:custGeom>
              <a:rect b="b" l="l" r="r" t="t"/>
              <a:pathLst>
                <a:path extrusionOk="0" h="2768" w="2768">
                  <a:moveTo>
                    <a:pt x="220" y="1"/>
                  </a:moveTo>
                  <a:cubicBezTo>
                    <a:pt x="96" y="1"/>
                    <a:pt x="1" y="96"/>
                    <a:pt x="1" y="220"/>
                  </a:cubicBezTo>
                  <a:lnTo>
                    <a:pt x="1" y="2548"/>
                  </a:lnTo>
                  <a:cubicBezTo>
                    <a:pt x="1" y="2663"/>
                    <a:pt x="96" y="2767"/>
                    <a:pt x="220" y="2767"/>
                  </a:cubicBezTo>
                  <a:lnTo>
                    <a:pt x="2538" y="2767"/>
                  </a:lnTo>
                  <a:cubicBezTo>
                    <a:pt x="2662" y="2767"/>
                    <a:pt x="2767" y="2663"/>
                    <a:pt x="2767" y="2548"/>
                  </a:cubicBezTo>
                  <a:lnTo>
                    <a:pt x="2767" y="220"/>
                  </a:lnTo>
                  <a:cubicBezTo>
                    <a:pt x="2767" y="96"/>
                    <a:pt x="2662" y="1"/>
                    <a:pt x="2538"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69"/>
            <p:cNvSpPr/>
            <p:nvPr/>
          </p:nvSpPr>
          <p:spPr>
            <a:xfrm>
              <a:off x="3323928" y="2567157"/>
              <a:ext cx="22519" cy="13014"/>
            </a:xfrm>
            <a:custGeom>
              <a:rect b="b" l="l" r="r" t="t"/>
              <a:pathLst>
                <a:path extrusionOk="0" h="497" w="860">
                  <a:moveTo>
                    <a:pt x="1" y="1"/>
                  </a:moveTo>
                  <a:cubicBezTo>
                    <a:pt x="258" y="211"/>
                    <a:pt x="545" y="383"/>
                    <a:pt x="859" y="497"/>
                  </a:cubicBezTo>
                  <a:lnTo>
                    <a:pt x="859" y="220"/>
                  </a:lnTo>
                  <a:cubicBezTo>
                    <a:pt x="859" y="96"/>
                    <a:pt x="754" y="1"/>
                    <a:pt x="630"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69"/>
            <p:cNvSpPr/>
            <p:nvPr/>
          </p:nvSpPr>
          <p:spPr>
            <a:xfrm>
              <a:off x="3116596" y="2524449"/>
              <a:ext cx="256587" cy="140430"/>
            </a:xfrm>
            <a:custGeom>
              <a:rect b="b" l="l" r="r" t="t"/>
              <a:pathLst>
                <a:path extrusionOk="0" h="5363" w="9799">
                  <a:moveTo>
                    <a:pt x="220" y="1"/>
                  </a:moveTo>
                  <a:cubicBezTo>
                    <a:pt x="106" y="1"/>
                    <a:pt x="1" y="96"/>
                    <a:pt x="1" y="220"/>
                  </a:cubicBezTo>
                  <a:lnTo>
                    <a:pt x="1" y="5143"/>
                  </a:lnTo>
                  <a:cubicBezTo>
                    <a:pt x="1" y="5267"/>
                    <a:pt x="106" y="5362"/>
                    <a:pt x="220" y="5362"/>
                  </a:cubicBezTo>
                  <a:lnTo>
                    <a:pt x="9579" y="5362"/>
                  </a:lnTo>
                  <a:cubicBezTo>
                    <a:pt x="9703" y="5362"/>
                    <a:pt x="9798" y="5267"/>
                    <a:pt x="9798" y="5143"/>
                  </a:cubicBezTo>
                  <a:lnTo>
                    <a:pt x="9798" y="5009"/>
                  </a:lnTo>
                  <a:lnTo>
                    <a:pt x="411" y="5009"/>
                  </a:lnTo>
                  <a:lnTo>
                    <a:pt x="4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69"/>
            <p:cNvSpPr/>
            <p:nvPr/>
          </p:nvSpPr>
          <p:spPr>
            <a:xfrm>
              <a:off x="3116596" y="2524685"/>
              <a:ext cx="256587" cy="20267"/>
            </a:xfrm>
            <a:custGeom>
              <a:rect b="b" l="l" r="r" t="t"/>
              <a:pathLst>
                <a:path extrusionOk="0" h="774" w="9799">
                  <a:moveTo>
                    <a:pt x="9594" y="1"/>
                  </a:moveTo>
                  <a:cubicBezTo>
                    <a:pt x="9589" y="1"/>
                    <a:pt x="9584" y="1"/>
                    <a:pt x="9579" y="1"/>
                  </a:cubicBezTo>
                  <a:lnTo>
                    <a:pt x="220" y="1"/>
                  </a:lnTo>
                  <a:cubicBezTo>
                    <a:pt x="106" y="1"/>
                    <a:pt x="1" y="97"/>
                    <a:pt x="1" y="221"/>
                  </a:cubicBezTo>
                  <a:lnTo>
                    <a:pt x="1" y="774"/>
                  </a:lnTo>
                  <a:lnTo>
                    <a:pt x="9798" y="774"/>
                  </a:lnTo>
                  <a:lnTo>
                    <a:pt x="9798" y="221"/>
                  </a:lnTo>
                  <a:cubicBezTo>
                    <a:pt x="9798" y="102"/>
                    <a:pt x="9711" y="1"/>
                    <a:pt x="9594"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69"/>
            <p:cNvSpPr/>
            <p:nvPr/>
          </p:nvSpPr>
          <p:spPr>
            <a:xfrm>
              <a:off x="3298450" y="2524711"/>
              <a:ext cx="74732" cy="20241"/>
            </a:xfrm>
            <a:custGeom>
              <a:rect b="b" l="l" r="r" t="t"/>
              <a:pathLst>
                <a:path extrusionOk="0" h="773" w="2854">
                  <a:moveTo>
                    <a:pt x="1" y="0"/>
                  </a:moveTo>
                  <a:cubicBezTo>
                    <a:pt x="58" y="267"/>
                    <a:pt x="153" y="534"/>
                    <a:pt x="287" y="773"/>
                  </a:cubicBezTo>
                  <a:lnTo>
                    <a:pt x="2853" y="773"/>
                  </a:lnTo>
                  <a:lnTo>
                    <a:pt x="2853" y="220"/>
                  </a:lnTo>
                  <a:cubicBezTo>
                    <a:pt x="2853" y="96"/>
                    <a:pt x="2758" y="0"/>
                    <a:pt x="263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69"/>
            <p:cNvSpPr/>
            <p:nvPr/>
          </p:nvSpPr>
          <p:spPr>
            <a:xfrm>
              <a:off x="3224766" y="2674332"/>
              <a:ext cx="40246" cy="11024"/>
            </a:xfrm>
            <a:custGeom>
              <a:rect b="b" l="l" r="r" t="t"/>
              <a:pathLst>
                <a:path extrusionOk="0" h="421" w="1537">
                  <a:moveTo>
                    <a:pt x="258" y="1"/>
                  </a:moveTo>
                  <a:cubicBezTo>
                    <a:pt x="0" y="20"/>
                    <a:pt x="0" y="392"/>
                    <a:pt x="258" y="420"/>
                  </a:cubicBezTo>
                  <a:lnTo>
                    <a:pt x="1288" y="420"/>
                  </a:lnTo>
                  <a:cubicBezTo>
                    <a:pt x="1536" y="392"/>
                    <a:pt x="1536" y="20"/>
                    <a:pt x="128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69"/>
            <p:cNvSpPr/>
            <p:nvPr/>
          </p:nvSpPr>
          <p:spPr>
            <a:xfrm>
              <a:off x="3309684" y="2445004"/>
              <a:ext cx="126945" cy="127181"/>
            </a:xfrm>
            <a:custGeom>
              <a:rect b="b" l="l" r="r" t="t"/>
              <a:pathLst>
                <a:path extrusionOk="0" h="4857" w="4848">
                  <a:moveTo>
                    <a:pt x="2424" y="1"/>
                  </a:moveTo>
                  <a:cubicBezTo>
                    <a:pt x="1089" y="1"/>
                    <a:pt x="1" y="1088"/>
                    <a:pt x="1" y="2424"/>
                  </a:cubicBezTo>
                  <a:cubicBezTo>
                    <a:pt x="1" y="3769"/>
                    <a:pt x="1089" y="4857"/>
                    <a:pt x="2424" y="4857"/>
                  </a:cubicBezTo>
                  <a:cubicBezTo>
                    <a:pt x="3769" y="4857"/>
                    <a:pt x="4847" y="3769"/>
                    <a:pt x="4847" y="2424"/>
                  </a:cubicBezTo>
                  <a:cubicBezTo>
                    <a:pt x="4847" y="1088"/>
                    <a:pt x="3769" y="1"/>
                    <a:pt x="242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69"/>
            <p:cNvSpPr/>
            <p:nvPr/>
          </p:nvSpPr>
          <p:spPr>
            <a:xfrm>
              <a:off x="3336681" y="2472236"/>
              <a:ext cx="72951" cy="72218"/>
            </a:xfrm>
            <a:custGeom>
              <a:rect b="b" l="l" r="r" t="t"/>
              <a:pathLst>
                <a:path extrusionOk="0" h="2758" w="2786">
                  <a:moveTo>
                    <a:pt x="1393" y="1"/>
                  </a:moveTo>
                  <a:cubicBezTo>
                    <a:pt x="630" y="1"/>
                    <a:pt x="0" y="621"/>
                    <a:pt x="0" y="1384"/>
                  </a:cubicBezTo>
                  <a:lnTo>
                    <a:pt x="0" y="1413"/>
                  </a:lnTo>
                  <a:cubicBezTo>
                    <a:pt x="29" y="2166"/>
                    <a:pt x="659" y="2758"/>
                    <a:pt x="1412" y="2758"/>
                  </a:cubicBezTo>
                  <a:cubicBezTo>
                    <a:pt x="2166" y="2748"/>
                    <a:pt x="2776" y="2138"/>
                    <a:pt x="2786" y="1384"/>
                  </a:cubicBezTo>
                  <a:cubicBezTo>
                    <a:pt x="2786" y="621"/>
                    <a:pt x="2166" y="1"/>
                    <a:pt x="1393"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69"/>
            <p:cNvSpPr/>
            <p:nvPr/>
          </p:nvSpPr>
          <p:spPr>
            <a:xfrm>
              <a:off x="3366165" y="2473231"/>
              <a:ext cx="43729" cy="71878"/>
            </a:xfrm>
            <a:custGeom>
              <a:rect b="b" l="l" r="r" t="t"/>
              <a:pathLst>
                <a:path extrusionOk="0" h="2745" w="1670">
                  <a:moveTo>
                    <a:pt x="630" y="1"/>
                  </a:moveTo>
                  <a:cubicBezTo>
                    <a:pt x="353" y="211"/>
                    <a:pt x="114" y="487"/>
                    <a:pt x="267" y="697"/>
                  </a:cubicBezTo>
                  <a:cubicBezTo>
                    <a:pt x="572" y="1127"/>
                    <a:pt x="1164" y="802"/>
                    <a:pt x="1183" y="1375"/>
                  </a:cubicBezTo>
                  <a:cubicBezTo>
                    <a:pt x="1193" y="1899"/>
                    <a:pt x="0" y="2062"/>
                    <a:pt x="0" y="2720"/>
                  </a:cubicBezTo>
                  <a:cubicBezTo>
                    <a:pt x="88" y="2736"/>
                    <a:pt x="176" y="2744"/>
                    <a:pt x="262" y="2744"/>
                  </a:cubicBezTo>
                  <a:cubicBezTo>
                    <a:pt x="1015" y="2744"/>
                    <a:pt x="1660" y="2134"/>
                    <a:pt x="1660" y="1346"/>
                  </a:cubicBezTo>
                  <a:lnTo>
                    <a:pt x="1670" y="1346"/>
                  </a:lnTo>
                  <a:cubicBezTo>
                    <a:pt x="1670" y="716"/>
                    <a:pt x="1240" y="163"/>
                    <a:pt x="63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69"/>
            <p:cNvSpPr/>
            <p:nvPr/>
          </p:nvSpPr>
          <p:spPr>
            <a:xfrm>
              <a:off x="3336681" y="2497976"/>
              <a:ext cx="30244" cy="32757"/>
            </a:xfrm>
            <a:custGeom>
              <a:rect b="b" l="l" r="r" t="t"/>
              <a:pathLst>
                <a:path extrusionOk="0" h="1251" w="1155">
                  <a:moveTo>
                    <a:pt x="67" y="0"/>
                  </a:moveTo>
                  <a:cubicBezTo>
                    <a:pt x="29" y="134"/>
                    <a:pt x="0" y="267"/>
                    <a:pt x="10" y="411"/>
                  </a:cubicBezTo>
                  <a:lnTo>
                    <a:pt x="10" y="439"/>
                  </a:lnTo>
                  <a:cubicBezTo>
                    <a:pt x="10" y="725"/>
                    <a:pt x="105" y="1012"/>
                    <a:pt x="287" y="1250"/>
                  </a:cubicBezTo>
                  <a:cubicBezTo>
                    <a:pt x="1155" y="859"/>
                    <a:pt x="1012" y="458"/>
                    <a:pt x="401" y="229"/>
                  </a:cubicBezTo>
                  <a:cubicBezTo>
                    <a:pt x="277" y="172"/>
                    <a:pt x="162" y="96"/>
                    <a:pt x="6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69"/>
            <p:cNvSpPr/>
            <p:nvPr/>
          </p:nvSpPr>
          <p:spPr>
            <a:xfrm>
              <a:off x="3144587" y="2567157"/>
              <a:ext cx="27232" cy="27259"/>
            </a:xfrm>
            <a:custGeom>
              <a:rect b="b" l="l" r="r" t="t"/>
              <a:pathLst>
                <a:path extrusionOk="0" h="1041" w="1040">
                  <a:moveTo>
                    <a:pt x="220" y="1"/>
                  </a:moveTo>
                  <a:cubicBezTo>
                    <a:pt x="95" y="1"/>
                    <a:pt x="0" y="96"/>
                    <a:pt x="0" y="220"/>
                  </a:cubicBezTo>
                  <a:lnTo>
                    <a:pt x="0" y="821"/>
                  </a:lnTo>
                  <a:cubicBezTo>
                    <a:pt x="0" y="936"/>
                    <a:pt x="95" y="1041"/>
                    <a:pt x="220" y="1041"/>
                  </a:cubicBezTo>
                  <a:lnTo>
                    <a:pt x="821" y="1041"/>
                  </a:lnTo>
                  <a:cubicBezTo>
                    <a:pt x="935" y="1041"/>
                    <a:pt x="1040" y="936"/>
                    <a:pt x="1040" y="821"/>
                  </a:cubicBezTo>
                  <a:lnTo>
                    <a:pt x="1040" y="220"/>
                  </a:lnTo>
                  <a:cubicBezTo>
                    <a:pt x="1040" y="96"/>
                    <a:pt x="935" y="1"/>
                    <a:pt x="82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69"/>
            <p:cNvSpPr/>
            <p:nvPr/>
          </p:nvSpPr>
          <p:spPr>
            <a:xfrm>
              <a:off x="3180958" y="2561658"/>
              <a:ext cx="79655" cy="11050"/>
            </a:xfrm>
            <a:custGeom>
              <a:rect b="b" l="l" r="r" t="t"/>
              <a:pathLst>
                <a:path extrusionOk="0" h="422" w="3042">
                  <a:moveTo>
                    <a:pt x="281" y="0"/>
                  </a:moveTo>
                  <a:cubicBezTo>
                    <a:pt x="0" y="0"/>
                    <a:pt x="0" y="421"/>
                    <a:pt x="281" y="421"/>
                  </a:cubicBezTo>
                  <a:cubicBezTo>
                    <a:pt x="287" y="421"/>
                    <a:pt x="293" y="421"/>
                    <a:pt x="300" y="421"/>
                  </a:cubicBezTo>
                  <a:lnTo>
                    <a:pt x="2742" y="421"/>
                  </a:lnTo>
                  <a:cubicBezTo>
                    <a:pt x="2748" y="421"/>
                    <a:pt x="2754" y="421"/>
                    <a:pt x="2760" y="421"/>
                  </a:cubicBezTo>
                  <a:cubicBezTo>
                    <a:pt x="3041" y="421"/>
                    <a:pt x="3041" y="0"/>
                    <a:pt x="2760" y="0"/>
                  </a:cubicBezTo>
                  <a:cubicBezTo>
                    <a:pt x="2754" y="0"/>
                    <a:pt x="2748" y="1"/>
                    <a:pt x="2742" y="1"/>
                  </a:cubicBezTo>
                  <a:lnTo>
                    <a:pt x="300" y="1"/>
                  </a:lnTo>
                  <a:cubicBezTo>
                    <a:pt x="293" y="1"/>
                    <a:pt x="287" y="0"/>
                    <a:pt x="28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69"/>
            <p:cNvSpPr/>
            <p:nvPr/>
          </p:nvSpPr>
          <p:spPr>
            <a:xfrm>
              <a:off x="3182058" y="2575405"/>
              <a:ext cx="77455" cy="10762"/>
            </a:xfrm>
            <a:custGeom>
              <a:rect b="b" l="l" r="r" t="t"/>
              <a:pathLst>
                <a:path extrusionOk="0" h="411" w="2958">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69"/>
            <p:cNvSpPr/>
            <p:nvPr/>
          </p:nvSpPr>
          <p:spPr>
            <a:xfrm>
              <a:off x="3182058" y="2588890"/>
              <a:ext cx="77455" cy="10788"/>
            </a:xfrm>
            <a:custGeom>
              <a:rect b="b" l="l" r="r" t="t"/>
              <a:pathLst>
                <a:path extrusionOk="0" h="412" w="2958">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69"/>
            <p:cNvSpPr/>
            <p:nvPr/>
          </p:nvSpPr>
          <p:spPr>
            <a:xfrm>
              <a:off x="3144587" y="2612378"/>
              <a:ext cx="27232" cy="27259"/>
            </a:xfrm>
            <a:custGeom>
              <a:rect b="b" l="l" r="r" t="t"/>
              <a:pathLst>
                <a:path extrusionOk="0" h="1041" w="1040">
                  <a:moveTo>
                    <a:pt x="220" y="1"/>
                  </a:moveTo>
                  <a:cubicBezTo>
                    <a:pt x="95" y="1"/>
                    <a:pt x="0" y="106"/>
                    <a:pt x="0" y="230"/>
                  </a:cubicBezTo>
                  <a:lnTo>
                    <a:pt x="0" y="821"/>
                  </a:lnTo>
                  <a:cubicBezTo>
                    <a:pt x="0" y="945"/>
                    <a:pt x="95" y="1040"/>
                    <a:pt x="220" y="1040"/>
                  </a:cubicBezTo>
                  <a:lnTo>
                    <a:pt x="821" y="1040"/>
                  </a:lnTo>
                  <a:cubicBezTo>
                    <a:pt x="935" y="1040"/>
                    <a:pt x="1040" y="945"/>
                    <a:pt x="1040" y="821"/>
                  </a:cubicBezTo>
                  <a:lnTo>
                    <a:pt x="1040" y="230"/>
                  </a:lnTo>
                  <a:cubicBezTo>
                    <a:pt x="1040" y="106"/>
                    <a:pt x="935" y="1"/>
                    <a:pt x="82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69"/>
            <p:cNvSpPr/>
            <p:nvPr/>
          </p:nvSpPr>
          <p:spPr>
            <a:xfrm>
              <a:off x="3182058" y="2607141"/>
              <a:ext cx="77455" cy="10762"/>
            </a:xfrm>
            <a:custGeom>
              <a:rect b="b" l="l" r="r" t="t"/>
              <a:pathLst>
                <a:path extrusionOk="0" h="411" w="2958">
                  <a:moveTo>
                    <a:pt x="258" y="0"/>
                  </a:moveTo>
                  <a:cubicBezTo>
                    <a:pt x="0" y="19"/>
                    <a:pt x="0" y="391"/>
                    <a:pt x="258" y="411"/>
                  </a:cubicBezTo>
                  <a:lnTo>
                    <a:pt x="2700" y="411"/>
                  </a:lnTo>
                  <a:cubicBezTo>
                    <a:pt x="2957" y="391"/>
                    <a:pt x="2957" y="19"/>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69"/>
            <p:cNvSpPr/>
            <p:nvPr/>
          </p:nvSpPr>
          <p:spPr>
            <a:xfrm>
              <a:off x="3182058" y="2620627"/>
              <a:ext cx="77455" cy="10762"/>
            </a:xfrm>
            <a:custGeom>
              <a:rect b="b" l="l" r="r" t="t"/>
              <a:pathLst>
                <a:path extrusionOk="0" h="411" w="2958">
                  <a:moveTo>
                    <a:pt x="258" y="0"/>
                  </a:moveTo>
                  <a:cubicBezTo>
                    <a:pt x="0" y="20"/>
                    <a:pt x="0" y="392"/>
                    <a:pt x="258" y="411"/>
                  </a:cubicBezTo>
                  <a:lnTo>
                    <a:pt x="2700" y="411"/>
                  </a:lnTo>
                  <a:cubicBezTo>
                    <a:pt x="2957" y="392"/>
                    <a:pt x="2957" y="20"/>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69"/>
            <p:cNvSpPr/>
            <p:nvPr/>
          </p:nvSpPr>
          <p:spPr>
            <a:xfrm>
              <a:off x="3182058" y="2634374"/>
              <a:ext cx="77455" cy="10762"/>
            </a:xfrm>
            <a:custGeom>
              <a:rect b="b" l="l" r="r" t="t"/>
              <a:pathLst>
                <a:path extrusionOk="0" h="411" w="2958">
                  <a:moveTo>
                    <a:pt x="258" y="0"/>
                  </a:moveTo>
                  <a:cubicBezTo>
                    <a:pt x="0" y="19"/>
                    <a:pt x="0" y="391"/>
                    <a:pt x="258" y="410"/>
                  </a:cubicBezTo>
                  <a:lnTo>
                    <a:pt x="2700" y="410"/>
                  </a:lnTo>
                  <a:cubicBezTo>
                    <a:pt x="2957" y="391"/>
                    <a:pt x="2957" y="19"/>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8" name="Google Shape;12328;p69"/>
            <p:cNvSpPr/>
            <p:nvPr/>
          </p:nvSpPr>
          <p:spPr>
            <a:xfrm>
              <a:off x="3077632" y="2694311"/>
              <a:ext cx="334749" cy="34250"/>
            </a:xfrm>
            <a:custGeom>
              <a:rect b="b" l="l" r="r" t="t"/>
              <a:pathLst>
                <a:path extrusionOk="0" h="1308" w="12784">
                  <a:moveTo>
                    <a:pt x="773" y="1"/>
                  </a:moveTo>
                  <a:lnTo>
                    <a:pt x="0" y="1031"/>
                  </a:lnTo>
                  <a:lnTo>
                    <a:pt x="0" y="1308"/>
                  </a:lnTo>
                  <a:lnTo>
                    <a:pt x="12784" y="1308"/>
                  </a:lnTo>
                  <a:lnTo>
                    <a:pt x="12784" y="1031"/>
                  </a:lnTo>
                  <a:lnTo>
                    <a:pt x="1201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69"/>
            <p:cNvSpPr/>
            <p:nvPr/>
          </p:nvSpPr>
          <p:spPr>
            <a:xfrm>
              <a:off x="3188552" y="2700072"/>
              <a:ext cx="112674" cy="16758"/>
            </a:xfrm>
            <a:custGeom>
              <a:rect b="b" l="l" r="r" t="t"/>
              <a:pathLst>
                <a:path extrusionOk="0" h="640" w="4303">
                  <a:moveTo>
                    <a:pt x="821" y="0"/>
                  </a:moveTo>
                  <a:cubicBezTo>
                    <a:pt x="782" y="0"/>
                    <a:pt x="744" y="19"/>
                    <a:pt x="706" y="38"/>
                  </a:cubicBezTo>
                  <a:lnTo>
                    <a:pt x="38" y="553"/>
                  </a:lnTo>
                  <a:cubicBezTo>
                    <a:pt x="0" y="582"/>
                    <a:pt x="19" y="639"/>
                    <a:pt x="67" y="639"/>
                  </a:cubicBezTo>
                  <a:lnTo>
                    <a:pt x="4236" y="639"/>
                  </a:lnTo>
                  <a:cubicBezTo>
                    <a:pt x="4284" y="639"/>
                    <a:pt x="4303" y="582"/>
                    <a:pt x="4264" y="553"/>
                  </a:cubicBezTo>
                  <a:lnTo>
                    <a:pt x="3597" y="38"/>
                  </a:lnTo>
                  <a:cubicBezTo>
                    <a:pt x="3568" y="19"/>
                    <a:pt x="3520" y="0"/>
                    <a:pt x="3482"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69"/>
            <p:cNvSpPr/>
            <p:nvPr/>
          </p:nvSpPr>
          <p:spPr>
            <a:xfrm>
              <a:off x="3077632" y="2721308"/>
              <a:ext cx="334513" cy="20005"/>
            </a:xfrm>
            <a:custGeom>
              <a:rect b="b" l="l" r="r" t="t"/>
              <a:pathLst>
                <a:path extrusionOk="0" h="764" w="12775">
                  <a:moveTo>
                    <a:pt x="0" y="0"/>
                  </a:moveTo>
                  <a:lnTo>
                    <a:pt x="0" y="544"/>
                  </a:lnTo>
                  <a:cubicBezTo>
                    <a:pt x="0" y="668"/>
                    <a:pt x="96" y="763"/>
                    <a:pt x="220" y="763"/>
                  </a:cubicBezTo>
                  <a:lnTo>
                    <a:pt x="12555" y="763"/>
                  </a:lnTo>
                  <a:cubicBezTo>
                    <a:pt x="12679" y="763"/>
                    <a:pt x="12774" y="668"/>
                    <a:pt x="12774" y="544"/>
                  </a:cubicBezTo>
                  <a:lnTo>
                    <a:pt x="12774"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1" name="Google Shape;12331;p69"/>
          <p:cNvGrpSpPr/>
          <p:nvPr/>
        </p:nvGrpSpPr>
        <p:grpSpPr>
          <a:xfrm>
            <a:off x="2635237" y="2431780"/>
            <a:ext cx="359232" cy="323018"/>
            <a:chOff x="2635237" y="2431780"/>
            <a:chExt cx="359232" cy="323018"/>
          </a:xfrm>
        </p:grpSpPr>
        <p:sp>
          <p:nvSpPr>
            <p:cNvPr id="12332" name="Google Shape;12332;p69"/>
            <p:cNvSpPr/>
            <p:nvPr/>
          </p:nvSpPr>
          <p:spPr>
            <a:xfrm>
              <a:off x="2769121" y="2696328"/>
              <a:ext cx="44253" cy="40482"/>
            </a:xfrm>
            <a:custGeom>
              <a:rect b="b" l="l" r="r" t="t"/>
              <a:pathLst>
                <a:path extrusionOk="0" h="1546" w="1690">
                  <a:moveTo>
                    <a:pt x="344" y="0"/>
                  </a:moveTo>
                  <a:lnTo>
                    <a:pt x="1" y="1546"/>
                  </a:lnTo>
                  <a:lnTo>
                    <a:pt x="1689" y="1546"/>
                  </a:lnTo>
                  <a:lnTo>
                    <a:pt x="1346"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69"/>
            <p:cNvSpPr/>
            <p:nvPr/>
          </p:nvSpPr>
          <p:spPr>
            <a:xfrm>
              <a:off x="2738903" y="2733039"/>
              <a:ext cx="104688" cy="21760"/>
            </a:xfrm>
            <a:custGeom>
              <a:rect b="b" l="l" r="r" t="t"/>
              <a:pathLst>
                <a:path extrusionOk="0" h="831" w="3998">
                  <a:moveTo>
                    <a:pt x="220" y="0"/>
                  </a:moveTo>
                  <a:cubicBezTo>
                    <a:pt x="96" y="0"/>
                    <a:pt x="0" y="96"/>
                    <a:pt x="0" y="220"/>
                  </a:cubicBezTo>
                  <a:lnTo>
                    <a:pt x="0" y="611"/>
                  </a:lnTo>
                  <a:cubicBezTo>
                    <a:pt x="0" y="725"/>
                    <a:pt x="96" y="830"/>
                    <a:pt x="220" y="830"/>
                  </a:cubicBezTo>
                  <a:lnTo>
                    <a:pt x="3778" y="830"/>
                  </a:lnTo>
                  <a:cubicBezTo>
                    <a:pt x="3902" y="830"/>
                    <a:pt x="3997" y="725"/>
                    <a:pt x="3997" y="611"/>
                  </a:cubicBezTo>
                  <a:lnTo>
                    <a:pt x="3997" y="220"/>
                  </a:lnTo>
                  <a:cubicBezTo>
                    <a:pt x="3997" y="96"/>
                    <a:pt x="3902" y="0"/>
                    <a:pt x="3778"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69"/>
            <p:cNvSpPr/>
            <p:nvPr/>
          </p:nvSpPr>
          <p:spPr>
            <a:xfrm>
              <a:off x="2635237" y="2498212"/>
              <a:ext cx="312020" cy="203876"/>
            </a:xfrm>
            <a:custGeom>
              <a:rect b="b" l="l" r="r" t="t"/>
              <a:pathLst>
                <a:path extrusionOk="0" h="7786" w="11916">
                  <a:moveTo>
                    <a:pt x="229" y="1"/>
                  </a:moveTo>
                  <a:cubicBezTo>
                    <a:pt x="105" y="1"/>
                    <a:pt x="0" y="96"/>
                    <a:pt x="0" y="220"/>
                  </a:cubicBezTo>
                  <a:lnTo>
                    <a:pt x="0" y="7566"/>
                  </a:lnTo>
                  <a:cubicBezTo>
                    <a:pt x="0" y="7681"/>
                    <a:pt x="105" y="7785"/>
                    <a:pt x="229" y="7785"/>
                  </a:cubicBezTo>
                  <a:lnTo>
                    <a:pt x="11687" y="7785"/>
                  </a:lnTo>
                  <a:cubicBezTo>
                    <a:pt x="11811" y="7785"/>
                    <a:pt x="11916" y="7681"/>
                    <a:pt x="11916" y="7566"/>
                  </a:cubicBezTo>
                  <a:lnTo>
                    <a:pt x="11916" y="220"/>
                  </a:lnTo>
                  <a:cubicBezTo>
                    <a:pt x="11916" y="96"/>
                    <a:pt x="11811" y="1"/>
                    <a:pt x="11687"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5" name="Google Shape;12335;p69"/>
            <p:cNvSpPr/>
            <p:nvPr/>
          </p:nvSpPr>
          <p:spPr>
            <a:xfrm>
              <a:off x="2845555" y="2498212"/>
              <a:ext cx="101703" cy="84211"/>
            </a:xfrm>
            <a:custGeom>
              <a:rect b="b" l="l" r="r" t="t"/>
              <a:pathLst>
                <a:path extrusionOk="0" h="3216" w="3884">
                  <a:moveTo>
                    <a:pt x="20" y="1"/>
                  </a:moveTo>
                  <a:lnTo>
                    <a:pt x="20" y="68"/>
                  </a:lnTo>
                  <a:cubicBezTo>
                    <a:pt x="1" y="1794"/>
                    <a:pt x="1394" y="3206"/>
                    <a:pt x="3120" y="3216"/>
                  </a:cubicBezTo>
                  <a:cubicBezTo>
                    <a:pt x="3378" y="3216"/>
                    <a:pt x="3626" y="3178"/>
                    <a:pt x="3884" y="3120"/>
                  </a:cubicBezTo>
                  <a:lnTo>
                    <a:pt x="3884" y="220"/>
                  </a:lnTo>
                  <a:cubicBezTo>
                    <a:pt x="3874" y="96"/>
                    <a:pt x="3779" y="1"/>
                    <a:pt x="36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69"/>
            <p:cNvSpPr/>
            <p:nvPr/>
          </p:nvSpPr>
          <p:spPr>
            <a:xfrm>
              <a:off x="2635472" y="2687582"/>
              <a:ext cx="311523" cy="14506"/>
            </a:xfrm>
            <a:custGeom>
              <a:rect b="b" l="l" r="r" t="t"/>
              <a:pathLst>
                <a:path extrusionOk="0" h="554" w="11897">
                  <a:moveTo>
                    <a:pt x="1" y="0"/>
                  </a:moveTo>
                  <a:lnTo>
                    <a:pt x="1" y="334"/>
                  </a:lnTo>
                  <a:cubicBezTo>
                    <a:pt x="1" y="449"/>
                    <a:pt x="96" y="553"/>
                    <a:pt x="220" y="553"/>
                  </a:cubicBezTo>
                  <a:lnTo>
                    <a:pt x="11678" y="553"/>
                  </a:lnTo>
                  <a:cubicBezTo>
                    <a:pt x="11802" y="553"/>
                    <a:pt x="11897" y="449"/>
                    <a:pt x="11897" y="334"/>
                  </a:cubicBezTo>
                  <a:lnTo>
                    <a:pt x="118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69"/>
            <p:cNvSpPr/>
            <p:nvPr/>
          </p:nvSpPr>
          <p:spPr>
            <a:xfrm>
              <a:off x="2655216" y="2517196"/>
              <a:ext cx="272062" cy="151166"/>
            </a:xfrm>
            <a:custGeom>
              <a:rect b="b" l="l" r="r" t="t"/>
              <a:pathLst>
                <a:path extrusionOk="0" h="5773" w="10390">
                  <a:moveTo>
                    <a:pt x="220" y="1"/>
                  </a:moveTo>
                  <a:cubicBezTo>
                    <a:pt x="105" y="1"/>
                    <a:pt x="0" y="106"/>
                    <a:pt x="0" y="220"/>
                  </a:cubicBezTo>
                  <a:lnTo>
                    <a:pt x="0" y="5553"/>
                  </a:lnTo>
                  <a:cubicBezTo>
                    <a:pt x="0" y="5677"/>
                    <a:pt x="105" y="5773"/>
                    <a:pt x="220" y="5773"/>
                  </a:cubicBezTo>
                  <a:lnTo>
                    <a:pt x="10389" y="5773"/>
                  </a:lnTo>
                  <a:lnTo>
                    <a:pt x="10389" y="220"/>
                  </a:lnTo>
                  <a:cubicBezTo>
                    <a:pt x="10389" y="106"/>
                    <a:pt x="10284" y="1"/>
                    <a:pt x="10170"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69"/>
            <p:cNvSpPr/>
            <p:nvPr/>
          </p:nvSpPr>
          <p:spPr>
            <a:xfrm>
              <a:off x="2847807" y="2517196"/>
              <a:ext cx="79471" cy="65227"/>
            </a:xfrm>
            <a:custGeom>
              <a:rect b="b" l="l" r="r" t="t"/>
              <a:pathLst>
                <a:path extrusionOk="0" h="2491" w="3035">
                  <a:moveTo>
                    <a:pt x="1" y="1"/>
                  </a:moveTo>
                  <a:cubicBezTo>
                    <a:pt x="296" y="1441"/>
                    <a:pt x="1565" y="2481"/>
                    <a:pt x="3034" y="2491"/>
                  </a:cubicBezTo>
                  <a:lnTo>
                    <a:pt x="3034" y="220"/>
                  </a:lnTo>
                  <a:cubicBezTo>
                    <a:pt x="3034" y="106"/>
                    <a:pt x="2929" y="1"/>
                    <a:pt x="281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69"/>
            <p:cNvSpPr/>
            <p:nvPr/>
          </p:nvSpPr>
          <p:spPr>
            <a:xfrm>
              <a:off x="2655216" y="2517196"/>
              <a:ext cx="272062" cy="151166"/>
            </a:xfrm>
            <a:custGeom>
              <a:rect b="b" l="l" r="r" t="t"/>
              <a:pathLst>
                <a:path extrusionOk="0" h="5773" w="10390">
                  <a:moveTo>
                    <a:pt x="229" y="1"/>
                  </a:moveTo>
                  <a:cubicBezTo>
                    <a:pt x="105" y="1"/>
                    <a:pt x="0" y="106"/>
                    <a:pt x="0" y="220"/>
                  </a:cubicBezTo>
                  <a:lnTo>
                    <a:pt x="0" y="5553"/>
                  </a:lnTo>
                  <a:cubicBezTo>
                    <a:pt x="0" y="5677"/>
                    <a:pt x="105" y="5773"/>
                    <a:pt x="229" y="5773"/>
                  </a:cubicBezTo>
                  <a:lnTo>
                    <a:pt x="10170" y="5773"/>
                  </a:lnTo>
                  <a:cubicBezTo>
                    <a:pt x="10284" y="5773"/>
                    <a:pt x="10389" y="5677"/>
                    <a:pt x="10389" y="5553"/>
                  </a:cubicBezTo>
                  <a:lnTo>
                    <a:pt x="10389" y="5191"/>
                  </a:lnTo>
                  <a:lnTo>
                    <a:pt x="611" y="5191"/>
                  </a:lnTo>
                  <a:lnTo>
                    <a:pt x="6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69"/>
            <p:cNvSpPr/>
            <p:nvPr/>
          </p:nvSpPr>
          <p:spPr>
            <a:xfrm>
              <a:off x="2770378" y="2678836"/>
              <a:ext cx="41739" cy="10762"/>
            </a:xfrm>
            <a:custGeom>
              <a:rect b="b" l="l" r="r" t="t"/>
              <a:pathLst>
                <a:path extrusionOk="0" h="411" w="1594">
                  <a:moveTo>
                    <a:pt x="248" y="0"/>
                  </a:moveTo>
                  <a:cubicBezTo>
                    <a:pt x="0" y="19"/>
                    <a:pt x="0" y="391"/>
                    <a:pt x="248" y="410"/>
                  </a:cubicBezTo>
                  <a:lnTo>
                    <a:pt x="1336" y="410"/>
                  </a:lnTo>
                  <a:cubicBezTo>
                    <a:pt x="1593" y="391"/>
                    <a:pt x="1593" y="19"/>
                    <a:pt x="133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69"/>
            <p:cNvSpPr/>
            <p:nvPr/>
          </p:nvSpPr>
          <p:spPr>
            <a:xfrm>
              <a:off x="2733404" y="2584910"/>
              <a:ext cx="25504" cy="26002"/>
            </a:xfrm>
            <a:custGeom>
              <a:rect b="b" l="l" r="r" t="t"/>
              <a:pathLst>
                <a:path extrusionOk="0" h="993" w="974">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69"/>
            <p:cNvSpPr/>
            <p:nvPr/>
          </p:nvSpPr>
          <p:spPr>
            <a:xfrm>
              <a:off x="2778364" y="2584910"/>
              <a:ext cx="25766" cy="26002"/>
            </a:xfrm>
            <a:custGeom>
              <a:rect b="b" l="l" r="r" t="t"/>
              <a:pathLst>
                <a:path extrusionOk="0" h="993" w="984">
                  <a:moveTo>
                    <a:pt x="229" y="0"/>
                  </a:moveTo>
                  <a:cubicBezTo>
                    <a:pt x="105" y="0"/>
                    <a:pt x="1" y="105"/>
                    <a:pt x="1" y="220"/>
                  </a:cubicBezTo>
                  <a:lnTo>
                    <a:pt x="1" y="773"/>
                  </a:lnTo>
                  <a:cubicBezTo>
                    <a:pt x="1" y="897"/>
                    <a:pt x="105" y="992"/>
                    <a:pt x="229" y="992"/>
                  </a:cubicBezTo>
                  <a:lnTo>
                    <a:pt x="764" y="992"/>
                  </a:lnTo>
                  <a:cubicBezTo>
                    <a:pt x="878" y="992"/>
                    <a:pt x="983" y="897"/>
                    <a:pt x="983" y="773"/>
                  </a:cubicBezTo>
                  <a:lnTo>
                    <a:pt x="983" y="220"/>
                  </a:lnTo>
                  <a:cubicBezTo>
                    <a:pt x="983" y="105"/>
                    <a:pt x="878" y="0"/>
                    <a:pt x="764"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69"/>
            <p:cNvSpPr/>
            <p:nvPr/>
          </p:nvSpPr>
          <p:spPr>
            <a:xfrm>
              <a:off x="2823585" y="2584910"/>
              <a:ext cx="25504" cy="26002"/>
            </a:xfrm>
            <a:custGeom>
              <a:rect b="b" l="l" r="r" t="t"/>
              <a:pathLst>
                <a:path extrusionOk="0" h="993" w="974">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69"/>
            <p:cNvSpPr/>
            <p:nvPr/>
          </p:nvSpPr>
          <p:spPr>
            <a:xfrm>
              <a:off x="2859799" y="2431780"/>
              <a:ext cx="134669" cy="136424"/>
            </a:xfrm>
            <a:custGeom>
              <a:rect b="b" l="l" r="r" t="t"/>
              <a:pathLst>
                <a:path extrusionOk="0" h="5210" w="5143">
                  <a:moveTo>
                    <a:pt x="2576" y="0"/>
                  </a:moveTo>
                  <a:cubicBezTo>
                    <a:pt x="1155" y="0"/>
                    <a:pt x="1" y="1164"/>
                    <a:pt x="1" y="2605"/>
                  </a:cubicBezTo>
                  <a:cubicBezTo>
                    <a:pt x="1" y="4045"/>
                    <a:pt x="1155" y="5209"/>
                    <a:pt x="2576" y="5209"/>
                  </a:cubicBezTo>
                  <a:cubicBezTo>
                    <a:pt x="3988" y="5209"/>
                    <a:pt x="5143" y="4045"/>
                    <a:pt x="5143" y="2605"/>
                  </a:cubicBezTo>
                  <a:cubicBezTo>
                    <a:pt x="5143" y="1164"/>
                    <a:pt x="3988" y="0"/>
                    <a:pt x="257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69"/>
            <p:cNvSpPr/>
            <p:nvPr/>
          </p:nvSpPr>
          <p:spPr>
            <a:xfrm>
              <a:off x="2904026" y="2482920"/>
              <a:ext cx="39984" cy="34302"/>
            </a:xfrm>
            <a:custGeom>
              <a:rect b="b" l="l" r="r" t="t"/>
              <a:pathLst>
                <a:path extrusionOk="0" h="1310" w="1527">
                  <a:moveTo>
                    <a:pt x="887" y="413"/>
                  </a:moveTo>
                  <a:cubicBezTo>
                    <a:pt x="1011" y="423"/>
                    <a:pt x="1116" y="528"/>
                    <a:pt x="1116" y="652"/>
                  </a:cubicBezTo>
                  <a:cubicBezTo>
                    <a:pt x="1116" y="800"/>
                    <a:pt x="999" y="896"/>
                    <a:pt x="876" y="896"/>
                  </a:cubicBezTo>
                  <a:cubicBezTo>
                    <a:pt x="817" y="896"/>
                    <a:pt x="756" y="873"/>
                    <a:pt x="706" y="823"/>
                  </a:cubicBezTo>
                  <a:cubicBezTo>
                    <a:pt x="553" y="671"/>
                    <a:pt x="668" y="413"/>
                    <a:pt x="887" y="413"/>
                  </a:cubicBezTo>
                  <a:close/>
                  <a:moveTo>
                    <a:pt x="869" y="1"/>
                  </a:moveTo>
                  <a:cubicBezTo>
                    <a:pt x="708" y="1"/>
                    <a:pt x="544" y="60"/>
                    <a:pt x="410" y="194"/>
                  </a:cubicBezTo>
                  <a:cubicBezTo>
                    <a:pt x="0" y="614"/>
                    <a:pt x="305" y="1310"/>
                    <a:pt x="887" y="1310"/>
                  </a:cubicBezTo>
                  <a:cubicBezTo>
                    <a:pt x="1240" y="1300"/>
                    <a:pt x="1527" y="1014"/>
                    <a:pt x="1527" y="652"/>
                  </a:cubicBezTo>
                  <a:cubicBezTo>
                    <a:pt x="1527" y="259"/>
                    <a:pt x="1205" y="1"/>
                    <a:pt x="86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69"/>
            <p:cNvSpPr/>
            <p:nvPr/>
          </p:nvSpPr>
          <p:spPr>
            <a:xfrm>
              <a:off x="2880433" y="2455190"/>
              <a:ext cx="93638" cy="89841"/>
            </a:xfrm>
            <a:custGeom>
              <a:rect b="b" l="l" r="r" t="t"/>
              <a:pathLst>
                <a:path extrusionOk="0" h="3431" w="3576">
                  <a:moveTo>
                    <a:pt x="1785" y="845"/>
                  </a:moveTo>
                  <a:cubicBezTo>
                    <a:pt x="1936" y="845"/>
                    <a:pt x="2089" y="885"/>
                    <a:pt x="2227" y="967"/>
                  </a:cubicBezTo>
                  <a:cubicBezTo>
                    <a:pt x="2418" y="1091"/>
                    <a:pt x="2561" y="1281"/>
                    <a:pt x="2609" y="1510"/>
                  </a:cubicBezTo>
                  <a:cubicBezTo>
                    <a:pt x="2666" y="1730"/>
                    <a:pt x="2628" y="1959"/>
                    <a:pt x="2513" y="2159"/>
                  </a:cubicBezTo>
                  <a:cubicBezTo>
                    <a:pt x="2447" y="2283"/>
                    <a:pt x="2342" y="2378"/>
                    <a:pt x="2227" y="2455"/>
                  </a:cubicBezTo>
                  <a:cubicBezTo>
                    <a:pt x="2089" y="2536"/>
                    <a:pt x="1936" y="2576"/>
                    <a:pt x="1785" y="2576"/>
                  </a:cubicBezTo>
                  <a:cubicBezTo>
                    <a:pt x="1633" y="2576"/>
                    <a:pt x="1483" y="2536"/>
                    <a:pt x="1349" y="2455"/>
                  </a:cubicBezTo>
                  <a:cubicBezTo>
                    <a:pt x="1149" y="2331"/>
                    <a:pt x="1016" y="2140"/>
                    <a:pt x="958" y="1921"/>
                  </a:cubicBezTo>
                  <a:cubicBezTo>
                    <a:pt x="930" y="1787"/>
                    <a:pt x="930" y="1644"/>
                    <a:pt x="958" y="1510"/>
                  </a:cubicBezTo>
                  <a:cubicBezTo>
                    <a:pt x="1016" y="1281"/>
                    <a:pt x="1149" y="1091"/>
                    <a:pt x="1349" y="967"/>
                  </a:cubicBezTo>
                  <a:cubicBezTo>
                    <a:pt x="1483" y="885"/>
                    <a:pt x="1633" y="845"/>
                    <a:pt x="1785" y="845"/>
                  </a:cubicBezTo>
                  <a:close/>
                  <a:moveTo>
                    <a:pt x="1784" y="1"/>
                  </a:moveTo>
                  <a:cubicBezTo>
                    <a:pt x="1686" y="1"/>
                    <a:pt x="1588" y="65"/>
                    <a:pt x="1578" y="194"/>
                  </a:cubicBezTo>
                  <a:lnTo>
                    <a:pt x="1578" y="451"/>
                  </a:lnTo>
                  <a:cubicBezTo>
                    <a:pt x="1388" y="480"/>
                    <a:pt x="1206" y="556"/>
                    <a:pt x="1054" y="671"/>
                  </a:cubicBezTo>
                  <a:lnTo>
                    <a:pt x="872" y="499"/>
                  </a:lnTo>
                  <a:cubicBezTo>
                    <a:pt x="830" y="463"/>
                    <a:pt x="785" y="448"/>
                    <a:pt x="741" y="448"/>
                  </a:cubicBezTo>
                  <a:cubicBezTo>
                    <a:pt x="588" y="448"/>
                    <a:pt x="458" y="637"/>
                    <a:pt x="577" y="785"/>
                  </a:cubicBezTo>
                  <a:lnTo>
                    <a:pt x="758" y="967"/>
                  </a:lnTo>
                  <a:cubicBezTo>
                    <a:pt x="644" y="1129"/>
                    <a:pt x="567" y="1320"/>
                    <a:pt x="539" y="1510"/>
                  </a:cubicBezTo>
                  <a:lnTo>
                    <a:pt x="291" y="1510"/>
                  </a:lnTo>
                  <a:cubicBezTo>
                    <a:pt x="285" y="1510"/>
                    <a:pt x="279" y="1510"/>
                    <a:pt x="273" y="1510"/>
                  </a:cubicBezTo>
                  <a:cubicBezTo>
                    <a:pt x="4" y="1510"/>
                    <a:pt x="1" y="1922"/>
                    <a:pt x="264" y="1922"/>
                  </a:cubicBezTo>
                  <a:cubicBezTo>
                    <a:pt x="273" y="1922"/>
                    <a:pt x="282" y="1921"/>
                    <a:pt x="291" y="1921"/>
                  </a:cubicBezTo>
                  <a:lnTo>
                    <a:pt x="539" y="1921"/>
                  </a:lnTo>
                  <a:cubicBezTo>
                    <a:pt x="567" y="2121"/>
                    <a:pt x="644" y="2302"/>
                    <a:pt x="758" y="2464"/>
                  </a:cubicBezTo>
                  <a:lnTo>
                    <a:pt x="586" y="2646"/>
                  </a:lnTo>
                  <a:cubicBezTo>
                    <a:pt x="407" y="2796"/>
                    <a:pt x="551" y="3016"/>
                    <a:pt x="714" y="3016"/>
                  </a:cubicBezTo>
                  <a:cubicBezTo>
                    <a:pt x="768" y="3016"/>
                    <a:pt x="825" y="2991"/>
                    <a:pt x="872" y="2932"/>
                  </a:cubicBezTo>
                  <a:lnTo>
                    <a:pt x="1054" y="2760"/>
                  </a:lnTo>
                  <a:cubicBezTo>
                    <a:pt x="1206" y="2875"/>
                    <a:pt x="1388" y="2951"/>
                    <a:pt x="1578" y="2979"/>
                  </a:cubicBezTo>
                  <a:lnTo>
                    <a:pt x="1578" y="3237"/>
                  </a:lnTo>
                  <a:cubicBezTo>
                    <a:pt x="1588" y="3366"/>
                    <a:pt x="1686" y="3430"/>
                    <a:pt x="1785" y="3430"/>
                  </a:cubicBezTo>
                  <a:cubicBezTo>
                    <a:pt x="1884" y="3430"/>
                    <a:pt x="1984" y="3366"/>
                    <a:pt x="1998" y="3237"/>
                  </a:cubicBezTo>
                  <a:lnTo>
                    <a:pt x="1998" y="2979"/>
                  </a:lnTo>
                  <a:cubicBezTo>
                    <a:pt x="2189" y="2951"/>
                    <a:pt x="2361" y="2875"/>
                    <a:pt x="2523" y="2760"/>
                  </a:cubicBezTo>
                  <a:lnTo>
                    <a:pt x="2695" y="2932"/>
                  </a:lnTo>
                  <a:cubicBezTo>
                    <a:pt x="2742" y="2991"/>
                    <a:pt x="2799" y="3016"/>
                    <a:pt x="2854" y="3016"/>
                  </a:cubicBezTo>
                  <a:cubicBezTo>
                    <a:pt x="3017" y="3016"/>
                    <a:pt x="3162" y="2796"/>
                    <a:pt x="2990" y="2646"/>
                  </a:cubicBezTo>
                  <a:lnTo>
                    <a:pt x="2809" y="2464"/>
                  </a:lnTo>
                  <a:cubicBezTo>
                    <a:pt x="2924" y="2302"/>
                    <a:pt x="3000" y="2121"/>
                    <a:pt x="3038" y="1921"/>
                  </a:cubicBezTo>
                  <a:lnTo>
                    <a:pt x="3286" y="1921"/>
                  </a:lnTo>
                  <a:cubicBezTo>
                    <a:pt x="3295" y="1921"/>
                    <a:pt x="3304" y="1922"/>
                    <a:pt x="3312" y="1922"/>
                  </a:cubicBezTo>
                  <a:cubicBezTo>
                    <a:pt x="3576" y="1922"/>
                    <a:pt x="3573" y="1510"/>
                    <a:pt x="3304" y="1510"/>
                  </a:cubicBezTo>
                  <a:cubicBezTo>
                    <a:pt x="3298" y="1510"/>
                    <a:pt x="3292" y="1510"/>
                    <a:pt x="3286" y="1510"/>
                  </a:cubicBezTo>
                  <a:lnTo>
                    <a:pt x="3038" y="1510"/>
                  </a:lnTo>
                  <a:cubicBezTo>
                    <a:pt x="3000" y="1310"/>
                    <a:pt x="2924" y="1129"/>
                    <a:pt x="2809" y="967"/>
                  </a:cubicBezTo>
                  <a:lnTo>
                    <a:pt x="2990" y="785"/>
                  </a:lnTo>
                  <a:cubicBezTo>
                    <a:pt x="3115" y="631"/>
                    <a:pt x="2986" y="443"/>
                    <a:pt x="2832" y="443"/>
                  </a:cubicBezTo>
                  <a:cubicBezTo>
                    <a:pt x="2786" y="443"/>
                    <a:pt x="2739" y="460"/>
                    <a:pt x="2695" y="499"/>
                  </a:cubicBezTo>
                  <a:lnTo>
                    <a:pt x="2523" y="671"/>
                  </a:lnTo>
                  <a:cubicBezTo>
                    <a:pt x="2361" y="556"/>
                    <a:pt x="2179" y="480"/>
                    <a:pt x="1989" y="451"/>
                  </a:cubicBezTo>
                  <a:lnTo>
                    <a:pt x="1989" y="194"/>
                  </a:lnTo>
                  <a:cubicBezTo>
                    <a:pt x="1979" y="65"/>
                    <a:pt x="1881" y="1"/>
                    <a:pt x="1784"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7" name="Google Shape;12347;p69"/>
          <p:cNvGrpSpPr/>
          <p:nvPr/>
        </p:nvGrpSpPr>
        <p:grpSpPr>
          <a:xfrm>
            <a:off x="4011651" y="3768132"/>
            <a:ext cx="373189" cy="358944"/>
            <a:chOff x="4011651" y="3768132"/>
            <a:chExt cx="373189" cy="358944"/>
          </a:xfrm>
        </p:grpSpPr>
        <p:sp>
          <p:nvSpPr>
            <p:cNvPr id="12348" name="Google Shape;12348;p69"/>
            <p:cNvSpPr/>
            <p:nvPr/>
          </p:nvSpPr>
          <p:spPr>
            <a:xfrm>
              <a:off x="4011651" y="3859387"/>
              <a:ext cx="275309" cy="267689"/>
            </a:xfrm>
            <a:custGeom>
              <a:rect b="b" l="l" r="r" t="t"/>
              <a:pathLst>
                <a:path extrusionOk="0" h="10223" w="10514">
                  <a:moveTo>
                    <a:pt x="2452" y="1"/>
                  </a:moveTo>
                  <a:lnTo>
                    <a:pt x="1632" y="430"/>
                  </a:lnTo>
                  <a:lnTo>
                    <a:pt x="1403" y="554"/>
                  </a:lnTo>
                  <a:cubicBezTo>
                    <a:pt x="401" y="1079"/>
                    <a:pt x="0" y="2300"/>
                    <a:pt x="506" y="3321"/>
                  </a:cubicBezTo>
                  <a:cubicBezTo>
                    <a:pt x="1174" y="4656"/>
                    <a:pt x="5848" y="9340"/>
                    <a:pt x="7193" y="10008"/>
                  </a:cubicBezTo>
                  <a:cubicBezTo>
                    <a:pt x="7490" y="10153"/>
                    <a:pt x="7805" y="10223"/>
                    <a:pt x="8115" y="10223"/>
                  </a:cubicBezTo>
                  <a:cubicBezTo>
                    <a:pt x="8865" y="10223"/>
                    <a:pt x="9589" y="9820"/>
                    <a:pt x="9960" y="9111"/>
                  </a:cubicBezTo>
                  <a:lnTo>
                    <a:pt x="10074" y="8882"/>
                  </a:lnTo>
                  <a:lnTo>
                    <a:pt x="10513" y="8052"/>
                  </a:lnTo>
                  <a:lnTo>
                    <a:pt x="8128" y="6717"/>
                  </a:lnTo>
                  <a:lnTo>
                    <a:pt x="7918" y="7232"/>
                  </a:lnTo>
                  <a:cubicBezTo>
                    <a:pt x="7761" y="7616"/>
                    <a:pt x="7392" y="7838"/>
                    <a:pt x="7014" y="7838"/>
                  </a:cubicBezTo>
                  <a:cubicBezTo>
                    <a:pt x="6819" y="7838"/>
                    <a:pt x="6621" y="7779"/>
                    <a:pt x="6449" y="7652"/>
                  </a:cubicBezTo>
                  <a:cubicBezTo>
                    <a:pt x="6211" y="7480"/>
                    <a:pt x="3034" y="4303"/>
                    <a:pt x="2862" y="4065"/>
                  </a:cubicBezTo>
                  <a:cubicBezTo>
                    <a:pt x="2490" y="3550"/>
                    <a:pt x="2691" y="2834"/>
                    <a:pt x="3272" y="2596"/>
                  </a:cubicBezTo>
                  <a:lnTo>
                    <a:pt x="3788" y="2386"/>
                  </a:lnTo>
                  <a:lnTo>
                    <a:pt x="2452"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69"/>
            <p:cNvSpPr/>
            <p:nvPr/>
          </p:nvSpPr>
          <p:spPr>
            <a:xfrm>
              <a:off x="4054359" y="3859151"/>
              <a:ext cx="56481" cy="72716"/>
            </a:xfrm>
            <a:custGeom>
              <a:rect b="b" l="l" r="r" t="t"/>
              <a:pathLst>
                <a:path extrusionOk="0" h="2777" w="2157">
                  <a:moveTo>
                    <a:pt x="821" y="0"/>
                  </a:moveTo>
                  <a:lnTo>
                    <a:pt x="1" y="439"/>
                  </a:lnTo>
                  <a:lnTo>
                    <a:pt x="1374" y="2776"/>
                  </a:lnTo>
                  <a:cubicBezTo>
                    <a:pt x="1451" y="2700"/>
                    <a:pt x="1546" y="2643"/>
                    <a:pt x="1641" y="2605"/>
                  </a:cubicBezTo>
                  <a:lnTo>
                    <a:pt x="2157" y="2395"/>
                  </a:lnTo>
                  <a:lnTo>
                    <a:pt x="821"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69"/>
            <p:cNvSpPr/>
            <p:nvPr/>
          </p:nvSpPr>
          <p:spPr>
            <a:xfrm>
              <a:off x="4214480" y="4035245"/>
              <a:ext cx="72480" cy="56743"/>
            </a:xfrm>
            <a:custGeom>
              <a:rect b="b" l="l" r="r" t="t"/>
              <a:pathLst>
                <a:path extrusionOk="0" h="2167" w="2768">
                  <a:moveTo>
                    <a:pt x="382" y="1"/>
                  </a:moveTo>
                  <a:lnTo>
                    <a:pt x="172" y="526"/>
                  </a:lnTo>
                  <a:cubicBezTo>
                    <a:pt x="125" y="621"/>
                    <a:pt x="67" y="716"/>
                    <a:pt x="1" y="793"/>
                  </a:cubicBezTo>
                  <a:lnTo>
                    <a:pt x="2328" y="2166"/>
                  </a:lnTo>
                  <a:lnTo>
                    <a:pt x="2767" y="1336"/>
                  </a:lnTo>
                  <a:lnTo>
                    <a:pt x="382"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69"/>
            <p:cNvSpPr/>
            <p:nvPr/>
          </p:nvSpPr>
          <p:spPr>
            <a:xfrm>
              <a:off x="4135559" y="3768132"/>
              <a:ext cx="249281" cy="210946"/>
            </a:xfrm>
            <a:custGeom>
              <a:rect b="b" l="l" r="r" t="t"/>
              <a:pathLst>
                <a:path extrusionOk="0" h="8056" w="9520">
                  <a:moveTo>
                    <a:pt x="4798" y="0"/>
                  </a:moveTo>
                  <a:cubicBezTo>
                    <a:pt x="4745" y="0"/>
                    <a:pt x="4691" y="2"/>
                    <a:pt x="4636" y="4"/>
                  </a:cubicBezTo>
                  <a:cubicBezTo>
                    <a:pt x="1612" y="118"/>
                    <a:pt x="0" y="3629"/>
                    <a:pt x="1879" y="6004"/>
                  </a:cubicBezTo>
                  <a:lnTo>
                    <a:pt x="1803" y="7826"/>
                  </a:lnTo>
                  <a:cubicBezTo>
                    <a:pt x="1795" y="7956"/>
                    <a:pt x="1904" y="8056"/>
                    <a:pt x="2026" y="8056"/>
                  </a:cubicBezTo>
                  <a:cubicBezTo>
                    <a:pt x="2056" y="8056"/>
                    <a:pt x="2088" y="8050"/>
                    <a:pt x="2118" y="8036"/>
                  </a:cubicBezTo>
                  <a:lnTo>
                    <a:pt x="3768" y="7264"/>
                  </a:lnTo>
                  <a:cubicBezTo>
                    <a:pt x="4103" y="7359"/>
                    <a:pt x="4443" y="7404"/>
                    <a:pt x="4778" y="7404"/>
                  </a:cubicBezTo>
                  <a:cubicBezTo>
                    <a:pt x="5993" y="7404"/>
                    <a:pt x="7158" y="6805"/>
                    <a:pt x="7861" y="5766"/>
                  </a:cubicBezTo>
                  <a:cubicBezTo>
                    <a:pt x="9519" y="3293"/>
                    <a:pt x="7727" y="0"/>
                    <a:pt x="479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69"/>
            <p:cNvSpPr/>
            <p:nvPr/>
          </p:nvSpPr>
          <p:spPr>
            <a:xfrm>
              <a:off x="4062110" y="3836553"/>
              <a:ext cx="78712" cy="97827"/>
            </a:xfrm>
            <a:custGeom>
              <a:rect b="b" l="l" r="r" t="t"/>
              <a:pathLst>
                <a:path extrusionOk="0" h="3736" w="3006">
                  <a:moveTo>
                    <a:pt x="1124" y="0"/>
                  </a:moveTo>
                  <a:cubicBezTo>
                    <a:pt x="1086" y="0"/>
                    <a:pt x="1047" y="11"/>
                    <a:pt x="1012" y="33"/>
                  </a:cubicBezTo>
                  <a:lnTo>
                    <a:pt x="134" y="539"/>
                  </a:lnTo>
                  <a:cubicBezTo>
                    <a:pt x="29" y="606"/>
                    <a:pt x="0" y="739"/>
                    <a:pt x="58" y="844"/>
                  </a:cubicBezTo>
                  <a:lnTo>
                    <a:pt x="1698" y="3630"/>
                  </a:lnTo>
                  <a:cubicBezTo>
                    <a:pt x="1736" y="3699"/>
                    <a:pt x="1807" y="3735"/>
                    <a:pt x="1881" y="3735"/>
                  </a:cubicBezTo>
                  <a:cubicBezTo>
                    <a:pt x="1920" y="3735"/>
                    <a:pt x="1959" y="3726"/>
                    <a:pt x="1994" y="3706"/>
                  </a:cubicBezTo>
                  <a:lnTo>
                    <a:pt x="2872" y="3191"/>
                  </a:lnTo>
                  <a:cubicBezTo>
                    <a:pt x="2977" y="3134"/>
                    <a:pt x="3005" y="2991"/>
                    <a:pt x="2948" y="2886"/>
                  </a:cubicBezTo>
                  <a:lnTo>
                    <a:pt x="1307" y="110"/>
                  </a:lnTo>
                  <a:cubicBezTo>
                    <a:pt x="1269" y="40"/>
                    <a:pt x="1198" y="0"/>
                    <a:pt x="1124" y="0"/>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69"/>
            <p:cNvSpPr/>
            <p:nvPr/>
          </p:nvSpPr>
          <p:spPr>
            <a:xfrm>
              <a:off x="4210998" y="4006154"/>
              <a:ext cx="99451" cy="77298"/>
            </a:xfrm>
            <a:custGeom>
              <a:rect b="b" l="l" r="r" t="t"/>
              <a:pathLst>
                <a:path extrusionOk="0" h="2952" w="3798">
                  <a:moveTo>
                    <a:pt x="765" y="1"/>
                  </a:moveTo>
                  <a:cubicBezTo>
                    <a:pt x="691" y="1"/>
                    <a:pt x="620" y="41"/>
                    <a:pt x="582" y="110"/>
                  </a:cubicBezTo>
                  <a:lnTo>
                    <a:pt x="67" y="978"/>
                  </a:lnTo>
                  <a:cubicBezTo>
                    <a:pt x="0" y="1083"/>
                    <a:pt x="38" y="1217"/>
                    <a:pt x="143" y="1284"/>
                  </a:cubicBezTo>
                  <a:lnTo>
                    <a:pt x="2929" y="2924"/>
                  </a:lnTo>
                  <a:cubicBezTo>
                    <a:pt x="2962" y="2943"/>
                    <a:pt x="2998" y="2951"/>
                    <a:pt x="3033" y="2951"/>
                  </a:cubicBezTo>
                  <a:cubicBezTo>
                    <a:pt x="3110" y="2951"/>
                    <a:pt x="3185" y="2911"/>
                    <a:pt x="3225" y="2839"/>
                  </a:cubicBezTo>
                  <a:lnTo>
                    <a:pt x="3740" y="1970"/>
                  </a:lnTo>
                  <a:cubicBezTo>
                    <a:pt x="3797" y="1866"/>
                    <a:pt x="3768" y="1732"/>
                    <a:pt x="3663" y="1665"/>
                  </a:cubicBezTo>
                  <a:lnTo>
                    <a:pt x="878" y="34"/>
                  </a:lnTo>
                  <a:cubicBezTo>
                    <a:pt x="842" y="11"/>
                    <a:pt x="803" y="1"/>
                    <a:pt x="765" y="1"/>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69"/>
            <p:cNvSpPr/>
            <p:nvPr/>
          </p:nvSpPr>
          <p:spPr>
            <a:xfrm>
              <a:off x="4186750" y="3787195"/>
              <a:ext cx="147657" cy="149595"/>
            </a:xfrm>
            <a:custGeom>
              <a:rect b="b" l="l" r="r" t="t"/>
              <a:pathLst>
                <a:path extrusionOk="0" h="5713" w="5639">
                  <a:moveTo>
                    <a:pt x="3619" y="1"/>
                  </a:moveTo>
                  <a:cubicBezTo>
                    <a:pt x="3478" y="1"/>
                    <a:pt x="3337" y="151"/>
                    <a:pt x="3435" y="316"/>
                  </a:cubicBezTo>
                  <a:lnTo>
                    <a:pt x="3616" y="621"/>
                  </a:lnTo>
                  <a:cubicBezTo>
                    <a:pt x="3359" y="540"/>
                    <a:pt x="3096" y="501"/>
                    <a:pt x="2836" y="501"/>
                  </a:cubicBezTo>
                  <a:cubicBezTo>
                    <a:pt x="1959" y="501"/>
                    <a:pt x="1116" y="943"/>
                    <a:pt x="630" y="1708"/>
                  </a:cubicBezTo>
                  <a:cubicBezTo>
                    <a:pt x="1" y="2710"/>
                    <a:pt x="115" y="4008"/>
                    <a:pt x="917" y="4876"/>
                  </a:cubicBezTo>
                  <a:cubicBezTo>
                    <a:pt x="1422" y="5424"/>
                    <a:pt x="2122" y="5713"/>
                    <a:pt x="2833" y="5713"/>
                  </a:cubicBezTo>
                  <a:cubicBezTo>
                    <a:pt x="3248" y="5713"/>
                    <a:pt x="3668" y="5614"/>
                    <a:pt x="4055" y="5410"/>
                  </a:cubicBezTo>
                  <a:cubicBezTo>
                    <a:pt x="5095" y="4857"/>
                    <a:pt x="5639" y="3664"/>
                    <a:pt x="5362" y="2510"/>
                  </a:cubicBezTo>
                  <a:lnTo>
                    <a:pt x="5372" y="2510"/>
                  </a:lnTo>
                  <a:cubicBezTo>
                    <a:pt x="5344" y="2399"/>
                    <a:pt x="5259" y="2351"/>
                    <a:pt x="5174" y="2351"/>
                  </a:cubicBezTo>
                  <a:cubicBezTo>
                    <a:pt x="5052" y="2351"/>
                    <a:pt x="4928" y="2448"/>
                    <a:pt x="4962" y="2605"/>
                  </a:cubicBezTo>
                  <a:cubicBezTo>
                    <a:pt x="5190" y="3578"/>
                    <a:pt x="4742" y="4580"/>
                    <a:pt x="3855" y="5047"/>
                  </a:cubicBezTo>
                  <a:cubicBezTo>
                    <a:pt x="3533" y="5219"/>
                    <a:pt x="3183" y="5302"/>
                    <a:pt x="2835" y="5302"/>
                  </a:cubicBezTo>
                  <a:cubicBezTo>
                    <a:pt x="2235" y="5302"/>
                    <a:pt x="1641" y="5055"/>
                    <a:pt x="1212" y="4589"/>
                  </a:cubicBezTo>
                  <a:cubicBezTo>
                    <a:pt x="545" y="3855"/>
                    <a:pt x="449" y="2758"/>
                    <a:pt x="993" y="1918"/>
                  </a:cubicBezTo>
                  <a:cubicBezTo>
                    <a:pt x="1398" y="1281"/>
                    <a:pt x="2095" y="919"/>
                    <a:pt x="2825" y="919"/>
                  </a:cubicBezTo>
                  <a:cubicBezTo>
                    <a:pt x="3056" y="919"/>
                    <a:pt x="3291" y="955"/>
                    <a:pt x="3521" y="1031"/>
                  </a:cubicBezTo>
                  <a:lnTo>
                    <a:pt x="3073" y="1126"/>
                  </a:lnTo>
                  <a:cubicBezTo>
                    <a:pt x="2826" y="1188"/>
                    <a:pt x="2888" y="1535"/>
                    <a:pt x="3110" y="1535"/>
                  </a:cubicBezTo>
                  <a:cubicBezTo>
                    <a:pt x="3128" y="1535"/>
                    <a:pt x="3148" y="1532"/>
                    <a:pt x="3168" y="1527"/>
                  </a:cubicBezTo>
                  <a:lnTo>
                    <a:pt x="4179" y="1298"/>
                  </a:lnTo>
                  <a:cubicBezTo>
                    <a:pt x="4313" y="1270"/>
                    <a:pt x="4380" y="1117"/>
                    <a:pt x="4313" y="993"/>
                  </a:cubicBezTo>
                  <a:lnTo>
                    <a:pt x="3788" y="106"/>
                  </a:lnTo>
                  <a:cubicBezTo>
                    <a:pt x="3747" y="31"/>
                    <a:pt x="3683" y="1"/>
                    <a:pt x="3619"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69"/>
            <p:cNvSpPr/>
            <p:nvPr/>
          </p:nvSpPr>
          <p:spPr>
            <a:xfrm>
              <a:off x="4226473" y="3841659"/>
              <a:ext cx="42734" cy="53496"/>
            </a:xfrm>
            <a:custGeom>
              <a:rect b="b" l="l" r="r" t="t"/>
              <a:pathLst>
                <a:path extrusionOk="0" h="2043" w="1632">
                  <a:moveTo>
                    <a:pt x="709" y="0"/>
                  </a:moveTo>
                  <a:cubicBezTo>
                    <a:pt x="354" y="0"/>
                    <a:pt x="58" y="292"/>
                    <a:pt x="48" y="649"/>
                  </a:cubicBezTo>
                  <a:cubicBezTo>
                    <a:pt x="48" y="788"/>
                    <a:pt x="153" y="857"/>
                    <a:pt x="258" y="857"/>
                  </a:cubicBezTo>
                  <a:cubicBezTo>
                    <a:pt x="363" y="857"/>
                    <a:pt x="468" y="788"/>
                    <a:pt x="468" y="649"/>
                  </a:cubicBezTo>
                  <a:cubicBezTo>
                    <a:pt x="468" y="521"/>
                    <a:pt x="574" y="410"/>
                    <a:pt x="709" y="410"/>
                  </a:cubicBezTo>
                  <a:cubicBezTo>
                    <a:pt x="714" y="410"/>
                    <a:pt x="720" y="410"/>
                    <a:pt x="726" y="411"/>
                  </a:cubicBezTo>
                  <a:lnTo>
                    <a:pt x="802" y="411"/>
                  </a:lnTo>
                  <a:cubicBezTo>
                    <a:pt x="840" y="411"/>
                    <a:pt x="869" y="430"/>
                    <a:pt x="888" y="458"/>
                  </a:cubicBezTo>
                  <a:cubicBezTo>
                    <a:pt x="897" y="477"/>
                    <a:pt x="897" y="506"/>
                    <a:pt x="888" y="525"/>
                  </a:cubicBezTo>
                  <a:lnTo>
                    <a:pt x="86" y="1708"/>
                  </a:lnTo>
                  <a:cubicBezTo>
                    <a:pt x="1" y="1851"/>
                    <a:pt x="96" y="2032"/>
                    <a:pt x="258" y="2032"/>
                  </a:cubicBezTo>
                  <a:lnTo>
                    <a:pt x="1355" y="2032"/>
                  </a:lnTo>
                  <a:lnTo>
                    <a:pt x="1355" y="2042"/>
                  </a:lnTo>
                  <a:cubicBezTo>
                    <a:pt x="1632" y="2042"/>
                    <a:pt x="1632" y="1622"/>
                    <a:pt x="1355" y="1622"/>
                  </a:cubicBezTo>
                  <a:lnTo>
                    <a:pt x="649" y="1622"/>
                  </a:lnTo>
                  <a:lnTo>
                    <a:pt x="1231" y="764"/>
                  </a:lnTo>
                  <a:cubicBezTo>
                    <a:pt x="1327" y="611"/>
                    <a:pt x="1336" y="420"/>
                    <a:pt x="1250" y="268"/>
                  </a:cubicBezTo>
                  <a:cubicBezTo>
                    <a:pt x="1164" y="105"/>
                    <a:pt x="993" y="0"/>
                    <a:pt x="802" y="0"/>
                  </a:cubicBezTo>
                  <a:lnTo>
                    <a:pt x="726" y="0"/>
                  </a:lnTo>
                  <a:cubicBezTo>
                    <a:pt x="720" y="0"/>
                    <a:pt x="714" y="0"/>
                    <a:pt x="709"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69"/>
            <p:cNvSpPr/>
            <p:nvPr/>
          </p:nvSpPr>
          <p:spPr>
            <a:xfrm>
              <a:off x="4266431" y="3841476"/>
              <a:ext cx="30008" cy="53417"/>
            </a:xfrm>
            <a:custGeom>
              <a:rect b="b" l="l" r="r" t="t"/>
              <a:pathLst>
                <a:path extrusionOk="0" h="2040" w="1146">
                  <a:moveTo>
                    <a:pt x="206" y="0"/>
                  </a:moveTo>
                  <a:cubicBezTo>
                    <a:pt x="104" y="0"/>
                    <a:pt x="1" y="69"/>
                    <a:pt x="1" y="208"/>
                  </a:cubicBezTo>
                  <a:lnTo>
                    <a:pt x="1" y="1076"/>
                  </a:lnTo>
                  <a:cubicBezTo>
                    <a:pt x="1" y="1181"/>
                    <a:pt x="87" y="1276"/>
                    <a:pt x="201" y="1276"/>
                  </a:cubicBezTo>
                  <a:lnTo>
                    <a:pt x="736" y="1276"/>
                  </a:lnTo>
                  <a:lnTo>
                    <a:pt x="736" y="1830"/>
                  </a:lnTo>
                  <a:cubicBezTo>
                    <a:pt x="736" y="1944"/>
                    <a:pt x="821" y="2039"/>
                    <a:pt x="936" y="2039"/>
                  </a:cubicBezTo>
                  <a:cubicBezTo>
                    <a:pt x="1050" y="2039"/>
                    <a:pt x="1146" y="1944"/>
                    <a:pt x="1146" y="1830"/>
                  </a:cubicBezTo>
                  <a:lnTo>
                    <a:pt x="1146" y="1066"/>
                  </a:lnTo>
                  <a:cubicBezTo>
                    <a:pt x="1146" y="952"/>
                    <a:pt x="1050" y="866"/>
                    <a:pt x="936" y="866"/>
                  </a:cubicBezTo>
                  <a:lnTo>
                    <a:pt x="411" y="866"/>
                  </a:lnTo>
                  <a:lnTo>
                    <a:pt x="411" y="208"/>
                  </a:lnTo>
                  <a:cubicBezTo>
                    <a:pt x="411" y="69"/>
                    <a:pt x="309" y="0"/>
                    <a:pt x="20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69"/>
            <p:cNvSpPr/>
            <p:nvPr/>
          </p:nvSpPr>
          <p:spPr>
            <a:xfrm>
              <a:off x="4285677" y="3841476"/>
              <a:ext cx="10762" cy="33438"/>
            </a:xfrm>
            <a:custGeom>
              <a:rect b="b" l="l" r="r" t="t"/>
              <a:pathLst>
                <a:path extrusionOk="0" h="1277" w="411">
                  <a:moveTo>
                    <a:pt x="206" y="0"/>
                  </a:moveTo>
                  <a:cubicBezTo>
                    <a:pt x="103" y="0"/>
                    <a:pt x="1" y="69"/>
                    <a:pt x="1" y="208"/>
                  </a:cubicBezTo>
                  <a:lnTo>
                    <a:pt x="1" y="1066"/>
                  </a:lnTo>
                  <a:cubicBezTo>
                    <a:pt x="1" y="1181"/>
                    <a:pt x="86" y="1276"/>
                    <a:pt x="201" y="1276"/>
                  </a:cubicBezTo>
                  <a:cubicBezTo>
                    <a:pt x="315" y="1276"/>
                    <a:pt x="411" y="1181"/>
                    <a:pt x="411" y="1066"/>
                  </a:cubicBezTo>
                  <a:lnTo>
                    <a:pt x="411" y="208"/>
                  </a:lnTo>
                  <a:cubicBezTo>
                    <a:pt x="411" y="69"/>
                    <a:pt x="308" y="0"/>
                    <a:pt x="20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8" name="Google Shape;12358;p69"/>
          <p:cNvGrpSpPr/>
          <p:nvPr/>
        </p:nvGrpSpPr>
        <p:grpSpPr>
          <a:xfrm>
            <a:off x="2189568" y="1961603"/>
            <a:ext cx="364993" cy="359049"/>
            <a:chOff x="2189568" y="1961603"/>
            <a:chExt cx="364993" cy="359049"/>
          </a:xfrm>
        </p:grpSpPr>
        <p:sp>
          <p:nvSpPr>
            <p:cNvPr id="12359" name="Google Shape;12359;p69"/>
            <p:cNvSpPr/>
            <p:nvPr/>
          </p:nvSpPr>
          <p:spPr>
            <a:xfrm>
              <a:off x="2232197" y="2004206"/>
              <a:ext cx="77822" cy="73868"/>
            </a:xfrm>
            <a:custGeom>
              <a:rect b="b" l="l" r="r" t="t"/>
              <a:pathLst>
                <a:path extrusionOk="0" h="2821" w="2972">
                  <a:moveTo>
                    <a:pt x="292" y="1"/>
                  </a:moveTo>
                  <a:cubicBezTo>
                    <a:pt x="135" y="1"/>
                    <a:pt x="1" y="204"/>
                    <a:pt x="147" y="350"/>
                  </a:cubicBezTo>
                  <a:lnTo>
                    <a:pt x="2551" y="2754"/>
                  </a:lnTo>
                  <a:cubicBezTo>
                    <a:pt x="2590" y="2792"/>
                    <a:pt x="2647" y="2821"/>
                    <a:pt x="2694" y="2821"/>
                  </a:cubicBezTo>
                  <a:cubicBezTo>
                    <a:pt x="2876" y="2821"/>
                    <a:pt x="2971" y="2592"/>
                    <a:pt x="2838" y="2468"/>
                  </a:cubicBezTo>
                  <a:lnTo>
                    <a:pt x="434" y="64"/>
                  </a:lnTo>
                  <a:cubicBezTo>
                    <a:pt x="389" y="19"/>
                    <a:pt x="340" y="1"/>
                    <a:pt x="29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69"/>
            <p:cNvSpPr/>
            <p:nvPr/>
          </p:nvSpPr>
          <p:spPr>
            <a:xfrm>
              <a:off x="2192187" y="2070061"/>
              <a:ext cx="100838" cy="35009"/>
            </a:xfrm>
            <a:custGeom>
              <a:rect b="b" l="l" r="r" t="t"/>
              <a:pathLst>
                <a:path extrusionOk="0" h="1337" w="3851">
                  <a:moveTo>
                    <a:pt x="285" y="0"/>
                  </a:moveTo>
                  <a:cubicBezTo>
                    <a:pt x="74" y="0"/>
                    <a:pt x="1" y="332"/>
                    <a:pt x="244" y="401"/>
                  </a:cubicBezTo>
                  <a:lnTo>
                    <a:pt x="3517" y="1327"/>
                  </a:lnTo>
                  <a:cubicBezTo>
                    <a:pt x="3526" y="1336"/>
                    <a:pt x="3545" y="1336"/>
                    <a:pt x="3564" y="1336"/>
                  </a:cubicBezTo>
                  <a:cubicBezTo>
                    <a:pt x="3803" y="1336"/>
                    <a:pt x="3850" y="1002"/>
                    <a:pt x="3621" y="935"/>
                  </a:cubicBezTo>
                  <a:lnTo>
                    <a:pt x="349" y="10"/>
                  </a:lnTo>
                  <a:cubicBezTo>
                    <a:pt x="327" y="3"/>
                    <a:pt x="305" y="0"/>
                    <a:pt x="28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69"/>
            <p:cNvSpPr/>
            <p:nvPr/>
          </p:nvSpPr>
          <p:spPr>
            <a:xfrm>
              <a:off x="2189568" y="2121514"/>
              <a:ext cx="100131" cy="36999"/>
            </a:xfrm>
            <a:custGeom>
              <a:rect b="b" l="l" r="r" t="t"/>
              <a:pathLst>
                <a:path extrusionOk="0" h="1413" w="3824">
                  <a:moveTo>
                    <a:pt x="3539" y="0"/>
                  </a:moveTo>
                  <a:cubicBezTo>
                    <a:pt x="3519" y="0"/>
                    <a:pt x="3497" y="3"/>
                    <a:pt x="3473" y="10"/>
                  </a:cubicBezTo>
                  <a:lnTo>
                    <a:pt x="220" y="1012"/>
                  </a:lnTo>
                  <a:cubicBezTo>
                    <a:pt x="1" y="1079"/>
                    <a:pt x="49" y="1403"/>
                    <a:pt x="278" y="1413"/>
                  </a:cubicBezTo>
                  <a:cubicBezTo>
                    <a:pt x="306" y="1403"/>
                    <a:pt x="325" y="1403"/>
                    <a:pt x="344" y="1394"/>
                  </a:cubicBezTo>
                  <a:lnTo>
                    <a:pt x="3597" y="392"/>
                  </a:lnTo>
                  <a:cubicBezTo>
                    <a:pt x="3823" y="322"/>
                    <a:pt x="3749" y="0"/>
                    <a:pt x="353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69"/>
            <p:cNvSpPr/>
            <p:nvPr/>
          </p:nvSpPr>
          <p:spPr>
            <a:xfrm>
              <a:off x="2299048" y="1964404"/>
              <a:ext cx="36947" cy="96439"/>
            </a:xfrm>
            <a:custGeom>
              <a:rect b="b" l="l" r="r" t="t"/>
              <a:pathLst>
                <a:path extrusionOk="0" h="3683" w="1411">
                  <a:moveTo>
                    <a:pt x="250" y="1"/>
                  </a:moveTo>
                  <a:cubicBezTo>
                    <a:pt x="127" y="1"/>
                    <a:pt x="0" y="106"/>
                    <a:pt x="46" y="267"/>
                  </a:cubicBezTo>
                  <a:lnTo>
                    <a:pt x="981" y="3539"/>
                  </a:lnTo>
                  <a:cubicBezTo>
                    <a:pt x="1010" y="3625"/>
                    <a:pt x="1086" y="3683"/>
                    <a:pt x="1181" y="3683"/>
                  </a:cubicBezTo>
                  <a:cubicBezTo>
                    <a:pt x="1315" y="3683"/>
                    <a:pt x="1410" y="3559"/>
                    <a:pt x="1372" y="3425"/>
                  </a:cubicBezTo>
                  <a:lnTo>
                    <a:pt x="437" y="153"/>
                  </a:lnTo>
                  <a:cubicBezTo>
                    <a:pt x="411" y="47"/>
                    <a:pt x="331" y="1"/>
                    <a:pt x="25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69"/>
            <p:cNvSpPr/>
            <p:nvPr/>
          </p:nvSpPr>
          <p:spPr>
            <a:xfrm>
              <a:off x="2350711" y="1961603"/>
              <a:ext cx="38701" cy="95732"/>
            </a:xfrm>
            <a:custGeom>
              <a:rect b="b" l="l" r="r" t="t"/>
              <a:pathLst>
                <a:path extrusionOk="0" h="3656" w="1478">
                  <a:moveTo>
                    <a:pt x="1233" y="0"/>
                  </a:moveTo>
                  <a:cubicBezTo>
                    <a:pt x="1154" y="0"/>
                    <a:pt x="1074" y="44"/>
                    <a:pt x="1040" y="145"/>
                  </a:cubicBezTo>
                  <a:lnTo>
                    <a:pt x="48" y="3398"/>
                  </a:lnTo>
                  <a:cubicBezTo>
                    <a:pt x="0" y="3522"/>
                    <a:pt x="105" y="3656"/>
                    <a:pt x="239" y="3656"/>
                  </a:cubicBezTo>
                  <a:cubicBezTo>
                    <a:pt x="324" y="3656"/>
                    <a:pt x="410" y="3599"/>
                    <a:pt x="439" y="3513"/>
                  </a:cubicBezTo>
                  <a:lnTo>
                    <a:pt x="1431" y="260"/>
                  </a:lnTo>
                  <a:cubicBezTo>
                    <a:pt x="1477" y="104"/>
                    <a:pt x="1355" y="0"/>
                    <a:pt x="123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69"/>
            <p:cNvSpPr/>
            <p:nvPr/>
          </p:nvSpPr>
          <p:spPr>
            <a:xfrm>
              <a:off x="2286243" y="2072313"/>
              <a:ext cx="237838" cy="221604"/>
            </a:xfrm>
            <a:custGeom>
              <a:rect b="b" l="l" r="r" t="t"/>
              <a:pathLst>
                <a:path extrusionOk="0" h="8463" w="9083">
                  <a:moveTo>
                    <a:pt x="3880" y="0"/>
                  </a:moveTo>
                  <a:cubicBezTo>
                    <a:pt x="3398" y="0"/>
                    <a:pt x="2905" y="109"/>
                    <a:pt x="2434" y="344"/>
                  </a:cubicBezTo>
                  <a:cubicBezTo>
                    <a:pt x="440" y="1336"/>
                    <a:pt x="1" y="3988"/>
                    <a:pt x="1575" y="5572"/>
                  </a:cubicBezTo>
                  <a:cubicBezTo>
                    <a:pt x="2081" y="6077"/>
                    <a:pt x="2748" y="6402"/>
                    <a:pt x="3464" y="6497"/>
                  </a:cubicBezTo>
                  <a:cubicBezTo>
                    <a:pt x="4427" y="6621"/>
                    <a:pt x="5334" y="7031"/>
                    <a:pt x="6068" y="7661"/>
                  </a:cubicBezTo>
                  <a:cubicBezTo>
                    <a:pt x="6173" y="7756"/>
                    <a:pt x="6278" y="7852"/>
                    <a:pt x="6374" y="7947"/>
                  </a:cubicBezTo>
                  <a:lnTo>
                    <a:pt x="6889" y="8462"/>
                  </a:lnTo>
                  <a:lnTo>
                    <a:pt x="9083" y="6268"/>
                  </a:lnTo>
                  <a:lnTo>
                    <a:pt x="8530" y="5724"/>
                  </a:lnTo>
                  <a:cubicBezTo>
                    <a:pt x="8444" y="5638"/>
                    <a:pt x="8358" y="5543"/>
                    <a:pt x="8282" y="5448"/>
                  </a:cubicBezTo>
                  <a:cubicBezTo>
                    <a:pt x="7642" y="4704"/>
                    <a:pt x="7242" y="3788"/>
                    <a:pt x="7108" y="2815"/>
                  </a:cubicBezTo>
                  <a:cubicBezTo>
                    <a:pt x="6875" y="1132"/>
                    <a:pt x="5435" y="0"/>
                    <a:pt x="388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69"/>
            <p:cNvSpPr/>
            <p:nvPr/>
          </p:nvSpPr>
          <p:spPr>
            <a:xfrm>
              <a:off x="2296481" y="2086296"/>
              <a:ext cx="194895" cy="207621"/>
            </a:xfrm>
            <a:custGeom>
              <a:rect b="b" l="l" r="r" t="t"/>
              <a:pathLst>
                <a:path extrusionOk="0" h="7929" w="7443">
                  <a:moveTo>
                    <a:pt x="1709" y="1"/>
                  </a:moveTo>
                  <a:cubicBezTo>
                    <a:pt x="564" y="745"/>
                    <a:pt x="1" y="2128"/>
                    <a:pt x="306" y="3464"/>
                  </a:cubicBezTo>
                  <a:cubicBezTo>
                    <a:pt x="612" y="4790"/>
                    <a:pt x="1718" y="5791"/>
                    <a:pt x="3073" y="5963"/>
                  </a:cubicBezTo>
                  <a:cubicBezTo>
                    <a:pt x="4036" y="6097"/>
                    <a:pt x="4943" y="6497"/>
                    <a:pt x="5677" y="7127"/>
                  </a:cubicBezTo>
                  <a:cubicBezTo>
                    <a:pt x="5782" y="7222"/>
                    <a:pt x="5887" y="7318"/>
                    <a:pt x="5983" y="7413"/>
                  </a:cubicBezTo>
                  <a:lnTo>
                    <a:pt x="6498" y="7928"/>
                  </a:lnTo>
                  <a:lnTo>
                    <a:pt x="7442" y="6984"/>
                  </a:lnTo>
                  <a:lnTo>
                    <a:pt x="6927" y="6469"/>
                  </a:lnTo>
                  <a:cubicBezTo>
                    <a:pt x="6832" y="6373"/>
                    <a:pt x="6727" y="6278"/>
                    <a:pt x="6622" y="6182"/>
                  </a:cubicBezTo>
                  <a:cubicBezTo>
                    <a:pt x="5887" y="5553"/>
                    <a:pt x="4981" y="5143"/>
                    <a:pt x="4017" y="5019"/>
                  </a:cubicBezTo>
                  <a:cubicBezTo>
                    <a:pt x="1632" y="4713"/>
                    <a:pt x="392" y="2014"/>
                    <a:pt x="1709"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69"/>
            <p:cNvSpPr/>
            <p:nvPr/>
          </p:nvSpPr>
          <p:spPr>
            <a:xfrm>
              <a:off x="2430549" y="2174330"/>
              <a:ext cx="86044" cy="82116"/>
            </a:xfrm>
            <a:custGeom>
              <a:rect b="b" l="l" r="r" t="t"/>
              <a:pathLst>
                <a:path extrusionOk="0" h="3136" w="3286">
                  <a:moveTo>
                    <a:pt x="292" y="1"/>
                  </a:moveTo>
                  <a:cubicBezTo>
                    <a:pt x="135" y="1"/>
                    <a:pt x="0" y="205"/>
                    <a:pt x="147" y="359"/>
                  </a:cubicBezTo>
                  <a:lnTo>
                    <a:pt x="2866" y="3078"/>
                  </a:lnTo>
                  <a:cubicBezTo>
                    <a:pt x="2904" y="3116"/>
                    <a:pt x="2952" y="3135"/>
                    <a:pt x="3009" y="3135"/>
                  </a:cubicBezTo>
                  <a:cubicBezTo>
                    <a:pt x="3190" y="3135"/>
                    <a:pt x="3286" y="2916"/>
                    <a:pt x="3152" y="2792"/>
                  </a:cubicBezTo>
                  <a:lnTo>
                    <a:pt x="433" y="63"/>
                  </a:lnTo>
                  <a:cubicBezTo>
                    <a:pt x="389" y="19"/>
                    <a:pt x="340" y="1"/>
                    <a:pt x="292"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69"/>
            <p:cNvSpPr/>
            <p:nvPr/>
          </p:nvSpPr>
          <p:spPr>
            <a:xfrm>
              <a:off x="2402740" y="2202478"/>
              <a:ext cx="28358" cy="24483"/>
            </a:xfrm>
            <a:custGeom>
              <a:rect b="b" l="l" r="r" t="t"/>
              <a:pathLst>
                <a:path extrusionOk="0" h="935" w="1083">
                  <a:moveTo>
                    <a:pt x="289" y="1"/>
                  </a:moveTo>
                  <a:cubicBezTo>
                    <a:pt x="134" y="1"/>
                    <a:pt x="1" y="191"/>
                    <a:pt x="131" y="343"/>
                  </a:cubicBezTo>
                  <a:cubicBezTo>
                    <a:pt x="303" y="524"/>
                    <a:pt x="494" y="715"/>
                    <a:pt x="665" y="877"/>
                  </a:cubicBezTo>
                  <a:cubicBezTo>
                    <a:pt x="703" y="915"/>
                    <a:pt x="761" y="935"/>
                    <a:pt x="808" y="935"/>
                  </a:cubicBezTo>
                  <a:cubicBezTo>
                    <a:pt x="812" y="935"/>
                    <a:pt x="816" y="935"/>
                    <a:pt x="819" y="935"/>
                  </a:cubicBezTo>
                  <a:cubicBezTo>
                    <a:pt x="1002" y="935"/>
                    <a:pt x="1082" y="703"/>
                    <a:pt x="942" y="582"/>
                  </a:cubicBezTo>
                  <a:cubicBezTo>
                    <a:pt x="780" y="429"/>
                    <a:pt x="589" y="238"/>
                    <a:pt x="436" y="66"/>
                  </a:cubicBezTo>
                  <a:cubicBezTo>
                    <a:pt x="390" y="20"/>
                    <a:pt x="338" y="1"/>
                    <a:pt x="28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69"/>
            <p:cNvSpPr/>
            <p:nvPr/>
          </p:nvSpPr>
          <p:spPr>
            <a:xfrm>
              <a:off x="2433324" y="2233141"/>
              <a:ext cx="55538" cy="51532"/>
            </a:xfrm>
            <a:custGeom>
              <a:rect b="b" l="l" r="r" t="t"/>
              <a:pathLst>
                <a:path extrusionOk="0" h="1968" w="2121">
                  <a:moveTo>
                    <a:pt x="290" y="1"/>
                  </a:moveTo>
                  <a:cubicBezTo>
                    <a:pt x="137" y="1"/>
                    <a:pt x="1" y="203"/>
                    <a:pt x="146" y="355"/>
                  </a:cubicBezTo>
                  <a:cubicBezTo>
                    <a:pt x="652" y="870"/>
                    <a:pt x="1176" y="1395"/>
                    <a:pt x="1691" y="1901"/>
                  </a:cubicBezTo>
                  <a:cubicBezTo>
                    <a:pt x="1730" y="1939"/>
                    <a:pt x="1787" y="1958"/>
                    <a:pt x="1835" y="1958"/>
                  </a:cubicBezTo>
                  <a:lnTo>
                    <a:pt x="1844" y="1967"/>
                  </a:lnTo>
                  <a:cubicBezTo>
                    <a:pt x="2025" y="1967"/>
                    <a:pt x="2121" y="1748"/>
                    <a:pt x="1987" y="1614"/>
                  </a:cubicBezTo>
                  <a:cubicBezTo>
                    <a:pt x="1462" y="1109"/>
                    <a:pt x="947" y="584"/>
                    <a:pt x="432" y="69"/>
                  </a:cubicBezTo>
                  <a:cubicBezTo>
                    <a:pt x="389" y="21"/>
                    <a:pt x="339" y="1"/>
                    <a:pt x="29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69"/>
            <p:cNvSpPr/>
            <p:nvPr/>
          </p:nvSpPr>
          <p:spPr>
            <a:xfrm>
              <a:off x="2356105" y="2093994"/>
              <a:ext cx="71066" cy="20320"/>
            </a:xfrm>
            <a:custGeom>
              <a:rect b="b" l="l" r="r" t="t"/>
              <a:pathLst>
                <a:path extrusionOk="0" h="776" w="2714">
                  <a:moveTo>
                    <a:pt x="1233" y="1"/>
                  </a:moveTo>
                  <a:cubicBezTo>
                    <a:pt x="916" y="1"/>
                    <a:pt x="564" y="71"/>
                    <a:pt x="204" y="269"/>
                  </a:cubicBezTo>
                  <a:cubicBezTo>
                    <a:pt x="1" y="384"/>
                    <a:pt x="117" y="658"/>
                    <a:pt x="304" y="658"/>
                  </a:cubicBezTo>
                  <a:cubicBezTo>
                    <a:pt x="336" y="658"/>
                    <a:pt x="370" y="650"/>
                    <a:pt x="405" y="632"/>
                  </a:cubicBezTo>
                  <a:cubicBezTo>
                    <a:pt x="693" y="467"/>
                    <a:pt x="978" y="409"/>
                    <a:pt x="1235" y="409"/>
                  </a:cubicBezTo>
                  <a:cubicBezTo>
                    <a:pt x="1829" y="409"/>
                    <a:pt x="2279" y="717"/>
                    <a:pt x="2313" y="737"/>
                  </a:cubicBezTo>
                  <a:cubicBezTo>
                    <a:pt x="2341" y="756"/>
                    <a:pt x="2389" y="775"/>
                    <a:pt x="2427" y="775"/>
                  </a:cubicBezTo>
                  <a:cubicBezTo>
                    <a:pt x="2628" y="775"/>
                    <a:pt x="2713" y="517"/>
                    <a:pt x="2551" y="403"/>
                  </a:cubicBezTo>
                  <a:cubicBezTo>
                    <a:pt x="2518" y="376"/>
                    <a:pt x="1968" y="1"/>
                    <a:pt x="1233"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69"/>
            <p:cNvSpPr/>
            <p:nvPr/>
          </p:nvSpPr>
          <p:spPr>
            <a:xfrm>
              <a:off x="2387422" y="2184961"/>
              <a:ext cx="30008" cy="30270"/>
            </a:xfrm>
            <a:custGeom>
              <a:rect b="b" l="l" r="r" t="t"/>
              <a:pathLst>
                <a:path extrusionOk="0" h="1156" w="1146">
                  <a:moveTo>
                    <a:pt x="573" y="1"/>
                  </a:moveTo>
                  <a:cubicBezTo>
                    <a:pt x="258" y="1"/>
                    <a:pt x="1" y="258"/>
                    <a:pt x="1" y="573"/>
                  </a:cubicBezTo>
                  <a:cubicBezTo>
                    <a:pt x="1" y="898"/>
                    <a:pt x="258" y="1155"/>
                    <a:pt x="573" y="1155"/>
                  </a:cubicBezTo>
                  <a:cubicBezTo>
                    <a:pt x="888" y="1155"/>
                    <a:pt x="1145" y="898"/>
                    <a:pt x="1145" y="573"/>
                  </a:cubicBezTo>
                  <a:cubicBezTo>
                    <a:pt x="1145" y="258"/>
                    <a:pt x="888" y="1"/>
                    <a:pt x="57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69"/>
            <p:cNvSpPr/>
            <p:nvPr/>
          </p:nvSpPr>
          <p:spPr>
            <a:xfrm>
              <a:off x="2415152" y="2156995"/>
              <a:ext cx="30244" cy="30244"/>
            </a:xfrm>
            <a:custGeom>
              <a:rect b="b" l="l" r="r" t="t"/>
              <a:pathLst>
                <a:path extrusionOk="0" h="1155" w="1155">
                  <a:moveTo>
                    <a:pt x="582" y="0"/>
                  </a:moveTo>
                  <a:cubicBezTo>
                    <a:pt x="268" y="0"/>
                    <a:pt x="0" y="258"/>
                    <a:pt x="0" y="582"/>
                  </a:cubicBezTo>
                  <a:cubicBezTo>
                    <a:pt x="0" y="897"/>
                    <a:pt x="268" y="1155"/>
                    <a:pt x="582" y="1155"/>
                  </a:cubicBezTo>
                  <a:cubicBezTo>
                    <a:pt x="897" y="1155"/>
                    <a:pt x="1155" y="897"/>
                    <a:pt x="1155" y="582"/>
                  </a:cubicBezTo>
                  <a:cubicBezTo>
                    <a:pt x="1155" y="258"/>
                    <a:pt x="897" y="0"/>
                    <a:pt x="58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69"/>
            <p:cNvSpPr/>
            <p:nvPr/>
          </p:nvSpPr>
          <p:spPr>
            <a:xfrm>
              <a:off x="2474854" y="2244924"/>
              <a:ext cx="79707" cy="75727"/>
            </a:xfrm>
            <a:custGeom>
              <a:rect b="b" l="l" r="r" t="t"/>
              <a:pathLst>
                <a:path extrusionOk="0" h="2892" w="3044">
                  <a:moveTo>
                    <a:pt x="2090" y="0"/>
                  </a:moveTo>
                  <a:lnTo>
                    <a:pt x="0" y="2080"/>
                  </a:lnTo>
                  <a:lnTo>
                    <a:pt x="382" y="2462"/>
                  </a:lnTo>
                  <a:cubicBezTo>
                    <a:pt x="673" y="2748"/>
                    <a:pt x="1050" y="2891"/>
                    <a:pt x="1426" y="2891"/>
                  </a:cubicBezTo>
                  <a:cubicBezTo>
                    <a:pt x="1801" y="2891"/>
                    <a:pt x="2176" y="2748"/>
                    <a:pt x="2462" y="2462"/>
                  </a:cubicBezTo>
                  <a:cubicBezTo>
                    <a:pt x="3044" y="1889"/>
                    <a:pt x="3044" y="954"/>
                    <a:pt x="2462" y="382"/>
                  </a:cubicBezTo>
                  <a:lnTo>
                    <a:pt x="2090"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69"/>
            <p:cNvSpPr/>
            <p:nvPr/>
          </p:nvSpPr>
          <p:spPr>
            <a:xfrm>
              <a:off x="2475115" y="2244924"/>
              <a:ext cx="71459" cy="71721"/>
            </a:xfrm>
            <a:custGeom>
              <a:rect b="b" l="l" r="r" t="t"/>
              <a:pathLst>
                <a:path extrusionOk="0" h="2739" w="2729">
                  <a:moveTo>
                    <a:pt x="2080" y="0"/>
                  </a:moveTo>
                  <a:lnTo>
                    <a:pt x="0" y="2080"/>
                  </a:lnTo>
                  <a:lnTo>
                    <a:pt x="372" y="2462"/>
                  </a:lnTo>
                  <a:cubicBezTo>
                    <a:pt x="487" y="2576"/>
                    <a:pt x="620" y="2662"/>
                    <a:pt x="763" y="2738"/>
                  </a:cubicBezTo>
                  <a:lnTo>
                    <a:pt x="2728" y="764"/>
                  </a:lnTo>
                  <a:cubicBezTo>
                    <a:pt x="2662" y="621"/>
                    <a:pt x="2566" y="487"/>
                    <a:pt x="2452" y="382"/>
                  </a:cubicBezTo>
                  <a:lnTo>
                    <a:pt x="208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69"/>
            <p:cNvSpPr/>
            <p:nvPr/>
          </p:nvSpPr>
          <p:spPr>
            <a:xfrm>
              <a:off x="2450371" y="2220756"/>
              <a:ext cx="89945" cy="88820"/>
            </a:xfrm>
            <a:custGeom>
              <a:rect b="b" l="l" r="r" t="t"/>
              <a:pathLst>
                <a:path extrusionOk="0" h="3392" w="3435">
                  <a:moveTo>
                    <a:pt x="2576" y="0"/>
                  </a:moveTo>
                  <a:cubicBezTo>
                    <a:pt x="2522" y="0"/>
                    <a:pt x="2467" y="22"/>
                    <a:pt x="2424" y="65"/>
                  </a:cubicBezTo>
                  <a:lnTo>
                    <a:pt x="86" y="2402"/>
                  </a:lnTo>
                  <a:cubicBezTo>
                    <a:pt x="1" y="2488"/>
                    <a:pt x="1" y="2631"/>
                    <a:pt x="86" y="2717"/>
                  </a:cubicBezTo>
                  <a:lnTo>
                    <a:pt x="697" y="3327"/>
                  </a:lnTo>
                  <a:cubicBezTo>
                    <a:pt x="740" y="3370"/>
                    <a:pt x="795" y="3392"/>
                    <a:pt x="850" y="3392"/>
                  </a:cubicBezTo>
                  <a:cubicBezTo>
                    <a:pt x="904" y="3392"/>
                    <a:pt x="959" y="3370"/>
                    <a:pt x="1002" y="3327"/>
                  </a:cubicBezTo>
                  <a:lnTo>
                    <a:pt x="3349" y="990"/>
                  </a:lnTo>
                  <a:cubicBezTo>
                    <a:pt x="3435" y="904"/>
                    <a:pt x="3435" y="761"/>
                    <a:pt x="3349" y="675"/>
                  </a:cubicBezTo>
                  <a:lnTo>
                    <a:pt x="2729" y="65"/>
                  </a:lnTo>
                  <a:cubicBezTo>
                    <a:pt x="2686" y="22"/>
                    <a:pt x="2631" y="0"/>
                    <a:pt x="2576"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5" name="Google Shape;12375;p69"/>
          <p:cNvGrpSpPr/>
          <p:nvPr/>
        </p:nvGrpSpPr>
        <p:grpSpPr>
          <a:xfrm>
            <a:off x="2193077" y="2419971"/>
            <a:ext cx="378426" cy="346323"/>
            <a:chOff x="2193077" y="2419971"/>
            <a:chExt cx="378426" cy="346323"/>
          </a:xfrm>
        </p:grpSpPr>
        <p:sp>
          <p:nvSpPr>
            <p:cNvPr id="12376" name="Google Shape;12376;p69"/>
            <p:cNvSpPr/>
            <p:nvPr/>
          </p:nvSpPr>
          <p:spPr>
            <a:xfrm>
              <a:off x="2392423" y="2419971"/>
              <a:ext cx="179079" cy="150852"/>
            </a:xfrm>
            <a:custGeom>
              <a:rect b="b" l="l" r="r" t="t"/>
              <a:pathLst>
                <a:path extrusionOk="0" h="5761" w="6839">
                  <a:moveTo>
                    <a:pt x="3442" y="1"/>
                  </a:moveTo>
                  <a:cubicBezTo>
                    <a:pt x="3405" y="1"/>
                    <a:pt x="3367" y="1"/>
                    <a:pt x="3330" y="3"/>
                  </a:cubicBezTo>
                  <a:cubicBezTo>
                    <a:pt x="1155" y="98"/>
                    <a:pt x="0" y="2617"/>
                    <a:pt x="1355" y="4324"/>
                  </a:cubicBezTo>
                  <a:lnTo>
                    <a:pt x="1298" y="5527"/>
                  </a:lnTo>
                  <a:cubicBezTo>
                    <a:pt x="1290" y="5661"/>
                    <a:pt x="1394" y="5760"/>
                    <a:pt x="1513" y="5760"/>
                  </a:cubicBezTo>
                  <a:cubicBezTo>
                    <a:pt x="1546" y="5760"/>
                    <a:pt x="1580" y="5753"/>
                    <a:pt x="1613" y="5736"/>
                  </a:cubicBezTo>
                  <a:lnTo>
                    <a:pt x="2710" y="5231"/>
                  </a:lnTo>
                  <a:cubicBezTo>
                    <a:pt x="2949" y="5299"/>
                    <a:pt x="3192" y="5332"/>
                    <a:pt x="3433" y="5332"/>
                  </a:cubicBezTo>
                  <a:cubicBezTo>
                    <a:pt x="4306" y="5332"/>
                    <a:pt x="5147" y="4900"/>
                    <a:pt x="5648" y="4153"/>
                  </a:cubicBezTo>
                  <a:cubicBezTo>
                    <a:pt x="6839" y="2372"/>
                    <a:pt x="5551" y="1"/>
                    <a:pt x="344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69"/>
            <p:cNvSpPr/>
            <p:nvPr/>
          </p:nvSpPr>
          <p:spPr>
            <a:xfrm>
              <a:off x="2299990" y="2594389"/>
              <a:ext cx="51977" cy="93952"/>
            </a:xfrm>
            <a:custGeom>
              <a:rect b="b" l="l" r="r" t="t"/>
              <a:pathLst>
                <a:path extrusionOk="0" h="3588" w="1985">
                  <a:moveTo>
                    <a:pt x="1" y="1"/>
                  </a:moveTo>
                  <a:lnTo>
                    <a:pt x="1" y="2729"/>
                  </a:lnTo>
                  <a:lnTo>
                    <a:pt x="993" y="3588"/>
                  </a:lnTo>
                  <a:lnTo>
                    <a:pt x="1985" y="2729"/>
                  </a:lnTo>
                  <a:lnTo>
                    <a:pt x="1985"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69"/>
            <p:cNvSpPr/>
            <p:nvPr/>
          </p:nvSpPr>
          <p:spPr>
            <a:xfrm>
              <a:off x="2193077" y="2652599"/>
              <a:ext cx="265804" cy="113695"/>
            </a:xfrm>
            <a:custGeom>
              <a:rect b="b" l="l" r="r" t="t"/>
              <a:pathLst>
                <a:path extrusionOk="0" h="4342" w="10151">
                  <a:moveTo>
                    <a:pt x="4084" y="1"/>
                  </a:moveTo>
                  <a:lnTo>
                    <a:pt x="2471" y="516"/>
                  </a:lnTo>
                  <a:lnTo>
                    <a:pt x="1823" y="726"/>
                  </a:lnTo>
                  <a:cubicBezTo>
                    <a:pt x="735" y="1069"/>
                    <a:pt x="0" y="2080"/>
                    <a:pt x="0" y="3216"/>
                  </a:cubicBezTo>
                  <a:lnTo>
                    <a:pt x="0" y="4112"/>
                  </a:lnTo>
                  <a:cubicBezTo>
                    <a:pt x="0" y="4236"/>
                    <a:pt x="96" y="4341"/>
                    <a:pt x="220" y="4341"/>
                  </a:cubicBezTo>
                  <a:lnTo>
                    <a:pt x="9922" y="4341"/>
                  </a:lnTo>
                  <a:cubicBezTo>
                    <a:pt x="10046" y="4341"/>
                    <a:pt x="10151" y="4236"/>
                    <a:pt x="10151" y="4112"/>
                  </a:cubicBezTo>
                  <a:lnTo>
                    <a:pt x="10151" y="3216"/>
                  </a:lnTo>
                  <a:cubicBezTo>
                    <a:pt x="10151" y="2080"/>
                    <a:pt x="9416" y="1069"/>
                    <a:pt x="8329" y="726"/>
                  </a:cubicBezTo>
                  <a:lnTo>
                    <a:pt x="7680" y="516"/>
                  </a:lnTo>
                  <a:lnTo>
                    <a:pt x="6068" y="1"/>
                  </a:lnTo>
                  <a:lnTo>
                    <a:pt x="5076" y="697"/>
                  </a:lnTo>
                  <a:lnTo>
                    <a:pt x="4084"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69"/>
            <p:cNvSpPr/>
            <p:nvPr/>
          </p:nvSpPr>
          <p:spPr>
            <a:xfrm>
              <a:off x="2393916" y="2666084"/>
              <a:ext cx="64965" cy="100210"/>
            </a:xfrm>
            <a:custGeom>
              <a:rect b="b" l="l" r="r" t="t"/>
              <a:pathLst>
                <a:path extrusionOk="0" h="3827" w="2481">
                  <a:moveTo>
                    <a:pt x="1" y="1"/>
                  </a:moveTo>
                  <a:lnTo>
                    <a:pt x="497" y="211"/>
                  </a:lnTo>
                  <a:cubicBezTo>
                    <a:pt x="1298" y="554"/>
                    <a:pt x="1851" y="1565"/>
                    <a:pt x="1851" y="2701"/>
                  </a:cubicBezTo>
                  <a:lnTo>
                    <a:pt x="1851" y="3826"/>
                  </a:lnTo>
                  <a:lnTo>
                    <a:pt x="2252" y="3826"/>
                  </a:lnTo>
                  <a:cubicBezTo>
                    <a:pt x="2376" y="3826"/>
                    <a:pt x="2481" y="3721"/>
                    <a:pt x="2481" y="3597"/>
                  </a:cubicBezTo>
                  <a:lnTo>
                    <a:pt x="2481" y="2701"/>
                  </a:lnTo>
                  <a:cubicBezTo>
                    <a:pt x="2481" y="1565"/>
                    <a:pt x="1746" y="554"/>
                    <a:pt x="659" y="211"/>
                  </a:cubicBezTo>
                  <a:lnTo>
                    <a:pt x="1"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69"/>
            <p:cNvSpPr/>
            <p:nvPr/>
          </p:nvSpPr>
          <p:spPr>
            <a:xfrm>
              <a:off x="2193077" y="2666346"/>
              <a:ext cx="64729" cy="99948"/>
            </a:xfrm>
            <a:custGeom>
              <a:rect b="b" l="l" r="r" t="t"/>
              <a:pathLst>
                <a:path extrusionOk="0" h="3817" w="2472">
                  <a:moveTo>
                    <a:pt x="2471" y="0"/>
                  </a:moveTo>
                  <a:lnTo>
                    <a:pt x="1823" y="201"/>
                  </a:lnTo>
                  <a:cubicBezTo>
                    <a:pt x="735" y="544"/>
                    <a:pt x="0" y="1555"/>
                    <a:pt x="0" y="2691"/>
                  </a:cubicBezTo>
                  <a:lnTo>
                    <a:pt x="0" y="3597"/>
                  </a:lnTo>
                  <a:cubicBezTo>
                    <a:pt x="0" y="3721"/>
                    <a:pt x="96" y="3816"/>
                    <a:pt x="220" y="3816"/>
                  </a:cubicBezTo>
                  <a:lnTo>
                    <a:pt x="630" y="3816"/>
                  </a:lnTo>
                  <a:lnTo>
                    <a:pt x="630" y="2700"/>
                  </a:lnTo>
                  <a:cubicBezTo>
                    <a:pt x="630" y="1555"/>
                    <a:pt x="1174" y="554"/>
                    <a:pt x="1985" y="210"/>
                  </a:cubicBezTo>
                  <a:lnTo>
                    <a:pt x="2471"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69"/>
            <p:cNvSpPr/>
            <p:nvPr/>
          </p:nvSpPr>
          <p:spPr>
            <a:xfrm>
              <a:off x="2320231" y="2697742"/>
              <a:ext cx="11521" cy="12333"/>
            </a:xfrm>
            <a:custGeom>
              <a:rect b="b" l="l" r="r" t="t"/>
              <a:pathLst>
                <a:path extrusionOk="0" h="471" w="440">
                  <a:moveTo>
                    <a:pt x="220" y="1"/>
                  </a:moveTo>
                  <a:cubicBezTo>
                    <a:pt x="110" y="1"/>
                    <a:pt x="0" y="75"/>
                    <a:pt x="10" y="223"/>
                  </a:cubicBezTo>
                  <a:lnTo>
                    <a:pt x="10" y="270"/>
                  </a:lnTo>
                  <a:cubicBezTo>
                    <a:pt x="10" y="385"/>
                    <a:pt x="105" y="471"/>
                    <a:pt x="220" y="471"/>
                  </a:cubicBezTo>
                  <a:cubicBezTo>
                    <a:pt x="334" y="471"/>
                    <a:pt x="430" y="375"/>
                    <a:pt x="430" y="270"/>
                  </a:cubicBezTo>
                  <a:lnTo>
                    <a:pt x="430" y="223"/>
                  </a:lnTo>
                  <a:cubicBezTo>
                    <a:pt x="439" y="75"/>
                    <a:pt x="329"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69"/>
            <p:cNvSpPr/>
            <p:nvPr/>
          </p:nvSpPr>
          <p:spPr>
            <a:xfrm>
              <a:off x="2320231" y="2716490"/>
              <a:ext cx="11521" cy="12333"/>
            </a:xfrm>
            <a:custGeom>
              <a:rect b="b" l="l" r="r" t="t"/>
              <a:pathLst>
                <a:path extrusionOk="0" h="471" w="440">
                  <a:moveTo>
                    <a:pt x="220" y="0"/>
                  </a:moveTo>
                  <a:cubicBezTo>
                    <a:pt x="110" y="0"/>
                    <a:pt x="0" y="74"/>
                    <a:pt x="10" y="222"/>
                  </a:cubicBezTo>
                  <a:lnTo>
                    <a:pt x="10" y="270"/>
                  </a:lnTo>
                  <a:cubicBezTo>
                    <a:pt x="10" y="384"/>
                    <a:pt x="105" y="470"/>
                    <a:pt x="220" y="470"/>
                  </a:cubicBezTo>
                  <a:cubicBezTo>
                    <a:pt x="334" y="470"/>
                    <a:pt x="430" y="384"/>
                    <a:pt x="430" y="270"/>
                  </a:cubicBezTo>
                  <a:lnTo>
                    <a:pt x="430" y="222"/>
                  </a:lnTo>
                  <a:cubicBezTo>
                    <a:pt x="439" y="74"/>
                    <a:pt x="329" y="0"/>
                    <a:pt x="22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69"/>
            <p:cNvSpPr/>
            <p:nvPr/>
          </p:nvSpPr>
          <p:spPr>
            <a:xfrm>
              <a:off x="2299833" y="2652860"/>
              <a:ext cx="26159" cy="38963"/>
            </a:xfrm>
            <a:custGeom>
              <a:rect b="b" l="l" r="r" t="t"/>
              <a:pathLst>
                <a:path extrusionOk="0" h="1488" w="999">
                  <a:moveTo>
                    <a:pt x="7" y="0"/>
                  </a:moveTo>
                  <a:lnTo>
                    <a:pt x="7" y="1269"/>
                  </a:lnTo>
                  <a:cubicBezTo>
                    <a:pt x="0" y="1401"/>
                    <a:pt x="110" y="1487"/>
                    <a:pt x="224" y="1487"/>
                  </a:cubicBezTo>
                  <a:cubicBezTo>
                    <a:pt x="283" y="1487"/>
                    <a:pt x="343" y="1464"/>
                    <a:pt x="388" y="1412"/>
                  </a:cubicBezTo>
                  <a:lnTo>
                    <a:pt x="999" y="697"/>
                  </a:lnTo>
                  <a:lnTo>
                    <a:pt x="7"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69"/>
            <p:cNvSpPr/>
            <p:nvPr/>
          </p:nvSpPr>
          <p:spPr>
            <a:xfrm>
              <a:off x="2270768" y="2472001"/>
              <a:ext cx="110448" cy="152030"/>
            </a:xfrm>
            <a:custGeom>
              <a:rect b="b" l="l" r="r" t="t"/>
              <a:pathLst>
                <a:path extrusionOk="0" h="5806" w="4218">
                  <a:moveTo>
                    <a:pt x="1641" y="0"/>
                  </a:moveTo>
                  <a:cubicBezTo>
                    <a:pt x="1584" y="0"/>
                    <a:pt x="1517" y="0"/>
                    <a:pt x="1450" y="10"/>
                  </a:cubicBezTo>
                  <a:cubicBezTo>
                    <a:pt x="620" y="105"/>
                    <a:pt x="0" y="811"/>
                    <a:pt x="0" y="1651"/>
                  </a:cubicBezTo>
                  <a:lnTo>
                    <a:pt x="0" y="3330"/>
                  </a:lnTo>
                  <a:cubicBezTo>
                    <a:pt x="0" y="4207"/>
                    <a:pt x="468" y="5018"/>
                    <a:pt x="1221" y="5467"/>
                  </a:cubicBezTo>
                  <a:lnTo>
                    <a:pt x="1527" y="5648"/>
                  </a:lnTo>
                  <a:cubicBezTo>
                    <a:pt x="1708" y="5753"/>
                    <a:pt x="1908" y="5805"/>
                    <a:pt x="2107" y="5805"/>
                  </a:cubicBezTo>
                  <a:cubicBezTo>
                    <a:pt x="2307" y="5805"/>
                    <a:pt x="2505" y="5753"/>
                    <a:pt x="2681" y="5648"/>
                  </a:cubicBezTo>
                  <a:lnTo>
                    <a:pt x="2996" y="5467"/>
                  </a:lnTo>
                  <a:cubicBezTo>
                    <a:pt x="3750" y="5018"/>
                    <a:pt x="4217" y="4198"/>
                    <a:pt x="4217" y="3320"/>
                  </a:cubicBezTo>
                  <a:lnTo>
                    <a:pt x="4217" y="1651"/>
                  </a:lnTo>
                  <a:cubicBezTo>
                    <a:pt x="4217" y="735"/>
                    <a:pt x="3482" y="0"/>
                    <a:pt x="257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69"/>
            <p:cNvSpPr/>
            <p:nvPr/>
          </p:nvSpPr>
          <p:spPr>
            <a:xfrm>
              <a:off x="2253145" y="2454745"/>
              <a:ext cx="145301" cy="78293"/>
            </a:xfrm>
            <a:custGeom>
              <a:rect b="b" l="l" r="r" t="t"/>
              <a:pathLst>
                <a:path extrusionOk="0" h="2990" w="5549">
                  <a:moveTo>
                    <a:pt x="2228" y="1"/>
                  </a:moveTo>
                  <a:cubicBezTo>
                    <a:pt x="1007" y="1"/>
                    <a:pt x="15" y="993"/>
                    <a:pt x="15" y="2224"/>
                  </a:cubicBezTo>
                  <a:lnTo>
                    <a:pt x="15" y="2768"/>
                  </a:lnTo>
                  <a:cubicBezTo>
                    <a:pt x="1" y="2915"/>
                    <a:pt x="108" y="2989"/>
                    <a:pt x="217" y="2989"/>
                  </a:cubicBezTo>
                  <a:cubicBezTo>
                    <a:pt x="325" y="2989"/>
                    <a:pt x="435" y="2915"/>
                    <a:pt x="425" y="2768"/>
                  </a:cubicBezTo>
                  <a:lnTo>
                    <a:pt x="425" y="2224"/>
                  </a:lnTo>
                  <a:cubicBezTo>
                    <a:pt x="425" y="1222"/>
                    <a:pt x="1236" y="411"/>
                    <a:pt x="2228" y="411"/>
                  </a:cubicBezTo>
                  <a:lnTo>
                    <a:pt x="3325" y="411"/>
                  </a:lnTo>
                  <a:cubicBezTo>
                    <a:pt x="4327" y="411"/>
                    <a:pt x="5138" y="1222"/>
                    <a:pt x="5138" y="2224"/>
                  </a:cubicBezTo>
                  <a:lnTo>
                    <a:pt x="5138" y="2768"/>
                  </a:lnTo>
                  <a:cubicBezTo>
                    <a:pt x="5138" y="2882"/>
                    <a:pt x="5224" y="2977"/>
                    <a:pt x="5338" y="2977"/>
                  </a:cubicBezTo>
                  <a:cubicBezTo>
                    <a:pt x="5453" y="2977"/>
                    <a:pt x="5548" y="2882"/>
                    <a:pt x="5548" y="2768"/>
                  </a:cubicBezTo>
                  <a:lnTo>
                    <a:pt x="5548" y="2224"/>
                  </a:lnTo>
                  <a:cubicBezTo>
                    <a:pt x="5548" y="993"/>
                    <a:pt x="4556" y="1"/>
                    <a:pt x="332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69"/>
            <p:cNvSpPr/>
            <p:nvPr/>
          </p:nvSpPr>
          <p:spPr>
            <a:xfrm>
              <a:off x="2319236" y="2570352"/>
              <a:ext cx="79210" cy="77534"/>
            </a:xfrm>
            <a:custGeom>
              <a:rect b="b" l="l" r="r" t="t"/>
              <a:pathLst>
                <a:path extrusionOk="0" h="2961" w="3025">
                  <a:moveTo>
                    <a:pt x="2819" y="1"/>
                  </a:moveTo>
                  <a:cubicBezTo>
                    <a:pt x="2721" y="1"/>
                    <a:pt x="2624" y="65"/>
                    <a:pt x="2614" y="194"/>
                  </a:cubicBezTo>
                  <a:lnTo>
                    <a:pt x="2614" y="738"/>
                  </a:lnTo>
                  <a:cubicBezTo>
                    <a:pt x="2614" y="1739"/>
                    <a:pt x="1803" y="2550"/>
                    <a:pt x="801" y="2550"/>
                  </a:cubicBezTo>
                  <a:lnTo>
                    <a:pt x="258" y="2550"/>
                  </a:lnTo>
                  <a:cubicBezTo>
                    <a:pt x="0" y="2569"/>
                    <a:pt x="0" y="2941"/>
                    <a:pt x="258" y="2960"/>
                  </a:cubicBezTo>
                  <a:lnTo>
                    <a:pt x="801" y="2960"/>
                  </a:lnTo>
                  <a:cubicBezTo>
                    <a:pt x="2032" y="2960"/>
                    <a:pt x="3024" y="1968"/>
                    <a:pt x="3024" y="738"/>
                  </a:cubicBezTo>
                  <a:lnTo>
                    <a:pt x="3024" y="194"/>
                  </a:lnTo>
                  <a:cubicBezTo>
                    <a:pt x="3015" y="65"/>
                    <a:pt x="2917" y="1"/>
                    <a:pt x="281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69"/>
            <p:cNvSpPr/>
            <p:nvPr/>
          </p:nvSpPr>
          <p:spPr>
            <a:xfrm>
              <a:off x="2325966" y="2652860"/>
              <a:ext cx="26264" cy="38963"/>
            </a:xfrm>
            <a:custGeom>
              <a:rect b="b" l="l" r="r" t="t"/>
              <a:pathLst>
                <a:path extrusionOk="0" h="1488" w="1003">
                  <a:moveTo>
                    <a:pt x="1002" y="0"/>
                  </a:moveTo>
                  <a:lnTo>
                    <a:pt x="1" y="697"/>
                  </a:lnTo>
                  <a:lnTo>
                    <a:pt x="611" y="1412"/>
                  </a:lnTo>
                  <a:cubicBezTo>
                    <a:pt x="657" y="1464"/>
                    <a:pt x="717" y="1487"/>
                    <a:pt x="776" y="1487"/>
                  </a:cubicBezTo>
                  <a:cubicBezTo>
                    <a:pt x="891" y="1487"/>
                    <a:pt x="1002" y="1401"/>
                    <a:pt x="1002" y="1269"/>
                  </a:cubicBezTo>
                  <a:lnTo>
                    <a:pt x="1002"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69"/>
            <p:cNvSpPr/>
            <p:nvPr/>
          </p:nvSpPr>
          <p:spPr>
            <a:xfrm>
              <a:off x="2363698" y="2721308"/>
              <a:ext cx="54229" cy="20503"/>
            </a:xfrm>
            <a:custGeom>
              <a:rect b="b" l="l" r="r" t="t"/>
              <a:pathLst>
                <a:path extrusionOk="0" h="783" w="2071">
                  <a:moveTo>
                    <a:pt x="296" y="0"/>
                  </a:moveTo>
                  <a:cubicBezTo>
                    <a:pt x="134" y="0"/>
                    <a:pt x="0" y="124"/>
                    <a:pt x="0" y="286"/>
                  </a:cubicBezTo>
                  <a:lnTo>
                    <a:pt x="0" y="496"/>
                  </a:lnTo>
                  <a:cubicBezTo>
                    <a:pt x="0" y="649"/>
                    <a:pt x="134" y="782"/>
                    <a:pt x="296" y="782"/>
                  </a:cubicBezTo>
                  <a:lnTo>
                    <a:pt x="1784" y="782"/>
                  </a:lnTo>
                  <a:cubicBezTo>
                    <a:pt x="1937" y="782"/>
                    <a:pt x="2070" y="649"/>
                    <a:pt x="2070" y="496"/>
                  </a:cubicBezTo>
                  <a:lnTo>
                    <a:pt x="2070" y="286"/>
                  </a:lnTo>
                  <a:cubicBezTo>
                    <a:pt x="2070" y="124"/>
                    <a:pt x="1937" y="0"/>
                    <a:pt x="178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69"/>
            <p:cNvSpPr/>
            <p:nvPr/>
          </p:nvSpPr>
          <p:spPr>
            <a:xfrm>
              <a:off x="2314732" y="2631127"/>
              <a:ext cx="22493" cy="22493"/>
            </a:xfrm>
            <a:custGeom>
              <a:rect b="b" l="l" r="r" t="t"/>
              <a:pathLst>
                <a:path extrusionOk="0" h="859" w="859">
                  <a:moveTo>
                    <a:pt x="430" y="0"/>
                  </a:moveTo>
                  <a:cubicBezTo>
                    <a:pt x="191" y="0"/>
                    <a:pt x="0" y="200"/>
                    <a:pt x="0" y="429"/>
                  </a:cubicBezTo>
                  <a:cubicBezTo>
                    <a:pt x="0" y="668"/>
                    <a:pt x="191" y="859"/>
                    <a:pt x="430" y="859"/>
                  </a:cubicBezTo>
                  <a:cubicBezTo>
                    <a:pt x="668" y="859"/>
                    <a:pt x="859" y="668"/>
                    <a:pt x="859" y="429"/>
                  </a:cubicBezTo>
                  <a:cubicBezTo>
                    <a:pt x="859" y="200"/>
                    <a:pt x="668" y="0"/>
                    <a:pt x="430"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69"/>
            <p:cNvSpPr/>
            <p:nvPr/>
          </p:nvSpPr>
          <p:spPr>
            <a:xfrm>
              <a:off x="2270768" y="2472236"/>
              <a:ext cx="37994" cy="49987"/>
            </a:xfrm>
            <a:custGeom>
              <a:rect b="b" l="l" r="r" t="t"/>
              <a:pathLst>
                <a:path extrusionOk="0" h="1909" w="1451">
                  <a:moveTo>
                    <a:pt x="1450" y="1"/>
                  </a:moveTo>
                  <a:lnTo>
                    <a:pt x="1450" y="1"/>
                  </a:lnTo>
                  <a:cubicBezTo>
                    <a:pt x="620" y="96"/>
                    <a:pt x="0" y="802"/>
                    <a:pt x="0" y="1642"/>
                  </a:cubicBezTo>
                  <a:lnTo>
                    <a:pt x="0" y="1909"/>
                  </a:lnTo>
                  <a:cubicBezTo>
                    <a:pt x="0" y="1909"/>
                    <a:pt x="1059" y="1584"/>
                    <a:pt x="1450"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69"/>
            <p:cNvSpPr/>
            <p:nvPr/>
          </p:nvSpPr>
          <p:spPr>
            <a:xfrm>
              <a:off x="2308736" y="2472001"/>
              <a:ext cx="72480" cy="71956"/>
            </a:xfrm>
            <a:custGeom>
              <a:rect b="b" l="l" r="r" t="t"/>
              <a:pathLst>
                <a:path extrusionOk="0" h="2748" w="2768">
                  <a:moveTo>
                    <a:pt x="191" y="0"/>
                  </a:moveTo>
                  <a:cubicBezTo>
                    <a:pt x="124" y="0"/>
                    <a:pt x="67" y="0"/>
                    <a:pt x="0" y="10"/>
                  </a:cubicBezTo>
                  <a:cubicBezTo>
                    <a:pt x="0" y="10"/>
                    <a:pt x="287" y="2748"/>
                    <a:pt x="2767" y="2748"/>
                  </a:cubicBezTo>
                  <a:lnTo>
                    <a:pt x="2767" y="1651"/>
                  </a:lnTo>
                  <a:cubicBezTo>
                    <a:pt x="2767" y="735"/>
                    <a:pt x="2032" y="0"/>
                    <a:pt x="1126"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69"/>
            <p:cNvSpPr/>
            <p:nvPr/>
          </p:nvSpPr>
          <p:spPr>
            <a:xfrm>
              <a:off x="2459614" y="2474567"/>
              <a:ext cx="38492" cy="32915"/>
            </a:xfrm>
            <a:custGeom>
              <a:rect b="b" l="l" r="r" t="t"/>
              <a:pathLst>
                <a:path extrusionOk="0" h="1257" w="1470">
                  <a:moveTo>
                    <a:pt x="850" y="417"/>
                  </a:moveTo>
                  <a:cubicBezTo>
                    <a:pt x="964" y="417"/>
                    <a:pt x="1050" y="513"/>
                    <a:pt x="1050" y="627"/>
                  </a:cubicBezTo>
                  <a:cubicBezTo>
                    <a:pt x="1050" y="757"/>
                    <a:pt x="945" y="842"/>
                    <a:pt x="835" y="842"/>
                  </a:cubicBezTo>
                  <a:cubicBezTo>
                    <a:pt x="783" y="842"/>
                    <a:pt x="730" y="823"/>
                    <a:pt x="687" y="780"/>
                  </a:cubicBezTo>
                  <a:cubicBezTo>
                    <a:pt x="554" y="637"/>
                    <a:pt x="659" y="417"/>
                    <a:pt x="850" y="417"/>
                  </a:cubicBezTo>
                  <a:close/>
                  <a:moveTo>
                    <a:pt x="833" y="1"/>
                  </a:moveTo>
                  <a:cubicBezTo>
                    <a:pt x="679" y="1"/>
                    <a:pt x="521" y="59"/>
                    <a:pt x="392" y="188"/>
                  </a:cubicBezTo>
                  <a:cubicBezTo>
                    <a:pt x="1" y="589"/>
                    <a:pt x="287" y="1257"/>
                    <a:pt x="850" y="1257"/>
                  </a:cubicBezTo>
                  <a:cubicBezTo>
                    <a:pt x="1193" y="1247"/>
                    <a:pt x="1470" y="971"/>
                    <a:pt x="1470" y="627"/>
                  </a:cubicBezTo>
                  <a:cubicBezTo>
                    <a:pt x="1463" y="253"/>
                    <a:pt x="1156" y="1"/>
                    <a:pt x="83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69"/>
            <p:cNvSpPr/>
            <p:nvPr/>
          </p:nvSpPr>
          <p:spPr>
            <a:xfrm>
              <a:off x="2437540" y="2448696"/>
              <a:ext cx="88636" cy="84839"/>
            </a:xfrm>
            <a:custGeom>
              <a:rect b="b" l="l" r="r" t="t"/>
              <a:pathLst>
                <a:path extrusionOk="0" h="3240" w="3385">
                  <a:moveTo>
                    <a:pt x="1688" y="814"/>
                  </a:moveTo>
                  <a:cubicBezTo>
                    <a:pt x="1757" y="814"/>
                    <a:pt x="1826" y="823"/>
                    <a:pt x="1893" y="843"/>
                  </a:cubicBezTo>
                  <a:cubicBezTo>
                    <a:pt x="1960" y="862"/>
                    <a:pt x="2027" y="890"/>
                    <a:pt x="2084" y="928"/>
                  </a:cubicBezTo>
                  <a:cubicBezTo>
                    <a:pt x="2265" y="1033"/>
                    <a:pt x="2389" y="1205"/>
                    <a:pt x="2446" y="1405"/>
                  </a:cubicBezTo>
                  <a:cubicBezTo>
                    <a:pt x="2484" y="1548"/>
                    <a:pt x="2484" y="1692"/>
                    <a:pt x="2446" y="1825"/>
                  </a:cubicBezTo>
                  <a:cubicBezTo>
                    <a:pt x="2427" y="1892"/>
                    <a:pt x="2408" y="1949"/>
                    <a:pt x="2370" y="2016"/>
                  </a:cubicBezTo>
                  <a:cubicBezTo>
                    <a:pt x="2303" y="2140"/>
                    <a:pt x="2208" y="2235"/>
                    <a:pt x="2084" y="2312"/>
                  </a:cubicBezTo>
                  <a:cubicBezTo>
                    <a:pt x="2027" y="2340"/>
                    <a:pt x="1960" y="2369"/>
                    <a:pt x="1902" y="2388"/>
                  </a:cubicBezTo>
                  <a:cubicBezTo>
                    <a:pt x="1826" y="2407"/>
                    <a:pt x="1759" y="2417"/>
                    <a:pt x="1693" y="2417"/>
                  </a:cubicBezTo>
                  <a:cubicBezTo>
                    <a:pt x="1550" y="2417"/>
                    <a:pt x="1416" y="2378"/>
                    <a:pt x="1301" y="2312"/>
                  </a:cubicBezTo>
                  <a:cubicBezTo>
                    <a:pt x="1120" y="2197"/>
                    <a:pt x="987" y="2025"/>
                    <a:pt x="929" y="1825"/>
                  </a:cubicBezTo>
                  <a:cubicBezTo>
                    <a:pt x="901" y="1692"/>
                    <a:pt x="901" y="1548"/>
                    <a:pt x="929" y="1405"/>
                  </a:cubicBezTo>
                  <a:cubicBezTo>
                    <a:pt x="987" y="1205"/>
                    <a:pt x="1120" y="1033"/>
                    <a:pt x="1301" y="928"/>
                  </a:cubicBezTo>
                  <a:cubicBezTo>
                    <a:pt x="1359" y="890"/>
                    <a:pt x="1416" y="862"/>
                    <a:pt x="1483" y="843"/>
                  </a:cubicBezTo>
                  <a:cubicBezTo>
                    <a:pt x="1550" y="823"/>
                    <a:pt x="1619" y="814"/>
                    <a:pt x="1688" y="814"/>
                  </a:cubicBezTo>
                  <a:close/>
                  <a:moveTo>
                    <a:pt x="1693" y="1"/>
                  </a:moveTo>
                  <a:cubicBezTo>
                    <a:pt x="1592" y="1"/>
                    <a:pt x="1492" y="65"/>
                    <a:pt x="1483" y="194"/>
                  </a:cubicBezTo>
                  <a:lnTo>
                    <a:pt x="1483" y="423"/>
                  </a:lnTo>
                  <a:cubicBezTo>
                    <a:pt x="1311" y="461"/>
                    <a:pt x="1149" y="528"/>
                    <a:pt x="1006" y="633"/>
                  </a:cubicBezTo>
                  <a:lnTo>
                    <a:pt x="853" y="470"/>
                  </a:lnTo>
                  <a:cubicBezTo>
                    <a:pt x="811" y="435"/>
                    <a:pt x="765" y="419"/>
                    <a:pt x="720" y="419"/>
                  </a:cubicBezTo>
                  <a:cubicBezTo>
                    <a:pt x="565" y="419"/>
                    <a:pt x="431" y="608"/>
                    <a:pt x="557" y="757"/>
                  </a:cubicBezTo>
                  <a:lnTo>
                    <a:pt x="720" y="919"/>
                  </a:lnTo>
                  <a:cubicBezTo>
                    <a:pt x="615" y="1071"/>
                    <a:pt x="548" y="1234"/>
                    <a:pt x="519" y="1415"/>
                  </a:cubicBezTo>
                  <a:lnTo>
                    <a:pt x="290" y="1415"/>
                  </a:lnTo>
                  <a:cubicBezTo>
                    <a:pt x="284" y="1415"/>
                    <a:pt x="278" y="1414"/>
                    <a:pt x="272" y="1414"/>
                  </a:cubicBezTo>
                  <a:cubicBezTo>
                    <a:pt x="3" y="1414"/>
                    <a:pt x="0" y="1826"/>
                    <a:pt x="264" y="1826"/>
                  </a:cubicBezTo>
                  <a:cubicBezTo>
                    <a:pt x="273" y="1826"/>
                    <a:pt x="281" y="1826"/>
                    <a:pt x="290" y="1825"/>
                  </a:cubicBezTo>
                  <a:lnTo>
                    <a:pt x="510" y="1825"/>
                  </a:lnTo>
                  <a:cubicBezTo>
                    <a:pt x="538" y="2006"/>
                    <a:pt x="605" y="2178"/>
                    <a:pt x="710" y="2321"/>
                  </a:cubicBezTo>
                  <a:lnTo>
                    <a:pt x="548" y="2483"/>
                  </a:lnTo>
                  <a:cubicBezTo>
                    <a:pt x="381" y="2636"/>
                    <a:pt x="528" y="2854"/>
                    <a:pt x="692" y="2854"/>
                  </a:cubicBezTo>
                  <a:cubicBezTo>
                    <a:pt x="744" y="2854"/>
                    <a:pt x="798" y="2832"/>
                    <a:pt x="844" y="2779"/>
                  </a:cubicBezTo>
                  <a:lnTo>
                    <a:pt x="1006" y="2617"/>
                  </a:lnTo>
                  <a:cubicBezTo>
                    <a:pt x="1149" y="2722"/>
                    <a:pt x="1311" y="2789"/>
                    <a:pt x="1483" y="2817"/>
                  </a:cubicBezTo>
                  <a:lnTo>
                    <a:pt x="1483" y="3046"/>
                  </a:lnTo>
                  <a:cubicBezTo>
                    <a:pt x="1492" y="3175"/>
                    <a:pt x="1590" y="3239"/>
                    <a:pt x="1688" y="3239"/>
                  </a:cubicBezTo>
                  <a:cubicBezTo>
                    <a:pt x="1786" y="3239"/>
                    <a:pt x="1883" y="3175"/>
                    <a:pt x="1893" y="3046"/>
                  </a:cubicBezTo>
                  <a:lnTo>
                    <a:pt x="1893" y="2817"/>
                  </a:lnTo>
                  <a:cubicBezTo>
                    <a:pt x="2065" y="2789"/>
                    <a:pt x="2227" y="2722"/>
                    <a:pt x="2370" y="2617"/>
                  </a:cubicBezTo>
                  <a:lnTo>
                    <a:pt x="2542" y="2779"/>
                  </a:lnTo>
                  <a:cubicBezTo>
                    <a:pt x="2588" y="2832"/>
                    <a:pt x="2641" y="2854"/>
                    <a:pt x="2693" y="2854"/>
                  </a:cubicBezTo>
                  <a:cubicBezTo>
                    <a:pt x="2856" y="2854"/>
                    <a:pt x="3002" y="2636"/>
                    <a:pt x="2828" y="2483"/>
                  </a:cubicBezTo>
                  <a:lnTo>
                    <a:pt x="2675" y="2321"/>
                  </a:lnTo>
                  <a:cubicBezTo>
                    <a:pt x="2771" y="2178"/>
                    <a:pt x="2847" y="2006"/>
                    <a:pt x="2876" y="1825"/>
                  </a:cubicBezTo>
                  <a:lnTo>
                    <a:pt x="3095" y="1825"/>
                  </a:lnTo>
                  <a:cubicBezTo>
                    <a:pt x="3104" y="1826"/>
                    <a:pt x="3113" y="1826"/>
                    <a:pt x="3121" y="1826"/>
                  </a:cubicBezTo>
                  <a:cubicBezTo>
                    <a:pt x="3385" y="1826"/>
                    <a:pt x="3382" y="1414"/>
                    <a:pt x="3113" y="1414"/>
                  </a:cubicBezTo>
                  <a:cubicBezTo>
                    <a:pt x="3107" y="1414"/>
                    <a:pt x="3101" y="1415"/>
                    <a:pt x="3095" y="1415"/>
                  </a:cubicBezTo>
                  <a:lnTo>
                    <a:pt x="2866" y="1415"/>
                  </a:lnTo>
                  <a:cubicBezTo>
                    <a:pt x="2837" y="1234"/>
                    <a:pt x="2771" y="1062"/>
                    <a:pt x="2666" y="919"/>
                  </a:cubicBezTo>
                  <a:lnTo>
                    <a:pt x="2828" y="757"/>
                  </a:lnTo>
                  <a:cubicBezTo>
                    <a:pt x="2953" y="602"/>
                    <a:pt x="2823" y="414"/>
                    <a:pt x="2670" y="414"/>
                  </a:cubicBezTo>
                  <a:cubicBezTo>
                    <a:pt x="2624" y="414"/>
                    <a:pt x="2576" y="431"/>
                    <a:pt x="2532" y="470"/>
                  </a:cubicBezTo>
                  <a:lnTo>
                    <a:pt x="2379" y="633"/>
                  </a:lnTo>
                  <a:cubicBezTo>
                    <a:pt x="2236" y="528"/>
                    <a:pt x="2074" y="461"/>
                    <a:pt x="1902" y="423"/>
                  </a:cubicBezTo>
                  <a:lnTo>
                    <a:pt x="1902" y="194"/>
                  </a:lnTo>
                  <a:cubicBezTo>
                    <a:pt x="1893" y="65"/>
                    <a:pt x="1793" y="1"/>
                    <a:pt x="16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69"/>
            <p:cNvSpPr/>
            <p:nvPr/>
          </p:nvSpPr>
          <p:spPr>
            <a:xfrm>
              <a:off x="2314235" y="2542883"/>
              <a:ext cx="23750" cy="37052"/>
            </a:xfrm>
            <a:custGeom>
              <a:rect b="b" l="l" r="r" t="t"/>
              <a:pathLst>
                <a:path extrusionOk="0" h="1415" w="907">
                  <a:moveTo>
                    <a:pt x="205" y="0"/>
                  </a:moveTo>
                  <a:cubicBezTo>
                    <a:pt x="108" y="0"/>
                    <a:pt x="10" y="65"/>
                    <a:pt x="0" y="193"/>
                  </a:cubicBezTo>
                  <a:lnTo>
                    <a:pt x="0" y="1205"/>
                  </a:lnTo>
                  <a:cubicBezTo>
                    <a:pt x="0" y="1319"/>
                    <a:pt x="86" y="1414"/>
                    <a:pt x="201" y="1414"/>
                  </a:cubicBezTo>
                  <a:lnTo>
                    <a:pt x="649" y="1414"/>
                  </a:lnTo>
                  <a:cubicBezTo>
                    <a:pt x="907" y="1395"/>
                    <a:pt x="907" y="1014"/>
                    <a:pt x="649" y="995"/>
                  </a:cubicBezTo>
                  <a:lnTo>
                    <a:pt x="411" y="995"/>
                  </a:lnTo>
                  <a:lnTo>
                    <a:pt x="411" y="193"/>
                  </a:lnTo>
                  <a:cubicBezTo>
                    <a:pt x="401" y="65"/>
                    <a:pt x="303" y="0"/>
                    <a:pt x="205"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69"/>
            <p:cNvSpPr/>
            <p:nvPr/>
          </p:nvSpPr>
          <p:spPr>
            <a:xfrm>
              <a:off x="2231804" y="2521962"/>
              <a:ext cx="32496" cy="57974"/>
            </a:xfrm>
            <a:custGeom>
              <a:rect b="b" l="l" r="r" t="t"/>
              <a:pathLst>
                <a:path extrusionOk="0" h="2214" w="1241">
                  <a:moveTo>
                    <a:pt x="1030" y="0"/>
                  </a:moveTo>
                  <a:cubicBezTo>
                    <a:pt x="458" y="0"/>
                    <a:pt x="0" y="458"/>
                    <a:pt x="0" y="1031"/>
                  </a:cubicBezTo>
                  <a:lnTo>
                    <a:pt x="0" y="1174"/>
                  </a:lnTo>
                  <a:cubicBezTo>
                    <a:pt x="0" y="1746"/>
                    <a:pt x="458" y="2204"/>
                    <a:pt x="1030" y="2213"/>
                  </a:cubicBezTo>
                  <a:cubicBezTo>
                    <a:pt x="1145" y="2213"/>
                    <a:pt x="1240" y="2118"/>
                    <a:pt x="1240" y="2004"/>
                  </a:cubicBezTo>
                  <a:lnTo>
                    <a:pt x="1240" y="201"/>
                  </a:lnTo>
                  <a:cubicBezTo>
                    <a:pt x="1240" y="86"/>
                    <a:pt x="1145" y="0"/>
                    <a:pt x="10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6" name="Google Shape;12396;p69"/>
            <p:cNvSpPr/>
            <p:nvPr/>
          </p:nvSpPr>
          <p:spPr>
            <a:xfrm>
              <a:off x="2387684" y="2521962"/>
              <a:ext cx="32496" cy="57974"/>
            </a:xfrm>
            <a:custGeom>
              <a:rect b="b" l="l" r="r" t="t"/>
              <a:pathLst>
                <a:path extrusionOk="0" h="2214" w="1241">
                  <a:moveTo>
                    <a:pt x="200" y="0"/>
                  </a:moveTo>
                  <a:cubicBezTo>
                    <a:pt x="86" y="0"/>
                    <a:pt x="0" y="86"/>
                    <a:pt x="0" y="201"/>
                  </a:cubicBezTo>
                  <a:lnTo>
                    <a:pt x="0" y="2004"/>
                  </a:lnTo>
                  <a:cubicBezTo>
                    <a:pt x="0" y="2118"/>
                    <a:pt x="86" y="2213"/>
                    <a:pt x="200" y="2213"/>
                  </a:cubicBezTo>
                  <a:cubicBezTo>
                    <a:pt x="773" y="2213"/>
                    <a:pt x="1240" y="1746"/>
                    <a:pt x="1240" y="1174"/>
                  </a:cubicBezTo>
                  <a:lnTo>
                    <a:pt x="1240" y="1031"/>
                  </a:lnTo>
                  <a:cubicBezTo>
                    <a:pt x="1240" y="458"/>
                    <a:pt x="773" y="0"/>
                    <a:pt x="20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7" name="Google Shape;12397;p69"/>
          <p:cNvGrpSpPr/>
          <p:nvPr/>
        </p:nvGrpSpPr>
        <p:grpSpPr>
          <a:xfrm>
            <a:off x="861622" y="2881770"/>
            <a:ext cx="276802" cy="367140"/>
            <a:chOff x="861622" y="2881770"/>
            <a:chExt cx="276802" cy="367140"/>
          </a:xfrm>
        </p:grpSpPr>
        <p:sp>
          <p:nvSpPr>
            <p:cNvPr id="12398" name="Google Shape;12398;p69"/>
            <p:cNvSpPr/>
            <p:nvPr/>
          </p:nvSpPr>
          <p:spPr>
            <a:xfrm>
              <a:off x="982518" y="2994575"/>
              <a:ext cx="155905" cy="254335"/>
            </a:xfrm>
            <a:custGeom>
              <a:rect b="b" l="l" r="r" t="t"/>
              <a:pathLst>
                <a:path extrusionOk="0" h="9713" w="5954">
                  <a:moveTo>
                    <a:pt x="2395" y="1"/>
                  </a:moveTo>
                  <a:cubicBezTo>
                    <a:pt x="1594" y="1"/>
                    <a:pt x="936" y="649"/>
                    <a:pt x="945" y="1451"/>
                  </a:cubicBezTo>
                  <a:lnTo>
                    <a:pt x="945" y="5963"/>
                  </a:lnTo>
                  <a:cubicBezTo>
                    <a:pt x="945" y="6011"/>
                    <a:pt x="917" y="6059"/>
                    <a:pt x="888" y="6087"/>
                  </a:cubicBezTo>
                  <a:cubicBezTo>
                    <a:pt x="831" y="6144"/>
                    <a:pt x="774" y="6192"/>
                    <a:pt x="726" y="6259"/>
                  </a:cubicBezTo>
                  <a:cubicBezTo>
                    <a:pt x="1" y="7117"/>
                    <a:pt x="68" y="8405"/>
                    <a:pt x="879" y="9188"/>
                  </a:cubicBezTo>
                  <a:cubicBezTo>
                    <a:pt x="1232" y="9522"/>
                    <a:pt x="1689" y="9712"/>
                    <a:pt x="2176" y="9712"/>
                  </a:cubicBezTo>
                  <a:cubicBezTo>
                    <a:pt x="3073" y="9693"/>
                    <a:pt x="3845" y="9073"/>
                    <a:pt x="4055" y="8205"/>
                  </a:cubicBezTo>
                  <a:cubicBezTo>
                    <a:pt x="4065" y="8176"/>
                    <a:pt x="4074" y="8148"/>
                    <a:pt x="4074" y="8110"/>
                  </a:cubicBezTo>
                  <a:cubicBezTo>
                    <a:pt x="4084" y="8081"/>
                    <a:pt x="4093" y="8052"/>
                    <a:pt x="4093" y="8033"/>
                  </a:cubicBezTo>
                  <a:cubicBezTo>
                    <a:pt x="4103" y="7957"/>
                    <a:pt x="4170" y="7900"/>
                    <a:pt x="4237" y="7890"/>
                  </a:cubicBezTo>
                  <a:lnTo>
                    <a:pt x="4322" y="7871"/>
                  </a:lnTo>
                  <a:lnTo>
                    <a:pt x="4351" y="7871"/>
                  </a:lnTo>
                  <a:cubicBezTo>
                    <a:pt x="5267" y="7671"/>
                    <a:pt x="5944" y="6822"/>
                    <a:pt x="5944" y="5801"/>
                  </a:cubicBezTo>
                  <a:cubicBezTo>
                    <a:pt x="5954" y="5209"/>
                    <a:pt x="5715" y="4637"/>
                    <a:pt x="5296" y="4217"/>
                  </a:cubicBezTo>
                  <a:cubicBezTo>
                    <a:pt x="5210" y="4141"/>
                    <a:pt x="5124" y="4074"/>
                    <a:pt x="5038" y="4007"/>
                  </a:cubicBezTo>
                  <a:cubicBezTo>
                    <a:pt x="4962" y="3960"/>
                    <a:pt x="4943" y="3864"/>
                    <a:pt x="4981" y="3788"/>
                  </a:cubicBezTo>
                  <a:cubicBezTo>
                    <a:pt x="5000" y="3750"/>
                    <a:pt x="5019" y="3702"/>
                    <a:pt x="5038" y="3664"/>
                  </a:cubicBezTo>
                  <a:cubicBezTo>
                    <a:pt x="5105" y="3492"/>
                    <a:pt x="5133" y="3301"/>
                    <a:pt x="5133" y="3120"/>
                  </a:cubicBezTo>
                  <a:cubicBezTo>
                    <a:pt x="5143" y="2567"/>
                    <a:pt x="4828" y="2052"/>
                    <a:pt x="4332" y="1804"/>
                  </a:cubicBezTo>
                  <a:cubicBezTo>
                    <a:pt x="4284" y="1775"/>
                    <a:pt x="4227" y="1756"/>
                    <a:pt x="4170" y="1737"/>
                  </a:cubicBezTo>
                  <a:cubicBezTo>
                    <a:pt x="4093" y="1718"/>
                    <a:pt x="4046" y="1642"/>
                    <a:pt x="4055" y="1556"/>
                  </a:cubicBezTo>
                  <a:lnTo>
                    <a:pt x="4055" y="1441"/>
                  </a:lnTo>
                  <a:lnTo>
                    <a:pt x="4055" y="1432"/>
                  </a:lnTo>
                  <a:cubicBezTo>
                    <a:pt x="4055" y="783"/>
                    <a:pt x="3626" y="211"/>
                    <a:pt x="3006" y="29"/>
                  </a:cubicBezTo>
                  <a:cubicBezTo>
                    <a:pt x="2930" y="10"/>
                    <a:pt x="2863" y="1"/>
                    <a:pt x="2787"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69"/>
            <p:cNvSpPr/>
            <p:nvPr/>
          </p:nvSpPr>
          <p:spPr>
            <a:xfrm>
              <a:off x="982518" y="3149956"/>
              <a:ext cx="42498" cy="87955"/>
            </a:xfrm>
            <a:custGeom>
              <a:rect b="b" l="l" r="r" t="t"/>
              <a:pathLst>
                <a:path extrusionOk="0" h="3359" w="1623">
                  <a:moveTo>
                    <a:pt x="945" y="0"/>
                  </a:moveTo>
                  <a:lnTo>
                    <a:pt x="945" y="29"/>
                  </a:lnTo>
                  <a:cubicBezTo>
                    <a:pt x="945" y="77"/>
                    <a:pt x="926" y="125"/>
                    <a:pt x="888" y="153"/>
                  </a:cubicBezTo>
                  <a:cubicBezTo>
                    <a:pt x="1" y="1002"/>
                    <a:pt x="1" y="2405"/>
                    <a:pt x="879" y="3254"/>
                  </a:cubicBezTo>
                  <a:cubicBezTo>
                    <a:pt x="917" y="3292"/>
                    <a:pt x="955" y="3330"/>
                    <a:pt x="1003" y="3359"/>
                  </a:cubicBezTo>
                  <a:cubicBezTo>
                    <a:pt x="1403" y="2910"/>
                    <a:pt x="1623" y="2319"/>
                    <a:pt x="1623" y="1708"/>
                  </a:cubicBezTo>
                  <a:cubicBezTo>
                    <a:pt x="1623" y="1069"/>
                    <a:pt x="1384" y="458"/>
                    <a:pt x="94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69"/>
            <p:cNvSpPr/>
            <p:nvPr/>
          </p:nvSpPr>
          <p:spPr>
            <a:xfrm>
              <a:off x="1001502" y="3147705"/>
              <a:ext cx="59257" cy="28515"/>
            </a:xfrm>
            <a:custGeom>
              <a:rect b="b" l="l" r="r" t="t"/>
              <a:pathLst>
                <a:path extrusionOk="0" h="1089" w="2263">
                  <a:moveTo>
                    <a:pt x="220" y="1"/>
                  </a:moveTo>
                  <a:lnTo>
                    <a:pt x="220" y="115"/>
                  </a:lnTo>
                  <a:cubicBezTo>
                    <a:pt x="220" y="163"/>
                    <a:pt x="201" y="211"/>
                    <a:pt x="163" y="249"/>
                  </a:cubicBezTo>
                  <a:cubicBezTo>
                    <a:pt x="106" y="296"/>
                    <a:pt x="49" y="354"/>
                    <a:pt x="1" y="411"/>
                  </a:cubicBezTo>
                  <a:cubicBezTo>
                    <a:pt x="583" y="439"/>
                    <a:pt x="1432" y="659"/>
                    <a:pt x="1804" y="1021"/>
                  </a:cubicBezTo>
                  <a:cubicBezTo>
                    <a:pt x="1851" y="1068"/>
                    <a:pt x="1904" y="1088"/>
                    <a:pt x="1955" y="1088"/>
                  </a:cubicBezTo>
                  <a:cubicBezTo>
                    <a:pt x="2120" y="1088"/>
                    <a:pt x="2263" y="879"/>
                    <a:pt x="2109" y="726"/>
                  </a:cubicBezTo>
                  <a:cubicBezTo>
                    <a:pt x="1709" y="325"/>
                    <a:pt x="879" y="67"/>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69"/>
            <p:cNvSpPr/>
            <p:nvPr/>
          </p:nvSpPr>
          <p:spPr>
            <a:xfrm>
              <a:off x="1060445" y="3173549"/>
              <a:ext cx="36031" cy="35873"/>
            </a:xfrm>
            <a:custGeom>
              <a:rect b="b" l="l" r="r" t="t"/>
              <a:pathLst>
                <a:path extrusionOk="0" h="1370" w="1376">
                  <a:moveTo>
                    <a:pt x="303" y="1"/>
                  </a:moveTo>
                  <a:cubicBezTo>
                    <a:pt x="90" y="1"/>
                    <a:pt x="1" y="331"/>
                    <a:pt x="240" y="416"/>
                  </a:cubicBezTo>
                  <a:cubicBezTo>
                    <a:pt x="621" y="559"/>
                    <a:pt x="984" y="1189"/>
                    <a:pt x="1079" y="1370"/>
                  </a:cubicBezTo>
                  <a:cubicBezTo>
                    <a:pt x="1089" y="1341"/>
                    <a:pt x="1098" y="1303"/>
                    <a:pt x="1098" y="1275"/>
                  </a:cubicBezTo>
                  <a:cubicBezTo>
                    <a:pt x="1108" y="1246"/>
                    <a:pt x="1117" y="1217"/>
                    <a:pt x="1117" y="1189"/>
                  </a:cubicBezTo>
                  <a:cubicBezTo>
                    <a:pt x="1127" y="1122"/>
                    <a:pt x="1194" y="1065"/>
                    <a:pt x="1261" y="1055"/>
                  </a:cubicBezTo>
                  <a:lnTo>
                    <a:pt x="1346" y="1036"/>
                  </a:lnTo>
                  <a:lnTo>
                    <a:pt x="1375" y="1036"/>
                  </a:lnTo>
                  <a:cubicBezTo>
                    <a:pt x="1194" y="731"/>
                    <a:pt x="831" y="187"/>
                    <a:pt x="383" y="15"/>
                  </a:cubicBezTo>
                  <a:cubicBezTo>
                    <a:pt x="355" y="5"/>
                    <a:pt x="328" y="1"/>
                    <a:pt x="30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69"/>
            <p:cNvSpPr/>
            <p:nvPr/>
          </p:nvSpPr>
          <p:spPr>
            <a:xfrm>
              <a:off x="1068222" y="3083761"/>
              <a:ext cx="52710" cy="21498"/>
            </a:xfrm>
            <a:custGeom>
              <a:rect b="b" l="l" r="r" t="t"/>
              <a:pathLst>
                <a:path extrusionOk="0" h="821" w="2013">
                  <a:moveTo>
                    <a:pt x="200" y="0"/>
                  </a:moveTo>
                  <a:cubicBezTo>
                    <a:pt x="86" y="10"/>
                    <a:pt x="0" y="105"/>
                    <a:pt x="0" y="229"/>
                  </a:cubicBezTo>
                  <a:cubicBezTo>
                    <a:pt x="10" y="344"/>
                    <a:pt x="105" y="430"/>
                    <a:pt x="229" y="430"/>
                  </a:cubicBezTo>
                  <a:cubicBezTo>
                    <a:pt x="267" y="428"/>
                    <a:pt x="305" y="427"/>
                    <a:pt x="343" y="427"/>
                  </a:cubicBezTo>
                  <a:cubicBezTo>
                    <a:pt x="1139" y="427"/>
                    <a:pt x="1966" y="793"/>
                    <a:pt x="1975" y="802"/>
                  </a:cubicBezTo>
                  <a:cubicBezTo>
                    <a:pt x="1984" y="811"/>
                    <a:pt x="1994" y="821"/>
                    <a:pt x="2013" y="821"/>
                  </a:cubicBezTo>
                  <a:cubicBezTo>
                    <a:pt x="1937" y="745"/>
                    <a:pt x="1841" y="678"/>
                    <a:pt x="1755" y="611"/>
                  </a:cubicBezTo>
                  <a:cubicBezTo>
                    <a:pt x="1679" y="563"/>
                    <a:pt x="1660" y="477"/>
                    <a:pt x="1698" y="401"/>
                  </a:cubicBezTo>
                  <a:cubicBezTo>
                    <a:pt x="1717" y="353"/>
                    <a:pt x="1736" y="315"/>
                    <a:pt x="1755" y="268"/>
                  </a:cubicBezTo>
                  <a:cubicBezTo>
                    <a:pt x="1259" y="86"/>
                    <a:pt x="735" y="0"/>
                    <a:pt x="20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3" name="Google Shape;12403;p69"/>
            <p:cNvSpPr/>
            <p:nvPr/>
          </p:nvSpPr>
          <p:spPr>
            <a:xfrm>
              <a:off x="1057721" y="3032307"/>
              <a:ext cx="37994" cy="38989"/>
            </a:xfrm>
            <a:custGeom>
              <a:rect b="b" l="l" r="r" t="t"/>
              <a:pathLst>
                <a:path extrusionOk="0" h="1489" w="1451">
                  <a:moveTo>
                    <a:pt x="1174" y="0"/>
                  </a:moveTo>
                  <a:cubicBezTo>
                    <a:pt x="935" y="48"/>
                    <a:pt x="563" y="153"/>
                    <a:pt x="344" y="353"/>
                  </a:cubicBezTo>
                  <a:cubicBezTo>
                    <a:pt x="124" y="554"/>
                    <a:pt x="0" y="868"/>
                    <a:pt x="0" y="1279"/>
                  </a:cubicBezTo>
                  <a:cubicBezTo>
                    <a:pt x="0" y="1393"/>
                    <a:pt x="96" y="1488"/>
                    <a:pt x="220" y="1488"/>
                  </a:cubicBezTo>
                  <a:cubicBezTo>
                    <a:pt x="334" y="1479"/>
                    <a:pt x="420" y="1383"/>
                    <a:pt x="420" y="1269"/>
                  </a:cubicBezTo>
                  <a:cubicBezTo>
                    <a:pt x="420" y="992"/>
                    <a:pt x="496" y="782"/>
                    <a:pt x="640" y="649"/>
                  </a:cubicBezTo>
                  <a:cubicBezTo>
                    <a:pt x="840" y="468"/>
                    <a:pt x="1384" y="382"/>
                    <a:pt x="1384" y="382"/>
                  </a:cubicBezTo>
                  <a:lnTo>
                    <a:pt x="1450" y="382"/>
                  </a:lnTo>
                  <a:cubicBezTo>
                    <a:pt x="1403" y="353"/>
                    <a:pt x="1346" y="334"/>
                    <a:pt x="1288" y="315"/>
                  </a:cubicBezTo>
                  <a:cubicBezTo>
                    <a:pt x="1212" y="286"/>
                    <a:pt x="1164" y="210"/>
                    <a:pt x="1174" y="134"/>
                  </a:cubicBezTo>
                  <a:lnTo>
                    <a:pt x="1174" y="19"/>
                  </a:lnTo>
                  <a:lnTo>
                    <a:pt x="1174"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69"/>
            <p:cNvSpPr/>
            <p:nvPr/>
          </p:nvSpPr>
          <p:spPr>
            <a:xfrm>
              <a:off x="1027556" y="3008767"/>
              <a:ext cx="49673" cy="24064"/>
            </a:xfrm>
            <a:custGeom>
              <a:rect b="b" l="l" r="r" t="t"/>
              <a:pathLst>
                <a:path extrusionOk="0" h="919" w="1897">
                  <a:moveTo>
                    <a:pt x="639" y="0"/>
                  </a:moveTo>
                  <a:cubicBezTo>
                    <a:pt x="578" y="0"/>
                    <a:pt x="517" y="4"/>
                    <a:pt x="456" y="12"/>
                  </a:cubicBezTo>
                  <a:lnTo>
                    <a:pt x="265" y="31"/>
                  </a:lnTo>
                  <a:cubicBezTo>
                    <a:pt x="1" y="68"/>
                    <a:pt x="41" y="453"/>
                    <a:pt x="288" y="453"/>
                  </a:cubicBezTo>
                  <a:cubicBezTo>
                    <a:pt x="299" y="453"/>
                    <a:pt x="310" y="452"/>
                    <a:pt x="322" y="451"/>
                  </a:cubicBezTo>
                  <a:lnTo>
                    <a:pt x="513" y="432"/>
                  </a:lnTo>
                  <a:cubicBezTo>
                    <a:pt x="557" y="426"/>
                    <a:pt x="601" y="423"/>
                    <a:pt x="645" y="423"/>
                  </a:cubicBezTo>
                  <a:cubicBezTo>
                    <a:pt x="961" y="423"/>
                    <a:pt x="1265" y="573"/>
                    <a:pt x="1458" y="832"/>
                  </a:cubicBezTo>
                  <a:cubicBezTo>
                    <a:pt x="1496" y="890"/>
                    <a:pt x="1563" y="918"/>
                    <a:pt x="1629" y="918"/>
                  </a:cubicBezTo>
                  <a:cubicBezTo>
                    <a:pt x="1801" y="918"/>
                    <a:pt x="1896" y="727"/>
                    <a:pt x="1801" y="584"/>
                  </a:cubicBezTo>
                  <a:cubicBezTo>
                    <a:pt x="1524" y="214"/>
                    <a:pt x="1091" y="0"/>
                    <a:pt x="63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69"/>
            <p:cNvSpPr/>
            <p:nvPr/>
          </p:nvSpPr>
          <p:spPr>
            <a:xfrm>
              <a:off x="1008965" y="3173785"/>
              <a:ext cx="62006" cy="44881"/>
            </a:xfrm>
            <a:custGeom>
              <a:rect b="b" l="l" r="r" t="t"/>
              <a:pathLst>
                <a:path extrusionOk="0" h="1714" w="2368">
                  <a:moveTo>
                    <a:pt x="294" y="1"/>
                  </a:moveTo>
                  <a:cubicBezTo>
                    <a:pt x="59" y="1"/>
                    <a:pt x="1" y="363"/>
                    <a:pt x="260" y="417"/>
                  </a:cubicBezTo>
                  <a:cubicBezTo>
                    <a:pt x="1748" y="741"/>
                    <a:pt x="1929" y="1533"/>
                    <a:pt x="1929" y="1542"/>
                  </a:cubicBezTo>
                  <a:cubicBezTo>
                    <a:pt x="1948" y="1638"/>
                    <a:pt x="2034" y="1714"/>
                    <a:pt x="2139" y="1714"/>
                  </a:cubicBezTo>
                  <a:lnTo>
                    <a:pt x="2177" y="1714"/>
                  </a:lnTo>
                  <a:cubicBezTo>
                    <a:pt x="2292" y="1685"/>
                    <a:pt x="2368" y="1580"/>
                    <a:pt x="2349" y="1466"/>
                  </a:cubicBezTo>
                  <a:cubicBezTo>
                    <a:pt x="2339" y="1418"/>
                    <a:pt x="2139" y="388"/>
                    <a:pt x="346" y="6"/>
                  </a:cubicBezTo>
                  <a:cubicBezTo>
                    <a:pt x="328" y="3"/>
                    <a:pt x="310" y="1"/>
                    <a:pt x="29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69"/>
            <p:cNvSpPr/>
            <p:nvPr/>
          </p:nvSpPr>
          <p:spPr>
            <a:xfrm>
              <a:off x="1096606" y="3110417"/>
              <a:ext cx="32338" cy="40063"/>
            </a:xfrm>
            <a:custGeom>
              <a:rect b="b" l="l" r="r" t="t"/>
              <a:pathLst>
                <a:path extrusionOk="0" h="1530" w="1235">
                  <a:moveTo>
                    <a:pt x="301" y="1"/>
                  </a:moveTo>
                  <a:cubicBezTo>
                    <a:pt x="79" y="1"/>
                    <a:pt x="1" y="336"/>
                    <a:pt x="242" y="413"/>
                  </a:cubicBezTo>
                  <a:cubicBezTo>
                    <a:pt x="757" y="576"/>
                    <a:pt x="805" y="1320"/>
                    <a:pt x="805" y="1329"/>
                  </a:cubicBezTo>
                  <a:cubicBezTo>
                    <a:pt x="815" y="1444"/>
                    <a:pt x="900" y="1530"/>
                    <a:pt x="1015" y="1530"/>
                  </a:cubicBezTo>
                  <a:lnTo>
                    <a:pt x="1024" y="1530"/>
                  </a:lnTo>
                  <a:cubicBezTo>
                    <a:pt x="1139" y="1520"/>
                    <a:pt x="1234" y="1425"/>
                    <a:pt x="1225" y="1310"/>
                  </a:cubicBezTo>
                  <a:cubicBezTo>
                    <a:pt x="1225" y="1262"/>
                    <a:pt x="1158" y="261"/>
                    <a:pt x="376" y="13"/>
                  </a:cubicBezTo>
                  <a:cubicBezTo>
                    <a:pt x="349" y="5"/>
                    <a:pt x="324" y="1"/>
                    <a:pt x="30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69"/>
            <p:cNvSpPr/>
            <p:nvPr/>
          </p:nvSpPr>
          <p:spPr>
            <a:xfrm>
              <a:off x="1029730" y="3086248"/>
              <a:ext cx="28515" cy="52998"/>
            </a:xfrm>
            <a:custGeom>
              <a:rect b="b" l="l" r="r" t="t"/>
              <a:pathLst>
                <a:path extrusionOk="0" h="2024" w="1089">
                  <a:moveTo>
                    <a:pt x="864" y="1"/>
                  </a:moveTo>
                  <a:cubicBezTo>
                    <a:pt x="824" y="1"/>
                    <a:pt x="783" y="13"/>
                    <a:pt x="745" y="39"/>
                  </a:cubicBezTo>
                  <a:cubicBezTo>
                    <a:pt x="449" y="220"/>
                    <a:pt x="1" y="688"/>
                    <a:pt x="1" y="1813"/>
                  </a:cubicBezTo>
                  <a:cubicBezTo>
                    <a:pt x="1" y="1928"/>
                    <a:pt x="106" y="2023"/>
                    <a:pt x="220" y="2023"/>
                  </a:cubicBezTo>
                  <a:cubicBezTo>
                    <a:pt x="335" y="2014"/>
                    <a:pt x="430" y="1918"/>
                    <a:pt x="430" y="1804"/>
                  </a:cubicBezTo>
                  <a:cubicBezTo>
                    <a:pt x="430" y="869"/>
                    <a:pt x="774" y="516"/>
                    <a:pt x="974" y="392"/>
                  </a:cubicBezTo>
                  <a:cubicBezTo>
                    <a:pt x="1050" y="344"/>
                    <a:pt x="1088" y="249"/>
                    <a:pt x="1069" y="163"/>
                  </a:cubicBezTo>
                  <a:cubicBezTo>
                    <a:pt x="1043" y="63"/>
                    <a:pt x="956" y="1"/>
                    <a:pt x="86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69"/>
            <p:cNvSpPr/>
            <p:nvPr/>
          </p:nvSpPr>
          <p:spPr>
            <a:xfrm>
              <a:off x="937323" y="2881770"/>
              <a:ext cx="112674" cy="117387"/>
            </a:xfrm>
            <a:custGeom>
              <a:rect b="b" l="l" r="r" t="t"/>
              <a:pathLst>
                <a:path extrusionOk="0" h="4483" w="4303">
                  <a:moveTo>
                    <a:pt x="2385" y="1"/>
                  </a:moveTo>
                  <a:cubicBezTo>
                    <a:pt x="2006" y="1"/>
                    <a:pt x="1618" y="115"/>
                    <a:pt x="1269" y="369"/>
                  </a:cubicBezTo>
                  <a:cubicBezTo>
                    <a:pt x="0" y="1294"/>
                    <a:pt x="324" y="3259"/>
                    <a:pt x="1813" y="3727"/>
                  </a:cubicBezTo>
                  <a:lnTo>
                    <a:pt x="2204" y="4375"/>
                  </a:lnTo>
                  <a:cubicBezTo>
                    <a:pt x="2247" y="4447"/>
                    <a:pt x="2321" y="4483"/>
                    <a:pt x="2395" y="4483"/>
                  </a:cubicBezTo>
                  <a:cubicBezTo>
                    <a:pt x="2469" y="4483"/>
                    <a:pt x="2543" y="4447"/>
                    <a:pt x="2585" y="4375"/>
                  </a:cubicBezTo>
                  <a:lnTo>
                    <a:pt x="2977" y="3727"/>
                  </a:lnTo>
                  <a:cubicBezTo>
                    <a:pt x="3759" y="3479"/>
                    <a:pt x="4293" y="2744"/>
                    <a:pt x="4303" y="1914"/>
                  </a:cubicBezTo>
                  <a:cubicBezTo>
                    <a:pt x="4303" y="783"/>
                    <a:pt x="3375" y="1"/>
                    <a:pt x="2385"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69"/>
            <p:cNvSpPr/>
            <p:nvPr/>
          </p:nvSpPr>
          <p:spPr>
            <a:xfrm>
              <a:off x="985032" y="2920628"/>
              <a:ext cx="26499" cy="22755"/>
            </a:xfrm>
            <a:custGeom>
              <a:rect b="b" l="l" r="r" t="t"/>
              <a:pathLst>
                <a:path extrusionOk="0" h="869" w="1012">
                  <a:moveTo>
                    <a:pt x="570" y="0"/>
                  </a:moveTo>
                  <a:cubicBezTo>
                    <a:pt x="464" y="0"/>
                    <a:pt x="356" y="39"/>
                    <a:pt x="267" y="125"/>
                  </a:cubicBezTo>
                  <a:cubicBezTo>
                    <a:pt x="0" y="392"/>
                    <a:pt x="191" y="859"/>
                    <a:pt x="573" y="869"/>
                  </a:cubicBezTo>
                  <a:cubicBezTo>
                    <a:pt x="811" y="869"/>
                    <a:pt x="1011" y="669"/>
                    <a:pt x="1011" y="430"/>
                  </a:cubicBezTo>
                  <a:cubicBezTo>
                    <a:pt x="1005" y="171"/>
                    <a:pt x="792" y="0"/>
                    <a:pt x="570"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69"/>
            <p:cNvSpPr/>
            <p:nvPr/>
          </p:nvSpPr>
          <p:spPr>
            <a:xfrm>
              <a:off x="963298" y="2897271"/>
              <a:ext cx="72951" cy="69233"/>
            </a:xfrm>
            <a:custGeom>
              <a:rect b="b" l="l" r="r" t="t"/>
              <a:pathLst>
                <a:path extrusionOk="0" h="2644" w="2786">
                  <a:moveTo>
                    <a:pt x="1403" y="752"/>
                  </a:moveTo>
                  <a:cubicBezTo>
                    <a:pt x="1474" y="752"/>
                    <a:pt x="1546" y="764"/>
                    <a:pt x="1613" y="788"/>
                  </a:cubicBezTo>
                  <a:lnTo>
                    <a:pt x="1632" y="797"/>
                  </a:lnTo>
                  <a:cubicBezTo>
                    <a:pt x="1765" y="855"/>
                    <a:pt x="1870" y="960"/>
                    <a:pt x="1927" y="1093"/>
                  </a:cubicBezTo>
                  <a:lnTo>
                    <a:pt x="1937" y="1112"/>
                  </a:lnTo>
                  <a:cubicBezTo>
                    <a:pt x="1985" y="1246"/>
                    <a:pt x="1985" y="1398"/>
                    <a:pt x="1937" y="1532"/>
                  </a:cubicBezTo>
                  <a:lnTo>
                    <a:pt x="1927" y="1551"/>
                  </a:lnTo>
                  <a:cubicBezTo>
                    <a:pt x="1870" y="1685"/>
                    <a:pt x="1765" y="1790"/>
                    <a:pt x="1632" y="1847"/>
                  </a:cubicBezTo>
                  <a:lnTo>
                    <a:pt x="1613" y="1856"/>
                  </a:lnTo>
                  <a:cubicBezTo>
                    <a:pt x="1546" y="1885"/>
                    <a:pt x="1474" y="1899"/>
                    <a:pt x="1403" y="1899"/>
                  </a:cubicBezTo>
                  <a:cubicBezTo>
                    <a:pt x="1331" y="1899"/>
                    <a:pt x="1260" y="1885"/>
                    <a:pt x="1193" y="1856"/>
                  </a:cubicBezTo>
                  <a:lnTo>
                    <a:pt x="1174" y="1847"/>
                  </a:lnTo>
                  <a:cubicBezTo>
                    <a:pt x="1040" y="1790"/>
                    <a:pt x="935" y="1685"/>
                    <a:pt x="878" y="1551"/>
                  </a:cubicBezTo>
                  <a:lnTo>
                    <a:pt x="868" y="1532"/>
                  </a:lnTo>
                  <a:cubicBezTo>
                    <a:pt x="811" y="1398"/>
                    <a:pt x="811" y="1246"/>
                    <a:pt x="868" y="1112"/>
                  </a:cubicBezTo>
                  <a:lnTo>
                    <a:pt x="878" y="1093"/>
                  </a:lnTo>
                  <a:cubicBezTo>
                    <a:pt x="935" y="960"/>
                    <a:pt x="1040" y="855"/>
                    <a:pt x="1174" y="797"/>
                  </a:cubicBezTo>
                  <a:lnTo>
                    <a:pt x="1193" y="788"/>
                  </a:lnTo>
                  <a:cubicBezTo>
                    <a:pt x="1260" y="764"/>
                    <a:pt x="1331" y="752"/>
                    <a:pt x="1403" y="752"/>
                  </a:cubicBezTo>
                  <a:close/>
                  <a:moveTo>
                    <a:pt x="1403" y="1"/>
                  </a:moveTo>
                  <a:cubicBezTo>
                    <a:pt x="1298" y="1"/>
                    <a:pt x="1193" y="72"/>
                    <a:pt x="1193" y="216"/>
                  </a:cubicBezTo>
                  <a:lnTo>
                    <a:pt x="1193" y="349"/>
                  </a:lnTo>
                  <a:cubicBezTo>
                    <a:pt x="1069" y="378"/>
                    <a:pt x="964" y="425"/>
                    <a:pt x="859" y="483"/>
                  </a:cubicBezTo>
                  <a:lnTo>
                    <a:pt x="763" y="387"/>
                  </a:lnTo>
                  <a:cubicBezTo>
                    <a:pt x="717" y="341"/>
                    <a:pt x="666" y="322"/>
                    <a:pt x="617" y="322"/>
                  </a:cubicBezTo>
                  <a:cubicBezTo>
                    <a:pt x="453" y="322"/>
                    <a:pt x="313" y="538"/>
                    <a:pt x="468" y="693"/>
                  </a:cubicBezTo>
                  <a:lnTo>
                    <a:pt x="563" y="788"/>
                  </a:lnTo>
                  <a:cubicBezTo>
                    <a:pt x="496" y="883"/>
                    <a:pt x="449" y="998"/>
                    <a:pt x="430" y="1112"/>
                  </a:cubicBezTo>
                  <a:lnTo>
                    <a:pt x="286" y="1112"/>
                  </a:lnTo>
                  <a:cubicBezTo>
                    <a:pt x="0" y="1112"/>
                    <a:pt x="0" y="1532"/>
                    <a:pt x="286" y="1532"/>
                  </a:cubicBezTo>
                  <a:lnTo>
                    <a:pt x="420" y="1532"/>
                  </a:lnTo>
                  <a:cubicBezTo>
                    <a:pt x="449" y="1656"/>
                    <a:pt x="496" y="1761"/>
                    <a:pt x="563" y="1866"/>
                  </a:cubicBezTo>
                  <a:lnTo>
                    <a:pt x="468" y="1961"/>
                  </a:lnTo>
                  <a:cubicBezTo>
                    <a:pt x="314" y="2108"/>
                    <a:pt x="453" y="2323"/>
                    <a:pt x="617" y="2323"/>
                  </a:cubicBezTo>
                  <a:cubicBezTo>
                    <a:pt x="666" y="2323"/>
                    <a:pt x="717" y="2303"/>
                    <a:pt x="763" y="2257"/>
                  </a:cubicBezTo>
                  <a:lnTo>
                    <a:pt x="859" y="2162"/>
                  </a:lnTo>
                  <a:cubicBezTo>
                    <a:pt x="964" y="2228"/>
                    <a:pt x="1069" y="2276"/>
                    <a:pt x="1183" y="2295"/>
                  </a:cubicBezTo>
                  <a:lnTo>
                    <a:pt x="1183" y="2429"/>
                  </a:lnTo>
                  <a:cubicBezTo>
                    <a:pt x="1183" y="2572"/>
                    <a:pt x="1291" y="2643"/>
                    <a:pt x="1398" y="2643"/>
                  </a:cubicBezTo>
                  <a:cubicBezTo>
                    <a:pt x="1505" y="2643"/>
                    <a:pt x="1613" y="2572"/>
                    <a:pt x="1613" y="2429"/>
                  </a:cubicBezTo>
                  <a:lnTo>
                    <a:pt x="1613" y="2295"/>
                  </a:lnTo>
                  <a:cubicBezTo>
                    <a:pt x="1727" y="2276"/>
                    <a:pt x="1841" y="2228"/>
                    <a:pt x="1937" y="2162"/>
                  </a:cubicBezTo>
                  <a:lnTo>
                    <a:pt x="2032" y="2257"/>
                  </a:lnTo>
                  <a:cubicBezTo>
                    <a:pt x="2079" y="2304"/>
                    <a:pt x="2132" y="2324"/>
                    <a:pt x="2182" y="2324"/>
                  </a:cubicBezTo>
                  <a:cubicBezTo>
                    <a:pt x="2345" y="2324"/>
                    <a:pt x="2484" y="2115"/>
                    <a:pt x="2338" y="1961"/>
                  </a:cubicBezTo>
                  <a:lnTo>
                    <a:pt x="2233" y="1866"/>
                  </a:lnTo>
                  <a:cubicBezTo>
                    <a:pt x="2299" y="1761"/>
                    <a:pt x="2347" y="1656"/>
                    <a:pt x="2376" y="1532"/>
                  </a:cubicBezTo>
                  <a:lnTo>
                    <a:pt x="2509" y="1532"/>
                  </a:lnTo>
                  <a:cubicBezTo>
                    <a:pt x="2786" y="1532"/>
                    <a:pt x="2786" y="1112"/>
                    <a:pt x="2509" y="1112"/>
                  </a:cubicBezTo>
                  <a:lnTo>
                    <a:pt x="2376" y="1112"/>
                  </a:lnTo>
                  <a:cubicBezTo>
                    <a:pt x="2347" y="998"/>
                    <a:pt x="2299" y="883"/>
                    <a:pt x="2242" y="788"/>
                  </a:cubicBezTo>
                  <a:lnTo>
                    <a:pt x="2338" y="693"/>
                  </a:lnTo>
                  <a:cubicBezTo>
                    <a:pt x="2491" y="539"/>
                    <a:pt x="2348" y="330"/>
                    <a:pt x="2183" y="330"/>
                  </a:cubicBezTo>
                  <a:cubicBezTo>
                    <a:pt x="2132" y="330"/>
                    <a:pt x="2079" y="350"/>
                    <a:pt x="2032" y="397"/>
                  </a:cubicBezTo>
                  <a:lnTo>
                    <a:pt x="1937" y="492"/>
                  </a:lnTo>
                  <a:cubicBezTo>
                    <a:pt x="1841" y="425"/>
                    <a:pt x="1727" y="378"/>
                    <a:pt x="1613" y="359"/>
                  </a:cubicBezTo>
                  <a:lnTo>
                    <a:pt x="1613" y="216"/>
                  </a:lnTo>
                  <a:cubicBezTo>
                    <a:pt x="1613" y="72"/>
                    <a:pt x="1508" y="1"/>
                    <a:pt x="140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69"/>
            <p:cNvSpPr/>
            <p:nvPr/>
          </p:nvSpPr>
          <p:spPr>
            <a:xfrm>
              <a:off x="861622" y="2994837"/>
              <a:ext cx="150171" cy="254073"/>
            </a:xfrm>
            <a:custGeom>
              <a:rect b="b" l="l" r="r" t="t"/>
              <a:pathLst>
                <a:path extrusionOk="0" h="9703" w="5735">
                  <a:moveTo>
                    <a:pt x="3168" y="0"/>
                  </a:moveTo>
                  <a:cubicBezTo>
                    <a:pt x="3091" y="10"/>
                    <a:pt x="3025" y="19"/>
                    <a:pt x="2958" y="38"/>
                  </a:cubicBezTo>
                  <a:cubicBezTo>
                    <a:pt x="2328" y="210"/>
                    <a:pt x="1899" y="782"/>
                    <a:pt x="1909" y="1431"/>
                  </a:cubicBezTo>
                  <a:lnTo>
                    <a:pt x="1909" y="1450"/>
                  </a:lnTo>
                  <a:lnTo>
                    <a:pt x="1909" y="1565"/>
                  </a:lnTo>
                  <a:cubicBezTo>
                    <a:pt x="1909" y="1641"/>
                    <a:pt x="1861" y="1717"/>
                    <a:pt x="1784" y="1746"/>
                  </a:cubicBezTo>
                  <a:cubicBezTo>
                    <a:pt x="1727" y="1765"/>
                    <a:pt x="1680" y="1784"/>
                    <a:pt x="1622" y="1813"/>
                  </a:cubicBezTo>
                  <a:cubicBezTo>
                    <a:pt x="1126" y="2061"/>
                    <a:pt x="821" y="2566"/>
                    <a:pt x="821" y="3120"/>
                  </a:cubicBezTo>
                  <a:cubicBezTo>
                    <a:pt x="821" y="3311"/>
                    <a:pt x="859" y="3492"/>
                    <a:pt x="926" y="3664"/>
                  </a:cubicBezTo>
                  <a:cubicBezTo>
                    <a:pt x="945" y="3711"/>
                    <a:pt x="964" y="3759"/>
                    <a:pt x="983" y="3797"/>
                  </a:cubicBezTo>
                  <a:cubicBezTo>
                    <a:pt x="1021" y="3873"/>
                    <a:pt x="993" y="3969"/>
                    <a:pt x="926" y="4017"/>
                  </a:cubicBezTo>
                  <a:cubicBezTo>
                    <a:pt x="830" y="4074"/>
                    <a:pt x="745" y="4150"/>
                    <a:pt x="668" y="4226"/>
                  </a:cubicBezTo>
                  <a:cubicBezTo>
                    <a:pt x="239" y="4637"/>
                    <a:pt x="1" y="5199"/>
                    <a:pt x="1" y="5791"/>
                  </a:cubicBezTo>
                  <a:cubicBezTo>
                    <a:pt x="1" y="6812"/>
                    <a:pt x="687" y="7661"/>
                    <a:pt x="1594" y="7852"/>
                  </a:cubicBezTo>
                  <a:lnTo>
                    <a:pt x="1622" y="7861"/>
                  </a:lnTo>
                  <a:lnTo>
                    <a:pt x="1708" y="7880"/>
                  </a:lnTo>
                  <a:cubicBezTo>
                    <a:pt x="1784" y="7890"/>
                    <a:pt x="1842" y="7947"/>
                    <a:pt x="1851" y="8014"/>
                  </a:cubicBezTo>
                  <a:cubicBezTo>
                    <a:pt x="1861" y="8042"/>
                    <a:pt x="1861" y="8071"/>
                    <a:pt x="1870" y="8100"/>
                  </a:cubicBezTo>
                  <a:cubicBezTo>
                    <a:pt x="1880" y="8128"/>
                    <a:pt x="1889" y="8166"/>
                    <a:pt x="1889" y="8195"/>
                  </a:cubicBezTo>
                  <a:cubicBezTo>
                    <a:pt x="2109" y="9063"/>
                    <a:pt x="2882" y="9683"/>
                    <a:pt x="3778" y="9702"/>
                  </a:cubicBezTo>
                  <a:cubicBezTo>
                    <a:pt x="4255" y="9702"/>
                    <a:pt x="4723" y="9521"/>
                    <a:pt x="5076" y="9187"/>
                  </a:cubicBezTo>
                  <a:cubicBezTo>
                    <a:pt x="5496" y="8777"/>
                    <a:pt x="5734" y="8224"/>
                    <a:pt x="5724" y="7632"/>
                  </a:cubicBezTo>
                  <a:cubicBezTo>
                    <a:pt x="5724" y="7127"/>
                    <a:pt x="5553" y="6630"/>
                    <a:pt x="5219" y="6249"/>
                  </a:cubicBezTo>
                  <a:cubicBezTo>
                    <a:pt x="5171" y="6192"/>
                    <a:pt x="5114" y="6134"/>
                    <a:pt x="5057" y="6077"/>
                  </a:cubicBezTo>
                  <a:cubicBezTo>
                    <a:pt x="5028" y="6049"/>
                    <a:pt x="4999" y="6001"/>
                    <a:pt x="5009" y="5953"/>
                  </a:cubicBezTo>
                  <a:lnTo>
                    <a:pt x="5009" y="1441"/>
                  </a:lnTo>
                  <a:cubicBezTo>
                    <a:pt x="4999" y="649"/>
                    <a:pt x="4351" y="10"/>
                    <a:pt x="35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69"/>
            <p:cNvSpPr/>
            <p:nvPr/>
          </p:nvSpPr>
          <p:spPr>
            <a:xfrm>
              <a:off x="939287" y="3147705"/>
              <a:ext cx="59257" cy="28515"/>
            </a:xfrm>
            <a:custGeom>
              <a:rect b="b" l="l" r="r" t="t"/>
              <a:pathLst>
                <a:path extrusionOk="0" h="1089" w="2263">
                  <a:moveTo>
                    <a:pt x="2043" y="1"/>
                  </a:moveTo>
                  <a:cubicBezTo>
                    <a:pt x="1385" y="67"/>
                    <a:pt x="555" y="325"/>
                    <a:pt x="154" y="726"/>
                  </a:cubicBezTo>
                  <a:cubicBezTo>
                    <a:pt x="1" y="879"/>
                    <a:pt x="138" y="1088"/>
                    <a:pt x="301" y="1088"/>
                  </a:cubicBezTo>
                  <a:cubicBezTo>
                    <a:pt x="350" y="1088"/>
                    <a:pt x="403" y="1068"/>
                    <a:pt x="450" y="1021"/>
                  </a:cubicBezTo>
                  <a:cubicBezTo>
                    <a:pt x="831" y="659"/>
                    <a:pt x="1680" y="439"/>
                    <a:pt x="2262" y="411"/>
                  </a:cubicBezTo>
                  <a:cubicBezTo>
                    <a:pt x="2205" y="354"/>
                    <a:pt x="2157" y="296"/>
                    <a:pt x="2100" y="249"/>
                  </a:cubicBezTo>
                  <a:cubicBezTo>
                    <a:pt x="2062" y="211"/>
                    <a:pt x="2043" y="163"/>
                    <a:pt x="2043" y="115"/>
                  </a:cubicBezTo>
                  <a:lnTo>
                    <a:pt x="204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69"/>
            <p:cNvSpPr/>
            <p:nvPr/>
          </p:nvSpPr>
          <p:spPr>
            <a:xfrm>
              <a:off x="903597" y="3173444"/>
              <a:ext cx="36371" cy="35978"/>
            </a:xfrm>
            <a:custGeom>
              <a:rect b="b" l="l" r="r" t="t"/>
              <a:pathLst>
                <a:path extrusionOk="0" h="1374" w="1389">
                  <a:moveTo>
                    <a:pt x="1091" y="0"/>
                  </a:moveTo>
                  <a:cubicBezTo>
                    <a:pt x="1063" y="0"/>
                    <a:pt x="1034" y="6"/>
                    <a:pt x="1002" y="19"/>
                  </a:cubicBezTo>
                  <a:cubicBezTo>
                    <a:pt x="525" y="201"/>
                    <a:pt x="162" y="763"/>
                    <a:pt x="0" y="1031"/>
                  </a:cubicBezTo>
                  <a:lnTo>
                    <a:pt x="29" y="1040"/>
                  </a:lnTo>
                  <a:lnTo>
                    <a:pt x="115" y="1059"/>
                  </a:lnTo>
                  <a:cubicBezTo>
                    <a:pt x="191" y="1069"/>
                    <a:pt x="248" y="1126"/>
                    <a:pt x="258" y="1193"/>
                  </a:cubicBezTo>
                  <a:cubicBezTo>
                    <a:pt x="267" y="1221"/>
                    <a:pt x="267" y="1250"/>
                    <a:pt x="277" y="1279"/>
                  </a:cubicBezTo>
                  <a:cubicBezTo>
                    <a:pt x="286" y="1307"/>
                    <a:pt x="296" y="1345"/>
                    <a:pt x="306" y="1374"/>
                  </a:cubicBezTo>
                  <a:lnTo>
                    <a:pt x="306" y="1364"/>
                  </a:lnTo>
                  <a:cubicBezTo>
                    <a:pt x="306" y="1355"/>
                    <a:pt x="687" y="582"/>
                    <a:pt x="1135" y="420"/>
                  </a:cubicBezTo>
                  <a:cubicBezTo>
                    <a:pt x="1389" y="352"/>
                    <a:pt x="1306" y="0"/>
                    <a:pt x="109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69"/>
            <p:cNvSpPr/>
            <p:nvPr/>
          </p:nvSpPr>
          <p:spPr>
            <a:xfrm>
              <a:off x="878852" y="3083761"/>
              <a:ext cx="52998" cy="21498"/>
            </a:xfrm>
            <a:custGeom>
              <a:rect b="b" l="l" r="r" t="t"/>
              <a:pathLst>
                <a:path extrusionOk="0" h="821" w="2024">
                  <a:moveTo>
                    <a:pt x="1813" y="0"/>
                  </a:moveTo>
                  <a:cubicBezTo>
                    <a:pt x="1289" y="0"/>
                    <a:pt x="764" y="86"/>
                    <a:pt x="268" y="268"/>
                  </a:cubicBezTo>
                  <a:cubicBezTo>
                    <a:pt x="287" y="315"/>
                    <a:pt x="306" y="353"/>
                    <a:pt x="325" y="401"/>
                  </a:cubicBezTo>
                  <a:cubicBezTo>
                    <a:pt x="363" y="477"/>
                    <a:pt x="335" y="563"/>
                    <a:pt x="268" y="611"/>
                  </a:cubicBezTo>
                  <a:cubicBezTo>
                    <a:pt x="172" y="678"/>
                    <a:pt x="87" y="745"/>
                    <a:pt x="1" y="821"/>
                  </a:cubicBezTo>
                  <a:cubicBezTo>
                    <a:pt x="20" y="821"/>
                    <a:pt x="39" y="811"/>
                    <a:pt x="48" y="802"/>
                  </a:cubicBezTo>
                  <a:cubicBezTo>
                    <a:pt x="48" y="793"/>
                    <a:pt x="874" y="427"/>
                    <a:pt x="1680" y="427"/>
                  </a:cubicBezTo>
                  <a:cubicBezTo>
                    <a:pt x="1718" y="427"/>
                    <a:pt x="1756" y="428"/>
                    <a:pt x="1794" y="430"/>
                  </a:cubicBezTo>
                  <a:cubicBezTo>
                    <a:pt x="1909" y="430"/>
                    <a:pt x="2014" y="344"/>
                    <a:pt x="2014" y="229"/>
                  </a:cubicBezTo>
                  <a:cubicBezTo>
                    <a:pt x="2023" y="105"/>
                    <a:pt x="1928" y="10"/>
                    <a:pt x="1813"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69"/>
            <p:cNvSpPr/>
            <p:nvPr/>
          </p:nvSpPr>
          <p:spPr>
            <a:xfrm>
              <a:off x="904094" y="3032307"/>
              <a:ext cx="38230" cy="38989"/>
            </a:xfrm>
            <a:custGeom>
              <a:rect b="b" l="l" r="r" t="t"/>
              <a:pathLst>
                <a:path extrusionOk="0" h="1489" w="1460">
                  <a:moveTo>
                    <a:pt x="287" y="0"/>
                  </a:moveTo>
                  <a:lnTo>
                    <a:pt x="287" y="19"/>
                  </a:lnTo>
                  <a:lnTo>
                    <a:pt x="287" y="134"/>
                  </a:lnTo>
                  <a:cubicBezTo>
                    <a:pt x="287" y="210"/>
                    <a:pt x="239" y="286"/>
                    <a:pt x="162" y="315"/>
                  </a:cubicBezTo>
                  <a:cubicBezTo>
                    <a:pt x="105" y="334"/>
                    <a:pt x="58" y="353"/>
                    <a:pt x="0" y="382"/>
                  </a:cubicBezTo>
                  <a:lnTo>
                    <a:pt x="77" y="382"/>
                  </a:lnTo>
                  <a:cubicBezTo>
                    <a:pt x="77" y="382"/>
                    <a:pt x="611" y="468"/>
                    <a:pt x="821" y="649"/>
                  </a:cubicBezTo>
                  <a:cubicBezTo>
                    <a:pt x="964" y="782"/>
                    <a:pt x="1031" y="992"/>
                    <a:pt x="1031" y="1269"/>
                  </a:cubicBezTo>
                  <a:cubicBezTo>
                    <a:pt x="1031" y="1383"/>
                    <a:pt x="1116" y="1479"/>
                    <a:pt x="1241" y="1488"/>
                  </a:cubicBezTo>
                  <a:cubicBezTo>
                    <a:pt x="1355" y="1488"/>
                    <a:pt x="1460" y="1393"/>
                    <a:pt x="1460" y="1279"/>
                  </a:cubicBezTo>
                  <a:cubicBezTo>
                    <a:pt x="1460" y="868"/>
                    <a:pt x="1326" y="554"/>
                    <a:pt x="1107" y="353"/>
                  </a:cubicBezTo>
                  <a:cubicBezTo>
                    <a:pt x="888" y="153"/>
                    <a:pt x="525" y="48"/>
                    <a:pt x="28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69"/>
            <p:cNvSpPr/>
            <p:nvPr/>
          </p:nvSpPr>
          <p:spPr>
            <a:xfrm>
              <a:off x="922581" y="3008819"/>
              <a:ext cx="49751" cy="24012"/>
            </a:xfrm>
            <a:custGeom>
              <a:rect b="b" l="l" r="r" t="t"/>
              <a:pathLst>
                <a:path extrusionOk="0" h="917" w="1900">
                  <a:moveTo>
                    <a:pt x="1274" y="1"/>
                  </a:moveTo>
                  <a:cubicBezTo>
                    <a:pt x="816" y="1"/>
                    <a:pt x="377" y="208"/>
                    <a:pt x="105" y="582"/>
                  </a:cubicBezTo>
                  <a:cubicBezTo>
                    <a:pt x="0" y="725"/>
                    <a:pt x="105" y="916"/>
                    <a:pt x="277" y="916"/>
                  </a:cubicBezTo>
                  <a:cubicBezTo>
                    <a:pt x="334" y="916"/>
                    <a:pt x="401" y="888"/>
                    <a:pt x="439" y="840"/>
                  </a:cubicBezTo>
                  <a:cubicBezTo>
                    <a:pt x="636" y="574"/>
                    <a:pt x="949" y="424"/>
                    <a:pt x="1280" y="424"/>
                  </a:cubicBezTo>
                  <a:cubicBezTo>
                    <a:pt x="1318" y="424"/>
                    <a:pt x="1355" y="426"/>
                    <a:pt x="1393" y="430"/>
                  </a:cubicBezTo>
                  <a:lnTo>
                    <a:pt x="1574" y="458"/>
                  </a:lnTo>
                  <a:cubicBezTo>
                    <a:pt x="1584" y="459"/>
                    <a:pt x="1593" y="460"/>
                    <a:pt x="1602" y="460"/>
                  </a:cubicBezTo>
                  <a:cubicBezTo>
                    <a:pt x="1863" y="460"/>
                    <a:pt x="1899" y="66"/>
                    <a:pt x="1632" y="39"/>
                  </a:cubicBezTo>
                  <a:lnTo>
                    <a:pt x="1441" y="10"/>
                  </a:lnTo>
                  <a:cubicBezTo>
                    <a:pt x="1385" y="4"/>
                    <a:pt x="1329" y="1"/>
                    <a:pt x="127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69"/>
            <p:cNvSpPr/>
            <p:nvPr/>
          </p:nvSpPr>
          <p:spPr>
            <a:xfrm>
              <a:off x="929075" y="3173785"/>
              <a:ext cx="62006" cy="44881"/>
            </a:xfrm>
            <a:custGeom>
              <a:rect b="b" l="l" r="r" t="t"/>
              <a:pathLst>
                <a:path extrusionOk="0" h="1714" w="2368">
                  <a:moveTo>
                    <a:pt x="2074" y="1"/>
                  </a:moveTo>
                  <a:cubicBezTo>
                    <a:pt x="2058" y="1"/>
                    <a:pt x="2041" y="3"/>
                    <a:pt x="2023" y="6"/>
                  </a:cubicBezTo>
                  <a:cubicBezTo>
                    <a:pt x="229" y="388"/>
                    <a:pt x="29" y="1418"/>
                    <a:pt x="19" y="1466"/>
                  </a:cubicBezTo>
                  <a:cubicBezTo>
                    <a:pt x="0" y="1580"/>
                    <a:pt x="77" y="1685"/>
                    <a:pt x="191" y="1714"/>
                  </a:cubicBezTo>
                  <a:lnTo>
                    <a:pt x="229" y="1714"/>
                  </a:lnTo>
                  <a:cubicBezTo>
                    <a:pt x="334" y="1714"/>
                    <a:pt x="420" y="1638"/>
                    <a:pt x="439" y="1542"/>
                  </a:cubicBezTo>
                  <a:cubicBezTo>
                    <a:pt x="439" y="1533"/>
                    <a:pt x="620" y="741"/>
                    <a:pt x="2109" y="417"/>
                  </a:cubicBezTo>
                  <a:cubicBezTo>
                    <a:pt x="2367" y="363"/>
                    <a:pt x="2309" y="1"/>
                    <a:pt x="207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69"/>
            <p:cNvSpPr/>
            <p:nvPr/>
          </p:nvSpPr>
          <p:spPr>
            <a:xfrm>
              <a:off x="871127" y="3110417"/>
              <a:ext cx="32077" cy="40063"/>
            </a:xfrm>
            <a:custGeom>
              <a:rect b="b" l="l" r="r" t="t"/>
              <a:pathLst>
                <a:path extrusionOk="0" h="1530" w="1225">
                  <a:moveTo>
                    <a:pt x="931" y="1"/>
                  </a:moveTo>
                  <a:cubicBezTo>
                    <a:pt x="908" y="1"/>
                    <a:pt x="884" y="5"/>
                    <a:pt x="859" y="13"/>
                  </a:cubicBezTo>
                  <a:cubicBezTo>
                    <a:pt x="67" y="261"/>
                    <a:pt x="10" y="1262"/>
                    <a:pt x="10" y="1310"/>
                  </a:cubicBezTo>
                  <a:cubicBezTo>
                    <a:pt x="0" y="1425"/>
                    <a:pt x="86" y="1520"/>
                    <a:pt x="210" y="1530"/>
                  </a:cubicBezTo>
                  <a:lnTo>
                    <a:pt x="219" y="1530"/>
                  </a:lnTo>
                  <a:cubicBezTo>
                    <a:pt x="324" y="1530"/>
                    <a:pt x="420" y="1444"/>
                    <a:pt x="429" y="1329"/>
                  </a:cubicBezTo>
                  <a:cubicBezTo>
                    <a:pt x="429" y="1320"/>
                    <a:pt x="477" y="576"/>
                    <a:pt x="983" y="413"/>
                  </a:cubicBezTo>
                  <a:cubicBezTo>
                    <a:pt x="1224" y="336"/>
                    <a:pt x="1146" y="1"/>
                    <a:pt x="93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69"/>
            <p:cNvSpPr/>
            <p:nvPr/>
          </p:nvSpPr>
          <p:spPr>
            <a:xfrm>
              <a:off x="941800" y="3086248"/>
              <a:ext cx="28254" cy="52998"/>
            </a:xfrm>
            <a:custGeom>
              <a:rect b="b" l="l" r="r" t="t"/>
              <a:pathLst>
                <a:path extrusionOk="0" h="2024" w="1079">
                  <a:moveTo>
                    <a:pt x="216" y="1"/>
                  </a:moveTo>
                  <a:cubicBezTo>
                    <a:pt x="124" y="1"/>
                    <a:pt x="40" y="63"/>
                    <a:pt x="20" y="163"/>
                  </a:cubicBezTo>
                  <a:cubicBezTo>
                    <a:pt x="1" y="249"/>
                    <a:pt x="29" y="344"/>
                    <a:pt x="115" y="392"/>
                  </a:cubicBezTo>
                  <a:cubicBezTo>
                    <a:pt x="306" y="516"/>
                    <a:pt x="659" y="869"/>
                    <a:pt x="659" y="1804"/>
                  </a:cubicBezTo>
                  <a:cubicBezTo>
                    <a:pt x="659" y="1918"/>
                    <a:pt x="745" y="2014"/>
                    <a:pt x="859" y="2023"/>
                  </a:cubicBezTo>
                  <a:cubicBezTo>
                    <a:pt x="983" y="2023"/>
                    <a:pt x="1079" y="1928"/>
                    <a:pt x="1079" y="1813"/>
                  </a:cubicBezTo>
                  <a:cubicBezTo>
                    <a:pt x="1079" y="688"/>
                    <a:pt x="630" y="220"/>
                    <a:pt x="335" y="39"/>
                  </a:cubicBezTo>
                  <a:cubicBezTo>
                    <a:pt x="297" y="13"/>
                    <a:pt x="256" y="1"/>
                    <a:pt x="21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0" name="Google Shape;12420;p69"/>
          <p:cNvGrpSpPr/>
          <p:nvPr/>
        </p:nvGrpSpPr>
        <p:grpSpPr>
          <a:xfrm>
            <a:off x="3968184" y="2881691"/>
            <a:ext cx="369444" cy="367140"/>
            <a:chOff x="3968184" y="2881691"/>
            <a:chExt cx="369444" cy="367140"/>
          </a:xfrm>
        </p:grpSpPr>
        <p:sp>
          <p:nvSpPr>
            <p:cNvPr id="12421" name="Google Shape;12421;p69"/>
            <p:cNvSpPr/>
            <p:nvPr/>
          </p:nvSpPr>
          <p:spPr>
            <a:xfrm>
              <a:off x="4042131" y="3065536"/>
              <a:ext cx="109925" cy="110186"/>
            </a:xfrm>
            <a:custGeom>
              <a:rect b="b" l="l" r="r" t="t"/>
              <a:pathLst>
                <a:path extrusionOk="0" h="4208" w="4198">
                  <a:moveTo>
                    <a:pt x="1154" y="0"/>
                  </a:moveTo>
                  <a:lnTo>
                    <a:pt x="0" y="1154"/>
                  </a:lnTo>
                  <a:lnTo>
                    <a:pt x="3043" y="4207"/>
                  </a:lnTo>
                  <a:lnTo>
                    <a:pt x="4198" y="3043"/>
                  </a:lnTo>
                  <a:lnTo>
                    <a:pt x="1154"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2" name="Google Shape;12422;p69"/>
            <p:cNvSpPr/>
            <p:nvPr/>
          </p:nvSpPr>
          <p:spPr>
            <a:xfrm>
              <a:off x="4047865" y="3068521"/>
              <a:ext cx="54491" cy="54229"/>
            </a:xfrm>
            <a:custGeom>
              <a:rect b="b" l="l" r="r" t="t"/>
              <a:pathLst>
                <a:path extrusionOk="0" h="2071" w="2081">
                  <a:moveTo>
                    <a:pt x="1040" y="0"/>
                  </a:moveTo>
                  <a:lnTo>
                    <a:pt x="1" y="1260"/>
                  </a:lnTo>
                  <a:lnTo>
                    <a:pt x="811" y="2071"/>
                  </a:lnTo>
                  <a:lnTo>
                    <a:pt x="2080" y="1031"/>
                  </a:lnTo>
                  <a:lnTo>
                    <a:pt x="1040"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69"/>
            <p:cNvSpPr/>
            <p:nvPr/>
          </p:nvSpPr>
          <p:spPr>
            <a:xfrm>
              <a:off x="4094841" y="3115471"/>
              <a:ext cx="54465" cy="54255"/>
            </a:xfrm>
            <a:custGeom>
              <a:rect b="b" l="l" r="r" t="t"/>
              <a:pathLst>
                <a:path extrusionOk="0" h="2072" w="2080">
                  <a:moveTo>
                    <a:pt x="1049" y="1"/>
                  </a:moveTo>
                  <a:lnTo>
                    <a:pt x="0" y="1270"/>
                  </a:lnTo>
                  <a:lnTo>
                    <a:pt x="811" y="2071"/>
                  </a:lnTo>
                  <a:lnTo>
                    <a:pt x="2080" y="1031"/>
                  </a:lnTo>
                  <a:lnTo>
                    <a:pt x="104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69"/>
            <p:cNvSpPr/>
            <p:nvPr/>
          </p:nvSpPr>
          <p:spPr>
            <a:xfrm>
              <a:off x="4237706" y="2916412"/>
              <a:ext cx="65777" cy="61718"/>
            </a:xfrm>
            <a:custGeom>
              <a:rect b="b" l="l" r="r" t="t"/>
              <a:pathLst>
                <a:path extrusionOk="0" h="2357" w="2512">
                  <a:moveTo>
                    <a:pt x="2208" y="1"/>
                  </a:moveTo>
                  <a:cubicBezTo>
                    <a:pt x="2159" y="1"/>
                    <a:pt x="2108" y="20"/>
                    <a:pt x="2062" y="66"/>
                  </a:cubicBezTo>
                  <a:lnTo>
                    <a:pt x="134" y="2003"/>
                  </a:lnTo>
                  <a:cubicBezTo>
                    <a:pt x="1" y="2137"/>
                    <a:pt x="87" y="2356"/>
                    <a:pt x="278" y="2356"/>
                  </a:cubicBezTo>
                  <a:cubicBezTo>
                    <a:pt x="335" y="2356"/>
                    <a:pt x="382" y="2337"/>
                    <a:pt x="430" y="2299"/>
                  </a:cubicBezTo>
                  <a:lnTo>
                    <a:pt x="2357" y="362"/>
                  </a:lnTo>
                  <a:cubicBezTo>
                    <a:pt x="2511" y="215"/>
                    <a:pt x="2372" y="1"/>
                    <a:pt x="22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69"/>
            <p:cNvSpPr/>
            <p:nvPr/>
          </p:nvSpPr>
          <p:spPr>
            <a:xfrm>
              <a:off x="4216994" y="2884519"/>
              <a:ext cx="32469" cy="79864"/>
            </a:xfrm>
            <a:custGeom>
              <a:rect b="b" l="l" r="r" t="t"/>
              <a:pathLst>
                <a:path extrusionOk="0" h="3050" w="1240">
                  <a:moveTo>
                    <a:pt x="979" y="0"/>
                  </a:moveTo>
                  <a:cubicBezTo>
                    <a:pt x="897" y="0"/>
                    <a:pt x="816" y="45"/>
                    <a:pt x="782" y="149"/>
                  </a:cubicBezTo>
                  <a:lnTo>
                    <a:pt x="38" y="2782"/>
                  </a:lnTo>
                  <a:cubicBezTo>
                    <a:pt x="0" y="2916"/>
                    <a:pt x="95" y="3049"/>
                    <a:pt x="239" y="3049"/>
                  </a:cubicBezTo>
                  <a:cubicBezTo>
                    <a:pt x="334" y="3049"/>
                    <a:pt x="410" y="2992"/>
                    <a:pt x="439" y="2906"/>
                  </a:cubicBezTo>
                  <a:lnTo>
                    <a:pt x="1193" y="273"/>
                  </a:lnTo>
                  <a:cubicBezTo>
                    <a:pt x="1239" y="110"/>
                    <a:pt x="1108" y="0"/>
                    <a:pt x="97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69"/>
            <p:cNvSpPr/>
            <p:nvPr/>
          </p:nvSpPr>
          <p:spPr>
            <a:xfrm>
              <a:off x="4173213" y="2881691"/>
              <a:ext cx="34564" cy="79943"/>
            </a:xfrm>
            <a:custGeom>
              <a:rect b="b" l="l" r="r" t="t"/>
              <a:pathLst>
                <a:path extrusionOk="0" h="3053" w="1320">
                  <a:moveTo>
                    <a:pt x="274" y="0"/>
                  </a:moveTo>
                  <a:cubicBezTo>
                    <a:pt x="140" y="0"/>
                    <a:pt x="0" y="119"/>
                    <a:pt x="69" y="286"/>
                  </a:cubicBezTo>
                  <a:lnTo>
                    <a:pt x="871" y="2909"/>
                  </a:lnTo>
                  <a:cubicBezTo>
                    <a:pt x="899" y="2995"/>
                    <a:pt x="985" y="3052"/>
                    <a:pt x="1071" y="3052"/>
                  </a:cubicBezTo>
                  <a:cubicBezTo>
                    <a:pt x="1214" y="3052"/>
                    <a:pt x="1319" y="2919"/>
                    <a:pt x="1271" y="2785"/>
                  </a:cubicBezTo>
                  <a:lnTo>
                    <a:pt x="470" y="171"/>
                  </a:lnTo>
                  <a:cubicBezTo>
                    <a:pt x="447" y="51"/>
                    <a:pt x="362" y="0"/>
                    <a:pt x="27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69"/>
            <p:cNvSpPr/>
            <p:nvPr/>
          </p:nvSpPr>
          <p:spPr>
            <a:xfrm>
              <a:off x="4251218" y="2969280"/>
              <a:ext cx="84551" cy="30584"/>
            </a:xfrm>
            <a:custGeom>
              <a:rect b="b" l="l" r="r" t="t"/>
              <a:pathLst>
                <a:path extrusionOk="0" h="1168" w="3229">
                  <a:moveTo>
                    <a:pt x="2933" y="1"/>
                  </a:moveTo>
                  <a:cubicBezTo>
                    <a:pt x="2911" y="1"/>
                    <a:pt x="2887" y="5"/>
                    <a:pt x="2862" y="13"/>
                  </a:cubicBezTo>
                  <a:lnTo>
                    <a:pt x="239" y="757"/>
                  </a:lnTo>
                  <a:cubicBezTo>
                    <a:pt x="0" y="824"/>
                    <a:pt x="48" y="1167"/>
                    <a:pt x="296" y="1167"/>
                  </a:cubicBezTo>
                  <a:lnTo>
                    <a:pt x="353" y="1167"/>
                  </a:lnTo>
                  <a:lnTo>
                    <a:pt x="2986" y="413"/>
                  </a:lnTo>
                  <a:cubicBezTo>
                    <a:pt x="3228" y="344"/>
                    <a:pt x="3149" y="1"/>
                    <a:pt x="293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69"/>
            <p:cNvSpPr/>
            <p:nvPr/>
          </p:nvSpPr>
          <p:spPr>
            <a:xfrm>
              <a:off x="4254098" y="3010940"/>
              <a:ext cx="83530" cy="31867"/>
            </a:xfrm>
            <a:custGeom>
              <a:rect b="b" l="l" r="r" t="t"/>
              <a:pathLst>
                <a:path extrusionOk="0" h="1217" w="3190">
                  <a:moveTo>
                    <a:pt x="301" y="1"/>
                  </a:moveTo>
                  <a:cubicBezTo>
                    <a:pt x="79" y="1"/>
                    <a:pt x="0" y="317"/>
                    <a:pt x="224" y="406"/>
                  </a:cubicBezTo>
                  <a:lnTo>
                    <a:pt x="2838" y="1207"/>
                  </a:lnTo>
                  <a:cubicBezTo>
                    <a:pt x="2855" y="1216"/>
                    <a:pt x="2879" y="1217"/>
                    <a:pt x="2898" y="1217"/>
                  </a:cubicBezTo>
                  <a:lnTo>
                    <a:pt x="2898" y="1217"/>
                  </a:lnTo>
                  <a:cubicBezTo>
                    <a:pt x="3134" y="1214"/>
                    <a:pt x="3190" y="883"/>
                    <a:pt x="2962" y="807"/>
                  </a:cubicBezTo>
                  <a:lnTo>
                    <a:pt x="348" y="5"/>
                  </a:lnTo>
                  <a:cubicBezTo>
                    <a:pt x="332" y="2"/>
                    <a:pt x="316" y="1"/>
                    <a:pt x="301" y="1"/>
                  </a:cubicBezTo>
                  <a:close/>
                  <a:moveTo>
                    <a:pt x="2898" y="1217"/>
                  </a:moveTo>
                  <a:lnTo>
                    <a:pt x="2898" y="1217"/>
                  </a:lnTo>
                  <a:cubicBezTo>
                    <a:pt x="2897" y="1217"/>
                    <a:pt x="2896" y="1217"/>
                    <a:pt x="2895" y="1217"/>
                  </a:cubicBezTo>
                  <a:lnTo>
                    <a:pt x="2905" y="1217"/>
                  </a:lnTo>
                  <a:cubicBezTo>
                    <a:pt x="2903" y="1217"/>
                    <a:pt x="2900" y="1217"/>
                    <a:pt x="2898" y="1217"/>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69"/>
            <p:cNvSpPr/>
            <p:nvPr/>
          </p:nvSpPr>
          <p:spPr>
            <a:xfrm>
              <a:off x="4122309" y="2939403"/>
              <a:ext cx="71459" cy="63472"/>
            </a:xfrm>
            <a:custGeom>
              <a:rect b="b" l="l" r="r" t="t"/>
              <a:pathLst>
                <a:path extrusionOk="0" h="2424" w="2729">
                  <a:moveTo>
                    <a:pt x="1091" y="0"/>
                  </a:moveTo>
                  <a:cubicBezTo>
                    <a:pt x="832" y="0"/>
                    <a:pt x="590" y="87"/>
                    <a:pt x="411" y="266"/>
                  </a:cubicBezTo>
                  <a:cubicBezTo>
                    <a:pt x="0" y="677"/>
                    <a:pt x="86" y="1440"/>
                    <a:pt x="611" y="1965"/>
                  </a:cubicBezTo>
                  <a:cubicBezTo>
                    <a:pt x="913" y="2267"/>
                    <a:pt x="1292" y="2424"/>
                    <a:pt x="1638" y="2424"/>
                  </a:cubicBezTo>
                  <a:cubicBezTo>
                    <a:pt x="1893" y="2424"/>
                    <a:pt x="2131" y="2339"/>
                    <a:pt x="2309" y="2165"/>
                  </a:cubicBezTo>
                  <a:cubicBezTo>
                    <a:pt x="2729" y="1745"/>
                    <a:pt x="2633" y="982"/>
                    <a:pt x="2118" y="457"/>
                  </a:cubicBezTo>
                  <a:cubicBezTo>
                    <a:pt x="1818" y="157"/>
                    <a:pt x="1439" y="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69"/>
            <p:cNvSpPr/>
            <p:nvPr/>
          </p:nvSpPr>
          <p:spPr>
            <a:xfrm>
              <a:off x="4107331" y="2941183"/>
              <a:ext cx="80938" cy="80650"/>
            </a:xfrm>
            <a:custGeom>
              <a:rect b="b" l="l" r="r" t="t"/>
              <a:pathLst>
                <a:path extrusionOk="0" h="3080" w="3091">
                  <a:moveTo>
                    <a:pt x="921" y="1"/>
                  </a:moveTo>
                  <a:cubicBezTo>
                    <a:pt x="863" y="1"/>
                    <a:pt x="806" y="22"/>
                    <a:pt x="763" y="65"/>
                  </a:cubicBezTo>
                  <a:lnTo>
                    <a:pt x="0" y="828"/>
                  </a:lnTo>
                  <a:lnTo>
                    <a:pt x="2251" y="3080"/>
                  </a:lnTo>
                  <a:lnTo>
                    <a:pt x="3005" y="2316"/>
                  </a:lnTo>
                  <a:cubicBezTo>
                    <a:pt x="3091" y="2230"/>
                    <a:pt x="3091" y="2087"/>
                    <a:pt x="3005" y="2002"/>
                  </a:cubicBezTo>
                  <a:lnTo>
                    <a:pt x="1078" y="65"/>
                  </a:lnTo>
                  <a:cubicBezTo>
                    <a:pt x="1035" y="22"/>
                    <a:pt x="978" y="1"/>
                    <a:pt x="92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69"/>
            <p:cNvSpPr/>
            <p:nvPr/>
          </p:nvSpPr>
          <p:spPr>
            <a:xfrm>
              <a:off x="4107331" y="2948123"/>
              <a:ext cx="73449" cy="73711"/>
            </a:xfrm>
            <a:custGeom>
              <a:rect b="b" l="l" r="r" t="t"/>
              <a:pathLst>
                <a:path extrusionOk="0" h="2815" w="2805">
                  <a:moveTo>
                    <a:pt x="563" y="0"/>
                  </a:moveTo>
                  <a:lnTo>
                    <a:pt x="0" y="563"/>
                  </a:lnTo>
                  <a:lnTo>
                    <a:pt x="2251" y="2815"/>
                  </a:lnTo>
                  <a:lnTo>
                    <a:pt x="2805" y="2252"/>
                  </a:lnTo>
                  <a:lnTo>
                    <a:pt x="563"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69"/>
            <p:cNvSpPr/>
            <p:nvPr/>
          </p:nvSpPr>
          <p:spPr>
            <a:xfrm>
              <a:off x="3990651" y="2958099"/>
              <a:ext cx="181148" cy="180388"/>
            </a:xfrm>
            <a:custGeom>
              <a:rect b="b" l="l" r="r" t="t"/>
              <a:pathLst>
                <a:path extrusionOk="0" h="6889" w="6918">
                  <a:moveTo>
                    <a:pt x="4600" y="1"/>
                  </a:moveTo>
                  <a:cubicBezTo>
                    <a:pt x="4536" y="1"/>
                    <a:pt x="4472" y="27"/>
                    <a:pt x="4427" y="77"/>
                  </a:cubicBezTo>
                  <a:lnTo>
                    <a:pt x="1" y="5458"/>
                  </a:lnTo>
                  <a:lnTo>
                    <a:pt x="1432" y="6889"/>
                  </a:lnTo>
                  <a:lnTo>
                    <a:pt x="6803" y="2453"/>
                  </a:lnTo>
                  <a:cubicBezTo>
                    <a:pt x="6908" y="2367"/>
                    <a:pt x="6917" y="2214"/>
                    <a:pt x="6822" y="2128"/>
                  </a:cubicBezTo>
                  <a:lnTo>
                    <a:pt x="4761" y="68"/>
                  </a:lnTo>
                  <a:cubicBezTo>
                    <a:pt x="4716" y="22"/>
                    <a:pt x="4658" y="1"/>
                    <a:pt x="4600"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69"/>
            <p:cNvSpPr/>
            <p:nvPr/>
          </p:nvSpPr>
          <p:spPr>
            <a:xfrm>
              <a:off x="3990651" y="3009055"/>
              <a:ext cx="181148" cy="129432"/>
            </a:xfrm>
            <a:custGeom>
              <a:rect b="b" l="l" r="r" t="t"/>
              <a:pathLst>
                <a:path extrusionOk="0" h="4943" w="6918">
                  <a:moveTo>
                    <a:pt x="6641" y="1"/>
                  </a:moveTo>
                  <a:lnTo>
                    <a:pt x="1728" y="4046"/>
                  </a:lnTo>
                  <a:lnTo>
                    <a:pt x="535" y="2853"/>
                  </a:lnTo>
                  <a:lnTo>
                    <a:pt x="1" y="3512"/>
                  </a:lnTo>
                  <a:lnTo>
                    <a:pt x="1432" y="4943"/>
                  </a:lnTo>
                  <a:lnTo>
                    <a:pt x="6803" y="507"/>
                  </a:lnTo>
                  <a:cubicBezTo>
                    <a:pt x="6908" y="421"/>
                    <a:pt x="6917" y="268"/>
                    <a:pt x="6822" y="182"/>
                  </a:cubicBezTo>
                  <a:lnTo>
                    <a:pt x="664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4" name="Google Shape;12434;p69"/>
            <p:cNvSpPr/>
            <p:nvPr/>
          </p:nvSpPr>
          <p:spPr>
            <a:xfrm>
              <a:off x="3968420" y="3087819"/>
              <a:ext cx="73239" cy="72349"/>
            </a:xfrm>
            <a:custGeom>
              <a:rect b="b" l="l" r="r" t="t"/>
              <a:pathLst>
                <a:path extrusionOk="0" h="2763" w="2797">
                  <a:moveTo>
                    <a:pt x="836" y="0"/>
                  </a:moveTo>
                  <a:cubicBezTo>
                    <a:pt x="778" y="0"/>
                    <a:pt x="721" y="22"/>
                    <a:pt x="678" y="65"/>
                  </a:cubicBezTo>
                  <a:lnTo>
                    <a:pt x="87" y="656"/>
                  </a:lnTo>
                  <a:cubicBezTo>
                    <a:pt x="1" y="752"/>
                    <a:pt x="1" y="885"/>
                    <a:pt x="87" y="981"/>
                  </a:cubicBezTo>
                  <a:lnTo>
                    <a:pt x="1804" y="2698"/>
                  </a:lnTo>
                  <a:cubicBezTo>
                    <a:pt x="1847" y="2741"/>
                    <a:pt x="1904" y="2762"/>
                    <a:pt x="1961" y="2762"/>
                  </a:cubicBezTo>
                  <a:cubicBezTo>
                    <a:pt x="2019" y="2762"/>
                    <a:pt x="2076" y="2741"/>
                    <a:pt x="2119" y="2698"/>
                  </a:cubicBezTo>
                  <a:lnTo>
                    <a:pt x="2710" y="2097"/>
                  </a:lnTo>
                  <a:cubicBezTo>
                    <a:pt x="2796" y="2011"/>
                    <a:pt x="2796" y="1868"/>
                    <a:pt x="2710" y="1782"/>
                  </a:cubicBezTo>
                  <a:lnTo>
                    <a:pt x="993" y="65"/>
                  </a:lnTo>
                  <a:cubicBezTo>
                    <a:pt x="950" y="22"/>
                    <a:pt x="893" y="0"/>
                    <a:pt x="836"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69"/>
            <p:cNvSpPr/>
            <p:nvPr/>
          </p:nvSpPr>
          <p:spPr>
            <a:xfrm>
              <a:off x="3968184" y="3097508"/>
              <a:ext cx="63472" cy="62896"/>
            </a:xfrm>
            <a:custGeom>
              <a:rect b="b" l="l" r="r" t="t"/>
              <a:pathLst>
                <a:path extrusionOk="0" h="2402" w="2424">
                  <a:moveTo>
                    <a:pt x="391" y="0"/>
                  </a:moveTo>
                  <a:lnTo>
                    <a:pt x="86" y="305"/>
                  </a:lnTo>
                  <a:cubicBezTo>
                    <a:pt x="0" y="391"/>
                    <a:pt x="0" y="525"/>
                    <a:pt x="86" y="620"/>
                  </a:cubicBezTo>
                  <a:lnTo>
                    <a:pt x="1803" y="2337"/>
                  </a:lnTo>
                  <a:cubicBezTo>
                    <a:pt x="1846" y="2380"/>
                    <a:pt x="1904" y="2402"/>
                    <a:pt x="1961" y="2402"/>
                  </a:cubicBezTo>
                  <a:cubicBezTo>
                    <a:pt x="2018" y="2402"/>
                    <a:pt x="2075" y="2380"/>
                    <a:pt x="2118" y="2337"/>
                  </a:cubicBezTo>
                  <a:lnTo>
                    <a:pt x="2423" y="2032"/>
                  </a:lnTo>
                  <a:lnTo>
                    <a:pt x="391"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69"/>
            <p:cNvSpPr/>
            <p:nvPr/>
          </p:nvSpPr>
          <p:spPr>
            <a:xfrm>
              <a:off x="4019140" y="3001618"/>
              <a:ext cx="82797" cy="91150"/>
            </a:xfrm>
            <a:custGeom>
              <a:rect b="b" l="l" r="r" t="t"/>
              <a:pathLst>
                <a:path extrusionOk="0" h="3481" w="3162">
                  <a:moveTo>
                    <a:pt x="2859" y="0"/>
                  </a:moveTo>
                  <a:cubicBezTo>
                    <a:pt x="2800" y="0"/>
                    <a:pt x="2740" y="27"/>
                    <a:pt x="2691" y="94"/>
                  </a:cubicBezTo>
                  <a:lnTo>
                    <a:pt x="115" y="3137"/>
                  </a:lnTo>
                  <a:cubicBezTo>
                    <a:pt x="0" y="3271"/>
                    <a:pt x="96" y="3481"/>
                    <a:pt x="277" y="3481"/>
                  </a:cubicBezTo>
                  <a:cubicBezTo>
                    <a:pt x="334" y="3481"/>
                    <a:pt x="392" y="3452"/>
                    <a:pt x="430" y="3405"/>
                  </a:cubicBezTo>
                  <a:lnTo>
                    <a:pt x="3015" y="361"/>
                  </a:lnTo>
                  <a:cubicBezTo>
                    <a:pt x="3161" y="201"/>
                    <a:pt x="3018" y="0"/>
                    <a:pt x="2859"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69"/>
            <p:cNvSpPr/>
            <p:nvPr/>
          </p:nvSpPr>
          <p:spPr>
            <a:xfrm>
              <a:off x="4210736" y="3028013"/>
              <a:ext cx="71459" cy="63420"/>
            </a:xfrm>
            <a:custGeom>
              <a:rect b="b" l="l" r="r" t="t"/>
              <a:pathLst>
                <a:path extrusionOk="0" h="2422" w="2729">
                  <a:moveTo>
                    <a:pt x="1087" y="1"/>
                  </a:moveTo>
                  <a:cubicBezTo>
                    <a:pt x="831" y="1"/>
                    <a:pt x="594" y="86"/>
                    <a:pt x="420" y="260"/>
                  </a:cubicBezTo>
                  <a:cubicBezTo>
                    <a:pt x="1" y="679"/>
                    <a:pt x="86" y="1443"/>
                    <a:pt x="611" y="1967"/>
                  </a:cubicBezTo>
                  <a:cubicBezTo>
                    <a:pt x="913" y="2264"/>
                    <a:pt x="1295" y="2421"/>
                    <a:pt x="1644" y="2421"/>
                  </a:cubicBezTo>
                  <a:cubicBezTo>
                    <a:pt x="1901" y="2421"/>
                    <a:pt x="2141" y="2336"/>
                    <a:pt x="2319" y="2158"/>
                  </a:cubicBezTo>
                  <a:cubicBezTo>
                    <a:pt x="2729" y="1738"/>
                    <a:pt x="2643" y="985"/>
                    <a:pt x="2118" y="460"/>
                  </a:cubicBezTo>
                  <a:cubicBezTo>
                    <a:pt x="1816" y="158"/>
                    <a:pt x="1435" y="1"/>
                    <a:pt x="108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69"/>
            <p:cNvSpPr/>
            <p:nvPr/>
          </p:nvSpPr>
          <p:spPr>
            <a:xfrm>
              <a:off x="4195994" y="3029872"/>
              <a:ext cx="80964" cy="80388"/>
            </a:xfrm>
            <a:custGeom>
              <a:rect b="b" l="l" r="r" t="t"/>
              <a:pathLst>
                <a:path extrusionOk="0" h="3070" w="3092">
                  <a:moveTo>
                    <a:pt x="912" y="0"/>
                  </a:moveTo>
                  <a:cubicBezTo>
                    <a:pt x="855" y="0"/>
                    <a:pt x="797" y="22"/>
                    <a:pt x="754" y="65"/>
                  </a:cubicBezTo>
                  <a:lnTo>
                    <a:pt x="1" y="828"/>
                  </a:lnTo>
                  <a:lnTo>
                    <a:pt x="2243" y="3070"/>
                  </a:lnTo>
                  <a:lnTo>
                    <a:pt x="3006" y="2316"/>
                  </a:lnTo>
                  <a:cubicBezTo>
                    <a:pt x="3092" y="2221"/>
                    <a:pt x="3092" y="2087"/>
                    <a:pt x="3006" y="2001"/>
                  </a:cubicBezTo>
                  <a:lnTo>
                    <a:pt x="1069" y="65"/>
                  </a:lnTo>
                  <a:cubicBezTo>
                    <a:pt x="1026" y="22"/>
                    <a:pt x="969" y="0"/>
                    <a:pt x="912"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69"/>
            <p:cNvSpPr/>
            <p:nvPr/>
          </p:nvSpPr>
          <p:spPr>
            <a:xfrm>
              <a:off x="4195994" y="3036785"/>
              <a:ext cx="73475" cy="73475"/>
            </a:xfrm>
            <a:custGeom>
              <a:rect b="b" l="l" r="r" t="t"/>
              <a:pathLst>
                <a:path extrusionOk="0" h="2806" w="2806">
                  <a:moveTo>
                    <a:pt x="554" y="1"/>
                  </a:moveTo>
                  <a:lnTo>
                    <a:pt x="1" y="564"/>
                  </a:lnTo>
                  <a:lnTo>
                    <a:pt x="2243" y="2806"/>
                  </a:lnTo>
                  <a:lnTo>
                    <a:pt x="2805" y="2252"/>
                  </a:lnTo>
                  <a:lnTo>
                    <a:pt x="554"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69"/>
            <p:cNvSpPr/>
            <p:nvPr/>
          </p:nvSpPr>
          <p:spPr>
            <a:xfrm>
              <a:off x="4079340" y="3046788"/>
              <a:ext cx="180886" cy="180388"/>
            </a:xfrm>
            <a:custGeom>
              <a:rect b="b" l="l" r="r" t="t"/>
              <a:pathLst>
                <a:path extrusionOk="0" h="6889" w="6908">
                  <a:moveTo>
                    <a:pt x="4600" y="0"/>
                  </a:moveTo>
                  <a:cubicBezTo>
                    <a:pt x="4536" y="0"/>
                    <a:pt x="4472" y="27"/>
                    <a:pt x="4427" y="77"/>
                  </a:cubicBezTo>
                  <a:lnTo>
                    <a:pt x="1" y="5457"/>
                  </a:lnTo>
                  <a:lnTo>
                    <a:pt x="1432" y="6888"/>
                  </a:lnTo>
                  <a:lnTo>
                    <a:pt x="6803" y="2452"/>
                  </a:lnTo>
                  <a:cubicBezTo>
                    <a:pt x="6898" y="2366"/>
                    <a:pt x="6907" y="2214"/>
                    <a:pt x="6812" y="2118"/>
                  </a:cubicBezTo>
                  <a:lnTo>
                    <a:pt x="4761" y="67"/>
                  </a:lnTo>
                  <a:cubicBezTo>
                    <a:pt x="4716" y="22"/>
                    <a:pt x="4657" y="0"/>
                    <a:pt x="4600"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69"/>
            <p:cNvSpPr/>
            <p:nvPr/>
          </p:nvSpPr>
          <p:spPr>
            <a:xfrm>
              <a:off x="4079340" y="3097508"/>
              <a:ext cx="180886" cy="129406"/>
            </a:xfrm>
            <a:custGeom>
              <a:rect b="b" l="l" r="r" t="t"/>
              <a:pathLst>
                <a:path extrusionOk="0" h="4942" w="6908">
                  <a:moveTo>
                    <a:pt x="6640" y="0"/>
                  </a:moveTo>
                  <a:lnTo>
                    <a:pt x="1727" y="4055"/>
                  </a:lnTo>
                  <a:lnTo>
                    <a:pt x="535" y="2862"/>
                  </a:lnTo>
                  <a:lnTo>
                    <a:pt x="1" y="3511"/>
                  </a:lnTo>
                  <a:lnTo>
                    <a:pt x="1432" y="4942"/>
                  </a:lnTo>
                  <a:lnTo>
                    <a:pt x="6803" y="515"/>
                  </a:lnTo>
                  <a:cubicBezTo>
                    <a:pt x="6898" y="429"/>
                    <a:pt x="6907" y="277"/>
                    <a:pt x="6822" y="181"/>
                  </a:cubicBezTo>
                  <a:lnTo>
                    <a:pt x="6640"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69"/>
            <p:cNvSpPr/>
            <p:nvPr/>
          </p:nvSpPr>
          <p:spPr>
            <a:xfrm>
              <a:off x="4056847" y="3176508"/>
              <a:ext cx="73475" cy="72323"/>
            </a:xfrm>
            <a:custGeom>
              <a:rect b="b" l="l" r="r" t="t"/>
              <a:pathLst>
                <a:path extrusionOk="0" h="2762" w="2806">
                  <a:moveTo>
                    <a:pt x="845" y="0"/>
                  </a:moveTo>
                  <a:cubicBezTo>
                    <a:pt x="788" y="0"/>
                    <a:pt x="731" y="22"/>
                    <a:pt x="688" y="65"/>
                  </a:cubicBezTo>
                  <a:lnTo>
                    <a:pt x="87" y="666"/>
                  </a:lnTo>
                  <a:cubicBezTo>
                    <a:pt x="1" y="751"/>
                    <a:pt x="1" y="885"/>
                    <a:pt x="87" y="980"/>
                  </a:cubicBezTo>
                  <a:lnTo>
                    <a:pt x="1804" y="2698"/>
                  </a:lnTo>
                  <a:cubicBezTo>
                    <a:pt x="1847" y="2740"/>
                    <a:pt x="1904" y="2762"/>
                    <a:pt x="1961" y="2762"/>
                  </a:cubicBezTo>
                  <a:cubicBezTo>
                    <a:pt x="2019" y="2762"/>
                    <a:pt x="2076" y="2740"/>
                    <a:pt x="2119" y="2698"/>
                  </a:cubicBezTo>
                  <a:lnTo>
                    <a:pt x="2720" y="2097"/>
                  </a:lnTo>
                  <a:cubicBezTo>
                    <a:pt x="2806" y="2011"/>
                    <a:pt x="2806" y="1868"/>
                    <a:pt x="2720" y="1782"/>
                  </a:cubicBezTo>
                  <a:lnTo>
                    <a:pt x="1003" y="65"/>
                  </a:lnTo>
                  <a:cubicBezTo>
                    <a:pt x="960" y="22"/>
                    <a:pt x="902" y="0"/>
                    <a:pt x="845"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69"/>
            <p:cNvSpPr/>
            <p:nvPr/>
          </p:nvSpPr>
          <p:spPr>
            <a:xfrm>
              <a:off x="4056847" y="3186170"/>
              <a:ext cx="63237" cy="62661"/>
            </a:xfrm>
            <a:custGeom>
              <a:rect b="b" l="l" r="r" t="t"/>
              <a:pathLst>
                <a:path extrusionOk="0" h="2393" w="2415">
                  <a:moveTo>
                    <a:pt x="383" y="1"/>
                  </a:moveTo>
                  <a:lnTo>
                    <a:pt x="87" y="297"/>
                  </a:lnTo>
                  <a:cubicBezTo>
                    <a:pt x="1" y="382"/>
                    <a:pt x="1" y="525"/>
                    <a:pt x="87" y="611"/>
                  </a:cubicBezTo>
                  <a:lnTo>
                    <a:pt x="1804" y="2329"/>
                  </a:lnTo>
                  <a:cubicBezTo>
                    <a:pt x="1847" y="2371"/>
                    <a:pt x="1904" y="2393"/>
                    <a:pt x="1961" y="2393"/>
                  </a:cubicBezTo>
                  <a:cubicBezTo>
                    <a:pt x="2019" y="2393"/>
                    <a:pt x="2076" y="2371"/>
                    <a:pt x="2119" y="2329"/>
                  </a:cubicBezTo>
                  <a:lnTo>
                    <a:pt x="2415" y="2033"/>
                  </a:lnTo>
                  <a:lnTo>
                    <a:pt x="38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69"/>
            <p:cNvSpPr/>
            <p:nvPr/>
          </p:nvSpPr>
          <p:spPr>
            <a:xfrm>
              <a:off x="4107567" y="3090176"/>
              <a:ext cx="83006" cy="91281"/>
            </a:xfrm>
            <a:custGeom>
              <a:rect b="b" l="l" r="r" t="t"/>
              <a:pathLst>
                <a:path extrusionOk="0" h="3486" w="3170">
                  <a:moveTo>
                    <a:pt x="2860" y="1"/>
                  </a:moveTo>
                  <a:cubicBezTo>
                    <a:pt x="2803" y="1"/>
                    <a:pt x="2745" y="27"/>
                    <a:pt x="2700" y="89"/>
                  </a:cubicBezTo>
                  <a:lnTo>
                    <a:pt x="115" y="3133"/>
                  </a:lnTo>
                  <a:cubicBezTo>
                    <a:pt x="1" y="3276"/>
                    <a:pt x="106" y="3476"/>
                    <a:pt x="277" y="3486"/>
                  </a:cubicBezTo>
                  <a:cubicBezTo>
                    <a:pt x="344" y="3486"/>
                    <a:pt x="401" y="3457"/>
                    <a:pt x="439" y="3409"/>
                  </a:cubicBezTo>
                  <a:lnTo>
                    <a:pt x="3015" y="366"/>
                  </a:lnTo>
                  <a:cubicBezTo>
                    <a:pt x="3170" y="204"/>
                    <a:pt x="3019" y="1"/>
                    <a:pt x="286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5" name="Google Shape;12445;p69"/>
          <p:cNvGrpSpPr/>
          <p:nvPr/>
        </p:nvGrpSpPr>
        <p:grpSpPr>
          <a:xfrm>
            <a:off x="3513796" y="2882084"/>
            <a:ext cx="371487" cy="366826"/>
            <a:chOff x="3513796" y="2882084"/>
            <a:chExt cx="371487" cy="366826"/>
          </a:xfrm>
        </p:grpSpPr>
        <p:sp>
          <p:nvSpPr>
            <p:cNvPr id="12446" name="Google Shape;12446;p69"/>
            <p:cNvSpPr/>
            <p:nvPr/>
          </p:nvSpPr>
          <p:spPr>
            <a:xfrm>
              <a:off x="3696384" y="2890725"/>
              <a:ext cx="11024" cy="60409"/>
            </a:xfrm>
            <a:custGeom>
              <a:rect b="b" l="l" r="r" t="t"/>
              <a:pathLst>
                <a:path extrusionOk="0" h="2307" w="421">
                  <a:moveTo>
                    <a:pt x="206" y="0"/>
                  </a:moveTo>
                  <a:cubicBezTo>
                    <a:pt x="103" y="0"/>
                    <a:pt x="1" y="70"/>
                    <a:pt x="1" y="208"/>
                  </a:cubicBezTo>
                  <a:lnTo>
                    <a:pt x="1" y="2097"/>
                  </a:lnTo>
                  <a:cubicBezTo>
                    <a:pt x="1" y="2211"/>
                    <a:pt x="96" y="2307"/>
                    <a:pt x="211" y="2307"/>
                  </a:cubicBezTo>
                  <a:cubicBezTo>
                    <a:pt x="325" y="2307"/>
                    <a:pt x="421" y="2211"/>
                    <a:pt x="411" y="2097"/>
                  </a:cubicBezTo>
                  <a:lnTo>
                    <a:pt x="411" y="208"/>
                  </a:lnTo>
                  <a:cubicBezTo>
                    <a:pt x="411" y="70"/>
                    <a:pt x="308" y="0"/>
                    <a:pt x="20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69"/>
            <p:cNvSpPr/>
            <p:nvPr/>
          </p:nvSpPr>
          <p:spPr>
            <a:xfrm>
              <a:off x="3682899" y="2882084"/>
              <a:ext cx="32993" cy="28332"/>
            </a:xfrm>
            <a:custGeom>
              <a:rect b="b" l="l" r="r" t="t"/>
              <a:pathLst>
                <a:path extrusionOk="0" h="1082" w="1260">
                  <a:moveTo>
                    <a:pt x="720" y="1"/>
                  </a:moveTo>
                  <a:cubicBezTo>
                    <a:pt x="589" y="1"/>
                    <a:pt x="455" y="49"/>
                    <a:pt x="344" y="156"/>
                  </a:cubicBezTo>
                  <a:cubicBezTo>
                    <a:pt x="1" y="500"/>
                    <a:pt x="249" y="1082"/>
                    <a:pt x="726" y="1082"/>
                  </a:cubicBezTo>
                  <a:cubicBezTo>
                    <a:pt x="1021" y="1082"/>
                    <a:pt x="1260" y="834"/>
                    <a:pt x="1260" y="538"/>
                  </a:cubicBezTo>
                  <a:cubicBezTo>
                    <a:pt x="1260" y="215"/>
                    <a:pt x="997" y="1"/>
                    <a:pt x="720"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69"/>
            <p:cNvSpPr/>
            <p:nvPr/>
          </p:nvSpPr>
          <p:spPr>
            <a:xfrm>
              <a:off x="3754357" y="2890725"/>
              <a:ext cx="10762" cy="60409"/>
            </a:xfrm>
            <a:custGeom>
              <a:rect b="b" l="l" r="r" t="t"/>
              <a:pathLst>
                <a:path extrusionOk="0" h="2307" w="411">
                  <a:moveTo>
                    <a:pt x="205" y="0"/>
                  </a:moveTo>
                  <a:cubicBezTo>
                    <a:pt x="103" y="0"/>
                    <a:pt x="0" y="70"/>
                    <a:pt x="0" y="208"/>
                  </a:cubicBezTo>
                  <a:lnTo>
                    <a:pt x="0" y="2097"/>
                  </a:lnTo>
                  <a:cubicBezTo>
                    <a:pt x="0" y="2211"/>
                    <a:pt x="86" y="2307"/>
                    <a:pt x="200" y="2307"/>
                  </a:cubicBezTo>
                  <a:cubicBezTo>
                    <a:pt x="315" y="2307"/>
                    <a:pt x="410" y="2211"/>
                    <a:pt x="410" y="2097"/>
                  </a:cubicBezTo>
                  <a:lnTo>
                    <a:pt x="410" y="208"/>
                  </a:lnTo>
                  <a:cubicBezTo>
                    <a:pt x="410" y="70"/>
                    <a:pt x="308" y="0"/>
                    <a:pt x="205"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69"/>
            <p:cNvSpPr/>
            <p:nvPr/>
          </p:nvSpPr>
          <p:spPr>
            <a:xfrm>
              <a:off x="3740610" y="2882084"/>
              <a:ext cx="33255" cy="28332"/>
            </a:xfrm>
            <a:custGeom>
              <a:rect b="b" l="l" r="r" t="t"/>
              <a:pathLst>
                <a:path extrusionOk="0" h="1082" w="1270">
                  <a:moveTo>
                    <a:pt x="722" y="1"/>
                  </a:moveTo>
                  <a:cubicBezTo>
                    <a:pt x="590" y="1"/>
                    <a:pt x="454" y="49"/>
                    <a:pt x="344" y="156"/>
                  </a:cubicBezTo>
                  <a:cubicBezTo>
                    <a:pt x="0" y="500"/>
                    <a:pt x="248" y="1082"/>
                    <a:pt x="725" y="1082"/>
                  </a:cubicBezTo>
                  <a:cubicBezTo>
                    <a:pt x="1021" y="1082"/>
                    <a:pt x="1260" y="834"/>
                    <a:pt x="1269" y="538"/>
                  </a:cubicBezTo>
                  <a:cubicBezTo>
                    <a:pt x="1269" y="215"/>
                    <a:pt x="1002" y="1"/>
                    <a:pt x="722"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69"/>
            <p:cNvSpPr/>
            <p:nvPr/>
          </p:nvSpPr>
          <p:spPr>
            <a:xfrm>
              <a:off x="3638698" y="2890725"/>
              <a:ext cx="10762" cy="60409"/>
            </a:xfrm>
            <a:custGeom>
              <a:rect b="b" l="l" r="r" t="t"/>
              <a:pathLst>
                <a:path extrusionOk="0" h="2307" w="411">
                  <a:moveTo>
                    <a:pt x="205" y="0"/>
                  </a:moveTo>
                  <a:cubicBezTo>
                    <a:pt x="103" y="0"/>
                    <a:pt x="0" y="70"/>
                    <a:pt x="0" y="208"/>
                  </a:cubicBezTo>
                  <a:lnTo>
                    <a:pt x="0" y="2097"/>
                  </a:lnTo>
                  <a:cubicBezTo>
                    <a:pt x="0" y="2211"/>
                    <a:pt x="96" y="2307"/>
                    <a:pt x="210" y="2307"/>
                  </a:cubicBezTo>
                  <a:cubicBezTo>
                    <a:pt x="324" y="2307"/>
                    <a:pt x="410" y="2211"/>
                    <a:pt x="410" y="2097"/>
                  </a:cubicBezTo>
                  <a:lnTo>
                    <a:pt x="410" y="208"/>
                  </a:lnTo>
                  <a:cubicBezTo>
                    <a:pt x="410" y="70"/>
                    <a:pt x="308" y="0"/>
                    <a:pt x="205"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69"/>
            <p:cNvSpPr/>
            <p:nvPr/>
          </p:nvSpPr>
          <p:spPr>
            <a:xfrm>
              <a:off x="3625187" y="2882084"/>
              <a:ext cx="33019" cy="28332"/>
            </a:xfrm>
            <a:custGeom>
              <a:rect b="b" l="l" r="r" t="t"/>
              <a:pathLst>
                <a:path extrusionOk="0" h="1082" w="1261">
                  <a:moveTo>
                    <a:pt x="716" y="1"/>
                  </a:moveTo>
                  <a:cubicBezTo>
                    <a:pt x="585" y="1"/>
                    <a:pt x="452" y="49"/>
                    <a:pt x="344" y="156"/>
                  </a:cubicBezTo>
                  <a:cubicBezTo>
                    <a:pt x="1" y="500"/>
                    <a:pt x="239" y="1082"/>
                    <a:pt x="726" y="1082"/>
                  </a:cubicBezTo>
                  <a:cubicBezTo>
                    <a:pt x="1022" y="1082"/>
                    <a:pt x="1260" y="834"/>
                    <a:pt x="1260" y="538"/>
                  </a:cubicBezTo>
                  <a:cubicBezTo>
                    <a:pt x="1260" y="215"/>
                    <a:pt x="993" y="1"/>
                    <a:pt x="71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69"/>
            <p:cNvSpPr/>
            <p:nvPr/>
          </p:nvSpPr>
          <p:spPr>
            <a:xfrm>
              <a:off x="3696384" y="3179991"/>
              <a:ext cx="10788" cy="60173"/>
            </a:xfrm>
            <a:custGeom>
              <a:rect b="b" l="l" r="r" t="t"/>
              <a:pathLst>
                <a:path extrusionOk="0" h="2298" w="412">
                  <a:moveTo>
                    <a:pt x="206" y="1"/>
                  </a:moveTo>
                  <a:cubicBezTo>
                    <a:pt x="103" y="1"/>
                    <a:pt x="1" y="70"/>
                    <a:pt x="1" y="208"/>
                  </a:cubicBezTo>
                  <a:lnTo>
                    <a:pt x="1" y="2097"/>
                  </a:lnTo>
                  <a:cubicBezTo>
                    <a:pt x="1" y="2202"/>
                    <a:pt x="96" y="2297"/>
                    <a:pt x="211" y="2297"/>
                  </a:cubicBezTo>
                  <a:cubicBezTo>
                    <a:pt x="325" y="2297"/>
                    <a:pt x="411" y="2212"/>
                    <a:pt x="411" y="2097"/>
                  </a:cubicBezTo>
                  <a:lnTo>
                    <a:pt x="411" y="208"/>
                  </a:lnTo>
                  <a:cubicBezTo>
                    <a:pt x="411" y="70"/>
                    <a:pt x="308" y="1"/>
                    <a:pt x="20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69"/>
            <p:cNvSpPr/>
            <p:nvPr/>
          </p:nvSpPr>
          <p:spPr>
            <a:xfrm>
              <a:off x="3682899" y="3220656"/>
              <a:ext cx="32993" cy="28254"/>
            </a:xfrm>
            <a:custGeom>
              <a:rect b="b" l="l" r="r" t="t"/>
              <a:pathLst>
                <a:path extrusionOk="0" h="1079" w="1260">
                  <a:moveTo>
                    <a:pt x="725" y="1"/>
                  </a:moveTo>
                  <a:cubicBezTo>
                    <a:pt x="592" y="1"/>
                    <a:pt x="456" y="51"/>
                    <a:pt x="344" y="162"/>
                  </a:cubicBezTo>
                  <a:cubicBezTo>
                    <a:pt x="1" y="496"/>
                    <a:pt x="249" y="1078"/>
                    <a:pt x="726" y="1078"/>
                  </a:cubicBezTo>
                  <a:cubicBezTo>
                    <a:pt x="1021" y="1078"/>
                    <a:pt x="1260" y="840"/>
                    <a:pt x="1260" y="544"/>
                  </a:cubicBezTo>
                  <a:cubicBezTo>
                    <a:pt x="1260" y="216"/>
                    <a:pt x="1000" y="1"/>
                    <a:pt x="725"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69"/>
            <p:cNvSpPr/>
            <p:nvPr/>
          </p:nvSpPr>
          <p:spPr>
            <a:xfrm>
              <a:off x="3638698" y="3179991"/>
              <a:ext cx="10762" cy="60173"/>
            </a:xfrm>
            <a:custGeom>
              <a:rect b="b" l="l" r="r" t="t"/>
              <a:pathLst>
                <a:path extrusionOk="0" h="2298" w="411">
                  <a:moveTo>
                    <a:pt x="205" y="1"/>
                  </a:moveTo>
                  <a:cubicBezTo>
                    <a:pt x="103" y="1"/>
                    <a:pt x="0" y="70"/>
                    <a:pt x="0" y="208"/>
                  </a:cubicBezTo>
                  <a:lnTo>
                    <a:pt x="0" y="2097"/>
                  </a:lnTo>
                  <a:cubicBezTo>
                    <a:pt x="0" y="2202"/>
                    <a:pt x="96" y="2297"/>
                    <a:pt x="210" y="2297"/>
                  </a:cubicBezTo>
                  <a:cubicBezTo>
                    <a:pt x="315" y="2297"/>
                    <a:pt x="410" y="2212"/>
                    <a:pt x="410" y="2097"/>
                  </a:cubicBezTo>
                  <a:lnTo>
                    <a:pt x="410" y="208"/>
                  </a:lnTo>
                  <a:cubicBezTo>
                    <a:pt x="410" y="70"/>
                    <a:pt x="308" y="1"/>
                    <a:pt x="20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69"/>
            <p:cNvSpPr/>
            <p:nvPr/>
          </p:nvSpPr>
          <p:spPr>
            <a:xfrm>
              <a:off x="3625187" y="3220656"/>
              <a:ext cx="33019" cy="28254"/>
            </a:xfrm>
            <a:custGeom>
              <a:rect b="b" l="l" r="r" t="t"/>
              <a:pathLst>
                <a:path extrusionOk="0" h="1079" w="1261">
                  <a:moveTo>
                    <a:pt x="721" y="1"/>
                  </a:moveTo>
                  <a:cubicBezTo>
                    <a:pt x="588" y="1"/>
                    <a:pt x="453" y="51"/>
                    <a:pt x="344" y="162"/>
                  </a:cubicBezTo>
                  <a:cubicBezTo>
                    <a:pt x="1" y="496"/>
                    <a:pt x="239" y="1078"/>
                    <a:pt x="726" y="1078"/>
                  </a:cubicBezTo>
                  <a:cubicBezTo>
                    <a:pt x="1022" y="1078"/>
                    <a:pt x="1260" y="840"/>
                    <a:pt x="1260" y="544"/>
                  </a:cubicBezTo>
                  <a:cubicBezTo>
                    <a:pt x="1260" y="216"/>
                    <a:pt x="995" y="1"/>
                    <a:pt x="721"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69"/>
            <p:cNvSpPr/>
            <p:nvPr/>
          </p:nvSpPr>
          <p:spPr>
            <a:xfrm>
              <a:off x="3754227" y="3179991"/>
              <a:ext cx="10893" cy="60173"/>
            </a:xfrm>
            <a:custGeom>
              <a:rect b="b" l="l" r="r" t="t"/>
              <a:pathLst>
                <a:path extrusionOk="0" h="2298" w="416">
                  <a:moveTo>
                    <a:pt x="203" y="1"/>
                  </a:moveTo>
                  <a:cubicBezTo>
                    <a:pt x="100" y="1"/>
                    <a:pt x="0" y="70"/>
                    <a:pt x="5" y="208"/>
                  </a:cubicBezTo>
                  <a:lnTo>
                    <a:pt x="5" y="2097"/>
                  </a:lnTo>
                  <a:cubicBezTo>
                    <a:pt x="5" y="2202"/>
                    <a:pt x="91" y="2297"/>
                    <a:pt x="205" y="2297"/>
                  </a:cubicBezTo>
                  <a:cubicBezTo>
                    <a:pt x="320" y="2297"/>
                    <a:pt x="406" y="2212"/>
                    <a:pt x="415" y="2097"/>
                  </a:cubicBezTo>
                  <a:lnTo>
                    <a:pt x="415" y="208"/>
                  </a:lnTo>
                  <a:cubicBezTo>
                    <a:pt x="411" y="70"/>
                    <a:pt x="306" y="1"/>
                    <a:pt x="203"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69"/>
            <p:cNvSpPr/>
            <p:nvPr/>
          </p:nvSpPr>
          <p:spPr>
            <a:xfrm>
              <a:off x="3740610" y="3220656"/>
              <a:ext cx="33255" cy="28254"/>
            </a:xfrm>
            <a:custGeom>
              <a:rect b="b" l="l" r="r" t="t"/>
              <a:pathLst>
                <a:path extrusionOk="0" h="1079" w="1270">
                  <a:moveTo>
                    <a:pt x="727" y="1"/>
                  </a:moveTo>
                  <a:cubicBezTo>
                    <a:pt x="593" y="1"/>
                    <a:pt x="456" y="51"/>
                    <a:pt x="344" y="162"/>
                  </a:cubicBezTo>
                  <a:cubicBezTo>
                    <a:pt x="0" y="496"/>
                    <a:pt x="248" y="1078"/>
                    <a:pt x="725" y="1078"/>
                  </a:cubicBezTo>
                  <a:cubicBezTo>
                    <a:pt x="1021" y="1078"/>
                    <a:pt x="1260" y="840"/>
                    <a:pt x="1269" y="544"/>
                  </a:cubicBezTo>
                  <a:cubicBezTo>
                    <a:pt x="1269" y="216"/>
                    <a:pt x="1004" y="1"/>
                    <a:pt x="72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69"/>
            <p:cNvSpPr/>
            <p:nvPr/>
          </p:nvSpPr>
          <p:spPr>
            <a:xfrm>
              <a:off x="3814557" y="3060273"/>
              <a:ext cx="63708" cy="10762"/>
            </a:xfrm>
            <a:custGeom>
              <a:rect b="b" l="l" r="r" t="t"/>
              <a:pathLst>
                <a:path extrusionOk="0" h="411" w="2433">
                  <a:moveTo>
                    <a:pt x="277" y="1"/>
                  </a:moveTo>
                  <a:cubicBezTo>
                    <a:pt x="0" y="1"/>
                    <a:pt x="0" y="411"/>
                    <a:pt x="277" y="411"/>
                  </a:cubicBezTo>
                  <a:lnTo>
                    <a:pt x="2156" y="411"/>
                  </a:lnTo>
                  <a:cubicBezTo>
                    <a:pt x="2433" y="411"/>
                    <a:pt x="2433" y="1"/>
                    <a:pt x="215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69"/>
            <p:cNvSpPr/>
            <p:nvPr/>
          </p:nvSpPr>
          <p:spPr>
            <a:xfrm>
              <a:off x="3852263" y="3051344"/>
              <a:ext cx="33019" cy="28201"/>
            </a:xfrm>
            <a:custGeom>
              <a:rect b="b" l="l" r="r" t="t"/>
              <a:pathLst>
                <a:path extrusionOk="0" h="1077" w="1261">
                  <a:moveTo>
                    <a:pt x="716" y="1"/>
                  </a:moveTo>
                  <a:cubicBezTo>
                    <a:pt x="585" y="1"/>
                    <a:pt x="452" y="50"/>
                    <a:pt x="344" y="160"/>
                  </a:cubicBezTo>
                  <a:cubicBezTo>
                    <a:pt x="1" y="504"/>
                    <a:pt x="239" y="1076"/>
                    <a:pt x="726" y="1076"/>
                  </a:cubicBezTo>
                  <a:cubicBezTo>
                    <a:pt x="1022" y="1076"/>
                    <a:pt x="1260" y="838"/>
                    <a:pt x="1260" y="542"/>
                  </a:cubicBezTo>
                  <a:cubicBezTo>
                    <a:pt x="1260" y="219"/>
                    <a:pt x="993" y="1"/>
                    <a:pt x="71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69"/>
            <p:cNvSpPr/>
            <p:nvPr/>
          </p:nvSpPr>
          <p:spPr>
            <a:xfrm>
              <a:off x="3814557" y="3117985"/>
              <a:ext cx="63708" cy="10762"/>
            </a:xfrm>
            <a:custGeom>
              <a:rect b="b" l="l" r="r" t="t"/>
              <a:pathLst>
                <a:path extrusionOk="0" h="411" w="2433">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69"/>
            <p:cNvSpPr/>
            <p:nvPr/>
          </p:nvSpPr>
          <p:spPr>
            <a:xfrm>
              <a:off x="3852263" y="3109056"/>
              <a:ext cx="33019" cy="28437"/>
            </a:xfrm>
            <a:custGeom>
              <a:rect b="b" l="l" r="r" t="t"/>
              <a:pathLst>
                <a:path extrusionOk="0" h="1086" w="1261">
                  <a:moveTo>
                    <a:pt x="716" y="0"/>
                  </a:moveTo>
                  <a:cubicBezTo>
                    <a:pt x="585" y="0"/>
                    <a:pt x="452" y="50"/>
                    <a:pt x="344" y="160"/>
                  </a:cubicBezTo>
                  <a:cubicBezTo>
                    <a:pt x="1" y="504"/>
                    <a:pt x="239" y="1086"/>
                    <a:pt x="726" y="1086"/>
                  </a:cubicBezTo>
                  <a:cubicBezTo>
                    <a:pt x="1022" y="1076"/>
                    <a:pt x="1260" y="837"/>
                    <a:pt x="1260" y="542"/>
                  </a:cubicBezTo>
                  <a:cubicBezTo>
                    <a:pt x="1260" y="218"/>
                    <a:pt x="993" y="0"/>
                    <a:pt x="716"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69"/>
            <p:cNvSpPr/>
            <p:nvPr/>
          </p:nvSpPr>
          <p:spPr>
            <a:xfrm>
              <a:off x="3814557" y="3002325"/>
              <a:ext cx="63708" cy="10762"/>
            </a:xfrm>
            <a:custGeom>
              <a:rect b="b" l="l" r="r" t="t"/>
              <a:pathLst>
                <a:path extrusionOk="0" h="411" w="2433">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69"/>
            <p:cNvSpPr/>
            <p:nvPr/>
          </p:nvSpPr>
          <p:spPr>
            <a:xfrm>
              <a:off x="3852263" y="2993580"/>
              <a:ext cx="33019" cy="28254"/>
            </a:xfrm>
            <a:custGeom>
              <a:rect b="b" l="l" r="r" t="t"/>
              <a:pathLst>
                <a:path extrusionOk="0" h="1079" w="1261">
                  <a:moveTo>
                    <a:pt x="720" y="1"/>
                  </a:moveTo>
                  <a:cubicBezTo>
                    <a:pt x="588" y="1"/>
                    <a:pt x="453" y="51"/>
                    <a:pt x="344" y="163"/>
                  </a:cubicBezTo>
                  <a:cubicBezTo>
                    <a:pt x="1" y="497"/>
                    <a:pt x="239" y="1079"/>
                    <a:pt x="726" y="1079"/>
                  </a:cubicBezTo>
                  <a:cubicBezTo>
                    <a:pt x="1022" y="1079"/>
                    <a:pt x="1260" y="840"/>
                    <a:pt x="1260" y="544"/>
                  </a:cubicBezTo>
                  <a:cubicBezTo>
                    <a:pt x="1260" y="216"/>
                    <a:pt x="995" y="1"/>
                    <a:pt x="720"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69"/>
            <p:cNvSpPr/>
            <p:nvPr/>
          </p:nvSpPr>
          <p:spPr>
            <a:xfrm>
              <a:off x="3525265" y="3060273"/>
              <a:ext cx="63996" cy="10762"/>
            </a:xfrm>
            <a:custGeom>
              <a:rect b="b" l="l" r="r" t="t"/>
              <a:pathLst>
                <a:path extrusionOk="0" h="411" w="2444">
                  <a:moveTo>
                    <a:pt x="2176" y="1"/>
                  </a:moveTo>
                  <a:cubicBezTo>
                    <a:pt x="2173" y="1"/>
                    <a:pt x="2170" y="1"/>
                    <a:pt x="2167" y="1"/>
                  </a:cubicBezTo>
                  <a:lnTo>
                    <a:pt x="278" y="1"/>
                  </a:lnTo>
                  <a:cubicBezTo>
                    <a:pt x="1" y="1"/>
                    <a:pt x="1" y="411"/>
                    <a:pt x="278" y="411"/>
                  </a:cubicBezTo>
                  <a:lnTo>
                    <a:pt x="2167" y="411"/>
                  </a:lnTo>
                  <a:cubicBezTo>
                    <a:pt x="2440" y="401"/>
                    <a:pt x="2443" y="1"/>
                    <a:pt x="217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69"/>
            <p:cNvSpPr/>
            <p:nvPr/>
          </p:nvSpPr>
          <p:spPr>
            <a:xfrm>
              <a:off x="3513796" y="3051344"/>
              <a:ext cx="32993" cy="28201"/>
            </a:xfrm>
            <a:custGeom>
              <a:rect b="b" l="l" r="r" t="t"/>
              <a:pathLst>
                <a:path extrusionOk="0" h="1077" w="1260">
                  <a:moveTo>
                    <a:pt x="713" y="1"/>
                  </a:moveTo>
                  <a:cubicBezTo>
                    <a:pt x="580" y="1"/>
                    <a:pt x="445" y="50"/>
                    <a:pt x="334" y="160"/>
                  </a:cubicBezTo>
                  <a:cubicBezTo>
                    <a:pt x="0" y="504"/>
                    <a:pt x="239" y="1076"/>
                    <a:pt x="716" y="1076"/>
                  </a:cubicBezTo>
                  <a:cubicBezTo>
                    <a:pt x="1011" y="1076"/>
                    <a:pt x="1259" y="838"/>
                    <a:pt x="1259" y="542"/>
                  </a:cubicBezTo>
                  <a:cubicBezTo>
                    <a:pt x="1259" y="219"/>
                    <a:pt x="992" y="1"/>
                    <a:pt x="713"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69"/>
            <p:cNvSpPr/>
            <p:nvPr/>
          </p:nvSpPr>
          <p:spPr>
            <a:xfrm>
              <a:off x="3525265" y="3002325"/>
              <a:ext cx="63996" cy="10762"/>
            </a:xfrm>
            <a:custGeom>
              <a:rect b="b" l="l" r="r" t="t"/>
              <a:pathLst>
                <a:path extrusionOk="0" h="411" w="2444">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69"/>
            <p:cNvSpPr/>
            <p:nvPr/>
          </p:nvSpPr>
          <p:spPr>
            <a:xfrm>
              <a:off x="3513796" y="2993580"/>
              <a:ext cx="32993" cy="28254"/>
            </a:xfrm>
            <a:custGeom>
              <a:rect b="b" l="l" r="r" t="t"/>
              <a:pathLst>
                <a:path extrusionOk="0" h="1079" w="1260">
                  <a:moveTo>
                    <a:pt x="717" y="1"/>
                  </a:moveTo>
                  <a:cubicBezTo>
                    <a:pt x="583" y="1"/>
                    <a:pt x="446" y="51"/>
                    <a:pt x="334" y="163"/>
                  </a:cubicBezTo>
                  <a:cubicBezTo>
                    <a:pt x="0" y="497"/>
                    <a:pt x="239" y="1079"/>
                    <a:pt x="716" y="1079"/>
                  </a:cubicBezTo>
                  <a:cubicBezTo>
                    <a:pt x="1011" y="1079"/>
                    <a:pt x="1259" y="840"/>
                    <a:pt x="1259" y="544"/>
                  </a:cubicBezTo>
                  <a:cubicBezTo>
                    <a:pt x="1259" y="216"/>
                    <a:pt x="995" y="1"/>
                    <a:pt x="71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69"/>
            <p:cNvSpPr/>
            <p:nvPr/>
          </p:nvSpPr>
          <p:spPr>
            <a:xfrm>
              <a:off x="3525265" y="3117985"/>
              <a:ext cx="63996" cy="10762"/>
            </a:xfrm>
            <a:custGeom>
              <a:rect b="b" l="l" r="r" t="t"/>
              <a:pathLst>
                <a:path extrusionOk="0" h="411" w="2444">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69"/>
            <p:cNvSpPr/>
            <p:nvPr/>
          </p:nvSpPr>
          <p:spPr>
            <a:xfrm>
              <a:off x="3513796" y="3109056"/>
              <a:ext cx="32993" cy="28437"/>
            </a:xfrm>
            <a:custGeom>
              <a:rect b="b" l="l" r="r" t="t"/>
              <a:pathLst>
                <a:path extrusionOk="0" h="1086" w="1260">
                  <a:moveTo>
                    <a:pt x="713" y="0"/>
                  </a:moveTo>
                  <a:cubicBezTo>
                    <a:pt x="580" y="0"/>
                    <a:pt x="445" y="50"/>
                    <a:pt x="334" y="160"/>
                  </a:cubicBezTo>
                  <a:cubicBezTo>
                    <a:pt x="0" y="504"/>
                    <a:pt x="239" y="1086"/>
                    <a:pt x="716" y="1086"/>
                  </a:cubicBezTo>
                  <a:cubicBezTo>
                    <a:pt x="1011" y="1076"/>
                    <a:pt x="1259" y="837"/>
                    <a:pt x="1259" y="542"/>
                  </a:cubicBezTo>
                  <a:cubicBezTo>
                    <a:pt x="1259" y="218"/>
                    <a:pt x="992" y="0"/>
                    <a:pt x="713"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69"/>
            <p:cNvSpPr/>
            <p:nvPr/>
          </p:nvSpPr>
          <p:spPr>
            <a:xfrm>
              <a:off x="3581982" y="2945609"/>
              <a:ext cx="239828" cy="239855"/>
            </a:xfrm>
            <a:custGeom>
              <a:rect b="b" l="l" r="r" t="t"/>
              <a:pathLst>
                <a:path extrusionOk="0" h="9160" w="9159">
                  <a:moveTo>
                    <a:pt x="220" y="1"/>
                  </a:moveTo>
                  <a:cubicBezTo>
                    <a:pt x="96" y="1"/>
                    <a:pt x="1" y="96"/>
                    <a:pt x="1" y="220"/>
                  </a:cubicBezTo>
                  <a:lnTo>
                    <a:pt x="1" y="8940"/>
                  </a:lnTo>
                  <a:cubicBezTo>
                    <a:pt x="1" y="9054"/>
                    <a:pt x="96" y="9159"/>
                    <a:pt x="220" y="9159"/>
                  </a:cubicBezTo>
                  <a:lnTo>
                    <a:pt x="8939" y="9159"/>
                  </a:lnTo>
                  <a:cubicBezTo>
                    <a:pt x="9054" y="9159"/>
                    <a:pt x="9159" y="9054"/>
                    <a:pt x="9159" y="8940"/>
                  </a:cubicBezTo>
                  <a:lnTo>
                    <a:pt x="9159" y="220"/>
                  </a:lnTo>
                  <a:cubicBezTo>
                    <a:pt x="9159" y="96"/>
                    <a:pt x="9054" y="1"/>
                    <a:pt x="8939"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69"/>
            <p:cNvSpPr/>
            <p:nvPr/>
          </p:nvSpPr>
          <p:spPr>
            <a:xfrm>
              <a:off x="3599709" y="2963362"/>
              <a:ext cx="204374" cy="204348"/>
            </a:xfrm>
            <a:custGeom>
              <a:rect b="b" l="l" r="r" t="t"/>
              <a:pathLst>
                <a:path extrusionOk="0" h="7804" w="7805">
                  <a:moveTo>
                    <a:pt x="220" y="0"/>
                  </a:moveTo>
                  <a:cubicBezTo>
                    <a:pt x="96" y="0"/>
                    <a:pt x="1" y="96"/>
                    <a:pt x="1" y="220"/>
                  </a:cubicBez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69"/>
            <p:cNvSpPr/>
            <p:nvPr/>
          </p:nvSpPr>
          <p:spPr>
            <a:xfrm>
              <a:off x="3599709" y="2963362"/>
              <a:ext cx="204374" cy="204348"/>
            </a:xfrm>
            <a:custGeom>
              <a:rect b="b" l="l" r="r" t="t"/>
              <a:pathLst>
                <a:path extrusionOk="0" h="7804" w="7805">
                  <a:moveTo>
                    <a:pt x="7261" y="0"/>
                  </a:moveTo>
                  <a:lnTo>
                    <a:pt x="7261" y="7260"/>
                  </a:lnTo>
                  <a:lnTo>
                    <a:pt x="1" y="7260"/>
                  </a:ln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69"/>
            <p:cNvSpPr/>
            <p:nvPr/>
          </p:nvSpPr>
          <p:spPr>
            <a:xfrm>
              <a:off x="3649932" y="3013559"/>
              <a:ext cx="104190" cy="103954"/>
            </a:xfrm>
            <a:custGeom>
              <a:rect b="b" l="l" r="r" t="t"/>
              <a:pathLst>
                <a:path extrusionOk="0" h="3970" w="3979">
                  <a:moveTo>
                    <a:pt x="353" y="1"/>
                  </a:moveTo>
                  <a:cubicBezTo>
                    <a:pt x="153" y="1"/>
                    <a:pt x="0" y="153"/>
                    <a:pt x="0" y="344"/>
                  </a:cubicBezTo>
                  <a:lnTo>
                    <a:pt x="0" y="3626"/>
                  </a:lnTo>
                  <a:cubicBezTo>
                    <a:pt x="0" y="3817"/>
                    <a:pt x="153" y="3969"/>
                    <a:pt x="344" y="3969"/>
                  </a:cubicBezTo>
                  <a:lnTo>
                    <a:pt x="3626" y="3969"/>
                  </a:lnTo>
                  <a:cubicBezTo>
                    <a:pt x="3816" y="3969"/>
                    <a:pt x="3979" y="3817"/>
                    <a:pt x="3979" y="3626"/>
                  </a:cubicBezTo>
                  <a:lnTo>
                    <a:pt x="3979" y="344"/>
                  </a:lnTo>
                  <a:cubicBezTo>
                    <a:pt x="3979" y="153"/>
                    <a:pt x="3816" y="1"/>
                    <a:pt x="362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69"/>
            <p:cNvSpPr/>
            <p:nvPr/>
          </p:nvSpPr>
          <p:spPr>
            <a:xfrm>
              <a:off x="3665171" y="3028798"/>
              <a:ext cx="73475" cy="73475"/>
            </a:xfrm>
            <a:custGeom>
              <a:rect b="b" l="l" r="r" t="t"/>
              <a:pathLst>
                <a:path extrusionOk="0" h="2806" w="2806">
                  <a:moveTo>
                    <a:pt x="220" y="1"/>
                  </a:moveTo>
                  <a:cubicBezTo>
                    <a:pt x="96" y="1"/>
                    <a:pt x="0" y="96"/>
                    <a:pt x="0" y="220"/>
                  </a:cubicBezTo>
                  <a:lnTo>
                    <a:pt x="0" y="2586"/>
                  </a:lnTo>
                  <a:cubicBezTo>
                    <a:pt x="0" y="2700"/>
                    <a:pt x="96" y="2805"/>
                    <a:pt x="220" y="2805"/>
                  </a:cubicBezTo>
                  <a:lnTo>
                    <a:pt x="2586" y="2805"/>
                  </a:lnTo>
                  <a:cubicBezTo>
                    <a:pt x="2710" y="2805"/>
                    <a:pt x="2805" y="2710"/>
                    <a:pt x="2805" y="2586"/>
                  </a:cubicBezTo>
                  <a:lnTo>
                    <a:pt x="2805" y="220"/>
                  </a:lnTo>
                  <a:cubicBezTo>
                    <a:pt x="2805" y="96"/>
                    <a:pt x="2710" y="1"/>
                    <a:pt x="258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69"/>
            <p:cNvSpPr/>
            <p:nvPr/>
          </p:nvSpPr>
          <p:spPr>
            <a:xfrm>
              <a:off x="3621442" y="2984834"/>
              <a:ext cx="19272" cy="19508"/>
            </a:xfrm>
            <a:custGeom>
              <a:rect b="b" l="l" r="r" t="t"/>
              <a:pathLst>
                <a:path extrusionOk="0" h="745" w="736">
                  <a:moveTo>
                    <a:pt x="201" y="1"/>
                  </a:moveTo>
                  <a:cubicBezTo>
                    <a:pt x="87" y="1"/>
                    <a:pt x="1" y="96"/>
                    <a:pt x="1" y="211"/>
                  </a:cubicBezTo>
                  <a:lnTo>
                    <a:pt x="1" y="535"/>
                  </a:lnTo>
                  <a:cubicBezTo>
                    <a:pt x="1" y="649"/>
                    <a:pt x="87" y="745"/>
                    <a:pt x="201" y="745"/>
                  </a:cubicBezTo>
                  <a:lnTo>
                    <a:pt x="535" y="745"/>
                  </a:lnTo>
                  <a:cubicBezTo>
                    <a:pt x="640" y="745"/>
                    <a:pt x="735" y="649"/>
                    <a:pt x="735" y="53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69"/>
            <p:cNvSpPr/>
            <p:nvPr/>
          </p:nvSpPr>
          <p:spPr>
            <a:xfrm>
              <a:off x="3649670" y="2984834"/>
              <a:ext cx="19508" cy="19508"/>
            </a:xfrm>
            <a:custGeom>
              <a:rect b="b" l="l" r="r" t="t"/>
              <a:pathLst>
                <a:path extrusionOk="0" h="745" w="745">
                  <a:moveTo>
                    <a:pt x="201" y="1"/>
                  </a:moveTo>
                  <a:cubicBezTo>
                    <a:pt x="96" y="1"/>
                    <a:pt x="1" y="96"/>
                    <a:pt x="1" y="211"/>
                  </a:cubicBezTo>
                  <a:lnTo>
                    <a:pt x="1" y="535"/>
                  </a:lnTo>
                  <a:cubicBezTo>
                    <a:pt x="1" y="649"/>
                    <a:pt x="96" y="745"/>
                    <a:pt x="20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69"/>
            <p:cNvSpPr/>
            <p:nvPr/>
          </p:nvSpPr>
          <p:spPr>
            <a:xfrm>
              <a:off x="3677897" y="2984834"/>
              <a:ext cx="19508" cy="19508"/>
            </a:xfrm>
            <a:custGeom>
              <a:rect b="b" l="l" r="r" t="t"/>
              <a:pathLst>
                <a:path extrusionOk="0" h="745" w="745">
                  <a:moveTo>
                    <a:pt x="211" y="1"/>
                  </a:moveTo>
                  <a:cubicBezTo>
                    <a:pt x="96" y="1"/>
                    <a:pt x="1" y="96"/>
                    <a:pt x="1" y="211"/>
                  </a:cubicBezTo>
                  <a:lnTo>
                    <a:pt x="1" y="535"/>
                  </a:lnTo>
                  <a:cubicBezTo>
                    <a:pt x="1" y="649"/>
                    <a:pt x="96" y="745"/>
                    <a:pt x="21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8" name="Google Shape;12478;p69"/>
            <p:cNvSpPr/>
            <p:nvPr/>
          </p:nvSpPr>
          <p:spPr>
            <a:xfrm>
              <a:off x="3706387" y="2984834"/>
              <a:ext cx="19246" cy="19508"/>
            </a:xfrm>
            <a:custGeom>
              <a:rect b="b" l="l" r="r" t="t"/>
              <a:pathLst>
                <a:path extrusionOk="0" h="745" w="735">
                  <a:moveTo>
                    <a:pt x="201" y="1"/>
                  </a:moveTo>
                  <a:cubicBezTo>
                    <a:pt x="86" y="1"/>
                    <a:pt x="0" y="96"/>
                    <a:pt x="0" y="211"/>
                  </a:cubicBezTo>
                  <a:lnTo>
                    <a:pt x="0" y="535"/>
                  </a:lnTo>
                  <a:cubicBezTo>
                    <a:pt x="0" y="649"/>
                    <a:pt x="86" y="745"/>
                    <a:pt x="201" y="745"/>
                  </a:cubicBezTo>
                  <a:lnTo>
                    <a:pt x="535" y="745"/>
                  </a:lnTo>
                  <a:cubicBezTo>
                    <a:pt x="649" y="745"/>
                    <a:pt x="735" y="649"/>
                    <a:pt x="735" y="535"/>
                  </a:cubicBezTo>
                  <a:lnTo>
                    <a:pt x="735" y="211"/>
                  </a:lnTo>
                  <a:cubicBezTo>
                    <a:pt x="73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69"/>
            <p:cNvSpPr/>
            <p:nvPr/>
          </p:nvSpPr>
          <p:spPr>
            <a:xfrm>
              <a:off x="3734614" y="2984834"/>
              <a:ext cx="19508" cy="19508"/>
            </a:xfrm>
            <a:custGeom>
              <a:rect b="b" l="l" r="r" t="t"/>
              <a:pathLst>
                <a:path extrusionOk="0" h="745" w="745">
                  <a:moveTo>
                    <a:pt x="210" y="1"/>
                  </a:moveTo>
                  <a:cubicBezTo>
                    <a:pt x="96" y="1"/>
                    <a:pt x="0" y="96"/>
                    <a:pt x="0" y="211"/>
                  </a:cubicBezTo>
                  <a:lnTo>
                    <a:pt x="0" y="535"/>
                  </a:lnTo>
                  <a:cubicBezTo>
                    <a:pt x="0" y="649"/>
                    <a:pt x="96" y="745"/>
                    <a:pt x="210" y="745"/>
                  </a:cubicBezTo>
                  <a:lnTo>
                    <a:pt x="535" y="745"/>
                  </a:lnTo>
                  <a:cubicBezTo>
                    <a:pt x="649" y="745"/>
                    <a:pt x="745" y="649"/>
                    <a:pt x="745" y="535"/>
                  </a:cubicBezTo>
                  <a:lnTo>
                    <a:pt x="745" y="211"/>
                  </a:lnTo>
                  <a:cubicBezTo>
                    <a:pt x="74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69"/>
            <p:cNvSpPr/>
            <p:nvPr/>
          </p:nvSpPr>
          <p:spPr>
            <a:xfrm>
              <a:off x="3763077" y="2984834"/>
              <a:ext cx="19272" cy="19508"/>
            </a:xfrm>
            <a:custGeom>
              <a:rect b="b" l="l" r="r" t="t"/>
              <a:pathLst>
                <a:path extrusionOk="0" h="745" w="736">
                  <a:moveTo>
                    <a:pt x="201" y="1"/>
                  </a:moveTo>
                  <a:cubicBezTo>
                    <a:pt x="87" y="1"/>
                    <a:pt x="1" y="96"/>
                    <a:pt x="1" y="211"/>
                  </a:cubicBezTo>
                  <a:lnTo>
                    <a:pt x="1" y="535"/>
                  </a:lnTo>
                  <a:cubicBezTo>
                    <a:pt x="1" y="649"/>
                    <a:pt x="87" y="745"/>
                    <a:pt x="201" y="745"/>
                  </a:cubicBezTo>
                  <a:lnTo>
                    <a:pt x="535" y="745"/>
                  </a:lnTo>
                  <a:cubicBezTo>
                    <a:pt x="640" y="745"/>
                    <a:pt x="736" y="649"/>
                    <a:pt x="736" y="535"/>
                  </a:cubicBezTo>
                  <a:lnTo>
                    <a:pt x="736" y="211"/>
                  </a:lnTo>
                  <a:cubicBezTo>
                    <a:pt x="736"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69"/>
            <p:cNvSpPr/>
            <p:nvPr/>
          </p:nvSpPr>
          <p:spPr>
            <a:xfrm>
              <a:off x="3621442" y="3126469"/>
              <a:ext cx="19272" cy="19508"/>
            </a:xfrm>
            <a:custGeom>
              <a:rect b="b" l="l" r="r" t="t"/>
              <a:pathLst>
                <a:path extrusionOk="0" h="745" w="736">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69"/>
            <p:cNvSpPr/>
            <p:nvPr/>
          </p:nvSpPr>
          <p:spPr>
            <a:xfrm>
              <a:off x="3649670" y="3126469"/>
              <a:ext cx="19508" cy="19508"/>
            </a:xfrm>
            <a:custGeom>
              <a:rect b="b" l="l" r="r" t="t"/>
              <a:pathLst>
                <a:path extrusionOk="0" h="745" w="745">
                  <a:moveTo>
                    <a:pt x="201" y="1"/>
                  </a:moveTo>
                  <a:cubicBezTo>
                    <a:pt x="96" y="1"/>
                    <a:pt x="1" y="96"/>
                    <a:pt x="1" y="211"/>
                  </a:cubicBezTo>
                  <a:lnTo>
                    <a:pt x="1" y="545"/>
                  </a:lnTo>
                  <a:cubicBezTo>
                    <a:pt x="1" y="649"/>
                    <a:pt x="96" y="745"/>
                    <a:pt x="20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69"/>
            <p:cNvSpPr/>
            <p:nvPr/>
          </p:nvSpPr>
          <p:spPr>
            <a:xfrm>
              <a:off x="3677897" y="3126469"/>
              <a:ext cx="19508" cy="19508"/>
            </a:xfrm>
            <a:custGeom>
              <a:rect b="b" l="l" r="r" t="t"/>
              <a:pathLst>
                <a:path extrusionOk="0" h="745" w="745">
                  <a:moveTo>
                    <a:pt x="211" y="1"/>
                  </a:moveTo>
                  <a:cubicBezTo>
                    <a:pt x="96" y="1"/>
                    <a:pt x="1" y="96"/>
                    <a:pt x="1" y="211"/>
                  </a:cubicBezTo>
                  <a:lnTo>
                    <a:pt x="1" y="545"/>
                  </a:lnTo>
                  <a:cubicBezTo>
                    <a:pt x="1" y="649"/>
                    <a:pt x="96" y="745"/>
                    <a:pt x="21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69"/>
            <p:cNvSpPr/>
            <p:nvPr/>
          </p:nvSpPr>
          <p:spPr>
            <a:xfrm>
              <a:off x="3706387" y="3126730"/>
              <a:ext cx="19246" cy="19508"/>
            </a:xfrm>
            <a:custGeom>
              <a:rect b="b" l="l" r="r" t="t"/>
              <a:pathLst>
                <a:path extrusionOk="0" h="745" w="735">
                  <a:moveTo>
                    <a:pt x="201" y="0"/>
                  </a:moveTo>
                  <a:cubicBezTo>
                    <a:pt x="86" y="0"/>
                    <a:pt x="0" y="96"/>
                    <a:pt x="0" y="210"/>
                  </a:cubicBezTo>
                  <a:lnTo>
                    <a:pt x="0" y="535"/>
                  </a:lnTo>
                  <a:cubicBezTo>
                    <a:pt x="0" y="649"/>
                    <a:pt x="86" y="744"/>
                    <a:pt x="201" y="744"/>
                  </a:cubicBezTo>
                  <a:lnTo>
                    <a:pt x="535" y="744"/>
                  </a:lnTo>
                  <a:cubicBezTo>
                    <a:pt x="649" y="744"/>
                    <a:pt x="735" y="649"/>
                    <a:pt x="735" y="535"/>
                  </a:cubicBezTo>
                  <a:lnTo>
                    <a:pt x="735" y="210"/>
                  </a:lnTo>
                  <a:cubicBezTo>
                    <a:pt x="735" y="96"/>
                    <a:pt x="649"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69"/>
            <p:cNvSpPr/>
            <p:nvPr/>
          </p:nvSpPr>
          <p:spPr>
            <a:xfrm>
              <a:off x="3734614" y="3126469"/>
              <a:ext cx="19508" cy="19508"/>
            </a:xfrm>
            <a:custGeom>
              <a:rect b="b" l="l" r="r" t="t"/>
              <a:pathLst>
                <a:path extrusionOk="0" h="745" w="745">
                  <a:moveTo>
                    <a:pt x="210" y="1"/>
                  </a:moveTo>
                  <a:cubicBezTo>
                    <a:pt x="96" y="1"/>
                    <a:pt x="0" y="96"/>
                    <a:pt x="0" y="201"/>
                  </a:cubicBezTo>
                  <a:lnTo>
                    <a:pt x="0" y="535"/>
                  </a:lnTo>
                  <a:cubicBezTo>
                    <a:pt x="0" y="649"/>
                    <a:pt x="96" y="745"/>
                    <a:pt x="210" y="745"/>
                  </a:cubicBezTo>
                  <a:lnTo>
                    <a:pt x="535" y="745"/>
                  </a:lnTo>
                  <a:cubicBezTo>
                    <a:pt x="649" y="745"/>
                    <a:pt x="745" y="649"/>
                    <a:pt x="745" y="535"/>
                  </a:cubicBezTo>
                  <a:lnTo>
                    <a:pt x="745" y="201"/>
                  </a:lnTo>
                  <a:cubicBezTo>
                    <a:pt x="74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69"/>
            <p:cNvSpPr/>
            <p:nvPr/>
          </p:nvSpPr>
          <p:spPr>
            <a:xfrm>
              <a:off x="3763077" y="3126469"/>
              <a:ext cx="19272" cy="19508"/>
            </a:xfrm>
            <a:custGeom>
              <a:rect b="b" l="l" r="r" t="t"/>
              <a:pathLst>
                <a:path extrusionOk="0" h="745" w="736">
                  <a:moveTo>
                    <a:pt x="201" y="1"/>
                  </a:moveTo>
                  <a:cubicBezTo>
                    <a:pt x="87" y="1"/>
                    <a:pt x="1" y="96"/>
                    <a:pt x="1" y="201"/>
                  </a:cubicBezTo>
                  <a:lnTo>
                    <a:pt x="1" y="535"/>
                  </a:lnTo>
                  <a:cubicBezTo>
                    <a:pt x="1" y="649"/>
                    <a:pt x="87" y="745"/>
                    <a:pt x="201" y="745"/>
                  </a:cubicBezTo>
                  <a:lnTo>
                    <a:pt x="535" y="745"/>
                  </a:lnTo>
                  <a:cubicBezTo>
                    <a:pt x="640" y="745"/>
                    <a:pt x="736" y="649"/>
                    <a:pt x="736" y="535"/>
                  </a:cubicBezTo>
                  <a:lnTo>
                    <a:pt x="736" y="201"/>
                  </a:lnTo>
                  <a:cubicBezTo>
                    <a:pt x="736"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69"/>
            <p:cNvSpPr/>
            <p:nvPr/>
          </p:nvSpPr>
          <p:spPr>
            <a:xfrm>
              <a:off x="3621442" y="3013323"/>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50" y="744"/>
                    <a:pt x="735" y="649"/>
                    <a:pt x="735" y="534"/>
                  </a:cubicBezTo>
                  <a:lnTo>
                    <a:pt x="735" y="210"/>
                  </a:lnTo>
                  <a:cubicBezTo>
                    <a:pt x="735"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69"/>
            <p:cNvSpPr/>
            <p:nvPr/>
          </p:nvSpPr>
          <p:spPr>
            <a:xfrm>
              <a:off x="3621442" y="3041551"/>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40" y="744"/>
                    <a:pt x="735" y="649"/>
                    <a:pt x="735" y="534"/>
                  </a:cubicBezTo>
                  <a:lnTo>
                    <a:pt x="735" y="210"/>
                  </a:lnTo>
                  <a:cubicBezTo>
                    <a:pt x="735"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69"/>
            <p:cNvSpPr/>
            <p:nvPr/>
          </p:nvSpPr>
          <p:spPr>
            <a:xfrm>
              <a:off x="3621442" y="3070014"/>
              <a:ext cx="19272" cy="19272"/>
            </a:xfrm>
            <a:custGeom>
              <a:rect b="b" l="l" r="r" t="t"/>
              <a:pathLst>
                <a:path extrusionOk="0" h="736" w="736">
                  <a:moveTo>
                    <a:pt x="201" y="1"/>
                  </a:moveTo>
                  <a:cubicBezTo>
                    <a:pt x="87" y="1"/>
                    <a:pt x="1" y="87"/>
                    <a:pt x="1" y="201"/>
                  </a:cubicBezTo>
                  <a:lnTo>
                    <a:pt x="1" y="535"/>
                  </a:lnTo>
                  <a:cubicBezTo>
                    <a:pt x="1" y="649"/>
                    <a:pt x="87" y="735"/>
                    <a:pt x="201" y="735"/>
                  </a:cubicBezTo>
                  <a:lnTo>
                    <a:pt x="535" y="735"/>
                  </a:lnTo>
                  <a:cubicBezTo>
                    <a:pt x="640" y="735"/>
                    <a:pt x="735" y="649"/>
                    <a:pt x="735" y="535"/>
                  </a:cubicBezTo>
                  <a:lnTo>
                    <a:pt x="735" y="201"/>
                  </a:lnTo>
                  <a:cubicBezTo>
                    <a:pt x="735" y="87"/>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69"/>
            <p:cNvSpPr/>
            <p:nvPr/>
          </p:nvSpPr>
          <p:spPr>
            <a:xfrm>
              <a:off x="3621442" y="3098241"/>
              <a:ext cx="19272" cy="19508"/>
            </a:xfrm>
            <a:custGeom>
              <a:rect b="b" l="l" r="r" t="t"/>
              <a:pathLst>
                <a:path extrusionOk="0" h="745" w="736">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69"/>
            <p:cNvSpPr/>
            <p:nvPr/>
          </p:nvSpPr>
          <p:spPr>
            <a:xfrm>
              <a:off x="3762841" y="3013061"/>
              <a:ext cx="19508" cy="19508"/>
            </a:xfrm>
            <a:custGeom>
              <a:rect b="b" l="l" r="r" t="t"/>
              <a:pathLst>
                <a:path extrusionOk="0" h="745" w="745">
                  <a:moveTo>
                    <a:pt x="210" y="1"/>
                  </a:moveTo>
                  <a:cubicBezTo>
                    <a:pt x="96" y="1"/>
                    <a:pt x="10" y="96"/>
                    <a:pt x="10" y="211"/>
                  </a:cubicBezTo>
                  <a:lnTo>
                    <a:pt x="10" y="544"/>
                  </a:lnTo>
                  <a:cubicBezTo>
                    <a:pt x="0" y="649"/>
                    <a:pt x="96" y="745"/>
                    <a:pt x="210" y="745"/>
                  </a:cubicBezTo>
                  <a:lnTo>
                    <a:pt x="544" y="745"/>
                  </a:lnTo>
                  <a:cubicBezTo>
                    <a:pt x="659" y="745"/>
                    <a:pt x="745" y="649"/>
                    <a:pt x="745" y="544"/>
                  </a:cubicBezTo>
                  <a:lnTo>
                    <a:pt x="745" y="211"/>
                  </a:lnTo>
                  <a:cubicBezTo>
                    <a:pt x="745" y="96"/>
                    <a:pt x="649" y="1"/>
                    <a:pt x="544"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69"/>
            <p:cNvSpPr/>
            <p:nvPr/>
          </p:nvSpPr>
          <p:spPr>
            <a:xfrm>
              <a:off x="3763077" y="3041551"/>
              <a:ext cx="19272" cy="19508"/>
            </a:xfrm>
            <a:custGeom>
              <a:rect b="b" l="l" r="r" t="t"/>
              <a:pathLst>
                <a:path extrusionOk="0" h="745" w="736">
                  <a:moveTo>
                    <a:pt x="201" y="0"/>
                  </a:moveTo>
                  <a:cubicBezTo>
                    <a:pt x="87" y="0"/>
                    <a:pt x="1" y="96"/>
                    <a:pt x="1" y="201"/>
                  </a:cubicBezTo>
                  <a:lnTo>
                    <a:pt x="1" y="534"/>
                  </a:lnTo>
                  <a:cubicBezTo>
                    <a:pt x="1" y="649"/>
                    <a:pt x="87" y="744"/>
                    <a:pt x="201" y="744"/>
                  </a:cubicBezTo>
                  <a:lnTo>
                    <a:pt x="535" y="744"/>
                  </a:lnTo>
                  <a:cubicBezTo>
                    <a:pt x="640" y="744"/>
                    <a:pt x="736" y="649"/>
                    <a:pt x="736" y="534"/>
                  </a:cubicBezTo>
                  <a:lnTo>
                    <a:pt x="736" y="201"/>
                  </a:lnTo>
                  <a:cubicBezTo>
                    <a:pt x="736"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69"/>
            <p:cNvSpPr/>
            <p:nvPr/>
          </p:nvSpPr>
          <p:spPr>
            <a:xfrm>
              <a:off x="3763077" y="3069778"/>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40" y="744"/>
                    <a:pt x="736" y="649"/>
                    <a:pt x="736" y="534"/>
                  </a:cubicBezTo>
                  <a:lnTo>
                    <a:pt x="736" y="210"/>
                  </a:lnTo>
                  <a:cubicBezTo>
                    <a:pt x="736"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69"/>
            <p:cNvSpPr/>
            <p:nvPr/>
          </p:nvSpPr>
          <p:spPr>
            <a:xfrm>
              <a:off x="3763077" y="3098241"/>
              <a:ext cx="19272" cy="19272"/>
            </a:xfrm>
            <a:custGeom>
              <a:rect b="b" l="l" r="r" t="t"/>
              <a:pathLst>
                <a:path extrusionOk="0" h="736" w="736">
                  <a:moveTo>
                    <a:pt x="201" y="1"/>
                  </a:moveTo>
                  <a:cubicBezTo>
                    <a:pt x="87" y="1"/>
                    <a:pt x="1" y="87"/>
                    <a:pt x="1" y="201"/>
                  </a:cubicBezTo>
                  <a:lnTo>
                    <a:pt x="1" y="535"/>
                  </a:lnTo>
                  <a:cubicBezTo>
                    <a:pt x="1" y="649"/>
                    <a:pt x="87" y="735"/>
                    <a:pt x="201" y="735"/>
                  </a:cubicBezTo>
                  <a:lnTo>
                    <a:pt x="535" y="735"/>
                  </a:lnTo>
                  <a:cubicBezTo>
                    <a:pt x="640" y="735"/>
                    <a:pt x="736" y="649"/>
                    <a:pt x="736" y="535"/>
                  </a:cubicBezTo>
                  <a:lnTo>
                    <a:pt x="736" y="201"/>
                  </a:lnTo>
                  <a:cubicBezTo>
                    <a:pt x="736" y="87"/>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5" name="Google Shape;12495;p69"/>
          <p:cNvGrpSpPr/>
          <p:nvPr/>
        </p:nvGrpSpPr>
        <p:grpSpPr>
          <a:xfrm>
            <a:off x="873615" y="1500275"/>
            <a:ext cx="335011" cy="359232"/>
            <a:chOff x="873615" y="1500275"/>
            <a:chExt cx="335011" cy="359232"/>
          </a:xfrm>
        </p:grpSpPr>
        <p:sp>
          <p:nvSpPr>
            <p:cNvPr id="12496" name="Google Shape;12496;p69"/>
            <p:cNvSpPr/>
            <p:nvPr/>
          </p:nvSpPr>
          <p:spPr>
            <a:xfrm>
              <a:off x="965550" y="1500275"/>
              <a:ext cx="151140" cy="359232"/>
            </a:xfrm>
            <a:custGeom>
              <a:rect b="b" l="l" r="r" t="t"/>
              <a:pathLst>
                <a:path extrusionOk="0" h="13719" w="5772">
                  <a:moveTo>
                    <a:pt x="0" y="0"/>
                  </a:moveTo>
                  <a:lnTo>
                    <a:pt x="0" y="13718"/>
                  </a:lnTo>
                  <a:lnTo>
                    <a:pt x="5772" y="13718"/>
                  </a:lnTo>
                  <a:lnTo>
                    <a:pt x="5772" y="0"/>
                  </a:lnTo>
                  <a:cubicBezTo>
                    <a:pt x="4913" y="625"/>
                    <a:pt x="3900" y="937"/>
                    <a:pt x="2886" y="937"/>
                  </a:cubicBezTo>
                  <a:cubicBezTo>
                    <a:pt x="1872" y="937"/>
                    <a:pt x="859" y="625"/>
                    <a:pt x="0"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69"/>
            <p:cNvSpPr/>
            <p:nvPr/>
          </p:nvSpPr>
          <p:spPr>
            <a:xfrm>
              <a:off x="873615" y="1500275"/>
              <a:ext cx="158655" cy="359232"/>
            </a:xfrm>
            <a:custGeom>
              <a:rect b="b" l="l" r="r" t="t"/>
              <a:pathLst>
                <a:path extrusionOk="0" h="13719" w="6059">
                  <a:moveTo>
                    <a:pt x="1622" y="0"/>
                  </a:moveTo>
                  <a:cubicBezTo>
                    <a:pt x="1508" y="0"/>
                    <a:pt x="1403" y="95"/>
                    <a:pt x="1403" y="219"/>
                  </a:cubicBezTo>
                  <a:lnTo>
                    <a:pt x="1403" y="5304"/>
                  </a:lnTo>
                  <a:cubicBezTo>
                    <a:pt x="1403" y="6001"/>
                    <a:pt x="888" y="6592"/>
                    <a:pt x="191" y="6687"/>
                  </a:cubicBezTo>
                  <a:cubicBezTo>
                    <a:pt x="86" y="6707"/>
                    <a:pt x="0" y="6802"/>
                    <a:pt x="0" y="6916"/>
                  </a:cubicBezTo>
                  <a:lnTo>
                    <a:pt x="0" y="13489"/>
                  </a:lnTo>
                  <a:cubicBezTo>
                    <a:pt x="0" y="13613"/>
                    <a:pt x="105" y="13718"/>
                    <a:pt x="220" y="13718"/>
                  </a:cubicBezTo>
                  <a:lnTo>
                    <a:pt x="6058" y="13718"/>
                  </a:lnTo>
                  <a:lnTo>
                    <a:pt x="6058" y="7069"/>
                  </a:lnTo>
                  <a:cubicBezTo>
                    <a:pt x="6058" y="6955"/>
                    <a:pt x="5972" y="6859"/>
                    <a:pt x="5858" y="6850"/>
                  </a:cubicBezTo>
                  <a:cubicBezTo>
                    <a:pt x="4799" y="6745"/>
                    <a:pt x="3988" y="5848"/>
                    <a:pt x="3988" y="4779"/>
                  </a:cubicBezTo>
                  <a:lnTo>
                    <a:pt x="3988" y="219"/>
                  </a:lnTo>
                  <a:cubicBezTo>
                    <a:pt x="3988" y="95"/>
                    <a:pt x="3883" y="0"/>
                    <a:pt x="376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69"/>
            <p:cNvSpPr/>
            <p:nvPr/>
          </p:nvSpPr>
          <p:spPr>
            <a:xfrm>
              <a:off x="873615" y="1784540"/>
              <a:ext cx="158655" cy="50485"/>
            </a:xfrm>
            <a:custGeom>
              <a:rect b="b" l="l" r="r" t="t"/>
              <a:pathLst>
                <a:path extrusionOk="0" h="1928" w="6059">
                  <a:moveTo>
                    <a:pt x="0" y="0"/>
                  </a:moveTo>
                  <a:lnTo>
                    <a:pt x="0" y="1927"/>
                  </a:lnTo>
                  <a:lnTo>
                    <a:pt x="6058" y="1927"/>
                  </a:lnTo>
                  <a:lnTo>
                    <a:pt x="6058"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69"/>
            <p:cNvSpPr/>
            <p:nvPr/>
          </p:nvSpPr>
          <p:spPr>
            <a:xfrm>
              <a:off x="873615" y="1500275"/>
              <a:ext cx="158655" cy="274550"/>
            </a:xfrm>
            <a:custGeom>
              <a:rect b="b" l="l" r="r" t="t"/>
              <a:pathLst>
                <a:path extrusionOk="0" h="10485" w="6059">
                  <a:moveTo>
                    <a:pt x="1622" y="0"/>
                  </a:moveTo>
                  <a:cubicBezTo>
                    <a:pt x="1584" y="0"/>
                    <a:pt x="1546" y="10"/>
                    <a:pt x="1517" y="29"/>
                  </a:cubicBezTo>
                  <a:lnTo>
                    <a:pt x="1517" y="8557"/>
                  </a:lnTo>
                  <a:lnTo>
                    <a:pt x="0" y="8557"/>
                  </a:lnTo>
                  <a:lnTo>
                    <a:pt x="0" y="10484"/>
                  </a:lnTo>
                  <a:lnTo>
                    <a:pt x="6058" y="10484"/>
                  </a:lnTo>
                  <a:lnTo>
                    <a:pt x="6058" y="8557"/>
                  </a:lnTo>
                  <a:lnTo>
                    <a:pt x="3454" y="8557"/>
                  </a:lnTo>
                  <a:lnTo>
                    <a:pt x="345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69"/>
            <p:cNvSpPr/>
            <p:nvPr/>
          </p:nvSpPr>
          <p:spPr>
            <a:xfrm>
              <a:off x="873615" y="1795537"/>
              <a:ext cx="158655" cy="28489"/>
            </a:xfrm>
            <a:custGeom>
              <a:rect b="b" l="l" r="r" t="t"/>
              <a:pathLst>
                <a:path extrusionOk="0" h="1088" w="6059">
                  <a:moveTo>
                    <a:pt x="0" y="0"/>
                  </a:moveTo>
                  <a:lnTo>
                    <a:pt x="0" y="1088"/>
                  </a:lnTo>
                  <a:lnTo>
                    <a:pt x="6058" y="1088"/>
                  </a:lnTo>
                  <a:lnTo>
                    <a:pt x="6058"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69"/>
            <p:cNvSpPr/>
            <p:nvPr/>
          </p:nvSpPr>
          <p:spPr>
            <a:xfrm>
              <a:off x="873615" y="1500275"/>
              <a:ext cx="158655" cy="263552"/>
            </a:xfrm>
            <a:custGeom>
              <a:rect b="b" l="l" r="r" t="t"/>
              <a:pathLst>
                <a:path extrusionOk="0" h="10065" w="6059">
                  <a:moveTo>
                    <a:pt x="1937" y="0"/>
                  </a:moveTo>
                  <a:lnTo>
                    <a:pt x="1937" y="8977"/>
                  </a:lnTo>
                  <a:lnTo>
                    <a:pt x="0" y="8977"/>
                  </a:lnTo>
                  <a:lnTo>
                    <a:pt x="0" y="10065"/>
                  </a:lnTo>
                  <a:lnTo>
                    <a:pt x="6058" y="10065"/>
                  </a:lnTo>
                  <a:lnTo>
                    <a:pt x="6058" y="8977"/>
                  </a:lnTo>
                  <a:lnTo>
                    <a:pt x="3034" y="8977"/>
                  </a:lnTo>
                  <a:lnTo>
                    <a:pt x="3034"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69"/>
            <p:cNvSpPr/>
            <p:nvPr/>
          </p:nvSpPr>
          <p:spPr>
            <a:xfrm>
              <a:off x="1049971" y="1500275"/>
              <a:ext cx="158655" cy="359232"/>
            </a:xfrm>
            <a:custGeom>
              <a:rect b="b" l="l" r="r" t="t"/>
              <a:pathLst>
                <a:path extrusionOk="0" h="13719" w="6059">
                  <a:moveTo>
                    <a:pt x="2290" y="0"/>
                  </a:moveTo>
                  <a:cubicBezTo>
                    <a:pt x="2176" y="0"/>
                    <a:pt x="2071" y="95"/>
                    <a:pt x="2071" y="219"/>
                  </a:cubicBezTo>
                  <a:lnTo>
                    <a:pt x="2071" y="4779"/>
                  </a:lnTo>
                  <a:cubicBezTo>
                    <a:pt x="2071" y="5848"/>
                    <a:pt x="1260" y="6745"/>
                    <a:pt x="201" y="6850"/>
                  </a:cubicBezTo>
                  <a:cubicBezTo>
                    <a:pt x="86" y="6859"/>
                    <a:pt x="1" y="6955"/>
                    <a:pt x="1" y="7069"/>
                  </a:cubicBezTo>
                  <a:lnTo>
                    <a:pt x="1" y="13718"/>
                  </a:lnTo>
                  <a:lnTo>
                    <a:pt x="5839" y="13718"/>
                  </a:lnTo>
                  <a:cubicBezTo>
                    <a:pt x="5954" y="13718"/>
                    <a:pt x="6059" y="13623"/>
                    <a:pt x="6059" y="13499"/>
                  </a:cubicBezTo>
                  <a:lnTo>
                    <a:pt x="6059" y="6916"/>
                  </a:lnTo>
                  <a:cubicBezTo>
                    <a:pt x="6059" y="6802"/>
                    <a:pt x="5973" y="6707"/>
                    <a:pt x="5868" y="6687"/>
                  </a:cubicBezTo>
                  <a:cubicBezTo>
                    <a:pt x="5171" y="6592"/>
                    <a:pt x="4656" y="6001"/>
                    <a:pt x="4656" y="5304"/>
                  </a:cubicBezTo>
                  <a:lnTo>
                    <a:pt x="4656" y="219"/>
                  </a:lnTo>
                  <a:cubicBezTo>
                    <a:pt x="4656" y="95"/>
                    <a:pt x="4551" y="0"/>
                    <a:pt x="44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69"/>
            <p:cNvSpPr/>
            <p:nvPr/>
          </p:nvSpPr>
          <p:spPr>
            <a:xfrm>
              <a:off x="1049971" y="1784540"/>
              <a:ext cx="158655" cy="50485"/>
            </a:xfrm>
            <a:custGeom>
              <a:rect b="b" l="l" r="r" t="t"/>
              <a:pathLst>
                <a:path extrusionOk="0" h="1928" w="6059">
                  <a:moveTo>
                    <a:pt x="1" y="0"/>
                  </a:moveTo>
                  <a:lnTo>
                    <a:pt x="1" y="1927"/>
                  </a:lnTo>
                  <a:lnTo>
                    <a:pt x="6059" y="1927"/>
                  </a:lnTo>
                  <a:lnTo>
                    <a:pt x="6059"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69"/>
            <p:cNvSpPr/>
            <p:nvPr/>
          </p:nvSpPr>
          <p:spPr>
            <a:xfrm>
              <a:off x="1049971" y="1500275"/>
              <a:ext cx="158655" cy="274550"/>
            </a:xfrm>
            <a:custGeom>
              <a:rect b="b" l="l" r="r" t="t"/>
              <a:pathLst>
                <a:path extrusionOk="0" h="10485" w="6059">
                  <a:moveTo>
                    <a:pt x="2605" y="0"/>
                  </a:moveTo>
                  <a:lnTo>
                    <a:pt x="2605" y="8557"/>
                  </a:lnTo>
                  <a:lnTo>
                    <a:pt x="1" y="8557"/>
                  </a:lnTo>
                  <a:lnTo>
                    <a:pt x="1" y="10484"/>
                  </a:lnTo>
                  <a:lnTo>
                    <a:pt x="6059" y="10484"/>
                  </a:lnTo>
                  <a:lnTo>
                    <a:pt x="6059" y="8557"/>
                  </a:lnTo>
                  <a:lnTo>
                    <a:pt x="4542" y="8557"/>
                  </a:lnTo>
                  <a:lnTo>
                    <a:pt x="4542" y="29"/>
                  </a:lnTo>
                  <a:cubicBezTo>
                    <a:pt x="4503" y="10"/>
                    <a:pt x="4465" y="0"/>
                    <a:pt x="4437"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69"/>
            <p:cNvSpPr/>
            <p:nvPr/>
          </p:nvSpPr>
          <p:spPr>
            <a:xfrm>
              <a:off x="1049971" y="1795537"/>
              <a:ext cx="158655" cy="28489"/>
            </a:xfrm>
            <a:custGeom>
              <a:rect b="b" l="l" r="r" t="t"/>
              <a:pathLst>
                <a:path extrusionOk="0" h="1088" w="6059">
                  <a:moveTo>
                    <a:pt x="1" y="0"/>
                  </a:moveTo>
                  <a:lnTo>
                    <a:pt x="1" y="1088"/>
                  </a:lnTo>
                  <a:lnTo>
                    <a:pt x="6059" y="1088"/>
                  </a:lnTo>
                  <a:lnTo>
                    <a:pt x="6059"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69"/>
            <p:cNvSpPr/>
            <p:nvPr/>
          </p:nvSpPr>
          <p:spPr>
            <a:xfrm>
              <a:off x="1049971" y="1500275"/>
              <a:ext cx="158655" cy="263552"/>
            </a:xfrm>
            <a:custGeom>
              <a:rect b="b" l="l" r="r" t="t"/>
              <a:pathLst>
                <a:path extrusionOk="0" h="10065" w="6059">
                  <a:moveTo>
                    <a:pt x="3025" y="0"/>
                  </a:moveTo>
                  <a:lnTo>
                    <a:pt x="3025" y="8977"/>
                  </a:lnTo>
                  <a:lnTo>
                    <a:pt x="1" y="8977"/>
                  </a:lnTo>
                  <a:lnTo>
                    <a:pt x="1" y="10065"/>
                  </a:lnTo>
                  <a:lnTo>
                    <a:pt x="6059" y="10065"/>
                  </a:lnTo>
                  <a:lnTo>
                    <a:pt x="6059" y="8977"/>
                  </a:lnTo>
                  <a:lnTo>
                    <a:pt x="4122" y="8977"/>
                  </a:lnTo>
                  <a:lnTo>
                    <a:pt x="412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7" name="Google Shape;12507;p69"/>
          <p:cNvGrpSpPr/>
          <p:nvPr/>
        </p:nvGrpSpPr>
        <p:grpSpPr>
          <a:xfrm>
            <a:off x="2202058" y="3346737"/>
            <a:ext cx="337158" cy="359311"/>
            <a:chOff x="2202058" y="3346737"/>
            <a:chExt cx="337158" cy="359311"/>
          </a:xfrm>
        </p:grpSpPr>
        <p:sp>
          <p:nvSpPr>
            <p:cNvPr id="12508" name="Google Shape;12508;p69"/>
            <p:cNvSpPr/>
            <p:nvPr/>
          </p:nvSpPr>
          <p:spPr>
            <a:xfrm>
              <a:off x="2202058" y="3449225"/>
              <a:ext cx="257084" cy="256822"/>
            </a:xfrm>
            <a:custGeom>
              <a:rect b="b" l="l" r="r" t="t"/>
              <a:pathLst>
                <a:path extrusionOk="0" h="9808" w="9818">
                  <a:moveTo>
                    <a:pt x="4914" y="0"/>
                  </a:moveTo>
                  <a:cubicBezTo>
                    <a:pt x="2205" y="0"/>
                    <a:pt x="1" y="2194"/>
                    <a:pt x="1" y="4904"/>
                  </a:cubicBezTo>
                  <a:cubicBezTo>
                    <a:pt x="1" y="7613"/>
                    <a:pt x="2205" y="9807"/>
                    <a:pt x="4914" y="9807"/>
                  </a:cubicBezTo>
                  <a:cubicBezTo>
                    <a:pt x="7614" y="9807"/>
                    <a:pt x="9817" y="7613"/>
                    <a:pt x="9817" y="4904"/>
                  </a:cubicBezTo>
                  <a:cubicBezTo>
                    <a:pt x="9817" y="2194"/>
                    <a:pt x="7614" y="0"/>
                    <a:pt x="49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69"/>
            <p:cNvSpPr/>
            <p:nvPr/>
          </p:nvSpPr>
          <p:spPr>
            <a:xfrm>
              <a:off x="2202320" y="3448989"/>
              <a:ext cx="158655" cy="257032"/>
            </a:xfrm>
            <a:custGeom>
              <a:rect b="b" l="l" r="r" t="t"/>
              <a:pathLst>
                <a:path extrusionOk="0" h="9816" w="6059">
                  <a:moveTo>
                    <a:pt x="4885" y="1"/>
                  </a:moveTo>
                  <a:cubicBezTo>
                    <a:pt x="2257" y="1"/>
                    <a:pt x="0" y="2134"/>
                    <a:pt x="0" y="4913"/>
                  </a:cubicBezTo>
                  <a:cubicBezTo>
                    <a:pt x="0" y="7683"/>
                    <a:pt x="2257" y="9815"/>
                    <a:pt x="4885" y="9815"/>
                  </a:cubicBezTo>
                  <a:cubicBezTo>
                    <a:pt x="5270" y="9815"/>
                    <a:pt x="5663" y="9770"/>
                    <a:pt x="6058" y="9673"/>
                  </a:cubicBezTo>
                  <a:cubicBezTo>
                    <a:pt x="3864" y="9139"/>
                    <a:pt x="2309" y="7174"/>
                    <a:pt x="2309" y="4913"/>
                  </a:cubicBezTo>
                  <a:cubicBezTo>
                    <a:pt x="2309" y="2652"/>
                    <a:pt x="3855" y="677"/>
                    <a:pt x="6058" y="143"/>
                  </a:cubicBezTo>
                  <a:cubicBezTo>
                    <a:pt x="5663" y="47"/>
                    <a:pt x="5270" y="1"/>
                    <a:pt x="4885"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69"/>
            <p:cNvSpPr/>
            <p:nvPr/>
          </p:nvSpPr>
          <p:spPr>
            <a:xfrm>
              <a:off x="2338220" y="3346737"/>
              <a:ext cx="200996" cy="169731"/>
            </a:xfrm>
            <a:custGeom>
              <a:rect b="b" l="l" r="r" t="t"/>
              <a:pathLst>
                <a:path extrusionOk="0" h="6482" w="7676">
                  <a:moveTo>
                    <a:pt x="3864" y="0"/>
                  </a:moveTo>
                  <a:cubicBezTo>
                    <a:pt x="3823" y="0"/>
                    <a:pt x="3782" y="1"/>
                    <a:pt x="3740" y="3"/>
                  </a:cubicBezTo>
                  <a:cubicBezTo>
                    <a:pt x="1298" y="108"/>
                    <a:pt x="0" y="2932"/>
                    <a:pt x="1517" y="4849"/>
                  </a:cubicBezTo>
                  <a:lnTo>
                    <a:pt x="1450" y="6252"/>
                  </a:lnTo>
                  <a:cubicBezTo>
                    <a:pt x="1443" y="6388"/>
                    <a:pt x="1549" y="6482"/>
                    <a:pt x="1669" y="6482"/>
                  </a:cubicBezTo>
                  <a:cubicBezTo>
                    <a:pt x="1701" y="6482"/>
                    <a:pt x="1733" y="6475"/>
                    <a:pt x="1765" y="6461"/>
                  </a:cubicBezTo>
                  <a:lnTo>
                    <a:pt x="3034" y="5870"/>
                  </a:lnTo>
                  <a:cubicBezTo>
                    <a:pt x="3305" y="5947"/>
                    <a:pt x="3581" y="5984"/>
                    <a:pt x="3853" y="5984"/>
                  </a:cubicBezTo>
                  <a:cubicBezTo>
                    <a:pt x="4835" y="5984"/>
                    <a:pt x="5777" y="5502"/>
                    <a:pt x="6344" y="4658"/>
                  </a:cubicBezTo>
                  <a:cubicBezTo>
                    <a:pt x="7676" y="2661"/>
                    <a:pt x="6233" y="0"/>
                    <a:pt x="3864"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69"/>
            <p:cNvSpPr/>
            <p:nvPr/>
          </p:nvSpPr>
          <p:spPr>
            <a:xfrm>
              <a:off x="2424133" y="3390518"/>
              <a:ext cx="52239" cy="52239"/>
            </a:xfrm>
            <a:custGeom>
              <a:rect b="b" l="l" r="r" t="t"/>
              <a:pathLst>
                <a:path extrusionOk="0" h="1995" w="1995">
                  <a:moveTo>
                    <a:pt x="1003" y="0"/>
                  </a:moveTo>
                  <a:cubicBezTo>
                    <a:pt x="449" y="0"/>
                    <a:pt x="1" y="449"/>
                    <a:pt x="1" y="1002"/>
                  </a:cubicBezTo>
                  <a:cubicBezTo>
                    <a:pt x="1" y="1546"/>
                    <a:pt x="449" y="1994"/>
                    <a:pt x="1003" y="1994"/>
                  </a:cubicBezTo>
                  <a:cubicBezTo>
                    <a:pt x="1546" y="1994"/>
                    <a:pt x="1995" y="1546"/>
                    <a:pt x="1995" y="1002"/>
                  </a:cubicBezTo>
                  <a:cubicBezTo>
                    <a:pt x="1995" y="449"/>
                    <a:pt x="1546" y="0"/>
                    <a:pt x="100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69"/>
            <p:cNvSpPr/>
            <p:nvPr/>
          </p:nvSpPr>
          <p:spPr>
            <a:xfrm>
              <a:off x="2406406" y="3384993"/>
              <a:ext cx="87196" cy="63263"/>
            </a:xfrm>
            <a:custGeom>
              <a:rect b="b" l="l" r="r" t="t"/>
              <a:pathLst>
                <a:path extrusionOk="0" h="2416" w="3330">
                  <a:moveTo>
                    <a:pt x="1680" y="421"/>
                  </a:moveTo>
                  <a:cubicBezTo>
                    <a:pt x="1889" y="421"/>
                    <a:pt x="2090" y="507"/>
                    <a:pt x="2233" y="650"/>
                  </a:cubicBezTo>
                  <a:cubicBezTo>
                    <a:pt x="2760" y="1178"/>
                    <a:pt x="2334" y="2004"/>
                    <a:pt x="1691" y="2004"/>
                  </a:cubicBezTo>
                  <a:cubicBezTo>
                    <a:pt x="1590" y="2004"/>
                    <a:pt x="1483" y="1984"/>
                    <a:pt x="1374" y="1938"/>
                  </a:cubicBezTo>
                  <a:cubicBezTo>
                    <a:pt x="582" y="1604"/>
                    <a:pt x="811" y="421"/>
                    <a:pt x="1680" y="421"/>
                  </a:cubicBezTo>
                  <a:close/>
                  <a:moveTo>
                    <a:pt x="1695" y="0"/>
                  </a:moveTo>
                  <a:cubicBezTo>
                    <a:pt x="1544" y="0"/>
                    <a:pt x="1384" y="30"/>
                    <a:pt x="1222" y="97"/>
                  </a:cubicBezTo>
                  <a:cubicBezTo>
                    <a:pt x="1" y="603"/>
                    <a:pt x="363" y="2415"/>
                    <a:pt x="1680" y="2415"/>
                  </a:cubicBezTo>
                  <a:cubicBezTo>
                    <a:pt x="1994" y="2415"/>
                    <a:pt x="2300" y="2291"/>
                    <a:pt x="2529" y="2062"/>
                  </a:cubicBezTo>
                  <a:cubicBezTo>
                    <a:pt x="3330" y="1253"/>
                    <a:pt x="2672" y="0"/>
                    <a:pt x="169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69"/>
            <p:cNvSpPr/>
            <p:nvPr/>
          </p:nvSpPr>
          <p:spPr>
            <a:xfrm>
              <a:off x="2394675" y="3429062"/>
              <a:ext cx="45693" cy="41425"/>
            </a:xfrm>
            <a:custGeom>
              <a:rect b="b" l="l" r="r" t="t"/>
              <a:pathLst>
                <a:path extrusionOk="0" h="1582" w="1745">
                  <a:moveTo>
                    <a:pt x="1434" y="1"/>
                  </a:moveTo>
                  <a:cubicBezTo>
                    <a:pt x="1381" y="1"/>
                    <a:pt x="1325" y="25"/>
                    <a:pt x="1279" y="83"/>
                  </a:cubicBezTo>
                  <a:lnTo>
                    <a:pt x="134" y="1219"/>
                  </a:lnTo>
                  <a:cubicBezTo>
                    <a:pt x="0" y="1352"/>
                    <a:pt x="96" y="1581"/>
                    <a:pt x="286" y="1581"/>
                  </a:cubicBezTo>
                  <a:cubicBezTo>
                    <a:pt x="334" y="1581"/>
                    <a:pt x="391" y="1553"/>
                    <a:pt x="429" y="1514"/>
                  </a:cubicBezTo>
                  <a:lnTo>
                    <a:pt x="1565" y="379"/>
                  </a:lnTo>
                  <a:cubicBezTo>
                    <a:pt x="1745" y="228"/>
                    <a:pt x="1599" y="1"/>
                    <a:pt x="143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69"/>
            <p:cNvSpPr/>
            <p:nvPr/>
          </p:nvSpPr>
          <p:spPr>
            <a:xfrm>
              <a:off x="2230050" y="3532598"/>
              <a:ext cx="201363" cy="89998"/>
            </a:xfrm>
            <a:custGeom>
              <a:rect b="b" l="l" r="r" t="t"/>
              <a:pathLst>
                <a:path extrusionOk="0" h="3437" w="7690">
                  <a:moveTo>
                    <a:pt x="3844" y="0"/>
                  </a:moveTo>
                  <a:cubicBezTo>
                    <a:pt x="3447" y="0"/>
                    <a:pt x="3048" y="36"/>
                    <a:pt x="2652" y="108"/>
                  </a:cubicBezTo>
                  <a:cubicBezTo>
                    <a:pt x="1431" y="337"/>
                    <a:pt x="468" y="890"/>
                    <a:pt x="39" y="1605"/>
                  </a:cubicBezTo>
                  <a:cubicBezTo>
                    <a:pt x="0" y="1672"/>
                    <a:pt x="0" y="1758"/>
                    <a:pt x="39" y="1834"/>
                  </a:cubicBezTo>
                  <a:cubicBezTo>
                    <a:pt x="592" y="2769"/>
                    <a:pt x="2090" y="3437"/>
                    <a:pt x="3845" y="3437"/>
                  </a:cubicBezTo>
                  <a:cubicBezTo>
                    <a:pt x="5600" y="3437"/>
                    <a:pt x="7089" y="2769"/>
                    <a:pt x="7642" y="1834"/>
                  </a:cubicBezTo>
                  <a:cubicBezTo>
                    <a:pt x="7690" y="1758"/>
                    <a:pt x="7690" y="1672"/>
                    <a:pt x="7642" y="1605"/>
                  </a:cubicBezTo>
                  <a:cubicBezTo>
                    <a:pt x="7222" y="890"/>
                    <a:pt x="6249" y="337"/>
                    <a:pt x="5028" y="108"/>
                  </a:cubicBezTo>
                  <a:cubicBezTo>
                    <a:pt x="4637" y="36"/>
                    <a:pt x="4241" y="0"/>
                    <a:pt x="384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69"/>
            <p:cNvSpPr/>
            <p:nvPr/>
          </p:nvSpPr>
          <p:spPr>
            <a:xfrm>
              <a:off x="2227746" y="3605523"/>
              <a:ext cx="90495" cy="41058"/>
            </a:xfrm>
            <a:custGeom>
              <a:rect b="b" l="l" r="r" t="t"/>
              <a:pathLst>
                <a:path extrusionOk="0" h="1568" w="3456">
                  <a:moveTo>
                    <a:pt x="310" y="1"/>
                  </a:moveTo>
                  <a:cubicBezTo>
                    <a:pt x="151" y="1"/>
                    <a:pt x="1" y="202"/>
                    <a:pt x="155" y="356"/>
                  </a:cubicBezTo>
                  <a:cubicBezTo>
                    <a:pt x="747" y="1062"/>
                    <a:pt x="1901" y="1520"/>
                    <a:pt x="3189" y="1568"/>
                  </a:cubicBezTo>
                  <a:lnTo>
                    <a:pt x="3198" y="1568"/>
                  </a:lnTo>
                  <a:cubicBezTo>
                    <a:pt x="3456" y="1549"/>
                    <a:pt x="3456" y="1177"/>
                    <a:pt x="3198" y="1148"/>
                  </a:cubicBezTo>
                  <a:cubicBezTo>
                    <a:pt x="2034" y="1110"/>
                    <a:pt x="985" y="709"/>
                    <a:pt x="470" y="89"/>
                  </a:cubicBezTo>
                  <a:cubicBezTo>
                    <a:pt x="425" y="26"/>
                    <a:pt x="367" y="1"/>
                    <a:pt x="310"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69"/>
            <p:cNvSpPr/>
            <p:nvPr/>
          </p:nvSpPr>
          <p:spPr>
            <a:xfrm>
              <a:off x="2279252" y="3532598"/>
              <a:ext cx="93716" cy="74182"/>
            </a:xfrm>
            <a:custGeom>
              <a:rect b="b" l="l" r="r" t="t"/>
              <a:pathLst>
                <a:path extrusionOk="0" h="2833" w="3579">
                  <a:moveTo>
                    <a:pt x="1961" y="0"/>
                  </a:moveTo>
                  <a:cubicBezTo>
                    <a:pt x="1563" y="0"/>
                    <a:pt x="1165" y="36"/>
                    <a:pt x="773" y="108"/>
                  </a:cubicBezTo>
                  <a:cubicBezTo>
                    <a:pt x="1" y="947"/>
                    <a:pt x="306" y="2302"/>
                    <a:pt x="1365" y="2722"/>
                  </a:cubicBezTo>
                  <a:cubicBezTo>
                    <a:pt x="1561" y="2797"/>
                    <a:pt x="1761" y="2832"/>
                    <a:pt x="1955" y="2832"/>
                  </a:cubicBezTo>
                  <a:cubicBezTo>
                    <a:pt x="2816" y="2832"/>
                    <a:pt x="3578" y="2141"/>
                    <a:pt x="3578" y="1214"/>
                  </a:cubicBezTo>
                  <a:cubicBezTo>
                    <a:pt x="3578" y="804"/>
                    <a:pt x="3426" y="413"/>
                    <a:pt x="3149" y="108"/>
                  </a:cubicBezTo>
                  <a:cubicBezTo>
                    <a:pt x="2758" y="36"/>
                    <a:pt x="2359" y="0"/>
                    <a:pt x="19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7" name="Google Shape;12517;p69"/>
          <p:cNvGrpSpPr/>
          <p:nvPr/>
        </p:nvGrpSpPr>
        <p:grpSpPr>
          <a:xfrm>
            <a:off x="2223059" y="3818172"/>
            <a:ext cx="359232" cy="306050"/>
            <a:chOff x="2223059" y="3818172"/>
            <a:chExt cx="359232" cy="306050"/>
          </a:xfrm>
        </p:grpSpPr>
        <p:sp>
          <p:nvSpPr>
            <p:cNvPr id="12518" name="Google Shape;12518;p69"/>
            <p:cNvSpPr/>
            <p:nvPr/>
          </p:nvSpPr>
          <p:spPr>
            <a:xfrm>
              <a:off x="2271763" y="3818172"/>
              <a:ext cx="310528" cy="155146"/>
            </a:xfrm>
            <a:custGeom>
              <a:rect b="b" l="l" r="r" t="t"/>
              <a:pathLst>
                <a:path extrusionOk="0" h="5925" w="11859">
                  <a:moveTo>
                    <a:pt x="5925" y="1"/>
                  </a:moveTo>
                  <a:cubicBezTo>
                    <a:pt x="2653" y="1"/>
                    <a:pt x="1" y="2653"/>
                    <a:pt x="1" y="5925"/>
                  </a:cubicBezTo>
                  <a:lnTo>
                    <a:pt x="11859" y="5925"/>
                  </a:lnTo>
                  <a:cubicBezTo>
                    <a:pt x="11859" y="2653"/>
                    <a:pt x="9197" y="1"/>
                    <a:pt x="592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69"/>
            <p:cNvSpPr/>
            <p:nvPr/>
          </p:nvSpPr>
          <p:spPr>
            <a:xfrm>
              <a:off x="2326725" y="3862895"/>
              <a:ext cx="248339" cy="110422"/>
            </a:xfrm>
            <a:custGeom>
              <a:rect b="b" l="l" r="r" t="t"/>
              <a:pathLst>
                <a:path extrusionOk="0" h="4217" w="9484">
                  <a:moveTo>
                    <a:pt x="4742" y="0"/>
                  </a:moveTo>
                  <a:cubicBezTo>
                    <a:pt x="2319" y="0"/>
                    <a:pt x="287" y="1813"/>
                    <a:pt x="0" y="4217"/>
                  </a:cubicBezTo>
                  <a:lnTo>
                    <a:pt x="9483" y="4217"/>
                  </a:lnTo>
                  <a:cubicBezTo>
                    <a:pt x="9206" y="1813"/>
                    <a:pt x="7165" y="0"/>
                    <a:pt x="474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69"/>
            <p:cNvSpPr/>
            <p:nvPr/>
          </p:nvSpPr>
          <p:spPr>
            <a:xfrm>
              <a:off x="2343955" y="3877376"/>
              <a:ext cx="213853" cy="95942"/>
            </a:xfrm>
            <a:custGeom>
              <a:rect b="b" l="l" r="r" t="t"/>
              <a:pathLst>
                <a:path extrusionOk="0" h="3664" w="8167">
                  <a:moveTo>
                    <a:pt x="4084" y="1"/>
                  </a:moveTo>
                  <a:cubicBezTo>
                    <a:pt x="1985" y="1"/>
                    <a:pt x="230" y="1575"/>
                    <a:pt x="1" y="3664"/>
                  </a:cubicBezTo>
                  <a:lnTo>
                    <a:pt x="8167" y="3664"/>
                  </a:lnTo>
                  <a:cubicBezTo>
                    <a:pt x="7947" y="1575"/>
                    <a:pt x="6182" y="1"/>
                    <a:pt x="408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69"/>
            <p:cNvSpPr/>
            <p:nvPr/>
          </p:nvSpPr>
          <p:spPr>
            <a:xfrm>
              <a:off x="2470114" y="4050878"/>
              <a:ext cx="10762" cy="73344"/>
            </a:xfrm>
            <a:custGeom>
              <a:rect b="b" l="l" r="r" t="t"/>
              <a:pathLst>
                <a:path extrusionOk="0" h="2801" w="411">
                  <a:moveTo>
                    <a:pt x="205" y="0"/>
                  </a:moveTo>
                  <a:cubicBezTo>
                    <a:pt x="108" y="0"/>
                    <a:pt x="10" y="62"/>
                    <a:pt x="0" y="186"/>
                  </a:cubicBezTo>
                  <a:lnTo>
                    <a:pt x="0" y="2590"/>
                  </a:lnTo>
                  <a:cubicBezTo>
                    <a:pt x="0" y="2705"/>
                    <a:pt x="86" y="2800"/>
                    <a:pt x="201" y="2800"/>
                  </a:cubicBezTo>
                  <a:cubicBezTo>
                    <a:pt x="315" y="2800"/>
                    <a:pt x="410" y="2705"/>
                    <a:pt x="410" y="2600"/>
                  </a:cubicBezTo>
                  <a:lnTo>
                    <a:pt x="410" y="186"/>
                  </a:lnTo>
                  <a:cubicBezTo>
                    <a:pt x="401" y="62"/>
                    <a:pt x="303" y="0"/>
                    <a:pt x="20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69"/>
            <p:cNvSpPr/>
            <p:nvPr/>
          </p:nvSpPr>
          <p:spPr>
            <a:xfrm>
              <a:off x="2412114" y="3988426"/>
              <a:ext cx="118147" cy="72847"/>
            </a:xfrm>
            <a:custGeom>
              <a:rect b="b" l="l" r="r" t="t"/>
              <a:pathLst>
                <a:path extrusionOk="0" h="2782" w="4512">
                  <a:moveTo>
                    <a:pt x="283" y="1"/>
                  </a:moveTo>
                  <a:cubicBezTo>
                    <a:pt x="133" y="1"/>
                    <a:pt x="0" y="186"/>
                    <a:pt x="116" y="339"/>
                  </a:cubicBezTo>
                  <a:lnTo>
                    <a:pt x="2263" y="2714"/>
                  </a:lnTo>
                  <a:cubicBezTo>
                    <a:pt x="2301" y="2752"/>
                    <a:pt x="2358" y="2781"/>
                    <a:pt x="2416" y="2781"/>
                  </a:cubicBezTo>
                  <a:cubicBezTo>
                    <a:pt x="2473" y="2781"/>
                    <a:pt x="2521" y="2762"/>
                    <a:pt x="2559" y="2724"/>
                  </a:cubicBezTo>
                  <a:lnTo>
                    <a:pt x="4333" y="1131"/>
                  </a:lnTo>
                  <a:cubicBezTo>
                    <a:pt x="4511" y="982"/>
                    <a:pt x="4372" y="753"/>
                    <a:pt x="4202" y="753"/>
                  </a:cubicBezTo>
                  <a:cubicBezTo>
                    <a:pt x="4154" y="753"/>
                    <a:pt x="4103" y="771"/>
                    <a:pt x="4056" y="816"/>
                  </a:cubicBezTo>
                  <a:lnTo>
                    <a:pt x="2435" y="2285"/>
                  </a:lnTo>
                  <a:lnTo>
                    <a:pt x="422" y="62"/>
                  </a:lnTo>
                  <a:cubicBezTo>
                    <a:pt x="378" y="19"/>
                    <a:pt x="330" y="1"/>
                    <a:pt x="28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69"/>
            <p:cNvSpPr/>
            <p:nvPr/>
          </p:nvSpPr>
          <p:spPr>
            <a:xfrm>
              <a:off x="2452623" y="4045248"/>
              <a:ext cx="45483" cy="24012"/>
            </a:xfrm>
            <a:custGeom>
              <a:rect b="b" l="l" r="r" t="t"/>
              <a:pathLst>
                <a:path extrusionOk="0" h="917" w="1737">
                  <a:moveTo>
                    <a:pt x="220" y="1"/>
                  </a:moveTo>
                  <a:cubicBezTo>
                    <a:pt x="96" y="1"/>
                    <a:pt x="0" y="96"/>
                    <a:pt x="0" y="220"/>
                  </a:cubicBezTo>
                  <a:lnTo>
                    <a:pt x="0" y="697"/>
                  </a:lnTo>
                  <a:cubicBezTo>
                    <a:pt x="0" y="821"/>
                    <a:pt x="96" y="916"/>
                    <a:pt x="220" y="916"/>
                  </a:cubicBezTo>
                  <a:lnTo>
                    <a:pt x="1517" y="916"/>
                  </a:lnTo>
                  <a:cubicBezTo>
                    <a:pt x="1641" y="916"/>
                    <a:pt x="1737" y="821"/>
                    <a:pt x="1737" y="697"/>
                  </a:cubicBezTo>
                  <a:lnTo>
                    <a:pt x="1737" y="220"/>
                  </a:lnTo>
                  <a:cubicBezTo>
                    <a:pt x="1737" y="96"/>
                    <a:pt x="1641" y="1"/>
                    <a:pt x="151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69"/>
            <p:cNvSpPr/>
            <p:nvPr/>
          </p:nvSpPr>
          <p:spPr>
            <a:xfrm>
              <a:off x="2491586" y="3993532"/>
              <a:ext cx="90469" cy="40508"/>
            </a:xfrm>
            <a:custGeom>
              <a:rect b="b" l="l" r="r" t="t"/>
              <a:pathLst>
                <a:path extrusionOk="0" h="1547" w="3455">
                  <a:moveTo>
                    <a:pt x="1" y="1"/>
                  </a:moveTo>
                  <a:lnTo>
                    <a:pt x="1088" y="1460"/>
                  </a:lnTo>
                  <a:cubicBezTo>
                    <a:pt x="1126" y="1518"/>
                    <a:pt x="1193" y="1546"/>
                    <a:pt x="1269" y="1546"/>
                  </a:cubicBezTo>
                  <a:lnTo>
                    <a:pt x="3235" y="1546"/>
                  </a:lnTo>
                  <a:cubicBezTo>
                    <a:pt x="3359" y="1546"/>
                    <a:pt x="3454" y="1451"/>
                    <a:pt x="3454" y="1327"/>
                  </a:cubicBezTo>
                  <a:lnTo>
                    <a:pt x="3454"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69"/>
            <p:cNvSpPr/>
            <p:nvPr/>
          </p:nvSpPr>
          <p:spPr>
            <a:xfrm>
              <a:off x="2223059" y="3971066"/>
              <a:ext cx="359232" cy="32993"/>
            </a:xfrm>
            <a:custGeom>
              <a:rect b="b" l="l" r="r" t="t"/>
              <a:pathLst>
                <a:path extrusionOk="0" h="1260" w="13719">
                  <a:moveTo>
                    <a:pt x="1861" y="0"/>
                  </a:moveTo>
                  <a:lnTo>
                    <a:pt x="153" y="611"/>
                  </a:lnTo>
                  <a:cubicBezTo>
                    <a:pt x="57" y="639"/>
                    <a:pt x="0" y="725"/>
                    <a:pt x="0" y="821"/>
                  </a:cubicBezTo>
                  <a:lnTo>
                    <a:pt x="0" y="1040"/>
                  </a:lnTo>
                  <a:cubicBezTo>
                    <a:pt x="0" y="1164"/>
                    <a:pt x="105" y="1259"/>
                    <a:pt x="220" y="1259"/>
                  </a:cubicBezTo>
                  <a:lnTo>
                    <a:pt x="13719" y="1259"/>
                  </a:lnTo>
                  <a:lnTo>
                    <a:pt x="13719"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69"/>
            <p:cNvSpPr/>
            <p:nvPr/>
          </p:nvSpPr>
          <p:spPr>
            <a:xfrm>
              <a:off x="2461107" y="3933595"/>
              <a:ext cx="60723" cy="21760"/>
            </a:xfrm>
            <a:custGeom>
              <a:rect b="b" l="l" r="r" t="t"/>
              <a:pathLst>
                <a:path extrusionOk="0" h="831" w="2319">
                  <a:moveTo>
                    <a:pt x="421" y="0"/>
                  </a:moveTo>
                  <a:cubicBezTo>
                    <a:pt x="192" y="0"/>
                    <a:pt x="1" y="181"/>
                    <a:pt x="1" y="420"/>
                  </a:cubicBezTo>
                  <a:cubicBezTo>
                    <a:pt x="1" y="649"/>
                    <a:pt x="192" y="830"/>
                    <a:pt x="421" y="830"/>
                  </a:cubicBezTo>
                  <a:lnTo>
                    <a:pt x="1909" y="830"/>
                  </a:lnTo>
                  <a:cubicBezTo>
                    <a:pt x="2138" y="830"/>
                    <a:pt x="2319" y="649"/>
                    <a:pt x="2319" y="420"/>
                  </a:cubicBezTo>
                  <a:cubicBezTo>
                    <a:pt x="2319" y="181"/>
                    <a:pt x="2138" y="0"/>
                    <a:pt x="190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7" name="Google Shape;12527;p69"/>
          <p:cNvGrpSpPr/>
          <p:nvPr/>
        </p:nvGrpSpPr>
        <p:grpSpPr>
          <a:xfrm>
            <a:off x="1725989" y="1991820"/>
            <a:ext cx="378426" cy="298509"/>
            <a:chOff x="1725989" y="1991820"/>
            <a:chExt cx="378426" cy="298509"/>
          </a:xfrm>
        </p:grpSpPr>
        <p:sp>
          <p:nvSpPr>
            <p:cNvPr id="12528" name="Google Shape;12528;p69"/>
            <p:cNvSpPr/>
            <p:nvPr/>
          </p:nvSpPr>
          <p:spPr>
            <a:xfrm>
              <a:off x="1803392" y="2021331"/>
              <a:ext cx="145143" cy="236346"/>
            </a:xfrm>
            <a:custGeom>
              <a:rect b="b" l="l" r="r" t="t"/>
              <a:pathLst>
                <a:path extrusionOk="0" h="9026" w="5543">
                  <a:moveTo>
                    <a:pt x="5330" y="1"/>
                  </a:moveTo>
                  <a:cubicBezTo>
                    <a:pt x="5324" y="1"/>
                    <a:pt x="5319" y="1"/>
                    <a:pt x="5314" y="1"/>
                  </a:cubicBezTo>
                  <a:cubicBezTo>
                    <a:pt x="3215" y="97"/>
                    <a:pt x="1374" y="1461"/>
                    <a:pt x="687" y="3455"/>
                  </a:cubicBezTo>
                  <a:cubicBezTo>
                    <a:pt x="0" y="5439"/>
                    <a:pt x="592" y="7652"/>
                    <a:pt x="2194" y="9026"/>
                  </a:cubicBezTo>
                  <a:lnTo>
                    <a:pt x="5543" y="5134"/>
                  </a:lnTo>
                  <a:lnTo>
                    <a:pt x="5543" y="2234"/>
                  </a:lnTo>
                  <a:lnTo>
                    <a:pt x="5543" y="221"/>
                  </a:lnTo>
                  <a:cubicBezTo>
                    <a:pt x="5543" y="102"/>
                    <a:pt x="5447" y="1"/>
                    <a:pt x="533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69"/>
            <p:cNvSpPr/>
            <p:nvPr/>
          </p:nvSpPr>
          <p:spPr>
            <a:xfrm>
              <a:off x="1948509" y="2155738"/>
              <a:ext cx="134669" cy="132679"/>
            </a:xfrm>
            <a:custGeom>
              <a:rect b="b" l="l" r="r" t="t"/>
              <a:pathLst>
                <a:path extrusionOk="0" h="5067" w="5143">
                  <a:moveTo>
                    <a:pt x="1" y="1"/>
                  </a:moveTo>
                  <a:lnTo>
                    <a:pt x="726" y="4179"/>
                  </a:lnTo>
                  <a:lnTo>
                    <a:pt x="878" y="5066"/>
                  </a:lnTo>
                  <a:cubicBezTo>
                    <a:pt x="3254" y="4656"/>
                    <a:pt x="5028" y="2643"/>
                    <a:pt x="5133" y="230"/>
                  </a:cubicBezTo>
                  <a:cubicBezTo>
                    <a:pt x="5143" y="106"/>
                    <a:pt x="5038" y="1"/>
                    <a:pt x="491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0" name="Google Shape;12530;p69"/>
            <p:cNvSpPr/>
            <p:nvPr/>
          </p:nvSpPr>
          <p:spPr>
            <a:xfrm>
              <a:off x="1814861" y="2034842"/>
              <a:ext cx="82980" cy="123619"/>
            </a:xfrm>
            <a:custGeom>
              <a:rect b="b" l="l" r="r" t="t"/>
              <a:pathLst>
                <a:path extrusionOk="0" h="4721" w="3169">
                  <a:moveTo>
                    <a:pt x="2844" y="0"/>
                  </a:moveTo>
                  <a:lnTo>
                    <a:pt x="2844" y="0"/>
                  </a:lnTo>
                  <a:cubicBezTo>
                    <a:pt x="1279" y="773"/>
                    <a:pt x="201" y="2290"/>
                    <a:pt x="1" y="4026"/>
                  </a:cubicBezTo>
                  <a:cubicBezTo>
                    <a:pt x="220" y="4026"/>
                    <a:pt x="440" y="3998"/>
                    <a:pt x="650" y="3950"/>
                  </a:cubicBezTo>
                  <a:lnTo>
                    <a:pt x="2262" y="4704"/>
                  </a:lnTo>
                  <a:cubicBezTo>
                    <a:pt x="2287" y="4715"/>
                    <a:pt x="2313" y="4720"/>
                    <a:pt x="2338" y="4720"/>
                  </a:cubicBezTo>
                  <a:cubicBezTo>
                    <a:pt x="2438" y="4720"/>
                    <a:pt x="2529" y="4637"/>
                    <a:pt x="2529" y="4522"/>
                  </a:cubicBezTo>
                  <a:lnTo>
                    <a:pt x="2443" y="2748"/>
                  </a:lnTo>
                  <a:cubicBezTo>
                    <a:pt x="3016" y="1947"/>
                    <a:pt x="3168" y="926"/>
                    <a:pt x="2844" y="0"/>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69"/>
            <p:cNvSpPr/>
            <p:nvPr/>
          </p:nvSpPr>
          <p:spPr>
            <a:xfrm>
              <a:off x="1967493" y="2155738"/>
              <a:ext cx="115685" cy="132679"/>
            </a:xfrm>
            <a:custGeom>
              <a:rect b="b" l="l" r="r" t="t"/>
              <a:pathLst>
                <a:path extrusionOk="0" h="5067" w="4418">
                  <a:moveTo>
                    <a:pt x="3712" y="1"/>
                  </a:moveTo>
                  <a:cubicBezTo>
                    <a:pt x="3397" y="2004"/>
                    <a:pt x="1947" y="3635"/>
                    <a:pt x="1" y="4179"/>
                  </a:cubicBezTo>
                  <a:lnTo>
                    <a:pt x="153" y="5066"/>
                  </a:lnTo>
                  <a:cubicBezTo>
                    <a:pt x="2529" y="4656"/>
                    <a:pt x="4303" y="2643"/>
                    <a:pt x="4408" y="230"/>
                  </a:cubicBezTo>
                  <a:cubicBezTo>
                    <a:pt x="4418" y="106"/>
                    <a:pt x="4313" y="1"/>
                    <a:pt x="4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69"/>
            <p:cNvSpPr/>
            <p:nvPr/>
          </p:nvSpPr>
          <p:spPr>
            <a:xfrm>
              <a:off x="1969745" y="2000854"/>
              <a:ext cx="134669" cy="134460"/>
            </a:xfrm>
            <a:custGeom>
              <a:rect b="b" l="l" r="r" t="t"/>
              <a:pathLst>
                <a:path extrusionOk="0" h="5135" w="5143">
                  <a:moveTo>
                    <a:pt x="230" y="1"/>
                  </a:moveTo>
                  <a:cubicBezTo>
                    <a:pt x="106" y="1"/>
                    <a:pt x="1" y="96"/>
                    <a:pt x="1" y="220"/>
                  </a:cubicBezTo>
                  <a:lnTo>
                    <a:pt x="1" y="4914"/>
                  </a:lnTo>
                  <a:cubicBezTo>
                    <a:pt x="1" y="5038"/>
                    <a:pt x="96" y="5133"/>
                    <a:pt x="220" y="5133"/>
                  </a:cubicBezTo>
                  <a:lnTo>
                    <a:pt x="4914" y="5133"/>
                  </a:lnTo>
                  <a:cubicBezTo>
                    <a:pt x="4919" y="5134"/>
                    <a:pt x="4924" y="5134"/>
                    <a:pt x="4929" y="5134"/>
                  </a:cubicBezTo>
                  <a:cubicBezTo>
                    <a:pt x="5047" y="5134"/>
                    <a:pt x="5143" y="5032"/>
                    <a:pt x="5143" y="4904"/>
                  </a:cubicBezTo>
                  <a:cubicBezTo>
                    <a:pt x="5019" y="2252"/>
                    <a:pt x="2891" y="125"/>
                    <a:pt x="23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69"/>
            <p:cNvSpPr/>
            <p:nvPr/>
          </p:nvSpPr>
          <p:spPr>
            <a:xfrm>
              <a:off x="1969745" y="2014365"/>
              <a:ext cx="134669" cy="120922"/>
            </a:xfrm>
            <a:custGeom>
              <a:rect b="b" l="l" r="r" t="t"/>
              <a:pathLst>
                <a:path extrusionOk="0" h="4618" w="5143">
                  <a:moveTo>
                    <a:pt x="2243" y="0"/>
                  </a:moveTo>
                  <a:lnTo>
                    <a:pt x="2243" y="0"/>
                  </a:lnTo>
                  <a:cubicBezTo>
                    <a:pt x="3378" y="973"/>
                    <a:pt x="4036" y="2395"/>
                    <a:pt x="4036" y="3892"/>
                  </a:cubicBezTo>
                  <a:lnTo>
                    <a:pt x="1" y="3892"/>
                  </a:lnTo>
                  <a:lnTo>
                    <a:pt x="1" y="4398"/>
                  </a:lnTo>
                  <a:cubicBezTo>
                    <a:pt x="1" y="4522"/>
                    <a:pt x="96" y="4617"/>
                    <a:pt x="220" y="4617"/>
                  </a:cubicBezTo>
                  <a:lnTo>
                    <a:pt x="4914" y="4617"/>
                  </a:lnTo>
                  <a:cubicBezTo>
                    <a:pt x="4919" y="4618"/>
                    <a:pt x="4923" y="4618"/>
                    <a:pt x="4928" y="4618"/>
                  </a:cubicBezTo>
                  <a:cubicBezTo>
                    <a:pt x="5046" y="4618"/>
                    <a:pt x="5142" y="4508"/>
                    <a:pt x="5133" y="4388"/>
                  </a:cubicBezTo>
                  <a:cubicBezTo>
                    <a:pt x="5047" y="2509"/>
                    <a:pt x="3941" y="821"/>
                    <a:pt x="224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69"/>
            <p:cNvSpPr/>
            <p:nvPr/>
          </p:nvSpPr>
          <p:spPr>
            <a:xfrm>
              <a:off x="1860842" y="2155738"/>
              <a:ext cx="110684" cy="134591"/>
            </a:xfrm>
            <a:custGeom>
              <a:rect b="b" l="l" r="r" t="t"/>
              <a:pathLst>
                <a:path extrusionOk="0" h="5140" w="4227">
                  <a:moveTo>
                    <a:pt x="3349" y="1"/>
                  </a:moveTo>
                  <a:lnTo>
                    <a:pt x="172" y="3693"/>
                  </a:lnTo>
                  <a:lnTo>
                    <a:pt x="0" y="3893"/>
                  </a:lnTo>
                  <a:cubicBezTo>
                    <a:pt x="942" y="4704"/>
                    <a:pt x="2135" y="5140"/>
                    <a:pt x="3359" y="5140"/>
                  </a:cubicBezTo>
                  <a:cubicBezTo>
                    <a:pt x="3647" y="5140"/>
                    <a:pt x="3938" y="5115"/>
                    <a:pt x="4226" y="5066"/>
                  </a:cubicBezTo>
                  <a:lnTo>
                    <a:pt x="4074" y="4170"/>
                  </a:lnTo>
                  <a:lnTo>
                    <a:pt x="3349"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69"/>
            <p:cNvSpPr/>
            <p:nvPr/>
          </p:nvSpPr>
          <p:spPr>
            <a:xfrm>
              <a:off x="1860842" y="2252413"/>
              <a:ext cx="110684" cy="37916"/>
            </a:xfrm>
            <a:custGeom>
              <a:rect b="b" l="l" r="r" t="t"/>
              <a:pathLst>
                <a:path extrusionOk="0" h="1448" w="4227">
                  <a:moveTo>
                    <a:pt x="172" y="1"/>
                  </a:moveTo>
                  <a:lnTo>
                    <a:pt x="0" y="201"/>
                  </a:lnTo>
                  <a:cubicBezTo>
                    <a:pt x="942" y="1012"/>
                    <a:pt x="2135" y="1448"/>
                    <a:pt x="3359" y="1448"/>
                  </a:cubicBezTo>
                  <a:cubicBezTo>
                    <a:pt x="3647" y="1448"/>
                    <a:pt x="3938" y="1423"/>
                    <a:pt x="4226" y="1374"/>
                  </a:cubicBezTo>
                  <a:lnTo>
                    <a:pt x="4074" y="487"/>
                  </a:lnTo>
                  <a:cubicBezTo>
                    <a:pt x="3912" y="535"/>
                    <a:pt x="3740" y="573"/>
                    <a:pt x="3578" y="602"/>
                  </a:cubicBezTo>
                  <a:cubicBezTo>
                    <a:pt x="3289" y="651"/>
                    <a:pt x="2998" y="675"/>
                    <a:pt x="2709" y="675"/>
                  </a:cubicBezTo>
                  <a:cubicBezTo>
                    <a:pt x="1823" y="675"/>
                    <a:pt x="949" y="446"/>
                    <a:pt x="17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69"/>
            <p:cNvSpPr/>
            <p:nvPr/>
          </p:nvSpPr>
          <p:spPr>
            <a:xfrm>
              <a:off x="1725989" y="1991820"/>
              <a:ext cx="177089" cy="148966"/>
            </a:xfrm>
            <a:custGeom>
              <a:rect b="b" l="l" r="r" t="t"/>
              <a:pathLst>
                <a:path extrusionOk="0" h="5689" w="6763">
                  <a:moveTo>
                    <a:pt x="3358" y="0"/>
                  </a:moveTo>
                  <a:cubicBezTo>
                    <a:pt x="1269" y="0"/>
                    <a:pt x="1" y="2333"/>
                    <a:pt x="1172" y="4095"/>
                  </a:cubicBezTo>
                  <a:cubicBezTo>
                    <a:pt x="1673" y="4835"/>
                    <a:pt x="2502" y="5265"/>
                    <a:pt x="3364" y="5265"/>
                  </a:cubicBezTo>
                  <a:cubicBezTo>
                    <a:pt x="3603" y="5265"/>
                    <a:pt x="3844" y="5232"/>
                    <a:pt x="4082" y="5164"/>
                  </a:cubicBezTo>
                  <a:lnTo>
                    <a:pt x="5169" y="5669"/>
                  </a:lnTo>
                  <a:cubicBezTo>
                    <a:pt x="5198" y="5682"/>
                    <a:pt x="5227" y="5689"/>
                    <a:pt x="5256" y="5689"/>
                  </a:cubicBezTo>
                  <a:cubicBezTo>
                    <a:pt x="5374" y="5689"/>
                    <a:pt x="5482" y="5589"/>
                    <a:pt x="5475" y="5459"/>
                  </a:cubicBezTo>
                  <a:lnTo>
                    <a:pt x="5427" y="4267"/>
                  </a:lnTo>
                  <a:cubicBezTo>
                    <a:pt x="6763" y="2578"/>
                    <a:pt x="5618" y="88"/>
                    <a:pt x="3471" y="3"/>
                  </a:cubicBezTo>
                  <a:cubicBezTo>
                    <a:pt x="3433" y="1"/>
                    <a:pt x="3396" y="0"/>
                    <a:pt x="3358"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7" name="Google Shape;12537;p69"/>
            <p:cNvSpPr/>
            <p:nvPr/>
          </p:nvSpPr>
          <p:spPr>
            <a:xfrm>
              <a:off x="1798128" y="2039582"/>
              <a:ext cx="20529" cy="52737"/>
            </a:xfrm>
            <a:custGeom>
              <a:rect b="b" l="l" r="r" t="t"/>
              <a:pathLst>
                <a:path extrusionOk="0" h="2014" w="784">
                  <a:moveTo>
                    <a:pt x="258" y="1"/>
                  </a:moveTo>
                  <a:cubicBezTo>
                    <a:pt x="1" y="20"/>
                    <a:pt x="1" y="392"/>
                    <a:pt x="258" y="420"/>
                  </a:cubicBezTo>
                  <a:lnTo>
                    <a:pt x="373" y="420"/>
                  </a:lnTo>
                  <a:lnTo>
                    <a:pt x="373" y="1813"/>
                  </a:lnTo>
                  <a:cubicBezTo>
                    <a:pt x="373" y="1928"/>
                    <a:pt x="468" y="2014"/>
                    <a:pt x="583" y="2014"/>
                  </a:cubicBezTo>
                  <a:cubicBezTo>
                    <a:pt x="697" y="2014"/>
                    <a:pt x="783" y="1928"/>
                    <a:pt x="783" y="1813"/>
                  </a:cubicBezTo>
                  <a:lnTo>
                    <a:pt x="783" y="211"/>
                  </a:lnTo>
                  <a:cubicBezTo>
                    <a:pt x="783" y="96"/>
                    <a:pt x="697" y="1"/>
                    <a:pt x="58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69"/>
            <p:cNvSpPr/>
            <p:nvPr/>
          </p:nvSpPr>
          <p:spPr>
            <a:xfrm>
              <a:off x="1797893" y="2083808"/>
              <a:ext cx="31239" cy="10762"/>
            </a:xfrm>
            <a:custGeom>
              <a:rect b="b" l="l" r="r" t="t"/>
              <a:pathLst>
                <a:path extrusionOk="0" h="411" w="1193">
                  <a:moveTo>
                    <a:pt x="258" y="0"/>
                  </a:moveTo>
                  <a:cubicBezTo>
                    <a:pt x="0" y="19"/>
                    <a:pt x="0" y="391"/>
                    <a:pt x="258" y="410"/>
                  </a:cubicBezTo>
                  <a:lnTo>
                    <a:pt x="935" y="410"/>
                  </a:lnTo>
                  <a:cubicBezTo>
                    <a:pt x="1193" y="391"/>
                    <a:pt x="1193" y="19"/>
                    <a:pt x="93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69"/>
            <p:cNvSpPr/>
            <p:nvPr/>
          </p:nvSpPr>
          <p:spPr>
            <a:xfrm>
              <a:off x="1800145" y="2023006"/>
              <a:ext cx="18513" cy="15868"/>
            </a:xfrm>
            <a:custGeom>
              <a:rect b="b" l="l" r="r" t="t"/>
              <a:pathLst>
                <a:path extrusionOk="0" h="606" w="707">
                  <a:moveTo>
                    <a:pt x="404" y="0"/>
                  </a:moveTo>
                  <a:cubicBezTo>
                    <a:pt x="329" y="0"/>
                    <a:pt x="253" y="28"/>
                    <a:pt x="191" y="90"/>
                  </a:cubicBezTo>
                  <a:cubicBezTo>
                    <a:pt x="0" y="281"/>
                    <a:pt x="134" y="605"/>
                    <a:pt x="410" y="605"/>
                  </a:cubicBezTo>
                  <a:cubicBezTo>
                    <a:pt x="572" y="605"/>
                    <a:pt x="706" y="471"/>
                    <a:pt x="706" y="300"/>
                  </a:cubicBezTo>
                  <a:cubicBezTo>
                    <a:pt x="706" y="120"/>
                    <a:pt x="558" y="0"/>
                    <a:pt x="40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0" name="Google Shape;12540;p69"/>
          <p:cNvGrpSpPr/>
          <p:nvPr/>
        </p:nvGrpSpPr>
        <p:grpSpPr>
          <a:xfrm>
            <a:off x="1768409" y="3791751"/>
            <a:ext cx="367978" cy="359075"/>
            <a:chOff x="1768409" y="3791751"/>
            <a:chExt cx="367978" cy="359075"/>
          </a:xfrm>
        </p:grpSpPr>
        <p:sp>
          <p:nvSpPr>
            <p:cNvPr id="12541" name="Google Shape;12541;p69"/>
            <p:cNvSpPr/>
            <p:nvPr/>
          </p:nvSpPr>
          <p:spPr>
            <a:xfrm>
              <a:off x="1919784" y="3791751"/>
              <a:ext cx="216602" cy="216052"/>
            </a:xfrm>
            <a:custGeom>
              <a:rect b="b" l="l" r="r" t="t"/>
              <a:pathLst>
                <a:path extrusionOk="0" h="8251" w="8272">
                  <a:moveTo>
                    <a:pt x="5348" y="1"/>
                  </a:moveTo>
                  <a:cubicBezTo>
                    <a:pt x="5291" y="1"/>
                    <a:pt x="5233" y="22"/>
                    <a:pt x="5190" y="65"/>
                  </a:cubicBezTo>
                  <a:lnTo>
                    <a:pt x="1" y="5255"/>
                  </a:lnTo>
                  <a:lnTo>
                    <a:pt x="2996" y="8251"/>
                  </a:lnTo>
                  <a:lnTo>
                    <a:pt x="8186" y="3051"/>
                  </a:lnTo>
                  <a:cubicBezTo>
                    <a:pt x="8272" y="2965"/>
                    <a:pt x="8272" y="2822"/>
                    <a:pt x="8186" y="2736"/>
                  </a:cubicBezTo>
                  <a:lnTo>
                    <a:pt x="5505" y="65"/>
                  </a:lnTo>
                  <a:cubicBezTo>
                    <a:pt x="5462" y="22"/>
                    <a:pt x="5405" y="1"/>
                    <a:pt x="534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2" name="Google Shape;12542;p69"/>
            <p:cNvSpPr/>
            <p:nvPr/>
          </p:nvSpPr>
          <p:spPr>
            <a:xfrm>
              <a:off x="1919784" y="3833673"/>
              <a:ext cx="173895" cy="173868"/>
            </a:xfrm>
            <a:custGeom>
              <a:rect b="b" l="l" r="r" t="t"/>
              <a:pathLst>
                <a:path extrusionOk="0" h="6640" w="6641">
                  <a:moveTo>
                    <a:pt x="3645" y="0"/>
                  </a:moveTo>
                  <a:lnTo>
                    <a:pt x="1" y="3654"/>
                  </a:lnTo>
                  <a:lnTo>
                    <a:pt x="2996" y="6640"/>
                  </a:lnTo>
                  <a:lnTo>
                    <a:pt x="6641" y="2996"/>
                  </a:lnTo>
                  <a:lnTo>
                    <a:pt x="3645"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3" name="Google Shape;12543;p69"/>
            <p:cNvSpPr/>
            <p:nvPr/>
          </p:nvSpPr>
          <p:spPr>
            <a:xfrm>
              <a:off x="2048195" y="3831735"/>
              <a:ext cx="16994" cy="15894"/>
            </a:xfrm>
            <a:custGeom>
              <a:rect b="b" l="l" r="r" t="t"/>
              <a:pathLst>
                <a:path extrusionOk="0" h="607" w="649">
                  <a:moveTo>
                    <a:pt x="326" y="0"/>
                  </a:moveTo>
                  <a:cubicBezTo>
                    <a:pt x="270" y="0"/>
                    <a:pt x="215" y="22"/>
                    <a:pt x="172" y="65"/>
                  </a:cubicBezTo>
                  <a:lnTo>
                    <a:pt x="86" y="151"/>
                  </a:lnTo>
                  <a:cubicBezTo>
                    <a:pt x="0" y="236"/>
                    <a:pt x="0" y="379"/>
                    <a:pt x="86" y="465"/>
                  </a:cubicBezTo>
                  <a:lnTo>
                    <a:pt x="172" y="542"/>
                  </a:lnTo>
                  <a:cubicBezTo>
                    <a:pt x="215" y="585"/>
                    <a:pt x="270" y="606"/>
                    <a:pt x="326" y="606"/>
                  </a:cubicBezTo>
                  <a:cubicBezTo>
                    <a:pt x="382" y="606"/>
                    <a:pt x="439" y="585"/>
                    <a:pt x="487" y="542"/>
                  </a:cubicBezTo>
                  <a:lnTo>
                    <a:pt x="563" y="465"/>
                  </a:lnTo>
                  <a:cubicBezTo>
                    <a:pt x="649" y="379"/>
                    <a:pt x="649" y="236"/>
                    <a:pt x="563" y="151"/>
                  </a:cubicBezTo>
                  <a:lnTo>
                    <a:pt x="487" y="65"/>
                  </a:lnTo>
                  <a:cubicBezTo>
                    <a:pt x="439" y="22"/>
                    <a:pt x="382" y="0"/>
                    <a:pt x="326"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69"/>
            <p:cNvSpPr/>
            <p:nvPr/>
          </p:nvSpPr>
          <p:spPr>
            <a:xfrm>
              <a:off x="2079172" y="3862712"/>
              <a:ext cx="16994" cy="15868"/>
            </a:xfrm>
            <a:custGeom>
              <a:rect b="b" l="l" r="r" t="t"/>
              <a:pathLst>
                <a:path extrusionOk="0" h="606" w="649">
                  <a:moveTo>
                    <a:pt x="320" y="0"/>
                  </a:moveTo>
                  <a:cubicBezTo>
                    <a:pt x="263" y="0"/>
                    <a:pt x="205" y="22"/>
                    <a:pt x="162" y="65"/>
                  </a:cubicBezTo>
                  <a:lnTo>
                    <a:pt x="86" y="150"/>
                  </a:lnTo>
                  <a:cubicBezTo>
                    <a:pt x="0" y="236"/>
                    <a:pt x="0" y="379"/>
                    <a:pt x="86" y="465"/>
                  </a:cubicBezTo>
                  <a:lnTo>
                    <a:pt x="162" y="542"/>
                  </a:lnTo>
                  <a:cubicBezTo>
                    <a:pt x="205" y="585"/>
                    <a:pt x="263" y="606"/>
                    <a:pt x="320" y="606"/>
                  </a:cubicBezTo>
                  <a:cubicBezTo>
                    <a:pt x="377" y="606"/>
                    <a:pt x="434" y="585"/>
                    <a:pt x="477" y="542"/>
                  </a:cubicBezTo>
                  <a:lnTo>
                    <a:pt x="563" y="465"/>
                  </a:lnTo>
                  <a:cubicBezTo>
                    <a:pt x="649" y="379"/>
                    <a:pt x="649" y="236"/>
                    <a:pt x="563" y="150"/>
                  </a:cubicBezTo>
                  <a:lnTo>
                    <a:pt x="477" y="65"/>
                  </a:lnTo>
                  <a:cubicBezTo>
                    <a:pt x="434" y="22"/>
                    <a:pt x="377" y="0"/>
                    <a:pt x="32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69"/>
            <p:cNvSpPr/>
            <p:nvPr/>
          </p:nvSpPr>
          <p:spPr>
            <a:xfrm>
              <a:off x="1768409" y="3834982"/>
              <a:ext cx="324511" cy="315843"/>
            </a:xfrm>
            <a:custGeom>
              <a:rect b="b" l="l" r="r" t="t"/>
              <a:pathLst>
                <a:path extrusionOk="0" h="12062" w="12393">
                  <a:moveTo>
                    <a:pt x="7962" y="0"/>
                  </a:moveTo>
                  <a:cubicBezTo>
                    <a:pt x="7904" y="0"/>
                    <a:pt x="7847" y="22"/>
                    <a:pt x="7804" y="65"/>
                  </a:cubicBezTo>
                  <a:lnTo>
                    <a:pt x="1250" y="6628"/>
                  </a:lnTo>
                  <a:cubicBezTo>
                    <a:pt x="1" y="7868"/>
                    <a:pt x="1" y="9881"/>
                    <a:pt x="1250" y="11131"/>
                  </a:cubicBezTo>
                  <a:cubicBezTo>
                    <a:pt x="1870" y="11751"/>
                    <a:pt x="2684" y="12061"/>
                    <a:pt x="3498" y="12061"/>
                  </a:cubicBezTo>
                  <a:cubicBezTo>
                    <a:pt x="4313" y="12061"/>
                    <a:pt x="5128" y="11751"/>
                    <a:pt x="5753" y="11131"/>
                  </a:cubicBezTo>
                  <a:lnTo>
                    <a:pt x="12307" y="4568"/>
                  </a:lnTo>
                  <a:cubicBezTo>
                    <a:pt x="12393" y="4482"/>
                    <a:pt x="12393" y="4339"/>
                    <a:pt x="12307" y="4253"/>
                  </a:cubicBezTo>
                  <a:lnTo>
                    <a:pt x="8119" y="65"/>
                  </a:lnTo>
                  <a:cubicBezTo>
                    <a:pt x="8076" y="22"/>
                    <a:pt x="8019" y="0"/>
                    <a:pt x="796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69"/>
            <p:cNvSpPr/>
            <p:nvPr/>
          </p:nvSpPr>
          <p:spPr>
            <a:xfrm>
              <a:off x="1864900" y="3952762"/>
              <a:ext cx="106835" cy="103064"/>
            </a:xfrm>
            <a:custGeom>
              <a:rect b="b" l="l" r="r" t="t"/>
              <a:pathLst>
                <a:path extrusionOk="0" h="3936" w="4080">
                  <a:moveTo>
                    <a:pt x="3798" y="1"/>
                  </a:moveTo>
                  <a:cubicBezTo>
                    <a:pt x="3753" y="1"/>
                    <a:pt x="3705" y="18"/>
                    <a:pt x="3661" y="60"/>
                  </a:cubicBezTo>
                  <a:lnTo>
                    <a:pt x="141" y="3580"/>
                  </a:lnTo>
                  <a:cubicBezTo>
                    <a:pt x="1" y="3711"/>
                    <a:pt x="90" y="3933"/>
                    <a:pt x="273" y="3933"/>
                  </a:cubicBezTo>
                  <a:cubicBezTo>
                    <a:pt x="276" y="3933"/>
                    <a:pt x="280" y="3933"/>
                    <a:pt x="284" y="3933"/>
                  </a:cubicBezTo>
                  <a:cubicBezTo>
                    <a:pt x="292" y="3934"/>
                    <a:pt x="299" y="3935"/>
                    <a:pt x="307" y="3935"/>
                  </a:cubicBezTo>
                  <a:cubicBezTo>
                    <a:pt x="356" y="3935"/>
                    <a:pt x="404" y="3909"/>
                    <a:pt x="437" y="3876"/>
                  </a:cubicBezTo>
                  <a:lnTo>
                    <a:pt x="3947" y="346"/>
                  </a:lnTo>
                  <a:cubicBezTo>
                    <a:pt x="4080" y="199"/>
                    <a:pt x="3951" y="1"/>
                    <a:pt x="379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69"/>
            <p:cNvSpPr/>
            <p:nvPr/>
          </p:nvSpPr>
          <p:spPr>
            <a:xfrm>
              <a:off x="1773907" y="3934826"/>
              <a:ext cx="319012" cy="216000"/>
            </a:xfrm>
            <a:custGeom>
              <a:rect b="b" l="l" r="r" t="t"/>
              <a:pathLst>
                <a:path extrusionOk="0" h="8249" w="12183">
                  <a:moveTo>
                    <a:pt x="11668" y="1"/>
                  </a:moveTo>
                  <a:lnTo>
                    <a:pt x="5476" y="6183"/>
                  </a:lnTo>
                  <a:cubicBezTo>
                    <a:pt x="4856" y="6808"/>
                    <a:pt x="4043" y="7120"/>
                    <a:pt x="3228" y="7120"/>
                  </a:cubicBezTo>
                  <a:cubicBezTo>
                    <a:pt x="2414" y="7120"/>
                    <a:pt x="1598" y="6808"/>
                    <a:pt x="973" y="6183"/>
                  </a:cubicBezTo>
                  <a:cubicBezTo>
                    <a:pt x="554" y="5763"/>
                    <a:pt x="258" y="5238"/>
                    <a:pt x="124" y="4656"/>
                  </a:cubicBezTo>
                  <a:lnTo>
                    <a:pt x="124" y="4656"/>
                  </a:lnTo>
                  <a:cubicBezTo>
                    <a:pt x="0" y="5639"/>
                    <a:pt x="334" y="6612"/>
                    <a:pt x="1040" y="7318"/>
                  </a:cubicBezTo>
                  <a:cubicBezTo>
                    <a:pt x="1660" y="7938"/>
                    <a:pt x="2474" y="8248"/>
                    <a:pt x="3288" y="8248"/>
                  </a:cubicBezTo>
                  <a:cubicBezTo>
                    <a:pt x="4103" y="8248"/>
                    <a:pt x="4918" y="7938"/>
                    <a:pt x="5543" y="7318"/>
                  </a:cubicBezTo>
                  <a:lnTo>
                    <a:pt x="12097" y="755"/>
                  </a:lnTo>
                  <a:cubicBezTo>
                    <a:pt x="12183" y="669"/>
                    <a:pt x="12183" y="526"/>
                    <a:pt x="12097" y="440"/>
                  </a:cubicBezTo>
                  <a:lnTo>
                    <a:pt x="11668"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69"/>
            <p:cNvSpPr/>
            <p:nvPr/>
          </p:nvSpPr>
          <p:spPr>
            <a:xfrm>
              <a:off x="1916197" y="3992485"/>
              <a:ext cx="70176" cy="30558"/>
            </a:xfrm>
            <a:custGeom>
              <a:rect b="b" l="l" r="r" t="t"/>
              <a:pathLst>
                <a:path extrusionOk="0" h="1167" w="2680">
                  <a:moveTo>
                    <a:pt x="305" y="0"/>
                  </a:moveTo>
                  <a:cubicBezTo>
                    <a:pt x="140" y="0"/>
                    <a:pt x="0" y="223"/>
                    <a:pt x="166" y="375"/>
                  </a:cubicBezTo>
                  <a:lnTo>
                    <a:pt x="662" y="861"/>
                  </a:lnTo>
                  <a:cubicBezTo>
                    <a:pt x="853" y="1062"/>
                    <a:pt x="1111" y="1166"/>
                    <a:pt x="1387" y="1166"/>
                  </a:cubicBezTo>
                  <a:cubicBezTo>
                    <a:pt x="1664" y="1166"/>
                    <a:pt x="1922" y="1062"/>
                    <a:pt x="2122" y="861"/>
                  </a:cubicBezTo>
                  <a:lnTo>
                    <a:pt x="2513" y="470"/>
                  </a:lnTo>
                  <a:cubicBezTo>
                    <a:pt x="2680" y="318"/>
                    <a:pt x="2538" y="100"/>
                    <a:pt x="2373" y="100"/>
                  </a:cubicBezTo>
                  <a:cubicBezTo>
                    <a:pt x="2320" y="100"/>
                    <a:pt x="2266" y="122"/>
                    <a:pt x="2217" y="174"/>
                  </a:cubicBezTo>
                  <a:lnTo>
                    <a:pt x="1826" y="575"/>
                  </a:lnTo>
                  <a:cubicBezTo>
                    <a:pt x="1702" y="694"/>
                    <a:pt x="1545" y="754"/>
                    <a:pt x="1389" y="754"/>
                  </a:cubicBezTo>
                  <a:cubicBezTo>
                    <a:pt x="1232" y="754"/>
                    <a:pt x="1077" y="694"/>
                    <a:pt x="958" y="575"/>
                  </a:cubicBezTo>
                  <a:lnTo>
                    <a:pt x="462" y="79"/>
                  </a:lnTo>
                  <a:cubicBezTo>
                    <a:pt x="413" y="23"/>
                    <a:pt x="358" y="0"/>
                    <a:pt x="30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69"/>
            <p:cNvSpPr/>
            <p:nvPr/>
          </p:nvSpPr>
          <p:spPr>
            <a:xfrm>
              <a:off x="1879328" y="3957607"/>
              <a:ext cx="44096" cy="67924"/>
            </a:xfrm>
            <a:custGeom>
              <a:rect b="b" l="l" r="r" t="t"/>
              <a:pathLst>
                <a:path extrusionOk="0" h="2594" w="1684">
                  <a:moveTo>
                    <a:pt x="1373" y="1"/>
                  </a:moveTo>
                  <a:cubicBezTo>
                    <a:pt x="1321" y="1"/>
                    <a:pt x="1267" y="23"/>
                    <a:pt x="1221" y="75"/>
                  </a:cubicBezTo>
                  <a:lnTo>
                    <a:pt x="296" y="1001"/>
                  </a:lnTo>
                  <a:cubicBezTo>
                    <a:pt x="0" y="1296"/>
                    <a:pt x="0" y="1783"/>
                    <a:pt x="296" y="2088"/>
                  </a:cubicBezTo>
                  <a:lnTo>
                    <a:pt x="744" y="2537"/>
                  </a:lnTo>
                  <a:cubicBezTo>
                    <a:pt x="783" y="2575"/>
                    <a:pt x="840" y="2594"/>
                    <a:pt x="887" y="2594"/>
                  </a:cubicBezTo>
                  <a:cubicBezTo>
                    <a:pt x="1078" y="2594"/>
                    <a:pt x="1174" y="2374"/>
                    <a:pt x="1040" y="2241"/>
                  </a:cubicBezTo>
                  <a:lnTo>
                    <a:pt x="592" y="1792"/>
                  </a:lnTo>
                  <a:cubicBezTo>
                    <a:pt x="458" y="1649"/>
                    <a:pt x="458" y="1430"/>
                    <a:pt x="592" y="1296"/>
                  </a:cubicBezTo>
                  <a:lnTo>
                    <a:pt x="1517" y="371"/>
                  </a:lnTo>
                  <a:cubicBezTo>
                    <a:pt x="1684" y="219"/>
                    <a:pt x="1537" y="1"/>
                    <a:pt x="137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69"/>
            <p:cNvSpPr/>
            <p:nvPr/>
          </p:nvSpPr>
          <p:spPr>
            <a:xfrm>
              <a:off x="1858092" y="4036266"/>
              <a:ext cx="28489" cy="28254"/>
            </a:xfrm>
            <a:custGeom>
              <a:rect b="b" l="l" r="r" t="t"/>
              <a:pathLst>
                <a:path extrusionOk="0" h="1079" w="1088">
                  <a:moveTo>
                    <a:pt x="544" y="0"/>
                  </a:moveTo>
                  <a:cubicBezTo>
                    <a:pt x="248" y="0"/>
                    <a:pt x="0" y="239"/>
                    <a:pt x="0" y="544"/>
                  </a:cubicBezTo>
                  <a:cubicBezTo>
                    <a:pt x="0" y="840"/>
                    <a:pt x="248" y="1078"/>
                    <a:pt x="544" y="1078"/>
                  </a:cubicBezTo>
                  <a:cubicBezTo>
                    <a:pt x="840" y="1078"/>
                    <a:pt x="1088" y="840"/>
                    <a:pt x="1088" y="544"/>
                  </a:cubicBezTo>
                  <a:cubicBezTo>
                    <a:pt x="1088" y="239"/>
                    <a:pt x="840" y="0"/>
                    <a:pt x="54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69"/>
            <p:cNvSpPr/>
            <p:nvPr/>
          </p:nvSpPr>
          <p:spPr>
            <a:xfrm>
              <a:off x="1953275" y="3946818"/>
              <a:ext cx="22755" cy="22519"/>
            </a:xfrm>
            <a:custGeom>
              <a:rect b="b" l="l" r="r" t="t"/>
              <a:pathLst>
                <a:path extrusionOk="0" h="860" w="869">
                  <a:moveTo>
                    <a:pt x="429" y="1"/>
                  </a:moveTo>
                  <a:cubicBezTo>
                    <a:pt x="200" y="1"/>
                    <a:pt x="0" y="192"/>
                    <a:pt x="0" y="430"/>
                  </a:cubicBezTo>
                  <a:cubicBezTo>
                    <a:pt x="0" y="669"/>
                    <a:pt x="200" y="859"/>
                    <a:pt x="429" y="859"/>
                  </a:cubicBezTo>
                  <a:cubicBezTo>
                    <a:pt x="668" y="859"/>
                    <a:pt x="868" y="669"/>
                    <a:pt x="868" y="430"/>
                  </a:cubicBezTo>
                  <a:cubicBezTo>
                    <a:pt x="868" y="192"/>
                    <a:pt x="668" y="1"/>
                    <a:pt x="42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69"/>
            <p:cNvSpPr/>
            <p:nvPr/>
          </p:nvSpPr>
          <p:spPr>
            <a:xfrm>
              <a:off x="1966760" y="3989552"/>
              <a:ext cx="22755" cy="22755"/>
            </a:xfrm>
            <a:custGeom>
              <a:rect b="b" l="l" r="r" t="t"/>
              <a:pathLst>
                <a:path extrusionOk="0" h="869" w="869">
                  <a:moveTo>
                    <a:pt x="439" y="0"/>
                  </a:moveTo>
                  <a:cubicBezTo>
                    <a:pt x="201" y="0"/>
                    <a:pt x="0" y="191"/>
                    <a:pt x="0" y="429"/>
                  </a:cubicBezTo>
                  <a:cubicBezTo>
                    <a:pt x="0" y="668"/>
                    <a:pt x="201" y="868"/>
                    <a:pt x="439" y="868"/>
                  </a:cubicBezTo>
                  <a:cubicBezTo>
                    <a:pt x="678" y="868"/>
                    <a:pt x="868" y="668"/>
                    <a:pt x="868" y="429"/>
                  </a:cubicBezTo>
                  <a:cubicBezTo>
                    <a:pt x="868" y="191"/>
                    <a:pt x="678" y="0"/>
                    <a:pt x="439"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69"/>
            <p:cNvSpPr/>
            <p:nvPr/>
          </p:nvSpPr>
          <p:spPr>
            <a:xfrm>
              <a:off x="1904806" y="3951060"/>
              <a:ext cx="22493" cy="22781"/>
            </a:xfrm>
            <a:custGeom>
              <a:rect b="b" l="l" r="r" t="t"/>
              <a:pathLst>
                <a:path extrusionOk="0" h="870" w="859">
                  <a:moveTo>
                    <a:pt x="430" y="1"/>
                  </a:moveTo>
                  <a:cubicBezTo>
                    <a:pt x="191" y="1"/>
                    <a:pt x="0" y="201"/>
                    <a:pt x="0" y="440"/>
                  </a:cubicBezTo>
                  <a:cubicBezTo>
                    <a:pt x="0" y="669"/>
                    <a:pt x="191" y="869"/>
                    <a:pt x="430" y="869"/>
                  </a:cubicBezTo>
                  <a:cubicBezTo>
                    <a:pt x="668" y="869"/>
                    <a:pt x="859" y="669"/>
                    <a:pt x="859" y="440"/>
                  </a:cubicBezTo>
                  <a:cubicBezTo>
                    <a:pt x="859" y="201"/>
                    <a:pt x="668" y="1"/>
                    <a:pt x="43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4" name="Google Shape;12554;p69"/>
          <p:cNvGrpSpPr/>
          <p:nvPr/>
        </p:nvGrpSpPr>
        <p:grpSpPr>
          <a:xfrm>
            <a:off x="2668963" y="3791306"/>
            <a:ext cx="358735" cy="359311"/>
            <a:chOff x="2668963" y="3791306"/>
            <a:chExt cx="358735" cy="359311"/>
          </a:xfrm>
        </p:grpSpPr>
        <p:sp>
          <p:nvSpPr>
            <p:cNvPr id="12555" name="Google Shape;12555;p69"/>
            <p:cNvSpPr/>
            <p:nvPr/>
          </p:nvSpPr>
          <p:spPr>
            <a:xfrm>
              <a:off x="2854065" y="4004268"/>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69"/>
            <p:cNvSpPr/>
            <p:nvPr/>
          </p:nvSpPr>
          <p:spPr>
            <a:xfrm>
              <a:off x="2879045" y="4029249"/>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69"/>
            <p:cNvSpPr/>
            <p:nvPr/>
          </p:nvSpPr>
          <p:spPr>
            <a:xfrm>
              <a:off x="2904026" y="4054229"/>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8" name="Google Shape;12558;p69"/>
            <p:cNvSpPr/>
            <p:nvPr/>
          </p:nvSpPr>
          <p:spPr>
            <a:xfrm>
              <a:off x="2829320" y="4006415"/>
              <a:ext cx="153156" cy="143913"/>
            </a:xfrm>
            <a:custGeom>
              <a:rect b="b" l="l" r="r" t="t"/>
              <a:pathLst>
                <a:path extrusionOk="0" h="5496" w="5849">
                  <a:moveTo>
                    <a:pt x="1851" y="726"/>
                  </a:moveTo>
                  <a:cubicBezTo>
                    <a:pt x="2105" y="726"/>
                    <a:pt x="2358" y="826"/>
                    <a:pt x="2548" y="1026"/>
                  </a:cubicBezTo>
                  <a:lnTo>
                    <a:pt x="4608" y="3086"/>
                  </a:lnTo>
                  <a:cubicBezTo>
                    <a:pt x="5000" y="3458"/>
                    <a:pt x="5009" y="4078"/>
                    <a:pt x="4628" y="4460"/>
                  </a:cubicBezTo>
                  <a:cubicBezTo>
                    <a:pt x="4440" y="4647"/>
                    <a:pt x="4196" y="4740"/>
                    <a:pt x="3951" y="4740"/>
                  </a:cubicBezTo>
                  <a:cubicBezTo>
                    <a:pt x="3697" y="4740"/>
                    <a:pt x="3443" y="4640"/>
                    <a:pt x="3254" y="4441"/>
                  </a:cubicBezTo>
                  <a:lnTo>
                    <a:pt x="1193" y="2380"/>
                  </a:lnTo>
                  <a:cubicBezTo>
                    <a:pt x="802" y="2008"/>
                    <a:pt x="792" y="1388"/>
                    <a:pt x="1174" y="1007"/>
                  </a:cubicBezTo>
                  <a:cubicBezTo>
                    <a:pt x="1361" y="819"/>
                    <a:pt x="1606" y="726"/>
                    <a:pt x="1851" y="726"/>
                  </a:cubicBezTo>
                  <a:close/>
                  <a:moveTo>
                    <a:pt x="1875" y="0"/>
                  </a:moveTo>
                  <a:cubicBezTo>
                    <a:pt x="1439" y="0"/>
                    <a:pt x="1002" y="167"/>
                    <a:pt x="668" y="501"/>
                  </a:cubicBezTo>
                  <a:cubicBezTo>
                    <a:pt x="1" y="1169"/>
                    <a:pt x="1" y="2247"/>
                    <a:pt x="668" y="2914"/>
                  </a:cubicBezTo>
                  <a:lnTo>
                    <a:pt x="2729" y="4966"/>
                  </a:lnTo>
                  <a:lnTo>
                    <a:pt x="2739" y="4966"/>
                  </a:lnTo>
                  <a:cubicBezTo>
                    <a:pt x="3072" y="5319"/>
                    <a:pt x="3519" y="5495"/>
                    <a:pt x="3966" y="5495"/>
                  </a:cubicBezTo>
                  <a:cubicBezTo>
                    <a:pt x="4401" y="5495"/>
                    <a:pt x="4837" y="5328"/>
                    <a:pt x="5171" y="4994"/>
                  </a:cubicBezTo>
                  <a:cubicBezTo>
                    <a:pt x="5849" y="4326"/>
                    <a:pt x="5830" y="3220"/>
                    <a:pt x="5143" y="2562"/>
                  </a:cubicBezTo>
                  <a:lnTo>
                    <a:pt x="3082" y="501"/>
                  </a:lnTo>
                  <a:cubicBezTo>
                    <a:pt x="2748" y="167"/>
                    <a:pt x="2312" y="0"/>
                    <a:pt x="187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69"/>
            <p:cNvSpPr/>
            <p:nvPr/>
          </p:nvSpPr>
          <p:spPr>
            <a:xfrm>
              <a:off x="2917511" y="3991857"/>
              <a:ext cx="24745" cy="23697"/>
            </a:xfrm>
            <a:custGeom>
              <a:rect b="b" l="l" r="r" t="t"/>
              <a:pathLst>
                <a:path extrusionOk="0" h="905" w="945">
                  <a:moveTo>
                    <a:pt x="415" y="0"/>
                  </a:moveTo>
                  <a:cubicBezTo>
                    <a:pt x="358" y="0"/>
                    <a:pt x="301" y="22"/>
                    <a:pt x="258" y="65"/>
                  </a:cubicBezTo>
                  <a:lnTo>
                    <a:pt x="86" y="246"/>
                  </a:lnTo>
                  <a:cubicBezTo>
                    <a:pt x="0" y="332"/>
                    <a:pt x="0" y="475"/>
                    <a:pt x="86" y="561"/>
                  </a:cubicBezTo>
                  <a:lnTo>
                    <a:pt x="363" y="847"/>
                  </a:lnTo>
                  <a:cubicBezTo>
                    <a:pt x="406" y="885"/>
                    <a:pt x="463" y="904"/>
                    <a:pt x="520" y="904"/>
                  </a:cubicBezTo>
                  <a:cubicBezTo>
                    <a:pt x="577" y="904"/>
                    <a:pt x="635" y="885"/>
                    <a:pt x="678" y="847"/>
                  </a:cubicBezTo>
                  <a:lnTo>
                    <a:pt x="859" y="666"/>
                  </a:lnTo>
                  <a:cubicBezTo>
                    <a:pt x="945" y="580"/>
                    <a:pt x="945" y="437"/>
                    <a:pt x="859" y="351"/>
                  </a:cubicBezTo>
                  <a:lnTo>
                    <a:pt x="573" y="65"/>
                  </a:lnTo>
                  <a:cubicBezTo>
                    <a:pt x="530" y="22"/>
                    <a:pt x="473" y="0"/>
                    <a:pt x="41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69"/>
            <p:cNvSpPr/>
            <p:nvPr/>
          </p:nvSpPr>
          <p:spPr>
            <a:xfrm>
              <a:off x="2942492" y="4016837"/>
              <a:ext cx="24745" cy="23619"/>
            </a:xfrm>
            <a:custGeom>
              <a:rect b="b" l="l" r="r" t="t"/>
              <a:pathLst>
                <a:path extrusionOk="0" h="902" w="945">
                  <a:moveTo>
                    <a:pt x="415" y="0"/>
                  </a:moveTo>
                  <a:cubicBezTo>
                    <a:pt x="358" y="0"/>
                    <a:pt x="301" y="22"/>
                    <a:pt x="258" y="65"/>
                  </a:cubicBezTo>
                  <a:lnTo>
                    <a:pt x="86" y="246"/>
                  </a:lnTo>
                  <a:cubicBezTo>
                    <a:pt x="0" y="332"/>
                    <a:pt x="0" y="465"/>
                    <a:pt x="86" y="551"/>
                  </a:cubicBezTo>
                  <a:lnTo>
                    <a:pt x="363" y="837"/>
                  </a:lnTo>
                  <a:cubicBezTo>
                    <a:pt x="406" y="880"/>
                    <a:pt x="463" y="902"/>
                    <a:pt x="520" y="902"/>
                  </a:cubicBezTo>
                  <a:cubicBezTo>
                    <a:pt x="577" y="902"/>
                    <a:pt x="635" y="880"/>
                    <a:pt x="678" y="837"/>
                  </a:cubicBezTo>
                  <a:lnTo>
                    <a:pt x="859" y="656"/>
                  </a:lnTo>
                  <a:cubicBezTo>
                    <a:pt x="945" y="570"/>
                    <a:pt x="945" y="427"/>
                    <a:pt x="859" y="351"/>
                  </a:cubicBezTo>
                  <a:lnTo>
                    <a:pt x="573" y="65"/>
                  </a:lnTo>
                  <a:cubicBezTo>
                    <a:pt x="530" y="22"/>
                    <a:pt x="472" y="0"/>
                    <a:pt x="41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1" name="Google Shape;12561;p69"/>
            <p:cNvSpPr/>
            <p:nvPr/>
          </p:nvSpPr>
          <p:spPr>
            <a:xfrm>
              <a:off x="2967210" y="4041818"/>
              <a:ext cx="24771" cy="23619"/>
            </a:xfrm>
            <a:custGeom>
              <a:rect b="b" l="l" r="r" t="t"/>
              <a:pathLst>
                <a:path extrusionOk="0" h="902" w="946">
                  <a:moveTo>
                    <a:pt x="425" y="0"/>
                  </a:moveTo>
                  <a:cubicBezTo>
                    <a:pt x="368" y="0"/>
                    <a:pt x="311" y="22"/>
                    <a:pt x="268" y="65"/>
                  </a:cubicBezTo>
                  <a:lnTo>
                    <a:pt x="87" y="246"/>
                  </a:lnTo>
                  <a:cubicBezTo>
                    <a:pt x="1" y="332"/>
                    <a:pt x="1" y="465"/>
                    <a:pt x="87" y="551"/>
                  </a:cubicBezTo>
                  <a:lnTo>
                    <a:pt x="373" y="837"/>
                  </a:lnTo>
                  <a:cubicBezTo>
                    <a:pt x="416" y="880"/>
                    <a:pt x="473" y="902"/>
                    <a:pt x="530" y="902"/>
                  </a:cubicBezTo>
                  <a:cubicBezTo>
                    <a:pt x="587" y="902"/>
                    <a:pt x="645" y="880"/>
                    <a:pt x="688" y="837"/>
                  </a:cubicBezTo>
                  <a:lnTo>
                    <a:pt x="869" y="656"/>
                  </a:lnTo>
                  <a:cubicBezTo>
                    <a:pt x="945" y="570"/>
                    <a:pt x="945" y="427"/>
                    <a:pt x="869" y="351"/>
                  </a:cubicBezTo>
                  <a:lnTo>
                    <a:pt x="583" y="65"/>
                  </a:lnTo>
                  <a:cubicBezTo>
                    <a:pt x="540" y="22"/>
                    <a:pt x="482" y="0"/>
                    <a:pt x="42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69"/>
            <p:cNvSpPr/>
            <p:nvPr/>
          </p:nvSpPr>
          <p:spPr>
            <a:xfrm>
              <a:off x="2704496" y="3827467"/>
              <a:ext cx="68395" cy="64179"/>
            </a:xfrm>
            <a:custGeom>
              <a:rect b="b" l="l" r="r" t="t"/>
              <a:pathLst>
                <a:path extrusionOk="0" h="2451" w="2612">
                  <a:moveTo>
                    <a:pt x="297" y="0"/>
                  </a:moveTo>
                  <a:cubicBezTo>
                    <a:pt x="138" y="0"/>
                    <a:pt x="1" y="216"/>
                    <a:pt x="160" y="361"/>
                  </a:cubicBezTo>
                  <a:lnTo>
                    <a:pt x="2182" y="2384"/>
                  </a:lnTo>
                  <a:cubicBezTo>
                    <a:pt x="2230" y="2422"/>
                    <a:pt x="2278" y="2450"/>
                    <a:pt x="2335" y="2450"/>
                  </a:cubicBezTo>
                  <a:cubicBezTo>
                    <a:pt x="2516" y="2450"/>
                    <a:pt x="2612" y="2231"/>
                    <a:pt x="2478" y="2097"/>
                  </a:cubicBezTo>
                  <a:lnTo>
                    <a:pt x="446" y="75"/>
                  </a:lnTo>
                  <a:cubicBezTo>
                    <a:pt x="400" y="22"/>
                    <a:pt x="347" y="0"/>
                    <a:pt x="2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69"/>
            <p:cNvSpPr/>
            <p:nvPr/>
          </p:nvSpPr>
          <p:spPr>
            <a:xfrm>
              <a:off x="2671005" y="3882927"/>
              <a:ext cx="87641" cy="31448"/>
            </a:xfrm>
            <a:custGeom>
              <a:rect b="b" l="l" r="r" t="t"/>
              <a:pathLst>
                <a:path extrusionOk="0" h="1201" w="3347">
                  <a:moveTo>
                    <a:pt x="301" y="0"/>
                  </a:moveTo>
                  <a:cubicBezTo>
                    <a:pt x="78" y="0"/>
                    <a:pt x="0" y="338"/>
                    <a:pt x="246" y="409"/>
                  </a:cubicBezTo>
                  <a:lnTo>
                    <a:pt x="3003" y="1191"/>
                  </a:lnTo>
                  <a:cubicBezTo>
                    <a:pt x="3023" y="1201"/>
                    <a:pt x="3042" y="1201"/>
                    <a:pt x="3061" y="1201"/>
                  </a:cubicBezTo>
                  <a:cubicBezTo>
                    <a:pt x="3299" y="1201"/>
                    <a:pt x="3347" y="857"/>
                    <a:pt x="3118" y="800"/>
                  </a:cubicBezTo>
                  <a:lnTo>
                    <a:pt x="361" y="8"/>
                  </a:lnTo>
                  <a:cubicBezTo>
                    <a:pt x="340" y="3"/>
                    <a:pt x="320" y="0"/>
                    <a:pt x="3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69"/>
            <p:cNvSpPr/>
            <p:nvPr/>
          </p:nvSpPr>
          <p:spPr>
            <a:xfrm>
              <a:off x="2668963" y="3926394"/>
              <a:ext cx="86934" cy="32941"/>
            </a:xfrm>
            <a:custGeom>
              <a:rect b="b" l="l" r="r" t="t"/>
              <a:pathLst>
                <a:path extrusionOk="0" h="1258" w="3320">
                  <a:moveTo>
                    <a:pt x="3026" y="0"/>
                  </a:moveTo>
                  <a:cubicBezTo>
                    <a:pt x="3007" y="0"/>
                    <a:pt x="2988" y="3"/>
                    <a:pt x="2967" y="8"/>
                  </a:cubicBezTo>
                  <a:lnTo>
                    <a:pt x="229" y="857"/>
                  </a:lnTo>
                  <a:cubicBezTo>
                    <a:pt x="0" y="924"/>
                    <a:pt x="48" y="1258"/>
                    <a:pt x="286" y="1258"/>
                  </a:cubicBezTo>
                  <a:cubicBezTo>
                    <a:pt x="305" y="1258"/>
                    <a:pt x="324" y="1248"/>
                    <a:pt x="343" y="1248"/>
                  </a:cubicBezTo>
                  <a:lnTo>
                    <a:pt x="3091" y="399"/>
                  </a:lnTo>
                  <a:cubicBezTo>
                    <a:pt x="3319" y="329"/>
                    <a:pt x="3240" y="0"/>
                    <a:pt x="302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69"/>
            <p:cNvSpPr/>
            <p:nvPr/>
          </p:nvSpPr>
          <p:spPr>
            <a:xfrm>
              <a:off x="2761422" y="3794081"/>
              <a:ext cx="33203" cy="83085"/>
            </a:xfrm>
            <a:custGeom>
              <a:rect b="b" l="l" r="r" t="t"/>
              <a:pathLst>
                <a:path extrusionOk="0" h="3173" w="1268">
                  <a:moveTo>
                    <a:pt x="252" y="0"/>
                  </a:moveTo>
                  <a:cubicBezTo>
                    <a:pt x="127" y="0"/>
                    <a:pt x="1" y="102"/>
                    <a:pt x="47" y="262"/>
                  </a:cubicBezTo>
                  <a:lnTo>
                    <a:pt x="829" y="3020"/>
                  </a:lnTo>
                  <a:cubicBezTo>
                    <a:pt x="857" y="3105"/>
                    <a:pt x="934" y="3172"/>
                    <a:pt x="1029" y="3172"/>
                  </a:cubicBezTo>
                  <a:cubicBezTo>
                    <a:pt x="1163" y="3172"/>
                    <a:pt x="1268" y="3039"/>
                    <a:pt x="1229" y="2915"/>
                  </a:cubicBezTo>
                  <a:lnTo>
                    <a:pt x="447" y="148"/>
                  </a:lnTo>
                  <a:cubicBezTo>
                    <a:pt x="417" y="45"/>
                    <a:pt x="335" y="0"/>
                    <a:pt x="25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69"/>
            <p:cNvSpPr/>
            <p:nvPr/>
          </p:nvSpPr>
          <p:spPr>
            <a:xfrm>
              <a:off x="2805099" y="3791306"/>
              <a:ext cx="34774" cy="82849"/>
            </a:xfrm>
            <a:custGeom>
              <a:rect b="b" l="l" r="r" t="t"/>
              <a:pathLst>
                <a:path extrusionOk="0" h="3164" w="1328">
                  <a:moveTo>
                    <a:pt x="1070" y="0"/>
                  </a:moveTo>
                  <a:cubicBezTo>
                    <a:pt x="988" y="0"/>
                    <a:pt x="908" y="45"/>
                    <a:pt x="878" y="149"/>
                  </a:cubicBezTo>
                  <a:lnTo>
                    <a:pt x="38" y="2897"/>
                  </a:lnTo>
                  <a:cubicBezTo>
                    <a:pt x="0" y="3030"/>
                    <a:pt x="96" y="3164"/>
                    <a:pt x="239" y="3164"/>
                  </a:cubicBezTo>
                  <a:cubicBezTo>
                    <a:pt x="325" y="3164"/>
                    <a:pt x="401" y="3097"/>
                    <a:pt x="430" y="3021"/>
                  </a:cubicBezTo>
                  <a:lnTo>
                    <a:pt x="1269" y="273"/>
                  </a:lnTo>
                  <a:cubicBezTo>
                    <a:pt x="1327" y="110"/>
                    <a:pt x="1197" y="0"/>
                    <a:pt x="107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7" name="Google Shape;12567;p69"/>
            <p:cNvSpPr/>
            <p:nvPr/>
          </p:nvSpPr>
          <p:spPr>
            <a:xfrm>
              <a:off x="2757128" y="3882220"/>
              <a:ext cx="261064" cy="259729"/>
            </a:xfrm>
            <a:custGeom>
              <a:rect b="b" l="l" r="r" t="t"/>
              <a:pathLst>
                <a:path extrusionOk="0" h="9919" w="9970">
                  <a:moveTo>
                    <a:pt x="2862" y="1"/>
                  </a:moveTo>
                  <a:cubicBezTo>
                    <a:pt x="2807" y="1"/>
                    <a:pt x="2753" y="21"/>
                    <a:pt x="2710" y="64"/>
                  </a:cubicBezTo>
                  <a:lnTo>
                    <a:pt x="115" y="2659"/>
                  </a:lnTo>
                  <a:cubicBezTo>
                    <a:pt x="1" y="2773"/>
                    <a:pt x="48" y="2973"/>
                    <a:pt x="211" y="3021"/>
                  </a:cubicBezTo>
                  <a:lnTo>
                    <a:pt x="821" y="3202"/>
                  </a:lnTo>
                  <a:lnTo>
                    <a:pt x="1184" y="3307"/>
                  </a:lnTo>
                  <a:cubicBezTo>
                    <a:pt x="1327" y="3345"/>
                    <a:pt x="1470" y="3393"/>
                    <a:pt x="1613" y="3441"/>
                  </a:cubicBezTo>
                  <a:cubicBezTo>
                    <a:pt x="2796" y="3861"/>
                    <a:pt x="3874" y="4538"/>
                    <a:pt x="4771" y="5425"/>
                  </a:cubicBezTo>
                  <a:lnTo>
                    <a:pt x="9254" y="9918"/>
                  </a:lnTo>
                  <a:lnTo>
                    <a:pt x="9970" y="9203"/>
                  </a:lnTo>
                  <a:lnTo>
                    <a:pt x="5477" y="4710"/>
                  </a:lnTo>
                  <a:cubicBezTo>
                    <a:pt x="4589" y="3822"/>
                    <a:pt x="3912" y="2744"/>
                    <a:pt x="3492" y="1561"/>
                  </a:cubicBezTo>
                  <a:cubicBezTo>
                    <a:pt x="3445" y="1418"/>
                    <a:pt x="3397" y="1275"/>
                    <a:pt x="3359" y="1132"/>
                  </a:cubicBezTo>
                  <a:lnTo>
                    <a:pt x="3254" y="770"/>
                  </a:lnTo>
                  <a:lnTo>
                    <a:pt x="3072" y="159"/>
                  </a:lnTo>
                  <a:cubicBezTo>
                    <a:pt x="3043" y="58"/>
                    <a:pt x="2953" y="1"/>
                    <a:pt x="286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8" name="Google Shape;12568;p69"/>
            <p:cNvSpPr/>
            <p:nvPr/>
          </p:nvSpPr>
          <p:spPr>
            <a:xfrm>
              <a:off x="2757128" y="3881880"/>
              <a:ext cx="91700" cy="90207"/>
            </a:xfrm>
            <a:custGeom>
              <a:rect b="b" l="l" r="r" t="t"/>
              <a:pathLst>
                <a:path extrusionOk="0" h="3445" w="3502">
                  <a:moveTo>
                    <a:pt x="2861" y="0"/>
                  </a:moveTo>
                  <a:cubicBezTo>
                    <a:pt x="2807" y="0"/>
                    <a:pt x="2752" y="21"/>
                    <a:pt x="2710" y="67"/>
                  </a:cubicBezTo>
                  <a:lnTo>
                    <a:pt x="125" y="2653"/>
                  </a:lnTo>
                  <a:cubicBezTo>
                    <a:pt x="1" y="2777"/>
                    <a:pt x="58" y="2977"/>
                    <a:pt x="211" y="3025"/>
                  </a:cubicBezTo>
                  <a:lnTo>
                    <a:pt x="831" y="3196"/>
                  </a:lnTo>
                  <a:lnTo>
                    <a:pt x="1184" y="3301"/>
                  </a:lnTo>
                  <a:cubicBezTo>
                    <a:pt x="1327" y="3349"/>
                    <a:pt x="1479" y="3397"/>
                    <a:pt x="1622" y="3444"/>
                  </a:cubicBezTo>
                  <a:lnTo>
                    <a:pt x="3502" y="1565"/>
                  </a:lnTo>
                  <a:cubicBezTo>
                    <a:pt x="3445" y="1422"/>
                    <a:pt x="3397" y="1279"/>
                    <a:pt x="3359" y="1126"/>
                  </a:cubicBezTo>
                  <a:lnTo>
                    <a:pt x="3254" y="773"/>
                  </a:lnTo>
                  <a:lnTo>
                    <a:pt x="3072" y="163"/>
                  </a:lnTo>
                  <a:cubicBezTo>
                    <a:pt x="3042" y="61"/>
                    <a:pt x="2952" y="0"/>
                    <a:pt x="2861"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69"/>
            <p:cNvSpPr/>
            <p:nvPr/>
          </p:nvSpPr>
          <p:spPr>
            <a:xfrm>
              <a:off x="2757128" y="3881984"/>
              <a:ext cx="85206" cy="83844"/>
            </a:xfrm>
            <a:custGeom>
              <a:rect b="b" l="l" r="r" t="t"/>
              <a:pathLst>
                <a:path extrusionOk="0" h="3202" w="3254">
                  <a:moveTo>
                    <a:pt x="2862" y="0"/>
                  </a:moveTo>
                  <a:cubicBezTo>
                    <a:pt x="2807" y="0"/>
                    <a:pt x="2753" y="20"/>
                    <a:pt x="2710" y="63"/>
                  </a:cubicBezTo>
                  <a:lnTo>
                    <a:pt x="115" y="2649"/>
                  </a:lnTo>
                  <a:cubicBezTo>
                    <a:pt x="1" y="2773"/>
                    <a:pt x="48" y="2973"/>
                    <a:pt x="211" y="3021"/>
                  </a:cubicBezTo>
                  <a:lnTo>
                    <a:pt x="831" y="3202"/>
                  </a:lnTo>
                  <a:lnTo>
                    <a:pt x="3254" y="769"/>
                  </a:lnTo>
                  <a:lnTo>
                    <a:pt x="3072" y="159"/>
                  </a:lnTo>
                  <a:cubicBezTo>
                    <a:pt x="3043" y="57"/>
                    <a:pt x="2953" y="0"/>
                    <a:pt x="2862"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69"/>
            <p:cNvSpPr/>
            <p:nvPr/>
          </p:nvSpPr>
          <p:spPr>
            <a:xfrm>
              <a:off x="2992950" y="4116995"/>
              <a:ext cx="34747" cy="33622"/>
            </a:xfrm>
            <a:custGeom>
              <a:rect b="b" l="l" r="r" t="t"/>
              <a:pathLst>
                <a:path extrusionOk="0" h="1284" w="1327">
                  <a:moveTo>
                    <a:pt x="920" y="1"/>
                  </a:moveTo>
                  <a:cubicBezTo>
                    <a:pt x="864" y="1"/>
                    <a:pt x="806" y="22"/>
                    <a:pt x="764" y="65"/>
                  </a:cubicBezTo>
                  <a:lnTo>
                    <a:pt x="86" y="743"/>
                  </a:lnTo>
                  <a:cubicBezTo>
                    <a:pt x="0" y="828"/>
                    <a:pt x="0" y="962"/>
                    <a:pt x="86" y="1048"/>
                  </a:cubicBezTo>
                  <a:lnTo>
                    <a:pt x="258" y="1220"/>
                  </a:lnTo>
                  <a:cubicBezTo>
                    <a:pt x="301" y="1262"/>
                    <a:pt x="356" y="1284"/>
                    <a:pt x="411" y="1284"/>
                  </a:cubicBezTo>
                  <a:cubicBezTo>
                    <a:pt x="465" y="1284"/>
                    <a:pt x="520" y="1262"/>
                    <a:pt x="563" y="1220"/>
                  </a:cubicBezTo>
                  <a:lnTo>
                    <a:pt x="1241" y="552"/>
                  </a:lnTo>
                  <a:cubicBezTo>
                    <a:pt x="1326" y="466"/>
                    <a:pt x="1326" y="323"/>
                    <a:pt x="1241" y="237"/>
                  </a:cubicBezTo>
                  <a:lnTo>
                    <a:pt x="1069" y="65"/>
                  </a:lnTo>
                  <a:cubicBezTo>
                    <a:pt x="1031" y="22"/>
                    <a:pt x="976" y="1"/>
                    <a:pt x="920" y="1"/>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1" name="Google Shape;12571;p69"/>
          <p:cNvGrpSpPr/>
          <p:nvPr/>
        </p:nvGrpSpPr>
        <p:grpSpPr>
          <a:xfrm>
            <a:off x="849682" y="1995198"/>
            <a:ext cx="363893" cy="291727"/>
            <a:chOff x="849682" y="1995198"/>
            <a:chExt cx="363893" cy="291727"/>
          </a:xfrm>
        </p:grpSpPr>
        <p:sp>
          <p:nvSpPr>
            <p:cNvPr id="12572" name="Google Shape;12572;p69"/>
            <p:cNvSpPr/>
            <p:nvPr/>
          </p:nvSpPr>
          <p:spPr>
            <a:xfrm>
              <a:off x="907838" y="2131517"/>
              <a:ext cx="247579" cy="155408"/>
            </a:xfrm>
            <a:custGeom>
              <a:rect b="b" l="l" r="r" t="t"/>
              <a:pathLst>
                <a:path extrusionOk="0" h="5935" w="9455">
                  <a:moveTo>
                    <a:pt x="0" y="0"/>
                  </a:moveTo>
                  <a:lnTo>
                    <a:pt x="0" y="4551"/>
                  </a:lnTo>
                  <a:cubicBezTo>
                    <a:pt x="0" y="4875"/>
                    <a:pt x="392" y="5171"/>
                    <a:pt x="1031" y="5409"/>
                  </a:cubicBezTo>
                  <a:cubicBezTo>
                    <a:pt x="1155" y="5457"/>
                    <a:pt x="1288" y="5505"/>
                    <a:pt x="1422" y="5543"/>
                  </a:cubicBezTo>
                  <a:cubicBezTo>
                    <a:pt x="1555" y="5581"/>
                    <a:pt x="1679" y="5610"/>
                    <a:pt x="1823" y="5638"/>
                  </a:cubicBezTo>
                  <a:cubicBezTo>
                    <a:pt x="1918" y="5667"/>
                    <a:pt x="2013" y="5686"/>
                    <a:pt x="2118" y="5705"/>
                  </a:cubicBezTo>
                  <a:cubicBezTo>
                    <a:pt x="2738" y="5820"/>
                    <a:pt x="3358" y="5886"/>
                    <a:pt x="3988" y="5915"/>
                  </a:cubicBezTo>
                  <a:cubicBezTo>
                    <a:pt x="4160" y="5925"/>
                    <a:pt x="4341" y="5934"/>
                    <a:pt x="4532" y="5934"/>
                  </a:cubicBezTo>
                  <a:lnTo>
                    <a:pt x="4933" y="5934"/>
                  </a:lnTo>
                  <a:cubicBezTo>
                    <a:pt x="5839" y="5925"/>
                    <a:pt x="6745" y="5829"/>
                    <a:pt x="7642" y="5638"/>
                  </a:cubicBezTo>
                  <a:cubicBezTo>
                    <a:pt x="7775" y="5610"/>
                    <a:pt x="7909" y="5572"/>
                    <a:pt x="8033" y="5533"/>
                  </a:cubicBezTo>
                  <a:cubicBezTo>
                    <a:pt x="8911" y="5285"/>
                    <a:pt x="9454" y="4932"/>
                    <a:pt x="9454" y="4541"/>
                  </a:cubicBezTo>
                  <a:lnTo>
                    <a:pt x="945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3" name="Google Shape;12573;p69"/>
            <p:cNvSpPr/>
            <p:nvPr/>
          </p:nvSpPr>
          <p:spPr>
            <a:xfrm>
              <a:off x="1140414" y="2131517"/>
              <a:ext cx="15004" cy="136424"/>
            </a:xfrm>
            <a:custGeom>
              <a:rect b="b" l="l" r="r" t="t"/>
              <a:pathLst>
                <a:path extrusionOk="0" h="5210" w="573">
                  <a:moveTo>
                    <a:pt x="0" y="0"/>
                  </a:moveTo>
                  <a:lnTo>
                    <a:pt x="0" y="5209"/>
                  </a:lnTo>
                  <a:cubicBezTo>
                    <a:pt x="363" y="5009"/>
                    <a:pt x="572" y="4780"/>
                    <a:pt x="572" y="4541"/>
                  </a:cubicBezTo>
                  <a:lnTo>
                    <a:pt x="57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4" name="Google Shape;12574;p69"/>
            <p:cNvSpPr/>
            <p:nvPr/>
          </p:nvSpPr>
          <p:spPr>
            <a:xfrm>
              <a:off x="1026483" y="2148511"/>
              <a:ext cx="10526" cy="138414"/>
            </a:xfrm>
            <a:custGeom>
              <a:rect b="b" l="l" r="r" t="t"/>
              <a:pathLst>
                <a:path extrusionOk="0" h="5286" w="402">
                  <a:moveTo>
                    <a:pt x="201" y="0"/>
                  </a:moveTo>
                  <a:cubicBezTo>
                    <a:pt x="101" y="0"/>
                    <a:pt x="1" y="67"/>
                    <a:pt x="1" y="200"/>
                  </a:cubicBezTo>
                  <a:lnTo>
                    <a:pt x="1" y="5285"/>
                  </a:lnTo>
                  <a:lnTo>
                    <a:pt x="402" y="5285"/>
                  </a:lnTo>
                  <a:lnTo>
                    <a:pt x="402" y="200"/>
                  </a:lnTo>
                  <a:cubicBezTo>
                    <a:pt x="402" y="67"/>
                    <a:pt x="301"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69"/>
            <p:cNvSpPr/>
            <p:nvPr/>
          </p:nvSpPr>
          <p:spPr>
            <a:xfrm>
              <a:off x="945047" y="2148511"/>
              <a:ext cx="10526" cy="68212"/>
            </a:xfrm>
            <a:custGeom>
              <a:rect b="b" l="l" r="r" t="t"/>
              <a:pathLst>
                <a:path extrusionOk="0" h="2605" w="402">
                  <a:moveTo>
                    <a:pt x="201" y="0"/>
                  </a:moveTo>
                  <a:cubicBezTo>
                    <a:pt x="96" y="0"/>
                    <a:pt x="1" y="86"/>
                    <a:pt x="1" y="200"/>
                  </a:cubicBezTo>
                  <a:lnTo>
                    <a:pt x="1" y="2404"/>
                  </a:lnTo>
                  <a:cubicBezTo>
                    <a:pt x="1" y="2519"/>
                    <a:pt x="96" y="2604"/>
                    <a:pt x="201" y="2604"/>
                  </a:cubicBezTo>
                  <a:cubicBezTo>
                    <a:pt x="316" y="2604"/>
                    <a:pt x="402" y="2519"/>
                    <a:pt x="402" y="2404"/>
                  </a:cubicBezTo>
                  <a:lnTo>
                    <a:pt x="402" y="200"/>
                  </a:lnTo>
                  <a:cubicBezTo>
                    <a:pt x="402" y="86"/>
                    <a:pt x="316"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69"/>
            <p:cNvSpPr/>
            <p:nvPr/>
          </p:nvSpPr>
          <p:spPr>
            <a:xfrm>
              <a:off x="945309" y="2228192"/>
              <a:ext cx="10526" cy="50982"/>
            </a:xfrm>
            <a:custGeom>
              <a:rect b="b" l="l" r="r" t="t"/>
              <a:pathLst>
                <a:path extrusionOk="0" h="1947" w="402">
                  <a:moveTo>
                    <a:pt x="201" y="0"/>
                  </a:moveTo>
                  <a:cubicBezTo>
                    <a:pt x="86" y="0"/>
                    <a:pt x="0" y="86"/>
                    <a:pt x="0" y="191"/>
                  </a:cubicBezTo>
                  <a:lnTo>
                    <a:pt x="0" y="1841"/>
                  </a:lnTo>
                  <a:cubicBezTo>
                    <a:pt x="124" y="1880"/>
                    <a:pt x="258" y="1908"/>
                    <a:pt x="392" y="1946"/>
                  </a:cubicBezTo>
                  <a:cubicBezTo>
                    <a:pt x="401" y="1927"/>
                    <a:pt x="401" y="1908"/>
                    <a:pt x="392" y="1899"/>
                  </a:cubicBezTo>
                  <a:cubicBezTo>
                    <a:pt x="392" y="1326"/>
                    <a:pt x="392" y="763"/>
                    <a:pt x="401" y="201"/>
                  </a:cubicBezTo>
                  <a:cubicBezTo>
                    <a:pt x="401" y="86"/>
                    <a:pt x="315"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69"/>
            <p:cNvSpPr/>
            <p:nvPr/>
          </p:nvSpPr>
          <p:spPr>
            <a:xfrm>
              <a:off x="1107682" y="2148511"/>
              <a:ext cx="10762" cy="130663"/>
            </a:xfrm>
            <a:custGeom>
              <a:rect b="b" l="l" r="r" t="t"/>
              <a:pathLst>
                <a:path extrusionOk="0" h="4990" w="411">
                  <a:moveTo>
                    <a:pt x="210" y="0"/>
                  </a:moveTo>
                  <a:cubicBezTo>
                    <a:pt x="110" y="0"/>
                    <a:pt x="10" y="67"/>
                    <a:pt x="10" y="200"/>
                  </a:cubicBezTo>
                  <a:lnTo>
                    <a:pt x="10" y="4942"/>
                  </a:lnTo>
                  <a:cubicBezTo>
                    <a:pt x="0" y="4961"/>
                    <a:pt x="0" y="4970"/>
                    <a:pt x="10" y="4989"/>
                  </a:cubicBezTo>
                  <a:cubicBezTo>
                    <a:pt x="143" y="4961"/>
                    <a:pt x="277" y="4923"/>
                    <a:pt x="401" y="4884"/>
                  </a:cubicBezTo>
                  <a:lnTo>
                    <a:pt x="401" y="200"/>
                  </a:lnTo>
                  <a:lnTo>
                    <a:pt x="411" y="200"/>
                  </a:lnTo>
                  <a:cubicBezTo>
                    <a:pt x="411" y="67"/>
                    <a:pt x="310" y="0"/>
                    <a:pt x="210"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69"/>
            <p:cNvSpPr/>
            <p:nvPr/>
          </p:nvSpPr>
          <p:spPr>
            <a:xfrm>
              <a:off x="907838" y="2122274"/>
              <a:ext cx="247579" cy="59230"/>
            </a:xfrm>
            <a:custGeom>
              <a:rect b="b" l="l" r="r" t="t"/>
              <a:pathLst>
                <a:path extrusionOk="0" h="2262" w="9455">
                  <a:moveTo>
                    <a:pt x="0" y="0"/>
                  </a:moveTo>
                  <a:lnTo>
                    <a:pt x="0" y="868"/>
                  </a:lnTo>
                  <a:cubicBezTo>
                    <a:pt x="0" y="1565"/>
                    <a:pt x="1727" y="2137"/>
                    <a:pt x="3988" y="2242"/>
                  </a:cubicBezTo>
                  <a:cubicBezTo>
                    <a:pt x="4227" y="2252"/>
                    <a:pt x="4475" y="2261"/>
                    <a:pt x="4732" y="2261"/>
                  </a:cubicBezTo>
                  <a:cubicBezTo>
                    <a:pt x="7337" y="2261"/>
                    <a:pt x="9454" y="1641"/>
                    <a:pt x="9454" y="868"/>
                  </a:cubicBezTo>
                  <a:lnTo>
                    <a:pt x="9454"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69"/>
            <p:cNvSpPr/>
            <p:nvPr/>
          </p:nvSpPr>
          <p:spPr>
            <a:xfrm>
              <a:off x="1140414" y="2122012"/>
              <a:ext cx="15004" cy="40508"/>
            </a:xfrm>
            <a:custGeom>
              <a:rect b="b" l="l" r="r" t="t"/>
              <a:pathLst>
                <a:path extrusionOk="0" h="1547" w="573">
                  <a:moveTo>
                    <a:pt x="0" y="1"/>
                  </a:moveTo>
                  <a:lnTo>
                    <a:pt x="0" y="10"/>
                  </a:lnTo>
                  <a:lnTo>
                    <a:pt x="0" y="1546"/>
                  </a:lnTo>
                  <a:cubicBezTo>
                    <a:pt x="363" y="1346"/>
                    <a:pt x="572" y="1117"/>
                    <a:pt x="572" y="878"/>
                  </a:cubicBezTo>
                  <a:lnTo>
                    <a:pt x="572" y="1"/>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69"/>
            <p:cNvSpPr/>
            <p:nvPr/>
          </p:nvSpPr>
          <p:spPr>
            <a:xfrm>
              <a:off x="907838" y="2085798"/>
              <a:ext cx="247579" cy="72716"/>
            </a:xfrm>
            <a:custGeom>
              <a:rect b="b" l="l" r="r" t="t"/>
              <a:pathLst>
                <a:path extrusionOk="0" h="2777" w="9455">
                  <a:moveTo>
                    <a:pt x="4732" y="1"/>
                  </a:moveTo>
                  <a:cubicBezTo>
                    <a:pt x="2118" y="1"/>
                    <a:pt x="0" y="621"/>
                    <a:pt x="0" y="1393"/>
                  </a:cubicBezTo>
                  <a:cubicBezTo>
                    <a:pt x="0" y="2157"/>
                    <a:pt x="2118" y="2777"/>
                    <a:pt x="4732" y="2777"/>
                  </a:cubicBezTo>
                  <a:cubicBezTo>
                    <a:pt x="7337" y="2777"/>
                    <a:pt x="9454" y="2157"/>
                    <a:pt x="9454" y="1393"/>
                  </a:cubicBezTo>
                  <a:cubicBezTo>
                    <a:pt x="9454" y="621"/>
                    <a:pt x="7337" y="1"/>
                    <a:pt x="4732"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69"/>
            <p:cNvSpPr/>
            <p:nvPr/>
          </p:nvSpPr>
          <p:spPr>
            <a:xfrm>
              <a:off x="1012264" y="2085798"/>
              <a:ext cx="143153" cy="72716"/>
            </a:xfrm>
            <a:custGeom>
              <a:rect b="b" l="l" r="r" t="t"/>
              <a:pathLst>
                <a:path extrusionOk="0" h="2777" w="5467">
                  <a:moveTo>
                    <a:pt x="744" y="1"/>
                  </a:moveTo>
                  <a:cubicBezTo>
                    <a:pt x="487" y="1"/>
                    <a:pt x="239" y="1"/>
                    <a:pt x="0" y="20"/>
                  </a:cubicBezTo>
                  <a:cubicBezTo>
                    <a:pt x="2252" y="125"/>
                    <a:pt x="3978" y="697"/>
                    <a:pt x="3978" y="1384"/>
                  </a:cubicBezTo>
                  <a:cubicBezTo>
                    <a:pt x="3978" y="2080"/>
                    <a:pt x="2252" y="2653"/>
                    <a:pt x="0" y="2758"/>
                  </a:cubicBezTo>
                  <a:cubicBezTo>
                    <a:pt x="239" y="2767"/>
                    <a:pt x="487" y="2777"/>
                    <a:pt x="744" y="2777"/>
                  </a:cubicBezTo>
                  <a:cubicBezTo>
                    <a:pt x="3349" y="2777"/>
                    <a:pt x="5466" y="2157"/>
                    <a:pt x="5466" y="1384"/>
                  </a:cubicBezTo>
                  <a:cubicBezTo>
                    <a:pt x="5466" y="621"/>
                    <a:pt x="3349" y="1"/>
                    <a:pt x="744"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69"/>
            <p:cNvSpPr/>
            <p:nvPr/>
          </p:nvSpPr>
          <p:spPr>
            <a:xfrm>
              <a:off x="1049971" y="1995198"/>
              <a:ext cx="123750" cy="119613"/>
            </a:xfrm>
            <a:custGeom>
              <a:rect b="b" l="l" r="r" t="t"/>
              <a:pathLst>
                <a:path extrusionOk="0" h="4568" w="4726">
                  <a:moveTo>
                    <a:pt x="4442" y="0"/>
                  </a:moveTo>
                  <a:cubicBezTo>
                    <a:pt x="4395" y="0"/>
                    <a:pt x="4346" y="19"/>
                    <a:pt x="4303" y="64"/>
                  </a:cubicBezTo>
                  <a:lnTo>
                    <a:pt x="134" y="4224"/>
                  </a:lnTo>
                  <a:cubicBezTo>
                    <a:pt x="1" y="4348"/>
                    <a:pt x="96" y="4567"/>
                    <a:pt x="277" y="4567"/>
                  </a:cubicBezTo>
                  <a:cubicBezTo>
                    <a:pt x="325" y="4567"/>
                    <a:pt x="382" y="4548"/>
                    <a:pt x="420" y="4510"/>
                  </a:cubicBezTo>
                  <a:lnTo>
                    <a:pt x="4580" y="341"/>
                  </a:lnTo>
                  <a:cubicBezTo>
                    <a:pt x="4725" y="195"/>
                    <a:pt x="4593" y="0"/>
                    <a:pt x="4442"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69"/>
            <p:cNvSpPr/>
            <p:nvPr/>
          </p:nvSpPr>
          <p:spPr>
            <a:xfrm>
              <a:off x="1044734" y="2103525"/>
              <a:ext cx="18513" cy="18775"/>
            </a:xfrm>
            <a:custGeom>
              <a:rect b="b" l="l" r="r" t="t"/>
              <a:pathLst>
                <a:path extrusionOk="0" h="717" w="707">
                  <a:moveTo>
                    <a:pt x="353" y="1"/>
                  </a:moveTo>
                  <a:cubicBezTo>
                    <a:pt x="153" y="1"/>
                    <a:pt x="0" y="163"/>
                    <a:pt x="0" y="354"/>
                  </a:cubicBezTo>
                  <a:cubicBezTo>
                    <a:pt x="0" y="554"/>
                    <a:pt x="153" y="716"/>
                    <a:pt x="353" y="716"/>
                  </a:cubicBezTo>
                  <a:cubicBezTo>
                    <a:pt x="544" y="716"/>
                    <a:pt x="706" y="554"/>
                    <a:pt x="706" y="354"/>
                  </a:cubicBezTo>
                  <a:cubicBezTo>
                    <a:pt x="706" y="163"/>
                    <a:pt x="544" y="1"/>
                    <a:pt x="35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69"/>
            <p:cNvSpPr/>
            <p:nvPr/>
          </p:nvSpPr>
          <p:spPr>
            <a:xfrm>
              <a:off x="889509" y="1995224"/>
              <a:ext cx="123776" cy="119587"/>
            </a:xfrm>
            <a:custGeom>
              <a:rect b="b" l="l" r="r" t="t"/>
              <a:pathLst>
                <a:path extrusionOk="0" h="4567" w="4727">
                  <a:moveTo>
                    <a:pt x="292" y="0"/>
                  </a:moveTo>
                  <a:cubicBezTo>
                    <a:pt x="135" y="0"/>
                    <a:pt x="1" y="203"/>
                    <a:pt x="147" y="350"/>
                  </a:cubicBezTo>
                  <a:lnTo>
                    <a:pt x="4316" y="4509"/>
                  </a:lnTo>
                  <a:cubicBezTo>
                    <a:pt x="4354" y="4547"/>
                    <a:pt x="4402" y="4566"/>
                    <a:pt x="4459" y="4566"/>
                  </a:cubicBezTo>
                  <a:cubicBezTo>
                    <a:pt x="4640" y="4566"/>
                    <a:pt x="4726" y="4347"/>
                    <a:pt x="4602" y="4223"/>
                  </a:cubicBezTo>
                  <a:lnTo>
                    <a:pt x="433" y="63"/>
                  </a:lnTo>
                  <a:cubicBezTo>
                    <a:pt x="389" y="19"/>
                    <a:pt x="339" y="0"/>
                    <a:pt x="292"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69"/>
            <p:cNvSpPr/>
            <p:nvPr/>
          </p:nvSpPr>
          <p:spPr>
            <a:xfrm>
              <a:off x="1000010" y="2103525"/>
              <a:ext cx="18775" cy="18775"/>
            </a:xfrm>
            <a:custGeom>
              <a:rect b="b" l="l" r="r" t="t"/>
              <a:pathLst>
                <a:path extrusionOk="0" h="717" w="717">
                  <a:moveTo>
                    <a:pt x="363" y="1"/>
                  </a:moveTo>
                  <a:cubicBezTo>
                    <a:pt x="163" y="1"/>
                    <a:pt x="1" y="163"/>
                    <a:pt x="1" y="354"/>
                  </a:cubicBezTo>
                  <a:cubicBezTo>
                    <a:pt x="1" y="554"/>
                    <a:pt x="163" y="716"/>
                    <a:pt x="363" y="716"/>
                  </a:cubicBezTo>
                  <a:cubicBezTo>
                    <a:pt x="554" y="716"/>
                    <a:pt x="716" y="554"/>
                    <a:pt x="716" y="354"/>
                  </a:cubicBezTo>
                  <a:cubicBezTo>
                    <a:pt x="716" y="163"/>
                    <a:pt x="554" y="1"/>
                    <a:pt x="36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69"/>
            <p:cNvSpPr/>
            <p:nvPr/>
          </p:nvSpPr>
          <p:spPr>
            <a:xfrm>
              <a:off x="883984" y="2035811"/>
              <a:ext cx="42603" cy="55250"/>
            </a:xfrm>
            <a:custGeom>
              <a:rect b="b" l="l" r="r" t="t"/>
              <a:pathLst>
                <a:path extrusionOk="0" h="2110" w="1627">
                  <a:moveTo>
                    <a:pt x="276" y="0"/>
                  </a:moveTo>
                  <a:cubicBezTo>
                    <a:pt x="134" y="0"/>
                    <a:pt x="0" y="156"/>
                    <a:pt x="101" y="316"/>
                  </a:cubicBezTo>
                  <a:lnTo>
                    <a:pt x="1207" y="2014"/>
                  </a:lnTo>
                  <a:cubicBezTo>
                    <a:pt x="1236" y="2072"/>
                    <a:pt x="1303" y="2110"/>
                    <a:pt x="1369" y="2110"/>
                  </a:cubicBezTo>
                  <a:cubicBezTo>
                    <a:pt x="1532" y="2110"/>
                    <a:pt x="1627" y="1929"/>
                    <a:pt x="1541" y="1795"/>
                  </a:cubicBezTo>
                  <a:lnTo>
                    <a:pt x="444" y="97"/>
                  </a:lnTo>
                  <a:cubicBezTo>
                    <a:pt x="398" y="28"/>
                    <a:pt x="336" y="0"/>
                    <a:pt x="27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69"/>
            <p:cNvSpPr/>
            <p:nvPr/>
          </p:nvSpPr>
          <p:spPr>
            <a:xfrm>
              <a:off x="849682" y="2076083"/>
              <a:ext cx="61090" cy="29720"/>
            </a:xfrm>
            <a:custGeom>
              <a:rect b="b" l="l" r="r" t="t"/>
              <a:pathLst>
                <a:path extrusionOk="0" h="1135" w="2333">
                  <a:moveTo>
                    <a:pt x="285" y="0"/>
                  </a:moveTo>
                  <a:cubicBezTo>
                    <a:pt x="91" y="0"/>
                    <a:pt x="0" y="298"/>
                    <a:pt x="218" y="391"/>
                  </a:cubicBezTo>
                  <a:lnTo>
                    <a:pt x="1983" y="1125"/>
                  </a:lnTo>
                  <a:cubicBezTo>
                    <a:pt x="2002" y="1135"/>
                    <a:pt x="2031" y="1135"/>
                    <a:pt x="2059" y="1135"/>
                  </a:cubicBezTo>
                  <a:lnTo>
                    <a:pt x="2050" y="1135"/>
                  </a:lnTo>
                  <a:cubicBezTo>
                    <a:pt x="2053" y="1135"/>
                    <a:pt x="2056" y="1135"/>
                    <a:pt x="2060" y="1135"/>
                  </a:cubicBezTo>
                  <a:cubicBezTo>
                    <a:pt x="2280" y="1135"/>
                    <a:pt x="2333" y="828"/>
                    <a:pt x="2126" y="753"/>
                  </a:cubicBezTo>
                  <a:lnTo>
                    <a:pt x="371" y="19"/>
                  </a:lnTo>
                  <a:cubicBezTo>
                    <a:pt x="341" y="6"/>
                    <a:pt x="312" y="0"/>
                    <a:pt x="28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69"/>
            <p:cNvSpPr/>
            <p:nvPr/>
          </p:nvSpPr>
          <p:spPr>
            <a:xfrm>
              <a:off x="1136643" y="2035811"/>
              <a:ext cx="42629" cy="55250"/>
            </a:xfrm>
            <a:custGeom>
              <a:rect b="b" l="l" r="r" t="t"/>
              <a:pathLst>
                <a:path extrusionOk="0" h="2110" w="1628">
                  <a:moveTo>
                    <a:pt x="1355" y="0"/>
                  </a:moveTo>
                  <a:cubicBezTo>
                    <a:pt x="1296" y="0"/>
                    <a:pt x="1236" y="28"/>
                    <a:pt x="1193" y="97"/>
                  </a:cubicBezTo>
                  <a:lnTo>
                    <a:pt x="96" y="1795"/>
                  </a:lnTo>
                  <a:cubicBezTo>
                    <a:pt x="1" y="1929"/>
                    <a:pt x="96" y="2110"/>
                    <a:pt x="259" y="2110"/>
                  </a:cubicBezTo>
                  <a:cubicBezTo>
                    <a:pt x="325" y="2110"/>
                    <a:pt x="392" y="2072"/>
                    <a:pt x="430" y="2014"/>
                  </a:cubicBezTo>
                  <a:lnTo>
                    <a:pt x="1527" y="316"/>
                  </a:lnTo>
                  <a:cubicBezTo>
                    <a:pt x="1628" y="156"/>
                    <a:pt x="1494" y="0"/>
                    <a:pt x="135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69"/>
            <p:cNvSpPr/>
            <p:nvPr/>
          </p:nvSpPr>
          <p:spPr>
            <a:xfrm>
              <a:off x="1152406" y="2076083"/>
              <a:ext cx="61168" cy="29720"/>
            </a:xfrm>
            <a:custGeom>
              <a:rect b="b" l="l" r="r" t="t"/>
              <a:pathLst>
                <a:path extrusionOk="0" h="1135" w="2336">
                  <a:moveTo>
                    <a:pt x="2051" y="0"/>
                  </a:moveTo>
                  <a:cubicBezTo>
                    <a:pt x="2024" y="0"/>
                    <a:pt x="1995" y="6"/>
                    <a:pt x="1965" y="19"/>
                  </a:cubicBezTo>
                  <a:lnTo>
                    <a:pt x="200" y="753"/>
                  </a:lnTo>
                  <a:cubicBezTo>
                    <a:pt x="0" y="829"/>
                    <a:pt x="57" y="1135"/>
                    <a:pt x="286" y="1135"/>
                  </a:cubicBezTo>
                  <a:cubicBezTo>
                    <a:pt x="305" y="1135"/>
                    <a:pt x="334" y="1135"/>
                    <a:pt x="363" y="1125"/>
                  </a:cubicBezTo>
                  <a:lnTo>
                    <a:pt x="2118" y="391"/>
                  </a:lnTo>
                  <a:cubicBezTo>
                    <a:pt x="2336" y="298"/>
                    <a:pt x="2244" y="0"/>
                    <a:pt x="205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0" name="Google Shape;12590;p69"/>
          <p:cNvGrpSpPr/>
          <p:nvPr/>
        </p:nvGrpSpPr>
        <p:grpSpPr>
          <a:xfrm>
            <a:off x="3065430" y="1990066"/>
            <a:ext cx="378190" cy="302044"/>
            <a:chOff x="3065430" y="1990066"/>
            <a:chExt cx="378190" cy="302044"/>
          </a:xfrm>
        </p:grpSpPr>
        <p:sp>
          <p:nvSpPr>
            <p:cNvPr id="12591" name="Google Shape;12591;p69"/>
            <p:cNvSpPr/>
            <p:nvPr/>
          </p:nvSpPr>
          <p:spPr>
            <a:xfrm>
              <a:off x="3216282" y="2149742"/>
              <a:ext cx="67714" cy="67741"/>
            </a:xfrm>
            <a:custGeom>
              <a:rect b="b" l="l" r="r" t="t"/>
              <a:pathLst>
                <a:path extrusionOk="0" h="2587" w="2586">
                  <a:moveTo>
                    <a:pt x="1946" y="1"/>
                  </a:moveTo>
                  <a:lnTo>
                    <a:pt x="0" y="1947"/>
                  </a:lnTo>
                  <a:lnTo>
                    <a:pt x="639" y="2586"/>
                  </a:lnTo>
                  <a:lnTo>
                    <a:pt x="2585" y="640"/>
                  </a:lnTo>
                  <a:lnTo>
                    <a:pt x="1946"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69"/>
            <p:cNvSpPr/>
            <p:nvPr/>
          </p:nvSpPr>
          <p:spPr>
            <a:xfrm>
              <a:off x="3216282" y="2180483"/>
              <a:ext cx="36973" cy="36999"/>
            </a:xfrm>
            <a:custGeom>
              <a:rect b="b" l="l" r="r" t="t"/>
              <a:pathLst>
                <a:path extrusionOk="0" h="1413" w="1412">
                  <a:moveTo>
                    <a:pt x="773" y="0"/>
                  </a:moveTo>
                  <a:lnTo>
                    <a:pt x="0" y="773"/>
                  </a:lnTo>
                  <a:lnTo>
                    <a:pt x="639" y="1412"/>
                  </a:lnTo>
                  <a:lnTo>
                    <a:pt x="1412" y="639"/>
                  </a:lnTo>
                  <a:lnTo>
                    <a:pt x="773"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3" name="Google Shape;12593;p69"/>
            <p:cNvSpPr/>
            <p:nvPr/>
          </p:nvSpPr>
          <p:spPr>
            <a:xfrm>
              <a:off x="3141079" y="2188103"/>
              <a:ext cx="104949" cy="104007"/>
            </a:xfrm>
            <a:custGeom>
              <a:rect b="b" l="l" r="r" t="t"/>
              <a:pathLst>
                <a:path extrusionOk="0" h="3972" w="4008">
                  <a:moveTo>
                    <a:pt x="3020" y="0"/>
                  </a:moveTo>
                  <a:cubicBezTo>
                    <a:pt x="2963" y="0"/>
                    <a:pt x="2905" y="24"/>
                    <a:pt x="2863" y="72"/>
                  </a:cubicBezTo>
                  <a:lnTo>
                    <a:pt x="86" y="2848"/>
                  </a:lnTo>
                  <a:cubicBezTo>
                    <a:pt x="1" y="2934"/>
                    <a:pt x="1" y="3067"/>
                    <a:pt x="86" y="3153"/>
                  </a:cubicBezTo>
                  <a:lnTo>
                    <a:pt x="831" y="3907"/>
                  </a:lnTo>
                  <a:cubicBezTo>
                    <a:pt x="873" y="3950"/>
                    <a:pt x="931" y="3971"/>
                    <a:pt x="988" y="3971"/>
                  </a:cubicBezTo>
                  <a:cubicBezTo>
                    <a:pt x="1045" y="3971"/>
                    <a:pt x="1102" y="3950"/>
                    <a:pt x="1145" y="3907"/>
                  </a:cubicBezTo>
                  <a:lnTo>
                    <a:pt x="3921" y="1121"/>
                  </a:lnTo>
                  <a:cubicBezTo>
                    <a:pt x="4007" y="1035"/>
                    <a:pt x="4007" y="902"/>
                    <a:pt x="3921" y="816"/>
                  </a:cubicBezTo>
                  <a:lnTo>
                    <a:pt x="3177" y="72"/>
                  </a:lnTo>
                  <a:cubicBezTo>
                    <a:pt x="3134" y="24"/>
                    <a:pt x="3077" y="0"/>
                    <a:pt x="302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69"/>
            <p:cNvSpPr/>
            <p:nvPr/>
          </p:nvSpPr>
          <p:spPr>
            <a:xfrm>
              <a:off x="3235999" y="1990118"/>
              <a:ext cx="207621" cy="207621"/>
            </a:xfrm>
            <a:custGeom>
              <a:rect b="b" l="l" r="r" t="t"/>
              <a:pathLst>
                <a:path extrusionOk="0" h="7929" w="7929">
                  <a:moveTo>
                    <a:pt x="3969" y="1"/>
                  </a:moveTo>
                  <a:cubicBezTo>
                    <a:pt x="1775" y="1"/>
                    <a:pt x="1" y="1775"/>
                    <a:pt x="1" y="3960"/>
                  </a:cubicBezTo>
                  <a:cubicBezTo>
                    <a:pt x="1" y="6154"/>
                    <a:pt x="1775" y="7928"/>
                    <a:pt x="3969" y="7928"/>
                  </a:cubicBezTo>
                  <a:cubicBezTo>
                    <a:pt x="6154" y="7928"/>
                    <a:pt x="7928" y="6154"/>
                    <a:pt x="7928" y="3960"/>
                  </a:cubicBezTo>
                  <a:cubicBezTo>
                    <a:pt x="7928" y="1775"/>
                    <a:pt x="6154" y="1"/>
                    <a:pt x="396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69"/>
            <p:cNvSpPr/>
            <p:nvPr/>
          </p:nvSpPr>
          <p:spPr>
            <a:xfrm>
              <a:off x="3226023" y="1990066"/>
              <a:ext cx="192119" cy="181933"/>
            </a:xfrm>
            <a:custGeom>
              <a:rect b="b" l="l" r="r" t="t"/>
              <a:pathLst>
                <a:path extrusionOk="0" h="6948" w="7337">
                  <a:moveTo>
                    <a:pt x="4347" y="0"/>
                  </a:moveTo>
                  <a:cubicBezTo>
                    <a:pt x="3332" y="0"/>
                    <a:pt x="2318" y="389"/>
                    <a:pt x="1546" y="1167"/>
                  </a:cubicBezTo>
                  <a:cubicBezTo>
                    <a:pt x="0" y="2712"/>
                    <a:pt x="0" y="5221"/>
                    <a:pt x="1546" y="6767"/>
                  </a:cubicBezTo>
                  <a:cubicBezTo>
                    <a:pt x="1612" y="6833"/>
                    <a:pt x="1679" y="6891"/>
                    <a:pt x="1746" y="6948"/>
                  </a:cubicBezTo>
                  <a:cubicBezTo>
                    <a:pt x="372" y="5383"/>
                    <a:pt x="458" y="3017"/>
                    <a:pt x="1927" y="1548"/>
                  </a:cubicBezTo>
                  <a:cubicBezTo>
                    <a:pt x="2701" y="774"/>
                    <a:pt x="3716" y="384"/>
                    <a:pt x="4733" y="384"/>
                  </a:cubicBezTo>
                  <a:cubicBezTo>
                    <a:pt x="5659" y="384"/>
                    <a:pt x="6586" y="707"/>
                    <a:pt x="7336" y="1357"/>
                  </a:cubicBezTo>
                  <a:cubicBezTo>
                    <a:pt x="7279" y="1291"/>
                    <a:pt x="7212" y="1224"/>
                    <a:pt x="7155" y="1167"/>
                  </a:cubicBezTo>
                  <a:cubicBezTo>
                    <a:pt x="6378" y="389"/>
                    <a:pt x="5362" y="0"/>
                    <a:pt x="434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69"/>
            <p:cNvSpPr/>
            <p:nvPr/>
          </p:nvSpPr>
          <p:spPr>
            <a:xfrm>
              <a:off x="3252234" y="2013816"/>
              <a:ext cx="167401" cy="159938"/>
            </a:xfrm>
            <a:custGeom>
              <a:rect b="b" l="l" r="r" t="t"/>
              <a:pathLst>
                <a:path extrusionOk="0" h="6108" w="6393">
                  <a:moveTo>
                    <a:pt x="3325" y="1"/>
                  </a:moveTo>
                  <a:cubicBezTo>
                    <a:pt x="2577" y="1"/>
                    <a:pt x="1814" y="278"/>
                    <a:pt x="1193" y="899"/>
                  </a:cubicBezTo>
                  <a:cubicBezTo>
                    <a:pt x="1" y="2091"/>
                    <a:pt x="1" y="4018"/>
                    <a:pt x="1193" y="5211"/>
                  </a:cubicBezTo>
                  <a:cubicBezTo>
                    <a:pt x="1813" y="5830"/>
                    <a:pt x="2574" y="6107"/>
                    <a:pt x="3321" y="6107"/>
                  </a:cubicBezTo>
                  <a:cubicBezTo>
                    <a:pt x="4888" y="6107"/>
                    <a:pt x="6393" y="4889"/>
                    <a:pt x="6393" y="3055"/>
                  </a:cubicBezTo>
                  <a:cubicBezTo>
                    <a:pt x="6393" y="1216"/>
                    <a:pt x="4891" y="1"/>
                    <a:pt x="332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69"/>
            <p:cNvSpPr/>
            <p:nvPr/>
          </p:nvSpPr>
          <p:spPr>
            <a:xfrm>
              <a:off x="3275722" y="2029605"/>
              <a:ext cx="153654" cy="144175"/>
            </a:xfrm>
            <a:custGeom>
              <a:rect b="b" l="l" r="r" t="t"/>
              <a:pathLst>
                <a:path extrusionOk="0" h="5506" w="5868">
                  <a:moveTo>
                    <a:pt x="4255" y="0"/>
                  </a:moveTo>
                  <a:lnTo>
                    <a:pt x="4255" y="0"/>
                  </a:lnTo>
                  <a:cubicBezTo>
                    <a:pt x="5143" y="1212"/>
                    <a:pt x="5019" y="2891"/>
                    <a:pt x="3960" y="3959"/>
                  </a:cubicBezTo>
                  <a:cubicBezTo>
                    <a:pt x="3367" y="4547"/>
                    <a:pt x="2586" y="4849"/>
                    <a:pt x="1802" y="4849"/>
                  </a:cubicBezTo>
                  <a:cubicBezTo>
                    <a:pt x="1172" y="4849"/>
                    <a:pt x="540" y="4654"/>
                    <a:pt x="1" y="4255"/>
                  </a:cubicBezTo>
                  <a:lnTo>
                    <a:pt x="1" y="4255"/>
                  </a:lnTo>
                  <a:cubicBezTo>
                    <a:pt x="600" y="5078"/>
                    <a:pt x="1524" y="5505"/>
                    <a:pt x="2458" y="5505"/>
                  </a:cubicBezTo>
                  <a:cubicBezTo>
                    <a:pt x="3159" y="5505"/>
                    <a:pt x="3865" y="5265"/>
                    <a:pt x="4446" y="4770"/>
                  </a:cubicBezTo>
                  <a:cubicBezTo>
                    <a:pt x="5791" y="3606"/>
                    <a:pt x="5868" y="1546"/>
                    <a:pt x="4608" y="296"/>
                  </a:cubicBezTo>
                  <a:cubicBezTo>
                    <a:pt x="4494" y="191"/>
                    <a:pt x="4379" y="86"/>
                    <a:pt x="425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69"/>
            <p:cNvSpPr/>
            <p:nvPr/>
          </p:nvSpPr>
          <p:spPr>
            <a:xfrm>
              <a:off x="3065430" y="1990066"/>
              <a:ext cx="177587" cy="149464"/>
            </a:xfrm>
            <a:custGeom>
              <a:rect b="b" l="l" r="r" t="t"/>
              <a:pathLst>
                <a:path extrusionOk="0" h="5708" w="6782">
                  <a:moveTo>
                    <a:pt x="3369" y="1"/>
                  </a:moveTo>
                  <a:cubicBezTo>
                    <a:pt x="1279" y="1"/>
                    <a:pt x="1" y="2352"/>
                    <a:pt x="1182" y="4114"/>
                  </a:cubicBezTo>
                  <a:cubicBezTo>
                    <a:pt x="1674" y="4860"/>
                    <a:pt x="2504" y="5285"/>
                    <a:pt x="3371" y="5285"/>
                  </a:cubicBezTo>
                  <a:cubicBezTo>
                    <a:pt x="3614" y="5285"/>
                    <a:pt x="3859" y="5252"/>
                    <a:pt x="4101" y="5183"/>
                  </a:cubicBezTo>
                  <a:lnTo>
                    <a:pt x="5189" y="5689"/>
                  </a:lnTo>
                  <a:cubicBezTo>
                    <a:pt x="5217" y="5702"/>
                    <a:pt x="5247" y="5708"/>
                    <a:pt x="5276" y="5708"/>
                  </a:cubicBezTo>
                  <a:cubicBezTo>
                    <a:pt x="5393" y="5708"/>
                    <a:pt x="5502" y="5609"/>
                    <a:pt x="5494" y="5479"/>
                  </a:cubicBezTo>
                  <a:lnTo>
                    <a:pt x="5446" y="4286"/>
                  </a:lnTo>
                  <a:cubicBezTo>
                    <a:pt x="6782" y="2588"/>
                    <a:pt x="5637" y="89"/>
                    <a:pt x="3481" y="3"/>
                  </a:cubicBezTo>
                  <a:cubicBezTo>
                    <a:pt x="3443" y="1"/>
                    <a:pt x="3406" y="1"/>
                    <a:pt x="336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69"/>
            <p:cNvSpPr/>
            <p:nvPr/>
          </p:nvSpPr>
          <p:spPr>
            <a:xfrm>
              <a:off x="3137832" y="2038089"/>
              <a:ext cx="20503" cy="52972"/>
            </a:xfrm>
            <a:custGeom>
              <a:rect b="b" l="l" r="r" t="t"/>
              <a:pathLst>
                <a:path extrusionOk="0" h="2023" w="783">
                  <a:moveTo>
                    <a:pt x="249" y="0"/>
                  </a:moveTo>
                  <a:cubicBezTo>
                    <a:pt x="1" y="19"/>
                    <a:pt x="1" y="401"/>
                    <a:pt x="249" y="420"/>
                  </a:cubicBezTo>
                  <a:lnTo>
                    <a:pt x="373" y="420"/>
                  </a:lnTo>
                  <a:lnTo>
                    <a:pt x="373" y="1823"/>
                  </a:lnTo>
                  <a:cubicBezTo>
                    <a:pt x="373" y="1937"/>
                    <a:pt x="468" y="2023"/>
                    <a:pt x="582" y="2023"/>
                  </a:cubicBezTo>
                  <a:cubicBezTo>
                    <a:pt x="687" y="2023"/>
                    <a:pt x="783" y="1927"/>
                    <a:pt x="783" y="1823"/>
                  </a:cubicBezTo>
                  <a:lnTo>
                    <a:pt x="783" y="210"/>
                  </a:lnTo>
                  <a:cubicBezTo>
                    <a:pt x="783" y="96"/>
                    <a:pt x="687" y="0"/>
                    <a:pt x="5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0" name="Google Shape;12600;p69"/>
            <p:cNvSpPr/>
            <p:nvPr/>
          </p:nvSpPr>
          <p:spPr>
            <a:xfrm>
              <a:off x="3137334" y="2082525"/>
              <a:ext cx="32338" cy="10814"/>
            </a:xfrm>
            <a:custGeom>
              <a:rect b="b" l="l" r="r" t="t"/>
              <a:pathLst>
                <a:path extrusionOk="0" h="413" w="1235">
                  <a:moveTo>
                    <a:pt x="971" y="0"/>
                  </a:moveTo>
                  <a:cubicBezTo>
                    <a:pt x="963" y="0"/>
                    <a:pt x="954" y="1"/>
                    <a:pt x="945" y="2"/>
                  </a:cubicBezTo>
                  <a:lnTo>
                    <a:pt x="258" y="2"/>
                  </a:lnTo>
                  <a:cubicBezTo>
                    <a:pt x="0" y="21"/>
                    <a:pt x="0" y="393"/>
                    <a:pt x="258" y="412"/>
                  </a:cubicBezTo>
                  <a:lnTo>
                    <a:pt x="945" y="412"/>
                  </a:lnTo>
                  <a:cubicBezTo>
                    <a:pt x="951" y="412"/>
                    <a:pt x="957" y="412"/>
                    <a:pt x="963" y="412"/>
                  </a:cubicBezTo>
                  <a:cubicBezTo>
                    <a:pt x="1232" y="412"/>
                    <a:pt x="1235" y="0"/>
                    <a:pt x="97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1" name="Google Shape;12601;p69"/>
            <p:cNvSpPr/>
            <p:nvPr/>
          </p:nvSpPr>
          <p:spPr>
            <a:xfrm>
              <a:off x="3139822" y="2021488"/>
              <a:ext cx="18513" cy="15868"/>
            </a:xfrm>
            <a:custGeom>
              <a:rect b="b" l="l" r="r" t="t"/>
              <a:pathLst>
                <a:path extrusionOk="0" h="606" w="707">
                  <a:moveTo>
                    <a:pt x="404" y="1"/>
                  </a:moveTo>
                  <a:cubicBezTo>
                    <a:pt x="330" y="1"/>
                    <a:pt x="254" y="29"/>
                    <a:pt x="192" y="91"/>
                  </a:cubicBezTo>
                  <a:cubicBezTo>
                    <a:pt x="1" y="281"/>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2" name="Google Shape;12602;p69"/>
          <p:cNvGrpSpPr/>
          <p:nvPr/>
        </p:nvGrpSpPr>
        <p:grpSpPr>
          <a:xfrm>
            <a:off x="3568234" y="3791410"/>
            <a:ext cx="347501" cy="359284"/>
            <a:chOff x="3568234" y="3791410"/>
            <a:chExt cx="347501" cy="359284"/>
          </a:xfrm>
        </p:grpSpPr>
        <p:sp>
          <p:nvSpPr>
            <p:cNvPr id="12603" name="Google Shape;12603;p69"/>
            <p:cNvSpPr/>
            <p:nvPr/>
          </p:nvSpPr>
          <p:spPr>
            <a:xfrm>
              <a:off x="3657682" y="3791410"/>
              <a:ext cx="151899" cy="160750"/>
            </a:xfrm>
            <a:custGeom>
              <a:rect b="b" l="l" r="r" t="t"/>
              <a:pathLst>
                <a:path extrusionOk="0" h="6139" w="5801">
                  <a:moveTo>
                    <a:pt x="3210" y="1"/>
                  </a:moveTo>
                  <a:cubicBezTo>
                    <a:pt x="2700" y="1"/>
                    <a:pt x="2177" y="155"/>
                    <a:pt x="1708" y="498"/>
                  </a:cubicBezTo>
                  <a:cubicBezTo>
                    <a:pt x="0" y="1738"/>
                    <a:pt x="429" y="4390"/>
                    <a:pt x="2433" y="5039"/>
                  </a:cubicBezTo>
                  <a:lnTo>
                    <a:pt x="3024" y="6031"/>
                  </a:lnTo>
                  <a:cubicBezTo>
                    <a:pt x="3067" y="6103"/>
                    <a:pt x="3141" y="6139"/>
                    <a:pt x="3215" y="6139"/>
                  </a:cubicBezTo>
                  <a:cubicBezTo>
                    <a:pt x="3289" y="6139"/>
                    <a:pt x="3363" y="6103"/>
                    <a:pt x="3406" y="6031"/>
                  </a:cubicBezTo>
                  <a:lnTo>
                    <a:pt x="4007" y="5039"/>
                  </a:lnTo>
                  <a:cubicBezTo>
                    <a:pt x="5075" y="4696"/>
                    <a:pt x="5800" y="3703"/>
                    <a:pt x="5800" y="2587"/>
                  </a:cubicBezTo>
                  <a:cubicBezTo>
                    <a:pt x="5800" y="1062"/>
                    <a:pt x="4547" y="1"/>
                    <a:pt x="3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69"/>
            <p:cNvSpPr/>
            <p:nvPr/>
          </p:nvSpPr>
          <p:spPr>
            <a:xfrm>
              <a:off x="3727858" y="3822413"/>
              <a:ext cx="48992" cy="48992"/>
            </a:xfrm>
            <a:custGeom>
              <a:rect b="b" l="l" r="r" t="t"/>
              <a:pathLst>
                <a:path extrusionOk="0" h="1871" w="1871">
                  <a:moveTo>
                    <a:pt x="936" y="1"/>
                  </a:moveTo>
                  <a:cubicBezTo>
                    <a:pt x="421" y="1"/>
                    <a:pt x="1" y="421"/>
                    <a:pt x="1" y="936"/>
                  </a:cubicBezTo>
                  <a:cubicBezTo>
                    <a:pt x="1" y="1451"/>
                    <a:pt x="421" y="1871"/>
                    <a:pt x="936" y="1871"/>
                  </a:cubicBezTo>
                  <a:cubicBezTo>
                    <a:pt x="1451" y="1871"/>
                    <a:pt x="1871" y="1451"/>
                    <a:pt x="1871" y="936"/>
                  </a:cubicBezTo>
                  <a:cubicBezTo>
                    <a:pt x="1871" y="421"/>
                    <a:pt x="1451" y="1"/>
                    <a:pt x="93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69"/>
            <p:cNvSpPr/>
            <p:nvPr/>
          </p:nvSpPr>
          <p:spPr>
            <a:xfrm>
              <a:off x="3710890" y="3816731"/>
              <a:ext cx="82823" cy="60173"/>
            </a:xfrm>
            <a:custGeom>
              <a:rect b="b" l="l" r="r" t="t"/>
              <a:pathLst>
                <a:path extrusionOk="0" h="2298" w="3163">
                  <a:moveTo>
                    <a:pt x="1584" y="428"/>
                  </a:moveTo>
                  <a:cubicBezTo>
                    <a:pt x="1784" y="428"/>
                    <a:pt x="1965" y="504"/>
                    <a:pt x="2099" y="638"/>
                  </a:cubicBezTo>
                  <a:cubicBezTo>
                    <a:pt x="2585" y="1124"/>
                    <a:pt x="2188" y="1881"/>
                    <a:pt x="1598" y="1881"/>
                  </a:cubicBezTo>
                  <a:cubicBezTo>
                    <a:pt x="1505" y="1881"/>
                    <a:pt x="1407" y="1862"/>
                    <a:pt x="1307" y="1821"/>
                  </a:cubicBezTo>
                  <a:cubicBezTo>
                    <a:pt x="573" y="1525"/>
                    <a:pt x="792" y="428"/>
                    <a:pt x="1584" y="428"/>
                  </a:cubicBezTo>
                  <a:close/>
                  <a:moveTo>
                    <a:pt x="1608" y="0"/>
                  </a:moveTo>
                  <a:cubicBezTo>
                    <a:pt x="1463" y="0"/>
                    <a:pt x="1310" y="30"/>
                    <a:pt x="1154" y="94"/>
                  </a:cubicBezTo>
                  <a:cubicBezTo>
                    <a:pt x="0" y="571"/>
                    <a:pt x="334" y="2298"/>
                    <a:pt x="1584" y="2298"/>
                  </a:cubicBezTo>
                  <a:cubicBezTo>
                    <a:pt x="1889" y="2298"/>
                    <a:pt x="2185" y="2174"/>
                    <a:pt x="2395" y="1964"/>
                  </a:cubicBezTo>
                  <a:cubicBezTo>
                    <a:pt x="3162" y="1196"/>
                    <a:pt x="2538" y="0"/>
                    <a:pt x="160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69"/>
            <p:cNvSpPr/>
            <p:nvPr/>
          </p:nvSpPr>
          <p:spPr>
            <a:xfrm>
              <a:off x="3699631" y="3857973"/>
              <a:ext cx="44017" cy="39670"/>
            </a:xfrm>
            <a:custGeom>
              <a:rect b="b" l="l" r="r" t="t"/>
              <a:pathLst>
                <a:path extrusionOk="0" h="1515" w="1681">
                  <a:moveTo>
                    <a:pt x="1368" y="1"/>
                  </a:moveTo>
                  <a:cubicBezTo>
                    <a:pt x="1315" y="1"/>
                    <a:pt x="1259" y="25"/>
                    <a:pt x="1212" y="83"/>
                  </a:cubicBezTo>
                  <a:lnTo>
                    <a:pt x="144" y="1161"/>
                  </a:lnTo>
                  <a:cubicBezTo>
                    <a:pt x="1" y="1285"/>
                    <a:pt x="96" y="1514"/>
                    <a:pt x="287" y="1514"/>
                  </a:cubicBezTo>
                  <a:cubicBezTo>
                    <a:pt x="344" y="1514"/>
                    <a:pt x="392" y="1486"/>
                    <a:pt x="430" y="1448"/>
                  </a:cubicBezTo>
                  <a:lnTo>
                    <a:pt x="1508" y="379"/>
                  </a:lnTo>
                  <a:cubicBezTo>
                    <a:pt x="1681" y="228"/>
                    <a:pt x="1533" y="1"/>
                    <a:pt x="13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69"/>
            <p:cNvSpPr/>
            <p:nvPr/>
          </p:nvSpPr>
          <p:spPr>
            <a:xfrm>
              <a:off x="3568234" y="3947316"/>
              <a:ext cx="86960" cy="201179"/>
            </a:xfrm>
            <a:custGeom>
              <a:rect b="b" l="l" r="r" t="t"/>
              <a:pathLst>
                <a:path extrusionOk="0" h="7683" w="3321">
                  <a:moveTo>
                    <a:pt x="3321" y="1"/>
                  </a:moveTo>
                  <a:lnTo>
                    <a:pt x="153" y="1060"/>
                  </a:lnTo>
                  <a:cubicBezTo>
                    <a:pt x="68" y="1088"/>
                    <a:pt x="1" y="1174"/>
                    <a:pt x="10" y="1270"/>
                  </a:cubicBezTo>
                  <a:lnTo>
                    <a:pt x="10" y="7461"/>
                  </a:lnTo>
                  <a:cubicBezTo>
                    <a:pt x="2" y="7588"/>
                    <a:pt x="107" y="7683"/>
                    <a:pt x="225" y="7683"/>
                  </a:cubicBezTo>
                  <a:cubicBezTo>
                    <a:pt x="249" y="7683"/>
                    <a:pt x="273" y="7679"/>
                    <a:pt x="297" y="7671"/>
                  </a:cubicBezTo>
                  <a:lnTo>
                    <a:pt x="3321" y="6660"/>
                  </a:lnTo>
                  <a:lnTo>
                    <a:pt x="3321"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69"/>
            <p:cNvSpPr/>
            <p:nvPr/>
          </p:nvSpPr>
          <p:spPr>
            <a:xfrm>
              <a:off x="3655169" y="3947316"/>
              <a:ext cx="86960" cy="203379"/>
            </a:xfrm>
            <a:custGeom>
              <a:rect b="b" l="l" r="r" t="t"/>
              <a:pathLst>
                <a:path extrusionOk="0" h="7767" w="3321">
                  <a:moveTo>
                    <a:pt x="1" y="1"/>
                  </a:moveTo>
                  <a:lnTo>
                    <a:pt x="1" y="6660"/>
                  </a:lnTo>
                  <a:lnTo>
                    <a:pt x="3321" y="7766"/>
                  </a:lnTo>
                  <a:lnTo>
                    <a:pt x="3321" y="1107"/>
                  </a:lnTo>
                  <a:lnTo>
                    <a:pt x="1" y="1"/>
                  </a:ln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69"/>
            <p:cNvSpPr/>
            <p:nvPr/>
          </p:nvSpPr>
          <p:spPr>
            <a:xfrm>
              <a:off x="3742103" y="3947316"/>
              <a:ext cx="86699" cy="203379"/>
            </a:xfrm>
            <a:custGeom>
              <a:rect b="b" l="l" r="r" t="t"/>
              <a:pathLst>
                <a:path extrusionOk="0" h="7767" w="3311">
                  <a:moveTo>
                    <a:pt x="3311" y="1"/>
                  </a:moveTo>
                  <a:lnTo>
                    <a:pt x="1" y="1107"/>
                  </a:lnTo>
                  <a:lnTo>
                    <a:pt x="1" y="7766"/>
                  </a:lnTo>
                  <a:lnTo>
                    <a:pt x="3311" y="6660"/>
                  </a:lnTo>
                  <a:lnTo>
                    <a:pt x="3311"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69"/>
            <p:cNvSpPr/>
            <p:nvPr/>
          </p:nvSpPr>
          <p:spPr>
            <a:xfrm>
              <a:off x="3828775" y="3947316"/>
              <a:ext cx="86960" cy="201179"/>
            </a:xfrm>
            <a:custGeom>
              <a:rect b="b" l="l" r="r" t="t"/>
              <a:pathLst>
                <a:path extrusionOk="0" h="7683" w="3321">
                  <a:moveTo>
                    <a:pt x="1" y="1"/>
                  </a:moveTo>
                  <a:lnTo>
                    <a:pt x="1" y="6660"/>
                  </a:lnTo>
                  <a:lnTo>
                    <a:pt x="3025" y="7671"/>
                  </a:lnTo>
                  <a:cubicBezTo>
                    <a:pt x="3049" y="7679"/>
                    <a:pt x="3073" y="7683"/>
                    <a:pt x="3096" y="7683"/>
                  </a:cubicBezTo>
                  <a:cubicBezTo>
                    <a:pt x="3215" y="7683"/>
                    <a:pt x="3321" y="7588"/>
                    <a:pt x="3321" y="7461"/>
                  </a:cubicBezTo>
                  <a:lnTo>
                    <a:pt x="3321" y="1270"/>
                  </a:lnTo>
                  <a:cubicBezTo>
                    <a:pt x="3321" y="1174"/>
                    <a:pt x="3254" y="1088"/>
                    <a:pt x="3168" y="1060"/>
                  </a:cubicBezTo>
                  <a:lnTo>
                    <a:pt x="1" y="1"/>
                  </a:ln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69"/>
            <p:cNvSpPr/>
            <p:nvPr/>
          </p:nvSpPr>
          <p:spPr>
            <a:xfrm>
              <a:off x="3582741" y="3962556"/>
              <a:ext cx="318776" cy="173135"/>
            </a:xfrm>
            <a:custGeom>
              <a:rect b="b" l="l" r="r" t="t"/>
              <a:pathLst>
                <a:path extrusionOk="0" h="6612" w="12174">
                  <a:moveTo>
                    <a:pt x="2776" y="1"/>
                  </a:moveTo>
                  <a:lnTo>
                    <a:pt x="153" y="869"/>
                  </a:lnTo>
                  <a:cubicBezTo>
                    <a:pt x="57" y="898"/>
                    <a:pt x="0" y="983"/>
                    <a:pt x="0" y="1079"/>
                  </a:cubicBezTo>
                  <a:lnTo>
                    <a:pt x="0" y="6135"/>
                  </a:lnTo>
                  <a:cubicBezTo>
                    <a:pt x="0" y="6254"/>
                    <a:pt x="100" y="6347"/>
                    <a:pt x="215" y="6347"/>
                  </a:cubicBezTo>
                  <a:cubicBezTo>
                    <a:pt x="239" y="6347"/>
                    <a:pt x="263" y="6343"/>
                    <a:pt x="286" y="6335"/>
                  </a:cubicBezTo>
                  <a:lnTo>
                    <a:pt x="2595" y="5563"/>
                  </a:lnTo>
                  <a:cubicBezTo>
                    <a:pt x="2652" y="5543"/>
                    <a:pt x="2712" y="5534"/>
                    <a:pt x="2772" y="5534"/>
                  </a:cubicBezTo>
                  <a:cubicBezTo>
                    <a:pt x="2831" y="5534"/>
                    <a:pt x="2891" y="5543"/>
                    <a:pt x="2948" y="5563"/>
                  </a:cubicBezTo>
                  <a:lnTo>
                    <a:pt x="3225" y="5658"/>
                  </a:lnTo>
                  <a:lnTo>
                    <a:pt x="6087" y="6612"/>
                  </a:lnTo>
                  <a:lnTo>
                    <a:pt x="9225" y="5563"/>
                  </a:lnTo>
                  <a:cubicBezTo>
                    <a:pt x="9283" y="5543"/>
                    <a:pt x="9342" y="5534"/>
                    <a:pt x="9401" y="5534"/>
                  </a:cubicBezTo>
                  <a:cubicBezTo>
                    <a:pt x="9459" y="5534"/>
                    <a:pt x="9516" y="5543"/>
                    <a:pt x="9569" y="5563"/>
                  </a:cubicBezTo>
                  <a:lnTo>
                    <a:pt x="9855" y="5658"/>
                  </a:lnTo>
                  <a:lnTo>
                    <a:pt x="11877" y="6335"/>
                  </a:lnTo>
                  <a:cubicBezTo>
                    <a:pt x="11900" y="6343"/>
                    <a:pt x="11923" y="6346"/>
                    <a:pt x="11945" y="6346"/>
                  </a:cubicBezTo>
                  <a:cubicBezTo>
                    <a:pt x="12065" y="6346"/>
                    <a:pt x="12173" y="6246"/>
                    <a:pt x="12173" y="6125"/>
                  </a:cubicBezTo>
                  <a:lnTo>
                    <a:pt x="12173" y="1079"/>
                  </a:lnTo>
                  <a:cubicBezTo>
                    <a:pt x="12164" y="983"/>
                    <a:pt x="12106" y="898"/>
                    <a:pt x="12011" y="869"/>
                  </a:cubicBezTo>
                  <a:lnTo>
                    <a:pt x="9845" y="153"/>
                  </a:lnTo>
                  <a:lnTo>
                    <a:pt x="9397" y="1"/>
                  </a:lnTo>
                  <a:lnTo>
                    <a:pt x="6249" y="1050"/>
                  </a:lnTo>
                  <a:cubicBezTo>
                    <a:pt x="6192" y="1064"/>
                    <a:pt x="6134" y="1072"/>
                    <a:pt x="6077" y="1072"/>
                  </a:cubicBezTo>
                  <a:cubicBezTo>
                    <a:pt x="6020" y="1072"/>
                    <a:pt x="5963" y="1064"/>
                    <a:pt x="5905" y="1050"/>
                  </a:cubicBezTo>
                  <a:lnTo>
                    <a:pt x="3225" y="153"/>
                  </a:lnTo>
                  <a:lnTo>
                    <a:pt x="2776"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69"/>
            <p:cNvSpPr/>
            <p:nvPr/>
          </p:nvSpPr>
          <p:spPr>
            <a:xfrm>
              <a:off x="3582741" y="3962556"/>
              <a:ext cx="72454" cy="166196"/>
            </a:xfrm>
            <a:custGeom>
              <a:rect b="b" l="l" r="r" t="t"/>
              <a:pathLst>
                <a:path extrusionOk="0" h="6347" w="2767">
                  <a:moveTo>
                    <a:pt x="2767" y="1"/>
                  </a:moveTo>
                  <a:lnTo>
                    <a:pt x="143" y="869"/>
                  </a:lnTo>
                  <a:cubicBezTo>
                    <a:pt x="57" y="898"/>
                    <a:pt x="0" y="983"/>
                    <a:pt x="0" y="1079"/>
                  </a:cubicBezTo>
                  <a:lnTo>
                    <a:pt x="0" y="6135"/>
                  </a:lnTo>
                  <a:cubicBezTo>
                    <a:pt x="0" y="6254"/>
                    <a:pt x="100" y="6347"/>
                    <a:pt x="210" y="6347"/>
                  </a:cubicBezTo>
                  <a:cubicBezTo>
                    <a:pt x="232" y="6347"/>
                    <a:pt x="255" y="6343"/>
                    <a:pt x="277" y="6335"/>
                  </a:cubicBezTo>
                  <a:lnTo>
                    <a:pt x="2595" y="5572"/>
                  </a:lnTo>
                  <a:cubicBezTo>
                    <a:pt x="2652" y="5553"/>
                    <a:pt x="2709" y="5543"/>
                    <a:pt x="2767" y="5543"/>
                  </a:cubicBezTo>
                  <a:lnTo>
                    <a:pt x="2767"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69"/>
            <p:cNvSpPr/>
            <p:nvPr/>
          </p:nvSpPr>
          <p:spPr>
            <a:xfrm>
              <a:off x="3742103" y="3962556"/>
              <a:ext cx="86699" cy="173135"/>
            </a:xfrm>
            <a:custGeom>
              <a:rect b="b" l="l" r="r" t="t"/>
              <a:pathLst>
                <a:path extrusionOk="0" h="6612" w="3311">
                  <a:moveTo>
                    <a:pt x="3311" y="1"/>
                  </a:moveTo>
                  <a:lnTo>
                    <a:pt x="172" y="1050"/>
                  </a:lnTo>
                  <a:cubicBezTo>
                    <a:pt x="115" y="1060"/>
                    <a:pt x="58" y="1069"/>
                    <a:pt x="1" y="1079"/>
                  </a:cubicBezTo>
                  <a:lnTo>
                    <a:pt x="1" y="6612"/>
                  </a:lnTo>
                  <a:lnTo>
                    <a:pt x="3139" y="5572"/>
                  </a:lnTo>
                  <a:cubicBezTo>
                    <a:pt x="3197" y="5553"/>
                    <a:pt x="3254" y="5543"/>
                    <a:pt x="3311" y="5543"/>
                  </a:cubicBezTo>
                  <a:lnTo>
                    <a:pt x="33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4" name="Google Shape;12614;p69"/>
          <p:cNvGrpSpPr/>
          <p:nvPr/>
        </p:nvGrpSpPr>
        <p:grpSpPr>
          <a:xfrm>
            <a:off x="1759925" y="1501087"/>
            <a:ext cx="347004" cy="358420"/>
            <a:chOff x="1759925" y="1501087"/>
            <a:chExt cx="347004" cy="358420"/>
          </a:xfrm>
        </p:grpSpPr>
        <p:sp>
          <p:nvSpPr>
            <p:cNvPr id="12615" name="Google Shape;12615;p69"/>
            <p:cNvSpPr/>
            <p:nvPr/>
          </p:nvSpPr>
          <p:spPr>
            <a:xfrm>
              <a:off x="1897055" y="1797266"/>
              <a:ext cx="72480" cy="62242"/>
            </a:xfrm>
            <a:custGeom>
              <a:rect b="b" l="l" r="r" t="t"/>
              <a:pathLst>
                <a:path extrusionOk="0" h="2377" w="2768">
                  <a:moveTo>
                    <a:pt x="1" y="1"/>
                  </a:moveTo>
                  <a:lnTo>
                    <a:pt x="1" y="2147"/>
                  </a:lnTo>
                  <a:cubicBezTo>
                    <a:pt x="1" y="2271"/>
                    <a:pt x="106" y="2376"/>
                    <a:pt x="230" y="2376"/>
                  </a:cubicBezTo>
                  <a:lnTo>
                    <a:pt x="2548" y="2376"/>
                  </a:lnTo>
                  <a:cubicBezTo>
                    <a:pt x="2672" y="2376"/>
                    <a:pt x="2767" y="2271"/>
                    <a:pt x="2767" y="2147"/>
                  </a:cubicBezTo>
                  <a:lnTo>
                    <a:pt x="2767"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69"/>
            <p:cNvSpPr/>
            <p:nvPr/>
          </p:nvSpPr>
          <p:spPr>
            <a:xfrm>
              <a:off x="1897055" y="1797266"/>
              <a:ext cx="72480" cy="31003"/>
            </a:xfrm>
            <a:custGeom>
              <a:rect b="b" l="l" r="r" t="t"/>
              <a:pathLst>
                <a:path extrusionOk="0" h="1184" w="2768">
                  <a:moveTo>
                    <a:pt x="1" y="1"/>
                  </a:moveTo>
                  <a:lnTo>
                    <a:pt x="1" y="1184"/>
                  </a:lnTo>
                  <a:lnTo>
                    <a:pt x="2767" y="1184"/>
                  </a:lnTo>
                  <a:lnTo>
                    <a:pt x="2767"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69"/>
            <p:cNvSpPr/>
            <p:nvPr/>
          </p:nvSpPr>
          <p:spPr>
            <a:xfrm>
              <a:off x="1854086" y="1501087"/>
              <a:ext cx="158419" cy="311942"/>
            </a:xfrm>
            <a:custGeom>
              <a:rect b="b" l="l" r="r" t="t"/>
              <a:pathLst>
                <a:path extrusionOk="0" h="11913" w="6050">
                  <a:moveTo>
                    <a:pt x="759" y="0"/>
                  </a:moveTo>
                  <a:cubicBezTo>
                    <a:pt x="389" y="0"/>
                    <a:pt x="20" y="241"/>
                    <a:pt x="1" y="723"/>
                  </a:cubicBezTo>
                  <a:lnTo>
                    <a:pt x="1" y="11694"/>
                  </a:lnTo>
                  <a:cubicBezTo>
                    <a:pt x="1" y="11818"/>
                    <a:pt x="106" y="11913"/>
                    <a:pt x="220" y="11913"/>
                  </a:cubicBezTo>
                  <a:lnTo>
                    <a:pt x="5830" y="11913"/>
                  </a:lnTo>
                  <a:cubicBezTo>
                    <a:pt x="5954" y="11913"/>
                    <a:pt x="6049" y="11818"/>
                    <a:pt x="6049" y="11694"/>
                  </a:cubicBezTo>
                  <a:lnTo>
                    <a:pt x="6049" y="3251"/>
                  </a:lnTo>
                  <a:lnTo>
                    <a:pt x="1518" y="3251"/>
                  </a:lnTo>
                  <a:lnTo>
                    <a:pt x="1518" y="723"/>
                  </a:lnTo>
                  <a:cubicBezTo>
                    <a:pt x="1498" y="241"/>
                    <a:pt x="1129" y="0"/>
                    <a:pt x="7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69"/>
            <p:cNvSpPr/>
            <p:nvPr/>
          </p:nvSpPr>
          <p:spPr>
            <a:xfrm>
              <a:off x="1854086" y="1795040"/>
              <a:ext cx="158419" cy="17989"/>
            </a:xfrm>
            <a:custGeom>
              <a:rect b="b" l="l" r="r" t="t"/>
              <a:pathLst>
                <a:path extrusionOk="0" h="687" w="6050">
                  <a:moveTo>
                    <a:pt x="1" y="0"/>
                  </a:moveTo>
                  <a:lnTo>
                    <a:pt x="1" y="468"/>
                  </a:lnTo>
                  <a:cubicBezTo>
                    <a:pt x="1" y="592"/>
                    <a:pt x="106" y="687"/>
                    <a:pt x="220" y="687"/>
                  </a:cubicBezTo>
                  <a:lnTo>
                    <a:pt x="5830" y="687"/>
                  </a:lnTo>
                  <a:cubicBezTo>
                    <a:pt x="5954" y="687"/>
                    <a:pt x="6049" y="592"/>
                    <a:pt x="6049" y="468"/>
                  </a:cubicBezTo>
                  <a:lnTo>
                    <a:pt x="604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69"/>
            <p:cNvSpPr/>
            <p:nvPr/>
          </p:nvSpPr>
          <p:spPr>
            <a:xfrm>
              <a:off x="1854348" y="1602685"/>
              <a:ext cx="105447" cy="80702"/>
            </a:xfrm>
            <a:custGeom>
              <a:rect b="b" l="l" r="r" t="t"/>
              <a:pathLst>
                <a:path extrusionOk="0" h="3082" w="4027">
                  <a:moveTo>
                    <a:pt x="716" y="0"/>
                  </a:moveTo>
                  <a:cubicBezTo>
                    <a:pt x="458" y="0"/>
                    <a:pt x="210" y="77"/>
                    <a:pt x="0" y="220"/>
                  </a:cubicBezTo>
                  <a:lnTo>
                    <a:pt x="0" y="2862"/>
                  </a:lnTo>
                  <a:cubicBezTo>
                    <a:pt x="210" y="3005"/>
                    <a:pt x="458" y="3082"/>
                    <a:pt x="716" y="3082"/>
                  </a:cubicBezTo>
                  <a:lnTo>
                    <a:pt x="2776" y="3082"/>
                  </a:lnTo>
                  <a:cubicBezTo>
                    <a:pt x="3463" y="3082"/>
                    <a:pt x="4017" y="2528"/>
                    <a:pt x="4026" y="1842"/>
                  </a:cubicBezTo>
                  <a:lnTo>
                    <a:pt x="402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69"/>
            <p:cNvSpPr/>
            <p:nvPr/>
          </p:nvSpPr>
          <p:spPr>
            <a:xfrm>
              <a:off x="1893808" y="1586188"/>
              <a:ext cx="118697" cy="63996"/>
            </a:xfrm>
            <a:custGeom>
              <a:rect b="b" l="l" r="r" t="t"/>
              <a:pathLst>
                <a:path extrusionOk="0" h="2444" w="4533">
                  <a:moveTo>
                    <a:pt x="1" y="1"/>
                  </a:moveTo>
                  <a:lnTo>
                    <a:pt x="1" y="2195"/>
                  </a:lnTo>
                  <a:cubicBezTo>
                    <a:pt x="229" y="2362"/>
                    <a:pt x="493" y="2444"/>
                    <a:pt x="757" y="2444"/>
                  </a:cubicBezTo>
                  <a:cubicBezTo>
                    <a:pt x="1067" y="2444"/>
                    <a:pt x="1375" y="2331"/>
                    <a:pt x="1622" y="2109"/>
                  </a:cubicBezTo>
                  <a:cubicBezTo>
                    <a:pt x="1813" y="2224"/>
                    <a:pt x="2023" y="2281"/>
                    <a:pt x="2252" y="2281"/>
                  </a:cubicBezTo>
                  <a:lnTo>
                    <a:pt x="2290" y="2281"/>
                  </a:lnTo>
                  <a:cubicBezTo>
                    <a:pt x="2643" y="2281"/>
                    <a:pt x="2987" y="2128"/>
                    <a:pt x="3225" y="1861"/>
                  </a:cubicBezTo>
                  <a:cubicBezTo>
                    <a:pt x="3387" y="1928"/>
                    <a:pt x="3549" y="1956"/>
                    <a:pt x="3721" y="1956"/>
                  </a:cubicBezTo>
                  <a:lnTo>
                    <a:pt x="3836" y="1956"/>
                  </a:lnTo>
                  <a:cubicBezTo>
                    <a:pt x="4084" y="1956"/>
                    <a:pt x="4332" y="1880"/>
                    <a:pt x="4532" y="1747"/>
                  </a:cubicBezTo>
                  <a:lnTo>
                    <a:pt x="453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69"/>
            <p:cNvSpPr/>
            <p:nvPr/>
          </p:nvSpPr>
          <p:spPr>
            <a:xfrm>
              <a:off x="1893808" y="1552724"/>
              <a:ext cx="39487" cy="83452"/>
            </a:xfrm>
            <a:custGeom>
              <a:rect b="b" l="l" r="r" t="t"/>
              <a:pathLst>
                <a:path extrusionOk="0" h="3187" w="1508">
                  <a:moveTo>
                    <a:pt x="754" y="0"/>
                  </a:moveTo>
                  <a:cubicBezTo>
                    <a:pt x="334" y="0"/>
                    <a:pt x="1" y="344"/>
                    <a:pt x="1" y="754"/>
                  </a:cubicBezTo>
                  <a:lnTo>
                    <a:pt x="1" y="2433"/>
                  </a:lnTo>
                  <a:cubicBezTo>
                    <a:pt x="1" y="2853"/>
                    <a:pt x="334" y="3187"/>
                    <a:pt x="754" y="3187"/>
                  </a:cubicBezTo>
                  <a:cubicBezTo>
                    <a:pt x="1174" y="3187"/>
                    <a:pt x="1508" y="2853"/>
                    <a:pt x="1508" y="2433"/>
                  </a:cubicBezTo>
                  <a:lnTo>
                    <a:pt x="1508" y="764"/>
                  </a:lnTo>
                  <a:cubicBezTo>
                    <a:pt x="1508" y="344"/>
                    <a:pt x="1174" y="0"/>
                    <a:pt x="754"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69"/>
            <p:cNvSpPr/>
            <p:nvPr/>
          </p:nvSpPr>
          <p:spPr>
            <a:xfrm>
              <a:off x="1933269" y="1552724"/>
              <a:ext cx="39749" cy="79210"/>
            </a:xfrm>
            <a:custGeom>
              <a:rect b="b" l="l" r="r" t="t"/>
              <a:pathLst>
                <a:path extrusionOk="0" h="3025" w="1518">
                  <a:moveTo>
                    <a:pt x="735" y="0"/>
                  </a:moveTo>
                  <a:cubicBezTo>
                    <a:pt x="335" y="0"/>
                    <a:pt x="1" y="334"/>
                    <a:pt x="1" y="744"/>
                  </a:cubicBezTo>
                  <a:lnTo>
                    <a:pt x="1" y="2290"/>
                  </a:lnTo>
                  <a:cubicBezTo>
                    <a:pt x="1" y="2700"/>
                    <a:pt x="335" y="3025"/>
                    <a:pt x="735" y="3025"/>
                  </a:cubicBezTo>
                  <a:lnTo>
                    <a:pt x="783" y="3025"/>
                  </a:lnTo>
                  <a:cubicBezTo>
                    <a:pt x="1184" y="3025"/>
                    <a:pt x="1518" y="2700"/>
                    <a:pt x="1518" y="2290"/>
                  </a:cubicBezTo>
                  <a:lnTo>
                    <a:pt x="1518" y="744"/>
                  </a:lnTo>
                  <a:cubicBezTo>
                    <a:pt x="1518" y="334"/>
                    <a:pt x="1184" y="0"/>
                    <a:pt x="783"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69"/>
            <p:cNvSpPr/>
            <p:nvPr/>
          </p:nvSpPr>
          <p:spPr>
            <a:xfrm>
              <a:off x="1972992" y="1552724"/>
              <a:ext cx="39513" cy="70726"/>
            </a:xfrm>
            <a:custGeom>
              <a:rect b="b" l="l" r="r" t="t"/>
              <a:pathLst>
                <a:path extrusionOk="0" h="2701" w="1509">
                  <a:moveTo>
                    <a:pt x="697" y="0"/>
                  </a:moveTo>
                  <a:cubicBezTo>
                    <a:pt x="306" y="0"/>
                    <a:pt x="1" y="315"/>
                    <a:pt x="1" y="697"/>
                  </a:cubicBezTo>
                  <a:lnTo>
                    <a:pt x="1" y="2013"/>
                  </a:lnTo>
                  <a:cubicBezTo>
                    <a:pt x="1" y="2395"/>
                    <a:pt x="306" y="2700"/>
                    <a:pt x="697" y="2700"/>
                  </a:cubicBezTo>
                  <a:lnTo>
                    <a:pt x="812" y="2700"/>
                  </a:lnTo>
                  <a:cubicBezTo>
                    <a:pt x="1193" y="2700"/>
                    <a:pt x="1508" y="2395"/>
                    <a:pt x="1508" y="2013"/>
                  </a:cubicBezTo>
                  <a:lnTo>
                    <a:pt x="1508" y="697"/>
                  </a:lnTo>
                  <a:cubicBezTo>
                    <a:pt x="1508" y="315"/>
                    <a:pt x="1193" y="0"/>
                    <a:pt x="812"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69"/>
            <p:cNvSpPr/>
            <p:nvPr/>
          </p:nvSpPr>
          <p:spPr>
            <a:xfrm>
              <a:off x="1893808" y="1552724"/>
              <a:ext cx="25007" cy="83452"/>
            </a:xfrm>
            <a:custGeom>
              <a:rect b="b" l="l" r="r" t="t"/>
              <a:pathLst>
                <a:path extrusionOk="0" h="3187" w="955">
                  <a:moveTo>
                    <a:pt x="754" y="0"/>
                  </a:moveTo>
                  <a:cubicBezTo>
                    <a:pt x="334" y="0"/>
                    <a:pt x="1" y="334"/>
                    <a:pt x="1" y="754"/>
                  </a:cubicBezTo>
                  <a:lnTo>
                    <a:pt x="1" y="2433"/>
                  </a:lnTo>
                  <a:cubicBezTo>
                    <a:pt x="1" y="2853"/>
                    <a:pt x="334" y="3187"/>
                    <a:pt x="754" y="3187"/>
                  </a:cubicBezTo>
                  <a:cubicBezTo>
                    <a:pt x="821" y="3187"/>
                    <a:pt x="888" y="3177"/>
                    <a:pt x="955" y="3168"/>
                  </a:cubicBezTo>
                  <a:cubicBezTo>
                    <a:pt x="621" y="3072"/>
                    <a:pt x="392" y="2776"/>
                    <a:pt x="392" y="2433"/>
                  </a:cubicBezTo>
                  <a:lnTo>
                    <a:pt x="392" y="764"/>
                  </a:lnTo>
                  <a:cubicBezTo>
                    <a:pt x="392" y="411"/>
                    <a:pt x="621" y="115"/>
                    <a:pt x="955" y="29"/>
                  </a:cubicBezTo>
                  <a:cubicBezTo>
                    <a:pt x="888" y="10"/>
                    <a:pt x="821" y="0"/>
                    <a:pt x="754"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69"/>
            <p:cNvSpPr/>
            <p:nvPr/>
          </p:nvSpPr>
          <p:spPr>
            <a:xfrm>
              <a:off x="1933269" y="1552724"/>
              <a:ext cx="25007" cy="79210"/>
            </a:xfrm>
            <a:custGeom>
              <a:rect b="b" l="l" r="r" t="t"/>
              <a:pathLst>
                <a:path extrusionOk="0" h="3025" w="955">
                  <a:moveTo>
                    <a:pt x="745" y="0"/>
                  </a:moveTo>
                  <a:cubicBezTo>
                    <a:pt x="335" y="0"/>
                    <a:pt x="1" y="334"/>
                    <a:pt x="1" y="744"/>
                  </a:cubicBezTo>
                  <a:lnTo>
                    <a:pt x="1" y="2290"/>
                  </a:lnTo>
                  <a:cubicBezTo>
                    <a:pt x="1" y="2700"/>
                    <a:pt x="335" y="3025"/>
                    <a:pt x="735" y="3025"/>
                  </a:cubicBezTo>
                  <a:lnTo>
                    <a:pt x="783" y="3025"/>
                  </a:lnTo>
                  <a:cubicBezTo>
                    <a:pt x="840" y="3025"/>
                    <a:pt x="898" y="3015"/>
                    <a:pt x="955" y="3005"/>
                  </a:cubicBezTo>
                  <a:cubicBezTo>
                    <a:pt x="631" y="2920"/>
                    <a:pt x="392" y="2624"/>
                    <a:pt x="402" y="2290"/>
                  </a:cubicBezTo>
                  <a:lnTo>
                    <a:pt x="402" y="744"/>
                  </a:lnTo>
                  <a:cubicBezTo>
                    <a:pt x="392" y="401"/>
                    <a:pt x="631" y="105"/>
                    <a:pt x="955" y="29"/>
                  </a:cubicBezTo>
                  <a:cubicBezTo>
                    <a:pt x="898" y="10"/>
                    <a:pt x="840" y="0"/>
                    <a:pt x="783"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69"/>
            <p:cNvSpPr/>
            <p:nvPr/>
          </p:nvSpPr>
          <p:spPr>
            <a:xfrm>
              <a:off x="1972992" y="1552724"/>
              <a:ext cx="25007" cy="70830"/>
            </a:xfrm>
            <a:custGeom>
              <a:rect b="b" l="l" r="r" t="t"/>
              <a:pathLst>
                <a:path extrusionOk="0" h="2705" w="955">
                  <a:moveTo>
                    <a:pt x="697" y="0"/>
                  </a:moveTo>
                  <a:cubicBezTo>
                    <a:pt x="306" y="0"/>
                    <a:pt x="1" y="315"/>
                    <a:pt x="1" y="697"/>
                  </a:cubicBezTo>
                  <a:lnTo>
                    <a:pt x="1" y="2013"/>
                  </a:lnTo>
                  <a:cubicBezTo>
                    <a:pt x="1" y="2395"/>
                    <a:pt x="306" y="2700"/>
                    <a:pt x="697" y="2700"/>
                  </a:cubicBezTo>
                  <a:lnTo>
                    <a:pt x="812" y="2700"/>
                  </a:lnTo>
                  <a:cubicBezTo>
                    <a:pt x="826" y="2703"/>
                    <a:pt x="840" y="2704"/>
                    <a:pt x="854" y="2704"/>
                  </a:cubicBezTo>
                  <a:cubicBezTo>
                    <a:pt x="887" y="2704"/>
                    <a:pt x="921" y="2697"/>
                    <a:pt x="955" y="2691"/>
                  </a:cubicBezTo>
                  <a:cubicBezTo>
                    <a:pt x="621" y="2624"/>
                    <a:pt x="392" y="2338"/>
                    <a:pt x="392" y="2013"/>
                  </a:cubicBezTo>
                  <a:lnTo>
                    <a:pt x="392" y="697"/>
                  </a:lnTo>
                  <a:cubicBezTo>
                    <a:pt x="392" y="363"/>
                    <a:pt x="621" y="77"/>
                    <a:pt x="955" y="19"/>
                  </a:cubicBezTo>
                  <a:cubicBezTo>
                    <a:pt x="907" y="10"/>
                    <a:pt x="859" y="0"/>
                    <a:pt x="812"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69"/>
            <p:cNvSpPr/>
            <p:nvPr/>
          </p:nvSpPr>
          <p:spPr>
            <a:xfrm>
              <a:off x="1854348" y="1616432"/>
              <a:ext cx="91438" cy="53234"/>
            </a:xfrm>
            <a:custGeom>
              <a:rect b="b" l="l" r="r" t="t"/>
              <a:pathLst>
                <a:path extrusionOk="0" h="2033" w="3492">
                  <a:moveTo>
                    <a:pt x="716" y="0"/>
                  </a:moveTo>
                  <a:cubicBezTo>
                    <a:pt x="315" y="0"/>
                    <a:pt x="0" y="324"/>
                    <a:pt x="0" y="716"/>
                  </a:cubicBezTo>
                  <a:lnTo>
                    <a:pt x="0" y="1317"/>
                  </a:lnTo>
                  <a:cubicBezTo>
                    <a:pt x="0" y="1708"/>
                    <a:pt x="315" y="2032"/>
                    <a:pt x="716" y="2032"/>
                  </a:cubicBezTo>
                  <a:lnTo>
                    <a:pt x="2776" y="2032"/>
                  </a:lnTo>
                  <a:cubicBezTo>
                    <a:pt x="3168" y="2032"/>
                    <a:pt x="3492" y="1708"/>
                    <a:pt x="3492" y="1317"/>
                  </a:cubicBezTo>
                  <a:lnTo>
                    <a:pt x="3492" y="219"/>
                  </a:lnTo>
                  <a:cubicBezTo>
                    <a:pt x="3492" y="95"/>
                    <a:pt x="3387" y="0"/>
                    <a:pt x="3272" y="0"/>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69"/>
            <p:cNvSpPr/>
            <p:nvPr/>
          </p:nvSpPr>
          <p:spPr>
            <a:xfrm>
              <a:off x="1894070" y="1697029"/>
              <a:ext cx="19167" cy="50301"/>
            </a:xfrm>
            <a:custGeom>
              <a:rect b="b" l="l" r="r" t="t"/>
              <a:pathLst>
                <a:path extrusionOk="0" h="1921" w="732">
                  <a:moveTo>
                    <a:pt x="505" y="1"/>
                  </a:moveTo>
                  <a:cubicBezTo>
                    <a:pt x="419" y="1"/>
                    <a:pt x="334" y="49"/>
                    <a:pt x="305" y="156"/>
                  </a:cubicBezTo>
                  <a:lnTo>
                    <a:pt x="19" y="1673"/>
                  </a:lnTo>
                  <a:cubicBezTo>
                    <a:pt x="0" y="1797"/>
                    <a:pt x="96" y="1911"/>
                    <a:pt x="229" y="1921"/>
                  </a:cubicBezTo>
                  <a:cubicBezTo>
                    <a:pt x="324" y="1911"/>
                    <a:pt x="410" y="1845"/>
                    <a:pt x="429" y="1740"/>
                  </a:cubicBezTo>
                  <a:lnTo>
                    <a:pt x="716" y="232"/>
                  </a:lnTo>
                  <a:cubicBezTo>
                    <a:pt x="732" y="86"/>
                    <a:pt x="618" y="1"/>
                    <a:pt x="50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69"/>
            <p:cNvSpPr/>
            <p:nvPr/>
          </p:nvSpPr>
          <p:spPr>
            <a:xfrm>
              <a:off x="1918789" y="1697029"/>
              <a:ext cx="19194" cy="50301"/>
            </a:xfrm>
            <a:custGeom>
              <a:rect b="b" l="l" r="r" t="t"/>
              <a:pathLst>
                <a:path extrusionOk="0" h="1921" w="733">
                  <a:moveTo>
                    <a:pt x="505" y="1"/>
                  </a:moveTo>
                  <a:cubicBezTo>
                    <a:pt x="420" y="1"/>
                    <a:pt x="335" y="49"/>
                    <a:pt x="306" y="156"/>
                  </a:cubicBezTo>
                  <a:lnTo>
                    <a:pt x="29" y="1673"/>
                  </a:lnTo>
                  <a:cubicBezTo>
                    <a:pt x="1" y="1797"/>
                    <a:pt x="96" y="1921"/>
                    <a:pt x="230" y="1921"/>
                  </a:cubicBezTo>
                  <a:cubicBezTo>
                    <a:pt x="325" y="1911"/>
                    <a:pt x="411" y="1845"/>
                    <a:pt x="430" y="1740"/>
                  </a:cubicBezTo>
                  <a:lnTo>
                    <a:pt x="716" y="232"/>
                  </a:lnTo>
                  <a:cubicBezTo>
                    <a:pt x="732" y="86"/>
                    <a:pt x="619" y="1"/>
                    <a:pt x="50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69"/>
            <p:cNvSpPr/>
            <p:nvPr/>
          </p:nvSpPr>
          <p:spPr>
            <a:xfrm>
              <a:off x="1892552" y="1704099"/>
              <a:ext cx="52998" cy="11024"/>
            </a:xfrm>
            <a:custGeom>
              <a:rect b="b" l="l" r="r" t="t"/>
              <a:pathLst>
                <a:path extrusionOk="0" h="421" w="2024">
                  <a:moveTo>
                    <a:pt x="258" y="1"/>
                  </a:moveTo>
                  <a:cubicBezTo>
                    <a:pt x="1" y="20"/>
                    <a:pt x="1" y="392"/>
                    <a:pt x="258" y="420"/>
                  </a:cubicBezTo>
                  <a:lnTo>
                    <a:pt x="1766" y="420"/>
                  </a:lnTo>
                  <a:cubicBezTo>
                    <a:pt x="2023" y="392"/>
                    <a:pt x="2023" y="20"/>
                    <a:pt x="176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69"/>
            <p:cNvSpPr/>
            <p:nvPr/>
          </p:nvSpPr>
          <p:spPr>
            <a:xfrm>
              <a:off x="1887315" y="1728844"/>
              <a:ext cx="52998" cy="10998"/>
            </a:xfrm>
            <a:custGeom>
              <a:rect b="b" l="l" r="r" t="t"/>
              <a:pathLst>
                <a:path extrusionOk="0" h="420" w="2024">
                  <a:moveTo>
                    <a:pt x="258" y="0"/>
                  </a:moveTo>
                  <a:cubicBezTo>
                    <a:pt x="1" y="19"/>
                    <a:pt x="1" y="401"/>
                    <a:pt x="258" y="420"/>
                  </a:cubicBezTo>
                  <a:lnTo>
                    <a:pt x="1775" y="420"/>
                  </a:lnTo>
                  <a:cubicBezTo>
                    <a:pt x="2023" y="401"/>
                    <a:pt x="2023" y="19"/>
                    <a:pt x="176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69"/>
            <p:cNvSpPr/>
            <p:nvPr/>
          </p:nvSpPr>
          <p:spPr>
            <a:xfrm>
              <a:off x="1946519" y="1679800"/>
              <a:ext cx="21760" cy="67531"/>
            </a:xfrm>
            <a:custGeom>
              <a:rect b="b" l="l" r="r" t="t"/>
              <a:pathLst>
                <a:path extrusionOk="0" h="2579" w="831">
                  <a:moveTo>
                    <a:pt x="621" y="1"/>
                  </a:moveTo>
                  <a:cubicBezTo>
                    <a:pt x="589" y="1"/>
                    <a:pt x="557" y="8"/>
                    <a:pt x="525" y="22"/>
                  </a:cubicBezTo>
                  <a:lnTo>
                    <a:pt x="191" y="213"/>
                  </a:lnTo>
                  <a:cubicBezTo>
                    <a:pt x="1" y="329"/>
                    <a:pt x="112" y="596"/>
                    <a:pt x="295" y="596"/>
                  </a:cubicBezTo>
                  <a:cubicBezTo>
                    <a:pt x="322" y="596"/>
                    <a:pt x="352" y="589"/>
                    <a:pt x="382" y="576"/>
                  </a:cubicBezTo>
                  <a:lnTo>
                    <a:pt x="420" y="557"/>
                  </a:lnTo>
                  <a:lnTo>
                    <a:pt x="420" y="2369"/>
                  </a:lnTo>
                  <a:cubicBezTo>
                    <a:pt x="420" y="2484"/>
                    <a:pt x="516" y="2579"/>
                    <a:pt x="630" y="2579"/>
                  </a:cubicBezTo>
                  <a:cubicBezTo>
                    <a:pt x="745" y="2569"/>
                    <a:pt x="830" y="2484"/>
                    <a:pt x="830" y="2369"/>
                  </a:cubicBezTo>
                  <a:lnTo>
                    <a:pt x="830" y="213"/>
                  </a:lnTo>
                  <a:cubicBezTo>
                    <a:pt x="830" y="87"/>
                    <a:pt x="732" y="1"/>
                    <a:pt x="621"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69"/>
            <p:cNvSpPr/>
            <p:nvPr/>
          </p:nvSpPr>
          <p:spPr>
            <a:xfrm>
              <a:off x="1947278" y="1736333"/>
              <a:ext cx="32234" cy="10998"/>
            </a:xfrm>
            <a:custGeom>
              <a:rect b="b" l="l" r="r" t="t"/>
              <a:pathLst>
                <a:path extrusionOk="0" h="420" w="1231">
                  <a:moveTo>
                    <a:pt x="258" y="0"/>
                  </a:moveTo>
                  <a:cubicBezTo>
                    <a:pt x="0" y="19"/>
                    <a:pt x="0" y="391"/>
                    <a:pt x="258" y="420"/>
                  </a:cubicBezTo>
                  <a:lnTo>
                    <a:pt x="973" y="420"/>
                  </a:lnTo>
                  <a:cubicBezTo>
                    <a:pt x="1231" y="391"/>
                    <a:pt x="1231" y="19"/>
                    <a:pt x="9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69"/>
            <p:cNvSpPr/>
            <p:nvPr/>
          </p:nvSpPr>
          <p:spPr>
            <a:xfrm>
              <a:off x="2037695" y="1701350"/>
              <a:ext cx="69233" cy="11024"/>
            </a:xfrm>
            <a:custGeom>
              <a:rect b="b" l="l" r="r" t="t"/>
              <a:pathLst>
                <a:path extrusionOk="0" h="421" w="2644">
                  <a:moveTo>
                    <a:pt x="258" y="1"/>
                  </a:moveTo>
                  <a:cubicBezTo>
                    <a:pt x="1" y="20"/>
                    <a:pt x="1" y="392"/>
                    <a:pt x="258" y="420"/>
                  </a:cubicBezTo>
                  <a:lnTo>
                    <a:pt x="2386" y="420"/>
                  </a:lnTo>
                  <a:cubicBezTo>
                    <a:pt x="2643" y="392"/>
                    <a:pt x="2643" y="20"/>
                    <a:pt x="238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69"/>
            <p:cNvSpPr/>
            <p:nvPr/>
          </p:nvSpPr>
          <p:spPr>
            <a:xfrm>
              <a:off x="2037381" y="1755972"/>
              <a:ext cx="53810" cy="50066"/>
            </a:xfrm>
            <a:custGeom>
              <a:rect b="b" l="l" r="r" t="t"/>
              <a:pathLst>
                <a:path extrusionOk="0" h="1912" w="2055">
                  <a:moveTo>
                    <a:pt x="282" y="0"/>
                  </a:moveTo>
                  <a:cubicBezTo>
                    <a:pt x="129" y="0"/>
                    <a:pt x="1" y="189"/>
                    <a:pt x="127" y="338"/>
                  </a:cubicBezTo>
                  <a:lnTo>
                    <a:pt x="1625" y="1845"/>
                  </a:lnTo>
                  <a:cubicBezTo>
                    <a:pt x="1663" y="1883"/>
                    <a:pt x="1720" y="1902"/>
                    <a:pt x="1777" y="1902"/>
                  </a:cubicBezTo>
                  <a:lnTo>
                    <a:pt x="1768" y="1912"/>
                  </a:lnTo>
                  <a:cubicBezTo>
                    <a:pt x="1959" y="1912"/>
                    <a:pt x="2054" y="1683"/>
                    <a:pt x="1921" y="1549"/>
                  </a:cubicBezTo>
                  <a:lnTo>
                    <a:pt x="413" y="52"/>
                  </a:lnTo>
                  <a:cubicBezTo>
                    <a:pt x="371" y="16"/>
                    <a:pt x="325" y="0"/>
                    <a:pt x="282"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69"/>
            <p:cNvSpPr/>
            <p:nvPr/>
          </p:nvSpPr>
          <p:spPr>
            <a:xfrm>
              <a:off x="2036936" y="1604099"/>
              <a:ext cx="54046" cy="50066"/>
            </a:xfrm>
            <a:custGeom>
              <a:rect b="b" l="l" r="r" t="t"/>
              <a:pathLst>
                <a:path extrusionOk="0" h="1912" w="2064">
                  <a:moveTo>
                    <a:pt x="1774" y="0"/>
                  </a:moveTo>
                  <a:cubicBezTo>
                    <a:pt x="1730" y="0"/>
                    <a:pt x="1684" y="15"/>
                    <a:pt x="1642" y="51"/>
                  </a:cubicBezTo>
                  <a:lnTo>
                    <a:pt x="144" y="1549"/>
                  </a:lnTo>
                  <a:cubicBezTo>
                    <a:pt x="1" y="1683"/>
                    <a:pt x="96" y="1912"/>
                    <a:pt x="287" y="1912"/>
                  </a:cubicBezTo>
                  <a:cubicBezTo>
                    <a:pt x="344" y="1912"/>
                    <a:pt x="392" y="1883"/>
                    <a:pt x="440" y="1845"/>
                  </a:cubicBezTo>
                  <a:lnTo>
                    <a:pt x="1938" y="337"/>
                  </a:lnTo>
                  <a:cubicBezTo>
                    <a:pt x="2064" y="189"/>
                    <a:pt x="1930" y="0"/>
                    <a:pt x="177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69"/>
            <p:cNvSpPr/>
            <p:nvPr/>
          </p:nvSpPr>
          <p:spPr>
            <a:xfrm>
              <a:off x="1759925" y="1697344"/>
              <a:ext cx="68971" cy="11024"/>
            </a:xfrm>
            <a:custGeom>
              <a:rect b="b" l="l" r="r" t="t"/>
              <a:pathLst>
                <a:path extrusionOk="0" h="421" w="2634">
                  <a:moveTo>
                    <a:pt x="258" y="1"/>
                  </a:moveTo>
                  <a:cubicBezTo>
                    <a:pt x="0" y="20"/>
                    <a:pt x="0" y="402"/>
                    <a:pt x="258" y="421"/>
                  </a:cubicBezTo>
                  <a:lnTo>
                    <a:pt x="2385" y="421"/>
                  </a:lnTo>
                  <a:cubicBezTo>
                    <a:pt x="2633" y="402"/>
                    <a:pt x="2633" y="20"/>
                    <a:pt x="238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69"/>
            <p:cNvSpPr/>
            <p:nvPr/>
          </p:nvSpPr>
          <p:spPr>
            <a:xfrm>
              <a:off x="1775845" y="1604099"/>
              <a:ext cx="53758" cy="50066"/>
            </a:xfrm>
            <a:custGeom>
              <a:rect b="b" l="l" r="r" t="t"/>
              <a:pathLst>
                <a:path extrusionOk="0" h="1912" w="2053">
                  <a:moveTo>
                    <a:pt x="282" y="0"/>
                  </a:moveTo>
                  <a:cubicBezTo>
                    <a:pt x="129" y="0"/>
                    <a:pt x="0" y="191"/>
                    <a:pt x="127" y="347"/>
                  </a:cubicBezTo>
                  <a:lnTo>
                    <a:pt x="1625" y="1845"/>
                  </a:lnTo>
                  <a:cubicBezTo>
                    <a:pt x="1662" y="1882"/>
                    <a:pt x="1717" y="1910"/>
                    <a:pt x="1773" y="1912"/>
                  </a:cubicBezTo>
                  <a:lnTo>
                    <a:pt x="1773" y="1912"/>
                  </a:lnTo>
                  <a:cubicBezTo>
                    <a:pt x="1960" y="1907"/>
                    <a:pt x="2053" y="1682"/>
                    <a:pt x="1920" y="1559"/>
                  </a:cubicBezTo>
                  <a:lnTo>
                    <a:pt x="413" y="51"/>
                  </a:lnTo>
                  <a:cubicBezTo>
                    <a:pt x="371" y="15"/>
                    <a:pt x="325" y="0"/>
                    <a:pt x="282" y="0"/>
                  </a:cubicBezTo>
                  <a:close/>
                  <a:moveTo>
                    <a:pt x="1773" y="1912"/>
                  </a:moveTo>
                  <a:cubicBezTo>
                    <a:pt x="1771" y="1912"/>
                    <a:pt x="1769" y="1912"/>
                    <a:pt x="1768" y="1912"/>
                  </a:cubicBezTo>
                  <a:lnTo>
                    <a:pt x="1777" y="1912"/>
                  </a:lnTo>
                  <a:cubicBezTo>
                    <a:pt x="1776" y="1912"/>
                    <a:pt x="1774" y="1912"/>
                    <a:pt x="1773" y="1912"/>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69"/>
            <p:cNvSpPr/>
            <p:nvPr/>
          </p:nvSpPr>
          <p:spPr>
            <a:xfrm>
              <a:off x="1775400" y="1755029"/>
              <a:ext cx="55303" cy="50773"/>
            </a:xfrm>
            <a:custGeom>
              <a:rect b="b" l="l" r="r" t="t"/>
              <a:pathLst>
                <a:path extrusionOk="0" h="1939" w="2112">
                  <a:moveTo>
                    <a:pt x="1793" y="1"/>
                  </a:moveTo>
                  <a:cubicBezTo>
                    <a:pt x="1741" y="1"/>
                    <a:pt x="1687" y="23"/>
                    <a:pt x="1642" y="78"/>
                  </a:cubicBezTo>
                  <a:lnTo>
                    <a:pt x="144" y="1585"/>
                  </a:lnTo>
                  <a:cubicBezTo>
                    <a:pt x="1" y="1709"/>
                    <a:pt x="96" y="1938"/>
                    <a:pt x="287" y="1938"/>
                  </a:cubicBezTo>
                  <a:cubicBezTo>
                    <a:pt x="344" y="1938"/>
                    <a:pt x="392" y="1919"/>
                    <a:pt x="430" y="1881"/>
                  </a:cubicBezTo>
                  <a:lnTo>
                    <a:pt x="1937" y="374"/>
                  </a:lnTo>
                  <a:cubicBezTo>
                    <a:pt x="2111" y="229"/>
                    <a:pt x="1960" y="1"/>
                    <a:pt x="1793"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69"/>
            <p:cNvSpPr/>
            <p:nvPr/>
          </p:nvSpPr>
          <p:spPr>
            <a:xfrm>
              <a:off x="1943010" y="1775296"/>
              <a:ext cx="69495" cy="11024"/>
            </a:xfrm>
            <a:custGeom>
              <a:rect b="b" l="l" r="r" t="t"/>
              <a:pathLst>
                <a:path extrusionOk="0" h="421" w="2654">
                  <a:moveTo>
                    <a:pt x="259" y="0"/>
                  </a:moveTo>
                  <a:cubicBezTo>
                    <a:pt x="1" y="20"/>
                    <a:pt x="1" y="392"/>
                    <a:pt x="259" y="411"/>
                  </a:cubicBezTo>
                  <a:cubicBezTo>
                    <a:pt x="659" y="420"/>
                    <a:pt x="1060" y="420"/>
                    <a:pt x="1461" y="420"/>
                  </a:cubicBezTo>
                  <a:cubicBezTo>
                    <a:pt x="1861" y="420"/>
                    <a:pt x="2262" y="411"/>
                    <a:pt x="2653" y="411"/>
                  </a:cubicBezTo>
                  <a:lnTo>
                    <a:pt x="2653" y="0"/>
                  </a:lnTo>
                  <a:lnTo>
                    <a:pt x="2644" y="0"/>
                  </a:lnTo>
                  <a:cubicBezTo>
                    <a:pt x="2252" y="5"/>
                    <a:pt x="1856" y="8"/>
                    <a:pt x="1458" y="8"/>
                  </a:cubicBezTo>
                  <a:cubicBezTo>
                    <a:pt x="1060" y="8"/>
                    <a:pt x="659" y="5"/>
                    <a:pt x="2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69"/>
            <p:cNvSpPr/>
            <p:nvPr/>
          </p:nvSpPr>
          <p:spPr>
            <a:xfrm>
              <a:off x="1854348" y="1775296"/>
              <a:ext cx="76958" cy="11024"/>
            </a:xfrm>
            <a:custGeom>
              <a:rect b="b" l="l" r="r" t="t"/>
              <a:pathLst>
                <a:path extrusionOk="0" h="421" w="2939">
                  <a:moveTo>
                    <a:pt x="0" y="0"/>
                  </a:moveTo>
                  <a:lnTo>
                    <a:pt x="0" y="411"/>
                  </a:lnTo>
                  <a:cubicBezTo>
                    <a:pt x="439" y="420"/>
                    <a:pt x="897" y="420"/>
                    <a:pt x="1364" y="420"/>
                  </a:cubicBezTo>
                  <a:cubicBezTo>
                    <a:pt x="1822" y="420"/>
                    <a:pt x="2290" y="411"/>
                    <a:pt x="2738" y="411"/>
                  </a:cubicBezTo>
                  <a:cubicBezTo>
                    <a:pt x="2853" y="411"/>
                    <a:pt x="2939" y="315"/>
                    <a:pt x="2939" y="210"/>
                  </a:cubicBezTo>
                  <a:cubicBezTo>
                    <a:pt x="2939" y="86"/>
                    <a:pt x="2843" y="0"/>
                    <a:pt x="2729" y="0"/>
                  </a:cubicBezTo>
                  <a:cubicBezTo>
                    <a:pt x="2280" y="5"/>
                    <a:pt x="1820" y="8"/>
                    <a:pt x="1361" y="8"/>
                  </a:cubicBezTo>
                  <a:cubicBezTo>
                    <a:pt x="902" y="8"/>
                    <a:pt x="444" y="5"/>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2" name="Google Shape;12642;p69"/>
          <p:cNvGrpSpPr/>
          <p:nvPr/>
        </p:nvGrpSpPr>
        <p:grpSpPr>
          <a:xfrm>
            <a:off x="3519295" y="2413660"/>
            <a:ext cx="360227" cy="359311"/>
            <a:chOff x="3519295" y="2413660"/>
            <a:chExt cx="360227" cy="359311"/>
          </a:xfrm>
        </p:grpSpPr>
        <p:sp>
          <p:nvSpPr>
            <p:cNvPr id="12643" name="Google Shape;12643;p69"/>
            <p:cNvSpPr/>
            <p:nvPr/>
          </p:nvSpPr>
          <p:spPr>
            <a:xfrm>
              <a:off x="3639693" y="2545240"/>
              <a:ext cx="225846" cy="214298"/>
            </a:xfrm>
            <a:custGeom>
              <a:rect b="b" l="l" r="r" t="t"/>
              <a:pathLst>
                <a:path extrusionOk="0" h="8184" w="8625">
                  <a:moveTo>
                    <a:pt x="2924" y="1"/>
                  </a:moveTo>
                  <a:cubicBezTo>
                    <a:pt x="2819" y="1"/>
                    <a:pt x="2714" y="41"/>
                    <a:pt x="2633" y="122"/>
                  </a:cubicBezTo>
                  <a:lnTo>
                    <a:pt x="2557" y="208"/>
                  </a:lnTo>
                  <a:cubicBezTo>
                    <a:pt x="2400" y="356"/>
                    <a:pt x="2395" y="611"/>
                    <a:pt x="2542" y="775"/>
                  </a:cubicBezTo>
                  <a:lnTo>
                    <a:pt x="2542" y="775"/>
                  </a:lnTo>
                  <a:lnTo>
                    <a:pt x="2376" y="599"/>
                  </a:lnTo>
                  <a:cubicBezTo>
                    <a:pt x="2290" y="518"/>
                    <a:pt x="2180" y="478"/>
                    <a:pt x="2070" y="478"/>
                  </a:cubicBezTo>
                  <a:cubicBezTo>
                    <a:pt x="1961" y="478"/>
                    <a:pt x="1851" y="518"/>
                    <a:pt x="1765" y="599"/>
                  </a:cubicBezTo>
                  <a:lnTo>
                    <a:pt x="1708" y="666"/>
                  </a:lnTo>
                  <a:cubicBezTo>
                    <a:pt x="1546" y="828"/>
                    <a:pt x="1546" y="1095"/>
                    <a:pt x="1708" y="1267"/>
                  </a:cubicBezTo>
                  <a:lnTo>
                    <a:pt x="1622" y="1181"/>
                  </a:lnTo>
                  <a:cubicBezTo>
                    <a:pt x="1536" y="1095"/>
                    <a:pt x="1424" y="1053"/>
                    <a:pt x="1312" y="1053"/>
                  </a:cubicBezTo>
                  <a:cubicBezTo>
                    <a:pt x="1200" y="1053"/>
                    <a:pt x="1088" y="1095"/>
                    <a:pt x="1002" y="1181"/>
                  </a:cubicBezTo>
                  <a:lnTo>
                    <a:pt x="954" y="1229"/>
                  </a:lnTo>
                  <a:cubicBezTo>
                    <a:pt x="783" y="1391"/>
                    <a:pt x="783" y="1668"/>
                    <a:pt x="954" y="1840"/>
                  </a:cubicBezTo>
                  <a:lnTo>
                    <a:pt x="840" y="1725"/>
                  </a:lnTo>
                  <a:cubicBezTo>
                    <a:pt x="754" y="1634"/>
                    <a:pt x="639" y="1589"/>
                    <a:pt x="525" y="1589"/>
                  </a:cubicBezTo>
                  <a:cubicBezTo>
                    <a:pt x="410" y="1589"/>
                    <a:pt x="296" y="1634"/>
                    <a:pt x="210" y="1725"/>
                  </a:cubicBezTo>
                  <a:lnTo>
                    <a:pt x="172" y="1754"/>
                  </a:lnTo>
                  <a:cubicBezTo>
                    <a:pt x="0" y="1925"/>
                    <a:pt x="0" y="2212"/>
                    <a:pt x="172" y="2383"/>
                  </a:cubicBezTo>
                  <a:lnTo>
                    <a:pt x="3511" y="5722"/>
                  </a:lnTo>
                  <a:lnTo>
                    <a:pt x="2299" y="6218"/>
                  </a:lnTo>
                  <a:cubicBezTo>
                    <a:pt x="2042" y="6362"/>
                    <a:pt x="1908" y="6676"/>
                    <a:pt x="1994" y="6963"/>
                  </a:cubicBezTo>
                  <a:cubicBezTo>
                    <a:pt x="1994" y="6963"/>
                    <a:pt x="2159" y="7222"/>
                    <a:pt x="2265" y="7222"/>
                  </a:cubicBezTo>
                  <a:cubicBezTo>
                    <a:pt x="2270" y="7222"/>
                    <a:pt x="2275" y="7221"/>
                    <a:pt x="2280" y="7220"/>
                  </a:cubicBezTo>
                  <a:cubicBezTo>
                    <a:pt x="2757" y="7058"/>
                    <a:pt x="3931" y="6982"/>
                    <a:pt x="4637" y="6943"/>
                  </a:cubicBezTo>
                  <a:cubicBezTo>
                    <a:pt x="4660" y="6942"/>
                    <a:pt x="4683" y="6942"/>
                    <a:pt x="4706" y="6942"/>
                  </a:cubicBezTo>
                  <a:cubicBezTo>
                    <a:pt x="5026" y="6942"/>
                    <a:pt x="5341" y="7065"/>
                    <a:pt x="5581" y="7296"/>
                  </a:cubicBezTo>
                  <a:lnTo>
                    <a:pt x="6459" y="8184"/>
                  </a:lnTo>
                  <a:lnTo>
                    <a:pt x="8624" y="6009"/>
                  </a:lnTo>
                  <a:lnTo>
                    <a:pt x="7546" y="4931"/>
                  </a:lnTo>
                  <a:cubicBezTo>
                    <a:pt x="7460" y="4854"/>
                    <a:pt x="7422" y="4749"/>
                    <a:pt x="7413" y="4644"/>
                  </a:cubicBezTo>
                  <a:cubicBezTo>
                    <a:pt x="7394" y="4415"/>
                    <a:pt x="7298" y="4205"/>
                    <a:pt x="7136" y="4043"/>
                  </a:cubicBezTo>
                  <a:lnTo>
                    <a:pt x="3215" y="122"/>
                  </a:lnTo>
                  <a:cubicBezTo>
                    <a:pt x="3134" y="41"/>
                    <a:pt x="3029" y="1"/>
                    <a:pt x="2924"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69"/>
            <p:cNvSpPr/>
            <p:nvPr/>
          </p:nvSpPr>
          <p:spPr>
            <a:xfrm>
              <a:off x="3639693" y="2545162"/>
              <a:ext cx="118932" cy="125452"/>
            </a:xfrm>
            <a:custGeom>
              <a:rect b="b" l="l" r="r" t="t"/>
              <a:pathLst>
                <a:path extrusionOk="0" h="4791" w="4542">
                  <a:moveTo>
                    <a:pt x="2919" y="0"/>
                  </a:moveTo>
                  <a:cubicBezTo>
                    <a:pt x="2814" y="0"/>
                    <a:pt x="2712" y="47"/>
                    <a:pt x="2633" y="125"/>
                  </a:cubicBezTo>
                  <a:lnTo>
                    <a:pt x="2557" y="202"/>
                  </a:lnTo>
                  <a:cubicBezTo>
                    <a:pt x="2395" y="364"/>
                    <a:pt x="2395" y="621"/>
                    <a:pt x="2557" y="784"/>
                  </a:cubicBezTo>
                  <a:lnTo>
                    <a:pt x="2376" y="602"/>
                  </a:lnTo>
                  <a:cubicBezTo>
                    <a:pt x="2290" y="517"/>
                    <a:pt x="2180" y="474"/>
                    <a:pt x="2070" y="474"/>
                  </a:cubicBezTo>
                  <a:cubicBezTo>
                    <a:pt x="1961" y="474"/>
                    <a:pt x="1851" y="517"/>
                    <a:pt x="1765" y="602"/>
                  </a:cubicBezTo>
                  <a:lnTo>
                    <a:pt x="1708" y="660"/>
                  </a:lnTo>
                  <a:cubicBezTo>
                    <a:pt x="1546" y="831"/>
                    <a:pt x="1546" y="1098"/>
                    <a:pt x="1708" y="1261"/>
                  </a:cubicBezTo>
                  <a:lnTo>
                    <a:pt x="1622" y="1175"/>
                  </a:lnTo>
                  <a:cubicBezTo>
                    <a:pt x="1536" y="1089"/>
                    <a:pt x="1424" y="1046"/>
                    <a:pt x="1312" y="1046"/>
                  </a:cubicBezTo>
                  <a:cubicBezTo>
                    <a:pt x="1200" y="1046"/>
                    <a:pt x="1088" y="1089"/>
                    <a:pt x="1002" y="1175"/>
                  </a:cubicBezTo>
                  <a:lnTo>
                    <a:pt x="954" y="1223"/>
                  </a:lnTo>
                  <a:cubicBezTo>
                    <a:pt x="791" y="1386"/>
                    <a:pt x="783" y="1644"/>
                    <a:pt x="930" y="1816"/>
                  </a:cubicBezTo>
                  <a:lnTo>
                    <a:pt x="930" y="1816"/>
                  </a:lnTo>
                  <a:lnTo>
                    <a:pt x="840" y="1719"/>
                  </a:lnTo>
                  <a:cubicBezTo>
                    <a:pt x="754" y="1633"/>
                    <a:pt x="639" y="1590"/>
                    <a:pt x="525" y="1590"/>
                  </a:cubicBezTo>
                  <a:cubicBezTo>
                    <a:pt x="410" y="1590"/>
                    <a:pt x="296" y="1633"/>
                    <a:pt x="210" y="1719"/>
                  </a:cubicBezTo>
                  <a:lnTo>
                    <a:pt x="172" y="1757"/>
                  </a:lnTo>
                  <a:cubicBezTo>
                    <a:pt x="0" y="1928"/>
                    <a:pt x="0" y="2205"/>
                    <a:pt x="172" y="2386"/>
                  </a:cubicBezTo>
                  <a:lnTo>
                    <a:pt x="2586" y="4790"/>
                  </a:lnTo>
                  <a:lnTo>
                    <a:pt x="4303" y="3064"/>
                  </a:lnTo>
                  <a:cubicBezTo>
                    <a:pt x="4455" y="2911"/>
                    <a:pt x="4541" y="2701"/>
                    <a:pt x="4541" y="2482"/>
                  </a:cubicBezTo>
                  <a:cubicBezTo>
                    <a:pt x="4541" y="2262"/>
                    <a:pt x="4455" y="2052"/>
                    <a:pt x="4303" y="1900"/>
                  </a:cubicBezTo>
                  <a:lnTo>
                    <a:pt x="4217" y="1814"/>
                  </a:lnTo>
                  <a:cubicBezTo>
                    <a:pt x="4169" y="1766"/>
                    <a:pt x="4122" y="1728"/>
                    <a:pt x="4064" y="1690"/>
                  </a:cubicBezTo>
                  <a:cubicBezTo>
                    <a:pt x="4083" y="1451"/>
                    <a:pt x="4007" y="1223"/>
                    <a:pt x="3835" y="1041"/>
                  </a:cubicBezTo>
                  <a:lnTo>
                    <a:pt x="3826" y="1032"/>
                  </a:lnTo>
                  <a:lnTo>
                    <a:pt x="3759" y="965"/>
                  </a:lnTo>
                  <a:cubicBezTo>
                    <a:pt x="3683" y="889"/>
                    <a:pt x="3597" y="831"/>
                    <a:pt x="3492" y="784"/>
                  </a:cubicBezTo>
                  <a:cubicBezTo>
                    <a:pt x="3473" y="602"/>
                    <a:pt x="3396" y="431"/>
                    <a:pt x="3272" y="297"/>
                  </a:cubicBezTo>
                  <a:lnTo>
                    <a:pt x="3244" y="259"/>
                  </a:lnTo>
                  <a:lnTo>
                    <a:pt x="3196" y="211"/>
                  </a:lnTo>
                  <a:cubicBezTo>
                    <a:pt x="3129" y="145"/>
                    <a:pt x="3044" y="87"/>
                    <a:pt x="2948" y="40"/>
                  </a:cubicBezTo>
                  <a:lnTo>
                    <a:pt x="2948" y="1"/>
                  </a:lnTo>
                  <a:cubicBezTo>
                    <a:pt x="2938" y="1"/>
                    <a:pt x="2929" y="0"/>
                    <a:pt x="291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69"/>
            <p:cNvSpPr/>
            <p:nvPr/>
          </p:nvSpPr>
          <p:spPr>
            <a:xfrm>
              <a:off x="3703637" y="2545004"/>
              <a:ext cx="161902" cy="168082"/>
            </a:xfrm>
            <a:custGeom>
              <a:rect b="b" l="l" r="r" t="t"/>
              <a:pathLst>
                <a:path extrusionOk="0" h="6419" w="6183">
                  <a:moveTo>
                    <a:pt x="482" y="0"/>
                  </a:moveTo>
                  <a:cubicBezTo>
                    <a:pt x="377" y="0"/>
                    <a:pt x="272" y="41"/>
                    <a:pt x="191" y="122"/>
                  </a:cubicBezTo>
                  <a:lnTo>
                    <a:pt x="105" y="208"/>
                  </a:lnTo>
                  <a:cubicBezTo>
                    <a:pt x="58" y="255"/>
                    <a:pt x="20" y="332"/>
                    <a:pt x="0" y="408"/>
                  </a:cubicBezTo>
                  <a:cubicBezTo>
                    <a:pt x="32" y="399"/>
                    <a:pt x="64" y="395"/>
                    <a:pt x="95" y="395"/>
                  </a:cubicBezTo>
                  <a:cubicBezTo>
                    <a:pt x="199" y="395"/>
                    <a:pt x="302" y="440"/>
                    <a:pt x="382" y="513"/>
                  </a:cubicBezTo>
                  <a:lnTo>
                    <a:pt x="4293" y="4434"/>
                  </a:lnTo>
                  <a:cubicBezTo>
                    <a:pt x="4456" y="4596"/>
                    <a:pt x="4551" y="4806"/>
                    <a:pt x="4570" y="5035"/>
                  </a:cubicBezTo>
                  <a:cubicBezTo>
                    <a:pt x="4580" y="5149"/>
                    <a:pt x="4627" y="5245"/>
                    <a:pt x="4704" y="5331"/>
                  </a:cubicBezTo>
                  <a:lnTo>
                    <a:pt x="5791" y="6418"/>
                  </a:lnTo>
                  <a:lnTo>
                    <a:pt x="6182" y="6018"/>
                  </a:lnTo>
                  <a:lnTo>
                    <a:pt x="5095" y="4930"/>
                  </a:lnTo>
                  <a:cubicBezTo>
                    <a:pt x="5018" y="4854"/>
                    <a:pt x="4971" y="4749"/>
                    <a:pt x="4961" y="4644"/>
                  </a:cubicBezTo>
                  <a:cubicBezTo>
                    <a:pt x="4952" y="4415"/>
                    <a:pt x="4856" y="4205"/>
                    <a:pt x="4694" y="4043"/>
                  </a:cubicBezTo>
                  <a:lnTo>
                    <a:pt x="773" y="122"/>
                  </a:lnTo>
                  <a:cubicBezTo>
                    <a:pt x="692" y="41"/>
                    <a:pt x="587" y="0"/>
                    <a:pt x="482"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6" name="Google Shape;12646;p69"/>
            <p:cNvSpPr/>
            <p:nvPr/>
          </p:nvSpPr>
          <p:spPr>
            <a:xfrm>
              <a:off x="3782087" y="2676087"/>
              <a:ext cx="83452" cy="83452"/>
            </a:xfrm>
            <a:custGeom>
              <a:rect b="b" l="l" r="r" t="t"/>
              <a:pathLst>
                <a:path extrusionOk="0" h="3187" w="3187">
                  <a:moveTo>
                    <a:pt x="2175" y="0"/>
                  </a:moveTo>
                  <a:lnTo>
                    <a:pt x="0" y="2175"/>
                  </a:lnTo>
                  <a:cubicBezTo>
                    <a:pt x="48" y="2214"/>
                    <a:pt x="95" y="2261"/>
                    <a:pt x="143" y="2299"/>
                  </a:cubicBezTo>
                  <a:lnTo>
                    <a:pt x="1021" y="3187"/>
                  </a:lnTo>
                  <a:lnTo>
                    <a:pt x="3186" y="1021"/>
                  </a:lnTo>
                  <a:lnTo>
                    <a:pt x="2175"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7" name="Google Shape;12647;p69"/>
            <p:cNvSpPr/>
            <p:nvPr/>
          </p:nvSpPr>
          <p:spPr>
            <a:xfrm>
              <a:off x="3792561" y="2687137"/>
              <a:ext cx="86960" cy="85834"/>
            </a:xfrm>
            <a:custGeom>
              <a:rect b="b" l="l" r="r" t="t"/>
              <a:pathLst>
                <a:path extrusionOk="0" h="3278" w="3321">
                  <a:moveTo>
                    <a:pt x="2429" y="0"/>
                  </a:moveTo>
                  <a:cubicBezTo>
                    <a:pt x="2371" y="0"/>
                    <a:pt x="2314" y="22"/>
                    <a:pt x="2271" y="65"/>
                  </a:cubicBezTo>
                  <a:lnTo>
                    <a:pt x="96" y="2240"/>
                  </a:lnTo>
                  <a:cubicBezTo>
                    <a:pt x="1" y="2326"/>
                    <a:pt x="1" y="2478"/>
                    <a:pt x="96" y="2564"/>
                  </a:cubicBezTo>
                  <a:lnTo>
                    <a:pt x="735" y="3213"/>
                  </a:lnTo>
                  <a:cubicBezTo>
                    <a:pt x="783" y="3256"/>
                    <a:pt x="840" y="3277"/>
                    <a:pt x="897" y="3277"/>
                  </a:cubicBezTo>
                  <a:cubicBezTo>
                    <a:pt x="955" y="3277"/>
                    <a:pt x="1012" y="3256"/>
                    <a:pt x="1060" y="3213"/>
                  </a:cubicBezTo>
                  <a:lnTo>
                    <a:pt x="3235" y="1019"/>
                  </a:lnTo>
                  <a:cubicBezTo>
                    <a:pt x="3321" y="933"/>
                    <a:pt x="3321" y="790"/>
                    <a:pt x="3235" y="704"/>
                  </a:cubicBezTo>
                  <a:lnTo>
                    <a:pt x="2586" y="65"/>
                  </a:lnTo>
                  <a:cubicBezTo>
                    <a:pt x="2543" y="22"/>
                    <a:pt x="2486" y="0"/>
                    <a:pt x="242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69"/>
            <p:cNvSpPr/>
            <p:nvPr/>
          </p:nvSpPr>
          <p:spPr>
            <a:xfrm>
              <a:off x="3842522" y="2687189"/>
              <a:ext cx="36999" cy="36135"/>
            </a:xfrm>
            <a:custGeom>
              <a:rect b="b" l="l" r="r" t="t"/>
              <a:pathLst>
                <a:path extrusionOk="0" h="1380" w="1413">
                  <a:moveTo>
                    <a:pt x="517" y="1"/>
                  </a:moveTo>
                  <a:cubicBezTo>
                    <a:pt x="461" y="1"/>
                    <a:pt x="406" y="25"/>
                    <a:pt x="363" y="72"/>
                  </a:cubicBezTo>
                  <a:lnTo>
                    <a:pt x="1" y="425"/>
                  </a:lnTo>
                  <a:lnTo>
                    <a:pt x="974" y="1379"/>
                  </a:lnTo>
                  <a:lnTo>
                    <a:pt x="1327" y="1017"/>
                  </a:lnTo>
                  <a:cubicBezTo>
                    <a:pt x="1413" y="931"/>
                    <a:pt x="1413" y="788"/>
                    <a:pt x="1327" y="702"/>
                  </a:cubicBezTo>
                  <a:lnTo>
                    <a:pt x="678" y="72"/>
                  </a:lnTo>
                  <a:cubicBezTo>
                    <a:pt x="630" y="25"/>
                    <a:pt x="573" y="1"/>
                    <a:pt x="51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69"/>
            <p:cNvSpPr/>
            <p:nvPr/>
          </p:nvSpPr>
          <p:spPr>
            <a:xfrm>
              <a:off x="3656609" y="2587529"/>
              <a:ext cx="80990" cy="77089"/>
            </a:xfrm>
            <a:custGeom>
              <a:rect b="b" l="l" r="r" t="t"/>
              <a:pathLst>
                <a:path extrusionOk="0" h="2944" w="3093">
                  <a:moveTo>
                    <a:pt x="311" y="1"/>
                  </a:moveTo>
                  <a:cubicBezTo>
                    <a:pt x="148" y="1"/>
                    <a:pt x="1" y="211"/>
                    <a:pt x="156" y="358"/>
                  </a:cubicBezTo>
                  <a:lnTo>
                    <a:pt x="2674" y="2877"/>
                  </a:lnTo>
                  <a:cubicBezTo>
                    <a:pt x="2711" y="2914"/>
                    <a:pt x="2767" y="2942"/>
                    <a:pt x="2822" y="2943"/>
                  </a:cubicBezTo>
                  <a:lnTo>
                    <a:pt x="2822" y="2943"/>
                  </a:lnTo>
                  <a:cubicBezTo>
                    <a:pt x="3010" y="2939"/>
                    <a:pt x="3093" y="2713"/>
                    <a:pt x="2970" y="2581"/>
                  </a:cubicBezTo>
                  <a:lnTo>
                    <a:pt x="451" y="62"/>
                  </a:lnTo>
                  <a:cubicBezTo>
                    <a:pt x="408" y="19"/>
                    <a:pt x="359" y="1"/>
                    <a:pt x="311" y="1"/>
                  </a:cubicBezTo>
                  <a:close/>
                  <a:moveTo>
                    <a:pt x="2822" y="2943"/>
                  </a:moveTo>
                  <a:cubicBezTo>
                    <a:pt x="2821" y="2943"/>
                    <a:pt x="2819" y="2943"/>
                    <a:pt x="2817" y="2943"/>
                  </a:cubicBezTo>
                  <a:lnTo>
                    <a:pt x="2827" y="2943"/>
                  </a:lnTo>
                  <a:cubicBezTo>
                    <a:pt x="2825" y="2943"/>
                    <a:pt x="2824" y="2943"/>
                    <a:pt x="2822" y="2943"/>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69"/>
            <p:cNvSpPr/>
            <p:nvPr/>
          </p:nvSpPr>
          <p:spPr>
            <a:xfrm>
              <a:off x="3676379" y="2572446"/>
              <a:ext cx="84997" cy="80938"/>
            </a:xfrm>
            <a:custGeom>
              <a:rect b="b" l="l" r="r" t="t"/>
              <a:pathLst>
                <a:path extrusionOk="0" h="3091" w="3246">
                  <a:moveTo>
                    <a:pt x="307" y="0"/>
                  </a:moveTo>
                  <a:cubicBezTo>
                    <a:pt x="145" y="0"/>
                    <a:pt x="0" y="215"/>
                    <a:pt x="154" y="362"/>
                  </a:cubicBezTo>
                  <a:lnTo>
                    <a:pt x="2816" y="3023"/>
                  </a:lnTo>
                  <a:cubicBezTo>
                    <a:pt x="2854" y="3062"/>
                    <a:pt x="2911" y="3090"/>
                    <a:pt x="2969" y="3090"/>
                  </a:cubicBezTo>
                  <a:cubicBezTo>
                    <a:pt x="3150" y="3081"/>
                    <a:pt x="3245" y="2861"/>
                    <a:pt x="3112" y="2728"/>
                  </a:cubicBezTo>
                  <a:lnTo>
                    <a:pt x="450" y="66"/>
                  </a:lnTo>
                  <a:cubicBezTo>
                    <a:pt x="406" y="20"/>
                    <a:pt x="356" y="0"/>
                    <a:pt x="307"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69"/>
            <p:cNvSpPr/>
            <p:nvPr/>
          </p:nvSpPr>
          <p:spPr>
            <a:xfrm>
              <a:off x="3698636" y="2559930"/>
              <a:ext cx="73973" cy="69966"/>
            </a:xfrm>
            <a:custGeom>
              <a:rect b="b" l="l" r="r" t="t"/>
              <a:pathLst>
                <a:path extrusionOk="0" h="2672" w="2825">
                  <a:moveTo>
                    <a:pt x="300" y="0"/>
                  </a:moveTo>
                  <a:cubicBezTo>
                    <a:pt x="137" y="0"/>
                    <a:pt x="0" y="209"/>
                    <a:pt x="153" y="363"/>
                  </a:cubicBezTo>
                  <a:lnTo>
                    <a:pt x="2395" y="2605"/>
                  </a:lnTo>
                  <a:cubicBezTo>
                    <a:pt x="2433" y="2643"/>
                    <a:pt x="2491" y="2671"/>
                    <a:pt x="2548" y="2671"/>
                  </a:cubicBezTo>
                  <a:cubicBezTo>
                    <a:pt x="2729" y="2671"/>
                    <a:pt x="2825" y="2442"/>
                    <a:pt x="2691" y="2309"/>
                  </a:cubicBezTo>
                  <a:lnTo>
                    <a:pt x="449" y="67"/>
                  </a:lnTo>
                  <a:cubicBezTo>
                    <a:pt x="402" y="20"/>
                    <a:pt x="350" y="0"/>
                    <a:pt x="30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69"/>
            <p:cNvSpPr/>
            <p:nvPr/>
          </p:nvSpPr>
          <p:spPr>
            <a:xfrm>
              <a:off x="3533278" y="2427041"/>
              <a:ext cx="226081" cy="214272"/>
            </a:xfrm>
            <a:custGeom>
              <a:rect b="b" l="l" r="r" t="t"/>
              <a:pathLst>
                <a:path extrusionOk="0" h="8183" w="8634">
                  <a:moveTo>
                    <a:pt x="2166" y="0"/>
                  </a:moveTo>
                  <a:lnTo>
                    <a:pt x="0" y="2175"/>
                  </a:lnTo>
                  <a:lnTo>
                    <a:pt x="1088" y="3253"/>
                  </a:lnTo>
                  <a:cubicBezTo>
                    <a:pt x="1164" y="3339"/>
                    <a:pt x="1212" y="3434"/>
                    <a:pt x="1221" y="3549"/>
                  </a:cubicBezTo>
                  <a:cubicBezTo>
                    <a:pt x="1240" y="3778"/>
                    <a:pt x="1336" y="3988"/>
                    <a:pt x="1498" y="4150"/>
                  </a:cubicBezTo>
                  <a:lnTo>
                    <a:pt x="3396" y="6048"/>
                  </a:lnTo>
                  <a:lnTo>
                    <a:pt x="5409" y="8061"/>
                  </a:lnTo>
                  <a:cubicBezTo>
                    <a:pt x="5490" y="8142"/>
                    <a:pt x="5595" y="8183"/>
                    <a:pt x="5700" y="8183"/>
                  </a:cubicBezTo>
                  <a:cubicBezTo>
                    <a:pt x="5805" y="8183"/>
                    <a:pt x="5910" y="8142"/>
                    <a:pt x="5991" y="8061"/>
                  </a:cubicBezTo>
                  <a:lnTo>
                    <a:pt x="6077" y="7985"/>
                  </a:lnTo>
                  <a:cubicBezTo>
                    <a:pt x="6234" y="7828"/>
                    <a:pt x="6239" y="7574"/>
                    <a:pt x="6094" y="7419"/>
                  </a:cubicBezTo>
                  <a:lnTo>
                    <a:pt x="6094" y="7419"/>
                  </a:lnTo>
                  <a:lnTo>
                    <a:pt x="6258" y="7584"/>
                  </a:lnTo>
                  <a:cubicBezTo>
                    <a:pt x="6340" y="7665"/>
                    <a:pt x="6449" y="7706"/>
                    <a:pt x="6559" y="7706"/>
                  </a:cubicBezTo>
                  <a:cubicBezTo>
                    <a:pt x="6669" y="7706"/>
                    <a:pt x="6778" y="7665"/>
                    <a:pt x="6859" y="7584"/>
                  </a:cubicBezTo>
                  <a:lnTo>
                    <a:pt x="6917" y="7527"/>
                  </a:lnTo>
                  <a:cubicBezTo>
                    <a:pt x="7088" y="7355"/>
                    <a:pt x="7088" y="7088"/>
                    <a:pt x="6917" y="6917"/>
                  </a:cubicBezTo>
                  <a:lnTo>
                    <a:pt x="6917" y="6917"/>
                  </a:lnTo>
                  <a:lnTo>
                    <a:pt x="7012" y="7012"/>
                  </a:lnTo>
                  <a:cubicBezTo>
                    <a:pt x="7098" y="7093"/>
                    <a:pt x="7208" y="7133"/>
                    <a:pt x="7317" y="7133"/>
                  </a:cubicBezTo>
                  <a:cubicBezTo>
                    <a:pt x="7427" y="7133"/>
                    <a:pt x="7537" y="7093"/>
                    <a:pt x="7623" y="7012"/>
                  </a:cubicBezTo>
                  <a:lnTo>
                    <a:pt x="7670" y="6964"/>
                  </a:lnTo>
                  <a:cubicBezTo>
                    <a:pt x="7842" y="6792"/>
                    <a:pt x="7842" y="6516"/>
                    <a:pt x="7670" y="6344"/>
                  </a:cubicBezTo>
                  <a:lnTo>
                    <a:pt x="7670" y="6344"/>
                  </a:lnTo>
                  <a:lnTo>
                    <a:pt x="7794" y="6468"/>
                  </a:lnTo>
                  <a:cubicBezTo>
                    <a:pt x="7880" y="6554"/>
                    <a:pt x="7995" y="6597"/>
                    <a:pt x="8109" y="6597"/>
                  </a:cubicBezTo>
                  <a:cubicBezTo>
                    <a:pt x="8224" y="6597"/>
                    <a:pt x="8338" y="6554"/>
                    <a:pt x="8424" y="6468"/>
                  </a:cubicBezTo>
                  <a:lnTo>
                    <a:pt x="8453" y="6430"/>
                  </a:lnTo>
                  <a:cubicBezTo>
                    <a:pt x="8634" y="6258"/>
                    <a:pt x="8624" y="5972"/>
                    <a:pt x="8453" y="5800"/>
                  </a:cubicBezTo>
                  <a:lnTo>
                    <a:pt x="6974" y="4312"/>
                  </a:lnTo>
                  <a:lnTo>
                    <a:pt x="6382" y="3730"/>
                  </a:lnTo>
                  <a:lnTo>
                    <a:pt x="5114" y="2461"/>
                  </a:lnTo>
                  <a:lnTo>
                    <a:pt x="6325" y="1965"/>
                  </a:lnTo>
                  <a:cubicBezTo>
                    <a:pt x="6592" y="1822"/>
                    <a:pt x="6716" y="1507"/>
                    <a:pt x="6631" y="1212"/>
                  </a:cubicBezTo>
                  <a:cubicBezTo>
                    <a:pt x="6631" y="1212"/>
                    <a:pt x="6475" y="961"/>
                    <a:pt x="6370" y="961"/>
                  </a:cubicBezTo>
                  <a:cubicBezTo>
                    <a:pt x="6364" y="961"/>
                    <a:pt x="6359" y="962"/>
                    <a:pt x="6354" y="964"/>
                  </a:cubicBezTo>
                  <a:cubicBezTo>
                    <a:pt x="5867" y="1126"/>
                    <a:pt x="4694" y="1202"/>
                    <a:pt x="3997" y="1240"/>
                  </a:cubicBezTo>
                  <a:cubicBezTo>
                    <a:pt x="3974" y="1241"/>
                    <a:pt x="3950" y="1242"/>
                    <a:pt x="3927" y="1242"/>
                  </a:cubicBezTo>
                  <a:cubicBezTo>
                    <a:pt x="3599" y="1242"/>
                    <a:pt x="3284" y="1119"/>
                    <a:pt x="3053" y="887"/>
                  </a:cubicBezTo>
                  <a:lnTo>
                    <a:pt x="2166"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69"/>
            <p:cNvSpPr/>
            <p:nvPr/>
          </p:nvSpPr>
          <p:spPr>
            <a:xfrm>
              <a:off x="3622202" y="2523454"/>
              <a:ext cx="131684" cy="117859"/>
            </a:xfrm>
            <a:custGeom>
              <a:rect b="b" l="l" r="r" t="t"/>
              <a:pathLst>
                <a:path extrusionOk="0" h="4501" w="5029">
                  <a:moveTo>
                    <a:pt x="2716" y="0"/>
                  </a:moveTo>
                  <a:cubicBezTo>
                    <a:pt x="2495" y="0"/>
                    <a:pt x="2276" y="86"/>
                    <a:pt x="2109" y="258"/>
                  </a:cubicBezTo>
                  <a:lnTo>
                    <a:pt x="0" y="2366"/>
                  </a:lnTo>
                  <a:lnTo>
                    <a:pt x="2013" y="4379"/>
                  </a:lnTo>
                  <a:cubicBezTo>
                    <a:pt x="2094" y="4460"/>
                    <a:pt x="2199" y="4501"/>
                    <a:pt x="2304" y="4501"/>
                  </a:cubicBezTo>
                  <a:cubicBezTo>
                    <a:pt x="2409" y="4501"/>
                    <a:pt x="2514" y="4460"/>
                    <a:pt x="2595" y="4379"/>
                  </a:cubicBezTo>
                  <a:lnTo>
                    <a:pt x="2681" y="4293"/>
                  </a:lnTo>
                  <a:cubicBezTo>
                    <a:pt x="2834" y="4141"/>
                    <a:pt x="2834" y="3874"/>
                    <a:pt x="2681" y="3721"/>
                  </a:cubicBezTo>
                  <a:lnTo>
                    <a:pt x="2681" y="3721"/>
                  </a:lnTo>
                  <a:lnTo>
                    <a:pt x="2862" y="3902"/>
                  </a:lnTo>
                  <a:cubicBezTo>
                    <a:pt x="2944" y="3983"/>
                    <a:pt x="3053" y="4024"/>
                    <a:pt x="3163" y="4024"/>
                  </a:cubicBezTo>
                  <a:cubicBezTo>
                    <a:pt x="3273" y="4024"/>
                    <a:pt x="3382" y="3983"/>
                    <a:pt x="3463" y="3902"/>
                  </a:cubicBezTo>
                  <a:lnTo>
                    <a:pt x="3521" y="3845"/>
                  </a:lnTo>
                  <a:cubicBezTo>
                    <a:pt x="3692" y="3673"/>
                    <a:pt x="3692" y="3406"/>
                    <a:pt x="3521" y="3235"/>
                  </a:cubicBezTo>
                  <a:lnTo>
                    <a:pt x="3521" y="3235"/>
                  </a:lnTo>
                  <a:lnTo>
                    <a:pt x="3616" y="3330"/>
                  </a:lnTo>
                  <a:cubicBezTo>
                    <a:pt x="3697" y="3411"/>
                    <a:pt x="3807" y="3451"/>
                    <a:pt x="3918" y="3451"/>
                  </a:cubicBezTo>
                  <a:cubicBezTo>
                    <a:pt x="4029" y="3451"/>
                    <a:pt x="4141" y="3411"/>
                    <a:pt x="4227" y="3330"/>
                  </a:cubicBezTo>
                  <a:lnTo>
                    <a:pt x="4274" y="3282"/>
                  </a:lnTo>
                  <a:cubicBezTo>
                    <a:pt x="4446" y="3110"/>
                    <a:pt x="4446" y="2834"/>
                    <a:pt x="4274" y="2662"/>
                  </a:cubicBezTo>
                  <a:lnTo>
                    <a:pt x="4274" y="2662"/>
                  </a:lnTo>
                  <a:lnTo>
                    <a:pt x="4398" y="2786"/>
                  </a:lnTo>
                  <a:cubicBezTo>
                    <a:pt x="4484" y="2872"/>
                    <a:pt x="4596" y="2915"/>
                    <a:pt x="4710" y="2915"/>
                  </a:cubicBezTo>
                  <a:cubicBezTo>
                    <a:pt x="4823" y="2915"/>
                    <a:pt x="4937" y="2872"/>
                    <a:pt x="5028" y="2786"/>
                  </a:cubicBezTo>
                  <a:cubicBezTo>
                    <a:pt x="5009" y="2757"/>
                    <a:pt x="4990" y="2738"/>
                    <a:pt x="4961" y="2710"/>
                  </a:cubicBezTo>
                  <a:lnTo>
                    <a:pt x="4885" y="2633"/>
                  </a:lnTo>
                  <a:cubicBezTo>
                    <a:pt x="4837" y="2586"/>
                    <a:pt x="4790" y="2548"/>
                    <a:pt x="4732" y="2509"/>
                  </a:cubicBezTo>
                  <a:cubicBezTo>
                    <a:pt x="4751" y="2271"/>
                    <a:pt x="4665" y="2032"/>
                    <a:pt x="4503" y="1861"/>
                  </a:cubicBezTo>
                  <a:lnTo>
                    <a:pt x="4484" y="1842"/>
                  </a:lnTo>
                  <a:lnTo>
                    <a:pt x="4427" y="1784"/>
                  </a:lnTo>
                  <a:cubicBezTo>
                    <a:pt x="4351" y="1708"/>
                    <a:pt x="4255" y="1641"/>
                    <a:pt x="4160" y="1603"/>
                  </a:cubicBezTo>
                  <a:cubicBezTo>
                    <a:pt x="4141" y="1422"/>
                    <a:pt x="4064" y="1241"/>
                    <a:pt x="3940" y="1107"/>
                  </a:cubicBezTo>
                  <a:lnTo>
                    <a:pt x="3912" y="1078"/>
                  </a:lnTo>
                  <a:lnTo>
                    <a:pt x="3864" y="1031"/>
                  </a:lnTo>
                  <a:cubicBezTo>
                    <a:pt x="3788" y="954"/>
                    <a:pt x="3702" y="897"/>
                    <a:pt x="3616" y="859"/>
                  </a:cubicBezTo>
                  <a:cubicBezTo>
                    <a:pt x="3607" y="659"/>
                    <a:pt x="3530" y="477"/>
                    <a:pt x="3406" y="334"/>
                  </a:cubicBezTo>
                  <a:cubicBezTo>
                    <a:pt x="3387" y="315"/>
                    <a:pt x="3368" y="296"/>
                    <a:pt x="3359" y="287"/>
                  </a:cubicBezTo>
                  <a:lnTo>
                    <a:pt x="3330" y="258"/>
                  </a:lnTo>
                  <a:cubicBezTo>
                    <a:pt x="3158" y="86"/>
                    <a:pt x="2936" y="0"/>
                    <a:pt x="271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69"/>
            <p:cNvSpPr/>
            <p:nvPr/>
          </p:nvSpPr>
          <p:spPr>
            <a:xfrm>
              <a:off x="3533278" y="2473493"/>
              <a:ext cx="161902" cy="168082"/>
            </a:xfrm>
            <a:custGeom>
              <a:rect b="b" l="l" r="r" t="t"/>
              <a:pathLst>
                <a:path extrusionOk="0" h="6419" w="6183">
                  <a:moveTo>
                    <a:pt x="391" y="0"/>
                  </a:moveTo>
                  <a:lnTo>
                    <a:pt x="0" y="392"/>
                  </a:lnTo>
                  <a:lnTo>
                    <a:pt x="1088" y="1479"/>
                  </a:lnTo>
                  <a:cubicBezTo>
                    <a:pt x="1164" y="1565"/>
                    <a:pt x="1212" y="1660"/>
                    <a:pt x="1221" y="1775"/>
                  </a:cubicBezTo>
                  <a:cubicBezTo>
                    <a:pt x="1240" y="2004"/>
                    <a:pt x="1336" y="2214"/>
                    <a:pt x="1498" y="2376"/>
                  </a:cubicBezTo>
                  <a:lnTo>
                    <a:pt x="5409" y="6297"/>
                  </a:lnTo>
                  <a:cubicBezTo>
                    <a:pt x="5490" y="6378"/>
                    <a:pt x="5595" y="6418"/>
                    <a:pt x="5700" y="6418"/>
                  </a:cubicBezTo>
                  <a:cubicBezTo>
                    <a:pt x="5805" y="6418"/>
                    <a:pt x="5910" y="6378"/>
                    <a:pt x="5991" y="6297"/>
                  </a:cubicBezTo>
                  <a:lnTo>
                    <a:pt x="6077" y="6211"/>
                  </a:lnTo>
                  <a:cubicBezTo>
                    <a:pt x="6125" y="6154"/>
                    <a:pt x="6163" y="6087"/>
                    <a:pt x="6182" y="6011"/>
                  </a:cubicBezTo>
                  <a:lnTo>
                    <a:pt x="6182" y="6011"/>
                  </a:lnTo>
                  <a:cubicBezTo>
                    <a:pt x="6153" y="6017"/>
                    <a:pt x="6124" y="6020"/>
                    <a:pt x="6094" y="6020"/>
                  </a:cubicBezTo>
                  <a:cubicBezTo>
                    <a:pt x="5989" y="6020"/>
                    <a:pt x="5885" y="5980"/>
                    <a:pt x="5810" y="5906"/>
                  </a:cubicBezTo>
                  <a:lnTo>
                    <a:pt x="1889" y="1985"/>
                  </a:lnTo>
                  <a:cubicBezTo>
                    <a:pt x="1727" y="1823"/>
                    <a:pt x="1632" y="1603"/>
                    <a:pt x="1612" y="1384"/>
                  </a:cubicBezTo>
                  <a:cubicBezTo>
                    <a:pt x="1603" y="1269"/>
                    <a:pt x="1555" y="1164"/>
                    <a:pt x="1479" y="1088"/>
                  </a:cubicBezTo>
                  <a:lnTo>
                    <a:pt x="391"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69"/>
            <p:cNvSpPr/>
            <p:nvPr/>
          </p:nvSpPr>
          <p:spPr>
            <a:xfrm>
              <a:off x="3533278" y="2427041"/>
              <a:ext cx="83713" cy="83452"/>
            </a:xfrm>
            <a:custGeom>
              <a:rect b="b" l="l" r="r" t="t"/>
              <a:pathLst>
                <a:path extrusionOk="0" h="3187" w="3197">
                  <a:moveTo>
                    <a:pt x="2166" y="0"/>
                  </a:moveTo>
                  <a:lnTo>
                    <a:pt x="0" y="2175"/>
                  </a:lnTo>
                  <a:lnTo>
                    <a:pt x="1011" y="3186"/>
                  </a:lnTo>
                  <a:lnTo>
                    <a:pt x="3196" y="1011"/>
                  </a:lnTo>
                  <a:cubicBezTo>
                    <a:pt x="3139" y="973"/>
                    <a:pt x="3091" y="925"/>
                    <a:pt x="3053" y="887"/>
                  </a:cubicBezTo>
                  <a:lnTo>
                    <a:pt x="2166"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69"/>
            <p:cNvSpPr/>
            <p:nvPr/>
          </p:nvSpPr>
          <p:spPr>
            <a:xfrm>
              <a:off x="3519295" y="2413660"/>
              <a:ext cx="86934" cy="85782"/>
            </a:xfrm>
            <a:custGeom>
              <a:rect b="b" l="l" r="r" t="t"/>
              <a:pathLst>
                <a:path extrusionOk="0" h="3276" w="3320">
                  <a:moveTo>
                    <a:pt x="2428" y="1"/>
                  </a:moveTo>
                  <a:cubicBezTo>
                    <a:pt x="2371" y="1"/>
                    <a:pt x="2313" y="24"/>
                    <a:pt x="2271" y="72"/>
                  </a:cubicBezTo>
                  <a:lnTo>
                    <a:pt x="86" y="2247"/>
                  </a:lnTo>
                  <a:cubicBezTo>
                    <a:pt x="0" y="2333"/>
                    <a:pt x="0" y="2476"/>
                    <a:pt x="86" y="2562"/>
                  </a:cubicBezTo>
                  <a:lnTo>
                    <a:pt x="735" y="3211"/>
                  </a:lnTo>
                  <a:cubicBezTo>
                    <a:pt x="782" y="3254"/>
                    <a:pt x="840" y="3275"/>
                    <a:pt x="897" y="3275"/>
                  </a:cubicBezTo>
                  <a:cubicBezTo>
                    <a:pt x="954" y="3275"/>
                    <a:pt x="1011" y="3254"/>
                    <a:pt x="1059" y="3211"/>
                  </a:cubicBezTo>
                  <a:lnTo>
                    <a:pt x="3234" y="1026"/>
                  </a:lnTo>
                  <a:cubicBezTo>
                    <a:pt x="3320" y="940"/>
                    <a:pt x="3320" y="797"/>
                    <a:pt x="3225" y="711"/>
                  </a:cubicBezTo>
                  <a:lnTo>
                    <a:pt x="2585" y="72"/>
                  </a:lnTo>
                  <a:cubicBezTo>
                    <a:pt x="2542" y="24"/>
                    <a:pt x="2485" y="1"/>
                    <a:pt x="242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69"/>
            <p:cNvSpPr/>
            <p:nvPr/>
          </p:nvSpPr>
          <p:spPr>
            <a:xfrm>
              <a:off x="3519295" y="2462993"/>
              <a:ext cx="36973" cy="36188"/>
            </a:xfrm>
            <a:custGeom>
              <a:rect b="b" l="l" r="r" t="t"/>
              <a:pathLst>
                <a:path extrusionOk="0" h="1382" w="1412">
                  <a:moveTo>
                    <a:pt x="448" y="1"/>
                  </a:moveTo>
                  <a:lnTo>
                    <a:pt x="86" y="363"/>
                  </a:lnTo>
                  <a:cubicBezTo>
                    <a:pt x="0" y="449"/>
                    <a:pt x="0" y="592"/>
                    <a:pt x="86" y="678"/>
                  </a:cubicBezTo>
                  <a:lnTo>
                    <a:pt x="735" y="1317"/>
                  </a:lnTo>
                  <a:cubicBezTo>
                    <a:pt x="778" y="1360"/>
                    <a:pt x="835" y="1382"/>
                    <a:pt x="892" y="1382"/>
                  </a:cubicBezTo>
                  <a:cubicBezTo>
                    <a:pt x="949" y="1382"/>
                    <a:pt x="1006" y="1360"/>
                    <a:pt x="1049" y="1317"/>
                  </a:cubicBezTo>
                  <a:lnTo>
                    <a:pt x="1412" y="964"/>
                  </a:lnTo>
                  <a:lnTo>
                    <a:pt x="44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69"/>
            <p:cNvSpPr/>
            <p:nvPr/>
          </p:nvSpPr>
          <p:spPr>
            <a:xfrm>
              <a:off x="3660353" y="2521831"/>
              <a:ext cx="81278" cy="77089"/>
            </a:xfrm>
            <a:custGeom>
              <a:rect b="b" l="l" r="r" t="t"/>
              <a:pathLst>
                <a:path extrusionOk="0" h="2944" w="3104">
                  <a:moveTo>
                    <a:pt x="311" y="1"/>
                  </a:moveTo>
                  <a:cubicBezTo>
                    <a:pt x="148" y="1"/>
                    <a:pt x="1" y="213"/>
                    <a:pt x="156" y="368"/>
                  </a:cubicBezTo>
                  <a:lnTo>
                    <a:pt x="2674" y="2877"/>
                  </a:lnTo>
                  <a:cubicBezTo>
                    <a:pt x="2712" y="2915"/>
                    <a:pt x="2770" y="2943"/>
                    <a:pt x="2827" y="2943"/>
                  </a:cubicBezTo>
                  <a:cubicBezTo>
                    <a:pt x="3008" y="2943"/>
                    <a:pt x="3104" y="2715"/>
                    <a:pt x="2970" y="2581"/>
                  </a:cubicBezTo>
                  <a:lnTo>
                    <a:pt x="451" y="62"/>
                  </a:lnTo>
                  <a:cubicBezTo>
                    <a:pt x="408" y="19"/>
                    <a:pt x="359" y="1"/>
                    <a:pt x="31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69"/>
            <p:cNvSpPr/>
            <p:nvPr/>
          </p:nvSpPr>
          <p:spPr>
            <a:xfrm>
              <a:off x="3637075" y="2533090"/>
              <a:ext cx="84813" cy="80807"/>
            </a:xfrm>
            <a:custGeom>
              <a:rect b="b" l="l" r="r" t="t"/>
              <a:pathLst>
                <a:path extrusionOk="0" h="3086" w="3239">
                  <a:moveTo>
                    <a:pt x="305" y="0"/>
                  </a:moveTo>
                  <a:cubicBezTo>
                    <a:pt x="144" y="0"/>
                    <a:pt x="0" y="212"/>
                    <a:pt x="148" y="367"/>
                  </a:cubicBezTo>
                  <a:lnTo>
                    <a:pt x="2810" y="3019"/>
                  </a:lnTo>
                  <a:cubicBezTo>
                    <a:pt x="2848" y="3067"/>
                    <a:pt x="2905" y="3086"/>
                    <a:pt x="2962" y="3086"/>
                  </a:cubicBezTo>
                  <a:cubicBezTo>
                    <a:pt x="3144" y="3086"/>
                    <a:pt x="3239" y="2857"/>
                    <a:pt x="3105" y="2723"/>
                  </a:cubicBezTo>
                  <a:lnTo>
                    <a:pt x="444" y="62"/>
                  </a:lnTo>
                  <a:cubicBezTo>
                    <a:pt x="400" y="18"/>
                    <a:pt x="352" y="0"/>
                    <a:pt x="305"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69"/>
            <p:cNvSpPr/>
            <p:nvPr/>
          </p:nvSpPr>
          <p:spPr>
            <a:xfrm>
              <a:off x="3625841" y="2556552"/>
              <a:ext cx="73816" cy="69835"/>
            </a:xfrm>
            <a:custGeom>
              <a:rect b="b" l="l" r="r" t="t"/>
              <a:pathLst>
                <a:path extrusionOk="0" h="2667" w="2819">
                  <a:moveTo>
                    <a:pt x="304" y="1"/>
                  </a:moveTo>
                  <a:cubicBezTo>
                    <a:pt x="143" y="1"/>
                    <a:pt x="0" y="213"/>
                    <a:pt x="148" y="368"/>
                  </a:cubicBezTo>
                  <a:lnTo>
                    <a:pt x="2399" y="2610"/>
                  </a:lnTo>
                  <a:cubicBezTo>
                    <a:pt x="2437" y="2648"/>
                    <a:pt x="2485" y="2667"/>
                    <a:pt x="2542" y="2667"/>
                  </a:cubicBezTo>
                  <a:cubicBezTo>
                    <a:pt x="2733" y="2667"/>
                    <a:pt x="2819" y="2438"/>
                    <a:pt x="2695" y="2314"/>
                  </a:cubicBezTo>
                  <a:lnTo>
                    <a:pt x="443" y="62"/>
                  </a:lnTo>
                  <a:cubicBezTo>
                    <a:pt x="400" y="19"/>
                    <a:pt x="351" y="1"/>
                    <a:pt x="304"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69"/>
            <p:cNvSpPr/>
            <p:nvPr/>
          </p:nvSpPr>
          <p:spPr>
            <a:xfrm>
              <a:off x="3650429" y="2427277"/>
              <a:ext cx="215110" cy="224484"/>
            </a:xfrm>
            <a:custGeom>
              <a:rect b="b" l="l" r="r" t="t"/>
              <a:pathLst>
                <a:path extrusionOk="0" h="8573" w="8215">
                  <a:moveTo>
                    <a:pt x="6049" y="1"/>
                  </a:moveTo>
                  <a:lnTo>
                    <a:pt x="4961" y="1088"/>
                  </a:lnTo>
                  <a:cubicBezTo>
                    <a:pt x="4885" y="1164"/>
                    <a:pt x="4780" y="1212"/>
                    <a:pt x="4675" y="1222"/>
                  </a:cubicBezTo>
                  <a:cubicBezTo>
                    <a:pt x="4446" y="1231"/>
                    <a:pt x="4227" y="1336"/>
                    <a:pt x="4074" y="1489"/>
                  </a:cubicBezTo>
                  <a:lnTo>
                    <a:pt x="1851" y="3712"/>
                  </a:lnTo>
                  <a:lnTo>
                    <a:pt x="153" y="5400"/>
                  </a:lnTo>
                  <a:cubicBezTo>
                    <a:pt x="0" y="5562"/>
                    <a:pt x="0" y="5820"/>
                    <a:pt x="153" y="5982"/>
                  </a:cubicBezTo>
                  <a:lnTo>
                    <a:pt x="239" y="6068"/>
                  </a:lnTo>
                  <a:cubicBezTo>
                    <a:pt x="320" y="6149"/>
                    <a:pt x="425" y="6190"/>
                    <a:pt x="530" y="6190"/>
                  </a:cubicBezTo>
                  <a:cubicBezTo>
                    <a:pt x="635" y="6190"/>
                    <a:pt x="740" y="6149"/>
                    <a:pt x="821" y="6068"/>
                  </a:cubicBezTo>
                  <a:lnTo>
                    <a:pt x="821" y="6068"/>
                  </a:lnTo>
                  <a:lnTo>
                    <a:pt x="640" y="6249"/>
                  </a:lnTo>
                  <a:cubicBezTo>
                    <a:pt x="468" y="6411"/>
                    <a:pt x="468" y="6688"/>
                    <a:pt x="640" y="6850"/>
                  </a:cubicBezTo>
                  <a:lnTo>
                    <a:pt x="697" y="6907"/>
                  </a:lnTo>
                  <a:cubicBezTo>
                    <a:pt x="778" y="6993"/>
                    <a:pt x="888" y="7036"/>
                    <a:pt x="997" y="7036"/>
                  </a:cubicBezTo>
                  <a:cubicBezTo>
                    <a:pt x="1107" y="7036"/>
                    <a:pt x="1217" y="6993"/>
                    <a:pt x="1298" y="6907"/>
                  </a:cubicBezTo>
                  <a:lnTo>
                    <a:pt x="1298" y="6907"/>
                  </a:lnTo>
                  <a:lnTo>
                    <a:pt x="1212" y="7003"/>
                  </a:lnTo>
                  <a:cubicBezTo>
                    <a:pt x="1040" y="7175"/>
                    <a:pt x="1040" y="7442"/>
                    <a:pt x="1212" y="7613"/>
                  </a:cubicBezTo>
                  <a:lnTo>
                    <a:pt x="1260" y="7661"/>
                  </a:lnTo>
                  <a:cubicBezTo>
                    <a:pt x="1346" y="7747"/>
                    <a:pt x="1458" y="7790"/>
                    <a:pt x="1569" y="7790"/>
                  </a:cubicBezTo>
                  <a:cubicBezTo>
                    <a:pt x="1680" y="7790"/>
                    <a:pt x="1789" y="7747"/>
                    <a:pt x="1870" y="7661"/>
                  </a:cubicBezTo>
                  <a:lnTo>
                    <a:pt x="1870" y="7661"/>
                  </a:lnTo>
                  <a:lnTo>
                    <a:pt x="1756" y="7785"/>
                  </a:lnTo>
                  <a:cubicBezTo>
                    <a:pt x="1584" y="7957"/>
                    <a:pt x="1584" y="8243"/>
                    <a:pt x="1756" y="8415"/>
                  </a:cubicBezTo>
                  <a:lnTo>
                    <a:pt x="1784" y="8443"/>
                  </a:lnTo>
                  <a:cubicBezTo>
                    <a:pt x="1875" y="8529"/>
                    <a:pt x="1990" y="8572"/>
                    <a:pt x="2103" y="8572"/>
                  </a:cubicBezTo>
                  <a:cubicBezTo>
                    <a:pt x="2216" y="8572"/>
                    <a:pt x="2328" y="8529"/>
                    <a:pt x="2414" y="8443"/>
                  </a:cubicBezTo>
                  <a:lnTo>
                    <a:pt x="5753" y="5104"/>
                  </a:lnTo>
                  <a:lnTo>
                    <a:pt x="6249" y="6316"/>
                  </a:lnTo>
                  <a:cubicBezTo>
                    <a:pt x="6372" y="6531"/>
                    <a:pt x="6593" y="6653"/>
                    <a:pt x="6829" y="6653"/>
                  </a:cubicBezTo>
                  <a:cubicBezTo>
                    <a:pt x="6887" y="6653"/>
                    <a:pt x="6945" y="6646"/>
                    <a:pt x="7003" y="6631"/>
                  </a:cubicBezTo>
                  <a:cubicBezTo>
                    <a:pt x="7003" y="6631"/>
                    <a:pt x="7279" y="6450"/>
                    <a:pt x="7251" y="6345"/>
                  </a:cubicBezTo>
                  <a:cubicBezTo>
                    <a:pt x="7098" y="5858"/>
                    <a:pt x="7012" y="4685"/>
                    <a:pt x="6974" y="3988"/>
                  </a:cubicBezTo>
                  <a:cubicBezTo>
                    <a:pt x="6955" y="3702"/>
                    <a:pt x="7041" y="3416"/>
                    <a:pt x="7213" y="3187"/>
                  </a:cubicBezTo>
                  <a:cubicBezTo>
                    <a:pt x="7251" y="3130"/>
                    <a:pt x="7289" y="3091"/>
                    <a:pt x="7337" y="3044"/>
                  </a:cubicBezTo>
                  <a:lnTo>
                    <a:pt x="8214" y="2166"/>
                  </a:lnTo>
                  <a:lnTo>
                    <a:pt x="6049"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69"/>
            <p:cNvSpPr/>
            <p:nvPr/>
          </p:nvSpPr>
          <p:spPr>
            <a:xfrm>
              <a:off x="3650167" y="2524449"/>
              <a:ext cx="107699" cy="127311"/>
            </a:xfrm>
            <a:custGeom>
              <a:rect b="b" l="l" r="r" t="t"/>
              <a:pathLst>
                <a:path extrusionOk="0" h="4862" w="4113">
                  <a:moveTo>
                    <a:pt x="1861" y="1"/>
                  </a:moveTo>
                  <a:lnTo>
                    <a:pt x="163" y="1689"/>
                  </a:lnTo>
                  <a:cubicBezTo>
                    <a:pt x="1" y="1851"/>
                    <a:pt x="1" y="2109"/>
                    <a:pt x="163" y="2271"/>
                  </a:cubicBezTo>
                  <a:lnTo>
                    <a:pt x="249" y="2357"/>
                  </a:lnTo>
                  <a:cubicBezTo>
                    <a:pt x="330" y="2438"/>
                    <a:pt x="435" y="2479"/>
                    <a:pt x="540" y="2479"/>
                  </a:cubicBezTo>
                  <a:cubicBezTo>
                    <a:pt x="645" y="2479"/>
                    <a:pt x="750" y="2438"/>
                    <a:pt x="831" y="2357"/>
                  </a:cubicBezTo>
                  <a:lnTo>
                    <a:pt x="831" y="2357"/>
                  </a:lnTo>
                  <a:lnTo>
                    <a:pt x="650" y="2538"/>
                  </a:lnTo>
                  <a:cubicBezTo>
                    <a:pt x="478" y="2700"/>
                    <a:pt x="478" y="2977"/>
                    <a:pt x="650" y="3139"/>
                  </a:cubicBezTo>
                  <a:lnTo>
                    <a:pt x="707" y="3196"/>
                  </a:lnTo>
                  <a:cubicBezTo>
                    <a:pt x="788" y="3282"/>
                    <a:pt x="898" y="3325"/>
                    <a:pt x="1007" y="3325"/>
                  </a:cubicBezTo>
                  <a:cubicBezTo>
                    <a:pt x="1117" y="3325"/>
                    <a:pt x="1227" y="3282"/>
                    <a:pt x="1308" y="3196"/>
                  </a:cubicBezTo>
                  <a:lnTo>
                    <a:pt x="1308" y="3196"/>
                  </a:lnTo>
                  <a:lnTo>
                    <a:pt x="1222" y="3292"/>
                  </a:lnTo>
                  <a:cubicBezTo>
                    <a:pt x="1050" y="3464"/>
                    <a:pt x="1050" y="3731"/>
                    <a:pt x="1222" y="3902"/>
                  </a:cubicBezTo>
                  <a:lnTo>
                    <a:pt x="1270" y="3950"/>
                  </a:lnTo>
                  <a:cubicBezTo>
                    <a:pt x="1356" y="4036"/>
                    <a:pt x="1465" y="4079"/>
                    <a:pt x="1575" y="4079"/>
                  </a:cubicBezTo>
                  <a:cubicBezTo>
                    <a:pt x="1685" y="4079"/>
                    <a:pt x="1794" y="4036"/>
                    <a:pt x="1880" y="3950"/>
                  </a:cubicBezTo>
                  <a:lnTo>
                    <a:pt x="1880" y="3950"/>
                  </a:lnTo>
                  <a:lnTo>
                    <a:pt x="1766" y="4074"/>
                  </a:lnTo>
                  <a:cubicBezTo>
                    <a:pt x="1594" y="4246"/>
                    <a:pt x="1594" y="4532"/>
                    <a:pt x="1766" y="4704"/>
                  </a:cubicBezTo>
                  <a:lnTo>
                    <a:pt x="1794" y="4732"/>
                  </a:lnTo>
                  <a:cubicBezTo>
                    <a:pt x="1880" y="4818"/>
                    <a:pt x="1995" y="4861"/>
                    <a:pt x="2109" y="4861"/>
                  </a:cubicBezTo>
                  <a:cubicBezTo>
                    <a:pt x="2224" y="4861"/>
                    <a:pt x="2338" y="4818"/>
                    <a:pt x="2424" y="4732"/>
                  </a:cubicBezTo>
                  <a:lnTo>
                    <a:pt x="4113" y="3053"/>
                  </a:lnTo>
                  <a:cubicBezTo>
                    <a:pt x="4074" y="2910"/>
                    <a:pt x="3998" y="2786"/>
                    <a:pt x="3903" y="2681"/>
                  </a:cubicBezTo>
                  <a:lnTo>
                    <a:pt x="3817" y="2605"/>
                  </a:lnTo>
                  <a:cubicBezTo>
                    <a:pt x="3769" y="2557"/>
                    <a:pt x="3722" y="2519"/>
                    <a:pt x="3664" y="2481"/>
                  </a:cubicBezTo>
                  <a:cubicBezTo>
                    <a:pt x="3683" y="2242"/>
                    <a:pt x="3597" y="2004"/>
                    <a:pt x="3435" y="1832"/>
                  </a:cubicBezTo>
                  <a:lnTo>
                    <a:pt x="3426" y="1823"/>
                  </a:lnTo>
                  <a:lnTo>
                    <a:pt x="3359" y="1756"/>
                  </a:lnTo>
                  <a:cubicBezTo>
                    <a:pt x="3283" y="1680"/>
                    <a:pt x="3197" y="1622"/>
                    <a:pt x="3092" y="1575"/>
                  </a:cubicBezTo>
                  <a:cubicBezTo>
                    <a:pt x="3073" y="1393"/>
                    <a:pt x="2996" y="1222"/>
                    <a:pt x="2872" y="1079"/>
                  </a:cubicBezTo>
                  <a:lnTo>
                    <a:pt x="2844" y="1050"/>
                  </a:lnTo>
                  <a:lnTo>
                    <a:pt x="2796" y="1002"/>
                  </a:lnTo>
                  <a:cubicBezTo>
                    <a:pt x="2729" y="936"/>
                    <a:pt x="2644" y="869"/>
                    <a:pt x="2548" y="831"/>
                  </a:cubicBezTo>
                  <a:cubicBezTo>
                    <a:pt x="2539" y="640"/>
                    <a:pt x="2462" y="449"/>
                    <a:pt x="2338" y="306"/>
                  </a:cubicBezTo>
                  <a:cubicBezTo>
                    <a:pt x="2319" y="287"/>
                    <a:pt x="2310" y="268"/>
                    <a:pt x="2300" y="258"/>
                  </a:cubicBezTo>
                  <a:lnTo>
                    <a:pt x="2262" y="230"/>
                  </a:lnTo>
                  <a:cubicBezTo>
                    <a:pt x="2157" y="115"/>
                    <a:pt x="2014" y="39"/>
                    <a:pt x="1861"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69"/>
            <p:cNvSpPr/>
            <p:nvPr/>
          </p:nvSpPr>
          <p:spPr>
            <a:xfrm>
              <a:off x="3782323" y="2427041"/>
              <a:ext cx="83216" cy="83687"/>
            </a:xfrm>
            <a:custGeom>
              <a:rect b="b" l="l" r="r" t="t"/>
              <a:pathLst>
                <a:path extrusionOk="0" h="3196" w="3178">
                  <a:moveTo>
                    <a:pt x="1012" y="0"/>
                  </a:moveTo>
                  <a:lnTo>
                    <a:pt x="1" y="1021"/>
                  </a:lnTo>
                  <a:lnTo>
                    <a:pt x="2176" y="3196"/>
                  </a:lnTo>
                  <a:cubicBezTo>
                    <a:pt x="2214" y="3139"/>
                    <a:pt x="2252" y="3091"/>
                    <a:pt x="2300" y="3053"/>
                  </a:cubicBezTo>
                  <a:lnTo>
                    <a:pt x="3177" y="2175"/>
                  </a:lnTo>
                  <a:lnTo>
                    <a:pt x="1012"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4" name="Google Shape;12664;p69"/>
            <p:cNvSpPr/>
            <p:nvPr/>
          </p:nvSpPr>
          <p:spPr>
            <a:xfrm>
              <a:off x="3650167" y="2427041"/>
              <a:ext cx="168893" cy="162138"/>
            </a:xfrm>
            <a:custGeom>
              <a:rect b="b" l="l" r="r" t="t"/>
              <a:pathLst>
                <a:path extrusionOk="0" h="6192" w="6450">
                  <a:moveTo>
                    <a:pt x="6059" y="0"/>
                  </a:moveTo>
                  <a:lnTo>
                    <a:pt x="4971" y="1088"/>
                  </a:lnTo>
                  <a:cubicBezTo>
                    <a:pt x="4895" y="1164"/>
                    <a:pt x="4790" y="1212"/>
                    <a:pt x="4685" y="1221"/>
                  </a:cubicBezTo>
                  <a:cubicBezTo>
                    <a:pt x="4456" y="1240"/>
                    <a:pt x="4237" y="1336"/>
                    <a:pt x="4074" y="1498"/>
                  </a:cubicBezTo>
                  <a:lnTo>
                    <a:pt x="163" y="5419"/>
                  </a:lnTo>
                  <a:cubicBezTo>
                    <a:pt x="1" y="5571"/>
                    <a:pt x="1" y="5838"/>
                    <a:pt x="163" y="6001"/>
                  </a:cubicBezTo>
                  <a:lnTo>
                    <a:pt x="239" y="6077"/>
                  </a:lnTo>
                  <a:cubicBezTo>
                    <a:pt x="297" y="6134"/>
                    <a:pt x="363" y="6172"/>
                    <a:pt x="440" y="6191"/>
                  </a:cubicBezTo>
                  <a:cubicBezTo>
                    <a:pt x="411" y="6048"/>
                    <a:pt x="449" y="5905"/>
                    <a:pt x="554" y="5810"/>
                  </a:cubicBezTo>
                  <a:lnTo>
                    <a:pt x="4475" y="1889"/>
                  </a:lnTo>
                  <a:cubicBezTo>
                    <a:pt x="4637" y="1727"/>
                    <a:pt x="4847" y="1631"/>
                    <a:pt x="5076" y="1612"/>
                  </a:cubicBezTo>
                  <a:cubicBezTo>
                    <a:pt x="5181" y="1612"/>
                    <a:pt x="5286" y="1565"/>
                    <a:pt x="5362" y="1479"/>
                  </a:cubicBezTo>
                  <a:lnTo>
                    <a:pt x="6450" y="391"/>
                  </a:lnTo>
                  <a:lnTo>
                    <a:pt x="6059"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5" name="Google Shape;12665;p69"/>
            <p:cNvSpPr/>
            <p:nvPr/>
          </p:nvSpPr>
          <p:spPr>
            <a:xfrm>
              <a:off x="3792823" y="2413660"/>
              <a:ext cx="86699" cy="85782"/>
            </a:xfrm>
            <a:custGeom>
              <a:rect b="b" l="l" r="r" t="t"/>
              <a:pathLst>
                <a:path extrusionOk="0" h="3276" w="3311">
                  <a:moveTo>
                    <a:pt x="889" y="1"/>
                  </a:moveTo>
                  <a:cubicBezTo>
                    <a:pt x="833" y="1"/>
                    <a:pt x="778" y="24"/>
                    <a:pt x="735" y="72"/>
                  </a:cubicBezTo>
                  <a:lnTo>
                    <a:pt x="86" y="711"/>
                  </a:lnTo>
                  <a:cubicBezTo>
                    <a:pt x="0" y="797"/>
                    <a:pt x="0" y="940"/>
                    <a:pt x="86" y="1026"/>
                  </a:cubicBezTo>
                  <a:lnTo>
                    <a:pt x="2261" y="3211"/>
                  </a:lnTo>
                  <a:cubicBezTo>
                    <a:pt x="2304" y="3254"/>
                    <a:pt x="2361" y="3275"/>
                    <a:pt x="2419" y="3275"/>
                  </a:cubicBezTo>
                  <a:cubicBezTo>
                    <a:pt x="2476" y="3275"/>
                    <a:pt x="2533" y="3254"/>
                    <a:pt x="2576" y="3211"/>
                  </a:cubicBezTo>
                  <a:lnTo>
                    <a:pt x="3225" y="2562"/>
                  </a:lnTo>
                  <a:cubicBezTo>
                    <a:pt x="3311" y="2476"/>
                    <a:pt x="3311" y="2333"/>
                    <a:pt x="3225" y="2247"/>
                  </a:cubicBezTo>
                  <a:lnTo>
                    <a:pt x="1050" y="72"/>
                  </a:lnTo>
                  <a:cubicBezTo>
                    <a:pt x="1002" y="24"/>
                    <a:pt x="945" y="1"/>
                    <a:pt x="88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69"/>
            <p:cNvSpPr/>
            <p:nvPr/>
          </p:nvSpPr>
          <p:spPr>
            <a:xfrm>
              <a:off x="3792823" y="2413844"/>
              <a:ext cx="36999" cy="36450"/>
            </a:xfrm>
            <a:custGeom>
              <a:rect b="b" l="l" r="r" t="t"/>
              <a:pathLst>
                <a:path extrusionOk="0" h="1392" w="1413">
                  <a:moveTo>
                    <a:pt x="892" y="1"/>
                  </a:moveTo>
                  <a:cubicBezTo>
                    <a:pt x="835" y="1"/>
                    <a:pt x="778" y="22"/>
                    <a:pt x="735" y="65"/>
                  </a:cubicBezTo>
                  <a:lnTo>
                    <a:pt x="86" y="714"/>
                  </a:lnTo>
                  <a:cubicBezTo>
                    <a:pt x="0" y="800"/>
                    <a:pt x="0" y="943"/>
                    <a:pt x="86" y="1029"/>
                  </a:cubicBezTo>
                  <a:lnTo>
                    <a:pt x="449" y="1391"/>
                  </a:lnTo>
                  <a:lnTo>
                    <a:pt x="1412" y="428"/>
                  </a:lnTo>
                  <a:lnTo>
                    <a:pt x="1050" y="65"/>
                  </a:lnTo>
                  <a:cubicBezTo>
                    <a:pt x="1007" y="22"/>
                    <a:pt x="949" y="1"/>
                    <a:pt x="892"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69"/>
            <p:cNvSpPr/>
            <p:nvPr/>
          </p:nvSpPr>
          <p:spPr>
            <a:xfrm>
              <a:off x="3691906" y="2556683"/>
              <a:ext cx="81226" cy="76958"/>
            </a:xfrm>
            <a:custGeom>
              <a:rect b="b" l="l" r="r" t="t"/>
              <a:pathLst>
                <a:path extrusionOk="0" h="2939" w="3102">
                  <a:moveTo>
                    <a:pt x="2801" y="0"/>
                  </a:moveTo>
                  <a:cubicBezTo>
                    <a:pt x="2752" y="0"/>
                    <a:pt x="2699" y="20"/>
                    <a:pt x="2652" y="67"/>
                  </a:cubicBezTo>
                  <a:lnTo>
                    <a:pt x="134" y="2576"/>
                  </a:lnTo>
                  <a:cubicBezTo>
                    <a:pt x="0" y="2710"/>
                    <a:pt x="96" y="2939"/>
                    <a:pt x="286" y="2939"/>
                  </a:cubicBezTo>
                  <a:cubicBezTo>
                    <a:pt x="334" y="2939"/>
                    <a:pt x="391" y="2919"/>
                    <a:pt x="429" y="2881"/>
                  </a:cubicBezTo>
                  <a:lnTo>
                    <a:pt x="2948" y="363"/>
                  </a:lnTo>
                  <a:cubicBezTo>
                    <a:pt x="3101" y="209"/>
                    <a:pt x="2964" y="0"/>
                    <a:pt x="2801"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69"/>
            <p:cNvSpPr/>
            <p:nvPr/>
          </p:nvSpPr>
          <p:spPr>
            <a:xfrm>
              <a:off x="3676902" y="2533195"/>
              <a:ext cx="84970" cy="80702"/>
            </a:xfrm>
            <a:custGeom>
              <a:rect b="b" l="l" r="r" t="t"/>
              <a:pathLst>
                <a:path extrusionOk="0" h="3082" w="3245">
                  <a:moveTo>
                    <a:pt x="2945" y="1"/>
                  </a:moveTo>
                  <a:cubicBezTo>
                    <a:pt x="2895" y="1"/>
                    <a:pt x="2843" y="20"/>
                    <a:pt x="2796" y="67"/>
                  </a:cubicBezTo>
                  <a:lnTo>
                    <a:pt x="134" y="2719"/>
                  </a:lnTo>
                  <a:cubicBezTo>
                    <a:pt x="1" y="2853"/>
                    <a:pt x="96" y="3082"/>
                    <a:pt x="287" y="3082"/>
                  </a:cubicBezTo>
                  <a:cubicBezTo>
                    <a:pt x="335" y="3082"/>
                    <a:pt x="392" y="3063"/>
                    <a:pt x="430" y="3025"/>
                  </a:cubicBezTo>
                  <a:lnTo>
                    <a:pt x="3092" y="363"/>
                  </a:lnTo>
                  <a:cubicBezTo>
                    <a:pt x="3245" y="210"/>
                    <a:pt x="3108" y="1"/>
                    <a:pt x="2945"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9" name="Google Shape;12669;p69"/>
            <p:cNvSpPr/>
            <p:nvPr/>
          </p:nvSpPr>
          <p:spPr>
            <a:xfrm>
              <a:off x="3664412" y="2522433"/>
              <a:ext cx="72768" cy="69233"/>
            </a:xfrm>
            <a:custGeom>
              <a:rect b="b" l="l" r="r" t="t"/>
              <a:pathLst>
                <a:path extrusionOk="0" h="2644" w="2779">
                  <a:moveTo>
                    <a:pt x="2498" y="1"/>
                  </a:moveTo>
                  <a:cubicBezTo>
                    <a:pt x="2458" y="1"/>
                    <a:pt x="2417" y="12"/>
                    <a:pt x="2376" y="39"/>
                  </a:cubicBezTo>
                  <a:lnTo>
                    <a:pt x="134" y="2291"/>
                  </a:lnTo>
                  <a:cubicBezTo>
                    <a:pt x="1" y="2415"/>
                    <a:pt x="96" y="2644"/>
                    <a:pt x="287" y="2644"/>
                  </a:cubicBezTo>
                  <a:cubicBezTo>
                    <a:pt x="335" y="2644"/>
                    <a:pt x="392" y="2625"/>
                    <a:pt x="430" y="2587"/>
                  </a:cubicBezTo>
                  <a:lnTo>
                    <a:pt x="2672" y="345"/>
                  </a:lnTo>
                  <a:cubicBezTo>
                    <a:pt x="2778" y="185"/>
                    <a:pt x="2654" y="1"/>
                    <a:pt x="2498"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69"/>
            <p:cNvSpPr/>
            <p:nvPr/>
          </p:nvSpPr>
          <p:spPr>
            <a:xfrm>
              <a:off x="3533278" y="2534557"/>
              <a:ext cx="215607" cy="224746"/>
            </a:xfrm>
            <a:custGeom>
              <a:rect b="b" l="l" r="r" t="t"/>
              <a:pathLst>
                <a:path extrusionOk="0" h="8583" w="8234">
                  <a:moveTo>
                    <a:pt x="6112" y="1"/>
                  </a:moveTo>
                  <a:cubicBezTo>
                    <a:pt x="5998" y="1"/>
                    <a:pt x="5886" y="44"/>
                    <a:pt x="5801" y="130"/>
                  </a:cubicBezTo>
                  <a:lnTo>
                    <a:pt x="2462" y="3469"/>
                  </a:lnTo>
                  <a:lnTo>
                    <a:pt x="1965" y="2257"/>
                  </a:lnTo>
                  <a:cubicBezTo>
                    <a:pt x="1844" y="2052"/>
                    <a:pt x="1626" y="1926"/>
                    <a:pt x="1393" y="1926"/>
                  </a:cubicBezTo>
                  <a:cubicBezTo>
                    <a:pt x="1333" y="1926"/>
                    <a:pt x="1272" y="1934"/>
                    <a:pt x="1212" y="1952"/>
                  </a:cubicBezTo>
                  <a:cubicBezTo>
                    <a:pt x="1212" y="1952"/>
                    <a:pt x="935" y="2133"/>
                    <a:pt x="964" y="2238"/>
                  </a:cubicBezTo>
                  <a:cubicBezTo>
                    <a:pt x="1116" y="2715"/>
                    <a:pt x="1202" y="3888"/>
                    <a:pt x="1240" y="4594"/>
                  </a:cubicBezTo>
                  <a:cubicBezTo>
                    <a:pt x="1260" y="4947"/>
                    <a:pt x="1126" y="5291"/>
                    <a:pt x="878" y="5539"/>
                  </a:cubicBezTo>
                  <a:lnTo>
                    <a:pt x="0" y="6417"/>
                  </a:lnTo>
                  <a:lnTo>
                    <a:pt x="2166" y="8582"/>
                  </a:lnTo>
                  <a:lnTo>
                    <a:pt x="3253" y="7495"/>
                  </a:lnTo>
                  <a:cubicBezTo>
                    <a:pt x="3330" y="7418"/>
                    <a:pt x="3435" y="7371"/>
                    <a:pt x="3549" y="7371"/>
                  </a:cubicBezTo>
                  <a:cubicBezTo>
                    <a:pt x="3769" y="7351"/>
                    <a:pt x="3988" y="7256"/>
                    <a:pt x="4150" y="7094"/>
                  </a:cubicBezTo>
                  <a:lnTo>
                    <a:pt x="8071" y="3173"/>
                  </a:lnTo>
                  <a:cubicBezTo>
                    <a:pt x="8233" y="3011"/>
                    <a:pt x="8233" y="2753"/>
                    <a:pt x="8071" y="2591"/>
                  </a:cubicBezTo>
                  <a:lnTo>
                    <a:pt x="7985" y="2505"/>
                  </a:lnTo>
                  <a:cubicBezTo>
                    <a:pt x="7902" y="2427"/>
                    <a:pt x="7797" y="2386"/>
                    <a:pt x="7692" y="2386"/>
                  </a:cubicBezTo>
                  <a:cubicBezTo>
                    <a:pt x="7604" y="2386"/>
                    <a:pt x="7516" y="2416"/>
                    <a:pt x="7441" y="2477"/>
                  </a:cubicBezTo>
                  <a:lnTo>
                    <a:pt x="7394" y="2515"/>
                  </a:lnTo>
                  <a:lnTo>
                    <a:pt x="7575" y="2333"/>
                  </a:lnTo>
                  <a:cubicBezTo>
                    <a:pt x="7737" y="2162"/>
                    <a:pt x="7747" y="1904"/>
                    <a:pt x="7585" y="1732"/>
                  </a:cubicBezTo>
                  <a:lnTo>
                    <a:pt x="7575" y="1723"/>
                  </a:lnTo>
                  <a:lnTo>
                    <a:pt x="7518" y="1666"/>
                  </a:lnTo>
                  <a:cubicBezTo>
                    <a:pt x="7436" y="1584"/>
                    <a:pt x="7328" y="1544"/>
                    <a:pt x="7218" y="1544"/>
                  </a:cubicBezTo>
                  <a:cubicBezTo>
                    <a:pt x="7122" y="1544"/>
                    <a:pt x="7025" y="1575"/>
                    <a:pt x="6945" y="1637"/>
                  </a:cubicBezTo>
                  <a:lnTo>
                    <a:pt x="7003" y="1580"/>
                  </a:lnTo>
                  <a:cubicBezTo>
                    <a:pt x="7165" y="1418"/>
                    <a:pt x="7174" y="1151"/>
                    <a:pt x="7022" y="979"/>
                  </a:cubicBezTo>
                  <a:lnTo>
                    <a:pt x="7003" y="960"/>
                  </a:lnTo>
                  <a:lnTo>
                    <a:pt x="6955" y="912"/>
                  </a:lnTo>
                  <a:cubicBezTo>
                    <a:pt x="6872" y="830"/>
                    <a:pt x="6762" y="786"/>
                    <a:pt x="6651" y="786"/>
                  </a:cubicBezTo>
                  <a:cubicBezTo>
                    <a:pt x="6557" y="786"/>
                    <a:pt x="6461" y="818"/>
                    <a:pt x="6382" y="883"/>
                  </a:cubicBezTo>
                  <a:cubicBezTo>
                    <a:pt x="6363" y="893"/>
                    <a:pt x="6354" y="902"/>
                    <a:pt x="6344" y="912"/>
                  </a:cubicBezTo>
                  <a:lnTo>
                    <a:pt x="6344" y="912"/>
                  </a:lnTo>
                  <a:lnTo>
                    <a:pt x="6459" y="798"/>
                  </a:lnTo>
                  <a:cubicBezTo>
                    <a:pt x="6621" y="635"/>
                    <a:pt x="6631" y="368"/>
                    <a:pt x="6478" y="187"/>
                  </a:cubicBezTo>
                  <a:lnTo>
                    <a:pt x="6459" y="168"/>
                  </a:lnTo>
                  <a:lnTo>
                    <a:pt x="6430" y="130"/>
                  </a:lnTo>
                  <a:cubicBezTo>
                    <a:pt x="6340" y="44"/>
                    <a:pt x="6225" y="1"/>
                    <a:pt x="6112"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1" name="Google Shape;12671;p69"/>
            <p:cNvSpPr/>
            <p:nvPr/>
          </p:nvSpPr>
          <p:spPr>
            <a:xfrm>
              <a:off x="3579730" y="2597401"/>
              <a:ext cx="168893" cy="161902"/>
            </a:xfrm>
            <a:custGeom>
              <a:rect b="b" l="l" r="r" t="t"/>
              <a:pathLst>
                <a:path extrusionOk="0" h="6183" w="6450">
                  <a:moveTo>
                    <a:pt x="6011" y="0"/>
                  </a:moveTo>
                  <a:lnTo>
                    <a:pt x="6011" y="0"/>
                  </a:lnTo>
                  <a:cubicBezTo>
                    <a:pt x="6039" y="134"/>
                    <a:pt x="6001" y="277"/>
                    <a:pt x="5906" y="382"/>
                  </a:cubicBezTo>
                  <a:lnTo>
                    <a:pt x="1985" y="4303"/>
                  </a:lnTo>
                  <a:cubicBezTo>
                    <a:pt x="1823" y="4455"/>
                    <a:pt x="1603" y="4560"/>
                    <a:pt x="1384" y="4570"/>
                  </a:cubicBezTo>
                  <a:cubicBezTo>
                    <a:pt x="1269" y="4579"/>
                    <a:pt x="1165" y="4627"/>
                    <a:pt x="1088" y="4703"/>
                  </a:cubicBezTo>
                  <a:lnTo>
                    <a:pt x="1" y="5791"/>
                  </a:lnTo>
                  <a:lnTo>
                    <a:pt x="392" y="6182"/>
                  </a:lnTo>
                  <a:lnTo>
                    <a:pt x="1479" y="5095"/>
                  </a:lnTo>
                  <a:cubicBezTo>
                    <a:pt x="1556" y="5018"/>
                    <a:pt x="1661" y="4971"/>
                    <a:pt x="1775" y="4971"/>
                  </a:cubicBezTo>
                  <a:cubicBezTo>
                    <a:pt x="2004" y="4951"/>
                    <a:pt x="2214" y="4856"/>
                    <a:pt x="2376" y="4694"/>
                  </a:cubicBezTo>
                  <a:lnTo>
                    <a:pt x="6297" y="773"/>
                  </a:lnTo>
                  <a:cubicBezTo>
                    <a:pt x="6450" y="611"/>
                    <a:pt x="6450" y="353"/>
                    <a:pt x="6297" y="191"/>
                  </a:cubicBezTo>
                  <a:lnTo>
                    <a:pt x="6211" y="115"/>
                  </a:lnTo>
                  <a:cubicBezTo>
                    <a:pt x="6154" y="57"/>
                    <a:pt x="6087" y="19"/>
                    <a:pt x="601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69"/>
            <p:cNvSpPr/>
            <p:nvPr/>
          </p:nvSpPr>
          <p:spPr>
            <a:xfrm>
              <a:off x="3533278" y="2675825"/>
              <a:ext cx="83216" cy="83713"/>
            </a:xfrm>
            <a:custGeom>
              <a:rect b="b" l="l" r="r" t="t"/>
              <a:pathLst>
                <a:path extrusionOk="0" h="3197" w="3178">
                  <a:moveTo>
                    <a:pt x="1002" y="1"/>
                  </a:moveTo>
                  <a:cubicBezTo>
                    <a:pt x="964" y="48"/>
                    <a:pt x="926" y="96"/>
                    <a:pt x="878" y="144"/>
                  </a:cubicBezTo>
                  <a:lnTo>
                    <a:pt x="0" y="1022"/>
                  </a:lnTo>
                  <a:lnTo>
                    <a:pt x="2166" y="3197"/>
                  </a:lnTo>
                  <a:lnTo>
                    <a:pt x="3177" y="2176"/>
                  </a:lnTo>
                  <a:lnTo>
                    <a:pt x="100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69"/>
            <p:cNvSpPr/>
            <p:nvPr/>
          </p:nvSpPr>
          <p:spPr>
            <a:xfrm>
              <a:off x="3519295" y="2687137"/>
              <a:ext cx="86934" cy="85834"/>
            </a:xfrm>
            <a:custGeom>
              <a:rect b="b" l="l" r="r" t="t"/>
              <a:pathLst>
                <a:path extrusionOk="0" h="3278" w="3320">
                  <a:moveTo>
                    <a:pt x="893" y="0"/>
                  </a:moveTo>
                  <a:cubicBezTo>
                    <a:pt x="835" y="0"/>
                    <a:pt x="778" y="22"/>
                    <a:pt x="735" y="65"/>
                  </a:cubicBezTo>
                  <a:lnTo>
                    <a:pt x="86" y="714"/>
                  </a:lnTo>
                  <a:cubicBezTo>
                    <a:pt x="0" y="799"/>
                    <a:pt x="0" y="943"/>
                    <a:pt x="86" y="1028"/>
                  </a:cubicBezTo>
                  <a:lnTo>
                    <a:pt x="2271" y="3213"/>
                  </a:lnTo>
                  <a:cubicBezTo>
                    <a:pt x="2313" y="3256"/>
                    <a:pt x="2371" y="3277"/>
                    <a:pt x="2428" y="3277"/>
                  </a:cubicBezTo>
                  <a:cubicBezTo>
                    <a:pt x="2485" y="3277"/>
                    <a:pt x="2542" y="3256"/>
                    <a:pt x="2585" y="3213"/>
                  </a:cubicBezTo>
                  <a:lnTo>
                    <a:pt x="3234" y="2555"/>
                  </a:lnTo>
                  <a:cubicBezTo>
                    <a:pt x="3320" y="2469"/>
                    <a:pt x="3320" y="2326"/>
                    <a:pt x="3234" y="2240"/>
                  </a:cubicBezTo>
                  <a:lnTo>
                    <a:pt x="1059" y="65"/>
                  </a:lnTo>
                  <a:cubicBezTo>
                    <a:pt x="1011" y="22"/>
                    <a:pt x="952" y="0"/>
                    <a:pt x="89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69"/>
            <p:cNvSpPr/>
            <p:nvPr/>
          </p:nvSpPr>
          <p:spPr>
            <a:xfrm>
              <a:off x="3569230" y="2736286"/>
              <a:ext cx="36764" cy="36685"/>
            </a:xfrm>
            <a:custGeom>
              <a:rect b="b" l="l" r="r" t="t"/>
              <a:pathLst>
                <a:path extrusionOk="0" h="1401" w="1404">
                  <a:moveTo>
                    <a:pt x="965" y="0"/>
                  </a:moveTo>
                  <a:lnTo>
                    <a:pt x="1" y="964"/>
                  </a:lnTo>
                  <a:lnTo>
                    <a:pt x="364" y="1336"/>
                  </a:lnTo>
                  <a:cubicBezTo>
                    <a:pt x="406" y="1379"/>
                    <a:pt x="464" y="1400"/>
                    <a:pt x="521" y="1400"/>
                  </a:cubicBezTo>
                  <a:cubicBezTo>
                    <a:pt x="578" y="1400"/>
                    <a:pt x="635" y="1379"/>
                    <a:pt x="678" y="1336"/>
                  </a:cubicBezTo>
                  <a:lnTo>
                    <a:pt x="1318" y="678"/>
                  </a:lnTo>
                  <a:cubicBezTo>
                    <a:pt x="1403" y="592"/>
                    <a:pt x="1403" y="449"/>
                    <a:pt x="1318" y="363"/>
                  </a:cubicBezTo>
                  <a:lnTo>
                    <a:pt x="965" y="0"/>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69"/>
            <p:cNvSpPr/>
            <p:nvPr/>
          </p:nvSpPr>
          <p:spPr>
            <a:xfrm>
              <a:off x="3623694" y="2539427"/>
              <a:ext cx="83478" cy="86646"/>
            </a:xfrm>
            <a:custGeom>
              <a:rect b="b" l="l" r="r" t="t"/>
              <a:pathLst>
                <a:path extrusionOk="0" h="3309" w="3188">
                  <a:moveTo>
                    <a:pt x="3034" y="1"/>
                  </a:moveTo>
                  <a:lnTo>
                    <a:pt x="87" y="2949"/>
                  </a:lnTo>
                  <a:cubicBezTo>
                    <a:pt x="1" y="3025"/>
                    <a:pt x="1" y="3159"/>
                    <a:pt x="87" y="3245"/>
                  </a:cubicBezTo>
                  <a:cubicBezTo>
                    <a:pt x="125" y="3287"/>
                    <a:pt x="177" y="3309"/>
                    <a:pt x="231" y="3309"/>
                  </a:cubicBezTo>
                  <a:cubicBezTo>
                    <a:pt x="285" y="3309"/>
                    <a:pt x="339" y="3287"/>
                    <a:pt x="382" y="3245"/>
                  </a:cubicBezTo>
                  <a:lnTo>
                    <a:pt x="2891" y="726"/>
                  </a:lnTo>
                  <a:lnTo>
                    <a:pt x="3015" y="612"/>
                  </a:lnTo>
                  <a:cubicBezTo>
                    <a:pt x="3178" y="440"/>
                    <a:pt x="3187" y="182"/>
                    <a:pt x="303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6" name="Google Shape;12676;p69"/>
            <p:cNvSpPr/>
            <p:nvPr/>
          </p:nvSpPr>
          <p:spPr>
            <a:xfrm>
              <a:off x="3633147" y="2559930"/>
              <a:ext cx="88243" cy="89657"/>
            </a:xfrm>
            <a:custGeom>
              <a:rect b="b" l="l" r="r" t="t"/>
              <a:pathLst>
                <a:path extrusionOk="0" h="3424" w="3370">
                  <a:moveTo>
                    <a:pt x="3208" y="0"/>
                  </a:moveTo>
                  <a:lnTo>
                    <a:pt x="155" y="3063"/>
                  </a:lnTo>
                  <a:cubicBezTo>
                    <a:pt x="1" y="3209"/>
                    <a:pt x="140" y="3424"/>
                    <a:pt x="304" y="3424"/>
                  </a:cubicBezTo>
                  <a:cubicBezTo>
                    <a:pt x="353" y="3424"/>
                    <a:pt x="404" y="3405"/>
                    <a:pt x="451" y="3358"/>
                  </a:cubicBezTo>
                  <a:lnTo>
                    <a:pt x="3112" y="697"/>
                  </a:lnTo>
                  <a:lnTo>
                    <a:pt x="3198" y="601"/>
                  </a:lnTo>
                  <a:cubicBezTo>
                    <a:pt x="3360" y="439"/>
                    <a:pt x="3370" y="172"/>
                    <a:pt x="320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69"/>
            <p:cNvSpPr/>
            <p:nvPr/>
          </p:nvSpPr>
          <p:spPr>
            <a:xfrm>
              <a:off x="3656635" y="2579909"/>
              <a:ext cx="79760" cy="80938"/>
            </a:xfrm>
            <a:custGeom>
              <a:rect b="b" l="l" r="r" t="t"/>
              <a:pathLst>
                <a:path extrusionOk="0" h="3091" w="3046">
                  <a:moveTo>
                    <a:pt x="2883" y="0"/>
                  </a:moveTo>
                  <a:lnTo>
                    <a:pt x="155" y="2729"/>
                  </a:lnTo>
                  <a:cubicBezTo>
                    <a:pt x="1" y="2876"/>
                    <a:pt x="140" y="3090"/>
                    <a:pt x="304" y="3090"/>
                  </a:cubicBezTo>
                  <a:cubicBezTo>
                    <a:pt x="353" y="3090"/>
                    <a:pt x="404" y="3071"/>
                    <a:pt x="450" y="3025"/>
                  </a:cubicBezTo>
                  <a:lnTo>
                    <a:pt x="2692" y="773"/>
                  </a:lnTo>
                  <a:lnTo>
                    <a:pt x="2874" y="592"/>
                  </a:lnTo>
                  <a:cubicBezTo>
                    <a:pt x="3036" y="430"/>
                    <a:pt x="3045" y="163"/>
                    <a:pt x="288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8" name="Google Shape;12678;p69"/>
          <p:cNvGrpSpPr/>
          <p:nvPr/>
        </p:nvGrpSpPr>
        <p:grpSpPr>
          <a:xfrm>
            <a:off x="1330255" y="3845718"/>
            <a:ext cx="358996" cy="250774"/>
            <a:chOff x="1330255" y="3845718"/>
            <a:chExt cx="358996" cy="250774"/>
          </a:xfrm>
        </p:grpSpPr>
        <p:sp>
          <p:nvSpPr>
            <p:cNvPr id="12679" name="Google Shape;12679;p69"/>
            <p:cNvSpPr/>
            <p:nvPr/>
          </p:nvSpPr>
          <p:spPr>
            <a:xfrm>
              <a:off x="1445417" y="3845718"/>
              <a:ext cx="243835" cy="247762"/>
            </a:xfrm>
            <a:custGeom>
              <a:rect b="b" l="l" r="r" t="t"/>
              <a:pathLst>
                <a:path extrusionOk="0" h="9462" w="9312">
                  <a:moveTo>
                    <a:pt x="6267" y="0"/>
                  </a:moveTo>
                  <a:cubicBezTo>
                    <a:pt x="6153" y="0"/>
                    <a:pt x="6050" y="20"/>
                    <a:pt x="6020" y="84"/>
                  </a:cubicBezTo>
                  <a:cubicBezTo>
                    <a:pt x="5629" y="828"/>
                    <a:pt x="4360" y="2297"/>
                    <a:pt x="3587" y="3156"/>
                  </a:cubicBezTo>
                  <a:cubicBezTo>
                    <a:pt x="3215" y="3566"/>
                    <a:pt x="2700" y="3814"/>
                    <a:pt x="2156" y="3843"/>
                  </a:cubicBezTo>
                  <a:lnTo>
                    <a:pt x="0" y="3843"/>
                  </a:lnTo>
                  <a:lnTo>
                    <a:pt x="0" y="8889"/>
                  </a:lnTo>
                  <a:lnTo>
                    <a:pt x="2538" y="8889"/>
                  </a:lnTo>
                  <a:cubicBezTo>
                    <a:pt x="2719" y="8889"/>
                    <a:pt x="2891" y="8956"/>
                    <a:pt x="3034" y="9071"/>
                  </a:cubicBezTo>
                  <a:cubicBezTo>
                    <a:pt x="3311" y="9319"/>
                    <a:pt x="3683" y="9452"/>
                    <a:pt x="4055" y="9462"/>
                  </a:cubicBezTo>
                  <a:lnTo>
                    <a:pt x="7680" y="9462"/>
                  </a:lnTo>
                  <a:cubicBezTo>
                    <a:pt x="8052" y="9462"/>
                    <a:pt x="8357" y="9156"/>
                    <a:pt x="8357" y="8775"/>
                  </a:cubicBezTo>
                  <a:lnTo>
                    <a:pt x="8357" y="8584"/>
                  </a:lnTo>
                  <a:cubicBezTo>
                    <a:pt x="8357" y="8212"/>
                    <a:pt x="8052" y="7907"/>
                    <a:pt x="7680" y="7907"/>
                  </a:cubicBezTo>
                  <a:lnTo>
                    <a:pt x="8100" y="7907"/>
                  </a:lnTo>
                  <a:cubicBezTo>
                    <a:pt x="8491" y="7907"/>
                    <a:pt x="8806" y="7592"/>
                    <a:pt x="8806" y="7201"/>
                  </a:cubicBezTo>
                  <a:lnTo>
                    <a:pt x="8806" y="7067"/>
                  </a:lnTo>
                  <a:cubicBezTo>
                    <a:pt x="8806" y="6676"/>
                    <a:pt x="8491" y="6361"/>
                    <a:pt x="8100" y="6361"/>
                  </a:cubicBezTo>
                  <a:lnTo>
                    <a:pt x="8310" y="6361"/>
                  </a:lnTo>
                  <a:cubicBezTo>
                    <a:pt x="8710" y="6361"/>
                    <a:pt x="9025" y="6037"/>
                    <a:pt x="9025" y="5646"/>
                  </a:cubicBezTo>
                  <a:lnTo>
                    <a:pt x="9025" y="5531"/>
                  </a:lnTo>
                  <a:cubicBezTo>
                    <a:pt x="9025" y="5140"/>
                    <a:pt x="8710" y="4816"/>
                    <a:pt x="8310" y="4816"/>
                  </a:cubicBezTo>
                  <a:lnTo>
                    <a:pt x="8577" y="4816"/>
                  </a:lnTo>
                  <a:cubicBezTo>
                    <a:pt x="8987" y="4816"/>
                    <a:pt x="9311" y="4491"/>
                    <a:pt x="9311" y="4081"/>
                  </a:cubicBezTo>
                  <a:lnTo>
                    <a:pt x="9311" y="4005"/>
                  </a:lnTo>
                  <a:cubicBezTo>
                    <a:pt x="9311" y="3595"/>
                    <a:pt x="8987" y="3270"/>
                    <a:pt x="8577" y="3270"/>
                  </a:cubicBezTo>
                  <a:lnTo>
                    <a:pt x="6316" y="3270"/>
                  </a:lnTo>
                  <a:lnTo>
                    <a:pt x="7155" y="1286"/>
                  </a:lnTo>
                  <a:cubicBezTo>
                    <a:pt x="7289" y="799"/>
                    <a:pt x="7069" y="294"/>
                    <a:pt x="6640" y="46"/>
                  </a:cubicBezTo>
                  <a:cubicBezTo>
                    <a:pt x="6640" y="46"/>
                    <a:pt x="6441" y="0"/>
                    <a:pt x="6267"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0" name="Google Shape;12680;p69"/>
            <p:cNvSpPr/>
            <p:nvPr/>
          </p:nvSpPr>
          <p:spPr>
            <a:xfrm>
              <a:off x="1445417" y="4055250"/>
              <a:ext cx="218854" cy="38492"/>
            </a:xfrm>
            <a:custGeom>
              <a:rect b="b" l="l" r="r" t="t"/>
              <a:pathLst>
                <a:path extrusionOk="0" h="1470" w="8358">
                  <a:moveTo>
                    <a:pt x="0" y="0"/>
                  </a:moveTo>
                  <a:lnTo>
                    <a:pt x="0" y="897"/>
                  </a:lnTo>
                  <a:lnTo>
                    <a:pt x="2538" y="897"/>
                  </a:lnTo>
                  <a:cubicBezTo>
                    <a:pt x="2719" y="897"/>
                    <a:pt x="2901" y="964"/>
                    <a:pt x="3034" y="1078"/>
                  </a:cubicBezTo>
                  <a:cubicBezTo>
                    <a:pt x="3320" y="1326"/>
                    <a:pt x="3683" y="1460"/>
                    <a:pt x="4055" y="1469"/>
                  </a:cubicBezTo>
                  <a:lnTo>
                    <a:pt x="7680" y="1469"/>
                  </a:lnTo>
                  <a:cubicBezTo>
                    <a:pt x="8052" y="1469"/>
                    <a:pt x="8357" y="1164"/>
                    <a:pt x="8357" y="782"/>
                  </a:cubicBezTo>
                  <a:lnTo>
                    <a:pt x="8357" y="592"/>
                  </a:lnTo>
                  <a:cubicBezTo>
                    <a:pt x="8357" y="468"/>
                    <a:pt x="8329" y="344"/>
                    <a:pt x="8262" y="239"/>
                  </a:cubicBezTo>
                  <a:cubicBezTo>
                    <a:pt x="8138" y="439"/>
                    <a:pt x="7919" y="563"/>
                    <a:pt x="7680" y="572"/>
                  </a:cubicBezTo>
                  <a:lnTo>
                    <a:pt x="4055" y="572"/>
                  </a:lnTo>
                  <a:cubicBezTo>
                    <a:pt x="3683" y="563"/>
                    <a:pt x="3311" y="429"/>
                    <a:pt x="3034" y="181"/>
                  </a:cubicBezTo>
                  <a:cubicBezTo>
                    <a:pt x="2891" y="67"/>
                    <a:pt x="2719" y="0"/>
                    <a:pt x="2538"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69"/>
            <p:cNvSpPr/>
            <p:nvPr/>
          </p:nvSpPr>
          <p:spPr>
            <a:xfrm>
              <a:off x="1445417" y="3946085"/>
              <a:ext cx="56219" cy="132653"/>
            </a:xfrm>
            <a:custGeom>
              <a:rect b="b" l="l" r="r" t="t"/>
              <a:pathLst>
                <a:path extrusionOk="0" h="5066" w="2147">
                  <a:moveTo>
                    <a:pt x="2147" y="0"/>
                  </a:moveTo>
                  <a:lnTo>
                    <a:pt x="2061" y="10"/>
                  </a:lnTo>
                  <a:lnTo>
                    <a:pt x="0" y="10"/>
                  </a:lnTo>
                  <a:lnTo>
                    <a:pt x="0" y="5066"/>
                  </a:lnTo>
                  <a:lnTo>
                    <a:pt x="2147" y="5066"/>
                  </a:lnTo>
                  <a:lnTo>
                    <a:pt x="2147"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69"/>
            <p:cNvSpPr/>
            <p:nvPr/>
          </p:nvSpPr>
          <p:spPr>
            <a:xfrm>
              <a:off x="1418446" y="3936083"/>
              <a:ext cx="58969" cy="152659"/>
            </a:xfrm>
            <a:custGeom>
              <a:rect b="b" l="l" r="r" t="t"/>
              <a:pathLst>
                <a:path extrusionOk="0" h="5830" w="2252">
                  <a:moveTo>
                    <a:pt x="0" y="1"/>
                  </a:moveTo>
                  <a:lnTo>
                    <a:pt x="0" y="5829"/>
                  </a:lnTo>
                  <a:lnTo>
                    <a:pt x="2023" y="5829"/>
                  </a:lnTo>
                  <a:cubicBezTo>
                    <a:pt x="2147" y="5829"/>
                    <a:pt x="2251" y="5734"/>
                    <a:pt x="2251" y="5610"/>
                  </a:cubicBezTo>
                  <a:lnTo>
                    <a:pt x="2251" y="220"/>
                  </a:lnTo>
                  <a:cubicBezTo>
                    <a:pt x="2251" y="106"/>
                    <a:pt x="2147" y="1"/>
                    <a:pt x="2023"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3" name="Google Shape;12683;p69"/>
            <p:cNvSpPr/>
            <p:nvPr/>
          </p:nvSpPr>
          <p:spPr>
            <a:xfrm>
              <a:off x="1418446" y="4056743"/>
              <a:ext cx="58969" cy="31998"/>
            </a:xfrm>
            <a:custGeom>
              <a:rect b="b" l="l" r="r" t="t"/>
              <a:pathLst>
                <a:path extrusionOk="0" h="1222" w="2252">
                  <a:moveTo>
                    <a:pt x="0" y="0"/>
                  </a:moveTo>
                  <a:lnTo>
                    <a:pt x="0" y="1221"/>
                  </a:lnTo>
                  <a:lnTo>
                    <a:pt x="2023" y="1221"/>
                  </a:lnTo>
                  <a:cubicBezTo>
                    <a:pt x="2147" y="1221"/>
                    <a:pt x="2251" y="1126"/>
                    <a:pt x="2251" y="1002"/>
                  </a:cubicBezTo>
                  <a:lnTo>
                    <a:pt x="225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4" name="Google Shape;12684;p69"/>
            <p:cNvSpPr/>
            <p:nvPr/>
          </p:nvSpPr>
          <p:spPr>
            <a:xfrm>
              <a:off x="1330255" y="3928332"/>
              <a:ext cx="92459" cy="168160"/>
            </a:xfrm>
            <a:custGeom>
              <a:rect b="b" l="l" r="r" t="t"/>
              <a:pathLst>
                <a:path extrusionOk="0" h="6422" w="3531">
                  <a:moveTo>
                    <a:pt x="229" y="1"/>
                  </a:moveTo>
                  <a:cubicBezTo>
                    <a:pt x="105" y="1"/>
                    <a:pt x="0" y="96"/>
                    <a:pt x="0" y="220"/>
                  </a:cubicBezTo>
                  <a:lnTo>
                    <a:pt x="0" y="6202"/>
                  </a:lnTo>
                  <a:cubicBezTo>
                    <a:pt x="0" y="6326"/>
                    <a:pt x="105" y="6421"/>
                    <a:pt x="229" y="6421"/>
                  </a:cubicBezTo>
                  <a:lnTo>
                    <a:pt x="3311" y="6421"/>
                  </a:lnTo>
                  <a:cubicBezTo>
                    <a:pt x="3435" y="6421"/>
                    <a:pt x="3530" y="6326"/>
                    <a:pt x="3530" y="6202"/>
                  </a:cubicBezTo>
                  <a:lnTo>
                    <a:pt x="3530" y="220"/>
                  </a:lnTo>
                  <a:cubicBezTo>
                    <a:pt x="3530" y="96"/>
                    <a:pt x="3435" y="1"/>
                    <a:pt x="332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5" name="Google Shape;12685;p69"/>
            <p:cNvSpPr/>
            <p:nvPr/>
          </p:nvSpPr>
          <p:spPr>
            <a:xfrm>
              <a:off x="1330255" y="4056743"/>
              <a:ext cx="92459" cy="39749"/>
            </a:xfrm>
            <a:custGeom>
              <a:rect b="b" l="l" r="r" t="t"/>
              <a:pathLst>
                <a:path extrusionOk="0" h="1518" w="3531">
                  <a:moveTo>
                    <a:pt x="0" y="0"/>
                  </a:moveTo>
                  <a:lnTo>
                    <a:pt x="0" y="1298"/>
                  </a:lnTo>
                  <a:cubicBezTo>
                    <a:pt x="0" y="1422"/>
                    <a:pt x="105" y="1517"/>
                    <a:pt x="229" y="1517"/>
                  </a:cubicBezTo>
                  <a:lnTo>
                    <a:pt x="3311" y="1517"/>
                  </a:lnTo>
                  <a:cubicBezTo>
                    <a:pt x="3435" y="1517"/>
                    <a:pt x="3530" y="1422"/>
                    <a:pt x="3530" y="1298"/>
                  </a:cubicBezTo>
                  <a:lnTo>
                    <a:pt x="353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6" name="Google Shape;12686;p69"/>
            <p:cNvSpPr/>
            <p:nvPr/>
          </p:nvSpPr>
          <p:spPr>
            <a:xfrm>
              <a:off x="1631435" y="3961037"/>
              <a:ext cx="56062" cy="10841"/>
            </a:xfrm>
            <a:custGeom>
              <a:rect b="b" l="l" r="r" t="t"/>
              <a:pathLst>
                <a:path extrusionOk="0" h="414" w="2141">
                  <a:moveTo>
                    <a:pt x="272" y="1"/>
                  </a:moveTo>
                  <a:cubicBezTo>
                    <a:pt x="3" y="1"/>
                    <a:pt x="0" y="413"/>
                    <a:pt x="264" y="413"/>
                  </a:cubicBezTo>
                  <a:cubicBezTo>
                    <a:pt x="272" y="413"/>
                    <a:pt x="281" y="413"/>
                    <a:pt x="290" y="412"/>
                  </a:cubicBezTo>
                  <a:lnTo>
                    <a:pt x="1473" y="412"/>
                  </a:lnTo>
                  <a:cubicBezTo>
                    <a:pt x="1759" y="412"/>
                    <a:pt x="2017" y="250"/>
                    <a:pt x="2141" y="2"/>
                  </a:cubicBezTo>
                  <a:lnTo>
                    <a:pt x="290" y="2"/>
                  </a:lnTo>
                  <a:cubicBezTo>
                    <a:pt x="284" y="1"/>
                    <a:pt x="278" y="1"/>
                    <a:pt x="272"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7" name="Google Shape;12687;p69"/>
            <p:cNvSpPr/>
            <p:nvPr/>
          </p:nvSpPr>
          <p:spPr>
            <a:xfrm>
              <a:off x="1632273" y="4001545"/>
              <a:ext cx="47971" cy="10998"/>
            </a:xfrm>
            <a:custGeom>
              <a:rect b="b" l="l" r="r" t="t"/>
              <a:pathLst>
                <a:path extrusionOk="0" h="420" w="1832">
                  <a:moveTo>
                    <a:pt x="258" y="0"/>
                  </a:moveTo>
                  <a:cubicBezTo>
                    <a:pt x="0" y="19"/>
                    <a:pt x="0" y="391"/>
                    <a:pt x="258" y="420"/>
                  </a:cubicBezTo>
                  <a:lnTo>
                    <a:pt x="1174" y="420"/>
                  </a:lnTo>
                  <a:cubicBezTo>
                    <a:pt x="1460" y="420"/>
                    <a:pt x="1708" y="258"/>
                    <a:pt x="1832"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69"/>
            <p:cNvSpPr/>
            <p:nvPr/>
          </p:nvSpPr>
          <p:spPr>
            <a:xfrm>
              <a:off x="1631435" y="4041975"/>
              <a:ext cx="43074" cy="10814"/>
            </a:xfrm>
            <a:custGeom>
              <a:rect b="b" l="l" r="r" t="t"/>
              <a:pathLst>
                <a:path extrusionOk="0" h="413" w="1645">
                  <a:moveTo>
                    <a:pt x="272" y="1"/>
                  </a:moveTo>
                  <a:cubicBezTo>
                    <a:pt x="3" y="1"/>
                    <a:pt x="0" y="413"/>
                    <a:pt x="264" y="413"/>
                  </a:cubicBezTo>
                  <a:cubicBezTo>
                    <a:pt x="272" y="413"/>
                    <a:pt x="281" y="413"/>
                    <a:pt x="290" y="412"/>
                  </a:cubicBezTo>
                  <a:lnTo>
                    <a:pt x="996" y="412"/>
                  </a:lnTo>
                  <a:cubicBezTo>
                    <a:pt x="1272" y="412"/>
                    <a:pt x="1530" y="250"/>
                    <a:pt x="1645" y="1"/>
                  </a:cubicBezTo>
                  <a:lnTo>
                    <a:pt x="290" y="1"/>
                  </a:lnTo>
                  <a:cubicBezTo>
                    <a:pt x="284" y="1"/>
                    <a:pt x="278" y="1"/>
                    <a:pt x="272"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9" name="Google Shape;12689;p69"/>
          <p:cNvGrpSpPr/>
          <p:nvPr/>
        </p:nvGrpSpPr>
        <p:grpSpPr>
          <a:xfrm>
            <a:off x="3115103" y="3791384"/>
            <a:ext cx="373424" cy="359311"/>
            <a:chOff x="3115103" y="3791384"/>
            <a:chExt cx="373424" cy="359311"/>
          </a:xfrm>
        </p:grpSpPr>
        <p:sp>
          <p:nvSpPr>
            <p:cNvPr id="12690" name="Google Shape;12690;p69"/>
            <p:cNvSpPr/>
            <p:nvPr/>
          </p:nvSpPr>
          <p:spPr>
            <a:xfrm>
              <a:off x="3115103" y="3891908"/>
              <a:ext cx="159152" cy="180598"/>
            </a:xfrm>
            <a:custGeom>
              <a:rect b="b" l="l" r="r" t="t"/>
              <a:pathLst>
                <a:path extrusionOk="0" h="6897" w="6078">
                  <a:moveTo>
                    <a:pt x="2429" y="0"/>
                  </a:moveTo>
                  <a:cubicBezTo>
                    <a:pt x="1860" y="0"/>
                    <a:pt x="1292" y="220"/>
                    <a:pt x="859" y="657"/>
                  </a:cubicBezTo>
                  <a:cubicBezTo>
                    <a:pt x="0" y="1525"/>
                    <a:pt x="10" y="2918"/>
                    <a:pt x="878" y="3777"/>
                  </a:cubicBezTo>
                  <a:lnTo>
                    <a:pt x="1651" y="4550"/>
                  </a:lnTo>
                  <a:cubicBezTo>
                    <a:pt x="2080" y="4979"/>
                    <a:pt x="2214" y="5628"/>
                    <a:pt x="1985" y="6190"/>
                  </a:cubicBezTo>
                  <a:cubicBezTo>
                    <a:pt x="1908" y="6372"/>
                    <a:pt x="1956" y="6582"/>
                    <a:pt x="2090" y="6725"/>
                  </a:cubicBezTo>
                  <a:lnTo>
                    <a:pt x="2118" y="6753"/>
                  </a:lnTo>
                  <a:cubicBezTo>
                    <a:pt x="2212" y="6851"/>
                    <a:pt x="2334" y="6897"/>
                    <a:pt x="2455" y="6897"/>
                  </a:cubicBezTo>
                  <a:cubicBezTo>
                    <a:pt x="2641" y="6897"/>
                    <a:pt x="2825" y="6788"/>
                    <a:pt x="2901" y="6591"/>
                  </a:cubicBezTo>
                  <a:cubicBezTo>
                    <a:pt x="3292" y="5656"/>
                    <a:pt x="3072" y="4569"/>
                    <a:pt x="2357" y="3853"/>
                  </a:cubicBezTo>
                  <a:lnTo>
                    <a:pt x="1565" y="3061"/>
                  </a:lnTo>
                  <a:cubicBezTo>
                    <a:pt x="1097" y="2594"/>
                    <a:pt x="1097" y="1840"/>
                    <a:pt x="1546" y="1363"/>
                  </a:cubicBezTo>
                  <a:cubicBezTo>
                    <a:pt x="1789" y="1120"/>
                    <a:pt x="2106" y="998"/>
                    <a:pt x="2422" y="998"/>
                  </a:cubicBezTo>
                  <a:cubicBezTo>
                    <a:pt x="2738" y="998"/>
                    <a:pt x="3053" y="1120"/>
                    <a:pt x="3292" y="1363"/>
                  </a:cubicBezTo>
                  <a:lnTo>
                    <a:pt x="5181" y="3252"/>
                  </a:lnTo>
                  <a:cubicBezTo>
                    <a:pt x="5277" y="3349"/>
                    <a:pt x="5403" y="3396"/>
                    <a:pt x="5530" y="3396"/>
                  </a:cubicBezTo>
                  <a:cubicBezTo>
                    <a:pt x="5654" y="3396"/>
                    <a:pt x="5778" y="3351"/>
                    <a:pt x="5877" y="3262"/>
                  </a:cubicBezTo>
                  <a:cubicBezTo>
                    <a:pt x="6077" y="3061"/>
                    <a:pt x="6077" y="2746"/>
                    <a:pt x="5877" y="2546"/>
                  </a:cubicBezTo>
                  <a:lnTo>
                    <a:pt x="3979" y="648"/>
                  </a:lnTo>
                  <a:lnTo>
                    <a:pt x="3979" y="638"/>
                  </a:lnTo>
                  <a:cubicBezTo>
                    <a:pt x="3548" y="212"/>
                    <a:pt x="2989" y="0"/>
                    <a:pt x="242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69"/>
            <p:cNvSpPr/>
            <p:nvPr/>
          </p:nvSpPr>
          <p:spPr>
            <a:xfrm>
              <a:off x="3232517" y="3940586"/>
              <a:ext cx="45798" cy="40561"/>
            </a:xfrm>
            <a:custGeom>
              <a:rect b="b" l="l" r="r" t="t"/>
              <a:pathLst>
                <a:path extrusionOk="0" h="1549" w="1749">
                  <a:moveTo>
                    <a:pt x="706" y="0"/>
                  </a:moveTo>
                  <a:lnTo>
                    <a:pt x="0" y="697"/>
                  </a:lnTo>
                  <a:lnTo>
                    <a:pt x="697" y="1403"/>
                  </a:lnTo>
                  <a:cubicBezTo>
                    <a:pt x="803" y="1505"/>
                    <a:pt x="922" y="1548"/>
                    <a:pt x="1035" y="1548"/>
                  </a:cubicBezTo>
                  <a:cubicBezTo>
                    <a:pt x="1419" y="1548"/>
                    <a:pt x="1748" y="1057"/>
                    <a:pt x="1403" y="697"/>
                  </a:cubicBezTo>
                  <a:lnTo>
                    <a:pt x="70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69"/>
            <p:cNvSpPr/>
            <p:nvPr/>
          </p:nvSpPr>
          <p:spPr>
            <a:xfrm>
              <a:off x="3242493" y="3950956"/>
              <a:ext cx="43991" cy="43598"/>
            </a:xfrm>
            <a:custGeom>
              <a:rect b="b" l="l" r="r" t="t"/>
              <a:pathLst>
                <a:path extrusionOk="0" h="1665" w="1680">
                  <a:moveTo>
                    <a:pt x="931" y="0"/>
                  </a:moveTo>
                  <a:cubicBezTo>
                    <a:pt x="874" y="0"/>
                    <a:pt x="816" y="24"/>
                    <a:pt x="773" y="72"/>
                  </a:cubicBezTo>
                  <a:lnTo>
                    <a:pt x="87" y="759"/>
                  </a:lnTo>
                  <a:cubicBezTo>
                    <a:pt x="1" y="844"/>
                    <a:pt x="1" y="978"/>
                    <a:pt x="87" y="1073"/>
                  </a:cubicBezTo>
                  <a:lnTo>
                    <a:pt x="688" y="1665"/>
                  </a:lnTo>
                  <a:lnTo>
                    <a:pt x="1680" y="673"/>
                  </a:lnTo>
                  <a:lnTo>
                    <a:pt x="1088" y="72"/>
                  </a:lnTo>
                  <a:cubicBezTo>
                    <a:pt x="1045" y="24"/>
                    <a:pt x="988" y="0"/>
                    <a:pt x="93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69"/>
            <p:cNvSpPr/>
            <p:nvPr/>
          </p:nvSpPr>
          <p:spPr>
            <a:xfrm>
              <a:off x="3319948" y="3791384"/>
              <a:ext cx="168579" cy="141478"/>
            </a:xfrm>
            <a:custGeom>
              <a:rect b="b" l="l" r="r" t="t"/>
              <a:pathLst>
                <a:path extrusionOk="0" h="5403" w="6438">
                  <a:moveTo>
                    <a:pt x="3241" y="1"/>
                  </a:moveTo>
                  <a:cubicBezTo>
                    <a:pt x="3204" y="1"/>
                    <a:pt x="3167" y="1"/>
                    <a:pt x="3129" y="3"/>
                  </a:cubicBezTo>
                  <a:cubicBezTo>
                    <a:pt x="1088" y="79"/>
                    <a:pt x="0" y="2455"/>
                    <a:pt x="1278" y="4057"/>
                  </a:cubicBezTo>
                  <a:lnTo>
                    <a:pt x="1221" y="5174"/>
                  </a:lnTo>
                  <a:cubicBezTo>
                    <a:pt x="1214" y="5304"/>
                    <a:pt x="1322" y="5403"/>
                    <a:pt x="1444" y="5403"/>
                  </a:cubicBezTo>
                  <a:cubicBezTo>
                    <a:pt x="1475" y="5403"/>
                    <a:pt x="1506" y="5397"/>
                    <a:pt x="1536" y="5383"/>
                  </a:cubicBezTo>
                  <a:lnTo>
                    <a:pt x="2547" y="4906"/>
                  </a:lnTo>
                  <a:cubicBezTo>
                    <a:pt x="2775" y="4971"/>
                    <a:pt x="3007" y="5003"/>
                    <a:pt x="3236" y="5003"/>
                  </a:cubicBezTo>
                  <a:cubicBezTo>
                    <a:pt x="4055" y="5003"/>
                    <a:pt x="4844" y="4603"/>
                    <a:pt x="5314" y="3895"/>
                  </a:cubicBezTo>
                  <a:cubicBezTo>
                    <a:pt x="6438" y="2228"/>
                    <a:pt x="5226" y="1"/>
                    <a:pt x="324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4" name="Google Shape;12694;p69"/>
            <p:cNvSpPr/>
            <p:nvPr/>
          </p:nvSpPr>
          <p:spPr>
            <a:xfrm>
              <a:off x="3233747" y="3945614"/>
              <a:ext cx="213879" cy="205081"/>
            </a:xfrm>
            <a:custGeom>
              <a:rect b="b" l="l" r="r" t="t"/>
              <a:pathLst>
                <a:path extrusionOk="0" h="7832" w="8168">
                  <a:moveTo>
                    <a:pt x="3095" y="0"/>
                  </a:moveTo>
                  <a:cubicBezTo>
                    <a:pt x="2719" y="0"/>
                    <a:pt x="2345" y="144"/>
                    <a:pt x="2061" y="428"/>
                  </a:cubicBezTo>
                  <a:lnTo>
                    <a:pt x="573" y="1917"/>
                  </a:lnTo>
                  <a:cubicBezTo>
                    <a:pt x="49" y="2441"/>
                    <a:pt x="1" y="3271"/>
                    <a:pt x="459" y="3853"/>
                  </a:cubicBezTo>
                  <a:lnTo>
                    <a:pt x="468" y="3872"/>
                  </a:lnTo>
                  <a:lnTo>
                    <a:pt x="3120" y="7268"/>
                  </a:lnTo>
                  <a:cubicBezTo>
                    <a:pt x="3412" y="7642"/>
                    <a:pt x="3843" y="7832"/>
                    <a:pt x="4277" y="7832"/>
                  </a:cubicBezTo>
                  <a:cubicBezTo>
                    <a:pt x="4651" y="7832"/>
                    <a:pt x="5027" y="7690"/>
                    <a:pt x="5315" y="7402"/>
                  </a:cubicBezTo>
                  <a:lnTo>
                    <a:pt x="7547" y="5170"/>
                  </a:lnTo>
                  <a:cubicBezTo>
                    <a:pt x="8167" y="4550"/>
                    <a:pt x="8110" y="3519"/>
                    <a:pt x="7413" y="2976"/>
                  </a:cubicBezTo>
                  <a:lnTo>
                    <a:pt x="4027" y="323"/>
                  </a:lnTo>
                  <a:lnTo>
                    <a:pt x="4008" y="314"/>
                  </a:lnTo>
                  <a:cubicBezTo>
                    <a:pt x="3736" y="104"/>
                    <a:pt x="3415" y="0"/>
                    <a:pt x="309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5" name="Google Shape;12695;p69"/>
            <p:cNvSpPr/>
            <p:nvPr/>
          </p:nvSpPr>
          <p:spPr>
            <a:xfrm>
              <a:off x="3311438" y="4019272"/>
              <a:ext cx="136424" cy="131423"/>
            </a:xfrm>
            <a:custGeom>
              <a:rect b="b" l="l" r="r" t="t"/>
              <a:pathLst>
                <a:path extrusionOk="0" h="5019" w="5210">
                  <a:moveTo>
                    <a:pt x="4246" y="0"/>
                  </a:moveTo>
                  <a:lnTo>
                    <a:pt x="4246" y="0"/>
                  </a:lnTo>
                  <a:cubicBezTo>
                    <a:pt x="4599" y="582"/>
                    <a:pt x="4504" y="1317"/>
                    <a:pt x="4027" y="1803"/>
                  </a:cubicBezTo>
                  <a:lnTo>
                    <a:pt x="1794" y="4026"/>
                  </a:lnTo>
                  <a:cubicBezTo>
                    <a:pt x="1511" y="4310"/>
                    <a:pt x="1133" y="4458"/>
                    <a:pt x="753" y="4458"/>
                  </a:cubicBezTo>
                  <a:cubicBezTo>
                    <a:pt x="494" y="4458"/>
                    <a:pt x="233" y="4389"/>
                    <a:pt x="1" y="4246"/>
                  </a:cubicBezTo>
                  <a:lnTo>
                    <a:pt x="1" y="4246"/>
                  </a:lnTo>
                  <a:lnTo>
                    <a:pt x="153" y="4455"/>
                  </a:lnTo>
                  <a:cubicBezTo>
                    <a:pt x="445" y="4829"/>
                    <a:pt x="876" y="5019"/>
                    <a:pt x="1311" y="5019"/>
                  </a:cubicBezTo>
                  <a:cubicBezTo>
                    <a:pt x="1687" y="5019"/>
                    <a:pt x="2065" y="4877"/>
                    <a:pt x="2357" y="4589"/>
                  </a:cubicBezTo>
                  <a:lnTo>
                    <a:pt x="4580" y="2357"/>
                  </a:lnTo>
                  <a:cubicBezTo>
                    <a:pt x="5210" y="1737"/>
                    <a:pt x="5143" y="706"/>
                    <a:pt x="4446" y="163"/>
                  </a:cubicBezTo>
                  <a:lnTo>
                    <a:pt x="424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69"/>
            <p:cNvSpPr/>
            <p:nvPr/>
          </p:nvSpPr>
          <p:spPr>
            <a:xfrm>
              <a:off x="3233747" y="3945614"/>
              <a:ext cx="164154" cy="156115"/>
            </a:xfrm>
            <a:custGeom>
              <a:rect b="b" l="l" r="r" t="t"/>
              <a:pathLst>
                <a:path extrusionOk="0" h="5962" w="6269">
                  <a:moveTo>
                    <a:pt x="3095" y="0"/>
                  </a:moveTo>
                  <a:cubicBezTo>
                    <a:pt x="2719" y="0"/>
                    <a:pt x="2345" y="144"/>
                    <a:pt x="2061" y="428"/>
                  </a:cubicBezTo>
                  <a:lnTo>
                    <a:pt x="573" y="1917"/>
                  </a:lnTo>
                  <a:cubicBezTo>
                    <a:pt x="49" y="2441"/>
                    <a:pt x="1" y="3271"/>
                    <a:pt x="459" y="3863"/>
                  </a:cubicBezTo>
                  <a:lnTo>
                    <a:pt x="468" y="3882"/>
                  </a:lnTo>
                  <a:lnTo>
                    <a:pt x="2414" y="5485"/>
                  </a:lnTo>
                  <a:cubicBezTo>
                    <a:pt x="2796" y="5800"/>
                    <a:pt x="3241" y="5961"/>
                    <a:pt x="3654" y="5961"/>
                  </a:cubicBezTo>
                  <a:cubicBezTo>
                    <a:pt x="4014" y="5961"/>
                    <a:pt x="4350" y="5838"/>
                    <a:pt x="4599" y="5589"/>
                  </a:cubicBezTo>
                  <a:lnTo>
                    <a:pt x="5734" y="4454"/>
                  </a:lnTo>
                  <a:cubicBezTo>
                    <a:pt x="6269" y="3920"/>
                    <a:pt x="6230" y="2976"/>
                    <a:pt x="5629" y="2260"/>
                  </a:cubicBezTo>
                  <a:lnTo>
                    <a:pt x="4027" y="323"/>
                  </a:lnTo>
                  <a:lnTo>
                    <a:pt x="4008" y="314"/>
                  </a:lnTo>
                  <a:cubicBezTo>
                    <a:pt x="3736" y="104"/>
                    <a:pt x="3415" y="0"/>
                    <a:pt x="309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69"/>
            <p:cNvSpPr/>
            <p:nvPr/>
          </p:nvSpPr>
          <p:spPr>
            <a:xfrm>
              <a:off x="3236261" y="3945509"/>
              <a:ext cx="151402" cy="146715"/>
            </a:xfrm>
            <a:custGeom>
              <a:rect b="b" l="l" r="r" t="t"/>
              <a:pathLst>
                <a:path extrusionOk="0" h="5603" w="5782">
                  <a:moveTo>
                    <a:pt x="3007" y="1"/>
                  </a:moveTo>
                  <a:cubicBezTo>
                    <a:pt x="2617" y="1"/>
                    <a:pt x="2245" y="153"/>
                    <a:pt x="1965" y="432"/>
                  </a:cubicBezTo>
                  <a:lnTo>
                    <a:pt x="477" y="1921"/>
                  </a:lnTo>
                  <a:cubicBezTo>
                    <a:pt x="153" y="2235"/>
                    <a:pt x="0" y="2693"/>
                    <a:pt x="57" y="3151"/>
                  </a:cubicBezTo>
                  <a:lnTo>
                    <a:pt x="2547" y="5202"/>
                  </a:lnTo>
                  <a:cubicBezTo>
                    <a:pt x="2865" y="5467"/>
                    <a:pt x="3229" y="5602"/>
                    <a:pt x="3559" y="5602"/>
                  </a:cubicBezTo>
                  <a:cubicBezTo>
                    <a:pt x="3824" y="5602"/>
                    <a:pt x="4067" y="5514"/>
                    <a:pt x="4246" y="5336"/>
                  </a:cubicBezTo>
                  <a:lnTo>
                    <a:pt x="5381" y="4201"/>
                  </a:lnTo>
                  <a:cubicBezTo>
                    <a:pt x="5781" y="3810"/>
                    <a:pt x="5724" y="3075"/>
                    <a:pt x="5257" y="2503"/>
                  </a:cubicBezTo>
                  <a:lnTo>
                    <a:pt x="3196" y="13"/>
                  </a:lnTo>
                  <a:cubicBezTo>
                    <a:pt x="3133" y="5"/>
                    <a:pt x="3070" y="1"/>
                    <a:pt x="3007"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69"/>
            <p:cNvSpPr/>
            <p:nvPr/>
          </p:nvSpPr>
          <p:spPr>
            <a:xfrm>
              <a:off x="3236261" y="3945509"/>
              <a:ext cx="151402" cy="146715"/>
            </a:xfrm>
            <a:custGeom>
              <a:rect b="b" l="l" r="r" t="t"/>
              <a:pathLst>
                <a:path extrusionOk="0" h="5603" w="5782">
                  <a:moveTo>
                    <a:pt x="1813" y="585"/>
                  </a:moveTo>
                  <a:lnTo>
                    <a:pt x="1784" y="614"/>
                  </a:lnTo>
                  <a:lnTo>
                    <a:pt x="1813" y="585"/>
                  </a:lnTo>
                  <a:close/>
                  <a:moveTo>
                    <a:pt x="648" y="1749"/>
                  </a:moveTo>
                  <a:lnTo>
                    <a:pt x="630" y="1768"/>
                  </a:lnTo>
                  <a:lnTo>
                    <a:pt x="630" y="1768"/>
                  </a:lnTo>
                  <a:lnTo>
                    <a:pt x="648" y="1749"/>
                  </a:lnTo>
                  <a:close/>
                  <a:moveTo>
                    <a:pt x="3001" y="1"/>
                  </a:moveTo>
                  <a:cubicBezTo>
                    <a:pt x="2617" y="1"/>
                    <a:pt x="2245" y="153"/>
                    <a:pt x="1965" y="432"/>
                  </a:cubicBezTo>
                  <a:lnTo>
                    <a:pt x="1813" y="585"/>
                  </a:lnTo>
                  <a:lnTo>
                    <a:pt x="1813" y="585"/>
                  </a:lnTo>
                  <a:cubicBezTo>
                    <a:pt x="1978" y="437"/>
                    <a:pt x="2183" y="365"/>
                    <a:pt x="2386" y="365"/>
                  </a:cubicBezTo>
                  <a:cubicBezTo>
                    <a:pt x="2630" y="365"/>
                    <a:pt x="2872" y="468"/>
                    <a:pt x="3043" y="671"/>
                  </a:cubicBezTo>
                  <a:lnTo>
                    <a:pt x="4637" y="2541"/>
                  </a:lnTo>
                  <a:cubicBezTo>
                    <a:pt x="5066" y="3046"/>
                    <a:pt x="5161" y="3647"/>
                    <a:pt x="4856" y="3953"/>
                  </a:cubicBezTo>
                  <a:lnTo>
                    <a:pt x="3997" y="4811"/>
                  </a:lnTo>
                  <a:cubicBezTo>
                    <a:pt x="3878" y="4927"/>
                    <a:pt x="3712" y="4983"/>
                    <a:pt x="3524" y="4983"/>
                  </a:cubicBezTo>
                  <a:cubicBezTo>
                    <a:pt x="3232" y="4983"/>
                    <a:pt x="2888" y="4847"/>
                    <a:pt x="2586" y="4592"/>
                  </a:cubicBezTo>
                  <a:lnTo>
                    <a:pt x="716" y="2999"/>
                  </a:lnTo>
                  <a:cubicBezTo>
                    <a:pt x="344" y="2684"/>
                    <a:pt x="306" y="2121"/>
                    <a:pt x="630" y="1768"/>
                  </a:cubicBezTo>
                  <a:lnTo>
                    <a:pt x="630" y="1768"/>
                  </a:lnTo>
                  <a:lnTo>
                    <a:pt x="477" y="1921"/>
                  </a:lnTo>
                  <a:cubicBezTo>
                    <a:pt x="153" y="2245"/>
                    <a:pt x="0" y="2693"/>
                    <a:pt x="57" y="3142"/>
                  </a:cubicBezTo>
                  <a:lnTo>
                    <a:pt x="2547" y="5202"/>
                  </a:lnTo>
                  <a:cubicBezTo>
                    <a:pt x="2859" y="5467"/>
                    <a:pt x="3224" y="5602"/>
                    <a:pt x="3555" y="5602"/>
                  </a:cubicBezTo>
                  <a:cubicBezTo>
                    <a:pt x="3822" y="5602"/>
                    <a:pt x="4067" y="5514"/>
                    <a:pt x="4246" y="5336"/>
                  </a:cubicBezTo>
                  <a:lnTo>
                    <a:pt x="5381" y="4201"/>
                  </a:lnTo>
                  <a:cubicBezTo>
                    <a:pt x="5781" y="3800"/>
                    <a:pt x="5724" y="3065"/>
                    <a:pt x="5247" y="2503"/>
                  </a:cubicBezTo>
                  <a:lnTo>
                    <a:pt x="3187" y="13"/>
                  </a:lnTo>
                  <a:cubicBezTo>
                    <a:pt x="3125" y="5"/>
                    <a:pt x="3063" y="1"/>
                    <a:pt x="3001"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9" name="Google Shape;12699;p69"/>
            <p:cNvSpPr/>
            <p:nvPr/>
          </p:nvSpPr>
          <p:spPr>
            <a:xfrm>
              <a:off x="3264488" y="3972558"/>
              <a:ext cx="87955" cy="87196"/>
            </a:xfrm>
            <a:custGeom>
              <a:rect b="b" l="l" r="r" t="t"/>
              <a:pathLst>
                <a:path extrusionOk="0" h="3330" w="3359">
                  <a:moveTo>
                    <a:pt x="296" y="0"/>
                  </a:moveTo>
                  <a:lnTo>
                    <a:pt x="0" y="296"/>
                  </a:lnTo>
                  <a:lnTo>
                    <a:pt x="2977" y="3273"/>
                  </a:lnTo>
                  <a:cubicBezTo>
                    <a:pt x="3020" y="3311"/>
                    <a:pt x="3075" y="3330"/>
                    <a:pt x="3128" y="3330"/>
                  </a:cubicBezTo>
                  <a:cubicBezTo>
                    <a:pt x="3182" y="3330"/>
                    <a:pt x="3234" y="3311"/>
                    <a:pt x="3272" y="3273"/>
                  </a:cubicBezTo>
                  <a:cubicBezTo>
                    <a:pt x="3358" y="3196"/>
                    <a:pt x="3358" y="3063"/>
                    <a:pt x="3272" y="2977"/>
                  </a:cubicBezTo>
                  <a:lnTo>
                    <a:pt x="296"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69"/>
            <p:cNvSpPr/>
            <p:nvPr/>
          </p:nvSpPr>
          <p:spPr>
            <a:xfrm>
              <a:off x="3283473" y="3992668"/>
              <a:ext cx="36999" cy="34302"/>
            </a:xfrm>
            <a:custGeom>
              <a:rect b="b" l="l" r="r" t="t"/>
              <a:pathLst>
                <a:path extrusionOk="0" h="1310" w="1413">
                  <a:moveTo>
                    <a:pt x="587" y="0"/>
                  </a:moveTo>
                  <a:cubicBezTo>
                    <a:pt x="451" y="0"/>
                    <a:pt x="315" y="53"/>
                    <a:pt x="210" y="158"/>
                  </a:cubicBezTo>
                  <a:cubicBezTo>
                    <a:pt x="0" y="368"/>
                    <a:pt x="0" y="711"/>
                    <a:pt x="210" y="921"/>
                  </a:cubicBezTo>
                  <a:lnTo>
                    <a:pt x="449" y="1159"/>
                  </a:lnTo>
                  <a:cubicBezTo>
                    <a:pt x="554" y="1260"/>
                    <a:pt x="690" y="1310"/>
                    <a:pt x="826" y="1310"/>
                  </a:cubicBezTo>
                  <a:cubicBezTo>
                    <a:pt x="961" y="1310"/>
                    <a:pt x="1097" y="1260"/>
                    <a:pt x="1202" y="1159"/>
                  </a:cubicBezTo>
                  <a:cubicBezTo>
                    <a:pt x="1412" y="950"/>
                    <a:pt x="1412" y="606"/>
                    <a:pt x="1202" y="396"/>
                  </a:cubicBezTo>
                  <a:lnTo>
                    <a:pt x="964" y="158"/>
                  </a:lnTo>
                  <a:cubicBezTo>
                    <a:pt x="859" y="53"/>
                    <a:pt x="723" y="0"/>
                    <a:pt x="58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1" name="Google Shape;12701;p69"/>
            <p:cNvSpPr/>
            <p:nvPr/>
          </p:nvSpPr>
          <p:spPr>
            <a:xfrm>
              <a:off x="3392140" y="3828174"/>
              <a:ext cx="43729" cy="43493"/>
            </a:xfrm>
            <a:custGeom>
              <a:rect b="b" l="l" r="r" t="t"/>
              <a:pathLst>
                <a:path extrusionOk="0" h="1661" w="1670">
                  <a:moveTo>
                    <a:pt x="840" y="0"/>
                  </a:moveTo>
                  <a:cubicBezTo>
                    <a:pt x="372" y="0"/>
                    <a:pt x="0" y="372"/>
                    <a:pt x="0" y="830"/>
                  </a:cubicBezTo>
                  <a:cubicBezTo>
                    <a:pt x="0" y="1288"/>
                    <a:pt x="372" y="1660"/>
                    <a:pt x="840" y="1660"/>
                  </a:cubicBezTo>
                  <a:cubicBezTo>
                    <a:pt x="1298" y="1660"/>
                    <a:pt x="1670" y="1288"/>
                    <a:pt x="1670" y="830"/>
                  </a:cubicBezTo>
                  <a:cubicBezTo>
                    <a:pt x="1670" y="372"/>
                    <a:pt x="1298" y="0"/>
                    <a:pt x="840"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2" name="Google Shape;12702;p69"/>
            <p:cNvSpPr/>
            <p:nvPr/>
          </p:nvSpPr>
          <p:spPr>
            <a:xfrm>
              <a:off x="3376141" y="3822649"/>
              <a:ext cx="75360" cy="54517"/>
            </a:xfrm>
            <a:custGeom>
              <a:rect b="b" l="l" r="r" t="t"/>
              <a:pathLst>
                <a:path extrusionOk="0" h="2082" w="2878">
                  <a:moveTo>
                    <a:pt x="1451" y="412"/>
                  </a:moveTo>
                  <a:lnTo>
                    <a:pt x="1451" y="421"/>
                  </a:lnTo>
                  <a:cubicBezTo>
                    <a:pt x="1461" y="421"/>
                    <a:pt x="1471" y="420"/>
                    <a:pt x="1481" y="420"/>
                  </a:cubicBezTo>
                  <a:cubicBezTo>
                    <a:pt x="1632" y="420"/>
                    <a:pt x="1773" y="486"/>
                    <a:pt x="1890" y="593"/>
                  </a:cubicBezTo>
                  <a:cubicBezTo>
                    <a:pt x="2309" y="1013"/>
                    <a:pt x="1969" y="1667"/>
                    <a:pt x="1464" y="1667"/>
                  </a:cubicBezTo>
                  <a:cubicBezTo>
                    <a:pt x="1383" y="1667"/>
                    <a:pt x="1299" y="1650"/>
                    <a:pt x="1212" y="1614"/>
                  </a:cubicBezTo>
                  <a:cubicBezTo>
                    <a:pt x="573" y="1356"/>
                    <a:pt x="764" y="412"/>
                    <a:pt x="1451" y="412"/>
                  </a:cubicBezTo>
                  <a:close/>
                  <a:moveTo>
                    <a:pt x="1466" y="0"/>
                  </a:moveTo>
                  <a:cubicBezTo>
                    <a:pt x="1333" y="0"/>
                    <a:pt x="1193" y="27"/>
                    <a:pt x="1050" y="87"/>
                  </a:cubicBezTo>
                  <a:cubicBezTo>
                    <a:pt x="1" y="517"/>
                    <a:pt x="306" y="2081"/>
                    <a:pt x="1451" y="2081"/>
                  </a:cubicBezTo>
                  <a:cubicBezTo>
                    <a:pt x="1718" y="2081"/>
                    <a:pt x="1985" y="1976"/>
                    <a:pt x="2185" y="1776"/>
                  </a:cubicBezTo>
                  <a:cubicBezTo>
                    <a:pt x="2877" y="1084"/>
                    <a:pt x="2310" y="0"/>
                    <a:pt x="1466"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3" name="Google Shape;12703;p69"/>
            <p:cNvSpPr/>
            <p:nvPr/>
          </p:nvSpPr>
          <p:spPr>
            <a:xfrm>
              <a:off x="3366165" y="3859230"/>
              <a:ext cx="40953" cy="36659"/>
            </a:xfrm>
            <a:custGeom>
              <a:rect b="b" l="l" r="r" t="t"/>
              <a:pathLst>
                <a:path extrusionOk="0" h="1400" w="1564">
                  <a:moveTo>
                    <a:pt x="1253" y="1"/>
                  </a:moveTo>
                  <a:cubicBezTo>
                    <a:pt x="1199" y="1"/>
                    <a:pt x="1144" y="25"/>
                    <a:pt x="1097" y="83"/>
                  </a:cubicBezTo>
                  <a:lnTo>
                    <a:pt x="143" y="1037"/>
                  </a:lnTo>
                  <a:cubicBezTo>
                    <a:pt x="0" y="1171"/>
                    <a:pt x="95" y="1400"/>
                    <a:pt x="286" y="1400"/>
                  </a:cubicBezTo>
                  <a:cubicBezTo>
                    <a:pt x="343" y="1390"/>
                    <a:pt x="391" y="1371"/>
                    <a:pt x="429" y="1333"/>
                  </a:cubicBezTo>
                  <a:lnTo>
                    <a:pt x="1383" y="379"/>
                  </a:lnTo>
                  <a:cubicBezTo>
                    <a:pt x="1563" y="228"/>
                    <a:pt x="1417" y="1"/>
                    <a:pt x="125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4" name="Google Shape;12704;p69"/>
          <p:cNvGrpSpPr/>
          <p:nvPr/>
        </p:nvGrpSpPr>
        <p:grpSpPr>
          <a:xfrm>
            <a:off x="883853" y="3792641"/>
            <a:ext cx="378190" cy="357059"/>
            <a:chOff x="883853" y="3792641"/>
            <a:chExt cx="378190" cy="357059"/>
          </a:xfrm>
        </p:grpSpPr>
        <p:sp>
          <p:nvSpPr>
            <p:cNvPr id="12705" name="Google Shape;12705;p69"/>
            <p:cNvSpPr/>
            <p:nvPr/>
          </p:nvSpPr>
          <p:spPr>
            <a:xfrm>
              <a:off x="1012500" y="4093219"/>
              <a:ext cx="42734" cy="38989"/>
            </a:xfrm>
            <a:custGeom>
              <a:rect b="b" l="l" r="r" t="t"/>
              <a:pathLst>
                <a:path extrusionOk="0" h="1489" w="1632">
                  <a:moveTo>
                    <a:pt x="335" y="0"/>
                  </a:moveTo>
                  <a:lnTo>
                    <a:pt x="1" y="1488"/>
                  </a:lnTo>
                  <a:lnTo>
                    <a:pt x="1632" y="1488"/>
                  </a:lnTo>
                  <a:lnTo>
                    <a:pt x="1298"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6" name="Google Shape;12706;p69"/>
            <p:cNvSpPr/>
            <p:nvPr/>
          </p:nvSpPr>
          <p:spPr>
            <a:xfrm>
              <a:off x="983277" y="4128673"/>
              <a:ext cx="101205" cy="21027"/>
            </a:xfrm>
            <a:custGeom>
              <a:rect b="b" l="l" r="r" t="t"/>
              <a:pathLst>
                <a:path extrusionOk="0" h="803" w="3865">
                  <a:moveTo>
                    <a:pt x="220" y="1"/>
                  </a:moveTo>
                  <a:cubicBezTo>
                    <a:pt x="96" y="1"/>
                    <a:pt x="0" y="96"/>
                    <a:pt x="0" y="220"/>
                  </a:cubicBezTo>
                  <a:lnTo>
                    <a:pt x="0" y="583"/>
                  </a:lnTo>
                  <a:cubicBezTo>
                    <a:pt x="0" y="697"/>
                    <a:pt x="105" y="802"/>
                    <a:pt x="229" y="802"/>
                  </a:cubicBezTo>
                  <a:lnTo>
                    <a:pt x="3645" y="802"/>
                  </a:lnTo>
                  <a:cubicBezTo>
                    <a:pt x="3759" y="802"/>
                    <a:pt x="3864" y="697"/>
                    <a:pt x="3864" y="583"/>
                  </a:cubicBezTo>
                  <a:lnTo>
                    <a:pt x="3864" y="220"/>
                  </a:lnTo>
                  <a:cubicBezTo>
                    <a:pt x="3864" y="96"/>
                    <a:pt x="3759" y="1"/>
                    <a:pt x="364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7" name="Google Shape;12707;p69"/>
            <p:cNvSpPr/>
            <p:nvPr/>
          </p:nvSpPr>
          <p:spPr>
            <a:xfrm>
              <a:off x="883853" y="3900602"/>
              <a:ext cx="300054" cy="196126"/>
            </a:xfrm>
            <a:custGeom>
              <a:rect b="b" l="l" r="r" t="t"/>
              <a:pathLst>
                <a:path extrusionOk="0" h="7490" w="11459">
                  <a:moveTo>
                    <a:pt x="220" y="1"/>
                  </a:moveTo>
                  <a:cubicBezTo>
                    <a:pt x="96" y="1"/>
                    <a:pt x="1" y="96"/>
                    <a:pt x="1" y="220"/>
                  </a:cubicBezTo>
                  <a:lnTo>
                    <a:pt x="1" y="7270"/>
                  </a:lnTo>
                  <a:cubicBezTo>
                    <a:pt x="1" y="7394"/>
                    <a:pt x="96" y="7490"/>
                    <a:pt x="220" y="7490"/>
                  </a:cubicBezTo>
                  <a:lnTo>
                    <a:pt x="11239" y="7490"/>
                  </a:lnTo>
                  <a:cubicBezTo>
                    <a:pt x="11363" y="7490"/>
                    <a:pt x="11458" y="7394"/>
                    <a:pt x="11458" y="7270"/>
                  </a:cubicBezTo>
                  <a:lnTo>
                    <a:pt x="11458" y="220"/>
                  </a:lnTo>
                  <a:cubicBezTo>
                    <a:pt x="11458" y="96"/>
                    <a:pt x="11363" y="1"/>
                    <a:pt x="1124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8" name="Google Shape;12708;p69"/>
            <p:cNvSpPr/>
            <p:nvPr/>
          </p:nvSpPr>
          <p:spPr>
            <a:xfrm>
              <a:off x="883853" y="4081462"/>
              <a:ext cx="300290" cy="15266"/>
            </a:xfrm>
            <a:custGeom>
              <a:rect b="b" l="l" r="r" t="t"/>
              <a:pathLst>
                <a:path extrusionOk="0" h="583" w="11468">
                  <a:moveTo>
                    <a:pt x="1" y="1"/>
                  </a:moveTo>
                  <a:lnTo>
                    <a:pt x="1" y="363"/>
                  </a:lnTo>
                  <a:cubicBezTo>
                    <a:pt x="1" y="487"/>
                    <a:pt x="96" y="583"/>
                    <a:pt x="220" y="583"/>
                  </a:cubicBezTo>
                  <a:lnTo>
                    <a:pt x="11248" y="583"/>
                  </a:lnTo>
                  <a:cubicBezTo>
                    <a:pt x="11363" y="583"/>
                    <a:pt x="11468" y="487"/>
                    <a:pt x="11468" y="363"/>
                  </a:cubicBezTo>
                  <a:lnTo>
                    <a:pt x="11468"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69"/>
            <p:cNvSpPr/>
            <p:nvPr/>
          </p:nvSpPr>
          <p:spPr>
            <a:xfrm>
              <a:off x="902837" y="3920843"/>
              <a:ext cx="262086" cy="145667"/>
            </a:xfrm>
            <a:custGeom>
              <a:rect b="b" l="l" r="r" t="t"/>
              <a:pathLst>
                <a:path extrusionOk="0" h="5563" w="10009">
                  <a:moveTo>
                    <a:pt x="230" y="1"/>
                  </a:moveTo>
                  <a:cubicBezTo>
                    <a:pt x="106" y="1"/>
                    <a:pt x="1" y="106"/>
                    <a:pt x="10" y="230"/>
                  </a:cubicBezTo>
                  <a:lnTo>
                    <a:pt x="10" y="5343"/>
                  </a:lnTo>
                  <a:cubicBezTo>
                    <a:pt x="10" y="5467"/>
                    <a:pt x="106" y="5562"/>
                    <a:pt x="230" y="5562"/>
                  </a:cubicBezTo>
                  <a:lnTo>
                    <a:pt x="10008" y="5562"/>
                  </a:lnTo>
                  <a:lnTo>
                    <a:pt x="10008" y="230"/>
                  </a:lnTo>
                  <a:cubicBezTo>
                    <a:pt x="10008" y="106"/>
                    <a:pt x="9903" y="1"/>
                    <a:pt x="977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69"/>
            <p:cNvSpPr/>
            <p:nvPr/>
          </p:nvSpPr>
          <p:spPr>
            <a:xfrm>
              <a:off x="902837" y="3920843"/>
              <a:ext cx="262086" cy="145667"/>
            </a:xfrm>
            <a:custGeom>
              <a:rect b="b" l="l" r="r" t="t"/>
              <a:pathLst>
                <a:path extrusionOk="0" h="5563" w="10009">
                  <a:moveTo>
                    <a:pt x="230" y="1"/>
                  </a:moveTo>
                  <a:cubicBezTo>
                    <a:pt x="106" y="1"/>
                    <a:pt x="1" y="106"/>
                    <a:pt x="1" y="230"/>
                  </a:cubicBezTo>
                  <a:lnTo>
                    <a:pt x="1" y="5343"/>
                  </a:lnTo>
                  <a:cubicBezTo>
                    <a:pt x="10" y="5467"/>
                    <a:pt x="106" y="5562"/>
                    <a:pt x="230" y="5562"/>
                  </a:cubicBezTo>
                  <a:lnTo>
                    <a:pt x="10008" y="5562"/>
                  </a:lnTo>
                  <a:lnTo>
                    <a:pt x="10008" y="5095"/>
                  </a:lnTo>
                  <a:lnTo>
                    <a:pt x="506" y="5095"/>
                  </a:lnTo>
                  <a:lnTo>
                    <a:pt x="506"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69"/>
            <p:cNvSpPr/>
            <p:nvPr/>
          </p:nvSpPr>
          <p:spPr>
            <a:xfrm>
              <a:off x="1013495" y="4076225"/>
              <a:ext cx="40744" cy="11024"/>
            </a:xfrm>
            <a:custGeom>
              <a:rect b="b" l="l" r="r" t="t"/>
              <a:pathLst>
                <a:path extrusionOk="0" h="421" w="1556">
                  <a:moveTo>
                    <a:pt x="258" y="0"/>
                  </a:moveTo>
                  <a:cubicBezTo>
                    <a:pt x="1" y="20"/>
                    <a:pt x="1" y="401"/>
                    <a:pt x="258" y="420"/>
                  </a:cubicBezTo>
                  <a:lnTo>
                    <a:pt x="1298" y="420"/>
                  </a:lnTo>
                  <a:cubicBezTo>
                    <a:pt x="1556" y="401"/>
                    <a:pt x="1556" y="20"/>
                    <a:pt x="1298"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2" name="Google Shape;12712;p69"/>
            <p:cNvSpPr/>
            <p:nvPr/>
          </p:nvSpPr>
          <p:spPr>
            <a:xfrm>
              <a:off x="1084456" y="3792641"/>
              <a:ext cx="177587" cy="149228"/>
            </a:xfrm>
            <a:custGeom>
              <a:rect b="b" l="l" r="r" t="t"/>
              <a:pathLst>
                <a:path extrusionOk="0" h="5699" w="6782">
                  <a:moveTo>
                    <a:pt x="3413" y="0"/>
                  </a:moveTo>
                  <a:cubicBezTo>
                    <a:pt x="3376" y="0"/>
                    <a:pt x="3339" y="1"/>
                    <a:pt x="3301" y="3"/>
                  </a:cubicBezTo>
                  <a:cubicBezTo>
                    <a:pt x="1145" y="89"/>
                    <a:pt x="0" y="2588"/>
                    <a:pt x="1345" y="4277"/>
                  </a:cubicBezTo>
                  <a:lnTo>
                    <a:pt x="1288" y="5469"/>
                  </a:lnTo>
                  <a:cubicBezTo>
                    <a:pt x="1280" y="5599"/>
                    <a:pt x="1389" y="5698"/>
                    <a:pt x="1511" y="5698"/>
                  </a:cubicBezTo>
                  <a:cubicBezTo>
                    <a:pt x="1541" y="5698"/>
                    <a:pt x="1573" y="5692"/>
                    <a:pt x="1603" y="5679"/>
                  </a:cubicBezTo>
                  <a:lnTo>
                    <a:pt x="2681" y="5173"/>
                  </a:lnTo>
                  <a:cubicBezTo>
                    <a:pt x="2923" y="5242"/>
                    <a:pt x="3168" y="5275"/>
                    <a:pt x="3411" y="5275"/>
                  </a:cubicBezTo>
                  <a:cubicBezTo>
                    <a:pt x="4278" y="5275"/>
                    <a:pt x="5108" y="4850"/>
                    <a:pt x="5600" y="4105"/>
                  </a:cubicBezTo>
                  <a:cubicBezTo>
                    <a:pt x="6781" y="2343"/>
                    <a:pt x="5503" y="0"/>
                    <a:pt x="341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3" name="Google Shape;12713;p69"/>
            <p:cNvSpPr/>
            <p:nvPr/>
          </p:nvSpPr>
          <p:spPr>
            <a:xfrm>
              <a:off x="1157800" y="3841633"/>
              <a:ext cx="21341" cy="52998"/>
            </a:xfrm>
            <a:custGeom>
              <a:rect b="b" l="l" r="r" t="t"/>
              <a:pathLst>
                <a:path extrusionOk="0" h="2024" w="815">
                  <a:moveTo>
                    <a:pt x="272" y="1"/>
                  </a:moveTo>
                  <a:cubicBezTo>
                    <a:pt x="0" y="1"/>
                    <a:pt x="0" y="422"/>
                    <a:pt x="272" y="422"/>
                  </a:cubicBezTo>
                  <a:cubicBezTo>
                    <a:pt x="278" y="422"/>
                    <a:pt x="284" y="422"/>
                    <a:pt x="290" y="421"/>
                  </a:cubicBezTo>
                  <a:lnTo>
                    <a:pt x="405" y="421"/>
                  </a:lnTo>
                  <a:lnTo>
                    <a:pt x="405" y="1814"/>
                  </a:lnTo>
                  <a:cubicBezTo>
                    <a:pt x="405" y="1929"/>
                    <a:pt x="490" y="2024"/>
                    <a:pt x="614" y="2024"/>
                  </a:cubicBezTo>
                  <a:cubicBezTo>
                    <a:pt x="719" y="2024"/>
                    <a:pt x="815" y="1929"/>
                    <a:pt x="815" y="1824"/>
                  </a:cubicBezTo>
                  <a:lnTo>
                    <a:pt x="815" y="211"/>
                  </a:lnTo>
                  <a:cubicBezTo>
                    <a:pt x="815" y="97"/>
                    <a:pt x="729" y="1"/>
                    <a:pt x="614" y="1"/>
                  </a:cubicBezTo>
                  <a:lnTo>
                    <a:pt x="290" y="1"/>
                  </a:lnTo>
                  <a:cubicBezTo>
                    <a:pt x="284" y="1"/>
                    <a:pt x="278" y="1"/>
                    <a:pt x="27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69"/>
            <p:cNvSpPr/>
            <p:nvPr/>
          </p:nvSpPr>
          <p:spPr>
            <a:xfrm>
              <a:off x="1157041" y="3886095"/>
              <a:ext cx="32338" cy="10814"/>
            </a:xfrm>
            <a:custGeom>
              <a:rect b="b" l="l" r="r" t="t"/>
              <a:pathLst>
                <a:path extrusionOk="0" h="413" w="1235">
                  <a:moveTo>
                    <a:pt x="273" y="0"/>
                  </a:moveTo>
                  <a:cubicBezTo>
                    <a:pt x="1" y="0"/>
                    <a:pt x="4" y="412"/>
                    <a:pt x="282" y="412"/>
                  </a:cubicBezTo>
                  <a:cubicBezTo>
                    <a:pt x="288" y="412"/>
                    <a:pt x="294" y="412"/>
                    <a:pt x="300" y="412"/>
                  </a:cubicBezTo>
                  <a:lnTo>
                    <a:pt x="977" y="412"/>
                  </a:lnTo>
                  <a:cubicBezTo>
                    <a:pt x="1235" y="393"/>
                    <a:pt x="1235" y="21"/>
                    <a:pt x="977" y="2"/>
                  </a:cubicBezTo>
                  <a:lnTo>
                    <a:pt x="300" y="2"/>
                  </a:lnTo>
                  <a:cubicBezTo>
                    <a:pt x="291" y="1"/>
                    <a:pt x="282" y="0"/>
                    <a:pt x="2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69"/>
            <p:cNvSpPr/>
            <p:nvPr/>
          </p:nvSpPr>
          <p:spPr>
            <a:xfrm>
              <a:off x="1160628" y="3825058"/>
              <a:ext cx="18513" cy="15868"/>
            </a:xfrm>
            <a:custGeom>
              <a:rect b="b" l="l" r="r" t="t"/>
              <a:pathLst>
                <a:path extrusionOk="0" h="606" w="707">
                  <a:moveTo>
                    <a:pt x="404" y="1"/>
                  </a:moveTo>
                  <a:cubicBezTo>
                    <a:pt x="330" y="1"/>
                    <a:pt x="254" y="29"/>
                    <a:pt x="192" y="91"/>
                  </a:cubicBezTo>
                  <a:cubicBezTo>
                    <a:pt x="1" y="282"/>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6" name="Google Shape;12716;p69"/>
            <p:cNvSpPr/>
            <p:nvPr/>
          </p:nvSpPr>
          <p:spPr>
            <a:xfrm>
              <a:off x="976784" y="3861639"/>
              <a:ext cx="26997" cy="26997"/>
            </a:xfrm>
            <a:custGeom>
              <a:rect b="b" l="l" r="r" t="t"/>
              <a:pathLst>
                <a:path extrusionOk="0" h="1031" w="1031">
                  <a:moveTo>
                    <a:pt x="516" y="1"/>
                  </a:moveTo>
                  <a:cubicBezTo>
                    <a:pt x="229" y="1"/>
                    <a:pt x="0" y="230"/>
                    <a:pt x="0" y="516"/>
                  </a:cubicBezTo>
                  <a:cubicBezTo>
                    <a:pt x="0" y="802"/>
                    <a:pt x="229" y="1031"/>
                    <a:pt x="516" y="1031"/>
                  </a:cubicBezTo>
                  <a:cubicBezTo>
                    <a:pt x="802" y="1031"/>
                    <a:pt x="1031" y="802"/>
                    <a:pt x="1031" y="516"/>
                  </a:cubicBezTo>
                  <a:cubicBezTo>
                    <a:pt x="1031" y="230"/>
                    <a:pt x="802" y="1"/>
                    <a:pt x="51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7" name="Google Shape;12717;p69"/>
            <p:cNvSpPr/>
            <p:nvPr/>
          </p:nvSpPr>
          <p:spPr>
            <a:xfrm>
              <a:off x="1063953" y="3861639"/>
              <a:ext cx="27023" cy="26997"/>
            </a:xfrm>
            <a:custGeom>
              <a:rect b="b" l="l" r="r" t="t"/>
              <a:pathLst>
                <a:path extrusionOk="0" h="1031" w="1032">
                  <a:moveTo>
                    <a:pt x="516" y="1"/>
                  </a:moveTo>
                  <a:cubicBezTo>
                    <a:pt x="230" y="1"/>
                    <a:pt x="1" y="230"/>
                    <a:pt x="1" y="516"/>
                  </a:cubicBezTo>
                  <a:cubicBezTo>
                    <a:pt x="1" y="802"/>
                    <a:pt x="230" y="1031"/>
                    <a:pt x="516" y="1031"/>
                  </a:cubicBezTo>
                  <a:cubicBezTo>
                    <a:pt x="802" y="1031"/>
                    <a:pt x="1031" y="802"/>
                    <a:pt x="1031" y="516"/>
                  </a:cubicBezTo>
                  <a:cubicBezTo>
                    <a:pt x="1031" y="230"/>
                    <a:pt x="802" y="1"/>
                    <a:pt x="51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69"/>
            <p:cNvSpPr/>
            <p:nvPr/>
          </p:nvSpPr>
          <p:spPr>
            <a:xfrm>
              <a:off x="1013259" y="3901361"/>
              <a:ext cx="41241" cy="74208"/>
            </a:xfrm>
            <a:custGeom>
              <a:rect b="b" l="l" r="r" t="t"/>
              <a:pathLst>
                <a:path extrusionOk="0" h="2834" w="1575">
                  <a:moveTo>
                    <a:pt x="0" y="1"/>
                  </a:moveTo>
                  <a:lnTo>
                    <a:pt x="0" y="2157"/>
                  </a:lnTo>
                  <a:lnTo>
                    <a:pt x="783" y="2834"/>
                  </a:lnTo>
                  <a:lnTo>
                    <a:pt x="792" y="2834"/>
                  </a:lnTo>
                  <a:lnTo>
                    <a:pt x="1574" y="2157"/>
                  </a:lnTo>
                  <a:lnTo>
                    <a:pt x="157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69"/>
            <p:cNvSpPr/>
            <p:nvPr/>
          </p:nvSpPr>
          <p:spPr>
            <a:xfrm>
              <a:off x="928813" y="3947316"/>
              <a:ext cx="210108" cy="89710"/>
            </a:xfrm>
            <a:custGeom>
              <a:rect b="b" l="l" r="r" t="t"/>
              <a:pathLst>
                <a:path extrusionOk="0" h="3426" w="8024">
                  <a:moveTo>
                    <a:pt x="3225" y="1"/>
                  </a:moveTo>
                  <a:lnTo>
                    <a:pt x="1432" y="573"/>
                  </a:lnTo>
                  <a:cubicBezTo>
                    <a:pt x="583" y="850"/>
                    <a:pt x="1" y="1651"/>
                    <a:pt x="10" y="2548"/>
                  </a:cubicBezTo>
                  <a:lnTo>
                    <a:pt x="10" y="3216"/>
                  </a:lnTo>
                  <a:cubicBezTo>
                    <a:pt x="10" y="3330"/>
                    <a:pt x="106" y="3426"/>
                    <a:pt x="220" y="3426"/>
                  </a:cubicBezTo>
                  <a:lnTo>
                    <a:pt x="7804" y="3426"/>
                  </a:lnTo>
                  <a:cubicBezTo>
                    <a:pt x="7919" y="3426"/>
                    <a:pt x="8024" y="3330"/>
                    <a:pt x="8024" y="3216"/>
                  </a:cubicBezTo>
                  <a:lnTo>
                    <a:pt x="8024" y="2548"/>
                  </a:lnTo>
                  <a:cubicBezTo>
                    <a:pt x="8014" y="1642"/>
                    <a:pt x="7442" y="850"/>
                    <a:pt x="6583" y="573"/>
                  </a:cubicBezTo>
                  <a:lnTo>
                    <a:pt x="4799" y="1"/>
                  </a:lnTo>
                  <a:lnTo>
                    <a:pt x="4008" y="554"/>
                  </a:lnTo>
                  <a:lnTo>
                    <a:pt x="322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69"/>
            <p:cNvSpPr/>
            <p:nvPr/>
          </p:nvSpPr>
          <p:spPr>
            <a:xfrm>
              <a:off x="990269" y="3804686"/>
              <a:ext cx="87222" cy="120058"/>
            </a:xfrm>
            <a:custGeom>
              <a:rect b="b" l="l" r="r" t="t"/>
              <a:pathLst>
                <a:path extrusionOk="0" h="4585" w="3331">
                  <a:moveTo>
                    <a:pt x="1298" y="1"/>
                  </a:moveTo>
                  <a:cubicBezTo>
                    <a:pt x="1250" y="1"/>
                    <a:pt x="1193" y="10"/>
                    <a:pt x="1145" y="10"/>
                  </a:cubicBezTo>
                  <a:cubicBezTo>
                    <a:pt x="497" y="86"/>
                    <a:pt x="1" y="640"/>
                    <a:pt x="1" y="1298"/>
                  </a:cubicBezTo>
                  <a:lnTo>
                    <a:pt x="1" y="2624"/>
                  </a:lnTo>
                  <a:cubicBezTo>
                    <a:pt x="1" y="3320"/>
                    <a:pt x="363" y="3960"/>
                    <a:pt x="964" y="4313"/>
                  </a:cubicBezTo>
                  <a:lnTo>
                    <a:pt x="1203" y="4456"/>
                  </a:lnTo>
                  <a:cubicBezTo>
                    <a:pt x="1346" y="4542"/>
                    <a:pt x="1503" y="4585"/>
                    <a:pt x="1661" y="4585"/>
                  </a:cubicBezTo>
                  <a:cubicBezTo>
                    <a:pt x="1818" y="4585"/>
                    <a:pt x="1975" y="4542"/>
                    <a:pt x="2118" y="4456"/>
                  </a:cubicBezTo>
                  <a:lnTo>
                    <a:pt x="2366" y="4313"/>
                  </a:lnTo>
                  <a:cubicBezTo>
                    <a:pt x="2968" y="3960"/>
                    <a:pt x="3330" y="3320"/>
                    <a:pt x="3330" y="2624"/>
                  </a:cubicBezTo>
                  <a:lnTo>
                    <a:pt x="3330" y="1298"/>
                  </a:lnTo>
                  <a:cubicBezTo>
                    <a:pt x="3330" y="583"/>
                    <a:pt x="2748" y="1"/>
                    <a:pt x="2033"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69"/>
            <p:cNvSpPr/>
            <p:nvPr/>
          </p:nvSpPr>
          <p:spPr>
            <a:xfrm>
              <a:off x="990269" y="3804948"/>
              <a:ext cx="30008" cy="39487"/>
            </a:xfrm>
            <a:custGeom>
              <a:rect b="b" l="l" r="r" t="t"/>
              <a:pathLst>
                <a:path extrusionOk="0" h="1508" w="1146">
                  <a:moveTo>
                    <a:pt x="1145" y="0"/>
                  </a:moveTo>
                  <a:cubicBezTo>
                    <a:pt x="497" y="76"/>
                    <a:pt x="1" y="630"/>
                    <a:pt x="1" y="1288"/>
                  </a:cubicBezTo>
                  <a:lnTo>
                    <a:pt x="1" y="1507"/>
                  </a:lnTo>
                  <a:cubicBezTo>
                    <a:pt x="1" y="1507"/>
                    <a:pt x="840" y="1250"/>
                    <a:pt x="1145"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69"/>
            <p:cNvSpPr/>
            <p:nvPr/>
          </p:nvSpPr>
          <p:spPr>
            <a:xfrm>
              <a:off x="1020251" y="3804686"/>
              <a:ext cx="57240" cy="56979"/>
            </a:xfrm>
            <a:custGeom>
              <a:rect b="b" l="l" r="r" t="t"/>
              <a:pathLst>
                <a:path extrusionOk="0" h="2176" w="2186">
                  <a:moveTo>
                    <a:pt x="153" y="1"/>
                  </a:moveTo>
                  <a:cubicBezTo>
                    <a:pt x="105" y="1"/>
                    <a:pt x="48" y="10"/>
                    <a:pt x="0" y="10"/>
                  </a:cubicBezTo>
                  <a:cubicBezTo>
                    <a:pt x="0" y="10"/>
                    <a:pt x="229" y="2176"/>
                    <a:pt x="2185" y="2176"/>
                  </a:cubicBezTo>
                  <a:lnTo>
                    <a:pt x="2185" y="1298"/>
                  </a:lnTo>
                  <a:cubicBezTo>
                    <a:pt x="2185" y="583"/>
                    <a:pt x="1603" y="1"/>
                    <a:pt x="88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69"/>
            <p:cNvSpPr/>
            <p:nvPr/>
          </p:nvSpPr>
          <p:spPr>
            <a:xfrm>
              <a:off x="1023000" y="3858837"/>
              <a:ext cx="22598" cy="32312"/>
            </a:xfrm>
            <a:custGeom>
              <a:rect b="b" l="l" r="r" t="t"/>
              <a:pathLst>
                <a:path extrusionOk="0" h="1234" w="863">
                  <a:moveTo>
                    <a:pt x="220" y="0"/>
                  </a:moveTo>
                  <a:cubicBezTo>
                    <a:pt x="110" y="0"/>
                    <a:pt x="0" y="74"/>
                    <a:pt x="10" y="222"/>
                  </a:cubicBezTo>
                  <a:lnTo>
                    <a:pt x="10" y="1024"/>
                  </a:lnTo>
                  <a:cubicBezTo>
                    <a:pt x="10" y="1138"/>
                    <a:pt x="105" y="1233"/>
                    <a:pt x="220" y="1233"/>
                  </a:cubicBezTo>
                  <a:lnTo>
                    <a:pt x="573" y="1233"/>
                  </a:lnTo>
                  <a:cubicBezTo>
                    <a:pt x="579" y="1234"/>
                    <a:pt x="585" y="1234"/>
                    <a:pt x="590" y="1234"/>
                  </a:cubicBezTo>
                  <a:cubicBezTo>
                    <a:pt x="860" y="1234"/>
                    <a:pt x="863" y="822"/>
                    <a:pt x="599" y="822"/>
                  </a:cubicBezTo>
                  <a:cubicBezTo>
                    <a:pt x="590" y="822"/>
                    <a:pt x="582" y="822"/>
                    <a:pt x="573" y="823"/>
                  </a:cubicBezTo>
                  <a:lnTo>
                    <a:pt x="430" y="823"/>
                  </a:lnTo>
                  <a:lnTo>
                    <a:pt x="430" y="222"/>
                  </a:lnTo>
                  <a:cubicBezTo>
                    <a:pt x="439" y="74"/>
                    <a:pt x="329" y="0"/>
                    <a:pt x="22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69"/>
            <p:cNvSpPr/>
            <p:nvPr/>
          </p:nvSpPr>
          <p:spPr>
            <a:xfrm>
              <a:off x="1019256" y="3961822"/>
              <a:ext cx="29249" cy="75203"/>
            </a:xfrm>
            <a:custGeom>
              <a:rect b="b" l="l" r="r" t="t"/>
              <a:pathLst>
                <a:path extrusionOk="0" h="2872" w="1117">
                  <a:moveTo>
                    <a:pt x="0" y="0"/>
                  </a:moveTo>
                  <a:lnTo>
                    <a:pt x="0" y="678"/>
                  </a:lnTo>
                  <a:lnTo>
                    <a:pt x="181" y="1164"/>
                  </a:lnTo>
                  <a:lnTo>
                    <a:pt x="0" y="2872"/>
                  </a:lnTo>
                  <a:lnTo>
                    <a:pt x="1116" y="2872"/>
                  </a:lnTo>
                  <a:lnTo>
                    <a:pt x="935" y="1164"/>
                  </a:lnTo>
                  <a:lnTo>
                    <a:pt x="1116" y="678"/>
                  </a:lnTo>
                  <a:lnTo>
                    <a:pt x="1116"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69"/>
            <p:cNvSpPr/>
            <p:nvPr/>
          </p:nvSpPr>
          <p:spPr>
            <a:xfrm>
              <a:off x="1013259" y="3947316"/>
              <a:ext cx="20765" cy="39016"/>
            </a:xfrm>
            <a:custGeom>
              <a:rect b="b" l="l" r="r" t="t"/>
              <a:pathLst>
                <a:path extrusionOk="0" h="1490" w="793">
                  <a:moveTo>
                    <a:pt x="0" y="1"/>
                  </a:moveTo>
                  <a:lnTo>
                    <a:pt x="0" y="1489"/>
                  </a:lnTo>
                  <a:lnTo>
                    <a:pt x="792" y="554"/>
                  </a:lnTo>
                  <a:lnTo>
                    <a:pt x="0"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69"/>
            <p:cNvSpPr/>
            <p:nvPr/>
          </p:nvSpPr>
          <p:spPr>
            <a:xfrm>
              <a:off x="1033736" y="3947316"/>
              <a:ext cx="20765" cy="39016"/>
            </a:xfrm>
            <a:custGeom>
              <a:rect b="b" l="l" r="r" t="t"/>
              <a:pathLst>
                <a:path extrusionOk="0" h="1490" w="793">
                  <a:moveTo>
                    <a:pt x="792" y="1"/>
                  </a:moveTo>
                  <a:lnTo>
                    <a:pt x="1" y="554"/>
                  </a:lnTo>
                  <a:lnTo>
                    <a:pt x="792" y="1489"/>
                  </a:lnTo>
                  <a:lnTo>
                    <a:pt x="792"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7" name="Google Shape;12727;p69"/>
            <p:cNvSpPr/>
            <p:nvPr/>
          </p:nvSpPr>
          <p:spPr>
            <a:xfrm>
              <a:off x="928813" y="3947316"/>
              <a:ext cx="84473" cy="89710"/>
            </a:xfrm>
            <a:custGeom>
              <a:rect b="b" l="l" r="r" t="t"/>
              <a:pathLst>
                <a:path extrusionOk="0" h="3426" w="3226">
                  <a:moveTo>
                    <a:pt x="3225" y="1"/>
                  </a:moveTo>
                  <a:lnTo>
                    <a:pt x="2224" y="325"/>
                  </a:lnTo>
                  <a:lnTo>
                    <a:pt x="1432" y="573"/>
                  </a:lnTo>
                  <a:cubicBezTo>
                    <a:pt x="583" y="850"/>
                    <a:pt x="1" y="1651"/>
                    <a:pt x="10" y="2548"/>
                  </a:cubicBezTo>
                  <a:lnTo>
                    <a:pt x="10" y="3216"/>
                  </a:lnTo>
                  <a:cubicBezTo>
                    <a:pt x="10" y="3330"/>
                    <a:pt x="106" y="3426"/>
                    <a:pt x="220" y="3426"/>
                  </a:cubicBezTo>
                  <a:lnTo>
                    <a:pt x="3225" y="3426"/>
                  </a:lnTo>
                  <a:lnTo>
                    <a:pt x="3225"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8" name="Google Shape;12728;p69"/>
            <p:cNvSpPr/>
            <p:nvPr/>
          </p:nvSpPr>
          <p:spPr>
            <a:xfrm>
              <a:off x="928813" y="3955826"/>
              <a:ext cx="58497" cy="81200"/>
            </a:xfrm>
            <a:custGeom>
              <a:rect b="b" l="l" r="r" t="t"/>
              <a:pathLst>
                <a:path extrusionOk="0" h="3101" w="2234">
                  <a:moveTo>
                    <a:pt x="2233" y="0"/>
                  </a:moveTo>
                  <a:lnTo>
                    <a:pt x="1432" y="248"/>
                  </a:lnTo>
                  <a:cubicBezTo>
                    <a:pt x="583" y="525"/>
                    <a:pt x="1" y="1326"/>
                    <a:pt x="10" y="2223"/>
                  </a:cubicBezTo>
                  <a:lnTo>
                    <a:pt x="10" y="2891"/>
                  </a:lnTo>
                  <a:cubicBezTo>
                    <a:pt x="10" y="3005"/>
                    <a:pt x="106" y="3101"/>
                    <a:pt x="220" y="3101"/>
                  </a:cubicBezTo>
                  <a:lnTo>
                    <a:pt x="525" y="3101"/>
                  </a:lnTo>
                  <a:lnTo>
                    <a:pt x="525" y="2223"/>
                  </a:lnTo>
                  <a:cubicBezTo>
                    <a:pt x="525" y="1326"/>
                    <a:pt x="964" y="525"/>
                    <a:pt x="1623" y="248"/>
                  </a:cubicBezTo>
                  <a:lnTo>
                    <a:pt x="2233"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9" name="Google Shape;12729;p69"/>
            <p:cNvSpPr/>
            <p:nvPr/>
          </p:nvSpPr>
          <p:spPr>
            <a:xfrm>
              <a:off x="1054474" y="3947316"/>
              <a:ext cx="84211" cy="89710"/>
            </a:xfrm>
            <a:custGeom>
              <a:rect b="b" l="l" r="r" t="t"/>
              <a:pathLst>
                <a:path extrusionOk="0" h="3426" w="3216">
                  <a:moveTo>
                    <a:pt x="0" y="1"/>
                  </a:moveTo>
                  <a:lnTo>
                    <a:pt x="0" y="3426"/>
                  </a:lnTo>
                  <a:lnTo>
                    <a:pt x="3005" y="3426"/>
                  </a:lnTo>
                  <a:cubicBezTo>
                    <a:pt x="3120" y="3426"/>
                    <a:pt x="3215" y="3330"/>
                    <a:pt x="3215" y="3216"/>
                  </a:cubicBezTo>
                  <a:lnTo>
                    <a:pt x="3215" y="2548"/>
                  </a:lnTo>
                  <a:cubicBezTo>
                    <a:pt x="3215" y="1642"/>
                    <a:pt x="2643" y="850"/>
                    <a:pt x="1784" y="573"/>
                  </a:cubicBezTo>
                  <a:lnTo>
                    <a:pt x="1355" y="440"/>
                  </a:lnTo>
                  <a:lnTo>
                    <a:pt x="0"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69"/>
            <p:cNvSpPr/>
            <p:nvPr/>
          </p:nvSpPr>
          <p:spPr>
            <a:xfrm>
              <a:off x="1089955" y="3958811"/>
              <a:ext cx="48730" cy="78215"/>
            </a:xfrm>
            <a:custGeom>
              <a:rect b="b" l="l" r="r" t="t"/>
              <a:pathLst>
                <a:path extrusionOk="0" h="2987" w="1861">
                  <a:moveTo>
                    <a:pt x="0" y="1"/>
                  </a:moveTo>
                  <a:lnTo>
                    <a:pt x="334" y="134"/>
                  </a:lnTo>
                  <a:cubicBezTo>
                    <a:pt x="983" y="411"/>
                    <a:pt x="1431" y="1203"/>
                    <a:pt x="1431" y="2109"/>
                  </a:cubicBezTo>
                  <a:lnTo>
                    <a:pt x="1431" y="2987"/>
                  </a:lnTo>
                  <a:lnTo>
                    <a:pt x="1650" y="2987"/>
                  </a:lnTo>
                  <a:cubicBezTo>
                    <a:pt x="1765" y="2987"/>
                    <a:pt x="1860" y="2891"/>
                    <a:pt x="1860" y="2777"/>
                  </a:cubicBezTo>
                  <a:lnTo>
                    <a:pt x="1860" y="2109"/>
                  </a:lnTo>
                  <a:cubicBezTo>
                    <a:pt x="1860" y="1203"/>
                    <a:pt x="1288" y="411"/>
                    <a:pt x="429" y="134"/>
                  </a:cubicBezTo>
                  <a:lnTo>
                    <a:pt x="0"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1" name="Google Shape;12731;p69"/>
          <p:cNvGrpSpPr/>
          <p:nvPr/>
        </p:nvGrpSpPr>
        <p:grpSpPr>
          <a:xfrm>
            <a:off x="3934196" y="2484805"/>
            <a:ext cx="401207" cy="214036"/>
            <a:chOff x="3934196" y="2484805"/>
            <a:chExt cx="401207" cy="214036"/>
          </a:xfrm>
        </p:grpSpPr>
        <p:sp>
          <p:nvSpPr>
            <p:cNvPr id="12732" name="Google Shape;12732;p69"/>
            <p:cNvSpPr/>
            <p:nvPr/>
          </p:nvSpPr>
          <p:spPr>
            <a:xfrm>
              <a:off x="4120555" y="2484805"/>
              <a:ext cx="214848" cy="214036"/>
            </a:xfrm>
            <a:custGeom>
              <a:rect b="b" l="l" r="r" t="t"/>
              <a:pathLst>
                <a:path extrusionOk="0" h="8174" w="8205">
                  <a:moveTo>
                    <a:pt x="4063" y="0"/>
                  </a:moveTo>
                  <a:cubicBezTo>
                    <a:pt x="3028" y="0"/>
                    <a:pt x="1999" y="432"/>
                    <a:pt x="1269" y="1276"/>
                  </a:cubicBezTo>
                  <a:cubicBezTo>
                    <a:pt x="1222" y="1333"/>
                    <a:pt x="1165" y="1391"/>
                    <a:pt x="1117" y="1448"/>
                  </a:cubicBezTo>
                  <a:cubicBezTo>
                    <a:pt x="1088" y="1486"/>
                    <a:pt x="1069" y="1515"/>
                    <a:pt x="1041" y="1543"/>
                  </a:cubicBezTo>
                  <a:cubicBezTo>
                    <a:pt x="67" y="2802"/>
                    <a:pt x="1" y="4548"/>
                    <a:pt x="888" y="5874"/>
                  </a:cubicBezTo>
                  <a:cubicBezTo>
                    <a:pt x="936" y="5951"/>
                    <a:pt x="993" y="6017"/>
                    <a:pt x="1041" y="6084"/>
                  </a:cubicBezTo>
                  <a:cubicBezTo>
                    <a:pt x="1069" y="6122"/>
                    <a:pt x="1088" y="6151"/>
                    <a:pt x="1117" y="6189"/>
                  </a:cubicBezTo>
                  <a:cubicBezTo>
                    <a:pt x="1155" y="6227"/>
                    <a:pt x="1193" y="6275"/>
                    <a:pt x="1241" y="6323"/>
                  </a:cubicBezTo>
                  <a:cubicBezTo>
                    <a:pt x="1951" y="7098"/>
                    <a:pt x="2948" y="7522"/>
                    <a:pt x="3971" y="7522"/>
                  </a:cubicBezTo>
                  <a:cubicBezTo>
                    <a:pt x="4308" y="7522"/>
                    <a:pt x="4647" y="7476"/>
                    <a:pt x="4981" y="7382"/>
                  </a:cubicBezTo>
                  <a:lnTo>
                    <a:pt x="6631" y="8154"/>
                  </a:lnTo>
                  <a:cubicBezTo>
                    <a:pt x="6661" y="8168"/>
                    <a:pt x="6692" y="8174"/>
                    <a:pt x="6723" y="8174"/>
                  </a:cubicBezTo>
                  <a:cubicBezTo>
                    <a:pt x="6845" y="8174"/>
                    <a:pt x="6953" y="8074"/>
                    <a:pt x="6946" y="7944"/>
                  </a:cubicBezTo>
                  <a:lnTo>
                    <a:pt x="6860" y="6122"/>
                  </a:lnTo>
                  <a:lnTo>
                    <a:pt x="6869" y="6122"/>
                  </a:lnTo>
                  <a:cubicBezTo>
                    <a:pt x="8205" y="4577"/>
                    <a:pt x="8033" y="2240"/>
                    <a:pt x="6488" y="904"/>
                  </a:cubicBezTo>
                  <a:cubicBezTo>
                    <a:pt x="5787" y="298"/>
                    <a:pt x="4922" y="0"/>
                    <a:pt x="406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3" name="Google Shape;12733;p69"/>
            <p:cNvSpPr/>
            <p:nvPr/>
          </p:nvSpPr>
          <p:spPr>
            <a:xfrm>
              <a:off x="4120555" y="2522695"/>
              <a:ext cx="54727" cy="124195"/>
            </a:xfrm>
            <a:custGeom>
              <a:rect b="b" l="l" r="r" t="t"/>
              <a:pathLst>
                <a:path extrusionOk="0" h="4743" w="2090">
                  <a:moveTo>
                    <a:pt x="1117" y="1"/>
                  </a:moveTo>
                  <a:cubicBezTo>
                    <a:pt x="1088" y="39"/>
                    <a:pt x="1060" y="68"/>
                    <a:pt x="1041" y="96"/>
                  </a:cubicBezTo>
                  <a:cubicBezTo>
                    <a:pt x="58" y="1355"/>
                    <a:pt x="1" y="3101"/>
                    <a:pt x="888" y="4427"/>
                  </a:cubicBezTo>
                  <a:cubicBezTo>
                    <a:pt x="936" y="4504"/>
                    <a:pt x="983" y="4570"/>
                    <a:pt x="1041" y="4637"/>
                  </a:cubicBezTo>
                  <a:cubicBezTo>
                    <a:pt x="1060" y="4675"/>
                    <a:pt x="1088" y="4704"/>
                    <a:pt x="1117" y="4742"/>
                  </a:cubicBezTo>
                  <a:lnTo>
                    <a:pt x="1136" y="4704"/>
                  </a:lnTo>
                  <a:cubicBezTo>
                    <a:pt x="2090" y="3283"/>
                    <a:pt x="2080" y="1422"/>
                    <a:pt x="1117"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69"/>
            <p:cNvSpPr/>
            <p:nvPr/>
          </p:nvSpPr>
          <p:spPr>
            <a:xfrm>
              <a:off x="3934196" y="2488131"/>
              <a:ext cx="248548" cy="210475"/>
            </a:xfrm>
            <a:custGeom>
              <a:rect b="b" l="l" r="r" t="t"/>
              <a:pathLst>
                <a:path extrusionOk="0" h="8038" w="9492">
                  <a:moveTo>
                    <a:pt x="4789" y="1"/>
                  </a:moveTo>
                  <a:cubicBezTo>
                    <a:pt x="4736" y="1"/>
                    <a:pt x="4682" y="2"/>
                    <a:pt x="4628" y="4"/>
                  </a:cubicBezTo>
                  <a:cubicBezTo>
                    <a:pt x="1604" y="128"/>
                    <a:pt x="1" y="3620"/>
                    <a:pt x="1871" y="5986"/>
                  </a:cubicBezTo>
                  <a:lnTo>
                    <a:pt x="1785" y="7808"/>
                  </a:lnTo>
                  <a:cubicBezTo>
                    <a:pt x="1777" y="7938"/>
                    <a:pt x="1886" y="8037"/>
                    <a:pt x="2008" y="8037"/>
                  </a:cubicBezTo>
                  <a:cubicBezTo>
                    <a:pt x="2038" y="8037"/>
                    <a:pt x="2069" y="8031"/>
                    <a:pt x="2100" y="8018"/>
                  </a:cubicBezTo>
                  <a:lnTo>
                    <a:pt x="3750" y="7245"/>
                  </a:lnTo>
                  <a:cubicBezTo>
                    <a:pt x="4087" y="7341"/>
                    <a:pt x="4429" y="7387"/>
                    <a:pt x="4768" y="7387"/>
                  </a:cubicBezTo>
                  <a:cubicBezTo>
                    <a:pt x="5982" y="7387"/>
                    <a:pt x="7149" y="6792"/>
                    <a:pt x="7843" y="5747"/>
                  </a:cubicBezTo>
                  <a:cubicBezTo>
                    <a:pt x="9491" y="3284"/>
                    <a:pt x="7709" y="1"/>
                    <a:pt x="478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69"/>
            <p:cNvSpPr/>
            <p:nvPr/>
          </p:nvSpPr>
          <p:spPr>
            <a:xfrm>
              <a:off x="4005393" y="2538353"/>
              <a:ext cx="104269" cy="97618"/>
            </a:xfrm>
            <a:custGeom>
              <a:rect b="b" l="l" r="r" t="t"/>
              <a:pathLst>
                <a:path extrusionOk="0" h="3728" w="3982">
                  <a:moveTo>
                    <a:pt x="1946" y="403"/>
                  </a:moveTo>
                  <a:cubicBezTo>
                    <a:pt x="2950" y="403"/>
                    <a:pt x="3717" y="1597"/>
                    <a:pt x="3025" y="2551"/>
                  </a:cubicBezTo>
                  <a:lnTo>
                    <a:pt x="2090" y="1616"/>
                  </a:lnTo>
                  <a:cubicBezTo>
                    <a:pt x="2041" y="1557"/>
                    <a:pt x="1983" y="1533"/>
                    <a:pt x="1928" y="1533"/>
                  </a:cubicBezTo>
                  <a:cubicBezTo>
                    <a:pt x="1760" y="1533"/>
                    <a:pt x="1614" y="1758"/>
                    <a:pt x="1794" y="1902"/>
                  </a:cubicBezTo>
                  <a:lnTo>
                    <a:pt x="2729" y="2847"/>
                  </a:lnTo>
                  <a:cubicBezTo>
                    <a:pt x="2500" y="3009"/>
                    <a:pt x="2224" y="3104"/>
                    <a:pt x="1937" y="3104"/>
                  </a:cubicBezTo>
                  <a:cubicBezTo>
                    <a:pt x="525" y="3104"/>
                    <a:pt x="68" y="1206"/>
                    <a:pt x="1327" y="557"/>
                  </a:cubicBezTo>
                  <a:cubicBezTo>
                    <a:pt x="1536" y="451"/>
                    <a:pt x="1746" y="403"/>
                    <a:pt x="1946" y="403"/>
                  </a:cubicBezTo>
                  <a:close/>
                  <a:moveTo>
                    <a:pt x="1948" y="0"/>
                  </a:moveTo>
                  <a:cubicBezTo>
                    <a:pt x="1494" y="0"/>
                    <a:pt x="1041" y="175"/>
                    <a:pt x="697" y="519"/>
                  </a:cubicBezTo>
                  <a:cubicBezTo>
                    <a:pt x="39" y="1177"/>
                    <a:pt x="1" y="2227"/>
                    <a:pt x="621" y="2923"/>
                  </a:cubicBezTo>
                  <a:cubicBezTo>
                    <a:pt x="969" y="3314"/>
                    <a:pt x="1456" y="3516"/>
                    <a:pt x="1945" y="3516"/>
                  </a:cubicBezTo>
                  <a:cubicBezTo>
                    <a:pt x="2325" y="3516"/>
                    <a:pt x="2707" y="3393"/>
                    <a:pt x="3025" y="3142"/>
                  </a:cubicBezTo>
                  <a:lnTo>
                    <a:pt x="3569" y="3677"/>
                  </a:lnTo>
                  <a:cubicBezTo>
                    <a:pt x="3611" y="3713"/>
                    <a:pt x="3656" y="3728"/>
                    <a:pt x="3700" y="3728"/>
                  </a:cubicBezTo>
                  <a:cubicBezTo>
                    <a:pt x="3853" y="3728"/>
                    <a:pt x="3981" y="3537"/>
                    <a:pt x="3855" y="3381"/>
                  </a:cubicBezTo>
                  <a:lnTo>
                    <a:pt x="3321" y="2847"/>
                  </a:lnTo>
                  <a:cubicBezTo>
                    <a:pt x="3893" y="2112"/>
                    <a:pt x="3807" y="1063"/>
                    <a:pt x="3111" y="443"/>
                  </a:cubicBezTo>
                  <a:cubicBezTo>
                    <a:pt x="2778" y="146"/>
                    <a:pt x="2363" y="0"/>
                    <a:pt x="194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6" name="Google Shape;12736;p69"/>
            <p:cNvSpPr/>
            <p:nvPr/>
          </p:nvSpPr>
          <p:spPr>
            <a:xfrm>
              <a:off x="4182849" y="2537070"/>
              <a:ext cx="81174" cy="92381"/>
            </a:xfrm>
            <a:custGeom>
              <a:rect b="b" l="l" r="r" t="t"/>
              <a:pathLst>
                <a:path extrusionOk="0" h="3528" w="3100">
                  <a:moveTo>
                    <a:pt x="1571" y="749"/>
                  </a:moveTo>
                  <a:lnTo>
                    <a:pt x="2039" y="1865"/>
                  </a:lnTo>
                  <a:lnTo>
                    <a:pt x="1104" y="1865"/>
                  </a:lnTo>
                  <a:lnTo>
                    <a:pt x="1571" y="749"/>
                  </a:lnTo>
                  <a:close/>
                  <a:moveTo>
                    <a:pt x="1568" y="0"/>
                  </a:moveTo>
                  <a:cubicBezTo>
                    <a:pt x="1490" y="0"/>
                    <a:pt x="1414" y="43"/>
                    <a:pt x="1380" y="129"/>
                  </a:cubicBezTo>
                  <a:lnTo>
                    <a:pt x="608" y="1989"/>
                  </a:lnTo>
                  <a:lnTo>
                    <a:pt x="93" y="3220"/>
                  </a:lnTo>
                  <a:cubicBezTo>
                    <a:pt x="1" y="3391"/>
                    <a:pt x="144" y="3527"/>
                    <a:pt x="284" y="3527"/>
                  </a:cubicBezTo>
                  <a:cubicBezTo>
                    <a:pt x="363" y="3527"/>
                    <a:pt x="440" y="3485"/>
                    <a:pt x="474" y="3382"/>
                  </a:cubicBezTo>
                  <a:lnTo>
                    <a:pt x="932" y="2276"/>
                  </a:lnTo>
                  <a:lnTo>
                    <a:pt x="2210" y="2276"/>
                  </a:lnTo>
                  <a:lnTo>
                    <a:pt x="2668" y="3382"/>
                  </a:lnTo>
                  <a:cubicBezTo>
                    <a:pt x="2712" y="3460"/>
                    <a:pt x="2782" y="3493"/>
                    <a:pt x="2851" y="3493"/>
                  </a:cubicBezTo>
                  <a:cubicBezTo>
                    <a:pt x="2977" y="3493"/>
                    <a:pt x="3099" y="3381"/>
                    <a:pt x="3050" y="3220"/>
                  </a:cubicBezTo>
                  <a:lnTo>
                    <a:pt x="2535" y="1989"/>
                  </a:lnTo>
                  <a:lnTo>
                    <a:pt x="1762" y="129"/>
                  </a:lnTo>
                  <a:cubicBezTo>
                    <a:pt x="1724" y="43"/>
                    <a:pt x="1645" y="0"/>
                    <a:pt x="156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7" name="Google Shape;12737;p69"/>
          <p:cNvGrpSpPr/>
          <p:nvPr/>
        </p:nvGrpSpPr>
        <p:grpSpPr>
          <a:xfrm>
            <a:off x="3999894" y="1500197"/>
            <a:ext cx="342474" cy="359232"/>
            <a:chOff x="3999894" y="1500197"/>
            <a:chExt cx="342474" cy="359232"/>
          </a:xfrm>
        </p:grpSpPr>
        <p:sp>
          <p:nvSpPr>
            <p:cNvPr id="12738" name="Google Shape;12738;p69"/>
            <p:cNvSpPr/>
            <p:nvPr/>
          </p:nvSpPr>
          <p:spPr>
            <a:xfrm>
              <a:off x="4165279" y="1500197"/>
              <a:ext cx="177089" cy="149412"/>
            </a:xfrm>
            <a:custGeom>
              <a:rect b="b" l="l" r="r" t="t"/>
              <a:pathLst>
                <a:path extrusionOk="0" h="5706" w="6763">
                  <a:moveTo>
                    <a:pt x="3404" y="1"/>
                  </a:moveTo>
                  <a:cubicBezTo>
                    <a:pt x="3367" y="1"/>
                    <a:pt x="3329" y="1"/>
                    <a:pt x="3292" y="3"/>
                  </a:cubicBezTo>
                  <a:cubicBezTo>
                    <a:pt x="1145" y="89"/>
                    <a:pt x="0" y="2579"/>
                    <a:pt x="1345" y="4267"/>
                  </a:cubicBezTo>
                  <a:lnTo>
                    <a:pt x="1288" y="5508"/>
                  </a:lnTo>
                  <a:cubicBezTo>
                    <a:pt x="1281" y="5622"/>
                    <a:pt x="1370" y="5706"/>
                    <a:pt x="1475" y="5706"/>
                  </a:cubicBezTo>
                  <a:cubicBezTo>
                    <a:pt x="1501" y="5706"/>
                    <a:pt x="1528" y="5700"/>
                    <a:pt x="1555" y="5689"/>
                  </a:cubicBezTo>
                  <a:lnTo>
                    <a:pt x="2681" y="5164"/>
                  </a:lnTo>
                  <a:cubicBezTo>
                    <a:pt x="2917" y="5230"/>
                    <a:pt x="3156" y="5261"/>
                    <a:pt x="3392" y="5261"/>
                  </a:cubicBezTo>
                  <a:cubicBezTo>
                    <a:pt x="4257" y="5261"/>
                    <a:pt x="5089" y="4837"/>
                    <a:pt x="5591" y="4096"/>
                  </a:cubicBezTo>
                  <a:cubicBezTo>
                    <a:pt x="6762" y="2334"/>
                    <a:pt x="5494" y="1"/>
                    <a:pt x="3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9" name="Google Shape;12739;p69"/>
            <p:cNvSpPr/>
            <p:nvPr/>
          </p:nvSpPr>
          <p:spPr>
            <a:xfrm>
              <a:off x="4210238" y="1533871"/>
              <a:ext cx="82457" cy="71773"/>
            </a:xfrm>
            <a:custGeom>
              <a:rect b="b" l="l" r="r" t="t"/>
              <a:pathLst>
                <a:path extrusionOk="0" h="2741" w="3149">
                  <a:moveTo>
                    <a:pt x="1543" y="0"/>
                  </a:moveTo>
                  <a:cubicBezTo>
                    <a:pt x="1528" y="0"/>
                    <a:pt x="1513" y="2"/>
                    <a:pt x="1498" y="5"/>
                  </a:cubicBezTo>
                  <a:cubicBezTo>
                    <a:pt x="411" y="215"/>
                    <a:pt x="1" y="1550"/>
                    <a:pt x="783" y="2333"/>
                  </a:cubicBezTo>
                  <a:cubicBezTo>
                    <a:pt x="1062" y="2612"/>
                    <a:pt x="1413" y="2741"/>
                    <a:pt x="1757" y="2741"/>
                  </a:cubicBezTo>
                  <a:cubicBezTo>
                    <a:pt x="2377" y="2741"/>
                    <a:pt x="2979" y="2325"/>
                    <a:pt x="3120" y="1627"/>
                  </a:cubicBezTo>
                  <a:cubicBezTo>
                    <a:pt x="3149" y="1493"/>
                    <a:pt x="3044" y="1360"/>
                    <a:pt x="2901" y="1360"/>
                  </a:cubicBezTo>
                  <a:lnTo>
                    <a:pt x="1985" y="1360"/>
                  </a:lnTo>
                  <a:cubicBezTo>
                    <a:pt x="1861" y="1360"/>
                    <a:pt x="1765" y="1264"/>
                    <a:pt x="1765" y="1140"/>
                  </a:cubicBezTo>
                  <a:lnTo>
                    <a:pt x="1765" y="224"/>
                  </a:lnTo>
                  <a:cubicBezTo>
                    <a:pt x="1765" y="97"/>
                    <a:pt x="1660" y="0"/>
                    <a:pt x="154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0" name="Google Shape;12740;p69"/>
            <p:cNvSpPr/>
            <p:nvPr/>
          </p:nvSpPr>
          <p:spPr>
            <a:xfrm>
              <a:off x="4017883" y="1549477"/>
              <a:ext cx="292303" cy="292539"/>
            </a:xfrm>
            <a:custGeom>
              <a:rect b="b" l="l" r="r" t="t"/>
              <a:pathLst>
                <a:path extrusionOk="0" h="11172" w="11163">
                  <a:moveTo>
                    <a:pt x="3616" y="0"/>
                  </a:moveTo>
                  <a:lnTo>
                    <a:pt x="1" y="3616"/>
                  </a:lnTo>
                  <a:lnTo>
                    <a:pt x="1813" y="5429"/>
                  </a:lnTo>
                  <a:cubicBezTo>
                    <a:pt x="2306" y="5921"/>
                    <a:pt x="2960" y="6179"/>
                    <a:pt x="3622" y="6179"/>
                  </a:cubicBezTo>
                  <a:cubicBezTo>
                    <a:pt x="4075" y="6179"/>
                    <a:pt x="4532" y="6058"/>
                    <a:pt x="4942" y="5810"/>
                  </a:cubicBezTo>
                  <a:lnTo>
                    <a:pt x="5362" y="6230"/>
                  </a:lnTo>
                  <a:cubicBezTo>
                    <a:pt x="4752" y="7241"/>
                    <a:pt x="4914" y="8529"/>
                    <a:pt x="5744" y="9369"/>
                  </a:cubicBezTo>
                  <a:lnTo>
                    <a:pt x="7547" y="11172"/>
                  </a:lnTo>
                  <a:lnTo>
                    <a:pt x="11162" y="7556"/>
                  </a:lnTo>
                  <a:lnTo>
                    <a:pt x="9359" y="5753"/>
                  </a:lnTo>
                  <a:cubicBezTo>
                    <a:pt x="8867" y="5260"/>
                    <a:pt x="8209" y="5003"/>
                    <a:pt x="7546" y="5003"/>
                  </a:cubicBezTo>
                  <a:cubicBezTo>
                    <a:pt x="7093" y="5003"/>
                    <a:pt x="6637" y="5123"/>
                    <a:pt x="6230" y="5371"/>
                  </a:cubicBezTo>
                  <a:lnTo>
                    <a:pt x="5801" y="4952"/>
                  </a:lnTo>
                  <a:cubicBezTo>
                    <a:pt x="6412" y="3940"/>
                    <a:pt x="6249" y="2652"/>
                    <a:pt x="5419" y="1822"/>
                  </a:cubicBezTo>
                  <a:lnTo>
                    <a:pt x="3616"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69"/>
            <p:cNvSpPr/>
            <p:nvPr/>
          </p:nvSpPr>
          <p:spPr>
            <a:xfrm>
              <a:off x="4098324" y="1549713"/>
              <a:ext cx="211863" cy="211863"/>
            </a:xfrm>
            <a:custGeom>
              <a:rect b="b" l="l" r="r" t="t"/>
              <a:pathLst>
                <a:path extrusionOk="0" h="8091" w="8091">
                  <a:moveTo>
                    <a:pt x="544" y="1"/>
                  </a:moveTo>
                  <a:lnTo>
                    <a:pt x="1" y="545"/>
                  </a:lnTo>
                  <a:lnTo>
                    <a:pt x="1804" y="2348"/>
                  </a:lnTo>
                  <a:cubicBezTo>
                    <a:pt x="2567" y="3111"/>
                    <a:pt x="2767" y="4265"/>
                    <a:pt x="2319" y="5229"/>
                  </a:cubicBezTo>
                  <a:cubicBezTo>
                    <a:pt x="2242" y="5381"/>
                    <a:pt x="2271" y="5572"/>
                    <a:pt x="2395" y="5687"/>
                  </a:cubicBezTo>
                  <a:cubicBezTo>
                    <a:pt x="2470" y="5767"/>
                    <a:pt x="2576" y="5808"/>
                    <a:pt x="2684" y="5808"/>
                  </a:cubicBezTo>
                  <a:cubicBezTo>
                    <a:pt x="2742" y="5808"/>
                    <a:pt x="2800" y="5796"/>
                    <a:pt x="2853" y="5773"/>
                  </a:cubicBezTo>
                  <a:cubicBezTo>
                    <a:pt x="3198" y="5610"/>
                    <a:pt x="3566" y="5532"/>
                    <a:pt x="3930" y="5532"/>
                  </a:cubicBezTo>
                  <a:cubicBezTo>
                    <a:pt x="4594" y="5532"/>
                    <a:pt x="5248" y="5792"/>
                    <a:pt x="5734" y="6278"/>
                  </a:cubicBezTo>
                  <a:lnTo>
                    <a:pt x="7547" y="8091"/>
                  </a:lnTo>
                  <a:lnTo>
                    <a:pt x="8090" y="7547"/>
                  </a:lnTo>
                  <a:lnTo>
                    <a:pt x="6278" y="5734"/>
                  </a:lnTo>
                  <a:cubicBezTo>
                    <a:pt x="5786" y="5242"/>
                    <a:pt x="5129" y="4988"/>
                    <a:pt x="4468" y="4988"/>
                  </a:cubicBezTo>
                  <a:cubicBezTo>
                    <a:pt x="4013" y="4988"/>
                    <a:pt x="3557" y="5108"/>
                    <a:pt x="3149" y="5353"/>
                  </a:cubicBezTo>
                  <a:lnTo>
                    <a:pt x="2729" y="4933"/>
                  </a:lnTo>
                  <a:cubicBezTo>
                    <a:pt x="3330" y="3931"/>
                    <a:pt x="3177" y="2643"/>
                    <a:pt x="2347" y="1813"/>
                  </a:cubicBezTo>
                  <a:lnTo>
                    <a:pt x="544"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69"/>
            <p:cNvSpPr/>
            <p:nvPr/>
          </p:nvSpPr>
          <p:spPr>
            <a:xfrm>
              <a:off x="3999894" y="1532300"/>
              <a:ext cx="130427" cy="129302"/>
            </a:xfrm>
            <a:custGeom>
              <a:rect b="b" l="l" r="r" t="t"/>
              <a:pathLst>
                <a:path extrusionOk="0" h="4938" w="4981">
                  <a:moveTo>
                    <a:pt x="4308" y="0"/>
                  </a:moveTo>
                  <a:cubicBezTo>
                    <a:pt x="4251" y="0"/>
                    <a:pt x="4194" y="22"/>
                    <a:pt x="4151" y="65"/>
                  </a:cubicBezTo>
                  <a:lnTo>
                    <a:pt x="87" y="4129"/>
                  </a:lnTo>
                  <a:cubicBezTo>
                    <a:pt x="1" y="4215"/>
                    <a:pt x="1" y="4358"/>
                    <a:pt x="87" y="4444"/>
                  </a:cubicBezTo>
                  <a:lnTo>
                    <a:pt x="516" y="4873"/>
                  </a:lnTo>
                  <a:cubicBezTo>
                    <a:pt x="559" y="4916"/>
                    <a:pt x="614" y="4937"/>
                    <a:pt x="670" y="4937"/>
                  </a:cubicBezTo>
                  <a:cubicBezTo>
                    <a:pt x="726" y="4937"/>
                    <a:pt x="783" y="4916"/>
                    <a:pt x="831" y="4873"/>
                  </a:cubicBezTo>
                  <a:lnTo>
                    <a:pt x="4895" y="809"/>
                  </a:lnTo>
                  <a:cubicBezTo>
                    <a:pt x="4981" y="723"/>
                    <a:pt x="4981" y="580"/>
                    <a:pt x="4895" y="494"/>
                  </a:cubicBezTo>
                  <a:lnTo>
                    <a:pt x="4466" y="65"/>
                  </a:lnTo>
                  <a:cubicBezTo>
                    <a:pt x="4423" y="22"/>
                    <a:pt x="4365" y="0"/>
                    <a:pt x="43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3" name="Google Shape;12743;p69"/>
            <p:cNvSpPr/>
            <p:nvPr/>
          </p:nvSpPr>
          <p:spPr>
            <a:xfrm>
              <a:off x="4007907" y="1539736"/>
              <a:ext cx="122415" cy="121865"/>
            </a:xfrm>
            <a:custGeom>
              <a:rect b="b" l="l" r="r" t="t"/>
              <a:pathLst>
                <a:path extrusionOk="0" h="4654" w="4675">
                  <a:moveTo>
                    <a:pt x="4379" y="0"/>
                  </a:moveTo>
                  <a:lnTo>
                    <a:pt x="0" y="4379"/>
                  </a:lnTo>
                  <a:lnTo>
                    <a:pt x="210" y="4589"/>
                  </a:lnTo>
                  <a:cubicBezTo>
                    <a:pt x="253" y="4632"/>
                    <a:pt x="308" y="4653"/>
                    <a:pt x="364" y="4653"/>
                  </a:cubicBezTo>
                  <a:cubicBezTo>
                    <a:pt x="420" y="4653"/>
                    <a:pt x="477" y="4632"/>
                    <a:pt x="525" y="4589"/>
                  </a:cubicBezTo>
                  <a:lnTo>
                    <a:pt x="4589" y="525"/>
                  </a:lnTo>
                  <a:cubicBezTo>
                    <a:pt x="4675" y="439"/>
                    <a:pt x="4675" y="296"/>
                    <a:pt x="4589" y="210"/>
                  </a:cubicBezTo>
                  <a:lnTo>
                    <a:pt x="4379"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4" name="Google Shape;12744;p69"/>
            <p:cNvSpPr/>
            <p:nvPr/>
          </p:nvSpPr>
          <p:spPr>
            <a:xfrm>
              <a:off x="4197748" y="1730153"/>
              <a:ext cx="130427" cy="129275"/>
            </a:xfrm>
            <a:custGeom>
              <a:rect b="b" l="l" r="r" t="t"/>
              <a:pathLst>
                <a:path extrusionOk="0" h="4937" w="4981">
                  <a:moveTo>
                    <a:pt x="4308" y="0"/>
                  </a:moveTo>
                  <a:cubicBezTo>
                    <a:pt x="4251" y="0"/>
                    <a:pt x="4193" y="22"/>
                    <a:pt x="4150" y="64"/>
                  </a:cubicBezTo>
                  <a:lnTo>
                    <a:pt x="86" y="4128"/>
                  </a:lnTo>
                  <a:cubicBezTo>
                    <a:pt x="1" y="4214"/>
                    <a:pt x="1" y="4357"/>
                    <a:pt x="86" y="4443"/>
                  </a:cubicBezTo>
                  <a:lnTo>
                    <a:pt x="516" y="4873"/>
                  </a:lnTo>
                  <a:cubicBezTo>
                    <a:pt x="559" y="4916"/>
                    <a:pt x="616" y="4937"/>
                    <a:pt x="673" y="4937"/>
                  </a:cubicBezTo>
                  <a:cubicBezTo>
                    <a:pt x="730" y="4937"/>
                    <a:pt x="788" y="4916"/>
                    <a:pt x="830" y="4873"/>
                  </a:cubicBezTo>
                  <a:lnTo>
                    <a:pt x="4894" y="809"/>
                  </a:lnTo>
                  <a:cubicBezTo>
                    <a:pt x="4980" y="723"/>
                    <a:pt x="4980" y="580"/>
                    <a:pt x="4894" y="494"/>
                  </a:cubicBezTo>
                  <a:lnTo>
                    <a:pt x="4465" y="64"/>
                  </a:lnTo>
                  <a:cubicBezTo>
                    <a:pt x="4422" y="22"/>
                    <a:pt x="4365" y="0"/>
                    <a:pt x="43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5" name="Google Shape;12745;p69"/>
            <p:cNvSpPr/>
            <p:nvPr/>
          </p:nvSpPr>
          <p:spPr>
            <a:xfrm>
              <a:off x="4205499" y="1737328"/>
              <a:ext cx="122677" cy="122101"/>
            </a:xfrm>
            <a:custGeom>
              <a:rect b="b" l="l" r="r" t="t"/>
              <a:pathLst>
                <a:path extrusionOk="0" h="4663" w="4685">
                  <a:moveTo>
                    <a:pt x="4379" y="0"/>
                  </a:moveTo>
                  <a:lnTo>
                    <a:pt x="0" y="4379"/>
                  </a:lnTo>
                  <a:lnTo>
                    <a:pt x="220" y="4599"/>
                  </a:lnTo>
                  <a:cubicBezTo>
                    <a:pt x="263" y="4642"/>
                    <a:pt x="320" y="4663"/>
                    <a:pt x="377" y="4663"/>
                  </a:cubicBezTo>
                  <a:cubicBezTo>
                    <a:pt x="434" y="4663"/>
                    <a:pt x="492" y="4642"/>
                    <a:pt x="534" y="4599"/>
                  </a:cubicBezTo>
                  <a:lnTo>
                    <a:pt x="4598" y="535"/>
                  </a:lnTo>
                  <a:cubicBezTo>
                    <a:pt x="4684" y="449"/>
                    <a:pt x="4684" y="306"/>
                    <a:pt x="4598" y="220"/>
                  </a:cubicBezTo>
                  <a:lnTo>
                    <a:pt x="4379"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69"/>
            <p:cNvSpPr/>
            <p:nvPr/>
          </p:nvSpPr>
          <p:spPr>
            <a:xfrm>
              <a:off x="4065854" y="1663879"/>
              <a:ext cx="86463" cy="32155"/>
            </a:xfrm>
            <a:custGeom>
              <a:rect b="b" l="l" r="r" t="t"/>
              <a:pathLst>
                <a:path extrusionOk="0" h="1228" w="3302">
                  <a:moveTo>
                    <a:pt x="287" y="1"/>
                  </a:moveTo>
                  <a:cubicBezTo>
                    <a:pt x="105" y="10"/>
                    <a:pt x="0" y="220"/>
                    <a:pt x="115" y="363"/>
                  </a:cubicBezTo>
                  <a:lnTo>
                    <a:pt x="268" y="554"/>
                  </a:lnTo>
                  <a:cubicBezTo>
                    <a:pt x="654" y="1005"/>
                    <a:pt x="1150" y="1227"/>
                    <a:pt x="1646" y="1227"/>
                  </a:cubicBezTo>
                  <a:cubicBezTo>
                    <a:pt x="2178" y="1227"/>
                    <a:pt x="2711" y="972"/>
                    <a:pt x="3110" y="468"/>
                  </a:cubicBezTo>
                  <a:lnTo>
                    <a:pt x="3187" y="363"/>
                  </a:lnTo>
                  <a:cubicBezTo>
                    <a:pt x="3301" y="211"/>
                    <a:pt x="3196" y="1"/>
                    <a:pt x="301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69"/>
            <p:cNvSpPr/>
            <p:nvPr/>
          </p:nvSpPr>
          <p:spPr>
            <a:xfrm>
              <a:off x="4164519" y="1753301"/>
              <a:ext cx="90705" cy="51689"/>
            </a:xfrm>
            <a:custGeom>
              <a:rect b="b" l="l" r="r" t="t"/>
              <a:pathLst>
                <a:path extrusionOk="0" h="1974" w="3464">
                  <a:moveTo>
                    <a:pt x="1" y="1"/>
                  </a:moveTo>
                  <a:cubicBezTo>
                    <a:pt x="10" y="278"/>
                    <a:pt x="115" y="535"/>
                    <a:pt x="306" y="735"/>
                  </a:cubicBezTo>
                  <a:lnTo>
                    <a:pt x="1479" y="1909"/>
                  </a:lnTo>
                  <a:cubicBezTo>
                    <a:pt x="1527" y="1952"/>
                    <a:pt x="1584" y="1973"/>
                    <a:pt x="1640" y="1973"/>
                  </a:cubicBezTo>
                  <a:cubicBezTo>
                    <a:pt x="1696" y="1973"/>
                    <a:pt x="1751" y="1952"/>
                    <a:pt x="1794" y="1909"/>
                  </a:cubicBezTo>
                  <a:lnTo>
                    <a:pt x="3321" y="383"/>
                  </a:lnTo>
                  <a:cubicBezTo>
                    <a:pt x="3464" y="239"/>
                    <a:pt x="3368" y="1"/>
                    <a:pt x="31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8" name="Google Shape;12748;p69"/>
          <p:cNvGrpSpPr/>
          <p:nvPr/>
        </p:nvGrpSpPr>
        <p:grpSpPr>
          <a:xfrm>
            <a:off x="2233795" y="2882162"/>
            <a:ext cx="232601" cy="366747"/>
            <a:chOff x="2233795" y="2882162"/>
            <a:chExt cx="232601" cy="366747"/>
          </a:xfrm>
        </p:grpSpPr>
        <p:sp>
          <p:nvSpPr>
            <p:cNvPr id="12749" name="Google Shape;12749;p69"/>
            <p:cNvSpPr/>
            <p:nvPr/>
          </p:nvSpPr>
          <p:spPr>
            <a:xfrm>
              <a:off x="2350946" y="2946368"/>
              <a:ext cx="115188" cy="214979"/>
            </a:xfrm>
            <a:custGeom>
              <a:rect b="b" l="l" r="r" t="t"/>
              <a:pathLst>
                <a:path extrusionOk="0" h="8210" w="4399">
                  <a:moveTo>
                    <a:pt x="726" y="0"/>
                  </a:moveTo>
                  <a:lnTo>
                    <a:pt x="726" y="2080"/>
                  </a:lnTo>
                  <a:cubicBezTo>
                    <a:pt x="325" y="2080"/>
                    <a:pt x="1" y="2376"/>
                    <a:pt x="1" y="2729"/>
                  </a:cubicBezTo>
                  <a:lnTo>
                    <a:pt x="1" y="7680"/>
                  </a:lnTo>
                  <a:cubicBezTo>
                    <a:pt x="15" y="8033"/>
                    <a:pt x="282" y="8210"/>
                    <a:pt x="549" y="8210"/>
                  </a:cubicBezTo>
                  <a:cubicBezTo>
                    <a:pt x="816" y="8210"/>
                    <a:pt x="1083" y="8033"/>
                    <a:pt x="1098" y="7680"/>
                  </a:cubicBezTo>
                  <a:lnTo>
                    <a:pt x="1098" y="5839"/>
                  </a:lnTo>
                  <a:lnTo>
                    <a:pt x="4399" y="5839"/>
                  </a:lnTo>
                  <a:lnTo>
                    <a:pt x="4399" y="2729"/>
                  </a:lnTo>
                  <a:cubicBezTo>
                    <a:pt x="4399" y="2381"/>
                    <a:pt x="4093" y="2080"/>
                    <a:pt x="3692" y="2080"/>
                  </a:cubicBezTo>
                  <a:cubicBezTo>
                    <a:pt x="3686" y="2080"/>
                    <a:pt x="3680" y="2080"/>
                    <a:pt x="3674" y="2080"/>
                  </a:cubicBezTo>
                  <a:lnTo>
                    <a:pt x="3674"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0" name="Google Shape;12750;p69"/>
            <p:cNvSpPr/>
            <p:nvPr/>
          </p:nvSpPr>
          <p:spPr>
            <a:xfrm>
              <a:off x="2379933" y="3052679"/>
              <a:ext cx="86463" cy="46583"/>
            </a:xfrm>
            <a:custGeom>
              <a:rect b="b" l="l" r="r" t="t"/>
              <a:pathLst>
                <a:path extrusionOk="0" h="1779" w="3302">
                  <a:moveTo>
                    <a:pt x="549" y="1"/>
                  </a:moveTo>
                  <a:cubicBezTo>
                    <a:pt x="358" y="1"/>
                    <a:pt x="166" y="58"/>
                    <a:pt x="0" y="176"/>
                  </a:cubicBezTo>
                  <a:lnTo>
                    <a:pt x="0" y="1779"/>
                  </a:lnTo>
                  <a:lnTo>
                    <a:pt x="3301" y="1779"/>
                  </a:lnTo>
                  <a:lnTo>
                    <a:pt x="3301" y="510"/>
                  </a:lnTo>
                  <a:cubicBezTo>
                    <a:pt x="3160" y="413"/>
                    <a:pt x="3001" y="356"/>
                    <a:pt x="2827" y="356"/>
                  </a:cubicBezTo>
                  <a:cubicBezTo>
                    <a:pt x="2813" y="356"/>
                    <a:pt x="2800" y="357"/>
                    <a:pt x="2786" y="357"/>
                  </a:cubicBezTo>
                  <a:lnTo>
                    <a:pt x="2700" y="357"/>
                  </a:lnTo>
                  <a:cubicBezTo>
                    <a:pt x="2576" y="357"/>
                    <a:pt x="2462" y="377"/>
                    <a:pt x="2347" y="424"/>
                  </a:cubicBezTo>
                  <a:cubicBezTo>
                    <a:pt x="2166" y="233"/>
                    <a:pt x="1918" y="119"/>
                    <a:pt x="1660" y="119"/>
                  </a:cubicBezTo>
                  <a:lnTo>
                    <a:pt x="1641" y="119"/>
                  </a:lnTo>
                  <a:cubicBezTo>
                    <a:pt x="1479" y="119"/>
                    <a:pt x="1317" y="157"/>
                    <a:pt x="1183" y="243"/>
                  </a:cubicBezTo>
                  <a:cubicBezTo>
                    <a:pt x="1002" y="82"/>
                    <a:pt x="776" y="1"/>
                    <a:pt x="54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69"/>
            <p:cNvSpPr/>
            <p:nvPr/>
          </p:nvSpPr>
          <p:spPr>
            <a:xfrm>
              <a:off x="2369930" y="2946368"/>
              <a:ext cx="77220" cy="44750"/>
            </a:xfrm>
            <a:custGeom>
              <a:rect b="b" l="l" r="r" t="t"/>
              <a:pathLst>
                <a:path extrusionOk="0" h="1709" w="2949">
                  <a:moveTo>
                    <a:pt x="1" y="0"/>
                  </a:moveTo>
                  <a:lnTo>
                    <a:pt x="1" y="1708"/>
                  </a:lnTo>
                  <a:lnTo>
                    <a:pt x="2949" y="1708"/>
                  </a:lnTo>
                  <a:lnTo>
                    <a:pt x="2949"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69"/>
            <p:cNvSpPr/>
            <p:nvPr/>
          </p:nvSpPr>
          <p:spPr>
            <a:xfrm>
              <a:off x="2357440" y="2882162"/>
              <a:ext cx="102200" cy="67976"/>
            </a:xfrm>
            <a:custGeom>
              <a:rect b="b" l="l" r="r" t="t"/>
              <a:pathLst>
                <a:path extrusionOk="0" h="2596" w="3903">
                  <a:moveTo>
                    <a:pt x="230" y="1"/>
                  </a:moveTo>
                  <a:cubicBezTo>
                    <a:pt x="106" y="1"/>
                    <a:pt x="1" y="96"/>
                    <a:pt x="1" y="220"/>
                  </a:cubicBezTo>
                  <a:lnTo>
                    <a:pt x="1" y="2596"/>
                  </a:lnTo>
                  <a:lnTo>
                    <a:pt x="3903" y="2596"/>
                  </a:lnTo>
                  <a:lnTo>
                    <a:pt x="3903" y="220"/>
                  </a:lnTo>
                  <a:cubicBezTo>
                    <a:pt x="3903" y="96"/>
                    <a:pt x="3807" y="1"/>
                    <a:pt x="368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69"/>
            <p:cNvSpPr/>
            <p:nvPr/>
          </p:nvSpPr>
          <p:spPr>
            <a:xfrm>
              <a:off x="2379671" y="3062787"/>
              <a:ext cx="29013" cy="60959"/>
            </a:xfrm>
            <a:custGeom>
              <a:rect b="b" l="l" r="r" t="t"/>
              <a:pathLst>
                <a:path extrusionOk="0" h="2328" w="1108">
                  <a:moveTo>
                    <a:pt x="554" y="0"/>
                  </a:moveTo>
                  <a:cubicBezTo>
                    <a:pt x="249" y="0"/>
                    <a:pt x="10" y="248"/>
                    <a:pt x="1" y="553"/>
                  </a:cubicBezTo>
                  <a:lnTo>
                    <a:pt x="1" y="1774"/>
                  </a:lnTo>
                  <a:cubicBezTo>
                    <a:pt x="1" y="2080"/>
                    <a:pt x="249" y="2328"/>
                    <a:pt x="554" y="2328"/>
                  </a:cubicBezTo>
                  <a:cubicBezTo>
                    <a:pt x="859" y="2328"/>
                    <a:pt x="1107" y="2080"/>
                    <a:pt x="1107" y="1774"/>
                  </a:cubicBezTo>
                  <a:lnTo>
                    <a:pt x="1107" y="553"/>
                  </a:lnTo>
                  <a:cubicBezTo>
                    <a:pt x="1107" y="248"/>
                    <a:pt x="859" y="0"/>
                    <a:pt x="554"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69"/>
            <p:cNvSpPr/>
            <p:nvPr/>
          </p:nvSpPr>
          <p:spPr>
            <a:xfrm>
              <a:off x="2379671" y="3062787"/>
              <a:ext cx="16758" cy="60723"/>
            </a:xfrm>
            <a:custGeom>
              <a:rect b="b" l="l" r="r" t="t"/>
              <a:pathLst>
                <a:path extrusionOk="0" h="2319" w="640">
                  <a:moveTo>
                    <a:pt x="554" y="0"/>
                  </a:moveTo>
                  <a:cubicBezTo>
                    <a:pt x="249" y="0"/>
                    <a:pt x="1" y="248"/>
                    <a:pt x="1" y="553"/>
                  </a:cubicBezTo>
                  <a:lnTo>
                    <a:pt x="1" y="1774"/>
                  </a:lnTo>
                  <a:cubicBezTo>
                    <a:pt x="1" y="2080"/>
                    <a:pt x="249" y="2318"/>
                    <a:pt x="554" y="2318"/>
                  </a:cubicBezTo>
                  <a:lnTo>
                    <a:pt x="640" y="2318"/>
                  </a:lnTo>
                  <a:cubicBezTo>
                    <a:pt x="373" y="2271"/>
                    <a:pt x="172" y="2042"/>
                    <a:pt x="172" y="1774"/>
                  </a:cubicBezTo>
                  <a:lnTo>
                    <a:pt x="172" y="553"/>
                  </a:lnTo>
                  <a:cubicBezTo>
                    <a:pt x="172" y="277"/>
                    <a:pt x="373" y="48"/>
                    <a:pt x="640" y="10"/>
                  </a:cubicBezTo>
                  <a:cubicBezTo>
                    <a:pt x="611" y="0"/>
                    <a:pt x="583" y="0"/>
                    <a:pt x="554"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69"/>
            <p:cNvSpPr/>
            <p:nvPr/>
          </p:nvSpPr>
          <p:spPr>
            <a:xfrm>
              <a:off x="2408658" y="3066034"/>
              <a:ext cx="29013" cy="57712"/>
            </a:xfrm>
            <a:custGeom>
              <a:rect b="b" l="l" r="r" t="t"/>
              <a:pathLst>
                <a:path extrusionOk="0" h="2204" w="1108">
                  <a:moveTo>
                    <a:pt x="544" y="0"/>
                  </a:moveTo>
                  <a:cubicBezTo>
                    <a:pt x="248" y="0"/>
                    <a:pt x="0" y="239"/>
                    <a:pt x="0" y="534"/>
                  </a:cubicBezTo>
                  <a:lnTo>
                    <a:pt x="0" y="1660"/>
                  </a:lnTo>
                  <a:cubicBezTo>
                    <a:pt x="0" y="1956"/>
                    <a:pt x="248" y="2204"/>
                    <a:pt x="544" y="2204"/>
                  </a:cubicBezTo>
                  <a:lnTo>
                    <a:pt x="573" y="2204"/>
                  </a:lnTo>
                  <a:cubicBezTo>
                    <a:pt x="859" y="2204"/>
                    <a:pt x="1107" y="1956"/>
                    <a:pt x="1107" y="1660"/>
                  </a:cubicBezTo>
                  <a:lnTo>
                    <a:pt x="1107" y="534"/>
                  </a:lnTo>
                  <a:cubicBezTo>
                    <a:pt x="1107" y="239"/>
                    <a:pt x="859" y="0"/>
                    <a:pt x="573"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69"/>
            <p:cNvSpPr/>
            <p:nvPr/>
          </p:nvSpPr>
          <p:spPr>
            <a:xfrm>
              <a:off x="2408658" y="3066034"/>
              <a:ext cx="17020" cy="57712"/>
            </a:xfrm>
            <a:custGeom>
              <a:rect b="b" l="l" r="r" t="t"/>
              <a:pathLst>
                <a:path extrusionOk="0" h="2204" w="650">
                  <a:moveTo>
                    <a:pt x="544" y="0"/>
                  </a:moveTo>
                  <a:cubicBezTo>
                    <a:pt x="248" y="0"/>
                    <a:pt x="0" y="239"/>
                    <a:pt x="0" y="534"/>
                  </a:cubicBezTo>
                  <a:lnTo>
                    <a:pt x="0" y="1660"/>
                  </a:lnTo>
                  <a:cubicBezTo>
                    <a:pt x="0" y="1956"/>
                    <a:pt x="248" y="2204"/>
                    <a:pt x="544" y="2204"/>
                  </a:cubicBezTo>
                  <a:lnTo>
                    <a:pt x="573" y="2204"/>
                  </a:lnTo>
                  <a:cubicBezTo>
                    <a:pt x="592" y="2194"/>
                    <a:pt x="621" y="2194"/>
                    <a:pt x="649" y="2194"/>
                  </a:cubicBezTo>
                  <a:cubicBezTo>
                    <a:pt x="382" y="2156"/>
                    <a:pt x="182" y="1927"/>
                    <a:pt x="182" y="1660"/>
                  </a:cubicBezTo>
                  <a:lnTo>
                    <a:pt x="182" y="534"/>
                  </a:lnTo>
                  <a:cubicBezTo>
                    <a:pt x="182" y="267"/>
                    <a:pt x="382" y="38"/>
                    <a:pt x="640"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69"/>
            <p:cNvSpPr/>
            <p:nvPr/>
          </p:nvSpPr>
          <p:spPr>
            <a:xfrm>
              <a:off x="2437383" y="3072030"/>
              <a:ext cx="28751" cy="51715"/>
            </a:xfrm>
            <a:custGeom>
              <a:rect b="b" l="l" r="r" t="t"/>
              <a:pathLst>
                <a:path extrusionOk="0" h="1975" w="1098">
                  <a:moveTo>
                    <a:pt x="506" y="0"/>
                  </a:moveTo>
                  <a:cubicBezTo>
                    <a:pt x="229" y="0"/>
                    <a:pt x="1" y="229"/>
                    <a:pt x="1" y="506"/>
                  </a:cubicBezTo>
                  <a:lnTo>
                    <a:pt x="1" y="1460"/>
                  </a:lnTo>
                  <a:cubicBezTo>
                    <a:pt x="1" y="1746"/>
                    <a:pt x="229" y="1975"/>
                    <a:pt x="506" y="1975"/>
                  </a:cubicBezTo>
                  <a:lnTo>
                    <a:pt x="592" y="1975"/>
                  </a:lnTo>
                  <a:cubicBezTo>
                    <a:pt x="878" y="1975"/>
                    <a:pt x="1098" y="1746"/>
                    <a:pt x="1098" y="1460"/>
                  </a:cubicBezTo>
                  <a:lnTo>
                    <a:pt x="1098" y="506"/>
                  </a:lnTo>
                  <a:cubicBezTo>
                    <a:pt x="1098" y="229"/>
                    <a:pt x="878" y="0"/>
                    <a:pt x="592"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69"/>
            <p:cNvSpPr/>
            <p:nvPr/>
          </p:nvSpPr>
          <p:spPr>
            <a:xfrm>
              <a:off x="2437383" y="3072266"/>
              <a:ext cx="17020" cy="51480"/>
            </a:xfrm>
            <a:custGeom>
              <a:rect b="b" l="l" r="r" t="t"/>
              <a:pathLst>
                <a:path extrusionOk="0" h="1966" w="650">
                  <a:moveTo>
                    <a:pt x="506" y="1"/>
                  </a:moveTo>
                  <a:cubicBezTo>
                    <a:pt x="229" y="1"/>
                    <a:pt x="1" y="220"/>
                    <a:pt x="1" y="506"/>
                  </a:cubicBezTo>
                  <a:lnTo>
                    <a:pt x="1" y="1460"/>
                  </a:lnTo>
                  <a:cubicBezTo>
                    <a:pt x="1" y="1737"/>
                    <a:pt x="229" y="1966"/>
                    <a:pt x="506" y="1966"/>
                  </a:cubicBezTo>
                  <a:lnTo>
                    <a:pt x="649" y="1966"/>
                  </a:lnTo>
                  <a:cubicBezTo>
                    <a:pt x="392" y="1937"/>
                    <a:pt x="191" y="1718"/>
                    <a:pt x="191" y="1460"/>
                  </a:cubicBezTo>
                  <a:lnTo>
                    <a:pt x="191" y="506"/>
                  </a:lnTo>
                  <a:cubicBezTo>
                    <a:pt x="191" y="239"/>
                    <a:pt x="392" y="20"/>
                    <a:pt x="64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9" name="Google Shape;12759;p69"/>
            <p:cNvSpPr/>
            <p:nvPr/>
          </p:nvSpPr>
          <p:spPr>
            <a:xfrm>
              <a:off x="2357440" y="2944614"/>
              <a:ext cx="102462" cy="28751"/>
            </a:xfrm>
            <a:custGeom>
              <a:rect b="b" l="l" r="r" t="t"/>
              <a:pathLst>
                <a:path extrusionOk="0" h="1098" w="3913">
                  <a:moveTo>
                    <a:pt x="1" y="1"/>
                  </a:moveTo>
                  <a:lnTo>
                    <a:pt x="1" y="878"/>
                  </a:lnTo>
                  <a:cubicBezTo>
                    <a:pt x="1" y="1002"/>
                    <a:pt x="106" y="1098"/>
                    <a:pt x="230" y="1098"/>
                  </a:cubicBezTo>
                  <a:lnTo>
                    <a:pt x="3683" y="1098"/>
                  </a:lnTo>
                  <a:cubicBezTo>
                    <a:pt x="3807" y="1098"/>
                    <a:pt x="3912" y="1002"/>
                    <a:pt x="3912" y="878"/>
                  </a:cubicBezTo>
                  <a:lnTo>
                    <a:pt x="3912"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69"/>
            <p:cNvSpPr/>
            <p:nvPr/>
          </p:nvSpPr>
          <p:spPr>
            <a:xfrm>
              <a:off x="2350946" y="3028301"/>
              <a:ext cx="76722" cy="58969"/>
            </a:xfrm>
            <a:custGeom>
              <a:rect b="b" l="l" r="r" t="t"/>
              <a:pathLst>
                <a:path extrusionOk="0" h="2252" w="2930">
                  <a:moveTo>
                    <a:pt x="525" y="1"/>
                  </a:moveTo>
                  <a:cubicBezTo>
                    <a:pt x="335" y="1"/>
                    <a:pt x="153" y="58"/>
                    <a:pt x="1" y="172"/>
                  </a:cubicBezTo>
                  <a:lnTo>
                    <a:pt x="1" y="2090"/>
                  </a:lnTo>
                  <a:cubicBezTo>
                    <a:pt x="153" y="2195"/>
                    <a:pt x="335" y="2252"/>
                    <a:pt x="525" y="2252"/>
                  </a:cubicBezTo>
                  <a:lnTo>
                    <a:pt x="2338" y="2252"/>
                  </a:lnTo>
                  <a:cubicBezTo>
                    <a:pt x="2662" y="2252"/>
                    <a:pt x="2929" y="1985"/>
                    <a:pt x="2929" y="1661"/>
                  </a:cubicBezTo>
                  <a:lnTo>
                    <a:pt x="2929" y="916"/>
                  </a:lnTo>
                  <a:cubicBezTo>
                    <a:pt x="2929" y="411"/>
                    <a:pt x="2529" y="10"/>
                    <a:pt x="2033"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69"/>
            <p:cNvSpPr/>
            <p:nvPr/>
          </p:nvSpPr>
          <p:spPr>
            <a:xfrm>
              <a:off x="2350946" y="3038539"/>
              <a:ext cx="66719" cy="38754"/>
            </a:xfrm>
            <a:custGeom>
              <a:rect b="b" l="l" r="r" t="t"/>
              <a:pathLst>
                <a:path extrusionOk="0" h="1480" w="2548">
                  <a:moveTo>
                    <a:pt x="525" y="1"/>
                  </a:moveTo>
                  <a:cubicBezTo>
                    <a:pt x="230" y="1"/>
                    <a:pt x="1" y="230"/>
                    <a:pt x="1" y="525"/>
                  </a:cubicBezTo>
                  <a:lnTo>
                    <a:pt x="1" y="955"/>
                  </a:lnTo>
                  <a:cubicBezTo>
                    <a:pt x="1" y="1241"/>
                    <a:pt x="239" y="1479"/>
                    <a:pt x="525" y="1479"/>
                  </a:cubicBezTo>
                  <a:lnTo>
                    <a:pt x="2348" y="1479"/>
                  </a:lnTo>
                  <a:cubicBezTo>
                    <a:pt x="2452" y="1479"/>
                    <a:pt x="2548" y="1384"/>
                    <a:pt x="2548" y="1279"/>
                  </a:cubicBezTo>
                  <a:lnTo>
                    <a:pt x="2548" y="525"/>
                  </a:lnTo>
                  <a:cubicBezTo>
                    <a:pt x="2548" y="230"/>
                    <a:pt x="2309" y="1"/>
                    <a:pt x="2023"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69"/>
            <p:cNvSpPr/>
            <p:nvPr/>
          </p:nvSpPr>
          <p:spPr>
            <a:xfrm>
              <a:off x="2282499" y="3193921"/>
              <a:ext cx="166641" cy="54988"/>
            </a:xfrm>
            <a:custGeom>
              <a:rect b="b" l="l" r="r" t="t"/>
              <a:pathLst>
                <a:path extrusionOk="0" h="2100" w="6364">
                  <a:moveTo>
                    <a:pt x="907" y="1"/>
                  </a:moveTo>
                  <a:lnTo>
                    <a:pt x="87" y="1737"/>
                  </a:lnTo>
                  <a:cubicBezTo>
                    <a:pt x="1" y="1909"/>
                    <a:pt x="134" y="2099"/>
                    <a:pt x="325" y="2099"/>
                  </a:cubicBezTo>
                  <a:lnTo>
                    <a:pt x="6049" y="2099"/>
                  </a:lnTo>
                  <a:cubicBezTo>
                    <a:pt x="6240" y="2099"/>
                    <a:pt x="6364" y="1909"/>
                    <a:pt x="6288" y="1737"/>
                  </a:cubicBezTo>
                  <a:lnTo>
                    <a:pt x="5477"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69"/>
            <p:cNvSpPr/>
            <p:nvPr/>
          </p:nvSpPr>
          <p:spPr>
            <a:xfrm>
              <a:off x="2306248" y="3178681"/>
              <a:ext cx="119665" cy="30506"/>
            </a:xfrm>
            <a:custGeom>
              <a:rect b="b" l="l" r="r" t="t"/>
              <a:pathLst>
                <a:path extrusionOk="0" h="1165" w="4570">
                  <a:moveTo>
                    <a:pt x="2290" y="1"/>
                  </a:moveTo>
                  <a:cubicBezTo>
                    <a:pt x="1021" y="1"/>
                    <a:pt x="0" y="258"/>
                    <a:pt x="0" y="583"/>
                  </a:cubicBezTo>
                  <a:cubicBezTo>
                    <a:pt x="0" y="907"/>
                    <a:pt x="1021" y="1164"/>
                    <a:pt x="2290" y="1164"/>
                  </a:cubicBezTo>
                  <a:cubicBezTo>
                    <a:pt x="3549" y="1164"/>
                    <a:pt x="4570" y="907"/>
                    <a:pt x="4570" y="583"/>
                  </a:cubicBezTo>
                  <a:cubicBezTo>
                    <a:pt x="4570" y="258"/>
                    <a:pt x="3549" y="1"/>
                    <a:pt x="229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69"/>
            <p:cNvSpPr/>
            <p:nvPr/>
          </p:nvSpPr>
          <p:spPr>
            <a:xfrm>
              <a:off x="2322719" y="3108296"/>
              <a:ext cx="11024" cy="59178"/>
            </a:xfrm>
            <a:custGeom>
              <a:rect b="b" l="l" r="r" t="t"/>
              <a:pathLst>
                <a:path extrusionOk="0" h="2260" w="421">
                  <a:moveTo>
                    <a:pt x="211" y="1"/>
                  </a:moveTo>
                  <a:cubicBezTo>
                    <a:pt x="106" y="1"/>
                    <a:pt x="1" y="70"/>
                    <a:pt x="1" y="208"/>
                  </a:cubicBezTo>
                  <a:lnTo>
                    <a:pt x="1" y="2049"/>
                  </a:lnTo>
                  <a:cubicBezTo>
                    <a:pt x="1" y="2164"/>
                    <a:pt x="96" y="2259"/>
                    <a:pt x="211" y="2259"/>
                  </a:cubicBezTo>
                  <a:cubicBezTo>
                    <a:pt x="325" y="2259"/>
                    <a:pt x="420" y="2164"/>
                    <a:pt x="420" y="2049"/>
                  </a:cubicBezTo>
                  <a:lnTo>
                    <a:pt x="420" y="208"/>
                  </a:lnTo>
                  <a:cubicBezTo>
                    <a:pt x="420" y="70"/>
                    <a:pt x="315" y="1"/>
                    <a:pt x="21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5" name="Google Shape;12765;p69"/>
            <p:cNvSpPr/>
            <p:nvPr/>
          </p:nvSpPr>
          <p:spPr>
            <a:xfrm>
              <a:off x="2264928" y="3128668"/>
              <a:ext cx="48573" cy="44803"/>
            </a:xfrm>
            <a:custGeom>
              <a:rect b="b" l="l" r="r" t="t"/>
              <a:pathLst>
                <a:path extrusionOk="0" h="1711" w="1855">
                  <a:moveTo>
                    <a:pt x="290" y="0"/>
                  </a:moveTo>
                  <a:cubicBezTo>
                    <a:pt x="132" y="0"/>
                    <a:pt x="1" y="197"/>
                    <a:pt x="128" y="346"/>
                  </a:cubicBezTo>
                  <a:lnTo>
                    <a:pt x="1425" y="1643"/>
                  </a:lnTo>
                  <a:cubicBezTo>
                    <a:pt x="1464" y="1682"/>
                    <a:pt x="1521" y="1710"/>
                    <a:pt x="1578" y="1710"/>
                  </a:cubicBezTo>
                  <a:lnTo>
                    <a:pt x="1578" y="1701"/>
                  </a:lnTo>
                  <a:cubicBezTo>
                    <a:pt x="1759" y="1701"/>
                    <a:pt x="1855" y="1481"/>
                    <a:pt x="1721" y="1348"/>
                  </a:cubicBezTo>
                  <a:lnTo>
                    <a:pt x="424" y="50"/>
                  </a:lnTo>
                  <a:cubicBezTo>
                    <a:pt x="380" y="15"/>
                    <a:pt x="334" y="0"/>
                    <a:pt x="29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6" name="Google Shape;12766;p69"/>
            <p:cNvSpPr/>
            <p:nvPr/>
          </p:nvSpPr>
          <p:spPr>
            <a:xfrm>
              <a:off x="2233795" y="3181928"/>
              <a:ext cx="62713" cy="11024"/>
            </a:xfrm>
            <a:custGeom>
              <a:rect b="b" l="l" r="r" t="t"/>
              <a:pathLst>
                <a:path extrusionOk="0" h="421" w="2395">
                  <a:moveTo>
                    <a:pt x="277" y="1"/>
                  </a:moveTo>
                  <a:cubicBezTo>
                    <a:pt x="0" y="1"/>
                    <a:pt x="0" y="420"/>
                    <a:pt x="277" y="420"/>
                  </a:cubicBezTo>
                  <a:lnTo>
                    <a:pt x="2118" y="420"/>
                  </a:lnTo>
                  <a:cubicBezTo>
                    <a:pt x="2395" y="420"/>
                    <a:pt x="2395" y="1"/>
                    <a:pt x="211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7" name="Google Shape;12767;p69"/>
          <p:cNvGrpSpPr/>
          <p:nvPr/>
        </p:nvGrpSpPr>
        <p:grpSpPr>
          <a:xfrm>
            <a:off x="3523772" y="3404422"/>
            <a:ext cx="362008" cy="244175"/>
            <a:chOff x="3523772" y="3404422"/>
            <a:chExt cx="362008" cy="244175"/>
          </a:xfrm>
        </p:grpSpPr>
        <p:sp>
          <p:nvSpPr>
            <p:cNvPr id="12768" name="Google Shape;12768;p69"/>
            <p:cNvSpPr/>
            <p:nvPr/>
          </p:nvSpPr>
          <p:spPr>
            <a:xfrm>
              <a:off x="3566244" y="3404579"/>
              <a:ext cx="122677" cy="233256"/>
            </a:xfrm>
            <a:custGeom>
              <a:rect b="b" l="l" r="r" t="t"/>
              <a:pathLst>
                <a:path extrusionOk="0" h="8908" w="4685">
                  <a:moveTo>
                    <a:pt x="1882" y="1"/>
                  </a:moveTo>
                  <a:cubicBezTo>
                    <a:pt x="1557" y="1"/>
                    <a:pt x="1231" y="211"/>
                    <a:pt x="1203" y="637"/>
                  </a:cubicBezTo>
                  <a:cubicBezTo>
                    <a:pt x="1107" y="503"/>
                    <a:pt x="955" y="408"/>
                    <a:pt x="792" y="379"/>
                  </a:cubicBezTo>
                  <a:cubicBezTo>
                    <a:pt x="754" y="370"/>
                    <a:pt x="716" y="370"/>
                    <a:pt x="668" y="370"/>
                  </a:cubicBezTo>
                  <a:cubicBezTo>
                    <a:pt x="296" y="370"/>
                    <a:pt x="1" y="675"/>
                    <a:pt x="1" y="1047"/>
                  </a:cubicBezTo>
                  <a:lnTo>
                    <a:pt x="1" y="8908"/>
                  </a:lnTo>
                  <a:lnTo>
                    <a:pt x="4685" y="8908"/>
                  </a:lnTo>
                  <a:lnTo>
                    <a:pt x="4666" y="2068"/>
                  </a:lnTo>
                  <a:cubicBezTo>
                    <a:pt x="4666" y="1744"/>
                    <a:pt x="4407" y="1531"/>
                    <a:pt x="4136" y="1531"/>
                  </a:cubicBezTo>
                  <a:cubicBezTo>
                    <a:pt x="4007" y="1531"/>
                    <a:pt x="3876" y="1579"/>
                    <a:pt x="3769" y="1686"/>
                  </a:cubicBezTo>
                  <a:lnTo>
                    <a:pt x="3769" y="1219"/>
                  </a:lnTo>
                  <a:cubicBezTo>
                    <a:pt x="3763" y="806"/>
                    <a:pt x="3426" y="544"/>
                    <a:pt x="3081" y="544"/>
                  </a:cubicBezTo>
                  <a:cubicBezTo>
                    <a:pt x="2891" y="544"/>
                    <a:pt x="2699" y="623"/>
                    <a:pt x="2557" y="799"/>
                  </a:cubicBezTo>
                  <a:lnTo>
                    <a:pt x="2557" y="675"/>
                  </a:lnTo>
                  <a:cubicBezTo>
                    <a:pt x="2557" y="228"/>
                    <a:pt x="2220" y="1"/>
                    <a:pt x="1882"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9" name="Google Shape;12769;p69"/>
            <p:cNvSpPr/>
            <p:nvPr/>
          </p:nvSpPr>
          <p:spPr>
            <a:xfrm>
              <a:off x="3566244" y="3511179"/>
              <a:ext cx="78476" cy="126657"/>
            </a:xfrm>
            <a:custGeom>
              <a:rect b="b" l="l" r="r" t="t"/>
              <a:pathLst>
                <a:path extrusionOk="0" h="4837" w="2997">
                  <a:moveTo>
                    <a:pt x="1" y="0"/>
                  </a:moveTo>
                  <a:lnTo>
                    <a:pt x="1" y="4837"/>
                  </a:lnTo>
                  <a:lnTo>
                    <a:pt x="2996" y="4837"/>
                  </a:lnTo>
                  <a:lnTo>
                    <a:pt x="2996" y="2996"/>
                  </a:lnTo>
                  <a:cubicBezTo>
                    <a:pt x="2996" y="1345"/>
                    <a:pt x="1651" y="0"/>
                    <a:pt x="1"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69"/>
            <p:cNvSpPr/>
            <p:nvPr/>
          </p:nvSpPr>
          <p:spPr>
            <a:xfrm>
              <a:off x="3586852" y="3414504"/>
              <a:ext cx="11390" cy="95759"/>
            </a:xfrm>
            <a:custGeom>
              <a:rect b="b" l="l" r="r" t="t"/>
              <a:pathLst>
                <a:path extrusionOk="0" h="3657" w="435">
                  <a:moveTo>
                    <a:pt x="15" y="0"/>
                  </a:moveTo>
                  <a:lnTo>
                    <a:pt x="15" y="3435"/>
                  </a:lnTo>
                  <a:cubicBezTo>
                    <a:pt x="1" y="3582"/>
                    <a:pt x="108" y="3656"/>
                    <a:pt x="216" y="3656"/>
                  </a:cubicBezTo>
                  <a:cubicBezTo>
                    <a:pt x="325" y="3656"/>
                    <a:pt x="435" y="3582"/>
                    <a:pt x="425" y="3435"/>
                  </a:cubicBezTo>
                  <a:lnTo>
                    <a:pt x="425" y="258"/>
                  </a:lnTo>
                  <a:cubicBezTo>
                    <a:pt x="320" y="124"/>
                    <a:pt x="177" y="29"/>
                    <a:pt x="15"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69"/>
            <p:cNvSpPr/>
            <p:nvPr/>
          </p:nvSpPr>
          <p:spPr>
            <a:xfrm>
              <a:off x="3622202" y="3405758"/>
              <a:ext cx="11521" cy="103928"/>
            </a:xfrm>
            <a:custGeom>
              <a:rect b="b" l="l" r="r" t="t"/>
              <a:pathLst>
                <a:path extrusionOk="0" h="3969" w="440">
                  <a:moveTo>
                    <a:pt x="10" y="0"/>
                  </a:moveTo>
                  <a:cubicBezTo>
                    <a:pt x="10" y="10"/>
                    <a:pt x="10" y="29"/>
                    <a:pt x="10" y="39"/>
                  </a:cubicBezTo>
                  <a:cubicBezTo>
                    <a:pt x="29" y="229"/>
                    <a:pt x="20" y="2719"/>
                    <a:pt x="0" y="3759"/>
                  </a:cubicBezTo>
                  <a:cubicBezTo>
                    <a:pt x="0" y="3874"/>
                    <a:pt x="96" y="3969"/>
                    <a:pt x="210" y="3969"/>
                  </a:cubicBezTo>
                  <a:cubicBezTo>
                    <a:pt x="325" y="3969"/>
                    <a:pt x="411" y="3883"/>
                    <a:pt x="411" y="3769"/>
                  </a:cubicBezTo>
                  <a:cubicBezTo>
                    <a:pt x="411" y="3759"/>
                    <a:pt x="420" y="3034"/>
                    <a:pt x="430" y="2299"/>
                  </a:cubicBezTo>
                  <a:cubicBezTo>
                    <a:pt x="439" y="1660"/>
                    <a:pt x="439" y="1145"/>
                    <a:pt x="430" y="754"/>
                  </a:cubicBezTo>
                  <a:lnTo>
                    <a:pt x="430" y="630"/>
                  </a:lnTo>
                  <a:cubicBezTo>
                    <a:pt x="430" y="353"/>
                    <a:pt x="268" y="105"/>
                    <a:pt x="10"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2" name="Google Shape;12772;p69"/>
            <p:cNvSpPr/>
            <p:nvPr/>
          </p:nvSpPr>
          <p:spPr>
            <a:xfrm>
              <a:off x="3654174" y="3420002"/>
              <a:ext cx="11024" cy="89317"/>
            </a:xfrm>
            <a:custGeom>
              <a:rect b="b" l="l" r="r" t="t"/>
              <a:pathLst>
                <a:path extrusionOk="0" h="3411" w="421">
                  <a:moveTo>
                    <a:pt x="1" y="0"/>
                  </a:moveTo>
                  <a:lnTo>
                    <a:pt x="1" y="3225"/>
                  </a:lnTo>
                  <a:cubicBezTo>
                    <a:pt x="10" y="3349"/>
                    <a:pt x="110" y="3411"/>
                    <a:pt x="210" y="3411"/>
                  </a:cubicBezTo>
                  <a:cubicBezTo>
                    <a:pt x="311" y="3411"/>
                    <a:pt x="411" y="3349"/>
                    <a:pt x="420" y="3225"/>
                  </a:cubicBezTo>
                  <a:lnTo>
                    <a:pt x="420" y="630"/>
                  </a:lnTo>
                  <a:cubicBezTo>
                    <a:pt x="420" y="353"/>
                    <a:pt x="258" y="105"/>
                    <a:pt x="1"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3" name="Google Shape;12773;p69"/>
            <p:cNvSpPr/>
            <p:nvPr/>
          </p:nvSpPr>
          <p:spPr>
            <a:xfrm>
              <a:off x="3523772" y="3493320"/>
              <a:ext cx="90469" cy="144515"/>
            </a:xfrm>
            <a:custGeom>
              <a:rect b="b" l="l" r="r" t="t"/>
              <a:pathLst>
                <a:path extrusionOk="0" h="5519" w="3455">
                  <a:moveTo>
                    <a:pt x="683" y="0"/>
                  </a:moveTo>
                  <a:cubicBezTo>
                    <a:pt x="523" y="0"/>
                    <a:pt x="363" y="62"/>
                    <a:pt x="239" y="186"/>
                  </a:cubicBezTo>
                  <a:cubicBezTo>
                    <a:pt x="1" y="425"/>
                    <a:pt x="1" y="825"/>
                    <a:pt x="239" y="1064"/>
                  </a:cubicBezTo>
                  <a:lnTo>
                    <a:pt x="1623" y="2447"/>
                  </a:lnTo>
                  <a:lnTo>
                    <a:pt x="1623" y="5519"/>
                  </a:lnTo>
                  <a:lnTo>
                    <a:pt x="3454" y="5519"/>
                  </a:lnTo>
                  <a:lnTo>
                    <a:pt x="3454" y="4107"/>
                  </a:lnTo>
                  <a:cubicBezTo>
                    <a:pt x="3454" y="3067"/>
                    <a:pt x="3034" y="2075"/>
                    <a:pt x="2300" y="1350"/>
                  </a:cubicBezTo>
                  <a:lnTo>
                    <a:pt x="1126" y="186"/>
                  </a:lnTo>
                  <a:cubicBezTo>
                    <a:pt x="1002" y="62"/>
                    <a:pt x="843" y="0"/>
                    <a:pt x="6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69"/>
            <p:cNvSpPr/>
            <p:nvPr/>
          </p:nvSpPr>
          <p:spPr>
            <a:xfrm>
              <a:off x="3557263" y="3624324"/>
              <a:ext cx="140404" cy="24273"/>
            </a:xfrm>
            <a:custGeom>
              <a:rect b="b" l="l" r="r" t="t"/>
              <a:pathLst>
                <a:path extrusionOk="0" h="927" w="5362">
                  <a:moveTo>
                    <a:pt x="219" y="1"/>
                  </a:moveTo>
                  <a:cubicBezTo>
                    <a:pt x="105" y="1"/>
                    <a:pt x="0" y="106"/>
                    <a:pt x="0" y="230"/>
                  </a:cubicBezTo>
                  <a:lnTo>
                    <a:pt x="0" y="707"/>
                  </a:lnTo>
                  <a:cubicBezTo>
                    <a:pt x="0" y="821"/>
                    <a:pt x="105" y="926"/>
                    <a:pt x="219" y="926"/>
                  </a:cubicBezTo>
                  <a:lnTo>
                    <a:pt x="5142" y="926"/>
                  </a:lnTo>
                  <a:cubicBezTo>
                    <a:pt x="5266" y="926"/>
                    <a:pt x="5362" y="821"/>
                    <a:pt x="5362" y="707"/>
                  </a:cubicBezTo>
                  <a:lnTo>
                    <a:pt x="5362" y="230"/>
                  </a:lnTo>
                  <a:cubicBezTo>
                    <a:pt x="5362" y="106"/>
                    <a:pt x="5266" y="1"/>
                    <a:pt x="514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69"/>
            <p:cNvSpPr/>
            <p:nvPr/>
          </p:nvSpPr>
          <p:spPr>
            <a:xfrm>
              <a:off x="3720631" y="3404422"/>
              <a:ext cx="122677" cy="233413"/>
            </a:xfrm>
            <a:custGeom>
              <a:rect b="b" l="l" r="r" t="t"/>
              <a:pathLst>
                <a:path extrusionOk="0" h="8914" w="4685">
                  <a:moveTo>
                    <a:pt x="2786" y="1"/>
                  </a:moveTo>
                  <a:cubicBezTo>
                    <a:pt x="2473" y="1"/>
                    <a:pt x="2160" y="199"/>
                    <a:pt x="2118" y="605"/>
                  </a:cubicBezTo>
                  <a:cubicBezTo>
                    <a:pt x="2118" y="624"/>
                    <a:pt x="2118" y="652"/>
                    <a:pt x="2118" y="681"/>
                  </a:cubicBezTo>
                  <a:lnTo>
                    <a:pt x="2118" y="815"/>
                  </a:lnTo>
                  <a:cubicBezTo>
                    <a:pt x="1986" y="642"/>
                    <a:pt x="1789" y="548"/>
                    <a:pt x="1585" y="548"/>
                  </a:cubicBezTo>
                  <a:cubicBezTo>
                    <a:pt x="1496" y="548"/>
                    <a:pt x="1404" y="567"/>
                    <a:pt x="1317" y="605"/>
                  </a:cubicBezTo>
                  <a:cubicBezTo>
                    <a:pt x="1069" y="710"/>
                    <a:pt x="906" y="958"/>
                    <a:pt x="906" y="1225"/>
                  </a:cubicBezTo>
                  <a:lnTo>
                    <a:pt x="906" y="1683"/>
                  </a:lnTo>
                  <a:cubicBezTo>
                    <a:pt x="797" y="1579"/>
                    <a:pt x="666" y="1533"/>
                    <a:pt x="537" y="1533"/>
                  </a:cubicBezTo>
                  <a:cubicBezTo>
                    <a:pt x="262" y="1533"/>
                    <a:pt x="0" y="1746"/>
                    <a:pt x="0" y="2064"/>
                  </a:cubicBezTo>
                  <a:lnTo>
                    <a:pt x="0" y="8914"/>
                  </a:lnTo>
                  <a:lnTo>
                    <a:pt x="4684" y="8914"/>
                  </a:lnTo>
                  <a:lnTo>
                    <a:pt x="4684" y="1053"/>
                  </a:lnTo>
                  <a:cubicBezTo>
                    <a:pt x="4684" y="677"/>
                    <a:pt x="4388" y="375"/>
                    <a:pt x="4015" y="375"/>
                  </a:cubicBezTo>
                  <a:cubicBezTo>
                    <a:pt x="4009" y="375"/>
                    <a:pt x="4003" y="376"/>
                    <a:pt x="3997" y="376"/>
                  </a:cubicBezTo>
                  <a:cubicBezTo>
                    <a:pt x="3959" y="376"/>
                    <a:pt x="3921" y="376"/>
                    <a:pt x="3883" y="385"/>
                  </a:cubicBezTo>
                  <a:cubicBezTo>
                    <a:pt x="3711" y="414"/>
                    <a:pt x="3568" y="509"/>
                    <a:pt x="3463" y="643"/>
                  </a:cubicBezTo>
                  <a:cubicBezTo>
                    <a:pt x="3444" y="218"/>
                    <a:pt x="3115" y="1"/>
                    <a:pt x="2786"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69"/>
            <p:cNvSpPr/>
            <p:nvPr/>
          </p:nvSpPr>
          <p:spPr>
            <a:xfrm>
              <a:off x="3764831" y="3511179"/>
              <a:ext cx="78476" cy="126657"/>
            </a:xfrm>
            <a:custGeom>
              <a:rect b="b" l="l" r="r" t="t"/>
              <a:pathLst>
                <a:path extrusionOk="0" h="4837" w="2997">
                  <a:moveTo>
                    <a:pt x="2996" y="0"/>
                  </a:moveTo>
                  <a:cubicBezTo>
                    <a:pt x="1336" y="0"/>
                    <a:pt x="1" y="1345"/>
                    <a:pt x="1" y="2996"/>
                  </a:cubicBezTo>
                  <a:lnTo>
                    <a:pt x="1" y="4837"/>
                  </a:lnTo>
                  <a:lnTo>
                    <a:pt x="2996" y="4837"/>
                  </a:lnTo>
                  <a:lnTo>
                    <a:pt x="2996"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69"/>
            <p:cNvSpPr/>
            <p:nvPr/>
          </p:nvSpPr>
          <p:spPr>
            <a:xfrm>
              <a:off x="3811546" y="3414504"/>
              <a:ext cx="10762" cy="94764"/>
            </a:xfrm>
            <a:custGeom>
              <a:rect b="b" l="l" r="r" t="t"/>
              <a:pathLst>
                <a:path extrusionOk="0" h="3619" w="411">
                  <a:moveTo>
                    <a:pt x="411" y="0"/>
                  </a:moveTo>
                  <a:cubicBezTo>
                    <a:pt x="249" y="29"/>
                    <a:pt x="96" y="124"/>
                    <a:pt x="1" y="258"/>
                  </a:cubicBezTo>
                  <a:lnTo>
                    <a:pt x="1" y="3425"/>
                  </a:lnTo>
                  <a:cubicBezTo>
                    <a:pt x="10" y="3554"/>
                    <a:pt x="108" y="3618"/>
                    <a:pt x="206" y="3618"/>
                  </a:cubicBezTo>
                  <a:cubicBezTo>
                    <a:pt x="304" y="3618"/>
                    <a:pt x="401" y="3554"/>
                    <a:pt x="411" y="3425"/>
                  </a:cubicBezTo>
                  <a:lnTo>
                    <a:pt x="4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8" name="Google Shape;12778;p69"/>
            <p:cNvSpPr/>
            <p:nvPr/>
          </p:nvSpPr>
          <p:spPr>
            <a:xfrm>
              <a:off x="3776091" y="3472372"/>
              <a:ext cx="11260" cy="37340"/>
            </a:xfrm>
            <a:custGeom>
              <a:rect b="b" l="l" r="r" t="t"/>
              <a:pathLst>
                <a:path extrusionOk="0" h="1426" w="430">
                  <a:moveTo>
                    <a:pt x="205" y="1"/>
                  </a:moveTo>
                  <a:cubicBezTo>
                    <a:pt x="103" y="1"/>
                    <a:pt x="0" y="70"/>
                    <a:pt x="0" y="204"/>
                  </a:cubicBezTo>
                  <a:cubicBezTo>
                    <a:pt x="10" y="481"/>
                    <a:pt x="10" y="805"/>
                    <a:pt x="10" y="1215"/>
                  </a:cubicBezTo>
                  <a:cubicBezTo>
                    <a:pt x="10" y="1330"/>
                    <a:pt x="95" y="1425"/>
                    <a:pt x="210" y="1425"/>
                  </a:cubicBezTo>
                  <a:cubicBezTo>
                    <a:pt x="215" y="1425"/>
                    <a:pt x="221" y="1426"/>
                    <a:pt x="226" y="1426"/>
                  </a:cubicBezTo>
                  <a:cubicBezTo>
                    <a:pt x="333" y="1426"/>
                    <a:pt x="420" y="1334"/>
                    <a:pt x="420" y="1225"/>
                  </a:cubicBezTo>
                  <a:cubicBezTo>
                    <a:pt x="429" y="805"/>
                    <a:pt x="429" y="471"/>
                    <a:pt x="410" y="185"/>
                  </a:cubicBezTo>
                  <a:cubicBezTo>
                    <a:pt x="397" y="61"/>
                    <a:pt x="301" y="1"/>
                    <a:pt x="205"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69"/>
            <p:cNvSpPr/>
            <p:nvPr/>
          </p:nvSpPr>
          <p:spPr>
            <a:xfrm>
              <a:off x="3744355" y="3420238"/>
              <a:ext cx="10762" cy="89265"/>
            </a:xfrm>
            <a:custGeom>
              <a:rect b="b" l="l" r="r" t="t"/>
              <a:pathLst>
                <a:path extrusionOk="0" h="3409" w="411">
                  <a:moveTo>
                    <a:pt x="411" y="1"/>
                  </a:moveTo>
                  <a:cubicBezTo>
                    <a:pt x="163" y="106"/>
                    <a:pt x="0" y="354"/>
                    <a:pt x="0" y="621"/>
                  </a:cubicBezTo>
                  <a:lnTo>
                    <a:pt x="0" y="3216"/>
                  </a:lnTo>
                  <a:cubicBezTo>
                    <a:pt x="10" y="3344"/>
                    <a:pt x="108" y="3409"/>
                    <a:pt x="206" y="3409"/>
                  </a:cubicBezTo>
                  <a:cubicBezTo>
                    <a:pt x="303" y="3409"/>
                    <a:pt x="401" y="3344"/>
                    <a:pt x="411" y="3216"/>
                  </a:cubicBezTo>
                  <a:lnTo>
                    <a:pt x="411"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69"/>
            <p:cNvSpPr/>
            <p:nvPr/>
          </p:nvSpPr>
          <p:spPr>
            <a:xfrm>
              <a:off x="3795311" y="3493320"/>
              <a:ext cx="90469" cy="144515"/>
            </a:xfrm>
            <a:custGeom>
              <a:rect b="b" l="l" r="r" t="t"/>
              <a:pathLst>
                <a:path extrusionOk="0" h="5519" w="3455">
                  <a:moveTo>
                    <a:pt x="2773" y="0"/>
                  </a:moveTo>
                  <a:cubicBezTo>
                    <a:pt x="2615" y="0"/>
                    <a:pt x="2457" y="62"/>
                    <a:pt x="2338" y="186"/>
                  </a:cubicBezTo>
                  <a:lnTo>
                    <a:pt x="1155" y="1350"/>
                  </a:lnTo>
                  <a:cubicBezTo>
                    <a:pt x="420" y="2075"/>
                    <a:pt x="1" y="3067"/>
                    <a:pt x="1" y="4107"/>
                  </a:cubicBezTo>
                  <a:lnTo>
                    <a:pt x="1" y="5519"/>
                  </a:lnTo>
                  <a:lnTo>
                    <a:pt x="1832" y="5519"/>
                  </a:lnTo>
                  <a:lnTo>
                    <a:pt x="1832" y="2447"/>
                  </a:lnTo>
                  <a:lnTo>
                    <a:pt x="3216" y="1064"/>
                  </a:lnTo>
                  <a:cubicBezTo>
                    <a:pt x="3454" y="825"/>
                    <a:pt x="3454" y="425"/>
                    <a:pt x="3216" y="186"/>
                  </a:cubicBezTo>
                  <a:cubicBezTo>
                    <a:pt x="3092" y="62"/>
                    <a:pt x="2932" y="0"/>
                    <a:pt x="277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1" name="Google Shape;12781;p69"/>
            <p:cNvSpPr/>
            <p:nvPr/>
          </p:nvSpPr>
          <p:spPr>
            <a:xfrm>
              <a:off x="3711624" y="3624324"/>
              <a:ext cx="140666" cy="24273"/>
            </a:xfrm>
            <a:custGeom>
              <a:rect b="b" l="l" r="r" t="t"/>
              <a:pathLst>
                <a:path extrusionOk="0" h="927" w="5372">
                  <a:moveTo>
                    <a:pt x="230" y="1"/>
                  </a:moveTo>
                  <a:cubicBezTo>
                    <a:pt x="106" y="1"/>
                    <a:pt x="1" y="106"/>
                    <a:pt x="10" y="230"/>
                  </a:cubicBezTo>
                  <a:lnTo>
                    <a:pt x="10" y="707"/>
                  </a:lnTo>
                  <a:cubicBezTo>
                    <a:pt x="10" y="831"/>
                    <a:pt x="106" y="926"/>
                    <a:pt x="230" y="926"/>
                  </a:cubicBezTo>
                  <a:lnTo>
                    <a:pt x="5143" y="926"/>
                  </a:lnTo>
                  <a:cubicBezTo>
                    <a:pt x="5267" y="926"/>
                    <a:pt x="5372" y="821"/>
                    <a:pt x="5362" y="707"/>
                  </a:cubicBezTo>
                  <a:lnTo>
                    <a:pt x="5362" y="230"/>
                  </a:lnTo>
                  <a:cubicBezTo>
                    <a:pt x="5362" y="106"/>
                    <a:pt x="5267" y="1"/>
                    <a:pt x="514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2" name="Google Shape;12782;p69"/>
            <p:cNvSpPr/>
            <p:nvPr/>
          </p:nvSpPr>
          <p:spPr>
            <a:xfrm>
              <a:off x="3776327" y="3405758"/>
              <a:ext cx="10762" cy="56795"/>
            </a:xfrm>
            <a:custGeom>
              <a:rect b="b" l="l" r="r" t="t"/>
              <a:pathLst>
                <a:path extrusionOk="0" h="2169" w="411">
                  <a:moveTo>
                    <a:pt x="411" y="0"/>
                  </a:moveTo>
                  <a:cubicBezTo>
                    <a:pt x="182" y="96"/>
                    <a:pt x="20" y="306"/>
                    <a:pt x="1" y="554"/>
                  </a:cubicBezTo>
                  <a:lnTo>
                    <a:pt x="1" y="1975"/>
                  </a:lnTo>
                  <a:cubicBezTo>
                    <a:pt x="10" y="2104"/>
                    <a:pt x="108" y="2168"/>
                    <a:pt x="206" y="2168"/>
                  </a:cubicBezTo>
                  <a:cubicBezTo>
                    <a:pt x="304" y="2168"/>
                    <a:pt x="401" y="2104"/>
                    <a:pt x="411" y="1975"/>
                  </a:cubicBezTo>
                  <a:lnTo>
                    <a:pt x="4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3" name="Google Shape;12783;p69"/>
          <p:cNvGrpSpPr/>
          <p:nvPr/>
        </p:nvGrpSpPr>
        <p:grpSpPr>
          <a:xfrm>
            <a:off x="3531026" y="1977314"/>
            <a:ext cx="359232" cy="327836"/>
            <a:chOff x="3531026" y="1977314"/>
            <a:chExt cx="359232" cy="327836"/>
          </a:xfrm>
        </p:grpSpPr>
        <p:sp>
          <p:nvSpPr>
            <p:cNvPr id="12784" name="Google Shape;12784;p69"/>
            <p:cNvSpPr/>
            <p:nvPr/>
          </p:nvSpPr>
          <p:spPr>
            <a:xfrm>
              <a:off x="3668156" y="1977314"/>
              <a:ext cx="96806" cy="92590"/>
            </a:xfrm>
            <a:custGeom>
              <a:rect b="b" l="l" r="r" t="t"/>
              <a:pathLst>
                <a:path extrusionOk="0" h="3536" w="3697">
                  <a:moveTo>
                    <a:pt x="1845" y="862"/>
                  </a:moveTo>
                  <a:cubicBezTo>
                    <a:pt x="2066" y="862"/>
                    <a:pt x="2290" y="944"/>
                    <a:pt x="2472" y="1129"/>
                  </a:cubicBezTo>
                  <a:cubicBezTo>
                    <a:pt x="3044" y="1701"/>
                    <a:pt x="2643" y="2674"/>
                    <a:pt x="1832" y="2674"/>
                  </a:cubicBezTo>
                  <a:cubicBezTo>
                    <a:pt x="1336" y="2674"/>
                    <a:pt x="936" y="2264"/>
                    <a:pt x="936" y="1768"/>
                  </a:cubicBezTo>
                  <a:cubicBezTo>
                    <a:pt x="936" y="1225"/>
                    <a:pt x="1382" y="862"/>
                    <a:pt x="1845" y="862"/>
                  </a:cubicBezTo>
                  <a:close/>
                  <a:moveTo>
                    <a:pt x="1832" y="1"/>
                  </a:moveTo>
                  <a:cubicBezTo>
                    <a:pt x="1732" y="1"/>
                    <a:pt x="1632" y="65"/>
                    <a:pt x="1623" y="194"/>
                  </a:cubicBezTo>
                  <a:lnTo>
                    <a:pt x="1623" y="461"/>
                  </a:lnTo>
                  <a:cubicBezTo>
                    <a:pt x="1422" y="499"/>
                    <a:pt x="1231" y="576"/>
                    <a:pt x="1060" y="700"/>
                  </a:cubicBezTo>
                  <a:lnTo>
                    <a:pt x="869" y="509"/>
                  </a:lnTo>
                  <a:cubicBezTo>
                    <a:pt x="826" y="470"/>
                    <a:pt x="779" y="454"/>
                    <a:pt x="733" y="454"/>
                  </a:cubicBezTo>
                  <a:cubicBezTo>
                    <a:pt x="576" y="454"/>
                    <a:pt x="440" y="649"/>
                    <a:pt x="573" y="805"/>
                  </a:cubicBezTo>
                  <a:lnTo>
                    <a:pt x="764" y="995"/>
                  </a:lnTo>
                  <a:cubicBezTo>
                    <a:pt x="640" y="1158"/>
                    <a:pt x="564" y="1358"/>
                    <a:pt x="526" y="1558"/>
                  </a:cubicBezTo>
                  <a:lnTo>
                    <a:pt x="258" y="1558"/>
                  </a:lnTo>
                  <a:cubicBezTo>
                    <a:pt x="1" y="1577"/>
                    <a:pt x="1" y="1949"/>
                    <a:pt x="258" y="1978"/>
                  </a:cubicBezTo>
                  <a:lnTo>
                    <a:pt x="526" y="1978"/>
                  </a:lnTo>
                  <a:cubicBezTo>
                    <a:pt x="564" y="2178"/>
                    <a:pt x="640" y="2369"/>
                    <a:pt x="764" y="2541"/>
                  </a:cubicBezTo>
                  <a:lnTo>
                    <a:pt x="573" y="2732"/>
                  </a:lnTo>
                  <a:cubicBezTo>
                    <a:pt x="407" y="2876"/>
                    <a:pt x="552" y="3097"/>
                    <a:pt x="715" y="3097"/>
                  </a:cubicBezTo>
                  <a:cubicBezTo>
                    <a:pt x="768" y="3097"/>
                    <a:pt x="822" y="3074"/>
                    <a:pt x="869" y="3018"/>
                  </a:cubicBezTo>
                  <a:lnTo>
                    <a:pt x="1060" y="2837"/>
                  </a:lnTo>
                  <a:cubicBezTo>
                    <a:pt x="1231" y="2951"/>
                    <a:pt x="1422" y="3037"/>
                    <a:pt x="1623" y="3075"/>
                  </a:cubicBezTo>
                  <a:lnTo>
                    <a:pt x="1623" y="3342"/>
                  </a:lnTo>
                  <a:cubicBezTo>
                    <a:pt x="1632" y="3471"/>
                    <a:pt x="1732" y="3535"/>
                    <a:pt x="1832" y="3535"/>
                  </a:cubicBezTo>
                  <a:cubicBezTo>
                    <a:pt x="1933" y="3535"/>
                    <a:pt x="2033" y="3471"/>
                    <a:pt x="2042" y="3342"/>
                  </a:cubicBezTo>
                  <a:lnTo>
                    <a:pt x="2042" y="3066"/>
                  </a:lnTo>
                  <a:cubicBezTo>
                    <a:pt x="2243" y="3037"/>
                    <a:pt x="2443" y="2951"/>
                    <a:pt x="2605" y="2827"/>
                  </a:cubicBezTo>
                  <a:lnTo>
                    <a:pt x="2796" y="3018"/>
                  </a:lnTo>
                  <a:cubicBezTo>
                    <a:pt x="2838" y="3054"/>
                    <a:pt x="2884" y="3069"/>
                    <a:pt x="2929" y="3069"/>
                  </a:cubicBezTo>
                  <a:cubicBezTo>
                    <a:pt x="3084" y="3069"/>
                    <a:pt x="3218" y="2880"/>
                    <a:pt x="3092" y="2732"/>
                  </a:cubicBezTo>
                  <a:lnTo>
                    <a:pt x="2901" y="2541"/>
                  </a:lnTo>
                  <a:cubicBezTo>
                    <a:pt x="3025" y="2369"/>
                    <a:pt x="3101" y="2178"/>
                    <a:pt x="3139" y="1968"/>
                  </a:cubicBezTo>
                  <a:lnTo>
                    <a:pt x="3407" y="1968"/>
                  </a:lnTo>
                  <a:cubicBezTo>
                    <a:pt x="3416" y="1969"/>
                    <a:pt x="3424" y="1970"/>
                    <a:pt x="3433" y="1970"/>
                  </a:cubicBezTo>
                  <a:cubicBezTo>
                    <a:pt x="3696" y="1970"/>
                    <a:pt x="3694" y="1558"/>
                    <a:pt x="3424" y="1558"/>
                  </a:cubicBezTo>
                  <a:cubicBezTo>
                    <a:pt x="3419" y="1558"/>
                    <a:pt x="3413" y="1558"/>
                    <a:pt x="3407" y="1558"/>
                  </a:cubicBezTo>
                  <a:lnTo>
                    <a:pt x="3139" y="1558"/>
                  </a:lnTo>
                  <a:cubicBezTo>
                    <a:pt x="3101" y="1358"/>
                    <a:pt x="3025" y="1158"/>
                    <a:pt x="2901" y="995"/>
                  </a:cubicBezTo>
                  <a:lnTo>
                    <a:pt x="3092" y="805"/>
                  </a:lnTo>
                  <a:cubicBezTo>
                    <a:pt x="3218" y="648"/>
                    <a:pt x="3084" y="458"/>
                    <a:pt x="2928" y="458"/>
                  </a:cubicBezTo>
                  <a:cubicBezTo>
                    <a:pt x="2884" y="458"/>
                    <a:pt x="2838" y="473"/>
                    <a:pt x="2796" y="509"/>
                  </a:cubicBezTo>
                  <a:lnTo>
                    <a:pt x="2605" y="700"/>
                  </a:lnTo>
                  <a:cubicBezTo>
                    <a:pt x="2443" y="576"/>
                    <a:pt x="2243" y="499"/>
                    <a:pt x="2042" y="461"/>
                  </a:cubicBezTo>
                  <a:lnTo>
                    <a:pt x="2042" y="194"/>
                  </a:lnTo>
                  <a:cubicBezTo>
                    <a:pt x="2033" y="65"/>
                    <a:pt x="1933" y="1"/>
                    <a:pt x="183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5" name="Google Shape;12785;p69"/>
            <p:cNvSpPr/>
            <p:nvPr/>
          </p:nvSpPr>
          <p:spPr>
            <a:xfrm>
              <a:off x="3692901" y="2005960"/>
              <a:ext cx="40744" cy="35140"/>
            </a:xfrm>
            <a:custGeom>
              <a:rect b="b" l="l" r="r" t="t"/>
              <a:pathLst>
                <a:path extrusionOk="0" h="1342" w="1556">
                  <a:moveTo>
                    <a:pt x="887" y="417"/>
                  </a:moveTo>
                  <a:cubicBezTo>
                    <a:pt x="1031" y="417"/>
                    <a:pt x="1145" y="531"/>
                    <a:pt x="1145" y="674"/>
                  </a:cubicBezTo>
                  <a:cubicBezTo>
                    <a:pt x="1145" y="824"/>
                    <a:pt x="1016" y="925"/>
                    <a:pt x="882" y="925"/>
                  </a:cubicBezTo>
                  <a:cubicBezTo>
                    <a:pt x="820" y="925"/>
                    <a:pt x="757" y="904"/>
                    <a:pt x="706" y="855"/>
                  </a:cubicBezTo>
                  <a:cubicBezTo>
                    <a:pt x="554" y="693"/>
                    <a:pt x="668" y="417"/>
                    <a:pt x="887" y="417"/>
                  </a:cubicBezTo>
                  <a:close/>
                  <a:moveTo>
                    <a:pt x="886" y="0"/>
                  </a:moveTo>
                  <a:cubicBezTo>
                    <a:pt x="722" y="0"/>
                    <a:pt x="556" y="61"/>
                    <a:pt x="420" y="197"/>
                  </a:cubicBezTo>
                  <a:cubicBezTo>
                    <a:pt x="0" y="617"/>
                    <a:pt x="296" y="1342"/>
                    <a:pt x="887" y="1342"/>
                  </a:cubicBezTo>
                  <a:cubicBezTo>
                    <a:pt x="1260" y="1342"/>
                    <a:pt x="1555" y="1037"/>
                    <a:pt x="1555" y="674"/>
                  </a:cubicBezTo>
                  <a:cubicBezTo>
                    <a:pt x="1555" y="267"/>
                    <a:pt x="1228" y="0"/>
                    <a:pt x="886"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69"/>
            <p:cNvSpPr/>
            <p:nvPr/>
          </p:nvSpPr>
          <p:spPr>
            <a:xfrm>
              <a:off x="3531026" y="2088286"/>
              <a:ext cx="276068" cy="216864"/>
            </a:xfrm>
            <a:custGeom>
              <a:rect b="b" l="l" r="r" t="t"/>
              <a:pathLst>
                <a:path extrusionOk="0" h="8282" w="10543">
                  <a:moveTo>
                    <a:pt x="220" y="1"/>
                  </a:moveTo>
                  <a:cubicBezTo>
                    <a:pt x="96" y="1"/>
                    <a:pt x="0" y="96"/>
                    <a:pt x="0" y="220"/>
                  </a:cubicBezTo>
                  <a:lnTo>
                    <a:pt x="0" y="8062"/>
                  </a:lnTo>
                  <a:cubicBezTo>
                    <a:pt x="0" y="8186"/>
                    <a:pt x="96" y="8282"/>
                    <a:pt x="220" y="8282"/>
                  </a:cubicBezTo>
                  <a:lnTo>
                    <a:pt x="10361" y="8282"/>
                  </a:lnTo>
                  <a:cubicBezTo>
                    <a:pt x="10437" y="8282"/>
                    <a:pt x="10504" y="8243"/>
                    <a:pt x="10542" y="8186"/>
                  </a:cubicBezTo>
                  <a:lnTo>
                    <a:pt x="10542" y="1594"/>
                  </a:lnTo>
                  <a:cubicBezTo>
                    <a:pt x="10542" y="1470"/>
                    <a:pt x="10437" y="1375"/>
                    <a:pt x="10313" y="1375"/>
                  </a:cubicBezTo>
                  <a:lnTo>
                    <a:pt x="4265" y="1375"/>
                  </a:lnTo>
                  <a:lnTo>
                    <a:pt x="2948" y="58"/>
                  </a:lnTo>
                  <a:cubicBezTo>
                    <a:pt x="2910" y="20"/>
                    <a:pt x="2853" y="1"/>
                    <a:pt x="2796"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7" name="Google Shape;12787;p69"/>
            <p:cNvSpPr/>
            <p:nvPr/>
          </p:nvSpPr>
          <p:spPr>
            <a:xfrm>
              <a:off x="3743360" y="2124264"/>
              <a:ext cx="63472" cy="51742"/>
            </a:xfrm>
            <a:custGeom>
              <a:rect b="b" l="l" r="r" t="t"/>
              <a:pathLst>
                <a:path extrusionOk="0" h="1976" w="2424">
                  <a:moveTo>
                    <a:pt x="449" y="1"/>
                  </a:moveTo>
                  <a:lnTo>
                    <a:pt x="86" y="363"/>
                  </a:lnTo>
                  <a:cubicBezTo>
                    <a:pt x="0" y="449"/>
                    <a:pt x="0" y="583"/>
                    <a:pt x="86" y="678"/>
                  </a:cubicBezTo>
                  <a:lnTo>
                    <a:pt x="773" y="1365"/>
                  </a:lnTo>
                  <a:cubicBezTo>
                    <a:pt x="816" y="1403"/>
                    <a:pt x="873" y="1422"/>
                    <a:pt x="930" y="1422"/>
                  </a:cubicBezTo>
                  <a:cubicBezTo>
                    <a:pt x="988" y="1422"/>
                    <a:pt x="1045" y="1403"/>
                    <a:pt x="1088" y="1365"/>
                  </a:cubicBezTo>
                  <a:lnTo>
                    <a:pt x="1536" y="917"/>
                  </a:lnTo>
                  <a:cubicBezTo>
                    <a:pt x="1698" y="1002"/>
                    <a:pt x="1861" y="1069"/>
                    <a:pt x="2042" y="1126"/>
                  </a:cubicBezTo>
                  <a:lnTo>
                    <a:pt x="2042" y="1756"/>
                  </a:lnTo>
                  <a:cubicBezTo>
                    <a:pt x="2042" y="1880"/>
                    <a:pt x="2137" y="1975"/>
                    <a:pt x="2261" y="1975"/>
                  </a:cubicBezTo>
                  <a:lnTo>
                    <a:pt x="2423" y="1975"/>
                  </a:lnTo>
                  <a:lnTo>
                    <a:pt x="2423" y="220"/>
                  </a:lnTo>
                  <a:cubicBezTo>
                    <a:pt x="2423" y="106"/>
                    <a:pt x="2328" y="1"/>
                    <a:pt x="220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8" name="Google Shape;12788;p69"/>
            <p:cNvSpPr/>
            <p:nvPr/>
          </p:nvSpPr>
          <p:spPr>
            <a:xfrm>
              <a:off x="3531026" y="2193471"/>
              <a:ext cx="276068" cy="111443"/>
            </a:xfrm>
            <a:custGeom>
              <a:rect b="b" l="l" r="r" t="t"/>
              <a:pathLst>
                <a:path extrusionOk="0" h="4256" w="10543">
                  <a:moveTo>
                    <a:pt x="0" y="0"/>
                  </a:moveTo>
                  <a:lnTo>
                    <a:pt x="0" y="4036"/>
                  </a:lnTo>
                  <a:cubicBezTo>
                    <a:pt x="0" y="4160"/>
                    <a:pt x="96" y="4255"/>
                    <a:pt x="220" y="4255"/>
                  </a:cubicBezTo>
                  <a:lnTo>
                    <a:pt x="10361" y="4255"/>
                  </a:lnTo>
                  <a:cubicBezTo>
                    <a:pt x="10437" y="4255"/>
                    <a:pt x="10504" y="4217"/>
                    <a:pt x="10542" y="4160"/>
                  </a:cubicBezTo>
                  <a:lnTo>
                    <a:pt x="1054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9" name="Google Shape;12789;p69"/>
            <p:cNvSpPr/>
            <p:nvPr/>
          </p:nvSpPr>
          <p:spPr>
            <a:xfrm>
              <a:off x="3531785" y="2179462"/>
              <a:ext cx="298535" cy="125688"/>
            </a:xfrm>
            <a:custGeom>
              <a:rect b="b" l="l" r="r" t="t"/>
              <a:pathLst>
                <a:path extrusionOk="0" h="4800" w="11401">
                  <a:moveTo>
                    <a:pt x="1068" y="1"/>
                  </a:moveTo>
                  <a:cubicBezTo>
                    <a:pt x="964" y="1"/>
                    <a:pt x="868" y="77"/>
                    <a:pt x="849" y="182"/>
                  </a:cubicBezTo>
                  <a:lnTo>
                    <a:pt x="782" y="535"/>
                  </a:lnTo>
                  <a:lnTo>
                    <a:pt x="134" y="3951"/>
                  </a:lnTo>
                  <a:lnTo>
                    <a:pt x="0" y="4676"/>
                  </a:lnTo>
                  <a:cubicBezTo>
                    <a:pt x="38" y="4752"/>
                    <a:pt x="114" y="4800"/>
                    <a:pt x="191" y="4800"/>
                  </a:cubicBezTo>
                  <a:lnTo>
                    <a:pt x="10332" y="4800"/>
                  </a:lnTo>
                  <a:cubicBezTo>
                    <a:pt x="10437" y="4790"/>
                    <a:pt x="10523" y="4723"/>
                    <a:pt x="10542" y="4618"/>
                  </a:cubicBezTo>
                  <a:lnTo>
                    <a:pt x="10675" y="3951"/>
                  </a:lnTo>
                  <a:lnTo>
                    <a:pt x="11372" y="259"/>
                  </a:lnTo>
                  <a:cubicBezTo>
                    <a:pt x="11400" y="125"/>
                    <a:pt x="11295" y="1"/>
                    <a:pt x="1116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0" name="Google Shape;12790;p69"/>
            <p:cNvSpPr/>
            <p:nvPr/>
          </p:nvSpPr>
          <p:spPr>
            <a:xfrm>
              <a:off x="3531785" y="2282893"/>
              <a:ext cx="279551" cy="22257"/>
            </a:xfrm>
            <a:custGeom>
              <a:rect b="b" l="l" r="r" t="t"/>
              <a:pathLst>
                <a:path extrusionOk="0" h="850" w="10676">
                  <a:moveTo>
                    <a:pt x="134" y="1"/>
                  </a:moveTo>
                  <a:lnTo>
                    <a:pt x="29" y="592"/>
                  </a:lnTo>
                  <a:lnTo>
                    <a:pt x="0" y="726"/>
                  </a:lnTo>
                  <a:cubicBezTo>
                    <a:pt x="38" y="802"/>
                    <a:pt x="114" y="850"/>
                    <a:pt x="191" y="850"/>
                  </a:cubicBezTo>
                  <a:lnTo>
                    <a:pt x="10332" y="850"/>
                  </a:lnTo>
                  <a:cubicBezTo>
                    <a:pt x="10437" y="840"/>
                    <a:pt x="10523" y="773"/>
                    <a:pt x="10542" y="668"/>
                  </a:cubicBezTo>
                  <a:lnTo>
                    <a:pt x="10675"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1" name="Google Shape;12791;p69"/>
            <p:cNvSpPr/>
            <p:nvPr/>
          </p:nvSpPr>
          <p:spPr>
            <a:xfrm>
              <a:off x="3740846" y="2015596"/>
              <a:ext cx="149412" cy="149176"/>
            </a:xfrm>
            <a:custGeom>
              <a:rect b="b" l="l" r="r" t="t"/>
              <a:pathLst>
                <a:path extrusionOk="0" h="5697" w="5706">
                  <a:moveTo>
                    <a:pt x="2843" y="1622"/>
                  </a:moveTo>
                  <a:cubicBezTo>
                    <a:pt x="3468" y="1622"/>
                    <a:pt x="4065" y="2109"/>
                    <a:pt x="4065" y="2844"/>
                  </a:cubicBezTo>
                  <a:cubicBezTo>
                    <a:pt x="4065" y="3511"/>
                    <a:pt x="3521" y="4055"/>
                    <a:pt x="2853" y="4055"/>
                  </a:cubicBezTo>
                  <a:cubicBezTo>
                    <a:pt x="1766" y="4055"/>
                    <a:pt x="1222" y="2748"/>
                    <a:pt x="1985" y="1985"/>
                  </a:cubicBezTo>
                  <a:cubicBezTo>
                    <a:pt x="2236" y="1734"/>
                    <a:pt x="2543" y="1622"/>
                    <a:pt x="2843" y="1622"/>
                  </a:cubicBezTo>
                  <a:close/>
                  <a:moveTo>
                    <a:pt x="2787" y="1"/>
                  </a:moveTo>
                  <a:cubicBezTo>
                    <a:pt x="2663" y="1"/>
                    <a:pt x="2567" y="96"/>
                    <a:pt x="2567" y="220"/>
                  </a:cubicBezTo>
                  <a:lnTo>
                    <a:pt x="2567" y="764"/>
                  </a:lnTo>
                  <a:cubicBezTo>
                    <a:pt x="2205" y="812"/>
                    <a:pt x="1861" y="955"/>
                    <a:pt x="1565" y="1184"/>
                  </a:cubicBezTo>
                  <a:lnTo>
                    <a:pt x="1174" y="793"/>
                  </a:lnTo>
                  <a:cubicBezTo>
                    <a:pt x="1131" y="750"/>
                    <a:pt x="1077" y="728"/>
                    <a:pt x="1022" y="728"/>
                  </a:cubicBezTo>
                  <a:cubicBezTo>
                    <a:pt x="967" y="728"/>
                    <a:pt x="912" y="750"/>
                    <a:pt x="869" y="793"/>
                  </a:cubicBezTo>
                  <a:lnTo>
                    <a:pt x="783" y="878"/>
                  </a:lnTo>
                  <a:cubicBezTo>
                    <a:pt x="697" y="964"/>
                    <a:pt x="697" y="1098"/>
                    <a:pt x="783" y="1184"/>
                  </a:cubicBezTo>
                  <a:lnTo>
                    <a:pt x="1174" y="1575"/>
                  </a:lnTo>
                  <a:cubicBezTo>
                    <a:pt x="945" y="1871"/>
                    <a:pt x="802" y="2214"/>
                    <a:pt x="755" y="2577"/>
                  </a:cubicBezTo>
                  <a:lnTo>
                    <a:pt x="230" y="2577"/>
                  </a:lnTo>
                  <a:cubicBezTo>
                    <a:pt x="106" y="2577"/>
                    <a:pt x="1" y="2672"/>
                    <a:pt x="1" y="2796"/>
                  </a:cubicBezTo>
                  <a:lnTo>
                    <a:pt x="1" y="2920"/>
                  </a:lnTo>
                  <a:cubicBezTo>
                    <a:pt x="10" y="3035"/>
                    <a:pt x="106" y="3120"/>
                    <a:pt x="230" y="3120"/>
                  </a:cubicBezTo>
                  <a:lnTo>
                    <a:pt x="774" y="3120"/>
                  </a:lnTo>
                  <a:cubicBezTo>
                    <a:pt x="821" y="3483"/>
                    <a:pt x="964" y="3826"/>
                    <a:pt x="1193" y="4122"/>
                  </a:cubicBezTo>
                  <a:lnTo>
                    <a:pt x="802" y="4513"/>
                  </a:lnTo>
                  <a:cubicBezTo>
                    <a:pt x="716" y="4599"/>
                    <a:pt x="716" y="4733"/>
                    <a:pt x="802" y="4818"/>
                  </a:cubicBezTo>
                  <a:lnTo>
                    <a:pt x="888" y="4904"/>
                  </a:lnTo>
                  <a:cubicBezTo>
                    <a:pt x="931" y="4947"/>
                    <a:pt x="986" y="4969"/>
                    <a:pt x="1041" y="4969"/>
                  </a:cubicBezTo>
                  <a:cubicBezTo>
                    <a:pt x="1096" y="4969"/>
                    <a:pt x="1151" y="4947"/>
                    <a:pt x="1193" y="4904"/>
                  </a:cubicBezTo>
                  <a:lnTo>
                    <a:pt x="1585" y="4513"/>
                  </a:lnTo>
                  <a:cubicBezTo>
                    <a:pt x="1880" y="4742"/>
                    <a:pt x="2224" y="4885"/>
                    <a:pt x="2586" y="4933"/>
                  </a:cubicBezTo>
                  <a:lnTo>
                    <a:pt x="2586" y="5477"/>
                  </a:lnTo>
                  <a:cubicBezTo>
                    <a:pt x="2586" y="5601"/>
                    <a:pt x="2682" y="5696"/>
                    <a:pt x="2806" y="5696"/>
                  </a:cubicBezTo>
                  <a:lnTo>
                    <a:pt x="2930" y="5696"/>
                  </a:lnTo>
                  <a:cubicBezTo>
                    <a:pt x="3044" y="5696"/>
                    <a:pt x="3149" y="5601"/>
                    <a:pt x="3149" y="5477"/>
                  </a:cubicBezTo>
                  <a:lnTo>
                    <a:pt x="3149" y="4933"/>
                  </a:lnTo>
                  <a:cubicBezTo>
                    <a:pt x="3512" y="4885"/>
                    <a:pt x="3855" y="4742"/>
                    <a:pt x="4151" y="4513"/>
                  </a:cubicBezTo>
                  <a:lnTo>
                    <a:pt x="4532" y="4904"/>
                  </a:lnTo>
                  <a:cubicBezTo>
                    <a:pt x="4575" y="4947"/>
                    <a:pt x="4633" y="4969"/>
                    <a:pt x="4690" y="4969"/>
                  </a:cubicBezTo>
                  <a:cubicBezTo>
                    <a:pt x="4747" y="4969"/>
                    <a:pt x="4804" y="4947"/>
                    <a:pt x="4847" y="4904"/>
                  </a:cubicBezTo>
                  <a:lnTo>
                    <a:pt x="4933" y="4818"/>
                  </a:lnTo>
                  <a:cubicBezTo>
                    <a:pt x="5019" y="4733"/>
                    <a:pt x="5019" y="4599"/>
                    <a:pt x="4933" y="4513"/>
                  </a:cubicBezTo>
                  <a:lnTo>
                    <a:pt x="4523" y="4113"/>
                  </a:lnTo>
                  <a:cubicBezTo>
                    <a:pt x="4742" y="3826"/>
                    <a:pt x="4885" y="3483"/>
                    <a:pt x="4933" y="3111"/>
                  </a:cubicBezTo>
                  <a:lnTo>
                    <a:pt x="5486" y="3111"/>
                  </a:lnTo>
                  <a:cubicBezTo>
                    <a:pt x="5601" y="3111"/>
                    <a:pt x="5696" y="3015"/>
                    <a:pt x="5706" y="2901"/>
                  </a:cubicBezTo>
                  <a:lnTo>
                    <a:pt x="5706" y="2777"/>
                  </a:lnTo>
                  <a:cubicBezTo>
                    <a:pt x="5706" y="2662"/>
                    <a:pt x="5601" y="2558"/>
                    <a:pt x="5477" y="2558"/>
                  </a:cubicBezTo>
                  <a:lnTo>
                    <a:pt x="4933" y="2558"/>
                  </a:lnTo>
                  <a:cubicBezTo>
                    <a:pt x="4885" y="2195"/>
                    <a:pt x="4742" y="1852"/>
                    <a:pt x="4513" y="1556"/>
                  </a:cubicBezTo>
                  <a:lnTo>
                    <a:pt x="4904" y="1174"/>
                  </a:lnTo>
                  <a:cubicBezTo>
                    <a:pt x="4990" y="1079"/>
                    <a:pt x="4990" y="945"/>
                    <a:pt x="4904" y="859"/>
                  </a:cubicBezTo>
                  <a:lnTo>
                    <a:pt x="4819" y="774"/>
                  </a:lnTo>
                  <a:cubicBezTo>
                    <a:pt x="4776" y="731"/>
                    <a:pt x="4721" y="709"/>
                    <a:pt x="4666" y="709"/>
                  </a:cubicBezTo>
                  <a:cubicBezTo>
                    <a:pt x="4611" y="709"/>
                    <a:pt x="4556" y="731"/>
                    <a:pt x="4513" y="774"/>
                  </a:cubicBezTo>
                  <a:lnTo>
                    <a:pt x="4122" y="1165"/>
                  </a:lnTo>
                  <a:cubicBezTo>
                    <a:pt x="3826" y="936"/>
                    <a:pt x="3483" y="793"/>
                    <a:pt x="3121" y="745"/>
                  </a:cubicBezTo>
                  <a:lnTo>
                    <a:pt x="3121" y="201"/>
                  </a:lnTo>
                  <a:cubicBezTo>
                    <a:pt x="3111" y="87"/>
                    <a:pt x="3016" y="1"/>
                    <a:pt x="2911"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2" name="Google Shape;12792;p69"/>
            <p:cNvSpPr/>
            <p:nvPr/>
          </p:nvSpPr>
          <p:spPr>
            <a:xfrm>
              <a:off x="3789576" y="2070532"/>
              <a:ext cx="45221" cy="38780"/>
            </a:xfrm>
            <a:custGeom>
              <a:rect b="b" l="l" r="r" t="t"/>
              <a:pathLst>
                <a:path extrusionOk="0" h="1481" w="1727">
                  <a:moveTo>
                    <a:pt x="989" y="0"/>
                  </a:moveTo>
                  <a:cubicBezTo>
                    <a:pt x="807" y="0"/>
                    <a:pt x="620" y="69"/>
                    <a:pt x="468" y="221"/>
                  </a:cubicBezTo>
                  <a:cubicBezTo>
                    <a:pt x="0" y="679"/>
                    <a:pt x="334" y="1480"/>
                    <a:pt x="992" y="1480"/>
                  </a:cubicBezTo>
                  <a:cubicBezTo>
                    <a:pt x="1393" y="1480"/>
                    <a:pt x="1727" y="1146"/>
                    <a:pt x="1727" y="736"/>
                  </a:cubicBezTo>
                  <a:cubicBezTo>
                    <a:pt x="1727" y="292"/>
                    <a:pt x="1367" y="0"/>
                    <a:pt x="989"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69"/>
            <p:cNvSpPr/>
            <p:nvPr/>
          </p:nvSpPr>
          <p:spPr>
            <a:xfrm>
              <a:off x="3531026" y="2088286"/>
              <a:ext cx="111679" cy="36004"/>
            </a:xfrm>
            <a:custGeom>
              <a:rect b="b" l="l" r="r" t="t"/>
              <a:pathLst>
                <a:path extrusionOk="0" h="1375" w="4265">
                  <a:moveTo>
                    <a:pt x="220" y="1"/>
                  </a:moveTo>
                  <a:cubicBezTo>
                    <a:pt x="96" y="1"/>
                    <a:pt x="0" y="96"/>
                    <a:pt x="0" y="220"/>
                  </a:cubicBezTo>
                  <a:lnTo>
                    <a:pt x="0" y="1375"/>
                  </a:lnTo>
                  <a:lnTo>
                    <a:pt x="4265" y="1375"/>
                  </a:lnTo>
                  <a:lnTo>
                    <a:pt x="2948" y="58"/>
                  </a:lnTo>
                  <a:cubicBezTo>
                    <a:pt x="2910" y="20"/>
                    <a:pt x="2853" y="1"/>
                    <a:pt x="2796"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4" name="Google Shape;12794;p69"/>
          <p:cNvGrpSpPr/>
          <p:nvPr/>
        </p:nvGrpSpPr>
        <p:grpSpPr>
          <a:xfrm>
            <a:off x="3123351" y="1500275"/>
            <a:ext cx="296781" cy="359232"/>
            <a:chOff x="3123351" y="1500275"/>
            <a:chExt cx="296781" cy="359232"/>
          </a:xfrm>
        </p:grpSpPr>
        <p:sp>
          <p:nvSpPr>
            <p:cNvPr id="12795" name="Google Shape;12795;p69"/>
            <p:cNvSpPr/>
            <p:nvPr/>
          </p:nvSpPr>
          <p:spPr>
            <a:xfrm>
              <a:off x="3123351" y="1562700"/>
              <a:ext cx="296781" cy="296545"/>
            </a:xfrm>
            <a:custGeom>
              <a:rect b="b" l="l" r="r" t="t"/>
              <a:pathLst>
                <a:path extrusionOk="0" h="11325" w="11334">
                  <a:moveTo>
                    <a:pt x="220" y="1"/>
                  </a:moveTo>
                  <a:cubicBezTo>
                    <a:pt x="96" y="1"/>
                    <a:pt x="0" y="96"/>
                    <a:pt x="0" y="220"/>
                  </a:cubicBezTo>
                  <a:lnTo>
                    <a:pt x="0" y="8806"/>
                  </a:lnTo>
                  <a:lnTo>
                    <a:pt x="258" y="9073"/>
                  </a:lnTo>
                  <a:lnTo>
                    <a:pt x="1813" y="10676"/>
                  </a:lnTo>
                  <a:lnTo>
                    <a:pt x="2452" y="11325"/>
                  </a:lnTo>
                  <a:lnTo>
                    <a:pt x="11114" y="11325"/>
                  </a:lnTo>
                  <a:cubicBezTo>
                    <a:pt x="11238" y="11325"/>
                    <a:pt x="11334" y="11229"/>
                    <a:pt x="11334" y="11105"/>
                  </a:cubicBezTo>
                  <a:lnTo>
                    <a:pt x="11334" y="220"/>
                  </a:lnTo>
                  <a:cubicBezTo>
                    <a:pt x="11334" y="96"/>
                    <a:pt x="11229" y="1"/>
                    <a:pt x="11114"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6" name="Google Shape;12796;p69"/>
            <p:cNvSpPr/>
            <p:nvPr/>
          </p:nvSpPr>
          <p:spPr>
            <a:xfrm>
              <a:off x="3276979" y="1562465"/>
              <a:ext cx="99189" cy="33569"/>
            </a:xfrm>
            <a:custGeom>
              <a:rect b="b" l="l" r="r" t="t"/>
              <a:pathLst>
                <a:path extrusionOk="0" h="1282" w="3788">
                  <a:moveTo>
                    <a:pt x="0" y="0"/>
                  </a:moveTo>
                  <a:cubicBezTo>
                    <a:pt x="344" y="854"/>
                    <a:pt x="1119" y="1281"/>
                    <a:pt x="1894" y="1281"/>
                  </a:cubicBezTo>
                  <a:cubicBezTo>
                    <a:pt x="2669" y="1281"/>
                    <a:pt x="3444" y="854"/>
                    <a:pt x="3788"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69"/>
            <p:cNvSpPr/>
            <p:nvPr/>
          </p:nvSpPr>
          <p:spPr>
            <a:xfrm>
              <a:off x="3130081" y="1800277"/>
              <a:ext cx="75963" cy="59230"/>
            </a:xfrm>
            <a:custGeom>
              <a:rect b="b" l="l" r="r" t="t"/>
              <a:pathLst>
                <a:path extrusionOk="0" h="2262" w="2901">
                  <a:moveTo>
                    <a:pt x="1" y="0"/>
                  </a:moveTo>
                  <a:lnTo>
                    <a:pt x="2195" y="2261"/>
                  </a:lnTo>
                  <a:lnTo>
                    <a:pt x="2901" y="2261"/>
                  </a:lnTo>
                  <a:lnTo>
                    <a:pt x="2901" y="172"/>
                  </a:lnTo>
                  <a:cubicBezTo>
                    <a:pt x="2901" y="77"/>
                    <a:pt x="2825" y="0"/>
                    <a:pt x="2729"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69"/>
            <p:cNvSpPr/>
            <p:nvPr/>
          </p:nvSpPr>
          <p:spPr>
            <a:xfrm>
              <a:off x="3170799" y="1562465"/>
              <a:ext cx="249334" cy="296781"/>
            </a:xfrm>
            <a:custGeom>
              <a:rect b="b" l="l" r="r" t="t"/>
              <a:pathLst>
                <a:path extrusionOk="0" h="11334" w="9522">
                  <a:moveTo>
                    <a:pt x="8882" y="0"/>
                  </a:moveTo>
                  <a:lnTo>
                    <a:pt x="8882" y="10685"/>
                  </a:lnTo>
                  <a:lnTo>
                    <a:pt x="1" y="10685"/>
                  </a:lnTo>
                  <a:lnTo>
                    <a:pt x="640" y="11334"/>
                  </a:lnTo>
                  <a:lnTo>
                    <a:pt x="9302" y="11334"/>
                  </a:lnTo>
                  <a:cubicBezTo>
                    <a:pt x="9426" y="11334"/>
                    <a:pt x="9522" y="11238"/>
                    <a:pt x="9522" y="11114"/>
                  </a:cubicBezTo>
                  <a:lnTo>
                    <a:pt x="9522" y="229"/>
                  </a:lnTo>
                  <a:cubicBezTo>
                    <a:pt x="9522" y="105"/>
                    <a:pt x="9426" y="10"/>
                    <a:pt x="930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9" name="Google Shape;12799;p69"/>
            <p:cNvSpPr/>
            <p:nvPr/>
          </p:nvSpPr>
          <p:spPr>
            <a:xfrm>
              <a:off x="3123351" y="1793285"/>
              <a:ext cx="64206" cy="66222"/>
            </a:xfrm>
            <a:custGeom>
              <a:rect b="b" l="l" r="r" t="t"/>
              <a:pathLst>
                <a:path extrusionOk="0" h="2529" w="2452">
                  <a:moveTo>
                    <a:pt x="0" y="0"/>
                  </a:moveTo>
                  <a:lnTo>
                    <a:pt x="2452" y="2528"/>
                  </a:lnTo>
                  <a:lnTo>
                    <a:pt x="2452" y="220"/>
                  </a:lnTo>
                  <a:cubicBezTo>
                    <a:pt x="2452" y="96"/>
                    <a:pt x="2347" y="0"/>
                    <a:pt x="222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0" name="Google Shape;12800;p69"/>
            <p:cNvSpPr/>
            <p:nvPr/>
          </p:nvSpPr>
          <p:spPr>
            <a:xfrm>
              <a:off x="3251998" y="1787787"/>
              <a:ext cx="131658" cy="11024"/>
            </a:xfrm>
            <a:custGeom>
              <a:rect b="b" l="l" r="r" t="t"/>
              <a:pathLst>
                <a:path extrusionOk="0" h="421" w="5028">
                  <a:moveTo>
                    <a:pt x="258" y="0"/>
                  </a:moveTo>
                  <a:cubicBezTo>
                    <a:pt x="0" y="20"/>
                    <a:pt x="0" y="401"/>
                    <a:pt x="258" y="420"/>
                  </a:cubicBezTo>
                  <a:lnTo>
                    <a:pt x="4770" y="420"/>
                  </a:lnTo>
                  <a:cubicBezTo>
                    <a:pt x="5028" y="401"/>
                    <a:pt x="5028" y="20"/>
                    <a:pt x="4770"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1" name="Google Shape;12801;p69"/>
            <p:cNvSpPr/>
            <p:nvPr/>
          </p:nvSpPr>
          <p:spPr>
            <a:xfrm>
              <a:off x="3259304" y="1537432"/>
              <a:ext cx="74234" cy="70516"/>
            </a:xfrm>
            <a:custGeom>
              <a:rect b="b" l="l" r="r" t="t"/>
              <a:pathLst>
                <a:path extrusionOk="0" h="2693" w="2835">
                  <a:moveTo>
                    <a:pt x="2549" y="0"/>
                  </a:moveTo>
                  <a:cubicBezTo>
                    <a:pt x="2507" y="0"/>
                    <a:pt x="2462" y="15"/>
                    <a:pt x="2421" y="50"/>
                  </a:cubicBezTo>
                  <a:lnTo>
                    <a:pt x="131" y="2340"/>
                  </a:lnTo>
                  <a:cubicBezTo>
                    <a:pt x="1" y="2461"/>
                    <a:pt x="90" y="2693"/>
                    <a:pt x="273" y="2693"/>
                  </a:cubicBezTo>
                  <a:cubicBezTo>
                    <a:pt x="277" y="2693"/>
                    <a:pt x="280" y="2693"/>
                    <a:pt x="284" y="2693"/>
                  </a:cubicBezTo>
                  <a:cubicBezTo>
                    <a:pt x="332" y="2693"/>
                    <a:pt x="389" y="2674"/>
                    <a:pt x="427" y="2635"/>
                  </a:cubicBezTo>
                  <a:lnTo>
                    <a:pt x="2707" y="346"/>
                  </a:lnTo>
                  <a:cubicBezTo>
                    <a:pt x="2834" y="196"/>
                    <a:pt x="2704" y="0"/>
                    <a:pt x="254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2" name="Google Shape;12802;p69"/>
            <p:cNvSpPr/>
            <p:nvPr/>
          </p:nvSpPr>
          <p:spPr>
            <a:xfrm>
              <a:off x="3283970" y="1500275"/>
              <a:ext cx="84944" cy="84944"/>
            </a:xfrm>
            <a:custGeom>
              <a:rect b="b" l="l" r="r" t="t"/>
              <a:pathLst>
                <a:path extrusionOk="0" h="3244" w="3244">
                  <a:moveTo>
                    <a:pt x="1622" y="0"/>
                  </a:moveTo>
                  <a:cubicBezTo>
                    <a:pt x="725" y="0"/>
                    <a:pt x="0" y="725"/>
                    <a:pt x="0" y="1622"/>
                  </a:cubicBezTo>
                  <a:cubicBezTo>
                    <a:pt x="0" y="2519"/>
                    <a:pt x="725" y="3244"/>
                    <a:pt x="1622" y="3244"/>
                  </a:cubicBezTo>
                  <a:cubicBezTo>
                    <a:pt x="2519" y="3244"/>
                    <a:pt x="3244" y="2519"/>
                    <a:pt x="3244" y="1622"/>
                  </a:cubicBezTo>
                  <a:cubicBezTo>
                    <a:pt x="3244" y="725"/>
                    <a:pt x="2519" y="0"/>
                    <a:pt x="1622"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69"/>
            <p:cNvSpPr/>
            <p:nvPr/>
          </p:nvSpPr>
          <p:spPr>
            <a:xfrm>
              <a:off x="3185803" y="1633662"/>
              <a:ext cx="171878" cy="19743"/>
            </a:xfrm>
            <a:custGeom>
              <a:rect b="b" l="l" r="r" t="t"/>
              <a:pathLst>
                <a:path extrusionOk="0" h="754" w="6564">
                  <a:moveTo>
                    <a:pt x="220" y="0"/>
                  </a:moveTo>
                  <a:cubicBezTo>
                    <a:pt x="96" y="0"/>
                    <a:pt x="0" y="96"/>
                    <a:pt x="0" y="220"/>
                  </a:cubicBezTo>
                  <a:lnTo>
                    <a:pt x="0" y="525"/>
                  </a:lnTo>
                  <a:cubicBezTo>
                    <a:pt x="0" y="649"/>
                    <a:pt x="96" y="754"/>
                    <a:pt x="220" y="754"/>
                  </a:cubicBezTo>
                  <a:lnTo>
                    <a:pt x="6344" y="754"/>
                  </a:lnTo>
                  <a:cubicBezTo>
                    <a:pt x="6468" y="744"/>
                    <a:pt x="6564" y="649"/>
                    <a:pt x="6564" y="525"/>
                  </a:cubicBezTo>
                  <a:lnTo>
                    <a:pt x="6564" y="220"/>
                  </a:lnTo>
                  <a:cubicBezTo>
                    <a:pt x="6564" y="96"/>
                    <a:pt x="6468" y="0"/>
                    <a:pt x="6344" y="0"/>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4" name="Google Shape;12804;p69"/>
            <p:cNvSpPr/>
            <p:nvPr/>
          </p:nvSpPr>
          <p:spPr>
            <a:xfrm>
              <a:off x="3179047" y="1674851"/>
              <a:ext cx="186463" cy="10814"/>
            </a:xfrm>
            <a:custGeom>
              <a:rect b="b" l="l" r="r" t="t"/>
              <a:pathLst>
                <a:path extrusionOk="0" h="413" w="7121">
                  <a:moveTo>
                    <a:pt x="6849" y="0"/>
                  </a:moveTo>
                  <a:cubicBezTo>
                    <a:pt x="6840" y="0"/>
                    <a:pt x="6831" y="1"/>
                    <a:pt x="6822" y="1"/>
                  </a:cubicBezTo>
                  <a:lnTo>
                    <a:pt x="258" y="1"/>
                  </a:lnTo>
                  <a:cubicBezTo>
                    <a:pt x="1" y="20"/>
                    <a:pt x="1" y="393"/>
                    <a:pt x="258" y="412"/>
                  </a:cubicBezTo>
                  <a:lnTo>
                    <a:pt x="6822" y="412"/>
                  </a:lnTo>
                  <a:cubicBezTo>
                    <a:pt x="6828" y="412"/>
                    <a:pt x="6834" y="412"/>
                    <a:pt x="6840" y="412"/>
                  </a:cubicBezTo>
                  <a:cubicBezTo>
                    <a:pt x="7118" y="412"/>
                    <a:pt x="7121" y="0"/>
                    <a:pt x="6849"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5" name="Google Shape;12805;p69"/>
            <p:cNvSpPr/>
            <p:nvPr/>
          </p:nvSpPr>
          <p:spPr>
            <a:xfrm>
              <a:off x="3179047" y="1701847"/>
              <a:ext cx="185390" cy="10762"/>
            </a:xfrm>
            <a:custGeom>
              <a:rect b="b" l="l" r="r" t="t"/>
              <a:pathLst>
                <a:path extrusionOk="0" h="411" w="7080">
                  <a:moveTo>
                    <a:pt x="258" y="1"/>
                  </a:moveTo>
                  <a:cubicBezTo>
                    <a:pt x="1" y="20"/>
                    <a:pt x="1" y="392"/>
                    <a:pt x="258" y="411"/>
                  </a:cubicBezTo>
                  <a:lnTo>
                    <a:pt x="6822" y="411"/>
                  </a:lnTo>
                  <a:cubicBezTo>
                    <a:pt x="7079" y="392"/>
                    <a:pt x="7079" y="20"/>
                    <a:pt x="682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6" name="Google Shape;12806;p69"/>
          <p:cNvGrpSpPr/>
          <p:nvPr/>
        </p:nvGrpSpPr>
        <p:grpSpPr>
          <a:xfrm>
            <a:off x="2659458" y="1500275"/>
            <a:ext cx="332261" cy="359232"/>
            <a:chOff x="2659458" y="1500275"/>
            <a:chExt cx="332261" cy="359232"/>
          </a:xfrm>
        </p:grpSpPr>
        <p:sp>
          <p:nvSpPr>
            <p:cNvPr id="12807" name="Google Shape;12807;p69"/>
            <p:cNvSpPr/>
            <p:nvPr/>
          </p:nvSpPr>
          <p:spPr>
            <a:xfrm>
              <a:off x="2957234" y="1800015"/>
              <a:ext cx="34486" cy="59361"/>
            </a:xfrm>
            <a:custGeom>
              <a:rect b="b" l="l" r="r" t="t"/>
              <a:pathLst>
                <a:path extrusionOk="0" h="2267" w="1317">
                  <a:moveTo>
                    <a:pt x="0" y="1"/>
                  </a:moveTo>
                  <a:lnTo>
                    <a:pt x="248" y="1909"/>
                  </a:lnTo>
                  <a:cubicBezTo>
                    <a:pt x="277" y="2147"/>
                    <a:pt x="465" y="2267"/>
                    <a:pt x="655" y="2267"/>
                  </a:cubicBezTo>
                  <a:cubicBezTo>
                    <a:pt x="844" y="2267"/>
                    <a:pt x="1035" y="2147"/>
                    <a:pt x="1069" y="1909"/>
                  </a:cubicBezTo>
                  <a:lnTo>
                    <a:pt x="1317"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8" name="Google Shape;12808;p69"/>
            <p:cNvSpPr/>
            <p:nvPr/>
          </p:nvSpPr>
          <p:spPr>
            <a:xfrm>
              <a:off x="2974463" y="1800015"/>
              <a:ext cx="17256" cy="59492"/>
            </a:xfrm>
            <a:custGeom>
              <a:rect b="b" l="l" r="r" t="t"/>
              <a:pathLst>
                <a:path extrusionOk="0" h="2272" w="659">
                  <a:moveTo>
                    <a:pt x="0" y="1"/>
                  </a:moveTo>
                  <a:lnTo>
                    <a:pt x="0" y="2271"/>
                  </a:lnTo>
                  <a:cubicBezTo>
                    <a:pt x="201" y="2262"/>
                    <a:pt x="382" y="2109"/>
                    <a:pt x="411" y="1909"/>
                  </a:cubicBezTo>
                  <a:lnTo>
                    <a:pt x="659" y="1"/>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69"/>
            <p:cNvSpPr/>
            <p:nvPr/>
          </p:nvSpPr>
          <p:spPr>
            <a:xfrm>
              <a:off x="2659458" y="1500275"/>
              <a:ext cx="266066" cy="358970"/>
            </a:xfrm>
            <a:custGeom>
              <a:rect b="b" l="l" r="r" t="t"/>
              <a:pathLst>
                <a:path extrusionOk="0" h="13709" w="10161">
                  <a:moveTo>
                    <a:pt x="3034" y="0"/>
                  </a:moveTo>
                  <a:lnTo>
                    <a:pt x="1" y="3034"/>
                  </a:lnTo>
                  <a:lnTo>
                    <a:pt x="1" y="13489"/>
                  </a:lnTo>
                  <a:cubicBezTo>
                    <a:pt x="1" y="13613"/>
                    <a:pt x="105" y="13709"/>
                    <a:pt x="220" y="13709"/>
                  </a:cubicBezTo>
                  <a:lnTo>
                    <a:pt x="9941" y="13709"/>
                  </a:lnTo>
                  <a:cubicBezTo>
                    <a:pt x="10065" y="13709"/>
                    <a:pt x="10161" y="13613"/>
                    <a:pt x="10161" y="13489"/>
                  </a:cubicBezTo>
                  <a:lnTo>
                    <a:pt x="10161" y="219"/>
                  </a:lnTo>
                  <a:cubicBezTo>
                    <a:pt x="10161" y="95"/>
                    <a:pt x="10056" y="0"/>
                    <a:pt x="9932"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69"/>
            <p:cNvSpPr/>
            <p:nvPr/>
          </p:nvSpPr>
          <p:spPr>
            <a:xfrm>
              <a:off x="2659458" y="1500275"/>
              <a:ext cx="92459" cy="92197"/>
            </a:xfrm>
            <a:custGeom>
              <a:rect b="b" l="l" r="r" t="t"/>
              <a:pathLst>
                <a:path extrusionOk="0" h="3521" w="3531">
                  <a:moveTo>
                    <a:pt x="3034" y="0"/>
                  </a:moveTo>
                  <a:lnTo>
                    <a:pt x="1" y="3034"/>
                  </a:lnTo>
                  <a:lnTo>
                    <a:pt x="1" y="3520"/>
                  </a:lnTo>
                  <a:lnTo>
                    <a:pt x="3301" y="3520"/>
                  </a:lnTo>
                  <a:cubicBezTo>
                    <a:pt x="3425" y="3520"/>
                    <a:pt x="3530" y="3425"/>
                    <a:pt x="3530" y="3301"/>
                  </a:cubicBezTo>
                  <a:lnTo>
                    <a:pt x="3530"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69"/>
            <p:cNvSpPr/>
            <p:nvPr/>
          </p:nvSpPr>
          <p:spPr>
            <a:xfrm>
              <a:off x="2659458" y="1500275"/>
              <a:ext cx="266066" cy="358970"/>
            </a:xfrm>
            <a:custGeom>
              <a:rect b="b" l="l" r="r" t="t"/>
              <a:pathLst>
                <a:path extrusionOk="0" h="13709" w="10161">
                  <a:moveTo>
                    <a:pt x="9254" y="0"/>
                  </a:moveTo>
                  <a:lnTo>
                    <a:pt x="9254" y="12774"/>
                  </a:lnTo>
                  <a:lnTo>
                    <a:pt x="1" y="12774"/>
                  </a:lnTo>
                  <a:lnTo>
                    <a:pt x="1" y="13489"/>
                  </a:lnTo>
                  <a:cubicBezTo>
                    <a:pt x="1" y="13613"/>
                    <a:pt x="105" y="13709"/>
                    <a:pt x="229" y="13709"/>
                  </a:cubicBezTo>
                  <a:lnTo>
                    <a:pt x="9932" y="13709"/>
                  </a:lnTo>
                  <a:cubicBezTo>
                    <a:pt x="10056" y="13709"/>
                    <a:pt x="10161" y="13613"/>
                    <a:pt x="10161" y="13489"/>
                  </a:cubicBezTo>
                  <a:lnTo>
                    <a:pt x="10161" y="219"/>
                  </a:lnTo>
                  <a:cubicBezTo>
                    <a:pt x="10161" y="95"/>
                    <a:pt x="10056" y="0"/>
                    <a:pt x="9932"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2" name="Google Shape;12812;p69"/>
            <p:cNvSpPr/>
            <p:nvPr/>
          </p:nvSpPr>
          <p:spPr>
            <a:xfrm>
              <a:off x="2659458" y="1500275"/>
              <a:ext cx="79471" cy="79445"/>
            </a:xfrm>
            <a:custGeom>
              <a:rect b="b" l="l" r="r" t="t"/>
              <a:pathLst>
                <a:path extrusionOk="0" h="3034" w="3035">
                  <a:moveTo>
                    <a:pt x="3034" y="0"/>
                  </a:moveTo>
                  <a:lnTo>
                    <a:pt x="1" y="3034"/>
                  </a:lnTo>
                  <a:lnTo>
                    <a:pt x="2815" y="3034"/>
                  </a:lnTo>
                  <a:cubicBezTo>
                    <a:pt x="2939" y="3034"/>
                    <a:pt x="3034" y="2929"/>
                    <a:pt x="3034" y="2814"/>
                  </a:cubicBezTo>
                  <a:lnTo>
                    <a:pt x="3034"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69"/>
            <p:cNvSpPr/>
            <p:nvPr/>
          </p:nvSpPr>
          <p:spPr>
            <a:xfrm>
              <a:off x="2710414" y="1744817"/>
              <a:ext cx="164154" cy="11024"/>
            </a:xfrm>
            <a:custGeom>
              <a:rect b="b" l="l" r="r" t="t"/>
              <a:pathLst>
                <a:path extrusionOk="0" h="421" w="6269">
                  <a:moveTo>
                    <a:pt x="258" y="1"/>
                  </a:moveTo>
                  <a:cubicBezTo>
                    <a:pt x="1" y="20"/>
                    <a:pt x="1" y="401"/>
                    <a:pt x="258" y="420"/>
                  </a:cubicBezTo>
                  <a:lnTo>
                    <a:pt x="6011" y="420"/>
                  </a:lnTo>
                  <a:cubicBezTo>
                    <a:pt x="6268" y="401"/>
                    <a:pt x="6268" y="20"/>
                    <a:pt x="601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69"/>
            <p:cNvSpPr/>
            <p:nvPr/>
          </p:nvSpPr>
          <p:spPr>
            <a:xfrm>
              <a:off x="2785853" y="1811013"/>
              <a:ext cx="88715" cy="11024"/>
            </a:xfrm>
            <a:custGeom>
              <a:rect b="b" l="l" r="r" t="t"/>
              <a:pathLst>
                <a:path extrusionOk="0" h="421" w="3388">
                  <a:moveTo>
                    <a:pt x="258" y="1"/>
                  </a:moveTo>
                  <a:cubicBezTo>
                    <a:pt x="1" y="20"/>
                    <a:pt x="1" y="392"/>
                    <a:pt x="258" y="420"/>
                  </a:cubicBezTo>
                  <a:lnTo>
                    <a:pt x="3130" y="420"/>
                  </a:lnTo>
                  <a:cubicBezTo>
                    <a:pt x="3387" y="392"/>
                    <a:pt x="3387" y="20"/>
                    <a:pt x="31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5" name="Google Shape;12815;p69"/>
            <p:cNvSpPr/>
            <p:nvPr/>
          </p:nvSpPr>
          <p:spPr>
            <a:xfrm>
              <a:off x="2710414" y="1717349"/>
              <a:ext cx="164154" cy="10998"/>
            </a:xfrm>
            <a:custGeom>
              <a:rect b="b" l="l" r="r" t="t"/>
              <a:pathLst>
                <a:path extrusionOk="0" h="420" w="6269">
                  <a:moveTo>
                    <a:pt x="258" y="0"/>
                  </a:moveTo>
                  <a:cubicBezTo>
                    <a:pt x="1" y="19"/>
                    <a:pt x="1" y="391"/>
                    <a:pt x="258" y="420"/>
                  </a:cubicBezTo>
                  <a:lnTo>
                    <a:pt x="6011" y="420"/>
                  </a:lnTo>
                  <a:cubicBezTo>
                    <a:pt x="6268" y="391"/>
                    <a:pt x="6268" y="19"/>
                    <a:pt x="6011"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6" name="Google Shape;12816;p69"/>
            <p:cNvSpPr/>
            <p:nvPr/>
          </p:nvSpPr>
          <p:spPr>
            <a:xfrm>
              <a:off x="2710414" y="1689855"/>
              <a:ext cx="164154" cy="11024"/>
            </a:xfrm>
            <a:custGeom>
              <a:rect b="b" l="l" r="r" t="t"/>
              <a:pathLst>
                <a:path extrusionOk="0" h="421" w="6269">
                  <a:moveTo>
                    <a:pt x="258" y="1"/>
                  </a:moveTo>
                  <a:cubicBezTo>
                    <a:pt x="1" y="20"/>
                    <a:pt x="1" y="401"/>
                    <a:pt x="258" y="421"/>
                  </a:cubicBezTo>
                  <a:lnTo>
                    <a:pt x="6011" y="421"/>
                  </a:lnTo>
                  <a:cubicBezTo>
                    <a:pt x="6268" y="401"/>
                    <a:pt x="6268" y="20"/>
                    <a:pt x="601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69"/>
            <p:cNvSpPr/>
            <p:nvPr/>
          </p:nvSpPr>
          <p:spPr>
            <a:xfrm>
              <a:off x="2709576" y="1662360"/>
              <a:ext cx="165830" cy="11050"/>
            </a:xfrm>
            <a:custGeom>
              <a:rect b="b" l="l" r="r" t="t"/>
              <a:pathLst>
                <a:path extrusionOk="0" h="422" w="6333">
                  <a:moveTo>
                    <a:pt x="272" y="1"/>
                  </a:moveTo>
                  <a:cubicBezTo>
                    <a:pt x="0" y="1"/>
                    <a:pt x="0" y="422"/>
                    <a:pt x="272" y="422"/>
                  </a:cubicBezTo>
                  <a:cubicBezTo>
                    <a:pt x="278" y="422"/>
                    <a:pt x="284" y="422"/>
                    <a:pt x="290" y="421"/>
                  </a:cubicBezTo>
                  <a:lnTo>
                    <a:pt x="6043" y="421"/>
                  </a:lnTo>
                  <a:cubicBezTo>
                    <a:pt x="6049" y="422"/>
                    <a:pt x="6055" y="422"/>
                    <a:pt x="6061" y="422"/>
                  </a:cubicBezTo>
                  <a:cubicBezTo>
                    <a:pt x="6333" y="422"/>
                    <a:pt x="6333" y="1"/>
                    <a:pt x="6061" y="1"/>
                  </a:cubicBezTo>
                  <a:cubicBezTo>
                    <a:pt x="6055" y="1"/>
                    <a:pt x="6049" y="1"/>
                    <a:pt x="6043" y="1"/>
                  </a:cubicBezTo>
                  <a:lnTo>
                    <a:pt x="290" y="1"/>
                  </a:lnTo>
                  <a:cubicBezTo>
                    <a:pt x="284" y="1"/>
                    <a:pt x="278" y="1"/>
                    <a:pt x="27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8" name="Google Shape;12818;p69"/>
            <p:cNvSpPr/>
            <p:nvPr/>
          </p:nvSpPr>
          <p:spPr>
            <a:xfrm>
              <a:off x="2774515" y="1581423"/>
              <a:ext cx="23357" cy="62242"/>
            </a:xfrm>
            <a:custGeom>
              <a:rect b="b" l="l" r="r" t="t"/>
              <a:pathLst>
                <a:path extrusionOk="0" h="2377" w="892">
                  <a:moveTo>
                    <a:pt x="273" y="1"/>
                  </a:moveTo>
                  <a:cubicBezTo>
                    <a:pt x="1" y="1"/>
                    <a:pt x="1" y="422"/>
                    <a:pt x="273" y="422"/>
                  </a:cubicBezTo>
                  <a:cubicBezTo>
                    <a:pt x="279" y="422"/>
                    <a:pt x="285" y="422"/>
                    <a:pt x="291" y="421"/>
                  </a:cubicBezTo>
                  <a:lnTo>
                    <a:pt x="472" y="421"/>
                  </a:lnTo>
                  <a:lnTo>
                    <a:pt x="472" y="2167"/>
                  </a:lnTo>
                  <a:cubicBezTo>
                    <a:pt x="472" y="2282"/>
                    <a:pt x="567" y="2377"/>
                    <a:pt x="682" y="2377"/>
                  </a:cubicBezTo>
                  <a:cubicBezTo>
                    <a:pt x="796" y="2377"/>
                    <a:pt x="892" y="2282"/>
                    <a:pt x="892" y="2167"/>
                  </a:cubicBezTo>
                  <a:lnTo>
                    <a:pt x="892" y="211"/>
                  </a:lnTo>
                  <a:cubicBezTo>
                    <a:pt x="892" y="97"/>
                    <a:pt x="796" y="1"/>
                    <a:pt x="682" y="1"/>
                  </a:cubicBezTo>
                  <a:lnTo>
                    <a:pt x="291" y="1"/>
                  </a:lnTo>
                  <a:cubicBezTo>
                    <a:pt x="285" y="1"/>
                    <a:pt x="279" y="1"/>
                    <a:pt x="27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9" name="Google Shape;12819;p69"/>
            <p:cNvSpPr/>
            <p:nvPr/>
          </p:nvSpPr>
          <p:spPr>
            <a:xfrm>
              <a:off x="2773782" y="1635364"/>
              <a:ext cx="37183" cy="10814"/>
            </a:xfrm>
            <a:custGeom>
              <a:rect b="b" l="l" r="r" t="t"/>
              <a:pathLst>
                <a:path extrusionOk="0" h="413" w="1420">
                  <a:moveTo>
                    <a:pt x="273" y="1"/>
                  </a:moveTo>
                  <a:cubicBezTo>
                    <a:pt x="0" y="1"/>
                    <a:pt x="3" y="413"/>
                    <a:pt x="281" y="413"/>
                  </a:cubicBezTo>
                  <a:cubicBezTo>
                    <a:pt x="287" y="413"/>
                    <a:pt x="293" y="413"/>
                    <a:pt x="300" y="412"/>
                  </a:cubicBezTo>
                  <a:lnTo>
                    <a:pt x="1130" y="412"/>
                  </a:lnTo>
                  <a:cubicBezTo>
                    <a:pt x="1136" y="413"/>
                    <a:pt x="1141" y="413"/>
                    <a:pt x="1147" y="413"/>
                  </a:cubicBezTo>
                  <a:cubicBezTo>
                    <a:pt x="1417" y="413"/>
                    <a:pt x="1419" y="1"/>
                    <a:pt x="1156" y="1"/>
                  </a:cubicBezTo>
                  <a:cubicBezTo>
                    <a:pt x="1147" y="1"/>
                    <a:pt x="1138" y="1"/>
                    <a:pt x="1130" y="2"/>
                  </a:cubicBezTo>
                  <a:lnTo>
                    <a:pt x="300" y="2"/>
                  </a:lnTo>
                  <a:cubicBezTo>
                    <a:pt x="290" y="1"/>
                    <a:pt x="281" y="1"/>
                    <a:pt x="27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69"/>
            <p:cNvSpPr/>
            <p:nvPr/>
          </p:nvSpPr>
          <p:spPr>
            <a:xfrm>
              <a:off x="2777866" y="1561103"/>
              <a:ext cx="20005" cy="17125"/>
            </a:xfrm>
            <a:custGeom>
              <a:rect b="b" l="l" r="r" t="t"/>
              <a:pathLst>
                <a:path extrusionOk="0" h="654" w="764">
                  <a:moveTo>
                    <a:pt x="439" y="0"/>
                  </a:moveTo>
                  <a:cubicBezTo>
                    <a:pt x="358" y="0"/>
                    <a:pt x="276" y="31"/>
                    <a:pt x="210" y="100"/>
                  </a:cubicBezTo>
                  <a:cubicBezTo>
                    <a:pt x="0" y="300"/>
                    <a:pt x="153" y="653"/>
                    <a:pt x="439" y="653"/>
                  </a:cubicBezTo>
                  <a:cubicBezTo>
                    <a:pt x="621" y="653"/>
                    <a:pt x="764" y="501"/>
                    <a:pt x="764" y="329"/>
                  </a:cubicBezTo>
                  <a:cubicBezTo>
                    <a:pt x="764" y="130"/>
                    <a:pt x="604" y="0"/>
                    <a:pt x="43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1" name="Google Shape;12821;p69"/>
            <p:cNvSpPr/>
            <p:nvPr/>
          </p:nvSpPr>
          <p:spPr>
            <a:xfrm>
              <a:off x="2957234" y="1582941"/>
              <a:ext cx="34486" cy="229852"/>
            </a:xfrm>
            <a:custGeom>
              <a:rect b="b" l="l" r="r" t="t"/>
              <a:pathLst>
                <a:path extrusionOk="0" h="8778" w="1317">
                  <a:moveTo>
                    <a:pt x="0" y="1"/>
                  </a:moveTo>
                  <a:lnTo>
                    <a:pt x="0" y="8777"/>
                  </a:lnTo>
                  <a:lnTo>
                    <a:pt x="1317" y="8777"/>
                  </a:lnTo>
                  <a:lnTo>
                    <a:pt x="131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2" name="Google Shape;12822;p69"/>
            <p:cNvSpPr/>
            <p:nvPr/>
          </p:nvSpPr>
          <p:spPr>
            <a:xfrm>
              <a:off x="2974463" y="1582941"/>
              <a:ext cx="17256" cy="229852"/>
            </a:xfrm>
            <a:custGeom>
              <a:rect b="b" l="l" r="r" t="t"/>
              <a:pathLst>
                <a:path extrusionOk="0" h="8778" w="659">
                  <a:moveTo>
                    <a:pt x="0" y="1"/>
                  </a:moveTo>
                  <a:lnTo>
                    <a:pt x="0" y="8777"/>
                  </a:lnTo>
                  <a:lnTo>
                    <a:pt x="659" y="8777"/>
                  </a:lnTo>
                  <a:lnTo>
                    <a:pt x="659"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3" name="Google Shape;12823;p69"/>
            <p:cNvSpPr/>
            <p:nvPr/>
          </p:nvSpPr>
          <p:spPr>
            <a:xfrm>
              <a:off x="2957234" y="1550210"/>
              <a:ext cx="34486" cy="40246"/>
            </a:xfrm>
            <a:custGeom>
              <a:rect b="b" l="l" r="r" t="t"/>
              <a:pathLst>
                <a:path extrusionOk="0" h="1537" w="1317">
                  <a:moveTo>
                    <a:pt x="0" y="1"/>
                  </a:moveTo>
                  <a:lnTo>
                    <a:pt x="0" y="1537"/>
                  </a:lnTo>
                  <a:lnTo>
                    <a:pt x="1317" y="1537"/>
                  </a:lnTo>
                  <a:lnTo>
                    <a:pt x="1317"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4" name="Google Shape;12824;p69"/>
            <p:cNvSpPr/>
            <p:nvPr/>
          </p:nvSpPr>
          <p:spPr>
            <a:xfrm>
              <a:off x="2974463" y="1550210"/>
              <a:ext cx="17256" cy="40246"/>
            </a:xfrm>
            <a:custGeom>
              <a:rect b="b" l="l" r="r" t="t"/>
              <a:pathLst>
                <a:path extrusionOk="0" h="1537" w="659">
                  <a:moveTo>
                    <a:pt x="0" y="1"/>
                  </a:moveTo>
                  <a:lnTo>
                    <a:pt x="0" y="1537"/>
                  </a:lnTo>
                  <a:lnTo>
                    <a:pt x="659" y="1537"/>
                  </a:lnTo>
                  <a:lnTo>
                    <a:pt x="659"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5" name="Google Shape;12825;p69"/>
            <p:cNvSpPr/>
            <p:nvPr/>
          </p:nvSpPr>
          <p:spPr>
            <a:xfrm>
              <a:off x="2957234" y="1500275"/>
              <a:ext cx="34486" cy="49961"/>
            </a:xfrm>
            <a:custGeom>
              <a:rect b="b" l="l" r="r" t="t"/>
              <a:pathLst>
                <a:path extrusionOk="0" h="1908" w="1317">
                  <a:moveTo>
                    <a:pt x="658" y="0"/>
                  </a:moveTo>
                  <a:cubicBezTo>
                    <a:pt x="296" y="0"/>
                    <a:pt x="0" y="296"/>
                    <a:pt x="0" y="658"/>
                  </a:cubicBezTo>
                  <a:lnTo>
                    <a:pt x="0" y="1908"/>
                  </a:lnTo>
                  <a:lnTo>
                    <a:pt x="1317" y="1908"/>
                  </a:lnTo>
                  <a:lnTo>
                    <a:pt x="1317" y="658"/>
                  </a:lnTo>
                  <a:cubicBezTo>
                    <a:pt x="1317" y="296"/>
                    <a:pt x="1021" y="0"/>
                    <a:pt x="65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6" name="Google Shape;12826;p69"/>
            <p:cNvSpPr/>
            <p:nvPr/>
          </p:nvSpPr>
          <p:spPr>
            <a:xfrm>
              <a:off x="2974463" y="1500275"/>
              <a:ext cx="17256" cy="49961"/>
            </a:xfrm>
            <a:custGeom>
              <a:rect b="b" l="l" r="r" t="t"/>
              <a:pathLst>
                <a:path extrusionOk="0" h="1908" w="659">
                  <a:moveTo>
                    <a:pt x="0" y="0"/>
                  </a:moveTo>
                  <a:lnTo>
                    <a:pt x="0" y="1908"/>
                  </a:lnTo>
                  <a:lnTo>
                    <a:pt x="659" y="1908"/>
                  </a:lnTo>
                  <a:lnTo>
                    <a:pt x="659" y="658"/>
                  </a:lnTo>
                  <a:cubicBezTo>
                    <a:pt x="659" y="296"/>
                    <a:pt x="363"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7" name="Google Shape;12827;p69"/>
          <p:cNvGrpSpPr/>
          <p:nvPr/>
        </p:nvGrpSpPr>
        <p:grpSpPr>
          <a:xfrm>
            <a:off x="1750184" y="2413530"/>
            <a:ext cx="359730" cy="359441"/>
            <a:chOff x="1750184" y="2413530"/>
            <a:chExt cx="359730" cy="359441"/>
          </a:xfrm>
        </p:grpSpPr>
        <p:sp>
          <p:nvSpPr>
            <p:cNvPr id="12828" name="Google Shape;12828;p69"/>
            <p:cNvSpPr/>
            <p:nvPr/>
          </p:nvSpPr>
          <p:spPr>
            <a:xfrm>
              <a:off x="1867074" y="2496981"/>
              <a:ext cx="58000" cy="64965"/>
            </a:xfrm>
            <a:custGeom>
              <a:rect b="b" l="l" r="r" t="t"/>
              <a:pathLst>
                <a:path extrusionOk="0" h="2481" w="2215">
                  <a:moveTo>
                    <a:pt x="1203" y="0"/>
                  </a:moveTo>
                  <a:lnTo>
                    <a:pt x="335" y="878"/>
                  </a:lnTo>
                  <a:cubicBezTo>
                    <a:pt x="1" y="1202"/>
                    <a:pt x="1" y="1736"/>
                    <a:pt x="335" y="2070"/>
                  </a:cubicBezTo>
                  <a:lnTo>
                    <a:pt x="745" y="2481"/>
                  </a:lnTo>
                  <a:lnTo>
                    <a:pt x="2214" y="1011"/>
                  </a:lnTo>
                  <a:lnTo>
                    <a:pt x="1203"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9" name="Google Shape;12829;p69"/>
            <p:cNvSpPr/>
            <p:nvPr/>
          </p:nvSpPr>
          <p:spPr>
            <a:xfrm>
              <a:off x="1824863" y="2413530"/>
              <a:ext cx="285050" cy="285312"/>
            </a:xfrm>
            <a:custGeom>
              <a:rect b="b" l="l" r="r" t="t"/>
              <a:pathLst>
                <a:path extrusionOk="0" h="10896" w="10886">
                  <a:moveTo>
                    <a:pt x="2033" y="1"/>
                  </a:moveTo>
                  <a:cubicBezTo>
                    <a:pt x="1851" y="1"/>
                    <a:pt x="1670" y="29"/>
                    <a:pt x="1498" y="77"/>
                  </a:cubicBezTo>
                  <a:cubicBezTo>
                    <a:pt x="1336" y="125"/>
                    <a:pt x="1279" y="335"/>
                    <a:pt x="1403" y="449"/>
                  </a:cubicBezTo>
                  <a:lnTo>
                    <a:pt x="2519" y="1565"/>
                  </a:lnTo>
                  <a:cubicBezTo>
                    <a:pt x="2586" y="1632"/>
                    <a:pt x="2643" y="1718"/>
                    <a:pt x="2672" y="1804"/>
                  </a:cubicBezTo>
                  <a:cubicBezTo>
                    <a:pt x="2843" y="2243"/>
                    <a:pt x="2510" y="2720"/>
                    <a:pt x="2033" y="2720"/>
                  </a:cubicBezTo>
                  <a:cubicBezTo>
                    <a:pt x="1956" y="2720"/>
                    <a:pt x="1870" y="2701"/>
                    <a:pt x="1794" y="2672"/>
                  </a:cubicBezTo>
                  <a:cubicBezTo>
                    <a:pt x="1708" y="2643"/>
                    <a:pt x="1622" y="2586"/>
                    <a:pt x="1556" y="2519"/>
                  </a:cubicBezTo>
                  <a:lnTo>
                    <a:pt x="439" y="1403"/>
                  </a:lnTo>
                  <a:cubicBezTo>
                    <a:pt x="397" y="1360"/>
                    <a:pt x="341" y="1340"/>
                    <a:pt x="285" y="1340"/>
                  </a:cubicBezTo>
                  <a:cubicBezTo>
                    <a:pt x="192" y="1340"/>
                    <a:pt x="101" y="1397"/>
                    <a:pt x="77" y="1499"/>
                  </a:cubicBezTo>
                  <a:cubicBezTo>
                    <a:pt x="20" y="1680"/>
                    <a:pt x="1" y="1861"/>
                    <a:pt x="1" y="2042"/>
                  </a:cubicBezTo>
                  <a:cubicBezTo>
                    <a:pt x="1" y="3120"/>
                    <a:pt x="831" y="4008"/>
                    <a:pt x="1909" y="4065"/>
                  </a:cubicBezTo>
                  <a:lnTo>
                    <a:pt x="2042" y="4084"/>
                  </a:lnTo>
                  <a:cubicBezTo>
                    <a:pt x="2242" y="4084"/>
                    <a:pt x="2443" y="4055"/>
                    <a:pt x="2634" y="3989"/>
                  </a:cubicBezTo>
                  <a:cubicBezTo>
                    <a:pt x="2681" y="3979"/>
                    <a:pt x="2719" y="3960"/>
                    <a:pt x="2758" y="3950"/>
                  </a:cubicBezTo>
                  <a:lnTo>
                    <a:pt x="6946" y="8138"/>
                  </a:lnTo>
                  <a:cubicBezTo>
                    <a:pt x="6927" y="8177"/>
                    <a:pt x="6917" y="8215"/>
                    <a:pt x="6907" y="8262"/>
                  </a:cubicBezTo>
                  <a:cubicBezTo>
                    <a:pt x="6841" y="8453"/>
                    <a:pt x="6812" y="8654"/>
                    <a:pt x="6812" y="8854"/>
                  </a:cubicBezTo>
                  <a:lnTo>
                    <a:pt x="6831" y="8987"/>
                  </a:lnTo>
                  <a:cubicBezTo>
                    <a:pt x="6888" y="10065"/>
                    <a:pt x="7776" y="10895"/>
                    <a:pt x="8854" y="10895"/>
                  </a:cubicBezTo>
                  <a:cubicBezTo>
                    <a:pt x="9035" y="10895"/>
                    <a:pt x="9216" y="10876"/>
                    <a:pt x="9388" y="10819"/>
                  </a:cubicBezTo>
                  <a:cubicBezTo>
                    <a:pt x="9569" y="10781"/>
                    <a:pt x="9617" y="10552"/>
                    <a:pt x="9483" y="10438"/>
                  </a:cubicBezTo>
                  <a:lnTo>
                    <a:pt x="8367" y="9331"/>
                  </a:lnTo>
                  <a:cubicBezTo>
                    <a:pt x="8300" y="9264"/>
                    <a:pt x="8243" y="9178"/>
                    <a:pt x="8214" y="9092"/>
                  </a:cubicBezTo>
                  <a:cubicBezTo>
                    <a:pt x="8043" y="8644"/>
                    <a:pt x="8367" y="8177"/>
                    <a:pt x="8844" y="8177"/>
                  </a:cubicBezTo>
                  <a:cubicBezTo>
                    <a:pt x="8920" y="8177"/>
                    <a:pt x="9006" y="8186"/>
                    <a:pt x="9083" y="8224"/>
                  </a:cubicBezTo>
                  <a:cubicBezTo>
                    <a:pt x="9178" y="8253"/>
                    <a:pt x="9254" y="8301"/>
                    <a:pt x="9331" y="8377"/>
                  </a:cubicBezTo>
                  <a:lnTo>
                    <a:pt x="10437" y="9484"/>
                  </a:lnTo>
                  <a:cubicBezTo>
                    <a:pt x="10485" y="9531"/>
                    <a:pt x="10543" y="9553"/>
                    <a:pt x="10600" y="9553"/>
                  </a:cubicBezTo>
                  <a:cubicBezTo>
                    <a:pt x="10692" y="9553"/>
                    <a:pt x="10780" y="9494"/>
                    <a:pt x="10809" y="9388"/>
                  </a:cubicBezTo>
                  <a:cubicBezTo>
                    <a:pt x="10867" y="9216"/>
                    <a:pt x="10886" y="9035"/>
                    <a:pt x="10886" y="8854"/>
                  </a:cubicBezTo>
                  <a:cubicBezTo>
                    <a:pt x="10886" y="7785"/>
                    <a:pt x="10046" y="6898"/>
                    <a:pt x="8978" y="6831"/>
                  </a:cubicBezTo>
                  <a:lnTo>
                    <a:pt x="8844" y="6812"/>
                  </a:lnTo>
                  <a:cubicBezTo>
                    <a:pt x="8644" y="6812"/>
                    <a:pt x="8443" y="6851"/>
                    <a:pt x="8253" y="6908"/>
                  </a:cubicBezTo>
                  <a:lnTo>
                    <a:pt x="8129" y="6946"/>
                  </a:lnTo>
                  <a:lnTo>
                    <a:pt x="3941" y="2758"/>
                  </a:lnTo>
                  <a:cubicBezTo>
                    <a:pt x="3960" y="2720"/>
                    <a:pt x="3969" y="2682"/>
                    <a:pt x="3979" y="2643"/>
                  </a:cubicBezTo>
                  <a:cubicBezTo>
                    <a:pt x="4045" y="2453"/>
                    <a:pt x="4074" y="2252"/>
                    <a:pt x="4074" y="2052"/>
                  </a:cubicBezTo>
                  <a:lnTo>
                    <a:pt x="4065" y="1909"/>
                  </a:lnTo>
                  <a:cubicBezTo>
                    <a:pt x="3998" y="840"/>
                    <a:pt x="3111" y="10"/>
                    <a:pt x="203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69"/>
            <p:cNvSpPr/>
            <p:nvPr/>
          </p:nvSpPr>
          <p:spPr>
            <a:xfrm>
              <a:off x="1893808" y="2482737"/>
              <a:ext cx="147160" cy="146898"/>
            </a:xfrm>
            <a:custGeom>
              <a:rect b="b" l="l" r="r" t="t"/>
              <a:pathLst>
                <a:path extrusionOk="0" h="5610" w="5620">
                  <a:moveTo>
                    <a:pt x="1365" y="0"/>
                  </a:moveTo>
                  <a:lnTo>
                    <a:pt x="1" y="1346"/>
                  </a:lnTo>
                  <a:cubicBezTo>
                    <a:pt x="39" y="1336"/>
                    <a:pt x="77" y="1317"/>
                    <a:pt x="115" y="1307"/>
                  </a:cubicBezTo>
                  <a:lnTo>
                    <a:pt x="4303" y="5495"/>
                  </a:lnTo>
                  <a:cubicBezTo>
                    <a:pt x="4294" y="5534"/>
                    <a:pt x="4274" y="5572"/>
                    <a:pt x="4265" y="5610"/>
                  </a:cubicBezTo>
                  <a:lnTo>
                    <a:pt x="5620" y="4255"/>
                  </a:lnTo>
                  <a:lnTo>
                    <a:pt x="5620" y="4255"/>
                  </a:lnTo>
                  <a:lnTo>
                    <a:pt x="5505" y="4303"/>
                  </a:lnTo>
                  <a:lnTo>
                    <a:pt x="1327" y="115"/>
                  </a:lnTo>
                  <a:cubicBezTo>
                    <a:pt x="1336" y="77"/>
                    <a:pt x="1346" y="39"/>
                    <a:pt x="136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69"/>
            <p:cNvSpPr/>
            <p:nvPr/>
          </p:nvSpPr>
          <p:spPr>
            <a:xfrm>
              <a:off x="1787654" y="2492294"/>
              <a:ext cx="245065" cy="246767"/>
            </a:xfrm>
            <a:custGeom>
              <a:rect b="b" l="l" r="r" t="t"/>
              <a:pathLst>
                <a:path extrusionOk="0" h="9424" w="9359">
                  <a:moveTo>
                    <a:pt x="6073" y="0"/>
                  </a:moveTo>
                  <a:cubicBezTo>
                    <a:pt x="5922" y="0"/>
                    <a:pt x="5772" y="60"/>
                    <a:pt x="5657" y="179"/>
                  </a:cubicBezTo>
                  <a:lnTo>
                    <a:pt x="2853" y="2984"/>
                  </a:lnTo>
                  <a:cubicBezTo>
                    <a:pt x="2557" y="3270"/>
                    <a:pt x="2557" y="3747"/>
                    <a:pt x="2853" y="4033"/>
                  </a:cubicBezTo>
                  <a:lnTo>
                    <a:pt x="2957" y="4148"/>
                  </a:lnTo>
                  <a:lnTo>
                    <a:pt x="0" y="7105"/>
                  </a:lnTo>
                  <a:lnTo>
                    <a:pt x="2318" y="9423"/>
                  </a:lnTo>
                  <a:lnTo>
                    <a:pt x="5266" y="6456"/>
                  </a:lnTo>
                  <a:cubicBezTo>
                    <a:pt x="5414" y="6604"/>
                    <a:pt x="5607" y="6678"/>
                    <a:pt x="5799" y="6678"/>
                  </a:cubicBezTo>
                  <a:cubicBezTo>
                    <a:pt x="5991" y="6678"/>
                    <a:pt x="6182" y="6604"/>
                    <a:pt x="6325" y="6456"/>
                  </a:cubicBezTo>
                  <a:lnTo>
                    <a:pt x="9130" y="3652"/>
                  </a:lnTo>
                  <a:cubicBezTo>
                    <a:pt x="9359" y="3423"/>
                    <a:pt x="9359" y="3041"/>
                    <a:pt x="9120" y="2812"/>
                  </a:cubicBezTo>
                  <a:lnTo>
                    <a:pt x="9101" y="2793"/>
                  </a:lnTo>
                  <a:cubicBezTo>
                    <a:pt x="8984" y="2676"/>
                    <a:pt x="8829" y="2616"/>
                    <a:pt x="8673" y="2616"/>
                  </a:cubicBezTo>
                  <a:cubicBezTo>
                    <a:pt x="8537" y="2616"/>
                    <a:pt x="8401" y="2662"/>
                    <a:pt x="8290" y="2755"/>
                  </a:cubicBezTo>
                  <a:cubicBezTo>
                    <a:pt x="8287" y="2758"/>
                    <a:pt x="8284" y="2761"/>
                    <a:pt x="8280" y="2764"/>
                  </a:cubicBezTo>
                  <a:lnTo>
                    <a:pt x="8280" y="2764"/>
                  </a:lnTo>
                  <a:cubicBezTo>
                    <a:pt x="8490" y="2525"/>
                    <a:pt x="8481" y="2173"/>
                    <a:pt x="8252" y="1944"/>
                  </a:cubicBezTo>
                  <a:lnTo>
                    <a:pt x="8224" y="1925"/>
                  </a:lnTo>
                  <a:cubicBezTo>
                    <a:pt x="8185" y="1877"/>
                    <a:pt x="8138" y="1839"/>
                    <a:pt x="8080" y="1811"/>
                  </a:cubicBezTo>
                  <a:cubicBezTo>
                    <a:pt x="7994" y="1767"/>
                    <a:pt x="7900" y="1746"/>
                    <a:pt x="7807" y="1746"/>
                  </a:cubicBezTo>
                  <a:cubicBezTo>
                    <a:pt x="7655" y="1746"/>
                    <a:pt x="7506" y="1803"/>
                    <a:pt x="7394" y="1915"/>
                  </a:cubicBezTo>
                  <a:cubicBezTo>
                    <a:pt x="7623" y="1677"/>
                    <a:pt x="7623" y="1305"/>
                    <a:pt x="7394" y="1066"/>
                  </a:cubicBezTo>
                  <a:lnTo>
                    <a:pt x="7365" y="1047"/>
                  </a:lnTo>
                  <a:cubicBezTo>
                    <a:pt x="7250" y="928"/>
                    <a:pt x="7098" y="868"/>
                    <a:pt x="6945" y="868"/>
                  </a:cubicBezTo>
                  <a:cubicBezTo>
                    <a:pt x="6793" y="868"/>
                    <a:pt x="6640" y="928"/>
                    <a:pt x="6525" y="1047"/>
                  </a:cubicBezTo>
                  <a:cubicBezTo>
                    <a:pt x="6754" y="809"/>
                    <a:pt x="6754" y="437"/>
                    <a:pt x="6525" y="198"/>
                  </a:cubicBezTo>
                  <a:lnTo>
                    <a:pt x="6497" y="179"/>
                  </a:lnTo>
                  <a:cubicBezTo>
                    <a:pt x="6378" y="60"/>
                    <a:pt x="6225" y="0"/>
                    <a:pt x="6073"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2" name="Google Shape;12832;p69"/>
            <p:cNvSpPr/>
            <p:nvPr/>
          </p:nvSpPr>
          <p:spPr>
            <a:xfrm>
              <a:off x="1806141" y="2613871"/>
              <a:ext cx="106442" cy="106442"/>
            </a:xfrm>
            <a:custGeom>
              <a:rect b="b" l="l" r="r" t="t"/>
              <a:pathLst>
                <a:path extrusionOk="0" h="4065" w="4065">
                  <a:moveTo>
                    <a:pt x="1746" y="1"/>
                  </a:moveTo>
                  <a:lnTo>
                    <a:pt x="0" y="1747"/>
                  </a:lnTo>
                  <a:lnTo>
                    <a:pt x="2318" y="4065"/>
                  </a:lnTo>
                  <a:lnTo>
                    <a:pt x="4064" y="2310"/>
                  </a:lnTo>
                  <a:lnTo>
                    <a:pt x="1746"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3" name="Google Shape;12833;p69"/>
            <p:cNvSpPr/>
            <p:nvPr/>
          </p:nvSpPr>
          <p:spPr>
            <a:xfrm>
              <a:off x="1923790" y="2515075"/>
              <a:ext cx="52972" cy="46321"/>
            </a:xfrm>
            <a:custGeom>
              <a:rect b="b" l="l" r="r" t="t"/>
              <a:pathLst>
                <a:path extrusionOk="0" h="1769" w="2023">
                  <a:moveTo>
                    <a:pt x="1741" y="1"/>
                  </a:moveTo>
                  <a:cubicBezTo>
                    <a:pt x="1588" y="1"/>
                    <a:pt x="1438" y="60"/>
                    <a:pt x="1326" y="177"/>
                  </a:cubicBezTo>
                  <a:lnTo>
                    <a:pt x="77" y="1408"/>
                  </a:lnTo>
                  <a:cubicBezTo>
                    <a:pt x="0" y="1494"/>
                    <a:pt x="0" y="1627"/>
                    <a:pt x="77" y="1704"/>
                  </a:cubicBezTo>
                  <a:cubicBezTo>
                    <a:pt x="120" y="1747"/>
                    <a:pt x="172" y="1768"/>
                    <a:pt x="225" y="1768"/>
                  </a:cubicBezTo>
                  <a:cubicBezTo>
                    <a:pt x="277" y="1768"/>
                    <a:pt x="329" y="1747"/>
                    <a:pt x="372" y="1704"/>
                  </a:cubicBezTo>
                  <a:lnTo>
                    <a:pt x="2023" y="72"/>
                  </a:lnTo>
                  <a:cubicBezTo>
                    <a:pt x="1934" y="24"/>
                    <a:pt x="1837" y="1"/>
                    <a:pt x="1741"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4" name="Google Shape;12834;p69"/>
            <p:cNvSpPr/>
            <p:nvPr/>
          </p:nvSpPr>
          <p:spPr>
            <a:xfrm>
              <a:off x="1944215" y="2537882"/>
              <a:ext cx="55277" cy="46766"/>
            </a:xfrm>
            <a:custGeom>
              <a:rect b="b" l="l" r="r" t="t"/>
              <a:pathLst>
                <a:path extrusionOk="0" h="1786" w="2111">
                  <a:moveTo>
                    <a:pt x="1839" y="0"/>
                  </a:moveTo>
                  <a:cubicBezTo>
                    <a:pt x="1686" y="0"/>
                    <a:pt x="1533" y="62"/>
                    <a:pt x="1415" y="174"/>
                  </a:cubicBezTo>
                  <a:lnTo>
                    <a:pt x="174" y="1415"/>
                  </a:lnTo>
                  <a:cubicBezTo>
                    <a:pt x="0" y="1567"/>
                    <a:pt x="146" y="1785"/>
                    <a:pt x="313" y="1785"/>
                  </a:cubicBezTo>
                  <a:cubicBezTo>
                    <a:pt x="367" y="1785"/>
                    <a:pt x="422" y="1763"/>
                    <a:pt x="470" y="1710"/>
                  </a:cubicBezTo>
                  <a:lnTo>
                    <a:pt x="2111" y="70"/>
                  </a:lnTo>
                  <a:cubicBezTo>
                    <a:pt x="2025" y="23"/>
                    <a:pt x="1932" y="0"/>
                    <a:pt x="183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5" name="Google Shape;12835;p69"/>
            <p:cNvSpPr/>
            <p:nvPr/>
          </p:nvSpPr>
          <p:spPr>
            <a:xfrm>
              <a:off x="1968252" y="2560611"/>
              <a:ext cx="53993" cy="46243"/>
            </a:xfrm>
            <a:custGeom>
              <a:rect b="b" l="l" r="r" t="t"/>
              <a:pathLst>
                <a:path extrusionOk="0" h="1766" w="2062">
                  <a:moveTo>
                    <a:pt x="1790" y="0"/>
                  </a:moveTo>
                  <a:cubicBezTo>
                    <a:pt x="1653" y="0"/>
                    <a:pt x="1516" y="50"/>
                    <a:pt x="1403" y="146"/>
                  </a:cubicBezTo>
                  <a:lnTo>
                    <a:pt x="134" y="1415"/>
                  </a:lnTo>
                  <a:cubicBezTo>
                    <a:pt x="1" y="1570"/>
                    <a:pt x="132" y="1766"/>
                    <a:pt x="290" y="1766"/>
                  </a:cubicBezTo>
                  <a:cubicBezTo>
                    <a:pt x="336" y="1766"/>
                    <a:pt x="385" y="1749"/>
                    <a:pt x="430" y="1711"/>
                  </a:cubicBezTo>
                  <a:lnTo>
                    <a:pt x="2061" y="70"/>
                  </a:lnTo>
                  <a:cubicBezTo>
                    <a:pt x="1976" y="23"/>
                    <a:pt x="1883" y="0"/>
                    <a:pt x="179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6" name="Google Shape;12836;p69"/>
            <p:cNvSpPr/>
            <p:nvPr/>
          </p:nvSpPr>
          <p:spPr>
            <a:xfrm>
              <a:off x="1792630" y="2614945"/>
              <a:ext cx="116707" cy="115869"/>
            </a:xfrm>
            <a:custGeom>
              <a:rect b="b" l="l" r="r" t="t"/>
              <a:pathLst>
                <a:path extrusionOk="0" h="4425" w="4457">
                  <a:moveTo>
                    <a:pt x="1122" y="0"/>
                  </a:moveTo>
                  <a:cubicBezTo>
                    <a:pt x="1065" y="0"/>
                    <a:pt x="1007" y="22"/>
                    <a:pt x="964" y="65"/>
                  </a:cubicBezTo>
                  <a:lnTo>
                    <a:pt x="1" y="1028"/>
                  </a:lnTo>
                  <a:lnTo>
                    <a:pt x="3407" y="4425"/>
                  </a:lnTo>
                  <a:lnTo>
                    <a:pt x="4370" y="3471"/>
                  </a:lnTo>
                  <a:cubicBezTo>
                    <a:pt x="4456" y="3375"/>
                    <a:pt x="4456" y="3242"/>
                    <a:pt x="4370" y="3156"/>
                  </a:cubicBezTo>
                  <a:lnTo>
                    <a:pt x="1279" y="65"/>
                  </a:lnTo>
                  <a:cubicBezTo>
                    <a:pt x="1236" y="22"/>
                    <a:pt x="1179" y="0"/>
                    <a:pt x="1122"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69"/>
            <p:cNvSpPr/>
            <p:nvPr/>
          </p:nvSpPr>
          <p:spPr>
            <a:xfrm>
              <a:off x="1750184" y="2637621"/>
              <a:ext cx="135900" cy="135350"/>
            </a:xfrm>
            <a:custGeom>
              <a:rect b="b" l="l" r="r" t="t"/>
              <a:pathLst>
                <a:path extrusionOk="0" h="5169" w="5190">
                  <a:moveTo>
                    <a:pt x="1784" y="0"/>
                  </a:moveTo>
                  <a:lnTo>
                    <a:pt x="86" y="1698"/>
                  </a:lnTo>
                  <a:cubicBezTo>
                    <a:pt x="0" y="1784"/>
                    <a:pt x="0" y="1927"/>
                    <a:pt x="86" y="2013"/>
                  </a:cubicBezTo>
                  <a:lnTo>
                    <a:pt x="3177" y="5104"/>
                  </a:lnTo>
                  <a:cubicBezTo>
                    <a:pt x="3220" y="5147"/>
                    <a:pt x="3277" y="5168"/>
                    <a:pt x="3334" y="5168"/>
                  </a:cubicBezTo>
                  <a:cubicBezTo>
                    <a:pt x="3392" y="5168"/>
                    <a:pt x="3449" y="5147"/>
                    <a:pt x="3492" y="5104"/>
                  </a:cubicBezTo>
                  <a:lnTo>
                    <a:pt x="5190" y="3396"/>
                  </a:lnTo>
                  <a:lnTo>
                    <a:pt x="1784" y="0"/>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8" name="Google Shape;12838;p69"/>
            <p:cNvSpPr/>
            <p:nvPr/>
          </p:nvSpPr>
          <p:spPr>
            <a:xfrm>
              <a:off x="1750184" y="2665586"/>
              <a:ext cx="107673" cy="107385"/>
            </a:xfrm>
            <a:custGeom>
              <a:rect b="b" l="l" r="r" t="t"/>
              <a:pathLst>
                <a:path extrusionOk="0" h="4101" w="4112">
                  <a:moveTo>
                    <a:pt x="716" y="1"/>
                  </a:moveTo>
                  <a:lnTo>
                    <a:pt x="86" y="630"/>
                  </a:lnTo>
                  <a:cubicBezTo>
                    <a:pt x="0" y="716"/>
                    <a:pt x="0" y="859"/>
                    <a:pt x="86" y="945"/>
                  </a:cubicBezTo>
                  <a:lnTo>
                    <a:pt x="3177" y="4036"/>
                  </a:lnTo>
                  <a:cubicBezTo>
                    <a:pt x="3220" y="4079"/>
                    <a:pt x="3277" y="4100"/>
                    <a:pt x="3334" y="4100"/>
                  </a:cubicBezTo>
                  <a:cubicBezTo>
                    <a:pt x="3392" y="4100"/>
                    <a:pt x="3449" y="4079"/>
                    <a:pt x="3492" y="4036"/>
                  </a:cubicBezTo>
                  <a:lnTo>
                    <a:pt x="4112" y="3406"/>
                  </a:lnTo>
                  <a:lnTo>
                    <a:pt x="716" y="1"/>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39" name="Google Shape;12839;p69"/>
          <p:cNvGrpSpPr/>
          <p:nvPr/>
        </p:nvGrpSpPr>
        <p:grpSpPr>
          <a:xfrm>
            <a:off x="2230050" y="1500223"/>
            <a:ext cx="316524" cy="359284"/>
            <a:chOff x="2230050" y="1500223"/>
            <a:chExt cx="316524" cy="359284"/>
          </a:xfrm>
        </p:grpSpPr>
        <p:sp>
          <p:nvSpPr>
            <p:cNvPr id="12840" name="Google Shape;12840;p69"/>
            <p:cNvSpPr/>
            <p:nvPr/>
          </p:nvSpPr>
          <p:spPr>
            <a:xfrm>
              <a:off x="2230050" y="1584958"/>
              <a:ext cx="189632" cy="274550"/>
            </a:xfrm>
            <a:custGeom>
              <a:rect b="b" l="l" r="r" t="t"/>
              <a:pathLst>
                <a:path extrusionOk="0" h="10485" w="7242">
                  <a:moveTo>
                    <a:pt x="229" y="0"/>
                  </a:moveTo>
                  <a:cubicBezTo>
                    <a:pt x="105" y="0"/>
                    <a:pt x="0" y="105"/>
                    <a:pt x="0" y="229"/>
                  </a:cubicBezTo>
                  <a:lnTo>
                    <a:pt x="0" y="10255"/>
                  </a:lnTo>
                  <a:cubicBezTo>
                    <a:pt x="0" y="10379"/>
                    <a:pt x="105" y="10484"/>
                    <a:pt x="229" y="10484"/>
                  </a:cubicBezTo>
                  <a:lnTo>
                    <a:pt x="7012" y="10484"/>
                  </a:lnTo>
                  <a:cubicBezTo>
                    <a:pt x="7146" y="10484"/>
                    <a:pt x="7241" y="10379"/>
                    <a:pt x="7241" y="10255"/>
                  </a:cubicBezTo>
                  <a:lnTo>
                    <a:pt x="7241" y="229"/>
                  </a:lnTo>
                  <a:cubicBezTo>
                    <a:pt x="7241" y="95"/>
                    <a:pt x="7136" y="0"/>
                    <a:pt x="7012"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1" name="Google Shape;12841;p69"/>
            <p:cNvSpPr/>
            <p:nvPr/>
          </p:nvSpPr>
          <p:spPr>
            <a:xfrm>
              <a:off x="2230050" y="1849243"/>
              <a:ext cx="189632" cy="10265"/>
            </a:xfrm>
            <a:custGeom>
              <a:rect b="b" l="l" r="r" t="t"/>
              <a:pathLst>
                <a:path extrusionOk="0" h="392" w="7242">
                  <a:moveTo>
                    <a:pt x="0" y="0"/>
                  </a:moveTo>
                  <a:lnTo>
                    <a:pt x="0" y="162"/>
                  </a:lnTo>
                  <a:cubicBezTo>
                    <a:pt x="0" y="286"/>
                    <a:pt x="105" y="391"/>
                    <a:pt x="229" y="391"/>
                  </a:cubicBezTo>
                  <a:lnTo>
                    <a:pt x="7012" y="391"/>
                  </a:lnTo>
                  <a:cubicBezTo>
                    <a:pt x="7136" y="391"/>
                    <a:pt x="7241" y="286"/>
                    <a:pt x="7241" y="162"/>
                  </a:cubicBezTo>
                  <a:lnTo>
                    <a:pt x="7241" y="0"/>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2" name="Google Shape;12842;p69"/>
            <p:cNvSpPr/>
            <p:nvPr/>
          </p:nvSpPr>
          <p:spPr>
            <a:xfrm>
              <a:off x="2266028" y="1585193"/>
              <a:ext cx="117675" cy="37759"/>
            </a:xfrm>
            <a:custGeom>
              <a:rect b="b" l="l" r="r" t="t"/>
              <a:pathLst>
                <a:path extrusionOk="0" h="1442" w="4494">
                  <a:moveTo>
                    <a:pt x="0" y="1"/>
                  </a:moveTo>
                  <a:lnTo>
                    <a:pt x="0" y="1126"/>
                  </a:lnTo>
                  <a:cubicBezTo>
                    <a:pt x="0" y="1298"/>
                    <a:pt x="143" y="1441"/>
                    <a:pt x="315" y="1441"/>
                  </a:cubicBezTo>
                  <a:lnTo>
                    <a:pt x="4169" y="1441"/>
                  </a:lnTo>
                  <a:cubicBezTo>
                    <a:pt x="4350" y="1441"/>
                    <a:pt x="4493" y="1298"/>
                    <a:pt x="4493" y="1126"/>
                  </a:cubicBezTo>
                  <a:lnTo>
                    <a:pt x="4493" y="1"/>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3" name="Google Shape;12843;p69"/>
            <p:cNvSpPr/>
            <p:nvPr/>
          </p:nvSpPr>
          <p:spPr>
            <a:xfrm>
              <a:off x="2248039" y="1603680"/>
              <a:ext cx="153654" cy="229852"/>
            </a:xfrm>
            <a:custGeom>
              <a:rect b="b" l="l" r="r" t="t"/>
              <a:pathLst>
                <a:path extrusionOk="0" h="8778" w="5868">
                  <a:moveTo>
                    <a:pt x="220" y="1"/>
                  </a:moveTo>
                  <a:cubicBezTo>
                    <a:pt x="105" y="1"/>
                    <a:pt x="0" y="105"/>
                    <a:pt x="0" y="229"/>
                  </a:cubicBezTo>
                  <a:lnTo>
                    <a:pt x="0" y="8548"/>
                  </a:lnTo>
                  <a:cubicBezTo>
                    <a:pt x="0" y="8672"/>
                    <a:pt x="105" y="8777"/>
                    <a:pt x="220" y="8777"/>
                  </a:cubicBezTo>
                  <a:lnTo>
                    <a:pt x="5638" y="8777"/>
                  </a:lnTo>
                  <a:cubicBezTo>
                    <a:pt x="5762" y="8777"/>
                    <a:pt x="5867" y="8672"/>
                    <a:pt x="5867" y="8548"/>
                  </a:cubicBezTo>
                  <a:lnTo>
                    <a:pt x="5867" y="229"/>
                  </a:lnTo>
                  <a:cubicBezTo>
                    <a:pt x="5867" y="105"/>
                    <a:pt x="5762" y="1"/>
                    <a:pt x="564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69"/>
            <p:cNvSpPr/>
            <p:nvPr/>
          </p:nvSpPr>
          <p:spPr>
            <a:xfrm>
              <a:off x="2248039" y="1603680"/>
              <a:ext cx="153654" cy="229852"/>
            </a:xfrm>
            <a:custGeom>
              <a:rect b="b" l="l" r="r" t="t"/>
              <a:pathLst>
                <a:path extrusionOk="0" h="8778" w="5868">
                  <a:moveTo>
                    <a:pt x="220" y="1"/>
                  </a:moveTo>
                  <a:cubicBezTo>
                    <a:pt x="105" y="1"/>
                    <a:pt x="0" y="105"/>
                    <a:pt x="0" y="229"/>
                  </a:cubicBezTo>
                  <a:lnTo>
                    <a:pt x="0" y="8777"/>
                  </a:lnTo>
                  <a:lnTo>
                    <a:pt x="5638" y="8777"/>
                  </a:lnTo>
                  <a:cubicBezTo>
                    <a:pt x="5762" y="8777"/>
                    <a:pt x="5867" y="8672"/>
                    <a:pt x="5867" y="8548"/>
                  </a:cubicBezTo>
                  <a:lnTo>
                    <a:pt x="5867" y="8310"/>
                  </a:lnTo>
                  <a:lnTo>
                    <a:pt x="382" y="8310"/>
                  </a:lnTo>
                  <a:lnTo>
                    <a:pt x="382"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5" name="Google Shape;12845;p69"/>
            <p:cNvSpPr/>
            <p:nvPr/>
          </p:nvSpPr>
          <p:spPr>
            <a:xfrm>
              <a:off x="2266028" y="1603680"/>
              <a:ext cx="117675" cy="19272"/>
            </a:xfrm>
            <a:custGeom>
              <a:rect b="b" l="l" r="r" t="t"/>
              <a:pathLst>
                <a:path extrusionOk="0" h="736" w="4494">
                  <a:moveTo>
                    <a:pt x="0" y="1"/>
                  </a:moveTo>
                  <a:lnTo>
                    <a:pt x="0" y="420"/>
                  </a:lnTo>
                  <a:cubicBezTo>
                    <a:pt x="0" y="592"/>
                    <a:pt x="143" y="735"/>
                    <a:pt x="315" y="735"/>
                  </a:cubicBezTo>
                  <a:lnTo>
                    <a:pt x="4169" y="735"/>
                  </a:lnTo>
                  <a:cubicBezTo>
                    <a:pt x="4350" y="735"/>
                    <a:pt x="4493" y="592"/>
                    <a:pt x="4493" y="420"/>
                  </a:cubicBezTo>
                  <a:lnTo>
                    <a:pt x="4493"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6" name="Google Shape;12846;p69"/>
            <p:cNvSpPr/>
            <p:nvPr/>
          </p:nvSpPr>
          <p:spPr>
            <a:xfrm>
              <a:off x="2275272" y="1546466"/>
              <a:ext cx="99189" cy="67243"/>
            </a:xfrm>
            <a:custGeom>
              <a:rect b="b" l="l" r="r" t="t"/>
              <a:pathLst>
                <a:path extrusionOk="0" h="2568" w="3788">
                  <a:moveTo>
                    <a:pt x="1899" y="1"/>
                  </a:moveTo>
                  <a:cubicBezTo>
                    <a:pt x="1374" y="1"/>
                    <a:pt x="945" y="411"/>
                    <a:pt x="916" y="936"/>
                  </a:cubicBezTo>
                  <a:lnTo>
                    <a:pt x="229" y="936"/>
                  </a:lnTo>
                  <a:cubicBezTo>
                    <a:pt x="105" y="936"/>
                    <a:pt x="0" y="1031"/>
                    <a:pt x="0" y="1155"/>
                  </a:cubicBezTo>
                  <a:lnTo>
                    <a:pt x="0" y="2348"/>
                  </a:lnTo>
                  <a:cubicBezTo>
                    <a:pt x="0" y="2472"/>
                    <a:pt x="105" y="2567"/>
                    <a:pt x="229" y="2567"/>
                  </a:cubicBezTo>
                  <a:lnTo>
                    <a:pt x="3568" y="2567"/>
                  </a:lnTo>
                  <a:cubicBezTo>
                    <a:pt x="3682" y="2567"/>
                    <a:pt x="3787" y="2472"/>
                    <a:pt x="3787" y="2348"/>
                  </a:cubicBezTo>
                  <a:lnTo>
                    <a:pt x="3787" y="1155"/>
                  </a:lnTo>
                  <a:cubicBezTo>
                    <a:pt x="3787" y="1031"/>
                    <a:pt x="3682" y="936"/>
                    <a:pt x="3568" y="936"/>
                  </a:cubicBezTo>
                  <a:lnTo>
                    <a:pt x="2872" y="936"/>
                  </a:lnTo>
                  <a:cubicBezTo>
                    <a:pt x="2853" y="411"/>
                    <a:pt x="2414" y="1"/>
                    <a:pt x="1899"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7" name="Google Shape;12847;p69"/>
            <p:cNvSpPr/>
            <p:nvPr/>
          </p:nvSpPr>
          <p:spPr>
            <a:xfrm>
              <a:off x="2275272" y="1599935"/>
              <a:ext cx="99189" cy="13773"/>
            </a:xfrm>
            <a:custGeom>
              <a:rect b="b" l="l" r="r" t="t"/>
              <a:pathLst>
                <a:path extrusionOk="0" h="526" w="3788">
                  <a:moveTo>
                    <a:pt x="0" y="0"/>
                  </a:moveTo>
                  <a:lnTo>
                    <a:pt x="0" y="306"/>
                  </a:lnTo>
                  <a:cubicBezTo>
                    <a:pt x="0" y="430"/>
                    <a:pt x="105" y="525"/>
                    <a:pt x="229" y="525"/>
                  </a:cubicBezTo>
                  <a:lnTo>
                    <a:pt x="3568" y="525"/>
                  </a:lnTo>
                  <a:cubicBezTo>
                    <a:pt x="3682" y="525"/>
                    <a:pt x="3787" y="430"/>
                    <a:pt x="3787" y="306"/>
                  </a:cubicBezTo>
                  <a:lnTo>
                    <a:pt x="3787"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8" name="Google Shape;12848;p69"/>
            <p:cNvSpPr/>
            <p:nvPr/>
          </p:nvSpPr>
          <p:spPr>
            <a:xfrm>
              <a:off x="2272156" y="1710070"/>
              <a:ext cx="105395" cy="10814"/>
            </a:xfrm>
            <a:custGeom>
              <a:rect b="b" l="l" r="r" t="t"/>
              <a:pathLst>
                <a:path extrusionOk="0" h="413" w="4025">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1"/>
                    <a:pt x="3735" y="2"/>
                  </a:cubicBezTo>
                  <a:lnTo>
                    <a:pt x="291" y="2"/>
                  </a:lnTo>
                  <a:cubicBezTo>
                    <a:pt x="282" y="1"/>
                    <a:pt x="273" y="0"/>
                    <a:pt x="26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9" name="Google Shape;12849;p69"/>
            <p:cNvSpPr/>
            <p:nvPr/>
          </p:nvSpPr>
          <p:spPr>
            <a:xfrm>
              <a:off x="2272156" y="1730808"/>
              <a:ext cx="105395" cy="10814"/>
            </a:xfrm>
            <a:custGeom>
              <a:rect b="b" l="l" r="r" t="t"/>
              <a:pathLst>
                <a:path extrusionOk="0" h="413" w="4025">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0"/>
                    <a:pt x="3735" y="1"/>
                  </a:cubicBezTo>
                  <a:lnTo>
                    <a:pt x="291" y="1"/>
                  </a:lnTo>
                  <a:cubicBezTo>
                    <a:pt x="282" y="0"/>
                    <a:pt x="273" y="0"/>
                    <a:pt x="26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69"/>
            <p:cNvSpPr/>
            <p:nvPr/>
          </p:nvSpPr>
          <p:spPr>
            <a:xfrm>
              <a:off x="2272156" y="1751547"/>
              <a:ext cx="105395" cy="10814"/>
            </a:xfrm>
            <a:custGeom>
              <a:rect b="b" l="l" r="r" t="t"/>
              <a:pathLst>
                <a:path extrusionOk="0" h="413" w="4025">
                  <a:moveTo>
                    <a:pt x="273" y="1"/>
                  </a:moveTo>
                  <a:cubicBezTo>
                    <a:pt x="4" y="1"/>
                    <a:pt x="1" y="413"/>
                    <a:pt x="265" y="413"/>
                  </a:cubicBezTo>
                  <a:cubicBezTo>
                    <a:pt x="273" y="413"/>
                    <a:pt x="282" y="412"/>
                    <a:pt x="291" y="411"/>
                  </a:cubicBezTo>
                  <a:lnTo>
                    <a:pt x="3735" y="411"/>
                  </a:lnTo>
                  <a:cubicBezTo>
                    <a:pt x="3744" y="412"/>
                    <a:pt x="3752" y="413"/>
                    <a:pt x="3761" y="413"/>
                  </a:cubicBezTo>
                  <a:cubicBezTo>
                    <a:pt x="4025" y="413"/>
                    <a:pt x="4022" y="1"/>
                    <a:pt x="3752" y="1"/>
                  </a:cubicBezTo>
                  <a:cubicBezTo>
                    <a:pt x="3747" y="1"/>
                    <a:pt x="3741" y="1"/>
                    <a:pt x="3735" y="1"/>
                  </a:cubicBezTo>
                  <a:lnTo>
                    <a:pt x="291" y="1"/>
                  </a:lnTo>
                  <a:cubicBezTo>
                    <a:pt x="285" y="1"/>
                    <a:pt x="279" y="1"/>
                    <a:pt x="27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69"/>
            <p:cNvSpPr/>
            <p:nvPr/>
          </p:nvSpPr>
          <p:spPr>
            <a:xfrm>
              <a:off x="2272156" y="1772285"/>
              <a:ext cx="105395" cy="11050"/>
            </a:xfrm>
            <a:custGeom>
              <a:rect b="b" l="l" r="r" t="t"/>
              <a:pathLst>
                <a:path extrusionOk="0" h="422" w="4025">
                  <a:moveTo>
                    <a:pt x="273" y="0"/>
                  </a:moveTo>
                  <a:cubicBezTo>
                    <a:pt x="1" y="0"/>
                    <a:pt x="1" y="421"/>
                    <a:pt x="273" y="421"/>
                  </a:cubicBezTo>
                  <a:cubicBezTo>
                    <a:pt x="279" y="421"/>
                    <a:pt x="285" y="421"/>
                    <a:pt x="291" y="421"/>
                  </a:cubicBezTo>
                  <a:lnTo>
                    <a:pt x="3735" y="421"/>
                  </a:lnTo>
                  <a:cubicBezTo>
                    <a:pt x="3741" y="421"/>
                    <a:pt x="3747" y="421"/>
                    <a:pt x="3752" y="421"/>
                  </a:cubicBezTo>
                  <a:cubicBezTo>
                    <a:pt x="4025" y="421"/>
                    <a:pt x="4025" y="0"/>
                    <a:pt x="3752" y="0"/>
                  </a:cubicBezTo>
                  <a:cubicBezTo>
                    <a:pt x="3747" y="0"/>
                    <a:pt x="3741" y="1"/>
                    <a:pt x="3735" y="1"/>
                  </a:cubicBezTo>
                  <a:lnTo>
                    <a:pt x="291" y="1"/>
                  </a:lnTo>
                  <a:cubicBezTo>
                    <a:pt x="285" y="1"/>
                    <a:pt x="279" y="0"/>
                    <a:pt x="273"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2" name="Google Shape;12852;p69"/>
            <p:cNvSpPr/>
            <p:nvPr/>
          </p:nvSpPr>
          <p:spPr>
            <a:xfrm>
              <a:off x="2382918" y="1500223"/>
              <a:ext cx="163656" cy="137209"/>
            </a:xfrm>
            <a:custGeom>
              <a:rect b="b" l="l" r="r" t="t"/>
              <a:pathLst>
                <a:path extrusionOk="0" h="5240" w="6250">
                  <a:moveTo>
                    <a:pt x="3144" y="0"/>
                  </a:moveTo>
                  <a:cubicBezTo>
                    <a:pt x="3111" y="0"/>
                    <a:pt x="3078" y="1"/>
                    <a:pt x="3044" y="2"/>
                  </a:cubicBezTo>
                  <a:cubicBezTo>
                    <a:pt x="1060" y="78"/>
                    <a:pt x="1" y="2377"/>
                    <a:pt x="1241" y="3942"/>
                  </a:cubicBezTo>
                  <a:lnTo>
                    <a:pt x="1193" y="5010"/>
                  </a:lnTo>
                  <a:cubicBezTo>
                    <a:pt x="1186" y="5140"/>
                    <a:pt x="1294" y="5240"/>
                    <a:pt x="1411" y="5240"/>
                  </a:cubicBezTo>
                  <a:cubicBezTo>
                    <a:pt x="1441" y="5240"/>
                    <a:pt x="1470" y="5234"/>
                    <a:pt x="1499" y="5220"/>
                  </a:cubicBezTo>
                  <a:lnTo>
                    <a:pt x="2481" y="4772"/>
                  </a:lnTo>
                  <a:cubicBezTo>
                    <a:pt x="2699" y="4834"/>
                    <a:pt x="2920" y="4863"/>
                    <a:pt x="3140" y="4863"/>
                  </a:cubicBezTo>
                  <a:cubicBezTo>
                    <a:pt x="3938" y="4863"/>
                    <a:pt x="4705" y="4468"/>
                    <a:pt x="5162" y="3780"/>
                  </a:cubicBezTo>
                  <a:cubicBezTo>
                    <a:pt x="6250" y="2157"/>
                    <a:pt x="5070" y="0"/>
                    <a:pt x="314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3" name="Google Shape;12853;p69"/>
            <p:cNvSpPr/>
            <p:nvPr/>
          </p:nvSpPr>
          <p:spPr>
            <a:xfrm>
              <a:off x="2427380" y="1560396"/>
              <a:ext cx="11521" cy="12333"/>
            </a:xfrm>
            <a:custGeom>
              <a:rect b="b" l="l" r="r" t="t"/>
              <a:pathLst>
                <a:path extrusionOk="0" h="471" w="440">
                  <a:moveTo>
                    <a:pt x="220" y="1"/>
                  </a:moveTo>
                  <a:cubicBezTo>
                    <a:pt x="111" y="1"/>
                    <a:pt x="1" y="75"/>
                    <a:pt x="10" y="223"/>
                  </a:cubicBezTo>
                  <a:lnTo>
                    <a:pt x="10" y="261"/>
                  </a:lnTo>
                  <a:cubicBezTo>
                    <a:pt x="10" y="375"/>
                    <a:pt x="106" y="471"/>
                    <a:pt x="220" y="471"/>
                  </a:cubicBezTo>
                  <a:cubicBezTo>
                    <a:pt x="335" y="471"/>
                    <a:pt x="430" y="375"/>
                    <a:pt x="430" y="261"/>
                  </a:cubicBezTo>
                  <a:lnTo>
                    <a:pt x="430" y="223"/>
                  </a:lnTo>
                  <a:cubicBezTo>
                    <a:pt x="440" y="75"/>
                    <a:pt x="330"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4" name="Google Shape;12854;p69"/>
            <p:cNvSpPr/>
            <p:nvPr/>
          </p:nvSpPr>
          <p:spPr>
            <a:xfrm>
              <a:off x="2448878" y="1560396"/>
              <a:ext cx="11390" cy="12333"/>
            </a:xfrm>
            <a:custGeom>
              <a:rect b="b" l="l" r="r" t="t"/>
              <a:pathLst>
                <a:path extrusionOk="0" h="471" w="435">
                  <a:moveTo>
                    <a:pt x="219" y="1"/>
                  </a:moveTo>
                  <a:cubicBezTo>
                    <a:pt x="110" y="1"/>
                    <a:pt x="0" y="75"/>
                    <a:pt x="10" y="223"/>
                  </a:cubicBezTo>
                  <a:lnTo>
                    <a:pt x="10" y="261"/>
                  </a:lnTo>
                  <a:cubicBezTo>
                    <a:pt x="10" y="375"/>
                    <a:pt x="105" y="471"/>
                    <a:pt x="220" y="471"/>
                  </a:cubicBezTo>
                  <a:cubicBezTo>
                    <a:pt x="334" y="471"/>
                    <a:pt x="420" y="375"/>
                    <a:pt x="420" y="261"/>
                  </a:cubicBezTo>
                  <a:lnTo>
                    <a:pt x="420" y="223"/>
                  </a:lnTo>
                  <a:cubicBezTo>
                    <a:pt x="434" y="75"/>
                    <a:pt x="327" y="1"/>
                    <a:pt x="21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5" name="Google Shape;12855;p69"/>
            <p:cNvSpPr/>
            <p:nvPr/>
          </p:nvSpPr>
          <p:spPr>
            <a:xfrm>
              <a:off x="2470114" y="1560396"/>
              <a:ext cx="11521" cy="12333"/>
            </a:xfrm>
            <a:custGeom>
              <a:rect b="b" l="l" r="r" t="t"/>
              <a:pathLst>
                <a:path extrusionOk="0" h="471" w="440">
                  <a:moveTo>
                    <a:pt x="220" y="1"/>
                  </a:moveTo>
                  <a:cubicBezTo>
                    <a:pt x="110" y="1"/>
                    <a:pt x="0" y="75"/>
                    <a:pt x="10" y="223"/>
                  </a:cubicBezTo>
                  <a:lnTo>
                    <a:pt x="10" y="261"/>
                  </a:lnTo>
                  <a:cubicBezTo>
                    <a:pt x="10" y="375"/>
                    <a:pt x="105" y="471"/>
                    <a:pt x="220" y="471"/>
                  </a:cubicBezTo>
                  <a:cubicBezTo>
                    <a:pt x="334" y="471"/>
                    <a:pt x="430" y="375"/>
                    <a:pt x="430" y="261"/>
                  </a:cubicBezTo>
                  <a:lnTo>
                    <a:pt x="430" y="223"/>
                  </a:lnTo>
                  <a:cubicBezTo>
                    <a:pt x="439" y="75"/>
                    <a:pt x="329"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6" name="Google Shape;12856;p69"/>
            <p:cNvSpPr/>
            <p:nvPr/>
          </p:nvSpPr>
          <p:spPr>
            <a:xfrm>
              <a:off x="2491455" y="1560396"/>
              <a:ext cx="11390" cy="12333"/>
            </a:xfrm>
            <a:custGeom>
              <a:rect b="b" l="l" r="r" t="t"/>
              <a:pathLst>
                <a:path extrusionOk="0" h="471" w="435">
                  <a:moveTo>
                    <a:pt x="217" y="1"/>
                  </a:moveTo>
                  <a:cubicBezTo>
                    <a:pt x="108" y="1"/>
                    <a:pt x="1" y="75"/>
                    <a:pt x="15" y="223"/>
                  </a:cubicBezTo>
                  <a:lnTo>
                    <a:pt x="15" y="261"/>
                  </a:lnTo>
                  <a:cubicBezTo>
                    <a:pt x="15" y="375"/>
                    <a:pt x="101" y="471"/>
                    <a:pt x="225" y="471"/>
                  </a:cubicBezTo>
                  <a:cubicBezTo>
                    <a:pt x="330" y="471"/>
                    <a:pt x="425" y="375"/>
                    <a:pt x="425" y="261"/>
                  </a:cubicBezTo>
                  <a:lnTo>
                    <a:pt x="425" y="223"/>
                  </a:lnTo>
                  <a:cubicBezTo>
                    <a:pt x="435" y="75"/>
                    <a:pt x="325" y="1"/>
                    <a:pt x="217"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7" name="Google Shape;12857;p69"/>
            <p:cNvSpPr/>
            <p:nvPr/>
          </p:nvSpPr>
          <p:spPr>
            <a:xfrm>
              <a:off x="2310229" y="1645393"/>
              <a:ext cx="20005" cy="49490"/>
            </a:xfrm>
            <a:custGeom>
              <a:rect b="b" l="l" r="r" t="t"/>
              <a:pathLst>
                <a:path extrusionOk="0" h="1890" w="764">
                  <a:moveTo>
                    <a:pt x="258" y="1"/>
                  </a:moveTo>
                  <a:cubicBezTo>
                    <a:pt x="1" y="20"/>
                    <a:pt x="1" y="392"/>
                    <a:pt x="258" y="411"/>
                  </a:cubicBezTo>
                  <a:lnTo>
                    <a:pt x="344" y="411"/>
                  </a:lnTo>
                  <a:lnTo>
                    <a:pt x="344" y="1689"/>
                  </a:lnTo>
                  <a:cubicBezTo>
                    <a:pt x="344" y="1804"/>
                    <a:pt x="440" y="1890"/>
                    <a:pt x="554" y="1890"/>
                  </a:cubicBezTo>
                  <a:cubicBezTo>
                    <a:pt x="668" y="1890"/>
                    <a:pt x="764" y="1804"/>
                    <a:pt x="764" y="1689"/>
                  </a:cubicBezTo>
                  <a:lnTo>
                    <a:pt x="764" y="211"/>
                  </a:lnTo>
                  <a:cubicBezTo>
                    <a:pt x="764" y="96"/>
                    <a:pt x="668" y="1"/>
                    <a:pt x="55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69"/>
            <p:cNvSpPr/>
            <p:nvPr/>
          </p:nvSpPr>
          <p:spPr>
            <a:xfrm>
              <a:off x="2308893" y="1686110"/>
              <a:ext cx="31946" cy="11050"/>
            </a:xfrm>
            <a:custGeom>
              <a:rect b="b" l="l" r="r" t="t"/>
              <a:pathLst>
                <a:path extrusionOk="0" h="422" w="1220">
                  <a:moveTo>
                    <a:pt x="281" y="0"/>
                  </a:moveTo>
                  <a:cubicBezTo>
                    <a:pt x="1" y="0"/>
                    <a:pt x="1" y="421"/>
                    <a:pt x="281" y="421"/>
                  </a:cubicBezTo>
                  <a:cubicBezTo>
                    <a:pt x="287" y="421"/>
                    <a:pt x="293" y="421"/>
                    <a:pt x="300" y="420"/>
                  </a:cubicBezTo>
                  <a:lnTo>
                    <a:pt x="929" y="420"/>
                  </a:lnTo>
                  <a:cubicBezTo>
                    <a:pt x="935" y="421"/>
                    <a:pt x="941" y="421"/>
                    <a:pt x="947" y="421"/>
                  </a:cubicBezTo>
                  <a:cubicBezTo>
                    <a:pt x="1219" y="421"/>
                    <a:pt x="1219" y="0"/>
                    <a:pt x="947" y="0"/>
                  </a:cubicBezTo>
                  <a:cubicBezTo>
                    <a:pt x="941" y="0"/>
                    <a:pt x="935" y="0"/>
                    <a:pt x="929" y="1"/>
                  </a:cubicBezTo>
                  <a:lnTo>
                    <a:pt x="300" y="1"/>
                  </a:lnTo>
                  <a:cubicBezTo>
                    <a:pt x="293" y="0"/>
                    <a:pt x="287" y="0"/>
                    <a:pt x="28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9" name="Google Shape;12859;p69"/>
            <p:cNvSpPr/>
            <p:nvPr/>
          </p:nvSpPr>
          <p:spPr>
            <a:xfrm>
              <a:off x="2311983" y="1627063"/>
              <a:ext cx="18251" cy="15606"/>
            </a:xfrm>
            <a:custGeom>
              <a:rect b="b" l="l" r="r" t="t"/>
              <a:pathLst>
                <a:path extrusionOk="0" h="596" w="697">
                  <a:moveTo>
                    <a:pt x="397" y="0"/>
                  </a:moveTo>
                  <a:cubicBezTo>
                    <a:pt x="324" y="0"/>
                    <a:pt x="250" y="28"/>
                    <a:pt x="191" y="90"/>
                  </a:cubicBezTo>
                  <a:cubicBezTo>
                    <a:pt x="0" y="271"/>
                    <a:pt x="134" y="596"/>
                    <a:pt x="401" y="596"/>
                  </a:cubicBezTo>
                  <a:cubicBezTo>
                    <a:pt x="563" y="596"/>
                    <a:pt x="697" y="462"/>
                    <a:pt x="697" y="300"/>
                  </a:cubicBezTo>
                  <a:cubicBezTo>
                    <a:pt x="697" y="120"/>
                    <a:pt x="549" y="0"/>
                    <a:pt x="39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60" name="Google Shape;12860;p69"/>
          <p:cNvGrpSpPr/>
          <p:nvPr/>
        </p:nvGrpSpPr>
        <p:grpSpPr>
          <a:xfrm>
            <a:off x="2690042" y="4262767"/>
            <a:ext cx="359389" cy="359232"/>
            <a:chOff x="2690042" y="4262767"/>
            <a:chExt cx="359389" cy="359232"/>
          </a:xfrm>
        </p:grpSpPr>
        <p:sp>
          <p:nvSpPr>
            <p:cNvPr id="12861" name="Google Shape;12861;p69"/>
            <p:cNvSpPr/>
            <p:nvPr/>
          </p:nvSpPr>
          <p:spPr>
            <a:xfrm>
              <a:off x="2690042" y="4262767"/>
              <a:ext cx="205002" cy="173214"/>
            </a:xfrm>
            <a:custGeom>
              <a:rect b="b" l="l" r="r" t="t"/>
              <a:pathLst>
                <a:path extrusionOk="0" h="6615" w="7829">
                  <a:moveTo>
                    <a:pt x="3888" y="0"/>
                  </a:moveTo>
                  <a:cubicBezTo>
                    <a:pt x="1472" y="0"/>
                    <a:pt x="1" y="2709"/>
                    <a:pt x="1361" y="4744"/>
                  </a:cubicBezTo>
                  <a:cubicBezTo>
                    <a:pt x="1935" y="5609"/>
                    <a:pt x="2895" y="6102"/>
                    <a:pt x="3897" y="6102"/>
                  </a:cubicBezTo>
                  <a:cubicBezTo>
                    <a:pt x="4176" y="6102"/>
                    <a:pt x="4459" y="6063"/>
                    <a:pt x="4738" y="5984"/>
                  </a:cubicBezTo>
                  <a:lnTo>
                    <a:pt x="6035" y="6595"/>
                  </a:lnTo>
                  <a:cubicBezTo>
                    <a:pt x="6065" y="6608"/>
                    <a:pt x="6096" y="6614"/>
                    <a:pt x="6126" y="6614"/>
                  </a:cubicBezTo>
                  <a:cubicBezTo>
                    <a:pt x="6249" y="6614"/>
                    <a:pt x="6358" y="6513"/>
                    <a:pt x="6350" y="6375"/>
                  </a:cubicBezTo>
                  <a:lnTo>
                    <a:pt x="6283" y="4944"/>
                  </a:lnTo>
                  <a:cubicBezTo>
                    <a:pt x="7829" y="2998"/>
                    <a:pt x="6512" y="108"/>
                    <a:pt x="4013" y="3"/>
                  </a:cubicBezTo>
                  <a:cubicBezTo>
                    <a:pt x="3971" y="1"/>
                    <a:pt x="3929" y="0"/>
                    <a:pt x="388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2" name="Google Shape;12862;p69"/>
            <p:cNvSpPr/>
            <p:nvPr/>
          </p:nvSpPr>
          <p:spPr>
            <a:xfrm>
              <a:off x="2729293" y="4277456"/>
              <a:ext cx="124038" cy="125086"/>
            </a:xfrm>
            <a:custGeom>
              <a:rect b="b" l="l" r="r" t="t"/>
              <a:pathLst>
                <a:path extrusionOk="0" h="4777" w="4737">
                  <a:moveTo>
                    <a:pt x="3048" y="0"/>
                  </a:moveTo>
                  <a:cubicBezTo>
                    <a:pt x="2905" y="0"/>
                    <a:pt x="2762" y="155"/>
                    <a:pt x="2867" y="319"/>
                  </a:cubicBezTo>
                  <a:lnTo>
                    <a:pt x="2962" y="491"/>
                  </a:lnTo>
                  <a:cubicBezTo>
                    <a:pt x="2773" y="440"/>
                    <a:pt x="2582" y="415"/>
                    <a:pt x="2393" y="415"/>
                  </a:cubicBezTo>
                  <a:cubicBezTo>
                    <a:pt x="1637" y="415"/>
                    <a:pt x="917" y="812"/>
                    <a:pt x="520" y="1483"/>
                  </a:cubicBezTo>
                  <a:cubicBezTo>
                    <a:pt x="14" y="2332"/>
                    <a:pt x="148" y="3401"/>
                    <a:pt x="825" y="4107"/>
                  </a:cubicBezTo>
                  <a:cubicBezTo>
                    <a:pt x="1245" y="4544"/>
                    <a:pt x="1815" y="4776"/>
                    <a:pt x="2394" y="4776"/>
                  </a:cubicBezTo>
                  <a:cubicBezTo>
                    <a:pt x="2750" y="4776"/>
                    <a:pt x="3109" y="4689"/>
                    <a:pt x="3439" y="4507"/>
                  </a:cubicBezTo>
                  <a:cubicBezTo>
                    <a:pt x="4298" y="4040"/>
                    <a:pt x="4737" y="3057"/>
                    <a:pt x="4517" y="2103"/>
                  </a:cubicBezTo>
                  <a:lnTo>
                    <a:pt x="4527" y="2103"/>
                  </a:lnTo>
                  <a:cubicBezTo>
                    <a:pt x="4507" y="1979"/>
                    <a:pt x="4416" y="1926"/>
                    <a:pt x="4324" y="1926"/>
                  </a:cubicBezTo>
                  <a:cubicBezTo>
                    <a:pt x="4197" y="1926"/>
                    <a:pt x="4067" y="2029"/>
                    <a:pt x="4116" y="2189"/>
                  </a:cubicBezTo>
                  <a:cubicBezTo>
                    <a:pt x="4407" y="3419"/>
                    <a:pt x="3424" y="4371"/>
                    <a:pt x="2382" y="4371"/>
                  </a:cubicBezTo>
                  <a:cubicBezTo>
                    <a:pt x="1953" y="4371"/>
                    <a:pt x="1514" y="4210"/>
                    <a:pt x="1149" y="3840"/>
                  </a:cubicBezTo>
                  <a:cubicBezTo>
                    <a:pt x="1" y="2691"/>
                    <a:pt x="892" y="828"/>
                    <a:pt x="2375" y="828"/>
                  </a:cubicBezTo>
                  <a:cubicBezTo>
                    <a:pt x="2518" y="828"/>
                    <a:pt x="2666" y="845"/>
                    <a:pt x="2819" y="882"/>
                  </a:cubicBezTo>
                  <a:lnTo>
                    <a:pt x="2590" y="930"/>
                  </a:lnTo>
                  <a:cubicBezTo>
                    <a:pt x="2323" y="973"/>
                    <a:pt x="2383" y="1344"/>
                    <a:pt x="2608" y="1344"/>
                  </a:cubicBezTo>
                  <a:cubicBezTo>
                    <a:pt x="2632" y="1344"/>
                    <a:pt x="2658" y="1340"/>
                    <a:pt x="2685" y="1331"/>
                  </a:cubicBezTo>
                  <a:lnTo>
                    <a:pt x="3515" y="1140"/>
                  </a:lnTo>
                  <a:cubicBezTo>
                    <a:pt x="3649" y="1111"/>
                    <a:pt x="3716" y="959"/>
                    <a:pt x="3649" y="835"/>
                  </a:cubicBezTo>
                  <a:lnTo>
                    <a:pt x="3220" y="110"/>
                  </a:lnTo>
                  <a:cubicBezTo>
                    <a:pt x="3178" y="32"/>
                    <a:pt x="3113" y="0"/>
                    <a:pt x="3048"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3" name="Google Shape;12863;p69"/>
            <p:cNvSpPr/>
            <p:nvPr/>
          </p:nvSpPr>
          <p:spPr>
            <a:xfrm>
              <a:off x="2762365" y="4322285"/>
              <a:ext cx="37261" cy="45981"/>
            </a:xfrm>
            <a:custGeom>
              <a:rect b="b" l="l" r="r" t="t"/>
              <a:pathLst>
                <a:path extrusionOk="0" h="1756" w="1423">
                  <a:moveTo>
                    <a:pt x="650" y="0"/>
                  </a:moveTo>
                  <a:cubicBezTo>
                    <a:pt x="325" y="0"/>
                    <a:pt x="68" y="258"/>
                    <a:pt x="58" y="573"/>
                  </a:cubicBezTo>
                  <a:cubicBezTo>
                    <a:pt x="68" y="701"/>
                    <a:pt x="166" y="766"/>
                    <a:pt x="263" y="766"/>
                  </a:cubicBezTo>
                  <a:cubicBezTo>
                    <a:pt x="361" y="766"/>
                    <a:pt x="459" y="701"/>
                    <a:pt x="468" y="573"/>
                  </a:cubicBezTo>
                  <a:cubicBezTo>
                    <a:pt x="477" y="492"/>
                    <a:pt x="546" y="419"/>
                    <a:pt x="634" y="419"/>
                  </a:cubicBezTo>
                  <a:cubicBezTo>
                    <a:pt x="639" y="419"/>
                    <a:pt x="644" y="419"/>
                    <a:pt x="650" y="420"/>
                  </a:cubicBezTo>
                  <a:lnTo>
                    <a:pt x="716" y="420"/>
                  </a:lnTo>
                  <a:cubicBezTo>
                    <a:pt x="726" y="420"/>
                    <a:pt x="745" y="420"/>
                    <a:pt x="755" y="439"/>
                  </a:cubicBezTo>
                  <a:cubicBezTo>
                    <a:pt x="755" y="439"/>
                    <a:pt x="755" y="449"/>
                    <a:pt x="755" y="458"/>
                  </a:cubicBezTo>
                  <a:lnTo>
                    <a:pt x="96" y="1431"/>
                  </a:lnTo>
                  <a:cubicBezTo>
                    <a:pt x="1" y="1565"/>
                    <a:pt x="106" y="1756"/>
                    <a:pt x="268" y="1756"/>
                  </a:cubicBezTo>
                  <a:lnTo>
                    <a:pt x="1165" y="1756"/>
                  </a:lnTo>
                  <a:cubicBezTo>
                    <a:pt x="1422" y="1737"/>
                    <a:pt x="1422" y="1364"/>
                    <a:pt x="1165" y="1345"/>
                  </a:cubicBezTo>
                  <a:lnTo>
                    <a:pt x="659" y="1345"/>
                  </a:lnTo>
                  <a:lnTo>
                    <a:pt x="1098" y="687"/>
                  </a:lnTo>
                  <a:cubicBezTo>
                    <a:pt x="1184" y="554"/>
                    <a:pt x="1193" y="382"/>
                    <a:pt x="1117" y="239"/>
                  </a:cubicBezTo>
                  <a:cubicBezTo>
                    <a:pt x="1041" y="96"/>
                    <a:pt x="879" y="0"/>
                    <a:pt x="716"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4" name="Google Shape;12864;p69"/>
            <p:cNvSpPr/>
            <p:nvPr/>
          </p:nvSpPr>
          <p:spPr>
            <a:xfrm>
              <a:off x="2795594" y="4322285"/>
              <a:ext cx="26761" cy="45536"/>
            </a:xfrm>
            <a:custGeom>
              <a:rect b="b" l="l" r="r" t="t"/>
              <a:pathLst>
                <a:path extrusionOk="0" h="1739" w="1022">
                  <a:moveTo>
                    <a:pt x="812" y="0"/>
                  </a:moveTo>
                  <a:cubicBezTo>
                    <a:pt x="697" y="0"/>
                    <a:pt x="602" y="96"/>
                    <a:pt x="602" y="210"/>
                  </a:cubicBezTo>
                  <a:lnTo>
                    <a:pt x="602" y="716"/>
                  </a:lnTo>
                  <a:lnTo>
                    <a:pt x="411" y="716"/>
                  </a:lnTo>
                  <a:lnTo>
                    <a:pt x="411" y="210"/>
                  </a:lnTo>
                  <a:cubicBezTo>
                    <a:pt x="401" y="81"/>
                    <a:pt x="304" y="17"/>
                    <a:pt x="206" y="17"/>
                  </a:cubicBezTo>
                  <a:cubicBezTo>
                    <a:pt x="108" y="17"/>
                    <a:pt x="10" y="81"/>
                    <a:pt x="1" y="210"/>
                  </a:cubicBezTo>
                  <a:lnTo>
                    <a:pt x="1" y="916"/>
                  </a:lnTo>
                  <a:cubicBezTo>
                    <a:pt x="1" y="1031"/>
                    <a:pt x="96" y="1126"/>
                    <a:pt x="211" y="1126"/>
                  </a:cubicBezTo>
                  <a:lnTo>
                    <a:pt x="602" y="1126"/>
                  </a:lnTo>
                  <a:lnTo>
                    <a:pt x="602" y="1546"/>
                  </a:lnTo>
                  <a:cubicBezTo>
                    <a:pt x="611" y="1675"/>
                    <a:pt x="712" y="1739"/>
                    <a:pt x="812" y="1739"/>
                  </a:cubicBezTo>
                  <a:cubicBezTo>
                    <a:pt x="912" y="1739"/>
                    <a:pt x="1012" y="1675"/>
                    <a:pt x="1022" y="1546"/>
                  </a:cubicBezTo>
                  <a:lnTo>
                    <a:pt x="1022" y="210"/>
                  </a:lnTo>
                  <a:cubicBezTo>
                    <a:pt x="1022" y="96"/>
                    <a:pt x="926" y="0"/>
                    <a:pt x="812"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5" name="Google Shape;12865;p69"/>
            <p:cNvSpPr/>
            <p:nvPr/>
          </p:nvSpPr>
          <p:spPr>
            <a:xfrm>
              <a:off x="2753122" y="4328439"/>
              <a:ext cx="296309" cy="293560"/>
            </a:xfrm>
            <a:custGeom>
              <a:rect b="b" l="l" r="r" t="t"/>
              <a:pathLst>
                <a:path extrusionOk="0" h="11211" w="11316">
                  <a:moveTo>
                    <a:pt x="8125" y="1"/>
                  </a:moveTo>
                  <a:cubicBezTo>
                    <a:pt x="8028" y="1"/>
                    <a:pt x="7931" y="5"/>
                    <a:pt x="7833" y="13"/>
                  </a:cubicBezTo>
                  <a:cubicBezTo>
                    <a:pt x="6355" y="128"/>
                    <a:pt x="4990" y="1511"/>
                    <a:pt x="4895" y="2999"/>
                  </a:cubicBezTo>
                  <a:cubicBezTo>
                    <a:pt x="4866" y="3534"/>
                    <a:pt x="4962" y="4077"/>
                    <a:pt x="5200" y="4564"/>
                  </a:cubicBezTo>
                  <a:lnTo>
                    <a:pt x="478" y="8618"/>
                  </a:lnTo>
                  <a:cubicBezTo>
                    <a:pt x="30" y="9000"/>
                    <a:pt x="1" y="9677"/>
                    <a:pt x="411" y="10097"/>
                  </a:cubicBezTo>
                  <a:lnTo>
                    <a:pt x="1213" y="10908"/>
                  </a:lnTo>
                  <a:cubicBezTo>
                    <a:pt x="1410" y="11110"/>
                    <a:pt x="1671" y="11210"/>
                    <a:pt x="1932" y="11210"/>
                  </a:cubicBezTo>
                  <a:cubicBezTo>
                    <a:pt x="2215" y="11210"/>
                    <a:pt x="2498" y="11093"/>
                    <a:pt x="2701" y="10860"/>
                  </a:cubicBezTo>
                  <a:lnTo>
                    <a:pt x="6793" y="6119"/>
                  </a:lnTo>
                  <a:cubicBezTo>
                    <a:pt x="7194" y="6307"/>
                    <a:pt x="7636" y="6404"/>
                    <a:pt x="8078" y="6404"/>
                  </a:cubicBezTo>
                  <a:cubicBezTo>
                    <a:pt x="8153" y="6404"/>
                    <a:pt x="8227" y="6401"/>
                    <a:pt x="8301" y="6395"/>
                  </a:cubicBezTo>
                  <a:cubicBezTo>
                    <a:pt x="9789" y="6300"/>
                    <a:pt x="11182" y="4936"/>
                    <a:pt x="11287" y="3438"/>
                  </a:cubicBezTo>
                  <a:cubicBezTo>
                    <a:pt x="11315" y="3095"/>
                    <a:pt x="11287" y="2751"/>
                    <a:pt x="11201" y="2427"/>
                  </a:cubicBezTo>
                  <a:cubicBezTo>
                    <a:pt x="11164" y="2281"/>
                    <a:pt x="11035" y="2193"/>
                    <a:pt x="10904" y="2193"/>
                  </a:cubicBezTo>
                  <a:cubicBezTo>
                    <a:pt x="10829" y="2193"/>
                    <a:pt x="10754" y="2222"/>
                    <a:pt x="10695" y="2284"/>
                  </a:cubicBezTo>
                  <a:lnTo>
                    <a:pt x="9341" y="3629"/>
                  </a:lnTo>
                  <a:cubicBezTo>
                    <a:pt x="9193" y="3782"/>
                    <a:pt x="8997" y="3858"/>
                    <a:pt x="8802" y="3858"/>
                  </a:cubicBezTo>
                  <a:cubicBezTo>
                    <a:pt x="8606" y="3858"/>
                    <a:pt x="8410" y="3782"/>
                    <a:pt x="8263" y="3629"/>
                  </a:cubicBezTo>
                  <a:lnTo>
                    <a:pt x="7633" y="3009"/>
                  </a:lnTo>
                  <a:cubicBezTo>
                    <a:pt x="7337" y="2713"/>
                    <a:pt x="7337" y="2227"/>
                    <a:pt x="7633" y="1931"/>
                  </a:cubicBezTo>
                  <a:lnTo>
                    <a:pt x="8969" y="595"/>
                  </a:lnTo>
                  <a:cubicBezTo>
                    <a:pt x="9140" y="424"/>
                    <a:pt x="9054" y="137"/>
                    <a:pt x="8825" y="80"/>
                  </a:cubicBezTo>
                  <a:cubicBezTo>
                    <a:pt x="8596" y="26"/>
                    <a:pt x="8361" y="1"/>
                    <a:pt x="81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6" name="Google Shape;12866;p69"/>
            <p:cNvSpPr/>
            <p:nvPr/>
          </p:nvSpPr>
          <p:spPr>
            <a:xfrm>
              <a:off x="2753122" y="4543103"/>
              <a:ext cx="81985" cy="78895"/>
            </a:xfrm>
            <a:custGeom>
              <a:rect b="b" l="l" r="r" t="t"/>
              <a:pathLst>
                <a:path extrusionOk="0" h="3013" w="3131">
                  <a:moveTo>
                    <a:pt x="965" y="1"/>
                  </a:moveTo>
                  <a:lnTo>
                    <a:pt x="478" y="420"/>
                  </a:lnTo>
                  <a:cubicBezTo>
                    <a:pt x="30" y="802"/>
                    <a:pt x="1" y="1479"/>
                    <a:pt x="411" y="1899"/>
                  </a:cubicBezTo>
                  <a:lnTo>
                    <a:pt x="1213" y="2710"/>
                  </a:lnTo>
                  <a:cubicBezTo>
                    <a:pt x="1410" y="2912"/>
                    <a:pt x="1671" y="3012"/>
                    <a:pt x="1932" y="3012"/>
                  </a:cubicBezTo>
                  <a:cubicBezTo>
                    <a:pt x="2215" y="3012"/>
                    <a:pt x="2498" y="2895"/>
                    <a:pt x="2701" y="2662"/>
                  </a:cubicBezTo>
                  <a:lnTo>
                    <a:pt x="3130" y="2176"/>
                  </a:lnTo>
                  <a:lnTo>
                    <a:pt x="3130" y="2176"/>
                  </a:lnTo>
                  <a:cubicBezTo>
                    <a:pt x="2981" y="2250"/>
                    <a:pt x="2822" y="2286"/>
                    <a:pt x="2665" y="2286"/>
                  </a:cubicBezTo>
                  <a:cubicBezTo>
                    <a:pt x="2399" y="2286"/>
                    <a:pt x="2139" y="2183"/>
                    <a:pt x="1947" y="1985"/>
                  </a:cubicBezTo>
                  <a:lnTo>
                    <a:pt x="1146" y="1164"/>
                  </a:lnTo>
                  <a:cubicBezTo>
                    <a:pt x="841" y="859"/>
                    <a:pt x="764" y="392"/>
                    <a:pt x="965"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7" name="Google Shape;12867;p69"/>
            <p:cNvSpPr/>
            <p:nvPr/>
          </p:nvSpPr>
          <p:spPr>
            <a:xfrm>
              <a:off x="2926990" y="4373241"/>
              <a:ext cx="70726" cy="73711"/>
            </a:xfrm>
            <a:custGeom>
              <a:rect b="b" l="l" r="r" t="t"/>
              <a:pathLst>
                <a:path extrusionOk="0" h="2815" w="2701">
                  <a:moveTo>
                    <a:pt x="1222" y="0"/>
                  </a:moveTo>
                  <a:lnTo>
                    <a:pt x="993" y="220"/>
                  </a:lnTo>
                  <a:cubicBezTo>
                    <a:pt x="974" y="239"/>
                    <a:pt x="955" y="259"/>
                    <a:pt x="939" y="280"/>
                  </a:cubicBezTo>
                  <a:lnTo>
                    <a:pt x="939" y="280"/>
                  </a:lnTo>
                  <a:lnTo>
                    <a:pt x="1222" y="0"/>
                  </a:lnTo>
                  <a:close/>
                  <a:moveTo>
                    <a:pt x="2701" y="1918"/>
                  </a:moveTo>
                  <a:lnTo>
                    <a:pt x="2692" y="1926"/>
                  </a:lnTo>
                  <a:lnTo>
                    <a:pt x="2692" y="1926"/>
                  </a:lnTo>
                  <a:cubicBezTo>
                    <a:pt x="2695" y="1924"/>
                    <a:pt x="2698" y="1921"/>
                    <a:pt x="2701" y="1918"/>
                  </a:cubicBezTo>
                  <a:close/>
                  <a:moveTo>
                    <a:pt x="939" y="280"/>
                  </a:moveTo>
                  <a:lnTo>
                    <a:pt x="421" y="792"/>
                  </a:lnTo>
                  <a:cubicBezTo>
                    <a:pt x="1" y="1212"/>
                    <a:pt x="1" y="1899"/>
                    <a:pt x="421" y="2319"/>
                  </a:cubicBezTo>
                  <a:lnTo>
                    <a:pt x="602" y="2500"/>
                  </a:lnTo>
                  <a:cubicBezTo>
                    <a:pt x="812" y="2710"/>
                    <a:pt x="1088" y="2815"/>
                    <a:pt x="1365" y="2815"/>
                  </a:cubicBezTo>
                  <a:cubicBezTo>
                    <a:pt x="1642" y="2815"/>
                    <a:pt x="1918" y="2710"/>
                    <a:pt x="2128" y="2500"/>
                  </a:cubicBezTo>
                  <a:lnTo>
                    <a:pt x="2692" y="1926"/>
                  </a:lnTo>
                  <a:lnTo>
                    <a:pt x="2692" y="1926"/>
                  </a:lnTo>
                  <a:cubicBezTo>
                    <a:pt x="2545" y="2073"/>
                    <a:pt x="2354" y="2147"/>
                    <a:pt x="2162" y="2147"/>
                  </a:cubicBezTo>
                  <a:cubicBezTo>
                    <a:pt x="1966" y="2147"/>
                    <a:pt x="1770" y="2071"/>
                    <a:pt x="1623" y="1918"/>
                  </a:cubicBezTo>
                  <a:lnTo>
                    <a:pt x="993" y="1298"/>
                  </a:lnTo>
                  <a:cubicBezTo>
                    <a:pt x="717" y="1021"/>
                    <a:pt x="698" y="579"/>
                    <a:pt x="939" y="28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68" name="Google Shape;12868;p69"/>
          <p:cNvGrpSpPr/>
          <p:nvPr/>
        </p:nvGrpSpPr>
        <p:grpSpPr>
          <a:xfrm>
            <a:off x="2689440" y="2882162"/>
            <a:ext cx="222337" cy="366721"/>
            <a:chOff x="2689440" y="2882162"/>
            <a:chExt cx="222337" cy="366721"/>
          </a:xfrm>
        </p:grpSpPr>
        <p:sp>
          <p:nvSpPr>
            <p:cNvPr id="12869" name="Google Shape;12869;p69"/>
            <p:cNvSpPr/>
            <p:nvPr/>
          </p:nvSpPr>
          <p:spPr>
            <a:xfrm>
              <a:off x="2689440" y="3022566"/>
              <a:ext cx="30741" cy="46976"/>
            </a:xfrm>
            <a:custGeom>
              <a:rect b="b" l="l" r="r" t="t"/>
              <a:pathLst>
                <a:path extrusionOk="0" h="1794" w="1174">
                  <a:moveTo>
                    <a:pt x="735" y="0"/>
                  </a:moveTo>
                  <a:lnTo>
                    <a:pt x="77" y="1469"/>
                  </a:lnTo>
                  <a:cubicBezTo>
                    <a:pt x="0" y="1622"/>
                    <a:pt x="115" y="1794"/>
                    <a:pt x="277" y="1794"/>
                  </a:cubicBezTo>
                  <a:lnTo>
                    <a:pt x="1174" y="1794"/>
                  </a:lnTo>
                  <a:lnTo>
                    <a:pt x="1174"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0" name="Google Shape;12870;p69"/>
            <p:cNvSpPr/>
            <p:nvPr/>
          </p:nvSpPr>
          <p:spPr>
            <a:xfrm>
              <a:off x="2719422" y="3061268"/>
              <a:ext cx="162635" cy="187616"/>
            </a:xfrm>
            <a:custGeom>
              <a:rect b="b" l="l" r="r" t="t"/>
              <a:pathLst>
                <a:path extrusionOk="0" h="7165" w="6211">
                  <a:moveTo>
                    <a:pt x="1622" y="1"/>
                  </a:moveTo>
                  <a:lnTo>
                    <a:pt x="1622" y="4466"/>
                  </a:lnTo>
                  <a:cubicBezTo>
                    <a:pt x="1622" y="4513"/>
                    <a:pt x="1603" y="4561"/>
                    <a:pt x="1584" y="4599"/>
                  </a:cubicBezTo>
                  <a:lnTo>
                    <a:pt x="76" y="6812"/>
                  </a:lnTo>
                  <a:cubicBezTo>
                    <a:pt x="0" y="6908"/>
                    <a:pt x="19" y="7041"/>
                    <a:pt x="115" y="7108"/>
                  </a:cubicBezTo>
                  <a:cubicBezTo>
                    <a:pt x="154" y="7148"/>
                    <a:pt x="204" y="7165"/>
                    <a:pt x="256" y="7165"/>
                  </a:cubicBezTo>
                  <a:cubicBezTo>
                    <a:pt x="278" y="7165"/>
                    <a:pt x="301" y="7162"/>
                    <a:pt x="324" y="7156"/>
                  </a:cubicBezTo>
                  <a:lnTo>
                    <a:pt x="5991" y="5477"/>
                  </a:lnTo>
                  <a:cubicBezTo>
                    <a:pt x="6153" y="5429"/>
                    <a:pt x="6211" y="5238"/>
                    <a:pt x="6096" y="5114"/>
                  </a:cubicBezTo>
                  <a:lnTo>
                    <a:pt x="5314" y="4217"/>
                  </a:lnTo>
                  <a:lnTo>
                    <a:pt x="531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1" name="Google Shape;12871;p69"/>
            <p:cNvSpPr/>
            <p:nvPr/>
          </p:nvSpPr>
          <p:spPr>
            <a:xfrm>
              <a:off x="2761867" y="3061268"/>
              <a:ext cx="96701" cy="86227"/>
            </a:xfrm>
            <a:custGeom>
              <a:rect b="b" l="l" r="r" t="t"/>
              <a:pathLst>
                <a:path extrusionOk="0" h="3293" w="3693">
                  <a:moveTo>
                    <a:pt x="1" y="1"/>
                  </a:moveTo>
                  <a:lnTo>
                    <a:pt x="1" y="3292"/>
                  </a:lnTo>
                  <a:lnTo>
                    <a:pt x="106" y="3292"/>
                  </a:lnTo>
                  <a:lnTo>
                    <a:pt x="3483" y="1432"/>
                  </a:lnTo>
                  <a:cubicBezTo>
                    <a:pt x="3550" y="1394"/>
                    <a:pt x="3626" y="1356"/>
                    <a:pt x="3693" y="1317"/>
                  </a:cubicBezTo>
                  <a:lnTo>
                    <a:pt x="3693"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2" name="Google Shape;12872;p69"/>
            <p:cNvSpPr/>
            <p:nvPr/>
          </p:nvSpPr>
          <p:spPr>
            <a:xfrm>
              <a:off x="2722407" y="3171690"/>
              <a:ext cx="159650" cy="77193"/>
            </a:xfrm>
            <a:custGeom>
              <a:rect b="b" l="l" r="r" t="t"/>
              <a:pathLst>
                <a:path extrusionOk="0" h="2948" w="6097">
                  <a:moveTo>
                    <a:pt x="5200" y="0"/>
                  </a:moveTo>
                  <a:cubicBezTo>
                    <a:pt x="5181" y="0"/>
                    <a:pt x="1279" y="2176"/>
                    <a:pt x="1" y="2891"/>
                  </a:cubicBezTo>
                  <a:cubicBezTo>
                    <a:pt x="40" y="2931"/>
                    <a:pt x="90" y="2948"/>
                    <a:pt x="142" y="2948"/>
                  </a:cubicBezTo>
                  <a:cubicBezTo>
                    <a:pt x="164" y="2948"/>
                    <a:pt x="187" y="2945"/>
                    <a:pt x="210" y="2939"/>
                  </a:cubicBezTo>
                  <a:lnTo>
                    <a:pt x="5877" y="1260"/>
                  </a:lnTo>
                  <a:cubicBezTo>
                    <a:pt x="6039" y="1212"/>
                    <a:pt x="6097" y="1012"/>
                    <a:pt x="5982" y="888"/>
                  </a:cubicBezTo>
                  <a:lnTo>
                    <a:pt x="5200"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69"/>
            <p:cNvSpPr/>
            <p:nvPr/>
          </p:nvSpPr>
          <p:spPr>
            <a:xfrm>
              <a:off x="2708659" y="2882162"/>
              <a:ext cx="203117" cy="254335"/>
            </a:xfrm>
            <a:custGeom>
              <a:rect b="b" l="l" r="r" t="t"/>
              <a:pathLst>
                <a:path extrusionOk="0" h="9713" w="7757">
                  <a:moveTo>
                    <a:pt x="3874" y="1"/>
                  </a:moveTo>
                  <a:cubicBezTo>
                    <a:pt x="1737" y="1"/>
                    <a:pt x="1" y="1680"/>
                    <a:pt x="1" y="3750"/>
                  </a:cubicBezTo>
                  <a:cubicBezTo>
                    <a:pt x="1" y="3807"/>
                    <a:pt x="1" y="6259"/>
                    <a:pt x="1" y="7995"/>
                  </a:cubicBezTo>
                  <a:lnTo>
                    <a:pt x="1" y="8424"/>
                  </a:lnTo>
                  <a:lnTo>
                    <a:pt x="1" y="9025"/>
                  </a:lnTo>
                  <a:cubicBezTo>
                    <a:pt x="1" y="9398"/>
                    <a:pt x="316" y="9712"/>
                    <a:pt x="688" y="9712"/>
                  </a:cubicBezTo>
                  <a:lnTo>
                    <a:pt x="2033" y="9712"/>
                  </a:lnTo>
                  <a:lnTo>
                    <a:pt x="5305" y="7900"/>
                  </a:lnTo>
                  <a:cubicBezTo>
                    <a:pt x="6822" y="7070"/>
                    <a:pt x="7757" y="5477"/>
                    <a:pt x="7757" y="3750"/>
                  </a:cubicBezTo>
                  <a:cubicBezTo>
                    <a:pt x="7757" y="1680"/>
                    <a:pt x="6021" y="1"/>
                    <a:pt x="3874"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4" name="Google Shape;12874;p69"/>
            <p:cNvSpPr/>
            <p:nvPr/>
          </p:nvSpPr>
          <p:spPr>
            <a:xfrm>
              <a:off x="2708659" y="3091512"/>
              <a:ext cx="40246" cy="11260"/>
            </a:xfrm>
            <a:custGeom>
              <a:rect b="b" l="l" r="r" t="t"/>
              <a:pathLst>
                <a:path extrusionOk="0" h="430" w="1537">
                  <a:moveTo>
                    <a:pt x="1" y="0"/>
                  </a:moveTo>
                  <a:lnTo>
                    <a:pt x="1" y="429"/>
                  </a:lnTo>
                  <a:lnTo>
                    <a:pt x="1317" y="429"/>
                  </a:lnTo>
                  <a:cubicBezTo>
                    <a:pt x="1441" y="429"/>
                    <a:pt x="1537" y="334"/>
                    <a:pt x="1537" y="220"/>
                  </a:cubicBezTo>
                  <a:cubicBezTo>
                    <a:pt x="1537" y="96"/>
                    <a:pt x="1441" y="0"/>
                    <a:pt x="1327"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5" name="Google Shape;12875;p69"/>
            <p:cNvSpPr/>
            <p:nvPr/>
          </p:nvSpPr>
          <p:spPr>
            <a:xfrm>
              <a:off x="2755871" y="2907641"/>
              <a:ext cx="127181" cy="127181"/>
            </a:xfrm>
            <a:custGeom>
              <a:rect b="b" l="l" r="r" t="t"/>
              <a:pathLst>
                <a:path extrusionOk="0" h="4857" w="4857">
                  <a:moveTo>
                    <a:pt x="2434" y="1"/>
                  </a:moveTo>
                  <a:cubicBezTo>
                    <a:pt x="1088" y="1"/>
                    <a:pt x="1" y="1088"/>
                    <a:pt x="1" y="2424"/>
                  </a:cubicBezTo>
                  <a:cubicBezTo>
                    <a:pt x="1" y="3769"/>
                    <a:pt x="1088" y="4857"/>
                    <a:pt x="2434" y="4857"/>
                  </a:cubicBezTo>
                  <a:cubicBezTo>
                    <a:pt x="3769" y="4857"/>
                    <a:pt x="4857" y="3769"/>
                    <a:pt x="4857" y="2424"/>
                  </a:cubicBezTo>
                  <a:cubicBezTo>
                    <a:pt x="4857" y="1088"/>
                    <a:pt x="3769" y="1"/>
                    <a:pt x="2434" y="1"/>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6" name="Google Shape;12876;p69"/>
            <p:cNvSpPr/>
            <p:nvPr/>
          </p:nvSpPr>
          <p:spPr>
            <a:xfrm>
              <a:off x="2788602" y="2927122"/>
              <a:ext cx="84028" cy="60985"/>
            </a:xfrm>
            <a:custGeom>
              <a:rect b="b" l="l" r="r" t="t"/>
              <a:pathLst>
                <a:path extrusionOk="0" h="2329" w="3209">
                  <a:moveTo>
                    <a:pt x="1613" y="430"/>
                  </a:moveTo>
                  <a:cubicBezTo>
                    <a:pt x="2262" y="430"/>
                    <a:pt x="2586" y="1222"/>
                    <a:pt x="2128" y="1680"/>
                  </a:cubicBezTo>
                  <a:cubicBezTo>
                    <a:pt x="1981" y="1827"/>
                    <a:pt x="1794" y="1897"/>
                    <a:pt x="1611" y="1897"/>
                  </a:cubicBezTo>
                  <a:cubicBezTo>
                    <a:pt x="1331" y="1897"/>
                    <a:pt x="1057" y="1735"/>
                    <a:pt x="936" y="1441"/>
                  </a:cubicBezTo>
                  <a:cubicBezTo>
                    <a:pt x="735" y="964"/>
                    <a:pt x="1088" y="430"/>
                    <a:pt x="1613" y="430"/>
                  </a:cubicBezTo>
                  <a:close/>
                  <a:moveTo>
                    <a:pt x="1628" y="0"/>
                  </a:moveTo>
                  <a:cubicBezTo>
                    <a:pt x="1480" y="0"/>
                    <a:pt x="1324" y="30"/>
                    <a:pt x="1165" y="96"/>
                  </a:cubicBezTo>
                  <a:cubicBezTo>
                    <a:pt x="1" y="583"/>
                    <a:pt x="344" y="2329"/>
                    <a:pt x="1613" y="2329"/>
                  </a:cubicBezTo>
                  <a:cubicBezTo>
                    <a:pt x="1918" y="2329"/>
                    <a:pt x="2214" y="2205"/>
                    <a:pt x="2433" y="1985"/>
                  </a:cubicBezTo>
                  <a:cubicBezTo>
                    <a:pt x="3208" y="1210"/>
                    <a:pt x="2572" y="0"/>
                    <a:pt x="1628"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7" name="Google Shape;12877;p69"/>
            <p:cNvSpPr/>
            <p:nvPr/>
          </p:nvSpPr>
          <p:spPr>
            <a:xfrm>
              <a:off x="2777369" y="2969385"/>
              <a:ext cx="44017" cy="39696"/>
            </a:xfrm>
            <a:custGeom>
              <a:rect b="b" l="l" r="r" t="t"/>
              <a:pathLst>
                <a:path extrusionOk="0" h="1516" w="1681">
                  <a:moveTo>
                    <a:pt x="1369" y="1"/>
                  </a:moveTo>
                  <a:cubicBezTo>
                    <a:pt x="1319" y="1"/>
                    <a:pt x="1268" y="20"/>
                    <a:pt x="1221" y="66"/>
                  </a:cubicBezTo>
                  <a:lnTo>
                    <a:pt x="143" y="1153"/>
                  </a:lnTo>
                  <a:cubicBezTo>
                    <a:pt x="0" y="1287"/>
                    <a:pt x="96" y="1516"/>
                    <a:pt x="296" y="1516"/>
                  </a:cubicBezTo>
                  <a:cubicBezTo>
                    <a:pt x="344" y="1516"/>
                    <a:pt x="401" y="1497"/>
                    <a:pt x="439" y="1449"/>
                  </a:cubicBezTo>
                  <a:lnTo>
                    <a:pt x="1527" y="371"/>
                  </a:lnTo>
                  <a:cubicBezTo>
                    <a:pt x="1681" y="217"/>
                    <a:pt x="1536" y="1"/>
                    <a:pt x="1369"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78" name="Google Shape;12878;p69"/>
          <p:cNvSpPr/>
          <p:nvPr/>
        </p:nvSpPr>
        <p:spPr>
          <a:xfrm>
            <a:off x="2637986" y="2280903"/>
            <a:ext cx="303039" cy="21000"/>
          </a:xfrm>
          <a:custGeom>
            <a:rect b="b" l="l" r="r" t="t"/>
            <a:pathLst>
              <a:path extrusionOk="0" h="802" w="11573">
                <a:moveTo>
                  <a:pt x="0" y="0"/>
                </a:moveTo>
                <a:lnTo>
                  <a:pt x="0" y="582"/>
                </a:lnTo>
                <a:cubicBezTo>
                  <a:pt x="0" y="706"/>
                  <a:pt x="105" y="802"/>
                  <a:pt x="219" y="802"/>
                </a:cubicBezTo>
                <a:lnTo>
                  <a:pt x="11343" y="802"/>
                </a:lnTo>
                <a:cubicBezTo>
                  <a:pt x="11467" y="802"/>
                  <a:pt x="11572" y="706"/>
                  <a:pt x="11572" y="582"/>
                </a:cubicBezTo>
                <a:lnTo>
                  <a:pt x="11572"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79" name="Google Shape;12879;p69"/>
          <p:cNvGrpSpPr/>
          <p:nvPr/>
        </p:nvGrpSpPr>
        <p:grpSpPr>
          <a:xfrm>
            <a:off x="2637986" y="1980142"/>
            <a:ext cx="359232" cy="322023"/>
            <a:chOff x="2637986" y="1980142"/>
            <a:chExt cx="359232" cy="322023"/>
          </a:xfrm>
        </p:grpSpPr>
        <p:sp>
          <p:nvSpPr>
            <p:cNvPr id="12880" name="Google Shape;12880;p69"/>
            <p:cNvSpPr/>
            <p:nvPr/>
          </p:nvSpPr>
          <p:spPr>
            <a:xfrm>
              <a:off x="2637986" y="2064065"/>
              <a:ext cx="303039" cy="238100"/>
            </a:xfrm>
            <a:custGeom>
              <a:rect b="b" l="l" r="r" t="t"/>
              <a:pathLst>
                <a:path extrusionOk="0" h="9093" w="11573">
                  <a:moveTo>
                    <a:pt x="219" y="1"/>
                  </a:moveTo>
                  <a:cubicBezTo>
                    <a:pt x="105" y="1"/>
                    <a:pt x="0" y="105"/>
                    <a:pt x="0" y="220"/>
                  </a:cubicBezTo>
                  <a:lnTo>
                    <a:pt x="0" y="8873"/>
                  </a:lnTo>
                  <a:cubicBezTo>
                    <a:pt x="0" y="8997"/>
                    <a:pt x="105" y="9092"/>
                    <a:pt x="219" y="9092"/>
                  </a:cubicBezTo>
                  <a:lnTo>
                    <a:pt x="11343" y="9092"/>
                  </a:lnTo>
                  <a:cubicBezTo>
                    <a:pt x="11467" y="9092"/>
                    <a:pt x="11572" y="8997"/>
                    <a:pt x="11572" y="8873"/>
                  </a:cubicBezTo>
                  <a:lnTo>
                    <a:pt x="11572" y="1517"/>
                  </a:lnTo>
                  <a:lnTo>
                    <a:pt x="4684" y="1517"/>
                  </a:lnTo>
                  <a:lnTo>
                    <a:pt x="3234" y="67"/>
                  </a:lnTo>
                  <a:cubicBezTo>
                    <a:pt x="3196" y="29"/>
                    <a:pt x="3139" y="1"/>
                    <a:pt x="307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1" name="Google Shape;12881;p69"/>
            <p:cNvSpPr/>
            <p:nvPr/>
          </p:nvSpPr>
          <p:spPr>
            <a:xfrm>
              <a:off x="2638222" y="2064065"/>
              <a:ext cx="122441" cy="39749"/>
            </a:xfrm>
            <a:custGeom>
              <a:rect b="b" l="l" r="r" t="t"/>
              <a:pathLst>
                <a:path extrusionOk="0" h="1518" w="4676">
                  <a:moveTo>
                    <a:pt x="220" y="1"/>
                  </a:moveTo>
                  <a:cubicBezTo>
                    <a:pt x="96" y="1"/>
                    <a:pt x="1" y="105"/>
                    <a:pt x="1" y="220"/>
                  </a:cubicBezTo>
                  <a:lnTo>
                    <a:pt x="1" y="1517"/>
                  </a:lnTo>
                  <a:lnTo>
                    <a:pt x="4675" y="1517"/>
                  </a:lnTo>
                  <a:lnTo>
                    <a:pt x="3225" y="67"/>
                  </a:lnTo>
                  <a:cubicBezTo>
                    <a:pt x="3187" y="29"/>
                    <a:pt x="3130" y="1"/>
                    <a:pt x="307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2" name="Google Shape;12882;p69"/>
            <p:cNvSpPr/>
            <p:nvPr/>
          </p:nvSpPr>
          <p:spPr>
            <a:xfrm>
              <a:off x="2918742" y="2110019"/>
              <a:ext cx="22022" cy="192146"/>
            </a:xfrm>
            <a:custGeom>
              <a:rect b="b" l="l" r="r" t="t"/>
              <a:pathLst>
                <a:path extrusionOk="0" h="7338" w="841">
                  <a:moveTo>
                    <a:pt x="1" y="1"/>
                  </a:moveTo>
                  <a:lnTo>
                    <a:pt x="1" y="7337"/>
                  </a:lnTo>
                  <a:lnTo>
                    <a:pt x="621" y="7337"/>
                  </a:lnTo>
                  <a:cubicBezTo>
                    <a:pt x="736" y="7337"/>
                    <a:pt x="840" y="7242"/>
                    <a:pt x="840" y="7118"/>
                  </a:cubicBezTo>
                  <a:lnTo>
                    <a:pt x="840"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3" name="Google Shape;12883;p69"/>
            <p:cNvSpPr/>
            <p:nvPr/>
          </p:nvSpPr>
          <p:spPr>
            <a:xfrm>
              <a:off x="2835814" y="2103787"/>
              <a:ext cx="105211" cy="49149"/>
            </a:xfrm>
            <a:custGeom>
              <a:rect b="b" l="l" r="r" t="t"/>
              <a:pathLst>
                <a:path extrusionOk="0" h="1877" w="4018">
                  <a:moveTo>
                    <a:pt x="1" y="0"/>
                  </a:moveTo>
                  <a:cubicBezTo>
                    <a:pt x="656" y="1177"/>
                    <a:pt x="1888" y="1877"/>
                    <a:pt x="3196" y="1877"/>
                  </a:cubicBezTo>
                  <a:cubicBezTo>
                    <a:pt x="3468" y="1877"/>
                    <a:pt x="3743" y="1847"/>
                    <a:pt x="4017" y="1784"/>
                  </a:cubicBezTo>
                  <a:lnTo>
                    <a:pt x="4017"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4" name="Google Shape;12884;p69"/>
            <p:cNvSpPr/>
            <p:nvPr/>
          </p:nvSpPr>
          <p:spPr>
            <a:xfrm>
              <a:off x="2842072" y="1980142"/>
              <a:ext cx="155146" cy="154884"/>
            </a:xfrm>
            <a:custGeom>
              <a:rect b="b" l="l" r="r" t="t"/>
              <a:pathLst>
                <a:path extrusionOk="0" h="5915" w="5925">
                  <a:moveTo>
                    <a:pt x="2958" y="0"/>
                  </a:moveTo>
                  <a:cubicBezTo>
                    <a:pt x="1326" y="0"/>
                    <a:pt x="0" y="1317"/>
                    <a:pt x="0" y="2958"/>
                  </a:cubicBezTo>
                  <a:cubicBezTo>
                    <a:pt x="0" y="4589"/>
                    <a:pt x="1326" y="5915"/>
                    <a:pt x="2958" y="5915"/>
                  </a:cubicBezTo>
                  <a:cubicBezTo>
                    <a:pt x="4598" y="5915"/>
                    <a:pt x="5925" y="4589"/>
                    <a:pt x="5925" y="2958"/>
                  </a:cubicBezTo>
                  <a:cubicBezTo>
                    <a:pt x="5925" y="1317"/>
                    <a:pt x="4598" y="0"/>
                    <a:pt x="2958"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5" name="Google Shape;12885;p69"/>
            <p:cNvSpPr/>
            <p:nvPr/>
          </p:nvSpPr>
          <p:spPr>
            <a:xfrm>
              <a:off x="2885277" y="2043326"/>
              <a:ext cx="66719" cy="47997"/>
            </a:xfrm>
            <a:custGeom>
              <a:rect b="b" l="l" r="r" t="t"/>
              <a:pathLst>
                <a:path extrusionOk="0" h="1833" w="2548">
                  <a:moveTo>
                    <a:pt x="230" y="1"/>
                  </a:moveTo>
                  <a:cubicBezTo>
                    <a:pt x="106" y="1"/>
                    <a:pt x="1" y="96"/>
                    <a:pt x="1" y="220"/>
                  </a:cubicBezTo>
                  <a:lnTo>
                    <a:pt x="1" y="1613"/>
                  </a:lnTo>
                  <a:cubicBezTo>
                    <a:pt x="1" y="1727"/>
                    <a:pt x="106" y="1832"/>
                    <a:pt x="230" y="1832"/>
                  </a:cubicBezTo>
                  <a:lnTo>
                    <a:pt x="2338" y="1832"/>
                  </a:lnTo>
                  <a:cubicBezTo>
                    <a:pt x="2452" y="1832"/>
                    <a:pt x="2548" y="1727"/>
                    <a:pt x="2548" y="1613"/>
                  </a:cubicBezTo>
                  <a:lnTo>
                    <a:pt x="2548" y="220"/>
                  </a:lnTo>
                  <a:cubicBezTo>
                    <a:pt x="2548" y="96"/>
                    <a:pt x="2452" y="1"/>
                    <a:pt x="232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6" name="Google Shape;12886;p69"/>
            <p:cNvSpPr/>
            <p:nvPr/>
          </p:nvSpPr>
          <p:spPr>
            <a:xfrm>
              <a:off x="2723166" y="2183232"/>
              <a:ext cx="33255" cy="33229"/>
            </a:xfrm>
            <a:custGeom>
              <a:rect b="b" l="l" r="r" t="t"/>
              <a:pathLst>
                <a:path extrusionOk="0" h="1269" w="1270">
                  <a:moveTo>
                    <a:pt x="220" y="0"/>
                  </a:moveTo>
                  <a:cubicBezTo>
                    <a:pt x="96" y="0"/>
                    <a:pt x="0" y="95"/>
                    <a:pt x="0" y="220"/>
                  </a:cubicBezTo>
                  <a:lnTo>
                    <a:pt x="0" y="1049"/>
                  </a:lnTo>
                  <a:cubicBezTo>
                    <a:pt x="0" y="1164"/>
                    <a:pt x="96" y="1269"/>
                    <a:pt x="220" y="1269"/>
                  </a:cubicBezTo>
                  <a:lnTo>
                    <a:pt x="1050" y="1269"/>
                  </a:lnTo>
                  <a:cubicBezTo>
                    <a:pt x="1174" y="1269"/>
                    <a:pt x="1269" y="1164"/>
                    <a:pt x="1269" y="1049"/>
                  </a:cubicBezTo>
                  <a:lnTo>
                    <a:pt x="1269" y="220"/>
                  </a:lnTo>
                  <a:cubicBezTo>
                    <a:pt x="1269" y="95"/>
                    <a:pt x="1174" y="0"/>
                    <a:pt x="105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7" name="Google Shape;12887;p69"/>
            <p:cNvSpPr/>
            <p:nvPr/>
          </p:nvSpPr>
          <p:spPr>
            <a:xfrm>
              <a:off x="2770613" y="2177734"/>
              <a:ext cx="91962" cy="10762"/>
            </a:xfrm>
            <a:custGeom>
              <a:rect b="b" l="l" r="r" t="t"/>
              <a:pathLst>
                <a:path extrusionOk="0" h="411" w="3512">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8" name="Google Shape;12888;p69"/>
            <p:cNvSpPr/>
            <p:nvPr/>
          </p:nvSpPr>
          <p:spPr>
            <a:xfrm>
              <a:off x="2770613" y="2194204"/>
              <a:ext cx="92800" cy="11050"/>
            </a:xfrm>
            <a:custGeom>
              <a:rect b="b" l="l" r="r" t="t"/>
              <a:pathLst>
                <a:path extrusionOk="0" h="422" w="3544">
                  <a:moveTo>
                    <a:pt x="3272" y="0"/>
                  </a:moveTo>
                  <a:cubicBezTo>
                    <a:pt x="3266" y="0"/>
                    <a:pt x="3260" y="0"/>
                    <a:pt x="3254" y="1"/>
                  </a:cubicBezTo>
                  <a:lnTo>
                    <a:pt x="258" y="1"/>
                  </a:lnTo>
                  <a:cubicBezTo>
                    <a:pt x="1" y="20"/>
                    <a:pt x="1" y="402"/>
                    <a:pt x="258" y="421"/>
                  </a:cubicBezTo>
                  <a:lnTo>
                    <a:pt x="3254" y="421"/>
                  </a:lnTo>
                  <a:cubicBezTo>
                    <a:pt x="3260" y="421"/>
                    <a:pt x="3266" y="421"/>
                    <a:pt x="3272" y="421"/>
                  </a:cubicBezTo>
                  <a:cubicBezTo>
                    <a:pt x="3544" y="421"/>
                    <a:pt x="3544" y="0"/>
                    <a:pt x="327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9" name="Google Shape;12889;p69"/>
            <p:cNvSpPr/>
            <p:nvPr/>
          </p:nvSpPr>
          <p:spPr>
            <a:xfrm>
              <a:off x="2770613" y="2210962"/>
              <a:ext cx="91962" cy="10762"/>
            </a:xfrm>
            <a:custGeom>
              <a:rect b="b" l="l" r="r" t="t"/>
              <a:pathLst>
                <a:path extrusionOk="0" h="411" w="3512">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0" name="Google Shape;12890;p69"/>
            <p:cNvSpPr/>
            <p:nvPr/>
          </p:nvSpPr>
          <p:spPr>
            <a:xfrm>
              <a:off x="2909420" y="2057780"/>
              <a:ext cx="20686" cy="10814"/>
            </a:xfrm>
            <a:custGeom>
              <a:rect b="b" l="l" r="r" t="t"/>
              <a:pathLst>
                <a:path extrusionOk="0" h="413" w="790">
                  <a:moveTo>
                    <a:pt x="264" y="1"/>
                  </a:moveTo>
                  <a:cubicBezTo>
                    <a:pt x="0" y="1"/>
                    <a:pt x="3" y="413"/>
                    <a:pt x="272" y="413"/>
                  </a:cubicBezTo>
                  <a:cubicBezTo>
                    <a:pt x="278" y="413"/>
                    <a:pt x="284" y="413"/>
                    <a:pt x="290" y="412"/>
                  </a:cubicBezTo>
                  <a:lnTo>
                    <a:pt x="500" y="412"/>
                  </a:lnTo>
                  <a:cubicBezTo>
                    <a:pt x="506" y="413"/>
                    <a:pt x="512" y="413"/>
                    <a:pt x="518" y="413"/>
                  </a:cubicBezTo>
                  <a:cubicBezTo>
                    <a:pt x="787" y="413"/>
                    <a:pt x="790" y="1"/>
                    <a:pt x="526" y="1"/>
                  </a:cubicBezTo>
                  <a:cubicBezTo>
                    <a:pt x="518" y="1"/>
                    <a:pt x="509" y="1"/>
                    <a:pt x="500" y="2"/>
                  </a:cubicBezTo>
                  <a:lnTo>
                    <a:pt x="290" y="2"/>
                  </a:lnTo>
                  <a:cubicBezTo>
                    <a:pt x="281" y="1"/>
                    <a:pt x="273" y="1"/>
                    <a:pt x="26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1" name="Google Shape;12891;p69"/>
            <p:cNvSpPr/>
            <p:nvPr/>
          </p:nvSpPr>
          <p:spPr>
            <a:xfrm>
              <a:off x="2914264" y="2058016"/>
              <a:ext cx="10762" cy="18827"/>
            </a:xfrm>
            <a:custGeom>
              <a:rect b="b" l="l" r="r" t="t"/>
              <a:pathLst>
                <a:path extrusionOk="0" h="719" w="411">
                  <a:moveTo>
                    <a:pt x="205" y="0"/>
                  </a:moveTo>
                  <a:cubicBezTo>
                    <a:pt x="108" y="0"/>
                    <a:pt x="10" y="65"/>
                    <a:pt x="0" y="193"/>
                  </a:cubicBezTo>
                  <a:lnTo>
                    <a:pt x="0" y="508"/>
                  </a:lnTo>
                  <a:cubicBezTo>
                    <a:pt x="0" y="623"/>
                    <a:pt x="86" y="718"/>
                    <a:pt x="201" y="718"/>
                  </a:cubicBezTo>
                  <a:cubicBezTo>
                    <a:pt x="315" y="718"/>
                    <a:pt x="410" y="623"/>
                    <a:pt x="410" y="508"/>
                  </a:cubicBezTo>
                  <a:lnTo>
                    <a:pt x="410" y="193"/>
                  </a:lnTo>
                  <a:cubicBezTo>
                    <a:pt x="401" y="65"/>
                    <a:pt x="303" y="0"/>
                    <a:pt x="205"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2" name="Google Shape;12892;p69"/>
            <p:cNvSpPr/>
            <p:nvPr/>
          </p:nvSpPr>
          <p:spPr>
            <a:xfrm>
              <a:off x="2898265" y="2004363"/>
              <a:ext cx="40744" cy="38989"/>
            </a:xfrm>
            <a:custGeom>
              <a:rect b="b" l="l" r="r" t="t"/>
              <a:pathLst>
                <a:path extrusionOk="0" h="1489" w="1556">
                  <a:moveTo>
                    <a:pt x="783" y="1"/>
                  </a:moveTo>
                  <a:cubicBezTo>
                    <a:pt x="354" y="1"/>
                    <a:pt x="1" y="344"/>
                    <a:pt x="1" y="773"/>
                  </a:cubicBezTo>
                  <a:lnTo>
                    <a:pt x="1" y="1489"/>
                  </a:lnTo>
                  <a:lnTo>
                    <a:pt x="420" y="1489"/>
                  </a:lnTo>
                  <a:lnTo>
                    <a:pt x="420" y="773"/>
                  </a:lnTo>
                  <a:cubicBezTo>
                    <a:pt x="420" y="535"/>
                    <a:pt x="599" y="416"/>
                    <a:pt x="778" y="416"/>
                  </a:cubicBezTo>
                  <a:cubicBezTo>
                    <a:pt x="957" y="416"/>
                    <a:pt x="1136" y="535"/>
                    <a:pt x="1136" y="773"/>
                  </a:cubicBezTo>
                  <a:lnTo>
                    <a:pt x="1136" y="1489"/>
                  </a:lnTo>
                  <a:lnTo>
                    <a:pt x="1556" y="1489"/>
                  </a:lnTo>
                  <a:lnTo>
                    <a:pt x="1556" y="773"/>
                  </a:lnTo>
                  <a:cubicBezTo>
                    <a:pt x="1556" y="344"/>
                    <a:pt x="1203" y="1"/>
                    <a:pt x="78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93" name="Google Shape;12893;p69"/>
          <p:cNvGrpSpPr/>
          <p:nvPr/>
        </p:nvGrpSpPr>
        <p:grpSpPr>
          <a:xfrm>
            <a:off x="1306531" y="3346972"/>
            <a:ext cx="323018" cy="359075"/>
            <a:chOff x="1306531" y="3346972"/>
            <a:chExt cx="323018" cy="359075"/>
          </a:xfrm>
        </p:grpSpPr>
        <p:sp>
          <p:nvSpPr>
            <p:cNvPr id="12894" name="Google Shape;12894;p69"/>
            <p:cNvSpPr/>
            <p:nvPr/>
          </p:nvSpPr>
          <p:spPr>
            <a:xfrm>
              <a:off x="1314020" y="3592614"/>
              <a:ext cx="98194" cy="97880"/>
            </a:xfrm>
            <a:custGeom>
              <a:rect b="b" l="l" r="r" t="t"/>
              <a:pathLst>
                <a:path extrusionOk="0" h="3738" w="3750">
                  <a:moveTo>
                    <a:pt x="2280" y="0"/>
                  </a:moveTo>
                  <a:lnTo>
                    <a:pt x="0" y="2280"/>
                  </a:lnTo>
                  <a:lnTo>
                    <a:pt x="1384" y="3673"/>
                  </a:lnTo>
                  <a:cubicBezTo>
                    <a:pt x="1427" y="3716"/>
                    <a:pt x="1484" y="3737"/>
                    <a:pt x="1541" y="3737"/>
                  </a:cubicBezTo>
                  <a:cubicBezTo>
                    <a:pt x="1598" y="3737"/>
                    <a:pt x="1656" y="3716"/>
                    <a:pt x="1698" y="3673"/>
                  </a:cubicBezTo>
                  <a:lnTo>
                    <a:pt x="1842" y="3530"/>
                  </a:lnTo>
                  <a:cubicBezTo>
                    <a:pt x="1927" y="3435"/>
                    <a:pt x="1927" y="3301"/>
                    <a:pt x="1842" y="3215"/>
                  </a:cubicBezTo>
                  <a:lnTo>
                    <a:pt x="1574" y="2948"/>
                  </a:lnTo>
                  <a:cubicBezTo>
                    <a:pt x="1489" y="2862"/>
                    <a:pt x="1489" y="2719"/>
                    <a:pt x="1574" y="2633"/>
                  </a:cubicBezTo>
                  <a:lnTo>
                    <a:pt x="1718" y="2490"/>
                  </a:lnTo>
                  <a:cubicBezTo>
                    <a:pt x="1760" y="2447"/>
                    <a:pt x="1815" y="2426"/>
                    <a:pt x="1871" y="2426"/>
                  </a:cubicBezTo>
                  <a:cubicBezTo>
                    <a:pt x="1927" y="2426"/>
                    <a:pt x="1985" y="2447"/>
                    <a:pt x="2032" y="2490"/>
                  </a:cubicBezTo>
                  <a:lnTo>
                    <a:pt x="2299" y="2757"/>
                  </a:lnTo>
                  <a:cubicBezTo>
                    <a:pt x="2342" y="2800"/>
                    <a:pt x="2397" y="2822"/>
                    <a:pt x="2452" y="2822"/>
                  </a:cubicBezTo>
                  <a:cubicBezTo>
                    <a:pt x="2507" y="2822"/>
                    <a:pt x="2562" y="2800"/>
                    <a:pt x="2605" y="2757"/>
                  </a:cubicBezTo>
                  <a:lnTo>
                    <a:pt x="2757" y="2614"/>
                  </a:lnTo>
                  <a:cubicBezTo>
                    <a:pt x="2843" y="2528"/>
                    <a:pt x="2843" y="2385"/>
                    <a:pt x="2757" y="2299"/>
                  </a:cubicBezTo>
                  <a:lnTo>
                    <a:pt x="2481" y="2032"/>
                  </a:lnTo>
                  <a:cubicBezTo>
                    <a:pt x="2395" y="1946"/>
                    <a:pt x="2395" y="1803"/>
                    <a:pt x="2481" y="1717"/>
                  </a:cubicBezTo>
                  <a:lnTo>
                    <a:pt x="2624" y="1574"/>
                  </a:lnTo>
                  <a:cubicBezTo>
                    <a:pt x="2667" y="1531"/>
                    <a:pt x="2724" y="1510"/>
                    <a:pt x="2781" y="1510"/>
                  </a:cubicBezTo>
                  <a:cubicBezTo>
                    <a:pt x="2838" y="1510"/>
                    <a:pt x="2896" y="1531"/>
                    <a:pt x="2939" y="1574"/>
                  </a:cubicBezTo>
                  <a:lnTo>
                    <a:pt x="3206" y="1851"/>
                  </a:lnTo>
                  <a:cubicBezTo>
                    <a:pt x="3249" y="1894"/>
                    <a:pt x="3306" y="1915"/>
                    <a:pt x="3363" y="1915"/>
                  </a:cubicBezTo>
                  <a:cubicBezTo>
                    <a:pt x="3420" y="1915"/>
                    <a:pt x="3478" y="1894"/>
                    <a:pt x="3521" y="1851"/>
                  </a:cubicBezTo>
                  <a:lnTo>
                    <a:pt x="3664" y="1698"/>
                  </a:lnTo>
                  <a:cubicBezTo>
                    <a:pt x="3750" y="1612"/>
                    <a:pt x="3750" y="1479"/>
                    <a:pt x="3664" y="1393"/>
                  </a:cubicBezTo>
                  <a:lnTo>
                    <a:pt x="2280"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5" name="Google Shape;12895;p69"/>
            <p:cNvSpPr/>
            <p:nvPr/>
          </p:nvSpPr>
          <p:spPr>
            <a:xfrm>
              <a:off x="1444657" y="3534326"/>
              <a:ext cx="170909" cy="171721"/>
            </a:xfrm>
            <a:custGeom>
              <a:rect b="b" l="l" r="r" t="t"/>
              <a:pathLst>
                <a:path extrusionOk="0" h="6558" w="6527">
                  <a:moveTo>
                    <a:pt x="2243" y="0"/>
                  </a:moveTo>
                  <a:cubicBezTo>
                    <a:pt x="2165" y="0"/>
                    <a:pt x="2090" y="46"/>
                    <a:pt x="2061" y="127"/>
                  </a:cubicBezTo>
                  <a:lnTo>
                    <a:pt x="1613" y="1368"/>
                  </a:lnTo>
                  <a:cubicBezTo>
                    <a:pt x="554" y="1950"/>
                    <a:pt x="1" y="3142"/>
                    <a:pt x="239" y="4325"/>
                  </a:cubicBezTo>
                  <a:cubicBezTo>
                    <a:pt x="516" y="5729"/>
                    <a:pt x="1726" y="6558"/>
                    <a:pt x="2966" y="6558"/>
                  </a:cubicBezTo>
                  <a:cubicBezTo>
                    <a:pt x="3690" y="6558"/>
                    <a:pt x="4424" y="6276"/>
                    <a:pt x="4990" y="5661"/>
                  </a:cubicBezTo>
                  <a:cubicBezTo>
                    <a:pt x="6526" y="4001"/>
                    <a:pt x="5524" y="1291"/>
                    <a:pt x="3273" y="1034"/>
                  </a:cubicBezTo>
                  <a:lnTo>
                    <a:pt x="2386" y="61"/>
                  </a:lnTo>
                  <a:cubicBezTo>
                    <a:pt x="2345" y="19"/>
                    <a:pt x="2293" y="0"/>
                    <a:pt x="224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6" name="Google Shape;12896;p69"/>
            <p:cNvSpPr/>
            <p:nvPr/>
          </p:nvSpPr>
          <p:spPr>
            <a:xfrm>
              <a:off x="1503364" y="3585125"/>
              <a:ext cx="36240" cy="39723"/>
            </a:xfrm>
            <a:custGeom>
              <a:rect b="b" l="l" r="r" t="t"/>
              <a:pathLst>
                <a:path extrusionOk="0" h="1517" w="1384">
                  <a:moveTo>
                    <a:pt x="697" y="0"/>
                  </a:moveTo>
                  <a:cubicBezTo>
                    <a:pt x="306" y="0"/>
                    <a:pt x="1" y="315"/>
                    <a:pt x="1" y="696"/>
                  </a:cubicBezTo>
                  <a:lnTo>
                    <a:pt x="1" y="1307"/>
                  </a:lnTo>
                  <a:cubicBezTo>
                    <a:pt x="1" y="1421"/>
                    <a:pt x="87" y="1517"/>
                    <a:pt x="211" y="1517"/>
                  </a:cubicBezTo>
                  <a:cubicBezTo>
                    <a:pt x="315" y="1517"/>
                    <a:pt x="411" y="1421"/>
                    <a:pt x="411" y="1307"/>
                  </a:cubicBezTo>
                  <a:lnTo>
                    <a:pt x="411" y="696"/>
                  </a:lnTo>
                  <a:cubicBezTo>
                    <a:pt x="411" y="510"/>
                    <a:pt x="552" y="417"/>
                    <a:pt x="692" y="417"/>
                  </a:cubicBezTo>
                  <a:cubicBezTo>
                    <a:pt x="833" y="417"/>
                    <a:pt x="974" y="510"/>
                    <a:pt x="974" y="696"/>
                  </a:cubicBezTo>
                  <a:cubicBezTo>
                    <a:pt x="983" y="825"/>
                    <a:pt x="1081" y="890"/>
                    <a:pt x="1179" y="890"/>
                  </a:cubicBezTo>
                  <a:cubicBezTo>
                    <a:pt x="1277" y="890"/>
                    <a:pt x="1374" y="825"/>
                    <a:pt x="1384" y="696"/>
                  </a:cubicBezTo>
                  <a:cubicBezTo>
                    <a:pt x="1384" y="315"/>
                    <a:pt x="1079" y="0"/>
                    <a:pt x="697"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7" name="Google Shape;12897;p69"/>
            <p:cNvSpPr/>
            <p:nvPr/>
          </p:nvSpPr>
          <p:spPr>
            <a:xfrm>
              <a:off x="1492628" y="3619584"/>
              <a:ext cx="57476" cy="41241"/>
            </a:xfrm>
            <a:custGeom>
              <a:rect b="b" l="l" r="r" t="t"/>
              <a:pathLst>
                <a:path extrusionOk="0" h="1575" w="2195">
                  <a:moveTo>
                    <a:pt x="229" y="1"/>
                  </a:moveTo>
                  <a:cubicBezTo>
                    <a:pt x="105" y="1"/>
                    <a:pt x="0" y="96"/>
                    <a:pt x="0" y="220"/>
                  </a:cubicBezTo>
                  <a:lnTo>
                    <a:pt x="0" y="1346"/>
                  </a:lnTo>
                  <a:cubicBezTo>
                    <a:pt x="0" y="1470"/>
                    <a:pt x="105" y="1575"/>
                    <a:pt x="229" y="1575"/>
                  </a:cubicBezTo>
                  <a:lnTo>
                    <a:pt x="1975" y="1575"/>
                  </a:lnTo>
                  <a:cubicBezTo>
                    <a:pt x="2099" y="1565"/>
                    <a:pt x="2195" y="1470"/>
                    <a:pt x="2195" y="1346"/>
                  </a:cubicBezTo>
                  <a:lnTo>
                    <a:pt x="2195" y="220"/>
                  </a:lnTo>
                  <a:cubicBezTo>
                    <a:pt x="2195" y="96"/>
                    <a:pt x="2090" y="1"/>
                    <a:pt x="197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8" name="Google Shape;12898;p69"/>
            <p:cNvSpPr/>
            <p:nvPr/>
          </p:nvSpPr>
          <p:spPr>
            <a:xfrm>
              <a:off x="1306531" y="3459463"/>
              <a:ext cx="200368" cy="202122"/>
            </a:xfrm>
            <a:custGeom>
              <a:rect b="b" l="l" r="r" t="t"/>
              <a:pathLst>
                <a:path extrusionOk="0" h="7719" w="7652">
                  <a:moveTo>
                    <a:pt x="6955" y="0"/>
                  </a:moveTo>
                  <a:lnTo>
                    <a:pt x="86" y="6860"/>
                  </a:lnTo>
                  <a:cubicBezTo>
                    <a:pt x="0" y="6945"/>
                    <a:pt x="0" y="7089"/>
                    <a:pt x="86" y="7174"/>
                  </a:cubicBezTo>
                  <a:lnTo>
                    <a:pt x="630" y="7718"/>
                  </a:lnTo>
                  <a:lnTo>
                    <a:pt x="7651" y="697"/>
                  </a:lnTo>
                  <a:lnTo>
                    <a:pt x="6955"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9" name="Google Shape;12899;p69"/>
            <p:cNvSpPr/>
            <p:nvPr/>
          </p:nvSpPr>
          <p:spPr>
            <a:xfrm>
              <a:off x="1470633" y="3462710"/>
              <a:ext cx="33019" cy="32993"/>
            </a:xfrm>
            <a:custGeom>
              <a:rect b="b" l="l" r="r" t="t"/>
              <a:pathLst>
                <a:path extrusionOk="0" h="1260" w="1261">
                  <a:moveTo>
                    <a:pt x="554" y="0"/>
                  </a:moveTo>
                  <a:lnTo>
                    <a:pt x="1" y="554"/>
                  </a:lnTo>
                  <a:cubicBezTo>
                    <a:pt x="211" y="811"/>
                    <a:pt x="449" y="1040"/>
                    <a:pt x="707" y="1260"/>
                  </a:cubicBezTo>
                  <a:lnTo>
                    <a:pt x="1260" y="706"/>
                  </a:lnTo>
                  <a:lnTo>
                    <a:pt x="554"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0" name="Google Shape;12900;p69"/>
            <p:cNvSpPr/>
            <p:nvPr/>
          </p:nvSpPr>
          <p:spPr>
            <a:xfrm>
              <a:off x="1450156" y="3346972"/>
              <a:ext cx="179393" cy="158995"/>
            </a:xfrm>
            <a:custGeom>
              <a:rect b="b" l="l" r="r" t="t"/>
              <a:pathLst>
                <a:path extrusionOk="0" h="6072" w="6851">
                  <a:moveTo>
                    <a:pt x="2872" y="825"/>
                  </a:moveTo>
                  <a:cubicBezTo>
                    <a:pt x="3511" y="825"/>
                    <a:pt x="4219" y="1121"/>
                    <a:pt x="4780" y="1683"/>
                  </a:cubicBezTo>
                  <a:cubicBezTo>
                    <a:pt x="5744" y="2646"/>
                    <a:pt x="5925" y="4029"/>
                    <a:pt x="5171" y="4783"/>
                  </a:cubicBezTo>
                  <a:cubicBezTo>
                    <a:pt x="4860" y="5094"/>
                    <a:pt x="4437" y="5245"/>
                    <a:pt x="3979" y="5245"/>
                  </a:cubicBezTo>
                  <a:cubicBezTo>
                    <a:pt x="3342" y="5245"/>
                    <a:pt x="2637" y="4953"/>
                    <a:pt x="2071" y="4392"/>
                  </a:cubicBezTo>
                  <a:cubicBezTo>
                    <a:pt x="1107" y="3428"/>
                    <a:pt x="936" y="2035"/>
                    <a:pt x="1680" y="1291"/>
                  </a:cubicBezTo>
                  <a:cubicBezTo>
                    <a:pt x="1990" y="977"/>
                    <a:pt x="2414" y="825"/>
                    <a:pt x="2872" y="825"/>
                  </a:cubicBezTo>
                  <a:close/>
                  <a:moveTo>
                    <a:pt x="2665" y="1"/>
                  </a:moveTo>
                  <a:cubicBezTo>
                    <a:pt x="2037" y="1"/>
                    <a:pt x="1457" y="207"/>
                    <a:pt x="1031" y="633"/>
                  </a:cubicBezTo>
                  <a:cubicBezTo>
                    <a:pt x="1" y="1663"/>
                    <a:pt x="239" y="3571"/>
                    <a:pt x="1565" y="4897"/>
                  </a:cubicBezTo>
                  <a:cubicBezTo>
                    <a:pt x="2336" y="5669"/>
                    <a:pt x="3304" y="6072"/>
                    <a:pt x="4180" y="6072"/>
                  </a:cubicBezTo>
                  <a:cubicBezTo>
                    <a:pt x="4810" y="6072"/>
                    <a:pt x="5393" y="5863"/>
                    <a:pt x="5820" y="5432"/>
                  </a:cubicBezTo>
                  <a:cubicBezTo>
                    <a:pt x="6850" y="4411"/>
                    <a:pt x="6612" y="2503"/>
                    <a:pt x="5286" y="1177"/>
                  </a:cubicBezTo>
                  <a:cubicBezTo>
                    <a:pt x="4513" y="404"/>
                    <a:pt x="3542" y="1"/>
                    <a:pt x="266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1" name="Google Shape;12901;p69"/>
            <p:cNvSpPr/>
            <p:nvPr/>
          </p:nvSpPr>
          <p:spPr>
            <a:xfrm>
              <a:off x="1511272" y="3631551"/>
              <a:ext cx="19613" cy="10814"/>
            </a:xfrm>
            <a:custGeom>
              <a:rect b="b" l="l" r="r" t="t"/>
              <a:pathLst>
                <a:path extrusionOk="0" h="413" w="749">
                  <a:moveTo>
                    <a:pt x="264" y="0"/>
                  </a:moveTo>
                  <a:cubicBezTo>
                    <a:pt x="0" y="0"/>
                    <a:pt x="3" y="412"/>
                    <a:pt x="272" y="412"/>
                  </a:cubicBezTo>
                  <a:cubicBezTo>
                    <a:pt x="278" y="412"/>
                    <a:pt x="284" y="412"/>
                    <a:pt x="290" y="412"/>
                  </a:cubicBezTo>
                  <a:lnTo>
                    <a:pt x="490" y="412"/>
                  </a:lnTo>
                  <a:cubicBezTo>
                    <a:pt x="748" y="393"/>
                    <a:pt x="748" y="21"/>
                    <a:pt x="490" y="1"/>
                  </a:cubicBezTo>
                  <a:lnTo>
                    <a:pt x="290" y="1"/>
                  </a:lnTo>
                  <a:cubicBezTo>
                    <a:pt x="281" y="1"/>
                    <a:pt x="272" y="0"/>
                    <a:pt x="26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2" name="Google Shape;12902;p69"/>
            <p:cNvSpPr/>
            <p:nvPr/>
          </p:nvSpPr>
          <p:spPr>
            <a:xfrm>
              <a:off x="1516116" y="3631760"/>
              <a:ext cx="10762" cy="18827"/>
            </a:xfrm>
            <a:custGeom>
              <a:rect b="b" l="l" r="r" t="t"/>
              <a:pathLst>
                <a:path extrusionOk="0" h="719" w="411">
                  <a:moveTo>
                    <a:pt x="205" y="1"/>
                  </a:moveTo>
                  <a:cubicBezTo>
                    <a:pt x="108" y="1"/>
                    <a:pt x="10" y="65"/>
                    <a:pt x="0" y="194"/>
                  </a:cubicBezTo>
                  <a:lnTo>
                    <a:pt x="0" y="518"/>
                  </a:lnTo>
                  <a:cubicBezTo>
                    <a:pt x="0" y="633"/>
                    <a:pt x="86" y="718"/>
                    <a:pt x="210" y="718"/>
                  </a:cubicBezTo>
                  <a:cubicBezTo>
                    <a:pt x="315" y="718"/>
                    <a:pt x="410" y="623"/>
                    <a:pt x="410" y="518"/>
                  </a:cubicBezTo>
                  <a:lnTo>
                    <a:pt x="410" y="194"/>
                  </a:lnTo>
                  <a:cubicBezTo>
                    <a:pt x="401" y="65"/>
                    <a:pt x="303" y="1"/>
                    <a:pt x="20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3" name="Google Shape;12903;p69"/>
          <p:cNvGrpSpPr/>
          <p:nvPr/>
        </p:nvGrpSpPr>
        <p:grpSpPr>
          <a:xfrm>
            <a:off x="1308024" y="2413975"/>
            <a:ext cx="360253" cy="357111"/>
            <a:chOff x="1308024" y="2413975"/>
            <a:chExt cx="360253" cy="357111"/>
          </a:xfrm>
        </p:grpSpPr>
        <p:sp>
          <p:nvSpPr>
            <p:cNvPr id="12904" name="Google Shape;12904;p69"/>
            <p:cNvSpPr/>
            <p:nvPr/>
          </p:nvSpPr>
          <p:spPr>
            <a:xfrm>
              <a:off x="1403939" y="2569173"/>
              <a:ext cx="212622" cy="201913"/>
            </a:xfrm>
            <a:custGeom>
              <a:rect b="b" l="l" r="r" t="t"/>
              <a:pathLst>
                <a:path extrusionOk="0" h="7711" w="8120">
                  <a:moveTo>
                    <a:pt x="6078" y="0"/>
                  </a:moveTo>
                  <a:lnTo>
                    <a:pt x="5257" y="830"/>
                  </a:lnTo>
                  <a:cubicBezTo>
                    <a:pt x="5210" y="878"/>
                    <a:pt x="5162" y="916"/>
                    <a:pt x="5114" y="954"/>
                  </a:cubicBezTo>
                  <a:cubicBezTo>
                    <a:pt x="4924" y="1093"/>
                    <a:pt x="4686" y="1176"/>
                    <a:pt x="4437" y="1176"/>
                  </a:cubicBezTo>
                  <a:cubicBezTo>
                    <a:pt x="4412" y="1176"/>
                    <a:pt x="4386" y="1175"/>
                    <a:pt x="4360" y="1174"/>
                  </a:cubicBezTo>
                  <a:cubicBezTo>
                    <a:pt x="3702" y="1135"/>
                    <a:pt x="2605" y="1059"/>
                    <a:pt x="2147" y="916"/>
                  </a:cubicBezTo>
                  <a:cubicBezTo>
                    <a:pt x="2142" y="915"/>
                    <a:pt x="2137" y="914"/>
                    <a:pt x="2132" y="914"/>
                  </a:cubicBezTo>
                  <a:cubicBezTo>
                    <a:pt x="2035" y="914"/>
                    <a:pt x="1880" y="1155"/>
                    <a:pt x="1880" y="1155"/>
                  </a:cubicBezTo>
                  <a:cubicBezTo>
                    <a:pt x="1804" y="1431"/>
                    <a:pt x="1918" y="1727"/>
                    <a:pt x="2176" y="1870"/>
                  </a:cubicBezTo>
                  <a:lnTo>
                    <a:pt x="3311" y="2328"/>
                  </a:lnTo>
                  <a:lnTo>
                    <a:pt x="697" y="4932"/>
                  </a:lnTo>
                  <a:lnTo>
                    <a:pt x="172" y="5467"/>
                  </a:lnTo>
                  <a:cubicBezTo>
                    <a:pt x="1" y="5629"/>
                    <a:pt x="1" y="5896"/>
                    <a:pt x="172" y="6058"/>
                  </a:cubicBezTo>
                  <a:lnTo>
                    <a:pt x="201" y="6096"/>
                  </a:lnTo>
                  <a:cubicBezTo>
                    <a:pt x="282" y="6177"/>
                    <a:pt x="389" y="6218"/>
                    <a:pt x="498" y="6218"/>
                  </a:cubicBezTo>
                  <a:cubicBezTo>
                    <a:pt x="607" y="6218"/>
                    <a:pt x="716" y="6177"/>
                    <a:pt x="802" y="6096"/>
                  </a:cubicBezTo>
                  <a:lnTo>
                    <a:pt x="892" y="5998"/>
                  </a:lnTo>
                  <a:lnTo>
                    <a:pt x="892" y="5998"/>
                  </a:lnTo>
                  <a:cubicBezTo>
                    <a:pt x="888" y="6004"/>
                    <a:pt x="883" y="6011"/>
                    <a:pt x="878" y="6020"/>
                  </a:cubicBezTo>
                  <a:cubicBezTo>
                    <a:pt x="745" y="6182"/>
                    <a:pt x="754" y="6411"/>
                    <a:pt x="907" y="6564"/>
                  </a:cubicBezTo>
                  <a:lnTo>
                    <a:pt x="955" y="6611"/>
                  </a:lnTo>
                  <a:cubicBezTo>
                    <a:pt x="1031" y="6688"/>
                    <a:pt x="1136" y="6726"/>
                    <a:pt x="1241" y="6726"/>
                  </a:cubicBezTo>
                  <a:cubicBezTo>
                    <a:pt x="1346" y="6726"/>
                    <a:pt x="1451" y="6688"/>
                    <a:pt x="1527" y="6611"/>
                  </a:cubicBezTo>
                  <a:lnTo>
                    <a:pt x="1613" y="6526"/>
                  </a:lnTo>
                  <a:lnTo>
                    <a:pt x="1594" y="6554"/>
                  </a:lnTo>
                  <a:cubicBezTo>
                    <a:pt x="1460" y="6707"/>
                    <a:pt x="1470" y="6945"/>
                    <a:pt x="1613" y="7088"/>
                  </a:cubicBezTo>
                  <a:lnTo>
                    <a:pt x="1670" y="7146"/>
                  </a:lnTo>
                  <a:cubicBezTo>
                    <a:pt x="1747" y="7227"/>
                    <a:pt x="1849" y="7267"/>
                    <a:pt x="1953" y="7267"/>
                  </a:cubicBezTo>
                  <a:cubicBezTo>
                    <a:pt x="2057" y="7267"/>
                    <a:pt x="2162" y="7227"/>
                    <a:pt x="2243" y="7146"/>
                  </a:cubicBezTo>
                  <a:lnTo>
                    <a:pt x="2386" y="7003"/>
                  </a:lnTo>
                  <a:lnTo>
                    <a:pt x="2386" y="7003"/>
                  </a:lnTo>
                  <a:cubicBezTo>
                    <a:pt x="2262" y="7155"/>
                    <a:pt x="2271" y="7384"/>
                    <a:pt x="2414" y="7518"/>
                  </a:cubicBezTo>
                  <a:lnTo>
                    <a:pt x="2491" y="7604"/>
                  </a:lnTo>
                  <a:cubicBezTo>
                    <a:pt x="2562" y="7675"/>
                    <a:pt x="2660" y="7711"/>
                    <a:pt x="2759" y="7711"/>
                  </a:cubicBezTo>
                  <a:cubicBezTo>
                    <a:pt x="2858" y="7711"/>
                    <a:pt x="2958" y="7675"/>
                    <a:pt x="3034" y="7604"/>
                  </a:cubicBezTo>
                  <a:lnTo>
                    <a:pt x="3206" y="7432"/>
                  </a:lnTo>
                  <a:lnTo>
                    <a:pt x="6087" y="4541"/>
                  </a:lnTo>
                  <a:lnTo>
                    <a:pt x="6717" y="3912"/>
                  </a:lnTo>
                  <a:cubicBezTo>
                    <a:pt x="6870" y="3759"/>
                    <a:pt x="6965" y="3559"/>
                    <a:pt x="6974" y="3349"/>
                  </a:cubicBezTo>
                  <a:cubicBezTo>
                    <a:pt x="6984" y="3244"/>
                    <a:pt x="7022" y="3148"/>
                    <a:pt x="7098" y="3072"/>
                  </a:cubicBezTo>
                  <a:lnTo>
                    <a:pt x="8119" y="2051"/>
                  </a:lnTo>
                  <a:lnTo>
                    <a:pt x="6078"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5" name="Google Shape;12905;p69"/>
            <p:cNvSpPr/>
            <p:nvPr/>
          </p:nvSpPr>
          <p:spPr>
            <a:xfrm>
              <a:off x="1422426" y="2593080"/>
              <a:ext cx="140928" cy="170700"/>
            </a:xfrm>
            <a:custGeom>
              <a:rect b="b" l="l" r="r" t="t"/>
              <a:pathLst>
                <a:path extrusionOk="0" h="6519" w="5382">
                  <a:moveTo>
                    <a:pt x="1426" y="1"/>
                  </a:moveTo>
                  <a:cubicBezTo>
                    <a:pt x="1329" y="1"/>
                    <a:pt x="1174" y="242"/>
                    <a:pt x="1174" y="242"/>
                  </a:cubicBezTo>
                  <a:cubicBezTo>
                    <a:pt x="1098" y="518"/>
                    <a:pt x="1212" y="814"/>
                    <a:pt x="1470" y="957"/>
                  </a:cubicBezTo>
                  <a:lnTo>
                    <a:pt x="2605" y="1415"/>
                  </a:lnTo>
                  <a:lnTo>
                    <a:pt x="1" y="4019"/>
                  </a:lnTo>
                  <a:lnTo>
                    <a:pt x="2491" y="6519"/>
                  </a:lnTo>
                  <a:lnTo>
                    <a:pt x="5381" y="3628"/>
                  </a:lnTo>
                  <a:lnTo>
                    <a:pt x="2910" y="1148"/>
                  </a:lnTo>
                  <a:lnTo>
                    <a:pt x="3674" y="833"/>
                  </a:lnTo>
                  <a:lnTo>
                    <a:pt x="3693" y="823"/>
                  </a:lnTo>
                  <a:cubicBezTo>
                    <a:pt x="3931" y="690"/>
                    <a:pt x="4093" y="461"/>
                    <a:pt x="4131" y="184"/>
                  </a:cubicBezTo>
                  <a:lnTo>
                    <a:pt x="4131" y="184"/>
                  </a:lnTo>
                  <a:cubicBezTo>
                    <a:pt x="3998" y="234"/>
                    <a:pt x="3858" y="262"/>
                    <a:pt x="3716" y="262"/>
                  </a:cubicBezTo>
                  <a:cubicBezTo>
                    <a:pt x="3696" y="262"/>
                    <a:pt x="3675" y="262"/>
                    <a:pt x="3654" y="261"/>
                  </a:cubicBezTo>
                  <a:cubicBezTo>
                    <a:pt x="2996" y="222"/>
                    <a:pt x="1899" y="146"/>
                    <a:pt x="1441" y="3"/>
                  </a:cubicBezTo>
                  <a:cubicBezTo>
                    <a:pt x="1436" y="2"/>
                    <a:pt x="1431" y="1"/>
                    <a:pt x="1426"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6" name="Google Shape;12906;p69"/>
            <p:cNvSpPr/>
            <p:nvPr/>
          </p:nvSpPr>
          <p:spPr>
            <a:xfrm>
              <a:off x="1464139" y="2613138"/>
              <a:ext cx="152161" cy="157896"/>
            </a:xfrm>
            <a:custGeom>
              <a:rect b="b" l="l" r="r" t="t"/>
              <a:pathLst>
                <a:path extrusionOk="0" h="6030" w="5811">
                  <a:moveTo>
                    <a:pt x="5448" y="0"/>
                  </a:moveTo>
                  <a:lnTo>
                    <a:pt x="4418" y="1021"/>
                  </a:lnTo>
                  <a:cubicBezTo>
                    <a:pt x="4351" y="1097"/>
                    <a:pt x="4303" y="1193"/>
                    <a:pt x="4303" y="1298"/>
                  </a:cubicBezTo>
                  <a:cubicBezTo>
                    <a:pt x="4284" y="1508"/>
                    <a:pt x="4198" y="1708"/>
                    <a:pt x="4046" y="1861"/>
                  </a:cubicBezTo>
                  <a:lnTo>
                    <a:pt x="363" y="5552"/>
                  </a:lnTo>
                  <a:cubicBezTo>
                    <a:pt x="289" y="5619"/>
                    <a:pt x="192" y="5657"/>
                    <a:pt x="89" y="5657"/>
                  </a:cubicBezTo>
                  <a:cubicBezTo>
                    <a:pt x="60" y="5657"/>
                    <a:pt x="30" y="5654"/>
                    <a:pt x="1" y="5648"/>
                  </a:cubicBezTo>
                  <a:lnTo>
                    <a:pt x="1" y="5648"/>
                  </a:lnTo>
                  <a:cubicBezTo>
                    <a:pt x="20" y="5724"/>
                    <a:pt x="58" y="5781"/>
                    <a:pt x="106" y="5839"/>
                  </a:cubicBezTo>
                  <a:lnTo>
                    <a:pt x="182" y="5915"/>
                  </a:lnTo>
                  <a:cubicBezTo>
                    <a:pt x="258" y="5991"/>
                    <a:pt x="359" y="6029"/>
                    <a:pt x="458" y="6029"/>
                  </a:cubicBezTo>
                  <a:cubicBezTo>
                    <a:pt x="557" y="6029"/>
                    <a:pt x="654" y="5991"/>
                    <a:pt x="726" y="5915"/>
                  </a:cubicBezTo>
                  <a:lnTo>
                    <a:pt x="4418" y="2233"/>
                  </a:lnTo>
                  <a:cubicBezTo>
                    <a:pt x="4561" y="2080"/>
                    <a:pt x="4656" y="1880"/>
                    <a:pt x="4675" y="1660"/>
                  </a:cubicBezTo>
                  <a:cubicBezTo>
                    <a:pt x="4675" y="1565"/>
                    <a:pt x="4723" y="1460"/>
                    <a:pt x="4790" y="1393"/>
                  </a:cubicBezTo>
                  <a:lnTo>
                    <a:pt x="5811" y="372"/>
                  </a:lnTo>
                  <a:lnTo>
                    <a:pt x="5448"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7" name="Google Shape;12907;p69"/>
            <p:cNvSpPr/>
            <p:nvPr/>
          </p:nvSpPr>
          <p:spPr>
            <a:xfrm>
              <a:off x="1537850" y="2569671"/>
              <a:ext cx="78712" cy="78215"/>
            </a:xfrm>
            <a:custGeom>
              <a:rect b="b" l="l" r="r" t="t"/>
              <a:pathLst>
                <a:path extrusionOk="0" h="2987" w="3006">
                  <a:moveTo>
                    <a:pt x="964" y="0"/>
                  </a:moveTo>
                  <a:lnTo>
                    <a:pt x="143" y="821"/>
                  </a:lnTo>
                  <a:cubicBezTo>
                    <a:pt x="96" y="868"/>
                    <a:pt x="48" y="907"/>
                    <a:pt x="0" y="945"/>
                  </a:cubicBezTo>
                  <a:lnTo>
                    <a:pt x="2051" y="2986"/>
                  </a:lnTo>
                  <a:lnTo>
                    <a:pt x="3005" y="2032"/>
                  </a:lnTo>
                  <a:lnTo>
                    <a:pt x="964"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8" name="Google Shape;12908;p69"/>
            <p:cNvSpPr/>
            <p:nvPr/>
          </p:nvSpPr>
          <p:spPr>
            <a:xfrm>
              <a:off x="1548088" y="2554667"/>
              <a:ext cx="83216" cy="82666"/>
            </a:xfrm>
            <a:custGeom>
              <a:rect b="b" l="l" r="r" t="t"/>
              <a:pathLst>
                <a:path extrusionOk="0" h="3157" w="3178">
                  <a:moveTo>
                    <a:pt x="830" y="1"/>
                  </a:moveTo>
                  <a:lnTo>
                    <a:pt x="86" y="745"/>
                  </a:lnTo>
                  <a:cubicBezTo>
                    <a:pt x="0" y="831"/>
                    <a:pt x="0" y="974"/>
                    <a:pt x="86" y="1060"/>
                  </a:cubicBezTo>
                  <a:lnTo>
                    <a:pt x="2118" y="3092"/>
                  </a:lnTo>
                  <a:cubicBezTo>
                    <a:pt x="2161" y="3135"/>
                    <a:pt x="2218" y="3156"/>
                    <a:pt x="2276" y="3156"/>
                  </a:cubicBezTo>
                  <a:cubicBezTo>
                    <a:pt x="2333" y="3156"/>
                    <a:pt x="2390" y="3135"/>
                    <a:pt x="2433" y="3092"/>
                  </a:cubicBezTo>
                  <a:lnTo>
                    <a:pt x="3177" y="2348"/>
                  </a:lnTo>
                  <a:lnTo>
                    <a:pt x="830" y="1"/>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9" name="Google Shape;12909;p69"/>
            <p:cNvSpPr/>
            <p:nvPr/>
          </p:nvSpPr>
          <p:spPr>
            <a:xfrm>
              <a:off x="1594802" y="2603397"/>
              <a:ext cx="36502" cy="33936"/>
            </a:xfrm>
            <a:custGeom>
              <a:rect b="b" l="l" r="r" t="t"/>
              <a:pathLst>
                <a:path extrusionOk="0" h="1296" w="1394">
                  <a:moveTo>
                    <a:pt x="907" y="0"/>
                  </a:moveTo>
                  <a:lnTo>
                    <a:pt x="0" y="897"/>
                  </a:lnTo>
                  <a:lnTo>
                    <a:pt x="334" y="1231"/>
                  </a:lnTo>
                  <a:cubicBezTo>
                    <a:pt x="377" y="1274"/>
                    <a:pt x="434" y="1295"/>
                    <a:pt x="492" y="1295"/>
                  </a:cubicBezTo>
                  <a:cubicBezTo>
                    <a:pt x="549" y="1295"/>
                    <a:pt x="606" y="1274"/>
                    <a:pt x="649" y="1231"/>
                  </a:cubicBezTo>
                  <a:lnTo>
                    <a:pt x="1393" y="487"/>
                  </a:lnTo>
                  <a:lnTo>
                    <a:pt x="907"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0" name="Google Shape;12910;p69"/>
            <p:cNvSpPr/>
            <p:nvPr/>
          </p:nvSpPr>
          <p:spPr>
            <a:xfrm>
              <a:off x="1566810" y="2518531"/>
              <a:ext cx="101205" cy="99817"/>
            </a:xfrm>
            <a:custGeom>
              <a:rect b="b" l="l" r="r" t="t"/>
              <a:pathLst>
                <a:path extrusionOk="0" h="3812" w="3865">
                  <a:moveTo>
                    <a:pt x="1357" y="0"/>
                  </a:moveTo>
                  <a:cubicBezTo>
                    <a:pt x="1301" y="0"/>
                    <a:pt x="1246" y="21"/>
                    <a:pt x="1203" y="64"/>
                  </a:cubicBezTo>
                  <a:lnTo>
                    <a:pt x="96" y="1171"/>
                  </a:lnTo>
                  <a:cubicBezTo>
                    <a:pt x="1" y="1257"/>
                    <a:pt x="1" y="1400"/>
                    <a:pt x="96" y="1486"/>
                  </a:cubicBezTo>
                  <a:lnTo>
                    <a:pt x="2357" y="3747"/>
                  </a:lnTo>
                  <a:cubicBezTo>
                    <a:pt x="2400" y="3790"/>
                    <a:pt x="2457" y="3811"/>
                    <a:pt x="2515" y="3811"/>
                  </a:cubicBezTo>
                  <a:cubicBezTo>
                    <a:pt x="2572" y="3811"/>
                    <a:pt x="2629" y="3790"/>
                    <a:pt x="2672" y="3747"/>
                  </a:cubicBezTo>
                  <a:lnTo>
                    <a:pt x="3779" y="2640"/>
                  </a:lnTo>
                  <a:cubicBezTo>
                    <a:pt x="3864" y="2554"/>
                    <a:pt x="3864" y="2411"/>
                    <a:pt x="3779" y="2325"/>
                  </a:cubicBezTo>
                  <a:lnTo>
                    <a:pt x="1518" y="64"/>
                  </a:lnTo>
                  <a:cubicBezTo>
                    <a:pt x="1470" y="21"/>
                    <a:pt x="1413" y="0"/>
                    <a:pt x="135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1" name="Google Shape;12911;p69"/>
            <p:cNvSpPr/>
            <p:nvPr/>
          </p:nvSpPr>
          <p:spPr>
            <a:xfrm>
              <a:off x="1616771" y="2567654"/>
              <a:ext cx="51506" cy="50930"/>
            </a:xfrm>
            <a:custGeom>
              <a:rect b="b" l="l" r="r" t="t"/>
              <a:pathLst>
                <a:path extrusionOk="0" h="1945" w="1967">
                  <a:moveTo>
                    <a:pt x="1422" y="1"/>
                  </a:moveTo>
                  <a:lnTo>
                    <a:pt x="1" y="1422"/>
                  </a:lnTo>
                  <a:lnTo>
                    <a:pt x="459" y="1880"/>
                  </a:lnTo>
                  <a:cubicBezTo>
                    <a:pt x="502" y="1923"/>
                    <a:pt x="559" y="1945"/>
                    <a:pt x="616" y="1945"/>
                  </a:cubicBezTo>
                  <a:cubicBezTo>
                    <a:pt x="673" y="1945"/>
                    <a:pt x="731" y="1923"/>
                    <a:pt x="774" y="1880"/>
                  </a:cubicBezTo>
                  <a:lnTo>
                    <a:pt x="1880" y="774"/>
                  </a:lnTo>
                  <a:cubicBezTo>
                    <a:pt x="1966" y="688"/>
                    <a:pt x="1966" y="545"/>
                    <a:pt x="1880" y="459"/>
                  </a:cubicBezTo>
                  <a:lnTo>
                    <a:pt x="1422" y="1"/>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2" name="Google Shape;12912;p69"/>
            <p:cNvSpPr/>
            <p:nvPr/>
          </p:nvSpPr>
          <p:spPr>
            <a:xfrm>
              <a:off x="1409203" y="2654379"/>
              <a:ext cx="84237" cy="77612"/>
            </a:xfrm>
            <a:custGeom>
              <a:rect b="b" l="l" r="r" t="t"/>
              <a:pathLst>
                <a:path extrusionOk="0" h="2964" w="3217">
                  <a:moveTo>
                    <a:pt x="2913" y="1"/>
                  </a:moveTo>
                  <a:cubicBezTo>
                    <a:pt x="2864" y="1"/>
                    <a:pt x="2813" y="20"/>
                    <a:pt x="2767" y="66"/>
                  </a:cubicBezTo>
                  <a:lnTo>
                    <a:pt x="0" y="2842"/>
                  </a:lnTo>
                  <a:cubicBezTo>
                    <a:pt x="81" y="2923"/>
                    <a:pt x="188" y="2964"/>
                    <a:pt x="296" y="2964"/>
                  </a:cubicBezTo>
                  <a:cubicBezTo>
                    <a:pt x="403" y="2964"/>
                    <a:pt x="510" y="2923"/>
                    <a:pt x="592" y="2842"/>
                  </a:cubicBezTo>
                  <a:lnTo>
                    <a:pt x="706" y="2728"/>
                  </a:lnTo>
                  <a:lnTo>
                    <a:pt x="3072" y="362"/>
                  </a:lnTo>
                  <a:lnTo>
                    <a:pt x="3062" y="362"/>
                  </a:lnTo>
                  <a:cubicBezTo>
                    <a:pt x="3217" y="215"/>
                    <a:pt x="3077" y="1"/>
                    <a:pt x="2913"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3" name="Google Shape;12913;p69"/>
            <p:cNvSpPr/>
            <p:nvPr/>
          </p:nvSpPr>
          <p:spPr>
            <a:xfrm>
              <a:off x="1428422" y="2665351"/>
              <a:ext cx="86987" cy="80152"/>
            </a:xfrm>
            <a:custGeom>
              <a:rect b="b" l="l" r="r" t="t"/>
              <a:pathLst>
                <a:path extrusionOk="0" h="3061" w="3322">
                  <a:moveTo>
                    <a:pt x="3021" y="0"/>
                  </a:moveTo>
                  <a:cubicBezTo>
                    <a:pt x="2972" y="0"/>
                    <a:pt x="2919" y="20"/>
                    <a:pt x="2872" y="67"/>
                  </a:cubicBezTo>
                  <a:lnTo>
                    <a:pt x="1" y="2929"/>
                  </a:lnTo>
                  <a:lnTo>
                    <a:pt x="10" y="2938"/>
                  </a:lnTo>
                  <a:cubicBezTo>
                    <a:pt x="91" y="3019"/>
                    <a:pt x="196" y="3060"/>
                    <a:pt x="301" y="3060"/>
                  </a:cubicBezTo>
                  <a:cubicBezTo>
                    <a:pt x="406" y="3060"/>
                    <a:pt x="511" y="3019"/>
                    <a:pt x="592" y="2938"/>
                  </a:cubicBezTo>
                  <a:lnTo>
                    <a:pt x="678" y="2853"/>
                  </a:lnTo>
                  <a:lnTo>
                    <a:pt x="3168" y="363"/>
                  </a:lnTo>
                  <a:cubicBezTo>
                    <a:pt x="3321" y="209"/>
                    <a:pt x="3184" y="0"/>
                    <a:pt x="3021"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4" name="Google Shape;12914;p69"/>
            <p:cNvSpPr/>
            <p:nvPr/>
          </p:nvSpPr>
          <p:spPr>
            <a:xfrm>
              <a:off x="1447171" y="2687084"/>
              <a:ext cx="78974" cy="72218"/>
            </a:xfrm>
            <a:custGeom>
              <a:rect b="b" l="l" r="r" t="t"/>
              <a:pathLst>
                <a:path extrusionOk="0" h="2758" w="3016">
                  <a:moveTo>
                    <a:pt x="2716" y="0"/>
                  </a:moveTo>
                  <a:cubicBezTo>
                    <a:pt x="2666" y="0"/>
                    <a:pt x="2613" y="20"/>
                    <a:pt x="2566" y="67"/>
                  </a:cubicBezTo>
                  <a:lnTo>
                    <a:pt x="0" y="2633"/>
                  </a:lnTo>
                  <a:lnTo>
                    <a:pt x="10" y="2643"/>
                  </a:lnTo>
                  <a:cubicBezTo>
                    <a:pt x="91" y="2719"/>
                    <a:pt x="196" y="2757"/>
                    <a:pt x="299" y="2757"/>
                  </a:cubicBezTo>
                  <a:cubicBezTo>
                    <a:pt x="403" y="2757"/>
                    <a:pt x="506" y="2719"/>
                    <a:pt x="582" y="2643"/>
                  </a:cubicBezTo>
                  <a:lnTo>
                    <a:pt x="754" y="2471"/>
                  </a:lnTo>
                  <a:lnTo>
                    <a:pt x="2862" y="363"/>
                  </a:lnTo>
                  <a:cubicBezTo>
                    <a:pt x="3015" y="209"/>
                    <a:pt x="2878" y="0"/>
                    <a:pt x="2716"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5" name="Google Shape;12915;p69"/>
            <p:cNvSpPr/>
            <p:nvPr/>
          </p:nvSpPr>
          <p:spPr>
            <a:xfrm>
              <a:off x="1482756" y="2624502"/>
              <a:ext cx="64101" cy="60095"/>
            </a:xfrm>
            <a:custGeom>
              <a:rect b="b" l="l" r="r" t="t"/>
              <a:pathLst>
                <a:path extrusionOk="0" h="2295" w="2448">
                  <a:moveTo>
                    <a:pt x="309" y="1"/>
                  </a:moveTo>
                  <a:cubicBezTo>
                    <a:pt x="144" y="1"/>
                    <a:pt x="1" y="213"/>
                    <a:pt x="148" y="368"/>
                  </a:cubicBezTo>
                  <a:lnTo>
                    <a:pt x="2028" y="2237"/>
                  </a:lnTo>
                  <a:cubicBezTo>
                    <a:pt x="2066" y="2276"/>
                    <a:pt x="2114" y="2295"/>
                    <a:pt x="2171" y="2295"/>
                  </a:cubicBezTo>
                  <a:cubicBezTo>
                    <a:pt x="2362" y="2295"/>
                    <a:pt x="2448" y="2066"/>
                    <a:pt x="2324" y="1942"/>
                  </a:cubicBezTo>
                  <a:lnTo>
                    <a:pt x="454" y="62"/>
                  </a:lnTo>
                  <a:cubicBezTo>
                    <a:pt x="408" y="19"/>
                    <a:pt x="358" y="1"/>
                    <a:pt x="309"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6" name="Google Shape;12916;p69"/>
            <p:cNvSpPr/>
            <p:nvPr/>
          </p:nvSpPr>
          <p:spPr>
            <a:xfrm>
              <a:off x="1359739" y="2560166"/>
              <a:ext cx="212360" cy="201363"/>
            </a:xfrm>
            <a:custGeom>
              <a:rect b="b" l="l" r="r" t="t"/>
              <a:pathLst>
                <a:path extrusionOk="0" h="7690" w="8110">
                  <a:moveTo>
                    <a:pt x="2042" y="1"/>
                  </a:moveTo>
                  <a:lnTo>
                    <a:pt x="0" y="2033"/>
                  </a:lnTo>
                  <a:lnTo>
                    <a:pt x="1021" y="3054"/>
                  </a:lnTo>
                  <a:cubicBezTo>
                    <a:pt x="1059" y="3092"/>
                    <a:pt x="1088" y="3130"/>
                    <a:pt x="1107" y="3178"/>
                  </a:cubicBezTo>
                  <a:cubicBezTo>
                    <a:pt x="1135" y="3225"/>
                    <a:pt x="1145" y="3283"/>
                    <a:pt x="1145" y="3330"/>
                  </a:cubicBezTo>
                  <a:cubicBezTo>
                    <a:pt x="1164" y="3540"/>
                    <a:pt x="1259" y="3740"/>
                    <a:pt x="1403" y="3893"/>
                  </a:cubicBezTo>
                  <a:lnTo>
                    <a:pt x="5095" y="7575"/>
                  </a:lnTo>
                  <a:cubicBezTo>
                    <a:pt x="5166" y="7652"/>
                    <a:pt x="5264" y="7690"/>
                    <a:pt x="5363" y="7690"/>
                  </a:cubicBezTo>
                  <a:cubicBezTo>
                    <a:pt x="5462" y="7690"/>
                    <a:pt x="5562" y="7652"/>
                    <a:pt x="5638" y="7575"/>
                  </a:cubicBezTo>
                  <a:lnTo>
                    <a:pt x="5715" y="7499"/>
                  </a:lnTo>
                  <a:cubicBezTo>
                    <a:pt x="5848" y="7366"/>
                    <a:pt x="5867" y="7165"/>
                    <a:pt x="5762" y="7013"/>
                  </a:cubicBezTo>
                  <a:cubicBezTo>
                    <a:pt x="5743" y="6994"/>
                    <a:pt x="5734" y="6974"/>
                    <a:pt x="5715" y="6955"/>
                  </a:cubicBezTo>
                  <a:lnTo>
                    <a:pt x="5715" y="6955"/>
                  </a:lnTo>
                  <a:lnTo>
                    <a:pt x="5886" y="7127"/>
                  </a:lnTo>
                  <a:cubicBezTo>
                    <a:pt x="5963" y="7203"/>
                    <a:pt x="6065" y="7242"/>
                    <a:pt x="6169" y="7242"/>
                  </a:cubicBezTo>
                  <a:cubicBezTo>
                    <a:pt x="6273" y="7242"/>
                    <a:pt x="6378" y="7203"/>
                    <a:pt x="6459" y="7127"/>
                  </a:cubicBezTo>
                  <a:lnTo>
                    <a:pt x="6506" y="7070"/>
                  </a:lnTo>
                  <a:cubicBezTo>
                    <a:pt x="6650" y="6936"/>
                    <a:pt x="6669" y="6717"/>
                    <a:pt x="6554" y="6564"/>
                  </a:cubicBezTo>
                  <a:cubicBezTo>
                    <a:pt x="6551" y="6557"/>
                    <a:pt x="6546" y="6549"/>
                    <a:pt x="6540" y="6541"/>
                  </a:cubicBezTo>
                  <a:lnTo>
                    <a:pt x="6540" y="6541"/>
                  </a:lnTo>
                  <a:lnTo>
                    <a:pt x="6592" y="6593"/>
                  </a:lnTo>
                  <a:cubicBezTo>
                    <a:pt x="6673" y="6669"/>
                    <a:pt x="6778" y="6707"/>
                    <a:pt x="6883" y="6707"/>
                  </a:cubicBezTo>
                  <a:cubicBezTo>
                    <a:pt x="6988" y="6707"/>
                    <a:pt x="7093" y="6669"/>
                    <a:pt x="7174" y="6593"/>
                  </a:cubicBezTo>
                  <a:lnTo>
                    <a:pt x="7212" y="6545"/>
                  </a:lnTo>
                  <a:cubicBezTo>
                    <a:pt x="7355" y="6402"/>
                    <a:pt x="7375" y="6173"/>
                    <a:pt x="7260" y="6011"/>
                  </a:cubicBezTo>
                  <a:lnTo>
                    <a:pt x="7260" y="6011"/>
                  </a:lnTo>
                  <a:lnTo>
                    <a:pt x="7327" y="6078"/>
                  </a:lnTo>
                  <a:cubicBezTo>
                    <a:pt x="7408" y="6159"/>
                    <a:pt x="7513" y="6199"/>
                    <a:pt x="7618" y="6199"/>
                  </a:cubicBezTo>
                  <a:cubicBezTo>
                    <a:pt x="7723" y="6199"/>
                    <a:pt x="7828" y="6159"/>
                    <a:pt x="7909" y="6078"/>
                  </a:cubicBezTo>
                  <a:lnTo>
                    <a:pt x="7947" y="6040"/>
                  </a:lnTo>
                  <a:cubicBezTo>
                    <a:pt x="8109" y="5877"/>
                    <a:pt x="8109" y="5620"/>
                    <a:pt x="7947" y="5458"/>
                  </a:cubicBezTo>
                  <a:lnTo>
                    <a:pt x="4808" y="2319"/>
                  </a:lnTo>
                  <a:lnTo>
                    <a:pt x="5953" y="1861"/>
                  </a:lnTo>
                  <a:cubicBezTo>
                    <a:pt x="6201" y="1718"/>
                    <a:pt x="6316" y="1422"/>
                    <a:pt x="6239" y="1146"/>
                  </a:cubicBezTo>
                  <a:cubicBezTo>
                    <a:pt x="6239" y="1146"/>
                    <a:pt x="6085" y="905"/>
                    <a:pt x="5987" y="905"/>
                  </a:cubicBezTo>
                  <a:cubicBezTo>
                    <a:pt x="5982" y="905"/>
                    <a:pt x="5977" y="906"/>
                    <a:pt x="5972" y="907"/>
                  </a:cubicBezTo>
                  <a:cubicBezTo>
                    <a:pt x="5514" y="1050"/>
                    <a:pt x="4417" y="1136"/>
                    <a:pt x="3759" y="1174"/>
                  </a:cubicBezTo>
                  <a:cubicBezTo>
                    <a:pt x="3744" y="1175"/>
                    <a:pt x="3728" y="1175"/>
                    <a:pt x="3713" y="1175"/>
                  </a:cubicBezTo>
                  <a:cubicBezTo>
                    <a:pt x="3453" y="1175"/>
                    <a:pt x="3203" y="1098"/>
                    <a:pt x="3005" y="945"/>
                  </a:cubicBezTo>
                  <a:cubicBezTo>
                    <a:pt x="2958" y="907"/>
                    <a:pt x="2910" y="869"/>
                    <a:pt x="2862" y="821"/>
                  </a:cubicBezTo>
                  <a:lnTo>
                    <a:pt x="2042" y="1"/>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7" name="Google Shape;12917;p69"/>
            <p:cNvSpPr/>
            <p:nvPr/>
          </p:nvSpPr>
          <p:spPr>
            <a:xfrm>
              <a:off x="1359739" y="2603633"/>
              <a:ext cx="152397" cy="157974"/>
            </a:xfrm>
            <a:custGeom>
              <a:rect b="b" l="l" r="r" t="t"/>
              <a:pathLst>
                <a:path extrusionOk="0" h="6033" w="5820">
                  <a:moveTo>
                    <a:pt x="372" y="1"/>
                  </a:moveTo>
                  <a:lnTo>
                    <a:pt x="0" y="373"/>
                  </a:lnTo>
                  <a:lnTo>
                    <a:pt x="1030" y="1394"/>
                  </a:lnTo>
                  <a:cubicBezTo>
                    <a:pt x="1097" y="1470"/>
                    <a:pt x="1135" y="1565"/>
                    <a:pt x="1145" y="1670"/>
                  </a:cubicBezTo>
                  <a:cubicBezTo>
                    <a:pt x="1164" y="1880"/>
                    <a:pt x="1250" y="2080"/>
                    <a:pt x="1403" y="2233"/>
                  </a:cubicBezTo>
                  <a:lnTo>
                    <a:pt x="5085" y="5925"/>
                  </a:lnTo>
                  <a:cubicBezTo>
                    <a:pt x="5161" y="5997"/>
                    <a:pt x="5261" y="6032"/>
                    <a:pt x="5362" y="6032"/>
                  </a:cubicBezTo>
                  <a:cubicBezTo>
                    <a:pt x="5462" y="6032"/>
                    <a:pt x="5562" y="5997"/>
                    <a:pt x="5638" y="5925"/>
                  </a:cubicBezTo>
                  <a:lnTo>
                    <a:pt x="5715" y="5839"/>
                  </a:lnTo>
                  <a:cubicBezTo>
                    <a:pt x="5762" y="5791"/>
                    <a:pt x="5800" y="5725"/>
                    <a:pt x="5820" y="5658"/>
                  </a:cubicBezTo>
                  <a:lnTo>
                    <a:pt x="5820" y="5658"/>
                  </a:lnTo>
                  <a:cubicBezTo>
                    <a:pt x="5790" y="5664"/>
                    <a:pt x="5761" y="5667"/>
                    <a:pt x="5733" y="5667"/>
                  </a:cubicBezTo>
                  <a:cubicBezTo>
                    <a:pt x="5630" y="5667"/>
                    <a:pt x="5532" y="5628"/>
                    <a:pt x="5457" y="5553"/>
                  </a:cubicBezTo>
                  <a:lnTo>
                    <a:pt x="1775" y="1871"/>
                  </a:lnTo>
                  <a:cubicBezTo>
                    <a:pt x="1622" y="1718"/>
                    <a:pt x="1527" y="1518"/>
                    <a:pt x="1517" y="1298"/>
                  </a:cubicBezTo>
                  <a:cubicBezTo>
                    <a:pt x="1507" y="1193"/>
                    <a:pt x="1469" y="1098"/>
                    <a:pt x="1393" y="1031"/>
                  </a:cubicBezTo>
                  <a:lnTo>
                    <a:pt x="372"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8" name="Google Shape;12918;p69"/>
            <p:cNvSpPr/>
            <p:nvPr/>
          </p:nvSpPr>
          <p:spPr>
            <a:xfrm>
              <a:off x="1359739" y="2560166"/>
              <a:ext cx="78450" cy="78215"/>
            </a:xfrm>
            <a:custGeom>
              <a:rect b="b" l="l" r="r" t="t"/>
              <a:pathLst>
                <a:path extrusionOk="0" h="2987" w="2996">
                  <a:moveTo>
                    <a:pt x="2032" y="1"/>
                  </a:moveTo>
                  <a:lnTo>
                    <a:pt x="0" y="2033"/>
                  </a:lnTo>
                  <a:lnTo>
                    <a:pt x="954" y="2987"/>
                  </a:lnTo>
                  <a:lnTo>
                    <a:pt x="2996" y="945"/>
                  </a:lnTo>
                  <a:cubicBezTo>
                    <a:pt x="2948" y="907"/>
                    <a:pt x="2910" y="869"/>
                    <a:pt x="2862" y="831"/>
                  </a:cubicBezTo>
                  <a:lnTo>
                    <a:pt x="2032"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9" name="Google Shape;12919;p69"/>
            <p:cNvSpPr/>
            <p:nvPr/>
          </p:nvSpPr>
          <p:spPr>
            <a:xfrm>
              <a:off x="1344997" y="2545188"/>
              <a:ext cx="83216" cy="82640"/>
            </a:xfrm>
            <a:custGeom>
              <a:rect b="b" l="l" r="r" t="t"/>
              <a:pathLst>
                <a:path extrusionOk="0" h="3156" w="3178">
                  <a:moveTo>
                    <a:pt x="2347" y="0"/>
                  </a:moveTo>
                  <a:lnTo>
                    <a:pt x="0" y="2347"/>
                  </a:lnTo>
                  <a:lnTo>
                    <a:pt x="744" y="3091"/>
                  </a:lnTo>
                  <a:cubicBezTo>
                    <a:pt x="787" y="3134"/>
                    <a:pt x="845" y="3156"/>
                    <a:pt x="902" y="3156"/>
                  </a:cubicBezTo>
                  <a:cubicBezTo>
                    <a:pt x="959" y="3156"/>
                    <a:pt x="1016" y="3134"/>
                    <a:pt x="1059" y="3091"/>
                  </a:cubicBezTo>
                  <a:lnTo>
                    <a:pt x="3091" y="1069"/>
                  </a:lnTo>
                  <a:cubicBezTo>
                    <a:pt x="3177" y="983"/>
                    <a:pt x="3177" y="840"/>
                    <a:pt x="3091" y="745"/>
                  </a:cubicBezTo>
                  <a:lnTo>
                    <a:pt x="2347"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0" name="Google Shape;12920;p69"/>
            <p:cNvSpPr/>
            <p:nvPr/>
          </p:nvSpPr>
          <p:spPr>
            <a:xfrm>
              <a:off x="1344735" y="2593892"/>
              <a:ext cx="36764" cy="33936"/>
            </a:xfrm>
            <a:custGeom>
              <a:rect b="b" l="l" r="r" t="t"/>
              <a:pathLst>
                <a:path extrusionOk="0" h="1296" w="1404">
                  <a:moveTo>
                    <a:pt x="497" y="1"/>
                  </a:moveTo>
                  <a:lnTo>
                    <a:pt x="1" y="487"/>
                  </a:lnTo>
                  <a:lnTo>
                    <a:pt x="754" y="1231"/>
                  </a:lnTo>
                  <a:cubicBezTo>
                    <a:pt x="797" y="1274"/>
                    <a:pt x="852" y="1296"/>
                    <a:pt x="908" y="1296"/>
                  </a:cubicBezTo>
                  <a:cubicBezTo>
                    <a:pt x="964" y="1296"/>
                    <a:pt x="1022" y="1274"/>
                    <a:pt x="1069" y="1231"/>
                  </a:cubicBezTo>
                  <a:lnTo>
                    <a:pt x="1403" y="907"/>
                  </a:lnTo>
                  <a:lnTo>
                    <a:pt x="497"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1" name="Google Shape;12921;p69"/>
            <p:cNvSpPr/>
            <p:nvPr/>
          </p:nvSpPr>
          <p:spPr>
            <a:xfrm>
              <a:off x="1308024" y="2509026"/>
              <a:ext cx="101205" cy="100079"/>
            </a:xfrm>
            <a:custGeom>
              <a:rect b="b" l="l" r="r" t="t"/>
              <a:pathLst>
                <a:path extrusionOk="0" h="3822" w="3865">
                  <a:moveTo>
                    <a:pt x="2514" y="1"/>
                  </a:moveTo>
                  <a:cubicBezTo>
                    <a:pt x="2457" y="1"/>
                    <a:pt x="2400" y="22"/>
                    <a:pt x="2357" y="65"/>
                  </a:cubicBezTo>
                  <a:lnTo>
                    <a:pt x="96" y="2326"/>
                  </a:lnTo>
                  <a:cubicBezTo>
                    <a:pt x="0" y="2421"/>
                    <a:pt x="0" y="2555"/>
                    <a:pt x="96" y="2650"/>
                  </a:cubicBezTo>
                  <a:lnTo>
                    <a:pt x="1202" y="3757"/>
                  </a:lnTo>
                  <a:cubicBezTo>
                    <a:pt x="1245" y="3800"/>
                    <a:pt x="1300" y="3821"/>
                    <a:pt x="1356" y="3821"/>
                  </a:cubicBezTo>
                  <a:cubicBezTo>
                    <a:pt x="1412" y="3821"/>
                    <a:pt x="1470" y="3800"/>
                    <a:pt x="1517" y="3757"/>
                  </a:cubicBezTo>
                  <a:lnTo>
                    <a:pt x="3778" y="1486"/>
                  </a:lnTo>
                  <a:cubicBezTo>
                    <a:pt x="3864" y="1400"/>
                    <a:pt x="3864" y="1257"/>
                    <a:pt x="3778" y="1172"/>
                  </a:cubicBezTo>
                  <a:lnTo>
                    <a:pt x="2672" y="65"/>
                  </a:lnTo>
                  <a:cubicBezTo>
                    <a:pt x="2629" y="22"/>
                    <a:pt x="2571" y="1"/>
                    <a:pt x="2514" y="1"/>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2" name="Google Shape;12922;p69"/>
            <p:cNvSpPr/>
            <p:nvPr/>
          </p:nvSpPr>
          <p:spPr>
            <a:xfrm>
              <a:off x="1308024" y="2558437"/>
              <a:ext cx="51480" cy="50668"/>
            </a:xfrm>
            <a:custGeom>
              <a:rect b="b" l="l" r="r" t="t"/>
              <a:pathLst>
                <a:path extrusionOk="0" h="1935" w="1966">
                  <a:moveTo>
                    <a:pt x="535" y="0"/>
                  </a:moveTo>
                  <a:lnTo>
                    <a:pt x="86" y="448"/>
                  </a:lnTo>
                  <a:cubicBezTo>
                    <a:pt x="0" y="534"/>
                    <a:pt x="0" y="677"/>
                    <a:pt x="86" y="763"/>
                  </a:cubicBezTo>
                  <a:lnTo>
                    <a:pt x="1193" y="1870"/>
                  </a:lnTo>
                  <a:cubicBezTo>
                    <a:pt x="1236" y="1913"/>
                    <a:pt x="1293" y="1934"/>
                    <a:pt x="1350" y="1934"/>
                  </a:cubicBezTo>
                  <a:cubicBezTo>
                    <a:pt x="1408" y="1934"/>
                    <a:pt x="1465" y="1913"/>
                    <a:pt x="1508" y="1870"/>
                  </a:cubicBezTo>
                  <a:lnTo>
                    <a:pt x="1966" y="1421"/>
                  </a:lnTo>
                  <a:lnTo>
                    <a:pt x="535"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69"/>
            <p:cNvSpPr/>
            <p:nvPr/>
          </p:nvSpPr>
          <p:spPr>
            <a:xfrm>
              <a:off x="1482625" y="2645110"/>
              <a:ext cx="84211" cy="77403"/>
            </a:xfrm>
            <a:custGeom>
              <a:rect b="b" l="l" r="r" t="t"/>
              <a:pathLst>
                <a:path extrusionOk="0" h="2956" w="3216">
                  <a:moveTo>
                    <a:pt x="300" y="0"/>
                  </a:moveTo>
                  <a:cubicBezTo>
                    <a:pt x="137" y="0"/>
                    <a:pt x="0" y="210"/>
                    <a:pt x="153" y="363"/>
                  </a:cubicBezTo>
                  <a:lnTo>
                    <a:pt x="2519" y="2729"/>
                  </a:lnTo>
                  <a:lnTo>
                    <a:pt x="2634" y="2834"/>
                  </a:lnTo>
                  <a:cubicBezTo>
                    <a:pt x="2715" y="2915"/>
                    <a:pt x="2820" y="2955"/>
                    <a:pt x="2925" y="2955"/>
                  </a:cubicBezTo>
                  <a:cubicBezTo>
                    <a:pt x="3030" y="2955"/>
                    <a:pt x="3135" y="2915"/>
                    <a:pt x="3216" y="2834"/>
                  </a:cubicBezTo>
                  <a:lnTo>
                    <a:pt x="449" y="67"/>
                  </a:lnTo>
                  <a:cubicBezTo>
                    <a:pt x="402"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4" name="Google Shape;12924;p69"/>
            <p:cNvSpPr/>
            <p:nvPr/>
          </p:nvSpPr>
          <p:spPr>
            <a:xfrm>
              <a:off x="1460630" y="2655610"/>
              <a:ext cx="86987" cy="80205"/>
            </a:xfrm>
            <a:custGeom>
              <a:rect b="b" l="l" r="r" t="t"/>
              <a:pathLst>
                <a:path extrusionOk="0" h="3063" w="3322">
                  <a:moveTo>
                    <a:pt x="300" y="0"/>
                  </a:moveTo>
                  <a:cubicBezTo>
                    <a:pt x="138" y="0"/>
                    <a:pt x="1" y="209"/>
                    <a:pt x="154" y="363"/>
                  </a:cubicBezTo>
                  <a:lnTo>
                    <a:pt x="2653" y="2862"/>
                  </a:lnTo>
                  <a:lnTo>
                    <a:pt x="2739" y="2948"/>
                  </a:lnTo>
                  <a:cubicBezTo>
                    <a:pt x="2820" y="3024"/>
                    <a:pt x="2925" y="3062"/>
                    <a:pt x="3030" y="3062"/>
                  </a:cubicBezTo>
                  <a:cubicBezTo>
                    <a:pt x="3135" y="3062"/>
                    <a:pt x="3240" y="3024"/>
                    <a:pt x="3321" y="2948"/>
                  </a:cubicBezTo>
                  <a:lnTo>
                    <a:pt x="450" y="67"/>
                  </a:lnTo>
                  <a:cubicBezTo>
                    <a:pt x="403"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5" name="Google Shape;12925;p69"/>
            <p:cNvSpPr/>
            <p:nvPr/>
          </p:nvSpPr>
          <p:spPr>
            <a:xfrm>
              <a:off x="1449894" y="2677841"/>
              <a:ext cx="78974" cy="72140"/>
            </a:xfrm>
            <a:custGeom>
              <a:rect b="b" l="l" r="r" t="t"/>
              <a:pathLst>
                <a:path extrusionOk="0" h="2755" w="3016">
                  <a:moveTo>
                    <a:pt x="300" y="0"/>
                  </a:moveTo>
                  <a:cubicBezTo>
                    <a:pt x="138" y="0"/>
                    <a:pt x="0" y="209"/>
                    <a:pt x="154" y="363"/>
                  </a:cubicBezTo>
                  <a:lnTo>
                    <a:pt x="2272" y="2461"/>
                  </a:lnTo>
                  <a:lnTo>
                    <a:pt x="2443" y="2633"/>
                  </a:lnTo>
                  <a:cubicBezTo>
                    <a:pt x="2520" y="2714"/>
                    <a:pt x="2622" y="2755"/>
                    <a:pt x="2725" y="2755"/>
                  </a:cubicBezTo>
                  <a:cubicBezTo>
                    <a:pt x="2827" y="2755"/>
                    <a:pt x="2930" y="2714"/>
                    <a:pt x="3006" y="2633"/>
                  </a:cubicBezTo>
                  <a:lnTo>
                    <a:pt x="3016" y="2633"/>
                  </a:lnTo>
                  <a:lnTo>
                    <a:pt x="449" y="67"/>
                  </a:lnTo>
                  <a:cubicBezTo>
                    <a:pt x="402"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6" name="Google Shape;12926;p69"/>
            <p:cNvSpPr/>
            <p:nvPr/>
          </p:nvSpPr>
          <p:spPr>
            <a:xfrm>
              <a:off x="1478383" y="2413975"/>
              <a:ext cx="97199" cy="94764"/>
            </a:xfrm>
            <a:custGeom>
              <a:rect b="b" l="l" r="r" t="t"/>
              <a:pathLst>
                <a:path extrusionOk="0" h="3619" w="3712">
                  <a:moveTo>
                    <a:pt x="1842" y="0"/>
                  </a:moveTo>
                  <a:cubicBezTo>
                    <a:pt x="1375" y="0"/>
                    <a:pt x="910" y="195"/>
                    <a:pt x="583" y="575"/>
                  </a:cubicBezTo>
                  <a:cubicBezTo>
                    <a:pt x="544" y="614"/>
                    <a:pt x="506" y="661"/>
                    <a:pt x="478" y="699"/>
                  </a:cubicBezTo>
                  <a:cubicBezTo>
                    <a:pt x="29" y="1272"/>
                    <a:pt x="1" y="2054"/>
                    <a:pt x="411" y="2655"/>
                  </a:cubicBezTo>
                  <a:cubicBezTo>
                    <a:pt x="420" y="2684"/>
                    <a:pt x="449" y="2712"/>
                    <a:pt x="478" y="2750"/>
                  </a:cubicBezTo>
                  <a:cubicBezTo>
                    <a:pt x="506" y="2789"/>
                    <a:pt x="535" y="2827"/>
                    <a:pt x="564" y="2855"/>
                  </a:cubicBezTo>
                  <a:cubicBezTo>
                    <a:pt x="885" y="3205"/>
                    <a:pt x="1334" y="3400"/>
                    <a:pt x="1796" y="3400"/>
                  </a:cubicBezTo>
                  <a:cubicBezTo>
                    <a:pt x="1951" y="3400"/>
                    <a:pt x="2108" y="3378"/>
                    <a:pt x="2262" y="3332"/>
                  </a:cubicBezTo>
                  <a:lnTo>
                    <a:pt x="2815" y="3599"/>
                  </a:lnTo>
                  <a:cubicBezTo>
                    <a:pt x="2845" y="3613"/>
                    <a:pt x="2876" y="3619"/>
                    <a:pt x="2907" y="3619"/>
                  </a:cubicBezTo>
                  <a:cubicBezTo>
                    <a:pt x="3029" y="3619"/>
                    <a:pt x="3139" y="3520"/>
                    <a:pt x="3139" y="3390"/>
                  </a:cubicBezTo>
                  <a:lnTo>
                    <a:pt x="3111" y="2770"/>
                  </a:lnTo>
                  <a:cubicBezTo>
                    <a:pt x="3712" y="2073"/>
                    <a:pt x="3635" y="1014"/>
                    <a:pt x="2939" y="413"/>
                  </a:cubicBezTo>
                  <a:cubicBezTo>
                    <a:pt x="2622" y="136"/>
                    <a:pt x="2231" y="0"/>
                    <a:pt x="184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7" name="Google Shape;12927;p69"/>
            <p:cNvSpPr/>
            <p:nvPr/>
          </p:nvSpPr>
          <p:spPr>
            <a:xfrm>
              <a:off x="1394199" y="2415755"/>
              <a:ext cx="112334" cy="92983"/>
            </a:xfrm>
            <a:custGeom>
              <a:rect b="b" l="l" r="r" t="t"/>
              <a:pathLst>
                <a:path extrusionOk="0" h="3551" w="4290">
                  <a:moveTo>
                    <a:pt x="2165" y="0"/>
                  </a:moveTo>
                  <a:cubicBezTo>
                    <a:pt x="2140" y="0"/>
                    <a:pt x="2115" y="1"/>
                    <a:pt x="2090" y="2"/>
                  </a:cubicBezTo>
                  <a:cubicBezTo>
                    <a:pt x="735" y="49"/>
                    <a:pt x="1" y="1633"/>
                    <a:pt x="850" y="2702"/>
                  </a:cubicBezTo>
                  <a:lnTo>
                    <a:pt x="821" y="3322"/>
                  </a:lnTo>
                  <a:cubicBezTo>
                    <a:pt x="813" y="3452"/>
                    <a:pt x="922" y="3551"/>
                    <a:pt x="1044" y="3551"/>
                  </a:cubicBezTo>
                  <a:cubicBezTo>
                    <a:pt x="1075" y="3551"/>
                    <a:pt x="1106" y="3545"/>
                    <a:pt x="1136" y="3531"/>
                  </a:cubicBezTo>
                  <a:lnTo>
                    <a:pt x="1699" y="3264"/>
                  </a:lnTo>
                  <a:cubicBezTo>
                    <a:pt x="1853" y="3309"/>
                    <a:pt x="2009" y="3330"/>
                    <a:pt x="2164" y="3330"/>
                  </a:cubicBezTo>
                  <a:cubicBezTo>
                    <a:pt x="2711" y="3330"/>
                    <a:pt x="3237" y="3063"/>
                    <a:pt x="3550" y="2587"/>
                  </a:cubicBezTo>
                  <a:cubicBezTo>
                    <a:pt x="4289" y="1473"/>
                    <a:pt x="3485" y="0"/>
                    <a:pt x="216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8" name="Google Shape;12928;p69"/>
            <p:cNvSpPr/>
            <p:nvPr/>
          </p:nvSpPr>
          <p:spPr>
            <a:xfrm>
              <a:off x="1429679" y="2455373"/>
              <a:ext cx="11024" cy="11888"/>
            </a:xfrm>
            <a:custGeom>
              <a:rect b="b" l="l" r="r" t="t"/>
              <a:pathLst>
                <a:path extrusionOk="0" h="454" w="421">
                  <a:moveTo>
                    <a:pt x="210" y="1"/>
                  </a:moveTo>
                  <a:cubicBezTo>
                    <a:pt x="105" y="1"/>
                    <a:pt x="0" y="72"/>
                    <a:pt x="0" y="215"/>
                  </a:cubicBezTo>
                  <a:lnTo>
                    <a:pt x="0" y="244"/>
                  </a:lnTo>
                  <a:cubicBezTo>
                    <a:pt x="0" y="359"/>
                    <a:pt x="96" y="454"/>
                    <a:pt x="210" y="454"/>
                  </a:cubicBezTo>
                  <a:cubicBezTo>
                    <a:pt x="325" y="454"/>
                    <a:pt x="420" y="359"/>
                    <a:pt x="420" y="244"/>
                  </a:cubicBezTo>
                  <a:lnTo>
                    <a:pt x="420" y="215"/>
                  </a:lnTo>
                  <a:cubicBezTo>
                    <a:pt x="420" y="72"/>
                    <a:pt x="315" y="1"/>
                    <a:pt x="21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9" name="Google Shape;12929;p69"/>
            <p:cNvSpPr/>
            <p:nvPr/>
          </p:nvSpPr>
          <p:spPr>
            <a:xfrm>
              <a:off x="1445155" y="2455373"/>
              <a:ext cx="11024" cy="11888"/>
            </a:xfrm>
            <a:custGeom>
              <a:rect b="b" l="l" r="r" t="t"/>
              <a:pathLst>
                <a:path extrusionOk="0" h="454" w="421">
                  <a:moveTo>
                    <a:pt x="211" y="1"/>
                  </a:moveTo>
                  <a:cubicBezTo>
                    <a:pt x="106" y="1"/>
                    <a:pt x="1" y="72"/>
                    <a:pt x="1" y="215"/>
                  </a:cubicBezTo>
                  <a:lnTo>
                    <a:pt x="1" y="244"/>
                  </a:lnTo>
                  <a:cubicBezTo>
                    <a:pt x="1" y="359"/>
                    <a:pt x="96" y="454"/>
                    <a:pt x="211" y="454"/>
                  </a:cubicBezTo>
                  <a:cubicBezTo>
                    <a:pt x="325" y="454"/>
                    <a:pt x="421" y="359"/>
                    <a:pt x="421" y="244"/>
                  </a:cubicBezTo>
                  <a:lnTo>
                    <a:pt x="421" y="215"/>
                  </a:lnTo>
                  <a:cubicBezTo>
                    <a:pt x="421" y="72"/>
                    <a:pt x="316" y="1"/>
                    <a:pt x="21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0" name="Google Shape;12930;p69"/>
            <p:cNvSpPr/>
            <p:nvPr/>
          </p:nvSpPr>
          <p:spPr>
            <a:xfrm>
              <a:off x="1460787" y="2455373"/>
              <a:ext cx="11129" cy="11888"/>
            </a:xfrm>
            <a:custGeom>
              <a:rect b="b" l="l" r="r" t="t"/>
              <a:pathLst>
                <a:path extrusionOk="0" h="454" w="425">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1" name="Google Shape;12931;p69"/>
            <p:cNvSpPr/>
            <p:nvPr/>
          </p:nvSpPr>
          <p:spPr>
            <a:xfrm>
              <a:off x="1505878" y="2455373"/>
              <a:ext cx="10998" cy="11888"/>
            </a:xfrm>
            <a:custGeom>
              <a:rect b="b" l="l" r="r" t="t"/>
              <a:pathLst>
                <a:path extrusionOk="0" h="454" w="420">
                  <a:moveTo>
                    <a:pt x="210" y="1"/>
                  </a:moveTo>
                  <a:cubicBezTo>
                    <a:pt x="105" y="1"/>
                    <a:pt x="0" y="72"/>
                    <a:pt x="0" y="215"/>
                  </a:cubicBezTo>
                  <a:lnTo>
                    <a:pt x="0" y="244"/>
                  </a:lnTo>
                  <a:cubicBezTo>
                    <a:pt x="0" y="359"/>
                    <a:pt x="86" y="454"/>
                    <a:pt x="210" y="454"/>
                  </a:cubicBezTo>
                  <a:cubicBezTo>
                    <a:pt x="324" y="454"/>
                    <a:pt x="420" y="359"/>
                    <a:pt x="420" y="244"/>
                  </a:cubicBezTo>
                  <a:lnTo>
                    <a:pt x="420" y="215"/>
                  </a:lnTo>
                  <a:cubicBezTo>
                    <a:pt x="420" y="72"/>
                    <a:pt x="315" y="1"/>
                    <a:pt x="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2" name="Google Shape;12932;p69"/>
            <p:cNvSpPr/>
            <p:nvPr/>
          </p:nvSpPr>
          <p:spPr>
            <a:xfrm>
              <a:off x="1521353" y="2455373"/>
              <a:ext cx="11024" cy="11888"/>
            </a:xfrm>
            <a:custGeom>
              <a:rect b="b" l="l" r="r" t="t"/>
              <a:pathLst>
                <a:path extrusionOk="0" h="454" w="421">
                  <a:moveTo>
                    <a:pt x="210" y="1"/>
                  </a:moveTo>
                  <a:cubicBezTo>
                    <a:pt x="105" y="1"/>
                    <a:pt x="1" y="72"/>
                    <a:pt x="1" y="215"/>
                  </a:cubicBezTo>
                  <a:lnTo>
                    <a:pt x="1" y="244"/>
                  </a:lnTo>
                  <a:cubicBezTo>
                    <a:pt x="1" y="359"/>
                    <a:pt x="96" y="454"/>
                    <a:pt x="210" y="454"/>
                  </a:cubicBezTo>
                  <a:cubicBezTo>
                    <a:pt x="325" y="454"/>
                    <a:pt x="420" y="359"/>
                    <a:pt x="420" y="244"/>
                  </a:cubicBezTo>
                  <a:lnTo>
                    <a:pt x="420" y="215"/>
                  </a:lnTo>
                  <a:cubicBezTo>
                    <a:pt x="420" y="72"/>
                    <a:pt x="315" y="1"/>
                    <a:pt x="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3" name="Google Shape;12933;p69"/>
            <p:cNvSpPr/>
            <p:nvPr/>
          </p:nvSpPr>
          <p:spPr>
            <a:xfrm>
              <a:off x="1536724" y="2455373"/>
              <a:ext cx="11129" cy="11888"/>
            </a:xfrm>
            <a:custGeom>
              <a:rect b="b" l="l" r="r" t="t"/>
              <a:pathLst>
                <a:path extrusionOk="0" h="454" w="425">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4" name="Google Shape;12934;p69"/>
          <p:cNvGrpSpPr/>
          <p:nvPr/>
        </p:nvGrpSpPr>
        <p:grpSpPr>
          <a:xfrm>
            <a:off x="1298519" y="1970322"/>
            <a:ext cx="378452" cy="341321"/>
            <a:chOff x="1298519" y="1970322"/>
            <a:chExt cx="378452" cy="341321"/>
          </a:xfrm>
        </p:grpSpPr>
        <p:sp>
          <p:nvSpPr>
            <p:cNvPr id="12935" name="Google Shape;12935;p69"/>
            <p:cNvSpPr/>
            <p:nvPr/>
          </p:nvSpPr>
          <p:spPr>
            <a:xfrm>
              <a:off x="1498624" y="1970322"/>
              <a:ext cx="178346" cy="149857"/>
            </a:xfrm>
            <a:custGeom>
              <a:rect b="b" l="l" r="r" t="t"/>
              <a:pathLst>
                <a:path extrusionOk="0" h="5723" w="6811">
                  <a:moveTo>
                    <a:pt x="3433" y="1"/>
                  </a:moveTo>
                  <a:cubicBezTo>
                    <a:pt x="3396" y="1"/>
                    <a:pt x="3358" y="2"/>
                    <a:pt x="3320" y="3"/>
                  </a:cubicBezTo>
                  <a:cubicBezTo>
                    <a:pt x="1155" y="89"/>
                    <a:pt x="0" y="2598"/>
                    <a:pt x="1355" y="4296"/>
                  </a:cubicBezTo>
                  <a:lnTo>
                    <a:pt x="1298" y="5489"/>
                  </a:lnTo>
                  <a:cubicBezTo>
                    <a:pt x="1290" y="5623"/>
                    <a:pt x="1394" y="5723"/>
                    <a:pt x="1513" y="5723"/>
                  </a:cubicBezTo>
                  <a:cubicBezTo>
                    <a:pt x="1546" y="5723"/>
                    <a:pt x="1580" y="5715"/>
                    <a:pt x="1613" y="5698"/>
                  </a:cubicBezTo>
                  <a:lnTo>
                    <a:pt x="2700" y="5193"/>
                  </a:lnTo>
                  <a:cubicBezTo>
                    <a:pt x="2942" y="5262"/>
                    <a:pt x="3188" y="5295"/>
                    <a:pt x="3430" y="5295"/>
                  </a:cubicBezTo>
                  <a:cubicBezTo>
                    <a:pt x="4298" y="5295"/>
                    <a:pt x="5129" y="4870"/>
                    <a:pt x="5629" y="4124"/>
                  </a:cubicBezTo>
                  <a:cubicBezTo>
                    <a:pt x="6810" y="2353"/>
                    <a:pt x="5532" y="1"/>
                    <a:pt x="343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6" name="Google Shape;12936;p69"/>
            <p:cNvSpPr/>
            <p:nvPr/>
          </p:nvSpPr>
          <p:spPr>
            <a:xfrm>
              <a:off x="1571969" y="2019576"/>
              <a:ext cx="21603" cy="53260"/>
            </a:xfrm>
            <a:custGeom>
              <a:rect b="b" l="l" r="r" t="t"/>
              <a:pathLst>
                <a:path extrusionOk="0" h="2034" w="825">
                  <a:moveTo>
                    <a:pt x="282" y="1"/>
                  </a:moveTo>
                  <a:cubicBezTo>
                    <a:pt x="1" y="1"/>
                    <a:pt x="1" y="422"/>
                    <a:pt x="282" y="422"/>
                  </a:cubicBezTo>
                  <a:cubicBezTo>
                    <a:pt x="288" y="422"/>
                    <a:pt x="294" y="422"/>
                    <a:pt x="300" y="421"/>
                  </a:cubicBezTo>
                  <a:lnTo>
                    <a:pt x="414" y="421"/>
                  </a:lnTo>
                  <a:lnTo>
                    <a:pt x="414" y="1824"/>
                  </a:lnTo>
                  <a:cubicBezTo>
                    <a:pt x="414" y="1938"/>
                    <a:pt x="510" y="2033"/>
                    <a:pt x="624" y="2033"/>
                  </a:cubicBezTo>
                  <a:cubicBezTo>
                    <a:pt x="729" y="2024"/>
                    <a:pt x="825" y="1938"/>
                    <a:pt x="825" y="1824"/>
                  </a:cubicBezTo>
                  <a:lnTo>
                    <a:pt x="825" y="211"/>
                  </a:lnTo>
                  <a:cubicBezTo>
                    <a:pt x="825" y="97"/>
                    <a:pt x="729" y="1"/>
                    <a:pt x="615" y="1"/>
                  </a:cubicBezTo>
                  <a:lnTo>
                    <a:pt x="300" y="1"/>
                  </a:lnTo>
                  <a:cubicBezTo>
                    <a:pt x="294" y="1"/>
                    <a:pt x="288" y="1"/>
                    <a:pt x="28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7" name="Google Shape;12937;p69"/>
            <p:cNvSpPr/>
            <p:nvPr/>
          </p:nvSpPr>
          <p:spPr>
            <a:xfrm>
              <a:off x="1571707" y="2064038"/>
              <a:ext cx="33203" cy="10814"/>
            </a:xfrm>
            <a:custGeom>
              <a:rect b="b" l="l" r="r" t="t"/>
              <a:pathLst>
                <a:path extrusionOk="0" h="413" w="1268">
                  <a:moveTo>
                    <a:pt x="265" y="0"/>
                  </a:moveTo>
                  <a:cubicBezTo>
                    <a:pt x="1" y="0"/>
                    <a:pt x="4" y="412"/>
                    <a:pt x="273" y="412"/>
                  </a:cubicBezTo>
                  <a:cubicBezTo>
                    <a:pt x="279" y="412"/>
                    <a:pt x="285" y="412"/>
                    <a:pt x="291" y="412"/>
                  </a:cubicBezTo>
                  <a:lnTo>
                    <a:pt x="978" y="412"/>
                  </a:lnTo>
                  <a:cubicBezTo>
                    <a:pt x="984" y="412"/>
                    <a:pt x="990" y="412"/>
                    <a:pt x="995" y="412"/>
                  </a:cubicBezTo>
                  <a:cubicBezTo>
                    <a:pt x="1265" y="412"/>
                    <a:pt x="1267" y="0"/>
                    <a:pt x="1004" y="0"/>
                  </a:cubicBezTo>
                  <a:cubicBezTo>
                    <a:pt x="995" y="0"/>
                    <a:pt x="987" y="1"/>
                    <a:pt x="978" y="2"/>
                  </a:cubicBezTo>
                  <a:lnTo>
                    <a:pt x="291" y="2"/>
                  </a:lnTo>
                  <a:cubicBezTo>
                    <a:pt x="282" y="1"/>
                    <a:pt x="273" y="0"/>
                    <a:pt x="26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8" name="Google Shape;12938;p69"/>
            <p:cNvSpPr/>
            <p:nvPr/>
          </p:nvSpPr>
          <p:spPr>
            <a:xfrm>
              <a:off x="1575058" y="2003001"/>
              <a:ext cx="18775" cy="15868"/>
            </a:xfrm>
            <a:custGeom>
              <a:rect b="b" l="l" r="r" t="t"/>
              <a:pathLst>
                <a:path extrusionOk="0" h="606" w="717">
                  <a:moveTo>
                    <a:pt x="407" y="1"/>
                  </a:moveTo>
                  <a:cubicBezTo>
                    <a:pt x="331" y="1"/>
                    <a:pt x="253" y="29"/>
                    <a:pt x="191" y="91"/>
                  </a:cubicBezTo>
                  <a:cubicBezTo>
                    <a:pt x="1" y="281"/>
                    <a:pt x="134" y="606"/>
                    <a:pt x="411" y="606"/>
                  </a:cubicBezTo>
                  <a:cubicBezTo>
                    <a:pt x="573" y="606"/>
                    <a:pt x="707" y="472"/>
                    <a:pt x="716" y="301"/>
                  </a:cubicBezTo>
                  <a:cubicBezTo>
                    <a:pt x="716" y="120"/>
                    <a:pt x="564" y="1"/>
                    <a:pt x="407"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9" name="Google Shape;12939;p69"/>
            <p:cNvSpPr/>
            <p:nvPr/>
          </p:nvSpPr>
          <p:spPr>
            <a:xfrm>
              <a:off x="1345495" y="2004625"/>
              <a:ext cx="170150" cy="171119"/>
            </a:xfrm>
            <a:custGeom>
              <a:rect b="b" l="l" r="r" t="t"/>
              <a:pathLst>
                <a:path extrusionOk="0" h="6535" w="6498">
                  <a:moveTo>
                    <a:pt x="3254" y="0"/>
                  </a:moveTo>
                  <a:cubicBezTo>
                    <a:pt x="1842" y="0"/>
                    <a:pt x="649" y="1059"/>
                    <a:pt x="477" y="2461"/>
                  </a:cubicBezTo>
                  <a:lnTo>
                    <a:pt x="19" y="6287"/>
                  </a:lnTo>
                  <a:cubicBezTo>
                    <a:pt x="0" y="6420"/>
                    <a:pt x="105" y="6535"/>
                    <a:pt x="239" y="6535"/>
                  </a:cubicBezTo>
                  <a:lnTo>
                    <a:pt x="6278" y="6535"/>
                  </a:lnTo>
                  <a:cubicBezTo>
                    <a:pt x="6402" y="6525"/>
                    <a:pt x="6497" y="6411"/>
                    <a:pt x="6488" y="6287"/>
                  </a:cubicBezTo>
                  <a:lnTo>
                    <a:pt x="6030" y="2461"/>
                  </a:lnTo>
                  <a:cubicBezTo>
                    <a:pt x="5858" y="1059"/>
                    <a:pt x="4665" y="0"/>
                    <a:pt x="3254"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0" name="Google Shape;12940;p69"/>
            <p:cNvSpPr/>
            <p:nvPr/>
          </p:nvSpPr>
          <p:spPr>
            <a:xfrm>
              <a:off x="1404935" y="2140760"/>
              <a:ext cx="51742" cy="93454"/>
            </a:xfrm>
            <a:custGeom>
              <a:rect b="b" l="l" r="r" t="t"/>
              <a:pathLst>
                <a:path extrusionOk="0" h="3569" w="1976">
                  <a:moveTo>
                    <a:pt x="1" y="0"/>
                  </a:moveTo>
                  <a:lnTo>
                    <a:pt x="1" y="2710"/>
                  </a:lnTo>
                  <a:lnTo>
                    <a:pt x="984" y="3559"/>
                  </a:lnTo>
                  <a:lnTo>
                    <a:pt x="984" y="3568"/>
                  </a:lnTo>
                  <a:lnTo>
                    <a:pt x="993" y="3568"/>
                  </a:lnTo>
                  <a:lnTo>
                    <a:pt x="993" y="3559"/>
                  </a:lnTo>
                  <a:lnTo>
                    <a:pt x="1976" y="2710"/>
                  </a:lnTo>
                  <a:lnTo>
                    <a:pt x="1976"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1" name="Google Shape;12941;p69"/>
            <p:cNvSpPr/>
            <p:nvPr/>
          </p:nvSpPr>
          <p:spPr>
            <a:xfrm>
              <a:off x="1298519" y="2198708"/>
              <a:ext cx="264338" cy="112936"/>
            </a:xfrm>
            <a:custGeom>
              <a:rect b="b" l="l" r="r" t="t"/>
              <a:pathLst>
                <a:path extrusionOk="0" h="4313" w="10095">
                  <a:moveTo>
                    <a:pt x="4065" y="1"/>
                  </a:moveTo>
                  <a:lnTo>
                    <a:pt x="2739" y="420"/>
                  </a:lnTo>
                  <a:lnTo>
                    <a:pt x="1813" y="726"/>
                  </a:lnTo>
                  <a:cubicBezTo>
                    <a:pt x="735" y="1069"/>
                    <a:pt x="1" y="2071"/>
                    <a:pt x="10" y="3196"/>
                  </a:cubicBezTo>
                  <a:lnTo>
                    <a:pt x="10" y="4093"/>
                  </a:lnTo>
                  <a:cubicBezTo>
                    <a:pt x="1" y="4217"/>
                    <a:pt x="106" y="4313"/>
                    <a:pt x="230" y="4313"/>
                  </a:cubicBezTo>
                  <a:lnTo>
                    <a:pt x="9875" y="4313"/>
                  </a:lnTo>
                  <a:cubicBezTo>
                    <a:pt x="9999" y="4313"/>
                    <a:pt x="10094" y="4217"/>
                    <a:pt x="10094" y="4093"/>
                  </a:cubicBezTo>
                  <a:lnTo>
                    <a:pt x="10094" y="3196"/>
                  </a:lnTo>
                  <a:cubicBezTo>
                    <a:pt x="10094" y="2071"/>
                    <a:pt x="9369" y="1069"/>
                    <a:pt x="8291" y="716"/>
                  </a:cubicBezTo>
                  <a:lnTo>
                    <a:pt x="7242" y="382"/>
                  </a:lnTo>
                  <a:lnTo>
                    <a:pt x="6040" y="1"/>
                  </a:lnTo>
                  <a:lnTo>
                    <a:pt x="5057" y="697"/>
                  </a:lnTo>
                  <a:lnTo>
                    <a:pt x="406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2" name="Google Shape;12942;p69"/>
            <p:cNvSpPr/>
            <p:nvPr/>
          </p:nvSpPr>
          <p:spPr>
            <a:xfrm>
              <a:off x="1488124" y="2208710"/>
              <a:ext cx="74732" cy="102933"/>
            </a:xfrm>
            <a:custGeom>
              <a:rect b="b" l="l" r="r" t="t"/>
              <a:pathLst>
                <a:path extrusionOk="0" h="3931" w="2854">
                  <a:moveTo>
                    <a:pt x="1" y="0"/>
                  </a:moveTo>
                  <a:lnTo>
                    <a:pt x="783" y="344"/>
                  </a:lnTo>
                  <a:cubicBezTo>
                    <a:pt x="1584" y="687"/>
                    <a:pt x="2128" y="1689"/>
                    <a:pt x="2128" y="2814"/>
                  </a:cubicBezTo>
                  <a:lnTo>
                    <a:pt x="2128" y="3931"/>
                  </a:lnTo>
                  <a:lnTo>
                    <a:pt x="2634" y="3931"/>
                  </a:lnTo>
                  <a:cubicBezTo>
                    <a:pt x="2758" y="3931"/>
                    <a:pt x="2853" y="3835"/>
                    <a:pt x="2853" y="3711"/>
                  </a:cubicBezTo>
                  <a:lnTo>
                    <a:pt x="2853" y="2814"/>
                  </a:lnTo>
                  <a:cubicBezTo>
                    <a:pt x="2853" y="1689"/>
                    <a:pt x="2128" y="687"/>
                    <a:pt x="1050" y="344"/>
                  </a:cubicBezTo>
                  <a:lnTo>
                    <a:pt x="1"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3" name="Google Shape;12943;p69"/>
            <p:cNvSpPr/>
            <p:nvPr/>
          </p:nvSpPr>
          <p:spPr>
            <a:xfrm>
              <a:off x="1298519" y="2209941"/>
              <a:ext cx="71721" cy="101703"/>
            </a:xfrm>
            <a:custGeom>
              <a:rect b="b" l="l" r="r" t="t"/>
              <a:pathLst>
                <a:path extrusionOk="0" h="3884" w="2739">
                  <a:moveTo>
                    <a:pt x="2739" y="1"/>
                  </a:moveTo>
                  <a:lnTo>
                    <a:pt x="1813" y="297"/>
                  </a:lnTo>
                  <a:cubicBezTo>
                    <a:pt x="735" y="640"/>
                    <a:pt x="1" y="1642"/>
                    <a:pt x="10" y="2767"/>
                  </a:cubicBezTo>
                  <a:lnTo>
                    <a:pt x="10" y="3664"/>
                  </a:lnTo>
                  <a:cubicBezTo>
                    <a:pt x="1" y="3788"/>
                    <a:pt x="106" y="3884"/>
                    <a:pt x="220" y="3884"/>
                  </a:cubicBezTo>
                  <a:lnTo>
                    <a:pt x="697" y="3884"/>
                  </a:lnTo>
                  <a:lnTo>
                    <a:pt x="697" y="2767"/>
                  </a:lnTo>
                  <a:cubicBezTo>
                    <a:pt x="697" y="1642"/>
                    <a:pt x="1251" y="640"/>
                    <a:pt x="2052" y="297"/>
                  </a:cubicBezTo>
                  <a:lnTo>
                    <a:pt x="273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4" name="Google Shape;12944;p69"/>
            <p:cNvSpPr/>
            <p:nvPr/>
          </p:nvSpPr>
          <p:spPr>
            <a:xfrm>
              <a:off x="1425045" y="2243615"/>
              <a:ext cx="11390" cy="12333"/>
            </a:xfrm>
            <a:custGeom>
              <a:rect b="b" l="l" r="r" t="t"/>
              <a:pathLst>
                <a:path extrusionOk="0" h="471" w="435">
                  <a:moveTo>
                    <a:pt x="217" y="0"/>
                  </a:moveTo>
                  <a:cubicBezTo>
                    <a:pt x="108" y="0"/>
                    <a:pt x="1" y="74"/>
                    <a:pt x="15" y="222"/>
                  </a:cubicBezTo>
                  <a:lnTo>
                    <a:pt x="15" y="260"/>
                  </a:lnTo>
                  <a:cubicBezTo>
                    <a:pt x="15" y="375"/>
                    <a:pt x="101" y="470"/>
                    <a:pt x="216" y="470"/>
                  </a:cubicBezTo>
                  <a:cubicBezTo>
                    <a:pt x="330" y="470"/>
                    <a:pt x="425" y="375"/>
                    <a:pt x="425" y="260"/>
                  </a:cubicBezTo>
                  <a:lnTo>
                    <a:pt x="425" y="222"/>
                  </a:lnTo>
                  <a:cubicBezTo>
                    <a:pt x="435" y="74"/>
                    <a:pt x="325" y="0"/>
                    <a:pt x="21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69"/>
            <p:cNvSpPr/>
            <p:nvPr/>
          </p:nvSpPr>
          <p:spPr>
            <a:xfrm>
              <a:off x="1425045" y="2262102"/>
              <a:ext cx="11390" cy="12333"/>
            </a:xfrm>
            <a:custGeom>
              <a:rect b="b" l="l" r="r" t="t"/>
              <a:pathLst>
                <a:path extrusionOk="0" h="471" w="435">
                  <a:moveTo>
                    <a:pt x="217" y="0"/>
                  </a:moveTo>
                  <a:cubicBezTo>
                    <a:pt x="108" y="0"/>
                    <a:pt x="1" y="74"/>
                    <a:pt x="15" y="222"/>
                  </a:cubicBezTo>
                  <a:lnTo>
                    <a:pt x="15" y="270"/>
                  </a:lnTo>
                  <a:cubicBezTo>
                    <a:pt x="15" y="384"/>
                    <a:pt x="101" y="470"/>
                    <a:pt x="216" y="470"/>
                  </a:cubicBezTo>
                  <a:cubicBezTo>
                    <a:pt x="330" y="470"/>
                    <a:pt x="425" y="384"/>
                    <a:pt x="425" y="270"/>
                  </a:cubicBezTo>
                  <a:lnTo>
                    <a:pt x="425" y="222"/>
                  </a:lnTo>
                  <a:cubicBezTo>
                    <a:pt x="435" y="74"/>
                    <a:pt x="325" y="0"/>
                    <a:pt x="21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69"/>
            <p:cNvSpPr/>
            <p:nvPr/>
          </p:nvSpPr>
          <p:spPr>
            <a:xfrm>
              <a:off x="1404935" y="2198708"/>
              <a:ext cx="26028" cy="38963"/>
            </a:xfrm>
            <a:custGeom>
              <a:rect b="b" l="l" r="r" t="t"/>
              <a:pathLst>
                <a:path extrusionOk="0" h="1488" w="994">
                  <a:moveTo>
                    <a:pt x="1" y="1"/>
                  </a:moveTo>
                  <a:lnTo>
                    <a:pt x="1" y="1269"/>
                  </a:lnTo>
                  <a:cubicBezTo>
                    <a:pt x="1" y="1401"/>
                    <a:pt x="109" y="1488"/>
                    <a:pt x="220" y="1488"/>
                  </a:cubicBezTo>
                  <a:cubicBezTo>
                    <a:pt x="278" y="1488"/>
                    <a:pt x="337" y="1465"/>
                    <a:pt x="382" y="1412"/>
                  </a:cubicBezTo>
                  <a:lnTo>
                    <a:pt x="993" y="697"/>
                  </a:lnTo>
                  <a:lnTo>
                    <a:pt x="1"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7" name="Google Shape;12947;p69"/>
            <p:cNvSpPr/>
            <p:nvPr/>
          </p:nvSpPr>
          <p:spPr>
            <a:xfrm>
              <a:off x="1430674" y="2198708"/>
              <a:ext cx="26002" cy="38963"/>
            </a:xfrm>
            <a:custGeom>
              <a:rect b="b" l="l" r="r" t="t"/>
              <a:pathLst>
                <a:path extrusionOk="0" h="1488" w="993">
                  <a:moveTo>
                    <a:pt x="993" y="1"/>
                  </a:moveTo>
                  <a:lnTo>
                    <a:pt x="1" y="697"/>
                  </a:lnTo>
                  <a:lnTo>
                    <a:pt x="602" y="1412"/>
                  </a:lnTo>
                  <a:cubicBezTo>
                    <a:pt x="647" y="1465"/>
                    <a:pt x="707" y="1488"/>
                    <a:pt x="766" y="1488"/>
                  </a:cubicBezTo>
                  <a:cubicBezTo>
                    <a:pt x="881" y="1488"/>
                    <a:pt x="993" y="1401"/>
                    <a:pt x="993" y="1269"/>
                  </a:cubicBezTo>
                  <a:lnTo>
                    <a:pt x="993"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8" name="Google Shape;12948;p69"/>
            <p:cNvSpPr/>
            <p:nvPr/>
          </p:nvSpPr>
          <p:spPr>
            <a:xfrm>
              <a:off x="1467648" y="2266658"/>
              <a:ext cx="53732" cy="20503"/>
            </a:xfrm>
            <a:custGeom>
              <a:rect b="b" l="l" r="r" t="t"/>
              <a:pathLst>
                <a:path extrusionOk="0" h="783" w="2052">
                  <a:moveTo>
                    <a:pt x="287" y="0"/>
                  </a:moveTo>
                  <a:cubicBezTo>
                    <a:pt x="124" y="0"/>
                    <a:pt x="0" y="134"/>
                    <a:pt x="0" y="287"/>
                  </a:cubicBezTo>
                  <a:lnTo>
                    <a:pt x="0" y="496"/>
                  </a:lnTo>
                  <a:cubicBezTo>
                    <a:pt x="0" y="649"/>
                    <a:pt x="124" y="783"/>
                    <a:pt x="287" y="783"/>
                  </a:cubicBezTo>
                  <a:lnTo>
                    <a:pt x="1765" y="783"/>
                  </a:lnTo>
                  <a:cubicBezTo>
                    <a:pt x="1918" y="783"/>
                    <a:pt x="2052" y="649"/>
                    <a:pt x="2052" y="496"/>
                  </a:cubicBezTo>
                  <a:lnTo>
                    <a:pt x="2052" y="287"/>
                  </a:lnTo>
                  <a:cubicBezTo>
                    <a:pt x="2052" y="134"/>
                    <a:pt x="1918" y="0"/>
                    <a:pt x="176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9" name="Google Shape;12949;p69"/>
            <p:cNvSpPr/>
            <p:nvPr/>
          </p:nvSpPr>
          <p:spPr>
            <a:xfrm>
              <a:off x="1375712" y="2026358"/>
              <a:ext cx="109951" cy="150328"/>
            </a:xfrm>
            <a:custGeom>
              <a:rect b="b" l="l" r="r" t="t"/>
              <a:pathLst>
                <a:path extrusionOk="0" h="5741" w="4199">
                  <a:moveTo>
                    <a:pt x="1375" y="0"/>
                  </a:moveTo>
                  <a:cubicBezTo>
                    <a:pt x="1375" y="0"/>
                    <a:pt x="1375" y="0"/>
                    <a:pt x="1374" y="0"/>
                  </a:cubicBezTo>
                  <a:cubicBezTo>
                    <a:pt x="945" y="1336"/>
                    <a:pt x="10" y="1622"/>
                    <a:pt x="10" y="1622"/>
                  </a:cubicBezTo>
                  <a:lnTo>
                    <a:pt x="10" y="3282"/>
                  </a:lnTo>
                  <a:cubicBezTo>
                    <a:pt x="1" y="4159"/>
                    <a:pt x="468" y="4961"/>
                    <a:pt x="1222" y="5409"/>
                  </a:cubicBezTo>
                  <a:lnTo>
                    <a:pt x="1527" y="5590"/>
                  </a:lnTo>
                  <a:cubicBezTo>
                    <a:pt x="1704" y="5691"/>
                    <a:pt x="1902" y="5741"/>
                    <a:pt x="2101" y="5741"/>
                  </a:cubicBezTo>
                  <a:cubicBezTo>
                    <a:pt x="2300" y="5741"/>
                    <a:pt x="2500" y="5691"/>
                    <a:pt x="2681" y="5590"/>
                  </a:cubicBezTo>
                  <a:lnTo>
                    <a:pt x="2987" y="5409"/>
                  </a:lnTo>
                  <a:cubicBezTo>
                    <a:pt x="3740" y="4961"/>
                    <a:pt x="4198" y="4150"/>
                    <a:pt x="4198" y="3282"/>
                  </a:cubicBezTo>
                  <a:lnTo>
                    <a:pt x="4198" y="2709"/>
                  </a:lnTo>
                  <a:cubicBezTo>
                    <a:pt x="1741" y="2709"/>
                    <a:pt x="1404" y="0"/>
                    <a:pt x="1375"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0" name="Google Shape;12950;p69"/>
            <p:cNvSpPr/>
            <p:nvPr/>
          </p:nvSpPr>
          <p:spPr>
            <a:xfrm>
              <a:off x="1342483" y="2077026"/>
              <a:ext cx="21524" cy="46766"/>
            </a:xfrm>
            <a:custGeom>
              <a:rect b="b" l="l" r="r" t="t"/>
              <a:pathLst>
                <a:path extrusionOk="0" h="1786" w="822">
                  <a:moveTo>
                    <a:pt x="645" y="1"/>
                  </a:moveTo>
                  <a:cubicBezTo>
                    <a:pt x="640" y="1"/>
                    <a:pt x="635" y="1"/>
                    <a:pt x="631" y="2"/>
                  </a:cubicBezTo>
                  <a:cubicBezTo>
                    <a:pt x="287" y="2"/>
                    <a:pt x="1" y="278"/>
                    <a:pt x="1" y="631"/>
                  </a:cubicBezTo>
                  <a:lnTo>
                    <a:pt x="1" y="1156"/>
                  </a:lnTo>
                  <a:cubicBezTo>
                    <a:pt x="1" y="1509"/>
                    <a:pt x="287" y="1786"/>
                    <a:pt x="631" y="1786"/>
                  </a:cubicBezTo>
                  <a:cubicBezTo>
                    <a:pt x="735" y="1786"/>
                    <a:pt x="821" y="1700"/>
                    <a:pt x="821" y="1595"/>
                  </a:cubicBezTo>
                  <a:lnTo>
                    <a:pt x="821" y="192"/>
                  </a:lnTo>
                  <a:cubicBezTo>
                    <a:pt x="821" y="92"/>
                    <a:pt x="743" y="1"/>
                    <a:pt x="64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69"/>
            <p:cNvSpPr/>
            <p:nvPr/>
          </p:nvSpPr>
          <p:spPr>
            <a:xfrm>
              <a:off x="1419179" y="2091742"/>
              <a:ext cx="25111" cy="37575"/>
            </a:xfrm>
            <a:custGeom>
              <a:rect b="b" l="l" r="r" t="t"/>
              <a:pathLst>
                <a:path extrusionOk="0" h="1435" w="959">
                  <a:moveTo>
                    <a:pt x="219" y="0"/>
                  </a:moveTo>
                  <a:cubicBezTo>
                    <a:pt x="110" y="0"/>
                    <a:pt x="1" y="74"/>
                    <a:pt x="10" y="222"/>
                  </a:cubicBezTo>
                  <a:lnTo>
                    <a:pt x="10" y="1224"/>
                  </a:lnTo>
                  <a:cubicBezTo>
                    <a:pt x="10" y="1338"/>
                    <a:pt x="106" y="1433"/>
                    <a:pt x="220" y="1433"/>
                  </a:cubicBezTo>
                  <a:lnTo>
                    <a:pt x="659" y="1433"/>
                  </a:lnTo>
                  <a:cubicBezTo>
                    <a:pt x="668" y="1434"/>
                    <a:pt x="677" y="1435"/>
                    <a:pt x="686" y="1435"/>
                  </a:cubicBezTo>
                  <a:cubicBezTo>
                    <a:pt x="958" y="1435"/>
                    <a:pt x="955" y="1023"/>
                    <a:pt x="677" y="1023"/>
                  </a:cubicBezTo>
                  <a:cubicBezTo>
                    <a:pt x="671" y="1023"/>
                    <a:pt x="665" y="1023"/>
                    <a:pt x="659" y="1023"/>
                  </a:cubicBezTo>
                  <a:lnTo>
                    <a:pt x="420" y="1023"/>
                  </a:lnTo>
                  <a:lnTo>
                    <a:pt x="420" y="222"/>
                  </a:lnTo>
                  <a:cubicBezTo>
                    <a:pt x="435" y="74"/>
                    <a:pt x="327" y="0"/>
                    <a:pt x="21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2" name="Google Shape;12952;p69"/>
            <p:cNvSpPr/>
            <p:nvPr/>
          </p:nvSpPr>
          <p:spPr>
            <a:xfrm>
              <a:off x="1429418" y="2118267"/>
              <a:ext cx="78974" cy="78712"/>
            </a:xfrm>
            <a:custGeom>
              <a:rect b="b" l="l" r="r" t="t"/>
              <a:pathLst>
                <a:path extrusionOk="0" h="3006" w="3016">
                  <a:moveTo>
                    <a:pt x="2605" y="1"/>
                  </a:moveTo>
                  <a:lnTo>
                    <a:pt x="2605" y="249"/>
                  </a:lnTo>
                  <a:lnTo>
                    <a:pt x="2605" y="793"/>
                  </a:lnTo>
                  <a:cubicBezTo>
                    <a:pt x="2596" y="1785"/>
                    <a:pt x="1794" y="2586"/>
                    <a:pt x="802" y="2596"/>
                  </a:cubicBezTo>
                  <a:lnTo>
                    <a:pt x="258" y="2596"/>
                  </a:lnTo>
                  <a:cubicBezTo>
                    <a:pt x="1" y="2615"/>
                    <a:pt x="1" y="2987"/>
                    <a:pt x="258" y="3006"/>
                  </a:cubicBezTo>
                  <a:lnTo>
                    <a:pt x="802" y="3006"/>
                  </a:lnTo>
                  <a:cubicBezTo>
                    <a:pt x="2023" y="3006"/>
                    <a:pt x="3015" y="2014"/>
                    <a:pt x="3015" y="793"/>
                  </a:cubicBezTo>
                  <a:lnTo>
                    <a:pt x="301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3" name="Google Shape;12953;p69"/>
            <p:cNvSpPr/>
            <p:nvPr/>
          </p:nvSpPr>
          <p:spPr>
            <a:xfrm>
              <a:off x="1497394" y="2077026"/>
              <a:ext cx="21734" cy="46766"/>
            </a:xfrm>
            <a:custGeom>
              <a:rect b="b" l="l" r="r" t="t"/>
              <a:pathLst>
                <a:path extrusionOk="0" h="1786" w="830">
                  <a:moveTo>
                    <a:pt x="184" y="1"/>
                  </a:moveTo>
                  <a:cubicBezTo>
                    <a:pt x="78" y="1"/>
                    <a:pt x="0" y="92"/>
                    <a:pt x="9" y="192"/>
                  </a:cubicBezTo>
                  <a:lnTo>
                    <a:pt x="9" y="1595"/>
                  </a:lnTo>
                  <a:cubicBezTo>
                    <a:pt x="9" y="1700"/>
                    <a:pt x="86" y="1786"/>
                    <a:pt x="200" y="1786"/>
                  </a:cubicBezTo>
                  <a:cubicBezTo>
                    <a:pt x="543" y="1786"/>
                    <a:pt x="830" y="1509"/>
                    <a:pt x="830" y="1156"/>
                  </a:cubicBezTo>
                  <a:lnTo>
                    <a:pt x="830" y="631"/>
                  </a:lnTo>
                  <a:cubicBezTo>
                    <a:pt x="830" y="278"/>
                    <a:pt x="543" y="2"/>
                    <a:pt x="200" y="2"/>
                  </a:cubicBezTo>
                  <a:cubicBezTo>
                    <a:pt x="195" y="1"/>
                    <a:pt x="189" y="1"/>
                    <a:pt x="18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4" name="Google Shape;12954;p69"/>
            <p:cNvSpPr/>
            <p:nvPr/>
          </p:nvSpPr>
          <p:spPr>
            <a:xfrm>
              <a:off x="1419677" y="2180483"/>
              <a:ext cx="22257" cy="22257"/>
            </a:xfrm>
            <a:custGeom>
              <a:rect b="b" l="l" r="r" t="t"/>
              <a:pathLst>
                <a:path extrusionOk="0" h="850" w="850">
                  <a:moveTo>
                    <a:pt x="421" y="0"/>
                  </a:moveTo>
                  <a:cubicBezTo>
                    <a:pt x="192" y="0"/>
                    <a:pt x="1" y="191"/>
                    <a:pt x="1" y="420"/>
                  </a:cubicBezTo>
                  <a:cubicBezTo>
                    <a:pt x="1" y="658"/>
                    <a:pt x="192" y="849"/>
                    <a:pt x="421" y="849"/>
                  </a:cubicBezTo>
                  <a:cubicBezTo>
                    <a:pt x="659" y="849"/>
                    <a:pt x="850" y="658"/>
                    <a:pt x="850" y="420"/>
                  </a:cubicBezTo>
                  <a:cubicBezTo>
                    <a:pt x="850" y="191"/>
                    <a:pt x="659" y="0"/>
                    <a:pt x="42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55" name="Google Shape;12955;p69"/>
          <p:cNvGrpSpPr/>
          <p:nvPr/>
        </p:nvGrpSpPr>
        <p:grpSpPr>
          <a:xfrm>
            <a:off x="3114815" y="3346868"/>
            <a:ext cx="283217" cy="359180"/>
            <a:chOff x="3114815" y="3346868"/>
            <a:chExt cx="283217" cy="359180"/>
          </a:xfrm>
        </p:grpSpPr>
        <p:sp>
          <p:nvSpPr>
            <p:cNvPr id="12956" name="Google Shape;12956;p69"/>
            <p:cNvSpPr/>
            <p:nvPr/>
          </p:nvSpPr>
          <p:spPr>
            <a:xfrm>
              <a:off x="3180304" y="3473446"/>
              <a:ext cx="152397" cy="176146"/>
            </a:xfrm>
            <a:custGeom>
              <a:rect b="b" l="l" r="r" t="t"/>
              <a:pathLst>
                <a:path extrusionOk="0" h="6727" w="5820">
                  <a:moveTo>
                    <a:pt x="2893" y="1"/>
                  </a:moveTo>
                  <a:cubicBezTo>
                    <a:pt x="1298" y="1"/>
                    <a:pt x="0" y="1304"/>
                    <a:pt x="0" y="2910"/>
                  </a:cubicBezTo>
                  <a:lnTo>
                    <a:pt x="0" y="6726"/>
                  </a:lnTo>
                  <a:lnTo>
                    <a:pt x="5820" y="6726"/>
                  </a:lnTo>
                  <a:lnTo>
                    <a:pt x="5820" y="2910"/>
                  </a:lnTo>
                  <a:cubicBezTo>
                    <a:pt x="5820" y="1304"/>
                    <a:pt x="4522" y="1"/>
                    <a:pt x="2927" y="1"/>
                  </a:cubicBezTo>
                  <a:cubicBezTo>
                    <a:pt x="2922" y="1"/>
                    <a:pt x="2916" y="1"/>
                    <a:pt x="2910" y="1"/>
                  </a:cubicBezTo>
                  <a:cubicBezTo>
                    <a:pt x="2904" y="1"/>
                    <a:pt x="2898" y="1"/>
                    <a:pt x="28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7" name="Google Shape;12957;p69"/>
            <p:cNvSpPr/>
            <p:nvPr/>
          </p:nvSpPr>
          <p:spPr>
            <a:xfrm>
              <a:off x="3180304" y="3473394"/>
              <a:ext cx="92197" cy="176199"/>
            </a:xfrm>
            <a:custGeom>
              <a:rect b="b" l="l" r="r" t="t"/>
              <a:pathLst>
                <a:path extrusionOk="0" h="6729" w="3521">
                  <a:moveTo>
                    <a:pt x="2989" y="1"/>
                  </a:moveTo>
                  <a:cubicBezTo>
                    <a:pt x="2963" y="1"/>
                    <a:pt x="2936" y="1"/>
                    <a:pt x="2910" y="3"/>
                  </a:cubicBezTo>
                  <a:cubicBezTo>
                    <a:pt x="1298" y="3"/>
                    <a:pt x="0" y="1300"/>
                    <a:pt x="0" y="2912"/>
                  </a:cubicBezTo>
                  <a:lnTo>
                    <a:pt x="0" y="6728"/>
                  </a:lnTo>
                  <a:lnTo>
                    <a:pt x="1221" y="6728"/>
                  </a:lnTo>
                  <a:lnTo>
                    <a:pt x="1221" y="2912"/>
                  </a:lnTo>
                  <a:cubicBezTo>
                    <a:pt x="1221" y="1539"/>
                    <a:pt x="2175" y="346"/>
                    <a:pt x="3521" y="60"/>
                  </a:cubicBezTo>
                  <a:cubicBezTo>
                    <a:pt x="3347" y="27"/>
                    <a:pt x="3165" y="1"/>
                    <a:pt x="298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8" name="Google Shape;12958;p69"/>
            <p:cNvSpPr/>
            <p:nvPr/>
          </p:nvSpPr>
          <p:spPr>
            <a:xfrm>
              <a:off x="3244509" y="3603585"/>
              <a:ext cx="22257" cy="46007"/>
            </a:xfrm>
            <a:custGeom>
              <a:rect b="b" l="l" r="r" t="t"/>
              <a:pathLst>
                <a:path extrusionOk="0" h="1757" w="850">
                  <a:moveTo>
                    <a:pt x="0" y="1"/>
                  </a:moveTo>
                  <a:lnTo>
                    <a:pt x="0" y="1756"/>
                  </a:lnTo>
                  <a:lnTo>
                    <a:pt x="849" y="1756"/>
                  </a:lnTo>
                  <a:lnTo>
                    <a:pt x="84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9" name="Google Shape;12959;p69"/>
            <p:cNvSpPr/>
            <p:nvPr/>
          </p:nvSpPr>
          <p:spPr>
            <a:xfrm>
              <a:off x="3165300" y="3638333"/>
              <a:ext cx="182405" cy="35245"/>
            </a:xfrm>
            <a:custGeom>
              <a:rect b="b" l="l" r="r" t="t"/>
              <a:pathLst>
                <a:path extrusionOk="0" h="1346" w="6966">
                  <a:moveTo>
                    <a:pt x="220" y="0"/>
                  </a:moveTo>
                  <a:cubicBezTo>
                    <a:pt x="96" y="0"/>
                    <a:pt x="1" y="95"/>
                    <a:pt x="1" y="210"/>
                  </a:cubicBezTo>
                  <a:lnTo>
                    <a:pt x="1" y="1345"/>
                  </a:lnTo>
                  <a:lnTo>
                    <a:pt x="6965" y="1345"/>
                  </a:lnTo>
                  <a:lnTo>
                    <a:pt x="6965" y="219"/>
                  </a:lnTo>
                  <a:cubicBezTo>
                    <a:pt x="6965" y="95"/>
                    <a:pt x="6860" y="0"/>
                    <a:pt x="674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0" name="Google Shape;12960;p69"/>
            <p:cNvSpPr/>
            <p:nvPr/>
          </p:nvSpPr>
          <p:spPr>
            <a:xfrm>
              <a:off x="3165300" y="3638333"/>
              <a:ext cx="15266" cy="35245"/>
            </a:xfrm>
            <a:custGeom>
              <a:rect b="b" l="l" r="r" t="t"/>
              <a:pathLst>
                <a:path extrusionOk="0" h="1346" w="583">
                  <a:moveTo>
                    <a:pt x="220" y="0"/>
                  </a:moveTo>
                  <a:cubicBezTo>
                    <a:pt x="96" y="0"/>
                    <a:pt x="1" y="95"/>
                    <a:pt x="1" y="210"/>
                  </a:cubicBezTo>
                  <a:lnTo>
                    <a:pt x="1" y="1345"/>
                  </a:lnTo>
                  <a:lnTo>
                    <a:pt x="583" y="1345"/>
                  </a:lnTo>
                  <a:lnTo>
                    <a:pt x="58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1" name="Google Shape;12961;p69"/>
            <p:cNvSpPr/>
            <p:nvPr/>
          </p:nvSpPr>
          <p:spPr>
            <a:xfrm>
              <a:off x="3149563" y="3664308"/>
              <a:ext cx="213879" cy="41739"/>
            </a:xfrm>
            <a:custGeom>
              <a:rect b="b" l="l" r="r" t="t"/>
              <a:pathLst>
                <a:path extrusionOk="0" h="1594" w="8168">
                  <a:moveTo>
                    <a:pt x="211" y="0"/>
                  </a:moveTo>
                  <a:cubicBezTo>
                    <a:pt x="96" y="0"/>
                    <a:pt x="1" y="96"/>
                    <a:pt x="1" y="220"/>
                  </a:cubicBezTo>
                  <a:lnTo>
                    <a:pt x="1" y="1374"/>
                  </a:lnTo>
                  <a:cubicBezTo>
                    <a:pt x="1" y="1498"/>
                    <a:pt x="96" y="1593"/>
                    <a:pt x="211" y="1593"/>
                  </a:cubicBezTo>
                  <a:lnTo>
                    <a:pt x="7948" y="1593"/>
                  </a:lnTo>
                  <a:cubicBezTo>
                    <a:pt x="8072" y="1593"/>
                    <a:pt x="8167" y="1498"/>
                    <a:pt x="8167" y="1374"/>
                  </a:cubicBezTo>
                  <a:lnTo>
                    <a:pt x="8167" y="220"/>
                  </a:lnTo>
                  <a:cubicBezTo>
                    <a:pt x="8167" y="96"/>
                    <a:pt x="8072" y="0"/>
                    <a:pt x="7948"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2" name="Google Shape;12962;p69"/>
            <p:cNvSpPr/>
            <p:nvPr/>
          </p:nvSpPr>
          <p:spPr>
            <a:xfrm>
              <a:off x="3149327" y="3664308"/>
              <a:ext cx="15999" cy="41739"/>
            </a:xfrm>
            <a:custGeom>
              <a:rect b="b" l="l" r="r" t="t"/>
              <a:pathLst>
                <a:path extrusionOk="0" h="1594" w="611">
                  <a:moveTo>
                    <a:pt x="220" y="0"/>
                  </a:moveTo>
                  <a:cubicBezTo>
                    <a:pt x="105" y="0"/>
                    <a:pt x="0" y="96"/>
                    <a:pt x="0" y="210"/>
                  </a:cubicBezTo>
                  <a:lnTo>
                    <a:pt x="0" y="1374"/>
                  </a:lnTo>
                  <a:cubicBezTo>
                    <a:pt x="0" y="1498"/>
                    <a:pt x="105" y="1593"/>
                    <a:pt x="220" y="1593"/>
                  </a:cubicBezTo>
                  <a:lnTo>
                    <a:pt x="611" y="1593"/>
                  </a:lnTo>
                  <a:lnTo>
                    <a:pt x="6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3" name="Google Shape;12963;p69"/>
            <p:cNvSpPr/>
            <p:nvPr/>
          </p:nvSpPr>
          <p:spPr>
            <a:xfrm>
              <a:off x="3251239" y="3346868"/>
              <a:ext cx="10762" cy="101886"/>
            </a:xfrm>
            <a:custGeom>
              <a:rect b="b" l="l" r="r" t="t"/>
              <a:pathLst>
                <a:path extrusionOk="0" h="3891" w="411">
                  <a:moveTo>
                    <a:pt x="201" y="0"/>
                  </a:moveTo>
                  <a:cubicBezTo>
                    <a:pt x="101" y="0"/>
                    <a:pt x="1" y="69"/>
                    <a:pt x="1" y="208"/>
                  </a:cubicBezTo>
                  <a:lnTo>
                    <a:pt x="1" y="3690"/>
                  </a:lnTo>
                  <a:cubicBezTo>
                    <a:pt x="1" y="3795"/>
                    <a:pt x="87" y="3890"/>
                    <a:pt x="201" y="3890"/>
                  </a:cubicBezTo>
                  <a:cubicBezTo>
                    <a:pt x="315" y="3890"/>
                    <a:pt x="411" y="3795"/>
                    <a:pt x="401" y="3680"/>
                  </a:cubicBezTo>
                  <a:lnTo>
                    <a:pt x="401" y="208"/>
                  </a:lnTo>
                  <a:cubicBezTo>
                    <a:pt x="401" y="69"/>
                    <a:pt x="301" y="0"/>
                    <a:pt x="2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4" name="Google Shape;12964;p69"/>
            <p:cNvSpPr/>
            <p:nvPr/>
          </p:nvSpPr>
          <p:spPr>
            <a:xfrm>
              <a:off x="3173155" y="3365485"/>
              <a:ext cx="58131" cy="90260"/>
            </a:xfrm>
            <a:custGeom>
              <a:rect b="b" l="l" r="r" t="t"/>
              <a:pathLst>
                <a:path extrusionOk="0" h="3447" w="2220">
                  <a:moveTo>
                    <a:pt x="281" y="0"/>
                  </a:moveTo>
                  <a:cubicBezTo>
                    <a:pt x="141" y="0"/>
                    <a:pt x="1" y="145"/>
                    <a:pt x="92" y="308"/>
                  </a:cubicBezTo>
                  <a:lnTo>
                    <a:pt x="1781" y="3341"/>
                  </a:lnTo>
                  <a:cubicBezTo>
                    <a:pt x="1819" y="3408"/>
                    <a:pt x="1886" y="3446"/>
                    <a:pt x="1962" y="3446"/>
                  </a:cubicBezTo>
                  <a:cubicBezTo>
                    <a:pt x="2115" y="3446"/>
                    <a:pt x="2219" y="3275"/>
                    <a:pt x="2143" y="3141"/>
                  </a:cubicBezTo>
                  <a:lnTo>
                    <a:pt x="455" y="107"/>
                  </a:lnTo>
                  <a:cubicBezTo>
                    <a:pt x="412" y="32"/>
                    <a:pt x="347" y="0"/>
                    <a:pt x="28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5" name="Google Shape;12965;p69"/>
            <p:cNvSpPr/>
            <p:nvPr/>
          </p:nvSpPr>
          <p:spPr>
            <a:xfrm>
              <a:off x="3114815" y="3419767"/>
              <a:ext cx="94999" cy="53208"/>
            </a:xfrm>
            <a:custGeom>
              <a:rect b="b" l="l" r="r" t="t"/>
              <a:pathLst>
                <a:path extrusionOk="0" h="2032" w="3628">
                  <a:moveTo>
                    <a:pt x="289" y="1"/>
                  </a:moveTo>
                  <a:cubicBezTo>
                    <a:pt x="107" y="1"/>
                    <a:pt x="0" y="255"/>
                    <a:pt x="183" y="372"/>
                  </a:cubicBezTo>
                  <a:lnTo>
                    <a:pt x="3245" y="2003"/>
                  </a:lnTo>
                  <a:cubicBezTo>
                    <a:pt x="3274" y="2013"/>
                    <a:pt x="3312" y="2022"/>
                    <a:pt x="3341" y="2022"/>
                  </a:cubicBezTo>
                  <a:lnTo>
                    <a:pt x="3341" y="2032"/>
                  </a:lnTo>
                  <a:cubicBezTo>
                    <a:pt x="3560" y="2022"/>
                    <a:pt x="3627" y="1745"/>
                    <a:pt x="3436" y="1640"/>
                  </a:cubicBezTo>
                  <a:lnTo>
                    <a:pt x="374" y="19"/>
                  </a:lnTo>
                  <a:cubicBezTo>
                    <a:pt x="345" y="6"/>
                    <a:pt x="316" y="1"/>
                    <a:pt x="28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6" name="Google Shape;12966;p69"/>
            <p:cNvSpPr/>
            <p:nvPr/>
          </p:nvSpPr>
          <p:spPr>
            <a:xfrm>
              <a:off x="3281718" y="3365485"/>
              <a:ext cx="57947" cy="90260"/>
            </a:xfrm>
            <a:custGeom>
              <a:rect b="b" l="l" r="r" t="t"/>
              <a:pathLst>
                <a:path extrusionOk="0" h="3447" w="2213">
                  <a:moveTo>
                    <a:pt x="1937" y="0"/>
                  </a:moveTo>
                  <a:cubicBezTo>
                    <a:pt x="1872" y="0"/>
                    <a:pt x="1808" y="32"/>
                    <a:pt x="1765" y="107"/>
                  </a:cubicBezTo>
                  <a:lnTo>
                    <a:pt x="77" y="3141"/>
                  </a:lnTo>
                  <a:cubicBezTo>
                    <a:pt x="1" y="3275"/>
                    <a:pt x="96" y="3446"/>
                    <a:pt x="258" y="3446"/>
                  </a:cubicBezTo>
                  <a:cubicBezTo>
                    <a:pt x="325" y="3446"/>
                    <a:pt x="401" y="3408"/>
                    <a:pt x="439" y="3341"/>
                  </a:cubicBezTo>
                  <a:lnTo>
                    <a:pt x="2128" y="308"/>
                  </a:lnTo>
                  <a:cubicBezTo>
                    <a:pt x="2213" y="145"/>
                    <a:pt x="2075" y="0"/>
                    <a:pt x="19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7" name="Google Shape;12967;p69"/>
            <p:cNvSpPr/>
            <p:nvPr/>
          </p:nvSpPr>
          <p:spPr>
            <a:xfrm>
              <a:off x="3303190" y="3419610"/>
              <a:ext cx="94842" cy="53129"/>
            </a:xfrm>
            <a:custGeom>
              <a:rect b="b" l="l" r="r" t="t"/>
              <a:pathLst>
                <a:path extrusionOk="0" h="2029" w="3622">
                  <a:moveTo>
                    <a:pt x="3333" y="0"/>
                  </a:moveTo>
                  <a:cubicBezTo>
                    <a:pt x="3308" y="0"/>
                    <a:pt x="3282" y="5"/>
                    <a:pt x="3254" y="15"/>
                  </a:cubicBezTo>
                  <a:lnTo>
                    <a:pt x="182" y="1646"/>
                  </a:lnTo>
                  <a:cubicBezTo>
                    <a:pt x="1" y="1742"/>
                    <a:pt x="68" y="2028"/>
                    <a:pt x="278" y="2028"/>
                  </a:cubicBezTo>
                  <a:cubicBezTo>
                    <a:pt x="316" y="2028"/>
                    <a:pt x="344" y="2019"/>
                    <a:pt x="373" y="2009"/>
                  </a:cubicBezTo>
                  <a:lnTo>
                    <a:pt x="3445" y="378"/>
                  </a:lnTo>
                  <a:cubicBezTo>
                    <a:pt x="3621" y="252"/>
                    <a:pt x="3517" y="0"/>
                    <a:pt x="333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8" name="Google Shape;12968;p69"/>
            <p:cNvSpPr/>
            <p:nvPr/>
          </p:nvSpPr>
          <p:spPr>
            <a:xfrm>
              <a:off x="3228510" y="3561375"/>
              <a:ext cx="54229" cy="53993"/>
            </a:xfrm>
            <a:custGeom>
              <a:rect b="b" l="l" r="r" t="t"/>
              <a:pathLst>
                <a:path extrusionOk="0" h="2062" w="2071">
                  <a:moveTo>
                    <a:pt x="1031" y="1"/>
                  </a:moveTo>
                  <a:cubicBezTo>
                    <a:pt x="468" y="1"/>
                    <a:pt x="1" y="468"/>
                    <a:pt x="1" y="1031"/>
                  </a:cubicBezTo>
                  <a:cubicBezTo>
                    <a:pt x="1" y="1603"/>
                    <a:pt x="468" y="2061"/>
                    <a:pt x="1031" y="2061"/>
                  </a:cubicBezTo>
                  <a:cubicBezTo>
                    <a:pt x="1603" y="2061"/>
                    <a:pt x="2071" y="1603"/>
                    <a:pt x="2071" y="1031"/>
                  </a:cubicBezTo>
                  <a:cubicBezTo>
                    <a:pt x="2071" y="468"/>
                    <a:pt x="1603" y="1"/>
                    <a:pt x="103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69" name="Google Shape;12969;p69"/>
          <p:cNvGrpSpPr/>
          <p:nvPr/>
        </p:nvGrpSpPr>
        <p:grpSpPr>
          <a:xfrm>
            <a:off x="3973186" y="3353231"/>
            <a:ext cx="378661" cy="346558"/>
            <a:chOff x="3973186" y="3353231"/>
            <a:chExt cx="378661" cy="346558"/>
          </a:xfrm>
        </p:grpSpPr>
        <p:sp>
          <p:nvSpPr>
            <p:cNvPr id="12970" name="Google Shape;12970;p69"/>
            <p:cNvSpPr/>
            <p:nvPr/>
          </p:nvSpPr>
          <p:spPr>
            <a:xfrm>
              <a:off x="4033882" y="3477190"/>
              <a:ext cx="34486" cy="34512"/>
            </a:xfrm>
            <a:custGeom>
              <a:rect b="b" l="l" r="r" t="t"/>
              <a:pathLst>
                <a:path extrusionOk="0" h="1318" w="1317">
                  <a:moveTo>
                    <a:pt x="659" y="1"/>
                  </a:moveTo>
                  <a:cubicBezTo>
                    <a:pt x="296" y="1"/>
                    <a:pt x="0" y="297"/>
                    <a:pt x="0" y="659"/>
                  </a:cubicBezTo>
                  <a:cubicBezTo>
                    <a:pt x="0" y="1022"/>
                    <a:pt x="296" y="1317"/>
                    <a:pt x="659" y="1317"/>
                  </a:cubicBezTo>
                  <a:cubicBezTo>
                    <a:pt x="1021" y="1317"/>
                    <a:pt x="1317" y="1022"/>
                    <a:pt x="1317" y="659"/>
                  </a:cubicBezTo>
                  <a:cubicBezTo>
                    <a:pt x="1317" y="297"/>
                    <a:pt x="1021" y="1"/>
                    <a:pt x="65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1" name="Google Shape;12971;p69"/>
            <p:cNvSpPr/>
            <p:nvPr/>
          </p:nvSpPr>
          <p:spPr>
            <a:xfrm>
              <a:off x="4144278" y="3477190"/>
              <a:ext cx="34512" cy="34512"/>
            </a:xfrm>
            <a:custGeom>
              <a:rect b="b" l="l" r="r" t="t"/>
              <a:pathLst>
                <a:path extrusionOk="0" h="1318" w="1318">
                  <a:moveTo>
                    <a:pt x="659" y="1"/>
                  </a:moveTo>
                  <a:cubicBezTo>
                    <a:pt x="297" y="1"/>
                    <a:pt x="1" y="297"/>
                    <a:pt x="1" y="659"/>
                  </a:cubicBezTo>
                  <a:cubicBezTo>
                    <a:pt x="1" y="1022"/>
                    <a:pt x="297" y="1317"/>
                    <a:pt x="659" y="1317"/>
                  </a:cubicBezTo>
                  <a:cubicBezTo>
                    <a:pt x="1022" y="1317"/>
                    <a:pt x="1317" y="1022"/>
                    <a:pt x="1317" y="659"/>
                  </a:cubicBezTo>
                  <a:cubicBezTo>
                    <a:pt x="1317" y="297"/>
                    <a:pt x="1022" y="1"/>
                    <a:pt x="65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2" name="Google Shape;12972;p69"/>
            <p:cNvSpPr/>
            <p:nvPr/>
          </p:nvSpPr>
          <p:spPr>
            <a:xfrm>
              <a:off x="4172768" y="3353231"/>
              <a:ext cx="179079" cy="150852"/>
            </a:xfrm>
            <a:custGeom>
              <a:rect b="b" l="l" r="r" t="t"/>
              <a:pathLst>
                <a:path extrusionOk="0" h="5761" w="6839">
                  <a:moveTo>
                    <a:pt x="3442" y="1"/>
                  </a:moveTo>
                  <a:cubicBezTo>
                    <a:pt x="3405" y="1"/>
                    <a:pt x="3368" y="1"/>
                    <a:pt x="3330" y="3"/>
                  </a:cubicBezTo>
                  <a:cubicBezTo>
                    <a:pt x="1155" y="98"/>
                    <a:pt x="1" y="2617"/>
                    <a:pt x="1355" y="4325"/>
                  </a:cubicBezTo>
                  <a:lnTo>
                    <a:pt x="1298" y="5527"/>
                  </a:lnTo>
                  <a:cubicBezTo>
                    <a:pt x="1290" y="5661"/>
                    <a:pt x="1394" y="5761"/>
                    <a:pt x="1513" y="5761"/>
                  </a:cubicBezTo>
                  <a:cubicBezTo>
                    <a:pt x="1546" y="5761"/>
                    <a:pt x="1580" y="5753"/>
                    <a:pt x="1613" y="5736"/>
                  </a:cubicBezTo>
                  <a:lnTo>
                    <a:pt x="2710" y="5231"/>
                  </a:lnTo>
                  <a:cubicBezTo>
                    <a:pt x="2949" y="5299"/>
                    <a:pt x="3192" y="5332"/>
                    <a:pt x="3432" y="5332"/>
                  </a:cubicBezTo>
                  <a:cubicBezTo>
                    <a:pt x="4306" y="5332"/>
                    <a:pt x="5147" y="4899"/>
                    <a:pt x="5648" y="4143"/>
                  </a:cubicBezTo>
                  <a:cubicBezTo>
                    <a:pt x="6839" y="2371"/>
                    <a:pt x="5551" y="1"/>
                    <a:pt x="344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3" name="Google Shape;12973;p69"/>
            <p:cNvSpPr/>
            <p:nvPr/>
          </p:nvSpPr>
          <p:spPr>
            <a:xfrm>
              <a:off x="4080335" y="3527649"/>
              <a:ext cx="52003" cy="93952"/>
            </a:xfrm>
            <a:custGeom>
              <a:rect b="b" l="l" r="r" t="t"/>
              <a:pathLst>
                <a:path extrusionOk="0" h="3588" w="1986">
                  <a:moveTo>
                    <a:pt x="1" y="1"/>
                  </a:moveTo>
                  <a:lnTo>
                    <a:pt x="1" y="2729"/>
                  </a:lnTo>
                  <a:lnTo>
                    <a:pt x="993" y="3588"/>
                  </a:lnTo>
                  <a:lnTo>
                    <a:pt x="1985" y="2729"/>
                  </a:lnTo>
                  <a:lnTo>
                    <a:pt x="1985"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4" name="Google Shape;12974;p69"/>
            <p:cNvSpPr/>
            <p:nvPr/>
          </p:nvSpPr>
          <p:spPr>
            <a:xfrm>
              <a:off x="3973186" y="3585858"/>
              <a:ext cx="265804" cy="113695"/>
            </a:xfrm>
            <a:custGeom>
              <a:rect b="b" l="l" r="r" t="t"/>
              <a:pathLst>
                <a:path extrusionOk="0" h="4342" w="10151">
                  <a:moveTo>
                    <a:pt x="4083" y="1"/>
                  </a:moveTo>
                  <a:lnTo>
                    <a:pt x="1822" y="726"/>
                  </a:lnTo>
                  <a:cubicBezTo>
                    <a:pt x="735" y="1069"/>
                    <a:pt x="0" y="2080"/>
                    <a:pt x="0" y="3216"/>
                  </a:cubicBezTo>
                  <a:lnTo>
                    <a:pt x="0" y="4122"/>
                  </a:lnTo>
                  <a:cubicBezTo>
                    <a:pt x="0" y="4236"/>
                    <a:pt x="95" y="4341"/>
                    <a:pt x="220" y="4341"/>
                  </a:cubicBezTo>
                  <a:lnTo>
                    <a:pt x="9931" y="4341"/>
                  </a:lnTo>
                  <a:cubicBezTo>
                    <a:pt x="10046" y="4341"/>
                    <a:pt x="10151" y="4236"/>
                    <a:pt x="10151" y="4122"/>
                  </a:cubicBezTo>
                  <a:lnTo>
                    <a:pt x="10151" y="3216"/>
                  </a:lnTo>
                  <a:cubicBezTo>
                    <a:pt x="10151" y="2080"/>
                    <a:pt x="9416" y="1079"/>
                    <a:pt x="8338" y="726"/>
                  </a:cubicBezTo>
                  <a:lnTo>
                    <a:pt x="6077" y="1"/>
                  </a:lnTo>
                  <a:lnTo>
                    <a:pt x="5085" y="697"/>
                  </a:lnTo>
                  <a:lnTo>
                    <a:pt x="4083"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5" name="Google Shape;12975;p69"/>
            <p:cNvSpPr/>
            <p:nvPr/>
          </p:nvSpPr>
          <p:spPr>
            <a:xfrm>
              <a:off x="4051112" y="3405260"/>
              <a:ext cx="110448" cy="151768"/>
            </a:xfrm>
            <a:custGeom>
              <a:rect b="b" l="l" r="r" t="t"/>
              <a:pathLst>
                <a:path extrusionOk="0" h="5796" w="4218">
                  <a:moveTo>
                    <a:pt x="1651" y="0"/>
                  </a:moveTo>
                  <a:cubicBezTo>
                    <a:pt x="1584" y="0"/>
                    <a:pt x="1517" y="0"/>
                    <a:pt x="1460" y="10"/>
                  </a:cubicBezTo>
                  <a:cubicBezTo>
                    <a:pt x="630" y="105"/>
                    <a:pt x="1" y="811"/>
                    <a:pt x="1" y="1641"/>
                  </a:cubicBezTo>
                  <a:lnTo>
                    <a:pt x="1" y="3320"/>
                  </a:lnTo>
                  <a:cubicBezTo>
                    <a:pt x="1" y="4198"/>
                    <a:pt x="468" y="5009"/>
                    <a:pt x="1222" y="5457"/>
                  </a:cubicBezTo>
                  <a:lnTo>
                    <a:pt x="1527" y="5638"/>
                  </a:lnTo>
                  <a:cubicBezTo>
                    <a:pt x="1708" y="5743"/>
                    <a:pt x="1909" y="5796"/>
                    <a:pt x="2109" y="5796"/>
                  </a:cubicBezTo>
                  <a:cubicBezTo>
                    <a:pt x="2309" y="5796"/>
                    <a:pt x="2510" y="5743"/>
                    <a:pt x="2691" y="5638"/>
                  </a:cubicBezTo>
                  <a:lnTo>
                    <a:pt x="2996" y="5457"/>
                  </a:lnTo>
                  <a:cubicBezTo>
                    <a:pt x="3750" y="5009"/>
                    <a:pt x="4217" y="4198"/>
                    <a:pt x="4217" y="3320"/>
                  </a:cubicBezTo>
                  <a:lnTo>
                    <a:pt x="4217" y="1641"/>
                  </a:lnTo>
                  <a:cubicBezTo>
                    <a:pt x="4217" y="735"/>
                    <a:pt x="3483" y="0"/>
                    <a:pt x="257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6" name="Google Shape;12976;p69"/>
            <p:cNvSpPr/>
            <p:nvPr/>
          </p:nvSpPr>
          <p:spPr>
            <a:xfrm>
              <a:off x="4051112" y="3405496"/>
              <a:ext cx="37994" cy="49987"/>
            </a:xfrm>
            <a:custGeom>
              <a:rect b="b" l="l" r="r" t="t"/>
              <a:pathLst>
                <a:path extrusionOk="0" h="1909" w="1451">
                  <a:moveTo>
                    <a:pt x="1451" y="1"/>
                  </a:moveTo>
                  <a:lnTo>
                    <a:pt x="1451" y="1"/>
                  </a:lnTo>
                  <a:cubicBezTo>
                    <a:pt x="621" y="96"/>
                    <a:pt x="1" y="802"/>
                    <a:pt x="1" y="1642"/>
                  </a:cubicBezTo>
                  <a:lnTo>
                    <a:pt x="1" y="1909"/>
                  </a:lnTo>
                  <a:cubicBezTo>
                    <a:pt x="1" y="1909"/>
                    <a:pt x="1069" y="1584"/>
                    <a:pt x="1451"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7" name="Google Shape;12977;p69"/>
            <p:cNvSpPr/>
            <p:nvPr/>
          </p:nvSpPr>
          <p:spPr>
            <a:xfrm>
              <a:off x="4089080" y="3405260"/>
              <a:ext cx="72480" cy="71956"/>
            </a:xfrm>
            <a:custGeom>
              <a:rect b="b" l="l" r="r" t="t"/>
              <a:pathLst>
                <a:path extrusionOk="0" h="2748" w="2768">
                  <a:moveTo>
                    <a:pt x="191" y="0"/>
                  </a:moveTo>
                  <a:cubicBezTo>
                    <a:pt x="134" y="0"/>
                    <a:pt x="67" y="0"/>
                    <a:pt x="1" y="10"/>
                  </a:cubicBezTo>
                  <a:cubicBezTo>
                    <a:pt x="1" y="10"/>
                    <a:pt x="296" y="2748"/>
                    <a:pt x="2767" y="2748"/>
                  </a:cubicBezTo>
                  <a:lnTo>
                    <a:pt x="2767" y="1641"/>
                  </a:lnTo>
                  <a:cubicBezTo>
                    <a:pt x="2767" y="735"/>
                    <a:pt x="2033" y="0"/>
                    <a:pt x="1126"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8" name="Google Shape;12978;p69"/>
            <p:cNvSpPr/>
            <p:nvPr/>
          </p:nvSpPr>
          <p:spPr>
            <a:xfrm>
              <a:off x="4094317" y="3475384"/>
              <a:ext cx="24012" cy="37811"/>
            </a:xfrm>
            <a:custGeom>
              <a:rect b="b" l="l" r="r" t="t"/>
              <a:pathLst>
                <a:path extrusionOk="0" h="1444" w="917">
                  <a:moveTo>
                    <a:pt x="219" y="1"/>
                  </a:moveTo>
                  <a:cubicBezTo>
                    <a:pt x="111" y="1"/>
                    <a:pt x="1" y="75"/>
                    <a:pt x="11" y="222"/>
                  </a:cubicBezTo>
                  <a:lnTo>
                    <a:pt x="11" y="1234"/>
                  </a:lnTo>
                  <a:cubicBezTo>
                    <a:pt x="11" y="1348"/>
                    <a:pt x="106" y="1444"/>
                    <a:pt x="220" y="1444"/>
                  </a:cubicBezTo>
                  <a:lnTo>
                    <a:pt x="659" y="1444"/>
                  </a:lnTo>
                  <a:cubicBezTo>
                    <a:pt x="917" y="1424"/>
                    <a:pt x="917" y="1043"/>
                    <a:pt x="659" y="1024"/>
                  </a:cubicBezTo>
                  <a:lnTo>
                    <a:pt x="421" y="1024"/>
                  </a:lnTo>
                  <a:lnTo>
                    <a:pt x="421" y="222"/>
                  </a:lnTo>
                  <a:cubicBezTo>
                    <a:pt x="435" y="75"/>
                    <a:pt x="328" y="1"/>
                    <a:pt x="21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9" name="Google Shape;12979;p69"/>
            <p:cNvSpPr/>
            <p:nvPr/>
          </p:nvSpPr>
          <p:spPr>
            <a:xfrm>
              <a:off x="4087823" y="3604345"/>
              <a:ext cx="36999" cy="95209"/>
            </a:xfrm>
            <a:custGeom>
              <a:rect b="b" l="l" r="r" t="t"/>
              <a:pathLst>
                <a:path extrusionOk="0" h="3636" w="1413">
                  <a:moveTo>
                    <a:pt x="1" y="1"/>
                  </a:moveTo>
                  <a:lnTo>
                    <a:pt x="1" y="859"/>
                  </a:lnTo>
                  <a:lnTo>
                    <a:pt x="230" y="1222"/>
                  </a:lnTo>
                  <a:lnTo>
                    <a:pt x="1" y="3635"/>
                  </a:lnTo>
                  <a:lnTo>
                    <a:pt x="1413" y="3635"/>
                  </a:lnTo>
                  <a:lnTo>
                    <a:pt x="1193" y="1222"/>
                  </a:lnTo>
                  <a:lnTo>
                    <a:pt x="1413" y="859"/>
                  </a:lnTo>
                  <a:lnTo>
                    <a:pt x="141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0" name="Google Shape;12980;p69"/>
            <p:cNvSpPr/>
            <p:nvPr/>
          </p:nvSpPr>
          <p:spPr>
            <a:xfrm>
              <a:off x="4080335" y="3586120"/>
              <a:ext cx="26002" cy="38963"/>
            </a:xfrm>
            <a:custGeom>
              <a:rect b="b" l="l" r="r" t="t"/>
              <a:pathLst>
                <a:path extrusionOk="0" h="1488" w="993">
                  <a:moveTo>
                    <a:pt x="1" y="0"/>
                  </a:moveTo>
                  <a:lnTo>
                    <a:pt x="1" y="1269"/>
                  </a:lnTo>
                  <a:cubicBezTo>
                    <a:pt x="1" y="1401"/>
                    <a:pt x="112" y="1487"/>
                    <a:pt x="227" y="1487"/>
                  </a:cubicBezTo>
                  <a:cubicBezTo>
                    <a:pt x="286" y="1487"/>
                    <a:pt x="346" y="1464"/>
                    <a:pt x="392" y="1412"/>
                  </a:cubicBezTo>
                  <a:lnTo>
                    <a:pt x="993" y="697"/>
                  </a:lnTo>
                  <a:lnTo>
                    <a:pt x="1"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1" name="Google Shape;12981;p69"/>
            <p:cNvSpPr/>
            <p:nvPr/>
          </p:nvSpPr>
          <p:spPr>
            <a:xfrm>
              <a:off x="4106310" y="3586120"/>
              <a:ext cx="26028" cy="38963"/>
            </a:xfrm>
            <a:custGeom>
              <a:rect b="b" l="l" r="r" t="t"/>
              <a:pathLst>
                <a:path extrusionOk="0" h="1488" w="994">
                  <a:moveTo>
                    <a:pt x="993" y="0"/>
                  </a:moveTo>
                  <a:lnTo>
                    <a:pt x="1" y="697"/>
                  </a:lnTo>
                  <a:lnTo>
                    <a:pt x="611" y="1412"/>
                  </a:lnTo>
                  <a:cubicBezTo>
                    <a:pt x="657" y="1464"/>
                    <a:pt x="716" y="1487"/>
                    <a:pt x="774" y="1487"/>
                  </a:cubicBezTo>
                  <a:cubicBezTo>
                    <a:pt x="885" y="1487"/>
                    <a:pt x="993" y="1401"/>
                    <a:pt x="993" y="1269"/>
                  </a:cubicBezTo>
                  <a:lnTo>
                    <a:pt x="993"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69"/>
            <p:cNvSpPr/>
            <p:nvPr/>
          </p:nvSpPr>
          <p:spPr>
            <a:xfrm>
              <a:off x="3973421" y="3586120"/>
              <a:ext cx="106940" cy="113669"/>
            </a:xfrm>
            <a:custGeom>
              <a:rect b="b" l="l" r="r" t="t"/>
              <a:pathLst>
                <a:path extrusionOk="0" h="4341" w="4084">
                  <a:moveTo>
                    <a:pt x="4084" y="0"/>
                  </a:moveTo>
                  <a:lnTo>
                    <a:pt x="1823" y="716"/>
                  </a:lnTo>
                  <a:cubicBezTo>
                    <a:pt x="735" y="1069"/>
                    <a:pt x="1" y="2080"/>
                    <a:pt x="1" y="3215"/>
                  </a:cubicBezTo>
                  <a:lnTo>
                    <a:pt x="1" y="4121"/>
                  </a:lnTo>
                  <a:cubicBezTo>
                    <a:pt x="1" y="4236"/>
                    <a:pt x="106" y="4341"/>
                    <a:pt x="220" y="4341"/>
                  </a:cubicBezTo>
                  <a:lnTo>
                    <a:pt x="4084" y="4341"/>
                  </a:lnTo>
                  <a:lnTo>
                    <a:pt x="408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3" name="Google Shape;12983;p69"/>
            <p:cNvSpPr/>
            <p:nvPr/>
          </p:nvSpPr>
          <p:spPr>
            <a:xfrm>
              <a:off x="4132312" y="3586120"/>
              <a:ext cx="106940" cy="113433"/>
            </a:xfrm>
            <a:custGeom>
              <a:rect b="b" l="l" r="r" t="t"/>
              <a:pathLst>
                <a:path extrusionOk="0" h="4332" w="4084">
                  <a:moveTo>
                    <a:pt x="0" y="0"/>
                  </a:moveTo>
                  <a:lnTo>
                    <a:pt x="0" y="4331"/>
                  </a:lnTo>
                  <a:lnTo>
                    <a:pt x="3864" y="4331"/>
                  </a:lnTo>
                  <a:cubicBezTo>
                    <a:pt x="3988" y="4331"/>
                    <a:pt x="4083" y="4236"/>
                    <a:pt x="4083" y="4112"/>
                  </a:cubicBezTo>
                  <a:lnTo>
                    <a:pt x="4083" y="3215"/>
                  </a:lnTo>
                  <a:cubicBezTo>
                    <a:pt x="4083" y="2080"/>
                    <a:pt x="3349" y="1069"/>
                    <a:pt x="2271" y="725"/>
                  </a:cubicBezTo>
                  <a:lnTo>
                    <a:pt x="0"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4" name="Google Shape;12984;p69"/>
            <p:cNvSpPr/>
            <p:nvPr/>
          </p:nvSpPr>
          <p:spPr>
            <a:xfrm>
              <a:off x="3973421" y="3598610"/>
              <a:ext cx="67714" cy="100943"/>
            </a:xfrm>
            <a:custGeom>
              <a:rect b="b" l="l" r="r" t="t"/>
              <a:pathLst>
                <a:path extrusionOk="0" h="3855" w="2586">
                  <a:moveTo>
                    <a:pt x="2586" y="0"/>
                  </a:moveTo>
                  <a:lnTo>
                    <a:pt x="1823" y="239"/>
                  </a:lnTo>
                  <a:cubicBezTo>
                    <a:pt x="735" y="582"/>
                    <a:pt x="1" y="1593"/>
                    <a:pt x="1" y="2738"/>
                  </a:cubicBezTo>
                  <a:lnTo>
                    <a:pt x="1" y="3635"/>
                  </a:lnTo>
                  <a:cubicBezTo>
                    <a:pt x="1" y="3759"/>
                    <a:pt x="106" y="3854"/>
                    <a:pt x="220" y="3854"/>
                  </a:cubicBezTo>
                  <a:lnTo>
                    <a:pt x="602" y="3854"/>
                  </a:lnTo>
                  <a:lnTo>
                    <a:pt x="602" y="2738"/>
                  </a:lnTo>
                  <a:cubicBezTo>
                    <a:pt x="602" y="1603"/>
                    <a:pt x="1165" y="592"/>
                    <a:pt x="1994" y="248"/>
                  </a:cubicBezTo>
                  <a:lnTo>
                    <a:pt x="2586"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5" name="Google Shape;12985;p69"/>
            <p:cNvSpPr/>
            <p:nvPr/>
          </p:nvSpPr>
          <p:spPr>
            <a:xfrm>
              <a:off x="4171773" y="3598610"/>
              <a:ext cx="67479" cy="100943"/>
            </a:xfrm>
            <a:custGeom>
              <a:rect b="b" l="l" r="r" t="t"/>
              <a:pathLst>
                <a:path extrusionOk="0" h="3855" w="2577">
                  <a:moveTo>
                    <a:pt x="0" y="0"/>
                  </a:moveTo>
                  <a:lnTo>
                    <a:pt x="582" y="239"/>
                  </a:lnTo>
                  <a:cubicBezTo>
                    <a:pt x="1412" y="592"/>
                    <a:pt x="1975" y="1593"/>
                    <a:pt x="1975" y="2738"/>
                  </a:cubicBezTo>
                  <a:lnTo>
                    <a:pt x="1975" y="3854"/>
                  </a:lnTo>
                  <a:lnTo>
                    <a:pt x="2357" y="3854"/>
                  </a:lnTo>
                  <a:cubicBezTo>
                    <a:pt x="2481" y="3854"/>
                    <a:pt x="2576" y="3759"/>
                    <a:pt x="2576" y="3635"/>
                  </a:cubicBezTo>
                  <a:lnTo>
                    <a:pt x="2576" y="2738"/>
                  </a:lnTo>
                  <a:cubicBezTo>
                    <a:pt x="2576" y="1593"/>
                    <a:pt x="1842" y="582"/>
                    <a:pt x="754" y="239"/>
                  </a:cubicBezTo>
                  <a:lnTo>
                    <a:pt x="0"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6" name="Google Shape;12986;p69"/>
            <p:cNvSpPr/>
            <p:nvPr/>
          </p:nvSpPr>
          <p:spPr>
            <a:xfrm>
              <a:off x="4241320" y="3379232"/>
              <a:ext cx="45379" cy="65017"/>
            </a:xfrm>
            <a:custGeom>
              <a:rect b="b" l="l" r="r" t="t"/>
              <a:pathLst>
                <a:path extrusionOk="0" h="2483" w="1733">
                  <a:moveTo>
                    <a:pt x="839" y="1"/>
                  </a:moveTo>
                  <a:cubicBezTo>
                    <a:pt x="529" y="1"/>
                    <a:pt x="218" y="161"/>
                    <a:pt x="63" y="508"/>
                  </a:cubicBezTo>
                  <a:cubicBezTo>
                    <a:pt x="0" y="665"/>
                    <a:pt x="133" y="790"/>
                    <a:pt x="266" y="790"/>
                  </a:cubicBezTo>
                  <a:cubicBezTo>
                    <a:pt x="334" y="790"/>
                    <a:pt x="403" y="757"/>
                    <a:pt x="445" y="679"/>
                  </a:cubicBezTo>
                  <a:cubicBezTo>
                    <a:pt x="517" y="501"/>
                    <a:pt x="681" y="404"/>
                    <a:pt x="849" y="404"/>
                  </a:cubicBezTo>
                  <a:cubicBezTo>
                    <a:pt x="968" y="404"/>
                    <a:pt x="1088" y="453"/>
                    <a:pt x="1179" y="555"/>
                  </a:cubicBezTo>
                  <a:cubicBezTo>
                    <a:pt x="1389" y="794"/>
                    <a:pt x="1284" y="1176"/>
                    <a:pt x="979" y="1271"/>
                  </a:cubicBezTo>
                  <a:cubicBezTo>
                    <a:pt x="683" y="1366"/>
                    <a:pt x="502" y="1462"/>
                    <a:pt x="502" y="1643"/>
                  </a:cubicBezTo>
                  <a:lnTo>
                    <a:pt x="502" y="2282"/>
                  </a:lnTo>
                  <a:cubicBezTo>
                    <a:pt x="502" y="2397"/>
                    <a:pt x="588" y="2483"/>
                    <a:pt x="712" y="2483"/>
                  </a:cubicBezTo>
                  <a:cubicBezTo>
                    <a:pt x="817" y="2483"/>
                    <a:pt x="912" y="2397"/>
                    <a:pt x="912" y="2282"/>
                  </a:cubicBezTo>
                  <a:lnTo>
                    <a:pt x="912" y="1738"/>
                  </a:lnTo>
                  <a:cubicBezTo>
                    <a:pt x="979" y="1710"/>
                    <a:pt x="1036" y="1691"/>
                    <a:pt x="1103" y="1672"/>
                  </a:cubicBezTo>
                  <a:cubicBezTo>
                    <a:pt x="1485" y="1557"/>
                    <a:pt x="1733" y="1185"/>
                    <a:pt x="1704" y="794"/>
                  </a:cubicBezTo>
                  <a:cubicBezTo>
                    <a:pt x="1666" y="286"/>
                    <a:pt x="1253" y="1"/>
                    <a:pt x="83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7" name="Google Shape;12987;p69"/>
            <p:cNvSpPr/>
            <p:nvPr/>
          </p:nvSpPr>
          <p:spPr>
            <a:xfrm>
              <a:off x="4250458" y="3449644"/>
              <a:ext cx="17020" cy="14349"/>
            </a:xfrm>
            <a:custGeom>
              <a:rect b="b" l="l" r="r" t="t"/>
              <a:pathLst>
                <a:path extrusionOk="0" h="548" w="650">
                  <a:moveTo>
                    <a:pt x="368" y="0"/>
                  </a:moveTo>
                  <a:cubicBezTo>
                    <a:pt x="300" y="0"/>
                    <a:pt x="230" y="25"/>
                    <a:pt x="172" y="80"/>
                  </a:cubicBezTo>
                  <a:cubicBezTo>
                    <a:pt x="0" y="251"/>
                    <a:pt x="124" y="547"/>
                    <a:pt x="372" y="547"/>
                  </a:cubicBezTo>
                  <a:cubicBezTo>
                    <a:pt x="525" y="547"/>
                    <a:pt x="649" y="423"/>
                    <a:pt x="649" y="280"/>
                  </a:cubicBezTo>
                  <a:cubicBezTo>
                    <a:pt x="649" y="111"/>
                    <a:pt x="512" y="0"/>
                    <a:pt x="36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88" name="Google Shape;12988;p69"/>
          <p:cNvGrpSpPr/>
          <p:nvPr/>
        </p:nvGrpSpPr>
        <p:grpSpPr>
          <a:xfrm>
            <a:off x="2152857" y="4263002"/>
            <a:ext cx="373241" cy="359127"/>
            <a:chOff x="2152857" y="4263002"/>
            <a:chExt cx="373241" cy="359127"/>
          </a:xfrm>
        </p:grpSpPr>
        <p:sp>
          <p:nvSpPr>
            <p:cNvPr id="12989" name="Google Shape;12989;p69"/>
            <p:cNvSpPr/>
            <p:nvPr/>
          </p:nvSpPr>
          <p:spPr>
            <a:xfrm>
              <a:off x="2152857" y="4354493"/>
              <a:ext cx="275309" cy="267637"/>
            </a:xfrm>
            <a:custGeom>
              <a:rect b="b" l="l" r="r" t="t"/>
              <a:pathLst>
                <a:path extrusionOk="0" h="10221" w="10514">
                  <a:moveTo>
                    <a:pt x="2452" y="1"/>
                  </a:moveTo>
                  <a:lnTo>
                    <a:pt x="1632" y="430"/>
                  </a:lnTo>
                  <a:lnTo>
                    <a:pt x="1403" y="554"/>
                  </a:lnTo>
                  <a:cubicBezTo>
                    <a:pt x="401" y="1079"/>
                    <a:pt x="1" y="2310"/>
                    <a:pt x="506" y="3321"/>
                  </a:cubicBezTo>
                  <a:cubicBezTo>
                    <a:pt x="1174" y="4666"/>
                    <a:pt x="5848" y="9340"/>
                    <a:pt x="7194" y="10008"/>
                  </a:cubicBezTo>
                  <a:cubicBezTo>
                    <a:pt x="7487" y="10152"/>
                    <a:pt x="7800" y="10221"/>
                    <a:pt x="8108" y="10221"/>
                  </a:cubicBezTo>
                  <a:cubicBezTo>
                    <a:pt x="8860" y="10221"/>
                    <a:pt x="9588" y="9813"/>
                    <a:pt x="9960" y="9102"/>
                  </a:cubicBezTo>
                  <a:lnTo>
                    <a:pt x="10075" y="8873"/>
                  </a:lnTo>
                  <a:lnTo>
                    <a:pt x="10514" y="8053"/>
                  </a:lnTo>
                  <a:lnTo>
                    <a:pt x="8129" y="6717"/>
                  </a:lnTo>
                  <a:lnTo>
                    <a:pt x="7909" y="7232"/>
                  </a:lnTo>
                  <a:cubicBezTo>
                    <a:pt x="7752" y="7616"/>
                    <a:pt x="7387" y="7834"/>
                    <a:pt x="7012" y="7834"/>
                  </a:cubicBezTo>
                  <a:cubicBezTo>
                    <a:pt x="6818" y="7834"/>
                    <a:pt x="6622" y="7775"/>
                    <a:pt x="6450" y="7652"/>
                  </a:cubicBezTo>
                  <a:cubicBezTo>
                    <a:pt x="6211" y="7480"/>
                    <a:pt x="3025" y="4294"/>
                    <a:pt x="2853" y="4055"/>
                  </a:cubicBezTo>
                  <a:cubicBezTo>
                    <a:pt x="2490" y="3550"/>
                    <a:pt x="2691" y="2834"/>
                    <a:pt x="3273" y="2596"/>
                  </a:cubicBezTo>
                  <a:lnTo>
                    <a:pt x="3788" y="2386"/>
                  </a:lnTo>
                  <a:lnTo>
                    <a:pt x="2452"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0" name="Google Shape;12990;p69"/>
            <p:cNvSpPr/>
            <p:nvPr/>
          </p:nvSpPr>
          <p:spPr>
            <a:xfrm>
              <a:off x="2195564" y="4354257"/>
              <a:ext cx="56481" cy="72454"/>
            </a:xfrm>
            <a:custGeom>
              <a:rect b="b" l="l" r="r" t="t"/>
              <a:pathLst>
                <a:path extrusionOk="0" h="2767" w="2157">
                  <a:moveTo>
                    <a:pt x="821" y="0"/>
                  </a:moveTo>
                  <a:lnTo>
                    <a:pt x="1" y="439"/>
                  </a:lnTo>
                  <a:lnTo>
                    <a:pt x="1375" y="2767"/>
                  </a:lnTo>
                  <a:cubicBezTo>
                    <a:pt x="1451" y="2700"/>
                    <a:pt x="1546" y="2643"/>
                    <a:pt x="1642" y="2605"/>
                  </a:cubicBezTo>
                  <a:lnTo>
                    <a:pt x="2157" y="2385"/>
                  </a:lnTo>
                  <a:lnTo>
                    <a:pt x="821"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1" name="Google Shape;12991;p69"/>
            <p:cNvSpPr/>
            <p:nvPr/>
          </p:nvSpPr>
          <p:spPr>
            <a:xfrm>
              <a:off x="2355686" y="4530351"/>
              <a:ext cx="72480" cy="56743"/>
            </a:xfrm>
            <a:custGeom>
              <a:rect b="b" l="l" r="r" t="t"/>
              <a:pathLst>
                <a:path extrusionOk="0" h="2167" w="2768">
                  <a:moveTo>
                    <a:pt x="383" y="1"/>
                  </a:moveTo>
                  <a:lnTo>
                    <a:pt x="173" y="516"/>
                  </a:lnTo>
                  <a:cubicBezTo>
                    <a:pt x="125" y="612"/>
                    <a:pt x="68" y="707"/>
                    <a:pt x="1" y="793"/>
                  </a:cubicBezTo>
                  <a:lnTo>
                    <a:pt x="2329" y="2167"/>
                  </a:lnTo>
                  <a:lnTo>
                    <a:pt x="2768" y="1337"/>
                  </a:lnTo>
                  <a:lnTo>
                    <a:pt x="383"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2" name="Google Shape;12992;p69"/>
            <p:cNvSpPr/>
            <p:nvPr/>
          </p:nvSpPr>
          <p:spPr>
            <a:xfrm>
              <a:off x="2276764" y="4263002"/>
              <a:ext cx="249334" cy="210946"/>
            </a:xfrm>
            <a:custGeom>
              <a:rect b="b" l="l" r="r" t="t"/>
              <a:pathLst>
                <a:path extrusionOk="0" h="8056" w="9522">
                  <a:moveTo>
                    <a:pt x="4787" y="0"/>
                  </a:moveTo>
                  <a:cubicBezTo>
                    <a:pt x="4737" y="0"/>
                    <a:pt x="4687" y="1"/>
                    <a:pt x="4637" y="3"/>
                  </a:cubicBezTo>
                  <a:cubicBezTo>
                    <a:pt x="1613" y="127"/>
                    <a:pt x="0" y="3628"/>
                    <a:pt x="1880" y="6004"/>
                  </a:cubicBezTo>
                  <a:lnTo>
                    <a:pt x="1803" y="7826"/>
                  </a:lnTo>
                  <a:cubicBezTo>
                    <a:pt x="1796" y="7956"/>
                    <a:pt x="1904" y="8055"/>
                    <a:pt x="2022" y="8055"/>
                  </a:cubicBezTo>
                  <a:cubicBezTo>
                    <a:pt x="2051" y="8055"/>
                    <a:pt x="2080" y="8049"/>
                    <a:pt x="2109" y="8036"/>
                  </a:cubicBezTo>
                  <a:lnTo>
                    <a:pt x="3769" y="7263"/>
                  </a:lnTo>
                  <a:cubicBezTo>
                    <a:pt x="4105" y="7359"/>
                    <a:pt x="4447" y="7405"/>
                    <a:pt x="4785" y="7405"/>
                  </a:cubicBezTo>
                  <a:cubicBezTo>
                    <a:pt x="5998" y="7405"/>
                    <a:pt x="7160" y="6810"/>
                    <a:pt x="7861" y="5765"/>
                  </a:cubicBezTo>
                  <a:cubicBezTo>
                    <a:pt x="9522" y="3289"/>
                    <a:pt x="7723" y="0"/>
                    <a:pt x="4787"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3" name="Google Shape;12993;p69"/>
            <p:cNvSpPr/>
            <p:nvPr/>
          </p:nvSpPr>
          <p:spPr>
            <a:xfrm>
              <a:off x="2203080" y="4331502"/>
              <a:ext cx="78948" cy="97906"/>
            </a:xfrm>
            <a:custGeom>
              <a:rect b="b" l="l" r="r" t="t"/>
              <a:pathLst>
                <a:path extrusionOk="0" h="3739" w="3015">
                  <a:moveTo>
                    <a:pt x="1127" y="1"/>
                  </a:moveTo>
                  <a:cubicBezTo>
                    <a:pt x="1087" y="1"/>
                    <a:pt x="1047" y="10"/>
                    <a:pt x="1011" y="30"/>
                  </a:cubicBezTo>
                  <a:lnTo>
                    <a:pt x="143" y="545"/>
                  </a:lnTo>
                  <a:cubicBezTo>
                    <a:pt x="38" y="602"/>
                    <a:pt x="0" y="736"/>
                    <a:pt x="67" y="850"/>
                  </a:cubicBezTo>
                  <a:lnTo>
                    <a:pt x="1708" y="3626"/>
                  </a:lnTo>
                  <a:cubicBezTo>
                    <a:pt x="1747" y="3698"/>
                    <a:pt x="1822" y="3739"/>
                    <a:pt x="1899" y="3739"/>
                  </a:cubicBezTo>
                  <a:cubicBezTo>
                    <a:pt x="1934" y="3739"/>
                    <a:pt x="1970" y="3730"/>
                    <a:pt x="2003" y="3712"/>
                  </a:cubicBezTo>
                  <a:lnTo>
                    <a:pt x="2881" y="3197"/>
                  </a:lnTo>
                  <a:cubicBezTo>
                    <a:pt x="2986" y="3140"/>
                    <a:pt x="3015" y="3006"/>
                    <a:pt x="2957" y="2901"/>
                  </a:cubicBezTo>
                  <a:lnTo>
                    <a:pt x="1317" y="106"/>
                  </a:lnTo>
                  <a:cubicBezTo>
                    <a:pt x="1279" y="37"/>
                    <a:pt x="1204" y="1"/>
                    <a:pt x="112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4" name="Google Shape;12994;p69"/>
            <p:cNvSpPr/>
            <p:nvPr/>
          </p:nvSpPr>
          <p:spPr>
            <a:xfrm>
              <a:off x="2352203" y="4501129"/>
              <a:ext cx="99451" cy="77350"/>
            </a:xfrm>
            <a:custGeom>
              <a:rect b="b" l="l" r="r" t="t"/>
              <a:pathLst>
                <a:path extrusionOk="0" h="2954" w="3798">
                  <a:moveTo>
                    <a:pt x="767" y="1"/>
                  </a:moveTo>
                  <a:cubicBezTo>
                    <a:pt x="693" y="1"/>
                    <a:pt x="620" y="39"/>
                    <a:pt x="582" y="115"/>
                  </a:cubicBezTo>
                  <a:lnTo>
                    <a:pt x="67" y="983"/>
                  </a:lnTo>
                  <a:cubicBezTo>
                    <a:pt x="0" y="1088"/>
                    <a:pt x="39" y="1222"/>
                    <a:pt x="143" y="1279"/>
                  </a:cubicBezTo>
                  <a:lnTo>
                    <a:pt x="2929" y="2920"/>
                  </a:lnTo>
                  <a:cubicBezTo>
                    <a:pt x="2965" y="2943"/>
                    <a:pt x="3004" y="2953"/>
                    <a:pt x="3042" y="2953"/>
                  </a:cubicBezTo>
                  <a:cubicBezTo>
                    <a:pt x="3116" y="2953"/>
                    <a:pt x="3187" y="2913"/>
                    <a:pt x="3225" y="2844"/>
                  </a:cubicBezTo>
                  <a:lnTo>
                    <a:pt x="3740" y="1976"/>
                  </a:lnTo>
                  <a:cubicBezTo>
                    <a:pt x="3797" y="1871"/>
                    <a:pt x="3769" y="1728"/>
                    <a:pt x="3664" y="1670"/>
                  </a:cubicBezTo>
                  <a:lnTo>
                    <a:pt x="878" y="29"/>
                  </a:lnTo>
                  <a:cubicBezTo>
                    <a:pt x="843" y="10"/>
                    <a:pt x="805" y="1"/>
                    <a:pt x="76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5" name="Google Shape;12995;p69"/>
            <p:cNvSpPr/>
            <p:nvPr/>
          </p:nvSpPr>
          <p:spPr>
            <a:xfrm>
              <a:off x="2324971" y="4303039"/>
              <a:ext cx="134669" cy="115135"/>
            </a:xfrm>
            <a:custGeom>
              <a:rect b="b" l="l" r="r" t="t"/>
              <a:pathLst>
                <a:path extrusionOk="0" h="4397" w="5143">
                  <a:moveTo>
                    <a:pt x="2956" y="1"/>
                  </a:moveTo>
                  <a:cubicBezTo>
                    <a:pt x="2951" y="1"/>
                    <a:pt x="2945" y="1"/>
                    <a:pt x="2939" y="1"/>
                  </a:cubicBezTo>
                  <a:cubicBezTo>
                    <a:pt x="983" y="1"/>
                    <a:pt x="1" y="2367"/>
                    <a:pt x="1384" y="3750"/>
                  </a:cubicBezTo>
                  <a:cubicBezTo>
                    <a:pt x="1834" y="4197"/>
                    <a:pt x="2385" y="4397"/>
                    <a:pt x="2926" y="4397"/>
                  </a:cubicBezTo>
                  <a:cubicBezTo>
                    <a:pt x="4058" y="4397"/>
                    <a:pt x="5143" y="3519"/>
                    <a:pt x="5143" y="2195"/>
                  </a:cubicBezTo>
                  <a:cubicBezTo>
                    <a:pt x="5143" y="980"/>
                    <a:pt x="4169" y="1"/>
                    <a:pt x="295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6" name="Google Shape;12996;p69"/>
            <p:cNvSpPr/>
            <p:nvPr/>
          </p:nvSpPr>
          <p:spPr>
            <a:xfrm>
              <a:off x="2347464" y="4313775"/>
              <a:ext cx="109427" cy="93219"/>
            </a:xfrm>
            <a:custGeom>
              <a:rect b="b" l="l" r="r" t="t"/>
              <a:pathLst>
                <a:path extrusionOk="0" h="3560" w="4179">
                  <a:moveTo>
                    <a:pt x="801" y="1"/>
                  </a:moveTo>
                  <a:cubicBezTo>
                    <a:pt x="420" y="268"/>
                    <a:pt x="143" y="650"/>
                    <a:pt x="0" y="1088"/>
                  </a:cubicBezTo>
                  <a:lnTo>
                    <a:pt x="3387" y="3559"/>
                  </a:lnTo>
                  <a:cubicBezTo>
                    <a:pt x="3759" y="3283"/>
                    <a:pt x="4036" y="2901"/>
                    <a:pt x="4179" y="2472"/>
                  </a:cubicBezTo>
                  <a:lnTo>
                    <a:pt x="80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97" name="Google Shape;12997;p69"/>
          <p:cNvGrpSpPr/>
          <p:nvPr/>
        </p:nvGrpSpPr>
        <p:grpSpPr>
          <a:xfrm>
            <a:off x="859632" y="3346972"/>
            <a:ext cx="303537" cy="359127"/>
            <a:chOff x="859632" y="3346972"/>
            <a:chExt cx="303537" cy="359127"/>
          </a:xfrm>
        </p:grpSpPr>
        <p:sp>
          <p:nvSpPr>
            <p:cNvPr id="12998" name="Google Shape;12998;p69"/>
            <p:cNvSpPr/>
            <p:nvPr/>
          </p:nvSpPr>
          <p:spPr>
            <a:xfrm>
              <a:off x="859632" y="3346972"/>
              <a:ext cx="303537" cy="359127"/>
            </a:xfrm>
            <a:custGeom>
              <a:rect b="b" l="l" r="r" t="t"/>
              <a:pathLst>
                <a:path extrusionOk="0" h="13715" w="11592">
                  <a:moveTo>
                    <a:pt x="5935" y="1"/>
                  </a:moveTo>
                  <a:cubicBezTo>
                    <a:pt x="4754" y="1"/>
                    <a:pt x="3581" y="368"/>
                    <a:pt x="2595" y="1091"/>
                  </a:cubicBezTo>
                  <a:cubicBezTo>
                    <a:pt x="868" y="2341"/>
                    <a:pt x="0" y="4459"/>
                    <a:pt x="344" y="6567"/>
                  </a:cubicBezTo>
                  <a:cubicBezTo>
                    <a:pt x="678" y="8666"/>
                    <a:pt x="2175" y="10402"/>
                    <a:pt x="4198" y="11060"/>
                  </a:cubicBezTo>
                  <a:lnTo>
                    <a:pt x="5743" y="13607"/>
                  </a:lnTo>
                  <a:cubicBezTo>
                    <a:pt x="5786" y="13679"/>
                    <a:pt x="5860" y="13715"/>
                    <a:pt x="5934" y="13715"/>
                  </a:cubicBezTo>
                  <a:cubicBezTo>
                    <a:pt x="6008" y="13715"/>
                    <a:pt x="6082" y="13679"/>
                    <a:pt x="6125" y="13607"/>
                  </a:cubicBezTo>
                  <a:lnTo>
                    <a:pt x="7670" y="11060"/>
                  </a:lnTo>
                  <a:cubicBezTo>
                    <a:pt x="10008" y="10297"/>
                    <a:pt x="11591" y="8122"/>
                    <a:pt x="11591" y="5661"/>
                  </a:cubicBezTo>
                  <a:cubicBezTo>
                    <a:pt x="11591" y="3533"/>
                    <a:pt x="10399" y="1578"/>
                    <a:pt x="8500" y="614"/>
                  </a:cubicBezTo>
                  <a:cubicBezTo>
                    <a:pt x="7691" y="203"/>
                    <a:pt x="6811" y="1"/>
                    <a:pt x="5935"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9" name="Google Shape;12999;p69"/>
            <p:cNvSpPr/>
            <p:nvPr/>
          </p:nvSpPr>
          <p:spPr>
            <a:xfrm>
              <a:off x="926063" y="3427989"/>
              <a:ext cx="153156" cy="145903"/>
            </a:xfrm>
            <a:custGeom>
              <a:rect b="b" l="l" r="r" t="t"/>
              <a:pathLst>
                <a:path extrusionOk="0" h="5572" w="5849">
                  <a:moveTo>
                    <a:pt x="1575" y="0"/>
                  </a:moveTo>
                  <a:cubicBezTo>
                    <a:pt x="1489" y="0"/>
                    <a:pt x="1403" y="0"/>
                    <a:pt x="1308" y="10"/>
                  </a:cubicBezTo>
                  <a:cubicBezTo>
                    <a:pt x="745" y="67"/>
                    <a:pt x="77" y="592"/>
                    <a:pt x="1" y="1603"/>
                  </a:cubicBezTo>
                  <a:lnTo>
                    <a:pt x="1" y="1937"/>
                  </a:lnTo>
                  <a:cubicBezTo>
                    <a:pt x="77" y="2901"/>
                    <a:pt x="802" y="4083"/>
                    <a:pt x="2920" y="5572"/>
                  </a:cubicBezTo>
                  <a:cubicBezTo>
                    <a:pt x="5047" y="4083"/>
                    <a:pt x="5772" y="2901"/>
                    <a:pt x="5849" y="1937"/>
                  </a:cubicBezTo>
                  <a:lnTo>
                    <a:pt x="5849" y="1603"/>
                  </a:lnTo>
                  <a:cubicBezTo>
                    <a:pt x="5772" y="592"/>
                    <a:pt x="5114" y="67"/>
                    <a:pt x="4542" y="10"/>
                  </a:cubicBezTo>
                  <a:cubicBezTo>
                    <a:pt x="4446" y="0"/>
                    <a:pt x="4361" y="0"/>
                    <a:pt x="4275" y="0"/>
                  </a:cubicBezTo>
                  <a:lnTo>
                    <a:pt x="4265" y="0"/>
                  </a:lnTo>
                  <a:cubicBezTo>
                    <a:pt x="3597" y="0"/>
                    <a:pt x="3283" y="287"/>
                    <a:pt x="2920" y="716"/>
                  </a:cubicBezTo>
                  <a:cubicBezTo>
                    <a:pt x="2558" y="287"/>
                    <a:pt x="2233" y="0"/>
                    <a:pt x="157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0" name="Google Shape;13000;p69"/>
            <p:cNvSpPr/>
            <p:nvPr/>
          </p:nvSpPr>
          <p:spPr>
            <a:xfrm>
              <a:off x="1011767" y="3492928"/>
              <a:ext cx="64703" cy="74470"/>
            </a:xfrm>
            <a:custGeom>
              <a:rect b="b" l="l" r="r" t="t"/>
              <a:pathLst>
                <a:path extrusionOk="0" h="2844" w="2471">
                  <a:moveTo>
                    <a:pt x="1259" y="1"/>
                  </a:moveTo>
                  <a:cubicBezTo>
                    <a:pt x="1097" y="1"/>
                    <a:pt x="964" y="134"/>
                    <a:pt x="964" y="297"/>
                  </a:cubicBezTo>
                  <a:lnTo>
                    <a:pt x="964" y="974"/>
                  </a:lnTo>
                  <a:lnTo>
                    <a:pt x="286" y="974"/>
                  </a:lnTo>
                  <a:cubicBezTo>
                    <a:pt x="124" y="974"/>
                    <a:pt x="0" y="1098"/>
                    <a:pt x="0" y="1260"/>
                  </a:cubicBezTo>
                  <a:lnTo>
                    <a:pt x="0" y="2844"/>
                  </a:lnTo>
                  <a:cubicBezTo>
                    <a:pt x="1498" y="1737"/>
                    <a:pt x="2213" y="802"/>
                    <a:pt x="247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1" name="Google Shape;13001;p69"/>
            <p:cNvSpPr/>
            <p:nvPr/>
          </p:nvSpPr>
          <p:spPr>
            <a:xfrm>
              <a:off x="998020" y="3428224"/>
              <a:ext cx="81462" cy="145667"/>
            </a:xfrm>
            <a:custGeom>
              <a:rect b="b" l="l" r="r" t="t"/>
              <a:pathLst>
                <a:path extrusionOk="0" h="5563" w="3111">
                  <a:moveTo>
                    <a:pt x="1536" y="1"/>
                  </a:moveTo>
                  <a:cubicBezTo>
                    <a:pt x="1479" y="1"/>
                    <a:pt x="1412" y="10"/>
                    <a:pt x="1355" y="10"/>
                  </a:cubicBezTo>
                  <a:lnTo>
                    <a:pt x="1431" y="10"/>
                  </a:lnTo>
                  <a:cubicBezTo>
                    <a:pt x="1994" y="68"/>
                    <a:pt x="2662" y="592"/>
                    <a:pt x="2738" y="1594"/>
                  </a:cubicBezTo>
                  <a:lnTo>
                    <a:pt x="2738" y="1928"/>
                  </a:lnTo>
                  <a:cubicBezTo>
                    <a:pt x="2662" y="2863"/>
                    <a:pt x="1975" y="4008"/>
                    <a:pt x="0" y="5439"/>
                  </a:cubicBezTo>
                  <a:lnTo>
                    <a:pt x="182" y="5563"/>
                  </a:lnTo>
                  <a:cubicBezTo>
                    <a:pt x="2309" y="4074"/>
                    <a:pt x="3034" y="2892"/>
                    <a:pt x="3110" y="1928"/>
                  </a:cubicBezTo>
                  <a:lnTo>
                    <a:pt x="3110" y="1594"/>
                  </a:lnTo>
                  <a:cubicBezTo>
                    <a:pt x="3024" y="583"/>
                    <a:pt x="2366" y="58"/>
                    <a:pt x="1803" y="10"/>
                  </a:cubicBezTo>
                  <a:cubicBezTo>
                    <a:pt x="1708" y="1"/>
                    <a:pt x="1622" y="1"/>
                    <a:pt x="153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2" name="Google Shape;13002;p69"/>
            <p:cNvSpPr/>
            <p:nvPr/>
          </p:nvSpPr>
          <p:spPr>
            <a:xfrm>
              <a:off x="1022738" y="3503925"/>
              <a:ext cx="80964" cy="81200"/>
            </a:xfrm>
            <a:custGeom>
              <a:rect b="b" l="l" r="r" t="t"/>
              <a:pathLst>
                <a:path extrusionOk="0" h="3101" w="3092">
                  <a:moveTo>
                    <a:pt x="1193" y="1"/>
                  </a:moveTo>
                  <a:cubicBezTo>
                    <a:pt x="1069" y="1"/>
                    <a:pt x="964" y="105"/>
                    <a:pt x="964" y="229"/>
                  </a:cubicBezTo>
                  <a:lnTo>
                    <a:pt x="964" y="974"/>
                  </a:lnTo>
                  <a:lnTo>
                    <a:pt x="220" y="974"/>
                  </a:lnTo>
                  <a:cubicBezTo>
                    <a:pt x="96" y="974"/>
                    <a:pt x="1" y="1069"/>
                    <a:pt x="1" y="1193"/>
                  </a:cubicBezTo>
                  <a:lnTo>
                    <a:pt x="1" y="1909"/>
                  </a:lnTo>
                  <a:cubicBezTo>
                    <a:pt x="1" y="2023"/>
                    <a:pt x="96" y="2128"/>
                    <a:pt x="220" y="2128"/>
                  </a:cubicBezTo>
                  <a:lnTo>
                    <a:pt x="964" y="2128"/>
                  </a:lnTo>
                  <a:lnTo>
                    <a:pt x="964" y="2872"/>
                  </a:lnTo>
                  <a:cubicBezTo>
                    <a:pt x="964" y="2996"/>
                    <a:pt x="1069" y="3101"/>
                    <a:pt x="1193" y="3101"/>
                  </a:cubicBezTo>
                  <a:lnTo>
                    <a:pt x="1899" y="3101"/>
                  </a:lnTo>
                  <a:cubicBezTo>
                    <a:pt x="2023" y="3101"/>
                    <a:pt x="2119" y="2996"/>
                    <a:pt x="2119" y="2872"/>
                  </a:cubicBezTo>
                  <a:lnTo>
                    <a:pt x="2119" y="2128"/>
                  </a:lnTo>
                  <a:lnTo>
                    <a:pt x="2863" y="2128"/>
                  </a:lnTo>
                  <a:cubicBezTo>
                    <a:pt x="2987" y="2128"/>
                    <a:pt x="3092" y="2023"/>
                    <a:pt x="3092" y="1909"/>
                  </a:cubicBezTo>
                  <a:lnTo>
                    <a:pt x="3092" y="1193"/>
                  </a:lnTo>
                  <a:cubicBezTo>
                    <a:pt x="3092" y="1069"/>
                    <a:pt x="2987" y="974"/>
                    <a:pt x="2863" y="974"/>
                  </a:cubicBezTo>
                  <a:lnTo>
                    <a:pt x="2119" y="974"/>
                  </a:lnTo>
                  <a:lnTo>
                    <a:pt x="2119" y="229"/>
                  </a:lnTo>
                  <a:cubicBezTo>
                    <a:pt x="2119" y="105"/>
                    <a:pt x="2023" y="1"/>
                    <a:pt x="189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03" name="Google Shape;13003;p69"/>
          <p:cNvGrpSpPr/>
          <p:nvPr/>
        </p:nvGrpSpPr>
        <p:grpSpPr>
          <a:xfrm>
            <a:off x="1767911" y="2882241"/>
            <a:ext cx="265306" cy="366799"/>
            <a:chOff x="1767911" y="2882241"/>
            <a:chExt cx="265306" cy="366799"/>
          </a:xfrm>
        </p:grpSpPr>
        <p:sp>
          <p:nvSpPr>
            <p:cNvPr id="13004" name="Google Shape;13004;p69"/>
            <p:cNvSpPr/>
            <p:nvPr/>
          </p:nvSpPr>
          <p:spPr>
            <a:xfrm>
              <a:off x="1767911" y="3066269"/>
              <a:ext cx="265306" cy="182771"/>
            </a:xfrm>
            <a:custGeom>
              <a:rect b="b" l="l" r="r" t="t"/>
              <a:pathLst>
                <a:path extrusionOk="0" h="6980" w="10132">
                  <a:moveTo>
                    <a:pt x="0" y="1"/>
                  </a:moveTo>
                  <a:lnTo>
                    <a:pt x="0" y="5200"/>
                  </a:lnTo>
                  <a:cubicBezTo>
                    <a:pt x="0" y="5305"/>
                    <a:pt x="67" y="5391"/>
                    <a:pt x="163" y="5419"/>
                  </a:cubicBezTo>
                  <a:lnTo>
                    <a:pt x="4999" y="6965"/>
                  </a:lnTo>
                  <a:cubicBezTo>
                    <a:pt x="5023" y="6974"/>
                    <a:pt x="5047" y="6979"/>
                    <a:pt x="5070" y="6979"/>
                  </a:cubicBezTo>
                  <a:cubicBezTo>
                    <a:pt x="5092" y="6979"/>
                    <a:pt x="5114" y="6974"/>
                    <a:pt x="5133" y="6965"/>
                  </a:cubicBezTo>
                  <a:lnTo>
                    <a:pt x="9970" y="5419"/>
                  </a:lnTo>
                  <a:cubicBezTo>
                    <a:pt x="10065" y="5391"/>
                    <a:pt x="10132" y="5305"/>
                    <a:pt x="10132" y="5200"/>
                  </a:cubicBezTo>
                  <a:lnTo>
                    <a:pt x="10132" y="1"/>
                  </a:lnTo>
                  <a:lnTo>
                    <a:pt x="5066" y="1622"/>
                  </a:lnTo>
                  <a:lnTo>
                    <a:pt x="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5" name="Google Shape;13005;p69"/>
            <p:cNvSpPr/>
            <p:nvPr/>
          </p:nvSpPr>
          <p:spPr>
            <a:xfrm>
              <a:off x="1818867" y="2882241"/>
              <a:ext cx="147422" cy="155905"/>
            </a:xfrm>
            <a:custGeom>
              <a:rect b="b" l="l" r="r" t="t"/>
              <a:pathLst>
                <a:path extrusionOk="0" h="5954" w="5630">
                  <a:moveTo>
                    <a:pt x="3120" y="0"/>
                  </a:moveTo>
                  <a:cubicBezTo>
                    <a:pt x="2622" y="0"/>
                    <a:pt x="2111" y="151"/>
                    <a:pt x="1651" y="484"/>
                  </a:cubicBezTo>
                  <a:cubicBezTo>
                    <a:pt x="1" y="1686"/>
                    <a:pt x="411" y="4253"/>
                    <a:pt x="2357" y="4892"/>
                  </a:cubicBezTo>
                  <a:lnTo>
                    <a:pt x="2929" y="5846"/>
                  </a:lnTo>
                  <a:cubicBezTo>
                    <a:pt x="2972" y="5917"/>
                    <a:pt x="3046" y="5953"/>
                    <a:pt x="3120" y="5953"/>
                  </a:cubicBezTo>
                  <a:cubicBezTo>
                    <a:pt x="3194" y="5953"/>
                    <a:pt x="3268" y="5917"/>
                    <a:pt x="3311" y="5846"/>
                  </a:cubicBezTo>
                  <a:lnTo>
                    <a:pt x="3893" y="4892"/>
                  </a:lnTo>
                  <a:cubicBezTo>
                    <a:pt x="4923" y="4558"/>
                    <a:pt x="5629" y="3594"/>
                    <a:pt x="5629" y="2507"/>
                  </a:cubicBezTo>
                  <a:cubicBezTo>
                    <a:pt x="5629" y="1024"/>
                    <a:pt x="4418" y="0"/>
                    <a:pt x="312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6" name="Google Shape;13006;p69"/>
            <p:cNvSpPr/>
            <p:nvPr/>
          </p:nvSpPr>
          <p:spPr>
            <a:xfrm>
              <a:off x="1886817" y="2912144"/>
              <a:ext cx="47735" cy="47500"/>
            </a:xfrm>
            <a:custGeom>
              <a:rect b="b" l="l" r="r" t="t"/>
              <a:pathLst>
                <a:path extrusionOk="0" h="1814" w="1823">
                  <a:moveTo>
                    <a:pt x="916" y="1"/>
                  </a:moveTo>
                  <a:cubicBezTo>
                    <a:pt x="411" y="1"/>
                    <a:pt x="0" y="401"/>
                    <a:pt x="0" y="907"/>
                  </a:cubicBezTo>
                  <a:cubicBezTo>
                    <a:pt x="0" y="1412"/>
                    <a:pt x="411" y="1813"/>
                    <a:pt x="916" y="1813"/>
                  </a:cubicBezTo>
                  <a:cubicBezTo>
                    <a:pt x="1412" y="1813"/>
                    <a:pt x="1823" y="1412"/>
                    <a:pt x="1823" y="907"/>
                  </a:cubicBezTo>
                  <a:cubicBezTo>
                    <a:pt x="1823" y="401"/>
                    <a:pt x="1412" y="1"/>
                    <a:pt x="91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7" name="Google Shape;13007;p69"/>
            <p:cNvSpPr/>
            <p:nvPr/>
          </p:nvSpPr>
          <p:spPr>
            <a:xfrm>
              <a:off x="1858799" y="2906488"/>
              <a:ext cx="84237" cy="79079"/>
            </a:xfrm>
            <a:custGeom>
              <a:rect b="b" l="l" r="r" t="t"/>
              <a:pathLst>
                <a:path extrusionOk="0" h="3020" w="3217">
                  <a:moveTo>
                    <a:pt x="1989" y="422"/>
                  </a:moveTo>
                  <a:cubicBezTo>
                    <a:pt x="2159" y="422"/>
                    <a:pt x="2332" y="485"/>
                    <a:pt x="2473" y="627"/>
                  </a:cubicBezTo>
                  <a:cubicBezTo>
                    <a:pt x="2749" y="903"/>
                    <a:pt x="2749" y="1342"/>
                    <a:pt x="2482" y="1619"/>
                  </a:cubicBezTo>
                  <a:lnTo>
                    <a:pt x="2473" y="1619"/>
                  </a:lnTo>
                  <a:cubicBezTo>
                    <a:pt x="2332" y="1760"/>
                    <a:pt x="2159" y="1823"/>
                    <a:pt x="1989" y="1823"/>
                  </a:cubicBezTo>
                  <a:cubicBezTo>
                    <a:pt x="1632" y="1823"/>
                    <a:pt x="1290" y="1543"/>
                    <a:pt x="1290" y="1123"/>
                  </a:cubicBezTo>
                  <a:cubicBezTo>
                    <a:pt x="1290" y="702"/>
                    <a:pt x="1632" y="422"/>
                    <a:pt x="1989" y="422"/>
                  </a:cubicBezTo>
                  <a:close/>
                  <a:moveTo>
                    <a:pt x="2006" y="0"/>
                  </a:moveTo>
                  <a:cubicBezTo>
                    <a:pt x="1213" y="0"/>
                    <a:pt x="509" y="906"/>
                    <a:pt x="1061" y="1752"/>
                  </a:cubicBezTo>
                  <a:lnTo>
                    <a:pt x="155" y="2649"/>
                  </a:lnTo>
                  <a:cubicBezTo>
                    <a:pt x="0" y="2803"/>
                    <a:pt x="140" y="3020"/>
                    <a:pt x="304" y="3020"/>
                  </a:cubicBezTo>
                  <a:cubicBezTo>
                    <a:pt x="353" y="3020"/>
                    <a:pt x="404" y="3001"/>
                    <a:pt x="450" y="2954"/>
                  </a:cubicBezTo>
                  <a:lnTo>
                    <a:pt x="1357" y="2048"/>
                  </a:lnTo>
                  <a:cubicBezTo>
                    <a:pt x="1547" y="2178"/>
                    <a:pt x="1765" y="2240"/>
                    <a:pt x="1981" y="2240"/>
                  </a:cubicBezTo>
                  <a:cubicBezTo>
                    <a:pt x="2306" y="2240"/>
                    <a:pt x="2627" y="2098"/>
                    <a:pt x="2845" y="1829"/>
                  </a:cubicBezTo>
                  <a:cubicBezTo>
                    <a:pt x="3217" y="1390"/>
                    <a:pt x="3188" y="732"/>
                    <a:pt x="2778" y="331"/>
                  </a:cubicBezTo>
                  <a:cubicBezTo>
                    <a:pt x="2539" y="99"/>
                    <a:pt x="2268" y="0"/>
                    <a:pt x="200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8" name="Google Shape;13008;p69"/>
            <p:cNvSpPr/>
            <p:nvPr/>
          </p:nvSpPr>
          <p:spPr>
            <a:xfrm>
              <a:off x="1767911" y="3041001"/>
              <a:ext cx="132679" cy="180676"/>
            </a:xfrm>
            <a:custGeom>
              <a:rect b="b" l="l" r="r" t="t"/>
              <a:pathLst>
                <a:path extrusionOk="0" h="6900" w="5067">
                  <a:moveTo>
                    <a:pt x="225" y="0"/>
                  </a:moveTo>
                  <a:cubicBezTo>
                    <a:pt x="107" y="0"/>
                    <a:pt x="0" y="94"/>
                    <a:pt x="0" y="222"/>
                  </a:cubicBezTo>
                  <a:lnTo>
                    <a:pt x="0" y="5278"/>
                  </a:lnTo>
                  <a:lnTo>
                    <a:pt x="5066" y="6899"/>
                  </a:lnTo>
                  <a:lnTo>
                    <a:pt x="5066" y="1538"/>
                  </a:lnTo>
                  <a:lnTo>
                    <a:pt x="296" y="12"/>
                  </a:lnTo>
                  <a:cubicBezTo>
                    <a:pt x="272" y="4"/>
                    <a:pt x="249" y="0"/>
                    <a:pt x="2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9" name="Google Shape;13009;p69"/>
            <p:cNvSpPr/>
            <p:nvPr/>
          </p:nvSpPr>
          <p:spPr>
            <a:xfrm>
              <a:off x="1767911" y="3041001"/>
              <a:ext cx="132679" cy="180676"/>
            </a:xfrm>
            <a:custGeom>
              <a:rect b="b" l="l" r="r" t="t"/>
              <a:pathLst>
                <a:path extrusionOk="0" h="6900" w="5067">
                  <a:moveTo>
                    <a:pt x="225" y="0"/>
                  </a:moveTo>
                  <a:cubicBezTo>
                    <a:pt x="107" y="0"/>
                    <a:pt x="0" y="94"/>
                    <a:pt x="0" y="222"/>
                  </a:cubicBezTo>
                  <a:lnTo>
                    <a:pt x="0" y="5278"/>
                  </a:lnTo>
                  <a:lnTo>
                    <a:pt x="5066" y="6899"/>
                  </a:lnTo>
                  <a:lnTo>
                    <a:pt x="5066" y="6136"/>
                  </a:lnTo>
                  <a:lnTo>
                    <a:pt x="582" y="4696"/>
                  </a:lnTo>
                  <a:lnTo>
                    <a:pt x="582" y="98"/>
                  </a:lnTo>
                  <a:lnTo>
                    <a:pt x="296" y="12"/>
                  </a:lnTo>
                  <a:cubicBezTo>
                    <a:pt x="272" y="4"/>
                    <a:pt x="249" y="0"/>
                    <a:pt x="22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0" name="Google Shape;13010;p69"/>
            <p:cNvSpPr/>
            <p:nvPr/>
          </p:nvSpPr>
          <p:spPr>
            <a:xfrm>
              <a:off x="1783151" y="3029008"/>
              <a:ext cx="117440" cy="159938"/>
            </a:xfrm>
            <a:custGeom>
              <a:rect b="b" l="l" r="r" t="t"/>
              <a:pathLst>
                <a:path extrusionOk="0" h="6108" w="4485">
                  <a:moveTo>
                    <a:pt x="226" y="1"/>
                  </a:moveTo>
                  <a:cubicBezTo>
                    <a:pt x="102" y="1"/>
                    <a:pt x="0" y="102"/>
                    <a:pt x="0" y="231"/>
                  </a:cubicBezTo>
                  <a:lnTo>
                    <a:pt x="0" y="4677"/>
                  </a:lnTo>
                  <a:lnTo>
                    <a:pt x="4484" y="6108"/>
                  </a:lnTo>
                  <a:lnTo>
                    <a:pt x="4484" y="1357"/>
                  </a:lnTo>
                  <a:lnTo>
                    <a:pt x="296" y="12"/>
                  </a:lnTo>
                  <a:cubicBezTo>
                    <a:pt x="272" y="4"/>
                    <a:pt x="249" y="1"/>
                    <a:pt x="22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1" name="Google Shape;13011;p69"/>
            <p:cNvSpPr/>
            <p:nvPr/>
          </p:nvSpPr>
          <p:spPr>
            <a:xfrm>
              <a:off x="1813290" y="3067212"/>
              <a:ext cx="65305" cy="26578"/>
            </a:xfrm>
            <a:custGeom>
              <a:rect b="b" l="l" r="r" t="t"/>
              <a:pathLst>
                <a:path extrusionOk="0" h="1015" w="2494">
                  <a:moveTo>
                    <a:pt x="294" y="0"/>
                  </a:moveTo>
                  <a:cubicBezTo>
                    <a:pt x="79" y="0"/>
                    <a:pt x="1" y="335"/>
                    <a:pt x="242" y="413"/>
                  </a:cubicBezTo>
                  <a:lnTo>
                    <a:pt x="2131" y="1004"/>
                  </a:lnTo>
                  <a:cubicBezTo>
                    <a:pt x="2160" y="1004"/>
                    <a:pt x="2179" y="1014"/>
                    <a:pt x="2198" y="1014"/>
                  </a:cubicBezTo>
                  <a:cubicBezTo>
                    <a:pt x="2446" y="1014"/>
                    <a:pt x="2494" y="671"/>
                    <a:pt x="2265" y="594"/>
                  </a:cubicBezTo>
                  <a:lnTo>
                    <a:pt x="366" y="12"/>
                  </a:lnTo>
                  <a:cubicBezTo>
                    <a:pt x="341" y="4"/>
                    <a:pt x="316" y="0"/>
                    <a:pt x="294"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2" name="Google Shape;13012;p69"/>
            <p:cNvSpPr/>
            <p:nvPr/>
          </p:nvSpPr>
          <p:spPr>
            <a:xfrm>
              <a:off x="1813237" y="3086746"/>
              <a:ext cx="65279" cy="26525"/>
            </a:xfrm>
            <a:custGeom>
              <a:rect b="b" l="l" r="r" t="t"/>
              <a:pathLst>
                <a:path extrusionOk="0" h="1013" w="2493">
                  <a:moveTo>
                    <a:pt x="303" y="1"/>
                  </a:moveTo>
                  <a:cubicBezTo>
                    <a:pt x="83" y="1"/>
                    <a:pt x="0" y="342"/>
                    <a:pt x="244" y="421"/>
                  </a:cubicBezTo>
                  <a:lnTo>
                    <a:pt x="2133" y="1003"/>
                  </a:lnTo>
                  <a:cubicBezTo>
                    <a:pt x="2162" y="1012"/>
                    <a:pt x="2181" y="1012"/>
                    <a:pt x="2200" y="1012"/>
                  </a:cubicBezTo>
                  <a:cubicBezTo>
                    <a:pt x="2203" y="1012"/>
                    <a:pt x="2206" y="1012"/>
                    <a:pt x="2210" y="1012"/>
                  </a:cubicBezTo>
                  <a:cubicBezTo>
                    <a:pt x="2449" y="1012"/>
                    <a:pt x="2493" y="668"/>
                    <a:pt x="2267" y="602"/>
                  </a:cubicBezTo>
                  <a:lnTo>
                    <a:pt x="368" y="10"/>
                  </a:lnTo>
                  <a:cubicBezTo>
                    <a:pt x="345" y="4"/>
                    <a:pt x="323" y="1"/>
                    <a:pt x="30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3" name="Google Shape;13013;p69"/>
            <p:cNvSpPr/>
            <p:nvPr/>
          </p:nvSpPr>
          <p:spPr>
            <a:xfrm>
              <a:off x="1813290" y="3106437"/>
              <a:ext cx="65227" cy="26552"/>
            </a:xfrm>
            <a:custGeom>
              <a:rect b="b" l="l" r="r" t="t"/>
              <a:pathLst>
                <a:path extrusionOk="0" h="1014" w="2491">
                  <a:moveTo>
                    <a:pt x="295" y="0"/>
                  </a:moveTo>
                  <a:cubicBezTo>
                    <a:pt x="79" y="0"/>
                    <a:pt x="0" y="344"/>
                    <a:pt x="242" y="413"/>
                  </a:cubicBezTo>
                  <a:lnTo>
                    <a:pt x="2131" y="1004"/>
                  </a:lnTo>
                  <a:cubicBezTo>
                    <a:pt x="2160" y="1014"/>
                    <a:pt x="2179" y="1014"/>
                    <a:pt x="2198" y="1014"/>
                  </a:cubicBezTo>
                  <a:cubicBezTo>
                    <a:pt x="2201" y="1014"/>
                    <a:pt x="2204" y="1014"/>
                    <a:pt x="2208" y="1014"/>
                  </a:cubicBezTo>
                  <a:cubicBezTo>
                    <a:pt x="2447" y="1014"/>
                    <a:pt x="2491" y="669"/>
                    <a:pt x="2265" y="604"/>
                  </a:cubicBezTo>
                  <a:lnTo>
                    <a:pt x="366" y="12"/>
                  </a:lnTo>
                  <a:cubicBezTo>
                    <a:pt x="341" y="4"/>
                    <a:pt x="317" y="0"/>
                    <a:pt x="29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4" name="Google Shape;13014;p69"/>
            <p:cNvSpPr/>
            <p:nvPr/>
          </p:nvSpPr>
          <p:spPr>
            <a:xfrm>
              <a:off x="1900564" y="3041001"/>
              <a:ext cx="132653" cy="180676"/>
            </a:xfrm>
            <a:custGeom>
              <a:rect b="b" l="l" r="r" t="t"/>
              <a:pathLst>
                <a:path extrusionOk="0" h="6900" w="5066">
                  <a:moveTo>
                    <a:pt x="4841" y="0"/>
                  </a:moveTo>
                  <a:cubicBezTo>
                    <a:pt x="4818" y="0"/>
                    <a:pt x="4794" y="4"/>
                    <a:pt x="4770" y="12"/>
                  </a:cubicBezTo>
                  <a:lnTo>
                    <a:pt x="0" y="1538"/>
                  </a:lnTo>
                  <a:lnTo>
                    <a:pt x="0" y="6899"/>
                  </a:lnTo>
                  <a:lnTo>
                    <a:pt x="5066" y="5278"/>
                  </a:lnTo>
                  <a:lnTo>
                    <a:pt x="5066" y="222"/>
                  </a:lnTo>
                  <a:cubicBezTo>
                    <a:pt x="5066" y="94"/>
                    <a:pt x="4960" y="0"/>
                    <a:pt x="48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5" name="Google Shape;13015;p69"/>
            <p:cNvSpPr/>
            <p:nvPr/>
          </p:nvSpPr>
          <p:spPr>
            <a:xfrm>
              <a:off x="1900564" y="3041001"/>
              <a:ext cx="132653" cy="180676"/>
            </a:xfrm>
            <a:custGeom>
              <a:rect b="b" l="l" r="r" t="t"/>
              <a:pathLst>
                <a:path extrusionOk="0" h="6900" w="5066">
                  <a:moveTo>
                    <a:pt x="4841" y="0"/>
                  </a:moveTo>
                  <a:cubicBezTo>
                    <a:pt x="4818" y="0"/>
                    <a:pt x="4794" y="4"/>
                    <a:pt x="4770" y="12"/>
                  </a:cubicBezTo>
                  <a:lnTo>
                    <a:pt x="4484" y="98"/>
                  </a:lnTo>
                  <a:lnTo>
                    <a:pt x="4484" y="4724"/>
                  </a:lnTo>
                  <a:lnTo>
                    <a:pt x="0" y="6136"/>
                  </a:lnTo>
                  <a:lnTo>
                    <a:pt x="0" y="6899"/>
                  </a:lnTo>
                  <a:lnTo>
                    <a:pt x="5066" y="5278"/>
                  </a:lnTo>
                  <a:lnTo>
                    <a:pt x="5066" y="222"/>
                  </a:lnTo>
                  <a:cubicBezTo>
                    <a:pt x="5066" y="94"/>
                    <a:pt x="4960" y="0"/>
                    <a:pt x="4841"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6" name="Google Shape;13016;p69"/>
            <p:cNvSpPr/>
            <p:nvPr/>
          </p:nvSpPr>
          <p:spPr>
            <a:xfrm>
              <a:off x="1900564" y="3029008"/>
              <a:ext cx="117414" cy="159938"/>
            </a:xfrm>
            <a:custGeom>
              <a:rect b="b" l="l" r="r" t="t"/>
              <a:pathLst>
                <a:path extrusionOk="0" h="6108" w="4484">
                  <a:moveTo>
                    <a:pt x="4259" y="1"/>
                  </a:moveTo>
                  <a:cubicBezTo>
                    <a:pt x="4236" y="1"/>
                    <a:pt x="4212" y="4"/>
                    <a:pt x="4188" y="12"/>
                  </a:cubicBezTo>
                  <a:lnTo>
                    <a:pt x="0" y="1357"/>
                  </a:lnTo>
                  <a:lnTo>
                    <a:pt x="0" y="6108"/>
                  </a:lnTo>
                  <a:lnTo>
                    <a:pt x="4484" y="4677"/>
                  </a:lnTo>
                  <a:lnTo>
                    <a:pt x="4484" y="231"/>
                  </a:lnTo>
                  <a:cubicBezTo>
                    <a:pt x="4484" y="102"/>
                    <a:pt x="4382" y="1"/>
                    <a:pt x="425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7" name="Google Shape;13017;p69"/>
            <p:cNvSpPr/>
            <p:nvPr/>
          </p:nvSpPr>
          <p:spPr>
            <a:xfrm>
              <a:off x="1900564" y="3029244"/>
              <a:ext cx="117414" cy="159702"/>
            </a:xfrm>
            <a:custGeom>
              <a:rect b="b" l="l" r="r" t="t"/>
              <a:pathLst>
                <a:path extrusionOk="0" h="6099" w="4484">
                  <a:moveTo>
                    <a:pt x="4268" y="1"/>
                  </a:moveTo>
                  <a:cubicBezTo>
                    <a:pt x="4245" y="1"/>
                    <a:pt x="4221" y="4"/>
                    <a:pt x="4198" y="12"/>
                  </a:cubicBezTo>
                  <a:lnTo>
                    <a:pt x="3816" y="127"/>
                  </a:lnTo>
                  <a:lnTo>
                    <a:pt x="3816" y="4019"/>
                  </a:lnTo>
                  <a:lnTo>
                    <a:pt x="0" y="5231"/>
                  </a:lnTo>
                  <a:lnTo>
                    <a:pt x="0" y="6099"/>
                  </a:lnTo>
                  <a:lnTo>
                    <a:pt x="4484" y="4668"/>
                  </a:lnTo>
                  <a:lnTo>
                    <a:pt x="4484" y="222"/>
                  </a:lnTo>
                  <a:cubicBezTo>
                    <a:pt x="4484" y="95"/>
                    <a:pt x="4384" y="1"/>
                    <a:pt x="426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8" name="Google Shape;13018;p69"/>
            <p:cNvSpPr/>
            <p:nvPr/>
          </p:nvSpPr>
          <p:spPr>
            <a:xfrm>
              <a:off x="1941282" y="3069988"/>
              <a:ext cx="29484" cy="36345"/>
            </a:xfrm>
            <a:custGeom>
              <a:rect b="b" l="l" r="r" t="t"/>
              <a:pathLst>
                <a:path extrusionOk="0" h="1388" w="1126">
                  <a:moveTo>
                    <a:pt x="897" y="0"/>
                  </a:moveTo>
                  <a:cubicBezTo>
                    <a:pt x="875" y="0"/>
                    <a:pt x="853" y="4"/>
                    <a:pt x="830" y="11"/>
                  </a:cubicBezTo>
                  <a:lnTo>
                    <a:pt x="153" y="231"/>
                  </a:lnTo>
                  <a:cubicBezTo>
                    <a:pt x="67" y="259"/>
                    <a:pt x="0" y="345"/>
                    <a:pt x="0" y="450"/>
                  </a:cubicBezTo>
                  <a:lnTo>
                    <a:pt x="0" y="1166"/>
                  </a:lnTo>
                  <a:cubicBezTo>
                    <a:pt x="0" y="1293"/>
                    <a:pt x="100" y="1387"/>
                    <a:pt x="221" y="1387"/>
                  </a:cubicBezTo>
                  <a:cubicBezTo>
                    <a:pt x="246" y="1387"/>
                    <a:pt x="271" y="1383"/>
                    <a:pt x="296" y="1375"/>
                  </a:cubicBezTo>
                  <a:lnTo>
                    <a:pt x="964" y="1156"/>
                  </a:lnTo>
                  <a:cubicBezTo>
                    <a:pt x="1059" y="1127"/>
                    <a:pt x="1126" y="1042"/>
                    <a:pt x="1126" y="946"/>
                  </a:cubicBezTo>
                  <a:lnTo>
                    <a:pt x="1126" y="231"/>
                  </a:lnTo>
                  <a:cubicBezTo>
                    <a:pt x="1126" y="102"/>
                    <a:pt x="1017" y="0"/>
                    <a:pt x="8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19" name="Google Shape;13019;p69"/>
          <p:cNvGrpSpPr/>
          <p:nvPr/>
        </p:nvGrpSpPr>
        <p:grpSpPr>
          <a:xfrm>
            <a:off x="1332009" y="1499935"/>
            <a:ext cx="331895" cy="359311"/>
            <a:chOff x="1332009" y="1499935"/>
            <a:chExt cx="331895" cy="359311"/>
          </a:xfrm>
        </p:grpSpPr>
        <p:sp>
          <p:nvSpPr>
            <p:cNvPr id="13020" name="Google Shape;13020;p69"/>
            <p:cNvSpPr/>
            <p:nvPr/>
          </p:nvSpPr>
          <p:spPr>
            <a:xfrm>
              <a:off x="1435414" y="1570451"/>
              <a:ext cx="28515" cy="79210"/>
            </a:xfrm>
            <a:custGeom>
              <a:rect b="b" l="l" r="r" t="t"/>
              <a:pathLst>
                <a:path extrusionOk="0" h="3025" w="1089">
                  <a:moveTo>
                    <a:pt x="545" y="1"/>
                  </a:moveTo>
                  <a:cubicBezTo>
                    <a:pt x="273" y="1"/>
                    <a:pt x="1" y="182"/>
                    <a:pt x="1" y="544"/>
                  </a:cubicBezTo>
                  <a:lnTo>
                    <a:pt x="1" y="3025"/>
                  </a:lnTo>
                  <a:lnTo>
                    <a:pt x="1088" y="3025"/>
                  </a:lnTo>
                  <a:lnTo>
                    <a:pt x="1088" y="544"/>
                  </a:lnTo>
                  <a:cubicBezTo>
                    <a:pt x="1088" y="182"/>
                    <a:pt x="816" y="1"/>
                    <a:pt x="54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1" name="Google Shape;13021;p69"/>
            <p:cNvSpPr/>
            <p:nvPr/>
          </p:nvSpPr>
          <p:spPr>
            <a:xfrm>
              <a:off x="1435414" y="1627665"/>
              <a:ext cx="28515" cy="21995"/>
            </a:xfrm>
            <a:custGeom>
              <a:rect b="b" l="l" r="r" t="t"/>
              <a:pathLst>
                <a:path extrusionOk="0" h="840" w="1089">
                  <a:moveTo>
                    <a:pt x="1" y="0"/>
                  </a:moveTo>
                  <a:lnTo>
                    <a:pt x="1" y="840"/>
                  </a:lnTo>
                  <a:lnTo>
                    <a:pt x="1088" y="840"/>
                  </a:lnTo>
                  <a:lnTo>
                    <a:pt x="1088"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2" name="Google Shape;13022;p69"/>
            <p:cNvSpPr/>
            <p:nvPr/>
          </p:nvSpPr>
          <p:spPr>
            <a:xfrm>
              <a:off x="1350496" y="1570451"/>
              <a:ext cx="28254" cy="79210"/>
            </a:xfrm>
            <a:custGeom>
              <a:rect b="b" l="l" r="r" t="t"/>
              <a:pathLst>
                <a:path extrusionOk="0" h="3025" w="1079">
                  <a:moveTo>
                    <a:pt x="539" y="1"/>
                  </a:moveTo>
                  <a:cubicBezTo>
                    <a:pt x="270" y="1"/>
                    <a:pt x="0" y="182"/>
                    <a:pt x="0" y="544"/>
                  </a:cubicBezTo>
                  <a:lnTo>
                    <a:pt x="0" y="3025"/>
                  </a:lnTo>
                  <a:lnTo>
                    <a:pt x="1078" y="3025"/>
                  </a:lnTo>
                  <a:lnTo>
                    <a:pt x="1078" y="544"/>
                  </a:lnTo>
                  <a:cubicBezTo>
                    <a:pt x="1078" y="182"/>
                    <a:pt x="809" y="1"/>
                    <a:pt x="53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3" name="Google Shape;13023;p69"/>
            <p:cNvSpPr/>
            <p:nvPr/>
          </p:nvSpPr>
          <p:spPr>
            <a:xfrm>
              <a:off x="1350496" y="1627665"/>
              <a:ext cx="28254" cy="21995"/>
            </a:xfrm>
            <a:custGeom>
              <a:rect b="b" l="l" r="r" t="t"/>
              <a:pathLst>
                <a:path extrusionOk="0" h="840" w="1079">
                  <a:moveTo>
                    <a:pt x="0" y="0"/>
                  </a:moveTo>
                  <a:lnTo>
                    <a:pt x="0" y="840"/>
                  </a:lnTo>
                  <a:lnTo>
                    <a:pt x="1078" y="840"/>
                  </a:lnTo>
                  <a:lnTo>
                    <a:pt x="1078"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4" name="Google Shape;13024;p69"/>
            <p:cNvSpPr/>
            <p:nvPr/>
          </p:nvSpPr>
          <p:spPr>
            <a:xfrm>
              <a:off x="1392706" y="1791531"/>
              <a:ext cx="28751" cy="67714"/>
            </a:xfrm>
            <a:custGeom>
              <a:rect b="b" l="l" r="r" t="t"/>
              <a:pathLst>
                <a:path extrusionOk="0" h="2586" w="1098">
                  <a:moveTo>
                    <a:pt x="0" y="1"/>
                  </a:moveTo>
                  <a:lnTo>
                    <a:pt x="0" y="2366"/>
                  </a:lnTo>
                  <a:cubicBezTo>
                    <a:pt x="0" y="2490"/>
                    <a:pt x="105" y="2586"/>
                    <a:pt x="229" y="2586"/>
                  </a:cubicBezTo>
                  <a:lnTo>
                    <a:pt x="869" y="2586"/>
                  </a:lnTo>
                  <a:cubicBezTo>
                    <a:pt x="993" y="2586"/>
                    <a:pt x="1098" y="2490"/>
                    <a:pt x="1098" y="2366"/>
                  </a:cubicBezTo>
                  <a:lnTo>
                    <a:pt x="1098"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5" name="Google Shape;13025;p69"/>
            <p:cNvSpPr/>
            <p:nvPr/>
          </p:nvSpPr>
          <p:spPr>
            <a:xfrm>
              <a:off x="1392942" y="1791531"/>
              <a:ext cx="28515" cy="22519"/>
            </a:xfrm>
            <a:custGeom>
              <a:rect b="b" l="l" r="r" t="t"/>
              <a:pathLst>
                <a:path extrusionOk="0" h="860" w="1089">
                  <a:moveTo>
                    <a:pt x="1" y="1"/>
                  </a:moveTo>
                  <a:lnTo>
                    <a:pt x="1" y="859"/>
                  </a:lnTo>
                  <a:lnTo>
                    <a:pt x="1089" y="859"/>
                  </a:lnTo>
                  <a:lnTo>
                    <a:pt x="108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6" name="Google Shape;13026;p69"/>
            <p:cNvSpPr/>
            <p:nvPr/>
          </p:nvSpPr>
          <p:spPr>
            <a:xfrm>
              <a:off x="1386448" y="1765294"/>
              <a:ext cx="41503" cy="33255"/>
            </a:xfrm>
            <a:custGeom>
              <a:rect b="b" l="l" r="r" t="t"/>
              <a:pathLst>
                <a:path extrusionOk="0" h="1270" w="1585">
                  <a:moveTo>
                    <a:pt x="1" y="1"/>
                  </a:moveTo>
                  <a:lnTo>
                    <a:pt x="1" y="1041"/>
                  </a:lnTo>
                  <a:cubicBezTo>
                    <a:pt x="1" y="1165"/>
                    <a:pt x="106" y="1270"/>
                    <a:pt x="230" y="1270"/>
                  </a:cubicBezTo>
                  <a:lnTo>
                    <a:pt x="1356" y="1270"/>
                  </a:lnTo>
                  <a:cubicBezTo>
                    <a:pt x="1480" y="1270"/>
                    <a:pt x="1585" y="1165"/>
                    <a:pt x="1585" y="1041"/>
                  </a:cubicBezTo>
                  <a:lnTo>
                    <a:pt x="1585"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7" name="Google Shape;13027;p69"/>
            <p:cNvSpPr/>
            <p:nvPr/>
          </p:nvSpPr>
          <p:spPr>
            <a:xfrm>
              <a:off x="1411428" y="1765294"/>
              <a:ext cx="16287" cy="33255"/>
            </a:xfrm>
            <a:custGeom>
              <a:rect b="b" l="l" r="r" t="t"/>
              <a:pathLst>
                <a:path extrusionOk="0" h="1270" w="622">
                  <a:moveTo>
                    <a:pt x="1" y="1"/>
                  </a:moveTo>
                  <a:lnTo>
                    <a:pt x="1" y="1270"/>
                  </a:lnTo>
                  <a:lnTo>
                    <a:pt x="402" y="1270"/>
                  </a:lnTo>
                  <a:cubicBezTo>
                    <a:pt x="526" y="1270"/>
                    <a:pt x="621" y="1165"/>
                    <a:pt x="621" y="1041"/>
                  </a:cubicBezTo>
                  <a:lnTo>
                    <a:pt x="62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8" name="Google Shape;13028;p69"/>
            <p:cNvSpPr/>
            <p:nvPr/>
          </p:nvSpPr>
          <p:spPr>
            <a:xfrm>
              <a:off x="1381473" y="1738585"/>
              <a:ext cx="51480" cy="33517"/>
            </a:xfrm>
            <a:custGeom>
              <a:rect b="b" l="l" r="r" t="t"/>
              <a:pathLst>
                <a:path extrusionOk="0" h="1280" w="1966">
                  <a:moveTo>
                    <a:pt x="0" y="0"/>
                  </a:moveTo>
                  <a:lnTo>
                    <a:pt x="0" y="1059"/>
                  </a:lnTo>
                  <a:cubicBezTo>
                    <a:pt x="0" y="1183"/>
                    <a:pt x="96" y="1278"/>
                    <a:pt x="220" y="1278"/>
                  </a:cubicBezTo>
                  <a:lnTo>
                    <a:pt x="1746" y="1278"/>
                  </a:lnTo>
                  <a:cubicBezTo>
                    <a:pt x="1751" y="1279"/>
                    <a:pt x="1756" y="1279"/>
                    <a:pt x="1762" y="1279"/>
                  </a:cubicBezTo>
                  <a:cubicBezTo>
                    <a:pt x="1878" y="1279"/>
                    <a:pt x="1965" y="1178"/>
                    <a:pt x="1965" y="1059"/>
                  </a:cubicBezTo>
                  <a:lnTo>
                    <a:pt x="1965"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9" name="Google Shape;13029;p69"/>
            <p:cNvSpPr/>
            <p:nvPr/>
          </p:nvSpPr>
          <p:spPr>
            <a:xfrm>
              <a:off x="1411428" y="1738585"/>
              <a:ext cx="21524" cy="33517"/>
            </a:xfrm>
            <a:custGeom>
              <a:rect b="b" l="l" r="r" t="t"/>
              <a:pathLst>
                <a:path extrusionOk="0" h="1280" w="822">
                  <a:moveTo>
                    <a:pt x="1" y="0"/>
                  </a:moveTo>
                  <a:lnTo>
                    <a:pt x="1" y="1278"/>
                  </a:lnTo>
                  <a:lnTo>
                    <a:pt x="592" y="1278"/>
                  </a:lnTo>
                  <a:cubicBezTo>
                    <a:pt x="598" y="1279"/>
                    <a:pt x="603" y="1279"/>
                    <a:pt x="608" y="1279"/>
                  </a:cubicBezTo>
                  <a:cubicBezTo>
                    <a:pt x="725" y="1279"/>
                    <a:pt x="821" y="1178"/>
                    <a:pt x="821" y="1059"/>
                  </a:cubicBezTo>
                  <a:lnTo>
                    <a:pt x="821"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0" name="Google Shape;13030;p69"/>
            <p:cNvSpPr/>
            <p:nvPr/>
          </p:nvSpPr>
          <p:spPr>
            <a:xfrm>
              <a:off x="1339001" y="1668619"/>
              <a:ext cx="136162" cy="77220"/>
            </a:xfrm>
            <a:custGeom>
              <a:rect b="b" l="l" r="r" t="t"/>
              <a:pathLst>
                <a:path extrusionOk="0" h="2949" w="5200">
                  <a:moveTo>
                    <a:pt x="0" y="1"/>
                  </a:moveTo>
                  <a:lnTo>
                    <a:pt x="0" y="888"/>
                  </a:lnTo>
                  <a:cubicBezTo>
                    <a:pt x="0" y="936"/>
                    <a:pt x="19" y="984"/>
                    <a:pt x="48" y="1031"/>
                  </a:cubicBezTo>
                  <a:lnTo>
                    <a:pt x="1613" y="2949"/>
                  </a:lnTo>
                  <a:lnTo>
                    <a:pt x="3587" y="2949"/>
                  </a:lnTo>
                  <a:lnTo>
                    <a:pt x="5152" y="1022"/>
                  </a:lnTo>
                  <a:cubicBezTo>
                    <a:pt x="5181" y="984"/>
                    <a:pt x="5200" y="936"/>
                    <a:pt x="5200" y="888"/>
                  </a:cubicBezTo>
                  <a:lnTo>
                    <a:pt x="5200"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1" name="Google Shape;13031;p69"/>
            <p:cNvSpPr/>
            <p:nvPr/>
          </p:nvSpPr>
          <p:spPr>
            <a:xfrm>
              <a:off x="1411428" y="1668619"/>
              <a:ext cx="63996" cy="77220"/>
            </a:xfrm>
            <a:custGeom>
              <a:rect b="b" l="l" r="r" t="t"/>
              <a:pathLst>
                <a:path extrusionOk="0" h="2949" w="2444">
                  <a:moveTo>
                    <a:pt x="1737" y="1"/>
                  </a:moveTo>
                  <a:lnTo>
                    <a:pt x="1737" y="793"/>
                  </a:lnTo>
                  <a:lnTo>
                    <a:pt x="1" y="2949"/>
                  </a:lnTo>
                  <a:lnTo>
                    <a:pt x="831" y="2949"/>
                  </a:lnTo>
                  <a:lnTo>
                    <a:pt x="2395" y="1022"/>
                  </a:lnTo>
                  <a:cubicBezTo>
                    <a:pt x="2424" y="984"/>
                    <a:pt x="2443" y="936"/>
                    <a:pt x="2443" y="888"/>
                  </a:cubicBezTo>
                  <a:lnTo>
                    <a:pt x="2443"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2" name="Google Shape;13032;p69"/>
            <p:cNvSpPr/>
            <p:nvPr/>
          </p:nvSpPr>
          <p:spPr>
            <a:xfrm>
              <a:off x="1332009" y="1640889"/>
              <a:ext cx="150145" cy="27756"/>
            </a:xfrm>
            <a:custGeom>
              <a:rect b="b" l="l" r="r" t="t"/>
              <a:pathLst>
                <a:path extrusionOk="0" h="1060" w="5734">
                  <a:moveTo>
                    <a:pt x="205" y="0"/>
                  </a:moveTo>
                  <a:cubicBezTo>
                    <a:pt x="96" y="0"/>
                    <a:pt x="0" y="102"/>
                    <a:pt x="0" y="220"/>
                  </a:cubicBezTo>
                  <a:lnTo>
                    <a:pt x="0" y="831"/>
                  </a:lnTo>
                  <a:cubicBezTo>
                    <a:pt x="0" y="955"/>
                    <a:pt x="105" y="1060"/>
                    <a:pt x="220" y="1060"/>
                  </a:cubicBezTo>
                  <a:lnTo>
                    <a:pt x="5514" y="1060"/>
                  </a:lnTo>
                  <a:cubicBezTo>
                    <a:pt x="5638" y="1060"/>
                    <a:pt x="5734" y="955"/>
                    <a:pt x="5734" y="831"/>
                  </a:cubicBezTo>
                  <a:lnTo>
                    <a:pt x="5734" y="220"/>
                  </a:lnTo>
                  <a:cubicBezTo>
                    <a:pt x="5734" y="102"/>
                    <a:pt x="5646" y="0"/>
                    <a:pt x="5530" y="0"/>
                  </a:cubicBezTo>
                  <a:cubicBezTo>
                    <a:pt x="5525" y="0"/>
                    <a:pt x="5520" y="1"/>
                    <a:pt x="5514" y="1"/>
                  </a:cubicBezTo>
                  <a:lnTo>
                    <a:pt x="220" y="1"/>
                  </a:lnTo>
                  <a:cubicBezTo>
                    <a:pt x="215" y="1"/>
                    <a:pt x="210" y="0"/>
                    <a:pt x="205" y="0"/>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3" name="Google Shape;13033;p69"/>
            <p:cNvSpPr/>
            <p:nvPr/>
          </p:nvSpPr>
          <p:spPr>
            <a:xfrm>
              <a:off x="1461651" y="1640889"/>
              <a:ext cx="20503" cy="27756"/>
            </a:xfrm>
            <a:custGeom>
              <a:rect b="b" l="l" r="r" t="t"/>
              <a:pathLst>
                <a:path extrusionOk="0" h="1060" w="783">
                  <a:moveTo>
                    <a:pt x="579" y="0"/>
                  </a:moveTo>
                  <a:cubicBezTo>
                    <a:pt x="574" y="0"/>
                    <a:pt x="569" y="1"/>
                    <a:pt x="563" y="1"/>
                  </a:cubicBezTo>
                  <a:lnTo>
                    <a:pt x="0" y="1"/>
                  </a:lnTo>
                  <a:lnTo>
                    <a:pt x="0" y="1060"/>
                  </a:lnTo>
                  <a:lnTo>
                    <a:pt x="563" y="1060"/>
                  </a:lnTo>
                  <a:cubicBezTo>
                    <a:pt x="687" y="1060"/>
                    <a:pt x="783" y="955"/>
                    <a:pt x="783" y="840"/>
                  </a:cubicBezTo>
                  <a:lnTo>
                    <a:pt x="783" y="220"/>
                  </a:lnTo>
                  <a:cubicBezTo>
                    <a:pt x="783" y="102"/>
                    <a:pt x="695" y="0"/>
                    <a:pt x="579"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4" name="Google Shape;13034;p69"/>
            <p:cNvSpPr/>
            <p:nvPr/>
          </p:nvSpPr>
          <p:spPr>
            <a:xfrm>
              <a:off x="1467386" y="1499935"/>
              <a:ext cx="196518" cy="165725"/>
            </a:xfrm>
            <a:custGeom>
              <a:rect b="b" l="l" r="r" t="t"/>
              <a:pathLst>
                <a:path extrusionOk="0" h="6329" w="7505">
                  <a:moveTo>
                    <a:pt x="3779" y="1"/>
                  </a:moveTo>
                  <a:cubicBezTo>
                    <a:pt x="3738" y="1"/>
                    <a:pt x="3697" y="2"/>
                    <a:pt x="3655" y="3"/>
                  </a:cubicBezTo>
                  <a:cubicBezTo>
                    <a:pt x="1270" y="108"/>
                    <a:pt x="1" y="2865"/>
                    <a:pt x="1489" y="4735"/>
                  </a:cubicBezTo>
                  <a:lnTo>
                    <a:pt x="1413" y="6099"/>
                  </a:lnTo>
                  <a:cubicBezTo>
                    <a:pt x="1413" y="6229"/>
                    <a:pt x="1523" y="6329"/>
                    <a:pt x="1640" y="6329"/>
                  </a:cubicBezTo>
                  <a:cubicBezTo>
                    <a:pt x="1670" y="6329"/>
                    <a:pt x="1699" y="6323"/>
                    <a:pt x="1728" y="6309"/>
                  </a:cubicBezTo>
                  <a:lnTo>
                    <a:pt x="2968" y="5737"/>
                  </a:lnTo>
                  <a:cubicBezTo>
                    <a:pt x="3234" y="5814"/>
                    <a:pt x="3504" y="5851"/>
                    <a:pt x="3771" y="5851"/>
                  </a:cubicBezTo>
                  <a:cubicBezTo>
                    <a:pt x="4730" y="5851"/>
                    <a:pt x="5650" y="5373"/>
                    <a:pt x="6202" y="4544"/>
                  </a:cubicBezTo>
                  <a:cubicBezTo>
                    <a:pt x="7505" y="2595"/>
                    <a:pt x="6091" y="1"/>
                    <a:pt x="377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5" name="Google Shape;13035;p69"/>
            <p:cNvSpPr/>
            <p:nvPr/>
          </p:nvSpPr>
          <p:spPr>
            <a:xfrm>
              <a:off x="1369873" y="1679852"/>
              <a:ext cx="74653" cy="11050"/>
            </a:xfrm>
            <a:custGeom>
              <a:rect b="b" l="l" r="r" t="t"/>
              <a:pathLst>
                <a:path extrusionOk="0" h="422" w="2851">
                  <a:moveTo>
                    <a:pt x="273" y="1"/>
                  </a:moveTo>
                  <a:cubicBezTo>
                    <a:pt x="1" y="1"/>
                    <a:pt x="1" y="422"/>
                    <a:pt x="273" y="422"/>
                  </a:cubicBezTo>
                  <a:cubicBezTo>
                    <a:pt x="279" y="422"/>
                    <a:pt x="284" y="421"/>
                    <a:pt x="291" y="421"/>
                  </a:cubicBezTo>
                  <a:lnTo>
                    <a:pt x="2551" y="421"/>
                  </a:lnTo>
                  <a:cubicBezTo>
                    <a:pt x="2558" y="421"/>
                    <a:pt x="2564" y="422"/>
                    <a:pt x="2570" y="422"/>
                  </a:cubicBezTo>
                  <a:cubicBezTo>
                    <a:pt x="2851" y="422"/>
                    <a:pt x="2851" y="1"/>
                    <a:pt x="2570" y="1"/>
                  </a:cubicBezTo>
                  <a:cubicBezTo>
                    <a:pt x="2564" y="1"/>
                    <a:pt x="2558" y="1"/>
                    <a:pt x="2551" y="1"/>
                  </a:cubicBezTo>
                  <a:lnTo>
                    <a:pt x="291" y="1"/>
                  </a:lnTo>
                  <a:cubicBezTo>
                    <a:pt x="284" y="1"/>
                    <a:pt x="279" y="1"/>
                    <a:pt x="27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6" name="Google Shape;13036;p69"/>
            <p:cNvSpPr/>
            <p:nvPr/>
          </p:nvSpPr>
          <p:spPr>
            <a:xfrm>
              <a:off x="1533346" y="1524496"/>
              <a:ext cx="60487" cy="92459"/>
            </a:xfrm>
            <a:custGeom>
              <a:rect b="b" l="l" r="r" t="t"/>
              <a:pathLst>
                <a:path extrusionOk="0" h="3531" w="2310">
                  <a:moveTo>
                    <a:pt x="1136" y="0"/>
                  </a:moveTo>
                  <a:cubicBezTo>
                    <a:pt x="1088" y="0"/>
                    <a:pt x="1050" y="29"/>
                    <a:pt x="1031" y="67"/>
                  </a:cubicBezTo>
                  <a:lnTo>
                    <a:pt x="39" y="1822"/>
                  </a:lnTo>
                  <a:cubicBezTo>
                    <a:pt x="0" y="1899"/>
                    <a:pt x="48" y="1994"/>
                    <a:pt x="144" y="1994"/>
                  </a:cubicBezTo>
                  <a:lnTo>
                    <a:pt x="1021" y="1994"/>
                  </a:lnTo>
                  <a:lnTo>
                    <a:pt x="401" y="3377"/>
                  </a:lnTo>
                  <a:cubicBezTo>
                    <a:pt x="373" y="3462"/>
                    <a:pt x="443" y="3531"/>
                    <a:pt x="516" y="3531"/>
                  </a:cubicBezTo>
                  <a:cubicBezTo>
                    <a:pt x="543" y="3531"/>
                    <a:pt x="569" y="3522"/>
                    <a:pt x="592" y="3502"/>
                  </a:cubicBezTo>
                  <a:lnTo>
                    <a:pt x="2252" y="1498"/>
                  </a:lnTo>
                  <a:cubicBezTo>
                    <a:pt x="2309" y="1422"/>
                    <a:pt x="2261" y="1317"/>
                    <a:pt x="2166" y="1307"/>
                  </a:cubicBezTo>
                  <a:lnTo>
                    <a:pt x="1183" y="1307"/>
                  </a:lnTo>
                  <a:lnTo>
                    <a:pt x="2032" y="191"/>
                  </a:lnTo>
                  <a:cubicBezTo>
                    <a:pt x="2080" y="115"/>
                    <a:pt x="2032" y="10"/>
                    <a:pt x="19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37" name="Google Shape;13037;p69"/>
          <p:cNvGrpSpPr/>
          <p:nvPr/>
        </p:nvGrpSpPr>
        <p:grpSpPr>
          <a:xfrm>
            <a:off x="2663464" y="3346815"/>
            <a:ext cx="289528" cy="359232"/>
            <a:chOff x="2663464" y="3346815"/>
            <a:chExt cx="289528" cy="359232"/>
          </a:xfrm>
        </p:grpSpPr>
        <p:sp>
          <p:nvSpPr>
            <p:cNvPr id="13038" name="Google Shape;13038;p69"/>
            <p:cNvSpPr/>
            <p:nvPr/>
          </p:nvSpPr>
          <p:spPr>
            <a:xfrm>
              <a:off x="2663464" y="3490676"/>
              <a:ext cx="133674" cy="140666"/>
            </a:xfrm>
            <a:custGeom>
              <a:rect b="b" l="l" r="r" t="t"/>
              <a:pathLst>
                <a:path extrusionOk="0" h="5372" w="5105">
                  <a:moveTo>
                    <a:pt x="105" y="1"/>
                  </a:moveTo>
                  <a:cubicBezTo>
                    <a:pt x="48" y="1"/>
                    <a:pt x="0" y="49"/>
                    <a:pt x="0" y="115"/>
                  </a:cubicBezTo>
                  <a:lnTo>
                    <a:pt x="0" y="2023"/>
                  </a:lnTo>
                  <a:cubicBezTo>
                    <a:pt x="0" y="2128"/>
                    <a:pt x="48" y="2233"/>
                    <a:pt x="143" y="2300"/>
                  </a:cubicBezTo>
                  <a:lnTo>
                    <a:pt x="2862" y="4179"/>
                  </a:lnTo>
                  <a:cubicBezTo>
                    <a:pt x="2958" y="4246"/>
                    <a:pt x="3015" y="4351"/>
                    <a:pt x="3015" y="4466"/>
                  </a:cubicBezTo>
                  <a:lnTo>
                    <a:pt x="3015" y="5372"/>
                  </a:lnTo>
                  <a:lnTo>
                    <a:pt x="5104" y="5372"/>
                  </a:lnTo>
                  <a:lnTo>
                    <a:pt x="5104" y="2701"/>
                  </a:lnTo>
                  <a:cubicBezTo>
                    <a:pt x="5104" y="2596"/>
                    <a:pt x="5056" y="2500"/>
                    <a:pt x="4980" y="2434"/>
                  </a:cubicBezTo>
                  <a:lnTo>
                    <a:pt x="3387" y="1184"/>
                  </a:lnTo>
                  <a:cubicBezTo>
                    <a:pt x="3369" y="1171"/>
                    <a:pt x="3345" y="1163"/>
                    <a:pt x="3321" y="1163"/>
                  </a:cubicBezTo>
                  <a:cubicBezTo>
                    <a:pt x="3293" y="1163"/>
                    <a:pt x="3264" y="1173"/>
                    <a:pt x="3244" y="1193"/>
                  </a:cubicBezTo>
                  <a:lnTo>
                    <a:pt x="2910" y="1527"/>
                  </a:lnTo>
                  <a:cubicBezTo>
                    <a:pt x="2824" y="1613"/>
                    <a:pt x="2834" y="1756"/>
                    <a:pt x="2919" y="1842"/>
                  </a:cubicBezTo>
                  <a:lnTo>
                    <a:pt x="3778" y="2624"/>
                  </a:lnTo>
                  <a:cubicBezTo>
                    <a:pt x="3864" y="2691"/>
                    <a:pt x="3864" y="2815"/>
                    <a:pt x="3788" y="2901"/>
                  </a:cubicBezTo>
                  <a:lnTo>
                    <a:pt x="3721" y="2958"/>
                  </a:lnTo>
                  <a:cubicBezTo>
                    <a:pt x="3654" y="3035"/>
                    <a:pt x="3559" y="3082"/>
                    <a:pt x="3454" y="3082"/>
                  </a:cubicBezTo>
                  <a:lnTo>
                    <a:pt x="3311" y="3082"/>
                  </a:lnTo>
                  <a:cubicBezTo>
                    <a:pt x="3158" y="3082"/>
                    <a:pt x="3005" y="3035"/>
                    <a:pt x="2881" y="2949"/>
                  </a:cubicBezTo>
                  <a:lnTo>
                    <a:pt x="1030" y="1689"/>
                  </a:lnTo>
                  <a:cubicBezTo>
                    <a:pt x="935" y="1632"/>
                    <a:pt x="878" y="1527"/>
                    <a:pt x="878" y="1413"/>
                  </a:cubicBezTo>
                  <a:lnTo>
                    <a:pt x="878" y="688"/>
                  </a:lnTo>
                  <a:cubicBezTo>
                    <a:pt x="878" y="306"/>
                    <a:pt x="573" y="1"/>
                    <a:pt x="200"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9" name="Google Shape;13039;p69"/>
            <p:cNvSpPr/>
            <p:nvPr/>
          </p:nvSpPr>
          <p:spPr>
            <a:xfrm>
              <a:off x="2742386" y="3610839"/>
              <a:ext cx="54753" cy="20503"/>
            </a:xfrm>
            <a:custGeom>
              <a:rect b="b" l="l" r="r" t="t"/>
              <a:pathLst>
                <a:path extrusionOk="0" h="783" w="2091">
                  <a:moveTo>
                    <a:pt x="1" y="1"/>
                  </a:moveTo>
                  <a:lnTo>
                    <a:pt x="1" y="783"/>
                  </a:lnTo>
                  <a:lnTo>
                    <a:pt x="2090" y="783"/>
                  </a:lnTo>
                  <a:lnTo>
                    <a:pt x="2090"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0" name="Google Shape;13040;p69"/>
            <p:cNvSpPr/>
            <p:nvPr/>
          </p:nvSpPr>
          <p:spPr>
            <a:xfrm>
              <a:off x="2819082" y="3490676"/>
              <a:ext cx="133910" cy="140666"/>
            </a:xfrm>
            <a:custGeom>
              <a:rect b="b" l="l" r="r" t="t"/>
              <a:pathLst>
                <a:path extrusionOk="0" h="5372" w="5114">
                  <a:moveTo>
                    <a:pt x="4914" y="1"/>
                  </a:moveTo>
                  <a:cubicBezTo>
                    <a:pt x="4532" y="1"/>
                    <a:pt x="4227" y="306"/>
                    <a:pt x="4227" y="688"/>
                  </a:cubicBezTo>
                  <a:lnTo>
                    <a:pt x="4227" y="1413"/>
                  </a:lnTo>
                  <a:cubicBezTo>
                    <a:pt x="4227" y="1527"/>
                    <a:pt x="4169" y="1632"/>
                    <a:pt x="4084" y="1689"/>
                  </a:cubicBezTo>
                  <a:lnTo>
                    <a:pt x="2233" y="2949"/>
                  </a:lnTo>
                  <a:cubicBezTo>
                    <a:pt x="2099" y="3035"/>
                    <a:pt x="1956" y="3082"/>
                    <a:pt x="1804" y="3082"/>
                  </a:cubicBezTo>
                  <a:lnTo>
                    <a:pt x="1651" y="3082"/>
                  </a:lnTo>
                  <a:cubicBezTo>
                    <a:pt x="1546" y="3082"/>
                    <a:pt x="1451" y="3035"/>
                    <a:pt x="1384" y="2958"/>
                  </a:cubicBezTo>
                  <a:lnTo>
                    <a:pt x="1317" y="2901"/>
                  </a:lnTo>
                  <a:cubicBezTo>
                    <a:pt x="1241" y="2815"/>
                    <a:pt x="1250" y="2691"/>
                    <a:pt x="1327" y="2624"/>
                  </a:cubicBezTo>
                  <a:lnTo>
                    <a:pt x="2185" y="1842"/>
                  </a:lnTo>
                  <a:cubicBezTo>
                    <a:pt x="2281" y="1756"/>
                    <a:pt x="2281" y="1613"/>
                    <a:pt x="2195" y="1527"/>
                  </a:cubicBezTo>
                  <a:lnTo>
                    <a:pt x="1861" y="1193"/>
                  </a:lnTo>
                  <a:cubicBezTo>
                    <a:pt x="1840" y="1173"/>
                    <a:pt x="1812" y="1163"/>
                    <a:pt x="1784" y="1163"/>
                  </a:cubicBezTo>
                  <a:cubicBezTo>
                    <a:pt x="1759" y="1163"/>
                    <a:pt x="1735" y="1171"/>
                    <a:pt x="1718" y="1184"/>
                  </a:cubicBezTo>
                  <a:lnTo>
                    <a:pt x="134" y="2443"/>
                  </a:lnTo>
                  <a:cubicBezTo>
                    <a:pt x="48" y="2500"/>
                    <a:pt x="1" y="2596"/>
                    <a:pt x="1" y="2701"/>
                  </a:cubicBezTo>
                  <a:lnTo>
                    <a:pt x="1" y="5372"/>
                  </a:lnTo>
                  <a:lnTo>
                    <a:pt x="2099" y="5372"/>
                  </a:lnTo>
                  <a:lnTo>
                    <a:pt x="2099" y="4466"/>
                  </a:lnTo>
                  <a:cubicBezTo>
                    <a:pt x="2090" y="4351"/>
                    <a:pt x="2147" y="4246"/>
                    <a:pt x="2242" y="4179"/>
                  </a:cubicBezTo>
                  <a:lnTo>
                    <a:pt x="4971" y="2300"/>
                  </a:lnTo>
                  <a:cubicBezTo>
                    <a:pt x="5057" y="2233"/>
                    <a:pt x="5114" y="2128"/>
                    <a:pt x="5114" y="2023"/>
                  </a:cubicBezTo>
                  <a:lnTo>
                    <a:pt x="5114" y="115"/>
                  </a:lnTo>
                  <a:cubicBezTo>
                    <a:pt x="5114" y="49"/>
                    <a:pt x="5057" y="1"/>
                    <a:pt x="4999"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1" name="Google Shape;13041;p69"/>
            <p:cNvSpPr/>
            <p:nvPr/>
          </p:nvSpPr>
          <p:spPr>
            <a:xfrm>
              <a:off x="2819082" y="3610839"/>
              <a:ext cx="54988" cy="20503"/>
            </a:xfrm>
            <a:custGeom>
              <a:rect b="b" l="l" r="r" t="t"/>
              <a:pathLst>
                <a:path extrusionOk="0" h="783" w="2100">
                  <a:moveTo>
                    <a:pt x="1" y="1"/>
                  </a:moveTo>
                  <a:lnTo>
                    <a:pt x="1" y="783"/>
                  </a:lnTo>
                  <a:lnTo>
                    <a:pt x="2099" y="783"/>
                  </a:lnTo>
                  <a:lnTo>
                    <a:pt x="2099"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2" name="Google Shape;13042;p69"/>
            <p:cNvSpPr/>
            <p:nvPr/>
          </p:nvSpPr>
          <p:spPr>
            <a:xfrm>
              <a:off x="2714918" y="3346815"/>
              <a:ext cx="167898" cy="178189"/>
            </a:xfrm>
            <a:custGeom>
              <a:rect b="b" l="l" r="r" t="t"/>
              <a:pathLst>
                <a:path extrusionOk="0" h="6805" w="6412">
                  <a:moveTo>
                    <a:pt x="3548" y="1"/>
                  </a:moveTo>
                  <a:cubicBezTo>
                    <a:pt x="2981" y="1"/>
                    <a:pt x="2401" y="173"/>
                    <a:pt x="1880" y="553"/>
                  </a:cubicBezTo>
                  <a:cubicBezTo>
                    <a:pt x="0" y="1927"/>
                    <a:pt x="468" y="4856"/>
                    <a:pt x="2691" y="5571"/>
                  </a:cubicBezTo>
                  <a:lnTo>
                    <a:pt x="3368" y="6697"/>
                  </a:lnTo>
                  <a:cubicBezTo>
                    <a:pt x="3411" y="6769"/>
                    <a:pt x="3485" y="6804"/>
                    <a:pt x="3559" y="6804"/>
                  </a:cubicBezTo>
                  <a:cubicBezTo>
                    <a:pt x="3633" y="6804"/>
                    <a:pt x="3707" y="6769"/>
                    <a:pt x="3750" y="6697"/>
                  </a:cubicBezTo>
                  <a:lnTo>
                    <a:pt x="4436" y="5571"/>
                  </a:lnTo>
                  <a:cubicBezTo>
                    <a:pt x="5610" y="5190"/>
                    <a:pt x="6411" y="4093"/>
                    <a:pt x="6411" y="2852"/>
                  </a:cubicBezTo>
                  <a:cubicBezTo>
                    <a:pt x="6411" y="1170"/>
                    <a:pt x="5026" y="1"/>
                    <a:pt x="3548"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3" name="Google Shape;13043;p69"/>
            <p:cNvSpPr/>
            <p:nvPr/>
          </p:nvSpPr>
          <p:spPr>
            <a:xfrm>
              <a:off x="2757887" y="3372293"/>
              <a:ext cx="101467" cy="98744"/>
            </a:xfrm>
            <a:custGeom>
              <a:rect b="b" l="l" r="r" t="t"/>
              <a:pathLst>
                <a:path extrusionOk="0" h="3771" w="3875">
                  <a:moveTo>
                    <a:pt x="1919" y="918"/>
                  </a:moveTo>
                  <a:cubicBezTo>
                    <a:pt x="2099" y="918"/>
                    <a:pt x="2280" y="968"/>
                    <a:pt x="2442" y="1068"/>
                  </a:cubicBezTo>
                  <a:cubicBezTo>
                    <a:pt x="2557" y="1145"/>
                    <a:pt x="2652" y="1240"/>
                    <a:pt x="2729" y="1364"/>
                  </a:cubicBezTo>
                  <a:cubicBezTo>
                    <a:pt x="2939" y="1679"/>
                    <a:pt x="2939" y="2080"/>
                    <a:pt x="2729" y="2404"/>
                  </a:cubicBezTo>
                  <a:cubicBezTo>
                    <a:pt x="2652" y="2519"/>
                    <a:pt x="2557" y="2623"/>
                    <a:pt x="2442" y="2700"/>
                  </a:cubicBezTo>
                  <a:cubicBezTo>
                    <a:pt x="2280" y="2800"/>
                    <a:pt x="2099" y="2850"/>
                    <a:pt x="1919" y="2850"/>
                  </a:cubicBezTo>
                  <a:cubicBezTo>
                    <a:pt x="1739" y="2850"/>
                    <a:pt x="1560" y="2800"/>
                    <a:pt x="1403" y="2700"/>
                  </a:cubicBezTo>
                  <a:cubicBezTo>
                    <a:pt x="1279" y="2623"/>
                    <a:pt x="1183" y="2519"/>
                    <a:pt x="1107" y="2404"/>
                  </a:cubicBezTo>
                  <a:cubicBezTo>
                    <a:pt x="907" y="2080"/>
                    <a:pt x="907" y="1679"/>
                    <a:pt x="1107" y="1364"/>
                  </a:cubicBezTo>
                  <a:cubicBezTo>
                    <a:pt x="1183" y="1240"/>
                    <a:pt x="1279" y="1145"/>
                    <a:pt x="1403" y="1068"/>
                  </a:cubicBezTo>
                  <a:cubicBezTo>
                    <a:pt x="1560" y="968"/>
                    <a:pt x="1739" y="918"/>
                    <a:pt x="1919" y="918"/>
                  </a:cubicBezTo>
                  <a:close/>
                  <a:moveTo>
                    <a:pt x="1918" y="0"/>
                  </a:moveTo>
                  <a:cubicBezTo>
                    <a:pt x="1808" y="0"/>
                    <a:pt x="1698" y="76"/>
                    <a:pt x="1708" y="229"/>
                  </a:cubicBezTo>
                  <a:lnTo>
                    <a:pt x="1708" y="515"/>
                  </a:lnTo>
                  <a:cubicBezTo>
                    <a:pt x="1488" y="553"/>
                    <a:pt x="1279" y="639"/>
                    <a:pt x="1097" y="773"/>
                  </a:cubicBezTo>
                  <a:lnTo>
                    <a:pt x="897" y="563"/>
                  </a:lnTo>
                  <a:cubicBezTo>
                    <a:pt x="851" y="519"/>
                    <a:pt x="801" y="501"/>
                    <a:pt x="752" y="501"/>
                  </a:cubicBezTo>
                  <a:cubicBezTo>
                    <a:pt x="588" y="501"/>
                    <a:pt x="447" y="711"/>
                    <a:pt x="601" y="859"/>
                  </a:cubicBezTo>
                  <a:lnTo>
                    <a:pt x="811" y="1068"/>
                  </a:lnTo>
                  <a:cubicBezTo>
                    <a:pt x="678" y="1250"/>
                    <a:pt x="592" y="1460"/>
                    <a:pt x="554" y="1679"/>
                  </a:cubicBezTo>
                  <a:lnTo>
                    <a:pt x="258" y="1679"/>
                  </a:lnTo>
                  <a:cubicBezTo>
                    <a:pt x="0" y="1698"/>
                    <a:pt x="0" y="2070"/>
                    <a:pt x="258" y="2089"/>
                  </a:cubicBezTo>
                  <a:lnTo>
                    <a:pt x="563" y="2089"/>
                  </a:lnTo>
                  <a:cubicBezTo>
                    <a:pt x="592" y="2318"/>
                    <a:pt x="678" y="2519"/>
                    <a:pt x="811" y="2700"/>
                  </a:cubicBezTo>
                  <a:lnTo>
                    <a:pt x="601" y="2910"/>
                  </a:lnTo>
                  <a:cubicBezTo>
                    <a:pt x="455" y="3064"/>
                    <a:pt x="595" y="3268"/>
                    <a:pt x="755" y="3268"/>
                  </a:cubicBezTo>
                  <a:cubicBezTo>
                    <a:pt x="803" y="3268"/>
                    <a:pt x="853" y="3250"/>
                    <a:pt x="897" y="3205"/>
                  </a:cubicBezTo>
                  <a:lnTo>
                    <a:pt x="1107" y="2996"/>
                  </a:lnTo>
                  <a:cubicBezTo>
                    <a:pt x="1288" y="3129"/>
                    <a:pt x="1498" y="3215"/>
                    <a:pt x="1717" y="3253"/>
                  </a:cubicBezTo>
                  <a:lnTo>
                    <a:pt x="1717" y="3549"/>
                  </a:lnTo>
                  <a:cubicBezTo>
                    <a:pt x="1703" y="3697"/>
                    <a:pt x="1813" y="3771"/>
                    <a:pt x="1924" y="3771"/>
                  </a:cubicBezTo>
                  <a:cubicBezTo>
                    <a:pt x="2035" y="3771"/>
                    <a:pt x="2147" y="3697"/>
                    <a:pt x="2137" y="3549"/>
                  </a:cubicBezTo>
                  <a:lnTo>
                    <a:pt x="2137" y="3253"/>
                  </a:lnTo>
                  <a:cubicBezTo>
                    <a:pt x="2357" y="3215"/>
                    <a:pt x="2566" y="3129"/>
                    <a:pt x="2738" y="2996"/>
                  </a:cubicBezTo>
                  <a:lnTo>
                    <a:pt x="2948" y="3205"/>
                  </a:lnTo>
                  <a:cubicBezTo>
                    <a:pt x="2995" y="3250"/>
                    <a:pt x="3046" y="3268"/>
                    <a:pt x="3095" y="3268"/>
                  </a:cubicBezTo>
                  <a:cubicBezTo>
                    <a:pt x="3259" y="3268"/>
                    <a:pt x="3398" y="3064"/>
                    <a:pt x="3244" y="2910"/>
                  </a:cubicBezTo>
                  <a:lnTo>
                    <a:pt x="3034" y="2700"/>
                  </a:lnTo>
                  <a:cubicBezTo>
                    <a:pt x="3168" y="2519"/>
                    <a:pt x="3253" y="2318"/>
                    <a:pt x="3292" y="2089"/>
                  </a:cubicBezTo>
                  <a:lnTo>
                    <a:pt x="3587" y="2089"/>
                  </a:lnTo>
                  <a:cubicBezTo>
                    <a:pt x="3596" y="2090"/>
                    <a:pt x="3605" y="2091"/>
                    <a:pt x="3613" y="2091"/>
                  </a:cubicBezTo>
                  <a:cubicBezTo>
                    <a:pt x="3874" y="2091"/>
                    <a:pt x="3874" y="1678"/>
                    <a:pt x="3613" y="1678"/>
                  </a:cubicBezTo>
                  <a:cubicBezTo>
                    <a:pt x="3605" y="1678"/>
                    <a:pt x="3596" y="1678"/>
                    <a:pt x="3587" y="1679"/>
                  </a:cubicBezTo>
                  <a:lnTo>
                    <a:pt x="3578" y="1669"/>
                  </a:lnTo>
                  <a:lnTo>
                    <a:pt x="3282" y="1669"/>
                  </a:lnTo>
                  <a:cubicBezTo>
                    <a:pt x="3253" y="1450"/>
                    <a:pt x="3168" y="1240"/>
                    <a:pt x="3034" y="1059"/>
                  </a:cubicBezTo>
                  <a:lnTo>
                    <a:pt x="3234" y="859"/>
                  </a:lnTo>
                  <a:cubicBezTo>
                    <a:pt x="3388" y="705"/>
                    <a:pt x="3250" y="496"/>
                    <a:pt x="3092" y="496"/>
                  </a:cubicBezTo>
                  <a:cubicBezTo>
                    <a:pt x="3043" y="496"/>
                    <a:pt x="2993" y="516"/>
                    <a:pt x="2948" y="563"/>
                  </a:cubicBezTo>
                  <a:lnTo>
                    <a:pt x="2738" y="773"/>
                  </a:lnTo>
                  <a:cubicBezTo>
                    <a:pt x="2557" y="639"/>
                    <a:pt x="2347" y="553"/>
                    <a:pt x="2128" y="515"/>
                  </a:cubicBezTo>
                  <a:lnTo>
                    <a:pt x="2128" y="229"/>
                  </a:lnTo>
                  <a:cubicBezTo>
                    <a:pt x="2137" y="76"/>
                    <a:pt x="2027" y="0"/>
                    <a:pt x="1918"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4" name="Google Shape;13044;p69"/>
            <p:cNvSpPr/>
            <p:nvPr/>
          </p:nvSpPr>
          <p:spPr>
            <a:xfrm>
              <a:off x="2789597" y="3403323"/>
              <a:ext cx="36999" cy="36423"/>
            </a:xfrm>
            <a:custGeom>
              <a:rect b="b" l="l" r="r" t="t"/>
              <a:pathLst>
                <a:path extrusionOk="0" h="1391" w="1413">
                  <a:moveTo>
                    <a:pt x="726" y="418"/>
                  </a:moveTo>
                  <a:cubicBezTo>
                    <a:pt x="783" y="418"/>
                    <a:pt x="850" y="446"/>
                    <a:pt x="888" y="484"/>
                  </a:cubicBezTo>
                  <a:lnTo>
                    <a:pt x="917" y="513"/>
                  </a:lnTo>
                  <a:cubicBezTo>
                    <a:pt x="955" y="561"/>
                    <a:pt x="983" y="618"/>
                    <a:pt x="983" y="675"/>
                  </a:cubicBezTo>
                  <a:lnTo>
                    <a:pt x="983" y="694"/>
                  </a:lnTo>
                  <a:lnTo>
                    <a:pt x="983" y="713"/>
                  </a:lnTo>
                  <a:cubicBezTo>
                    <a:pt x="983" y="771"/>
                    <a:pt x="955" y="837"/>
                    <a:pt x="917" y="885"/>
                  </a:cubicBezTo>
                  <a:lnTo>
                    <a:pt x="888" y="904"/>
                  </a:lnTo>
                  <a:cubicBezTo>
                    <a:pt x="850" y="942"/>
                    <a:pt x="783" y="971"/>
                    <a:pt x="726" y="971"/>
                  </a:cubicBezTo>
                  <a:lnTo>
                    <a:pt x="697" y="971"/>
                  </a:lnTo>
                  <a:cubicBezTo>
                    <a:pt x="630" y="971"/>
                    <a:pt x="573" y="942"/>
                    <a:pt x="526" y="904"/>
                  </a:cubicBezTo>
                  <a:lnTo>
                    <a:pt x="497" y="885"/>
                  </a:lnTo>
                  <a:cubicBezTo>
                    <a:pt x="459" y="837"/>
                    <a:pt x="430" y="771"/>
                    <a:pt x="430" y="713"/>
                  </a:cubicBezTo>
                  <a:lnTo>
                    <a:pt x="430" y="694"/>
                  </a:lnTo>
                  <a:lnTo>
                    <a:pt x="430" y="675"/>
                  </a:lnTo>
                  <a:cubicBezTo>
                    <a:pt x="430" y="618"/>
                    <a:pt x="459" y="561"/>
                    <a:pt x="497" y="513"/>
                  </a:cubicBezTo>
                  <a:lnTo>
                    <a:pt x="526" y="484"/>
                  </a:lnTo>
                  <a:cubicBezTo>
                    <a:pt x="573" y="446"/>
                    <a:pt x="630" y="418"/>
                    <a:pt x="697" y="418"/>
                  </a:cubicBezTo>
                  <a:close/>
                  <a:moveTo>
                    <a:pt x="707" y="0"/>
                  </a:moveTo>
                  <a:cubicBezTo>
                    <a:pt x="635" y="0"/>
                    <a:pt x="564" y="12"/>
                    <a:pt x="497" y="36"/>
                  </a:cubicBezTo>
                  <a:cubicBezTo>
                    <a:pt x="459" y="46"/>
                    <a:pt x="421" y="65"/>
                    <a:pt x="382" y="84"/>
                  </a:cubicBezTo>
                  <a:cubicBezTo>
                    <a:pt x="258" y="151"/>
                    <a:pt x="153" y="246"/>
                    <a:pt x="87" y="380"/>
                  </a:cubicBezTo>
                  <a:cubicBezTo>
                    <a:pt x="68" y="408"/>
                    <a:pt x="58" y="446"/>
                    <a:pt x="39" y="484"/>
                  </a:cubicBezTo>
                  <a:cubicBezTo>
                    <a:pt x="1" y="628"/>
                    <a:pt x="1" y="771"/>
                    <a:pt x="39" y="904"/>
                  </a:cubicBezTo>
                  <a:cubicBezTo>
                    <a:pt x="58" y="942"/>
                    <a:pt x="68" y="981"/>
                    <a:pt x="87" y="1019"/>
                  </a:cubicBezTo>
                  <a:cubicBezTo>
                    <a:pt x="153" y="1143"/>
                    <a:pt x="258" y="1248"/>
                    <a:pt x="382" y="1314"/>
                  </a:cubicBezTo>
                  <a:cubicBezTo>
                    <a:pt x="421" y="1334"/>
                    <a:pt x="459" y="1343"/>
                    <a:pt x="497" y="1362"/>
                  </a:cubicBezTo>
                  <a:cubicBezTo>
                    <a:pt x="564" y="1381"/>
                    <a:pt x="635" y="1391"/>
                    <a:pt x="707" y="1391"/>
                  </a:cubicBezTo>
                  <a:cubicBezTo>
                    <a:pt x="778" y="1391"/>
                    <a:pt x="850" y="1381"/>
                    <a:pt x="917" y="1362"/>
                  </a:cubicBezTo>
                  <a:cubicBezTo>
                    <a:pt x="955" y="1343"/>
                    <a:pt x="993" y="1334"/>
                    <a:pt x="1031" y="1314"/>
                  </a:cubicBezTo>
                  <a:cubicBezTo>
                    <a:pt x="1155" y="1248"/>
                    <a:pt x="1260" y="1143"/>
                    <a:pt x="1327" y="1019"/>
                  </a:cubicBezTo>
                  <a:cubicBezTo>
                    <a:pt x="1346" y="981"/>
                    <a:pt x="1355" y="942"/>
                    <a:pt x="1375" y="904"/>
                  </a:cubicBezTo>
                  <a:cubicBezTo>
                    <a:pt x="1413" y="771"/>
                    <a:pt x="1413" y="628"/>
                    <a:pt x="1375" y="484"/>
                  </a:cubicBezTo>
                  <a:cubicBezTo>
                    <a:pt x="1355" y="446"/>
                    <a:pt x="1346" y="408"/>
                    <a:pt x="1327" y="380"/>
                  </a:cubicBezTo>
                  <a:cubicBezTo>
                    <a:pt x="1260" y="246"/>
                    <a:pt x="1155" y="151"/>
                    <a:pt x="1031" y="84"/>
                  </a:cubicBezTo>
                  <a:cubicBezTo>
                    <a:pt x="993" y="65"/>
                    <a:pt x="955" y="46"/>
                    <a:pt x="917" y="36"/>
                  </a:cubicBezTo>
                  <a:cubicBezTo>
                    <a:pt x="850" y="12"/>
                    <a:pt x="778" y="0"/>
                    <a:pt x="707"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5" name="Google Shape;13045;p69"/>
            <p:cNvSpPr/>
            <p:nvPr/>
          </p:nvSpPr>
          <p:spPr>
            <a:xfrm>
              <a:off x="2734137" y="3660564"/>
              <a:ext cx="63001" cy="45483"/>
            </a:xfrm>
            <a:custGeom>
              <a:rect b="b" l="l" r="r" t="t"/>
              <a:pathLst>
                <a:path extrusionOk="0" h="1737" w="2406">
                  <a:moveTo>
                    <a:pt x="1" y="0"/>
                  </a:moveTo>
                  <a:lnTo>
                    <a:pt x="1" y="1517"/>
                  </a:lnTo>
                  <a:cubicBezTo>
                    <a:pt x="1" y="1641"/>
                    <a:pt x="96" y="1736"/>
                    <a:pt x="220" y="1736"/>
                  </a:cubicBezTo>
                  <a:lnTo>
                    <a:pt x="2186" y="1736"/>
                  </a:lnTo>
                  <a:cubicBezTo>
                    <a:pt x="2300" y="1736"/>
                    <a:pt x="2405" y="1641"/>
                    <a:pt x="2405" y="1517"/>
                  </a:cubicBezTo>
                  <a:lnTo>
                    <a:pt x="2405"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6" name="Google Shape;13046;p69"/>
            <p:cNvSpPr/>
            <p:nvPr/>
          </p:nvSpPr>
          <p:spPr>
            <a:xfrm>
              <a:off x="2734137" y="3629325"/>
              <a:ext cx="63001" cy="31265"/>
            </a:xfrm>
            <a:custGeom>
              <a:rect b="b" l="l" r="r" t="t"/>
              <a:pathLst>
                <a:path extrusionOk="0" h="1194" w="2406">
                  <a:moveTo>
                    <a:pt x="220" y="1"/>
                  </a:moveTo>
                  <a:cubicBezTo>
                    <a:pt x="106" y="1"/>
                    <a:pt x="1" y="96"/>
                    <a:pt x="1" y="220"/>
                  </a:cubicBezTo>
                  <a:lnTo>
                    <a:pt x="1" y="1193"/>
                  </a:lnTo>
                  <a:lnTo>
                    <a:pt x="2405" y="1193"/>
                  </a:lnTo>
                  <a:lnTo>
                    <a:pt x="2405"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7" name="Google Shape;13047;p69"/>
            <p:cNvSpPr/>
            <p:nvPr/>
          </p:nvSpPr>
          <p:spPr>
            <a:xfrm>
              <a:off x="2819082" y="3660564"/>
              <a:ext cx="62975" cy="45483"/>
            </a:xfrm>
            <a:custGeom>
              <a:rect b="b" l="l" r="r" t="t"/>
              <a:pathLst>
                <a:path extrusionOk="0" h="1737" w="2405">
                  <a:moveTo>
                    <a:pt x="1" y="0"/>
                  </a:moveTo>
                  <a:lnTo>
                    <a:pt x="1" y="1517"/>
                  </a:lnTo>
                  <a:cubicBezTo>
                    <a:pt x="1" y="1641"/>
                    <a:pt x="105" y="1736"/>
                    <a:pt x="229" y="1736"/>
                  </a:cubicBezTo>
                  <a:lnTo>
                    <a:pt x="2185" y="1736"/>
                  </a:lnTo>
                  <a:cubicBezTo>
                    <a:pt x="2309" y="1736"/>
                    <a:pt x="2405" y="1641"/>
                    <a:pt x="2405" y="1517"/>
                  </a:cubicBezTo>
                  <a:lnTo>
                    <a:pt x="2405"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8" name="Google Shape;13048;p69"/>
            <p:cNvSpPr/>
            <p:nvPr/>
          </p:nvSpPr>
          <p:spPr>
            <a:xfrm>
              <a:off x="2819082" y="3629090"/>
              <a:ext cx="62975" cy="31239"/>
            </a:xfrm>
            <a:custGeom>
              <a:rect b="b" l="l" r="r" t="t"/>
              <a:pathLst>
                <a:path extrusionOk="0" h="1193" w="2405">
                  <a:moveTo>
                    <a:pt x="1" y="0"/>
                  </a:moveTo>
                  <a:lnTo>
                    <a:pt x="1" y="1193"/>
                  </a:lnTo>
                  <a:lnTo>
                    <a:pt x="2405" y="1193"/>
                  </a:lnTo>
                  <a:lnTo>
                    <a:pt x="2405" y="219"/>
                  </a:lnTo>
                  <a:cubicBezTo>
                    <a:pt x="2405" y="95"/>
                    <a:pt x="2309" y="0"/>
                    <a:pt x="218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49" name="Google Shape;13049;p69"/>
          <p:cNvGrpSpPr/>
          <p:nvPr/>
        </p:nvGrpSpPr>
        <p:grpSpPr>
          <a:xfrm>
            <a:off x="1315775" y="2881927"/>
            <a:ext cx="269051" cy="366983"/>
            <a:chOff x="1315775" y="2881927"/>
            <a:chExt cx="269051" cy="366983"/>
          </a:xfrm>
        </p:grpSpPr>
        <p:sp>
          <p:nvSpPr>
            <p:cNvPr id="13050" name="Google Shape;13050;p69"/>
            <p:cNvSpPr/>
            <p:nvPr/>
          </p:nvSpPr>
          <p:spPr>
            <a:xfrm>
              <a:off x="1319755" y="3230397"/>
              <a:ext cx="185390" cy="13250"/>
            </a:xfrm>
            <a:custGeom>
              <a:rect b="b" l="l" r="r" t="t"/>
              <a:pathLst>
                <a:path extrusionOk="0" h="506" w="7080">
                  <a:moveTo>
                    <a:pt x="1" y="0"/>
                  </a:moveTo>
                  <a:lnTo>
                    <a:pt x="1" y="277"/>
                  </a:lnTo>
                  <a:cubicBezTo>
                    <a:pt x="1" y="401"/>
                    <a:pt x="96" y="506"/>
                    <a:pt x="220" y="506"/>
                  </a:cubicBezTo>
                  <a:lnTo>
                    <a:pt x="6860" y="506"/>
                  </a:lnTo>
                  <a:cubicBezTo>
                    <a:pt x="6984" y="506"/>
                    <a:pt x="7079" y="401"/>
                    <a:pt x="7079" y="277"/>
                  </a:cubicBezTo>
                  <a:lnTo>
                    <a:pt x="707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1" name="Google Shape;13051;p69"/>
            <p:cNvSpPr/>
            <p:nvPr/>
          </p:nvSpPr>
          <p:spPr>
            <a:xfrm>
              <a:off x="1315775" y="2917146"/>
              <a:ext cx="191124" cy="331764"/>
            </a:xfrm>
            <a:custGeom>
              <a:rect b="b" l="l" r="r" t="t"/>
              <a:pathLst>
                <a:path extrusionOk="0" h="12670" w="7299">
                  <a:moveTo>
                    <a:pt x="229" y="0"/>
                  </a:moveTo>
                  <a:cubicBezTo>
                    <a:pt x="105" y="0"/>
                    <a:pt x="0" y="96"/>
                    <a:pt x="0" y="229"/>
                  </a:cubicBezTo>
                  <a:lnTo>
                    <a:pt x="0" y="12450"/>
                  </a:lnTo>
                  <a:cubicBezTo>
                    <a:pt x="0" y="12574"/>
                    <a:pt x="105" y="12669"/>
                    <a:pt x="229" y="12669"/>
                  </a:cubicBezTo>
                  <a:lnTo>
                    <a:pt x="7069" y="12669"/>
                  </a:lnTo>
                  <a:cubicBezTo>
                    <a:pt x="7193" y="12669"/>
                    <a:pt x="7298" y="12574"/>
                    <a:pt x="7298" y="12450"/>
                  </a:cubicBezTo>
                  <a:lnTo>
                    <a:pt x="7298" y="229"/>
                  </a:lnTo>
                  <a:cubicBezTo>
                    <a:pt x="7298" y="96"/>
                    <a:pt x="7193" y="0"/>
                    <a:pt x="706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2" name="Google Shape;13052;p69"/>
            <p:cNvSpPr/>
            <p:nvPr/>
          </p:nvSpPr>
          <p:spPr>
            <a:xfrm>
              <a:off x="1430674" y="2917146"/>
              <a:ext cx="76225" cy="118435"/>
            </a:xfrm>
            <a:custGeom>
              <a:rect b="b" l="l" r="r" t="t"/>
              <a:pathLst>
                <a:path extrusionOk="0" h="4523" w="2911">
                  <a:moveTo>
                    <a:pt x="258" y="0"/>
                  </a:moveTo>
                  <a:cubicBezTo>
                    <a:pt x="86" y="401"/>
                    <a:pt x="1" y="830"/>
                    <a:pt x="1" y="1269"/>
                  </a:cubicBezTo>
                  <a:lnTo>
                    <a:pt x="1" y="1288"/>
                  </a:lnTo>
                  <a:cubicBezTo>
                    <a:pt x="10" y="2662"/>
                    <a:pt x="878" y="3893"/>
                    <a:pt x="2176" y="4351"/>
                  </a:cubicBezTo>
                  <a:cubicBezTo>
                    <a:pt x="2414" y="4436"/>
                    <a:pt x="2653" y="4494"/>
                    <a:pt x="2910" y="4522"/>
                  </a:cubicBezTo>
                  <a:lnTo>
                    <a:pt x="2910" y="229"/>
                  </a:lnTo>
                  <a:cubicBezTo>
                    <a:pt x="2910" y="96"/>
                    <a:pt x="2805" y="0"/>
                    <a:pt x="26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3" name="Google Shape;13053;p69"/>
            <p:cNvSpPr/>
            <p:nvPr/>
          </p:nvSpPr>
          <p:spPr>
            <a:xfrm>
              <a:off x="1335256" y="2950872"/>
              <a:ext cx="152397" cy="239069"/>
            </a:xfrm>
            <a:custGeom>
              <a:rect b="b" l="l" r="r" t="t"/>
              <a:pathLst>
                <a:path extrusionOk="0" h="9130" w="5820">
                  <a:moveTo>
                    <a:pt x="229" y="0"/>
                  </a:moveTo>
                  <a:cubicBezTo>
                    <a:pt x="96" y="0"/>
                    <a:pt x="0" y="105"/>
                    <a:pt x="0" y="229"/>
                  </a:cubicBezTo>
                  <a:lnTo>
                    <a:pt x="0" y="8910"/>
                  </a:lnTo>
                  <a:cubicBezTo>
                    <a:pt x="0" y="9034"/>
                    <a:pt x="96" y="9130"/>
                    <a:pt x="229" y="9130"/>
                  </a:cubicBezTo>
                  <a:lnTo>
                    <a:pt x="5591" y="9130"/>
                  </a:lnTo>
                  <a:cubicBezTo>
                    <a:pt x="5715" y="9130"/>
                    <a:pt x="5820" y="9034"/>
                    <a:pt x="5820" y="8910"/>
                  </a:cubicBezTo>
                  <a:lnTo>
                    <a:pt x="5820" y="229"/>
                  </a:lnTo>
                  <a:cubicBezTo>
                    <a:pt x="5820" y="105"/>
                    <a:pt x="5715" y="0"/>
                    <a:pt x="559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4" name="Google Shape;13054;p69"/>
            <p:cNvSpPr/>
            <p:nvPr/>
          </p:nvSpPr>
          <p:spPr>
            <a:xfrm>
              <a:off x="1430674" y="2950872"/>
              <a:ext cx="56979" cy="80467"/>
            </a:xfrm>
            <a:custGeom>
              <a:rect b="b" l="l" r="r" t="t"/>
              <a:pathLst>
                <a:path extrusionOk="0" h="3073" w="2176">
                  <a:moveTo>
                    <a:pt x="1" y="0"/>
                  </a:moveTo>
                  <a:cubicBezTo>
                    <a:pt x="10" y="1383"/>
                    <a:pt x="878" y="2605"/>
                    <a:pt x="2176" y="3072"/>
                  </a:cubicBezTo>
                  <a:lnTo>
                    <a:pt x="2176" y="229"/>
                  </a:lnTo>
                  <a:cubicBezTo>
                    <a:pt x="2176" y="105"/>
                    <a:pt x="2071" y="0"/>
                    <a:pt x="194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5" name="Google Shape;13055;p69"/>
            <p:cNvSpPr/>
            <p:nvPr/>
          </p:nvSpPr>
          <p:spPr>
            <a:xfrm>
              <a:off x="1334994" y="2950872"/>
              <a:ext cx="152423" cy="239069"/>
            </a:xfrm>
            <a:custGeom>
              <a:rect b="b" l="l" r="r" t="t"/>
              <a:pathLst>
                <a:path extrusionOk="0" h="9130" w="5821">
                  <a:moveTo>
                    <a:pt x="230" y="0"/>
                  </a:moveTo>
                  <a:cubicBezTo>
                    <a:pt x="106" y="0"/>
                    <a:pt x="1" y="105"/>
                    <a:pt x="1" y="229"/>
                  </a:cubicBezTo>
                  <a:lnTo>
                    <a:pt x="1" y="8910"/>
                  </a:lnTo>
                  <a:cubicBezTo>
                    <a:pt x="1" y="9034"/>
                    <a:pt x="106" y="9130"/>
                    <a:pt x="230" y="9130"/>
                  </a:cubicBezTo>
                  <a:lnTo>
                    <a:pt x="5591" y="9130"/>
                  </a:lnTo>
                  <a:cubicBezTo>
                    <a:pt x="5715" y="9130"/>
                    <a:pt x="5820" y="9034"/>
                    <a:pt x="5820" y="8910"/>
                  </a:cubicBezTo>
                  <a:lnTo>
                    <a:pt x="5820" y="8624"/>
                  </a:lnTo>
                  <a:lnTo>
                    <a:pt x="459" y="8624"/>
                  </a:lnTo>
                  <a:lnTo>
                    <a:pt x="459"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6" name="Google Shape;13056;p69"/>
            <p:cNvSpPr/>
            <p:nvPr/>
          </p:nvSpPr>
          <p:spPr>
            <a:xfrm>
              <a:off x="1398938" y="3203662"/>
              <a:ext cx="24771" cy="24771"/>
            </a:xfrm>
            <a:custGeom>
              <a:rect b="b" l="l" r="r" t="t"/>
              <a:pathLst>
                <a:path extrusionOk="0" h="946" w="946">
                  <a:moveTo>
                    <a:pt x="478" y="1"/>
                  </a:moveTo>
                  <a:cubicBezTo>
                    <a:pt x="211" y="1"/>
                    <a:pt x="1" y="210"/>
                    <a:pt x="1" y="478"/>
                  </a:cubicBezTo>
                  <a:cubicBezTo>
                    <a:pt x="1" y="735"/>
                    <a:pt x="211" y="945"/>
                    <a:pt x="478" y="945"/>
                  </a:cubicBezTo>
                  <a:cubicBezTo>
                    <a:pt x="736" y="945"/>
                    <a:pt x="945" y="735"/>
                    <a:pt x="945" y="478"/>
                  </a:cubicBezTo>
                  <a:cubicBezTo>
                    <a:pt x="945" y="210"/>
                    <a:pt x="736" y="1"/>
                    <a:pt x="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7" name="Google Shape;13057;p69"/>
            <p:cNvSpPr/>
            <p:nvPr/>
          </p:nvSpPr>
          <p:spPr>
            <a:xfrm>
              <a:off x="1448166" y="2881927"/>
              <a:ext cx="136660" cy="136660"/>
            </a:xfrm>
            <a:custGeom>
              <a:rect b="b" l="l" r="r" t="t"/>
              <a:pathLst>
                <a:path extrusionOk="0" h="5219" w="5219">
                  <a:moveTo>
                    <a:pt x="2605" y="0"/>
                  </a:moveTo>
                  <a:cubicBezTo>
                    <a:pt x="1164" y="0"/>
                    <a:pt x="0" y="1174"/>
                    <a:pt x="0" y="2614"/>
                  </a:cubicBezTo>
                  <a:cubicBezTo>
                    <a:pt x="0" y="4055"/>
                    <a:pt x="1164" y="5219"/>
                    <a:pt x="2605" y="5219"/>
                  </a:cubicBezTo>
                  <a:cubicBezTo>
                    <a:pt x="4045" y="5219"/>
                    <a:pt x="5219" y="4055"/>
                    <a:pt x="5219" y="2614"/>
                  </a:cubicBezTo>
                  <a:cubicBezTo>
                    <a:pt x="5219" y="1174"/>
                    <a:pt x="4045" y="0"/>
                    <a:pt x="260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8" name="Google Shape;13058;p69"/>
            <p:cNvSpPr/>
            <p:nvPr/>
          </p:nvSpPr>
          <p:spPr>
            <a:xfrm>
              <a:off x="1477127" y="2911149"/>
              <a:ext cx="78738" cy="77717"/>
            </a:xfrm>
            <a:custGeom>
              <a:rect b="b" l="l" r="r" t="t"/>
              <a:pathLst>
                <a:path extrusionOk="0" h="2968" w="3007">
                  <a:moveTo>
                    <a:pt x="1508" y="0"/>
                  </a:moveTo>
                  <a:cubicBezTo>
                    <a:pt x="678" y="0"/>
                    <a:pt x="1" y="668"/>
                    <a:pt x="10" y="1498"/>
                  </a:cubicBezTo>
                  <a:lnTo>
                    <a:pt x="10" y="1527"/>
                  </a:lnTo>
                  <a:cubicBezTo>
                    <a:pt x="39" y="2332"/>
                    <a:pt x="697" y="2967"/>
                    <a:pt x="1500" y="2967"/>
                  </a:cubicBezTo>
                  <a:cubicBezTo>
                    <a:pt x="1506" y="2967"/>
                    <a:pt x="1512" y="2967"/>
                    <a:pt x="1518" y="2967"/>
                  </a:cubicBezTo>
                  <a:cubicBezTo>
                    <a:pt x="2329" y="2967"/>
                    <a:pt x="2987" y="2309"/>
                    <a:pt x="2996" y="1498"/>
                  </a:cubicBezTo>
                  <a:lnTo>
                    <a:pt x="3006" y="1498"/>
                  </a:lnTo>
                  <a:cubicBezTo>
                    <a:pt x="3006" y="668"/>
                    <a:pt x="2329" y="0"/>
                    <a:pt x="1508"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9" name="Google Shape;13059;p69"/>
            <p:cNvSpPr/>
            <p:nvPr/>
          </p:nvSpPr>
          <p:spPr>
            <a:xfrm>
              <a:off x="1399462" y="2924923"/>
              <a:ext cx="20739" cy="17963"/>
            </a:xfrm>
            <a:custGeom>
              <a:rect b="b" l="l" r="r" t="t"/>
              <a:pathLst>
                <a:path extrusionOk="0" h="686" w="792">
                  <a:moveTo>
                    <a:pt x="453" y="0"/>
                  </a:moveTo>
                  <a:cubicBezTo>
                    <a:pt x="368" y="0"/>
                    <a:pt x="281" y="32"/>
                    <a:pt x="210" y="104"/>
                  </a:cubicBezTo>
                  <a:cubicBezTo>
                    <a:pt x="0" y="314"/>
                    <a:pt x="153" y="686"/>
                    <a:pt x="458" y="686"/>
                  </a:cubicBezTo>
                  <a:cubicBezTo>
                    <a:pt x="639" y="686"/>
                    <a:pt x="792" y="533"/>
                    <a:pt x="792" y="342"/>
                  </a:cubicBezTo>
                  <a:cubicBezTo>
                    <a:pt x="792" y="137"/>
                    <a:pt x="62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0" name="Google Shape;13060;p69"/>
            <p:cNvSpPr/>
            <p:nvPr/>
          </p:nvSpPr>
          <p:spPr>
            <a:xfrm>
              <a:off x="1363484" y="3032045"/>
              <a:ext cx="95706" cy="22519"/>
            </a:xfrm>
            <a:custGeom>
              <a:rect b="b" l="l" r="r" t="t"/>
              <a:pathLst>
                <a:path extrusionOk="0" h="860" w="3655">
                  <a:moveTo>
                    <a:pt x="229" y="1"/>
                  </a:moveTo>
                  <a:cubicBezTo>
                    <a:pt x="105" y="1"/>
                    <a:pt x="0" y="106"/>
                    <a:pt x="0" y="230"/>
                  </a:cubicBezTo>
                  <a:lnTo>
                    <a:pt x="0" y="640"/>
                  </a:lnTo>
                  <a:cubicBezTo>
                    <a:pt x="0" y="764"/>
                    <a:pt x="105" y="859"/>
                    <a:pt x="229" y="859"/>
                  </a:cubicBezTo>
                  <a:lnTo>
                    <a:pt x="3425" y="859"/>
                  </a:lnTo>
                  <a:cubicBezTo>
                    <a:pt x="3549" y="859"/>
                    <a:pt x="3654" y="764"/>
                    <a:pt x="3654" y="640"/>
                  </a:cubicBezTo>
                  <a:lnTo>
                    <a:pt x="3654" y="230"/>
                  </a:lnTo>
                  <a:cubicBezTo>
                    <a:pt x="3654" y="106"/>
                    <a:pt x="3549" y="1"/>
                    <a:pt x="3425"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1" name="Google Shape;13061;p69"/>
            <p:cNvSpPr/>
            <p:nvPr/>
          </p:nvSpPr>
          <p:spPr>
            <a:xfrm>
              <a:off x="1363484" y="3073261"/>
              <a:ext cx="95706" cy="22519"/>
            </a:xfrm>
            <a:custGeom>
              <a:rect b="b" l="l" r="r" t="t"/>
              <a:pathLst>
                <a:path extrusionOk="0" h="860" w="3655">
                  <a:moveTo>
                    <a:pt x="229" y="1"/>
                  </a:moveTo>
                  <a:cubicBezTo>
                    <a:pt x="105" y="1"/>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1"/>
                    <a:pt x="342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2" name="Google Shape;13062;p69"/>
            <p:cNvSpPr/>
            <p:nvPr/>
          </p:nvSpPr>
          <p:spPr>
            <a:xfrm>
              <a:off x="1363484" y="3114240"/>
              <a:ext cx="95706" cy="22493"/>
            </a:xfrm>
            <a:custGeom>
              <a:rect b="b" l="l" r="r" t="t"/>
              <a:pathLst>
                <a:path extrusionOk="0" h="859" w="3655">
                  <a:moveTo>
                    <a:pt x="229" y="0"/>
                  </a:moveTo>
                  <a:cubicBezTo>
                    <a:pt x="105" y="0"/>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0"/>
                    <a:pt x="3425"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3" name="Google Shape;13063;p69"/>
            <p:cNvSpPr/>
            <p:nvPr/>
          </p:nvSpPr>
          <p:spPr>
            <a:xfrm>
              <a:off x="1508863" y="2912406"/>
              <a:ext cx="46740" cy="77193"/>
            </a:xfrm>
            <a:custGeom>
              <a:rect b="b" l="l" r="r" t="t"/>
              <a:pathLst>
                <a:path extrusionOk="0" h="2948" w="1785">
                  <a:moveTo>
                    <a:pt x="668" y="0"/>
                  </a:moveTo>
                  <a:cubicBezTo>
                    <a:pt x="373" y="229"/>
                    <a:pt x="115" y="515"/>
                    <a:pt x="287" y="754"/>
                  </a:cubicBezTo>
                  <a:cubicBezTo>
                    <a:pt x="611" y="1202"/>
                    <a:pt x="1250" y="868"/>
                    <a:pt x="1269" y="1469"/>
                  </a:cubicBezTo>
                  <a:cubicBezTo>
                    <a:pt x="1279" y="2032"/>
                    <a:pt x="1" y="2213"/>
                    <a:pt x="1" y="2919"/>
                  </a:cubicBezTo>
                  <a:cubicBezTo>
                    <a:pt x="99" y="2939"/>
                    <a:pt x="196" y="2948"/>
                    <a:pt x="292" y="2948"/>
                  </a:cubicBezTo>
                  <a:cubicBezTo>
                    <a:pt x="1099" y="2948"/>
                    <a:pt x="1784" y="2294"/>
                    <a:pt x="1784" y="1450"/>
                  </a:cubicBezTo>
                  <a:cubicBezTo>
                    <a:pt x="1784" y="773"/>
                    <a:pt x="1327" y="172"/>
                    <a:pt x="668"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4" name="Google Shape;13064;p69"/>
            <p:cNvSpPr/>
            <p:nvPr/>
          </p:nvSpPr>
          <p:spPr>
            <a:xfrm>
              <a:off x="1477127" y="2938879"/>
              <a:ext cx="32757" cy="35245"/>
            </a:xfrm>
            <a:custGeom>
              <a:rect b="b" l="l" r="r" t="t"/>
              <a:pathLst>
                <a:path extrusionOk="0" h="1346" w="1251">
                  <a:moveTo>
                    <a:pt x="68" y="0"/>
                  </a:moveTo>
                  <a:cubicBezTo>
                    <a:pt x="30" y="143"/>
                    <a:pt x="1" y="286"/>
                    <a:pt x="1" y="439"/>
                  </a:cubicBezTo>
                  <a:lnTo>
                    <a:pt x="1" y="468"/>
                  </a:lnTo>
                  <a:cubicBezTo>
                    <a:pt x="10" y="783"/>
                    <a:pt x="115" y="1097"/>
                    <a:pt x="306" y="1345"/>
                  </a:cubicBezTo>
                  <a:cubicBezTo>
                    <a:pt x="1251" y="926"/>
                    <a:pt x="1079" y="496"/>
                    <a:pt x="430" y="239"/>
                  </a:cubicBezTo>
                  <a:cubicBezTo>
                    <a:pt x="297" y="191"/>
                    <a:pt x="173" y="105"/>
                    <a:pt x="68"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65" name="Google Shape;13065;p69"/>
          <p:cNvGrpSpPr/>
          <p:nvPr/>
        </p:nvGrpSpPr>
        <p:grpSpPr>
          <a:xfrm>
            <a:off x="3977427" y="1980142"/>
            <a:ext cx="359232" cy="322023"/>
            <a:chOff x="3977427" y="1980142"/>
            <a:chExt cx="359232" cy="322023"/>
          </a:xfrm>
        </p:grpSpPr>
        <p:sp>
          <p:nvSpPr>
            <p:cNvPr id="13066" name="Google Shape;13066;p69"/>
            <p:cNvSpPr/>
            <p:nvPr/>
          </p:nvSpPr>
          <p:spPr>
            <a:xfrm>
              <a:off x="3977427" y="2064065"/>
              <a:ext cx="303039" cy="238100"/>
            </a:xfrm>
            <a:custGeom>
              <a:rect b="b" l="l" r="r" t="t"/>
              <a:pathLst>
                <a:path extrusionOk="0" h="9093" w="11573">
                  <a:moveTo>
                    <a:pt x="229" y="1"/>
                  </a:moveTo>
                  <a:cubicBezTo>
                    <a:pt x="105" y="1"/>
                    <a:pt x="0" y="105"/>
                    <a:pt x="0" y="220"/>
                  </a:cubicBezTo>
                  <a:lnTo>
                    <a:pt x="0" y="8873"/>
                  </a:lnTo>
                  <a:cubicBezTo>
                    <a:pt x="0" y="8997"/>
                    <a:pt x="105" y="9092"/>
                    <a:pt x="229" y="9092"/>
                  </a:cubicBezTo>
                  <a:lnTo>
                    <a:pt x="11343" y="9092"/>
                  </a:lnTo>
                  <a:cubicBezTo>
                    <a:pt x="11467" y="9092"/>
                    <a:pt x="11572" y="8997"/>
                    <a:pt x="11572" y="8873"/>
                  </a:cubicBezTo>
                  <a:lnTo>
                    <a:pt x="11572" y="1517"/>
                  </a:lnTo>
                  <a:lnTo>
                    <a:pt x="4684" y="1517"/>
                  </a:lnTo>
                  <a:lnTo>
                    <a:pt x="3234" y="67"/>
                  </a:lnTo>
                  <a:cubicBezTo>
                    <a:pt x="3196" y="29"/>
                    <a:pt x="3139" y="1"/>
                    <a:pt x="3082"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7" name="Google Shape;13067;p69"/>
            <p:cNvSpPr/>
            <p:nvPr/>
          </p:nvSpPr>
          <p:spPr>
            <a:xfrm>
              <a:off x="3977427" y="2179724"/>
              <a:ext cx="303039" cy="122441"/>
            </a:xfrm>
            <a:custGeom>
              <a:rect b="b" l="l" r="r" t="t"/>
              <a:pathLst>
                <a:path extrusionOk="0" h="4676" w="11573">
                  <a:moveTo>
                    <a:pt x="10" y="1"/>
                  </a:moveTo>
                  <a:lnTo>
                    <a:pt x="10" y="4456"/>
                  </a:lnTo>
                  <a:cubicBezTo>
                    <a:pt x="0" y="4494"/>
                    <a:pt x="10" y="4522"/>
                    <a:pt x="29" y="4551"/>
                  </a:cubicBezTo>
                  <a:cubicBezTo>
                    <a:pt x="67" y="4627"/>
                    <a:pt x="143" y="4675"/>
                    <a:pt x="229" y="4675"/>
                  </a:cubicBezTo>
                  <a:lnTo>
                    <a:pt x="11353" y="4675"/>
                  </a:lnTo>
                  <a:cubicBezTo>
                    <a:pt x="11467" y="4675"/>
                    <a:pt x="11572" y="4580"/>
                    <a:pt x="11572" y="4456"/>
                  </a:cubicBezTo>
                  <a:lnTo>
                    <a:pt x="11572"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8" name="Google Shape;13068;p69"/>
            <p:cNvSpPr/>
            <p:nvPr/>
          </p:nvSpPr>
          <p:spPr>
            <a:xfrm>
              <a:off x="4175517" y="2103787"/>
              <a:ext cx="104949" cy="49149"/>
            </a:xfrm>
            <a:custGeom>
              <a:rect b="b" l="l" r="r" t="t"/>
              <a:pathLst>
                <a:path extrusionOk="0" h="1877" w="4008">
                  <a:moveTo>
                    <a:pt x="0" y="0"/>
                  </a:moveTo>
                  <a:cubicBezTo>
                    <a:pt x="648" y="1177"/>
                    <a:pt x="1878" y="1877"/>
                    <a:pt x="3186" y="1877"/>
                  </a:cubicBezTo>
                  <a:cubicBezTo>
                    <a:pt x="3458" y="1877"/>
                    <a:pt x="3733" y="1847"/>
                    <a:pt x="4007" y="1784"/>
                  </a:cubicBezTo>
                  <a:lnTo>
                    <a:pt x="4007"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9" name="Google Shape;13069;p69"/>
            <p:cNvSpPr/>
            <p:nvPr/>
          </p:nvSpPr>
          <p:spPr>
            <a:xfrm>
              <a:off x="3978161" y="2164248"/>
              <a:ext cx="327784" cy="137916"/>
            </a:xfrm>
            <a:custGeom>
              <a:rect b="b" l="l" r="r" t="t"/>
              <a:pathLst>
                <a:path extrusionOk="0" h="5267" w="12518">
                  <a:moveTo>
                    <a:pt x="1165" y="0"/>
                  </a:moveTo>
                  <a:cubicBezTo>
                    <a:pt x="1060" y="0"/>
                    <a:pt x="964" y="76"/>
                    <a:pt x="945" y="181"/>
                  </a:cubicBezTo>
                  <a:lnTo>
                    <a:pt x="154" y="4331"/>
                  </a:lnTo>
                  <a:lnTo>
                    <a:pt x="30" y="5009"/>
                  </a:lnTo>
                  <a:cubicBezTo>
                    <a:pt x="1" y="5133"/>
                    <a:pt x="96" y="5257"/>
                    <a:pt x="230" y="5266"/>
                  </a:cubicBezTo>
                  <a:lnTo>
                    <a:pt x="11363" y="5266"/>
                  </a:lnTo>
                  <a:cubicBezTo>
                    <a:pt x="11468" y="5257"/>
                    <a:pt x="11554" y="5190"/>
                    <a:pt x="11573" y="5085"/>
                  </a:cubicBezTo>
                  <a:lnTo>
                    <a:pt x="11716" y="4331"/>
                  </a:lnTo>
                  <a:lnTo>
                    <a:pt x="12489" y="267"/>
                  </a:lnTo>
                  <a:cubicBezTo>
                    <a:pt x="12517" y="124"/>
                    <a:pt x="12412" y="0"/>
                    <a:pt x="1227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0" name="Google Shape;13070;p69"/>
            <p:cNvSpPr/>
            <p:nvPr/>
          </p:nvSpPr>
          <p:spPr>
            <a:xfrm>
              <a:off x="3978161" y="2277891"/>
              <a:ext cx="306783" cy="24273"/>
            </a:xfrm>
            <a:custGeom>
              <a:rect b="b" l="l" r="r" t="t"/>
              <a:pathLst>
                <a:path extrusionOk="0" h="927" w="11716">
                  <a:moveTo>
                    <a:pt x="154" y="1"/>
                  </a:moveTo>
                  <a:lnTo>
                    <a:pt x="30" y="669"/>
                  </a:lnTo>
                  <a:lnTo>
                    <a:pt x="1" y="812"/>
                  </a:lnTo>
                  <a:cubicBezTo>
                    <a:pt x="39" y="878"/>
                    <a:pt x="115" y="926"/>
                    <a:pt x="201" y="926"/>
                  </a:cubicBezTo>
                  <a:lnTo>
                    <a:pt x="11363" y="926"/>
                  </a:lnTo>
                  <a:cubicBezTo>
                    <a:pt x="11468" y="926"/>
                    <a:pt x="11554" y="850"/>
                    <a:pt x="11573" y="745"/>
                  </a:cubicBezTo>
                  <a:lnTo>
                    <a:pt x="11716"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1" name="Google Shape;13071;p69"/>
            <p:cNvSpPr/>
            <p:nvPr/>
          </p:nvSpPr>
          <p:spPr>
            <a:xfrm>
              <a:off x="4181513" y="1980142"/>
              <a:ext cx="155146" cy="154884"/>
            </a:xfrm>
            <a:custGeom>
              <a:rect b="b" l="l" r="r" t="t"/>
              <a:pathLst>
                <a:path extrusionOk="0" h="5915" w="5925">
                  <a:moveTo>
                    <a:pt x="2958" y="0"/>
                  </a:moveTo>
                  <a:cubicBezTo>
                    <a:pt x="1326" y="0"/>
                    <a:pt x="0" y="1317"/>
                    <a:pt x="0" y="2958"/>
                  </a:cubicBezTo>
                  <a:cubicBezTo>
                    <a:pt x="0" y="4589"/>
                    <a:pt x="1326" y="5915"/>
                    <a:pt x="2958" y="5915"/>
                  </a:cubicBezTo>
                  <a:cubicBezTo>
                    <a:pt x="4599" y="5915"/>
                    <a:pt x="5925" y="4589"/>
                    <a:pt x="5925" y="2958"/>
                  </a:cubicBezTo>
                  <a:cubicBezTo>
                    <a:pt x="5925" y="1317"/>
                    <a:pt x="4599" y="0"/>
                    <a:pt x="2958"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2" name="Google Shape;13072;p69"/>
            <p:cNvSpPr/>
            <p:nvPr/>
          </p:nvSpPr>
          <p:spPr>
            <a:xfrm>
              <a:off x="4241870" y="2033585"/>
              <a:ext cx="23357" cy="62242"/>
            </a:xfrm>
            <a:custGeom>
              <a:rect b="b" l="l" r="r" t="t"/>
              <a:pathLst>
                <a:path extrusionOk="0" h="2377" w="892">
                  <a:moveTo>
                    <a:pt x="273" y="0"/>
                  </a:moveTo>
                  <a:cubicBezTo>
                    <a:pt x="0" y="0"/>
                    <a:pt x="0" y="421"/>
                    <a:pt x="273" y="421"/>
                  </a:cubicBezTo>
                  <a:cubicBezTo>
                    <a:pt x="278" y="421"/>
                    <a:pt x="284" y="421"/>
                    <a:pt x="290" y="420"/>
                  </a:cubicBezTo>
                  <a:lnTo>
                    <a:pt x="481" y="420"/>
                  </a:lnTo>
                  <a:lnTo>
                    <a:pt x="481" y="2176"/>
                  </a:lnTo>
                  <a:cubicBezTo>
                    <a:pt x="481" y="2290"/>
                    <a:pt x="567" y="2376"/>
                    <a:pt x="681" y="2376"/>
                  </a:cubicBezTo>
                  <a:cubicBezTo>
                    <a:pt x="796" y="2376"/>
                    <a:pt x="891" y="2281"/>
                    <a:pt x="891" y="2176"/>
                  </a:cubicBezTo>
                  <a:lnTo>
                    <a:pt x="891" y="211"/>
                  </a:lnTo>
                  <a:cubicBezTo>
                    <a:pt x="891" y="96"/>
                    <a:pt x="796" y="1"/>
                    <a:pt x="681" y="1"/>
                  </a:cubicBezTo>
                  <a:lnTo>
                    <a:pt x="290" y="1"/>
                  </a:lnTo>
                  <a:cubicBezTo>
                    <a:pt x="284" y="0"/>
                    <a:pt x="278" y="0"/>
                    <a:pt x="2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3" name="Google Shape;13073;p69"/>
            <p:cNvSpPr/>
            <p:nvPr/>
          </p:nvSpPr>
          <p:spPr>
            <a:xfrm>
              <a:off x="4241372" y="2087762"/>
              <a:ext cx="37183" cy="10814"/>
            </a:xfrm>
            <a:custGeom>
              <a:rect b="b" l="l" r="r" t="t"/>
              <a:pathLst>
                <a:path extrusionOk="0" h="413" w="1420">
                  <a:moveTo>
                    <a:pt x="264" y="1"/>
                  </a:moveTo>
                  <a:cubicBezTo>
                    <a:pt x="0" y="1"/>
                    <a:pt x="3" y="413"/>
                    <a:pt x="272" y="413"/>
                  </a:cubicBezTo>
                  <a:cubicBezTo>
                    <a:pt x="278" y="413"/>
                    <a:pt x="284" y="412"/>
                    <a:pt x="290" y="412"/>
                  </a:cubicBezTo>
                  <a:lnTo>
                    <a:pt x="1120" y="412"/>
                  </a:lnTo>
                  <a:cubicBezTo>
                    <a:pt x="1126" y="412"/>
                    <a:pt x="1133" y="413"/>
                    <a:pt x="1138" y="413"/>
                  </a:cubicBezTo>
                  <a:cubicBezTo>
                    <a:pt x="1416" y="413"/>
                    <a:pt x="1419" y="1"/>
                    <a:pt x="1147" y="1"/>
                  </a:cubicBezTo>
                  <a:cubicBezTo>
                    <a:pt x="1138" y="1"/>
                    <a:pt x="1129" y="1"/>
                    <a:pt x="1120" y="2"/>
                  </a:cubicBezTo>
                  <a:lnTo>
                    <a:pt x="290" y="2"/>
                  </a:lnTo>
                  <a:cubicBezTo>
                    <a:pt x="281" y="1"/>
                    <a:pt x="273" y="1"/>
                    <a:pt x="26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4" name="Google Shape;13074;p69"/>
            <p:cNvSpPr/>
            <p:nvPr/>
          </p:nvSpPr>
          <p:spPr>
            <a:xfrm>
              <a:off x="4245221" y="2013239"/>
              <a:ext cx="20005" cy="17125"/>
            </a:xfrm>
            <a:custGeom>
              <a:rect b="b" l="l" r="r" t="t"/>
              <a:pathLst>
                <a:path extrusionOk="0" h="654" w="764">
                  <a:moveTo>
                    <a:pt x="433" y="1"/>
                  </a:moveTo>
                  <a:cubicBezTo>
                    <a:pt x="352" y="1"/>
                    <a:pt x="269" y="32"/>
                    <a:pt x="200" y="100"/>
                  </a:cubicBezTo>
                  <a:cubicBezTo>
                    <a:pt x="0" y="301"/>
                    <a:pt x="153" y="654"/>
                    <a:pt x="439" y="654"/>
                  </a:cubicBezTo>
                  <a:cubicBezTo>
                    <a:pt x="620" y="644"/>
                    <a:pt x="763" y="501"/>
                    <a:pt x="763" y="329"/>
                  </a:cubicBezTo>
                  <a:cubicBezTo>
                    <a:pt x="757" y="131"/>
                    <a:pt x="600" y="1"/>
                    <a:pt x="43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5" name="Google Shape;13075;p69"/>
            <p:cNvSpPr/>
            <p:nvPr/>
          </p:nvSpPr>
          <p:spPr>
            <a:xfrm>
              <a:off x="3977663" y="2064065"/>
              <a:ext cx="122441" cy="39749"/>
            </a:xfrm>
            <a:custGeom>
              <a:rect b="b" l="l" r="r" t="t"/>
              <a:pathLst>
                <a:path extrusionOk="0" h="1518" w="4676">
                  <a:moveTo>
                    <a:pt x="220" y="1"/>
                  </a:moveTo>
                  <a:cubicBezTo>
                    <a:pt x="96" y="1"/>
                    <a:pt x="1" y="105"/>
                    <a:pt x="1" y="220"/>
                  </a:cubicBezTo>
                  <a:lnTo>
                    <a:pt x="1" y="1517"/>
                  </a:lnTo>
                  <a:lnTo>
                    <a:pt x="4675" y="1517"/>
                  </a:lnTo>
                  <a:lnTo>
                    <a:pt x="3225" y="67"/>
                  </a:lnTo>
                  <a:cubicBezTo>
                    <a:pt x="3187" y="29"/>
                    <a:pt x="3130" y="1"/>
                    <a:pt x="307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76" name="Google Shape;13076;p69"/>
          <p:cNvGrpSpPr/>
          <p:nvPr/>
        </p:nvGrpSpPr>
        <p:grpSpPr>
          <a:xfrm>
            <a:off x="865628" y="2413608"/>
            <a:ext cx="361720" cy="359180"/>
            <a:chOff x="865628" y="2413608"/>
            <a:chExt cx="361720" cy="359180"/>
          </a:xfrm>
        </p:grpSpPr>
        <p:sp>
          <p:nvSpPr>
            <p:cNvPr id="13077" name="Google Shape;13077;p69"/>
            <p:cNvSpPr/>
            <p:nvPr/>
          </p:nvSpPr>
          <p:spPr>
            <a:xfrm>
              <a:off x="865628" y="2710048"/>
              <a:ext cx="63472" cy="62739"/>
            </a:xfrm>
            <a:custGeom>
              <a:rect b="b" l="l" r="r" t="t"/>
              <a:pathLst>
                <a:path extrusionOk="0" h="2396" w="2424">
                  <a:moveTo>
                    <a:pt x="1183" y="1"/>
                  </a:moveTo>
                  <a:lnTo>
                    <a:pt x="86" y="1088"/>
                  </a:lnTo>
                  <a:cubicBezTo>
                    <a:pt x="0" y="1174"/>
                    <a:pt x="0" y="1317"/>
                    <a:pt x="86" y="1403"/>
                  </a:cubicBezTo>
                  <a:lnTo>
                    <a:pt x="1021" y="2338"/>
                  </a:lnTo>
                  <a:cubicBezTo>
                    <a:pt x="1064" y="2376"/>
                    <a:pt x="1121" y="2395"/>
                    <a:pt x="1178" y="2395"/>
                  </a:cubicBezTo>
                  <a:cubicBezTo>
                    <a:pt x="1236" y="2395"/>
                    <a:pt x="1293" y="2376"/>
                    <a:pt x="1336" y="2338"/>
                  </a:cubicBezTo>
                  <a:lnTo>
                    <a:pt x="2423" y="1241"/>
                  </a:lnTo>
                  <a:lnTo>
                    <a:pt x="1183"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8" name="Google Shape;13078;p69"/>
            <p:cNvSpPr/>
            <p:nvPr/>
          </p:nvSpPr>
          <p:spPr>
            <a:xfrm>
              <a:off x="880370" y="2726283"/>
              <a:ext cx="48730" cy="46505"/>
            </a:xfrm>
            <a:custGeom>
              <a:rect b="b" l="l" r="r" t="t"/>
              <a:pathLst>
                <a:path extrusionOk="0" h="1776" w="1861">
                  <a:moveTo>
                    <a:pt x="1240" y="1"/>
                  </a:moveTo>
                  <a:lnTo>
                    <a:pt x="0" y="1241"/>
                  </a:lnTo>
                  <a:lnTo>
                    <a:pt x="458" y="1718"/>
                  </a:lnTo>
                  <a:cubicBezTo>
                    <a:pt x="501" y="1756"/>
                    <a:pt x="558" y="1775"/>
                    <a:pt x="615" y="1775"/>
                  </a:cubicBezTo>
                  <a:cubicBezTo>
                    <a:pt x="673" y="1775"/>
                    <a:pt x="730" y="1756"/>
                    <a:pt x="773" y="1718"/>
                  </a:cubicBezTo>
                  <a:lnTo>
                    <a:pt x="1860" y="621"/>
                  </a:lnTo>
                  <a:lnTo>
                    <a:pt x="1240"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9" name="Google Shape;13079;p69"/>
            <p:cNvSpPr/>
            <p:nvPr/>
          </p:nvSpPr>
          <p:spPr>
            <a:xfrm>
              <a:off x="879349" y="2579909"/>
              <a:ext cx="179891" cy="179132"/>
            </a:xfrm>
            <a:custGeom>
              <a:rect b="b" l="l" r="r" t="t"/>
              <a:pathLst>
                <a:path extrusionOk="0" h="6841" w="6870">
                  <a:moveTo>
                    <a:pt x="5181" y="0"/>
                  </a:moveTo>
                  <a:lnTo>
                    <a:pt x="87" y="5095"/>
                  </a:lnTo>
                  <a:cubicBezTo>
                    <a:pt x="1" y="5181"/>
                    <a:pt x="1" y="5324"/>
                    <a:pt x="87" y="5410"/>
                  </a:cubicBezTo>
                  <a:lnTo>
                    <a:pt x="1460" y="6783"/>
                  </a:lnTo>
                  <a:cubicBezTo>
                    <a:pt x="1503" y="6821"/>
                    <a:pt x="1561" y="6841"/>
                    <a:pt x="1618" y="6841"/>
                  </a:cubicBezTo>
                  <a:cubicBezTo>
                    <a:pt x="1675" y="6841"/>
                    <a:pt x="1732" y="6821"/>
                    <a:pt x="1775" y="6783"/>
                  </a:cubicBezTo>
                  <a:lnTo>
                    <a:pt x="6870" y="1689"/>
                  </a:lnTo>
                  <a:lnTo>
                    <a:pt x="5181"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0" name="Google Shape;13080;p69"/>
            <p:cNvSpPr/>
            <p:nvPr/>
          </p:nvSpPr>
          <p:spPr>
            <a:xfrm>
              <a:off x="899590" y="2602140"/>
              <a:ext cx="159650" cy="156901"/>
            </a:xfrm>
            <a:custGeom>
              <a:rect b="b" l="l" r="r" t="t"/>
              <a:pathLst>
                <a:path extrusionOk="0" h="5992" w="6097">
                  <a:moveTo>
                    <a:pt x="5248" y="0"/>
                  </a:moveTo>
                  <a:lnTo>
                    <a:pt x="1" y="5247"/>
                  </a:lnTo>
                  <a:lnTo>
                    <a:pt x="687" y="5934"/>
                  </a:lnTo>
                  <a:cubicBezTo>
                    <a:pt x="730" y="5972"/>
                    <a:pt x="788" y="5992"/>
                    <a:pt x="845" y="5992"/>
                  </a:cubicBezTo>
                  <a:cubicBezTo>
                    <a:pt x="902" y="5992"/>
                    <a:pt x="959" y="5972"/>
                    <a:pt x="1002" y="5934"/>
                  </a:cubicBezTo>
                  <a:lnTo>
                    <a:pt x="6097" y="840"/>
                  </a:lnTo>
                  <a:lnTo>
                    <a:pt x="5248"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1" name="Google Shape;13081;p69"/>
            <p:cNvSpPr/>
            <p:nvPr/>
          </p:nvSpPr>
          <p:spPr>
            <a:xfrm>
              <a:off x="971782" y="2617432"/>
              <a:ext cx="50485" cy="49359"/>
            </a:xfrm>
            <a:custGeom>
              <a:rect b="b" l="l" r="r" t="t"/>
              <a:pathLst>
                <a:path extrusionOk="0" h="1885" w="1928">
                  <a:moveTo>
                    <a:pt x="1408" y="1"/>
                  </a:moveTo>
                  <a:cubicBezTo>
                    <a:pt x="1351" y="1"/>
                    <a:pt x="1293" y="22"/>
                    <a:pt x="1250" y="65"/>
                  </a:cubicBezTo>
                  <a:lnTo>
                    <a:pt x="86" y="1229"/>
                  </a:lnTo>
                  <a:cubicBezTo>
                    <a:pt x="1" y="1315"/>
                    <a:pt x="1" y="1458"/>
                    <a:pt x="86" y="1544"/>
                  </a:cubicBezTo>
                  <a:lnTo>
                    <a:pt x="363" y="1821"/>
                  </a:lnTo>
                  <a:cubicBezTo>
                    <a:pt x="406" y="1863"/>
                    <a:pt x="463" y="1885"/>
                    <a:pt x="521" y="1885"/>
                  </a:cubicBezTo>
                  <a:cubicBezTo>
                    <a:pt x="578" y="1885"/>
                    <a:pt x="635" y="1863"/>
                    <a:pt x="678" y="1821"/>
                  </a:cubicBezTo>
                  <a:lnTo>
                    <a:pt x="1842" y="647"/>
                  </a:lnTo>
                  <a:cubicBezTo>
                    <a:pt x="1928" y="561"/>
                    <a:pt x="1928" y="428"/>
                    <a:pt x="1842" y="342"/>
                  </a:cubicBezTo>
                  <a:lnTo>
                    <a:pt x="1565" y="65"/>
                  </a:lnTo>
                  <a:cubicBezTo>
                    <a:pt x="1522" y="22"/>
                    <a:pt x="1465" y="1"/>
                    <a:pt x="14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2" name="Google Shape;13082;p69"/>
            <p:cNvSpPr/>
            <p:nvPr/>
          </p:nvSpPr>
          <p:spPr>
            <a:xfrm>
              <a:off x="1033500" y="2509707"/>
              <a:ext cx="95942" cy="95968"/>
            </a:xfrm>
            <a:custGeom>
              <a:rect b="b" l="l" r="r" t="t"/>
              <a:pathLst>
                <a:path extrusionOk="0" h="3665" w="3664">
                  <a:moveTo>
                    <a:pt x="1832" y="1"/>
                  </a:moveTo>
                  <a:cubicBezTo>
                    <a:pt x="820" y="1"/>
                    <a:pt x="0" y="821"/>
                    <a:pt x="0" y="1832"/>
                  </a:cubicBezTo>
                  <a:cubicBezTo>
                    <a:pt x="0" y="2844"/>
                    <a:pt x="820" y="3664"/>
                    <a:pt x="1832" y="3664"/>
                  </a:cubicBezTo>
                  <a:cubicBezTo>
                    <a:pt x="2843" y="3664"/>
                    <a:pt x="3663" y="2844"/>
                    <a:pt x="3663" y="1832"/>
                  </a:cubicBezTo>
                  <a:cubicBezTo>
                    <a:pt x="3663" y="821"/>
                    <a:pt x="2843" y="1"/>
                    <a:pt x="183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3" name="Google Shape;13083;p69"/>
            <p:cNvSpPr/>
            <p:nvPr/>
          </p:nvSpPr>
          <p:spPr>
            <a:xfrm>
              <a:off x="1001502" y="2559171"/>
              <a:ext cx="78712" cy="77900"/>
            </a:xfrm>
            <a:custGeom>
              <a:rect b="b" l="l" r="r" t="t"/>
              <a:pathLst>
                <a:path extrusionOk="0" h="2975" w="3006">
                  <a:moveTo>
                    <a:pt x="650" y="1"/>
                  </a:moveTo>
                  <a:lnTo>
                    <a:pt x="87" y="563"/>
                  </a:lnTo>
                  <a:cubicBezTo>
                    <a:pt x="1" y="649"/>
                    <a:pt x="1" y="792"/>
                    <a:pt x="87" y="878"/>
                  </a:cubicBezTo>
                  <a:lnTo>
                    <a:pt x="2119" y="2910"/>
                  </a:lnTo>
                  <a:cubicBezTo>
                    <a:pt x="2162" y="2953"/>
                    <a:pt x="2219" y="2975"/>
                    <a:pt x="2276" y="2975"/>
                  </a:cubicBezTo>
                  <a:cubicBezTo>
                    <a:pt x="2333" y="2975"/>
                    <a:pt x="2391" y="2953"/>
                    <a:pt x="2434" y="2910"/>
                  </a:cubicBezTo>
                  <a:lnTo>
                    <a:pt x="3006" y="2338"/>
                  </a:lnTo>
                  <a:lnTo>
                    <a:pt x="650"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4" name="Google Shape;13084;p69"/>
            <p:cNvSpPr/>
            <p:nvPr/>
          </p:nvSpPr>
          <p:spPr>
            <a:xfrm>
              <a:off x="1030227" y="2589912"/>
              <a:ext cx="49987" cy="47159"/>
            </a:xfrm>
            <a:custGeom>
              <a:rect b="b" l="l" r="r" t="t"/>
              <a:pathLst>
                <a:path extrusionOk="0" h="1801" w="1909">
                  <a:moveTo>
                    <a:pt x="726" y="0"/>
                  </a:moveTo>
                  <a:lnTo>
                    <a:pt x="1" y="725"/>
                  </a:lnTo>
                  <a:lnTo>
                    <a:pt x="1022" y="1736"/>
                  </a:lnTo>
                  <a:cubicBezTo>
                    <a:pt x="1065" y="1779"/>
                    <a:pt x="1122" y="1801"/>
                    <a:pt x="1179" y="1801"/>
                  </a:cubicBezTo>
                  <a:cubicBezTo>
                    <a:pt x="1236" y="1801"/>
                    <a:pt x="1294" y="1779"/>
                    <a:pt x="1337" y="1736"/>
                  </a:cubicBezTo>
                  <a:lnTo>
                    <a:pt x="1909" y="1164"/>
                  </a:lnTo>
                  <a:lnTo>
                    <a:pt x="726"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5" name="Google Shape;13085;p69"/>
            <p:cNvSpPr/>
            <p:nvPr/>
          </p:nvSpPr>
          <p:spPr>
            <a:xfrm>
              <a:off x="1128159" y="2454719"/>
              <a:ext cx="58209" cy="54282"/>
            </a:xfrm>
            <a:custGeom>
              <a:rect b="b" l="l" r="r" t="t"/>
              <a:pathLst>
                <a:path extrusionOk="0" h="2073" w="2223">
                  <a:moveTo>
                    <a:pt x="1941" y="0"/>
                  </a:moveTo>
                  <a:cubicBezTo>
                    <a:pt x="1895" y="0"/>
                    <a:pt x="1847" y="18"/>
                    <a:pt x="1804" y="59"/>
                  </a:cubicBezTo>
                  <a:lnTo>
                    <a:pt x="134" y="1729"/>
                  </a:lnTo>
                  <a:cubicBezTo>
                    <a:pt x="1" y="1853"/>
                    <a:pt x="96" y="2072"/>
                    <a:pt x="277" y="2072"/>
                  </a:cubicBezTo>
                  <a:cubicBezTo>
                    <a:pt x="335" y="2072"/>
                    <a:pt x="382" y="2053"/>
                    <a:pt x="420" y="2015"/>
                  </a:cubicBezTo>
                  <a:lnTo>
                    <a:pt x="2090" y="345"/>
                  </a:lnTo>
                  <a:cubicBezTo>
                    <a:pt x="2222" y="198"/>
                    <a:pt x="2094" y="0"/>
                    <a:pt x="194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6" name="Google Shape;13086;p69"/>
            <p:cNvSpPr/>
            <p:nvPr/>
          </p:nvSpPr>
          <p:spPr>
            <a:xfrm>
              <a:off x="1099932" y="2413608"/>
              <a:ext cx="10762" cy="72899"/>
            </a:xfrm>
            <a:custGeom>
              <a:rect b="b" l="l" r="r" t="t"/>
              <a:pathLst>
                <a:path extrusionOk="0" h="2784" w="411">
                  <a:moveTo>
                    <a:pt x="206" y="0"/>
                  </a:moveTo>
                  <a:cubicBezTo>
                    <a:pt x="103" y="0"/>
                    <a:pt x="1" y="69"/>
                    <a:pt x="1" y="208"/>
                  </a:cubicBezTo>
                  <a:lnTo>
                    <a:pt x="1" y="2574"/>
                  </a:lnTo>
                  <a:cubicBezTo>
                    <a:pt x="1" y="2688"/>
                    <a:pt x="96" y="2784"/>
                    <a:pt x="211" y="2784"/>
                  </a:cubicBezTo>
                  <a:cubicBezTo>
                    <a:pt x="325" y="2784"/>
                    <a:pt x="411" y="2688"/>
                    <a:pt x="411" y="2574"/>
                  </a:cubicBezTo>
                  <a:lnTo>
                    <a:pt x="411" y="208"/>
                  </a:lnTo>
                  <a:cubicBezTo>
                    <a:pt x="411" y="69"/>
                    <a:pt x="308" y="0"/>
                    <a:pt x="20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7" name="Google Shape;13087;p69"/>
            <p:cNvSpPr/>
            <p:nvPr/>
          </p:nvSpPr>
          <p:spPr>
            <a:xfrm>
              <a:off x="1150888" y="2528194"/>
              <a:ext cx="76460" cy="10762"/>
            </a:xfrm>
            <a:custGeom>
              <a:rect b="b" l="l" r="r" t="t"/>
              <a:pathLst>
                <a:path extrusionOk="0" h="411" w="2920">
                  <a:moveTo>
                    <a:pt x="277" y="1"/>
                  </a:moveTo>
                  <a:cubicBezTo>
                    <a:pt x="1" y="1"/>
                    <a:pt x="1" y="411"/>
                    <a:pt x="277" y="411"/>
                  </a:cubicBezTo>
                  <a:lnTo>
                    <a:pt x="2643" y="411"/>
                  </a:lnTo>
                  <a:cubicBezTo>
                    <a:pt x="2920" y="411"/>
                    <a:pt x="2920" y="1"/>
                    <a:pt x="264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8" name="Google Shape;13088;p69"/>
            <p:cNvSpPr/>
            <p:nvPr/>
          </p:nvSpPr>
          <p:spPr>
            <a:xfrm>
              <a:off x="1002262" y="2486533"/>
              <a:ext cx="150904" cy="145484"/>
            </a:xfrm>
            <a:custGeom>
              <a:rect b="b" l="l" r="r" t="t"/>
              <a:pathLst>
                <a:path extrusionOk="0" h="5556" w="5763">
                  <a:moveTo>
                    <a:pt x="1446" y="1"/>
                  </a:moveTo>
                  <a:cubicBezTo>
                    <a:pt x="1389" y="1"/>
                    <a:pt x="1331" y="22"/>
                    <a:pt x="1288" y="65"/>
                  </a:cubicBezTo>
                  <a:lnTo>
                    <a:pt x="745" y="609"/>
                  </a:lnTo>
                  <a:cubicBezTo>
                    <a:pt x="1" y="1353"/>
                    <a:pt x="1" y="2565"/>
                    <a:pt x="745" y="3309"/>
                  </a:cubicBezTo>
                  <a:lnTo>
                    <a:pt x="2433" y="4997"/>
                  </a:lnTo>
                  <a:cubicBezTo>
                    <a:pt x="2805" y="5369"/>
                    <a:pt x="3292" y="5556"/>
                    <a:pt x="3778" y="5556"/>
                  </a:cubicBezTo>
                  <a:cubicBezTo>
                    <a:pt x="4265" y="5556"/>
                    <a:pt x="4751" y="5369"/>
                    <a:pt x="5123" y="4997"/>
                  </a:cubicBezTo>
                  <a:lnTo>
                    <a:pt x="5677" y="4444"/>
                  </a:lnTo>
                  <a:cubicBezTo>
                    <a:pt x="5763" y="4358"/>
                    <a:pt x="5763" y="4225"/>
                    <a:pt x="5677" y="4139"/>
                  </a:cubicBezTo>
                  <a:lnTo>
                    <a:pt x="1603" y="65"/>
                  </a:lnTo>
                  <a:cubicBezTo>
                    <a:pt x="1560" y="22"/>
                    <a:pt x="1503" y="1"/>
                    <a:pt x="144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9" name="Google Shape;13089;p69"/>
            <p:cNvSpPr/>
            <p:nvPr/>
          </p:nvSpPr>
          <p:spPr>
            <a:xfrm>
              <a:off x="1039470" y="2572656"/>
              <a:ext cx="113695" cy="59361"/>
            </a:xfrm>
            <a:custGeom>
              <a:rect b="b" l="l" r="r" t="t"/>
              <a:pathLst>
                <a:path extrusionOk="0" h="2267" w="4342">
                  <a:moveTo>
                    <a:pt x="1" y="707"/>
                  </a:moveTo>
                  <a:cubicBezTo>
                    <a:pt x="5" y="711"/>
                    <a:pt x="10" y="715"/>
                    <a:pt x="14" y="720"/>
                  </a:cubicBezTo>
                  <a:lnTo>
                    <a:pt x="14" y="720"/>
                  </a:lnTo>
                  <a:lnTo>
                    <a:pt x="1" y="707"/>
                  </a:lnTo>
                  <a:close/>
                  <a:moveTo>
                    <a:pt x="3407" y="1"/>
                  </a:moveTo>
                  <a:lnTo>
                    <a:pt x="2701" y="707"/>
                  </a:lnTo>
                  <a:cubicBezTo>
                    <a:pt x="2329" y="1079"/>
                    <a:pt x="1840" y="1265"/>
                    <a:pt x="1351" y="1265"/>
                  </a:cubicBezTo>
                  <a:cubicBezTo>
                    <a:pt x="868" y="1265"/>
                    <a:pt x="384" y="1083"/>
                    <a:pt x="14" y="720"/>
                  </a:cubicBezTo>
                  <a:lnTo>
                    <a:pt x="14" y="720"/>
                  </a:lnTo>
                  <a:lnTo>
                    <a:pt x="1012" y="1708"/>
                  </a:lnTo>
                  <a:cubicBezTo>
                    <a:pt x="1384" y="2080"/>
                    <a:pt x="1871" y="2267"/>
                    <a:pt x="2357" y="2267"/>
                  </a:cubicBezTo>
                  <a:cubicBezTo>
                    <a:pt x="2844" y="2267"/>
                    <a:pt x="3330" y="2080"/>
                    <a:pt x="3702" y="1708"/>
                  </a:cubicBezTo>
                  <a:lnTo>
                    <a:pt x="4256" y="1155"/>
                  </a:lnTo>
                  <a:cubicBezTo>
                    <a:pt x="4342" y="1069"/>
                    <a:pt x="4342" y="936"/>
                    <a:pt x="4256" y="850"/>
                  </a:cubicBezTo>
                  <a:lnTo>
                    <a:pt x="340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90" name="Google Shape;13090;p69"/>
          <p:cNvGrpSpPr/>
          <p:nvPr/>
        </p:nvGrpSpPr>
        <p:grpSpPr>
          <a:xfrm>
            <a:off x="3117093" y="2881927"/>
            <a:ext cx="268815" cy="366983"/>
            <a:chOff x="3117093" y="2881927"/>
            <a:chExt cx="268815" cy="366983"/>
          </a:xfrm>
        </p:grpSpPr>
        <p:sp>
          <p:nvSpPr>
            <p:cNvPr id="13091" name="Google Shape;13091;p69"/>
            <p:cNvSpPr/>
            <p:nvPr/>
          </p:nvSpPr>
          <p:spPr>
            <a:xfrm>
              <a:off x="3117093" y="2917146"/>
              <a:ext cx="191124" cy="331764"/>
            </a:xfrm>
            <a:custGeom>
              <a:rect b="b" l="l" r="r" t="t"/>
              <a:pathLst>
                <a:path extrusionOk="0" h="12670" w="7299">
                  <a:moveTo>
                    <a:pt x="220" y="0"/>
                  </a:moveTo>
                  <a:cubicBezTo>
                    <a:pt x="96" y="0"/>
                    <a:pt x="1" y="96"/>
                    <a:pt x="1" y="229"/>
                  </a:cubicBezTo>
                  <a:lnTo>
                    <a:pt x="1" y="12450"/>
                  </a:lnTo>
                  <a:cubicBezTo>
                    <a:pt x="1" y="12574"/>
                    <a:pt x="96" y="12669"/>
                    <a:pt x="220" y="12669"/>
                  </a:cubicBezTo>
                  <a:lnTo>
                    <a:pt x="7070" y="12669"/>
                  </a:lnTo>
                  <a:cubicBezTo>
                    <a:pt x="7194" y="12669"/>
                    <a:pt x="7299" y="12574"/>
                    <a:pt x="7299" y="12450"/>
                  </a:cubicBezTo>
                  <a:lnTo>
                    <a:pt x="7299"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2" name="Google Shape;13092;p69"/>
            <p:cNvSpPr/>
            <p:nvPr/>
          </p:nvSpPr>
          <p:spPr>
            <a:xfrm>
              <a:off x="3232019" y="2917146"/>
              <a:ext cx="76198" cy="118670"/>
            </a:xfrm>
            <a:custGeom>
              <a:rect b="b" l="l" r="r" t="t"/>
              <a:pathLst>
                <a:path extrusionOk="0" h="4532" w="2910">
                  <a:moveTo>
                    <a:pt x="258" y="0"/>
                  </a:moveTo>
                  <a:cubicBezTo>
                    <a:pt x="86" y="401"/>
                    <a:pt x="0" y="840"/>
                    <a:pt x="0" y="1279"/>
                  </a:cubicBezTo>
                  <a:lnTo>
                    <a:pt x="0" y="1298"/>
                  </a:lnTo>
                  <a:cubicBezTo>
                    <a:pt x="10" y="2671"/>
                    <a:pt x="878" y="3893"/>
                    <a:pt x="2166" y="4360"/>
                  </a:cubicBezTo>
                  <a:cubicBezTo>
                    <a:pt x="2404" y="4446"/>
                    <a:pt x="2652" y="4503"/>
                    <a:pt x="2910" y="4532"/>
                  </a:cubicBezTo>
                  <a:lnTo>
                    <a:pt x="2910"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3" name="Google Shape;13093;p69"/>
            <p:cNvSpPr/>
            <p:nvPr/>
          </p:nvSpPr>
          <p:spPr>
            <a:xfrm>
              <a:off x="3117093" y="3235398"/>
              <a:ext cx="191124" cy="13511"/>
            </a:xfrm>
            <a:custGeom>
              <a:rect b="b" l="l" r="r" t="t"/>
              <a:pathLst>
                <a:path extrusionOk="0" h="516" w="7299">
                  <a:moveTo>
                    <a:pt x="1" y="0"/>
                  </a:moveTo>
                  <a:lnTo>
                    <a:pt x="1" y="296"/>
                  </a:lnTo>
                  <a:cubicBezTo>
                    <a:pt x="1" y="420"/>
                    <a:pt x="96" y="515"/>
                    <a:pt x="220" y="515"/>
                  </a:cubicBezTo>
                  <a:lnTo>
                    <a:pt x="7070" y="515"/>
                  </a:lnTo>
                  <a:cubicBezTo>
                    <a:pt x="7194" y="515"/>
                    <a:pt x="7299" y="420"/>
                    <a:pt x="7299" y="296"/>
                  </a:cubicBezTo>
                  <a:lnTo>
                    <a:pt x="7299"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4" name="Google Shape;13094;p69"/>
            <p:cNvSpPr/>
            <p:nvPr/>
          </p:nvSpPr>
          <p:spPr>
            <a:xfrm>
              <a:off x="3136575" y="2950872"/>
              <a:ext cx="152161" cy="239069"/>
            </a:xfrm>
            <a:custGeom>
              <a:rect b="b" l="l" r="r" t="t"/>
              <a:pathLst>
                <a:path extrusionOk="0" h="9130" w="5811">
                  <a:moveTo>
                    <a:pt x="220" y="0"/>
                  </a:moveTo>
                  <a:cubicBezTo>
                    <a:pt x="96" y="0"/>
                    <a:pt x="1" y="105"/>
                    <a:pt x="1" y="229"/>
                  </a:cubicBezTo>
                  <a:lnTo>
                    <a:pt x="1" y="8910"/>
                  </a:lnTo>
                  <a:cubicBezTo>
                    <a:pt x="1" y="9034"/>
                    <a:pt x="96" y="9130"/>
                    <a:pt x="220" y="9130"/>
                  </a:cubicBezTo>
                  <a:lnTo>
                    <a:pt x="5591" y="9130"/>
                  </a:lnTo>
                  <a:cubicBezTo>
                    <a:pt x="5715" y="9130"/>
                    <a:pt x="5811" y="9034"/>
                    <a:pt x="5811" y="8910"/>
                  </a:cubicBezTo>
                  <a:lnTo>
                    <a:pt x="5811" y="229"/>
                  </a:lnTo>
                  <a:cubicBezTo>
                    <a:pt x="5811" y="105"/>
                    <a:pt x="5715" y="0"/>
                    <a:pt x="559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5" name="Google Shape;13095;p69"/>
            <p:cNvSpPr/>
            <p:nvPr/>
          </p:nvSpPr>
          <p:spPr>
            <a:xfrm>
              <a:off x="3232019" y="2950872"/>
              <a:ext cx="56717" cy="80467"/>
            </a:xfrm>
            <a:custGeom>
              <a:rect b="b" l="l" r="r" t="t"/>
              <a:pathLst>
                <a:path extrusionOk="0" h="3073" w="2166">
                  <a:moveTo>
                    <a:pt x="0" y="0"/>
                  </a:moveTo>
                  <a:cubicBezTo>
                    <a:pt x="10" y="1383"/>
                    <a:pt x="878" y="2605"/>
                    <a:pt x="2166" y="3072"/>
                  </a:cubicBezTo>
                  <a:lnTo>
                    <a:pt x="2166" y="229"/>
                  </a:lnTo>
                  <a:cubicBezTo>
                    <a:pt x="2166" y="105"/>
                    <a:pt x="2070" y="0"/>
                    <a:pt x="1946"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6" name="Google Shape;13096;p69"/>
            <p:cNvSpPr/>
            <p:nvPr/>
          </p:nvSpPr>
          <p:spPr>
            <a:xfrm>
              <a:off x="3136339" y="2951108"/>
              <a:ext cx="152397" cy="239095"/>
            </a:xfrm>
            <a:custGeom>
              <a:rect b="b" l="l" r="r" t="t"/>
              <a:pathLst>
                <a:path extrusionOk="0" h="9131" w="5820">
                  <a:moveTo>
                    <a:pt x="229" y="1"/>
                  </a:moveTo>
                  <a:cubicBezTo>
                    <a:pt x="96" y="1"/>
                    <a:pt x="0" y="96"/>
                    <a:pt x="0" y="230"/>
                  </a:cubicBezTo>
                  <a:lnTo>
                    <a:pt x="0" y="8901"/>
                  </a:lnTo>
                  <a:cubicBezTo>
                    <a:pt x="0" y="9025"/>
                    <a:pt x="96" y="9130"/>
                    <a:pt x="229" y="9130"/>
                  </a:cubicBezTo>
                  <a:lnTo>
                    <a:pt x="5591" y="9130"/>
                  </a:lnTo>
                  <a:cubicBezTo>
                    <a:pt x="5715" y="9130"/>
                    <a:pt x="5820" y="9025"/>
                    <a:pt x="5820" y="8901"/>
                  </a:cubicBezTo>
                  <a:lnTo>
                    <a:pt x="5820" y="8711"/>
                  </a:lnTo>
                  <a:lnTo>
                    <a:pt x="449" y="8711"/>
                  </a:lnTo>
                  <a:lnTo>
                    <a:pt x="458" y="8701"/>
                  </a:lnTo>
                  <a:lnTo>
                    <a:pt x="458"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7" name="Google Shape;13097;p69"/>
            <p:cNvSpPr/>
            <p:nvPr/>
          </p:nvSpPr>
          <p:spPr>
            <a:xfrm>
              <a:off x="3190778" y="2927882"/>
              <a:ext cx="43755" cy="11024"/>
            </a:xfrm>
            <a:custGeom>
              <a:rect b="b" l="l" r="r" t="t"/>
              <a:pathLst>
                <a:path extrusionOk="0" h="421" w="1671">
                  <a:moveTo>
                    <a:pt x="278" y="1"/>
                  </a:moveTo>
                  <a:cubicBezTo>
                    <a:pt x="1" y="1"/>
                    <a:pt x="1" y="420"/>
                    <a:pt x="278" y="420"/>
                  </a:cubicBezTo>
                  <a:lnTo>
                    <a:pt x="1384" y="420"/>
                  </a:lnTo>
                  <a:cubicBezTo>
                    <a:pt x="1670" y="420"/>
                    <a:pt x="1670" y="1"/>
                    <a:pt x="1384"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8" name="Google Shape;13098;p69"/>
            <p:cNvSpPr/>
            <p:nvPr/>
          </p:nvSpPr>
          <p:spPr>
            <a:xfrm>
              <a:off x="3164802" y="3041289"/>
              <a:ext cx="95706" cy="22519"/>
            </a:xfrm>
            <a:custGeom>
              <a:rect b="b" l="l" r="r" t="t"/>
              <a:pathLst>
                <a:path extrusionOk="0" h="860" w="3655">
                  <a:moveTo>
                    <a:pt x="3441" y="0"/>
                  </a:moveTo>
                  <a:cubicBezTo>
                    <a:pt x="3436" y="0"/>
                    <a:pt x="3431" y="0"/>
                    <a:pt x="3426" y="1"/>
                  </a:cubicBezTo>
                  <a:lnTo>
                    <a:pt x="220" y="1"/>
                  </a:lnTo>
                  <a:cubicBezTo>
                    <a:pt x="96" y="1"/>
                    <a:pt x="1" y="96"/>
                    <a:pt x="1" y="220"/>
                  </a:cubicBezTo>
                  <a:lnTo>
                    <a:pt x="1" y="630"/>
                  </a:lnTo>
                  <a:cubicBezTo>
                    <a:pt x="1" y="754"/>
                    <a:pt x="96" y="859"/>
                    <a:pt x="220" y="859"/>
                  </a:cubicBezTo>
                  <a:lnTo>
                    <a:pt x="3426" y="859"/>
                  </a:lnTo>
                  <a:cubicBezTo>
                    <a:pt x="3550" y="859"/>
                    <a:pt x="3655" y="754"/>
                    <a:pt x="3655" y="630"/>
                  </a:cubicBezTo>
                  <a:lnTo>
                    <a:pt x="3655" y="220"/>
                  </a:lnTo>
                  <a:cubicBezTo>
                    <a:pt x="3655" y="101"/>
                    <a:pt x="3558" y="0"/>
                    <a:pt x="3441"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9" name="Google Shape;13099;p69"/>
            <p:cNvSpPr/>
            <p:nvPr/>
          </p:nvSpPr>
          <p:spPr>
            <a:xfrm>
              <a:off x="3157313" y="3083263"/>
              <a:ext cx="110448" cy="11024"/>
            </a:xfrm>
            <a:custGeom>
              <a:rect b="b" l="l" r="r" t="t"/>
              <a:pathLst>
                <a:path extrusionOk="0" h="421" w="4218">
                  <a:moveTo>
                    <a:pt x="287" y="0"/>
                  </a:moveTo>
                  <a:cubicBezTo>
                    <a:pt x="1" y="0"/>
                    <a:pt x="1" y="420"/>
                    <a:pt x="287" y="420"/>
                  </a:cubicBezTo>
                  <a:lnTo>
                    <a:pt x="3941" y="420"/>
                  </a:lnTo>
                  <a:cubicBezTo>
                    <a:pt x="4217" y="420"/>
                    <a:pt x="4217" y="0"/>
                    <a:pt x="39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0" name="Google Shape;13100;p69"/>
            <p:cNvSpPr/>
            <p:nvPr/>
          </p:nvSpPr>
          <p:spPr>
            <a:xfrm>
              <a:off x="3157313" y="3109998"/>
              <a:ext cx="110448" cy="11260"/>
            </a:xfrm>
            <a:custGeom>
              <a:rect b="b" l="l" r="r" t="t"/>
              <a:pathLst>
                <a:path extrusionOk="0" h="430" w="4218">
                  <a:moveTo>
                    <a:pt x="287" y="0"/>
                  </a:moveTo>
                  <a:cubicBezTo>
                    <a:pt x="1" y="0"/>
                    <a:pt x="1" y="429"/>
                    <a:pt x="287" y="429"/>
                  </a:cubicBezTo>
                  <a:lnTo>
                    <a:pt x="3941" y="429"/>
                  </a:lnTo>
                  <a:cubicBezTo>
                    <a:pt x="4217" y="429"/>
                    <a:pt x="4217" y="0"/>
                    <a:pt x="39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1" name="Google Shape;13101;p69"/>
            <p:cNvSpPr/>
            <p:nvPr/>
          </p:nvSpPr>
          <p:spPr>
            <a:xfrm>
              <a:off x="3200283" y="3203662"/>
              <a:ext cx="24745" cy="24771"/>
            </a:xfrm>
            <a:custGeom>
              <a:rect b="b" l="l" r="r" t="t"/>
              <a:pathLst>
                <a:path extrusionOk="0" h="946" w="945">
                  <a:moveTo>
                    <a:pt x="468" y="1"/>
                  </a:moveTo>
                  <a:cubicBezTo>
                    <a:pt x="210" y="1"/>
                    <a:pt x="0" y="210"/>
                    <a:pt x="0" y="478"/>
                  </a:cubicBezTo>
                  <a:cubicBezTo>
                    <a:pt x="0" y="735"/>
                    <a:pt x="210" y="945"/>
                    <a:pt x="468" y="945"/>
                  </a:cubicBezTo>
                  <a:cubicBezTo>
                    <a:pt x="726" y="945"/>
                    <a:pt x="945" y="735"/>
                    <a:pt x="945" y="478"/>
                  </a:cubicBezTo>
                  <a:cubicBezTo>
                    <a:pt x="945" y="210"/>
                    <a:pt x="726" y="1"/>
                    <a:pt x="468"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2" name="Google Shape;13102;p69"/>
            <p:cNvSpPr/>
            <p:nvPr/>
          </p:nvSpPr>
          <p:spPr>
            <a:xfrm>
              <a:off x="3249249" y="2881927"/>
              <a:ext cx="136660" cy="136660"/>
            </a:xfrm>
            <a:custGeom>
              <a:rect b="b" l="l" r="r" t="t"/>
              <a:pathLst>
                <a:path extrusionOk="0" h="5219" w="5219">
                  <a:moveTo>
                    <a:pt x="2614" y="0"/>
                  </a:moveTo>
                  <a:cubicBezTo>
                    <a:pt x="1174" y="0"/>
                    <a:pt x="0" y="1174"/>
                    <a:pt x="0" y="2614"/>
                  </a:cubicBezTo>
                  <a:cubicBezTo>
                    <a:pt x="0" y="4055"/>
                    <a:pt x="1174" y="5219"/>
                    <a:pt x="2614" y="5219"/>
                  </a:cubicBezTo>
                  <a:cubicBezTo>
                    <a:pt x="4055" y="5219"/>
                    <a:pt x="5219" y="4055"/>
                    <a:pt x="5219" y="2614"/>
                  </a:cubicBezTo>
                  <a:cubicBezTo>
                    <a:pt x="5219" y="1174"/>
                    <a:pt x="4055" y="0"/>
                    <a:pt x="26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3" name="Google Shape;13103;p69"/>
            <p:cNvSpPr/>
            <p:nvPr/>
          </p:nvSpPr>
          <p:spPr>
            <a:xfrm>
              <a:off x="3301959" y="2928641"/>
              <a:ext cx="21995" cy="56219"/>
            </a:xfrm>
            <a:custGeom>
              <a:rect b="b" l="l" r="r" t="t"/>
              <a:pathLst>
                <a:path extrusionOk="0" h="2147" w="840">
                  <a:moveTo>
                    <a:pt x="286" y="0"/>
                  </a:moveTo>
                  <a:cubicBezTo>
                    <a:pt x="0" y="0"/>
                    <a:pt x="0" y="429"/>
                    <a:pt x="286" y="429"/>
                  </a:cubicBezTo>
                  <a:lnTo>
                    <a:pt x="420" y="429"/>
                  </a:lnTo>
                  <a:lnTo>
                    <a:pt x="420" y="1937"/>
                  </a:lnTo>
                  <a:cubicBezTo>
                    <a:pt x="420" y="2051"/>
                    <a:pt x="506" y="2147"/>
                    <a:pt x="630" y="2147"/>
                  </a:cubicBezTo>
                  <a:cubicBezTo>
                    <a:pt x="744" y="2147"/>
                    <a:pt x="840" y="2061"/>
                    <a:pt x="840" y="1937"/>
                  </a:cubicBezTo>
                  <a:lnTo>
                    <a:pt x="840" y="210"/>
                  </a:lnTo>
                  <a:cubicBezTo>
                    <a:pt x="840" y="96"/>
                    <a:pt x="744" y="0"/>
                    <a:pt x="630"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4" name="Google Shape;13104;p69"/>
            <p:cNvSpPr/>
            <p:nvPr/>
          </p:nvSpPr>
          <p:spPr>
            <a:xfrm>
              <a:off x="3301462" y="2976088"/>
              <a:ext cx="33988" cy="11286"/>
            </a:xfrm>
            <a:custGeom>
              <a:rect b="b" l="l" r="r" t="t"/>
              <a:pathLst>
                <a:path extrusionOk="0" h="431" w="1298">
                  <a:moveTo>
                    <a:pt x="277" y="1"/>
                  </a:moveTo>
                  <a:cubicBezTo>
                    <a:pt x="0" y="1"/>
                    <a:pt x="0" y="430"/>
                    <a:pt x="277" y="430"/>
                  </a:cubicBezTo>
                  <a:lnTo>
                    <a:pt x="1021" y="430"/>
                  </a:lnTo>
                  <a:cubicBezTo>
                    <a:pt x="1298" y="430"/>
                    <a:pt x="1298" y="1"/>
                    <a:pt x="1021"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5" name="Google Shape;13105;p69"/>
            <p:cNvSpPr/>
            <p:nvPr/>
          </p:nvSpPr>
          <p:spPr>
            <a:xfrm>
              <a:off x="3304709" y="2910704"/>
              <a:ext cx="19246" cy="16706"/>
            </a:xfrm>
            <a:custGeom>
              <a:rect b="b" l="l" r="r" t="t"/>
              <a:pathLst>
                <a:path extrusionOk="0" h="638" w="735">
                  <a:moveTo>
                    <a:pt x="413" y="0"/>
                  </a:moveTo>
                  <a:cubicBezTo>
                    <a:pt x="335" y="0"/>
                    <a:pt x="255" y="29"/>
                    <a:pt x="191" y="94"/>
                  </a:cubicBezTo>
                  <a:cubicBezTo>
                    <a:pt x="0" y="294"/>
                    <a:pt x="134" y="637"/>
                    <a:pt x="420" y="637"/>
                  </a:cubicBezTo>
                  <a:cubicBezTo>
                    <a:pt x="592" y="637"/>
                    <a:pt x="735" y="494"/>
                    <a:pt x="735" y="323"/>
                  </a:cubicBezTo>
                  <a:cubicBezTo>
                    <a:pt x="735" y="129"/>
                    <a:pt x="577" y="0"/>
                    <a:pt x="413"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06" name="Google Shape;13106;p69"/>
          <p:cNvGrpSpPr/>
          <p:nvPr/>
        </p:nvGrpSpPr>
        <p:grpSpPr>
          <a:xfrm>
            <a:off x="3534508" y="1508000"/>
            <a:ext cx="368502" cy="343521"/>
            <a:chOff x="3534508" y="1508000"/>
            <a:chExt cx="368502" cy="343521"/>
          </a:xfrm>
        </p:grpSpPr>
        <p:sp>
          <p:nvSpPr>
            <p:cNvPr id="13107" name="Google Shape;13107;p69"/>
            <p:cNvSpPr/>
            <p:nvPr/>
          </p:nvSpPr>
          <p:spPr>
            <a:xfrm>
              <a:off x="3591984" y="1754322"/>
              <a:ext cx="45719" cy="45719"/>
            </a:xfrm>
            <a:custGeom>
              <a:rect b="b" l="l" r="r" t="t"/>
              <a:pathLst>
                <a:path extrusionOk="0" h="1746" w="1746">
                  <a:moveTo>
                    <a:pt x="220" y="0"/>
                  </a:moveTo>
                  <a:cubicBezTo>
                    <a:pt x="96" y="0"/>
                    <a:pt x="0" y="95"/>
                    <a:pt x="0" y="219"/>
                  </a:cubicBezTo>
                  <a:lnTo>
                    <a:pt x="0" y="1526"/>
                  </a:lnTo>
                  <a:cubicBezTo>
                    <a:pt x="0" y="1650"/>
                    <a:pt x="96" y="1746"/>
                    <a:pt x="220" y="1746"/>
                  </a:cubicBezTo>
                  <a:lnTo>
                    <a:pt x="1527" y="1746"/>
                  </a:lnTo>
                  <a:cubicBezTo>
                    <a:pt x="1651" y="1746"/>
                    <a:pt x="1746" y="1650"/>
                    <a:pt x="1746" y="1526"/>
                  </a:cubicBezTo>
                  <a:lnTo>
                    <a:pt x="1746" y="219"/>
                  </a:lnTo>
                  <a:cubicBezTo>
                    <a:pt x="1746" y="95"/>
                    <a:pt x="1651" y="0"/>
                    <a:pt x="1527"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8" name="Google Shape;13108;p69"/>
            <p:cNvSpPr/>
            <p:nvPr/>
          </p:nvSpPr>
          <p:spPr>
            <a:xfrm>
              <a:off x="3742600" y="1633897"/>
              <a:ext cx="106940" cy="91805"/>
            </a:xfrm>
            <a:custGeom>
              <a:rect b="b" l="l" r="r" t="t"/>
              <a:pathLst>
                <a:path extrusionOk="0" h="3506" w="4084">
                  <a:moveTo>
                    <a:pt x="2338" y="1"/>
                  </a:moveTo>
                  <a:cubicBezTo>
                    <a:pt x="773" y="1"/>
                    <a:pt x="1" y="1890"/>
                    <a:pt x="1098" y="2987"/>
                  </a:cubicBezTo>
                  <a:cubicBezTo>
                    <a:pt x="1456" y="3345"/>
                    <a:pt x="1896" y="3506"/>
                    <a:pt x="2326" y="3506"/>
                  </a:cubicBezTo>
                  <a:cubicBezTo>
                    <a:pt x="3225" y="3506"/>
                    <a:pt x="4084" y="2807"/>
                    <a:pt x="4084" y="1756"/>
                  </a:cubicBezTo>
                  <a:cubicBezTo>
                    <a:pt x="4084" y="793"/>
                    <a:pt x="3302" y="10"/>
                    <a:pt x="2338" y="1"/>
                  </a:cubicBez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9" name="Google Shape;13109;p69"/>
            <p:cNvSpPr/>
            <p:nvPr/>
          </p:nvSpPr>
          <p:spPr>
            <a:xfrm>
              <a:off x="3753336" y="1671132"/>
              <a:ext cx="100969" cy="54465"/>
            </a:xfrm>
            <a:custGeom>
              <a:rect b="b" l="l" r="r" t="t"/>
              <a:pathLst>
                <a:path extrusionOk="0" h="2080" w="3856">
                  <a:moveTo>
                    <a:pt x="211" y="0"/>
                  </a:moveTo>
                  <a:cubicBezTo>
                    <a:pt x="1" y="1078"/>
                    <a:pt x="821" y="2080"/>
                    <a:pt x="1928" y="2080"/>
                  </a:cubicBezTo>
                  <a:cubicBezTo>
                    <a:pt x="3025" y="2080"/>
                    <a:pt x="3855" y="1078"/>
                    <a:pt x="3645" y="0"/>
                  </a:cubicBezTo>
                  <a:lnTo>
                    <a:pt x="3645" y="0"/>
                  </a:lnTo>
                  <a:cubicBezTo>
                    <a:pt x="3483" y="830"/>
                    <a:pt x="2768" y="1422"/>
                    <a:pt x="1928" y="1422"/>
                  </a:cubicBezTo>
                  <a:cubicBezTo>
                    <a:pt x="1088" y="1422"/>
                    <a:pt x="363" y="830"/>
                    <a:pt x="211" y="0"/>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0" name="Google Shape;13110;p69"/>
            <p:cNvSpPr/>
            <p:nvPr/>
          </p:nvSpPr>
          <p:spPr>
            <a:xfrm>
              <a:off x="3620447" y="1530990"/>
              <a:ext cx="154649" cy="297645"/>
            </a:xfrm>
            <a:custGeom>
              <a:rect b="b" l="l" r="r" t="t"/>
              <a:pathLst>
                <a:path extrusionOk="0" h="11367" w="5906">
                  <a:moveTo>
                    <a:pt x="5681" y="1"/>
                  </a:moveTo>
                  <a:cubicBezTo>
                    <a:pt x="5608" y="1"/>
                    <a:pt x="5542" y="38"/>
                    <a:pt x="5505" y="105"/>
                  </a:cubicBezTo>
                  <a:cubicBezTo>
                    <a:pt x="5085" y="773"/>
                    <a:pt x="4589" y="1384"/>
                    <a:pt x="4027" y="1927"/>
                  </a:cubicBezTo>
                  <a:cubicBezTo>
                    <a:pt x="3187" y="2748"/>
                    <a:pt x="1842" y="3721"/>
                    <a:pt x="220" y="3721"/>
                  </a:cubicBezTo>
                  <a:cubicBezTo>
                    <a:pt x="215" y="3721"/>
                    <a:pt x="210" y="3720"/>
                    <a:pt x="206" y="3720"/>
                  </a:cubicBezTo>
                  <a:cubicBezTo>
                    <a:pt x="97" y="3720"/>
                    <a:pt x="1" y="3821"/>
                    <a:pt x="1" y="3931"/>
                  </a:cubicBezTo>
                  <a:lnTo>
                    <a:pt x="1" y="7432"/>
                  </a:lnTo>
                  <a:cubicBezTo>
                    <a:pt x="1" y="7556"/>
                    <a:pt x="106" y="7651"/>
                    <a:pt x="220" y="7651"/>
                  </a:cubicBezTo>
                  <a:cubicBezTo>
                    <a:pt x="1842" y="7651"/>
                    <a:pt x="3187" y="8624"/>
                    <a:pt x="4027" y="9445"/>
                  </a:cubicBezTo>
                  <a:cubicBezTo>
                    <a:pt x="4589" y="9989"/>
                    <a:pt x="5085" y="10599"/>
                    <a:pt x="5496" y="11257"/>
                  </a:cubicBezTo>
                  <a:cubicBezTo>
                    <a:pt x="5541" y="11332"/>
                    <a:pt x="5614" y="11366"/>
                    <a:pt x="5686" y="11366"/>
                  </a:cubicBezTo>
                  <a:cubicBezTo>
                    <a:pt x="5797" y="11366"/>
                    <a:pt x="5906" y="11286"/>
                    <a:pt x="5906" y="11153"/>
                  </a:cubicBezTo>
                  <a:lnTo>
                    <a:pt x="5906" y="220"/>
                  </a:lnTo>
                  <a:cubicBezTo>
                    <a:pt x="5906" y="115"/>
                    <a:pt x="5839" y="29"/>
                    <a:pt x="5744" y="10"/>
                  </a:cubicBezTo>
                  <a:cubicBezTo>
                    <a:pt x="5723" y="4"/>
                    <a:pt x="5702" y="1"/>
                    <a:pt x="568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1" name="Google Shape;13111;p69"/>
            <p:cNvSpPr/>
            <p:nvPr/>
          </p:nvSpPr>
          <p:spPr>
            <a:xfrm>
              <a:off x="3620447" y="1708603"/>
              <a:ext cx="154649" cy="120032"/>
            </a:xfrm>
            <a:custGeom>
              <a:rect b="b" l="l" r="r" t="t"/>
              <a:pathLst>
                <a:path extrusionOk="0" h="4584" w="5906">
                  <a:moveTo>
                    <a:pt x="1" y="0"/>
                  </a:moveTo>
                  <a:lnTo>
                    <a:pt x="1" y="649"/>
                  </a:lnTo>
                  <a:cubicBezTo>
                    <a:pt x="1" y="773"/>
                    <a:pt x="106" y="868"/>
                    <a:pt x="220" y="868"/>
                  </a:cubicBezTo>
                  <a:cubicBezTo>
                    <a:pt x="1842" y="868"/>
                    <a:pt x="3187" y="1841"/>
                    <a:pt x="4027" y="2662"/>
                  </a:cubicBezTo>
                  <a:cubicBezTo>
                    <a:pt x="4589" y="3206"/>
                    <a:pt x="5085" y="3816"/>
                    <a:pt x="5496" y="4474"/>
                  </a:cubicBezTo>
                  <a:cubicBezTo>
                    <a:pt x="5541" y="4549"/>
                    <a:pt x="5614" y="4583"/>
                    <a:pt x="5686" y="4583"/>
                  </a:cubicBezTo>
                  <a:cubicBezTo>
                    <a:pt x="5797" y="4583"/>
                    <a:pt x="5906" y="4503"/>
                    <a:pt x="5906" y="4370"/>
                  </a:cubicBezTo>
                  <a:lnTo>
                    <a:pt x="5906" y="3272"/>
                  </a:lnTo>
                  <a:cubicBezTo>
                    <a:pt x="5906" y="3368"/>
                    <a:pt x="5849" y="3454"/>
                    <a:pt x="5763" y="3482"/>
                  </a:cubicBezTo>
                  <a:cubicBezTo>
                    <a:pt x="5740" y="3489"/>
                    <a:pt x="5716" y="3492"/>
                    <a:pt x="5694" y="3492"/>
                  </a:cubicBezTo>
                  <a:cubicBezTo>
                    <a:pt x="5614" y="3492"/>
                    <a:pt x="5540" y="3454"/>
                    <a:pt x="5496" y="3387"/>
                  </a:cubicBezTo>
                  <a:cubicBezTo>
                    <a:pt x="5496" y="3377"/>
                    <a:pt x="4952" y="2900"/>
                    <a:pt x="4027" y="2004"/>
                  </a:cubicBezTo>
                  <a:cubicBezTo>
                    <a:pt x="3187" y="1183"/>
                    <a:pt x="1842" y="210"/>
                    <a:pt x="220" y="210"/>
                  </a:cubicBezTo>
                  <a:cubicBezTo>
                    <a:pt x="96" y="210"/>
                    <a:pt x="1" y="115"/>
                    <a:pt x="1"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2" name="Google Shape;13112;p69"/>
            <p:cNvSpPr/>
            <p:nvPr/>
          </p:nvSpPr>
          <p:spPr>
            <a:xfrm>
              <a:off x="3763601" y="1508000"/>
              <a:ext cx="45981" cy="343521"/>
            </a:xfrm>
            <a:custGeom>
              <a:rect b="b" l="l" r="r" t="t"/>
              <a:pathLst>
                <a:path extrusionOk="0" h="13119" w="1756">
                  <a:moveTo>
                    <a:pt x="219" y="1"/>
                  </a:moveTo>
                  <a:cubicBezTo>
                    <a:pt x="105" y="1"/>
                    <a:pt x="0" y="96"/>
                    <a:pt x="0" y="220"/>
                  </a:cubicBezTo>
                  <a:lnTo>
                    <a:pt x="0" y="12908"/>
                  </a:lnTo>
                  <a:cubicBezTo>
                    <a:pt x="0" y="13023"/>
                    <a:pt x="105" y="13118"/>
                    <a:pt x="219" y="13118"/>
                  </a:cubicBezTo>
                  <a:lnTo>
                    <a:pt x="1536" y="13118"/>
                  </a:lnTo>
                  <a:cubicBezTo>
                    <a:pt x="1650" y="13118"/>
                    <a:pt x="1755" y="13023"/>
                    <a:pt x="1755" y="12908"/>
                  </a:cubicBezTo>
                  <a:lnTo>
                    <a:pt x="1755" y="220"/>
                  </a:lnTo>
                  <a:cubicBezTo>
                    <a:pt x="1755" y="96"/>
                    <a:pt x="1650" y="1"/>
                    <a:pt x="1536"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3" name="Google Shape;13113;p69"/>
            <p:cNvSpPr/>
            <p:nvPr/>
          </p:nvSpPr>
          <p:spPr>
            <a:xfrm>
              <a:off x="3763601" y="1823005"/>
              <a:ext cx="45981" cy="28515"/>
            </a:xfrm>
            <a:custGeom>
              <a:rect b="b" l="l" r="r" t="t"/>
              <a:pathLst>
                <a:path extrusionOk="0" h="1089" w="1756">
                  <a:moveTo>
                    <a:pt x="0" y="1"/>
                  </a:moveTo>
                  <a:lnTo>
                    <a:pt x="0" y="869"/>
                  </a:lnTo>
                  <a:cubicBezTo>
                    <a:pt x="0" y="993"/>
                    <a:pt x="105" y="1088"/>
                    <a:pt x="219" y="1088"/>
                  </a:cubicBezTo>
                  <a:lnTo>
                    <a:pt x="1536" y="1088"/>
                  </a:lnTo>
                  <a:cubicBezTo>
                    <a:pt x="1650" y="1088"/>
                    <a:pt x="1755" y="993"/>
                    <a:pt x="1755" y="869"/>
                  </a:cubicBezTo>
                  <a:lnTo>
                    <a:pt x="1755" y="1"/>
                  </a:lnTo>
                  <a:cubicBezTo>
                    <a:pt x="1755" y="115"/>
                    <a:pt x="1650" y="220"/>
                    <a:pt x="1536" y="220"/>
                  </a:cubicBezTo>
                  <a:lnTo>
                    <a:pt x="219" y="220"/>
                  </a:lnTo>
                  <a:cubicBezTo>
                    <a:pt x="105" y="220"/>
                    <a:pt x="0" y="115"/>
                    <a:pt x="0"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4" name="Google Shape;13114;p69"/>
            <p:cNvSpPr/>
            <p:nvPr/>
          </p:nvSpPr>
          <p:spPr>
            <a:xfrm>
              <a:off x="3534508" y="1628399"/>
              <a:ext cx="46007" cy="102959"/>
            </a:xfrm>
            <a:custGeom>
              <a:rect b="b" l="l" r="r" t="t"/>
              <a:pathLst>
                <a:path extrusionOk="0" h="3932" w="1757">
                  <a:moveTo>
                    <a:pt x="1098" y="1"/>
                  </a:moveTo>
                  <a:cubicBezTo>
                    <a:pt x="497" y="1"/>
                    <a:pt x="1" y="488"/>
                    <a:pt x="1" y="1089"/>
                  </a:cubicBezTo>
                  <a:lnTo>
                    <a:pt x="1" y="2834"/>
                  </a:lnTo>
                  <a:cubicBezTo>
                    <a:pt x="1" y="3445"/>
                    <a:pt x="497" y="3931"/>
                    <a:pt x="1098" y="3931"/>
                  </a:cubicBezTo>
                  <a:lnTo>
                    <a:pt x="1537" y="3931"/>
                  </a:lnTo>
                  <a:cubicBezTo>
                    <a:pt x="1661" y="3931"/>
                    <a:pt x="1756" y="3836"/>
                    <a:pt x="1756" y="3712"/>
                  </a:cubicBezTo>
                  <a:lnTo>
                    <a:pt x="1756" y="211"/>
                  </a:lnTo>
                  <a:cubicBezTo>
                    <a:pt x="1756" y="96"/>
                    <a:pt x="1661" y="1"/>
                    <a:pt x="1537"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5" name="Google Shape;13115;p69"/>
            <p:cNvSpPr/>
            <p:nvPr/>
          </p:nvSpPr>
          <p:spPr>
            <a:xfrm>
              <a:off x="3534508" y="1633400"/>
              <a:ext cx="46007" cy="97958"/>
            </a:xfrm>
            <a:custGeom>
              <a:rect b="b" l="l" r="r" t="t"/>
              <a:pathLst>
                <a:path extrusionOk="0" h="3741" w="1757">
                  <a:moveTo>
                    <a:pt x="468" y="1"/>
                  </a:moveTo>
                  <a:lnTo>
                    <a:pt x="468" y="1"/>
                  </a:lnTo>
                  <a:cubicBezTo>
                    <a:pt x="182" y="211"/>
                    <a:pt x="1" y="545"/>
                    <a:pt x="1" y="898"/>
                  </a:cubicBezTo>
                  <a:lnTo>
                    <a:pt x="1" y="2643"/>
                  </a:lnTo>
                  <a:cubicBezTo>
                    <a:pt x="1" y="3254"/>
                    <a:pt x="497" y="3740"/>
                    <a:pt x="1098" y="3740"/>
                  </a:cubicBezTo>
                  <a:lnTo>
                    <a:pt x="1537" y="3740"/>
                  </a:lnTo>
                  <a:cubicBezTo>
                    <a:pt x="1661" y="3740"/>
                    <a:pt x="1756" y="3645"/>
                    <a:pt x="1756" y="3521"/>
                  </a:cubicBezTo>
                  <a:lnTo>
                    <a:pt x="1756" y="3082"/>
                  </a:lnTo>
                  <a:lnTo>
                    <a:pt x="1098" y="3082"/>
                  </a:lnTo>
                  <a:cubicBezTo>
                    <a:pt x="736" y="3082"/>
                    <a:pt x="440" y="2786"/>
                    <a:pt x="440" y="2433"/>
                  </a:cubicBezTo>
                  <a:lnTo>
                    <a:pt x="440" y="239"/>
                  </a:lnTo>
                  <a:cubicBezTo>
                    <a:pt x="440" y="163"/>
                    <a:pt x="449" y="77"/>
                    <a:pt x="468"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6" name="Google Shape;13116;p69"/>
            <p:cNvSpPr/>
            <p:nvPr/>
          </p:nvSpPr>
          <p:spPr>
            <a:xfrm>
              <a:off x="3574728" y="1628163"/>
              <a:ext cx="57240" cy="103195"/>
            </a:xfrm>
            <a:custGeom>
              <a:rect b="b" l="l" r="r" t="t"/>
              <a:pathLst>
                <a:path extrusionOk="0" h="3941" w="2186">
                  <a:moveTo>
                    <a:pt x="1" y="0"/>
                  </a:moveTo>
                  <a:lnTo>
                    <a:pt x="1" y="3940"/>
                  </a:lnTo>
                  <a:lnTo>
                    <a:pt x="2186" y="3940"/>
                  </a:lnTo>
                  <a:lnTo>
                    <a:pt x="2186" y="0"/>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7" name="Google Shape;13117;p69"/>
            <p:cNvSpPr/>
            <p:nvPr/>
          </p:nvSpPr>
          <p:spPr>
            <a:xfrm>
              <a:off x="3574728" y="1714102"/>
              <a:ext cx="57240" cy="17256"/>
            </a:xfrm>
            <a:custGeom>
              <a:rect b="b" l="l" r="r" t="t"/>
              <a:pathLst>
                <a:path extrusionOk="0" h="659" w="2186">
                  <a:moveTo>
                    <a:pt x="1" y="0"/>
                  </a:moveTo>
                  <a:lnTo>
                    <a:pt x="1" y="658"/>
                  </a:lnTo>
                  <a:lnTo>
                    <a:pt x="2186" y="658"/>
                  </a:lnTo>
                  <a:lnTo>
                    <a:pt x="2186" y="0"/>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8" name="Google Shape;13118;p69"/>
            <p:cNvSpPr/>
            <p:nvPr/>
          </p:nvSpPr>
          <p:spPr>
            <a:xfrm>
              <a:off x="3574728" y="1731332"/>
              <a:ext cx="57240" cy="91700"/>
            </a:xfrm>
            <a:custGeom>
              <a:rect b="b" l="l" r="r" t="t"/>
              <a:pathLst>
                <a:path extrusionOk="0" h="3502" w="2186">
                  <a:moveTo>
                    <a:pt x="1" y="0"/>
                  </a:moveTo>
                  <a:lnTo>
                    <a:pt x="1" y="3282"/>
                  </a:lnTo>
                  <a:cubicBezTo>
                    <a:pt x="1" y="3406"/>
                    <a:pt x="96" y="3502"/>
                    <a:pt x="220" y="3502"/>
                  </a:cubicBezTo>
                  <a:lnTo>
                    <a:pt x="1088" y="3502"/>
                  </a:lnTo>
                  <a:cubicBezTo>
                    <a:pt x="1193" y="3502"/>
                    <a:pt x="1279" y="3435"/>
                    <a:pt x="1308" y="3339"/>
                  </a:cubicBezTo>
                  <a:lnTo>
                    <a:pt x="2186" y="0"/>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9" name="Google Shape;13119;p69"/>
            <p:cNvSpPr/>
            <p:nvPr/>
          </p:nvSpPr>
          <p:spPr>
            <a:xfrm>
              <a:off x="3870514" y="1674118"/>
              <a:ext cx="32496" cy="11521"/>
            </a:xfrm>
            <a:custGeom>
              <a:rect b="b" l="l" r="r" t="t"/>
              <a:pathLst>
                <a:path extrusionOk="0" h="440" w="1241">
                  <a:moveTo>
                    <a:pt x="296" y="1"/>
                  </a:moveTo>
                  <a:cubicBezTo>
                    <a:pt x="0" y="1"/>
                    <a:pt x="0" y="440"/>
                    <a:pt x="296" y="440"/>
                  </a:cubicBezTo>
                  <a:lnTo>
                    <a:pt x="954" y="440"/>
                  </a:lnTo>
                  <a:cubicBezTo>
                    <a:pt x="1240" y="440"/>
                    <a:pt x="1240" y="1"/>
                    <a:pt x="954"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0" name="Google Shape;13120;p69"/>
            <p:cNvSpPr/>
            <p:nvPr/>
          </p:nvSpPr>
          <p:spPr>
            <a:xfrm>
              <a:off x="3848781" y="1609493"/>
              <a:ext cx="27232" cy="23436"/>
            </a:xfrm>
            <a:custGeom>
              <a:rect b="b" l="l" r="r" t="t"/>
              <a:pathLst>
                <a:path extrusionOk="0" h="895" w="1040">
                  <a:moveTo>
                    <a:pt x="741" y="0"/>
                  </a:moveTo>
                  <a:cubicBezTo>
                    <a:pt x="695" y="0"/>
                    <a:pt x="646" y="17"/>
                    <a:pt x="601" y="55"/>
                  </a:cubicBezTo>
                  <a:lnTo>
                    <a:pt x="134" y="523"/>
                  </a:lnTo>
                  <a:cubicBezTo>
                    <a:pt x="0" y="656"/>
                    <a:pt x="96" y="885"/>
                    <a:pt x="286" y="895"/>
                  </a:cubicBezTo>
                  <a:cubicBezTo>
                    <a:pt x="353" y="895"/>
                    <a:pt x="401" y="866"/>
                    <a:pt x="449" y="828"/>
                  </a:cubicBezTo>
                  <a:lnTo>
                    <a:pt x="906" y="360"/>
                  </a:lnTo>
                  <a:cubicBezTo>
                    <a:pt x="1040" y="198"/>
                    <a:pt x="903" y="0"/>
                    <a:pt x="74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1" name="Google Shape;13121;p69"/>
            <p:cNvSpPr/>
            <p:nvPr/>
          </p:nvSpPr>
          <p:spPr>
            <a:xfrm>
              <a:off x="3848231" y="1726618"/>
              <a:ext cx="27808" cy="23724"/>
            </a:xfrm>
            <a:custGeom>
              <a:rect b="b" l="l" r="r" t="t"/>
              <a:pathLst>
                <a:path extrusionOk="0" h="906" w="1062">
                  <a:moveTo>
                    <a:pt x="317" y="1"/>
                  </a:moveTo>
                  <a:cubicBezTo>
                    <a:pt x="146" y="1"/>
                    <a:pt x="0" y="219"/>
                    <a:pt x="155" y="381"/>
                  </a:cubicBezTo>
                  <a:lnTo>
                    <a:pt x="622" y="839"/>
                  </a:lnTo>
                  <a:cubicBezTo>
                    <a:pt x="660" y="886"/>
                    <a:pt x="718" y="905"/>
                    <a:pt x="775" y="905"/>
                  </a:cubicBezTo>
                  <a:cubicBezTo>
                    <a:pt x="966" y="905"/>
                    <a:pt x="1061" y="667"/>
                    <a:pt x="927" y="533"/>
                  </a:cubicBezTo>
                  <a:lnTo>
                    <a:pt x="470" y="66"/>
                  </a:lnTo>
                  <a:cubicBezTo>
                    <a:pt x="421" y="20"/>
                    <a:pt x="368" y="1"/>
                    <a:pt x="317"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22" name="Google Shape;13122;p69"/>
          <p:cNvGrpSpPr/>
          <p:nvPr/>
        </p:nvGrpSpPr>
        <p:grpSpPr>
          <a:xfrm>
            <a:off x="7147436" y="1502999"/>
            <a:ext cx="279054" cy="354754"/>
            <a:chOff x="7147436" y="1502999"/>
            <a:chExt cx="279054" cy="354754"/>
          </a:xfrm>
        </p:grpSpPr>
        <p:sp>
          <p:nvSpPr>
            <p:cNvPr id="13123" name="Google Shape;13123;p69"/>
            <p:cNvSpPr/>
            <p:nvPr/>
          </p:nvSpPr>
          <p:spPr>
            <a:xfrm>
              <a:off x="7147436" y="1745576"/>
              <a:ext cx="279054" cy="112177"/>
            </a:xfrm>
            <a:custGeom>
              <a:rect b="b" l="l" r="r" t="t"/>
              <a:pathLst>
                <a:path extrusionOk="0" h="4284" w="10657">
                  <a:moveTo>
                    <a:pt x="3234" y="0"/>
                  </a:moveTo>
                  <a:lnTo>
                    <a:pt x="954" y="668"/>
                  </a:lnTo>
                  <a:cubicBezTo>
                    <a:pt x="391" y="840"/>
                    <a:pt x="0" y="1355"/>
                    <a:pt x="0" y="1946"/>
                  </a:cubicBezTo>
                  <a:lnTo>
                    <a:pt x="0" y="3616"/>
                  </a:lnTo>
                  <a:cubicBezTo>
                    <a:pt x="0" y="3988"/>
                    <a:pt x="296" y="4284"/>
                    <a:pt x="668" y="4284"/>
                  </a:cubicBezTo>
                  <a:lnTo>
                    <a:pt x="9989" y="4284"/>
                  </a:lnTo>
                  <a:cubicBezTo>
                    <a:pt x="10361" y="4284"/>
                    <a:pt x="10656" y="3988"/>
                    <a:pt x="10656" y="3616"/>
                  </a:cubicBezTo>
                  <a:lnTo>
                    <a:pt x="10656" y="1946"/>
                  </a:lnTo>
                  <a:cubicBezTo>
                    <a:pt x="10656" y="1355"/>
                    <a:pt x="10265" y="840"/>
                    <a:pt x="9702" y="668"/>
                  </a:cubicBezTo>
                  <a:lnTo>
                    <a:pt x="7422" y="0"/>
                  </a:lnTo>
                  <a:lnTo>
                    <a:pt x="5696" y="1155"/>
                  </a:lnTo>
                  <a:cubicBezTo>
                    <a:pt x="5586" y="1226"/>
                    <a:pt x="5457" y="1262"/>
                    <a:pt x="5328" y="1262"/>
                  </a:cubicBezTo>
                  <a:cubicBezTo>
                    <a:pt x="5199" y="1262"/>
                    <a:pt x="5071" y="1226"/>
                    <a:pt x="4961" y="1155"/>
                  </a:cubicBezTo>
                  <a:lnTo>
                    <a:pt x="3234" y="0"/>
                  </a:ln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4" name="Google Shape;13124;p69"/>
            <p:cNvSpPr/>
            <p:nvPr/>
          </p:nvSpPr>
          <p:spPr>
            <a:xfrm>
              <a:off x="7187892" y="1694856"/>
              <a:ext cx="197618" cy="104688"/>
            </a:xfrm>
            <a:custGeom>
              <a:rect b="b" l="l" r="r" t="t"/>
              <a:pathLst>
                <a:path extrusionOk="0" h="3998" w="7547">
                  <a:moveTo>
                    <a:pt x="1336" y="1"/>
                  </a:moveTo>
                  <a:cubicBezTo>
                    <a:pt x="602" y="1"/>
                    <a:pt x="1" y="602"/>
                    <a:pt x="1" y="1336"/>
                  </a:cubicBezTo>
                  <a:cubicBezTo>
                    <a:pt x="1" y="2805"/>
                    <a:pt x="1193" y="3998"/>
                    <a:pt x="2662" y="3998"/>
                  </a:cubicBezTo>
                  <a:lnTo>
                    <a:pt x="4885" y="3998"/>
                  </a:lnTo>
                  <a:cubicBezTo>
                    <a:pt x="6354" y="3998"/>
                    <a:pt x="7547" y="2805"/>
                    <a:pt x="7547" y="1336"/>
                  </a:cubicBezTo>
                  <a:cubicBezTo>
                    <a:pt x="7547" y="602"/>
                    <a:pt x="6955" y="10"/>
                    <a:pt x="6221" y="1"/>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5" name="Google Shape;13125;p69"/>
            <p:cNvSpPr/>
            <p:nvPr/>
          </p:nvSpPr>
          <p:spPr>
            <a:xfrm>
              <a:off x="7206876" y="1712348"/>
              <a:ext cx="159912" cy="66274"/>
            </a:xfrm>
            <a:custGeom>
              <a:rect b="b" l="l" r="r" t="t"/>
              <a:pathLst>
                <a:path extrusionOk="0" h="2531" w="6107">
                  <a:moveTo>
                    <a:pt x="668" y="0"/>
                  </a:moveTo>
                  <a:cubicBezTo>
                    <a:pt x="191" y="0"/>
                    <a:pt x="1" y="630"/>
                    <a:pt x="401" y="897"/>
                  </a:cubicBezTo>
                  <a:lnTo>
                    <a:pt x="2691" y="2424"/>
                  </a:lnTo>
                  <a:cubicBezTo>
                    <a:pt x="2801" y="2495"/>
                    <a:pt x="2929" y="2531"/>
                    <a:pt x="3058" y="2531"/>
                  </a:cubicBezTo>
                  <a:cubicBezTo>
                    <a:pt x="3187" y="2531"/>
                    <a:pt x="3316" y="2495"/>
                    <a:pt x="3426" y="2424"/>
                  </a:cubicBezTo>
                  <a:lnTo>
                    <a:pt x="5715" y="897"/>
                  </a:lnTo>
                  <a:cubicBezTo>
                    <a:pt x="6106" y="630"/>
                    <a:pt x="5925" y="0"/>
                    <a:pt x="5438"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6" name="Google Shape;13126;p69"/>
            <p:cNvSpPr/>
            <p:nvPr/>
          </p:nvSpPr>
          <p:spPr>
            <a:xfrm>
              <a:off x="7232118" y="1700852"/>
              <a:ext cx="109689" cy="77769"/>
            </a:xfrm>
            <a:custGeom>
              <a:rect b="b" l="l" r="r" t="t"/>
              <a:pathLst>
                <a:path extrusionOk="0" h="2970" w="4189">
                  <a:moveTo>
                    <a:pt x="544" y="1"/>
                  </a:moveTo>
                  <a:lnTo>
                    <a:pt x="544" y="1050"/>
                  </a:lnTo>
                  <a:cubicBezTo>
                    <a:pt x="544" y="1346"/>
                    <a:pt x="344" y="1603"/>
                    <a:pt x="67" y="1689"/>
                  </a:cubicBezTo>
                  <a:lnTo>
                    <a:pt x="0" y="1708"/>
                  </a:lnTo>
                  <a:lnTo>
                    <a:pt x="1727" y="2863"/>
                  </a:lnTo>
                  <a:cubicBezTo>
                    <a:pt x="1837" y="2934"/>
                    <a:pt x="1965" y="2970"/>
                    <a:pt x="2094" y="2970"/>
                  </a:cubicBezTo>
                  <a:cubicBezTo>
                    <a:pt x="2223" y="2970"/>
                    <a:pt x="2352" y="2934"/>
                    <a:pt x="2462" y="2863"/>
                  </a:cubicBezTo>
                  <a:lnTo>
                    <a:pt x="4188" y="1708"/>
                  </a:lnTo>
                  <a:lnTo>
                    <a:pt x="4121" y="1689"/>
                  </a:lnTo>
                  <a:cubicBezTo>
                    <a:pt x="3845" y="1603"/>
                    <a:pt x="3644" y="1346"/>
                    <a:pt x="3644" y="1050"/>
                  </a:cubicBezTo>
                  <a:lnTo>
                    <a:pt x="364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7" name="Google Shape;13127;p69"/>
            <p:cNvSpPr/>
            <p:nvPr/>
          </p:nvSpPr>
          <p:spPr>
            <a:xfrm>
              <a:off x="7246101" y="1700852"/>
              <a:ext cx="81462" cy="23121"/>
            </a:xfrm>
            <a:custGeom>
              <a:rect b="b" l="l" r="r" t="t"/>
              <a:pathLst>
                <a:path extrusionOk="0" h="883" w="3111">
                  <a:moveTo>
                    <a:pt x="0" y="1"/>
                  </a:moveTo>
                  <a:lnTo>
                    <a:pt x="0" y="497"/>
                  </a:lnTo>
                  <a:cubicBezTo>
                    <a:pt x="487" y="754"/>
                    <a:pt x="1021" y="883"/>
                    <a:pt x="1555" y="883"/>
                  </a:cubicBezTo>
                  <a:cubicBezTo>
                    <a:pt x="2090" y="883"/>
                    <a:pt x="2624" y="754"/>
                    <a:pt x="3110" y="497"/>
                  </a:cubicBezTo>
                  <a:lnTo>
                    <a:pt x="311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8" name="Google Shape;13128;p69"/>
            <p:cNvSpPr/>
            <p:nvPr/>
          </p:nvSpPr>
          <p:spPr>
            <a:xfrm>
              <a:off x="7189149" y="1543716"/>
              <a:ext cx="190627" cy="168658"/>
            </a:xfrm>
            <a:custGeom>
              <a:rect b="b" l="l" r="r" t="t"/>
              <a:pathLst>
                <a:path extrusionOk="0" h="6441" w="7280">
                  <a:moveTo>
                    <a:pt x="6621" y="1"/>
                  </a:moveTo>
                  <a:lnTo>
                    <a:pt x="849" y="449"/>
                  </a:lnTo>
                  <a:lnTo>
                    <a:pt x="849" y="2672"/>
                  </a:lnTo>
                  <a:lnTo>
                    <a:pt x="735" y="2672"/>
                  </a:lnTo>
                  <a:cubicBezTo>
                    <a:pt x="0" y="2672"/>
                    <a:pt x="0" y="3779"/>
                    <a:pt x="735" y="3779"/>
                  </a:cubicBezTo>
                  <a:lnTo>
                    <a:pt x="859" y="3779"/>
                  </a:lnTo>
                  <a:cubicBezTo>
                    <a:pt x="973" y="5277"/>
                    <a:pt x="2223" y="6440"/>
                    <a:pt x="3730" y="6440"/>
                  </a:cubicBezTo>
                  <a:cubicBezTo>
                    <a:pt x="5238" y="6440"/>
                    <a:pt x="6488" y="5277"/>
                    <a:pt x="6602" y="3779"/>
                  </a:cubicBezTo>
                  <a:lnTo>
                    <a:pt x="6726" y="3779"/>
                  </a:lnTo>
                  <a:cubicBezTo>
                    <a:pt x="7031" y="3779"/>
                    <a:pt x="7279" y="3531"/>
                    <a:pt x="7279" y="3225"/>
                  </a:cubicBezTo>
                  <a:cubicBezTo>
                    <a:pt x="7279" y="2920"/>
                    <a:pt x="7031" y="2672"/>
                    <a:pt x="6726" y="2672"/>
                  </a:cubicBezTo>
                  <a:lnTo>
                    <a:pt x="6621" y="2672"/>
                  </a:lnTo>
                  <a:lnTo>
                    <a:pt x="6621"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9" name="Google Shape;13129;p69"/>
            <p:cNvSpPr/>
            <p:nvPr/>
          </p:nvSpPr>
          <p:spPr>
            <a:xfrm>
              <a:off x="7192893" y="1549713"/>
              <a:ext cx="146400" cy="162635"/>
            </a:xfrm>
            <a:custGeom>
              <a:rect b="b" l="l" r="r" t="t"/>
              <a:pathLst>
                <a:path extrusionOk="0" h="6211" w="5591">
                  <a:moveTo>
                    <a:pt x="5591" y="1"/>
                  </a:moveTo>
                  <a:lnTo>
                    <a:pt x="697" y="220"/>
                  </a:lnTo>
                  <a:lnTo>
                    <a:pt x="697" y="2443"/>
                  </a:lnTo>
                  <a:lnTo>
                    <a:pt x="621" y="2443"/>
                  </a:lnTo>
                  <a:cubicBezTo>
                    <a:pt x="614" y="2443"/>
                    <a:pt x="608" y="2443"/>
                    <a:pt x="601" y="2443"/>
                  </a:cubicBezTo>
                  <a:cubicBezTo>
                    <a:pt x="314" y="2443"/>
                    <a:pt x="76" y="2650"/>
                    <a:pt x="39" y="2939"/>
                  </a:cubicBezTo>
                  <a:cubicBezTo>
                    <a:pt x="0" y="3264"/>
                    <a:pt x="258" y="3550"/>
                    <a:pt x="592" y="3550"/>
                  </a:cubicBezTo>
                  <a:lnTo>
                    <a:pt x="706" y="3550"/>
                  </a:lnTo>
                  <a:cubicBezTo>
                    <a:pt x="810" y="5072"/>
                    <a:pt x="2090" y="6210"/>
                    <a:pt x="3566" y="6210"/>
                  </a:cubicBezTo>
                  <a:cubicBezTo>
                    <a:pt x="3718" y="6210"/>
                    <a:pt x="3871" y="6198"/>
                    <a:pt x="4026" y="6173"/>
                  </a:cubicBezTo>
                  <a:cubicBezTo>
                    <a:pt x="2624" y="5944"/>
                    <a:pt x="1594" y="4742"/>
                    <a:pt x="1594" y="3330"/>
                  </a:cubicBezTo>
                  <a:lnTo>
                    <a:pt x="1594" y="1556"/>
                  </a:lnTo>
                  <a:cubicBezTo>
                    <a:pt x="1594" y="1060"/>
                    <a:pt x="1994" y="659"/>
                    <a:pt x="2481" y="659"/>
                  </a:cubicBezTo>
                  <a:lnTo>
                    <a:pt x="5142" y="659"/>
                  </a:lnTo>
                  <a:cubicBezTo>
                    <a:pt x="5391" y="659"/>
                    <a:pt x="5591" y="459"/>
                    <a:pt x="5591" y="220"/>
                  </a:cubicBezTo>
                  <a:lnTo>
                    <a:pt x="559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0" name="Google Shape;13130;p69"/>
            <p:cNvSpPr/>
            <p:nvPr/>
          </p:nvSpPr>
          <p:spPr>
            <a:xfrm>
              <a:off x="7246101" y="1613604"/>
              <a:ext cx="11757" cy="17334"/>
            </a:xfrm>
            <a:custGeom>
              <a:rect b="b" l="l" r="r" t="t"/>
              <a:pathLst>
                <a:path extrusionOk="0" h="662" w="449">
                  <a:moveTo>
                    <a:pt x="225" y="1"/>
                  </a:moveTo>
                  <a:cubicBezTo>
                    <a:pt x="113" y="1"/>
                    <a:pt x="0" y="75"/>
                    <a:pt x="0" y="223"/>
                  </a:cubicBezTo>
                  <a:lnTo>
                    <a:pt x="0" y="442"/>
                  </a:lnTo>
                  <a:cubicBezTo>
                    <a:pt x="0" y="566"/>
                    <a:pt x="105" y="661"/>
                    <a:pt x="229" y="661"/>
                  </a:cubicBezTo>
                  <a:cubicBezTo>
                    <a:pt x="353" y="661"/>
                    <a:pt x="449" y="566"/>
                    <a:pt x="449" y="442"/>
                  </a:cubicBezTo>
                  <a:lnTo>
                    <a:pt x="449" y="223"/>
                  </a:lnTo>
                  <a:cubicBezTo>
                    <a:pt x="449" y="75"/>
                    <a:pt x="337" y="1"/>
                    <a:pt x="22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1" name="Google Shape;13131;p69"/>
            <p:cNvSpPr/>
            <p:nvPr/>
          </p:nvSpPr>
          <p:spPr>
            <a:xfrm>
              <a:off x="7316041" y="1613604"/>
              <a:ext cx="11521" cy="17334"/>
            </a:xfrm>
            <a:custGeom>
              <a:rect b="b" l="l" r="r" t="t"/>
              <a:pathLst>
                <a:path extrusionOk="0" h="662" w="440">
                  <a:moveTo>
                    <a:pt x="220" y="1"/>
                  </a:moveTo>
                  <a:cubicBezTo>
                    <a:pt x="110" y="1"/>
                    <a:pt x="1" y="75"/>
                    <a:pt x="1" y="223"/>
                  </a:cubicBezTo>
                  <a:lnTo>
                    <a:pt x="1" y="442"/>
                  </a:lnTo>
                  <a:cubicBezTo>
                    <a:pt x="1" y="566"/>
                    <a:pt x="96" y="661"/>
                    <a:pt x="220" y="661"/>
                  </a:cubicBezTo>
                  <a:cubicBezTo>
                    <a:pt x="344" y="661"/>
                    <a:pt x="439" y="566"/>
                    <a:pt x="439" y="442"/>
                  </a:cubicBezTo>
                  <a:lnTo>
                    <a:pt x="439" y="223"/>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2" name="Google Shape;13132;p69"/>
            <p:cNvSpPr/>
            <p:nvPr/>
          </p:nvSpPr>
          <p:spPr>
            <a:xfrm>
              <a:off x="7238115" y="1593834"/>
              <a:ext cx="28097" cy="13878"/>
            </a:xfrm>
            <a:custGeom>
              <a:rect b="b" l="l" r="r" t="t"/>
              <a:pathLst>
                <a:path extrusionOk="0" h="530" w="1073">
                  <a:moveTo>
                    <a:pt x="759" y="1"/>
                  </a:moveTo>
                  <a:cubicBezTo>
                    <a:pt x="745" y="1"/>
                    <a:pt x="731" y="2"/>
                    <a:pt x="716" y="4"/>
                  </a:cubicBezTo>
                  <a:lnTo>
                    <a:pt x="267" y="90"/>
                  </a:lnTo>
                  <a:cubicBezTo>
                    <a:pt x="0" y="138"/>
                    <a:pt x="38" y="529"/>
                    <a:pt x="305" y="529"/>
                  </a:cubicBezTo>
                  <a:lnTo>
                    <a:pt x="353" y="529"/>
                  </a:lnTo>
                  <a:lnTo>
                    <a:pt x="792" y="443"/>
                  </a:lnTo>
                  <a:cubicBezTo>
                    <a:pt x="1072" y="389"/>
                    <a:pt x="1010" y="1"/>
                    <a:pt x="75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3" name="Google Shape;13133;p69"/>
            <p:cNvSpPr/>
            <p:nvPr/>
          </p:nvSpPr>
          <p:spPr>
            <a:xfrm>
              <a:off x="7307767" y="1594044"/>
              <a:ext cx="27782" cy="13904"/>
            </a:xfrm>
            <a:custGeom>
              <a:rect b="b" l="l" r="r" t="t"/>
              <a:pathLst>
                <a:path extrusionOk="0" h="531" w="1061">
                  <a:moveTo>
                    <a:pt x="305" y="1"/>
                  </a:moveTo>
                  <a:cubicBezTo>
                    <a:pt x="60" y="1"/>
                    <a:pt x="0" y="391"/>
                    <a:pt x="269" y="445"/>
                  </a:cubicBezTo>
                  <a:lnTo>
                    <a:pt x="717" y="521"/>
                  </a:lnTo>
                  <a:lnTo>
                    <a:pt x="755" y="521"/>
                  </a:lnTo>
                  <a:lnTo>
                    <a:pt x="755" y="531"/>
                  </a:lnTo>
                  <a:cubicBezTo>
                    <a:pt x="1032" y="531"/>
                    <a:pt x="1061" y="140"/>
                    <a:pt x="803" y="92"/>
                  </a:cubicBezTo>
                  <a:lnTo>
                    <a:pt x="355" y="6"/>
                  </a:lnTo>
                  <a:cubicBezTo>
                    <a:pt x="337" y="3"/>
                    <a:pt x="321" y="1"/>
                    <a:pt x="30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4" name="Google Shape;13134;p69"/>
            <p:cNvSpPr/>
            <p:nvPr/>
          </p:nvSpPr>
          <p:spPr>
            <a:xfrm>
              <a:off x="7211380" y="1502999"/>
              <a:ext cx="174392" cy="52501"/>
            </a:xfrm>
            <a:custGeom>
              <a:rect b="b" l="l" r="r" t="t"/>
              <a:pathLst>
                <a:path extrusionOk="0" h="2005" w="6660">
                  <a:moveTo>
                    <a:pt x="1994" y="1"/>
                  </a:moveTo>
                  <a:cubicBezTo>
                    <a:pt x="888" y="1"/>
                    <a:pt x="0" y="898"/>
                    <a:pt x="0" y="2004"/>
                  </a:cubicBezTo>
                  <a:lnTo>
                    <a:pt x="4656" y="2004"/>
                  </a:lnTo>
                  <a:cubicBezTo>
                    <a:pt x="5667" y="2004"/>
                    <a:pt x="6516" y="1251"/>
                    <a:pt x="6640" y="259"/>
                  </a:cubicBezTo>
                  <a:cubicBezTo>
                    <a:pt x="6659" y="125"/>
                    <a:pt x="6554" y="1"/>
                    <a:pt x="642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5" name="Google Shape;13135;p69"/>
            <p:cNvSpPr/>
            <p:nvPr/>
          </p:nvSpPr>
          <p:spPr>
            <a:xfrm>
              <a:off x="7257832" y="1502999"/>
              <a:ext cx="127940" cy="40744"/>
            </a:xfrm>
            <a:custGeom>
              <a:rect b="b" l="l" r="r" t="t"/>
              <a:pathLst>
                <a:path extrusionOk="0" h="1556" w="4886">
                  <a:moveTo>
                    <a:pt x="745" y="1"/>
                  </a:moveTo>
                  <a:cubicBezTo>
                    <a:pt x="430" y="259"/>
                    <a:pt x="192" y="602"/>
                    <a:pt x="77" y="993"/>
                  </a:cubicBezTo>
                  <a:cubicBezTo>
                    <a:pt x="1" y="1279"/>
                    <a:pt x="220" y="1556"/>
                    <a:pt x="506" y="1556"/>
                  </a:cubicBezTo>
                  <a:lnTo>
                    <a:pt x="4141" y="1556"/>
                  </a:lnTo>
                  <a:cubicBezTo>
                    <a:pt x="4542" y="1232"/>
                    <a:pt x="4809" y="764"/>
                    <a:pt x="4866" y="249"/>
                  </a:cubicBezTo>
                  <a:cubicBezTo>
                    <a:pt x="4885" y="115"/>
                    <a:pt x="4780" y="1"/>
                    <a:pt x="4647"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6" name="Google Shape;13136;p69"/>
            <p:cNvSpPr/>
            <p:nvPr/>
          </p:nvSpPr>
          <p:spPr>
            <a:xfrm>
              <a:off x="7252097" y="1782262"/>
              <a:ext cx="11521" cy="75491"/>
            </a:xfrm>
            <a:custGeom>
              <a:rect b="b" l="l" r="r" t="t"/>
              <a:pathLst>
                <a:path extrusionOk="0" h="2883" w="440">
                  <a:moveTo>
                    <a:pt x="235" y="1"/>
                  </a:moveTo>
                  <a:cubicBezTo>
                    <a:pt x="230" y="1"/>
                    <a:pt x="225" y="1"/>
                    <a:pt x="220" y="2"/>
                  </a:cubicBezTo>
                  <a:cubicBezTo>
                    <a:pt x="96" y="2"/>
                    <a:pt x="0" y="97"/>
                    <a:pt x="0" y="221"/>
                  </a:cubicBezTo>
                  <a:lnTo>
                    <a:pt x="0" y="2883"/>
                  </a:lnTo>
                  <a:lnTo>
                    <a:pt x="439" y="2883"/>
                  </a:lnTo>
                  <a:lnTo>
                    <a:pt x="439" y="221"/>
                  </a:lnTo>
                  <a:cubicBezTo>
                    <a:pt x="439" y="102"/>
                    <a:pt x="352" y="1"/>
                    <a:pt x="23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7" name="Google Shape;13137;p69"/>
            <p:cNvSpPr/>
            <p:nvPr/>
          </p:nvSpPr>
          <p:spPr>
            <a:xfrm>
              <a:off x="7310045" y="1782262"/>
              <a:ext cx="11783" cy="75491"/>
            </a:xfrm>
            <a:custGeom>
              <a:rect b="b" l="l" r="r" t="t"/>
              <a:pathLst>
                <a:path extrusionOk="0" h="2883" w="450">
                  <a:moveTo>
                    <a:pt x="244" y="1"/>
                  </a:moveTo>
                  <a:cubicBezTo>
                    <a:pt x="239" y="1"/>
                    <a:pt x="235" y="1"/>
                    <a:pt x="230" y="2"/>
                  </a:cubicBezTo>
                  <a:cubicBezTo>
                    <a:pt x="106" y="2"/>
                    <a:pt x="1" y="97"/>
                    <a:pt x="1" y="221"/>
                  </a:cubicBezTo>
                  <a:lnTo>
                    <a:pt x="1" y="2883"/>
                  </a:lnTo>
                  <a:lnTo>
                    <a:pt x="449" y="2883"/>
                  </a:lnTo>
                  <a:lnTo>
                    <a:pt x="449" y="221"/>
                  </a:lnTo>
                  <a:cubicBezTo>
                    <a:pt x="449" y="102"/>
                    <a:pt x="353" y="1"/>
                    <a:pt x="24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8" name="Google Shape;13138;p69"/>
            <p:cNvSpPr/>
            <p:nvPr/>
          </p:nvSpPr>
          <p:spPr>
            <a:xfrm>
              <a:off x="7260896" y="1654112"/>
              <a:ext cx="51872" cy="17570"/>
            </a:xfrm>
            <a:custGeom>
              <a:rect b="b" l="l" r="r" t="t"/>
              <a:pathLst>
                <a:path extrusionOk="0" h="671" w="1981">
                  <a:moveTo>
                    <a:pt x="331" y="0"/>
                  </a:moveTo>
                  <a:cubicBezTo>
                    <a:pt x="155" y="0"/>
                    <a:pt x="1" y="229"/>
                    <a:pt x="170" y="383"/>
                  </a:cubicBezTo>
                  <a:cubicBezTo>
                    <a:pt x="389" y="574"/>
                    <a:pt x="668" y="670"/>
                    <a:pt x="950" y="670"/>
                  </a:cubicBezTo>
                  <a:cubicBezTo>
                    <a:pt x="964" y="670"/>
                    <a:pt x="977" y="670"/>
                    <a:pt x="990" y="669"/>
                  </a:cubicBezTo>
                  <a:cubicBezTo>
                    <a:pt x="1004" y="670"/>
                    <a:pt x="1018" y="670"/>
                    <a:pt x="1032" y="670"/>
                  </a:cubicBezTo>
                  <a:cubicBezTo>
                    <a:pt x="1322" y="670"/>
                    <a:pt x="1592" y="574"/>
                    <a:pt x="1811" y="383"/>
                  </a:cubicBezTo>
                  <a:cubicBezTo>
                    <a:pt x="1980" y="229"/>
                    <a:pt x="1832" y="0"/>
                    <a:pt x="1658" y="0"/>
                  </a:cubicBezTo>
                  <a:cubicBezTo>
                    <a:pt x="1607" y="0"/>
                    <a:pt x="1554" y="20"/>
                    <a:pt x="1506" y="68"/>
                  </a:cubicBezTo>
                  <a:cubicBezTo>
                    <a:pt x="1353" y="173"/>
                    <a:pt x="1174" y="226"/>
                    <a:pt x="995" y="226"/>
                  </a:cubicBezTo>
                  <a:cubicBezTo>
                    <a:pt x="816" y="226"/>
                    <a:pt x="637" y="173"/>
                    <a:pt x="485" y="68"/>
                  </a:cubicBezTo>
                  <a:cubicBezTo>
                    <a:pt x="437" y="20"/>
                    <a:pt x="383" y="0"/>
                    <a:pt x="33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39" name="Google Shape;13139;p69"/>
          <p:cNvGrpSpPr/>
          <p:nvPr/>
        </p:nvGrpSpPr>
        <p:grpSpPr>
          <a:xfrm>
            <a:off x="7603081" y="1973072"/>
            <a:ext cx="276802" cy="354807"/>
            <a:chOff x="7603081" y="1973072"/>
            <a:chExt cx="276802" cy="354807"/>
          </a:xfrm>
        </p:grpSpPr>
        <p:sp>
          <p:nvSpPr>
            <p:cNvPr id="13140" name="Google Shape;13140;p69"/>
            <p:cNvSpPr/>
            <p:nvPr/>
          </p:nvSpPr>
          <p:spPr>
            <a:xfrm>
              <a:off x="7603081" y="2189465"/>
              <a:ext cx="276802" cy="138414"/>
            </a:xfrm>
            <a:custGeom>
              <a:rect b="b" l="l" r="r" t="t"/>
              <a:pathLst>
                <a:path extrusionOk="0" h="5286" w="10571">
                  <a:moveTo>
                    <a:pt x="3081" y="1"/>
                  </a:moveTo>
                  <a:cubicBezTo>
                    <a:pt x="2967" y="1"/>
                    <a:pt x="2862" y="96"/>
                    <a:pt x="2862" y="220"/>
                  </a:cubicBezTo>
                  <a:lnTo>
                    <a:pt x="2862" y="1269"/>
                  </a:lnTo>
                  <a:cubicBezTo>
                    <a:pt x="2862" y="1565"/>
                    <a:pt x="2671" y="1823"/>
                    <a:pt x="2395" y="1909"/>
                  </a:cubicBezTo>
                  <a:lnTo>
                    <a:pt x="935" y="2357"/>
                  </a:lnTo>
                  <a:cubicBezTo>
                    <a:pt x="382" y="2529"/>
                    <a:pt x="0" y="3034"/>
                    <a:pt x="0" y="3616"/>
                  </a:cubicBezTo>
                  <a:lnTo>
                    <a:pt x="0" y="4627"/>
                  </a:lnTo>
                  <a:cubicBezTo>
                    <a:pt x="0" y="4990"/>
                    <a:pt x="296" y="5286"/>
                    <a:pt x="658" y="5286"/>
                  </a:cubicBezTo>
                  <a:lnTo>
                    <a:pt x="9912" y="5286"/>
                  </a:lnTo>
                  <a:cubicBezTo>
                    <a:pt x="10275" y="5286"/>
                    <a:pt x="10570" y="4990"/>
                    <a:pt x="10570" y="4627"/>
                  </a:cubicBezTo>
                  <a:lnTo>
                    <a:pt x="10570" y="3616"/>
                  </a:lnTo>
                  <a:cubicBezTo>
                    <a:pt x="10570" y="3034"/>
                    <a:pt x="10198" y="2529"/>
                    <a:pt x="9645" y="2357"/>
                  </a:cubicBezTo>
                  <a:lnTo>
                    <a:pt x="8176" y="1909"/>
                  </a:lnTo>
                  <a:cubicBezTo>
                    <a:pt x="7899" y="1823"/>
                    <a:pt x="7708" y="1565"/>
                    <a:pt x="7708" y="1269"/>
                  </a:cubicBezTo>
                  <a:lnTo>
                    <a:pt x="7708" y="220"/>
                  </a:lnTo>
                  <a:cubicBezTo>
                    <a:pt x="7708" y="96"/>
                    <a:pt x="7613" y="1"/>
                    <a:pt x="7489" y="1"/>
                  </a:cubicBez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1" name="Google Shape;13141;p69"/>
            <p:cNvSpPr/>
            <p:nvPr/>
          </p:nvSpPr>
          <p:spPr>
            <a:xfrm>
              <a:off x="7666527" y="2189465"/>
              <a:ext cx="149909" cy="92197"/>
            </a:xfrm>
            <a:custGeom>
              <a:rect b="b" l="l" r="r" t="t"/>
              <a:pathLst>
                <a:path extrusionOk="0" h="3521" w="5725">
                  <a:moveTo>
                    <a:pt x="649" y="1"/>
                  </a:moveTo>
                  <a:cubicBezTo>
                    <a:pt x="525" y="1"/>
                    <a:pt x="429" y="96"/>
                    <a:pt x="429" y="220"/>
                  </a:cubicBezTo>
                  <a:lnTo>
                    <a:pt x="429" y="1269"/>
                  </a:lnTo>
                  <a:cubicBezTo>
                    <a:pt x="429" y="1556"/>
                    <a:pt x="258" y="1804"/>
                    <a:pt x="0" y="1899"/>
                  </a:cubicBezTo>
                  <a:cubicBezTo>
                    <a:pt x="344" y="2834"/>
                    <a:pt x="1488" y="3521"/>
                    <a:pt x="2862" y="3521"/>
                  </a:cubicBezTo>
                  <a:cubicBezTo>
                    <a:pt x="4226" y="3521"/>
                    <a:pt x="5390" y="2834"/>
                    <a:pt x="5724" y="1899"/>
                  </a:cubicBezTo>
                  <a:cubicBezTo>
                    <a:pt x="5457" y="1804"/>
                    <a:pt x="5276" y="1556"/>
                    <a:pt x="5276" y="1269"/>
                  </a:cubicBezTo>
                  <a:lnTo>
                    <a:pt x="5276" y="220"/>
                  </a:lnTo>
                  <a:cubicBezTo>
                    <a:pt x="5276" y="96"/>
                    <a:pt x="5180" y="1"/>
                    <a:pt x="5056"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2" name="Google Shape;13142;p69"/>
            <p:cNvSpPr/>
            <p:nvPr/>
          </p:nvSpPr>
          <p:spPr>
            <a:xfrm>
              <a:off x="7679751" y="2189465"/>
              <a:ext cx="123698" cy="34564"/>
            </a:xfrm>
            <a:custGeom>
              <a:rect b="b" l="l" r="r" t="t"/>
              <a:pathLst>
                <a:path extrusionOk="0" h="1320" w="4724">
                  <a:moveTo>
                    <a:pt x="163" y="1"/>
                  </a:moveTo>
                  <a:cubicBezTo>
                    <a:pt x="96" y="1"/>
                    <a:pt x="39" y="20"/>
                    <a:pt x="1" y="67"/>
                  </a:cubicBezTo>
                  <a:cubicBezTo>
                    <a:pt x="568" y="902"/>
                    <a:pt x="1465" y="1319"/>
                    <a:pt x="2362" y="1319"/>
                  </a:cubicBezTo>
                  <a:cubicBezTo>
                    <a:pt x="3259" y="1319"/>
                    <a:pt x="4155" y="902"/>
                    <a:pt x="4723" y="67"/>
                  </a:cubicBezTo>
                  <a:cubicBezTo>
                    <a:pt x="4685" y="20"/>
                    <a:pt x="4628" y="1"/>
                    <a:pt x="4561"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3" name="Google Shape;13143;p69"/>
            <p:cNvSpPr/>
            <p:nvPr/>
          </p:nvSpPr>
          <p:spPr>
            <a:xfrm>
              <a:off x="7644532" y="2033585"/>
              <a:ext cx="189370" cy="155408"/>
            </a:xfrm>
            <a:custGeom>
              <a:rect b="b" l="l" r="r" t="t"/>
              <a:pathLst>
                <a:path extrusionOk="0" h="5935" w="7232">
                  <a:moveTo>
                    <a:pt x="850" y="1"/>
                  </a:moveTo>
                  <a:lnTo>
                    <a:pt x="850" y="2204"/>
                  </a:lnTo>
                  <a:lnTo>
                    <a:pt x="735" y="2204"/>
                  </a:lnTo>
                  <a:cubicBezTo>
                    <a:pt x="1" y="2204"/>
                    <a:pt x="1" y="3311"/>
                    <a:pt x="735" y="3311"/>
                  </a:cubicBezTo>
                  <a:lnTo>
                    <a:pt x="859" y="3311"/>
                  </a:lnTo>
                  <a:cubicBezTo>
                    <a:pt x="974" y="4790"/>
                    <a:pt x="2214" y="5935"/>
                    <a:pt x="3712" y="5935"/>
                  </a:cubicBezTo>
                  <a:cubicBezTo>
                    <a:pt x="5200" y="5935"/>
                    <a:pt x="6440" y="4790"/>
                    <a:pt x="6564" y="3311"/>
                  </a:cubicBezTo>
                  <a:lnTo>
                    <a:pt x="6679" y="3311"/>
                  </a:lnTo>
                  <a:cubicBezTo>
                    <a:pt x="6984" y="3311"/>
                    <a:pt x="7232" y="3063"/>
                    <a:pt x="7232" y="2758"/>
                  </a:cubicBezTo>
                  <a:cubicBezTo>
                    <a:pt x="7232" y="2452"/>
                    <a:pt x="6984" y="2204"/>
                    <a:pt x="6679" y="2204"/>
                  </a:cubicBezTo>
                  <a:lnTo>
                    <a:pt x="6574" y="2204"/>
                  </a:lnTo>
                  <a:lnTo>
                    <a:pt x="657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4" name="Google Shape;13144;p69"/>
            <p:cNvSpPr/>
            <p:nvPr/>
          </p:nvSpPr>
          <p:spPr>
            <a:xfrm>
              <a:off x="7701249" y="2092292"/>
              <a:ext cx="11521" cy="17020"/>
            </a:xfrm>
            <a:custGeom>
              <a:rect b="b" l="l" r="r" t="t"/>
              <a:pathLst>
                <a:path extrusionOk="0" h="650" w="440">
                  <a:moveTo>
                    <a:pt x="220" y="1"/>
                  </a:moveTo>
                  <a:cubicBezTo>
                    <a:pt x="115" y="1"/>
                    <a:pt x="10" y="67"/>
                    <a:pt x="0" y="201"/>
                  </a:cubicBezTo>
                  <a:lnTo>
                    <a:pt x="0" y="420"/>
                  </a:lnTo>
                  <a:cubicBezTo>
                    <a:pt x="0" y="544"/>
                    <a:pt x="96" y="649"/>
                    <a:pt x="220" y="649"/>
                  </a:cubicBezTo>
                  <a:cubicBezTo>
                    <a:pt x="334" y="640"/>
                    <a:pt x="439" y="544"/>
                    <a:pt x="439" y="420"/>
                  </a:cubicBezTo>
                  <a:lnTo>
                    <a:pt x="439" y="201"/>
                  </a:lnTo>
                  <a:cubicBezTo>
                    <a:pt x="430" y="67"/>
                    <a:pt x="325"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5" name="Google Shape;13145;p69"/>
            <p:cNvSpPr/>
            <p:nvPr/>
          </p:nvSpPr>
          <p:spPr>
            <a:xfrm>
              <a:off x="7770429" y="2092292"/>
              <a:ext cx="11521" cy="17020"/>
            </a:xfrm>
            <a:custGeom>
              <a:rect b="b" l="l" r="r" t="t"/>
              <a:pathLst>
                <a:path extrusionOk="0" h="650" w="440">
                  <a:moveTo>
                    <a:pt x="220" y="1"/>
                  </a:moveTo>
                  <a:cubicBezTo>
                    <a:pt x="115" y="1"/>
                    <a:pt x="10" y="67"/>
                    <a:pt x="1" y="201"/>
                  </a:cubicBezTo>
                  <a:lnTo>
                    <a:pt x="1" y="420"/>
                  </a:lnTo>
                  <a:cubicBezTo>
                    <a:pt x="1" y="544"/>
                    <a:pt x="96" y="640"/>
                    <a:pt x="220" y="649"/>
                  </a:cubicBezTo>
                  <a:cubicBezTo>
                    <a:pt x="344" y="640"/>
                    <a:pt x="440" y="544"/>
                    <a:pt x="440" y="420"/>
                  </a:cubicBezTo>
                  <a:lnTo>
                    <a:pt x="440" y="201"/>
                  </a:lnTo>
                  <a:cubicBezTo>
                    <a:pt x="430" y="67"/>
                    <a:pt x="325"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6" name="Google Shape;13146;p69"/>
            <p:cNvSpPr/>
            <p:nvPr/>
          </p:nvSpPr>
          <p:spPr>
            <a:xfrm>
              <a:off x="7693995" y="2074067"/>
              <a:ext cx="25766" cy="11495"/>
            </a:xfrm>
            <a:custGeom>
              <a:rect b="b" l="l" r="r" t="t"/>
              <a:pathLst>
                <a:path extrusionOk="0" h="439" w="984">
                  <a:moveTo>
                    <a:pt x="277" y="0"/>
                  </a:moveTo>
                  <a:cubicBezTo>
                    <a:pt x="1" y="19"/>
                    <a:pt x="1" y="420"/>
                    <a:pt x="277" y="439"/>
                  </a:cubicBezTo>
                  <a:lnTo>
                    <a:pt x="716" y="439"/>
                  </a:lnTo>
                  <a:cubicBezTo>
                    <a:pt x="983" y="420"/>
                    <a:pt x="983" y="19"/>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7" name="Google Shape;13147;p69"/>
            <p:cNvSpPr/>
            <p:nvPr/>
          </p:nvSpPr>
          <p:spPr>
            <a:xfrm>
              <a:off x="7763202" y="2074067"/>
              <a:ext cx="25740" cy="11495"/>
            </a:xfrm>
            <a:custGeom>
              <a:rect b="b" l="l" r="r" t="t"/>
              <a:pathLst>
                <a:path extrusionOk="0" h="439" w="983">
                  <a:moveTo>
                    <a:pt x="277" y="0"/>
                  </a:moveTo>
                  <a:cubicBezTo>
                    <a:pt x="0" y="19"/>
                    <a:pt x="0" y="420"/>
                    <a:pt x="277" y="439"/>
                  </a:cubicBezTo>
                  <a:lnTo>
                    <a:pt x="716" y="439"/>
                  </a:lnTo>
                  <a:cubicBezTo>
                    <a:pt x="983" y="420"/>
                    <a:pt x="983" y="19"/>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8" name="Google Shape;13148;p69"/>
            <p:cNvSpPr/>
            <p:nvPr/>
          </p:nvSpPr>
          <p:spPr>
            <a:xfrm>
              <a:off x="7647281" y="2033585"/>
              <a:ext cx="140430" cy="155879"/>
            </a:xfrm>
            <a:custGeom>
              <a:rect b="b" l="l" r="r" t="t"/>
              <a:pathLst>
                <a:path extrusionOk="0" h="5953" w="5363">
                  <a:moveTo>
                    <a:pt x="735" y="1"/>
                  </a:moveTo>
                  <a:lnTo>
                    <a:pt x="735" y="2204"/>
                  </a:lnTo>
                  <a:lnTo>
                    <a:pt x="649" y="2204"/>
                  </a:lnTo>
                  <a:cubicBezTo>
                    <a:pt x="392" y="2204"/>
                    <a:pt x="172" y="2367"/>
                    <a:pt x="96" y="2605"/>
                  </a:cubicBezTo>
                  <a:cubicBezTo>
                    <a:pt x="1" y="2958"/>
                    <a:pt x="258" y="3311"/>
                    <a:pt x="630" y="3311"/>
                  </a:cubicBezTo>
                  <a:lnTo>
                    <a:pt x="745" y="3311"/>
                  </a:lnTo>
                  <a:cubicBezTo>
                    <a:pt x="849" y="4816"/>
                    <a:pt x="2113" y="5952"/>
                    <a:pt x="3578" y="5952"/>
                  </a:cubicBezTo>
                  <a:cubicBezTo>
                    <a:pt x="3729" y="5952"/>
                    <a:pt x="3882" y="5940"/>
                    <a:pt x="4036" y="5915"/>
                  </a:cubicBezTo>
                  <a:cubicBezTo>
                    <a:pt x="2643" y="5696"/>
                    <a:pt x="1613" y="4494"/>
                    <a:pt x="1613" y="3092"/>
                  </a:cubicBezTo>
                  <a:lnTo>
                    <a:pt x="1613" y="1766"/>
                  </a:lnTo>
                  <a:cubicBezTo>
                    <a:pt x="1613" y="1155"/>
                    <a:pt x="2109" y="668"/>
                    <a:pt x="2720" y="668"/>
                  </a:cubicBezTo>
                  <a:lnTo>
                    <a:pt x="4923" y="668"/>
                  </a:lnTo>
                  <a:cubicBezTo>
                    <a:pt x="5162" y="668"/>
                    <a:pt x="5362" y="468"/>
                    <a:pt x="5362" y="230"/>
                  </a:cubicBezTo>
                  <a:lnTo>
                    <a:pt x="536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9" name="Google Shape;13149;p69"/>
            <p:cNvSpPr/>
            <p:nvPr/>
          </p:nvSpPr>
          <p:spPr>
            <a:xfrm>
              <a:off x="7652518" y="1983127"/>
              <a:ext cx="106206" cy="108694"/>
            </a:xfrm>
            <a:custGeom>
              <a:rect b="b" l="l" r="r" t="t"/>
              <a:pathLst>
                <a:path extrusionOk="0" h="4151" w="4056">
                  <a:moveTo>
                    <a:pt x="1861" y="1"/>
                  </a:moveTo>
                  <a:cubicBezTo>
                    <a:pt x="755" y="230"/>
                    <a:pt x="1" y="1260"/>
                    <a:pt x="115" y="2386"/>
                  </a:cubicBezTo>
                  <a:lnTo>
                    <a:pt x="306" y="4150"/>
                  </a:lnTo>
                  <a:lnTo>
                    <a:pt x="526" y="4150"/>
                  </a:lnTo>
                  <a:cubicBezTo>
                    <a:pt x="774" y="4141"/>
                    <a:pt x="964" y="3950"/>
                    <a:pt x="964" y="3702"/>
                  </a:cubicBezTo>
                  <a:lnTo>
                    <a:pt x="964" y="2815"/>
                  </a:lnTo>
                  <a:cubicBezTo>
                    <a:pt x="964" y="2452"/>
                    <a:pt x="1260" y="2157"/>
                    <a:pt x="1623" y="2157"/>
                  </a:cubicBezTo>
                  <a:lnTo>
                    <a:pt x="4055" y="2157"/>
                  </a:lnTo>
                  <a:lnTo>
                    <a:pt x="186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0" name="Google Shape;13150;p69"/>
            <p:cNvSpPr/>
            <p:nvPr/>
          </p:nvSpPr>
          <p:spPr>
            <a:xfrm>
              <a:off x="7678023" y="2126018"/>
              <a:ext cx="126919" cy="86463"/>
            </a:xfrm>
            <a:custGeom>
              <a:rect b="b" l="l" r="r" t="t"/>
              <a:pathLst>
                <a:path extrusionOk="0" h="3302" w="4847">
                  <a:moveTo>
                    <a:pt x="668" y="0"/>
                  </a:moveTo>
                  <a:cubicBezTo>
                    <a:pt x="296" y="0"/>
                    <a:pt x="0" y="296"/>
                    <a:pt x="0" y="659"/>
                  </a:cubicBezTo>
                  <a:lnTo>
                    <a:pt x="0" y="878"/>
                  </a:lnTo>
                  <a:cubicBezTo>
                    <a:pt x="0" y="2214"/>
                    <a:pt x="1088" y="3301"/>
                    <a:pt x="2423" y="3301"/>
                  </a:cubicBezTo>
                  <a:cubicBezTo>
                    <a:pt x="3768" y="3301"/>
                    <a:pt x="4846" y="2214"/>
                    <a:pt x="4846" y="878"/>
                  </a:cubicBezTo>
                  <a:lnTo>
                    <a:pt x="4846" y="659"/>
                  </a:lnTo>
                  <a:cubicBezTo>
                    <a:pt x="4846" y="296"/>
                    <a:pt x="4551" y="0"/>
                    <a:pt x="4188"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1" name="Google Shape;13151;p69"/>
            <p:cNvSpPr/>
            <p:nvPr/>
          </p:nvSpPr>
          <p:spPr>
            <a:xfrm>
              <a:off x="7715493" y="2142881"/>
              <a:ext cx="51165" cy="17701"/>
            </a:xfrm>
            <a:custGeom>
              <a:rect b="b" l="l" r="r" t="t"/>
              <a:pathLst>
                <a:path extrusionOk="0" h="676" w="1954">
                  <a:moveTo>
                    <a:pt x="323" y="0"/>
                  </a:moveTo>
                  <a:cubicBezTo>
                    <a:pt x="149" y="0"/>
                    <a:pt x="0" y="237"/>
                    <a:pt x="181" y="396"/>
                  </a:cubicBezTo>
                  <a:cubicBezTo>
                    <a:pt x="384" y="572"/>
                    <a:pt x="651" y="675"/>
                    <a:pt x="923" y="675"/>
                  </a:cubicBezTo>
                  <a:cubicBezTo>
                    <a:pt x="946" y="675"/>
                    <a:pt x="969" y="674"/>
                    <a:pt x="992" y="673"/>
                  </a:cubicBezTo>
                  <a:cubicBezTo>
                    <a:pt x="1015" y="674"/>
                    <a:pt x="1038" y="675"/>
                    <a:pt x="1061" y="675"/>
                  </a:cubicBezTo>
                  <a:cubicBezTo>
                    <a:pt x="1334" y="675"/>
                    <a:pt x="1601" y="572"/>
                    <a:pt x="1813" y="396"/>
                  </a:cubicBezTo>
                  <a:cubicBezTo>
                    <a:pt x="1954" y="233"/>
                    <a:pt x="1812" y="24"/>
                    <a:pt x="1643" y="24"/>
                  </a:cubicBezTo>
                  <a:cubicBezTo>
                    <a:pt x="1595" y="24"/>
                    <a:pt x="1545" y="41"/>
                    <a:pt x="1498" y="81"/>
                  </a:cubicBezTo>
                  <a:cubicBezTo>
                    <a:pt x="1345" y="186"/>
                    <a:pt x="1169" y="239"/>
                    <a:pt x="992" y="239"/>
                  </a:cubicBezTo>
                  <a:cubicBezTo>
                    <a:pt x="816" y="239"/>
                    <a:pt x="639" y="186"/>
                    <a:pt x="487" y="81"/>
                  </a:cubicBezTo>
                  <a:cubicBezTo>
                    <a:pt x="436" y="24"/>
                    <a:pt x="378" y="0"/>
                    <a:pt x="323"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2" name="Google Shape;13152;p69"/>
            <p:cNvSpPr/>
            <p:nvPr/>
          </p:nvSpPr>
          <p:spPr>
            <a:xfrm>
              <a:off x="7678023" y="2126018"/>
              <a:ext cx="78215" cy="86463"/>
            </a:xfrm>
            <a:custGeom>
              <a:rect b="b" l="l" r="r" t="t"/>
              <a:pathLst>
                <a:path extrusionOk="0" h="3302" w="2987">
                  <a:moveTo>
                    <a:pt x="668" y="0"/>
                  </a:moveTo>
                  <a:cubicBezTo>
                    <a:pt x="296" y="0"/>
                    <a:pt x="0" y="296"/>
                    <a:pt x="0" y="659"/>
                  </a:cubicBezTo>
                  <a:lnTo>
                    <a:pt x="0" y="878"/>
                  </a:lnTo>
                  <a:cubicBezTo>
                    <a:pt x="0" y="2247"/>
                    <a:pt x="1117" y="3301"/>
                    <a:pt x="2419" y="3301"/>
                  </a:cubicBezTo>
                  <a:cubicBezTo>
                    <a:pt x="2605" y="3301"/>
                    <a:pt x="2795" y="3280"/>
                    <a:pt x="2986" y="3234"/>
                  </a:cubicBezTo>
                  <a:cubicBezTo>
                    <a:pt x="1879" y="2986"/>
                    <a:pt x="1107" y="2004"/>
                    <a:pt x="1107" y="878"/>
                  </a:cubicBezTo>
                  <a:lnTo>
                    <a:pt x="1107" y="659"/>
                  </a:lnTo>
                  <a:cubicBezTo>
                    <a:pt x="1107" y="296"/>
                    <a:pt x="1402" y="0"/>
                    <a:pt x="176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3" name="Google Shape;13153;p69"/>
            <p:cNvSpPr/>
            <p:nvPr/>
          </p:nvSpPr>
          <p:spPr>
            <a:xfrm>
              <a:off x="7666030" y="1973072"/>
              <a:ext cx="164625" cy="118749"/>
            </a:xfrm>
            <a:custGeom>
              <a:rect b="b" l="l" r="r" t="t"/>
              <a:pathLst>
                <a:path extrusionOk="0" h="4535" w="6287">
                  <a:moveTo>
                    <a:pt x="123" y="1"/>
                  </a:moveTo>
                  <a:cubicBezTo>
                    <a:pt x="58" y="1"/>
                    <a:pt x="0" y="56"/>
                    <a:pt x="0" y="127"/>
                  </a:cubicBezTo>
                  <a:cubicBezTo>
                    <a:pt x="0" y="785"/>
                    <a:pt x="315" y="2541"/>
                    <a:pt x="3539" y="2541"/>
                  </a:cubicBezTo>
                  <a:lnTo>
                    <a:pt x="4646" y="2541"/>
                  </a:lnTo>
                  <a:cubicBezTo>
                    <a:pt x="5009" y="2541"/>
                    <a:pt x="5304" y="2836"/>
                    <a:pt x="5304" y="3199"/>
                  </a:cubicBezTo>
                  <a:lnTo>
                    <a:pt x="5304" y="4086"/>
                  </a:lnTo>
                  <a:cubicBezTo>
                    <a:pt x="5304" y="4325"/>
                    <a:pt x="5495" y="4525"/>
                    <a:pt x="5734" y="4525"/>
                  </a:cubicBezTo>
                  <a:lnTo>
                    <a:pt x="5963" y="4534"/>
                  </a:lnTo>
                  <a:lnTo>
                    <a:pt x="6153" y="2770"/>
                  </a:lnTo>
                  <a:cubicBezTo>
                    <a:pt x="6287" y="1463"/>
                    <a:pt x="5266" y="337"/>
                    <a:pt x="3959" y="337"/>
                  </a:cubicBezTo>
                  <a:lnTo>
                    <a:pt x="1784" y="337"/>
                  </a:lnTo>
                  <a:cubicBezTo>
                    <a:pt x="1221" y="337"/>
                    <a:pt x="573" y="251"/>
                    <a:pt x="191" y="22"/>
                  </a:cubicBezTo>
                  <a:cubicBezTo>
                    <a:pt x="169" y="7"/>
                    <a:pt x="146" y="1"/>
                    <a:pt x="123"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54" name="Google Shape;13154;p69"/>
          <p:cNvGrpSpPr/>
          <p:nvPr/>
        </p:nvGrpSpPr>
        <p:grpSpPr>
          <a:xfrm>
            <a:off x="6696792" y="1502999"/>
            <a:ext cx="276802" cy="354754"/>
            <a:chOff x="6696792" y="1502999"/>
            <a:chExt cx="276802" cy="354754"/>
          </a:xfrm>
        </p:grpSpPr>
        <p:sp>
          <p:nvSpPr>
            <p:cNvPr id="13155" name="Google Shape;13155;p69"/>
            <p:cNvSpPr/>
            <p:nvPr/>
          </p:nvSpPr>
          <p:spPr>
            <a:xfrm>
              <a:off x="6696792" y="1702345"/>
              <a:ext cx="276540" cy="155408"/>
            </a:xfrm>
            <a:custGeom>
              <a:rect b="b" l="l" r="r" t="t"/>
              <a:pathLst>
                <a:path extrusionOk="0" h="5935" w="10561">
                  <a:moveTo>
                    <a:pt x="3749" y="1"/>
                  </a:moveTo>
                  <a:lnTo>
                    <a:pt x="3749" y="1041"/>
                  </a:lnTo>
                  <a:cubicBezTo>
                    <a:pt x="3749" y="1336"/>
                    <a:pt x="3549" y="1594"/>
                    <a:pt x="3272" y="1680"/>
                  </a:cubicBezTo>
                  <a:lnTo>
                    <a:pt x="954" y="2357"/>
                  </a:lnTo>
                  <a:cubicBezTo>
                    <a:pt x="391" y="2519"/>
                    <a:pt x="0" y="3034"/>
                    <a:pt x="10" y="3626"/>
                  </a:cubicBezTo>
                  <a:lnTo>
                    <a:pt x="10" y="5276"/>
                  </a:lnTo>
                  <a:cubicBezTo>
                    <a:pt x="10" y="5639"/>
                    <a:pt x="296" y="5935"/>
                    <a:pt x="668" y="5935"/>
                  </a:cubicBezTo>
                  <a:lnTo>
                    <a:pt x="9903" y="5935"/>
                  </a:lnTo>
                  <a:cubicBezTo>
                    <a:pt x="10265" y="5935"/>
                    <a:pt x="10561" y="5639"/>
                    <a:pt x="10561" y="5276"/>
                  </a:cubicBezTo>
                  <a:lnTo>
                    <a:pt x="10561" y="3626"/>
                  </a:lnTo>
                  <a:cubicBezTo>
                    <a:pt x="10561" y="3034"/>
                    <a:pt x="10179" y="2529"/>
                    <a:pt x="9616" y="2357"/>
                  </a:cubicBezTo>
                  <a:lnTo>
                    <a:pt x="7308" y="1680"/>
                  </a:lnTo>
                  <a:cubicBezTo>
                    <a:pt x="7022" y="1594"/>
                    <a:pt x="6831" y="1336"/>
                    <a:pt x="6831" y="1041"/>
                  </a:cubicBezTo>
                  <a:lnTo>
                    <a:pt x="6831"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6" name="Google Shape;13156;p69"/>
            <p:cNvSpPr/>
            <p:nvPr/>
          </p:nvSpPr>
          <p:spPr>
            <a:xfrm>
              <a:off x="6697028" y="1747069"/>
              <a:ext cx="276566" cy="110684"/>
            </a:xfrm>
            <a:custGeom>
              <a:rect b="b" l="l" r="r" t="t"/>
              <a:pathLst>
                <a:path extrusionOk="0" h="4227" w="10562">
                  <a:moveTo>
                    <a:pt x="3168" y="0"/>
                  </a:moveTo>
                  <a:lnTo>
                    <a:pt x="945" y="649"/>
                  </a:lnTo>
                  <a:cubicBezTo>
                    <a:pt x="382" y="811"/>
                    <a:pt x="1" y="1326"/>
                    <a:pt x="1" y="1918"/>
                  </a:cubicBezTo>
                  <a:lnTo>
                    <a:pt x="1" y="3568"/>
                  </a:lnTo>
                  <a:cubicBezTo>
                    <a:pt x="1" y="3931"/>
                    <a:pt x="296" y="4227"/>
                    <a:pt x="659" y="4227"/>
                  </a:cubicBezTo>
                  <a:lnTo>
                    <a:pt x="9894" y="4227"/>
                  </a:lnTo>
                  <a:cubicBezTo>
                    <a:pt x="10266" y="4227"/>
                    <a:pt x="10561" y="3931"/>
                    <a:pt x="10561" y="3568"/>
                  </a:cubicBezTo>
                  <a:lnTo>
                    <a:pt x="10561" y="1918"/>
                  </a:lnTo>
                  <a:cubicBezTo>
                    <a:pt x="10552" y="1326"/>
                    <a:pt x="10170" y="811"/>
                    <a:pt x="9607" y="649"/>
                  </a:cubicBezTo>
                  <a:lnTo>
                    <a:pt x="7394" y="0"/>
                  </a:lnTo>
                  <a:cubicBezTo>
                    <a:pt x="7117" y="935"/>
                    <a:pt x="6259" y="1584"/>
                    <a:pt x="5276" y="1584"/>
                  </a:cubicBezTo>
                  <a:cubicBezTo>
                    <a:pt x="4303" y="1584"/>
                    <a:pt x="3435" y="935"/>
                    <a:pt x="3168"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7" name="Google Shape;13157;p69"/>
            <p:cNvSpPr/>
            <p:nvPr/>
          </p:nvSpPr>
          <p:spPr>
            <a:xfrm>
              <a:off x="6794960" y="1708106"/>
              <a:ext cx="80702" cy="22886"/>
            </a:xfrm>
            <a:custGeom>
              <a:rect b="b" l="l" r="r" t="t"/>
              <a:pathLst>
                <a:path extrusionOk="0" h="874" w="3082">
                  <a:moveTo>
                    <a:pt x="0" y="0"/>
                  </a:moveTo>
                  <a:lnTo>
                    <a:pt x="0" y="487"/>
                  </a:lnTo>
                  <a:cubicBezTo>
                    <a:pt x="482" y="744"/>
                    <a:pt x="1012" y="873"/>
                    <a:pt x="1541" y="873"/>
                  </a:cubicBezTo>
                  <a:cubicBezTo>
                    <a:pt x="2070" y="873"/>
                    <a:pt x="2600" y="744"/>
                    <a:pt x="3082" y="487"/>
                  </a:cubicBezTo>
                  <a:lnTo>
                    <a:pt x="308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8" name="Google Shape;13158;p69"/>
            <p:cNvSpPr/>
            <p:nvPr/>
          </p:nvSpPr>
          <p:spPr>
            <a:xfrm>
              <a:off x="6738243" y="1592944"/>
              <a:ext cx="189134" cy="124929"/>
            </a:xfrm>
            <a:custGeom>
              <a:rect b="b" l="l" r="r" t="t"/>
              <a:pathLst>
                <a:path extrusionOk="0" h="4771" w="7223">
                  <a:moveTo>
                    <a:pt x="850" y="0"/>
                  </a:moveTo>
                  <a:lnTo>
                    <a:pt x="850" y="1097"/>
                  </a:lnTo>
                  <a:lnTo>
                    <a:pt x="735" y="1097"/>
                  </a:lnTo>
                  <a:cubicBezTo>
                    <a:pt x="1" y="1097"/>
                    <a:pt x="1" y="2194"/>
                    <a:pt x="735" y="2194"/>
                  </a:cubicBezTo>
                  <a:lnTo>
                    <a:pt x="859" y="2194"/>
                  </a:lnTo>
                  <a:cubicBezTo>
                    <a:pt x="1002" y="3654"/>
                    <a:pt x="2233" y="4770"/>
                    <a:pt x="3702" y="4770"/>
                  </a:cubicBezTo>
                  <a:cubicBezTo>
                    <a:pt x="5171" y="4770"/>
                    <a:pt x="6402" y="3654"/>
                    <a:pt x="6555" y="2194"/>
                  </a:cubicBezTo>
                  <a:lnTo>
                    <a:pt x="6669" y="2194"/>
                  </a:lnTo>
                  <a:cubicBezTo>
                    <a:pt x="6974" y="2194"/>
                    <a:pt x="7222" y="1946"/>
                    <a:pt x="7222" y="1641"/>
                  </a:cubicBezTo>
                  <a:cubicBezTo>
                    <a:pt x="7222" y="1345"/>
                    <a:pt x="6974" y="1097"/>
                    <a:pt x="6669" y="1097"/>
                  </a:cubicBezTo>
                  <a:lnTo>
                    <a:pt x="6564" y="1097"/>
                  </a:lnTo>
                  <a:lnTo>
                    <a:pt x="656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9" name="Google Shape;13159;p69"/>
            <p:cNvSpPr/>
            <p:nvPr/>
          </p:nvSpPr>
          <p:spPr>
            <a:xfrm>
              <a:off x="6742249" y="1592944"/>
              <a:ext cx="144908" cy="126683"/>
            </a:xfrm>
            <a:custGeom>
              <a:rect b="b" l="l" r="r" t="t"/>
              <a:pathLst>
                <a:path extrusionOk="0" h="4838" w="5534">
                  <a:moveTo>
                    <a:pt x="697" y="0"/>
                  </a:moveTo>
                  <a:lnTo>
                    <a:pt x="697" y="1097"/>
                  </a:lnTo>
                  <a:lnTo>
                    <a:pt x="611" y="1097"/>
                  </a:lnTo>
                  <a:cubicBezTo>
                    <a:pt x="605" y="1097"/>
                    <a:pt x="598" y="1097"/>
                    <a:pt x="592" y="1097"/>
                  </a:cubicBezTo>
                  <a:cubicBezTo>
                    <a:pt x="314" y="1097"/>
                    <a:pt x="76" y="1304"/>
                    <a:pt x="39" y="1584"/>
                  </a:cubicBezTo>
                  <a:cubicBezTo>
                    <a:pt x="0" y="1908"/>
                    <a:pt x="258" y="2194"/>
                    <a:pt x="582" y="2194"/>
                  </a:cubicBezTo>
                  <a:lnTo>
                    <a:pt x="706" y="2194"/>
                  </a:lnTo>
                  <a:cubicBezTo>
                    <a:pt x="821" y="3683"/>
                    <a:pt x="2061" y="4827"/>
                    <a:pt x="3549" y="4837"/>
                  </a:cubicBezTo>
                  <a:lnTo>
                    <a:pt x="3549" y="4608"/>
                  </a:lnTo>
                  <a:cubicBezTo>
                    <a:pt x="2490" y="4169"/>
                    <a:pt x="1794" y="3129"/>
                    <a:pt x="1794" y="1975"/>
                  </a:cubicBezTo>
                  <a:lnTo>
                    <a:pt x="1794" y="1756"/>
                  </a:lnTo>
                  <a:cubicBezTo>
                    <a:pt x="1794" y="1145"/>
                    <a:pt x="2280" y="659"/>
                    <a:pt x="2891" y="659"/>
                  </a:cubicBezTo>
                  <a:lnTo>
                    <a:pt x="5095" y="659"/>
                  </a:lnTo>
                  <a:cubicBezTo>
                    <a:pt x="5333" y="659"/>
                    <a:pt x="5534" y="458"/>
                    <a:pt x="5534" y="220"/>
                  </a:cubicBezTo>
                  <a:lnTo>
                    <a:pt x="553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0" name="Google Shape;13160;p69"/>
            <p:cNvSpPr/>
            <p:nvPr/>
          </p:nvSpPr>
          <p:spPr>
            <a:xfrm>
              <a:off x="6702291" y="1503129"/>
              <a:ext cx="266066" cy="95575"/>
            </a:xfrm>
            <a:custGeom>
              <a:rect b="b" l="l" r="r" t="t"/>
              <a:pathLst>
                <a:path extrusionOk="0" h="3650" w="10161">
                  <a:moveTo>
                    <a:pt x="5075" y="1"/>
                  </a:moveTo>
                  <a:cubicBezTo>
                    <a:pt x="4989" y="1"/>
                    <a:pt x="4904" y="25"/>
                    <a:pt x="4827" y="72"/>
                  </a:cubicBezTo>
                  <a:lnTo>
                    <a:pt x="181" y="3249"/>
                  </a:lnTo>
                  <a:cubicBezTo>
                    <a:pt x="0" y="3364"/>
                    <a:pt x="76" y="3640"/>
                    <a:pt x="296" y="3650"/>
                  </a:cubicBezTo>
                  <a:lnTo>
                    <a:pt x="9864" y="3650"/>
                  </a:lnTo>
                  <a:cubicBezTo>
                    <a:pt x="10074" y="3640"/>
                    <a:pt x="10160" y="3364"/>
                    <a:pt x="9979" y="3249"/>
                  </a:cubicBezTo>
                  <a:lnTo>
                    <a:pt x="5323" y="72"/>
                  </a:lnTo>
                  <a:cubicBezTo>
                    <a:pt x="5247" y="25"/>
                    <a:pt x="5161" y="1"/>
                    <a:pt x="507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1" name="Google Shape;13161;p69"/>
            <p:cNvSpPr/>
            <p:nvPr/>
          </p:nvSpPr>
          <p:spPr>
            <a:xfrm>
              <a:off x="6787209" y="1621669"/>
              <a:ext cx="26997" cy="11521"/>
            </a:xfrm>
            <a:custGeom>
              <a:rect b="b" l="l" r="r" t="t"/>
              <a:pathLst>
                <a:path extrusionOk="0" h="440" w="1031">
                  <a:moveTo>
                    <a:pt x="296" y="0"/>
                  </a:moveTo>
                  <a:cubicBezTo>
                    <a:pt x="1" y="0"/>
                    <a:pt x="1" y="439"/>
                    <a:pt x="296" y="439"/>
                  </a:cubicBezTo>
                  <a:lnTo>
                    <a:pt x="735" y="439"/>
                  </a:lnTo>
                  <a:cubicBezTo>
                    <a:pt x="1031" y="439"/>
                    <a:pt x="1031" y="0"/>
                    <a:pt x="73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2" name="Google Shape;13162;p69"/>
            <p:cNvSpPr/>
            <p:nvPr/>
          </p:nvSpPr>
          <p:spPr>
            <a:xfrm>
              <a:off x="6856416" y="1621669"/>
              <a:ext cx="26735" cy="11521"/>
            </a:xfrm>
            <a:custGeom>
              <a:rect b="b" l="l" r="r" t="t"/>
              <a:pathLst>
                <a:path extrusionOk="0" h="440" w="1021">
                  <a:moveTo>
                    <a:pt x="286" y="0"/>
                  </a:moveTo>
                  <a:cubicBezTo>
                    <a:pt x="0" y="0"/>
                    <a:pt x="0" y="439"/>
                    <a:pt x="286" y="439"/>
                  </a:cubicBezTo>
                  <a:lnTo>
                    <a:pt x="735" y="439"/>
                  </a:lnTo>
                  <a:cubicBezTo>
                    <a:pt x="1021" y="439"/>
                    <a:pt x="1021" y="0"/>
                    <a:pt x="73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3" name="Google Shape;13163;p69"/>
            <p:cNvSpPr/>
            <p:nvPr/>
          </p:nvSpPr>
          <p:spPr>
            <a:xfrm>
              <a:off x="6702291" y="1502999"/>
              <a:ext cx="136660" cy="95706"/>
            </a:xfrm>
            <a:custGeom>
              <a:rect b="b" l="l" r="r" t="t"/>
              <a:pathLst>
                <a:path extrusionOk="0" h="3655" w="5219">
                  <a:moveTo>
                    <a:pt x="5083" y="1"/>
                  </a:moveTo>
                  <a:cubicBezTo>
                    <a:pt x="4993" y="1"/>
                    <a:pt x="4904" y="26"/>
                    <a:pt x="4827" y="77"/>
                  </a:cubicBezTo>
                  <a:lnTo>
                    <a:pt x="181" y="3254"/>
                  </a:lnTo>
                  <a:cubicBezTo>
                    <a:pt x="0" y="3369"/>
                    <a:pt x="76" y="3645"/>
                    <a:pt x="296" y="3655"/>
                  </a:cubicBezTo>
                  <a:lnTo>
                    <a:pt x="3196" y="3655"/>
                  </a:lnTo>
                  <a:cubicBezTo>
                    <a:pt x="3100" y="3655"/>
                    <a:pt x="3062" y="3369"/>
                    <a:pt x="3139" y="3235"/>
                  </a:cubicBezTo>
                  <a:lnTo>
                    <a:pt x="5218" y="20"/>
                  </a:lnTo>
                  <a:cubicBezTo>
                    <a:pt x="5174" y="7"/>
                    <a:pt x="5128" y="1"/>
                    <a:pt x="5083"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4" name="Google Shape;13164;p69"/>
            <p:cNvSpPr/>
            <p:nvPr/>
          </p:nvSpPr>
          <p:spPr>
            <a:xfrm>
              <a:off x="6748979" y="1598679"/>
              <a:ext cx="23017" cy="25766"/>
            </a:xfrm>
            <a:custGeom>
              <a:rect b="b" l="l" r="r" t="t"/>
              <a:pathLst>
                <a:path extrusionOk="0" h="984" w="879">
                  <a:moveTo>
                    <a:pt x="1" y="1"/>
                  </a:moveTo>
                  <a:lnTo>
                    <a:pt x="1" y="983"/>
                  </a:lnTo>
                  <a:lnTo>
                    <a:pt x="306" y="945"/>
                  </a:lnTo>
                  <a:cubicBezTo>
                    <a:pt x="631" y="907"/>
                    <a:pt x="879" y="630"/>
                    <a:pt x="879" y="296"/>
                  </a:cubicBezTo>
                  <a:lnTo>
                    <a:pt x="879"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5" name="Google Shape;13165;p69"/>
            <p:cNvSpPr/>
            <p:nvPr/>
          </p:nvSpPr>
          <p:spPr>
            <a:xfrm>
              <a:off x="6898626" y="1598679"/>
              <a:ext cx="23017" cy="25766"/>
            </a:xfrm>
            <a:custGeom>
              <a:rect b="b" l="l" r="r" t="t"/>
              <a:pathLst>
                <a:path extrusionOk="0" h="984" w="879">
                  <a:moveTo>
                    <a:pt x="0" y="1"/>
                  </a:moveTo>
                  <a:lnTo>
                    <a:pt x="0" y="296"/>
                  </a:lnTo>
                  <a:cubicBezTo>
                    <a:pt x="0" y="630"/>
                    <a:pt x="248" y="907"/>
                    <a:pt x="573" y="945"/>
                  </a:cubicBezTo>
                  <a:lnTo>
                    <a:pt x="878" y="983"/>
                  </a:lnTo>
                  <a:lnTo>
                    <a:pt x="878"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6" name="Google Shape;13166;p69"/>
            <p:cNvSpPr/>
            <p:nvPr/>
          </p:nvSpPr>
          <p:spPr>
            <a:xfrm>
              <a:off x="6812189" y="1667624"/>
              <a:ext cx="45981" cy="17256"/>
            </a:xfrm>
            <a:custGeom>
              <a:rect b="b" l="l" r="r" t="t"/>
              <a:pathLst>
                <a:path extrusionOk="0" h="659" w="1756">
                  <a:moveTo>
                    <a:pt x="1" y="1"/>
                  </a:moveTo>
                  <a:lnTo>
                    <a:pt x="1" y="220"/>
                  </a:lnTo>
                  <a:cubicBezTo>
                    <a:pt x="1" y="468"/>
                    <a:pt x="201" y="659"/>
                    <a:pt x="439" y="659"/>
                  </a:cubicBezTo>
                  <a:lnTo>
                    <a:pt x="1317" y="659"/>
                  </a:lnTo>
                  <a:cubicBezTo>
                    <a:pt x="1565" y="659"/>
                    <a:pt x="1756" y="468"/>
                    <a:pt x="1756" y="220"/>
                  </a:cubicBezTo>
                  <a:lnTo>
                    <a:pt x="1756"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7" name="Google Shape;13167;p69"/>
            <p:cNvSpPr/>
            <p:nvPr/>
          </p:nvSpPr>
          <p:spPr>
            <a:xfrm>
              <a:off x="6794960" y="1661889"/>
              <a:ext cx="80702" cy="34617"/>
            </a:xfrm>
            <a:custGeom>
              <a:rect b="b" l="l" r="r" t="t"/>
              <a:pathLst>
                <a:path extrusionOk="0" h="1322" w="3082">
                  <a:moveTo>
                    <a:pt x="659" y="0"/>
                  </a:moveTo>
                  <a:cubicBezTo>
                    <a:pt x="296" y="0"/>
                    <a:pt x="0" y="296"/>
                    <a:pt x="0" y="659"/>
                  </a:cubicBezTo>
                  <a:lnTo>
                    <a:pt x="0" y="1107"/>
                  </a:lnTo>
                  <a:cubicBezTo>
                    <a:pt x="0" y="1250"/>
                    <a:pt x="110" y="1322"/>
                    <a:pt x="220" y="1322"/>
                  </a:cubicBezTo>
                  <a:cubicBezTo>
                    <a:pt x="329" y="1322"/>
                    <a:pt x="439" y="1250"/>
                    <a:pt x="439" y="1107"/>
                  </a:cubicBezTo>
                  <a:lnTo>
                    <a:pt x="439" y="888"/>
                  </a:lnTo>
                  <a:cubicBezTo>
                    <a:pt x="439" y="764"/>
                    <a:pt x="535" y="668"/>
                    <a:pt x="659" y="668"/>
                  </a:cubicBezTo>
                  <a:lnTo>
                    <a:pt x="878" y="668"/>
                  </a:lnTo>
                  <a:cubicBezTo>
                    <a:pt x="1021" y="668"/>
                    <a:pt x="1155" y="620"/>
                    <a:pt x="1269" y="535"/>
                  </a:cubicBezTo>
                  <a:cubicBezTo>
                    <a:pt x="1345" y="477"/>
                    <a:pt x="1441" y="449"/>
                    <a:pt x="1546" y="449"/>
                  </a:cubicBezTo>
                  <a:cubicBezTo>
                    <a:pt x="1641" y="449"/>
                    <a:pt x="1737" y="477"/>
                    <a:pt x="1813" y="535"/>
                  </a:cubicBezTo>
                  <a:cubicBezTo>
                    <a:pt x="1927" y="620"/>
                    <a:pt x="2061" y="668"/>
                    <a:pt x="2204" y="668"/>
                  </a:cubicBezTo>
                  <a:lnTo>
                    <a:pt x="2423" y="668"/>
                  </a:lnTo>
                  <a:cubicBezTo>
                    <a:pt x="2547" y="668"/>
                    <a:pt x="2643" y="764"/>
                    <a:pt x="2643" y="888"/>
                  </a:cubicBezTo>
                  <a:lnTo>
                    <a:pt x="2643" y="1107"/>
                  </a:lnTo>
                  <a:cubicBezTo>
                    <a:pt x="2643" y="1250"/>
                    <a:pt x="2753" y="1322"/>
                    <a:pt x="2862" y="1322"/>
                  </a:cubicBezTo>
                  <a:cubicBezTo>
                    <a:pt x="2972" y="1322"/>
                    <a:pt x="3082" y="1250"/>
                    <a:pt x="3082" y="1107"/>
                  </a:cubicBezTo>
                  <a:lnTo>
                    <a:pt x="3082" y="659"/>
                  </a:lnTo>
                  <a:cubicBezTo>
                    <a:pt x="3082" y="296"/>
                    <a:pt x="2786" y="0"/>
                    <a:pt x="242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8" name="Google Shape;13168;p69"/>
            <p:cNvSpPr/>
            <p:nvPr/>
          </p:nvSpPr>
          <p:spPr>
            <a:xfrm>
              <a:off x="6823920" y="1702345"/>
              <a:ext cx="22519" cy="46007"/>
            </a:xfrm>
            <a:custGeom>
              <a:rect b="b" l="l" r="r" t="t"/>
              <a:pathLst>
                <a:path extrusionOk="0" h="1757" w="860">
                  <a:moveTo>
                    <a:pt x="410" y="0"/>
                  </a:moveTo>
                  <a:cubicBezTo>
                    <a:pt x="285" y="0"/>
                    <a:pt x="180" y="83"/>
                    <a:pt x="144" y="201"/>
                  </a:cubicBezTo>
                  <a:lnTo>
                    <a:pt x="49" y="487"/>
                  </a:lnTo>
                  <a:cubicBezTo>
                    <a:pt x="10" y="602"/>
                    <a:pt x="1" y="716"/>
                    <a:pt x="30" y="831"/>
                  </a:cubicBezTo>
                  <a:lnTo>
                    <a:pt x="173" y="1546"/>
                  </a:lnTo>
                  <a:cubicBezTo>
                    <a:pt x="192" y="1670"/>
                    <a:pt x="306" y="1756"/>
                    <a:pt x="430" y="1756"/>
                  </a:cubicBezTo>
                  <a:cubicBezTo>
                    <a:pt x="564" y="1756"/>
                    <a:pt x="669" y="1670"/>
                    <a:pt x="697" y="1546"/>
                  </a:cubicBezTo>
                  <a:lnTo>
                    <a:pt x="840" y="831"/>
                  </a:lnTo>
                  <a:cubicBezTo>
                    <a:pt x="860" y="716"/>
                    <a:pt x="850" y="602"/>
                    <a:pt x="812" y="487"/>
                  </a:cubicBezTo>
                  <a:lnTo>
                    <a:pt x="716" y="201"/>
                  </a:lnTo>
                  <a:cubicBezTo>
                    <a:pt x="678" y="77"/>
                    <a:pt x="564" y="1"/>
                    <a:pt x="430" y="1"/>
                  </a:cubicBezTo>
                  <a:cubicBezTo>
                    <a:pt x="423" y="0"/>
                    <a:pt x="417" y="0"/>
                    <a:pt x="41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9" name="Google Shape;13169;p69"/>
            <p:cNvSpPr/>
            <p:nvPr/>
          </p:nvSpPr>
          <p:spPr>
            <a:xfrm>
              <a:off x="6757986" y="1747069"/>
              <a:ext cx="154649" cy="110684"/>
            </a:xfrm>
            <a:custGeom>
              <a:rect b="b" l="l" r="r" t="t"/>
              <a:pathLst>
                <a:path extrusionOk="0" h="4227" w="5906">
                  <a:moveTo>
                    <a:pt x="840" y="0"/>
                  </a:moveTo>
                  <a:lnTo>
                    <a:pt x="0" y="248"/>
                  </a:lnTo>
                  <a:cubicBezTo>
                    <a:pt x="315" y="1355"/>
                    <a:pt x="1231" y="2185"/>
                    <a:pt x="2366" y="2414"/>
                  </a:cubicBezTo>
                  <a:cubicBezTo>
                    <a:pt x="2576" y="2452"/>
                    <a:pt x="2729" y="2633"/>
                    <a:pt x="2729" y="2843"/>
                  </a:cubicBezTo>
                  <a:lnTo>
                    <a:pt x="2729" y="4227"/>
                  </a:lnTo>
                  <a:lnTo>
                    <a:pt x="3168" y="4227"/>
                  </a:lnTo>
                  <a:lnTo>
                    <a:pt x="3168" y="2843"/>
                  </a:lnTo>
                  <a:cubicBezTo>
                    <a:pt x="3168" y="2633"/>
                    <a:pt x="3320" y="2452"/>
                    <a:pt x="3521" y="2414"/>
                  </a:cubicBezTo>
                  <a:cubicBezTo>
                    <a:pt x="4665" y="2195"/>
                    <a:pt x="5581" y="1355"/>
                    <a:pt x="5906" y="248"/>
                  </a:cubicBezTo>
                  <a:lnTo>
                    <a:pt x="5066" y="0"/>
                  </a:lnTo>
                  <a:cubicBezTo>
                    <a:pt x="4789" y="935"/>
                    <a:pt x="3931" y="1584"/>
                    <a:pt x="2948" y="1584"/>
                  </a:cubicBezTo>
                  <a:cubicBezTo>
                    <a:pt x="1975" y="1584"/>
                    <a:pt x="1107" y="935"/>
                    <a:pt x="84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70" name="Google Shape;13170;p69"/>
          <p:cNvSpPr/>
          <p:nvPr/>
        </p:nvSpPr>
        <p:spPr>
          <a:xfrm>
            <a:off x="6360786" y="1502999"/>
            <a:ext cx="23017" cy="26264"/>
          </a:xfrm>
          <a:custGeom>
            <a:rect b="b" l="l" r="r" t="t"/>
            <a:pathLst>
              <a:path extrusionOk="0" h="1003" w="879">
                <a:moveTo>
                  <a:pt x="879" y="1"/>
                </a:moveTo>
                <a:cubicBezTo>
                  <a:pt x="583" y="1"/>
                  <a:pt x="287" y="49"/>
                  <a:pt x="1" y="125"/>
                </a:cubicBezTo>
                <a:lnTo>
                  <a:pt x="1" y="1003"/>
                </a:lnTo>
                <a:cubicBezTo>
                  <a:pt x="220" y="611"/>
                  <a:pt x="516" y="278"/>
                  <a:pt x="87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71" name="Google Shape;13171;p69"/>
          <p:cNvGrpSpPr/>
          <p:nvPr/>
        </p:nvGrpSpPr>
        <p:grpSpPr>
          <a:xfrm>
            <a:off x="6223393" y="1502999"/>
            <a:ext cx="320295" cy="354754"/>
            <a:chOff x="6223393" y="1502999"/>
            <a:chExt cx="320295" cy="354754"/>
          </a:xfrm>
        </p:grpSpPr>
        <p:sp>
          <p:nvSpPr>
            <p:cNvPr id="13172" name="Google Shape;13172;p69"/>
            <p:cNvSpPr/>
            <p:nvPr/>
          </p:nvSpPr>
          <p:spPr>
            <a:xfrm>
              <a:off x="6246384" y="1691871"/>
              <a:ext cx="274550" cy="165882"/>
            </a:xfrm>
            <a:custGeom>
              <a:rect b="b" l="l" r="r" t="t"/>
              <a:pathLst>
                <a:path extrusionOk="0" h="6335" w="10485">
                  <a:moveTo>
                    <a:pt x="3712" y="0"/>
                  </a:moveTo>
                  <a:lnTo>
                    <a:pt x="3712" y="1040"/>
                  </a:lnTo>
                  <a:cubicBezTo>
                    <a:pt x="3712" y="1326"/>
                    <a:pt x="3521" y="1584"/>
                    <a:pt x="3244" y="1670"/>
                  </a:cubicBezTo>
                  <a:lnTo>
                    <a:pt x="936" y="2347"/>
                  </a:lnTo>
                  <a:cubicBezTo>
                    <a:pt x="382" y="2509"/>
                    <a:pt x="1" y="3015"/>
                    <a:pt x="1" y="3597"/>
                  </a:cubicBezTo>
                  <a:lnTo>
                    <a:pt x="1" y="5686"/>
                  </a:lnTo>
                  <a:cubicBezTo>
                    <a:pt x="1" y="6039"/>
                    <a:pt x="296" y="6335"/>
                    <a:pt x="659" y="6335"/>
                  </a:cubicBezTo>
                  <a:lnTo>
                    <a:pt x="9827" y="6335"/>
                  </a:lnTo>
                  <a:cubicBezTo>
                    <a:pt x="10189" y="6335"/>
                    <a:pt x="10485" y="6039"/>
                    <a:pt x="10485" y="5686"/>
                  </a:cubicBezTo>
                  <a:lnTo>
                    <a:pt x="10485" y="3606"/>
                  </a:lnTo>
                  <a:cubicBezTo>
                    <a:pt x="10485" y="3015"/>
                    <a:pt x="10103" y="2509"/>
                    <a:pt x="9541" y="2347"/>
                  </a:cubicBezTo>
                  <a:lnTo>
                    <a:pt x="7241" y="1660"/>
                  </a:lnTo>
                  <a:cubicBezTo>
                    <a:pt x="6965" y="1584"/>
                    <a:pt x="6774" y="1326"/>
                    <a:pt x="6774" y="1040"/>
                  </a:cubicBezTo>
                  <a:lnTo>
                    <a:pt x="677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3" name="Google Shape;13173;p69"/>
            <p:cNvSpPr/>
            <p:nvPr/>
          </p:nvSpPr>
          <p:spPr>
            <a:xfrm>
              <a:off x="6223393" y="1709101"/>
              <a:ext cx="320295" cy="97199"/>
            </a:xfrm>
            <a:custGeom>
              <a:rect b="b" l="l" r="r" t="t"/>
              <a:pathLst>
                <a:path extrusionOk="0" h="3712" w="12232">
                  <a:moveTo>
                    <a:pt x="1317" y="0"/>
                  </a:moveTo>
                  <a:cubicBezTo>
                    <a:pt x="592" y="0"/>
                    <a:pt x="1" y="582"/>
                    <a:pt x="1" y="1307"/>
                  </a:cubicBezTo>
                  <a:lnTo>
                    <a:pt x="1" y="2834"/>
                  </a:lnTo>
                  <a:cubicBezTo>
                    <a:pt x="1" y="3320"/>
                    <a:pt x="392" y="3711"/>
                    <a:pt x="879" y="3711"/>
                  </a:cubicBezTo>
                  <a:lnTo>
                    <a:pt x="11363" y="3711"/>
                  </a:lnTo>
                  <a:cubicBezTo>
                    <a:pt x="11840" y="3711"/>
                    <a:pt x="12231" y="3320"/>
                    <a:pt x="12231" y="2834"/>
                  </a:cubicBezTo>
                  <a:lnTo>
                    <a:pt x="12231" y="1307"/>
                  </a:lnTo>
                  <a:cubicBezTo>
                    <a:pt x="12231" y="582"/>
                    <a:pt x="11649" y="0"/>
                    <a:pt x="10924" y="0"/>
                  </a:cubicBezTo>
                  <a:lnTo>
                    <a:pt x="10848" y="0"/>
                  </a:lnTo>
                  <a:cubicBezTo>
                    <a:pt x="10619" y="0"/>
                    <a:pt x="10390" y="77"/>
                    <a:pt x="10199" y="210"/>
                  </a:cubicBezTo>
                  <a:lnTo>
                    <a:pt x="9903" y="430"/>
                  </a:lnTo>
                  <a:cubicBezTo>
                    <a:pt x="9713" y="573"/>
                    <a:pt x="9484" y="649"/>
                    <a:pt x="9255" y="649"/>
                  </a:cubicBezTo>
                  <a:lnTo>
                    <a:pt x="8873" y="649"/>
                  </a:lnTo>
                  <a:cubicBezTo>
                    <a:pt x="8797" y="649"/>
                    <a:pt x="8720" y="697"/>
                    <a:pt x="8682" y="773"/>
                  </a:cubicBezTo>
                  <a:cubicBezTo>
                    <a:pt x="8167" y="1708"/>
                    <a:pt x="7366" y="2471"/>
                    <a:pt x="6393" y="2939"/>
                  </a:cubicBezTo>
                  <a:cubicBezTo>
                    <a:pt x="6307" y="2977"/>
                    <a:pt x="6214" y="2996"/>
                    <a:pt x="6120" y="2996"/>
                  </a:cubicBezTo>
                  <a:cubicBezTo>
                    <a:pt x="6025" y="2996"/>
                    <a:pt x="5930" y="2977"/>
                    <a:pt x="5839" y="2939"/>
                  </a:cubicBezTo>
                  <a:cubicBezTo>
                    <a:pt x="4876" y="2471"/>
                    <a:pt x="4074" y="1718"/>
                    <a:pt x="3559" y="773"/>
                  </a:cubicBezTo>
                  <a:cubicBezTo>
                    <a:pt x="3521" y="697"/>
                    <a:pt x="3445" y="649"/>
                    <a:pt x="3369" y="649"/>
                  </a:cubicBezTo>
                  <a:lnTo>
                    <a:pt x="2987" y="649"/>
                  </a:lnTo>
                  <a:cubicBezTo>
                    <a:pt x="2758" y="649"/>
                    <a:pt x="2529" y="573"/>
                    <a:pt x="2338" y="439"/>
                  </a:cubicBezTo>
                  <a:lnTo>
                    <a:pt x="2042" y="220"/>
                  </a:lnTo>
                  <a:cubicBezTo>
                    <a:pt x="1852" y="77"/>
                    <a:pt x="1623" y="0"/>
                    <a:pt x="138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4" name="Google Shape;13174;p69"/>
            <p:cNvSpPr/>
            <p:nvPr/>
          </p:nvSpPr>
          <p:spPr>
            <a:xfrm>
              <a:off x="6292103" y="1724576"/>
              <a:ext cx="183138" cy="133177"/>
            </a:xfrm>
            <a:custGeom>
              <a:rect b="b" l="l" r="r" t="t"/>
              <a:pathLst>
                <a:path extrusionOk="0" h="5086" w="6994">
                  <a:moveTo>
                    <a:pt x="0" y="1"/>
                  </a:moveTo>
                  <a:lnTo>
                    <a:pt x="0" y="5086"/>
                  </a:lnTo>
                  <a:lnTo>
                    <a:pt x="6993" y="5086"/>
                  </a:lnTo>
                  <a:lnTo>
                    <a:pt x="6993" y="1"/>
                  </a:lnTo>
                  <a:cubicBezTo>
                    <a:pt x="6879" y="39"/>
                    <a:pt x="6755" y="58"/>
                    <a:pt x="6621" y="58"/>
                  </a:cubicBezTo>
                  <a:lnTo>
                    <a:pt x="6249" y="58"/>
                  </a:lnTo>
                  <a:cubicBezTo>
                    <a:pt x="6173" y="58"/>
                    <a:pt x="6096" y="106"/>
                    <a:pt x="6058" y="182"/>
                  </a:cubicBezTo>
                  <a:cubicBezTo>
                    <a:pt x="5543" y="1127"/>
                    <a:pt x="4742" y="1880"/>
                    <a:pt x="3769" y="2348"/>
                  </a:cubicBezTo>
                  <a:cubicBezTo>
                    <a:pt x="3683" y="2391"/>
                    <a:pt x="3590" y="2412"/>
                    <a:pt x="3496" y="2412"/>
                  </a:cubicBezTo>
                  <a:cubicBezTo>
                    <a:pt x="3401" y="2412"/>
                    <a:pt x="3306" y="2391"/>
                    <a:pt x="3215" y="2348"/>
                  </a:cubicBezTo>
                  <a:cubicBezTo>
                    <a:pt x="2252" y="1880"/>
                    <a:pt x="1450" y="1127"/>
                    <a:pt x="935" y="182"/>
                  </a:cubicBezTo>
                  <a:cubicBezTo>
                    <a:pt x="897" y="106"/>
                    <a:pt x="821" y="58"/>
                    <a:pt x="745" y="58"/>
                  </a:cubicBezTo>
                  <a:lnTo>
                    <a:pt x="363" y="58"/>
                  </a:lnTo>
                  <a:cubicBezTo>
                    <a:pt x="248" y="58"/>
                    <a:pt x="124" y="39"/>
                    <a:pt x="0"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5" name="Google Shape;13175;p69"/>
            <p:cNvSpPr/>
            <p:nvPr/>
          </p:nvSpPr>
          <p:spPr>
            <a:xfrm>
              <a:off x="6343556" y="1691871"/>
              <a:ext cx="80205" cy="22886"/>
            </a:xfrm>
            <a:custGeom>
              <a:rect b="b" l="l" r="r" t="t"/>
              <a:pathLst>
                <a:path extrusionOk="0" h="874" w="3063">
                  <a:moveTo>
                    <a:pt x="1" y="0"/>
                  </a:moveTo>
                  <a:lnTo>
                    <a:pt x="1" y="487"/>
                  </a:lnTo>
                  <a:cubicBezTo>
                    <a:pt x="478" y="744"/>
                    <a:pt x="1002" y="873"/>
                    <a:pt x="1528" y="873"/>
                  </a:cubicBezTo>
                  <a:cubicBezTo>
                    <a:pt x="2054" y="873"/>
                    <a:pt x="2581" y="744"/>
                    <a:pt x="3063" y="487"/>
                  </a:cubicBezTo>
                  <a:lnTo>
                    <a:pt x="3063"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6" name="Google Shape;13176;p69"/>
            <p:cNvSpPr/>
            <p:nvPr/>
          </p:nvSpPr>
          <p:spPr>
            <a:xfrm>
              <a:off x="6287363" y="1588938"/>
              <a:ext cx="192355" cy="114428"/>
            </a:xfrm>
            <a:custGeom>
              <a:rect b="b" l="l" r="r" t="t"/>
              <a:pathLst>
                <a:path extrusionOk="0" h="4370" w="7346">
                  <a:moveTo>
                    <a:pt x="840" y="1"/>
                  </a:moveTo>
                  <a:lnTo>
                    <a:pt x="840" y="659"/>
                  </a:lnTo>
                  <a:lnTo>
                    <a:pt x="725" y="659"/>
                  </a:lnTo>
                  <a:cubicBezTo>
                    <a:pt x="0" y="659"/>
                    <a:pt x="0" y="1746"/>
                    <a:pt x="725" y="1746"/>
                  </a:cubicBezTo>
                  <a:lnTo>
                    <a:pt x="840" y="1746"/>
                  </a:lnTo>
                  <a:cubicBezTo>
                    <a:pt x="954" y="3225"/>
                    <a:pt x="2194" y="4370"/>
                    <a:pt x="3673" y="4370"/>
                  </a:cubicBezTo>
                  <a:cubicBezTo>
                    <a:pt x="5152" y="4370"/>
                    <a:pt x="6392" y="3225"/>
                    <a:pt x="6506" y="1746"/>
                  </a:cubicBezTo>
                  <a:lnTo>
                    <a:pt x="6621" y="1746"/>
                  </a:lnTo>
                  <a:cubicBezTo>
                    <a:pt x="7343" y="1746"/>
                    <a:pt x="7346" y="659"/>
                    <a:pt x="6630" y="659"/>
                  </a:cubicBezTo>
                  <a:cubicBezTo>
                    <a:pt x="6627" y="659"/>
                    <a:pt x="6624" y="659"/>
                    <a:pt x="6621" y="659"/>
                  </a:cubicBezTo>
                  <a:lnTo>
                    <a:pt x="6516" y="659"/>
                  </a:lnTo>
                  <a:lnTo>
                    <a:pt x="651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7" name="Google Shape;13177;p69"/>
            <p:cNvSpPr/>
            <p:nvPr/>
          </p:nvSpPr>
          <p:spPr>
            <a:xfrm>
              <a:off x="6289851" y="1588938"/>
              <a:ext cx="156665" cy="114428"/>
            </a:xfrm>
            <a:custGeom>
              <a:rect b="b" l="l" r="r" t="t"/>
              <a:pathLst>
                <a:path extrusionOk="0" h="4370" w="5983">
                  <a:moveTo>
                    <a:pt x="735" y="1"/>
                  </a:moveTo>
                  <a:lnTo>
                    <a:pt x="735" y="649"/>
                  </a:lnTo>
                  <a:lnTo>
                    <a:pt x="649" y="649"/>
                  </a:lnTo>
                  <a:cubicBezTo>
                    <a:pt x="392" y="649"/>
                    <a:pt x="172" y="812"/>
                    <a:pt x="105" y="1050"/>
                  </a:cubicBezTo>
                  <a:cubicBezTo>
                    <a:pt x="1" y="1403"/>
                    <a:pt x="268" y="1746"/>
                    <a:pt x="630" y="1746"/>
                  </a:cubicBezTo>
                  <a:lnTo>
                    <a:pt x="745" y="1746"/>
                  </a:lnTo>
                  <a:cubicBezTo>
                    <a:pt x="848" y="3242"/>
                    <a:pt x="2103" y="4369"/>
                    <a:pt x="3559" y="4369"/>
                  </a:cubicBezTo>
                  <a:cubicBezTo>
                    <a:pt x="3710" y="4369"/>
                    <a:pt x="3863" y="4357"/>
                    <a:pt x="4017" y="4332"/>
                  </a:cubicBezTo>
                  <a:cubicBezTo>
                    <a:pt x="2634" y="4112"/>
                    <a:pt x="1622" y="2920"/>
                    <a:pt x="1622" y="1527"/>
                  </a:cubicBezTo>
                  <a:cubicBezTo>
                    <a:pt x="1622" y="1050"/>
                    <a:pt x="2013" y="659"/>
                    <a:pt x="2490" y="659"/>
                  </a:cubicBezTo>
                  <a:lnTo>
                    <a:pt x="5553" y="659"/>
                  </a:lnTo>
                  <a:cubicBezTo>
                    <a:pt x="5791" y="649"/>
                    <a:pt x="5982" y="459"/>
                    <a:pt x="5982" y="220"/>
                  </a:cubicBezTo>
                  <a:lnTo>
                    <a:pt x="5982"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8" name="Google Shape;13178;p69"/>
            <p:cNvSpPr/>
            <p:nvPr/>
          </p:nvSpPr>
          <p:spPr>
            <a:xfrm>
              <a:off x="6346568" y="1606063"/>
              <a:ext cx="11260" cy="17125"/>
            </a:xfrm>
            <a:custGeom>
              <a:rect b="b" l="l" r="r" t="t"/>
              <a:pathLst>
                <a:path extrusionOk="0" h="654" w="430">
                  <a:moveTo>
                    <a:pt x="215" y="0"/>
                  </a:moveTo>
                  <a:cubicBezTo>
                    <a:pt x="107" y="0"/>
                    <a:pt x="0" y="72"/>
                    <a:pt x="0" y="215"/>
                  </a:cubicBezTo>
                  <a:lnTo>
                    <a:pt x="0" y="434"/>
                  </a:lnTo>
                  <a:cubicBezTo>
                    <a:pt x="0" y="558"/>
                    <a:pt x="96" y="654"/>
                    <a:pt x="210" y="654"/>
                  </a:cubicBezTo>
                  <a:cubicBezTo>
                    <a:pt x="334" y="654"/>
                    <a:pt x="429" y="558"/>
                    <a:pt x="429" y="434"/>
                  </a:cubicBezTo>
                  <a:lnTo>
                    <a:pt x="429" y="215"/>
                  </a:lnTo>
                  <a:cubicBezTo>
                    <a:pt x="429"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9" name="Google Shape;13179;p69"/>
            <p:cNvSpPr/>
            <p:nvPr/>
          </p:nvSpPr>
          <p:spPr>
            <a:xfrm>
              <a:off x="6409255" y="1606063"/>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0" name="Google Shape;13180;p69"/>
            <p:cNvSpPr/>
            <p:nvPr/>
          </p:nvSpPr>
          <p:spPr>
            <a:xfrm>
              <a:off x="6297837" y="1502999"/>
              <a:ext cx="171905" cy="85965"/>
            </a:xfrm>
            <a:custGeom>
              <a:rect b="b" l="l" r="r" t="t"/>
              <a:pathLst>
                <a:path extrusionOk="0" h="3283" w="6565">
                  <a:moveTo>
                    <a:pt x="3273" y="1"/>
                  </a:moveTo>
                  <a:cubicBezTo>
                    <a:pt x="1470" y="10"/>
                    <a:pt x="1" y="1470"/>
                    <a:pt x="1" y="3283"/>
                  </a:cubicBezTo>
                  <a:lnTo>
                    <a:pt x="6564" y="3283"/>
                  </a:lnTo>
                  <a:cubicBezTo>
                    <a:pt x="6555" y="1470"/>
                    <a:pt x="5086" y="1"/>
                    <a:pt x="327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1" name="Google Shape;13181;p69"/>
            <p:cNvSpPr/>
            <p:nvPr/>
          </p:nvSpPr>
          <p:spPr>
            <a:xfrm>
              <a:off x="6360786" y="1502999"/>
              <a:ext cx="45745" cy="85965"/>
            </a:xfrm>
            <a:custGeom>
              <a:rect b="b" l="l" r="r" t="t"/>
              <a:pathLst>
                <a:path extrusionOk="0" h="3283" w="1747">
                  <a:moveTo>
                    <a:pt x="869" y="1"/>
                  </a:moveTo>
                  <a:cubicBezTo>
                    <a:pt x="573" y="1"/>
                    <a:pt x="278" y="49"/>
                    <a:pt x="1" y="125"/>
                  </a:cubicBezTo>
                  <a:lnTo>
                    <a:pt x="1" y="3283"/>
                  </a:lnTo>
                  <a:lnTo>
                    <a:pt x="1747" y="3283"/>
                  </a:lnTo>
                  <a:lnTo>
                    <a:pt x="1747" y="125"/>
                  </a:lnTo>
                  <a:cubicBezTo>
                    <a:pt x="1461" y="49"/>
                    <a:pt x="1165" y="1"/>
                    <a:pt x="869"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2" name="Google Shape;13182;p69"/>
            <p:cNvSpPr/>
            <p:nvPr/>
          </p:nvSpPr>
          <p:spPr>
            <a:xfrm>
              <a:off x="6297837" y="1502999"/>
              <a:ext cx="171905" cy="85965"/>
            </a:xfrm>
            <a:custGeom>
              <a:rect b="b" l="l" r="r" t="t"/>
              <a:pathLst>
                <a:path extrusionOk="0" h="3283" w="6565">
                  <a:moveTo>
                    <a:pt x="3283" y="1"/>
                  </a:moveTo>
                  <a:cubicBezTo>
                    <a:pt x="1470" y="1"/>
                    <a:pt x="1" y="1470"/>
                    <a:pt x="1" y="3283"/>
                  </a:cubicBezTo>
                  <a:lnTo>
                    <a:pt x="6564" y="3283"/>
                  </a:lnTo>
                  <a:cubicBezTo>
                    <a:pt x="6564" y="3063"/>
                    <a:pt x="6536" y="2844"/>
                    <a:pt x="6498" y="2624"/>
                  </a:cubicBezTo>
                  <a:lnTo>
                    <a:pt x="2443" y="2624"/>
                  </a:lnTo>
                  <a:cubicBezTo>
                    <a:pt x="2166" y="2624"/>
                    <a:pt x="1957" y="2386"/>
                    <a:pt x="2004" y="2109"/>
                  </a:cubicBezTo>
                  <a:cubicBezTo>
                    <a:pt x="2138" y="1270"/>
                    <a:pt x="2596" y="516"/>
                    <a:pt x="3283"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3" name="Google Shape;13183;p69"/>
            <p:cNvSpPr/>
            <p:nvPr/>
          </p:nvSpPr>
          <p:spPr>
            <a:xfrm>
              <a:off x="6364531" y="1651886"/>
              <a:ext cx="38021" cy="11521"/>
            </a:xfrm>
            <a:custGeom>
              <a:rect b="b" l="l" r="r" t="t"/>
              <a:pathLst>
                <a:path extrusionOk="0" h="440" w="1452">
                  <a:moveTo>
                    <a:pt x="287" y="1"/>
                  </a:moveTo>
                  <a:cubicBezTo>
                    <a:pt x="1" y="1"/>
                    <a:pt x="1" y="440"/>
                    <a:pt x="287" y="440"/>
                  </a:cubicBezTo>
                  <a:lnTo>
                    <a:pt x="1165" y="440"/>
                  </a:lnTo>
                  <a:cubicBezTo>
                    <a:pt x="1451" y="430"/>
                    <a:pt x="1451" y="1"/>
                    <a:pt x="116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4" name="Google Shape;13184;p69"/>
            <p:cNvSpPr/>
            <p:nvPr/>
          </p:nvSpPr>
          <p:spPr>
            <a:xfrm>
              <a:off x="6291658" y="1634343"/>
              <a:ext cx="183819" cy="74523"/>
            </a:xfrm>
            <a:custGeom>
              <a:rect b="b" l="l" r="r" t="t"/>
              <a:pathLst>
                <a:path extrusionOk="0" h="2846" w="7020">
                  <a:moveTo>
                    <a:pt x="4539" y="1758"/>
                  </a:moveTo>
                  <a:lnTo>
                    <a:pt x="4492" y="2054"/>
                  </a:lnTo>
                  <a:cubicBezTo>
                    <a:pt x="4453" y="2264"/>
                    <a:pt x="4272" y="2417"/>
                    <a:pt x="4053" y="2417"/>
                  </a:cubicBezTo>
                  <a:lnTo>
                    <a:pt x="2965" y="2417"/>
                  </a:lnTo>
                  <a:cubicBezTo>
                    <a:pt x="2755" y="2417"/>
                    <a:pt x="2574" y="2264"/>
                    <a:pt x="2536" y="2054"/>
                  </a:cubicBezTo>
                  <a:lnTo>
                    <a:pt x="2479" y="1758"/>
                  </a:lnTo>
                  <a:close/>
                  <a:moveTo>
                    <a:pt x="1992" y="1"/>
                  </a:moveTo>
                  <a:cubicBezTo>
                    <a:pt x="1865" y="1"/>
                    <a:pt x="1735" y="101"/>
                    <a:pt x="1773" y="270"/>
                  </a:cubicBezTo>
                  <a:lnTo>
                    <a:pt x="1964" y="1319"/>
                  </a:lnTo>
                  <a:lnTo>
                    <a:pt x="828" y="1319"/>
                  </a:lnTo>
                  <a:cubicBezTo>
                    <a:pt x="723" y="1319"/>
                    <a:pt x="628" y="1243"/>
                    <a:pt x="609" y="1138"/>
                  </a:cubicBezTo>
                  <a:lnTo>
                    <a:pt x="456" y="194"/>
                  </a:lnTo>
                  <a:cubicBezTo>
                    <a:pt x="431" y="67"/>
                    <a:pt x="335" y="10"/>
                    <a:pt x="239" y="10"/>
                  </a:cubicBezTo>
                  <a:cubicBezTo>
                    <a:pt x="119" y="10"/>
                    <a:pt x="0" y="101"/>
                    <a:pt x="27" y="261"/>
                  </a:cubicBezTo>
                  <a:lnTo>
                    <a:pt x="180" y="1205"/>
                  </a:lnTo>
                  <a:cubicBezTo>
                    <a:pt x="227" y="1520"/>
                    <a:pt x="504" y="1758"/>
                    <a:pt x="828" y="1758"/>
                  </a:cubicBezTo>
                  <a:lnTo>
                    <a:pt x="2040" y="1758"/>
                  </a:lnTo>
                  <a:lnTo>
                    <a:pt x="2107" y="2130"/>
                  </a:lnTo>
                  <a:cubicBezTo>
                    <a:pt x="2183" y="2541"/>
                    <a:pt x="2545" y="2846"/>
                    <a:pt x="2965" y="2846"/>
                  </a:cubicBezTo>
                  <a:lnTo>
                    <a:pt x="4053" y="2846"/>
                  </a:lnTo>
                  <a:cubicBezTo>
                    <a:pt x="4473" y="2846"/>
                    <a:pt x="4835" y="2541"/>
                    <a:pt x="4911" y="2130"/>
                  </a:cubicBezTo>
                  <a:lnTo>
                    <a:pt x="4978" y="1758"/>
                  </a:lnTo>
                  <a:lnTo>
                    <a:pt x="6199" y="1758"/>
                  </a:lnTo>
                  <a:cubicBezTo>
                    <a:pt x="6524" y="1758"/>
                    <a:pt x="6791" y="1520"/>
                    <a:pt x="6848" y="1205"/>
                  </a:cubicBezTo>
                  <a:lnTo>
                    <a:pt x="7001" y="261"/>
                  </a:lnTo>
                  <a:cubicBezTo>
                    <a:pt x="7020" y="146"/>
                    <a:pt x="6943" y="32"/>
                    <a:pt x="6829" y="12"/>
                  </a:cubicBezTo>
                  <a:cubicBezTo>
                    <a:pt x="6817" y="11"/>
                    <a:pt x="6806" y="10"/>
                    <a:pt x="6794" y="10"/>
                  </a:cubicBezTo>
                  <a:cubicBezTo>
                    <a:pt x="6684" y="10"/>
                    <a:pt x="6589" y="90"/>
                    <a:pt x="6571" y="194"/>
                  </a:cubicBezTo>
                  <a:lnTo>
                    <a:pt x="6419" y="1138"/>
                  </a:lnTo>
                  <a:cubicBezTo>
                    <a:pt x="6400" y="1243"/>
                    <a:pt x="6304" y="1319"/>
                    <a:pt x="6199" y="1319"/>
                  </a:cubicBezTo>
                  <a:lnTo>
                    <a:pt x="5064" y="1319"/>
                  </a:lnTo>
                  <a:lnTo>
                    <a:pt x="5255" y="270"/>
                  </a:lnTo>
                  <a:cubicBezTo>
                    <a:pt x="5293" y="103"/>
                    <a:pt x="5165" y="2"/>
                    <a:pt x="5039" y="2"/>
                  </a:cubicBezTo>
                  <a:cubicBezTo>
                    <a:pt x="4942" y="2"/>
                    <a:pt x="4846" y="61"/>
                    <a:pt x="4826" y="194"/>
                  </a:cubicBezTo>
                  <a:lnTo>
                    <a:pt x="4625" y="1319"/>
                  </a:lnTo>
                  <a:lnTo>
                    <a:pt x="2402" y="1319"/>
                  </a:lnTo>
                  <a:lnTo>
                    <a:pt x="2202" y="184"/>
                  </a:lnTo>
                  <a:cubicBezTo>
                    <a:pt x="2182" y="57"/>
                    <a:pt x="2087" y="1"/>
                    <a:pt x="199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5" name="Google Shape;13185;p69"/>
            <p:cNvSpPr/>
            <p:nvPr/>
          </p:nvSpPr>
          <p:spPr>
            <a:xfrm>
              <a:off x="6337822" y="1812008"/>
              <a:ext cx="91700" cy="45745"/>
            </a:xfrm>
            <a:custGeom>
              <a:rect b="b" l="l" r="r" t="t"/>
              <a:pathLst>
                <a:path extrusionOk="0" h="1747" w="3502">
                  <a:moveTo>
                    <a:pt x="1746" y="1"/>
                  </a:moveTo>
                  <a:cubicBezTo>
                    <a:pt x="782" y="1"/>
                    <a:pt x="0" y="783"/>
                    <a:pt x="0" y="1747"/>
                  </a:cubicBezTo>
                  <a:lnTo>
                    <a:pt x="3501" y="1747"/>
                  </a:lnTo>
                  <a:cubicBezTo>
                    <a:pt x="3501" y="783"/>
                    <a:pt x="2710" y="1"/>
                    <a:pt x="174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6" name="Google Shape;13186;p69"/>
            <p:cNvSpPr/>
            <p:nvPr/>
          </p:nvSpPr>
          <p:spPr>
            <a:xfrm>
              <a:off x="6360786" y="1571708"/>
              <a:ext cx="45745" cy="17256"/>
            </a:xfrm>
            <a:custGeom>
              <a:rect b="b" l="l" r="r" t="t"/>
              <a:pathLst>
                <a:path extrusionOk="0" h="659" w="1747">
                  <a:moveTo>
                    <a:pt x="1" y="0"/>
                  </a:moveTo>
                  <a:lnTo>
                    <a:pt x="1" y="659"/>
                  </a:lnTo>
                  <a:lnTo>
                    <a:pt x="1747" y="659"/>
                  </a:lnTo>
                  <a:lnTo>
                    <a:pt x="174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7" name="Google Shape;13187;p69"/>
            <p:cNvSpPr/>
            <p:nvPr/>
          </p:nvSpPr>
          <p:spPr>
            <a:xfrm>
              <a:off x="6280608" y="1582941"/>
              <a:ext cx="206128" cy="63237"/>
            </a:xfrm>
            <a:custGeom>
              <a:rect b="b" l="l" r="r" t="t"/>
              <a:pathLst>
                <a:path extrusionOk="0" h="2415" w="7872">
                  <a:moveTo>
                    <a:pt x="7222" y="440"/>
                  </a:moveTo>
                  <a:cubicBezTo>
                    <a:pt x="7337" y="440"/>
                    <a:pt x="7432" y="535"/>
                    <a:pt x="7432" y="659"/>
                  </a:cubicBezTo>
                  <a:lnTo>
                    <a:pt x="7432" y="1756"/>
                  </a:lnTo>
                  <a:cubicBezTo>
                    <a:pt x="7432" y="1871"/>
                    <a:pt x="7337" y="1975"/>
                    <a:pt x="7222" y="1975"/>
                  </a:cubicBezTo>
                  <a:lnTo>
                    <a:pt x="659" y="1975"/>
                  </a:lnTo>
                  <a:cubicBezTo>
                    <a:pt x="535" y="1975"/>
                    <a:pt x="439" y="1880"/>
                    <a:pt x="430" y="1756"/>
                  </a:cubicBezTo>
                  <a:lnTo>
                    <a:pt x="430" y="669"/>
                  </a:lnTo>
                  <a:cubicBezTo>
                    <a:pt x="430" y="544"/>
                    <a:pt x="535" y="449"/>
                    <a:pt x="649" y="449"/>
                  </a:cubicBezTo>
                  <a:lnTo>
                    <a:pt x="7222" y="440"/>
                  </a:lnTo>
                  <a:close/>
                  <a:moveTo>
                    <a:pt x="649" y="1"/>
                  </a:moveTo>
                  <a:cubicBezTo>
                    <a:pt x="287" y="1"/>
                    <a:pt x="1" y="296"/>
                    <a:pt x="1" y="659"/>
                  </a:cubicBezTo>
                  <a:lnTo>
                    <a:pt x="1" y="1756"/>
                  </a:lnTo>
                  <a:cubicBezTo>
                    <a:pt x="1" y="2119"/>
                    <a:pt x="287" y="2414"/>
                    <a:pt x="649" y="2414"/>
                  </a:cubicBezTo>
                  <a:lnTo>
                    <a:pt x="7213" y="2414"/>
                  </a:lnTo>
                  <a:cubicBezTo>
                    <a:pt x="7575" y="2414"/>
                    <a:pt x="7871" y="2119"/>
                    <a:pt x="7871" y="1756"/>
                  </a:cubicBezTo>
                  <a:lnTo>
                    <a:pt x="7871" y="659"/>
                  </a:lnTo>
                  <a:cubicBezTo>
                    <a:pt x="7871" y="296"/>
                    <a:pt x="7575" y="1"/>
                    <a:pt x="721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8" name="Google Shape;13188;p69"/>
            <p:cNvSpPr/>
            <p:nvPr/>
          </p:nvSpPr>
          <p:spPr>
            <a:xfrm>
              <a:off x="6292103" y="1777548"/>
              <a:ext cx="11521" cy="80205"/>
            </a:xfrm>
            <a:custGeom>
              <a:rect b="b" l="l" r="r" t="t"/>
              <a:pathLst>
                <a:path extrusionOk="0" h="3063" w="440">
                  <a:moveTo>
                    <a:pt x="0" y="0"/>
                  </a:moveTo>
                  <a:lnTo>
                    <a:pt x="0" y="3063"/>
                  </a:lnTo>
                  <a:lnTo>
                    <a:pt x="439" y="3063"/>
                  </a:lnTo>
                  <a:lnTo>
                    <a:pt x="439" y="439"/>
                  </a:lnTo>
                  <a:cubicBezTo>
                    <a:pt x="439" y="201"/>
                    <a:pt x="239"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9" name="Google Shape;13189;p69"/>
            <p:cNvSpPr/>
            <p:nvPr/>
          </p:nvSpPr>
          <p:spPr>
            <a:xfrm>
              <a:off x="6274873" y="1777548"/>
              <a:ext cx="17256" cy="28751"/>
            </a:xfrm>
            <a:custGeom>
              <a:rect b="b" l="l" r="r" t="t"/>
              <a:pathLst>
                <a:path extrusionOk="0" h="1098" w="659">
                  <a:moveTo>
                    <a:pt x="658" y="0"/>
                  </a:moveTo>
                  <a:cubicBezTo>
                    <a:pt x="296" y="0"/>
                    <a:pt x="0" y="296"/>
                    <a:pt x="0" y="659"/>
                  </a:cubicBezTo>
                  <a:lnTo>
                    <a:pt x="0" y="1097"/>
                  </a:lnTo>
                  <a:lnTo>
                    <a:pt x="658" y="1097"/>
                  </a:lnTo>
                  <a:lnTo>
                    <a:pt x="65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0" name="Google Shape;13190;p69"/>
            <p:cNvSpPr/>
            <p:nvPr/>
          </p:nvSpPr>
          <p:spPr>
            <a:xfrm>
              <a:off x="6246384" y="1806273"/>
              <a:ext cx="45745" cy="51480"/>
            </a:xfrm>
            <a:custGeom>
              <a:rect b="b" l="l" r="r" t="t"/>
              <a:pathLst>
                <a:path extrusionOk="0" h="1966" w="1747">
                  <a:moveTo>
                    <a:pt x="1" y="0"/>
                  </a:moveTo>
                  <a:lnTo>
                    <a:pt x="1" y="439"/>
                  </a:lnTo>
                  <a:lnTo>
                    <a:pt x="659" y="439"/>
                  </a:lnTo>
                  <a:cubicBezTo>
                    <a:pt x="897" y="439"/>
                    <a:pt x="1088" y="630"/>
                    <a:pt x="1088" y="878"/>
                  </a:cubicBezTo>
                  <a:lnTo>
                    <a:pt x="1088" y="1966"/>
                  </a:lnTo>
                  <a:lnTo>
                    <a:pt x="1746" y="1966"/>
                  </a:lnTo>
                  <a:lnTo>
                    <a:pt x="174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1" name="Google Shape;13191;p69"/>
            <p:cNvSpPr/>
            <p:nvPr/>
          </p:nvSpPr>
          <p:spPr>
            <a:xfrm>
              <a:off x="6463719" y="1777548"/>
              <a:ext cx="11521" cy="80205"/>
            </a:xfrm>
            <a:custGeom>
              <a:rect b="b" l="l" r="r" t="t"/>
              <a:pathLst>
                <a:path extrusionOk="0" h="3063" w="440">
                  <a:moveTo>
                    <a:pt x="439" y="0"/>
                  </a:moveTo>
                  <a:cubicBezTo>
                    <a:pt x="191" y="0"/>
                    <a:pt x="0" y="201"/>
                    <a:pt x="0" y="439"/>
                  </a:cubicBezTo>
                  <a:lnTo>
                    <a:pt x="0" y="3063"/>
                  </a:lnTo>
                  <a:lnTo>
                    <a:pt x="439" y="3063"/>
                  </a:lnTo>
                  <a:lnTo>
                    <a:pt x="43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2" name="Google Shape;13192;p69"/>
            <p:cNvSpPr/>
            <p:nvPr/>
          </p:nvSpPr>
          <p:spPr>
            <a:xfrm>
              <a:off x="6475215" y="1777548"/>
              <a:ext cx="16994" cy="28751"/>
            </a:xfrm>
            <a:custGeom>
              <a:rect b="b" l="l" r="r" t="t"/>
              <a:pathLst>
                <a:path extrusionOk="0" h="1098" w="649">
                  <a:moveTo>
                    <a:pt x="0" y="0"/>
                  </a:moveTo>
                  <a:lnTo>
                    <a:pt x="0" y="1097"/>
                  </a:lnTo>
                  <a:lnTo>
                    <a:pt x="649" y="1097"/>
                  </a:lnTo>
                  <a:lnTo>
                    <a:pt x="649" y="659"/>
                  </a:lnTo>
                  <a:cubicBezTo>
                    <a:pt x="649" y="296"/>
                    <a:pt x="353" y="0"/>
                    <a:pt x="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3" name="Google Shape;13193;p69"/>
            <p:cNvSpPr/>
            <p:nvPr/>
          </p:nvSpPr>
          <p:spPr>
            <a:xfrm>
              <a:off x="6475215" y="1806273"/>
              <a:ext cx="45719" cy="51480"/>
            </a:xfrm>
            <a:custGeom>
              <a:rect b="b" l="l" r="r" t="t"/>
              <a:pathLst>
                <a:path extrusionOk="0" h="1966" w="1746">
                  <a:moveTo>
                    <a:pt x="0" y="0"/>
                  </a:moveTo>
                  <a:lnTo>
                    <a:pt x="0" y="1966"/>
                  </a:lnTo>
                  <a:lnTo>
                    <a:pt x="649" y="1966"/>
                  </a:lnTo>
                  <a:lnTo>
                    <a:pt x="649" y="878"/>
                  </a:lnTo>
                  <a:cubicBezTo>
                    <a:pt x="649" y="630"/>
                    <a:pt x="849" y="439"/>
                    <a:pt x="1088" y="439"/>
                  </a:cubicBezTo>
                  <a:lnTo>
                    <a:pt x="1746" y="439"/>
                  </a:lnTo>
                  <a:lnTo>
                    <a:pt x="174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4" name="Google Shape;13194;p69"/>
            <p:cNvSpPr/>
            <p:nvPr/>
          </p:nvSpPr>
          <p:spPr>
            <a:xfrm>
              <a:off x="6349317" y="1823503"/>
              <a:ext cx="68709" cy="34250"/>
            </a:xfrm>
            <a:custGeom>
              <a:rect b="b" l="l" r="r" t="t"/>
              <a:pathLst>
                <a:path extrusionOk="0" h="1308" w="2624">
                  <a:moveTo>
                    <a:pt x="1307" y="1"/>
                  </a:moveTo>
                  <a:cubicBezTo>
                    <a:pt x="582" y="1"/>
                    <a:pt x="0" y="583"/>
                    <a:pt x="0" y="1308"/>
                  </a:cubicBezTo>
                  <a:lnTo>
                    <a:pt x="2624" y="1308"/>
                  </a:lnTo>
                  <a:cubicBezTo>
                    <a:pt x="2624" y="583"/>
                    <a:pt x="2032" y="1"/>
                    <a:pt x="1307"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95" name="Google Shape;13195;p69"/>
          <p:cNvGrpSpPr/>
          <p:nvPr/>
        </p:nvGrpSpPr>
        <p:grpSpPr>
          <a:xfrm>
            <a:off x="5310611" y="1502972"/>
            <a:ext cx="339515" cy="354781"/>
            <a:chOff x="5310611" y="1502972"/>
            <a:chExt cx="339515" cy="354781"/>
          </a:xfrm>
        </p:grpSpPr>
        <p:sp>
          <p:nvSpPr>
            <p:cNvPr id="13196" name="Google Shape;13196;p69"/>
            <p:cNvSpPr/>
            <p:nvPr/>
          </p:nvSpPr>
          <p:spPr>
            <a:xfrm>
              <a:off x="5310611" y="1502972"/>
              <a:ext cx="339515" cy="343285"/>
            </a:xfrm>
            <a:custGeom>
              <a:rect b="b" l="l" r="r" t="t"/>
              <a:pathLst>
                <a:path extrusionOk="0" h="13110" w="12966">
                  <a:moveTo>
                    <a:pt x="5684" y="1"/>
                  </a:moveTo>
                  <a:cubicBezTo>
                    <a:pt x="5669" y="1"/>
                    <a:pt x="5654" y="1"/>
                    <a:pt x="5639" y="2"/>
                  </a:cubicBezTo>
                  <a:cubicBezTo>
                    <a:pt x="4656" y="2"/>
                    <a:pt x="2672" y="956"/>
                    <a:pt x="2453" y="2788"/>
                  </a:cubicBezTo>
                  <a:cubicBezTo>
                    <a:pt x="2329" y="3875"/>
                    <a:pt x="1909" y="4009"/>
                    <a:pt x="1670" y="4772"/>
                  </a:cubicBezTo>
                  <a:cubicBezTo>
                    <a:pt x="1422" y="5592"/>
                    <a:pt x="1642" y="6098"/>
                    <a:pt x="1432" y="6842"/>
                  </a:cubicBezTo>
                  <a:cubicBezTo>
                    <a:pt x="1222" y="7586"/>
                    <a:pt x="802" y="7796"/>
                    <a:pt x="821" y="9055"/>
                  </a:cubicBezTo>
                  <a:cubicBezTo>
                    <a:pt x="840" y="10505"/>
                    <a:pt x="1" y="10839"/>
                    <a:pt x="325" y="11793"/>
                  </a:cubicBezTo>
                  <a:cubicBezTo>
                    <a:pt x="573" y="12509"/>
                    <a:pt x="1890" y="13110"/>
                    <a:pt x="1890" y="13110"/>
                  </a:cubicBezTo>
                  <a:lnTo>
                    <a:pt x="11067" y="13110"/>
                  </a:lnTo>
                  <a:cubicBezTo>
                    <a:pt x="11067" y="13110"/>
                    <a:pt x="12393" y="12509"/>
                    <a:pt x="12632" y="11793"/>
                  </a:cubicBezTo>
                  <a:cubicBezTo>
                    <a:pt x="12966" y="10839"/>
                    <a:pt x="12117" y="10515"/>
                    <a:pt x="12145" y="9055"/>
                  </a:cubicBezTo>
                  <a:cubicBezTo>
                    <a:pt x="12164" y="7796"/>
                    <a:pt x="11745" y="7577"/>
                    <a:pt x="11535" y="6842"/>
                  </a:cubicBezTo>
                  <a:cubicBezTo>
                    <a:pt x="11325" y="6098"/>
                    <a:pt x="11535" y="5592"/>
                    <a:pt x="11287" y="4772"/>
                  </a:cubicBezTo>
                  <a:cubicBezTo>
                    <a:pt x="11058" y="4009"/>
                    <a:pt x="10638" y="3875"/>
                    <a:pt x="10504" y="2788"/>
                  </a:cubicBezTo>
                  <a:cubicBezTo>
                    <a:pt x="10285" y="956"/>
                    <a:pt x="8301" y="2"/>
                    <a:pt x="7318" y="2"/>
                  </a:cubicBezTo>
                  <a:cubicBezTo>
                    <a:pt x="7303" y="1"/>
                    <a:pt x="7288" y="1"/>
                    <a:pt x="7273" y="1"/>
                  </a:cubicBezTo>
                  <a:cubicBezTo>
                    <a:pt x="7078" y="1"/>
                    <a:pt x="6886" y="58"/>
                    <a:pt x="6727" y="164"/>
                  </a:cubicBezTo>
                  <a:cubicBezTo>
                    <a:pt x="6650" y="212"/>
                    <a:pt x="6564" y="236"/>
                    <a:pt x="6480" y="236"/>
                  </a:cubicBezTo>
                  <a:cubicBezTo>
                    <a:pt x="6395" y="236"/>
                    <a:pt x="6312" y="212"/>
                    <a:pt x="6240" y="164"/>
                  </a:cubicBezTo>
                  <a:cubicBezTo>
                    <a:pt x="6072" y="58"/>
                    <a:pt x="5879" y="1"/>
                    <a:pt x="5684"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7" name="Google Shape;13197;p69"/>
            <p:cNvSpPr/>
            <p:nvPr/>
          </p:nvSpPr>
          <p:spPr>
            <a:xfrm>
              <a:off x="5310611" y="1502972"/>
              <a:ext cx="169914" cy="343285"/>
            </a:xfrm>
            <a:custGeom>
              <a:rect b="b" l="l" r="r" t="t"/>
              <a:pathLst>
                <a:path extrusionOk="0" h="13110" w="6489">
                  <a:moveTo>
                    <a:pt x="5694" y="1"/>
                  </a:moveTo>
                  <a:cubicBezTo>
                    <a:pt x="5679" y="1"/>
                    <a:pt x="5664" y="1"/>
                    <a:pt x="5649" y="2"/>
                  </a:cubicBezTo>
                  <a:cubicBezTo>
                    <a:pt x="4666" y="2"/>
                    <a:pt x="2682" y="956"/>
                    <a:pt x="2462" y="2788"/>
                  </a:cubicBezTo>
                  <a:cubicBezTo>
                    <a:pt x="2329" y="3875"/>
                    <a:pt x="1909" y="4009"/>
                    <a:pt x="1680" y="4772"/>
                  </a:cubicBezTo>
                  <a:cubicBezTo>
                    <a:pt x="1432" y="5592"/>
                    <a:pt x="1642" y="6098"/>
                    <a:pt x="1432" y="6842"/>
                  </a:cubicBezTo>
                  <a:cubicBezTo>
                    <a:pt x="1222" y="7586"/>
                    <a:pt x="802" y="7796"/>
                    <a:pt x="821" y="9055"/>
                  </a:cubicBezTo>
                  <a:cubicBezTo>
                    <a:pt x="850" y="10505"/>
                    <a:pt x="1" y="10839"/>
                    <a:pt x="335" y="11793"/>
                  </a:cubicBezTo>
                  <a:cubicBezTo>
                    <a:pt x="573" y="12509"/>
                    <a:pt x="1899" y="13110"/>
                    <a:pt x="1899" y="13110"/>
                  </a:cubicBezTo>
                  <a:lnTo>
                    <a:pt x="6488" y="13110"/>
                  </a:lnTo>
                  <a:lnTo>
                    <a:pt x="6479" y="231"/>
                  </a:lnTo>
                  <a:cubicBezTo>
                    <a:pt x="6393" y="231"/>
                    <a:pt x="6316" y="212"/>
                    <a:pt x="6240" y="164"/>
                  </a:cubicBezTo>
                  <a:cubicBezTo>
                    <a:pt x="6072" y="58"/>
                    <a:pt x="5887" y="1"/>
                    <a:pt x="569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8" name="Google Shape;13198;p69"/>
            <p:cNvSpPr/>
            <p:nvPr/>
          </p:nvSpPr>
          <p:spPr>
            <a:xfrm>
              <a:off x="5348841" y="1709101"/>
              <a:ext cx="263081" cy="148652"/>
            </a:xfrm>
            <a:custGeom>
              <a:rect b="b" l="l" r="r" t="t"/>
              <a:pathLst>
                <a:path extrusionOk="0" h="5677" w="10047">
                  <a:moveTo>
                    <a:pt x="3712" y="0"/>
                  </a:moveTo>
                  <a:lnTo>
                    <a:pt x="3712" y="1126"/>
                  </a:lnTo>
                  <a:cubicBezTo>
                    <a:pt x="3712" y="1498"/>
                    <a:pt x="3473" y="1822"/>
                    <a:pt x="3130" y="1946"/>
                  </a:cubicBezTo>
                  <a:lnTo>
                    <a:pt x="869" y="2748"/>
                  </a:lnTo>
                  <a:cubicBezTo>
                    <a:pt x="344" y="2929"/>
                    <a:pt x="1" y="3425"/>
                    <a:pt x="1" y="3978"/>
                  </a:cubicBezTo>
                  <a:lnTo>
                    <a:pt x="1" y="5028"/>
                  </a:lnTo>
                  <a:cubicBezTo>
                    <a:pt x="1" y="5381"/>
                    <a:pt x="287" y="5677"/>
                    <a:pt x="649" y="5677"/>
                  </a:cubicBezTo>
                  <a:lnTo>
                    <a:pt x="9388" y="5677"/>
                  </a:lnTo>
                  <a:cubicBezTo>
                    <a:pt x="9750" y="5677"/>
                    <a:pt x="10046" y="5381"/>
                    <a:pt x="10046" y="5028"/>
                  </a:cubicBezTo>
                  <a:lnTo>
                    <a:pt x="10046" y="3988"/>
                  </a:lnTo>
                  <a:cubicBezTo>
                    <a:pt x="10046" y="3425"/>
                    <a:pt x="9693" y="2929"/>
                    <a:pt x="9178" y="2748"/>
                  </a:cubicBezTo>
                  <a:lnTo>
                    <a:pt x="6917" y="1946"/>
                  </a:lnTo>
                  <a:cubicBezTo>
                    <a:pt x="6564" y="1822"/>
                    <a:pt x="6335" y="1498"/>
                    <a:pt x="6335" y="1126"/>
                  </a:cubicBezTo>
                  <a:lnTo>
                    <a:pt x="633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9" name="Google Shape;13199;p69"/>
            <p:cNvSpPr/>
            <p:nvPr/>
          </p:nvSpPr>
          <p:spPr>
            <a:xfrm>
              <a:off x="5348841" y="1767048"/>
              <a:ext cx="263081" cy="90705"/>
            </a:xfrm>
            <a:custGeom>
              <a:rect b="b" l="l" r="r" t="t"/>
              <a:pathLst>
                <a:path extrusionOk="0" h="3464" w="10047">
                  <a:moveTo>
                    <a:pt x="2376" y="1"/>
                  </a:moveTo>
                  <a:lnTo>
                    <a:pt x="878" y="535"/>
                  </a:lnTo>
                  <a:cubicBezTo>
                    <a:pt x="354" y="716"/>
                    <a:pt x="1" y="1212"/>
                    <a:pt x="1" y="1765"/>
                  </a:cubicBezTo>
                  <a:lnTo>
                    <a:pt x="1" y="2815"/>
                  </a:lnTo>
                  <a:cubicBezTo>
                    <a:pt x="1" y="3168"/>
                    <a:pt x="296" y="3464"/>
                    <a:pt x="659" y="3464"/>
                  </a:cubicBezTo>
                  <a:lnTo>
                    <a:pt x="9397" y="3464"/>
                  </a:lnTo>
                  <a:cubicBezTo>
                    <a:pt x="9760" y="3464"/>
                    <a:pt x="10046" y="3168"/>
                    <a:pt x="10046" y="2815"/>
                  </a:cubicBezTo>
                  <a:lnTo>
                    <a:pt x="10046" y="1775"/>
                  </a:lnTo>
                  <a:cubicBezTo>
                    <a:pt x="10046" y="1212"/>
                    <a:pt x="9703" y="716"/>
                    <a:pt x="9178" y="535"/>
                  </a:cubicBezTo>
                  <a:lnTo>
                    <a:pt x="7671" y="1"/>
                  </a:lnTo>
                  <a:cubicBezTo>
                    <a:pt x="7070" y="821"/>
                    <a:pt x="6268" y="1727"/>
                    <a:pt x="5333" y="2223"/>
                  </a:cubicBezTo>
                  <a:cubicBezTo>
                    <a:pt x="5238" y="2276"/>
                    <a:pt x="5131" y="2302"/>
                    <a:pt x="5023" y="2302"/>
                  </a:cubicBezTo>
                  <a:cubicBezTo>
                    <a:pt x="4916" y="2302"/>
                    <a:pt x="4809" y="2276"/>
                    <a:pt x="4713" y="2223"/>
                  </a:cubicBezTo>
                  <a:cubicBezTo>
                    <a:pt x="3778" y="1727"/>
                    <a:pt x="2977" y="821"/>
                    <a:pt x="2376" y="1"/>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0" name="Google Shape;13200;p69"/>
            <p:cNvSpPr/>
            <p:nvPr/>
          </p:nvSpPr>
          <p:spPr>
            <a:xfrm>
              <a:off x="5446013" y="1708839"/>
              <a:ext cx="68736" cy="23069"/>
            </a:xfrm>
            <a:custGeom>
              <a:rect b="b" l="l" r="r" t="t"/>
              <a:pathLst>
                <a:path extrusionOk="0" h="881" w="2625">
                  <a:moveTo>
                    <a:pt x="1" y="1"/>
                  </a:moveTo>
                  <a:lnTo>
                    <a:pt x="1" y="602"/>
                  </a:lnTo>
                  <a:cubicBezTo>
                    <a:pt x="416" y="788"/>
                    <a:pt x="862" y="881"/>
                    <a:pt x="1309" y="881"/>
                  </a:cubicBezTo>
                  <a:cubicBezTo>
                    <a:pt x="1756" y="881"/>
                    <a:pt x="2204" y="788"/>
                    <a:pt x="2624" y="602"/>
                  </a:cubicBezTo>
                  <a:lnTo>
                    <a:pt x="262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1" name="Google Shape;13201;p69"/>
            <p:cNvSpPr/>
            <p:nvPr/>
          </p:nvSpPr>
          <p:spPr>
            <a:xfrm>
              <a:off x="5406055" y="1548979"/>
              <a:ext cx="148652" cy="171381"/>
            </a:xfrm>
            <a:custGeom>
              <a:rect b="b" l="l" r="r" t="t"/>
              <a:pathLst>
                <a:path extrusionOk="0" h="6545" w="5677">
                  <a:moveTo>
                    <a:pt x="0" y="0"/>
                  </a:moveTo>
                  <a:lnTo>
                    <a:pt x="0" y="3711"/>
                  </a:lnTo>
                  <a:cubicBezTo>
                    <a:pt x="0" y="5276"/>
                    <a:pt x="1269" y="6545"/>
                    <a:pt x="2834" y="6545"/>
                  </a:cubicBezTo>
                  <a:cubicBezTo>
                    <a:pt x="4408" y="6545"/>
                    <a:pt x="5676" y="5276"/>
                    <a:pt x="5676" y="3711"/>
                  </a:cubicBezTo>
                  <a:lnTo>
                    <a:pt x="5676"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2" name="Google Shape;13202;p69"/>
            <p:cNvSpPr/>
            <p:nvPr/>
          </p:nvSpPr>
          <p:spPr>
            <a:xfrm>
              <a:off x="5405584" y="1548979"/>
              <a:ext cx="149124" cy="171590"/>
            </a:xfrm>
            <a:custGeom>
              <a:rect b="b" l="l" r="r" t="t"/>
              <a:pathLst>
                <a:path extrusionOk="0" h="6553" w="5695">
                  <a:moveTo>
                    <a:pt x="18" y="0"/>
                  </a:moveTo>
                  <a:lnTo>
                    <a:pt x="18" y="3711"/>
                  </a:lnTo>
                  <a:cubicBezTo>
                    <a:pt x="1" y="5302"/>
                    <a:pt x="1299" y="6552"/>
                    <a:pt x="2836" y="6552"/>
                  </a:cubicBezTo>
                  <a:cubicBezTo>
                    <a:pt x="2985" y="6552"/>
                    <a:pt x="3137" y="6541"/>
                    <a:pt x="3290" y="6516"/>
                  </a:cubicBezTo>
                  <a:cubicBezTo>
                    <a:pt x="1907" y="6297"/>
                    <a:pt x="886" y="5104"/>
                    <a:pt x="886" y="3711"/>
                  </a:cubicBezTo>
                  <a:lnTo>
                    <a:pt x="886" y="2576"/>
                  </a:lnTo>
                  <a:cubicBezTo>
                    <a:pt x="886" y="2395"/>
                    <a:pt x="944" y="2223"/>
                    <a:pt x="1039" y="2070"/>
                  </a:cubicBezTo>
                  <a:cubicBezTo>
                    <a:pt x="1392" y="1489"/>
                    <a:pt x="1735" y="1412"/>
                    <a:pt x="2117" y="1307"/>
                  </a:cubicBezTo>
                  <a:cubicBezTo>
                    <a:pt x="2384" y="1260"/>
                    <a:pt x="2632" y="1164"/>
                    <a:pt x="2852" y="1021"/>
                  </a:cubicBezTo>
                  <a:cubicBezTo>
                    <a:pt x="3081" y="1164"/>
                    <a:pt x="3329" y="1260"/>
                    <a:pt x="3586" y="1307"/>
                  </a:cubicBezTo>
                  <a:cubicBezTo>
                    <a:pt x="3977" y="1412"/>
                    <a:pt x="4311" y="1489"/>
                    <a:pt x="4664" y="2070"/>
                  </a:cubicBezTo>
                  <a:cubicBezTo>
                    <a:pt x="4931" y="2490"/>
                    <a:pt x="5284" y="2853"/>
                    <a:pt x="5694" y="3129"/>
                  </a:cubicBezTo>
                  <a:lnTo>
                    <a:pt x="569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3" name="Google Shape;13203;p69"/>
            <p:cNvSpPr/>
            <p:nvPr/>
          </p:nvSpPr>
          <p:spPr>
            <a:xfrm>
              <a:off x="5455047" y="1668802"/>
              <a:ext cx="50668" cy="17361"/>
            </a:xfrm>
            <a:custGeom>
              <a:rect b="b" l="l" r="r" t="t"/>
              <a:pathLst>
                <a:path extrusionOk="0" h="663" w="1935">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3" y="385"/>
                  </a:cubicBezTo>
                  <a:cubicBezTo>
                    <a:pt x="1935" y="224"/>
                    <a:pt x="1792" y="1"/>
                    <a:pt x="1622" y="1"/>
                  </a:cubicBezTo>
                  <a:cubicBezTo>
                    <a:pt x="1571" y="1"/>
                    <a:pt x="1517" y="21"/>
                    <a:pt x="1468" y="70"/>
                  </a:cubicBezTo>
                  <a:cubicBezTo>
                    <a:pt x="1316" y="175"/>
                    <a:pt x="1139" y="228"/>
                    <a:pt x="964" y="228"/>
                  </a:cubicBezTo>
                  <a:cubicBezTo>
                    <a:pt x="788" y="228"/>
                    <a:pt x="614" y="175"/>
                    <a:pt x="467" y="70"/>
                  </a:cubicBezTo>
                  <a:cubicBezTo>
                    <a:pt x="418" y="21"/>
                    <a:pt x="364" y="1"/>
                    <a:pt x="3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4" name="Google Shape;13204;p69"/>
            <p:cNvSpPr/>
            <p:nvPr/>
          </p:nvSpPr>
          <p:spPr>
            <a:xfrm>
              <a:off x="5440279" y="1628844"/>
              <a:ext cx="11521" cy="17334"/>
            </a:xfrm>
            <a:custGeom>
              <a:rect b="b" l="l" r="r" t="t"/>
              <a:pathLst>
                <a:path extrusionOk="0" h="662" w="440">
                  <a:moveTo>
                    <a:pt x="220" y="1"/>
                  </a:moveTo>
                  <a:cubicBezTo>
                    <a:pt x="110" y="1"/>
                    <a:pt x="0" y="75"/>
                    <a:pt x="0" y="222"/>
                  </a:cubicBezTo>
                  <a:lnTo>
                    <a:pt x="0" y="442"/>
                  </a:lnTo>
                  <a:cubicBezTo>
                    <a:pt x="0" y="566"/>
                    <a:pt x="96" y="661"/>
                    <a:pt x="220" y="661"/>
                  </a:cubicBezTo>
                  <a:cubicBezTo>
                    <a:pt x="344" y="661"/>
                    <a:pt x="439" y="556"/>
                    <a:pt x="439" y="43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5" name="Google Shape;13205;p69"/>
            <p:cNvSpPr/>
            <p:nvPr/>
          </p:nvSpPr>
          <p:spPr>
            <a:xfrm>
              <a:off x="5508962" y="1628844"/>
              <a:ext cx="11521" cy="17334"/>
            </a:xfrm>
            <a:custGeom>
              <a:rect b="b" l="l" r="r" t="t"/>
              <a:pathLst>
                <a:path extrusionOk="0" h="662" w="440">
                  <a:moveTo>
                    <a:pt x="220" y="1"/>
                  </a:moveTo>
                  <a:cubicBezTo>
                    <a:pt x="110" y="1"/>
                    <a:pt x="1" y="75"/>
                    <a:pt x="1" y="222"/>
                  </a:cubicBezTo>
                  <a:lnTo>
                    <a:pt x="1" y="442"/>
                  </a:lnTo>
                  <a:cubicBezTo>
                    <a:pt x="1" y="566"/>
                    <a:pt x="96" y="661"/>
                    <a:pt x="220" y="661"/>
                  </a:cubicBezTo>
                  <a:cubicBezTo>
                    <a:pt x="335" y="661"/>
                    <a:pt x="440" y="556"/>
                    <a:pt x="440" y="432"/>
                  </a:cubicBezTo>
                  <a:lnTo>
                    <a:pt x="440" y="222"/>
                  </a:lnTo>
                  <a:cubicBezTo>
                    <a:pt x="440"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6" name="Google Shape;13206;p69"/>
            <p:cNvSpPr/>
            <p:nvPr/>
          </p:nvSpPr>
          <p:spPr>
            <a:xfrm>
              <a:off x="5432528" y="1611666"/>
              <a:ext cx="26761" cy="11521"/>
            </a:xfrm>
            <a:custGeom>
              <a:rect b="b" l="l" r="r" t="t"/>
              <a:pathLst>
                <a:path extrusionOk="0" h="440" w="1022">
                  <a:moveTo>
                    <a:pt x="296" y="1"/>
                  </a:moveTo>
                  <a:cubicBezTo>
                    <a:pt x="0" y="1"/>
                    <a:pt x="0" y="440"/>
                    <a:pt x="296" y="440"/>
                  </a:cubicBezTo>
                  <a:lnTo>
                    <a:pt x="735" y="440"/>
                  </a:lnTo>
                  <a:cubicBezTo>
                    <a:pt x="1021" y="440"/>
                    <a:pt x="1021" y="1"/>
                    <a:pt x="73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7" name="Google Shape;13207;p69"/>
            <p:cNvSpPr/>
            <p:nvPr/>
          </p:nvSpPr>
          <p:spPr>
            <a:xfrm>
              <a:off x="5501211" y="1611666"/>
              <a:ext cx="26761" cy="11521"/>
            </a:xfrm>
            <a:custGeom>
              <a:rect b="b" l="l" r="r" t="t"/>
              <a:pathLst>
                <a:path extrusionOk="0" h="440" w="1022">
                  <a:moveTo>
                    <a:pt x="297" y="1"/>
                  </a:moveTo>
                  <a:cubicBezTo>
                    <a:pt x="1" y="1"/>
                    <a:pt x="1" y="440"/>
                    <a:pt x="297" y="440"/>
                  </a:cubicBezTo>
                  <a:lnTo>
                    <a:pt x="736" y="440"/>
                  </a:lnTo>
                  <a:cubicBezTo>
                    <a:pt x="1022" y="440"/>
                    <a:pt x="1022" y="1"/>
                    <a:pt x="73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8" name="Google Shape;13208;p69"/>
            <p:cNvSpPr/>
            <p:nvPr/>
          </p:nvSpPr>
          <p:spPr>
            <a:xfrm>
              <a:off x="5353842" y="1786792"/>
              <a:ext cx="46740" cy="70961"/>
            </a:xfrm>
            <a:custGeom>
              <a:rect b="b" l="l" r="r" t="t"/>
              <a:pathLst>
                <a:path extrusionOk="0" h="2710" w="1785">
                  <a:moveTo>
                    <a:pt x="287" y="0"/>
                  </a:moveTo>
                  <a:cubicBezTo>
                    <a:pt x="172" y="96"/>
                    <a:pt x="77" y="210"/>
                    <a:pt x="0" y="334"/>
                  </a:cubicBezTo>
                  <a:lnTo>
                    <a:pt x="1117" y="1298"/>
                  </a:lnTo>
                  <a:cubicBezTo>
                    <a:pt x="1260" y="1422"/>
                    <a:pt x="1346" y="1603"/>
                    <a:pt x="1346" y="1794"/>
                  </a:cubicBezTo>
                  <a:lnTo>
                    <a:pt x="1346" y="2710"/>
                  </a:lnTo>
                  <a:lnTo>
                    <a:pt x="1784" y="2710"/>
                  </a:lnTo>
                  <a:lnTo>
                    <a:pt x="1784" y="1794"/>
                  </a:lnTo>
                  <a:cubicBezTo>
                    <a:pt x="1784" y="1479"/>
                    <a:pt x="1641" y="1174"/>
                    <a:pt x="1403" y="973"/>
                  </a:cubicBezTo>
                  <a:lnTo>
                    <a:pt x="28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9" name="Google Shape;13209;p69"/>
            <p:cNvSpPr/>
            <p:nvPr/>
          </p:nvSpPr>
          <p:spPr>
            <a:xfrm>
              <a:off x="5560415" y="1786792"/>
              <a:ext cx="46740" cy="70961"/>
            </a:xfrm>
            <a:custGeom>
              <a:rect b="b" l="l" r="r" t="t"/>
              <a:pathLst>
                <a:path extrusionOk="0" h="2710" w="1785">
                  <a:moveTo>
                    <a:pt x="1489" y="0"/>
                  </a:moveTo>
                  <a:lnTo>
                    <a:pt x="383" y="973"/>
                  </a:lnTo>
                  <a:cubicBezTo>
                    <a:pt x="134" y="1174"/>
                    <a:pt x="1" y="1479"/>
                    <a:pt x="1" y="1794"/>
                  </a:cubicBezTo>
                  <a:lnTo>
                    <a:pt x="1" y="2710"/>
                  </a:lnTo>
                  <a:lnTo>
                    <a:pt x="440" y="2710"/>
                  </a:lnTo>
                  <a:lnTo>
                    <a:pt x="440" y="1794"/>
                  </a:lnTo>
                  <a:cubicBezTo>
                    <a:pt x="440" y="1603"/>
                    <a:pt x="516" y="1422"/>
                    <a:pt x="669" y="1298"/>
                  </a:cubicBezTo>
                  <a:lnTo>
                    <a:pt x="1785" y="334"/>
                  </a:lnTo>
                  <a:cubicBezTo>
                    <a:pt x="1699" y="210"/>
                    <a:pt x="1604" y="96"/>
                    <a:pt x="14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0" name="Google Shape;13210;p69"/>
            <p:cNvSpPr/>
            <p:nvPr/>
          </p:nvSpPr>
          <p:spPr>
            <a:xfrm>
              <a:off x="5480499" y="1502972"/>
              <a:ext cx="149909" cy="256613"/>
            </a:xfrm>
            <a:custGeom>
              <a:rect b="b" l="l" r="r" t="t"/>
              <a:pathLst>
                <a:path extrusionOk="0" h="9800" w="5725">
                  <a:moveTo>
                    <a:pt x="785" y="1"/>
                  </a:moveTo>
                  <a:cubicBezTo>
                    <a:pt x="590" y="1"/>
                    <a:pt x="398" y="58"/>
                    <a:pt x="239" y="164"/>
                  </a:cubicBezTo>
                  <a:cubicBezTo>
                    <a:pt x="162" y="212"/>
                    <a:pt x="76" y="231"/>
                    <a:pt x="0" y="231"/>
                  </a:cubicBezTo>
                  <a:lnTo>
                    <a:pt x="0" y="2187"/>
                  </a:lnTo>
                  <a:cubicBezTo>
                    <a:pt x="563" y="2902"/>
                    <a:pt x="1393" y="2330"/>
                    <a:pt x="2185" y="3589"/>
                  </a:cubicBezTo>
                  <a:cubicBezTo>
                    <a:pt x="2843" y="4667"/>
                    <a:pt x="3683" y="4629"/>
                    <a:pt x="3969" y="5468"/>
                  </a:cubicBezTo>
                  <a:cubicBezTo>
                    <a:pt x="4055" y="5707"/>
                    <a:pt x="4007" y="5974"/>
                    <a:pt x="4026" y="6222"/>
                  </a:cubicBezTo>
                  <a:cubicBezTo>
                    <a:pt x="4150" y="7653"/>
                    <a:pt x="5238" y="8302"/>
                    <a:pt x="5724" y="9799"/>
                  </a:cubicBezTo>
                  <a:cubicBezTo>
                    <a:pt x="5676" y="9551"/>
                    <a:pt x="5648" y="9303"/>
                    <a:pt x="5657" y="9055"/>
                  </a:cubicBezTo>
                  <a:cubicBezTo>
                    <a:pt x="5676" y="7796"/>
                    <a:pt x="5257" y="7577"/>
                    <a:pt x="5047" y="6842"/>
                  </a:cubicBezTo>
                  <a:cubicBezTo>
                    <a:pt x="4837" y="6098"/>
                    <a:pt x="5047" y="5592"/>
                    <a:pt x="4799" y="4772"/>
                  </a:cubicBezTo>
                  <a:cubicBezTo>
                    <a:pt x="4570" y="4009"/>
                    <a:pt x="4150" y="3875"/>
                    <a:pt x="4016" y="2788"/>
                  </a:cubicBezTo>
                  <a:cubicBezTo>
                    <a:pt x="3797" y="956"/>
                    <a:pt x="1813" y="2"/>
                    <a:pt x="830" y="2"/>
                  </a:cubicBezTo>
                  <a:cubicBezTo>
                    <a:pt x="815" y="1"/>
                    <a:pt x="800" y="1"/>
                    <a:pt x="78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1" name="Google Shape;13211;p69"/>
            <p:cNvSpPr/>
            <p:nvPr/>
          </p:nvSpPr>
          <p:spPr>
            <a:xfrm>
              <a:off x="5330354" y="1502972"/>
              <a:ext cx="149909" cy="256351"/>
            </a:xfrm>
            <a:custGeom>
              <a:rect b="b" l="l" r="r" t="t"/>
              <a:pathLst>
                <a:path extrusionOk="0" h="9790" w="5725">
                  <a:moveTo>
                    <a:pt x="4938" y="1"/>
                  </a:moveTo>
                  <a:cubicBezTo>
                    <a:pt x="4923" y="1"/>
                    <a:pt x="4909" y="1"/>
                    <a:pt x="4895" y="2"/>
                  </a:cubicBezTo>
                  <a:cubicBezTo>
                    <a:pt x="3902" y="2"/>
                    <a:pt x="1928" y="956"/>
                    <a:pt x="1699" y="2788"/>
                  </a:cubicBezTo>
                  <a:cubicBezTo>
                    <a:pt x="1575" y="3875"/>
                    <a:pt x="1155" y="4009"/>
                    <a:pt x="926" y="4772"/>
                  </a:cubicBezTo>
                  <a:cubicBezTo>
                    <a:pt x="678" y="5592"/>
                    <a:pt x="888" y="6098"/>
                    <a:pt x="678" y="6842"/>
                  </a:cubicBezTo>
                  <a:cubicBezTo>
                    <a:pt x="468" y="7577"/>
                    <a:pt x="48" y="7796"/>
                    <a:pt x="67" y="9055"/>
                  </a:cubicBezTo>
                  <a:cubicBezTo>
                    <a:pt x="77" y="9303"/>
                    <a:pt x="48" y="9551"/>
                    <a:pt x="1" y="9790"/>
                  </a:cubicBezTo>
                  <a:cubicBezTo>
                    <a:pt x="487" y="8302"/>
                    <a:pt x="1584" y="7653"/>
                    <a:pt x="1689" y="6222"/>
                  </a:cubicBezTo>
                  <a:cubicBezTo>
                    <a:pt x="1718" y="5974"/>
                    <a:pt x="1670" y="5707"/>
                    <a:pt x="1756" y="5468"/>
                  </a:cubicBezTo>
                  <a:cubicBezTo>
                    <a:pt x="2042" y="4629"/>
                    <a:pt x="2872" y="4667"/>
                    <a:pt x="3540" y="3589"/>
                  </a:cubicBezTo>
                  <a:cubicBezTo>
                    <a:pt x="4322" y="2330"/>
                    <a:pt x="5162" y="2902"/>
                    <a:pt x="5725" y="2187"/>
                  </a:cubicBezTo>
                  <a:lnTo>
                    <a:pt x="5725" y="231"/>
                  </a:lnTo>
                  <a:cubicBezTo>
                    <a:pt x="5639" y="231"/>
                    <a:pt x="5553" y="212"/>
                    <a:pt x="5486" y="164"/>
                  </a:cubicBezTo>
                  <a:cubicBezTo>
                    <a:pt x="5318" y="58"/>
                    <a:pt x="5125" y="1"/>
                    <a:pt x="4938"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12" name="Google Shape;13212;p69"/>
          <p:cNvGrpSpPr/>
          <p:nvPr/>
        </p:nvGrpSpPr>
        <p:grpSpPr>
          <a:xfrm>
            <a:off x="6253637" y="3790101"/>
            <a:ext cx="274550" cy="354833"/>
            <a:chOff x="6253637" y="3790101"/>
            <a:chExt cx="274550" cy="354833"/>
          </a:xfrm>
        </p:grpSpPr>
        <p:sp>
          <p:nvSpPr>
            <p:cNvPr id="13213" name="Google Shape;13213;p69"/>
            <p:cNvSpPr/>
            <p:nvPr/>
          </p:nvSpPr>
          <p:spPr>
            <a:xfrm>
              <a:off x="6253637" y="3987300"/>
              <a:ext cx="274550" cy="157634"/>
            </a:xfrm>
            <a:custGeom>
              <a:rect b="b" l="l" r="r" t="t"/>
              <a:pathLst>
                <a:path extrusionOk="0" h="6020" w="10485">
                  <a:moveTo>
                    <a:pt x="3702" y="0"/>
                  </a:moveTo>
                  <a:cubicBezTo>
                    <a:pt x="3702" y="678"/>
                    <a:pt x="3253" y="1279"/>
                    <a:pt x="2605" y="1469"/>
                  </a:cubicBezTo>
                  <a:lnTo>
                    <a:pt x="935" y="1956"/>
                  </a:lnTo>
                  <a:cubicBezTo>
                    <a:pt x="382" y="2128"/>
                    <a:pt x="0" y="2633"/>
                    <a:pt x="0" y="3215"/>
                  </a:cubicBezTo>
                  <a:lnTo>
                    <a:pt x="0" y="5362"/>
                  </a:lnTo>
                  <a:cubicBezTo>
                    <a:pt x="0" y="5724"/>
                    <a:pt x="286" y="6020"/>
                    <a:pt x="649" y="6020"/>
                  </a:cubicBezTo>
                  <a:lnTo>
                    <a:pt x="9826" y="6020"/>
                  </a:lnTo>
                  <a:cubicBezTo>
                    <a:pt x="10189" y="6020"/>
                    <a:pt x="10485" y="5724"/>
                    <a:pt x="10485" y="5362"/>
                  </a:cubicBezTo>
                  <a:lnTo>
                    <a:pt x="10485" y="3215"/>
                  </a:lnTo>
                  <a:cubicBezTo>
                    <a:pt x="10485" y="2633"/>
                    <a:pt x="10094" y="2118"/>
                    <a:pt x="9531" y="1956"/>
                  </a:cubicBezTo>
                  <a:lnTo>
                    <a:pt x="7861" y="1469"/>
                  </a:lnTo>
                  <a:cubicBezTo>
                    <a:pt x="7212" y="1279"/>
                    <a:pt x="6764" y="678"/>
                    <a:pt x="676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4" name="Google Shape;13214;p69"/>
            <p:cNvSpPr/>
            <p:nvPr/>
          </p:nvSpPr>
          <p:spPr>
            <a:xfrm>
              <a:off x="6310590" y="3801701"/>
              <a:ext cx="160147" cy="244830"/>
            </a:xfrm>
            <a:custGeom>
              <a:rect b="b" l="l" r="r" t="t"/>
              <a:pathLst>
                <a:path extrusionOk="0" h="9350" w="6116">
                  <a:moveTo>
                    <a:pt x="3063" y="0"/>
                  </a:moveTo>
                  <a:cubicBezTo>
                    <a:pt x="1374" y="0"/>
                    <a:pt x="0" y="1364"/>
                    <a:pt x="0" y="3053"/>
                  </a:cubicBezTo>
                  <a:lnTo>
                    <a:pt x="0" y="4579"/>
                  </a:lnTo>
                  <a:cubicBezTo>
                    <a:pt x="0" y="6344"/>
                    <a:pt x="1117" y="7403"/>
                    <a:pt x="2099" y="8348"/>
                  </a:cubicBezTo>
                  <a:cubicBezTo>
                    <a:pt x="2443" y="8653"/>
                    <a:pt x="2767" y="8987"/>
                    <a:pt x="3053" y="9349"/>
                  </a:cubicBezTo>
                  <a:cubicBezTo>
                    <a:pt x="3349" y="8987"/>
                    <a:pt x="3664" y="8653"/>
                    <a:pt x="4007" y="8348"/>
                  </a:cubicBezTo>
                  <a:cubicBezTo>
                    <a:pt x="4999" y="7403"/>
                    <a:pt x="6106" y="6344"/>
                    <a:pt x="6106" y="4579"/>
                  </a:cubicBezTo>
                  <a:lnTo>
                    <a:pt x="6115" y="3053"/>
                  </a:lnTo>
                  <a:cubicBezTo>
                    <a:pt x="6115" y="1364"/>
                    <a:pt x="4751" y="0"/>
                    <a:pt x="306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5" name="Google Shape;13215;p69"/>
            <p:cNvSpPr/>
            <p:nvPr/>
          </p:nvSpPr>
          <p:spPr>
            <a:xfrm>
              <a:off x="6373276" y="3984551"/>
              <a:ext cx="34512" cy="68709"/>
            </a:xfrm>
            <a:custGeom>
              <a:rect b="b" l="l" r="r" t="t"/>
              <a:pathLst>
                <a:path extrusionOk="0" h="2624" w="1318">
                  <a:moveTo>
                    <a:pt x="1" y="0"/>
                  </a:moveTo>
                  <a:lnTo>
                    <a:pt x="1" y="1966"/>
                  </a:lnTo>
                  <a:lnTo>
                    <a:pt x="659" y="2624"/>
                  </a:lnTo>
                  <a:lnTo>
                    <a:pt x="1317" y="1966"/>
                  </a:lnTo>
                  <a:lnTo>
                    <a:pt x="13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6" name="Google Shape;13216;p69"/>
            <p:cNvSpPr/>
            <p:nvPr/>
          </p:nvSpPr>
          <p:spPr>
            <a:xfrm>
              <a:off x="6373276" y="4001781"/>
              <a:ext cx="34512" cy="11521"/>
            </a:xfrm>
            <a:custGeom>
              <a:rect b="b" l="l" r="r" t="t"/>
              <a:pathLst>
                <a:path extrusionOk="0" h="440" w="1318">
                  <a:moveTo>
                    <a:pt x="1" y="1"/>
                  </a:moveTo>
                  <a:lnTo>
                    <a:pt x="1" y="439"/>
                  </a:lnTo>
                  <a:lnTo>
                    <a:pt x="1317" y="439"/>
                  </a:lnTo>
                  <a:lnTo>
                    <a:pt x="1317"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7" name="Google Shape;13217;p69"/>
            <p:cNvSpPr/>
            <p:nvPr/>
          </p:nvSpPr>
          <p:spPr>
            <a:xfrm>
              <a:off x="6373276" y="4024771"/>
              <a:ext cx="34512" cy="11260"/>
            </a:xfrm>
            <a:custGeom>
              <a:rect b="b" l="l" r="r" t="t"/>
              <a:pathLst>
                <a:path extrusionOk="0" h="430" w="1318">
                  <a:moveTo>
                    <a:pt x="1" y="0"/>
                  </a:moveTo>
                  <a:lnTo>
                    <a:pt x="1" y="430"/>
                  </a:lnTo>
                  <a:lnTo>
                    <a:pt x="1317" y="430"/>
                  </a:lnTo>
                  <a:lnTo>
                    <a:pt x="1317"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8" name="Google Shape;13218;p69"/>
            <p:cNvSpPr/>
            <p:nvPr/>
          </p:nvSpPr>
          <p:spPr>
            <a:xfrm>
              <a:off x="6333318" y="3927337"/>
              <a:ext cx="114428" cy="65724"/>
            </a:xfrm>
            <a:custGeom>
              <a:rect b="b" l="l" r="r" t="t"/>
              <a:pathLst>
                <a:path extrusionOk="0" h="2510" w="4370">
                  <a:moveTo>
                    <a:pt x="1" y="1"/>
                  </a:moveTo>
                  <a:lnTo>
                    <a:pt x="1" y="1165"/>
                  </a:lnTo>
                  <a:cubicBezTo>
                    <a:pt x="1" y="1518"/>
                    <a:pt x="220" y="1842"/>
                    <a:pt x="544" y="1975"/>
                  </a:cubicBezTo>
                  <a:lnTo>
                    <a:pt x="1613" y="2395"/>
                  </a:lnTo>
                  <a:cubicBezTo>
                    <a:pt x="1799" y="2472"/>
                    <a:pt x="1992" y="2510"/>
                    <a:pt x="2184" y="2510"/>
                  </a:cubicBezTo>
                  <a:cubicBezTo>
                    <a:pt x="2376" y="2510"/>
                    <a:pt x="2567" y="2472"/>
                    <a:pt x="2748" y="2395"/>
                  </a:cubicBezTo>
                  <a:lnTo>
                    <a:pt x="3816" y="1975"/>
                  </a:lnTo>
                  <a:cubicBezTo>
                    <a:pt x="4150" y="1842"/>
                    <a:pt x="4370" y="1518"/>
                    <a:pt x="4370" y="1165"/>
                  </a:cubicBezTo>
                  <a:lnTo>
                    <a:pt x="4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9" name="Google Shape;13219;p69"/>
            <p:cNvSpPr/>
            <p:nvPr/>
          </p:nvSpPr>
          <p:spPr>
            <a:xfrm>
              <a:off x="6333318" y="3927337"/>
              <a:ext cx="114428" cy="34512"/>
            </a:xfrm>
            <a:custGeom>
              <a:rect b="b" l="l" r="r" t="t"/>
              <a:pathLst>
                <a:path extrusionOk="0" h="1318" w="4370">
                  <a:moveTo>
                    <a:pt x="1" y="1"/>
                  </a:moveTo>
                  <a:lnTo>
                    <a:pt x="1" y="611"/>
                  </a:lnTo>
                  <a:lnTo>
                    <a:pt x="506" y="783"/>
                  </a:lnTo>
                  <a:cubicBezTo>
                    <a:pt x="640" y="1107"/>
                    <a:pt x="954" y="1317"/>
                    <a:pt x="1307" y="1317"/>
                  </a:cubicBezTo>
                  <a:lnTo>
                    <a:pt x="3063" y="1317"/>
                  </a:lnTo>
                  <a:cubicBezTo>
                    <a:pt x="3406" y="1317"/>
                    <a:pt x="3731" y="1107"/>
                    <a:pt x="3864" y="783"/>
                  </a:cubicBezTo>
                  <a:lnTo>
                    <a:pt x="4370" y="611"/>
                  </a:lnTo>
                  <a:lnTo>
                    <a:pt x="4370"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0" name="Google Shape;13220;p69"/>
            <p:cNvSpPr/>
            <p:nvPr/>
          </p:nvSpPr>
          <p:spPr>
            <a:xfrm>
              <a:off x="6321823" y="3812935"/>
              <a:ext cx="137419" cy="143232"/>
            </a:xfrm>
            <a:custGeom>
              <a:rect b="b" l="l" r="r" t="t"/>
              <a:pathLst>
                <a:path extrusionOk="0" h="5470" w="5248">
                  <a:moveTo>
                    <a:pt x="2612" y="0"/>
                  </a:moveTo>
                  <a:cubicBezTo>
                    <a:pt x="2600" y="0"/>
                    <a:pt x="2588" y="0"/>
                    <a:pt x="2576" y="0"/>
                  </a:cubicBezTo>
                  <a:cubicBezTo>
                    <a:pt x="1136" y="29"/>
                    <a:pt x="1" y="1269"/>
                    <a:pt x="1" y="2710"/>
                  </a:cubicBezTo>
                  <a:lnTo>
                    <a:pt x="1" y="3902"/>
                  </a:lnTo>
                  <a:cubicBezTo>
                    <a:pt x="1" y="4188"/>
                    <a:pt x="182" y="4436"/>
                    <a:pt x="449" y="4522"/>
                  </a:cubicBezTo>
                  <a:lnTo>
                    <a:pt x="1088" y="4742"/>
                  </a:lnTo>
                  <a:cubicBezTo>
                    <a:pt x="1203" y="4780"/>
                    <a:pt x="1298" y="4866"/>
                    <a:pt x="1346" y="4980"/>
                  </a:cubicBezTo>
                  <a:cubicBezTo>
                    <a:pt x="1413" y="5142"/>
                    <a:pt x="1575" y="5247"/>
                    <a:pt x="1746" y="5247"/>
                  </a:cubicBezTo>
                  <a:cubicBezTo>
                    <a:pt x="1746" y="5395"/>
                    <a:pt x="1856" y="5469"/>
                    <a:pt x="1966" y="5469"/>
                  </a:cubicBezTo>
                  <a:cubicBezTo>
                    <a:pt x="2076" y="5469"/>
                    <a:pt x="2185" y="5395"/>
                    <a:pt x="2185" y="5247"/>
                  </a:cubicBezTo>
                  <a:lnTo>
                    <a:pt x="2405" y="5247"/>
                  </a:lnTo>
                  <a:cubicBezTo>
                    <a:pt x="2405" y="5395"/>
                    <a:pt x="2514" y="5469"/>
                    <a:pt x="2624" y="5469"/>
                  </a:cubicBezTo>
                  <a:cubicBezTo>
                    <a:pt x="2734" y="5469"/>
                    <a:pt x="2844" y="5395"/>
                    <a:pt x="2844" y="5247"/>
                  </a:cubicBezTo>
                  <a:lnTo>
                    <a:pt x="3063" y="5247"/>
                  </a:lnTo>
                  <a:cubicBezTo>
                    <a:pt x="3063" y="5395"/>
                    <a:pt x="3170" y="5469"/>
                    <a:pt x="3278" y="5469"/>
                  </a:cubicBezTo>
                  <a:cubicBezTo>
                    <a:pt x="3385" y="5469"/>
                    <a:pt x="3492" y="5395"/>
                    <a:pt x="3492" y="5247"/>
                  </a:cubicBezTo>
                  <a:cubicBezTo>
                    <a:pt x="3674" y="5247"/>
                    <a:pt x="3836" y="5142"/>
                    <a:pt x="3903" y="4980"/>
                  </a:cubicBezTo>
                  <a:cubicBezTo>
                    <a:pt x="3950" y="4866"/>
                    <a:pt x="4046" y="4780"/>
                    <a:pt x="4160" y="4742"/>
                  </a:cubicBezTo>
                  <a:lnTo>
                    <a:pt x="4799" y="4522"/>
                  </a:lnTo>
                  <a:cubicBezTo>
                    <a:pt x="5066" y="4436"/>
                    <a:pt x="5248" y="4188"/>
                    <a:pt x="5248" y="3902"/>
                  </a:cubicBezTo>
                  <a:lnTo>
                    <a:pt x="5248" y="2624"/>
                  </a:lnTo>
                  <a:cubicBezTo>
                    <a:pt x="5248" y="1167"/>
                    <a:pt x="4055" y="0"/>
                    <a:pt x="261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1" name="Google Shape;13221;p69"/>
            <p:cNvSpPr/>
            <p:nvPr/>
          </p:nvSpPr>
          <p:spPr>
            <a:xfrm>
              <a:off x="6384772" y="3915972"/>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2" name="Google Shape;13222;p69"/>
            <p:cNvSpPr/>
            <p:nvPr/>
          </p:nvSpPr>
          <p:spPr>
            <a:xfrm>
              <a:off x="6321823" y="3812935"/>
              <a:ext cx="85965" cy="128909"/>
            </a:xfrm>
            <a:custGeom>
              <a:rect b="b" l="l" r="r" t="t"/>
              <a:pathLst>
                <a:path extrusionOk="0" h="4923" w="3283">
                  <a:moveTo>
                    <a:pt x="2576" y="0"/>
                  </a:moveTo>
                  <a:cubicBezTo>
                    <a:pt x="1136" y="29"/>
                    <a:pt x="1" y="1269"/>
                    <a:pt x="1" y="2710"/>
                  </a:cubicBezTo>
                  <a:lnTo>
                    <a:pt x="1" y="3902"/>
                  </a:lnTo>
                  <a:cubicBezTo>
                    <a:pt x="1" y="4188"/>
                    <a:pt x="182" y="4436"/>
                    <a:pt x="449" y="4522"/>
                  </a:cubicBezTo>
                  <a:lnTo>
                    <a:pt x="1088" y="4742"/>
                  </a:lnTo>
                  <a:cubicBezTo>
                    <a:pt x="1184" y="4770"/>
                    <a:pt x="1260" y="4837"/>
                    <a:pt x="1317" y="4923"/>
                  </a:cubicBezTo>
                  <a:lnTo>
                    <a:pt x="1317" y="2624"/>
                  </a:lnTo>
                  <a:cubicBezTo>
                    <a:pt x="1317" y="1431"/>
                    <a:pt x="2119" y="392"/>
                    <a:pt x="3282" y="86"/>
                  </a:cubicBezTo>
                  <a:cubicBezTo>
                    <a:pt x="3053" y="29"/>
                    <a:pt x="2815" y="0"/>
                    <a:pt x="2576"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3" name="Google Shape;13223;p69"/>
            <p:cNvSpPr/>
            <p:nvPr/>
          </p:nvSpPr>
          <p:spPr>
            <a:xfrm>
              <a:off x="6344813" y="3881618"/>
              <a:ext cx="34250" cy="34512"/>
            </a:xfrm>
            <a:custGeom>
              <a:rect b="b" l="l" r="r" t="t"/>
              <a:pathLst>
                <a:path extrusionOk="0" h="1318" w="1308">
                  <a:moveTo>
                    <a:pt x="649" y="1"/>
                  </a:moveTo>
                  <a:cubicBezTo>
                    <a:pt x="287" y="1"/>
                    <a:pt x="0" y="297"/>
                    <a:pt x="0" y="659"/>
                  </a:cubicBezTo>
                  <a:cubicBezTo>
                    <a:pt x="0" y="1022"/>
                    <a:pt x="287" y="1317"/>
                    <a:pt x="649" y="1317"/>
                  </a:cubicBezTo>
                  <a:cubicBezTo>
                    <a:pt x="1012" y="1317"/>
                    <a:pt x="1307" y="1022"/>
                    <a:pt x="1307" y="659"/>
                  </a:cubicBezTo>
                  <a:cubicBezTo>
                    <a:pt x="1307" y="297"/>
                    <a:pt x="1012" y="1"/>
                    <a:pt x="64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4" name="Google Shape;13224;p69"/>
            <p:cNvSpPr/>
            <p:nvPr/>
          </p:nvSpPr>
          <p:spPr>
            <a:xfrm>
              <a:off x="6341566" y="3881382"/>
              <a:ext cx="40482" cy="23252"/>
            </a:xfrm>
            <a:custGeom>
              <a:rect b="b" l="l" r="r" t="t"/>
              <a:pathLst>
                <a:path extrusionOk="0" h="888" w="1546">
                  <a:moveTo>
                    <a:pt x="773" y="0"/>
                  </a:moveTo>
                  <a:cubicBezTo>
                    <a:pt x="325" y="0"/>
                    <a:pt x="0" y="458"/>
                    <a:pt x="162" y="888"/>
                  </a:cubicBezTo>
                  <a:cubicBezTo>
                    <a:pt x="258" y="620"/>
                    <a:pt x="496" y="449"/>
                    <a:pt x="773" y="449"/>
                  </a:cubicBezTo>
                  <a:cubicBezTo>
                    <a:pt x="1050" y="449"/>
                    <a:pt x="1298" y="620"/>
                    <a:pt x="1393" y="888"/>
                  </a:cubicBezTo>
                  <a:cubicBezTo>
                    <a:pt x="1546" y="458"/>
                    <a:pt x="1231" y="0"/>
                    <a:pt x="77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5" name="Google Shape;13225;p69"/>
            <p:cNvSpPr/>
            <p:nvPr/>
          </p:nvSpPr>
          <p:spPr>
            <a:xfrm>
              <a:off x="6402001" y="3881618"/>
              <a:ext cx="34250" cy="34512"/>
            </a:xfrm>
            <a:custGeom>
              <a:rect b="b" l="l" r="r" t="t"/>
              <a:pathLst>
                <a:path extrusionOk="0" h="1318" w="1308">
                  <a:moveTo>
                    <a:pt x="650" y="1"/>
                  </a:moveTo>
                  <a:cubicBezTo>
                    <a:pt x="287" y="1"/>
                    <a:pt x="1" y="297"/>
                    <a:pt x="1" y="659"/>
                  </a:cubicBezTo>
                  <a:cubicBezTo>
                    <a:pt x="1" y="1022"/>
                    <a:pt x="287" y="1317"/>
                    <a:pt x="650" y="1317"/>
                  </a:cubicBezTo>
                  <a:cubicBezTo>
                    <a:pt x="1012" y="1317"/>
                    <a:pt x="1308" y="1022"/>
                    <a:pt x="1308" y="659"/>
                  </a:cubicBezTo>
                  <a:cubicBezTo>
                    <a:pt x="1308" y="297"/>
                    <a:pt x="1012" y="1"/>
                    <a:pt x="65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6" name="Google Shape;13226;p69"/>
            <p:cNvSpPr/>
            <p:nvPr/>
          </p:nvSpPr>
          <p:spPr>
            <a:xfrm>
              <a:off x="6398754" y="3881382"/>
              <a:ext cx="40744" cy="23252"/>
            </a:xfrm>
            <a:custGeom>
              <a:rect b="b" l="l" r="r" t="t"/>
              <a:pathLst>
                <a:path extrusionOk="0" h="888" w="1556">
                  <a:moveTo>
                    <a:pt x="783" y="0"/>
                  </a:moveTo>
                  <a:cubicBezTo>
                    <a:pt x="325" y="0"/>
                    <a:pt x="1" y="458"/>
                    <a:pt x="163" y="888"/>
                  </a:cubicBezTo>
                  <a:cubicBezTo>
                    <a:pt x="249" y="630"/>
                    <a:pt x="497" y="449"/>
                    <a:pt x="774" y="449"/>
                  </a:cubicBezTo>
                  <a:cubicBezTo>
                    <a:pt x="1060" y="449"/>
                    <a:pt x="1298" y="620"/>
                    <a:pt x="1394" y="888"/>
                  </a:cubicBezTo>
                  <a:cubicBezTo>
                    <a:pt x="1556" y="458"/>
                    <a:pt x="1232" y="0"/>
                    <a:pt x="78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7" name="Google Shape;13227;p69"/>
            <p:cNvSpPr/>
            <p:nvPr/>
          </p:nvSpPr>
          <p:spPr>
            <a:xfrm>
              <a:off x="6299094" y="3790101"/>
              <a:ext cx="182876" cy="354833"/>
            </a:xfrm>
            <a:custGeom>
              <a:rect b="b" l="l" r="r" t="t"/>
              <a:pathLst>
                <a:path extrusionOk="0" h="13551" w="6984">
                  <a:moveTo>
                    <a:pt x="3502" y="443"/>
                  </a:moveTo>
                  <a:cubicBezTo>
                    <a:pt x="5190" y="443"/>
                    <a:pt x="6554" y="1807"/>
                    <a:pt x="6554" y="3496"/>
                  </a:cubicBezTo>
                  <a:lnTo>
                    <a:pt x="6545" y="5032"/>
                  </a:lnTo>
                  <a:cubicBezTo>
                    <a:pt x="6545" y="6787"/>
                    <a:pt x="5438" y="7846"/>
                    <a:pt x="4446" y="8791"/>
                  </a:cubicBezTo>
                  <a:cubicBezTo>
                    <a:pt x="4103" y="9096"/>
                    <a:pt x="3788" y="9430"/>
                    <a:pt x="3492" y="9792"/>
                  </a:cubicBezTo>
                  <a:cubicBezTo>
                    <a:pt x="3206" y="9430"/>
                    <a:pt x="2882" y="9096"/>
                    <a:pt x="2538" y="8791"/>
                  </a:cubicBezTo>
                  <a:cubicBezTo>
                    <a:pt x="1556" y="7846"/>
                    <a:pt x="439" y="6787"/>
                    <a:pt x="439" y="5032"/>
                  </a:cubicBezTo>
                  <a:lnTo>
                    <a:pt x="439" y="3496"/>
                  </a:lnTo>
                  <a:cubicBezTo>
                    <a:pt x="439" y="1807"/>
                    <a:pt x="1813" y="443"/>
                    <a:pt x="3502" y="443"/>
                  </a:cubicBezTo>
                  <a:close/>
                  <a:moveTo>
                    <a:pt x="3490" y="0"/>
                  </a:moveTo>
                  <a:cubicBezTo>
                    <a:pt x="3434" y="0"/>
                    <a:pt x="3377" y="2"/>
                    <a:pt x="3320" y="4"/>
                  </a:cubicBezTo>
                  <a:cubicBezTo>
                    <a:pt x="1441" y="100"/>
                    <a:pt x="1" y="1712"/>
                    <a:pt x="1" y="3601"/>
                  </a:cubicBezTo>
                  <a:lnTo>
                    <a:pt x="1" y="5032"/>
                  </a:lnTo>
                  <a:cubicBezTo>
                    <a:pt x="1" y="7617"/>
                    <a:pt x="2176" y="8848"/>
                    <a:pt x="3101" y="10002"/>
                  </a:cubicBezTo>
                  <a:cubicBezTo>
                    <a:pt x="3215" y="10145"/>
                    <a:pt x="3273" y="10336"/>
                    <a:pt x="3273" y="10527"/>
                  </a:cubicBezTo>
                  <a:lnTo>
                    <a:pt x="3273" y="13551"/>
                  </a:lnTo>
                  <a:lnTo>
                    <a:pt x="3712" y="13551"/>
                  </a:lnTo>
                  <a:lnTo>
                    <a:pt x="3712" y="10527"/>
                  </a:lnTo>
                  <a:cubicBezTo>
                    <a:pt x="3712" y="10336"/>
                    <a:pt x="3769" y="10145"/>
                    <a:pt x="3883" y="10002"/>
                  </a:cubicBezTo>
                  <a:cubicBezTo>
                    <a:pt x="4799" y="8838"/>
                    <a:pt x="6984" y="7617"/>
                    <a:pt x="6984" y="5022"/>
                  </a:cubicBezTo>
                  <a:lnTo>
                    <a:pt x="6984" y="3496"/>
                  </a:lnTo>
                  <a:cubicBezTo>
                    <a:pt x="6984" y="1559"/>
                    <a:pt x="5408" y="0"/>
                    <a:pt x="3490"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8" name="Google Shape;13228;p69"/>
            <p:cNvSpPr/>
            <p:nvPr/>
          </p:nvSpPr>
          <p:spPr>
            <a:xfrm>
              <a:off x="6256387" y="4048233"/>
              <a:ext cx="53967" cy="96701"/>
            </a:xfrm>
            <a:custGeom>
              <a:rect b="b" l="l" r="r" t="t"/>
              <a:pathLst>
                <a:path extrusionOk="0" h="3693" w="2061">
                  <a:moveTo>
                    <a:pt x="239" y="1"/>
                  </a:moveTo>
                  <a:cubicBezTo>
                    <a:pt x="134" y="106"/>
                    <a:pt x="57" y="239"/>
                    <a:pt x="0" y="373"/>
                  </a:cubicBezTo>
                  <a:lnTo>
                    <a:pt x="1412" y="1632"/>
                  </a:lnTo>
                  <a:cubicBezTo>
                    <a:pt x="1555" y="1756"/>
                    <a:pt x="1632" y="1928"/>
                    <a:pt x="1632" y="2119"/>
                  </a:cubicBezTo>
                  <a:lnTo>
                    <a:pt x="1632" y="3693"/>
                  </a:lnTo>
                  <a:lnTo>
                    <a:pt x="2061" y="3693"/>
                  </a:lnTo>
                  <a:lnTo>
                    <a:pt x="2061" y="2119"/>
                  </a:lnTo>
                  <a:cubicBezTo>
                    <a:pt x="2061" y="1804"/>
                    <a:pt x="1927" y="1508"/>
                    <a:pt x="1698" y="1298"/>
                  </a:cubicBezTo>
                  <a:lnTo>
                    <a:pt x="239"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9" name="Google Shape;13229;p69"/>
            <p:cNvSpPr/>
            <p:nvPr/>
          </p:nvSpPr>
          <p:spPr>
            <a:xfrm>
              <a:off x="6470449" y="4048233"/>
              <a:ext cx="54255" cy="96701"/>
            </a:xfrm>
            <a:custGeom>
              <a:rect b="b" l="l" r="r" t="t"/>
              <a:pathLst>
                <a:path extrusionOk="0" h="3693" w="2072">
                  <a:moveTo>
                    <a:pt x="1833" y="1"/>
                  </a:moveTo>
                  <a:lnTo>
                    <a:pt x="373" y="1298"/>
                  </a:lnTo>
                  <a:cubicBezTo>
                    <a:pt x="134" y="1508"/>
                    <a:pt x="1" y="1804"/>
                    <a:pt x="1" y="2119"/>
                  </a:cubicBezTo>
                  <a:lnTo>
                    <a:pt x="1" y="3693"/>
                  </a:lnTo>
                  <a:lnTo>
                    <a:pt x="440" y="3693"/>
                  </a:lnTo>
                  <a:lnTo>
                    <a:pt x="440" y="2119"/>
                  </a:lnTo>
                  <a:cubicBezTo>
                    <a:pt x="440" y="1928"/>
                    <a:pt x="516" y="1747"/>
                    <a:pt x="659" y="1623"/>
                  </a:cubicBezTo>
                  <a:lnTo>
                    <a:pt x="2071" y="363"/>
                  </a:lnTo>
                  <a:cubicBezTo>
                    <a:pt x="2014" y="230"/>
                    <a:pt x="1938" y="106"/>
                    <a:pt x="1833"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30" name="Google Shape;13230;p69"/>
          <p:cNvGrpSpPr/>
          <p:nvPr/>
        </p:nvGrpSpPr>
        <p:grpSpPr>
          <a:xfrm>
            <a:off x="5802731" y="3790180"/>
            <a:ext cx="274576" cy="354754"/>
            <a:chOff x="5802731" y="3790180"/>
            <a:chExt cx="274576" cy="354754"/>
          </a:xfrm>
        </p:grpSpPr>
        <p:sp>
          <p:nvSpPr>
            <p:cNvPr id="13231" name="Google Shape;13231;p69"/>
            <p:cNvSpPr/>
            <p:nvPr/>
          </p:nvSpPr>
          <p:spPr>
            <a:xfrm>
              <a:off x="5802731" y="4026761"/>
              <a:ext cx="274576" cy="117937"/>
            </a:xfrm>
            <a:custGeom>
              <a:rect b="b" l="l" r="r" t="t"/>
              <a:pathLst>
                <a:path extrusionOk="0" h="4504" w="10486">
                  <a:moveTo>
                    <a:pt x="3244" y="1"/>
                  </a:moveTo>
                  <a:lnTo>
                    <a:pt x="936" y="678"/>
                  </a:lnTo>
                  <a:cubicBezTo>
                    <a:pt x="382" y="840"/>
                    <a:pt x="1" y="1355"/>
                    <a:pt x="1" y="1937"/>
                  </a:cubicBezTo>
                  <a:lnTo>
                    <a:pt x="1" y="3845"/>
                  </a:lnTo>
                  <a:cubicBezTo>
                    <a:pt x="1" y="4208"/>
                    <a:pt x="296" y="4503"/>
                    <a:pt x="659" y="4503"/>
                  </a:cubicBezTo>
                  <a:lnTo>
                    <a:pt x="9827" y="4503"/>
                  </a:lnTo>
                  <a:cubicBezTo>
                    <a:pt x="10189" y="4503"/>
                    <a:pt x="10485" y="4208"/>
                    <a:pt x="10485" y="3845"/>
                  </a:cubicBezTo>
                  <a:lnTo>
                    <a:pt x="10485" y="1937"/>
                  </a:lnTo>
                  <a:cubicBezTo>
                    <a:pt x="10485" y="1355"/>
                    <a:pt x="10103" y="840"/>
                    <a:pt x="9541" y="678"/>
                  </a:cubicBezTo>
                  <a:lnTo>
                    <a:pt x="7241"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2" name="Google Shape;13232;p69"/>
            <p:cNvSpPr/>
            <p:nvPr/>
          </p:nvSpPr>
          <p:spPr>
            <a:xfrm>
              <a:off x="5899904" y="4030270"/>
              <a:ext cx="80231" cy="114428"/>
            </a:xfrm>
            <a:custGeom>
              <a:rect b="b" l="l" r="r" t="t"/>
              <a:pathLst>
                <a:path extrusionOk="0" h="4370" w="3064">
                  <a:moveTo>
                    <a:pt x="1" y="0"/>
                  </a:moveTo>
                  <a:lnTo>
                    <a:pt x="440" y="4369"/>
                  </a:lnTo>
                  <a:lnTo>
                    <a:pt x="2624" y="4369"/>
                  </a:lnTo>
                  <a:lnTo>
                    <a:pt x="3063"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3" name="Google Shape;13233;p69"/>
            <p:cNvSpPr/>
            <p:nvPr/>
          </p:nvSpPr>
          <p:spPr>
            <a:xfrm>
              <a:off x="5899904" y="4030506"/>
              <a:ext cx="80231" cy="34250"/>
            </a:xfrm>
            <a:custGeom>
              <a:rect b="b" l="l" r="r" t="t"/>
              <a:pathLst>
                <a:path extrusionOk="0" h="1308" w="3064">
                  <a:moveTo>
                    <a:pt x="1" y="1"/>
                  </a:moveTo>
                  <a:lnTo>
                    <a:pt x="67" y="649"/>
                  </a:lnTo>
                  <a:cubicBezTo>
                    <a:pt x="459" y="1088"/>
                    <a:pt x="995" y="1308"/>
                    <a:pt x="1532" y="1308"/>
                  </a:cubicBezTo>
                  <a:cubicBezTo>
                    <a:pt x="2068" y="1308"/>
                    <a:pt x="2605" y="1088"/>
                    <a:pt x="2996" y="649"/>
                  </a:cubicBezTo>
                  <a:lnTo>
                    <a:pt x="3063"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4" name="Google Shape;13234;p69"/>
            <p:cNvSpPr/>
            <p:nvPr/>
          </p:nvSpPr>
          <p:spPr>
            <a:xfrm>
              <a:off x="5899904" y="3973318"/>
              <a:ext cx="80231" cy="79943"/>
            </a:xfrm>
            <a:custGeom>
              <a:rect b="b" l="l" r="r" t="t"/>
              <a:pathLst>
                <a:path extrusionOk="0" h="3053" w="3064">
                  <a:moveTo>
                    <a:pt x="1" y="0"/>
                  </a:moveTo>
                  <a:lnTo>
                    <a:pt x="1" y="1526"/>
                  </a:lnTo>
                  <a:cubicBezTo>
                    <a:pt x="1" y="2366"/>
                    <a:pt x="688" y="3053"/>
                    <a:pt x="1527" y="3053"/>
                  </a:cubicBezTo>
                  <a:cubicBezTo>
                    <a:pt x="2376" y="3053"/>
                    <a:pt x="3053" y="2375"/>
                    <a:pt x="3063" y="1526"/>
                  </a:cubicBezTo>
                  <a:lnTo>
                    <a:pt x="3063"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5" name="Google Shape;13235;p69"/>
            <p:cNvSpPr/>
            <p:nvPr/>
          </p:nvSpPr>
          <p:spPr>
            <a:xfrm>
              <a:off x="5899904" y="3973318"/>
              <a:ext cx="80231" cy="34119"/>
            </a:xfrm>
            <a:custGeom>
              <a:rect b="b" l="l" r="r" t="t"/>
              <a:pathLst>
                <a:path extrusionOk="0" h="1303" w="3064">
                  <a:moveTo>
                    <a:pt x="1" y="0"/>
                  </a:moveTo>
                  <a:lnTo>
                    <a:pt x="1" y="916"/>
                  </a:lnTo>
                  <a:cubicBezTo>
                    <a:pt x="478" y="1173"/>
                    <a:pt x="1002" y="1302"/>
                    <a:pt x="1528" y="1302"/>
                  </a:cubicBezTo>
                  <a:cubicBezTo>
                    <a:pt x="2054" y="1302"/>
                    <a:pt x="2581" y="1173"/>
                    <a:pt x="3063" y="916"/>
                  </a:cubicBezTo>
                  <a:lnTo>
                    <a:pt x="306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6" name="Google Shape;13236;p69"/>
            <p:cNvSpPr/>
            <p:nvPr/>
          </p:nvSpPr>
          <p:spPr>
            <a:xfrm>
              <a:off x="5843711" y="3841659"/>
              <a:ext cx="192355" cy="154413"/>
            </a:xfrm>
            <a:custGeom>
              <a:rect b="b" l="l" r="r" t="t"/>
              <a:pathLst>
                <a:path extrusionOk="0" h="5897" w="7346">
                  <a:moveTo>
                    <a:pt x="830" y="0"/>
                  </a:moveTo>
                  <a:lnTo>
                    <a:pt x="830" y="2185"/>
                  </a:lnTo>
                  <a:lnTo>
                    <a:pt x="725" y="2185"/>
                  </a:lnTo>
                  <a:cubicBezTo>
                    <a:pt x="0" y="2185"/>
                    <a:pt x="0" y="3273"/>
                    <a:pt x="725" y="3273"/>
                  </a:cubicBezTo>
                  <a:lnTo>
                    <a:pt x="840" y="3273"/>
                  </a:lnTo>
                  <a:cubicBezTo>
                    <a:pt x="954" y="4751"/>
                    <a:pt x="2194" y="5896"/>
                    <a:pt x="3673" y="5896"/>
                  </a:cubicBezTo>
                  <a:cubicBezTo>
                    <a:pt x="5152" y="5896"/>
                    <a:pt x="6392" y="4751"/>
                    <a:pt x="6497" y="3273"/>
                  </a:cubicBezTo>
                  <a:lnTo>
                    <a:pt x="6621" y="3273"/>
                  </a:lnTo>
                  <a:cubicBezTo>
                    <a:pt x="7346" y="3273"/>
                    <a:pt x="7346" y="2185"/>
                    <a:pt x="6621" y="2185"/>
                  </a:cubicBezTo>
                  <a:lnTo>
                    <a:pt x="6516" y="2185"/>
                  </a:lnTo>
                  <a:lnTo>
                    <a:pt x="6516"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7" name="Google Shape;13237;p69"/>
            <p:cNvSpPr/>
            <p:nvPr/>
          </p:nvSpPr>
          <p:spPr>
            <a:xfrm>
              <a:off x="5899904" y="3899293"/>
              <a:ext cx="11521" cy="17334"/>
            </a:xfrm>
            <a:custGeom>
              <a:rect b="b" l="l" r="r" t="t"/>
              <a:pathLst>
                <a:path extrusionOk="0" h="662" w="440">
                  <a:moveTo>
                    <a:pt x="220" y="1"/>
                  </a:moveTo>
                  <a:cubicBezTo>
                    <a:pt x="110" y="1"/>
                    <a:pt x="1" y="75"/>
                    <a:pt x="1" y="223"/>
                  </a:cubicBezTo>
                  <a:lnTo>
                    <a:pt x="1" y="442"/>
                  </a:lnTo>
                  <a:cubicBezTo>
                    <a:pt x="1" y="557"/>
                    <a:pt x="96" y="661"/>
                    <a:pt x="220" y="661"/>
                  </a:cubicBezTo>
                  <a:cubicBezTo>
                    <a:pt x="335" y="661"/>
                    <a:pt x="440" y="557"/>
                    <a:pt x="440" y="442"/>
                  </a:cubicBezTo>
                  <a:lnTo>
                    <a:pt x="440" y="223"/>
                  </a:lnTo>
                  <a:cubicBezTo>
                    <a:pt x="440" y="75"/>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8" name="Google Shape;13238;p69"/>
            <p:cNvSpPr/>
            <p:nvPr/>
          </p:nvSpPr>
          <p:spPr>
            <a:xfrm>
              <a:off x="5968613" y="3899293"/>
              <a:ext cx="11521" cy="17334"/>
            </a:xfrm>
            <a:custGeom>
              <a:rect b="b" l="l" r="r" t="t"/>
              <a:pathLst>
                <a:path extrusionOk="0" h="662" w="440">
                  <a:moveTo>
                    <a:pt x="220" y="1"/>
                  </a:moveTo>
                  <a:cubicBezTo>
                    <a:pt x="110" y="1"/>
                    <a:pt x="0" y="75"/>
                    <a:pt x="0" y="223"/>
                  </a:cubicBezTo>
                  <a:lnTo>
                    <a:pt x="0" y="442"/>
                  </a:lnTo>
                  <a:cubicBezTo>
                    <a:pt x="0" y="557"/>
                    <a:pt x="96" y="661"/>
                    <a:pt x="220" y="661"/>
                  </a:cubicBezTo>
                  <a:cubicBezTo>
                    <a:pt x="334" y="661"/>
                    <a:pt x="429" y="557"/>
                    <a:pt x="439" y="442"/>
                  </a:cubicBezTo>
                  <a:lnTo>
                    <a:pt x="439" y="223"/>
                  </a:lnTo>
                  <a:cubicBezTo>
                    <a:pt x="439" y="75"/>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9" name="Google Shape;13239;p69"/>
            <p:cNvSpPr/>
            <p:nvPr/>
          </p:nvSpPr>
          <p:spPr>
            <a:xfrm>
              <a:off x="5892415" y="3881618"/>
              <a:ext cx="26499" cy="11521"/>
            </a:xfrm>
            <a:custGeom>
              <a:rect b="b" l="l" r="r" t="t"/>
              <a:pathLst>
                <a:path extrusionOk="0" h="440" w="1012">
                  <a:moveTo>
                    <a:pt x="287" y="1"/>
                  </a:moveTo>
                  <a:cubicBezTo>
                    <a:pt x="0" y="1"/>
                    <a:pt x="0" y="44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0" name="Google Shape;13240;p69"/>
            <p:cNvSpPr/>
            <p:nvPr/>
          </p:nvSpPr>
          <p:spPr>
            <a:xfrm>
              <a:off x="5960863" y="3881618"/>
              <a:ext cx="26761" cy="11521"/>
            </a:xfrm>
            <a:custGeom>
              <a:rect b="b" l="l" r="r" t="t"/>
              <a:pathLst>
                <a:path extrusionOk="0" h="440" w="1022">
                  <a:moveTo>
                    <a:pt x="296" y="1"/>
                  </a:moveTo>
                  <a:cubicBezTo>
                    <a:pt x="0" y="1"/>
                    <a:pt x="0" y="440"/>
                    <a:pt x="296" y="440"/>
                  </a:cubicBezTo>
                  <a:lnTo>
                    <a:pt x="735" y="440"/>
                  </a:lnTo>
                  <a:cubicBezTo>
                    <a:pt x="1021" y="440"/>
                    <a:pt x="1021" y="1"/>
                    <a:pt x="73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1" name="Google Shape;13241;p69"/>
            <p:cNvSpPr/>
            <p:nvPr/>
          </p:nvSpPr>
          <p:spPr>
            <a:xfrm>
              <a:off x="5846460" y="3841659"/>
              <a:ext cx="154884" cy="154387"/>
            </a:xfrm>
            <a:custGeom>
              <a:rect b="b" l="l" r="r" t="t"/>
              <a:pathLst>
                <a:path extrusionOk="0" h="5896" w="5915">
                  <a:moveTo>
                    <a:pt x="735" y="0"/>
                  </a:moveTo>
                  <a:lnTo>
                    <a:pt x="735" y="2185"/>
                  </a:lnTo>
                  <a:lnTo>
                    <a:pt x="639" y="2185"/>
                  </a:lnTo>
                  <a:cubicBezTo>
                    <a:pt x="632" y="2185"/>
                    <a:pt x="625" y="2185"/>
                    <a:pt x="619" y="2185"/>
                  </a:cubicBezTo>
                  <a:cubicBezTo>
                    <a:pt x="379" y="2185"/>
                    <a:pt x="170" y="2345"/>
                    <a:pt x="96" y="2586"/>
                  </a:cubicBezTo>
                  <a:cubicBezTo>
                    <a:pt x="0" y="2929"/>
                    <a:pt x="258" y="3273"/>
                    <a:pt x="620" y="3273"/>
                  </a:cubicBezTo>
                  <a:lnTo>
                    <a:pt x="744" y="3273"/>
                  </a:lnTo>
                  <a:cubicBezTo>
                    <a:pt x="848" y="4776"/>
                    <a:pt x="2093" y="5895"/>
                    <a:pt x="3546" y="5895"/>
                  </a:cubicBezTo>
                  <a:cubicBezTo>
                    <a:pt x="3698" y="5895"/>
                    <a:pt x="3852" y="5883"/>
                    <a:pt x="4007" y="5858"/>
                  </a:cubicBezTo>
                  <a:cubicBezTo>
                    <a:pt x="2624" y="5648"/>
                    <a:pt x="1603" y="4456"/>
                    <a:pt x="1603" y="3063"/>
                  </a:cubicBezTo>
                  <a:lnTo>
                    <a:pt x="1603" y="1727"/>
                  </a:lnTo>
                  <a:cubicBezTo>
                    <a:pt x="1603" y="1234"/>
                    <a:pt x="1996" y="838"/>
                    <a:pt x="2481" y="838"/>
                  </a:cubicBezTo>
                  <a:cubicBezTo>
                    <a:pt x="2503" y="838"/>
                    <a:pt x="2525" y="838"/>
                    <a:pt x="2547" y="840"/>
                  </a:cubicBezTo>
                  <a:cubicBezTo>
                    <a:pt x="2690" y="850"/>
                    <a:pt x="2843" y="859"/>
                    <a:pt x="2996" y="859"/>
                  </a:cubicBezTo>
                  <a:cubicBezTo>
                    <a:pt x="3711" y="850"/>
                    <a:pt x="4417" y="745"/>
                    <a:pt x="5104" y="563"/>
                  </a:cubicBezTo>
                  <a:cubicBezTo>
                    <a:pt x="5428" y="468"/>
                    <a:pt x="5715" y="277"/>
                    <a:pt x="5915"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2" name="Google Shape;13242;p69"/>
            <p:cNvSpPr/>
            <p:nvPr/>
          </p:nvSpPr>
          <p:spPr>
            <a:xfrm>
              <a:off x="5854185" y="3818643"/>
              <a:ext cx="40011" cy="83006"/>
            </a:xfrm>
            <a:custGeom>
              <a:rect b="b" l="l" r="r" t="t"/>
              <a:pathLst>
                <a:path extrusionOk="0" h="3170" w="1528">
                  <a:moveTo>
                    <a:pt x="1444" y="1"/>
                  </a:moveTo>
                  <a:cubicBezTo>
                    <a:pt x="648" y="1"/>
                    <a:pt x="1" y="609"/>
                    <a:pt x="1" y="1318"/>
                  </a:cubicBezTo>
                  <a:lnTo>
                    <a:pt x="1" y="3169"/>
                  </a:lnTo>
                  <a:lnTo>
                    <a:pt x="487" y="3112"/>
                  </a:lnTo>
                  <a:cubicBezTo>
                    <a:pt x="707" y="3083"/>
                    <a:pt x="869" y="2902"/>
                    <a:pt x="869" y="2673"/>
                  </a:cubicBezTo>
                  <a:lnTo>
                    <a:pt x="869" y="2406"/>
                  </a:lnTo>
                  <a:cubicBezTo>
                    <a:pt x="869" y="1538"/>
                    <a:pt x="1527" y="879"/>
                    <a:pt x="1527" y="879"/>
                  </a:cubicBezTo>
                  <a:lnTo>
                    <a:pt x="1499" y="2"/>
                  </a:lnTo>
                  <a:cubicBezTo>
                    <a:pt x="1480" y="1"/>
                    <a:pt x="1462" y="1"/>
                    <a:pt x="144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3" name="Google Shape;13243;p69"/>
            <p:cNvSpPr/>
            <p:nvPr/>
          </p:nvSpPr>
          <p:spPr>
            <a:xfrm>
              <a:off x="5939888" y="4007515"/>
              <a:ext cx="72951" cy="137419"/>
            </a:xfrm>
            <a:custGeom>
              <a:rect b="b" l="l" r="r" t="t"/>
              <a:pathLst>
                <a:path extrusionOk="0" h="5248" w="2786">
                  <a:moveTo>
                    <a:pt x="1536" y="1"/>
                  </a:moveTo>
                  <a:lnTo>
                    <a:pt x="0" y="5248"/>
                  </a:lnTo>
                  <a:lnTo>
                    <a:pt x="1317" y="5248"/>
                  </a:lnTo>
                  <a:lnTo>
                    <a:pt x="2700" y="2462"/>
                  </a:lnTo>
                  <a:cubicBezTo>
                    <a:pt x="2786" y="2300"/>
                    <a:pt x="2757" y="2090"/>
                    <a:pt x="2624" y="1966"/>
                  </a:cubicBezTo>
                  <a:lnTo>
                    <a:pt x="2185" y="1527"/>
                  </a:lnTo>
                  <a:lnTo>
                    <a:pt x="2652" y="907"/>
                  </a:lnTo>
                  <a:cubicBezTo>
                    <a:pt x="2748" y="774"/>
                    <a:pt x="2709" y="583"/>
                    <a:pt x="2557" y="516"/>
                  </a:cubicBezTo>
                  <a:lnTo>
                    <a:pt x="153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4" name="Google Shape;13244;p69"/>
            <p:cNvSpPr/>
            <p:nvPr/>
          </p:nvSpPr>
          <p:spPr>
            <a:xfrm>
              <a:off x="6012316" y="4093323"/>
              <a:ext cx="43755" cy="40011"/>
            </a:xfrm>
            <a:custGeom>
              <a:rect b="b" l="l" r="r" t="t"/>
              <a:pathLst>
                <a:path extrusionOk="0" h="1528" w="1671">
                  <a:moveTo>
                    <a:pt x="840" y="1"/>
                  </a:moveTo>
                  <a:cubicBezTo>
                    <a:pt x="730" y="1"/>
                    <a:pt x="621" y="72"/>
                    <a:pt x="621" y="216"/>
                  </a:cubicBezTo>
                  <a:lnTo>
                    <a:pt x="621" y="549"/>
                  </a:lnTo>
                  <a:lnTo>
                    <a:pt x="296" y="549"/>
                  </a:lnTo>
                  <a:cubicBezTo>
                    <a:pt x="293" y="549"/>
                    <a:pt x="290" y="549"/>
                    <a:pt x="287" y="549"/>
                  </a:cubicBezTo>
                  <a:cubicBezTo>
                    <a:pt x="1" y="549"/>
                    <a:pt x="4" y="979"/>
                    <a:pt x="296" y="979"/>
                  </a:cubicBezTo>
                  <a:lnTo>
                    <a:pt x="621" y="979"/>
                  </a:lnTo>
                  <a:lnTo>
                    <a:pt x="621" y="1313"/>
                  </a:lnTo>
                  <a:cubicBezTo>
                    <a:pt x="621" y="1456"/>
                    <a:pt x="730" y="1527"/>
                    <a:pt x="840" y="1527"/>
                  </a:cubicBezTo>
                  <a:cubicBezTo>
                    <a:pt x="950" y="1527"/>
                    <a:pt x="1060" y="1456"/>
                    <a:pt x="1060" y="1313"/>
                  </a:cubicBezTo>
                  <a:lnTo>
                    <a:pt x="1060" y="979"/>
                  </a:lnTo>
                  <a:lnTo>
                    <a:pt x="1384" y="979"/>
                  </a:lnTo>
                  <a:cubicBezTo>
                    <a:pt x="1670" y="979"/>
                    <a:pt x="1670" y="549"/>
                    <a:pt x="1384" y="549"/>
                  </a:cubicBezTo>
                  <a:lnTo>
                    <a:pt x="1060" y="549"/>
                  </a:lnTo>
                  <a:lnTo>
                    <a:pt x="1060" y="216"/>
                  </a:lnTo>
                  <a:cubicBezTo>
                    <a:pt x="1060" y="72"/>
                    <a:pt x="950" y="1"/>
                    <a:pt x="840"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5" name="Google Shape;13245;p69"/>
            <p:cNvSpPr/>
            <p:nvPr/>
          </p:nvSpPr>
          <p:spPr>
            <a:xfrm>
              <a:off x="5985843" y="3801649"/>
              <a:ext cx="39984" cy="100001"/>
            </a:xfrm>
            <a:custGeom>
              <a:rect b="b" l="l" r="r" t="t"/>
              <a:pathLst>
                <a:path extrusionOk="0" h="3819" w="1527">
                  <a:moveTo>
                    <a:pt x="91" y="0"/>
                  </a:moveTo>
                  <a:cubicBezTo>
                    <a:pt x="68" y="0"/>
                    <a:pt x="44" y="1"/>
                    <a:pt x="20" y="2"/>
                  </a:cubicBezTo>
                  <a:lnTo>
                    <a:pt x="0" y="1528"/>
                  </a:lnTo>
                  <a:cubicBezTo>
                    <a:pt x="0" y="1528"/>
                    <a:pt x="649" y="2187"/>
                    <a:pt x="649" y="3055"/>
                  </a:cubicBezTo>
                  <a:lnTo>
                    <a:pt x="649" y="3322"/>
                  </a:lnTo>
                  <a:cubicBezTo>
                    <a:pt x="649" y="3541"/>
                    <a:pt x="811" y="3732"/>
                    <a:pt x="1031" y="3761"/>
                  </a:cubicBezTo>
                  <a:lnTo>
                    <a:pt x="1527" y="3818"/>
                  </a:lnTo>
                  <a:lnTo>
                    <a:pt x="1527" y="1309"/>
                  </a:lnTo>
                  <a:cubicBezTo>
                    <a:pt x="1527" y="605"/>
                    <a:pt x="880" y="0"/>
                    <a:pt x="9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6" name="Google Shape;13246;p69"/>
            <p:cNvSpPr/>
            <p:nvPr/>
          </p:nvSpPr>
          <p:spPr>
            <a:xfrm>
              <a:off x="5914672" y="3938753"/>
              <a:ext cx="50668" cy="17361"/>
            </a:xfrm>
            <a:custGeom>
              <a:rect b="b" l="l" r="r" t="t"/>
              <a:pathLst>
                <a:path extrusionOk="0" h="663" w="1935">
                  <a:moveTo>
                    <a:pt x="312" y="1"/>
                  </a:moveTo>
                  <a:cubicBezTo>
                    <a:pt x="143" y="1"/>
                    <a:pt x="1" y="222"/>
                    <a:pt x="162" y="376"/>
                  </a:cubicBezTo>
                  <a:cubicBezTo>
                    <a:pt x="372" y="558"/>
                    <a:pt x="643" y="662"/>
                    <a:pt x="926" y="662"/>
                  </a:cubicBezTo>
                  <a:cubicBezTo>
                    <a:pt x="938" y="662"/>
                    <a:pt x="951" y="662"/>
                    <a:pt x="963" y="662"/>
                  </a:cubicBezTo>
                  <a:cubicBezTo>
                    <a:pt x="975" y="662"/>
                    <a:pt x="988" y="662"/>
                    <a:pt x="1000" y="662"/>
                  </a:cubicBezTo>
                  <a:cubicBezTo>
                    <a:pt x="1283" y="662"/>
                    <a:pt x="1564" y="558"/>
                    <a:pt x="1774" y="376"/>
                  </a:cubicBezTo>
                  <a:cubicBezTo>
                    <a:pt x="1935" y="222"/>
                    <a:pt x="1793" y="1"/>
                    <a:pt x="1623" y="1"/>
                  </a:cubicBezTo>
                  <a:cubicBezTo>
                    <a:pt x="1572" y="1"/>
                    <a:pt x="1518" y="21"/>
                    <a:pt x="1469" y="70"/>
                  </a:cubicBezTo>
                  <a:cubicBezTo>
                    <a:pt x="1316" y="170"/>
                    <a:pt x="1140" y="221"/>
                    <a:pt x="964" y="221"/>
                  </a:cubicBezTo>
                  <a:cubicBezTo>
                    <a:pt x="789" y="221"/>
                    <a:pt x="615" y="170"/>
                    <a:pt x="467" y="70"/>
                  </a:cubicBezTo>
                  <a:cubicBezTo>
                    <a:pt x="418" y="21"/>
                    <a:pt x="364" y="1"/>
                    <a:pt x="31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7" name="Google Shape;13247;p69"/>
            <p:cNvSpPr/>
            <p:nvPr/>
          </p:nvSpPr>
          <p:spPr>
            <a:xfrm>
              <a:off x="5866937" y="4007515"/>
              <a:ext cx="72978" cy="137419"/>
            </a:xfrm>
            <a:custGeom>
              <a:rect b="b" l="l" r="r" t="t"/>
              <a:pathLst>
                <a:path extrusionOk="0" h="5248" w="2787">
                  <a:moveTo>
                    <a:pt x="1260" y="1"/>
                  </a:moveTo>
                  <a:lnTo>
                    <a:pt x="239" y="516"/>
                  </a:lnTo>
                  <a:cubicBezTo>
                    <a:pt x="86" y="583"/>
                    <a:pt x="39" y="774"/>
                    <a:pt x="144" y="907"/>
                  </a:cubicBezTo>
                  <a:lnTo>
                    <a:pt x="601" y="1527"/>
                  </a:lnTo>
                  <a:lnTo>
                    <a:pt x="172" y="1966"/>
                  </a:lnTo>
                  <a:cubicBezTo>
                    <a:pt x="39" y="2100"/>
                    <a:pt x="0" y="2300"/>
                    <a:pt x="86" y="2472"/>
                  </a:cubicBezTo>
                  <a:lnTo>
                    <a:pt x="1479" y="5248"/>
                  </a:lnTo>
                  <a:lnTo>
                    <a:pt x="2786" y="5248"/>
                  </a:lnTo>
                  <a:lnTo>
                    <a:pt x="1260"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8" name="Google Shape;13248;p69"/>
            <p:cNvSpPr/>
            <p:nvPr/>
          </p:nvSpPr>
          <p:spPr>
            <a:xfrm>
              <a:off x="5853687" y="3790180"/>
              <a:ext cx="145170" cy="62582"/>
            </a:xfrm>
            <a:custGeom>
              <a:rect b="b" l="l" r="r" t="t"/>
              <a:pathLst>
                <a:path extrusionOk="0" h="2390" w="5544">
                  <a:moveTo>
                    <a:pt x="3780" y="1"/>
                  </a:moveTo>
                  <a:cubicBezTo>
                    <a:pt x="3761" y="1"/>
                    <a:pt x="3741" y="1"/>
                    <a:pt x="3721" y="1"/>
                  </a:cubicBezTo>
                  <a:cubicBezTo>
                    <a:pt x="1899" y="1"/>
                    <a:pt x="1546" y="555"/>
                    <a:pt x="144" y="1003"/>
                  </a:cubicBezTo>
                  <a:cubicBezTo>
                    <a:pt x="39" y="1032"/>
                    <a:pt x="1" y="1146"/>
                    <a:pt x="58" y="1232"/>
                  </a:cubicBezTo>
                  <a:cubicBezTo>
                    <a:pt x="289" y="1593"/>
                    <a:pt x="989" y="2390"/>
                    <a:pt x="2711" y="2390"/>
                  </a:cubicBezTo>
                  <a:cubicBezTo>
                    <a:pt x="3266" y="2390"/>
                    <a:pt x="3928" y="2307"/>
                    <a:pt x="4714" y="2100"/>
                  </a:cubicBezTo>
                  <a:cubicBezTo>
                    <a:pt x="5086" y="2005"/>
                    <a:pt x="5381" y="1699"/>
                    <a:pt x="5458" y="1318"/>
                  </a:cubicBezTo>
                  <a:cubicBezTo>
                    <a:pt x="5544" y="879"/>
                    <a:pt x="5276" y="440"/>
                    <a:pt x="4866" y="240"/>
                  </a:cubicBezTo>
                  <a:cubicBezTo>
                    <a:pt x="4522" y="86"/>
                    <a:pt x="4152" y="1"/>
                    <a:pt x="378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9" name="Google Shape;13249;p69"/>
            <p:cNvSpPr/>
            <p:nvPr/>
          </p:nvSpPr>
          <p:spPr>
            <a:xfrm>
              <a:off x="5831221" y="4110448"/>
              <a:ext cx="57214" cy="34250"/>
            </a:xfrm>
            <a:custGeom>
              <a:rect b="b" l="l" r="r" t="t"/>
              <a:pathLst>
                <a:path extrusionOk="0" h="1308" w="2185">
                  <a:moveTo>
                    <a:pt x="220" y="0"/>
                  </a:moveTo>
                  <a:cubicBezTo>
                    <a:pt x="105" y="0"/>
                    <a:pt x="0" y="96"/>
                    <a:pt x="0" y="220"/>
                  </a:cubicBezTo>
                  <a:lnTo>
                    <a:pt x="0" y="1098"/>
                  </a:lnTo>
                  <a:cubicBezTo>
                    <a:pt x="0" y="1212"/>
                    <a:pt x="105" y="1307"/>
                    <a:pt x="220" y="1307"/>
                  </a:cubicBezTo>
                  <a:lnTo>
                    <a:pt x="1965" y="1307"/>
                  </a:lnTo>
                  <a:cubicBezTo>
                    <a:pt x="2089" y="1307"/>
                    <a:pt x="2185" y="1212"/>
                    <a:pt x="2185" y="1098"/>
                  </a:cubicBezTo>
                  <a:lnTo>
                    <a:pt x="2185" y="220"/>
                  </a:lnTo>
                  <a:cubicBezTo>
                    <a:pt x="2185" y="96"/>
                    <a:pt x="2089" y="0"/>
                    <a:pt x="1965"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0" name="Google Shape;13250;p69"/>
            <p:cNvSpPr/>
            <p:nvPr/>
          </p:nvSpPr>
          <p:spPr>
            <a:xfrm>
              <a:off x="5854185" y="4093323"/>
              <a:ext cx="11521" cy="28646"/>
            </a:xfrm>
            <a:custGeom>
              <a:rect b="b" l="l" r="r" t="t"/>
              <a:pathLst>
                <a:path extrusionOk="0" h="1094" w="440">
                  <a:moveTo>
                    <a:pt x="220" y="1"/>
                  </a:moveTo>
                  <a:cubicBezTo>
                    <a:pt x="111" y="1"/>
                    <a:pt x="1" y="72"/>
                    <a:pt x="1" y="216"/>
                  </a:cubicBezTo>
                  <a:lnTo>
                    <a:pt x="1" y="874"/>
                  </a:lnTo>
                  <a:cubicBezTo>
                    <a:pt x="1" y="998"/>
                    <a:pt x="96" y="1093"/>
                    <a:pt x="220" y="1093"/>
                  </a:cubicBezTo>
                  <a:cubicBezTo>
                    <a:pt x="335" y="1093"/>
                    <a:pt x="440" y="998"/>
                    <a:pt x="440" y="874"/>
                  </a:cubicBezTo>
                  <a:lnTo>
                    <a:pt x="440" y="216"/>
                  </a:lnTo>
                  <a:cubicBezTo>
                    <a:pt x="440" y="72"/>
                    <a:pt x="330"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1" name="Google Shape;13251;p69"/>
            <p:cNvSpPr/>
            <p:nvPr/>
          </p:nvSpPr>
          <p:spPr>
            <a:xfrm>
              <a:off x="5831221" y="4127678"/>
              <a:ext cx="57214" cy="17020"/>
            </a:xfrm>
            <a:custGeom>
              <a:rect b="b" l="l" r="r" t="t"/>
              <a:pathLst>
                <a:path extrusionOk="0" h="650" w="2185">
                  <a:moveTo>
                    <a:pt x="0" y="1"/>
                  </a:moveTo>
                  <a:lnTo>
                    <a:pt x="0" y="440"/>
                  </a:lnTo>
                  <a:cubicBezTo>
                    <a:pt x="0" y="554"/>
                    <a:pt x="105" y="649"/>
                    <a:pt x="220" y="649"/>
                  </a:cubicBezTo>
                  <a:lnTo>
                    <a:pt x="1965" y="649"/>
                  </a:lnTo>
                  <a:cubicBezTo>
                    <a:pt x="2089" y="649"/>
                    <a:pt x="2185" y="554"/>
                    <a:pt x="2185" y="440"/>
                  </a:cubicBezTo>
                  <a:lnTo>
                    <a:pt x="2185" y="1"/>
                  </a:lnTo>
                  <a:cubicBezTo>
                    <a:pt x="2185" y="115"/>
                    <a:pt x="2089" y="220"/>
                    <a:pt x="1965" y="220"/>
                  </a:cubicBezTo>
                  <a:lnTo>
                    <a:pt x="220" y="220"/>
                  </a:lnTo>
                  <a:cubicBezTo>
                    <a:pt x="105" y="220"/>
                    <a:pt x="0" y="115"/>
                    <a:pt x="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52" name="Google Shape;13252;p69"/>
          <p:cNvGrpSpPr/>
          <p:nvPr/>
        </p:nvGrpSpPr>
        <p:grpSpPr>
          <a:xfrm>
            <a:off x="5352088" y="3790206"/>
            <a:ext cx="274550" cy="354728"/>
            <a:chOff x="5352088" y="3790206"/>
            <a:chExt cx="274550" cy="354728"/>
          </a:xfrm>
        </p:grpSpPr>
        <p:sp>
          <p:nvSpPr>
            <p:cNvPr id="13253" name="Google Shape;13253;p69"/>
            <p:cNvSpPr/>
            <p:nvPr/>
          </p:nvSpPr>
          <p:spPr>
            <a:xfrm>
              <a:off x="5352088" y="3978790"/>
              <a:ext cx="274550" cy="165908"/>
            </a:xfrm>
            <a:custGeom>
              <a:rect b="b" l="l" r="r" t="t"/>
              <a:pathLst>
                <a:path extrusionOk="0" h="6336" w="10485">
                  <a:moveTo>
                    <a:pt x="3721" y="1"/>
                  </a:moveTo>
                  <a:lnTo>
                    <a:pt x="3721" y="1489"/>
                  </a:lnTo>
                  <a:cubicBezTo>
                    <a:pt x="3721" y="1775"/>
                    <a:pt x="3530" y="2033"/>
                    <a:pt x="3244" y="2119"/>
                  </a:cubicBezTo>
                  <a:lnTo>
                    <a:pt x="945" y="2796"/>
                  </a:lnTo>
                  <a:cubicBezTo>
                    <a:pt x="382" y="2958"/>
                    <a:pt x="1" y="3464"/>
                    <a:pt x="1" y="4046"/>
                  </a:cubicBezTo>
                  <a:lnTo>
                    <a:pt x="1" y="5687"/>
                  </a:lnTo>
                  <a:cubicBezTo>
                    <a:pt x="1" y="6049"/>
                    <a:pt x="296" y="6335"/>
                    <a:pt x="659" y="6335"/>
                  </a:cubicBezTo>
                  <a:lnTo>
                    <a:pt x="9827" y="6335"/>
                  </a:lnTo>
                  <a:cubicBezTo>
                    <a:pt x="10189" y="6335"/>
                    <a:pt x="10485" y="6049"/>
                    <a:pt x="10485" y="5687"/>
                  </a:cubicBezTo>
                  <a:lnTo>
                    <a:pt x="10485" y="4046"/>
                  </a:lnTo>
                  <a:cubicBezTo>
                    <a:pt x="10485" y="3473"/>
                    <a:pt x="10103" y="2958"/>
                    <a:pt x="9550" y="2796"/>
                  </a:cubicBezTo>
                  <a:lnTo>
                    <a:pt x="7241" y="2119"/>
                  </a:lnTo>
                  <a:cubicBezTo>
                    <a:pt x="6965" y="2033"/>
                    <a:pt x="6774" y="1775"/>
                    <a:pt x="6774" y="1489"/>
                  </a:cubicBezTo>
                  <a:lnTo>
                    <a:pt x="677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4" name="Google Shape;13254;p69"/>
            <p:cNvSpPr/>
            <p:nvPr/>
          </p:nvSpPr>
          <p:spPr>
            <a:xfrm>
              <a:off x="5352088" y="4034512"/>
              <a:ext cx="274550" cy="110186"/>
            </a:xfrm>
            <a:custGeom>
              <a:rect b="b" l="l" r="r" t="t"/>
              <a:pathLst>
                <a:path extrusionOk="0" h="4208" w="10485">
                  <a:moveTo>
                    <a:pt x="3196" y="0"/>
                  </a:moveTo>
                  <a:lnTo>
                    <a:pt x="945" y="668"/>
                  </a:lnTo>
                  <a:cubicBezTo>
                    <a:pt x="382" y="830"/>
                    <a:pt x="1" y="1336"/>
                    <a:pt x="1" y="1918"/>
                  </a:cubicBezTo>
                  <a:lnTo>
                    <a:pt x="1" y="3559"/>
                  </a:lnTo>
                  <a:cubicBezTo>
                    <a:pt x="1" y="3921"/>
                    <a:pt x="296" y="4207"/>
                    <a:pt x="659" y="4207"/>
                  </a:cubicBezTo>
                  <a:lnTo>
                    <a:pt x="9836" y="4207"/>
                  </a:lnTo>
                  <a:cubicBezTo>
                    <a:pt x="10199" y="4207"/>
                    <a:pt x="10485" y="3921"/>
                    <a:pt x="10485" y="3559"/>
                  </a:cubicBezTo>
                  <a:lnTo>
                    <a:pt x="10485" y="1918"/>
                  </a:lnTo>
                  <a:cubicBezTo>
                    <a:pt x="10485" y="1336"/>
                    <a:pt x="10103" y="830"/>
                    <a:pt x="9550" y="668"/>
                  </a:cubicBezTo>
                  <a:lnTo>
                    <a:pt x="7299" y="0"/>
                  </a:lnTo>
                  <a:cubicBezTo>
                    <a:pt x="6831" y="768"/>
                    <a:pt x="6039" y="1152"/>
                    <a:pt x="5248" y="1152"/>
                  </a:cubicBezTo>
                  <a:cubicBezTo>
                    <a:pt x="4456" y="1152"/>
                    <a:pt x="3664" y="768"/>
                    <a:pt x="3196"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5" name="Google Shape;13255;p69"/>
            <p:cNvSpPr/>
            <p:nvPr/>
          </p:nvSpPr>
          <p:spPr>
            <a:xfrm>
              <a:off x="5424542" y="4034512"/>
              <a:ext cx="129904" cy="41739"/>
            </a:xfrm>
            <a:custGeom>
              <a:rect b="b" l="l" r="r" t="t"/>
              <a:pathLst>
                <a:path extrusionOk="0" h="1594" w="4961">
                  <a:moveTo>
                    <a:pt x="429" y="0"/>
                  </a:moveTo>
                  <a:lnTo>
                    <a:pt x="0" y="134"/>
                  </a:lnTo>
                  <a:cubicBezTo>
                    <a:pt x="539" y="1107"/>
                    <a:pt x="1510" y="1593"/>
                    <a:pt x="2481" y="1593"/>
                  </a:cubicBezTo>
                  <a:cubicBezTo>
                    <a:pt x="3451" y="1593"/>
                    <a:pt x="4422" y="1107"/>
                    <a:pt x="4961" y="134"/>
                  </a:cubicBezTo>
                  <a:lnTo>
                    <a:pt x="4522" y="0"/>
                  </a:lnTo>
                  <a:cubicBezTo>
                    <a:pt x="4059" y="768"/>
                    <a:pt x="3270" y="1152"/>
                    <a:pt x="2479" y="1152"/>
                  </a:cubicBezTo>
                  <a:cubicBezTo>
                    <a:pt x="1689" y="1152"/>
                    <a:pt x="897" y="768"/>
                    <a:pt x="429"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6" name="Google Shape;13256;p69"/>
            <p:cNvSpPr/>
            <p:nvPr/>
          </p:nvSpPr>
          <p:spPr>
            <a:xfrm>
              <a:off x="5398042" y="4037261"/>
              <a:ext cx="28515" cy="78948"/>
            </a:xfrm>
            <a:custGeom>
              <a:rect b="b" l="l" r="r" t="t"/>
              <a:pathLst>
                <a:path extrusionOk="0" h="3015" w="1089">
                  <a:moveTo>
                    <a:pt x="1088" y="0"/>
                  </a:moveTo>
                  <a:lnTo>
                    <a:pt x="1" y="325"/>
                  </a:lnTo>
                  <a:lnTo>
                    <a:pt x="1" y="3015"/>
                  </a:lnTo>
                  <a:lnTo>
                    <a:pt x="1088" y="3015"/>
                  </a:lnTo>
                  <a:lnTo>
                    <a:pt x="1088"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7" name="Google Shape;13257;p69"/>
            <p:cNvSpPr/>
            <p:nvPr/>
          </p:nvSpPr>
          <p:spPr>
            <a:xfrm>
              <a:off x="5552429" y="4037261"/>
              <a:ext cx="28515" cy="78948"/>
            </a:xfrm>
            <a:custGeom>
              <a:rect b="b" l="l" r="r" t="t"/>
              <a:pathLst>
                <a:path extrusionOk="0" h="3015" w="1089">
                  <a:moveTo>
                    <a:pt x="1" y="0"/>
                  </a:moveTo>
                  <a:lnTo>
                    <a:pt x="1" y="3015"/>
                  </a:lnTo>
                  <a:lnTo>
                    <a:pt x="1088" y="3015"/>
                  </a:lnTo>
                  <a:lnTo>
                    <a:pt x="1088" y="325"/>
                  </a:lnTo>
                  <a:lnTo>
                    <a:pt x="1"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8" name="Google Shape;13258;p69"/>
            <p:cNvSpPr/>
            <p:nvPr/>
          </p:nvSpPr>
          <p:spPr>
            <a:xfrm>
              <a:off x="5397807" y="4093219"/>
              <a:ext cx="183138" cy="51715"/>
            </a:xfrm>
            <a:custGeom>
              <a:rect b="b" l="l" r="r" t="t"/>
              <a:pathLst>
                <a:path extrusionOk="0" h="1975" w="6994">
                  <a:moveTo>
                    <a:pt x="659" y="0"/>
                  </a:moveTo>
                  <a:cubicBezTo>
                    <a:pt x="296" y="0"/>
                    <a:pt x="0" y="296"/>
                    <a:pt x="0" y="658"/>
                  </a:cubicBezTo>
                  <a:lnTo>
                    <a:pt x="0" y="1975"/>
                  </a:lnTo>
                  <a:lnTo>
                    <a:pt x="6993" y="1975"/>
                  </a:lnTo>
                  <a:lnTo>
                    <a:pt x="6993" y="658"/>
                  </a:lnTo>
                  <a:cubicBezTo>
                    <a:pt x="6993" y="296"/>
                    <a:pt x="6697" y="0"/>
                    <a:pt x="634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9" name="Google Shape;13259;p69"/>
            <p:cNvSpPr/>
            <p:nvPr/>
          </p:nvSpPr>
          <p:spPr>
            <a:xfrm>
              <a:off x="5449522" y="3984551"/>
              <a:ext cx="79943" cy="28620"/>
            </a:xfrm>
            <a:custGeom>
              <a:rect b="b" l="l" r="r" t="t"/>
              <a:pathLst>
                <a:path extrusionOk="0" h="1093" w="3053">
                  <a:moveTo>
                    <a:pt x="0" y="0"/>
                  </a:moveTo>
                  <a:lnTo>
                    <a:pt x="0" y="706"/>
                  </a:lnTo>
                  <a:cubicBezTo>
                    <a:pt x="477" y="964"/>
                    <a:pt x="1002" y="1093"/>
                    <a:pt x="1527" y="1093"/>
                  </a:cubicBezTo>
                  <a:cubicBezTo>
                    <a:pt x="2051" y="1093"/>
                    <a:pt x="2576" y="964"/>
                    <a:pt x="3053" y="706"/>
                  </a:cubicBezTo>
                  <a:lnTo>
                    <a:pt x="305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0" name="Google Shape;13260;p69"/>
            <p:cNvSpPr/>
            <p:nvPr/>
          </p:nvSpPr>
          <p:spPr>
            <a:xfrm>
              <a:off x="5392386" y="3801701"/>
              <a:ext cx="193952" cy="200106"/>
            </a:xfrm>
            <a:custGeom>
              <a:rect b="b" l="l" r="r" t="t"/>
              <a:pathLst>
                <a:path extrusionOk="0" h="7642" w="7407">
                  <a:moveTo>
                    <a:pt x="3709" y="0"/>
                  </a:moveTo>
                  <a:cubicBezTo>
                    <a:pt x="2020" y="0"/>
                    <a:pt x="646" y="1364"/>
                    <a:pt x="646" y="3053"/>
                  </a:cubicBezTo>
                  <a:lnTo>
                    <a:pt x="646" y="3940"/>
                  </a:lnTo>
                  <a:cubicBezTo>
                    <a:pt x="1" y="4073"/>
                    <a:pt x="101" y="5018"/>
                    <a:pt x="751" y="5018"/>
                  </a:cubicBezTo>
                  <a:cubicBezTo>
                    <a:pt x="754" y="5018"/>
                    <a:pt x="757" y="5018"/>
                    <a:pt x="761" y="5018"/>
                  </a:cubicBezTo>
                  <a:lnTo>
                    <a:pt x="875" y="5018"/>
                  </a:lnTo>
                  <a:cubicBezTo>
                    <a:pt x="990" y="6497"/>
                    <a:pt x="2220" y="7642"/>
                    <a:pt x="3709" y="7642"/>
                  </a:cubicBezTo>
                  <a:cubicBezTo>
                    <a:pt x="5187" y="7642"/>
                    <a:pt x="6418" y="6497"/>
                    <a:pt x="6532" y="5018"/>
                  </a:cubicBezTo>
                  <a:lnTo>
                    <a:pt x="6656" y="5018"/>
                  </a:lnTo>
                  <a:cubicBezTo>
                    <a:pt x="6660" y="5018"/>
                    <a:pt x="6663" y="5018"/>
                    <a:pt x="6666" y="5018"/>
                  </a:cubicBezTo>
                  <a:cubicBezTo>
                    <a:pt x="7316" y="5018"/>
                    <a:pt x="7407" y="4073"/>
                    <a:pt x="6761" y="3940"/>
                  </a:cubicBezTo>
                  <a:lnTo>
                    <a:pt x="6761" y="3053"/>
                  </a:lnTo>
                  <a:cubicBezTo>
                    <a:pt x="6761" y="1364"/>
                    <a:pt x="5397" y="0"/>
                    <a:pt x="370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1" name="Google Shape;13261;p69"/>
            <p:cNvSpPr/>
            <p:nvPr/>
          </p:nvSpPr>
          <p:spPr>
            <a:xfrm>
              <a:off x="5397807" y="3795940"/>
              <a:ext cx="183138" cy="91464"/>
            </a:xfrm>
            <a:custGeom>
              <a:rect b="b" l="l" r="r" t="t"/>
              <a:pathLst>
                <a:path extrusionOk="0" h="3493" w="6994">
                  <a:moveTo>
                    <a:pt x="3502" y="1"/>
                  </a:moveTo>
                  <a:cubicBezTo>
                    <a:pt x="1565" y="1"/>
                    <a:pt x="0" y="1565"/>
                    <a:pt x="0" y="3492"/>
                  </a:cubicBezTo>
                  <a:lnTo>
                    <a:pt x="6993" y="3492"/>
                  </a:lnTo>
                  <a:cubicBezTo>
                    <a:pt x="6993" y="1565"/>
                    <a:pt x="5429" y="1"/>
                    <a:pt x="3502"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2" name="Google Shape;13262;p69"/>
            <p:cNvSpPr/>
            <p:nvPr/>
          </p:nvSpPr>
          <p:spPr>
            <a:xfrm>
              <a:off x="5397807" y="3795940"/>
              <a:ext cx="91700" cy="91464"/>
            </a:xfrm>
            <a:custGeom>
              <a:rect b="b" l="l" r="r" t="t"/>
              <a:pathLst>
                <a:path extrusionOk="0" h="3493" w="3502">
                  <a:moveTo>
                    <a:pt x="3502" y="1"/>
                  </a:moveTo>
                  <a:cubicBezTo>
                    <a:pt x="1565" y="1"/>
                    <a:pt x="0" y="1565"/>
                    <a:pt x="0" y="3492"/>
                  </a:cubicBezTo>
                  <a:lnTo>
                    <a:pt x="1975" y="3492"/>
                  </a:lnTo>
                  <a:cubicBezTo>
                    <a:pt x="1966" y="2338"/>
                    <a:pt x="2538" y="1250"/>
                    <a:pt x="3502" y="602"/>
                  </a:cubicBezTo>
                  <a:lnTo>
                    <a:pt x="3502"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3" name="Google Shape;13263;p69"/>
            <p:cNvSpPr/>
            <p:nvPr/>
          </p:nvSpPr>
          <p:spPr>
            <a:xfrm>
              <a:off x="5396812" y="3887378"/>
              <a:ext cx="161404" cy="114455"/>
            </a:xfrm>
            <a:custGeom>
              <a:rect b="b" l="l" r="r" t="t"/>
              <a:pathLst>
                <a:path extrusionOk="0" h="4371" w="6164">
                  <a:moveTo>
                    <a:pt x="477" y="0"/>
                  </a:moveTo>
                  <a:lnTo>
                    <a:pt x="477" y="668"/>
                  </a:lnTo>
                  <a:cubicBezTo>
                    <a:pt x="191" y="725"/>
                    <a:pt x="0" y="1012"/>
                    <a:pt x="48" y="1298"/>
                  </a:cubicBezTo>
                  <a:cubicBezTo>
                    <a:pt x="104" y="1558"/>
                    <a:pt x="332" y="1746"/>
                    <a:pt x="592" y="1746"/>
                  </a:cubicBezTo>
                  <a:cubicBezTo>
                    <a:pt x="598" y="1746"/>
                    <a:pt x="604" y="1746"/>
                    <a:pt x="611" y="1746"/>
                  </a:cubicBezTo>
                  <a:lnTo>
                    <a:pt x="706" y="1746"/>
                  </a:lnTo>
                  <a:cubicBezTo>
                    <a:pt x="822" y="3257"/>
                    <a:pt x="2080" y="4370"/>
                    <a:pt x="3523" y="4370"/>
                  </a:cubicBezTo>
                  <a:cubicBezTo>
                    <a:pt x="3738" y="4370"/>
                    <a:pt x="3958" y="4345"/>
                    <a:pt x="4179" y="4293"/>
                  </a:cubicBezTo>
                  <a:cubicBezTo>
                    <a:pt x="2786" y="3978"/>
                    <a:pt x="1794" y="2738"/>
                    <a:pt x="1794" y="1317"/>
                  </a:cubicBezTo>
                  <a:cubicBezTo>
                    <a:pt x="1794" y="954"/>
                    <a:pt x="2089" y="659"/>
                    <a:pt x="2452" y="659"/>
                  </a:cubicBezTo>
                  <a:lnTo>
                    <a:pt x="5724" y="659"/>
                  </a:lnTo>
                  <a:cubicBezTo>
                    <a:pt x="5963" y="659"/>
                    <a:pt x="6163" y="458"/>
                    <a:pt x="6163" y="220"/>
                  </a:cubicBezTo>
                  <a:lnTo>
                    <a:pt x="6163"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4" name="Google Shape;13264;p69"/>
            <p:cNvSpPr/>
            <p:nvPr/>
          </p:nvSpPr>
          <p:spPr>
            <a:xfrm>
              <a:off x="5455518" y="3944567"/>
              <a:ext cx="67714" cy="66615"/>
            </a:xfrm>
            <a:custGeom>
              <a:rect b="b" l="l" r="r" t="t"/>
              <a:pathLst>
                <a:path extrusionOk="0" h="2544" w="2586">
                  <a:moveTo>
                    <a:pt x="792" y="1"/>
                  </a:moveTo>
                  <a:cubicBezTo>
                    <a:pt x="458" y="1"/>
                    <a:pt x="172" y="249"/>
                    <a:pt x="143" y="583"/>
                  </a:cubicBezTo>
                  <a:lnTo>
                    <a:pt x="38" y="1508"/>
                  </a:lnTo>
                  <a:cubicBezTo>
                    <a:pt x="0" y="1785"/>
                    <a:pt x="143" y="2052"/>
                    <a:pt x="391" y="2166"/>
                  </a:cubicBezTo>
                  <a:lnTo>
                    <a:pt x="1002" y="2472"/>
                  </a:lnTo>
                  <a:cubicBezTo>
                    <a:pt x="1092" y="2519"/>
                    <a:pt x="1193" y="2543"/>
                    <a:pt x="1294" y="2543"/>
                  </a:cubicBezTo>
                  <a:cubicBezTo>
                    <a:pt x="1395" y="2543"/>
                    <a:pt x="1498" y="2519"/>
                    <a:pt x="1593" y="2472"/>
                  </a:cubicBezTo>
                  <a:lnTo>
                    <a:pt x="2194" y="2166"/>
                  </a:lnTo>
                  <a:cubicBezTo>
                    <a:pt x="2442" y="2052"/>
                    <a:pt x="2585" y="1785"/>
                    <a:pt x="2557" y="1508"/>
                  </a:cubicBezTo>
                  <a:lnTo>
                    <a:pt x="2452" y="583"/>
                  </a:lnTo>
                  <a:cubicBezTo>
                    <a:pt x="2414" y="249"/>
                    <a:pt x="2137" y="1"/>
                    <a:pt x="180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5" name="Google Shape;13265;p69"/>
            <p:cNvSpPr/>
            <p:nvPr/>
          </p:nvSpPr>
          <p:spPr>
            <a:xfrm>
              <a:off x="5455754" y="3944567"/>
              <a:ext cx="41739" cy="66615"/>
            </a:xfrm>
            <a:custGeom>
              <a:rect b="b" l="l" r="r" t="t"/>
              <a:pathLst>
                <a:path extrusionOk="0" h="2544" w="1594">
                  <a:moveTo>
                    <a:pt x="783" y="1"/>
                  </a:moveTo>
                  <a:cubicBezTo>
                    <a:pt x="449" y="1"/>
                    <a:pt x="172" y="249"/>
                    <a:pt x="134" y="583"/>
                  </a:cubicBezTo>
                  <a:lnTo>
                    <a:pt x="29" y="1518"/>
                  </a:lnTo>
                  <a:cubicBezTo>
                    <a:pt x="1" y="1785"/>
                    <a:pt x="144" y="2052"/>
                    <a:pt x="382" y="2176"/>
                  </a:cubicBezTo>
                  <a:lnTo>
                    <a:pt x="993" y="2472"/>
                  </a:lnTo>
                  <a:cubicBezTo>
                    <a:pt x="1083" y="2519"/>
                    <a:pt x="1184" y="2543"/>
                    <a:pt x="1285" y="2543"/>
                  </a:cubicBezTo>
                  <a:cubicBezTo>
                    <a:pt x="1386" y="2543"/>
                    <a:pt x="1489" y="2519"/>
                    <a:pt x="1584" y="2472"/>
                  </a:cubicBezTo>
                  <a:lnTo>
                    <a:pt x="1594" y="2472"/>
                  </a:lnTo>
                  <a:lnTo>
                    <a:pt x="1212" y="2243"/>
                  </a:lnTo>
                  <a:cubicBezTo>
                    <a:pt x="955" y="2052"/>
                    <a:pt x="812" y="1747"/>
                    <a:pt x="859" y="1432"/>
                  </a:cubicBezTo>
                  <a:lnTo>
                    <a:pt x="955" y="287"/>
                  </a:lnTo>
                  <a:cubicBezTo>
                    <a:pt x="964" y="182"/>
                    <a:pt x="993" y="87"/>
                    <a:pt x="1031"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6" name="Google Shape;13266;p69"/>
            <p:cNvSpPr/>
            <p:nvPr/>
          </p:nvSpPr>
          <p:spPr>
            <a:xfrm>
              <a:off x="5471439" y="3956978"/>
              <a:ext cx="35873" cy="16339"/>
            </a:xfrm>
            <a:custGeom>
              <a:rect b="b" l="l" r="r" t="t"/>
              <a:pathLst>
                <a:path extrusionOk="0" h="624" w="1370">
                  <a:moveTo>
                    <a:pt x="272" y="0"/>
                  </a:moveTo>
                  <a:cubicBezTo>
                    <a:pt x="132" y="0"/>
                    <a:pt x="0" y="150"/>
                    <a:pt x="69" y="309"/>
                  </a:cubicBezTo>
                  <a:cubicBezTo>
                    <a:pt x="213" y="510"/>
                    <a:pt x="442" y="624"/>
                    <a:pt x="690" y="624"/>
                  </a:cubicBezTo>
                  <a:cubicBezTo>
                    <a:pt x="928" y="624"/>
                    <a:pt x="1157" y="510"/>
                    <a:pt x="1300" y="309"/>
                  </a:cubicBezTo>
                  <a:cubicBezTo>
                    <a:pt x="1369" y="150"/>
                    <a:pt x="1237" y="0"/>
                    <a:pt x="1094" y="0"/>
                  </a:cubicBezTo>
                  <a:cubicBezTo>
                    <a:pt x="1040" y="0"/>
                    <a:pt x="984" y="21"/>
                    <a:pt x="938" y="71"/>
                  </a:cubicBezTo>
                  <a:cubicBezTo>
                    <a:pt x="871" y="147"/>
                    <a:pt x="778" y="185"/>
                    <a:pt x="684" y="185"/>
                  </a:cubicBezTo>
                  <a:cubicBezTo>
                    <a:pt x="589" y="185"/>
                    <a:pt x="494" y="147"/>
                    <a:pt x="422" y="71"/>
                  </a:cubicBezTo>
                  <a:cubicBezTo>
                    <a:pt x="378" y="21"/>
                    <a:pt x="325" y="0"/>
                    <a:pt x="272"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7" name="Google Shape;13267;p69"/>
            <p:cNvSpPr/>
            <p:nvPr/>
          </p:nvSpPr>
          <p:spPr>
            <a:xfrm>
              <a:off x="5452271" y="3904556"/>
              <a:ext cx="11260" cy="17073"/>
            </a:xfrm>
            <a:custGeom>
              <a:rect b="b" l="l" r="r" t="t"/>
              <a:pathLst>
                <a:path extrusionOk="0" h="652" w="430">
                  <a:moveTo>
                    <a:pt x="215" y="0"/>
                  </a:moveTo>
                  <a:cubicBezTo>
                    <a:pt x="107" y="0"/>
                    <a:pt x="0" y="74"/>
                    <a:pt x="0" y="222"/>
                  </a:cubicBezTo>
                  <a:lnTo>
                    <a:pt x="0" y="441"/>
                  </a:lnTo>
                  <a:cubicBezTo>
                    <a:pt x="0" y="556"/>
                    <a:pt x="96" y="651"/>
                    <a:pt x="220" y="651"/>
                  </a:cubicBezTo>
                  <a:cubicBezTo>
                    <a:pt x="334" y="651"/>
                    <a:pt x="429" y="556"/>
                    <a:pt x="429" y="441"/>
                  </a:cubicBezTo>
                  <a:lnTo>
                    <a:pt x="429" y="222"/>
                  </a:lnTo>
                  <a:cubicBezTo>
                    <a:pt x="429" y="74"/>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8" name="Google Shape;13268;p69"/>
            <p:cNvSpPr/>
            <p:nvPr/>
          </p:nvSpPr>
          <p:spPr>
            <a:xfrm>
              <a:off x="5515220" y="3904556"/>
              <a:ext cx="11521" cy="17073"/>
            </a:xfrm>
            <a:custGeom>
              <a:rect b="b" l="l" r="r" t="t"/>
              <a:pathLst>
                <a:path extrusionOk="0" h="652" w="440">
                  <a:moveTo>
                    <a:pt x="220" y="0"/>
                  </a:moveTo>
                  <a:cubicBezTo>
                    <a:pt x="110" y="0"/>
                    <a:pt x="0" y="74"/>
                    <a:pt x="0" y="222"/>
                  </a:cubicBezTo>
                  <a:lnTo>
                    <a:pt x="0" y="441"/>
                  </a:lnTo>
                  <a:cubicBezTo>
                    <a:pt x="0" y="556"/>
                    <a:pt x="96" y="651"/>
                    <a:pt x="220" y="651"/>
                  </a:cubicBezTo>
                  <a:cubicBezTo>
                    <a:pt x="334" y="651"/>
                    <a:pt x="439" y="556"/>
                    <a:pt x="439" y="441"/>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9" name="Google Shape;13269;p69"/>
            <p:cNvSpPr/>
            <p:nvPr/>
          </p:nvSpPr>
          <p:spPr>
            <a:xfrm>
              <a:off x="5472251" y="3790206"/>
              <a:ext cx="34486" cy="74208"/>
            </a:xfrm>
            <a:custGeom>
              <a:rect b="b" l="l" r="r" t="t"/>
              <a:pathLst>
                <a:path extrusionOk="0" h="2834" w="1317">
                  <a:moveTo>
                    <a:pt x="220" y="0"/>
                  </a:moveTo>
                  <a:cubicBezTo>
                    <a:pt x="96" y="0"/>
                    <a:pt x="0" y="96"/>
                    <a:pt x="0" y="220"/>
                  </a:cubicBezTo>
                  <a:lnTo>
                    <a:pt x="0" y="2624"/>
                  </a:lnTo>
                  <a:cubicBezTo>
                    <a:pt x="0" y="2738"/>
                    <a:pt x="96" y="2834"/>
                    <a:pt x="220" y="2834"/>
                  </a:cubicBezTo>
                  <a:lnTo>
                    <a:pt x="1097" y="2834"/>
                  </a:lnTo>
                  <a:cubicBezTo>
                    <a:pt x="1212" y="2834"/>
                    <a:pt x="1317" y="2738"/>
                    <a:pt x="1317" y="2624"/>
                  </a:cubicBezTo>
                  <a:lnTo>
                    <a:pt x="1317" y="220"/>
                  </a:lnTo>
                  <a:cubicBezTo>
                    <a:pt x="1317" y="96"/>
                    <a:pt x="1212" y="0"/>
                    <a:pt x="1097"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0" name="Google Shape;13270;p69"/>
            <p:cNvSpPr/>
            <p:nvPr/>
          </p:nvSpPr>
          <p:spPr>
            <a:xfrm>
              <a:off x="5535199" y="3805079"/>
              <a:ext cx="23017" cy="59361"/>
            </a:xfrm>
            <a:custGeom>
              <a:rect b="b" l="l" r="r" t="t"/>
              <a:pathLst>
                <a:path extrusionOk="0" h="2267" w="879">
                  <a:moveTo>
                    <a:pt x="140" y="1"/>
                  </a:moveTo>
                  <a:cubicBezTo>
                    <a:pt x="67" y="1"/>
                    <a:pt x="0" y="60"/>
                    <a:pt x="0" y="148"/>
                  </a:cubicBezTo>
                  <a:lnTo>
                    <a:pt x="0" y="2056"/>
                  </a:lnTo>
                  <a:cubicBezTo>
                    <a:pt x="0" y="2170"/>
                    <a:pt x="96" y="2266"/>
                    <a:pt x="220" y="2266"/>
                  </a:cubicBezTo>
                  <a:lnTo>
                    <a:pt x="659" y="2266"/>
                  </a:lnTo>
                  <a:cubicBezTo>
                    <a:pt x="664" y="2266"/>
                    <a:pt x="669" y="2266"/>
                    <a:pt x="674" y="2266"/>
                  </a:cubicBezTo>
                  <a:cubicBezTo>
                    <a:pt x="791" y="2266"/>
                    <a:pt x="878" y="2165"/>
                    <a:pt x="878" y="2046"/>
                  </a:cubicBezTo>
                  <a:lnTo>
                    <a:pt x="878" y="739"/>
                  </a:lnTo>
                  <a:cubicBezTo>
                    <a:pt x="878" y="596"/>
                    <a:pt x="811" y="472"/>
                    <a:pt x="706" y="386"/>
                  </a:cubicBezTo>
                  <a:lnTo>
                    <a:pt x="229" y="33"/>
                  </a:lnTo>
                  <a:cubicBezTo>
                    <a:pt x="201" y="11"/>
                    <a:pt x="170" y="1"/>
                    <a:pt x="140"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1" name="Google Shape;13271;p69"/>
            <p:cNvSpPr/>
            <p:nvPr/>
          </p:nvSpPr>
          <p:spPr>
            <a:xfrm>
              <a:off x="5420797" y="3805079"/>
              <a:ext cx="22990" cy="59361"/>
            </a:xfrm>
            <a:custGeom>
              <a:rect b="b" l="l" r="r" t="t"/>
              <a:pathLst>
                <a:path extrusionOk="0" h="2267" w="878">
                  <a:moveTo>
                    <a:pt x="741" y="1"/>
                  </a:moveTo>
                  <a:cubicBezTo>
                    <a:pt x="713" y="1"/>
                    <a:pt x="683" y="11"/>
                    <a:pt x="658" y="33"/>
                  </a:cubicBezTo>
                  <a:lnTo>
                    <a:pt x="181" y="386"/>
                  </a:lnTo>
                  <a:cubicBezTo>
                    <a:pt x="67" y="472"/>
                    <a:pt x="0" y="596"/>
                    <a:pt x="0" y="739"/>
                  </a:cubicBezTo>
                  <a:lnTo>
                    <a:pt x="0" y="2046"/>
                  </a:lnTo>
                  <a:cubicBezTo>
                    <a:pt x="0" y="2165"/>
                    <a:pt x="96" y="2266"/>
                    <a:pt x="213" y="2266"/>
                  </a:cubicBezTo>
                  <a:cubicBezTo>
                    <a:pt x="219" y="2266"/>
                    <a:pt x="224" y="2266"/>
                    <a:pt x="229" y="2266"/>
                  </a:cubicBezTo>
                  <a:lnTo>
                    <a:pt x="658" y="2266"/>
                  </a:lnTo>
                  <a:cubicBezTo>
                    <a:pt x="782" y="2266"/>
                    <a:pt x="878" y="2170"/>
                    <a:pt x="878" y="2056"/>
                  </a:cubicBezTo>
                  <a:lnTo>
                    <a:pt x="878" y="148"/>
                  </a:lnTo>
                  <a:cubicBezTo>
                    <a:pt x="878" y="60"/>
                    <a:pt x="811" y="1"/>
                    <a:pt x="741"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2" name="Google Shape;13272;p69"/>
            <p:cNvSpPr/>
            <p:nvPr/>
          </p:nvSpPr>
          <p:spPr>
            <a:xfrm>
              <a:off x="5386573" y="3881618"/>
              <a:ext cx="205866" cy="11521"/>
            </a:xfrm>
            <a:custGeom>
              <a:rect b="b" l="l" r="r" t="t"/>
              <a:pathLst>
                <a:path extrusionOk="0" h="440" w="7862">
                  <a:moveTo>
                    <a:pt x="220" y="1"/>
                  </a:moveTo>
                  <a:cubicBezTo>
                    <a:pt x="96" y="1"/>
                    <a:pt x="0" y="96"/>
                    <a:pt x="0" y="220"/>
                  </a:cubicBezTo>
                  <a:cubicBezTo>
                    <a:pt x="0" y="344"/>
                    <a:pt x="96" y="440"/>
                    <a:pt x="220" y="440"/>
                  </a:cubicBezTo>
                  <a:lnTo>
                    <a:pt x="7642" y="440"/>
                  </a:lnTo>
                  <a:cubicBezTo>
                    <a:pt x="7766" y="440"/>
                    <a:pt x="7861" y="344"/>
                    <a:pt x="7861" y="220"/>
                  </a:cubicBezTo>
                  <a:cubicBezTo>
                    <a:pt x="7861" y="96"/>
                    <a:pt x="7766" y="1"/>
                    <a:pt x="765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3" name="Google Shape;13273;p69"/>
            <p:cNvSpPr/>
            <p:nvPr/>
          </p:nvSpPr>
          <p:spPr>
            <a:xfrm>
              <a:off x="5415036" y="4110448"/>
              <a:ext cx="11521" cy="11521"/>
            </a:xfrm>
            <a:custGeom>
              <a:rect b="b" l="l" r="r" t="t"/>
              <a:pathLst>
                <a:path extrusionOk="0" h="440" w="440">
                  <a:moveTo>
                    <a:pt x="220" y="0"/>
                  </a:moveTo>
                  <a:cubicBezTo>
                    <a:pt x="96" y="0"/>
                    <a:pt x="1" y="96"/>
                    <a:pt x="1" y="220"/>
                  </a:cubicBezTo>
                  <a:cubicBezTo>
                    <a:pt x="1" y="344"/>
                    <a:pt x="96" y="439"/>
                    <a:pt x="220" y="439"/>
                  </a:cubicBezTo>
                  <a:cubicBezTo>
                    <a:pt x="344" y="439"/>
                    <a:pt x="439" y="344"/>
                    <a:pt x="439" y="220"/>
                  </a:cubicBezTo>
                  <a:cubicBezTo>
                    <a:pt x="439" y="96"/>
                    <a:pt x="344" y="0"/>
                    <a:pt x="22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4" name="Google Shape;13274;p69"/>
            <p:cNvSpPr/>
            <p:nvPr/>
          </p:nvSpPr>
          <p:spPr>
            <a:xfrm>
              <a:off x="5552429" y="4110448"/>
              <a:ext cx="11260" cy="11521"/>
            </a:xfrm>
            <a:custGeom>
              <a:rect b="b" l="l" r="r" t="t"/>
              <a:pathLst>
                <a:path extrusionOk="0" h="440" w="430">
                  <a:moveTo>
                    <a:pt x="211" y="0"/>
                  </a:moveTo>
                  <a:cubicBezTo>
                    <a:pt x="96" y="0"/>
                    <a:pt x="1" y="96"/>
                    <a:pt x="1" y="220"/>
                  </a:cubicBezTo>
                  <a:cubicBezTo>
                    <a:pt x="1" y="344"/>
                    <a:pt x="96" y="439"/>
                    <a:pt x="211" y="439"/>
                  </a:cubicBezTo>
                  <a:cubicBezTo>
                    <a:pt x="335" y="439"/>
                    <a:pt x="430" y="344"/>
                    <a:pt x="430" y="220"/>
                  </a:cubicBezTo>
                  <a:cubicBezTo>
                    <a:pt x="430" y="96"/>
                    <a:pt x="335" y="0"/>
                    <a:pt x="21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5" name="Google Shape;13275;p69"/>
            <p:cNvSpPr/>
            <p:nvPr/>
          </p:nvSpPr>
          <p:spPr>
            <a:xfrm>
              <a:off x="5380813" y="4093219"/>
              <a:ext cx="17020" cy="51480"/>
            </a:xfrm>
            <a:custGeom>
              <a:rect b="b" l="l" r="r" t="t"/>
              <a:pathLst>
                <a:path extrusionOk="0" h="1966" w="650">
                  <a:moveTo>
                    <a:pt x="649" y="0"/>
                  </a:moveTo>
                  <a:cubicBezTo>
                    <a:pt x="287" y="0"/>
                    <a:pt x="1" y="296"/>
                    <a:pt x="1" y="658"/>
                  </a:cubicBezTo>
                  <a:lnTo>
                    <a:pt x="1" y="1965"/>
                  </a:lnTo>
                  <a:lnTo>
                    <a:pt x="649" y="1965"/>
                  </a:lnTo>
                  <a:lnTo>
                    <a:pt x="64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6" name="Google Shape;13276;p69"/>
            <p:cNvSpPr/>
            <p:nvPr/>
          </p:nvSpPr>
          <p:spPr>
            <a:xfrm>
              <a:off x="5580918" y="4093219"/>
              <a:ext cx="17256" cy="51480"/>
            </a:xfrm>
            <a:custGeom>
              <a:rect b="b" l="l" r="r" t="t"/>
              <a:pathLst>
                <a:path extrusionOk="0" h="1966" w="659">
                  <a:moveTo>
                    <a:pt x="0" y="0"/>
                  </a:moveTo>
                  <a:lnTo>
                    <a:pt x="0" y="1965"/>
                  </a:lnTo>
                  <a:lnTo>
                    <a:pt x="658" y="1965"/>
                  </a:lnTo>
                  <a:lnTo>
                    <a:pt x="658" y="658"/>
                  </a:lnTo>
                  <a:cubicBezTo>
                    <a:pt x="658" y="296"/>
                    <a:pt x="363"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77" name="Google Shape;13277;p69"/>
          <p:cNvGrpSpPr/>
          <p:nvPr/>
        </p:nvGrpSpPr>
        <p:grpSpPr>
          <a:xfrm>
            <a:off x="4901706" y="3790075"/>
            <a:ext cx="274550" cy="354859"/>
            <a:chOff x="4901706" y="3790075"/>
            <a:chExt cx="274550" cy="354859"/>
          </a:xfrm>
        </p:grpSpPr>
        <p:sp>
          <p:nvSpPr>
            <p:cNvPr id="13278" name="Google Shape;13278;p69"/>
            <p:cNvSpPr/>
            <p:nvPr/>
          </p:nvSpPr>
          <p:spPr>
            <a:xfrm>
              <a:off x="4901706" y="4007777"/>
              <a:ext cx="274550" cy="137157"/>
            </a:xfrm>
            <a:custGeom>
              <a:rect b="b" l="l" r="r" t="t"/>
              <a:pathLst>
                <a:path extrusionOk="0" h="5238" w="10485">
                  <a:moveTo>
                    <a:pt x="3711" y="1"/>
                  </a:moveTo>
                  <a:lnTo>
                    <a:pt x="3711" y="1622"/>
                  </a:lnTo>
                  <a:cubicBezTo>
                    <a:pt x="3711" y="1918"/>
                    <a:pt x="3520" y="2176"/>
                    <a:pt x="3244" y="2252"/>
                  </a:cubicBezTo>
                  <a:lnTo>
                    <a:pt x="945" y="2929"/>
                  </a:lnTo>
                  <a:cubicBezTo>
                    <a:pt x="382" y="3091"/>
                    <a:pt x="0" y="3607"/>
                    <a:pt x="0" y="4189"/>
                  </a:cubicBezTo>
                  <a:lnTo>
                    <a:pt x="0" y="4580"/>
                  </a:lnTo>
                  <a:cubicBezTo>
                    <a:pt x="0" y="4942"/>
                    <a:pt x="296" y="5238"/>
                    <a:pt x="649" y="5238"/>
                  </a:cubicBezTo>
                  <a:lnTo>
                    <a:pt x="9826" y="5238"/>
                  </a:lnTo>
                  <a:cubicBezTo>
                    <a:pt x="10189" y="5238"/>
                    <a:pt x="10484" y="4942"/>
                    <a:pt x="10484" y="4580"/>
                  </a:cubicBezTo>
                  <a:lnTo>
                    <a:pt x="10484" y="4189"/>
                  </a:lnTo>
                  <a:cubicBezTo>
                    <a:pt x="10484" y="3607"/>
                    <a:pt x="10103" y="3091"/>
                    <a:pt x="9540" y="2929"/>
                  </a:cubicBezTo>
                  <a:lnTo>
                    <a:pt x="7241" y="2252"/>
                  </a:lnTo>
                  <a:cubicBezTo>
                    <a:pt x="6964" y="2166"/>
                    <a:pt x="6773" y="1908"/>
                    <a:pt x="6773" y="1622"/>
                  </a:cubicBezTo>
                  <a:lnTo>
                    <a:pt x="6773"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9" name="Google Shape;13279;p69"/>
            <p:cNvSpPr/>
            <p:nvPr/>
          </p:nvSpPr>
          <p:spPr>
            <a:xfrm>
              <a:off x="4935929" y="4007777"/>
              <a:ext cx="206102" cy="124169"/>
            </a:xfrm>
            <a:custGeom>
              <a:rect b="b" l="l" r="r" t="t"/>
              <a:pathLst>
                <a:path extrusionOk="0" h="4742" w="7871">
                  <a:moveTo>
                    <a:pt x="2404" y="1"/>
                  </a:moveTo>
                  <a:lnTo>
                    <a:pt x="2404" y="1622"/>
                  </a:lnTo>
                  <a:cubicBezTo>
                    <a:pt x="2404" y="1918"/>
                    <a:pt x="2213" y="2166"/>
                    <a:pt x="1937" y="2252"/>
                  </a:cubicBezTo>
                  <a:lnTo>
                    <a:pt x="0" y="2824"/>
                  </a:lnTo>
                  <a:cubicBezTo>
                    <a:pt x="468" y="3979"/>
                    <a:pt x="1593" y="4742"/>
                    <a:pt x="2843" y="4742"/>
                  </a:cubicBezTo>
                  <a:lnTo>
                    <a:pt x="5028" y="4742"/>
                  </a:lnTo>
                  <a:cubicBezTo>
                    <a:pt x="6277" y="4742"/>
                    <a:pt x="7403" y="3979"/>
                    <a:pt x="7870" y="2815"/>
                  </a:cubicBezTo>
                  <a:lnTo>
                    <a:pt x="5934" y="2252"/>
                  </a:lnTo>
                  <a:cubicBezTo>
                    <a:pt x="5657" y="2166"/>
                    <a:pt x="5466" y="1908"/>
                    <a:pt x="5466" y="1622"/>
                  </a:cubicBezTo>
                  <a:lnTo>
                    <a:pt x="546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0" name="Google Shape;13280;p69"/>
            <p:cNvSpPr/>
            <p:nvPr/>
          </p:nvSpPr>
          <p:spPr>
            <a:xfrm>
              <a:off x="4941664" y="4017518"/>
              <a:ext cx="194633" cy="103195"/>
            </a:xfrm>
            <a:custGeom>
              <a:rect b="b" l="l" r="r" t="t"/>
              <a:pathLst>
                <a:path extrusionOk="0" h="3941" w="7433">
                  <a:moveTo>
                    <a:pt x="1317" y="1"/>
                  </a:moveTo>
                  <a:cubicBezTo>
                    <a:pt x="592" y="1"/>
                    <a:pt x="0" y="592"/>
                    <a:pt x="0" y="1317"/>
                  </a:cubicBezTo>
                  <a:cubicBezTo>
                    <a:pt x="0" y="2758"/>
                    <a:pt x="1174" y="3941"/>
                    <a:pt x="2624" y="3941"/>
                  </a:cubicBezTo>
                  <a:lnTo>
                    <a:pt x="4809" y="3941"/>
                  </a:lnTo>
                  <a:cubicBezTo>
                    <a:pt x="6259" y="3941"/>
                    <a:pt x="7432" y="2758"/>
                    <a:pt x="7432" y="1317"/>
                  </a:cubicBezTo>
                  <a:cubicBezTo>
                    <a:pt x="7432" y="592"/>
                    <a:pt x="6841" y="1"/>
                    <a:pt x="612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1" name="Google Shape;13281;p69"/>
            <p:cNvSpPr/>
            <p:nvPr/>
          </p:nvSpPr>
          <p:spPr>
            <a:xfrm>
              <a:off x="4959967" y="4034512"/>
              <a:ext cx="157922" cy="65279"/>
            </a:xfrm>
            <a:custGeom>
              <a:rect b="b" l="l" r="r" t="t"/>
              <a:pathLst>
                <a:path extrusionOk="0" h="2493" w="6031">
                  <a:moveTo>
                    <a:pt x="664" y="0"/>
                  </a:moveTo>
                  <a:cubicBezTo>
                    <a:pt x="186" y="0"/>
                    <a:pt x="1" y="622"/>
                    <a:pt x="408" y="887"/>
                  </a:cubicBezTo>
                  <a:lnTo>
                    <a:pt x="2650" y="2385"/>
                  </a:lnTo>
                  <a:cubicBezTo>
                    <a:pt x="2760" y="2457"/>
                    <a:pt x="2886" y="2493"/>
                    <a:pt x="3013" y="2493"/>
                  </a:cubicBezTo>
                  <a:cubicBezTo>
                    <a:pt x="3139" y="2493"/>
                    <a:pt x="3265" y="2457"/>
                    <a:pt x="3375" y="2385"/>
                  </a:cubicBezTo>
                  <a:lnTo>
                    <a:pt x="5626" y="887"/>
                  </a:lnTo>
                  <a:cubicBezTo>
                    <a:pt x="6031" y="634"/>
                    <a:pt x="5851" y="9"/>
                    <a:pt x="5381" y="9"/>
                  </a:cubicBezTo>
                  <a:cubicBezTo>
                    <a:pt x="5374" y="9"/>
                    <a:pt x="5366" y="10"/>
                    <a:pt x="5359" y="10"/>
                  </a:cubicBezTo>
                  <a:lnTo>
                    <a:pt x="675" y="0"/>
                  </a:lnTo>
                  <a:cubicBezTo>
                    <a:pt x="672" y="0"/>
                    <a:pt x="668" y="0"/>
                    <a:pt x="664"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2" name="Google Shape;13282;p69"/>
            <p:cNvSpPr/>
            <p:nvPr/>
          </p:nvSpPr>
          <p:spPr>
            <a:xfrm>
              <a:off x="4984869" y="4013276"/>
              <a:ext cx="107961" cy="86515"/>
            </a:xfrm>
            <a:custGeom>
              <a:rect b="b" l="l" r="r" t="t"/>
              <a:pathLst>
                <a:path extrusionOk="0" h="3304" w="4123">
                  <a:moveTo>
                    <a:pt x="535" y="0"/>
                  </a:moveTo>
                  <a:lnTo>
                    <a:pt x="535" y="1422"/>
                  </a:lnTo>
                  <a:cubicBezTo>
                    <a:pt x="535" y="1708"/>
                    <a:pt x="344" y="1966"/>
                    <a:pt x="68" y="2051"/>
                  </a:cubicBezTo>
                  <a:lnTo>
                    <a:pt x="10" y="2071"/>
                  </a:lnTo>
                  <a:lnTo>
                    <a:pt x="1" y="2071"/>
                  </a:lnTo>
                  <a:lnTo>
                    <a:pt x="1699" y="3196"/>
                  </a:lnTo>
                  <a:cubicBezTo>
                    <a:pt x="1809" y="3268"/>
                    <a:pt x="1935" y="3304"/>
                    <a:pt x="2062" y="3304"/>
                  </a:cubicBezTo>
                  <a:cubicBezTo>
                    <a:pt x="2188" y="3304"/>
                    <a:pt x="2314" y="3268"/>
                    <a:pt x="2424" y="3196"/>
                  </a:cubicBezTo>
                  <a:lnTo>
                    <a:pt x="4122" y="2071"/>
                  </a:lnTo>
                  <a:lnTo>
                    <a:pt x="4065" y="2051"/>
                  </a:lnTo>
                  <a:cubicBezTo>
                    <a:pt x="3788" y="1966"/>
                    <a:pt x="3597" y="1708"/>
                    <a:pt x="3597" y="1422"/>
                  </a:cubicBezTo>
                  <a:lnTo>
                    <a:pt x="3597"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3" name="Google Shape;13283;p69"/>
            <p:cNvSpPr/>
            <p:nvPr/>
          </p:nvSpPr>
          <p:spPr>
            <a:xfrm>
              <a:off x="4998878" y="4013276"/>
              <a:ext cx="80205" cy="28620"/>
            </a:xfrm>
            <a:custGeom>
              <a:rect b="b" l="l" r="r" t="t"/>
              <a:pathLst>
                <a:path extrusionOk="0" h="1093" w="3063">
                  <a:moveTo>
                    <a:pt x="0" y="0"/>
                  </a:moveTo>
                  <a:lnTo>
                    <a:pt x="0" y="706"/>
                  </a:lnTo>
                  <a:cubicBezTo>
                    <a:pt x="477" y="964"/>
                    <a:pt x="1002" y="1093"/>
                    <a:pt x="1528" y="1093"/>
                  </a:cubicBezTo>
                  <a:cubicBezTo>
                    <a:pt x="2054" y="1093"/>
                    <a:pt x="2581" y="964"/>
                    <a:pt x="3062" y="706"/>
                  </a:cubicBezTo>
                  <a:lnTo>
                    <a:pt x="306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4" name="Google Shape;13284;p69"/>
            <p:cNvSpPr/>
            <p:nvPr/>
          </p:nvSpPr>
          <p:spPr>
            <a:xfrm>
              <a:off x="4942161" y="3830164"/>
              <a:ext cx="193612" cy="200132"/>
            </a:xfrm>
            <a:custGeom>
              <a:rect b="b" l="l" r="r" t="t"/>
              <a:pathLst>
                <a:path extrusionOk="0" h="7643" w="7394">
                  <a:moveTo>
                    <a:pt x="3693" y="1"/>
                  </a:moveTo>
                  <a:cubicBezTo>
                    <a:pt x="2004" y="1"/>
                    <a:pt x="640" y="1374"/>
                    <a:pt x="640" y="3063"/>
                  </a:cubicBezTo>
                  <a:lnTo>
                    <a:pt x="640" y="3941"/>
                  </a:lnTo>
                  <a:cubicBezTo>
                    <a:pt x="1" y="4084"/>
                    <a:pt x="96" y="5019"/>
                    <a:pt x="745" y="5028"/>
                  </a:cubicBezTo>
                  <a:lnTo>
                    <a:pt x="869" y="5028"/>
                  </a:lnTo>
                  <a:cubicBezTo>
                    <a:pt x="983" y="6507"/>
                    <a:pt x="2214" y="7642"/>
                    <a:pt x="3693" y="7642"/>
                  </a:cubicBezTo>
                  <a:cubicBezTo>
                    <a:pt x="5181" y="7642"/>
                    <a:pt x="6411" y="6507"/>
                    <a:pt x="6526" y="5028"/>
                  </a:cubicBezTo>
                  <a:lnTo>
                    <a:pt x="6640" y="5028"/>
                  </a:lnTo>
                  <a:cubicBezTo>
                    <a:pt x="7299" y="5019"/>
                    <a:pt x="7394" y="4084"/>
                    <a:pt x="6755" y="3941"/>
                  </a:cubicBezTo>
                  <a:lnTo>
                    <a:pt x="6755" y="3063"/>
                  </a:lnTo>
                  <a:cubicBezTo>
                    <a:pt x="6755" y="1374"/>
                    <a:pt x="5381" y="1"/>
                    <a:pt x="369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5" name="Google Shape;13285;p69"/>
            <p:cNvSpPr/>
            <p:nvPr/>
          </p:nvSpPr>
          <p:spPr>
            <a:xfrm>
              <a:off x="4946168" y="3860984"/>
              <a:ext cx="109689" cy="169338"/>
            </a:xfrm>
            <a:custGeom>
              <a:rect b="b" l="l" r="r" t="t"/>
              <a:pathLst>
                <a:path extrusionOk="0" h="6467" w="4189">
                  <a:moveTo>
                    <a:pt x="1356" y="0"/>
                  </a:moveTo>
                  <a:cubicBezTo>
                    <a:pt x="1222" y="0"/>
                    <a:pt x="1086" y="61"/>
                    <a:pt x="992" y="197"/>
                  </a:cubicBezTo>
                  <a:cubicBezTo>
                    <a:pt x="658" y="693"/>
                    <a:pt x="487" y="1285"/>
                    <a:pt x="487" y="1886"/>
                  </a:cubicBezTo>
                  <a:lnTo>
                    <a:pt x="487" y="2764"/>
                  </a:lnTo>
                  <a:cubicBezTo>
                    <a:pt x="191" y="2830"/>
                    <a:pt x="0" y="3107"/>
                    <a:pt x="57" y="3403"/>
                  </a:cubicBezTo>
                  <a:cubicBezTo>
                    <a:pt x="115" y="3670"/>
                    <a:pt x="353" y="3851"/>
                    <a:pt x="620" y="3851"/>
                  </a:cubicBezTo>
                  <a:lnTo>
                    <a:pt x="716" y="3851"/>
                  </a:lnTo>
                  <a:cubicBezTo>
                    <a:pt x="823" y="5361"/>
                    <a:pt x="2085" y="6466"/>
                    <a:pt x="3528" y="6466"/>
                  </a:cubicBezTo>
                  <a:cubicBezTo>
                    <a:pt x="3745" y="6466"/>
                    <a:pt x="3966" y="6441"/>
                    <a:pt x="4188" y="6389"/>
                  </a:cubicBezTo>
                  <a:cubicBezTo>
                    <a:pt x="2786" y="6084"/>
                    <a:pt x="1794" y="4843"/>
                    <a:pt x="1794" y="3412"/>
                  </a:cubicBezTo>
                  <a:lnTo>
                    <a:pt x="1794" y="436"/>
                  </a:lnTo>
                  <a:cubicBezTo>
                    <a:pt x="1794" y="168"/>
                    <a:pt x="1578" y="0"/>
                    <a:pt x="135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6" name="Google Shape;13286;p69"/>
            <p:cNvSpPr/>
            <p:nvPr/>
          </p:nvSpPr>
          <p:spPr>
            <a:xfrm>
              <a:off x="4998878" y="3935035"/>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44" y="661"/>
                    <a:pt x="439" y="556"/>
                    <a:pt x="439" y="441"/>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7" name="Google Shape;13287;p69"/>
            <p:cNvSpPr/>
            <p:nvPr/>
          </p:nvSpPr>
          <p:spPr>
            <a:xfrm>
              <a:off x="5067561" y="3935035"/>
              <a:ext cx="11521" cy="17308"/>
            </a:xfrm>
            <a:custGeom>
              <a:rect b="b" l="l" r="r" t="t"/>
              <a:pathLst>
                <a:path extrusionOk="0" h="661" w="440">
                  <a:moveTo>
                    <a:pt x="216" y="0"/>
                  </a:moveTo>
                  <a:cubicBezTo>
                    <a:pt x="108" y="0"/>
                    <a:pt x="1" y="74"/>
                    <a:pt x="1" y="222"/>
                  </a:cubicBezTo>
                  <a:lnTo>
                    <a:pt x="1" y="441"/>
                  </a:lnTo>
                  <a:cubicBezTo>
                    <a:pt x="1" y="556"/>
                    <a:pt x="96" y="661"/>
                    <a:pt x="220" y="661"/>
                  </a:cubicBezTo>
                  <a:cubicBezTo>
                    <a:pt x="334" y="661"/>
                    <a:pt x="439" y="556"/>
                    <a:pt x="439" y="441"/>
                  </a:cubicBezTo>
                  <a:lnTo>
                    <a:pt x="439" y="222"/>
                  </a:lnTo>
                  <a:cubicBezTo>
                    <a:pt x="435" y="74"/>
                    <a:pt x="325" y="0"/>
                    <a:pt x="2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8" name="Google Shape;13288;p69"/>
            <p:cNvSpPr/>
            <p:nvPr/>
          </p:nvSpPr>
          <p:spPr>
            <a:xfrm>
              <a:off x="5013646" y="3974993"/>
              <a:ext cx="50668" cy="17334"/>
            </a:xfrm>
            <a:custGeom>
              <a:rect b="b" l="l" r="r" t="t"/>
              <a:pathLst>
                <a:path extrusionOk="0" h="662" w="1935">
                  <a:moveTo>
                    <a:pt x="312" y="0"/>
                  </a:moveTo>
                  <a:cubicBezTo>
                    <a:pt x="142" y="0"/>
                    <a:pt x="0" y="221"/>
                    <a:pt x="161" y="375"/>
                  </a:cubicBezTo>
                  <a:cubicBezTo>
                    <a:pt x="371" y="566"/>
                    <a:pt x="641" y="662"/>
                    <a:pt x="922" y="662"/>
                  </a:cubicBezTo>
                  <a:cubicBezTo>
                    <a:pt x="936" y="662"/>
                    <a:pt x="949" y="661"/>
                    <a:pt x="963" y="661"/>
                  </a:cubicBezTo>
                  <a:cubicBezTo>
                    <a:pt x="976" y="661"/>
                    <a:pt x="989" y="662"/>
                    <a:pt x="1003" y="662"/>
                  </a:cubicBezTo>
                  <a:cubicBezTo>
                    <a:pt x="1284" y="662"/>
                    <a:pt x="1555" y="566"/>
                    <a:pt x="1773" y="375"/>
                  </a:cubicBezTo>
                  <a:cubicBezTo>
                    <a:pt x="1934" y="221"/>
                    <a:pt x="1792" y="0"/>
                    <a:pt x="1623" y="0"/>
                  </a:cubicBezTo>
                  <a:cubicBezTo>
                    <a:pt x="1571" y="0"/>
                    <a:pt x="1517" y="21"/>
                    <a:pt x="1468" y="70"/>
                  </a:cubicBezTo>
                  <a:cubicBezTo>
                    <a:pt x="1315" y="175"/>
                    <a:pt x="1139" y="227"/>
                    <a:pt x="964" y="227"/>
                  </a:cubicBezTo>
                  <a:cubicBezTo>
                    <a:pt x="788" y="227"/>
                    <a:pt x="614" y="175"/>
                    <a:pt x="466" y="70"/>
                  </a:cubicBezTo>
                  <a:cubicBezTo>
                    <a:pt x="418" y="21"/>
                    <a:pt x="363" y="0"/>
                    <a:pt x="312"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9" name="Google Shape;13289;p69"/>
            <p:cNvSpPr/>
            <p:nvPr/>
          </p:nvSpPr>
          <p:spPr>
            <a:xfrm>
              <a:off x="4990368" y="3917727"/>
              <a:ext cx="33752" cy="17387"/>
            </a:xfrm>
            <a:custGeom>
              <a:rect b="b" l="l" r="r" t="t"/>
              <a:pathLst>
                <a:path extrusionOk="0" h="664" w="1289">
                  <a:moveTo>
                    <a:pt x="314" y="1"/>
                  </a:moveTo>
                  <a:cubicBezTo>
                    <a:pt x="91" y="1"/>
                    <a:pt x="0" y="357"/>
                    <a:pt x="258" y="434"/>
                  </a:cubicBezTo>
                  <a:lnTo>
                    <a:pt x="907" y="654"/>
                  </a:lnTo>
                  <a:cubicBezTo>
                    <a:pt x="936" y="663"/>
                    <a:pt x="955" y="663"/>
                    <a:pt x="983" y="663"/>
                  </a:cubicBezTo>
                  <a:cubicBezTo>
                    <a:pt x="1231" y="663"/>
                    <a:pt x="1289" y="310"/>
                    <a:pt x="1050" y="234"/>
                  </a:cubicBezTo>
                  <a:lnTo>
                    <a:pt x="392" y="15"/>
                  </a:lnTo>
                  <a:cubicBezTo>
                    <a:pt x="364" y="5"/>
                    <a:pt x="338" y="1"/>
                    <a:pt x="314"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0" name="Google Shape;13290;p69"/>
            <p:cNvSpPr/>
            <p:nvPr/>
          </p:nvSpPr>
          <p:spPr>
            <a:xfrm>
              <a:off x="5053814" y="3917727"/>
              <a:ext cx="33779" cy="17387"/>
            </a:xfrm>
            <a:custGeom>
              <a:rect b="b" l="l" r="r" t="t"/>
              <a:pathLst>
                <a:path extrusionOk="0" h="664" w="1290">
                  <a:moveTo>
                    <a:pt x="969" y="1"/>
                  </a:moveTo>
                  <a:cubicBezTo>
                    <a:pt x="943" y="1"/>
                    <a:pt x="916" y="5"/>
                    <a:pt x="888" y="15"/>
                  </a:cubicBezTo>
                  <a:lnTo>
                    <a:pt x="239" y="234"/>
                  </a:lnTo>
                  <a:cubicBezTo>
                    <a:pt x="1" y="310"/>
                    <a:pt x="58" y="663"/>
                    <a:pt x="306" y="663"/>
                  </a:cubicBezTo>
                  <a:cubicBezTo>
                    <a:pt x="325" y="663"/>
                    <a:pt x="354" y="654"/>
                    <a:pt x="373" y="654"/>
                  </a:cubicBezTo>
                  <a:lnTo>
                    <a:pt x="1031" y="434"/>
                  </a:lnTo>
                  <a:cubicBezTo>
                    <a:pt x="1289" y="357"/>
                    <a:pt x="1198" y="1"/>
                    <a:pt x="969"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1" name="Google Shape;13291;p69"/>
            <p:cNvSpPr/>
            <p:nvPr/>
          </p:nvSpPr>
          <p:spPr>
            <a:xfrm>
              <a:off x="5022104" y="3790075"/>
              <a:ext cx="33255" cy="67793"/>
            </a:xfrm>
            <a:custGeom>
              <a:rect b="b" l="l" r="r" t="t"/>
              <a:pathLst>
                <a:path extrusionOk="0" h="2589" w="1270">
                  <a:moveTo>
                    <a:pt x="640" y="0"/>
                  </a:moveTo>
                  <a:cubicBezTo>
                    <a:pt x="599" y="0"/>
                    <a:pt x="558" y="24"/>
                    <a:pt x="544" y="72"/>
                  </a:cubicBezTo>
                  <a:lnTo>
                    <a:pt x="48" y="1560"/>
                  </a:lnTo>
                  <a:cubicBezTo>
                    <a:pt x="0" y="1684"/>
                    <a:pt x="19" y="1818"/>
                    <a:pt x="86" y="1923"/>
                  </a:cubicBezTo>
                  <a:lnTo>
                    <a:pt x="449" y="2495"/>
                  </a:lnTo>
                  <a:cubicBezTo>
                    <a:pt x="492" y="2557"/>
                    <a:pt x="563" y="2588"/>
                    <a:pt x="635" y="2588"/>
                  </a:cubicBezTo>
                  <a:cubicBezTo>
                    <a:pt x="706" y="2588"/>
                    <a:pt x="778" y="2557"/>
                    <a:pt x="821" y="2495"/>
                  </a:cubicBezTo>
                  <a:lnTo>
                    <a:pt x="1183" y="1923"/>
                  </a:lnTo>
                  <a:cubicBezTo>
                    <a:pt x="1250" y="1818"/>
                    <a:pt x="1269" y="1684"/>
                    <a:pt x="1231" y="1560"/>
                  </a:cubicBezTo>
                  <a:lnTo>
                    <a:pt x="735" y="72"/>
                  </a:lnTo>
                  <a:cubicBezTo>
                    <a:pt x="721" y="24"/>
                    <a:pt x="680" y="0"/>
                    <a:pt x="64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2" name="Google Shape;13292;p69"/>
            <p:cNvSpPr/>
            <p:nvPr/>
          </p:nvSpPr>
          <p:spPr>
            <a:xfrm>
              <a:off x="5022340" y="3790206"/>
              <a:ext cx="16785" cy="67976"/>
            </a:xfrm>
            <a:custGeom>
              <a:rect b="b" l="l" r="r" t="t"/>
              <a:pathLst>
                <a:path extrusionOk="0" h="2596" w="641">
                  <a:moveTo>
                    <a:pt x="631" y="0"/>
                  </a:moveTo>
                  <a:cubicBezTo>
                    <a:pt x="592" y="0"/>
                    <a:pt x="554" y="29"/>
                    <a:pt x="535" y="67"/>
                  </a:cubicBezTo>
                  <a:lnTo>
                    <a:pt x="39" y="1555"/>
                  </a:lnTo>
                  <a:cubicBezTo>
                    <a:pt x="1" y="1679"/>
                    <a:pt x="20" y="1813"/>
                    <a:pt x="87" y="1918"/>
                  </a:cubicBezTo>
                  <a:lnTo>
                    <a:pt x="440" y="2490"/>
                  </a:lnTo>
                  <a:cubicBezTo>
                    <a:pt x="487" y="2557"/>
                    <a:pt x="564" y="2595"/>
                    <a:pt x="640" y="2595"/>
                  </a:cubicBezTo>
                  <a:lnTo>
                    <a:pt x="640"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3" name="Google Shape;13293;p69"/>
            <p:cNvSpPr/>
            <p:nvPr/>
          </p:nvSpPr>
          <p:spPr>
            <a:xfrm>
              <a:off x="4987383" y="4104688"/>
              <a:ext cx="11521" cy="40246"/>
            </a:xfrm>
            <a:custGeom>
              <a:rect b="b" l="l" r="r" t="t"/>
              <a:pathLst>
                <a:path extrusionOk="0" h="1537" w="440">
                  <a:moveTo>
                    <a:pt x="220" y="1"/>
                  </a:moveTo>
                  <a:cubicBezTo>
                    <a:pt x="96" y="1"/>
                    <a:pt x="0" y="96"/>
                    <a:pt x="0" y="220"/>
                  </a:cubicBezTo>
                  <a:lnTo>
                    <a:pt x="0" y="1537"/>
                  </a:lnTo>
                  <a:lnTo>
                    <a:pt x="439" y="1537"/>
                  </a:lnTo>
                  <a:lnTo>
                    <a:pt x="439" y="220"/>
                  </a:lnTo>
                  <a:cubicBezTo>
                    <a:pt x="439" y="96"/>
                    <a:pt x="344" y="1"/>
                    <a:pt x="22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4" name="Google Shape;13294;p69"/>
            <p:cNvSpPr/>
            <p:nvPr/>
          </p:nvSpPr>
          <p:spPr>
            <a:xfrm>
              <a:off x="5079057" y="4104688"/>
              <a:ext cx="11260" cy="40246"/>
            </a:xfrm>
            <a:custGeom>
              <a:rect b="b" l="l" r="r" t="t"/>
              <a:pathLst>
                <a:path extrusionOk="0" h="1537" w="430">
                  <a:moveTo>
                    <a:pt x="210" y="1"/>
                  </a:moveTo>
                  <a:cubicBezTo>
                    <a:pt x="96" y="1"/>
                    <a:pt x="0" y="96"/>
                    <a:pt x="0" y="220"/>
                  </a:cubicBezTo>
                  <a:lnTo>
                    <a:pt x="0" y="1537"/>
                  </a:lnTo>
                  <a:lnTo>
                    <a:pt x="430" y="1537"/>
                  </a:lnTo>
                  <a:lnTo>
                    <a:pt x="430" y="220"/>
                  </a:lnTo>
                  <a:cubicBezTo>
                    <a:pt x="430" y="96"/>
                    <a:pt x="334" y="1"/>
                    <a:pt x="21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95" name="Google Shape;13295;p69"/>
          <p:cNvGrpSpPr/>
          <p:nvPr/>
        </p:nvGrpSpPr>
        <p:grpSpPr>
          <a:xfrm>
            <a:off x="8052704" y="1503208"/>
            <a:ext cx="275073" cy="354545"/>
            <a:chOff x="8052704" y="1503208"/>
            <a:chExt cx="275073" cy="354545"/>
          </a:xfrm>
        </p:grpSpPr>
        <p:sp>
          <p:nvSpPr>
            <p:cNvPr id="13296" name="Google Shape;13296;p69"/>
            <p:cNvSpPr/>
            <p:nvPr/>
          </p:nvSpPr>
          <p:spPr>
            <a:xfrm>
              <a:off x="8052704" y="1697344"/>
              <a:ext cx="274812" cy="160409"/>
            </a:xfrm>
            <a:custGeom>
              <a:rect b="b" l="l" r="r" t="t"/>
              <a:pathLst>
                <a:path extrusionOk="0" h="6126" w="10495">
                  <a:moveTo>
                    <a:pt x="3722" y="1"/>
                  </a:moveTo>
                  <a:lnTo>
                    <a:pt x="3722" y="1270"/>
                  </a:lnTo>
                  <a:cubicBezTo>
                    <a:pt x="3722" y="1556"/>
                    <a:pt x="3531" y="1814"/>
                    <a:pt x="3254" y="1899"/>
                  </a:cubicBezTo>
                  <a:lnTo>
                    <a:pt x="945" y="2577"/>
                  </a:lnTo>
                  <a:cubicBezTo>
                    <a:pt x="383" y="2739"/>
                    <a:pt x="1" y="3254"/>
                    <a:pt x="1" y="3836"/>
                  </a:cubicBezTo>
                  <a:lnTo>
                    <a:pt x="1" y="5477"/>
                  </a:lnTo>
                  <a:cubicBezTo>
                    <a:pt x="1" y="5830"/>
                    <a:pt x="297" y="6126"/>
                    <a:pt x="659" y="6126"/>
                  </a:cubicBezTo>
                  <a:lnTo>
                    <a:pt x="9846" y="6126"/>
                  </a:lnTo>
                  <a:cubicBezTo>
                    <a:pt x="10199" y="6126"/>
                    <a:pt x="10495" y="5830"/>
                    <a:pt x="10495" y="5477"/>
                  </a:cubicBezTo>
                  <a:lnTo>
                    <a:pt x="10495" y="3836"/>
                  </a:lnTo>
                  <a:cubicBezTo>
                    <a:pt x="10495" y="3254"/>
                    <a:pt x="10113" y="2739"/>
                    <a:pt x="9560" y="2577"/>
                  </a:cubicBezTo>
                  <a:lnTo>
                    <a:pt x="7251" y="1899"/>
                  </a:lnTo>
                  <a:cubicBezTo>
                    <a:pt x="6975" y="1814"/>
                    <a:pt x="6784" y="1556"/>
                    <a:pt x="6784" y="1270"/>
                  </a:cubicBezTo>
                  <a:lnTo>
                    <a:pt x="678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7" name="Google Shape;13297;p69"/>
            <p:cNvSpPr/>
            <p:nvPr/>
          </p:nvSpPr>
          <p:spPr>
            <a:xfrm>
              <a:off x="8098685" y="1823267"/>
              <a:ext cx="11260" cy="34486"/>
            </a:xfrm>
            <a:custGeom>
              <a:rect b="b" l="l" r="r" t="t"/>
              <a:pathLst>
                <a:path extrusionOk="0" h="1317" w="430">
                  <a:moveTo>
                    <a:pt x="0" y="0"/>
                  </a:moveTo>
                  <a:lnTo>
                    <a:pt x="0" y="1317"/>
                  </a:lnTo>
                  <a:lnTo>
                    <a:pt x="430" y="1317"/>
                  </a:lnTo>
                  <a:lnTo>
                    <a:pt x="430"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8" name="Google Shape;13298;p69"/>
            <p:cNvSpPr/>
            <p:nvPr/>
          </p:nvSpPr>
          <p:spPr>
            <a:xfrm>
              <a:off x="8270301" y="1823267"/>
              <a:ext cx="11521" cy="34486"/>
            </a:xfrm>
            <a:custGeom>
              <a:rect b="b" l="l" r="r" t="t"/>
              <a:pathLst>
                <a:path extrusionOk="0" h="1317" w="440">
                  <a:moveTo>
                    <a:pt x="0" y="0"/>
                  </a:moveTo>
                  <a:lnTo>
                    <a:pt x="0" y="1317"/>
                  </a:lnTo>
                  <a:lnTo>
                    <a:pt x="439" y="1317"/>
                  </a:lnTo>
                  <a:lnTo>
                    <a:pt x="439"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9" name="Google Shape;13299;p69"/>
            <p:cNvSpPr/>
            <p:nvPr/>
          </p:nvSpPr>
          <p:spPr>
            <a:xfrm>
              <a:off x="8052704" y="1747069"/>
              <a:ext cx="275073" cy="110684"/>
            </a:xfrm>
            <a:custGeom>
              <a:rect b="b" l="l" r="r" t="t"/>
              <a:pathLst>
                <a:path extrusionOk="0" h="4227" w="10505">
                  <a:moveTo>
                    <a:pt x="3245" y="0"/>
                  </a:moveTo>
                  <a:lnTo>
                    <a:pt x="945" y="678"/>
                  </a:lnTo>
                  <a:cubicBezTo>
                    <a:pt x="383" y="840"/>
                    <a:pt x="1" y="1346"/>
                    <a:pt x="1" y="1927"/>
                  </a:cubicBezTo>
                  <a:lnTo>
                    <a:pt x="1" y="2910"/>
                  </a:lnTo>
                  <a:lnTo>
                    <a:pt x="2186" y="3349"/>
                  </a:lnTo>
                  <a:lnTo>
                    <a:pt x="2186" y="4227"/>
                  </a:lnTo>
                  <a:lnTo>
                    <a:pt x="8310" y="4227"/>
                  </a:lnTo>
                  <a:lnTo>
                    <a:pt x="8310" y="3349"/>
                  </a:lnTo>
                  <a:lnTo>
                    <a:pt x="10504" y="2910"/>
                  </a:lnTo>
                  <a:lnTo>
                    <a:pt x="10504" y="1937"/>
                  </a:lnTo>
                  <a:cubicBezTo>
                    <a:pt x="10504" y="1355"/>
                    <a:pt x="10113" y="840"/>
                    <a:pt x="9560" y="678"/>
                  </a:cubicBezTo>
                  <a:lnTo>
                    <a:pt x="7251" y="0"/>
                  </a:lnTo>
                  <a:lnTo>
                    <a:pt x="5248" y="287"/>
                  </a:lnTo>
                  <a:lnTo>
                    <a:pt x="3245"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0" name="Google Shape;13300;p69"/>
            <p:cNvSpPr/>
            <p:nvPr/>
          </p:nvSpPr>
          <p:spPr>
            <a:xfrm>
              <a:off x="8150138" y="1697344"/>
              <a:ext cx="80205" cy="34381"/>
            </a:xfrm>
            <a:custGeom>
              <a:rect b="b" l="l" r="r" t="t"/>
              <a:pathLst>
                <a:path extrusionOk="0" h="1313" w="3063">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1" name="Google Shape;13301;p69"/>
            <p:cNvSpPr/>
            <p:nvPr/>
          </p:nvSpPr>
          <p:spPr>
            <a:xfrm>
              <a:off x="8087687" y="1503208"/>
              <a:ext cx="205107" cy="136974"/>
            </a:xfrm>
            <a:custGeom>
              <a:rect b="b" l="l" r="r" t="t"/>
              <a:pathLst>
                <a:path extrusionOk="0" h="5231" w="7833">
                  <a:moveTo>
                    <a:pt x="5157" y="0"/>
                  </a:moveTo>
                  <a:cubicBezTo>
                    <a:pt x="5146" y="0"/>
                    <a:pt x="5135" y="1"/>
                    <a:pt x="5124" y="2"/>
                  </a:cubicBezTo>
                  <a:lnTo>
                    <a:pt x="3693" y="203"/>
                  </a:lnTo>
                  <a:lnTo>
                    <a:pt x="2920" y="12"/>
                  </a:lnTo>
                  <a:cubicBezTo>
                    <a:pt x="2901" y="6"/>
                    <a:pt x="2881" y="2"/>
                    <a:pt x="2860" y="2"/>
                  </a:cubicBezTo>
                  <a:cubicBezTo>
                    <a:pt x="2819" y="2"/>
                    <a:pt x="2777" y="15"/>
                    <a:pt x="2739" y="41"/>
                  </a:cubicBezTo>
                  <a:lnTo>
                    <a:pt x="1947" y="642"/>
                  </a:lnTo>
                  <a:lnTo>
                    <a:pt x="1069" y="642"/>
                  </a:lnTo>
                  <a:cubicBezTo>
                    <a:pt x="955" y="642"/>
                    <a:pt x="859" y="737"/>
                    <a:pt x="859" y="861"/>
                  </a:cubicBezTo>
                  <a:lnTo>
                    <a:pt x="859" y="1729"/>
                  </a:lnTo>
                  <a:lnTo>
                    <a:pt x="287" y="1729"/>
                  </a:lnTo>
                  <a:cubicBezTo>
                    <a:pt x="134" y="1729"/>
                    <a:pt x="29" y="1882"/>
                    <a:pt x="77" y="2025"/>
                  </a:cubicBezTo>
                  <a:lnTo>
                    <a:pt x="420" y="3046"/>
                  </a:lnTo>
                  <a:lnTo>
                    <a:pt x="77" y="3380"/>
                  </a:lnTo>
                  <a:cubicBezTo>
                    <a:pt x="20" y="3446"/>
                    <a:pt x="1" y="3532"/>
                    <a:pt x="29" y="3618"/>
                  </a:cubicBezTo>
                  <a:lnTo>
                    <a:pt x="640" y="5230"/>
                  </a:lnTo>
                  <a:lnTo>
                    <a:pt x="7194" y="5230"/>
                  </a:lnTo>
                  <a:lnTo>
                    <a:pt x="7804" y="3618"/>
                  </a:lnTo>
                  <a:cubicBezTo>
                    <a:pt x="7833" y="3532"/>
                    <a:pt x="7814" y="3446"/>
                    <a:pt x="7757" y="3380"/>
                  </a:cubicBezTo>
                  <a:lnTo>
                    <a:pt x="7413" y="3046"/>
                  </a:lnTo>
                  <a:lnTo>
                    <a:pt x="7757" y="2025"/>
                  </a:lnTo>
                  <a:cubicBezTo>
                    <a:pt x="7804" y="1882"/>
                    <a:pt x="7699" y="1729"/>
                    <a:pt x="7547" y="1729"/>
                  </a:cubicBezTo>
                  <a:lnTo>
                    <a:pt x="6755" y="1729"/>
                  </a:lnTo>
                  <a:lnTo>
                    <a:pt x="7079" y="937"/>
                  </a:lnTo>
                  <a:cubicBezTo>
                    <a:pt x="7136" y="794"/>
                    <a:pt x="7022" y="642"/>
                    <a:pt x="6869" y="642"/>
                  </a:cubicBezTo>
                  <a:lnTo>
                    <a:pt x="5887" y="642"/>
                  </a:lnTo>
                  <a:lnTo>
                    <a:pt x="5305" y="60"/>
                  </a:lnTo>
                  <a:cubicBezTo>
                    <a:pt x="5265" y="20"/>
                    <a:pt x="5212" y="0"/>
                    <a:pt x="5157"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2" name="Google Shape;13302;p69"/>
            <p:cNvSpPr/>
            <p:nvPr/>
          </p:nvSpPr>
          <p:spPr>
            <a:xfrm>
              <a:off x="8087687" y="1515751"/>
              <a:ext cx="190889" cy="124431"/>
            </a:xfrm>
            <a:custGeom>
              <a:rect b="b" l="l" r="r" t="t"/>
              <a:pathLst>
                <a:path extrusionOk="0" h="4752" w="7290">
                  <a:moveTo>
                    <a:pt x="2166" y="0"/>
                  </a:moveTo>
                  <a:lnTo>
                    <a:pt x="1947" y="163"/>
                  </a:lnTo>
                  <a:lnTo>
                    <a:pt x="1069" y="163"/>
                  </a:lnTo>
                  <a:cubicBezTo>
                    <a:pt x="955" y="163"/>
                    <a:pt x="859" y="258"/>
                    <a:pt x="859" y="382"/>
                  </a:cubicBezTo>
                  <a:lnTo>
                    <a:pt x="859" y="1260"/>
                  </a:lnTo>
                  <a:lnTo>
                    <a:pt x="287" y="1260"/>
                  </a:lnTo>
                  <a:cubicBezTo>
                    <a:pt x="134" y="1260"/>
                    <a:pt x="29" y="1403"/>
                    <a:pt x="77" y="1546"/>
                  </a:cubicBezTo>
                  <a:lnTo>
                    <a:pt x="420" y="2567"/>
                  </a:lnTo>
                  <a:lnTo>
                    <a:pt x="77" y="2910"/>
                  </a:lnTo>
                  <a:cubicBezTo>
                    <a:pt x="20" y="2967"/>
                    <a:pt x="1" y="3053"/>
                    <a:pt x="29" y="3139"/>
                  </a:cubicBezTo>
                  <a:lnTo>
                    <a:pt x="640" y="4751"/>
                  </a:lnTo>
                  <a:lnTo>
                    <a:pt x="7194" y="4751"/>
                  </a:lnTo>
                  <a:lnTo>
                    <a:pt x="7289" y="4503"/>
                  </a:lnTo>
                  <a:lnTo>
                    <a:pt x="7289" y="4503"/>
                  </a:lnTo>
                  <a:cubicBezTo>
                    <a:pt x="7117" y="4522"/>
                    <a:pt x="6936" y="4532"/>
                    <a:pt x="6755" y="4541"/>
                  </a:cubicBezTo>
                  <a:cubicBezTo>
                    <a:pt x="4246" y="4532"/>
                    <a:pt x="2195" y="2509"/>
                    <a:pt x="2166"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3" name="Google Shape;13303;p69"/>
            <p:cNvSpPr/>
            <p:nvPr/>
          </p:nvSpPr>
          <p:spPr>
            <a:xfrm>
              <a:off x="8097690" y="1577207"/>
              <a:ext cx="184866" cy="143415"/>
            </a:xfrm>
            <a:custGeom>
              <a:rect b="b" l="l" r="r" t="t"/>
              <a:pathLst>
                <a:path extrusionOk="0" h="5477" w="7060">
                  <a:moveTo>
                    <a:pt x="309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26"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11" y="4331"/>
                    <a:pt x="2042" y="5476"/>
                    <a:pt x="3530" y="5476"/>
                  </a:cubicBezTo>
                  <a:cubicBezTo>
                    <a:pt x="5018" y="5476"/>
                    <a:pt x="6249" y="4331"/>
                    <a:pt x="6363" y="2843"/>
                  </a:cubicBezTo>
                  <a:lnTo>
                    <a:pt x="6478" y="2843"/>
                  </a:lnTo>
                  <a:cubicBezTo>
                    <a:pt x="6802" y="2843"/>
                    <a:pt x="7060" y="2567"/>
                    <a:pt x="7022" y="2242"/>
                  </a:cubicBezTo>
                  <a:cubicBezTo>
                    <a:pt x="6983" y="1956"/>
                    <a:pt x="6745" y="1746"/>
                    <a:pt x="6449" y="1746"/>
                  </a:cubicBezTo>
                  <a:lnTo>
                    <a:pt x="6373" y="1746"/>
                  </a:lnTo>
                  <a:cubicBezTo>
                    <a:pt x="6134" y="1746"/>
                    <a:pt x="5934" y="1555"/>
                    <a:pt x="5934" y="1307"/>
                  </a:cubicBezTo>
                  <a:lnTo>
                    <a:pt x="5934" y="878"/>
                  </a:lnTo>
                  <a:lnTo>
                    <a:pt x="4627" y="0"/>
                  </a:lnTo>
                  <a:lnTo>
                    <a:pt x="4627" y="506"/>
                  </a:lnTo>
                  <a:cubicBezTo>
                    <a:pt x="4627" y="628"/>
                    <a:pt x="4524" y="718"/>
                    <a:pt x="4412" y="718"/>
                  </a:cubicBezTo>
                  <a:cubicBezTo>
                    <a:pt x="4375" y="718"/>
                    <a:pt x="4338" y="708"/>
                    <a:pt x="4303" y="687"/>
                  </a:cubicBezTo>
                  <a:lnTo>
                    <a:pt x="3091"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4" name="Google Shape;13304;p69"/>
            <p:cNvSpPr/>
            <p:nvPr/>
          </p:nvSpPr>
          <p:spPr>
            <a:xfrm>
              <a:off x="8150138" y="1623031"/>
              <a:ext cx="11521" cy="17151"/>
            </a:xfrm>
            <a:custGeom>
              <a:rect b="b" l="l" r="r" t="t"/>
              <a:pathLst>
                <a:path extrusionOk="0" h="655" w="440">
                  <a:moveTo>
                    <a:pt x="220" y="1"/>
                  </a:moveTo>
                  <a:cubicBezTo>
                    <a:pt x="110" y="1"/>
                    <a:pt x="1" y="72"/>
                    <a:pt x="1" y="216"/>
                  </a:cubicBezTo>
                  <a:lnTo>
                    <a:pt x="1" y="435"/>
                  </a:lnTo>
                  <a:cubicBezTo>
                    <a:pt x="1" y="559"/>
                    <a:pt x="96" y="654"/>
                    <a:pt x="220" y="654"/>
                  </a:cubicBezTo>
                  <a:cubicBezTo>
                    <a:pt x="334" y="654"/>
                    <a:pt x="430" y="559"/>
                    <a:pt x="439" y="444"/>
                  </a:cubicBezTo>
                  <a:lnTo>
                    <a:pt x="439" y="216"/>
                  </a:lnTo>
                  <a:cubicBezTo>
                    <a:pt x="439"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5" name="Google Shape;13305;p69"/>
            <p:cNvSpPr/>
            <p:nvPr/>
          </p:nvSpPr>
          <p:spPr>
            <a:xfrm>
              <a:off x="8218848" y="1623031"/>
              <a:ext cx="11495" cy="17151"/>
            </a:xfrm>
            <a:custGeom>
              <a:rect b="b" l="l" r="r" t="t"/>
              <a:pathLst>
                <a:path extrusionOk="0" h="655" w="439">
                  <a:moveTo>
                    <a:pt x="219" y="1"/>
                  </a:moveTo>
                  <a:cubicBezTo>
                    <a:pt x="110" y="1"/>
                    <a:pt x="0" y="72"/>
                    <a:pt x="0" y="216"/>
                  </a:cubicBezTo>
                  <a:lnTo>
                    <a:pt x="0" y="435"/>
                  </a:lnTo>
                  <a:cubicBezTo>
                    <a:pt x="0" y="559"/>
                    <a:pt x="95" y="654"/>
                    <a:pt x="219" y="654"/>
                  </a:cubicBezTo>
                  <a:cubicBezTo>
                    <a:pt x="334" y="654"/>
                    <a:pt x="429" y="559"/>
                    <a:pt x="439" y="444"/>
                  </a:cubicBezTo>
                  <a:lnTo>
                    <a:pt x="439" y="216"/>
                  </a:lnTo>
                  <a:cubicBezTo>
                    <a:pt x="439" y="72"/>
                    <a:pt x="329" y="1"/>
                    <a:pt x="21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6" name="Google Shape;13306;p69"/>
            <p:cNvSpPr/>
            <p:nvPr/>
          </p:nvSpPr>
          <p:spPr>
            <a:xfrm>
              <a:off x="8164618" y="1662963"/>
              <a:ext cx="50799" cy="17439"/>
            </a:xfrm>
            <a:custGeom>
              <a:rect b="b" l="l" r="r" t="t"/>
              <a:pathLst>
                <a:path extrusionOk="0" h="666" w="1940">
                  <a:moveTo>
                    <a:pt x="323" y="0"/>
                  </a:moveTo>
                  <a:cubicBezTo>
                    <a:pt x="153" y="0"/>
                    <a:pt x="0" y="224"/>
                    <a:pt x="163" y="379"/>
                  </a:cubicBezTo>
                  <a:cubicBezTo>
                    <a:pt x="382" y="562"/>
                    <a:pt x="654" y="666"/>
                    <a:pt x="937" y="666"/>
                  </a:cubicBezTo>
                  <a:cubicBezTo>
                    <a:pt x="949" y="666"/>
                    <a:pt x="962" y="666"/>
                    <a:pt x="974" y="665"/>
                  </a:cubicBezTo>
                  <a:cubicBezTo>
                    <a:pt x="986" y="666"/>
                    <a:pt x="999" y="666"/>
                    <a:pt x="1011" y="666"/>
                  </a:cubicBezTo>
                  <a:cubicBezTo>
                    <a:pt x="1294" y="666"/>
                    <a:pt x="1565" y="562"/>
                    <a:pt x="1785" y="379"/>
                  </a:cubicBezTo>
                  <a:cubicBezTo>
                    <a:pt x="1940" y="224"/>
                    <a:pt x="1792" y="0"/>
                    <a:pt x="1624" y="0"/>
                  </a:cubicBezTo>
                  <a:cubicBezTo>
                    <a:pt x="1575" y="0"/>
                    <a:pt x="1525" y="19"/>
                    <a:pt x="1480" y="64"/>
                  </a:cubicBezTo>
                  <a:cubicBezTo>
                    <a:pt x="1327" y="169"/>
                    <a:pt x="1150" y="222"/>
                    <a:pt x="974" y="222"/>
                  </a:cubicBezTo>
                  <a:cubicBezTo>
                    <a:pt x="797" y="222"/>
                    <a:pt x="621" y="169"/>
                    <a:pt x="468" y="64"/>
                  </a:cubicBezTo>
                  <a:cubicBezTo>
                    <a:pt x="423" y="19"/>
                    <a:pt x="372" y="0"/>
                    <a:pt x="323"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7" name="Google Shape;13307;p69"/>
            <p:cNvSpPr/>
            <p:nvPr/>
          </p:nvSpPr>
          <p:spPr>
            <a:xfrm>
              <a:off x="8097690" y="1577207"/>
              <a:ext cx="155382" cy="143389"/>
            </a:xfrm>
            <a:custGeom>
              <a:rect b="b" l="l" r="r" t="t"/>
              <a:pathLst>
                <a:path extrusionOk="0" h="5476" w="5934">
                  <a:moveTo>
                    <a:pt x="310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35"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09" y="4347"/>
                    <a:pt x="2057" y="5475"/>
                    <a:pt x="3511" y="5475"/>
                  </a:cubicBezTo>
                  <a:cubicBezTo>
                    <a:pt x="3662" y="5475"/>
                    <a:pt x="3815" y="5463"/>
                    <a:pt x="3969" y="5438"/>
                  </a:cubicBezTo>
                  <a:cubicBezTo>
                    <a:pt x="2585" y="5219"/>
                    <a:pt x="1565" y="4026"/>
                    <a:pt x="1565" y="2624"/>
                  </a:cubicBezTo>
                  <a:lnTo>
                    <a:pt x="1565" y="1479"/>
                  </a:lnTo>
                  <a:cubicBezTo>
                    <a:pt x="1565" y="1172"/>
                    <a:pt x="1818" y="939"/>
                    <a:pt x="2105" y="939"/>
                  </a:cubicBezTo>
                  <a:cubicBezTo>
                    <a:pt x="2175" y="939"/>
                    <a:pt x="2247" y="953"/>
                    <a:pt x="2318" y="983"/>
                  </a:cubicBezTo>
                  <a:cubicBezTo>
                    <a:pt x="2414" y="1031"/>
                    <a:pt x="2519" y="1040"/>
                    <a:pt x="2624" y="1040"/>
                  </a:cubicBezTo>
                  <a:cubicBezTo>
                    <a:pt x="2834" y="1012"/>
                    <a:pt x="3024" y="897"/>
                    <a:pt x="3139" y="716"/>
                  </a:cubicBezTo>
                  <a:lnTo>
                    <a:pt x="3225" y="582"/>
                  </a:lnTo>
                  <a:lnTo>
                    <a:pt x="4074" y="1069"/>
                  </a:lnTo>
                  <a:cubicBezTo>
                    <a:pt x="4177" y="1128"/>
                    <a:pt x="4290" y="1156"/>
                    <a:pt x="4401" y="1156"/>
                  </a:cubicBezTo>
                  <a:cubicBezTo>
                    <a:pt x="4648" y="1156"/>
                    <a:pt x="4887" y="1017"/>
                    <a:pt x="4999" y="773"/>
                  </a:cubicBezTo>
                  <a:lnTo>
                    <a:pt x="5695" y="1240"/>
                  </a:lnTo>
                  <a:lnTo>
                    <a:pt x="5715" y="1250"/>
                  </a:lnTo>
                  <a:lnTo>
                    <a:pt x="5734" y="1269"/>
                  </a:lnTo>
                  <a:lnTo>
                    <a:pt x="5934" y="1364"/>
                  </a:lnTo>
                  <a:cubicBezTo>
                    <a:pt x="5934" y="1345"/>
                    <a:pt x="5934" y="1326"/>
                    <a:pt x="5934" y="1307"/>
                  </a:cubicBezTo>
                  <a:lnTo>
                    <a:pt x="5934" y="878"/>
                  </a:lnTo>
                  <a:lnTo>
                    <a:pt x="4627" y="0"/>
                  </a:lnTo>
                  <a:lnTo>
                    <a:pt x="4627" y="506"/>
                  </a:lnTo>
                  <a:cubicBezTo>
                    <a:pt x="4627" y="628"/>
                    <a:pt x="4524" y="718"/>
                    <a:pt x="4412" y="718"/>
                  </a:cubicBezTo>
                  <a:cubicBezTo>
                    <a:pt x="4375" y="718"/>
                    <a:pt x="4338" y="708"/>
                    <a:pt x="4303" y="687"/>
                  </a:cubicBezTo>
                  <a:lnTo>
                    <a:pt x="3101"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8" name="Google Shape;13308;p69"/>
            <p:cNvSpPr/>
            <p:nvPr/>
          </p:nvSpPr>
          <p:spPr>
            <a:xfrm>
              <a:off x="8178863" y="1754558"/>
              <a:ext cx="22755" cy="63237"/>
            </a:xfrm>
            <a:custGeom>
              <a:rect b="b" l="l" r="r" t="t"/>
              <a:pathLst>
                <a:path extrusionOk="0" h="2415" w="869">
                  <a:moveTo>
                    <a:pt x="1" y="1"/>
                  </a:moveTo>
                  <a:lnTo>
                    <a:pt x="1" y="2195"/>
                  </a:lnTo>
                  <a:cubicBezTo>
                    <a:pt x="1" y="2309"/>
                    <a:pt x="96" y="2414"/>
                    <a:pt x="211" y="2414"/>
                  </a:cubicBezTo>
                  <a:lnTo>
                    <a:pt x="649" y="2414"/>
                  </a:lnTo>
                  <a:cubicBezTo>
                    <a:pt x="773" y="2405"/>
                    <a:pt x="869" y="2309"/>
                    <a:pt x="869" y="2195"/>
                  </a:cubicBezTo>
                  <a:lnTo>
                    <a:pt x="86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9" name="Google Shape;13309;p69"/>
            <p:cNvSpPr/>
            <p:nvPr/>
          </p:nvSpPr>
          <p:spPr>
            <a:xfrm>
              <a:off x="8127645" y="1728137"/>
              <a:ext cx="62477" cy="57921"/>
            </a:xfrm>
            <a:custGeom>
              <a:rect b="b" l="l" r="r" t="t"/>
              <a:pathLst>
                <a:path extrusionOk="0" h="2212" w="2386">
                  <a:moveTo>
                    <a:pt x="512" y="1"/>
                  </a:moveTo>
                  <a:cubicBezTo>
                    <a:pt x="431" y="1"/>
                    <a:pt x="355" y="43"/>
                    <a:pt x="316" y="122"/>
                  </a:cubicBezTo>
                  <a:lnTo>
                    <a:pt x="30" y="685"/>
                  </a:lnTo>
                  <a:cubicBezTo>
                    <a:pt x="1" y="752"/>
                    <a:pt x="1" y="828"/>
                    <a:pt x="30" y="895"/>
                  </a:cubicBezTo>
                  <a:lnTo>
                    <a:pt x="716" y="2097"/>
                  </a:lnTo>
                  <a:cubicBezTo>
                    <a:pt x="756" y="2171"/>
                    <a:pt x="833" y="2211"/>
                    <a:pt x="912" y="2211"/>
                  </a:cubicBezTo>
                  <a:cubicBezTo>
                    <a:pt x="964" y="2211"/>
                    <a:pt x="1018" y="2193"/>
                    <a:pt x="1060" y="2154"/>
                  </a:cubicBezTo>
                  <a:lnTo>
                    <a:pt x="2386" y="1010"/>
                  </a:lnTo>
                  <a:lnTo>
                    <a:pt x="621" y="27"/>
                  </a:lnTo>
                  <a:cubicBezTo>
                    <a:pt x="586" y="9"/>
                    <a:pt x="548" y="1"/>
                    <a:pt x="512"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0" name="Google Shape;13310;p69"/>
            <p:cNvSpPr/>
            <p:nvPr/>
          </p:nvSpPr>
          <p:spPr>
            <a:xfrm>
              <a:off x="8190096" y="1728137"/>
              <a:ext cx="62477" cy="57816"/>
            </a:xfrm>
            <a:custGeom>
              <a:rect b="b" l="l" r="r" t="t"/>
              <a:pathLst>
                <a:path extrusionOk="0" h="2208" w="2386">
                  <a:moveTo>
                    <a:pt x="1875" y="1"/>
                  </a:moveTo>
                  <a:cubicBezTo>
                    <a:pt x="1839" y="1"/>
                    <a:pt x="1801" y="9"/>
                    <a:pt x="1766" y="27"/>
                  </a:cubicBezTo>
                  <a:lnTo>
                    <a:pt x="1" y="1010"/>
                  </a:lnTo>
                  <a:lnTo>
                    <a:pt x="1337" y="2154"/>
                  </a:lnTo>
                  <a:cubicBezTo>
                    <a:pt x="1376" y="2190"/>
                    <a:pt x="1427" y="2207"/>
                    <a:pt x="1480" y="2207"/>
                  </a:cubicBezTo>
                  <a:cubicBezTo>
                    <a:pt x="1555" y="2207"/>
                    <a:pt x="1631" y="2170"/>
                    <a:pt x="1670" y="2097"/>
                  </a:cubicBezTo>
                  <a:lnTo>
                    <a:pt x="2357" y="895"/>
                  </a:lnTo>
                  <a:cubicBezTo>
                    <a:pt x="2386" y="828"/>
                    <a:pt x="2386" y="752"/>
                    <a:pt x="2357" y="685"/>
                  </a:cubicBezTo>
                  <a:lnTo>
                    <a:pt x="2071" y="122"/>
                  </a:lnTo>
                  <a:cubicBezTo>
                    <a:pt x="2032" y="43"/>
                    <a:pt x="1956" y="1"/>
                    <a:pt x="1875"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1" name="Google Shape;13311;p69"/>
            <p:cNvSpPr/>
            <p:nvPr/>
          </p:nvSpPr>
          <p:spPr>
            <a:xfrm>
              <a:off x="8058464" y="1770557"/>
              <a:ext cx="51480" cy="64206"/>
            </a:xfrm>
            <a:custGeom>
              <a:rect b="b" l="l" r="r" t="t"/>
              <a:pathLst>
                <a:path extrusionOk="0" h="2452" w="1966">
                  <a:moveTo>
                    <a:pt x="296" y="0"/>
                  </a:moveTo>
                  <a:cubicBezTo>
                    <a:pt x="182" y="96"/>
                    <a:pt x="86" y="201"/>
                    <a:pt x="0" y="325"/>
                  </a:cubicBezTo>
                  <a:lnTo>
                    <a:pt x="1317" y="1488"/>
                  </a:lnTo>
                  <a:cubicBezTo>
                    <a:pt x="1450" y="1612"/>
                    <a:pt x="1536" y="1794"/>
                    <a:pt x="1536" y="1975"/>
                  </a:cubicBezTo>
                  <a:lnTo>
                    <a:pt x="1536" y="2376"/>
                  </a:lnTo>
                  <a:lnTo>
                    <a:pt x="1966" y="2452"/>
                  </a:lnTo>
                  <a:lnTo>
                    <a:pt x="1966" y="1975"/>
                  </a:lnTo>
                  <a:cubicBezTo>
                    <a:pt x="1966" y="1670"/>
                    <a:pt x="1832" y="1364"/>
                    <a:pt x="1603" y="1164"/>
                  </a:cubicBezTo>
                  <a:lnTo>
                    <a:pt x="296"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2" name="Google Shape;13312;p69"/>
            <p:cNvSpPr/>
            <p:nvPr/>
          </p:nvSpPr>
          <p:spPr>
            <a:xfrm>
              <a:off x="8270301" y="1770557"/>
              <a:ext cx="51480" cy="64206"/>
            </a:xfrm>
            <a:custGeom>
              <a:rect b="b" l="l" r="r" t="t"/>
              <a:pathLst>
                <a:path extrusionOk="0" h="2452" w="1966">
                  <a:moveTo>
                    <a:pt x="1670" y="0"/>
                  </a:moveTo>
                  <a:lnTo>
                    <a:pt x="372" y="1164"/>
                  </a:lnTo>
                  <a:cubicBezTo>
                    <a:pt x="134" y="1364"/>
                    <a:pt x="0" y="1670"/>
                    <a:pt x="0" y="1975"/>
                  </a:cubicBezTo>
                  <a:lnTo>
                    <a:pt x="0" y="2452"/>
                  </a:lnTo>
                  <a:lnTo>
                    <a:pt x="439" y="2376"/>
                  </a:lnTo>
                  <a:lnTo>
                    <a:pt x="439" y="1975"/>
                  </a:lnTo>
                  <a:cubicBezTo>
                    <a:pt x="439" y="1794"/>
                    <a:pt x="515" y="1612"/>
                    <a:pt x="659" y="1488"/>
                  </a:cubicBezTo>
                  <a:lnTo>
                    <a:pt x="1965" y="325"/>
                  </a:lnTo>
                  <a:cubicBezTo>
                    <a:pt x="1889" y="201"/>
                    <a:pt x="1784" y="96"/>
                    <a:pt x="167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13" name="Google Shape;13313;p69"/>
          <p:cNvGrpSpPr/>
          <p:nvPr/>
        </p:nvGrpSpPr>
        <p:grpSpPr>
          <a:xfrm>
            <a:off x="5794745" y="1502999"/>
            <a:ext cx="274550" cy="354754"/>
            <a:chOff x="5794745" y="1502999"/>
            <a:chExt cx="274550" cy="354754"/>
          </a:xfrm>
        </p:grpSpPr>
        <p:sp>
          <p:nvSpPr>
            <p:cNvPr id="13314" name="Google Shape;13314;p69"/>
            <p:cNvSpPr/>
            <p:nvPr/>
          </p:nvSpPr>
          <p:spPr>
            <a:xfrm>
              <a:off x="5794745" y="1703340"/>
              <a:ext cx="274550" cy="154413"/>
            </a:xfrm>
            <a:custGeom>
              <a:rect b="b" l="l" r="r" t="t"/>
              <a:pathLst>
                <a:path extrusionOk="0" h="5897" w="10485">
                  <a:moveTo>
                    <a:pt x="3711" y="1"/>
                  </a:moveTo>
                  <a:lnTo>
                    <a:pt x="3711" y="1031"/>
                  </a:lnTo>
                  <a:cubicBezTo>
                    <a:pt x="3711" y="1327"/>
                    <a:pt x="3521" y="1585"/>
                    <a:pt x="3244" y="1661"/>
                  </a:cubicBezTo>
                  <a:lnTo>
                    <a:pt x="935" y="2338"/>
                  </a:lnTo>
                  <a:cubicBezTo>
                    <a:pt x="382" y="2500"/>
                    <a:pt x="0" y="3016"/>
                    <a:pt x="0" y="3597"/>
                  </a:cubicBezTo>
                  <a:lnTo>
                    <a:pt x="0" y="5248"/>
                  </a:lnTo>
                  <a:cubicBezTo>
                    <a:pt x="0" y="5601"/>
                    <a:pt x="296" y="5897"/>
                    <a:pt x="659" y="5897"/>
                  </a:cubicBezTo>
                  <a:lnTo>
                    <a:pt x="9827" y="5897"/>
                  </a:lnTo>
                  <a:cubicBezTo>
                    <a:pt x="10189" y="5897"/>
                    <a:pt x="10485" y="5601"/>
                    <a:pt x="10485" y="5248"/>
                  </a:cubicBezTo>
                  <a:lnTo>
                    <a:pt x="10485" y="3597"/>
                  </a:lnTo>
                  <a:cubicBezTo>
                    <a:pt x="10485" y="3016"/>
                    <a:pt x="10103" y="2510"/>
                    <a:pt x="9540" y="2348"/>
                  </a:cubicBezTo>
                  <a:lnTo>
                    <a:pt x="7241" y="1670"/>
                  </a:lnTo>
                  <a:cubicBezTo>
                    <a:pt x="6965" y="1585"/>
                    <a:pt x="6774" y="1327"/>
                    <a:pt x="6774" y="1041"/>
                  </a:cubicBezTo>
                  <a:lnTo>
                    <a:pt x="677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5" name="Google Shape;13315;p69"/>
            <p:cNvSpPr/>
            <p:nvPr/>
          </p:nvSpPr>
          <p:spPr>
            <a:xfrm>
              <a:off x="5891918" y="1703340"/>
              <a:ext cx="80205" cy="22886"/>
            </a:xfrm>
            <a:custGeom>
              <a:rect b="b" l="l" r="r" t="t"/>
              <a:pathLst>
                <a:path extrusionOk="0" h="874" w="3063">
                  <a:moveTo>
                    <a:pt x="0" y="1"/>
                  </a:moveTo>
                  <a:lnTo>
                    <a:pt x="0" y="487"/>
                  </a:lnTo>
                  <a:cubicBezTo>
                    <a:pt x="477" y="745"/>
                    <a:pt x="1002" y="874"/>
                    <a:pt x="1528" y="874"/>
                  </a:cubicBezTo>
                  <a:cubicBezTo>
                    <a:pt x="2054" y="874"/>
                    <a:pt x="2581" y="745"/>
                    <a:pt x="3063" y="487"/>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6" name="Google Shape;13316;p69"/>
            <p:cNvSpPr/>
            <p:nvPr/>
          </p:nvSpPr>
          <p:spPr>
            <a:xfrm>
              <a:off x="5835698" y="1554478"/>
              <a:ext cx="192381" cy="160147"/>
            </a:xfrm>
            <a:custGeom>
              <a:rect b="b" l="l" r="r" t="t"/>
              <a:pathLst>
                <a:path extrusionOk="0" h="6116" w="7347">
                  <a:moveTo>
                    <a:pt x="840" y="0"/>
                  </a:moveTo>
                  <a:lnTo>
                    <a:pt x="840" y="2404"/>
                  </a:lnTo>
                  <a:lnTo>
                    <a:pt x="726" y="2404"/>
                  </a:lnTo>
                  <a:cubicBezTo>
                    <a:pt x="1" y="2404"/>
                    <a:pt x="1" y="3501"/>
                    <a:pt x="726" y="3501"/>
                  </a:cubicBezTo>
                  <a:lnTo>
                    <a:pt x="850" y="3501"/>
                  </a:lnTo>
                  <a:cubicBezTo>
                    <a:pt x="955" y="4980"/>
                    <a:pt x="2195" y="6115"/>
                    <a:pt x="3674" y="6115"/>
                  </a:cubicBezTo>
                  <a:cubicBezTo>
                    <a:pt x="5152" y="6115"/>
                    <a:pt x="6393" y="4980"/>
                    <a:pt x="6507" y="3501"/>
                  </a:cubicBezTo>
                  <a:lnTo>
                    <a:pt x="6622" y="3501"/>
                  </a:lnTo>
                  <a:cubicBezTo>
                    <a:pt x="7347" y="3501"/>
                    <a:pt x="7347" y="2404"/>
                    <a:pt x="6622" y="2404"/>
                  </a:cubicBezTo>
                  <a:lnTo>
                    <a:pt x="6517" y="2404"/>
                  </a:lnTo>
                  <a:lnTo>
                    <a:pt x="6517"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7" name="Google Shape;13317;p69"/>
            <p:cNvSpPr/>
            <p:nvPr/>
          </p:nvSpPr>
          <p:spPr>
            <a:xfrm>
              <a:off x="5839705" y="1554478"/>
              <a:ext cx="143677" cy="160357"/>
            </a:xfrm>
            <a:custGeom>
              <a:rect b="b" l="l" r="r" t="t"/>
              <a:pathLst>
                <a:path extrusionOk="0" h="6124" w="5487">
                  <a:moveTo>
                    <a:pt x="687" y="0"/>
                  </a:moveTo>
                  <a:lnTo>
                    <a:pt x="687" y="2404"/>
                  </a:lnTo>
                  <a:lnTo>
                    <a:pt x="602" y="2404"/>
                  </a:lnTo>
                  <a:cubicBezTo>
                    <a:pt x="315" y="2404"/>
                    <a:pt x="67" y="2614"/>
                    <a:pt x="29" y="2900"/>
                  </a:cubicBezTo>
                  <a:cubicBezTo>
                    <a:pt x="1" y="3215"/>
                    <a:pt x="249" y="3501"/>
                    <a:pt x="573" y="3501"/>
                  </a:cubicBezTo>
                  <a:lnTo>
                    <a:pt x="697" y="3501"/>
                  </a:lnTo>
                  <a:cubicBezTo>
                    <a:pt x="801" y="4997"/>
                    <a:pt x="2048" y="6124"/>
                    <a:pt x="3502" y="6124"/>
                  </a:cubicBezTo>
                  <a:cubicBezTo>
                    <a:pt x="3652" y="6124"/>
                    <a:pt x="3805" y="6112"/>
                    <a:pt x="3960" y="6087"/>
                  </a:cubicBezTo>
                  <a:cubicBezTo>
                    <a:pt x="2576" y="5867"/>
                    <a:pt x="1556" y="4684"/>
                    <a:pt x="1556" y="3282"/>
                  </a:cubicBezTo>
                  <a:lnTo>
                    <a:pt x="1556" y="2185"/>
                  </a:lnTo>
                  <a:cubicBezTo>
                    <a:pt x="1556" y="1708"/>
                    <a:pt x="1947" y="1317"/>
                    <a:pt x="2433" y="1317"/>
                  </a:cubicBezTo>
                  <a:lnTo>
                    <a:pt x="5057" y="1317"/>
                  </a:lnTo>
                  <a:cubicBezTo>
                    <a:pt x="5295" y="1317"/>
                    <a:pt x="5486" y="1116"/>
                    <a:pt x="5486" y="878"/>
                  </a:cubicBezTo>
                  <a:lnTo>
                    <a:pt x="5486"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8" name="Google Shape;13318;p69"/>
            <p:cNvSpPr/>
            <p:nvPr/>
          </p:nvSpPr>
          <p:spPr>
            <a:xfrm>
              <a:off x="5842716" y="1502999"/>
              <a:ext cx="187118" cy="114455"/>
            </a:xfrm>
            <a:custGeom>
              <a:rect b="b" l="l" r="r" t="t"/>
              <a:pathLst>
                <a:path extrusionOk="0" h="4371" w="7146">
                  <a:moveTo>
                    <a:pt x="6000" y="1"/>
                  </a:moveTo>
                  <a:cubicBezTo>
                    <a:pt x="5994" y="1"/>
                    <a:pt x="5988" y="1"/>
                    <a:pt x="5982" y="1"/>
                  </a:cubicBezTo>
                  <a:lnTo>
                    <a:pt x="1841" y="1"/>
                  </a:lnTo>
                  <a:cubicBezTo>
                    <a:pt x="811" y="1"/>
                    <a:pt x="0" y="898"/>
                    <a:pt x="105" y="1928"/>
                  </a:cubicBezTo>
                  <a:lnTo>
                    <a:pt x="353" y="4370"/>
                  </a:lnTo>
                  <a:lnTo>
                    <a:pt x="572" y="4370"/>
                  </a:lnTo>
                  <a:cubicBezTo>
                    <a:pt x="811" y="4370"/>
                    <a:pt x="1002" y="4179"/>
                    <a:pt x="1002" y="3931"/>
                  </a:cubicBezTo>
                  <a:lnTo>
                    <a:pt x="1002" y="2844"/>
                  </a:lnTo>
                  <a:lnTo>
                    <a:pt x="5819" y="2844"/>
                  </a:lnTo>
                  <a:lnTo>
                    <a:pt x="5819" y="3931"/>
                  </a:lnTo>
                  <a:cubicBezTo>
                    <a:pt x="5819" y="4179"/>
                    <a:pt x="6010" y="4370"/>
                    <a:pt x="6249" y="4370"/>
                  </a:cubicBezTo>
                  <a:lnTo>
                    <a:pt x="6468" y="4370"/>
                  </a:lnTo>
                  <a:lnTo>
                    <a:pt x="6649" y="2014"/>
                  </a:lnTo>
                  <a:lnTo>
                    <a:pt x="6640" y="2014"/>
                  </a:lnTo>
                  <a:cubicBezTo>
                    <a:pt x="6964" y="1794"/>
                    <a:pt x="7145" y="1413"/>
                    <a:pt x="7117" y="1022"/>
                  </a:cubicBezTo>
                  <a:cubicBezTo>
                    <a:pt x="7070" y="446"/>
                    <a:pt x="6583" y="1"/>
                    <a:pt x="600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9" name="Google Shape;13319;p69"/>
            <p:cNvSpPr/>
            <p:nvPr/>
          </p:nvSpPr>
          <p:spPr>
            <a:xfrm>
              <a:off x="5842716" y="1502999"/>
              <a:ext cx="72218" cy="114455"/>
            </a:xfrm>
            <a:custGeom>
              <a:rect b="b" l="l" r="r" t="t"/>
              <a:pathLst>
                <a:path extrusionOk="0" h="4371" w="2758">
                  <a:moveTo>
                    <a:pt x="1841" y="1"/>
                  </a:moveTo>
                  <a:cubicBezTo>
                    <a:pt x="811" y="1"/>
                    <a:pt x="0" y="898"/>
                    <a:pt x="105" y="1928"/>
                  </a:cubicBezTo>
                  <a:lnTo>
                    <a:pt x="353" y="4370"/>
                  </a:lnTo>
                  <a:lnTo>
                    <a:pt x="572" y="4370"/>
                  </a:lnTo>
                  <a:cubicBezTo>
                    <a:pt x="811" y="4370"/>
                    <a:pt x="1002" y="4179"/>
                    <a:pt x="1002" y="3931"/>
                  </a:cubicBezTo>
                  <a:lnTo>
                    <a:pt x="1002" y="1756"/>
                  </a:lnTo>
                  <a:cubicBezTo>
                    <a:pt x="1002" y="783"/>
                    <a:pt x="1784" y="1"/>
                    <a:pt x="275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0" name="Google Shape;13320;p69"/>
            <p:cNvSpPr/>
            <p:nvPr/>
          </p:nvSpPr>
          <p:spPr>
            <a:xfrm>
              <a:off x="5891918" y="1617532"/>
              <a:ext cx="11521" cy="17151"/>
            </a:xfrm>
            <a:custGeom>
              <a:rect b="b" l="l" r="r" t="t"/>
              <a:pathLst>
                <a:path extrusionOk="0" h="655" w="440">
                  <a:moveTo>
                    <a:pt x="220" y="1"/>
                  </a:moveTo>
                  <a:cubicBezTo>
                    <a:pt x="110" y="1"/>
                    <a:pt x="0" y="73"/>
                    <a:pt x="0" y="216"/>
                  </a:cubicBezTo>
                  <a:lnTo>
                    <a:pt x="0" y="435"/>
                  </a:lnTo>
                  <a:cubicBezTo>
                    <a:pt x="0" y="550"/>
                    <a:pt x="96" y="654"/>
                    <a:pt x="220" y="654"/>
                  </a:cubicBezTo>
                  <a:cubicBezTo>
                    <a:pt x="334" y="654"/>
                    <a:pt x="439" y="550"/>
                    <a:pt x="439" y="435"/>
                  </a:cubicBezTo>
                  <a:lnTo>
                    <a:pt x="439" y="216"/>
                  </a:lnTo>
                  <a:cubicBezTo>
                    <a:pt x="439" y="73"/>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1" name="Google Shape;13321;p69"/>
            <p:cNvSpPr/>
            <p:nvPr/>
          </p:nvSpPr>
          <p:spPr>
            <a:xfrm>
              <a:off x="5960601" y="1617532"/>
              <a:ext cx="11521" cy="17151"/>
            </a:xfrm>
            <a:custGeom>
              <a:rect b="b" l="l" r="r" t="t"/>
              <a:pathLst>
                <a:path extrusionOk="0" h="655" w="440">
                  <a:moveTo>
                    <a:pt x="220" y="1"/>
                  </a:moveTo>
                  <a:cubicBezTo>
                    <a:pt x="111" y="1"/>
                    <a:pt x="1" y="73"/>
                    <a:pt x="1" y="216"/>
                  </a:cubicBezTo>
                  <a:lnTo>
                    <a:pt x="1" y="435"/>
                  </a:lnTo>
                  <a:cubicBezTo>
                    <a:pt x="1" y="550"/>
                    <a:pt x="96" y="654"/>
                    <a:pt x="220" y="654"/>
                  </a:cubicBezTo>
                  <a:cubicBezTo>
                    <a:pt x="335" y="654"/>
                    <a:pt x="430" y="550"/>
                    <a:pt x="440" y="435"/>
                  </a:cubicBezTo>
                  <a:lnTo>
                    <a:pt x="440" y="216"/>
                  </a:lnTo>
                  <a:cubicBezTo>
                    <a:pt x="440" y="73"/>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2" name="Google Shape;13322;p69"/>
            <p:cNvSpPr/>
            <p:nvPr/>
          </p:nvSpPr>
          <p:spPr>
            <a:xfrm>
              <a:off x="5906424" y="1657438"/>
              <a:ext cx="50773" cy="17282"/>
            </a:xfrm>
            <a:custGeom>
              <a:rect b="b" l="l" r="r" t="t"/>
              <a:pathLst>
                <a:path extrusionOk="0" h="660" w="1939">
                  <a:moveTo>
                    <a:pt x="315" y="0"/>
                  </a:moveTo>
                  <a:cubicBezTo>
                    <a:pt x="144" y="0"/>
                    <a:pt x="0" y="218"/>
                    <a:pt x="162" y="380"/>
                  </a:cubicBezTo>
                  <a:cubicBezTo>
                    <a:pt x="373" y="556"/>
                    <a:pt x="633" y="659"/>
                    <a:pt x="904" y="659"/>
                  </a:cubicBezTo>
                  <a:cubicBezTo>
                    <a:pt x="927" y="659"/>
                    <a:pt x="950" y="658"/>
                    <a:pt x="973" y="657"/>
                  </a:cubicBezTo>
                  <a:cubicBezTo>
                    <a:pt x="986" y="657"/>
                    <a:pt x="1000" y="658"/>
                    <a:pt x="1013" y="658"/>
                  </a:cubicBezTo>
                  <a:cubicBezTo>
                    <a:pt x="1294" y="658"/>
                    <a:pt x="1565" y="562"/>
                    <a:pt x="1784" y="380"/>
                  </a:cubicBezTo>
                  <a:cubicBezTo>
                    <a:pt x="1938" y="218"/>
                    <a:pt x="1792" y="0"/>
                    <a:pt x="1621" y="0"/>
                  </a:cubicBezTo>
                  <a:cubicBezTo>
                    <a:pt x="1570" y="0"/>
                    <a:pt x="1517" y="19"/>
                    <a:pt x="1469" y="65"/>
                  </a:cubicBezTo>
                  <a:cubicBezTo>
                    <a:pt x="1321" y="170"/>
                    <a:pt x="1147" y="223"/>
                    <a:pt x="972" y="223"/>
                  </a:cubicBezTo>
                  <a:cubicBezTo>
                    <a:pt x="796" y="223"/>
                    <a:pt x="620" y="170"/>
                    <a:pt x="467" y="65"/>
                  </a:cubicBezTo>
                  <a:cubicBezTo>
                    <a:pt x="419" y="19"/>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3" name="Google Shape;13323;p69"/>
            <p:cNvSpPr/>
            <p:nvPr/>
          </p:nvSpPr>
          <p:spPr>
            <a:xfrm>
              <a:off x="5884429" y="1600433"/>
              <a:ext cx="26499" cy="11260"/>
            </a:xfrm>
            <a:custGeom>
              <a:rect b="b" l="l" r="r" t="t"/>
              <a:pathLst>
                <a:path extrusionOk="0" h="430" w="1012">
                  <a:moveTo>
                    <a:pt x="286" y="1"/>
                  </a:moveTo>
                  <a:cubicBezTo>
                    <a:pt x="0" y="1"/>
                    <a:pt x="0" y="430"/>
                    <a:pt x="286" y="430"/>
                  </a:cubicBezTo>
                  <a:lnTo>
                    <a:pt x="725" y="430"/>
                  </a:lnTo>
                  <a:cubicBezTo>
                    <a:pt x="1011" y="43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4" name="Google Shape;13324;p69"/>
            <p:cNvSpPr/>
            <p:nvPr/>
          </p:nvSpPr>
          <p:spPr>
            <a:xfrm>
              <a:off x="5953112" y="1600433"/>
              <a:ext cx="26499" cy="11260"/>
            </a:xfrm>
            <a:custGeom>
              <a:rect b="b" l="l" r="r" t="t"/>
              <a:pathLst>
                <a:path extrusionOk="0" h="430" w="1012">
                  <a:moveTo>
                    <a:pt x="287" y="1"/>
                  </a:moveTo>
                  <a:cubicBezTo>
                    <a:pt x="1" y="1"/>
                    <a:pt x="1" y="430"/>
                    <a:pt x="287" y="430"/>
                  </a:cubicBezTo>
                  <a:lnTo>
                    <a:pt x="726" y="430"/>
                  </a:lnTo>
                  <a:cubicBezTo>
                    <a:pt x="1012" y="43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5" name="Google Shape;13325;p69"/>
            <p:cNvSpPr/>
            <p:nvPr/>
          </p:nvSpPr>
          <p:spPr>
            <a:xfrm>
              <a:off x="5846199" y="1748326"/>
              <a:ext cx="171643" cy="109427"/>
            </a:xfrm>
            <a:custGeom>
              <a:rect b="b" l="l" r="r" t="t"/>
              <a:pathLst>
                <a:path extrusionOk="0" h="4179" w="6555">
                  <a:moveTo>
                    <a:pt x="1088" y="0"/>
                  </a:moveTo>
                  <a:lnTo>
                    <a:pt x="1" y="324"/>
                  </a:lnTo>
                  <a:lnTo>
                    <a:pt x="1" y="4179"/>
                  </a:lnTo>
                  <a:lnTo>
                    <a:pt x="6555" y="4179"/>
                  </a:lnTo>
                  <a:lnTo>
                    <a:pt x="6555" y="324"/>
                  </a:lnTo>
                  <a:lnTo>
                    <a:pt x="5467" y="0"/>
                  </a:lnTo>
                  <a:lnTo>
                    <a:pt x="5467" y="468"/>
                  </a:lnTo>
                  <a:cubicBezTo>
                    <a:pt x="5467" y="1670"/>
                    <a:pt x="4484" y="2652"/>
                    <a:pt x="3282" y="2652"/>
                  </a:cubicBezTo>
                  <a:cubicBezTo>
                    <a:pt x="2071" y="2652"/>
                    <a:pt x="1098" y="1670"/>
                    <a:pt x="1098" y="468"/>
                  </a:cubicBezTo>
                  <a:lnTo>
                    <a:pt x="1088" y="468"/>
                  </a:lnTo>
                  <a:lnTo>
                    <a:pt x="108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6" name="Google Shape;13326;p69"/>
            <p:cNvSpPr/>
            <p:nvPr/>
          </p:nvSpPr>
          <p:spPr>
            <a:xfrm>
              <a:off x="5845439" y="1548979"/>
              <a:ext cx="177901" cy="28489"/>
            </a:xfrm>
            <a:custGeom>
              <a:rect b="b" l="l" r="r" t="t"/>
              <a:pathLst>
                <a:path extrusionOk="0" h="1088" w="6794">
                  <a:moveTo>
                    <a:pt x="1" y="0"/>
                  </a:moveTo>
                  <a:cubicBezTo>
                    <a:pt x="1" y="58"/>
                    <a:pt x="1" y="115"/>
                    <a:pt x="11" y="172"/>
                  </a:cubicBezTo>
                  <a:lnTo>
                    <a:pt x="96" y="1088"/>
                  </a:lnTo>
                  <a:lnTo>
                    <a:pt x="6479" y="1088"/>
                  </a:lnTo>
                  <a:lnTo>
                    <a:pt x="6545" y="258"/>
                  </a:lnTo>
                  <a:lnTo>
                    <a:pt x="6526" y="258"/>
                  </a:lnTo>
                  <a:cubicBezTo>
                    <a:pt x="6631" y="182"/>
                    <a:pt x="6727" y="96"/>
                    <a:pt x="6793"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7" name="Google Shape;13327;p69"/>
            <p:cNvSpPr/>
            <p:nvPr/>
          </p:nvSpPr>
          <p:spPr>
            <a:xfrm>
              <a:off x="5932635" y="1548979"/>
              <a:ext cx="90941" cy="22781"/>
            </a:xfrm>
            <a:custGeom>
              <a:rect b="b" l="l" r="r" t="t"/>
              <a:pathLst>
                <a:path extrusionOk="0" h="870" w="3473">
                  <a:moveTo>
                    <a:pt x="0" y="0"/>
                  </a:moveTo>
                  <a:cubicBezTo>
                    <a:pt x="105" y="506"/>
                    <a:pt x="554" y="868"/>
                    <a:pt x="1069" y="868"/>
                  </a:cubicBezTo>
                  <a:cubicBezTo>
                    <a:pt x="1317" y="868"/>
                    <a:pt x="1565" y="783"/>
                    <a:pt x="1756" y="620"/>
                  </a:cubicBezTo>
                  <a:cubicBezTo>
                    <a:pt x="2006" y="785"/>
                    <a:pt x="2298" y="869"/>
                    <a:pt x="2591" y="869"/>
                  </a:cubicBezTo>
                  <a:cubicBezTo>
                    <a:pt x="2789" y="869"/>
                    <a:pt x="2989" y="831"/>
                    <a:pt x="3177" y="754"/>
                  </a:cubicBezTo>
                  <a:lnTo>
                    <a:pt x="3215" y="258"/>
                  </a:lnTo>
                  <a:lnTo>
                    <a:pt x="3206" y="258"/>
                  </a:lnTo>
                  <a:cubicBezTo>
                    <a:pt x="3301" y="182"/>
                    <a:pt x="3397" y="96"/>
                    <a:pt x="3473"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8" name="Google Shape;13328;p69"/>
            <p:cNvSpPr/>
            <p:nvPr/>
          </p:nvSpPr>
          <p:spPr>
            <a:xfrm>
              <a:off x="5932373" y="1537484"/>
              <a:ext cx="17282" cy="11521"/>
            </a:xfrm>
            <a:custGeom>
              <a:rect b="b" l="l" r="r" t="t"/>
              <a:pathLst>
                <a:path extrusionOk="0" h="440" w="660">
                  <a:moveTo>
                    <a:pt x="440" y="0"/>
                  </a:moveTo>
                  <a:cubicBezTo>
                    <a:pt x="201" y="0"/>
                    <a:pt x="1" y="191"/>
                    <a:pt x="10" y="439"/>
                  </a:cubicBezTo>
                  <a:lnTo>
                    <a:pt x="659" y="439"/>
                  </a:lnTo>
                  <a:lnTo>
                    <a:pt x="65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9" name="Google Shape;13329;p69"/>
            <p:cNvSpPr/>
            <p:nvPr/>
          </p:nvSpPr>
          <p:spPr>
            <a:xfrm>
              <a:off x="5972096" y="1502999"/>
              <a:ext cx="57240" cy="57240"/>
            </a:xfrm>
            <a:custGeom>
              <a:rect b="b" l="l" r="r" t="t"/>
              <a:pathLst>
                <a:path extrusionOk="0" h="2186" w="2186">
                  <a:moveTo>
                    <a:pt x="1088" y="1"/>
                  </a:moveTo>
                  <a:cubicBezTo>
                    <a:pt x="487" y="1"/>
                    <a:pt x="1" y="497"/>
                    <a:pt x="1" y="1098"/>
                  </a:cubicBezTo>
                  <a:cubicBezTo>
                    <a:pt x="1" y="1699"/>
                    <a:pt x="487" y="2186"/>
                    <a:pt x="1088" y="2186"/>
                  </a:cubicBezTo>
                  <a:cubicBezTo>
                    <a:pt x="1689" y="2186"/>
                    <a:pt x="2185" y="1699"/>
                    <a:pt x="2185" y="1098"/>
                  </a:cubicBezTo>
                  <a:cubicBezTo>
                    <a:pt x="2185" y="497"/>
                    <a:pt x="1689" y="1"/>
                    <a:pt x="1088"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0" name="Google Shape;13330;p69"/>
            <p:cNvSpPr/>
            <p:nvPr/>
          </p:nvSpPr>
          <p:spPr>
            <a:xfrm>
              <a:off x="5943371" y="1525989"/>
              <a:ext cx="34250" cy="34250"/>
            </a:xfrm>
            <a:custGeom>
              <a:rect b="b" l="l" r="r" t="t"/>
              <a:pathLst>
                <a:path extrusionOk="0" h="1308" w="1308">
                  <a:moveTo>
                    <a:pt x="659" y="1"/>
                  </a:moveTo>
                  <a:cubicBezTo>
                    <a:pt x="296" y="1"/>
                    <a:pt x="1" y="296"/>
                    <a:pt x="1" y="659"/>
                  </a:cubicBezTo>
                  <a:cubicBezTo>
                    <a:pt x="1" y="1021"/>
                    <a:pt x="296" y="1308"/>
                    <a:pt x="659" y="1308"/>
                  </a:cubicBezTo>
                  <a:cubicBezTo>
                    <a:pt x="1021" y="1308"/>
                    <a:pt x="1308" y="1021"/>
                    <a:pt x="1308" y="659"/>
                  </a:cubicBezTo>
                  <a:cubicBezTo>
                    <a:pt x="1308" y="296"/>
                    <a:pt x="1021" y="1"/>
                    <a:pt x="65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1" name="Google Shape;13331;p69"/>
            <p:cNvSpPr/>
            <p:nvPr/>
          </p:nvSpPr>
          <p:spPr>
            <a:xfrm>
              <a:off x="5845204" y="1548979"/>
              <a:ext cx="23750" cy="28489"/>
            </a:xfrm>
            <a:custGeom>
              <a:rect b="b" l="l" r="r" t="t"/>
              <a:pathLst>
                <a:path extrusionOk="0" h="1088" w="907">
                  <a:moveTo>
                    <a:pt x="0" y="0"/>
                  </a:moveTo>
                  <a:cubicBezTo>
                    <a:pt x="0" y="58"/>
                    <a:pt x="0" y="115"/>
                    <a:pt x="10" y="172"/>
                  </a:cubicBezTo>
                  <a:lnTo>
                    <a:pt x="105" y="1088"/>
                  </a:lnTo>
                  <a:lnTo>
                    <a:pt x="907" y="1088"/>
                  </a:lnTo>
                  <a:lnTo>
                    <a:pt x="907"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2" name="Google Shape;13332;p69"/>
            <p:cNvSpPr/>
            <p:nvPr/>
          </p:nvSpPr>
          <p:spPr>
            <a:xfrm>
              <a:off x="5863428" y="1748326"/>
              <a:ext cx="137419" cy="80964"/>
            </a:xfrm>
            <a:custGeom>
              <a:rect b="b" l="l" r="r" t="t"/>
              <a:pathLst>
                <a:path extrusionOk="0" h="3092" w="5248">
                  <a:moveTo>
                    <a:pt x="430" y="0"/>
                  </a:moveTo>
                  <a:lnTo>
                    <a:pt x="1" y="134"/>
                  </a:lnTo>
                  <a:lnTo>
                    <a:pt x="1" y="468"/>
                  </a:lnTo>
                  <a:cubicBezTo>
                    <a:pt x="1" y="1918"/>
                    <a:pt x="1174" y="3091"/>
                    <a:pt x="2624" y="3091"/>
                  </a:cubicBezTo>
                  <a:cubicBezTo>
                    <a:pt x="4065" y="3091"/>
                    <a:pt x="5248" y="1918"/>
                    <a:pt x="5248" y="468"/>
                  </a:cubicBezTo>
                  <a:lnTo>
                    <a:pt x="5248" y="134"/>
                  </a:lnTo>
                  <a:lnTo>
                    <a:pt x="4799" y="0"/>
                  </a:lnTo>
                  <a:lnTo>
                    <a:pt x="4799" y="468"/>
                  </a:lnTo>
                  <a:cubicBezTo>
                    <a:pt x="4799" y="1670"/>
                    <a:pt x="3826" y="2652"/>
                    <a:pt x="2615" y="2652"/>
                  </a:cubicBezTo>
                  <a:cubicBezTo>
                    <a:pt x="1413" y="2652"/>
                    <a:pt x="430" y="1670"/>
                    <a:pt x="430" y="468"/>
                  </a:cubicBezTo>
                  <a:lnTo>
                    <a:pt x="430"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3" name="Google Shape;13333;p69"/>
            <p:cNvSpPr/>
            <p:nvPr/>
          </p:nvSpPr>
          <p:spPr>
            <a:xfrm>
              <a:off x="5828969" y="1817768"/>
              <a:ext cx="17256" cy="39984"/>
            </a:xfrm>
            <a:custGeom>
              <a:rect b="b" l="l" r="r" t="t"/>
              <a:pathLst>
                <a:path extrusionOk="0" h="1527" w="659">
                  <a:moveTo>
                    <a:pt x="659" y="0"/>
                  </a:moveTo>
                  <a:cubicBezTo>
                    <a:pt x="296" y="0"/>
                    <a:pt x="0" y="286"/>
                    <a:pt x="0" y="649"/>
                  </a:cubicBezTo>
                  <a:lnTo>
                    <a:pt x="0" y="1527"/>
                  </a:lnTo>
                  <a:lnTo>
                    <a:pt x="659" y="1527"/>
                  </a:lnTo>
                  <a:lnTo>
                    <a:pt x="659"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4" name="Google Shape;13334;p69"/>
            <p:cNvSpPr/>
            <p:nvPr/>
          </p:nvSpPr>
          <p:spPr>
            <a:xfrm>
              <a:off x="5846199" y="1817768"/>
              <a:ext cx="11521" cy="39984"/>
            </a:xfrm>
            <a:custGeom>
              <a:rect b="b" l="l" r="r" t="t"/>
              <a:pathLst>
                <a:path extrusionOk="0" h="1527" w="440">
                  <a:moveTo>
                    <a:pt x="1" y="0"/>
                  </a:moveTo>
                  <a:lnTo>
                    <a:pt x="1" y="1527"/>
                  </a:lnTo>
                  <a:lnTo>
                    <a:pt x="439" y="1527"/>
                  </a:lnTo>
                  <a:lnTo>
                    <a:pt x="439" y="439"/>
                  </a:lnTo>
                  <a:cubicBezTo>
                    <a:pt x="439" y="191"/>
                    <a:pt x="239" y="0"/>
                    <a:pt x="1"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5" name="Google Shape;13335;p69"/>
            <p:cNvSpPr/>
            <p:nvPr/>
          </p:nvSpPr>
          <p:spPr>
            <a:xfrm>
              <a:off x="6017815" y="1817768"/>
              <a:ext cx="17256" cy="39984"/>
            </a:xfrm>
            <a:custGeom>
              <a:rect b="b" l="l" r="r" t="t"/>
              <a:pathLst>
                <a:path extrusionOk="0" h="1527" w="659">
                  <a:moveTo>
                    <a:pt x="1" y="0"/>
                  </a:moveTo>
                  <a:lnTo>
                    <a:pt x="1" y="1527"/>
                  </a:lnTo>
                  <a:lnTo>
                    <a:pt x="659" y="1527"/>
                  </a:lnTo>
                  <a:lnTo>
                    <a:pt x="659" y="649"/>
                  </a:lnTo>
                  <a:cubicBezTo>
                    <a:pt x="649" y="286"/>
                    <a:pt x="363" y="0"/>
                    <a:pt x="1"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6" name="Google Shape;13336;p69"/>
            <p:cNvSpPr/>
            <p:nvPr/>
          </p:nvSpPr>
          <p:spPr>
            <a:xfrm>
              <a:off x="6006320" y="1817768"/>
              <a:ext cx="11521" cy="39984"/>
            </a:xfrm>
            <a:custGeom>
              <a:rect b="b" l="l" r="r" t="t"/>
              <a:pathLst>
                <a:path extrusionOk="0" h="1527" w="440">
                  <a:moveTo>
                    <a:pt x="440" y="0"/>
                  </a:moveTo>
                  <a:cubicBezTo>
                    <a:pt x="192" y="0"/>
                    <a:pt x="1" y="191"/>
                    <a:pt x="1" y="439"/>
                  </a:cubicBezTo>
                  <a:lnTo>
                    <a:pt x="1" y="1527"/>
                  </a:lnTo>
                  <a:lnTo>
                    <a:pt x="440" y="1527"/>
                  </a:lnTo>
                  <a:lnTo>
                    <a:pt x="440"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37" name="Google Shape;13337;p69"/>
          <p:cNvGrpSpPr/>
          <p:nvPr/>
        </p:nvGrpSpPr>
        <p:grpSpPr>
          <a:xfrm>
            <a:off x="4896940" y="1502999"/>
            <a:ext cx="263316" cy="354754"/>
            <a:chOff x="4896940" y="1502999"/>
            <a:chExt cx="263316" cy="354754"/>
          </a:xfrm>
        </p:grpSpPr>
        <p:sp>
          <p:nvSpPr>
            <p:cNvPr id="13338" name="Google Shape;13338;p69"/>
            <p:cNvSpPr/>
            <p:nvPr/>
          </p:nvSpPr>
          <p:spPr>
            <a:xfrm>
              <a:off x="4904193" y="1594384"/>
              <a:ext cx="113433" cy="103221"/>
            </a:xfrm>
            <a:custGeom>
              <a:rect b="b" l="l" r="r" t="t"/>
              <a:pathLst>
                <a:path extrusionOk="0" h="3942" w="4332">
                  <a:moveTo>
                    <a:pt x="1253" y="1"/>
                  </a:moveTo>
                  <a:cubicBezTo>
                    <a:pt x="1048" y="1"/>
                    <a:pt x="839" y="58"/>
                    <a:pt x="649" y="184"/>
                  </a:cubicBezTo>
                  <a:cubicBezTo>
                    <a:pt x="10" y="623"/>
                    <a:pt x="0" y="1567"/>
                    <a:pt x="649" y="2006"/>
                  </a:cubicBezTo>
                  <a:cubicBezTo>
                    <a:pt x="764" y="2092"/>
                    <a:pt x="830" y="2235"/>
                    <a:pt x="821" y="2378"/>
                  </a:cubicBezTo>
                  <a:cubicBezTo>
                    <a:pt x="821" y="2540"/>
                    <a:pt x="840" y="2693"/>
                    <a:pt x="888" y="2845"/>
                  </a:cubicBezTo>
                  <a:cubicBezTo>
                    <a:pt x="1099" y="3553"/>
                    <a:pt x="1724" y="3941"/>
                    <a:pt x="2357" y="3941"/>
                  </a:cubicBezTo>
                  <a:cubicBezTo>
                    <a:pt x="2808" y="3941"/>
                    <a:pt x="3264" y="3743"/>
                    <a:pt x="3578" y="3322"/>
                  </a:cubicBezTo>
                  <a:cubicBezTo>
                    <a:pt x="4332" y="2311"/>
                    <a:pt x="3607" y="880"/>
                    <a:pt x="2357" y="880"/>
                  </a:cubicBezTo>
                  <a:lnTo>
                    <a:pt x="2328" y="880"/>
                  </a:lnTo>
                  <a:cubicBezTo>
                    <a:pt x="2220" y="340"/>
                    <a:pt x="1749" y="1"/>
                    <a:pt x="12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9" name="Google Shape;13339;p69"/>
            <p:cNvSpPr/>
            <p:nvPr/>
          </p:nvSpPr>
          <p:spPr>
            <a:xfrm>
              <a:off x="5039831" y="1594620"/>
              <a:ext cx="113198" cy="102907"/>
            </a:xfrm>
            <a:custGeom>
              <a:rect b="b" l="l" r="r" t="t"/>
              <a:pathLst>
                <a:path extrusionOk="0" h="3930" w="4323">
                  <a:moveTo>
                    <a:pt x="3071" y="1"/>
                  </a:moveTo>
                  <a:cubicBezTo>
                    <a:pt x="2577" y="1"/>
                    <a:pt x="2109" y="338"/>
                    <a:pt x="1995" y="871"/>
                  </a:cubicBezTo>
                  <a:lnTo>
                    <a:pt x="1985" y="871"/>
                  </a:lnTo>
                  <a:cubicBezTo>
                    <a:pt x="726" y="871"/>
                    <a:pt x="1" y="2302"/>
                    <a:pt x="754" y="3313"/>
                  </a:cubicBezTo>
                  <a:cubicBezTo>
                    <a:pt x="1067" y="3733"/>
                    <a:pt x="1521" y="3929"/>
                    <a:pt x="1971" y="3929"/>
                  </a:cubicBezTo>
                  <a:cubicBezTo>
                    <a:pt x="2606" y="3929"/>
                    <a:pt x="3233" y="3540"/>
                    <a:pt x="3445" y="2836"/>
                  </a:cubicBezTo>
                  <a:cubicBezTo>
                    <a:pt x="3492" y="2684"/>
                    <a:pt x="3511" y="2531"/>
                    <a:pt x="3511" y="2369"/>
                  </a:cubicBezTo>
                  <a:cubicBezTo>
                    <a:pt x="3502" y="2226"/>
                    <a:pt x="3569" y="2083"/>
                    <a:pt x="3683" y="1997"/>
                  </a:cubicBezTo>
                  <a:cubicBezTo>
                    <a:pt x="4322" y="1558"/>
                    <a:pt x="4322" y="614"/>
                    <a:pt x="3674" y="184"/>
                  </a:cubicBezTo>
                  <a:cubicBezTo>
                    <a:pt x="3484" y="59"/>
                    <a:pt x="3275" y="1"/>
                    <a:pt x="307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0" name="Google Shape;13340;p69"/>
            <p:cNvSpPr/>
            <p:nvPr/>
          </p:nvSpPr>
          <p:spPr>
            <a:xfrm>
              <a:off x="4937160" y="1502999"/>
              <a:ext cx="183138" cy="123200"/>
            </a:xfrm>
            <a:custGeom>
              <a:rect b="b" l="l" r="r" t="t"/>
              <a:pathLst>
                <a:path extrusionOk="0" h="4705" w="6994">
                  <a:moveTo>
                    <a:pt x="3492" y="1"/>
                  </a:moveTo>
                  <a:cubicBezTo>
                    <a:pt x="1565" y="1"/>
                    <a:pt x="1" y="1565"/>
                    <a:pt x="1" y="3502"/>
                  </a:cubicBezTo>
                  <a:lnTo>
                    <a:pt x="1" y="4704"/>
                  </a:lnTo>
                  <a:lnTo>
                    <a:pt x="6994" y="4704"/>
                  </a:lnTo>
                  <a:lnTo>
                    <a:pt x="6994" y="3502"/>
                  </a:lnTo>
                  <a:cubicBezTo>
                    <a:pt x="6994" y="1565"/>
                    <a:pt x="5429" y="1"/>
                    <a:pt x="349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1" name="Google Shape;13341;p69"/>
            <p:cNvSpPr/>
            <p:nvPr/>
          </p:nvSpPr>
          <p:spPr>
            <a:xfrm>
              <a:off x="4896940" y="1680376"/>
              <a:ext cx="263316" cy="177377"/>
            </a:xfrm>
            <a:custGeom>
              <a:rect b="b" l="l" r="r" t="t"/>
              <a:pathLst>
                <a:path extrusionOk="0" h="6774" w="10056">
                  <a:moveTo>
                    <a:pt x="3721" y="0"/>
                  </a:moveTo>
                  <a:lnTo>
                    <a:pt x="3721" y="1355"/>
                  </a:lnTo>
                  <a:cubicBezTo>
                    <a:pt x="3721" y="1717"/>
                    <a:pt x="3483" y="2051"/>
                    <a:pt x="3130" y="2175"/>
                  </a:cubicBezTo>
                  <a:lnTo>
                    <a:pt x="878" y="2967"/>
                  </a:lnTo>
                  <a:cubicBezTo>
                    <a:pt x="354" y="3158"/>
                    <a:pt x="1" y="3654"/>
                    <a:pt x="1" y="4207"/>
                  </a:cubicBezTo>
                  <a:lnTo>
                    <a:pt x="1" y="6115"/>
                  </a:lnTo>
                  <a:cubicBezTo>
                    <a:pt x="1" y="6478"/>
                    <a:pt x="297" y="6774"/>
                    <a:pt x="659" y="6774"/>
                  </a:cubicBezTo>
                  <a:lnTo>
                    <a:pt x="9398" y="6774"/>
                  </a:lnTo>
                  <a:cubicBezTo>
                    <a:pt x="9760" y="6774"/>
                    <a:pt x="10056" y="6478"/>
                    <a:pt x="10056" y="6115"/>
                  </a:cubicBezTo>
                  <a:lnTo>
                    <a:pt x="10056" y="4207"/>
                  </a:lnTo>
                  <a:cubicBezTo>
                    <a:pt x="10056" y="3654"/>
                    <a:pt x="9703" y="3158"/>
                    <a:pt x="9178" y="2967"/>
                  </a:cubicBezTo>
                  <a:lnTo>
                    <a:pt x="6927" y="2175"/>
                  </a:lnTo>
                  <a:cubicBezTo>
                    <a:pt x="6574" y="2051"/>
                    <a:pt x="6345" y="1717"/>
                    <a:pt x="6345" y="1345"/>
                  </a:cubicBezTo>
                  <a:lnTo>
                    <a:pt x="634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2" name="Google Shape;13342;p69"/>
            <p:cNvSpPr/>
            <p:nvPr/>
          </p:nvSpPr>
          <p:spPr>
            <a:xfrm>
              <a:off x="4897202" y="1730834"/>
              <a:ext cx="263055" cy="126919"/>
            </a:xfrm>
            <a:custGeom>
              <a:rect b="b" l="l" r="r" t="t"/>
              <a:pathLst>
                <a:path extrusionOk="0" h="4847" w="10046">
                  <a:moveTo>
                    <a:pt x="6554" y="0"/>
                  </a:moveTo>
                  <a:lnTo>
                    <a:pt x="6554" y="372"/>
                  </a:lnTo>
                  <a:cubicBezTo>
                    <a:pt x="6554" y="1269"/>
                    <a:pt x="5820" y="2004"/>
                    <a:pt x="4913" y="2004"/>
                  </a:cubicBezTo>
                  <a:cubicBezTo>
                    <a:pt x="4007" y="2004"/>
                    <a:pt x="3273" y="1269"/>
                    <a:pt x="3273" y="372"/>
                  </a:cubicBezTo>
                  <a:lnTo>
                    <a:pt x="3273" y="182"/>
                  </a:lnTo>
                  <a:cubicBezTo>
                    <a:pt x="3225" y="201"/>
                    <a:pt x="3177" y="229"/>
                    <a:pt x="3129" y="248"/>
                  </a:cubicBezTo>
                  <a:lnTo>
                    <a:pt x="868" y="1040"/>
                  </a:lnTo>
                  <a:cubicBezTo>
                    <a:pt x="344" y="1231"/>
                    <a:pt x="0" y="1727"/>
                    <a:pt x="0" y="2280"/>
                  </a:cubicBezTo>
                  <a:lnTo>
                    <a:pt x="0" y="4188"/>
                  </a:lnTo>
                  <a:cubicBezTo>
                    <a:pt x="0" y="4551"/>
                    <a:pt x="287" y="4847"/>
                    <a:pt x="649" y="4847"/>
                  </a:cubicBezTo>
                  <a:lnTo>
                    <a:pt x="9388" y="4847"/>
                  </a:lnTo>
                  <a:cubicBezTo>
                    <a:pt x="9750" y="4847"/>
                    <a:pt x="10046" y="4551"/>
                    <a:pt x="10046" y="4188"/>
                  </a:cubicBezTo>
                  <a:lnTo>
                    <a:pt x="10046" y="2280"/>
                  </a:lnTo>
                  <a:cubicBezTo>
                    <a:pt x="10046" y="1727"/>
                    <a:pt x="9693" y="1231"/>
                    <a:pt x="9168" y="1040"/>
                  </a:cubicBezTo>
                  <a:lnTo>
                    <a:pt x="6917" y="248"/>
                  </a:lnTo>
                  <a:cubicBezTo>
                    <a:pt x="6774" y="191"/>
                    <a:pt x="6650" y="105"/>
                    <a:pt x="6554" y="0"/>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3" name="Google Shape;13343;p69"/>
            <p:cNvSpPr/>
            <p:nvPr/>
          </p:nvSpPr>
          <p:spPr>
            <a:xfrm>
              <a:off x="4953395" y="1730834"/>
              <a:ext cx="150407" cy="81697"/>
            </a:xfrm>
            <a:custGeom>
              <a:rect b="b" l="l" r="r" t="t"/>
              <a:pathLst>
                <a:path extrusionOk="0" h="3120" w="5744">
                  <a:moveTo>
                    <a:pt x="4399" y="0"/>
                  </a:moveTo>
                  <a:lnTo>
                    <a:pt x="4399" y="363"/>
                  </a:lnTo>
                  <a:cubicBezTo>
                    <a:pt x="4399" y="1269"/>
                    <a:pt x="3664" y="2004"/>
                    <a:pt x="2758" y="2004"/>
                  </a:cubicBezTo>
                  <a:cubicBezTo>
                    <a:pt x="1861" y="2004"/>
                    <a:pt x="1127" y="1269"/>
                    <a:pt x="1127" y="363"/>
                  </a:cubicBezTo>
                  <a:lnTo>
                    <a:pt x="1127" y="172"/>
                  </a:lnTo>
                  <a:cubicBezTo>
                    <a:pt x="1079" y="201"/>
                    <a:pt x="1031" y="229"/>
                    <a:pt x="974" y="248"/>
                  </a:cubicBezTo>
                  <a:lnTo>
                    <a:pt x="1" y="592"/>
                  </a:lnTo>
                  <a:cubicBezTo>
                    <a:pt x="10" y="1183"/>
                    <a:pt x="125" y="1765"/>
                    <a:pt x="354" y="2309"/>
                  </a:cubicBezTo>
                  <a:cubicBezTo>
                    <a:pt x="561" y="2810"/>
                    <a:pt x="1047" y="3119"/>
                    <a:pt x="1567" y="3119"/>
                  </a:cubicBezTo>
                  <a:cubicBezTo>
                    <a:pt x="1671" y="3119"/>
                    <a:pt x="1776" y="3107"/>
                    <a:pt x="1880" y="3082"/>
                  </a:cubicBezTo>
                  <a:lnTo>
                    <a:pt x="2872" y="2834"/>
                  </a:lnTo>
                  <a:lnTo>
                    <a:pt x="3865" y="3082"/>
                  </a:lnTo>
                  <a:cubicBezTo>
                    <a:pt x="3969" y="3107"/>
                    <a:pt x="4074" y="3119"/>
                    <a:pt x="4178" y="3119"/>
                  </a:cubicBezTo>
                  <a:cubicBezTo>
                    <a:pt x="4701" y="3119"/>
                    <a:pt x="5194" y="2810"/>
                    <a:pt x="5400" y="2309"/>
                  </a:cubicBezTo>
                  <a:cubicBezTo>
                    <a:pt x="5620" y="1765"/>
                    <a:pt x="5744" y="1183"/>
                    <a:pt x="5744" y="592"/>
                  </a:cubicBezTo>
                  <a:lnTo>
                    <a:pt x="4761" y="248"/>
                  </a:lnTo>
                  <a:cubicBezTo>
                    <a:pt x="4628" y="191"/>
                    <a:pt x="4504" y="105"/>
                    <a:pt x="43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4" name="Google Shape;13344;p69"/>
            <p:cNvSpPr/>
            <p:nvPr/>
          </p:nvSpPr>
          <p:spPr>
            <a:xfrm>
              <a:off x="4994374" y="1691871"/>
              <a:ext cx="68709" cy="28620"/>
            </a:xfrm>
            <a:custGeom>
              <a:rect b="b" l="l" r="r" t="t"/>
              <a:pathLst>
                <a:path extrusionOk="0" h="1093" w="2624">
                  <a:moveTo>
                    <a:pt x="0" y="0"/>
                  </a:moveTo>
                  <a:lnTo>
                    <a:pt x="0" y="821"/>
                  </a:lnTo>
                  <a:cubicBezTo>
                    <a:pt x="420" y="1002"/>
                    <a:pt x="866" y="1092"/>
                    <a:pt x="1312" y="1092"/>
                  </a:cubicBezTo>
                  <a:cubicBezTo>
                    <a:pt x="1758" y="1092"/>
                    <a:pt x="2204" y="1002"/>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5" name="Google Shape;13345;p69"/>
            <p:cNvSpPr/>
            <p:nvPr/>
          </p:nvSpPr>
          <p:spPr>
            <a:xfrm>
              <a:off x="4936427" y="1559846"/>
              <a:ext cx="184630" cy="149019"/>
            </a:xfrm>
            <a:custGeom>
              <a:rect b="b" l="l" r="r" t="t"/>
              <a:pathLst>
                <a:path extrusionOk="0" h="5691" w="7051">
                  <a:moveTo>
                    <a:pt x="3520" y="0"/>
                  </a:moveTo>
                  <a:cubicBezTo>
                    <a:pt x="3451" y="0"/>
                    <a:pt x="3382" y="34"/>
                    <a:pt x="3339" y="100"/>
                  </a:cubicBezTo>
                  <a:cubicBezTo>
                    <a:pt x="2528" y="1360"/>
                    <a:pt x="1450" y="1789"/>
                    <a:pt x="954" y="1923"/>
                  </a:cubicBezTo>
                  <a:cubicBezTo>
                    <a:pt x="868" y="1951"/>
                    <a:pt x="573" y="1980"/>
                    <a:pt x="573" y="1980"/>
                  </a:cubicBezTo>
                  <a:cubicBezTo>
                    <a:pt x="248" y="1980"/>
                    <a:pt x="0" y="2266"/>
                    <a:pt x="29" y="2590"/>
                  </a:cubicBezTo>
                  <a:cubicBezTo>
                    <a:pt x="66" y="2861"/>
                    <a:pt x="305" y="3077"/>
                    <a:pt x="583" y="3077"/>
                  </a:cubicBezTo>
                  <a:cubicBezTo>
                    <a:pt x="589" y="3077"/>
                    <a:pt x="595" y="3077"/>
                    <a:pt x="601" y="3077"/>
                  </a:cubicBezTo>
                  <a:lnTo>
                    <a:pt x="697" y="3077"/>
                  </a:lnTo>
                  <a:cubicBezTo>
                    <a:pt x="811" y="4556"/>
                    <a:pt x="2042" y="5691"/>
                    <a:pt x="3520" y="5691"/>
                  </a:cubicBezTo>
                  <a:cubicBezTo>
                    <a:pt x="5009" y="5691"/>
                    <a:pt x="6239" y="4556"/>
                    <a:pt x="6354" y="3077"/>
                  </a:cubicBezTo>
                  <a:lnTo>
                    <a:pt x="6440" y="3077"/>
                  </a:lnTo>
                  <a:cubicBezTo>
                    <a:pt x="6446" y="3077"/>
                    <a:pt x="6452" y="3077"/>
                    <a:pt x="6458" y="3077"/>
                  </a:cubicBezTo>
                  <a:cubicBezTo>
                    <a:pt x="6736" y="3077"/>
                    <a:pt x="6975" y="2861"/>
                    <a:pt x="7012" y="2590"/>
                  </a:cubicBezTo>
                  <a:cubicBezTo>
                    <a:pt x="7050" y="2266"/>
                    <a:pt x="6793" y="1980"/>
                    <a:pt x="6468" y="1980"/>
                  </a:cubicBezTo>
                  <a:cubicBezTo>
                    <a:pt x="6468" y="1980"/>
                    <a:pt x="6182" y="1951"/>
                    <a:pt x="6087" y="1923"/>
                  </a:cubicBezTo>
                  <a:cubicBezTo>
                    <a:pt x="5591" y="1789"/>
                    <a:pt x="4522" y="1360"/>
                    <a:pt x="3702" y="100"/>
                  </a:cubicBezTo>
                  <a:cubicBezTo>
                    <a:pt x="3659" y="34"/>
                    <a:pt x="3590" y="0"/>
                    <a:pt x="352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6" name="Google Shape;13346;p69"/>
            <p:cNvSpPr/>
            <p:nvPr/>
          </p:nvSpPr>
          <p:spPr>
            <a:xfrm>
              <a:off x="4936427" y="1560082"/>
              <a:ext cx="169391" cy="149019"/>
            </a:xfrm>
            <a:custGeom>
              <a:rect b="b" l="l" r="r" t="t"/>
              <a:pathLst>
                <a:path extrusionOk="0" h="5691" w="6469">
                  <a:moveTo>
                    <a:pt x="3520" y="1"/>
                  </a:moveTo>
                  <a:cubicBezTo>
                    <a:pt x="3451" y="1"/>
                    <a:pt x="3382" y="34"/>
                    <a:pt x="3339" y="101"/>
                  </a:cubicBezTo>
                  <a:cubicBezTo>
                    <a:pt x="2900" y="778"/>
                    <a:pt x="2280" y="1332"/>
                    <a:pt x="1555" y="1685"/>
                  </a:cubicBezTo>
                  <a:cubicBezTo>
                    <a:pt x="1364" y="1780"/>
                    <a:pt x="1164" y="1856"/>
                    <a:pt x="954" y="1914"/>
                  </a:cubicBezTo>
                  <a:cubicBezTo>
                    <a:pt x="868" y="1942"/>
                    <a:pt x="573" y="1971"/>
                    <a:pt x="573" y="1971"/>
                  </a:cubicBezTo>
                  <a:cubicBezTo>
                    <a:pt x="248" y="1971"/>
                    <a:pt x="0" y="2257"/>
                    <a:pt x="29" y="2581"/>
                  </a:cubicBezTo>
                  <a:cubicBezTo>
                    <a:pt x="66" y="2852"/>
                    <a:pt x="305" y="3068"/>
                    <a:pt x="592" y="3068"/>
                  </a:cubicBezTo>
                  <a:cubicBezTo>
                    <a:pt x="598" y="3068"/>
                    <a:pt x="604" y="3068"/>
                    <a:pt x="611" y="3068"/>
                  </a:cubicBezTo>
                  <a:lnTo>
                    <a:pt x="697" y="3068"/>
                  </a:lnTo>
                  <a:cubicBezTo>
                    <a:pt x="800" y="4563"/>
                    <a:pt x="2055" y="5690"/>
                    <a:pt x="3503" y="5690"/>
                  </a:cubicBezTo>
                  <a:cubicBezTo>
                    <a:pt x="3654" y="5690"/>
                    <a:pt x="3806" y="5678"/>
                    <a:pt x="3959" y="5653"/>
                  </a:cubicBezTo>
                  <a:cubicBezTo>
                    <a:pt x="2709" y="5453"/>
                    <a:pt x="1736" y="4451"/>
                    <a:pt x="1574" y="3192"/>
                  </a:cubicBezTo>
                  <a:cubicBezTo>
                    <a:pt x="1555" y="3011"/>
                    <a:pt x="1555" y="2820"/>
                    <a:pt x="1574" y="2629"/>
                  </a:cubicBezTo>
                  <a:cubicBezTo>
                    <a:pt x="1593" y="2476"/>
                    <a:pt x="1641" y="2333"/>
                    <a:pt x="1727" y="2200"/>
                  </a:cubicBezTo>
                  <a:cubicBezTo>
                    <a:pt x="1803" y="2095"/>
                    <a:pt x="1908" y="1999"/>
                    <a:pt x="2023" y="1933"/>
                  </a:cubicBezTo>
                  <a:cubicBezTo>
                    <a:pt x="2614" y="1599"/>
                    <a:pt x="3120" y="1141"/>
                    <a:pt x="3511" y="597"/>
                  </a:cubicBezTo>
                  <a:cubicBezTo>
                    <a:pt x="3969" y="1227"/>
                    <a:pt x="4579" y="1732"/>
                    <a:pt x="5276" y="2076"/>
                  </a:cubicBezTo>
                  <a:cubicBezTo>
                    <a:pt x="5439" y="2151"/>
                    <a:pt x="5612" y="2189"/>
                    <a:pt x="5784" y="2189"/>
                  </a:cubicBezTo>
                  <a:cubicBezTo>
                    <a:pt x="6024" y="2189"/>
                    <a:pt x="6262" y="2115"/>
                    <a:pt x="6468" y="1971"/>
                  </a:cubicBezTo>
                  <a:cubicBezTo>
                    <a:pt x="6468" y="1971"/>
                    <a:pt x="6182" y="1942"/>
                    <a:pt x="6087" y="1914"/>
                  </a:cubicBezTo>
                  <a:cubicBezTo>
                    <a:pt x="5591" y="1780"/>
                    <a:pt x="4522" y="1351"/>
                    <a:pt x="3702" y="101"/>
                  </a:cubicBezTo>
                  <a:cubicBezTo>
                    <a:pt x="3659" y="34"/>
                    <a:pt x="3590" y="1"/>
                    <a:pt x="352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7" name="Google Shape;13347;p69"/>
            <p:cNvSpPr/>
            <p:nvPr/>
          </p:nvSpPr>
          <p:spPr>
            <a:xfrm>
              <a:off x="4988614" y="1612295"/>
              <a:ext cx="11521" cy="17151"/>
            </a:xfrm>
            <a:custGeom>
              <a:rect b="b" l="l" r="r" t="t"/>
              <a:pathLst>
                <a:path extrusionOk="0" h="655" w="44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8" name="Google Shape;13348;p69"/>
            <p:cNvSpPr/>
            <p:nvPr/>
          </p:nvSpPr>
          <p:spPr>
            <a:xfrm>
              <a:off x="5057323" y="1612295"/>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9" name="Google Shape;13349;p69"/>
            <p:cNvSpPr/>
            <p:nvPr/>
          </p:nvSpPr>
          <p:spPr>
            <a:xfrm>
              <a:off x="5003382" y="1652174"/>
              <a:ext cx="50694" cy="17282"/>
            </a:xfrm>
            <a:custGeom>
              <a:rect b="b" l="l" r="r" t="t"/>
              <a:pathLst>
                <a:path extrusionOk="0" h="660" w="1936">
                  <a:moveTo>
                    <a:pt x="315" y="1"/>
                  </a:moveTo>
                  <a:cubicBezTo>
                    <a:pt x="144" y="1"/>
                    <a:pt x="0" y="219"/>
                    <a:pt x="162" y="381"/>
                  </a:cubicBezTo>
                  <a:cubicBezTo>
                    <a:pt x="364" y="557"/>
                    <a:pt x="623" y="660"/>
                    <a:pt x="894" y="660"/>
                  </a:cubicBezTo>
                  <a:cubicBezTo>
                    <a:pt x="917" y="660"/>
                    <a:pt x="940" y="659"/>
                    <a:pt x="963" y="658"/>
                  </a:cubicBezTo>
                  <a:cubicBezTo>
                    <a:pt x="986" y="659"/>
                    <a:pt x="1009" y="660"/>
                    <a:pt x="1032" y="660"/>
                  </a:cubicBezTo>
                  <a:cubicBezTo>
                    <a:pt x="1303" y="660"/>
                    <a:pt x="1563" y="557"/>
                    <a:pt x="1774" y="381"/>
                  </a:cubicBezTo>
                  <a:cubicBezTo>
                    <a:pt x="1936" y="219"/>
                    <a:pt x="1792" y="1"/>
                    <a:pt x="1621" y="1"/>
                  </a:cubicBezTo>
                  <a:cubicBezTo>
                    <a:pt x="1570" y="1"/>
                    <a:pt x="1517" y="20"/>
                    <a:pt x="1469" y="66"/>
                  </a:cubicBezTo>
                  <a:cubicBezTo>
                    <a:pt x="1316" y="171"/>
                    <a:pt x="1140" y="223"/>
                    <a:pt x="965" y="223"/>
                  </a:cubicBezTo>
                  <a:cubicBezTo>
                    <a:pt x="789" y="223"/>
                    <a:pt x="615" y="171"/>
                    <a:pt x="467" y="66"/>
                  </a:cubicBezTo>
                  <a:cubicBezTo>
                    <a:pt x="419" y="20"/>
                    <a:pt x="366" y="1"/>
                    <a:pt x="31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0" name="Google Shape;13350;p69"/>
            <p:cNvSpPr/>
            <p:nvPr/>
          </p:nvSpPr>
          <p:spPr>
            <a:xfrm>
              <a:off x="5040093" y="1504255"/>
              <a:ext cx="79943" cy="90469"/>
            </a:xfrm>
            <a:custGeom>
              <a:rect b="b" l="l" r="r" t="t"/>
              <a:pathLst>
                <a:path extrusionOk="0" h="3455" w="3053">
                  <a:moveTo>
                    <a:pt x="77" y="1"/>
                  </a:moveTo>
                  <a:cubicBezTo>
                    <a:pt x="29" y="201"/>
                    <a:pt x="0" y="401"/>
                    <a:pt x="0" y="611"/>
                  </a:cubicBezTo>
                  <a:cubicBezTo>
                    <a:pt x="0" y="2176"/>
                    <a:pt x="1269" y="3454"/>
                    <a:pt x="2843" y="3454"/>
                  </a:cubicBezTo>
                  <a:cubicBezTo>
                    <a:pt x="2910" y="3454"/>
                    <a:pt x="2986" y="3454"/>
                    <a:pt x="3053" y="3445"/>
                  </a:cubicBezTo>
                  <a:cubicBezTo>
                    <a:pt x="3053" y="1708"/>
                    <a:pt x="1784" y="249"/>
                    <a:pt x="7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1" name="Google Shape;13351;p69"/>
            <p:cNvSpPr/>
            <p:nvPr/>
          </p:nvSpPr>
          <p:spPr>
            <a:xfrm>
              <a:off x="5020114" y="1789043"/>
              <a:ext cx="17256" cy="57214"/>
            </a:xfrm>
            <a:custGeom>
              <a:rect b="b" l="l" r="r" t="t"/>
              <a:pathLst>
                <a:path extrusionOk="0" h="2185" w="659">
                  <a:moveTo>
                    <a:pt x="0" y="0"/>
                  </a:moveTo>
                  <a:lnTo>
                    <a:pt x="0" y="1965"/>
                  </a:lnTo>
                  <a:cubicBezTo>
                    <a:pt x="0" y="2089"/>
                    <a:pt x="95" y="2185"/>
                    <a:pt x="219" y="2185"/>
                  </a:cubicBezTo>
                  <a:lnTo>
                    <a:pt x="439" y="2185"/>
                  </a:lnTo>
                  <a:cubicBezTo>
                    <a:pt x="553" y="2185"/>
                    <a:pt x="649" y="2089"/>
                    <a:pt x="658" y="1975"/>
                  </a:cubicBezTo>
                  <a:lnTo>
                    <a:pt x="658"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2" name="Google Shape;13352;p69"/>
            <p:cNvSpPr/>
            <p:nvPr/>
          </p:nvSpPr>
          <p:spPr>
            <a:xfrm>
              <a:off x="4899689" y="1767546"/>
              <a:ext cx="48992" cy="90207"/>
            </a:xfrm>
            <a:custGeom>
              <a:rect b="b" l="l" r="r" t="t"/>
              <a:pathLst>
                <a:path extrusionOk="0" h="3445" w="1871">
                  <a:moveTo>
                    <a:pt x="239" y="1"/>
                  </a:moveTo>
                  <a:cubicBezTo>
                    <a:pt x="134" y="115"/>
                    <a:pt x="58" y="239"/>
                    <a:pt x="1" y="373"/>
                  </a:cubicBezTo>
                  <a:lnTo>
                    <a:pt x="1193" y="1394"/>
                  </a:lnTo>
                  <a:cubicBezTo>
                    <a:pt x="1336" y="1518"/>
                    <a:pt x="1422" y="1699"/>
                    <a:pt x="1422" y="1890"/>
                  </a:cubicBezTo>
                  <a:lnTo>
                    <a:pt x="1422" y="3445"/>
                  </a:lnTo>
                  <a:lnTo>
                    <a:pt x="1871" y="3445"/>
                  </a:lnTo>
                  <a:lnTo>
                    <a:pt x="1871" y="1899"/>
                  </a:lnTo>
                  <a:cubicBezTo>
                    <a:pt x="1871" y="1575"/>
                    <a:pt x="1727" y="1270"/>
                    <a:pt x="1479" y="1060"/>
                  </a:cubicBezTo>
                  <a:lnTo>
                    <a:pt x="239"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3" name="Google Shape;13353;p69"/>
            <p:cNvSpPr/>
            <p:nvPr/>
          </p:nvSpPr>
          <p:spPr>
            <a:xfrm>
              <a:off x="5108777" y="1767546"/>
              <a:ext cx="48992" cy="90207"/>
            </a:xfrm>
            <a:custGeom>
              <a:rect b="b" l="l" r="r" t="t"/>
              <a:pathLst>
                <a:path extrusionOk="0" h="3445" w="1871">
                  <a:moveTo>
                    <a:pt x="1632" y="1"/>
                  </a:moveTo>
                  <a:lnTo>
                    <a:pt x="382" y="1060"/>
                  </a:lnTo>
                  <a:cubicBezTo>
                    <a:pt x="134" y="1270"/>
                    <a:pt x="1" y="1575"/>
                    <a:pt x="1" y="1899"/>
                  </a:cubicBezTo>
                  <a:lnTo>
                    <a:pt x="1" y="3445"/>
                  </a:lnTo>
                  <a:lnTo>
                    <a:pt x="440" y="3445"/>
                  </a:lnTo>
                  <a:lnTo>
                    <a:pt x="440" y="1890"/>
                  </a:lnTo>
                  <a:cubicBezTo>
                    <a:pt x="440" y="1699"/>
                    <a:pt x="525" y="1518"/>
                    <a:pt x="678" y="1394"/>
                  </a:cubicBezTo>
                  <a:lnTo>
                    <a:pt x="1871" y="373"/>
                  </a:lnTo>
                  <a:cubicBezTo>
                    <a:pt x="1813" y="239"/>
                    <a:pt x="1727" y="115"/>
                    <a:pt x="163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4" name="Google Shape;13354;p69"/>
            <p:cNvSpPr/>
            <p:nvPr/>
          </p:nvSpPr>
          <p:spPr>
            <a:xfrm>
              <a:off x="5020114" y="1789043"/>
              <a:ext cx="17256" cy="17989"/>
            </a:xfrm>
            <a:custGeom>
              <a:rect b="b" l="l" r="r" t="t"/>
              <a:pathLst>
                <a:path extrusionOk="0" h="687" w="659">
                  <a:moveTo>
                    <a:pt x="0" y="0"/>
                  </a:moveTo>
                  <a:lnTo>
                    <a:pt x="0" y="687"/>
                  </a:lnTo>
                  <a:lnTo>
                    <a:pt x="324" y="611"/>
                  </a:lnTo>
                  <a:lnTo>
                    <a:pt x="658" y="687"/>
                  </a:lnTo>
                  <a:lnTo>
                    <a:pt x="658"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5" name="Google Shape;13355;p69"/>
            <p:cNvSpPr/>
            <p:nvPr/>
          </p:nvSpPr>
          <p:spPr>
            <a:xfrm>
              <a:off x="4963895" y="1720334"/>
              <a:ext cx="129432" cy="80650"/>
            </a:xfrm>
            <a:custGeom>
              <a:rect b="b" l="l" r="r" t="t"/>
              <a:pathLst>
                <a:path extrusionOk="0" h="3080" w="4943">
                  <a:moveTo>
                    <a:pt x="1164" y="1"/>
                  </a:moveTo>
                  <a:lnTo>
                    <a:pt x="344" y="287"/>
                  </a:lnTo>
                  <a:cubicBezTo>
                    <a:pt x="172" y="344"/>
                    <a:pt x="58" y="497"/>
                    <a:pt x="48" y="678"/>
                  </a:cubicBezTo>
                  <a:cubicBezTo>
                    <a:pt x="1" y="1317"/>
                    <a:pt x="115" y="1956"/>
                    <a:pt x="353" y="2548"/>
                  </a:cubicBezTo>
                  <a:cubicBezTo>
                    <a:pt x="496" y="2873"/>
                    <a:pt x="817" y="3080"/>
                    <a:pt x="1163" y="3080"/>
                  </a:cubicBezTo>
                  <a:cubicBezTo>
                    <a:pt x="1233" y="3080"/>
                    <a:pt x="1304" y="3071"/>
                    <a:pt x="1374" y="3053"/>
                  </a:cubicBezTo>
                  <a:lnTo>
                    <a:pt x="2471" y="2786"/>
                  </a:lnTo>
                  <a:lnTo>
                    <a:pt x="3578" y="3053"/>
                  </a:lnTo>
                  <a:cubicBezTo>
                    <a:pt x="3649" y="3071"/>
                    <a:pt x="3720" y="3080"/>
                    <a:pt x="3790" y="3080"/>
                  </a:cubicBezTo>
                  <a:cubicBezTo>
                    <a:pt x="4135" y="3080"/>
                    <a:pt x="4456" y="2873"/>
                    <a:pt x="4599" y="2548"/>
                  </a:cubicBezTo>
                  <a:cubicBezTo>
                    <a:pt x="4837" y="1956"/>
                    <a:pt x="4942" y="1317"/>
                    <a:pt x="4904" y="678"/>
                  </a:cubicBezTo>
                  <a:cubicBezTo>
                    <a:pt x="4895" y="497"/>
                    <a:pt x="4780" y="344"/>
                    <a:pt x="4608" y="287"/>
                  </a:cubicBezTo>
                  <a:lnTo>
                    <a:pt x="3788" y="1"/>
                  </a:lnTo>
                  <a:lnTo>
                    <a:pt x="3788" y="659"/>
                  </a:lnTo>
                  <a:cubicBezTo>
                    <a:pt x="3788" y="1384"/>
                    <a:pt x="3206" y="1966"/>
                    <a:pt x="2481" y="1966"/>
                  </a:cubicBezTo>
                  <a:cubicBezTo>
                    <a:pt x="1756" y="1966"/>
                    <a:pt x="1164" y="1384"/>
                    <a:pt x="1164" y="659"/>
                  </a:cubicBezTo>
                  <a:lnTo>
                    <a:pt x="1164"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6" name="Google Shape;13356;p69"/>
            <p:cNvSpPr/>
            <p:nvPr/>
          </p:nvSpPr>
          <p:spPr>
            <a:xfrm>
              <a:off x="5063058" y="1720334"/>
              <a:ext cx="26" cy="288"/>
            </a:xfrm>
            <a:custGeom>
              <a:rect b="b" l="l" r="r" t="t"/>
              <a:pathLst>
                <a:path extrusionOk="0" h="11" w="1">
                  <a:moveTo>
                    <a:pt x="1" y="10"/>
                  </a:moveTo>
                  <a:lnTo>
                    <a:pt x="1" y="10"/>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7" name="Google Shape;13357;p69"/>
            <p:cNvSpPr/>
            <p:nvPr/>
          </p:nvSpPr>
          <p:spPr>
            <a:xfrm>
              <a:off x="4994374" y="1720334"/>
              <a:ext cx="26" cy="288"/>
            </a:xfrm>
            <a:custGeom>
              <a:rect b="b" l="l" r="r" t="t"/>
              <a:pathLst>
                <a:path extrusionOk="0" h="11" w="1">
                  <a:moveTo>
                    <a:pt x="0" y="1"/>
                  </a:moveTo>
                  <a:lnTo>
                    <a:pt x="0" y="10"/>
                  </a:lnTo>
                  <a:lnTo>
                    <a:pt x="0"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8" name="Google Shape;13358;p69"/>
            <p:cNvSpPr/>
            <p:nvPr/>
          </p:nvSpPr>
          <p:spPr>
            <a:xfrm>
              <a:off x="4982879" y="1720334"/>
              <a:ext cx="91464" cy="62975"/>
            </a:xfrm>
            <a:custGeom>
              <a:rect b="b" l="l" r="r" t="t"/>
              <a:pathLst>
                <a:path extrusionOk="0" h="2405" w="3493">
                  <a:moveTo>
                    <a:pt x="3063" y="1"/>
                  </a:moveTo>
                  <a:lnTo>
                    <a:pt x="3063" y="659"/>
                  </a:lnTo>
                  <a:cubicBezTo>
                    <a:pt x="3063" y="1384"/>
                    <a:pt x="2471" y="1966"/>
                    <a:pt x="1746" y="1966"/>
                  </a:cubicBezTo>
                  <a:cubicBezTo>
                    <a:pt x="1021" y="1966"/>
                    <a:pt x="439" y="1384"/>
                    <a:pt x="439" y="659"/>
                  </a:cubicBezTo>
                  <a:lnTo>
                    <a:pt x="439" y="10"/>
                  </a:lnTo>
                  <a:lnTo>
                    <a:pt x="1" y="153"/>
                  </a:lnTo>
                  <a:lnTo>
                    <a:pt x="1" y="659"/>
                  </a:lnTo>
                  <a:cubicBezTo>
                    <a:pt x="1" y="1622"/>
                    <a:pt x="783" y="2405"/>
                    <a:pt x="1746" y="2405"/>
                  </a:cubicBezTo>
                  <a:cubicBezTo>
                    <a:pt x="2710" y="2405"/>
                    <a:pt x="3492" y="1622"/>
                    <a:pt x="3492" y="659"/>
                  </a:cubicBezTo>
                  <a:lnTo>
                    <a:pt x="3492" y="153"/>
                  </a:lnTo>
                  <a:lnTo>
                    <a:pt x="3063"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59" name="Google Shape;13359;p69"/>
          <p:cNvGrpSpPr/>
          <p:nvPr/>
        </p:nvGrpSpPr>
        <p:grpSpPr>
          <a:xfrm>
            <a:off x="6255392" y="4268082"/>
            <a:ext cx="274550" cy="354728"/>
            <a:chOff x="6255392" y="4268082"/>
            <a:chExt cx="274550" cy="354728"/>
          </a:xfrm>
        </p:grpSpPr>
        <p:sp>
          <p:nvSpPr>
            <p:cNvPr id="13360" name="Google Shape;13360;p69"/>
            <p:cNvSpPr/>
            <p:nvPr/>
          </p:nvSpPr>
          <p:spPr>
            <a:xfrm>
              <a:off x="6286342" y="4268082"/>
              <a:ext cx="213120" cy="206102"/>
            </a:xfrm>
            <a:custGeom>
              <a:rect b="b" l="l" r="r" t="t"/>
              <a:pathLst>
                <a:path extrusionOk="0" h="7871" w="8139">
                  <a:moveTo>
                    <a:pt x="4065" y="0"/>
                  </a:moveTo>
                  <a:cubicBezTo>
                    <a:pt x="2014" y="0"/>
                    <a:pt x="354" y="1670"/>
                    <a:pt x="354" y="3721"/>
                  </a:cubicBezTo>
                  <a:lnTo>
                    <a:pt x="354" y="4808"/>
                  </a:lnTo>
                  <a:cubicBezTo>
                    <a:pt x="354" y="5543"/>
                    <a:pt x="211" y="6010"/>
                    <a:pt x="87" y="6277"/>
                  </a:cubicBezTo>
                  <a:cubicBezTo>
                    <a:pt x="1" y="6468"/>
                    <a:pt x="49" y="6688"/>
                    <a:pt x="220" y="6812"/>
                  </a:cubicBezTo>
                  <a:cubicBezTo>
                    <a:pt x="640" y="7136"/>
                    <a:pt x="2100" y="7871"/>
                    <a:pt x="4065" y="7871"/>
                  </a:cubicBezTo>
                  <a:cubicBezTo>
                    <a:pt x="6040" y="7871"/>
                    <a:pt x="7490" y="7136"/>
                    <a:pt x="7919" y="6812"/>
                  </a:cubicBezTo>
                  <a:cubicBezTo>
                    <a:pt x="8081" y="6688"/>
                    <a:pt x="8139" y="6468"/>
                    <a:pt x="8053" y="6277"/>
                  </a:cubicBezTo>
                  <a:cubicBezTo>
                    <a:pt x="7938" y="6010"/>
                    <a:pt x="7786" y="5543"/>
                    <a:pt x="7786" y="4808"/>
                  </a:cubicBezTo>
                  <a:lnTo>
                    <a:pt x="7786" y="3721"/>
                  </a:lnTo>
                  <a:cubicBezTo>
                    <a:pt x="7786" y="1670"/>
                    <a:pt x="6116" y="0"/>
                    <a:pt x="4065"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1" name="Google Shape;13361;p69"/>
            <p:cNvSpPr/>
            <p:nvPr/>
          </p:nvSpPr>
          <p:spPr>
            <a:xfrm>
              <a:off x="6352800" y="4451168"/>
              <a:ext cx="80205" cy="68736"/>
            </a:xfrm>
            <a:custGeom>
              <a:rect b="b" l="l" r="r" t="t"/>
              <a:pathLst>
                <a:path extrusionOk="0" h="2625" w="3063">
                  <a:moveTo>
                    <a:pt x="1" y="1"/>
                  </a:moveTo>
                  <a:lnTo>
                    <a:pt x="1" y="2624"/>
                  </a:lnTo>
                  <a:lnTo>
                    <a:pt x="3063" y="2624"/>
                  </a:lnTo>
                  <a:lnTo>
                    <a:pt x="3063"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2" name="Google Shape;13362;p69"/>
            <p:cNvSpPr/>
            <p:nvPr/>
          </p:nvSpPr>
          <p:spPr>
            <a:xfrm>
              <a:off x="6352800" y="4451168"/>
              <a:ext cx="80205" cy="34381"/>
            </a:xfrm>
            <a:custGeom>
              <a:rect b="b" l="l" r="r" t="t"/>
              <a:pathLst>
                <a:path extrusionOk="0" h="1313" w="3063">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3" name="Google Shape;13363;p69"/>
            <p:cNvSpPr/>
            <p:nvPr/>
          </p:nvSpPr>
          <p:spPr>
            <a:xfrm>
              <a:off x="6296842" y="4307464"/>
              <a:ext cx="192381" cy="166458"/>
            </a:xfrm>
            <a:custGeom>
              <a:rect b="b" l="l" r="r" t="t"/>
              <a:pathLst>
                <a:path extrusionOk="0" h="6357" w="7347">
                  <a:moveTo>
                    <a:pt x="2397" y="0"/>
                  </a:moveTo>
                  <a:cubicBezTo>
                    <a:pt x="2313" y="0"/>
                    <a:pt x="2229" y="26"/>
                    <a:pt x="2157" y="80"/>
                  </a:cubicBezTo>
                  <a:cubicBezTo>
                    <a:pt x="1432" y="585"/>
                    <a:pt x="1021" y="1425"/>
                    <a:pt x="1050" y="2303"/>
                  </a:cubicBezTo>
                  <a:cubicBezTo>
                    <a:pt x="1060" y="2493"/>
                    <a:pt x="917" y="2646"/>
                    <a:pt x="726" y="2646"/>
                  </a:cubicBezTo>
                  <a:cubicBezTo>
                    <a:pt x="1" y="2646"/>
                    <a:pt x="1" y="3743"/>
                    <a:pt x="726" y="3743"/>
                  </a:cubicBezTo>
                  <a:lnTo>
                    <a:pt x="850" y="3743"/>
                  </a:lnTo>
                  <a:cubicBezTo>
                    <a:pt x="955" y="5222"/>
                    <a:pt x="2195" y="6357"/>
                    <a:pt x="3674" y="6357"/>
                  </a:cubicBezTo>
                  <a:cubicBezTo>
                    <a:pt x="5152" y="6357"/>
                    <a:pt x="6392" y="5222"/>
                    <a:pt x="6507" y="3743"/>
                  </a:cubicBezTo>
                  <a:lnTo>
                    <a:pt x="6621" y="3743"/>
                  </a:lnTo>
                  <a:cubicBezTo>
                    <a:pt x="7346" y="3743"/>
                    <a:pt x="7346" y="2646"/>
                    <a:pt x="6621" y="2646"/>
                  </a:cubicBezTo>
                  <a:cubicBezTo>
                    <a:pt x="6431" y="2646"/>
                    <a:pt x="6278" y="2493"/>
                    <a:pt x="6287" y="2303"/>
                  </a:cubicBezTo>
                  <a:cubicBezTo>
                    <a:pt x="6316" y="1425"/>
                    <a:pt x="5906" y="585"/>
                    <a:pt x="5190" y="80"/>
                  </a:cubicBezTo>
                  <a:cubicBezTo>
                    <a:pt x="5115" y="26"/>
                    <a:pt x="5028" y="0"/>
                    <a:pt x="4943" y="0"/>
                  </a:cubicBezTo>
                  <a:cubicBezTo>
                    <a:pt x="4802" y="0"/>
                    <a:pt x="4663" y="69"/>
                    <a:pt x="4580" y="194"/>
                  </a:cubicBezTo>
                  <a:cubicBezTo>
                    <a:pt x="4365" y="519"/>
                    <a:pt x="4017" y="681"/>
                    <a:pt x="3669" y="681"/>
                  </a:cubicBezTo>
                  <a:cubicBezTo>
                    <a:pt x="3321" y="681"/>
                    <a:pt x="2972" y="519"/>
                    <a:pt x="2758" y="194"/>
                  </a:cubicBezTo>
                  <a:cubicBezTo>
                    <a:pt x="2675" y="69"/>
                    <a:pt x="2536" y="0"/>
                    <a:pt x="2397"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4" name="Google Shape;13364;p69"/>
            <p:cNvSpPr/>
            <p:nvPr/>
          </p:nvSpPr>
          <p:spPr>
            <a:xfrm>
              <a:off x="6296607" y="4320033"/>
              <a:ext cx="107935" cy="154125"/>
            </a:xfrm>
            <a:custGeom>
              <a:rect b="b" l="l" r="r" t="t"/>
              <a:pathLst>
                <a:path extrusionOk="0" h="5886" w="4122">
                  <a:moveTo>
                    <a:pt x="1708" y="0"/>
                  </a:moveTo>
                  <a:cubicBezTo>
                    <a:pt x="1269" y="506"/>
                    <a:pt x="1030" y="1155"/>
                    <a:pt x="1059" y="1823"/>
                  </a:cubicBezTo>
                  <a:cubicBezTo>
                    <a:pt x="1069" y="2013"/>
                    <a:pt x="916" y="2166"/>
                    <a:pt x="735" y="2175"/>
                  </a:cubicBezTo>
                  <a:cubicBezTo>
                    <a:pt x="0" y="2175"/>
                    <a:pt x="0" y="3263"/>
                    <a:pt x="735" y="3263"/>
                  </a:cubicBezTo>
                  <a:lnTo>
                    <a:pt x="849" y="3263"/>
                  </a:lnTo>
                  <a:cubicBezTo>
                    <a:pt x="953" y="4758"/>
                    <a:pt x="2208" y="5886"/>
                    <a:pt x="3663" y="5886"/>
                  </a:cubicBezTo>
                  <a:cubicBezTo>
                    <a:pt x="3814" y="5886"/>
                    <a:pt x="3967" y="5873"/>
                    <a:pt x="4121" y="5848"/>
                  </a:cubicBezTo>
                  <a:cubicBezTo>
                    <a:pt x="2729" y="5638"/>
                    <a:pt x="1708" y="4446"/>
                    <a:pt x="1708" y="3044"/>
                  </a:cubicBezTo>
                  <a:lnTo>
                    <a:pt x="170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5" name="Google Shape;13365;p69"/>
            <p:cNvSpPr/>
            <p:nvPr/>
          </p:nvSpPr>
          <p:spPr>
            <a:xfrm>
              <a:off x="6352800" y="4376855"/>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6" name="Google Shape;13366;p69"/>
            <p:cNvSpPr/>
            <p:nvPr/>
          </p:nvSpPr>
          <p:spPr>
            <a:xfrm>
              <a:off x="6421509" y="4376855"/>
              <a:ext cx="11495" cy="17151"/>
            </a:xfrm>
            <a:custGeom>
              <a:rect b="b" l="l" r="r" t="t"/>
              <a:pathLst>
                <a:path extrusionOk="0" h="655" w="439">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7" name="Google Shape;13367;p69"/>
            <p:cNvSpPr/>
            <p:nvPr/>
          </p:nvSpPr>
          <p:spPr>
            <a:xfrm>
              <a:off x="6345311" y="4359756"/>
              <a:ext cx="26499" cy="11521"/>
            </a:xfrm>
            <a:custGeom>
              <a:rect b="b" l="l" r="r" t="t"/>
              <a:pathLst>
                <a:path extrusionOk="0" h="440" w="1012">
                  <a:moveTo>
                    <a:pt x="287" y="0"/>
                  </a:moveTo>
                  <a:cubicBezTo>
                    <a:pt x="0" y="0"/>
                    <a:pt x="0" y="439"/>
                    <a:pt x="287" y="439"/>
                  </a:cubicBezTo>
                  <a:lnTo>
                    <a:pt x="725" y="439"/>
                  </a:lnTo>
                  <a:cubicBezTo>
                    <a:pt x="1012" y="430"/>
                    <a:pt x="1012" y="0"/>
                    <a:pt x="72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8" name="Google Shape;13368;p69"/>
            <p:cNvSpPr/>
            <p:nvPr/>
          </p:nvSpPr>
          <p:spPr>
            <a:xfrm>
              <a:off x="6413758" y="4359756"/>
              <a:ext cx="26761" cy="11521"/>
            </a:xfrm>
            <a:custGeom>
              <a:rect b="b" l="l" r="r" t="t"/>
              <a:pathLst>
                <a:path extrusionOk="0" h="440" w="1022">
                  <a:moveTo>
                    <a:pt x="296" y="0"/>
                  </a:moveTo>
                  <a:cubicBezTo>
                    <a:pt x="0" y="0"/>
                    <a:pt x="0" y="439"/>
                    <a:pt x="296" y="439"/>
                  </a:cubicBezTo>
                  <a:lnTo>
                    <a:pt x="735" y="439"/>
                  </a:lnTo>
                  <a:cubicBezTo>
                    <a:pt x="1021" y="430"/>
                    <a:pt x="1021" y="0"/>
                    <a:pt x="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9" name="Google Shape;13369;p69"/>
            <p:cNvSpPr/>
            <p:nvPr/>
          </p:nvSpPr>
          <p:spPr>
            <a:xfrm>
              <a:off x="6255392" y="4508382"/>
              <a:ext cx="274550" cy="114428"/>
            </a:xfrm>
            <a:custGeom>
              <a:rect b="b" l="l" r="r" t="t"/>
              <a:pathLst>
                <a:path extrusionOk="0" h="4370" w="10485">
                  <a:moveTo>
                    <a:pt x="2843" y="0"/>
                  </a:moveTo>
                  <a:lnTo>
                    <a:pt x="1231" y="497"/>
                  </a:lnTo>
                  <a:cubicBezTo>
                    <a:pt x="506" y="726"/>
                    <a:pt x="0" y="1393"/>
                    <a:pt x="0" y="2166"/>
                  </a:cubicBezTo>
                  <a:lnTo>
                    <a:pt x="0" y="3711"/>
                  </a:lnTo>
                  <a:cubicBezTo>
                    <a:pt x="0" y="4074"/>
                    <a:pt x="296" y="4370"/>
                    <a:pt x="658" y="4370"/>
                  </a:cubicBezTo>
                  <a:lnTo>
                    <a:pt x="9836" y="4370"/>
                  </a:lnTo>
                  <a:cubicBezTo>
                    <a:pt x="10198" y="4370"/>
                    <a:pt x="10484" y="4074"/>
                    <a:pt x="10484" y="3711"/>
                  </a:cubicBezTo>
                  <a:lnTo>
                    <a:pt x="10484" y="2166"/>
                  </a:lnTo>
                  <a:cubicBezTo>
                    <a:pt x="10484" y="1393"/>
                    <a:pt x="9988" y="716"/>
                    <a:pt x="9254" y="497"/>
                  </a:cubicBezTo>
                  <a:lnTo>
                    <a:pt x="7651" y="0"/>
                  </a:lnTo>
                  <a:lnTo>
                    <a:pt x="5247" y="220"/>
                  </a:lnTo>
                  <a:lnTo>
                    <a:pt x="2843"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0" name="Google Shape;13370;p69"/>
            <p:cNvSpPr/>
            <p:nvPr/>
          </p:nvSpPr>
          <p:spPr>
            <a:xfrm>
              <a:off x="6376785" y="4456667"/>
              <a:ext cx="32260" cy="28751"/>
            </a:xfrm>
            <a:custGeom>
              <a:rect b="b" l="l" r="r" t="t"/>
              <a:pathLst>
                <a:path extrusionOk="0" h="1098" w="1232">
                  <a:moveTo>
                    <a:pt x="182" y="1"/>
                  </a:moveTo>
                  <a:cubicBezTo>
                    <a:pt x="77" y="1"/>
                    <a:pt x="0" y="115"/>
                    <a:pt x="48" y="211"/>
                  </a:cubicBezTo>
                  <a:lnTo>
                    <a:pt x="315" y="897"/>
                  </a:lnTo>
                  <a:cubicBezTo>
                    <a:pt x="363" y="1021"/>
                    <a:pt x="487" y="1098"/>
                    <a:pt x="611" y="1098"/>
                  </a:cubicBezTo>
                  <a:cubicBezTo>
                    <a:pt x="745" y="1098"/>
                    <a:pt x="869" y="1021"/>
                    <a:pt x="916" y="897"/>
                  </a:cubicBezTo>
                  <a:lnTo>
                    <a:pt x="1183" y="211"/>
                  </a:lnTo>
                  <a:cubicBezTo>
                    <a:pt x="1231" y="115"/>
                    <a:pt x="1155" y="1"/>
                    <a:pt x="1040"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1" name="Google Shape;13371;p69"/>
            <p:cNvSpPr/>
            <p:nvPr/>
          </p:nvSpPr>
          <p:spPr>
            <a:xfrm>
              <a:off x="6370029" y="4422705"/>
              <a:ext cx="45745" cy="16994"/>
            </a:xfrm>
            <a:custGeom>
              <a:rect b="b" l="l" r="r" t="t"/>
              <a:pathLst>
                <a:path extrusionOk="0" h="649" w="1747">
                  <a:moveTo>
                    <a:pt x="1" y="0"/>
                  </a:moveTo>
                  <a:lnTo>
                    <a:pt x="1" y="220"/>
                  </a:lnTo>
                  <a:cubicBezTo>
                    <a:pt x="1" y="458"/>
                    <a:pt x="192" y="649"/>
                    <a:pt x="440" y="649"/>
                  </a:cubicBezTo>
                  <a:lnTo>
                    <a:pt x="1308" y="649"/>
                  </a:lnTo>
                  <a:cubicBezTo>
                    <a:pt x="1546" y="649"/>
                    <a:pt x="1747" y="458"/>
                    <a:pt x="1747" y="220"/>
                  </a:cubicBezTo>
                  <a:lnTo>
                    <a:pt x="1747"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2" name="Google Shape;13372;p69"/>
            <p:cNvSpPr/>
            <p:nvPr/>
          </p:nvSpPr>
          <p:spPr>
            <a:xfrm>
              <a:off x="6352800" y="4416944"/>
              <a:ext cx="79969" cy="28568"/>
            </a:xfrm>
            <a:custGeom>
              <a:rect b="b" l="l" r="r" t="t"/>
              <a:pathLst>
                <a:path extrusionOk="0" h="1091" w="3054">
                  <a:moveTo>
                    <a:pt x="659" y="1"/>
                  </a:moveTo>
                  <a:cubicBezTo>
                    <a:pt x="296" y="1"/>
                    <a:pt x="1" y="297"/>
                    <a:pt x="1" y="659"/>
                  </a:cubicBezTo>
                  <a:lnTo>
                    <a:pt x="1" y="869"/>
                  </a:lnTo>
                  <a:cubicBezTo>
                    <a:pt x="1" y="1017"/>
                    <a:pt x="110" y="1091"/>
                    <a:pt x="220" y="1091"/>
                  </a:cubicBezTo>
                  <a:cubicBezTo>
                    <a:pt x="330" y="1091"/>
                    <a:pt x="439" y="1017"/>
                    <a:pt x="439" y="869"/>
                  </a:cubicBezTo>
                  <a:cubicBezTo>
                    <a:pt x="439" y="755"/>
                    <a:pt x="535" y="659"/>
                    <a:pt x="659" y="659"/>
                  </a:cubicBezTo>
                  <a:lnTo>
                    <a:pt x="869" y="659"/>
                  </a:lnTo>
                  <a:cubicBezTo>
                    <a:pt x="1012" y="659"/>
                    <a:pt x="1145" y="611"/>
                    <a:pt x="1260" y="526"/>
                  </a:cubicBezTo>
                  <a:cubicBezTo>
                    <a:pt x="1336" y="468"/>
                    <a:pt x="1432" y="440"/>
                    <a:pt x="1527" y="440"/>
                  </a:cubicBezTo>
                  <a:cubicBezTo>
                    <a:pt x="1622" y="440"/>
                    <a:pt x="1718" y="468"/>
                    <a:pt x="1794" y="526"/>
                  </a:cubicBezTo>
                  <a:cubicBezTo>
                    <a:pt x="1909" y="611"/>
                    <a:pt x="2042" y="659"/>
                    <a:pt x="2185" y="659"/>
                  </a:cubicBezTo>
                  <a:lnTo>
                    <a:pt x="2405" y="659"/>
                  </a:lnTo>
                  <a:cubicBezTo>
                    <a:pt x="2519" y="659"/>
                    <a:pt x="2615" y="755"/>
                    <a:pt x="2615" y="869"/>
                  </a:cubicBezTo>
                  <a:cubicBezTo>
                    <a:pt x="2615" y="1017"/>
                    <a:pt x="2724" y="1091"/>
                    <a:pt x="2834" y="1091"/>
                  </a:cubicBezTo>
                  <a:cubicBezTo>
                    <a:pt x="2944" y="1091"/>
                    <a:pt x="3053" y="1017"/>
                    <a:pt x="3053" y="869"/>
                  </a:cubicBezTo>
                  <a:lnTo>
                    <a:pt x="3053" y="659"/>
                  </a:lnTo>
                  <a:cubicBezTo>
                    <a:pt x="3053" y="297"/>
                    <a:pt x="2767" y="1"/>
                    <a:pt x="240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3" name="Google Shape;13373;p69"/>
            <p:cNvSpPr/>
            <p:nvPr/>
          </p:nvSpPr>
          <p:spPr>
            <a:xfrm>
              <a:off x="6262619" y="4532106"/>
              <a:ext cx="50249" cy="90705"/>
            </a:xfrm>
            <a:custGeom>
              <a:rect b="b" l="l" r="r" t="t"/>
              <a:pathLst>
                <a:path extrusionOk="0" h="3464" w="1919">
                  <a:moveTo>
                    <a:pt x="277" y="1"/>
                  </a:moveTo>
                  <a:cubicBezTo>
                    <a:pt x="172" y="96"/>
                    <a:pt x="77" y="211"/>
                    <a:pt x="1" y="335"/>
                  </a:cubicBezTo>
                  <a:lnTo>
                    <a:pt x="1250" y="1413"/>
                  </a:lnTo>
                  <a:cubicBezTo>
                    <a:pt x="1394" y="1537"/>
                    <a:pt x="1479" y="1718"/>
                    <a:pt x="1479" y="1909"/>
                  </a:cubicBezTo>
                  <a:lnTo>
                    <a:pt x="1479" y="3464"/>
                  </a:lnTo>
                  <a:lnTo>
                    <a:pt x="1918" y="3464"/>
                  </a:lnTo>
                  <a:lnTo>
                    <a:pt x="1918" y="1899"/>
                  </a:lnTo>
                  <a:cubicBezTo>
                    <a:pt x="1918" y="1584"/>
                    <a:pt x="1775" y="1279"/>
                    <a:pt x="1537" y="1069"/>
                  </a:cubicBezTo>
                  <a:lnTo>
                    <a:pt x="277"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4" name="Google Shape;13374;p69"/>
            <p:cNvSpPr/>
            <p:nvPr/>
          </p:nvSpPr>
          <p:spPr>
            <a:xfrm>
              <a:off x="6472963" y="4532106"/>
              <a:ext cx="49987" cy="90705"/>
            </a:xfrm>
            <a:custGeom>
              <a:rect b="b" l="l" r="r" t="t"/>
              <a:pathLst>
                <a:path extrusionOk="0" h="3464" w="1909">
                  <a:moveTo>
                    <a:pt x="1641" y="1"/>
                  </a:moveTo>
                  <a:lnTo>
                    <a:pt x="382" y="1069"/>
                  </a:lnTo>
                  <a:cubicBezTo>
                    <a:pt x="134" y="1279"/>
                    <a:pt x="0" y="1584"/>
                    <a:pt x="0" y="1899"/>
                  </a:cubicBezTo>
                  <a:lnTo>
                    <a:pt x="0" y="3464"/>
                  </a:lnTo>
                  <a:lnTo>
                    <a:pt x="439" y="3464"/>
                  </a:lnTo>
                  <a:lnTo>
                    <a:pt x="439" y="1909"/>
                  </a:lnTo>
                  <a:cubicBezTo>
                    <a:pt x="439" y="1718"/>
                    <a:pt x="515" y="1537"/>
                    <a:pt x="668" y="1413"/>
                  </a:cubicBezTo>
                  <a:lnTo>
                    <a:pt x="1908" y="335"/>
                  </a:lnTo>
                  <a:cubicBezTo>
                    <a:pt x="1832" y="211"/>
                    <a:pt x="1746" y="96"/>
                    <a:pt x="1641"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5" name="Google Shape;13375;p69"/>
            <p:cNvSpPr/>
            <p:nvPr/>
          </p:nvSpPr>
          <p:spPr>
            <a:xfrm>
              <a:off x="6387285" y="4548340"/>
              <a:ext cx="11260" cy="11521"/>
            </a:xfrm>
            <a:custGeom>
              <a:rect b="b" l="l" r="r" t="t"/>
              <a:pathLst>
                <a:path extrusionOk="0" h="440" w="430">
                  <a:moveTo>
                    <a:pt x="210" y="1"/>
                  </a:moveTo>
                  <a:cubicBezTo>
                    <a:pt x="96" y="1"/>
                    <a:pt x="0" y="106"/>
                    <a:pt x="0" y="220"/>
                  </a:cubicBezTo>
                  <a:cubicBezTo>
                    <a:pt x="0" y="344"/>
                    <a:pt x="96" y="440"/>
                    <a:pt x="210" y="440"/>
                  </a:cubicBezTo>
                  <a:cubicBezTo>
                    <a:pt x="334" y="440"/>
                    <a:pt x="429" y="344"/>
                    <a:pt x="429" y="220"/>
                  </a:cubicBezTo>
                  <a:cubicBezTo>
                    <a:pt x="429" y="106"/>
                    <a:pt x="334" y="1"/>
                    <a:pt x="21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6" name="Google Shape;13376;p69"/>
            <p:cNvSpPr/>
            <p:nvPr/>
          </p:nvSpPr>
          <p:spPr>
            <a:xfrm>
              <a:off x="6387285" y="4588560"/>
              <a:ext cx="11260" cy="11286"/>
            </a:xfrm>
            <a:custGeom>
              <a:rect b="b" l="l" r="r" t="t"/>
              <a:pathLst>
                <a:path extrusionOk="0" h="431" w="430">
                  <a:moveTo>
                    <a:pt x="210" y="1"/>
                  </a:moveTo>
                  <a:cubicBezTo>
                    <a:pt x="96" y="1"/>
                    <a:pt x="0" y="96"/>
                    <a:pt x="0" y="220"/>
                  </a:cubicBezTo>
                  <a:cubicBezTo>
                    <a:pt x="0" y="335"/>
                    <a:pt x="96" y="430"/>
                    <a:pt x="210" y="430"/>
                  </a:cubicBezTo>
                  <a:cubicBezTo>
                    <a:pt x="334" y="430"/>
                    <a:pt x="429" y="335"/>
                    <a:pt x="429" y="220"/>
                  </a:cubicBezTo>
                  <a:cubicBezTo>
                    <a:pt x="429" y="96"/>
                    <a:pt x="334" y="1"/>
                    <a:pt x="21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7" name="Google Shape;13377;p69"/>
            <p:cNvSpPr/>
            <p:nvPr/>
          </p:nvSpPr>
          <p:spPr>
            <a:xfrm>
              <a:off x="6318838" y="4508382"/>
              <a:ext cx="148155" cy="48495"/>
            </a:xfrm>
            <a:custGeom>
              <a:rect b="b" l="l" r="r" t="t"/>
              <a:pathLst>
                <a:path extrusionOk="0" h="1852" w="5658">
                  <a:moveTo>
                    <a:pt x="429" y="0"/>
                  </a:moveTo>
                  <a:lnTo>
                    <a:pt x="0" y="134"/>
                  </a:lnTo>
                  <a:lnTo>
                    <a:pt x="48" y="220"/>
                  </a:lnTo>
                  <a:lnTo>
                    <a:pt x="792" y="1517"/>
                  </a:lnTo>
                  <a:cubicBezTo>
                    <a:pt x="906" y="1718"/>
                    <a:pt x="1126" y="1851"/>
                    <a:pt x="1355" y="1851"/>
                  </a:cubicBezTo>
                  <a:cubicBezTo>
                    <a:pt x="1517" y="1851"/>
                    <a:pt x="1660" y="1794"/>
                    <a:pt x="1784" y="1689"/>
                  </a:cubicBezTo>
                  <a:lnTo>
                    <a:pt x="2824" y="792"/>
                  </a:lnTo>
                  <a:lnTo>
                    <a:pt x="3873" y="1689"/>
                  </a:lnTo>
                  <a:cubicBezTo>
                    <a:pt x="3999" y="1795"/>
                    <a:pt x="4149" y="1846"/>
                    <a:pt x="4298" y="1846"/>
                  </a:cubicBezTo>
                  <a:cubicBezTo>
                    <a:pt x="4524" y="1846"/>
                    <a:pt x="4745" y="1730"/>
                    <a:pt x="4866" y="1517"/>
                  </a:cubicBezTo>
                  <a:lnTo>
                    <a:pt x="5610" y="220"/>
                  </a:lnTo>
                  <a:lnTo>
                    <a:pt x="5657" y="134"/>
                  </a:lnTo>
                  <a:lnTo>
                    <a:pt x="5228" y="0"/>
                  </a:lnTo>
                  <a:lnTo>
                    <a:pt x="2824" y="220"/>
                  </a:lnTo>
                  <a:lnTo>
                    <a:pt x="42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8" name="Google Shape;13378;p69"/>
            <p:cNvSpPr/>
            <p:nvPr/>
          </p:nvSpPr>
          <p:spPr>
            <a:xfrm>
              <a:off x="6329809" y="4487853"/>
              <a:ext cx="62975" cy="57581"/>
            </a:xfrm>
            <a:custGeom>
              <a:rect b="b" l="l" r="r" t="t"/>
              <a:pathLst>
                <a:path extrusionOk="0" h="2199" w="2405">
                  <a:moveTo>
                    <a:pt x="533" y="0"/>
                  </a:moveTo>
                  <a:cubicBezTo>
                    <a:pt x="454" y="0"/>
                    <a:pt x="377" y="45"/>
                    <a:pt x="344" y="117"/>
                  </a:cubicBezTo>
                  <a:lnTo>
                    <a:pt x="1" y="794"/>
                  </a:lnTo>
                  <a:lnTo>
                    <a:pt x="745" y="2091"/>
                  </a:lnTo>
                  <a:cubicBezTo>
                    <a:pt x="785" y="2161"/>
                    <a:pt x="861" y="2199"/>
                    <a:pt x="937" y="2199"/>
                  </a:cubicBezTo>
                  <a:cubicBezTo>
                    <a:pt x="987" y="2199"/>
                    <a:pt x="1038" y="2183"/>
                    <a:pt x="1079" y="2149"/>
                  </a:cubicBezTo>
                  <a:lnTo>
                    <a:pt x="2405" y="1004"/>
                  </a:lnTo>
                  <a:lnTo>
                    <a:pt x="640" y="31"/>
                  </a:lnTo>
                  <a:cubicBezTo>
                    <a:pt x="607" y="10"/>
                    <a:pt x="570" y="0"/>
                    <a:pt x="533"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9" name="Google Shape;13379;p69"/>
            <p:cNvSpPr/>
            <p:nvPr/>
          </p:nvSpPr>
          <p:spPr>
            <a:xfrm>
              <a:off x="6392784" y="4487853"/>
              <a:ext cx="62975" cy="57581"/>
            </a:xfrm>
            <a:custGeom>
              <a:rect b="b" l="l" r="r" t="t"/>
              <a:pathLst>
                <a:path extrusionOk="0" h="2199" w="2405">
                  <a:moveTo>
                    <a:pt x="1879" y="0"/>
                  </a:moveTo>
                  <a:cubicBezTo>
                    <a:pt x="1844" y="0"/>
                    <a:pt x="1808" y="10"/>
                    <a:pt x="1774" y="31"/>
                  </a:cubicBezTo>
                  <a:lnTo>
                    <a:pt x="0" y="1004"/>
                  </a:lnTo>
                  <a:lnTo>
                    <a:pt x="1336" y="2149"/>
                  </a:lnTo>
                  <a:cubicBezTo>
                    <a:pt x="1377" y="2183"/>
                    <a:pt x="1426" y="2199"/>
                    <a:pt x="1474" y="2199"/>
                  </a:cubicBezTo>
                  <a:cubicBezTo>
                    <a:pt x="1548" y="2199"/>
                    <a:pt x="1620" y="2161"/>
                    <a:pt x="1660" y="2091"/>
                  </a:cubicBezTo>
                  <a:lnTo>
                    <a:pt x="2404" y="794"/>
                  </a:lnTo>
                  <a:lnTo>
                    <a:pt x="2070" y="117"/>
                  </a:lnTo>
                  <a:cubicBezTo>
                    <a:pt x="2031" y="45"/>
                    <a:pt x="1956" y="0"/>
                    <a:pt x="187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80" name="Google Shape;13380;p69"/>
          <p:cNvGrpSpPr/>
          <p:nvPr/>
        </p:nvGrpSpPr>
        <p:grpSpPr>
          <a:xfrm>
            <a:off x="7604076" y="3790075"/>
            <a:ext cx="275807" cy="354859"/>
            <a:chOff x="7604076" y="3790075"/>
            <a:chExt cx="275807" cy="354859"/>
          </a:xfrm>
        </p:grpSpPr>
        <p:sp>
          <p:nvSpPr>
            <p:cNvPr id="13381" name="Google Shape;13381;p69"/>
            <p:cNvSpPr/>
            <p:nvPr/>
          </p:nvSpPr>
          <p:spPr>
            <a:xfrm>
              <a:off x="7623558" y="3790075"/>
              <a:ext cx="237341" cy="113800"/>
            </a:xfrm>
            <a:custGeom>
              <a:rect b="b" l="l" r="r" t="t"/>
              <a:pathLst>
                <a:path extrusionOk="0" h="4346" w="9064">
                  <a:moveTo>
                    <a:pt x="4531" y="0"/>
                  </a:moveTo>
                  <a:cubicBezTo>
                    <a:pt x="4436" y="0"/>
                    <a:pt x="4341" y="15"/>
                    <a:pt x="4246" y="43"/>
                  </a:cubicBezTo>
                  <a:lnTo>
                    <a:pt x="1508" y="768"/>
                  </a:lnTo>
                  <a:cubicBezTo>
                    <a:pt x="1336" y="816"/>
                    <a:pt x="1202" y="921"/>
                    <a:pt x="1107" y="1074"/>
                  </a:cubicBezTo>
                  <a:lnTo>
                    <a:pt x="105" y="2743"/>
                  </a:lnTo>
                  <a:cubicBezTo>
                    <a:pt x="0" y="2915"/>
                    <a:pt x="29" y="3134"/>
                    <a:pt x="172" y="3277"/>
                  </a:cubicBezTo>
                  <a:lnTo>
                    <a:pt x="1250" y="4346"/>
                  </a:lnTo>
                  <a:lnTo>
                    <a:pt x="7823" y="4346"/>
                  </a:lnTo>
                  <a:lnTo>
                    <a:pt x="8892" y="3277"/>
                  </a:lnTo>
                  <a:cubicBezTo>
                    <a:pt x="9035" y="3134"/>
                    <a:pt x="9063" y="2915"/>
                    <a:pt x="8958" y="2743"/>
                  </a:cubicBezTo>
                  <a:lnTo>
                    <a:pt x="7957" y="1074"/>
                  </a:lnTo>
                  <a:cubicBezTo>
                    <a:pt x="7871" y="921"/>
                    <a:pt x="7718" y="816"/>
                    <a:pt x="7556" y="768"/>
                  </a:cubicBezTo>
                  <a:lnTo>
                    <a:pt x="4808" y="43"/>
                  </a:lnTo>
                  <a:cubicBezTo>
                    <a:pt x="4718" y="15"/>
                    <a:pt x="4625" y="0"/>
                    <a:pt x="4531"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2" name="Google Shape;13382;p69"/>
            <p:cNvSpPr/>
            <p:nvPr/>
          </p:nvSpPr>
          <p:spPr>
            <a:xfrm>
              <a:off x="7604076" y="4018513"/>
              <a:ext cx="275545" cy="126186"/>
            </a:xfrm>
            <a:custGeom>
              <a:rect b="b" l="l" r="r" t="t"/>
              <a:pathLst>
                <a:path extrusionOk="0" h="4819" w="10523">
                  <a:moveTo>
                    <a:pt x="3730" y="1"/>
                  </a:moveTo>
                  <a:lnTo>
                    <a:pt x="3730" y="831"/>
                  </a:lnTo>
                  <a:cubicBezTo>
                    <a:pt x="3730" y="1117"/>
                    <a:pt x="3540" y="1374"/>
                    <a:pt x="3253" y="1460"/>
                  </a:cubicBezTo>
                  <a:lnTo>
                    <a:pt x="945" y="2138"/>
                  </a:lnTo>
                  <a:cubicBezTo>
                    <a:pt x="382" y="2300"/>
                    <a:pt x="0" y="2815"/>
                    <a:pt x="0" y="3397"/>
                  </a:cubicBezTo>
                  <a:lnTo>
                    <a:pt x="0" y="4170"/>
                  </a:lnTo>
                  <a:cubicBezTo>
                    <a:pt x="0" y="4532"/>
                    <a:pt x="296" y="4818"/>
                    <a:pt x="658" y="4818"/>
                  </a:cubicBezTo>
                  <a:lnTo>
                    <a:pt x="9865" y="4818"/>
                  </a:lnTo>
                  <a:cubicBezTo>
                    <a:pt x="10227" y="4818"/>
                    <a:pt x="10513" y="4532"/>
                    <a:pt x="10513" y="4170"/>
                  </a:cubicBezTo>
                  <a:lnTo>
                    <a:pt x="10513" y="3406"/>
                  </a:lnTo>
                  <a:cubicBezTo>
                    <a:pt x="10523" y="2815"/>
                    <a:pt x="10141" y="2300"/>
                    <a:pt x="9588" y="2138"/>
                  </a:cubicBezTo>
                  <a:lnTo>
                    <a:pt x="7279" y="1460"/>
                  </a:lnTo>
                  <a:cubicBezTo>
                    <a:pt x="6993" y="1374"/>
                    <a:pt x="6802" y="1117"/>
                    <a:pt x="6802" y="831"/>
                  </a:cubicBezTo>
                  <a:lnTo>
                    <a:pt x="6802"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3" name="Google Shape;13383;p69"/>
            <p:cNvSpPr/>
            <p:nvPr/>
          </p:nvSpPr>
          <p:spPr>
            <a:xfrm>
              <a:off x="7604312" y="4049987"/>
              <a:ext cx="275571" cy="94711"/>
            </a:xfrm>
            <a:custGeom>
              <a:rect b="b" l="l" r="r" t="t"/>
              <a:pathLst>
                <a:path extrusionOk="0" h="3617" w="10524">
                  <a:moveTo>
                    <a:pt x="3607" y="1"/>
                  </a:moveTo>
                  <a:cubicBezTo>
                    <a:pt x="3521" y="125"/>
                    <a:pt x="3397" y="211"/>
                    <a:pt x="3254" y="258"/>
                  </a:cubicBezTo>
                  <a:lnTo>
                    <a:pt x="945" y="936"/>
                  </a:lnTo>
                  <a:cubicBezTo>
                    <a:pt x="392" y="1098"/>
                    <a:pt x="1" y="1613"/>
                    <a:pt x="1" y="2195"/>
                  </a:cubicBezTo>
                  <a:lnTo>
                    <a:pt x="1" y="2968"/>
                  </a:lnTo>
                  <a:cubicBezTo>
                    <a:pt x="1" y="3330"/>
                    <a:pt x="296" y="3616"/>
                    <a:pt x="659" y="3616"/>
                  </a:cubicBezTo>
                  <a:lnTo>
                    <a:pt x="9865" y="3616"/>
                  </a:lnTo>
                  <a:cubicBezTo>
                    <a:pt x="10228" y="3616"/>
                    <a:pt x="10523" y="3330"/>
                    <a:pt x="10523" y="2968"/>
                  </a:cubicBezTo>
                  <a:lnTo>
                    <a:pt x="10523" y="2204"/>
                  </a:lnTo>
                  <a:cubicBezTo>
                    <a:pt x="10523" y="1613"/>
                    <a:pt x="10142" y="1098"/>
                    <a:pt x="9579" y="936"/>
                  </a:cubicBezTo>
                  <a:lnTo>
                    <a:pt x="7270" y="258"/>
                  </a:lnTo>
                  <a:cubicBezTo>
                    <a:pt x="7127" y="211"/>
                    <a:pt x="7003" y="125"/>
                    <a:pt x="6917" y="1"/>
                  </a:cubicBezTo>
                  <a:lnTo>
                    <a:pt x="5257" y="554"/>
                  </a:lnTo>
                  <a:lnTo>
                    <a:pt x="360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4" name="Google Shape;13384;p69"/>
            <p:cNvSpPr/>
            <p:nvPr/>
          </p:nvSpPr>
          <p:spPr>
            <a:xfrm>
              <a:off x="7726962" y="4096204"/>
              <a:ext cx="30270" cy="48495"/>
            </a:xfrm>
            <a:custGeom>
              <a:rect b="b" l="l" r="r" t="t"/>
              <a:pathLst>
                <a:path extrusionOk="0" h="1852" w="1156">
                  <a:moveTo>
                    <a:pt x="936" y="1"/>
                  </a:moveTo>
                  <a:lnTo>
                    <a:pt x="220" y="29"/>
                  </a:lnTo>
                  <a:lnTo>
                    <a:pt x="1" y="1851"/>
                  </a:lnTo>
                  <a:lnTo>
                    <a:pt x="1155" y="1851"/>
                  </a:lnTo>
                  <a:lnTo>
                    <a:pt x="936"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5" name="Google Shape;13385;p69"/>
            <p:cNvSpPr/>
            <p:nvPr/>
          </p:nvSpPr>
          <p:spPr>
            <a:xfrm>
              <a:off x="7668779" y="4049987"/>
              <a:ext cx="146400" cy="57319"/>
            </a:xfrm>
            <a:custGeom>
              <a:rect b="b" l="l" r="r" t="t"/>
              <a:pathLst>
                <a:path extrusionOk="0" h="2189" w="5591">
                  <a:moveTo>
                    <a:pt x="1145" y="1"/>
                  </a:moveTo>
                  <a:cubicBezTo>
                    <a:pt x="1059" y="115"/>
                    <a:pt x="935" y="211"/>
                    <a:pt x="792" y="249"/>
                  </a:cubicBezTo>
                  <a:lnTo>
                    <a:pt x="0" y="487"/>
                  </a:lnTo>
                  <a:cubicBezTo>
                    <a:pt x="10" y="545"/>
                    <a:pt x="29" y="602"/>
                    <a:pt x="57" y="649"/>
                  </a:cubicBezTo>
                  <a:lnTo>
                    <a:pt x="744" y="1852"/>
                  </a:lnTo>
                  <a:cubicBezTo>
                    <a:pt x="871" y="2071"/>
                    <a:pt x="1096" y="2189"/>
                    <a:pt x="1323" y="2189"/>
                  </a:cubicBezTo>
                  <a:cubicBezTo>
                    <a:pt x="1472" y="2189"/>
                    <a:pt x="1621" y="2138"/>
                    <a:pt x="1746" y="2033"/>
                  </a:cubicBezTo>
                  <a:lnTo>
                    <a:pt x="2795" y="1126"/>
                  </a:lnTo>
                  <a:lnTo>
                    <a:pt x="3845" y="2033"/>
                  </a:lnTo>
                  <a:cubicBezTo>
                    <a:pt x="3965" y="2138"/>
                    <a:pt x="4114" y="2189"/>
                    <a:pt x="4263" y="2189"/>
                  </a:cubicBezTo>
                  <a:cubicBezTo>
                    <a:pt x="4490" y="2189"/>
                    <a:pt x="4716" y="2071"/>
                    <a:pt x="4837" y="1852"/>
                  </a:cubicBezTo>
                  <a:lnTo>
                    <a:pt x="5533" y="649"/>
                  </a:lnTo>
                  <a:cubicBezTo>
                    <a:pt x="5562" y="602"/>
                    <a:pt x="5581" y="545"/>
                    <a:pt x="5590" y="487"/>
                  </a:cubicBezTo>
                  <a:lnTo>
                    <a:pt x="4808" y="249"/>
                  </a:lnTo>
                  <a:cubicBezTo>
                    <a:pt x="4665" y="211"/>
                    <a:pt x="4541" y="115"/>
                    <a:pt x="4455" y="1"/>
                  </a:cubicBezTo>
                  <a:lnTo>
                    <a:pt x="2795" y="554"/>
                  </a:lnTo>
                  <a:lnTo>
                    <a:pt x="1145"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6" name="Google Shape;13386;p69"/>
            <p:cNvSpPr/>
            <p:nvPr/>
          </p:nvSpPr>
          <p:spPr>
            <a:xfrm>
              <a:off x="7719238" y="4064494"/>
              <a:ext cx="45981" cy="35245"/>
            </a:xfrm>
            <a:custGeom>
              <a:rect b="b" l="l" r="r" t="t"/>
              <a:pathLst>
                <a:path extrusionOk="0" h="1346" w="1756">
                  <a:moveTo>
                    <a:pt x="0" y="0"/>
                  </a:moveTo>
                  <a:lnTo>
                    <a:pt x="305" y="1002"/>
                  </a:lnTo>
                  <a:cubicBezTo>
                    <a:pt x="363" y="1202"/>
                    <a:pt x="544" y="1336"/>
                    <a:pt x="754" y="1345"/>
                  </a:cubicBezTo>
                  <a:lnTo>
                    <a:pt x="992" y="1345"/>
                  </a:lnTo>
                  <a:cubicBezTo>
                    <a:pt x="1202" y="1345"/>
                    <a:pt x="1383" y="1202"/>
                    <a:pt x="1450" y="1002"/>
                  </a:cubicBezTo>
                  <a:lnTo>
                    <a:pt x="1755"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7" name="Google Shape;13387;p69"/>
            <p:cNvSpPr/>
            <p:nvPr/>
          </p:nvSpPr>
          <p:spPr>
            <a:xfrm>
              <a:off x="7701982" y="4018513"/>
              <a:ext cx="80231" cy="23148"/>
            </a:xfrm>
            <a:custGeom>
              <a:rect b="b" l="l" r="r" t="t"/>
              <a:pathLst>
                <a:path extrusionOk="0" h="884" w="3064">
                  <a:moveTo>
                    <a:pt x="1" y="1"/>
                  </a:moveTo>
                  <a:lnTo>
                    <a:pt x="1" y="497"/>
                  </a:lnTo>
                  <a:cubicBezTo>
                    <a:pt x="478" y="754"/>
                    <a:pt x="1005" y="883"/>
                    <a:pt x="1532" y="883"/>
                  </a:cubicBezTo>
                  <a:cubicBezTo>
                    <a:pt x="2059" y="883"/>
                    <a:pt x="2586" y="754"/>
                    <a:pt x="3063" y="497"/>
                  </a:cubicBezTo>
                  <a:lnTo>
                    <a:pt x="306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8" name="Google Shape;13388;p69"/>
            <p:cNvSpPr/>
            <p:nvPr/>
          </p:nvSpPr>
          <p:spPr>
            <a:xfrm>
              <a:off x="7645527" y="3875124"/>
              <a:ext cx="188139" cy="154675"/>
            </a:xfrm>
            <a:custGeom>
              <a:rect b="b" l="l" r="r" t="t"/>
              <a:pathLst>
                <a:path extrusionOk="0" h="5907" w="7185">
                  <a:moveTo>
                    <a:pt x="840" y="1"/>
                  </a:moveTo>
                  <a:lnTo>
                    <a:pt x="840" y="2195"/>
                  </a:lnTo>
                  <a:lnTo>
                    <a:pt x="726" y="2195"/>
                  </a:lnTo>
                  <a:cubicBezTo>
                    <a:pt x="1" y="2195"/>
                    <a:pt x="1" y="3283"/>
                    <a:pt x="726" y="3292"/>
                  </a:cubicBezTo>
                  <a:lnTo>
                    <a:pt x="850" y="3292"/>
                  </a:lnTo>
                  <a:cubicBezTo>
                    <a:pt x="964" y="4771"/>
                    <a:pt x="2205" y="5906"/>
                    <a:pt x="3683" y="5906"/>
                  </a:cubicBezTo>
                  <a:cubicBezTo>
                    <a:pt x="5171" y="5906"/>
                    <a:pt x="6402" y="4771"/>
                    <a:pt x="6517" y="3292"/>
                  </a:cubicBezTo>
                  <a:lnTo>
                    <a:pt x="6641" y="3292"/>
                  </a:lnTo>
                  <a:cubicBezTo>
                    <a:pt x="6946" y="3292"/>
                    <a:pt x="7184" y="3044"/>
                    <a:pt x="7184" y="2739"/>
                  </a:cubicBezTo>
                  <a:cubicBezTo>
                    <a:pt x="7184" y="2434"/>
                    <a:pt x="6946" y="2195"/>
                    <a:pt x="6641" y="2195"/>
                  </a:cubicBezTo>
                  <a:lnTo>
                    <a:pt x="6536" y="2195"/>
                  </a:lnTo>
                  <a:lnTo>
                    <a:pt x="653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9" name="Google Shape;13389;p69"/>
            <p:cNvSpPr/>
            <p:nvPr/>
          </p:nvSpPr>
          <p:spPr>
            <a:xfrm>
              <a:off x="7701982" y="3933412"/>
              <a:ext cx="11521" cy="16942"/>
            </a:xfrm>
            <a:custGeom>
              <a:rect b="b" l="l" r="r" t="t"/>
              <a:pathLst>
                <a:path extrusionOk="0" h="647" w="440">
                  <a:moveTo>
                    <a:pt x="216" y="0"/>
                  </a:moveTo>
                  <a:cubicBezTo>
                    <a:pt x="113" y="0"/>
                    <a:pt x="10" y="69"/>
                    <a:pt x="1" y="208"/>
                  </a:cubicBezTo>
                  <a:lnTo>
                    <a:pt x="1" y="427"/>
                  </a:lnTo>
                  <a:cubicBezTo>
                    <a:pt x="1" y="541"/>
                    <a:pt x="96" y="646"/>
                    <a:pt x="220" y="646"/>
                  </a:cubicBezTo>
                  <a:cubicBezTo>
                    <a:pt x="335" y="646"/>
                    <a:pt x="440" y="541"/>
                    <a:pt x="430" y="427"/>
                  </a:cubicBezTo>
                  <a:lnTo>
                    <a:pt x="430" y="208"/>
                  </a:lnTo>
                  <a:cubicBezTo>
                    <a:pt x="421" y="69"/>
                    <a:pt x="318"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0" name="Google Shape;13390;p69"/>
            <p:cNvSpPr/>
            <p:nvPr/>
          </p:nvSpPr>
          <p:spPr>
            <a:xfrm>
              <a:off x="7770691" y="3933412"/>
              <a:ext cx="11521" cy="16942"/>
            </a:xfrm>
            <a:custGeom>
              <a:rect b="b" l="l" r="r" t="t"/>
              <a:pathLst>
                <a:path extrusionOk="0" h="647" w="44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1" name="Google Shape;13391;p69"/>
            <p:cNvSpPr/>
            <p:nvPr/>
          </p:nvSpPr>
          <p:spPr>
            <a:xfrm>
              <a:off x="7648276" y="3875124"/>
              <a:ext cx="168396" cy="154884"/>
            </a:xfrm>
            <a:custGeom>
              <a:rect b="b" l="l" r="r" t="t"/>
              <a:pathLst>
                <a:path extrusionOk="0" h="5915" w="6431">
                  <a:moveTo>
                    <a:pt x="735" y="1"/>
                  </a:moveTo>
                  <a:lnTo>
                    <a:pt x="735" y="2195"/>
                  </a:lnTo>
                  <a:lnTo>
                    <a:pt x="640" y="2195"/>
                  </a:lnTo>
                  <a:cubicBezTo>
                    <a:pt x="633" y="2195"/>
                    <a:pt x="626" y="2195"/>
                    <a:pt x="619" y="2195"/>
                  </a:cubicBezTo>
                  <a:cubicBezTo>
                    <a:pt x="380" y="2195"/>
                    <a:pt x="170" y="2355"/>
                    <a:pt x="96" y="2596"/>
                  </a:cubicBezTo>
                  <a:cubicBezTo>
                    <a:pt x="1" y="2939"/>
                    <a:pt x="258" y="3292"/>
                    <a:pt x="621" y="3292"/>
                  </a:cubicBezTo>
                  <a:lnTo>
                    <a:pt x="745" y="3292"/>
                  </a:lnTo>
                  <a:cubicBezTo>
                    <a:pt x="849" y="4795"/>
                    <a:pt x="2102" y="5915"/>
                    <a:pt x="3556" y="5915"/>
                  </a:cubicBezTo>
                  <a:cubicBezTo>
                    <a:pt x="3708" y="5915"/>
                    <a:pt x="3862" y="5903"/>
                    <a:pt x="4017" y="5877"/>
                  </a:cubicBezTo>
                  <a:cubicBezTo>
                    <a:pt x="2634" y="5668"/>
                    <a:pt x="1613" y="4475"/>
                    <a:pt x="1613" y="3073"/>
                  </a:cubicBezTo>
                  <a:lnTo>
                    <a:pt x="1613" y="2767"/>
                  </a:lnTo>
                  <a:cubicBezTo>
                    <a:pt x="1613" y="2399"/>
                    <a:pt x="1911" y="2112"/>
                    <a:pt x="2263" y="2112"/>
                  </a:cubicBezTo>
                  <a:cubicBezTo>
                    <a:pt x="2294" y="2112"/>
                    <a:pt x="2325" y="2114"/>
                    <a:pt x="2357" y="2119"/>
                  </a:cubicBezTo>
                  <a:cubicBezTo>
                    <a:pt x="2767" y="2166"/>
                    <a:pt x="3178" y="2195"/>
                    <a:pt x="3578" y="2195"/>
                  </a:cubicBezTo>
                  <a:cubicBezTo>
                    <a:pt x="4618" y="2195"/>
                    <a:pt x="5706" y="2033"/>
                    <a:pt x="6431" y="1689"/>
                  </a:cubicBezTo>
                  <a:lnTo>
                    <a:pt x="643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2" name="Google Shape;13392;p69"/>
            <p:cNvSpPr/>
            <p:nvPr/>
          </p:nvSpPr>
          <p:spPr>
            <a:xfrm>
              <a:off x="7656027" y="3892380"/>
              <a:ext cx="23017" cy="42970"/>
            </a:xfrm>
            <a:custGeom>
              <a:rect b="b" l="l" r="r" t="t"/>
              <a:pathLst>
                <a:path extrusionOk="0" h="1641" w="879">
                  <a:moveTo>
                    <a:pt x="1" y="0"/>
                  </a:moveTo>
                  <a:lnTo>
                    <a:pt x="1" y="1641"/>
                  </a:lnTo>
                  <a:lnTo>
                    <a:pt x="497" y="1584"/>
                  </a:lnTo>
                  <a:cubicBezTo>
                    <a:pt x="716" y="1555"/>
                    <a:pt x="878" y="1374"/>
                    <a:pt x="878" y="1145"/>
                  </a:cubicBezTo>
                  <a:lnTo>
                    <a:pt x="8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3" name="Google Shape;13393;p69"/>
            <p:cNvSpPr/>
            <p:nvPr/>
          </p:nvSpPr>
          <p:spPr>
            <a:xfrm>
              <a:off x="7805151" y="3892380"/>
              <a:ext cx="23017" cy="42970"/>
            </a:xfrm>
            <a:custGeom>
              <a:rect b="b" l="l" r="r" t="t"/>
              <a:pathLst>
                <a:path extrusionOk="0" h="1641" w="879">
                  <a:moveTo>
                    <a:pt x="1" y="0"/>
                  </a:moveTo>
                  <a:lnTo>
                    <a:pt x="1" y="1145"/>
                  </a:lnTo>
                  <a:cubicBezTo>
                    <a:pt x="1" y="1374"/>
                    <a:pt x="163" y="1555"/>
                    <a:pt x="382" y="1584"/>
                  </a:cubicBezTo>
                  <a:lnTo>
                    <a:pt x="879" y="1641"/>
                  </a:lnTo>
                  <a:lnTo>
                    <a:pt x="87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4" name="Google Shape;13394;p69"/>
            <p:cNvSpPr/>
            <p:nvPr/>
          </p:nvSpPr>
          <p:spPr>
            <a:xfrm>
              <a:off x="7679515" y="4038073"/>
              <a:ext cx="62477" cy="57659"/>
            </a:xfrm>
            <a:custGeom>
              <a:rect b="b" l="l" r="r" t="t"/>
              <a:pathLst>
                <a:path extrusionOk="0" h="2202" w="2386">
                  <a:moveTo>
                    <a:pt x="508" y="0"/>
                  </a:moveTo>
                  <a:cubicBezTo>
                    <a:pt x="431" y="0"/>
                    <a:pt x="355" y="43"/>
                    <a:pt x="315" y="122"/>
                  </a:cubicBezTo>
                  <a:lnTo>
                    <a:pt x="29" y="685"/>
                  </a:lnTo>
                  <a:cubicBezTo>
                    <a:pt x="0" y="751"/>
                    <a:pt x="0" y="828"/>
                    <a:pt x="29" y="895"/>
                  </a:cubicBezTo>
                  <a:lnTo>
                    <a:pt x="716" y="2087"/>
                  </a:lnTo>
                  <a:cubicBezTo>
                    <a:pt x="756" y="2161"/>
                    <a:pt x="829" y="2201"/>
                    <a:pt x="905" y="2201"/>
                  </a:cubicBezTo>
                  <a:cubicBezTo>
                    <a:pt x="956" y="2201"/>
                    <a:pt x="1007" y="2183"/>
                    <a:pt x="1050" y="2144"/>
                  </a:cubicBezTo>
                  <a:lnTo>
                    <a:pt x="2385" y="1009"/>
                  </a:lnTo>
                  <a:lnTo>
                    <a:pt x="611" y="26"/>
                  </a:lnTo>
                  <a:cubicBezTo>
                    <a:pt x="578" y="9"/>
                    <a:pt x="543" y="0"/>
                    <a:pt x="508"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5" name="Google Shape;13395;p69"/>
            <p:cNvSpPr/>
            <p:nvPr/>
          </p:nvSpPr>
          <p:spPr>
            <a:xfrm>
              <a:off x="7741966" y="4037942"/>
              <a:ext cx="62477" cy="57843"/>
            </a:xfrm>
            <a:custGeom>
              <a:rect b="b" l="l" r="r" t="t"/>
              <a:pathLst>
                <a:path extrusionOk="0" h="2209" w="2386">
                  <a:moveTo>
                    <a:pt x="1880" y="1"/>
                  </a:moveTo>
                  <a:cubicBezTo>
                    <a:pt x="1844" y="1"/>
                    <a:pt x="1807" y="11"/>
                    <a:pt x="1775" y="31"/>
                  </a:cubicBezTo>
                  <a:lnTo>
                    <a:pt x="0" y="1014"/>
                  </a:lnTo>
                  <a:lnTo>
                    <a:pt x="1336" y="2159"/>
                  </a:lnTo>
                  <a:cubicBezTo>
                    <a:pt x="1377" y="2193"/>
                    <a:pt x="1426" y="2209"/>
                    <a:pt x="1475" y="2209"/>
                  </a:cubicBezTo>
                  <a:cubicBezTo>
                    <a:pt x="1549" y="2209"/>
                    <a:pt x="1624" y="2171"/>
                    <a:pt x="1670" y="2102"/>
                  </a:cubicBezTo>
                  <a:lnTo>
                    <a:pt x="2357" y="900"/>
                  </a:lnTo>
                  <a:cubicBezTo>
                    <a:pt x="2385" y="833"/>
                    <a:pt x="2385" y="756"/>
                    <a:pt x="2357" y="690"/>
                  </a:cubicBezTo>
                  <a:lnTo>
                    <a:pt x="2080" y="127"/>
                  </a:lnTo>
                  <a:cubicBezTo>
                    <a:pt x="2041" y="48"/>
                    <a:pt x="1961" y="1"/>
                    <a:pt x="188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6" name="Google Shape;13396;p69"/>
            <p:cNvSpPr/>
            <p:nvPr/>
          </p:nvSpPr>
          <p:spPr>
            <a:xfrm>
              <a:off x="7722694" y="3978528"/>
              <a:ext cx="38806" cy="11312"/>
            </a:xfrm>
            <a:custGeom>
              <a:rect b="b" l="l" r="r" t="t"/>
              <a:pathLst>
                <a:path extrusionOk="0" h="432" w="1482">
                  <a:moveTo>
                    <a:pt x="281" y="0"/>
                  </a:moveTo>
                  <a:cubicBezTo>
                    <a:pt x="1" y="0"/>
                    <a:pt x="1" y="432"/>
                    <a:pt x="281" y="432"/>
                  </a:cubicBezTo>
                  <a:cubicBezTo>
                    <a:pt x="289" y="432"/>
                    <a:pt x="298" y="431"/>
                    <a:pt x="307" y="431"/>
                  </a:cubicBezTo>
                  <a:lnTo>
                    <a:pt x="1175" y="431"/>
                  </a:lnTo>
                  <a:cubicBezTo>
                    <a:pt x="1184" y="431"/>
                    <a:pt x="1193" y="432"/>
                    <a:pt x="1201" y="432"/>
                  </a:cubicBezTo>
                  <a:cubicBezTo>
                    <a:pt x="1481" y="432"/>
                    <a:pt x="1481" y="0"/>
                    <a:pt x="1201" y="0"/>
                  </a:cubicBezTo>
                  <a:cubicBezTo>
                    <a:pt x="1193" y="0"/>
                    <a:pt x="1184" y="1"/>
                    <a:pt x="1175" y="1"/>
                  </a:cubicBezTo>
                  <a:lnTo>
                    <a:pt x="307" y="1"/>
                  </a:lnTo>
                  <a:cubicBezTo>
                    <a:pt x="298" y="1"/>
                    <a:pt x="289" y="0"/>
                    <a:pt x="281"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7" name="Google Shape;13397;p69"/>
            <p:cNvSpPr/>
            <p:nvPr/>
          </p:nvSpPr>
          <p:spPr>
            <a:xfrm>
              <a:off x="7656027" y="3892380"/>
              <a:ext cx="172140" cy="28751"/>
            </a:xfrm>
            <a:custGeom>
              <a:rect b="b" l="l" r="r" t="t"/>
              <a:pathLst>
                <a:path extrusionOk="0" h="1098" w="6574">
                  <a:moveTo>
                    <a:pt x="1" y="0"/>
                  </a:moveTo>
                  <a:cubicBezTo>
                    <a:pt x="1" y="611"/>
                    <a:pt x="1470" y="1097"/>
                    <a:pt x="3282" y="1097"/>
                  </a:cubicBezTo>
                  <a:cubicBezTo>
                    <a:pt x="5104" y="1097"/>
                    <a:pt x="6574" y="611"/>
                    <a:pt x="657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8" name="Google Shape;13398;p69"/>
            <p:cNvSpPr/>
            <p:nvPr/>
          </p:nvSpPr>
          <p:spPr>
            <a:xfrm>
              <a:off x="7656027" y="3857894"/>
              <a:ext cx="172140" cy="34512"/>
            </a:xfrm>
            <a:custGeom>
              <a:rect b="b" l="l" r="r" t="t"/>
              <a:pathLst>
                <a:path extrusionOk="0" h="1318" w="6574">
                  <a:moveTo>
                    <a:pt x="220" y="1"/>
                  </a:moveTo>
                  <a:cubicBezTo>
                    <a:pt x="96" y="1"/>
                    <a:pt x="1" y="106"/>
                    <a:pt x="1" y="220"/>
                  </a:cubicBezTo>
                  <a:lnTo>
                    <a:pt x="1" y="1317"/>
                  </a:lnTo>
                  <a:lnTo>
                    <a:pt x="6574" y="1317"/>
                  </a:lnTo>
                  <a:lnTo>
                    <a:pt x="6574" y="220"/>
                  </a:lnTo>
                  <a:cubicBezTo>
                    <a:pt x="6574" y="106"/>
                    <a:pt x="6478" y="1"/>
                    <a:pt x="635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9" name="Google Shape;13399;p69"/>
            <p:cNvSpPr/>
            <p:nvPr/>
          </p:nvSpPr>
          <p:spPr>
            <a:xfrm>
              <a:off x="7724972" y="3823670"/>
              <a:ext cx="34250" cy="39984"/>
            </a:xfrm>
            <a:custGeom>
              <a:rect b="b" l="l" r="r" t="t"/>
              <a:pathLst>
                <a:path extrusionOk="0" h="1527" w="1308">
                  <a:moveTo>
                    <a:pt x="220" y="1"/>
                  </a:moveTo>
                  <a:cubicBezTo>
                    <a:pt x="96" y="1"/>
                    <a:pt x="1" y="96"/>
                    <a:pt x="1" y="220"/>
                  </a:cubicBezTo>
                  <a:lnTo>
                    <a:pt x="1" y="869"/>
                  </a:lnTo>
                  <a:cubicBezTo>
                    <a:pt x="1" y="1231"/>
                    <a:pt x="287" y="1527"/>
                    <a:pt x="649" y="1527"/>
                  </a:cubicBezTo>
                  <a:cubicBezTo>
                    <a:pt x="1012" y="1527"/>
                    <a:pt x="1308" y="1231"/>
                    <a:pt x="1308" y="869"/>
                  </a:cubicBezTo>
                  <a:lnTo>
                    <a:pt x="1308" y="220"/>
                  </a:lnTo>
                  <a:cubicBezTo>
                    <a:pt x="1308" y="96"/>
                    <a:pt x="1212" y="1"/>
                    <a:pt x="1088"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0" name="Google Shape;13400;p69"/>
            <p:cNvSpPr/>
            <p:nvPr/>
          </p:nvSpPr>
          <p:spPr>
            <a:xfrm>
              <a:off x="7724763" y="3823670"/>
              <a:ext cx="22964" cy="40115"/>
            </a:xfrm>
            <a:custGeom>
              <a:rect b="b" l="l" r="r" t="t"/>
              <a:pathLst>
                <a:path extrusionOk="0" h="1532" w="877">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38" y="869"/>
                  </a:cubicBezTo>
                  <a:lnTo>
                    <a:pt x="438" y="220"/>
                  </a:lnTo>
                  <a:cubicBezTo>
                    <a:pt x="438" y="96"/>
                    <a:pt x="543" y="1"/>
                    <a:pt x="6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1" name="Google Shape;13401;p69"/>
            <p:cNvSpPr/>
            <p:nvPr/>
          </p:nvSpPr>
          <p:spPr>
            <a:xfrm>
              <a:off x="7609811" y="4080729"/>
              <a:ext cx="51977" cy="64206"/>
            </a:xfrm>
            <a:custGeom>
              <a:rect b="b" l="l" r="r" t="t"/>
              <a:pathLst>
                <a:path extrusionOk="0" h="2452" w="1985">
                  <a:moveTo>
                    <a:pt x="287" y="0"/>
                  </a:moveTo>
                  <a:cubicBezTo>
                    <a:pt x="172" y="96"/>
                    <a:pt x="77" y="201"/>
                    <a:pt x="1" y="334"/>
                  </a:cubicBezTo>
                  <a:lnTo>
                    <a:pt x="1317" y="1479"/>
                  </a:lnTo>
                  <a:cubicBezTo>
                    <a:pt x="1460" y="1603"/>
                    <a:pt x="1546" y="1784"/>
                    <a:pt x="1546" y="1975"/>
                  </a:cubicBezTo>
                  <a:lnTo>
                    <a:pt x="1546" y="2452"/>
                  </a:lnTo>
                  <a:lnTo>
                    <a:pt x="1985" y="2452"/>
                  </a:lnTo>
                  <a:lnTo>
                    <a:pt x="1985" y="1975"/>
                  </a:lnTo>
                  <a:cubicBezTo>
                    <a:pt x="1985" y="1651"/>
                    <a:pt x="1842" y="1355"/>
                    <a:pt x="1603" y="1145"/>
                  </a:cubicBezTo>
                  <a:lnTo>
                    <a:pt x="287"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2" name="Google Shape;13402;p69"/>
            <p:cNvSpPr/>
            <p:nvPr/>
          </p:nvSpPr>
          <p:spPr>
            <a:xfrm>
              <a:off x="7822407" y="4080729"/>
              <a:ext cx="51977" cy="64206"/>
            </a:xfrm>
            <a:custGeom>
              <a:rect b="b" l="l" r="r" t="t"/>
              <a:pathLst>
                <a:path extrusionOk="0" h="2452" w="1985">
                  <a:moveTo>
                    <a:pt x="1698" y="0"/>
                  </a:moveTo>
                  <a:lnTo>
                    <a:pt x="382" y="1145"/>
                  </a:lnTo>
                  <a:cubicBezTo>
                    <a:pt x="134" y="1355"/>
                    <a:pt x="0" y="1651"/>
                    <a:pt x="0" y="1975"/>
                  </a:cubicBezTo>
                  <a:lnTo>
                    <a:pt x="0" y="2452"/>
                  </a:lnTo>
                  <a:lnTo>
                    <a:pt x="439" y="2452"/>
                  </a:lnTo>
                  <a:lnTo>
                    <a:pt x="439" y="1975"/>
                  </a:lnTo>
                  <a:cubicBezTo>
                    <a:pt x="439" y="1784"/>
                    <a:pt x="525" y="1603"/>
                    <a:pt x="668" y="1479"/>
                  </a:cubicBezTo>
                  <a:lnTo>
                    <a:pt x="1984" y="334"/>
                  </a:lnTo>
                  <a:cubicBezTo>
                    <a:pt x="1908" y="201"/>
                    <a:pt x="1813" y="96"/>
                    <a:pt x="16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03" name="Google Shape;13403;p69"/>
          <p:cNvGrpSpPr/>
          <p:nvPr/>
        </p:nvGrpSpPr>
        <p:grpSpPr>
          <a:xfrm>
            <a:off x="7154427" y="3790206"/>
            <a:ext cx="274550" cy="354493"/>
            <a:chOff x="7154427" y="3790206"/>
            <a:chExt cx="274550" cy="354493"/>
          </a:xfrm>
        </p:grpSpPr>
        <p:sp>
          <p:nvSpPr>
            <p:cNvPr id="13404" name="Google Shape;13404;p69"/>
            <p:cNvSpPr/>
            <p:nvPr/>
          </p:nvSpPr>
          <p:spPr>
            <a:xfrm>
              <a:off x="7154427" y="3978790"/>
              <a:ext cx="274550" cy="165908"/>
            </a:xfrm>
            <a:custGeom>
              <a:rect b="b" l="l" r="r" t="t"/>
              <a:pathLst>
                <a:path extrusionOk="0" h="6336" w="10485">
                  <a:moveTo>
                    <a:pt x="3711" y="1"/>
                  </a:moveTo>
                  <a:lnTo>
                    <a:pt x="3711" y="1041"/>
                  </a:lnTo>
                  <a:cubicBezTo>
                    <a:pt x="3711" y="1336"/>
                    <a:pt x="3521" y="1585"/>
                    <a:pt x="3244" y="1670"/>
                  </a:cubicBezTo>
                  <a:lnTo>
                    <a:pt x="935" y="2348"/>
                  </a:lnTo>
                  <a:cubicBezTo>
                    <a:pt x="382" y="2510"/>
                    <a:pt x="0" y="3025"/>
                    <a:pt x="0" y="3607"/>
                  </a:cubicBezTo>
                  <a:lnTo>
                    <a:pt x="0" y="5687"/>
                  </a:lnTo>
                  <a:cubicBezTo>
                    <a:pt x="0" y="6049"/>
                    <a:pt x="287" y="6335"/>
                    <a:pt x="649" y="6335"/>
                  </a:cubicBezTo>
                  <a:lnTo>
                    <a:pt x="9826" y="6335"/>
                  </a:lnTo>
                  <a:cubicBezTo>
                    <a:pt x="10189" y="6335"/>
                    <a:pt x="10485" y="6049"/>
                    <a:pt x="10485" y="5687"/>
                  </a:cubicBezTo>
                  <a:lnTo>
                    <a:pt x="10485" y="3607"/>
                  </a:lnTo>
                  <a:cubicBezTo>
                    <a:pt x="10485" y="3025"/>
                    <a:pt x="10094" y="2510"/>
                    <a:pt x="9540" y="2348"/>
                  </a:cubicBezTo>
                  <a:lnTo>
                    <a:pt x="7241" y="1670"/>
                  </a:lnTo>
                  <a:cubicBezTo>
                    <a:pt x="6955" y="1585"/>
                    <a:pt x="6764" y="1336"/>
                    <a:pt x="6764" y="1041"/>
                  </a:cubicBezTo>
                  <a:lnTo>
                    <a:pt x="6764"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5" name="Google Shape;13405;p69"/>
            <p:cNvSpPr/>
            <p:nvPr/>
          </p:nvSpPr>
          <p:spPr>
            <a:xfrm>
              <a:off x="7154427" y="4035743"/>
              <a:ext cx="274550" cy="108956"/>
            </a:xfrm>
            <a:custGeom>
              <a:rect b="b" l="l" r="r" t="t"/>
              <a:pathLst>
                <a:path extrusionOk="0" h="4161" w="10485">
                  <a:moveTo>
                    <a:pt x="1517" y="1"/>
                  </a:moveTo>
                  <a:lnTo>
                    <a:pt x="945" y="173"/>
                  </a:lnTo>
                  <a:cubicBezTo>
                    <a:pt x="382" y="335"/>
                    <a:pt x="0" y="840"/>
                    <a:pt x="0" y="1422"/>
                  </a:cubicBezTo>
                  <a:lnTo>
                    <a:pt x="0" y="3502"/>
                  </a:lnTo>
                  <a:cubicBezTo>
                    <a:pt x="0" y="3865"/>
                    <a:pt x="296" y="4160"/>
                    <a:pt x="659" y="4160"/>
                  </a:cubicBezTo>
                  <a:lnTo>
                    <a:pt x="9826" y="4160"/>
                  </a:lnTo>
                  <a:cubicBezTo>
                    <a:pt x="10189" y="4160"/>
                    <a:pt x="10485" y="3865"/>
                    <a:pt x="10485" y="3502"/>
                  </a:cubicBezTo>
                  <a:lnTo>
                    <a:pt x="10485" y="1432"/>
                  </a:lnTo>
                  <a:cubicBezTo>
                    <a:pt x="10485" y="850"/>
                    <a:pt x="10094" y="335"/>
                    <a:pt x="9540" y="173"/>
                  </a:cubicBezTo>
                  <a:lnTo>
                    <a:pt x="8968" y="11"/>
                  </a:lnTo>
                  <a:lnTo>
                    <a:pt x="5238" y="1871"/>
                  </a:lnTo>
                  <a:lnTo>
                    <a:pt x="1517"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6" name="Google Shape;13406;p69"/>
            <p:cNvSpPr/>
            <p:nvPr/>
          </p:nvSpPr>
          <p:spPr>
            <a:xfrm>
              <a:off x="7251600" y="3978790"/>
              <a:ext cx="79969" cy="22964"/>
            </a:xfrm>
            <a:custGeom>
              <a:rect b="b" l="l" r="r" t="t"/>
              <a:pathLst>
                <a:path extrusionOk="0" h="877" w="3054">
                  <a:moveTo>
                    <a:pt x="0" y="1"/>
                  </a:moveTo>
                  <a:lnTo>
                    <a:pt x="0" y="497"/>
                  </a:lnTo>
                  <a:cubicBezTo>
                    <a:pt x="477" y="750"/>
                    <a:pt x="1002" y="876"/>
                    <a:pt x="1527" y="876"/>
                  </a:cubicBezTo>
                  <a:cubicBezTo>
                    <a:pt x="2051" y="876"/>
                    <a:pt x="2576" y="750"/>
                    <a:pt x="3053" y="497"/>
                  </a:cubicBezTo>
                  <a:lnTo>
                    <a:pt x="3053"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7" name="Google Shape;13407;p69"/>
            <p:cNvSpPr/>
            <p:nvPr/>
          </p:nvSpPr>
          <p:spPr>
            <a:xfrm>
              <a:off x="7195145" y="3835925"/>
              <a:ext cx="192381" cy="154387"/>
            </a:xfrm>
            <a:custGeom>
              <a:rect b="b" l="l" r="r" t="t"/>
              <a:pathLst>
                <a:path extrusionOk="0" h="5896" w="7347">
                  <a:moveTo>
                    <a:pt x="840" y="0"/>
                  </a:moveTo>
                  <a:lnTo>
                    <a:pt x="840" y="2185"/>
                  </a:lnTo>
                  <a:lnTo>
                    <a:pt x="725" y="2185"/>
                  </a:lnTo>
                  <a:cubicBezTo>
                    <a:pt x="0" y="2185"/>
                    <a:pt x="0" y="3282"/>
                    <a:pt x="725" y="3282"/>
                  </a:cubicBezTo>
                  <a:lnTo>
                    <a:pt x="849" y="3282"/>
                  </a:lnTo>
                  <a:cubicBezTo>
                    <a:pt x="964" y="4751"/>
                    <a:pt x="2195" y="5896"/>
                    <a:pt x="3673" y="5896"/>
                  </a:cubicBezTo>
                  <a:cubicBezTo>
                    <a:pt x="5161" y="5896"/>
                    <a:pt x="6392" y="4751"/>
                    <a:pt x="6507" y="3282"/>
                  </a:cubicBezTo>
                  <a:lnTo>
                    <a:pt x="6621" y="3282"/>
                  </a:lnTo>
                  <a:cubicBezTo>
                    <a:pt x="7346" y="3272"/>
                    <a:pt x="7346" y="2185"/>
                    <a:pt x="6621" y="2185"/>
                  </a:cubicBezTo>
                  <a:lnTo>
                    <a:pt x="6516" y="2185"/>
                  </a:ln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8" name="Google Shape;13408;p69"/>
            <p:cNvSpPr/>
            <p:nvPr/>
          </p:nvSpPr>
          <p:spPr>
            <a:xfrm>
              <a:off x="7195145" y="3835925"/>
              <a:ext cx="107935" cy="154387"/>
            </a:xfrm>
            <a:custGeom>
              <a:rect b="b" l="l" r="r" t="t"/>
              <a:pathLst>
                <a:path extrusionOk="0" h="5896" w="4122">
                  <a:moveTo>
                    <a:pt x="840" y="0"/>
                  </a:moveTo>
                  <a:lnTo>
                    <a:pt x="840" y="2185"/>
                  </a:lnTo>
                  <a:lnTo>
                    <a:pt x="735" y="2185"/>
                  </a:lnTo>
                  <a:cubicBezTo>
                    <a:pt x="0" y="2185"/>
                    <a:pt x="0" y="3282"/>
                    <a:pt x="735" y="3282"/>
                  </a:cubicBezTo>
                  <a:lnTo>
                    <a:pt x="849" y="3282"/>
                  </a:lnTo>
                  <a:cubicBezTo>
                    <a:pt x="953" y="4776"/>
                    <a:pt x="2206" y="5895"/>
                    <a:pt x="3660" y="5895"/>
                  </a:cubicBezTo>
                  <a:cubicBezTo>
                    <a:pt x="3812" y="5895"/>
                    <a:pt x="3966" y="5883"/>
                    <a:pt x="4122" y="5858"/>
                  </a:cubicBezTo>
                  <a:cubicBezTo>
                    <a:pt x="2738" y="5648"/>
                    <a:pt x="1718" y="4455"/>
                    <a:pt x="1718" y="3062"/>
                  </a:cubicBezTo>
                  <a:lnTo>
                    <a:pt x="171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9" name="Google Shape;13409;p69"/>
            <p:cNvSpPr/>
            <p:nvPr/>
          </p:nvSpPr>
          <p:spPr>
            <a:xfrm>
              <a:off x="7205619" y="3790206"/>
              <a:ext cx="171905" cy="91438"/>
            </a:xfrm>
            <a:custGeom>
              <a:rect b="b" l="l" r="r" t="t"/>
              <a:pathLst>
                <a:path extrusionOk="0" h="3492" w="6565">
                  <a:moveTo>
                    <a:pt x="3300" y="0"/>
                  </a:moveTo>
                  <a:cubicBezTo>
                    <a:pt x="3294" y="0"/>
                    <a:pt x="3289" y="0"/>
                    <a:pt x="3283" y="0"/>
                  </a:cubicBezTo>
                  <a:cubicBezTo>
                    <a:pt x="1470" y="0"/>
                    <a:pt x="1" y="1469"/>
                    <a:pt x="1" y="3272"/>
                  </a:cubicBezTo>
                  <a:lnTo>
                    <a:pt x="1" y="3492"/>
                  </a:lnTo>
                  <a:lnTo>
                    <a:pt x="6564" y="3492"/>
                  </a:lnTo>
                  <a:lnTo>
                    <a:pt x="6564" y="3272"/>
                  </a:lnTo>
                  <a:cubicBezTo>
                    <a:pt x="6564" y="1466"/>
                    <a:pt x="5105" y="0"/>
                    <a:pt x="3300"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0" name="Google Shape;13410;p69"/>
            <p:cNvSpPr/>
            <p:nvPr/>
          </p:nvSpPr>
          <p:spPr>
            <a:xfrm>
              <a:off x="7245839" y="3790206"/>
              <a:ext cx="91464" cy="91438"/>
            </a:xfrm>
            <a:custGeom>
              <a:rect b="b" l="l" r="r" t="t"/>
              <a:pathLst>
                <a:path extrusionOk="0" h="3492" w="3493">
                  <a:moveTo>
                    <a:pt x="1747" y="0"/>
                  </a:moveTo>
                  <a:cubicBezTo>
                    <a:pt x="1127" y="0"/>
                    <a:pt x="516" y="172"/>
                    <a:pt x="1" y="506"/>
                  </a:cubicBezTo>
                  <a:lnTo>
                    <a:pt x="1" y="3492"/>
                  </a:lnTo>
                  <a:lnTo>
                    <a:pt x="3493" y="3492"/>
                  </a:lnTo>
                  <a:lnTo>
                    <a:pt x="3493" y="506"/>
                  </a:lnTo>
                  <a:cubicBezTo>
                    <a:pt x="2968" y="172"/>
                    <a:pt x="2367" y="0"/>
                    <a:pt x="174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1" name="Google Shape;13411;p69"/>
            <p:cNvSpPr/>
            <p:nvPr/>
          </p:nvSpPr>
          <p:spPr>
            <a:xfrm>
              <a:off x="7274328" y="3875883"/>
              <a:ext cx="34486" cy="34486"/>
            </a:xfrm>
            <a:custGeom>
              <a:rect b="b" l="l" r="r" t="t"/>
              <a:pathLst>
                <a:path extrusionOk="0" h="1317" w="1317">
                  <a:moveTo>
                    <a:pt x="0" y="0"/>
                  </a:moveTo>
                  <a:lnTo>
                    <a:pt x="0" y="1317"/>
                  </a:lnTo>
                  <a:lnTo>
                    <a:pt x="1317" y="1317"/>
                  </a:lnTo>
                  <a:lnTo>
                    <a:pt x="1317"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2" name="Google Shape;13412;p69"/>
            <p:cNvSpPr/>
            <p:nvPr/>
          </p:nvSpPr>
          <p:spPr>
            <a:xfrm>
              <a:off x="7266106" y="3933019"/>
              <a:ext cx="50747" cy="17334"/>
            </a:xfrm>
            <a:custGeom>
              <a:rect b="b" l="l" r="r" t="t"/>
              <a:pathLst>
                <a:path extrusionOk="0" h="662" w="1938">
                  <a:moveTo>
                    <a:pt x="316" y="1"/>
                  </a:moveTo>
                  <a:cubicBezTo>
                    <a:pt x="149" y="1"/>
                    <a:pt x="1" y="222"/>
                    <a:pt x="162" y="375"/>
                  </a:cubicBezTo>
                  <a:cubicBezTo>
                    <a:pt x="380" y="566"/>
                    <a:pt x="651" y="662"/>
                    <a:pt x="932" y="662"/>
                  </a:cubicBezTo>
                  <a:cubicBezTo>
                    <a:pt x="946" y="662"/>
                    <a:pt x="959" y="662"/>
                    <a:pt x="973" y="661"/>
                  </a:cubicBezTo>
                  <a:cubicBezTo>
                    <a:pt x="986" y="662"/>
                    <a:pt x="1000" y="662"/>
                    <a:pt x="1013" y="662"/>
                  </a:cubicBezTo>
                  <a:cubicBezTo>
                    <a:pt x="1294" y="662"/>
                    <a:pt x="1565" y="566"/>
                    <a:pt x="1784" y="375"/>
                  </a:cubicBezTo>
                  <a:cubicBezTo>
                    <a:pt x="1937" y="222"/>
                    <a:pt x="1794" y="1"/>
                    <a:pt x="1628" y="1"/>
                  </a:cubicBezTo>
                  <a:cubicBezTo>
                    <a:pt x="1577" y="1"/>
                    <a:pt x="1525" y="21"/>
                    <a:pt x="1478" y="70"/>
                  </a:cubicBezTo>
                  <a:cubicBezTo>
                    <a:pt x="1326" y="170"/>
                    <a:pt x="1149" y="220"/>
                    <a:pt x="973" y="220"/>
                  </a:cubicBezTo>
                  <a:cubicBezTo>
                    <a:pt x="796" y="220"/>
                    <a:pt x="620" y="170"/>
                    <a:pt x="467" y="70"/>
                  </a:cubicBezTo>
                  <a:cubicBezTo>
                    <a:pt x="420" y="21"/>
                    <a:pt x="368" y="1"/>
                    <a:pt x="316"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3" name="Google Shape;13413;p69"/>
            <p:cNvSpPr/>
            <p:nvPr/>
          </p:nvSpPr>
          <p:spPr>
            <a:xfrm>
              <a:off x="7205619" y="3875883"/>
              <a:ext cx="74470" cy="49804"/>
            </a:xfrm>
            <a:custGeom>
              <a:rect b="b" l="l" r="r" t="t"/>
              <a:pathLst>
                <a:path extrusionOk="0" h="1902" w="2844">
                  <a:moveTo>
                    <a:pt x="1" y="0"/>
                  </a:moveTo>
                  <a:lnTo>
                    <a:pt x="1" y="430"/>
                  </a:lnTo>
                  <a:cubicBezTo>
                    <a:pt x="1" y="573"/>
                    <a:pt x="77" y="706"/>
                    <a:pt x="192" y="792"/>
                  </a:cubicBezTo>
                  <a:lnTo>
                    <a:pt x="1585" y="1756"/>
                  </a:lnTo>
                  <a:cubicBezTo>
                    <a:pt x="1729" y="1856"/>
                    <a:pt x="1888" y="1902"/>
                    <a:pt x="2042" y="1902"/>
                  </a:cubicBezTo>
                  <a:cubicBezTo>
                    <a:pt x="2458" y="1902"/>
                    <a:pt x="2844" y="1571"/>
                    <a:pt x="2844" y="1098"/>
                  </a:cubicBezTo>
                  <a:lnTo>
                    <a:pt x="2844" y="220"/>
                  </a:lnTo>
                  <a:cubicBezTo>
                    <a:pt x="2844" y="96"/>
                    <a:pt x="2748" y="0"/>
                    <a:pt x="263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4" name="Google Shape;13414;p69"/>
            <p:cNvSpPr/>
            <p:nvPr/>
          </p:nvSpPr>
          <p:spPr>
            <a:xfrm>
              <a:off x="7303053" y="3875883"/>
              <a:ext cx="74208" cy="49699"/>
            </a:xfrm>
            <a:custGeom>
              <a:rect b="b" l="l" r="r" t="t"/>
              <a:pathLst>
                <a:path extrusionOk="0" h="1898" w="2834">
                  <a:moveTo>
                    <a:pt x="210" y="0"/>
                  </a:moveTo>
                  <a:cubicBezTo>
                    <a:pt x="96" y="0"/>
                    <a:pt x="1" y="96"/>
                    <a:pt x="1" y="220"/>
                  </a:cubicBezTo>
                  <a:lnTo>
                    <a:pt x="1" y="1098"/>
                  </a:lnTo>
                  <a:cubicBezTo>
                    <a:pt x="1" y="1572"/>
                    <a:pt x="388" y="1898"/>
                    <a:pt x="801" y="1898"/>
                  </a:cubicBezTo>
                  <a:cubicBezTo>
                    <a:pt x="953" y="1898"/>
                    <a:pt x="1109" y="1853"/>
                    <a:pt x="1250" y="1756"/>
                  </a:cubicBezTo>
                  <a:lnTo>
                    <a:pt x="2643" y="792"/>
                  </a:lnTo>
                  <a:cubicBezTo>
                    <a:pt x="2767" y="706"/>
                    <a:pt x="2834" y="573"/>
                    <a:pt x="2834" y="430"/>
                  </a:cubicBezTo>
                  <a:lnTo>
                    <a:pt x="2834" y="10"/>
                  </a:lnTo>
                  <a:lnTo>
                    <a:pt x="2834"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5" name="Google Shape;13415;p69"/>
            <p:cNvSpPr/>
            <p:nvPr/>
          </p:nvSpPr>
          <p:spPr>
            <a:xfrm>
              <a:off x="7254349" y="3893061"/>
              <a:ext cx="11521" cy="17308"/>
            </a:xfrm>
            <a:custGeom>
              <a:rect b="b" l="l" r="r" t="t"/>
              <a:pathLst>
                <a:path extrusionOk="0" h="661" w="440">
                  <a:moveTo>
                    <a:pt x="220" y="0"/>
                  </a:moveTo>
                  <a:cubicBezTo>
                    <a:pt x="110" y="0"/>
                    <a:pt x="0" y="74"/>
                    <a:pt x="0" y="222"/>
                  </a:cubicBezTo>
                  <a:lnTo>
                    <a:pt x="0" y="442"/>
                  </a:lnTo>
                  <a:cubicBezTo>
                    <a:pt x="0" y="556"/>
                    <a:pt x="96" y="661"/>
                    <a:pt x="220" y="661"/>
                  </a:cubicBezTo>
                  <a:cubicBezTo>
                    <a:pt x="344" y="661"/>
                    <a:pt x="439" y="566"/>
                    <a:pt x="439" y="442"/>
                  </a:cubicBezTo>
                  <a:lnTo>
                    <a:pt x="439" y="222"/>
                  </a:lnTo>
                  <a:cubicBezTo>
                    <a:pt x="439" y="74"/>
                    <a:pt x="329" y="0"/>
                    <a:pt x="2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6" name="Google Shape;13416;p69"/>
            <p:cNvSpPr/>
            <p:nvPr/>
          </p:nvSpPr>
          <p:spPr>
            <a:xfrm>
              <a:off x="7317298" y="3893061"/>
              <a:ext cx="11521" cy="17308"/>
            </a:xfrm>
            <a:custGeom>
              <a:rect b="b" l="l" r="r" t="t"/>
              <a:pathLst>
                <a:path extrusionOk="0" h="661" w="440">
                  <a:moveTo>
                    <a:pt x="220" y="0"/>
                  </a:moveTo>
                  <a:cubicBezTo>
                    <a:pt x="110" y="0"/>
                    <a:pt x="0" y="74"/>
                    <a:pt x="0" y="222"/>
                  </a:cubicBezTo>
                  <a:lnTo>
                    <a:pt x="0" y="442"/>
                  </a:lnTo>
                  <a:cubicBezTo>
                    <a:pt x="0" y="556"/>
                    <a:pt x="96" y="661"/>
                    <a:pt x="220" y="661"/>
                  </a:cubicBezTo>
                  <a:cubicBezTo>
                    <a:pt x="334" y="661"/>
                    <a:pt x="439" y="566"/>
                    <a:pt x="439" y="442"/>
                  </a:cubicBezTo>
                  <a:lnTo>
                    <a:pt x="439" y="222"/>
                  </a:lnTo>
                  <a:cubicBezTo>
                    <a:pt x="439" y="74"/>
                    <a:pt x="329" y="0"/>
                    <a:pt x="2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7" name="Google Shape;13417;p69"/>
            <p:cNvSpPr/>
            <p:nvPr/>
          </p:nvSpPr>
          <p:spPr>
            <a:xfrm>
              <a:off x="7257099" y="4058890"/>
              <a:ext cx="63158" cy="85808"/>
            </a:xfrm>
            <a:custGeom>
              <a:rect b="b" l="l" r="r" t="t"/>
              <a:pathLst>
                <a:path extrusionOk="0" h="3277" w="2412">
                  <a:moveTo>
                    <a:pt x="1316" y="1"/>
                  </a:moveTo>
                  <a:cubicBezTo>
                    <a:pt x="1118" y="1"/>
                    <a:pt x="914" y="56"/>
                    <a:pt x="725" y="176"/>
                  </a:cubicBezTo>
                  <a:cubicBezTo>
                    <a:pt x="0" y="634"/>
                    <a:pt x="77" y="1721"/>
                    <a:pt x="859" y="2084"/>
                  </a:cubicBezTo>
                  <a:cubicBezTo>
                    <a:pt x="1011" y="2160"/>
                    <a:pt x="1107" y="2313"/>
                    <a:pt x="1107" y="2475"/>
                  </a:cubicBezTo>
                  <a:lnTo>
                    <a:pt x="1107" y="3276"/>
                  </a:lnTo>
                  <a:lnTo>
                    <a:pt x="1536" y="3276"/>
                  </a:lnTo>
                  <a:lnTo>
                    <a:pt x="1536" y="2475"/>
                  </a:lnTo>
                  <a:cubicBezTo>
                    <a:pt x="1536" y="2313"/>
                    <a:pt x="1632" y="2160"/>
                    <a:pt x="1784" y="2084"/>
                  </a:cubicBezTo>
                  <a:cubicBezTo>
                    <a:pt x="2166" y="1903"/>
                    <a:pt x="2404" y="1521"/>
                    <a:pt x="2404" y="1092"/>
                  </a:cubicBezTo>
                  <a:cubicBezTo>
                    <a:pt x="2411" y="454"/>
                    <a:pt x="1887" y="1"/>
                    <a:pt x="13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8" name="Google Shape;13418;p69"/>
            <p:cNvSpPr/>
            <p:nvPr/>
          </p:nvSpPr>
          <p:spPr>
            <a:xfrm>
              <a:off x="7267232" y="3835873"/>
              <a:ext cx="49594" cy="23043"/>
            </a:xfrm>
            <a:custGeom>
              <a:rect b="b" l="l" r="r" t="t"/>
              <a:pathLst>
                <a:path extrusionOk="0" h="880" w="1894">
                  <a:moveTo>
                    <a:pt x="1559" y="0"/>
                  </a:moveTo>
                  <a:cubicBezTo>
                    <a:pt x="1526" y="0"/>
                    <a:pt x="1494" y="12"/>
                    <a:pt x="1464" y="40"/>
                  </a:cubicBezTo>
                  <a:lnTo>
                    <a:pt x="930" y="403"/>
                  </a:lnTo>
                  <a:lnTo>
                    <a:pt x="395" y="40"/>
                  </a:lnTo>
                  <a:cubicBezTo>
                    <a:pt x="364" y="27"/>
                    <a:pt x="333" y="21"/>
                    <a:pt x="304" y="21"/>
                  </a:cubicBezTo>
                  <a:cubicBezTo>
                    <a:pt x="121" y="21"/>
                    <a:pt x="1" y="255"/>
                    <a:pt x="157" y="403"/>
                  </a:cubicBezTo>
                  <a:lnTo>
                    <a:pt x="806" y="842"/>
                  </a:lnTo>
                  <a:cubicBezTo>
                    <a:pt x="844" y="861"/>
                    <a:pt x="882" y="870"/>
                    <a:pt x="930" y="880"/>
                  </a:cubicBezTo>
                  <a:cubicBezTo>
                    <a:pt x="968" y="870"/>
                    <a:pt x="1006" y="861"/>
                    <a:pt x="1044" y="842"/>
                  </a:cubicBezTo>
                  <a:lnTo>
                    <a:pt x="1702" y="403"/>
                  </a:lnTo>
                  <a:cubicBezTo>
                    <a:pt x="1894" y="315"/>
                    <a:pt x="1725" y="0"/>
                    <a:pt x="15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9" name="Google Shape;13419;p69"/>
            <p:cNvSpPr/>
            <p:nvPr/>
          </p:nvSpPr>
          <p:spPr>
            <a:xfrm>
              <a:off x="7285824" y="3818800"/>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0" name="Google Shape;13420;p69"/>
            <p:cNvSpPr/>
            <p:nvPr/>
          </p:nvSpPr>
          <p:spPr>
            <a:xfrm>
              <a:off x="7371501" y="4046505"/>
              <a:ext cx="51742" cy="98194"/>
            </a:xfrm>
            <a:custGeom>
              <a:rect b="b" l="l" r="r" t="t"/>
              <a:pathLst>
                <a:path extrusionOk="0" h="3750" w="1976">
                  <a:moveTo>
                    <a:pt x="1689" y="0"/>
                  </a:moveTo>
                  <a:lnTo>
                    <a:pt x="382" y="1145"/>
                  </a:lnTo>
                  <a:cubicBezTo>
                    <a:pt x="144" y="1345"/>
                    <a:pt x="1" y="1651"/>
                    <a:pt x="1" y="1965"/>
                  </a:cubicBezTo>
                  <a:lnTo>
                    <a:pt x="1" y="3749"/>
                  </a:lnTo>
                  <a:lnTo>
                    <a:pt x="439" y="3749"/>
                  </a:lnTo>
                  <a:lnTo>
                    <a:pt x="439" y="1965"/>
                  </a:lnTo>
                  <a:cubicBezTo>
                    <a:pt x="439" y="1775"/>
                    <a:pt x="525" y="1593"/>
                    <a:pt x="668" y="1469"/>
                  </a:cubicBezTo>
                  <a:lnTo>
                    <a:pt x="1975" y="325"/>
                  </a:lnTo>
                  <a:cubicBezTo>
                    <a:pt x="1899" y="201"/>
                    <a:pt x="1804" y="86"/>
                    <a:pt x="168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1" name="Google Shape;13421;p69"/>
            <p:cNvSpPr/>
            <p:nvPr/>
          </p:nvSpPr>
          <p:spPr>
            <a:xfrm>
              <a:off x="7159664" y="4046505"/>
              <a:ext cx="51742" cy="98194"/>
            </a:xfrm>
            <a:custGeom>
              <a:rect b="b" l="l" r="r" t="t"/>
              <a:pathLst>
                <a:path extrusionOk="0" h="3750" w="1976">
                  <a:moveTo>
                    <a:pt x="296" y="0"/>
                  </a:moveTo>
                  <a:cubicBezTo>
                    <a:pt x="182" y="86"/>
                    <a:pt x="77" y="201"/>
                    <a:pt x="1" y="325"/>
                  </a:cubicBezTo>
                  <a:lnTo>
                    <a:pt x="1317" y="1469"/>
                  </a:lnTo>
                  <a:cubicBezTo>
                    <a:pt x="1460" y="1593"/>
                    <a:pt x="1537" y="1775"/>
                    <a:pt x="1546" y="1965"/>
                  </a:cubicBezTo>
                  <a:lnTo>
                    <a:pt x="1546" y="3749"/>
                  </a:lnTo>
                  <a:lnTo>
                    <a:pt x="1975" y="3749"/>
                  </a:lnTo>
                  <a:lnTo>
                    <a:pt x="1975" y="1965"/>
                  </a:lnTo>
                  <a:cubicBezTo>
                    <a:pt x="1975" y="1651"/>
                    <a:pt x="1842" y="1345"/>
                    <a:pt x="1603" y="1145"/>
                  </a:cubicBezTo>
                  <a:lnTo>
                    <a:pt x="296"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2" name="Google Shape;13422;p69"/>
            <p:cNvSpPr/>
            <p:nvPr/>
          </p:nvSpPr>
          <p:spPr>
            <a:xfrm>
              <a:off x="7274328" y="4070490"/>
              <a:ext cx="34486" cy="34224"/>
            </a:xfrm>
            <a:custGeom>
              <a:rect b="b" l="l" r="r" t="t"/>
              <a:pathLst>
                <a:path extrusionOk="0" h="1307" w="1317">
                  <a:moveTo>
                    <a:pt x="659" y="0"/>
                  </a:moveTo>
                  <a:cubicBezTo>
                    <a:pt x="296" y="0"/>
                    <a:pt x="0" y="286"/>
                    <a:pt x="0" y="649"/>
                  </a:cubicBezTo>
                  <a:cubicBezTo>
                    <a:pt x="0" y="1011"/>
                    <a:pt x="296" y="1307"/>
                    <a:pt x="659" y="1307"/>
                  </a:cubicBezTo>
                  <a:cubicBezTo>
                    <a:pt x="1021" y="1307"/>
                    <a:pt x="1317" y="1011"/>
                    <a:pt x="1317" y="649"/>
                  </a:cubicBezTo>
                  <a:cubicBezTo>
                    <a:pt x="1317" y="286"/>
                    <a:pt x="1021" y="0"/>
                    <a:pt x="659"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3" name="Google Shape;13423;p69"/>
            <p:cNvSpPr/>
            <p:nvPr/>
          </p:nvSpPr>
          <p:spPr>
            <a:xfrm>
              <a:off x="7270820" y="4071983"/>
              <a:ext cx="36502" cy="32757"/>
            </a:xfrm>
            <a:custGeom>
              <a:rect b="b" l="l" r="r" t="t"/>
              <a:pathLst>
                <a:path extrusionOk="0" h="1251" w="1394">
                  <a:moveTo>
                    <a:pt x="526" y="0"/>
                  </a:moveTo>
                  <a:lnTo>
                    <a:pt x="526" y="0"/>
                  </a:lnTo>
                  <a:cubicBezTo>
                    <a:pt x="106" y="182"/>
                    <a:pt x="1" y="735"/>
                    <a:pt x="325" y="1059"/>
                  </a:cubicBezTo>
                  <a:cubicBezTo>
                    <a:pt x="455" y="1189"/>
                    <a:pt x="622" y="1250"/>
                    <a:pt x="788" y="1250"/>
                  </a:cubicBezTo>
                  <a:cubicBezTo>
                    <a:pt x="1035" y="1250"/>
                    <a:pt x="1279" y="1114"/>
                    <a:pt x="1394" y="868"/>
                  </a:cubicBezTo>
                  <a:lnTo>
                    <a:pt x="1394" y="868"/>
                  </a:lnTo>
                  <a:cubicBezTo>
                    <a:pt x="1308" y="907"/>
                    <a:pt x="1212" y="926"/>
                    <a:pt x="1127" y="926"/>
                  </a:cubicBezTo>
                  <a:cubicBezTo>
                    <a:pt x="650" y="926"/>
                    <a:pt x="325" y="430"/>
                    <a:pt x="52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24" name="Google Shape;13424;p69"/>
          <p:cNvGrpSpPr/>
          <p:nvPr/>
        </p:nvGrpSpPr>
        <p:grpSpPr>
          <a:xfrm>
            <a:off x="8054458" y="1973150"/>
            <a:ext cx="274576" cy="354728"/>
            <a:chOff x="8054458" y="1973150"/>
            <a:chExt cx="274576" cy="354728"/>
          </a:xfrm>
        </p:grpSpPr>
        <p:sp>
          <p:nvSpPr>
            <p:cNvPr id="13425" name="Google Shape;13425;p69"/>
            <p:cNvSpPr/>
            <p:nvPr/>
          </p:nvSpPr>
          <p:spPr>
            <a:xfrm>
              <a:off x="8054458" y="2150501"/>
              <a:ext cx="274576" cy="177377"/>
            </a:xfrm>
            <a:custGeom>
              <a:rect b="b" l="l" r="r" t="t"/>
              <a:pathLst>
                <a:path extrusionOk="0" h="6774" w="10486">
                  <a:moveTo>
                    <a:pt x="3721" y="0"/>
                  </a:moveTo>
                  <a:lnTo>
                    <a:pt x="3721" y="1632"/>
                  </a:lnTo>
                  <a:cubicBezTo>
                    <a:pt x="3712" y="1918"/>
                    <a:pt x="3521" y="2175"/>
                    <a:pt x="3244" y="2261"/>
                  </a:cubicBezTo>
                  <a:lnTo>
                    <a:pt x="945" y="2939"/>
                  </a:lnTo>
                  <a:cubicBezTo>
                    <a:pt x="382" y="3101"/>
                    <a:pt x="1" y="3616"/>
                    <a:pt x="1" y="4198"/>
                  </a:cubicBezTo>
                  <a:lnTo>
                    <a:pt x="1" y="6115"/>
                  </a:lnTo>
                  <a:cubicBezTo>
                    <a:pt x="1" y="6478"/>
                    <a:pt x="296" y="6774"/>
                    <a:pt x="659" y="6774"/>
                  </a:cubicBezTo>
                  <a:lnTo>
                    <a:pt x="9836" y="6774"/>
                  </a:lnTo>
                  <a:cubicBezTo>
                    <a:pt x="10189" y="6774"/>
                    <a:pt x="10485" y="6478"/>
                    <a:pt x="10485" y="6115"/>
                  </a:cubicBezTo>
                  <a:lnTo>
                    <a:pt x="10485" y="4198"/>
                  </a:lnTo>
                  <a:cubicBezTo>
                    <a:pt x="10485" y="3616"/>
                    <a:pt x="10104" y="3101"/>
                    <a:pt x="9550" y="2939"/>
                  </a:cubicBezTo>
                  <a:lnTo>
                    <a:pt x="7242" y="2261"/>
                  </a:lnTo>
                  <a:cubicBezTo>
                    <a:pt x="6965" y="2175"/>
                    <a:pt x="6774" y="1918"/>
                    <a:pt x="6774" y="1632"/>
                  </a:cubicBezTo>
                  <a:lnTo>
                    <a:pt x="67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6" name="Google Shape;13426;p69"/>
            <p:cNvSpPr/>
            <p:nvPr/>
          </p:nvSpPr>
          <p:spPr>
            <a:xfrm>
              <a:off x="8088944" y="2150501"/>
              <a:ext cx="205866" cy="124431"/>
            </a:xfrm>
            <a:custGeom>
              <a:rect b="b" l="l" r="r" t="t"/>
              <a:pathLst>
                <a:path extrusionOk="0" h="4752" w="7862">
                  <a:moveTo>
                    <a:pt x="2404" y="0"/>
                  </a:moveTo>
                  <a:lnTo>
                    <a:pt x="2404" y="1632"/>
                  </a:lnTo>
                  <a:cubicBezTo>
                    <a:pt x="2395" y="1918"/>
                    <a:pt x="2204" y="2175"/>
                    <a:pt x="1927" y="2261"/>
                  </a:cubicBezTo>
                  <a:lnTo>
                    <a:pt x="0" y="2824"/>
                  </a:lnTo>
                  <a:cubicBezTo>
                    <a:pt x="468" y="3988"/>
                    <a:pt x="1584" y="4751"/>
                    <a:pt x="2834" y="4751"/>
                  </a:cubicBezTo>
                  <a:lnTo>
                    <a:pt x="5018" y="4751"/>
                  </a:lnTo>
                  <a:cubicBezTo>
                    <a:pt x="6268" y="4751"/>
                    <a:pt x="7394" y="3988"/>
                    <a:pt x="7861" y="2824"/>
                  </a:cubicBezTo>
                  <a:lnTo>
                    <a:pt x="5925" y="2261"/>
                  </a:lnTo>
                  <a:cubicBezTo>
                    <a:pt x="5648" y="2175"/>
                    <a:pt x="5457" y="1918"/>
                    <a:pt x="5457" y="1632"/>
                  </a:cubicBezTo>
                  <a:lnTo>
                    <a:pt x="5457" y="0"/>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7" name="Google Shape;13427;p69"/>
            <p:cNvSpPr/>
            <p:nvPr/>
          </p:nvSpPr>
          <p:spPr>
            <a:xfrm>
              <a:off x="8157391" y="2246417"/>
              <a:ext cx="11521" cy="81462"/>
            </a:xfrm>
            <a:custGeom>
              <a:rect b="b" l="l" r="r" t="t"/>
              <a:pathLst>
                <a:path extrusionOk="0" h="3111" w="440">
                  <a:moveTo>
                    <a:pt x="220" y="1"/>
                  </a:moveTo>
                  <a:cubicBezTo>
                    <a:pt x="105" y="1"/>
                    <a:pt x="0" y="96"/>
                    <a:pt x="0" y="220"/>
                  </a:cubicBezTo>
                  <a:lnTo>
                    <a:pt x="0" y="3111"/>
                  </a:lnTo>
                  <a:lnTo>
                    <a:pt x="439" y="3111"/>
                  </a:lnTo>
                  <a:lnTo>
                    <a:pt x="439" y="220"/>
                  </a:lnTo>
                  <a:cubicBezTo>
                    <a:pt x="439" y="96"/>
                    <a:pt x="344" y="1"/>
                    <a:pt x="220"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8" name="Google Shape;13428;p69"/>
            <p:cNvSpPr/>
            <p:nvPr/>
          </p:nvSpPr>
          <p:spPr>
            <a:xfrm>
              <a:off x="8214579" y="2246417"/>
              <a:ext cx="11521" cy="81462"/>
            </a:xfrm>
            <a:custGeom>
              <a:rect b="b" l="l" r="r" t="t"/>
              <a:pathLst>
                <a:path extrusionOk="0" h="3111" w="440">
                  <a:moveTo>
                    <a:pt x="220" y="1"/>
                  </a:moveTo>
                  <a:cubicBezTo>
                    <a:pt x="96" y="1"/>
                    <a:pt x="1" y="96"/>
                    <a:pt x="1" y="220"/>
                  </a:cubicBezTo>
                  <a:lnTo>
                    <a:pt x="1" y="3111"/>
                  </a:lnTo>
                  <a:lnTo>
                    <a:pt x="440" y="3111"/>
                  </a:lnTo>
                  <a:lnTo>
                    <a:pt x="440" y="220"/>
                  </a:lnTo>
                  <a:cubicBezTo>
                    <a:pt x="440" y="96"/>
                    <a:pt x="344" y="1"/>
                    <a:pt x="220"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9" name="Google Shape;13429;p69"/>
            <p:cNvSpPr/>
            <p:nvPr/>
          </p:nvSpPr>
          <p:spPr>
            <a:xfrm>
              <a:off x="8094443" y="2160478"/>
              <a:ext cx="194607" cy="103195"/>
            </a:xfrm>
            <a:custGeom>
              <a:rect b="b" l="l" r="r" t="t"/>
              <a:pathLst>
                <a:path extrusionOk="0" h="3941" w="7432">
                  <a:moveTo>
                    <a:pt x="1317" y="1"/>
                  </a:moveTo>
                  <a:cubicBezTo>
                    <a:pt x="592" y="1"/>
                    <a:pt x="0" y="592"/>
                    <a:pt x="0" y="1317"/>
                  </a:cubicBezTo>
                  <a:cubicBezTo>
                    <a:pt x="0" y="2768"/>
                    <a:pt x="1174" y="3941"/>
                    <a:pt x="2624" y="3941"/>
                  </a:cubicBezTo>
                  <a:lnTo>
                    <a:pt x="4808" y="3941"/>
                  </a:lnTo>
                  <a:cubicBezTo>
                    <a:pt x="6258" y="3941"/>
                    <a:pt x="7432" y="2768"/>
                    <a:pt x="7432" y="1317"/>
                  </a:cubicBezTo>
                  <a:cubicBezTo>
                    <a:pt x="7432" y="592"/>
                    <a:pt x="6850" y="1"/>
                    <a:pt x="61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0" name="Google Shape;13430;p69"/>
            <p:cNvSpPr/>
            <p:nvPr/>
          </p:nvSpPr>
          <p:spPr>
            <a:xfrm>
              <a:off x="8112746" y="2177734"/>
              <a:ext cx="158000" cy="65227"/>
            </a:xfrm>
            <a:custGeom>
              <a:rect b="b" l="l" r="r" t="t"/>
              <a:pathLst>
                <a:path extrusionOk="0" h="2491" w="6034">
                  <a:moveTo>
                    <a:pt x="664" y="0"/>
                  </a:moveTo>
                  <a:cubicBezTo>
                    <a:pt x="186" y="0"/>
                    <a:pt x="1" y="622"/>
                    <a:pt x="408" y="878"/>
                  </a:cubicBezTo>
                  <a:lnTo>
                    <a:pt x="2659" y="2376"/>
                  </a:lnTo>
                  <a:cubicBezTo>
                    <a:pt x="2769" y="2452"/>
                    <a:pt x="2895" y="2490"/>
                    <a:pt x="3022" y="2490"/>
                  </a:cubicBezTo>
                  <a:cubicBezTo>
                    <a:pt x="3148" y="2490"/>
                    <a:pt x="3275" y="2452"/>
                    <a:pt x="3384" y="2376"/>
                  </a:cubicBezTo>
                  <a:lnTo>
                    <a:pt x="5626" y="878"/>
                  </a:lnTo>
                  <a:cubicBezTo>
                    <a:pt x="6033" y="622"/>
                    <a:pt x="5848" y="0"/>
                    <a:pt x="5370" y="0"/>
                  </a:cubicBezTo>
                  <a:cubicBezTo>
                    <a:pt x="5366" y="0"/>
                    <a:pt x="5363" y="0"/>
                    <a:pt x="5359" y="0"/>
                  </a:cubicBezTo>
                  <a:lnTo>
                    <a:pt x="675" y="0"/>
                  </a:lnTo>
                  <a:cubicBezTo>
                    <a:pt x="671" y="0"/>
                    <a:pt x="668" y="0"/>
                    <a:pt x="664" y="0"/>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1" name="Google Shape;13431;p69"/>
            <p:cNvSpPr/>
            <p:nvPr/>
          </p:nvSpPr>
          <p:spPr>
            <a:xfrm>
              <a:off x="8137910" y="2156236"/>
              <a:ext cx="107935" cy="86725"/>
            </a:xfrm>
            <a:custGeom>
              <a:rect b="b" l="l" r="r" t="t"/>
              <a:pathLst>
                <a:path extrusionOk="0" h="3312" w="4122">
                  <a:moveTo>
                    <a:pt x="534" y="1"/>
                  </a:moveTo>
                  <a:lnTo>
                    <a:pt x="534" y="1422"/>
                  </a:lnTo>
                  <a:cubicBezTo>
                    <a:pt x="534" y="1708"/>
                    <a:pt x="344" y="1966"/>
                    <a:pt x="57" y="2052"/>
                  </a:cubicBezTo>
                  <a:lnTo>
                    <a:pt x="0" y="2071"/>
                  </a:lnTo>
                  <a:lnTo>
                    <a:pt x="1698" y="3197"/>
                  </a:lnTo>
                  <a:cubicBezTo>
                    <a:pt x="1808" y="3273"/>
                    <a:pt x="1934" y="3311"/>
                    <a:pt x="2061" y="3311"/>
                  </a:cubicBezTo>
                  <a:cubicBezTo>
                    <a:pt x="2187" y="3311"/>
                    <a:pt x="2314" y="3273"/>
                    <a:pt x="2423" y="3197"/>
                  </a:cubicBezTo>
                  <a:lnTo>
                    <a:pt x="4121" y="2071"/>
                  </a:lnTo>
                  <a:lnTo>
                    <a:pt x="4055" y="2052"/>
                  </a:lnTo>
                  <a:cubicBezTo>
                    <a:pt x="3778" y="1966"/>
                    <a:pt x="3587" y="1708"/>
                    <a:pt x="3587" y="1422"/>
                  </a:cubicBezTo>
                  <a:lnTo>
                    <a:pt x="3587"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2" name="Google Shape;13432;p69"/>
            <p:cNvSpPr/>
            <p:nvPr/>
          </p:nvSpPr>
          <p:spPr>
            <a:xfrm>
              <a:off x="8151631" y="2156236"/>
              <a:ext cx="80231" cy="28646"/>
            </a:xfrm>
            <a:custGeom>
              <a:rect b="b" l="l" r="r" t="t"/>
              <a:pathLst>
                <a:path extrusionOk="0" h="1094" w="3064">
                  <a:moveTo>
                    <a:pt x="1" y="1"/>
                  </a:moveTo>
                  <a:lnTo>
                    <a:pt x="1" y="707"/>
                  </a:lnTo>
                  <a:cubicBezTo>
                    <a:pt x="478" y="964"/>
                    <a:pt x="1005" y="1093"/>
                    <a:pt x="1532" y="1093"/>
                  </a:cubicBezTo>
                  <a:cubicBezTo>
                    <a:pt x="2059" y="1093"/>
                    <a:pt x="2586" y="964"/>
                    <a:pt x="3063" y="707"/>
                  </a:cubicBezTo>
                  <a:lnTo>
                    <a:pt x="306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3" name="Google Shape;13433;p69"/>
            <p:cNvSpPr/>
            <p:nvPr/>
          </p:nvSpPr>
          <p:spPr>
            <a:xfrm>
              <a:off x="8094678" y="1973150"/>
              <a:ext cx="194136" cy="200368"/>
            </a:xfrm>
            <a:custGeom>
              <a:rect b="b" l="l" r="r" t="t"/>
              <a:pathLst>
                <a:path extrusionOk="0" h="7652" w="7414">
                  <a:moveTo>
                    <a:pt x="3712" y="0"/>
                  </a:moveTo>
                  <a:cubicBezTo>
                    <a:pt x="2023" y="0"/>
                    <a:pt x="649" y="1374"/>
                    <a:pt x="649" y="3062"/>
                  </a:cubicBezTo>
                  <a:lnTo>
                    <a:pt x="649" y="3950"/>
                  </a:lnTo>
                  <a:cubicBezTo>
                    <a:pt x="1" y="4074"/>
                    <a:pt x="96" y="5028"/>
                    <a:pt x="764" y="5028"/>
                  </a:cubicBezTo>
                  <a:lnTo>
                    <a:pt x="878" y="5028"/>
                  </a:lnTo>
                  <a:cubicBezTo>
                    <a:pt x="993" y="6506"/>
                    <a:pt x="2223" y="7651"/>
                    <a:pt x="3712" y="7651"/>
                  </a:cubicBezTo>
                  <a:cubicBezTo>
                    <a:pt x="5190" y="7651"/>
                    <a:pt x="6421" y="6506"/>
                    <a:pt x="6536" y="5028"/>
                  </a:cubicBezTo>
                  <a:lnTo>
                    <a:pt x="6660" y="5028"/>
                  </a:lnTo>
                  <a:cubicBezTo>
                    <a:pt x="7318" y="5028"/>
                    <a:pt x="7413" y="4074"/>
                    <a:pt x="6764" y="3950"/>
                  </a:cubicBezTo>
                  <a:lnTo>
                    <a:pt x="6764" y="3062"/>
                  </a:lnTo>
                  <a:cubicBezTo>
                    <a:pt x="6764" y="1374"/>
                    <a:pt x="5400" y="0"/>
                    <a:pt x="3712"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4" name="Google Shape;13434;p69"/>
            <p:cNvSpPr/>
            <p:nvPr/>
          </p:nvSpPr>
          <p:spPr>
            <a:xfrm>
              <a:off x="8099182" y="2003970"/>
              <a:ext cx="109427" cy="169548"/>
            </a:xfrm>
            <a:custGeom>
              <a:rect b="b" l="l" r="r" t="t"/>
              <a:pathLst>
                <a:path extrusionOk="0" h="6475" w="4179">
                  <a:moveTo>
                    <a:pt x="1348" y="0"/>
                  </a:moveTo>
                  <a:cubicBezTo>
                    <a:pt x="1215" y="0"/>
                    <a:pt x="1082" y="61"/>
                    <a:pt x="993" y="197"/>
                  </a:cubicBezTo>
                  <a:cubicBezTo>
                    <a:pt x="659" y="693"/>
                    <a:pt x="477" y="1284"/>
                    <a:pt x="477" y="1885"/>
                  </a:cubicBezTo>
                  <a:lnTo>
                    <a:pt x="477" y="2773"/>
                  </a:lnTo>
                  <a:cubicBezTo>
                    <a:pt x="191" y="2830"/>
                    <a:pt x="0" y="3106"/>
                    <a:pt x="48" y="3402"/>
                  </a:cubicBezTo>
                  <a:cubicBezTo>
                    <a:pt x="104" y="3663"/>
                    <a:pt x="332" y="3851"/>
                    <a:pt x="592" y="3851"/>
                  </a:cubicBezTo>
                  <a:cubicBezTo>
                    <a:pt x="598" y="3851"/>
                    <a:pt x="605" y="3851"/>
                    <a:pt x="611" y="3851"/>
                  </a:cubicBezTo>
                  <a:lnTo>
                    <a:pt x="706" y="3851"/>
                  </a:lnTo>
                  <a:cubicBezTo>
                    <a:pt x="823" y="5361"/>
                    <a:pt x="2080" y="6475"/>
                    <a:pt x="3523" y="6475"/>
                  </a:cubicBezTo>
                  <a:cubicBezTo>
                    <a:pt x="3738" y="6475"/>
                    <a:pt x="3958" y="6450"/>
                    <a:pt x="4179" y="6398"/>
                  </a:cubicBezTo>
                  <a:cubicBezTo>
                    <a:pt x="2786" y="6083"/>
                    <a:pt x="1794" y="4843"/>
                    <a:pt x="1794" y="3412"/>
                  </a:cubicBezTo>
                  <a:lnTo>
                    <a:pt x="1794" y="445"/>
                  </a:lnTo>
                  <a:cubicBezTo>
                    <a:pt x="1788" y="170"/>
                    <a:pt x="1569" y="0"/>
                    <a:pt x="134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5" name="Google Shape;13435;p69"/>
            <p:cNvSpPr/>
            <p:nvPr/>
          </p:nvSpPr>
          <p:spPr>
            <a:xfrm>
              <a:off x="8157889" y="2116277"/>
              <a:ext cx="67714" cy="66588"/>
            </a:xfrm>
            <a:custGeom>
              <a:rect b="b" l="l" r="r" t="t"/>
              <a:pathLst>
                <a:path extrusionOk="0" h="2543" w="2586">
                  <a:moveTo>
                    <a:pt x="792" y="0"/>
                  </a:moveTo>
                  <a:cubicBezTo>
                    <a:pt x="458" y="0"/>
                    <a:pt x="172" y="248"/>
                    <a:pt x="143" y="582"/>
                  </a:cubicBezTo>
                  <a:lnTo>
                    <a:pt x="38" y="1508"/>
                  </a:lnTo>
                  <a:cubicBezTo>
                    <a:pt x="0" y="1784"/>
                    <a:pt x="143" y="2042"/>
                    <a:pt x="391" y="2166"/>
                  </a:cubicBezTo>
                  <a:lnTo>
                    <a:pt x="1002" y="2471"/>
                  </a:lnTo>
                  <a:cubicBezTo>
                    <a:pt x="1093" y="2519"/>
                    <a:pt x="1193" y="2543"/>
                    <a:pt x="1294" y="2543"/>
                  </a:cubicBezTo>
                  <a:cubicBezTo>
                    <a:pt x="1395" y="2543"/>
                    <a:pt x="1498" y="2519"/>
                    <a:pt x="1593" y="2471"/>
                  </a:cubicBezTo>
                  <a:lnTo>
                    <a:pt x="2194" y="2166"/>
                  </a:lnTo>
                  <a:cubicBezTo>
                    <a:pt x="2443" y="2042"/>
                    <a:pt x="2586" y="1784"/>
                    <a:pt x="2557" y="1508"/>
                  </a:cubicBezTo>
                  <a:lnTo>
                    <a:pt x="2452" y="582"/>
                  </a:lnTo>
                  <a:cubicBezTo>
                    <a:pt x="2414" y="248"/>
                    <a:pt x="2137" y="0"/>
                    <a:pt x="180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6" name="Google Shape;13436;p69"/>
            <p:cNvSpPr/>
            <p:nvPr/>
          </p:nvSpPr>
          <p:spPr>
            <a:xfrm>
              <a:off x="8157889" y="2116016"/>
              <a:ext cx="41739" cy="66667"/>
            </a:xfrm>
            <a:custGeom>
              <a:rect b="b" l="l" r="r" t="t"/>
              <a:pathLst>
                <a:path extrusionOk="0" h="2546" w="1594">
                  <a:moveTo>
                    <a:pt x="792" y="1"/>
                  </a:moveTo>
                  <a:cubicBezTo>
                    <a:pt x="458" y="1"/>
                    <a:pt x="172" y="258"/>
                    <a:pt x="134" y="583"/>
                  </a:cubicBezTo>
                  <a:lnTo>
                    <a:pt x="38" y="1518"/>
                  </a:lnTo>
                  <a:cubicBezTo>
                    <a:pt x="0" y="1785"/>
                    <a:pt x="143" y="2052"/>
                    <a:pt x="391" y="2176"/>
                  </a:cubicBezTo>
                  <a:lnTo>
                    <a:pt x="1002" y="2481"/>
                  </a:lnTo>
                  <a:cubicBezTo>
                    <a:pt x="1093" y="2524"/>
                    <a:pt x="1193" y="2546"/>
                    <a:pt x="1294" y="2546"/>
                  </a:cubicBezTo>
                  <a:cubicBezTo>
                    <a:pt x="1395" y="2546"/>
                    <a:pt x="1498" y="2524"/>
                    <a:pt x="1593" y="2481"/>
                  </a:cubicBezTo>
                  <a:lnTo>
                    <a:pt x="1221" y="2243"/>
                  </a:lnTo>
                  <a:cubicBezTo>
                    <a:pt x="964" y="2061"/>
                    <a:pt x="821" y="1747"/>
                    <a:pt x="859" y="1432"/>
                  </a:cubicBezTo>
                  <a:lnTo>
                    <a:pt x="964" y="287"/>
                  </a:lnTo>
                  <a:cubicBezTo>
                    <a:pt x="973" y="192"/>
                    <a:pt x="1002" y="96"/>
                    <a:pt x="10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7" name="Google Shape;13437;p69"/>
            <p:cNvSpPr/>
            <p:nvPr/>
          </p:nvSpPr>
          <p:spPr>
            <a:xfrm>
              <a:off x="8172317" y="2128034"/>
              <a:ext cx="37366" cy="16758"/>
            </a:xfrm>
            <a:custGeom>
              <a:rect b="b" l="l" r="r" t="t"/>
              <a:pathLst>
                <a:path extrusionOk="0" h="640" w="1427">
                  <a:moveTo>
                    <a:pt x="355" y="1"/>
                  </a:moveTo>
                  <a:cubicBezTo>
                    <a:pt x="199" y="1"/>
                    <a:pt x="0" y="191"/>
                    <a:pt x="127" y="324"/>
                  </a:cubicBezTo>
                  <a:cubicBezTo>
                    <a:pt x="265" y="517"/>
                    <a:pt x="482" y="639"/>
                    <a:pt x="720" y="639"/>
                  </a:cubicBezTo>
                  <a:cubicBezTo>
                    <a:pt x="729" y="639"/>
                    <a:pt x="738" y="639"/>
                    <a:pt x="747" y="639"/>
                  </a:cubicBezTo>
                  <a:cubicBezTo>
                    <a:pt x="985" y="639"/>
                    <a:pt x="1214" y="524"/>
                    <a:pt x="1357" y="324"/>
                  </a:cubicBezTo>
                  <a:cubicBezTo>
                    <a:pt x="1427" y="164"/>
                    <a:pt x="1293" y="19"/>
                    <a:pt x="1149" y="19"/>
                  </a:cubicBezTo>
                  <a:cubicBezTo>
                    <a:pt x="1096" y="19"/>
                    <a:pt x="1041" y="39"/>
                    <a:pt x="995" y="86"/>
                  </a:cubicBezTo>
                  <a:cubicBezTo>
                    <a:pt x="928" y="162"/>
                    <a:pt x="835" y="200"/>
                    <a:pt x="742" y="200"/>
                  </a:cubicBezTo>
                  <a:cubicBezTo>
                    <a:pt x="649" y="200"/>
                    <a:pt x="556" y="162"/>
                    <a:pt x="489" y="86"/>
                  </a:cubicBezTo>
                  <a:cubicBezTo>
                    <a:pt x="461" y="25"/>
                    <a:pt x="411" y="1"/>
                    <a:pt x="35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8" name="Google Shape;13438;p69"/>
            <p:cNvSpPr/>
            <p:nvPr/>
          </p:nvSpPr>
          <p:spPr>
            <a:xfrm>
              <a:off x="8144142" y="2047568"/>
              <a:ext cx="32496" cy="11521"/>
            </a:xfrm>
            <a:custGeom>
              <a:rect b="b" l="l" r="r" t="t"/>
              <a:pathLst>
                <a:path extrusionOk="0" h="440" w="1241">
                  <a:moveTo>
                    <a:pt x="287" y="1"/>
                  </a:moveTo>
                  <a:cubicBezTo>
                    <a:pt x="1" y="1"/>
                    <a:pt x="1" y="440"/>
                    <a:pt x="287" y="440"/>
                  </a:cubicBezTo>
                  <a:lnTo>
                    <a:pt x="945" y="440"/>
                  </a:lnTo>
                  <a:cubicBezTo>
                    <a:pt x="1241" y="440"/>
                    <a:pt x="1241" y="1"/>
                    <a:pt x="9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9" name="Google Shape;13439;p69"/>
            <p:cNvSpPr/>
            <p:nvPr/>
          </p:nvSpPr>
          <p:spPr>
            <a:xfrm>
              <a:off x="8207091" y="2047568"/>
              <a:ext cx="32260" cy="11521"/>
            </a:xfrm>
            <a:custGeom>
              <a:rect b="b" l="l" r="r" t="t"/>
              <a:pathLst>
                <a:path extrusionOk="0" h="440" w="1232">
                  <a:moveTo>
                    <a:pt x="287" y="1"/>
                  </a:moveTo>
                  <a:cubicBezTo>
                    <a:pt x="1" y="1"/>
                    <a:pt x="1" y="440"/>
                    <a:pt x="287" y="440"/>
                  </a:cubicBezTo>
                  <a:lnTo>
                    <a:pt x="945" y="440"/>
                  </a:lnTo>
                  <a:cubicBezTo>
                    <a:pt x="1231" y="440"/>
                    <a:pt x="1231" y="1"/>
                    <a:pt x="9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0" name="Google Shape;13440;p69"/>
            <p:cNvSpPr/>
            <p:nvPr/>
          </p:nvSpPr>
          <p:spPr>
            <a:xfrm>
              <a:off x="8104183" y="2070558"/>
              <a:ext cx="43729" cy="11260"/>
            </a:xfrm>
            <a:custGeom>
              <a:rect b="b" l="l" r="r" t="t"/>
              <a:pathLst>
                <a:path extrusionOk="0" h="430" w="1670">
                  <a:moveTo>
                    <a:pt x="286" y="1"/>
                  </a:moveTo>
                  <a:cubicBezTo>
                    <a:pt x="0" y="1"/>
                    <a:pt x="0" y="430"/>
                    <a:pt x="286" y="430"/>
                  </a:cubicBezTo>
                  <a:lnTo>
                    <a:pt x="1383" y="430"/>
                  </a:lnTo>
                  <a:cubicBezTo>
                    <a:pt x="1670" y="430"/>
                    <a:pt x="1670" y="1"/>
                    <a:pt x="13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1" name="Google Shape;13441;p69"/>
            <p:cNvSpPr/>
            <p:nvPr/>
          </p:nvSpPr>
          <p:spPr>
            <a:xfrm>
              <a:off x="8235580" y="2070558"/>
              <a:ext cx="43729" cy="11260"/>
            </a:xfrm>
            <a:custGeom>
              <a:rect b="b" l="l" r="r" t="t"/>
              <a:pathLst>
                <a:path extrusionOk="0" h="430" w="1670">
                  <a:moveTo>
                    <a:pt x="296" y="1"/>
                  </a:moveTo>
                  <a:cubicBezTo>
                    <a:pt x="0" y="1"/>
                    <a:pt x="0" y="430"/>
                    <a:pt x="296" y="430"/>
                  </a:cubicBezTo>
                  <a:lnTo>
                    <a:pt x="1383" y="430"/>
                  </a:lnTo>
                  <a:cubicBezTo>
                    <a:pt x="1670" y="430"/>
                    <a:pt x="1670" y="1"/>
                    <a:pt x="13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2" name="Google Shape;13442;p69"/>
            <p:cNvSpPr/>
            <p:nvPr/>
          </p:nvSpPr>
          <p:spPr>
            <a:xfrm>
              <a:off x="8174621" y="2070558"/>
              <a:ext cx="34486" cy="22833"/>
            </a:xfrm>
            <a:custGeom>
              <a:rect b="b" l="l" r="r" t="t"/>
              <a:pathLst>
                <a:path extrusionOk="0" h="872" w="1317">
                  <a:moveTo>
                    <a:pt x="659" y="1"/>
                  </a:moveTo>
                  <a:cubicBezTo>
                    <a:pt x="296" y="1"/>
                    <a:pt x="0" y="287"/>
                    <a:pt x="0" y="649"/>
                  </a:cubicBezTo>
                  <a:cubicBezTo>
                    <a:pt x="0" y="797"/>
                    <a:pt x="110" y="871"/>
                    <a:pt x="220" y="871"/>
                  </a:cubicBezTo>
                  <a:cubicBezTo>
                    <a:pt x="330" y="871"/>
                    <a:pt x="439" y="797"/>
                    <a:pt x="439" y="649"/>
                  </a:cubicBezTo>
                  <a:cubicBezTo>
                    <a:pt x="439" y="506"/>
                    <a:pt x="549" y="435"/>
                    <a:pt x="659" y="435"/>
                  </a:cubicBezTo>
                  <a:cubicBezTo>
                    <a:pt x="768" y="435"/>
                    <a:pt x="878" y="506"/>
                    <a:pt x="878" y="649"/>
                  </a:cubicBezTo>
                  <a:cubicBezTo>
                    <a:pt x="878" y="773"/>
                    <a:pt x="974" y="869"/>
                    <a:pt x="1088" y="869"/>
                  </a:cubicBezTo>
                  <a:cubicBezTo>
                    <a:pt x="1212" y="869"/>
                    <a:pt x="1317" y="773"/>
                    <a:pt x="1317" y="649"/>
                  </a:cubicBezTo>
                  <a:cubicBezTo>
                    <a:pt x="1317" y="287"/>
                    <a:pt x="1021" y="1"/>
                    <a:pt x="65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3" name="Google Shape;13443;p69"/>
            <p:cNvSpPr/>
            <p:nvPr/>
          </p:nvSpPr>
          <p:spPr>
            <a:xfrm>
              <a:off x="8134663" y="2064824"/>
              <a:ext cx="51480" cy="39984"/>
            </a:xfrm>
            <a:custGeom>
              <a:rect b="b" l="l" r="r" t="t"/>
              <a:pathLst>
                <a:path extrusionOk="0" h="1527" w="1966">
                  <a:moveTo>
                    <a:pt x="1526" y="429"/>
                  </a:moveTo>
                  <a:lnTo>
                    <a:pt x="1526" y="868"/>
                  </a:lnTo>
                  <a:cubicBezTo>
                    <a:pt x="1526" y="992"/>
                    <a:pt x="1431" y="1088"/>
                    <a:pt x="1307" y="1088"/>
                  </a:cubicBezTo>
                  <a:lnTo>
                    <a:pt x="649" y="1088"/>
                  </a:lnTo>
                  <a:cubicBezTo>
                    <a:pt x="534" y="1088"/>
                    <a:pt x="439" y="992"/>
                    <a:pt x="439" y="868"/>
                  </a:cubicBezTo>
                  <a:lnTo>
                    <a:pt x="439" y="429"/>
                  </a:lnTo>
                  <a:close/>
                  <a:moveTo>
                    <a:pt x="219" y="0"/>
                  </a:moveTo>
                  <a:cubicBezTo>
                    <a:pt x="95" y="0"/>
                    <a:pt x="0" y="96"/>
                    <a:pt x="0" y="210"/>
                  </a:cubicBezTo>
                  <a:lnTo>
                    <a:pt x="0" y="868"/>
                  </a:lnTo>
                  <a:cubicBezTo>
                    <a:pt x="0" y="1231"/>
                    <a:pt x="286" y="1527"/>
                    <a:pt x="649" y="1527"/>
                  </a:cubicBezTo>
                  <a:lnTo>
                    <a:pt x="1307" y="1527"/>
                  </a:lnTo>
                  <a:cubicBezTo>
                    <a:pt x="1670" y="1527"/>
                    <a:pt x="1965" y="1231"/>
                    <a:pt x="1965" y="868"/>
                  </a:cubicBezTo>
                  <a:lnTo>
                    <a:pt x="1965" y="210"/>
                  </a:lnTo>
                  <a:cubicBezTo>
                    <a:pt x="1965" y="96"/>
                    <a:pt x="186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4" name="Google Shape;13444;p69"/>
            <p:cNvSpPr/>
            <p:nvPr/>
          </p:nvSpPr>
          <p:spPr>
            <a:xfrm>
              <a:off x="8197612" y="2064824"/>
              <a:ext cx="51218" cy="39984"/>
            </a:xfrm>
            <a:custGeom>
              <a:rect b="b" l="l" r="r" t="t"/>
              <a:pathLst>
                <a:path extrusionOk="0" h="1527" w="1956">
                  <a:moveTo>
                    <a:pt x="1527" y="429"/>
                  </a:moveTo>
                  <a:lnTo>
                    <a:pt x="1527" y="868"/>
                  </a:lnTo>
                  <a:cubicBezTo>
                    <a:pt x="1527" y="992"/>
                    <a:pt x="1431" y="1088"/>
                    <a:pt x="1307" y="1088"/>
                  </a:cubicBezTo>
                  <a:lnTo>
                    <a:pt x="649" y="1088"/>
                  </a:lnTo>
                  <a:cubicBezTo>
                    <a:pt x="534" y="1088"/>
                    <a:pt x="429" y="992"/>
                    <a:pt x="429" y="868"/>
                  </a:cubicBezTo>
                  <a:lnTo>
                    <a:pt x="429" y="429"/>
                  </a:lnTo>
                  <a:close/>
                  <a:moveTo>
                    <a:pt x="210" y="0"/>
                  </a:moveTo>
                  <a:cubicBezTo>
                    <a:pt x="96" y="0"/>
                    <a:pt x="0" y="96"/>
                    <a:pt x="0" y="210"/>
                  </a:cubicBezTo>
                  <a:lnTo>
                    <a:pt x="0" y="868"/>
                  </a:lnTo>
                  <a:cubicBezTo>
                    <a:pt x="0" y="1231"/>
                    <a:pt x="286" y="1527"/>
                    <a:pt x="649" y="1527"/>
                  </a:cubicBezTo>
                  <a:lnTo>
                    <a:pt x="1307" y="1527"/>
                  </a:lnTo>
                  <a:cubicBezTo>
                    <a:pt x="1670" y="1527"/>
                    <a:pt x="1956" y="1231"/>
                    <a:pt x="1956" y="868"/>
                  </a:cubicBezTo>
                  <a:lnTo>
                    <a:pt x="1956" y="210"/>
                  </a:lnTo>
                  <a:cubicBezTo>
                    <a:pt x="1956" y="96"/>
                    <a:pt x="186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5" name="Google Shape;13445;p69"/>
            <p:cNvSpPr/>
            <p:nvPr/>
          </p:nvSpPr>
          <p:spPr>
            <a:xfrm>
              <a:off x="8154642" y="2076319"/>
              <a:ext cx="11521" cy="11312"/>
            </a:xfrm>
            <a:custGeom>
              <a:rect b="b" l="l" r="r" t="t"/>
              <a:pathLst>
                <a:path extrusionOk="0" h="432" w="440">
                  <a:moveTo>
                    <a:pt x="0" y="0"/>
                  </a:moveTo>
                  <a:lnTo>
                    <a:pt x="0" y="210"/>
                  </a:lnTo>
                  <a:cubicBezTo>
                    <a:pt x="0" y="358"/>
                    <a:pt x="110" y="432"/>
                    <a:pt x="220" y="432"/>
                  </a:cubicBezTo>
                  <a:cubicBezTo>
                    <a:pt x="329" y="432"/>
                    <a:pt x="439" y="358"/>
                    <a:pt x="439" y="210"/>
                  </a:cubicBezTo>
                  <a:lnTo>
                    <a:pt x="43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6" name="Google Shape;13446;p69"/>
            <p:cNvSpPr/>
            <p:nvPr/>
          </p:nvSpPr>
          <p:spPr>
            <a:xfrm>
              <a:off x="8217591" y="2076319"/>
              <a:ext cx="11521" cy="11312"/>
            </a:xfrm>
            <a:custGeom>
              <a:rect b="b" l="l" r="r" t="t"/>
              <a:pathLst>
                <a:path extrusionOk="0" h="432" w="440">
                  <a:moveTo>
                    <a:pt x="0" y="0"/>
                  </a:moveTo>
                  <a:lnTo>
                    <a:pt x="0" y="210"/>
                  </a:lnTo>
                  <a:cubicBezTo>
                    <a:pt x="0" y="358"/>
                    <a:pt x="108" y="432"/>
                    <a:pt x="216" y="432"/>
                  </a:cubicBezTo>
                  <a:cubicBezTo>
                    <a:pt x="325" y="432"/>
                    <a:pt x="434" y="358"/>
                    <a:pt x="439" y="210"/>
                  </a:cubicBezTo>
                  <a:lnTo>
                    <a:pt x="43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47" name="Google Shape;13447;p69"/>
          <p:cNvGrpSpPr/>
          <p:nvPr/>
        </p:nvGrpSpPr>
        <p:grpSpPr>
          <a:xfrm>
            <a:off x="7153930" y="1973150"/>
            <a:ext cx="274812" cy="354728"/>
            <a:chOff x="7153930" y="1973150"/>
            <a:chExt cx="274812" cy="354728"/>
          </a:xfrm>
        </p:grpSpPr>
        <p:sp>
          <p:nvSpPr>
            <p:cNvPr id="13448" name="Google Shape;13448;p69"/>
            <p:cNvSpPr/>
            <p:nvPr/>
          </p:nvSpPr>
          <p:spPr>
            <a:xfrm>
              <a:off x="7153930" y="2212691"/>
              <a:ext cx="274812" cy="115188"/>
            </a:xfrm>
            <a:custGeom>
              <a:rect b="b" l="l" r="r" t="t"/>
              <a:pathLst>
                <a:path extrusionOk="0" h="4399" w="10495">
                  <a:moveTo>
                    <a:pt x="3063" y="1"/>
                  </a:moveTo>
                  <a:lnTo>
                    <a:pt x="945" y="630"/>
                  </a:lnTo>
                  <a:cubicBezTo>
                    <a:pt x="391" y="793"/>
                    <a:pt x="10" y="1298"/>
                    <a:pt x="0" y="1880"/>
                  </a:cubicBezTo>
                  <a:lnTo>
                    <a:pt x="0" y="3740"/>
                  </a:lnTo>
                  <a:cubicBezTo>
                    <a:pt x="0" y="4103"/>
                    <a:pt x="296" y="4399"/>
                    <a:pt x="658" y="4399"/>
                  </a:cubicBezTo>
                  <a:lnTo>
                    <a:pt x="9836" y="4399"/>
                  </a:lnTo>
                  <a:cubicBezTo>
                    <a:pt x="10198" y="4399"/>
                    <a:pt x="10494" y="4103"/>
                    <a:pt x="10494" y="3740"/>
                  </a:cubicBezTo>
                  <a:lnTo>
                    <a:pt x="10494" y="1880"/>
                  </a:lnTo>
                  <a:cubicBezTo>
                    <a:pt x="10494" y="1298"/>
                    <a:pt x="10103" y="793"/>
                    <a:pt x="9550" y="630"/>
                  </a:cubicBezTo>
                  <a:lnTo>
                    <a:pt x="7441" y="1"/>
                  </a:lnTo>
                  <a:lnTo>
                    <a:pt x="5247" y="1995"/>
                  </a:lnTo>
                  <a:lnTo>
                    <a:pt x="3063"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9" name="Google Shape;13449;p69"/>
            <p:cNvSpPr/>
            <p:nvPr/>
          </p:nvSpPr>
          <p:spPr>
            <a:xfrm>
              <a:off x="7184409" y="2116277"/>
              <a:ext cx="213591" cy="211601"/>
            </a:xfrm>
            <a:custGeom>
              <a:rect b="b" l="l" r="r" t="t"/>
              <a:pathLst>
                <a:path extrusionOk="0" h="8081" w="8157">
                  <a:moveTo>
                    <a:pt x="4083" y="0"/>
                  </a:moveTo>
                  <a:lnTo>
                    <a:pt x="229" y="611"/>
                  </a:lnTo>
                  <a:cubicBezTo>
                    <a:pt x="86" y="630"/>
                    <a:pt x="0" y="792"/>
                    <a:pt x="76" y="926"/>
                  </a:cubicBezTo>
                  <a:lnTo>
                    <a:pt x="2557" y="5677"/>
                  </a:lnTo>
                  <a:lnTo>
                    <a:pt x="2232" y="6316"/>
                  </a:lnTo>
                  <a:cubicBezTo>
                    <a:pt x="2156" y="6459"/>
                    <a:pt x="2175" y="6631"/>
                    <a:pt x="2271" y="6764"/>
                  </a:cubicBezTo>
                  <a:lnTo>
                    <a:pt x="3206" y="8081"/>
                  </a:lnTo>
                  <a:lnTo>
                    <a:pt x="4951" y="8081"/>
                  </a:lnTo>
                  <a:lnTo>
                    <a:pt x="5896" y="6764"/>
                  </a:lnTo>
                  <a:cubicBezTo>
                    <a:pt x="5991" y="6631"/>
                    <a:pt x="6001" y="6459"/>
                    <a:pt x="5934" y="6316"/>
                  </a:cubicBezTo>
                  <a:lnTo>
                    <a:pt x="5610" y="5677"/>
                  </a:lnTo>
                  <a:lnTo>
                    <a:pt x="8090" y="926"/>
                  </a:lnTo>
                  <a:cubicBezTo>
                    <a:pt x="8157" y="792"/>
                    <a:pt x="8080" y="630"/>
                    <a:pt x="7937" y="611"/>
                  </a:cubicBezTo>
                  <a:lnTo>
                    <a:pt x="408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0" name="Google Shape;13450;p69"/>
            <p:cNvSpPr/>
            <p:nvPr/>
          </p:nvSpPr>
          <p:spPr>
            <a:xfrm>
              <a:off x="7185640" y="2116277"/>
              <a:ext cx="211365" cy="145458"/>
            </a:xfrm>
            <a:custGeom>
              <a:rect b="b" l="l" r="r" t="t"/>
              <a:pathLst>
                <a:path extrusionOk="0" h="5555" w="8072">
                  <a:moveTo>
                    <a:pt x="4036" y="0"/>
                  </a:moveTo>
                  <a:lnTo>
                    <a:pt x="192" y="611"/>
                  </a:lnTo>
                  <a:cubicBezTo>
                    <a:pt x="87" y="620"/>
                    <a:pt x="10" y="706"/>
                    <a:pt x="1" y="802"/>
                  </a:cubicBezTo>
                  <a:lnTo>
                    <a:pt x="3864" y="5476"/>
                  </a:lnTo>
                  <a:cubicBezTo>
                    <a:pt x="3907" y="5529"/>
                    <a:pt x="3969" y="5555"/>
                    <a:pt x="4033" y="5555"/>
                  </a:cubicBezTo>
                  <a:cubicBezTo>
                    <a:pt x="4096" y="5555"/>
                    <a:pt x="4160" y="5529"/>
                    <a:pt x="4208" y="5476"/>
                  </a:cubicBezTo>
                  <a:lnTo>
                    <a:pt x="8072" y="802"/>
                  </a:lnTo>
                  <a:cubicBezTo>
                    <a:pt x="8062" y="706"/>
                    <a:pt x="7986" y="630"/>
                    <a:pt x="7890" y="611"/>
                  </a:cubicBezTo>
                  <a:lnTo>
                    <a:pt x="4036"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1" name="Google Shape;13451;p69"/>
            <p:cNvSpPr/>
            <p:nvPr/>
          </p:nvSpPr>
          <p:spPr>
            <a:xfrm>
              <a:off x="7244608" y="2167731"/>
              <a:ext cx="93454" cy="94004"/>
            </a:xfrm>
            <a:custGeom>
              <a:rect b="b" l="l" r="r" t="t"/>
              <a:pathLst>
                <a:path extrusionOk="0" h="3590" w="3569">
                  <a:moveTo>
                    <a:pt x="258" y="1"/>
                  </a:moveTo>
                  <a:lnTo>
                    <a:pt x="258" y="1040"/>
                  </a:lnTo>
                  <a:cubicBezTo>
                    <a:pt x="258" y="1241"/>
                    <a:pt x="162" y="1432"/>
                    <a:pt x="0" y="1556"/>
                  </a:cubicBezTo>
                  <a:lnTo>
                    <a:pt x="1612" y="3511"/>
                  </a:lnTo>
                  <a:cubicBezTo>
                    <a:pt x="1655" y="3564"/>
                    <a:pt x="1717" y="3590"/>
                    <a:pt x="1781" y="3590"/>
                  </a:cubicBezTo>
                  <a:cubicBezTo>
                    <a:pt x="1844" y="3590"/>
                    <a:pt x="1908" y="3564"/>
                    <a:pt x="1956" y="3511"/>
                  </a:cubicBezTo>
                  <a:lnTo>
                    <a:pt x="3568" y="1556"/>
                  </a:lnTo>
                  <a:cubicBezTo>
                    <a:pt x="3406" y="1432"/>
                    <a:pt x="3311" y="1241"/>
                    <a:pt x="3311" y="1040"/>
                  </a:cubicBezTo>
                  <a:lnTo>
                    <a:pt x="331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2" name="Google Shape;13452;p69"/>
            <p:cNvSpPr/>
            <p:nvPr/>
          </p:nvSpPr>
          <p:spPr>
            <a:xfrm>
              <a:off x="7157177" y="2238430"/>
              <a:ext cx="48233" cy="89448"/>
            </a:xfrm>
            <a:custGeom>
              <a:rect b="b" l="l" r="r" t="t"/>
              <a:pathLst>
                <a:path extrusionOk="0" h="3416" w="1842">
                  <a:moveTo>
                    <a:pt x="248" y="0"/>
                  </a:moveTo>
                  <a:cubicBezTo>
                    <a:pt x="143" y="105"/>
                    <a:pt x="67" y="229"/>
                    <a:pt x="0" y="363"/>
                  </a:cubicBezTo>
                  <a:lnTo>
                    <a:pt x="1174" y="1355"/>
                  </a:lnTo>
                  <a:cubicBezTo>
                    <a:pt x="1326" y="1479"/>
                    <a:pt x="1412" y="1670"/>
                    <a:pt x="1412" y="1861"/>
                  </a:cubicBezTo>
                  <a:lnTo>
                    <a:pt x="1412" y="3416"/>
                  </a:lnTo>
                  <a:lnTo>
                    <a:pt x="1841" y="3416"/>
                  </a:lnTo>
                  <a:lnTo>
                    <a:pt x="1841" y="1851"/>
                  </a:lnTo>
                  <a:cubicBezTo>
                    <a:pt x="1841" y="1536"/>
                    <a:pt x="1698" y="1231"/>
                    <a:pt x="1460" y="1031"/>
                  </a:cubicBezTo>
                  <a:lnTo>
                    <a:pt x="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3" name="Google Shape;13453;p69"/>
            <p:cNvSpPr/>
            <p:nvPr/>
          </p:nvSpPr>
          <p:spPr>
            <a:xfrm>
              <a:off x="7377000" y="2238430"/>
              <a:ext cx="48495" cy="89448"/>
            </a:xfrm>
            <a:custGeom>
              <a:rect b="b" l="l" r="r" t="t"/>
              <a:pathLst>
                <a:path extrusionOk="0" h="3416" w="1852">
                  <a:moveTo>
                    <a:pt x="1603" y="0"/>
                  </a:moveTo>
                  <a:lnTo>
                    <a:pt x="392" y="1031"/>
                  </a:lnTo>
                  <a:cubicBezTo>
                    <a:pt x="143" y="1231"/>
                    <a:pt x="0" y="1536"/>
                    <a:pt x="0" y="1851"/>
                  </a:cubicBezTo>
                  <a:lnTo>
                    <a:pt x="0" y="3416"/>
                  </a:lnTo>
                  <a:lnTo>
                    <a:pt x="439" y="3416"/>
                  </a:lnTo>
                  <a:lnTo>
                    <a:pt x="439" y="1861"/>
                  </a:lnTo>
                  <a:cubicBezTo>
                    <a:pt x="439" y="1670"/>
                    <a:pt x="525" y="1479"/>
                    <a:pt x="668" y="1355"/>
                  </a:cubicBezTo>
                  <a:lnTo>
                    <a:pt x="1851" y="363"/>
                  </a:lnTo>
                  <a:cubicBezTo>
                    <a:pt x="1784" y="229"/>
                    <a:pt x="1708" y="105"/>
                    <a:pt x="16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4" name="Google Shape;13454;p69"/>
            <p:cNvSpPr/>
            <p:nvPr/>
          </p:nvSpPr>
          <p:spPr>
            <a:xfrm>
              <a:off x="7251338" y="2167731"/>
              <a:ext cx="79969" cy="22886"/>
            </a:xfrm>
            <a:custGeom>
              <a:rect b="b" l="l" r="r" t="t"/>
              <a:pathLst>
                <a:path extrusionOk="0" h="874" w="3054">
                  <a:moveTo>
                    <a:pt x="1" y="1"/>
                  </a:moveTo>
                  <a:lnTo>
                    <a:pt x="1" y="487"/>
                  </a:lnTo>
                  <a:cubicBezTo>
                    <a:pt x="478" y="745"/>
                    <a:pt x="1002" y="874"/>
                    <a:pt x="1527" y="874"/>
                  </a:cubicBezTo>
                  <a:cubicBezTo>
                    <a:pt x="2052" y="874"/>
                    <a:pt x="2577" y="745"/>
                    <a:pt x="3054" y="487"/>
                  </a:cubicBezTo>
                  <a:lnTo>
                    <a:pt x="30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5" name="Google Shape;13455;p69"/>
            <p:cNvSpPr/>
            <p:nvPr/>
          </p:nvSpPr>
          <p:spPr>
            <a:xfrm>
              <a:off x="7195145" y="2013109"/>
              <a:ext cx="192381" cy="165882"/>
            </a:xfrm>
            <a:custGeom>
              <a:rect b="b" l="l" r="r" t="t"/>
              <a:pathLst>
                <a:path extrusionOk="0" h="6335" w="7347">
                  <a:moveTo>
                    <a:pt x="840" y="0"/>
                  </a:moveTo>
                  <a:lnTo>
                    <a:pt x="840" y="2624"/>
                  </a:lnTo>
                  <a:lnTo>
                    <a:pt x="725" y="2624"/>
                  </a:lnTo>
                  <a:cubicBezTo>
                    <a:pt x="0" y="2624"/>
                    <a:pt x="0" y="3721"/>
                    <a:pt x="725" y="3721"/>
                  </a:cubicBezTo>
                  <a:lnTo>
                    <a:pt x="849" y="3721"/>
                  </a:lnTo>
                  <a:cubicBezTo>
                    <a:pt x="964" y="5200"/>
                    <a:pt x="2195" y="6335"/>
                    <a:pt x="3673" y="6335"/>
                  </a:cubicBezTo>
                  <a:cubicBezTo>
                    <a:pt x="5161" y="6335"/>
                    <a:pt x="6392" y="5200"/>
                    <a:pt x="6507" y="3721"/>
                  </a:cubicBezTo>
                  <a:lnTo>
                    <a:pt x="6621" y="3721"/>
                  </a:lnTo>
                  <a:cubicBezTo>
                    <a:pt x="7346" y="3721"/>
                    <a:pt x="7346" y="2624"/>
                    <a:pt x="6621" y="2624"/>
                  </a:cubicBezTo>
                  <a:lnTo>
                    <a:pt x="6516" y="2624"/>
                  </a:lnTo>
                  <a:lnTo>
                    <a:pt x="6516"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6" name="Google Shape;13456;p69"/>
            <p:cNvSpPr/>
            <p:nvPr/>
          </p:nvSpPr>
          <p:spPr>
            <a:xfrm>
              <a:off x="7274067" y="2122012"/>
              <a:ext cx="34512" cy="17020"/>
            </a:xfrm>
            <a:custGeom>
              <a:rect b="b" l="l" r="r" t="t"/>
              <a:pathLst>
                <a:path extrusionOk="0" h="650" w="1318">
                  <a:moveTo>
                    <a:pt x="1" y="1"/>
                  </a:moveTo>
                  <a:cubicBezTo>
                    <a:pt x="1" y="363"/>
                    <a:pt x="297" y="650"/>
                    <a:pt x="659" y="650"/>
                  </a:cubicBezTo>
                  <a:cubicBezTo>
                    <a:pt x="1022" y="650"/>
                    <a:pt x="1317" y="363"/>
                    <a:pt x="1317"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7" name="Google Shape;13457;p69"/>
            <p:cNvSpPr/>
            <p:nvPr/>
          </p:nvSpPr>
          <p:spPr>
            <a:xfrm>
              <a:off x="7197633" y="2013344"/>
              <a:ext cx="145170" cy="165882"/>
            </a:xfrm>
            <a:custGeom>
              <a:rect b="b" l="l" r="r" t="t"/>
              <a:pathLst>
                <a:path extrusionOk="0" h="6335" w="5544">
                  <a:moveTo>
                    <a:pt x="735" y="1"/>
                  </a:moveTo>
                  <a:lnTo>
                    <a:pt x="735" y="2624"/>
                  </a:lnTo>
                  <a:lnTo>
                    <a:pt x="649" y="2624"/>
                  </a:lnTo>
                  <a:cubicBezTo>
                    <a:pt x="392" y="2624"/>
                    <a:pt x="172" y="2787"/>
                    <a:pt x="106" y="3025"/>
                  </a:cubicBezTo>
                  <a:cubicBezTo>
                    <a:pt x="1" y="3369"/>
                    <a:pt x="268" y="3712"/>
                    <a:pt x="630" y="3722"/>
                  </a:cubicBezTo>
                  <a:lnTo>
                    <a:pt x="745" y="3722"/>
                  </a:lnTo>
                  <a:cubicBezTo>
                    <a:pt x="848" y="5216"/>
                    <a:pt x="2102" y="6335"/>
                    <a:pt x="3556" y="6335"/>
                  </a:cubicBezTo>
                  <a:cubicBezTo>
                    <a:pt x="3708" y="6335"/>
                    <a:pt x="3862" y="6323"/>
                    <a:pt x="4017" y="6297"/>
                  </a:cubicBezTo>
                  <a:cubicBezTo>
                    <a:pt x="2634" y="6087"/>
                    <a:pt x="1613" y="4895"/>
                    <a:pt x="1613" y="3493"/>
                  </a:cubicBezTo>
                  <a:lnTo>
                    <a:pt x="1613" y="2586"/>
                  </a:lnTo>
                  <a:cubicBezTo>
                    <a:pt x="1613" y="1957"/>
                    <a:pt x="1794" y="1337"/>
                    <a:pt x="2157" y="821"/>
                  </a:cubicBezTo>
                  <a:lnTo>
                    <a:pt x="2166" y="802"/>
                  </a:lnTo>
                  <a:cubicBezTo>
                    <a:pt x="2206" y="740"/>
                    <a:pt x="2272" y="708"/>
                    <a:pt x="2339" y="708"/>
                  </a:cubicBezTo>
                  <a:cubicBezTo>
                    <a:pt x="2386" y="708"/>
                    <a:pt x="2433" y="723"/>
                    <a:pt x="2472" y="755"/>
                  </a:cubicBezTo>
                  <a:cubicBezTo>
                    <a:pt x="2739" y="955"/>
                    <a:pt x="3034" y="1127"/>
                    <a:pt x="3349" y="1251"/>
                  </a:cubicBezTo>
                  <a:cubicBezTo>
                    <a:pt x="3421" y="1279"/>
                    <a:pt x="3499" y="1294"/>
                    <a:pt x="3579" y="1294"/>
                  </a:cubicBezTo>
                  <a:cubicBezTo>
                    <a:pt x="3659" y="1294"/>
                    <a:pt x="3740" y="1279"/>
                    <a:pt x="3817" y="1251"/>
                  </a:cubicBezTo>
                  <a:cubicBezTo>
                    <a:pt x="4198" y="1108"/>
                    <a:pt x="5267" y="230"/>
                    <a:pt x="554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8" name="Google Shape;13458;p69"/>
            <p:cNvSpPr/>
            <p:nvPr/>
          </p:nvSpPr>
          <p:spPr>
            <a:xfrm>
              <a:off x="7251338" y="2081923"/>
              <a:ext cx="11286" cy="17151"/>
            </a:xfrm>
            <a:custGeom>
              <a:rect b="b" l="l" r="r" t="t"/>
              <a:pathLst>
                <a:path extrusionOk="0" h="655" w="431">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9" name="Google Shape;13459;p69"/>
            <p:cNvSpPr/>
            <p:nvPr/>
          </p:nvSpPr>
          <p:spPr>
            <a:xfrm>
              <a:off x="7319786" y="2081923"/>
              <a:ext cx="11521" cy="17151"/>
            </a:xfrm>
            <a:custGeom>
              <a:rect b="b" l="l" r="r" t="t"/>
              <a:pathLst>
                <a:path extrusionOk="0" h="655" w="440">
                  <a:moveTo>
                    <a:pt x="220" y="1"/>
                  </a:moveTo>
                  <a:cubicBezTo>
                    <a:pt x="110" y="1"/>
                    <a:pt x="1" y="72"/>
                    <a:pt x="1" y="215"/>
                  </a:cubicBezTo>
                  <a:lnTo>
                    <a:pt x="1" y="435"/>
                  </a:lnTo>
                  <a:cubicBezTo>
                    <a:pt x="1" y="559"/>
                    <a:pt x="106" y="654"/>
                    <a:pt x="220" y="654"/>
                  </a:cubicBezTo>
                  <a:cubicBezTo>
                    <a:pt x="344" y="654"/>
                    <a:pt x="440" y="559"/>
                    <a:pt x="440" y="435"/>
                  </a:cubicBezTo>
                  <a:lnTo>
                    <a:pt x="440" y="215"/>
                  </a:lnTo>
                  <a:cubicBezTo>
                    <a:pt x="440" y="72"/>
                    <a:pt x="330" y="1"/>
                    <a:pt x="22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0" name="Google Shape;13460;p69"/>
            <p:cNvSpPr/>
            <p:nvPr/>
          </p:nvSpPr>
          <p:spPr>
            <a:xfrm>
              <a:off x="7242671" y="2064641"/>
              <a:ext cx="33674" cy="17439"/>
            </a:xfrm>
            <a:custGeom>
              <a:rect b="b" l="l" r="r" t="t"/>
              <a:pathLst>
                <a:path extrusionOk="0" h="666" w="1286">
                  <a:moveTo>
                    <a:pt x="311" y="0"/>
                  </a:moveTo>
                  <a:cubicBezTo>
                    <a:pt x="87" y="0"/>
                    <a:pt x="0" y="350"/>
                    <a:pt x="255" y="427"/>
                  </a:cubicBezTo>
                  <a:lnTo>
                    <a:pt x="914" y="646"/>
                  </a:lnTo>
                  <a:cubicBezTo>
                    <a:pt x="933" y="656"/>
                    <a:pt x="961" y="656"/>
                    <a:pt x="981" y="656"/>
                  </a:cubicBezTo>
                  <a:lnTo>
                    <a:pt x="981" y="665"/>
                  </a:lnTo>
                  <a:cubicBezTo>
                    <a:pt x="1238" y="665"/>
                    <a:pt x="1286" y="312"/>
                    <a:pt x="1057" y="236"/>
                  </a:cubicBezTo>
                  <a:lnTo>
                    <a:pt x="399" y="17"/>
                  </a:lnTo>
                  <a:cubicBezTo>
                    <a:pt x="368" y="5"/>
                    <a:pt x="339" y="0"/>
                    <a:pt x="3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1" name="Google Shape;13461;p69"/>
            <p:cNvSpPr/>
            <p:nvPr/>
          </p:nvSpPr>
          <p:spPr>
            <a:xfrm>
              <a:off x="7306143" y="2064745"/>
              <a:ext cx="33255" cy="17099"/>
            </a:xfrm>
            <a:custGeom>
              <a:rect b="b" l="l" r="r" t="t"/>
              <a:pathLst>
                <a:path extrusionOk="0" h="653" w="1270">
                  <a:moveTo>
                    <a:pt x="967" y="1"/>
                  </a:moveTo>
                  <a:cubicBezTo>
                    <a:pt x="944" y="1"/>
                    <a:pt x="919" y="5"/>
                    <a:pt x="894" y="13"/>
                  </a:cubicBezTo>
                  <a:lnTo>
                    <a:pt x="236" y="232"/>
                  </a:lnTo>
                  <a:cubicBezTo>
                    <a:pt x="0" y="307"/>
                    <a:pt x="53" y="652"/>
                    <a:pt x="302" y="652"/>
                  </a:cubicBezTo>
                  <a:cubicBezTo>
                    <a:pt x="305" y="652"/>
                    <a:pt x="308" y="652"/>
                    <a:pt x="312" y="652"/>
                  </a:cubicBezTo>
                  <a:cubicBezTo>
                    <a:pt x="331" y="652"/>
                    <a:pt x="350" y="652"/>
                    <a:pt x="379" y="642"/>
                  </a:cubicBezTo>
                  <a:lnTo>
                    <a:pt x="1037" y="423"/>
                  </a:lnTo>
                  <a:cubicBezTo>
                    <a:pt x="1270" y="337"/>
                    <a:pt x="1183" y="1"/>
                    <a:pt x="9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2" name="Google Shape;13462;p69"/>
            <p:cNvSpPr/>
            <p:nvPr/>
          </p:nvSpPr>
          <p:spPr>
            <a:xfrm>
              <a:off x="7205383" y="1973150"/>
              <a:ext cx="171643" cy="111679"/>
            </a:xfrm>
            <a:custGeom>
              <a:rect b="b" l="l" r="r" t="t"/>
              <a:pathLst>
                <a:path extrusionOk="0" h="4265" w="6555">
                  <a:moveTo>
                    <a:pt x="2624" y="0"/>
                  </a:moveTo>
                  <a:cubicBezTo>
                    <a:pt x="1174" y="0"/>
                    <a:pt x="0" y="1173"/>
                    <a:pt x="0" y="2624"/>
                  </a:cubicBezTo>
                  <a:lnTo>
                    <a:pt x="0" y="4264"/>
                  </a:lnTo>
                  <a:cubicBezTo>
                    <a:pt x="96" y="4198"/>
                    <a:pt x="210" y="4159"/>
                    <a:pt x="334" y="4159"/>
                  </a:cubicBezTo>
                  <a:lnTo>
                    <a:pt x="477" y="4159"/>
                  </a:lnTo>
                  <a:cubicBezTo>
                    <a:pt x="582" y="4159"/>
                    <a:pt x="668" y="4083"/>
                    <a:pt x="687" y="3988"/>
                  </a:cubicBezTo>
                  <a:cubicBezTo>
                    <a:pt x="783" y="3577"/>
                    <a:pt x="1059" y="2538"/>
                    <a:pt x="1823" y="1689"/>
                  </a:cubicBezTo>
                  <a:cubicBezTo>
                    <a:pt x="1862" y="1644"/>
                    <a:pt x="1916" y="1623"/>
                    <a:pt x="1972" y="1623"/>
                  </a:cubicBezTo>
                  <a:cubicBezTo>
                    <a:pt x="2024" y="1623"/>
                    <a:pt x="2077" y="1642"/>
                    <a:pt x="2118" y="1679"/>
                  </a:cubicBezTo>
                  <a:cubicBezTo>
                    <a:pt x="2443" y="1975"/>
                    <a:pt x="2805" y="2204"/>
                    <a:pt x="3206" y="2385"/>
                  </a:cubicBezTo>
                  <a:cubicBezTo>
                    <a:pt x="3230" y="2395"/>
                    <a:pt x="3256" y="2399"/>
                    <a:pt x="3282" y="2399"/>
                  </a:cubicBezTo>
                  <a:cubicBezTo>
                    <a:pt x="3308" y="2399"/>
                    <a:pt x="3335" y="2395"/>
                    <a:pt x="3359" y="2385"/>
                  </a:cubicBezTo>
                  <a:cubicBezTo>
                    <a:pt x="3750" y="2204"/>
                    <a:pt x="4122" y="1975"/>
                    <a:pt x="4437" y="1679"/>
                  </a:cubicBezTo>
                  <a:cubicBezTo>
                    <a:pt x="4478" y="1642"/>
                    <a:pt x="4531" y="1623"/>
                    <a:pt x="4584" y="1623"/>
                  </a:cubicBezTo>
                  <a:cubicBezTo>
                    <a:pt x="4641" y="1623"/>
                    <a:pt x="4698" y="1644"/>
                    <a:pt x="4742" y="1689"/>
                  </a:cubicBezTo>
                  <a:cubicBezTo>
                    <a:pt x="5495" y="2538"/>
                    <a:pt x="5782" y="3577"/>
                    <a:pt x="5868" y="3988"/>
                  </a:cubicBezTo>
                  <a:cubicBezTo>
                    <a:pt x="5887" y="4083"/>
                    <a:pt x="5982" y="4159"/>
                    <a:pt x="6087" y="4159"/>
                  </a:cubicBezTo>
                  <a:lnTo>
                    <a:pt x="6230" y="4159"/>
                  </a:lnTo>
                  <a:cubicBezTo>
                    <a:pt x="6345" y="4159"/>
                    <a:pt x="6459" y="4198"/>
                    <a:pt x="6554" y="4264"/>
                  </a:cubicBezTo>
                  <a:lnTo>
                    <a:pt x="6554" y="2624"/>
                  </a:lnTo>
                  <a:cubicBezTo>
                    <a:pt x="6554" y="1173"/>
                    <a:pt x="5381" y="0"/>
                    <a:pt x="393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3" name="Google Shape;13463;p69"/>
            <p:cNvSpPr/>
            <p:nvPr/>
          </p:nvSpPr>
          <p:spPr>
            <a:xfrm>
              <a:off x="7297057" y="2120284"/>
              <a:ext cx="23017" cy="21236"/>
            </a:xfrm>
            <a:custGeom>
              <a:rect b="b" l="l" r="r" t="t"/>
              <a:pathLst>
                <a:path extrusionOk="0" h="811" w="879">
                  <a:moveTo>
                    <a:pt x="878" y="0"/>
                  </a:moveTo>
                  <a:lnTo>
                    <a:pt x="1" y="67"/>
                  </a:lnTo>
                  <a:lnTo>
                    <a:pt x="344" y="754"/>
                  </a:lnTo>
                  <a:cubicBezTo>
                    <a:pt x="363" y="792"/>
                    <a:pt x="399" y="811"/>
                    <a:pt x="435" y="811"/>
                  </a:cubicBezTo>
                  <a:cubicBezTo>
                    <a:pt x="470" y="811"/>
                    <a:pt x="506" y="792"/>
                    <a:pt x="525" y="754"/>
                  </a:cubicBezTo>
                  <a:lnTo>
                    <a:pt x="87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4" name="Google Shape;13464;p69"/>
            <p:cNvSpPr/>
            <p:nvPr/>
          </p:nvSpPr>
          <p:spPr>
            <a:xfrm>
              <a:off x="7262598" y="2120284"/>
              <a:ext cx="22990" cy="21236"/>
            </a:xfrm>
            <a:custGeom>
              <a:rect b="b" l="l" r="r" t="t"/>
              <a:pathLst>
                <a:path extrusionOk="0" h="811" w="878">
                  <a:moveTo>
                    <a:pt x="0" y="0"/>
                  </a:moveTo>
                  <a:lnTo>
                    <a:pt x="353" y="754"/>
                  </a:lnTo>
                  <a:cubicBezTo>
                    <a:pt x="372" y="792"/>
                    <a:pt x="408" y="811"/>
                    <a:pt x="444" y="811"/>
                  </a:cubicBezTo>
                  <a:cubicBezTo>
                    <a:pt x="479" y="811"/>
                    <a:pt x="515" y="792"/>
                    <a:pt x="534" y="754"/>
                  </a:cubicBezTo>
                  <a:lnTo>
                    <a:pt x="878" y="67"/>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5" name="Google Shape;13465;p69"/>
            <p:cNvSpPr/>
            <p:nvPr/>
          </p:nvSpPr>
          <p:spPr>
            <a:xfrm>
              <a:off x="7248877" y="2112350"/>
              <a:ext cx="84918" cy="15449"/>
            </a:xfrm>
            <a:custGeom>
              <a:rect b="b" l="l" r="r" t="t"/>
              <a:pathLst>
                <a:path extrusionOk="0" h="590" w="3243">
                  <a:moveTo>
                    <a:pt x="303" y="0"/>
                  </a:moveTo>
                  <a:cubicBezTo>
                    <a:pt x="64" y="0"/>
                    <a:pt x="0" y="375"/>
                    <a:pt x="257" y="437"/>
                  </a:cubicBezTo>
                  <a:cubicBezTo>
                    <a:pt x="705" y="542"/>
                    <a:pt x="1163" y="589"/>
                    <a:pt x="1621" y="589"/>
                  </a:cubicBezTo>
                  <a:cubicBezTo>
                    <a:pt x="2079" y="589"/>
                    <a:pt x="2537" y="542"/>
                    <a:pt x="2985" y="437"/>
                  </a:cubicBezTo>
                  <a:cubicBezTo>
                    <a:pt x="3242" y="375"/>
                    <a:pt x="3178" y="0"/>
                    <a:pt x="2939" y="0"/>
                  </a:cubicBezTo>
                  <a:cubicBezTo>
                    <a:pt x="2921" y="0"/>
                    <a:pt x="2901" y="3"/>
                    <a:pt x="2880" y="7"/>
                  </a:cubicBezTo>
                  <a:cubicBezTo>
                    <a:pt x="2465" y="98"/>
                    <a:pt x="2043" y="143"/>
                    <a:pt x="1621" y="143"/>
                  </a:cubicBezTo>
                  <a:cubicBezTo>
                    <a:pt x="1199" y="143"/>
                    <a:pt x="777" y="98"/>
                    <a:pt x="362" y="7"/>
                  </a:cubicBezTo>
                  <a:cubicBezTo>
                    <a:pt x="341" y="3"/>
                    <a:pt x="322" y="0"/>
                    <a:pt x="30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6" name="Google Shape;13466;p69"/>
            <p:cNvSpPr/>
            <p:nvPr/>
          </p:nvSpPr>
          <p:spPr>
            <a:xfrm>
              <a:off x="7285562" y="2257912"/>
              <a:ext cx="11521" cy="69966"/>
            </a:xfrm>
            <a:custGeom>
              <a:rect b="b" l="l" r="r" t="t"/>
              <a:pathLst>
                <a:path extrusionOk="0" h="2672" w="440">
                  <a:moveTo>
                    <a:pt x="1" y="1"/>
                  </a:moveTo>
                  <a:lnTo>
                    <a:pt x="1" y="2672"/>
                  </a:lnTo>
                  <a:lnTo>
                    <a:pt x="440" y="2672"/>
                  </a:lnTo>
                  <a:lnTo>
                    <a:pt x="440" y="1"/>
                  </a:lnTo>
                  <a:lnTo>
                    <a:pt x="392" y="67"/>
                  </a:lnTo>
                  <a:cubicBezTo>
                    <a:pt x="344" y="120"/>
                    <a:pt x="280" y="146"/>
                    <a:pt x="217" y="146"/>
                  </a:cubicBezTo>
                  <a:cubicBezTo>
                    <a:pt x="153" y="146"/>
                    <a:pt x="91" y="120"/>
                    <a:pt x="48" y="67"/>
                  </a:cubicBezTo>
                  <a:lnTo>
                    <a:pt x="1"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67" name="Google Shape;13467;p69"/>
          <p:cNvGrpSpPr/>
          <p:nvPr/>
        </p:nvGrpSpPr>
        <p:grpSpPr>
          <a:xfrm>
            <a:off x="6703522" y="1973098"/>
            <a:ext cx="274812" cy="354781"/>
            <a:chOff x="6703522" y="1973098"/>
            <a:chExt cx="274812" cy="354781"/>
          </a:xfrm>
        </p:grpSpPr>
        <p:sp>
          <p:nvSpPr>
            <p:cNvPr id="13468" name="Google Shape;13468;p69"/>
            <p:cNvSpPr/>
            <p:nvPr/>
          </p:nvSpPr>
          <p:spPr>
            <a:xfrm>
              <a:off x="6761233" y="1973150"/>
              <a:ext cx="160147" cy="57214"/>
            </a:xfrm>
            <a:custGeom>
              <a:rect b="b" l="l" r="r" t="t"/>
              <a:pathLst>
                <a:path extrusionOk="0" h="2185" w="6116">
                  <a:moveTo>
                    <a:pt x="3053" y="0"/>
                  </a:moveTo>
                  <a:cubicBezTo>
                    <a:pt x="1565" y="0"/>
                    <a:pt x="325" y="935"/>
                    <a:pt x="0" y="2185"/>
                  </a:cubicBezTo>
                  <a:lnTo>
                    <a:pt x="6116" y="2185"/>
                  </a:lnTo>
                  <a:cubicBezTo>
                    <a:pt x="5782" y="935"/>
                    <a:pt x="4532" y="0"/>
                    <a:pt x="305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9" name="Google Shape;13469;p69"/>
            <p:cNvSpPr/>
            <p:nvPr/>
          </p:nvSpPr>
          <p:spPr>
            <a:xfrm>
              <a:off x="6724758" y="2116277"/>
              <a:ext cx="232601" cy="112177"/>
            </a:xfrm>
            <a:custGeom>
              <a:rect b="b" l="l" r="r" t="t"/>
              <a:pathLst>
                <a:path extrusionOk="0" h="4284" w="8883">
                  <a:moveTo>
                    <a:pt x="1327" y="0"/>
                  </a:moveTo>
                  <a:cubicBezTo>
                    <a:pt x="1203" y="697"/>
                    <a:pt x="783" y="745"/>
                    <a:pt x="764" y="1737"/>
                  </a:cubicBezTo>
                  <a:cubicBezTo>
                    <a:pt x="745" y="2261"/>
                    <a:pt x="773" y="2548"/>
                    <a:pt x="468" y="3015"/>
                  </a:cubicBezTo>
                  <a:cubicBezTo>
                    <a:pt x="1" y="3721"/>
                    <a:pt x="334" y="4284"/>
                    <a:pt x="334" y="4284"/>
                  </a:cubicBezTo>
                  <a:lnTo>
                    <a:pt x="8548" y="4284"/>
                  </a:lnTo>
                  <a:cubicBezTo>
                    <a:pt x="8548" y="4284"/>
                    <a:pt x="8882" y="3721"/>
                    <a:pt x="8424" y="3015"/>
                  </a:cubicBezTo>
                  <a:cubicBezTo>
                    <a:pt x="8110" y="2548"/>
                    <a:pt x="8138" y="2261"/>
                    <a:pt x="8129" y="1737"/>
                  </a:cubicBezTo>
                  <a:cubicBezTo>
                    <a:pt x="8100" y="745"/>
                    <a:pt x="7680" y="697"/>
                    <a:pt x="755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0" name="Google Shape;13470;p69"/>
            <p:cNvSpPr/>
            <p:nvPr/>
          </p:nvSpPr>
          <p:spPr>
            <a:xfrm>
              <a:off x="6703522" y="2201955"/>
              <a:ext cx="274812" cy="125924"/>
            </a:xfrm>
            <a:custGeom>
              <a:rect b="b" l="l" r="r" t="t"/>
              <a:pathLst>
                <a:path extrusionOk="0" h="4809" w="10495">
                  <a:moveTo>
                    <a:pt x="4380" y="1"/>
                  </a:moveTo>
                  <a:lnTo>
                    <a:pt x="945" y="1040"/>
                  </a:lnTo>
                  <a:cubicBezTo>
                    <a:pt x="392" y="1203"/>
                    <a:pt x="10" y="1708"/>
                    <a:pt x="1" y="2290"/>
                  </a:cubicBezTo>
                  <a:lnTo>
                    <a:pt x="1" y="4150"/>
                  </a:lnTo>
                  <a:cubicBezTo>
                    <a:pt x="1" y="4513"/>
                    <a:pt x="296" y="4809"/>
                    <a:pt x="659" y="4809"/>
                  </a:cubicBezTo>
                  <a:lnTo>
                    <a:pt x="9836" y="4809"/>
                  </a:lnTo>
                  <a:cubicBezTo>
                    <a:pt x="10199" y="4809"/>
                    <a:pt x="10495" y="4513"/>
                    <a:pt x="10495" y="4150"/>
                  </a:cubicBezTo>
                  <a:lnTo>
                    <a:pt x="10495" y="2290"/>
                  </a:lnTo>
                  <a:cubicBezTo>
                    <a:pt x="10495" y="1708"/>
                    <a:pt x="10104" y="1203"/>
                    <a:pt x="9550" y="1040"/>
                  </a:cubicBezTo>
                  <a:lnTo>
                    <a:pt x="6125"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1" name="Google Shape;13471;p69"/>
            <p:cNvSpPr/>
            <p:nvPr/>
          </p:nvSpPr>
          <p:spPr>
            <a:xfrm>
              <a:off x="6769717" y="2201955"/>
              <a:ext cx="142918" cy="68736"/>
            </a:xfrm>
            <a:custGeom>
              <a:rect b="b" l="l" r="r" t="t"/>
              <a:pathLst>
                <a:path extrusionOk="0" h="2625" w="5458">
                  <a:moveTo>
                    <a:pt x="1852" y="1"/>
                  </a:moveTo>
                  <a:lnTo>
                    <a:pt x="1" y="563"/>
                  </a:lnTo>
                  <a:cubicBezTo>
                    <a:pt x="344" y="1785"/>
                    <a:pt x="1460" y="2624"/>
                    <a:pt x="2729" y="2624"/>
                  </a:cubicBezTo>
                  <a:cubicBezTo>
                    <a:pt x="3998" y="2624"/>
                    <a:pt x="5105" y="1785"/>
                    <a:pt x="5458" y="563"/>
                  </a:cubicBezTo>
                  <a:lnTo>
                    <a:pt x="360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2" name="Google Shape;13472;p69"/>
            <p:cNvSpPr/>
            <p:nvPr/>
          </p:nvSpPr>
          <p:spPr>
            <a:xfrm>
              <a:off x="6755237" y="2212455"/>
              <a:ext cx="28751" cy="115423"/>
            </a:xfrm>
            <a:custGeom>
              <a:rect b="b" l="l" r="r" t="t"/>
              <a:pathLst>
                <a:path extrusionOk="0" h="4408" w="1098">
                  <a:moveTo>
                    <a:pt x="1098" y="0"/>
                  </a:moveTo>
                  <a:lnTo>
                    <a:pt x="0" y="325"/>
                  </a:lnTo>
                  <a:lnTo>
                    <a:pt x="0" y="4408"/>
                  </a:lnTo>
                  <a:lnTo>
                    <a:pt x="1098" y="4408"/>
                  </a:lnTo>
                  <a:lnTo>
                    <a:pt x="1098"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3" name="Google Shape;13473;p69"/>
            <p:cNvSpPr/>
            <p:nvPr/>
          </p:nvSpPr>
          <p:spPr>
            <a:xfrm>
              <a:off x="6898364" y="2212455"/>
              <a:ext cx="28515" cy="115423"/>
            </a:xfrm>
            <a:custGeom>
              <a:rect b="b" l="l" r="r" t="t"/>
              <a:pathLst>
                <a:path extrusionOk="0" h="4408" w="1089">
                  <a:moveTo>
                    <a:pt x="1" y="0"/>
                  </a:moveTo>
                  <a:lnTo>
                    <a:pt x="1" y="4408"/>
                  </a:lnTo>
                  <a:lnTo>
                    <a:pt x="1088" y="4408"/>
                  </a:lnTo>
                  <a:lnTo>
                    <a:pt x="1088" y="325"/>
                  </a:lnTo>
                  <a:lnTo>
                    <a:pt x="1"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4" name="Google Shape;13474;p69"/>
            <p:cNvSpPr/>
            <p:nvPr/>
          </p:nvSpPr>
          <p:spPr>
            <a:xfrm>
              <a:off x="6744737" y="2053329"/>
              <a:ext cx="192643" cy="137157"/>
            </a:xfrm>
            <a:custGeom>
              <a:rect b="b" l="l" r="r" t="t"/>
              <a:pathLst>
                <a:path extrusionOk="0" h="5238" w="7357">
                  <a:moveTo>
                    <a:pt x="840" y="0"/>
                  </a:moveTo>
                  <a:lnTo>
                    <a:pt x="840" y="1527"/>
                  </a:lnTo>
                  <a:lnTo>
                    <a:pt x="726" y="1527"/>
                  </a:lnTo>
                  <a:cubicBezTo>
                    <a:pt x="1" y="1527"/>
                    <a:pt x="1" y="2624"/>
                    <a:pt x="726" y="2624"/>
                  </a:cubicBezTo>
                  <a:lnTo>
                    <a:pt x="850" y="2624"/>
                  </a:lnTo>
                  <a:cubicBezTo>
                    <a:pt x="964" y="4102"/>
                    <a:pt x="2195" y="5238"/>
                    <a:pt x="3674" y="5238"/>
                  </a:cubicBezTo>
                  <a:cubicBezTo>
                    <a:pt x="5162" y="5238"/>
                    <a:pt x="6393" y="4102"/>
                    <a:pt x="6507" y="2624"/>
                  </a:cubicBezTo>
                  <a:lnTo>
                    <a:pt x="6622" y="2624"/>
                  </a:lnTo>
                  <a:cubicBezTo>
                    <a:pt x="7356" y="2624"/>
                    <a:pt x="7356" y="1527"/>
                    <a:pt x="6622" y="1527"/>
                  </a:cubicBezTo>
                  <a:lnTo>
                    <a:pt x="6517" y="1527"/>
                  </a:lnTo>
                  <a:lnTo>
                    <a:pt x="651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5" name="Google Shape;13475;p69"/>
            <p:cNvSpPr/>
            <p:nvPr/>
          </p:nvSpPr>
          <p:spPr>
            <a:xfrm>
              <a:off x="6748743" y="2053329"/>
              <a:ext cx="166641" cy="116419"/>
            </a:xfrm>
            <a:custGeom>
              <a:rect b="b" l="l" r="r" t="t"/>
              <a:pathLst>
                <a:path extrusionOk="0" h="4446" w="6364">
                  <a:moveTo>
                    <a:pt x="687" y="0"/>
                  </a:moveTo>
                  <a:lnTo>
                    <a:pt x="687" y="1527"/>
                  </a:lnTo>
                  <a:lnTo>
                    <a:pt x="611" y="1527"/>
                  </a:lnTo>
                  <a:cubicBezTo>
                    <a:pt x="605" y="1527"/>
                    <a:pt x="599" y="1526"/>
                    <a:pt x="592" y="1526"/>
                  </a:cubicBezTo>
                  <a:cubicBezTo>
                    <a:pt x="305" y="1526"/>
                    <a:pt x="66" y="1743"/>
                    <a:pt x="29" y="2023"/>
                  </a:cubicBezTo>
                  <a:cubicBezTo>
                    <a:pt x="0" y="2338"/>
                    <a:pt x="248" y="2624"/>
                    <a:pt x="573" y="2624"/>
                  </a:cubicBezTo>
                  <a:lnTo>
                    <a:pt x="697" y="2624"/>
                  </a:lnTo>
                  <a:cubicBezTo>
                    <a:pt x="745" y="3311"/>
                    <a:pt x="1059" y="3969"/>
                    <a:pt x="1555" y="4446"/>
                  </a:cubicBezTo>
                  <a:lnTo>
                    <a:pt x="1555" y="1966"/>
                  </a:lnTo>
                  <a:cubicBezTo>
                    <a:pt x="1555" y="1365"/>
                    <a:pt x="2052" y="868"/>
                    <a:pt x="2653" y="868"/>
                  </a:cubicBezTo>
                  <a:lnTo>
                    <a:pt x="6364" y="868"/>
                  </a:lnTo>
                  <a:lnTo>
                    <a:pt x="636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6" name="Google Shape;13476;p69"/>
            <p:cNvSpPr/>
            <p:nvPr/>
          </p:nvSpPr>
          <p:spPr>
            <a:xfrm>
              <a:off x="6801192" y="2093418"/>
              <a:ext cx="11286" cy="17125"/>
            </a:xfrm>
            <a:custGeom>
              <a:rect b="b" l="l" r="r" t="t"/>
              <a:pathLst>
                <a:path extrusionOk="0" h="654" w="431">
                  <a:moveTo>
                    <a:pt x="215" y="0"/>
                  </a:moveTo>
                  <a:cubicBezTo>
                    <a:pt x="108" y="0"/>
                    <a:pt x="1" y="72"/>
                    <a:pt x="1" y="215"/>
                  </a:cubicBezTo>
                  <a:lnTo>
                    <a:pt x="1" y="435"/>
                  </a:lnTo>
                  <a:cubicBezTo>
                    <a:pt x="1" y="559"/>
                    <a:pt x="96" y="654"/>
                    <a:pt x="220" y="654"/>
                  </a:cubicBezTo>
                  <a:cubicBezTo>
                    <a:pt x="335" y="654"/>
                    <a:pt x="430" y="559"/>
                    <a:pt x="430" y="435"/>
                  </a:cubicBezTo>
                  <a:lnTo>
                    <a:pt x="430" y="215"/>
                  </a:lnTo>
                  <a:cubicBezTo>
                    <a:pt x="430" y="72"/>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7" name="Google Shape;13477;p69"/>
            <p:cNvSpPr/>
            <p:nvPr/>
          </p:nvSpPr>
          <p:spPr>
            <a:xfrm>
              <a:off x="6869901" y="2093418"/>
              <a:ext cx="11260" cy="17125"/>
            </a:xfrm>
            <a:custGeom>
              <a:rect b="b" l="l" r="r" t="t"/>
              <a:pathLst>
                <a:path extrusionOk="0" h="654" w="430">
                  <a:moveTo>
                    <a:pt x="215" y="0"/>
                  </a:moveTo>
                  <a:cubicBezTo>
                    <a:pt x="108" y="0"/>
                    <a:pt x="0" y="72"/>
                    <a:pt x="0" y="215"/>
                  </a:cubicBezTo>
                  <a:lnTo>
                    <a:pt x="0" y="435"/>
                  </a:lnTo>
                  <a:cubicBezTo>
                    <a:pt x="0" y="559"/>
                    <a:pt x="96" y="654"/>
                    <a:pt x="22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8" name="Google Shape;13478;p69"/>
            <p:cNvSpPr/>
            <p:nvPr/>
          </p:nvSpPr>
          <p:spPr>
            <a:xfrm>
              <a:off x="6792970" y="2076057"/>
              <a:ext cx="27887" cy="14768"/>
            </a:xfrm>
            <a:custGeom>
              <a:rect b="b" l="l" r="r" t="t"/>
              <a:pathLst>
                <a:path extrusionOk="0" h="564" w="1065">
                  <a:moveTo>
                    <a:pt x="752" y="1"/>
                  </a:moveTo>
                  <a:cubicBezTo>
                    <a:pt x="732" y="1"/>
                    <a:pt x="710" y="4"/>
                    <a:pt x="687" y="10"/>
                  </a:cubicBezTo>
                  <a:lnTo>
                    <a:pt x="248" y="134"/>
                  </a:lnTo>
                  <a:cubicBezTo>
                    <a:pt x="0" y="191"/>
                    <a:pt x="48" y="563"/>
                    <a:pt x="305" y="563"/>
                  </a:cubicBezTo>
                  <a:cubicBezTo>
                    <a:pt x="324" y="563"/>
                    <a:pt x="353" y="554"/>
                    <a:pt x="372" y="554"/>
                  </a:cubicBezTo>
                  <a:lnTo>
                    <a:pt x="811" y="430"/>
                  </a:lnTo>
                  <a:cubicBezTo>
                    <a:pt x="1065" y="360"/>
                    <a:pt x="981" y="1"/>
                    <a:pt x="75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9" name="Google Shape;13479;p69"/>
            <p:cNvSpPr/>
            <p:nvPr/>
          </p:nvSpPr>
          <p:spPr>
            <a:xfrm>
              <a:off x="6861496" y="2076057"/>
              <a:ext cx="27651" cy="14768"/>
            </a:xfrm>
            <a:custGeom>
              <a:rect b="b" l="l" r="r" t="t"/>
              <a:pathLst>
                <a:path extrusionOk="0" h="564" w="1056">
                  <a:moveTo>
                    <a:pt x="311" y="1"/>
                  </a:moveTo>
                  <a:cubicBezTo>
                    <a:pt x="76" y="1"/>
                    <a:pt x="1" y="360"/>
                    <a:pt x="255" y="430"/>
                  </a:cubicBezTo>
                  <a:lnTo>
                    <a:pt x="693" y="554"/>
                  </a:lnTo>
                  <a:cubicBezTo>
                    <a:pt x="712" y="554"/>
                    <a:pt x="732" y="563"/>
                    <a:pt x="751" y="563"/>
                  </a:cubicBezTo>
                  <a:cubicBezTo>
                    <a:pt x="1008" y="563"/>
                    <a:pt x="1056" y="191"/>
                    <a:pt x="808" y="134"/>
                  </a:cubicBezTo>
                  <a:lnTo>
                    <a:pt x="379" y="10"/>
                  </a:lnTo>
                  <a:cubicBezTo>
                    <a:pt x="355" y="4"/>
                    <a:pt x="332" y="1"/>
                    <a:pt x="31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0" name="Google Shape;13480;p69"/>
            <p:cNvSpPr/>
            <p:nvPr/>
          </p:nvSpPr>
          <p:spPr>
            <a:xfrm>
              <a:off x="6755237" y="2064824"/>
              <a:ext cx="23017" cy="31501"/>
            </a:xfrm>
            <a:custGeom>
              <a:rect b="b" l="l" r="r" t="t"/>
              <a:pathLst>
                <a:path extrusionOk="0" h="1203" w="879">
                  <a:moveTo>
                    <a:pt x="0" y="0"/>
                  </a:moveTo>
                  <a:lnTo>
                    <a:pt x="0" y="1202"/>
                  </a:lnTo>
                  <a:lnTo>
                    <a:pt x="497" y="1135"/>
                  </a:lnTo>
                  <a:cubicBezTo>
                    <a:pt x="716" y="1107"/>
                    <a:pt x="878" y="926"/>
                    <a:pt x="878" y="706"/>
                  </a:cubicBez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1" name="Google Shape;13481;p69"/>
            <p:cNvSpPr/>
            <p:nvPr/>
          </p:nvSpPr>
          <p:spPr>
            <a:xfrm>
              <a:off x="6903863" y="2064824"/>
              <a:ext cx="23017" cy="31501"/>
            </a:xfrm>
            <a:custGeom>
              <a:rect b="b" l="l" r="r" t="t"/>
              <a:pathLst>
                <a:path extrusionOk="0" h="1203" w="879">
                  <a:moveTo>
                    <a:pt x="1" y="0"/>
                  </a:moveTo>
                  <a:lnTo>
                    <a:pt x="1" y="706"/>
                  </a:lnTo>
                  <a:cubicBezTo>
                    <a:pt x="1" y="926"/>
                    <a:pt x="163" y="1107"/>
                    <a:pt x="392" y="1135"/>
                  </a:cubicBezTo>
                  <a:lnTo>
                    <a:pt x="878" y="1202"/>
                  </a:ln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2" name="Google Shape;13482;p69"/>
            <p:cNvSpPr/>
            <p:nvPr/>
          </p:nvSpPr>
          <p:spPr>
            <a:xfrm>
              <a:off x="6898364" y="2212455"/>
              <a:ext cx="14271" cy="31239"/>
            </a:xfrm>
            <a:custGeom>
              <a:rect b="b" l="l" r="r" t="t"/>
              <a:pathLst>
                <a:path extrusionOk="0" h="1193" w="545">
                  <a:moveTo>
                    <a:pt x="1" y="0"/>
                  </a:moveTo>
                  <a:lnTo>
                    <a:pt x="1" y="1193"/>
                  </a:lnTo>
                  <a:cubicBezTo>
                    <a:pt x="249" y="887"/>
                    <a:pt x="430" y="534"/>
                    <a:pt x="545" y="162"/>
                  </a:cubicBezTo>
                  <a:lnTo>
                    <a:pt x="1"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3" name="Google Shape;13483;p69"/>
            <p:cNvSpPr/>
            <p:nvPr/>
          </p:nvSpPr>
          <p:spPr>
            <a:xfrm>
              <a:off x="6769717" y="2212193"/>
              <a:ext cx="14271" cy="31501"/>
            </a:xfrm>
            <a:custGeom>
              <a:rect b="b" l="l" r="r" t="t"/>
              <a:pathLst>
                <a:path extrusionOk="0" h="1203" w="545">
                  <a:moveTo>
                    <a:pt x="545" y="1"/>
                  </a:moveTo>
                  <a:lnTo>
                    <a:pt x="1" y="163"/>
                  </a:lnTo>
                  <a:cubicBezTo>
                    <a:pt x="106" y="544"/>
                    <a:pt x="287" y="897"/>
                    <a:pt x="545" y="1203"/>
                  </a:cubicBezTo>
                  <a:lnTo>
                    <a:pt x="545"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4" name="Google Shape;13484;p69"/>
            <p:cNvSpPr/>
            <p:nvPr/>
          </p:nvSpPr>
          <p:spPr>
            <a:xfrm>
              <a:off x="6777966" y="2127773"/>
              <a:ext cx="126186" cy="131423"/>
            </a:xfrm>
            <a:custGeom>
              <a:rect b="b" l="l" r="r" t="t"/>
              <a:pathLst>
                <a:path extrusionOk="0" h="5019" w="4819">
                  <a:moveTo>
                    <a:pt x="4177" y="0"/>
                  </a:moveTo>
                  <a:cubicBezTo>
                    <a:pt x="4171" y="0"/>
                    <a:pt x="4166" y="0"/>
                    <a:pt x="4160" y="0"/>
                  </a:cubicBezTo>
                  <a:lnTo>
                    <a:pt x="659" y="0"/>
                  </a:lnTo>
                  <a:cubicBezTo>
                    <a:pt x="296" y="0"/>
                    <a:pt x="10" y="286"/>
                    <a:pt x="10" y="649"/>
                  </a:cubicBezTo>
                  <a:lnTo>
                    <a:pt x="10" y="2614"/>
                  </a:lnTo>
                  <a:cubicBezTo>
                    <a:pt x="1" y="3950"/>
                    <a:pt x="1088" y="5018"/>
                    <a:pt x="2414" y="5018"/>
                  </a:cubicBezTo>
                  <a:cubicBezTo>
                    <a:pt x="3740" y="5018"/>
                    <a:pt x="4818" y="3940"/>
                    <a:pt x="4818" y="2614"/>
                  </a:cubicBezTo>
                  <a:lnTo>
                    <a:pt x="4818" y="649"/>
                  </a:lnTo>
                  <a:cubicBezTo>
                    <a:pt x="4818" y="292"/>
                    <a:pt x="4532" y="0"/>
                    <a:pt x="4177"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5" name="Google Shape;13485;p69"/>
            <p:cNvSpPr/>
            <p:nvPr/>
          </p:nvSpPr>
          <p:spPr>
            <a:xfrm>
              <a:off x="6815908" y="2144688"/>
              <a:ext cx="50537" cy="17334"/>
            </a:xfrm>
            <a:custGeom>
              <a:rect b="b" l="l" r="r" t="t"/>
              <a:pathLst>
                <a:path extrusionOk="0" h="662" w="1930">
                  <a:moveTo>
                    <a:pt x="310" y="0"/>
                  </a:moveTo>
                  <a:cubicBezTo>
                    <a:pt x="144" y="0"/>
                    <a:pt x="1" y="221"/>
                    <a:pt x="154" y="375"/>
                  </a:cubicBezTo>
                  <a:cubicBezTo>
                    <a:pt x="373" y="566"/>
                    <a:pt x="644" y="662"/>
                    <a:pt x="925" y="662"/>
                  </a:cubicBezTo>
                  <a:cubicBezTo>
                    <a:pt x="938" y="662"/>
                    <a:pt x="952" y="662"/>
                    <a:pt x="965" y="661"/>
                  </a:cubicBezTo>
                  <a:cubicBezTo>
                    <a:pt x="979" y="662"/>
                    <a:pt x="992" y="662"/>
                    <a:pt x="1005" y="662"/>
                  </a:cubicBezTo>
                  <a:cubicBezTo>
                    <a:pt x="1287" y="662"/>
                    <a:pt x="1558" y="566"/>
                    <a:pt x="1776" y="375"/>
                  </a:cubicBezTo>
                  <a:cubicBezTo>
                    <a:pt x="1930" y="221"/>
                    <a:pt x="1786" y="0"/>
                    <a:pt x="1620" y="0"/>
                  </a:cubicBezTo>
                  <a:cubicBezTo>
                    <a:pt x="1570" y="0"/>
                    <a:pt x="1518" y="21"/>
                    <a:pt x="1471" y="70"/>
                  </a:cubicBezTo>
                  <a:cubicBezTo>
                    <a:pt x="1318" y="170"/>
                    <a:pt x="1142" y="220"/>
                    <a:pt x="965" y="220"/>
                  </a:cubicBezTo>
                  <a:cubicBezTo>
                    <a:pt x="789" y="220"/>
                    <a:pt x="612" y="170"/>
                    <a:pt x="460" y="70"/>
                  </a:cubicBezTo>
                  <a:cubicBezTo>
                    <a:pt x="413" y="21"/>
                    <a:pt x="360" y="0"/>
                    <a:pt x="31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6" name="Google Shape;13486;p69"/>
            <p:cNvSpPr/>
            <p:nvPr/>
          </p:nvSpPr>
          <p:spPr>
            <a:xfrm>
              <a:off x="6778044" y="2127773"/>
              <a:ext cx="100131" cy="131658"/>
            </a:xfrm>
            <a:custGeom>
              <a:rect b="b" l="l" r="r" t="t"/>
              <a:pathLst>
                <a:path extrusionOk="0" h="5028" w="3824">
                  <a:moveTo>
                    <a:pt x="665" y="0"/>
                  </a:moveTo>
                  <a:cubicBezTo>
                    <a:pt x="303" y="0"/>
                    <a:pt x="7" y="286"/>
                    <a:pt x="7" y="649"/>
                  </a:cubicBezTo>
                  <a:lnTo>
                    <a:pt x="7" y="2614"/>
                  </a:lnTo>
                  <a:cubicBezTo>
                    <a:pt x="0" y="4036"/>
                    <a:pt x="1171" y="5028"/>
                    <a:pt x="2419" y="5028"/>
                  </a:cubicBezTo>
                  <a:cubicBezTo>
                    <a:pt x="2896" y="5028"/>
                    <a:pt x="3385" y="4882"/>
                    <a:pt x="3823" y="4560"/>
                  </a:cubicBezTo>
                  <a:lnTo>
                    <a:pt x="3823" y="4560"/>
                  </a:lnTo>
                  <a:cubicBezTo>
                    <a:pt x="3718" y="4570"/>
                    <a:pt x="3604" y="4579"/>
                    <a:pt x="3499" y="4579"/>
                  </a:cubicBezTo>
                  <a:cubicBezTo>
                    <a:pt x="2173" y="4579"/>
                    <a:pt x="1095" y="3501"/>
                    <a:pt x="1104" y="2185"/>
                  </a:cubicBezTo>
                  <a:lnTo>
                    <a:pt x="11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7" name="Google Shape;13487;p69"/>
            <p:cNvSpPr/>
            <p:nvPr/>
          </p:nvSpPr>
          <p:spPr>
            <a:xfrm>
              <a:off x="6749503" y="2030338"/>
              <a:ext cx="183112" cy="34512"/>
            </a:xfrm>
            <a:custGeom>
              <a:rect b="b" l="l" r="r" t="t"/>
              <a:pathLst>
                <a:path extrusionOk="0" h="1318" w="6993">
                  <a:moveTo>
                    <a:pt x="219" y="1"/>
                  </a:moveTo>
                  <a:cubicBezTo>
                    <a:pt x="95" y="1"/>
                    <a:pt x="0" y="96"/>
                    <a:pt x="0" y="220"/>
                  </a:cubicBezTo>
                  <a:lnTo>
                    <a:pt x="0" y="1098"/>
                  </a:lnTo>
                  <a:cubicBezTo>
                    <a:pt x="0" y="1212"/>
                    <a:pt x="95" y="1317"/>
                    <a:pt x="219" y="1317"/>
                  </a:cubicBezTo>
                  <a:lnTo>
                    <a:pt x="6773" y="1317"/>
                  </a:lnTo>
                  <a:cubicBezTo>
                    <a:pt x="6897" y="1317"/>
                    <a:pt x="6993" y="1212"/>
                    <a:pt x="6993" y="1098"/>
                  </a:cubicBezTo>
                  <a:lnTo>
                    <a:pt x="6993" y="220"/>
                  </a:lnTo>
                  <a:cubicBezTo>
                    <a:pt x="6993" y="96"/>
                    <a:pt x="6897" y="1"/>
                    <a:pt x="6773"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8" name="Google Shape;13488;p69"/>
            <p:cNvSpPr/>
            <p:nvPr/>
          </p:nvSpPr>
          <p:spPr>
            <a:xfrm>
              <a:off x="6810697" y="1973098"/>
              <a:ext cx="106678" cy="45771"/>
            </a:xfrm>
            <a:custGeom>
              <a:rect b="b" l="l" r="r" t="t"/>
              <a:pathLst>
                <a:path extrusionOk="0" h="1748" w="4074">
                  <a:moveTo>
                    <a:pt x="1150" y="1"/>
                  </a:moveTo>
                  <a:cubicBezTo>
                    <a:pt x="1117" y="1"/>
                    <a:pt x="1083" y="1"/>
                    <a:pt x="1050" y="2"/>
                  </a:cubicBezTo>
                  <a:lnTo>
                    <a:pt x="1040" y="2"/>
                  </a:lnTo>
                  <a:cubicBezTo>
                    <a:pt x="754" y="193"/>
                    <a:pt x="515" y="431"/>
                    <a:pt x="325" y="708"/>
                  </a:cubicBezTo>
                  <a:cubicBezTo>
                    <a:pt x="0" y="1137"/>
                    <a:pt x="315" y="1748"/>
                    <a:pt x="849" y="1748"/>
                  </a:cubicBezTo>
                  <a:lnTo>
                    <a:pt x="4074" y="1748"/>
                  </a:lnTo>
                  <a:cubicBezTo>
                    <a:pt x="3581" y="725"/>
                    <a:pt x="2462" y="1"/>
                    <a:pt x="115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9" name="Google Shape;13489;p69"/>
            <p:cNvSpPr/>
            <p:nvPr/>
          </p:nvSpPr>
          <p:spPr>
            <a:xfrm>
              <a:off x="6738243" y="2276399"/>
              <a:ext cx="17020" cy="51480"/>
            </a:xfrm>
            <a:custGeom>
              <a:rect b="b" l="l" r="r" t="t"/>
              <a:pathLst>
                <a:path extrusionOk="0" h="1966" w="650">
                  <a:moveTo>
                    <a:pt x="649" y="0"/>
                  </a:moveTo>
                  <a:cubicBezTo>
                    <a:pt x="287" y="0"/>
                    <a:pt x="1" y="287"/>
                    <a:pt x="1" y="649"/>
                  </a:cubicBezTo>
                  <a:lnTo>
                    <a:pt x="1" y="1966"/>
                  </a:lnTo>
                  <a:lnTo>
                    <a:pt x="649" y="1966"/>
                  </a:lnTo>
                  <a:lnTo>
                    <a:pt x="64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0" name="Google Shape;13490;p69"/>
            <p:cNvSpPr/>
            <p:nvPr/>
          </p:nvSpPr>
          <p:spPr>
            <a:xfrm>
              <a:off x="6755237" y="2276399"/>
              <a:ext cx="11521" cy="51480"/>
            </a:xfrm>
            <a:custGeom>
              <a:rect b="b" l="l" r="r" t="t"/>
              <a:pathLst>
                <a:path extrusionOk="0" h="1966" w="440">
                  <a:moveTo>
                    <a:pt x="0" y="0"/>
                  </a:moveTo>
                  <a:lnTo>
                    <a:pt x="0" y="1966"/>
                  </a:lnTo>
                  <a:lnTo>
                    <a:pt x="439" y="1966"/>
                  </a:lnTo>
                  <a:lnTo>
                    <a:pt x="439" y="439"/>
                  </a:lnTo>
                  <a:cubicBezTo>
                    <a:pt x="439" y="191"/>
                    <a:pt x="239" y="0"/>
                    <a:pt x="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1" name="Google Shape;13491;p69"/>
            <p:cNvSpPr/>
            <p:nvPr/>
          </p:nvSpPr>
          <p:spPr>
            <a:xfrm>
              <a:off x="6926854" y="2276399"/>
              <a:ext cx="17256" cy="51480"/>
            </a:xfrm>
            <a:custGeom>
              <a:rect b="b" l="l" r="r" t="t"/>
              <a:pathLst>
                <a:path extrusionOk="0" h="1966" w="659">
                  <a:moveTo>
                    <a:pt x="0" y="0"/>
                  </a:moveTo>
                  <a:lnTo>
                    <a:pt x="0" y="1966"/>
                  </a:lnTo>
                  <a:lnTo>
                    <a:pt x="659" y="1966"/>
                  </a:lnTo>
                  <a:lnTo>
                    <a:pt x="659" y="649"/>
                  </a:lnTo>
                  <a:cubicBezTo>
                    <a:pt x="649" y="287"/>
                    <a:pt x="363"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2" name="Google Shape;13492;p69"/>
            <p:cNvSpPr/>
            <p:nvPr/>
          </p:nvSpPr>
          <p:spPr>
            <a:xfrm>
              <a:off x="6915358" y="2276399"/>
              <a:ext cx="11521" cy="51480"/>
            </a:xfrm>
            <a:custGeom>
              <a:rect b="b" l="l" r="r" t="t"/>
              <a:pathLst>
                <a:path extrusionOk="0" h="1966" w="440">
                  <a:moveTo>
                    <a:pt x="439" y="0"/>
                  </a:moveTo>
                  <a:cubicBezTo>
                    <a:pt x="201" y="0"/>
                    <a:pt x="1" y="191"/>
                    <a:pt x="1" y="439"/>
                  </a:cubicBezTo>
                  <a:lnTo>
                    <a:pt x="1" y="1966"/>
                  </a:lnTo>
                  <a:lnTo>
                    <a:pt x="439" y="1966"/>
                  </a:lnTo>
                  <a:lnTo>
                    <a:pt x="439"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93" name="Google Shape;13493;p69"/>
          <p:cNvGrpSpPr/>
          <p:nvPr/>
        </p:nvGrpSpPr>
        <p:grpSpPr>
          <a:xfrm>
            <a:off x="6253375" y="1973150"/>
            <a:ext cx="274812" cy="354728"/>
            <a:chOff x="6253375" y="1973150"/>
            <a:chExt cx="274812" cy="354728"/>
          </a:xfrm>
        </p:grpSpPr>
        <p:sp>
          <p:nvSpPr>
            <p:cNvPr id="13494" name="Google Shape;13494;p69"/>
            <p:cNvSpPr/>
            <p:nvPr/>
          </p:nvSpPr>
          <p:spPr>
            <a:xfrm>
              <a:off x="6253637" y="2173492"/>
              <a:ext cx="274550" cy="154387"/>
            </a:xfrm>
            <a:custGeom>
              <a:rect b="b" l="l" r="r" t="t"/>
              <a:pathLst>
                <a:path extrusionOk="0" h="5896" w="10485">
                  <a:moveTo>
                    <a:pt x="3711" y="0"/>
                  </a:moveTo>
                  <a:lnTo>
                    <a:pt x="3711" y="1040"/>
                  </a:lnTo>
                  <a:cubicBezTo>
                    <a:pt x="3711" y="1326"/>
                    <a:pt x="3520" y="1584"/>
                    <a:pt x="3244" y="1670"/>
                  </a:cubicBezTo>
                  <a:lnTo>
                    <a:pt x="935" y="2347"/>
                  </a:lnTo>
                  <a:cubicBezTo>
                    <a:pt x="382" y="2509"/>
                    <a:pt x="0" y="3015"/>
                    <a:pt x="0" y="3597"/>
                  </a:cubicBezTo>
                  <a:lnTo>
                    <a:pt x="0" y="5237"/>
                  </a:lnTo>
                  <a:cubicBezTo>
                    <a:pt x="0" y="5600"/>
                    <a:pt x="286" y="5896"/>
                    <a:pt x="649" y="5896"/>
                  </a:cubicBezTo>
                  <a:lnTo>
                    <a:pt x="9826" y="5896"/>
                  </a:lnTo>
                  <a:cubicBezTo>
                    <a:pt x="10189" y="5896"/>
                    <a:pt x="10485" y="5600"/>
                    <a:pt x="10485" y="5237"/>
                  </a:cubicBezTo>
                  <a:lnTo>
                    <a:pt x="10485" y="3597"/>
                  </a:lnTo>
                  <a:cubicBezTo>
                    <a:pt x="10485" y="3015"/>
                    <a:pt x="10094" y="2509"/>
                    <a:pt x="9540" y="2347"/>
                  </a:cubicBezTo>
                  <a:lnTo>
                    <a:pt x="7241" y="1670"/>
                  </a:lnTo>
                  <a:cubicBezTo>
                    <a:pt x="6955" y="1584"/>
                    <a:pt x="6764" y="1326"/>
                    <a:pt x="6764" y="1040"/>
                  </a:cubicBezTo>
                  <a:lnTo>
                    <a:pt x="676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5" name="Google Shape;13495;p69"/>
            <p:cNvSpPr/>
            <p:nvPr/>
          </p:nvSpPr>
          <p:spPr>
            <a:xfrm>
              <a:off x="6253375" y="2210439"/>
              <a:ext cx="274812" cy="117440"/>
            </a:xfrm>
            <a:custGeom>
              <a:rect b="b" l="l" r="r" t="t"/>
              <a:pathLst>
                <a:path extrusionOk="0" h="4485" w="10495">
                  <a:moveTo>
                    <a:pt x="3597" y="1"/>
                  </a:moveTo>
                  <a:cubicBezTo>
                    <a:pt x="3511" y="125"/>
                    <a:pt x="3387" y="211"/>
                    <a:pt x="3244" y="259"/>
                  </a:cubicBezTo>
                  <a:lnTo>
                    <a:pt x="945" y="936"/>
                  </a:lnTo>
                  <a:cubicBezTo>
                    <a:pt x="392" y="1098"/>
                    <a:pt x="1" y="1604"/>
                    <a:pt x="1" y="2186"/>
                  </a:cubicBezTo>
                  <a:lnTo>
                    <a:pt x="1" y="3826"/>
                  </a:lnTo>
                  <a:cubicBezTo>
                    <a:pt x="1" y="4189"/>
                    <a:pt x="296" y="4485"/>
                    <a:pt x="659" y="4485"/>
                  </a:cubicBezTo>
                  <a:lnTo>
                    <a:pt x="9836" y="4485"/>
                  </a:lnTo>
                  <a:cubicBezTo>
                    <a:pt x="10199" y="4485"/>
                    <a:pt x="10495" y="4189"/>
                    <a:pt x="10495" y="3826"/>
                  </a:cubicBezTo>
                  <a:lnTo>
                    <a:pt x="10495" y="2186"/>
                  </a:lnTo>
                  <a:cubicBezTo>
                    <a:pt x="10485" y="1604"/>
                    <a:pt x="10104" y="1098"/>
                    <a:pt x="9550" y="936"/>
                  </a:cubicBezTo>
                  <a:lnTo>
                    <a:pt x="7251" y="259"/>
                  </a:lnTo>
                  <a:cubicBezTo>
                    <a:pt x="7108" y="211"/>
                    <a:pt x="6984" y="125"/>
                    <a:pt x="6898" y="1"/>
                  </a:cubicBezTo>
                  <a:lnTo>
                    <a:pt x="5248" y="554"/>
                  </a:lnTo>
                  <a:lnTo>
                    <a:pt x="3597"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6" name="Google Shape;13496;p69"/>
            <p:cNvSpPr/>
            <p:nvPr/>
          </p:nvSpPr>
          <p:spPr>
            <a:xfrm>
              <a:off x="6315591" y="2210439"/>
              <a:ext cx="150407" cy="49542"/>
            </a:xfrm>
            <a:custGeom>
              <a:rect b="b" l="l" r="r" t="t"/>
              <a:pathLst>
                <a:path extrusionOk="0" h="1892" w="5744">
                  <a:moveTo>
                    <a:pt x="1221" y="1"/>
                  </a:moveTo>
                  <a:cubicBezTo>
                    <a:pt x="1135" y="125"/>
                    <a:pt x="1011" y="211"/>
                    <a:pt x="878" y="259"/>
                  </a:cubicBezTo>
                  <a:lnTo>
                    <a:pt x="0" y="507"/>
                  </a:lnTo>
                  <a:lnTo>
                    <a:pt x="1374" y="1680"/>
                  </a:lnTo>
                  <a:cubicBezTo>
                    <a:pt x="1537" y="1823"/>
                    <a:pt x="1740" y="1891"/>
                    <a:pt x="1941" y="1891"/>
                  </a:cubicBezTo>
                  <a:cubicBezTo>
                    <a:pt x="2198" y="1891"/>
                    <a:pt x="2453" y="1779"/>
                    <a:pt x="2624" y="1565"/>
                  </a:cubicBezTo>
                  <a:lnTo>
                    <a:pt x="2872" y="1251"/>
                  </a:lnTo>
                  <a:lnTo>
                    <a:pt x="3120" y="1565"/>
                  </a:lnTo>
                  <a:cubicBezTo>
                    <a:pt x="3296" y="1779"/>
                    <a:pt x="3551" y="1891"/>
                    <a:pt x="3807" y="1891"/>
                  </a:cubicBezTo>
                  <a:cubicBezTo>
                    <a:pt x="4009" y="1891"/>
                    <a:pt x="4211" y="1823"/>
                    <a:pt x="4379" y="1680"/>
                  </a:cubicBezTo>
                  <a:lnTo>
                    <a:pt x="5743" y="507"/>
                  </a:lnTo>
                  <a:lnTo>
                    <a:pt x="4875" y="259"/>
                  </a:lnTo>
                  <a:cubicBezTo>
                    <a:pt x="4732" y="211"/>
                    <a:pt x="4608" y="125"/>
                    <a:pt x="4522" y="1"/>
                  </a:cubicBezTo>
                  <a:lnTo>
                    <a:pt x="2872" y="554"/>
                  </a:lnTo>
                  <a:lnTo>
                    <a:pt x="1221"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7" name="Google Shape;13497;p69"/>
            <p:cNvSpPr/>
            <p:nvPr/>
          </p:nvSpPr>
          <p:spPr>
            <a:xfrm>
              <a:off x="6350810" y="2173492"/>
              <a:ext cx="79969" cy="22860"/>
            </a:xfrm>
            <a:custGeom>
              <a:rect b="b" l="l" r="r" t="t"/>
              <a:pathLst>
                <a:path extrusionOk="0" h="873" w="3054">
                  <a:moveTo>
                    <a:pt x="0" y="0"/>
                  </a:moveTo>
                  <a:lnTo>
                    <a:pt x="0" y="487"/>
                  </a:lnTo>
                  <a:cubicBezTo>
                    <a:pt x="477" y="744"/>
                    <a:pt x="1002" y="873"/>
                    <a:pt x="1527" y="873"/>
                  </a:cubicBezTo>
                  <a:cubicBezTo>
                    <a:pt x="2051" y="873"/>
                    <a:pt x="2576" y="744"/>
                    <a:pt x="3053" y="487"/>
                  </a:cubicBezTo>
                  <a:lnTo>
                    <a:pt x="305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8" name="Google Shape;13498;p69"/>
            <p:cNvSpPr/>
            <p:nvPr/>
          </p:nvSpPr>
          <p:spPr>
            <a:xfrm>
              <a:off x="6294355" y="2059063"/>
              <a:ext cx="192617" cy="125688"/>
            </a:xfrm>
            <a:custGeom>
              <a:rect b="b" l="l" r="r" t="t"/>
              <a:pathLst>
                <a:path extrusionOk="0" h="4800" w="7356">
                  <a:moveTo>
                    <a:pt x="849" y="1"/>
                  </a:moveTo>
                  <a:lnTo>
                    <a:pt x="849" y="1088"/>
                  </a:lnTo>
                  <a:lnTo>
                    <a:pt x="735" y="1088"/>
                  </a:lnTo>
                  <a:cubicBezTo>
                    <a:pt x="0" y="1088"/>
                    <a:pt x="0" y="2185"/>
                    <a:pt x="735" y="2185"/>
                  </a:cubicBezTo>
                  <a:lnTo>
                    <a:pt x="849" y="2185"/>
                  </a:lnTo>
                  <a:cubicBezTo>
                    <a:pt x="964" y="3664"/>
                    <a:pt x="2194" y="4799"/>
                    <a:pt x="3683" y="4799"/>
                  </a:cubicBezTo>
                  <a:cubicBezTo>
                    <a:pt x="5161" y="4799"/>
                    <a:pt x="6392" y="3664"/>
                    <a:pt x="6507" y="2185"/>
                  </a:cubicBezTo>
                  <a:lnTo>
                    <a:pt x="6631" y="2185"/>
                  </a:lnTo>
                  <a:cubicBezTo>
                    <a:pt x="7356" y="2185"/>
                    <a:pt x="7356" y="1088"/>
                    <a:pt x="6631" y="1088"/>
                  </a:cubicBezTo>
                  <a:lnTo>
                    <a:pt x="6526" y="1088"/>
                  </a:lnTo>
                  <a:lnTo>
                    <a:pt x="652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9" name="Google Shape;13499;p69"/>
            <p:cNvSpPr/>
            <p:nvPr/>
          </p:nvSpPr>
          <p:spPr>
            <a:xfrm>
              <a:off x="6297340" y="2059063"/>
              <a:ext cx="144908" cy="125897"/>
            </a:xfrm>
            <a:custGeom>
              <a:rect b="b" l="l" r="r" t="t"/>
              <a:pathLst>
                <a:path extrusionOk="0" h="4808" w="5534">
                  <a:moveTo>
                    <a:pt x="735" y="1"/>
                  </a:moveTo>
                  <a:lnTo>
                    <a:pt x="735" y="1088"/>
                  </a:lnTo>
                  <a:lnTo>
                    <a:pt x="649" y="1088"/>
                  </a:lnTo>
                  <a:cubicBezTo>
                    <a:pt x="392" y="1088"/>
                    <a:pt x="172" y="1250"/>
                    <a:pt x="96" y="1489"/>
                  </a:cubicBezTo>
                  <a:cubicBezTo>
                    <a:pt x="1" y="1842"/>
                    <a:pt x="268" y="2185"/>
                    <a:pt x="630" y="2185"/>
                  </a:cubicBezTo>
                  <a:lnTo>
                    <a:pt x="745" y="2185"/>
                  </a:lnTo>
                  <a:cubicBezTo>
                    <a:pt x="849" y="3681"/>
                    <a:pt x="2103" y="4808"/>
                    <a:pt x="3559" y="4808"/>
                  </a:cubicBezTo>
                  <a:cubicBezTo>
                    <a:pt x="3710" y="4808"/>
                    <a:pt x="3863" y="4796"/>
                    <a:pt x="4017" y="4771"/>
                  </a:cubicBezTo>
                  <a:cubicBezTo>
                    <a:pt x="2634" y="4551"/>
                    <a:pt x="1613" y="3368"/>
                    <a:pt x="1613" y="1966"/>
                  </a:cubicBezTo>
                  <a:lnTo>
                    <a:pt x="1613" y="1527"/>
                  </a:lnTo>
                  <a:cubicBezTo>
                    <a:pt x="1613" y="1050"/>
                    <a:pt x="2004" y="659"/>
                    <a:pt x="2481" y="659"/>
                  </a:cubicBezTo>
                  <a:lnTo>
                    <a:pt x="5105" y="659"/>
                  </a:lnTo>
                  <a:cubicBezTo>
                    <a:pt x="5343" y="649"/>
                    <a:pt x="5534" y="459"/>
                    <a:pt x="5534" y="220"/>
                  </a:cubicBezTo>
                  <a:lnTo>
                    <a:pt x="553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0" name="Google Shape;13500;p69"/>
            <p:cNvSpPr/>
            <p:nvPr/>
          </p:nvSpPr>
          <p:spPr>
            <a:xfrm>
              <a:off x="6316822" y="2116775"/>
              <a:ext cx="147919" cy="67976"/>
            </a:xfrm>
            <a:custGeom>
              <a:rect b="b" l="l" r="r" t="t"/>
              <a:pathLst>
                <a:path extrusionOk="0" h="2596" w="5649">
                  <a:moveTo>
                    <a:pt x="1" y="0"/>
                  </a:moveTo>
                  <a:lnTo>
                    <a:pt x="1" y="0"/>
                  </a:lnTo>
                  <a:cubicBezTo>
                    <a:pt x="125" y="1470"/>
                    <a:pt x="1356" y="2595"/>
                    <a:pt x="2825" y="2595"/>
                  </a:cubicBezTo>
                  <a:cubicBezTo>
                    <a:pt x="4294" y="2595"/>
                    <a:pt x="5524" y="1470"/>
                    <a:pt x="5649" y="0"/>
                  </a:cubicBezTo>
                  <a:lnTo>
                    <a:pt x="5649" y="0"/>
                  </a:lnTo>
                  <a:cubicBezTo>
                    <a:pt x="5019" y="382"/>
                    <a:pt x="3989" y="630"/>
                    <a:pt x="2825" y="630"/>
                  </a:cubicBezTo>
                  <a:cubicBezTo>
                    <a:pt x="1661" y="630"/>
                    <a:pt x="640" y="382"/>
                    <a:pt x="1" y="0"/>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1" name="Google Shape;13501;p69"/>
            <p:cNvSpPr/>
            <p:nvPr/>
          </p:nvSpPr>
          <p:spPr>
            <a:xfrm>
              <a:off x="6305091" y="2059063"/>
              <a:ext cx="22755" cy="28515"/>
            </a:xfrm>
            <a:custGeom>
              <a:rect b="b" l="l" r="r" t="t"/>
              <a:pathLst>
                <a:path extrusionOk="0" h="1089" w="869">
                  <a:moveTo>
                    <a:pt x="0" y="1"/>
                  </a:moveTo>
                  <a:lnTo>
                    <a:pt x="0" y="1088"/>
                  </a:lnTo>
                  <a:lnTo>
                    <a:pt x="869" y="1088"/>
                  </a:lnTo>
                  <a:lnTo>
                    <a:pt x="869"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2" name="Google Shape;13502;p69"/>
            <p:cNvSpPr/>
            <p:nvPr/>
          </p:nvSpPr>
          <p:spPr>
            <a:xfrm>
              <a:off x="6453717" y="2059063"/>
              <a:ext cx="23017" cy="28515"/>
            </a:xfrm>
            <a:custGeom>
              <a:rect b="b" l="l" r="r" t="t"/>
              <a:pathLst>
                <a:path extrusionOk="0" h="1089" w="879">
                  <a:moveTo>
                    <a:pt x="1" y="1"/>
                  </a:moveTo>
                  <a:lnTo>
                    <a:pt x="1" y="1088"/>
                  </a:lnTo>
                  <a:lnTo>
                    <a:pt x="878" y="1088"/>
                  </a:lnTo>
                  <a:lnTo>
                    <a:pt x="878"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3" name="Google Shape;13503;p69"/>
            <p:cNvSpPr/>
            <p:nvPr/>
          </p:nvSpPr>
          <p:spPr>
            <a:xfrm>
              <a:off x="6328579" y="2198525"/>
              <a:ext cx="62216" cy="50197"/>
            </a:xfrm>
            <a:custGeom>
              <a:rect b="b" l="l" r="r" t="t"/>
              <a:pathLst>
                <a:path extrusionOk="0" h="1917" w="2376">
                  <a:moveTo>
                    <a:pt x="511" y="0"/>
                  </a:moveTo>
                  <a:cubicBezTo>
                    <a:pt x="430" y="0"/>
                    <a:pt x="355" y="43"/>
                    <a:pt x="315" y="122"/>
                  </a:cubicBezTo>
                  <a:lnTo>
                    <a:pt x="29" y="694"/>
                  </a:lnTo>
                  <a:cubicBezTo>
                    <a:pt x="0" y="752"/>
                    <a:pt x="10" y="818"/>
                    <a:pt x="57" y="857"/>
                  </a:cubicBezTo>
                  <a:lnTo>
                    <a:pt x="1164" y="1811"/>
                  </a:lnTo>
                  <a:cubicBezTo>
                    <a:pt x="1248" y="1882"/>
                    <a:pt x="1348" y="1916"/>
                    <a:pt x="1448" y="1916"/>
                  </a:cubicBezTo>
                  <a:cubicBezTo>
                    <a:pt x="1576" y="1916"/>
                    <a:pt x="1703" y="1860"/>
                    <a:pt x="1794" y="1753"/>
                  </a:cubicBezTo>
                  <a:lnTo>
                    <a:pt x="2376" y="1009"/>
                  </a:lnTo>
                  <a:lnTo>
                    <a:pt x="620" y="27"/>
                  </a:lnTo>
                  <a:cubicBezTo>
                    <a:pt x="585" y="9"/>
                    <a:pt x="548" y="0"/>
                    <a:pt x="51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4" name="Google Shape;13504;p69"/>
            <p:cNvSpPr/>
            <p:nvPr/>
          </p:nvSpPr>
          <p:spPr>
            <a:xfrm>
              <a:off x="6390768" y="2198525"/>
              <a:ext cx="62477" cy="50197"/>
            </a:xfrm>
            <a:custGeom>
              <a:rect b="b" l="l" r="r" t="t"/>
              <a:pathLst>
                <a:path extrusionOk="0" h="1917" w="2386">
                  <a:moveTo>
                    <a:pt x="1875" y="0"/>
                  </a:moveTo>
                  <a:cubicBezTo>
                    <a:pt x="1838" y="0"/>
                    <a:pt x="1801" y="9"/>
                    <a:pt x="1766" y="27"/>
                  </a:cubicBezTo>
                  <a:lnTo>
                    <a:pt x="1" y="1009"/>
                  </a:lnTo>
                  <a:lnTo>
                    <a:pt x="592" y="1753"/>
                  </a:lnTo>
                  <a:cubicBezTo>
                    <a:pt x="678" y="1860"/>
                    <a:pt x="805" y="1916"/>
                    <a:pt x="934" y="1916"/>
                  </a:cubicBezTo>
                  <a:cubicBezTo>
                    <a:pt x="1036" y="1916"/>
                    <a:pt x="1138" y="1882"/>
                    <a:pt x="1222" y="1811"/>
                  </a:cubicBezTo>
                  <a:lnTo>
                    <a:pt x="2328" y="857"/>
                  </a:lnTo>
                  <a:cubicBezTo>
                    <a:pt x="2376" y="818"/>
                    <a:pt x="2386" y="752"/>
                    <a:pt x="2357" y="694"/>
                  </a:cubicBezTo>
                  <a:lnTo>
                    <a:pt x="2071" y="122"/>
                  </a:lnTo>
                  <a:cubicBezTo>
                    <a:pt x="2031" y="43"/>
                    <a:pt x="1955" y="0"/>
                    <a:pt x="187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5" name="Google Shape;13505;p69"/>
            <p:cNvSpPr/>
            <p:nvPr/>
          </p:nvSpPr>
          <p:spPr>
            <a:xfrm>
              <a:off x="6353559" y="2081923"/>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6" name="Google Shape;13506;p69"/>
            <p:cNvSpPr/>
            <p:nvPr/>
          </p:nvSpPr>
          <p:spPr>
            <a:xfrm>
              <a:off x="6416508" y="2081923"/>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7" name="Google Shape;13507;p69"/>
            <p:cNvSpPr/>
            <p:nvPr/>
          </p:nvSpPr>
          <p:spPr>
            <a:xfrm>
              <a:off x="6373669" y="2081792"/>
              <a:ext cx="34355" cy="23017"/>
            </a:xfrm>
            <a:custGeom>
              <a:rect b="b" l="l" r="r" t="t"/>
              <a:pathLst>
                <a:path extrusionOk="0" h="879" w="1312">
                  <a:moveTo>
                    <a:pt x="654" y="1"/>
                  </a:moveTo>
                  <a:cubicBezTo>
                    <a:pt x="291" y="1"/>
                    <a:pt x="5" y="297"/>
                    <a:pt x="5" y="659"/>
                  </a:cubicBezTo>
                  <a:cubicBezTo>
                    <a:pt x="0" y="802"/>
                    <a:pt x="108" y="874"/>
                    <a:pt x="216" y="874"/>
                  </a:cubicBezTo>
                  <a:cubicBezTo>
                    <a:pt x="325" y="874"/>
                    <a:pt x="434" y="802"/>
                    <a:pt x="434" y="659"/>
                  </a:cubicBezTo>
                  <a:cubicBezTo>
                    <a:pt x="434" y="516"/>
                    <a:pt x="544" y="444"/>
                    <a:pt x="654" y="444"/>
                  </a:cubicBezTo>
                  <a:cubicBezTo>
                    <a:pt x="763" y="444"/>
                    <a:pt x="873" y="516"/>
                    <a:pt x="873" y="659"/>
                  </a:cubicBezTo>
                  <a:cubicBezTo>
                    <a:pt x="873" y="783"/>
                    <a:pt x="969" y="879"/>
                    <a:pt x="1093" y="879"/>
                  </a:cubicBezTo>
                  <a:cubicBezTo>
                    <a:pt x="1217" y="879"/>
                    <a:pt x="1312" y="783"/>
                    <a:pt x="1312" y="659"/>
                  </a:cubicBezTo>
                  <a:cubicBezTo>
                    <a:pt x="1312" y="297"/>
                    <a:pt x="1016" y="1"/>
                    <a:pt x="65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8" name="Google Shape;13508;p69"/>
            <p:cNvSpPr/>
            <p:nvPr/>
          </p:nvSpPr>
          <p:spPr>
            <a:xfrm>
              <a:off x="6305091" y="1973150"/>
              <a:ext cx="171643" cy="85939"/>
            </a:xfrm>
            <a:custGeom>
              <a:rect b="b" l="l" r="r" t="t"/>
              <a:pathLst>
                <a:path extrusionOk="0" h="3282" w="6555">
                  <a:moveTo>
                    <a:pt x="1880" y="0"/>
                  </a:moveTo>
                  <a:cubicBezTo>
                    <a:pt x="1288" y="0"/>
                    <a:pt x="764" y="401"/>
                    <a:pt x="611" y="973"/>
                  </a:cubicBezTo>
                  <a:lnTo>
                    <a:pt x="0" y="3282"/>
                  </a:lnTo>
                  <a:lnTo>
                    <a:pt x="6554" y="3282"/>
                  </a:lnTo>
                  <a:lnTo>
                    <a:pt x="5934" y="973"/>
                  </a:lnTo>
                  <a:cubicBezTo>
                    <a:pt x="5782" y="401"/>
                    <a:pt x="5267" y="0"/>
                    <a:pt x="466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9" name="Google Shape;13509;p69"/>
            <p:cNvSpPr/>
            <p:nvPr/>
          </p:nvSpPr>
          <p:spPr>
            <a:xfrm>
              <a:off x="6377545" y="2156236"/>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0" name="Google Shape;13510;p69"/>
            <p:cNvSpPr/>
            <p:nvPr/>
          </p:nvSpPr>
          <p:spPr>
            <a:xfrm>
              <a:off x="6303101" y="2081792"/>
              <a:ext cx="43729" cy="11521"/>
            </a:xfrm>
            <a:custGeom>
              <a:rect b="b" l="l" r="r" t="t"/>
              <a:pathLst>
                <a:path extrusionOk="0" h="440" w="1670">
                  <a:moveTo>
                    <a:pt x="296" y="1"/>
                  </a:moveTo>
                  <a:cubicBezTo>
                    <a:pt x="0" y="1"/>
                    <a:pt x="0" y="440"/>
                    <a:pt x="296" y="440"/>
                  </a:cubicBezTo>
                  <a:lnTo>
                    <a:pt x="1383" y="440"/>
                  </a:lnTo>
                  <a:cubicBezTo>
                    <a:pt x="1670" y="440"/>
                    <a:pt x="1670" y="1"/>
                    <a:pt x="138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1" name="Google Shape;13511;p69"/>
            <p:cNvSpPr/>
            <p:nvPr/>
          </p:nvSpPr>
          <p:spPr>
            <a:xfrm>
              <a:off x="6434733" y="2081792"/>
              <a:ext cx="43755" cy="11521"/>
            </a:xfrm>
            <a:custGeom>
              <a:rect b="b" l="l" r="r" t="t"/>
              <a:pathLst>
                <a:path extrusionOk="0" h="440" w="1671">
                  <a:moveTo>
                    <a:pt x="287" y="1"/>
                  </a:moveTo>
                  <a:cubicBezTo>
                    <a:pt x="1" y="1"/>
                    <a:pt x="1" y="440"/>
                    <a:pt x="287" y="440"/>
                  </a:cubicBezTo>
                  <a:lnTo>
                    <a:pt x="1384" y="440"/>
                  </a:lnTo>
                  <a:cubicBezTo>
                    <a:pt x="1670" y="440"/>
                    <a:pt x="1670" y="1"/>
                    <a:pt x="138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2" name="Google Shape;13512;p69"/>
            <p:cNvSpPr/>
            <p:nvPr/>
          </p:nvSpPr>
          <p:spPr>
            <a:xfrm>
              <a:off x="6333580" y="2076057"/>
              <a:ext cx="51480" cy="40246"/>
            </a:xfrm>
            <a:custGeom>
              <a:rect b="b" l="l" r="r" t="t"/>
              <a:pathLst>
                <a:path extrusionOk="0" h="1537" w="1966">
                  <a:moveTo>
                    <a:pt x="1526" y="439"/>
                  </a:moveTo>
                  <a:lnTo>
                    <a:pt x="1526" y="878"/>
                  </a:lnTo>
                  <a:cubicBezTo>
                    <a:pt x="1526" y="1002"/>
                    <a:pt x="1431" y="1098"/>
                    <a:pt x="1317" y="1098"/>
                  </a:cubicBezTo>
                  <a:lnTo>
                    <a:pt x="658" y="1098"/>
                  </a:lnTo>
                  <a:cubicBezTo>
                    <a:pt x="534" y="1098"/>
                    <a:pt x="439" y="1002"/>
                    <a:pt x="439" y="878"/>
                  </a:cubicBezTo>
                  <a:lnTo>
                    <a:pt x="439" y="439"/>
                  </a:lnTo>
                  <a:close/>
                  <a:moveTo>
                    <a:pt x="219" y="0"/>
                  </a:moveTo>
                  <a:cubicBezTo>
                    <a:pt x="95" y="0"/>
                    <a:pt x="0" y="105"/>
                    <a:pt x="0" y="220"/>
                  </a:cubicBezTo>
                  <a:lnTo>
                    <a:pt x="0" y="878"/>
                  </a:lnTo>
                  <a:cubicBezTo>
                    <a:pt x="0" y="1241"/>
                    <a:pt x="296" y="1536"/>
                    <a:pt x="658" y="1536"/>
                  </a:cubicBezTo>
                  <a:lnTo>
                    <a:pt x="131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3" name="Google Shape;13513;p69"/>
            <p:cNvSpPr/>
            <p:nvPr/>
          </p:nvSpPr>
          <p:spPr>
            <a:xfrm>
              <a:off x="6396529" y="2076057"/>
              <a:ext cx="51480" cy="40246"/>
            </a:xfrm>
            <a:custGeom>
              <a:rect b="b" l="l" r="r" t="t"/>
              <a:pathLst>
                <a:path extrusionOk="0" h="1537" w="1966">
                  <a:moveTo>
                    <a:pt x="1526" y="439"/>
                  </a:moveTo>
                  <a:lnTo>
                    <a:pt x="1526" y="878"/>
                  </a:lnTo>
                  <a:cubicBezTo>
                    <a:pt x="1526" y="1002"/>
                    <a:pt x="1431" y="1098"/>
                    <a:pt x="1307" y="1098"/>
                  </a:cubicBezTo>
                  <a:lnTo>
                    <a:pt x="658" y="1098"/>
                  </a:lnTo>
                  <a:cubicBezTo>
                    <a:pt x="534" y="1098"/>
                    <a:pt x="439" y="1002"/>
                    <a:pt x="439" y="878"/>
                  </a:cubicBezTo>
                  <a:lnTo>
                    <a:pt x="439" y="439"/>
                  </a:lnTo>
                  <a:close/>
                  <a:moveTo>
                    <a:pt x="220" y="0"/>
                  </a:moveTo>
                  <a:cubicBezTo>
                    <a:pt x="96" y="0"/>
                    <a:pt x="0" y="105"/>
                    <a:pt x="0" y="220"/>
                  </a:cubicBezTo>
                  <a:lnTo>
                    <a:pt x="0" y="878"/>
                  </a:lnTo>
                  <a:cubicBezTo>
                    <a:pt x="0" y="1241"/>
                    <a:pt x="296" y="1536"/>
                    <a:pt x="658" y="1536"/>
                  </a:cubicBezTo>
                  <a:lnTo>
                    <a:pt x="130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4" name="Google Shape;13514;p69"/>
            <p:cNvSpPr/>
            <p:nvPr/>
          </p:nvSpPr>
          <p:spPr>
            <a:xfrm>
              <a:off x="6316822" y="2116775"/>
              <a:ext cx="85468" cy="68133"/>
            </a:xfrm>
            <a:custGeom>
              <a:rect b="b" l="l" r="r" t="t"/>
              <a:pathLst>
                <a:path extrusionOk="0" h="2602" w="3264">
                  <a:moveTo>
                    <a:pt x="1" y="0"/>
                  </a:moveTo>
                  <a:cubicBezTo>
                    <a:pt x="113" y="1490"/>
                    <a:pt x="1366" y="2602"/>
                    <a:pt x="2816" y="2602"/>
                  </a:cubicBezTo>
                  <a:cubicBezTo>
                    <a:pt x="2963" y="2602"/>
                    <a:pt x="3113" y="2590"/>
                    <a:pt x="3264" y="2567"/>
                  </a:cubicBezTo>
                  <a:cubicBezTo>
                    <a:pt x="2119" y="2385"/>
                    <a:pt x="1193" y="1517"/>
                    <a:pt x="936" y="392"/>
                  </a:cubicBezTo>
                  <a:cubicBezTo>
                    <a:pt x="611" y="296"/>
                    <a:pt x="297" y="172"/>
                    <a:pt x="1"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5" name="Google Shape;13515;p69"/>
            <p:cNvSpPr/>
            <p:nvPr/>
          </p:nvSpPr>
          <p:spPr>
            <a:xfrm>
              <a:off x="6367804" y="2133507"/>
              <a:ext cx="45981" cy="17020"/>
            </a:xfrm>
            <a:custGeom>
              <a:rect b="b" l="l" r="r" t="t"/>
              <a:pathLst>
                <a:path extrusionOk="0" h="650" w="1756">
                  <a:moveTo>
                    <a:pt x="10" y="1"/>
                  </a:moveTo>
                  <a:lnTo>
                    <a:pt x="10" y="211"/>
                  </a:lnTo>
                  <a:cubicBezTo>
                    <a:pt x="0" y="459"/>
                    <a:pt x="200" y="649"/>
                    <a:pt x="439" y="649"/>
                  </a:cubicBezTo>
                  <a:lnTo>
                    <a:pt x="1317" y="649"/>
                  </a:lnTo>
                  <a:cubicBezTo>
                    <a:pt x="1555" y="649"/>
                    <a:pt x="1755" y="459"/>
                    <a:pt x="1755" y="211"/>
                  </a:cubicBezTo>
                  <a:lnTo>
                    <a:pt x="1755"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6" name="Google Shape;13516;p69"/>
            <p:cNvSpPr/>
            <p:nvPr/>
          </p:nvSpPr>
          <p:spPr>
            <a:xfrm>
              <a:off x="6356544" y="2127746"/>
              <a:ext cx="68474" cy="17020"/>
            </a:xfrm>
            <a:custGeom>
              <a:rect b="b" l="l" r="r" t="t"/>
              <a:pathLst>
                <a:path extrusionOk="0" h="650" w="2615">
                  <a:moveTo>
                    <a:pt x="630" y="1"/>
                  </a:moveTo>
                  <a:cubicBezTo>
                    <a:pt x="342" y="1"/>
                    <a:pt x="85" y="208"/>
                    <a:pt x="20" y="497"/>
                  </a:cubicBezTo>
                  <a:cubicBezTo>
                    <a:pt x="1" y="574"/>
                    <a:pt x="58" y="650"/>
                    <a:pt x="144" y="650"/>
                  </a:cubicBezTo>
                  <a:lnTo>
                    <a:pt x="649" y="650"/>
                  </a:lnTo>
                  <a:cubicBezTo>
                    <a:pt x="793" y="650"/>
                    <a:pt x="926" y="602"/>
                    <a:pt x="1041" y="516"/>
                  </a:cubicBezTo>
                  <a:cubicBezTo>
                    <a:pt x="1117" y="459"/>
                    <a:pt x="1203" y="431"/>
                    <a:pt x="1298" y="431"/>
                  </a:cubicBezTo>
                  <a:lnTo>
                    <a:pt x="1308" y="431"/>
                  </a:lnTo>
                  <a:cubicBezTo>
                    <a:pt x="1403" y="431"/>
                    <a:pt x="1498" y="459"/>
                    <a:pt x="1575" y="516"/>
                  </a:cubicBezTo>
                  <a:cubicBezTo>
                    <a:pt x="1680" y="602"/>
                    <a:pt x="1823" y="650"/>
                    <a:pt x="1956" y="650"/>
                  </a:cubicBezTo>
                  <a:lnTo>
                    <a:pt x="2472" y="650"/>
                  </a:lnTo>
                  <a:cubicBezTo>
                    <a:pt x="2548" y="650"/>
                    <a:pt x="2615" y="574"/>
                    <a:pt x="2596" y="497"/>
                  </a:cubicBezTo>
                  <a:cubicBezTo>
                    <a:pt x="2519" y="202"/>
                    <a:pt x="2262" y="1"/>
                    <a:pt x="1966" y="1"/>
                  </a:cubicBezTo>
                  <a:lnTo>
                    <a:pt x="649" y="1"/>
                  </a:lnTo>
                  <a:cubicBezTo>
                    <a:pt x="643" y="1"/>
                    <a:pt x="637" y="1"/>
                    <a:pt x="6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7" name="Google Shape;13517;p69"/>
            <p:cNvSpPr/>
            <p:nvPr/>
          </p:nvSpPr>
          <p:spPr>
            <a:xfrm>
              <a:off x="6305091" y="1973150"/>
              <a:ext cx="71956" cy="85939"/>
            </a:xfrm>
            <a:custGeom>
              <a:rect b="b" l="l" r="r" t="t"/>
              <a:pathLst>
                <a:path extrusionOk="0" h="3282" w="2748">
                  <a:moveTo>
                    <a:pt x="1880" y="0"/>
                  </a:moveTo>
                  <a:cubicBezTo>
                    <a:pt x="1288" y="0"/>
                    <a:pt x="764" y="401"/>
                    <a:pt x="611" y="973"/>
                  </a:cubicBezTo>
                  <a:lnTo>
                    <a:pt x="0" y="3282"/>
                  </a:lnTo>
                  <a:lnTo>
                    <a:pt x="869" y="3282"/>
                  </a:lnTo>
                  <a:lnTo>
                    <a:pt x="1489" y="973"/>
                  </a:lnTo>
                  <a:cubicBezTo>
                    <a:pt x="1641" y="401"/>
                    <a:pt x="2157" y="0"/>
                    <a:pt x="274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8" name="Google Shape;13518;p69"/>
            <p:cNvSpPr/>
            <p:nvPr/>
          </p:nvSpPr>
          <p:spPr>
            <a:xfrm>
              <a:off x="6274611" y="2053329"/>
              <a:ext cx="232601" cy="11521"/>
            </a:xfrm>
            <a:custGeom>
              <a:rect b="b" l="l" r="r" t="t"/>
              <a:pathLst>
                <a:path extrusionOk="0" h="440" w="8883">
                  <a:moveTo>
                    <a:pt x="296" y="0"/>
                  </a:moveTo>
                  <a:cubicBezTo>
                    <a:pt x="1" y="0"/>
                    <a:pt x="1" y="439"/>
                    <a:pt x="296" y="439"/>
                  </a:cubicBezTo>
                  <a:lnTo>
                    <a:pt x="8596" y="439"/>
                  </a:lnTo>
                  <a:cubicBezTo>
                    <a:pt x="8882" y="439"/>
                    <a:pt x="8882" y="0"/>
                    <a:pt x="859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9" name="Google Shape;13519;p69"/>
            <p:cNvSpPr/>
            <p:nvPr/>
          </p:nvSpPr>
          <p:spPr>
            <a:xfrm>
              <a:off x="6377283" y="1973150"/>
              <a:ext cx="25792" cy="22990"/>
            </a:xfrm>
            <a:custGeom>
              <a:rect b="b" l="l" r="r" t="t"/>
              <a:pathLst>
                <a:path extrusionOk="0" h="878" w="985">
                  <a:moveTo>
                    <a:pt x="1" y="0"/>
                  </a:moveTo>
                  <a:cubicBezTo>
                    <a:pt x="201" y="0"/>
                    <a:pt x="373" y="143"/>
                    <a:pt x="430" y="334"/>
                  </a:cubicBezTo>
                  <a:lnTo>
                    <a:pt x="516" y="716"/>
                  </a:lnTo>
                  <a:cubicBezTo>
                    <a:pt x="547" y="828"/>
                    <a:pt x="634" y="877"/>
                    <a:pt x="723" y="877"/>
                  </a:cubicBezTo>
                  <a:cubicBezTo>
                    <a:pt x="853" y="877"/>
                    <a:pt x="985" y="771"/>
                    <a:pt x="945" y="601"/>
                  </a:cubicBezTo>
                  <a:lnTo>
                    <a:pt x="850" y="229"/>
                  </a:lnTo>
                  <a:cubicBezTo>
                    <a:pt x="831" y="153"/>
                    <a:pt x="792" y="76"/>
                    <a:pt x="75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0" name="Google Shape;13520;p69"/>
            <p:cNvSpPr/>
            <p:nvPr/>
          </p:nvSpPr>
          <p:spPr>
            <a:xfrm>
              <a:off x="6306583" y="2036099"/>
              <a:ext cx="168658" cy="17256"/>
            </a:xfrm>
            <a:custGeom>
              <a:rect b="b" l="l" r="r" t="t"/>
              <a:pathLst>
                <a:path extrusionOk="0" h="659" w="6441">
                  <a:moveTo>
                    <a:pt x="172" y="0"/>
                  </a:moveTo>
                  <a:lnTo>
                    <a:pt x="1" y="658"/>
                  </a:lnTo>
                  <a:lnTo>
                    <a:pt x="6440" y="658"/>
                  </a:lnTo>
                  <a:lnTo>
                    <a:pt x="6259"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1" name="Google Shape;13521;p69"/>
            <p:cNvSpPr/>
            <p:nvPr/>
          </p:nvSpPr>
          <p:spPr>
            <a:xfrm>
              <a:off x="6306583" y="2036099"/>
              <a:ext cx="27520" cy="17256"/>
            </a:xfrm>
            <a:custGeom>
              <a:rect b="b" l="l" r="r" t="t"/>
              <a:pathLst>
                <a:path extrusionOk="0" h="659" w="1051">
                  <a:moveTo>
                    <a:pt x="172" y="0"/>
                  </a:moveTo>
                  <a:lnTo>
                    <a:pt x="1" y="658"/>
                  </a:lnTo>
                  <a:lnTo>
                    <a:pt x="869" y="658"/>
                  </a:lnTo>
                  <a:lnTo>
                    <a:pt x="105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2" name="Google Shape;13522;p69"/>
            <p:cNvSpPr/>
            <p:nvPr/>
          </p:nvSpPr>
          <p:spPr>
            <a:xfrm>
              <a:off x="6305091" y="2220180"/>
              <a:ext cx="22755" cy="107699"/>
            </a:xfrm>
            <a:custGeom>
              <a:rect b="b" l="l" r="r" t="t"/>
              <a:pathLst>
                <a:path extrusionOk="0" h="4113" w="869">
                  <a:moveTo>
                    <a:pt x="869" y="1"/>
                  </a:moveTo>
                  <a:lnTo>
                    <a:pt x="0" y="259"/>
                  </a:lnTo>
                  <a:lnTo>
                    <a:pt x="0" y="4113"/>
                  </a:lnTo>
                  <a:lnTo>
                    <a:pt x="869" y="4113"/>
                  </a:lnTo>
                  <a:lnTo>
                    <a:pt x="869"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3" name="Google Shape;13523;p69"/>
            <p:cNvSpPr/>
            <p:nvPr/>
          </p:nvSpPr>
          <p:spPr>
            <a:xfrm>
              <a:off x="6453717" y="2220180"/>
              <a:ext cx="23017" cy="107699"/>
            </a:xfrm>
            <a:custGeom>
              <a:rect b="b" l="l" r="r" t="t"/>
              <a:pathLst>
                <a:path extrusionOk="0" h="4113" w="879">
                  <a:moveTo>
                    <a:pt x="1" y="1"/>
                  </a:moveTo>
                  <a:lnTo>
                    <a:pt x="1" y="4113"/>
                  </a:lnTo>
                  <a:lnTo>
                    <a:pt x="878" y="4113"/>
                  </a:lnTo>
                  <a:lnTo>
                    <a:pt x="878" y="259"/>
                  </a:lnTo>
                  <a:lnTo>
                    <a:pt x="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4" name="Google Shape;13524;p69"/>
            <p:cNvSpPr/>
            <p:nvPr/>
          </p:nvSpPr>
          <p:spPr>
            <a:xfrm>
              <a:off x="6453717" y="2220180"/>
              <a:ext cx="12281" cy="14035"/>
            </a:xfrm>
            <a:custGeom>
              <a:rect b="b" l="l" r="r" t="t"/>
              <a:pathLst>
                <a:path extrusionOk="0" h="536" w="469">
                  <a:moveTo>
                    <a:pt x="1" y="1"/>
                  </a:moveTo>
                  <a:lnTo>
                    <a:pt x="1" y="535"/>
                  </a:lnTo>
                  <a:lnTo>
                    <a:pt x="468" y="135"/>
                  </a:lnTo>
                  <a:lnTo>
                    <a:pt x="172" y="49"/>
                  </a:lnTo>
                  <a:lnTo>
                    <a:pt x="1"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5" name="Google Shape;13525;p69"/>
            <p:cNvSpPr/>
            <p:nvPr/>
          </p:nvSpPr>
          <p:spPr>
            <a:xfrm>
              <a:off x="6315591" y="2220180"/>
              <a:ext cx="12255" cy="14035"/>
            </a:xfrm>
            <a:custGeom>
              <a:rect b="b" l="l" r="r" t="t"/>
              <a:pathLst>
                <a:path extrusionOk="0" h="536" w="468">
                  <a:moveTo>
                    <a:pt x="468" y="1"/>
                  </a:moveTo>
                  <a:lnTo>
                    <a:pt x="296" y="49"/>
                  </a:lnTo>
                  <a:lnTo>
                    <a:pt x="0" y="135"/>
                  </a:lnTo>
                  <a:lnTo>
                    <a:pt x="468" y="535"/>
                  </a:lnTo>
                  <a:lnTo>
                    <a:pt x="468"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6" name="Google Shape;13526;p69"/>
            <p:cNvSpPr/>
            <p:nvPr/>
          </p:nvSpPr>
          <p:spPr>
            <a:xfrm>
              <a:off x="6287861" y="2276399"/>
              <a:ext cx="17256" cy="51480"/>
            </a:xfrm>
            <a:custGeom>
              <a:rect b="b" l="l" r="r" t="t"/>
              <a:pathLst>
                <a:path extrusionOk="0" h="1966" w="659">
                  <a:moveTo>
                    <a:pt x="658" y="0"/>
                  </a:moveTo>
                  <a:cubicBezTo>
                    <a:pt x="296" y="0"/>
                    <a:pt x="0" y="287"/>
                    <a:pt x="0" y="649"/>
                  </a:cubicBezTo>
                  <a:lnTo>
                    <a:pt x="0" y="1966"/>
                  </a:lnTo>
                  <a:lnTo>
                    <a:pt x="658" y="1966"/>
                  </a:lnTo>
                  <a:lnTo>
                    <a:pt x="65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7" name="Google Shape;13527;p69"/>
            <p:cNvSpPr/>
            <p:nvPr/>
          </p:nvSpPr>
          <p:spPr>
            <a:xfrm>
              <a:off x="6305091" y="2276399"/>
              <a:ext cx="11521" cy="51480"/>
            </a:xfrm>
            <a:custGeom>
              <a:rect b="b" l="l" r="r" t="t"/>
              <a:pathLst>
                <a:path extrusionOk="0" h="1966" w="440">
                  <a:moveTo>
                    <a:pt x="0" y="0"/>
                  </a:moveTo>
                  <a:lnTo>
                    <a:pt x="0" y="1966"/>
                  </a:lnTo>
                  <a:lnTo>
                    <a:pt x="439" y="1966"/>
                  </a:lnTo>
                  <a:lnTo>
                    <a:pt x="439" y="439"/>
                  </a:lnTo>
                  <a:cubicBezTo>
                    <a:pt x="439" y="191"/>
                    <a:pt x="249" y="0"/>
                    <a:pt x="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8" name="Google Shape;13528;p69"/>
            <p:cNvSpPr/>
            <p:nvPr/>
          </p:nvSpPr>
          <p:spPr>
            <a:xfrm>
              <a:off x="6476707" y="2276399"/>
              <a:ext cx="17020" cy="51480"/>
            </a:xfrm>
            <a:custGeom>
              <a:rect b="b" l="l" r="r" t="t"/>
              <a:pathLst>
                <a:path extrusionOk="0" h="1966" w="650">
                  <a:moveTo>
                    <a:pt x="0" y="0"/>
                  </a:moveTo>
                  <a:lnTo>
                    <a:pt x="0" y="1966"/>
                  </a:lnTo>
                  <a:lnTo>
                    <a:pt x="649" y="1966"/>
                  </a:lnTo>
                  <a:lnTo>
                    <a:pt x="649" y="649"/>
                  </a:lnTo>
                  <a:cubicBezTo>
                    <a:pt x="649" y="287"/>
                    <a:pt x="353" y="0"/>
                    <a:pt x="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9" name="Google Shape;13529;p69"/>
            <p:cNvSpPr/>
            <p:nvPr/>
          </p:nvSpPr>
          <p:spPr>
            <a:xfrm>
              <a:off x="6465212" y="2276399"/>
              <a:ext cx="11521" cy="51480"/>
            </a:xfrm>
            <a:custGeom>
              <a:rect b="b" l="l" r="r" t="t"/>
              <a:pathLst>
                <a:path extrusionOk="0" h="1966" w="440">
                  <a:moveTo>
                    <a:pt x="439" y="0"/>
                  </a:moveTo>
                  <a:cubicBezTo>
                    <a:pt x="191" y="0"/>
                    <a:pt x="1" y="191"/>
                    <a:pt x="1" y="439"/>
                  </a:cubicBezTo>
                  <a:lnTo>
                    <a:pt x="1" y="1966"/>
                  </a:lnTo>
                  <a:lnTo>
                    <a:pt x="439" y="1966"/>
                  </a:lnTo>
                  <a:lnTo>
                    <a:pt x="43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0" name="Google Shape;13530;p69"/>
            <p:cNvSpPr/>
            <p:nvPr/>
          </p:nvSpPr>
          <p:spPr>
            <a:xfrm>
              <a:off x="6385033" y="2264903"/>
              <a:ext cx="11521" cy="11521"/>
            </a:xfrm>
            <a:custGeom>
              <a:rect b="b" l="l" r="r" t="t"/>
              <a:pathLst>
                <a:path extrusionOk="0" h="440" w="440">
                  <a:moveTo>
                    <a:pt x="220" y="1"/>
                  </a:moveTo>
                  <a:cubicBezTo>
                    <a:pt x="96" y="1"/>
                    <a:pt x="0" y="96"/>
                    <a:pt x="0" y="220"/>
                  </a:cubicBezTo>
                  <a:cubicBezTo>
                    <a:pt x="0" y="344"/>
                    <a:pt x="96" y="439"/>
                    <a:pt x="220" y="439"/>
                  </a:cubicBezTo>
                  <a:cubicBezTo>
                    <a:pt x="344" y="439"/>
                    <a:pt x="439" y="344"/>
                    <a:pt x="439" y="220"/>
                  </a:cubicBezTo>
                  <a:cubicBezTo>
                    <a:pt x="439" y="96"/>
                    <a:pt x="344" y="1"/>
                    <a:pt x="22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1" name="Google Shape;13531;p69"/>
            <p:cNvSpPr/>
            <p:nvPr/>
          </p:nvSpPr>
          <p:spPr>
            <a:xfrm>
              <a:off x="6385033" y="2299127"/>
              <a:ext cx="11521" cy="11521"/>
            </a:xfrm>
            <a:custGeom>
              <a:rect b="b" l="l" r="r" t="t"/>
              <a:pathLst>
                <a:path extrusionOk="0" h="440" w="440">
                  <a:moveTo>
                    <a:pt x="220" y="1"/>
                  </a:moveTo>
                  <a:cubicBezTo>
                    <a:pt x="96" y="1"/>
                    <a:pt x="0" y="106"/>
                    <a:pt x="0" y="220"/>
                  </a:cubicBezTo>
                  <a:cubicBezTo>
                    <a:pt x="0" y="344"/>
                    <a:pt x="96" y="439"/>
                    <a:pt x="220" y="439"/>
                  </a:cubicBezTo>
                  <a:cubicBezTo>
                    <a:pt x="344" y="439"/>
                    <a:pt x="439" y="344"/>
                    <a:pt x="439" y="220"/>
                  </a:cubicBezTo>
                  <a:cubicBezTo>
                    <a:pt x="439" y="106"/>
                    <a:pt x="344" y="1"/>
                    <a:pt x="22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32" name="Google Shape;13532;p69"/>
          <p:cNvGrpSpPr/>
          <p:nvPr/>
        </p:nvGrpSpPr>
        <p:grpSpPr>
          <a:xfrm>
            <a:off x="5802496" y="1973150"/>
            <a:ext cx="275309" cy="354728"/>
            <a:chOff x="5802496" y="1973150"/>
            <a:chExt cx="275309" cy="354728"/>
          </a:xfrm>
        </p:grpSpPr>
        <p:sp>
          <p:nvSpPr>
            <p:cNvPr id="13533" name="Google Shape;13533;p69"/>
            <p:cNvSpPr/>
            <p:nvPr/>
          </p:nvSpPr>
          <p:spPr>
            <a:xfrm>
              <a:off x="5803229" y="2210439"/>
              <a:ext cx="274576" cy="117440"/>
            </a:xfrm>
            <a:custGeom>
              <a:rect b="b" l="l" r="r" t="t"/>
              <a:pathLst>
                <a:path extrusionOk="0" h="4485" w="10486">
                  <a:moveTo>
                    <a:pt x="3597" y="1"/>
                  </a:moveTo>
                  <a:cubicBezTo>
                    <a:pt x="3511" y="125"/>
                    <a:pt x="3387" y="211"/>
                    <a:pt x="3244" y="259"/>
                  </a:cubicBezTo>
                  <a:lnTo>
                    <a:pt x="945" y="936"/>
                  </a:lnTo>
                  <a:cubicBezTo>
                    <a:pt x="382" y="1098"/>
                    <a:pt x="1" y="1604"/>
                    <a:pt x="1" y="2186"/>
                  </a:cubicBezTo>
                  <a:lnTo>
                    <a:pt x="1" y="3826"/>
                  </a:lnTo>
                  <a:cubicBezTo>
                    <a:pt x="1" y="4189"/>
                    <a:pt x="296" y="4485"/>
                    <a:pt x="659" y="4485"/>
                  </a:cubicBezTo>
                  <a:lnTo>
                    <a:pt x="9827" y="4485"/>
                  </a:lnTo>
                  <a:cubicBezTo>
                    <a:pt x="10189" y="4485"/>
                    <a:pt x="10485" y="4189"/>
                    <a:pt x="10485" y="3826"/>
                  </a:cubicBezTo>
                  <a:lnTo>
                    <a:pt x="10485" y="2186"/>
                  </a:lnTo>
                  <a:cubicBezTo>
                    <a:pt x="10485" y="1604"/>
                    <a:pt x="10104" y="1098"/>
                    <a:pt x="9550" y="936"/>
                  </a:cubicBezTo>
                  <a:lnTo>
                    <a:pt x="7242" y="259"/>
                  </a:lnTo>
                  <a:cubicBezTo>
                    <a:pt x="7098" y="211"/>
                    <a:pt x="6984" y="125"/>
                    <a:pt x="689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4" name="Google Shape;13534;p69"/>
            <p:cNvSpPr/>
            <p:nvPr/>
          </p:nvSpPr>
          <p:spPr>
            <a:xfrm>
              <a:off x="5885162" y="2210439"/>
              <a:ext cx="110946" cy="20267"/>
            </a:xfrm>
            <a:custGeom>
              <a:rect b="b" l="l" r="r" t="t"/>
              <a:pathLst>
                <a:path extrusionOk="0" h="774" w="4237">
                  <a:moveTo>
                    <a:pt x="468" y="1"/>
                  </a:moveTo>
                  <a:cubicBezTo>
                    <a:pt x="382" y="125"/>
                    <a:pt x="258" y="211"/>
                    <a:pt x="125" y="259"/>
                  </a:cubicBezTo>
                  <a:lnTo>
                    <a:pt x="1" y="297"/>
                  </a:lnTo>
                  <a:cubicBezTo>
                    <a:pt x="659" y="611"/>
                    <a:pt x="1384" y="774"/>
                    <a:pt x="2119" y="774"/>
                  </a:cubicBezTo>
                  <a:cubicBezTo>
                    <a:pt x="2853" y="774"/>
                    <a:pt x="3578" y="611"/>
                    <a:pt x="4237" y="297"/>
                  </a:cubicBezTo>
                  <a:lnTo>
                    <a:pt x="4122" y="259"/>
                  </a:lnTo>
                  <a:cubicBezTo>
                    <a:pt x="3979" y="211"/>
                    <a:pt x="3855" y="125"/>
                    <a:pt x="376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5" name="Google Shape;13535;p69"/>
            <p:cNvSpPr/>
            <p:nvPr/>
          </p:nvSpPr>
          <p:spPr>
            <a:xfrm>
              <a:off x="5992075" y="1973150"/>
              <a:ext cx="68736" cy="68709"/>
            </a:xfrm>
            <a:custGeom>
              <a:rect b="b" l="l" r="r" t="t"/>
              <a:pathLst>
                <a:path extrusionOk="0" h="2624" w="2625">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6" name="Google Shape;13536;p69"/>
            <p:cNvSpPr/>
            <p:nvPr/>
          </p:nvSpPr>
          <p:spPr>
            <a:xfrm>
              <a:off x="6009069" y="1990380"/>
              <a:ext cx="34512" cy="34250"/>
            </a:xfrm>
            <a:custGeom>
              <a:rect b="b" l="l" r="r" t="t"/>
              <a:pathLst>
                <a:path extrusionOk="0" h="1308" w="1318">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7" name="Google Shape;13537;p69"/>
            <p:cNvSpPr/>
            <p:nvPr/>
          </p:nvSpPr>
          <p:spPr>
            <a:xfrm>
              <a:off x="5988593" y="1987133"/>
              <a:ext cx="60723" cy="54255"/>
            </a:xfrm>
            <a:custGeom>
              <a:rect b="b" l="l" r="r" t="t"/>
              <a:pathLst>
                <a:path extrusionOk="0" h="2072" w="2319">
                  <a:moveTo>
                    <a:pt x="392" y="0"/>
                  </a:moveTo>
                  <a:cubicBezTo>
                    <a:pt x="0" y="544"/>
                    <a:pt x="86" y="1288"/>
                    <a:pt x="573" y="1737"/>
                  </a:cubicBezTo>
                  <a:cubicBezTo>
                    <a:pt x="825" y="1960"/>
                    <a:pt x="1141" y="2072"/>
                    <a:pt x="1457" y="2072"/>
                  </a:cubicBezTo>
                  <a:cubicBezTo>
                    <a:pt x="1764" y="2072"/>
                    <a:pt x="2070" y="1967"/>
                    <a:pt x="2319" y="1756"/>
                  </a:cubicBezTo>
                  <a:cubicBezTo>
                    <a:pt x="1842" y="1011"/>
                    <a:pt x="1174" y="401"/>
                    <a:pt x="39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8" name="Google Shape;13538;p69"/>
            <p:cNvSpPr/>
            <p:nvPr/>
          </p:nvSpPr>
          <p:spPr>
            <a:xfrm>
              <a:off x="6006817" y="1996114"/>
              <a:ext cx="32260" cy="29170"/>
            </a:xfrm>
            <a:custGeom>
              <a:rect b="b" l="l" r="r" t="t"/>
              <a:pathLst>
                <a:path extrusionOk="0" h="1114" w="1232">
                  <a:moveTo>
                    <a:pt x="268" y="1"/>
                  </a:moveTo>
                  <a:cubicBezTo>
                    <a:pt x="1" y="258"/>
                    <a:pt x="10" y="688"/>
                    <a:pt x="287" y="945"/>
                  </a:cubicBezTo>
                  <a:cubicBezTo>
                    <a:pt x="413" y="1058"/>
                    <a:pt x="571" y="1114"/>
                    <a:pt x="728" y="1114"/>
                  </a:cubicBezTo>
                  <a:cubicBezTo>
                    <a:pt x="915" y="1114"/>
                    <a:pt x="1102" y="1034"/>
                    <a:pt x="1231" y="878"/>
                  </a:cubicBezTo>
                  <a:cubicBezTo>
                    <a:pt x="945" y="544"/>
                    <a:pt x="621" y="249"/>
                    <a:pt x="26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9" name="Google Shape;13539;p69"/>
            <p:cNvSpPr/>
            <p:nvPr/>
          </p:nvSpPr>
          <p:spPr>
            <a:xfrm>
              <a:off x="5820459" y="1973150"/>
              <a:ext cx="68736" cy="68709"/>
            </a:xfrm>
            <a:custGeom>
              <a:rect b="b" l="l" r="r" t="t"/>
              <a:pathLst>
                <a:path extrusionOk="0" h="2624" w="2625">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0" name="Google Shape;13540;p69"/>
            <p:cNvSpPr/>
            <p:nvPr/>
          </p:nvSpPr>
          <p:spPr>
            <a:xfrm>
              <a:off x="5837453" y="1990380"/>
              <a:ext cx="34512" cy="34250"/>
            </a:xfrm>
            <a:custGeom>
              <a:rect b="b" l="l" r="r" t="t"/>
              <a:pathLst>
                <a:path extrusionOk="0" h="1308" w="1318">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1" name="Google Shape;13541;p69"/>
            <p:cNvSpPr/>
            <p:nvPr/>
          </p:nvSpPr>
          <p:spPr>
            <a:xfrm>
              <a:off x="5831954" y="1987133"/>
              <a:ext cx="60487" cy="54255"/>
            </a:xfrm>
            <a:custGeom>
              <a:rect b="b" l="l" r="r" t="t"/>
              <a:pathLst>
                <a:path extrusionOk="0" h="2072" w="2310">
                  <a:moveTo>
                    <a:pt x="1928" y="0"/>
                  </a:moveTo>
                  <a:lnTo>
                    <a:pt x="1928" y="0"/>
                  </a:lnTo>
                  <a:cubicBezTo>
                    <a:pt x="1136" y="401"/>
                    <a:pt x="468" y="1011"/>
                    <a:pt x="1" y="1756"/>
                  </a:cubicBezTo>
                  <a:cubicBezTo>
                    <a:pt x="245" y="1967"/>
                    <a:pt x="551" y="2072"/>
                    <a:pt x="857" y="2072"/>
                  </a:cubicBezTo>
                  <a:cubicBezTo>
                    <a:pt x="1174" y="2072"/>
                    <a:pt x="1490" y="1960"/>
                    <a:pt x="1737" y="1737"/>
                  </a:cubicBezTo>
                  <a:cubicBezTo>
                    <a:pt x="2233" y="1288"/>
                    <a:pt x="2309" y="544"/>
                    <a:pt x="192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2" name="Google Shape;13542;p69"/>
            <p:cNvSpPr/>
            <p:nvPr/>
          </p:nvSpPr>
          <p:spPr>
            <a:xfrm>
              <a:off x="5842192" y="1996114"/>
              <a:ext cx="32024" cy="29170"/>
            </a:xfrm>
            <a:custGeom>
              <a:rect b="b" l="l" r="r" t="t"/>
              <a:pathLst>
                <a:path extrusionOk="0" h="1114" w="1223">
                  <a:moveTo>
                    <a:pt x="965" y="1"/>
                  </a:moveTo>
                  <a:cubicBezTo>
                    <a:pt x="602" y="249"/>
                    <a:pt x="278" y="544"/>
                    <a:pt x="1" y="878"/>
                  </a:cubicBezTo>
                  <a:cubicBezTo>
                    <a:pt x="131" y="1034"/>
                    <a:pt x="314" y="1114"/>
                    <a:pt x="499" y="1114"/>
                  </a:cubicBezTo>
                  <a:cubicBezTo>
                    <a:pt x="654" y="1114"/>
                    <a:pt x="810" y="1058"/>
                    <a:pt x="936" y="945"/>
                  </a:cubicBezTo>
                  <a:cubicBezTo>
                    <a:pt x="1213" y="688"/>
                    <a:pt x="1222" y="258"/>
                    <a:pt x="96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3" name="Google Shape;13543;p69"/>
            <p:cNvSpPr/>
            <p:nvPr/>
          </p:nvSpPr>
          <p:spPr>
            <a:xfrm>
              <a:off x="5823208" y="1984619"/>
              <a:ext cx="234591" cy="234591"/>
            </a:xfrm>
            <a:custGeom>
              <a:rect b="b" l="l" r="r" t="t"/>
              <a:pathLst>
                <a:path extrusionOk="0" h="8959" w="8959">
                  <a:moveTo>
                    <a:pt x="4485" y="1"/>
                  </a:moveTo>
                  <a:cubicBezTo>
                    <a:pt x="2014" y="1"/>
                    <a:pt x="1" y="2004"/>
                    <a:pt x="1" y="4475"/>
                  </a:cubicBezTo>
                  <a:cubicBezTo>
                    <a:pt x="1" y="6955"/>
                    <a:pt x="2014" y="8959"/>
                    <a:pt x="4485" y="8959"/>
                  </a:cubicBezTo>
                  <a:cubicBezTo>
                    <a:pt x="6956" y="8959"/>
                    <a:pt x="8959" y="6955"/>
                    <a:pt x="8959" y="4475"/>
                  </a:cubicBezTo>
                  <a:cubicBezTo>
                    <a:pt x="8959" y="2004"/>
                    <a:pt x="6956" y="1"/>
                    <a:pt x="448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4" name="Google Shape;13544;p69"/>
            <p:cNvSpPr/>
            <p:nvPr/>
          </p:nvSpPr>
          <p:spPr>
            <a:xfrm>
              <a:off x="5866178" y="2036099"/>
              <a:ext cx="148678" cy="148652"/>
            </a:xfrm>
            <a:custGeom>
              <a:rect b="b" l="l" r="r" t="t"/>
              <a:pathLst>
                <a:path extrusionOk="0" h="5677" w="5678">
                  <a:moveTo>
                    <a:pt x="2844" y="0"/>
                  </a:moveTo>
                  <a:cubicBezTo>
                    <a:pt x="1270" y="0"/>
                    <a:pt x="1" y="1278"/>
                    <a:pt x="1" y="2843"/>
                  </a:cubicBezTo>
                  <a:cubicBezTo>
                    <a:pt x="1" y="4408"/>
                    <a:pt x="1270" y="5676"/>
                    <a:pt x="2844" y="5676"/>
                  </a:cubicBezTo>
                  <a:cubicBezTo>
                    <a:pt x="4408" y="5676"/>
                    <a:pt x="5677" y="4408"/>
                    <a:pt x="5677" y="2843"/>
                  </a:cubicBezTo>
                  <a:cubicBezTo>
                    <a:pt x="5677" y="1278"/>
                    <a:pt x="4408" y="0"/>
                    <a:pt x="2844"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5" name="Google Shape;13545;p69"/>
            <p:cNvSpPr/>
            <p:nvPr/>
          </p:nvSpPr>
          <p:spPr>
            <a:xfrm>
              <a:off x="5865680" y="2036125"/>
              <a:ext cx="86463" cy="148836"/>
            </a:xfrm>
            <a:custGeom>
              <a:rect b="b" l="l" r="r" t="t"/>
              <a:pathLst>
                <a:path extrusionOk="0" h="5684" w="3302">
                  <a:moveTo>
                    <a:pt x="2842" y="1"/>
                  </a:moveTo>
                  <a:cubicBezTo>
                    <a:pt x="1299" y="1"/>
                    <a:pt x="1" y="1243"/>
                    <a:pt x="1" y="2842"/>
                  </a:cubicBezTo>
                  <a:cubicBezTo>
                    <a:pt x="1" y="4433"/>
                    <a:pt x="1300" y="5683"/>
                    <a:pt x="2844" y="5683"/>
                  </a:cubicBezTo>
                  <a:cubicBezTo>
                    <a:pt x="2995" y="5683"/>
                    <a:pt x="3147" y="5671"/>
                    <a:pt x="3302" y="5647"/>
                  </a:cubicBezTo>
                  <a:cubicBezTo>
                    <a:pt x="1918" y="5427"/>
                    <a:pt x="897" y="4235"/>
                    <a:pt x="897" y="2842"/>
                  </a:cubicBezTo>
                  <a:cubicBezTo>
                    <a:pt x="897" y="1440"/>
                    <a:pt x="1918" y="257"/>
                    <a:pt x="3302" y="37"/>
                  </a:cubicBezTo>
                  <a:cubicBezTo>
                    <a:pt x="3147" y="13"/>
                    <a:pt x="2993" y="1"/>
                    <a:pt x="284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6" name="Google Shape;13546;p69"/>
            <p:cNvSpPr/>
            <p:nvPr/>
          </p:nvSpPr>
          <p:spPr>
            <a:xfrm>
              <a:off x="5900663" y="2093418"/>
              <a:ext cx="11260" cy="17125"/>
            </a:xfrm>
            <a:custGeom>
              <a:rect b="b" l="l" r="r" t="t"/>
              <a:pathLst>
                <a:path extrusionOk="0" h="654" w="43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7" name="Google Shape;13547;p69"/>
            <p:cNvSpPr/>
            <p:nvPr/>
          </p:nvSpPr>
          <p:spPr>
            <a:xfrm>
              <a:off x="5969111" y="2093418"/>
              <a:ext cx="11521" cy="17125"/>
            </a:xfrm>
            <a:custGeom>
              <a:rect b="b" l="l" r="r" t="t"/>
              <a:pathLst>
                <a:path extrusionOk="0" h="654" w="440">
                  <a:moveTo>
                    <a:pt x="220" y="0"/>
                  </a:moveTo>
                  <a:cubicBezTo>
                    <a:pt x="110" y="0"/>
                    <a:pt x="0" y="72"/>
                    <a:pt x="0" y="215"/>
                  </a:cubicBezTo>
                  <a:lnTo>
                    <a:pt x="0" y="435"/>
                  </a:lnTo>
                  <a:cubicBezTo>
                    <a:pt x="0" y="559"/>
                    <a:pt x="96" y="654"/>
                    <a:pt x="220" y="654"/>
                  </a:cubicBezTo>
                  <a:cubicBezTo>
                    <a:pt x="344" y="654"/>
                    <a:pt x="439" y="559"/>
                    <a:pt x="439" y="435"/>
                  </a:cubicBezTo>
                  <a:lnTo>
                    <a:pt x="439" y="215"/>
                  </a:lnTo>
                  <a:cubicBezTo>
                    <a:pt x="439" y="72"/>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8" name="Google Shape;13548;p69"/>
            <p:cNvSpPr/>
            <p:nvPr/>
          </p:nvSpPr>
          <p:spPr>
            <a:xfrm>
              <a:off x="5892913" y="2076293"/>
              <a:ext cx="26761" cy="11286"/>
            </a:xfrm>
            <a:custGeom>
              <a:rect b="b" l="l" r="r" t="t"/>
              <a:pathLst>
                <a:path extrusionOk="0" h="431" w="1022">
                  <a:moveTo>
                    <a:pt x="735" y="1"/>
                  </a:moveTo>
                  <a:cubicBezTo>
                    <a:pt x="732" y="1"/>
                    <a:pt x="729" y="1"/>
                    <a:pt x="726" y="1"/>
                  </a:cubicBezTo>
                  <a:lnTo>
                    <a:pt x="296" y="1"/>
                  </a:lnTo>
                  <a:cubicBezTo>
                    <a:pt x="1" y="1"/>
                    <a:pt x="1" y="430"/>
                    <a:pt x="296" y="430"/>
                  </a:cubicBezTo>
                  <a:lnTo>
                    <a:pt x="726" y="430"/>
                  </a:lnTo>
                  <a:cubicBezTo>
                    <a:pt x="1018" y="430"/>
                    <a:pt x="1021" y="1"/>
                    <a:pt x="73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9" name="Google Shape;13549;p69"/>
            <p:cNvSpPr/>
            <p:nvPr/>
          </p:nvSpPr>
          <p:spPr>
            <a:xfrm>
              <a:off x="5961622" y="2076293"/>
              <a:ext cx="26499" cy="11286"/>
            </a:xfrm>
            <a:custGeom>
              <a:rect b="b" l="l" r="r" t="t"/>
              <a:pathLst>
                <a:path extrusionOk="0" h="431" w="1012">
                  <a:moveTo>
                    <a:pt x="734" y="1"/>
                  </a:moveTo>
                  <a:cubicBezTo>
                    <a:pt x="731" y="1"/>
                    <a:pt x="728" y="1"/>
                    <a:pt x="725" y="1"/>
                  </a:cubicBezTo>
                  <a:lnTo>
                    <a:pt x="286" y="1"/>
                  </a:lnTo>
                  <a:cubicBezTo>
                    <a:pt x="0" y="1"/>
                    <a:pt x="0" y="430"/>
                    <a:pt x="286" y="430"/>
                  </a:cubicBezTo>
                  <a:lnTo>
                    <a:pt x="725" y="430"/>
                  </a:lnTo>
                  <a:cubicBezTo>
                    <a:pt x="1008" y="430"/>
                    <a:pt x="1011" y="1"/>
                    <a:pt x="73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0" name="Google Shape;13550;p69"/>
            <p:cNvSpPr/>
            <p:nvPr/>
          </p:nvSpPr>
          <p:spPr>
            <a:xfrm>
              <a:off x="5887178" y="2013475"/>
              <a:ext cx="13511" cy="11390"/>
            </a:xfrm>
            <a:custGeom>
              <a:rect b="b" l="l" r="r" t="t"/>
              <a:pathLst>
                <a:path extrusionOk="0" h="435" w="516">
                  <a:moveTo>
                    <a:pt x="293" y="0"/>
                  </a:moveTo>
                  <a:cubicBezTo>
                    <a:pt x="240" y="0"/>
                    <a:pt x="186" y="20"/>
                    <a:pt x="143" y="63"/>
                  </a:cubicBezTo>
                  <a:cubicBezTo>
                    <a:pt x="0" y="196"/>
                    <a:pt x="96" y="435"/>
                    <a:pt x="296" y="435"/>
                  </a:cubicBezTo>
                  <a:cubicBezTo>
                    <a:pt x="410" y="435"/>
                    <a:pt x="515" y="339"/>
                    <a:pt x="515" y="215"/>
                  </a:cubicBezTo>
                  <a:cubicBezTo>
                    <a:pt x="515" y="86"/>
                    <a:pt x="406" y="0"/>
                    <a:pt x="293"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1" name="Google Shape;13551;p69"/>
            <p:cNvSpPr/>
            <p:nvPr/>
          </p:nvSpPr>
          <p:spPr>
            <a:xfrm>
              <a:off x="5978852" y="2013475"/>
              <a:ext cx="13250" cy="11390"/>
            </a:xfrm>
            <a:custGeom>
              <a:rect b="b" l="l" r="r" t="t"/>
              <a:pathLst>
                <a:path extrusionOk="0" h="435" w="506">
                  <a:moveTo>
                    <a:pt x="288" y="0"/>
                  </a:moveTo>
                  <a:cubicBezTo>
                    <a:pt x="235" y="0"/>
                    <a:pt x="180" y="20"/>
                    <a:pt x="134" y="63"/>
                  </a:cubicBezTo>
                  <a:cubicBezTo>
                    <a:pt x="0" y="196"/>
                    <a:pt x="96" y="435"/>
                    <a:pt x="287" y="435"/>
                  </a:cubicBezTo>
                  <a:cubicBezTo>
                    <a:pt x="411" y="435"/>
                    <a:pt x="506" y="339"/>
                    <a:pt x="506" y="215"/>
                  </a:cubicBezTo>
                  <a:cubicBezTo>
                    <a:pt x="506" y="86"/>
                    <a:pt x="401" y="0"/>
                    <a:pt x="288"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2" name="Google Shape;13552;p69"/>
            <p:cNvSpPr/>
            <p:nvPr/>
          </p:nvSpPr>
          <p:spPr>
            <a:xfrm>
              <a:off x="5914908" y="2130522"/>
              <a:ext cx="51480" cy="22755"/>
            </a:xfrm>
            <a:custGeom>
              <a:rect b="b" l="l" r="r" t="t"/>
              <a:pathLst>
                <a:path extrusionOk="0" h="869" w="1966">
                  <a:moveTo>
                    <a:pt x="143" y="0"/>
                  </a:moveTo>
                  <a:cubicBezTo>
                    <a:pt x="57" y="0"/>
                    <a:pt x="0" y="76"/>
                    <a:pt x="10" y="153"/>
                  </a:cubicBezTo>
                  <a:cubicBezTo>
                    <a:pt x="95" y="563"/>
                    <a:pt x="496" y="868"/>
                    <a:pt x="983" y="868"/>
                  </a:cubicBezTo>
                  <a:cubicBezTo>
                    <a:pt x="1460" y="868"/>
                    <a:pt x="1860" y="563"/>
                    <a:pt x="1946" y="153"/>
                  </a:cubicBezTo>
                  <a:cubicBezTo>
                    <a:pt x="1965" y="76"/>
                    <a:pt x="1899" y="0"/>
                    <a:pt x="18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3" name="Google Shape;13553;p69"/>
            <p:cNvSpPr/>
            <p:nvPr/>
          </p:nvSpPr>
          <p:spPr>
            <a:xfrm>
              <a:off x="5802496" y="2011616"/>
              <a:ext cx="228333" cy="207673"/>
            </a:xfrm>
            <a:custGeom>
              <a:rect b="b" l="l" r="r" t="t"/>
              <a:pathLst>
                <a:path extrusionOk="0" h="7931" w="8720">
                  <a:moveTo>
                    <a:pt x="2414" y="0"/>
                  </a:moveTo>
                  <a:cubicBezTo>
                    <a:pt x="372" y="1679"/>
                    <a:pt x="229" y="4751"/>
                    <a:pt x="2099" y="6621"/>
                  </a:cubicBezTo>
                  <a:cubicBezTo>
                    <a:pt x="2977" y="7499"/>
                    <a:pt x="4120" y="7931"/>
                    <a:pt x="5259" y="7931"/>
                  </a:cubicBezTo>
                  <a:cubicBezTo>
                    <a:pt x="6546" y="7931"/>
                    <a:pt x="7829" y="7379"/>
                    <a:pt x="8720" y="6297"/>
                  </a:cubicBezTo>
                  <a:lnTo>
                    <a:pt x="8720" y="6297"/>
                  </a:lnTo>
                  <a:cubicBezTo>
                    <a:pt x="7918" y="6964"/>
                    <a:pt x="6917" y="7327"/>
                    <a:pt x="5877" y="7327"/>
                  </a:cubicBezTo>
                  <a:cubicBezTo>
                    <a:pt x="2080" y="7327"/>
                    <a:pt x="0" y="2919"/>
                    <a:pt x="241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4" name="Google Shape;13554;p69"/>
            <p:cNvSpPr/>
            <p:nvPr/>
          </p:nvSpPr>
          <p:spPr>
            <a:xfrm>
              <a:off x="5843449" y="2287894"/>
              <a:ext cx="11260" cy="39984"/>
            </a:xfrm>
            <a:custGeom>
              <a:rect b="b" l="l" r="r" t="t"/>
              <a:pathLst>
                <a:path extrusionOk="0" h="1527" w="430">
                  <a:moveTo>
                    <a:pt x="211" y="0"/>
                  </a:moveTo>
                  <a:cubicBezTo>
                    <a:pt x="96" y="0"/>
                    <a:pt x="1" y="96"/>
                    <a:pt x="1" y="220"/>
                  </a:cubicBezTo>
                  <a:lnTo>
                    <a:pt x="1" y="1527"/>
                  </a:lnTo>
                  <a:lnTo>
                    <a:pt x="430" y="1527"/>
                  </a:lnTo>
                  <a:lnTo>
                    <a:pt x="430" y="210"/>
                  </a:lnTo>
                  <a:cubicBezTo>
                    <a:pt x="430" y="96"/>
                    <a:pt x="335" y="0"/>
                    <a:pt x="21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5" name="Google Shape;13555;p69"/>
            <p:cNvSpPr/>
            <p:nvPr/>
          </p:nvSpPr>
          <p:spPr>
            <a:xfrm>
              <a:off x="6026299" y="2287894"/>
              <a:ext cx="11521" cy="39984"/>
            </a:xfrm>
            <a:custGeom>
              <a:rect b="b" l="l" r="r" t="t"/>
              <a:pathLst>
                <a:path extrusionOk="0" h="1527" w="440">
                  <a:moveTo>
                    <a:pt x="220" y="0"/>
                  </a:moveTo>
                  <a:cubicBezTo>
                    <a:pt x="96" y="0"/>
                    <a:pt x="1" y="96"/>
                    <a:pt x="1" y="220"/>
                  </a:cubicBezTo>
                  <a:lnTo>
                    <a:pt x="1" y="1527"/>
                  </a:lnTo>
                  <a:lnTo>
                    <a:pt x="440" y="1527"/>
                  </a:lnTo>
                  <a:lnTo>
                    <a:pt x="440" y="210"/>
                  </a:lnTo>
                  <a:cubicBezTo>
                    <a:pt x="440" y="96"/>
                    <a:pt x="344" y="0"/>
                    <a:pt x="22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6" name="Google Shape;13556;p69"/>
            <p:cNvSpPr/>
            <p:nvPr/>
          </p:nvSpPr>
          <p:spPr>
            <a:xfrm>
              <a:off x="5872933" y="2270664"/>
              <a:ext cx="135167" cy="57214"/>
            </a:xfrm>
            <a:custGeom>
              <a:rect b="b" l="l" r="r" t="t"/>
              <a:pathLst>
                <a:path extrusionOk="0" h="2185" w="5162">
                  <a:moveTo>
                    <a:pt x="2586" y="0"/>
                  </a:moveTo>
                  <a:cubicBezTo>
                    <a:pt x="1307" y="0"/>
                    <a:pt x="220" y="925"/>
                    <a:pt x="0" y="2185"/>
                  </a:cubicBezTo>
                  <a:lnTo>
                    <a:pt x="5161" y="2185"/>
                  </a:lnTo>
                  <a:cubicBezTo>
                    <a:pt x="4952" y="925"/>
                    <a:pt x="3864" y="0"/>
                    <a:pt x="258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7" name="Google Shape;13557;p69"/>
            <p:cNvSpPr/>
            <p:nvPr/>
          </p:nvSpPr>
          <p:spPr>
            <a:xfrm>
              <a:off x="5911897" y="2018843"/>
              <a:ext cx="57240" cy="34512"/>
            </a:xfrm>
            <a:custGeom>
              <a:rect b="b" l="l" r="r" t="t"/>
              <a:pathLst>
                <a:path extrusionOk="0" h="1318" w="2186">
                  <a:moveTo>
                    <a:pt x="659" y="1"/>
                  </a:moveTo>
                  <a:cubicBezTo>
                    <a:pt x="296" y="1"/>
                    <a:pt x="1" y="297"/>
                    <a:pt x="1" y="659"/>
                  </a:cubicBezTo>
                  <a:cubicBezTo>
                    <a:pt x="1" y="1022"/>
                    <a:pt x="296" y="1317"/>
                    <a:pt x="659" y="1317"/>
                  </a:cubicBezTo>
                  <a:lnTo>
                    <a:pt x="1537" y="1317"/>
                  </a:lnTo>
                  <a:cubicBezTo>
                    <a:pt x="1890" y="1317"/>
                    <a:pt x="2185" y="1022"/>
                    <a:pt x="2185" y="659"/>
                  </a:cubicBezTo>
                  <a:cubicBezTo>
                    <a:pt x="2185" y="297"/>
                    <a:pt x="1890" y="1"/>
                    <a:pt x="153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8" name="Google Shape;13558;p69"/>
            <p:cNvSpPr/>
            <p:nvPr/>
          </p:nvSpPr>
          <p:spPr>
            <a:xfrm>
              <a:off x="5929126" y="2007610"/>
              <a:ext cx="22755" cy="22755"/>
            </a:xfrm>
            <a:custGeom>
              <a:rect b="b" l="l" r="r" t="t"/>
              <a:pathLst>
                <a:path extrusionOk="0" h="869" w="869">
                  <a:moveTo>
                    <a:pt x="440" y="1"/>
                  </a:moveTo>
                  <a:cubicBezTo>
                    <a:pt x="192" y="1"/>
                    <a:pt x="1" y="191"/>
                    <a:pt x="1" y="430"/>
                  </a:cubicBezTo>
                  <a:cubicBezTo>
                    <a:pt x="1" y="678"/>
                    <a:pt x="192" y="869"/>
                    <a:pt x="440" y="869"/>
                  </a:cubicBezTo>
                  <a:cubicBezTo>
                    <a:pt x="678" y="869"/>
                    <a:pt x="869" y="678"/>
                    <a:pt x="869" y="430"/>
                  </a:cubicBezTo>
                  <a:cubicBezTo>
                    <a:pt x="869" y="191"/>
                    <a:pt x="678" y="1"/>
                    <a:pt x="44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59" name="Google Shape;13559;p69"/>
          <p:cNvGrpSpPr/>
          <p:nvPr/>
        </p:nvGrpSpPr>
        <p:grpSpPr>
          <a:xfrm>
            <a:off x="5353083" y="1973150"/>
            <a:ext cx="274576" cy="354728"/>
            <a:chOff x="5353083" y="1973150"/>
            <a:chExt cx="274576" cy="354728"/>
          </a:xfrm>
        </p:grpSpPr>
        <p:sp>
          <p:nvSpPr>
            <p:cNvPr id="13560" name="Google Shape;13560;p69"/>
            <p:cNvSpPr/>
            <p:nvPr/>
          </p:nvSpPr>
          <p:spPr>
            <a:xfrm>
              <a:off x="5353083" y="2167731"/>
              <a:ext cx="274576" cy="160147"/>
            </a:xfrm>
            <a:custGeom>
              <a:rect b="b" l="l" r="r" t="t"/>
              <a:pathLst>
                <a:path extrusionOk="0" h="6116" w="10486">
                  <a:moveTo>
                    <a:pt x="3712" y="1"/>
                  </a:moveTo>
                  <a:lnTo>
                    <a:pt x="3712" y="1632"/>
                  </a:lnTo>
                  <a:cubicBezTo>
                    <a:pt x="3712" y="1918"/>
                    <a:pt x="3521" y="2176"/>
                    <a:pt x="3244" y="2252"/>
                  </a:cubicBezTo>
                  <a:lnTo>
                    <a:pt x="945" y="2929"/>
                  </a:lnTo>
                  <a:cubicBezTo>
                    <a:pt x="382" y="3101"/>
                    <a:pt x="1" y="3607"/>
                    <a:pt x="1" y="4189"/>
                  </a:cubicBezTo>
                  <a:lnTo>
                    <a:pt x="1" y="5457"/>
                  </a:lnTo>
                  <a:cubicBezTo>
                    <a:pt x="1" y="5820"/>
                    <a:pt x="296" y="6116"/>
                    <a:pt x="659" y="6116"/>
                  </a:cubicBezTo>
                  <a:lnTo>
                    <a:pt x="9827" y="6116"/>
                  </a:lnTo>
                  <a:cubicBezTo>
                    <a:pt x="10189" y="6116"/>
                    <a:pt x="10485" y="5820"/>
                    <a:pt x="10485" y="5457"/>
                  </a:cubicBezTo>
                  <a:lnTo>
                    <a:pt x="10485" y="4189"/>
                  </a:lnTo>
                  <a:cubicBezTo>
                    <a:pt x="10485" y="3607"/>
                    <a:pt x="10104" y="3101"/>
                    <a:pt x="9541" y="2939"/>
                  </a:cubicBezTo>
                  <a:lnTo>
                    <a:pt x="7242" y="2262"/>
                  </a:lnTo>
                  <a:cubicBezTo>
                    <a:pt x="6965" y="2176"/>
                    <a:pt x="6774" y="1918"/>
                    <a:pt x="6774" y="1632"/>
                  </a:cubicBezTo>
                  <a:lnTo>
                    <a:pt x="6774"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1" name="Google Shape;13561;p69"/>
            <p:cNvSpPr/>
            <p:nvPr/>
          </p:nvSpPr>
          <p:spPr>
            <a:xfrm>
              <a:off x="5484479" y="2276399"/>
              <a:ext cx="11521" cy="51480"/>
            </a:xfrm>
            <a:custGeom>
              <a:rect b="b" l="l" r="r" t="t"/>
              <a:pathLst>
                <a:path extrusionOk="0" h="1966" w="440">
                  <a:moveTo>
                    <a:pt x="1" y="0"/>
                  </a:moveTo>
                  <a:lnTo>
                    <a:pt x="1" y="1966"/>
                  </a:lnTo>
                  <a:lnTo>
                    <a:pt x="440" y="1966"/>
                  </a:lnTo>
                  <a:lnTo>
                    <a:pt x="440" y="0"/>
                  </a:ln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2" name="Google Shape;13562;p69"/>
            <p:cNvSpPr/>
            <p:nvPr/>
          </p:nvSpPr>
          <p:spPr>
            <a:xfrm>
              <a:off x="5393067" y="2177734"/>
              <a:ext cx="194607" cy="102933"/>
            </a:xfrm>
            <a:custGeom>
              <a:rect b="b" l="l" r="r" t="t"/>
              <a:pathLst>
                <a:path extrusionOk="0" h="3931" w="7432">
                  <a:moveTo>
                    <a:pt x="1317" y="0"/>
                  </a:moveTo>
                  <a:cubicBezTo>
                    <a:pt x="592" y="0"/>
                    <a:pt x="0" y="582"/>
                    <a:pt x="0" y="1307"/>
                  </a:cubicBezTo>
                  <a:cubicBezTo>
                    <a:pt x="0" y="2757"/>
                    <a:pt x="1174" y="3931"/>
                    <a:pt x="2624" y="3931"/>
                  </a:cubicBezTo>
                  <a:lnTo>
                    <a:pt x="4808" y="3931"/>
                  </a:lnTo>
                  <a:cubicBezTo>
                    <a:pt x="6258" y="3931"/>
                    <a:pt x="7432" y="2757"/>
                    <a:pt x="7432" y="1307"/>
                  </a:cubicBezTo>
                  <a:cubicBezTo>
                    <a:pt x="7432" y="582"/>
                    <a:pt x="6840" y="0"/>
                    <a:pt x="611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3" name="Google Shape;13563;p69"/>
            <p:cNvSpPr/>
            <p:nvPr/>
          </p:nvSpPr>
          <p:spPr>
            <a:xfrm>
              <a:off x="5411213" y="2194963"/>
              <a:ext cx="157817" cy="65044"/>
            </a:xfrm>
            <a:custGeom>
              <a:rect b="b" l="l" r="r" t="t"/>
              <a:pathLst>
                <a:path extrusionOk="0" h="2484" w="6027">
                  <a:moveTo>
                    <a:pt x="650" y="0"/>
                  </a:moveTo>
                  <a:cubicBezTo>
                    <a:pt x="179" y="0"/>
                    <a:pt x="0" y="624"/>
                    <a:pt x="404" y="878"/>
                  </a:cubicBezTo>
                  <a:lnTo>
                    <a:pt x="2656" y="2376"/>
                  </a:lnTo>
                  <a:cubicBezTo>
                    <a:pt x="2765" y="2447"/>
                    <a:pt x="2892" y="2483"/>
                    <a:pt x="3018" y="2483"/>
                  </a:cubicBezTo>
                  <a:cubicBezTo>
                    <a:pt x="3145" y="2483"/>
                    <a:pt x="3271" y="2447"/>
                    <a:pt x="3381" y="2376"/>
                  </a:cubicBezTo>
                  <a:lnTo>
                    <a:pt x="5632" y="878"/>
                  </a:lnTo>
                  <a:cubicBezTo>
                    <a:pt x="6027" y="624"/>
                    <a:pt x="5847" y="0"/>
                    <a:pt x="5386" y="0"/>
                  </a:cubicBezTo>
                  <a:cubicBezTo>
                    <a:pt x="5379" y="0"/>
                    <a:pt x="5372" y="0"/>
                    <a:pt x="5365" y="0"/>
                  </a:cubicBezTo>
                  <a:lnTo>
                    <a:pt x="671" y="0"/>
                  </a:lnTo>
                  <a:cubicBezTo>
                    <a:pt x="664" y="0"/>
                    <a:pt x="657" y="0"/>
                    <a:pt x="65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4" name="Google Shape;13564;p69"/>
            <p:cNvSpPr/>
            <p:nvPr/>
          </p:nvSpPr>
          <p:spPr>
            <a:xfrm>
              <a:off x="5436272" y="2173492"/>
              <a:ext cx="107935" cy="86515"/>
            </a:xfrm>
            <a:custGeom>
              <a:rect b="b" l="l" r="r" t="t"/>
              <a:pathLst>
                <a:path extrusionOk="0" h="3304" w="4122">
                  <a:moveTo>
                    <a:pt x="1" y="2061"/>
                  </a:moveTo>
                  <a:lnTo>
                    <a:pt x="10" y="2070"/>
                  </a:lnTo>
                  <a:lnTo>
                    <a:pt x="13" y="2069"/>
                  </a:lnTo>
                  <a:lnTo>
                    <a:pt x="13" y="2069"/>
                  </a:lnTo>
                  <a:lnTo>
                    <a:pt x="1" y="2061"/>
                  </a:lnTo>
                  <a:close/>
                  <a:moveTo>
                    <a:pt x="535" y="0"/>
                  </a:moveTo>
                  <a:lnTo>
                    <a:pt x="535" y="1421"/>
                  </a:lnTo>
                  <a:cubicBezTo>
                    <a:pt x="535" y="1708"/>
                    <a:pt x="344" y="1965"/>
                    <a:pt x="67" y="2051"/>
                  </a:cubicBezTo>
                  <a:lnTo>
                    <a:pt x="13" y="2069"/>
                  </a:lnTo>
                  <a:lnTo>
                    <a:pt x="13" y="2069"/>
                  </a:lnTo>
                  <a:lnTo>
                    <a:pt x="1699" y="3196"/>
                  </a:lnTo>
                  <a:cubicBezTo>
                    <a:pt x="1808" y="3267"/>
                    <a:pt x="1935" y="3303"/>
                    <a:pt x="2061" y="3303"/>
                  </a:cubicBezTo>
                  <a:cubicBezTo>
                    <a:pt x="2188" y="3303"/>
                    <a:pt x="2314" y="3267"/>
                    <a:pt x="2424" y="3196"/>
                  </a:cubicBezTo>
                  <a:lnTo>
                    <a:pt x="4122" y="2061"/>
                  </a:lnTo>
                  <a:lnTo>
                    <a:pt x="4065" y="2051"/>
                  </a:lnTo>
                  <a:cubicBezTo>
                    <a:pt x="3788" y="1965"/>
                    <a:pt x="3597" y="1708"/>
                    <a:pt x="3597" y="1421"/>
                  </a:cubicBezTo>
                  <a:lnTo>
                    <a:pt x="3597"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5" name="Google Shape;13565;p69"/>
            <p:cNvSpPr/>
            <p:nvPr/>
          </p:nvSpPr>
          <p:spPr>
            <a:xfrm>
              <a:off x="5450255" y="2173492"/>
              <a:ext cx="80231" cy="28620"/>
            </a:xfrm>
            <a:custGeom>
              <a:rect b="b" l="l" r="r" t="t"/>
              <a:pathLst>
                <a:path extrusionOk="0" h="1093" w="3064">
                  <a:moveTo>
                    <a:pt x="1" y="0"/>
                  </a:moveTo>
                  <a:lnTo>
                    <a:pt x="1" y="706"/>
                  </a:lnTo>
                  <a:cubicBezTo>
                    <a:pt x="478" y="964"/>
                    <a:pt x="1002" y="1092"/>
                    <a:pt x="1528" y="1092"/>
                  </a:cubicBezTo>
                  <a:cubicBezTo>
                    <a:pt x="2054" y="1092"/>
                    <a:pt x="2581" y="964"/>
                    <a:pt x="3063" y="706"/>
                  </a:cubicBezTo>
                  <a:lnTo>
                    <a:pt x="306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6" name="Google Shape;13566;p69"/>
            <p:cNvSpPr/>
            <p:nvPr/>
          </p:nvSpPr>
          <p:spPr>
            <a:xfrm>
              <a:off x="5394062" y="2076057"/>
              <a:ext cx="192381" cy="114428"/>
            </a:xfrm>
            <a:custGeom>
              <a:rect b="b" l="l" r="r" t="t"/>
              <a:pathLst>
                <a:path extrusionOk="0" h="4370" w="7347">
                  <a:moveTo>
                    <a:pt x="830" y="0"/>
                  </a:moveTo>
                  <a:lnTo>
                    <a:pt x="830" y="659"/>
                  </a:lnTo>
                  <a:lnTo>
                    <a:pt x="725" y="659"/>
                  </a:lnTo>
                  <a:cubicBezTo>
                    <a:pt x="0" y="659"/>
                    <a:pt x="0" y="1756"/>
                    <a:pt x="725" y="1756"/>
                  </a:cubicBezTo>
                  <a:lnTo>
                    <a:pt x="840" y="1756"/>
                  </a:lnTo>
                  <a:cubicBezTo>
                    <a:pt x="954" y="3234"/>
                    <a:pt x="2194" y="4370"/>
                    <a:pt x="3673" y="4370"/>
                  </a:cubicBezTo>
                  <a:cubicBezTo>
                    <a:pt x="5152" y="4370"/>
                    <a:pt x="6392" y="3234"/>
                    <a:pt x="6497" y="1756"/>
                  </a:cubicBezTo>
                  <a:lnTo>
                    <a:pt x="6621" y="1756"/>
                  </a:lnTo>
                  <a:cubicBezTo>
                    <a:pt x="7346" y="1756"/>
                    <a:pt x="7346" y="659"/>
                    <a:pt x="6621" y="659"/>
                  </a:cubicBezTo>
                  <a:lnTo>
                    <a:pt x="6516" y="659"/>
                  </a:ln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7" name="Google Shape;13567;p69"/>
            <p:cNvSpPr/>
            <p:nvPr/>
          </p:nvSpPr>
          <p:spPr>
            <a:xfrm>
              <a:off x="5394062" y="2076319"/>
              <a:ext cx="107699" cy="114402"/>
            </a:xfrm>
            <a:custGeom>
              <a:rect b="b" l="l" r="r" t="t"/>
              <a:pathLst>
                <a:path extrusionOk="0" h="4369" w="4113">
                  <a:moveTo>
                    <a:pt x="840" y="0"/>
                  </a:moveTo>
                  <a:lnTo>
                    <a:pt x="840" y="649"/>
                  </a:lnTo>
                  <a:lnTo>
                    <a:pt x="725" y="649"/>
                  </a:lnTo>
                  <a:cubicBezTo>
                    <a:pt x="0" y="649"/>
                    <a:pt x="0" y="1746"/>
                    <a:pt x="725" y="1746"/>
                  </a:cubicBezTo>
                  <a:lnTo>
                    <a:pt x="849" y="1746"/>
                  </a:lnTo>
                  <a:cubicBezTo>
                    <a:pt x="953" y="3241"/>
                    <a:pt x="2200" y="4368"/>
                    <a:pt x="3654" y="4368"/>
                  </a:cubicBezTo>
                  <a:cubicBezTo>
                    <a:pt x="3805" y="4368"/>
                    <a:pt x="3958" y="4356"/>
                    <a:pt x="4112" y="4331"/>
                  </a:cubicBezTo>
                  <a:cubicBezTo>
                    <a:pt x="2729" y="4112"/>
                    <a:pt x="1708" y="2919"/>
                    <a:pt x="1708" y="1526"/>
                  </a:cubicBezTo>
                  <a:lnTo>
                    <a:pt x="170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8" name="Google Shape;13568;p69"/>
            <p:cNvSpPr/>
            <p:nvPr/>
          </p:nvSpPr>
          <p:spPr>
            <a:xfrm>
              <a:off x="5470994" y="2139006"/>
              <a:ext cx="38256" cy="11521"/>
            </a:xfrm>
            <a:custGeom>
              <a:rect b="b" l="l" r="r" t="t"/>
              <a:pathLst>
                <a:path extrusionOk="0" h="440" w="1461">
                  <a:moveTo>
                    <a:pt x="296" y="1"/>
                  </a:moveTo>
                  <a:cubicBezTo>
                    <a:pt x="1" y="1"/>
                    <a:pt x="1" y="439"/>
                    <a:pt x="296" y="439"/>
                  </a:cubicBezTo>
                  <a:lnTo>
                    <a:pt x="1174" y="439"/>
                  </a:lnTo>
                  <a:cubicBezTo>
                    <a:pt x="1460" y="439"/>
                    <a:pt x="1460" y="1"/>
                    <a:pt x="117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9" name="Google Shape;13569;p69"/>
            <p:cNvSpPr/>
            <p:nvPr/>
          </p:nvSpPr>
          <p:spPr>
            <a:xfrm>
              <a:off x="5405296" y="1973150"/>
              <a:ext cx="170150" cy="74444"/>
            </a:xfrm>
            <a:custGeom>
              <a:rect b="b" l="l" r="r" t="t"/>
              <a:pathLst>
                <a:path extrusionOk="0" h="2843" w="6498">
                  <a:moveTo>
                    <a:pt x="3244" y="0"/>
                  </a:moveTo>
                  <a:cubicBezTo>
                    <a:pt x="1613" y="0"/>
                    <a:pt x="220" y="1221"/>
                    <a:pt x="1" y="2843"/>
                  </a:cubicBezTo>
                  <a:lnTo>
                    <a:pt x="6497" y="2843"/>
                  </a:lnTo>
                  <a:cubicBezTo>
                    <a:pt x="6278" y="1212"/>
                    <a:pt x="4885" y="0"/>
                    <a:pt x="324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0" name="Google Shape;13570;p69"/>
            <p:cNvSpPr/>
            <p:nvPr/>
          </p:nvSpPr>
          <p:spPr>
            <a:xfrm>
              <a:off x="5478980" y="2270664"/>
              <a:ext cx="22781" cy="22990"/>
            </a:xfrm>
            <a:custGeom>
              <a:rect b="b" l="l" r="r" t="t"/>
              <a:pathLst>
                <a:path extrusionOk="0" h="878" w="870">
                  <a:moveTo>
                    <a:pt x="430" y="0"/>
                  </a:moveTo>
                  <a:cubicBezTo>
                    <a:pt x="192" y="0"/>
                    <a:pt x="1" y="191"/>
                    <a:pt x="1" y="439"/>
                  </a:cubicBezTo>
                  <a:cubicBezTo>
                    <a:pt x="1" y="677"/>
                    <a:pt x="192" y="878"/>
                    <a:pt x="430" y="878"/>
                  </a:cubicBezTo>
                  <a:cubicBezTo>
                    <a:pt x="678" y="878"/>
                    <a:pt x="869" y="677"/>
                    <a:pt x="869" y="439"/>
                  </a:cubicBezTo>
                  <a:cubicBezTo>
                    <a:pt x="869" y="191"/>
                    <a:pt x="678" y="0"/>
                    <a:pt x="4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1" name="Google Shape;13571;p69"/>
            <p:cNvSpPr/>
            <p:nvPr/>
          </p:nvSpPr>
          <p:spPr>
            <a:xfrm>
              <a:off x="5356330" y="2253670"/>
              <a:ext cx="48233" cy="74208"/>
            </a:xfrm>
            <a:custGeom>
              <a:rect b="b" l="l" r="r" t="t"/>
              <a:pathLst>
                <a:path extrusionOk="0" h="2834" w="1842">
                  <a:moveTo>
                    <a:pt x="249" y="0"/>
                  </a:moveTo>
                  <a:cubicBezTo>
                    <a:pt x="144" y="96"/>
                    <a:pt x="68" y="220"/>
                    <a:pt x="1" y="353"/>
                  </a:cubicBezTo>
                  <a:lnTo>
                    <a:pt x="1174" y="1365"/>
                  </a:lnTo>
                  <a:cubicBezTo>
                    <a:pt x="1327" y="1489"/>
                    <a:pt x="1403" y="1670"/>
                    <a:pt x="1403" y="1861"/>
                  </a:cubicBezTo>
                  <a:lnTo>
                    <a:pt x="1403" y="2834"/>
                  </a:lnTo>
                  <a:lnTo>
                    <a:pt x="1842" y="2834"/>
                  </a:lnTo>
                  <a:lnTo>
                    <a:pt x="1842" y="1870"/>
                  </a:lnTo>
                  <a:cubicBezTo>
                    <a:pt x="1842" y="1546"/>
                    <a:pt x="1699" y="1250"/>
                    <a:pt x="1460" y="1040"/>
                  </a:cubicBezTo>
                  <a:lnTo>
                    <a:pt x="2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2" name="Google Shape;13572;p69"/>
            <p:cNvSpPr/>
            <p:nvPr/>
          </p:nvSpPr>
          <p:spPr>
            <a:xfrm>
              <a:off x="5575917" y="2253670"/>
              <a:ext cx="48233" cy="74208"/>
            </a:xfrm>
            <a:custGeom>
              <a:rect b="b" l="l" r="r" t="t"/>
              <a:pathLst>
                <a:path extrusionOk="0" h="2834" w="1842">
                  <a:moveTo>
                    <a:pt x="1594" y="0"/>
                  </a:moveTo>
                  <a:lnTo>
                    <a:pt x="382" y="1040"/>
                  </a:lnTo>
                  <a:cubicBezTo>
                    <a:pt x="143" y="1250"/>
                    <a:pt x="0" y="1546"/>
                    <a:pt x="0" y="1870"/>
                  </a:cubicBezTo>
                  <a:lnTo>
                    <a:pt x="0" y="2834"/>
                  </a:lnTo>
                  <a:lnTo>
                    <a:pt x="439" y="2834"/>
                  </a:lnTo>
                  <a:lnTo>
                    <a:pt x="439" y="1861"/>
                  </a:lnTo>
                  <a:cubicBezTo>
                    <a:pt x="439" y="1670"/>
                    <a:pt x="525" y="1489"/>
                    <a:pt x="668" y="1365"/>
                  </a:cubicBezTo>
                  <a:lnTo>
                    <a:pt x="1842" y="353"/>
                  </a:lnTo>
                  <a:cubicBezTo>
                    <a:pt x="1784" y="220"/>
                    <a:pt x="1698" y="96"/>
                    <a:pt x="15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3" name="Google Shape;13573;p69"/>
            <p:cNvSpPr/>
            <p:nvPr/>
          </p:nvSpPr>
          <p:spPr>
            <a:xfrm>
              <a:off x="5398566" y="2047568"/>
              <a:ext cx="183374" cy="28777"/>
            </a:xfrm>
            <a:custGeom>
              <a:rect b="b" l="l" r="r" t="t"/>
              <a:pathLst>
                <a:path extrusionOk="0" h="1099" w="7003">
                  <a:moveTo>
                    <a:pt x="219" y="1"/>
                  </a:moveTo>
                  <a:cubicBezTo>
                    <a:pt x="105" y="1"/>
                    <a:pt x="0" y="96"/>
                    <a:pt x="0" y="220"/>
                  </a:cubicBezTo>
                  <a:lnTo>
                    <a:pt x="0" y="879"/>
                  </a:lnTo>
                  <a:cubicBezTo>
                    <a:pt x="0" y="993"/>
                    <a:pt x="105" y="1098"/>
                    <a:pt x="219" y="1098"/>
                  </a:cubicBezTo>
                  <a:lnTo>
                    <a:pt x="6783" y="1098"/>
                  </a:lnTo>
                  <a:cubicBezTo>
                    <a:pt x="6897" y="1098"/>
                    <a:pt x="7002" y="993"/>
                    <a:pt x="7002" y="879"/>
                  </a:cubicBezTo>
                  <a:lnTo>
                    <a:pt x="7002" y="220"/>
                  </a:lnTo>
                  <a:cubicBezTo>
                    <a:pt x="7002" y="96"/>
                    <a:pt x="6897" y="1"/>
                    <a:pt x="6783"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4" name="Google Shape;13574;p69"/>
            <p:cNvSpPr/>
            <p:nvPr/>
          </p:nvSpPr>
          <p:spPr>
            <a:xfrm>
              <a:off x="5427788" y="1973150"/>
              <a:ext cx="62713" cy="74444"/>
            </a:xfrm>
            <a:custGeom>
              <a:rect b="b" l="l" r="r" t="t"/>
              <a:pathLst>
                <a:path extrusionOk="0" h="2843" w="2395">
                  <a:moveTo>
                    <a:pt x="2395" y="0"/>
                  </a:moveTo>
                  <a:cubicBezTo>
                    <a:pt x="1880" y="0"/>
                    <a:pt x="1374" y="124"/>
                    <a:pt x="916" y="363"/>
                  </a:cubicBezTo>
                  <a:cubicBezTo>
                    <a:pt x="420" y="954"/>
                    <a:pt x="77" y="1832"/>
                    <a:pt x="0" y="2843"/>
                  </a:cubicBezTo>
                  <a:lnTo>
                    <a:pt x="439" y="2843"/>
                  </a:lnTo>
                  <a:cubicBezTo>
                    <a:pt x="544" y="1603"/>
                    <a:pt x="1059" y="592"/>
                    <a:pt x="1746" y="191"/>
                  </a:cubicBezTo>
                  <a:lnTo>
                    <a:pt x="1746" y="191"/>
                  </a:lnTo>
                  <a:cubicBezTo>
                    <a:pt x="1460" y="868"/>
                    <a:pt x="1336" y="1984"/>
                    <a:pt x="1307" y="2843"/>
                  </a:cubicBezTo>
                  <a:lnTo>
                    <a:pt x="1746" y="2843"/>
                  </a:lnTo>
                  <a:cubicBezTo>
                    <a:pt x="1803" y="992"/>
                    <a:pt x="2223" y="0"/>
                    <a:pt x="23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5" name="Google Shape;13575;p69"/>
            <p:cNvSpPr/>
            <p:nvPr/>
          </p:nvSpPr>
          <p:spPr>
            <a:xfrm>
              <a:off x="5490240" y="1973150"/>
              <a:ext cx="62477" cy="74208"/>
            </a:xfrm>
            <a:custGeom>
              <a:rect b="b" l="l" r="r" t="t"/>
              <a:pathLst>
                <a:path extrusionOk="0" h="2834" w="2386">
                  <a:moveTo>
                    <a:pt x="0" y="0"/>
                  </a:moveTo>
                  <a:cubicBezTo>
                    <a:pt x="181" y="0"/>
                    <a:pt x="592" y="992"/>
                    <a:pt x="649" y="2833"/>
                  </a:cubicBezTo>
                  <a:lnTo>
                    <a:pt x="1088" y="2833"/>
                  </a:lnTo>
                  <a:cubicBezTo>
                    <a:pt x="1059" y="1984"/>
                    <a:pt x="935" y="868"/>
                    <a:pt x="649" y="181"/>
                  </a:cubicBezTo>
                  <a:lnTo>
                    <a:pt x="649" y="181"/>
                  </a:lnTo>
                  <a:cubicBezTo>
                    <a:pt x="1336" y="582"/>
                    <a:pt x="1851" y="1603"/>
                    <a:pt x="1956" y="2833"/>
                  </a:cubicBezTo>
                  <a:lnTo>
                    <a:pt x="2385" y="2833"/>
                  </a:lnTo>
                  <a:cubicBezTo>
                    <a:pt x="2309" y="1832"/>
                    <a:pt x="1975" y="954"/>
                    <a:pt x="1479" y="353"/>
                  </a:cubicBezTo>
                  <a:cubicBezTo>
                    <a:pt x="1021" y="124"/>
                    <a:pt x="515" y="0"/>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6" name="Google Shape;13576;p69"/>
            <p:cNvSpPr/>
            <p:nvPr/>
          </p:nvSpPr>
          <p:spPr>
            <a:xfrm>
              <a:off x="5398802" y="2047568"/>
              <a:ext cx="39984" cy="28515"/>
            </a:xfrm>
            <a:custGeom>
              <a:rect b="b" l="l" r="r" t="t"/>
              <a:pathLst>
                <a:path extrusionOk="0" h="1089" w="1527">
                  <a:moveTo>
                    <a:pt x="220" y="1"/>
                  </a:moveTo>
                  <a:cubicBezTo>
                    <a:pt x="96" y="1"/>
                    <a:pt x="1" y="96"/>
                    <a:pt x="1" y="220"/>
                  </a:cubicBezTo>
                  <a:lnTo>
                    <a:pt x="1" y="879"/>
                  </a:lnTo>
                  <a:cubicBezTo>
                    <a:pt x="1" y="993"/>
                    <a:pt x="96" y="1088"/>
                    <a:pt x="220" y="1088"/>
                  </a:cubicBezTo>
                  <a:lnTo>
                    <a:pt x="1527" y="1088"/>
                  </a:lnTo>
                  <a:cubicBezTo>
                    <a:pt x="1412" y="1088"/>
                    <a:pt x="1308" y="993"/>
                    <a:pt x="1308" y="879"/>
                  </a:cubicBezTo>
                  <a:lnTo>
                    <a:pt x="1308" y="220"/>
                  </a:lnTo>
                  <a:cubicBezTo>
                    <a:pt x="1308" y="96"/>
                    <a:pt x="1412" y="1"/>
                    <a:pt x="152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7" name="Google Shape;13577;p69"/>
            <p:cNvSpPr/>
            <p:nvPr/>
          </p:nvSpPr>
          <p:spPr>
            <a:xfrm>
              <a:off x="5404536" y="2076057"/>
              <a:ext cx="171643" cy="49699"/>
            </a:xfrm>
            <a:custGeom>
              <a:rect b="b" l="l" r="r" t="t"/>
              <a:pathLst>
                <a:path extrusionOk="0" h="1898" w="6555">
                  <a:moveTo>
                    <a:pt x="1" y="0"/>
                  </a:moveTo>
                  <a:lnTo>
                    <a:pt x="1" y="430"/>
                  </a:lnTo>
                  <a:cubicBezTo>
                    <a:pt x="1" y="573"/>
                    <a:pt x="68" y="706"/>
                    <a:pt x="192" y="792"/>
                  </a:cubicBezTo>
                  <a:lnTo>
                    <a:pt x="1585" y="1756"/>
                  </a:lnTo>
                  <a:cubicBezTo>
                    <a:pt x="1723" y="1852"/>
                    <a:pt x="1881" y="1898"/>
                    <a:pt x="2037" y="1898"/>
                  </a:cubicBezTo>
                  <a:cubicBezTo>
                    <a:pt x="2344" y="1898"/>
                    <a:pt x="2644" y="1722"/>
                    <a:pt x="2777" y="1412"/>
                  </a:cubicBezTo>
                  <a:cubicBezTo>
                    <a:pt x="2860" y="1219"/>
                    <a:pt x="3049" y="1097"/>
                    <a:pt x="3251" y="1097"/>
                  </a:cubicBezTo>
                  <a:cubicBezTo>
                    <a:pt x="3258" y="1097"/>
                    <a:pt x="3266" y="1097"/>
                    <a:pt x="3273" y="1098"/>
                  </a:cubicBezTo>
                  <a:cubicBezTo>
                    <a:pt x="3281" y="1097"/>
                    <a:pt x="3289" y="1097"/>
                    <a:pt x="3297" y="1097"/>
                  </a:cubicBezTo>
                  <a:cubicBezTo>
                    <a:pt x="3507" y="1097"/>
                    <a:pt x="3696" y="1219"/>
                    <a:pt x="3779" y="1412"/>
                  </a:cubicBezTo>
                  <a:cubicBezTo>
                    <a:pt x="3912" y="1722"/>
                    <a:pt x="4208" y="1898"/>
                    <a:pt x="4515" y="1898"/>
                  </a:cubicBezTo>
                  <a:cubicBezTo>
                    <a:pt x="4671" y="1898"/>
                    <a:pt x="4830" y="1852"/>
                    <a:pt x="4971" y="1756"/>
                  </a:cubicBezTo>
                  <a:lnTo>
                    <a:pt x="6364" y="792"/>
                  </a:lnTo>
                  <a:cubicBezTo>
                    <a:pt x="6479" y="706"/>
                    <a:pt x="6555" y="573"/>
                    <a:pt x="6555" y="430"/>
                  </a:cubicBezTo>
                  <a:lnTo>
                    <a:pt x="6555"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8" name="Google Shape;13578;p69"/>
            <p:cNvSpPr/>
            <p:nvPr/>
          </p:nvSpPr>
          <p:spPr>
            <a:xfrm>
              <a:off x="5450255" y="2093418"/>
              <a:ext cx="11521" cy="17125"/>
            </a:xfrm>
            <a:custGeom>
              <a:rect b="b" l="l" r="r" t="t"/>
              <a:pathLst>
                <a:path extrusionOk="0" h="654" w="44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9" name="Google Shape;13579;p69"/>
            <p:cNvSpPr/>
            <p:nvPr/>
          </p:nvSpPr>
          <p:spPr>
            <a:xfrm>
              <a:off x="5518965" y="2093418"/>
              <a:ext cx="11521" cy="17125"/>
            </a:xfrm>
            <a:custGeom>
              <a:rect b="b" l="l" r="r" t="t"/>
              <a:pathLst>
                <a:path extrusionOk="0" h="654" w="440">
                  <a:moveTo>
                    <a:pt x="220" y="0"/>
                  </a:moveTo>
                  <a:cubicBezTo>
                    <a:pt x="110" y="0"/>
                    <a:pt x="0" y="72"/>
                    <a:pt x="0" y="215"/>
                  </a:cubicBezTo>
                  <a:lnTo>
                    <a:pt x="0" y="435"/>
                  </a:lnTo>
                  <a:cubicBezTo>
                    <a:pt x="0" y="559"/>
                    <a:pt x="96" y="654"/>
                    <a:pt x="220" y="654"/>
                  </a:cubicBezTo>
                  <a:cubicBezTo>
                    <a:pt x="334" y="654"/>
                    <a:pt x="439" y="559"/>
                    <a:pt x="439" y="435"/>
                  </a:cubicBezTo>
                  <a:lnTo>
                    <a:pt x="439" y="215"/>
                  </a:lnTo>
                  <a:cubicBezTo>
                    <a:pt x="439" y="72"/>
                    <a:pt x="329" y="0"/>
                    <a:pt x="220"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0" name="Google Shape;13580;p69"/>
            <p:cNvSpPr/>
            <p:nvPr/>
          </p:nvSpPr>
          <p:spPr>
            <a:xfrm>
              <a:off x="5404301" y="2076057"/>
              <a:ext cx="171878" cy="11521"/>
            </a:xfrm>
            <a:custGeom>
              <a:rect b="b" l="l" r="r" t="t"/>
              <a:pathLst>
                <a:path extrusionOk="0" h="440" w="6564">
                  <a:moveTo>
                    <a:pt x="0" y="0"/>
                  </a:moveTo>
                  <a:lnTo>
                    <a:pt x="0" y="430"/>
                  </a:lnTo>
                  <a:cubicBezTo>
                    <a:pt x="0" y="430"/>
                    <a:pt x="10" y="439"/>
                    <a:pt x="10" y="439"/>
                  </a:cubicBezTo>
                  <a:lnTo>
                    <a:pt x="6564" y="439"/>
                  </a:lnTo>
                  <a:lnTo>
                    <a:pt x="6564" y="430"/>
                  </a:lnTo>
                  <a:lnTo>
                    <a:pt x="6564"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81" name="Google Shape;13581;p69"/>
          <p:cNvGrpSpPr/>
          <p:nvPr/>
        </p:nvGrpSpPr>
        <p:grpSpPr>
          <a:xfrm>
            <a:off x="4902701" y="1973150"/>
            <a:ext cx="274812" cy="354728"/>
            <a:chOff x="4902701" y="1973150"/>
            <a:chExt cx="274812" cy="354728"/>
          </a:xfrm>
        </p:grpSpPr>
        <p:sp>
          <p:nvSpPr>
            <p:cNvPr id="13582" name="Google Shape;13582;p69"/>
            <p:cNvSpPr/>
            <p:nvPr/>
          </p:nvSpPr>
          <p:spPr>
            <a:xfrm>
              <a:off x="4902936" y="2161996"/>
              <a:ext cx="274576" cy="165882"/>
            </a:xfrm>
            <a:custGeom>
              <a:rect b="b" l="l" r="r" t="t"/>
              <a:pathLst>
                <a:path extrusionOk="0" h="6335" w="10486">
                  <a:moveTo>
                    <a:pt x="3712" y="0"/>
                  </a:moveTo>
                  <a:lnTo>
                    <a:pt x="3712" y="1040"/>
                  </a:lnTo>
                  <a:cubicBezTo>
                    <a:pt x="3712" y="1326"/>
                    <a:pt x="3521" y="1584"/>
                    <a:pt x="3244" y="1670"/>
                  </a:cubicBezTo>
                  <a:lnTo>
                    <a:pt x="945" y="2347"/>
                  </a:lnTo>
                  <a:cubicBezTo>
                    <a:pt x="382" y="2509"/>
                    <a:pt x="1" y="3015"/>
                    <a:pt x="1" y="3597"/>
                  </a:cubicBezTo>
                  <a:lnTo>
                    <a:pt x="1" y="5676"/>
                  </a:lnTo>
                  <a:cubicBezTo>
                    <a:pt x="1" y="6039"/>
                    <a:pt x="297" y="6335"/>
                    <a:pt x="659" y="6335"/>
                  </a:cubicBezTo>
                  <a:lnTo>
                    <a:pt x="9827" y="6335"/>
                  </a:lnTo>
                  <a:cubicBezTo>
                    <a:pt x="10189" y="6335"/>
                    <a:pt x="10485" y="6039"/>
                    <a:pt x="10485" y="5676"/>
                  </a:cubicBezTo>
                  <a:lnTo>
                    <a:pt x="10485" y="3606"/>
                  </a:lnTo>
                  <a:cubicBezTo>
                    <a:pt x="10485" y="3015"/>
                    <a:pt x="10104" y="2509"/>
                    <a:pt x="9541" y="2347"/>
                  </a:cubicBezTo>
                  <a:lnTo>
                    <a:pt x="7242" y="1670"/>
                  </a:lnTo>
                  <a:cubicBezTo>
                    <a:pt x="6965" y="1584"/>
                    <a:pt x="6774" y="1326"/>
                    <a:pt x="6774" y="1040"/>
                  </a:cubicBezTo>
                  <a:lnTo>
                    <a:pt x="67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3" name="Google Shape;13583;p69"/>
            <p:cNvSpPr/>
            <p:nvPr/>
          </p:nvSpPr>
          <p:spPr>
            <a:xfrm>
              <a:off x="4902701" y="2208710"/>
              <a:ext cx="274550" cy="119168"/>
            </a:xfrm>
            <a:custGeom>
              <a:rect b="b" l="l" r="r" t="t"/>
              <a:pathLst>
                <a:path extrusionOk="0" h="4551" w="10485">
                  <a:moveTo>
                    <a:pt x="2843" y="0"/>
                  </a:moveTo>
                  <a:lnTo>
                    <a:pt x="945" y="563"/>
                  </a:lnTo>
                  <a:cubicBezTo>
                    <a:pt x="382" y="725"/>
                    <a:pt x="0" y="1231"/>
                    <a:pt x="0" y="1813"/>
                  </a:cubicBezTo>
                  <a:lnTo>
                    <a:pt x="0" y="3892"/>
                  </a:lnTo>
                  <a:cubicBezTo>
                    <a:pt x="0" y="4255"/>
                    <a:pt x="296" y="4551"/>
                    <a:pt x="658" y="4551"/>
                  </a:cubicBezTo>
                  <a:lnTo>
                    <a:pt x="9836" y="4551"/>
                  </a:lnTo>
                  <a:cubicBezTo>
                    <a:pt x="10198" y="4551"/>
                    <a:pt x="10485" y="4255"/>
                    <a:pt x="10485" y="3892"/>
                  </a:cubicBezTo>
                  <a:lnTo>
                    <a:pt x="10485" y="1822"/>
                  </a:lnTo>
                  <a:cubicBezTo>
                    <a:pt x="10485" y="1240"/>
                    <a:pt x="10103" y="725"/>
                    <a:pt x="9550" y="563"/>
                  </a:cubicBezTo>
                  <a:lnTo>
                    <a:pt x="7651" y="0"/>
                  </a:lnTo>
                  <a:cubicBezTo>
                    <a:pt x="7251" y="620"/>
                    <a:pt x="6325" y="1059"/>
                    <a:pt x="5247" y="1059"/>
                  </a:cubicBezTo>
                  <a:cubicBezTo>
                    <a:pt x="4169" y="1059"/>
                    <a:pt x="3244" y="620"/>
                    <a:pt x="2843"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4" name="Google Shape;13584;p69"/>
            <p:cNvSpPr/>
            <p:nvPr/>
          </p:nvSpPr>
          <p:spPr>
            <a:xfrm>
              <a:off x="5000109" y="2161996"/>
              <a:ext cx="79969" cy="22886"/>
            </a:xfrm>
            <a:custGeom>
              <a:rect b="b" l="l" r="r" t="t"/>
              <a:pathLst>
                <a:path extrusionOk="0" h="874" w="3054">
                  <a:moveTo>
                    <a:pt x="1" y="0"/>
                  </a:moveTo>
                  <a:lnTo>
                    <a:pt x="1" y="487"/>
                  </a:lnTo>
                  <a:cubicBezTo>
                    <a:pt x="478" y="744"/>
                    <a:pt x="1003" y="873"/>
                    <a:pt x="1527" y="873"/>
                  </a:cubicBezTo>
                  <a:cubicBezTo>
                    <a:pt x="2052" y="873"/>
                    <a:pt x="2577" y="744"/>
                    <a:pt x="3054" y="487"/>
                  </a:cubicBezTo>
                  <a:lnTo>
                    <a:pt x="305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5" name="Google Shape;13585;p69"/>
            <p:cNvSpPr/>
            <p:nvPr/>
          </p:nvSpPr>
          <p:spPr>
            <a:xfrm>
              <a:off x="4943654" y="2019105"/>
              <a:ext cx="192643" cy="154413"/>
            </a:xfrm>
            <a:custGeom>
              <a:rect b="b" l="l" r="r" t="t"/>
              <a:pathLst>
                <a:path extrusionOk="0" h="5897" w="7357">
                  <a:moveTo>
                    <a:pt x="840" y="0"/>
                  </a:moveTo>
                  <a:lnTo>
                    <a:pt x="840" y="2185"/>
                  </a:lnTo>
                  <a:lnTo>
                    <a:pt x="735" y="2185"/>
                  </a:lnTo>
                  <a:cubicBezTo>
                    <a:pt x="732" y="2185"/>
                    <a:pt x="729" y="2185"/>
                    <a:pt x="726" y="2185"/>
                  </a:cubicBezTo>
                  <a:cubicBezTo>
                    <a:pt x="1" y="2185"/>
                    <a:pt x="4" y="3273"/>
                    <a:pt x="735" y="3273"/>
                  </a:cubicBezTo>
                  <a:lnTo>
                    <a:pt x="850" y="3273"/>
                  </a:lnTo>
                  <a:cubicBezTo>
                    <a:pt x="964" y="4751"/>
                    <a:pt x="2195" y="5896"/>
                    <a:pt x="3683" y="5896"/>
                  </a:cubicBezTo>
                  <a:cubicBezTo>
                    <a:pt x="5162" y="5896"/>
                    <a:pt x="6393" y="4751"/>
                    <a:pt x="6507" y="3273"/>
                  </a:cubicBezTo>
                  <a:lnTo>
                    <a:pt x="6631" y="3273"/>
                  </a:lnTo>
                  <a:cubicBezTo>
                    <a:pt x="7356" y="3273"/>
                    <a:pt x="7356" y="2185"/>
                    <a:pt x="6631" y="2185"/>
                  </a:cubicBezTo>
                  <a:lnTo>
                    <a:pt x="6526" y="2185"/>
                  </a:lnTo>
                  <a:lnTo>
                    <a:pt x="652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6" name="Google Shape;13586;p69"/>
            <p:cNvSpPr/>
            <p:nvPr/>
          </p:nvSpPr>
          <p:spPr>
            <a:xfrm>
              <a:off x="4946403" y="2041833"/>
              <a:ext cx="145170" cy="131658"/>
            </a:xfrm>
            <a:custGeom>
              <a:rect b="b" l="l" r="r" t="t"/>
              <a:pathLst>
                <a:path extrusionOk="0" h="5028" w="5544">
                  <a:moveTo>
                    <a:pt x="735" y="1"/>
                  </a:moveTo>
                  <a:lnTo>
                    <a:pt x="735" y="1317"/>
                  </a:lnTo>
                  <a:lnTo>
                    <a:pt x="649" y="1317"/>
                  </a:lnTo>
                  <a:cubicBezTo>
                    <a:pt x="642" y="1317"/>
                    <a:pt x="635" y="1317"/>
                    <a:pt x="628" y="1317"/>
                  </a:cubicBezTo>
                  <a:cubicBezTo>
                    <a:pt x="380" y="1317"/>
                    <a:pt x="171" y="1476"/>
                    <a:pt x="106" y="1708"/>
                  </a:cubicBezTo>
                  <a:cubicBezTo>
                    <a:pt x="1" y="2061"/>
                    <a:pt x="268" y="2405"/>
                    <a:pt x="630" y="2405"/>
                  </a:cubicBezTo>
                  <a:lnTo>
                    <a:pt x="745" y="2405"/>
                  </a:lnTo>
                  <a:cubicBezTo>
                    <a:pt x="848" y="3908"/>
                    <a:pt x="2102" y="5027"/>
                    <a:pt x="3556" y="5027"/>
                  </a:cubicBezTo>
                  <a:cubicBezTo>
                    <a:pt x="3708" y="5027"/>
                    <a:pt x="3862" y="5015"/>
                    <a:pt x="4017" y="4990"/>
                  </a:cubicBezTo>
                  <a:cubicBezTo>
                    <a:pt x="2634" y="4780"/>
                    <a:pt x="1613" y="3588"/>
                    <a:pt x="1613" y="2185"/>
                  </a:cubicBezTo>
                  <a:lnTo>
                    <a:pt x="1613" y="1746"/>
                  </a:lnTo>
                  <a:cubicBezTo>
                    <a:pt x="1613" y="1021"/>
                    <a:pt x="2195" y="439"/>
                    <a:pt x="2920" y="439"/>
                  </a:cubicBezTo>
                  <a:lnTo>
                    <a:pt x="5105" y="439"/>
                  </a:lnTo>
                  <a:cubicBezTo>
                    <a:pt x="5343" y="439"/>
                    <a:pt x="5543" y="239"/>
                    <a:pt x="554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7" name="Google Shape;13587;p69"/>
            <p:cNvSpPr/>
            <p:nvPr/>
          </p:nvSpPr>
          <p:spPr>
            <a:xfrm>
              <a:off x="5000109" y="2076686"/>
              <a:ext cx="11286" cy="17125"/>
            </a:xfrm>
            <a:custGeom>
              <a:rect b="b" l="l" r="r" t="t"/>
              <a:pathLst>
                <a:path extrusionOk="0" h="654" w="431">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8" name="Google Shape;13588;p69"/>
            <p:cNvSpPr/>
            <p:nvPr/>
          </p:nvSpPr>
          <p:spPr>
            <a:xfrm>
              <a:off x="5068556" y="2076686"/>
              <a:ext cx="11521" cy="17125"/>
            </a:xfrm>
            <a:custGeom>
              <a:rect b="b" l="l" r="r" t="t"/>
              <a:pathLst>
                <a:path extrusionOk="0" h="654" w="440">
                  <a:moveTo>
                    <a:pt x="220" y="0"/>
                  </a:moveTo>
                  <a:cubicBezTo>
                    <a:pt x="110"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9" name="Google Shape;13589;p69"/>
            <p:cNvSpPr/>
            <p:nvPr/>
          </p:nvSpPr>
          <p:spPr>
            <a:xfrm>
              <a:off x="4992384" y="2059063"/>
              <a:ext cx="26499" cy="11521"/>
            </a:xfrm>
            <a:custGeom>
              <a:rect b="b" l="l" r="r" t="t"/>
              <a:pathLst>
                <a:path extrusionOk="0" h="440" w="1012">
                  <a:moveTo>
                    <a:pt x="286" y="1"/>
                  </a:moveTo>
                  <a:cubicBezTo>
                    <a:pt x="0" y="1"/>
                    <a:pt x="0" y="430"/>
                    <a:pt x="286" y="440"/>
                  </a:cubicBezTo>
                  <a:lnTo>
                    <a:pt x="725" y="440"/>
                  </a:lnTo>
                  <a:cubicBezTo>
                    <a:pt x="1011" y="44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0" name="Google Shape;13590;p69"/>
            <p:cNvSpPr/>
            <p:nvPr/>
          </p:nvSpPr>
          <p:spPr>
            <a:xfrm>
              <a:off x="5061068" y="2059063"/>
              <a:ext cx="26499" cy="11521"/>
            </a:xfrm>
            <a:custGeom>
              <a:rect b="b" l="l" r="r" t="t"/>
              <a:pathLst>
                <a:path extrusionOk="0" h="440" w="1012">
                  <a:moveTo>
                    <a:pt x="287" y="1"/>
                  </a:moveTo>
                  <a:cubicBezTo>
                    <a:pt x="1" y="1"/>
                    <a:pt x="1" y="43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1" name="Google Shape;13591;p69"/>
            <p:cNvSpPr/>
            <p:nvPr/>
          </p:nvSpPr>
          <p:spPr>
            <a:xfrm>
              <a:off x="5014615" y="2116068"/>
              <a:ext cx="50773" cy="17282"/>
            </a:xfrm>
            <a:custGeom>
              <a:rect b="b" l="l" r="r" t="t"/>
              <a:pathLst>
                <a:path extrusionOk="0" h="660" w="1939">
                  <a:moveTo>
                    <a:pt x="319" y="0"/>
                  </a:moveTo>
                  <a:cubicBezTo>
                    <a:pt x="150" y="0"/>
                    <a:pt x="1" y="219"/>
                    <a:pt x="162" y="380"/>
                  </a:cubicBezTo>
                  <a:cubicBezTo>
                    <a:pt x="373" y="556"/>
                    <a:pt x="633" y="659"/>
                    <a:pt x="904" y="659"/>
                  </a:cubicBezTo>
                  <a:cubicBezTo>
                    <a:pt x="927" y="659"/>
                    <a:pt x="950" y="659"/>
                    <a:pt x="973" y="657"/>
                  </a:cubicBezTo>
                  <a:cubicBezTo>
                    <a:pt x="996" y="659"/>
                    <a:pt x="1019" y="659"/>
                    <a:pt x="1042" y="659"/>
                  </a:cubicBezTo>
                  <a:cubicBezTo>
                    <a:pt x="1313" y="659"/>
                    <a:pt x="1573" y="556"/>
                    <a:pt x="1784" y="380"/>
                  </a:cubicBezTo>
                  <a:cubicBezTo>
                    <a:pt x="1938" y="219"/>
                    <a:pt x="1793" y="0"/>
                    <a:pt x="1626" y="0"/>
                  </a:cubicBezTo>
                  <a:cubicBezTo>
                    <a:pt x="1576" y="0"/>
                    <a:pt x="1525" y="20"/>
                    <a:pt x="1479" y="66"/>
                  </a:cubicBezTo>
                  <a:cubicBezTo>
                    <a:pt x="1326" y="171"/>
                    <a:pt x="1150" y="223"/>
                    <a:pt x="973" y="223"/>
                  </a:cubicBezTo>
                  <a:cubicBezTo>
                    <a:pt x="797" y="223"/>
                    <a:pt x="620" y="171"/>
                    <a:pt x="468" y="66"/>
                  </a:cubicBezTo>
                  <a:cubicBezTo>
                    <a:pt x="422" y="20"/>
                    <a:pt x="370" y="0"/>
                    <a:pt x="31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2" name="Google Shape;13592;p69"/>
            <p:cNvSpPr/>
            <p:nvPr/>
          </p:nvSpPr>
          <p:spPr>
            <a:xfrm>
              <a:off x="4954154" y="1973150"/>
              <a:ext cx="171643" cy="68709"/>
            </a:xfrm>
            <a:custGeom>
              <a:rect b="b" l="l" r="r" t="t"/>
              <a:pathLst>
                <a:path extrusionOk="0" h="2624" w="6555">
                  <a:moveTo>
                    <a:pt x="1164" y="0"/>
                  </a:moveTo>
                  <a:cubicBezTo>
                    <a:pt x="869" y="0"/>
                    <a:pt x="601" y="210"/>
                    <a:pt x="535" y="496"/>
                  </a:cubicBezTo>
                  <a:lnTo>
                    <a:pt x="0" y="2624"/>
                  </a:lnTo>
                  <a:lnTo>
                    <a:pt x="6554" y="2624"/>
                  </a:lnTo>
                  <a:lnTo>
                    <a:pt x="6020" y="496"/>
                  </a:lnTo>
                  <a:cubicBezTo>
                    <a:pt x="5944" y="210"/>
                    <a:pt x="5686" y="0"/>
                    <a:pt x="5381"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3" name="Google Shape;13593;p69"/>
            <p:cNvSpPr/>
            <p:nvPr/>
          </p:nvSpPr>
          <p:spPr>
            <a:xfrm>
              <a:off x="4973400" y="2185118"/>
              <a:ext cx="55224" cy="50589"/>
            </a:xfrm>
            <a:custGeom>
              <a:rect b="b" l="l" r="r" t="t"/>
              <a:pathLst>
                <a:path extrusionOk="0" h="1932" w="2109">
                  <a:moveTo>
                    <a:pt x="834" y="0"/>
                  </a:moveTo>
                  <a:cubicBezTo>
                    <a:pt x="746" y="0"/>
                    <a:pt x="658" y="41"/>
                    <a:pt x="601" y="119"/>
                  </a:cubicBezTo>
                  <a:lnTo>
                    <a:pt x="0" y="911"/>
                  </a:lnTo>
                  <a:cubicBezTo>
                    <a:pt x="467" y="1454"/>
                    <a:pt x="1221" y="1836"/>
                    <a:pt x="2108" y="1931"/>
                  </a:cubicBezTo>
                  <a:lnTo>
                    <a:pt x="2108" y="787"/>
                  </a:lnTo>
                  <a:cubicBezTo>
                    <a:pt x="2108" y="682"/>
                    <a:pt x="2042" y="596"/>
                    <a:pt x="1946" y="577"/>
                  </a:cubicBezTo>
                  <a:cubicBezTo>
                    <a:pt x="1603" y="500"/>
                    <a:pt x="1288" y="329"/>
                    <a:pt x="1040" y="90"/>
                  </a:cubicBezTo>
                  <a:cubicBezTo>
                    <a:pt x="983" y="29"/>
                    <a:pt x="909" y="0"/>
                    <a:pt x="834"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4" name="Google Shape;13594;p69"/>
            <p:cNvSpPr/>
            <p:nvPr/>
          </p:nvSpPr>
          <p:spPr>
            <a:xfrm>
              <a:off x="5051327" y="2184987"/>
              <a:ext cx="55486" cy="50720"/>
            </a:xfrm>
            <a:custGeom>
              <a:rect b="b" l="l" r="r" t="t"/>
              <a:pathLst>
                <a:path extrusionOk="0" h="1937" w="2119">
                  <a:moveTo>
                    <a:pt x="1284" y="0"/>
                  </a:moveTo>
                  <a:cubicBezTo>
                    <a:pt x="1210" y="0"/>
                    <a:pt x="1135" y="29"/>
                    <a:pt x="1079" y="86"/>
                  </a:cubicBezTo>
                  <a:cubicBezTo>
                    <a:pt x="830" y="334"/>
                    <a:pt x="506" y="505"/>
                    <a:pt x="163" y="582"/>
                  </a:cubicBezTo>
                  <a:cubicBezTo>
                    <a:pt x="67" y="601"/>
                    <a:pt x="0" y="687"/>
                    <a:pt x="10" y="792"/>
                  </a:cubicBezTo>
                  <a:lnTo>
                    <a:pt x="10" y="1936"/>
                  </a:lnTo>
                  <a:cubicBezTo>
                    <a:pt x="888" y="1841"/>
                    <a:pt x="1641" y="1459"/>
                    <a:pt x="2118" y="906"/>
                  </a:cubicBezTo>
                  <a:lnTo>
                    <a:pt x="1517" y="124"/>
                  </a:lnTo>
                  <a:cubicBezTo>
                    <a:pt x="1460" y="41"/>
                    <a:pt x="1372" y="0"/>
                    <a:pt x="1284"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5" name="Google Shape;13595;p69"/>
            <p:cNvSpPr/>
            <p:nvPr/>
          </p:nvSpPr>
          <p:spPr>
            <a:xfrm>
              <a:off x="4963895" y="2253408"/>
              <a:ext cx="15266" cy="11521"/>
            </a:xfrm>
            <a:custGeom>
              <a:rect b="b" l="l" r="r" t="t"/>
              <a:pathLst>
                <a:path extrusionOk="0" h="440" w="583">
                  <a:moveTo>
                    <a:pt x="287" y="1"/>
                  </a:moveTo>
                  <a:cubicBezTo>
                    <a:pt x="1" y="1"/>
                    <a:pt x="1" y="440"/>
                    <a:pt x="287" y="440"/>
                  </a:cubicBezTo>
                  <a:cubicBezTo>
                    <a:pt x="582" y="440"/>
                    <a:pt x="582" y="1"/>
                    <a:pt x="28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6" name="Google Shape;13596;p69"/>
            <p:cNvSpPr/>
            <p:nvPr/>
          </p:nvSpPr>
          <p:spPr>
            <a:xfrm>
              <a:off x="5101026" y="2253408"/>
              <a:ext cx="15266" cy="11521"/>
            </a:xfrm>
            <a:custGeom>
              <a:rect b="b" l="l" r="r" t="t"/>
              <a:pathLst>
                <a:path extrusionOk="0" h="440" w="583">
                  <a:moveTo>
                    <a:pt x="297" y="1"/>
                  </a:moveTo>
                  <a:cubicBezTo>
                    <a:pt x="1" y="1"/>
                    <a:pt x="1" y="440"/>
                    <a:pt x="297" y="440"/>
                  </a:cubicBezTo>
                  <a:cubicBezTo>
                    <a:pt x="583" y="440"/>
                    <a:pt x="583" y="1"/>
                    <a:pt x="29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7" name="Google Shape;13597;p69"/>
            <p:cNvSpPr/>
            <p:nvPr/>
          </p:nvSpPr>
          <p:spPr>
            <a:xfrm>
              <a:off x="5101026" y="2281898"/>
              <a:ext cx="15266" cy="11521"/>
            </a:xfrm>
            <a:custGeom>
              <a:rect b="b" l="l" r="r" t="t"/>
              <a:pathLst>
                <a:path extrusionOk="0" h="440" w="583">
                  <a:moveTo>
                    <a:pt x="297" y="0"/>
                  </a:moveTo>
                  <a:cubicBezTo>
                    <a:pt x="1" y="0"/>
                    <a:pt x="1" y="439"/>
                    <a:pt x="297" y="439"/>
                  </a:cubicBezTo>
                  <a:cubicBezTo>
                    <a:pt x="583" y="439"/>
                    <a:pt x="583" y="0"/>
                    <a:pt x="29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8" name="Google Shape;13598;p69"/>
            <p:cNvSpPr/>
            <p:nvPr/>
          </p:nvSpPr>
          <p:spPr>
            <a:xfrm>
              <a:off x="4963895" y="2281898"/>
              <a:ext cx="15266" cy="11521"/>
            </a:xfrm>
            <a:custGeom>
              <a:rect b="b" l="l" r="r" t="t"/>
              <a:pathLst>
                <a:path extrusionOk="0" h="440" w="583">
                  <a:moveTo>
                    <a:pt x="287" y="0"/>
                  </a:moveTo>
                  <a:cubicBezTo>
                    <a:pt x="1" y="0"/>
                    <a:pt x="1" y="439"/>
                    <a:pt x="287" y="439"/>
                  </a:cubicBezTo>
                  <a:cubicBezTo>
                    <a:pt x="582" y="439"/>
                    <a:pt x="582" y="0"/>
                    <a:pt x="28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9" name="Google Shape;13599;p69"/>
            <p:cNvSpPr/>
            <p:nvPr/>
          </p:nvSpPr>
          <p:spPr>
            <a:xfrm>
              <a:off x="5101026" y="2310623"/>
              <a:ext cx="15266" cy="11521"/>
            </a:xfrm>
            <a:custGeom>
              <a:rect b="b" l="l" r="r" t="t"/>
              <a:pathLst>
                <a:path extrusionOk="0" h="440" w="583">
                  <a:moveTo>
                    <a:pt x="297" y="0"/>
                  </a:moveTo>
                  <a:cubicBezTo>
                    <a:pt x="1" y="0"/>
                    <a:pt x="1" y="439"/>
                    <a:pt x="297" y="439"/>
                  </a:cubicBezTo>
                  <a:cubicBezTo>
                    <a:pt x="583" y="439"/>
                    <a:pt x="583" y="0"/>
                    <a:pt x="29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0" name="Google Shape;13600;p69"/>
            <p:cNvSpPr/>
            <p:nvPr/>
          </p:nvSpPr>
          <p:spPr>
            <a:xfrm>
              <a:off x="4963895" y="2310623"/>
              <a:ext cx="15266" cy="11521"/>
            </a:xfrm>
            <a:custGeom>
              <a:rect b="b" l="l" r="r" t="t"/>
              <a:pathLst>
                <a:path extrusionOk="0" h="440" w="583">
                  <a:moveTo>
                    <a:pt x="287" y="0"/>
                  </a:moveTo>
                  <a:cubicBezTo>
                    <a:pt x="1" y="0"/>
                    <a:pt x="1" y="439"/>
                    <a:pt x="287" y="439"/>
                  </a:cubicBezTo>
                  <a:cubicBezTo>
                    <a:pt x="582" y="439"/>
                    <a:pt x="582" y="0"/>
                    <a:pt x="28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1" name="Google Shape;13601;p69"/>
            <p:cNvSpPr/>
            <p:nvPr/>
          </p:nvSpPr>
          <p:spPr>
            <a:xfrm>
              <a:off x="4954390" y="2041833"/>
              <a:ext cx="22781" cy="37235"/>
            </a:xfrm>
            <a:custGeom>
              <a:rect b="b" l="l" r="r" t="t"/>
              <a:pathLst>
                <a:path extrusionOk="0" h="1422" w="870">
                  <a:moveTo>
                    <a:pt x="1" y="1"/>
                  </a:moveTo>
                  <a:lnTo>
                    <a:pt x="1" y="1422"/>
                  </a:lnTo>
                  <a:lnTo>
                    <a:pt x="488" y="1355"/>
                  </a:lnTo>
                  <a:cubicBezTo>
                    <a:pt x="707" y="1327"/>
                    <a:pt x="869" y="1145"/>
                    <a:pt x="869" y="926"/>
                  </a:cubicBezTo>
                  <a:lnTo>
                    <a:pt x="869"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2" name="Google Shape;13602;p69"/>
            <p:cNvSpPr/>
            <p:nvPr/>
          </p:nvSpPr>
          <p:spPr>
            <a:xfrm>
              <a:off x="5103042" y="2041833"/>
              <a:ext cx="22755" cy="37235"/>
            </a:xfrm>
            <a:custGeom>
              <a:rect b="b" l="l" r="r" t="t"/>
              <a:pathLst>
                <a:path extrusionOk="0" h="1422" w="869">
                  <a:moveTo>
                    <a:pt x="0" y="1"/>
                  </a:moveTo>
                  <a:lnTo>
                    <a:pt x="0" y="926"/>
                  </a:lnTo>
                  <a:cubicBezTo>
                    <a:pt x="0" y="1145"/>
                    <a:pt x="162" y="1336"/>
                    <a:pt x="382" y="1355"/>
                  </a:cubicBezTo>
                  <a:lnTo>
                    <a:pt x="868" y="1422"/>
                  </a:lnTo>
                  <a:lnTo>
                    <a:pt x="868"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3" name="Google Shape;13603;p69"/>
            <p:cNvSpPr/>
            <p:nvPr/>
          </p:nvSpPr>
          <p:spPr>
            <a:xfrm>
              <a:off x="4954390" y="1973150"/>
              <a:ext cx="70490" cy="68709"/>
            </a:xfrm>
            <a:custGeom>
              <a:rect b="b" l="l" r="r" t="t"/>
              <a:pathLst>
                <a:path extrusionOk="0" h="2624" w="2692">
                  <a:moveTo>
                    <a:pt x="1165" y="0"/>
                  </a:moveTo>
                  <a:cubicBezTo>
                    <a:pt x="860" y="0"/>
                    <a:pt x="602" y="210"/>
                    <a:pt x="526" y="496"/>
                  </a:cubicBezTo>
                  <a:lnTo>
                    <a:pt x="1" y="2624"/>
                  </a:lnTo>
                  <a:lnTo>
                    <a:pt x="1527" y="2624"/>
                  </a:lnTo>
                  <a:lnTo>
                    <a:pt x="2052" y="496"/>
                  </a:lnTo>
                  <a:cubicBezTo>
                    <a:pt x="2128" y="210"/>
                    <a:pt x="2396" y="0"/>
                    <a:pt x="2691"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4" name="Google Shape;13604;p69"/>
            <p:cNvSpPr/>
            <p:nvPr/>
          </p:nvSpPr>
          <p:spPr>
            <a:xfrm>
              <a:off x="4958658" y="2013344"/>
              <a:ext cx="162897" cy="11286"/>
            </a:xfrm>
            <a:custGeom>
              <a:rect b="b" l="l" r="r" t="t"/>
              <a:pathLst>
                <a:path extrusionOk="0" h="431" w="6221">
                  <a:moveTo>
                    <a:pt x="105" y="1"/>
                  </a:moveTo>
                  <a:lnTo>
                    <a:pt x="0" y="430"/>
                  </a:lnTo>
                  <a:lnTo>
                    <a:pt x="6220" y="430"/>
                  </a:lnTo>
                  <a:lnTo>
                    <a:pt x="6115"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5" name="Google Shape;13605;p69"/>
            <p:cNvSpPr/>
            <p:nvPr/>
          </p:nvSpPr>
          <p:spPr>
            <a:xfrm>
              <a:off x="4958658" y="2013344"/>
              <a:ext cx="42734" cy="11286"/>
            </a:xfrm>
            <a:custGeom>
              <a:rect b="b" l="l" r="r" t="t"/>
              <a:pathLst>
                <a:path extrusionOk="0" h="431" w="1632">
                  <a:moveTo>
                    <a:pt x="105" y="1"/>
                  </a:moveTo>
                  <a:lnTo>
                    <a:pt x="0" y="430"/>
                  </a:lnTo>
                  <a:lnTo>
                    <a:pt x="1527" y="430"/>
                  </a:lnTo>
                  <a:lnTo>
                    <a:pt x="1632"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6" name="Google Shape;13606;p69"/>
            <p:cNvSpPr/>
            <p:nvPr/>
          </p:nvSpPr>
          <p:spPr>
            <a:xfrm>
              <a:off x="4942659" y="2224945"/>
              <a:ext cx="97199" cy="102933"/>
            </a:xfrm>
            <a:custGeom>
              <a:rect b="b" l="l" r="r" t="t"/>
              <a:pathLst>
                <a:path extrusionOk="0" h="3931" w="3712">
                  <a:moveTo>
                    <a:pt x="1317" y="0"/>
                  </a:moveTo>
                  <a:cubicBezTo>
                    <a:pt x="592" y="0"/>
                    <a:pt x="1" y="582"/>
                    <a:pt x="1" y="1307"/>
                  </a:cubicBezTo>
                  <a:lnTo>
                    <a:pt x="1" y="3931"/>
                  </a:lnTo>
                  <a:lnTo>
                    <a:pt x="439" y="3931"/>
                  </a:lnTo>
                  <a:lnTo>
                    <a:pt x="439" y="1307"/>
                  </a:lnTo>
                  <a:cubicBezTo>
                    <a:pt x="439" y="836"/>
                    <a:pt x="822" y="439"/>
                    <a:pt x="1300" y="439"/>
                  </a:cubicBezTo>
                  <a:cubicBezTo>
                    <a:pt x="1306" y="439"/>
                    <a:pt x="1311" y="439"/>
                    <a:pt x="1317" y="439"/>
                  </a:cubicBezTo>
                  <a:lnTo>
                    <a:pt x="3712" y="439"/>
                  </a:lnTo>
                  <a:cubicBezTo>
                    <a:pt x="3111" y="439"/>
                    <a:pt x="2510" y="296"/>
                    <a:pt x="1985"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07" name="Google Shape;13607;p69"/>
          <p:cNvGrpSpPr/>
          <p:nvPr/>
        </p:nvGrpSpPr>
        <p:grpSpPr>
          <a:xfrm>
            <a:off x="4902701" y="2879989"/>
            <a:ext cx="272560" cy="354676"/>
            <a:chOff x="4902701" y="2879989"/>
            <a:chExt cx="272560" cy="354676"/>
          </a:xfrm>
        </p:grpSpPr>
        <p:sp>
          <p:nvSpPr>
            <p:cNvPr id="13608" name="Google Shape;13608;p69"/>
            <p:cNvSpPr/>
            <p:nvPr/>
          </p:nvSpPr>
          <p:spPr>
            <a:xfrm>
              <a:off x="4902701" y="3081273"/>
              <a:ext cx="272560" cy="153392"/>
            </a:xfrm>
            <a:custGeom>
              <a:rect b="b" l="l" r="r" t="t"/>
              <a:pathLst>
                <a:path extrusionOk="0" h="5858" w="10409">
                  <a:moveTo>
                    <a:pt x="3673" y="0"/>
                  </a:moveTo>
                  <a:lnTo>
                    <a:pt x="3673" y="1040"/>
                  </a:lnTo>
                  <a:cubicBezTo>
                    <a:pt x="3673" y="1326"/>
                    <a:pt x="3482" y="1574"/>
                    <a:pt x="3206" y="1660"/>
                  </a:cubicBezTo>
                  <a:lnTo>
                    <a:pt x="935" y="2328"/>
                  </a:lnTo>
                  <a:cubicBezTo>
                    <a:pt x="372" y="2490"/>
                    <a:pt x="0" y="2996"/>
                    <a:pt x="0" y="3577"/>
                  </a:cubicBezTo>
                  <a:lnTo>
                    <a:pt x="0" y="5209"/>
                  </a:lnTo>
                  <a:cubicBezTo>
                    <a:pt x="0" y="5571"/>
                    <a:pt x="286" y="5858"/>
                    <a:pt x="649" y="5858"/>
                  </a:cubicBezTo>
                  <a:lnTo>
                    <a:pt x="9760" y="5858"/>
                  </a:lnTo>
                  <a:cubicBezTo>
                    <a:pt x="10113" y="5858"/>
                    <a:pt x="10408" y="5571"/>
                    <a:pt x="10408" y="5209"/>
                  </a:cubicBezTo>
                  <a:lnTo>
                    <a:pt x="10408" y="3577"/>
                  </a:lnTo>
                  <a:cubicBezTo>
                    <a:pt x="10408" y="2996"/>
                    <a:pt x="10027" y="2490"/>
                    <a:pt x="9464" y="2328"/>
                  </a:cubicBezTo>
                  <a:lnTo>
                    <a:pt x="7184" y="1660"/>
                  </a:lnTo>
                  <a:cubicBezTo>
                    <a:pt x="6907" y="1574"/>
                    <a:pt x="6716" y="1317"/>
                    <a:pt x="6716" y="1030"/>
                  </a:cubicBezTo>
                  <a:lnTo>
                    <a:pt x="671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9" name="Google Shape;13609;p69"/>
            <p:cNvSpPr/>
            <p:nvPr/>
          </p:nvSpPr>
          <p:spPr>
            <a:xfrm>
              <a:off x="4902701" y="3123483"/>
              <a:ext cx="272560" cy="111182"/>
            </a:xfrm>
            <a:custGeom>
              <a:rect b="b" l="l" r="r" t="t"/>
              <a:pathLst>
                <a:path extrusionOk="0" h="4246" w="10409">
                  <a:moveTo>
                    <a:pt x="3320" y="0"/>
                  </a:moveTo>
                  <a:cubicBezTo>
                    <a:pt x="3282" y="19"/>
                    <a:pt x="3244" y="29"/>
                    <a:pt x="3206" y="48"/>
                  </a:cubicBezTo>
                  <a:lnTo>
                    <a:pt x="935" y="716"/>
                  </a:lnTo>
                  <a:cubicBezTo>
                    <a:pt x="372" y="878"/>
                    <a:pt x="0" y="1384"/>
                    <a:pt x="0" y="1965"/>
                  </a:cubicBezTo>
                  <a:lnTo>
                    <a:pt x="0" y="3597"/>
                  </a:lnTo>
                  <a:cubicBezTo>
                    <a:pt x="0" y="3959"/>
                    <a:pt x="286" y="4246"/>
                    <a:pt x="649" y="4246"/>
                  </a:cubicBezTo>
                  <a:lnTo>
                    <a:pt x="9760" y="4246"/>
                  </a:lnTo>
                  <a:cubicBezTo>
                    <a:pt x="10113" y="4246"/>
                    <a:pt x="10408" y="3959"/>
                    <a:pt x="10408" y="3597"/>
                  </a:cubicBezTo>
                  <a:lnTo>
                    <a:pt x="10408" y="1965"/>
                  </a:lnTo>
                  <a:cubicBezTo>
                    <a:pt x="10408" y="1384"/>
                    <a:pt x="10027" y="878"/>
                    <a:pt x="9464" y="716"/>
                  </a:cubicBezTo>
                  <a:lnTo>
                    <a:pt x="7184" y="48"/>
                  </a:lnTo>
                  <a:cubicBezTo>
                    <a:pt x="7146" y="29"/>
                    <a:pt x="7107" y="19"/>
                    <a:pt x="7069" y="0"/>
                  </a:cubicBezTo>
                  <a:lnTo>
                    <a:pt x="5200" y="344"/>
                  </a:lnTo>
                  <a:lnTo>
                    <a:pt x="332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0" name="Google Shape;13610;p69"/>
            <p:cNvSpPr/>
            <p:nvPr/>
          </p:nvSpPr>
          <p:spPr>
            <a:xfrm>
              <a:off x="4966644" y="3123483"/>
              <a:ext cx="143913" cy="43781"/>
            </a:xfrm>
            <a:custGeom>
              <a:rect b="b" l="l" r="r" t="t"/>
              <a:pathLst>
                <a:path extrusionOk="0" h="1672" w="5496">
                  <a:moveTo>
                    <a:pt x="878" y="0"/>
                  </a:moveTo>
                  <a:cubicBezTo>
                    <a:pt x="840" y="19"/>
                    <a:pt x="802" y="29"/>
                    <a:pt x="764" y="48"/>
                  </a:cubicBezTo>
                  <a:lnTo>
                    <a:pt x="0" y="267"/>
                  </a:lnTo>
                  <a:cubicBezTo>
                    <a:pt x="39" y="372"/>
                    <a:pt x="105" y="468"/>
                    <a:pt x="191" y="544"/>
                  </a:cubicBezTo>
                  <a:lnTo>
                    <a:pt x="1260" y="1460"/>
                  </a:lnTo>
                  <a:cubicBezTo>
                    <a:pt x="1423" y="1602"/>
                    <a:pt x="1624" y="1671"/>
                    <a:pt x="1823" y="1671"/>
                  </a:cubicBezTo>
                  <a:cubicBezTo>
                    <a:pt x="2077" y="1671"/>
                    <a:pt x="2329" y="1559"/>
                    <a:pt x="2500" y="1345"/>
                  </a:cubicBezTo>
                  <a:lnTo>
                    <a:pt x="2748" y="1031"/>
                  </a:lnTo>
                  <a:lnTo>
                    <a:pt x="2996" y="1345"/>
                  </a:lnTo>
                  <a:cubicBezTo>
                    <a:pt x="3167" y="1559"/>
                    <a:pt x="3419" y="1671"/>
                    <a:pt x="3675" y="1671"/>
                  </a:cubicBezTo>
                  <a:cubicBezTo>
                    <a:pt x="3875" y="1671"/>
                    <a:pt x="4078" y="1602"/>
                    <a:pt x="4246" y="1460"/>
                  </a:cubicBezTo>
                  <a:lnTo>
                    <a:pt x="5314" y="544"/>
                  </a:lnTo>
                  <a:cubicBezTo>
                    <a:pt x="5400" y="468"/>
                    <a:pt x="5457" y="372"/>
                    <a:pt x="5495" y="267"/>
                  </a:cubicBezTo>
                  <a:lnTo>
                    <a:pt x="4732" y="48"/>
                  </a:lnTo>
                  <a:cubicBezTo>
                    <a:pt x="4694" y="29"/>
                    <a:pt x="4656" y="19"/>
                    <a:pt x="4627" y="0"/>
                  </a:cubicBezTo>
                  <a:lnTo>
                    <a:pt x="2748" y="344"/>
                  </a:lnTo>
                  <a:lnTo>
                    <a:pt x="878"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1" name="Google Shape;13611;p69"/>
            <p:cNvSpPr/>
            <p:nvPr/>
          </p:nvSpPr>
          <p:spPr>
            <a:xfrm>
              <a:off x="4998878" y="3081273"/>
              <a:ext cx="79445" cy="22676"/>
            </a:xfrm>
            <a:custGeom>
              <a:rect b="b" l="l" r="r" t="t"/>
              <a:pathLst>
                <a:path extrusionOk="0" h="866" w="3034">
                  <a:moveTo>
                    <a:pt x="0" y="0"/>
                  </a:moveTo>
                  <a:lnTo>
                    <a:pt x="0" y="487"/>
                  </a:lnTo>
                  <a:cubicBezTo>
                    <a:pt x="472" y="739"/>
                    <a:pt x="995" y="866"/>
                    <a:pt x="1517" y="866"/>
                  </a:cubicBezTo>
                  <a:cubicBezTo>
                    <a:pt x="2039" y="866"/>
                    <a:pt x="2562" y="739"/>
                    <a:pt x="3034" y="487"/>
                  </a:cubicBezTo>
                  <a:lnTo>
                    <a:pt x="303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2" name="Google Shape;13612;p69"/>
            <p:cNvSpPr/>
            <p:nvPr/>
          </p:nvSpPr>
          <p:spPr>
            <a:xfrm>
              <a:off x="4942397" y="2933616"/>
              <a:ext cx="187904" cy="158917"/>
            </a:xfrm>
            <a:custGeom>
              <a:rect b="b" l="l" r="r" t="t"/>
              <a:pathLst>
                <a:path extrusionOk="0" h="6069" w="7176">
                  <a:moveTo>
                    <a:pt x="860" y="1"/>
                  </a:moveTo>
                  <a:lnTo>
                    <a:pt x="860" y="2386"/>
                  </a:lnTo>
                  <a:lnTo>
                    <a:pt x="755" y="2386"/>
                  </a:lnTo>
                  <a:cubicBezTo>
                    <a:pt x="745" y="2386"/>
                    <a:pt x="736" y="2385"/>
                    <a:pt x="727" y="2385"/>
                  </a:cubicBezTo>
                  <a:cubicBezTo>
                    <a:pt x="4" y="2385"/>
                    <a:pt x="1" y="3474"/>
                    <a:pt x="718" y="3474"/>
                  </a:cubicBezTo>
                  <a:cubicBezTo>
                    <a:pt x="730" y="3474"/>
                    <a:pt x="742" y="3474"/>
                    <a:pt x="755" y="3473"/>
                  </a:cubicBezTo>
                  <a:lnTo>
                    <a:pt x="869" y="3473"/>
                  </a:lnTo>
                  <a:cubicBezTo>
                    <a:pt x="993" y="4933"/>
                    <a:pt x="2214" y="6068"/>
                    <a:pt x="3684" y="6068"/>
                  </a:cubicBezTo>
                  <a:cubicBezTo>
                    <a:pt x="5153" y="6068"/>
                    <a:pt x="6374" y="4933"/>
                    <a:pt x="6488" y="3473"/>
                  </a:cubicBezTo>
                  <a:lnTo>
                    <a:pt x="6603" y="3473"/>
                  </a:lnTo>
                  <a:cubicBezTo>
                    <a:pt x="6609" y="3474"/>
                    <a:pt x="6615" y="3474"/>
                    <a:pt x="6621" y="3474"/>
                  </a:cubicBezTo>
                  <a:cubicBezTo>
                    <a:pt x="6927" y="3474"/>
                    <a:pt x="7175" y="3238"/>
                    <a:pt x="7175" y="2930"/>
                  </a:cubicBezTo>
                  <a:cubicBezTo>
                    <a:pt x="7175" y="2630"/>
                    <a:pt x="6927" y="2386"/>
                    <a:pt x="6620" y="2386"/>
                  </a:cubicBezTo>
                  <a:cubicBezTo>
                    <a:pt x="6614" y="2386"/>
                    <a:pt x="6609" y="2386"/>
                    <a:pt x="6603" y="2386"/>
                  </a:cubicBezTo>
                  <a:lnTo>
                    <a:pt x="6498" y="2386"/>
                  </a:lnTo>
                  <a:lnTo>
                    <a:pt x="6498"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3" name="Google Shape;13613;p69"/>
            <p:cNvSpPr/>
            <p:nvPr/>
          </p:nvSpPr>
          <p:spPr>
            <a:xfrm>
              <a:off x="4947163" y="2933616"/>
              <a:ext cx="142656" cy="159074"/>
            </a:xfrm>
            <a:custGeom>
              <a:rect b="b" l="l" r="r" t="t"/>
              <a:pathLst>
                <a:path extrusionOk="0" h="6075" w="5448">
                  <a:moveTo>
                    <a:pt x="678" y="1"/>
                  </a:moveTo>
                  <a:lnTo>
                    <a:pt x="678" y="2386"/>
                  </a:lnTo>
                  <a:lnTo>
                    <a:pt x="601" y="2386"/>
                  </a:lnTo>
                  <a:cubicBezTo>
                    <a:pt x="595" y="2386"/>
                    <a:pt x="589" y="2386"/>
                    <a:pt x="583" y="2386"/>
                  </a:cubicBezTo>
                  <a:cubicBezTo>
                    <a:pt x="304" y="2386"/>
                    <a:pt x="66" y="2593"/>
                    <a:pt x="29" y="2872"/>
                  </a:cubicBezTo>
                  <a:cubicBezTo>
                    <a:pt x="0" y="3197"/>
                    <a:pt x="248" y="3473"/>
                    <a:pt x="573" y="3473"/>
                  </a:cubicBezTo>
                  <a:lnTo>
                    <a:pt x="687" y="3473"/>
                  </a:lnTo>
                  <a:cubicBezTo>
                    <a:pt x="800" y="4963"/>
                    <a:pt x="2044" y="6075"/>
                    <a:pt x="3486" y="6075"/>
                  </a:cubicBezTo>
                  <a:cubicBezTo>
                    <a:pt x="3632" y="6075"/>
                    <a:pt x="3781" y="6063"/>
                    <a:pt x="3931" y="6040"/>
                  </a:cubicBezTo>
                  <a:cubicBezTo>
                    <a:pt x="2567" y="5820"/>
                    <a:pt x="1546" y="4637"/>
                    <a:pt x="1546" y="3254"/>
                  </a:cubicBezTo>
                  <a:lnTo>
                    <a:pt x="1546" y="1737"/>
                  </a:lnTo>
                  <a:cubicBezTo>
                    <a:pt x="1546" y="1260"/>
                    <a:pt x="1937" y="869"/>
                    <a:pt x="2414" y="869"/>
                  </a:cubicBezTo>
                  <a:lnTo>
                    <a:pt x="5018" y="869"/>
                  </a:lnTo>
                  <a:cubicBezTo>
                    <a:pt x="5257" y="869"/>
                    <a:pt x="5448" y="678"/>
                    <a:pt x="5448" y="440"/>
                  </a:cubicBezTo>
                  <a:lnTo>
                    <a:pt x="5448"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4" name="Google Shape;13614;p69"/>
            <p:cNvSpPr/>
            <p:nvPr/>
          </p:nvSpPr>
          <p:spPr>
            <a:xfrm>
              <a:off x="4976883" y="3106175"/>
              <a:ext cx="61980" cy="49725"/>
            </a:xfrm>
            <a:custGeom>
              <a:rect b="b" l="l" r="r" t="t"/>
              <a:pathLst>
                <a:path extrusionOk="0" h="1899" w="2367">
                  <a:moveTo>
                    <a:pt x="500" y="1"/>
                  </a:moveTo>
                  <a:cubicBezTo>
                    <a:pt x="420" y="1"/>
                    <a:pt x="345" y="46"/>
                    <a:pt x="306" y="117"/>
                  </a:cubicBezTo>
                  <a:lnTo>
                    <a:pt x="39" y="661"/>
                  </a:lnTo>
                  <a:cubicBezTo>
                    <a:pt x="1" y="738"/>
                    <a:pt x="20" y="823"/>
                    <a:pt x="77" y="871"/>
                  </a:cubicBezTo>
                  <a:lnTo>
                    <a:pt x="1155" y="1797"/>
                  </a:lnTo>
                  <a:cubicBezTo>
                    <a:pt x="1235" y="1864"/>
                    <a:pt x="1337" y="1898"/>
                    <a:pt x="1438" y="1898"/>
                  </a:cubicBezTo>
                  <a:cubicBezTo>
                    <a:pt x="1564" y="1898"/>
                    <a:pt x="1690" y="1845"/>
                    <a:pt x="1775" y="1739"/>
                  </a:cubicBezTo>
                  <a:lnTo>
                    <a:pt x="2367" y="1005"/>
                  </a:lnTo>
                  <a:lnTo>
                    <a:pt x="611" y="32"/>
                  </a:lnTo>
                  <a:cubicBezTo>
                    <a:pt x="575" y="10"/>
                    <a:pt x="537" y="1"/>
                    <a:pt x="50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5" name="Google Shape;13615;p69"/>
            <p:cNvSpPr/>
            <p:nvPr/>
          </p:nvSpPr>
          <p:spPr>
            <a:xfrm>
              <a:off x="5038836" y="3106175"/>
              <a:ext cx="61718" cy="49725"/>
            </a:xfrm>
            <a:custGeom>
              <a:rect b="b" l="l" r="r" t="t"/>
              <a:pathLst>
                <a:path extrusionOk="0" h="1899" w="2357">
                  <a:moveTo>
                    <a:pt x="1861" y="1"/>
                  </a:moveTo>
                  <a:cubicBezTo>
                    <a:pt x="1825" y="1"/>
                    <a:pt x="1789" y="10"/>
                    <a:pt x="1756" y="32"/>
                  </a:cubicBezTo>
                  <a:lnTo>
                    <a:pt x="1" y="1005"/>
                  </a:lnTo>
                  <a:lnTo>
                    <a:pt x="582" y="1739"/>
                  </a:lnTo>
                  <a:cubicBezTo>
                    <a:pt x="667" y="1845"/>
                    <a:pt x="793" y="1898"/>
                    <a:pt x="921" y="1898"/>
                  </a:cubicBezTo>
                  <a:cubicBezTo>
                    <a:pt x="1024" y="1898"/>
                    <a:pt x="1127" y="1864"/>
                    <a:pt x="1212" y="1797"/>
                  </a:cubicBezTo>
                  <a:lnTo>
                    <a:pt x="2281" y="871"/>
                  </a:lnTo>
                  <a:cubicBezTo>
                    <a:pt x="2338" y="823"/>
                    <a:pt x="2357" y="738"/>
                    <a:pt x="2319" y="661"/>
                  </a:cubicBezTo>
                  <a:lnTo>
                    <a:pt x="2052" y="117"/>
                  </a:lnTo>
                  <a:cubicBezTo>
                    <a:pt x="2012" y="46"/>
                    <a:pt x="1938" y="1"/>
                    <a:pt x="1861"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6" name="Google Shape;13616;p69"/>
            <p:cNvSpPr/>
            <p:nvPr/>
          </p:nvSpPr>
          <p:spPr>
            <a:xfrm>
              <a:off x="4999114" y="2996512"/>
              <a:ext cx="11260" cy="17073"/>
            </a:xfrm>
            <a:custGeom>
              <a:rect b="b" l="l" r="r" t="t"/>
              <a:pathLst>
                <a:path extrusionOk="0" h="652" w="430">
                  <a:moveTo>
                    <a:pt x="215" y="1"/>
                  </a:moveTo>
                  <a:cubicBezTo>
                    <a:pt x="108" y="1"/>
                    <a:pt x="1" y="75"/>
                    <a:pt x="1" y="222"/>
                  </a:cubicBezTo>
                  <a:lnTo>
                    <a:pt x="1" y="442"/>
                  </a:lnTo>
                  <a:cubicBezTo>
                    <a:pt x="1" y="556"/>
                    <a:pt x="96" y="652"/>
                    <a:pt x="211" y="652"/>
                  </a:cubicBezTo>
                  <a:cubicBezTo>
                    <a:pt x="335" y="652"/>
                    <a:pt x="430" y="556"/>
                    <a:pt x="430" y="43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7" name="Google Shape;13617;p69"/>
            <p:cNvSpPr/>
            <p:nvPr/>
          </p:nvSpPr>
          <p:spPr>
            <a:xfrm>
              <a:off x="5067064" y="2996512"/>
              <a:ext cx="11521" cy="17073"/>
            </a:xfrm>
            <a:custGeom>
              <a:rect b="b" l="l" r="r" t="t"/>
              <a:pathLst>
                <a:path extrusionOk="0" h="652" w="440">
                  <a:moveTo>
                    <a:pt x="220" y="1"/>
                  </a:moveTo>
                  <a:cubicBezTo>
                    <a:pt x="110" y="1"/>
                    <a:pt x="1" y="75"/>
                    <a:pt x="1" y="222"/>
                  </a:cubicBezTo>
                  <a:lnTo>
                    <a:pt x="1" y="442"/>
                  </a:lnTo>
                  <a:cubicBezTo>
                    <a:pt x="1" y="556"/>
                    <a:pt x="96" y="652"/>
                    <a:pt x="220" y="652"/>
                  </a:cubicBezTo>
                  <a:cubicBezTo>
                    <a:pt x="344" y="652"/>
                    <a:pt x="439" y="556"/>
                    <a:pt x="439" y="432"/>
                  </a:cubicBezTo>
                  <a:lnTo>
                    <a:pt x="439" y="222"/>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8" name="Google Shape;13618;p69"/>
            <p:cNvSpPr/>
            <p:nvPr/>
          </p:nvSpPr>
          <p:spPr>
            <a:xfrm>
              <a:off x="4991363" y="2979099"/>
              <a:ext cx="26525" cy="11521"/>
            </a:xfrm>
            <a:custGeom>
              <a:rect b="b" l="l" r="r" t="t"/>
              <a:pathLst>
                <a:path extrusionOk="0" h="440" w="1013">
                  <a:moveTo>
                    <a:pt x="287" y="0"/>
                  </a:moveTo>
                  <a:cubicBezTo>
                    <a:pt x="1" y="0"/>
                    <a:pt x="1" y="430"/>
                    <a:pt x="287" y="439"/>
                  </a:cubicBezTo>
                  <a:lnTo>
                    <a:pt x="726" y="439"/>
                  </a:lnTo>
                  <a:cubicBezTo>
                    <a:pt x="1012" y="430"/>
                    <a:pt x="1012" y="0"/>
                    <a:pt x="72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9" name="Google Shape;13619;p69"/>
            <p:cNvSpPr/>
            <p:nvPr/>
          </p:nvSpPr>
          <p:spPr>
            <a:xfrm>
              <a:off x="5059575" y="2979099"/>
              <a:ext cx="26499" cy="11521"/>
            </a:xfrm>
            <a:custGeom>
              <a:rect b="b" l="l" r="r" t="t"/>
              <a:pathLst>
                <a:path extrusionOk="0" h="440" w="1012">
                  <a:moveTo>
                    <a:pt x="287" y="0"/>
                  </a:moveTo>
                  <a:cubicBezTo>
                    <a:pt x="0" y="0"/>
                    <a:pt x="0" y="439"/>
                    <a:pt x="287" y="439"/>
                  </a:cubicBezTo>
                  <a:lnTo>
                    <a:pt x="725" y="439"/>
                  </a:lnTo>
                  <a:cubicBezTo>
                    <a:pt x="1012" y="430"/>
                    <a:pt x="1012" y="0"/>
                    <a:pt x="72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0" name="Google Shape;13620;p69"/>
            <p:cNvSpPr/>
            <p:nvPr/>
          </p:nvSpPr>
          <p:spPr>
            <a:xfrm>
              <a:off x="5013097" y="3033538"/>
              <a:ext cx="51244" cy="22781"/>
            </a:xfrm>
            <a:custGeom>
              <a:rect b="b" l="l" r="r" t="t"/>
              <a:pathLst>
                <a:path extrusionOk="0" h="870" w="1957">
                  <a:moveTo>
                    <a:pt x="125" y="1"/>
                  </a:moveTo>
                  <a:cubicBezTo>
                    <a:pt x="58" y="1"/>
                    <a:pt x="1" y="58"/>
                    <a:pt x="10" y="125"/>
                  </a:cubicBezTo>
                  <a:cubicBezTo>
                    <a:pt x="87" y="545"/>
                    <a:pt x="487" y="869"/>
                    <a:pt x="984" y="869"/>
                  </a:cubicBezTo>
                  <a:cubicBezTo>
                    <a:pt x="1470" y="869"/>
                    <a:pt x="1871" y="545"/>
                    <a:pt x="1947" y="125"/>
                  </a:cubicBezTo>
                  <a:cubicBezTo>
                    <a:pt x="1957" y="58"/>
                    <a:pt x="1909" y="1"/>
                    <a:pt x="18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1" name="Google Shape;13621;p69"/>
            <p:cNvSpPr/>
            <p:nvPr/>
          </p:nvSpPr>
          <p:spPr>
            <a:xfrm>
              <a:off x="5033102" y="3172188"/>
              <a:ext cx="11260" cy="11260"/>
            </a:xfrm>
            <a:custGeom>
              <a:rect b="b" l="l" r="r" t="t"/>
              <a:pathLst>
                <a:path extrusionOk="0" h="430" w="430">
                  <a:moveTo>
                    <a:pt x="220" y="1"/>
                  </a:moveTo>
                  <a:cubicBezTo>
                    <a:pt x="95" y="1"/>
                    <a:pt x="0" y="96"/>
                    <a:pt x="0" y="220"/>
                  </a:cubicBezTo>
                  <a:cubicBezTo>
                    <a:pt x="0" y="334"/>
                    <a:pt x="95" y="430"/>
                    <a:pt x="220" y="430"/>
                  </a:cubicBezTo>
                  <a:cubicBezTo>
                    <a:pt x="334" y="430"/>
                    <a:pt x="429" y="334"/>
                    <a:pt x="429" y="220"/>
                  </a:cubicBezTo>
                  <a:cubicBezTo>
                    <a:pt x="429" y="96"/>
                    <a:pt x="334" y="1"/>
                    <a:pt x="22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2" name="Google Shape;13622;p69"/>
            <p:cNvSpPr/>
            <p:nvPr/>
          </p:nvSpPr>
          <p:spPr>
            <a:xfrm>
              <a:off x="5033102" y="3206150"/>
              <a:ext cx="11260" cy="11521"/>
            </a:xfrm>
            <a:custGeom>
              <a:rect b="b" l="l" r="r" t="t"/>
              <a:pathLst>
                <a:path extrusionOk="0" h="440" w="430">
                  <a:moveTo>
                    <a:pt x="220" y="1"/>
                  </a:moveTo>
                  <a:cubicBezTo>
                    <a:pt x="95" y="1"/>
                    <a:pt x="0" y="96"/>
                    <a:pt x="0" y="220"/>
                  </a:cubicBezTo>
                  <a:cubicBezTo>
                    <a:pt x="0" y="344"/>
                    <a:pt x="95" y="440"/>
                    <a:pt x="220" y="440"/>
                  </a:cubicBezTo>
                  <a:cubicBezTo>
                    <a:pt x="334" y="440"/>
                    <a:pt x="429" y="344"/>
                    <a:pt x="429" y="220"/>
                  </a:cubicBezTo>
                  <a:cubicBezTo>
                    <a:pt x="429" y="96"/>
                    <a:pt x="334" y="1"/>
                    <a:pt x="22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3" name="Google Shape;13623;p69"/>
            <p:cNvSpPr/>
            <p:nvPr/>
          </p:nvSpPr>
          <p:spPr>
            <a:xfrm>
              <a:off x="4944413" y="2922383"/>
              <a:ext cx="188637" cy="76460"/>
            </a:xfrm>
            <a:custGeom>
              <a:rect b="b" l="l" r="r" t="t"/>
              <a:pathLst>
                <a:path extrusionOk="0" h="2920" w="7204">
                  <a:moveTo>
                    <a:pt x="1174" y="1"/>
                  </a:moveTo>
                  <a:cubicBezTo>
                    <a:pt x="516" y="1"/>
                    <a:pt x="0" y="583"/>
                    <a:pt x="105" y="1241"/>
                  </a:cubicBezTo>
                  <a:lnTo>
                    <a:pt x="353" y="2920"/>
                  </a:lnTo>
                  <a:lnTo>
                    <a:pt x="840" y="2863"/>
                  </a:lnTo>
                  <a:cubicBezTo>
                    <a:pt x="1050" y="2834"/>
                    <a:pt x="1212" y="2653"/>
                    <a:pt x="1222" y="2433"/>
                  </a:cubicBezTo>
                  <a:lnTo>
                    <a:pt x="1222" y="1298"/>
                  </a:lnTo>
                  <a:cubicBezTo>
                    <a:pt x="1222" y="1060"/>
                    <a:pt x="1412" y="869"/>
                    <a:pt x="1651" y="869"/>
                  </a:cubicBezTo>
                  <a:lnTo>
                    <a:pt x="5553" y="869"/>
                  </a:lnTo>
                  <a:cubicBezTo>
                    <a:pt x="5791" y="869"/>
                    <a:pt x="5991" y="1060"/>
                    <a:pt x="5991" y="1298"/>
                  </a:cubicBezTo>
                  <a:lnTo>
                    <a:pt x="5991" y="2433"/>
                  </a:lnTo>
                  <a:cubicBezTo>
                    <a:pt x="5991" y="2653"/>
                    <a:pt x="6154" y="2834"/>
                    <a:pt x="6373" y="2863"/>
                  </a:cubicBezTo>
                  <a:lnTo>
                    <a:pt x="6860" y="2920"/>
                  </a:lnTo>
                  <a:lnTo>
                    <a:pt x="7108" y="1241"/>
                  </a:lnTo>
                  <a:cubicBezTo>
                    <a:pt x="7203" y="583"/>
                    <a:pt x="6697" y="1"/>
                    <a:pt x="603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4" name="Google Shape;13624;p69"/>
            <p:cNvSpPr/>
            <p:nvPr/>
          </p:nvSpPr>
          <p:spPr>
            <a:xfrm>
              <a:off x="4976385" y="2879989"/>
              <a:ext cx="150668" cy="65148"/>
            </a:xfrm>
            <a:custGeom>
              <a:rect b="b" l="l" r="r" t="t"/>
              <a:pathLst>
                <a:path extrusionOk="0" h="2488" w="5754">
                  <a:moveTo>
                    <a:pt x="5093" y="0"/>
                  </a:moveTo>
                  <a:cubicBezTo>
                    <a:pt x="5059" y="0"/>
                    <a:pt x="5024" y="8"/>
                    <a:pt x="4990" y="26"/>
                  </a:cubicBezTo>
                  <a:cubicBezTo>
                    <a:pt x="4770" y="151"/>
                    <a:pt x="4351" y="313"/>
                    <a:pt x="3683" y="313"/>
                  </a:cubicBezTo>
                  <a:lnTo>
                    <a:pt x="1517" y="313"/>
                  </a:lnTo>
                  <a:cubicBezTo>
                    <a:pt x="678" y="313"/>
                    <a:pt x="1" y="1000"/>
                    <a:pt x="1" y="1839"/>
                  </a:cubicBezTo>
                  <a:cubicBezTo>
                    <a:pt x="1" y="2192"/>
                    <a:pt x="287" y="2488"/>
                    <a:pt x="649" y="2488"/>
                  </a:cubicBezTo>
                  <a:lnTo>
                    <a:pt x="4122" y="2488"/>
                  </a:lnTo>
                  <a:cubicBezTo>
                    <a:pt x="4933" y="2488"/>
                    <a:pt x="5753" y="1524"/>
                    <a:pt x="5305" y="151"/>
                  </a:cubicBezTo>
                  <a:cubicBezTo>
                    <a:pt x="5270" y="60"/>
                    <a:pt x="5184" y="0"/>
                    <a:pt x="5093"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5" name="Google Shape;13625;p69"/>
            <p:cNvSpPr/>
            <p:nvPr/>
          </p:nvSpPr>
          <p:spPr>
            <a:xfrm>
              <a:off x="4936427" y="3183421"/>
              <a:ext cx="17256" cy="51244"/>
            </a:xfrm>
            <a:custGeom>
              <a:rect b="b" l="l" r="r" t="t"/>
              <a:pathLst>
                <a:path extrusionOk="0" h="1957" w="659">
                  <a:moveTo>
                    <a:pt x="658" y="1"/>
                  </a:moveTo>
                  <a:cubicBezTo>
                    <a:pt x="296" y="1"/>
                    <a:pt x="0" y="297"/>
                    <a:pt x="0" y="659"/>
                  </a:cubicBezTo>
                  <a:lnTo>
                    <a:pt x="0" y="1957"/>
                  </a:lnTo>
                  <a:lnTo>
                    <a:pt x="658" y="1957"/>
                  </a:lnTo>
                  <a:lnTo>
                    <a:pt x="658"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6" name="Google Shape;13626;p69"/>
            <p:cNvSpPr/>
            <p:nvPr/>
          </p:nvSpPr>
          <p:spPr>
            <a:xfrm>
              <a:off x="5123781" y="3183421"/>
              <a:ext cx="16994" cy="51244"/>
            </a:xfrm>
            <a:custGeom>
              <a:rect b="b" l="l" r="r" t="t"/>
              <a:pathLst>
                <a:path extrusionOk="0" h="1957" w="649">
                  <a:moveTo>
                    <a:pt x="0" y="1"/>
                  </a:moveTo>
                  <a:lnTo>
                    <a:pt x="0" y="1957"/>
                  </a:lnTo>
                  <a:lnTo>
                    <a:pt x="649" y="1957"/>
                  </a:lnTo>
                  <a:lnTo>
                    <a:pt x="649" y="659"/>
                  </a:lnTo>
                  <a:cubicBezTo>
                    <a:pt x="649" y="297"/>
                    <a:pt x="363" y="1"/>
                    <a:pt x="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7" name="Google Shape;13627;p69"/>
            <p:cNvSpPr/>
            <p:nvPr/>
          </p:nvSpPr>
          <p:spPr>
            <a:xfrm>
              <a:off x="4953657" y="3127725"/>
              <a:ext cx="22755" cy="106940"/>
            </a:xfrm>
            <a:custGeom>
              <a:rect b="b" l="l" r="r" t="t"/>
              <a:pathLst>
                <a:path extrusionOk="0" h="4084" w="869">
                  <a:moveTo>
                    <a:pt x="869" y="0"/>
                  </a:moveTo>
                  <a:lnTo>
                    <a:pt x="0" y="258"/>
                  </a:lnTo>
                  <a:lnTo>
                    <a:pt x="0" y="4084"/>
                  </a:lnTo>
                  <a:lnTo>
                    <a:pt x="869" y="4084"/>
                  </a:lnTo>
                  <a:lnTo>
                    <a:pt x="869"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8" name="Google Shape;13628;p69"/>
            <p:cNvSpPr/>
            <p:nvPr/>
          </p:nvSpPr>
          <p:spPr>
            <a:xfrm>
              <a:off x="5101288" y="3127725"/>
              <a:ext cx="22755" cy="106940"/>
            </a:xfrm>
            <a:custGeom>
              <a:rect b="b" l="l" r="r" t="t"/>
              <a:pathLst>
                <a:path extrusionOk="0" h="4084" w="869">
                  <a:moveTo>
                    <a:pt x="0" y="0"/>
                  </a:moveTo>
                  <a:lnTo>
                    <a:pt x="0" y="4084"/>
                  </a:lnTo>
                  <a:lnTo>
                    <a:pt x="869" y="4084"/>
                  </a:lnTo>
                  <a:lnTo>
                    <a:pt x="869" y="258"/>
                  </a:lnTo>
                  <a:lnTo>
                    <a:pt x="0"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9" name="Google Shape;13629;p69"/>
            <p:cNvSpPr/>
            <p:nvPr/>
          </p:nvSpPr>
          <p:spPr>
            <a:xfrm>
              <a:off x="4953657" y="3183421"/>
              <a:ext cx="11260" cy="51244"/>
            </a:xfrm>
            <a:custGeom>
              <a:rect b="b" l="l" r="r" t="t"/>
              <a:pathLst>
                <a:path extrusionOk="0" h="1957" w="430">
                  <a:moveTo>
                    <a:pt x="0" y="1"/>
                  </a:moveTo>
                  <a:lnTo>
                    <a:pt x="0" y="1957"/>
                  </a:lnTo>
                  <a:lnTo>
                    <a:pt x="430" y="1957"/>
                  </a:lnTo>
                  <a:lnTo>
                    <a:pt x="430" y="440"/>
                  </a:lnTo>
                  <a:cubicBezTo>
                    <a:pt x="430" y="201"/>
                    <a:pt x="239" y="1"/>
                    <a:pt x="0"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0" name="Google Shape;13630;p69"/>
            <p:cNvSpPr/>
            <p:nvPr/>
          </p:nvSpPr>
          <p:spPr>
            <a:xfrm>
              <a:off x="5112521" y="3183421"/>
              <a:ext cx="11286" cy="51244"/>
            </a:xfrm>
            <a:custGeom>
              <a:rect b="b" l="l" r="r" t="t"/>
              <a:pathLst>
                <a:path extrusionOk="0" h="1957" w="431">
                  <a:moveTo>
                    <a:pt x="430" y="1"/>
                  </a:moveTo>
                  <a:cubicBezTo>
                    <a:pt x="192" y="1"/>
                    <a:pt x="1" y="201"/>
                    <a:pt x="1" y="440"/>
                  </a:cubicBezTo>
                  <a:lnTo>
                    <a:pt x="1" y="1957"/>
                  </a:lnTo>
                  <a:lnTo>
                    <a:pt x="430" y="1957"/>
                  </a:lnTo>
                  <a:lnTo>
                    <a:pt x="43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1" name="Google Shape;13631;p69"/>
            <p:cNvSpPr/>
            <p:nvPr/>
          </p:nvSpPr>
          <p:spPr>
            <a:xfrm>
              <a:off x="5010112" y="2880172"/>
              <a:ext cx="110448" cy="44488"/>
            </a:xfrm>
            <a:custGeom>
              <a:rect b="b" l="l" r="r" t="t"/>
              <a:pathLst>
                <a:path extrusionOk="0" h="1699" w="4218">
                  <a:moveTo>
                    <a:pt x="3811" y="1"/>
                  </a:moveTo>
                  <a:cubicBezTo>
                    <a:pt x="3775" y="1"/>
                    <a:pt x="3738" y="10"/>
                    <a:pt x="3702" y="29"/>
                  </a:cubicBezTo>
                  <a:cubicBezTo>
                    <a:pt x="3482" y="153"/>
                    <a:pt x="3063" y="315"/>
                    <a:pt x="2395" y="315"/>
                  </a:cubicBezTo>
                  <a:lnTo>
                    <a:pt x="229" y="315"/>
                  </a:lnTo>
                  <a:lnTo>
                    <a:pt x="182" y="344"/>
                  </a:lnTo>
                  <a:cubicBezTo>
                    <a:pt x="67" y="563"/>
                    <a:pt x="0" y="811"/>
                    <a:pt x="0" y="1059"/>
                  </a:cubicBezTo>
                  <a:lnTo>
                    <a:pt x="0" y="1069"/>
                  </a:lnTo>
                  <a:cubicBezTo>
                    <a:pt x="10" y="1374"/>
                    <a:pt x="277" y="1613"/>
                    <a:pt x="582" y="1613"/>
                  </a:cubicBezTo>
                  <a:lnTo>
                    <a:pt x="3521" y="1613"/>
                  </a:lnTo>
                  <a:cubicBezTo>
                    <a:pt x="3673" y="1613"/>
                    <a:pt x="3826" y="1641"/>
                    <a:pt x="3959" y="1699"/>
                  </a:cubicBezTo>
                  <a:cubicBezTo>
                    <a:pt x="4160" y="1298"/>
                    <a:pt x="4217" y="764"/>
                    <a:pt x="4017" y="144"/>
                  </a:cubicBezTo>
                  <a:cubicBezTo>
                    <a:pt x="3983" y="55"/>
                    <a:pt x="3901" y="1"/>
                    <a:pt x="381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32" name="Google Shape;13632;p69"/>
          <p:cNvGrpSpPr/>
          <p:nvPr/>
        </p:nvGrpSpPr>
        <p:grpSpPr>
          <a:xfrm>
            <a:off x="5803988" y="4268082"/>
            <a:ext cx="274550" cy="354728"/>
            <a:chOff x="5803988" y="4268082"/>
            <a:chExt cx="274550" cy="354728"/>
          </a:xfrm>
        </p:grpSpPr>
        <p:sp>
          <p:nvSpPr>
            <p:cNvPr id="13633" name="Google Shape;13633;p69"/>
            <p:cNvSpPr/>
            <p:nvPr/>
          </p:nvSpPr>
          <p:spPr>
            <a:xfrm>
              <a:off x="5803988" y="4519877"/>
              <a:ext cx="274550" cy="102933"/>
            </a:xfrm>
            <a:custGeom>
              <a:rect b="b" l="l" r="r" t="t"/>
              <a:pathLst>
                <a:path extrusionOk="0" h="3931" w="10485">
                  <a:moveTo>
                    <a:pt x="3721" y="0"/>
                  </a:moveTo>
                  <a:lnTo>
                    <a:pt x="945" y="811"/>
                  </a:lnTo>
                  <a:cubicBezTo>
                    <a:pt x="382" y="973"/>
                    <a:pt x="0" y="1489"/>
                    <a:pt x="0" y="2070"/>
                  </a:cubicBezTo>
                  <a:lnTo>
                    <a:pt x="0" y="3272"/>
                  </a:lnTo>
                  <a:cubicBezTo>
                    <a:pt x="0" y="3635"/>
                    <a:pt x="296" y="3931"/>
                    <a:pt x="659" y="3931"/>
                  </a:cubicBezTo>
                  <a:lnTo>
                    <a:pt x="9836" y="3931"/>
                  </a:lnTo>
                  <a:cubicBezTo>
                    <a:pt x="10199" y="3931"/>
                    <a:pt x="10485" y="3635"/>
                    <a:pt x="10485" y="3272"/>
                  </a:cubicBezTo>
                  <a:lnTo>
                    <a:pt x="10485" y="2070"/>
                  </a:lnTo>
                  <a:cubicBezTo>
                    <a:pt x="10485" y="1489"/>
                    <a:pt x="10103" y="973"/>
                    <a:pt x="9540" y="811"/>
                  </a:cubicBezTo>
                  <a:lnTo>
                    <a:pt x="6774"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4" name="Google Shape;13634;p69"/>
            <p:cNvSpPr/>
            <p:nvPr/>
          </p:nvSpPr>
          <p:spPr>
            <a:xfrm>
              <a:off x="5870943" y="4519877"/>
              <a:ext cx="140666" cy="45745"/>
            </a:xfrm>
            <a:custGeom>
              <a:rect b="b" l="l" r="r" t="t"/>
              <a:pathLst>
                <a:path extrusionOk="0" h="1747" w="5372">
                  <a:moveTo>
                    <a:pt x="1164" y="0"/>
                  </a:moveTo>
                  <a:lnTo>
                    <a:pt x="0" y="344"/>
                  </a:lnTo>
                  <a:cubicBezTo>
                    <a:pt x="611" y="1221"/>
                    <a:pt x="1612" y="1746"/>
                    <a:pt x="2690" y="1746"/>
                  </a:cubicBezTo>
                  <a:cubicBezTo>
                    <a:pt x="3759" y="1746"/>
                    <a:pt x="4760" y="1221"/>
                    <a:pt x="5371" y="344"/>
                  </a:cubicBezTo>
                  <a:lnTo>
                    <a:pt x="421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5" name="Google Shape;13635;p69"/>
            <p:cNvSpPr/>
            <p:nvPr/>
          </p:nvSpPr>
          <p:spPr>
            <a:xfrm>
              <a:off x="5849707" y="4523124"/>
              <a:ext cx="39984" cy="99686"/>
            </a:xfrm>
            <a:custGeom>
              <a:rect b="b" l="l" r="r" t="t"/>
              <a:pathLst>
                <a:path extrusionOk="0" h="3807" w="1527">
                  <a:moveTo>
                    <a:pt x="1527" y="0"/>
                  </a:moveTo>
                  <a:lnTo>
                    <a:pt x="0" y="458"/>
                  </a:lnTo>
                  <a:lnTo>
                    <a:pt x="0" y="3807"/>
                  </a:lnTo>
                  <a:lnTo>
                    <a:pt x="1527" y="3807"/>
                  </a:lnTo>
                  <a:lnTo>
                    <a:pt x="1527"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6" name="Google Shape;13636;p69"/>
            <p:cNvSpPr/>
            <p:nvPr/>
          </p:nvSpPr>
          <p:spPr>
            <a:xfrm>
              <a:off x="5870943" y="4523360"/>
              <a:ext cx="18748" cy="25007"/>
            </a:xfrm>
            <a:custGeom>
              <a:rect b="b" l="l" r="r" t="t"/>
              <a:pathLst>
                <a:path extrusionOk="0" h="955" w="716">
                  <a:moveTo>
                    <a:pt x="716" y="1"/>
                  </a:moveTo>
                  <a:lnTo>
                    <a:pt x="0" y="211"/>
                  </a:lnTo>
                  <a:cubicBezTo>
                    <a:pt x="200" y="497"/>
                    <a:pt x="439" y="745"/>
                    <a:pt x="716" y="955"/>
                  </a:cubicBezTo>
                  <a:lnTo>
                    <a:pt x="716"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7" name="Google Shape;13637;p69"/>
            <p:cNvSpPr/>
            <p:nvPr/>
          </p:nvSpPr>
          <p:spPr>
            <a:xfrm>
              <a:off x="5992835" y="4523124"/>
              <a:ext cx="39984" cy="99686"/>
            </a:xfrm>
            <a:custGeom>
              <a:rect b="b" l="l" r="r" t="t"/>
              <a:pathLst>
                <a:path extrusionOk="0" h="3807" w="1527">
                  <a:moveTo>
                    <a:pt x="1" y="0"/>
                  </a:moveTo>
                  <a:lnTo>
                    <a:pt x="1" y="3807"/>
                  </a:lnTo>
                  <a:lnTo>
                    <a:pt x="1527" y="3807"/>
                  </a:lnTo>
                  <a:lnTo>
                    <a:pt x="1527" y="458"/>
                  </a:lnTo>
                  <a:lnTo>
                    <a:pt x="1"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8" name="Google Shape;13638;p69"/>
            <p:cNvSpPr/>
            <p:nvPr/>
          </p:nvSpPr>
          <p:spPr>
            <a:xfrm>
              <a:off x="5992835" y="4523124"/>
              <a:ext cx="18775" cy="25007"/>
            </a:xfrm>
            <a:custGeom>
              <a:rect b="b" l="l" r="r" t="t"/>
              <a:pathLst>
                <a:path extrusionOk="0" h="955" w="717">
                  <a:moveTo>
                    <a:pt x="1" y="0"/>
                  </a:moveTo>
                  <a:lnTo>
                    <a:pt x="1" y="954"/>
                  </a:lnTo>
                  <a:cubicBezTo>
                    <a:pt x="277" y="744"/>
                    <a:pt x="516" y="496"/>
                    <a:pt x="716" y="220"/>
                  </a:cubicBezTo>
                  <a:lnTo>
                    <a:pt x="1"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9" name="Google Shape;13639;p69"/>
            <p:cNvSpPr/>
            <p:nvPr/>
          </p:nvSpPr>
          <p:spPr>
            <a:xfrm>
              <a:off x="5866924" y="4342500"/>
              <a:ext cx="157395" cy="36274"/>
            </a:xfrm>
            <a:custGeom>
              <a:rect b="b" l="l" r="r" t="t"/>
              <a:pathLst>
                <a:path extrusionOk="0" h="1308" w="5677">
                  <a:moveTo>
                    <a:pt x="0" y="1"/>
                  </a:moveTo>
                  <a:lnTo>
                    <a:pt x="0" y="1308"/>
                  </a:lnTo>
                  <a:lnTo>
                    <a:pt x="5677" y="1308"/>
                  </a:lnTo>
                  <a:lnTo>
                    <a:pt x="5677"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0" name="Google Shape;13640;p69"/>
            <p:cNvSpPr/>
            <p:nvPr/>
          </p:nvSpPr>
          <p:spPr>
            <a:xfrm>
              <a:off x="5844942" y="4376724"/>
              <a:ext cx="192643" cy="74470"/>
            </a:xfrm>
            <a:custGeom>
              <a:rect b="b" l="l" r="r" t="t"/>
              <a:pathLst>
                <a:path extrusionOk="0" h="2844" w="7357">
                  <a:moveTo>
                    <a:pt x="840" y="1"/>
                  </a:moveTo>
                  <a:lnTo>
                    <a:pt x="840" y="1098"/>
                  </a:lnTo>
                  <a:lnTo>
                    <a:pt x="735" y="1098"/>
                  </a:lnTo>
                  <a:cubicBezTo>
                    <a:pt x="1" y="1098"/>
                    <a:pt x="1" y="2186"/>
                    <a:pt x="735" y="2186"/>
                  </a:cubicBezTo>
                  <a:lnTo>
                    <a:pt x="840" y="2186"/>
                  </a:lnTo>
                  <a:lnTo>
                    <a:pt x="840" y="2844"/>
                  </a:lnTo>
                  <a:lnTo>
                    <a:pt x="6517" y="2844"/>
                  </a:lnTo>
                  <a:lnTo>
                    <a:pt x="6517" y="2186"/>
                  </a:lnTo>
                  <a:lnTo>
                    <a:pt x="6631" y="2186"/>
                  </a:lnTo>
                  <a:cubicBezTo>
                    <a:pt x="7356" y="2186"/>
                    <a:pt x="7356" y="1088"/>
                    <a:pt x="6631" y="1088"/>
                  </a:cubicBezTo>
                  <a:lnTo>
                    <a:pt x="6631" y="1098"/>
                  </a:lnTo>
                  <a:lnTo>
                    <a:pt x="6517" y="1098"/>
                  </a:lnTo>
                  <a:lnTo>
                    <a:pt x="6517"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1" name="Google Shape;13641;p69"/>
            <p:cNvSpPr/>
            <p:nvPr/>
          </p:nvSpPr>
          <p:spPr>
            <a:xfrm>
              <a:off x="5848948" y="4376724"/>
              <a:ext cx="166903" cy="74470"/>
            </a:xfrm>
            <a:custGeom>
              <a:rect b="b" l="l" r="r" t="t"/>
              <a:pathLst>
                <a:path extrusionOk="0" h="2844" w="6374">
                  <a:moveTo>
                    <a:pt x="687" y="1"/>
                  </a:moveTo>
                  <a:lnTo>
                    <a:pt x="687" y="1098"/>
                  </a:lnTo>
                  <a:lnTo>
                    <a:pt x="611" y="1098"/>
                  </a:lnTo>
                  <a:cubicBezTo>
                    <a:pt x="605" y="1098"/>
                    <a:pt x="599" y="1098"/>
                    <a:pt x="592" y="1098"/>
                  </a:cubicBezTo>
                  <a:cubicBezTo>
                    <a:pt x="314" y="1098"/>
                    <a:pt x="76" y="1305"/>
                    <a:pt x="39" y="1585"/>
                  </a:cubicBezTo>
                  <a:cubicBezTo>
                    <a:pt x="1" y="1909"/>
                    <a:pt x="258" y="2186"/>
                    <a:pt x="582" y="2186"/>
                  </a:cubicBezTo>
                  <a:lnTo>
                    <a:pt x="687" y="2186"/>
                  </a:lnTo>
                  <a:lnTo>
                    <a:pt x="687" y="2844"/>
                  </a:lnTo>
                  <a:lnTo>
                    <a:pt x="1565" y="2844"/>
                  </a:lnTo>
                  <a:lnTo>
                    <a:pt x="1565" y="1747"/>
                  </a:lnTo>
                  <a:cubicBezTo>
                    <a:pt x="1565" y="1022"/>
                    <a:pt x="2147" y="440"/>
                    <a:pt x="2872" y="440"/>
                  </a:cubicBezTo>
                  <a:lnTo>
                    <a:pt x="6373" y="440"/>
                  </a:lnTo>
                  <a:lnTo>
                    <a:pt x="6373"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2" name="Google Shape;13642;p69"/>
            <p:cNvSpPr/>
            <p:nvPr/>
          </p:nvSpPr>
          <p:spPr>
            <a:xfrm>
              <a:off x="5866937" y="4439699"/>
              <a:ext cx="148652" cy="114428"/>
            </a:xfrm>
            <a:custGeom>
              <a:rect b="b" l="l" r="r" t="t"/>
              <a:pathLst>
                <a:path extrusionOk="0" h="4370" w="5677">
                  <a:moveTo>
                    <a:pt x="0" y="0"/>
                  </a:moveTo>
                  <a:lnTo>
                    <a:pt x="0" y="1536"/>
                  </a:lnTo>
                  <a:cubicBezTo>
                    <a:pt x="0" y="3100"/>
                    <a:pt x="1269" y="4369"/>
                    <a:pt x="2843" y="4369"/>
                  </a:cubicBezTo>
                  <a:cubicBezTo>
                    <a:pt x="4408" y="4369"/>
                    <a:pt x="5677" y="3100"/>
                    <a:pt x="5677" y="1536"/>
                  </a:cubicBezTo>
                  <a:lnTo>
                    <a:pt x="5677"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3" name="Google Shape;13643;p69"/>
            <p:cNvSpPr/>
            <p:nvPr/>
          </p:nvSpPr>
          <p:spPr>
            <a:xfrm>
              <a:off x="5901161" y="4405396"/>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44" y="661"/>
                    <a:pt x="439" y="556"/>
                    <a:pt x="439" y="442"/>
                  </a:cubicBezTo>
                  <a:lnTo>
                    <a:pt x="439" y="222"/>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4" name="Google Shape;13644;p69"/>
            <p:cNvSpPr/>
            <p:nvPr/>
          </p:nvSpPr>
          <p:spPr>
            <a:xfrm>
              <a:off x="5969844" y="4405396"/>
              <a:ext cx="11521" cy="17334"/>
            </a:xfrm>
            <a:custGeom>
              <a:rect b="b" l="l" r="r" t="t"/>
              <a:pathLst>
                <a:path extrusionOk="0" h="662" w="440">
                  <a:moveTo>
                    <a:pt x="220" y="1"/>
                  </a:moveTo>
                  <a:cubicBezTo>
                    <a:pt x="111" y="1"/>
                    <a:pt x="1" y="75"/>
                    <a:pt x="1" y="222"/>
                  </a:cubicBezTo>
                  <a:lnTo>
                    <a:pt x="1" y="442"/>
                  </a:lnTo>
                  <a:cubicBezTo>
                    <a:pt x="1" y="556"/>
                    <a:pt x="96" y="661"/>
                    <a:pt x="220" y="661"/>
                  </a:cubicBezTo>
                  <a:cubicBezTo>
                    <a:pt x="344" y="661"/>
                    <a:pt x="440" y="556"/>
                    <a:pt x="440" y="442"/>
                  </a:cubicBezTo>
                  <a:lnTo>
                    <a:pt x="440" y="222"/>
                  </a:lnTo>
                  <a:cubicBezTo>
                    <a:pt x="440"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5" name="Google Shape;13645;p69"/>
            <p:cNvSpPr/>
            <p:nvPr/>
          </p:nvSpPr>
          <p:spPr>
            <a:xfrm>
              <a:off x="5915877" y="4456745"/>
              <a:ext cx="50773" cy="17465"/>
            </a:xfrm>
            <a:custGeom>
              <a:rect b="b" l="l" r="r" t="t"/>
              <a:pathLst>
                <a:path extrusionOk="0" h="667" w="1939">
                  <a:moveTo>
                    <a:pt x="319" y="0"/>
                  </a:moveTo>
                  <a:cubicBezTo>
                    <a:pt x="147" y="0"/>
                    <a:pt x="1" y="224"/>
                    <a:pt x="163" y="379"/>
                  </a:cubicBezTo>
                  <a:cubicBezTo>
                    <a:pt x="374" y="562"/>
                    <a:pt x="645" y="666"/>
                    <a:pt x="936" y="666"/>
                  </a:cubicBezTo>
                  <a:cubicBezTo>
                    <a:pt x="949" y="666"/>
                    <a:pt x="962" y="666"/>
                    <a:pt x="974" y="666"/>
                  </a:cubicBezTo>
                  <a:cubicBezTo>
                    <a:pt x="986" y="666"/>
                    <a:pt x="998" y="666"/>
                    <a:pt x="1010" y="666"/>
                  </a:cubicBezTo>
                  <a:cubicBezTo>
                    <a:pt x="1285" y="666"/>
                    <a:pt x="1565" y="562"/>
                    <a:pt x="1776" y="379"/>
                  </a:cubicBezTo>
                  <a:cubicBezTo>
                    <a:pt x="1938" y="224"/>
                    <a:pt x="1792" y="0"/>
                    <a:pt x="1620" y="0"/>
                  </a:cubicBezTo>
                  <a:cubicBezTo>
                    <a:pt x="1570" y="0"/>
                    <a:pt x="1518" y="19"/>
                    <a:pt x="1470" y="64"/>
                  </a:cubicBezTo>
                  <a:cubicBezTo>
                    <a:pt x="1318" y="169"/>
                    <a:pt x="1141" y="222"/>
                    <a:pt x="966" y="222"/>
                  </a:cubicBezTo>
                  <a:cubicBezTo>
                    <a:pt x="791" y="222"/>
                    <a:pt x="617" y="169"/>
                    <a:pt x="469" y="64"/>
                  </a:cubicBezTo>
                  <a:cubicBezTo>
                    <a:pt x="421" y="19"/>
                    <a:pt x="369" y="0"/>
                    <a:pt x="31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6" name="Google Shape;13646;p69"/>
            <p:cNvSpPr/>
            <p:nvPr/>
          </p:nvSpPr>
          <p:spPr>
            <a:xfrm>
              <a:off x="5884167" y="4268082"/>
              <a:ext cx="160147" cy="138492"/>
            </a:xfrm>
            <a:custGeom>
              <a:rect b="b" l="l" r="r" t="t"/>
              <a:pathLst>
                <a:path extrusionOk="0" h="5289" w="6116">
                  <a:moveTo>
                    <a:pt x="2176" y="0"/>
                  </a:moveTo>
                  <a:cubicBezTo>
                    <a:pt x="1413" y="0"/>
                    <a:pt x="668" y="191"/>
                    <a:pt x="1" y="553"/>
                  </a:cubicBezTo>
                  <a:cubicBezTo>
                    <a:pt x="2109" y="3635"/>
                    <a:pt x="4542" y="5018"/>
                    <a:pt x="5019" y="5247"/>
                  </a:cubicBezTo>
                  <a:cubicBezTo>
                    <a:pt x="5092" y="5276"/>
                    <a:pt x="5170" y="5289"/>
                    <a:pt x="5250" y="5289"/>
                  </a:cubicBezTo>
                  <a:cubicBezTo>
                    <a:pt x="5274" y="5289"/>
                    <a:pt x="5299" y="5287"/>
                    <a:pt x="5324" y="5285"/>
                  </a:cubicBezTo>
                  <a:cubicBezTo>
                    <a:pt x="5830" y="4732"/>
                    <a:pt x="6106" y="4026"/>
                    <a:pt x="6116" y="3282"/>
                  </a:cubicBezTo>
                  <a:cubicBezTo>
                    <a:pt x="6116" y="1469"/>
                    <a:pt x="4351" y="0"/>
                    <a:pt x="2176"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7" name="Google Shape;13647;p69"/>
            <p:cNvSpPr/>
            <p:nvPr/>
          </p:nvSpPr>
          <p:spPr>
            <a:xfrm>
              <a:off x="5838212" y="4268082"/>
              <a:ext cx="160147" cy="138492"/>
            </a:xfrm>
            <a:custGeom>
              <a:rect b="b" l="l" r="r" t="t"/>
              <a:pathLst>
                <a:path extrusionOk="0" h="5289" w="6116">
                  <a:moveTo>
                    <a:pt x="3940" y="0"/>
                  </a:moveTo>
                  <a:cubicBezTo>
                    <a:pt x="1765" y="0"/>
                    <a:pt x="0" y="1469"/>
                    <a:pt x="0" y="3282"/>
                  </a:cubicBezTo>
                  <a:cubicBezTo>
                    <a:pt x="10" y="4026"/>
                    <a:pt x="287" y="4732"/>
                    <a:pt x="792" y="5285"/>
                  </a:cubicBezTo>
                  <a:cubicBezTo>
                    <a:pt x="815" y="5287"/>
                    <a:pt x="838" y="5289"/>
                    <a:pt x="862" y="5289"/>
                  </a:cubicBezTo>
                  <a:cubicBezTo>
                    <a:pt x="941" y="5289"/>
                    <a:pt x="1025" y="5276"/>
                    <a:pt x="1097" y="5247"/>
                  </a:cubicBezTo>
                  <a:cubicBezTo>
                    <a:pt x="1574" y="5018"/>
                    <a:pt x="4007" y="3635"/>
                    <a:pt x="6115" y="553"/>
                  </a:cubicBezTo>
                  <a:cubicBezTo>
                    <a:pt x="5448" y="191"/>
                    <a:pt x="4704" y="0"/>
                    <a:pt x="394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8" name="Google Shape;13648;p69"/>
            <p:cNvSpPr/>
            <p:nvPr/>
          </p:nvSpPr>
          <p:spPr>
            <a:xfrm>
              <a:off x="5866701" y="4439699"/>
              <a:ext cx="86201" cy="114428"/>
            </a:xfrm>
            <a:custGeom>
              <a:rect b="b" l="l" r="r" t="t"/>
              <a:pathLst>
                <a:path extrusionOk="0" h="4370" w="3292">
                  <a:moveTo>
                    <a:pt x="9" y="0"/>
                  </a:moveTo>
                  <a:lnTo>
                    <a:pt x="9" y="1536"/>
                  </a:lnTo>
                  <a:cubicBezTo>
                    <a:pt x="1" y="3122"/>
                    <a:pt x="1292" y="4370"/>
                    <a:pt x="2823" y="4370"/>
                  </a:cubicBezTo>
                  <a:cubicBezTo>
                    <a:pt x="2977" y="4370"/>
                    <a:pt x="3133" y="4357"/>
                    <a:pt x="3291" y="4331"/>
                  </a:cubicBezTo>
                  <a:cubicBezTo>
                    <a:pt x="1908" y="4121"/>
                    <a:pt x="887" y="2929"/>
                    <a:pt x="878" y="1536"/>
                  </a:cubicBezTo>
                  <a:lnTo>
                    <a:pt x="87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9" name="Google Shape;13649;p69"/>
            <p:cNvSpPr/>
            <p:nvPr/>
          </p:nvSpPr>
          <p:spPr>
            <a:xfrm>
              <a:off x="5935620" y="4571331"/>
              <a:ext cx="11286" cy="11521"/>
            </a:xfrm>
            <a:custGeom>
              <a:rect b="b" l="l" r="r" t="t"/>
              <a:pathLst>
                <a:path extrusionOk="0" h="440" w="431">
                  <a:moveTo>
                    <a:pt x="220" y="1"/>
                  </a:moveTo>
                  <a:cubicBezTo>
                    <a:pt x="96" y="1"/>
                    <a:pt x="1" y="96"/>
                    <a:pt x="1" y="220"/>
                  </a:cubicBezTo>
                  <a:cubicBezTo>
                    <a:pt x="1" y="344"/>
                    <a:pt x="96" y="439"/>
                    <a:pt x="220" y="439"/>
                  </a:cubicBezTo>
                  <a:cubicBezTo>
                    <a:pt x="335" y="439"/>
                    <a:pt x="430" y="344"/>
                    <a:pt x="430" y="220"/>
                  </a:cubicBezTo>
                  <a:cubicBezTo>
                    <a:pt x="430" y="96"/>
                    <a:pt x="335"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0" name="Google Shape;13650;p69"/>
            <p:cNvSpPr/>
            <p:nvPr/>
          </p:nvSpPr>
          <p:spPr>
            <a:xfrm>
              <a:off x="5935620" y="4600056"/>
              <a:ext cx="11286" cy="11260"/>
            </a:xfrm>
            <a:custGeom>
              <a:rect b="b" l="l" r="r" t="t"/>
              <a:pathLst>
                <a:path extrusionOk="0" h="430" w="431">
                  <a:moveTo>
                    <a:pt x="220" y="1"/>
                  </a:moveTo>
                  <a:cubicBezTo>
                    <a:pt x="96" y="1"/>
                    <a:pt x="1" y="96"/>
                    <a:pt x="1" y="210"/>
                  </a:cubicBezTo>
                  <a:cubicBezTo>
                    <a:pt x="1" y="335"/>
                    <a:pt x="96" y="430"/>
                    <a:pt x="220" y="430"/>
                  </a:cubicBezTo>
                  <a:cubicBezTo>
                    <a:pt x="335" y="430"/>
                    <a:pt x="430" y="335"/>
                    <a:pt x="430" y="210"/>
                  </a:cubicBezTo>
                  <a:cubicBezTo>
                    <a:pt x="430" y="96"/>
                    <a:pt x="335"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1" name="Google Shape;13651;p69"/>
            <p:cNvSpPr/>
            <p:nvPr/>
          </p:nvSpPr>
          <p:spPr>
            <a:xfrm>
              <a:off x="5832713" y="4571331"/>
              <a:ext cx="17020" cy="51480"/>
            </a:xfrm>
            <a:custGeom>
              <a:rect b="b" l="l" r="r" t="t"/>
              <a:pathLst>
                <a:path extrusionOk="0" h="1966" w="650">
                  <a:moveTo>
                    <a:pt x="649" y="1"/>
                  </a:moveTo>
                  <a:cubicBezTo>
                    <a:pt x="287" y="1"/>
                    <a:pt x="0" y="296"/>
                    <a:pt x="0" y="659"/>
                  </a:cubicBezTo>
                  <a:lnTo>
                    <a:pt x="0" y="1966"/>
                  </a:lnTo>
                  <a:lnTo>
                    <a:pt x="649" y="1966"/>
                  </a:lnTo>
                  <a:lnTo>
                    <a:pt x="64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2" name="Google Shape;13652;p69"/>
            <p:cNvSpPr/>
            <p:nvPr/>
          </p:nvSpPr>
          <p:spPr>
            <a:xfrm>
              <a:off x="5849707" y="4571331"/>
              <a:ext cx="11495" cy="51480"/>
            </a:xfrm>
            <a:custGeom>
              <a:rect b="b" l="l" r="r" t="t"/>
              <a:pathLst>
                <a:path extrusionOk="0" h="1966" w="439">
                  <a:moveTo>
                    <a:pt x="0" y="1"/>
                  </a:moveTo>
                  <a:lnTo>
                    <a:pt x="0" y="1966"/>
                  </a:lnTo>
                  <a:lnTo>
                    <a:pt x="439" y="1966"/>
                  </a:lnTo>
                  <a:lnTo>
                    <a:pt x="439" y="439"/>
                  </a:lnTo>
                  <a:cubicBezTo>
                    <a:pt x="439" y="191"/>
                    <a:pt x="239" y="1"/>
                    <a:pt x="0"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3" name="Google Shape;13653;p69"/>
            <p:cNvSpPr/>
            <p:nvPr/>
          </p:nvSpPr>
          <p:spPr>
            <a:xfrm>
              <a:off x="6032793" y="4571331"/>
              <a:ext cx="17282" cy="51480"/>
            </a:xfrm>
            <a:custGeom>
              <a:rect b="b" l="l" r="r" t="t"/>
              <a:pathLst>
                <a:path extrusionOk="0" h="1966" w="660">
                  <a:moveTo>
                    <a:pt x="1" y="1"/>
                  </a:moveTo>
                  <a:lnTo>
                    <a:pt x="1" y="1966"/>
                  </a:lnTo>
                  <a:lnTo>
                    <a:pt x="659" y="1966"/>
                  </a:lnTo>
                  <a:lnTo>
                    <a:pt x="659" y="659"/>
                  </a:lnTo>
                  <a:cubicBezTo>
                    <a:pt x="650" y="296"/>
                    <a:pt x="363" y="1"/>
                    <a:pt x="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4" name="Google Shape;13654;p69"/>
            <p:cNvSpPr/>
            <p:nvPr/>
          </p:nvSpPr>
          <p:spPr>
            <a:xfrm>
              <a:off x="6021324" y="4571331"/>
              <a:ext cx="11495" cy="51480"/>
            </a:xfrm>
            <a:custGeom>
              <a:rect b="b" l="l" r="r" t="t"/>
              <a:pathLst>
                <a:path extrusionOk="0" h="1966" w="439">
                  <a:moveTo>
                    <a:pt x="439" y="1"/>
                  </a:moveTo>
                  <a:cubicBezTo>
                    <a:pt x="191" y="1"/>
                    <a:pt x="0" y="191"/>
                    <a:pt x="0" y="439"/>
                  </a:cubicBezTo>
                  <a:lnTo>
                    <a:pt x="0" y="1966"/>
                  </a:lnTo>
                  <a:lnTo>
                    <a:pt x="439" y="1966"/>
                  </a:lnTo>
                  <a:lnTo>
                    <a:pt x="43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55" name="Google Shape;13655;p69"/>
          <p:cNvGrpSpPr/>
          <p:nvPr/>
        </p:nvGrpSpPr>
        <p:grpSpPr>
          <a:xfrm>
            <a:off x="5352349" y="4268082"/>
            <a:ext cx="274550" cy="354728"/>
            <a:chOff x="5352349" y="4268082"/>
            <a:chExt cx="274550" cy="354728"/>
          </a:xfrm>
        </p:grpSpPr>
        <p:sp>
          <p:nvSpPr>
            <p:cNvPr id="13656" name="Google Shape;13656;p69"/>
            <p:cNvSpPr/>
            <p:nvPr/>
          </p:nvSpPr>
          <p:spPr>
            <a:xfrm>
              <a:off x="5352349" y="4502647"/>
              <a:ext cx="274550" cy="120163"/>
            </a:xfrm>
            <a:custGeom>
              <a:rect b="b" l="l" r="r" t="t"/>
              <a:pathLst>
                <a:path extrusionOk="0" h="4589" w="10485">
                  <a:moveTo>
                    <a:pt x="5247" y="0"/>
                  </a:moveTo>
                  <a:lnTo>
                    <a:pt x="1097" y="1212"/>
                  </a:lnTo>
                  <a:cubicBezTo>
                    <a:pt x="449" y="1402"/>
                    <a:pt x="0" y="2003"/>
                    <a:pt x="0" y="2681"/>
                  </a:cubicBezTo>
                  <a:lnTo>
                    <a:pt x="0" y="3930"/>
                  </a:lnTo>
                  <a:cubicBezTo>
                    <a:pt x="0" y="4293"/>
                    <a:pt x="296" y="4589"/>
                    <a:pt x="658" y="4589"/>
                  </a:cubicBezTo>
                  <a:lnTo>
                    <a:pt x="9826" y="4589"/>
                  </a:lnTo>
                  <a:cubicBezTo>
                    <a:pt x="10189" y="4589"/>
                    <a:pt x="10485" y="4293"/>
                    <a:pt x="10485" y="3930"/>
                  </a:cubicBezTo>
                  <a:lnTo>
                    <a:pt x="10485" y="2681"/>
                  </a:lnTo>
                  <a:cubicBezTo>
                    <a:pt x="10485" y="2003"/>
                    <a:pt x="10036" y="1402"/>
                    <a:pt x="9387" y="1212"/>
                  </a:cubicBezTo>
                  <a:lnTo>
                    <a:pt x="5247"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7" name="Google Shape;13657;p69"/>
            <p:cNvSpPr/>
            <p:nvPr/>
          </p:nvSpPr>
          <p:spPr>
            <a:xfrm>
              <a:off x="5449522" y="4468424"/>
              <a:ext cx="80205" cy="154387"/>
            </a:xfrm>
            <a:custGeom>
              <a:rect b="b" l="l" r="r" t="t"/>
              <a:pathLst>
                <a:path extrusionOk="0" h="5896" w="3063">
                  <a:moveTo>
                    <a:pt x="0" y="0"/>
                  </a:moveTo>
                  <a:lnTo>
                    <a:pt x="0" y="5896"/>
                  </a:lnTo>
                  <a:lnTo>
                    <a:pt x="3062" y="5896"/>
                  </a:lnTo>
                  <a:lnTo>
                    <a:pt x="3062"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8" name="Google Shape;13658;p69"/>
            <p:cNvSpPr/>
            <p:nvPr/>
          </p:nvSpPr>
          <p:spPr>
            <a:xfrm>
              <a:off x="5449522" y="4468162"/>
              <a:ext cx="80205" cy="28882"/>
            </a:xfrm>
            <a:custGeom>
              <a:rect b="b" l="l" r="r" t="t"/>
              <a:pathLst>
                <a:path extrusionOk="0" h="1103" w="3063">
                  <a:moveTo>
                    <a:pt x="0" y="1"/>
                  </a:moveTo>
                  <a:lnTo>
                    <a:pt x="0" y="716"/>
                  </a:lnTo>
                  <a:cubicBezTo>
                    <a:pt x="477" y="974"/>
                    <a:pt x="1004" y="1102"/>
                    <a:pt x="1531" y="1102"/>
                  </a:cubicBezTo>
                  <a:cubicBezTo>
                    <a:pt x="2058" y="1102"/>
                    <a:pt x="2585" y="974"/>
                    <a:pt x="3062" y="716"/>
                  </a:cubicBezTo>
                  <a:lnTo>
                    <a:pt x="306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9" name="Google Shape;13659;p69"/>
            <p:cNvSpPr/>
            <p:nvPr/>
          </p:nvSpPr>
          <p:spPr>
            <a:xfrm>
              <a:off x="5529700" y="4456928"/>
              <a:ext cx="64729" cy="165882"/>
            </a:xfrm>
            <a:custGeom>
              <a:rect b="b" l="l" r="r" t="t"/>
              <a:pathLst>
                <a:path extrusionOk="0" h="6335" w="2472">
                  <a:moveTo>
                    <a:pt x="0" y="0"/>
                  </a:moveTo>
                  <a:lnTo>
                    <a:pt x="0" y="6335"/>
                  </a:lnTo>
                  <a:lnTo>
                    <a:pt x="878" y="6335"/>
                  </a:lnTo>
                  <a:lnTo>
                    <a:pt x="878" y="3940"/>
                  </a:lnTo>
                  <a:cubicBezTo>
                    <a:pt x="878" y="3797"/>
                    <a:pt x="926" y="3654"/>
                    <a:pt x="1021" y="3540"/>
                  </a:cubicBezTo>
                  <a:lnTo>
                    <a:pt x="2309" y="1927"/>
                  </a:lnTo>
                  <a:cubicBezTo>
                    <a:pt x="2471" y="1717"/>
                    <a:pt x="2424" y="1412"/>
                    <a:pt x="2195" y="1269"/>
                  </a:cubicBezTo>
                  <a:lnTo>
                    <a:pt x="0"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0" name="Google Shape;13660;p69"/>
            <p:cNvSpPr/>
            <p:nvPr/>
          </p:nvSpPr>
          <p:spPr>
            <a:xfrm>
              <a:off x="5384819" y="4456928"/>
              <a:ext cx="64965" cy="165882"/>
            </a:xfrm>
            <a:custGeom>
              <a:rect b="b" l="l" r="r" t="t"/>
              <a:pathLst>
                <a:path extrusionOk="0" h="6335" w="2481">
                  <a:moveTo>
                    <a:pt x="2481" y="0"/>
                  </a:moveTo>
                  <a:lnTo>
                    <a:pt x="287" y="1269"/>
                  </a:lnTo>
                  <a:cubicBezTo>
                    <a:pt x="58" y="1412"/>
                    <a:pt x="0" y="1717"/>
                    <a:pt x="172" y="1927"/>
                  </a:cubicBezTo>
                  <a:lnTo>
                    <a:pt x="1460" y="3540"/>
                  </a:lnTo>
                  <a:cubicBezTo>
                    <a:pt x="1546" y="3654"/>
                    <a:pt x="1603" y="3797"/>
                    <a:pt x="1603" y="3940"/>
                  </a:cubicBezTo>
                  <a:lnTo>
                    <a:pt x="1603" y="6335"/>
                  </a:lnTo>
                  <a:lnTo>
                    <a:pt x="2481" y="6335"/>
                  </a:lnTo>
                  <a:lnTo>
                    <a:pt x="2481"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1" name="Google Shape;13661;p69"/>
            <p:cNvSpPr/>
            <p:nvPr/>
          </p:nvSpPr>
          <p:spPr>
            <a:xfrm>
              <a:off x="5449522" y="4523622"/>
              <a:ext cx="80205" cy="99189"/>
            </a:xfrm>
            <a:custGeom>
              <a:rect b="b" l="l" r="r" t="t"/>
              <a:pathLst>
                <a:path extrusionOk="0" h="3788" w="3063">
                  <a:moveTo>
                    <a:pt x="0" y="0"/>
                  </a:moveTo>
                  <a:lnTo>
                    <a:pt x="0" y="3788"/>
                  </a:lnTo>
                  <a:lnTo>
                    <a:pt x="3062" y="3788"/>
                  </a:lnTo>
                  <a:lnTo>
                    <a:pt x="3062" y="0"/>
                  </a:lnTo>
                  <a:cubicBezTo>
                    <a:pt x="2690" y="458"/>
                    <a:pt x="2128" y="735"/>
                    <a:pt x="1536" y="735"/>
                  </a:cubicBezTo>
                  <a:cubicBezTo>
                    <a:pt x="935" y="735"/>
                    <a:pt x="372" y="458"/>
                    <a:pt x="0"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2" name="Google Shape;13662;p69"/>
            <p:cNvSpPr/>
            <p:nvPr/>
          </p:nvSpPr>
          <p:spPr>
            <a:xfrm>
              <a:off x="5449522" y="4523622"/>
              <a:ext cx="80205" cy="42053"/>
            </a:xfrm>
            <a:custGeom>
              <a:rect b="b" l="l" r="r" t="t"/>
              <a:pathLst>
                <a:path extrusionOk="0" h="1606" w="3063">
                  <a:moveTo>
                    <a:pt x="0" y="0"/>
                  </a:moveTo>
                  <a:lnTo>
                    <a:pt x="0" y="1155"/>
                  </a:lnTo>
                  <a:cubicBezTo>
                    <a:pt x="468" y="1455"/>
                    <a:pt x="999" y="1605"/>
                    <a:pt x="1531" y="1605"/>
                  </a:cubicBezTo>
                  <a:cubicBezTo>
                    <a:pt x="2063" y="1605"/>
                    <a:pt x="2595" y="1455"/>
                    <a:pt x="3062" y="1155"/>
                  </a:cubicBezTo>
                  <a:lnTo>
                    <a:pt x="3062" y="0"/>
                  </a:lnTo>
                  <a:cubicBezTo>
                    <a:pt x="2690" y="458"/>
                    <a:pt x="2128" y="735"/>
                    <a:pt x="1536" y="735"/>
                  </a:cubicBezTo>
                  <a:cubicBezTo>
                    <a:pt x="935" y="735"/>
                    <a:pt x="372" y="458"/>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3" name="Google Shape;13663;p69"/>
            <p:cNvSpPr/>
            <p:nvPr/>
          </p:nvSpPr>
          <p:spPr>
            <a:xfrm>
              <a:off x="5398042" y="4273817"/>
              <a:ext cx="183138" cy="125924"/>
            </a:xfrm>
            <a:custGeom>
              <a:rect b="b" l="l" r="r" t="t"/>
              <a:pathLst>
                <a:path extrusionOk="0" h="4809" w="6994">
                  <a:moveTo>
                    <a:pt x="3502" y="1"/>
                  </a:moveTo>
                  <a:cubicBezTo>
                    <a:pt x="1565" y="1"/>
                    <a:pt x="1" y="1565"/>
                    <a:pt x="1" y="3502"/>
                  </a:cubicBezTo>
                  <a:lnTo>
                    <a:pt x="1" y="4809"/>
                  </a:lnTo>
                  <a:lnTo>
                    <a:pt x="6994" y="4809"/>
                  </a:lnTo>
                  <a:lnTo>
                    <a:pt x="6994" y="3502"/>
                  </a:lnTo>
                  <a:cubicBezTo>
                    <a:pt x="6994" y="1565"/>
                    <a:pt x="5429" y="1"/>
                    <a:pt x="35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4" name="Google Shape;13664;p69"/>
            <p:cNvSpPr/>
            <p:nvPr/>
          </p:nvSpPr>
          <p:spPr>
            <a:xfrm>
              <a:off x="5397833" y="4273817"/>
              <a:ext cx="106154" cy="125924"/>
            </a:xfrm>
            <a:custGeom>
              <a:rect b="b" l="l" r="r" t="t"/>
              <a:pathLst>
                <a:path extrusionOk="0" h="4809" w="4054">
                  <a:moveTo>
                    <a:pt x="3478" y="0"/>
                  </a:moveTo>
                  <a:cubicBezTo>
                    <a:pt x="1591" y="0"/>
                    <a:pt x="0" y="1542"/>
                    <a:pt x="9" y="3502"/>
                  </a:cubicBezTo>
                  <a:lnTo>
                    <a:pt x="9" y="4809"/>
                  </a:lnTo>
                  <a:lnTo>
                    <a:pt x="1106" y="4809"/>
                  </a:lnTo>
                  <a:lnTo>
                    <a:pt x="1106" y="3502"/>
                  </a:lnTo>
                  <a:cubicBezTo>
                    <a:pt x="1106" y="1784"/>
                    <a:pt x="2356" y="315"/>
                    <a:pt x="4054" y="48"/>
                  </a:cubicBezTo>
                  <a:cubicBezTo>
                    <a:pt x="3860" y="16"/>
                    <a:pt x="3667" y="0"/>
                    <a:pt x="3478"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5" name="Google Shape;13665;p69"/>
            <p:cNvSpPr/>
            <p:nvPr/>
          </p:nvSpPr>
          <p:spPr>
            <a:xfrm>
              <a:off x="5363818" y="4348261"/>
              <a:ext cx="251585" cy="91438"/>
            </a:xfrm>
            <a:custGeom>
              <a:rect b="b" l="l" r="r" t="t"/>
              <a:pathLst>
                <a:path extrusionOk="0" h="3492" w="9608">
                  <a:moveTo>
                    <a:pt x="1747" y="0"/>
                  </a:moveTo>
                  <a:cubicBezTo>
                    <a:pt x="783" y="0"/>
                    <a:pt x="1" y="783"/>
                    <a:pt x="1" y="1746"/>
                  </a:cubicBezTo>
                  <a:cubicBezTo>
                    <a:pt x="1" y="2710"/>
                    <a:pt x="783" y="3492"/>
                    <a:pt x="1747" y="3492"/>
                  </a:cubicBezTo>
                  <a:lnTo>
                    <a:pt x="7862" y="3492"/>
                  </a:lnTo>
                  <a:cubicBezTo>
                    <a:pt x="8825" y="3492"/>
                    <a:pt x="9608" y="2710"/>
                    <a:pt x="9608" y="1746"/>
                  </a:cubicBezTo>
                  <a:cubicBezTo>
                    <a:pt x="9608" y="783"/>
                    <a:pt x="8825" y="0"/>
                    <a:pt x="7862"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6" name="Google Shape;13666;p69"/>
            <p:cNvSpPr/>
            <p:nvPr/>
          </p:nvSpPr>
          <p:spPr>
            <a:xfrm>
              <a:off x="5363818" y="4359494"/>
              <a:ext cx="251585" cy="91700"/>
            </a:xfrm>
            <a:custGeom>
              <a:rect b="b" l="l" r="r" t="t"/>
              <a:pathLst>
                <a:path extrusionOk="0" h="3502" w="9608">
                  <a:moveTo>
                    <a:pt x="1747" y="1"/>
                  </a:moveTo>
                  <a:cubicBezTo>
                    <a:pt x="783" y="1"/>
                    <a:pt x="1" y="783"/>
                    <a:pt x="1" y="1746"/>
                  </a:cubicBezTo>
                  <a:cubicBezTo>
                    <a:pt x="1" y="2720"/>
                    <a:pt x="783" y="3502"/>
                    <a:pt x="1747" y="3502"/>
                  </a:cubicBezTo>
                  <a:lnTo>
                    <a:pt x="7862" y="3502"/>
                  </a:lnTo>
                  <a:cubicBezTo>
                    <a:pt x="8825" y="3502"/>
                    <a:pt x="9608" y="2720"/>
                    <a:pt x="9608" y="1746"/>
                  </a:cubicBezTo>
                  <a:cubicBezTo>
                    <a:pt x="9608" y="783"/>
                    <a:pt x="8825" y="1"/>
                    <a:pt x="7862"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7" name="Google Shape;13667;p69"/>
            <p:cNvSpPr/>
            <p:nvPr/>
          </p:nvSpPr>
          <p:spPr>
            <a:xfrm>
              <a:off x="5394298" y="4359756"/>
              <a:ext cx="190627" cy="125924"/>
            </a:xfrm>
            <a:custGeom>
              <a:rect b="b" l="l" r="r" t="t"/>
              <a:pathLst>
                <a:path extrusionOk="0" h="4809" w="7280">
                  <a:moveTo>
                    <a:pt x="802" y="0"/>
                  </a:moveTo>
                  <a:lnTo>
                    <a:pt x="802" y="1088"/>
                  </a:lnTo>
                  <a:lnTo>
                    <a:pt x="583" y="1088"/>
                  </a:lnTo>
                  <a:cubicBezTo>
                    <a:pt x="1" y="1088"/>
                    <a:pt x="1" y="1965"/>
                    <a:pt x="583" y="1965"/>
                  </a:cubicBezTo>
                  <a:lnTo>
                    <a:pt x="802" y="1965"/>
                  </a:lnTo>
                  <a:cubicBezTo>
                    <a:pt x="802" y="3530"/>
                    <a:pt x="2071" y="4808"/>
                    <a:pt x="3645" y="4808"/>
                  </a:cubicBezTo>
                  <a:cubicBezTo>
                    <a:pt x="5210" y="4808"/>
                    <a:pt x="6488" y="3530"/>
                    <a:pt x="6488" y="1965"/>
                  </a:cubicBezTo>
                  <a:lnTo>
                    <a:pt x="6698" y="1965"/>
                  </a:lnTo>
                  <a:cubicBezTo>
                    <a:pt x="7280" y="1965"/>
                    <a:pt x="7280" y="1088"/>
                    <a:pt x="6698" y="1088"/>
                  </a:cubicBezTo>
                  <a:lnTo>
                    <a:pt x="6488" y="1088"/>
                  </a:lnTo>
                  <a:lnTo>
                    <a:pt x="648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8" name="Google Shape;13668;p69"/>
            <p:cNvSpPr/>
            <p:nvPr/>
          </p:nvSpPr>
          <p:spPr>
            <a:xfrm>
              <a:off x="5397047" y="4359756"/>
              <a:ext cx="144175" cy="125688"/>
            </a:xfrm>
            <a:custGeom>
              <a:rect b="b" l="l" r="r" t="t"/>
              <a:pathLst>
                <a:path extrusionOk="0" h="4800" w="5506">
                  <a:moveTo>
                    <a:pt x="697" y="0"/>
                  </a:moveTo>
                  <a:lnTo>
                    <a:pt x="697" y="1088"/>
                  </a:lnTo>
                  <a:lnTo>
                    <a:pt x="497" y="1088"/>
                  </a:lnTo>
                  <a:cubicBezTo>
                    <a:pt x="287" y="1088"/>
                    <a:pt x="96" y="1231"/>
                    <a:pt x="48" y="1450"/>
                  </a:cubicBezTo>
                  <a:cubicBezTo>
                    <a:pt x="1" y="1717"/>
                    <a:pt x="211" y="1956"/>
                    <a:pt x="478" y="1956"/>
                  </a:cubicBezTo>
                  <a:lnTo>
                    <a:pt x="697" y="1956"/>
                  </a:lnTo>
                  <a:cubicBezTo>
                    <a:pt x="680" y="3543"/>
                    <a:pt x="1972" y="4799"/>
                    <a:pt x="3504" y="4799"/>
                  </a:cubicBezTo>
                  <a:cubicBezTo>
                    <a:pt x="3657" y="4799"/>
                    <a:pt x="3813" y="4787"/>
                    <a:pt x="3969" y="4761"/>
                  </a:cubicBezTo>
                  <a:cubicBezTo>
                    <a:pt x="2586" y="4551"/>
                    <a:pt x="1565" y="3358"/>
                    <a:pt x="1565" y="1956"/>
                  </a:cubicBezTo>
                  <a:lnTo>
                    <a:pt x="1565" y="1736"/>
                  </a:lnTo>
                  <a:cubicBezTo>
                    <a:pt x="1565" y="1011"/>
                    <a:pt x="2157" y="430"/>
                    <a:pt x="2882" y="430"/>
                  </a:cubicBezTo>
                  <a:lnTo>
                    <a:pt x="5066" y="430"/>
                  </a:lnTo>
                  <a:cubicBezTo>
                    <a:pt x="5305" y="430"/>
                    <a:pt x="5496" y="239"/>
                    <a:pt x="5505"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9" name="Google Shape;13669;p69"/>
            <p:cNvSpPr/>
            <p:nvPr/>
          </p:nvSpPr>
          <p:spPr>
            <a:xfrm>
              <a:off x="5466752" y="4268082"/>
              <a:ext cx="45745" cy="65201"/>
            </a:xfrm>
            <a:custGeom>
              <a:rect b="b" l="l" r="r" t="t"/>
              <a:pathLst>
                <a:path extrusionOk="0" h="2490" w="1747">
                  <a:moveTo>
                    <a:pt x="220" y="0"/>
                  </a:moveTo>
                  <a:cubicBezTo>
                    <a:pt x="96" y="0"/>
                    <a:pt x="0" y="95"/>
                    <a:pt x="0" y="220"/>
                  </a:cubicBezTo>
                  <a:lnTo>
                    <a:pt x="0" y="1145"/>
                  </a:lnTo>
                  <a:cubicBezTo>
                    <a:pt x="0" y="1393"/>
                    <a:pt x="86" y="1631"/>
                    <a:pt x="239" y="1832"/>
                  </a:cubicBezTo>
                  <a:lnTo>
                    <a:pt x="706" y="2404"/>
                  </a:lnTo>
                  <a:cubicBezTo>
                    <a:pt x="749" y="2461"/>
                    <a:pt x="811" y="2490"/>
                    <a:pt x="875" y="2490"/>
                  </a:cubicBezTo>
                  <a:cubicBezTo>
                    <a:pt x="938" y="2490"/>
                    <a:pt x="1002" y="2461"/>
                    <a:pt x="1050" y="2404"/>
                  </a:cubicBezTo>
                  <a:lnTo>
                    <a:pt x="1508" y="1832"/>
                  </a:lnTo>
                  <a:cubicBezTo>
                    <a:pt x="1660" y="1631"/>
                    <a:pt x="1746" y="1393"/>
                    <a:pt x="1746" y="1145"/>
                  </a:cubicBezTo>
                  <a:lnTo>
                    <a:pt x="1746" y="220"/>
                  </a:lnTo>
                  <a:cubicBezTo>
                    <a:pt x="1746" y="105"/>
                    <a:pt x="1651" y="0"/>
                    <a:pt x="1527"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0" name="Google Shape;13670;p69"/>
            <p:cNvSpPr/>
            <p:nvPr/>
          </p:nvSpPr>
          <p:spPr>
            <a:xfrm>
              <a:off x="5466752" y="4268082"/>
              <a:ext cx="22755" cy="65201"/>
            </a:xfrm>
            <a:custGeom>
              <a:rect b="b" l="l" r="r" t="t"/>
              <a:pathLst>
                <a:path extrusionOk="0" h="2490" w="869">
                  <a:moveTo>
                    <a:pt x="220" y="0"/>
                  </a:moveTo>
                  <a:cubicBezTo>
                    <a:pt x="96" y="0"/>
                    <a:pt x="0" y="105"/>
                    <a:pt x="0" y="220"/>
                  </a:cubicBezTo>
                  <a:lnTo>
                    <a:pt x="0" y="1145"/>
                  </a:lnTo>
                  <a:cubicBezTo>
                    <a:pt x="0" y="1393"/>
                    <a:pt x="86" y="1631"/>
                    <a:pt x="239" y="1832"/>
                  </a:cubicBezTo>
                  <a:lnTo>
                    <a:pt x="706" y="2404"/>
                  </a:lnTo>
                  <a:cubicBezTo>
                    <a:pt x="745" y="2461"/>
                    <a:pt x="802" y="2490"/>
                    <a:pt x="869" y="2490"/>
                  </a:cubicBezTo>
                  <a:lnTo>
                    <a:pt x="869"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1" name="Google Shape;13671;p69"/>
            <p:cNvSpPr/>
            <p:nvPr/>
          </p:nvSpPr>
          <p:spPr>
            <a:xfrm>
              <a:off x="5449522" y="4388350"/>
              <a:ext cx="11495" cy="17151"/>
            </a:xfrm>
            <a:custGeom>
              <a:rect b="b" l="l" r="r" t="t"/>
              <a:pathLst>
                <a:path extrusionOk="0" h="655" w="439">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2" name="Google Shape;13672;p69"/>
            <p:cNvSpPr/>
            <p:nvPr/>
          </p:nvSpPr>
          <p:spPr>
            <a:xfrm>
              <a:off x="5518205" y="4388350"/>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3" name="Google Shape;13673;p69"/>
            <p:cNvSpPr/>
            <p:nvPr/>
          </p:nvSpPr>
          <p:spPr>
            <a:xfrm>
              <a:off x="5442007" y="4371251"/>
              <a:ext cx="26525" cy="11260"/>
            </a:xfrm>
            <a:custGeom>
              <a:rect b="b" l="l" r="r" t="t"/>
              <a:pathLst>
                <a:path extrusionOk="0" h="430" w="1013">
                  <a:moveTo>
                    <a:pt x="287" y="0"/>
                  </a:moveTo>
                  <a:cubicBezTo>
                    <a:pt x="1" y="0"/>
                    <a:pt x="1" y="429"/>
                    <a:pt x="287" y="429"/>
                  </a:cubicBezTo>
                  <a:lnTo>
                    <a:pt x="726" y="429"/>
                  </a:lnTo>
                  <a:cubicBezTo>
                    <a:pt x="1012" y="429"/>
                    <a:pt x="1012" y="0"/>
                    <a:pt x="72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4" name="Google Shape;13674;p69"/>
            <p:cNvSpPr/>
            <p:nvPr/>
          </p:nvSpPr>
          <p:spPr>
            <a:xfrm>
              <a:off x="5464264" y="4428230"/>
              <a:ext cx="50720" cy="17256"/>
            </a:xfrm>
            <a:custGeom>
              <a:rect b="b" l="l" r="r" t="t"/>
              <a:pathLst>
                <a:path extrusionOk="0" h="659" w="1937">
                  <a:moveTo>
                    <a:pt x="315" y="1"/>
                  </a:moveTo>
                  <a:cubicBezTo>
                    <a:pt x="145" y="1"/>
                    <a:pt x="0" y="219"/>
                    <a:pt x="162" y="381"/>
                  </a:cubicBezTo>
                  <a:cubicBezTo>
                    <a:pt x="372" y="563"/>
                    <a:pt x="651" y="658"/>
                    <a:pt x="933" y="658"/>
                  </a:cubicBezTo>
                  <a:cubicBezTo>
                    <a:pt x="946" y="658"/>
                    <a:pt x="960" y="658"/>
                    <a:pt x="973" y="657"/>
                  </a:cubicBezTo>
                  <a:cubicBezTo>
                    <a:pt x="986" y="658"/>
                    <a:pt x="999" y="658"/>
                    <a:pt x="1012" y="658"/>
                  </a:cubicBezTo>
                  <a:cubicBezTo>
                    <a:pt x="1286" y="658"/>
                    <a:pt x="1565" y="563"/>
                    <a:pt x="1774" y="381"/>
                  </a:cubicBezTo>
                  <a:cubicBezTo>
                    <a:pt x="1936" y="219"/>
                    <a:pt x="1792" y="1"/>
                    <a:pt x="1621" y="1"/>
                  </a:cubicBezTo>
                  <a:cubicBezTo>
                    <a:pt x="1570" y="1"/>
                    <a:pt x="1517" y="20"/>
                    <a:pt x="1469" y="66"/>
                  </a:cubicBezTo>
                  <a:cubicBezTo>
                    <a:pt x="1317" y="171"/>
                    <a:pt x="1142" y="223"/>
                    <a:pt x="968" y="223"/>
                  </a:cubicBezTo>
                  <a:cubicBezTo>
                    <a:pt x="794" y="223"/>
                    <a:pt x="620" y="171"/>
                    <a:pt x="467" y="66"/>
                  </a:cubicBezTo>
                  <a:cubicBezTo>
                    <a:pt x="419" y="20"/>
                    <a:pt x="366" y="1"/>
                    <a:pt x="31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5" name="Google Shape;13675;p69"/>
            <p:cNvSpPr/>
            <p:nvPr/>
          </p:nvSpPr>
          <p:spPr>
            <a:xfrm>
              <a:off x="5510716" y="4371251"/>
              <a:ext cx="26499" cy="11260"/>
            </a:xfrm>
            <a:custGeom>
              <a:rect b="b" l="l" r="r" t="t"/>
              <a:pathLst>
                <a:path extrusionOk="0" h="430" w="1012">
                  <a:moveTo>
                    <a:pt x="287" y="0"/>
                  </a:moveTo>
                  <a:cubicBezTo>
                    <a:pt x="0" y="0"/>
                    <a:pt x="0" y="429"/>
                    <a:pt x="287" y="429"/>
                  </a:cubicBezTo>
                  <a:lnTo>
                    <a:pt x="725" y="429"/>
                  </a:lnTo>
                  <a:cubicBezTo>
                    <a:pt x="1012" y="429"/>
                    <a:pt x="1012" y="0"/>
                    <a:pt x="72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6" name="Google Shape;13676;p69"/>
            <p:cNvSpPr/>
            <p:nvPr/>
          </p:nvSpPr>
          <p:spPr>
            <a:xfrm>
              <a:off x="5403803" y="4359756"/>
              <a:ext cx="23017" cy="30244"/>
            </a:xfrm>
            <a:custGeom>
              <a:rect b="b" l="l" r="r" t="t"/>
              <a:pathLst>
                <a:path extrusionOk="0" h="1155" w="879">
                  <a:moveTo>
                    <a:pt x="220" y="0"/>
                  </a:moveTo>
                  <a:cubicBezTo>
                    <a:pt x="143" y="0"/>
                    <a:pt x="77" y="0"/>
                    <a:pt x="0" y="10"/>
                  </a:cubicBezTo>
                  <a:lnTo>
                    <a:pt x="0" y="1155"/>
                  </a:lnTo>
                  <a:lnTo>
                    <a:pt x="468" y="1116"/>
                  </a:lnTo>
                  <a:cubicBezTo>
                    <a:pt x="697" y="1097"/>
                    <a:pt x="878" y="916"/>
                    <a:pt x="878" y="687"/>
                  </a:cubicBezTo>
                  <a:lnTo>
                    <a:pt x="87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7" name="Google Shape;13677;p69"/>
            <p:cNvSpPr/>
            <p:nvPr/>
          </p:nvSpPr>
          <p:spPr>
            <a:xfrm>
              <a:off x="5552429" y="4359756"/>
              <a:ext cx="23017" cy="30244"/>
            </a:xfrm>
            <a:custGeom>
              <a:rect b="b" l="l" r="r" t="t"/>
              <a:pathLst>
                <a:path extrusionOk="0" h="1155" w="879">
                  <a:moveTo>
                    <a:pt x="1" y="0"/>
                  </a:moveTo>
                  <a:lnTo>
                    <a:pt x="1" y="687"/>
                  </a:lnTo>
                  <a:cubicBezTo>
                    <a:pt x="1" y="916"/>
                    <a:pt x="182" y="1107"/>
                    <a:pt x="411" y="1116"/>
                  </a:cubicBezTo>
                  <a:lnTo>
                    <a:pt x="878" y="1155"/>
                  </a:lnTo>
                  <a:lnTo>
                    <a:pt x="878" y="10"/>
                  </a:lnTo>
                  <a:cubicBezTo>
                    <a:pt x="802" y="0"/>
                    <a:pt x="735" y="0"/>
                    <a:pt x="65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78" name="Google Shape;13678;p69"/>
          <p:cNvGrpSpPr/>
          <p:nvPr/>
        </p:nvGrpSpPr>
        <p:grpSpPr>
          <a:xfrm>
            <a:off x="7606826" y="2419290"/>
            <a:ext cx="274550" cy="354728"/>
            <a:chOff x="7606826" y="2419290"/>
            <a:chExt cx="274550" cy="354728"/>
          </a:xfrm>
        </p:grpSpPr>
        <p:sp>
          <p:nvSpPr>
            <p:cNvPr id="13679" name="Google Shape;13679;p69"/>
            <p:cNvSpPr/>
            <p:nvPr/>
          </p:nvSpPr>
          <p:spPr>
            <a:xfrm>
              <a:off x="7606826" y="2619370"/>
              <a:ext cx="274550" cy="154649"/>
            </a:xfrm>
            <a:custGeom>
              <a:rect b="b" l="l" r="r" t="t"/>
              <a:pathLst>
                <a:path extrusionOk="0" h="5906" w="10485">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0" name="Google Shape;13680;p69"/>
            <p:cNvSpPr/>
            <p:nvPr/>
          </p:nvSpPr>
          <p:spPr>
            <a:xfrm>
              <a:off x="7606826" y="2667576"/>
              <a:ext cx="274550" cy="106442"/>
            </a:xfrm>
            <a:custGeom>
              <a:rect b="b" l="l" r="r" t="t"/>
              <a:pathLst>
                <a:path extrusionOk="0" h="4065" w="10485">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1" name="Google Shape;13681;p69"/>
            <p:cNvSpPr/>
            <p:nvPr/>
          </p:nvSpPr>
          <p:spPr>
            <a:xfrm>
              <a:off x="7703998" y="2619370"/>
              <a:ext cx="79943" cy="22886"/>
            </a:xfrm>
            <a:custGeom>
              <a:rect b="b" l="l" r="r" t="t"/>
              <a:pathLst>
                <a:path extrusionOk="0" h="874" w="3053">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2" name="Google Shape;13682;p69"/>
            <p:cNvSpPr/>
            <p:nvPr/>
          </p:nvSpPr>
          <p:spPr>
            <a:xfrm>
              <a:off x="7647543" y="2470744"/>
              <a:ext cx="192617" cy="160147"/>
            </a:xfrm>
            <a:custGeom>
              <a:rect b="b" l="l" r="r" t="t"/>
              <a:pathLst>
                <a:path extrusionOk="0" h="6116" w="7356">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3" name="Google Shape;13683;p69"/>
            <p:cNvSpPr/>
            <p:nvPr/>
          </p:nvSpPr>
          <p:spPr>
            <a:xfrm>
              <a:off x="7651785" y="2470744"/>
              <a:ext cx="166379" cy="160121"/>
            </a:xfrm>
            <a:custGeom>
              <a:rect b="b" l="l" r="r" t="t"/>
              <a:pathLst>
                <a:path extrusionOk="0" h="6115" w="6354">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4" name="Google Shape;13684;p69"/>
            <p:cNvSpPr/>
            <p:nvPr/>
          </p:nvSpPr>
          <p:spPr>
            <a:xfrm>
              <a:off x="7654770" y="2419290"/>
              <a:ext cx="174156" cy="114428"/>
            </a:xfrm>
            <a:custGeom>
              <a:rect b="b" l="l" r="r" t="t"/>
              <a:pathLst>
                <a:path extrusionOk="0" h="4370" w="6651">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5" name="Google Shape;13685;p69"/>
            <p:cNvSpPr/>
            <p:nvPr/>
          </p:nvSpPr>
          <p:spPr>
            <a:xfrm>
              <a:off x="7654770" y="2419290"/>
              <a:ext cx="71983" cy="114428"/>
            </a:xfrm>
            <a:custGeom>
              <a:rect b="b" l="l" r="r" t="t"/>
              <a:pathLst>
                <a:path extrusionOk="0" h="4370" w="2749">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6" name="Google Shape;13686;p69"/>
            <p:cNvSpPr/>
            <p:nvPr/>
          </p:nvSpPr>
          <p:spPr>
            <a:xfrm>
              <a:off x="7703998" y="2533640"/>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7" name="Google Shape;13687;p69"/>
            <p:cNvSpPr/>
            <p:nvPr/>
          </p:nvSpPr>
          <p:spPr>
            <a:xfrm>
              <a:off x="7772681" y="2533640"/>
              <a:ext cx="11260" cy="17308"/>
            </a:xfrm>
            <a:custGeom>
              <a:rect b="b" l="l" r="r" t="t"/>
              <a:pathLst>
                <a:path extrusionOk="0" h="661" w="43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8" name="Google Shape;13688;p69"/>
            <p:cNvSpPr/>
            <p:nvPr/>
          </p:nvSpPr>
          <p:spPr>
            <a:xfrm>
              <a:off x="7718714" y="2573598"/>
              <a:ext cx="50720" cy="17334"/>
            </a:xfrm>
            <a:custGeom>
              <a:rect b="b" l="l" r="r" t="t"/>
              <a:pathLst>
                <a:path extrusionOk="0" h="662" w="1937">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9" name="Google Shape;13689;p69"/>
            <p:cNvSpPr/>
            <p:nvPr/>
          </p:nvSpPr>
          <p:spPr>
            <a:xfrm>
              <a:off x="7696483" y="2516463"/>
              <a:ext cx="26525" cy="11521"/>
            </a:xfrm>
            <a:custGeom>
              <a:rect b="b" l="l" r="r" t="t"/>
              <a:pathLst>
                <a:path extrusionOk="0" h="440" w="1013">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0" name="Google Shape;13690;p69"/>
            <p:cNvSpPr/>
            <p:nvPr/>
          </p:nvSpPr>
          <p:spPr>
            <a:xfrm>
              <a:off x="7764931" y="2516463"/>
              <a:ext cx="26761" cy="11521"/>
            </a:xfrm>
            <a:custGeom>
              <a:rect b="b" l="l" r="r" t="t"/>
              <a:pathLst>
                <a:path extrusionOk="0" h="440" w="1022">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1" name="Google Shape;13691;p69"/>
            <p:cNvSpPr/>
            <p:nvPr/>
          </p:nvSpPr>
          <p:spPr>
            <a:xfrm>
              <a:off x="7772681" y="2419290"/>
              <a:ext cx="68474" cy="68709"/>
            </a:xfrm>
            <a:custGeom>
              <a:rect b="b" l="l" r="r" t="t"/>
              <a:pathLst>
                <a:path extrusionOk="0" h="2624" w="2615">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2" name="Google Shape;13692;p69"/>
            <p:cNvSpPr/>
            <p:nvPr/>
          </p:nvSpPr>
          <p:spPr>
            <a:xfrm>
              <a:off x="7749717" y="2447753"/>
              <a:ext cx="34224" cy="34512"/>
            </a:xfrm>
            <a:custGeom>
              <a:rect b="b" l="l" r="r" t="t"/>
              <a:pathLst>
                <a:path extrusionOk="0" h="1318" w="1307">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3" name="Google Shape;13693;p69"/>
            <p:cNvSpPr/>
            <p:nvPr/>
          </p:nvSpPr>
          <p:spPr>
            <a:xfrm>
              <a:off x="7654770" y="2667576"/>
              <a:ext cx="178398" cy="77717"/>
            </a:xfrm>
            <a:custGeom>
              <a:rect b="b" l="l" r="r" t="t"/>
              <a:pathLst>
                <a:path extrusionOk="0" h="2968" w="6813">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94" name="Google Shape;13694;p69"/>
          <p:cNvGrpSpPr/>
          <p:nvPr/>
        </p:nvGrpSpPr>
        <p:grpSpPr>
          <a:xfrm>
            <a:off x="7156182" y="2419290"/>
            <a:ext cx="274550" cy="354728"/>
            <a:chOff x="7156182" y="2419290"/>
            <a:chExt cx="274550" cy="354728"/>
          </a:xfrm>
        </p:grpSpPr>
        <p:sp>
          <p:nvSpPr>
            <p:cNvPr id="13695" name="Google Shape;13695;p69"/>
            <p:cNvSpPr/>
            <p:nvPr/>
          </p:nvSpPr>
          <p:spPr>
            <a:xfrm>
              <a:off x="7156182" y="2602402"/>
              <a:ext cx="274550" cy="171616"/>
            </a:xfrm>
            <a:custGeom>
              <a:rect b="b" l="l" r="r" t="t"/>
              <a:pathLst>
                <a:path extrusionOk="0" h="6554" w="10485">
                  <a:moveTo>
                    <a:pt x="3711" y="0"/>
                  </a:moveTo>
                  <a:lnTo>
                    <a:pt x="3711" y="1250"/>
                  </a:lnTo>
                  <a:cubicBezTo>
                    <a:pt x="3711" y="1546"/>
                    <a:pt x="3520" y="1803"/>
                    <a:pt x="3244" y="1879"/>
                  </a:cubicBezTo>
                  <a:lnTo>
                    <a:pt x="935" y="2557"/>
                  </a:lnTo>
                  <a:cubicBezTo>
                    <a:pt x="382" y="2719"/>
                    <a:pt x="0" y="3234"/>
                    <a:pt x="0" y="3816"/>
                  </a:cubicBezTo>
                  <a:lnTo>
                    <a:pt x="0" y="5896"/>
                  </a:lnTo>
                  <a:cubicBezTo>
                    <a:pt x="0" y="6258"/>
                    <a:pt x="296" y="6554"/>
                    <a:pt x="658" y="6554"/>
                  </a:cubicBezTo>
                  <a:lnTo>
                    <a:pt x="9826" y="6554"/>
                  </a:lnTo>
                  <a:cubicBezTo>
                    <a:pt x="10189" y="6554"/>
                    <a:pt x="10484" y="6258"/>
                    <a:pt x="10484" y="5896"/>
                  </a:cubicBezTo>
                  <a:lnTo>
                    <a:pt x="10484" y="3826"/>
                  </a:lnTo>
                  <a:cubicBezTo>
                    <a:pt x="10484" y="3234"/>
                    <a:pt x="10103" y="2719"/>
                    <a:pt x="9540" y="2557"/>
                  </a:cubicBezTo>
                  <a:lnTo>
                    <a:pt x="7241" y="1879"/>
                  </a:lnTo>
                  <a:cubicBezTo>
                    <a:pt x="6955" y="1803"/>
                    <a:pt x="6764" y="1546"/>
                    <a:pt x="6764" y="1250"/>
                  </a:cubicBezTo>
                  <a:lnTo>
                    <a:pt x="676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6" name="Google Shape;13696;p69"/>
            <p:cNvSpPr/>
            <p:nvPr/>
          </p:nvSpPr>
          <p:spPr>
            <a:xfrm>
              <a:off x="7156182" y="2654353"/>
              <a:ext cx="274550" cy="119665"/>
            </a:xfrm>
            <a:custGeom>
              <a:rect b="b" l="l" r="r" t="t"/>
              <a:pathLst>
                <a:path extrusionOk="0" h="4570" w="10485">
                  <a:moveTo>
                    <a:pt x="2881" y="0"/>
                  </a:moveTo>
                  <a:lnTo>
                    <a:pt x="935" y="573"/>
                  </a:lnTo>
                  <a:cubicBezTo>
                    <a:pt x="382" y="735"/>
                    <a:pt x="0" y="1250"/>
                    <a:pt x="0" y="1832"/>
                  </a:cubicBezTo>
                  <a:lnTo>
                    <a:pt x="0" y="3912"/>
                  </a:lnTo>
                  <a:cubicBezTo>
                    <a:pt x="0" y="4274"/>
                    <a:pt x="286" y="4570"/>
                    <a:pt x="649" y="4570"/>
                  </a:cubicBezTo>
                  <a:lnTo>
                    <a:pt x="9826" y="4570"/>
                  </a:lnTo>
                  <a:cubicBezTo>
                    <a:pt x="10189" y="4570"/>
                    <a:pt x="10484" y="4274"/>
                    <a:pt x="10484" y="3912"/>
                  </a:cubicBezTo>
                  <a:lnTo>
                    <a:pt x="10484" y="1842"/>
                  </a:lnTo>
                  <a:cubicBezTo>
                    <a:pt x="10484" y="1250"/>
                    <a:pt x="10103" y="735"/>
                    <a:pt x="9540" y="573"/>
                  </a:cubicBezTo>
                  <a:lnTo>
                    <a:pt x="7594" y="0"/>
                  </a:lnTo>
                  <a:cubicBezTo>
                    <a:pt x="7374" y="1136"/>
                    <a:pt x="6392" y="1946"/>
                    <a:pt x="5238" y="1946"/>
                  </a:cubicBezTo>
                  <a:cubicBezTo>
                    <a:pt x="4093" y="1946"/>
                    <a:pt x="3101" y="1136"/>
                    <a:pt x="2881"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7" name="Google Shape;13697;p69"/>
            <p:cNvSpPr/>
            <p:nvPr/>
          </p:nvSpPr>
          <p:spPr>
            <a:xfrm>
              <a:off x="7253354" y="2602402"/>
              <a:ext cx="80205" cy="28620"/>
            </a:xfrm>
            <a:custGeom>
              <a:rect b="b" l="l" r="r" t="t"/>
              <a:pathLst>
                <a:path extrusionOk="0" h="1093" w="3063">
                  <a:moveTo>
                    <a:pt x="0" y="0"/>
                  </a:moveTo>
                  <a:lnTo>
                    <a:pt x="0" y="706"/>
                  </a:lnTo>
                  <a:cubicBezTo>
                    <a:pt x="477" y="964"/>
                    <a:pt x="1002" y="1092"/>
                    <a:pt x="1528" y="1092"/>
                  </a:cubicBezTo>
                  <a:cubicBezTo>
                    <a:pt x="2054" y="1092"/>
                    <a:pt x="2581" y="964"/>
                    <a:pt x="3062" y="706"/>
                  </a:cubicBezTo>
                  <a:lnTo>
                    <a:pt x="306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8" name="Google Shape;13698;p69"/>
            <p:cNvSpPr/>
            <p:nvPr/>
          </p:nvSpPr>
          <p:spPr>
            <a:xfrm>
              <a:off x="7197135" y="2487974"/>
              <a:ext cx="192381" cy="131423"/>
            </a:xfrm>
            <a:custGeom>
              <a:rect b="b" l="l" r="r" t="t"/>
              <a:pathLst>
                <a:path extrusionOk="0" h="5019" w="7347">
                  <a:moveTo>
                    <a:pt x="840" y="1"/>
                  </a:moveTo>
                  <a:lnTo>
                    <a:pt x="840" y="1308"/>
                  </a:lnTo>
                  <a:lnTo>
                    <a:pt x="726" y="1308"/>
                  </a:lnTo>
                  <a:cubicBezTo>
                    <a:pt x="1" y="1308"/>
                    <a:pt x="1" y="2405"/>
                    <a:pt x="726" y="2405"/>
                  </a:cubicBezTo>
                  <a:lnTo>
                    <a:pt x="850" y="2405"/>
                  </a:lnTo>
                  <a:cubicBezTo>
                    <a:pt x="955" y="3884"/>
                    <a:pt x="2195" y="5019"/>
                    <a:pt x="3674" y="5019"/>
                  </a:cubicBezTo>
                  <a:cubicBezTo>
                    <a:pt x="5152" y="5019"/>
                    <a:pt x="6392" y="3884"/>
                    <a:pt x="6507" y="2405"/>
                  </a:cubicBezTo>
                  <a:lnTo>
                    <a:pt x="6621" y="2405"/>
                  </a:lnTo>
                  <a:cubicBezTo>
                    <a:pt x="7346" y="2405"/>
                    <a:pt x="7346" y="1308"/>
                    <a:pt x="6621" y="1308"/>
                  </a:cubicBezTo>
                  <a:lnTo>
                    <a:pt x="6516" y="1308"/>
                  </a:lnTo>
                  <a:lnTo>
                    <a:pt x="651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9" name="Google Shape;13699;p69"/>
            <p:cNvSpPr/>
            <p:nvPr/>
          </p:nvSpPr>
          <p:spPr>
            <a:xfrm>
              <a:off x="7201141" y="2499469"/>
              <a:ext cx="155408" cy="120163"/>
            </a:xfrm>
            <a:custGeom>
              <a:rect b="b" l="l" r="r" t="t"/>
              <a:pathLst>
                <a:path extrusionOk="0" h="4589" w="5935">
                  <a:moveTo>
                    <a:pt x="687" y="1"/>
                  </a:moveTo>
                  <a:lnTo>
                    <a:pt x="687" y="878"/>
                  </a:lnTo>
                  <a:lnTo>
                    <a:pt x="601" y="878"/>
                  </a:lnTo>
                  <a:cubicBezTo>
                    <a:pt x="595" y="878"/>
                    <a:pt x="589" y="878"/>
                    <a:pt x="583" y="878"/>
                  </a:cubicBezTo>
                  <a:cubicBezTo>
                    <a:pt x="304" y="878"/>
                    <a:pt x="66" y="1085"/>
                    <a:pt x="29" y="1365"/>
                  </a:cubicBezTo>
                  <a:cubicBezTo>
                    <a:pt x="0" y="1689"/>
                    <a:pt x="248" y="1966"/>
                    <a:pt x="573" y="1966"/>
                  </a:cubicBezTo>
                  <a:lnTo>
                    <a:pt x="697" y="1966"/>
                  </a:lnTo>
                  <a:cubicBezTo>
                    <a:pt x="800" y="3469"/>
                    <a:pt x="2046" y="4589"/>
                    <a:pt x="3499" y="4589"/>
                  </a:cubicBezTo>
                  <a:cubicBezTo>
                    <a:pt x="3650" y="4589"/>
                    <a:pt x="3804" y="4576"/>
                    <a:pt x="3959" y="4551"/>
                  </a:cubicBezTo>
                  <a:cubicBezTo>
                    <a:pt x="2576" y="4341"/>
                    <a:pt x="1555" y="3149"/>
                    <a:pt x="1555" y="1746"/>
                  </a:cubicBezTo>
                  <a:cubicBezTo>
                    <a:pt x="1555" y="1269"/>
                    <a:pt x="1946" y="878"/>
                    <a:pt x="2433" y="878"/>
                  </a:cubicBezTo>
                  <a:lnTo>
                    <a:pt x="5486" y="878"/>
                  </a:lnTo>
                  <a:cubicBezTo>
                    <a:pt x="5734" y="878"/>
                    <a:pt x="5934" y="678"/>
                    <a:pt x="5934" y="430"/>
                  </a:cubicBezTo>
                  <a:lnTo>
                    <a:pt x="593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0" name="Google Shape;13700;p69"/>
            <p:cNvSpPr/>
            <p:nvPr/>
          </p:nvSpPr>
          <p:spPr>
            <a:xfrm>
              <a:off x="7253354" y="2522328"/>
              <a:ext cx="11495" cy="17125"/>
            </a:xfrm>
            <a:custGeom>
              <a:rect b="b" l="l" r="r" t="t"/>
              <a:pathLst>
                <a:path extrusionOk="0" h="654" w="439">
                  <a:moveTo>
                    <a:pt x="216" y="1"/>
                  </a:moveTo>
                  <a:cubicBezTo>
                    <a:pt x="107" y="1"/>
                    <a:pt x="0" y="72"/>
                    <a:pt x="0" y="215"/>
                  </a:cubicBezTo>
                  <a:lnTo>
                    <a:pt x="0" y="435"/>
                  </a:lnTo>
                  <a:cubicBezTo>
                    <a:pt x="0" y="559"/>
                    <a:pt x="96" y="654"/>
                    <a:pt x="220" y="654"/>
                  </a:cubicBezTo>
                  <a:cubicBezTo>
                    <a:pt x="334" y="654"/>
                    <a:pt x="439" y="559"/>
                    <a:pt x="439" y="435"/>
                  </a:cubicBezTo>
                  <a:lnTo>
                    <a:pt x="439" y="215"/>
                  </a:lnTo>
                  <a:cubicBezTo>
                    <a:pt x="434" y="72"/>
                    <a:pt x="324" y="1"/>
                    <a:pt x="2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1" name="Google Shape;13701;p69"/>
            <p:cNvSpPr/>
            <p:nvPr/>
          </p:nvSpPr>
          <p:spPr>
            <a:xfrm>
              <a:off x="7322038" y="2522328"/>
              <a:ext cx="11260" cy="17125"/>
            </a:xfrm>
            <a:custGeom>
              <a:rect b="b" l="l" r="r" t="t"/>
              <a:pathLst>
                <a:path extrusionOk="0" h="654" w="430">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2" name="Google Shape;13702;p69"/>
            <p:cNvSpPr/>
            <p:nvPr/>
          </p:nvSpPr>
          <p:spPr>
            <a:xfrm>
              <a:off x="7197109" y="2657574"/>
              <a:ext cx="191439" cy="81750"/>
            </a:xfrm>
            <a:custGeom>
              <a:rect b="b" l="l" r="r" t="t"/>
              <a:pathLst>
                <a:path extrusionOk="0" h="3122" w="7311">
                  <a:moveTo>
                    <a:pt x="257" y="0"/>
                  </a:moveTo>
                  <a:cubicBezTo>
                    <a:pt x="130" y="0"/>
                    <a:pt x="1" y="102"/>
                    <a:pt x="40" y="268"/>
                  </a:cubicBezTo>
                  <a:cubicBezTo>
                    <a:pt x="59" y="335"/>
                    <a:pt x="78" y="402"/>
                    <a:pt x="97" y="459"/>
                  </a:cubicBezTo>
                  <a:cubicBezTo>
                    <a:pt x="116" y="555"/>
                    <a:pt x="202" y="621"/>
                    <a:pt x="307" y="621"/>
                  </a:cubicBezTo>
                  <a:cubicBezTo>
                    <a:pt x="326" y="621"/>
                    <a:pt x="345" y="621"/>
                    <a:pt x="364" y="612"/>
                  </a:cubicBezTo>
                  <a:cubicBezTo>
                    <a:pt x="479" y="574"/>
                    <a:pt x="545" y="450"/>
                    <a:pt x="517" y="335"/>
                  </a:cubicBezTo>
                  <a:cubicBezTo>
                    <a:pt x="498" y="288"/>
                    <a:pt x="479" y="230"/>
                    <a:pt x="469" y="173"/>
                  </a:cubicBezTo>
                  <a:cubicBezTo>
                    <a:pt x="441" y="53"/>
                    <a:pt x="350" y="0"/>
                    <a:pt x="257" y="0"/>
                  </a:cubicBezTo>
                  <a:close/>
                  <a:moveTo>
                    <a:pt x="7052" y="3"/>
                  </a:moveTo>
                  <a:cubicBezTo>
                    <a:pt x="6962" y="3"/>
                    <a:pt x="6875" y="55"/>
                    <a:pt x="6851" y="173"/>
                  </a:cubicBezTo>
                  <a:cubicBezTo>
                    <a:pt x="6813" y="307"/>
                    <a:pt x="6775" y="440"/>
                    <a:pt x="6727" y="564"/>
                  </a:cubicBezTo>
                  <a:cubicBezTo>
                    <a:pt x="6670" y="707"/>
                    <a:pt x="6785" y="860"/>
                    <a:pt x="6937" y="860"/>
                  </a:cubicBezTo>
                  <a:cubicBezTo>
                    <a:pt x="7023" y="860"/>
                    <a:pt x="7109" y="803"/>
                    <a:pt x="7138" y="717"/>
                  </a:cubicBezTo>
                  <a:cubicBezTo>
                    <a:pt x="7195" y="574"/>
                    <a:pt x="7233" y="421"/>
                    <a:pt x="7271" y="268"/>
                  </a:cubicBezTo>
                  <a:cubicBezTo>
                    <a:pt x="7310" y="106"/>
                    <a:pt x="7179" y="3"/>
                    <a:pt x="7052" y="3"/>
                  </a:cubicBezTo>
                  <a:close/>
                  <a:moveTo>
                    <a:pt x="656" y="976"/>
                  </a:moveTo>
                  <a:cubicBezTo>
                    <a:pt x="503" y="976"/>
                    <a:pt x="354" y="1140"/>
                    <a:pt x="460" y="1318"/>
                  </a:cubicBezTo>
                  <a:cubicBezTo>
                    <a:pt x="545" y="1451"/>
                    <a:pt x="631" y="1575"/>
                    <a:pt x="727" y="1699"/>
                  </a:cubicBezTo>
                  <a:cubicBezTo>
                    <a:pt x="765" y="1747"/>
                    <a:pt x="832" y="1785"/>
                    <a:pt x="898" y="1785"/>
                  </a:cubicBezTo>
                  <a:cubicBezTo>
                    <a:pt x="1080" y="1785"/>
                    <a:pt x="1185" y="1575"/>
                    <a:pt x="1070" y="1432"/>
                  </a:cubicBezTo>
                  <a:cubicBezTo>
                    <a:pt x="984" y="1318"/>
                    <a:pt x="908" y="1203"/>
                    <a:pt x="841" y="1089"/>
                  </a:cubicBezTo>
                  <a:cubicBezTo>
                    <a:pt x="794" y="1009"/>
                    <a:pt x="725" y="976"/>
                    <a:pt x="656" y="976"/>
                  </a:cubicBezTo>
                  <a:close/>
                  <a:moveTo>
                    <a:pt x="6523" y="1184"/>
                  </a:moveTo>
                  <a:cubicBezTo>
                    <a:pt x="6458" y="1184"/>
                    <a:pt x="6393" y="1215"/>
                    <a:pt x="6346" y="1289"/>
                  </a:cubicBezTo>
                  <a:cubicBezTo>
                    <a:pt x="6269" y="1404"/>
                    <a:pt x="6184" y="1509"/>
                    <a:pt x="6098" y="1604"/>
                  </a:cubicBezTo>
                  <a:cubicBezTo>
                    <a:pt x="5964" y="1747"/>
                    <a:pt x="6069" y="1976"/>
                    <a:pt x="6260" y="1976"/>
                  </a:cubicBezTo>
                  <a:cubicBezTo>
                    <a:pt x="6317" y="1967"/>
                    <a:pt x="6374" y="1947"/>
                    <a:pt x="6422" y="1900"/>
                  </a:cubicBezTo>
                  <a:cubicBezTo>
                    <a:pt x="6517" y="1785"/>
                    <a:pt x="6622" y="1661"/>
                    <a:pt x="6708" y="1537"/>
                  </a:cubicBezTo>
                  <a:cubicBezTo>
                    <a:pt x="6837" y="1368"/>
                    <a:pt x="6682" y="1184"/>
                    <a:pt x="6523" y="1184"/>
                  </a:cubicBezTo>
                  <a:close/>
                  <a:moveTo>
                    <a:pt x="1519" y="1958"/>
                  </a:moveTo>
                  <a:cubicBezTo>
                    <a:pt x="1336" y="1958"/>
                    <a:pt x="1190" y="2209"/>
                    <a:pt x="1375" y="2348"/>
                  </a:cubicBezTo>
                  <a:cubicBezTo>
                    <a:pt x="1499" y="2444"/>
                    <a:pt x="1633" y="2529"/>
                    <a:pt x="1767" y="2615"/>
                  </a:cubicBezTo>
                  <a:cubicBezTo>
                    <a:pt x="1795" y="2634"/>
                    <a:pt x="1833" y="2644"/>
                    <a:pt x="1871" y="2644"/>
                  </a:cubicBezTo>
                  <a:cubicBezTo>
                    <a:pt x="2100" y="2644"/>
                    <a:pt x="2177" y="2348"/>
                    <a:pt x="1986" y="2243"/>
                  </a:cubicBezTo>
                  <a:cubicBezTo>
                    <a:pt x="1871" y="2167"/>
                    <a:pt x="1757" y="2091"/>
                    <a:pt x="1652" y="2005"/>
                  </a:cubicBezTo>
                  <a:cubicBezTo>
                    <a:pt x="1608" y="1972"/>
                    <a:pt x="1563" y="1958"/>
                    <a:pt x="1519" y="1958"/>
                  </a:cubicBezTo>
                  <a:close/>
                  <a:moveTo>
                    <a:pt x="5576" y="2098"/>
                  </a:moveTo>
                  <a:cubicBezTo>
                    <a:pt x="5542" y="2098"/>
                    <a:pt x="5509" y="2110"/>
                    <a:pt x="5478" y="2138"/>
                  </a:cubicBezTo>
                  <a:cubicBezTo>
                    <a:pt x="5363" y="2215"/>
                    <a:pt x="5249" y="2291"/>
                    <a:pt x="5125" y="2348"/>
                  </a:cubicBezTo>
                  <a:cubicBezTo>
                    <a:pt x="4918" y="2452"/>
                    <a:pt x="4989" y="2759"/>
                    <a:pt x="5210" y="2759"/>
                  </a:cubicBezTo>
                  <a:cubicBezTo>
                    <a:pt x="5213" y="2759"/>
                    <a:pt x="5217" y="2759"/>
                    <a:pt x="5220" y="2758"/>
                  </a:cubicBezTo>
                  <a:cubicBezTo>
                    <a:pt x="5258" y="2758"/>
                    <a:pt x="5287" y="2758"/>
                    <a:pt x="5315" y="2739"/>
                  </a:cubicBezTo>
                  <a:cubicBezTo>
                    <a:pt x="5458" y="2673"/>
                    <a:pt x="5592" y="2587"/>
                    <a:pt x="5716" y="2501"/>
                  </a:cubicBezTo>
                  <a:cubicBezTo>
                    <a:pt x="5916" y="2413"/>
                    <a:pt x="5748" y="2098"/>
                    <a:pt x="5576" y="2098"/>
                  </a:cubicBezTo>
                  <a:close/>
                  <a:moveTo>
                    <a:pt x="2657" y="2556"/>
                  </a:moveTo>
                  <a:cubicBezTo>
                    <a:pt x="2426" y="2556"/>
                    <a:pt x="2355" y="2918"/>
                    <a:pt x="2616" y="2987"/>
                  </a:cubicBezTo>
                  <a:cubicBezTo>
                    <a:pt x="2759" y="3026"/>
                    <a:pt x="2911" y="3064"/>
                    <a:pt x="3064" y="3092"/>
                  </a:cubicBezTo>
                  <a:lnTo>
                    <a:pt x="3093" y="3092"/>
                  </a:lnTo>
                  <a:cubicBezTo>
                    <a:pt x="3369" y="3092"/>
                    <a:pt x="3398" y="2692"/>
                    <a:pt x="3131" y="2653"/>
                  </a:cubicBezTo>
                  <a:cubicBezTo>
                    <a:pt x="2997" y="2634"/>
                    <a:pt x="2864" y="2606"/>
                    <a:pt x="2730" y="2568"/>
                  </a:cubicBezTo>
                  <a:cubicBezTo>
                    <a:pt x="2704" y="2560"/>
                    <a:pt x="2680" y="2556"/>
                    <a:pt x="2657" y="2556"/>
                  </a:cubicBezTo>
                  <a:close/>
                  <a:moveTo>
                    <a:pt x="4410" y="2618"/>
                  </a:moveTo>
                  <a:cubicBezTo>
                    <a:pt x="4392" y="2618"/>
                    <a:pt x="4372" y="2620"/>
                    <a:pt x="4352" y="2625"/>
                  </a:cubicBezTo>
                  <a:cubicBezTo>
                    <a:pt x="4218" y="2653"/>
                    <a:pt x="4085" y="2673"/>
                    <a:pt x="3951" y="2682"/>
                  </a:cubicBezTo>
                  <a:cubicBezTo>
                    <a:pt x="3659" y="2692"/>
                    <a:pt x="3674" y="3121"/>
                    <a:pt x="3961" y="3121"/>
                  </a:cubicBezTo>
                  <a:cubicBezTo>
                    <a:pt x="3964" y="3121"/>
                    <a:pt x="3967" y="3121"/>
                    <a:pt x="3970" y="3121"/>
                  </a:cubicBezTo>
                  <a:lnTo>
                    <a:pt x="3989" y="3111"/>
                  </a:lnTo>
                  <a:cubicBezTo>
                    <a:pt x="4142" y="3102"/>
                    <a:pt x="4295" y="3083"/>
                    <a:pt x="4447" y="3045"/>
                  </a:cubicBezTo>
                  <a:cubicBezTo>
                    <a:pt x="4713" y="2991"/>
                    <a:pt x="4650" y="2618"/>
                    <a:pt x="4410" y="2618"/>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3" name="Google Shape;13703;p69"/>
            <p:cNvSpPr/>
            <p:nvPr/>
          </p:nvSpPr>
          <p:spPr>
            <a:xfrm>
              <a:off x="7159926" y="2476478"/>
              <a:ext cx="64729" cy="11521"/>
            </a:xfrm>
            <a:custGeom>
              <a:rect b="b" l="l" r="r" t="t"/>
              <a:pathLst>
                <a:path extrusionOk="0" h="440" w="2472">
                  <a:moveTo>
                    <a:pt x="286" y="1"/>
                  </a:moveTo>
                  <a:cubicBezTo>
                    <a:pt x="0" y="1"/>
                    <a:pt x="0" y="440"/>
                    <a:pt x="286" y="440"/>
                  </a:cubicBezTo>
                  <a:lnTo>
                    <a:pt x="2471" y="440"/>
                  </a:lnTo>
                  <a:lnTo>
                    <a:pt x="2471" y="1"/>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4" name="Google Shape;13704;p69"/>
            <p:cNvSpPr/>
            <p:nvPr/>
          </p:nvSpPr>
          <p:spPr>
            <a:xfrm>
              <a:off x="7285824" y="2562182"/>
              <a:ext cx="26499" cy="11495"/>
            </a:xfrm>
            <a:custGeom>
              <a:rect b="b" l="l" r="r" t="t"/>
              <a:pathLst>
                <a:path extrusionOk="0" h="439" w="1012">
                  <a:moveTo>
                    <a:pt x="287" y="0"/>
                  </a:moveTo>
                  <a:cubicBezTo>
                    <a:pt x="0" y="0"/>
                    <a:pt x="0" y="439"/>
                    <a:pt x="287" y="439"/>
                  </a:cubicBezTo>
                  <a:lnTo>
                    <a:pt x="725" y="439"/>
                  </a:lnTo>
                  <a:cubicBezTo>
                    <a:pt x="1012" y="439"/>
                    <a:pt x="1012" y="0"/>
                    <a:pt x="72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5" name="Google Shape;13705;p69"/>
            <p:cNvSpPr/>
            <p:nvPr/>
          </p:nvSpPr>
          <p:spPr>
            <a:xfrm>
              <a:off x="7220623" y="2654589"/>
              <a:ext cx="145405" cy="62242"/>
            </a:xfrm>
            <a:custGeom>
              <a:rect b="b" l="l" r="r" t="t"/>
              <a:pathLst>
                <a:path extrusionOk="0" h="2377" w="5553">
                  <a:moveTo>
                    <a:pt x="420" y="1"/>
                  </a:moveTo>
                  <a:lnTo>
                    <a:pt x="0" y="115"/>
                  </a:lnTo>
                  <a:cubicBezTo>
                    <a:pt x="277" y="1432"/>
                    <a:pt x="1431" y="2376"/>
                    <a:pt x="2777" y="2376"/>
                  </a:cubicBezTo>
                  <a:cubicBezTo>
                    <a:pt x="4122" y="2376"/>
                    <a:pt x="5276" y="1432"/>
                    <a:pt x="5553" y="115"/>
                  </a:cubicBezTo>
                  <a:lnTo>
                    <a:pt x="5133" y="1"/>
                  </a:lnTo>
                  <a:cubicBezTo>
                    <a:pt x="4913" y="1127"/>
                    <a:pt x="3931" y="1947"/>
                    <a:pt x="2777" y="1947"/>
                  </a:cubicBezTo>
                  <a:cubicBezTo>
                    <a:pt x="1632" y="1947"/>
                    <a:pt x="640" y="1127"/>
                    <a:pt x="42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6" name="Google Shape;13706;p69"/>
            <p:cNvSpPr/>
            <p:nvPr/>
          </p:nvSpPr>
          <p:spPr>
            <a:xfrm>
              <a:off x="7218869" y="2487974"/>
              <a:ext cx="148914" cy="22755"/>
            </a:xfrm>
            <a:custGeom>
              <a:rect b="b" l="l" r="r" t="t"/>
              <a:pathLst>
                <a:path extrusionOk="0" h="869" w="5687">
                  <a:moveTo>
                    <a:pt x="1" y="1"/>
                  </a:moveTo>
                  <a:lnTo>
                    <a:pt x="1" y="869"/>
                  </a:lnTo>
                  <a:lnTo>
                    <a:pt x="5686" y="869"/>
                  </a:lnTo>
                  <a:lnTo>
                    <a:pt x="5686"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7" name="Google Shape;13707;p69"/>
            <p:cNvSpPr/>
            <p:nvPr/>
          </p:nvSpPr>
          <p:spPr>
            <a:xfrm>
              <a:off x="7213370" y="2419290"/>
              <a:ext cx="159912" cy="68709"/>
            </a:xfrm>
            <a:custGeom>
              <a:rect b="b" l="l" r="r" t="t"/>
              <a:pathLst>
                <a:path extrusionOk="0" h="2624" w="6107">
                  <a:moveTo>
                    <a:pt x="2615" y="0"/>
                  </a:moveTo>
                  <a:cubicBezTo>
                    <a:pt x="1260" y="0"/>
                    <a:pt x="134" y="1031"/>
                    <a:pt x="10" y="2385"/>
                  </a:cubicBezTo>
                  <a:cubicBezTo>
                    <a:pt x="1" y="2509"/>
                    <a:pt x="96" y="2624"/>
                    <a:pt x="220" y="2624"/>
                  </a:cubicBezTo>
                  <a:lnTo>
                    <a:pt x="5877" y="2624"/>
                  </a:lnTo>
                  <a:cubicBezTo>
                    <a:pt x="6011" y="2624"/>
                    <a:pt x="6106" y="2509"/>
                    <a:pt x="6097" y="2385"/>
                  </a:cubicBezTo>
                  <a:cubicBezTo>
                    <a:pt x="6097" y="2318"/>
                    <a:pt x="6087" y="2252"/>
                    <a:pt x="6068" y="2185"/>
                  </a:cubicBezTo>
                  <a:cubicBezTo>
                    <a:pt x="6049" y="2061"/>
                    <a:pt x="5944" y="1966"/>
                    <a:pt x="5820" y="1966"/>
                  </a:cubicBezTo>
                  <a:lnTo>
                    <a:pt x="5343" y="1966"/>
                  </a:lnTo>
                  <a:cubicBezTo>
                    <a:pt x="5162" y="1966"/>
                    <a:pt x="5019" y="1822"/>
                    <a:pt x="5019" y="1641"/>
                  </a:cubicBezTo>
                  <a:cubicBezTo>
                    <a:pt x="5019" y="1460"/>
                    <a:pt x="5171" y="1307"/>
                    <a:pt x="5353" y="1307"/>
                  </a:cubicBezTo>
                  <a:lnTo>
                    <a:pt x="5553" y="1307"/>
                  </a:lnTo>
                  <a:cubicBezTo>
                    <a:pt x="5639" y="1298"/>
                    <a:pt x="5687" y="1202"/>
                    <a:pt x="5648" y="1126"/>
                  </a:cubicBezTo>
                  <a:cubicBezTo>
                    <a:pt x="5152" y="420"/>
                    <a:pt x="4351" y="0"/>
                    <a:pt x="3492"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8" name="Google Shape;13708;p69"/>
            <p:cNvSpPr/>
            <p:nvPr/>
          </p:nvSpPr>
          <p:spPr>
            <a:xfrm>
              <a:off x="7213370" y="2419290"/>
              <a:ext cx="100210" cy="68709"/>
            </a:xfrm>
            <a:custGeom>
              <a:rect b="b" l="l" r="r" t="t"/>
              <a:pathLst>
                <a:path extrusionOk="0" h="2624" w="3827">
                  <a:moveTo>
                    <a:pt x="2615" y="0"/>
                  </a:moveTo>
                  <a:cubicBezTo>
                    <a:pt x="1260" y="0"/>
                    <a:pt x="134" y="1031"/>
                    <a:pt x="10" y="2385"/>
                  </a:cubicBezTo>
                  <a:cubicBezTo>
                    <a:pt x="1" y="2509"/>
                    <a:pt x="96" y="2624"/>
                    <a:pt x="220" y="2624"/>
                  </a:cubicBezTo>
                  <a:lnTo>
                    <a:pt x="1766" y="2624"/>
                  </a:lnTo>
                  <a:cubicBezTo>
                    <a:pt x="1632" y="2624"/>
                    <a:pt x="1537" y="2509"/>
                    <a:pt x="1546" y="2376"/>
                  </a:cubicBezTo>
                  <a:cubicBezTo>
                    <a:pt x="1661" y="1155"/>
                    <a:pt x="2605" y="182"/>
                    <a:pt x="3826" y="29"/>
                  </a:cubicBezTo>
                  <a:cubicBezTo>
                    <a:pt x="3712" y="10"/>
                    <a:pt x="3607" y="0"/>
                    <a:pt x="349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9" name="Google Shape;13709;p69"/>
            <p:cNvSpPr/>
            <p:nvPr/>
          </p:nvSpPr>
          <p:spPr>
            <a:xfrm>
              <a:off x="7341781" y="2453514"/>
              <a:ext cx="23514" cy="17256"/>
            </a:xfrm>
            <a:custGeom>
              <a:rect b="b" l="l" r="r" t="t"/>
              <a:pathLst>
                <a:path extrusionOk="0" h="659" w="898">
                  <a:moveTo>
                    <a:pt x="439" y="0"/>
                  </a:moveTo>
                  <a:cubicBezTo>
                    <a:pt x="0" y="0"/>
                    <a:pt x="0" y="659"/>
                    <a:pt x="439" y="659"/>
                  </a:cubicBezTo>
                  <a:lnTo>
                    <a:pt x="897" y="659"/>
                  </a:lnTo>
                  <a:cubicBezTo>
                    <a:pt x="840" y="430"/>
                    <a:pt x="754" y="210"/>
                    <a:pt x="630"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10" name="Google Shape;13710;p69"/>
          <p:cNvGrpSpPr/>
          <p:nvPr/>
        </p:nvGrpSpPr>
        <p:grpSpPr>
          <a:xfrm>
            <a:off x="6705276" y="2419290"/>
            <a:ext cx="274812" cy="354728"/>
            <a:chOff x="6705276" y="2419290"/>
            <a:chExt cx="274812" cy="354728"/>
          </a:xfrm>
        </p:grpSpPr>
        <p:sp>
          <p:nvSpPr>
            <p:cNvPr id="13711" name="Google Shape;13711;p69"/>
            <p:cNvSpPr/>
            <p:nvPr/>
          </p:nvSpPr>
          <p:spPr>
            <a:xfrm>
              <a:off x="6705538" y="2608136"/>
              <a:ext cx="274550" cy="165882"/>
            </a:xfrm>
            <a:custGeom>
              <a:rect b="b" l="l" r="r" t="t"/>
              <a:pathLst>
                <a:path extrusionOk="0" h="6335" w="10485">
                  <a:moveTo>
                    <a:pt x="3711" y="0"/>
                  </a:moveTo>
                  <a:lnTo>
                    <a:pt x="3711" y="1031"/>
                  </a:lnTo>
                  <a:cubicBezTo>
                    <a:pt x="3711" y="1327"/>
                    <a:pt x="3520" y="1584"/>
                    <a:pt x="3244" y="1660"/>
                  </a:cubicBezTo>
                  <a:lnTo>
                    <a:pt x="935" y="2338"/>
                  </a:lnTo>
                  <a:cubicBezTo>
                    <a:pt x="382" y="2500"/>
                    <a:pt x="0" y="3015"/>
                    <a:pt x="0" y="3597"/>
                  </a:cubicBezTo>
                  <a:lnTo>
                    <a:pt x="0" y="5238"/>
                  </a:lnTo>
                  <a:cubicBezTo>
                    <a:pt x="0" y="5600"/>
                    <a:pt x="286" y="6335"/>
                    <a:pt x="649" y="6335"/>
                  </a:cubicBezTo>
                  <a:lnTo>
                    <a:pt x="9836" y="6335"/>
                  </a:lnTo>
                  <a:cubicBezTo>
                    <a:pt x="10189" y="6335"/>
                    <a:pt x="10484" y="5600"/>
                    <a:pt x="10484" y="5238"/>
                  </a:cubicBezTo>
                  <a:lnTo>
                    <a:pt x="10484" y="3607"/>
                  </a:lnTo>
                  <a:cubicBezTo>
                    <a:pt x="10484" y="3015"/>
                    <a:pt x="10103" y="2500"/>
                    <a:pt x="9540" y="2338"/>
                  </a:cubicBezTo>
                  <a:lnTo>
                    <a:pt x="7241" y="1660"/>
                  </a:lnTo>
                  <a:cubicBezTo>
                    <a:pt x="6955" y="1584"/>
                    <a:pt x="6764" y="1327"/>
                    <a:pt x="6764" y="1031"/>
                  </a:cubicBezTo>
                  <a:lnTo>
                    <a:pt x="6764"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2" name="Google Shape;13712;p69"/>
            <p:cNvSpPr/>
            <p:nvPr/>
          </p:nvSpPr>
          <p:spPr>
            <a:xfrm>
              <a:off x="6705276" y="2651604"/>
              <a:ext cx="274812" cy="122415"/>
            </a:xfrm>
            <a:custGeom>
              <a:rect b="b" l="l" r="r" t="t"/>
              <a:pathLst>
                <a:path extrusionOk="0" h="4675" w="10495">
                  <a:moveTo>
                    <a:pt x="3244" y="0"/>
                  </a:moveTo>
                  <a:lnTo>
                    <a:pt x="945" y="678"/>
                  </a:lnTo>
                  <a:cubicBezTo>
                    <a:pt x="392" y="840"/>
                    <a:pt x="0" y="1355"/>
                    <a:pt x="0" y="1937"/>
                  </a:cubicBezTo>
                  <a:lnTo>
                    <a:pt x="0" y="4017"/>
                  </a:lnTo>
                  <a:cubicBezTo>
                    <a:pt x="0" y="4379"/>
                    <a:pt x="296" y="4675"/>
                    <a:pt x="659" y="4675"/>
                  </a:cubicBezTo>
                  <a:lnTo>
                    <a:pt x="9846" y="4675"/>
                  </a:lnTo>
                  <a:cubicBezTo>
                    <a:pt x="10199" y="4675"/>
                    <a:pt x="10494" y="4379"/>
                    <a:pt x="10494" y="4017"/>
                  </a:cubicBezTo>
                  <a:lnTo>
                    <a:pt x="10494" y="1947"/>
                  </a:lnTo>
                  <a:cubicBezTo>
                    <a:pt x="10494" y="1355"/>
                    <a:pt x="10113" y="840"/>
                    <a:pt x="9550" y="678"/>
                  </a:cubicBezTo>
                  <a:lnTo>
                    <a:pt x="7251" y="0"/>
                  </a:lnTo>
                  <a:lnTo>
                    <a:pt x="7251" y="0"/>
                  </a:lnTo>
                  <a:cubicBezTo>
                    <a:pt x="7308" y="29"/>
                    <a:pt x="7365" y="58"/>
                    <a:pt x="7432" y="86"/>
                  </a:cubicBezTo>
                  <a:lnTo>
                    <a:pt x="5247" y="735"/>
                  </a:lnTo>
                  <a:lnTo>
                    <a:pt x="3063" y="86"/>
                  </a:lnTo>
                  <a:cubicBezTo>
                    <a:pt x="3130" y="58"/>
                    <a:pt x="3187" y="29"/>
                    <a:pt x="3244"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3" name="Google Shape;13713;p69"/>
            <p:cNvSpPr/>
            <p:nvPr/>
          </p:nvSpPr>
          <p:spPr>
            <a:xfrm>
              <a:off x="6773959" y="2656343"/>
              <a:ext cx="137681" cy="117675"/>
            </a:xfrm>
            <a:custGeom>
              <a:rect b="b" l="l" r="r" t="t"/>
              <a:pathLst>
                <a:path extrusionOk="0" h="4494" w="5258">
                  <a:moveTo>
                    <a:pt x="774" y="1"/>
                  </a:moveTo>
                  <a:lnTo>
                    <a:pt x="516" y="268"/>
                  </a:lnTo>
                  <a:cubicBezTo>
                    <a:pt x="192" y="592"/>
                    <a:pt x="1" y="1041"/>
                    <a:pt x="11" y="1498"/>
                  </a:cubicBezTo>
                  <a:lnTo>
                    <a:pt x="11" y="4494"/>
                  </a:lnTo>
                  <a:lnTo>
                    <a:pt x="5257" y="4494"/>
                  </a:lnTo>
                  <a:lnTo>
                    <a:pt x="5257" y="1498"/>
                  </a:lnTo>
                  <a:cubicBezTo>
                    <a:pt x="5248" y="1031"/>
                    <a:pt x="5067" y="592"/>
                    <a:pt x="4733" y="268"/>
                  </a:cubicBezTo>
                  <a:lnTo>
                    <a:pt x="4475" y="1"/>
                  </a:lnTo>
                  <a:lnTo>
                    <a:pt x="2624" y="344"/>
                  </a:lnTo>
                  <a:lnTo>
                    <a:pt x="77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4" name="Google Shape;13714;p69"/>
            <p:cNvSpPr/>
            <p:nvPr/>
          </p:nvSpPr>
          <p:spPr>
            <a:xfrm>
              <a:off x="6780479" y="2656343"/>
              <a:ext cx="124405" cy="46321"/>
            </a:xfrm>
            <a:custGeom>
              <a:rect b="b" l="l" r="r" t="t"/>
              <a:pathLst>
                <a:path extrusionOk="0" h="1769" w="4751">
                  <a:moveTo>
                    <a:pt x="525" y="1"/>
                  </a:moveTo>
                  <a:lnTo>
                    <a:pt x="267" y="268"/>
                  </a:lnTo>
                  <a:cubicBezTo>
                    <a:pt x="162" y="373"/>
                    <a:pt x="67" y="487"/>
                    <a:pt x="0" y="621"/>
                  </a:cubicBezTo>
                  <a:lnTo>
                    <a:pt x="801" y="1546"/>
                  </a:lnTo>
                  <a:cubicBezTo>
                    <a:pt x="930" y="1694"/>
                    <a:pt x="1109" y="1768"/>
                    <a:pt x="1289" y="1768"/>
                  </a:cubicBezTo>
                  <a:cubicBezTo>
                    <a:pt x="1457" y="1768"/>
                    <a:pt x="1626" y="1704"/>
                    <a:pt x="1755" y="1575"/>
                  </a:cubicBezTo>
                  <a:lnTo>
                    <a:pt x="2375" y="964"/>
                  </a:lnTo>
                  <a:lnTo>
                    <a:pt x="2996" y="1575"/>
                  </a:lnTo>
                  <a:cubicBezTo>
                    <a:pt x="3125" y="1704"/>
                    <a:pt x="3293" y="1768"/>
                    <a:pt x="3462" y="1768"/>
                  </a:cubicBezTo>
                  <a:cubicBezTo>
                    <a:pt x="3642" y="1768"/>
                    <a:pt x="3821" y="1694"/>
                    <a:pt x="3950" y="1546"/>
                  </a:cubicBezTo>
                  <a:lnTo>
                    <a:pt x="4751" y="621"/>
                  </a:lnTo>
                  <a:cubicBezTo>
                    <a:pt x="4684" y="497"/>
                    <a:pt x="4589" y="373"/>
                    <a:pt x="4484" y="268"/>
                  </a:cubicBezTo>
                  <a:lnTo>
                    <a:pt x="4226" y="1"/>
                  </a:lnTo>
                  <a:lnTo>
                    <a:pt x="2375" y="344"/>
                  </a:lnTo>
                  <a:lnTo>
                    <a:pt x="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5" name="Google Shape;13715;p69"/>
            <p:cNvSpPr/>
            <p:nvPr/>
          </p:nvSpPr>
          <p:spPr>
            <a:xfrm>
              <a:off x="6825439" y="2693814"/>
              <a:ext cx="34486" cy="80205"/>
            </a:xfrm>
            <a:custGeom>
              <a:rect b="b" l="l" r="r" t="t"/>
              <a:pathLst>
                <a:path extrusionOk="0" h="3063" w="1317">
                  <a:moveTo>
                    <a:pt x="344" y="1"/>
                  </a:moveTo>
                  <a:lnTo>
                    <a:pt x="0" y="3063"/>
                  </a:lnTo>
                  <a:lnTo>
                    <a:pt x="1317" y="3063"/>
                  </a:lnTo>
                  <a:lnTo>
                    <a:pt x="973"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6" name="Google Shape;13716;p69"/>
            <p:cNvSpPr/>
            <p:nvPr/>
          </p:nvSpPr>
          <p:spPr>
            <a:xfrm>
              <a:off x="6819678" y="2665351"/>
              <a:ext cx="46007" cy="34250"/>
            </a:xfrm>
            <a:custGeom>
              <a:rect b="b" l="l" r="r" t="t"/>
              <a:pathLst>
                <a:path extrusionOk="0" h="1308" w="1757">
                  <a:moveTo>
                    <a:pt x="1" y="0"/>
                  </a:moveTo>
                  <a:lnTo>
                    <a:pt x="392" y="1154"/>
                  </a:lnTo>
                  <a:cubicBezTo>
                    <a:pt x="421" y="1250"/>
                    <a:pt x="506" y="1307"/>
                    <a:pt x="602" y="1307"/>
                  </a:cubicBezTo>
                  <a:lnTo>
                    <a:pt x="1155" y="1307"/>
                  </a:lnTo>
                  <a:cubicBezTo>
                    <a:pt x="1251" y="1307"/>
                    <a:pt x="1336" y="1250"/>
                    <a:pt x="1365" y="1154"/>
                  </a:cubicBezTo>
                  <a:lnTo>
                    <a:pt x="17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7" name="Google Shape;13717;p69"/>
            <p:cNvSpPr/>
            <p:nvPr/>
          </p:nvSpPr>
          <p:spPr>
            <a:xfrm>
              <a:off x="6802710" y="2608136"/>
              <a:ext cx="79943" cy="22886"/>
            </a:xfrm>
            <a:custGeom>
              <a:rect b="b" l="l" r="r" t="t"/>
              <a:pathLst>
                <a:path extrusionOk="0" h="874" w="3053">
                  <a:moveTo>
                    <a:pt x="0" y="0"/>
                  </a:moveTo>
                  <a:lnTo>
                    <a:pt x="0" y="487"/>
                  </a:lnTo>
                  <a:cubicBezTo>
                    <a:pt x="477" y="745"/>
                    <a:pt x="1002" y="873"/>
                    <a:pt x="1526" y="873"/>
                  </a:cubicBezTo>
                  <a:cubicBezTo>
                    <a:pt x="2051" y="873"/>
                    <a:pt x="2576" y="745"/>
                    <a:pt x="3053" y="487"/>
                  </a:cubicBezTo>
                  <a:lnTo>
                    <a:pt x="305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8" name="Google Shape;13718;p69"/>
            <p:cNvSpPr/>
            <p:nvPr/>
          </p:nvSpPr>
          <p:spPr>
            <a:xfrm>
              <a:off x="6722768" y="2447753"/>
              <a:ext cx="62713" cy="143180"/>
            </a:xfrm>
            <a:custGeom>
              <a:rect b="b" l="l" r="r" t="t"/>
              <a:pathLst>
                <a:path extrusionOk="0" h="5468" w="2395">
                  <a:moveTo>
                    <a:pt x="2395" y="1"/>
                  </a:moveTo>
                  <a:cubicBezTo>
                    <a:pt x="763" y="545"/>
                    <a:pt x="182" y="2453"/>
                    <a:pt x="38" y="3082"/>
                  </a:cubicBezTo>
                  <a:cubicBezTo>
                    <a:pt x="0" y="3206"/>
                    <a:pt x="29" y="3340"/>
                    <a:pt x="115" y="3445"/>
                  </a:cubicBezTo>
                  <a:lnTo>
                    <a:pt x="592" y="4084"/>
                  </a:lnTo>
                  <a:cubicBezTo>
                    <a:pt x="630" y="4132"/>
                    <a:pt x="649" y="4198"/>
                    <a:pt x="639" y="4256"/>
                  </a:cubicBezTo>
                  <a:cubicBezTo>
                    <a:pt x="620" y="4332"/>
                    <a:pt x="601" y="4408"/>
                    <a:pt x="573" y="4475"/>
                  </a:cubicBezTo>
                  <a:cubicBezTo>
                    <a:pt x="496" y="4685"/>
                    <a:pt x="592" y="4923"/>
                    <a:pt x="792" y="5019"/>
                  </a:cubicBezTo>
                  <a:cubicBezTo>
                    <a:pt x="1298" y="5267"/>
                    <a:pt x="1832" y="5410"/>
                    <a:pt x="2395" y="5467"/>
                  </a:cubicBezTo>
                  <a:lnTo>
                    <a:pt x="2395"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9" name="Google Shape;13719;p69"/>
            <p:cNvSpPr/>
            <p:nvPr/>
          </p:nvSpPr>
          <p:spPr>
            <a:xfrm>
              <a:off x="6900119" y="2447753"/>
              <a:ext cx="62477" cy="143180"/>
            </a:xfrm>
            <a:custGeom>
              <a:rect b="b" l="l" r="r" t="t"/>
              <a:pathLst>
                <a:path extrusionOk="0" h="5468" w="2386">
                  <a:moveTo>
                    <a:pt x="1" y="1"/>
                  </a:moveTo>
                  <a:lnTo>
                    <a:pt x="1" y="5467"/>
                  </a:lnTo>
                  <a:cubicBezTo>
                    <a:pt x="554" y="5410"/>
                    <a:pt x="1098" y="5267"/>
                    <a:pt x="1603" y="5019"/>
                  </a:cubicBezTo>
                  <a:cubicBezTo>
                    <a:pt x="1804" y="4923"/>
                    <a:pt x="1899" y="4685"/>
                    <a:pt x="1823" y="4475"/>
                  </a:cubicBezTo>
                  <a:cubicBezTo>
                    <a:pt x="1794" y="4408"/>
                    <a:pt x="1775" y="4332"/>
                    <a:pt x="1756" y="4256"/>
                  </a:cubicBezTo>
                  <a:cubicBezTo>
                    <a:pt x="1746" y="4198"/>
                    <a:pt x="1756" y="4132"/>
                    <a:pt x="1794" y="4084"/>
                  </a:cubicBezTo>
                  <a:lnTo>
                    <a:pt x="2281" y="3445"/>
                  </a:lnTo>
                  <a:cubicBezTo>
                    <a:pt x="2357" y="3340"/>
                    <a:pt x="2386" y="3206"/>
                    <a:pt x="2357" y="3082"/>
                  </a:cubicBezTo>
                  <a:cubicBezTo>
                    <a:pt x="2204" y="2453"/>
                    <a:pt x="1632" y="545"/>
                    <a:pt x="1"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0" name="Google Shape;13720;p69"/>
            <p:cNvSpPr/>
            <p:nvPr/>
          </p:nvSpPr>
          <p:spPr>
            <a:xfrm>
              <a:off x="6745732" y="2419290"/>
              <a:ext cx="193874" cy="200368"/>
            </a:xfrm>
            <a:custGeom>
              <a:rect b="b" l="l" r="r" t="t"/>
              <a:pathLst>
                <a:path extrusionOk="0" h="7652" w="7404">
                  <a:moveTo>
                    <a:pt x="3702" y="0"/>
                  </a:moveTo>
                  <a:cubicBezTo>
                    <a:pt x="2014" y="0"/>
                    <a:pt x="650" y="1374"/>
                    <a:pt x="650" y="3063"/>
                  </a:cubicBezTo>
                  <a:lnTo>
                    <a:pt x="650" y="3950"/>
                  </a:lnTo>
                  <a:cubicBezTo>
                    <a:pt x="1" y="4074"/>
                    <a:pt x="96" y="5028"/>
                    <a:pt x="755" y="5028"/>
                  </a:cubicBezTo>
                  <a:lnTo>
                    <a:pt x="879" y="5028"/>
                  </a:lnTo>
                  <a:cubicBezTo>
                    <a:pt x="984" y="6507"/>
                    <a:pt x="2224" y="7651"/>
                    <a:pt x="3702" y="7651"/>
                  </a:cubicBezTo>
                  <a:cubicBezTo>
                    <a:pt x="5181" y="7651"/>
                    <a:pt x="6421" y="6507"/>
                    <a:pt x="6536" y="5028"/>
                  </a:cubicBezTo>
                  <a:lnTo>
                    <a:pt x="6650" y="5028"/>
                  </a:lnTo>
                  <a:cubicBezTo>
                    <a:pt x="7309" y="5028"/>
                    <a:pt x="7404" y="4074"/>
                    <a:pt x="6765" y="3950"/>
                  </a:cubicBezTo>
                  <a:lnTo>
                    <a:pt x="6765" y="3940"/>
                  </a:lnTo>
                  <a:lnTo>
                    <a:pt x="6765" y="3063"/>
                  </a:lnTo>
                  <a:cubicBezTo>
                    <a:pt x="6765" y="1374"/>
                    <a:pt x="5391" y="0"/>
                    <a:pt x="370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1" name="Google Shape;13721;p69"/>
            <p:cNvSpPr/>
            <p:nvPr/>
          </p:nvSpPr>
          <p:spPr>
            <a:xfrm>
              <a:off x="6796950" y="2516463"/>
              <a:ext cx="28515" cy="14271"/>
            </a:xfrm>
            <a:custGeom>
              <a:rect b="b" l="l" r="r" t="t"/>
              <a:pathLst>
                <a:path extrusionOk="0" h="545" w="1089">
                  <a:moveTo>
                    <a:pt x="1" y="0"/>
                  </a:moveTo>
                  <a:lnTo>
                    <a:pt x="1" y="544"/>
                  </a:lnTo>
                  <a:lnTo>
                    <a:pt x="1088" y="544"/>
                  </a:lnTo>
                  <a:lnTo>
                    <a:pt x="108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2" name="Google Shape;13722;p69"/>
            <p:cNvSpPr/>
            <p:nvPr/>
          </p:nvSpPr>
          <p:spPr>
            <a:xfrm>
              <a:off x="6859898" y="2516463"/>
              <a:ext cx="28515" cy="14271"/>
            </a:xfrm>
            <a:custGeom>
              <a:rect b="b" l="l" r="r" t="t"/>
              <a:pathLst>
                <a:path extrusionOk="0" h="545" w="1089">
                  <a:moveTo>
                    <a:pt x="1" y="0"/>
                  </a:moveTo>
                  <a:lnTo>
                    <a:pt x="1" y="544"/>
                  </a:lnTo>
                  <a:lnTo>
                    <a:pt x="1088" y="544"/>
                  </a:lnTo>
                  <a:lnTo>
                    <a:pt x="108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3" name="Google Shape;13723;p69"/>
            <p:cNvSpPr/>
            <p:nvPr/>
          </p:nvSpPr>
          <p:spPr>
            <a:xfrm>
              <a:off x="6745732" y="2419316"/>
              <a:ext cx="111443" cy="200237"/>
            </a:xfrm>
            <a:custGeom>
              <a:rect b="b" l="l" r="r" t="t"/>
              <a:pathLst>
                <a:path extrusionOk="0" h="7647" w="4256">
                  <a:moveTo>
                    <a:pt x="3676" y="1"/>
                  </a:moveTo>
                  <a:cubicBezTo>
                    <a:pt x="2034" y="1"/>
                    <a:pt x="641" y="1343"/>
                    <a:pt x="650" y="3052"/>
                  </a:cubicBezTo>
                  <a:lnTo>
                    <a:pt x="650" y="3939"/>
                  </a:lnTo>
                  <a:cubicBezTo>
                    <a:pt x="1" y="4073"/>
                    <a:pt x="96" y="5027"/>
                    <a:pt x="755" y="5027"/>
                  </a:cubicBezTo>
                  <a:lnTo>
                    <a:pt x="879" y="5027"/>
                  </a:lnTo>
                  <a:cubicBezTo>
                    <a:pt x="989" y="6529"/>
                    <a:pt x="2254" y="7646"/>
                    <a:pt x="3708" y="7646"/>
                  </a:cubicBezTo>
                  <a:cubicBezTo>
                    <a:pt x="3888" y="7646"/>
                    <a:pt x="4071" y="7629"/>
                    <a:pt x="4256" y="7593"/>
                  </a:cubicBezTo>
                  <a:cubicBezTo>
                    <a:pt x="2920" y="7335"/>
                    <a:pt x="1957" y="6162"/>
                    <a:pt x="1957" y="4807"/>
                  </a:cubicBezTo>
                  <a:lnTo>
                    <a:pt x="1957" y="2842"/>
                  </a:lnTo>
                  <a:cubicBezTo>
                    <a:pt x="1957" y="1478"/>
                    <a:pt x="2920" y="314"/>
                    <a:pt x="4256" y="57"/>
                  </a:cubicBezTo>
                  <a:cubicBezTo>
                    <a:pt x="4060" y="19"/>
                    <a:pt x="3866" y="1"/>
                    <a:pt x="3676"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4" name="Google Shape;13724;p69"/>
            <p:cNvSpPr/>
            <p:nvPr/>
          </p:nvSpPr>
          <p:spPr>
            <a:xfrm>
              <a:off x="6805434" y="2516594"/>
              <a:ext cx="11521" cy="17125"/>
            </a:xfrm>
            <a:custGeom>
              <a:rect b="b" l="l" r="r" t="t"/>
              <a:pathLst>
                <a:path extrusionOk="0" h="654" w="440">
                  <a:moveTo>
                    <a:pt x="220" y="0"/>
                  </a:moveTo>
                  <a:cubicBezTo>
                    <a:pt x="111" y="0"/>
                    <a:pt x="1" y="72"/>
                    <a:pt x="1" y="215"/>
                  </a:cubicBezTo>
                  <a:lnTo>
                    <a:pt x="1" y="434"/>
                  </a:lnTo>
                  <a:cubicBezTo>
                    <a:pt x="1" y="558"/>
                    <a:pt x="9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5" name="Google Shape;13725;p69"/>
            <p:cNvSpPr/>
            <p:nvPr/>
          </p:nvSpPr>
          <p:spPr>
            <a:xfrm>
              <a:off x="6817400" y="2562103"/>
              <a:ext cx="50563" cy="17361"/>
            </a:xfrm>
            <a:custGeom>
              <a:rect b="b" l="l" r="r" t="t"/>
              <a:pathLst>
                <a:path extrusionOk="0" h="663" w="1931">
                  <a:moveTo>
                    <a:pt x="311" y="1"/>
                  </a:moveTo>
                  <a:cubicBezTo>
                    <a:pt x="145" y="1"/>
                    <a:pt x="1" y="224"/>
                    <a:pt x="155" y="385"/>
                  </a:cubicBezTo>
                  <a:cubicBezTo>
                    <a:pt x="373" y="567"/>
                    <a:pt x="644" y="662"/>
                    <a:pt x="925" y="662"/>
                  </a:cubicBezTo>
                  <a:cubicBezTo>
                    <a:pt x="939" y="662"/>
                    <a:pt x="952" y="662"/>
                    <a:pt x="965" y="661"/>
                  </a:cubicBezTo>
                  <a:cubicBezTo>
                    <a:pt x="979" y="662"/>
                    <a:pt x="992" y="662"/>
                    <a:pt x="1006" y="662"/>
                  </a:cubicBezTo>
                  <a:cubicBezTo>
                    <a:pt x="1287" y="662"/>
                    <a:pt x="1558" y="567"/>
                    <a:pt x="1776" y="385"/>
                  </a:cubicBezTo>
                  <a:cubicBezTo>
                    <a:pt x="1930" y="224"/>
                    <a:pt x="1786" y="1"/>
                    <a:pt x="1620" y="1"/>
                  </a:cubicBezTo>
                  <a:cubicBezTo>
                    <a:pt x="1570" y="1"/>
                    <a:pt x="1518" y="21"/>
                    <a:pt x="1471" y="70"/>
                  </a:cubicBezTo>
                  <a:cubicBezTo>
                    <a:pt x="1318" y="175"/>
                    <a:pt x="1142" y="227"/>
                    <a:pt x="965" y="227"/>
                  </a:cubicBezTo>
                  <a:cubicBezTo>
                    <a:pt x="789" y="227"/>
                    <a:pt x="612" y="175"/>
                    <a:pt x="460" y="70"/>
                  </a:cubicBezTo>
                  <a:cubicBezTo>
                    <a:pt x="413" y="21"/>
                    <a:pt x="361" y="1"/>
                    <a:pt x="31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6" name="Google Shape;13726;p69"/>
            <p:cNvSpPr/>
            <p:nvPr/>
          </p:nvSpPr>
          <p:spPr>
            <a:xfrm>
              <a:off x="6794960" y="2493734"/>
              <a:ext cx="32496" cy="11260"/>
            </a:xfrm>
            <a:custGeom>
              <a:rect b="b" l="l" r="r" t="t"/>
              <a:pathLst>
                <a:path extrusionOk="0" h="430" w="1241">
                  <a:moveTo>
                    <a:pt x="296" y="0"/>
                  </a:moveTo>
                  <a:cubicBezTo>
                    <a:pt x="0" y="0"/>
                    <a:pt x="0" y="429"/>
                    <a:pt x="296" y="429"/>
                  </a:cubicBezTo>
                  <a:lnTo>
                    <a:pt x="954" y="429"/>
                  </a:lnTo>
                  <a:cubicBezTo>
                    <a:pt x="1241" y="429"/>
                    <a:pt x="1241" y="0"/>
                    <a:pt x="95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7" name="Google Shape;13727;p69"/>
            <p:cNvSpPr/>
            <p:nvPr/>
          </p:nvSpPr>
          <p:spPr>
            <a:xfrm>
              <a:off x="6868409" y="2516594"/>
              <a:ext cx="11495" cy="17125"/>
            </a:xfrm>
            <a:custGeom>
              <a:rect b="b" l="l" r="r" t="t"/>
              <a:pathLst>
                <a:path extrusionOk="0" h="654" w="439">
                  <a:moveTo>
                    <a:pt x="219" y="0"/>
                  </a:moveTo>
                  <a:cubicBezTo>
                    <a:pt x="110" y="0"/>
                    <a:pt x="0" y="72"/>
                    <a:pt x="0" y="215"/>
                  </a:cubicBezTo>
                  <a:lnTo>
                    <a:pt x="0" y="434"/>
                  </a:lnTo>
                  <a:cubicBezTo>
                    <a:pt x="0" y="558"/>
                    <a:pt x="95" y="654"/>
                    <a:pt x="219" y="654"/>
                  </a:cubicBezTo>
                  <a:cubicBezTo>
                    <a:pt x="344" y="654"/>
                    <a:pt x="439" y="558"/>
                    <a:pt x="439" y="434"/>
                  </a:cubicBezTo>
                  <a:lnTo>
                    <a:pt x="439" y="215"/>
                  </a:lnTo>
                  <a:cubicBezTo>
                    <a:pt x="439" y="72"/>
                    <a:pt x="329" y="0"/>
                    <a:pt x="21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8" name="Google Shape;13728;p69"/>
            <p:cNvSpPr/>
            <p:nvPr/>
          </p:nvSpPr>
          <p:spPr>
            <a:xfrm>
              <a:off x="6857908" y="2493734"/>
              <a:ext cx="32496" cy="11260"/>
            </a:xfrm>
            <a:custGeom>
              <a:rect b="b" l="l" r="r" t="t"/>
              <a:pathLst>
                <a:path extrusionOk="0" h="430" w="1241">
                  <a:moveTo>
                    <a:pt x="296" y="0"/>
                  </a:moveTo>
                  <a:cubicBezTo>
                    <a:pt x="0" y="0"/>
                    <a:pt x="0" y="429"/>
                    <a:pt x="296" y="429"/>
                  </a:cubicBezTo>
                  <a:lnTo>
                    <a:pt x="945" y="429"/>
                  </a:lnTo>
                  <a:cubicBezTo>
                    <a:pt x="1241" y="429"/>
                    <a:pt x="1241" y="0"/>
                    <a:pt x="94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9" name="Google Shape;13729;p69"/>
            <p:cNvSpPr/>
            <p:nvPr/>
          </p:nvSpPr>
          <p:spPr>
            <a:xfrm>
              <a:off x="6754975" y="2516463"/>
              <a:ext cx="43755" cy="11521"/>
            </a:xfrm>
            <a:custGeom>
              <a:rect b="b" l="l" r="r" t="t"/>
              <a:pathLst>
                <a:path extrusionOk="0" h="440" w="1671">
                  <a:moveTo>
                    <a:pt x="297" y="0"/>
                  </a:moveTo>
                  <a:cubicBezTo>
                    <a:pt x="1" y="0"/>
                    <a:pt x="1" y="439"/>
                    <a:pt x="297" y="439"/>
                  </a:cubicBezTo>
                  <a:lnTo>
                    <a:pt x="1384" y="439"/>
                  </a:lnTo>
                  <a:cubicBezTo>
                    <a:pt x="1670" y="439"/>
                    <a:pt x="1670" y="0"/>
                    <a:pt x="138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0" name="Google Shape;13730;p69"/>
            <p:cNvSpPr/>
            <p:nvPr/>
          </p:nvSpPr>
          <p:spPr>
            <a:xfrm>
              <a:off x="6886633" y="2516463"/>
              <a:ext cx="43729" cy="11521"/>
            </a:xfrm>
            <a:custGeom>
              <a:rect b="b" l="l" r="r" t="t"/>
              <a:pathLst>
                <a:path extrusionOk="0" h="440" w="1670">
                  <a:moveTo>
                    <a:pt x="296" y="0"/>
                  </a:moveTo>
                  <a:cubicBezTo>
                    <a:pt x="0" y="0"/>
                    <a:pt x="0" y="439"/>
                    <a:pt x="296" y="439"/>
                  </a:cubicBezTo>
                  <a:lnTo>
                    <a:pt x="1384" y="439"/>
                  </a:lnTo>
                  <a:cubicBezTo>
                    <a:pt x="1670" y="439"/>
                    <a:pt x="1670" y="0"/>
                    <a:pt x="138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1" name="Google Shape;13731;p69"/>
            <p:cNvSpPr/>
            <p:nvPr/>
          </p:nvSpPr>
          <p:spPr>
            <a:xfrm>
              <a:off x="6825675" y="2516463"/>
              <a:ext cx="34250" cy="22990"/>
            </a:xfrm>
            <a:custGeom>
              <a:rect b="b" l="l" r="r" t="t"/>
              <a:pathLst>
                <a:path extrusionOk="0" h="878" w="1308">
                  <a:moveTo>
                    <a:pt x="649" y="0"/>
                  </a:moveTo>
                  <a:cubicBezTo>
                    <a:pt x="287" y="0"/>
                    <a:pt x="1" y="296"/>
                    <a:pt x="1" y="659"/>
                  </a:cubicBezTo>
                  <a:cubicBezTo>
                    <a:pt x="1" y="802"/>
                    <a:pt x="108" y="873"/>
                    <a:pt x="215" y="873"/>
                  </a:cubicBezTo>
                  <a:cubicBezTo>
                    <a:pt x="323" y="873"/>
                    <a:pt x="430" y="802"/>
                    <a:pt x="430" y="659"/>
                  </a:cubicBezTo>
                  <a:cubicBezTo>
                    <a:pt x="430" y="511"/>
                    <a:pt x="540" y="437"/>
                    <a:pt x="649" y="437"/>
                  </a:cubicBezTo>
                  <a:cubicBezTo>
                    <a:pt x="759" y="437"/>
                    <a:pt x="869" y="511"/>
                    <a:pt x="869" y="659"/>
                  </a:cubicBezTo>
                  <a:cubicBezTo>
                    <a:pt x="869" y="783"/>
                    <a:pt x="964" y="878"/>
                    <a:pt x="1088" y="878"/>
                  </a:cubicBezTo>
                  <a:cubicBezTo>
                    <a:pt x="1212" y="878"/>
                    <a:pt x="1308" y="783"/>
                    <a:pt x="1308" y="659"/>
                  </a:cubicBezTo>
                  <a:cubicBezTo>
                    <a:pt x="1308" y="296"/>
                    <a:pt x="1012" y="0"/>
                    <a:pt x="649"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2" name="Google Shape;13732;p69"/>
            <p:cNvSpPr/>
            <p:nvPr/>
          </p:nvSpPr>
          <p:spPr>
            <a:xfrm>
              <a:off x="6825439" y="2596641"/>
              <a:ext cx="34486" cy="34250"/>
            </a:xfrm>
            <a:custGeom>
              <a:rect b="b" l="l" r="r" t="t"/>
              <a:pathLst>
                <a:path extrusionOk="0" h="1308" w="1317">
                  <a:moveTo>
                    <a:pt x="220" y="1"/>
                  </a:moveTo>
                  <a:cubicBezTo>
                    <a:pt x="96" y="1"/>
                    <a:pt x="0" y="96"/>
                    <a:pt x="0" y="220"/>
                  </a:cubicBezTo>
                  <a:lnTo>
                    <a:pt x="0" y="649"/>
                  </a:lnTo>
                  <a:cubicBezTo>
                    <a:pt x="0" y="1012"/>
                    <a:pt x="296" y="1308"/>
                    <a:pt x="658" y="1308"/>
                  </a:cubicBezTo>
                  <a:cubicBezTo>
                    <a:pt x="1021" y="1308"/>
                    <a:pt x="1317" y="1012"/>
                    <a:pt x="1317" y="649"/>
                  </a:cubicBezTo>
                  <a:lnTo>
                    <a:pt x="1317" y="220"/>
                  </a:lnTo>
                  <a:cubicBezTo>
                    <a:pt x="1317" y="96"/>
                    <a:pt x="1212" y="1"/>
                    <a:pt x="109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3" name="Google Shape;13733;p69"/>
            <p:cNvSpPr/>
            <p:nvPr/>
          </p:nvSpPr>
          <p:spPr>
            <a:xfrm>
              <a:off x="6783726" y="2640868"/>
              <a:ext cx="58969" cy="50380"/>
            </a:xfrm>
            <a:custGeom>
              <a:rect b="b" l="l" r="r" t="t"/>
              <a:pathLst>
                <a:path extrusionOk="0" h="1924" w="2252">
                  <a:moveTo>
                    <a:pt x="582" y="0"/>
                  </a:moveTo>
                  <a:lnTo>
                    <a:pt x="0" y="697"/>
                  </a:lnTo>
                  <a:lnTo>
                    <a:pt x="1002" y="1851"/>
                  </a:lnTo>
                  <a:cubicBezTo>
                    <a:pt x="1046" y="1900"/>
                    <a:pt x="1105" y="1924"/>
                    <a:pt x="1165" y="1924"/>
                  </a:cubicBezTo>
                  <a:cubicBezTo>
                    <a:pt x="1222" y="1924"/>
                    <a:pt x="1280" y="1902"/>
                    <a:pt x="1326" y="1860"/>
                  </a:cubicBezTo>
                  <a:lnTo>
                    <a:pt x="2251" y="935"/>
                  </a:lnTo>
                  <a:lnTo>
                    <a:pt x="58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4" name="Google Shape;13734;p69"/>
            <p:cNvSpPr/>
            <p:nvPr/>
          </p:nvSpPr>
          <p:spPr>
            <a:xfrm>
              <a:off x="6842669" y="2640868"/>
              <a:ext cx="58969" cy="50380"/>
            </a:xfrm>
            <a:custGeom>
              <a:rect b="b" l="l" r="r" t="t"/>
              <a:pathLst>
                <a:path extrusionOk="0" h="1924" w="2252">
                  <a:moveTo>
                    <a:pt x="1679" y="0"/>
                  </a:moveTo>
                  <a:lnTo>
                    <a:pt x="0" y="935"/>
                  </a:lnTo>
                  <a:lnTo>
                    <a:pt x="926" y="1860"/>
                  </a:lnTo>
                  <a:cubicBezTo>
                    <a:pt x="972" y="1902"/>
                    <a:pt x="1030" y="1924"/>
                    <a:pt x="1087" y="1924"/>
                  </a:cubicBezTo>
                  <a:cubicBezTo>
                    <a:pt x="1147" y="1924"/>
                    <a:pt x="1206" y="1900"/>
                    <a:pt x="1250" y="1851"/>
                  </a:cubicBezTo>
                  <a:lnTo>
                    <a:pt x="2252" y="697"/>
                  </a:lnTo>
                  <a:lnTo>
                    <a:pt x="16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5" name="Google Shape;13735;p69"/>
            <p:cNvSpPr/>
            <p:nvPr/>
          </p:nvSpPr>
          <p:spPr>
            <a:xfrm>
              <a:off x="6734499" y="2625131"/>
              <a:ext cx="68238" cy="148888"/>
            </a:xfrm>
            <a:custGeom>
              <a:rect b="b" l="l" r="r" t="t"/>
              <a:pathLst>
                <a:path extrusionOk="0" h="5686" w="2606">
                  <a:moveTo>
                    <a:pt x="2605" y="0"/>
                  </a:moveTo>
                  <a:cubicBezTo>
                    <a:pt x="2605" y="0"/>
                    <a:pt x="1002" y="401"/>
                    <a:pt x="487" y="1965"/>
                  </a:cubicBezTo>
                  <a:cubicBezTo>
                    <a:pt x="439" y="2099"/>
                    <a:pt x="459" y="2242"/>
                    <a:pt x="535" y="2357"/>
                  </a:cubicBezTo>
                  <a:lnTo>
                    <a:pt x="859" y="2843"/>
                  </a:lnTo>
                  <a:lnTo>
                    <a:pt x="153" y="3549"/>
                  </a:lnTo>
                  <a:cubicBezTo>
                    <a:pt x="48" y="3654"/>
                    <a:pt x="1" y="3807"/>
                    <a:pt x="39" y="3950"/>
                  </a:cubicBezTo>
                  <a:lnTo>
                    <a:pt x="420" y="5686"/>
                  </a:lnTo>
                  <a:lnTo>
                    <a:pt x="1508" y="5676"/>
                  </a:lnTo>
                  <a:lnTo>
                    <a:pt x="1508" y="2690"/>
                  </a:lnTo>
                  <a:cubicBezTo>
                    <a:pt x="1508" y="2223"/>
                    <a:pt x="1699" y="1784"/>
                    <a:pt x="2023" y="1460"/>
                  </a:cubicBezTo>
                  <a:lnTo>
                    <a:pt x="2281" y="1193"/>
                  </a:lnTo>
                  <a:cubicBezTo>
                    <a:pt x="2491" y="992"/>
                    <a:pt x="2605" y="716"/>
                    <a:pt x="2605" y="420"/>
                  </a:cubicBezTo>
                  <a:lnTo>
                    <a:pt x="260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6" name="Google Shape;13736;p69"/>
            <p:cNvSpPr/>
            <p:nvPr/>
          </p:nvSpPr>
          <p:spPr>
            <a:xfrm>
              <a:off x="6882627" y="2625131"/>
              <a:ext cx="68238" cy="148888"/>
            </a:xfrm>
            <a:custGeom>
              <a:rect b="b" l="l" r="r" t="t"/>
              <a:pathLst>
                <a:path extrusionOk="0" h="5686" w="2606">
                  <a:moveTo>
                    <a:pt x="1" y="0"/>
                  </a:moveTo>
                  <a:lnTo>
                    <a:pt x="1" y="420"/>
                  </a:lnTo>
                  <a:cubicBezTo>
                    <a:pt x="1" y="716"/>
                    <a:pt x="115" y="992"/>
                    <a:pt x="325" y="1193"/>
                  </a:cubicBezTo>
                  <a:lnTo>
                    <a:pt x="583" y="1460"/>
                  </a:lnTo>
                  <a:cubicBezTo>
                    <a:pt x="907" y="1784"/>
                    <a:pt x="1098" y="2223"/>
                    <a:pt x="1098" y="2690"/>
                  </a:cubicBezTo>
                  <a:lnTo>
                    <a:pt x="1098" y="5676"/>
                  </a:lnTo>
                  <a:lnTo>
                    <a:pt x="2185" y="5686"/>
                  </a:lnTo>
                  <a:lnTo>
                    <a:pt x="2577" y="3950"/>
                  </a:lnTo>
                  <a:cubicBezTo>
                    <a:pt x="2605" y="3807"/>
                    <a:pt x="2558" y="3654"/>
                    <a:pt x="2453" y="3549"/>
                  </a:cubicBezTo>
                  <a:lnTo>
                    <a:pt x="1747" y="2843"/>
                  </a:lnTo>
                  <a:lnTo>
                    <a:pt x="2071" y="2357"/>
                  </a:lnTo>
                  <a:cubicBezTo>
                    <a:pt x="2147" y="2242"/>
                    <a:pt x="2166" y="2099"/>
                    <a:pt x="2128" y="1965"/>
                  </a:cubicBezTo>
                  <a:cubicBezTo>
                    <a:pt x="1604" y="401"/>
                    <a:pt x="1" y="0"/>
                    <a:pt x="1"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7" name="Google Shape;13737;p69"/>
            <p:cNvSpPr/>
            <p:nvPr/>
          </p:nvSpPr>
          <p:spPr>
            <a:xfrm>
              <a:off x="6785455" y="2510702"/>
              <a:ext cx="51506" cy="40246"/>
            </a:xfrm>
            <a:custGeom>
              <a:rect b="b" l="l" r="r" t="t"/>
              <a:pathLst>
                <a:path extrusionOk="0" h="1537" w="1967">
                  <a:moveTo>
                    <a:pt x="1527" y="440"/>
                  </a:moveTo>
                  <a:lnTo>
                    <a:pt x="1527" y="879"/>
                  </a:lnTo>
                  <a:cubicBezTo>
                    <a:pt x="1527" y="993"/>
                    <a:pt x="1432" y="1098"/>
                    <a:pt x="1317"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17" y="1537"/>
                  </a:lnTo>
                  <a:cubicBezTo>
                    <a:pt x="1670" y="1527"/>
                    <a:pt x="1966" y="1241"/>
                    <a:pt x="1966" y="879"/>
                  </a:cubicBezTo>
                  <a:lnTo>
                    <a:pt x="1966" y="220"/>
                  </a:lnTo>
                  <a:cubicBezTo>
                    <a:pt x="1966" y="96"/>
                    <a:pt x="1871" y="1"/>
                    <a:pt x="1747"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8" name="Google Shape;13738;p69"/>
            <p:cNvSpPr/>
            <p:nvPr/>
          </p:nvSpPr>
          <p:spPr>
            <a:xfrm>
              <a:off x="6848403" y="2510702"/>
              <a:ext cx="51506" cy="40246"/>
            </a:xfrm>
            <a:custGeom>
              <a:rect b="b" l="l" r="r" t="t"/>
              <a:pathLst>
                <a:path extrusionOk="0" h="1537" w="1967">
                  <a:moveTo>
                    <a:pt x="1527" y="440"/>
                  </a:moveTo>
                  <a:lnTo>
                    <a:pt x="1527" y="879"/>
                  </a:lnTo>
                  <a:cubicBezTo>
                    <a:pt x="1527" y="993"/>
                    <a:pt x="1432" y="1098"/>
                    <a:pt x="1308"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08" y="1537"/>
                  </a:lnTo>
                  <a:cubicBezTo>
                    <a:pt x="1670" y="1537"/>
                    <a:pt x="1966" y="1241"/>
                    <a:pt x="1966" y="879"/>
                  </a:cubicBezTo>
                  <a:lnTo>
                    <a:pt x="1966" y="220"/>
                  </a:lnTo>
                  <a:cubicBezTo>
                    <a:pt x="1966" y="96"/>
                    <a:pt x="1871" y="1"/>
                    <a:pt x="1756"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39" name="Google Shape;13739;p69"/>
          <p:cNvGrpSpPr/>
          <p:nvPr/>
        </p:nvGrpSpPr>
        <p:grpSpPr>
          <a:xfrm>
            <a:off x="4902936" y="2419290"/>
            <a:ext cx="274576" cy="354728"/>
            <a:chOff x="4902936" y="2419290"/>
            <a:chExt cx="274576" cy="354728"/>
          </a:xfrm>
        </p:grpSpPr>
        <p:sp>
          <p:nvSpPr>
            <p:cNvPr id="13740" name="Google Shape;13740;p69"/>
            <p:cNvSpPr/>
            <p:nvPr/>
          </p:nvSpPr>
          <p:spPr>
            <a:xfrm>
              <a:off x="4943418" y="2419290"/>
              <a:ext cx="193376" cy="131658"/>
            </a:xfrm>
            <a:custGeom>
              <a:rect b="b" l="l" r="r" t="t"/>
              <a:pathLst>
                <a:path extrusionOk="0" h="5028" w="7385">
                  <a:moveTo>
                    <a:pt x="3072" y="0"/>
                  </a:moveTo>
                  <a:cubicBezTo>
                    <a:pt x="1336" y="0"/>
                    <a:pt x="0" y="1546"/>
                    <a:pt x="267" y="3272"/>
                  </a:cubicBezTo>
                  <a:lnTo>
                    <a:pt x="534" y="5028"/>
                  </a:lnTo>
                  <a:lnTo>
                    <a:pt x="6850" y="5028"/>
                  </a:lnTo>
                  <a:lnTo>
                    <a:pt x="7127" y="3272"/>
                  </a:lnTo>
                  <a:cubicBezTo>
                    <a:pt x="7384" y="1546"/>
                    <a:pt x="6058" y="0"/>
                    <a:pt x="4312"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1" name="Google Shape;13741;p69"/>
            <p:cNvSpPr/>
            <p:nvPr/>
          </p:nvSpPr>
          <p:spPr>
            <a:xfrm>
              <a:off x="4902936" y="2613871"/>
              <a:ext cx="274576" cy="160147"/>
            </a:xfrm>
            <a:custGeom>
              <a:rect b="b" l="l" r="r" t="t"/>
              <a:pathLst>
                <a:path extrusionOk="0" h="6116" w="10486">
                  <a:moveTo>
                    <a:pt x="3712" y="1"/>
                  </a:moveTo>
                  <a:lnTo>
                    <a:pt x="3712" y="1031"/>
                  </a:lnTo>
                  <a:cubicBezTo>
                    <a:pt x="3712" y="1327"/>
                    <a:pt x="3521" y="1584"/>
                    <a:pt x="3244" y="1661"/>
                  </a:cubicBezTo>
                  <a:lnTo>
                    <a:pt x="945" y="2338"/>
                  </a:lnTo>
                  <a:cubicBezTo>
                    <a:pt x="382" y="2500"/>
                    <a:pt x="1" y="3015"/>
                    <a:pt x="1" y="3597"/>
                  </a:cubicBezTo>
                  <a:lnTo>
                    <a:pt x="1" y="5458"/>
                  </a:lnTo>
                  <a:cubicBezTo>
                    <a:pt x="1" y="5820"/>
                    <a:pt x="297" y="6116"/>
                    <a:pt x="659" y="6116"/>
                  </a:cubicBezTo>
                  <a:lnTo>
                    <a:pt x="9827" y="6116"/>
                  </a:lnTo>
                  <a:cubicBezTo>
                    <a:pt x="10189" y="6116"/>
                    <a:pt x="10485" y="5820"/>
                    <a:pt x="10485" y="5458"/>
                  </a:cubicBezTo>
                  <a:lnTo>
                    <a:pt x="10485" y="3597"/>
                  </a:lnTo>
                  <a:cubicBezTo>
                    <a:pt x="10485" y="3015"/>
                    <a:pt x="10104" y="2500"/>
                    <a:pt x="9541" y="2338"/>
                  </a:cubicBezTo>
                  <a:lnTo>
                    <a:pt x="7242" y="1661"/>
                  </a:lnTo>
                  <a:cubicBezTo>
                    <a:pt x="6965" y="1584"/>
                    <a:pt x="6774" y="1327"/>
                    <a:pt x="6774" y="1031"/>
                  </a:cubicBezTo>
                  <a:lnTo>
                    <a:pt x="677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2" name="Google Shape;13742;p69"/>
            <p:cNvSpPr/>
            <p:nvPr/>
          </p:nvSpPr>
          <p:spPr>
            <a:xfrm>
              <a:off x="4902936" y="2657338"/>
              <a:ext cx="274576" cy="116680"/>
            </a:xfrm>
            <a:custGeom>
              <a:rect b="b" l="l" r="r" t="t"/>
              <a:pathLst>
                <a:path extrusionOk="0" h="4456" w="10486">
                  <a:moveTo>
                    <a:pt x="7242" y="1"/>
                  </a:moveTo>
                  <a:lnTo>
                    <a:pt x="7242" y="1"/>
                  </a:lnTo>
                  <a:cubicBezTo>
                    <a:pt x="7299" y="29"/>
                    <a:pt x="7366" y="58"/>
                    <a:pt x="7423" y="87"/>
                  </a:cubicBezTo>
                  <a:lnTo>
                    <a:pt x="5238" y="735"/>
                  </a:lnTo>
                  <a:lnTo>
                    <a:pt x="3054" y="87"/>
                  </a:lnTo>
                  <a:cubicBezTo>
                    <a:pt x="3120" y="58"/>
                    <a:pt x="3178" y="29"/>
                    <a:pt x="3244" y="1"/>
                  </a:cubicBezTo>
                  <a:lnTo>
                    <a:pt x="3244" y="1"/>
                  </a:lnTo>
                  <a:lnTo>
                    <a:pt x="936" y="678"/>
                  </a:lnTo>
                  <a:cubicBezTo>
                    <a:pt x="382" y="840"/>
                    <a:pt x="1" y="1355"/>
                    <a:pt x="1" y="1937"/>
                  </a:cubicBezTo>
                  <a:lnTo>
                    <a:pt x="1" y="3798"/>
                  </a:lnTo>
                  <a:cubicBezTo>
                    <a:pt x="1" y="4160"/>
                    <a:pt x="297" y="4456"/>
                    <a:pt x="659" y="4456"/>
                  </a:cubicBezTo>
                  <a:lnTo>
                    <a:pt x="9827" y="4456"/>
                  </a:lnTo>
                  <a:cubicBezTo>
                    <a:pt x="10189" y="4456"/>
                    <a:pt x="10485" y="4160"/>
                    <a:pt x="10485" y="3798"/>
                  </a:cubicBezTo>
                  <a:lnTo>
                    <a:pt x="10485" y="1937"/>
                  </a:lnTo>
                  <a:cubicBezTo>
                    <a:pt x="10485" y="1355"/>
                    <a:pt x="10094" y="840"/>
                    <a:pt x="9541" y="678"/>
                  </a:cubicBezTo>
                  <a:lnTo>
                    <a:pt x="7242"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3" name="Google Shape;13743;p69"/>
            <p:cNvSpPr/>
            <p:nvPr/>
          </p:nvSpPr>
          <p:spPr>
            <a:xfrm>
              <a:off x="4971384" y="2662104"/>
              <a:ext cx="137681" cy="111915"/>
            </a:xfrm>
            <a:custGeom>
              <a:rect b="b" l="l" r="r" t="t"/>
              <a:pathLst>
                <a:path extrusionOk="0" h="4274" w="5258">
                  <a:moveTo>
                    <a:pt x="773" y="0"/>
                  </a:moveTo>
                  <a:lnTo>
                    <a:pt x="516" y="267"/>
                  </a:lnTo>
                  <a:cubicBezTo>
                    <a:pt x="192" y="592"/>
                    <a:pt x="1" y="1030"/>
                    <a:pt x="10" y="1498"/>
                  </a:cubicBezTo>
                  <a:lnTo>
                    <a:pt x="10" y="4274"/>
                  </a:lnTo>
                  <a:lnTo>
                    <a:pt x="5257" y="4274"/>
                  </a:lnTo>
                  <a:lnTo>
                    <a:pt x="5257" y="1498"/>
                  </a:lnTo>
                  <a:cubicBezTo>
                    <a:pt x="5248" y="1030"/>
                    <a:pt x="5066" y="592"/>
                    <a:pt x="4733" y="267"/>
                  </a:cubicBezTo>
                  <a:lnTo>
                    <a:pt x="4475" y="0"/>
                  </a:lnTo>
                  <a:lnTo>
                    <a:pt x="2624" y="334"/>
                  </a:lnTo>
                  <a:lnTo>
                    <a:pt x="773"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4" name="Google Shape;13744;p69"/>
            <p:cNvSpPr/>
            <p:nvPr/>
          </p:nvSpPr>
          <p:spPr>
            <a:xfrm>
              <a:off x="4977878" y="2662104"/>
              <a:ext cx="124431" cy="46217"/>
            </a:xfrm>
            <a:custGeom>
              <a:rect b="b" l="l" r="r" t="t"/>
              <a:pathLst>
                <a:path extrusionOk="0" h="1765" w="4752">
                  <a:moveTo>
                    <a:pt x="525" y="0"/>
                  </a:moveTo>
                  <a:lnTo>
                    <a:pt x="268" y="267"/>
                  </a:lnTo>
                  <a:cubicBezTo>
                    <a:pt x="163" y="372"/>
                    <a:pt x="68" y="487"/>
                    <a:pt x="1" y="620"/>
                  </a:cubicBezTo>
                  <a:lnTo>
                    <a:pt x="802" y="1546"/>
                  </a:lnTo>
                  <a:cubicBezTo>
                    <a:pt x="932" y="1690"/>
                    <a:pt x="1113" y="1764"/>
                    <a:pt x="1295" y="1764"/>
                  </a:cubicBezTo>
                  <a:cubicBezTo>
                    <a:pt x="1461" y="1764"/>
                    <a:pt x="1628" y="1702"/>
                    <a:pt x="1756" y="1574"/>
                  </a:cubicBezTo>
                  <a:lnTo>
                    <a:pt x="2376" y="954"/>
                  </a:lnTo>
                  <a:lnTo>
                    <a:pt x="2996" y="1574"/>
                  </a:lnTo>
                  <a:cubicBezTo>
                    <a:pt x="3124" y="1702"/>
                    <a:pt x="3289" y="1764"/>
                    <a:pt x="3454" y="1764"/>
                  </a:cubicBezTo>
                  <a:cubicBezTo>
                    <a:pt x="3635" y="1764"/>
                    <a:pt x="3816" y="1690"/>
                    <a:pt x="3950" y="1546"/>
                  </a:cubicBezTo>
                  <a:lnTo>
                    <a:pt x="4752" y="620"/>
                  </a:lnTo>
                  <a:cubicBezTo>
                    <a:pt x="4675" y="487"/>
                    <a:pt x="4589" y="372"/>
                    <a:pt x="4485" y="267"/>
                  </a:cubicBezTo>
                  <a:lnTo>
                    <a:pt x="4227" y="0"/>
                  </a:lnTo>
                  <a:lnTo>
                    <a:pt x="2376" y="334"/>
                  </a:lnTo>
                  <a:lnTo>
                    <a:pt x="52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5" name="Google Shape;13745;p69"/>
            <p:cNvSpPr/>
            <p:nvPr/>
          </p:nvSpPr>
          <p:spPr>
            <a:xfrm>
              <a:off x="5022837" y="2699574"/>
              <a:ext cx="34512" cy="74444"/>
            </a:xfrm>
            <a:custGeom>
              <a:rect b="b" l="l" r="r" t="t"/>
              <a:pathLst>
                <a:path extrusionOk="0" h="2843" w="1318">
                  <a:moveTo>
                    <a:pt x="344" y="0"/>
                  </a:moveTo>
                  <a:lnTo>
                    <a:pt x="1" y="2843"/>
                  </a:lnTo>
                  <a:lnTo>
                    <a:pt x="1317" y="2843"/>
                  </a:lnTo>
                  <a:lnTo>
                    <a:pt x="974"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6" name="Google Shape;13746;p69"/>
            <p:cNvSpPr/>
            <p:nvPr/>
          </p:nvSpPr>
          <p:spPr>
            <a:xfrm>
              <a:off x="5017103" y="2670823"/>
              <a:ext cx="45745" cy="34512"/>
            </a:xfrm>
            <a:custGeom>
              <a:rect b="b" l="l" r="r" t="t"/>
              <a:pathLst>
                <a:path extrusionOk="0" h="1318" w="1747">
                  <a:moveTo>
                    <a:pt x="1" y="1"/>
                  </a:moveTo>
                  <a:lnTo>
                    <a:pt x="392" y="1165"/>
                  </a:lnTo>
                  <a:cubicBezTo>
                    <a:pt x="420" y="1251"/>
                    <a:pt x="506" y="1317"/>
                    <a:pt x="602" y="1317"/>
                  </a:cubicBezTo>
                  <a:lnTo>
                    <a:pt x="1155" y="1317"/>
                  </a:lnTo>
                  <a:cubicBezTo>
                    <a:pt x="1250" y="1317"/>
                    <a:pt x="1336" y="1251"/>
                    <a:pt x="1365" y="1165"/>
                  </a:cubicBezTo>
                  <a:lnTo>
                    <a:pt x="1746"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7" name="Google Shape;13747;p69"/>
            <p:cNvSpPr/>
            <p:nvPr/>
          </p:nvSpPr>
          <p:spPr>
            <a:xfrm>
              <a:off x="5000109" y="2613635"/>
              <a:ext cx="79969" cy="22938"/>
            </a:xfrm>
            <a:custGeom>
              <a:rect b="b" l="l" r="r" t="t"/>
              <a:pathLst>
                <a:path extrusionOk="0" h="876" w="3054">
                  <a:moveTo>
                    <a:pt x="1" y="0"/>
                  </a:moveTo>
                  <a:lnTo>
                    <a:pt x="1" y="496"/>
                  </a:lnTo>
                  <a:cubicBezTo>
                    <a:pt x="478" y="749"/>
                    <a:pt x="1003" y="876"/>
                    <a:pt x="1527" y="876"/>
                  </a:cubicBezTo>
                  <a:cubicBezTo>
                    <a:pt x="2052" y="876"/>
                    <a:pt x="2577" y="749"/>
                    <a:pt x="3054" y="496"/>
                  </a:cubicBezTo>
                  <a:lnTo>
                    <a:pt x="305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8" name="Google Shape;13748;p69"/>
            <p:cNvSpPr/>
            <p:nvPr/>
          </p:nvSpPr>
          <p:spPr>
            <a:xfrm>
              <a:off x="4981125" y="2646602"/>
              <a:ext cx="58995" cy="50301"/>
            </a:xfrm>
            <a:custGeom>
              <a:rect b="b" l="l" r="r" t="t"/>
              <a:pathLst>
                <a:path extrusionOk="0" h="1921" w="2253">
                  <a:moveTo>
                    <a:pt x="583" y="1"/>
                  </a:moveTo>
                  <a:lnTo>
                    <a:pt x="1" y="697"/>
                  </a:lnTo>
                  <a:lnTo>
                    <a:pt x="1002" y="1851"/>
                  </a:lnTo>
                  <a:cubicBezTo>
                    <a:pt x="1048" y="1897"/>
                    <a:pt x="1109" y="1921"/>
                    <a:pt x="1171" y="1921"/>
                  </a:cubicBezTo>
                  <a:cubicBezTo>
                    <a:pt x="1226" y="1921"/>
                    <a:pt x="1282" y="1901"/>
                    <a:pt x="1327" y="1861"/>
                  </a:cubicBezTo>
                  <a:lnTo>
                    <a:pt x="2252" y="936"/>
                  </a:lnTo>
                  <a:lnTo>
                    <a:pt x="583"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9" name="Google Shape;13749;p69"/>
            <p:cNvSpPr/>
            <p:nvPr/>
          </p:nvSpPr>
          <p:spPr>
            <a:xfrm>
              <a:off x="5040093" y="2646602"/>
              <a:ext cx="58969" cy="50301"/>
            </a:xfrm>
            <a:custGeom>
              <a:rect b="b" l="l" r="r" t="t"/>
              <a:pathLst>
                <a:path extrusionOk="0" h="1921" w="2252">
                  <a:moveTo>
                    <a:pt x="1679" y="1"/>
                  </a:moveTo>
                  <a:lnTo>
                    <a:pt x="0" y="936"/>
                  </a:lnTo>
                  <a:lnTo>
                    <a:pt x="926" y="1861"/>
                  </a:lnTo>
                  <a:cubicBezTo>
                    <a:pt x="971" y="1901"/>
                    <a:pt x="1026" y="1921"/>
                    <a:pt x="1082" y="1921"/>
                  </a:cubicBezTo>
                  <a:cubicBezTo>
                    <a:pt x="1143" y="1921"/>
                    <a:pt x="1205" y="1897"/>
                    <a:pt x="1250" y="1851"/>
                  </a:cubicBezTo>
                  <a:lnTo>
                    <a:pt x="2252" y="697"/>
                  </a:lnTo>
                  <a:lnTo>
                    <a:pt x="1679"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0" name="Google Shape;13750;p69"/>
            <p:cNvSpPr/>
            <p:nvPr/>
          </p:nvSpPr>
          <p:spPr>
            <a:xfrm>
              <a:off x="4931923" y="2630865"/>
              <a:ext cx="68212" cy="143153"/>
            </a:xfrm>
            <a:custGeom>
              <a:rect b="b" l="l" r="r" t="t"/>
              <a:pathLst>
                <a:path extrusionOk="0" h="5467" w="2605">
                  <a:moveTo>
                    <a:pt x="2605" y="1"/>
                  </a:moveTo>
                  <a:cubicBezTo>
                    <a:pt x="2605" y="1"/>
                    <a:pt x="1002" y="401"/>
                    <a:pt x="477" y="1966"/>
                  </a:cubicBezTo>
                  <a:cubicBezTo>
                    <a:pt x="439" y="2099"/>
                    <a:pt x="458" y="2242"/>
                    <a:pt x="535" y="2357"/>
                  </a:cubicBezTo>
                  <a:lnTo>
                    <a:pt x="859" y="2843"/>
                  </a:lnTo>
                  <a:lnTo>
                    <a:pt x="153" y="3549"/>
                  </a:lnTo>
                  <a:cubicBezTo>
                    <a:pt x="48" y="3654"/>
                    <a:pt x="0" y="3807"/>
                    <a:pt x="29" y="3950"/>
                  </a:cubicBezTo>
                  <a:lnTo>
                    <a:pt x="420" y="5467"/>
                  </a:lnTo>
                  <a:lnTo>
                    <a:pt x="1508" y="5457"/>
                  </a:lnTo>
                  <a:lnTo>
                    <a:pt x="1508" y="2691"/>
                  </a:lnTo>
                  <a:cubicBezTo>
                    <a:pt x="1508" y="2223"/>
                    <a:pt x="1699" y="1785"/>
                    <a:pt x="2023" y="1451"/>
                  </a:cubicBezTo>
                  <a:lnTo>
                    <a:pt x="2280" y="1193"/>
                  </a:lnTo>
                  <a:cubicBezTo>
                    <a:pt x="2490" y="993"/>
                    <a:pt x="2605" y="707"/>
                    <a:pt x="2605" y="420"/>
                  </a:cubicBezTo>
                  <a:lnTo>
                    <a:pt x="2605"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1" name="Google Shape;13751;p69"/>
            <p:cNvSpPr/>
            <p:nvPr/>
          </p:nvSpPr>
          <p:spPr>
            <a:xfrm>
              <a:off x="5080052" y="2630865"/>
              <a:ext cx="68212" cy="143153"/>
            </a:xfrm>
            <a:custGeom>
              <a:rect b="b" l="l" r="r" t="t"/>
              <a:pathLst>
                <a:path extrusionOk="0" h="5467" w="2605">
                  <a:moveTo>
                    <a:pt x="1" y="1"/>
                  </a:moveTo>
                  <a:lnTo>
                    <a:pt x="1" y="420"/>
                  </a:lnTo>
                  <a:cubicBezTo>
                    <a:pt x="1" y="707"/>
                    <a:pt x="115" y="993"/>
                    <a:pt x="325" y="1193"/>
                  </a:cubicBezTo>
                  <a:lnTo>
                    <a:pt x="583" y="1451"/>
                  </a:lnTo>
                  <a:cubicBezTo>
                    <a:pt x="907" y="1785"/>
                    <a:pt x="1098" y="2223"/>
                    <a:pt x="1098" y="2691"/>
                  </a:cubicBezTo>
                  <a:lnTo>
                    <a:pt x="1098" y="5457"/>
                  </a:lnTo>
                  <a:lnTo>
                    <a:pt x="2185" y="5467"/>
                  </a:lnTo>
                  <a:lnTo>
                    <a:pt x="2576" y="3950"/>
                  </a:lnTo>
                  <a:cubicBezTo>
                    <a:pt x="2605" y="3807"/>
                    <a:pt x="2557" y="3654"/>
                    <a:pt x="2452" y="3549"/>
                  </a:cubicBezTo>
                  <a:lnTo>
                    <a:pt x="1746" y="2843"/>
                  </a:lnTo>
                  <a:lnTo>
                    <a:pt x="2071" y="2357"/>
                  </a:lnTo>
                  <a:cubicBezTo>
                    <a:pt x="2147" y="2242"/>
                    <a:pt x="2166" y="2099"/>
                    <a:pt x="2128" y="1966"/>
                  </a:cubicBezTo>
                  <a:cubicBezTo>
                    <a:pt x="1603" y="401"/>
                    <a:pt x="1" y="1"/>
                    <a:pt x="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2" name="Google Shape;13752;p69"/>
            <p:cNvSpPr/>
            <p:nvPr/>
          </p:nvSpPr>
          <p:spPr>
            <a:xfrm>
              <a:off x="4946403" y="2476478"/>
              <a:ext cx="187144" cy="148678"/>
            </a:xfrm>
            <a:custGeom>
              <a:rect b="b" l="l" r="r" t="t"/>
              <a:pathLst>
                <a:path extrusionOk="0" h="5678" w="7147">
                  <a:moveTo>
                    <a:pt x="2233" y="1"/>
                  </a:moveTo>
                  <a:cubicBezTo>
                    <a:pt x="1470" y="1"/>
                    <a:pt x="897" y="707"/>
                    <a:pt x="1060" y="1461"/>
                  </a:cubicBezTo>
                  <a:cubicBezTo>
                    <a:pt x="1117" y="1718"/>
                    <a:pt x="926" y="1966"/>
                    <a:pt x="659" y="1966"/>
                  </a:cubicBezTo>
                  <a:lnTo>
                    <a:pt x="649" y="1966"/>
                  </a:lnTo>
                  <a:cubicBezTo>
                    <a:pt x="392" y="1966"/>
                    <a:pt x="172" y="2128"/>
                    <a:pt x="106" y="2367"/>
                  </a:cubicBezTo>
                  <a:cubicBezTo>
                    <a:pt x="1" y="2710"/>
                    <a:pt x="268" y="3054"/>
                    <a:pt x="630" y="3063"/>
                  </a:cubicBezTo>
                  <a:lnTo>
                    <a:pt x="745" y="3063"/>
                  </a:lnTo>
                  <a:cubicBezTo>
                    <a:pt x="859" y="4532"/>
                    <a:pt x="2090" y="5677"/>
                    <a:pt x="3578" y="5677"/>
                  </a:cubicBezTo>
                  <a:cubicBezTo>
                    <a:pt x="5057" y="5677"/>
                    <a:pt x="6288" y="4532"/>
                    <a:pt x="6402" y="3063"/>
                  </a:cubicBezTo>
                  <a:lnTo>
                    <a:pt x="6526" y="3063"/>
                  </a:lnTo>
                  <a:cubicBezTo>
                    <a:pt x="6889" y="3054"/>
                    <a:pt x="7146" y="2710"/>
                    <a:pt x="7051" y="2367"/>
                  </a:cubicBezTo>
                  <a:cubicBezTo>
                    <a:pt x="6974" y="2128"/>
                    <a:pt x="6755" y="1966"/>
                    <a:pt x="6507" y="1966"/>
                  </a:cubicBezTo>
                  <a:lnTo>
                    <a:pt x="6497" y="1966"/>
                  </a:lnTo>
                  <a:cubicBezTo>
                    <a:pt x="6230" y="1966"/>
                    <a:pt x="6040" y="1718"/>
                    <a:pt x="6097" y="1461"/>
                  </a:cubicBezTo>
                  <a:cubicBezTo>
                    <a:pt x="6259" y="707"/>
                    <a:pt x="5687" y="1"/>
                    <a:pt x="492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3" name="Google Shape;13753;p69"/>
            <p:cNvSpPr/>
            <p:nvPr/>
          </p:nvSpPr>
          <p:spPr>
            <a:xfrm>
              <a:off x="4946665" y="2476478"/>
              <a:ext cx="127678" cy="148652"/>
            </a:xfrm>
            <a:custGeom>
              <a:rect b="b" l="l" r="r" t="t"/>
              <a:pathLst>
                <a:path extrusionOk="0" h="5677" w="4876">
                  <a:moveTo>
                    <a:pt x="2223" y="1"/>
                  </a:moveTo>
                  <a:cubicBezTo>
                    <a:pt x="1460" y="1"/>
                    <a:pt x="887" y="707"/>
                    <a:pt x="1059" y="1461"/>
                  </a:cubicBezTo>
                  <a:cubicBezTo>
                    <a:pt x="1107" y="1718"/>
                    <a:pt x="916" y="1966"/>
                    <a:pt x="649" y="1966"/>
                  </a:cubicBezTo>
                  <a:lnTo>
                    <a:pt x="639" y="1966"/>
                  </a:lnTo>
                  <a:cubicBezTo>
                    <a:pt x="632" y="1966"/>
                    <a:pt x="626" y="1966"/>
                    <a:pt x="619" y="1966"/>
                  </a:cubicBezTo>
                  <a:cubicBezTo>
                    <a:pt x="379" y="1966"/>
                    <a:pt x="161" y="2125"/>
                    <a:pt x="96" y="2357"/>
                  </a:cubicBezTo>
                  <a:cubicBezTo>
                    <a:pt x="0" y="2710"/>
                    <a:pt x="258" y="3054"/>
                    <a:pt x="620" y="3054"/>
                  </a:cubicBezTo>
                  <a:lnTo>
                    <a:pt x="744" y="3054"/>
                  </a:lnTo>
                  <a:cubicBezTo>
                    <a:pt x="848" y="4557"/>
                    <a:pt x="2094" y="5676"/>
                    <a:pt x="3546" y="5676"/>
                  </a:cubicBezTo>
                  <a:cubicBezTo>
                    <a:pt x="3698" y="5676"/>
                    <a:pt x="3852" y="5664"/>
                    <a:pt x="4007" y="5639"/>
                  </a:cubicBezTo>
                  <a:cubicBezTo>
                    <a:pt x="2624" y="5429"/>
                    <a:pt x="1603" y="4237"/>
                    <a:pt x="1603" y="2844"/>
                  </a:cubicBezTo>
                  <a:lnTo>
                    <a:pt x="1603" y="1527"/>
                  </a:lnTo>
                  <a:cubicBezTo>
                    <a:pt x="1603" y="926"/>
                    <a:pt x="2090" y="440"/>
                    <a:pt x="2700" y="430"/>
                  </a:cubicBezTo>
                  <a:lnTo>
                    <a:pt x="4446" y="430"/>
                  </a:lnTo>
                  <a:cubicBezTo>
                    <a:pt x="4684" y="430"/>
                    <a:pt x="4875" y="239"/>
                    <a:pt x="487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4" name="Google Shape;13754;p69"/>
            <p:cNvSpPr/>
            <p:nvPr/>
          </p:nvSpPr>
          <p:spPr>
            <a:xfrm>
              <a:off x="5005608" y="2419290"/>
              <a:ext cx="119430" cy="45981"/>
            </a:xfrm>
            <a:custGeom>
              <a:rect b="b" l="l" r="r" t="t"/>
              <a:pathLst>
                <a:path extrusionOk="0" h="1756" w="4561">
                  <a:moveTo>
                    <a:pt x="697" y="0"/>
                  </a:moveTo>
                  <a:cubicBezTo>
                    <a:pt x="468" y="0"/>
                    <a:pt x="230" y="29"/>
                    <a:pt x="10" y="86"/>
                  </a:cubicBezTo>
                  <a:lnTo>
                    <a:pt x="10" y="220"/>
                  </a:lnTo>
                  <a:cubicBezTo>
                    <a:pt x="1" y="1059"/>
                    <a:pt x="688" y="1746"/>
                    <a:pt x="1537" y="1756"/>
                  </a:cubicBezTo>
                  <a:lnTo>
                    <a:pt x="4561" y="1756"/>
                  </a:lnTo>
                  <a:cubicBezTo>
                    <a:pt x="4122" y="697"/>
                    <a:pt x="3082" y="0"/>
                    <a:pt x="1937"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5" name="Google Shape;13755;p69"/>
            <p:cNvSpPr/>
            <p:nvPr/>
          </p:nvSpPr>
          <p:spPr>
            <a:xfrm>
              <a:off x="5000109" y="2527879"/>
              <a:ext cx="11521" cy="17334"/>
            </a:xfrm>
            <a:custGeom>
              <a:rect b="b" l="l" r="r" t="t"/>
              <a:pathLst>
                <a:path extrusionOk="0" h="662" w="440">
                  <a:moveTo>
                    <a:pt x="217" y="1"/>
                  </a:moveTo>
                  <a:cubicBezTo>
                    <a:pt x="108" y="1"/>
                    <a:pt x="1" y="75"/>
                    <a:pt x="1" y="223"/>
                  </a:cubicBezTo>
                  <a:lnTo>
                    <a:pt x="1" y="442"/>
                  </a:lnTo>
                  <a:cubicBezTo>
                    <a:pt x="1" y="556"/>
                    <a:pt x="96" y="661"/>
                    <a:pt x="220" y="661"/>
                  </a:cubicBezTo>
                  <a:cubicBezTo>
                    <a:pt x="335" y="661"/>
                    <a:pt x="440" y="556"/>
                    <a:pt x="440" y="442"/>
                  </a:cubicBezTo>
                  <a:lnTo>
                    <a:pt x="440" y="223"/>
                  </a:lnTo>
                  <a:cubicBezTo>
                    <a:pt x="435" y="75"/>
                    <a:pt x="325" y="1"/>
                    <a:pt x="21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6" name="Google Shape;13756;p69"/>
            <p:cNvSpPr/>
            <p:nvPr/>
          </p:nvSpPr>
          <p:spPr>
            <a:xfrm>
              <a:off x="5068818" y="2527879"/>
              <a:ext cx="11260" cy="17334"/>
            </a:xfrm>
            <a:custGeom>
              <a:rect b="b" l="l" r="r" t="t"/>
              <a:pathLst>
                <a:path extrusionOk="0" h="662" w="430">
                  <a:moveTo>
                    <a:pt x="215" y="1"/>
                  </a:moveTo>
                  <a:cubicBezTo>
                    <a:pt x="108" y="1"/>
                    <a:pt x="0" y="75"/>
                    <a:pt x="0" y="223"/>
                  </a:cubicBezTo>
                  <a:lnTo>
                    <a:pt x="0" y="442"/>
                  </a:lnTo>
                  <a:cubicBezTo>
                    <a:pt x="0" y="556"/>
                    <a:pt x="96" y="661"/>
                    <a:pt x="210" y="661"/>
                  </a:cubicBezTo>
                  <a:cubicBezTo>
                    <a:pt x="334" y="661"/>
                    <a:pt x="430" y="556"/>
                    <a:pt x="430" y="442"/>
                  </a:cubicBezTo>
                  <a:lnTo>
                    <a:pt x="430" y="223"/>
                  </a:lnTo>
                  <a:cubicBezTo>
                    <a:pt x="430" y="75"/>
                    <a:pt x="322"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7" name="Google Shape;13757;p69"/>
            <p:cNvSpPr/>
            <p:nvPr/>
          </p:nvSpPr>
          <p:spPr>
            <a:xfrm>
              <a:off x="5014825" y="2567864"/>
              <a:ext cx="50537" cy="17334"/>
            </a:xfrm>
            <a:custGeom>
              <a:rect b="b" l="l" r="r" t="t"/>
              <a:pathLst>
                <a:path extrusionOk="0" h="662" w="1930">
                  <a:moveTo>
                    <a:pt x="311" y="0"/>
                  </a:moveTo>
                  <a:cubicBezTo>
                    <a:pt x="145" y="0"/>
                    <a:pt x="1" y="223"/>
                    <a:pt x="154" y="384"/>
                  </a:cubicBezTo>
                  <a:cubicBezTo>
                    <a:pt x="373" y="566"/>
                    <a:pt x="644" y="661"/>
                    <a:pt x="925" y="661"/>
                  </a:cubicBezTo>
                  <a:cubicBezTo>
                    <a:pt x="938" y="661"/>
                    <a:pt x="952" y="661"/>
                    <a:pt x="965" y="661"/>
                  </a:cubicBezTo>
                  <a:cubicBezTo>
                    <a:pt x="979" y="661"/>
                    <a:pt x="992" y="661"/>
                    <a:pt x="1006" y="661"/>
                  </a:cubicBezTo>
                  <a:cubicBezTo>
                    <a:pt x="1287" y="661"/>
                    <a:pt x="1558" y="566"/>
                    <a:pt x="1776" y="384"/>
                  </a:cubicBezTo>
                  <a:cubicBezTo>
                    <a:pt x="1930" y="223"/>
                    <a:pt x="1786" y="0"/>
                    <a:pt x="1620" y="0"/>
                  </a:cubicBezTo>
                  <a:cubicBezTo>
                    <a:pt x="1570" y="0"/>
                    <a:pt x="1517" y="21"/>
                    <a:pt x="1471" y="69"/>
                  </a:cubicBezTo>
                  <a:cubicBezTo>
                    <a:pt x="1318" y="174"/>
                    <a:pt x="1142" y="227"/>
                    <a:pt x="965" y="227"/>
                  </a:cubicBezTo>
                  <a:cubicBezTo>
                    <a:pt x="789" y="227"/>
                    <a:pt x="612" y="174"/>
                    <a:pt x="460" y="69"/>
                  </a:cubicBezTo>
                  <a:cubicBezTo>
                    <a:pt x="413" y="21"/>
                    <a:pt x="361" y="0"/>
                    <a:pt x="31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8" name="Google Shape;13758;p69"/>
            <p:cNvSpPr/>
            <p:nvPr/>
          </p:nvSpPr>
          <p:spPr>
            <a:xfrm>
              <a:off x="4992384" y="2510702"/>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9" name="Google Shape;13759;p69"/>
            <p:cNvSpPr/>
            <p:nvPr/>
          </p:nvSpPr>
          <p:spPr>
            <a:xfrm>
              <a:off x="5061068" y="2510702"/>
              <a:ext cx="26499" cy="11521"/>
            </a:xfrm>
            <a:custGeom>
              <a:rect b="b" l="l" r="r" t="t"/>
              <a:pathLst>
                <a:path extrusionOk="0" h="440" w="1012">
                  <a:moveTo>
                    <a:pt x="287" y="1"/>
                  </a:moveTo>
                  <a:cubicBezTo>
                    <a:pt x="1" y="1"/>
                    <a:pt x="1" y="440"/>
                    <a:pt x="287" y="440"/>
                  </a:cubicBezTo>
                  <a:lnTo>
                    <a:pt x="726" y="440"/>
                  </a:lnTo>
                  <a:cubicBezTo>
                    <a:pt x="1012" y="440"/>
                    <a:pt x="1012" y="1"/>
                    <a:pt x="726"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60" name="Google Shape;13760;p69"/>
          <p:cNvGrpSpPr/>
          <p:nvPr/>
        </p:nvGrpSpPr>
        <p:grpSpPr>
          <a:xfrm>
            <a:off x="7608056" y="3345794"/>
            <a:ext cx="270334" cy="354754"/>
            <a:chOff x="7608056" y="3345794"/>
            <a:chExt cx="270334" cy="354754"/>
          </a:xfrm>
        </p:grpSpPr>
        <p:sp>
          <p:nvSpPr>
            <p:cNvPr id="13761" name="Google Shape;13761;p69"/>
            <p:cNvSpPr/>
            <p:nvPr/>
          </p:nvSpPr>
          <p:spPr>
            <a:xfrm>
              <a:off x="7636284" y="3351293"/>
              <a:ext cx="213879" cy="276068"/>
            </a:xfrm>
            <a:custGeom>
              <a:rect b="b" l="l" r="r" t="t"/>
              <a:pathLst>
                <a:path extrusionOk="0" h="10543" w="8168">
                  <a:moveTo>
                    <a:pt x="4084" y="1"/>
                  </a:moveTo>
                  <a:cubicBezTo>
                    <a:pt x="1823" y="1"/>
                    <a:pt x="1" y="1832"/>
                    <a:pt x="1" y="4084"/>
                  </a:cubicBezTo>
                  <a:lnTo>
                    <a:pt x="1" y="4694"/>
                  </a:lnTo>
                  <a:cubicBezTo>
                    <a:pt x="1" y="6221"/>
                    <a:pt x="669" y="7661"/>
                    <a:pt x="1833" y="8644"/>
                  </a:cubicBezTo>
                  <a:lnTo>
                    <a:pt x="4084" y="10542"/>
                  </a:lnTo>
                  <a:lnTo>
                    <a:pt x="6335" y="8644"/>
                  </a:lnTo>
                  <a:cubicBezTo>
                    <a:pt x="7499" y="7661"/>
                    <a:pt x="8167" y="6221"/>
                    <a:pt x="8167" y="4694"/>
                  </a:cubicBezTo>
                  <a:lnTo>
                    <a:pt x="8167" y="4084"/>
                  </a:lnTo>
                  <a:cubicBezTo>
                    <a:pt x="8167" y="1832"/>
                    <a:pt x="6335" y="1"/>
                    <a:pt x="4084"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2" name="Google Shape;13762;p69"/>
            <p:cNvSpPr/>
            <p:nvPr/>
          </p:nvSpPr>
          <p:spPr>
            <a:xfrm>
              <a:off x="7608056" y="3548387"/>
              <a:ext cx="270334" cy="151925"/>
            </a:xfrm>
            <a:custGeom>
              <a:rect b="b" l="l" r="r" t="t"/>
              <a:pathLst>
                <a:path extrusionOk="0" h="5802" w="10324">
                  <a:moveTo>
                    <a:pt x="3655" y="1"/>
                  </a:moveTo>
                  <a:lnTo>
                    <a:pt x="3655" y="1021"/>
                  </a:lnTo>
                  <a:cubicBezTo>
                    <a:pt x="3655" y="1308"/>
                    <a:pt x="3473" y="1565"/>
                    <a:pt x="3197" y="1642"/>
                  </a:cubicBezTo>
                  <a:lnTo>
                    <a:pt x="926" y="2309"/>
                  </a:lnTo>
                  <a:cubicBezTo>
                    <a:pt x="382" y="2471"/>
                    <a:pt x="1" y="2977"/>
                    <a:pt x="1" y="3549"/>
                  </a:cubicBezTo>
                  <a:lnTo>
                    <a:pt x="1" y="5162"/>
                  </a:lnTo>
                  <a:cubicBezTo>
                    <a:pt x="1" y="5509"/>
                    <a:pt x="287" y="5801"/>
                    <a:pt x="633" y="5801"/>
                  </a:cubicBezTo>
                  <a:cubicBezTo>
                    <a:pt x="638" y="5801"/>
                    <a:pt x="644" y="5801"/>
                    <a:pt x="650" y="5801"/>
                  </a:cubicBezTo>
                  <a:lnTo>
                    <a:pt x="9674" y="5801"/>
                  </a:lnTo>
                  <a:cubicBezTo>
                    <a:pt x="10037" y="5801"/>
                    <a:pt x="10323" y="5515"/>
                    <a:pt x="10323" y="5162"/>
                  </a:cubicBezTo>
                  <a:lnTo>
                    <a:pt x="10323" y="3549"/>
                  </a:lnTo>
                  <a:cubicBezTo>
                    <a:pt x="10323" y="2977"/>
                    <a:pt x="9941" y="2471"/>
                    <a:pt x="9398" y="2309"/>
                  </a:cubicBezTo>
                  <a:lnTo>
                    <a:pt x="7127" y="1642"/>
                  </a:lnTo>
                  <a:cubicBezTo>
                    <a:pt x="6851" y="1565"/>
                    <a:pt x="6669" y="1308"/>
                    <a:pt x="6669" y="1021"/>
                  </a:cubicBezTo>
                  <a:lnTo>
                    <a:pt x="6669"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3" name="Google Shape;13763;p69"/>
            <p:cNvSpPr/>
            <p:nvPr/>
          </p:nvSpPr>
          <p:spPr>
            <a:xfrm>
              <a:off x="7608056" y="3590100"/>
              <a:ext cx="270334" cy="110213"/>
            </a:xfrm>
            <a:custGeom>
              <a:rect b="b" l="l" r="r" t="t"/>
              <a:pathLst>
                <a:path extrusionOk="0" h="4209" w="10324">
                  <a:moveTo>
                    <a:pt x="3302" y="1"/>
                  </a:moveTo>
                  <a:cubicBezTo>
                    <a:pt x="3264" y="20"/>
                    <a:pt x="3235" y="39"/>
                    <a:pt x="3197" y="49"/>
                  </a:cubicBezTo>
                  <a:lnTo>
                    <a:pt x="926" y="716"/>
                  </a:lnTo>
                  <a:cubicBezTo>
                    <a:pt x="382" y="878"/>
                    <a:pt x="1" y="1384"/>
                    <a:pt x="1" y="1956"/>
                  </a:cubicBezTo>
                  <a:lnTo>
                    <a:pt x="1" y="3569"/>
                  </a:lnTo>
                  <a:cubicBezTo>
                    <a:pt x="1" y="3916"/>
                    <a:pt x="278" y="4208"/>
                    <a:pt x="633" y="4208"/>
                  </a:cubicBezTo>
                  <a:cubicBezTo>
                    <a:pt x="638" y="4208"/>
                    <a:pt x="644" y="4208"/>
                    <a:pt x="650" y="4208"/>
                  </a:cubicBezTo>
                  <a:lnTo>
                    <a:pt x="9674" y="4208"/>
                  </a:lnTo>
                  <a:cubicBezTo>
                    <a:pt x="10027" y="4208"/>
                    <a:pt x="10323" y="3922"/>
                    <a:pt x="10323" y="3569"/>
                  </a:cubicBezTo>
                  <a:lnTo>
                    <a:pt x="10323" y="1956"/>
                  </a:lnTo>
                  <a:cubicBezTo>
                    <a:pt x="10323" y="1384"/>
                    <a:pt x="9941" y="878"/>
                    <a:pt x="9398" y="716"/>
                  </a:cubicBezTo>
                  <a:lnTo>
                    <a:pt x="7127" y="49"/>
                  </a:lnTo>
                  <a:cubicBezTo>
                    <a:pt x="7089" y="39"/>
                    <a:pt x="7051" y="20"/>
                    <a:pt x="7022" y="1"/>
                  </a:cubicBezTo>
                  <a:lnTo>
                    <a:pt x="5162" y="1422"/>
                  </a:lnTo>
                  <a:lnTo>
                    <a:pt x="3302"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4" name="Google Shape;13764;p69"/>
            <p:cNvSpPr/>
            <p:nvPr/>
          </p:nvSpPr>
          <p:spPr>
            <a:xfrm>
              <a:off x="7703736" y="3548387"/>
              <a:ext cx="78974" cy="22441"/>
            </a:xfrm>
            <a:custGeom>
              <a:rect b="b" l="l" r="r" t="t"/>
              <a:pathLst>
                <a:path extrusionOk="0" h="857" w="3016">
                  <a:moveTo>
                    <a:pt x="1" y="1"/>
                  </a:moveTo>
                  <a:lnTo>
                    <a:pt x="1" y="478"/>
                  </a:lnTo>
                  <a:cubicBezTo>
                    <a:pt x="473" y="730"/>
                    <a:pt x="990" y="857"/>
                    <a:pt x="1508" y="857"/>
                  </a:cubicBezTo>
                  <a:cubicBezTo>
                    <a:pt x="2026" y="857"/>
                    <a:pt x="2543" y="730"/>
                    <a:pt x="3015" y="478"/>
                  </a:cubicBezTo>
                  <a:lnTo>
                    <a:pt x="30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5" name="Google Shape;13765;p69"/>
            <p:cNvSpPr/>
            <p:nvPr/>
          </p:nvSpPr>
          <p:spPr>
            <a:xfrm>
              <a:off x="7649795" y="3402013"/>
              <a:ext cx="187118" cy="157634"/>
            </a:xfrm>
            <a:custGeom>
              <a:rect b="b" l="l" r="r" t="t"/>
              <a:pathLst>
                <a:path extrusionOk="0" h="6020" w="7146">
                  <a:moveTo>
                    <a:pt x="773" y="0"/>
                  </a:moveTo>
                  <a:lnTo>
                    <a:pt x="773" y="2357"/>
                  </a:lnTo>
                  <a:lnTo>
                    <a:pt x="668" y="2357"/>
                  </a:lnTo>
                  <a:cubicBezTo>
                    <a:pt x="0" y="2404"/>
                    <a:pt x="0" y="3387"/>
                    <a:pt x="668" y="3435"/>
                  </a:cubicBezTo>
                  <a:lnTo>
                    <a:pt x="782" y="3435"/>
                  </a:lnTo>
                  <a:cubicBezTo>
                    <a:pt x="897" y="4894"/>
                    <a:pt x="2108" y="6020"/>
                    <a:pt x="3568" y="6020"/>
                  </a:cubicBezTo>
                  <a:cubicBezTo>
                    <a:pt x="5028" y="6020"/>
                    <a:pt x="6239" y="4894"/>
                    <a:pt x="6354" y="3435"/>
                  </a:cubicBezTo>
                  <a:lnTo>
                    <a:pt x="6468" y="3435"/>
                  </a:lnTo>
                  <a:cubicBezTo>
                    <a:pt x="7145" y="3387"/>
                    <a:pt x="7145" y="2404"/>
                    <a:pt x="6468" y="2357"/>
                  </a:cubicBezTo>
                  <a:lnTo>
                    <a:pt x="6468" y="2366"/>
                  </a:lnTo>
                  <a:lnTo>
                    <a:pt x="6363" y="2366"/>
                  </a:lnTo>
                  <a:lnTo>
                    <a:pt x="636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6" name="Google Shape;13766;p69"/>
            <p:cNvSpPr/>
            <p:nvPr/>
          </p:nvSpPr>
          <p:spPr>
            <a:xfrm>
              <a:off x="7652283" y="3402013"/>
              <a:ext cx="164154" cy="157581"/>
            </a:xfrm>
            <a:custGeom>
              <a:rect b="b" l="l" r="r" t="t"/>
              <a:pathLst>
                <a:path extrusionOk="0" h="6018" w="6269">
                  <a:moveTo>
                    <a:pt x="678" y="0"/>
                  </a:moveTo>
                  <a:lnTo>
                    <a:pt x="678" y="2357"/>
                  </a:lnTo>
                  <a:lnTo>
                    <a:pt x="601" y="2357"/>
                  </a:lnTo>
                  <a:cubicBezTo>
                    <a:pt x="315" y="2357"/>
                    <a:pt x="77" y="2557"/>
                    <a:pt x="39" y="2834"/>
                  </a:cubicBezTo>
                  <a:cubicBezTo>
                    <a:pt x="0" y="3158"/>
                    <a:pt x="248" y="3435"/>
                    <a:pt x="573" y="3435"/>
                  </a:cubicBezTo>
                  <a:lnTo>
                    <a:pt x="687" y="3435"/>
                  </a:lnTo>
                  <a:cubicBezTo>
                    <a:pt x="791" y="4914"/>
                    <a:pt x="2033" y="6017"/>
                    <a:pt x="3466" y="6017"/>
                  </a:cubicBezTo>
                  <a:cubicBezTo>
                    <a:pt x="3613" y="6017"/>
                    <a:pt x="3762" y="6006"/>
                    <a:pt x="3912" y="5982"/>
                  </a:cubicBezTo>
                  <a:cubicBezTo>
                    <a:pt x="2548" y="5762"/>
                    <a:pt x="1546" y="4598"/>
                    <a:pt x="1546" y="3215"/>
                  </a:cubicBezTo>
                  <a:lnTo>
                    <a:pt x="1546" y="1670"/>
                  </a:lnTo>
                  <a:cubicBezTo>
                    <a:pt x="1546" y="1428"/>
                    <a:pt x="1742" y="1237"/>
                    <a:pt x="1976" y="1237"/>
                  </a:cubicBezTo>
                  <a:cubicBezTo>
                    <a:pt x="2010" y="1237"/>
                    <a:pt x="2045" y="1242"/>
                    <a:pt x="2080" y="1250"/>
                  </a:cubicBezTo>
                  <a:cubicBezTo>
                    <a:pt x="2433" y="1345"/>
                    <a:pt x="2796" y="1412"/>
                    <a:pt x="3168" y="1460"/>
                  </a:cubicBezTo>
                  <a:lnTo>
                    <a:pt x="3244" y="1460"/>
                  </a:lnTo>
                  <a:cubicBezTo>
                    <a:pt x="3597" y="1460"/>
                    <a:pt x="3864" y="1145"/>
                    <a:pt x="3816" y="802"/>
                  </a:cubicBezTo>
                  <a:lnTo>
                    <a:pt x="3816" y="802"/>
                  </a:lnTo>
                  <a:cubicBezTo>
                    <a:pt x="4732" y="1031"/>
                    <a:pt x="5572" y="1479"/>
                    <a:pt x="6268" y="2109"/>
                  </a:cubicBezTo>
                  <a:lnTo>
                    <a:pt x="626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7" name="Google Shape;13767;p69"/>
            <p:cNvSpPr/>
            <p:nvPr/>
          </p:nvSpPr>
          <p:spPr>
            <a:xfrm>
              <a:off x="7703736" y="3464386"/>
              <a:ext cx="11260" cy="17073"/>
            </a:xfrm>
            <a:custGeom>
              <a:rect b="b" l="l" r="r" t="t"/>
              <a:pathLst>
                <a:path extrusionOk="0" h="652" w="430">
                  <a:moveTo>
                    <a:pt x="215" y="1"/>
                  </a:moveTo>
                  <a:cubicBezTo>
                    <a:pt x="108" y="1"/>
                    <a:pt x="1" y="75"/>
                    <a:pt x="1" y="223"/>
                  </a:cubicBezTo>
                  <a:lnTo>
                    <a:pt x="1" y="433"/>
                  </a:lnTo>
                  <a:cubicBezTo>
                    <a:pt x="1" y="547"/>
                    <a:pt x="96" y="652"/>
                    <a:pt x="220" y="652"/>
                  </a:cubicBezTo>
                  <a:cubicBezTo>
                    <a:pt x="335" y="652"/>
                    <a:pt x="430" y="547"/>
                    <a:pt x="430" y="433"/>
                  </a:cubicBezTo>
                  <a:lnTo>
                    <a:pt x="430" y="223"/>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8" name="Google Shape;13768;p69"/>
            <p:cNvSpPr/>
            <p:nvPr/>
          </p:nvSpPr>
          <p:spPr>
            <a:xfrm>
              <a:off x="7771425" y="3464386"/>
              <a:ext cx="11286" cy="17073"/>
            </a:xfrm>
            <a:custGeom>
              <a:rect b="b" l="l" r="r" t="t"/>
              <a:pathLst>
                <a:path extrusionOk="0" h="652" w="431">
                  <a:moveTo>
                    <a:pt x="216" y="1"/>
                  </a:moveTo>
                  <a:cubicBezTo>
                    <a:pt x="108" y="1"/>
                    <a:pt x="1" y="75"/>
                    <a:pt x="1" y="223"/>
                  </a:cubicBezTo>
                  <a:lnTo>
                    <a:pt x="1" y="433"/>
                  </a:lnTo>
                  <a:cubicBezTo>
                    <a:pt x="1" y="547"/>
                    <a:pt x="96" y="652"/>
                    <a:pt x="211" y="652"/>
                  </a:cubicBezTo>
                  <a:cubicBezTo>
                    <a:pt x="335" y="652"/>
                    <a:pt x="430" y="547"/>
                    <a:pt x="430" y="433"/>
                  </a:cubicBezTo>
                  <a:lnTo>
                    <a:pt x="430" y="223"/>
                  </a:lnTo>
                  <a:cubicBezTo>
                    <a:pt x="430" y="75"/>
                    <a:pt x="323" y="1"/>
                    <a:pt x="2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9" name="Google Shape;13769;p69"/>
            <p:cNvSpPr/>
            <p:nvPr/>
          </p:nvSpPr>
          <p:spPr>
            <a:xfrm>
              <a:off x="7696247" y="3446973"/>
              <a:ext cx="26264" cy="11521"/>
            </a:xfrm>
            <a:custGeom>
              <a:rect b="b" l="l" r="r" t="t"/>
              <a:pathLst>
                <a:path extrusionOk="0" h="440" w="1003">
                  <a:moveTo>
                    <a:pt x="287" y="0"/>
                  </a:moveTo>
                  <a:cubicBezTo>
                    <a:pt x="0" y="0"/>
                    <a:pt x="0" y="439"/>
                    <a:pt x="287" y="439"/>
                  </a:cubicBezTo>
                  <a:lnTo>
                    <a:pt x="716" y="439"/>
                  </a:lnTo>
                  <a:cubicBezTo>
                    <a:pt x="1002" y="439"/>
                    <a:pt x="1002" y="0"/>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0" name="Google Shape;13770;p69"/>
            <p:cNvSpPr/>
            <p:nvPr/>
          </p:nvSpPr>
          <p:spPr>
            <a:xfrm>
              <a:off x="7763936" y="3446973"/>
              <a:ext cx="26264" cy="11521"/>
            </a:xfrm>
            <a:custGeom>
              <a:rect b="b" l="l" r="r" t="t"/>
              <a:pathLst>
                <a:path extrusionOk="0" h="440" w="1003">
                  <a:moveTo>
                    <a:pt x="287" y="0"/>
                  </a:moveTo>
                  <a:cubicBezTo>
                    <a:pt x="1" y="0"/>
                    <a:pt x="1" y="439"/>
                    <a:pt x="287" y="439"/>
                  </a:cubicBezTo>
                  <a:lnTo>
                    <a:pt x="716" y="439"/>
                  </a:lnTo>
                  <a:cubicBezTo>
                    <a:pt x="1002" y="439"/>
                    <a:pt x="1002" y="0"/>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1" name="Google Shape;13771;p69"/>
            <p:cNvSpPr/>
            <p:nvPr/>
          </p:nvSpPr>
          <p:spPr>
            <a:xfrm>
              <a:off x="7718243" y="3503218"/>
              <a:ext cx="49961" cy="16994"/>
            </a:xfrm>
            <a:custGeom>
              <a:rect b="b" l="l" r="r" t="t"/>
              <a:pathLst>
                <a:path extrusionOk="0" h="649" w="1908">
                  <a:moveTo>
                    <a:pt x="310" y="0"/>
                  </a:moveTo>
                  <a:cubicBezTo>
                    <a:pt x="144" y="0"/>
                    <a:pt x="1" y="217"/>
                    <a:pt x="162" y="371"/>
                  </a:cubicBezTo>
                  <a:cubicBezTo>
                    <a:pt x="372" y="553"/>
                    <a:pt x="642" y="648"/>
                    <a:pt x="915" y="648"/>
                  </a:cubicBezTo>
                  <a:cubicBezTo>
                    <a:pt x="928" y="648"/>
                    <a:pt x="941" y="648"/>
                    <a:pt x="954" y="648"/>
                  </a:cubicBezTo>
                  <a:cubicBezTo>
                    <a:pt x="967" y="648"/>
                    <a:pt x="980" y="648"/>
                    <a:pt x="993" y="648"/>
                  </a:cubicBezTo>
                  <a:cubicBezTo>
                    <a:pt x="1266" y="648"/>
                    <a:pt x="1536" y="553"/>
                    <a:pt x="1746" y="371"/>
                  </a:cubicBezTo>
                  <a:cubicBezTo>
                    <a:pt x="1907" y="217"/>
                    <a:pt x="1764" y="0"/>
                    <a:pt x="1597" y="0"/>
                  </a:cubicBezTo>
                  <a:cubicBezTo>
                    <a:pt x="1548" y="0"/>
                    <a:pt x="1496" y="20"/>
                    <a:pt x="1450" y="66"/>
                  </a:cubicBezTo>
                  <a:cubicBezTo>
                    <a:pt x="1302" y="166"/>
                    <a:pt x="1128" y="216"/>
                    <a:pt x="954" y="216"/>
                  </a:cubicBezTo>
                  <a:cubicBezTo>
                    <a:pt x="780" y="216"/>
                    <a:pt x="606" y="166"/>
                    <a:pt x="458" y="66"/>
                  </a:cubicBezTo>
                  <a:cubicBezTo>
                    <a:pt x="412" y="20"/>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2" name="Google Shape;13772;p69"/>
            <p:cNvSpPr/>
            <p:nvPr/>
          </p:nvSpPr>
          <p:spPr>
            <a:xfrm>
              <a:off x="7658777" y="3402013"/>
              <a:ext cx="22519" cy="64729"/>
            </a:xfrm>
            <a:custGeom>
              <a:rect b="b" l="l" r="r" t="t"/>
              <a:pathLst>
                <a:path extrusionOk="0" h="2472" w="860">
                  <a:moveTo>
                    <a:pt x="0" y="0"/>
                  </a:moveTo>
                  <a:lnTo>
                    <a:pt x="0" y="2471"/>
                  </a:lnTo>
                  <a:lnTo>
                    <a:pt x="477" y="2414"/>
                  </a:lnTo>
                  <a:cubicBezTo>
                    <a:pt x="697" y="2385"/>
                    <a:pt x="859" y="2204"/>
                    <a:pt x="859" y="1985"/>
                  </a:cubicBezTo>
                  <a:lnTo>
                    <a:pt x="85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3" name="Google Shape;13773;p69"/>
            <p:cNvSpPr/>
            <p:nvPr/>
          </p:nvSpPr>
          <p:spPr>
            <a:xfrm>
              <a:off x="7805151" y="3402013"/>
              <a:ext cx="22519" cy="64729"/>
            </a:xfrm>
            <a:custGeom>
              <a:rect b="b" l="l" r="r" t="t"/>
              <a:pathLst>
                <a:path extrusionOk="0" h="2472" w="860">
                  <a:moveTo>
                    <a:pt x="1" y="0"/>
                  </a:moveTo>
                  <a:lnTo>
                    <a:pt x="1" y="1985"/>
                  </a:lnTo>
                  <a:cubicBezTo>
                    <a:pt x="1" y="2204"/>
                    <a:pt x="163" y="2385"/>
                    <a:pt x="382" y="2414"/>
                  </a:cubicBezTo>
                  <a:lnTo>
                    <a:pt x="859" y="2471"/>
                  </a:lnTo>
                  <a:lnTo>
                    <a:pt x="85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4" name="Google Shape;13774;p69"/>
            <p:cNvSpPr/>
            <p:nvPr/>
          </p:nvSpPr>
          <p:spPr>
            <a:xfrm>
              <a:off x="7652021" y="3351345"/>
              <a:ext cx="183635" cy="101388"/>
            </a:xfrm>
            <a:custGeom>
              <a:rect b="b" l="l" r="r" t="t"/>
              <a:pathLst>
                <a:path extrusionOk="0" h="3872" w="7013">
                  <a:moveTo>
                    <a:pt x="3481" y="1"/>
                  </a:moveTo>
                  <a:cubicBezTo>
                    <a:pt x="2139" y="1"/>
                    <a:pt x="797" y="650"/>
                    <a:pt x="1" y="1954"/>
                  </a:cubicBezTo>
                  <a:lnTo>
                    <a:pt x="1" y="2021"/>
                  </a:lnTo>
                  <a:cubicBezTo>
                    <a:pt x="1022" y="2489"/>
                    <a:pt x="2109" y="2813"/>
                    <a:pt x="3225" y="2985"/>
                  </a:cubicBezTo>
                  <a:cubicBezTo>
                    <a:pt x="3230" y="2985"/>
                    <a:pt x="3234" y="2985"/>
                    <a:pt x="3239" y="2985"/>
                  </a:cubicBezTo>
                  <a:cubicBezTo>
                    <a:pt x="3346" y="2985"/>
                    <a:pt x="3424" y="2876"/>
                    <a:pt x="3388" y="2775"/>
                  </a:cubicBezTo>
                  <a:lnTo>
                    <a:pt x="3244" y="2431"/>
                  </a:lnTo>
                  <a:cubicBezTo>
                    <a:pt x="3200" y="2325"/>
                    <a:pt x="3279" y="2219"/>
                    <a:pt x="3389" y="2219"/>
                  </a:cubicBezTo>
                  <a:cubicBezTo>
                    <a:pt x="3398" y="2219"/>
                    <a:pt x="3407" y="2220"/>
                    <a:pt x="3416" y="2221"/>
                  </a:cubicBezTo>
                  <a:cubicBezTo>
                    <a:pt x="4017" y="2326"/>
                    <a:pt x="5525" y="2698"/>
                    <a:pt x="6698" y="3872"/>
                  </a:cubicBezTo>
                  <a:lnTo>
                    <a:pt x="7013" y="2040"/>
                  </a:lnTo>
                  <a:cubicBezTo>
                    <a:pt x="6230" y="683"/>
                    <a:pt x="4856" y="1"/>
                    <a:pt x="348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5" name="Google Shape;13775;p69"/>
            <p:cNvSpPr/>
            <p:nvPr/>
          </p:nvSpPr>
          <p:spPr>
            <a:xfrm>
              <a:off x="7652021" y="3351293"/>
              <a:ext cx="183635" cy="84970"/>
            </a:xfrm>
            <a:custGeom>
              <a:rect b="b" l="l" r="r" t="t"/>
              <a:pathLst>
                <a:path extrusionOk="0" h="3245" w="7013">
                  <a:moveTo>
                    <a:pt x="3483" y="1"/>
                  </a:moveTo>
                  <a:cubicBezTo>
                    <a:pt x="2062" y="1"/>
                    <a:pt x="745" y="745"/>
                    <a:pt x="1" y="1956"/>
                  </a:cubicBezTo>
                  <a:lnTo>
                    <a:pt x="1" y="2023"/>
                  </a:lnTo>
                  <a:cubicBezTo>
                    <a:pt x="163" y="2099"/>
                    <a:pt x="363" y="2176"/>
                    <a:pt x="573" y="2262"/>
                  </a:cubicBezTo>
                  <a:cubicBezTo>
                    <a:pt x="1260" y="1162"/>
                    <a:pt x="2369" y="646"/>
                    <a:pt x="3469" y="646"/>
                  </a:cubicBezTo>
                  <a:cubicBezTo>
                    <a:pt x="4938" y="646"/>
                    <a:pt x="6393" y="1565"/>
                    <a:pt x="6812" y="3244"/>
                  </a:cubicBezTo>
                  <a:lnTo>
                    <a:pt x="7013" y="2042"/>
                  </a:lnTo>
                  <a:cubicBezTo>
                    <a:pt x="6288" y="783"/>
                    <a:pt x="4943" y="1"/>
                    <a:pt x="34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6" name="Google Shape;13776;p69"/>
            <p:cNvSpPr/>
            <p:nvPr/>
          </p:nvSpPr>
          <p:spPr>
            <a:xfrm>
              <a:off x="7630549" y="3345794"/>
              <a:ext cx="225086" cy="354493"/>
            </a:xfrm>
            <a:custGeom>
              <a:rect b="b" l="l" r="r" t="t"/>
              <a:pathLst>
                <a:path extrusionOk="0" h="13538" w="8596">
                  <a:moveTo>
                    <a:pt x="4303" y="430"/>
                  </a:moveTo>
                  <a:cubicBezTo>
                    <a:pt x="6440" y="430"/>
                    <a:pt x="8176" y="2157"/>
                    <a:pt x="8176" y="4294"/>
                  </a:cubicBezTo>
                  <a:lnTo>
                    <a:pt x="8176" y="4904"/>
                  </a:lnTo>
                  <a:cubicBezTo>
                    <a:pt x="8176" y="6364"/>
                    <a:pt x="7527" y="7747"/>
                    <a:pt x="6411" y="8682"/>
                  </a:cubicBezTo>
                  <a:lnTo>
                    <a:pt x="4303" y="10466"/>
                  </a:lnTo>
                  <a:lnTo>
                    <a:pt x="2195" y="8682"/>
                  </a:lnTo>
                  <a:cubicBezTo>
                    <a:pt x="1078" y="7747"/>
                    <a:pt x="430" y="6364"/>
                    <a:pt x="430" y="4904"/>
                  </a:cubicBezTo>
                  <a:lnTo>
                    <a:pt x="430" y="4294"/>
                  </a:lnTo>
                  <a:cubicBezTo>
                    <a:pt x="430" y="2157"/>
                    <a:pt x="2166" y="430"/>
                    <a:pt x="4303" y="430"/>
                  </a:cubicBezTo>
                  <a:close/>
                  <a:moveTo>
                    <a:pt x="4303" y="1"/>
                  </a:moveTo>
                  <a:cubicBezTo>
                    <a:pt x="1928" y="1"/>
                    <a:pt x="10" y="1918"/>
                    <a:pt x="0" y="4294"/>
                  </a:cubicBezTo>
                  <a:lnTo>
                    <a:pt x="0" y="4904"/>
                  </a:lnTo>
                  <a:cubicBezTo>
                    <a:pt x="0" y="6488"/>
                    <a:pt x="697" y="7995"/>
                    <a:pt x="1908" y="9016"/>
                  </a:cubicBezTo>
                  <a:lnTo>
                    <a:pt x="4093" y="10848"/>
                  </a:lnTo>
                  <a:lnTo>
                    <a:pt x="4093" y="13538"/>
                  </a:lnTo>
                  <a:lnTo>
                    <a:pt x="4522" y="13538"/>
                  </a:lnTo>
                  <a:lnTo>
                    <a:pt x="4522" y="10848"/>
                  </a:lnTo>
                  <a:lnTo>
                    <a:pt x="6688" y="9016"/>
                  </a:lnTo>
                  <a:cubicBezTo>
                    <a:pt x="7900" y="7995"/>
                    <a:pt x="8596" y="6488"/>
                    <a:pt x="8596" y="4904"/>
                  </a:cubicBezTo>
                  <a:lnTo>
                    <a:pt x="8596" y="4294"/>
                  </a:lnTo>
                  <a:cubicBezTo>
                    <a:pt x="8596" y="1928"/>
                    <a:pt x="6678" y="1"/>
                    <a:pt x="430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7" name="Google Shape;13777;p69"/>
            <p:cNvSpPr/>
            <p:nvPr/>
          </p:nvSpPr>
          <p:spPr>
            <a:xfrm>
              <a:off x="7731964" y="3627335"/>
              <a:ext cx="22519" cy="33752"/>
            </a:xfrm>
            <a:custGeom>
              <a:rect b="b" l="l" r="r" t="t"/>
              <a:pathLst>
                <a:path extrusionOk="0" h="1289" w="860">
                  <a:moveTo>
                    <a:pt x="430" y="0"/>
                  </a:moveTo>
                  <a:cubicBezTo>
                    <a:pt x="191" y="0"/>
                    <a:pt x="1" y="191"/>
                    <a:pt x="1" y="430"/>
                  </a:cubicBezTo>
                  <a:lnTo>
                    <a:pt x="1" y="859"/>
                  </a:lnTo>
                  <a:cubicBezTo>
                    <a:pt x="1" y="1097"/>
                    <a:pt x="191" y="1288"/>
                    <a:pt x="430" y="1288"/>
                  </a:cubicBezTo>
                  <a:cubicBezTo>
                    <a:pt x="668" y="1288"/>
                    <a:pt x="859" y="1097"/>
                    <a:pt x="859" y="859"/>
                  </a:cubicBezTo>
                  <a:lnTo>
                    <a:pt x="859" y="430"/>
                  </a:lnTo>
                  <a:cubicBezTo>
                    <a:pt x="859" y="191"/>
                    <a:pt x="668" y="0"/>
                    <a:pt x="43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8" name="Google Shape;13778;p69"/>
            <p:cNvSpPr/>
            <p:nvPr/>
          </p:nvSpPr>
          <p:spPr>
            <a:xfrm>
              <a:off x="7611565" y="3617333"/>
              <a:ext cx="52972" cy="83216"/>
            </a:xfrm>
            <a:custGeom>
              <a:rect b="b" l="l" r="r" t="t"/>
              <a:pathLst>
                <a:path extrusionOk="0" h="3178" w="2023">
                  <a:moveTo>
                    <a:pt x="248" y="1"/>
                  </a:moveTo>
                  <a:cubicBezTo>
                    <a:pt x="144" y="106"/>
                    <a:pt x="58" y="230"/>
                    <a:pt x="0" y="363"/>
                  </a:cubicBezTo>
                  <a:lnTo>
                    <a:pt x="1374" y="1575"/>
                  </a:lnTo>
                  <a:cubicBezTo>
                    <a:pt x="1508" y="1699"/>
                    <a:pt x="1584" y="1870"/>
                    <a:pt x="1594" y="2052"/>
                  </a:cubicBezTo>
                  <a:lnTo>
                    <a:pt x="1594" y="3177"/>
                  </a:lnTo>
                  <a:lnTo>
                    <a:pt x="2023" y="3177"/>
                  </a:lnTo>
                  <a:lnTo>
                    <a:pt x="2023" y="2052"/>
                  </a:lnTo>
                  <a:cubicBezTo>
                    <a:pt x="2023" y="1746"/>
                    <a:pt x="1889" y="1451"/>
                    <a:pt x="1660" y="1250"/>
                  </a:cubicBezTo>
                  <a:lnTo>
                    <a:pt x="248"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9" name="Google Shape;13779;p69"/>
            <p:cNvSpPr/>
            <p:nvPr/>
          </p:nvSpPr>
          <p:spPr>
            <a:xfrm>
              <a:off x="7821909" y="3617333"/>
              <a:ext cx="52972" cy="82954"/>
            </a:xfrm>
            <a:custGeom>
              <a:rect b="b" l="l" r="r" t="t"/>
              <a:pathLst>
                <a:path extrusionOk="0" h="3168" w="2023">
                  <a:moveTo>
                    <a:pt x="1774" y="1"/>
                  </a:moveTo>
                  <a:lnTo>
                    <a:pt x="363" y="1250"/>
                  </a:lnTo>
                  <a:cubicBezTo>
                    <a:pt x="134" y="1451"/>
                    <a:pt x="0" y="1746"/>
                    <a:pt x="0" y="2052"/>
                  </a:cubicBezTo>
                  <a:lnTo>
                    <a:pt x="0" y="3168"/>
                  </a:lnTo>
                  <a:lnTo>
                    <a:pt x="429" y="3168"/>
                  </a:lnTo>
                  <a:lnTo>
                    <a:pt x="429" y="2052"/>
                  </a:lnTo>
                  <a:cubicBezTo>
                    <a:pt x="439" y="1870"/>
                    <a:pt x="515" y="1699"/>
                    <a:pt x="649" y="1575"/>
                  </a:cubicBezTo>
                  <a:lnTo>
                    <a:pt x="2023" y="354"/>
                  </a:lnTo>
                  <a:cubicBezTo>
                    <a:pt x="1956" y="220"/>
                    <a:pt x="1879" y="106"/>
                    <a:pt x="1774"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80" name="Google Shape;13780;p69"/>
          <p:cNvGrpSpPr/>
          <p:nvPr/>
        </p:nvGrpSpPr>
        <p:grpSpPr>
          <a:xfrm>
            <a:off x="6712765" y="4268082"/>
            <a:ext cx="263316" cy="354728"/>
            <a:chOff x="6712765" y="4268082"/>
            <a:chExt cx="263316" cy="354728"/>
          </a:xfrm>
        </p:grpSpPr>
        <p:sp>
          <p:nvSpPr>
            <p:cNvPr id="13781" name="Google Shape;13781;p69"/>
            <p:cNvSpPr/>
            <p:nvPr/>
          </p:nvSpPr>
          <p:spPr>
            <a:xfrm>
              <a:off x="6907372" y="4411209"/>
              <a:ext cx="36004" cy="131658"/>
            </a:xfrm>
            <a:custGeom>
              <a:rect b="b" l="l" r="r" t="t"/>
              <a:pathLst>
                <a:path extrusionOk="0" h="5028" w="1375">
                  <a:moveTo>
                    <a:pt x="0" y="0"/>
                  </a:moveTo>
                  <a:lnTo>
                    <a:pt x="0" y="1632"/>
                  </a:lnTo>
                  <a:cubicBezTo>
                    <a:pt x="0" y="1842"/>
                    <a:pt x="67" y="2042"/>
                    <a:pt x="201" y="2204"/>
                  </a:cubicBezTo>
                  <a:cubicBezTo>
                    <a:pt x="277" y="2300"/>
                    <a:pt x="277" y="2433"/>
                    <a:pt x="201" y="2529"/>
                  </a:cubicBezTo>
                  <a:cubicBezTo>
                    <a:pt x="67" y="2691"/>
                    <a:pt x="0" y="2891"/>
                    <a:pt x="0" y="3101"/>
                  </a:cubicBezTo>
                  <a:cubicBezTo>
                    <a:pt x="0" y="3311"/>
                    <a:pt x="77" y="3511"/>
                    <a:pt x="210" y="3683"/>
                  </a:cubicBezTo>
                  <a:cubicBezTo>
                    <a:pt x="286" y="3788"/>
                    <a:pt x="286" y="3931"/>
                    <a:pt x="210" y="4036"/>
                  </a:cubicBezTo>
                  <a:cubicBezTo>
                    <a:pt x="77" y="4274"/>
                    <a:pt x="0" y="4541"/>
                    <a:pt x="0" y="4809"/>
                  </a:cubicBezTo>
                  <a:lnTo>
                    <a:pt x="868" y="5028"/>
                  </a:lnTo>
                  <a:cubicBezTo>
                    <a:pt x="868" y="5028"/>
                    <a:pt x="1307" y="4589"/>
                    <a:pt x="1307" y="4074"/>
                  </a:cubicBezTo>
                  <a:cubicBezTo>
                    <a:pt x="1307" y="3845"/>
                    <a:pt x="1231" y="3626"/>
                    <a:pt x="1097" y="3444"/>
                  </a:cubicBezTo>
                  <a:cubicBezTo>
                    <a:pt x="1012" y="3339"/>
                    <a:pt x="1012" y="3177"/>
                    <a:pt x="1097" y="3072"/>
                  </a:cubicBezTo>
                  <a:cubicBezTo>
                    <a:pt x="1374" y="2710"/>
                    <a:pt x="1374" y="2204"/>
                    <a:pt x="1107" y="1842"/>
                  </a:cubicBezTo>
                  <a:cubicBezTo>
                    <a:pt x="1040" y="1737"/>
                    <a:pt x="1040" y="1603"/>
                    <a:pt x="1107" y="1498"/>
                  </a:cubicBezTo>
                  <a:cubicBezTo>
                    <a:pt x="1240" y="1327"/>
                    <a:pt x="1307" y="1107"/>
                    <a:pt x="1307" y="888"/>
                  </a:cubicBezTo>
                  <a:cubicBezTo>
                    <a:pt x="1317" y="516"/>
                    <a:pt x="1107" y="163"/>
                    <a:pt x="76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2" name="Google Shape;13782;p69"/>
            <p:cNvSpPr/>
            <p:nvPr/>
          </p:nvSpPr>
          <p:spPr>
            <a:xfrm>
              <a:off x="6745496" y="4411209"/>
              <a:ext cx="36240" cy="131658"/>
            </a:xfrm>
            <a:custGeom>
              <a:rect b="b" l="l" r="r" t="t"/>
              <a:pathLst>
                <a:path extrusionOk="0" h="5028" w="1384">
                  <a:moveTo>
                    <a:pt x="621" y="0"/>
                  </a:moveTo>
                  <a:cubicBezTo>
                    <a:pt x="277" y="163"/>
                    <a:pt x="58" y="516"/>
                    <a:pt x="67" y="888"/>
                  </a:cubicBezTo>
                  <a:cubicBezTo>
                    <a:pt x="67" y="1107"/>
                    <a:pt x="144" y="1327"/>
                    <a:pt x="268" y="1498"/>
                  </a:cubicBezTo>
                  <a:cubicBezTo>
                    <a:pt x="344" y="1603"/>
                    <a:pt x="344" y="1737"/>
                    <a:pt x="268" y="1842"/>
                  </a:cubicBezTo>
                  <a:cubicBezTo>
                    <a:pt x="0" y="2204"/>
                    <a:pt x="10" y="2710"/>
                    <a:pt x="287" y="3072"/>
                  </a:cubicBezTo>
                  <a:cubicBezTo>
                    <a:pt x="372" y="3177"/>
                    <a:pt x="372" y="3339"/>
                    <a:pt x="287" y="3444"/>
                  </a:cubicBezTo>
                  <a:cubicBezTo>
                    <a:pt x="144" y="3626"/>
                    <a:pt x="67" y="3845"/>
                    <a:pt x="77" y="4074"/>
                  </a:cubicBezTo>
                  <a:cubicBezTo>
                    <a:pt x="77" y="4589"/>
                    <a:pt x="506" y="5028"/>
                    <a:pt x="506" y="5028"/>
                  </a:cubicBezTo>
                  <a:lnTo>
                    <a:pt x="1384" y="4809"/>
                  </a:lnTo>
                  <a:cubicBezTo>
                    <a:pt x="1374" y="4541"/>
                    <a:pt x="1307" y="4274"/>
                    <a:pt x="1174" y="4036"/>
                  </a:cubicBezTo>
                  <a:cubicBezTo>
                    <a:pt x="1088" y="3931"/>
                    <a:pt x="1088" y="3788"/>
                    <a:pt x="1174" y="3683"/>
                  </a:cubicBezTo>
                  <a:cubicBezTo>
                    <a:pt x="1307" y="3511"/>
                    <a:pt x="1384" y="3311"/>
                    <a:pt x="1374" y="3101"/>
                  </a:cubicBezTo>
                  <a:cubicBezTo>
                    <a:pt x="1374" y="2891"/>
                    <a:pt x="1307" y="2691"/>
                    <a:pt x="1183" y="2529"/>
                  </a:cubicBezTo>
                  <a:cubicBezTo>
                    <a:pt x="1107" y="2433"/>
                    <a:pt x="1107" y="2300"/>
                    <a:pt x="1183" y="2204"/>
                  </a:cubicBezTo>
                  <a:cubicBezTo>
                    <a:pt x="1307" y="2042"/>
                    <a:pt x="1374" y="1842"/>
                    <a:pt x="1374" y="1632"/>
                  </a:cubicBezTo>
                  <a:lnTo>
                    <a:pt x="1374"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3" name="Google Shape;13783;p69"/>
            <p:cNvSpPr/>
            <p:nvPr/>
          </p:nvSpPr>
          <p:spPr>
            <a:xfrm>
              <a:off x="6752985" y="4268082"/>
              <a:ext cx="183138" cy="134669"/>
            </a:xfrm>
            <a:custGeom>
              <a:rect b="b" l="l" r="r" t="t"/>
              <a:pathLst>
                <a:path extrusionOk="0" h="5143" w="6994">
                  <a:moveTo>
                    <a:pt x="3492" y="0"/>
                  </a:moveTo>
                  <a:cubicBezTo>
                    <a:pt x="1565" y="0"/>
                    <a:pt x="1" y="1565"/>
                    <a:pt x="1" y="3501"/>
                  </a:cubicBezTo>
                  <a:lnTo>
                    <a:pt x="1" y="5142"/>
                  </a:lnTo>
                  <a:lnTo>
                    <a:pt x="6993" y="5142"/>
                  </a:lnTo>
                  <a:lnTo>
                    <a:pt x="6993" y="3501"/>
                  </a:lnTo>
                  <a:cubicBezTo>
                    <a:pt x="6993" y="1565"/>
                    <a:pt x="5429" y="0"/>
                    <a:pt x="3492"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4" name="Google Shape;13784;p69"/>
            <p:cNvSpPr/>
            <p:nvPr/>
          </p:nvSpPr>
          <p:spPr>
            <a:xfrm>
              <a:off x="6712765" y="4456928"/>
              <a:ext cx="263316" cy="165882"/>
            </a:xfrm>
            <a:custGeom>
              <a:rect b="b" l="l" r="r" t="t"/>
              <a:pathLst>
                <a:path extrusionOk="0" h="6335" w="10056">
                  <a:moveTo>
                    <a:pt x="3721" y="0"/>
                  </a:moveTo>
                  <a:lnTo>
                    <a:pt x="3721" y="1784"/>
                  </a:lnTo>
                  <a:cubicBezTo>
                    <a:pt x="3721" y="2156"/>
                    <a:pt x="3483" y="2481"/>
                    <a:pt x="3130" y="2605"/>
                  </a:cubicBezTo>
                  <a:lnTo>
                    <a:pt x="878" y="3406"/>
                  </a:lnTo>
                  <a:cubicBezTo>
                    <a:pt x="354" y="3587"/>
                    <a:pt x="1" y="4083"/>
                    <a:pt x="1" y="4637"/>
                  </a:cubicBezTo>
                  <a:lnTo>
                    <a:pt x="1" y="5676"/>
                  </a:lnTo>
                  <a:cubicBezTo>
                    <a:pt x="1" y="6039"/>
                    <a:pt x="296" y="6335"/>
                    <a:pt x="659" y="6335"/>
                  </a:cubicBezTo>
                  <a:lnTo>
                    <a:pt x="9398" y="6335"/>
                  </a:lnTo>
                  <a:cubicBezTo>
                    <a:pt x="9760" y="6335"/>
                    <a:pt x="10056" y="6039"/>
                    <a:pt x="10056" y="5676"/>
                  </a:cubicBezTo>
                  <a:lnTo>
                    <a:pt x="10056" y="4637"/>
                  </a:lnTo>
                  <a:cubicBezTo>
                    <a:pt x="10056" y="4083"/>
                    <a:pt x="9703" y="3587"/>
                    <a:pt x="9178" y="3406"/>
                  </a:cubicBezTo>
                  <a:lnTo>
                    <a:pt x="6927" y="2605"/>
                  </a:lnTo>
                  <a:cubicBezTo>
                    <a:pt x="6574" y="2481"/>
                    <a:pt x="6345" y="2156"/>
                    <a:pt x="6345" y="1784"/>
                  </a:cubicBezTo>
                  <a:lnTo>
                    <a:pt x="634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5" name="Google Shape;13785;p69"/>
            <p:cNvSpPr/>
            <p:nvPr/>
          </p:nvSpPr>
          <p:spPr>
            <a:xfrm>
              <a:off x="6713027" y="4529854"/>
              <a:ext cx="263055" cy="92957"/>
            </a:xfrm>
            <a:custGeom>
              <a:rect b="b" l="l" r="r" t="t"/>
              <a:pathLst>
                <a:path extrusionOk="0" h="3550" w="10046">
                  <a:moveTo>
                    <a:pt x="2624" y="1"/>
                  </a:moveTo>
                  <a:lnTo>
                    <a:pt x="868" y="621"/>
                  </a:lnTo>
                  <a:cubicBezTo>
                    <a:pt x="344" y="802"/>
                    <a:pt x="0" y="1298"/>
                    <a:pt x="0" y="1852"/>
                  </a:cubicBezTo>
                  <a:lnTo>
                    <a:pt x="0" y="2891"/>
                  </a:lnTo>
                  <a:cubicBezTo>
                    <a:pt x="0" y="3254"/>
                    <a:pt x="286" y="3550"/>
                    <a:pt x="649" y="3550"/>
                  </a:cubicBezTo>
                  <a:lnTo>
                    <a:pt x="9388" y="3550"/>
                  </a:lnTo>
                  <a:cubicBezTo>
                    <a:pt x="9750" y="3550"/>
                    <a:pt x="10046" y="3254"/>
                    <a:pt x="10046" y="2891"/>
                  </a:cubicBezTo>
                  <a:lnTo>
                    <a:pt x="10046" y="1852"/>
                  </a:lnTo>
                  <a:cubicBezTo>
                    <a:pt x="10046" y="1298"/>
                    <a:pt x="9693" y="802"/>
                    <a:pt x="9168" y="621"/>
                  </a:cubicBezTo>
                  <a:lnTo>
                    <a:pt x="7413" y="1"/>
                  </a:lnTo>
                  <a:cubicBezTo>
                    <a:pt x="7327" y="1260"/>
                    <a:pt x="6278" y="2233"/>
                    <a:pt x="5018" y="2233"/>
                  </a:cubicBezTo>
                  <a:cubicBezTo>
                    <a:pt x="3759" y="2233"/>
                    <a:pt x="2719" y="1260"/>
                    <a:pt x="262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6" name="Google Shape;13786;p69"/>
            <p:cNvSpPr/>
            <p:nvPr/>
          </p:nvSpPr>
          <p:spPr>
            <a:xfrm>
              <a:off x="6810199" y="4468424"/>
              <a:ext cx="68709" cy="28620"/>
            </a:xfrm>
            <a:custGeom>
              <a:rect b="b" l="l" r="r" t="t"/>
              <a:pathLst>
                <a:path extrusionOk="0" h="1093" w="2624">
                  <a:moveTo>
                    <a:pt x="0" y="0"/>
                  </a:moveTo>
                  <a:lnTo>
                    <a:pt x="0" y="821"/>
                  </a:lnTo>
                  <a:cubicBezTo>
                    <a:pt x="420" y="1002"/>
                    <a:pt x="866" y="1092"/>
                    <a:pt x="1312" y="1092"/>
                  </a:cubicBezTo>
                  <a:cubicBezTo>
                    <a:pt x="1758" y="1092"/>
                    <a:pt x="2204" y="1002"/>
                    <a:pt x="2624" y="821"/>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7" name="Google Shape;13787;p69"/>
            <p:cNvSpPr/>
            <p:nvPr/>
          </p:nvSpPr>
          <p:spPr>
            <a:xfrm>
              <a:off x="6752226" y="4336399"/>
              <a:ext cx="184630" cy="149019"/>
            </a:xfrm>
            <a:custGeom>
              <a:rect b="b" l="l" r="r" t="t"/>
              <a:pathLst>
                <a:path extrusionOk="0" h="5691" w="7051">
                  <a:moveTo>
                    <a:pt x="3521" y="0"/>
                  </a:moveTo>
                  <a:cubicBezTo>
                    <a:pt x="3452" y="0"/>
                    <a:pt x="3383" y="34"/>
                    <a:pt x="3340" y="100"/>
                  </a:cubicBezTo>
                  <a:cubicBezTo>
                    <a:pt x="2529" y="1360"/>
                    <a:pt x="1451" y="1789"/>
                    <a:pt x="955" y="1923"/>
                  </a:cubicBezTo>
                  <a:cubicBezTo>
                    <a:pt x="869" y="1951"/>
                    <a:pt x="573" y="1980"/>
                    <a:pt x="573" y="1980"/>
                  </a:cubicBezTo>
                  <a:cubicBezTo>
                    <a:pt x="249" y="1980"/>
                    <a:pt x="1" y="2266"/>
                    <a:pt x="30" y="2581"/>
                  </a:cubicBezTo>
                  <a:cubicBezTo>
                    <a:pt x="68" y="2867"/>
                    <a:pt x="316" y="3077"/>
                    <a:pt x="602" y="3077"/>
                  </a:cubicBezTo>
                  <a:lnTo>
                    <a:pt x="697" y="3077"/>
                  </a:lnTo>
                  <a:cubicBezTo>
                    <a:pt x="812" y="4556"/>
                    <a:pt x="2043" y="5691"/>
                    <a:pt x="3521" y="5691"/>
                  </a:cubicBezTo>
                  <a:cubicBezTo>
                    <a:pt x="5009" y="5691"/>
                    <a:pt x="6240" y="4556"/>
                    <a:pt x="6355" y="3077"/>
                  </a:cubicBezTo>
                  <a:lnTo>
                    <a:pt x="6440" y="3077"/>
                  </a:lnTo>
                  <a:cubicBezTo>
                    <a:pt x="6727" y="3077"/>
                    <a:pt x="6975" y="2867"/>
                    <a:pt x="7013" y="2581"/>
                  </a:cubicBezTo>
                  <a:cubicBezTo>
                    <a:pt x="7051" y="2266"/>
                    <a:pt x="6793" y="1980"/>
                    <a:pt x="6469" y="1980"/>
                  </a:cubicBezTo>
                  <a:cubicBezTo>
                    <a:pt x="6469" y="1980"/>
                    <a:pt x="6183" y="1951"/>
                    <a:pt x="6087" y="1923"/>
                  </a:cubicBezTo>
                  <a:cubicBezTo>
                    <a:pt x="5591" y="1789"/>
                    <a:pt x="4523" y="1360"/>
                    <a:pt x="3702" y="100"/>
                  </a:cubicBezTo>
                  <a:cubicBezTo>
                    <a:pt x="3660" y="34"/>
                    <a:pt x="3590" y="0"/>
                    <a:pt x="3521"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8" name="Google Shape;13788;p69"/>
            <p:cNvSpPr/>
            <p:nvPr/>
          </p:nvSpPr>
          <p:spPr>
            <a:xfrm>
              <a:off x="6752226" y="4336451"/>
              <a:ext cx="169417" cy="149202"/>
            </a:xfrm>
            <a:custGeom>
              <a:rect b="b" l="l" r="r" t="t"/>
              <a:pathLst>
                <a:path extrusionOk="0" h="5698" w="6470">
                  <a:moveTo>
                    <a:pt x="3521" y="1"/>
                  </a:moveTo>
                  <a:cubicBezTo>
                    <a:pt x="3452" y="1"/>
                    <a:pt x="3383" y="36"/>
                    <a:pt x="3340" y="108"/>
                  </a:cubicBezTo>
                  <a:cubicBezTo>
                    <a:pt x="2901" y="785"/>
                    <a:pt x="2281" y="1339"/>
                    <a:pt x="1556" y="1692"/>
                  </a:cubicBezTo>
                  <a:cubicBezTo>
                    <a:pt x="1365" y="1787"/>
                    <a:pt x="1165" y="1863"/>
                    <a:pt x="955" y="1921"/>
                  </a:cubicBezTo>
                  <a:cubicBezTo>
                    <a:pt x="869" y="1949"/>
                    <a:pt x="573" y="1978"/>
                    <a:pt x="573" y="1978"/>
                  </a:cubicBezTo>
                  <a:cubicBezTo>
                    <a:pt x="249" y="1978"/>
                    <a:pt x="1" y="2264"/>
                    <a:pt x="30" y="2579"/>
                  </a:cubicBezTo>
                  <a:cubicBezTo>
                    <a:pt x="68" y="2865"/>
                    <a:pt x="316" y="3075"/>
                    <a:pt x="612" y="3075"/>
                  </a:cubicBezTo>
                  <a:lnTo>
                    <a:pt x="697" y="3075"/>
                  </a:lnTo>
                  <a:cubicBezTo>
                    <a:pt x="801" y="4570"/>
                    <a:pt x="2056" y="5697"/>
                    <a:pt x="3504" y="5697"/>
                  </a:cubicBezTo>
                  <a:cubicBezTo>
                    <a:pt x="3654" y="5697"/>
                    <a:pt x="3807" y="5685"/>
                    <a:pt x="3960" y="5660"/>
                  </a:cubicBezTo>
                  <a:cubicBezTo>
                    <a:pt x="2710" y="5460"/>
                    <a:pt x="1737" y="4458"/>
                    <a:pt x="1575" y="3199"/>
                  </a:cubicBezTo>
                  <a:cubicBezTo>
                    <a:pt x="1556" y="3018"/>
                    <a:pt x="1556" y="2827"/>
                    <a:pt x="1575" y="2636"/>
                  </a:cubicBezTo>
                  <a:cubicBezTo>
                    <a:pt x="1594" y="2483"/>
                    <a:pt x="1642" y="2340"/>
                    <a:pt x="1728" y="2207"/>
                  </a:cubicBezTo>
                  <a:cubicBezTo>
                    <a:pt x="1804" y="2102"/>
                    <a:pt x="1909" y="2006"/>
                    <a:pt x="2033" y="1940"/>
                  </a:cubicBezTo>
                  <a:cubicBezTo>
                    <a:pt x="2615" y="1606"/>
                    <a:pt x="3121" y="1148"/>
                    <a:pt x="3521" y="604"/>
                  </a:cubicBezTo>
                  <a:cubicBezTo>
                    <a:pt x="3970" y="1234"/>
                    <a:pt x="4580" y="1739"/>
                    <a:pt x="5286" y="2083"/>
                  </a:cubicBezTo>
                  <a:cubicBezTo>
                    <a:pt x="5445" y="2158"/>
                    <a:pt x="5616" y="2196"/>
                    <a:pt x="5786" y="2196"/>
                  </a:cubicBezTo>
                  <a:cubicBezTo>
                    <a:pt x="6025" y="2196"/>
                    <a:pt x="6263" y="2122"/>
                    <a:pt x="6469" y="1978"/>
                  </a:cubicBezTo>
                  <a:cubicBezTo>
                    <a:pt x="6469" y="1978"/>
                    <a:pt x="6183" y="1949"/>
                    <a:pt x="6087" y="1921"/>
                  </a:cubicBezTo>
                  <a:cubicBezTo>
                    <a:pt x="5591" y="1787"/>
                    <a:pt x="4523" y="1358"/>
                    <a:pt x="3702" y="108"/>
                  </a:cubicBezTo>
                  <a:cubicBezTo>
                    <a:pt x="3660" y="36"/>
                    <a:pt x="3590" y="1"/>
                    <a:pt x="3521"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9" name="Google Shape;13789;p69"/>
            <p:cNvSpPr/>
            <p:nvPr/>
          </p:nvSpPr>
          <p:spPr>
            <a:xfrm>
              <a:off x="6804439" y="4388847"/>
              <a:ext cx="11521" cy="17151"/>
            </a:xfrm>
            <a:custGeom>
              <a:rect b="b" l="l" r="r" t="t"/>
              <a:pathLst>
                <a:path extrusionOk="0" h="655" w="44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0" name="Google Shape;13790;p69"/>
            <p:cNvSpPr/>
            <p:nvPr/>
          </p:nvSpPr>
          <p:spPr>
            <a:xfrm>
              <a:off x="6873148" y="4388847"/>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1" name="Google Shape;13791;p69"/>
            <p:cNvSpPr/>
            <p:nvPr/>
          </p:nvSpPr>
          <p:spPr>
            <a:xfrm>
              <a:off x="6878883" y="4496887"/>
              <a:ext cx="26" cy="26"/>
            </a:xfrm>
            <a:custGeom>
              <a:rect b="b" l="l" r="r" t="t"/>
              <a:pathLst>
                <a:path extrusionOk="0" h="1" w="1">
                  <a:moveTo>
                    <a:pt x="1" y="1"/>
                  </a:moveTo>
                  <a:lnTo>
                    <a:pt x="1" y="1"/>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2" name="Google Shape;13792;p69"/>
            <p:cNvSpPr/>
            <p:nvPr/>
          </p:nvSpPr>
          <p:spPr>
            <a:xfrm>
              <a:off x="6810199" y="4496887"/>
              <a:ext cx="26" cy="26"/>
            </a:xfrm>
            <a:custGeom>
              <a:rect b="b" l="l" r="r" t="t"/>
              <a:pathLst>
                <a:path extrusionOk="0" h="1" w="1">
                  <a:moveTo>
                    <a:pt x="0" y="1"/>
                  </a:moveTo>
                  <a:lnTo>
                    <a:pt x="0" y="1"/>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3" name="Google Shape;13793;p69"/>
            <p:cNvSpPr/>
            <p:nvPr/>
          </p:nvSpPr>
          <p:spPr>
            <a:xfrm>
              <a:off x="6841909" y="4269810"/>
              <a:ext cx="94214" cy="101467"/>
            </a:xfrm>
            <a:custGeom>
              <a:rect b="b" l="l" r="r" t="t"/>
              <a:pathLst>
                <a:path extrusionOk="0" h="3875" w="3598">
                  <a:moveTo>
                    <a:pt x="735" y="1"/>
                  </a:moveTo>
                  <a:cubicBezTo>
                    <a:pt x="1" y="1861"/>
                    <a:pt x="1375" y="3874"/>
                    <a:pt x="3378" y="3874"/>
                  </a:cubicBezTo>
                  <a:cubicBezTo>
                    <a:pt x="3454" y="3874"/>
                    <a:pt x="3521" y="3874"/>
                    <a:pt x="3597" y="3865"/>
                  </a:cubicBezTo>
                  <a:lnTo>
                    <a:pt x="3597" y="3435"/>
                  </a:lnTo>
                  <a:cubicBezTo>
                    <a:pt x="3597" y="1747"/>
                    <a:pt x="2386" y="306"/>
                    <a:pt x="73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4" name="Google Shape;13794;p69"/>
            <p:cNvSpPr/>
            <p:nvPr/>
          </p:nvSpPr>
          <p:spPr>
            <a:xfrm>
              <a:off x="6818683" y="4426187"/>
              <a:ext cx="51480" cy="22755"/>
            </a:xfrm>
            <a:custGeom>
              <a:rect b="b" l="l" r="r" t="t"/>
              <a:pathLst>
                <a:path extrusionOk="0" h="869" w="1966">
                  <a:moveTo>
                    <a:pt x="125" y="1"/>
                  </a:moveTo>
                  <a:cubicBezTo>
                    <a:pt x="58" y="1"/>
                    <a:pt x="1" y="58"/>
                    <a:pt x="10" y="125"/>
                  </a:cubicBezTo>
                  <a:cubicBezTo>
                    <a:pt x="86" y="545"/>
                    <a:pt x="487" y="869"/>
                    <a:pt x="983" y="869"/>
                  </a:cubicBezTo>
                  <a:cubicBezTo>
                    <a:pt x="1479" y="869"/>
                    <a:pt x="1890" y="545"/>
                    <a:pt x="1956" y="125"/>
                  </a:cubicBezTo>
                  <a:cubicBezTo>
                    <a:pt x="1966" y="58"/>
                    <a:pt x="1918" y="1"/>
                    <a:pt x="18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5" name="Google Shape;13795;p69"/>
            <p:cNvSpPr/>
            <p:nvPr/>
          </p:nvSpPr>
          <p:spPr>
            <a:xfrm>
              <a:off x="6754242" y="4529854"/>
              <a:ext cx="180624" cy="87222"/>
            </a:xfrm>
            <a:custGeom>
              <a:rect b="b" l="l" r="r" t="t"/>
              <a:pathLst>
                <a:path extrusionOk="0" h="3331" w="6898">
                  <a:moveTo>
                    <a:pt x="1050" y="1"/>
                  </a:moveTo>
                  <a:lnTo>
                    <a:pt x="0" y="373"/>
                  </a:lnTo>
                  <a:cubicBezTo>
                    <a:pt x="258" y="2071"/>
                    <a:pt x="1727" y="3330"/>
                    <a:pt x="3444" y="3330"/>
                  </a:cubicBezTo>
                  <a:cubicBezTo>
                    <a:pt x="5171" y="3330"/>
                    <a:pt x="6631" y="2071"/>
                    <a:pt x="6898" y="373"/>
                  </a:cubicBezTo>
                  <a:lnTo>
                    <a:pt x="5839" y="1"/>
                  </a:lnTo>
                  <a:cubicBezTo>
                    <a:pt x="5753" y="1260"/>
                    <a:pt x="4704" y="2233"/>
                    <a:pt x="3444" y="2233"/>
                  </a:cubicBezTo>
                  <a:cubicBezTo>
                    <a:pt x="2185" y="2233"/>
                    <a:pt x="1145" y="1260"/>
                    <a:pt x="10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6" name="Google Shape;13796;p69"/>
            <p:cNvSpPr/>
            <p:nvPr/>
          </p:nvSpPr>
          <p:spPr>
            <a:xfrm>
              <a:off x="6764978" y="4525874"/>
              <a:ext cx="158891" cy="79707"/>
            </a:xfrm>
            <a:custGeom>
              <a:rect b="b" l="l" r="r" t="t"/>
              <a:pathLst>
                <a:path extrusionOk="0" h="3044" w="6068">
                  <a:moveTo>
                    <a:pt x="1069" y="0"/>
                  </a:moveTo>
                  <a:lnTo>
                    <a:pt x="1" y="372"/>
                  </a:lnTo>
                  <a:cubicBezTo>
                    <a:pt x="201" y="1899"/>
                    <a:pt x="1498" y="3043"/>
                    <a:pt x="3034" y="3043"/>
                  </a:cubicBezTo>
                  <a:cubicBezTo>
                    <a:pt x="4570" y="3043"/>
                    <a:pt x="5868" y="1899"/>
                    <a:pt x="6068" y="372"/>
                  </a:cubicBezTo>
                  <a:lnTo>
                    <a:pt x="4999" y="0"/>
                  </a:lnTo>
                  <a:cubicBezTo>
                    <a:pt x="4999" y="1088"/>
                    <a:pt x="4122" y="1965"/>
                    <a:pt x="3034" y="1965"/>
                  </a:cubicBezTo>
                  <a:cubicBezTo>
                    <a:pt x="1947" y="1965"/>
                    <a:pt x="1069" y="1088"/>
                    <a:pt x="1069"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97" name="Google Shape;13797;p69"/>
          <p:cNvGrpSpPr/>
          <p:nvPr/>
        </p:nvGrpSpPr>
        <p:grpSpPr>
          <a:xfrm>
            <a:off x="5359341" y="2419159"/>
            <a:ext cx="262819" cy="354859"/>
            <a:chOff x="5359341" y="2419159"/>
            <a:chExt cx="262819" cy="354859"/>
          </a:xfrm>
        </p:grpSpPr>
        <p:sp>
          <p:nvSpPr>
            <p:cNvPr id="13798" name="Google Shape;13798;p69"/>
            <p:cNvSpPr/>
            <p:nvPr/>
          </p:nvSpPr>
          <p:spPr>
            <a:xfrm>
              <a:off x="5359341" y="2636364"/>
              <a:ext cx="262819" cy="137655"/>
            </a:xfrm>
            <a:custGeom>
              <a:rect b="b" l="l" r="r" t="t"/>
              <a:pathLst>
                <a:path extrusionOk="0" h="5257" w="10037">
                  <a:moveTo>
                    <a:pt x="4360" y="0"/>
                  </a:moveTo>
                  <a:lnTo>
                    <a:pt x="1021" y="1174"/>
                  </a:lnTo>
                  <a:cubicBezTo>
                    <a:pt x="410" y="1393"/>
                    <a:pt x="0" y="1966"/>
                    <a:pt x="0" y="2614"/>
                  </a:cubicBezTo>
                  <a:lnTo>
                    <a:pt x="0" y="4599"/>
                  </a:lnTo>
                  <a:cubicBezTo>
                    <a:pt x="0" y="4961"/>
                    <a:pt x="296" y="5257"/>
                    <a:pt x="659" y="5257"/>
                  </a:cubicBezTo>
                  <a:lnTo>
                    <a:pt x="9378" y="5257"/>
                  </a:lnTo>
                  <a:cubicBezTo>
                    <a:pt x="9741" y="5257"/>
                    <a:pt x="10036" y="4961"/>
                    <a:pt x="10036" y="4599"/>
                  </a:cubicBezTo>
                  <a:lnTo>
                    <a:pt x="10036" y="2614"/>
                  </a:lnTo>
                  <a:cubicBezTo>
                    <a:pt x="10036" y="1966"/>
                    <a:pt x="9626" y="1393"/>
                    <a:pt x="9016" y="1174"/>
                  </a:cubicBezTo>
                  <a:lnTo>
                    <a:pt x="5677"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9" name="Google Shape;13799;p69"/>
            <p:cNvSpPr/>
            <p:nvPr/>
          </p:nvSpPr>
          <p:spPr>
            <a:xfrm>
              <a:off x="5400556" y="2636364"/>
              <a:ext cx="180388" cy="102698"/>
            </a:xfrm>
            <a:custGeom>
              <a:rect b="b" l="l" r="r" t="t"/>
              <a:pathLst>
                <a:path extrusionOk="0" h="3922" w="6889">
                  <a:moveTo>
                    <a:pt x="2786" y="0"/>
                  </a:moveTo>
                  <a:lnTo>
                    <a:pt x="0" y="983"/>
                  </a:lnTo>
                  <a:cubicBezTo>
                    <a:pt x="267" y="2672"/>
                    <a:pt x="1727" y="3921"/>
                    <a:pt x="3444" y="3921"/>
                  </a:cubicBezTo>
                  <a:cubicBezTo>
                    <a:pt x="5152" y="3921"/>
                    <a:pt x="6612" y="2672"/>
                    <a:pt x="6879" y="983"/>
                  </a:cubicBezTo>
                  <a:lnTo>
                    <a:pt x="6888" y="983"/>
                  </a:lnTo>
                  <a:lnTo>
                    <a:pt x="4103"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0" name="Google Shape;13800;p69"/>
            <p:cNvSpPr/>
            <p:nvPr/>
          </p:nvSpPr>
          <p:spPr>
            <a:xfrm>
              <a:off x="5359341" y="2636364"/>
              <a:ext cx="131423" cy="137655"/>
            </a:xfrm>
            <a:custGeom>
              <a:rect b="b" l="l" r="r" t="t"/>
              <a:pathLst>
                <a:path extrusionOk="0" h="5257" w="5019">
                  <a:moveTo>
                    <a:pt x="4360" y="0"/>
                  </a:moveTo>
                  <a:lnTo>
                    <a:pt x="1021" y="1174"/>
                  </a:lnTo>
                  <a:cubicBezTo>
                    <a:pt x="410" y="1393"/>
                    <a:pt x="0" y="1966"/>
                    <a:pt x="0" y="2614"/>
                  </a:cubicBezTo>
                  <a:lnTo>
                    <a:pt x="0" y="4599"/>
                  </a:lnTo>
                  <a:cubicBezTo>
                    <a:pt x="0" y="4961"/>
                    <a:pt x="296" y="5257"/>
                    <a:pt x="659" y="5257"/>
                  </a:cubicBezTo>
                  <a:lnTo>
                    <a:pt x="5018" y="5257"/>
                  </a:lnTo>
                  <a:lnTo>
                    <a:pt x="501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1" name="Google Shape;13801;p69"/>
            <p:cNvSpPr/>
            <p:nvPr/>
          </p:nvSpPr>
          <p:spPr>
            <a:xfrm>
              <a:off x="5400556" y="2636364"/>
              <a:ext cx="90207" cy="102698"/>
            </a:xfrm>
            <a:custGeom>
              <a:rect b="b" l="l" r="r" t="t"/>
              <a:pathLst>
                <a:path extrusionOk="0" h="3922" w="3445">
                  <a:moveTo>
                    <a:pt x="2786" y="0"/>
                  </a:moveTo>
                  <a:lnTo>
                    <a:pt x="0" y="983"/>
                  </a:lnTo>
                  <a:cubicBezTo>
                    <a:pt x="257" y="2675"/>
                    <a:pt x="1706" y="3921"/>
                    <a:pt x="3425" y="3921"/>
                  </a:cubicBezTo>
                  <a:cubicBezTo>
                    <a:pt x="3431" y="3921"/>
                    <a:pt x="3438" y="3921"/>
                    <a:pt x="3444" y="3921"/>
                  </a:cubicBezTo>
                  <a:lnTo>
                    <a:pt x="3444"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2" name="Google Shape;13802;p69"/>
            <p:cNvSpPr/>
            <p:nvPr/>
          </p:nvSpPr>
          <p:spPr>
            <a:xfrm>
              <a:off x="5411056" y="2636364"/>
              <a:ext cx="159388" cy="91464"/>
            </a:xfrm>
            <a:custGeom>
              <a:rect b="b" l="l" r="r" t="t"/>
              <a:pathLst>
                <a:path extrusionOk="0" h="3493" w="6087">
                  <a:moveTo>
                    <a:pt x="3043" y="0"/>
                  </a:moveTo>
                  <a:cubicBezTo>
                    <a:pt x="2065" y="0"/>
                    <a:pt x="1088" y="163"/>
                    <a:pt x="153" y="487"/>
                  </a:cubicBezTo>
                  <a:cubicBezTo>
                    <a:pt x="57" y="516"/>
                    <a:pt x="0" y="611"/>
                    <a:pt x="10" y="706"/>
                  </a:cubicBezTo>
                  <a:cubicBezTo>
                    <a:pt x="143" y="2281"/>
                    <a:pt x="1460" y="3483"/>
                    <a:pt x="3043" y="3492"/>
                  </a:cubicBezTo>
                  <a:cubicBezTo>
                    <a:pt x="4627" y="3492"/>
                    <a:pt x="5943" y="2281"/>
                    <a:pt x="6087" y="706"/>
                  </a:cubicBezTo>
                  <a:cubicBezTo>
                    <a:pt x="6087" y="611"/>
                    <a:pt x="6029" y="516"/>
                    <a:pt x="5934" y="487"/>
                  </a:cubicBezTo>
                  <a:cubicBezTo>
                    <a:pt x="4999" y="163"/>
                    <a:pt x="4021" y="0"/>
                    <a:pt x="3043"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3" name="Google Shape;13803;p69"/>
            <p:cNvSpPr/>
            <p:nvPr/>
          </p:nvSpPr>
          <p:spPr>
            <a:xfrm>
              <a:off x="5456513" y="2619134"/>
              <a:ext cx="68709" cy="62975"/>
            </a:xfrm>
            <a:custGeom>
              <a:rect b="b" l="l" r="r" t="t"/>
              <a:pathLst>
                <a:path extrusionOk="0" h="2405" w="2624">
                  <a:moveTo>
                    <a:pt x="0" y="0"/>
                  </a:moveTo>
                  <a:lnTo>
                    <a:pt x="0" y="1088"/>
                  </a:lnTo>
                  <a:cubicBezTo>
                    <a:pt x="0" y="1813"/>
                    <a:pt x="582" y="2404"/>
                    <a:pt x="1307" y="2404"/>
                  </a:cubicBezTo>
                  <a:cubicBezTo>
                    <a:pt x="2032" y="2404"/>
                    <a:pt x="2624" y="1813"/>
                    <a:pt x="2624" y="1088"/>
                  </a:cubicBezTo>
                  <a:lnTo>
                    <a:pt x="262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4" name="Google Shape;13804;p69"/>
            <p:cNvSpPr/>
            <p:nvPr/>
          </p:nvSpPr>
          <p:spPr>
            <a:xfrm>
              <a:off x="5456513" y="2619134"/>
              <a:ext cx="68709" cy="28620"/>
            </a:xfrm>
            <a:custGeom>
              <a:rect b="b" l="l" r="r" t="t"/>
              <a:pathLst>
                <a:path extrusionOk="0" h="1093" w="2624">
                  <a:moveTo>
                    <a:pt x="0" y="0"/>
                  </a:moveTo>
                  <a:lnTo>
                    <a:pt x="0" y="821"/>
                  </a:lnTo>
                  <a:cubicBezTo>
                    <a:pt x="415" y="1002"/>
                    <a:pt x="861" y="1093"/>
                    <a:pt x="1308" y="1093"/>
                  </a:cubicBezTo>
                  <a:cubicBezTo>
                    <a:pt x="1756" y="1093"/>
                    <a:pt x="2204" y="1002"/>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5" name="Google Shape;13805;p69"/>
            <p:cNvSpPr/>
            <p:nvPr/>
          </p:nvSpPr>
          <p:spPr>
            <a:xfrm>
              <a:off x="5360833" y="2482082"/>
              <a:ext cx="92957" cy="131711"/>
            </a:xfrm>
            <a:custGeom>
              <a:rect b="b" l="l" r="r" t="t"/>
              <a:pathLst>
                <a:path extrusionOk="0" h="5030" w="3550">
                  <a:moveTo>
                    <a:pt x="1684" y="0"/>
                  </a:moveTo>
                  <a:cubicBezTo>
                    <a:pt x="1160" y="0"/>
                    <a:pt x="709" y="489"/>
                    <a:pt x="840" y="1065"/>
                  </a:cubicBezTo>
                  <a:cubicBezTo>
                    <a:pt x="869" y="1237"/>
                    <a:pt x="792" y="1409"/>
                    <a:pt x="640" y="1504"/>
                  </a:cubicBezTo>
                  <a:cubicBezTo>
                    <a:pt x="67" y="1886"/>
                    <a:pt x="0" y="2697"/>
                    <a:pt x="497" y="3183"/>
                  </a:cubicBezTo>
                  <a:cubicBezTo>
                    <a:pt x="592" y="3279"/>
                    <a:pt x="630" y="3422"/>
                    <a:pt x="611" y="3555"/>
                  </a:cubicBezTo>
                  <a:cubicBezTo>
                    <a:pt x="510" y="4389"/>
                    <a:pt x="1179" y="5030"/>
                    <a:pt x="1917" y="5030"/>
                  </a:cubicBezTo>
                  <a:cubicBezTo>
                    <a:pt x="2150" y="5030"/>
                    <a:pt x="2390" y="4966"/>
                    <a:pt x="2614" y="4824"/>
                  </a:cubicBezTo>
                  <a:cubicBezTo>
                    <a:pt x="3549" y="4242"/>
                    <a:pt x="3387" y="2830"/>
                    <a:pt x="2338" y="2477"/>
                  </a:cubicBezTo>
                  <a:cubicBezTo>
                    <a:pt x="2338" y="2449"/>
                    <a:pt x="2347" y="2429"/>
                    <a:pt x="2347" y="2401"/>
                  </a:cubicBezTo>
                  <a:cubicBezTo>
                    <a:pt x="2347" y="2124"/>
                    <a:pt x="2242" y="1867"/>
                    <a:pt x="2052" y="1666"/>
                  </a:cubicBezTo>
                  <a:cubicBezTo>
                    <a:pt x="2719" y="1361"/>
                    <a:pt x="2729" y="417"/>
                    <a:pt x="2071" y="92"/>
                  </a:cubicBezTo>
                  <a:cubicBezTo>
                    <a:pt x="1942" y="29"/>
                    <a:pt x="1811" y="0"/>
                    <a:pt x="168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6" name="Google Shape;13806;p69"/>
            <p:cNvSpPr/>
            <p:nvPr/>
          </p:nvSpPr>
          <p:spPr>
            <a:xfrm>
              <a:off x="5527946" y="2482082"/>
              <a:ext cx="92957" cy="131711"/>
            </a:xfrm>
            <a:custGeom>
              <a:rect b="b" l="l" r="r" t="t"/>
              <a:pathLst>
                <a:path extrusionOk="0" h="5030" w="3550">
                  <a:moveTo>
                    <a:pt x="1857" y="0"/>
                  </a:moveTo>
                  <a:cubicBezTo>
                    <a:pt x="1730" y="0"/>
                    <a:pt x="1598" y="29"/>
                    <a:pt x="1470" y="92"/>
                  </a:cubicBezTo>
                  <a:cubicBezTo>
                    <a:pt x="812" y="417"/>
                    <a:pt x="821" y="1361"/>
                    <a:pt x="1489" y="1666"/>
                  </a:cubicBezTo>
                  <a:cubicBezTo>
                    <a:pt x="1298" y="1867"/>
                    <a:pt x="1193" y="2124"/>
                    <a:pt x="1193" y="2401"/>
                  </a:cubicBezTo>
                  <a:cubicBezTo>
                    <a:pt x="1193" y="2429"/>
                    <a:pt x="1203" y="2449"/>
                    <a:pt x="1203" y="2477"/>
                  </a:cubicBezTo>
                  <a:cubicBezTo>
                    <a:pt x="153" y="2830"/>
                    <a:pt x="1" y="4242"/>
                    <a:pt x="936" y="4824"/>
                  </a:cubicBezTo>
                  <a:cubicBezTo>
                    <a:pt x="1160" y="4966"/>
                    <a:pt x="1399" y="5030"/>
                    <a:pt x="1631" y="5030"/>
                  </a:cubicBezTo>
                  <a:cubicBezTo>
                    <a:pt x="2367" y="5030"/>
                    <a:pt x="3031" y="4389"/>
                    <a:pt x="2929" y="3555"/>
                  </a:cubicBezTo>
                  <a:cubicBezTo>
                    <a:pt x="2910" y="3422"/>
                    <a:pt x="2949" y="3279"/>
                    <a:pt x="3053" y="3183"/>
                  </a:cubicBezTo>
                  <a:cubicBezTo>
                    <a:pt x="3550" y="2697"/>
                    <a:pt x="3473" y="1886"/>
                    <a:pt x="2901" y="1504"/>
                  </a:cubicBezTo>
                  <a:cubicBezTo>
                    <a:pt x="2748" y="1409"/>
                    <a:pt x="2672" y="1237"/>
                    <a:pt x="2701" y="1065"/>
                  </a:cubicBezTo>
                  <a:cubicBezTo>
                    <a:pt x="2831" y="489"/>
                    <a:pt x="2381" y="0"/>
                    <a:pt x="185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7" name="Google Shape;13807;p69"/>
            <p:cNvSpPr/>
            <p:nvPr/>
          </p:nvSpPr>
          <p:spPr>
            <a:xfrm>
              <a:off x="5394560" y="2442019"/>
              <a:ext cx="192381" cy="194109"/>
            </a:xfrm>
            <a:custGeom>
              <a:rect b="b" l="l" r="r" t="t"/>
              <a:pathLst>
                <a:path extrusionOk="0" h="7413" w="7347">
                  <a:moveTo>
                    <a:pt x="3673" y="0"/>
                  </a:moveTo>
                  <a:cubicBezTo>
                    <a:pt x="2109" y="0"/>
                    <a:pt x="840" y="1269"/>
                    <a:pt x="840" y="2843"/>
                  </a:cubicBezTo>
                  <a:lnTo>
                    <a:pt x="840" y="3273"/>
                  </a:lnTo>
                  <a:lnTo>
                    <a:pt x="735" y="3273"/>
                  </a:lnTo>
                  <a:cubicBezTo>
                    <a:pt x="0" y="3273"/>
                    <a:pt x="0" y="4370"/>
                    <a:pt x="735" y="4370"/>
                  </a:cubicBezTo>
                  <a:lnTo>
                    <a:pt x="840" y="4370"/>
                  </a:lnTo>
                  <a:lnTo>
                    <a:pt x="840" y="4580"/>
                  </a:lnTo>
                  <a:cubicBezTo>
                    <a:pt x="840" y="6144"/>
                    <a:pt x="2109" y="7413"/>
                    <a:pt x="3673" y="7413"/>
                  </a:cubicBezTo>
                  <a:cubicBezTo>
                    <a:pt x="5238" y="7413"/>
                    <a:pt x="6507" y="6144"/>
                    <a:pt x="6507" y="4580"/>
                  </a:cubicBezTo>
                  <a:lnTo>
                    <a:pt x="6507" y="4360"/>
                  </a:lnTo>
                  <a:lnTo>
                    <a:pt x="6621" y="4360"/>
                  </a:lnTo>
                  <a:cubicBezTo>
                    <a:pt x="7346" y="4360"/>
                    <a:pt x="7346" y="3273"/>
                    <a:pt x="6621" y="3273"/>
                  </a:cubicBezTo>
                  <a:lnTo>
                    <a:pt x="6507" y="3273"/>
                  </a:lnTo>
                  <a:lnTo>
                    <a:pt x="6507" y="2843"/>
                  </a:lnTo>
                  <a:cubicBezTo>
                    <a:pt x="6507" y="1269"/>
                    <a:pt x="5238" y="0"/>
                    <a:pt x="367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8" name="Google Shape;13808;p69"/>
            <p:cNvSpPr/>
            <p:nvPr/>
          </p:nvSpPr>
          <p:spPr>
            <a:xfrm>
              <a:off x="5394560" y="2462757"/>
              <a:ext cx="107699" cy="173397"/>
            </a:xfrm>
            <a:custGeom>
              <a:rect b="b" l="l" r="r" t="t"/>
              <a:pathLst>
                <a:path extrusionOk="0" h="6622" w="4113">
                  <a:moveTo>
                    <a:pt x="1708" y="0"/>
                  </a:moveTo>
                  <a:cubicBezTo>
                    <a:pt x="1155" y="534"/>
                    <a:pt x="840" y="1279"/>
                    <a:pt x="840" y="2051"/>
                  </a:cubicBezTo>
                  <a:lnTo>
                    <a:pt x="840" y="2481"/>
                  </a:lnTo>
                  <a:lnTo>
                    <a:pt x="725" y="2481"/>
                  </a:lnTo>
                  <a:cubicBezTo>
                    <a:pt x="0" y="2481"/>
                    <a:pt x="0" y="3578"/>
                    <a:pt x="725" y="3578"/>
                  </a:cubicBezTo>
                  <a:lnTo>
                    <a:pt x="840" y="3578"/>
                  </a:lnTo>
                  <a:lnTo>
                    <a:pt x="840" y="3788"/>
                  </a:lnTo>
                  <a:cubicBezTo>
                    <a:pt x="831" y="5374"/>
                    <a:pt x="2114" y="6622"/>
                    <a:pt x="3644" y="6622"/>
                  </a:cubicBezTo>
                  <a:cubicBezTo>
                    <a:pt x="3798" y="6622"/>
                    <a:pt x="3954" y="6609"/>
                    <a:pt x="4112" y="6583"/>
                  </a:cubicBezTo>
                  <a:cubicBezTo>
                    <a:pt x="2729" y="6373"/>
                    <a:pt x="1708" y="5180"/>
                    <a:pt x="1708" y="3788"/>
                  </a:cubicBezTo>
                  <a:lnTo>
                    <a:pt x="170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9" name="Google Shape;13809;p69"/>
            <p:cNvSpPr/>
            <p:nvPr/>
          </p:nvSpPr>
          <p:spPr>
            <a:xfrm>
              <a:off x="5450753" y="2528325"/>
              <a:ext cx="11521" cy="17125"/>
            </a:xfrm>
            <a:custGeom>
              <a:rect b="b" l="l" r="r" t="t"/>
              <a:pathLst>
                <a:path extrusionOk="0" h="654" w="44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0" name="Google Shape;13810;p69"/>
            <p:cNvSpPr/>
            <p:nvPr/>
          </p:nvSpPr>
          <p:spPr>
            <a:xfrm>
              <a:off x="5519200" y="2528325"/>
              <a:ext cx="11521" cy="17125"/>
            </a:xfrm>
            <a:custGeom>
              <a:rect b="b" l="l" r="r" t="t"/>
              <a:pathLst>
                <a:path extrusionOk="0" h="654" w="440">
                  <a:moveTo>
                    <a:pt x="220" y="0"/>
                  </a:moveTo>
                  <a:cubicBezTo>
                    <a:pt x="111" y="0"/>
                    <a:pt x="1" y="72"/>
                    <a:pt x="1" y="215"/>
                  </a:cubicBezTo>
                  <a:lnTo>
                    <a:pt x="1" y="435"/>
                  </a:lnTo>
                  <a:cubicBezTo>
                    <a:pt x="1" y="559"/>
                    <a:pt x="10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1" name="Google Shape;13811;p69"/>
            <p:cNvSpPr/>
            <p:nvPr/>
          </p:nvSpPr>
          <p:spPr>
            <a:xfrm>
              <a:off x="5462248" y="2573415"/>
              <a:ext cx="56979" cy="28489"/>
            </a:xfrm>
            <a:custGeom>
              <a:rect b="b" l="l" r="r" t="t"/>
              <a:pathLst>
                <a:path extrusionOk="0" h="1088" w="2176">
                  <a:moveTo>
                    <a:pt x="144" y="0"/>
                  </a:moveTo>
                  <a:cubicBezTo>
                    <a:pt x="58" y="0"/>
                    <a:pt x="1" y="77"/>
                    <a:pt x="10" y="153"/>
                  </a:cubicBezTo>
                  <a:cubicBezTo>
                    <a:pt x="87" y="697"/>
                    <a:pt x="544" y="1088"/>
                    <a:pt x="1088" y="1088"/>
                  </a:cubicBezTo>
                  <a:cubicBezTo>
                    <a:pt x="1632" y="1088"/>
                    <a:pt x="2090" y="697"/>
                    <a:pt x="2166" y="153"/>
                  </a:cubicBezTo>
                  <a:cubicBezTo>
                    <a:pt x="2176" y="77"/>
                    <a:pt x="2119" y="0"/>
                    <a:pt x="20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2" name="Google Shape;13812;p69"/>
            <p:cNvSpPr/>
            <p:nvPr/>
          </p:nvSpPr>
          <p:spPr>
            <a:xfrm>
              <a:off x="5442766" y="2504680"/>
              <a:ext cx="28201" cy="17544"/>
            </a:xfrm>
            <a:custGeom>
              <a:rect b="b" l="l" r="r" t="t"/>
              <a:pathLst>
                <a:path extrusionOk="0" h="670" w="1077">
                  <a:moveTo>
                    <a:pt x="757" y="1"/>
                  </a:moveTo>
                  <a:cubicBezTo>
                    <a:pt x="723" y="1"/>
                    <a:pt x="687" y="10"/>
                    <a:pt x="649" y="31"/>
                  </a:cubicBezTo>
                  <a:lnTo>
                    <a:pt x="210" y="250"/>
                  </a:lnTo>
                  <a:cubicBezTo>
                    <a:pt x="1" y="355"/>
                    <a:pt x="77" y="670"/>
                    <a:pt x="306" y="670"/>
                  </a:cubicBezTo>
                  <a:cubicBezTo>
                    <a:pt x="344" y="660"/>
                    <a:pt x="373" y="660"/>
                    <a:pt x="401" y="641"/>
                  </a:cubicBezTo>
                  <a:lnTo>
                    <a:pt x="840" y="422"/>
                  </a:lnTo>
                  <a:cubicBezTo>
                    <a:pt x="1077" y="316"/>
                    <a:pt x="958" y="1"/>
                    <a:pt x="75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3" name="Google Shape;13813;p69"/>
            <p:cNvSpPr/>
            <p:nvPr/>
          </p:nvSpPr>
          <p:spPr>
            <a:xfrm>
              <a:off x="5511057" y="2504889"/>
              <a:ext cx="27651" cy="17334"/>
            </a:xfrm>
            <a:custGeom>
              <a:rect b="b" l="l" r="r" t="t"/>
              <a:pathLst>
                <a:path extrusionOk="0" h="662" w="1056">
                  <a:moveTo>
                    <a:pt x="320" y="1"/>
                  </a:moveTo>
                  <a:cubicBezTo>
                    <a:pt x="117" y="1"/>
                    <a:pt x="1" y="298"/>
                    <a:pt x="216" y="414"/>
                  </a:cubicBezTo>
                  <a:lnTo>
                    <a:pt x="655" y="633"/>
                  </a:lnTo>
                  <a:cubicBezTo>
                    <a:pt x="684" y="652"/>
                    <a:pt x="722" y="652"/>
                    <a:pt x="751" y="662"/>
                  </a:cubicBezTo>
                  <a:cubicBezTo>
                    <a:pt x="980" y="662"/>
                    <a:pt x="1056" y="347"/>
                    <a:pt x="846" y="242"/>
                  </a:cubicBezTo>
                  <a:lnTo>
                    <a:pt x="417" y="23"/>
                  </a:lnTo>
                  <a:cubicBezTo>
                    <a:pt x="383" y="8"/>
                    <a:pt x="351" y="1"/>
                    <a:pt x="320"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4" name="Google Shape;13814;p69"/>
            <p:cNvSpPr/>
            <p:nvPr/>
          </p:nvSpPr>
          <p:spPr>
            <a:xfrm>
              <a:off x="5470758" y="2536442"/>
              <a:ext cx="39984" cy="39984"/>
            </a:xfrm>
            <a:custGeom>
              <a:rect b="b" l="l" r="r" t="t"/>
              <a:pathLst>
                <a:path extrusionOk="0" h="1527" w="1527">
                  <a:moveTo>
                    <a:pt x="763" y="1"/>
                  </a:moveTo>
                  <a:cubicBezTo>
                    <a:pt x="344" y="1"/>
                    <a:pt x="0" y="344"/>
                    <a:pt x="0" y="764"/>
                  </a:cubicBezTo>
                  <a:cubicBezTo>
                    <a:pt x="0" y="1183"/>
                    <a:pt x="344" y="1527"/>
                    <a:pt x="763" y="1527"/>
                  </a:cubicBezTo>
                  <a:cubicBezTo>
                    <a:pt x="1183" y="1527"/>
                    <a:pt x="1526" y="1183"/>
                    <a:pt x="1526" y="764"/>
                  </a:cubicBezTo>
                  <a:cubicBezTo>
                    <a:pt x="1526" y="344"/>
                    <a:pt x="1183" y="1"/>
                    <a:pt x="763"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5" name="Google Shape;13815;p69"/>
            <p:cNvSpPr/>
            <p:nvPr/>
          </p:nvSpPr>
          <p:spPr>
            <a:xfrm>
              <a:off x="5466987" y="2538694"/>
              <a:ext cx="41503" cy="37549"/>
            </a:xfrm>
            <a:custGeom>
              <a:rect b="b" l="l" r="r" t="t"/>
              <a:pathLst>
                <a:path extrusionOk="0" h="1434" w="1585">
                  <a:moveTo>
                    <a:pt x="564" y="0"/>
                  </a:moveTo>
                  <a:cubicBezTo>
                    <a:pt x="106" y="239"/>
                    <a:pt x="1" y="849"/>
                    <a:pt x="373" y="1212"/>
                  </a:cubicBezTo>
                  <a:cubicBezTo>
                    <a:pt x="523" y="1362"/>
                    <a:pt x="715" y="1433"/>
                    <a:pt x="906" y="1433"/>
                  </a:cubicBezTo>
                  <a:cubicBezTo>
                    <a:pt x="1177" y="1433"/>
                    <a:pt x="1445" y="1290"/>
                    <a:pt x="1585" y="1021"/>
                  </a:cubicBezTo>
                  <a:lnTo>
                    <a:pt x="1585" y="1021"/>
                  </a:lnTo>
                  <a:cubicBezTo>
                    <a:pt x="1480" y="1078"/>
                    <a:pt x="1356" y="1107"/>
                    <a:pt x="1232" y="1107"/>
                  </a:cubicBezTo>
                  <a:cubicBezTo>
                    <a:pt x="812" y="1107"/>
                    <a:pt x="468" y="773"/>
                    <a:pt x="468" y="344"/>
                  </a:cubicBezTo>
                  <a:cubicBezTo>
                    <a:pt x="468" y="229"/>
                    <a:pt x="507" y="105"/>
                    <a:pt x="56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6" name="Google Shape;13816;p69"/>
            <p:cNvSpPr/>
            <p:nvPr/>
          </p:nvSpPr>
          <p:spPr>
            <a:xfrm>
              <a:off x="5405060" y="2430655"/>
              <a:ext cx="171616" cy="100079"/>
            </a:xfrm>
            <a:custGeom>
              <a:rect b="b" l="l" r="r" t="t"/>
              <a:pathLst>
                <a:path extrusionOk="0" h="3822" w="6554">
                  <a:moveTo>
                    <a:pt x="3289" y="1"/>
                  </a:moveTo>
                  <a:cubicBezTo>
                    <a:pt x="3233" y="1"/>
                    <a:pt x="3176" y="2"/>
                    <a:pt x="3120" y="5"/>
                  </a:cubicBezTo>
                  <a:cubicBezTo>
                    <a:pt x="1355" y="91"/>
                    <a:pt x="0" y="1608"/>
                    <a:pt x="0" y="3363"/>
                  </a:cubicBezTo>
                  <a:lnTo>
                    <a:pt x="0" y="3821"/>
                  </a:lnTo>
                  <a:lnTo>
                    <a:pt x="525" y="3754"/>
                  </a:lnTo>
                  <a:cubicBezTo>
                    <a:pt x="725" y="3735"/>
                    <a:pt x="878" y="3564"/>
                    <a:pt x="878" y="3354"/>
                  </a:cubicBezTo>
                  <a:cubicBezTo>
                    <a:pt x="878" y="2037"/>
                    <a:pt x="1908" y="902"/>
                    <a:pt x="3234" y="873"/>
                  </a:cubicBezTo>
                  <a:cubicBezTo>
                    <a:pt x="3246" y="873"/>
                    <a:pt x="3258" y="873"/>
                    <a:pt x="3269" y="873"/>
                  </a:cubicBezTo>
                  <a:cubicBezTo>
                    <a:pt x="4598" y="873"/>
                    <a:pt x="5676" y="1944"/>
                    <a:pt x="5676" y="3277"/>
                  </a:cubicBezTo>
                  <a:lnTo>
                    <a:pt x="5676" y="3354"/>
                  </a:lnTo>
                  <a:cubicBezTo>
                    <a:pt x="5676" y="3564"/>
                    <a:pt x="5829" y="3735"/>
                    <a:pt x="6039" y="3754"/>
                  </a:cubicBezTo>
                  <a:lnTo>
                    <a:pt x="6554" y="3821"/>
                  </a:lnTo>
                  <a:lnTo>
                    <a:pt x="6554" y="3277"/>
                  </a:lnTo>
                  <a:cubicBezTo>
                    <a:pt x="6554" y="1464"/>
                    <a:pt x="5083" y="1"/>
                    <a:pt x="328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7" name="Google Shape;13817;p69"/>
            <p:cNvSpPr/>
            <p:nvPr/>
          </p:nvSpPr>
          <p:spPr>
            <a:xfrm>
              <a:off x="5456749" y="2419159"/>
              <a:ext cx="119692" cy="91307"/>
            </a:xfrm>
            <a:custGeom>
              <a:rect b="b" l="l" r="r" t="t"/>
              <a:pathLst>
                <a:path extrusionOk="0" h="3487" w="4571">
                  <a:moveTo>
                    <a:pt x="1192" y="0"/>
                  </a:moveTo>
                  <a:cubicBezTo>
                    <a:pt x="833" y="0"/>
                    <a:pt x="479" y="197"/>
                    <a:pt x="306" y="559"/>
                  </a:cubicBezTo>
                  <a:cubicBezTo>
                    <a:pt x="1" y="1179"/>
                    <a:pt x="421" y="1904"/>
                    <a:pt x="1107" y="1951"/>
                  </a:cubicBezTo>
                  <a:cubicBezTo>
                    <a:pt x="1088" y="2028"/>
                    <a:pt x="1079" y="2104"/>
                    <a:pt x="1079" y="2180"/>
                  </a:cubicBezTo>
                  <a:cubicBezTo>
                    <a:pt x="1079" y="2667"/>
                    <a:pt x="1470" y="3058"/>
                    <a:pt x="1947" y="3058"/>
                  </a:cubicBezTo>
                  <a:cubicBezTo>
                    <a:pt x="2081" y="3058"/>
                    <a:pt x="2214" y="3020"/>
                    <a:pt x="2329" y="2963"/>
                  </a:cubicBezTo>
                  <a:cubicBezTo>
                    <a:pt x="2538" y="3308"/>
                    <a:pt x="2899" y="3487"/>
                    <a:pt x="3263" y="3487"/>
                  </a:cubicBezTo>
                  <a:cubicBezTo>
                    <a:pt x="3563" y="3487"/>
                    <a:pt x="3864" y="3365"/>
                    <a:pt x="4084" y="3115"/>
                  </a:cubicBezTo>
                  <a:cubicBezTo>
                    <a:pt x="4570" y="2552"/>
                    <a:pt x="4370" y="1684"/>
                    <a:pt x="3693" y="1398"/>
                  </a:cubicBezTo>
                  <a:cubicBezTo>
                    <a:pt x="3624" y="701"/>
                    <a:pt x="3032" y="219"/>
                    <a:pt x="2382" y="219"/>
                  </a:cubicBezTo>
                  <a:cubicBezTo>
                    <a:pt x="2222" y="219"/>
                    <a:pt x="2059" y="248"/>
                    <a:pt x="1899" y="311"/>
                  </a:cubicBezTo>
                  <a:cubicBezTo>
                    <a:pt x="1705" y="100"/>
                    <a:pt x="1447" y="0"/>
                    <a:pt x="1192"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8" name="Google Shape;13818;p69"/>
            <p:cNvSpPr/>
            <p:nvPr/>
          </p:nvSpPr>
          <p:spPr>
            <a:xfrm>
              <a:off x="5410794" y="2646864"/>
              <a:ext cx="159650" cy="81697"/>
            </a:xfrm>
            <a:custGeom>
              <a:rect b="b" l="l" r="r" t="t"/>
              <a:pathLst>
                <a:path extrusionOk="0" h="3120" w="6097">
                  <a:moveTo>
                    <a:pt x="439" y="0"/>
                  </a:moveTo>
                  <a:cubicBezTo>
                    <a:pt x="344" y="29"/>
                    <a:pt x="249" y="57"/>
                    <a:pt x="163" y="86"/>
                  </a:cubicBezTo>
                  <a:cubicBezTo>
                    <a:pt x="67" y="115"/>
                    <a:pt x="0" y="210"/>
                    <a:pt x="10" y="305"/>
                  </a:cubicBezTo>
                  <a:cubicBezTo>
                    <a:pt x="134" y="1889"/>
                    <a:pt x="1460" y="3120"/>
                    <a:pt x="3053" y="3120"/>
                  </a:cubicBezTo>
                  <a:cubicBezTo>
                    <a:pt x="4646" y="3120"/>
                    <a:pt x="5972" y="1889"/>
                    <a:pt x="6097" y="305"/>
                  </a:cubicBezTo>
                  <a:cubicBezTo>
                    <a:pt x="6097" y="210"/>
                    <a:pt x="6039" y="115"/>
                    <a:pt x="5944" y="86"/>
                  </a:cubicBezTo>
                  <a:cubicBezTo>
                    <a:pt x="5848" y="57"/>
                    <a:pt x="5763" y="29"/>
                    <a:pt x="5667" y="0"/>
                  </a:cubicBezTo>
                  <a:lnTo>
                    <a:pt x="5667" y="38"/>
                  </a:lnTo>
                  <a:cubicBezTo>
                    <a:pt x="5581" y="1412"/>
                    <a:pt x="4437" y="2481"/>
                    <a:pt x="3053" y="2481"/>
                  </a:cubicBezTo>
                  <a:cubicBezTo>
                    <a:pt x="1670" y="2481"/>
                    <a:pt x="525" y="1412"/>
                    <a:pt x="439" y="38"/>
                  </a:cubicBezTo>
                  <a:lnTo>
                    <a:pt x="439" y="0"/>
                  </a:ln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19" name="Google Shape;13819;p69"/>
          <p:cNvGrpSpPr/>
          <p:nvPr/>
        </p:nvGrpSpPr>
        <p:grpSpPr>
          <a:xfrm>
            <a:off x="6709282" y="3790206"/>
            <a:ext cx="263316" cy="354493"/>
            <a:chOff x="6709282" y="3790206"/>
            <a:chExt cx="263316" cy="354493"/>
          </a:xfrm>
        </p:grpSpPr>
        <p:sp>
          <p:nvSpPr>
            <p:cNvPr id="13820" name="Google Shape;13820;p69"/>
            <p:cNvSpPr/>
            <p:nvPr/>
          </p:nvSpPr>
          <p:spPr>
            <a:xfrm>
              <a:off x="6743742" y="3790206"/>
              <a:ext cx="194371" cy="256822"/>
            </a:xfrm>
            <a:custGeom>
              <a:rect b="b" l="l" r="r" t="t"/>
              <a:pathLst>
                <a:path extrusionOk="0" h="9808" w="7423">
                  <a:moveTo>
                    <a:pt x="3712" y="0"/>
                  </a:moveTo>
                  <a:cubicBezTo>
                    <a:pt x="1661" y="0"/>
                    <a:pt x="1" y="1660"/>
                    <a:pt x="1" y="3711"/>
                  </a:cubicBezTo>
                  <a:lnTo>
                    <a:pt x="1" y="5381"/>
                  </a:lnTo>
                  <a:cubicBezTo>
                    <a:pt x="1" y="8310"/>
                    <a:pt x="1823" y="9807"/>
                    <a:pt x="1823" y="9807"/>
                  </a:cubicBezTo>
                  <a:lnTo>
                    <a:pt x="7423" y="9807"/>
                  </a:lnTo>
                  <a:lnTo>
                    <a:pt x="7423" y="3711"/>
                  </a:lnTo>
                  <a:cubicBezTo>
                    <a:pt x="7423" y="1660"/>
                    <a:pt x="5763" y="0"/>
                    <a:pt x="3712"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1" name="Google Shape;13821;p69"/>
            <p:cNvSpPr/>
            <p:nvPr/>
          </p:nvSpPr>
          <p:spPr>
            <a:xfrm>
              <a:off x="6743742" y="3790206"/>
              <a:ext cx="97199" cy="256822"/>
            </a:xfrm>
            <a:custGeom>
              <a:rect b="b" l="l" r="r" t="t"/>
              <a:pathLst>
                <a:path extrusionOk="0" h="9808" w="3712">
                  <a:moveTo>
                    <a:pt x="3712" y="0"/>
                  </a:moveTo>
                  <a:cubicBezTo>
                    <a:pt x="1661" y="0"/>
                    <a:pt x="1" y="1660"/>
                    <a:pt x="1" y="3711"/>
                  </a:cubicBezTo>
                  <a:lnTo>
                    <a:pt x="1" y="5381"/>
                  </a:lnTo>
                  <a:cubicBezTo>
                    <a:pt x="1" y="8310"/>
                    <a:pt x="1823" y="9807"/>
                    <a:pt x="1823" y="9807"/>
                  </a:cubicBezTo>
                  <a:lnTo>
                    <a:pt x="3712" y="9807"/>
                  </a:lnTo>
                  <a:lnTo>
                    <a:pt x="3712"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2" name="Google Shape;13822;p69"/>
            <p:cNvSpPr/>
            <p:nvPr/>
          </p:nvSpPr>
          <p:spPr>
            <a:xfrm>
              <a:off x="6709282" y="3990286"/>
              <a:ext cx="263316" cy="154413"/>
            </a:xfrm>
            <a:custGeom>
              <a:rect b="b" l="l" r="r" t="t"/>
              <a:pathLst>
                <a:path extrusionOk="0" h="5897" w="10056">
                  <a:moveTo>
                    <a:pt x="3721" y="1"/>
                  </a:moveTo>
                  <a:lnTo>
                    <a:pt x="3721" y="1346"/>
                  </a:lnTo>
                  <a:cubicBezTo>
                    <a:pt x="3721" y="1718"/>
                    <a:pt x="3482" y="2052"/>
                    <a:pt x="3139" y="2176"/>
                  </a:cubicBezTo>
                  <a:lnTo>
                    <a:pt x="878" y="2968"/>
                  </a:lnTo>
                  <a:cubicBezTo>
                    <a:pt x="353" y="3158"/>
                    <a:pt x="10" y="3655"/>
                    <a:pt x="0" y="4208"/>
                  </a:cubicBezTo>
                  <a:lnTo>
                    <a:pt x="0" y="5248"/>
                  </a:lnTo>
                  <a:cubicBezTo>
                    <a:pt x="0" y="5610"/>
                    <a:pt x="296" y="5896"/>
                    <a:pt x="658" y="5896"/>
                  </a:cubicBezTo>
                  <a:lnTo>
                    <a:pt x="9397" y="5896"/>
                  </a:lnTo>
                  <a:cubicBezTo>
                    <a:pt x="9759" y="5896"/>
                    <a:pt x="10055" y="5610"/>
                    <a:pt x="10055" y="5248"/>
                  </a:cubicBezTo>
                  <a:lnTo>
                    <a:pt x="10055" y="4208"/>
                  </a:lnTo>
                  <a:cubicBezTo>
                    <a:pt x="10055" y="3655"/>
                    <a:pt x="9702" y="3158"/>
                    <a:pt x="9178" y="2968"/>
                  </a:cubicBezTo>
                  <a:lnTo>
                    <a:pt x="6926" y="2176"/>
                  </a:lnTo>
                  <a:cubicBezTo>
                    <a:pt x="6573" y="2052"/>
                    <a:pt x="6344" y="1718"/>
                    <a:pt x="6344" y="1346"/>
                  </a:cubicBezTo>
                  <a:lnTo>
                    <a:pt x="634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3" name="Google Shape;13823;p69"/>
            <p:cNvSpPr/>
            <p:nvPr/>
          </p:nvSpPr>
          <p:spPr>
            <a:xfrm>
              <a:off x="6709518" y="4050747"/>
              <a:ext cx="263081" cy="93952"/>
            </a:xfrm>
            <a:custGeom>
              <a:rect b="b" l="l" r="r" t="t"/>
              <a:pathLst>
                <a:path extrusionOk="0" h="3588" w="10047">
                  <a:moveTo>
                    <a:pt x="2748" y="0"/>
                  </a:moveTo>
                  <a:lnTo>
                    <a:pt x="869" y="659"/>
                  </a:lnTo>
                  <a:cubicBezTo>
                    <a:pt x="354" y="849"/>
                    <a:pt x="1" y="1346"/>
                    <a:pt x="1" y="1899"/>
                  </a:cubicBezTo>
                  <a:lnTo>
                    <a:pt x="1" y="2939"/>
                  </a:lnTo>
                  <a:cubicBezTo>
                    <a:pt x="1" y="3301"/>
                    <a:pt x="296" y="3587"/>
                    <a:pt x="659" y="3587"/>
                  </a:cubicBezTo>
                  <a:lnTo>
                    <a:pt x="9388" y="3587"/>
                  </a:lnTo>
                  <a:cubicBezTo>
                    <a:pt x="9750" y="3587"/>
                    <a:pt x="10046" y="3301"/>
                    <a:pt x="10046" y="2939"/>
                  </a:cubicBezTo>
                  <a:lnTo>
                    <a:pt x="10046" y="1899"/>
                  </a:lnTo>
                  <a:cubicBezTo>
                    <a:pt x="10046" y="1346"/>
                    <a:pt x="9693" y="849"/>
                    <a:pt x="9169" y="659"/>
                  </a:cubicBezTo>
                  <a:lnTo>
                    <a:pt x="7299" y="0"/>
                  </a:lnTo>
                  <a:cubicBezTo>
                    <a:pt x="6965" y="973"/>
                    <a:pt x="6049" y="1622"/>
                    <a:pt x="5019" y="1622"/>
                  </a:cubicBezTo>
                  <a:cubicBezTo>
                    <a:pt x="3998" y="1622"/>
                    <a:pt x="3082" y="973"/>
                    <a:pt x="2748"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4" name="Google Shape;13824;p69"/>
            <p:cNvSpPr/>
            <p:nvPr/>
          </p:nvSpPr>
          <p:spPr>
            <a:xfrm>
              <a:off x="6760238" y="4050747"/>
              <a:ext cx="161902" cy="65463"/>
            </a:xfrm>
            <a:custGeom>
              <a:rect b="b" l="l" r="r" t="t"/>
              <a:pathLst>
                <a:path extrusionOk="0" h="2500" w="6183">
                  <a:moveTo>
                    <a:pt x="821" y="0"/>
                  </a:moveTo>
                  <a:lnTo>
                    <a:pt x="0" y="287"/>
                  </a:lnTo>
                  <a:cubicBezTo>
                    <a:pt x="449" y="1613"/>
                    <a:pt x="1689" y="2500"/>
                    <a:pt x="3082" y="2500"/>
                  </a:cubicBezTo>
                  <a:cubicBezTo>
                    <a:pt x="4484" y="2500"/>
                    <a:pt x="5734" y="1613"/>
                    <a:pt x="6182" y="287"/>
                  </a:cubicBezTo>
                  <a:lnTo>
                    <a:pt x="5362" y="0"/>
                  </a:lnTo>
                  <a:cubicBezTo>
                    <a:pt x="5028" y="973"/>
                    <a:pt x="4122" y="1622"/>
                    <a:pt x="3091" y="1622"/>
                  </a:cubicBezTo>
                  <a:cubicBezTo>
                    <a:pt x="2061" y="1622"/>
                    <a:pt x="1145" y="973"/>
                    <a:pt x="821"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5" name="Google Shape;13825;p69"/>
            <p:cNvSpPr/>
            <p:nvPr/>
          </p:nvSpPr>
          <p:spPr>
            <a:xfrm>
              <a:off x="6712267" y="4077220"/>
              <a:ext cx="48730" cy="67479"/>
            </a:xfrm>
            <a:custGeom>
              <a:rect b="b" l="l" r="r" t="t"/>
              <a:pathLst>
                <a:path extrusionOk="0" h="2577" w="1861">
                  <a:moveTo>
                    <a:pt x="239" y="1"/>
                  </a:moveTo>
                  <a:cubicBezTo>
                    <a:pt x="144" y="106"/>
                    <a:pt x="58" y="239"/>
                    <a:pt x="1" y="373"/>
                  </a:cubicBezTo>
                  <a:lnTo>
                    <a:pt x="1193" y="1393"/>
                  </a:lnTo>
                  <a:cubicBezTo>
                    <a:pt x="1336" y="1517"/>
                    <a:pt x="1422" y="1699"/>
                    <a:pt x="1422" y="1890"/>
                  </a:cubicBezTo>
                  <a:lnTo>
                    <a:pt x="1422" y="2576"/>
                  </a:lnTo>
                  <a:lnTo>
                    <a:pt x="1861" y="2576"/>
                  </a:lnTo>
                  <a:lnTo>
                    <a:pt x="1861" y="1890"/>
                  </a:lnTo>
                  <a:cubicBezTo>
                    <a:pt x="1861" y="1575"/>
                    <a:pt x="1718" y="1269"/>
                    <a:pt x="1479" y="1060"/>
                  </a:cubicBezTo>
                  <a:lnTo>
                    <a:pt x="239"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6" name="Google Shape;13826;p69"/>
            <p:cNvSpPr/>
            <p:nvPr/>
          </p:nvSpPr>
          <p:spPr>
            <a:xfrm>
              <a:off x="6806691" y="3990286"/>
              <a:ext cx="68736" cy="28515"/>
            </a:xfrm>
            <a:custGeom>
              <a:rect b="b" l="l" r="r" t="t"/>
              <a:pathLst>
                <a:path extrusionOk="0" h="1089" w="2625">
                  <a:moveTo>
                    <a:pt x="1" y="1"/>
                  </a:moveTo>
                  <a:lnTo>
                    <a:pt x="1" y="812"/>
                  </a:lnTo>
                  <a:lnTo>
                    <a:pt x="10" y="812"/>
                  </a:lnTo>
                  <a:cubicBezTo>
                    <a:pt x="373" y="974"/>
                    <a:pt x="764" y="1069"/>
                    <a:pt x="1155" y="1088"/>
                  </a:cubicBezTo>
                  <a:lnTo>
                    <a:pt x="1317" y="1088"/>
                  </a:lnTo>
                  <a:cubicBezTo>
                    <a:pt x="1766" y="1088"/>
                    <a:pt x="2214" y="993"/>
                    <a:pt x="2624" y="81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7" name="Google Shape;13827;p69"/>
            <p:cNvSpPr/>
            <p:nvPr/>
          </p:nvSpPr>
          <p:spPr>
            <a:xfrm>
              <a:off x="6748743" y="3858889"/>
              <a:ext cx="184369" cy="148652"/>
            </a:xfrm>
            <a:custGeom>
              <a:rect b="b" l="l" r="r" t="t"/>
              <a:pathLst>
                <a:path extrusionOk="0" h="5677" w="7041">
                  <a:moveTo>
                    <a:pt x="2214" y="1"/>
                  </a:moveTo>
                  <a:cubicBezTo>
                    <a:pt x="1613" y="1"/>
                    <a:pt x="1117" y="487"/>
                    <a:pt x="1117" y="1088"/>
                  </a:cubicBezTo>
                  <a:lnTo>
                    <a:pt x="1117" y="1451"/>
                  </a:lnTo>
                  <a:cubicBezTo>
                    <a:pt x="1117" y="1727"/>
                    <a:pt x="888" y="1966"/>
                    <a:pt x="601" y="1966"/>
                  </a:cubicBezTo>
                  <a:cubicBezTo>
                    <a:pt x="595" y="1966"/>
                    <a:pt x="589" y="1966"/>
                    <a:pt x="583" y="1966"/>
                  </a:cubicBezTo>
                  <a:cubicBezTo>
                    <a:pt x="304" y="1966"/>
                    <a:pt x="66" y="2173"/>
                    <a:pt x="29" y="2452"/>
                  </a:cubicBezTo>
                  <a:cubicBezTo>
                    <a:pt x="0" y="2777"/>
                    <a:pt x="248" y="3054"/>
                    <a:pt x="573" y="3054"/>
                  </a:cubicBezTo>
                  <a:lnTo>
                    <a:pt x="697" y="3054"/>
                  </a:lnTo>
                  <a:cubicBezTo>
                    <a:pt x="802" y="4532"/>
                    <a:pt x="2042" y="5677"/>
                    <a:pt x="3521" y="5677"/>
                  </a:cubicBezTo>
                  <a:cubicBezTo>
                    <a:pt x="4999" y="5677"/>
                    <a:pt x="6240" y="4532"/>
                    <a:pt x="6354" y="3054"/>
                  </a:cubicBezTo>
                  <a:lnTo>
                    <a:pt x="6469" y="3054"/>
                  </a:lnTo>
                  <a:cubicBezTo>
                    <a:pt x="6793" y="3054"/>
                    <a:pt x="7041" y="2777"/>
                    <a:pt x="7012" y="2452"/>
                  </a:cubicBezTo>
                  <a:cubicBezTo>
                    <a:pt x="6975" y="2173"/>
                    <a:pt x="6737" y="1966"/>
                    <a:pt x="6459" y="1966"/>
                  </a:cubicBezTo>
                  <a:cubicBezTo>
                    <a:pt x="6452" y="1966"/>
                    <a:pt x="6446" y="1966"/>
                    <a:pt x="6440" y="1966"/>
                  </a:cubicBezTo>
                  <a:cubicBezTo>
                    <a:pt x="6154" y="1966"/>
                    <a:pt x="5925" y="1727"/>
                    <a:pt x="5925" y="1451"/>
                  </a:cubicBezTo>
                  <a:lnTo>
                    <a:pt x="5925" y="1088"/>
                  </a:lnTo>
                  <a:cubicBezTo>
                    <a:pt x="5925" y="487"/>
                    <a:pt x="5438" y="1"/>
                    <a:pt x="4837"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8" name="Google Shape;13828;p69"/>
            <p:cNvSpPr/>
            <p:nvPr/>
          </p:nvSpPr>
          <p:spPr>
            <a:xfrm>
              <a:off x="6748743" y="3858889"/>
              <a:ext cx="183635" cy="148652"/>
            </a:xfrm>
            <a:custGeom>
              <a:rect b="b" l="l" r="r" t="t"/>
              <a:pathLst>
                <a:path extrusionOk="0" h="5677" w="7013">
                  <a:moveTo>
                    <a:pt x="2214" y="1"/>
                  </a:moveTo>
                  <a:cubicBezTo>
                    <a:pt x="1975" y="1"/>
                    <a:pt x="1746" y="77"/>
                    <a:pt x="1555" y="220"/>
                  </a:cubicBezTo>
                  <a:cubicBezTo>
                    <a:pt x="1288" y="430"/>
                    <a:pt x="1126" y="745"/>
                    <a:pt x="1126" y="1088"/>
                  </a:cubicBezTo>
                  <a:lnTo>
                    <a:pt x="1126" y="1470"/>
                  </a:lnTo>
                  <a:cubicBezTo>
                    <a:pt x="1117" y="1750"/>
                    <a:pt x="888" y="1966"/>
                    <a:pt x="619" y="1966"/>
                  </a:cubicBezTo>
                  <a:cubicBezTo>
                    <a:pt x="613" y="1966"/>
                    <a:pt x="607" y="1966"/>
                    <a:pt x="601" y="1966"/>
                  </a:cubicBezTo>
                  <a:cubicBezTo>
                    <a:pt x="315" y="1966"/>
                    <a:pt x="67" y="2176"/>
                    <a:pt x="29" y="2452"/>
                  </a:cubicBezTo>
                  <a:cubicBezTo>
                    <a:pt x="0" y="2777"/>
                    <a:pt x="248" y="3063"/>
                    <a:pt x="573" y="3063"/>
                  </a:cubicBezTo>
                  <a:lnTo>
                    <a:pt x="697" y="3063"/>
                  </a:lnTo>
                  <a:cubicBezTo>
                    <a:pt x="800" y="4557"/>
                    <a:pt x="2054" y="5676"/>
                    <a:pt x="3501" y="5676"/>
                  </a:cubicBezTo>
                  <a:cubicBezTo>
                    <a:pt x="3652" y="5676"/>
                    <a:pt x="3805" y="5664"/>
                    <a:pt x="3960" y="5639"/>
                  </a:cubicBezTo>
                  <a:cubicBezTo>
                    <a:pt x="2576" y="5429"/>
                    <a:pt x="1555" y="4236"/>
                    <a:pt x="1555" y="2844"/>
                  </a:cubicBezTo>
                  <a:lnTo>
                    <a:pt x="1555" y="1499"/>
                  </a:lnTo>
                  <a:cubicBezTo>
                    <a:pt x="1555" y="1117"/>
                    <a:pt x="1842" y="802"/>
                    <a:pt x="2214" y="745"/>
                  </a:cubicBezTo>
                  <a:lnTo>
                    <a:pt x="2223" y="745"/>
                  </a:lnTo>
                  <a:cubicBezTo>
                    <a:pt x="2258" y="740"/>
                    <a:pt x="2293" y="738"/>
                    <a:pt x="2329" y="738"/>
                  </a:cubicBezTo>
                  <a:cubicBezTo>
                    <a:pt x="2505" y="738"/>
                    <a:pt x="2680" y="797"/>
                    <a:pt x="2815" y="917"/>
                  </a:cubicBezTo>
                  <a:cubicBezTo>
                    <a:pt x="3912" y="1862"/>
                    <a:pt x="5318" y="2395"/>
                    <a:pt x="6764" y="2395"/>
                  </a:cubicBezTo>
                  <a:cubicBezTo>
                    <a:pt x="6777" y="2395"/>
                    <a:pt x="6790" y="2395"/>
                    <a:pt x="6802" y="2395"/>
                  </a:cubicBezTo>
                  <a:lnTo>
                    <a:pt x="7012" y="2395"/>
                  </a:lnTo>
                  <a:cubicBezTo>
                    <a:pt x="6947" y="2144"/>
                    <a:pt x="6719" y="1966"/>
                    <a:pt x="6460" y="1966"/>
                  </a:cubicBezTo>
                  <a:cubicBezTo>
                    <a:pt x="6453" y="1966"/>
                    <a:pt x="6447" y="1966"/>
                    <a:pt x="6440" y="1966"/>
                  </a:cubicBezTo>
                  <a:cubicBezTo>
                    <a:pt x="6154" y="1966"/>
                    <a:pt x="5925" y="1737"/>
                    <a:pt x="5934" y="1451"/>
                  </a:cubicBezTo>
                  <a:lnTo>
                    <a:pt x="5934" y="1098"/>
                  </a:lnTo>
                  <a:cubicBezTo>
                    <a:pt x="5934" y="487"/>
                    <a:pt x="5438" y="1"/>
                    <a:pt x="4837"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9" name="Google Shape;13829;p69"/>
            <p:cNvSpPr/>
            <p:nvPr/>
          </p:nvSpPr>
          <p:spPr>
            <a:xfrm>
              <a:off x="6801192" y="3910238"/>
              <a:ext cx="11286" cy="17125"/>
            </a:xfrm>
            <a:custGeom>
              <a:rect b="b" l="l" r="r" t="t"/>
              <a:pathLst>
                <a:path extrusionOk="0" h="654" w="431">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0" name="Google Shape;13830;p69"/>
            <p:cNvSpPr/>
            <p:nvPr/>
          </p:nvSpPr>
          <p:spPr>
            <a:xfrm>
              <a:off x="6869639" y="3910238"/>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1" name="Google Shape;13831;p69"/>
            <p:cNvSpPr/>
            <p:nvPr/>
          </p:nvSpPr>
          <p:spPr>
            <a:xfrm>
              <a:off x="6815724" y="3950249"/>
              <a:ext cx="50668" cy="17361"/>
            </a:xfrm>
            <a:custGeom>
              <a:rect b="b" l="l" r="r" t="t"/>
              <a:pathLst>
                <a:path extrusionOk="0" h="663" w="1935">
                  <a:moveTo>
                    <a:pt x="312" y="1"/>
                  </a:moveTo>
                  <a:cubicBezTo>
                    <a:pt x="142" y="1"/>
                    <a:pt x="0" y="222"/>
                    <a:pt x="161" y="375"/>
                  </a:cubicBezTo>
                  <a:cubicBezTo>
                    <a:pt x="372" y="558"/>
                    <a:pt x="643" y="662"/>
                    <a:pt x="926" y="662"/>
                  </a:cubicBezTo>
                  <a:cubicBezTo>
                    <a:pt x="938" y="662"/>
                    <a:pt x="950" y="662"/>
                    <a:pt x="963" y="662"/>
                  </a:cubicBezTo>
                  <a:cubicBezTo>
                    <a:pt x="975" y="662"/>
                    <a:pt x="987" y="662"/>
                    <a:pt x="1000" y="662"/>
                  </a:cubicBezTo>
                  <a:cubicBezTo>
                    <a:pt x="1283" y="662"/>
                    <a:pt x="1563" y="558"/>
                    <a:pt x="1774" y="375"/>
                  </a:cubicBezTo>
                  <a:cubicBezTo>
                    <a:pt x="1935" y="222"/>
                    <a:pt x="1792" y="1"/>
                    <a:pt x="1623" y="1"/>
                  </a:cubicBezTo>
                  <a:cubicBezTo>
                    <a:pt x="1571" y="1"/>
                    <a:pt x="1517" y="21"/>
                    <a:pt x="1468" y="70"/>
                  </a:cubicBezTo>
                  <a:cubicBezTo>
                    <a:pt x="1316" y="170"/>
                    <a:pt x="1139" y="220"/>
                    <a:pt x="964" y="220"/>
                  </a:cubicBezTo>
                  <a:cubicBezTo>
                    <a:pt x="789" y="220"/>
                    <a:pt x="614" y="170"/>
                    <a:pt x="467" y="70"/>
                  </a:cubicBezTo>
                  <a:cubicBezTo>
                    <a:pt x="418" y="21"/>
                    <a:pt x="364" y="1"/>
                    <a:pt x="31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2" name="Google Shape;13832;p69"/>
            <p:cNvSpPr/>
            <p:nvPr/>
          </p:nvSpPr>
          <p:spPr>
            <a:xfrm>
              <a:off x="6921093" y="4077220"/>
              <a:ext cx="48756" cy="67479"/>
            </a:xfrm>
            <a:custGeom>
              <a:rect b="b" l="l" r="r" t="t"/>
              <a:pathLst>
                <a:path extrusionOk="0" h="2577" w="1862">
                  <a:moveTo>
                    <a:pt x="1623" y="1"/>
                  </a:moveTo>
                  <a:lnTo>
                    <a:pt x="383" y="1060"/>
                  </a:lnTo>
                  <a:cubicBezTo>
                    <a:pt x="135" y="1269"/>
                    <a:pt x="1" y="1575"/>
                    <a:pt x="1" y="1890"/>
                  </a:cubicBezTo>
                  <a:lnTo>
                    <a:pt x="1" y="2576"/>
                  </a:lnTo>
                  <a:lnTo>
                    <a:pt x="430" y="2576"/>
                  </a:lnTo>
                  <a:lnTo>
                    <a:pt x="430" y="1890"/>
                  </a:lnTo>
                  <a:cubicBezTo>
                    <a:pt x="440" y="1699"/>
                    <a:pt x="516" y="1517"/>
                    <a:pt x="669" y="1393"/>
                  </a:cubicBezTo>
                  <a:lnTo>
                    <a:pt x="1861" y="373"/>
                  </a:lnTo>
                  <a:cubicBezTo>
                    <a:pt x="1795" y="239"/>
                    <a:pt x="1718" y="106"/>
                    <a:pt x="1623"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3" name="Google Shape;13833;p69"/>
            <p:cNvSpPr/>
            <p:nvPr/>
          </p:nvSpPr>
          <p:spPr>
            <a:xfrm>
              <a:off x="6787209" y="3887326"/>
              <a:ext cx="33569" cy="17308"/>
            </a:xfrm>
            <a:custGeom>
              <a:rect b="b" l="l" r="r" t="t"/>
              <a:pathLst>
                <a:path extrusionOk="0" h="661" w="1282">
                  <a:moveTo>
                    <a:pt x="971" y="0"/>
                  </a:moveTo>
                  <a:cubicBezTo>
                    <a:pt x="948" y="0"/>
                    <a:pt x="923" y="4"/>
                    <a:pt x="897" y="12"/>
                  </a:cubicBezTo>
                  <a:lnTo>
                    <a:pt x="239" y="231"/>
                  </a:lnTo>
                  <a:cubicBezTo>
                    <a:pt x="1" y="308"/>
                    <a:pt x="58" y="661"/>
                    <a:pt x="306" y="661"/>
                  </a:cubicBezTo>
                  <a:cubicBezTo>
                    <a:pt x="334" y="661"/>
                    <a:pt x="354" y="661"/>
                    <a:pt x="382" y="651"/>
                  </a:cubicBezTo>
                  <a:lnTo>
                    <a:pt x="1031" y="432"/>
                  </a:lnTo>
                  <a:cubicBezTo>
                    <a:pt x="1282" y="345"/>
                    <a:pt x="1195" y="0"/>
                    <a:pt x="97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4" name="Google Shape;13834;p69"/>
            <p:cNvSpPr/>
            <p:nvPr/>
          </p:nvSpPr>
          <p:spPr>
            <a:xfrm>
              <a:off x="6785455" y="3790206"/>
              <a:ext cx="152920" cy="120163"/>
            </a:xfrm>
            <a:custGeom>
              <a:rect b="b" l="l" r="r" t="t"/>
              <a:pathLst>
                <a:path extrusionOk="0" h="4589" w="5840">
                  <a:moveTo>
                    <a:pt x="2119" y="0"/>
                  </a:moveTo>
                  <a:cubicBezTo>
                    <a:pt x="1365" y="0"/>
                    <a:pt x="621" y="229"/>
                    <a:pt x="1" y="668"/>
                  </a:cubicBezTo>
                  <a:cubicBezTo>
                    <a:pt x="764" y="3005"/>
                    <a:pt x="2939" y="4589"/>
                    <a:pt x="5400" y="4589"/>
                  </a:cubicBezTo>
                  <a:cubicBezTo>
                    <a:pt x="5544" y="4589"/>
                    <a:pt x="5696" y="4579"/>
                    <a:pt x="5839" y="4570"/>
                  </a:cubicBezTo>
                  <a:lnTo>
                    <a:pt x="5839" y="3711"/>
                  </a:lnTo>
                  <a:cubicBezTo>
                    <a:pt x="5839" y="1660"/>
                    <a:pt x="4170" y="0"/>
                    <a:pt x="211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5" name="Google Shape;13835;p69"/>
            <p:cNvSpPr/>
            <p:nvPr/>
          </p:nvSpPr>
          <p:spPr>
            <a:xfrm>
              <a:off x="6875400" y="4007280"/>
              <a:ext cx="62975" cy="137419"/>
            </a:xfrm>
            <a:custGeom>
              <a:rect b="b" l="l" r="r" t="t"/>
              <a:pathLst>
                <a:path extrusionOk="0" h="5248" w="2405">
                  <a:moveTo>
                    <a:pt x="2404" y="0"/>
                  </a:moveTo>
                  <a:lnTo>
                    <a:pt x="0" y="10"/>
                  </a:lnTo>
                  <a:lnTo>
                    <a:pt x="0" y="888"/>
                  </a:lnTo>
                  <a:cubicBezTo>
                    <a:pt x="0" y="2815"/>
                    <a:pt x="1527" y="3511"/>
                    <a:pt x="1527" y="5247"/>
                  </a:cubicBezTo>
                  <a:lnTo>
                    <a:pt x="2404" y="5247"/>
                  </a:lnTo>
                  <a:lnTo>
                    <a:pt x="240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36" name="Google Shape;13836;p69"/>
          <p:cNvGrpSpPr/>
          <p:nvPr/>
        </p:nvGrpSpPr>
        <p:grpSpPr>
          <a:xfrm>
            <a:off x="6260629" y="2419290"/>
            <a:ext cx="263055" cy="354493"/>
            <a:chOff x="6260629" y="2419290"/>
            <a:chExt cx="263055" cy="354493"/>
          </a:xfrm>
        </p:grpSpPr>
        <p:sp>
          <p:nvSpPr>
            <p:cNvPr id="13837" name="Google Shape;13837;p69"/>
            <p:cNvSpPr/>
            <p:nvPr/>
          </p:nvSpPr>
          <p:spPr>
            <a:xfrm>
              <a:off x="6317581" y="2419290"/>
              <a:ext cx="148914" cy="57214"/>
            </a:xfrm>
            <a:custGeom>
              <a:rect b="b" l="l" r="r" t="t"/>
              <a:pathLst>
                <a:path extrusionOk="0" h="2185" w="5687">
                  <a:moveTo>
                    <a:pt x="2843" y="0"/>
                  </a:moveTo>
                  <a:cubicBezTo>
                    <a:pt x="1279" y="0"/>
                    <a:pt x="0" y="487"/>
                    <a:pt x="0" y="1088"/>
                  </a:cubicBezTo>
                  <a:lnTo>
                    <a:pt x="0" y="2185"/>
                  </a:lnTo>
                  <a:lnTo>
                    <a:pt x="5686" y="2185"/>
                  </a:lnTo>
                  <a:lnTo>
                    <a:pt x="5686" y="1088"/>
                  </a:lnTo>
                  <a:cubicBezTo>
                    <a:pt x="5686" y="487"/>
                    <a:pt x="4408" y="0"/>
                    <a:pt x="2843"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8" name="Google Shape;13838;p69"/>
            <p:cNvSpPr/>
            <p:nvPr/>
          </p:nvSpPr>
          <p:spPr>
            <a:xfrm>
              <a:off x="6271862" y="2453514"/>
              <a:ext cx="240352" cy="148914"/>
            </a:xfrm>
            <a:custGeom>
              <a:rect b="b" l="l" r="r" t="t"/>
              <a:pathLst>
                <a:path extrusionOk="0" h="5687" w="9179">
                  <a:moveTo>
                    <a:pt x="4589" y="0"/>
                  </a:moveTo>
                  <a:cubicBezTo>
                    <a:pt x="2052" y="0"/>
                    <a:pt x="1" y="1279"/>
                    <a:pt x="1" y="2843"/>
                  </a:cubicBezTo>
                  <a:cubicBezTo>
                    <a:pt x="1" y="4408"/>
                    <a:pt x="2052" y="5686"/>
                    <a:pt x="4589" y="5686"/>
                  </a:cubicBezTo>
                  <a:cubicBezTo>
                    <a:pt x="7127" y="5686"/>
                    <a:pt x="9178" y="4408"/>
                    <a:pt x="9178" y="2843"/>
                  </a:cubicBezTo>
                  <a:cubicBezTo>
                    <a:pt x="9178" y="1279"/>
                    <a:pt x="7127" y="0"/>
                    <a:pt x="458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9" name="Google Shape;13839;p69"/>
            <p:cNvSpPr/>
            <p:nvPr/>
          </p:nvSpPr>
          <p:spPr>
            <a:xfrm>
              <a:off x="6284614" y="2476478"/>
              <a:ext cx="214848" cy="232470"/>
            </a:xfrm>
            <a:custGeom>
              <a:rect b="b" l="l" r="r" t="t"/>
              <a:pathLst>
                <a:path extrusionOk="0" h="8878" w="8205">
                  <a:moveTo>
                    <a:pt x="4102" y="1"/>
                  </a:moveTo>
                  <a:cubicBezTo>
                    <a:pt x="2051" y="1"/>
                    <a:pt x="391" y="879"/>
                    <a:pt x="391" y="1966"/>
                  </a:cubicBezTo>
                  <a:lnTo>
                    <a:pt x="391" y="5458"/>
                  </a:lnTo>
                  <a:cubicBezTo>
                    <a:pt x="382" y="6040"/>
                    <a:pt x="277" y="6603"/>
                    <a:pt x="67" y="7146"/>
                  </a:cubicBezTo>
                  <a:cubicBezTo>
                    <a:pt x="0" y="7328"/>
                    <a:pt x="57" y="7537"/>
                    <a:pt x="220" y="7652"/>
                  </a:cubicBezTo>
                  <a:cubicBezTo>
                    <a:pt x="630" y="7948"/>
                    <a:pt x="1069" y="8196"/>
                    <a:pt x="1536" y="8377"/>
                  </a:cubicBezTo>
                  <a:cubicBezTo>
                    <a:pt x="2361" y="8711"/>
                    <a:pt x="3232" y="8878"/>
                    <a:pt x="4102" y="8878"/>
                  </a:cubicBezTo>
                  <a:cubicBezTo>
                    <a:pt x="4973" y="8878"/>
                    <a:pt x="5843" y="8711"/>
                    <a:pt x="6669" y="8377"/>
                  </a:cubicBezTo>
                  <a:cubicBezTo>
                    <a:pt x="7136" y="8196"/>
                    <a:pt x="7575" y="7948"/>
                    <a:pt x="7985" y="7652"/>
                  </a:cubicBezTo>
                  <a:cubicBezTo>
                    <a:pt x="8147" y="7537"/>
                    <a:pt x="8205" y="7328"/>
                    <a:pt x="8138" y="7146"/>
                  </a:cubicBezTo>
                  <a:cubicBezTo>
                    <a:pt x="7937" y="6603"/>
                    <a:pt x="7823" y="6030"/>
                    <a:pt x="7823" y="5458"/>
                  </a:cubicBezTo>
                  <a:lnTo>
                    <a:pt x="7823" y="1966"/>
                  </a:lnTo>
                  <a:cubicBezTo>
                    <a:pt x="7823" y="879"/>
                    <a:pt x="6163" y="1"/>
                    <a:pt x="410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0" name="Google Shape;13840;p69"/>
            <p:cNvSpPr/>
            <p:nvPr/>
          </p:nvSpPr>
          <p:spPr>
            <a:xfrm>
              <a:off x="6260629" y="2630865"/>
              <a:ext cx="263055" cy="142918"/>
            </a:xfrm>
            <a:custGeom>
              <a:rect b="b" l="l" r="r" t="t"/>
              <a:pathLst>
                <a:path extrusionOk="0" h="5458" w="10046">
                  <a:moveTo>
                    <a:pt x="3702" y="1"/>
                  </a:moveTo>
                  <a:lnTo>
                    <a:pt x="3702" y="1346"/>
                  </a:lnTo>
                  <a:cubicBezTo>
                    <a:pt x="3702" y="1718"/>
                    <a:pt x="3463" y="2052"/>
                    <a:pt x="3120" y="2176"/>
                  </a:cubicBezTo>
                  <a:lnTo>
                    <a:pt x="869" y="2977"/>
                  </a:lnTo>
                  <a:cubicBezTo>
                    <a:pt x="344" y="3158"/>
                    <a:pt x="0" y="3654"/>
                    <a:pt x="0" y="4208"/>
                  </a:cubicBezTo>
                  <a:lnTo>
                    <a:pt x="0" y="4809"/>
                  </a:lnTo>
                  <a:cubicBezTo>
                    <a:pt x="0" y="5162"/>
                    <a:pt x="287" y="5457"/>
                    <a:pt x="649" y="5457"/>
                  </a:cubicBezTo>
                  <a:lnTo>
                    <a:pt x="9388" y="5457"/>
                  </a:lnTo>
                  <a:cubicBezTo>
                    <a:pt x="9750" y="5457"/>
                    <a:pt x="10046" y="5162"/>
                    <a:pt x="10046" y="4809"/>
                  </a:cubicBezTo>
                  <a:lnTo>
                    <a:pt x="10046" y="4208"/>
                  </a:lnTo>
                  <a:cubicBezTo>
                    <a:pt x="10046" y="3654"/>
                    <a:pt x="9693" y="3158"/>
                    <a:pt x="9178" y="2977"/>
                  </a:cubicBezTo>
                  <a:lnTo>
                    <a:pt x="6907" y="2176"/>
                  </a:lnTo>
                  <a:cubicBezTo>
                    <a:pt x="6554" y="2052"/>
                    <a:pt x="6325" y="1718"/>
                    <a:pt x="6325" y="1346"/>
                  </a:cubicBezTo>
                  <a:lnTo>
                    <a:pt x="6325"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1" name="Google Shape;13841;p69"/>
            <p:cNvSpPr/>
            <p:nvPr/>
          </p:nvSpPr>
          <p:spPr>
            <a:xfrm>
              <a:off x="6357801" y="2630865"/>
              <a:ext cx="68709" cy="28515"/>
            </a:xfrm>
            <a:custGeom>
              <a:rect b="b" l="l" r="r" t="t"/>
              <a:pathLst>
                <a:path extrusionOk="0" h="1089" w="2624">
                  <a:moveTo>
                    <a:pt x="0" y="1"/>
                  </a:moveTo>
                  <a:lnTo>
                    <a:pt x="0" y="811"/>
                  </a:lnTo>
                  <a:cubicBezTo>
                    <a:pt x="363" y="974"/>
                    <a:pt x="754" y="1069"/>
                    <a:pt x="1155" y="1088"/>
                  </a:cubicBezTo>
                  <a:lnTo>
                    <a:pt x="1307" y="1088"/>
                  </a:lnTo>
                  <a:cubicBezTo>
                    <a:pt x="1756" y="1088"/>
                    <a:pt x="2204" y="993"/>
                    <a:pt x="2624" y="811"/>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2" name="Google Shape;13842;p69"/>
            <p:cNvSpPr/>
            <p:nvPr/>
          </p:nvSpPr>
          <p:spPr>
            <a:xfrm>
              <a:off x="6317581" y="2504156"/>
              <a:ext cx="148914" cy="143834"/>
            </a:xfrm>
            <a:custGeom>
              <a:rect b="b" l="l" r="r" t="t"/>
              <a:pathLst>
                <a:path extrusionOk="0" h="5493" w="5687">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79"/>
                  </a:lnTo>
                  <a:cubicBezTo>
                    <a:pt x="0" y="4105"/>
                    <a:pt x="1174" y="5422"/>
                    <a:pt x="2710" y="5488"/>
                  </a:cubicBezTo>
                  <a:cubicBezTo>
                    <a:pt x="2761" y="5491"/>
                    <a:pt x="2811" y="5492"/>
                    <a:pt x="2862" y="5492"/>
                  </a:cubicBezTo>
                  <a:cubicBezTo>
                    <a:pt x="4415" y="5492"/>
                    <a:pt x="5686" y="4226"/>
                    <a:pt x="5686" y="2655"/>
                  </a:cubicBezTo>
                  <a:lnTo>
                    <a:pt x="5686" y="1777"/>
                  </a:lnTo>
                  <a:cubicBezTo>
                    <a:pt x="5686" y="1300"/>
                    <a:pt x="5295" y="909"/>
                    <a:pt x="4809" y="909"/>
                  </a:cubicBezTo>
                  <a:lnTo>
                    <a:pt x="4465" y="909"/>
                  </a:lnTo>
                  <a:cubicBezTo>
                    <a:pt x="4408" y="909"/>
                    <a:pt x="4351" y="890"/>
                    <a:pt x="4313" y="842"/>
                  </a:cubicBezTo>
                  <a:lnTo>
                    <a:pt x="3502" y="41"/>
                  </a:lnTo>
                  <a:cubicBezTo>
                    <a:pt x="3477" y="13"/>
                    <a:pt x="3444" y="0"/>
                    <a:pt x="341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3" name="Google Shape;13843;p69"/>
            <p:cNvSpPr/>
            <p:nvPr/>
          </p:nvSpPr>
          <p:spPr>
            <a:xfrm>
              <a:off x="6317581" y="2504156"/>
              <a:ext cx="125924" cy="143913"/>
            </a:xfrm>
            <a:custGeom>
              <a:rect b="b" l="l" r="r" t="t"/>
              <a:pathLst>
                <a:path extrusionOk="0" h="5496" w="4809">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69"/>
                  </a:lnTo>
                  <a:cubicBezTo>
                    <a:pt x="0" y="3847"/>
                    <a:pt x="821" y="5021"/>
                    <a:pt x="2052" y="5383"/>
                  </a:cubicBezTo>
                  <a:cubicBezTo>
                    <a:pt x="2309" y="5457"/>
                    <a:pt x="2575" y="5495"/>
                    <a:pt x="2841" y="5495"/>
                  </a:cubicBezTo>
                  <a:cubicBezTo>
                    <a:pt x="2989" y="5495"/>
                    <a:pt x="3136" y="5483"/>
                    <a:pt x="3282" y="5460"/>
                  </a:cubicBezTo>
                  <a:cubicBezTo>
                    <a:pt x="1899" y="5240"/>
                    <a:pt x="878" y="4000"/>
                    <a:pt x="878" y="2569"/>
                  </a:cubicBezTo>
                  <a:lnTo>
                    <a:pt x="878" y="2216"/>
                  </a:lnTo>
                  <a:cubicBezTo>
                    <a:pt x="878" y="1730"/>
                    <a:pt x="1269" y="1338"/>
                    <a:pt x="1756" y="1338"/>
                  </a:cubicBezTo>
                  <a:lnTo>
                    <a:pt x="4379" y="1338"/>
                  </a:lnTo>
                  <a:cubicBezTo>
                    <a:pt x="4608" y="1338"/>
                    <a:pt x="4809" y="1148"/>
                    <a:pt x="4809" y="909"/>
                  </a:cubicBezTo>
                  <a:lnTo>
                    <a:pt x="4465" y="909"/>
                  </a:lnTo>
                  <a:cubicBezTo>
                    <a:pt x="4408" y="909"/>
                    <a:pt x="4351" y="890"/>
                    <a:pt x="4313" y="842"/>
                  </a:cubicBezTo>
                  <a:lnTo>
                    <a:pt x="3502" y="41"/>
                  </a:lnTo>
                  <a:cubicBezTo>
                    <a:pt x="3477" y="13"/>
                    <a:pt x="3444" y="0"/>
                    <a:pt x="3412"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4" name="Google Shape;13844;p69"/>
            <p:cNvSpPr/>
            <p:nvPr/>
          </p:nvSpPr>
          <p:spPr>
            <a:xfrm>
              <a:off x="6352040" y="2556552"/>
              <a:ext cx="11521" cy="17125"/>
            </a:xfrm>
            <a:custGeom>
              <a:rect b="b" l="l" r="r" t="t"/>
              <a:pathLst>
                <a:path extrusionOk="0" h="654" w="440">
                  <a:moveTo>
                    <a:pt x="217" y="0"/>
                  </a:moveTo>
                  <a:cubicBezTo>
                    <a:pt x="108" y="0"/>
                    <a:pt x="1" y="72"/>
                    <a:pt x="1" y="215"/>
                  </a:cubicBezTo>
                  <a:lnTo>
                    <a:pt x="1" y="435"/>
                  </a:lnTo>
                  <a:cubicBezTo>
                    <a:pt x="1" y="559"/>
                    <a:pt x="96" y="654"/>
                    <a:pt x="220" y="654"/>
                  </a:cubicBezTo>
                  <a:cubicBezTo>
                    <a:pt x="335" y="654"/>
                    <a:pt x="440" y="559"/>
                    <a:pt x="440" y="435"/>
                  </a:cubicBezTo>
                  <a:lnTo>
                    <a:pt x="440" y="215"/>
                  </a:lnTo>
                  <a:cubicBezTo>
                    <a:pt x="435" y="72"/>
                    <a:pt x="325" y="0"/>
                    <a:pt x="217"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5" name="Google Shape;13845;p69"/>
            <p:cNvSpPr/>
            <p:nvPr/>
          </p:nvSpPr>
          <p:spPr>
            <a:xfrm>
              <a:off x="6420750" y="2556552"/>
              <a:ext cx="11260" cy="17125"/>
            </a:xfrm>
            <a:custGeom>
              <a:rect b="b" l="l" r="r" t="t"/>
              <a:pathLst>
                <a:path extrusionOk="0" h="654" w="43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6" name="Google Shape;13846;p69"/>
            <p:cNvSpPr/>
            <p:nvPr/>
          </p:nvSpPr>
          <p:spPr>
            <a:xfrm>
              <a:off x="6366756" y="2596432"/>
              <a:ext cx="50563" cy="17282"/>
            </a:xfrm>
            <a:custGeom>
              <a:rect b="b" l="l" r="r" t="t"/>
              <a:pathLst>
                <a:path extrusionOk="0" h="660" w="1931">
                  <a:moveTo>
                    <a:pt x="313" y="1"/>
                  </a:moveTo>
                  <a:cubicBezTo>
                    <a:pt x="146" y="1"/>
                    <a:pt x="0" y="219"/>
                    <a:pt x="154" y="381"/>
                  </a:cubicBezTo>
                  <a:cubicBezTo>
                    <a:pt x="366" y="557"/>
                    <a:pt x="625" y="660"/>
                    <a:pt x="897" y="660"/>
                  </a:cubicBezTo>
                  <a:cubicBezTo>
                    <a:pt x="919" y="660"/>
                    <a:pt x="942" y="659"/>
                    <a:pt x="965" y="657"/>
                  </a:cubicBezTo>
                  <a:cubicBezTo>
                    <a:pt x="988" y="659"/>
                    <a:pt x="1011" y="660"/>
                    <a:pt x="1034" y="660"/>
                  </a:cubicBezTo>
                  <a:cubicBezTo>
                    <a:pt x="1305" y="660"/>
                    <a:pt x="1565" y="557"/>
                    <a:pt x="1776" y="381"/>
                  </a:cubicBezTo>
                  <a:cubicBezTo>
                    <a:pt x="1931" y="219"/>
                    <a:pt x="1785" y="1"/>
                    <a:pt x="1618" y="1"/>
                  </a:cubicBezTo>
                  <a:cubicBezTo>
                    <a:pt x="1568" y="1"/>
                    <a:pt x="1517" y="20"/>
                    <a:pt x="1471" y="66"/>
                  </a:cubicBezTo>
                  <a:cubicBezTo>
                    <a:pt x="1318" y="171"/>
                    <a:pt x="1142" y="223"/>
                    <a:pt x="965" y="223"/>
                  </a:cubicBezTo>
                  <a:cubicBezTo>
                    <a:pt x="789" y="223"/>
                    <a:pt x="612" y="171"/>
                    <a:pt x="460" y="66"/>
                  </a:cubicBezTo>
                  <a:cubicBezTo>
                    <a:pt x="414" y="20"/>
                    <a:pt x="362" y="1"/>
                    <a:pt x="31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7" name="Google Shape;13847;p69"/>
            <p:cNvSpPr/>
            <p:nvPr/>
          </p:nvSpPr>
          <p:spPr>
            <a:xfrm>
              <a:off x="6344133" y="2537542"/>
              <a:ext cx="27468" cy="13930"/>
            </a:xfrm>
            <a:custGeom>
              <a:rect b="b" l="l" r="r" t="t"/>
              <a:pathLst>
                <a:path extrusionOk="0" h="532" w="1049">
                  <a:moveTo>
                    <a:pt x="745" y="1"/>
                  </a:moveTo>
                  <a:cubicBezTo>
                    <a:pt x="729" y="1"/>
                    <a:pt x="712" y="3"/>
                    <a:pt x="694" y="6"/>
                  </a:cubicBezTo>
                  <a:lnTo>
                    <a:pt x="255" y="102"/>
                  </a:lnTo>
                  <a:cubicBezTo>
                    <a:pt x="1" y="158"/>
                    <a:pt x="35" y="531"/>
                    <a:pt x="293" y="531"/>
                  </a:cubicBezTo>
                  <a:cubicBezTo>
                    <a:pt x="296" y="531"/>
                    <a:pt x="300" y="531"/>
                    <a:pt x="303" y="531"/>
                  </a:cubicBezTo>
                  <a:lnTo>
                    <a:pt x="351" y="531"/>
                  </a:lnTo>
                  <a:lnTo>
                    <a:pt x="780" y="436"/>
                  </a:lnTo>
                  <a:cubicBezTo>
                    <a:pt x="1048" y="373"/>
                    <a:pt x="981" y="1"/>
                    <a:pt x="74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8" name="Google Shape;13848;p69"/>
            <p:cNvSpPr/>
            <p:nvPr/>
          </p:nvSpPr>
          <p:spPr>
            <a:xfrm>
              <a:off x="6412554" y="2537751"/>
              <a:ext cx="27468" cy="13957"/>
            </a:xfrm>
            <a:custGeom>
              <a:rect b="b" l="l" r="r" t="t"/>
              <a:pathLst>
                <a:path extrusionOk="0" h="533" w="1049">
                  <a:moveTo>
                    <a:pt x="303" y="1"/>
                  </a:moveTo>
                  <a:cubicBezTo>
                    <a:pt x="63" y="1"/>
                    <a:pt x="0" y="374"/>
                    <a:pt x="266" y="428"/>
                  </a:cubicBezTo>
                  <a:lnTo>
                    <a:pt x="705" y="523"/>
                  </a:lnTo>
                  <a:cubicBezTo>
                    <a:pt x="709" y="528"/>
                    <a:pt x="717" y="530"/>
                    <a:pt x="725" y="530"/>
                  </a:cubicBezTo>
                  <a:cubicBezTo>
                    <a:pt x="733" y="530"/>
                    <a:pt x="743" y="528"/>
                    <a:pt x="752" y="523"/>
                  </a:cubicBezTo>
                  <a:lnTo>
                    <a:pt x="752" y="523"/>
                  </a:lnTo>
                  <a:lnTo>
                    <a:pt x="743" y="532"/>
                  </a:lnTo>
                  <a:cubicBezTo>
                    <a:pt x="1010" y="532"/>
                    <a:pt x="1048" y="151"/>
                    <a:pt x="790" y="103"/>
                  </a:cubicBezTo>
                  <a:lnTo>
                    <a:pt x="361" y="8"/>
                  </a:lnTo>
                  <a:cubicBezTo>
                    <a:pt x="341" y="3"/>
                    <a:pt x="321" y="1"/>
                    <a:pt x="30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9" name="Google Shape;13849;p69"/>
            <p:cNvSpPr/>
            <p:nvPr/>
          </p:nvSpPr>
          <p:spPr>
            <a:xfrm>
              <a:off x="6260629" y="2697061"/>
              <a:ext cx="263055" cy="76722"/>
            </a:xfrm>
            <a:custGeom>
              <a:rect b="b" l="l" r="r" t="t"/>
              <a:pathLst>
                <a:path extrusionOk="0" h="2930" w="10046">
                  <a:moveTo>
                    <a:pt x="2137" y="1"/>
                  </a:moveTo>
                  <a:lnTo>
                    <a:pt x="869" y="449"/>
                  </a:lnTo>
                  <a:cubicBezTo>
                    <a:pt x="344" y="630"/>
                    <a:pt x="0" y="1126"/>
                    <a:pt x="0" y="1680"/>
                  </a:cubicBezTo>
                  <a:lnTo>
                    <a:pt x="0" y="2281"/>
                  </a:lnTo>
                  <a:cubicBezTo>
                    <a:pt x="0" y="2634"/>
                    <a:pt x="287" y="2929"/>
                    <a:pt x="649" y="2929"/>
                  </a:cubicBezTo>
                  <a:lnTo>
                    <a:pt x="9388" y="2929"/>
                  </a:lnTo>
                  <a:cubicBezTo>
                    <a:pt x="9750" y="2929"/>
                    <a:pt x="10046" y="2634"/>
                    <a:pt x="10046" y="2281"/>
                  </a:cubicBezTo>
                  <a:lnTo>
                    <a:pt x="10046" y="1680"/>
                  </a:lnTo>
                  <a:cubicBezTo>
                    <a:pt x="10046" y="1126"/>
                    <a:pt x="9693" y="630"/>
                    <a:pt x="9178" y="449"/>
                  </a:cubicBezTo>
                  <a:lnTo>
                    <a:pt x="7909" y="1"/>
                  </a:lnTo>
                  <a:cubicBezTo>
                    <a:pt x="7489" y="1231"/>
                    <a:pt x="6325" y="2061"/>
                    <a:pt x="5028" y="2061"/>
                  </a:cubicBezTo>
                  <a:cubicBezTo>
                    <a:pt x="3721" y="2061"/>
                    <a:pt x="2557" y="1231"/>
                    <a:pt x="21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0" name="Google Shape;13850;p69"/>
            <p:cNvSpPr/>
            <p:nvPr/>
          </p:nvSpPr>
          <p:spPr>
            <a:xfrm>
              <a:off x="6305588" y="2697061"/>
              <a:ext cx="172900" cy="65489"/>
            </a:xfrm>
            <a:custGeom>
              <a:rect b="b" l="l" r="r" t="t"/>
              <a:pathLst>
                <a:path extrusionOk="0" h="2501" w="6603">
                  <a:moveTo>
                    <a:pt x="411" y="1"/>
                  </a:moveTo>
                  <a:lnTo>
                    <a:pt x="1" y="144"/>
                  </a:lnTo>
                  <a:cubicBezTo>
                    <a:pt x="487" y="1556"/>
                    <a:pt x="1813" y="2500"/>
                    <a:pt x="3301" y="2500"/>
                  </a:cubicBezTo>
                  <a:cubicBezTo>
                    <a:pt x="4790" y="2500"/>
                    <a:pt x="6116" y="1556"/>
                    <a:pt x="6602" y="144"/>
                  </a:cubicBezTo>
                  <a:lnTo>
                    <a:pt x="6192" y="1"/>
                  </a:lnTo>
                  <a:cubicBezTo>
                    <a:pt x="5772" y="1231"/>
                    <a:pt x="4608" y="2061"/>
                    <a:pt x="3301" y="2061"/>
                  </a:cubicBezTo>
                  <a:cubicBezTo>
                    <a:pt x="1994" y="2061"/>
                    <a:pt x="840" y="1231"/>
                    <a:pt x="411"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1" name="Google Shape;13851;p69"/>
            <p:cNvSpPr/>
            <p:nvPr/>
          </p:nvSpPr>
          <p:spPr>
            <a:xfrm>
              <a:off x="6294852" y="2476478"/>
              <a:ext cx="194371" cy="65227"/>
            </a:xfrm>
            <a:custGeom>
              <a:rect b="b" l="l" r="r" t="t"/>
              <a:pathLst>
                <a:path extrusionOk="0" h="2491" w="7423">
                  <a:moveTo>
                    <a:pt x="3711" y="1"/>
                  </a:moveTo>
                  <a:cubicBezTo>
                    <a:pt x="1660" y="1"/>
                    <a:pt x="0" y="879"/>
                    <a:pt x="0" y="1966"/>
                  </a:cubicBezTo>
                  <a:lnTo>
                    <a:pt x="0" y="2481"/>
                  </a:lnTo>
                  <a:cubicBezTo>
                    <a:pt x="0" y="1403"/>
                    <a:pt x="1670" y="526"/>
                    <a:pt x="3711" y="526"/>
                  </a:cubicBezTo>
                  <a:cubicBezTo>
                    <a:pt x="5762" y="526"/>
                    <a:pt x="7422" y="1403"/>
                    <a:pt x="7422" y="2491"/>
                  </a:cubicBezTo>
                  <a:lnTo>
                    <a:pt x="7422" y="1966"/>
                  </a:lnTo>
                  <a:cubicBezTo>
                    <a:pt x="7422" y="879"/>
                    <a:pt x="5762" y="1"/>
                    <a:pt x="371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52" name="Google Shape;13852;p69"/>
          <p:cNvGrpSpPr/>
          <p:nvPr/>
        </p:nvGrpSpPr>
        <p:grpSpPr>
          <a:xfrm>
            <a:off x="6260864" y="2879911"/>
            <a:ext cx="263343" cy="354754"/>
            <a:chOff x="6260864" y="2879911"/>
            <a:chExt cx="263343" cy="354754"/>
          </a:xfrm>
        </p:grpSpPr>
        <p:sp>
          <p:nvSpPr>
            <p:cNvPr id="13853" name="Google Shape;13853;p69"/>
            <p:cNvSpPr/>
            <p:nvPr/>
          </p:nvSpPr>
          <p:spPr>
            <a:xfrm>
              <a:off x="6290610" y="2960115"/>
              <a:ext cx="203850" cy="208354"/>
            </a:xfrm>
            <a:custGeom>
              <a:rect b="b" l="l" r="r" t="t"/>
              <a:pathLst>
                <a:path extrusionOk="0" h="7957" w="7785">
                  <a:moveTo>
                    <a:pt x="3892" y="0"/>
                  </a:moveTo>
                  <a:lnTo>
                    <a:pt x="611" y="439"/>
                  </a:lnTo>
                  <a:lnTo>
                    <a:pt x="611" y="2624"/>
                  </a:lnTo>
                  <a:cubicBezTo>
                    <a:pt x="582" y="3454"/>
                    <a:pt x="391" y="4284"/>
                    <a:pt x="48" y="5047"/>
                  </a:cubicBezTo>
                  <a:cubicBezTo>
                    <a:pt x="0" y="5152"/>
                    <a:pt x="48" y="5285"/>
                    <a:pt x="153" y="5333"/>
                  </a:cubicBezTo>
                  <a:lnTo>
                    <a:pt x="830" y="5676"/>
                  </a:lnTo>
                  <a:lnTo>
                    <a:pt x="115" y="6583"/>
                  </a:lnTo>
                  <a:cubicBezTo>
                    <a:pt x="29" y="6678"/>
                    <a:pt x="57" y="6831"/>
                    <a:pt x="162" y="6898"/>
                  </a:cubicBezTo>
                  <a:cubicBezTo>
                    <a:pt x="1307" y="7603"/>
                    <a:pt x="2600" y="7956"/>
                    <a:pt x="3892" y="7956"/>
                  </a:cubicBezTo>
                  <a:cubicBezTo>
                    <a:pt x="5185" y="7956"/>
                    <a:pt x="6478" y="7603"/>
                    <a:pt x="7623" y="6898"/>
                  </a:cubicBezTo>
                  <a:cubicBezTo>
                    <a:pt x="7728" y="6831"/>
                    <a:pt x="7756" y="6678"/>
                    <a:pt x="7670" y="6583"/>
                  </a:cubicBezTo>
                  <a:lnTo>
                    <a:pt x="6945" y="5676"/>
                  </a:lnTo>
                  <a:lnTo>
                    <a:pt x="7632" y="5333"/>
                  </a:lnTo>
                  <a:cubicBezTo>
                    <a:pt x="7737" y="5285"/>
                    <a:pt x="7785" y="5152"/>
                    <a:pt x="7728" y="5047"/>
                  </a:cubicBezTo>
                  <a:cubicBezTo>
                    <a:pt x="7394" y="4284"/>
                    <a:pt x="7203" y="3454"/>
                    <a:pt x="7165" y="2624"/>
                  </a:cubicBezTo>
                  <a:lnTo>
                    <a:pt x="7165" y="439"/>
                  </a:lnTo>
                  <a:lnTo>
                    <a:pt x="3892"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4" name="Google Shape;13854;p69"/>
            <p:cNvSpPr/>
            <p:nvPr/>
          </p:nvSpPr>
          <p:spPr>
            <a:xfrm>
              <a:off x="6260864" y="3086013"/>
              <a:ext cx="263081" cy="148652"/>
            </a:xfrm>
            <a:custGeom>
              <a:rect b="b" l="l" r="r" t="t"/>
              <a:pathLst>
                <a:path extrusionOk="0" h="5677" w="10047">
                  <a:moveTo>
                    <a:pt x="3712" y="0"/>
                  </a:moveTo>
                  <a:lnTo>
                    <a:pt x="3712"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46" y="5381"/>
                    <a:pt x="10046" y="5018"/>
                  </a:cubicBezTo>
                  <a:lnTo>
                    <a:pt x="10046" y="3978"/>
                  </a:lnTo>
                  <a:cubicBezTo>
                    <a:pt x="10046" y="3425"/>
                    <a:pt x="9703" y="2929"/>
                    <a:pt x="9178" y="2748"/>
                  </a:cubicBezTo>
                  <a:lnTo>
                    <a:pt x="6917" y="1946"/>
                  </a:lnTo>
                  <a:cubicBezTo>
                    <a:pt x="6574" y="1822"/>
                    <a:pt x="6335" y="1498"/>
                    <a:pt x="6335" y="1126"/>
                  </a:cubicBezTo>
                  <a:lnTo>
                    <a:pt x="633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5" name="Google Shape;13855;p69"/>
            <p:cNvSpPr/>
            <p:nvPr/>
          </p:nvSpPr>
          <p:spPr>
            <a:xfrm>
              <a:off x="6260864" y="3137204"/>
              <a:ext cx="263343" cy="97461"/>
            </a:xfrm>
            <a:custGeom>
              <a:rect b="b" l="l" r="r" t="t"/>
              <a:pathLst>
                <a:path extrusionOk="0" h="3722" w="10057">
                  <a:moveTo>
                    <a:pt x="3111" y="1"/>
                  </a:moveTo>
                  <a:lnTo>
                    <a:pt x="879" y="793"/>
                  </a:lnTo>
                  <a:cubicBezTo>
                    <a:pt x="354" y="974"/>
                    <a:pt x="1" y="1470"/>
                    <a:pt x="1" y="2023"/>
                  </a:cubicBezTo>
                  <a:lnTo>
                    <a:pt x="1" y="3063"/>
                  </a:lnTo>
                  <a:cubicBezTo>
                    <a:pt x="1" y="3426"/>
                    <a:pt x="297" y="3722"/>
                    <a:pt x="659" y="3722"/>
                  </a:cubicBezTo>
                  <a:lnTo>
                    <a:pt x="9398" y="3722"/>
                  </a:lnTo>
                  <a:cubicBezTo>
                    <a:pt x="9760" y="3722"/>
                    <a:pt x="10056" y="3426"/>
                    <a:pt x="10056" y="3063"/>
                  </a:cubicBezTo>
                  <a:lnTo>
                    <a:pt x="10056" y="2023"/>
                  </a:lnTo>
                  <a:cubicBezTo>
                    <a:pt x="10056" y="1470"/>
                    <a:pt x="9703" y="974"/>
                    <a:pt x="9178" y="793"/>
                  </a:cubicBezTo>
                  <a:lnTo>
                    <a:pt x="6946" y="1"/>
                  </a:lnTo>
                  <a:cubicBezTo>
                    <a:pt x="6746" y="898"/>
                    <a:pt x="5944" y="1537"/>
                    <a:pt x="5028" y="1537"/>
                  </a:cubicBezTo>
                  <a:cubicBezTo>
                    <a:pt x="4113" y="1537"/>
                    <a:pt x="3311" y="898"/>
                    <a:pt x="3111"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6" name="Google Shape;13856;p69"/>
            <p:cNvSpPr/>
            <p:nvPr/>
          </p:nvSpPr>
          <p:spPr>
            <a:xfrm>
              <a:off x="6320566" y="3137204"/>
              <a:ext cx="143677" cy="63237"/>
            </a:xfrm>
            <a:custGeom>
              <a:rect b="b" l="l" r="r" t="t"/>
              <a:pathLst>
                <a:path extrusionOk="0" h="2415" w="5487">
                  <a:moveTo>
                    <a:pt x="831" y="1"/>
                  </a:moveTo>
                  <a:lnTo>
                    <a:pt x="1" y="297"/>
                  </a:lnTo>
                  <a:cubicBezTo>
                    <a:pt x="335" y="1537"/>
                    <a:pt x="1461" y="2405"/>
                    <a:pt x="2748" y="2415"/>
                  </a:cubicBezTo>
                  <a:cubicBezTo>
                    <a:pt x="4036" y="2405"/>
                    <a:pt x="5162" y="1537"/>
                    <a:pt x="5486" y="297"/>
                  </a:cubicBezTo>
                  <a:lnTo>
                    <a:pt x="4666" y="1"/>
                  </a:lnTo>
                  <a:cubicBezTo>
                    <a:pt x="4466" y="898"/>
                    <a:pt x="3664" y="1537"/>
                    <a:pt x="2748" y="1537"/>
                  </a:cubicBezTo>
                  <a:cubicBezTo>
                    <a:pt x="1823" y="1537"/>
                    <a:pt x="1031" y="898"/>
                    <a:pt x="831"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7" name="Google Shape;13857;p69"/>
            <p:cNvSpPr/>
            <p:nvPr/>
          </p:nvSpPr>
          <p:spPr>
            <a:xfrm>
              <a:off x="6358299" y="3085751"/>
              <a:ext cx="68709" cy="23069"/>
            </a:xfrm>
            <a:custGeom>
              <a:rect b="b" l="l" r="r" t="t"/>
              <a:pathLst>
                <a:path extrusionOk="0" h="881" w="2624">
                  <a:moveTo>
                    <a:pt x="0" y="1"/>
                  </a:moveTo>
                  <a:lnTo>
                    <a:pt x="0" y="602"/>
                  </a:lnTo>
                  <a:cubicBezTo>
                    <a:pt x="415" y="788"/>
                    <a:pt x="861" y="881"/>
                    <a:pt x="1309" y="881"/>
                  </a:cubicBezTo>
                  <a:cubicBezTo>
                    <a:pt x="1756" y="881"/>
                    <a:pt x="2204" y="788"/>
                    <a:pt x="2624" y="60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8" name="Google Shape;13858;p69"/>
            <p:cNvSpPr/>
            <p:nvPr/>
          </p:nvSpPr>
          <p:spPr>
            <a:xfrm>
              <a:off x="6379273" y="2879911"/>
              <a:ext cx="26525" cy="11521"/>
            </a:xfrm>
            <a:custGeom>
              <a:rect b="b" l="l" r="r" t="t"/>
              <a:pathLst>
                <a:path extrusionOk="0" h="440" w="1013">
                  <a:moveTo>
                    <a:pt x="287" y="1"/>
                  </a:moveTo>
                  <a:cubicBezTo>
                    <a:pt x="1" y="1"/>
                    <a:pt x="1" y="440"/>
                    <a:pt x="287" y="440"/>
                  </a:cubicBezTo>
                  <a:lnTo>
                    <a:pt x="726" y="440"/>
                  </a:lnTo>
                  <a:cubicBezTo>
                    <a:pt x="1012" y="440"/>
                    <a:pt x="1012" y="1"/>
                    <a:pt x="726"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9" name="Google Shape;13859;p69"/>
            <p:cNvSpPr/>
            <p:nvPr/>
          </p:nvSpPr>
          <p:spPr>
            <a:xfrm>
              <a:off x="6296109" y="2960115"/>
              <a:ext cx="170621" cy="137209"/>
            </a:xfrm>
            <a:custGeom>
              <a:rect b="b" l="l" r="r" t="t"/>
              <a:pathLst>
                <a:path extrusionOk="0" h="5240" w="6516">
                  <a:moveTo>
                    <a:pt x="840" y="0"/>
                  </a:moveTo>
                  <a:lnTo>
                    <a:pt x="840" y="1527"/>
                  </a:lnTo>
                  <a:lnTo>
                    <a:pt x="735" y="1527"/>
                  </a:lnTo>
                  <a:cubicBezTo>
                    <a:pt x="0" y="1527"/>
                    <a:pt x="0" y="2624"/>
                    <a:pt x="735" y="2624"/>
                  </a:cubicBezTo>
                  <a:lnTo>
                    <a:pt x="849" y="2624"/>
                  </a:lnTo>
                  <a:cubicBezTo>
                    <a:pt x="970" y="4104"/>
                    <a:pt x="2209" y="5240"/>
                    <a:pt x="3679" y="5240"/>
                  </a:cubicBezTo>
                  <a:cubicBezTo>
                    <a:pt x="3715" y="5240"/>
                    <a:pt x="3751" y="5239"/>
                    <a:pt x="3787" y="5238"/>
                  </a:cubicBezTo>
                  <a:cubicBezTo>
                    <a:pt x="5314" y="5180"/>
                    <a:pt x="6516" y="3931"/>
                    <a:pt x="6516" y="2404"/>
                  </a:cubicBez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0" name="Google Shape;13860;p69"/>
            <p:cNvSpPr/>
            <p:nvPr/>
          </p:nvSpPr>
          <p:spPr>
            <a:xfrm>
              <a:off x="6300089" y="2960115"/>
              <a:ext cx="166903" cy="137393"/>
            </a:xfrm>
            <a:custGeom>
              <a:rect b="b" l="l" r="r" t="t"/>
              <a:pathLst>
                <a:path extrusionOk="0" h="5247" w="6374">
                  <a:moveTo>
                    <a:pt x="688" y="0"/>
                  </a:moveTo>
                  <a:lnTo>
                    <a:pt x="688" y="1527"/>
                  </a:lnTo>
                  <a:lnTo>
                    <a:pt x="611" y="1527"/>
                  </a:lnTo>
                  <a:cubicBezTo>
                    <a:pt x="605" y="1526"/>
                    <a:pt x="599" y="1526"/>
                    <a:pt x="593" y="1526"/>
                  </a:cubicBezTo>
                  <a:cubicBezTo>
                    <a:pt x="315" y="1526"/>
                    <a:pt x="76" y="1742"/>
                    <a:pt x="39" y="2023"/>
                  </a:cubicBezTo>
                  <a:cubicBezTo>
                    <a:pt x="1" y="2337"/>
                    <a:pt x="258" y="2624"/>
                    <a:pt x="583" y="2624"/>
                  </a:cubicBezTo>
                  <a:lnTo>
                    <a:pt x="697" y="2624"/>
                  </a:lnTo>
                  <a:cubicBezTo>
                    <a:pt x="801" y="4119"/>
                    <a:pt x="2056" y="5246"/>
                    <a:pt x="3511" y="5246"/>
                  </a:cubicBezTo>
                  <a:cubicBezTo>
                    <a:pt x="3662" y="5246"/>
                    <a:pt x="3815" y="5234"/>
                    <a:pt x="3969" y="5209"/>
                  </a:cubicBezTo>
                  <a:cubicBezTo>
                    <a:pt x="2586" y="4990"/>
                    <a:pt x="1565" y="3797"/>
                    <a:pt x="1565" y="2404"/>
                  </a:cubicBezTo>
                  <a:lnTo>
                    <a:pt x="1565" y="1784"/>
                  </a:lnTo>
                  <a:cubicBezTo>
                    <a:pt x="1565" y="1212"/>
                    <a:pt x="2014" y="735"/>
                    <a:pt x="2576" y="697"/>
                  </a:cubicBezTo>
                  <a:cubicBezTo>
                    <a:pt x="2767" y="678"/>
                    <a:pt x="2968" y="668"/>
                    <a:pt x="3168" y="668"/>
                  </a:cubicBezTo>
                  <a:cubicBezTo>
                    <a:pt x="4561" y="1307"/>
                    <a:pt x="5753" y="2280"/>
                    <a:pt x="6345" y="2795"/>
                  </a:cubicBezTo>
                  <a:cubicBezTo>
                    <a:pt x="6364" y="2671"/>
                    <a:pt x="6373" y="2538"/>
                    <a:pt x="6373" y="2404"/>
                  </a:cubicBezTo>
                  <a:lnTo>
                    <a:pt x="6373"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1" name="Google Shape;13861;p69"/>
            <p:cNvSpPr/>
            <p:nvPr/>
          </p:nvSpPr>
          <p:spPr>
            <a:xfrm>
              <a:off x="6352564" y="3000702"/>
              <a:ext cx="11260" cy="17125"/>
            </a:xfrm>
            <a:custGeom>
              <a:rect b="b" l="l" r="r" t="t"/>
              <a:pathLst>
                <a:path extrusionOk="0" h="654" w="430">
                  <a:moveTo>
                    <a:pt x="215" y="0"/>
                  </a:moveTo>
                  <a:cubicBezTo>
                    <a:pt x="107" y="0"/>
                    <a:pt x="0" y="72"/>
                    <a:pt x="0" y="215"/>
                  </a:cubicBezTo>
                  <a:lnTo>
                    <a:pt x="0" y="434"/>
                  </a:lnTo>
                  <a:cubicBezTo>
                    <a:pt x="0" y="558"/>
                    <a:pt x="95" y="654"/>
                    <a:pt x="219" y="654"/>
                  </a:cubicBezTo>
                  <a:cubicBezTo>
                    <a:pt x="334" y="654"/>
                    <a:pt x="429" y="558"/>
                    <a:pt x="429" y="434"/>
                  </a:cubicBezTo>
                  <a:lnTo>
                    <a:pt x="429" y="215"/>
                  </a:lnTo>
                  <a:cubicBezTo>
                    <a:pt x="429" y="72"/>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2" name="Google Shape;13862;p69"/>
            <p:cNvSpPr/>
            <p:nvPr/>
          </p:nvSpPr>
          <p:spPr>
            <a:xfrm>
              <a:off x="6421012" y="3000702"/>
              <a:ext cx="11495" cy="17125"/>
            </a:xfrm>
            <a:custGeom>
              <a:rect b="b" l="l" r="r" t="t"/>
              <a:pathLst>
                <a:path extrusionOk="0" h="654" w="439">
                  <a:moveTo>
                    <a:pt x="219" y="0"/>
                  </a:moveTo>
                  <a:cubicBezTo>
                    <a:pt x="110" y="0"/>
                    <a:pt x="0" y="72"/>
                    <a:pt x="0" y="215"/>
                  </a:cubicBezTo>
                  <a:lnTo>
                    <a:pt x="0" y="434"/>
                  </a:lnTo>
                  <a:cubicBezTo>
                    <a:pt x="0" y="558"/>
                    <a:pt x="105" y="654"/>
                    <a:pt x="219" y="654"/>
                  </a:cubicBezTo>
                  <a:cubicBezTo>
                    <a:pt x="343" y="654"/>
                    <a:pt x="439" y="558"/>
                    <a:pt x="439" y="434"/>
                  </a:cubicBezTo>
                  <a:lnTo>
                    <a:pt x="439" y="215"/>
                  </a:lnTo>
                  <a:cubicBezTo>
                    <a:pt x="439" y="72"/>
                    <a:pt x="329" y="0"/>
                    <a:pt x="21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3" name="Google Shape;13863;p69"/>
            <p:cNvSpPr/>
            <p:nvPr/>
          </p:nvSpPr>
          <p:spPr>
            <a:xfrm>
              <a:off x="6344813" y="2983079"/>
              <a:ext cx="26761" cy="11286"/>
            </a:xfrm>
            <a:custGeom>
              <a:rect b="b" l="l" r="r" t="t"/>
              <a:pathLst>
                <a:path extrusionOk="0" h="431" w="1022">
                  <a:moveTo>
                    <a:pt x="735" y="1"/>
                  </a:moveTo>
                  <a:cubicBezTo>
                    <a:pt x="732" y="1"/>
                    <a:pt x="729" y="1"/>
                    <a:pt x="725" y="1"/>
                  </a:cubicBezTo>
                  <a:lnTo>
                    <a:pt x="296" y="1"/>
                  </a:lnTo>
                  <a:cubicBezTo>
                    <a:pt x="0" y="1"/>
                    <a:pt x="0" y="430"/>
                    <a:pt x="296" y="430"/>
                  </a:cubicBezTo>
                  <a:lnTo>
                    <a:pt x="725" y="430"/>
                  </a:lnTo>
                  <a:cubicBezTo>
                    <a:pt x="1018" y="430"/>
                    <a:pt x="1021" y="1"/>
                    <a:pt x="73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4" name="Google Shape;13864;p69"/>
            <p:cNvSpPr/>
            <p:nvPr/>
          </p:nvSpPr>
          <p:spPr>
            <a:xfrm>
              <a:off x="6413497" y="2983079"/>
              <a:ext cx="26761" cy="11286"/>
            </a:xfrm>
            <a:custGeom>
              <a:rect b="b" l="l" r="r" t="t"/>
              <a:pathLst>
                <a:path extrusionOk="0" h="431" w="1022">
                  <a:moveTo>
                    <a:pt x="735" y="1"/>
                  </a:moveTo>
                  <a:cubicBezTo>
                    <a:pt x="732" y="1"/>
                    <a:pt x="729" y="1"/>
                    <a:pt x="726" y="1"/>
                  </a:cubicBezTo>
                  <a:lnTo>
                    <a:pt x="287" y="1"/>
                  </a:lnTo>
                  <a:cubicBezTo>
                    <a:pt x="1" y="1"/>
                    <a:pt x="1" y="430"/>
                    <a:pt x="287" y="430"/>
                  </a:cubicBezTo>
                  <a:lnTo>
                    <a:pt x="726" y="430"/>
                  </a:lnTo>
                  <a:cubicBezTo>
                    <a:pt x="1018" y="430"/>
                    <a:pt x="1022" y="1"/>
                    <a:pt x="73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5" name="Google Shape;13865;p69"/>
            <p:cNvSpPr/>
            <p:nvPr/>
          </p:nvSpPr>
          <p:spPr>
            <a:xfrm>
              <a:off x="6366783" y="3037309"/>
              <a:ext cx="51506" cy="22990"/>
            </a:xfrm>
            <a:custGeom>
              <a:rect b="b" l="l" r="r" t="t"/>
              <a:pathLst>
                <a:path extrusionOk="0" h="878" w="1967">
                  <a:moveTo>
                    <a:pt x="115" y="0"/>
                  </a:moveTo>
                  <a:cubicBezTo>
                    <a:pt x="49" y="0"/>
                    <a:pt x="1" y="57"/>
                    <a:pt x="10" y="134"/>
                  </a:cubicBezTo>
                  <a:cubicBezTo>
                    <a:pt x="77" y="553"/>
                    <a:pt x="487" y="878"/>
                    <a:pt x="983" y="878"/>
                  </a:cubicBezTo>
                  <a:cubicBezTo>
                    <a:pt x="1480" y="878"/>
                    <a:pt x="1880" y="553"/>
                    <a:pt x="1957" y="134"/>
                  </a:cubicBezTo>
                  <a:cubicBezTo>
                    <a:pt x="1966" y="57"/>
                    <a:pt x="1918" y="0"/>
                    <a:pt x="18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6" name="Google Shape;13866;p69"/>
            <p:cNvSpPr/>
            <p:nvPr/>
          </p:nvSpPr>
          <p:spPr>
            <a:xfrm>
              <a:off x="6306583" y="2965850"/>
              <a:ext cx="23017" cy="37261"/>
            </a:xfrm>
            <a:custGeom>
              <a:rect b="b" l="l" r="r" t="t"/>
              <a:pathLst>
                <a:path extrusionOk="0" h="1423" w="879">
                  <a:moveTo>
                    <a:pt x="878" y="1"/>
                  </a:moveTo>
                  <a:lnTo>
                    <a:pt x="1" y="220"/>
                  </a:lnTo>
                  <a:lnTo>
                    <a:pt x="1" y="1422"/>
                  </a:lnTo>
                  <a:lnTo>
                    <a:pt x="306" y="1384"/>
                  </a:lnTo>
                  <a:cubicBezTo>
                    <a:pt x="630" y="1336"/>
                    <a:pt x="878" y="1060"/>
                    <a:pt x="878" y="735"/>
                  </a:cubicBezTo>
                  <a:lnTo>
                    <a:pt x="878" y="1"/>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7" name="Google Shape;13867;p69"/>
            <p:cNvSpPr/>
            <p:nvPr/>
          </p:nvSpPr>
          <p:spPr>
            <a:xfrm>
              <a:off x="6352564" y="2954355"/>
              <a:ext cx="125662" cy="74732"/>
            </a:xfrm>
            <a:custGeom>
              <a:rect b="b" l="l" r="r" t="t"/>
              <a:pathLst>
                <a:path extrusionOk="0" h="2854" w="4799">
                  <a:moveTo>
                    <a:pt x="0" y="1"/>
                  </a:moveTo>
                  <a:lnTo>
                    <a:pt x="0" y="1"/>
                  </a:lnTo>
                  <a:cubicBezTo>
                    <a:pt x="2147" y="535"/>
                    <a:pt x="4159" y="2252"/>
                    <a:pt x="4799" y="2853"/>
                  </a:cubicBezTo>
                  <a:lnTo>
                    <a:pt x="4799" y="659"/>
                  </a:lnTo>
                  <a:lnTo>
                    <a:pt x="0"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8" name="Google Shape;13868;p69"/>
            <p:cNvSpPr/>
            <p:nvPr/>
          </p:nvSpPr>
          <p:spPr>
            <a:xfrm>
              <a:off x="6306583" y="2885671"/>
              <a:ext cx="171643" cy="85965"/>
            </a:xfrm>
            <a:custGeom>
              <a:rect b="b" l="l" r="r" t="t"/>
              <a:pathLst>
                <a:path extrusionOk="0" h="3283" w="6555">
                  <a:moveTo>
                    <a:pt x="3282" y="0"/>
                  </a:moveTo>
                  <a:cubicBezTo>
                    <a:pt x="1470" y="0"/>
                    <a:pt x="1" y="1469"/>
                    <a:pt x="1" y="3282"/>
                  </a:cubicBezTo>
                  <a:cubicBezTo>
                    <a:pt x="1" y="3282"/>
                    <a:pt x="1241" y="2843"/>
                    <a:pt x="3282" y="2843"/>
                  </a:cubicBezTo>
                  <a:cubicBezTo>
                    <a:pt x="5324" y="2843"/>
                    <a:pt x="6555" y="3282"/>
                    <a:pt x="6555" y="3282"/>
                  </a:cubicBezTo>
                  <a:cubicBezTo>
                    <a:pt x="6555" y="1469"/>
                    <a:pt x="5086" y="0"/>
                    <a:pt x="3282"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9" name="Google Shape;13869;p69"/>
            <p:cNvSpPr/>
            <p:nvPr/>
          </p:nvSpPr>
          <p:spPr>
            <a:xfrm>
              <a:off x="6306583" y="2885619"/>
              <a:ext cx="171643" cy="86018"/>
            </a:xfrm>
            <a:custGeom>
              <a:rect b="b" l="l" r="r" t="t"/>
              <a:pathLst>
                <a:path extrusionOk="0" h="3285" w="6555">
                  <a:moveTo>
                    <a:pt x="3272" y="0"/>
                  </a:moveTo>
                  <a:cubicBezTo>
                    <a:pt x="1509" y="0"/>
                    <a:pt x="1" y="1435"/>
                    <a:pt x="1" y="3284"/>
                  </a:cubicBezTo>
                  <a:cubicBezTo>
                    <a:pt x="430" y="3141"/>
                    <a:pt x="869" y="3046"/>
                    <a:pt x="1317" y="2988"/>
                  </a:cubicBezTo>
                  <a:cubicBezTo>
                    <a:pt x="1966" y="2893"/>
                    <a:pt x="2624" y="2845"/>
                    <a:pt x="3282" y="2845"/>
                  </a:cubicBezTo>
                  <a:cubicBezTo>
                    <a:pt x="5324" y="2845"/>
                    <a:pt x="6555" y="3284"/>
                    <a:pt x="6555" y="3284"/>
                  </a:cubicBezTo>
                  <a:cubicBezTo>
                    <a:pt x="6555" y="3055"/>
                    <a:pt x="6536" y="2836"/>
                    <a:pt x="6488" y="2616"/>
                  </a:cubicBezTo>
                  <a:cubicBezTo>
                    <a:pt x="5481" y="2330"/>
                    <a:pt x="4437" y="2186"/>
                    <a:pt x="3384" y="2186"/>
                  </a:cubicBezTo>
                  <a:cubicBezTo>
                    <a:pt x="3350" y="2186"/>
                    <a:pt x="3316" y="2187"/>
                    <a:pt x="3282" y="2187"/>
                  </a:cubicBezTo>
                  <a:cubicBezTo>
                    <a:pt x="2910" y="2187"/>
                    <a:pt x="2557" y="2206"/>
                    <a:pt x="2204" y="2235"/>
                  </a:cubicBezTo>
                  <a:cubicBezTo>
                    <a:pt x="2196" y="2235"/>
                    <a:pt x="2188" y="2235"/>
                    <a:pt x="2180" y="2235"/>
                  </a:cubicBezTo>
                  <a:cubicBezTo>
                    <a:pt x="1840" y="2235"/>
                    <a:pt x="1617" y="1856"/>
                    <a:pt x="1804" y="1567"/>
                  </a:cubicBezTo>
                  <a:cubicBezTo>
                    <a:pt x="2281" y="794"/>
                    <a:pt x="3054" y="250"/>
                    <a:pt x="3941" y="69"/>
                  </a:cubicBezTo>
                  <a:cubicBezTo>
                    <a:pt x="3716" y="23"/>
                    <a:pt x="3492" y="0"/>
                    <a:pt x="3272"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0" name="Google Shape;13870;p69"/>
            <p:cNvSpPr/>
            <p:nvPr/>
          </p:nvSpPr>
          <p:spPr>
            <a:xfrm>
              <a:off x="6293857" y="2954355"/>
              <a:ext cx="197121" cy="26499"/>
            </a:xfrm>
            <a:custGeom>
              <a:rect b="b" l="l" r="r" t="t"/>
              <a:pathLst>
                <a:path extrusionOk="0" h="1012" w="7528">
                  <a:moveTo>
                    <a:pt x="3768" y="1"/>
                  </a:moveTo>
                  <a:cubicBezTo>
                    <a:pt x="2395" y="1"/>
                    <a:pt x="1097" y="211"/>
                    <a:pt x="172" y="583"/>
                  </a:cubicBezTo>
                  <a:cubicBezTo>
                    <a:pt x="57" y="630"/>
                    <a:pt x="0" y="764"/>
                    <a:pt x="57" y="878"/>
                  </a:cubicBezTo>
                  <a:cubicBezTo>
                    <a:pt x="93" y="956"/>
                    <a:pt x="169" y="1002"/>
                    <a:pt x="253" y="1002"/>
                  </a:cubicBezTo>
                  <a:cubicBezTo>
                    <a:pt x="283" y="1002"/>
                    <a:pt x="313" y="996"/>
                    <a:pt x="344" y="983"/>
                  </a:cubicBezTo>
                  <a:cubicBezTo>
                    <a:pt x="1212" y="630"/>
                    <a:pt x="2452" y="440"/>
                    <a:pt x="3768" y="440"/>
                  </a:cubicBezTo>
                  <a:cubicBezTo>
                    <a:pt x="5085" y="440"/>
                    <a:pt x="6316" y="640"/>
                    <a:pt x="7193" y="993"/>
                  </a:cubicBezTo>
                  <a:cubicBezTo>
                    <a:pt x="7221" y="1005"/>
                    <a:pt x="7250" y="1011"/>
                    <a:pt x="7279" y="1011"/>
                  </a:cubicBezTo>
                  <a:cubicBezTo>
                    <a:pt x="7358" y="1011"/>
                    <a:pt x="7435" y="965"/>
                    <a:pt x="7470" y="888"/>
                  </a:cubicBezTo>
                  <a:cubicBezTo>
                    <a:pt x="7527" y="773"/>
                    <a:pt x="7470" y="640"/>
                    <a:pt x="7365" y="592"/>
                  </a:cubicBezTo>
                  <a:cubicBezTo>
                    <a:pt x="6440" y="211"/>
                    <a:pt x="5142" y="1"/>
                    <a:pt x="3768"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71" name="Google Shape;13871;p69"/>
          <p:cNvGrpSpPr/>
          <p:nvPr/>
        </p:nvGrpSpPr>
        <p:grpSpPr>
          <a:xfrm>
            <a:off x="8062968" y="2419290"/>
            <a:ext cx="263316" cy="354728"/>
            <a:chOff x="8062968" y="2419290"/>
            <a:chExt cx="263316" cy="354728"/>
          </a:xfrm>
        </p:grpSpPr>
        <p:sp>
          <p:nvSpPr>
            <p:cNvPr id="13872" name="Google Shape;13872;p69"/>
            <p:cNvSpPr/>
            <p:nvPr/>
          </p:nvSpPr>
          <p:spPr>
            <a:xfrm>
              <a:off x="8080198" y="2436520"/>
              <a:ext cx="97434" cy="257320"/>
            </a:xfrm>
            <a:custGeom>
              <a:rect b="b" l="l" r="r" t="t"/>
              <a:pathLst>
                <a:path extrusionOk="0" h="9827" w="3721">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3" name="Google Shape;13873;p69"/>
            <p:cNvSpPr/>
            <p:nvPr/>
          </p:nvSpPr>
          <p:spPr>
            <a:xfrm>
              <a:off x="8131652" y="2419290"/>
              <a:ext cx="183138" cy="268815"/>
            </a:xfrm>
            <a:custGeom>
              <a:rect b="b" l="l" r="r" t="t"/>
              <a:pathLst>
                <a:path extrusionOk="0" h="10266" w="6994">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4" name="Google Shape;13874;p69"/>
            <p:cNvSpPr/>
            <p:nvPr/>
          </p:nvSpPr>
          <p:spPr>
            <a:xfrm>
              <a:off x="8103188" y="2562182"/>
              <a:ext cx="22755" cy="45928"/>
            </a:xfrm>
            <a:custGeom>
              <a:rect b="b" l="l" r="r" t="t"/>
              <a:pathLst>
                <a:path extrusionOk="0" h="1754" w="869">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5" name="Google Shape;13875;p69"/>
            <p:cNvSpPr/>
            <p:nvPr/>
          </p:nvSpPr>
          <p:spPr>
            <a:xfrm>
              <a:off x="8103188"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6" name="Google Shape;13876;p69"/>
            <p:cNvSpPr/>
            <p:nvPr/>
          </p:nvSpPr>
          <p:spPr>
            <a:xfrm>
              <a:off x="8263310" y="2562182"/>
              <a:ext cx="22755" cy="45928"/>
            </a:xfrm>
            <a:custGeom>
              <a:rect b="b" l="l" r="r" t="t"/>
              <a:pathLst>
                <a:path extrusionOk="0" h="1754" w="869">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7" name="Google Shape;13877;p69"/>
            <p:cNvSpPr/>
            <p:nvPr/>
          </p:nvSpPr>
          <p:spPr>
            <a:xfrm>
              <a:off x="8263310"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8" name="Google Shape;13878;p69"/>
            <p:cNvSpPr/>
            <p:nvPr/>
          </p:nvSpPr>
          <p:spPr>
            <a:xfrm>
              <a:off x="8062968" y="2625131"/>
              <a:ext cx="263316" cy="148888"/>
            </a:xfrm>
            <a:custGeom>
              <a:rect b="b" l="l" r="r" t="t"/>
              <a:pathLst>
                <a:path extrusionOk="0" h="5686" w="10056">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9" name="Google Shape;13879;p69"/>
            <p:cNvSpPr/>
            <p:nvPr/>
          </p:nvSpPr>
          <p:spPr>
            <a:xfrm>
              <a:off x="8160376" y="2625131"/>
              <a:ext cx="68736" cy="22990"/>
            </a:xfrm>
            <a:custGeom>
              <a:rect b="b" l="l" r="r" t="t"/>
              <a:pathLst>
                <a:path extrusionOk="0" h="878" w="2625">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0" name="Google Shape;13880;p69"/>
            <p:cNvSpPr/>
            <p:nvPr/>
          </p:nvSpPr>
          <p:spPr>
            <a:xfrm>
              <a:off x="8098187" y="2482239"/>
              <a:ext cx="192617" cy="154387"/>
            </a:xfrm>
            <a:custGeom>
              <a:rect b="b" l="l" r="r" t="t"/>
              <a:pathLst>
                <a:path extrusionOk="0" h="5896" w="7356">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1" name="Google Shape;13881;p69"/>
            <p:cNvSpPr/>
            <p:nvPr/>
          </p:nvSpPr>
          <p:spPr>
            <a:xfrm>
              <a:off x="8154642" y="2539872"/>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2" name="Google Shape;13882;p69"/>
            <p:cNvSpPr/>
            <p:nvPr/>
          </p:nvSpPr>
          <p:spPr>
            <a:xfrm>
              <a:off x="8223325" y="2539872"/>
              <a:ext cx="11286" cy="17334"/>
            </a:xfrm>
            <a:custGeom>
              <a:rect b="b" l="l" r="r" t="t"/>
              <a:pathLst>
                <a:path extrusionOk="0" h="662" w="431">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3" name="Google Shape;13883;p69"/>
            <p:cNvSpPr/>
            <p:nvPr/>
          </p:nvSpPr>
          <p:spPr>
            <a:xfrm>
              <a:off x="8169358" y="2585094"/>
              <a:ext cx="50720" cy="17334"/>
            </a:xfrm>
            <a:custGeom>
              <a:rect b="b" l="l" r="r" t="t"/>
              <a:pathLst>
                <a:path extrusionOk="0" h="662" w="1937">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4" name="Google Shape;13884;p69"/>
            <p:cNvSpPr/>
            <p:nvPr/>
          </p:nvSpPr>
          <p:spPr>
            <a:xfrm>
              <a:off x="8146734" y="2519317"/>
              <a:ext cx="23017" cy="14664"/>
            </a:xfrm>
            <a:custGeom>
              <a:rect b="b" l="l" r="r" t="t"/>
              <a:pathLst>
                <a:path extrusionOk="0" h="560" w="879">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5" name="Google Shape;13885;p69"/>
            <p:cNvSpPr/>
            <p:nvPr/>
          </p:nvSpPr>
          <p:spPr>
            <a:xfrm>
              <a:off x="8219476" y="2519317"/>
              <a:ext cx="23278" cy="14664"/>
            </a:xfrm>
            <a:custGeom>
              <a:rect b="b" l="l" r="r" t="t"/>
              <a:pathLst>
                <a:path extrusionOk="0" h="560" w="889">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6" name="Google Shape;13886;p69"/>
            <p:cNvSpPr/>
            <p:nvPr/>
          </p:nvSpPr>
          <p:spPr>
            <a:xfrm>
              <a:off x="8062968" y="2692321"/>
              <a:ext cx="263316" cy="81697"/>
            </a:xfrm>
            <a:custGeom>
              <a:rect b="b" l="l" r="r" t="t"/>
              <a:pathLst>
                <a:path extrusionOk="0" h="3120" w="10056">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7" name="Google Shape;13887;p69"/>
            <p:cNvSpPr/>
            <p:nvPr/>
          </p:nvSpPr>
          <p:spPr>
            <a:xfrm>
              <a:off x="8087949" y="2692557"/>
              <a:ext cx="213355" cy="58550"/>
            </a:xfrm>
            <a:custGeom>
              <a:rect b="b" l="l" r="r" t="t"/>
              <a:pathLst>
                <a:path extrusionOk="0" h="2236" w="8148">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8" name="Google Shape;13888;p69"/>
            <p:cNvSpPr/>
            <p:nvPr/>
          </p:nvSpPr>
          <p:spPr>
            <a:xfrm>
              <a:off x="8102429" y="2482239"/>
              <a:ext cx="138152" cy="154387"/>
            </a:xfrm>
            <a:custGeom>
              <a:rect b="b" l="l" r="r" t="t"/>
              <a:pathLst>
                <a:path extrusionOk="0" h="5896" w="5276">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89" name="Google Shape;13889;p69"/>
          <p:cNvGrpSpPr/>
          <p:nvPr/>
        </p:nvGrpSpPr>
        <p:grpSpPr>
          <a:xfrm>
            <a:off x="5809723" y="2419290"/>
            <a:ext cx="263316" cy="354728"/>
            <a:chOff x="5809723" y="2419290"/>
            <a:chExt cx="263316" cy="354728"/>
          </a:xfrm>
        </p:grpSpPr>
        <p:sp>
          <p:nvSpPr>
            <p:cNvPr id="13890" name="Google Shape;13890;p69"/>
            <p:cNvSpPr/>
            <p:nvPr/>
          </p:nvSpPr>
          <p:spPr>
            <a:xfrm>
              <a:off x="5815484" y="2419290"/>
              <a:ext cx="80205" cy="80205"/>
            </a:xfrm>
            <a:custGeom>
              <a:rect b="b" l="l" r="r" t="t"/>
              <a:pathLst>
                <a:path extrusionOk="0" h="3063" w="3063">
                  <a:moveTo>
                    <a:pt x="1536" y="0"/>
                  </a:moveTo>
                  <a:cubicBezTo>
                    <a:pt x="687" y="0"/>
                    <a:pt x="0" y="687"/>
                    <a:pt x="0" y="1527"/>
                  </a:cubicBezTo>
                  <a:cubicBezTo>
                    <a:pt x="0" y="2376"/>
                    <a:pt x="687" y="3063"/>
                    <a:pt x="1536" y="3063"/>
                  </a:cubicBezTo>
                  <a:cubicBezTo>
                    <a:pt x="2376" y="3063"/>
                    <a:pt x="3063" y="2376"/>
                    <a:pt x="3063" y="1527"/>
                  </a:cubicBezTo>
                  <a:cubicBezTo>
                    <a:pt x="3063" y="687"/>
                    <a:pt x="2376" y="0"/>
                    <a:pt x="153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1" name="Google Shape;13891;p69"/>
            <p:cNvSpPr/>
            <p:nvPr/>
          </p:nvSpPr>
          <p:spPr>
            <a:xfrm>
              <a:off x="5987100" y="2419290"/>
              <a:ext cx="80205" cy="80205"/>
            </a:xfrm>
            <a:custGeom>
              <a:rect b="b" l="l" r="r" t="t"/>
              <a:pathLst>
                <a:path extrusionOk="0" h="3063" w="3063">
                  <a:moveTo>
                    <a:pt x="1527" y="0"/>
                  </a:moveTo>
                  <a:cubicBezTo>
                    <a:pt x="687" y="0"/>
                    <a:pt x="0" y="687"/>
                    <a:pt x="0" y="1527"/>
                  </a:cubicBezTo>
                  <a:cubicBezTo>
                    <a:pt x="0" y="2376"/>
                    <a:pt x="687" y="3063"/>
                    <a:pt x="1527" y="3063"/>
                  </a:cubicBezTo>
                  <a:cubicBezTo>
                    <a:pt x="2376" y="3063"/>
                    <a:pt x="3062" y="2376"/>
                    <a:pt x="3062" y="1527"/>
                  </a:cubicBezTo>
                  <a:cubicBezTo>
                    <a:pt x="3062" y="687"/>
                    <a:pt x="2376" y="0"/>
                    <a:pt x="152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2" name="Google Shape;13892;p69"/>
            <p:cNvSpPr/>
            <p:nvPr/>
          </p:nvSpPr>
          <p:spPr>
            <a:xfrm>
              <a:off x="5823732" y="2424789"/>
              <a:ext cx="235325" cy="137419"/>
            </a:xfrm>
            <a:custGeom>
              <a:rect b="b" l="l" r="r" t="t"/>
              <a:pathLst>
                <a:path extrusionOk="0" h="5248" w="8987">
                  <a:moveTo>
                    <a:pt x="4493" y="0"/>
                  </a:moveTo>
                  <a:cubicBezTo>
                    <a:pt x="1794" y="0"/>
                    <a:pt x="0" y="2795"/>
                    <a:pt x="1116" y="5247"/>
                  </a:cubicBezTo>
                  <a:lnTo>
                    <a:pt x="7880" y="5247"/>
                  </a:lnTo>
                  <a:cubicBezTo>
                    <a:pt x="8987" y="2795"/>
                    <a:pt x="7193" y="0"/>
                    <a:pt x="449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3" name="Google Shape;13893;p69"/>
            <p:cNvSpPr/>
            <p:nvPr/>
          </p:nvSpPr>
          <p:spPr>
            <a:xfrm>
              <a:off x="5809723" y="2630865"/>
              <a:ext cx="263081" cy="143153"/>
            </a:xfrm>
            <a:custGeom>
              <a:rect b="b" l="l" r="r" t="t"/>
              <a:pathLst>
                <a:path extrusionOk="0" h="5467" w="10047">
                  <a:moveTo>
                    <a:pt x="3712" y="1"/>
                  </a:moveTo>
                  <a:lnTo>
                    <a:pt x="3712" y="1126"/>
                  </a:lnTo>
                  <a:cubicBezTo>
                    <a:pt x="3712" y="1498"/>
                    <a:pt x="3483" y="1832"/>
                    <a:pt x="3130" y="1956"/>
                  </a:cubicBezTo>
                  <a:lnTo>
                    <a:pt x="878" y="2748"/>
                  </a:lnTo>
                  <a:cubicBezTo>
                    <a:pt x="354" y="2939"/>
                    <a:pt x="1" y="3435"/>
                    <a:pt x="1" y="3988"/>
                  </a:cubicBezTo>
                  <a:lnTo>
                    <a:pt x="1" y="4809"/>
                  </a:lnTo>
                  <a:cubicBezTo>
                    <a:pt x="1" y="5171"/>
                    <a:pt x="297" y="5467"/>
                    <a:pt x="659" y="5467"/>
                  </a:cubicBezTo>
                  <a:lnTo>
                    <a:pt x="9398" y="5467"/>
                  </a:lnTo>
                  <a:cubicBezTo>
                    <a:pt x="9751" y="5467"/>
                    <a:pt x="10046" y="5171"/>
                    <a:pt x="10046" y="4809"/>
                  </a:cubicBezTo>
                  <a:lnTo>
                    <a:pt x="10046" y="3988"/>
                  </a:lnTo>
                  <a:cubicBezTo>
                    <a:pt x="10046" y="3435"/>
                    <a:pt x="9703" y="2939"/>
                    <a:pt x="9178" y="2748"/>
                  </a:cubicBezTo>
                  <a:lnTo>
                    <a:pt x="6927" y="1956"/>
                  </a:lnTo>
                  <a:cubicBezTo>
                    <a:pt x="6574" y="1832"/>
                    <a:pt x="6335" y="1498"/>
                    <a:pt x="6335" y="1126"/>
                  </a:cubicBezTo>
                  <a:lnTo>
                    <a:pt x="633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4" name="Google Shape;13894;p69"/>
            <p:cNvSpPr/>
            <p:nvPr/>
          </p:nvSpPr>
          <p:spPr>
            <a:xfrm>
              <a:off x="5809985" y="2694809"/>
              <a:ext cx="263055" cy="79210"/>
            </a:xfrm>
            <a:custGeom>
              <a:rect b="b" l="l" r="r" t="t"/>
              <a:pathLst>
                <a:path extrusionOk="0" h="3025" w="10046">
                  <a:moveTo>
                    <a:pt x="1737" y="1"/>
                  </a:moveTo>
                  <a:lnTo>
                    <a:pt x="868" y="306"/>
                  </a:lnTo>
                  <a:cubicBezTo>
                    <a:pt x="344" y="497"/>
                    <a:pt x="0" y="993"/>
                    <a:pt x="0" y="1546"/>
                  </a:cubicBezTo>
                  <a:lnTo>
                    <a:pt x="0" y="2367"/>
                  </a:lnTo>
                  <a:cubicBezTo>
                    <a:pt x="0" y="2729"/>
                    <a:pt x="287" y="3025"/>
                    <a:pt x="649" y="3025"/>
                  </a:cubicBezTo>
                  <a:lnTo>
                    <a:pt x="9388" y="3025"/>
                  </a:lnTo>
                  <a:cubicBezTo>
                    <a:pt x="9750" y="3025"/>
                    <a:pt x="10046" y="2729"/>
                    <a:pt x="10046" y="2367"/>
                  </a:cubicBezTo>
                  <a:lnTo>
                    <a:pt x="10046" y="1546"/>
                  </a:lnTo>
                  <a:cubicBezTo>
                    <a:pt x="10046" y="993"/>
                    <a:pt x="9693" y="497"/>
                    <a:pt x="9168" y="306"/>
                  </a:cubicBezTo>
                  <a:lnTo>
                    <a:pt x="8300" y="1"/>
                  </a:lnTo>
                  <a:cubicBezTo>
                    <a:pt x="7432" y="993"/>
                    <a:pt x="6225" y="1489"/>
                    <a:pt x="5018" y="1489"/>
                  </a:cubicBezTo>
                  <a:cubicBezTo>
                    <a:pt x="3812" y="1489"/>
                    <a:pt x="2605" y="993"/>
                    <a:pt x="1737"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5" name="Google Shape;13895;p69"/>
            <p:cNvSpPr/>
            <p:nvPr/>
          </p:nvSpPr>
          <p:spPr>
            <a:xfrm>
              <a:off x="5907157" y="2630865"/>
              <a:ext cx="68709" cy="23017"/>
            </a:xfrm>
            <a:custGeom>
              <a:rect b="b" l="l" r="r" t="t"/>
              <a:pathLst>
                <a:path extrusionOk="0" h="879" w="2624">
                  <a:moveTo>
                    <a:pt x="0" y="1"/>
                  </a:moveTo>
                  <a:lnTo>
                    <a:pt x="0" y="592"/>
                  </a:lnTo>
                  <a:cubicBezTo>
                    <a:pt x="415" y="783"/>
                    <a:pt x="861" y="878"/>
                    <a:pt x="1309" y="878"/>
                  </a:cubicBezTo>
                  <a:cubicBezTo>
                    <a:pt x="1756" y="878"/>
                    <a:pt x="2204" y="783"/>
                    <a:pt x="2624" y="59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6" name="Google Shape;13896;p69"/>
            <p:cNvSpPr/>
            <p:nvPr/>
          </p:nvSpPr>
          <p:spPr>
            <a:xfrm>
              <a:off x="5844942" y="2465009"/>
              <a:ext cx="192643" cy="177377"/>
            </a:xfrm>
            <a:custGeom>
              <a:rect b="b" l="l" r="r" t="t"/>
              <a:pathLst>
                <a:path extrusionOk="0" h="6774" w="7357">
                  <a:moveTo>
                    <a:pt x="3683" y="0"/>
                  </a:moveTo>
                  <a:cubicBezTo>
                    <a:pt x="2119" y="0"/>
                    <a:pt x="840" y="1269"/>
                    <a:pt x="840" y="2843"/>
                  </a:cubicBezTo>
                  <a:lnTo>
                    <a:pt x="840" y="3062"/>
                  </a:lnTo>
                  <a:lnTo>
                    <a:pt x="735" y="3062"/>
                  </a:lnTo>
                  <a:cubicBezTo>
                    <a:pt x="1" y="3062"/>
                    <a:pt x="1" y="4150"/>
                    <a:pt x="735" y="4150"/>
                  </a:cubicBezTo>
                  <a:lnTo>
                    <a:pt x="850" y="4150"/>
                  </a:lnTo>
                  <a:cubicBezTo>
                    <a:pt x="964" y="5629"/>
                    <a:pt x="2195" y="6773"/>
                    <a:pt x="3683" y="6773"/>
                  </a:cubicBezTo>
                  <a:cubicBezTo>
                    <a:pt x="5162" y="6773"/>
                    <a:pt x="6393" y="5629"/>
                    <a:pt x="6507" y="4150"/>
                  </a:cubicBezTo>
                  <a:lnTo>
                    <a:pt x="6631" y="4150"/>
                  </a:lnTo>
                  <a:cubicBezTo>
                    <a:pt x="7356" y="4150"/>
                    <a:pt x="7356" y="3062"/>
                    <a:pt x="6631" y="3062"/>
                  </a:cubicBezTo>
                  <a:lnTo>
                    <a:pt x="6526" y="3062"/>
                  </a:lnTo>
                  <a:lnTo>
                    <a:pt x="6526" y="2843"/>
                  </a:lnTo>
                  <a:cubicBezTo>
                    <a:pt x="6526" y="1269"/>
                    <a:pt x="5248" y="0"/>
                    <a:pt x="368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7" name="Google Shape;13897;p69"/>
            <p:cNvSpPr/>
            <p:nvPr/>
          </p:nvSpPr>
          <p:spPr>
            <a:xfrm>
              <a:off x="5845439" y="2464931"/>
              <a:ext cx="170150" cy="177430"/>
            </a:xfrm>
            <a:custGeom>
              <a:rect b="b" l="l" r="r" t="t"/>
              <a:pathLst>
                <a:path extrusionOk="0" h="6776" w="6498">
                  <a:moveTo>
                    <a:pt x="3657" y="0"/>
                  </a:moveTo>
                  <a:cubicBezTo>
                    <a:pt x="3615" y="0"/>
                    <a:pt x="3573" y="1"/>
                    <a:pt x="3531" y="3"/>
                  </a:cubicBezTo>
                  <a:cubicBezTo>
                    <a:pt x="2004" y="79"/>
                    <a:pt x="821" y="1281"/>
                    <a:pt x="821" y="2894"/>
                  </a:cubicBezTo>
                  <a:lnTo>
                    <a:pt x="821" y="3065"/>
                  </a:lnTo>
                  <a:lnTo>
                    <a:pt x="745" y="3065"/>
                  </a:lnTo>
                  <a:cubicBezTo>
                    <a:pt x="736" y="3065"/>
                    <a:pt x="727" y="3065"/>
                    <a:pt x="717" y="3065"/>
                  </a:cubicBezTo>
                  <a:cubicBezTo>
                    <a:pt x="19" y="3065"/>
                    <a:pt x="1" y="4134"/>
                    <a:pt x="716" y="4153"/>
                  </a:cubicBezTo>
                  <a:lnTo>
                    <a:pt x="841" y="4153"/>
                  </a:lnTo>
                  <a:cubicBezTo>
                    <a:pt x="944" y="5656"/>
                    <a:pt x="2190" y="6776"/>
                    <a:pt x="3642" y="6776"/>
                  </a:cubicBezTo>
                  <a:cubicBezTo>
                    <a:pt x="3794" y="6776"/>
                    <a:pt x="3948" y="6764"/>
                    <a:pt x="4103" y="6738"/>
                  </a:cubicBezTo>
                  <a:cubicBezTo>
                    <a:pt x="2720" y="6528"/>
                    <a:pt x="1699" y="5336"/>
                    <a:pt x="1699" y="3934"/>
                  </a:cubicBezTo>
                  <a:lnTo>
                    <a:pt x="1699" y="2846"/>
                  </a:lnTo>
                  <a:cubicBezTo>
                    <a:pt x="1699" y="2636"/>
                    <a:pt x="1718" y="2417"/>
                    <a:pt x="1766" y="2216"/>
                  </a:cubicBezTo>
                  <a:cubicBezTo>
                    <a:pt x="1869" y="1802"/>
                    <a:pt x="2237" y="1543"/>
                    <a:pt x="2624" y="1543"/>
                  </a:cubicBezTo>
                  <a:cubicBezTo>
                    <a:pt x="2772" y="1543"/>
                    <a:pt x="2923" y="1581"/>
                    <a:pt x="3063" y="1663"/>
                  </a:cubicBezTo>
                  <a:cubicBezTo>
                    <a:pt x="4113" y="2255"/>
                    <a:pt x="5286" y="2588"/>
                    <a:pt x="6498" y="2617"/>
                  </a:cubicBezTo>
                  <a:cubicBezTo>
                    <a:pt x="6377" y="1133"/>
                    <a:pt x="5129" y="0"/>
                    <a:pt x="365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8" name="Google Shape;13898;p69"/>
            <p:cNvSpPr/>
            <p:nvPr/>
          </p:nvSpPr>
          <p:spPr>
            <a:xfrm>
              <a:off x="5916086" y="2590723"/>
              <a:ext cx="50616" cy="17465"/>
            </a:xfrm>
            <a:custGeom>
              <a:rect b="b" l="l" r="r" t="t"/>
              <a:pathLst>
                <a:path extrusionOk="0" h="667" w="1933">
                  <a:moveTo>
                    <a:pt x="316" y="0"/>
                  </a:moveTo>
                  <a:cubicBezTo>
                    <a:pt x="148" y="0"/>
                    <a:pt x="0" y="224"/>
                    <a:pt x="155" y="379"/>
                  </a:cubicBezTo>
                  <a:cubicBezTo>
                    <a:pt x="375" y="562"/>
                    <a:pt x="647" y="666"/>
                    <a:pt x="929" y="666"/>
                  </a:cubicBezTo>
                  <a:cubicBezTo>
                    <a:pt x="942" y="666"/>
                    <a:pt x="954" y="666"/>
                    <a:pt x="966" y="665"/>
                  </a:cubicBezTo>
                  <a:cubicBezTo>
                    <a:pt x="979" y="666"/>
                    <a:pt x="991" y="666"/>
                    <a:pt x="1003" y="666"/>
                  </a:cubicBezTo>
                  <a:cubicBezTo>
                    <a:pt x="1286" y="666"/>
                    <a:pt x="1558" y="562"/>
                    <a:pt x="1777" y="379"/>
                  </a:cubicBezTo>
                  <a:cubicBezTo>
                    <a:pt x="1932" y="224"/>
                    <a:pt x="1784" y="0"/>
                    <a:pt x="1616" y="0"/>
                  </a:cubicBezTo>
                  <a:cubicBezTo>
                    <a:pt x="1568" y="0"/>
                    <a:pt x="1517" y="19"/>
                    <a:pt x="1472" y="64"/>
                  </a:cubicBezTo>
                  <a:cubicBezTo>
                    <a:pt x="1319" y="169"/>
                    <a:pt x="1143" y="222"/>
                    <a:pt x="966" y="222"/>
                  </a:cubicBezTo>
                  <a:cubicBezTo>
                    <a:pt x="790" y="222"/>
                    <a:pt x="613" y="169"/>
                    <a:pt x="461" y="64"/>
                  </a:cubicBezTo>
                  <a:cubicBezTo>
                    <a:pt x="416" y="19"/>
                    <a:pt x="365" y="0"/>
                    <a:pt x="31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9" name="Google Shape;13899;p69"/>
            <p:cNvSpPr/>
            <p:nvPr/>
          </p:nvSpPr>
          <p:spPr>
            <a:xfrm>
              <a:off x="5901397" y="2545135"/>
              <a:ext cx="11521" cy="17073"/>
            </a:xfrm>
            <a:custGeom>
              <a:rect b="b" l="l" r="r" t="t"/>
              <a:pathLst>
                <a:path extrusionOk="0" h="652" w="440">
                  <a:moveTo>
                    <a:pt x="220" y="0"/>
                  </a:moveTo>
                  <a:cubicBezTo>
                    <a:pt x="111" y="0"/>
                    <a:pt x="1" y="74"/>
                    <a:pt x="1" y="222"/>
                  </a:cubicBezTo>
                  <a:lnTo>
                    <a:pt x="1" y="441"/>
                  </a:lnTo>
                  <a:cubicBezTo>
                    <a:pt x="1" y="556"/>
                    <a:pt x="96" y="651"/>
                    <a:pt x="220" y="651"/>
                  </a:cubicBezTo>
                  <a:cubicBezTo>
                    <a:pt x="335" y="651"/>
                    <a:pt x="440" y="556"/>
                    <a:pt x="440" y="441"/>
                  </a:cubicBezTo>
                  <a:lnTo>
                    <a:pt x="440" y="222"/>
                  </a:lnTo>
                  <a:cubicBezTo>
                    <a:pt x="440" y="74"/>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0" name="Google Shape;13900;p69"/>
            <p:cNvSpPr/>
            <p:nvPr/>
          </p:nvSpPr>
          <p:spPr>
            <a:xfrm>
              <a:off x="5970106" y="2545135"/>
              <a:ext cx="11260" cy="17073"/>
            </a:xfrm>
            <a:custGeom>
              <a:rect b="b" l="l" r="r" t="t"/>
              <a:pathLst>
                <a:path extrusionOk="0" h="652" w="430">
                  <a:moveTo>
                    <a:pt x="215" y="0"/>
                  </a:moveTo>
                  <a:cubicBezTo>
                    <a:pt x="108" y="0"/>
                    <a:pt x="0" y="74"/>
                    <a:pt x="0" y="222"/>
                  </a:cubicBezTo>
                  <a:lnTo>
                    <a:pt x="0" y="441"/>
                  </a:lnTo>
                  <a:cubicBezTo>
                    <a:pt x="0" y="556"/>
                    <a:pt x="96" y="651"/>
                    <a:pt x="210" y="651"/>
                  </a:cubicBezTo>
                  <a:cubicBezTo>
                    <a:pt x="334" y="651"/>
                    <a:pt x="430" y="556"/>
                    <a:pt x="430" y="441"/>
                  </a:cubicBezTo>
                  <a:lnTo>
                    <a:pt x="430" y="222"/>
                  </a:lnTo>
                  <a:cubicBezTo>
                    <a:pt x="430" y="74"/>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1" name="Google Shape;13901;p69"/>
            <p:cNvSpPr/>
            <p:nvPr/>
          </p:nvSpPr>
          <p:spPr>
            <a:xfrm>
              <a:off x="5893672" y="2527958"/>
              <a:ext cx="21000" cy="11495"/>
            </a:xfrm>
            <a:custGeom>
              <a:rect b="b" l="l" r="r" t="t"/>
              <a:pathLst>
                <a:path extrusionOk="0" h="439" w="802">
                  <a:moveTo>
                    <a:pt x="296" y="0"/>
                  </a:moveTo>
                  <a:cubicBezTo>
                    <a:pt x="0" y="0"/>
                    <a:pt x="0" y="439"/>
                    <a:pt x="296" y="439"/>
                  </a:cubicBezTo>
                  <a:lnTo>
                    <a:pt x="515" y="439"/>
                  </a:lnTo>
                  <a:cubicBezTo>
                    <a:pt x="802" y="439"/>
                    <a:pt x="802" y="0"/>
                    <a:pt x="5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2" name="Google Shape;13902;p69"/>
            <p:cNvSpPr/>
            <p:nvPr/>
          </p:nvSpPr>
          <p:spPr>
            <a:xfrm>
              <a:off x="5968116" y="2527932"/>
              <a:ext cx="19246" cy="11521"/>
            </a:xfrm>
            <a:custGeom>
              <a:rect b="b" l="l" r="r" t="t"/>
              <a:pathLst>
                <a:path extrusionOk="0" h="440" w="735">
                  <a:moveTo>
                    <a:pt x="521" y="1"/>
                  </a:moveTo>
                  <a:cubicBezTo>
                    <a:pt x="516" y="1"/>
                    <a:pt x="511" y="1"/>
                    <a:pt x="506" y="1"/>
                  </a:cubicBezTo>
                  <a:lnTo>
                    <a:pt x="286" y="1"/>
                  </a:lnTo>
                  <a:cubicBezTo>
                    <a:pt x="0" y="1"/>
                    <a:pt x="0" y="440"/>
                    <a:pt x="286" y="440"/>
                  </a:cubicBezTo>
                  <a:lnTo>
                    <a:pt x="515" y="440"/>
                  </a:lnTo>
                  <a:cubicBezTo>
                    <a:pt x="639" y="440"/>
                    <a:pt x="735" y="335"/>
                    <a:pt x="735" y="211"/>
                  </a:cubicBezTo>
                  <a:cubicBezTo>
                    <a:pt x="735" y="101"/>
                    <a:pt x="638" y="1"/>
                    <a:pt x="52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3" name="Google Shape;13903;p69"/>
            <p:cNvSpPr/>
            <p:nvPr/>
          </p:nvSpPr>
          <p:spPr>
            <a:xfrm>
              <a:off x="5875919" y="2425025"/>
              <a:ext cx="162661" cy="97199"/>
            </a:xfrm>
            <a:custGeom>
              <a:rect b="b" l="l" r="r" t="t"/>
              <a:pathLst>
                <a:path extrusionOk="0" h="3712" w="6212">
                  <a:moveTo>
                    <a:pt x="2500" y="1"/>
                  </a:moveTo>
                  <a:cubicBezTo>
                    <a:pt x="1575" y="1"/>
                    <a:pt x="688" y="344"/>
                    <a:pt x="1" y="964"/>
                  </a:cubicBezTo>
                  <a:cubicBezTo>
                    <a:pt x="1327" y="2701"/>
                    <a:pt x="3378" y="3712"/>
                    <a:pt x="5553" y="3712"/>
                  </a:cubicBezTo>
                  <a:cubicBezTo>
                    <a:pt x="5782" y="3712"/>
                    <a:pt x="6001" y="3702"/>
                    <a:pt x="6211" y="3683"/>
                  </a:cubicBezTo>
                  <a:cubicBezTo>
                    <a:pt x="6192" y="1642"/>
                    <a:pt x="4542" y="1"/>
                    <a:pt x="250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4" name="Google Shape;13904;p69"/>
            <p:cNvSpPr/>
            <p:nvPr/>
          </p:nvSpPr>
          <p:spPr>
            <a:xfrm>
              <a:off x="5843947" y="2694809"/>
              <a:ext cx="194869" cy="50485"/>
            </a:xfrm>
            <a:custGeom>
              <a:rect b="b" l="l" r="r" t="t"/>
              <a:pathLst>
                <a:path extrusionOk="0" h="1928" w="7442">
                  <a:moveTo>
                    <a:pt x="440" y="1"/>
                  </a:moveTo>
                  <a:lnTo>
                    <a:pt x="1" y="163"/>
                  </a:lnTo>
                  <a:cubicBezTo>
                    <a:pt x="907" y="1279"/>
                    <a:pt x="2281" y="1928"/>
                    <a:pt x="3721" y="1928"/>
                  </a:cubicBezTo>
                  <a:cubicBezTo>
                    <a:pt x="5162" y="1928"/>
                    <a:pt x="6536" y="1279"/>
                    <a:pt x="7442" y="163"/>
                  </a:cubicBezTo>
                  <a:lnTo>
                    <a:pt x="7003" y="1"/>
                  </a:lnTo>
                  <a:cubicBezTo>
                    <a:pt x="6135" y="993"/>
                    <a:pt x="4928" y="1489"/>
                    <a:pt x="3721" y="1489"/>
                  </a:cubicBezTo>
                  <a:cubicBezTo>
                    <a:pt x="2515" y="1489"/>
                    <a:pt x="1308" y="993"/>
                    <a:pt x="44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5" name="Google Shape;13905;p69"/>
            <p:cNvSpPr/>
            <p:nvPr/>
          </p:nvSpPr>
          <p:spPr>
            <a:xfrm>
              <a:off x="5809723" y="2688577"/>
              <a:ext cx="85965" cy="85442"/>
            </a:xfrm>
            <a:custGeom>
              <a:rect b="b" l="l" r="r" t="t"/>
              <a:pathLst>
                <a:path extrusionOk="0" h="3263" w="3283">
                  <a:moveTo>
                    <a:pt x="2424" y="0"/>
                  </a:moveTo>
                  <a:lnTo>
                    <a:pt x="878" y="544"/>
                  </a:lnTo>
                  <a:cubicBezTo>
                    <a:pt x="354" y="735"/>
                    <a:pt x="1" y="1231"/>
                    <a:pt x="1" y="1784"/>
                  </a:cubicBezTo>
                  <a:lnTo>
                    <a:pt x="1" y="2605"/>
                  </a:lnTo>
                  <a:cubicBezTo>
                    <a:pt x="1" y="2967"/>
                    <a:pt x="297" y="3263"/>
                    <a:pt x="659" y="3263"/>
                  </a:cubicBezTo>
                  <a:lnTo>
                    <a:pt x="3283" y="3263"/>
                  </a:lnTo>
                  <a:lnTo>
                    <a:pt x="3283" y="1126"/>
                  </a:lnTo>
                  <a:cubicBezTo>
                    <a:pt x="3283" y="954"/>
                    <a:pt x="3216" y="783"/>
                    <a:pt x="3092" y="668"/>
                  </a:cubicBezTo>
                  <a:lnTo>
                    <a:pt x="2424"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6" name="Google Shape;13906;p69"/>
            <p:cNvSpPr/>
            <p:nvPr/>
          </p:nvSpPr>
          <p:spPr>
            <a:xfrm>
              <a:off x="5987100" y="2688577"/>
              <a:ext cx="85939" cy="85442"/>
            </a:xfrm>
            <a:custGeom>
              <a:rect b="b" l="l" r="r" t="t"/>
              <a:pathLst>
                <a:path extrusionOk="0" h="3263" w="3282">
                  <a:moveTo>
                    <a:pt x="859" y="0"/>
                  </a:moveTo>
                  <a:lnTo>
                    <a:pt x="191" y="668"/>
                  </a:lnTo>
                  <a:cubicBezTo>
                    <a:pt x="76" y="783"/>
                    <a:pt x="0" y="954"/>
                    <a:pt x="0" y="1126"/>
                  </a:cubicBezTo>
                  <a:lnTo>
                    <a:pt x="0" y="3263"/>
                  </a:lnTo>
                  <a:lnTo>
                    <a:pt x="2624" y="3263"/>
                  </a:lnTo>
                  <a:cubicBezTo>
                    <a:pt x="2986" y="3263"/>
                    <a:pt x="3282" y="2967"/>
                    <a:pt x="3282" y="2605"/>
                  </a:cubicBezTo>
                  <a:lnTo>
                    <a:pt x="3282" y="1784"/>
                  </a:lnTo>
                  <a:cubicBezTo>
                    <a:pt x="3282" y="1231"/>
                    <a:pt x="2929" y="735"/>
                    <a:pt x="2404" y="544"/>
                  </a:cubicBezTo>
                  <a:lnTo>
                    <a:pt x="859"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07" name="Google Shape;13907;p69"/>
          <p:cNvGrpSpPr/>
          <p:nvPr/>
        </p:nvGrpSpPr>
        <p:grpSpPr>
          <a:xfrm>
            <a:off x="7606826" y="1502999"/>
            <a:ext cx="263552" cy="354754"/>
            <a:chOff x="7606826" y="1502999"/>
            <a:chExt cx="263552" cy="354754"/>
          </a:xfrm>
        </p:grpSpPr>
        <p:sp>
          <p:nvSpPr>
            <p:cNvPr id="13908" name="Google Shape;13908;p69"/>
            <p:cNvSpPr/>
            <p:nvPr/>
          </p:nvSpPr>
          <p:spPr>
            <a:xfrm>
              <a:off x="7606826" y="1703340"/>
              <a:ext cx="263552" cy="154413"/>
            </a:xfrm>
            <a:custGeom>
              <a:rect b="b" l="l" r="r" t="t"/>
              <a:pathLst>
                <a:path extrusionOk="0" h="5897" w="10065">
                  <a:moveTo>
                    <a:pt x="3721" y="1"/>
                  </a:moveTo>
                  <a:lnTo>
                    <a:pt x="3721" y="1337"/>
                  </a:lnTo>
                  <a:cubicBezTo>
                    <a:pt x="3721" y="1709"/>
                    <a:pt x="3482" y="2042"/>
                    <a:pt x="3139" y="2166"/>
                  </a:cubicBezTo>
                  <a:lnTo>
                    <a:pt x="878" y="2968"/>
                  </a:lnTo>
                  <a:cubicBezTo>
                    <a:pt x="353" y="3149"/>
                    <a:pt x="0" y="3645"/>
                    <a:pt x="0" y="4198"/>
                  </a:cubicBezTo>
                  <a:lnTo>
                    <a:pt x="0" y="5248"/>
                  </a:lnTo>
                  <a:cubicBezTo>
                    <a:pt x="0" y="5601"/>
                    <a:pt x="296" y="5897"/>
                    <a:pt x="658" y="5897"/>
                  </a:cubicBezTo>
                  <a:lnTo>
                    <a:pt x="9407" y="5897"/>
                  </a:lnTo>
                  <a:cubicBezTo>
                    <a:pt x="9769" y="5897"/>
                    <a:pt x="10065" y="5601"/>
                    <a:pt x="10065" y="5248"/>
                  </a:cubicBezTo>
                  <a:lnTo>
                    <a:pt x="10065" y="4208"/>
                  </a:lnTo>
                  <a:cubicBezTo>
                    <a:pt x="10065" y="3645"/>
                    <a:pt x="9712" y="3149"/>
                    <a:pt x="9187" y="2958"/>
                  </a:cubicBezTo>
                  <a:lnTo>
                    <a:pt x="6926" y="2166"/>
                  </a:lnTo>
                  <a:cubicBezTo>
                    <a:pt x="6573" y="2042"/>
                    <a:pt x="6344" y="1709"/>
                    <a:pt x="6344" y="1337"/>
                  </a:cubicBezTo>
                  <a:lnTo>
                    <a:pt x="6344" y="1"/>
                  </a:ln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9" name="Google Shape;13909;p69"/>
            <p:cNvSpPr/>
            <p:nvPr/>
          </p:nvSpPr>
          <p:spPr>
            <a:xfrm>
              <a:off x="7626543" y="1502999"/>
              <a:ext cx="223856" cy="240090"/>
            </a:xfrm>
            <a:custGeom>
              <a:rect b="b" l="l" r="r" t="t"/>
              <a:pathLst>
                <a:path extrusionOk="0" h="9169" w="8549">
                  <a:moveTo>
                    <a:pt x="4275" y="1"/>
                  </a:moveTo>
                  <a:cubicBezTo>
                    <a:pt x="2224" y="1"/>
                    <a:pt x="564" y="1670"/>
                    <a:pt x="564" y="3722"/>
                  </a:cubicBezTo>
                  <a:lnTo>
                    <a:pt x="564" y="5257"/>
                  </a:lnTo>
                  <a:cubicBezTo>
                    <a:pt x="564" y="6097"/>
                    <a:pt x="401" y="6927"/>
                    <a:pt x="87" y="7709"/>
                  </a:cubicBezTo>
                  <a:cubicBezTo>
                    <a:pt x="1" y="7929"/>
                    <a:pt x="106" y="8186"/>
                    <a:pt x="325" y="8282"/>
                  </a:cubicBezTo>
                  <a:cubicBezTo>
                    <a:pt x="878" y="8491"/>
                    <a:pt x="2968" y="9169"/>
                    <a:pt x="4275" y="9169"/>
                  </a:cubicBezTo>
                  <a:cubicBezTo>
                    <a:pt x="5591" y="9169"/>
                    <a:pt x="7680" y="8491"/>
                    <a:pt x="8224" y="8282"/>
                  </a:cubicBezTo>
                  <a:cubicBezTo>
                    <a:pt x="8444" y="8186"/>
                    <a:pt x="8549" y="7929"/>
                    <a:pt x="8463" y="7709"/>
                  </a:cubicBezTo>
                  <a:cubicBezTo>
                    <a:pt x="8148" y="6927"/>
                    <a:pt x="7986" y="6097"/>
                    <a:pt x="7995" y="5257"/>
                  </a:cubicBezTo>
                  <a:lnTo>
                    <a:pt x="7995" y="3722"/>
                  </a:lnTo>
                  <a:cubicBezTo>
                    <a:pt x="7995" y="1670"/>
                    <a:pt x="6326" y="10"/>
                    <a:pt x="427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0" name="Google Shape;13910;p69"/>
            <p:cNvSpPr/>
            <p:nvPr/>
          </p:nvSpPr>
          <p:spPr>
            <a:xfrm>
              <a:off x="7641049" y="1708839"/>
              <a:ext cx="194869" cy="102959"/>
            </a:xfrm>
            <a:custGeom>
              <a:rect b="b" l="l" r="r" t="t"/>
              <a:pathLst>
                <a:path extrusionOk="0" h="3932" w="7442">
                  <a:moveTo>
                    <a:pt x="1317" y="1"/>
                  </a:moveTo>
                  <a:cubicBezTo>
                    <a:pt x="592" y="1"/>
                    <a:pt x="0" y="583"/>
                    <a:pt x="0" y="1308"/>
                  </a:cubicBezTo>
                  <a:cubicBezTo>
                    <a:pt x="0" y="2758"/>
                    <a:pt x="1183" y="3931"/>
                    <a:pt x="2624" y="3931"/>
                  </a:cubicBezTo>
                  <a:lnTo>
                    <a:pt x="4818" y="3931"/>
                  </a:lnTo>
                  <a:cubicBezTo>
                    <a:pt x="6268" y="3931"/>
                    <a:pt x="7441" y="2758"/>
                    <a:pt x="7441" y="1308"/>
                  </a:cubicBezTo>
                  <a:cubicBezTo>
                    <a:pt x="7441" y="583"/>
                    <a:pt x="6850" y="1"/>
                    <a:pt x="613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1" name="Google Shape;13911;p69"/>
            <p:cNvSpPr/>
            <p:nvPr/>
          </p:nvSpPr>
          <p:spPr>
            <a:xfrm>
              <a:off x="7659431" y="1726069"/>
              <a:ext cx="158341" cy="65227"/>
            </a:xfrm>
            <a:custGeom>
              <a:rect b="b" l="l" r="r" t="t"/>
              <a:pathLst>
                <a:path extrusionOk="0" h="2491" w="6047">
                  <a:moveTo>
                    <a:pt x="651" y="1"/>
                  </a:moveTo>
                  <a:cubicBezTo>
                    <a:pt x="180" y="1"/>
                    <a:pt x="1" y="625"/>
                    <a:pt x="405" y="879"/>
                  </a:cubicBezTo>
                  <a:lnTo>
                    <a:pt x="2656" y="2377"/>
                  </a:lnTo>
                  <a:cubicBezTo>
                    <a:pt x="2766" y="2453"/>
                    <a:pt x="2892" y="2491"/>
                    <a:pt x="3019" y="2491"/>
                  </a:cubicBezTo>
                  <a:cubicBezTo>
                    <a:pt x="3145" y="2491"/>
                    <a:pt x="3272" y="2453"/>
                    <a:pt x="3381" y="2377"/>
                  </a:cubicBezTo>
                  <a:lnTo>
                    <a:pt x="5633" y="879"/>
                  </a:lnTo>
                  <a:cubicBezTo>
                    <a:pt x="6046" y="625"/>
                    <a:pt x="5858" y="1"/>
                    <a:pt x="5387" y="1"/>
                  </a:cubicBezTo>
                  <a:cubicBezTo>
                    <a:pt x="5380" y="1"/>
                    <a:pt x="5373" y="1"/>
                    <a:pt x="5366" y="1"/>
                  </a:cubicBezTo>
                  <a:lnTo>
                    <a:pt x="672" y="1"/>
                  </a:lnTo>
                  <a:cubicBezTo>
                    <a:pt x="665" y="1"/>
                    <a:pt x="658" y="1"/>
                    <a:pt x="651"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2" name="Google Shape;13912;p69"/>
            <p:cNvSpPr/>
            <p:nvPr/>
          </p:nvSpPr>
          <p:spPr>
            <a:xfrm>
              <a:off x="7692739" y="1502999"/>
              <a:ext cx="142420" cy="85468"/>
            </a:xfrm>
            <a:custGeom>
              <a:rect b="b" l="l" r="r" t="t"/>
              <a:pathLst>
                <a:path extrusionOk="0" h="3264" w="5439">
                  <a:moveTo>
                    <a:pt x="1747" y="1"/>
                  </a:moveTo>
                  <a:cubicBezTo>
                    <a:pt x="1136" y="1"/>
                    <a:pt x="535" y="154"/>
                    <a:pt x="1" y="440"/>
                  </a:cubicBezTo>
                  <a:lnTo>
                    <a:pt x="1" y="640"/>
                  </a:lnTo>
                  <a:cubicBezTo>
                    <a:pt x="1" y="2090"/>
                    <a:pt x="1174" y="3264"/>
                    <a:pt x="2624" y="3264"/>
                  </a:cubicBezTo>
                  <a:lnTo>
                    <a:pt x="5439" y="3264"/>
                  </a:lnTo>
                  <a:cubicBezTo>
                    <a:pt x="5210" y="1403"/>
                    <a:pt x="3626" y="1"/>
                    <a:pt x="1747"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3" name="Google Shape;13913;p69"/>
            <p:cNvSpPr/>
            <p:nvPr/>
          </p:nvSpPr>
          <p:spPr>
            <a:xfrm>
              <a:off x="7687266" y="1703340"/>
              <a:ext cx="102436" cy="87955"/>
            </a:xfrm>
            <a:custGeom>
              <a:rect b="b" l="l" r="r" t="t"/>
              <a:pathLst>
                <a:path extrusionOk="0" h="3359" w="3912">
                  <a:moveTo>
                    <a:pt x="649" y="1"/>
                  </a:moveTo>
                  <a:lnTo>
                    <a:pt x="649" y="1337"/>
                  </a:lnTo>
                  <a:cubicBezTo>
                    <a:pt x="649" y="1709"/>
                    <a:pt x="410" y="2042"/>
                    <a:pt x="57" y="2166"/>
                  </a:cubicBezTo>
                  <a:lnTo>
                    <a:pt x="0" y="2186"/>
                  </a:lnTo>
                  <a:lnTo>
                    <a:pt x="1593" y="3245"/>
                  </a:lnTo>
                  <a:cubicBezTo>
                    <a:pt x="1703" y="3321"/>
                    <a:pt x="1829" y="3359"/>
                    <a:pt x="1956" y="3359"/>
                  </a:cubicBezTo>
                  <a:cubicBezTo>
                    <a:pt x="2082" y="3359"/>
                    <a:pt x="2209" y="3321"/>
                    <a:pt x="2318" y="3245"/>
                  </a:cubicBezTo>
                  <a:lnTo>
                    <a:pt x="3911" y="2186"/>
                  </a:lnTo>
                  <a:lnTo>
                    <a:pt x="3854" y="2166"/>
                  </a:lnTo>
                  <a:cubicBezTo>
                    <a:pt x="3501" y="2042"/>
                    <a:pt x="3272" y="1709"/>
                    <a:pt x="3272" y="1337"/>
                  </a:cubicBezTo>
                  <a:lnTo>
                    <a:pt x="327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4" name="Google Shape;13914;p69"/>
            <p:cNvSpPr/>
            <p:nvPr/>
          </p:nvSpPr>
          <p:spPr>
            <a:xfrm>
              <a:off x="7704234" y="1703340"/>
              <a:ext cx="68736" cy="28254"/>
            </a:xfrm>
            <a:custGeom>
              <a:rect b="b" l="l" r="r" t="t"/>
              <a:pathLst>
                <a:path extrusionOk="0" h="1079" w="2625">
                  <a:moveTo>
                    <a:pt x="1" y="1"/>
                  </a:moveTo>
                  <a:lnTo>
                    <a:pt x="1" y="802"/>
                  </a:lnTo>
                  <a:cubicBezTo>
                    <a:pt x="363" y="964"/>
                    <a:pt x="754" y="1060"/>
                    <a:pt x="1155" y="1079"/>
                  </a:cubicBezTo>
                  <a:lnTo>
                    <a:pt x="1308" y="1079"/>
                  </a:lnTo>
                  <a:cubicBezTo>
                    <a:pt x="1766" y="1079"/>
                    <a:pt x="2214" y="984"/>
                    <a:pt x="2624" y="8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5" name="Google Shape;13915;p69"/>
            <p:cNvSpPr/>
            <p:nvPr/>
          </p:nvSpPr>
          <p:spPr>
            <a:xfrm>
              <a:off x="7664014" y="1576133"/>
              <a:ext cx="149176" cy="144070"/>
            </a:xfrm>
            <a:custGeom>
              <a:rect b="b" l="l" r="r" t="t"/>
              <a:pathLst>
                <a:path extrusionOk="0" h="5502" w="5697">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79"/>
                  </a:lnTo>
                  <a:cubicBezTo>
                    <a:pt x="1" y="4115"/>
                    <a:pt x="1184" y="5431"/>
                    <a:pt x="2710" y="5498"/>
                  </a:cubicBezTo>
                  <a:cubicBezTo>
                    <a:pt x="2756" y="5500"/>
                    <a:pt x="2802" y="5501"/>
                    <a:pt x="2847" y="5501"/>
                  </a:cubicBezTo>
                  <a:cubicBezTo>
                    <a:pt x="4407" y="5501"/>
                    <a:pt x="5687" y="4240"/>
                    <a:pt x="5687" y="2655"/>
                  </a:cubicBezTo>
                  <a:lnTo>
                    <a:pt x="5687" y="1787"/>
                  </a:lnTo>
                  <a:cubicBezTo>
                    <a:pt x="5696" y="1301"/>
                    <a:pt x="5295" y="909"/>
                    <a:pt x="4818" y="909"/>
                  </a:cubicBezTo>
                  <a:lnTo>
                    <a:pt x="4475" y="909"/>
                  </a:lnTo>
                  <a:cubicBezTo>
                    <a:pt x="4408" y="909"/>
                    <a:pt x="4361" y="890"/>
                    <a:pt x="4313" y="843"/>
                  </a:cubicBezTo>
                  <a:lnTo>
                    <a:pt x="3512" y="41"/>
                  </a:lnTo>
                  <a:cubicBezTo>
                    <a:pt x="3483" y="13"/>
                    <a:pt x="3449" y="0"/>
                    <a:pt x="3415"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6" name="Google Shape;13916;p69"/>
            <p:cNvSpPr/>
            <p:nvPr/>
          </p:nvSpPr>
          <p:spPr>
            <a:xfrm>
              <a:off x="7664014" y="1576133"/>
              <a:ext cx="126186" cy="144148"/>
            </a:xfrm>
            <a:custGeom>
              <a:rect b="b" l="l" r="r" t="t"/>
              <a:pathLst>
                <a:path extrusionOk="0" h="5505" w="4819">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69"/>
                  </a:lnTo>
                  <a:cubicBezTo>
                    <a:pt x="1" y="3857"/>
                    <a:pt x="821" y="5031"/>
                    <a:pt x="2052" y="5393"/>
                  </a:cubicBezTo>
                  <a:cubicBezTo>
                    <a:pt x="2310" y="5467"/>
                    <a:pt x="2576" y="5505"/>
                    <a:pt x="2842" y="5505"/>
                  </a:cubicBezTo>
                  <a:cubicBezTo>
                    <a:pt x="2989" y="5505"/>
                    <a:pt x="3136" y="5493"/>
                    <a:pt x="3283" y="5469"/>
                  </a:cubicBezTo>
                  <a:cubicBezTo>
                    <a:pt x="1909" y="5250"/>
                    <a:pt x="878" y="4010"/>
                    <a:pt x="878" y="2579"/>
                  </a:cubicBezTo>
                  <a:lnTo>
                    <a:pt x="878" y="2226"/>
                  </a:lnTo>
                  <a:cubicBezTo>
                    <a:pt x="878" y="1739"/>
                    <a:pt x="1270" y="1348"/>
                    <a:pt x="1756" y="1348"/>
                  </a:cubicBezTo>
                  <a:lnTo>
                    <a:pt x="4380" y="1348"/>
                  </a:lnTo>
                  <a:cubicBezTo>
                    <a:pt x="4618" y="1348"/>
                    <a:pt x="4818" y="1148"/>
                    <a:pt x="4818" y="909"/>
                  </a:cubicBezTo>
                  <a:lnTo>
                    <a:pt x="4475" y="909"/>
                  </a:lnTo>
                  <a:cubicBezTo>
                    <a:pt x="4408" y="909"/>
                    <a:pt x="4361" y="890"/>
                    <a:pt x="4313" y="843"/>
                  </a:cubicBezTo>
                  <a:lnTo>
                    <a:pt x="3512" y="41"/>
                  </a:lnTo>
                  <a:cubicBezTo>
                    <a:pt x="3483" y="13"/>
                    <a:pt x="3449" y="0"/>
                    <a:pt x="3415"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7" name="Google Shape;13917;p69"/>
            <p:cNvSpPr/>
            <p:nvPr/>
          </p:nvSpPr>
          <p:spPr>
            <a:xfrm>
              <a:off x="7690749" y="1611431"/>
              <a:ext cx="26761" cy="11521"/>
            </a:xfrm>
            <a:custGeom>
              <a:rect b="b" l="l" r="r" t="t"/>
              <a:pathLst>
                <a:path extrusionOk="0" h="440" w="1022">
                  <a:moveTo>
                    <a:pt x="296" y="0"/>
                  </a:moveTo>
                  <a:cubicBezTo>
                    <a:pt x="1" y="0"/>
                    <a:pt x="1" y="439"/>
                    <a:pt x="296" y="439"/>
                  </a:cubicBezTo>
                  <a:lnTo>
                    <a:pt x="735" y="439"/>
                  </a:lnTo>
                  <a:cubicBezTo>
                    <a:pt x="1021" y="439"/>
                    <a:pt x="1021" y="0"/>
                    <a:pt x="73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8" name="Google Shape;13918;p69"/>
            <p:cNvSpPr/>
            <p:nvPr/>
          </p:nvSpPr>
          <p:spPr>
            <a:xfrm>
              <a:off x="7759458" y="1611431"/>
              <a:ext cx="26735" cy="11521"/>
            </a:xfrm>
            <a:custGeom>
              <a:rect b="b" l="l" r="r" t="t"/>
              <a:pathLst>
                <a:path extrusionOk="0" h="440" w="1021">
                  <a:moveTo>
                    <a:pt x="296" y="0"/>
                  </a:moveTo>
                  <a:cubicBezTo>
                    <a:pt x="0" y="0"/>
                    <a:pt x="0" y="439"/>
                    <a:pt x="296" y="439"/>
                  </a:cubicBezTo>
                  <a:lnTo>
                    <a:pt x="735" y="439"/>
                  </a:lnTo>
                  <a:cubicBezTo>
                    <a:pt x="1021" y="439"/>
                    <a:pt x="1021" y="0"/>
                    <a:pt x="73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9" name="Google Shape;13919;p69"/>
            <p:cNvSpPr/>
            <p:nvPr/>
          </p:nvSpPr>
          <p:spPr>
            <a:xfrm>
              <a:off x="7698499" y="1629106"/>
              <a:ext cx="11521" cy="17308"/>
            </a:xfrm>
            <a:custGeom>
              <a:rect b="b" l="l" r="r" t="t"/>
              <a:pathLst>
                <a:path extrusionOk="0" h="661" w="440">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0" name="Google Shape;13920;p69"/>
            <p:cNvSpPr/>
            <p:nvPr/>
          </p:nvSpPr>
          <p:spPr>
            <a:xfrm>
              <a:off x="7767183" y="1629106"/>
              <a:ext cx="11521" cy="17308"/>
            </a:xfrm>
            <a:custGeom>
              <a:rect b="b" l="l" r="r" t="t"/>
              <a:pathLst>
                <a:path extrusionOk="0" h="661" w="440">
                  <a:moveTo>
                    <a:pt x="220" y="0"/>
                  </a:moveTo>
                  <a:cubicBezTo>
                    <a:pt x="111" y="0"/>
                    <a:pt x="1" y="74"/>
                    <a:pt x="1" y="222"/>
                  </a:cubicBezTo>
                  <a:lnTo>
                    <a:pt x="1" y="441"/>
                  </a:lnTo>
                  <a:cubicBezTo>
                    <a:pt x="1" y="556"/>
                    <a:pt x="96" y="661"/>
                    <a:pt x="220" y="661"/>
                  </a:cubicBezTo>
                  <a:cubicBezTo>
                    <a:pt x="344" y="661"/>
                    <a:pt x="440" y="556"/>
                    <a:pt x="440" y="441"/>
                  </a:cubicBezTo>
                  <a:lnTo>
                    <a:pt x="440" y="222"/>
                  </a:lnTo>
                  <a:cubicBezTo>
                    <a:pt x="440" y="74"/>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1" name="Google Shape;13921;p69"/>
            <p:cNvSpPr/>
            <p:nvPr/>
          </p:nvSpPr>
          <p:spPr>
            <a:xfrm>
              <a:off x="7610073" y="1789541"/>
              <a:ext cx="48233" cy="68212"/>
            </a:xfrm>
            <a:custGeom>
              <a:rect b="b" l="l" r="r" t="t"/>
              <a:pathLst>
                <a:path extrusionOk="0" h="2605" w="1842">
                  <a:moveTo>
                    <a:pt x="248" y="0"/>
                  </a:moveTo>
                  <a:cubicBezTo>
                    <a:pt x="143" y="105"/>
                    <a:pt x="67" y="229"/>
                    <a:pt x="0" y="363"/>
                  </a:cubicBezTo>
                  <a:lnTo>
                    <a:pt x="1193" y="1431"/>
                  </a:lnTo>
                  <a:cubicBezTo>
                    <a:pt x="1336" y="1555"/>
                    <a:pt x="1412" y="1736"/>
                    <a:pt x="1412" y="1927"/>
                  </a:cubicBezTo>
                  <a:lnTo>
                    <a:pt x="1412" y="2605"/>
                  </a:lnTo>
                  <a:lnTo>
                    <a:pt x="1841" y="2605"/>
                  </a:lnTo>
                  <a:lnTo>
                    <a:pt x="1841" y="1918"/>
                  </a:lnTo>
                  <a:cubicBezTo>
                    <a:pt x="1841" y="1612"/>
                    <a:pt x="1717" y="1317"/>
                    <a:pt x="1488" y="1107"/>
                  </a:cubicBezTo>
                  <a:lnTo>
                    <a:pt x="24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2" name="Google Shape;13922;p69"/>
            <p:cNvSpPr/>
            <p:nvPr/>
          </p:nvSpPr>
          <p:spPr>
            <a:xfrm>
              <a:off x="7818662" y="1789541"/>
              <a:ext cx="48233" cy="68212"/>
            </a:xfrm>
            <a:custGeom>
              <a:rect b="b" l="l" r="r" t="t"/>
              <a:pathLst>
                <a:path extrusionOk="0" h="2605" w="1842">
                  <a:moveTo>
                    <a:pt x="1593" y="0"/>
                  </a:moveTo>
                  <a:lnTo>
                    <a:pt x="363" y="1107"/>
                  </a:lnTo>
                  <a:cubicBezTo>
                    <a:pt x="134" y="1317"/>
                    <a:pt x="0" y="1612"/>
                    <a:pt x="0" y="1918"/>
                  </a:cubicBezTo>
                  <a:lnTo>
                    <a:pt x="0" y="2605"/>
                  </a:lnTo>
                  <a:lnTo>
                    <a:pt x="429" y="2605"/>
                  </a:lnTo>
                  <a:lnTo>
                    <a:pt x="429" y="1927"/>
                  </a:lnTo>
                  <a:cubicBezTo>
                    <a:pt x="429" y="1736"/>
                    <a:pt x="515" y="1555"/>
                    <a:pt x="649" y="1431"/>
                  </a:cubicBezTo>
                  <a:lnTo>
                    <a:pt x="1841" y="363"/>
                  </a:lnTo>
                  <a:cubicBezTo>
                    <a:pt x="1784" y="229"/>
                    <a:pt x="1698" y="105"/>
                    <a:pt x="1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3" name="Google Shape;13923;p69"/>
            <p:cNvSpPr/>
            <p:nvPr/>
          </p:nvSpPr>
          <p:spPr>
            <a:xfrm>
              <a:off x="7712744" y="1666393"/>
              <a:ext cx="51480" cy="22990"/>
            </a:xfrm>
            <a:custGeom>
              <a:rect b="b" l="l" r="r" t="t"/>
              <a:pathLst>
                <a:path extrusionOk="0" h="878" w="1966">
                  <a:moveTo>
                    <a:pt x="124" y="0"/>
                  </a:moveTo>
                  <a:cubicBezTo>
                    <a:pt x="57" y="0"/>
                    <a:pt x="0" y="67"/>
                    <a:pt x="10" y="134"/>
                  </a:cubicBezTo>
                  <a:cubicBezTo>
                    <a:pt x="86" y="553"/>
                    <a:pt x="487" y="878"/>
                    <a:pt x="983" y="878"/>
                  </a:cubicBezTo>
                  <a:cubicBezTo>
                    <a:pt x="1479" y="878"/>
                    <a:pt x="1889" y="553"/>
                    <a:pt x="1956" y="134"/>
                  </a:cubicBezTo>
                  <a:cubicBezTo>
                    <a:pt x="1965" y="67"/>
                    <a:pt x="1918" y="0"/>
                    <a:pt x="18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4" name="Google Shape;13924;p69"/>
            <p:cNvSpPr/>
            <p:nvPr/>
          </p:nvSpPr>
          <p:spPr>
            <a:xfrm>
              <a:off x="7704234" y="1794778"/>
              <a:ext cx="11260" cy="62975"/>
            </a:xfrm>
            <a:custGeom>
              <a:rect b="b" l="l" r="r" t="t"/>
              <a:pathLst>
                <a:path extrusionOk="0" h="2405" w="430">
                  <a:moveTo>
                    <a:pt x="220" y="1"/>
                  </a:moveTo>
                  <a:cubicBezTo>
                    <a:pt x="96" y="1"/>
                    <a:pt x="1" y="96"/>
                    <a:pt x="1" y="220"/>
                  </a:cubicBezTo>
                  <a:lnTo>
                    <a:pt x="1" y="2405"/>
                  </a:lnTo>
                  <a:lnTo>
                    <a:pt x="430" y="2405"/>
                  </a:lnTo>
                  <a:lnTo>
                    <a:pt x="430" y="220"/>
                  </a:lnTo>
                  <a:cubicBezTo>
                    <a:pt x="430" y="96"/>
                    <a:pt x="335" y="1"/>
                    <a:pt x="2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5" name="Google Shape;13925;p69"/>
            <p:cNvSpPr/>
            <p:nvPr/>
          </p:nvSpPr>
          <p:spPr>
            <a:xfrm>
              <a:off x="7761448" y="1794778"/>
              <a:ext cx="11521" cy="62975"/>
            </a:xfrm>
            <a:custGeom>
              <a:rect b="b" l="l" r="r" t="t"/>
              <a:pathLst>
                <a:path extrusionOk="0" h="2405" w="440">
                  <a:moveTo>
                    <a:pt x="220" y="1"/>
                  </a:moveTo>
                  <a:cubicBezTo>
                    <a:pt x="96" y="1"/>
                    <a:pt x="0" y="96"/>
                    <a:pt x="0" y="220"/>
                  </a:cubicBezTo>
                  <a:lnTo>
                    <a:pt x="0" y="2405"/>
                  </a:lnTo>
                  <a:lnTo>
                    <a:pt x="439" y="2405"/>
                  </a:lnTo>
                  <a:lnTo>
                    <a:pt x="439" y="220"/>
                  </a:lnTo>
                  <a:cubicBezTo>
                    <a:pt x="439" y="96"/>
                    <a:pt x="344" y="1"/>
                    <a:pt x="2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26" name="Google Shape;13926;p69"/>
          <p:cNvGrpSpPr/>
          <p:nvPr/>
        </p:nvGrpSpPr>
        <p:grpSpPr>
          <a:xfrm>
            <a:off x="8060455" y="3790075"/>
            <a:ext cx="264076" cy="354623"/>
            <a:chOff x="8060455" y="3790075"/>
            <a:chExt cx="264076" cy="354623"/>
          </a:xfrm>
        </p:grpSpPr>
        <p:sp>
          <p:nvSpPr>
            <p:cNvPr id="13927" name="Google Shape;13927;p69"/>
            <p:cNvSpPr/>
            <p:nvPr/>
          </p:nvSpPr>
          <p:spPr>
            <a:xfrm>
              <a:off x="8074202" y="3790075"/>
              <a:ext cx="237079" cy="113800"/>
            </a:xfrm>
            <a:custGeom>
              <a:rect b="b" l="l" r="r" t="t"/>
              <a:pathLst>
                <a:path extrusionOk="0" h="4346" w="9054">
                  <a:moveTo>
                    <a:pt x="4527" y="0"/>
                  </a:moveTo>
                  <a:cubicBezTo>
                    <a:pt x="4432" y="0"/>
                    <a:pt x="4336" y="15"/>
                    <a:pt x="4246" y="43"/>
                  </a:cubicBezTo>
                  <a:lnTo>
                    <a:pt x="1498" y="768"/>
                  </a:lnTo>
                  <a:cubicBezTo>
                    <a:pt x="1336" y="816"/>
                    <a:pt x="1193" y="921"/>
                    <a:pt x="1107" y="1074"/>
                  </a:cubicBezTo>
                  <a:lnTo>
                    <a:pt x="105" y="2743"/>
                  </a:lnTo>
                  <a:cubicBezTo>
                    <a:pt x="0" y="2915"/>
                    <a:pt x="29" y="3134"/>
                    <a:pt x="172" y="3277"/>
                  </a:cubicBezTo>
                  <a:lnTo>
                    <a:pt x="1241" y="4346"/>
                  </a:lnTo>
                  <a:lnTo>
                    <a:pt x="7814" y="4346"/>
                  </a:lnTo>
                  <a:lnTo>
                    <a:pt x="8892" y="3277"/>
                  </a:lnTo>
                  <a:cubicBezTo>
                    <a:pt x="9035" y="3134"/>
                    <a:pt x="9054" y="2915"/>
                    <a:pt x="8958" y="2743"/>
                  </a:cubicBezTo>
                  <a:lnTo>
                    <a:pt x="7957" y="1074"/>
                  </a:lnTo>
                  <a:cubicBezTo>
                    <a:pt x="7861" y="921"/>
                    <a:pt x="7718" y="816"/>
                    <a:pt x="7546" y="768"/>
                  </a:cubicBezTo>
                  <a:lnTo>
                    <a:pt x="4809" y="43"/>
                  </a:lnTo>
                  <a:cubicBezTo>
                    <a:pt x="4718" y="15"/>
                    <a:pt x="4622" y="0"/>
                    <a:pt x="4527"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8" name="Google Shape;13928;p69"/>
            <p:cNvSpPr/>
            <p:nvPr/>
          </p:nvSpPr>
          <p:spPr>
            <a:xfrm>
              <a:off x="8083681" y="3955564"/>
              <a:ext cx="80231" cy="126186"/>
            </a:xfrm>
            <a:custGeom>
              <a:rect b="b" l="l" r="r" t="t"/>
              <a:pathLst>
                <a:path extrusionOk="0" h="4819" w="3064">
                  <a:moveTo>
                    <a:pt x="879" y="1"/>
                  </a:moveTo>
                  <a:cubicBezTo>
                    <a:pt x="879" y="1374"/>
                    <a:pt x="1" y="1842"/>
                    <a:pt x="1" y="3912"/>
                  </a:cubicBezTo>
                  <a:lnTo>
                    <a:pt x="1" y="4818"/>
                  </a:lnTo>
                  <a:lnTo>
                    <a:pt x="3063" y="4818"/>
                  </a:lnTo>
                  <a:lnTo>
                    <a:pt x="306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9" name="Google Shape;13929;p69"/>
            <p:cNvSpPr/>
            <p:nvPr/>
          </p:nvSpPr>
          <p:spPr>
            <a:xfrm>
              <a:off x="8060716" y="4018513"/>
              <a:ext cx="263814" cy="126186"/>
            </a:xfrm>
            <a:custGeom>
              <a:rect b="b" l="l" r="r" t="t"/>
              <a:pathLst>
                <a:path extrusionOk="0" h="4819" w="10075">
                  <a:moveTo>
                    <a:pt x="3721" y="1"/>
                  </a:moveTo>
                  <a:lnTo>
                    <a:pt x="3721" y="697"/>
                  </a:lnTo>
                  <a:cubicBezTo>
                    <a:pt x="3721" y="1069"/>
                    <a:pt x="3492" y="1403"/>
                    <a:pt x="3139" y="1518"/>
                  </a:cubicBezTo>
                  <a:lnTo>
                    <a:pt x="878" y="2319"/>
                  </a:lnTo>
                  <a:cubicBezTo>
                    <a:pt x="353" y="2510"/>
                    <a:pt x="0" y="3006"/>
                    <a:pt x="0" y="3559"/>
                  </a:cubicBezTo>
                  <a:lnTo>
                    <a:pt x="0" y="4170"/>
                  </a:lnTo>
                  <a:cubicBezTo>
                    <a:pt x="0" y="4532"/>
                    <a:pt x="296" y="4818"/>
                    <a:pt x="658" y="4818"/>
                  </a:cubicBezTo>
                  <a:lnTo>
                    <a:pt x="9416" y="4818"/>
                  </a:lnTo>
                  <a:cubicBezTo>
                    <a:pt x="9779" y="4818"/>
                    <a:pt x="10074" y="4532"/>
                    <a:pt x="10074" y="4170"/>
                  </a:cubicBezTo>
                  <a:lnTo>
                    <a:pt x="10074" y="3559"/>
                  </a:lnTo>
                  <a:cubicBezTo>
                    <a:pt x="10074" y="3006"/>
                    <a:pt x="9721" y="2510"/>
                    <a:pt x="9197" y="2319"/>
                  </a:cubicBezTo>
                  <a:lnTo>
                    <a:pt x="6936" y="1527"/>
                  </a:lnTo>
                  <a:cubicBezTo>
                    <a:pt x="6583" y="1403"/>
                    <a:pt x="6344" y="1069"/>
                    <a:pt x="6344" y="697"/>
                  </a:cubicBezTo>
                  <a:lnTo>
                    <a:pt x="634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0" name="Google Shape;13930;p69"/>
            <p:cNvSpPr/>
            <p:nvPr/>
          </p:nvSpPr>
          <p:spPr>
            <a:xfrm>
              <a:off x="8060455" y="4057241"/>
              <a:ext cx="264076" cy="87458"/>
            </a:xfrm>
            <a:custGeom>
              <a:rect b="b" l="l" r="r" t="t"/>
              <a:pathLst>
                <a:path extrusionOk="0" h="3340" w="10085">
                  <a:moveTo>
                    <a:pt x="3235" y="0"/>
                  </a:moveTo>
                  <a:cubicBezTo>
                    <a:pt x="3206" y="19"/>
                    <a:pt x="3177" y="29"/>
                    <a:pt x="3149" y="48"/>
                  </a:cubicBezTo>
                  <a:lnTo>
                    <a:pt x="878" y="840"/>
                  </a:lnTo>
                  <a:cubicBezTo>
                    <a:pt x="354" y="1031"/>
                    <a:pt x="1" y="1527"/>
                    <a:pt x="1" y="2080"/>
                  </a:cubicBezTo>
                  <a:lnTo>
                    <a:pt x="1" y="2691"/>
                  </a:lnTo>
                  <a:cubicBezTo>
                    <a:pt x="1" y="3053"/>
                    <a:pt x="296" y="3339"/>
                    <a:pt x="659" y="3339"/>
                  </a:cubicBezTo>
                  <a:lnTo>
                    <a:pt x="9426" y="3339"/>
                  </a:lnTo>
                  <a:cubicBezTo>
                    <a:pt x="9789" y="3339"/>
                    <a:pt x="10084" y="3053"/>
                    <a:pt x="10084" y="2691"/>
                  </a:cubicBezTo>
                  <a:lnTo>
                    <a:pt x="10084" y="2080"/>
                  </a:lnTo>
                  <a:cubicBezTo>
                    <a:pt x="10084" y="1527"/>
                    <a:pt x="9731" y="1031"/>
                    <a:pt x="9207" y="840"/>
                  </a:cubicBezTo>
                  <a:lnTo>
                    <a:pt x="6946" y="48"/>
                  </a:lnTo>
                  <a:cubicBezTo>
                    <a:pt x="6908" y="29"/>
                    <a:pt x="6879" y="19"/>
                    <a:pt x="6850" y="0"/>
                  </a:cubicBezTo>
                  <a:lnTo>
                    <a:pt x="5047" y="1155"/>
                  </a:lnTo>
                  <a:lnTo>
                    <a:pt x="323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1" name="Google Shape;13931;p69"/>
            <p:cNvSpPr/>
            <p:nvPr/>
          </p:nvSpPr>
          <p:spPr>
            <a:xfrm>
              <a:off x="8125420" y="4057241"/>
              <a:ext cx="134408" cy="61142"/>
            </a:xfrm>
            <a:custGeom>
              <a:rect b="b" l="l" r="r" t="t"/>
              <a:pathLst>
                <a:path extrusionOk="0" h="2335" w="5133">
                  <a:moveTo>
                    <a:pt x="763" y="0"/>
                  </a:moveTo>
                  <a:cubicBezTo>
                    <a:pt x="725" y="10"/>
                    <a:pt x="696" y="29"/>
                    <a:pt x="668" y="39"/>
                  </a:cubicBezTo>
                  <a:lnTo>
                    <a:pt x="0" y="277"/>
                  </a:lnTo>
                  <a:cubicBezTo>
                    <a:pt x="10" y="315"/>
                    <a:pt x="19" y="344"/>
                    <a:pt x="38" y="372"/>
                  </a:cubicBezTo>
                  <a:lnTo>
                    <a:pt x="735" y="1947"/>
                  </a:lnTo>
                  <a:cubicBezTo>
                    <a:pt x="843" y="2194"/>
                    <a:pt x="1089" y="2334"/>
                    <a:pt x="1340" y="2334"/>
                  </a:cubicBezTo>
                  <a:cubicBezTo>
                    <a:pt x="1485" y="2334"/>
                    <a:pt x="1633" y="2287"/>
                    <a:pt x="1755" y="2185"/>
                  </a:cubicBezTo>
                  <a:lnTo>
                    <a:pt x="2566" y="1508"/>
                  </a:lnTo>
                  <a:lnTo>
                    <a:pt x="3377" y="2185"/>
                  </a:lnTo>
                  <a:cubicBezTo>
                    <a:pt x="3500" y="2287"/>
                    <a:pt x="3646" y="2334"/>
                    <a:pt x="3791" y="2334"/>
                  </a:cubicBezTo>
                  <a:cubicBezTo>
                    <a:pt x="4039" y="2334"/>
                    <a:pt x="4283" y="2194"/>
                    <a:pt x="4398" y="1947"/>
                  </a:cubicBezTo>
                  <a:lnTo>
                    <a:pt x="5094" y="372"/>
                  </a:lnTo>
                  <a:cubicBezTo>
                    <a:pt x="5104" y="344"/>
                    <a:pt x="5123" y="315"/>
                    <a:pt x="5133" y="277"/>
                  </a:cubicBezTo>
                  <a:lnTo>
                    <a:pt x="4465" y="39"/>
                  </a:lnTo>
                  <a:cubicBezTo>
                    <a:pt x="4436" y="29"/>
                    <a:pt x="4398" y="10"/>
                    <a:pt x="4369" y="0"/>
                  </a:cubicBezTo>
                  <a:lnTo>
                    <a:pt x="2566" y="1145"/>
                  </a:lnTo>
                  <a:lnTo>
                    <a:pt x="76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2" name="Google Shape;13932;p69"/>
            <p:cNvSpPr/>
            <p:nvPr/>
          </p:nvSpPr>
          <p:spPr>
            <a:xfrm>
              <a:off x="8158386" y="4018513"/>
              <a:ext cx="68709" cy="23017"/>
            </a:xfrm>
            <a:custGeom>
              <a:rect b="b" l="l" r="r" t="t"/>
              <a:pathLst>
                <a:path extrusionOk="0" h="879" w="2624">
                  <a:moveTo>
                    <a:pt x="0" y="1"/>
                  </a:moveTo>
                  <a:lnTo>
                    <a:pt x="0" y="602"/>
                  </a:lnTo>
                  <a:cubicBezTo>
                    <a:pt x="411" y="783"/>
                    <a:pt x="859" y="878"/>
                    <a:pt x="1307" y="878"/>
                  </a:cubicBezTo>
                  <a:cubicBezTo>
                    <a:pt x="1756" y="878"/>
                    <a:pt x="2204" y="783"/>
                    <a:pt x="2624" y="6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3" name="Google Shape;13933;p69"/>
            <p:cNvSpPr/>
            <p:nvPr/>
          </p:nvSpPr>
          <p:spPr>
            <a:xfrm>
              <a:off x="8096171" y="3875386"/>
              <a:ext cx="188139" cy="154413"/>
            </a:xfrm>
            <a:custGeom>
              <a:rect b="b" l="l" r="r" t="t"/>
              <a:pathLst>
                <a:path extrusionOk="0" h="5897" w="7185">
                  <a:moveTo>
                    <a:pt x="2157" y="0"/>
                  </a:moveTo>
                  <a:cubicBezTo>
                    <a:pt x="1432" y="0"/>
                    <a:pt x="840" y="582"/>
                    <a:pt x="840" y="1307"/>
                  </a:cubicBezTo>
                  <a:lnTo>
                    <a:pt x="840" y="2185"/>
                  </a:lnTo>
                  <a:lnTo>
                    <a:pt x="726" y="2185"/>
                  </a:lnTo>
                  <a:cubicBezTo>
                    <a:pt x="1" y="2185"/>
                    <a:pt x="1" y="3282"/>
                    <a:pt x="726" y="3282"/>
                  </a:cubicBezTo>
                  <a:lnTo>
                    <a:pt x="850" y="3282"/>
                  </a:lnTo>
                  <a:cubicBezTo>
                    <a:pt x="964" y="4761"/>
                    <a:pt x="2195" y="5896"/>
                    <a:pt x="3683" y="5896"/>
                  </a:cubicBezTo>
                  <a:cubicBezTo>
                    <a:pt x="5162" y="5896"/>
                    <a:pt x="6402" y="4761"/>
                    <a:pt x="6517" y="3282"/>
                  </a:cubicBezTo>
                  <a:lnTo>
                    <a:pt x="6641" y="3282"/>
                  </a:lnTo>
                  <a:cubicBezTo>
                    <a:pt x="6936" y="3282"/>
                    <a:pt x="7184" y="3034"/>
                    <a:pt x="7184" y="2729"/>
                  </a:cubicBezTo>
                  <a:cubicBezTo>
                    <a:pt x="7184" y="2433"/>
                    <a:pt x="6936" y="2185"/>
                    <a:pt x="6641" y="2185"/>
                  </a:cubicBezTo>
                  <a:lnTo>
                    <a:pt x="6526" y="2185"/>
                  </a:lnTo>
                  <a:lnTo>
                    <a:pt x="6526" y="1307"/>
                  </a:lnTo>
                  <a:cubicBezTo>
                    <a:pt x="6526" y="582"/>
                    <a:pt x="5944" y="0"/>
                    <a:pt x="521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4" name="Google Shape;13934;p69"/>
            <p:cNvSpPr/>
            <p:nvPr/>
          </p:nvSpPr>
          <p:spPr>
            <a:xfrm>
              <a:off x="8152390" y="3933412"/>
              <a:ext cx="11521" cy="16942"/>
            </a:xfrm>
            <a:custGeom>
              <a:rect b="b" l="l" r="r" t="t"/>
              <a:pathLst>
                <a:path extrusionOk="0" h="647" w="44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5" name="Google Shape;13935;p69"/>
            <p:cNvSpPr/>
            <p:nvPr/>
          </p:nvSpPr>
          <p:spPr>
            <a:xfrm>
              <a:off x="8221335" y="3933412"/>
              <a:ext cx="11521" cy="16942"/>
            </a:xfrm>
            <a:custGeom>
              <a:rect b="b" l="l" r="r" t="t"/>
              <a:pathLst>
                <a:path extrusionOk="0" h="647" w="440">
                  <a:moveTo>
                    <a:pt x="220" y="0"/>
                  </a:moveTo>
                  <a:cubicBezTo>
                    <a:pt x="115" y="0"/>
                    <a:pt x="10" y="69"/>
                    <a:pt x="0" y="208"/>
                  </a:cubicBezTo>
                  <a:lnTo>
                    <a:pt x="0" y="427"/>
                  </a:lnTo>
                  <a:cubicBezTo>
                    <a:pt x="0" y="541"/>
                    <a:pt x="96" y="646"/>
                    <a:pt x="220" y="646"/>
                  </a:cubicBezTo>
                  <a:cubicBezTo>
                    <a:pt x="33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6" name="Google Shape;13936;p69"/>
            <p:cNvSpPr/>
            <p:nvPr/>
          </p:nvSpPr>
          <p:spPr>
            <a:xfrm>
              <a:off x="8166792" y="3978136"/>
              <a:ext cx="50930" cy="17492"/>
            </a:xfrm>
            <a:custGeom>
              <a:rect b="b" l="l" r="r" t="t"/>
              <a:pathLst>
                <a:path extrusionOk="0" h="668" w="1945">
                  <a:moveTo>
                    <a:pt x="322" y="0"/>
                  </a:moveTo>
                  <a:cubicBezTo>
                    <a:pt x="149" y="0"/>
                    <a:pt x="0" y="228"/>
                    <a:pt x="175" y="388"/>
                  </a:cubicBezTo>
                  <a:cubicBezTo>
                    <a:pt x="387" y="564"/>
                    <a:pt x="646" y="667"/>
                    <a:pt x="917" y="667"/>
                  </a:cubicBezTo>
                  <a:cubicBezTo>
                    <a:pt x="940" y="667"/>
                    <a:pt x="963" y="667"/>
                    <a:pt x="986" y="665"/>
                  </a:cubicBezTo>
                  <a:cubicBezTo>
                    <a:pt x="1009" y="667"/>
                    <a:pt x="1032" y="667"/>
                    <a:pt x="1055" y="667"/>
                  </a:cubicBezTo>
                  <a:cubicBezTo>
                    <a:pt x="1326" y="667"/>
                    <a:pt x="1586" y="564"/>
                    <a:pt x="1797" y="388"/>
                  </a:cubicBezTo>
                  <a:cubicBezTo>
                    <a:pt x="1945" y="226"/>
                    <a:pt x="1807" y="12"/>
                    <a:pt x="1640" y="12"/>
                  </a:cubicBezTo>
                  <a:cubicBezTo>
                    <a:pt x="1591" y="12"/>
                    <a:pt x="1539" y="30"/>
                    <a:pt x="1492" y="74"/>
                  </a:cubicBezTo>
                  <a:cubicBezTo>
                    <a:pt x="1339" y="179"/>
                    <a:pt x="1163" y="231"/>
                    <a:pt x="986" y="231"/>
                  </a:cubicBezTo>
                  <a:cubicBezTo>
                    <a:pt x="810" y="231"/>
                    <a:pt x="633" y="179"/>
                    <a:pt x="481" y="74"/>
                  </a:cubicBezTo>
                  <a:cubicBezTo>
                    <a:pt x="431" y="22"/>
                    <a:pt x="376" y="0"/>
                    <a:pt x="322"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7" name="Google Shape;13937;p69"/>
            <p:cNvSpPr/>
            <p:nvPr/>
          </p:nvSpPr>
          <p:spPr>
            <a:xfrm>
              <a:off x="8099942" y="3880885"/>
              <a:ext cx="167375" cy="149124"/>
            </a:xfrm>
            <a:custGeom>
              <a:rect b="b" l="l" r="r" t="t"/>
              <a:pathLst>
                <a:path extrusionOk="0" h="5695" w="6392">
                  <a:moveTo>
                    <a:pt x="1278" y="0"/>
                  </a:moveTo>
                  <a:cubicBezTo>
                    <a:pt x="916" y="248"/>
                    <a:pt x="696" y="659"/>
                    <a:pt x="696" y="1097"/>
                  </a:cubicBezTo>
                  <a:lnTo>
                    <a:pt x="696" y="1975"/>
                  </a:lnTo>
                  <a:lnTo>
                    <a:pt x="611" y="1975"/>
                  </a:lnTo>
                  <a:cubicBezTo>
                    <a:pt x="604" y="1975"/>
                    <a:pt x="598" y="1975"/>
                    <a:pt x="592" y="1975"/>
                  </a:cubicBezTo>
                  <a:cubicBezTo>
                    <a:pt x="314" y="1975"/>
                    <a:pt x="75" y="2182"/>
                    <a:pt x="38" y="2462"/>
                  </a:cubicBezTo>
                  <a:cubicBezTo>
                    <a:pt x="0" y="2786"/>
                    <a:pt x="258" y="3072"/>
                    <a:pt x="582" y="3072"/>
                  </a:cubicBezTo>
                  <a:lnTo>
                    <a:pt x="706" y="3072"/>
                  </a:lnTo>
                  <a:cubicBezTo>
                    <a:pt x="810" y="4575"/>
                    <a:pt x="2063" y="5695"/>
                    <a:pt x="3517" y="5695"/>
                  </a:cubicBezTo>
                  <a:cubicBezTo>
                    <a:pt x="3669" y="5695"/>
                    <a:pt x="3823" y="5683"/>
                    <a:pt x="3978" y="5657"/>
                  </a:cubicBezTo>
                  <a:cubicBezTo>
                    <a:pt x="2595" y="5448"/>
                    <a:pt x="1565" y="4255"/>
                    <a:pt x="1565" y="2853"/>
                  </a:cubicBezTo>
                  <a:cubicBezTo>
                    <a:pt x="1565" y="2333"/>
                    <a:pt x="1986" y="1922"/>
                    <a:pt x="2496" y="1922"/>
                  </a:cubicBezTo>
                  <a:cubicBezTo>
                    <a:pt x="2529" y="1922"/>
                    <a:pt x="2562" y="1924"/>
                    <a:pt x="2595" y="1927"/>
                  </a:cubicBezTo>
                  <a:cubicBezTo>
                    <a:pt x="2910" y="1956"/>
                    <a:pt x="3225" y="1975"/>
                    <a:pt x="3539" y="1975"/>
                  </a:cubicBezTo>
                  <a:cubicBezTo>
                    <a:pt x="4579" y="1975"/>
                    <a:pt x="5657" y="1813"/>
                    <a:pt x="6392" y="1469"/>
                  </a:cubicBezTo>
                  <a:lnTo>
                    <a:pt x="6392" y="1097"/>
                  </a:lnTo>
                  <a:cubicBezTo>
                    <a:pt x="6392" y="659"/>
                    <a:pt x="6163" y="248"/>
                    <a:pt x="580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8" name="Google Shape;13938;p69"/>
            <p:cNvSpPr/>
            <p:nvPr/>
          </p:nvSpPr>
          <p:spPr>
            <a:xfrm>
              <a:off x="8255795" y="3892380"/>
              <a:ext cx="22781" cy="42970"/>
            </a:xfrm>
            <a:custGeom>
              <a:rect b="b" l="l" r="r" t="t"/>
              <a:pathLst>
                <a:path extrusionOk="0" h="1641" w="870">
                  <a:moveTo>
                    <a:pt x="1" y="0"/>
                  </a:moveTo>
                  <a:lnTo>
                    <a:pt x="1" y="1145"/>
                  </a:lnTo>
                  <a:cubicBezTo>
                    <a:pt x="1" y="1364"/>
                    <a:pt x="163" y="1555"/>
                    <a:pt x="383" y="1584"/>
                  </a:cubicBezTo>
                  <a:lnTo>
                    <a:pt x="869" y="1641"/>
                  </a:lnTo>
                  <a:lnTo>
                    <a:pt x="86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9" name="Google Shape;13939;p69"/>
            <p:cNvSpPr/>
            <p:nvPr/>
          </p:nvSpPr>
          <p:spPr>
            <a:xfrm>
              <a:off x="8106435" y="3892380"/>
              <a:ext cx="22990" cy="42970"/>
            </a:xfrm>
            <a:custGeom>
              <a:rect b="b" l="l" r="r" t="t"/>
              <a:pathLst>
                <a:path extrusionOk="0" h="1641" w="878">
                  <a:moveTo>
                    <a:pt x="0" y="0"/>
                  </a:moveTo>
                  <a:lnTo>
                    <a:pt x="0" y="1641"/>
                  </a:lnTo>
                  <a:lnTo>
                    <a:pt x="496" y="1584"/>
                  </a:lnTo>
                  <a:cubicBezTo>
                    <a:pt x="716" y="1555"/>
                    <a:pt x="878" y="1364"/>
                    <a:pt x="878" y="1145"/>
                  </a:cubicBezTo>
                  <a:lnTo>
                    <a:pt x="8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0" name="Google Shape;13940;p69"/>
            <p:cNvSpPr/>
            <p:nvPr/>
          </p:nvSpPr>
          <p:spPr>
            <a:xfrm>
              <a:off x="8106671" y="3892380"/>
              <a:ext cx="172140" cy="28751"/>
            </a:xfrm>
            <a:custGeom>
              <a:rect b="b" l="l" r="r" t="t"/>
              <a:pathLst>
                <a:path extrusionOk="0" h="1098" w="6574">
                  <a:moveTo>
                    <a:pt x="1" y="0"/>
                  </a:moveTo>
                  <a:cubicBezTo>
                    <a:pt x="1" y="611"/>
                    <a:pt x="1470" y="1097"/>
                    <a:pt x="3282" y="1097"/>
                  </a:cubicBezTo>
                  <a:cubicBezTo>
                    <a:pt x="5095" y="1097"/>
                    <a:pt x="6564" y="611"/>
                    <a:pt x="657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1" name="Google Shape;13941;p69"/>
            <p:cNvSpPr/>
            <p:nvPr/>
          </p:nvSpPr>
          <p:spPr>
            <a:xfrm>
              <a:off x="8178627" y="4110448"/>
              <a:ext cx="27992" cy="34250"/>
            </a:xfrm>
            <a:custGeom>
              <a:rect b="b" l="l" r="r" t="t"/>
              <a:pathLst>
                <a:path extrusionOk="0" h="1308" w="1069">
                  <a:moveTo>
                    <a:pt x="859" y="0"/>
                  </a:moveTo>
                  <a:lnTo>
                    <a:pt x="200" y="10"/>
                  </a:lnTo>
                  <a:lnTo>
                    <a:pt x="0" y="1307"/>
                  </a:lnTo>
                  <a:lnTo>
                    <a:pt x="1069" y="1307"/>
                  </a:lnTo>
                  <a:lnTo>
                    <a:pt x="859"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2" name="Google Shape;13942;p69"/>
            <p:cNvSpPr/>
            <p:nvPr/>
          </p:nvSpPr>
          <p:spPr>
            <a:xfrm>
              <a:off x="8171112" y="4081724"/>
              <a:ext cx="42760" cy="31736"/>
            </a:xfrm>
            <a:custGeom>
              <a:rect b="b" l="l" r="r" t="t"/>
              <a:pathLst>
                <a:path extrusionOk="0" h="1212" w="1633">
                  <a:moveTo>
                    <a:pt x="1" y="0"/>
                  </a:moveTo>
                  <a:lnTo>
                    <a:pt x="287" y="907"/>
                  </a:lnTo>
                  <a:cubicBezTo>
                    <a:pt x="344" y="1088"/>
                    <a:pt x="516" y="1212"/>
                    <a:pt x="707" y="1212"/>
                  </a:cubicBezTo>
                  <a:lnTo>
                    <a:pt x="936" y="1212"/>
                  </a:lnTo>
                  <a:cubicBezTo>
                    <a:pt x="1127" y="1212"/>
                    <a:pt x="1298" y="1088"/>
                    <a:pt x="1346" y="907"/>
                  </a:cubicBezTo>
                  <a:lnTo>
                    <a:pt x="1632"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3" name="Google Shape;13943;p69"/>
            <p:cNvSpPr/>
            <p:nvPr/>
          </p:nvSpPr>
          <p:spPr>
            <a:xfrm>
              <a:off x="8135894" y="4044017"/>
              <a:ext cx="56743" cy="62844"/>
            </a:xfrm>
            <a:custGeom>
              <a:rect b="b" l="l" r="r" t="t"/>
              <a:pathLst>
                <a:path extrusionOk="0" h="2400" w="2167">
                  <a:moveTo>
                    <a:pt x="635" y="1"/>
                  </a:moveTo>
                  <a:cubicBezTo>
                    <a:pt x="579" y="1"/>
                    <a:pt x="522" y="22"/>
                    <a:pt x="478" y="67"/>
                  </a:cubicBezTo>
                  <a:lnTo>
                    <a:pt x="87" y="458"/>
                  </a:lnTo>
                  <a:cubicBezTo>
                    <a:pt x="20" y="524"/>
                    <a:pt x="1" y="620"/>
                    <a:pt x="39" y="696"/>
                  </a:cubicBezTo>
                  <a:lnTo>
                    <a:pt x="735" y="2270"/>
                  </a:lnTo>
                  <a:cubicBezTo>
                    <a:pt x="771" y="2353"/>
                    <a:pt x="851" y="2400"/>
                    <a:pt x="934" y="2400"/>
                  </a:cubicBezTo>
                  <a:cubicBezTo>
                    <a:pt x="984" y="2400"/>
                    <a:pt x="1036" y="2383"/>
                    <a:pt x="1079" y="2347"/>
                  </a:cubicBezTo>
                  <a:lnTo>
                    <a:pt x="2166" y="1440"/>
                  </a:lnTo>
                  <a:lnTo>
                    <a:pt x="783" y="57"/>
                  </a:lnTo>
                  <a:cubicBezTo>
                    <a:pt x="741" y="20"/>
                    <a:pt x="688" y="1"/>
                    <a:pt x="635"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4" name="Google Shape;13944;p69"/>
            <p:cNvSpPr/>
            <p:nvPr/>
          </p:nvSpPr>
          <p:spPr>
            <a:xfrm>
              <a:off x="8192610" y="4044017"/>
              <a:ext cx="56717" cy="62844"/>
            </a:xfrm>
            <a:custGeom>
              <a:rect b="b" l="l" r="r" t="t"/>
              <a:pathLst>
                <a:path extrusionOk="0" h="2400" w="2166">
                  <a:moveTo>
                    <a:pt x="1531" y="1"/>
                  </a:moveTo>
                  <a:cubicBezTo>
                    <a:pt x="1478" y="1"/>
                    <a:pt x="1425" y="20"/>
                    <a:pt x="1384" y="57"/>
                  </a:cubicBezTo>
                  <a:lnTo>
                    <a:pt x="0" y="1440"/>
                  </a:lnTo>
                  <a:lnTo>
                    <a:pt x="1088" y="2347"/>
                  </a:lnTo>
                  <a:cubicBezTo>
                    <a:pt x="1131" y="2383"/>
                    <a:pt x="1182" y="2400"/>
                    <a:pt x="1233" y="2400"/>
                  </a:cubicBezTo>
                  <a:cubicBezTo>
                    <a:pt x="1316" y="2400"/>
                    <a:pt x="1396" y="2353"/>
                    <a:pt x="1431" y="2270"/>
                  </a:cubicBezTo>
                  <a:lnTo>
                    <a:pt x="2128" y="696"/>
                  </a:lnTo>
                  <a:cubicBezTo>
                    <a:pt x="2166" y="620"/>
                    <a:pt x="2147" y="524"/>
                    <a:pt x="2080" y="458"/>
                  </a:cubicBezTo>
                  <a:lnTo>
                    <a:pt x="1689" y="67"/>
                  </a:lnTo>
                  <a:cubicBezTo>
                    <a:pt x="1645" y="22"/>
                    <a:pt x="1588" y="1"/>
                    <a:pt x="1531"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5" name="Google Shape;13945;p69"/>
            <p:cNvSpPr/>
            <p:nvPr/>
          </p:nvSpPr>
          <p:spPr>
            <a:xfrm>
              <a:off x="8063963" y="4087956"/>
              <a:ext cx="48468" cy="56743"/>
            </a:xfrm>
            <a:custGeom>
              <a:rect b="b" l="l" r="r" t="t"/>
              <a:pathLst>
                <a:path extrusionOk="0" h="2167" w="1851">
                  <a:moveTo>
                    <a:pt x="239" y="1"/>
                  </a:moveTo>
                  <a:cubicBezTo>
                    <a:pt x="134" y="115"/>
                    <a:pt x="57" y="239"/>
                    <a:pt x="0" y="373"/>
                  </a:cubicBezTo>
                  <a:lnTo>
                    <a:pt x="1193" y="1413"/>
                  </a:lnTo>
                  <a:cubicBezTo>
                    <a:pt x="1336" y="1537"/>
                    <a:pt x="1412" y="1718"/>
                    <a:pt x="1412" y="1909"/>
                  </a:cubicBezTo>
                  <a:lnTo>
                    <a:pt x="1412" y="2166"/>
                  </a:lnTo>
                  <a:lnTo>
                    <a:pt x="1851" y="2166"/>
                  </a:lnTo>
                  <a:lnTo>
                    <a:pt x="1851" y="1909"/>
                  </a:lnTo>
                  <a:cubicBezTo>
                    <a:pt x="1851" y="1594"/>
                    <a:pt x="1708" y="1289"/>
                    <a:pt x="1469" y="1088"/>
                  </a:cubicBezTo>
                  <a:lnTo>
                    <a:pt x="23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6" name="Google Shape;13946;p69"/>
            <p:cNvSpPr/>
            <p:nvPr/>
          </p:nvSpPr>
          <p:spPr>
            <a:xfrm>
              <a:off x="8272789" y="4087956"/>
              <a:ext cx="48495" cy="56743"/>
            </a:xfrm>
            <a:custGeom>
              <a:rect b="b" l="l" r="r" t="t"/>
              <a:pathLst>
                <a:path extrusionOk="0" h="2167" w="1852">
                  <a:moveTo>
                    <a:pt x="1613" y="1"/>
                  </a:moveTo>
                  <a:lnTo>
                    <a:pt x="382" y="1088"/>
                  </a:lnTo>
                  <a:cubicBezTo>
                    <a:pt x="144" y="1289"/>
                    <a:pt x="1" y="1594"/>
                    <a:pt x="1" y="1909"/>
                  </a:cubicBezTo>
                  <a:lnTo>
                    <a:pt x="1" y="2166"/>
                  </a:lnTo>
                  <a:lnTo>
                    <a:pt x="439" y="2166"/>
                  </a:lnTo>
                  <a:lnTo>
                    <a:pt x="439" y="1909"/>
                  </a:lnTo>
                  <a:cubicBezTo>
                    <a:pt x="439" y="1718"/>
                    <a:pt x="516" y="1537"/>
                    <a:pt x="659" y="1413"/>
                  </a:cubicBezTo>
                  <a:lnTo>
                    <a:pt x="1851" y="373"/>
                  </a:lnTo>
                  <a:cubicBezTo>
                    <a:pt x="1794" y="239"/>
                    <a:pt x="1718" y="115"/>
                    <a:pt x="161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7" name="Google Shape;13947;p69"/>
            <p:cNvSpPr/>
            <p:nvPr/>
          </p:nvSpPr>
          <p:spPr>
            <a:xfrm>
              <a:off x="8106671" y="3857894"/>
              <a:ext cx="171905" cy="34512"/>
            </a:xfrm>
            <a:custGeom>
              <a:rect b="b" l="l" r="r" t="t"/>
              <a:pathLst>
                <a:path extrusionOk="0" h="1318" w="6565">
                  <a:moveTo>
                    <a:pt x="220" y="1"/>
                  </a:moveTo>
                  <a:cubicBezTo>
                    <a:pt x="96" y="1"/>
                    <a:pt x="1" y="106"/>
                    <a:pt x="1" y="220"/>
                  </a:cubicBezTo>
                  <a:lnTo>
                    <a:pt x="1" y="1317"/>
                  </a:lnTo>
                  <a:lnTo>
                    <a:pt x="6564" y="1317"/>
                  </a:lnTo>
                  <a:lnTo>
                    <a:pt x="6564" y="220"/>
                  </a:lnTo>
                  <a:cubicBezTo>
                    <a:pt x="6564" y="106"/>
                    <a:pt x="6469" y="1"/>
                    <a:pt x="63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8" name="Google Shape;13948;p69"/>
            <p:cNvSpPr/>
            <p:nvPr/>
          </p:nvSpPr>
          <p:spPr>
            <a:xfrm>
              <a:off x="8175380" y="3823670"/>
              <a:ext cx="34486" cy="39984"/>
            </a:xfrm>
            <a:custGeom>
              <a:rect b="b" l="l" r="r" t="t"/>
              <a:pathLst>
                <a:path extrusionOk="0" h="1527" w="1317">
                  <a:moveTo>
                    <a:pt x="219" y="1"/>
                  </a:moveTo>
                  <a:cubicBezTo>
                    <a:pt x="95" y="1"/>
                    <a:pt x="0" y="96"/>
                    <a:pt x="0" y="220"/>
                  </a:cubicBezTo>
                  <a:lnTo>
                    <a:pt x="0" y="869"/>
                  </a:lnTo>
                  <a:cubicBezTo>
                    <a:pt x="0" y="1231"/>
                    <a:pt x="296" y="1527"/>
                    <a:pt x="658" y="1527"/>
                  </a:cubicBezTo>
                  <a:cubicBezTo>
                    <a:pt x="1021" y="1527"/>
                    <a:pt x="1317" y="1231"/>
                    <a:pt x="1317" y="869"/>
                  </a:cubicBezTo>
                  <a:lnTo>
                    <a:pt x="1317" y="220"/>
                  </a:lnTo>
                  <a:cubicBezTo>
                    <a:pt x="1317" y="96"/>
                    <a:pt x="1221" y="1"/>
                    <a:pt x="109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9" name="Google Shape;13949;p69"/>
            <p:cNvSpPr/>
            <p:nvPr/>
          </p:nvSpPr>
          <p:spPr>
            <a:xfrm>
              <a:off x="8175407" y="3823670"/>
              <a:ext cx="22964" cy="40115"/>
            </a:xfrm>
            <a:custGeom>
              <a:rect b="b" l="l" r="r" t="t"/>
              <a:pathLst>
                <a:path extrusionOk="0" h="1532" w="877">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47" y="869"/>
                  </a:cubicBezTo>
                  <a:lnTo>
                    <a:pt x="447" y="220"/>
                  </a:lnTo>
                  <a:cubicBezTo>
                    <a:pt x="447" y="96"/>
                    <a:pt x="543" y="1"/>
                    <a:pt x="6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50" name="Google Shape;13950;p69"/>
          <p:cNvGrpSpPr/>
          <p:nvPr/>
        </p:nvGrpSpPr>
        <p:grpSpPr>
          <a:xfrm>
            <a:off x="7614550" y="2879911"/>
            <a:ext cx="263316" cy="354754"/>
            <a:chOff x="7614550" y="2879911"/>
            <a:chExt cx="263316" cy="354754"/>
          </a:xfrm>
        </p:grpSpPr>
        <p:sp>
          <p:nvSpPr>
            <p:cNvPr id="13951" name="Google Shape;13951;p69"/>
            <p:cNvSpPr/>
            <p:nvPr/>
          </p:nvSpPr>
          <p:spPr>
            <a:xfrm>
              <a:off x="7614550" y="3086013"/>
              <a:ext cx="263316" cy="148652"/>
            </a:xfrm>
            <a:custGeom>
              <a:rect b="b" l="l" r="r" t="t"/>
              <a:pathLst>
                <a:path extrusionOk="0" h="5677" w="10056">
                  <a:moveTo>
                    <a:pt x="3721" y="0"/>
                  </a:moveTo>
                  <a:lnTo>
                    <a:pt x="3721"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56" y="5381"/>
                    <a:pt x="10056" y="5018"/>
                  </a:cubicBezTo>
                  <a:lnTo>
                    <a:pt x="10056" y="3978"/>
                  </a:lnTo>
                  <a:cubicBezTo>
                    <a:pt x="10056" y="3425"/>
                    <a:pt x="9703" y="2929"/>
                    <a:pt x="9178" y="2748"/>
                  </a:cubicBezTo>
                  <a:lnTo>
                    <a:pt x="6927" y="1946"/>
                  </a:lnTo>
                  <a:cubicBezTo>
                    <a:pt x="6574" y="1822"/>
                    <a:pt x="6345" y="1498"/>
                    <a:pt x="6345" y="1126"/>
                  </a:cubicBezTo>
                  <a:lnTo>
                    <a:pt x="634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2" name="Google Shape;13952;p69"/>
            <p:cNvSpPr/>
            <p:nvPr/>
          </p:nvSpPr>
          <p:spPr>
            <a:xfrm>
              <a:off x="7614550" y="3137728"/>
              <a:ext cx="263081" cy="96937"/>
            </a:xfrm>
            <a:custGeom>
              <a:rect b="b" l="l" r="r" t="t"/>
              <a:pathLst>
                <a:path extrusionOk="0" h="3702" w="10047">
                  <a:moveTo>
                    <a:pt x="3063" y="0"/>
                  </a:moveTo>
                  <a:lnTo>
                    <a:pt x="879" y="773"/>
                  </a:lnTo>
                  <a:cubicBezTo>
                    <a:pt x="354" y="954"/>
                    <a:pt x="1" y="1450"/>
                    <a:pt x="1" y="2003"/>
                  </a:cubicBezTo>
                  <a:lnTo>
                    <a:pt x="1" y="3043"/>
                  </a:lnTo>
                  <a:cubicBezTo>
                    <a:pt x="1" y="3406"/>
                    <a:pt x="297" y="3702"/>
                    <a:pt x="659" y="3702"/>
                  </a:cubicBezTo>
                  <a:lnTo>
                    <a:pt x="9398" y="3702"/>
                  </a:lnTo>
                  <a:cubicBezTo>
                    <a:pt x="9760" y="3702"/>
                    <a:pt x="10046" y="3406"/>
                    <a:pt x="10046" y="3043"/>
                  </a:cubicBezTo>
                  <a:lnTo>
                    <a:pt x="10046" y="2003"/>
                  </a:lnTo>
                  <a:cubicBezTo>
                    <a:pt x="10046" y="1450"/>
                    <a:pt x="9703" y="954"/>
                    <a:pt x="9178" y="773"/>
                  </a:cubicBezTo>
                  <a:lnTo>
                    <a:pt x="6994" y="0"/>
                  </a:lnTo>
                  <a:cubicBezTo>
                    <a:pt x="6994" y="1088"/>
                    <a:pt x="6116" y="1965"/>
                    <a:pt x="5028" y="1965"/>
                  </a:cubicBezTo>
                  <a:cubicBezTo>
                    <a:pt x="3941" y="1965"/>
                    <a:pt x="3063" y="1088"/>
                    <a:pt x="30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3" name="Google Shape;13953;p69"/>
            <p:cNvSpPr/>
            <p:nvPr/>
          </p:nvSpPr>
          <p:spPr>
            <a:xfrm>
              <a:off x="7683495" y="3137728"/>
              <a:ext cx="125426" cy="62477"/>
            </a:xfrm>
            <a:custGeom>
              <a:rect b="b" l="l" r="r" t="t"/>
              <a:pathLst>
                <a:path extrusionOk="0" h="2386" w="4790">
                  <a:moveTo>
                    <a:pt x="430" y="0"/>
                  </a:moveTo>
                  <a:lnTo>
                    <a:pt x="1" y="153"/>
                  </a:lnTo>
                  <a:cubicBezTo>
                    <a:pt x="87" y="1412"/>
                    <a:pt x="1136" y="2385"/>
                    <a:pt x="2395" y="2385"/>
                  </a:cubicBezTo>
                  <a:cubicBezTo>
                    <a:pt x="3655" y="2385"/>
                    <a:pt x="4704" y="1412"/>
                    <a:pt x="4790" y="153"/>
                  </a:cubicBezTo>
                  <a:lnTo>
                    <a:pt x="4361" y="0"/>
                  </a:lnTo>
                  <a:cubicBezTo>
                    <a:pt x="4361" y="1088"/>
                    <a:pt x="3483" y="1965"/>
                    <a:pt x="2395" y="1965"/>
                  </a:cubicBezTo>
                  <a:cubicBezTo>
                    <a:pt x="1308" y="1965"/>
                    <a:pt x="430" y="1088"/>
                    <a:pt x="430" y="0"/>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4" name="Google Shape;13954;p69"/>
            <p:cNvSpPr/>
            <p:nvPr/>
          </p:nvSpPr>
          <p:spPr>
            <a:xfrm>
              <a:off x="7711985" y="3085751"/>
              <a:ext cx="68709" cy="23069"/>
            </a:xfrm>
            <a:custGeom>
              <a:rect b="b" l="l" r="r" t="t"/>
              <a:pathLst>
                <a:path extrusionOk="0" h="881" w="2624">
                  <a:moveTo>
                    <a:pt x="0" y="1"/>
                  </a:moveTo>
                  <a:lnTo>
                    <a:pt x="0" y="602"/>
                  </a:lnTo>
                  <a:cubicBezTo>
                    <a:pt x="415" y="788"/>
                    <a:pt x="861" y="881"/>
                    <a:pt x="1309" y="881"/>
                  </a:cubicBezTo>
                  <a:cubicBezTo>
                    <a:pt x="1756" y="881"/>
                    <a:pt x="2204" y="788"/>
                    <a:pt x="2624" y="6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5" name="Google Shape;13955;p69"/>
            <p:cNvSpPr/>
            <p:nvPr/>
          </p:nvSpPr>
          <p:spPr>
            <a:xfrm>
              <a:off x="7780668" y="3023064"/>
              <a:ext cx="45745" cy="211601"/>
            </a:xfrm>
            <a:custGeom>
              <a:rect b="b" l="l" r="r" t="t"/>
              <a:pathLst>
                <a:path extrusionOk="0" h="8081" w="1747">
                  <a:moveTo>
                    <a:pt x="1" y="0"/>
                  </a:moveTo>
                  <a:lnTo>
                    <a:pt x="1" y="8081"/>
                  </a:lnTo>
                  <a:lnTo>
                    <a:pt x="1527" y="8081"/>
                  </a:lnTo>
                  <a:lnTo>
                    <a:pt x="1117" y="4179"/>
                  </a:lnTo>
                  <a:cubicBezTo>
                    <a:pt x="1098" y="4007"/>
                    <a:pt x="1089" y="3845"/>
                    <a:pt x="1089" y="3683"/>
                  </a:cubicBezTo>
                  <a:lnTo>
                    <a:pt x="1089" y="3520"/>
                  </a:lnTo>
                  <a:cubicBezTo>
                    <a:pt x="1089" y="3206"/>
                    <a:pt x="1117" y="2900"/>
                    <a:pt x="1184" y="2605"/>
                  </a:cubicBezTo>
                  <a:lnTo>
                    <a:pt x="1747"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6" name="Google Shape;13956;p69"/>
            <p:cNvSpPr/>
            <p:nvPr/>
          </p:nvSpPr>
          <p:spPr>
            <a:xfrm>
              <a:off x="7780668" y="3102981"/>
              <a:ext cx="29275" cy="23017"/>
            </a:xfrm>
            <a:custGeom>
              <a:rect b="b" l="l" r="r" t="t"/>
              <a:pathLst>
                <a:path extrusionOk="0" h="879" w="1118">
                  <a:moveTo>
                    <a:pt x="1" y="1"/>
                  </a:moveTo>
                  <a:lnTo>
                    <a:pt x="1" y="879"/>
                  </a:lnTo>
                  <a:lnTo>
                    <a:pt x="1098" y="879"/>
                  </a:lnTo>
                  <a:cubicBezTo>
                    <a:pt x="1089" y="793"/>
                    <a:pt x="1089" y="707"/>
                    <a:pt x="1089" y="631"/>
                  </a:cubicBezTo>
                  <a:lnTo>
                    <a:pt x="1089" y="468"/>
                  </a:lnTo>
                  <a:cubicBezTo>
                    <a:pt x="1089" y="316"/>
                    <a:pt x="1098" y="154"/>
                    <a:pt x="11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7" name="Google Shape;13957;p69"/>
            <p:cNvSpPr/>
            <p:nvPr/>
          </p:nvSpPr>
          <p:spPr>
            <a:xfrm>
              <a:off x="7666030" y="3023064"/>
              <a:ext cx="45719" cy="211601"/>
            </a:xfrm>
            <a:custGeom>
              <a:rect b="b" l="l" r="r" t="t"/>
              <a:pathLst>
                <a:path extrusionOk="0" h="8081" w="1746">
                  <a:moveTo>
                    <a:pt x="0" y="0"/>
                  </a:moveTo>
                  <a:lnTo>
                    <a:pt x="563" y="2605"/>
                  </a:lnTo>
                  <a:cubicBezTo>
                    <a:pt x="630" y="2900"/>
                    <a:pt x="658" y="3206"/>
                    <a:pt x="658" y="3520"/>
                  </a:cubicBezTo>
                  <a:lnTo>
                    <a:pt x="658" y="3683"/>
                  </a:lnTo>
                  <a:cubicBezTo>
                    <a:pt x="658" y="3845"/>
                    <a:pt x="649" y="4007"/>
                    <a:pt x="630" y="4179"/>
                  </a:cubicBezTo>
                  <a:lnTo>
                    <a:pt x="220" y="8081"/>
                  </a:lnTo>
                  <a:lnTo>
                    <a:pt x="1746" y="8081"/>
                  </a:lnTo>
                  <a:lnTo>
                    <a:pt x="1746"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8" name="Google Shape;13958;p69"/>
            <p:cNvSpPr/>
            <p:nvPr/>
          </p:nvSpPr>
          <p:spPr>
            <a:xfrm>
              <a:off x="7628559" y="2879911"/>
              <a:ext cx="235325" cy="137419"/>
            </a:xfrm>
            <a:custGeom>
              <a:rect b="b" l="l" r="r" t="t"/>
              <a:pathLst>
                <a:path extrusionOk="0" h="5248" w="8987">
                  <a:moveTo>
                    <a:pt x="4493" y="1"/>
                  </a:moveTo>
                  <a:cubicBezTo>
                    <a:pt x="1794" y="1"/>
                    <a:pt x="0" y="2787"/>
                    <a:pt x="1116" y="5248"/>
                  </a:cubicBezTo>
                  <a:lnTo>
                    <a:pt x="7871" y="5248"/>
                  </a:lnTo>
                  <a:cubicBezTo>
                    <a:pt x="8987" y="2787"/>
                    <a:pt x="7193" y="1"/>
                    <a:pt x="449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9" name="Google Shape;13959;p69"/>
            <p:cNvSpPr/>
            <p:nvPr/>
          </p:nvSpPr>
          <p:spPr>
            <a:xfrm>
              <a:off x="7650031" y="2920131"/>
              <a:ext cx="192381" cy="177142"/>
            </a:xfrm>
            <a:custGeom>
              <a:rect b="b" l="l" r="r" t="t"/>
              <a:pathLst>
                <a:path extrusionOk="0" h="6765" w="7347">
                  <a:moveTo>
                    <a:pt x="3673" y="1"/>
                  </a:moveTo>
                  <a:cubicBezTo>
                    <a:pt x="2109" y="1"/>
                    <a:pt x="831" y="1270"/>
                    <a:pt x="831" y="2834"/>
                  </a:cubicBezTo>
                  <a:lnTo>
                    <a:pt x="831" y="3054"/>
                  </a:lnTo>
                  <a:lnTo>
                    <a:pt x="726" y="3054"/>
                  </a:lnTo>
                  <a:cubicBezTo>
                    <a:pt x="1" y="3054"/>
                    <a:pt x="1" y="4151"/>
                    <a:pt x="726" y="4151"/>
                  </a:cubicBezTo>
                  <a:lnTo>
                    <a:pt x="840" y="4151"/>
                  </a:lnTo>
                  <a:cubicBezTo>
                    <a:pt x="955" y="5629"/>
                    <a:pt x="2185" y="6765"/>
                    <a:pt x="3673" y="6765"/>
                  </a:cubicBezTo>
                  <a:cubicBezTo>
                    <a:pt x="5152" y="6765"/>
                    <a:pt x="6383" y="5629"/>
                    <a:pt x="6497" y="4151"/>
                  </a:cubicBezTo>
                  <a:lnTo>
                    <a:pt x="6621" y="4151"/>
                  </a:lnTo>
                  <a:cubicBezTo>
                    <a:pt x="7346" y="4151"/>
                    <a:pt x="7346" y="3054"/>
                    <a:pt x="6621" y="3054"/>
                  </a:cubicBezTo>
                  <a:lnTo>
                    <a:pt x="6516" y="3054"/>
                  </a:lnTo>
                  <a:lnTo>
                    <a:pt x="6516" y="2834"/>
                  </a:lnTo>
                  <a:cubicBezTo>
                    <a:pt x="6516" y="1270"/>
                    <a:pt x="5238" y="1"/>
                    <a:pt x="367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0" name="Google Shape;13960;p69"/>
            <p:cNvSpPr/>
            <p:nvPr/>
          </p:nvSpPr>
          <p:spPr>
            <a:xfrm>
              <a:off x="7650188" y="2920052"/>
              <a:ext cx="170229" cy="177456"/>
            </a:xfrm>
            <a:custGeom>
              <a:rect b="b" l="l" r="r" t="t"/>
              <a:pathLst>
                <a:path extrusionOk="0" h="6777" w="6501">
                  <a:moveTo>
                    <a:pt x="3677" y="0"/>
                  </a:moveTo>
                  <a:cubicBezTo>
                    <a:pt x="3629" y="0"/>
                    <a:pt x="3582" y="1"/>
                    <a:pt x="3534" y="4"/>
                  </a:cubicBezTo>
                  <a:cubicBezTo>
                    <a:pt x="2007" y="71"/>
                    <a:pt x="825" y="1273"/>
                    <a:pt x="825" y="2894"/>
                  </a:cubicBezTo>
                  <a:lnTo>
                    <a:pt x="825" y="3057"/>
                  </a:lnTo>
                  <a:lnTo>
                    <a:pt x="748" y="3057"/>
                  </a:lnTo>
                  <a:cubicBezTo>
                    <a:pt x="742" y="3056"/>
                    <a:pt x="736" y="3056"/>
                    <a:pt x="729" y="3056"/>
                  </a:cubicBezTo>
                  <a:cubicBezTo>
                    <a:pt x="23" y="3056"/>
                    <a:pt x="1" y="4125"/>
                    <a:pt x="720" y="4154"/>
                  </a:cubicBezTo>
                  <a:lnTo>
                    <a:pt x="844" y="4154"/>
                  </a:lnTo>
                  <a:cubicBezTo>
                    <a:pt x="947" y="5649"/>
                    <a:pt x="2194" y="6776"/>
                    <a:pt x="3648" y="6776"/>
                  </a:cubicBezTo>
                  <a:cubicBezTo>
                    <a:pt x="3799" y="6776"/>
                    <a:pt x="3952" y="6764"/>
                    <a:pt x="4106" y="6739"/>
                  </a:cubicBezTo>
                  <a:cubicBezTo>
                    <a:pt x="2723" y="6520"/>
                    <a:pt x="1702" y="5327"/>
                    <a:pt x="1702" y="3934"/>
                  </a:cubicBezTo>
                  <a:lnTo>
                    <a:pt x="1702" y="2837"/>
                  </a:lnTo>
                  <a:cubicBezTo>
                    <a:pt x="1702" y="2627"/>
                    <a:pt x="1721" y="2417"/>
                    <a:pt x="1769" y="2208"/>
                  </a:cubicBezTo>
                  <a:cubicBezTo>
                    <a:pt x="1872" y="1796"/>
                    <a:pt x="2235" y="1538"/>
                    <a:pt x="2619" y="1538"/>
                  </a:cubicBezTo>
                  <a:cubicBezTo>
                    <a:pt x="2770" y="1538"/>
                    <a:pt x="2924" y="1578"/>
                    <a:pt x="3066" y="1664"/>
                  </a:cubicBezTo>
                  <a:cubicBezTo>
                    <a:pt x="4116" y="2255"/>
                    <a:pt x="5289" y="2580"/>
                    <a:pt x="6501" y="2618"/>
                  </a:cubicBezTo>
                  <a:cubicBezTo>
                    <a:pt x="6381" y="1130"/>
                    <a:pt x="5142" y="0"/>
                    <a:pt x="367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1" name="Google Shape;13961;p69"/>
            <p:cNvSpPr/>
            <p:nvPr/>
          </p:nvSpPr>
          <p:spPr>
            <a:xfrm>
              <a:off x="7720468" y="3037309"/>
              <a:ext cx="51506" cy="22755"/>
            </a:xfrm>
            <a:custGeom>
              <a:rect b="b" l="l" r="r" t="t"/>
              <a:pathLst>
                <a:path extrusionOk="0" h="869" w="1967">
                  <a:moveTo>
                    <a:pt x="144" y="0"/>
                  </a:moveTo>
                  <a:cubicBezTo>
                    <a:pt x="68" y="0"/>
                    <a:pt x="1" y="76"/>
                    <a:pt x="20" y="153"/>
                  </a:cubicBezTo>
                  <a:cubicBezTo>
                    <a:pt x="96" y="563"/>
                    <a:pt x="497" y="868"/>
                    <a:pt x="983" y="868"/>
                  </a:cubicBezTo>
                  <a:cubicBezTo>
                    <a:pt x="1470" y="868"/>
                    <a:pt x="1871" y="563"/>
                    <a:pt x="1957" y="153"/>
                  </a:cubicBezTo>
                  <a:cubicBezTo>
                    <a:pt x="1966" y="76"/>
                    <a:pt x="1909" y="0"/>
                    <a:pt x="18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2" name="Google Shape;13962;p69"/>
            <p:cNvSpPr/>
            <p:nvPr/>
          </p:nvSpPr>
          <p:spPr>
            <a:xfrm>
              <a:off x="7706250" y="3000204"/>
              <a:ext cx="11260" cy="17125"/>
            </a:xfrm>
            <a:custGeom>
              <a:rect b="b" l="l" r="r" t="t"/>
              <a:pathLst>
                <a:path extrusionOk="0" h="654" w="430">
                  <a:moveTo>
                    <a:pt x="215" y="0"/>
                  </a:moveTo>
                  <a:cubicBezTo>
                    <a:pt x="107" y="0"/>
                    <a:pt x="0" y="72"/>
                    <a:pt x="0" y="215"/>
                  </a:cubicBezTo>
                  <a:lnTo>
                    <a:pt x="0" y="434"/>
                  </a:lnTo>
                  <a:cubicBezTo>
                    <a:pt x="0" y="558"/>
                    <a:pt x="95" y="654"/>
                    <a:pt x="219" y="654"/>
                  </a:cubicBezTo>
                  <a:cubicBezTo>
                    <a:pt x="334" y="654"/>
                    <a:pt x="429" y="549"/>
                    <a:pt x="429" y="434"/>
                  </a:cubicBezTo>
                  <a:lnTo>
                    <a:pt x="429" y="215"/>
                  </a:lnTo>
                  <a:cubicBezTo>
                    <a:pt x="429"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3" name="Google Shape;13963;p69"/>
            <p:cNvSpPr/>
            <p:nvPr/>
          </p:nvSpPr>
          <p:spPr>
            <a:xfrm>
              <a:off x="7774933" y="3000204"/>
              <a:ext cx="11260" cy="17125"/>
            </a:xfrm>
            <a:custGeom>
              <a:rect b="b" l="l" r="r" t="t"/>
              <a:pathLst>
                <a:path extrusionOk="0" h="654" w="430">
                  <a:moveTo>
                    <a:pt x="215" y="0"/>
                  </a:moveTo>
                  <a:cubicBezTo>
                    <a:pt x="108" y="0"/>
                    <a:pt x="1" y="72"/>
                    <a:pt x="1" y="215"/>
                  </a:cubicBezTo>
                  <a:lnTo>
                    <a:pt x="1" y="434"/>
                  </a:lnTo>
                  <a:cubicBezTo>
                    <a:pt x="1" y="558"/>
                    <a:pt x="96" y="654"/>
                    <a:pt x="220" y="654"/>
                  </a:cubicBezTo>
                  <a:cubicBezTo>
                    <a:pt x="334" y="654"/>
                    <a:pt x="430" y="558"/>
                    <a:pt x="430" y="434"/>
                  </a:cubicBezTo>
                  <a:lnTo>
                    <a:pt x="430" y="215"/>
                  </a:lnTo>
                  <a:cubicBezTo>
                    <a:pt x="430" y="72"/>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4" name="Google Shape;13964;p69"/>
            <p:cNvSpPr/>
            <p:nvPr/>
          </p:nvSpPr>
          <p:spPr>
            <a:xfrm>
              <a:off x="7698237" y="2981535"/>
              <a:ext cx="27206" cy="12831"/>
            </a:xfrm>
            <a:custGeom>
              <a:rect b="b" l="l" r="r" t="t"/>
              <a:pathLst>
                <a:path extrusionOk="0" h="490" w="1039">
                  <a:moveTo>
                    <a:pt x="751" y="0"/>
                  </a:moveTo>
                  <a:cubicBezTo>
                    <a:pt x="740" y="0"/>
                    <a:pt x="728" y="1"/>
                    <a:pt x="716" y="3"/>
                  </a:cubicBezTo>
                  <a:lnTo>
                    <a:pt x="277" y="50"/>
                  </a:lnTo>
                  <a:cubicBezTo>
                    <a:pt x="1" y="79"/>
                    <a:pt x="20" y="489"/>
                    <a:pt x="306" y="489"/>
                  </a:cubicBezTo>
                  <a:lnTo>
                    <a:pt x="325" y="489"/>
                  </a:lnTo>
                  <a:lnTo>
                    <a:pt x="764" y="432"/>
                  </a:lnTo>
                  <a:cubicBezTo>
                    <a:pt x="1038" y="404"/>
                    <a:pt x="1006" y="0"/>
                    <a:pt x="75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5" name="Google Shape;13965;p69"/>
            <p:cNvSpPr/>
            <p:nvPr/>
          </p:nvSpPr>
          <p:spPr>
            <a:xfrm>
              <a:off x="7766921" y="2981561"/>
              <a:ext cx="27285" cy="12804"/>
            </a:xfrm>
            <a:custGeom>
              <a:rect b="b" l="l" r="r" t="t"/>
              <a:pathLst>
                <a:path extrusionOk="0" h="489" w="1042">
                  <a:moveTo>
                    <a:pt x="299" y="0"/>
                  </a:moveTo>
                  <a:cubicBezTo>
                    <a:pt x="37" y="0"/>
                    <a:pt x="1" y="404"/>
                    <a:pt x="278" y="440"/>
                  </a:cubicBezTo>
                  <a:lnTo>
                    <a:pt x="717" y="488"/>
                  </a:lnTo>
                  <a:lnTo>
                    <a:pt x="736" y="488"/>
                  </a:lnTo>
                  <a:cubicBezTo>
                    <a:pt x="1012" y="488"/>
                    <a:pt x="1041" y="78"/>
                    <a:pt x="764" y="49"/>
                  </a:cubicBezTo>
                  <a:lnTo>
                    <a:pt x="326" y="2"/>
                  </a:lnTo>
                  <a:cubicBezTo>
                    <a:pt x="316" y="1"/>
                    <a:pt x="307" y="0"/>
                    <a:pt x="29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6" name="Google Shape;13966;p69"/>
            <p:cNvSpPr/>
            <p:nvPr/>
          </p:nvSpPr>
          <p:spPr>
            <a:xfrm>
              <a:off x="7681008" y="2879911"/>
              <a:ext cx="162399" cy="97199"/>
            </a:xfrm>
            <a:custGeom>
              <a:rect b="b" l="l" r="r" t="t"/>
              <a:pathLst>
                <a:path extrusionOk="0" h="3712" w="6202">
                  <a:moveTo>
                    <a:pt x="2490" y="1"/>
                  </a:moveTo>
                  <a:cubicBezTo>
                    <a:pt x="1565" y="1"/>
                    <a:pt x="678" y="344"/>
                    <a:pt x="1" y="974"/>
                  </a:cubicBezTo>
                  <a:cubicBezTo>
                    <a:pt x="1317" y="2701"/>
                    <a:pt x="3368" y="3712"/>
                    <a:pt x="5553" y="3712"/>
                  </a:cubicBezTo>
                  <a:cubicBezTo>
                    <a:pt x="5772" y="3712"/>
                    <a:pt x="5992" y="3702"/>
                    <a:pt x="6201" y="3683"/>
                  </a:cubicBezTo>
                  <a:cubicBezTo>
                    <a:pt x="6182" y="1642"/>
                    <a:pt x="4532" y="1"/>
                    <a:pt x="249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7" name="Google Shape;13967;p69"/>
            <p:cNvSpPr/>
            <p:nvPr/>
          </p:nvSpPr>
          <p:spPr>
            <a:xfrm>
              <a:off x="7682762" y="3102981"/>
              <a:ext cx="29249" cy="23017"/>
            </a:xfrm>
            <a:custGeom>
              <a:rect b="b" l="l" r="r" t="t"/>
              <a:pathLst>
                <a:path extrusionOk="0" h="879" w="1117">
                  <a:moveTo>
                    <a:pt x="0" y="1"/>
                  </a:moveTo>
                  <a:cubicBezTo>
                    <a:pt x="10" y="154"/>
                    <a:pt x="19" y="316"/>
                    <a:pt x="19" y="468"/>
                  </a:cubicBezTo>
                  <a:lnTo>
                    <a:pt x="19" y="631"/>
                  </a:lnTo>
                  <a:cubicBezTo>
                    <a:pt x="19" y="707"/>
                    <a:pt x="19" y="793"/>
                    <a:pt x="19" y="879"/>
                  </a:cubicBezTo>
                  <a:lnTo>
                    <a:pt x="1116" y="879"/>
                  </a:lnTo>
                  <a:lnTo>
                    <a:pt x="1116"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8" name="Google Shape;13968;p69"/>
            <p:cNvSpPr/>
            <p:nvPr/>
          </p:nvSpPr>
          <p:spPr>
            <a:xfrm>
              <a:off x="7682762" y="3102981"/>
              <a:ext cx="29249" cy="11783"/>
            </a:xfrm>
            <a:custGeom>
              <a:rect b="b" l="l" r="r" t="t"/>
              <a:pathLst>
                <a:path extrusionOk="0" h="450" w="1117">
                  <a:moveTo>
                    <a:pt x="0" y="1"/>
                  </a:moveTo>
                  <a:cubicBezTo>
                    <a:pt x="10" y="154"/>
                    <a:pt x="19" y="297"/>
                    <a:pt x="19" y="449"/>
                  </a:cubicBezTo>
                  <a:lnTo>
                    <a:pt x="1116" y="449"/>
                  </a:lnTo>
                  <a:lnTo>
                    <a:pt x="1116" y="1"/>
                  </a:ln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9" name="Google Shape;13969;p69"/>
            <p:cNvSpPr/>
            <p:nvPr/>
          </p:nvSpPr>
          <p:spPr>
            <a:xfrm>
              <a:off x="7780432" y="3103242"/>
              <a:ext cx="29249" cy="11521"/>
            </a:xfrm>
            <a:custGeom>
              <a:rect b="b" l="l" r="r" t="t"/>
              <a:pathLst>
                <a:path extrusionOk="0" h="440" w="1117">
                  <a:moveTo>
                    <a:pt x="0" y="1"/>
                  </a:moveTo>
                  <a:lnTo>
                    <a:pt x="0" y="439"/>
                  </a:lnTo>
                  <a:lnTo>
                    <a:pt x="1098" y="439"/>
                  </a:lnTo>
                  <a:cubicBezTo>
                    <a:pt x="1098" y="287"/>
                    <a:pt x="1107" y="144"/>
                    <a:pt x="1117" y="1"/>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70" name="Google Shape;13970;p69"/>
          <p:cNvGrpSpPr/>
          <p:nvPr/>
        </p:nvGrpSpPr>
        <p:grpSpPr>
          <a:xfrm>
            <a:off x="4900684" y="4268187"/>
            <a:ext cx="274576" cy="354623"/>
            <a:chOff x="4900684" y="4268187"/>
            <a:chExt cx="274576" cy="354623"/>
          </a:xfrm>
        </p:grpSpPr>
        <p:sp>
          <p:nvSpPr>
            <p:cNvPr id="13971" name="Google Shape;13971;p69"/>
            <p:cNvSpPr/>
            <p:nvPr/>
          </p:nvSpPr>
          <p:spPr>
            <a:xfrm>
              <a:off x="4963633" y="4268187"/>
              <a:ext cx="148678" cy="57109"/>
            </a:xfrm>
            <a:custGeom>
              <a:rect b="b" l="l" r="r" t="t"/>
              <a:pathLst>
                <a:path extrusionOk="0" h="2181" w="5678">
                  <a:moveTo>
                    <a:pt x="2839" y="1"/>
                  </a:moveTo>
                  <a:cubicBezTo>
                    <a:pt x="2021" y="1"/>
                    <a:pt x="1203" y="139"/>
                    <a:pt x="421" y="416"/>
                  </a:cubicBezTo>
                  <a:cubicBezTo>
                    <a:pt x="173" y="511"/>
                    <a:pt x="1" y="759"/>
                    <a:pt x="1" y="1036"/>
                  </a:cubicBezTo>
                  <a:lnTo>
                    <a:pt x="1" y="2181"/>
                  </a:lnTo>
                  <a:lnTo>
                    <a:pt x="5677" y="2181"/>
                  </a:lnTo>
                  <a:lnTo>
                    <a:pt x="5677" y="1036"/>
                  </a:lnTo>
                  <a:cubicBezTo>
                    <a:pt x="5677" y="759"/>
                    <a:pt x="5515" y="511"/>
                    <a:pt x="5257" y="416"/>
                  </a:cubicBezTo>
                  <a:cubicBezTo>
                    <a:pt x="4475" y="139"/>
                    <a:pt x="3657" y="1"/>
                    <a:pt x="283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2" name="Google Shape;13972;p69"/>
            <p:cNvSpPr/>
            <p:nvPr/>
          </p:nvSpPr>
          <p:spPr>
            <a:xfrm>
              <a:off x="4935170" y="4302542"/>
              <a:ext cx="205866" cy="102959"/>
            </a:xfrm>
            <a:custGeom>
              <a:rect b="b" l="l" r="r" t="t"/>
              <a:pathLst>
                <a:path extrusionOk="0" h="3932" w="7862">
                  <a:moveTo>
                    <a:pt x="3931" y="1"/>
                  </a:moveTo>
                  <a:cubicBezTo>
                    <a:pt x="1756" y="1"/>
                    <a:pt x="0" y="878"/>
                    <a:pt x="0" y="1966"/>
                  </a:cubicBezTo>
                  <a:cubicBezTo>
                    <a:pt x="0" y="3053"/>
                    <a:pt x="1756" y="3931"/>
                    <a:pt x="3931" y="3931"/>
                  </a:cubicBezTo>
                  <a:cubicBezTo>
                    <a:pt x="6096" y="3931"/>
                    <a:pt x="7861" y="3053"/>
                    <a:pt x="7861" y="1966"/>
                  </a:cubicBezTo>
                  <a:cubicBezTo>
                    <a:pt x="7861" y="878"/>
                    <a:pt x="6096" y="1"/>
                    <a:pt x="393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3" name="Google Shape;13973;p69"/>
            <p:cNvSpPr/>
            <p:nvPr/>
          </p:nvSpPr>
          <p:spPr>
            <a:xfrm>
              <a:off x="4946403" y="4405475"/>
              <a:ext cx="17256" cy="22938"/>
            </a:xfrm>
            <a:custGeom>
              <a:rect b="b" l="l" r="r" t="t"/>
              <a:pathLst>
                <a:path extrusionOk="0" h="876" w="659">
                  <a:moveTo>
                    <a:pt x="335" y="0"/>
                  </a:moveTo>
                  <a:cubicBezTo>
                    <a:pt x="335" y="0"/>
                    <a:pt x="1" y="219"/>
                    <a:pt x="1" y="553"/>
                  </a:cubicBezTo>
                  <a:cubicBezTo>
                    <a:pt x="1" y="768"/>
                    <a:pt x="165" y="875"/>
                    <a:pt x="330" y="875"/>
                  </a:cubicBezTo>
                  <a:cubicBezTo>
                    <a:pt x="494" y="875"/>
                    <a:pt x="659" y="768"/>
                    <a:pt x="659" y="553"/>
                  </a:cubicBezTo>
                  <a:cubicBezTo>
                    <a:pt x="659" y="219"/>
                    <a:pt x="335" y="0"/>
                    <a:pt x="335"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4" name="Google Shape;13974;p69"/>
            <p:cNvSpPr/>
            <p:nvPr/>
          </p:nvSpPr>
          <p:spPr>
            <a:xfrm>
              <a:off x="5112285" y="4405475"/>
              <a:ext cx="17256" cy="22938"/>
            </a:xfrm>
            <a:custGeom>
              <a:rect b="b" l="l" r="r" t="t"/>
              <a:pathLst>
                <a:path extrusionOk="0" h="876" w="659">
                  <a:moveTo>
                    <a:pt x="334" y="0"/>
                  </a:moveTo>
                  <a:cubicBezTo>
                    <a:pt x="334" y="0"/>
                    <a:pt x="0" y="219"/>
                    <a:pt x="0" y="553"/>
                  </a:cubicBezTo>
                  <a:cubicBezTo>
                    <a:pt x="0" y="768"/>
                    <a:pt x="165" y="875"/>
                    <a:pt x="329" y="875"/>
                  </a:cubicBezTo>
                  <a:cubicBezTo>
                    <a:pt x="494" y="875"/>
                    <a:pt x="659" y="768"/>
                    <a:pt x="659" y="553"/>
                  </a:cubicBezTo>
                  <a:cubicBezTo>
                    <a:pt x="659" y="219"/>
                    <a:pt x="334" y="0"/>
                    <a:pt x="33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5" name="Google Shape;13975;p69"/>
            <p:cNvSpPr/>
            <p:nvPr/>
          </p:nvSpPr>
          <p:spPr>
            <a:xfrm>
              <a:off x="4900684" y="4468424"/>
              <a:ext cx="274576" cy="154387"/>
            </a:xfrm>
            <a:custGeom>
              <a:rect b="b" l="l" r="r" t="t"/>
              <a:pathLst>
                <a:path extrusionOk="0" h="5896" w="10486">
                  <a:moveTo>
                    <a:pt x="3712" y="0"/>
                  </a:moveTo>
                  <a:lnTo>
                    <a:pt x="3712" y="1040"/>
                  </a:lnTo>
                  <a:cubicBezTo>
                    <a:pt x="3712" y="1326"/>
                    <a:pt x="3521" y="1584"/>
                    <a:pt x="3244" y="1670"/>
                  </a:cubicBezTo>
                  <a:lnTo>
                    <a:pt x="945" y="2347"/>
                  </a:lnTo>
                  <a:cubicBezTo>
                    <a:pt x="383" y="2509"/>
                    <a:pt x="1" y="3015"/>
                    <a:pt x="1" y="3597"/>
                  </a:cubicBezTo>
                  <a:lnTo>
                    <a:pt x="1" y="5237"/>
                  </a:lnTo>
                  <a:cubicBezTo>
                    <a:pt x="1" y="5600"/>
                    <a:pt x="297" y="5896"/>
                    <a:pt x="659" y="5896"/>
                  </a:cubicBezTo>
                  <a:lnTo>
                    <a:pt x="9837" y="5896"/>
                  </a:lnTo>
                  <a:cubicBezTo>
                    <a:pt x="10190" y="5896"/>
                    <a:pt x="10485" y="5600"/>
                    <a:pt x="10485" y="5237"/>
                  </a:cubicBezTo>
                  <a:lnTo>
                    <a:pt x="10485" y="3597"/>
                  </a:lnTo>
                  <a:cubicBezTo>
                    <a:pt x="10485" y="3015"/>
                    <a:pt x="10104" y="2509"/>
                    <a:pt x="9550" y="2347"/>
                  </a:cubicBezTo>
                  <a:lnTo>
                    <a:pt x="7242" y="1670"/>
                  </a:lnTo>
                  <a:cubicBezTo>
                    <a:pt x="6965" y="1584"/>
                    <a:pt x="6774" y="1326"/>
                    <a:pt x="6774" y="1040"/>
                  </a:cubicBezTo>
                  <a:lnTo>
                    <a:pt x="67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6" name="Google Shape;13976;p69"/>
            <p:cNvSpPr/>
            <p:nvPr/>
          </p:nvSpPr>
          <p:spPr>
            <a:xfrm>
              <a:off x="4997857" y="4468424"/>
              <a:ext cx="80231" cy="22860"/>
            </a:xfrm>
            <a:custGeom>
              <a:rect b="b" l="l" r="r" t="t"/>
              <a:pathLst>
                <a:path extrusionOk="0" h="873" w="3064">
                  <a:moveTo>
                    <a:pt x="1" y="0"/>
                  </a:moveTo>
                  <a:lnTo>
                    <a:pt x="1" y="487"/>
                  </a:lnTo>
                  <a:cubicBezTo>
                    <a:pt x="478" y="744"/>
                    <a:pt x="1005" y="873"/>
                    <a:pt x="1532" y="873"/>
                  </a:cubicBezTo>
                  <a:cubicBezTo>
                    <a:pt x="2059" y="873"/>
                    <a:pt x="2586" y="744"/>
                    <a:pt x="3063" y="487"/>
                  </a:cubicBezTo>
                  <a:lnTo>
                    <a:pt x="306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7" name="Google Shape;13977;p69"/>
            <p:cNvSpPr/>
            <p:nvPr/>
          </p:nvSpPr>
          <p:spPr>
            <a:xfrm>
              <a:off x="4941664" y="4325270"/>
              <a:ext cx="192617" cy="154413"/>
            </a:xfrm>
            <a:custGeom>
              <a:rect b="b" l="l" r="r" t="t"/>
              <a:pathLst>
                <a:path extrusionOk="0" h="5897" w="7356">
                  <a:moveTo>
                    <a:pt x="3683" y="1"/>
                  </a:moveTo>
                  <a:cubicBezTo>
                    <a:pt x="2347" y="1"/>
                    <a:pt x="1279" y="392"/>
                    <a:pt x="1279" y="878"/>
                  </a:cubicBezTo>
                  <a:lnTo>
                    <a:pt x="1279" y="1756"/>
                  </a:lnTo>
                  <a:cubicBezTo>
                    <a:pt x="1279" y="1995"/>
                    <a:pt x="1078" y="2185"/>
                    <a:pt x="840" y="2185"/>
                  </a:cubicBezTo>
                  <a:lnTo>
                    <a:pt x="725" y="2185"/>
                  </a:lnTo>
                  <a:cubicBezTo>
                    <a:pt x="0" y="2185"/>
                    <a:pt x="0" y="3282"/>
                    <a:pt x="725" y="3282"/>
                  </a:cubicBezTo>
                  <a:lnTo>
                    <a:pt x="850" y="3282"/>
                  </a:lnTo>
                  <a:cubicBezTo>
                    <a:pt x="964" y="4761"/>
                    <a:pt x="2195" y="5896"/>
                    <a:pt x="3673" y="5896"/>
                  </a:cubicBezTo>
                  <a:cubicBezTo>
                    <a:pt x="5162" y="5896"/>
                    <a:pt x="6392" y="4761"/>
                    <a:pt x="6507" y="3282"/>
                  </a:cubicBezTo>
                  <a:lnTo>
                    <a:pt x="6621" y="3282"/>
                  </a:lnTo>
                  <a:cubicBezTo>
                    <a:pt x="7356" y="3282"/>
                    <a:pt x="7356" y="2185"/>
                    <a:pt x="6621" y="2185"/>
                  </a:cubicBezTo>
                  <a:lnTo>
                    <a:pt x="6516" y="2185"/>
                  </a:lnTo>
                  <a:cubicBezTo>
                    <a:pt x="6278" y="2185"/>
                    <a:pt x="6077" y="1995"/>
                    <a:pt x="6077" y="1756"/>
                  </a:cubicBezTo>
                  <a:lnTo>
                    <a:pt x="6077" y="878"/>
                  </a:lnTo>
                  <a:cubicBezTo>
                    <a:pt x="6077" y="401"/>
                    <a:pt x="5009" y="1"/>
                    <a:pt x="368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8" name="Google Shape;13978;p69"/>
            <p:cNvSpPr/>
            <p:nvPr/>
          </p:nvSpPr>
          <p:spPr>
            <a:xfrm>
              <a:off x="4945670" y="4325270"/>
              <a:ext cx="155382" cy="154622"/>
            </a:xfrm>
            <a:custGeom>
              <a:rect b="b" l="l" r="r" t="t"/>
              <a:pathLst>
                <a:path extrusionOk="0" h="5905" w="5934">
                  <a:moveTo>
                    <a:pt x="3530" y="1"/>
                  </a:moveTo>
                  <a:cubicBezTo>
                    <a:pt x="2252" y="1"/>
                    <a:pt x="1212" y="363"/>
                    <a:pt x="1135" y="821"/>
                  </a:cubicBezTo>
                  <a:cubicBezTo>
                    <a:pt x="1126" y="840"/>
                    <a:pt x="1126" y="859"/>
                    <a:pt x="1126" y="878"/>
                  </a:cubicBezTo>
                  <a:lnTo>
                    <a:pt x="1126" y="1756"/>
                  </a:lnTo>
                  <a:cubicBezTo>
                    <a:pt x="1126" y="1995"/>
                    <a:pt x="925" y="2185"/>
                    <a:pt x="687" y="2185"/>
                  </a:cubicBezTo>
                  <a:lnTo>
                    <a:pt x="611" y="2185"/>
                  </a:lnTo>
                  <a:cubicBezTo>
                    <a:pt x="324" y="2185"/>
                    <a:pt x="76" y="2395"/>
                    <a:pt x="38" y="2681"/>
                  </a:cubicBezTo>
                  <a:cubicBezTo>
                    <a:pt x="0" y="3006"/>
                    <a:pt x="258" y="3282"/>
                    <a:pt x="582" y="3282"/>
                  </a:cubicBezTo>
                  <a:lnTo>
                    <a:pt x="697" y="3282"/>
                  </a:lnTo>
                  <a:cubicBezTo>
                    <a:pt x="800" y="4778"/>
                    <a:pt x="2055" y="5905"/>
                    <a:pt x="3510" y="5905"/>
                  </a:cubicBezTo>
                  <a:cubicBezTo>
                    <a:pt x="3661" y="5905"/>
                    <a:pt x="3815" y="5893"/>
                    <a:pt x="3969" y="5868"/>
                  </a:cubicBezTo>
                  <a:cubicBezTo>
                    <a:pt x="2585" y="5648"/>
                    <a:pt x="1565" y="4465"/>
                    <a:pt x="1565" y="3063"/>
                  </a:cubicBezTo>
                  <a:lnTo>
                    <a:pt x="1565" y="1794"/>
                  </a:lnTo>
                  <a:cubicBezTo>
                    <a:pt x="1565" y="1136"/>
                    <a:pt x="2051" y="583"/>
                    <a:pt x="2700" y="497"/>
                  </a:cubicBezTo>
                  <a:cubicBezTo>
                    <a:pt x="2977" y="459"/>
                    <a:pt x="3253" y="440"/>
                    <a:pt x="3530" y="440"/>
                  </a:cubicBezTo>
                  <a:cubicBezTo>
                    <a:pt x="4856" y="440"/>
                    <a:pt x="5934" y="831"/>
                    <a:pt x="5934" y="1317"/>
                  </a:cubicBezTo>
                  <a:lnTo>
                    <a:pt x="5934" y="878"/>
                  </a:lnTo>
                  <a:cubicBezTo>
                    <a:pt x="5934" y="392"/>
                    <a:pt x="4856" y="1"/>
                    <a:pt x="353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9" name="Google Shape;13979;p69"/>
            <p:cNvSpPr/>
            <p:nvPr/>
          </p:nvSpPr>
          <p:spPr>
            <a:xfrm>
              <a:off x="4997857" y="4382615"/>
              <a:ext cx="11521" cy="17125"/>
            </a:xfrm>
            <a:custGeom>
              <a:rect b="b" l="l" r="r" t="t"/>
              <a:pathLst>
                <a:path extrusionOk="0" h="654" w="440">
                  <a:moveTo>
                    <a:pt x="220" y="0"/>
                  </a:moveTo>
                  <a:cubicBezTo>
                    <a:pt x="111"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0" name="Google Shape;13980;p69"/>
            <p:cNvSpPr/>
            <p:nvPr/>
          </p:nvSpPr>
          <p:spPr>
            <a:xfrm>
              <a:off x="5066566" y="4382615"/>
              <a:ext cx="11521" cy="17125"/>
            </a:xfrm>
            <a:custGeom>
              <a:rect b="b" l="l" r="r" t="t"/>
              <a:pathLst>
                <a:path extrusionOk="0" h="654" w="44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1" name="Google Shape;13981;p69"/>
            <p:cNvSpPr/>
            <p:nvPr/>
          </p:nvSpPr>
          <p:spPr>
            <a:xfrm>
              <a:off x="5012625" y="4422495"/>
              <a:ext cx="50694" cy="17230"/>
            </a:xfrm>
            <a:custGeom>
              <a:rect b="b" l="l" r="r" t="t"/>
              <a:pathLst>
                <a:path extrusionOk="0" h="658" w="1936">
                  <a:moveTo>
                    <a:pt x="315" y="0"/>
                  </a:moveTo>
                  <a:cubicBezTo>
                    <a:pt x="144" y="0"/>
                    <a:pt x="0" y="219"/>
                    <a:pt x="162" y="380"/>
                  </a:cubicBezTo>
                  <a:cubicBezTo>
                    <a:pt x="371" y="562"/>
                    <a:pt x="650" y="658"/>
                    <a:pt x="932" y="658"/>
                  </a:cubicBezTo>
                  <a:cubicBezTo>
                    <a:pt x="946" y="658"/>
                    <a:pt x="959" y="657"/>
                    <a:pt x="973" y="657"/>
                  </a:cubicBezTo>
                  <a:cubicBezTo>
                    <a:pt x="986" y="657"/>
                    <a:pt x="1000" y="658"/>
                    <a:pt x="1013" y="658"/>
                  </a:cubicBezTo>
                  <a:cubicBezTo>
                    <a:pt x="1295" y="658"/>
                    <a:pt x="1565" y="562"/>
                    <a:pt x="1774" y="380"/>
                  </a:cubicBezTo>
                  <a:cubicBezTo>
                    <a:pt x="1936" y="219"/>
                    <a:pt x="1792" y="0"/>
                    <a:pt x="1621" y="0"/>
                  </a:cubicBezTo>
                  <a:cubicBezTo>
                    <a:pt x="1570" y="0"/>
                    <a:pt x="1517" y="20"/>
                    <a:pt x="1469" y="66"/>
                  </a:cubicBezTo>
                  <a:cubicBezTo>
                    <a:pt x="1321" y="170"/>
                    <a:pt x="1147" y="223"/>
                    <a:pt x="972" y="223"/>
                  </a:cubicBezTo>
                  <a:cubicBezTo>
                    <a:pt x="796" y="223"/>
                    <a:pt x="620" y="170"/>
                    <a:pt x="467" y="66"/>
                  </a:cubicBezTo>
                  <a:cubicBezTo>
                    <a:pt x="419" y="20"/>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2" name="Google Shape;13982;p69"/>
            <p:cNvSpPr/>
            <p:nvPr/>
          </p:nvSpPr>
          <p:spPr>
            <a:xfrm>
              <a:off x="4990368" y="4365490"/>
              <a:ext cx="26761" cy="11260"/>
            </a:xfrm>
            <a:custGeom>
              <a:rect b="b" l="l" r="r" t="t"/>
              <a:pathLst>
                <a:path extrusionOk="0" h="430" w="1022">
                  <a:moveTo>
                    <a:pt x="287" y="1"/>
                  </a:moveTo>
                  <a:cubicBezTo>
                    <a:pt x="1" y="1"/>
                    <a:pt x="1" y="430"/>
                    <a:pt x="287" y="430"/>
                  </a:cubicBezTo>
                  <a:lnTo>
                    <a:pt x="726" y="430"/>
                  </a:lnTo>
                  <a:cubicBezTo>
                    <a:pt x="1022" y="430"/>
                    <a:pt x="1022" y="1"/>
                    <a:pt x="72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3" name="Google Shape;13983;p69"/>
            <p:cNvSpPr/>
            <p:nvPr/>
          </p:nvSpPr>
          <p:spPr>
            <a:xfrm>
              <a:off x="5059077" y="4365490"/>
              <a:ext cx="26499" cy="11260"/>
            </a:xfrm>
            <a:custGeom>
              <a:rect b="b" l="l" r="r" t="t"/>
              <a:pathLst>
                <a:path extrusionOk="0" h="430" w="1012">
                  <a:moveTo>
                    <a:pt x="286" y="1"/>
                  </a:moveTo>
                  <a:cubicBezTo>
                    <a:pt x="0" y="1"/>
                    <a:pt x="0" y="430"/>
                    <a:pt x="286" y="430"/>
                  </a:cubicBezTo>
                  <a:lnTo>
                    <a:pt x="725" y="430"/>
                  </a:lnTo>
                  <a:cubicBezTo>
                    <a:pt x="1011" y="430"/>
                    <a:pt x="1011" y="1"/>
                    <a:pt x="72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4" name="Google Shape;13984;p69"/>
            <p:cNvSpPr/>
            <p:nvPr/>
          </p:nvSpPr>
          <p:spPr>
            <a:xfrm>
              <a:off x="5009352" y="4451168"/>
              <a:ext cx="57240" cy="44384"/>
            </a:xfrm>
            <a:custGeom>
              <a:rect b="b" l="l" r="r" t="t"/>
              <a:pathLst>
                <a:path extrusionOk="0" h="1695" w="2186">
                  <a:moveTo>
                    <a:pt x="1098" y="1"/>
                  </a:moveTo>
                  <a:cubicBezTo>
                    <a:pt x="964" y="1"/>
                    <a:pt x="859" y="87"/>
                    <a:pt x="821" y="211"/>
                  </a:cubicBezTo>
                  <a:lnTo>
                    <a:pt x="783" y="373"/>
                  </a:lnTo>
                  <a:cubicBezTo>
                    <a:pt x="754" y="506"/>
                    <a:pt x="659" y="611"/>
                    <a:pt x="525" y="669"/>
                  </a:cubicBezTo>
                  <a:lnTo>
                    <a:pt x="1" y="879"/>
                  </a:lnTo>
                  <a:lnTo>
                    <a:pt x="630" y="1508"/>
                  </a:lnTo>
                  <a:cubicBezTo>
                    <a:pt x="759" y="1632"/>
                    <a:pt x="929" y="1694"/>
                    <a:pt x="1097" y="1694"/>
                  </a:cubicBezTo>
                  <a:cubicBezTo>
                    <a:pt x="1265" y="1694"/>
                    <a:pt x="1432" y="1632"/>
                    <a:pt x="1556" y="1508"/>
                  </a:cubicBezTo>
                  <a:lnTo>
                    <a:pt x="2185" y="879"/>
                  </a:lnTo>
                  <a:lnTo>
                    <a:pt x="1670" y="669"/>
                  </a:lnTo>
                  <a:cubicBezTo>
                    <a:pt x="1537" y="611"/>
                    <a:pt x="1441" y="506"/>
                    <a:pt x="1403" y="373"/>
                  </a:cubicBezTo>
                  <a:lnTo>
                    <a:pt x="1365" y="211"/>
                  </a:lnTo>
                  <a:cubicBezTo>
                    <a:pt x="1336" y="87"/>
                    <a:pt x="1222" y="1"/>
                    <a:pt x="1098"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5" name="Google Shape;13985;p69"/>
            <p:cNvSpPr/>
            <p:nvPr/>
          </p:nvSpPr>
          <p:spPr>
            <a:xfrm>
              <a:off x="4900684" y="4523622"/>
              <a:ext cx="274576" cy="99189"/>
            </a:xfrm>
            <a:custGeom>
              <a:rect b="b" l="l" r="r" t="t"/>
              <a:pathLst>
                <a:path extrusionOk="0" h="3788" w="10486">
                  <a:moveTo>
                    <a:pt x="1756" y="0"/>
                  </a:moveTo>
                  <a:lnTo>
                    <a:pt x="945" y="239"/>
                  </a:lnTo>
                  <a:cubicBezTo>
                    <a:pt x="383" y="401"/>
                    <a:pt x="1" y="907"/>
                    <a:pt x="1" y="1489"/>
                  </a:cubicBezTo>
                  <a:lnTo>
                    <a:pt x="1" y="3129"/>
                  </a:lnTo>
                  <a:cubicBezTo>
                    <a:pt x="1" y="3492"/>
                    <a:pt x="297" y="3788"/>
                    <a:pt x="659" y="3788"/>
                  </a:cubicBezTo>
                  <a:lnTo>
                    <a:pt x="9837" y="3788"/>
                  </a:lnTo>
                  <a:cubicBezTo>
                    <a:pt x="10190" y="3788"/>
                    <a:pt x="10485" y="3492"/>
                    <a:pt x="10485" y="3129"/>
                  </a:cubicBezTo>
                  <a:lnTo>
                    <a:pt x="10485" y="1489"/>
                  </a:lnTo>
                  <a:cubicBezTo>
                    <a:pt x="10485" y="907"/>
                    <a:pt x="10104" y="401"/>
                    <a:pt x="9550" y="239"/>
                  </a:cubicBezTo>
                  <a:lnTo>
                    <a:pt x="8730" y="0"/>
                  </a:lnTo>
                  <a:cubicBezTo>
                    <a:pt x="8348" y="449"/>
                    <a:pt x="7060" y="1908"/>
                    <a:pt x="5572" y="2738"/>
                  </a:cubicBezTo>
                  <a:cubicBezTo>
                    <a:pt x="5467" y="2796"/>
                    <a:pt x="5355" y="2824"/>
                    <a:pt x="5243" y="2824"/>
                  </a:cubicBezTo>
                  <a:cubicBezTo>
                    <a:pt x="5131" y="2824"/>
                    <a:pt x="5019" y="2796"/>
                    <a:pt x="4914" y="2738"/>
                  </a:cubicBezTo>
                  <a:cubicBezTo>
                    <a:pt x="3426" y="1908"/>
                    <a:pt x="2138" y="449"/>
                    <a:pt x="175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86" name="Google Shape;13986;p69"/>
          <p:cNvGrpSpPr/>
          <p:nvPr/>
        </p:nvGrpSpPr>
        <p:grpSpPr>
          <a:xfrm>
            <a:off x="7161654" y="3345794"/>
            <a:ext cx="263343" cy="354754"/>
            <a:chOff x="7161654" y="3345794"/>
            <a:chExt cx="263343" cy="354754"/>
          </a:xfrm>
        </p:grpSpPr>
        <p:sp>
          <p:nvSpPr>
            <p:cNvPr id="13987" name="Google Shape;13987;p69"/>
            <p:cNvSpPr/>
            <p:nvPr/>
          </p:nvSpPr>
          <p:spPr>
            <a:xfrm>
              <a:off x="7321802" y="3488686"/>
              <a:ext cx="68971" cy="125924"/>
            </a:xfrm>
            <a:custGeom>
              <a:rect b="b" l="l" r="r" t="t"/>
              <a:pathLst>
                <a:path extrusionOk="0" h="4809" w="2634">
                  <a:moveTo>
                    <a:pt x="0" y="1"/>
                  </a:moveTo>
                  <a:lnTo>
                    <a:pt x="0" y="4809"/>
                  </a:lnTo>
                  <a:lnTo>
                    <a:pt x="2633" y="4809"/>
                  </a:lnTo>
                  <a:cubicBezTo>
                    <a:pt x="2471" y="3635"/>
                    <a:pt x="1803" y="2758"/>
                    <a:pt x="1574" y="1699"/>
                  </a:cubicBezTo>
                  <a:cubicBezTo>
                    <a:pt x="1412" y="945"/>
                    <a:pt x="1536" y="1"/>
                    <a:pt x="153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8" name="Google Shape;13988;p69"/>
            <p:cNvSpPr/>
            <p:nvPr/>
          </p:nvSpPr>
          <p:spPr>
            <a:xfrm>
              <a:off x="7161654" y="3540139"/>
              <a:ext cx="263343" cy="160409"/>
            </a:xfrm>
            <a:custGeom>
              <a:rect b="b" l="l" r="r" t="t"/>
              <a:pathLst>
                <a:path extrusionOk="0" h="6126" w="10057">
                  <a:moveTo>
                    <a:pt x="3712" y="1"/>
                  </a:moveTo>
                  <a:lnTo>
                    <a:pt x="3712" y="1346"/>
                  </a:lnTo>
                  <a:cubicBezTo>
                    <a:pt x="3712" y="1718"/>
                    <a:pt x="3483" y="2052"/>
                    <a:pt x="3130" y="2176"/>
                  </a:cubicBezTo>
                  <a:lnTo>
                    <a:pt x="879" y="2968"/>
                  </a:lnTo>
                  <a:cubicBezTo>
                    <a:pt x="354" y="3159"/>
                    <a:pt x="1" y="3655"/>
                    <a:pt x="1" y="4208"/>
                  </a:cubicBezTo>
                  <a:lnTo>
                    <a:pt x="1" y="5467"/>
                  </a:lnTo>
                  <a:cubicBezTo>
                    <a:pt x="1" y="5830"/>
                    <a:pt x="297" y="6125"/>
                    <a:pt x="659" y="6125"/>
                  </a:cubicBezTo>
                  <a:lnTo>
                    <a:pt x="9398" y="6125"/>
                  </a:lnTo>
                  <a:cubicBezTo>
                    <a:pt x="9760" y="6125"/>
                    <a:pt x="10056" y="5830"/>
                    <a:pt x="10056" y="5467"/>
                  </a:cubicBezTo>
                  <a:lnTo>
                    <a:pt x="10056" y="4208"/>
                  </a:lnTo>
                  <a:cubicBezTo>
                    <a:pt x="10056" y="3655"/>
                    <a:pt x="9703" y="3159"/>
                    <a:pt x="9178" y="2968"/>
                  </a:cubicBezTo>
                  <a:lnTo>
                    <a:pt x="6917" y="2176"/>
                  </a:lnTo>
                  <a:cubicBezTo>
                    <a:pt x="6574" y="2052"/>
                    <a:pt x="6335" y="1718"/>
                    <a:pt x="6335" y="1355"/>
                  </a:cubicBezTo>
                  <a:lnTo>
                    <a:pt x="6335"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9" name="Google Shape;13989;p69"/>
            <p:cNvSpPr/>
            <p:nvPr/>
          </p:nvSpPr>
          <p:spPr>
            <a:xfrm>
              <a:off x="7224629" y="3597092"/>
              <a:ext cx="200368" cy="103457"/>
            </a:xfrm>
            <a:custGeom>
              <a:rect b="b" l="l" r="r" t="t"/>
              <a:pathLst>
                <a:path extrusionOk="0" h="3951" w="7652">
                  <a:moveTo>
                    <a:pt x="4512" y="1"/>
                  </a:moveTo>
                  <a:cubicBezTo>
                    <a:pt x="4207" y="583"/>
                    <a:pt x="3005" y="2596"/>
                    <a:pt x="0" y="3950"/>
                  </a:cubicBezTo>
                  <a:lnTo>
                    <a:pt x="6993" y="3950"/>
                  </a:lnTo>
                  <a:cubicBezTo>
                    <a:pt x="7355" y="3950"/>
                    <a:pt x="7651" y="3655"/>
                    <a:pt x="7651" y="3292"/>
                  </a:cubicBezTo>
                  <a:lnTo>
                    <a:pt x="7651" y="2033"/>
                  </a:lnTo>
                  <a:cubicBezTo>
                    <a:pt x="7642" y="1470"/>
                    <a:pt x="7298" y="984"/>
                    <a:pt x="6773" y="793"/>
                  </a:cubicBezTo>
                  <a:lnTo>
                    <a:pt x="4512"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0" name="Google Shape;13990;p69"/>
            <p:cNvSpPr/>
            <p:nvPr/>
          </p:nvSpPr>
          <p:spPr>
            <a:xfrm>
              <a:off x="7315806" y="3603088"/>
              <a:ext cx="54727" cy="97199"/>
            </a:xfrm>
            <a:custGeom>
              <a:rect b="b" l="l" r="r" t="t"/>
              <a:pathLst>
                <a:path extrusionOk="0" h="3712" w="2090">
                  <a:moveTo>
                    <a:pt x="1679" y="1"/>
                  </a:moveTo>
                  <a:cubicBezTo>
                    <a:pt x="1364" y="955"/>
                    <a:pt x="773" y="2643"/>
                    <a:pt x="0" y="3712"/>
                  </a:cubicBezTo>
                  <a:lnTo>
                    <a:pt x="525" y="3712"/>
                  </a:lnTo>
                  <a:cubicBezTo>
                    <a:pt x="1174" y="2729"/>
                    <a:pt x="1679" y="1394"/>
                    <a:pt x="2089" y="144"/>
                  </a:cubicBezTo>
                  <a:lnTo>
                    <a:pt x="1679"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1" name="Google Shape;13991;p69"/>
            <p:cNvSpPr/>
            <p:nvPr/>
          </p:nvSpPr>
          <p:spPr>
            <a:xfrm>
              <a:off x="7161654" y="3597092"/>
              <a:ext cx="200368" cy="103457"/>
            </a:xfrm>
            <a:custGeom>
              <a:rect b="b" l="l" r="r" t="t"/>
              <a:pathLst>
                <a:path extrusionOk="0" h="3951" w="7652">
                  <a:moveTo>
                    <a:pt x="3140" y="1"/>
                  </a:moveTo>
                  <a:lnTo>
                    <a:pt x="879" y="793"/>
                  </a:lnTo>
                  <a:cubicBezTo>
                    <a:pt x="354" y="984"/>
                    <a:pt x="1" y="1480"/>
                    <a:pt x="1" y="2033"/>
                  </a:cubicBezTo>
                  <a:lnTo>
                    <a:pt x="1" y="3292"/>
                  </a:lnTo>
                  <a:cubicBezTo>
                    <a:pt x="1" y="3655"/>
                    <a:pt x="297" y="3950"/>
                    <a:pt x="659" y="3950"/>
                  </a:cubicBezTo>
                  <a:lnTo>
                    <a:pt x="7652" y="3950"/>
                  </a:lnTo>
                  <a:cubicBezTo>
                    <a:pt x="4647" y="2596"/>
                    <a:pt x="3435" y="583"/>
                    <a:pt x="3149"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2" name="Google Shape;13992;p69"/>
            <p:cNvSpPr/>
            <p:nvPr/>
          </p:nvSpPr>
          <p:spPr>
            <a:xfrm>
              <a:off x="7258853" y="3540139"/>
              <a:ext cx="68709" cy="28646"/>
            </a:xfrm>
            <a:custGeom>
              <a:rect b="b" l="l" r="r" t="t"/>
              <a:pathLst>
                <a:path extrusionOk="0" h="1094" w="2624">
                  <a:moveTo>
                    <a:pt x="0" y="1"/>
                  </a:moveTo>
                  <a:lnTo>
                    <a:pt x="0" y="821"/>
                  </a:lnTo>
                  <a:cubicBezTo>
                    <a:pt x="420" y="1003"/>
                    <a:pt x="868" y="1093"/>
                    <a:pt x="1315" y="1093"/>
                  </a:cubicBezTo>
                  <a:cubicBezTo>
                    <a:pt x="1763" y="1093"/>
                    <a:pt x="2208" y="1003"/>
                    <a:pt x="2623" y="821"/>
                  </a:cubicBezTo>
                  <a:lnTo>
                    <a:pt x="262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3" name="Google Shape;13993;p69"/>
            <p:cNvSpPr/>
            <p:nvPr/>
          </p:nvSpPr>
          <p:spPr>
            <a:xfrm>
              <a:off x="7195878" y="3500181"/>
              <a:ext cx="46007" cy="45745"/>
            </a:xfrm>
            <a:custGeom>
              <a:rect b="b" l="l" r="r" t="t"/>
              <a:pathLst>
                <a:path extrusionOk="0" h="1747" w="1757">
                  <a:moveTo>
                    <a:pt x="879" y="0"/>
                  </a:moveTo>
                  <a:cubicBezTo>
                    <a:pt x="402" y="0"/>
                    <a:pt x="1" y="392"/>
                    <a:pt x="1" y="878"/>
                  </a:cubicBezTo>
                  <a:cubicBezTo>
                    <a:pt x="1" y="1355"/>
                    <a:pt x="402" y="1746"/>
                    <a:pt x="879" y="1746"/>
                  </a:cubicBezTo>
                  <a:cubicBezTo>
                    <a:pt x="1365" y="1746"/>
                    <a:pt x="1756" y="1355"/>
                    <a:pt x="1756" y="878"/>
                  </a:cubicBezTo>
                  <a:cubicBezTo>
                    <a:pt x="1756" y="392"/>
                    <a:pt x="1365" y="0"/>
                    <a:pt x="87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4" name="Google Shape;13994;p69"/>
            <p:cNvSpPr/>
            <p:nvPr/>
          </p:nvSpPr>
          <p:spPr>
            <a:xfrm>
              <a:off x="7207373" y="3511676"/>
              <a:ext cx="23017" cy="22755"/>
            </a:xfrm>
            <a:custGeom>
              <a:rect b="b" l="l" r="r" t="t"/>
              <a:pathLst>
                <a:path extrusionOk="0" h="869" w="879">
                  <a:moveTo>
                    <a:pt x="440" y="0"/>
                  </a:moveTo>
                  <a:cubicBezTo>
                    <a:pt x="201" y="0"/>
                    <a:pt x="1" y="191"/>
                    <a:pt x="1" y="439"/>
                  </a:cubicBezTo>
                  <a:cubicBezTo>
                    <a:pt x="1" y="678"/>
                    <a:pt x="201" y="868"/>
                    <a:pt x="440" y="868"/>
                  </a:cubicBezTo>
                  <a:cubicBezTo>
                    <a:pt x="678" y="868"/>
                    <a:pt x="878" y="678"/>
                    <a:pt x="878" y="439"/>
                  </a:cubicBezTo>
                  <a:cubicBezTo>
                    <a:pt x="878" y="191"/>
                    <a:pt x="678" y="0"/>
                    <a:pt x="440"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5" name="Google Shape;13995;p69"/>
            <p:cNvSpPr/>
            <p:nvPr/>
          </p:nvSpPr>
          <p:spPr>
            <a:xfrm>
              <a:off x="7344766" y="3500181"/>
              <a:ext cx="45745" cy="45745"/>
            </a:xfrm>
            <a:custGeom>
              <a:rect b="b" l="l" r="r" t="t"/>
              <a:pathLst>
                <a:path extrusionOk="0" h="1747" w="1747">
                  <a:moveTo>
                    <a:pt x="878" y="0"/>
                  </a:moveTo>
                  <a:cubicBezTo>
                    <a:pt x="392" y="0"/>
                    <a:pt x="1" y="392"/>
                    <a:pt x="1" y="878"/>
                  </a:cubicBezTo>
                  <a:cubicBezTo>
                    <a:pt x="1" y="1355"/>
                    <a:pt x="392" y="1746"/>
                    <a:pt x="878" y="1746"/>
                  </a:cubicBezTo>
                  <a:cubicBezTo>
                    <a:pt x="1355" y="1746"/>
                    <a:pt x="1747" y="1355"/>
                    <a:pt x="1747" y="878"/>
                  </a:cubicBezTo>
                  <a:cubicBezTo>
                    <a:pt x="1747" y="392"/>
                    <a:pt x="1355" y="0"/>
                    <a:pt x="87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6" name="Google Shape;13996;p69"/>
            <p:cNvSpPr/>
            <p:nvPr/>
          </p:nvSpPr>
          <p:spPr>
            <a:xfrm>
              <a:off x="7356261" y="3511676"/>
              <a:ext cx="22755" cy="22755"/>
            </a:xfrm>
            <a:custGeom>
              <a:rect b="b" l="l" r="r" t="t"/>
              <a:pathLst>
                <a:path extrusionOk="0" h="869" w="869">
                  <a:moveTo>
                    <a:pt x="439" y="0"/>
                  </a:moveTo>
                  <a:cubicBezTo>
                    <a:pt x="191" y="0"/>
                    <a:pt x="1" y="191"/>
                    <a:pt x="1" y="439"/>
                  </a:cubicBezTo>
                  <a:cubicBezTo>
                    <a:pt x="1" y="678"/>
                    <a:pt x="191" y="868"/>
                    <a:pt x="439" y="868"/>
                  </a:cubicBezTo>
                  <a:cubicBezTo>
                    <a:pt x="678" y="868"/>
                    <a:pt x="869" y="678"/>
                    <a:pt x="869" y="439"/>
                  </a:cubicBezTo>
                  <a:cubicBezTo>
                    <a:pt x="869" y="191"/>
                    <a:pt x="678" y="0"/>
                    <a:pt x="43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7" name="Google Shape;13997;p69"/>
            <p:cNvSpPr/>
            <p:nvPr/>
          </p:nvSpPr>
          <p:spPr>
            <a:xfrm>
              <a:off x="7201639" y="3345794"/>
              <a:ext cx="183138" cy="134434"/>
            </a:xfrm>
            <a:custGeom>
              <a:rect b="b" l="l" r="r" t="t"/>
              <a:pathLst>
                <a:path extrusionOk="0" h="5134" w="6994">
                  <a:moveTo>
                    <a:pt x="3484" y="1"/>
                  </a:moveTo>
                  <a:cubicBezTo>
                    <a:pt x="1555" y="1"/>
                    <a:pt x="0" y="1571"/>
                    <a:pt x="0" y="3492"/>
                  </a:cubicBezTo>
                  <a:lnTo>
                    <a:pt x="0" y="5133"/>
                  </a:lnTo>
                  <a:lnTo>
                    <a:pt x="6993" y="5133"/>
                  </a:lnTo>
                  <a:lnTo>
                    <a:pt x="6993" y="3492"/>
                  </a:lnTo>
                  <a:cubicBezTo>
                    <a:pt x="6993" y="1571"/>
                    <a:pt x="5438" y="1"/>
                    <a:pt x="3519" y="1"/>
                  </a:cubicBezTo>
                  <a:cubicBezTo>
                    <a:pt x="3513" y="1"/>
                    <a:pt x="3507" y="1"/>
                    <a:pt x="3502" y="1"/>
                  </a:cubicBezTo>
                  <a:cubicBezTo>
                    <a:pt x="3496" y="1"/>
                    <a:pt x="3490" y="1"/>
                    <a:pt x="34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8" name="Google Shape;13998;p69"/>
            <p:cNvSpPr/>
            <p:nvPr/>
          </p:nvSpPr>
          <p:spPr>
            <a:xfrm>
              <a:off x="7200880" y="3414111"/>
              <a:ext cx="184866" cy="143311"/>
            </a:xfrm>
            <a:custGeom>
              <a:rect b="b" l="l" r="r" t="t"/>
              <a:pathLst>
                <a:path extrusionOk="0" h="5473" w="7060">
                  <a:moveTo>
                    <a:pt x="3531" y="1"/>
                  </a:moveTo>
                  <a:cubicBezTo>
                    <a:pt x="3461" y="1"/>
                    <a:pt x="3392" y="34"/>
                    <a:pt x="3349" y="101"/>
                  </a:cubicBezTo>
                  <a:cubicBezTo>
                    <a:pt x="2529" y="1351"/>
                    <a:pt x="1460" y="1780"/>
                    <a:pt x="964" y="1914"/>
                  </a:cubicBezTo>
                  <a:cubicBezTo>
                    <a:pt x="869" y="1942"/>
                    <a:pt x="583" y="1980"/>
                    <a:pt x="583" y="1980"/>
                  </a:cubicBezTo>
                  <a:cubicBezTo>
                    <a:pt x="258" y="1980"/>
                    <a:pt x="1" y="2257"/>
                    <a:pt x="39" y="2581"/>
                  </a:cubicBezTo>
                  <a:cubicBezTo>
                    <a:pt x="76" y="2861"/>
                    <a:pt x="314" y="3068"/>
                    <a:pt x="593" y="3068"/>
                  </a:cubicBezTo>
                  <a:cubicBezTo>
                    <a:pt x="599" y="3068"/>
                    <a:pt x="605" y="3068"/>
                    <a:pt x="611" y="3068"/>
                  </a:cubicBezTo>
                  <a:lnTo>
                    <a:pt x="726" y="3068"/>
                  </a:lnTo>
                  <a:cubicBezTo>
                    <a:pt x="945" y="4451"/>
                    <a:pt x="2138" y="5472"/>
                    <a:pt x="3531" y="5472"/>
                  </a:cubicBezTo>
                  <a:cubicBezTo>
                    <a:pt x="4933" y="5472"/>
                    <a:pt x="6116" y="4451"/>
                    <a:pt x="6335" y="3068"/>
                  </a:cubicBezTo>
                  <a:lnTo>
                    <a:pt x="6450" y="3068"/>
                  </a:lnTo>
                  <a:cubicBezTo>
                    <a:pt x="6456" y="3068"/>
                    <a:pt x="6463" y="3068"/>
                    <a:pt x="6469" y="3068"/>
                  </a:cubicBezTo>
                  <a:cubicBezTo>
                    <a:pt x="6756" y="3068"/>
                    <a:pt x="6994" y="2861"/>
                    <a:pt x="7032" y="2581"/>
                  </a:cubicBezTo>
                  <a:cubicBezTo>
                    <a:pt x="7060" y="2262"/>
                    <a:pt x="6811" y="1980"/>
                    <a:pt x="6494" y="1980"/>
                  </a:cubicBezTo>
                  <a:cubicBezTo>
                    <a:pt x="6489" y="1980"/>
                    <a:pt x="6484" y="1980"/>
                    <a:pt x="6478" y="1980"/>
                  </a:cubicBezTo>
                  <a:cubicBezTo>
                    <a:pt x="6478" y="1980"/>
                    <a:pt x="6183" y="1942"/>
                    <a:pt x="6097" y="1914"/>
                  </a:cubicBezTo>
                  <a:cubicBezTo>
                    <a:pt x="5601" y="1780"/>
                    <a:pt x="4523" y="1351"/>
                    <a:pt x="3712" y="101"/>
                  </a:cubicBezTo>
                  <a:cubicBezTo>
                    <a:pt x="3669" y="34"/>
                    <a:pt x="3600" y="1"/>
                    <a:pt x="3531"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9" name="Google Shape;13999;p69"/>
            <p:cNvSpPr/>
            <p:nvPr/>
          </p:nvSpPr>
          <p:spPr>
            <a:xfrm>
              <a:off x="7253223" y="3465905"/>
              <a:ext cx="11390" cy="17308"/>
            </a:xfrm>
            <a:custGeom>
              <a:rect b="b" l="l" r="r" t="t"/>
              <a:pathLst>
                <a:path extrusionOk="0" h="661" w="435">
                  <a:moveTo>
                    <a:pt x="216" y="0"/>
                  </a:moveTo>
                  <a:cubicBezTo>
                    <a:pt x="108" y="0"/>
                    <a:pt x="0" y="74"/>
                    <a:pt x="5" y="222"/>
                  </a:cubicBezTo>
                  <a:lnTo>
                    <a:pt x="5" y="441"/>
                  </a:lnTo>
                  <a:cubicBezTo>
                    <a:pt x="5" y="556"/>
                    <a:pt x="101" y="661"/>
                    <a:pt x="215" y="661"/>
                  </a:cubicBezTo>
                  <a:cubicBezTo>
                    <a:pt x="339" y="661"/>
                    <a:pt x="434" y="556"/>
                    <a:pt x="434" y="441"/>
                  </a:cubicBezTo>
                  <a:lnTo>
                    <a:pt x="434" y="222"/>
                  </a:lnTo>
                  <a:cubicBezTo>
                    <a:pt x="434" y="74"/>
                    <a:pt x="325"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0" name="Google Shape;14000;p69"/>
            <p:cNvSpPr/>
            <p:nvPr/>
          </p:nvSpPr>
          <p:spPr>
            <a:xfrm>
              <a:off x="7321802" y="3465905"/>
              <a:ext cx="11495" cy="17308"/>
            </a:xfrm>
            <a:custGeom>
              <a:rect b="b" l="l" r="r" t="t"/>
              <a:pathLst>
                <a:path extrusionOk="0" h="661" w="439">
                  <a:moveTo>
                    <a:pt x="219" y="0"/>
                  </a:moveTo>
                  <a:cubicBezTo>
                    <a:pt x="110" y="0"/>
                    <a:pt x="0" y="74"/>
                    <a:pt x="0" y="222"/>
                  </a:cubicBezTo>
                  <a:lnTo>
                    <a:pt x="0" y="441"/>
                  </a:lnTo>
                  <a:cubicBezTo>
                    <a:pt x="0" y="556"/>
                    <a:pt x="95" y="661"/>
                    <a:pt x="219" y="661"/>
                  </a:cubicBezTo>
                  <a:cubicBezTo>
                    <a:pt x="344" y="661"/>
                    <a:pt x="439" y="556"/>
                    <a:pt x="439" y="441"/>
                  </a:cubicBezTo>
                  <a:lnTo>
                    <a:pt x="439" y="222"/>
                  </a:lnTo>
                  <a:cubicBezTo>
                    <a:pt x="439" y="74"/>
                    <a:pt x="329" y="0"/>
                    <a:pt x="21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1" name="Google Shape;14001;p69"/>
            <p:cNvSpPr/>
            <p:nvPr/>
          </p:nvSpPr>
          <p:spPr>
            <a:xfrm>
              <a:off x="7267573" y="3502930"/>
              <a:ext cx="51506" cy="23017"/>
            </a:xfrm>
            <a:custGeom>
              <a:rect b="b" l="l" r="r" t="t"/>
              <a:pathLst>
                <a:path extrusionOk="0" h="879" w="1967">
                  <a:moveTo>
                    <a:pt x="144" y="0"/>
                  </a:moveTo>
                  <a:cubicBezTo>
                    <a:pt x="58" y="0"/>
                    <a:pt x="1" y="77"/>
                    <a:pt x="10" y="163"/>
                  </a:cubicBezTo>
                  <a:cubicBezTo>
                    <a:pt x="96" y="563"/>
                    <a:pt x="497" y="878"/>
                    <a:pt x="984" y="878"/>
                  </a:cubicBezTo>
                  <a:cubicBezTo>
                    <a:pt x="1461" y="878"/>
                    <a:pt x="1861" y="563"/>
                    <a:pt x="1947" y="163"/>
                  </a:cubicBezTo>
                  <a:cubicBezTo>
                    <a:pt x="1966" y="77"/>
                    <a:pt x="1899" y="0"/>
                    <a:pt x="18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2" name="Google Shape;14002;p69"/>
            <p:cNvSpPr/>
            <p:nvPr/>
          </p:nvSpPr>
          <p:spPr>
            <a:xfrm>
              <a:off x="7201141" y="3414111"/>
              <a:ext cx="169626" cy="143311"/>
            </a:xfrm>
            <a:custGeom>
              <a:rect b="b" l="l" r="r" t="t"/>
              <a:pathLst>
                <a:path extrusionOk="0" h="5473" w="6478">
                  <a:moveTo>
                    <a:pt x="3516" y="1"/>
                  </a:moveTo>
                  <a:cubicBezTo>
                    <a:pt x="3444" y="1"/>
                    <a:pt x="3373" y="34"/>
                    <a:pt x="3330" y="101"/>
                  </a:cubicBezTo>
                  <a:cubicBezTo>
                    <a:pt x="2900" y="788"/>
                    <a:pt x="2280" y="1332"/>
                    <a:pt x="1546" y="1694"/>
                  </a:cubicBezTo>
                  <a:cubicBezTo>
                    <a:pt x="1355" y="1780"/>
                    <a:pt x="1155" y="1856"/>
                    <a:pt x="954" y="1914"/>
                  </a:cubicBezTo>
                  <a:cubicBezTo>
                    <a:pt x="868" y="1942"/>
                    <a:pt x="573" y="1980"/>
                    <a:pt x="573" y="1980"/>
                  </a:cubicBezTo>
                  <a:cubicBezTo>
                    <a:pt x="248" y="1980"/>
                    <a:pt x="0" y="2257"/>
                    <a:pt x="29" y="2581"/>
                  </a:cubicBezTo>
                  <a:cubicBezTo>
                    <a:pt x="66" y="2861"/>
                    <a:pt x="304" y="3068"/>
                    <a:pt x="583" y="3068"/>
                  </a:cubicBezTo>
                  <a:cubicBezTo>
                    <a:pt x="589" y="3068"/>
                    <a:pt x="595" y="3068"/>
                    <a:pt x="601" y="3068"/>
                  </a:cubicBezTo>
                  <a:lnTo>
                    <a:pt x="725" y="3068"/>
                  </a:lnTo>
                  <a:cubicBezTo>
                    <a:pt x="931" y="4467"/>
                    <a:pt x="2133" y="5472"/>
                    <a:pt x="3505" y="5472"/>
                  </a:cubicBezTo>
                  <a:cubicBezTo>
                    <a:pt x="3658" y="5472"/>
                    <a:pt x="3813" y="5460"/>
                    <a:pt x="3969" y="5434"/>
                  </a:cubicBezTo>
                  <a:cubicBezTo>
                    <a:pt x="2643" y="5234"/>
                    <a:pt x="1641" y="4127"/>
                    <a:pt x="1565" y="2791"/>
                  </a:cubicBezTo>
                  <a:cubicBezTo>
                    <a:pt x="1555" y="2686"/>
                    <a:pt x="1574" y="2581"/>
                    <a:pt x="1603" y="2486"/>
                  </a:cubicBezTo>
                  <a:cubicBezTo>
                    <a:pt x="1670" y="2248"/>
                    <a:pt x="1832" y="2057"/>
                    <a:pt x="2032" y="1933"/>
                  </a:cubicBezTo>
                  <a:cubicBezTo>
                    <a:pt x="2624" y="1599"/>
                    <a:pt x="3129" y="1151"/>
                    <a:pt x="3521" y="597"/>
                  </a:cubicBezTo>
                  <a:cubicBezTo>
                    <a:pt x="3978" y="1236"/>
                    <a:pt x="4589" y="1742"/>
                    <a:pt x="5295" y="2076"/>
                  </a:cubicBezTo>
                  <a:cubicBezTo>
                    <a:pt x="5457" y="2157"/>
                    <a:pt x="5631" y="2197"/>
                    <a:pt x="5804" y="2197"/>
                  </a:cubicBezTo>
                  <a:cubicBezTo>
                    <a:pt x="6040" y="2197"/>
                    <a:pt x="6275" y="2123"/>
                    <a:pt x="6478" y="1980"/>
                  </a:cubicBezTo>
                  <a:cubicBezTo>
                    <a:pt x="6478" y="1980"/>
                    <a:pt x="6173" y="1942"/>
                    <a:pt x="6087" y="1923"/>
                  </a:cubicBezTo>
                  <a:cubicBezTo>
                    <a:pt x="5591" y="1780"/>
                    <a:pt x="4513" y="1351"/>
                    <a:pt x="3702" y="101"/>
                  </a:cubicBezTo>
                  <a:cubicBezTo>
                    <a:pt x="3659" y="34"/>
                    <a:pt x="3587" y="1"/>
                    <a:pt x="351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3" name="Google Shape;14003;p69"/>
            <p:cNvSpPr/>
            <p:nvPr/>
          </p:nvSpPr>
          <p:spPr>
            <a:xfrm>
              <a:off x="7290563" y="3347313"/>
              <a:ext cx="94214" cy="101441"/>
            </a:xfrm>
            <a:custGeom>
              <a:rect b="b" l="l" r="r" t="t"/>
              <a:pathLst>
                <a:path extrusionOk="0" h="3874" w="3598">
                  <a:moveTo>
                    <a:pt x="735" y="0"/>
                  </a:moveTo>
                  <a:lnTo>
                    <a:pt x="735" y="0"/>
                  </a:lnTo>
                  <a:cubicBezTo>
                    <a:pt x="1" y="1860"/>
                    <a:pt x="1384" y="3873"/>
                    <a:pt x="3378" y="3873"/>
                  </a:cubicBezTo>
                  <a:cubicBezTo>
                    <a:pt x="3454" y="3873"/>
                    <a:pt x="3530" y="3873"/>
                    <a:pt x="3597" y="3864"/>
                  </a:cubicBezTo>
                  <a:lnTo>
                    <a:pt x="3597" y="3434"/>
                  </a:lnTo>
                  <a:cubicBezTo>
                    <a:pt x="3597" y="1755"/>
                    <a:pt x="2395" y="305"/>
                    <a:pt x="73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4" name="Google Shape;14004;p69"/>
            <p:cNvSpPr/>
            <p:nvPr/>
          </p:nvSpPr>
          <p:spPr>
            <a:xfrm>
              <a:off x="7215884" y="3603088"/>
              <a:ext cx="54962" cy="97199"/>
            </a:xfrm>
            <a:custGeom>
              <a:rect b="b" l="l" r="r" t="t"/>
              <a:pathLst>
                <a:path extrusionOk="0" h="3712" w="2099">
                  <a:moveTo>
                    <a:pt x="410" y="1"/>
                  </a:moveTo>
                  <a:lnTo>
                    <a:pt x="0" y="144"/>
                  </a:lnTo>
                  <a:cubicBezTo>
                    <a:pt x="420" y="1394"/>
                    <a:pt x="916" y="2729"/>
                    <a:pt x="1565" y="3712"/>
                  </a:cubicBezTo>
                  <a:lnTo>
                    <a:pt x="2099" y="3712"/>
                  </a:lnTo>
                  <a:cubicBezTo>
                    <a:pt x="1317" y="2643"/>
                    <a:pt x="725" y="955"/>
                    <a:pt x="41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5" name="Google Shape;14005;p69"/>
            <p:cNvSpPr/>
            <p:nvPr/>
          </p:nvSpPr>
          <p:spPr>
            <a:xfrm>
              <a:off x="7198392" y="3609346"/>
              <a:ext cx="34486" cy="90941"/>
            </a:xfrm>
            <a:custGeom>
              <a:rect b="b" l="l" r="r" t="t"/>
              <a:pathLst>
                <a:path extrusionOk="0" h="3473" w="1317">
                  <a:moveTo>
                    <a:pt x="411" y="0"/>
                  </a:moveTo>
                  <a:lnTo>
                    <a:pt x="0" y="143"/>
                  </a:lnTo>
                  <a:cubicBezTo>
                    <a:pt x="267" y="1250"/>
                    <a:pt x="554" y="2395"/>
                    <a:pt x="868" y="3473"/>
                  </a:cubicBezTo>
                  <a:lnTo>
                    <a:pt x="1317" y="3473"/>
                  </a:lnTo>
                  <a:cubicBezTo>
                    <a:pt x="992" y="2357"/>
                    <a:pt x="687" y="1155"/>
                    <a:pt x="411"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06" name="Google Shape;14006;p69"/>
          <p:cNvGrpSpPr/>
          <p:nvPr/>
        </p:nvGrpSpPr>
        <p:grpSpPr>
          <a:xfrm>
            <a:off x="6711770" y="3345794"/>
            <a:ext cx="263081" cy="354754"/>
            <a:chOff x="6711770" y="3345794"/>
            <a:chExt cx="263081" cy="354754"/>
          </a:xfrm>
        </p:grpSpPr>
        <p:sp>
          <p:nvSpPr>
            <p:cNvPr id="14007" name="Google Shape;14007;p69"/>
            <p:cNvSpPr/>
            <p:nvPr/>
          </p:nvSpPr>
          <p:spPr>
            <a:xfrm>
              <a:off x="6768984" y="3465957"/>
              <a:ext cx="148652" cy="148652"/>
            </a:xfrm>
            <a:custGeom>
              <a:rect b="b" l="l" r="r" t="t"/>
              <a:pathLst>
                <a:path extrusionOk="0" h="5677" w="5677">
                  <a:moveTo>
                    <a:pt x="0" y="0"/>
                  </a:moveTo>
                  <a:lnTo>
                    <a:pt x="0" y="5677"/>
                  </a:lnTo>
                  <a:lnTo>
                    <a:pt x="5676" y="5677"/>
                  </a:lnTo>
                  <a:lnTo>
                    <a:pt x="56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8" name="Google Shape;14008;p69"/>
            <p:cNvSpPr/>
            <p:nvPr/>
          </p:nvSpPr>
          <p:spPr>
            <a:xfrm>
              <a:off x="6711770" y="3545900"/>
              <a:ext cx="263081" cy="154649"/>
            </a:xfrm>
            <a:custGeom>
              <a:rect b="b" l="l" r="r" t="t"/>
              <a:pathLst>
                <a:path extrusionOk="0" h="5906" w="10047">
                  <a:moveTo>
                    <a:pt x="3712" y="0"/>
                  </a:moveTo>
                  <a:lnTo>
                    <a:pt x="3712" y="1135"/>
                  </a:lnTo>
                  <a:cubicBezTo>
                    <a:pt x="3712" y="1498"/>
                    <a:pt x="3473" y="1832"/>
                    <a:pt x="3130" y="1956"/>
                  </a:cubicBezTo>
                  <a:lnTo>
                    <a:pt x="869" y="2748"/>
                  </a:lnTo>
                  <a:cubicBezTo>
                    <a:pt x="353" y="2939"/>
                    <a:pt x="1" y="3435"/>
                    <a:pt x="1" y="3988"/>
                  </a:cubicBezTo>
                  <a:lnTo>
                    <a:pt x="1" y="5247"/>
                  </a:lnTo>
                  <a:cubicBezTo>
                    <a:pt x="1" y="5610"/>
                    <a:pt x="296" y="5905"/>
                    <a:pt x="649" y="5905"/>
                  </a:cubicBezTo>
                  <a:lnTo>
                    <a:pt x="9388" y="5905"/>
                  </a:lnTo>
                  <a:cubicBezTo>
                    <a:pt x="9750" y="5905"/>
                    <a:pt x="10046" y="5610"/>
                    <a:pt x="10046" y="5247"/>
                  </a:cubicBezTo>
                  <a:lnTo>
                    <a:pt x="10046" y="3988"/>
                  </a:lnTo>
                  <a:cubicBezTo>
                    <a:pt x="10046" y="3435"/>
                    <a:pt x="9693" y="2939"/>
                    <a:pt x="9178" y="2748"/>
                  </a:cubicBezTo>
                  <a:lnTo>
                    <a:pt x="6917" y="1956"/>
                  </a:lnTo>
                  <a:cubicBezTo>
                    <a:pt x="6574" y="1832"/>
                    <a:pt x="6335" y="1498"/>
                    <a:pt x="6335" y="1135"/>
                  </a:cubicBezTo>
                  <a:lnTo>
                    <a:pt x="6335"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9" name="Google Shape;14009;p69"/>
            <p:cNvSpPr/>
            <p:nvPr/>
          </p:nvSpPr>
          <p:spPr>
            <a:xfrm>
              <a:off x="6760474" y="3545900"/>
              <a:ext cx="165646" cy="143153"/>
            </a:xfrm>
            <a:custGeom>
              <a:rect b="b" l="l" r="r" t="t"/>
              <a:pathLst>
                <a:path extrusionOk="0" h="5467" w="6326">
                  <a:moveTo>
                    <a:pt x="1852" y="0"/>
                  </a:moveTo>
                  <a:lnTo>
                    <a:pt x="1852" y="1135"/>
                  </a:lnTo>
                  <a:cubicBezTo>
                    <a:pt x="1852" y="1498"/>
                    <a:pt x="1613" y="1832"/>
                    <a:pt x="1270" y="1956"/>
                  </a:cubicBezTo>
                  <a:lnTo>
                    <a:pt x="1" y="2404"/>
                  </a:lnTo>
                  <a:cubicBezTo>
                    <a:pt x="58" y="4112"/>
                    <a:pt x="1460" y="5467"/>
                    <a:pt x="3168" y="5467"/>
                  </a:cubicBezTo>
                  <a:cubicBezTo>
                    <a:pt x="4866" y="5467"/>
                    <a:pt x="6269" y="4112"/>
                    <a:pt x="6326" y="2404"/>
                  </a:cubicBezTo>
                  <a:lnTo>
                    <a:pt x="5057" y="1956"/>
                  </a:lnTo>
                  <a:cubicBezTo>
                    <a:pt x="4704" y="1832"/>
                    <a:pt x="4475" y="1498"/>
                    <a:pt x="4475" y="1135"/>
                  </a:cubicBezTo>
                  <a:lnTo>
                    <a:pt x="447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0" name="Google Shape;14010;p69"/>
            <p:cNvSpPr/>
            <p:nvPr/>
          </p:nvSpPr>
          <p:spPr>
            <a:xfrm>
              <a:off x="6771969" y="3545900"/>
              <a:ext cx="142918" cy="131658"/>
            </a:xfrm>
            <a:custGeom>
              <a:rect b="b" l="l" r="r" t="t"/>
              <a:pathLst>
                <a:path extrusionOk="0" h="5028" w="5458">
                  <a:moveTo>
                    <a:pt x="1413" y="0"/>
                  </a:moveTo>
                  <a:lnTo>
                    <a:pt x="1413" y="1135"/>
                  </a:lnTo>
                  <a:cubicBezTo>
                    <a:pt x="1413" y="1498"/>
                    <a:pt x="1184" y="1832"/>
                    <a:pt x="831" y="1956"/>
                  </a:cubicBezTo>
                  <a:lnTo>
                    <a:pt x="1" y="2252"/>
                  </a:lnTo>
                  <a:lnTo>
                    <a:pt x="1" y="2299"/>
                  </a:lnTo>
                  <a:cubicBezTo>
                    <a:pt x="1" y="3797"/>
                    <a:pt x="1222" y="5028"/>
                    <a:pt x="2729" y="5028"/>
                  </a:cubicBezTo>
                  <a:cubicBezTo>
                    <a:pt x="4236" y="5028"/>
                    <a:pt x="5457" y="3807"/>
                    <a:pt x="5457" y="2299"/>
                  </a:cubicBezTo>
                  <a:lnTo>
                    <a:pt x="5457" y="2252"/>
                  </a:lnTo>
                  <a:lnTo>
                    <a:pt x="4618" y="1956"/>
                  </a:lnTo>
                  <a:cubicBezTo>
                    <a:pt x="4275" y="1832"/>
                    <a:pt x="4036" y="1498"/>
                    <a:pt x="4036" y="1135"/>
                  </a:cubicBezTo>
                  <a:lnTo>
                    <a:pt x="403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1" name="Google Shape;14011;p69"/>
            <p:cNvSpPr/>
            <p:nvPr/>
          </p:nvSpPr>
          <p:spPr>
            <a:xfrm>
              <a:off x="6808942" y="3545900"/>
              <a:ext cx="68736" cy="28804"/>
            </a:xfrm>
            <a:custGeom>
              <a:rect b="b" l="l" r="r" t="t"/>
              <a:pathLst>
                <a:path extrusionOk="0" h="1100" w="2625">
                  <a:moveTo>
                    <a:pt x="1" y="0"/>
                  </a:moveTo>
                  <a:lnTo>
                    <a:pt x="1" y="821"/>
                  </a:lnTo>
                  <a:cubicBezTo>
                    <a:pt x="420" y="1007"/>
                    <a:pt x="866" y="1100"/>
                    <a:pt x="1312" y="1100"/>
                  </a:cubicBezTo>
                  <a:cubicBezTo>
                    <a:pt x="1758" y="1100"/>
                    <a:pt x="2204" y="1007"/>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2" name="Google Shape;14012;p69"/>
            <p:cNvSpPr/>
            <p:nvPr/>
          </p:nvSpPr>
          <p:spPr>
            <a:xfrm>
              <a:off x="6768984" y="3414504"/>
              <a:ext cx="148652" cy="148652"/>
            </a:xfrm>
            <a:custGeom>
              <a:rect b="b" l="l" r="r" t="t"/>
              <a:pathLst>
                <a:path extrusionOk="0" h="5677" w="5677">
                  <a:moveTo>
                    <a:pt x="0" y="0"/>
                  </a:moveTo>
                  <a:lnTo>
                    <a:pt x="0" y="2834"/>
                  </a:lnTo>
                  <a:cubicBezTo>
                    <a:pt x="0" y="4408"/>
                    <a:pt x="1269" y="5676"/>
                    <a:pt x="2843" y="5676"/>
                  </a:cubicBezTo>
                  <a:cubicBezTo>
                    <a:pt x="4408" y="5676"/>
                    <a:pt x="5676" y="4408"/>
                    <a:pt x="5676" y="2834"/>
                  </a:cubicBezTo>
                  <a:lnTo>
                    <a:pt x="567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3" name="Google Shape;14013;p69"/>
            <p:cNvSpPr/>
            <p:nvPr/>
          </p:nvSpPr>
          <p:spPr>
            <a:xfrm>
              <a:off x="6803208" y="3466324"/>
              <a:ext cx="11495" cy="17151"/>
            </a:xfrm>
            <a:custGeom>
              <a:rect b="b" l="l" r="r" t="t"/>
              <a:pathLst>
                <a:path extrusionOk="0" h="655" w="439">
                  <a:moveTo>
                    <a:pt x="220" y="1"/>
                  </a:moveTo>
                  <a:cubicBezTo>
                    <a:pt x="110" y="1"/>
                    <a:pt x="0" y="72"/>
                    <a:pt x="0" y="215"/>
                  </a:cubicBezTo>
                  <a:lnTo>
                    <a:pt x="0" y="435"/>
                  </a:lnTo>
                  <a:cubicBezTo>
                    <a:pt x="0" y="559"/>
                    <a:pt x="105"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4" name="Google Shape;14014;p69"/>
            <p:cNvSpPr/>
            <p:nvPr/>
          </p:nvSpPr>
          <p:spPr>
            <a:xfrm>
              <a:off x="6871891" y="3466324"/>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5" name="Google Shape;14015;p69"/>
            <p:cNvSpPr/>
            <p:nvPr/>
          </p:nvSpPr>
          <p:spPr>
            <a:xfrm>
              <a:off x="6817976" y="3506361"/>
              <a:ext cx="50668" cy="17334"/>
            </a:xfrm>
            <a:custGeom>
              <a:rect b="b" l="l" r="r" t="t"/>
              <a:pathLst>
                <a:path extrusionOk="0" h="662" w="1935">
                  <a:moveTo>
                    <a:pt x="312" y="1"/>
                  </a:moveTo>
                  <a:cubicBezTo>
                    <a:pt x="143" y="1"/>
                    <a:pt x="0" y="223"/>
                    <a:pt x="161" y="385"/>
                  </a:cubicBezTo>
                  <a:cubicBezTo>
                    <a:pt x="371" y="567"/>
                    <a:pt x="650" y="662"/>
                    <a:pt x="932" y="662"/>
                  </a:cubicBezTo>
                  <a:cubicBezTo>
                    <a:pt x="945" y="662"/>
                    <a:pt x="959" y="662"/>
                    <a:pt x="972" y="661"/>
                  </a:cubicBezTo>
                  <a:cubicBezTo>
                    <a:pt x="986" y="662"/>
                    <a:pt x="999" y="662"/>
                    <a:pt x="1012" y="662"/>
                  </a:cubicBezTo>
                  <a:cubicBezTo>
                    <a:pt x="1294" y="662"/>
                    <a:pt x="1564" y="567"/>
                    <a:pt x="1773" y="385"/>
                  </a:cubicBezTo>
                  <a:cubicBezTo>
                    <a:pt x="1935" y="223"/>
                    <a:pt x="1792" y="1"/>
                    <a:pt x="1622" y="1"/>
                  </a:cubicBezTo>
                  <a:cubicBezTo>
                    <a:pt x="1571" y="1"/>
                    <a:pt x="1517" y="21"/>
                    <a:pt x="1468" y="70"/>
                  </a:cubicBezTo>
                  <a:cubicBezTo>
                    <a:pt x="1320" y="175"/>
                    <a:pt x="1146" y="227"/>
                    <a:pt x="971" y="227"/>
                  </a:cubicBezTo>
                  <a:cubicBezTo>
                    <a:pt x="796" y="227"/>
                    <a:pt x="619" y="175"/>
                    <a:pt x="466" y="70"/>
                  </a:cubicBezTo>
                  <a:cubicBezTo>
                    <a:pt x="418" y="21"/>
                    <a:pt x="364" y="1"/>
                    <a:pt x="31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6" name="Google Shape;14016;p69"/>
            <p:cNvSpPr/>
            <p:nvPr/>
          </p:nvSpPr>
          <p:spPr>
            <a:xfrm>
              <a:off x="6768748" y="3414504"/>
              <a:ext cx="148888" cy="148652"/>
            </a:xfrm>
            <a:custGeom>
              <a:rect b="b" l="l" r="r" t="t"/>
              <a:pathLst>
                <a:path extrusionOk="0" h="5677" w="5686">
                  <a:moveTo>
                    <a:pt x="9" y="0"/>
                  </a:moveTo>
                  <a:lnTo>
                    <a:pt x="9" y="2834"/>
                  </a:lnTo>
                  <a:cubicBezTo>
                    <a:pt x="0" y="4421"/>
                    <a:pt x="1293" y="5677"/>
                    <a:pt x="2825" y="5677"/>
                  </a:cubicBezTo>
                  <a:cubicBezTo>
                    <a:pt x="2979" y="5677"/>
                    <a:pt x="3134" y="5664"/>
                    <a:pt x="3291" y="5638"/>
                  </a:cubicBezTo>
                  <a:cubicBezTo>
                    <a:pt x="1908" y="5419"/>
                    <a:pt x="887" y="4236"/>
                    <a:pt x="887" y="2834"/>
                  </a:cubicBezTo>
                  <a:lnTo>
                    <a:pt x="887" y="2681"/>
                  </a:lnTo>
                  <a:cubicBezTo>
                    <a:pt x="887" y="2433"/>
                    <a:pt x="1030" y="2204"/>
                    <a:pt x="1259" y="2099"/>
                  </a:cubicBezTo>
                  <a:cubicBezTo>
                    <a:pt x="1879" y="1784"/>
                    <a:pt x="2423" y="1326"/>
                    <a:pt x="2852" y="773"/>
                  </a:cubicBezTo>
                  <a:cubicBezTo>
                    <a:pt x="3339" y="1393"/>
                    <a:pt x="4331" y="2395"/>
                    <a:pt x="5685" y="2395"/>
                  </a:cubicBezTo>
                  <a:lnTo>
                    <a:pt x="568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7" name="Google Shape;14017;p69"/>
            <p:cNvSpPr/>
            <p:nvPr/>
          </p:nvSpPr>
          <p:spPr>
            <a:xfrm>
              <a:off x="6745994" y="3345794"/>
              <a:ext cx="194633" cy="268318"/>
            </a:xfrm>
            <a:custGeom>
              <a:rect b="b" l="l" r="r" t="t"/>
              <a:pathLst>
                <a:path extrusionOk="0" h="10247" w="7433">
                  <a:moveTo>
                    <a:pt x="3712" y="1"/>
                  </a:moveTo>
                  <a:cubicBezTo>
                    <a:pt x="1670" y="1"/>
                    <a:pt x="0" y="1661"/>
                    <a:pt x="0" y="3712"/>
                  </a:cubicBezTo>
                  <a:lnTo>
                    <a:pt x="0" y="10237"/>
                  </a:lnTo>
                  <a:lnTo>
                    <a:pt x="878" y="9932"/>
                  </a:lnTo>
                  <a:lnTo>
                    <a:pt x="878" y="5009"/>
                  </a:lnTo>
                  <a:cubicBezTo>
                    <a:pt x="878" y="4790"/>
                    <a:pt x="1031" y="4599"/>
                    <a:pt x="1241" y="4561"/>
                  </a:cubicBezTo>
                  <a:cubicBezTo>
                    <a:pt x="2385" y="4380"/>
                    <a:pt x="3196" y="3397"/>
                    <a:pt x="3540" y="2901"/>
                  </a:cubicBezTo>
                  <a:cubicBezTo>
                    <a:pt x="3583" y="2839"/>
                    <a:pt x="3650" y="2808"/>
                    <a:pt x="3716" y="2808"/>
                  </a:cubicBezTo>
                  <a:cubicBezTo>
                    <a:pt x="3783" y="2808"/>
                    <a:pt x="3850" y="2839"/>
                    <a:pt x="3893" y="2901"/>
                  </a:cubicBezTo>
                  <a:cubicBezTo>
                    <a:pt x="4236" y="3397"/>
                    <a:pt x="5047" y="4380"/>
                    <a:pt x="6192" y="4561"/>
                  </a:cubicBezTo>
                  <a:cubicBezTo>
                    <a:pt x="6402" y="4599"/>
                    <a:pt x="6564" y="4790"/>
                    <a:pt x="6554" y="5009"/>
                  </a:cubicBezTo>
                  <a:lnTo>
                    <a:pt x="6554" y="9932"/>
                  </a:lnTo>
                  <a:lnTo>
                    <a:pt x="7432" y="10247"/>
                  </a:lnTo>
                  <a:lnTo>
                    <a:pt x="7432" y="3712"/>
                  </a:lnTo>
                  <a:cubicBezTo>
                    <a:pt x="7432" y="1661"/>
                    <a:pt x="5763" y="1"/>
                    <a:pt x="37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8" name="Google Shape;14018;p69"/>
            <p:cNvSpPr/>
            <p:nvPr/>
          </p:nvSpPr>
          <p:spPr>
            <a:xfrm>
              <a:off x="6771969" y="3592352"/>
              <a:ext cx="142918" cy="83713"/>
            </a:xfrm>
            <a:custGeom>
              <a:rect b="b" l="l" r="r" t="t"/>
              <a:pathLst>
                <a:path extrusionOk="0" h="3197" w="5458">
                  <a:moveTo>
                    <a:pt x="1126" y="1"/>
                  </a:moveTo>
                  <a:cubicBezTo>
                    <a:pt x="1041" y="87"/>
                    <a:pt x="945" y="144"/>
                    <a:pt x="831" y="182"/>
                  </a:cubicBezTo>
                  <a:lnTo>
                    <a:pt x="1" y="478"/>
                  </a:lnTo>
                  <a:lnTo>
                    <a:pt x="1" y="525"/>
                  </a:lnTo>
                  <a:cubicBezTo>
                    <a:pt x="29" y="2004"/>
                    <a:pt x="1241" y="3197"/>
                    <a:pt x="2729" y="3197"/>
                  </a:cubicBezTo>
                  <a:cubicBezTo>
                    <a:pt x="4217" y="3197"/>
                    <a:pt x="5429" y="2004"/>
                    <a:pt x="5457" y="525"/>
                  </a:cubicBezTo>
                  <a:cubicBezTo>
                    <a:pt x="5457" y="506"/>
                    <a:pt x="5457" y="487"/>
                    <a:pt x="5457" y="478"/>
                  </a:cubicBezTo>
                  <a:lnTo>
                    <a:pt x="4618" y="182"/>
                  </a:lnTo>
                  <a:cubicBezTo>
                    <a:pt x="4513" y="144"/>
                    <a:pt x="4408" y="87"/>
                    <a:pt x="4322" y="1"/>
                  </a:cubicBezTo>
                  <a:lnTo>
                    <a:pt x="2729" y="1069"/>
                  </a:lnTo>
                  <a:lnTo>
                    <a:pt x="1126"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9" name="Google Shape;14019;p69"/>
            <p:cNvSpPr/>
            <p:nvPr/>
          </p:nvSpPr>
          <p:spPr>
            <a:xfrm>
              <a:off x="6776211" y="3592352"/>
              <a:ext cx="134172" cy="64467"/>
            </a:xfrm>
            <a:custGeom>
              <a:rect b="b" l="l" r="r" t="t"/>
              <a:pathLst>
                <a:path extrusionOk="0" h="2462" w="5124">
                  <a:moveTo>
                    <a:pt x="964" y="1"/>
                  </a:moveTo>
                  <a:cubicBezTo>
                    <a:pt x="879" y="77"/>
                    <a:pt x="783" y="134"/>
                    <a:pt x="669" y="182"/>
                  </a:cubicBezTo>
                  <a:lnTo>
                    <a:pt x="1" y="420"/>
                  </a:lnTo>
                  <a:cubicBezTo>
                    <a:pt x="1" y="430"/>
                    <a:pt x="20" y="449"/>
                    <a:pt x="20" y="468"/>
                  </a:cubicBezTo>
                  <a:lnTo>
                    <a:pt x="735" y="2071"/>
                  </a:lnTo>
                  <a:cubicBezTo>
                    <a:pt x="849" y="2322"/>
                    <a:pt x="1091" y="2461"/>
                    <a:pt x="1338" y="2461"/>
                  </a:cubicBezTo>
                  <a:cubicBezTo>
                    <a:pt x="1484" y="2461"/>
                    <a:pt x="1632" y="2412"/>
                    <a:pt x="1756" y="2309"/>
                  </a:cubicBezTo>
                  <a:lnTo>
                    <a:pt x="2567" y="1642"/>
                  </a:lnTo>
                  <a:lnTo>
                    <a:pt x="3378" y="2309"/>
                  </a:lnTo>
                  <a:cubicBezTo>
                    <a:pt x="3502" y="2412"/>
                    <a:pt x="3650" y="2461"/>
                    <a:pt x="3796" y="2461"/>
                  </a:cubicBezTo>
                  <a:cubicBezTo>
                    <a:pt x="4042" y="2461"/>
                    <a:pt x="4281" y="2322"/>
                    <a:pt x="4389" y="2071"/>
                  </a:cubicBezTo>
                  <a:lnTo>
                    <a:pt x="5105" y="468"/>
                  </a:lnTo>
                  <a:cubicBezTo>
                    <a:pt x="5114" y="449"/>
                    <a:pt x="5114" y="430"/>
                    <a:pt x="5124" y="420"/>
                  </a:cubicBezTo>
                  <a:lnTo>
                    <a:pt x="4456" y="182"/>
                  </a:lnTo>
                  <a:cubicBezTo>
                    <a:pt x="4351" y="134"/>
                    <a:pt x="4246" y="77"/>
                    <a:pt x="4160" y="1"/>
                  </a:cubicBezTo>
                  <a:lnTo>
                    <a:pt x="2567" y="1069"/>
                  </a:lnTo>
                  <a:lnTo>
                    <a:pt x="96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0" name="Google Shape;14020;p69"/>
            <p:cNvSpPr/>
            <p:nvPr/>
          </p:nvSpPr>
          <p:spPr>
            <a:xfrm>
              <a:off x="6786450" y="3582664"/>
              <a:ext cx="57005" cy="62818"/>
            </a:xfrm>
            <a:custGeom>
              <a:rect b="b" l="l" r="r" t="t"/>
              <a:pathLst>
                <a:path extrusionOk="0" h="2399" w="2177">
                  <a:moveTo>
                    <a:pt x="645" y="1"/>
                  </a:moveTo>
                  <a:cubicBezTo>
                    <a:pt x="588" y="1"/>
                    <a:pt x="530" y="22"/>
                    <a:pt x="488" y="65"/>
                  </a:cubicBezTo>
                  <a:lnTo>
                    <a:pt x="68" y="495"/>
                  </a:lnTo>
                  <a:cubicBezTo>
                    <a:pt x="20" y="533"/>
                    <a:pt x="1" y="600"/>
                    <a:pt x="30" y="666"/>
                  </a:cubicBezTo>
                  <a:lnTo>
                    <a:pt x="745" y="2269"/>
                  </a:lnTo>
                  <a:cubicBezTo>
                    <a:pt x="781" y="2352"/>
                    <a:pt x="861" y="2398"/>
                    <a:pt x="944" y="2398"/>
                  </a:cubicBezTo>
                  <a:cubicBezTo>
                    <a:pt x="994" y="2398"/>
                    <a:pt x="1045" y="2381"/>
                    <a:pt x="1089" y="2345"/>
                  </a:cubicBezTo>
                  <a:lnTo>
                    <a:pt x="2176" y="1439"/>
                  </a:lnTo>
                  <a:lnTo>
                    <a:pt x="802" y="65"/>
                  </a:lnTo>
                  <a:cubicBezTo>
                    <a:pt x="759" y="22"/>
                    <a:pt x="702" y="1"/>
                    <a:pt x="6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1" name="Google Shape;14021;p69"/>
            <p:cNvSpPr/>
            <p:nvPr/>
          </p:nvSpPr>
          <p:spPr>
            <a:xfrm>
              <a:off x="6843428" y="3582664"/>
              <a:ext cx="56717" cy="62818"/>
            </a:xfrm>
            <a:custGeom>
              <a:rect b="b" l="l" r="r" t="t"/>
              <a:pathLst>
                <a:path extrusionOk="0" h="2399" w="2166">
                  <a:moveTo>
                    <a:pt x="1526" y="1"/>
                  </a:moveTo>
                  <a:cubicBezTo>
                    <a:pt x="1472" y="1"/>
                    <a:pt x="1417" y="22"/>
                    <a:pt x="1374" y="65"/>
                  </a:cubicBezTo>
                  <a:lnTo>
                    <a:pt x="0" y="1439"/>
                  </a:lnTo>
                  <a:lnTo>
                    <a:pt x="1088" y="2345"/>
                  </a:lnTo>
                  <a:cubicBezTo>
                    <a:pt x="1127" y="2381"/>
                    <a:pt x="1176" y="2398"/>
                    <a:pt x="1225" y="2398"/>
                  </a:cubicBezTo>
                  <a:cubicBezTo>
                    <a:pt x="1306" y="2398"/>
                    <a:pt x="1386" y="2352"/>
                    <a:pt x="1422" y="2269"/>
                  </a:cubicBezTo>
                  <a:lnTo>
                    <a:pt x="2137" y="666"/>
                  </a:lnTo>
                  <a:cubicBezTo>
                    <a:pt x="2166" y="600"/>
                    <a:pt x="2156" y="533"/>
                    <a:pt x="2108" y="485"/>
                  </a:cubicBezTo>
                  <a:lnTo>
                    <a:pt x="1679" y="65"/>
                  </a:lnTo>
                  <a:cubicBezTo>
                    <a:pt x="1636" y="22"/>
                    <a:pt x="1581" y="1"/>
                    <a:pt x="15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2" name="Google Shape;14022;p69"/>
            <p:cNvSpPr/>
            <p:nvPr/>
          </p:nvSpPr>
          <p:spPr>
            <a:xfrm>
              <a:off x="6714519" y="3627335"/>
              <a:ext cx="48730" cy="72951"/>
            </a:xfrm>
            <a:custGeom>
              <a:rect b="b" l="l" r="r" t="t"/>
              <a:pathLst>
                <a:path extrusionOk="0" h="2786" w="1861">
                  <a:moveTo>
                    <a:pt x="239" y="0"/>
                  </a:moveTo>
                  <a:cubicBezTo>
                    <a:pt x="134" y="115"/>
                    <a:pt x="58" y="239"/>
                    <a:pt x="0" y="372"/>
                  </a:cubicBezTo>
                  <a:lnTo>
                    <a:pt x="1193" y="1384"/>
                  </a:lnTo>
                  <a:cubicBezTo>
                    <a:pt x="1336" y="1508"/>
                    <a:pt x="1422" y="1689"/>
                    <a:pt x="1422" y="1880"/>
                  </a:cubicBezTo>
                  <a:lnTo>
                    <a:pt x="1422" y="2786"/>
                  </a:lnTo>
                  <a:lnTo>
                    <a:pt x="1861" y="2786"/>
                  </a:lnTo>
                  <a:lnTo>
                    <a:pt x="1861" y="1889"/>
                  </a:lnTo>
                  <a:cubicBezTo>
                    <a:pt x="1861" y="1565"/>
                    <a:pt x="1718" y="1260"/>
                    <a:pt x="1479" y="1050"/>
                  </a:cubicBezTo>
                  <a:lnTo>
                    <a:pt x="23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3" name="Google Shape;14023;p69"/>
            <p:cNvSpPr/>
            <p:nvPr/>
          </p:nvSpPr>
          <p:spPr>
            <a:xfrm>
              <a:off x="6923345" y="3627335"/>
              <a:ext cx="48992" cy="72951"/>
            </a:xfrm>
            <a:custGeom>
              <a:rect b="b" l="l" r="r" t="t"/>
              <a:pathLst>
                <a:path extrusionOk="0" h="2786" w="1871">
                  <a:moveTo>
                    <a:pt x="1632" y="0"/>
                  </a:moveTo>
                  <a:lnTo>
                    <a:pt x="392" y="1050"/>
                  </a:lnTo>
                  <a:cubicBezTo>
                    <a:pt x="144" y="1260"/>
                    <a:pt x="1" y="1565"/>
                    <a:pt x="1" y="1889"/>
                  </a:cubicBezTo>
                  <a:lnTo>
                    <a:pt x="1" y="2786"/>
                  </a:lnTo>
                  <a:lnTo>
                    <a:pt x="440" y="2786"/>
                  </a:lnTo>
                  <a:lnTo>
                    <a:pt x="440" y="1889"/>
                  </a:lnTo>
                  <a:cubicBezTo>
                    <a:pt x="440" y="1689"/>
                    <a:pt x="526" y="1508"/>
                    <a:pt x="678" y="1384"/>
                  </a:cubicBezTo>
                  <a:lnTo>
                    <a:pt x="1871" y="372"/>
                  </a:lnTo>
                  <a:cubicBezTo>
                    <a:pt x="1813" y="239"/>
                    <a:pt x="1728" y="115"/>
                    <a:pt x="1632"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24" name="Google Shape;14024;p69"/>
          <p:cNvGrpSpPr/>
          <p:nvPr/>
        </p:nvGrpSpPr>
        <p:grpSpPr>
          <a:xfrm>
            <a:off x="7163409" y="2880251"/>
            <a:ext cx="263316" cy="354414"/>
            <a:chOff x="7163409" y="2880251"/>
            <a:chExt cx="263316" cy="354414"/>
          </a:xfrm>
        </p:grpSpPr>
        <p:sp>
          <p:nvSpPr>
            <p:cNvPr id="14025" name="Google Shape;14025;p69"/>
            <p:cNvSpPr/>
            <p:nvPr/>
          </p:nvSpPr>
          <p:spPr>
            <a:xfrm>
              <a:off x="7163409" y="3125474"/>
              <a:ext cx="263316" cy="109191"/>
            </a:xfrm>
            <a:custGeom>
              <a:rect b="b" l="l" r="r" t="t"/>
              <a:pathLst>
                <a:path extrusionOk="0" h="4170" w="10056">
                  <a:moveTo>
                    <a:pt x="3130" y="1"/>
                  </a:moveTo>
                  <a:lnTo>
                    <a:pt x="878" y="802"/>
                  </a:lnTo>
                  <a:cubicBezTo>
                    <a:pt x="354" y="983"/>
                    <a:pt x="1" y="1479"/>
                    <a:pt x="1" y="2033"/>
                  </a:cubicBezTo>
                  <a:lnTo>
                    <a:pt x="1" y="3511"/>
                  </a:lnTo>
                  <a:cubicBezTo>
                    <a:pt x="1" y="3874"/>
                    <a:pt x="296" y="4170"/>
                    <a:pt x="659" y="4170"/>
                  </a:cubicBezTo>
                  <a:lnTo>
                    <a:pt x="9398" y="4170"/>
                  </a:lnTo>
                  <a:cubicBezTo>
                    <a:pt x="9760" y="4170"/>
                    <a:pt x="10056" y="3874"/>
                    <a:pt x="10056" y="3511"/>
                  </a:cubicBezTo>
                  <a:lnTo>
                    <a:pt x="10056" y="2033"/>
                  </a:lnTo>
                  <a:cubicBezTo>
                    <a:pt x="10056" y="1479"/>
                    <a:pt x="9703" y="983"/>
                    <a:pt x="9178" y="802"/>
                  </a:cubicBezTo>
                  <a:lnTo>
                    <a:pt x="691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6" name="Google Shape;14026;p69"/>
            <p:cNvSpPr/>
            <p:nvPr/>
          </p:nvSpPr>
          <p:spPr>
            <a:xfrm>
              <a:off x="7197633" y="2920131"/>
              <a:ext cx="194633" cy="291544"/>
            </a:xfrm>
            <a:custGeom>
              <a:rect b="b" l="l" r="r" t="t"/>
              <a:pathLst>
                <a:path extrusionOk="0" h="11134" w="7433">
                  <a:moveTo>
                    <a:pt x="3712" y="1"/>
                  </a:moveTo>
                  <a:cubicBezTo>
                    <a:pt x="2405" y="1"/>
                    <a:pt x="1088" y="3054"/>
                    <a:pt x="1088" y="5458"/>
                  </a:cubicBezTo>
                  <a:lnTo>
                    <a:pt x="1088" y="6326"/>
                  </a:lnTo>
                  <a:cubicBezTo>
                    <a:pt x="1088" y="6736"/>
                    <a:pt x="897" y="7127"/>
                    <a:pt x="564" y="7375"/>
                  </a:cubicBezTo>
                  <a:cubicBezTo>
                    <a:pt x="201" y="7642"/>
                    <a:pt x="1" y="7957"/>
                    <a:pt x="1" y="8301"/>
                  </a:cubicBezTo>
                  <a:cubicBezTo>
                    <a:pt x="1" y="9264"/>
                    <a:pt x="936" y="11134"/>
                    <a:pt x="3712" y="11134"/>
                  </a:cubicBezTo>
                  <a:cubicBezTo>
                    <a:pt x="6488" y="11134"/>
                    <a:pt x="7423" y="9264"/>
                    <a:pt x="7423" y="8301"/>
                  </a:cubicBezTo>
                  <a:cubicBezTo>
                    <a:pt x="7432" y="7957"/>
                    <a:pt x="7222" y="7642"/>
                    <a:pt x="6869" y="7375"/>
                  </a:cubicBezTo>
                  <a:cubicBezTo>
                    <a:pt x="6536" y="7127"/>
                    <a:pt x="6335" y="6736"/>
                    <a:pt x="6335" y="6326"/>
                  </a:cubicBezTo>
                  <a:lnTo>
                    <a:pt x="6335" y="5458"/>
                  </a:lnTo>
                  <a:cubicBezTo>
                    <a:pt x="6335" y="3054"/>
                    <a:pt x="5028" y="1"/>
                    <a:pt x="3712"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7" name="Google Shape;14027;p69"/>
            <p:cNvSpPr/>
            <p:nvPr/>
          </p:nvSpPr>
          <p:spPr>
            <a:xfrm>
              <a:off x="7240105" y="3114240"/>
              <a:ext cx="147657" cy="96204"/>
            </a:xfrm>
            <a:custGeom>
              <a:rect b="b" l="l" r="r" t="t"/>
              <a:pathLst>
                <a:path extrusionOk="0" h="3674" w="5639">
                  <a:moveTo>
                    <a:pt x="5295" y="0"/>
                  </a:moveTo>
                  <a:cubicBezTo>
                    <a:pt x="5066" y="763"/>
                    <a:pt x="4656" y="1460"/>
                    <a:pt x="4084" y="2013"/>
                  </a:cubicBezTo>
                  <a:cubicBezTo>
                    <a:pt x="3212" y="2843"/>
                    <a:pt x="2009" y="3283"/>
                    <a:pt x="630" y="3283"/>
                  </a:cubicBezTo>
                  <a:cubicBezTo>
                    <a:pt x="424" y="3283"/>
                    <a:pt x="214" y="3273"/>
                    <a:pt x="1" y="3253"/>
                  </a:cubicBezTo>
                  <a:lnTo>
                    <a:pt x="1" y="3253"/>
                  </a:lnTo>
                  <a:cubicBezTo>
                    <a:pt x="439" y="3473"/>
                    <a:pt x="907" y="3616"/>
                    <a:pt x="1393" y="3673"/>
                  </a:cubicBezTo>
                  <a:cubicBezTo>
                    <a:pt x="2567" y="3540"/>
                    <a:pt x="3597" y="3082"/>
                    <a:pt x="4379" y="2338"/>
                  </a:cubicBezTo>
                  <a:cubicBezTo>
                    <a:pt x="4952" y="1784"/>
                    <a:pt x="5381" y="1107"/>
                    <a:pt x="5639" y="353"/>
                  </a:cubicBezTo>
                  <a:cubicBezTo>
                    <a:pt x="5543" y="220"/>
                    <a:pt x="5429" y="96"/>
                    <a:pt x="529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8" name="Google Shape;14028;p69"/>
            <p:cNvSpPr/>
            <p:nvPr/>
          </p:nvSpPr>
          <p:spPr>
            <a:xfrm>
              <a:off x="7220623" y="3000074"/>
              <a:ext cx="148652" cy="125924"/>
            </a:xfrm>
            <a:custGeom>
              <a:rect b="b" l="l" r="r" t="t"/>
              <a:pathLst>
                <a:path extrusionOk="0" h="4809" w="5677">
                  <a:moveTo>
                    <a:pt x="2843" y="1"/>
                  </a:moveTo>
                  <a:cubicBezTo>
                    <a:pt x="1279" y="1"/>
                    <a:pt x="0" y="1079"/>
                    <a:pt x="0" y="2405"/>
                  </a:cubicBezTo>
                  <a:cubicBezTo>
                    <a:pt x="0" y="3731"/>
                    <a:pt x="1279" y="4809"/>
                    <a:pt x="2843" y="4809"/>
                  </a:cubicBezTo>
                  <a:cubicBezTo>
                    <a:pt x="4408" y="4809"/>
                    <a:pt x="5677" y="3731"/>
                    <a:pt x="5677" y="2405"/>
                  </a:cubicBezTo>
                  <a:cubicBezTo>
                    <a:pt x="5677" y="1079"/>
                    <a:pt x="4408" y="1"/>
                    <a:pt x="284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9" name="Google Shape;14029;p69"/>
            <p:cNvSpPr/>
            <p:nvPr/>
          </p:nvSpPr>
          <p:spPr>
            <a:xfrm>
              <a:off x="7220623" y="2954355"/>
              <a:ext cx="148914" cy="142918"/>
            </a:xfrm>
            <a:custGeom>
              <a:rect b="b" l="l" r="r" t="t"/>
              <a:pathLst>
                <a:path extrusionOk="0" h="5458" w="5687">
                  <a:moveTo>
                    <a:pt x="0" y="1"/>
                  </a:moveTo>
                  <a:lnTo>
                    <a:pt x="0" y="2624"/>
                  </a:lnTo>
                  <a:cubicBezTo>
                    <a:pt x="0" y="4189"/>
                    <a:pt x="1269" y="5458"/>
                    <a:pt x="2843" y="5458"/>
                  </a:cubicBezTo>
                  <a:cubicBezTo>
                    <a:pt x="4408" y="5458"/>
                    <a:pt x="5686" y="4189"/>
                    <a:pt x="5686" y="2624"/>
                  </a:cubicBezTo>
                  <a:lnTo>
                    <a:pt x="568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0" name="Google Shape;14030;p69"/>
            <p:cNvSpPr/>
            <p:nvPr/>
          </p:nvSpPr>
          <p:spPr>
            <a:xfrm>
              <a:off x="7220387" y="2954355"/>
              <a:ext cx="148888" cy="143180"/>
            </a:xfrm>
            <a:custGeom>
              <a:rect b="b" l="l" r="r" t="t"/>
              <a:pathLst>
                <a:path extrusionOk="0" h="5468" w="5686">
                  <a:moveTo>
                    <a:pt x="9" y="1"/>
                  </a:moveTo>
                  <a:lnTo>
                    <a:pt x="9" y="2624"/>
                  </a:lnTo>
                  <a:cubicBezTo>
                    <a:pt x="1" y="4211"/>
                    <a:pt x="1293" y="5467"/>
                    <a:pt x="2819" y="5467"/>
                  </a:cubicBezTo>
                  <a:cubicBezTo>
                    <a:pt x="2971" y="5467"/>
                    <a:pt x="3126" y="5455"/>
                    <a:pt x="3282" y="5429"/>
                  </a:cubicBezTo>
                  <a:cubicBezTo>
                    <a:pt x="1898" y="5210"/>
                    <a:pt x="878" y="4017"/>
                    <a:pt x="887" y="2624"/>
                  </a:cubicBezTo>
                  <a:lnTo>
                    <a:pt x="887" y="2185"/>
                  </a:lnTo>
                  <a:cubicBezTo>
                    <a:pt x="887" y="1222"/>
                    <a:pt x="1669" y="440"/>
                    <a:pt x="2633" y="440"/>
                  </a:cubicBezTo>
                  <a:lnTo>
                    <a:pt x="5686" y="440"/>
                  </a:lnTo>
                  <a:lnTo>
                    <a:pt x="5686"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1" name="Google Shape;14031;p69"/>
            <p:cNvSpPr/>
            <p:nvPr/>
          </p:nvSpPr>
          <p:spPr>
            <a:xfrm>
              <a:off x="7269851" y="3045714"/>
              <a:ext cx="50747" cy="17361"/>
            </a:xfrm>
            <a:custGeom>
              <a:rect b="b" l="l" r="r" t="t"/>
              <a:pathLst>
                <a:path extrusionOk="0" h="663" w="1938">
                  <a:moveTo>
                    <a:pt x="313" y="1"/>
                  </a:moveTo>
                  <a:cubicBezTo>
                    <a:pt x="143" y="1"/>
                    <a:pt x="1" y="224"/>
                    <a:pt x="162" y="385"/>
                  </a:cubicBezTo>
                  <a:cubicBezTo>
                    <a:pt x="380" y="567"/>
                    <a:pt x="651" y="662"/>
                    <a:pt x="932" y="662"/>
                  </a:cubicBezTo>
                  <a:cubicBezTo>
                    <a:pt x="946" y="662"/>
                    <a:pt x="959" y="662"/>
                    <a:pt x="973" y="662"/>
                  </a:cubicBezTo>
                  <a:cubicBezTo>
                    <a:pt x="986" y="662"/>
                    <a:pt x="1000" y="662"/>
                    <a:pt x="1013" y="662"/>
                  </a:cubicBezTo>
                  <a:cubicBezTo>
                    <a:pt x="1295" y="662"/>
                    <a:pt x="1565" y="567"/>
                    <a:pt x="1784" y="385"/>
                  </a:cubicBezTo>
                  <a:cubicBezTo>
                    <a:pt x="1938" y="224"/>
                    <a:pt x="1793" y="1"/>
                    <a:pt x="1623" y="1"/>
                  </a:cubicBezTo>
                  <a:cubicBezTo>
                    <a:pt x="1572" y="1"/>
                    <a:pt x="1518" y="21"/>
                    <a:pt x="1469" y="70"/>
                  </a:cubicBezTo>
                  <a:cubicBezTo>
                    <a:pt x="1321" y="175"/>
                    <a:pt x="1147" y="228"/>
                    <a:pt x="972" y="228"/>
                  </a:cubicBezTo>
                  <a:cubicBezTo>
                    <a:pt x="796" y="228"/>
                    <a:pt x="620" y="175"/>
                    <a:pt x="467" y="70"/>
                  </a:cubicBezTo>
                  <a:cubicBezTo>
                    <a:pt x="418" y="21"/>
                    <a:pt x="365" y="1"/>
                    <a:pt x="313"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2" name="Google Shape;14032;p69"/>
            <p:cNvSpPr/>
            <p:nvPr/>
          </p:nvSpPr>
          <p:spPr>
            <a:xfrm>
              <a:off x="7255344" y="3005939"/>
              <a:ext cx="11260" cy="16889"/>
            </a:xfrm>
            <a:custGeom>
              <a:rect b="b" l="l" r="r" t="t"/>
              <a:pathLst>
                <a:path extrusionOk="0" h="645" w="430">
                  <a:moveTo>
                    <a:pt x="215" y="1"/>
                  </a:moveTo>
                  <a:cubicBezTo>
                    <a:pt x="108" y="1"/>
                    <a:pt x="0" y="72"/>
                    <a:pt x="0" y="215"/>
                  </a:cubicBezTo>
                  <a:lnTo>
                    <a:pt x="0" y="435"/>
                  </a:lnTo>
                  <a:cubicBezTo>
                    <a:pt x="0" y="549"/>
                    <a:pt x="96" y="645"/>
                    <a:pt x="210" y="645"/>
                  </a:cubicBezTo>
                  <a:cubicBezTo>
                    <a:pt x="334" y="645"/>
                    <a:pt x="430" y="549"/>
                    <a:pt x="430" y="435"/>
                  </a:cubicBezTo>
                  <a:lnTo>
                    <a:pt x="430" y="215"/>
                  </a:lnTo>
                  <a:cubicBezTo>
                    <a:pt x="430" y="72"/>
                    <a:pt x="322"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3" name="Google Shape;14033;p69"/>
            <p:cNvSpPr/>
            <p:nvPr/>
          </p:nvSpPr>
          <p:spPr>
            <a:xfrm>
              <a:off x="7323792" y="3005939"/>
              <a:ext cx="11521" cy="16889"/>
            </a:xfrm>
            <a:custGeom>
              <a:rect b="b" l="l" r="r" t="t"/>
              <a:pathLst>
                <a:path extrusionOk="0" h="645" w="440">
                  <a:moveTo>
                    <a:pt x="220" y="1"/>
                  </a:moveTo>
                  <a:cubicBezTo>
                    <a:pt x="110" y="1"/>
                    <a:pt x="0" y="72"/>
                    <a:pt x="0" y="215"/>
                  </a:cubicBezTo>
                  <a:lnTo>
                    <a:pt x="0" y="435"/>
                  </a:lnTo>
                  <a:cubicBezTo>
                    <a:pt x="0" y="549"/>
                    <a:pt x="96" y="645"/>
                    <a:pt x="220" y="645"/>
                  </a:cubicBezTo>
                  <a:cubicBezTo>
                    <a:pt x="344" y="645"/>
                    <a:pt x="439" y="54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4" name="Google Shape;14034;p69"/>
            <p:cNvSpPr/>
            <p:nvPr/>
          </p:nvSpPr>
          <p:spPr>
            <a:xfrm>
              <a:off x="7247594" y="2988578"/>
              <a:ext cx="26761" cy="11521"/>
            </a:xfrm>
            <a:custGeom>
              <a:rect b="b" l="l" r="r" t="t"/>
              <a:pathLst>
                <a:path extrusionOk="0" h="440" w="1022">
                  <a:moveTo>
                    <a:pt x="296" y="1"/>
                  </a:moveTo>
                  <a:cubicBezTo>
                    <a:pt x="1" y="1"/>
                    <a:pt x="1" y="440"/>
                    <a:pt x="296" y="440"/>
                  </a:cubicBezTo>
                  <a:lnTo>
                    <a:pt x="726" y="440"/>
                  </a:lnTo>
                  <a:cubicBezTo>
                    <a:pt x="1021" y="440"/>
                    <a:pt x="1021" y="1"/>
                    <a:pt x="72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5" name="Google Shape;14035;p69"/>
            <p:cNvSpPr/>
            <p:nvPr/>
          </p:nvSpPr>
          <p:spPr>
            <a:xfrm>
              <a:off x="7316303" y="2988578"/>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6" name="Google Shape;14036;p69"/>
            <p:cNvSpPr/>
            <p:nvPr/>
          </p:nvSpPr>
          <p:spPr>
            <a:xfrm>
              <a:off x="7189646" y="2880251"/>
              <a:ext cx="208852" cy="285469"/>
            </a:xfrm>
            <a:custGeom>
              <a:rect b="b" l="l" r="r" t="t"/>
              <a:pathLst>
                <a:path extrusionOk="0" h="10902" w="7976">
                  <a:moveTo>
                    <a:pt x="4017" y="0"/>
                  </a:moveTo>
                  <a:cubicBezTo>
                    <a:pt x="2066" y="0"/>
                    <a:pt x="435" y="1515"/>
                    <a:pt x="315" y="3489"/>
                  </a:cubicBezTo>
                  <a:lnTo>
                    <a:pt x="124" y="6771"/>
                  </a:lnTo>
                  <a:cubicBezTo>
                    <a:pt x="0" y="8908"/>
                    <a:pt x="1613" y="10749"/>
                    <a:pt x="3750" y="10902"/>
                  </a:cubicBezTo>
                  <a:cubicBezTo>
                    <a:pt x="2414" y="10758"/>
                    <a:pt x="1393" y="9633"/>
                    <a:pt x="1393" y="8288"/>
                  </a:cubicBezTo>
                  <a:lnTo>
                    <a:pt x="1393" y="6981"/>
                  </a:lnTo>
                  <a:cubicBezTo>
                    <a:pt x="1393" y="4577"/>
                    <a:pt x="2710" y="1524"/>
                    <a:pt x="4017" y="1524"/>
                  </a:cubicBezTo>
                  <a:cubicBezTo>
                    <a:pt x="5333" y="1524"/>
                    <a:pt x="6640" y="4577"/>
                    <a:pt x="6640" y="6981"/>
                  </a:cubicBezTo>
                  <a:lnTo>
                    <a:pt x="6640" y="9098"/>
                  </a:lnTo>
                  <a:cubicBezTo>
                    <a:pt x="6640" y="9287"/>
                    <a:pt x="6795" y="9405"/>
                    <a:pt x="6951" y="9405"/>
                  </a:cubicBezTo>
                  <a:cubicBezTo>
                    <a:pt x="7041" y="9405"/>
                    <a:pt x="7131" y="9366"/>
                    <a:pt x="7194" y="9280"/>
                  </a:cubicBezTo>
                  <a:cubicBezTo>
                    <a:pt x="7718" y="8555"/>
                    <a:pt x="7976" y="7667"/>
                    <a:pt x="7928" y="6771"/>
                  </a:cubicBezTo>
                  <a:lnTo>
                    <a:pt x="7737" y="3584"/>
                  </a:lnTo>
                  <a:cubicBezTo>
                    <a:pt x="7613" y="1686"/>
                    <a:pt x="6135" y="112"/>
                    <a:pt x="4246" y="7"/>
                  </a:cubicBezTo>
                  <a:cubicBezTo>
                    <a:pt x="4169" y="2"/>
                    <a:pt x="4093" y="0"/>
                    <a:pt x="4017"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37" name="Google Shape;14037;p69"/>
          <p:cNvGrpSpPr/>
          <p:nvPr/>
        </p:nvGrpSpPr>
        <p:grpSpPr>
          <a:xfrm>
            <a:off x="6712032" y="2880172"/>
            <a:ext cx="263316" cy="354493"/>
            <a:chOff x="6712032" y="2880172"/>
            <a:chExt cx="263316" cy="354493"/>
          </a:xfrm>
        </p:grpSpPr>
        <p:sp>
          <p:nvSpPr>
            <p:cNvPr id="14038" name="Google Shape;14038;p69"/>
            <p:cNvSpPr/>
            <p:nvPr/>
          </p:nvSpPr>
          <p:spPr>
            <a:xfrm>
              <a:off x="6729995" y="2880172"/>
              <a:ext cx="227600" cy="209113"/>
            </a:xfrm>
            <a:custGeom>
              <a:rect b="b" l="l" r="r" t="t"/>
              <a:pathLst>
                <a:path extrusionOk="0" h="7986" w="8692">
                  <a:moveTo>
                    <a:pt x="4351" y="0"/>
                  </a:moveTo>
                  <a:cubicBezTo>
                    <a:pt x="2825" y="0"/>
                    <a:pt x="640" y="1078"/>
                    <a:pt x="640" y="3273"/>
                  </a:cubicBezTo>
                  <a:lnTo>
                    <a:pt x="640" y="5839"/>
                  </a:lnTo>
                  <a:cubicBezTo>
                    <a:pt x="640" y="6278"/>
                    <a:pt x="373" y="6449"/>
                    <a:pt x="182" y="6516"/>
                  </a:cubicBezTo>
                  <a:cubicBezTo>
                    <a:pt x="68" y="6545"/>
                    <a:pt x="1" y="6678"/>
                    <a:pt x="39" y="6793"/>
                  </a:cubicBezTo>
                  <a:cubicBezTo>
                    <a:pt x="139" y="7057"/>
                    <a:pt x="387" y="7425"/>
                    <a:pt x="981" y="7425"/>
                  </a:cubicBezTo>
                  <a:cubicBezTo>
                    <a:pt x="1010" y="7425"/>
                    <a:pt x="1039" y="7424"/>
                    <a:pt x="1069" y="7422"/>
                  </a:cubicBezTo>
                  <a:cubicBezTo>
                    <a:pt x="1338" y="7780"/>
                    <a:pt x="1751" y="7985"/>
                    <a:pt x="2186" y="7985"/>
                  </a:cubicBezTo>
                  <a:cubicBezTo>
                    <a:pt x="2262" y="7985"/>
                    <a:pt x="2338" y="7979"/>
                    <a:pt x="2415" y="7966"/>
                  </a:cubicBezTo>
                  <a:cubicBezTo>
                    <a:pt x="2806" y="7909"/>
                    <a:pt x="3206" y="7871"/>
                    <a:pt x="3607" y="7861"/>
                  </a:cubicBezTo>
                  <a:lnTo>
                    <a:pt x="5095" y="7861"/>
                  </a:lnTo>
                  <a:cubicBezTo>
                    <a:pt x="5486" y="7871"/>
                    <a:pt x="5887" y="7909"/>
                    <a:pt x="6288" y="7966"/>
                  </a:cubicBezTo>
                  <a:cubicBezTo>
                    <a:pt x="6363" y="7979"/>
                    <a:pt x="6438" y="7985"/>
                    <a:pt x="6513" y="7985"/>
                  </a:cubicBezTo>
                  <a:cubicBezTo>
                    <a:pt x="6942" y="7985"/>
                    <a:pt x="7355" y="7780"/>
                    <a:pt x="7623" y="7422"/>
                  </a:cubicBezTo>
                  <a:cubicBezTo>
                    <a:pt x="7654" y="7424"/>
                    <a:pt x="7684" y="7425"/>
                    <a:pt x="7712" y="7425"/>
                  </a:cubicBezTo>
                  <a:cubicBezTo>
                    <a:pt x="8314" y="7425"/>
                    <a:pt x="8554" y="7057"/>
                    <a:pt x="8654" y="6793"/>
                  </a:cubicBezTo>
                  <a:cubicBezTo>
                    <a:pt x="8692" y="6678"/>
                    <a:pt x="8635" y="6545"/>
                    <a:pt x="8511" y="6516"/>
                  </a:cubicBezTo>
                  <a:cubicBezTo>
                    <a:pt x="8320" y="6440"/>
                    <a:pt x="8062" y="6268"/>
                    <a:pt x="8062" y="5829"/>
                  </a:cubicBezTo>
                  <a:lnTo>
                    <a:pt x="8062" y="2834"/>
                  </a:lnTo>
                  <a:cubicBezTo>
                    <a:pt x="8062" y="1718"/>
                    <a:pt x="7232" y="792"/>
                    <a:pt x="6126" y="659"/>
                  </a:cubicBezTo>
                  <a:cubicBezTo>
                    <a:pt x="5992" y="649"/>
                    <a:pt x="5868" y="582"/>
                    <a:pt x="5792" y="477"/>
                  </a:cubicBezTo>
                  <a:cubicBezTo>
                    <a:pt x="5582" y="163"/>
                    <a:pt x="5095" y="0"/>
                    <a:pt x="435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9" name="Google Shape;14039;p69"/>
            <p:cNvSpPr/>
            <p:nvPr/>
          </p:nvSpPr>
          <p:spPr>
            <a:xfrm>
              <a:off x="6843926" y="2880172"/>
              <a:ext cx="113669" cy="209009"/>
            </a:xfrm>
            <a:custGeom>
              <a:rect b="b" l="l" r="r" t="t"/>
              <a:pathLst>
                <a:path extrusionOk="0" h="7982" w="4341">
                  <a:moveTo>
                    <a:pt x="0" y="0"/>
                  </a:moveTo>
                  <a:lnTo>
                    <a:pt x="0" y="7861"/>
                  </a:lnTo>
                  <a:lnTo>
                    <a:pt x="744" y="7861"/>
                  </a:lnTo>
                  <a:cubicBezTo>
                    <a:pt x="1145" y="7861"/>
                    <a:pt x="1546" y="7899"/>
                    <a:pt x="1937" y="7966"/>
                  </a:cubicBezTo>
                  <a:cubicBezTo>
                    <a:pt x="2007" y="7977"/>
                    <a:pt x="2077" y="7982"/>
                    <a:pt x="2147" y="7982"/>
                  </a:cubicBezTo>
                  <a:cubicBezTo>
                    <a:pt x="2588" y="7982"/>
                    <a:pt x="3009" y="7777"/>
                    <a:pt x="3272" y="7422"/>
                  </a:cubicBezTo>
                  <a:cubicBezTo>
                    <a:pt x="3296" y="7423"/>
                    <a:pt x="3318" y="7424"/>
                    <a:pt x="3341" y="7424"/>
                  </a:cubicBezTo>
                  <a:cubicBezTo>
                    <a:pt x="3959" y="7424"/>
                    <a:pt x="4211" y="7050"/>
                    <a:pt x="4303" y="6783"/>
                  </a:cubicBezTo>
                  <a:cubicBezTo>
                    <a:pt x="4341" y="6669"/>
                    <a:pt x="4284" y="6545"/>
                    <a:pt x="4160" y="6507"/>
                  </a:cubicBezTo>
                  <a:cubicBezTo>
                    <a:pt x="3969" y="6440"/>
                    <a:pt x="3711" y="6268"/>
                    <a:pt x="3711" y="5829"/>
                  </a:cubicBezTo>
                  <a:lnTo>
                    <a:pt x="3711" y="2834"/>
                  </a:lnTo>
                  <a:cubicBezTo>
                    <a:pt x="3711" y="1718"/>
                    <a:pt x="2881" y="792"/>
                    <a:pt x="1775" y="659"/>
                  </a:cubicBezTo>
                  <a:cubicBezTo>
                    <a:pt x="1641" y="649"/>
                    <a:pt x="1517" y="582"/>
                    <a:pt x="1441" y="477"/>
                  </a:cubicBezTo>
                  <a:cubicBezTo>
                    <a:pt x="1231" y="163"/>
                    <a:pt x="744" y="0"/>
                    <a:pt x="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0" name="Google Shape;14040;p69"/>
            <p:cNvSpPr/>
            <p:nvPr/>
          </p:nvSpPr>
          <p:spPr>
            <a:xfrm>
              <a:off x="6712032" y="3118980"/>
              <a:ext cx="263316" cy="115685"/>
            </a:xfrm>
            <a:custGeom>
              <a:rect b="b" l="l" r="r" t="t"/>
              <a:pathLst>
                <a:path extrusionOk="0" h="4418" w="10056">
                  <a:moveTo>
                    <a:pt x="6564" y="1"/>
                  </a:moveTo>
                  <a:lnTo>
                    <a:pt x="6564" y="373"/>
                  </a:lnTo>
                  <a:cubicBezTo>
                    <a:pt x="6564" y="1279"/>
                    <a:pt x="5829" y="2013"/>
                    <a:pt x="4923" y="2013"/>
                  </a:cubicBezTo>
                  <a:cubicBezTo>
                    <a:pt x="4016" y="2013"/>
                    <a:pt x="3282" y="1279"/>
                    <a:pt x="3282" y="373"/>
                  </a:cubicBezTo>
                  <a:lnTo>
                    <a:pt x="3282" y="182"/>
                  </a:lnTo>
                  <a:cubicBezTo>
                    <a:pt x="3234" y="210"/>
                    <a:pt x="3186" y="239"/>
                    <a:pt x="3139" y="258"/>
                  </a:cubicBezTo>
                  <a:lnTo>
                    <a:pt x="878" y="1050"/>
                  </a:lnTo>
                  <a:cubicBezTo>
                    <a:pt x="353" y="1231"/>
                    <a:pt x="0" y="1727"/>
                    <a:pt x="0" y="2290"/>
                  </a:cubicBezTo>
                  <a:lnTo>
                    <a:pt x="0" y="3759"/>
                  </a:lnTo>
                  <a:cubicBezTo>
                    <a:pt x="0" y="4122"/>
                    <a:pt x="296" y="4418"/>
                    <a:pt x="658" y="4418"/>
                  </a:cubicBezTo>
                  <a:lnTo>
                    <a:pt x="9397" y="4418"/>
                  </a:lnTo>
                  <a:cubicBezTo>
                    <a:pt x="9759" y="4418"/>
                    <a:pt x="10055" y="4122"/>
                    <a:pt x="10055" y="3759"/>
                  </a:cubicBezTo>
                  <a:lnTo>
                    <a:pt x="10055" y="2281"/>
                  </a:lnTo>
                  <a:cubicBezTo>
                    <a:pt x="10055" y="1727"/>
                    <a:pt x="9702" y="1231"/>
                    <a:pt x="9177" y="1050"/>
                  </a:cubicBezTo>
                  <a:lnTo>
                    <a:pt x="6926" y="258"/>
                  </a:lnTo>
                  <a:cubicBezTo>
                    <a:pt x="6783" y="201"/>
                    <a:pt x="6659" y="115"/>
                    <a:pt x="6564"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1" name="Google Shape;14041;p69"/>
            <p:cNvSpPr/>
            <p:nvPr/>
          </p:nvSpPr>
          <p:spPr>
            <a:xfrm>
              <a:off x="6768487" y="3118980"/>
              <a:ext cx="150407" cy="81802"/>
            </a:xfrm>
            <a:custGeom>
              <a:rect b="b" l="l" r="r" t="t"/>
              <a:pathLst>
                <a:path extrusionOk="0" h="3124" w="5744">
                  <a:moveTo>
                    <a:pt x="4398" y="1"/>
                  </a:moveTo>
                  <a:lnTo>
                    <a:pt x="4398" y="373"/>
                  </a:lnTo>
                  <a:cubicBezTo>
                    <a:pt x="4398" y="1279"/>
                    <a:pt x="3663" y="2013"/>
                    <a:pt x="2767" y="2013"/>
                  </a:cubicBezTo>
                  <a:cubicBezTo>
                    <a:pt x="1860" y="2013"/>
                    <a:pt x="1126" y="1279"/>
                    <a:pt x="1126" y="373"/>
                  </a:cubicBezTo>
                  <a:lnTo>
                    <a:pt x="1126" y="182"/>
                  </a:lnTo>
                  <a:cubicBezTo>
                    <a:pt x="1078" y="210"/>
                    <a:pt x="1030" y="230"/>
                    <a:pt x="973" y="249"/>
                  </a:cubicBezTo>
                  <a:lnTo>
                    <a:pt x="0" y="602"/>
                  </a:lnTo>
                  <a:cubicBezTo>
                    <a:pt x="10" y="1183"/>
                    <a:pt x="124" y="1775"/>
                    <a:pt x="353" y="2319"/>
                  </a:cubicBezTo>
                  <a:cubicBezTo>
                    <a:pt x="558" y="2816"/>
                    <a:pt x="1037" y="3124"/>
                    <a:pt x="1553" y="3124"/>
                  </a:cubicBezTo>
                  <a:cubicBezTo>
                    <a:pt x="1661" y="3124"/>
                    <a:pt x="1770" y="3110"/>
                    <a:pt x="1879" y="3082"/>
                  </a:cubicBezTo>
                  <a:lnTo>
                    <a:pt x="2872" y="2834"/>
                  </a:lnTo>
                  <a:lnTo>
                    <a:pt x="3864" y="3082"/>
                  </a:lnTo>
                  <a:cubicBezTo>
                    <a:pt x="3973" y="3110"/>
                    <a:pt x="4083" y="3124"/>
                    <a:pt x="4191" y="3124"/>
                  </a:cubicBezTo>
                  <a:cubicBezTo>
                    <a:pt x="4709" y="3124"/>
                    <a:pt x="5195" y="2816"/>
                    <a:pt x="5400" y="2319"/>
                  </a:cubicBezTo>
                  <a:cubicBezTo>
                    <a:pt x="5619" y="1775"/>
                    <a:pt x="5743" y="1183"/>
                    <a:pt x="5743" y="602"/>
                  </a:cubicBezTo>
                  <a:lnTo>
                    <a:pt x="4761" y="249"/>
                  </a:lnTo>
                  <a:cubicBezTo>
                    <a:pt x="4627" y="201"/>
                    <a:pt x="4503" y="115"/>
                    <a:pt x="4398"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2" name="Google Shape;14042;p69"/>
            <p:cNvSpPr/>
            <p:nvPr/>
          </p:nvSpPr>
          <p:spPr>
            <a:xfrm>
              <a:off x="6714755" y="3155953"/>
              <a:ext cx="48992" cy="78712"/>
            </a:xfrm>
            <a:custGeom>
              <a:rect b="b" l="l" r="r" t="t"/>
              <a:pathLst>
                <a:path extrusionOk="0" h="3006" w="1871">
                  <a:moveTo>
                    <a:pt x="239" y="0"/>
                  </a:moveTo>
                  <a:cubicBezTo>
                    <a:pt x="135" y="105"/>
                    <a:pt x="58" y="239"/>
                    <a:pt x="1" y="373"/>
                  </a:cubicBezTo>
                  <a:lnTo>
                    <a:pt x="1193" y="1393"/>
                  </a:lnTo>
                  <a:cubicBezTo>
                    <a:pt x="1337" y="1517"/>
                    <a:pt x="1422" y="1699"/>
                    <a:pt x="1422" y="1889"/>
                  </a:cubicBezTo>
                  <a:lnTo>
                    <a:pt x="1422" y="3006"/>
                  </a:lnTo>
                  <a:lnTo>
                    <a:pt x="1871" y="3006"/>
                  </a:lnTo>
                  <a:lnTo>
                    <a:pt x="1871" y="1889"/>
                  </a:lnTo>
                  <a:cubicBezTo>
                    <a:pt x="1871" y="1575"/>
                    <a:pt x="1728" y="1269"/>
                    <a:pt x="1480" y="1059"/>
                  </a:cubicBezTo>
                  <a:lnTo>
                    <a:pt x="239"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3" name="Google Shape;14043;p69"/>
            <p:cNvSpPr/>
            <p:nvPr/>
          </p:nvSpPr>
          <p:spPr>
            <a:xfrm>
              <a:off x="6923842" y="3155953"/>
              <a:ext cx="48992" cy="78712"/>
            </a:xfrm>
            <a:custGeom>
              <a:rect b="b" l="l" r="r" t="t"/>
              <a:pathLst>
                <a:path extrusionOk="0" h="3006" w="1871">
                  <a:moveTo>
                    <a:pt x="1632" y="0"/>
                  </a:moveTo>
                  <a:lnTo>
                    <a:pt x="383" y="1059"/>
                  </a:lnTo>
                  <a:cubicBezTo>
                    <a:pt x="144" y="1269"/>
                    <a:pt x="1" y="1575"/>
                    <a:pt x="1" y="1889"/>
                  </a:cubicBezTo>
                  <a:lnTo>
                    <a:pt x="1" y="3006"/>
                  </a:lnTo>
                  <a:lnTo>
                    <a:pt x="449" y="3006"/>
                  </a:lnTo>
                  <a:lnTo>
                    <a:pt x="449" y="1889"/>
                  </a:lnTo>
                  <a:cubicBezTo>
                    <a:pt x="440" y="1699"/>
                    <a:pt x="526" y="1517"/>
                    <a:pt x="678" y="1393"/>
                  </a:cubicBezTo>
                  <a:lnTo>
                    <a:pt x="1871" y="373"/>
                  </a:lnTo>
                  <a:cubicBezTo>
                    <a:pt x="1814" y="239"/>
                    <a:pt x="1728" y="105"/>
                    <a:pt x="1632"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4" name="Google Shape;14044;p69"/>
            <p:cNvSpPr/>
            <p:nvPr/>
          </p:nvSpPr>
          <p:spPr>
            <a:xfrm>
              <a:off x="6778961" y="3108741"/>
              <a:ext cx="129432" cy="80650"/>
            </a:xfrm>
            <a:custGeom>
              <a:rect b="b" l="l" r="r" t="t"/>
              <a:pathLst>
                <a:path extrusionOk="0" h="3080" w="4943">
                  <a:moveTo>
                    <a:pt x="1165" y="0"/>
                  </a:moveTo>
                  <a:lnTo>
                    <a:pt x="344" y="287"/>
                  </a:lnTo>
                  <a:cubicBezTo>
                    <a:pt x="172" y="344"/>
                    <a:pt x="58" y="496"/>
                    <a:pt x="48" y="678"/>
                  </a:cubicBezTo>
                  <a:cubicBezTo>
                    <a:pt x="1" y="1307"/>
                    <a:pt x="115" y="1947"/>
                    <a:pt x="354" y="2538"/>
                  </a:cubicBezTo>
                  <a:cubicBezTo>
                    <a:pt x="497" y="2871"/>
                    <a:pt x="818" y="3079"/>
                    <a:pt x="1163" y="3079"/>
                  </a:cubicBezTo>
                  <a:cubicBezTo>
                    <a:pt x="1233" y="3079"/>
                    <a:pt x="1304" y="3071"/>
                    <a:pt x="1375" y="3053"/>
                  </a:cubicBezTo>
                  <a:lnTo>
                    <a:pt x="2472" y="2777"/>
                  </a:lnTo>
                  <a:lnTo>
                    <a:pt x="3578" y="3053"/>
                  </a:lnTo>
                  <a:cubicBezTo>
                    <a:pt x="3649" y="3071"/>
                    <a:pt x="3720" y="3079"/>
                    <a:pt x="3789" y="3079"/>
                  </a:cubicBezTo>
                  <a:cubicBezTo>
                    <a:pt x="4135" y="3079"/>
                    <a:pt x="4456" y="2871"/>
                    <a:pt x="4599" y="2538"/>
                  </a:cubicBezTo>
                  <a:cubicBezTo>
                    <a:pt x="4838" y="1947"/>
                    <a:pt x="4942" y="1307"/>
                    <a:pt x="4904" y="678"/>
                  </a:cubicBezTo>
                  <a:cubicBezTo>
                    <a:pt x="4895" y="496"/>
                    <a:pt x="4780" y="344"/>
                    <a:pt x="4609" y="287"/>
                  </a:cubicBezTo>
                  <a:lnTo>
                    <a:pt x="3788" y="0"/>
                  </a:lnTo>
                  <a:lnTo>
                    <a:pt x="3788" y="649"/>
                  </a:lnTo>
                  <a:cubicBezTo>
                    <a:pt x="3788" y="1374"/>
                    <a:pt x="3206" y="1966"/>
                    <a:pt x="2481" y="1966"/>
                  </a:cubicBezTo>
                  <a:cubicBezTo>
                    <a:pt x="1756" y="1966"/>
                    <a:pt x="1165" y="1374"/>
                    <a:pt x="1165" y="649"/>
                  </a:cubicBezTo>
                  <a:lnTo>
                    <a:pt x="1165"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5" name="Google Shape;14045;p69"/>
            <p:cNvSpPr/>
            <p:nvPr/>
          </p:nvSpPr>
          <p:spPr>
            <a:xfrm>
              <a:off x="6878149" y="3108479"/>
              <a:ext cx="26" cy="288"/>
            </a:xfrm>
            <a:custGeom>
              <a:rect b="b" l="l" r="r" t="t"/>
              <a:pathLst>
                <a:path extrusionOk="0" h="11" w="1">
                  <a:moveTo>
                    <a:pt x="0" y="10"/>
                  </a:moveTo>
                  <a:lnTo>
                    <a:pt x="0" y="10"/>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6" name="Google Shape;14046;p69"/>
            <p:cNvSpPr/>
            <p:nvPr/>
          </p:nvSpPr>
          <p:spPr>
            <a:xfrm>
              <a:off x="6809440" y="3108479"/>
              <a:ext cx="26" cy="288"/>
            </a:xfrm>
            <a:custGeom>
              <a:rect b="b" l="l" r="r" t="t"/>
              <a:pathLst>
                <a:path extrusionOk="0" h="11" w="1">
                  <a:moveTo>
                    <a:pt x="1" y="1"/>
                  </a:moveTo>
                  <a:lnTo>
                    <a:pt x="1" y="10"/>
                  </a:lnTo>
                  <a:lnTo>
                    <a:pt x="1"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7" name="Google Shape;14047;p69"/>
            <p:cNvSpPr/>
            <p:nvPr/>
          </p:nvSpPr>
          <p:spPr>
            <a:xfrm>
              <a:off x="6797945" y="3108741"/>
              <a:ext cx="91464" cy="62975"/>
            </a:xfrm>
            <a:custGeom>
              <a:rect b="b" l="l" r="r" t="t"/>
              <a:pathLst>
                <a:path extrusionOk="0" h="2405" w="3493">
                  <a:moveTo>
                    <a:pt x="440" y="0"/>
                  </a:moveTo>
                  <a:lnTo>
                    <a:pt x="1" y="153"/>
                  </a:lnTo>
                  <a:lnTo>
                    <a:pt x="1" y="659"/>
                  </a:lnTo>
                  <a:cubicBezTo>
                    <a:pt x="1" y="1622"/>
                    <a:pt x="783" y="2404"/>
                    <a:pt x="1747" y="2404"/>
                  </a:cubicBezTo>
                  <a:cubicBezTo>
                    <a:pt x="2710" y="2404"/>
                    <a:pt x="3492" y="1622"/>
                    <a:pt x="3492" y="659"/>
                  </a:cubicBezTo>
                  <a:lnTo>
                    <a:pt x="3492" y="153"/>
                  </a:lnTo>
                  <a:lnTo>
                    <a:pt x="3063" y="0"/>
                  </a:lnTo>
                  <a:lnTo>
                    <a:pt x="3063" y="649"/>
                  </a:lnTo>
                  <a:cubicBezTo>
                    <a:pt x="3063" y="1374"/>
                    <a:pt x="2472" y="1966"/>
                    <a:pt x="1747" y="1966"/>
                  </a:cubicBezTo>
                  <a:cubicBezTo>
                    <a:pt x="1022" y="1966"/>
                    <a:pt x="440" y="1374"/>
                    <a:pt x="440" y="649"/>
                  </a:cubicBezTo>
                  <a:lnTo>
                    <a:pt x="44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8" name="Google Shape;14048;p69"/>
            <p:cNvSpPr/>
            <p:nvPr/>
          </p:nvSpPr>
          <p:spPr>
            <a:xfrm>
              <a:off x="6809440" y="3080252"/>
              <a:ext cx="68736" cy="79969"/>
            </a:xfrm>
            <a:custGeom>
              <a:rect b="b" l="l" r="r" t="t"/>
              <a:pathLst>
                <a:path extrusionOk="0" h="3054" w="2625">
                  <a:moveTo>
                    <a:pt x="1" y="1"/>
                  </a:moveTo>
                  <a:lnTo>
                    <a:pt x="1" y="1747"/>
                  </a:lnTo>
                  <a:cubicBezTo>
                    <a:pt x="1" y="2472"/>
                    <a:pt x="583" y="3054"/>
                    <a:pt x="1308" y="3054"/>
                  </a:cubicBezTo>
                  <a:cubicBezTo>
                    <a:pt x="2033" y="3054"/>
                    <a:pt x="2624" y="2472"/>
                    <a:pt x="2624" y="1747"/>
                  </a:cubicBezTo>
                  <a:lnTo>
                    <a:pt x="262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9" name="Google Shape;14049;p69"/>
            <p:cNvSpPr/>
            <p:nvPr/>
          </p:nvSpPr>
          <p:spPr>
            <a:xfrm>
              <a:off x="6809440" y="3080252"/>
              <a:ext cx="68736" cy="28568"/>
            </a:xfrm>
            <a:custGeom>
              <a:rect b="b" l="l" r="r" t="t"/>
              <a:pathLst>
                <a:path extrusionOk="0" h="1091" w="2625">
                  <a:moveTo>
                    <a:pt x="1" y="1"/>
                  </a:moveTo>
                  <a:lnTo>
                    <a:pt x="1" y="812"/>
                  </a:lnTo>
                  <a:cubicBezTo>
                    <a:pt x="416" y="998"/>
                    <a:pt x="862" y="1091"/>
                    <a:pt x="1309" y="1091"/>
                  </a:cubicBezTo>
                  <a:cubicBezTo>
                    <a:pt x="1756" y="1091"/>
                    <a:pt x="2204" y="998"/>
                    <a:pt x="2624" y="81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0" name="Google Shape;14050;p69"/>
            <p:cNvSpPr/>
            <p:nvPr/>
          </p:nvSpPr>
          <p:spPr>
            <a:xfrm>
              <a:off x="6747251" y="2920131"/>
              <a:ext cx="192617" cy="177142"/>
            </a:xfrm>
            <a:custGeom>
              <a:rect b="b" l="l" r="r" t="t"/>
              <a:pathLst>
                <a:path extrusionOk="0" h="6765" w="7356">
                  <a:moveTo>
                    <a:pt x="840" y="1"/>
                  </a:moveTo>
                  <a:lnTo>
                    <a:pt x="840" y="3054"/>
                  </a:lnTo>
                  <a:lnTo>
                    <a:pt x="735" y="3054"/>
                  </a:lnTo>
                  <a:cubicBezTo>
                    <a:pt x="0" y="3054"/>
                    <a:pt x="0" y="4151"/>
                    <a:pt x="735" y="4151"/>
                  </a:cubicBezTo>
                  <a:lnTo>
                    <a:pt x="849" y="4151"/>
                  </a:lnTo>
                  <a:cubicBezTo>
                    <a:pt x="964" y="5629"/>
                    <a:pt x="2194" y="6765"/>
                    <a:pt x="3683" y="6765"/>
                  </a:cubicBezTo>
                  <a:cubicBezTo>
                    <a:pt x="5161" y="6765"/>
                    <a:pt x="6392" y="5629"/>
                    <a:pt x="6506" y="4151"/>
                  </a:cubicBezTo>
                  <a:lnTo>
                    <a:pt x="6630" y="4151"/>
                  </a:lnTo>
                  <a:cubicBezTo>
                    <a:pt x="7355" y="4151"/>
                    <a:pt x="7355" y="3054"/>
                    <a:pt x="6630" y="3054"/>
                  </a:cubicBezTo>
                  <a:lnTo>
                    <a:pt x="6526" y="3054"/>
                  </a:lnTo>
                  <a:lnTo>
                    <a:pt x="6526" y="2615"/>
                  </a:lnTo>
                  <a:cubicBezTo>
                    <a:pt x="6526" y="1804"/>
                    <a:pt x="5428" y="1308"/>
                    <a:pt x="4780" y="220"/>
                  </a:cubicBezTo>
                  <a:lnTo>
                    <a:pt x="4780"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1" name="Google Shape;14051;p69"/>
            <p:cNvSpPr/>
            <p:nvPr/>
          </p:nvSpPr>
          <p:spPr>
            <a:xfrm>
              <a:off x="6751231" y="2920131"/>
              <a:ext cx="130689" cy="177377"/>
            </a:xfrm>
            <a:custGeom>
              <a:rect b="b" l="l" r="r" t="t"/>
              <a:pathLst>
                <a:path extrusionOk="0" h="6774" w="4991">
                  <a:moveTo>
                    <a:pt x="688" y="1"/>
                  </a:moveTo>
                  <a:lnTo>
                    <a:pt x="688" y="3054"/>
                  </a:lnTo>
                  <a:lnTo>
                    <a:pt x="611" y="3054"/>
                  </a:lnTo>
                  <a:cubicBezTo>
                    <a:pt x="605" y="3053"/>
                    <a:pt x="599" y="3053"/>
                    <a:pt x="593" y="3053"/>
                  </a:cubicBezTo>
                  <a:cubicBezTo>
                    <a:pt x="315" y="3053"/>
                    <a:pt x="76" y="3269"/>
                    <a:pt x="39" y="3550"/>
                  </a:cubicBezTo>
                  <a:cubicBezTo>
                    <a:pt x="1" y="3864"/>
                    <a:pt x="258" y="4151"/>
                    <a:pt x="583" y="4151"/>
                  </a:cubicBezTo>
                  <a:lnTo>
                    <a:pt x="697" y="4151"/>
                  </a:lnTo>
                  <a:cubicBezTo>
                    <a:pt x="810" y="5646"/>
                    <a:pt x="2057" y="6773"/>
                    <a:pt x="3511" y="6773"/>
                  </a:cubicBezTo>
                  <a:cubicBezTo>
                    <a:pt x="3662" y="6773"/>
                    <a:pt x="3815" y="6761"/>
                    <a:pt x="3969" y="6736"/>
                  </a:cubicBezTo>
                  <a:cubicBezTo>
                    <a:pt x="2586" y="6517"/>
                    <a:pt x="1565" y="5324"/>
                    <a:pt x="1565" y="3931"/>
                  </a:cubicBezTo>
                  <a:lnTo>
                    <a:pt x="1565" y="2691"/>
                  </a:lnTo>
                  <a:cubicBezTo>
                    <a:pt x="1565" y="2357"/>
                    <a:pt x="1766" y="2042"/>
                    <a:pt x="2071" y="1899"/>
                  </a:cubicBezTo>
                  <a:cubicBezTo>
                    <a:pt x="2472" y="1718"/>
                    <a:pt x="2882" y="1575"/>
                    <a:pt x="3311" y="1441"/>
                  </a:cubicBezTo>
                  <a:cubicBezTo>
                    <a:pt x="3960" y="1231"/>
                    <a:pt x="4570" y="1031"/>
                    <a:pt x="4990" y="726"/>
                  </a:cubicBezTo>
                  <a:cubicBezTo>
                    <a:pt x="4857" y="564"/>
                    <a:pt x="4733" y="392"/>
                    <a:pt x="4628" y="220"/>
                  </a:cubicBezTo>
                  <a:lnTo>
                    <a:pt x="4628"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2" name="Google Shape;14052;p69"/>
            <p:cNvSpPr/>
            <p:nvPr/>
          </p:nvSpPr>
          <p:spPr>
            <a:xfrm>
              <a:off x="6818474" y="3045714"/>
              <a:ext cx="50668" cy="17361"/>
            </a:xfrm>
            <a:custGeom>
              <a:rect b="b" l="l" r="r" t="t"/>
              <a:pathLst>
                <a:path extrusionOk="0" h="663" w="1935">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4" y="385"/>
                  </a:cubicBezTo>
                  <a:cubicBezTo>
                    <a:pt x="1935" y="224"/>
                    <a:pt x="1792" y="1"/>
                    <a:pt x="1622" y="1"/>
                  </a:cubicBezTo>
                  <a:cubicBezTo>
                    <a:pt x="1571" y="1"/>
                    <a:pt x="1517" y="21"/>
                    <a:pt x="1468" y="70"/>
                  </a:cubicBezTo>
                  <a:cubicBezTo>
                    <a:pt x="1316" y="175"/>
                    <a:pt x="1139" y="228"/>
                    <a:pt x="964" y="228"/>
                  </a:cubicBezTo>
                  <a:cubicBezTo>
                    <a:pt x="789" y="228"/>
                    <a:pt x="614" y="175"/>
                    <a:pt x="467" y="70"/>
                  </a:cubicBezTo>
                  <a:cubicBezTo>
                    <a:pt x="418" y="21"/>
                    <a:pt x="364" y="1"/>
                    <a:pt x="31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3" name="Google Shape;14053;p69"/>
            <p:cNvSpPr/>
            <p:nvPr/>
          </p:nvSpPr>
          <p:spPr>
            <a:xfrm>
              <a:off x="6803705" y="3005939"/>
              <a:ext cx="11521" cy="16889"/>
            </a:xfrm>
            <a:custGeom>
              <a:rect b="b" l="l" r="r" t="t"/>
              <a:pathLst>
                <a:path extrusionOk="0" h="645" w="440">
                  <a:moveTo>
                    <a:pt x="220" y="1"/>
                  </a:moveTo>
                  <a:cubicBezTo>
                    <a:pt x="110" y="1"/>
                    <a:pt x="0" y="72"/>
                    <a:pt x="0" y="215"/>
                  </a:cubicBezTo>
                  <a:lnTo>
                    <a:pt x="0" y="435"/>
                  </a:lnTo>
                  <a:cubicBezTo>
                    <a:pt x="0" y="549"/>
                    <a:pt x="96" y="645"/>
                    <a:pt x="220" y="645"/>
                  </a:cubicBezTo>
                  <a:cubicBezTo>
                    <a:pt x="334" y="645"/>
                    <a:pt x="439" y="549"/>
                    <a:pt x="439" y="435"/>
                  </a:cubicBezTo>
                  <a:lnTo>
                    <a:pt x="439" y="215"/>
                  </a:lnTo>
                  <a:cubicBezTo>
                    <a:pt x="439" y="72"/>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4" name="Google Shape;14054;p69"/>
            <p:cNvSpPr/>
            <p:nvPr/>
          </p:nvSpPr>
          <p:spPr>
            <a:xfrm>
              <a:off x="6872389" y="3005939"/>
              <a:ext cx="11521" cy="16889"/>
            </a:xfrm>
            <a:custGeom>
              <a:rect b="b" l="l" r="r" t="t"/>
              <a:pathLst>
                <a:path extrusionOk="0" h="645" w="440">
                  <a:moveTo>
                    <a:pt x="220" y="1"/>
                  </a:moveTo>
                  <a:cubicBezTo>
                    <a:pt x="110" y="1"/>
                    <a:pt x="1" y="72"/>
                    <a:pt x="1" y="215"/>
                  </a:cubicBezTo>
                  <a:lnTo>
                    <a:pt x="1" y="435"/>
                  </a:lnTo>
                  <a:cubicBezTo>
                    <a:pt x="1" y="549"/>
                    <a:pt x="96" y="645"/>
                    <a:pt x="220" y="645"/>
                  </a:cubicBezTo>
                  <a:cubicBezTo>
                    <a:pt x="335" y="645"/>
                    <a:pt x="430" y="549"/>
                    <a:pt x="440" y="43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5" name="Google Shape;14055;p69"/>
            <p:cNvSpPr/>
            <p:nvPr/>
          </p:nvSpPr>
          <p:spPr>
            <a:xfrm>
              <a:off x="6796217" y="2988578"/>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6" name="Google Shape;14056;p69"/>
            <p:cNvSpPr/>
            <p:nvPr/>
          </p:nvSpPr>
          <p:spPr>
            <a:xfrm>
              <a:off x="6864900" y="2988578"/>
              <a:ext cx="26499" cy="11521"/>
            </a:xfrm>
            <a:custGeom>
              <a:rect b="b" l="l" r="r" t="t"/>
              <a:pathLst>
                <a:path extrusionOk="0" h="440" w="1012">
                  <a:moveTo>
                    <a:pt x="287" y="1"/>
                  </a:moveTo>
                  <a:cubicBezTo>
                    <a:pt x="1" y="1"/>
                    <a:pt x="1" y="44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7" name="Google Shape;14057;p69"/>
            <p:cNvSpPr/>
            <p:nvPr/>
          </p:nvSpPr>
          <p:spPr>
            <a:xfrm>
              <a:off x="6746491" y="2880172"/>
              <a:ext cx="137419" cy="120189"/>
            </a:xfrm>
            <a:custGeom>
              <a:rect b="b" l="l" r="r" t="t"/>
              <a:pathLst>
                <a:path extrusionOk="0" h="4590" w="5248">
                  <a:moveTo>
                    <a:pt x="3712" y="0"/>
                  </a:moveTo>
                  <a:cubicBezTo>
                    <a:pt x="2185" y="0"/>
                    <a:pt x="1" y="1078"/>
                    <a:pt x="1" y="3273"/>
                  </a:cubicBezTo>
                  <a:lnTo>
                    <a:pt x="1" y="4589"/>
                  </a:lnTo>
                  <a:lnTo>
                    <a:pt x="878" y="4589"/>
                  </a:lnTo>
                  <a:cubicBezTo>
                    <a:pt x="993" y="4589"/>
                    <a:pt x="1088" y="4494"/>
                    <a:pt x="1088" y="4370"/>
                  </a:cubicBezTo>
                  <a:lnTo>
                    <a:pt x="1088" y="4150"/>
                  </a:lnTo>
                  <a:cubicBezTo>
                    <a:pt x="1088" y="2834"/>
                    <a:pt x="3855" y="2652"/>
                    <a:pt x="4895" y="1927"/>
                  </a:cubicBezTo>
                  <a:cubicBezTo>
                    <a:pt x="5114" y="1765"/>
                    <a:pt x="5248" y="1508"/>
                    <a:pt x="5248" y="1231"/>
                  </a:cubicBezTo>
                  <a:lnTo>
                    <a:pt x="5248" y="573"/>
                  </a:lnTo>
                  <a:cubicBezTo>
                    <a:pt x="5209" y="544"/>
                    <a:pt x="5181" y="516"/>
                    <a:pt x="5162" y="477"/>
                  </a:cubicBezTo>
                  <a:cubicBezTo>
                    <a:pt x="4942" y="163"/>
                    <a:pt x="4465" y="0"/>
                    <a:pt x="371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8" name="Google Shape;14058;p69"/>
            <p:cNvSpPr/>
            <p:nvPr/>
          </p:nvSpPr>
          <p:spPr>
            <a:xfrm>
              <a:off x="6762595" y="2940267"/>
              <a:ext cx="37628" cy="35612"/>
            </a:xfrm>
            <a:custGeom>
              <a:rect b="b" l="l" r="r" t="t"/>
              <a:pathLst>
                <a:path extrusionOk="0" h="1360" w="1437">
                  <a:moveTo>
                    <a:pt x="316" y="1"/>
                  </a:moveTo>
                  <a:cubicBezTo>
                    <a:pt x="151" y="1"/>
                    <a:pt x="0" y="219"/>
                    <a:pt x="158" y="377"/>
                  </a:cubicBezTo>
                  <a:lnTo>
                    <a:pt x="988" y="1283"/>
                  </a:lnTo>
                  <a:cubicBezTo>
                    <a:pt x="1026" y="1331"/>
                    <a:pt x="1093" y="1359"/>
                    <a:pt x="1150" y="1359"/>
                  </a:cubicBezTo>
                  <a:cubicBezTo>
                    <a:pt x="1341" y="1359"/>
                    <a:pt x="1437" y="1130"/>
                    <a:pt x="1313" y="987"/>
                  </a:cubicBezTo>
                  <a:lnTo>
                    <a:pt x="473" y="81"/>
                  </a:lnTo>
                  <a:cubicBezTo>
                    <a:pt x="426" y="24"/>
                    <a:pt x="370" y="1"/>
                    <a:pt x="316"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59" name="Google Shape;14059;p69"/>
          <p:cNvGrpSpPr/>
          <p:nvPr/>
        </p:nvGrpSpPr>
        <p:grpSpPr>
          <a:xfrm>
            <a:off x="6261624" y="3345794"/>
            <a:ext cx="263316" cy="354754"/>
            <a:chOff x="6261624" y="3345794"/>
            <a:chExt cx="263316" cy="354754"/>
          </a:xfrm>
        </p:grpSpPr>
        <p:sp>
          <p:nvSpPr>
            <p:cNvPr id="14060" name="Google Shape;14060;p69"/>
            <p:cNvSpPr/>
            <p:nvPr/>
          </p:nvSpPr>
          <p:spPr>
            <a:xfrm>
              <a:off x="6267620" y="3345794"/>
              <a:ext cx="251585" cy="236922"/>
            </a:xfrm>
            <a:custGeom>
              <a:rect b="b" l="l" r="r" t="t"/>
              <a:pathLst>
                <a:path extrusionOk="0" h="9048" w="9608">
                  <a:moveTo>
                    <a:pt x="4809" y="1"/>
                  </a:moveTo>
                  <a:cubicBezTo>
                    <a:pt x="4389" y="1"/>
                    <a:pt x="4055" y="478"/>
                    <a:pt x="3673" y="583"/>
                  </a:cubicBezTo>
                  <a:cubicBezTo>
                    <a:pt x="3601" y="603"/>
                    <a:pt x="3523" y="610"/>
                    <a:pt x="3442" y="610"/>
                  </a:cubicBezTo>
                  <a:cubicBezTo>
                    <a:pt x="3225" y="610"/>
                    <a:pt x="2985" y="559"/>
                    <a:pt x="2766" y="559"/>
                  </a:cubicBezTo>
                  <a:cubicBezTo>
                    <a:pt x="2631" y="559"/>
                    <a:pt x="2504" y="578"/>
                    <a:pt x="2395" y="640"/>
                  </a:cubicBezTo>
                  <a:cubicBezTo>
                    <a:pt x="2052" y="840"/>
                    <a:pt x="1994" y="1432"/>
                    <a:pt x="1718" y="1718"/>
                  </a:cubicBezTo>
                  <a:cubicBezTo>
                    <a:pt x="1431" y="1995"/>
                    <a:pt x="840" y="2052"/>
                    <a:pt x="640" y="2405"/>
                  </a:cubicBezTo>
                  <a:cubicBezTo>
                    <a:pt x="439" y="2748"/>
                    <a:pt x="687" y="3283"/>
                    <a:pt x="582" y="3674"/>
                  </a:cubicBezTo>
                  <a:cubicBezTo>
                    <a:pt x="477" y="4065"/>
                    <a:pt x="0" y="4389"/>
                    <a:pt x="0" y="4799"/>
                  </a:cubicBezTo>
                  <a:cubicBezTo>
                    <a:pt x="0" y="5219"/>
                    <a:pt x="477" y="5553"/>
                    <a:pt x="582" y="5935"/>
                  </a:cubicBezTo>
                  <a:cubicBezTo>
                    <a:pt x="687" y="6316"/>
                    <a:pt x="439" y="6860"/>
                    <a:pt x="640" y="7203"/>
                  </a:cubicBezTo>
                  <a:cubicBezTo>
                    <a:pt x="840" y="7547"/>
                    <a:pt x="1431" y="7614"/>
                    <a:pt x="1718" y="7890"/>
                  </a:cubicBezTo>
                  <a:cubicBezTo>
                    <a:pt x="1994" y="8176"/>
                    <a:pt x="2052" y="8768"/>
                    <a:pt x="2395" y="8968"/>
                  </a:cubicBezTo>
                  <a:cubicBezTo>
                    <a:pt x="2500" y="9029"/>
                    <a:pt x="2622" y="9048"/>
                    <a:pt x="2753" y="9048"/>
                  </a:cubicBezTo>
                  <a:cubicBezTo>
                    <a:pt x="2970" y="9048"/>
                    <a:pt x="3211" y="8995"/>
                    <a:pt x="3429" y="8995"/>
                  </a:cubicBezTo>
                  <a:cubicBezTo>
                    <a:pt x="3450" y="8995"/>
                    <a:pt x="3471" y="8996"/>
                    <a:pt x="3492" y="8997"/>
                  </a:cubicBezTo>
                  <a:lnTo>
                    <a:pt x="6116" y="8997"/>
                  </a:lnTo>
                  <a:cubicBezTo>
                    <a:pt x="6136" y="8996"/>
                    <a:pt x="6157" y="8995"/>
                    <a:pt x="6179" y="8995"/>
                  </a:cubicBezTo>
                  <a:cubicBezTo>
                    <a:pt x="6397" y="8995"/>
                    <a:pt x="6637" y="9048"/>
                    <a:pt x="6855" y="9048"/>
                  </a:cubicBezTo>
                  <a:cubicBezTo>
                    <a:pt x="6986" y="9048"/>
                    <a:pt x="7108" y="9029"/>
                    <a:pt x="7213" y="8968"/>
                  </a:cubicBezTo>
                  <a:cubicBezTo>
                    <a:pt x="7556" y="8768"/>
                    <a:pt x="7613" y="8176"/>
                    <a:pt x="7890" y="7890"/>
                  </a:cubicBezTo>
                  <a:cubicBezTo>
                    <a:pt x="8176" y="7614"/>
                    <a:pt x="8768" y="7556"/>
                    <a:pt x="8968" y="7203"/>
                  </a:cubicBezTo>
                  <a:cubicBezTo>
                    <a:pt x="9168" y="6860"/>
                    <a:pt x="8920" y="6326"/>
                    <a:pt x="9025" y="5935"/>
                  </a:cubicBezTo>
                  <a:cubicBezTo>
                    <a:pt x="9130" y="5553"/>
                    <a:pt x="9607" y="5219"/>
                    <a:pt x="9607" y="4799"/>
                  </a:cubicBezTo>
                  <a:cubicBezTo>
                    <a:pt x="9607" y="4389"/>
                    <a:pt x="9130" y="4055"/>
                    <a:pt x="9025" y="3674"/>
                  </a:cubicBezTo>
                  <a:cubicBezTo>
                    <a:pt x="8920" y="3292"/>
                    <a:pt x="9168" y="2748"/>
                    <a:pt x="8968" y="2405"/>
                  </a:cubicBezTo>
                  <a:cubicBezTo>
                    <a:pt x="8768" y="2061"/>
                    <a:pt x="8176" y="1995"/>
                    <a:pt x="7890" y="1718"/>
                  </a:cubicBezTo>
                  <a:cubicBezTo>
                    <a:pt x="7613" y="1432"/>
                    <a:pt x="7556" y="840"/>
                    <a:pt x="7213" y="640"/>
                  </a:cubicBezTo>
                  <a:cubicBezTo>
                    <a:pt x="7104" y="578"/>
                    <a:pt x="6978" y="559"/>
                    <a:pt x="6844" y="559"/>
                  </a:cubicBezTo>
                  <a:cubicBezTo>
                    <a:pt x="6626" y="559"/>
                    <a:pt x="6388" y="610"/>
                    <a:pt x="6170" y="610"/>
                  </a:cubicBezTo>
                  <a:cubicBezTo>
                    <a:pt x="6088" y="610"/>
                    <a:pt x="6008" y="603"/>
                    <a:pt x="5934" y="583"/>
                  </a:cubicBezTo>
                  <a:cubicBezTo>
                    <a:pt x="5543" y="478"/>
                    <a:pt x="5219" y="1"/>
                    <a:pt x="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1" name="Google Shape;14061;p69"/>
            <p:cNvSpPr/>
            <p:nvPr/>
          </p:nvSpPr>
          <p:spPr>
            <a:xfrm>
              <a:off x="6341802" y="3345794"/>
              <a:ext cx="177403" cy="205133"/>
            </a:xfrm>
            <a:custGeom>
              <a:rect b="b" l="l" r="r" t="t"/>
              <a:pathLst>
                <a:path extrusionOk="0" h="7834" w="6775">
                  <a:moveTo>
                    <a:pt x="1966" y="1"/>
                  </a:moveTo>
                  <a:cubicBezTo>
                    <a:pt x="1556" y="1"/>
                    <a:pt x="1222" y="478"/>
                    <a:pt x="840" y="583"/>
                  </a:cubicBezTo>
                  <a:cubicBezTo>
                    <a:pt x="764" y="604"/>
                    <a:pt x="681" y="612"/>
                    <a:pt x="595" y="612"/>
                  </a:cubicBezTo>
                  <a:cubicBezTo>
                    <a:pt x="411" y="612"/>
                    <a:pt x="211" y="577"/>
                    <a:pt x="29" y="564"/>
                  </a:cubicBezTo>
                  <a:cubicBezTo>
                    <a:pt x="10" y="735"/>
                    <a:pt x="1" y="917"/>
                    <a:pt x="1" y="1088"/>
                  </a:cubicBezTo>
                  <a:cubicBezTo>
                    <a:pt x="1" y="4236"/>
                    <a:pt x="2109" y="6994"/>
                    <a:pt x="5133" y="7833"/>
                  </a:cubicBezTo>
                  <a:cubicBezTo>
                    <a:pt x="5439" y="7604"/>
                    <a:pt x="5944" y="7528"/>
                    <a:pt x="6135" y="7203"/>
                  </a:cubicBezTo>
                  <a:cubicBezTo>
                    <a:pt x="6326" y="6860"/>
                    <a:pt x="6087" y="6326"/>
                    <a:pt x="6192" y="5935"/>
                  </a:cubicBezTo>
                  <a:cubicBezTo>
                    <a:pt x="6297" y="5543"/>
                    <a:pt x="6774" y="5219"/>
                    <a:pt x="6774" y="4809"/>
                  </a:cubicBezTo>
                  <a:cubicBezTo>
                    <a:pt x="6774" y="4399"/>
                    <a:pt x="6297" y="4055"/>
                    <a:pt x="6192" y="3674"/>
                  </a:cubicBezTo>
                  <a:cubicBezTo>
                    <a:pt x="6087" y="3292"/>
                    <a:pt x="6335" y="2748"/>
                    <a:pt x="6135" y="2405"/>
                  </a:cubicBezTo>
                  <a:cubicBezTo>
                    <a:pt x="5935" y="2061"/>
                    <a:pt x="5343" y="1995"/>
                    <a:pt x="5057" y="1718"/>
                  </a:cubicBezTo>
                  <a:cubicBezTo>
                    <a:pt x="4780" y="1432"/>
                    <a:pt x="4723" y="840"/>
                    <a:pt x="4370" y="640"/>
                  </a:cubicBezTo>
                  <a:cubicBezTo>
                    <a:pt x="4264" y="578"/>
                    <a:pt x="4140" y="559"/>
                    <a:pt x="4008" y="559"/>
                  </a:cubicBezTo>
                  <a:cubicBezTo>
                    <a:pt x="3792" y="559"/>
                    <a:pt x="3554" y="610"/>
                    <a:pt x="3337" y="610"/>
                  </a:cubicBezTo>
                  <a:cubicBezTo>
                    <a:pt x="3255" y="610"/>
                    <a:pt x="3175" y="603"/>
                    <a:pt x="3101" y="583"/>
                  </a:cubicBezTo>
                  <a:cubicBezTo>
                    <a:pt x="2710" y="478"/>
                    <a:pt x="2386" y="1"/>
                    <a:pt x="196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2" name="Google Shape;14062;p69"/>
            <p:cNvSpPr/>
            <p:nvPr/>
          </p:nvSpPr>
          <p:spPr>
            <a:xfrm>
              <a:off x="6261624" y="3574625"/>
              <a:ext cx="263316" cy="125662"/>
            </a:xfrm>
            <a:custGeom>
              <a:rect b="b" l="l" r="r" t="t"/>
              <a:pathLst>
                <a:path extrusionOk="0" h="4799" w="10056">
                  <a:moveTo>
                    <a:pt x="3721" y="0"/>
                  </a:moveTo>
                  <a:lnTo>
                    <a:pt x="3721" y="687"/>
                  </a:lnTo>
                  <a:cubicBezTo>
                    <a:pt x="3721" y="1059"/>
                    <a:pt x="3483" y="1393"/>
                    <a:pt x="3139" y="1517"/>
                  </a:cubicBezTo>
                  <a:lnTo>
                    <a:pt x="878" y="2309"/>
                  </a:lnTo>
                  <a:cubicBezTo>
                    <a:pt x="354" y="2490"/>
                    <a:pt x="10" y="2986"/>
                    <a:pt x="1" y="3549"/>
                  </a:cubicBezTo>
                  <a:lnTo>
                    <a:pt x="1" y="4150"/>
                  </a:lnTo>
                  <a:cubicBezTo>
                    <a:pt x="1" y="4513"/>
                    <a:pt x="296" y="4799"/>
                    <a:pt x="659" y="4799"/>
                  </a:cubicBezTo>
                  <a:lnTo>
                    <a:pt x="9397" y="4799"/>
                  </a:lnTo>
                  <a:cubicBezTo>
                    <a:pt x="9760" y="4799"/>
                    <a:pt x="10056" y="4513"/>
                    <a:pt x="10056" y="4150"/>
                  </a:cubicBezTo>
                  <a:lnTo>
                    <a:pt x="10056" y="3540"/>
                  </a:lnTo>
                  <a:cubicBezTo>
                    <a:pt x="10056" y="2986"/>
                    <a:pt x="9703" y="2490"/>
                    <a:pt x="9178" y="2309"/>
                  </a:cubicBezTo>
                  <a:lnTo>
                    <a:pt x="6927" y="1517"/>
                  </a:lnTo>
                  <a:cubicBezTo>
                    <a:pt x="6574" y="1393"/>
                    <a:pt x="6345" y="1059"/>
                    <a:pt x="6345" y="687"/>
                  </a:cubicBezTo>
                  <a:lnTo>
                    <a:pt x="6345"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3" name="Google Shape;14063;p69"/>
            <p:cNvSpPr/>
            <p:nvPr/>
          </p:nvSpPr>
          <p:spPr>
            <a:xfrm>
              <a:off x="6343818" y="3574625"/>
              <a:ext cx="99189" cy="62975"/>
            </a:xfrm>
            <a:custGeom>
              <a:rect b="b" l="l" r="r" t="t"/>
              <a:pathLst>
                <a:path extrusionOk="0" h="2405" w="3788">
                  <a:moveTo>
                    <a:pt x="582" y="0"/>
                  </a:moveTo>
                  <a:lnTo>
                    <a:pt x="582" y="687"/>
                  </a:lnTo>
                  <a:cubicBezTo>
                    <a:pt x="582" y="1059"/>
                    <a:pt x="344" y="1393"/>
                    <a:pt x="0" y="1517"/>
                  </a:cubicBezTo>
                  <a:lnTo>
                    <a:pt x="1889" y="2404"/>
                  </a:lnTo>
                  <a:lnTo>
                    <a:pt x="3788" y="1517"/>
                  </a:lnTo>
                  <a:cubicBezTo>
                    <a:pt x="3435" y="1384"/>
                    <a:pt x="3206" y="1059"/>
                    <a:pt x="3206" y="687"/>
                  </a:cubicBezTo>
                  <a:lnTo>
                    <a:pt x="3206"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4" name="Google Shape;14064;p69"/>
            <p:cNvSpPr/>
            <p:nvPr/>
          </p:nvSpPr>
          <p:spPr>
            <a:xfrm>
              <a:off x="6307840" y="3614347"/>
              <a:ext cx="171145" cy="85939"/>
            </a:xfrm>
            <a:custGeom>
              <a:rect b="b" l="l" r="r" t="t"/>
              <a:pathLst>
                <a:path extrusionOk="0" h="3282" w="6536">
                  <a:moveTo>
                    <a:pt x="1374" y="0"/>
                  </a:moveTo>
                  <a:lnTo>
                    <a:pt x="0" y="477"/>
                  </a:lnTo>
                  <a:cubicBezTo>
                    <a:pt x="105" y="1746"/>
                    <a:pt x="916" y="2834"/>
                    <a:pt x="2099" y="3282"/>
                  </a:cubicBezTo>
                  <a:lnTo>
                    <a:pt x="4437" y="3282"/>
                  </a:lnTo>
                  <a:cubicBezTo>
                    <a:pt x="5619" y="2834"/>
                    <a:pt x="6440" y="1746"/>
                    <a:pt x="6535" y="477"/>
                  </a:cubicBezTo>
                  <a:lnTo>
                    <a:pt x="5162" y="0"/>
                  </a:lnTo>
                  <a:lnTo>
                    <a:pt x="3263" y="887"/>
                  </a:lnTo>
                  <a:lnTo>
                    <a:pt x="13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5" name="Google Shape;14065;p69"/>
            <p:cNvSpPr/>
            <p:nvPr/>
          </p:nvSpPr>
          <p:spPr>
            <a:xfrm>
              <a:off x="6319073" y="3614347"/>
              <a:ext cx="148652" cy="80702"/>
            </a:xfrm>
            <a:custGeom>
              <a:rect b="b" l="l" r="r" t="t"/>
              <a:pathLst>
                <a:path extrusionOk="0" h="3082" w="5677">
                  <a:moveTo>
                    <a:pt x="945" y="0"/>
                  </a:moveTo>
                  <a:lnTo>
                    <a:pt x="1" y="325"/>
                  </a:lnTo>
                  <a:cubicBezTo>
                    <a:pt x="48" y="1860"/>
                    <a:pt x="1308" y="3082"/>
                    <a:pt x="2844" y="3082"/>
                  </a:cubicBezTo>
                  <a:cubicBezTo>
                    <a:pt x="4370" y="3082"/>
                    <a:pt x="5629" y="1860"/>
                    <a:pt x="5677" y="325"/>
                  </a:cubicBezTo>
                  <a:lnTo>
                    <a:pt x="4733" y="0"/>
                  </a:lnTo>
                  <a:lnTo>
                    <a:pt x="2834" y="887"/>
                  </a:lnTo>
                  <a:lnTo>
                    <a:pt x="945"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6" name="Google Shape;14066;p69"/>
            <p:cNvSpPr/>
            <p:nvPr/>
          </p:nvSpPr>
          <p:spPr>
            <a:xfrm>
              <a:off x="6359058" y="3574625"/>
              <a:ext cx="68709" cy="22755"/>
            </a:xfrm>
            <a:custGeom>
              <a:rect b="b" l="l" r="r" t="t"/>
              <a:pathLst>
                <a:path extrusionOk="0" h="869" w="2624">
                  <a:moveTo>
                    <a:pt x="0" y="0"/>
                  </a:moveTo>
                  <a:lnTo>
                    <a:pt x="0" y="592"/>
                  </a:lnTo>
                  <a:cubicBezTo>
                    <a:pt x="410" y="773"/>
                    <a:pt x="859" y="868"/>
                    <a:pt x="1317" y="868"/>
                  </a:cubicBezTo>
                  <a:cubicBezTo>
                    <a:pt x="1765" y="868"/>
                    <a:pt x="2213" y="773"/>
                    <a:pt x="2624" y="592"/>
                  </a:cubicBezTo>
                  <a:lnTo>
                    <a:pt x="262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7" name="Google Shape;14067;p69"/>
            <p:cNvSpPr/>
            <p:nvPr/>
          </p:nvSpPr>
          <p:spPr>
            <a:xfrm>
              <a:off x="6297104" y="3431471"/>
              <a:ext cx="192617" cy="154413"/>
            </a:xfrm>
            <a:custGeom>
              <a:rect b="b" l="l" r="r" t="t"/>
              <a:pathLst>
                <a:path extrusionOk="0" h="5897" w="7356">
                  <a:moveTo>
                    <a:pt x="3673" y="1"/>
                  </a:moveTo>
                  <a:cubicBezTo>
                    <a:pt x="2109" y="1"/>
                    <a:pt x="840" y="497"/>
                    <a:pt x="840" y="1098"/>
                  </a:cubicBezTo>
                  <a:lnTo>
                    <a:pt x="840" y="2186"/>
                  </a:lnTo>
                  <a:lnTo>
                    <a:pt x="725" y="2186"/>
                  </a:lnTo>
                  <a:cubicBezTo>
                    <a:pt x="0" y="2186"/>
                    <a:pt x="0" y="3283"/>
                    <a:pt x="725" y="3283"/>
                  </a:cubicBezTo>
                  <a:lnTo>
                    <a:pt x="849" y="3283"/>
                  </a:lnTo>
                  <a:cubicBezTo>
                    <a:pt x="964" y="4761"/>
                    <a:pt x="2194" y="5897"/>
                    <a:pt x="3673" y="5897"/>
                  </a:cubicBezTo>
                  <a:cubicBezTo>
                    <a:pt x="5161" y="5897"/>
                    <a:pt x="6392" y="4761"/>
                    <a:pt x="6506" y="3283"/>
                  </a:cubicBezTo>
                  <a:lnTo>
                    <a:pt x="6621" y="3283"/>
                  </a:lnTo>
                  <a:cubicBezTo>
                    <a:pt x="7356" y="3283"/>
                    <a:pt x="7356" y="2186"/>
                    <a:pt x="6621" y="2186"/>
                  </a:cubicBezTo>
                  <a:lnTo>
                    <a:pt x="6516" y="2186"/>
                  </a:lnTo>
                  <a:lnTo>
                    <a:pt x="6516" y="1098"/>
                  </a:lnTo>
                  <a:cubicBezTo>
                    <a:pt x="6516" y="497"/>
                    <a:pt x="5247" y="1"/>
                    <a:pt x="367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8" name="Google Shape;14068;p69"/>
            <p:cNvSpPr/>
            <p:nvPr/>
          </p:nvSpPr>
          <p:spPr>
            <a:xfrm>
              <a:off x="6301084" y="3431471"/>
              <a:ext cx="141661" cy="154465"/>
            </a:xfrm>
            <a:custGeom>
              <a:rect b="b" l="l" r="r" t="t"/>
              <a:pathLst>
                <a:path extrusionOk="0" h="5899" w="5410">
                  <a:moveTo>
                    <a:pt x="3608" y="0"/>
                  </a:moveTo>
                  <a:cubicBezTo>
                    <a:pt x="3579" y="0"/>
                    <a:pt x="3550" y="1"/>
                    <a:pt x="3521" y="1"/>
                  </a:cubicBezTo>
                  <a:cubicBezTo>
                    <a:pt x="3493" y="1"/>
                    <a:pt x="3465" y="0"/>
                    <a:pt x="3438" y="0"/>
                  </a:cubicBezTo>
                  <a:cubicBezTo>
                    <a:pt x="2798" y="0"/>
                    <a:pt x="2168" y="105"/>
                    <a:pt x="1556" y="306"/>
                  </a:cubicBezTo>
                  <a:cubicBezTo>
                    <a:pt x="1022" y="507"/>
                    <a:pt x="688" y="783"/>
                    <a:pt x="688" y="1098"/>
                  </a:cubicBezTo>
                  <a:lnTo>
                    <a:pt x="688" y="2186"/>
                  </a:lnTo>
                  <a:lnTo>
                    <a:pt x="611" y="2186"/>
                  </a:lnTo>
                  <a:cubicBezTo>
                    <a:pt x="605" y="2185"/>
                    <a:pt x="599" y="2185"/>
                    <a:pt x="593" y="2185"/>
                  </a:cubicBezTo>
                  <a:cubicBezTo>
                    <a:pt x="305" y="2185"/>
                    <a:pt x="67" y="2401"/>
                    <a:pt x="29" y="2672"/>
                  </a:cubicBezTo>
                  <a:cubicBezTo>
                    <a:pt x="1" y="2996"/>
                    <a:pt x="249" y="3283"/>
                    <a:pt x="573" y="3283"/>
                  </a:cubicBezTo>
                  <a:lnTo>
                    <a:pt x="697" y="3283"/>
                  </a:lnTo>
                  <a:cubicBezTo>
                    <a:pt x="801" y="4773"/>
                    <a:pt x="2048" y="5898"/>
                    <a:pt x="3491" y="5898"/>
                  </a:cubicBezTo>
                  <a:cubicBezTo>
                    <a:pt x="3645" y="5898"/>
                    <a:pt x="3802" y="5885"/>
                    <a:pt x="3960" y="5858"/>
                  </a:cubicBezTo>
                  <a:cubicBezTo>
                    <a:pt x="2577" y="5649"/>
                    <a:pt x="1556" y="4456"/>
                    <a:pt x="1556" y="3063"/>
                  </a:cubicBezTo>
                  <a:lnTo>
                    <a:pt x="1556" y="2176"/>
                  </a:lnTo>
                  <a:cubicBezTo>
                    <a:pt x="1556" y="1976"/>
                    <a:pt x="1708" y="1794"/>
                    <a:pt x="1909" y="1756"/>
                  </a:cubicBezTo>
                  <a:cubicBezTo>
                    <a:pt x="2920" y="1546"/>
                    <a:pt x="4294" y="1136"/>
                    <a:pt x="5315" y="354"/>
                  </a:cubicBezTo>
                  <a:lnTo>
                    <a:pt x="5410" y="278"/>
                  </a:lnTo>
                  <a:cubicBezTo>
                    <a:pt x="4827" y="96"/>
                    <a:pt x="4218" y="0"/>
                    <a:pt x="36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9" name="Google Shape;14069;p69"/>
            <p:cNvSpPr/>
            <p:nvPr/>
          </p:nvSpPr>
          <p:spPr>
            <a:xfrm>
              <a:off x="6353297" y="3483056"/>
              <a:ext cx="11521" cy="23383"/>
            </a:xfrm>
            <a:custGeom>
              <a:rect b="b" l="l" r="r" t="t"/>
              <a:pathLst>
                <a:path extrusionOk="0" h="893" w="440">
                  <a:moveTo>
                    <a:pt x="220" y="1"/>
                  </a:moveTo>
                  <a:cubicBezTo>
                    <a:pt x="110" y="1"/>
                    <a:pt x="1" y="73"/>
                    <a:pt x="1" y="216"/>
                  </a:cubicBezTo>
                  <a:lnTo>
                    <a:pt x="1" y="674"/>
                  </a:lnTo>
                  <a:cubicBezTo>
                    <a:pt x="1" y="798"/>
                    <a:pt x="96" y="893"/>
                    <a:pt x="220" y="893"/>
                  </a:cubicBezTo>
                  <a:cubicBezTo>
                    <a:pt x="344" y="893"/>
                    <a:pt x="440" y="798"/>
                    <a:pt x="440" y="674"/>
                  </a:cubicBezTo>
                  <a:lnTo>
                    <a:pt x="440" y="216"/>
                  </a:lnTo>
                  <a:cubicBezTo>
                    <a:pt x="440" y="73"/>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0" name="Google Shape;14070;p69"/>
            <p:cNvSpPr/>
            <p:nvPr/>
          </p:nvSpPr>
          <p:spPr>
            <a:xfrm>
              <a:off x="6422007" y="3483056"/>
              <a:ext cx="11521" cy="23383"/>
            </a:xfrm>
            <a:custGeom>
              <a:rect b="b" l="l" r="r" t="t"/>
              <a:pathLst>
                <a:path extrusionOk="0" h="893" w="440">
                  <a:moveTo>
                    <a:pt x="220" y="1"/>
                  </a:moveTo>
                  <a:cubicBezTo>
                    <a:pt x="110" y="1"/>
                    <a:pt x="0" y="73"/>
                    <a:pt x="0" y="216"/>
                  </a:cubicBezTo>
                  <a:lnTo>
                    <a:pt x="0" y="674"/>
                  </a:lnTo>
                  <a:cubicBezTo>
                    <a:pt x="0" y="798"/>
                    <a:pt x="96" y="893"/>
                    <a:pt x="220" y="893"/>
                  </a:cubicBezTo>
                  <a:cubicBezTo>
                    <a:pt x="344" y="893"/>
                    <a:pt x="439" y="798"/>
                    <a:pt x="439" y="674"/>
                  </a:cubicBezTo>
                  <a:lnTo>
                    <a:pt x="439" y="216"/>
                  </a:lnTo>
                  <a:cubicBezTo>
                    <a:pt x="439" y="73"/>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1" name="Google Shape;14071;p69"/>
            <p:cNvSpPr/>
            <p:nvPr/>
          </p:nvSpPr>
          <p:spPr>
            <a:xfrm>
              <a:off x="6368066" y="3540087"/>
              <a:ext cx="50694" cy="17334"/>
            </a:xfrm>
            <a:custGeom>
              <a:rect b="b" l="l" r="r" t="t"/>
              <a:pathLst>
                <a:path extrusionOk="0" h="662" w="1936">
                  <a:moveTo>
                    <a:pt x="313" y="0"/>
                  </a:moveTo>
                  <a:cubicBezTo>
                    <a:pt x="143" y="0"/>
                    <a:pt x="1" y="223"/>
                    <a:pt x="162" y="384"/>
                  </a:cubicBezTo>
                  <a:cubicBezTo>
                    <a:pt x="371" y="567"/>
                    <a:pt x="650" y="662"/>
                    <a:pt x="932" y="662"/>
                  </a:cubicBezTo>
                  <a:cubicBezTo>
                    <a:pt x="946" y="662"/>
                    <a:pt x="959" y="662"/>
                    <a:pt x="973" y="661"/>
                  </a:cubicBezTo>
                  <a:cubicBezTo>
                    <a:pt x="986" y="662"/>
                    <a:pt x="999" y="662"/>
                    <a:pt x="1012" y="662"/>
                  </a:cubicBezTo>
                  <a:cubicBezTo>
                    <a:pt x="1286" y="662"/>
                    <a:pt x="1565" y="567"/>
                    <a:pt x="1774" y="384"/>
                  </a:cubicBezTo>
                  <a:cubicBezTo>
                    <a:pt x="1935" y="223"/>
                    <a:pt x="1793" y="0"/>
                    <a:pt x="1623" y="0"/>
                  </a:cubicBezTo>
                  <a:cubicBezTo>
                    <a:pt x="1571" y="0"/>
                    <a:pt x="1517" y="21"/>
                    <a:pt x="1469" y="70"/>
                  </a:cubicBezTo>
                  <a:cubicBezTo>
                    <a:pt x="1316" y="175"/>
                    <a:pt x="1142" y="227"/>
                    <a:pt x="968" y="227"/>
                  </a:cubicBezTo>
                  <a:cubicBezTo>
                    <a:pt x="794" y="227"/>
                    <a:pt x="620" y="175"/>
                    <a:pt x="467" y="70"/>
                  </a:cubicBezTo>
                  <a:cubicBezTo>
                    <a:pt x="418" y="21"/>
                    <a:pt x="364" y="0"/>
                    <a:pt x="313"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2" name="Google Shape;14072;p69"/>
            <p:cNvSpPr/>
            <p:nvPr/>
          </p:nvSpPr>
          <p:spPr>
            <a:xfrm>
              <a:off x="6305850" y="3482951"/>
              <a:ext cx="38230" cy="11521"/>
            </a:xfrm>
            <a:custGeom>
              <a:rect b="b" l="l" r="r" t="t"/>
              <a:pathLst>
                <a:path extrusionOk="0" h="440" w="1460">
                  <a:moveTo>
                    <a:pt x="296" y="0"/>
                  </a:moveTo>
                  <a:cubicBezTo>
                    <a:pt x="0" y="0"/>
                    <a:pt x="0" y="439"/>
                    <a:pt x="296" y="439"/>
                  </a:cubicBezTo>
                  <a:lnTo>
                    <a:pt x="1164" y="439"/>
                  </a:lnTo>
                  <a:cubicBezTo>
                    <a:pt x="1460" y="439"/>
                    <a:pt x="1460" y="0"/>
                    <a:pt x="116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3" name="Google Shape;14073;p69"/>
            <p:cNvSpPr/>
            <p:nvPr/>
          </p:nvSpPr>
          <p:spPr>
            <a:xfrm>
              <a:off x="6442981" y="3482951"/>
              <a:ext cx="37994" cy="11521"/>
            </a:xfrm>
            <a:custGeom>
              <a:rect b="b" l="l" r="r" t="t"/>
              <a:pathLst>
                <a:path extrusionOk="0" h="440" w="1451">
                  <a:moveTo>
                    <a:pt x="287" y="0"/>
                  </a:moveTo>
                  <a:cubicBezTo>
                    <a:pt x="1" y="0"/>
                    <a:pt x="1" y="439"/>
                    <a:pt x="287" y="439"/>
                  </a:cubicBezTo>
                  <a:lnTo>
                    <a:pt x="1164" y="439"/>
                  </a:lnTo>
                  <a:cubicBezTo>
                    <a:pt x="1451" y="439"/>
                    <a:pt x="1451" y="0"/>
                    <a:pt x="116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4" name="Google Shape;14074;p69"/>
            <p:cNvSpPr/>
            <p:nvPr/>
          </p:nvSpPr>
          <p:spPr>
            <a:xfrm>
              <a:off x="6374298" y="3488686"/>
              <a:ext cx="38230" cy="11521"/>
            </a:xfrm>
            <a:custGeom>
              <a:rect b="b" l="l" r="r" t="t"/>
              <a:pathLst>
                <a:path extrusionOk="0" h="440" w="1460">
                  <a:moveTo>
                    <a:pt x="296" y="1"/>
                  </a:moveTo>
                  <a:cubicBezTo>
                    <a:pt x="0" y="1"/>
                    <a:pt x="0" y="439"/>
                    <a:pt x="296" y="439"/>
                  </a:cubicBezTo>
                  <a:lnTo>
                    <a:pt x="1164" y="439"/>
                  </a:lnTo>
                  <a:cubicBezTo>
                    <a:pt x="1460" y="439"/>
                    <a:pt x="1460" y="1"/>
                    <a:pt x="116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5" name="Google Shape;14075;p69"/>
            <p:cNvSpPr/>
            <p:nvPr/>
          </p:nvSpPr>
          <p:spPr>
            <a:xfrm>
              <a:off x="6414492" y="3465957"/>
              <a:ext cx="26525" cy="11260"/>
            </a:xfrm>
            <a:custGeom>
              <a:rect b="b" l="l" r="r" t="t"/>
              <a:pathLst>
                <a:path extrusionOk="0" h="430" w="1013">
                  <a:moveTo>
                    <a:pt x="287" y="0"/>
                  </a:moveTo>
                  <a:cubicBezTo>
                    <a:pt x="1" y="0"/>
                    <a:pt x="1" y="430"/>
                    <a:pt x="287" y="430"/>
                  </a:cubicBezTo>
                  <a:lnTo>
                    <a:pt x="726" y="430"/>
                  </a:lnTo>
                  <a:cubicBezTo>
                    <a:pt x="1012" y="430"/>
                    <a:pt x="1012" y="0"/>
                    <a:pt x="72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6" name="Google Shape;14076;p69"/>
            <p:cNvSpPr/>
            <p:nvPr/>
          </p:nvSpPr>
          <p:spPr>
            <a:xfrm>
              <a:off x="6345808" y="3465957"/>
              <a:ext cx="26499" cy="11260"/>
            </a:xfrm>
            <a:custGeom>
              <a:rect b="b" l="l" r="r" t="t"/>
              <a:pathLst>
                <a:path extrusionOk="0" h="430" w="1012">
                  <a:moveTo>
                    <a:pt x="287" y="0"/>
                  </a:moveTo>
                  <a:cubicBezTo>
                    <a:pt x="0" y="0"/>
                    <a:pt x="0" y="430"/>
                    <a:pt x="287" y="430"/>
                  </a:cubicBezTo>
                  <a:lnTo>
                    <a:pt x="726" y="430"/>
                  </a:lnTo>
                  <a:cubicBezTo>
                    <a:pt x="1012" y="430"/>
                    <a:pt x="1012" y="0"/>
                    <a:pt x="72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7" name="Google Shape;14077;p69"/>
            <p:cNvSpPr/>
            <p:nvPr/>
          </p:nvSpPr>
          <p:spPr>
            <a:xfrm>
              <a:off x="6313575" y="3431471"/>
              <a:ext cx="119953" cy="40246"/>
            </a:xfrm>
            <a:custGeom>
              <a:rect b="b" l="l" r="r" t="t"/>
              <a:pathLst>
                <a:path extrusionOk="0" h="1537" w="4581">
                  <a:moveTo>
                    <a:pt x="1" y="1"/>
                  </a:moveTo>
                  <a:lnTo>
                    <a:pt x="1" y="1537"/>
                  </a:lnTo>
                  <a:cubicBezTo>
                    <a:pt x="1" y="1537"/>
                    <a:pt x="2834" y="1317"/>
                    <a:pt x="458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8" name="Google Shape;14078;p69"/>
            <p:cNvSpPr/>
            <p:nvPr/>
          </p:nvSpPr>
          <p:spPr>
            <a:xfrm>
              <a:off x="6295847" y="3513352"/>
              <a:ext cx="23252" cy="32574"/>
            </a:xfrm>
            <a:custGeom>
              <a:rect b="b" l="l" r="r" t="t"/>
              <a:pathLst>
                <a:path extrusionOk="0" h="1244" w="888">
                  <a:moveTo>
                    <a:pt x="445" y="1"/>
                  </a:moveTo>
                  <a:cubicBezTo>
                    <a:pt x="406" y="1"/>
                    <a:pt x="368" y="17"/>
                    <a:pt x="344" y="51"/>
                  </a:cubicBezTo>
                  <a:cubicBezTo>
                    <a:pt x="220" y="213"/>
                    <a:pt x="20" y="499"/>
                    <a:pt x="10" y="785"/>
                  </a:cubicBezTo>
                  <a:cubicBezTo>
                    <a:pt x="1" y="1005"/>
                    <a:pt x="153" y="1196"/>
                    <a:pt x="363" y="1234"/>
                  </a:cubicBezTo>
                  <a:cubicBezTo>
                    <a:pt x="394" y="1240"/>
                    <a:pt x="425" y="1243"/>
                    <a:pt x="454" y="1243"/>
                  </a:cubicBezTo>
                  <a:cubicBezTo>
                    <a:pt x="692" y="1243"/>
                    <a:pt x="888" y="1050"/>
                    <a:pt x="888" y="804"/>
                  </a:cubicBezTo>
                  <a:cubicBezTo>
                    <a:pt x="888" y="518"/>
                    <a:pt x="687" y="213"/>
                    <a:pt x="554" y="51"/>
                  </a:cubicBezTo>
                  <a:cubicBezTo>
                    <a:pt x="525" y="17"/>
                    <a:pt x="485" y="1"/>
                    <a:pt x="44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9" name="Google Shape;14079;p69"/>
            <p:cNvSpPr/>
            <p:nvPr/>
          </p:nvSpPr>
          <p:spPr>
            <a:xfrm>
              <a:off x="6467464" y="3513352"/>
              <a:ext cx="23252" cy="32574"/>
            </a:xfrm>
            <a:custGeom>
              <a:rect b="b" l="l" r="r" t="t"/>
              <a:pathLst>
                <a:path extrusionOk="0" h="1244" w="888">
                  <a:moveTo>
                    <a:pt x="445" y="1"/>
                  </a:moveTo>
                  <a:cubicBezTo>
                    <a:pt x="406" y="1"/>
                    <a:pt x="368" y="17"/>
                    <a:pt x="344" y="51"/>
                  </a:cubicBezTo>
                  <a:cubicBezTo>
                    <a:pt x="220" y="213"/>
                    <a:pt x="20" y="499"/>
                    <a:pt x="10" y="785"/>
                  </a:cubicBezTo>
                  <a:cubicBezTo>
                    <a:pt x="0" y="1005"/>
                    <a:pt x="153" y="1196"/>
                    <a:pt x="363" y="1234"/>
                  </a:cubicBezTo>
                  <a:cubicBezTo>
                    <a:pt x="394" y="1240"/>
                    <a:pt x="424" y="1243"/>
                    <a:pt x="454" y="1243"/>
                  </a:cubicBezTo>
                  <a:cubicBezTo>
                    <a:pt x="692" y="1243"/>
                    <a:pt x="888" y="1050"/>
                    <a:pt x="888" y="804"/>
                  </a:cubicBezTo>
                  <a:cubicBezTo>
                    <a:pt x="888" y="518"/>
                    <a:pt x="678" y="213"/>
                    <a:pt x="554" y="51"/>
                  </a:cubicBezTo>
                  <a:cubicBezTo>
                    <a:pt x="525" y="17"/>
                    <a:pt x="485" y="1"/>
                    <a:pt x="44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0" name="Google Shape;14080;p69"/>
            <p:cNvSpPr/>
            <p:nvPr/>
          </p:nvSpPr>
          <p:spPr>
            <a:xfrm>
              <a:off x="6319073" y="3408743"/>
              <a:ext cx="148652" cy="51506"/>
            </a:xfrm>
            <a:custGeom>
              <a:rect b="b" l="l" r="r" t="t"/>
              <a:pathLst>
                <a:path extrusionOk="0" h="1967" w="5677">
                  <a:moveTo>
                    <a:pt x="2844" y="1"/>
                  </a:moveTo>
                  <a:cubicBezTo>
                    <a:pt x="1270" y="1"/>
                    <a:pt x="1" y="487"/>
                    <a:pt x="1" y="1088"/>
                  </a:cubicBezTo>
                  <a:lnTo>
                    <a:pt x="1" y="1966"/>
                  </a:lnTo>
                  <a:cubicBezTo>
                    <a:pt x="1" y="1365"/>
                    <a:pt x="1270" y="869"/>
                    <a:pt x="2844" y="869"/>
                  </a:cubicBezTo>
                  <a:cubicBezTo>
                    <a:pt x="4408" y="869"/>
                    <a:pt x="5677" y="1365"/>
                    <a:pt x="5677" y="1966"/>
                  </a:cubicBezTo>
                  <a:lnTo>
                    <a:pt x="5677" y="1088"/>
                  </a:lnTo>
                  <a:cubicBezTo>
                    <a:pt x="5677" y="487"/>
                    <a:pt x="4408" y="1"/>
                    <a:pt x="284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1" name="Google Shape;14081;p69"/>
            <p:cNvSpPr/>
            <p:nvPr/>
          </p:nvSpPr>
          <p:spPr>
            <a:xfrm>
              <a:off x="6399016" y="3482951"/>
              <a:ext cx="57240" cy="45981"/>
            </a:xfrm>
            <a:custGeom>
              <a:rect b="b" l="l" r="r" t="t"/>
              <a:pathLst>
                <a:path extrusionOk="0" h="1756" w="2186">
                  <a:moveTo>
                    <a:pt x="1756" y="439"/>
                  </a:moveTo>
                  <a:lnTo>
                    <a:pt x="1756" y="658"/>
                  </a:lnTo>
                  <a:cubicBezTo>
                    <a:pt x="1756" y="1021"/>
                    <a:pt x="1460" y="1317"/>
                    <a:pt x="1098" y="1317"/>
                  </a:cubicBezTo>
                  <a:cubicBezTo>
                    <a:pt x="735" y="1317"/>
                    <a:pt x="439" y="1021"/>
                    <a:pt x="439" y="658"/>
                  </a:cubicBezTo>
                  <a:lnTo>
                    <a:pt x="439" y="439"/>
                  </a:lnTo>
                  <a:close/>
                  <a:moveTo>
                    <a:pt x="220" y="0"/>
                  </a:moveTo>
                  <a:cubicBezTo>
                    <a:pt x="105" y="0"/>
                    <a:pt x="1" y="105"/>
                    <a:pt x="1" y="220"/>
                  </a:cubicBezTo>
                  <a:lnTo>
                    <a:pt x="1" y="658"/>
                  </a:lnTo>
                  <a:cubicBezTo>
                    <a:pt x="1" y="1259"/>
                    <a:pt x="497" y="1746"/>
                    <a:pt x="1098" y="1756"/>
                  </a:cubicBezTo>
                  <a:cubicBezTo>
                    <a:pt x="1699" y="1746"/>
                    <a:pt x="2185" y="1259"/>
                    <a:pt x="2185" y="658"/>
                  </a:cubicBezTo>
                  <a:lnTo>
                    <a:pt x="2185" y="220"/>
                  </a:lnTo>
                  <a:cubicBezTo>
                    <a:pt x="2185" y="105"/>
                    <a:pt x="2090" y="0"/>
                    <a:pt x="196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2" name="Google Shape;14082;p69"/>
            <p:cNvSpPr/>
            <p:nvPr/>
          </p:nvSpPr>
          <p:spPr>
            <a:xfrm>
              <a:off x="6330569" y="3482951"/>
              <a:ext cx="56979" cy="45981"/>
            </a:xfrm>
            <a:custGeom>
              <a:rect b="b" l="l" r="r" t="t"/>
              <a:pathLst>
                <a:path extrusionOk="0" h="1756" w="2176">
                  <a:moveTo>
                    <a:pt x="1746" y="439"/>
                  </a:moveTo>
                  <a:lnTo>
                    <a:pt x="1746" y="658"/>
                  </a:lnTo>
                  <a:cubicBezTo>
                    <a:pt x="1746" y="1021"/>
                    <a:pt x="1451" y="1317"/>
                    <a:pt x="1088" y="1317"/>
                  </a:cubicBezTo>
                  <a:cubicBezTo>
                    <a:pt x="726" y="1317"/>
                    <a:pt x="430" y="1021"/>
                    <a:pt x="430" y="658"/>
                  </a:cubicBezTo>
                  <a:lnTo>
                    <a:pt x="430" y="439"/>
                  </a:lnTo>
                  <a:close/>
                  <a:moveTo>
                    <a:pt x="210" y="0"/>
                  </a:moveTo>
                  <a:cubicBezTo>
                    <a:pt x="96" y="0"/>
                    <a:pt x="1" y="105"/>
                    <a:pt x="1" y="220"/>
                  </a:cubicBezTo>
                  <a:lnTo>
                    <a:pt x="1" y="658"/>
                  </a:lnTo>
                  <a:cubicBezTo>
                    <a:pt x="1" y="1259"/>
                    <a:pt x="487" y="1746"/>
                    <a:pt x="1088" y="1756"/>
                  </a:cubicBezTo>
                  <a:cubicBezTo>
                    <a:pt x="1689" y="1746"/>
                    <a:pt x="2176" y="1259"/>
                    <a:pt x="2176" y="658"/>
                  </a:cubicBezTo>
                  <a:lnTo>
                    <a:pt x="2176" y="220"/>
                  </a:lnTo>
                  <a:cubicBezTo>
                    <a:pt x="2176" y="105"/>
                    <a:pt x="2080" y="0"/>
                    <a:pt x="196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3" name="Google Shape;14083;p69"/>
            <p:cNvSpPr/>
            <p:nvPr/>
          </p:nvSpPr>
          <p:spPr>
            <a:xfrm>
              <a:off x="6326327" y="3614347"/>
              <a:ext cx="134172" cy="80467"/>
            </a:xfrm>
            <a:custGeom>
              <a:rect b="b" l="l" r="r" t="t"/>
              <a:pathLst>
                <a:path extrusionOk="0" h="3073" w="5124">
                  <a:moveTo>
                    <a:pt x="668" y="0"/>
                  </a:moveTo>
                  <a:lnTo>
                    <a:pt x="0" y="239"/>
                  </a:lnTo>
                  <a:cubicBezTo>
                    <a:pt x="0" y="248"/>
                    <a:pt x="10" y="258"/>
                    <a:pt x="19" y="277"/>
                  </a:cubicBezTo>
                  <a:lnTo>
                    <a:pt x="735" y="1889"/>
                  </a:lnTo>
                  <a:cubicBezTo>
                    <a:pt x="843" y="2141"/>
                    <a:pt x="1082" y="2279"/>
                    <a:pt x="1328" y="2279"/>
                  </a:cubicBezTo>
                  <a:cubicBezTo>
                    <a:pt x="1474" y="2279"/>
                    <a:pt x="1622" y="2231"/>
                    <a:pt x="1746" y="2128"/>
                  </a:cubicBezTo>
                  <a:lnTo>
                    <a:pt x="2347" y="1641"/>
                  </a:lnTo>
                  <a:lnTo>
                    <a:pt x="2347" y="3062"/>
                  </a:lnTo>
                  <a:cubicBezTo>
                    <a:pt x="2414" y="3062"/>
                    <a:pt x="2490" y="3072"/>
                    <a:pt x="2567" y="3072"/>
                  </a:cubicBezTo>
                  <a:cubicBezTo>
                    <a:pt x="2633" y="3072"/>
                    <a:pt x="2710" y="3072"/>
                    <a:pt x="2777" y="3062"/>
                  </a:cubicBezTo>
                  <a:lnTo>
                    <a:pt x="2777" y="1631"/>
                  </a:lnTo>
                  <a:lnTo>
                    <a:pt x="3378" y="2128"/>
                  </a:lnTo>
                  <a:cubicBezTo>
                    <a:pt x="3502" y="2231"/>
                    <a:pt x="3650" y="2279"/>
                    <a:pt x="3796" y="2279"/>
                  </a:cubicBezTo>
                  <a:cubicBezTo>
                    <a:pt x="4043" y="2279"/>
                    <a:pt x="4285" y="2141"/>
                    <a:pt x="4398" y="1889"/>
                  </a:cubicBezTo>
                  <a:lnTo>
                    <a:pt x="5114" y="267"/>
                  </a:lnTo>
                  <a:cubicBezTo>
                    <a:pt x="5114" y="258"/>
                    <a:pt x="5123" y="248"/>
                    <a:pt x="5123" y="229"/>
                  </a:cubicBezTo>
                  <a:lnTo>
                    <a:pt x="4456" y="0"/>
                  </a:lnTo>
                  <a:lnTo>
                    <a:pt x="2557" y="887"/>
                  </a:lnTo>
                  <a:lnTo>
                    <a:pt x="668"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4" name="Google Shape;14084;p69"/>
            <p:cNvSpPr/>
            <p:nvPr/>
          </p:nvSpPr>
          <p:spPr>
            <a:xfrm>
              <a:off x="6336565" y="3599893"/>
              <a:ext cx="56979" cy="62635"/>
            </a:xfrm>
            <a:custGeom>
              <a:rect b="b" l="l" r="r" t="t"/>
              <a:pathLst>
                <a:path extrusionOk="0" h="2392" w="2176">
                  <a:moveTo>
                    <a:pt x="646" y="0"/>
                  </a:moveTo>
                  <a:cubicBezTo>
                    <a:pt x="590" y="0"/>
                    <a:pt x="536" y="21"/>
                    <a:pt x="497" y="66"/>
                  </a:cubicBezTo>
                  <a:lnTo>
                    <a:pt x="58" y="495"/>
                  </a:lnTo>
                  <a:cubicBezTo>
                    <a:pt x="20" y="533"/>
                    <a:pt x="1" y="590"/>
                    <a:pt x="29" y="648"/>
                  </a:cubicBezTo>
                  <a:lnTo>
                    <a:pt x="745" y="2260"/>
                  </a:lnTo>
                  <a:cubicBezTo>
                    <a:pt x="781" y="2345"/>
                    <a:pt x="864" y="2392"/>
                    <a:pt x="947" y="2392"/>
                  </a:cubicBezTo>
                  <a:cubicBezTo>
                    <a:pt x="994" y="2392"/>
                    <a:pt x="1041" y="2377"/>
                    <a:pt x="1079" y="2346"/>
                  </a:cubicBezTo>
                  <a:lnTo>
                    <a:pt x="2176" y="1439"/>
                  </a:lnTo>
                  <a:lnTo>
                    <a:pt x="792" y="56"/>
                  </a:lnTo>
                  <a:cubicBezTo>
                    <a:pt x="751" y="19"/>
                    <a:pt x="698" y="0"/>
                    <a:pt x="64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5" name="Google Shape;14085;p69"/>
            <p:cNvSpPr/>
            <p:nvPr/>
          </p:nvSpPr>
          <p:spPr>
            <a:xfrm>
              <a:off x="6393282" y="3599658"/>
              <a:ext cx="56717" cy="62870"/>
            </a:xfrm>
            <a:custGeom>
              <a:rect b="b" l="l" r="r" t="t"/>
              <a:pathLst>
                <a:path extrusionOk="0" h="2401" w="2166">
                  <a:moveTo>
                    <a:pt x="1532" y="1"/>
                  </a:moveTo>
                  <a:cubicBezTo>
                    <a:pt x="1476" y="1"/>
                    <a:pt x="1422" y="22"/>
                    <a:pt x="1383" y="65"/>
                  </a:cubicBezTo>
                  <a:lnTo>
                    <a:pt x="0" y="1448"/>
                  </a:lnTo>
                  <a:lnTo>
                    <a:pt x="1097" y="2355"/>
                  </a:lnTo>
                  <a:cubicBezTo>
                    <a:pt x="1135" y="2386"/>
                    <a:pt x="1182" y="2401"/>
                    <a:pt x="1228" y="2401"/>
                  </a:cubicBezTo>
                  <a:cubicBezTo>
                    <a:pt x="1311" y="2401"/>
                    <a:pt x="1395" y="2354"/>
                    <a:pt x="1431" y="2269"/>
                  </a:cubicBezTo>
                  <a:lnTo>
                    <a:pt x="2147" y="657"/>
                  </a:lnTo>
                  <a:cubicBezTo>
                    <a:pt x="2166" y="599"/>
                    <a:pt x="2156" y="542"/>
                    <a:pt x="2118" y="504"/>
                  </a:cubicBezTo>
                  <a:lnTo>
                    <a:pt x="1689" y="65"/>
                  </a:lnTo>
                  <a:cubicBezTo>
                    <a:pt x="1646" y="22"/>
                    <a:pt x="1588" y="1"/>
                    <a:pt x="1532"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6" name="Google Shape;14086;p69"/>
            <p:cNvSpPr/>
            <p:nvPr/>
          </p:nvSpPr>
          <p:spPr>
            <a:xfrm>
              <a:off x="6265132" y="3644067"/>
              <a:ext cx="48468" cy="56481"/>
            </a:xfrm>
            <a:custGeom>
              <a:rect b="b" l="l" r="r" t="t"/>
              <a:pathLst>
                <a:path extrusionOk="0" h="2157" w="1851">
                  <a:moveTo>
                    <a:pt x="239" y="0"/>
                  </a:moveTo>
                  <a:cubicBezTo>
                    <a:pt x="134" y="105"/>
                    <a:pt x="57" y="229"/>
                    <a:pt x="0" y="363"/>
                  </a:cubicBezTo>
                  <a:lnTo>
                    <a:pt x="1193" y="1403"/>
                  </a:lnTo>
                  <a:cubicBezTo>
                    <a:pt x="1326" y="1527"/>
                    <a:pt x="1412" y="1708"/>
                    <a:pt x="1412" y="1899"/>
                  </a:cubicBezTo>
                  <a:lnTo>
                    <a:pt x="1412" y="2156"/>
                  </a:lnTo>
                  <a:lnTo>
                    <a:pt x="1851" y="2156"/>
                  </a:lnTo>
                  <a:lnTo>
                    <a:pt x="1851" y="1899"/>
                  </a:lnTo>
                  <a:cubicBezTo>
                    <a:pt x="1851" y="1584"/>
                    <a:pt x="1708" y="1279"/>
                    <a:pt x="1469" y="1069"/>
                  </a:cubicBezTo>
                  <a:lnTo>
                    <a:pt x="23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7" name="Google Shape;14087;p69"/>
            <p:cNvSpPr/>
            <p:nvPr/>
          </p:nvSpPr>
          <p:spPr>
            <a:xfrm>
              <a:off x="6473198" y="3644067"/>
              <a:ext cx="48495" cy="56481"/>
            </a:xfrm>
            <a:custGeom>
              <a:rect b="b" l="l" r="r" t="t"/>
              <a:pathLst>
                <a:path extrusionOk="0" h="2157" w="1852">
                  <a:moveTo>
                    <a:pt x="1613" y="0"/>
                  </a:moveTo>
                  <a:lnTo>
                    <a:pt x="382" y="1069"/>
                  </a:lnTo>
                  <a:cubicBezTo>
                    <a:pt x="144" y="1279"/>
                    <a:pt x="1" y="1584"/>
                    <a:pt x="1" y="1899"/>
                  </a:cubicBezTo>
                  <a:lnTo>
                    <a:pt x="1" y="2156"/>
                  </a:lnTo>
                  <a:lnTo>
                    <a:pt x="440" y="2156"/>
                  </a:lnTo>
                  <a:lnTo>
                    <a:pt x="440" y="1899"/>
                  </a:lnTo>
                  <a:cubicBezTo>
                    <a:pt x="440" y="1708"/>
                    <a:pt x="516" y="1527"/>
                    <a:pt x="659" y="1403"/>
                  </a:cubicBezTo>
                  <a:lnTo>
                    <a:pt x="1852" y="363"/>
                  </a:lnTo>
                  <a:cubicBezTo>
                    <a:pt x="1794" y="229"/>
                    <a:pt x="1718" y="105"/>
                    <a:pt x="16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88" name="Google Shape;14088;p69"/>
          <p:cNvSpPr/>
          <p:nvPr/>
        </p:nvSpPr>
        <p:spPr>
          <a:xfrm>
            <a:off x="5880422" y="3363050"/>
            <a:ext cx="125924" cy="11260"/>
          </a:xfrm>
          <a:custGeom>
            <a:rect b="b" l="l" r="r" t="t"/>
            <a:pathLst>
              <a:path extrusionOk="0" h="430" w="4809">
                <a:moveTo>
                  <a:pt x="1" y="0"/>
                </a:moveTo>
                <a:cubicBezTo>
                  <a:pt x="1" y="239"/>
                  <a:pt x="201" y="429"/>
                  <a:pt x="439" y="429"/>
                </a:cubicBezTo>
                <a:lnTo>
                  <a:pt x="4379" y="429"/>
                </a:lnTo>
                <a:cubicBezTo>
                  <a:pt x="4618" y="429"/>
                  <a:pt x="4809" y="239"/>
                  <a:pt x="48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89" name="Google Shape;14089;p69"/>
          <p:cNvGrpSpPr/>
          <p:nvPr/>
        </p:nvGrpSpPr>
        <p:grpSpPr>
          <a:xfrm>
            <a:off x="5811739" y="3345794"/>
            <a:ext cx="263316" cy="354754"/>
            <a:chOff x="5811739" y="3345794"/>
            <a:chExt cx="263316" cy="354754"/>
          </a:xfrm>
        </p:grpSpPr>
        <p:sp>
          <p:nvSpPr>
            <p:cNvPr id="14090" name="Google Shape;14090;p69"/>
            <p:cNvSpPr/>
            <p:nvPr/>
          </p:nvSpPr>
          <p:spPr>
            <a:xfrm>
              <a:off x="5857694" y="3408743"/>
              <a:ext cx="171643" cy="57240"/>
            </a:xfrm>
            <a:custGeom>
              <a:rect b="b" l="l" r="r" t="t"/>
              <a:pathLst>
                <a:path extrusionOk="0" h="2186" w="6555">
                  <a:moveTo>
                    <a:pt x="0" y="1"/>
                  </a:moveTo>
                  <a:lnTo>
                    <a:pt x="0" y="2185"/>
                  </a:lnTo>
                  <a:lnTo>
                    <a:pt x="6554" y="2185"/>
                  </a:lnTo>
                  <a:lnTo>
                    <a:pt x="655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1" name="Google Shape;14091;p69"/>
            <p:cNvSpPr/>
            <p:nvPr/>
          </p:nvSpPr>
          <p:spPr>
            <a:xfrm>
              <a:off x="5854944" y="3528696"/>
              <a:ext cx="60723" cy="57371"/>
            </a:xfrm>
            <a:custGeom>
              <a:rect b="b" l="l" r="r" t="t"/>
              <a:pathLst>
                <a:path extrusionOk="0" h="2191" w="2319">
                  <a:moveTo>
                    <a:pt x="754" y="1"/>
                  </a:moveTo>
                  <a:cubicBezTo>
                    <a:pt x="630" y="1"/>
                    <a:pt x="505" y="36"/>
                    <a:pt x="392" y="113"/>
                  </a:cubicBezTo>
                  <a:cubicBezTo>
                    <a:pt x="29" y="352"/>
                    <a:pt x="1" y="877"/>
                    <a:pt x="334" y="1153"/>
                  </a:cubicBezTo>
                  <a:cubicBezTo>
                    <a:pt x="233" y="1732"/>
                    <a:pt x="692" y="2191"/>
                    <a:pt x="1198" y="2191"/>
                  </a:cubicBezTo>
                  <a:cubicBezTo>
                    <a:pt x="1359" y="2191"/>
                    <a:pt x="1525" y="2144"/>
                    <a:pt x="1680" y="2041"/>
                  </a:cubicBezTo>
                  <a:cubicBezTo>
                    <a:pt x="2319" y="1611"/>
                    <a:pt x="2137" y="619"/>
                    <a:pt x="1384" y="457"/>
                  </a:cubicBezTo>
                  <a:cubicBezTo>
                    <a:pt x="1292" y="174"/>
                    <a:pt x="1028" y="1"/>
                    <a:pt x="75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2" name="Google Shape;14092;p69"/>
            <p:cNvSpPr/>
            <p:nvPr/>
          </p:nvSpPr>
          <p:spPr>
            <a:xfrm>
              <a:off x="5971101" y="3528696"/>
              <a:ext cx="60723" cy="57371"/>
            </a:xfrm>
            <a:custGeom>
              <a:rect b="b" l="l" r="r" t="t"/>
              <a:pathLst>
                <a:path extrusionOk="0" h="2191" w="2319">
                  <a:moveTo>
                    <a:pt x="1565" y="1"/>
                  </a:moveTo>
                  <a:cubicBezTo>
                    <a:pt x="1292" y="1"/>
                    <a:pt x="1030" y="174"/>
                    <a:pt x="945" y="457"/>
                  </a:cubicBezTo>
                  <a:cubicBezTo>
                    <a:pt x="191" y="619"/>
                    <a:pt x="1" y="1611"/>
                    <a:pt x="640" y="2041"/>
                  </a:cubicBezTo>
                  <a:cubicBezTo>
                    <a:pt x="794" y="2144"/>
                    <a:pt x="961" y="2191"/>
                    <a:pt x="1122" y="2191"/>
                  </a:cubicBezTo>
                  <a:cubicBezTo>
                    <a:pt x="1631" y="2191"/>
                    <a:pt x="2093" y="1732"/>
                    <a:pt x="1985" y="1153"/>
                  </a:cubicBezTo>
                  <a:cubicBezTo>
                    <a:pt x="2319" y="877"/>
                    <a:pt x="2290" y="352"/>
                    <a:pt x="1928" y="113"/>
                  </a:cubicBezTo>
                  <a:cubicBezTo>
                    <a:pt x="1815" y="36"/>
                    <a:pt x="1689" y="1"/>
                    <a:pt x="156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3" name="Google Shape;14093;p69"/>
            <p:cNvSpPr/>
            <p:nvPr/>
          </p:nvSpPr>
          <p:spPr>
            <a:xfrm>
              <a:off x="5811739" y="3563130"/>
              <a:ext cx="263316" cy="137157"/>
            </a:xfrm>
            <a:custGeom>
              <a:rect b="b" l="l" r="r" t="t"/>
              <a:pathLst>
                <a:path extrusionOk="0" h="5238" w="10056">
                  <a:moveTo>
                    <a:pt x="3721" y="0"/>
                  </a:moveTo>
                  <a:lnTo>
                    <a:pt x="3721" y="1126"/>
                  </a:lnTo>
                  <a:cubicBezTo>
                    <a:pt x="3721" y="1498"/>
                    <a:pt x="3482" y="1832"/>
                    <a:pt x="3139" y="1956"/>
                  </a:cubicBezTo>
                  <a:lnTo>
                    <a:pt x="878" y="2748"/>
                  </a:lnTo>
                  <a:cubicBezTo>
                    <a:pt x="353" y="2929"/>
                    <a:pt x="0" y="3425"/>
                    <a:pt x="0" y="3988"/>
                  </a:cubicBezTo>
                  <a:lnTo>
                    <a:pt x="0" y="4580"/>
                  </a:lnTo>
                  <a:cubicBezTo>
                    <a:pt x="0" y="4942"/>
                    <a:pt x="296" y="5238"/>
                    <a:pt x="658" y="5238"/>
                  </a:cubicBezTo>
                  <a:lnTo>
                    <a:pt x="9397" y="5238"/>
                  </a:lnTo>
                  <a:cubicBezTo>
                    <a:pt x="9759" y="5238"/>
                    <a:pt x="10055" y="4942"/>
                    <a:pt x="10055" y="4580"/>
                  </a:cubicBezTo>
                  <a:lnTo>
                    <a:pt x="10055" y="3988"/>
                  </a:lnTo>
                  <a:cubicBezTo>
                    <a:pt x="10055" y="3425"/>
                    <a:pt x="9702" y="2939"/>
                    <a:pt x="9178" y="2748"/>
                  </a:cubicBezTo>
                  <a:lnTo>
                    <a:pt x="6926" y="1956"/>
                  </a:lnTo>
                  <a:cubicBezTo>
                    <a:pt x="6573" y="1832"/>
                    <a:pt x="6344" y="1498"/>
                    <a:pt x="6344" y="1126"/>
                  </a:cubicBezTo>
                  <a:lnTo>
                    <a:pt x="634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4" name="Google Shape;14094;p69"/>
            <p:cNvSpPr/>
            <p:nvPr/>
          </p:nvSpPr>
          <p:spPr>
            <a:xfrm>
              <a:off x="5811975" y="3602355"/>
              <a:ext cx="263081" cy="97932"/>
            </a:xfrm>
            <a:custGeom>
              <a:rect b="b" l="l" r="r" t="t"/>
              <a:pathLst>
                <a:path extrusionOk="0" h="3740" w="10047">
                  <a:moveTo>
                    <a:pt x="3626" y="0"/>
                  </a:moveTo>
                  <a:cubicBezTo>
                    <a:pt x="3530" y="210"/>
                    <a:pt x="3349" y="372"/>
                    <a:pt x="3130" y="458"/>
                  </a:cubicBezTo>
                  <a:lnTo>
                    <a:pt x="869" y="1250"/>
                  </a:lnTo>
                  <a:cubicBezTo>
                    <a:pt x="344" y="1431"/>
                    <a:pt x="1" y="1927"/>
                    <a:pt x="1" y="2490"/>
                  </a:cubicBezTo>
                  <a:lnTo>
                    <a:pt x="1" y="3082"/>
                  </a:lnTo>
                  <a:cubicBezTo>
                    <a:pt x="1" y="3444"/>
                    <a:pt x="287" y="3740"/>
                    <a:pt x="649" y="3740"/>
                  </a:cubicBezTo>
                  <a:lnTo>
                    <a:pt x="9388" y="3740"/>
                  </a:lnTo>
                  <a:cubicBezTo>
                    <a:pt x="9750" y="3740"/>
                    <a:pt x="10046" y="3444"/>
                    <a:pt x="10046" y="3082"/>
                  </a:cubicBezTo>
                  <a:lnTo>
                    <a:pt x="10046" y="2490"/>
                  </a:lnTo>
                  <a:cubicBezTo>
                    <a:pt x="10046" y="1927"/>
                    <a:pt x="9693" y="1441"/>
                    <a:pt x="9169" y="1250"/>
                  </a:cubicBezTo>
                  <a:lnTo>
                    <a:pt x="6917" y="458"/>
                  </a:lnTo>
                  <a:cubicBezTo>
                    <a:pt x="6698" y="372"/>
                    <a:pt x="6516" y="210"/>
                    <a:pt x="6411" y="0"/>
                  </a:cubicBezTo>
                  <a:cubicBezTo>
                    <a:pt x="5963" y="167"/>
                    <a:pt x="5491" y="251"/>
                    <a:pt x="5019" y="251"/>
                  </a:cubicBezTo>
                  <a:cubicBezTo>
                    <a:pt x="4546" y="251"/>
                    <a:pt x="4074" y="167"/>
                    <a:pt x="3626"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5" name="Google Shape;14095;p69"/>
            <p:cNvSpPr/>
            <p:nvPr/>
          </p:nvSpPr>
          <p:spPr>
            <a:xfrm>
              <a:off x="5909147" y="3574625"/>
              <a:ext cx="68736" cy="22807"/>
            </a:xfrm>
            <a:custGeom>
              <a:rect b="b" l="l" r="r" t="t"/>
              <a:pathLst>
                <a:path extrusionOk="0" h="871" w="2625">
                  <a:moveTo>
                    <a:pt x="1" y="0"/>
                  </a:moveTo>
                  <a:lnTo>
                    <a:pt x="1" y="592"/>
                  </a:lnTo>
                  <a:cubicBezTo>
                    <a:pt x="416" y="778"/>
                    <a:pt x="862" y="871"/>
                    <a:pt x="1309" y="871"/>
                  </a:cubicBezTo>
                  <a:cubicBezTo>
                    <a:pt x="1756" y="871"/>
                    <a:pt x="2204" y="778"/>
                    <a:pt x="2624" y="592"/>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6" name="Google Shape;14096;p69"/>
            <p:cNvSpPr/>
            <p:nvPr/>
          </p:nvSpPr>
          <p:spPr>
            <a:xfrm>
              <a:off x="5850938" y="3465957"/>
              <a:ext cx="184630" cy="119927"/>
            </a:xfrm>
            <a:custGeom>
              <a:rect b="b" l="l" r="r" t="t"/>
              <a:pathLst>
                <a:path extrusionOk="0" h="4580" w="7051">
                  <a:moveTo>
                    <a:pt x="697" y="0"/>
                  </a:moveTo>
                  <a:lnTo>
                    <a:pt x="697" y="869"/>
                  </a:lnTo>
                  <a:lnTo>
                    <a:pt x="611" y="869"/>
                  </a:lnTo>
                  <a:cubicBezTo>
                    <a:pt x="325" y="869"/>
                    <a:pt x="77" y="1078"/>
                    <a:pt x="39" y="1365"/>
                  </a:cubicBezTo>
                  <a:cubicBezTo>
                    <a:pt x="1" y="1679"/>
                    <a:pt x="258" y="1966"/>
                    <a:pt x="583" y="1966"/>
                  </a:cubicBezTo>
                  <a:lnTo>
                    <a:pt x="697" y="1966"/>
                  </a:lnTo>
                  <a:cubicBezTo>
                    <a:pt x="812" y="3444"/>
                    <a:pt x="2042" y="4580"/>
                    <a:pt x="3531" y="4580"/>
                  </a:cubicBezTo>
                  <a:cubicBezTo>
                    <a:pt x="5009" y="4580"/>
                    <a:pt x="6240" y="3444"/>
                    <a:pt x="6354" y="1966"/>
                  </a:cubicBezTo>
                  <a:lnTo>
                    <a:pt x="6478" y="1966"/>
                  </a:lnTo>
                  <a:cubicBezTo>
                    <a:pt x="6803" y="1966"/>
                    <a:pt x="7051" y="1679"/>
                    <a:pt x="7022" y="1365"/>
                  </a:cubicBezTo>
                  <a:cubicBezTo>
                    <a:pt x="6984" y="1078"/>
                    <a:pt x="6736" y="869"/>
                    <a:pt x="6459" y="869"/>
                  </a:cubicBezTo>
                  <a:lnTo>
                    <a:pt x="6374" y="869"/>
                  </a:lnTo>
                  <a:lnTo>
                    <a:pt x="637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7" name="Google Shape;14097;p69"/>
            <p:cNvSpPr/>
            <p:nvPr/>
          </p:nvSpPr>
          <p:spPr>
            <a:xfrm>
              <a:off x="5918129" y="3534483"/>
              <a:ext cx="50773" cy="17439"/>
            </a:xfrm>
            <a:custGeom>
              <a:rect b="b" l="l" r="r" t="t"/>
              <a:pathLst>
                <a:path extrusionOk="0" h="666" w="1939">
                  <a:moveTo>
                    <a:pt x="319" y="0"/>
                  </a:moveTo>
                  <a:cubicBezTo>
                    <a:pt x="147" y="0"/>
                    <a:pt x="1" y="224"/>
                    <a:pt x="163" y="379"/>
                  </a:cubicBezTo>
                  <a:cubicBezTo>
                    <a:pt x="374" y="562"/>
                    <a:pt x="645" y="666"/>
                    <a:pt x="928" y="666"/>
                  </a:cubicBezTo>
                  <a:cubicBezTo>
                    <a:pt x="940" y="666"/>
                    <a:pt x="952" y="666"/>
                    <a:pt x="965" y="665"/>
                  </a:cubicBezTo>
                  <a:cubicBezTo>
                    <a:pt x="977" y="666"/>
                    <a:pt x="989" y="666"/>
                    <a:pt x="1002" y="666"/>
                  </a:cubicBezTo>
                  <a:cubicBezTo>
                    <a:pt x="1284" y="666"/>
                    <a:pt x="1556" y="562"/>
                    <a:pt x="1776" y="379"/>
                  </a:cubicBezTo>
                  <a:cubicBezTo>
                    <a:pt x="1938" y="224"/>
                    <a:pt x="1792" y="0"/>
                    <a:pt x="1620" y="0"/>
                  </a:cubicBezTo>
                  <a:cubicBezTo>
                    <a:pt x="1570" y="0"/>
                    <a:pt x="1518" y="19"/>
                    <a:pt x="1470" y="64"/>
                  </a:cubicBezTo>
                  <a:cubicBezTo>
                    <a:pt x="1318" y="169"/>
                    <a:pt x="1141" y="222"/>
                    <a:pt x="966" y="222"/>
                  </a:cubicBezTo>
                  <a:cubicBezTo>
                    <a:pt x="791" y="222"/>
                    <a:pt x="616" y="169"/>
                    <a:pt x="469" y="64"/>
                  </a:cubicBezTo>
                  <a:cubicBezTo>
                    <a:pt x="421" y="19"/>
                    <a:pt x="369" y="0"/>
                    <a:pt x="31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8" name="Google Shape;14098;p69"/>
            <p:cNvSpPr/>
            <p:nvPr/>
          </p:nvSpPr>
          <p:spPr>
            <a:xfrm>
              <a:off x="5903413" y="3488817"/>
              <a:ext cx="11521" cy="17125"/>
            </a:xfrm>
            <a:custGeom>
              <a:rect b="b" l="l" r="r" t="t"/>
              <a:pathLst>
                <a:path extrusionOk="0" h="654" w="44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9" name="Google Shape;14099;p69"/>
            <p:cNvSpPr/>
            <p:nvPr/>
          </p:nvSpPr>
          <p:spPr>
            <a:xfrm>
              <a:off x="5972096" y="3488817"/>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0" name="Google Shape;14100;p69"/>
            <p:cNvSpPr/>
            <p:nvPr/>
          </p:nvSpPr>
          <p:spPr>
            <a:xfrm>
              <a:off x="5847115" y="3465957"/>
              <a:ext cx="147998" cy="120163"/>
            </a:xfrm>
            <a:custGeom>
              <a:rect b="b" l="l" r="r" t="t"/>
              <a:pathLst>
                <a:path extrusionOk="0" h="4589" w="5652">
                  <a:moveTo>
                    <a:pt x="843" y="0"/>
                  </a:moveTo>
                  <a:lnTo>
                    <a:pt x="843" y="869"/>
                  </a:lnTo>
                  <a:lnTo>
                    <a:pt x="757" y="869"/>
                  </a:lnTo>
                  <a:cubicBezTo>
                    <a:pt x="751" y="868"/>
                    <a:pt x="745" y="868"/>
                    <a:pt x="739" y="868"/>
                  </a:cubicBezTo>
                  <a:cubicBezTo>
                    <a:pt x="32" y="868"/>
                    <a:pt x="1" y="1947"/>
                    <a:pt x="729" y="1966"/>
                  </a:cubicBezTo>
                  <a:lnTo>
                    <a:pt x="843" y="1966"/>
                  </a:lnTo>
                  <a:cubicBezTo>
                    <a:pt x="947" y="3461"/>
                    <a:pt x="2202" y="4588"/>
                    <a:pt x="3657" y="4588"/>
                  </a:cubicBezTo>
                  <a:cubicBezTo>
                    <a:pt x="3808" y="4588"/>
                    <a:pt x="3961" y="4576"/>
                    <a:pt x="4115" y="4551"/>
                  </a:cubicBezTo>
                  <a:cubicBezTo>
                    <a:pt x="2732" y="4332"/>
                    <a:pt x="1711" y="3149"/>
                    <a:pt x="1711" y="1746"/>
                  </a:cubicBezTo>
                  <a:lnTo>
                    <a:pt x="1711" y="1307"/>
                  </a:lnTo>
                  <a:cubicBezTo>
                    <a:pt x="1711" y="830"/>
                    <a:pt x="2103" y="439"/>
                    <a:pt x="2580" y="439"/>
                  </a:cubicBezTo>
                  <a:lnTo>
                    <a:pt x="5203" y="439"/>
                  </a:lnTo>
                  <a:cubicBezTo>
                    <a:pt x="5451" y="439"/>
                    <a:pt x="5651" y="239"/>
                    <a:pt x="5651"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1" name="Google Shape;14101;p69"/>
            <p:cNvSpPr/>
            <p:nvPr/>
          </p:nvSpPr>
          <p:spPr>
            <a:xfrm>
              <a:off x="5857694" y="3465957"/>
              <a:ext cx="23017" cy="25766"/>
            </a:xfrm>
            <a:custGeom>
              <a:rect b="b" l="l" r="r" t="t"/>
              <a:pathLst>
                <a:path extrusionOk="0" h="984" w="879">
                  <a:moveTo>
                    <a:pt x="0" y="0"/>
                  </a:moveTo>
                  <a:lnTo>
                    <a:pt x="0" y="983"/>
                  </a:lnTo>
                  <a:lnTo>
                    <a:pt x="296" y="945"/>
                  </a:lnTo>
                  <a:cubicBezTo>
                    <a:pt x="630" y="897"/>
                    <a:pt x="869" y="621"/>
                    <a:pt x="878" y="296"/>
                  </a:cubicBez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2" name="Google Shape;14102;p69"/>
            <p:cNvSpPr/>
            <p:nvPr/>
          </p:nvSpPr>
          <p:spPr>
            <a:xfrm>
              <a:off x="6006320" y="3465957"/>
              <a:ext cx="23017" cy="25766"/>
            </a:xfrm>
            <a:custGeom>
              <a:rect b="b" l="l" r="r" t="t"/>
              <a:pathLst>
                <a:path extrusionOk="0" h="984" w="879">
                  <a:moveTo>
                    <a:pt x="1" y="0"/>
                  </a:moveTo>
                  <a:lnTo>
                    <a:pt x="1" y="296"/>
                  </a:lnTo>
                  <a:cubicBezTo>
                    <a:pt x="1" y="621"/>
                    <a:pt x="249" y="897"/>
                    <a:pt x="573" y="945"/>
                  </a:cubicBezTo>
                  <a:lnTo>
                    <a:pt x="878" y="983"/>
                  </a:ln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3" name="Google Shape;14103;p69"/>
            <p:cNvSpPr/>
            <p:nvPr/>
          </p:nvSpPr>
          <p:spPr>
            <a:xfrm>
              <a:off x="5857694" y="3414504"/>
              <a:ext cx="23017" cy="51480"/>
            </a:xfrm>
            <a:custGeom>
              <a:rect b="b" l="l" r="r" t="t"/>
              <a:pathLst>
                <a:path extrusionOk="0" h="1966" w="879">
                  <a:moveTo>
                    <a:pt x="0" y="0"/>
                  </a:moveTo>
                  <a:lnTo>
                    <a:pt x="0" y="1965"/>
                  </a:lnTo>
                  <a:lnTo>
                    <a:pt x="878" y="1965"/>
                  </a:lnTo>
                  <a:lnTo>
                    <a:pt x="87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4" name="Google Shape;14104;p69"/>
            <p:cNvSpPr/>
            <p:nvPr/>
          </p:nvSpPr>
          <p:spPr>
            <a:xfrm>
              <a:off x="5840464" y="3362788"/>
              <a:ext cx="205866" cy="57240"/>
            </a:xfrm>
            <a:custGeom>
              <a:rect b="b" l="l" r="r" t="t"/>
              <a:pathLst>
                <a:path extrusionOk="0" h="2186" w="7862">
                  <a:moveTo>
                    <a:pt x="1088" y="0"/>
                  </a:moveTo>
                  <a:cubicBezTo>
                    <a:pt x="487" y="0"/>
                    <a:pt x="0" y="497"/>
                    <a:pt x="0" y="1098"/>
                  </a:cubicBezTo>
                  <a:cubicBezTo>
                    <a:pt x="0" y="1699"/>
                    <a:pt x="487" y="2185"/>
                    <a:pt x="1088" y="2185"/>
                  </a:cubicBezTo>
                  <a:lnTo>
                    <a:pt x="6774" y="2185"/>
                  </a:lnTo>
                  <a:cubicBezTo>
                    <a:pt x="7375" y="2185"/>
                    <a:pt x="7861" y="1699"/>
                    <a:pt x="7861" y="1098"/>
                  </a:cubicBezTo>
                  <a:cubicBezTo>
                    <a:pt x="7861" y="497"/>
                    <a:pt x="7375" y="0"/>
                    <a:pt x="677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5" name="Google Shape;14105;p69"/>
            <p:cNvSpPr/>
            <p:nvPr/>
          </p:nvSpPr>
          <p:spPr>
            <a:xfrm>
              <a:off x="5857694" y="3437232"/>
              <a:ext cx="171643" cy="11521"/>
            </a:xfrm>
            <a:custGeom>
              <a:rect b="b" l="l" r="r" t="t"/>
              <a:pathLst>
                <a:path extrusionOk="0" h="440" w="6555">
                  <a:moveTo>
                    <a:pt x="0" y="0"/>
                  </a:moveTo>
                  <a:lnTo>
                    <a:pt x="0" y="439"/>
                  </a:lnTo>
                  <a:lnTo>
                    <a:pt x="6554" y="439"/>
                  </a:lnTo>
                  <a:lnTo>
                    <a:pt x="655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6" name="Google Shape;14106;p69"/>
            <p:cNvSpPr/>
            <p:nvPr/>
          </p:nvSpPr>
          <p:spPr>
            <a:xfrm>
              <a:off x="5857694" y="3437232"/>
              <a:ext cx="23017" cy="11521"/>
            </a:xfrm>
            <a:custGeom>
              <a:rect b="b" l="l" r="r" t="t"/>
              <a:pathLst>
                <a:path extrusionOk="0" h="440" w="879">
                  <a:moveTo>
                    <a:pt x="0" y="0"/>
                  </a:moveTo>
                  <a:lnTo>
                    <a:pt x="0" y="439"/>
                  </a:lnTo>
                  <a:lnTo>
                    <a:pt x="878" y="439"/>
                  </a:lnTo>
                  <a:lnTo>
                    <a:pt x="87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7" name="Google Shape;14107;p69"/>
            <p:cNvSpPr/>
            <p:nvPr/>
          </p:nvSpPr>
          <p:spPr>
            <a:xfrm>
              <a:off x="5891918" y="3345794"/>
              <a:ext cx="103195" cy="74234"/>
            </a:xfrm>
            <a:custGeom>
              <a:rect b="b" l="l" r="r" t="t"/>
              <a:pathLst>
                <a:path extrusionOk="0" h="2835" w="3941">
                  <a:moveTo>
                    <a:pt x="1405" y="1"/>
                  </a:moveTo>
                  <a:cubicBezTo>
                    <a:pt x="630" y="1"/>
                    <a:pt x="0" y="636"/>
                    <a:pt x="0" y="1422"/>
                  </a:cubicBezTo>
                  <a:cubicBezTo>
                    <a:pt x="0" y="2204"/>
                    <a:pt x="640" y="2834"/>
                    <a:pt x="1422" y="2834"/>
                  </a:cubicBezTo>
                  <a:lnTo>
                    <a:pt x="2519" y="2834"/>
                  </a:lnTo>
                  <a:cubicBezTo>
                    <a:pt x="3301" y="2834"/>
                    <a:pt x="3931" y="2204"/>
                    <a:pt x="3940" y="1422"/>
                  </a:cubicBezTo>
                  <a:cubicBezTo>
                    <a:pt x="3940" y="636"/>
                    <a:pt x="3311" y="1"/>
                    <a:pt x="2536" y="1"/>
                  </a:cubicBezTo>
                  <a:cubicBezTo>
                    <a:pt x="2530" y="1"/>
                    <a:pt x="2525" y="1"/>
                    <a:pt x="2519" y="1"/>
                  </a:cubicBezTo>
                  <a:lnTo>
                    <a:pt x="1422" y="1"/>
                  </a:lnTo>
                  <a:cubicBezTo>
                    <a:pt x="1416" y="1"/>
                    <a:pt x="1410" y="1"/>
                    <a:pt x="1405"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8" name="Google Shape;14108;p69"/>
            <p:cNvSpPr/>
            <p:nvPr/>
          </p:nvSpPr>
          <p:spPr>
            <a:xfrm>
              <a:off x="5882674" y="3602355"/>
              <a:ext cx="121682" cy="98194"/>
            </a:xfrm>
            <a:custGeom>
              <a:rect b="b" l="l" r="r" t="t"/>
              <a:pathLst>
                <a:path extrusionOk="0" h="3750" w="4647">
                  <a:moveTo>
                    <a:pt x="926" y="0"/>
                  </a:moveTo>
                  <a:cubicBezTo>
                    <a:pt x="821" y="210"/>
                    <a:pt x="640" y="372"/>
                    <a:pt x="420" y="458"/>
                  </a:cubicBezTo>
                  <a:lnTo>
                    <a:pt x="0" y="611"/>
                  </a:lnTo>
                  <a:cubicBezTo>
                    <a:pt x="430" y="1174"/>
                    <a:pt x="1307" y="1565"/>
                    <a:pt x="2328" y="1565"/>
                  </a:cubicBezTo>
                  <a:cubicBezTo>
                    <a:pt x="2624" y="1565"/>
                    <a:pt x="2929" y="1527"/>
                    <a:pt x="3225" y="1450"/>
                  </a:cubicBezTo>
                  <a:lnTo>
                    <a:pt x="3444" y="1679"/>
                  </a:lnTo>
                  <a:cubicBezTo>
                    <a:pt x="3568" y="1803"/>
                    <a:pt x="3635" y="1965"/>
                    <a:pt x="3635" y="2147"/>
                  </a:cubicBezTo>
                  <a:lnTo>
                    <a:pt x="3635" y="3749"/>
                  </a:lnTo>
                  <a:lnTo>
                    <a:pt x="4074" y="3749"/>
                  </a:lnTo>
                  <a:lnTo>
                    <a:pt x="4074" y="2137"/>
                  </a:lnTo>
                  <a:cubicBezTo>
                    <a:pt x="4074" y="1851"/>
                    <a:pt x="3960" y="1574"/>
                    <a:pt x="3759" y="1364"/>
                  </a:cubicBezTo>
                  <a:lnTo>
                    <a:pt x="3692" y="1307"/>
                  </a:lnTo>
                  <a:cubicBezTo>
                    <a:pt x="4064" y="1155"/>
                    <a:pt x="4389" y="916"/>
                    <a:pt x="4646" y="611"/>
                  </a:cubicBezTo>
                  <a:lnTo>
                    <a:pt x="4208" y="458"/>
                  </a:lnTo>
                  <a:cubicBezTo>
                    <a:pt x="3988" y="372"/>
                    <a:pt x="3807" y="210"/>
                    <a:pt x="3711" y="0"/>
                  </a:cubicBezTo>
                  <a:cubicBezTo>
                    <a:pt x="3258" y="167"/>
                    <a:pt x="2786" y="251"/>
                    <a:pt x="2315" y="251"/>
                  </a:cubicBezTo>
                  <a:cubicBezTo>
                    <a:pt x="1844" y="251"/>
                    <a:pt x="1374" y="167"/>
                    <a:pt x="926"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9" name="Google Shape;14109;p69"/>
            <p:cNvSpPr/>
            <p:nvPr/>
          </p:nvSpPr>
          <p:spPr>
            <a:xfrm>
              <a:off x="5814489" y="3644827"/>
              <a:ext cx="48966" cy="55460"/>
            </a:xfrm>
            <a:custGeom>
              <a:rect b="b" l="l" r="r" t="t"/>
              <a:pathLst>
                <a:path extrusionOk="0" h="2118" w="1870">
                  <a:moveTo>
                    <a:pt x="229" y="0"/>
                  </a:moveTo>
                  <a:cubicBezTo>
                    <a:pt x="134" y="115"/>
                    <a:pt x="57" y="239"/>
                    <a:pt x="0" y="372"/>
                  </a:cubicBezTo>
                  <a:lnTo>
                    <a:pt x="1193" y="1374"/>
                  </a:lnTo>
                  <a:cubicBezTo>
                    <a:pt x="1345" y="1498"/>
                    <a:pt x="1431" y="1679"/>
                    <a:pt x="1431" y="1879"/>
                  </a:cubicBezTo>
                  <a:lnTo>
                    <a:pt x="1431" y="2118"/>
                  </a:lnTo>
                  <a:lnTo>
                    <a:pt x="1870" y="2118"/>
                  </a:lnTo>
                  <a:lnTo>
                    <a:pt x="1870" y="1879"/>
                  </a:lnTo>
                  <a:cubicBezTo>
                    <a:pt x="1870" y="1555"/>
                    <a:pt x="1727" y="1240"/>
                    <a:pt x="1479" y="1040"/>
                  </a:cubicBezTo>
                  <a:lnTo>
                    <a:pt x="229"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0" name="Google Shape;14110;p69"/>
            <p:cNvSpPr/>
            <p:nvPr/>
          </p:nvSpPr>
          <p:spPr>
            <a:xfrm>
              <a:off x="6023550" y="3644827"/>
              <a:ext cx="48992" cy="55460"/>
            </a:xfrm>
            <a:custGeom>
              <a:rect b="b" l="l" r="r" t="t"/>
              <a:pathLst>
                <a:path extrusionOk="0" h="2118" w="1871">
                  <a:moveTo>
                    <a:pt x="1632" y="0"/>
                  </a:moveTo>
                  <a:lnTo>
                    <a:pt x="392" y="1040"/>
                  </a:lnTo>
                  <a:cubicBezTo>
                    <a:pt x="144" y="1240"/>
                    <a:pt x="1" y="1555"/>
                    <a:pt x="1" y="1879"/>
                  </a:cubicBezTo>
                  <a:lnTo>
                    <a:pt x="1" y="2118"/>
                  </a:lnTo>
                  <a:lnTo>
                    <a:pt x="440" y="2118"/>
                  </a:lnTo>
                  <a:lnTo>
                    <a:pt x="440" y="1879"/>
                  </a:lnTo>
                  <a:cubicBezTo>
                    <a:pt x="440" y="1679"/>
                    <a:pt x="526" y="1498"/>
                    <a:pt x="678" y="1374"/>
                  </a:cubicBezTo>
                  <a:lnTo>
                    <a:pt x="1871" y="372"/>
                  </a:lnTo>
                  <a:cubicBezTo>
                    <a:pt x="1814" y="239"/>
                    <a:pt x="1737" y="115"/>
                    <a:pt x="163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11" name="Google Shape;14111;p69"/>
          <p:cNvGrpSpPr/>
          <p:nvPr/>
        </p:nvGrpSpPr>
        <p:grpSpPr>
          <a:xfrm>
            <a:off x="5363818" y="3345794"/>
            <a:ext cx="259074" cy="354493"/>
            <a:chOff x="5363818" y="3345794"/>
            <a:chExt cx="259074" cy="354493"/>
          </a:xfrm>
        </p:grpSpPr>
        <p:sp>
          <p:nvSpPr>
            <p:cNvPr id="14112" name="Google Shape;14112;p69"/>
            <p:cNvSpPr/>
            <p:nvPr/>
          </p:nvSpPr>
          <p:spPr>
            <a:xfrm>
              <a:off x="5397807" y="3514661"/>
              <a:ext cx="191360" cy="123934"/>
            </a:xfrm>
            <a:custGeom>
              <a:rect b="b" l="l" r="r" t="t"/>
              <a:pathLst>
                <a:path extrusionOk="0" h="4733" w="7308">
                  <a:moveTo>
                    <a:pt x="869" y="1"/>
                  </a:moveTo>
                  <a:cubicBezTo>
                    <a:pt x="869" y="1651"/>
                    <a:pt x="0" y="2596"/>
                    <a:pt x="430" y="4733"/>
                  </a:cubicBezTo>
                  <a:lnTo>
                    <a:pt x="6879" y="4733"/>
                  </a:lnTo>
                  <a:cubicBezTo>
                    <a:pt x="7308" y="2596"/>
                    <a:pt x="6449" y="1661"/>
                    <a:pt x="644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3" name="Google Shape;14113;p69"/>
            <p:cNvSpPr/>
            <p:nvPr/>
          </p:nvSpPr>
          <p:spPr>
            <a:xfrm>
              <a:off x="5397807" y="3514661"/>
              <a:ext cx="95706" cy="123934"/>
            </a:xfrm>
            <a:custGeom>
              <a:rect b="b" l="l" r="r" t="t"/>
              <a:pathLst>
                <a:path extrusionOk="0" h="4733" w="3655">
                  <a:moveTo>
                    <a:pt x="869" y="1"/>
                  </a:moveTo>
                  <a:cubicBezTo>
                    <a:pt x="869" y="1651"/>
                    <a:pt x="0" y="2596"/>
                    <a:pt x="430" y="4733"/>
                  </a:cubicBezTo>
                  <a:lnTo>
                    <a:pt x="3654" y="4733"/>
                  </a:lnTo>
                  <a:lnTo>
                    <a:pt x="365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4" name="Google Shape;14114;p69"/>
            <p:cNvSpPr/>
            <p:nvPr/>
          </p:nvSpPr>
          <p:spPr>
            <a:xfrm>
              <a:off x="5363818" y="3565382"/>
              <a:ext cx="259074" cy="134905"/>
            </a:xfrm>
            <a:custGeom>
              <a:rect b="b" l="l" r="r" t="t"/>
              <a:pathLst>
                <a:path extrusionOk="0" h="5152" w="9894">
                  <a:moveTo>
                    <a:pt x="3664" y="0"/>
                  </a:moveTo>
                  <a:lnTo>
                    <a:pt x="3664" y="1326"/>
                  </a:lnTo>
                  <a:cubicBezTo>
                    <a:pt x="3664" y="1689"/>
                    <a:pt x="3426" y="2013"/>
                    <a:pt x="3082" y="2137"/>
                  </a:cubicBezTo>
                  <a:lnTo>
                    <a:pt x="869" y="2920"/>
                  </a:lnTo>
                  <a:cubicBezTo>
                    <a:pt x="354" y="3101"/>
                    <a:pt x="1" y="3587"/>
                    <a:pt x="1" y="4131"/>
                  </a:cubicBezTo>
                  <a:lnTo>
                    <a:pt x="1" y="4513"/>
                  </a:lnTo>
                  <a:cubicBezTo>
                    <a:pt x="1" y="4866"/>
                    <a:pt x="297" y="5152"/>
                    <a:pt x="650" y="5152"/>
                  </a:cubicBezTo>
                  <a:lnTo>
                    <a:pt x="9245" y="5152"/>
                  </a:lnTo>
                  <a:cubicBezTo>
                    <a:pt x="9608" y="5152"/>
                    <a:pt x="9894" y="4866"/>
                    <a:pt x="9894" y="4513"/>
                  </a:cubicBezTo>
                  <a:lnTo>
                    <a:pt x="9894" y="4131"/>
                  </a:lnTo>
                  <a:cubicBezTo>
                    <a:pt x="9894" y="3587"/>
                    <a:pt x="9550" y="3101"/>
                    <a:pt x="9035" y="2920"/>
                  </a:cubicBezTo>
                  <a:lnTo>
                    <a:pt x="6812" y="2137"/>
                  </a:lnTo>
                  <a:cubicBezTo>
                    <a:pt x="6469" y="2013"/>
                    <a:pt x="6240" y="1689"/>
                    <a:pt x="6240" y="1326"/>
                  </a:cubicBezTo>
                  <a:lnTo>
                    <a:pt x="6240"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5" name="Google Shape;14115;p69"/>
            <p:cNvSpPr/>
            <p:nvPr/>
          </p:nvSpPr>
          <p:spPr>
            <a:xfrm>
              <a:off x="5364080" y="3621836"/>
              <a:ext cx="258813" cy="78450"/>
            </a:xfrm>
            <a:custGeom>
              <a:rect b="b" l="l" r="r" t="t"/>
              <a:pathLst>
                <a:path extrusionOk="0" h="2996" w="9884">
                  <a:moveTo>
                    <a:pt x="3025" y="0"/>
                  </a:moveTo>
                  <a:lnTo>
                    <a:pt x="859" y="764"/>
                  </a:lnTo>
                  <a:cubicBezTo>
                    <a:pt x="344" y="945"/>
                    <a:pt x="1" y="1431"/>
                    <a:pt x="1" y="1975"/>
                  </a:cubicBezTo>
                  <a:lnTo>
                    <a:pt x="1" y="2357"/>
                  </a:lnTo>
                  <a:cubicBezTo>
                    <a:pt x="1" y="2710"/>
                    <a:pt x="287" y="2996"/>
                    <a:pt x="640" y="2996"/>
                  </a:cubicBezTo>
                  <a:lnTo>
                    <a:pt x="9245" y="2996"/>
                  </a:lnTo>
                  <a:cubicBezTo>
                    <a:pt x="9598" y="2996"/>
                    <a:pt x="9884" y="2710"/>
                    <a:pt x="9884" y="2357"/>
                  </a:cubicBezTo>
                  <a:lnTo>
                    <a:pt x="9884" y="1975"/>
                  </a:lnTo>
                  <a:cubicBezTo>
                    <a:pt x="9884" y="1431"/>
                    <a:pt x="9540" y="945"/>
                    <a:pt x="9025" y="764"/>
                  </a:cubicBezTo>
                  <a:lnTo>
                    <a:pt x="6860" y="0"/>
                  </a:lnTo>
                  <a:cubicBezTo>
                    <a:pt x="6745" y="973"/>
                    <a:pt x="5925" y="1708"/>
                    <a:pt x="4942" y="1708"/>
                  </a:cubicBezTo>
                  <a:cubicBezTo>
                    <a:pt x="3960" y="1708"/>
                    <a:pt x="3139" y="973"/>
                    <a:pt x="3025"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6" name="Google Shape;14116;p69"/>
            <p:cNvSpPr/>
            <p:nvPr/>
          </p:nvSpPr>
          <p:spPr>
            <a:xfrm>
              <a:off x="5459760" y="3570880"/>
              <a:ext cx="67479" cy="28175"/>
            </a:xfrm>
            <a:custGeom>
              <a:rect b="b" l="l" r="r" t="t"/>
              <a:pathLst>
                <a:path extrusionOk="0" h="1076" w="2577">
                  <a:moveTo>
                    <a:pt x="0" y="0"/>
                  </a:moveTo>
                  <a:lnTo>
                    <a:pt x="0" y="811"/>
                  </a:lnTo>
                  <a:cubicBezTo>
                    <a:pt x="411" y="988"/>
                    <a:pt x="849" y="1076"/>
                    <a:pt x="1288" y="1076"/>
                  </a:cubicBezTo>
                  <a:cubicBezTo>
                    <a:pt x="1727" y="1076"/>
                    <a:pt x="2166" y="988"/>
                    <a:pt x="2576" y="811"/>
                  </a:cubicBezTo>
                  <a:lnTo>
                    <a:pt x="2576"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7" name="Google Shape;14117;p69"/>
            <p:cNvSpPr/>
            <p:nvPr/>
          </p:nvSpPr>
          <p:spPr>
            <a:xfrm>
              <a:off x="5420273" y="3435740"/>
              <a:ext cx="146427" cy="152135"/>
            </a:xfrm>
            <a:custGeom>
              <a:rect b="b" l="l" r="r" t="t"/>
              <a:pathLst>
                <a:path extrusionOk="0" h="5810" w="5592">
                  <a:moveTo>
                    <a:pt x="11" y="0"/>
                  </a:moveTo>
                  <a:lnTo>
                    <a:pt x="11" y="3015"/>
                  </a:lnTo>
                  <a:cubicBezTo>
                    <a:pt x="1" y="4551"/>
                    <a:pt x="1251" y="5810"/>
                    <a:pt x="2796" y="5810"/>
                  </a:cubicBezTo>
                  <a:cubicBezTo>
                    <a:pt x="4342" y="5810"/>
                    <a:pt x="5591" y="4560"/>
                    <a:pt x="5591" y="3015"/>
                  </a:cubicBezTo>
                  <a:lnTo>
                    <a:pt x="5591"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8" name="Google Shape;14118;p69"/>
            <p:cNvSpPr/>
            <p:nvPr/>
          </p:nvSpPr>
          <p:spPr>
            <a:xfrm>
              <a:off x="5420090" y="3435740"/>
              <a:ext cx="146610" cy="152109"/>
            </a:xfrm>
            <a:custGeom>
              <a:rect b="b" l="l" r="r" t="t"/>
              <a:pathLst>
                <a:path extrusionOk="0" h="5809" w="5599">
                  <a:moveTo>
                    <a:pt x="18" y="0"/>
                  </a:moveTo>
                  <a:lnTo>
                    <a:pt x="18" y="3015"/>
                  </a:lnTo>
                  <a:cubicBezTo>
                    <a:pt x="0" y="4578"/>
                    <a:pt x="1271" y="5809"/>
                    <a:pt x="2780" y="5809"/>
                  </a:cubicBezTo>
                  <a:cubicBezTo>
                    <a:pt x="2929" y="5809"/>
                    <a:pt x="3080" y="5797"/>
                    <a:pt x="3233" y="5772"/>
                  </a:cubicBezTo>
                  <a:cubicBezTo>
                    <a:pt x="1868" y="5562"/>
                    <a:pt x="867" y="4389"/>
                    <a:pt x="867" y="3015"/>
                  </a:cubicBezTo>
                  <a:lnTo>
                    <a:pt x="867" y="2280"/>
                  </a:lnTo>
                  <a:cubicBezTo>
                    <a:pt x="867" y="1889"/>
                    <a:pt x="1124" y="1555"/>
                    <a:pt x="1487" y="1450"/>
                  </a:cubicBezTo>
                  <a:cubicBezTo>
                    <a:pt x="2088" y="1288"/>
                    <a:pt x="2670" y="1069"/>
                    <a:pt x="3233" y="792"/>
                  </a:cubicBezTo>
                  <a:lnTo>
                    <a:pt x="3233" y="821"/>
                  </a:lnTo>
                  <a:cubicBezTo>
                    <a:pt x="3223" y="1164"/>
                    <a:pt x="3481" y="1450"/>
                    <a:pt x="3814" y="1498"/>
                  </a:cubicBezTo>
                  <a:lnTo>
                    <a:pt x="3919" y="1498"/>
                  </a:lnTo>
                  <a:cubicBezTo>
                    <a:pt x="4158" y="1479"/>
                    <a:pt x="5007" y="1326"/>
                    <a:pt x="5598" y="1183"/>
                  </a:cubicBezTo>
                  <a:lnTo>
                    <a:pt x="559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9" name="Google Shape;14119;p69"/>
            <p:cNvSpPr/>
            <p:nvPr/>
          </p:nvSpPr>
          <p:spPr>
            <a:xfrm>
              <a:off x="5527213" y="3598846"/>
              <a:ext cx="26" cy="288"/>
            </a:xfrm>
            <a:custGeom>
              <a:rect b="b" l="l" r="r" t="t"/>
              <a:pathLst>
                <a:path extrusionOk="0" h="11" w="1">
                  <a:moveTo>
                    <a:pt x="0" y="10"/>
                  </a:moveTo>
                  <a:lnTo>
                    <a:pt x="0" y="10"/>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0" name="Google Shape;14120;p69"/>
            <p:cNvSpPr/>
            <p:nvPr/>
          </p:nvSpPr>
          <p:spPr>
            <a:xfrm>
              <a:off x="5459760" y="3598846"/>
              <a:ext cx="26" cy="288"/>
            </a:xfrm>
            <a:custGeom>
              <a:rect b="b" l="l" r="r" t="t"/>
              <a:pathLst>
                <a:path extrusionOk="0" h="11" w="1">
                  <a:moveTo>
                    <a:pt x="0" y="1"/>
                  </a:moveTo>
                  <a:lnTo>
                    <a:pt x="0" y="10"/>
                  </a:lnTo>
                  <a:lnTo>
                    <a:pt x="0"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1" name="Google Shape;14121;p69"/>
            <p:cNvSpPr/>
            <p:nvPr/>
          </p:nvSpPr>
          <p:spPr>
            <a:xfrm>
              <a:off x="5468506" y="3537180"/>
              <a:ext cx="50013" cy="16994"/>
            </a:xfrm>
            <a:custGeom>
              <a:rect b="b" l="l" r="r" t="t"/>
              <a:pathLst>
                <a:path extrusionOk="0" h="649" w="1910">
                  <a:moveTo>
                    <a:pt x="311" y="1"/>
                  </a:moveTo>
                  <a:cubicBezTo>
                    <a:pt x="145" y="1"/>
                    <a:pt x="1" y="217"/>
                    <a:pt x="162" y="371"/>
                  </a:cubicBezTo>
                  <a:cubicBezTo>
                    <a:pt x="372" y="554"/>
                    <a:pt x="642" y="649"/>
                    <a:pt x="915" y="649"/>
                  </a:cubicBezTo>
                  <a:cubicBezTo>
                    <a:pt x="928" y="649"/>
                    <a:pt x="941" y="648"/>
                    <a:pt x="954" y="648"/>
                  </a:cubicBezTo>
                  <a:cubicBezTo>
                    <a:pt x="968" y="648"/>
                    <a:pt x="981" y="649"/>
                    <a:pt x="994" y="649"/>
                  </a:cubicBezTo>
                  <a:cubicBezTo>
                    <a:pt x="1275" y="649"/>
                    <a:pt x="1537" y="554"/>
                    <a:pt x="1756" y="371"/>
                  </a:cubicBezTo>
                  <a:cubicBezTo>
                    <a:pt x="1910" y="217"/>
                    <a:pt x="1764" y="1"/>
                    <a:pt x="1598" y="1"/>
                  </a:cubicBezTo>
                  <a:cubicBezTo>
                    <a:pt x="1548" y="1"/>
                    <a:pt x="1496" y="20"/>
                    <a:pt x="1450" y="66"/>
                  </a:cubicBezTo>
                  <a:cubicBezTo>
                    <a:pt x="1302" y="166"/>
                    <a:pt x="1131" y="216"/>
                    <a:pt x="958" y="216"/>
                  </a:cubicBezTo>
                  <a:cubicBezTo>
                    <a:pt x="785" y="216"/>
                    <a:pt x="611" y="166"/>
                    <a:pt x="458" y="66"/>
                  </a:cubicBezTo>
                  <a:cubicBezTo>
                    <a:pt x="412" y="20"/>
                    <a:pt x="360" y="1"/>
                    <a:pt x="31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2" name="Google Shape;14122;p69"/>
            <p:cNvSpPr/>
            <p:nvPr/>
          </p:nvSpPr>
          <p:spPr>
            <a:xfrm>
              <a:off x="5454000" y="3497798"/>
              <a:ext cx="11521" cy="16889"/>
            </a:xfrm>
            <a:custGeom>
              <a:rect b="b" l="l" r="r" t="t"/>
              <a:pathLst>
                <a:path extrusionOk="0" h="645" w="440">
                  <a:moveTo>
                    <a:pt x="220" y="1"/>
                  </a:moveTo>
                  <a:cubicBezTo>
                    <a:pt x="111" y="1"/>
                    <a:pt x="1" y="72"/>
                    <a:pt x="1" y="215"/>
                  </a:cubicBezTo>
                  <a:lnTo>
                    <a:pt x="1" y="425"/>
                  </a:lnTo>
                  <a:cubicBezTo>
                    <a:pt x="1" y="549"/>
                    <a:pt x="96" y="645"/>
                    <a:pt x="220" y="645"/>
                  </a:cubicBezTo>
                  <a:cubicBezTo>
                    <a:pt x="335" y="645"/>
                    <a:pt x="440" y="549"/>
                    <a:pt x="440" y="42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3" name="Google Shape;14123;p69"/>
            <p:cNvSpPr/>
            <p:nvPr/>
          </p:nvSpPr>
          <p:spPr>
            <a:xfrm>
              <a:off x="5521714" y="3497798"/>
              <a:ext cx="11260" cy="16889"/>
            </a:xfrm>
            <a:custGeom>
              <a:rect b="b" l="l" r="r" t="t"/>
              <a:pathLst>
                <a:path extrusionOk="0" h="645" w="430">
                  <a:moveTo>
                    <a:pt x="215" y="1"/>
                  </a:moveTo>
                  <a:cubicBezTo>
                    <a:pt x="108" y="1"/>
                    <a:pt x="0" y="72"/>
                    <a:pt x="0" y="215"/>
                  </a:cubicBezTo>
                  <a:lnTo>
                    <a:pt x="0" y="425"/>
                  </a:lnTo>
                  <a:cubicBezTo>
                    <a:pt x="0" y="549"/>
                    <a:pt x="96" y="645"/>
                    <a:pt x="210" y="645"/>
                  </a:cubicBezTo>
                  <a:cubicBezTo>
                    <a:pt x="334" y="645"/>
                    <a:pt x="430" y="549"/>
                    <a:pt x="430" y="425"/>
                  </a:cubicBezTo>
                  <a:lnTo>
                    <a:pt x="430" y="215"/>
                  </a:lnTo>
                  <a:cubicBezTo>
                    <a:pt x="430" y="72"/>
                    <a:pt x="322" y="1"/>
                    <a:pt x="21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4" name="Google Shape;14124;p69"/>
            <p:cNvSpPr/>
            <p:nvPr/>
          </p:nvSpPr>
          <p:spPr>
            <a:xfrm>
              <a:off x="5513963" y="3480935"/>
              <a:ext cx="26499" cy="11286"/>
            </a:xfrm>
            <a:custGeom>
              <a:rect b="b" l="l" r="r" t="t"/>
              <a:pathLst>
                <a:path extrusionOk="0" h="431" w="1012">
                  <a:moveTo>
                    <a:pt x="287" y="1"/>
                  </a:moveTo>
                  <a:cubicBezTo>
                    <a:pt x="0" y="1"/>
                    <a:pt x="0" y="430"/>
                    <a:pt x="287" y="430"/>
                  </a:cubicBezTo>
                  <a:lnTo>
                    <a:pt x="726" y="430"/>
                  </a:lnTo>
                  <a:cubicBezTo>
                    <a:pt x="1012" y="430"/>
                    <a:pt x="1012" y="1"/>
                    <a:pt x="72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5" name="Google Shape;14125;p69"/>
            <p:cNvSpPr/>
            <p:nvPr/>
          </p:nvSpPr>
          <p:spPr>
            <a:xfrm>
              <a:off x="5446511" y="3480935"/>
              <a:ext cx="26264" cy="11286"/>
            </a:xfrm>
            <a:custGeom>
              <a:rect b="b" l="l" r="r" t="t"/>
              <a:pathLst>
                <a:path extrusionOk="0" h="431" w="1003">
                  <a:moveTo>
                    <a:pt x="287" y="1"/>
                  </a:moveTo>
                  <a:cubicBezTo>
                    <a:pt x="1" y="1"/>
                    <a:pt x="1" y="430"/>
                    <a:pt x="287" y="430"/>
                  </a:cubicBezTo>
                  <a:lnTo>
                    <a:pt x="716" y="430"/>
                  </a:lnTo>
                  <a:cubicBezTo>
                    <a:pt x="1002" y="430"/>
                    <a:pt x="1002" y="1"/>
                    <a:pt x="71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6" name="Google Shape;14126;p69"/>
            <p:cNvSpPr/>
            <p:nvPr/>
          </p:nvSpPr>
          <p:spPr>
            <a:xfrm>
              <a:off x="5386573" y="3345794"/>
              <a:ext cx="213853" cy="202620"/>
            </a:xfrm>
            <a:custGeom>
              <a:rect b="b" l="l" r="r" t="t"/>
              <a:pathLst>
                <a:path extrusionOk="0" h="7738" w="8167">
                  <a:moveTo>
                    <a:pt x="4083" y="1"/>
                  </a:moveTo>
                  <a:cubicBezTo>
                    <a:pt x="1832" y="1"/>
                    <a:pt x="0" y="1823"/>
                    <a:pt x="0" y="4084"/>
                  </a:cubicBezTo>
                  <a:lnTo>
                    <a:pt x="0" y="6879"/>
                  </a:lnTo>
                  <a:cubicBezTo>
                    <a:pt x="0" y="7356"/>
                    <a:pt x="382" y="7738"/>
                    <a:pt x="859" y="7738"/>
                  </a:cubicBezTo>
                  <a:lnTo>
                    <a:pt x="2576" y="7738"/>
                  </a:lnTo>
                  <a:cubicBezTo>
                    <a:pt x="2862" y="7738"/>
                    <a:pt x="2862" y="7308"/>
                    <a:pt x="2576" y="7308"/>
                  </a:cubicBezTo>
                  <a:lnTo>
                    <a:pt x="859" y="7308"/>
                  </a:lnTo>
                  <a:cubicBezTo>
                    <a:pt x="620" y="7308"/>
                    <a:pt x="429" y="7118"/>
                    <a:pt x="429" y="6879"/>
                  </a:cubicBezTo>
                  <a:lnTo>
                    <a:pt x="429" y="4084"/>
                  </a:lnTo>
                  <a:cubicBezTo>
                    <a:pt x="391" y="2042"/>
                    <a:pt x="2042" y="363"/>
                    <a:pt x="4083" y="363"/>
                  </a:cubicBezTo>
                  <a:cubicBezTo>
                    <a:pt x="6125" y="363"/>
                    <a:pt x="7775" y="2042"/>
                    <a:pt x="7737" y="4084"/>
                  </a:cubicBezTo>
                  <a:lnTo>
                    <a:pt x="7737" y="5801"/>
                  </a:lnTo>
                  <a:cubicBezTo>
                    <a:pt x="7737" y="5944"/>
                    <a:pt x="7844" y="6016"/>
                    <a:pt x="7952" y="6016"/>
                  </a:cubicBezTo>
                  <a:cubicBezTo>
                    <a:pt x="8059" y="6016"/>
                    <a:pt x="8166" y="5944"/>
                    <a:pt x="8166" y="5801"/>
                  </a:cubicBezTo>
                  <a:lnTo>
                    <a:pt x="8166" y="4084"/>
                  </a:lnTo>
                  <a:cubicBezTo>
                    <a:pt x="8166" y="1823"/>
                    <a:pt x="6344" y="1"/>
                    <a:pt x="40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7" name="Google Shape;14127;p69"/>
            <p:cNvSpPr/>
            <p:nvPr/>
          </p:nvSpPr>
          <p:spPr>
            <a:xfrm>
              <a:off x="5409040" y="3373917"/>
              <a:ext cx="169155" cy="112543"/>
            </a:xfrm>
            <a:custGeom>
              <a:rect b="b" l="l" r="r" t="t"/>
              <a:pathLst>
                <a:path extrusionOk="0" h="4298" w="6460">
                  <a:moveTo>
                    <a:pt x="3242" y="0"/>
                  </a:moveTo>
                  <a:cubicBezTo>
                    <a:pt x="3186" y="0"/>
                    <a:pt x="3129" y="2"/>
                    <a:pt x="3073" y="5"/>
                  </a:cubicBezTo>
                  <a:cubicBezTo>
                    <a:pt x="1336" y="81"/>
                    <a:pt x="1" y="1579"/>
                    <a:pt x="1" y="3315"/>
                  </a:cubicBezTo>
                  <a:lnTo>
                    <a:pt x="1" y="4298"/>
                  </a:lnTo>
                  <a:lnTo>
                    <a:pt x="440" y="4298"/>
                  </a:lnTo>
                  <a:lnTo>
                    <a:pt x="440" y="4107"/>
                  </a:lnTo>
                  <a:cubicBezTo>
                    <a:pt x="430" y="3907"/>
                    <a:pt x="564" y="3735"/>
                    <a:pt x="754" y="3687"/>
                  </a:cubicBezTo>
                  <a:cubicBezTo>
                    <a:pt x="1594" y="3468"/>
                    <a:pt x="2958" y="3067"/>
                    <a:pt x="3779" y="2581"/>
                  </a:cubicBezTo>
                  <a:cubicBezTo>
                    <a:pt x="3814" y="2559"/>
                    <a:pt x="3851" y="2550"/>
                    <a:pt x="3888" y="2550"/>
                  </a:cubicBezTo>
                  <a:cubicBezTo>
                    <a:pt x="4000" y="2550"/>
                    <a:pt x="4103" y="2640"/>
                    <a:pt x="4103" y="2762"/>
                  </a:cubicBezTo>
                  <a:lnTo>
                    <a:pt x="4103" y="3220"/>
                  </a:lnTo>
                  <a:cubicBezTo>
                    <a:pt x="4103" y="3338"/>
                    <a:pt x="4198" y="3430"/>
                    <a:pt x="4315" y="3430"/>
                  </a:cubicBezTo>
                  <a:cubicBezTo>
                    <a:pt x="4320" y="3430"/>
                    <a:pt x="4326" y="3430"/>
                    <a:pt x="4332" y="3430"/>
                  </a:cubicBezTo>
                  <a:cubicBezTo>
                    <a:pt x="4723" y="3401"/>
                    <a:pt x="5105" y="3334"/>
                    <a:pt x="5486" y="3229"/>
                  </a:cubicBezTo>
                  <a:cubicBezTo>
                    <a:pt x="5514" y="3221"/>
                    <a:pt x="5542" y="3217"/>
                    <a:pt x="5570" y="3217"/>
                  </a:cubicBezTo>
                  <a:cubicBezTo>
                    <a:pt x="5794" y="3217"/>
                    <a:pt x="6020" y="3474"/>
                    <a:pt x="6020" y="3754"/>
                  </a:cubicBezTo>
                  <a:lnTo>
                    <a:pt x="6020" y="4298"/>
                  </a:lnTo>
                  <a:lnTo>
                    <a:pt x="6459" y="4298"/>
                  </a:lnTo>
                  <a:lnTo>
                    <a:pt x="6459" y="3229"/>
                  </a:lnTo>
                  <a:cubicBezTo>
                    <a:pt x="6459" y="1436"/>
                    <a:pt x="5008" y="0"/>
                    <a:pt x="324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8" name="Google Shape;14128;p69"/>
            <p:cNvSpPr/>
            <p:nvPr/>
          </p:nvSpPr>
          <p:spPr>
            <a:xfrm>
              <a:off x="5454759" y="3373917"/>
              <a:ext cx="123410" cy="112543"/>
            </a:xfrm>
            <a:custGeom>
              <a:rect b="b" l="l" r="r" t="t"/>
              <a:pathLst>
                <a:path extrusionOk="0" h="4298" w="4713">
                  <a:moveTo>
                    <a:pt x="1495" y="0"/>
                  </a:moveTo>
                  <a:cubicBezTo>
                    <a:pt x="1439" y="0"/>
                    <a:pt x="1383" y="2"/>
                    <a:pt x="1327" y="5"/>
                  </a:cubicBezTo>
                  <a:cubicBezTo>
                    <a:pt x="859" y="24"/>
                    <a:pt x="411" y="157"/>
                    <a:pt x="1" y="377"/>
                  </a:cubicBezTo>
                  <a:cubicBezTo>
                    <a:pt x="105" y="1359"/>
                    <a:pt x="563" y="2266"/>
                    <a:pt x="1288" y="2953"/>
                  </a:cubicBezTo>
                  <a:cubicBezTo>
                    <a:pt x="1536" y="2838"/>
                    <a:pt x="1794" y="2724"/>
                    <a:pt x="2033" y="2581"/>
                  </a:cubicBezTo>
                  <a:cubicBezTo>
                    <a:pt x="2067" y="2560"/>
                    <a:pt x="2105" y="2550"/>
                    <a:pt x="2141" y="2550"/>
                  </a:cubicBezTo>
                  <a:cubicBezTo>
                    <a:pt x="2253" y="2550"/>
                    <a:pt x="2355" y="2642"/>
                    <a:pt x="2347" y="2771"/>
                  </a:cubicBezTo>
                  <a:lnTo>
                    <a:pt x="2347" y="3220"/>
                  </a:lnTo>
                  <a:cubicBezTo>
                    <a:pt x="2347" y="3338"/>
                    <a:pt x="2443" y="3430"/>
                    <a:pt x="2559" y="3430"/>
                  </a:cubicBezTo>
                  <a:cubicBezTo>
                    <a:pt x="2565" y="3430"/>
                    <a:pt x="2571" y="3430"/>
                    <a:pt x="2576" y="3430"/>
                  </a:cubicBezTo>
                  <a:cubicBezTo>
                    <a:pt x="2967" y="3401"/>
                    <a:pt x="3359" y="3334"/>
                    <a:pt x="3731" y="3229"/>
                  </a:cubicBezTo>
                  <a:cubicBezTo>
                    <a:pt x="3758" y="3221"/>
                    <a:pt x="3786" y="3217"/>
                    <a:pt x="3814" y="3217"/>
                  </a:cubicBezTo>
                  <a:cubicBezTo>
                    <a:pt x="4041" y="3217"/>
                    <a:pt x="4274" y="3474"/>
                    <a:pt x="4274" y="3754"/>
                  </a:cubicBezTo>
                  <a:lnTo>
                    <a:pt x="4274" y="4298"/>
                  </a:lnTo>
                  <a:lnTo>
                    <a:pt x="4704" y="4298"/>
                  </a:lnTo>
                  <a:lnTo>
                    <a:pt x="4704" y="3229"/>
                  </a:lnTo>
                  <a:cubicBezTo>
                    <a:pt x="4713" y="1445"/>
                    <a:pt x="3261" y="0"/>
                    <a:pt x="149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9" name="Google Shape;14129;p69"/>
            <p:cNvSpPr/>
            <p:nvPr/>
          </p:nvSpPr>
          <p:spPr>
            <a:xfrm>
              <a:off x="5369579" y="3647314"/>
              <a:ext cx="45483" cy="52972"/>
            </a:xfrm>
            <a:custGeom>
              <a:rect b="b" l="l" r="r" t="t"/>
              <a:pathLst>
                <a:path extrusionOk="0" h="2023" w="1737">
                  <a:moveTo>
                    <a:pt x="287" y="0"/>
                  </a:moveTo>
                  <a:cubicBezTo>
                    <a:pt x="172" y="86"/>
                    <a:pt x="77" y="191"/>
                    <a:pt x="0" y="315"/>
                  </a:cubicBezTo>
                  <a:lnTo>
                    <a:pt x="1088" y="1279"/>
                  </a:lnTo>
                  <a:cubicBezTo>
                    <a:pt x="1231" y="1403"/>
                    <a:pt x="1307" y="1584"/>
                    <a:pt x="1307" y="1765"/>
                  </a:cubicBezTo>
                  <a:lnTo>
                    <a:pt x="1307" y="2023"/>
                  </a:lnTo>
                  <a:lnTo>
                    <a:pt x="1737" y="2023"/>
                  </a:lnTo>
                  <a:lnTo>
                    <a:pt x="1737" y="1765"/>
                  </a:lnTo>
                  <a:cubicBezTo>
                    <a:pt x="1737" y="1460"/>
                    <a:pt x="1603" y="1164"/>
                    <a:pt x="1374" y="964"/>
                  </a:cubicBezTo>
                  <a:lnTo>
                    <a:pt x="28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0" name="Google Shape;14130;p69"/>
            <p:cNvSpPr/>
            <p:nvPr/>
          </p:nvSpPr>
          <p:spPr>
            <a:xfrm>
              <a:off x="5572173" y="3647314"/>
              <a:ext cx="45745" cy="52972"/>
            </a:xfrm>
            <a:custGeom>
              <a:rect b="b" l="l" r="r" t="t"/>
              <a:pathLst>
                <a:path extrusionOk="0" h="2023" w="1747">
                  <a:moveTo>
                    <a:pt x="1460" y="0"/>
                  </a:moveTo>
                  <a:lnTo>
                    <a:pt x="363" y="964"/>
                  </a:lnTo>
                  <a:cubicBezTo>
                    <a:pt x="134" y="1164"/>
                    <a:pt x="0" y="1460"/>
                    <a:pt x="10" y="1765"/>
                  </a:cubicBezTo>
                  <a:lnTo>
                    <a:pt x="10" y="2023"/>
                  </a:lnTo>
                  <a:lnTo>
                    <a:pt x="430" y="2023"/>
                  </a:lnTo>
                  <a:lnTo>
                    <a:pt x="430" y="1765"/>
                  </a:lnTo>
                  <a:cubicBezTo>
                    <a:pt x="430" y="1584"/>
                    <a:pt x="506" y="1403"/>
                    <a:pt x="649" y="1279"/>
                  </a:cubicBezTo>
                  <a:lnTo>
                    <a:pt x="1746" y="315"/>
                  </a:lnTo>
                  <a:cubicBezTo>
                    <a:pt x="1660" y="191"/>
                    <a:pt x="1565" y="86"/>
                    <a:pt x="146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1" name="Google Shape;14131;p69"/>
            <p:cNvSpPr/>
            <p:nvPr/>
          </p:nvSpPr>
          <p:spPr>
            <a:xfrm>
              <a:off x="5432528" y="3621836"/>
              <a:ext cx="122179" cy="55984"/>
            </a:xfrm>
            <a:custGeom>
              <a:rect b="b" l="l" r="r" t="t"/>
              <a:pathLst>
                <a:path extrusionOk="0" h="2138" w="4666">
                  <a:moveTo>
                    <a:pt x="411" y="0"/>
                  </a:moveTo>
                  <a:lnTo>
                    <a:pt x="0" y="143"/>
                  </a:lnTo>
                  <a:cubicBezTo>
                    <a:pt x="172" y="1298"/>
                    <a:pt x="1164" y="2137"/>
                    <a:pt x="2328" y="2137"/>
                  </a:cubicBezTo>
                  <a:cubicBezTo>
                    <a:pt x="3492" y="2137"/>
                    <a:pt x="4484" y="1298"/>
                    <a:pt x="4665" y="143"/>
                  </a:cubicBezTo>
                  <a:lnTo>
                    <a:pt x="4246" y="0"/>
                  </a:lnTo>
                  <a:cubicBezTo>
                    <a:pt x="4131" y="973"/>
                    <a:pt x="3311" y="1708"/>
                    <a:pt x="2328" y="1708"/>
                  </a:cubicBezTo>
                  <a:cubicBezTo>
                    <a:pt x="1346" y="1708"/>
                    <a:pt x="525" y="973"/>
                    <a:pt x="41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2" name="Google Shape;14132;p69"/>
            <p:cNvSpPr/>
            <p:nvPr/>
          </p:nvSpPr>
          <p:spPr>
            <a:xfrm>
              <a:off x="5392046" y="3475200"/>
              <a:ext cx="28254" cy="44986"/>
            </a:xfrm>
            <a:custGeom>
              <a:rect b="b" l="l" r="r" t="t"/>
              <a:pathLst>
                <a:path extrusionOk="0" h="1718" w="1079">
                  <a:moveTo>
                    <a:pt x="440" y="0"/>
                  </a:moveTo>
                  <a:cubicBezTo>
                    <a:pt x="201" y="0"/>
                    <a:pt x="1" y="191"/>
                    <a:pt x="1" y="430"/>
                  </a:cubicBezTo>
                  <a:lnTo>
                    <a:pt x="1" y="1288"/>
                  </a:lnTo>
                  <a:cubicBezTo>
                    <a:pt x="1" y="1527"/>
                    <a:pt x="201" y="1718"/>
                    <a:pt x="440" y="1718"/>
                  </a:cubicBezTo>
                  <a:lnTo>
                    <a:pt x="869" y="1718"/>
                  </a:lnTo>
                  <a:cubicBezTo>
                    <a:pt x="984" y="1718"/>
                    <a:pt x="1079" y="1622"/>
                    <a:pt x="1079" y="1508"/>
                  </a:cubicBezTo>
                  <a:lnTo>
                    <a:pt x="1079" y="220"/>
                  </a:lnTo>
                  <a:cubicBezTo>
                    <a:pt x="1079" y="96"/>
                    <a:pt x="984" y="0"/>
                    <a:pt x="86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3" name="Google Shape;14133;p69"/>
            <p:cNvSpPr/>
            <p:nvPr/>
          </p:nvSpPr>
          <p:spPr>
            <a:xfrm>
              <a:off x="5409040" y="3475200"/>
              <a:ext cx="11260" cy="44986"/>
            </a:xfrm>
            <a:custGeom>
              <a:rect b="b" l="l" r="r" t="t"/>
              <a:pathLst>
                <a:path extrusionOk="0" h="1718" w="430">
                  <a:moveTo>
                    <a:pt x="1" y="0"/>
                  </a:moveTo>
                  <a:lnTo>
                    <a:pt x="1" y="1718"/>
                  </a:lnTo>
                  <a:lnTo>
                    <a:pt x="220" y="1718"/>
                  </a:lnTo>
                  <a:cubicBezTo>
                    <a:pt x="335" y="1718"/>
                    <a:pt x="430" y="1622"/>
                    <a:pt x="430" y="1508"/>
                  </a:cubicBezTo>
                  <a:lnTo>
                    <a:pt x="430" y="220"/>
                  </a:lnTo>
                  <a:cubicBezTo>
                    <a:pt x="430" y="96"/>
                    <a:pt x="335" y="0"/>
                    <a:pt x="22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4" name="Google Shape;14134;p69"/>
            <p:cNvSpPr/>
            <p:nvPr/>
          </p:nvSpPr>
          <p:spPr>
            <a:xfrm>
              <a:off x="5566674" y="3475200"/>
              <a:ext cx="28254" cy="44986"/>
            </a:xfrm>
            <a:custGeom>
              <a:rect b="b" l="l" r="r" t="t"/>
              <a:pathLst>
                <a:path extrusionOk="0" h="1718" w="1079">
                  <a:moveTo>
                    <a:pt x="220" y="0"/>
                  </a:moveTo>
                  <a:cubicBezTo>
                    <a:pt x="96" y="0"/>
                    <a:pt x="0" y="96"/>
                    <a:pt x="0" y="220"/>
                  </a:cubicBezTo>
                  <a:lnTo>
                    <a:pt x="0" y="1508"/>
                  </a:lnTo>
                  <a:cubicBezTo>
                    <a:pt x="0" y="1622"/>
                    <a:pt x="96" y="1718"/>
                    <a:pt x="220" y="1718"/>
                  </a:cubicBezTo>
                  <a:lnTo>
                    <a:pt x="649" y="1718"/>
                  </a:lnTo>
                  <a:cubicBezTo>
                    <a:pt x="878" y="1718"/>
                    <a:pt x="1078" y="1527"/>
                    <a:pt x="1078" y="1288"/>
                  </a:cubicBezTo>
                  <a:lnTo>
                    <a:pt x="1078" y="430"/>
                  </a:lnTo>
                  <a:cubicBezTo>
                    <a:pt x="1078" y="191"/>
                    <a:pt x="888" y="0"/>
                    <a:pt x="64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5" name="Google Shape;14135;p69"/>
            <p:cNvSpPr/>
            <p:nvPr/>
          </p:nvSpPr>
          <p:spPr>
            <a:xfrm>
              <a:off x="5566674" y="3475200"/>
              <a:ext cx="11260" cy="44986"/>
            </a:xfrm>
            <a:custGeom>
              <a:rect b="b" l="l" r="r" t="t"/>
              <a:pathLst>
                <a:path extrusionOk="0" h="1718" w="430">
                  <a:moveTo>
                    <a:pt x="220" y="0"/>
                  </a:moveTo>
                  <a:cubicBezTo>
                    <a:pt x="96" y="0"/>
                    <a:pt x="0" y="96"/>
                    <a:pt x="0" y="220"/>
                  </a:cubicBezTo>
                  <a:lnTo>
                    <a:pt x="0" y="1508"/>
                  </a:lnTo>
                  <a:cubicBezTo>
                    <a:pt x="0" y="1622"/>
                    <a:pt x="96" y="1718"/>
                    <a:pt x="220" y="1718"/>
                  </a:cubicBezTo>
                  <a:lnTo>
                    <a:pt x="430" y="1718"/>
                  </a:lnTo>
                  <a:lnTo>
                    <a:pt x="4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6" name="Google Shape;14136;p69"/>
            <p:cNvSpPr/>
            <p:nvPr/>
          </p:nvSpPr>
          <p:spPr>
            <a:xfrm>
              <a:off x="5442766" y="3537154"/>
              <a:ext cx="17020" cy="11260"/>
            </a:xfrm>
            <a:custGeom>
              <a:rect b="b" l="l" r="r" t="t"/>
              <a:pathLst>
                <a:path extrusionOk="0" h="430" w="650">
                  <a:moveTo>
                    <a:pt x="1" y="0"/>
                  </a:moveTo>
                  <a:lnTo>
                    <a:pt x="1" y="430"/>
                  </a:lnTo>
                  <a:lnTo>
                    <a:pt x="430" y="430"/>
                  </a:lnTo>
                  <a:cubicBezTo>
                    <a:pt x="554" y="430"/>
                    <a:pt x="649" y="334"/>
                    <a:pt x="649" y="210"/>
                  </a:cubicBezTo>
                  <a:cubicBezTo>
                    <a:pt x="649" y="96"/>
                    <a:pt x="554" y="0"/>
                    <a:pt x="43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37" name="Google Shape;14137;p69"/>
          <p:cNvGrpSpPr/>
          <p:nvPr/>
        </p:nvGrpSpPr>
        <p:grpSpPr>
          <a:xfrm>
            <a:off x="4912939" y="3345663"/>
            <a:ext cx="261326" cy="354885"/>
            <a:chOff x="4912939" y="3345663"/>
            <a:chExt cx="261326" cy="354885"/>
          </a:xfrm>
        </p:grpSpPr>
        <p:sp>
          <p:nvSpPr>
            <p:cNvPr id="14138" name="Google Shape;14138;p69"/>
            <p:cNvSpPr/>
            <p:nvPr/>
          </p:nvSpPr>
          <p:spPr>
            <a:xfrm>
              <a:off x="4916683" y="3471692"/>
              <a:ext cx="253837" cy="40011"/>
            </a:xfrm>
            <a:custGeom>
              <a:rect b="b" l="l" r="r" t="t"/>
              <a:pathLst>
                <a:path extrusionOk="0" h="1528" w="9694">
                  <a:moveTo>
                    <a:pt x="2443" y="1"/>
                  </a:moveTo>
                  <a:lnTo>
                    <a:pt x="134" y="1241"/>
                  </a:lnTo>
                  <a:cubicBezTo>
                    <a:pt x="0" y="1317"/>
                    <a:pt x="48" y="1527"/>
                    <a:pt x="210" y="1527"/>
                  </a:cubicBezTo>
                  <a:lnTo>
                    <a:pt x="9483" y="1527"/>
                  </a:lnTo>
                  <a:cubicBezTo>
                    <a:pt x="9636" y="1527"/>
                    <a:pt x="9693" y="1317"/>
                    <a:pt x="9559" y="1241"/>
                  </a:cubicBezTo>
                  <a:lnTo>
                    <a:pt x="7251"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9" name="Google Shape;14139;p69"/>
            <p:cNvSpPr/>
            <p:nvPr/>
          </p:nvSpPr>
          <p:spPr>
            <a:xfrm>
              <a:off x="4912939" y="3586120"/>
              <a:ext cx="261326" cy="114428"/>
            </a:xfrm>
            <a:custGeom>
              <a:rect b="b" l="l" r="r" t="t"/>
              <a:pathLst>
                <a:path extrusionOk="0" h="4370" w="9980">
                  <a:moveTo>
                    <a:pt x="3673" y="0"/>
                  </a:moveTo>
                  <a:lnTo>
                    <a:pt x="3673" y="1345"/>
                  </a:lnTo>
                  <a:cubicBezTo>
                    <a:pt x="3673" y="1717"/>
                    <a:pt x="3444" y="2051"/>
                    <a:pt x="3091" y="2175"/>
                  </a:cubicBezTo>
                  <a:lnTo>
                    <a:pt x="993" y="2910"/>
                  </a:lnTo>
                  <a:cubicBezTo>
                    <a:pt x="716" y="3015"/>
                    <a:pt x="477" y="3186"/>
                    <a:pt x="296" y="3415"/>
                  </a:cubicBezTo>
                  <a:cubicBezTo>
                    <a:pt x="0" y="3807"/>
                    <a:pt x="277" y="4360"/>
                    <a:pt x="764" y="4369"/>
                  </a:cubicBezTo>
                  <a:lnTo>
                    <a:pt x="9216" y="4369"/>
                  </a:lnTo>
                  <a:cubicBezTo>
                    <a:pt x="9702" y="4360"/>
                    <a:pt x="9979" y="3807"/>
                    <a:pt x="9683" y="3415"/>
                  </a:cubicBezTo>
                  <a:cubicBezTo>
                    <a:pt x="9502" y="3186"/>
                    <a:pt x="9264" y="3005"/>
                    <a:pt x="8987" y="2910"/>
                  </a:cubicBezTo>
                  <a:lnTo>
                    <a:pt x="6888" y="2166"/>
                  </a:lnTo>
                  <a:cubicBezTo>
                    <a:pt x="6535" y="2042"/>
                    <a:pt x="6297" y="1708"/>
                    <a:pt x="6297" y="1345"/>
                  </a:cubicBezTo>
                  <a:lnTo>
                    <a:pt x="6297"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0" name="Google Shape;14140;p69"/>
            <p:cNvSpPr/>
            <p:nvPr/>
          </p:nvSpPr>
          <p:spPr>
            <a:xfrm>
              <a:off x="4912939" y="3630582"/>
              <a:ext cx="261326" cy="69966"/>
            </a:xfrm>
            <a:custGeom>
              <a:rect b="b" l="l" r="r" t="t"/>
              <a:pathLst>
                <a:path extrusionOk="0" h="2672" w="9980">
                  <a:moveTo>
                    <a:pt x="3597" y="0"/>
                  </a:moveTo>
                  <a:cubicBezTo>
                    <a:pt x="3502" y="220"/>
                    <a:pt x="3320" y="391"/>
                    <a:pt x="3091" y="468"/>
                  </a:cubicBezTo>
                  <a:lnTo>
                    <a:pt x="993" y="1212"/>
                  </a:lnTo>
                  <a:cubicBezTo>
                    <a:pt x="716" y="1307"/>
                    <a:pt x="477" y="1479"/>
                    <a:pt x="296" y="1717"/>
                  </a:cubicBezTo>
                  <a:cubicBezTo>
                    <a:pt x="0" y="2099"/>
                    <a:pt x="277" y="2662"/>
                    <a:pt x="764" y="2671"/>
                  </a:cubicBezTo>
                  <a:lnTo>
                    <a:pt x="9216" y="2671"/>
                  </a:lnTo>
                  <a:cubicBezTo>
                    <a:pt x="9702" y="2662"/>
                    <a:pt x="9979" y="2099"/>
                    <a:pt x="9683" y="1717"/>
                  </a:cubicBezTo>
                  <a:cubicBezTo>
                    <a:pt x="9502" y="1479"/>
                    <a:pt x="9264" y="1307"/>
                    <a:pt x="8987" y="1212"/>
                  </a:cubicBezTo>
                  <a:lnTo>
                    <a:pt x="6888" y="468"/>
                  </a:lnTo>
                  <a:cubicBezTo>
                    <a:pt x="6659" y="391"/>
                    <a:pt x="6478" y="220"/>
                    <a:pt x="6383" y="0"/>
                  </a:cubicBezTo>
                  <a:lnTo>
                    <a:pt x="4990" y="697"/>
                  </a:lnTo>
                  <a:lnTo>
                    <a:pt x="3597"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1" name="Google Shape;14141;p69"/>
            <p:cNvSpPr/>
            <p:nvPr/>
          </p:nvSpPr>
          <p:spPr>
            <a:xfrm>
              <a:off x="5037841" y="3654568"/>
              <a:ext cx="11521" cy="45719"/>
            </a:xfrm>
            <a:custGeom>
              <a:rect b="b" l="l" r="r" t="t"/>
              <a:pathLst>
                <a:path extrusionOk="0" h="1746" w="440">
                  <a:moveTo>
                    <a:pt x="0" y="0"/>
                  </a:moveTo>
                  <a:lnTo>
                    <a:pt x="0" y="1746"/>
                  </a:lnTo>
                  <a:lnTo>
                    <a:pt x="439" y="1746"/>
                  </a:lnTo>
                  <a:lnTo>
                    <a:pt x="43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2" name="Google Shape;14142;p69"/>
            <p:cNvSpPr/>
            <p:nvPr/>
          </p:nvSpPr>
          <p:spPr>
            <a:xfrm>
              <a:off x="5009352" y="3586120"/>
              <a:ext cx="68736" cy="34171"/>
            </a:xfrm>
            <a:custGeom>
              <a:rect b="b" l="l" r="r" t="t"/>
              <a:pathLst>
                <a:path extrusionOk="0" h="1305" w="2625">
                  <a:moveTo>
                    <a:pt x="1" y="0"/>
                  </a:moveTo>
                  <a:lnTo>
                    <a:pt x="1" y="1040"/>
                  </a:lnTo>
                  <a:cubicBezTo>
                    <a:pt x="416" y="1217"/>
                    <a:pt x="862" y="1305"/>
                    <a:pt x="1309" y="1305"/>
                  </a:cubicBezTo>
                  <a:cubicBezTo>
                    <a:pt x="1756" y="1305"/>
                    <a:pt x="2205" y="1217"/>
                    <a:pt x="2624" y="1040"/>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3" name="Google Shape;14143;p69"/>
            <p:cNvSpPr/>
            <p:nvPr/>
          </p:nvSpPr>
          <p:spPr>
            <a:xfrm>
              <a:off x="4952164" y="3534405"/>
              <a:ext cx="57214" cy="165882"/>
            </a:xfrm>
            <a:custGeom>
              <a:rect b="b" l="l" r="r" t="t"/>
              <a:pathLst>
                <a:path extrusionOk="0" h="6335" w="2185">
                  <a:moveTo>
                    <a:pt x="220" y="0"/>
                  </a:moveTo>
                  <a:cubicBezTo>
                    <a:pt x="220" y="0"/>
                    <a:pt x="0" y="1975"/>
                    <a:pt x="220" y="3711"/>
                  </a:cubicBezTo>
                  <a:lnTo>
                    <a:pt x="220" y="6335"/>
                  </a:lnTo>
                  <a:lnTo>
                    <a:pt x="1746" y="6335"/>
                  </a:lnTo>
                  <a:cubicBezTo>
                    <a:pt x="1507" y="5486"/>
                    <a:pt x="1145" y="4675"/>
                    <a:pt x="649" y="3940"/>
                  </a:cubicBezTo>
                  <a:lnTo>
                    <a:pt x="649" y="3721"/>
                  </a:lnTo>
                  <a:cubicBezTo>
                    <a:pt x="649" y="3721"/>
                    <a:pt x="1880" y="2710"/>
                    <a:pt x="2118" y="2204"/>
                  </a:cubicBezTo>
                  <a:lnTo>
                    <a:pt x="2185"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4" name="Google Shape;14144;p69"/>
            <p:cNvSpPr/>
            <p:nvPr/>
          </p:nvSpPr>
          <p:spPr>
            <a:xfrm>
              <a:off x="4952164" y="3626078"/>
              <a:ext cx="28489" cy="22755"/>
            </a:xfrm>
            <a:custGeom>
              <a:rect b="b" l="l" r="r" t="t"/>
              <a:pathLst>
                <a:path extrusionOk="0" h="869" w="1088">
                  <a:moveTo>
                    <a:pt x="429" y="1"/>
                  </a:moveTo>
                  <a:cubicBezTo>
                    <a:pt x="191" y="1"/>
                    <a:pt x="0" y="191"/>
                    <a:pt x="0" y="439"/>
                  </a:cubicBezTo>
                  <a:cubicBezTo>
                    <a:pt x="0" y="678"/>
                    <a:pt x="191" y="869"/>
                    <a:pt x="429" y="869"/>
                  </a:cubicBezTo>
                  <a:lnTo>
                    <a:pt x="649" y="869"/>
                  </a:lnTo>
                  <a:cubicBezTo>
                    <a:pt x="897" y="869"/>
                    <a:pt x="1088" y="678"/>
                    <a:pt x="1088" y="439"/>
                  </a:cubicBezTo>
                  <a:cubicBezTo>
                    <a:pt x="1088" y="191"/>
                    <a:pt x="897" y="1"/>
                    <a:pt x="6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5" name="Google Shape;14145;p69"/>
            <p:cNvSpPr/>
            <p:nvPr/>
          </p:nvSpPr>
          <p:spPr>
            <a:xfrm>
              <a:off x="5077800" y="3534405"/>
              <a:ext cx="57240" cy="165882"/>
            </a:xfrm>
            <a:custGeom>
              <a:rect b="b" l="l" r="r" t="t"/>
              <a:pathLst>
                <a:path extrusionOk="0" h="6335" w="2186">
                  <a:moveTo>
                    <a:pt x="1" y="0"/>
                  </a:moveTo>
                  <a:lnTo>
                    <a:pt x="68" y="2204"/>
                  </a:lnTo>
                  <a:cubicBezTo>
                    <a:pt x="306" y="2710"/>
                    <a:pt x="1537" y="3721"/>
                    <a:pt x="1537" y="3721"/>
                  </a:cubicBezTo>
                  <a:lnTo>
                    <a:pt x="1537" y="3940"/>
                  </a:lnTo>
                  <a:cubicBezTo>
                    <a:pt x="1041" y="4675"/>
                    <a:pt x="678" y="5486"/>
                    <a:pt x="440" y="6335"/>
                  </a:cubicBezTo>
                  <a:lnTo>
                    <a:pt x="1966" y="6335"/>
                  </a:lnTo>
                  <a:lnTo>
                    <a:pt x="1966" y="3711"/>
                  </a:lnTo>
                  <a:cubicBezTo>
                    <a:pt x="2185" y="1975"/>
                    <a:pt x="1966" y="0"/>
                    <a:pt x="196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6" name="Google Shape;14146;p69"/>
            <p:cNvSpPr/>
            <p:nvPr/>
          </p:nvSpPr>
          <p:spPr>
            <a:xfrm>
              <a:off x="5032081" y="3637574"/>
              <a:ext cx="23017" cy="22755"/>
            </a:xfrm>
            <a:custGeom>
              <a:rect b="b" l="l" r="r" t="t"/>
              <a:pathLst>
                <a:path extrusionOk="0" h="869" w="879">
                  <a:moveTo>
                    <a:pt x="440" y="0"/>
                  </a:moveTo>
                  <a:cubicBezTo>
                    <a:pt x="201" y="0"/>
                    <a:pt x="1" y="191"/>
                    <a:pt x="1" y="430"/>
                  </a:cubicBezTo>
                  <a:cubicBezTo>
                    <a:pt x="1" y="678"/>
                    <a:pt x="201" y="869"/>
                    <a:pt x="440" y="869"/>
                  </a:cubicBezTo>
                  <a:cubicBezTo>
                    <a:pt x="678" y="869"/>
                    <a:pt x="879" y="678"/>
                    <a:pt x="879" y="430"/>
                  </a:cubicBezTo>
                  <a:cubicBezTo>
                    <a:pt x="879" y="191"/>
                    <a:pt x="678" y="0"/>
                    <a:pt x="44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7" name="Google Shape;14147;p69"/>
            <p:cNvSpPr/>
            <p:nvPr/>
          </p:nvSpPr>
          <p:spPr>
            <a:xfrm>
              <a:off x="5106525" y="3626078"/>
              <a:ext cx="28751" cy="22755"/>
            </a:xfrm>
            <a:custGeom>
              <a:rect b="b" l="l" r="r" t="t"/>
              <a:pathLst>
                <a:path extrusionOk="0" h="869" w="1098">
                  <a:moveTo>
                    <a:pt x="440" y="1"/>
                  </a:moveTo>
                  <a:cubicBezTo>
                    <a:pt x="201" y="1"/>
                    <a:pt x="1" y="191"/>
                    <a:pt x="1" y="439"/>
                  </a:cubicBezTo>
                  <a:cubicBezTo>
                    <a:pt x="1" y="678"/>
                    <a:pt x="201" y="869"/>
                    <a:pt x="440" y="869"/>
                  </a:cubicBezTo>
                  <a:lnTo>
                    <a:pt x="659" y="869"/>
                  </a:lnTo>
                  <a:cubicBezTo>
                    <a:pt x="898" y="869"/>
                    <a:pt x="1098" y="678"/>
                    <a:pt x="1098" y="439"/>
                  </a:cubicBezTo>
                  <a:cubicBezTo>
                    <a:pt x="1098" y="191"/>
                    <a:pt x="898" y="1"/>
                    <a:pt x="65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8" name="Google Shape;14148;p69"/>
            <p:cNvSpPr/>
            <p:nvPr/>
          </p:nvSpPr>
          <p:spPr>
            <a:xfrm>
              <a:off x="5025351" y="3345663"/>
              <a:ext cx="65960" cy="57109"/>
            </a:xfrm>
            <a:custGeom>
              <a:rect b="b" l="l" r="r" t="t"/>
              <a:pathLst>
                <a:path extrusionOk="0" h="2181" w="2519">
                  <a:moveTo>
                    <a:pt x="893" y="1"/>
                  </a:moveTo>
                  <a:cubicBezTo>
                    <a:pt x="526" y="1"/>
                    <a:pt x="165" y="205"/>
                    <a:pt x="0" y="588"/>
                  </a:cubicBezTo>
                  <a:lnTo>
                    <a:pt x="1784" y="2181"/>
                  </a:lnTo>
                  <a:lnTo>
                    <a:pt x="2290" y="1809"/>
                  </a:lnTo>
                  <a:cubicBezTo>
                    <a:pt x="2481" y="1656"/>
                    <a:pt x="2519" y="1370"/>
                    <a:pt x="2357" y="1179"/>
                  </a:cubicBezTo>
                  <a:lnTo>
                    <a:pt x="1641" y="349"/>
                  </a:lnTo>
                  <a:cubicBezTo>
                    <a:pt x="1442" y="113"/>
                    <a:pt x="1166" y="1"/>
                    <a:pt x="8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9" name="Google Shape;14149;p69"/>
            <p:cNvSpPr/>
            <p:nvPr/>
          </p:nvSpPr>
          <p:spPr>
            <a:xfrm>
              <a:off x="4986388" y="3345794"/>
              <a:ext cx="114428" cy="102959"/>
            </a:xfrm>
            <a:custGeom>
              <a:rect b="b" l="l" r="r" t="t"/>
              <a:pathLst>
                <a:path extrusionOk="0" h="3932" w="4370">
                  <a:moveTo>
                    <a:pt x="2362" y="1"/>
                  </a:moveTo>
                  <a:cubicBezTo>
                    <a:pt x="1980" y="1"/>
                    <a:pt x="1638" y="237"/>
                    <a:pt x="1488" y="583"/>
                  </a:cubicBezTo>
                  <a:lnTo>
                    <a:pt x="0" y="3931"/>
                  </a:lnTo>
                  <a:lnTo>
                    <a:pt x="4369" y="3931"/>
                  </a:lnTo>
                  <a:lnTo>
                    <a:pt x="2385" y="1"/>
                  </a:lnTo>
                  <a:cubicBezTo>
                    <a:pt x="2378" y="1"/>
                    <a:pt x="2370" y="1"/>
                    <a:pt x="2362"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0" name="Google Shape;14150;p69"/>
            <p:cNvSpPr/>
            <p:nvPr/>
          </p:nvSpPr>
          <p:spPr>
            <a:xfrm>
              <a:off x="4947163" y="3511676"/>
              <a:ext cx="192617" cy="97199"/>
            </a:xfrm>
            <a:custGeom>
              <a:rect b="b" l="l" r="r" t="t"/>
              <a:pathLst>
                <a:path extrusionOk="0" h="3712" w="7356">
                  <a:moveTo>
                    <a:pt x="725" y="0"/>
                  </a:moveTo>
                  <a:cubicBezTo>
                    <a:pt x="0" y="0"/>
                    <a:pt x="0" y="1088"/>
                    <a:pt x="725" y="1088"/>
                  </a:cubicBezTo>
                  <a:lnTo>
                    <a:pt x="849" y="1088"/>
                  </a:lnTo>
                  <a:cubicBezTo>
                    <a:pt x="964" y="2567"/>
                    <a:pt x="2195" y="3711"/>
                    <a:pt x="3673" y="3711"/>
                  </a:cubicBezTo>
                  <a:cubicBezTo>
                    <a:pt x="5161" y="3711"/>
                    <a:pt x="6392" y="2567"/>
                    <a:pt x="6507" y="1088"/>
                  </a:cubicBezTo>
                  <a:lnTo>
                    <a:pt x="6621" y="1088"/>
                  </a:lnTo>
                  <a:cubicBezTo>
                    <a:pt x="7356" y="1088"/>
                    <a:pt x="7356" y="0"/>
                    <a:pt x="6621"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1" name="Google Shape;14151;p69"/>
            <p:cNvSpPr/>
            <p:nvPr/>
          </p:nvSpPr>
          <p:spPr>
            <a:xfrm>
              <a:off x="4951143" y="3511650"/>
              <a:ext cx="149673" cy="97434"/>
            </a:xfrm>
            <a:custGeom>
              <a:rect b="b" l="l" r="r" t="t"/>
              <a:pathLst>
                <a:path extrusionOk="0" h="3721" w="5716">
                  <a:moveTo>
                    <a:pt x="593" y="1"/>
                  </a:moveTo>
                  <a:cubicBezTo>
                    <a:pt x="315" y="1"/>
                    <a:pt x="76" y="208"/>
                    <a:pt x="39" y="488"/>
                  </a:cubicBezTo>
                  <a:cubicBezTo>
                    <a:pt x="1" y="812"/>
                    <a:pt x="259" y="1089"/>
                    <a:pt x="583" y="1089"/>
                  </a:cubicBezTo>
                  <a:lnTo>
                    <a:pt x="697" y="1089"/>
                  </a:lnTo>
                  <a:cubicBezTo>
                    <a:pt x="801" y="2593"/>
                    <a:pt x="2056" y="3721"/>
                    <a:pt x="3511" y="3721"/>
                  </a:cubicBezTo>
                  <a:cubicBezTo>
                    <a:pt x="3662" y="3721"/>
                    <a:pt x="3815" y="3709"/>
                    <a:pt x="3970" y="3684"/>
                  </a:cubicBezTo>
                  <a:cubicBezTo>
                    <a:pt x="2586" y="3464"/>
                    <a:pt x="1566" y="2272"/>
                    <a:pt x="1566" y="879"/>
                  </a:cubicBezTo>
                  <a:cubicBezTo>
                    <a:pt x="1566" y="631"/>
                    <a:pt x="1756" y="440"/>
                    <a:pt x="2004" y="440"/>
                  </a:cubicBezTo>
                  <a:lnTo>
                    <a:pt x="5286" y="440"/>
                  </a:lnTo>
                  <a:cubicBezTo>
                    <a:pt x="5525" y="440"/>
                    <a:pt x="5715" y="240"/>
                    <a:pt x="5715" y="1"/>
                  </a:cubicBezTo>
                  <a:lnTo>
                    <a:pt x="612" y="1"/>
                  </a:lnTo>
                  <a:cubicBezTo>
                    <a:pt x="605" y="1"/>
                    <a:pt x="599" y="1"/>
                    <a:pt x="593"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2" name="Google Shape;14152;p69"/>
            <p:cNvSpPr/>
            <p:nvPr/>
          </p:nvSpPr>
          <p:spPr>
            <a:xfrm>
              <a:off x="5018124" y="3557317"/>
              <a:ext cx="50747" cy="17334"/>
            </a:xfrm>
            <a:custGeom>
              <a:rect b="b" l="l" r="r" t="t"/>
              <a:pathLst>
                <a:path extrusionOk="0" h="662" w="1938">
                  <a:moveTo>
                    <a:pt x="313" y="1"/>
                  </a:moveTo>
                  <a:cubicBezTo>
                    <a:pt x="143" y="1"/>
                    <a:pt x="1" y="221"/>
                    <a:pt x="162" y="375"/>
                  </a:cubicBezTo>
                  <a:cubicBezTo>
                    <a:pt x="381" y="558"/>
                    <a:pt x="653" y="662"/>
                    <a:pt x="936" y="662"/>
                  </a:cubicBezTo>
                  <a:cubicBezTo>
                    <a:pt x="948" y="662"/>
                    <a:pt x="960" y="662"/>
                    <a:pt x="973" y="661"/>
                  </a:cubicBezTo>
                  <a:cubicBezTo>
                    <a:pt x="985" y="662"/>
                    <a:pt x="998" y="662"/>
                    <a:pt x="1010" y="662"/>
                  </a:cubicBezTo>
                  <a:cubicBezTo>
                    <a:pt x="1292" y="662"/>
                    <a:pt x="1564" y="558"/>
                    <a:pt x="1784" y="375"/>
                  </a:cubicBezTo>
                  <a:cubicBezTo>
                    <a:pt x="1937" y="221"/>
                    <a:pt x="1794" y="1"/>
                    <a:pt x="1624" y="1"/>
                  </a:cubicBezTo>
                  <a:cubicBezTo>
                    <a:pt x="1572" y="1"/>
                    <a:pt x="1518" y="21"/>
                    <a:pt x="1469" y="70"/>
                  </a:cubicBezTo>
                  <a:cubicBezTo>
                    <a:pt x="1321" y="170"/>
                    <a:pt x="1147" y="220"/>
                    <a:pt x="972" y="220"/>
                  </a:cubicBezTo>
                  <a:cubicBezTo>
                    <a:pt x="796" y="220"/>
                    <a:pt x="620" y="170"/>
                    <a:pt x="467" y="70"/>
                  </a:cubicBezTo>
                  <a:cubicBezTo>
                    <a:pt x="418" y="21"/>
                    <a:pt x="364" y="1"/>
                    <a:pt x="31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3" name="Google Shape;14153;p69"/>
            <p:cNvSpPr/>
            <p:nvPr/>
          </p:nvSpPr>
          <p:spPr>
            <a:xfrm>
              <a:off x="5003487" y="3517358"/>
              <a:ext cx="11390" cy="17073"/>
            </a:xfrm>
            <a:custGeom>
              <a:rect b="b" l="l" r="r" t="t"/>
              <a:pathLst>
                <a:path extrusionOk="0" h="652" w="435">
                  <a:moveTo>
                    <a:pt x="216" y="0"/>
                  </a:moveTo>
                  <a:cubicBezTo>
                    <a:pt x="108" y="0"/>
                    <a:pt x="1" y="74"/>
                    <a:pt x="5" y="222"/>
                  </a:cubicBezTo>
                  <a:lnTo>
                    <a:pt x="5" y="442"/>
                  </a:lnTo>
                  <a:cubicBezTo>
                    <a:pt x="5" y="556"/>
                    <a:pt x="101" y="651"/>
                    <a:pt x="215" y="651"/>
                  </a:cubicBezTo>
                  <a:cubicBezTo>
                    <a:pt x="339" y="651"/>
                    <a:pt x="435" y="556"/>
                    <a:pt x="435" y="442"/>
                  </a:cubicBezTo>
                  <a:lnTo>
                    <a:pt x="435" y="222"/>
                  </a:lnTo>
                  <a:cubicBezTo>
                    <a:pt x="435" y="74"/>
                    <a:pt x="325" y="0"/>
                    <a:pt x="2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4" name="Google Shape;14154;p69"/>
            <p:cNvSpPr/>
            <p:nvPr/>
          </p:nvSpPr>
          <p:spPr>
            <a:xfrm>
              <a:off x="5072065" y="3517358"/>
              <a:ext cx="11521" cy="17073"/>
            </a:xfrm>
            <a:custGeom>
              <a:rect b="b" l="l" r="r" t="t"/>
              <a:pathLst>
                <a:path extrusionOk="0" h="652" w="440">
                  <a:moveTo>
                    <a:pt x="220" y="0"/>
                  </a:moveTo>
                  <a:cubicBezTo>
                    <a:pt x="110" y="0"/>
                    <a:pt x="0" y="74"/>
                    <a:pt x="0" y="222"/>
                  </a:cubicBezTo>
                  <a:lnTo>
                    <a:pt x="0" y="442"/>
                  </a:lnTo>
                  <a:cubicBezTo>
                    <a:pt x="0" y="556"/>
                    <a:pt x="96" y="651"/>
                    <a:pt x="220" y="651"/>
                  </a:cubicBezTo>
                  <a:cubicBezTo>
                    <a:pt x="344" y="651"/>
                    <a:pt x="439" y="556"/>
                    <a:pt x="439" y="442"/>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5" name="Google Shape;14155;p69"/>
            <p:cNvSpPr/>
            <p:nvPr/>
          </p:nvSpPr>
          <p:spPr>
            <a:xfrm>
              <a:off x="4980627" y="3448727"/>
              <a:ext cx="125924" cy="22990"/>
            </a:xfrm>
            <a:custGeom>
              <a:rect b="b" l="l" r="r" t="t"/>
              <a:pathLst>
                <a:path extrusionOk="0" h="878" w="4809">
                  <a:moveTo>
                    <a:pt x="220" y="0"/>
                  </a:moveTo>
                  <a:cubicBezTo>
                    <a:pt x="96" y="0"/>
                    <a:pt x="1" y="96"/>
                    <a:pt x="1" y="220"/>
                  </a:cubicBezTo>
                  <a:lnTo>
                    <a:pt x="1" y="878"/>
                  </a:lnTo>
                  <a:lnTo>
                    <a:pt x="4809" y="878"/>
                  </a:lnTo>
                  <a:lnTo>
                    <a:pt x="4809" y="220"/>
                  </a:lnTo>
                  <a:cubicBezTo>
                    <a:pt x="4809" y="96"/>
                    <a:pt x="4713" y="0"/>
                    <a:pt x="458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6" name="Google Shape;14156;p69"/>
            <p:cNvSpPr/>
            <p:nvPr/>
          </p:nvSpPr>
          <p:spPr>
            <a:xfrm>
              <a:off x="4986388" y="3346789"/>
              <a:ext cx="55722" cy="101964"/>
            </a:xfrm>
            <a:custGeom>
              <a:rect b="b" l="l" r="r" t="t"/>
              <a:pathLst>
                <a:path extrusionOk="0" h="3894" w="2128">
                  <a:moveTo>
                    <a:pt x="2128" y="1"/>
                  </a:moveTo>
                  <a:cubicBezTo>
                    <a:pt x="1841" y="77"/>
                    <a:pt x="1612" y="278"/>
                    <a:pt x="1488" y="545"/>
                  </a:cubicBezTo>
                  <a:lnTo>
                    <a:pt x="0" y="3893"/>
                  </a:lnTo>
                  <a:lnTo>
                    <a:pt x="1097" y="3893"/>
                  </a:lnTo>
                  <a:lnTo>
                    <a:pt x="2128"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7" name="Google Shape;14157;p69"/>
            <p:cNvSpPr/>
            <p:nvPr/>
          </p:nvSpPr>
          <p:spPr>
            <a:xfrm>
              <a:off x="4980627" y="3448727"/>
              <a:ext cx="34250" cy="22990"/>
            </a:xfrm>
            <a:custGeom>
              <a:rect b="b" l="l" r="r" t="t"/>
              <a:pathLst>
                <a:path extrusionOk="0" h="878" w="1308">
                  <a:moveTo>
                    <a:pt x="220" y="0"/>
                  </a:moveTo>
                  <a:cubicBezTo>
                    <a:pt x="96" y="0"/>
                    <a:pt x="1" y="96"/>
                    <a:pt x="1" y="220"/>
                  </a:cubicBezTo>
                  <a:lnTo>
                    <a:pt x="1" y="878"/>
                  </a:lnTo>
                  <a:lnTo>
                    <a:pt x="1098" y="878"/>
                  </a:lnTo>
                  <a:lnTo>
                    <a:pt x="1098" y="220"/>
                  </a:lnTo>
                  <a:cubicBezTo>
                    <a:pt x="1098" y="96"/>
                    <a:pt x="1193" y="0"/>
                    <a:pt x="13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8" name="Google Shape;14158;p69"/>
            <p:cNvSpPr/>
            <p:nvPr/>
          </p:nvSpPr>
          <p:spPr>
            <a:xfrm>
              <a:off x="4916683" y="3471692"/>
              <a:ext cx="92695" cy="40011"/>
            </a:xfrm>
            <a:custGeom>
              <a:rect b="b" l="l" r="r" t="t"/>
              <a:pathLst>
                <a:path extrusionOk="0" h="1528" w="3540">
                  <a:moveTo>
                    <a:pt x="2443" y="1"/>
                  </a:moveTo>
                  <a:lnTo>
                    <a:pt x="134" y="1241"/>
                  </a:lnTo>
                  <a:cubicBezTo>
                    <a:pt x="0" y="1317"/>
                    <a:pt x="48" y="1527"/>
                    <a:pt x="210" y="1527"/>
                  </a:cubicBezTo>
                  <a:lnTo>
                    <a:pt x="2548" y="1527"/>
                  </a:lnTo>
                  <a:cubicBezTo>
                    <a:pt x="2471" y="1527"/>
                    <a:pt x="2443" y="1317"/>
                    <a:pt x="2509" y="1241"/>
                  </a:cubicBezTo>
                  <a:lnTo>
                    <a:pt x="354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59" name="Google Shape;14159;p69"/>
          <p:cNvGrpSpPr/>
          <p:nvPr/>
        </p:nvGrpSpPr>
        <p:grpSpPr>
          <a:xfrm>
            <a:off x="5809723" y="2879911"/>
            <a:ext cx="263081" cy="355016"/>
            <a:chOff x="5809723" y="2879911"/>
            <a:chExt cx="263081" cy="355016"/>
          </a:xfrm>
        </p:grpSpPr>
        <p:sp>
          <p:nvSpPr>
            <p:cNvPr id="14160" name="Google Shape;14160;p69"/>
            <p:cNvSpPr/>
            <p:nvPr/>
          </p:nvSpPr>
          <p:spPr>
            <a:xfrm>
              <a:off x="5809723" y="3136969"/>
              <a:ext cx="263081" cy="97696"/>
            </a:xfrm>
            <a:custGeom>
              <a:rect b="b" l="l" r="r" t="t"/>
              <a:pathLst>
                <a:path extrusionOk="0" h="3731" w="10047">
                  <a:moveTo>
                    <a:pt x="3130" y="0"/>
                  </a:moveTo>
                  <a:lnTo>
                    <a:pt x="878" y="802"/>
                  </a:lnTo>
                  <a:cubicBezTo>
                    <a:pt x="354" y="983"/>
                    <a:pt x="1" y="1479"/>
                    <a:pt x="1" y="2032"/>
                  </a:cubicBezTo>
                  <a:lnTo>
                    <a:pt x="1" y="3072"/>
                  </a:lnTo>
                  <a:cubicBezTo>
                    <a:pt x="1" y="3435"/>
                    <a:pt x="297" y="3731"/>
                    <a:pt x="659" y="3731"/>
                  </a:cubicBezTo>
                  <a:lnTo>
                    <a:pt x="9398" y="3731"/>
                  </a:lnTo>
                  <a:cubicBezTo>
                    <a:pt x="9751" y="3731"/>
                    <a:pt x="10046" y="3435"/>
                    <a:pt x="10046" y="3072"/>
                  </a:cubicBezTo>
                  <a:lnTo>
                    <a:pt x="10046" y="2032"/>
                  </a:lnTo>
                  <a:cubicBezTo>
                    <a:pt x="10046" y="1479"/>
                    <a:pt x="9693" y="983"/>
                    <a:pt x="9169" y="802"/>
                  </a:cubicBezTo>
                  <a:lnTo>
                    <a:pt x="6917"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1" name="Google Shape;14161;p69"/>
            <p:cNvSpPr/>
            <p:nvPr/>
          </p:nvSpPr>
          <p:spPr>
            <a:xfrm>
              <a:off x="5865942" y="3136969"/>
              <a:ext cx="150642" cy="75937"/>
            </a:xfrm>
            <a:custGeom>
              <a:rect b="b" l="l" r="r" t="t"/>
              <a:pathLst>
                <a:path extrusionOk="0" h="2900" w="5753">
                  <a:moveTo>
                    <a:pt x="983" y="0"/>
                  </a:moveTo>
                  <a:lnTo>
                    <a:pt x="0" y="353"/>
                  </a:lnTo>
                  <a:cubicBezTo>
                    <a:pt x="10" y="945"/>
                    <a:pt x="124" y="1536"/>
                    <a:pt x="353" y="2090"/>
                  </a:cubicBezTo>
                  <a:cubicBezTo>
                    <a:pt x="560" y="2591"/>
                    <a:pt x="1046" y="2900"/>
                    <a:pt x="1567" y="2900"/>
                  </a:cubicBezTo>
                  <a:cubicBezTo>
                    <a:pt x="1670" y="2900"/>
                    <a:pt x="1775" y="2888"/>
                    <a:pt x="1880" y="2862"/>
                  </a:cubicBezTo>
                  <a:lnTo>
                    <a:pt x="2767" y="2633"/>
                  </a:lnTo>
                  <a:cubicBezTo>
                    <a:pt x="2805" y="2629"/>
                    <a:pt x="2841" y="2626"/>
                    <a:pt x="2877" y="2626"/>
                  </a:cubicBezTo>
                  <a:cubicBezTo>
                    <a:pt x="2912" y="2626"/>
                    <a:pt x="2948" y="2629"/>
                    <a:pt x="2986" y="2633"/>
                  </a:cubicBezTo>
                  <a:lnTo>
                    <a:pt x="3873" y="2862"/>
                  </a:lnTo>
                  <a:cubicBezTo>
                    <a:pt x="3978" y="2888"/>
                    <a:pt x="4083" y="2900"/>
                    <a:pt x="4186" y="2900"/>
                  </a:cubicBezTo>
                  <a:cubicBezTo>
                    <a:pt x="4707" y="2900"/>
                    <a:pt x="5193" y="2591"/>
                    <a:pt x="5400" y="2090"/>
                  </a:cubicBezTo>
                  <a:cubicBezTo>
                    <a:pt x="5629" y="1536"/>
                    <a:pt x="5743" y="945"/>
                    <a:pt x="5753" y="353"/>
                  </a:cubicBezTo>
                  <a:lnTo>
                    <a:pt x="477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2" name="Google Shape;14162;p69"/>
            <p:cNvSpPr/>
            <p:nvPr/>
          </p:nvSpPr>
          <p:spPr>
            <a:xfrm>
              <a:off x="5876416" y="3120734"/>
              <a:ext cx="129432" cy="80650"/>
            </a:xfrm>
            <a:custGeom>
              <a:rect b="b" l="l" r="r" t="t"/>
              <a:pathLst>
                <a:path extrusionOk="0" h="3080" w="4943">
                  <a:moveTo>
                    <a:pt x="1165" y="0"/>
                  </a:moveTo>
                  <a:lnTo>
                    <a:pt x="335" y="287"/>
                  </a:lnTo>
                  <a:cubicBezTo>
                    <a:pt x="173" y="344"/>
                    <a:pt x="49" y="496"/>
                    <a:pt x="39" y="678"/>
                  </a:cubicBezTo>
                  <a:cubicBezTo>
                    <a:pt x="1" y="1307"/>
                    <a:pt x="106" y="1946"/>
                    <a:pt x="354" y="2538"/>
                  </a:cubicBezTo>
                  <a:cubicBezTo>
                    <a:pt x="489" y="2871"/>
                    <a:pt x="815" y="3079"/>
                    <a:pt x="1163" y="3079"/>
                  </a:cubicBezTo>
                  <a:cubicBezTo>
                    <a:pt x="1233" y="3079"/>
                    <a:pt x="1304" y="3071"/>
                    <a:pt x="1375" y="3053"/>
                  </a:cubicBezTo>
                  <a:lnTo>
                    <a:pt x="2262" y="2834"/>
                  </a:lnTo>
                  <a:cubicBezTo>
                    <a:pt x="2329" y="2815"/>
                    <a:pt x="2400" y="2805"/>
                    <a:pt x="2472" y="2805"/>
                  </a:cubicBezTo>
                  <a:cubicBezTo>
                    <a:pt x="2543" y="2805"/>
                    <a:pt x="2615" y="2815"/>
                    <a:pt x="2682" y="2834"/>
                  </a:cubicBezTo>
                  <a:lnTo>
                    <a:pt x="3569" y="3053"/>
                  </a:lnTo>
                  <a:cubicBezTo>
                    <a:pt x="3641" y="3071"/>
                    <a:pt x="3713" y="3079"/>
                    <a:pt x="3784" y="3079"/>
                  </a:cubicBezTo>
                  <a:cubicBezTo>
                    <a:pt x="4135" y="3079"/>
                    <a:pt x="4455" y="2871"/>
                    <a:pt x="4590" y="2538"/>
                  </a:cubicBezTo>
                  <a:cubicBezTo>
                    <a:pt x="4838" y="1946"/>
                    <a:pt x="4943" y="1317"/>
                    <a:pt x="4904" y="678"/>
                  </a:cubicBezTo>
                  <a:cubicBezTo>
                    <a:pt x="4895" y="496"/>
                    <a:pt x="4780" y="344"/>
                    <a:pt x="4609" y="287"/>
                  </a:cubicBezTo>
                  <a:lnTo>
                    <a:pt x="3788"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3" name="Google Shape;14163;p69"/>
            <p:cNvSpPr/>
            <p:nvPr/>
          </p:nvSpPr>
          <p:spPr>
            <a:xfrm>
              <a:off x="5895400" y="3120734"/>
              <a:ext cx="91726" cy="62477"/>
            </a:xfrm>
            <a:custGeom>
              <a:rect b="b" l="l" r="r" t="t"/>
              <a:pathLst>
                <a:path extrusionOk="0" h="2386" w="3503">
                  <a:moveTo>
                    <a:pt x="440" y="0"/>
                  </a:moveTo>
                  <a:lnTo>
                    <a:pt x="1" y="153"/>
                  </a:lnTo>
                  <a:lnTo>
                    <a:pt x="1" y="640"/>
                  </a:lnTo>
                  <a:cubicBezTo>
                    <a:pt x="1" y="1603"/>
                    <a:pt x="783" y="2385"/>
                    <a:pt x="1756" y="2385"/>
                  </a:cubicBezTo>
                  <a:cubicBezTo>
                    <a:pt x="2720" y="2385"/>
                    <a:pt x="3502" y="1603"/>
                    <a:pt x="3502" y="640"/>
                  </a:cubicBezTo>
                  <a:lnTo>
                    <a:pt x="3502" y="153"/>
                  </a:lnTo>
                  <a:lnTo>
                    <a:pt x="3063"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4" name="Google Shape;14164;p69"/>
            <p:cNvSpPr/>
            <p:nvPr/>
          </p:nvSpPr>
          <p:spPr>
            <a:xfrm>
              <a:off x="5906895" y="3091747"/>
              <a:ext cx="68736" cy="79969"/>
            </a:xfrm>
            <a:custGeom>
              <a:rect b="b" l="l" r="r" t="t"/>
              <a:pathLst>
                <a:path extrusionOk="0" h="3054" w="2625">
                  <a:moveTo>
                    <a:pt x="1" y="1"/>
                  </a:moveTo>
                  <a:lnTo>
                    <a:pt x="1" y="1747"/>
                  </a:lnTo>
                  <a:cubicBezTo>
                    <a:pt x="1" y="2462"/>
                    <a:pt x="592" y="3053"/>
                    <a:pt x="1317" y="3053"/>
                  </a:cubicBezTo>
                  <a:cubicBezTo>
                    <a:pt x="2033" y="3053"/>
                    <a:pt x="2624" y="2472"/>
                    <a:pt x="2624" y="1747"/>
                  </a:cubicBezTo>
                  <a:lnTo>
                    <a:pt x="262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5" name="Google Shape;14165;p69"/>
            <p:cNvSpPr/>
            <p:nvPr/>
          </p:nvSpPr>
          <p:spPr>
            <a:xfrm>
              <a:off x="5906895" y="3091747"/>
              <a:ext cx="68736" cy="28568"/>
            </a:xfrm>
            <a:custGeom>
              <a:rect b="b" l="l" r="r" t="t"/>
              <a:pathLst>
                <a:path extrusionOk="0" h="1091" w="2625">
                  <a:moveTo>
                    <a:pt x="1" y="1"/>
                  </a:moveTo>
                  <a:lnTo>
                    <a:pt x="1" y="812"/>
                  </a:lnTo>
                  <a:cubicBezTo>
                    <a:pt x="421" y="998"/>
                    <a:pt x="869" y="1091"/>
                    <a:pt x="1316" y="1091"/>
                  </a:cubicBezTo>
                  <a:cubicBezTo>
                    <a:pt x="1763" y="1091"/>
                    <a:pt x="2209" y="998"/>
                    <a:pt x="2624" y="812"/>
                  </a:cubicBezTo>
                  <a:lnTo>
                    <a:pt x="262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6" name="Google Shape;14166;p69"/>
            <p:cNvSpPr/>
            <p:nvPr/>
          </p:nvSpPr>
          <p:spPr>
            <a:xfrm>
              <a:off x="5906895" y="2879911"/>
              <a:ext cx="68736" cy="46007"/>
            </a:xfrm>
            <a:custGeom>
              <a:rect b="b" l="l" r="r" t="t"/>
              <a:pathLst>
                <a:path extrusionOk="0" h="1757" w="2625">
                  <a:moveTo>
                    <a:pt x="878" y="1"/>
                  </a:moveTo>
                  <a:cubicBezTo>
                    <a:pt x="392" y="1"/>
                    <a:pt x="1" y="392"/>
                    <a:pt x="1" y="879"/>
                  </a:cubicBezTo>
                  <a:cubicBezTo>
                    <a:pt x="1" y="1356"/>
                    <a:pt x="392" y="1756"/>
                    <a:pt x="878" y="1756"/>
                  </a:cubicBezTo>
                  <a:lnTo>
                    <a:pt x="1747" y="1756"/>
                  </a:lnTo>
                  <a:cubicBezTo>
                    <a:pt x="2233" y="1756"/>
                    <a:pt x="2624" y="1356"/>
                    <a:pt x="2624" y="879"/>
                  </a:cubicBezTo>
                  <a:cubicBezTo>
                    <a:pt x="2624" y="392"/>
                    <a:pt x="2233" y="1"/>
                    <a:pt x="174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7" name="Google Shape;14167;p69"/>
            <p:cNvSpPr/>
            <p:nvPr/>
          </p:nvSpPr>
          <p:spPr>
            <a:xfrm>
              <a:off x="5838212" y="2914134"/>
              <a:ext cx="206102" cy="137419"/>
            </a:xfrm>
            <a:custGeom>
              <a:rect b="b" l="l" r="r" t="t"/>
              <a:pathLst>
                <a:path extrusionOk="0" h="5248" w="7871">
                  <a:moveTo>
                    <a:pt x="2624" y="1"/>
                  </a:moveTo>
                  <a:cubicBezTo>
                    <a:pt x="1174" y="1"/>
                    <a:pt x="0" y="1174"/>
                    <a:pt x="0" y="2624"/>
                  </a:cubicBezTo>
                  <a:cubicBezTo>
                    <a:pt x="0" y="4074"/>
                    <a:pt x="1174" y="5248"/>
                    <a:pt x="2624" y="5248"/>
                  </a:cubicBezTo>
                  <a:lnTo>
                    <a:pt x="5247" y="5248"/>
                  </a:lnTo>
                  <a:cubicBezTo>
                    <a:pt x="6697" y="5248"/>
                    <a:pt x="7871" y="4074"/>
                    <a:pt x="7871" y="2624"/>
                  </a:cubicBezTo>
                  <a:cubicBezTo>
                    <a:pt x="7871" y="1174"/>
                    <a:pt x="6697" y="1"/>
                    <a:pt x="5247"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8" name="Google Shape;14168;p69"/>
            <p:cNvSpPr/>
            <p:nvPr/>
          </p:nvSpPr>
          <p:spPr>
            <a:xfrm>
              <a:off x="5861203" y="2948620"/>
              <a:ext cx="160147" cy="91438"/>
            </a:xfrm>
            <a:custGeom>
              <a:rect b="b" l="l" r="r" t="t"/>
              <a:pathLst>
                <a:path extrusionOk="0" h="3492" w="6116">
                  <a:moveTo>
                    <a:pt x="1746" y="0"/>
                  </a:moveTo>
                  <a:cubicBezTo>
                    <a:pt x="782" y="0"/>
                    <a:pt x="0" y="783"/>
                    <a:pt x="0" y="1746"/>
                  </a:cubicBezTo>
                  <a:cubicBezTo>
                    <a:pt x="0" y="2710"/>
                    <a:pt x="782" y="3492"/>
                    <a:pt x="1746" y="3492"/>
                  </a:cubicBezTo>
                  <a:lnTo>
                    <a:pt x="4369" y="3492"/>
                  </a:lnTo>
                  <a:cubicBezTo>
                    <a:pt x="5333" y="3492"/>
                    <a:pt x="6115" y="2710"/>
                    <a:pt x="6115" y="1746"/>
                  </a:cubicBezTo>
                  <a:cubicBezTo>
                    <a:pt x="6115" y="783"/>
                    <a:pt x="5333" y="0"/>
                    <a:pt x="436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9" name="Google Shape;14169;p69"/>
            <p:cNvSpPr/>
            <p:nvPr/>
          </p:nvSpPr>
          <p:spPr>
            <a:xfrm>
              <a:off x="5848712" y="2960115"/>
              <a:ext cx="184630" cy="148652"/>
            </a:xfrm>
            <a:custGeom>
              <a:rect b="b" l="l" r="r" t="t"/>
              <a:pathLst>
                <a:path extrusionOk="0" h="5677" w="7051">
                  <a:moveTo>
                    <a:pt x="2223" y="0"/>
                  </a:moveTo>
                  <a:cubicBezTo>
                    <a:pt x="1498" y="0"/>
                    <a:pt x="906" y="582"/>
                    <a:pt x="906" y="1307"/>
                  </a:cubicBezTo>
                  <a:lnTo>
                    <a:pt x="906" y="1670"/>
                  </a:lnTo>
                  <a:cubicBezTo>
                    <a:pt x="906" y="1832"/>
                    <a:pt x="773" y="1965"/>
                    <a:pt x="611" y="1965"/>
                  </a:cubicBezTo>
                  <a:cubicBezTo>
                    <a:pt x="604" y="1965"/>
                    <a:pt x="598" y="1965"/>
                    <a:pt x="592" y="1965"/>
                  </a:cubicBezTo>
                  <a:cubicBezTo>
                    <a:pt x="314" y="1965"/>
                    <a:pt x="75" y="2172"/>
                    <a:pt x="38" y="2452"/>
                  </a:cubicBezTo>
                  <a:cubicBezTo>
                    <a:pt x="0" y="2776"/>
                    <a:pt x="258" y="3062"/>
                    <a:pt x="582" y="3062"/>
                  </a:cubicBezTo>
                  <a:lnTo>
                    <a:pt x="696" y="3062"/>
                  </a:lnTo>
                  <a:cubicBezTo>
                    <a:pt x="811" y="4532"/>
                    <a:pt x="2042" y="5676"/>
                    <a:pt x="3530" y="5676"/>
                  </a:cubicBezTo>
                  <a:cubicBezTo>
                    <a:pt x="5008" y="5676"/>
                    <a:pt x="6239" y="4532"/>
                    <a:pt x="6354" y="3062"/>
                  </a:cubicBezTo>
                  <a:lnTo>
                    <a:pt x="6478" y="3062"/>
                  </a:lnTo>
                  <a:cubicBezTo>
                    <a:pt x="6802" y="3062"/>
                    <a:pt x="7050" y="2776"/>
                    <a:pt x="7021" y="2452"/>
                  </a:cubicBezTo>
                  <a:cubicBezTo>
                    <a:pt x="6983" y="2175"/>
                    <a:pt x="6735" y="1965"/>
                    <a:pt x="6449" y="1965"/>
                  </a:cubicBezTo>
                  <a:cubicBezTo>
                    <a:pt x="6287" y="1965"/>
                    <a:pt x="6153" y="1832"/>
                    <a:pt x="6153" y="1670"/>
                  </a:cubicBezTo>
                  <a:lnTo>
                    <a:pt x="6153" y="1307"/>
                  </a:lnTo>
                  <a:cubicBezTo>
                    <a:pt x="6153" y="582"/>
                    <a:pt x="5571" y="0"/>
                    <a:pt x="4846"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0" name="Google Shape;14170;p69"/>
            <p:cNvSpPr/>
            <p:nvPr/>
          </p:nvSpPr>
          <p:spPr>
            <a:xfrm>
              <a:off x="5848948" y="2960115"/>
              <a:ext cx="132418" cy="148626"/>
            </a:xfrm>
            <a:custGeom>
              <a:rect b="b" l="l" r="r" t="t"/>
              <a:pathLst>
                <a:path extrusionOk="0" h="5676" w="5057">
                  <a:moveTo>
                    <a:pt x="2214" y="0"/>
                  </a:moveTo>
                  <a:cubicBezTo>
                    <a:pt x="1489" y="0"/>
                    <a:pt x="897" y="582"/>
                    <a:pt x="897" y="1307"/>
                  </a:cubicBezTo>
                  <a:lnTo>
                    <a:pt x="897" y="1670"/>
                  </a:lnTo>
                  <a:cubicBezTo>
                    <a:pt x="897" y="1832"/>
                    <a:pt x="764" y="1965"/>
                    <a:pt x="602" y="1965"/>
                  </a:cubicBezTo>
                  <a:cubicBezTo>
                    <a:pt x="315" y="1965"/>
                    <a:pt x="67" y="2175"/>
                    <a:pt x="29" y="2452"/>
                  </a:cubicBezTo>
                  <a:cubicBezTo>
                    <a:pt x="1" y="2776"/>
                    <a:pt x="249" y="3062"/>
                    <a:pt x="573" y="3062"/>
                  </a:cubicBezTo>
                  <a:lnTo>
                    <a:pt x="697" y="3062"/>
                  </a:lnTo>
                  <a:cubicBezTo>
                    <a:pt x="801" y="4557"/>
                    <a:pt x="2046" y="5676"/>
                    <a:pt x="3499" y="5676"/>
                  </a:cubicBezTo>
                  <a:cubicBezTo>
                    <a:pt x="3650" y="5676"/>
                    <a:pt x="3804" y="5664"/>
                    <a:pt x="3960" y="5638"/>
                  </a:cubicBezTo>
                  <a:cubicBezTo>
                    <a:pt x="2576" y="5428"/>
                    <a:pt x="1556" y="4236"/>
                    <a:pt x="1556" y="2843"/>
                  </a:cubicBezTo>
                  <a:lnTo>
                    <a:pt x="1556" y="1527"/>
                  </a:lnTo>
                  <a:cubicBezTo>
                    <a:pt x="1556" y="926"/>
                    <a:pt x="2042" y="439"/>
                    <a:pt x="2653" y="439"/>
                  </a:cubicBezTo>
                  <a:lnTo>
                    <a:pt x="4627" y="439"/>
                  </a:lnTo>
                  <a:cubicBezTo>
                    <a:pt x="4856" y="439"/>
                    <a:pt x="5047" y="248"/>
                    <a:pt x="5057" y="19"/>
                  </a:cubicBezTo>
                  <a:cubicBezTo>
                    <a:pt x="4980" y="10"/>
                    <a:pt x="4914" y="0"/>
                    <a:pt x="4837"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1" name="Google Shape;14171;p69"/>
            <p:cNvSpPr/>
            <p:nvPr/>
          </p:nvSpPr>
          <p:spPr>
            <a:xfrm>
              <a:off x="5889666" y="3005808"/>
              <a:ext cx="34512" cy="22781"/>
            </a:xfrm>
            <a:custGeom>
              <a:rect b="b" l="l" r="r" t="t"/>
              <a:pathLst>
                <a:path extrusionOk="0" h="870" w="1318">
                  <a:moveTo>
                    <a:pt x="659" y="1"/>
                  </a:moveTo>
                  <a:cubicBezTo>
                    <a:pt x="296" y="1"/>
                    <a:pt x="1" y="287"/>
                    <a:pt x="1" y="650"/>
                  </a:cubicBezTo>
                  <a:cubicBezTo>
                    <a:pt x="1" y="726"/>
                    <a:pt x="20" y="802"/>
                    <a:pt x="48" y="869"/>
                  </a:cubicBezTo>
                  <a:cubicBezTo>
                    <a:pt x="134" y="612"/>
                    <a:pt x="382" y="440"/>
                    <a:pt x="659" y="440"/>
                  </a:cubicBezTo>
                  <a:cubicBezTo>
                    <a:pt x="935" y="440"/>
                    <a:pt x="1184" y="612"/>
                    <a:pt x="1279" y="869"/>
                  </a:cubicBezTo>
                  <a:cubicBezTo>
                    <a:pt x="1298" y="802"/>
                    <a:pt x="1317" y="726"/>
                    <a:pt x="1317" y="650"/>
                  </a:cubicBezTo>
                  <a:cubicBezTo>
                    <a:pt x="1317" y="287"/>
                    <a:pt x="1021" y="1"/>
                    <a:pt x="65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2" name="Google Shape;14172;p69"/>
            <p:cNvSpPr/>
            <p:nvPr/>
          </p:nvSpPr>
          <p:spPr>
            <a:xfrm>
              <a:off x="5958375" y="3005808"/>
              <a:ext cx="34486" cy="22781"/>
            </a:xfrm>
            <a:custGeom>
              <a:rect b="b" l="l" r="r" t="t"/>
              <a:pathLst>
                <a:path extrusionOk="0" h="870" w="1317">
                  <a:moveTo>
                    <a:pt x="658" y="1"/>
                  </a:moveTo>
                  <a:cubicBezTo>
                    <a:pt x="296" y="1"/>
                    <a:pt x="0" y="287"/>
                    <a:pt x="0" y="650"/>
                  </a:cubicBezTo>
                  <a:cubicBezTo>
                    <a:pt x="0" y="726"/>
                    <a:pt x="19" y="802"/>
                    <a:pt x="38" y="869"/>
                  </a:cubicBezTo>
                  <a:cubicBezTo>
                    <a:pt x="134" y="612"/>
                    <a:pt x="382" y="440"/>
                    <a:pt x="658" y="440"/>
                  </a:cubicBezTo>
                  <a:cubicBezTo>
                    <a:pt x="935" y="440"/>
                    <a:pt x="1183" y="612"/>
                    <a:pt x="1269" y="869"/>
                  </a:cubicBezTo>
                  <a:cubicBezTo>
                    <a:pt x="1297" y="802"/>
                    <a:pt x="1307" y="726"/>
                    <a:pt x="1317" y="650"/>
                  </a:cubicBezTo>
                  <a:cubicBezTo>
                    <a:pt x="1317" y="287"/>
                    <a:pt x="1021" y="1"/>
                    <a:pt x="658"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3" name="Google Shape;14173;p69"/>
            <p:cNvSpPr/>
            <p:nvPr/>
          </p:nvSpPr>
          <p:spPr>
            <a:xfrm>
              <a:off x="5915929" y="3057707"/>
              <a:ext cx="50668" cy="17361"/>
            </a:xfrm>
            <a:custGeom>
              <a:rect b="b" l="l" r="r" t="t"/>
              <a:pathLst>
                <a:path extrusionOk="0" h="663" w="1935">
                  <a:moveTo>
                    <a:pt x="312" y="1"/>
                  </a:moveTo>
                  <a:cubicBezTo>
                    <a:pt x="143" y="1"/>
                    <a:pt x="0" y="222"/>
                    <a:pt x="161" y="375"/>
                  </a:cubicBezTo>
                  <a:cubicBezTo>
                    <a:pt x="372" y="558"/>
                    <a:pt x="652" y="662"/>
                    <a:pt x="935" y="662"/>
                  </a:cubicBezTo>
                  <a:cubicBezTo>
                    <a:pt x="948" y="662"/>
                    <a:pt x="960" y="662"/>
                    <a:pt x="972" y="662"/>
                  </a:cubicBezTo>
                  <a:cubicBezTo>
                    <a:pt x="984" y="662"/>
                    <a:pt x="996" y="662"/>
                    <a:pt x="1008" y="662"/>
                  </a:cubicBezTo>
                  <a:cubicBezTo>
                    <a:pt x="1283" y="662"/>
                    <a:pt x="1563" y="558"/>
                    <a:pt x="1774" y="375"/>
                  </a:cubicBezTo>
                  <a:cubicBezTo>
                    <a:pt x="1935" y="222"/>
                    <a:pt x="1793" y="1"/>
                    <a:pt x="1623" y="1"/>
                  </a:cubicBezTo>
                  <a:cubicBezTo>
                    <a:pt x="1571" y="1"/>
                    <a:pt x="1517" y="21"/>
                    <a:pt x="1468" y="70"/>
                  </a:cubicBezTo>
                  <a:cubicBezTo>
                    <a:pt x="1316" y="170"/>
                    <a:pt x="1142" y="220"/>
                    <a:pt x="968" y="220"/>
                  </a:cubicBezTo>
                  <a:cubicBezTo>
                    <a:pt x="793" y="220"/>
                    <a:pt x="619" y="170"/>
                    <a:pt x="467" y="70"/>
                  </a:cubicBezTo>
                  <a:cubicBezTo>
                    <a:pt x="418" y="21"/>
                    <a:pt x="364" y="1"/>
                    <a:pt x="3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4" name="Google Shape;14174;p69"/>
            <p:cNvSpPr/>
            <p:nvPr/>
          </p:nvSpPr>
          <p:spPr>
            <a:xfrm>
              <a:off x="5901161" y="3012197"/>
              <a:ext cx="11521" cy="16889"/>
            </a:xfrm>
            <a:custGeom>
              <a:rect b="b" l="l" r="r" t="t"/>
              <a:pathLst>
                <a:path extrusionOk="0" h="645" w="440">
                  <a:moveTo>
                    <a:pt x="220" y="0"/>
                  </a:moveTo>
                  <a:cubicBezTo>
                    <a:pt x="110" y="0"/>
                    <a:pt x="0" y="72"/>
                    <a:pt x="0" y="215"/>
                  </a:cubicBezTo>
                  <a:lnTo>
                    <a:pt x="0" y="425"/>
                  </a:lnTo>
                  <a:cubicBezTo>
                    <a:pt x="0" y="549"/>
                    <a:pt x="96" y="644"/>
                    <a:pt x="220" y="644"/>
                  </a:cubicBezTo>
                  <a:cubicBezTo>
                    <a:pt x="344" y="644"/>
                    <a:pt x="439" y="549"/>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5" name="Google Shape;14175;p69"/>
            <p:cNvSpPr/>
            <p:nvPr/>
          </p:nvSpPr>
          <p:spPr>
            <a:xfrm>
              <a:off x="5969844" y="3012197"/>
              <a:ext cx="11521" cy="16889"/>
            </a:xfrm>
            <a:custGeom>
              <a:rect b="b" l="l" r="r" t="t"/>
              <a:pathLst>
                <a:path extrusionOk="0" h="645" w="440">
                  <a:moveTo>
                    <a:pt x="220" y="0"/>
                  </a:moveTo>
                  <a:cubicBezTo>
                    <a:pt x="111" y="0"/>
                    <a:pt x="1" y="72"/>
                    <a:pt x="1" y="215"/>
                  </a:cubicBezTo>
                  <a:lnTo>
                    <a:pt x="1" y="425"/>
                  </a:lnTo>
                  <a:cubicBezTo>
                    <a:pt x="1" y="549"/>
                    <a:pt x="96" y="644"/>
                    <a:pt x="220" y="644"/>
                  </a:cubicBezTo>
                  <a:cubicBezTo>
                    <a:pt x="335" y="644"/>
                    <a:pt x="430" y="549"/>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6" name="Google Shape;14176;p69"/>
            <p:cNvSpPr/>
            <p:nvPr/>
          </p:nvSpPr>
          <p:spPr>
            <a:xfrm>
              <a:off x="5922135" y="3011569"/>
              <a:ext cx="38256" cy="11260"/>
            </a:xfrm>
            <a:custGeom>
              <a:rect b="b" l="l" r="r" t="t"/>
              <a:pathLst>
                <a:path extrusionOk="0" h="430" w="1461">
                  <a:moveTo>
                    <a:pt x="296" y="0"/>
                  </a:moveTo>
                  <a:cubicBezTo>
                    <a:pt x="1" y="0"/>
                    <a:pt x="1" y="430"/>
                    <a:pt x="296" y="430"/>
                  </a:cubicBezTo>
                  <a:lnTo>
                    <a:pt x="1165" y="430"/>
                  </a:lnTo>
                  <a:cubicBezTo>
                    <a:pt x="1460" y="430"/>
                    <a:pt x="1460" y="0"/>
                    <a:pt x="116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7" name="Google Shape;14177;p69"/>
            <p:cNvSpPr/>
            <p:nvPr/>
          </p:nvSpPr>
          <p:spPr>
            <a:xfrm>
              <a:off x="5933630" y="3211648"/>
              <a:ext cx="15266" cy="11521"/>
            </a:xfrm>
            <a:custGeom>
              <a:rect b="b" l="l" r="r" t="t"/>
              <a:pathLst>
                <a:path extrusionOk="0" h="440" w="583">
                  <a:moveTo>
                    <a:pt x="296" y="1"/>
                  </a:moveTo>
                  <a:cubicBezTo>
                    <a:pt x="1" y="1"/>
                    <a:pt x="1" y="440"/>
                    <a:pt x="296" y="440"/>
                  </a:cubicBezTo>
                  <a:cubicBezTo>
                    <a:pt x="583" y="440"/>
                    <a:pt x="583" y="1"/>
                    <a:pt x="29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8" name="Google Shape;14178;p69"/>
            <p:cNvSpPr/>
            <p:nvPr/>
          </p:nvSpPr>
          <p:spPr>
            <a:xfrm>
              <a:off x="5868691" y="2994156"/>
              <a:ext cx="66955" cy="57398"/>
            </a:xfrm>
            <a:custGeom>
              <a:rect b="b" l="l" r="r" t="t"/>
              <a:pathLst>
                <a:path extrusionOk="0" h="2192" w="2557">
                  <a:moveTo>
                    <a:pt x="1460" y="446"/>
                  </a:moveTo>
                  <a:cubicBezTo>
                    <a:pt x="1822" y="446"/>
                    <a:pt x="2118" y="732"/>
                    <a:pt x="2118" y="1104"/>
                  </a:cubicBezTo>
                  <a:cubicBezTo>
                    <a:pt x="2118" y="1497"/>
                    <a:pt x="1796" y="1755"/>
                    <a:pt x="1461" y="1755"/>
                  </a:cubicBezTo>
                  <a:cubicBezTo>
                    <a:pt x="1300" y="1755"/>
                    <a:pt x="1135" y="1695"/>
                    <a:pt x="1002" y="1562"/>
                  </a:cubicBezTo>
                  <a:cubicBezTo>
                    <a:pt x="582" y="1152"/>
                    <a:pt x="878" y="446"/>
                    <a:pt x="1460" y="446"/>
                  </a:cubicBezTo>
                  <a:close/>
                  <a:moveTo>
                    <a:pt x="1452" y="0"/>
                  </a:moveTo>
                  <a:cubicBezTo>
                    <a:pt x="1183" y="0"/>
                    <a:pt x="909" y="100"/>
                    <a:pt x="687" y="322"/>
                  </a:cubicBezTo>
                  <a:cubicBezTo>
                    <a:pt x="0" y="1018"/>
                    <a:pt x="487" y="2192"/>
                    <a:pt x="1460" y="2192"/>
                  </a:cubicBezTo>
                  <a:cubicBezTo>
                    <a:pt x="2061" y="2192"/>
                    <a:pt x="2557" y="1705"/>
                    <a:pt x="2557" y="1095"/>
                  </a:cubicBezTo>
                  <a:cubicBezTo>
                    <a:pt x="2557" y="436"/>
                    <a:pt x="2015" y="0"/>
                    <a:pt x="1452"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9" name="Google Shape;14179;p69"/>
            <p:cNvSpPr/>
            <p:nvPr/>
          </p:nvSpPr>
          <p:spPr>
            <a:xfrm>
              <a:off x="5937375" y="2994156"/>
              <a:ext cx="66719" cy="57398"/>
            </a:xfrm>
            <a:custGeom>
              <a:rect b="b" l="l" r="r" t="t"/>
              <a:pathLst>
                <a:path extrusionOk="0" h="2192" w="2548">
                  <a:moveTo>
                    <a:pt x="1460" y="446"/>
                  </a:moveTo>
                  <a:cubicBezTo>
                    <a:pt x="1823" y="446"/>
                    <a:pt x="2119" y="732"/>
                    <a:pt x="2119" y="1104"/>
                  </a:cubicBezTo>
                  <a:cubicBezTo>
                    <a:pt x="2119" y="1497"/>
                    <a:pt x="1797" y="1755"/>
                    <a:pt x="1459" y="1755"/>
                  </a:cubicBezTo>
                  <a:cubicBezTo>
                    <a:pt x="1296" y="1755"/>
                    <a:pt x="1129" y="1695"/>
                    <a:pt x="993" y="1562"/>
                  </a:cubicBezTo>
                  <a:cubicBezTo>
                    <a:pt x="583" y="1152"/>
                    <a:pt x="878" y="446"/>
                    <a:pt x="1460" y="446"/>
                  </a:cubicBezTo>
                  <a:close/>
                  <a:moveTo>
                    <a:pt x="1450" y="0"/>
                  </a:moveTo>
                  <a:cubicBezTo>
                    <a:pt x="1182" y="0"/>
                    <a:pt x="910" y="100"/>
                    <a:pt x="688" y="322"/>
                  </a:cubicBezTo>
                  <a:cubicBezTo>
                    <a:pt x="1" y="1018"/>
                    <a:pt x="487" y="2192"/>
                    <a:pt x="1460" y="2192"/>
                  </a:cubicBezTo>
                  <a:cubicBezTo>
                    <a:pt x="2061" y="2192"/>
                    <a:pt x="2548" y="1705"/>
                    <a:pt x="2548" y="1095"/>
                  </a:cubicBezTo>
                  <a:cubicBezTo>
                    <a:pt x="2548" y="436"/>
                    <a:pt x="2010" y="0"/>
                    <a:pt x="145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0" name="Google Shape;14180;p69"/>
            <p:cNvSpPr/>
            <p:nvPr/>
          </p:nvSpPr>
          <p:spPr>
            <a:xfrm>
              <a:off x="5811477" y="3169202"/>
              <a:ext cx="49725" cy="65724"/>
            </a:xfrm>
            <a:custGeom>
              <a:rect b="b" l="l" r="r" t="t"/>
              <a:pathLst>
                <a:path extrusionOk="0" h="2510" w="1899">
                  <a:moveTo>
                    <a:pt x="220" y="0"/>
                  </a:moveTo>
                  <a:cubicBezTo>
                    <a:pt x="125" y="115"/>
                    <a:pt x="48" y="248"/>
                    <a:pt x="1" y="382"/>
                  </a:cubicBezTo>
                  <a:lnTo>
                    <a:pt x="1212" y="1336"/>
                  </a:lnTo>
                  <a:cubicBezTo>
                    <a:pt x="1365" y="1460"/>
                    <a:pt x="1460" y="1650"/>
                    <a:pt x="1460" y="1860"/>
                  </a:cubicBezTo>
                  <a:lnTo>
                    <a:pt x="1460" y="2509"/>
                  </a:lnTo>
                  <a:lnTo>
                    <a:pt x="1899" y="2509"/>
                  </a:lnTo>
                  <a:lnTo>
                    <a:pt x="1899" y="2500"/>
                  </a:lnTo>
                  <a:lnTo>
                    <a:pt x="1899" y="1851"/>
                  </a:lnTo>
                  <a:cubicBezTo>
                    <a:pt x="1899" y="1517"/>
                    <a:pt x="1746" y="1202"/>
                    <a:pt x="1479" y="992"/>
                  </a:cubicBezTo>
                  <a:lnTo>
                    <a:pt x="22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1" name="Google Shape;14181;p69"/>
            <p:cNvSpPr/>
            <p:nvPr/>
          </p:nvSpPr>
          <p:spPr>
            <a:xfrm>
              <a:off x="6021324" y="3169202"/>
              <a:ext cx="49725" cy="65724"/>
            </a:xfrm>
            <a:custGeom>
              <a:rect b="b" l="l" r="r" t="t"/>
              <a:pathLst>
                <a:path extrusionOk="0" h="2510" w="1899">
                  <a:moveTo>
                    <a:pt x="1679" y="0"/>
                  </a:moveTo>
                  <a:lnTo>
                    <a:pt x="420" y="992"/>
                  </a:lnTo>
                  <a:cubicBezTo>
                    <a:pt x="153" y="1202"/>
                    <a:pt x="0" y="1517"/>
                    <a:pt x="0" y="1851"/>
                  </a:cubicBezTo>
                  <a:lnTo>
                    <a:pt x="0" y="2500"/>
                  </a:lnTo>
                  <a:lnTo>
                    <a:pt x="0" y="2509"/>
                  </a:lnTo>
                  <a:lnTo>
                    <a:pt x="439" y="2509"/>
                  </a:lnTo>
                  <a:lnTo>
                    <a:pt x="439" y="1860"/>
                  </a:lnTo>
                  <a:cubicBezTo>
                    <a:pt x="439" y="1650"/>
                    <a:pt x="525" y="1460"/>
                    <a:pt x="687" y="1336"/>
                  </a:cubicBezTo>
                  <a:lnTo>
                    <a:pt x="1899" y="382"/>
                  </a:lnTo>
                  <a:cubicBezTo>
                    <a:pt x="1851" y="248"/>
                    <a:pt x="1775" y="115"/>
                    <a:pt x="1679"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82" name="Google Shape;14182;p69"/>
          <p:cNvGrpSpPr/>
          <p:nvPr/>
        </p:nvGrpSpPr>
        <p:grpSpPr>
          <a:xfrm>
            <a:off x="7616069" y="4268056"/>
            <a:ext cx="263316" cy="354754"/>
            <a:chOff x="7616069" y="4268056"/>
            <a:chExt cx="263316" cy="354754"/>
          </a:xfrm>
        </p:grpSpPr>
        <p:sp>
          <p:nvSpPr>
            <p:cNvPr id="14183" name="Google Shape;14183;p69"/>
            <p:cNvSpPr/>
            <p:nvPr/>
          </p:nvSpPr>
          <p:spPr>
            <a:xfrm>
              <a:off x="7616069" y="4513881"/>
              <a:ext cx="263316" cy="108930"/>
            </a:xfrm>
            <a:custGeom>
              <a:rect b="b" l="l" r="r" t="t"/>
              <a:pathLst>
                <a:path extrusionOk="0" h="4160" w="10056">
                  <a:moveTo>
                    <a:pt x="3129" y="0"/>
                  </a:moveTo>
                  <a:lnTo>
                    <a:pt x="878" y="792"/>
                  </a:lnTo>
                  <a:cubicBezTo>
                    <a:pt x="353" y="983"/>
                    <a:pt x="0" y="1469"/>
                    <a:pt x="0" y="2032"/>
                  </a:cubicBezTo>
                  <a:lnTo>
                    <a:pt x="0" y="3501"/>
                  </a:lnTo>
                  <a:cubicBezTo>
                    <a:pt x="0" y="3864"/>
                    <a:pt x="296" y="4160"/>
                    <a:pt x="658" y="4160"/>
                  </a:cubicBezTo>
                  <a:lnTo>
                    <a:pt x="9407" y="4160"/>
                  </a:lnTo>
                  <a:cubicBezTo>
                    <a:pt x="9759" y="4160"/>
                    <a:pt x="10055" y="3864"/>
                    <a:pt x="10055" y="3501"/>
                  </a:cubicBezTo>
                  <a:lnTo>
                    <a:pt x="10055" y="2032"/>
                  </a:lnTo>
                  <a:cubicBezTo>
                    <a:pt x="10055" y="1469"/>
                    <a:pt x="9702" y="973"/>
                    <a:pt x="9178" y="792"/>
                  </a:cubicBezTo>
                  <a:lnTo>
                    <a:pt x="6917"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4" name="Google Shape;14184;p69"/>
            <p:cNvSpPr/>
            <p:nvPr/>
          </p:nvSpPr>
          <p:spPr>
            <a:xfrm>
              <a:off x="7719238" y="4514116"/>
              <a:ext cx="57214" cy="108694"/>
            </a:xfrm>
            <a:custGeom>
              <a:rect b="b" l="l" r="r" t="t"/>
              <a:pathLst>
                <a:path extrusionOk="0" h="4151" w="2185">
                  <a:moveTo>
                    <a:pt x="0" y="1"/>
                  </a:moveTo>
                  <a:lnTo>
                    <a:pt x="0" y="4151"/>
                  </a:lnTo>
                  <a:lnTo>
                    <a:pt x="2185" y="4151"/>
                  </a:lnTo>
                  <a:lnTo>
                    <a:pt x="2185"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5" name="Google Shape;14185;p69"/>
            <p:cNvSpPr/>
            <p:nvPr/>
          </p:nvSpPr>
          <p:spPr>
            <a:xfrm>
              <a:off x="7719238" y="4514116"/>
              <a:ext cx="57214" cy="34433"/>
            </a:xfrm>
            <a:custGeom>
              <a:rect b="b" l="l" r="r" t="t"/>
              <a:pathLst>
                <a:path extrusionOk="0" h="1315" w="2185">
                  <a:moveTo>
                    <a:pt x="0" y="1"/>
                  </a:moveTo>
                  <a:lnTo>
                    <a:pt x="0" y="936"/>
                  </a:lnTo>
                  <a:cubicBezTo>
                    <a:pt x="315" y="1189"/>
                    <a:pt x="701" y="1315"/>
                    <a:pt x="1089" y="1315"/>
                  </a:cubicBezTo>
                  <a:cubicBezTo>
                    <a:pt x="1476" y="1315"/>
                    <a:pt x="1865" y="1189"/>
                    <a:pt x="2185" y="936"/>
                  </a:cubicBezTo>
                  <a:lnTo>
                    <a:pt x="2185"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6" name="Google Shape;14186;p69"/>
            <p:cNvSpPr/>
            <p:nvPr/>
          </p:nvSpPr>
          <p:spPr>
            <a:xfrm>
              <a:off x="7642542" y="4268082"/>
              <a:ext cx="210344" cy="208852"/>
            </a:xfrm>
            <a:custGeom>
              <a:rect b="b" l="l" r="r" t="t"/>
              <a:pathLst>
                <a:path extrusionOk="0" h="7976" w="8033">
                  <a:moveTo>
                    <a:pt x="4017" y="0"/>
                  </a:moveTo>
                  <a:cubicBezTo>
                    <a:pt x="1966" y="0"/>
                    <a:pt x="306" y="1670"/>
                    <a:pt x="306" y="3721"/>
                  </a:cubicBezTo>
                  <a:lnTo>
                    <a:pt x="306" y="5466"/>
                  </a:lnTo>
                  <a:cubicBezTo>
                    <a:pt x="315" y="5924"/>
                    <a:pt x="239" y="6382"/>
                    <a:pt x="86" y="6821"/>
                  </a:cubicBezTo>
                  <a:cubicBezTo>
                    <a:pt x="0" y="7050"/>
                    <a:pt x="124" y="7308"/>
                    <a:pt x="353" y="7384"/>
                  </a:cubicBezTo>
                  <a:cubicBezTo>
                    <a:pt x="1117" y="7651"/>
                    <a:pt x="1908" y="7842"/>
                    <a:pt x="2710" y="7975"/>
                  </a:cubicBezTo>
                  <a:lnTo>
                    <a:pt x="5333" y="7975"/>
                  </a:lnTo>
                  <a:cubicBezTo>
                    <a:pt x="6125" y="7842"/>
                    <a:pt x="6917" y="7651"/>
                    <a:pt x="7680" y="7384"/>
                  </a:cubicBezTo>
                  <a:cubicBezTo>
                    <a:pt x="7919" y="7308"/>
                    <a:pt x="8033" y="7050"/>
                    <a:pt x="7947" y="6821"/>
                  </a:cubicBezTo>
                  <a:cubicBezTo>
                    <a:pt x="7795" y="6392"/>
                    <a:pt x="7718" y="5924"/>
                    <a:pt x="7728" y="5466"/>
                  </a:cubicBezTo>
                  <a:lnTo>
                    <a:pt x="7728" y="3721"/>
                  </a:lnTo>
                  <a:cubicBezTo>
                    <a:pt x="7728" y="1670"/>
                    <a:pt x="6068" y="0"/>
                    <a:pt x="4017"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7" name="Google Shape;14187;p69"/>
            <p:cNvSpPr/>
            <p:nvPr/>
          </p:nvSpPr>
          <p:spPr>
            <a:xfrm>
              <a:off x="7713477" y="4462663"/>
              <a:ext cx="68736" cy="74470"/>
            </a:xfrm>
            <a:custGeom>
              <a:rect b="b" l="l" r="r" t="t"/>
              <a:pathLst>
                <a:path extrusionOk="0" h="2844" w="2625">
                  <a:moveTo>
                    <a:pt x="1" y="1"/>
                  </a:moveTo>
                  <a:lnTo>
                    <a:pt x="1" y="1527"/>
                  </a:lnTo>
                  <a:cubicBezTo>
                    <a:pt x="1" y="2252"/>
                    <a:pt x="583" y="2844"/>
                    <a:pt x="1308" y="2844"/>
                  </a:cubicBezTo>
                  <a:cubicBezTo>
                    <a:pt x="2033" y="2844"/>
                    <a:pt x="2615" y="2252"/>
                    <a:pt x="2624" y="1527"/>
                  </a:cubicBezTo>
                  <a:lnTo>
                    <a:pt x="262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8" name="Google Shape;14188;p69"/>
            <p:cNvSpPr/>
            <p:nvPr/>
          </p:nvSpPr>
          <p:spPr>
            <a:xfrm>
              <a:off x="7713477" y="4462663"/>
              <a:ext cx="68736" cy="28620"/>
            </a:xfrm>
            <a:custGeom>
              <a:rect b="b" l="l" r="r" t="t"/>
              <a:pathLst>
                <a:path extrusionOk="0" h="1093" w="2625">
                  <a:moveTo>
                    <a:pt x="1" y="1"/>
                  </a:moveTo>
                  <a:lnTo>
                    <a:pt x="1" y="821"/>
                  </a:lnTo>
                  <a:cubicBezTo>
                    <a:pt x="416" y="1002"/>
                    <a:pt x="862" y="1093"/>
                    <a:pt x="1309" y="1093"/>
                  </a:cubicBezTo>
                  <a:cubicBezTo>
                    <a:pt x="1756" y="1093"/>
                    <a:pt x="2204" y="1002"/>
                    <a:pt x="2624" y="821"/>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9" name="Google Shape;14189;p69"/>
            <p:cNvSpPr/>
            <p:nvPr/>
          </p:nvSpPr>
          <p:spPr>
            <a:xfrm>
              <a:off x="7673257" y="4319771"/>
              <a:ext cx="148914" cy="160147"/>
            </a:xfrm>
            <a:custGeom>
              <a:rect b="b" l="l" r="r" t="t"/>
              <a:pathLst>
                <a:path extrusionOk="0" h="6116" w="5687">
                  <a:moveTo>
                    <a:pt x="1" y="1"/>
                  </a:moveTo>
                  <a:lnTo>
                    <a:pt x="1" y="3273"/>
                  </a:lnTo>
                  <a:cubicBezTo>
                    <a:pt x="1" y="4838"/>
                    <a:pt x="1279" y="6116"/>
                    <a:pt x="2844" y="6116"/>
                  </a:cubicBezTo>
                  <a:cubicBezTo>
                    <a:pt x="4408" y="6116"/>
                    <a:pt x="5687" y="4838"/>
                    <a:pt x="5687" y="3273"/>
                  </a:cubicBezTo>
                  <a:lnTo>
                    <a:pt x="5687"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0" name="Google Shape;14190;p69"/>
            <p:cNvSpPr/>
            <p:nvPr/>
          </p:nvSpPr>
          <p:spPr>
            <a:xfrm>
              <a:off x="7673047" y="4319771"/>
              <a:ext cx="149124" cy="160174"/>
            </a:xfrm>
            <a:custGeom>
              <a:rect b="b" l="l" r="r" t="t"/>
              <a:pathLst>
                <a:path extrusionOk="0" h="6117" w="5695">
                  <a:moveTo>
                    <a:pt x="9" y="1"/>
                  </a:moveTo>
                  <a:lnTo>
                    <a:pt x="9" y="3273"/>
                  </a:lnTo>
                  <a:cubicBezTo>
                    <a:pt x="0" y="4860"/>
                    <a:pt x="1293" y="6116"/>
                    <a:pt x="2825" y="6116"/>
                  </a:cubicBezTo>
                  <a:cubicBezTo>
                    <a:pt x="2978" y="6116"/>
                    <a:pt x="3134" y="6104"/>
                    <a:pt x="3291" y="6078"/>
                  </a:cubicBezTo>
                  <a:cubicBezTo>
                    <a:pt x="1907" y="5858"/>
                    <a:pt x="886" y="4675"/>
                    <a:pt x="886" y="3273"/>
                  </a:cubicBezTo>
                  <a:lnTo>
                    <a:pt x="886" y="2042"/>
                  </a:lnTo>
                  <a:cubicBezTo>
                    <a:pt x="886" y="1747"/>
                    <a:pt x="1039" y="1460"/>
                    <a:pt x="1297" y="1308"/>
                  </a:cubicBezTo>
                  <a:cubicBezTo>
                    <a:pt x="1487" y="1184"/>
                    <a:pt x="1678" y="1041"/>
                    <a:pt x="1860" y="898"/>
                  </a:cubicBezTo>
                  <a:cubicBezTo>
                    <a:pt x="1898" y="869"/>
                    <a:pt x="1945" y="859"/>
                    <a:pt x="1984" y="859"/>
                  </a:cubicBezTo>
                  <a:cubicBezTo>
                    <a:pt x="2031" y="859"/>
                    <a:pt x="2079" y="869"/>
                    <a:pt x="2117" y="898"/>
                  </a:cubicBezTo>
                  <a:cubicBezTo>
                    <a:pt x="2709" y="1336"/>
                    <a:pt x="3901" y="2071"/>
                    <a:pt x="5695" y="2472"/>
                  </a:cubicBezTo>
                  <a:lnTo>
                    <a:pt x="569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1" name="Google Shape;14191;p69"/>
            <p:cNvSpPr/>
            <p:nvPr/>
          </p:nvSpPr>
          <p:spPr>
            <a:xfrm>
              <a:off x="7699992" y="4371251"/>
              <a:ext cx="26761" cy="11260"/>
            </a:xfrm>
            <a:custGeom>
              <a:rect b="b" l="l" r="r" t="t"/>
              <a:pathLst>
                <a:path extrusionOk="0" h="430" w="1022">
                  <a:moveTo>
                    <a:pt x="296" y="0"/>
                  </a:moveTo>
                  <a:cubicBezTo>
                    <a:pt x="1" y="0"/>
                    <a:pt x="1" y="429"/>
                    <a:pt x="296" y="429"/>
                  </a:cubicBezTo>
                  <a:lnTo>
                    <a:pt x="735" y="429"/>
                  </a:lnTo>
                  <a:cubicBezTo>
                    <a:pt x="1021" y="429"/>
                    <a:pt x="1021" y="0"/>
                    <a:pt x="73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2" name="Google Shape;14192;p69"/>
            <p:cNvSpPr/>
            <p:nvPr/>
          </p:nvSpPr>
          <p:spPr>
            <a:xfrm>
              <a:off x="7768701" y="4371251"/>
              <a:ext cx="26735" cy="11260"/>
            </a:xfrm>
            <a:custGeom>
              <a:rect b="b" l="l" r="r" t="t"/>
              <a:pathLst>
                <a:path extrusionOk="0" h="430" w="1021">
                  <a:moveTo>
                    <a:pt x="296" y="0"/>
                  </a:moveTo>
                  <a:cubicBezTo>
                    <a:pt x="0" y="0"/>
                    <a:pt x="0" y="429"/>
                    <a:pt x="296" y="429"/>
                  </a:cubicBezTo>
                  <a:lnTo>
                    <a:pt x="725" y="429"/>
                  </a:lnTo>
                  <a:cubicBezTo>
                    <a:pt x="1021" y="429"/>
                    <a:pt x="1021" y="0"/>
                    <a:pt x="72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3" name="Google Shape;14193;p69"/>
            <p:cNvSpPr/>
            <p:nvPr/>
          </p:nvSpPr>
          <p:spPr>
            <a:xfrm>
              <a:off x="7814394" y="4571278"/>
              <a:ext cx="43991" cy="40115"/>
            </a:xfrm>
            <a:custGeom>
              <a:rect b="b" l="l" r="r" t="t"/>
              <a:pathLst>
                <a:path extrusionOk="0" h="1532" w="1680">
                  <a:moveTo>
                    <a:pt x="840" y="0"/>
                  </a:moveTo>
                  <a:cubicBezTo>
                    <a:pt x="731" y="0"/>
                    <a:pt x="621" y="74"/>
                    <a:pt x="621" y="222"/>
                  </a:cubicBezTo>
                  <a:lnTo>
                    <a:pt x="621" y="546"/>
                  </a:lnTo>
                  <a:lnTo>
                    <a:pt x="297" y="546"/>
                  </a:lnTo>
                  <a:cubicBezTo>
                    <a:pt x="1" y="546"/>
                    <a:pt x="1" y="985"/>
                    <a:pt x="297" y="985"/>
                  </a:cubicBezTo>
                  <a:lnTo>
                    <a:pt x="621" y="985"/>
                  </a:lnTo>
                  <a:lnTo>
                    <a:pt x="621" y="1309"/>
                  </a:lnTo>
                  <a:cubicBezTo>
                    <a:pt x="621" y="1457"/>
                    <a:pt x="731" y="1531"/>
                    <a:pt x="840" y="1531"/>
                  </a:cubicBezTo>
                  <a:cubicBezTo>
                    <a:pt x="950" y="1531"/>
                    <a:pt x="1060" y="1457"/>
                    <a:pt x="1060" y="1309"/>
                  </a:cubicBezTo>
                  <a:lnTo>
                    <a:pt x="1060" y="985"/>
                  </a:lnTo>
                  <a:lnTo>
                    <a:pt x="1384" y="985"/>
                  </a:lnTo>
                  <a:cubicBezTo>
                    <a:pt x="1680" y="985"/>
                    <a:pt x="1680" y="546"/>
                    <a:pt x="1384" y="546"/>
                  </a:cubicBezTo>
                  <a:lnTo>
                    <a:pt x="1060" y="546"/>
                  </a:lnTo>
                  <a:lnTo>
                    <a:pt x="1060" y="222"/>
                  </a:lnTo>
                  <a:cubicBezTo>
                    <a:pt x="1060" y="74"/>
                    <a:pt x="950" y="0"/>
                    <a:pt x="840"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4" name="Google Shape;14194;p69"/>
            <p:cNvSpPr/>
            <p:nvPr/>
          </p:nvSpPr>
          <p:spPr>
            <a:xfrm>
              <a:off x="7644794" y="4588560"/>
              <a:ext cx="57214" cy="34250"/>
            </a:xfrm>
            <a:custGeom>
              <a:rect b="b" l="l" r="r" t="t"/>
              <a:pathLst>
                <a:path extrusionOk="0" h="1308" w="2185">
                  <a:moveTo>
                    <a:pt x="220" y="1"/>
                  </a:moveTo>
                  <a:cubicBezTo>
                    <a:pt x="96" y="1"/>
                    <a:pt x="0" y="96"/>
                    <a:pt x="0" y="211"/>
                  </a:cubicBezTo>
                  <a:lnTo>
                    <a:pt x="0" y="1088"/>
                  </a:lnTo>
                  <a:cubicBezTo>
                    <a:pt x="0" y="1212"/>
                    <a:pt x="96" y="1308"/>
                    <a:pt x="220" y="1308"/>
                  </a:cubicBezTo>
                  <a:lnTo>
                    <a:pt x="1965" y="1308"/>
                  </a:lnTo>
                  <a:cubicBezTo>
                    <a:pt x="2089" y="1308"/>
                    <a:pt x="2185" y="1212"/>
                    <a:pt x="2185" y="1088"/>
                  </a:cubicBezTo>
                  <a:lnTo>
                    <a:pt x="2185" y="211"/>
                  </a:lnTo>
                  <a:cubicBezTo>
                    <a:pt x="2185" y="96"/>
                    <a:pt x="2089" y="1"/>
                    <a:pt x="1965"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5" name="Google Shape;14195;p69"/>
            <p:cNvSpPr/>
            <p:nvPr/>
          </p:nvSpPr>
          <p:spPr>
            <a:xfrm>
              <a:off x="7667653" y="4571278"/>
              <a:ext cx="11390" cy="28568"/>
            </a:xfrm>
            <a:custGeom>
              <a:rect b="b" l="l" r="r" t="t"/>
              <a:pathLst>
                <a:path extrusionOk="0" h="1091" w="435">
                  <a:moveTo>
                    <a:pt x="216" y="0"/>
                  </a:moveTo>
                  <a:cubicBezTo>
                    <a:pt x="107" y="0"/>
                    <a:pt x="0" y="74"/>
                    <a:pt x="5" y="222"/>
                  </a:cubicBezTo>
                  <a:lnTo>
                    <a:pt x="5" y="871"/>
                  </a:lnTo>
                  <a:cubicBezTo>
                    <a:pt x="5" y="995"/>
                    <a:pt x="100" y="1090"/>
                    <a:pt x="215" y="1090"/>
                  </a:cubicBezTo>
                  <a:cubicBezTo>
                    <a:pt x="339" y="1090"/>
                    <a:pt x="434" y="995"/>
                    <a:pt x="434" y="871"/>
                  </a:cubicBezTo>
                  <a:lnTo>
                    <a:pt x="434" y="222"/>
                  </a:lnTo>
                  <a:cubicBezTo>
                    <a:pt x="434" y="74"/>
                    <a:pt x="324" y="0"/>
                    <a:pt x="2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6" name="Google Shape;14196;p69"/>
            <p:cNvSpPr/>
            <p:nvPr/>
          </p:nvSpPr>
          <p:spPr>
            <a:xfrm>
              <a:off x="7707743" y="4388350"/>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7" name="Google Shape;14197;p69"/>
            <p:cNvSpPr/>
            <p:nvPr/>
          </p:nvSpPr>
          <p:spPr>
            <a:xfrm>
              <a:off x="7776426" y="4388350"/>
              <a:ext cx="11286" cy="17151"/>
            </a:xfrm>
            <a:custGeom>
              <a:rect b="b" l="l" r="r" t="t"/>
              <a:pathLst>
                <a:path extrusionOk="0" h="655" w="431">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8" name="Google Shape;14198;p69"/>
            <p:cNvSpPr/>
            <p:nvPr/>
          </p:nvSpPr>
          <p:spPr>
            <a:xfrm>
              <a:off x="7721987" y="4425454"/>
              <a:ext cx="51480" cy="22886"/>
            </a:xfrm>
            <a:custGeom>
              <a:rect b="b" l="l" r="r" t="t"/>
              <a:pathLst>
                <a:path extrusionOk="0" h="874" w="1966">
                  <a:moveTo>
                    <a:pt x="229" y="0"/>
                  </a:moveTo>
                  <a:cubicBezTo>
                    <a:pt x="95" y="0"/>
                    <a:pt x="0" y="134"/>
                    <a:pt x="38" y="258"/>
                  </a:cubicBezTo>
                  <a:cubicBezTo>
                    <a:pt x="219" y="668"/>
                    <a:pt x="601" y="873"/>
                    <a:pt x="981" y="873"/>
                  </a:cubicBezTo>
                  <a:cubicBezTo>
                    <a:pt x="1362" y="873"/>
                    <a:pt x="1741" y="668"/>
                    <a:pt x="1918" y="258"/>
                  </a:cubicBezTo>
                  <a:cubicBezTo>
                    <a:pt x="1965" y="134"/>
                    <a:pt x="1870" y="0"/>
                    <a:pt x="17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9" name="Google Shape;14199;p69"/>
            <p:cNvSpPr/>
            <p:nvPr/>
          </p:nvSpPr>
          <p:spPr>
            <a:xfrm>
              <a:off x="7650528" y="4268056"/>
              <a:ext cx="194371" cy="108956"/>
            </a:xfrm>
            <a:custGeom>
              <a:rect b="b" l="l" r="r" t="t"/>
              <a:pathLst>
                <a:path extrusionOk="0" h="4161" w="7423">
                  <a:moveTo>
                    <a:pt x="3711" y="0"/>
                  </a:moveTo>
                  <a:cubicBezTo>
                    <a:pt x="3689" y="0"/>
                    <a:pt x="3667" y="1"/>
                    <a:pt x="3645" y="1"/>
                  </a:cubicBezTo>
                  <a:cubicBezTo>
                    <a:pt x="1622" y="39"/>
                    <a:pt x="1" y="1690"/>
                    <a:pt x="1" y="3712"/>
                  </a:cubicBezTo>
                  <a:lnTo>
                    <a:pt x="1" y="3855"/>
                  </a:lnTo>
                  <a:cubicBezTo>
                    <a:pt x="468" y="3674"/>
                    <a:pt x="1594" y="3216"/>
                    <a:pt x="2452" y="2529"/>
                  </a:cubicBezTo>
                  <a:cubicBezTo>
                    <a:pt x="2568" y="2437"/>
                    <a:pt x="2709" y="2392"/>
                    <a:pt x="2850" y="2392"/>
                  </a:cubicBezTo>
                  <a:cubicBezTo>
                    <a:pt x="2988" y="2392"/>
                    <a:pt x="3127" y="2435"/>
                    <a:pt x="3244" y="2520"/>
                  </a:cubicBezTo>
                  <a:cubicBezTo>
                    <a:pt x="3874" y="2997"/>
                    <a:pt x="5267" y="3846"/>
                    <a:pt x="7423" y="4160"/>
                  </a:cubicBezTo>
                  <a:lnTo>
                    <a:pt x="7423" y="3817"/>
                  </a:lnTo>
                  <a:cubicBezTo>
                    <a:pt x="7423" y="1759"/>
                    <a:pt x="5760" y="0"/>
                    <a:pt x="371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0" name="Google Shape;14200;p69"/>
            <p:cNvSpPr/>
            <p:nvPr/>
          </p:nvSpPr>
          <p:spPr>
            <a:xfrm>
              <a:off x="7747701" y="4492147"/>
              <a:ext cx="65724" cy="130663"/>
            </a:xfrm>
            <a:custGeom>
              <a:rect b="b" l="l" r="r" t="t"/>
              <a:pathLst>
                <a:path extrusionOk="0" h="4990" w="2510">
                  <a:moveTo>
                    <a:pt x="1308" y="0"/>
                  </a:moveTo>
                  <a:lnTo>
                    <a:pt x="1" y="4990"/>
                  </a:lnTo>
                  <a:lnTo>
                    <a:pt x="1088" y="4990"/>
                  </a:lnTo>
                  <a:lnTo>
                    <a:pt x="2300" y="2366"/>
                  </a:lnTo>
                  <a:cubicBezTo>
                    <a:pt x="2367" y="2223"/>
                    <a:pt x="2348" y="2061"/>
                    <a:pt x="2271" y="1937"/>
                  </a:cubicBezTo>
                  <a:lnTo>
                    <a:pt x="1966" y="1489"/>
                  </a:lnTo>
                  <a:lnTo>
                    <a:pt x="2395" y="916"/>
                  </a:lnTo>
                  <a:cubicBezTo>
                    <a:pt x="2510" y="764"/>
                    <a:pt x="2452" y="544"/>
                    <a:pt x="2281" y="458"/>
                  </a:cubicBezTo>
                  <a:lnTo>
                    <a:pt x="130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1" name="Google Shape;14201;p69"/>
            <p:cNvSpPr/>
            <p:nvPr/>
          </p:nvSpPr>
          <p:spPr>
            <a:xfrm>
              <a:off x="7682003" y="4492147"/>
              <a:ext cx="65724" cy="130663"/>
            </a:xfrm>
            <a:custGeom>
              <a:rect b="b" l="l" r="r" t="t"/>
              <a:pathLst>
                <a:path extrusionOk="0" h="4990" w="2510">
                  <a:moveTo>
                    <a:pt x="1203" y="0"/>
                  </a:moveTo>
                  <a:lnTo>
                    <a:pt x="230" y="458"/>
                  </a:lnTo>
                  <a:cubicBezTo>
                    <a:pt x="58" y="544"/>
                    <a:pt x="1" y="764"/>
                    <a:pt x="115" y="916"/>
                  </a:cubicBezTo>
                  <a:lnTo>
                    <a:pt x="544" y="1489"/>
                  </a:lnTo>
                  <a:lnTo>
                    <a:pt x="239" y="1937"/>
                  </a:lnTo>
                  <a:cubicBezTo>
                    <a:pt x="153" y="2071"/>
                    <a:pt x="144" y="2233"/>
                    <a:pt x="211" y="2366"/>
                  </a:cubicBezTo>
                  <a:lnTo>
                    <a:pt x="1422" y="4990"/>
                  </a:lnTo>
                  <a:lnTo>
                    <a:pt x="2510" y="4990"/>
                  </a:lnTo>
                  <a:lnTo>
                    <a:pt x="120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2" name="Google Shape;14202;p69"/>
            <p:cNvSpPr/>
            <p:nvPr/>
          </p:nvSpPr>
          <p:spPr>
            <a:xfrm>
              <a:off x="7715231" y="4268082"/>
              <a:ext cx="129668" cy="92931"/>
            </a:xfrm>
            <a:custGeom>
              <a:rect b="b" l="l" r="r" t="t"/>
              <a:pathLst>
                <a:path extrusionOk="0" h="3549" w="4952">
                  <a:moveTo>
                    <a:pt x="1248" y="1"/>
                  </a:moveTo>
                  <a:cubicBezTo>
                    <a:pt x="837" y="1"/>
                    <a:pt x="417" y="71"/>
                    <a:pt x="0" y="220"/>
                  </a:cubicBezTo>
                  <a:cubicBezTo>
                    <a:pt x="859" y="1336"/>
                    <a:pt x="2509" y="2986"/>
                    <a:pt x="4952" y="3549"/>
                  </a:cubicBezTo>
                  <a:cubicBezTo>
                    <a:pt x="4858" y="1501"/>
                    <a:pt x="3156" y="1"/>
                    <a:pt x="1248"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3" name="Google Shape;14203;p69"/>
            <p:cNvSpPr/>
            <p:nvPr/>
          </p:nvSpPr>
          <p:spPr>
            <a:xfrm>
              <a:off x="7644794" y="4605554"/>
              <a:ext cx="57214" cy="17256"/>
            </a:xfrm>
            <a:custGeom>
              <a:rect b="b" l="l" r="r" t="t"/>
              <a:pathLst>
                <a:path extrusionOk="0" h="659" w="2185">
                  <a:moveTo>
                    <a:pt x="0" y="0"/>
                  </a:moveTo>
                  <a:lnTo>
                    <a:pt x="0" y="439"/>
                  </a:lnTo>
                  <a:cubicBezTo>
                    <a:pt x="0" y="563"/>
                    <a:pt x="96" y="659"/>
                    <a:pt x="220" y="659"/>
                  </a:cubicBezTo>
                  <a:lnTo>
                    <a:pt x="1965" y="659"/>
                  </a:lnTo>
                  <a:cubicBezTo>
                    <a:pt x="2089" y="659"/>
                    <a:pt x="2185" y="563"/>
                    <a:pt x="2185" y="439"/>
                  </a:cubicBezTo>
                  <a:lnTo>
                    <a:pt x="2185" y="0"/>
                  </a:lnTo>
                  <a:cubicBezTo>
                    <a:pt x="2185" y="125"/>
                    <a:pt x="2089" y="220"/>
                    <a:pt x="1965" y="220"/>
                  </a:cubicBezTo>
                  <a:lnTo>
                    <a:pt x="220" y="220"/>
                  </a:lnTo>
                  <a:cubicBezTo>
                    <a:pt x="96" y="220"/>
                    <a:pt x="0" y="125"/>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04" name="Google Shape;14204;p69"/>
          <p:cNvGrpSpPr/>
          <p:nvPr/>
        </p:nvGrpSpPr>
        <p:grpSpPr>
          <a:xfrm>
            <a:off x="7164404" y="4268318"/>
            <a:ext cx="263316" cy="354493"/>
            <a:chOff x="7164404" y="4268318"/>
            <a:chExt cx="263316" cy="354493"/>
          </a:xfrm>
        </p:grpSpPr>
        <p:sp>
          <p:nvSpPr>
            <p:cNvPr id="14205" name="Google Shape;14205;p69"/>
            <p:cNvSpPr/>
            <p:nvPr/>
          </p:nvSpPr>
          <p:spPr>
            <a:xfrm>
              <a:off x="7170898" y="4268318"/>
              <a:ext cx="250590" cy="280049"/>
            </a:xfrm>
            <a:custGeom>
              <a:rect b="b" l="l" r="r" t="t"/>
              <a:pathLst>
                <a:path extrusionOk="0" h="10695" w="9570">
                  <a:moveTo>
                    <a:pt x="4780" y="1"/>
                  </a:moveTo>
                  <a:cubicBezTo>
                    <a:pt x="3016" y="1"/>
                    <a:pt x="1499" y="1260"/>
                    <a:pt x="1193" y="3006"/>
                  </a:cubicBezTo>
                  <a:lnTo>
                    <a:pt x="30" y="9531"/>
                  </a:lnTo>
                  <a:cubicBezTo>
                    <a:pt x="1" y="9703"/>
                    <a:pt x="77" y="9884"/>
                    <a:pt x="239" y="9979"/>
                  </a:cubicBezTo>
                  <a:lnTo>
                    <a:pt x="1508" y="10695"/>
                  </a:lnTo>
                  <a:lnTo>
                    <a:pt x="8062" y="10695"/>
                  </a:lnTo>
                  <a:lnTo>
                    <a:pt x="9341" y="9979"/>
                  </a:lnTo>
                  <a:cubicBezTo>
                    <a:pt x="9493" y="9884"/>
                    <a:pt x="9570" y="9703"/>
                    <a:pt x="9531" y="9531"/>
                  </a:cubicBezTo>
                  <a:lnTo>
                    <a:pt x="8377" y="3006"/>
                  </a:lnTo>
                  <a:cubicBezTo>
                    <a:pt x="8062" y="1260"/>
                    <a:pt x="6555" y="1"/>
                    <a:pt x="478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6" name="Google Shape;14206;p69"/>
            <p:cNvSpPr/>
            <p:nvPr/>
          </p:nvSpPr>
          <p:spPr>
            <a:xfrm>
              <a:off x="7164404" y="4474158"/>
              <a:ext cx="263316" cy="148652"/>
            </a:xfrm>
            <a:custGeom>
              <a:rect b="b" l="l" r="r" t="t"/>
              <a:pathLst>
                <a:path extrusionOk="0" h="5677" w="10056">
                  <a:moveTo>
                    <a:pt x="3712" y="1"/>
                  </a:moveTo>
                  <a:lnTo>
                    <a:pt x="3712" y="1126"/>
                  </a:lnTo>
                  <a:cubicBezTo>
                    <a:pt x="3712" y="1498"/>
                    <a:pt x="3483" y="1823"/>
                    <a:pt x="3130" y="1947"/>
                  </a:cubicBezTo>
                  <a:lnTo>
                    <a:pt x="879" y="2748"/>
                  </a:lnTo>
                  <a:cubicBezTo>
                    <a:pt x="354" y="2929"/>
                    <a:pt x="1" y="3425"/>
                    <a:pt x="1" y="3979"/>
                  </a:cubicBezTo>
                  <a:lnTo>
                    <a:pt x="1" y="5018"/>
                  </a:lnTo>
                  <a:cubicBezTo>
                    <a:pt x="1" y="5381"/>
                    <a:pt x="297" y="5677"/>
                    <a:pt x="659" y="5677"/>
                  </a:cubicBezTo>
                  <a:lnTo>
                    <a:pt x="9398" y="5677"/>
                  </a:lnTo>
                  <a:cubicBezTo>
                    <a:pt x="9760" y="5677"/>
                    <a:pt x="10056" y="5381"/>
                    <a:pt x="10056" y="5018"/>
                  </a:cubicBezTo>
                  <a:lnTo>
                    <a:pt x="10056" y="3979"/>
                  </a:lnTo>
                  <a:cubicBezTo>
                    <a:pt x="10056" y="3425"/>
                    <a:pt x="9703" y="2929"/>
                    <a:pt x="9178" y="2748"/>
                  </a:cubicBezTo>
                  <a:lnTo>
                    <a:pt x="6927" y="1947"/>
                  </a:lnTo>
                  <a:cubicBezTo>
                    <a:pt x="6574" y="1823"/>
                    <a:pt x="6345" y="1498"/>
                    <a:pt x="6335" y="1126"/>
                  </a:cubicBezTo>
                  <a:lnTo>
                    <a:pt x="6335"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7" name="Google Shape;14207;p69"/>
            <p:cNvSpPr/>
            <p:nvPr/>
          </p:nvSpPr>
          <p:spPr>
            <a:xfrm>
              <a:off x="7164666" y="4547607"/>
              <a:ext cx="263055" cy="75203"/>
            </a:xfrm>
            <a:custGeom>
              <a:rect b="b" l="l" r="r" t="t"/>
              <a:pathLst>
                <a:path extrusionOk="0" h="2872" w="10046">
                  <a:moveTo>
                    <a:pt x="745" y="0"/>
                  </a:moveTo>
                  <a:cubicBezTo>
                    <a:pt x="287" y="210"/>
                    <a:pt x="0" y="668"/>
                    <a:pt x="0" y="1183"/>
                  </a:cubicBezTo>
                  <a:lnTo>
                    <a:pt x="0" y="2213"/>
                  </a:lnTo>
                  <a:cubicBezTo>
                    <a:pt x="0" y="2576"/>
                    <a:pt x="287" y="2872"/>
                    <a:pt x="649" y="2872"/>
                  </a:cubicBezTo>
                  <a:lnTo>
                    <a:pt x="9388" y="2872"/>
                  </a:lnTo>
                  <a:cubicBezTo>
                    <a:pt x="9750" y="2872"/>
                    <a:pt x="10046" y="2576"/>
                    <a:pt x="10046" y="2213"/>
                  </a:cubicBezTo>
                  <a:lnTo>
                    <a:pt x="10046" y="1183"/>
                  </a:lnTo>
                  <a:cubicBezTo>
                    <a:pt x="10046" y="668"/>
                    <a:pt x="9750" y="210"/>
                    <a:pt x="9292" y="0"/>
                  </a:cubicBezTo>
                  <a:cubicBezTo>
                    <a:pt x="8405" y="802"/>
                    <a:pt x="6822" y="1345"/>
                    <a:pt x="5018" y="1345"/>
                  </a:cubicBezTo>
                  <a:cubicBezTo>
                    <a:pt x="3215" y="1345"/>
                    <a:pt x="1632" y="802"/>
                    <a:pt x="74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8" name="Google Shape;14208;p69"/>
            <p:cNvSpPr/>
            <p:nvPr/>
          </p:nvSpPr>
          <p:spPr>
            <a:xfrm>
              <a:off x="7175166" y="4547607"/>
              <a:ext cx="242080" cy="46740"/>
            </a:xfrm>
            <a:custGeom>
              <a:rect b="b" l="l" r="r" t="t"/>
              <a:pathLst>
                <a:path extrusionOk="0" h="1785" w="9245">
                  <a:moveTo>
                    <a:pt x="344" y="0"/>
                  </a:moveTo>
                  <a:cubicBezTo>
                    <a:pt x="220" y="57"/>
                    <a:pt x="96" y="143"/>
                    <a:pt x="0" y="239"/>
                  </a:cubicBezTo>
                  <a:cubicBezTo>
                    <a:pt x="868" y="1164"/>
                    <a:pt x="2595" y="1784"/>
                    <a:pt x="4617" y="1784"/>
                  </a:cubicBezTo>
                  <a:cubicBezTo>
                    <a:pt x="6649" y="1784"/>
                    <a:pt x="8367" y="1164"/>
                    <a:pt x="9244" y="239"/>
                  </a:cubicBezTo>
                  <a:cubicBezTo>
                    <a:pt x="9139" y="143"/>
                    <a:pt x="9025" y="57"/>
                    <a:pt x="8891" y="0"/>
                  </a:cubicBezTo>
                  <a:cubicBezTo>
                    <a:pt x="8004" y="802"/>
                    <a:pt x="6421" y="1345"/>
                    <a:pt x="4617" y="1345"/>
                  </a:cubicBezTo>
                  <a:cubicBezTo>
                    <a:pt x="2814" y="1345"/>
                    <a:pt x="1231" y="802"/>
                    <a:pt x="34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9" name="Google Shape;14209;p69"/>
            <p:cNvSpPr/>
            <p:nvPr/>
          </p:nvSpPr>
          <p:spPr>
            <a:xfrm>
              <a:off x="7261838" y="4474158"/>
              <a:ext cx="68709" cy="22833"/>
            </a:xfrm>
            <a:custGeom>
              <a:rect b="b" l="l" r="r" t="t"/>
              <a:pathLst>
                <a:path extrusionOk="0" h="872" w="2624">
                  <a:moveTo>
                    <a:pt x="0" y="1"/>
                  </a:moveTo>
                  <a:lnTo>
                    <a:pt x="0" y="592"/>
                  </a:lnTo>
                  <a:cubicBezTo>
                    <a:pt x="415" y="778"/>
                    <a:pt x="861" y="871"/>
                    <a:pt x="1309" y="871"/>
                  </a:cubicBezTo>
                  <a:cubicBezTo>
                    <a:pt x="1756" y="871"/>
                    <a:pt x="2204" y="778"/>
                    <a:pt x="2624" y="592"/>
                  </a:cubicBezTo>
                  <a:lnTo>
                    <a:pt x="262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0" name="Google Shape;14210;p69"/>
            <p:cNvSpPr/>
            <p:nvPr/>
          </p:nvSpPr>
          <p:spPr>
            <a:xfrm>
              <a:off x="7221618" y="4291046"/>
              <a:ext cx="148914" cy="194371"/>
            </a:xfrm>
            <a:custGeom>
              <a:rect b="b" l="l" r="r" t="t"/>
              <a:pathLst>
                <a:path extrusionOk="0" h="7423" w="5687">
                  <a:moveTo>
                    <a:pt x="2843" y="1"/>
                  </a:moveTo>
                  <a:cubicBezTo>
                    <a:pt x="1460" y="1"/>
                    <a:pt x="277" y="1002"/>
                    <a:pt x="48" y="2367"/>
                  </a:cubicBezTo>
                  <a:cubicBezTo>
                    <a:pt x="20" y="2538"/>
                    <a:pt x="1" y="2710"/>
                    <a:pt x="10" y="2872"/>
                  </a:cubicBezTo>
                  <a:lnTo>
                    <a:pt x="10" y="4589"/>
                  </a:lnTo>
                  <a:cubicBezTo>
                    <a:pt x="10" y="6154"/>
                    <a:pt x="1279" y="7423"/>
                    <a:pt x="2843" y="7423"/>
                  </a:cubicBezTo>
                  <a:cubicBezTo>
                    <a:pt x="4408" y="7423"/>
                    <a:pt x="5686" y="6154"/>
                    <a:pt x="5686" y="4580"/>
                  </a:cubicBezTo>
                  <a:lnTo>
                    <a:pt x="5686" y="2872"/>
                  </a:lnTo>
                  <a:cubicBezTo>
                    <a:pt x="5686" y="2710"/>
                    <a:pt x="5667" y="2538"/>
                    <a:pt x="5639" y="2367"/>
                  </a:cubicBezTo>
                  <a:cubicBezTo>
                    <a:pt x="5410" y="1002"/>
                    <a:pt x="4227" y="1"/>
                    <a:pt x="284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1" name="Google Shape;14211;p69"/>
            <p:cNvSpPr/>
            <p:nvPr/>
          </p:nvSpPr>
          <p:spPr>
            <a:xfrm>
              <a:off x="7221382" y="4291046"/>
              <a:ext cx="148888" cy="194397"/>
            </a:xfrm>
            <a:custGeom>
              <a:rect b="b" l="l" r="r" t="t"/>
              <a:pathLst>
                <a:path extrusionOk="0" h="7424" w="5686">
                  <a:moveTo>
                    <a:pt x="2850" y="0"/>
                  </a:moveTo>
                  <a:cubicBezTo>
                    <a:pt x="1511" y="0"/>
                    <a:pt x="349" y="946"/>
                    <a:pt x="76" y="2262"/>
                  </a:cubicBezTo>
                  <a:cubicBezTo>
                    <a:pt x="38" y="2462"/>
                    <a:pt x="10" y="2672"/>
                    <a:pt x="10" y="2872"/>
                  </a:cubicBezTo>
                  <a:lnTo>
                    <a:pt x="10" y="3044"/>
                  </a:lnTo>
                  <a:lnTo>
                    <a:pt x="10" y="4589"/>
                  </a:lnTo>
                  <a:cubicBezTo>
                    <a:pt x="1" y="6176"/>
                    <a:pt x="1292" y="7423"/>
                    <a:pt x="2823" y="7423"/>
                  </a:cubicBezTo>
                  <a:cubicBezTo>
                    <a:pt x="2977" y="7423"/>
                    <a:pt x="3134" y="7411"/>
                    <a:pt x="3291" y="7385"/>
                  </a:cubicBezTo>
                  <a:cubicBezTo>
                    <a:pt x="1908" y="7175"/>
                    <a:pt x="887" y="5982"/>
                    <a:pt x="887" y="4589"/>
                  </a:cubicBezTo>
                  <a:lnTo>
                    <a:pt x="887" y="3378"/>
                  </a:lnTo>
                  <a:cubicBezTo>
                    <a:pt x="887" y="2949"/>
                    <a:pt x="1193" y="2586"/>
                    <a:pt x="1612" y="2519"/>
                  </a:cubicBezTo>
                  <a:cubicBezTo>
                    <a:pt x="2022" y="2443"/>
                    <a:pt x="2442" y="2405"/>
                    <a:pt x="2852" y="2405"/>
                  </a:cubicBezTo>
                  <a:cubicBezTo>
                    <a:pt x="3835" y="2405"/>
                    <a:pt x="4770" y="2596"/>
                    <a:pt x="5476" y="2949"/>
                  </a:cubicBezTo>
                  <a:lnTo>
                    <a:pt x="5686" y="3044"/>
                  </a:lnTo>
                  <a:lnTo>
                    <a:pt x="5686" y="2882"/>
                  </a:lnTo>
                  <a:cubicBezTo>
                    <a:pt x="5686" y="2710"/>
                    <a:pt x="5676" y="2538"/>
                    <a:pt x="5648" y="2367"/>
                  </a:cubicBezTo>
                  <a:cubicBezTo>
                    <a:pt x="5428" y="1022"/>
                    <a:pt x="4274" y="29"/>
                    <a:pt x="2910" y="1"/>
                  </a:cubicBezTo>
                  <a:cubicBezTo>
                    <a:pt x="2890" y="0"/>
                    <a:pt x="2870" y="0"/>
                    <a:pt x="285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2" name="Google Shape;14212;p69"/>
            <p:cNvSpPr/>
            <p:nvPr/>
          </p:nvSpPr>
          <p:spPr>
            <a:xfrm>
              <a:off x="7270767" y="4433755"/>
              <a:ext cx="50799" cy="17465"/>
            </a:xfrm>
            <a:custGeom>
              <a:rect b="b" l="l" r="r" t="t"/>
              <a:pathLst>
                <a:path extrusionOk="0" h="667" w="1940">
                  <a:moveTo>
                    <a:pt x="321" y="1"/>
                  </a:moveTo>
                  <a:cubicBezTo>
                    <a:pt x="149" y="1"/>
                    <a:pt x="0" y="224"/>
                    <a:pt x="156" y="380"/>
                  </a:cubicBezTo>
                  <a:cubicBezTo>
                    <a:pt x="375" y="562"/>
                    <a:pt x="647" y="666"/>
                    <a:pt x="929" y="666"/>
                  </a:cubicBezTo>
                  <a:cubicBezTo>
                    <a:pt x="942" y="666"/>
                    <a:pt x="954" y="666"/>
                    <a:pt x="966" y="666"/>
                  </a:cubicBezTo>
                  <a:cubicBezTo>
                    <a:pt x="979" y="666"/>
                    <a:pt x="991" y="666"/>
                    <a:pt x="1004" y="666"/>
                  </a:cubicBezTo>
                  <a:cubicBezTo>
                    <a:pt x="1286" y="666"/>
                    <a:pt x="1558" y="562"/>
                    <a:pt x="1777" y="380"/>
                  </a:cubicBezTo>
                  <a:cubicBezTo>
                    <a:pt x="1940" y="224"/>
                    <a:pt x="1788" y="1"/>
                    <a:pt x="1618" y="1"/>
                  </a:cubicBezTo>
                  <a:cubicBezTo>
                    <a:pt x="1568" y="1"/>
                    <a:pt x="1517" y="20"/>
                    <a:pt x="1472" y="65"/>
                  </a:cubicBezTo>
                  <a:cubicBezTo>
                    <a:pt x="1319" y="170"/>
                    <a:pt x="1143" y="222"/>
                    <a:pt x="968" y="222"/>
                  </a:cubicBezTo>
                  <a:cubicBezTo>
                    <a:pt x="792" y="222"/>
                    <a:pt x="618" y="170"/>
                    <a:pt x="470" y="65"/>
                  </a:cubicBezTo>
                  <a:cubicBezTo>
                    <a:pt x="423" y="20"/>
                    <a:pt x="371" y="1"/>
                    <a:pt x="32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3" name="Google Shape;14213;p69"/>
            <p:cNvSpPr/>
            <p:nvPr/>
          </p:nvSpPr>
          <p:spPr>
            <a:xfrm>
              <a:off x="7256104" y="4394084"/>
              <a:ext cx="11495" cy="17151"/>
            </a:xfrm>
            <a:custGeom>
              <a:rect b="b" l="l" r="r" t="t"/>
              <a:pathLst>
                <a:path extrusionOk="0" h="655" w="439">
                  <a:moveTo>
                    <a:pt x="219" y="1"/>
                  </a:moveTo>
                  <a:cubicBezTo>
                    <a:pt x="110" y="1"/>
                    <a:pt x="0" y="73"/>
                    <a:pt x="0" y="216"/>
                  </a:cubicBezTo>
                  <a:lnTo>
                    <a:pt x="0" y="435"/>
                  </a:lnTo>
                  <a:cubicBezTo>
                    <a:pt x="0" y="559"/>
                    <a:pt x="95" y="654"/>
                    <a:pt x="219" y="654"/>
                  </a:cubicBezTo>
                  <a:cubicBezTo>
                    <a:pt x="334" y="654"/>
                    <a:pt x="439" y="559"/>
                    <a:pt x="439" y="435"/>
                  </a:cubicBezTo>
                  <a:lnTo>
                    <a:pt x="439" y="216"/>
                  </a:lnTo>
                  <a:cubicBezTo>
                    <a:pt x="439" y="73"/>
                    <a:pt x="329" y="1"/>
                    <a:pt x="21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4" name="Google Shape;14214;p69"/>
            <p:cNvSpPr/>
            <p:nvPr/>
          </p:nvSpPr>
          <p:spPr>
            <a:xfrm>
              <a:off x="7324787" y="4394084"/>
              <a:ext cx="11260" cy="17151"/>
            </a:xfrm>
            <a:custGeom>
              <a:rect b="b" l="l" r="r" t="t"/>
              <a:pathLst>
                <a:path extrusionOk="0" h="655" w="430">
                  <a:moveTo>
                    <a:pt x="215" y="1"/>
                  </a:moveTo>
                  <a:cubicBezTo>
                    <a:pt x="108" y="1"/>
                    <a:pt x="1" y="73"/>
                    <a:pt x="1" y="216"/>
                  </a:cubicBezTo>
                  <a:lnTo>
                    <a:pt x="1" y="435"/>
                  </a:lnTo>
                  <a:cubicBezTo>
                    <a:pt x="1" y="559"/>
                    <a:pt x="96" y="654"/>
                    <a:pt x="210" y="654"/>
                  </a:cubicBezTo>
                  <a:cubicBezTo>
                    <a:pt x="334" y="654"/>
                    <a:pt x="430" y="559"/>
                    <a:pt x="430" y="435"/>
                  </a:cubicBezTo>
                  <a:lnTo>
                    <a:pt x="430" y="216"/>
                  </a:lnTo>
                  <a:cubicBezTo>
                    <a:pt x="430" y="73"/>
                    <a:pt x="323" y="1"/>
                    <a:pt x="21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5" name="Google Shape;14215;p69"/>
            <p:cNvSpPr/>
            <p:nvPr/>
          </p:nvSpPr>
          <p:spPr>
            <a:xfrm>
              <a:off x="7248353" y="4376986"/>
              <a:ext cx="26761" cy="11260"/>
            </a:xfrm>
            <a:custGeom>
              <a:rect b="b" l="l" r="r" t="t"/>
              <a:pathLst>
                <a:path extrusionOk="0" h="430" w="1022">
                  <a:moveTo>
                    <a:pt x="744" y="0"/>
                  </a:moveTo>
                  <a:cubicBezTo>
                    <a:pt x="741" y="0"/>
                    <a:pt x="738" y="0"/>
                    <a:pt x="735" y="0"/>
                  </a:cubicBezTo>
                  <a:lnTo>
                    <a:pt x="296" y="0"/>
                  </a:lnTo>
                  <a:cubicBezTo>
                    <a:pt x="0" y="0"/>
                    <a:pt x="0" y="430"/>
                    <a:pt x="296" y="430"/>
                  </a:cubicBezTo>
                  <a:lnTo>
                    <a:pt x="735" y="430"/>
                  </a:lnTo>
                  <a:cubicBezTo>
                    <a:pt x="1018" y="430"/>
                    <a:pt x="1021" y="0"/>
                    <a:pt x="74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6" name="Google Shape;14216;p69"/>
            <p:cNvSpPr/>
            <p:nvPr/>
          </p:nvSpPr>
          <p:spPr>
            <a:xfrm>
              <a:off x="7317036" y="4376986"/>
              <a:ext cx="26761" cy="11260"/>
            </a:xfrm>
            <a:custGeom>
              <a:rect b="b" l="l" r="r" t="t"/>
              <a:pathLst>
                <a:path extrusionOk="0" h="430" w="1022">
                  <a:moveTo>
                    <a:pt x="735" y="0"/>
                  </a:moveTo>
                  <a:cubicBezTo>
                    <a:pt x="732" y="0"/>
                    <a:pt x="729" y="0"/>
                    <a:pt x="726" y="0"/>
                  </a:cubicBezTo>
                  <a:lnTo>
                    <a:pt x="297" y="0"/>
                  </a:lnTo>
                  <a:cubicBezTo>
                    <a:pt x="1" y="0"/>
                    <a:pt x="1" y="430"/>
                    <a:pt x="297" y="430"/>
                  </a:cubicBezTo>
                  <a:lnTo>
                    <a:pt x="726" y="430"/>
                  </a:lnTo>
                  <a:cubicBezTo>
                    <a:pt x="1018" y="430"/>
                    <a:pt x="1022" y="0"/>
                    <a:pt x="735"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7" name="Google Shape;14217;p69"/>
            <p:cNvSpPr/>
            <p:nvPr/>
          </p:nvSpPr>
          <p:spPr>
            <a:xfrm>
              <a:off x="7266840" y="4580836"/>
              <a:ext cx="23750" cy="41975"/>
            </a:xfrm>
            <a:custGeom>
              <a:rect b="b" l="l" r="r" t="t"/>
              <a:pathLst>
                <a:path extrusionOk="0" h="1603" w="907">
                  <a:moveTo>
                    <a:pt x="0" y="0"/>
                  </a:moveTo>
                  <a:lnTo>
                    <a:pt x="458" y="1603"/>
                  </a:lnTo>
                  <a:lnTo>
                    <a:pt x="907" y="1603"/>
                  </a:lnTo>
                  <a:lnTo>
                    <a:pt x="468" y="57"/>
                  </a:lnTo>
                  <a:cubicBezTo>
                    <a:pt x="306" y="38"/>
                    <a:pt x="153" y="19"/>
                    <a:pt x="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8" name="Google Shape;14218;p69"/>
            <p:cNvSpPr/>
            <p:nvPr/>
          </p:nvSpPr>
          <p:spPr>
            <a:xfrm>
              <a:off x="7301797" y="4580836"/>
              <a:ext cx="24012" cy="41975"/>
            </a:xfrm>
            <a:custGeom>
              <a:rect b="b" l="l" r="r" t="t"/>
              <a:pathLst>
                <a:path extrusionOk="0" h="1603" w="917">
                  <a:moveTo>
                    <a:pt x="917" y="0"/>
                  </a:moveTo>
                  <a:lnTo>
                    <a:pt x="917" y="0"/>
                  </a:lnTo>
                  <a:cubicBezTo>
                    <a:pt x="764" y="19"/>
                    <a:pt x="602" y="38"/>
                    <a:pt x="449" y="57"/>
                  </a:cubicBezTo>
                  <a:lnTo>
                    <a:pt x="1" y="1603"/>
                  </a:lnTo>
                  <a:lnTo>
                    <a:pt x="459" y="1603"/>
                  </a:lnTo>
                  <a:lnTo>
                    <a:pt x="9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9" name="Google Shape;14219;p69"/>
            <p:cNvSpPr/>
            <p:nvPr/>
          </p:nvSpPr>
          <p:spPr>
            <a:xfrm>
              <a:off x="7222377" y="4291046"/>
              <a:ext cx="147657" cy="66719"/>
            </a:xfrm>
            <a:custGeom>
              <a:rect b="b" l="l" r="r" t="t"/>
              <a:pathLst>
                <a:path extrusionOk="0" h="2548" w="5639">
                  <a:moveTo>
                    <a:pt x="2814" y="1"/>
                  </a:moveTo>
                  <a:cubicBezTo>
                    <a:pt x="1431" y="1"/>
                    <a:pt x="248" y="1002"/>
                    <a:pt x="19" y="2367"/>
                  </a:cubicBezTo>
                  <a:cubicBezTo>
                    <a:pt x="10" y="2433"/>
                    <a:pt x="0" y="2491"/>
                    <a:pt x="0" y="2548"/>
                  </a:cubicBezTo>
                  <a:cubicBezTo>
                    <a:pt x="735" y="2195"/>
                    <a:pt x="1727" y="1966"/>
                    <a:pt x="2814" y="1966"/>
                  </a:cubicBezTo>
                  <a:cubicBezTo>
                    <a:pt x="3902" y="1966"/>
                    <a:pt x="4894" y="2185"/>
                    <a:pt x="5638" y="2548"/>
                  </a:cubicBezTo>
                  <a:cubicBezTo>
                    <a:pt x="5629" y="2491"/>
                    <a:pt x="5629" y="2433"/>
                    <a:pt x="5610" y="2367"/>
                  </a:cubicBezTo>
                  <a:cubicBezTo>
                    <a:pt x="5381" y="1002"/>
                    <a:pt x="4198" y="1"/>
                    <a:pt x="2814"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0" name="Google Shape;14220;p69"/>
            <p:cNvSpPr/>
            <p:nvPr/>
          </p:nvSpPr>
          <p:spPr>
            <a:xfrm>
              <a:off x="7222377" y="4291099"/>
              <a:ext cx="85206" cy="66667"/>
            </a:xfrm>
            <a:custGeom>
              <a:rect b="b" l="l" r="r" t="t"/>
              <a:pathLst>
                <a:path extrusionOk="0" h="2546" w="3254">
                  <a:moveTo>
                    <a:pt x="2799" y="0"/>
                  </a:moveTo>
                  <a:cubicBezTo>
                    <a:pt x="1441" y="0"/>
                    <a:pt x="243" y="981"/>
                    <a:pt x="19" y="2365"/>
                  </a:cubicBezTo>
                  <a:cubicBezTo>
                    <a:pt x="10" y="2431"/>
                    <a:pt x="0" y="2489"/>
                    <a:pt x="0" y="2546"/>
                  </a:cubicBezTo>
                  <a:cubicBezTo>
                    <a:pt x="296" y="2403"/>
                    <a:pt x="601" y="2288"/>
                    <a:pt x="926" y="2202"/>
                  </a:cubicBezTo>
                  <a:cubicBezTo>
                    <a:pt x="1183" y="1077"/>
                    <a:pt x="2108" y="209"/>
                    <a:pt x="3253" y="37"/>
                  </a:cubicBezTo>
                  <a:cubicBezTo>
                    <a:pt x="3101" y="12"/>
                    <a:pt x="2949" y="0"/>
                    <a:pt x="2799"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21" name="Google Shape;14221;p69"/>
          <p:cNvGrpSpPr/>
          <p:nvPr/>
        </p:nvGrpSpPr>
        <p:grpSpPr>
          <a:xfrm>
            <a:off x="5358346" y="2879911"/>
            <a:ext cx="263316" cy="354754"/>
            <a:chOff x="5358346" y="2879911"/>
            <a:chExt cx="263316" cy="354754"/>
          </a:xfrm>
        </p:grpSpPr>
        <p:sp>
          <p:nvSpPr>
            <p:cNvPr id="14222" name="Google Shape;14222;p69"/>
            <p:cNvSpPr/>
            <p:nvPr/>
          </p:nvSpPr>
          <p:spPr>
            <a:xfrm>
              <a:off x="5392805" y="3120237"/>
              <a:ext cx="194371" cy="51480"/>
            </a:xfrm>
            <a:custGeom>
              <a:rect b="b" l="l" r="r" t="t"/>
              <a:pathLst>
                <a:path extrusionOk="0" h="1966" w="7423">
                  <a:moveTo>
                    <a:pt x="869" y="0"/>
                  </a:moveTo>
                  <a:cubicBezTo>
                    <a:pt x="392" y="0"/>
                    <a:pt x="1" y="391"/>
                    <a:pt x="1" y="878"/>
                  </a:cubicBezTo>
                  <a:lnTo>
                    <a:pt x="1" y="1965"/>
                  </a:lnTo>
                  <a:lnTo>
                    <a:pt x="7423" y="1965"/>
                  </a:lnTo>
                  <a:lnTo>
                    <a:pt x="7423" y="878"/>
                  </a:lnTo>
                  <a:cubicBezTo>
                    <a:pt x="7423" y="391"/>
                    <a:pt x="7032" y="0"/>
                    <a:pt x="6555"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3" name="Google Shape;14223;p69"/>
            <p:cNvSpPr/>
            <p:nvPr/>
          </p:nvSpPr>
          <p:spPr>
            <a:xfrm>
              <a:off x="5450020" y="2879911"/>
              <a:ext cx="79969" cy="46007"/>
            </a:xfrm>
            <a:custGeom>
              <a:rect b="b" l="l" r="r" t="t"/>
              <a:pathLst>
                <a:path extrusionOk="0" h="1757" w="3054">
                  <a:moveTo>
                    <a:pt x="868" y="1"/>
                  </a:moveTo>
                  <a:cubicBezTo>
                    <a:pt x="391" y="1"/>
                    <a:pt x="0" y="392"/>
                    <a:pt x="0" y="879"/>
                  </a:cubicBezTo>
                  <a:cubicBezTo>
                    <a:pt x="0" y="1356"/>
                    <a:pt x="391" y="1756"/>
                    <a:pt x="868" y="1756"/>
                  </a:cubicBezTo>
                  <a:lnTo>
                    <a:pt x="2185" y="1756"/>
                  </a:lnTo>
                  <a:cubicBezTo>
                    <a:pt x="2662" y="1756"/>
                    <a:pt x="3053" y="1356"/>
                    <a:pt x="3053" y="879"/>
                  </a:cubicBezTo>
                  <a:cubicBezTo>
                    <a:pt x="3053" y="392"/>
                    <a:pt x="2662" y="1"/>
                    <a:pt x="218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4" name="Google Shape;14224;p69"/>
            <p:cNvSpPr/>
            <p:nvPr/>
          </p:nvSpPr>
          <p:spPr>
            <a:xfrm>
              <a:off x="5358346" y="3091512"/>
              <a:ext cx="263316" cy="143153"/>
            </a:xfrm>
            <a:custGeom>
              <a:rect b="b" l="l" r="r" t="t"/>
              <a:pathLst>
                <a:path extrusionOk="0" h="5467" w="10056">
                  <a:moveTo>
                    <a:pt x="3711" y="0"/>
                  </a:moveTo>
                  <a:lnTo>
                    <a:pt x="3711" y="1135"/>
                  </a:lnTo>
                  <a:cubicBezTo>
                    <a:pt x="3711" y="1498"/>
                    <a:pt x="3482" y="1832"/>
                    <a:pt x="3129" y="1956"/>
                  </a:cubicBezTo>
                  <a:lnTo>
                    <a:pt x="878" y="2748"/>
                  </a:lnTo>
                  <a:cubicBezTo>
                    <a:pt x="353" y="2938"/>
                    <a:pt x="0" y="3435"/>
                    <a:pt x="0" y="3988"/>
                  </a:cubicBezTo>
                  <a:lnTo>
                    <a:pt x="0" y="4808"/>
                  </a:lnTo>
                  <a:cubicBezTo>
                    <a:pt x="0" y="5171"/>
                    <a:pt x="296" y="5467"/>
                    <a:pt x="658" y="5467"/>
                  </a:cubicBezTo>
                  <a:lnTo>
                    <a:pt x="9397" y="5467"/>
                  </a:lnTo>
                  <a:cubicBezTo>
                    <a:pt x="9759" y="5467"/>
                    <a:pt x="10055" y="5171"/>
                    <a:pt x="10055" y="4808"/>
                  </a:cubicBezTo>
                  <a:lnTo>
                    <a:pt x="10055" y="3988"/>
                  </a:lnTo>
                  <a:cubicBezTo>
                    <a:pt x="10046" y="3435"/>
                    <a:pt x="9702" y="2938"/>
                    <a:pt x="9178" y="2757"/>
                  </a:cubicBezTo>
                  <a:lnTo>
                    <a:pt x="6926"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5" name="Google Shape;14225;p69"/>
            <p:cNvSpPr/>
            <p:nvPr/>
          </p:nvSpPr>
          <p:spPr>
            <a:xfrm>
              <a:off x="5358346" y="3144955"/>
              <a:ext cx="263316" cy="89710"/>
            </a:xfrm>
            <a:custGeom>
              <a:rect b="b" l="l" r="r" t="t"/>
              <a:pathLst>
                <a:path extrusionOk="0" h="3426" w="10056">
                  <a:moveTo>
                    <a:pt x="2900" y="1"/>
                  </a:moveTo>
                  <a:lnTo>
                    <a:pt x="878" y="716"/>
                  </a:lnTo>
                  <a:cubicBezTo>
                    <a:pt x="353" y="897"/>
                    <a:pt x="0" y="1394"/>
                    <a:pt x="0" y="1947"/>
                  </a:cubicBezTo>
                  <a:lnTo>
                    <a:pt x="0" y="2767"/>
                  </a:lnTo>
                  <a:cubicBezTo>
                    <a:pt x="0" y="3130"/>
                    <a:pt x="296" y="3426"/>
                    <a:pt x="658" y="3426"/>
                  </a:cubicBezTo>
                  <a:lnTo>
                    <a:pt x="9397" y="3426"/>
                  </a:lnTo>
                  <a:cubicBezTo>
                    <a:pt x="9759" y="3426"/>
                    <a:pt x="10055" y="3130"/>
                    <a:pt x="10055" y="2767"/>
                  </a:cubicBezTo>
                  <a:lnTo>
                    <a:pt x="10055" y="1947"/>
                  </a:lnTo>
                  <a:cubicBezTo>
                    <a:pt x="10055" y="1394"/>
                    <a:pt x="9702" y="897"/>
                    <a:pt x="9178" y="716"/>
                  </a:cubicBezTo>
                  <a:lnTo>
                    <a:pt x="7155" y="1"/>
                  </a:lnTo>
                  <a:cubicBezTo>
                    <a:pt x="6917" y="983"/>
                    <a:pt x="6039" y="1680"/>
                    <a:pt x="5028" y="1680"/>
                  </a:cubicBezTo>
                  <a:cubicBezTo>
                    <a:pt x="4016" y="1680"/>
                    <a:pt x="3139" y="983"/>
                    <a:pt x="290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6" name="Google Shape;14226;p69"/>
            <p:cNvSpPr/>
            <p:nvPr/>
          </p:nvSpPr>
          <p:spPr>
            <a:xfrm>
              <a:off x="5423546" y="3144955"/>
              <a:ext cx="132915" cy="54988"/>
            </a:xfrm>
            <a:custGeom>
              <a:rect b="b" l="l" r="r" t="t"/>
              <a:pathLst>
                <a:path extrusionOk="0" h="2100" w="5076">
                  <a:moveTo>
                    <a:pt x="410" y="1"/>
                  </a:moveTo>
                  <a:lnTo>
                    <a:pt x="0" y="144"/>
                  </a:lnTo>
                  <a:cubicBezTo>
                    <a:pt x="305" y="1298"/>
                    <a:pt x="1345" y="2099"/>
                    <a:pt x="2538" y="2099"/>
                  </a:cubicBezTo>
                  <a:cubicBezTo>
                    <a:pt x="3730" y="2099"/>
                    <a:pt x="4770" y="1298"/>
                    <a:pt x="5075" y="144"/>
                  </a:cubicBezTo>
                  <a:lnTo>
                    <a:pt x="4665" y="1"/>
                  </a:lnTo>
                  <a:cubicBezTo>
                    <a:pt x="4427" y="983"/>
                    <a:pt x="3549" y="1680"/>
                    <a:pt x="2538" y="1680"/>
                  </a:cubicBezTo>
                  <a:cubicBezTo>
                    <a:pt x="1526" y="1680"/>
                    <a:pt x="649" y="983"/>
                    <a:pt x="41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7" name="Google Shape;14227;p69"/>
            <p:cNvSpPr/>
            <p:nvPr/>
          </p:nvSpPr>
          <p:spPr>
            <a:xfrm>
              <a:off x="5455754" y="3091512"/>
              <a:ext cx="68736" cy="34564"/>
            </a:xfrm>
            <a:custGeom>
              <a:rect b="b" l="l" r="r" t="t"/>
              <a:pathLst>
                <a:path extrusionOk="0" h="1320" w="2625">
                  <a:moveTo>
                    <a:pt x="1" y="0"/>
                  </a:moveTo>
                  <a:lnTo>
                    <a:pt x="1" y="1040"/>
                  </a:lnTo>
                  <a:cubicBezTo>
                    <a:pt x="416" y="1226"/>
                    <a:pt x="862" y="1319"/>
                    <a:pt x="1309" y="1319"/>
                  </a:cubicBezTo>
                  <a:cubicBezTo>
                    <a:pt x="1756" y="1319"/>
                    <a:pt x="2204" y="1226"/>
                    <a:pt x="2624" y="1040"/>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8" name="Google Shape;14228;p69"/>
            <p:cNvSpPr/>
            <p:nvPr/>
          </p:nvSpPr>
          <p:spPr>
            <a:xfrm>
              <a:off x="5397545" y="2994339"/>
              <a:ext cx="184630" cy="119927"/>
            </a:xfrm>
            <a:custGeom>
              <a:rect b="b" l="l" r="r" t="t"/>
              <a:pathLst>
                <a:path extrusionOk="0" h="4580" w="7051">
                  <a:moveTo>
                    <a:pt x="688" y="0"/>
                  </a:moveTo>
                  <a:lnTo>
                    <a:pt x="516" y="887"/>
                  </a:lnTo>
                  <a:cubicBezTo>
                    <a:pt x="268" y="916"/>
                    <a:pt x="68" y="1116"/>
                    <a:pt x="39" y="1364"/>
                  </a:cubicBezTo>
                  <a:cubicBezTo>
                    <a:pt x="1" y="1689"/>
                    <a:pt x="258" y="1965"/>
                    <a:pt x="583" y="1965"/>
                  </a:cubicBezTo>
                  <a:lnTo>
                    <a:pt x="697" y="1965"/>
                  </a:lnTo>
                  <a:cubicBezTo>
                    <a:pt x="812" y="3444"/>
                    <a:pt x="2042" y="4579"/>
                    <a:pt x="3531" y="4579"/>
                  </a:cubicBezTo>
                  <a:cubicBezTo>
                    <a:pt x="5009" y="4579"/>
                    <a:pt x="6240" y="3444"/>
                    <a:pt x="6354" y="1965"/>
                  </a:cubicBezTo>
                  <a:lnTo>
                    <a:pt x="6478" y="1965"/>
                  </a:lnTo>
                  <a:cubicBezTo>
                    <a:pt x="6803" y="1965"/>
                    <a:pt x="7051" y="1689"/>
                    <a:pt x="7022" y="1364"/>
                  </a:cubicBezTo>
                  <a:cubicBezTo>
                    <a:pt x="6984" y="1116"/>
                    <a:pt x="6793" y="926"/>
                    <a:pt x="6545" y="887"/>
                  </a:cubicBezTo>
                  <a:lnTo>
                    <a:pt x="637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9" name="Google Shape;14229;p69"/>
            <p:cNvSpPr/>
            <p:nvPr/>
          </p:nvSpPr>
          <p:spPr>
            <a:xfrm>
              <a:off x="5397807" y="2982844"/>
              <a:ext cx="143651" cy="131632"/>
            </a:xfrm>
            <a:custGeom>
              <a:rect b="b" l="l" r="r" t="t"/>
              <a:pathLst>
                <a:path extrusionOk="0" h="5027" w="5486">
                  <a:moveTo>
                    <a:pt x="678" y="0"/>
                  </a:moveTo>
                  <a:lnTo>
                    <a:pt x="496" y="1326"/>
                  </a:lnTo>
                  <a:cubicBezTo>
                    <a:pt x="248" y="1355"/>
                    <a:pt x="48" y="1555"/>
                    <a:pt x="29" y="1803"/>
                  </a:cubicBezTo>
                  <a:cubicBezTo>
                    <a:pt x="0" y="2128"/>
                    <a:pt x="248" y="2404"/>
                    <a:pt x="573" y="2404"/>
                  </a:cubicBezTo>
                  <a:lnTo>
                    <a:pt x="697" y="2404"/>
                  </a:lnTo>
                  <a:cubicBezTo>
                    <a:pt x="801" y="3900"/>
                    <a:pt x="2048" y="5027"/>
                    <a:pt x="3501" y="5027"/>
                  </a:cubicBezTo>
                  <a:cubicBezTo>
                    <a:pt x="3652" y="5027"/>
                    <a:pt x="3805" y="5015"/>
                    <a:pt x="3959" y="4990"/>
                  </a:cubicBezTo>
                  <a:cubicBezTo>
                    <a:pt x="2576" y="4770"/>
                    <a:pt x="1555" y="3587"/>
                    <a:pt x="1555" y="2185"/>
                  </a:cubicBezTo>
                  <a:cubicBezTo>
                    <a:pt x="1555" y="1698"/>
                    <a:pt x="1947" y="1307"/>
                    <a:pt x="2433" y="1307"/>
                  </a:cubicBezTo>
                  <a:lnTo>
                    <a:pt x="5057" y="1307"/>
                  </a:lnTo>
                  <a:cubicBezTo>
                    <a:pt x="5295" y="1307"/>
                    <a:pt x="5486" y="1116"/>
                    <a:pt x="5486" y="878"/>
                  </a:cubicBezTo>
                  <a:lnTo>
                    <a:pt x="548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0" name="Google Shape;14230;p69"/>
            <p:cNvSpPr/>
            <p:nvPr/>
          </p:nvSpPr>
          <p:spPr>
            <a:xfrm>
              <a:off x="5410035" y="3139613"/>
              <a:ext cx="28515" cy="95052"/>
            </a:xfrm>
            <a:custGeom>
              <a:rect b="b" l="l" r="r" t="t"/>
              <a:pathLst>
                <a:path extrusionOk="0" h="3630" w="1089">
                  <a:moveTo>
                    <a:pt x="916" y="1"/>
                  </a:moveTo>
                  <a:cubicBezTo>
                    <a:pt x="894" y="1"/>
                    <a:pt x="872" y="5"/>
                    <a:pt x="850" y="14"/>
                  </a:cubicBezTo>
                  <a:lnTo>
                    <a:pt x="211" y="262"/>
                  </a:lnTo>
                  <a:cubicBezTo>
                    <a:pt x="87" y="319"/>
                    <a:pt x="1" y="443"/>
                    <a:pt x="1" y="586"/>
                  </a:cubicBezTo>
                  <a:lnTo>
                    <a:pt x="1" y="3630"/>
                  </a:lnTo>
                  <a:lnTo>
                    <a:pt x="1088" y="3630"/>
                  </a:lnTo>
                  <a:lnTo>
                    <a:pt x="1088" y="176"/>
                  </a:lnTo>
                  <a:cubicBezTo>
                    <a:pt x="1088" y="76"/>
                    <a:pt x="1007" y="1"/>
                    <a:pt x="916"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1" name="Google Shape;14231;p69"/>
            <p:cNvSpPr/>
            <p:nvPr/>
          </p:nvSpPr>
          <p:spPr>
            <a:xfrm>
              <a:off x="5464709" y="3062970"/>
              <a:ext cx="50563" cy="17334"/>
            </a:xfrm>
            <a:custGeom>
              <a:rect b="b" l="l" r="r" t="t"/>
              <a:pathLst>
                <a:path extrusionOk="0" h="662" w="1931">
                  <a:moveTo>
                    <a:pt x="311" y="0"/>
                  </a:moveTo>
                  <a:cubicBezTo>
                    <a:pt x="145" y="0"/>
                    <a:pt x="1" y="223"/>
                    <a:pt x="155" y="384"/>
                  </a:cubicBezTo>
                  <a:cubicBezTo>
                    <a:pt x="373" y="566"/>
                    <a:pt x="644" y="662"/>
                    <a:pt x="925" y="662"/>
                  </a:cubicBezTo>
                  <a:cubicBezTo>
                    <a:pt x="939" y="662"/>
                    <a:pt x="952" y="661"/>
                    <a:pt x="966" y="661"/>
                  </a:cubicBezTo>
                  <a:cubicBezTo>
                    <a:pt x="979" y="661"/>
                    <a:pt x="993" y="662"/>
                    <a:pt x="1006" y="662"/>
                  </a:cubicBezTo>
                  <a:cubicBezTo>
                    <a:pt x="1287" y="662"/>
                    <a:pt x="1558" y="566"/>
                    <a:pt x="1777" y="384"/>
                  </a:cubicBezTo>
                  <a:cubicBezTo>
                    <a:pt x="1930" y="223"/>
                    <a:pt x="1786" y="0"/>
                    <a:pt x="1620" y="0"/>
                  </a:cubicBezTo>
                  <a:cubicBezTo>
                    <a:pt x="1570" y="0"/>
                    <a:pt x="1518" y="21"/>
                    <a:pt x="1471" y="69"/>
                  </a:cubicBezTo>
                  <a:cubicBezTo>
                    <a:pt x="1319" y="174"/>
                    <a:pt x="1142" y="227"/>
                    <a:pt x="966" y="227"/>
                  </a:cubicBezTo>
                  <a:cubicBezTo>
                    <a:pt x="789" y="227"/>
                    <a:pt x="613" y="174"/>
                    <a:pt x="460" y="69"/>
                  </a:cubicBezTo>
                  <a:cubicBezTo>
                    <a:pt x="413" y="21"/>
                    <a:pt x="361" y="0"/>
                    <a:pt x="311"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2" name="Google Shape;14232;p69"/>
            <p:cNvSpPr/>
            <p:nvPr/>
          </p:nvSpPr>
          <p:spPr>
            <a:xfrm>
              <a:off x="5450020" y="3022933"/>
              <a:ext cx="11521" cy="17125"/>
            </a:xfrm>
            <a:custGeom>
              <a:rect b="b" l="l" r="r" t="t"/>
              <a:pathLst>
                <a:path extrusionOk="0" h="654" w="440">
                  <a:moveTo>
                    <a:pt x="216" y="0"/>
                  </a:moveTo>
                  <a:cubicBezTo>
                    <a:pt x="108" y="0"/>
                    <a:pt x="0" y="72"/>
                    <a:pt x="0" y="215"/>
                  </a:cubicBezTo>
                  <a:lnTo>
                    <a:pt x="0" y="435"/>
                  </a:lnTo>
                  <a:cubicBezTo>
                    <a:pt x="0" y="559"/>
                    <a:pt x="96" y="654"/>
                    <a:pt x="220" y="654"/>
                  </a:cubicBezTo>
                  <a:cubicBezTo>
                    <a:pt x="334" y="654"/>
                    <a:pt x="439" y="559"/>
                    <a:pt x="439" y="435"/>
                  </a:cubicBezTo>
                  <a:lnTo>
                    <a:pt x="439" y="215"/>
                  </a:lnTo>
                  <a:cubicBezTo>
                    <a:pt x="434" y="72"/>
                    <a:pt x="325"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3" name="Google Shape;14233;p69"/>
            <p:cNvSpPr/>
            <p:nvPr/>
          </p:nvSpPr>
          <p:spPr>
            <a:xfrm>
              <a:off x="5518572" y="3022933"/>
              <a:ext cx="11417" cy="17125"/>
            </a:xfrm>
            <a:custGeom>
              <a:rect b="b" l="l" r="r" t="t"/>
              <a:pathLst>
                <a:path extrusionOk="0" h="654" w="436">
                  <a:moveTo>
                    <a:pt x="217" y="0"/>
                  </a:moveTo>
                  <a:cubicBezTo>
                    <a:pt x="108" y="0"/>
                    <a:pt x="1" y="72"/>
                    <a:pt x="6" y="215"/>
                  </a:cubicBezTo>
                  <a:lnTo>
                    <a:pt x="6" y="435"/>
                  </a:lnTo>
                  <a:cubicBezTo>
                    <a:pt x="6" y="559"/>
                    <a:pt x="101" y="654"/>
                    <a:pt x="216" y="654"/>
                  </a:cubicBezTo>
                  <a:cubicBezTo>
                    <a:pt x="340" y="654"/>
                    <a:pt x="435" y="559"/>
                    <a:pt x="435" y="435"/>
                  </a:cubicBezTo>
                  <a:lnTo>
                    <a:pt x="435" y="215"/>
                  </a:lnTo>
                  <a:cubicBezTo>
                    <a:pt x="435" y="72"/>
                    <a:pt x="325" y="0"/>
                    <a:pt x="21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4" name="Google Shape;14234;p69"/>
            <p:cNvSpPr/>
            <p:nvPr/>
          </p:nvSpPr>
          <p:spPr>
            <a:xfrm>
              <a:off x="5398566" y="2920131"/>
              <a:ext cx="183112" cy="111443"/>
            </a:xfrm>
            <a:custGeom>
              <a:rect b="b" l="l" r="r" t="t"/>
              <a:pathLst>
                <a:path extrusionOk="0" h="4256" w="6993">
                  <a:moveTo>
                    <a:pt x="4167" y="1"/>
                  </a:moveTo>
                  <a:cubicBezTo>
                    <a:pt x="4162" y="1"/>
                    <a:pt x="4156" y="1"/>
                    <a:pt x="4150" y="1"/>
                  </a:cubicBezTo>
                  <a:lnTo>
                    <a:pt x="2833" y="1"/>
                  </a:lnTo>
                  <a:cubicBezTo>
                    <a:pt x="1269" y="1"/>
                    <a:pt x="0" y="1270"/>
                    <a:pt x="0" y="2834"/>
                  </a:cubicBezTo>
                  <a:lnTo>
                    <a:pt x="0" y="4256"/>
                  </a:lnTo>
                  <a:cubicBezTo>
                    <a:pt x="0" y="3950"/>
                    <a:pt x="248" y="3712"/>
                    <a:pt x="553" y="3712"/>
                  </a:cubicBezTo>
                  <a:cubicBezTo>
                    <a:pt x="611" y="3712"/>
                    <a:pt x="658" y="3664"/>
                    <a:pt x="658" y="3597"/>
                  </a:cubicBezTo>
                  <a:lnTo>
                    <a:pt x="658" y="3492"/>
                  </a:lnTo>
                  <a:cubicBezTo>
                    <a:pt x="658" y="3368"/>
                    <a:pt x="754" y="3273"/>
                    <a:pt x="878" y="3273"/>
                  </a:cubicBezTo>
                  <a:lnTo>
                    <a:pt x="3749" y="3273"/>
                  </a:lnTo>
                  <a:cubicBezTo>
                    <a:pt x="3864" y="3273"/>
                    <a:pt x="3978" y="3225"/>
                    <a:pt x="4064" y="3149"/>
                  </a:cubicBezTo>
                  <a:lnTo>
                    <a:pt x="4541" y="2672"/>
                  </a:lnTo>
                  <a:cubicBezTo>
                    <a:pt x="4584" y="2626"/>
                    <a:pt x="4639" y="2605"/>
                    <a:pt x="4694" y="2605"/>
                  </a:cubicBezTo>
                  <a:cubicBezTo>
                    <a:pt x="4788" y="2605"/>
                    <a:pt x="4880" y="2665"/>
                    <a:pt x="4904" y="2767"/>
                  </a:cubicBezTo>
                  <a:lnTo>
                    <a:pt x="4989" y="3101"/>
                  </a:lnTo>
                  <a:cubicBezTo>
                    <a:pt x="5008" y="3206"/>
                    <a:pt x="5094" y="3273"/>
                    <a:pt x="5199" y="3273"/>
                  </a:cubicBezTo>
                  <a:lnTo>
                    <a:pt x="6125" y="3273"/>
                  </a:lnTo>
                  <a:cubicBezTo>
                    <a:pt x="6239" y="3273"/>
                    <a:pt x="6344" y="3368"/>
                    <a:pt x="6344" y="3492"/>
                  </a:cubicBezTo>
                  <a:lnTo>
                    <a:pt x="6344" y="3597"/>
                  </a:lnTo>
                  <a:cubicBezTo>
                    <a:pt x="6335" y="3655"/>
                    <a:pt x="6382" y="3702"/>
                    <a:pt x="6449" y="3712"/>
                  </a:cubicBezTo>
                  <a:cubicBezTo>
                    <a:pt x="6455" y="3712"/>
                    <a:pt x="6460" y="3712"/>
                    <a:pt x="6466" y="3712"/>
                  </a:cubicBezTo>
                  <a:cubicBezTo>
                    <a:pt x="6754" y="3712"/>
                    <a:pt x="6993" y="3956"/>
                    <a:pt x="6993" y="4256"/>
                  </a:cubicBezTo>
                  <a:lnTo>
                    <a:pt x="6993" y="2834"/>
                  </a:lnTo>
                  <a:cubicBezTo>
                    <a:pt x="6993" y="1275"/>
                    <a:pt x="5724" y="1"/>
                    <a:pt x="41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5" name="Google Shape;14235;p69"/>
            <p:cNvSpPr/>
            <p:nvPr/>
          </p:nvSpPr>
          <p:spPr>
            <a:xfrm>
              <a:off x="5455754" y="2921126"/>
              <a:ext cx="125924" cy="73239"/>
            </a:xfrm>
            <a:custGeom>
              <a:rect b="b" l="l" r="r" t="t"/>
              <a:pathLst>
                <a:path extrusionOk="0" h="2797" w="4809">
                  <a:moveTo>
                    <a:pt x="2405" y="1"/>
                  </a:moveTo>
                  <a:cubicBezTo>
                    <a:pt x="1489" y="135"/>
                    <a:pt x="707" y="707"/>
                    <a:pt x="296" y="1527"/>
                  </a:cubicBezTo>
                  <a:cubicBezTo>
                    <a:pt x="1" y="2109"/>
                    <a:pt x="430" y="2796"/>
                    <a:pt x="1079" y="2796"/>
                  </a:cubicBezTo>
                  <a:lnTo>
                    <a:pt x="2185" y="2796"/>
                  </a:lnTo>
                  <a:lnTo>
                    <a:pt x="2347" y="2634"/>
                  </a:lnTo>
                  <a:cubicBezTo>
                    <a:pt x="2393" y="2588"/>
                    <a:pt x="2449" y="2567"/>
                    <a:pt x="2503" y="2567"/>
                  </a:cubicBezTo>
                  <a:cubicBezTo>
                    <a:pt x="2597" y="2567"/>
                    <a:pt x="2686" y="2630"/>
                    <a:pt x="2710" y="2739"/>
                  </a:cubicBezTo>
                  <a:lnTo>
                    <a:pt x="2729" y="2796"/>
                  </a:lnTo>
                  <a:lnTo>
                    <a:pt x="4809" y="2796"/>
                  </a:lnTo>
                  <a:cubicBezTo>
                    <a:pt x="4799" y="1403"/>
                    <a:pt x="3778" y="211"/>
                    <a:pt x="2405"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6" name="Google Shape;14236;p69"/>
            <p:cNvSpPr/>
            <p:nvPr/>
          </p:nvSpPr>
          <p:spPr>
            <a:xfrm>
              <a:off x="5410035" y="3144222"/>
              <a:ext cx="11286" cy="90443"/>
            </a:xfrm>
            <a:custGeom>
              <a:rect b="b" l="l" r="r" t="t"/>
              <a:pathLst>
                <a:path extrusionOk="0" h="3454" w="431">
                  <a:moveTo>
                    <a:pt x="430" y="0"/>
                  </a:moveTo>
                  <a:lnTo>
                    <a:pt x="211" y="86"/>
                  </a:lnTo>
                  <a:cubicBezTo>
                    <a:pt x="87" y="143"/>
                    <a:pt x="1" y="267"/>
                    <a:pt x="1" y="410"/>
                  </a:cubicBezTo>
                  <a:lnTo>
                    <a:pt x="1" y="3454"/>
                  </a:lnTo>
                  <a:lnTo>
                    <a:pt x="430" y="3454"/>
                  </a:lnTo>
                  <a:lnTo>
                    <a:pt x="43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7" name="Google Shape;14237;p69"/>
            <p:cNvSpPr/>
            <p:nvPr/>
          </p:nvSpPr>
          <p:spPr>
            <a:xfrm>
              <a:off x="5541431" y="3139613"/>
              <a:ext cx="28751" cy="95052"/>
            </a:xfrm>
            <a:custGeom>
              <a:rect b="b" l="l" r="r" t="t"/>
              <a:pathLst>
                <a:path extrusionOk="0" h="3630" w="1098">
                  <a:moveTo>
                    <a:pt x="178" y="1"/>
                  </a:moveTo>
                  <a:cubicBezTo>
                    <a:pt x="82" y="1"/>
                    <a:pt x="1" y="76"/>
                    <a:pt x="1" y="176"/>
                  </a:cubicBezTo>
                  <a:lnTo>
                    <a:pt x="1" y="3630"/>
                  </a:lnTo>
                  <a:lnTo>
                    <a:pt x="1098" y="3630"/>
                  </a:lnTo>
                  <a:lnTo>
                    <a:pt x="1098" y="586"/>
                  </a:lnTo>
                  <a:cubicBezTo>
                    <a:pt x="1098" y="443"/>
                    <a:pt x="1012" y="319"/>
                    <a:pt x="879" y="262"/>
                  </a:cubicBezTo>
                  <a:lnTo>
                    <a:pt x="249" y="14"/>
                  </a:lnTo>
                  <a:cubicBezTo>
                    <a:pt x="225" y="5"/>
                    <a:pt x="201" y="1"/>
                    <a:pt x="178"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8" name="Google Shape;14238;p69"/>
            <p:cNvSpPr/>
            <p:nvPr/>
          </p:nvSpPr>
          <p:spPr>
            <a:xfrm>
              <a:off x="5558687" y="3144222"/>
              <a:ext cx="11260" cy="90443"/>
            </a:xfrm>
            <a:custGeom>
              <a:rect b="b" l="l" r="r" t="t"/>
              <a:pathLst>
                <a:path extrusionOk="0" h="3454" w="430">
                  <a:moveTo>
                    <a:pt x="0" y="0"/>
                  </a:moveTo>
                  <a:lnTo>
                    <a:pt x="0" y="3454"/>
                  </a:lnTo>
                  <a:lnTo>
                    <a:pt x="429" y="3454"/>
                  </a:lnTo>
                  <a:lnTo>
                    <a:pt x="429" y="410"/>
                  </a:lnTo>
                  <a:cubicBezTo>
                    <a:pt x="429" y="267"/>
                    <a:pt x="344" y="143"/>
                    <a:pt x="220" y="86"/>
                  </a:cubicBezTo>
                  <a:lnTo>
                    <a:pt x="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9" name="Google Shape;14239;p69"/>
            <p:cNvSpPr/>
            <p:nvPr/>
          </p:nvSpPr>
          <p:spPr>
            <a:xfrm>
              <a:off x="5410035" y="3177425"/>
              <a:ext cx="28515" cy="17282"/>
            </a:xfrm>
            <a:custGeom>
              <a:rect b="b" l="l" r="r" t="t"/>
              <a:pathLst>
                <a:path extrusionOk="0" h="660" w="1089">
                  <a:moveTo>
                    <a:pt x="1" y="1"/>
                  </a:moveTo>
                  <a:lnTo>
                    <a:pt x="1" y="659"/>
                  </a:lnTo>
                  <a:lnTo>
                    <a:pt x="1088" y="659"/>
                  </a:lnTo>
                  <a:lnTo>
                    <a:pt x="1088"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0" name="Google Shape;14240;p69"/>
            <p:cNvSpPr/>
            <p:nvPr/>
          </p:nvSpPr>
          <p:spPr>
            <a:xfrm>
              <a:off x="5410035" y="3177425"/>
              <a:ext cx="11286" cy="17282"/>
            </a:xfrm>
            <a:custGeom>
              <a:rect b="b" l="l" r="r" t="t"/>
              <a:pathLst>
                <a:path extrusionOk="0" h="660" w="431">
                  <a:moveTo>
                    <a:pt x="1" y="1"/>
                  </a:moveTo>
                  <a:lnTo>
                    <a:pt x="1" y="659"/>
                  </a:lnTo>
                  <a:lnTo>
                    <a:pt x="430" y="659"/>
                  </a:lnTo>
                  <a:lnTo>
                    <a:pt x="43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1" name="Google Shape;14241;p69"/>
            <p:cNvSpPr/>
            <p:nvPr/>
          </p:nvSpPr>
          <p:spPr>
            <a:xfrm>
              <a:off x="5541431" y="3177425"/>
              <a:ext cx="28751" cy="17282"/>
            </a:xfrm>
            <a:custGeom>
              <a:rect b="b" l="l" r="r" t="t"/>
              <a:pathLst>
                <a:path extrusionOk="0" h="660" w="1098">
                  <a:moveTo>
                    <a:pt x="1" y="1"/>
                  </a:moveTo>
                  <a:lnTo>
                    <a:pt x="1" y="659"/>
                  </a:lnTo>
                  <a:lnTo>
                    <a:pt x="1098" y="659"/>
                  </a:lnTo>
                  <a:lnTo>
                    <a:pt x="1098"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2" name="Google Shape;14242;p69"/>
            <p:cNvSpPr/>
            <p:nvPr/>
          </p:nvSpPr>
          <p:spPr>
            <a:xfrm>
              <a:off x="5558687" y="3177425"/>
              <a:ext cx="11495" cy="17282"/>
            </a:xfrm>
            <a:custGeom>
              <a:rect b="b" l="l" r="r" t="t"/>
              <a:pathLst>
                <a:path extrusionOk="0" h="660" w="439">
                  <a:moveTo>
                    <a:pt x="0" y="1"/>
                  </a:moveTo>
                  <a:lnTo>
                    <a:pt x="0" y="659"/>
                  </a:lnTo>
                  <a:lnTo>
                    <a:pt x="439" y="659"/>
                  </a:lnTo>
                  <a:lnTo>
                    <a:pt x="4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43" name="Google Shape;14243;p69"/>
          <p:cNvGrpSpPr/>
          <p:nvPr/>
        </p:nvGrpSpPr>
        <p:grpSpPr>
          <a:xfrm>
            <a:off x="8061450" y="3345742"/>
            <a:ext cx="263316" cy="354807"/>
            <a:chOff x="8061450" y="3345742"/>
            <a:chExt cx="263316" cy="354807"/>
          </a:xfrm>
        </p:grpSpPr>
        <p:sp>
          <p:nvSpPr>
            <p:cNvPr id="14244" name="Google Shape;14244;p69"/>
            <p:cNvSpPr/>
            <p:nvPr/>
          </p:nvSpPr>
          <p:spPr>
            <a:xfrm>
              <a:off x="8075956" y="3345794"/>
              <a:ext cx="234591" cy="303039"/>
            </a:xfrm>
            <a:custGeom>
              <a:rect b="b" l="l" r="r" t="t"/>
              <a:pathLst>
                <a:path extrusionOk="0" h="11573" w="8959">
                  <a:moveTo>
                    <a:pt x="4502" y="1"/>
                  </a:moveTo>
                  <a:cubicBezTo>
                    <a:pt x="4496" y="1"/>
                    <a:pt x="4490" y="1"/>
                    <a:pt x="4484" y="1"/>
                  </a:cubicBezTo>
                  <a:cubicBezTo>
                    <a:pt x="2271" y="1"/>
                    <a:pt x="449" y="1718"/>
                    <a:pt x="325" y="3922"/>
                  </a:cubicBezTo>
                  <a:lnTo>
                    <a:pt x="124" y="7423"/>
                  </a:lnTo>
                  <a:cubicBezTo>
                    <a:pt x="0" y="9674"/>
                    <a:pt x="1794" y="11573"/>
                    <a:pt x="4055" y="11573"/>
                  </a:cubicBezTo>
                  <a:lnTo>
                    <a:pt x="4904" y="11573"/>
                  </a:lnTo>
                  <a:cubicBezTo>
                    <a:pt x="7165" y="11573"/>
                    <a:pt x="8958" y="9674"/>
                    <a:pt x="8834" y="7423"/>
                  </a:cubicBezTo>
                  <a:lnTo>
                    <a:pt x="8634" y="3922"/>
                  </a:lnTo>
                  <a:cubicBezTo>
                    <a:pt x="8510" y="1724"/>
                    <a:pt x="6698" y="1"/>
                    <a:pt x="450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5" name="Google Shape;14245;p69"/>
            <p:cNvSpPr/>
            <p:nvPr/>
          </p:nvSpPr>
          <p:spPr>
            <a:xfrm>
              <a:off x="8158884" y="3345742"/>
              <a:ext cx="151166" cy="301599"/>
            </a:xfrm>
            <a:custGeom>
              <a:rect b="b" l="l" r="r" t="t"/>
              <a:pathLst>
                <a:path extrusionOk="0" h="11518" w="5773">
                  <a:moveTo>
                    <a:pt x="1291" y="1"/>
                  </a:moveTo>
                  <a:cubicBezTo>
                    <a:pt x="853" y="1"/>
                    <a:pt x="417" y="70"/>
                    <a:pt x="0" y="213"/>
                  </a:cubicBezTo>
                  <a:lnTo>
                    <a:pt x="0" y="661"/>
                  </a:lnTo>
                  <a:cubicBezTo>
                    <a:pt x="0" y="1377"/>
                    <a:pt x="582" y="1968"/>
                    <a:pt x="1307" y="1968"/>
                  </a:cubicBezTo>
                  <a:lnTo>
                    <a:pt x="1966" y="1968"/>
                  </a:lnTo>
                  <a:cubicBezTo>
                    <a:pt x="2204" y="1968"/>
                    <a:pt x="2405" y="2159"/>
                    <a:pt x="2405" y="2407"/>
                  </a:cubicBezTo>
                  <a:lnTo>
                    <a:pt x="2405" y="11517"/>
                  </a:lnTo>
                  <a:cubicBezTo>
                    <a:pt x="4370" y="11174"/>
                    <a:pt x="5772" y="9419"/>
                    <a:pt x="5658" y="7425"/>
                  </a:cubicBezTo>
                  <a:lnTo>
                    <a:pt x="5467" y="4038"/>
                  </a:lnTo>
                  <a:cubicBezTo>
                    <a:pt x="5362" y="2206"/>
                    <a:pt x="4122" y="604"/>
                    <a:pt x="2347" y="136"/>
                  </a:cubicBezTo>
                  <a:cubicBezTo>
                    <a:pt x="2001" y="47"/>
                    <a:pt x="1646" y="1"/>
                    <a:pt x="129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6" name="Google Shape;14246;p69"/>
            <p:cNvSpPr/>
            <p:nvPr/>
          </p:nvSpPr>
          <p:spPr>
            <a:xfrm>
              <a:off x="8061450" y="3545900"/>
              <a:ext cx="263316" cy="154649"/>
            </a:xfrm>
            <a:custGeom>
              <a:rect b="b" l="l" r="r" t="t"/>
              <a:pathLst>
                <a:path extrusionOk="0" h="5906" w="10056">
                  <a:moveTo>
                    <a:pt x="3721" y="0"/>
                  </a:moveTo>
                  <a:lnTo>
                    <a:pt x="3721" y="1135"/>
                  </a:lnTo>
                  <a:cubicBezTo>
                    <a:pt x="3712" y="1498"/>
                    <a:pt x="3483" y="1832"/>
                    <a:pt x="3130" y="1956"/>
                  </a:cubicBezTo>
                  <a:lnTo>
                    <a:pt x="879" y="2748"/>
                  </a:lnTo>
                  <a:cubicBezTo>
                    <a:pt x="354" y="2939"/>
                    <a:pt x="1" y="3435"/>
                    <a:pt x="1" y="3988"/>
                  </a:cubicBezTo>
                  <a:lnTo>
                    <a:pt x="1" y="5247"/>
                  </a:lnTo>
                  <a:cubicBezTo>
                    <a:pt x="1" y="5610"/>
                    <a:pt x="297" y="5905"/>
                    <a:pt x="659" y="5905"/>
                  </a:cubicBezTo>
                  <a:lnTo>
                    <a:pt x="9398" y="5905"/>
                  </a:lnTo>
                  <a:cubicBezTo>
                    <a:pt x="9760" y="5905"/>
                    <a:pt x="10056" y="5610"/>
                    <a:pt x="10056" y="5247"/>
                  </a:cubicBezTo>
                  <a:lnTo>
                    <a:pt x="10056" y="3988"/>
                  </a:lnTo>
                  <a:cubicBezTo>
                    <a:pt x="10056" y="3435"/>
                    <a:pt x="9703" y="2939"/>
                    <a:pt x="9178" y="2748"/>
                  </a:cubicBezTo>
                  <a:lnTo>
                    <a:pt x="6927" y="1956"/>
                  </a:lnTo>
                  <a:cubicBezTo>
                    <a:pt x="6574" y="1832"/>
                    <a:pt x="6345" y="1498"/>
                    <a:pt x="6345" y="1135"/>
                  </a:cubicBezTo>
                  <a:lnTo>
                    <a:pt x="634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7" name="Google Shape;14247;p69"/>
            <p:cNvSpPr/>
            <p:nvPr/>
          </p:nvSpPr>
          <p:spPr>
            <a:xfrm>
              <a:off x="8061711" y="3604842"/>
              <a:ext cx="263055" cy="95706"/>
            </a:xfrm>
            <a:custGeom>
              <a:rect b="b" l="l" r="r" t="t"/>
              <a:pathLst>
                <a:path extrusionOk="0" h="3655" w="10046">
                  <a:moveTo>
                    <a:pt x="2290" y="1"/>
                  </a:moveTo>
                  <a:lnTo>
                    <a:pt x="869" y="497"/>
                  </a:lnTo>
                  <a:cubicBezTo>
                    <a:pt x="344" y="688"/>
                    <a:pt x="0" y="1184"/>
                    <a:pt x="0" y="1737"/>
                  </a:cubicBezTo>
                  <a:lnTo>
                    <a:pt x="0" y="2996"/>
                  </a:lnTo>
                  <a:cubicBezTo>
                    <a:pt x="0" y="3359"/>
                    <a:pt x="287" y="3654"/>
                    <a:pt x="649" y="3654"/>
                  </a:cubicBezTo>
                  <a:lnTo>
                    <a:pt x="9388" y="3654"/>
                  </a:lnTo>
                  <a:cubicBezTo>
                    <a:pt x="9750" y="3654"/>
                    <a:pt x="10046" y="3359"/>
                    <a:pt x="10046" y="2996"/>
                  </a:cubicBezTo>
                  <a:lnTo>
                    <a:pt x="10046" y="1737"/>
                  </a:lnTo>
                  <a:cubicBezTo>
                    <a:pt x="10046" y="1184"/>
                    <a:pt x="9693" y="688"/>
                    <a:pt x="9168" y="497"/>
                  </a:cubicBezTo>
                  <a:lnTo>
                    <a:pt x="7747" y="1"/>
                  </a:lnTo>
                  <a:cubicBezTo>
                    <a:pt x="7184" y="1122"/>
                    <a:pt x="6101" y="1682"/>
                    <a:pt x="5018" y="1682"/>
                  </a:cubicBezTo>
                  <a:cubicBezTo>
                    <a:pt x="3936" y="1682"/>
                    <a:pt x="2853" y="1122"/>
                    <a:pt x="229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8" name="Google Shape;14248;p69"/>
            <p:cNvSpPr/>
            <p:nvPr/>
          </p:nvSpPr>
          <p:spPr>
            <a:xfrm>
              <a:off x="8110913" y="3604842"/>
              <a:ext cx="164651" cy="55486"/>
            </a:xfrm>
            <a:custGeom>
              <a:rect b="b" l="l" r="r" t="t"/>
              <a:pathLst>
                <a:path extrusionOk="0" h="2119" w="6288">
                  <a:moveTo>
                    <a:pt x="411" y="1"/>
                  </a:moveTo>
                  <a:lnTo>
                    <a:pt x="1" y="144"/>
                  </a:lnTo>
                  <a:cubicBezTo>
                    <a:pt x="635" y="1460"/>
                    <a:pt x="1890" y="2119"/>
                    <a:pt x="3144" y="2119"/>
                  </a:cubicBezTo>
                  <a:cubicBezTo>
                    <a:pt x="4399" y="2119"/>
                    <a:pt x="5653" y="1460"/>
                    <a:pt x="6288" y="144"/>
                  </a:cubicBezTo>
                  <a:lnTo>
                    <a:pt x="5868" y="1"/>
                  </a:lnTo>
                  <a:cubicBezTo>
                    <a:pt x="5305" y="1122"/>
                    <a:pt x="4222" y="1682"/>
                    <a:pt x="3139" y="1682"/>
                  </a:cubicBezTo>
                  <a:cubicBezTo>
                    <a:pt x="2057" y="1682"/>
                    <a:pt x="974" y="1122"/>
                    <a:pt x="411"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9" name="Google Shape;14249;p69"/>
            <p:cNvSpPr/>
            <p:nvPr/>
          </p:nvSpPr>
          <p:spPr>
            <a:xfrm>
              <a:off x="8158884" y="3545900"/>
              <a:ext cx="68709" cy="23069"/>
            </a:xfrm>
            <a:custGeom>
              <a:rect b="b" l="l" r="r" t="t"/>
              <a:pathLst>
                <a:path extrusionOk="0" h="881" w="2624">
                  <a:moveTo>
                    <a:pt x="0" y="0"/>
                  </a:moveTo>
                  <a:lnTo>
                    <a:pt x="0" y="601"/>
                  </a:lnTo>
                  <a:cubicBezTo>
                    <a:pt x="415" y="787"/>
                    <a:pt x="864" y="880"/>
                    <a:pt x="1312" y="880"/>
                  </a:cubicBezTo>
                  <a:cubicBezTo>
                    <a:pt x="1761" y="880"/>
                    <a:pt x="2209" y="787"/>
                    <a:pt x="2624" y="601"/>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0" name="Google Shape;14250;p69"/>
            <p:cNvSpPr/>
            <p:nvPr/>
          </p:nvSpPr>
          <p:spPr>
            <a:xfrm>
              <a:off x="8100937" y="3408743"/>
              <a:ext cx="184630" cy="148678"/>
            </a:xfrm>
            <a:custGeom>
              <a:rect b="b" l="l" r="r" t="t"/>
              <a:pathLst>
                <a:path extrusionOk="0" h="5678" w="7051">
                  <a:moveTo>
                    <a:pt x="2433" y="1"/>
                  </a:moveTo>
                  <a:cubicBezTo>
                    <a:pt x="1584" y="1"/>
                    <a:pt x="897" y="688"/>
                    <a:pt x="906" y="1527"/>
                  </a:cubicBezTo>
                  <a:lnTo>
                    <a:pt x="906" y="1670"/>
                  </a:lnTo>
                  <a:cubicBezTo>
                    <a:pt x="906" y="1832"/>
                    <a:pt x="773" y="1966"/>
                    <a:pt x="601" y="1966"/>
                  </a:cubicBezTo>
                  <a:cubicBezTo>
                    <a:pt x="595" y="1966"/>
                    <a:pt x="589" y="1966"/>
                    <a:pt x="582" y="1966"/>
                  </a:cubicBezTo>
                  <a:cubicBezTo>
                    <a:pt x="304" y="1966"/>
                    <a:pt x="66" y="2173"/>
                    <a:pt x="29" y="2453"/>
                  </a:cubicBezTo>
                  <a:cubicBezTo>
                    <a:pt x="0" y="2777"/>
                    <a:pt x="248" y="3054"/>
                    <a:pt x="573" y="3054"/>
                  </a:cubicBezTo>
                  <a:lnTo>
                    <a:pt x="697" y="3054"/>
                  </a:lnTo>
                  <a:cubicBezTo>
                    <a:pt x="811" y="4532"/>
                    <a:pt x="2042" y="5677"/>
                    <a:pt x="3520" y="5677"/>
                  </a:cubicBezTo>
                  <a:cubicBezTo>
                    <a:pt x="5009" y="5677"/>
                    <a:pt x="6239" y="4532"/>
                    <a:pt x="6354" y="3054"/>
                  </a:cubicBezTo>
                  <a:lnTo>
                    <a:pt x="6468" y="3054"/>
                  </a:lnTo>
                  <a:cubicBezTo>
                    <a:pt x="6793" y="3054"/>
                    <a:pt x="7050" y="2777"/>
                    <a:pt x="7012" y="2453"/>
                  </a:cubicBezTo>
                  <a:cubicBezTo>
                    <a:pt x="6975" y="2173"/>
                    <a:pt x="6737" y="1966"/>
                    <a:pt x="6458" y="1966"/>
                  </a:cubicBezTo>
                  <a:cubicBezTo>
                    <a:pt x="6452" y="1966"/>
                    <a:pt x="6446" y="1966"/>
                    <a:pt x="6440" y="1966"/>
                  </a:cubicBezTo>
                  <a:cubicBezTo>
                    <a:pt x="6277" y="1966"/>
                    <a:pt x="6144" y="1832"/>
                    <a:pt x="6144" y="1670"/>
                  </a:cubicBezTo>
                  <a:lnTo>
                    <a:pt x="6144" y="1527"/>
                  </a:lnTo>
                  <a:cubicBezTo>
                    <a:pt x="6144" y="678"/>
                    <a:pt x="5457" y="1"/>
                    <a:pt x="4618"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1" name="Google Shape;14251;p69"/>
            <p:cNvSpPr/>
            <p:nvPr/>
          </p:nvSpPr>
          <p:spPr>
            <a:xfrm>
              <a:off x="8153149" y="3460642"/>
              <a:ext cx="11495" cy="17073"/>
            </a:xfrm>
            <a:custGeom>
              <a:rect b="b" l="l" r="r" t="t"/>
              <a:pathLst>
                <a:path extrusionOk="0" h="652" w="439">
                  <a:moveTo>
                    <a:pt x="219" y="1"/>
                  </a:moveTo>
                  <a:cubicBezTo>
                    <a:pt x="110" y="1"/>
                    <a:pt x="0" y="75"/>
                    <a:pt x="0" y="223"/>
                  </a:cubicBezTo>
                  <a:lnTo>
                    <a:pt x="0" y="432"/>
                  </a:lnTo>
                  <a:cubicBezTo>
                    <a:pt x="0" y="556"/>
                    <a:pt x="95" y="652"/>
                    <a:pt x="219" y="652"/>
                  </a:cubicBezTo>
                  <a:cubicBezTo>
                    <a:pt x="343" y="652"/>
                    <a:pt x="439" y="556"/>
                    <a:pt x="439" y="432"/>
                  </a:cubicBezTo>
                  <a:lnTo>
                    <a:pt x="439" y="223"/>
                  </a:lnTo>
                  <a:cubicBezTo>
                    <a:pt x="439" y="75"/>
                    <a:pt x="329" y="1"/>
                    <a:pt x="21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2" name="Google Shape;14252;p69"/>
            <p:cNvSpPr/>
            <p:nvPr/>
          </p:nvSpPr>
          <p:spPr>
            <a:xfrm>
              <a:off x="8221833" y="3460642"/>
              <a:ext cx="11521" cy="17073"/>
            </a:xfrm>
            <a:custGeom>
              <a:rect b="b" l="l" r="r" t="t"/>
              <a:pathLst>
                <a:path extrusionOk="0" h="652" w="440">
                  <a:moveTo>
                    <a:pt x="220" y="1"/>
                  </a:moveTo>
                  <a:cubicBezTo>
                    <a:pt x="110" y="1"/>
                    <a:pt x="1" y="75"/>
                    <a:pt x="1" y="223"/>
                  </a:cubicBezTo>
                  <a:lnTo>
                    <a:pt x="1" y="432"/>
                  </a:lnTo>
                  <a:cubicBezTo>
                    <a:pt x="1" y="556"/>
                    <a:pt x="96" y="652"/>
                    <a:pt x="220" y="652"/>
                  </a:cubicBezTo>
                  <a:cubicBezTo>
                    <a:pt x="344" y="652"/>
                    <a:pt x="439" y="556"/>
                    <a:pt x="439" y="432"/>
                  </a:cubicBezTo>
                  <a:lnTo>
                    <a:pt x="439" y="223"/>
                  </a:lnTo>
                  <a:cubicBezTo>
                    <a:pt x="439" y="75"/>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3" name="Google Shape;14253;p69"/>
            <p:cNvSpPr/>
            <p:nvPr/>
          </p:nvSpPr>
          <p:spPr>
            <a:xfrm>
              <a:off x="8167368" y="3500181"/>
              <a:ext cx="51480" cy="23017"/>
            </a:xfrm>
            <a:custGeom>
              <a:rect b="b" l="l" r="r" t="t"/>
              <a:pathLst>
                <a:path extrusionOk="0" h="879" w="1966">
                  <a:moveTo>
                    <a:pt x="173" y="0"/>
                  </a:moveTo>
                  <a:cubicBezTo>
                    <a:pt x="77" y="0"/>
                    <a:pt x="1" y="86"/>
                    <a:pt x="20" y="182"/>
                  </a:cubicBezTo>
                  <a:cubicBezTo>
                    <a:pt x="115" y="573"/>
                    <a:pt x="516" y="878"/>
                    <a:pt x="983" y="878"/>
                  </a:cubicBezTo>
                  <a:cubicBezTo>
                    <a:pt x="1460" y="878"/>
                    <a:pt x="1852" y="582"/>
                    <a:pt x="1947" y="182"/>
                  </a:cubicBezTo>
                  <a:cubicBezTo>
                    <a:pt x="1966" y="86"/>
                    <a:pt x="1890" y="0"/>
                    <a:pt x="17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4" name="Google Shape;14254;p69"/>
            <p:cNvSpPr/>
            <p:nvPr/>
          </p:nvSpPr>
          <p:spPr>
            <a:xfrm>
              <a:off x="8119659" y="3358494"/>
              <a:ext cx="63970" cy="28385"/>
            </a:xfrm>
            <a:custGeom>
              <a:rect b="b" l="l" r="r" t="t"/>
              <a:pathLst>
                <a:path extrusionOk="0" h="1084" w="2443">
                  <a:moveTo>
                    <a:pt x="704" y="1"/>
                  </a:moveTo>
                  <a:cubicBezTo>
                    <a:pt x="507" y="1"/>
                    <a:pt x="309" y="30"/>
                    <a:pt x="115" y="88"/>
                  </a:cubicBezTo>
                  <a:cubicBezTo>
                    <a:pt x="39" y="117"/>
                    <a:pt x="1" y="222"/>
                    <a:pt x="58" y="298"/>
                  </a:cubicBezTo>
                  <a:cubicBezTo>
                    <a:pt x="482" y="803"/>
                    <a:pt x="1103" y="1083"/>
                    <a:pt x="1744" y="1083"/>
                  </a:cubicBezTo>
                  <a:cubicBezTo>
                    <a:pt x="1938" y="1083"/>
                    <a:pt x="2135" y="1057"/>
                    <a:pt x="2328" y="1004"/>
                  </a:cubicBezTo>
                  <a:cubicBezTo>
                    <a:pt x="2414" y="966"/>
                    <a:pt x="2443" y="870"/>
                    <a:pt x="2395" y="794"/>
                  </a:cubicBezTo>
                  <a:cubicBezTo>
                    <a:pt x="2128" y="460"/>
                    <a:pt x="1766" y="222"/>
                    <a:pt x="1355" y="107"/>
                  </a:cubicBezTo>
                  <a:cubicBezTo>
                    <a:pt x="1144" y="37"/>
                    <a:pt x="924" y="1"/>
                    <a:pt x="704"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5" name="Google Shape;14255;p69"/>
            <p:cNvSpPr/>
            <p:nvPr/>
          </p:nvSpPr>
          <p:spPr>
            <a:xfrm>
              <a:off x="8202587" y="3358494"/>
              <a:ext cx="63996" cy="28385"/>
            </a:xfrm>
            <a:custGeom>
              <a:rect b="b" l="l" r="r" t="t"/>
              <a:pathLst>
                <a:path extrusionOk="0" h="1084" w="2444">
                  <a:moveTo>
                    <a:pt x="1740" y="1"/>
                  </a:moveTo>
                  <a:cubicBezTo>
                    <a:pt x="1519" y="1"/>
                    <a:pt x="1300" y="37"/>
                    <a:pt x="1088" y="107"/>
                  </a:cubicBezTo>
                  <a:cubicBezTo>
                    <a:pt x="678" y="222"/>
                    <a:pt x="316" y="460"/>
                    <a:pt x="58" y="794"/>
                  </a:cubicBezTo>
                  <a:cubicBezTo>
                    <a:pt x="1" y="870"/>
                    <a:pt x="39" y="966"/>
                    <a:pt x="115" y="1004"/>
                  </a:cubicBezTo>
                  <a:cubicBezTo>
                    <a:pt x="309" y="1057"/>
                    <a:pt x="505" y="1083"/>
                    <a:pt x="700" y="1083"/>
                  </a:cubicBezTo>
                  <a:cubicBezTo>
                    <a:pt x="1341" y="1083"/>
                    <a:pt x="1964" y="803"/>
                    <a:pt x="2395" y="298"/>
                  </a:cubicBezTo>
                  <a:cubicBezTo>
                    <a:pt x="2443" y="222"/>
                    <a:pt x="2415" y="117"/>
                    <a:pt x="2329" y="88"/>
                  </a:cubicBezTo>
                  <a:cubicBezTo>
                    <a:pt x="2135" y="30"/>
                    <a:pt x="1937" y="1"/>
                    <a:pt x="174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6" name="Google Shape;14256;p69"/>
            <p:cNvSpPr/>
            <p:nvPr/>
          </p:nvSpPr>
          <p:spPr>
            <a:xfrm>
              <a:off x="8100937" y="3408743"/>
              <a:ext cx="120922" cy="148652"/>
            </a:xfrm>
            <a:custGeom>
              <a:rect b="b" l="l" r="r" t="t"/>
              <a:pathLst>
                <a:path extrusionOk="0" h="5677" w="4618">
                  <a:moveTo>
                    <a:pt x="2433" y="1"/>
                  </a:moveTo>
                  <a:cubicBezTo>
                    <a:pt x="1584" y="1"/>
                    <a:pt x="897" y="678"/>
                    <a:pt x="906" y="1527"/>
                  </a:cubicBezTo>
                  <a:lnTo>
                    <a:pt x="906" y="1670"/>
                  </a:lnTo>
                  <a:cubicBezTo>
                    <a:pt x="897" y="1832"/>
                    <a:pt x="763" y="1966"/>
                    <a:pt x="601" y="1966"/>
                  </a:cubicBezTo>
                  <a:cubicBezTo>
                    <a:pt x="315" y="1966"/>
                    <a:pt x="67" y="2176"/>
                    <a:pt x="29" y="2453"/>
                  </a:cubicBezTo>
                  <a:cubicBezTo>
                    <a:pt x="0" y="2777"/>
                    <a:pt x="248" y="3054"/>
                    <a:pt x="573" y="3054"/>
                  </a:cubicBezTo>
                  <a:lnTo>
                    <a:pt x="697" y="3054"/>
                  </a:lnTo>
                  <a:cubicBezTo>
                    <a:pt x="800" y="4557"/>
                    <a:pt x="2054" y="5676"/>
                    <a:pt x="3501" y="5676"/>
                  </a:cubicBezTo>
                  <a:cubicBezTo>
                    <a:pt x="3652" y="5676"/>
                    <a:pt x="3805" y="5664"/>
                    <a:pt x="3959" y="5639"/>
                  </a:cubicBezTo>
                  <a:cubicBezTo>
                    <a:pt x="2576" y="5429"/>
                    <a:pt x="1555" y="4237"/>
                    <a:pt x="1555" y="2844"/>
                  </a:cubicBezTo>
                  <a:lnTo>
                    <a:pt x="1555" y="1308"/>
                  </a:lnTo>
                  <a:cubicBezTo>
                    <a:pt x="1555" y="821"/>
                    <a:pt x="1946" y="430"/>
                    <a:pt x="2433" y="430"/>
                  </a:cubicBezTo>
                  <a:lnTo>
                    <a:pt x="4179" y="430"/>
                  </a:lnTo>
                  <a:cubicBezTo>
                    <a:pt x="4417" y="430"/>
                    <a:pt x="4618" y="239"/>
                    <a:pt x="4618"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7" name="Google Shape;14257;p69"/>
            <p:cNvSpPr/>
            <p:nvPr/>
          </p:nvSpPr>
          <p:spPr>
            <a:xfrm>
              <a:off x="8145137" y="3440034"/>
              <a:ext cx="27704" cy="14454"/>
            </a:xfrm>
            <a:custGeom>
              <a:rect b="b" l="l" r="r" t="t"/>
              <a:pathLst>
                <a:path extrusionOk="0" h="552" w="1058">
                  <a:moveTo>
                    <a:pt x="747" y="1"/>
                  </a:moveTo>
                  <a:cubicBezTo>
                    <a:pt x="729" y="1"/>
                    <a:pt x="709" y="3"/>
                    <a:pt x="688" y="8"/>
                  </a:cubicBezTo>
                  <a:lnTo>
                    <a:pt x="249" y="122"/>
                  </a:lnTo>
                  <a:cubicBezTo>
                    <a:pt x="1" y="180"/>
                    <a:pt x="48" y="552"/>
                    <a:pt x="306" y="552"/>
                  </a:cubicBezTo>
                  <a:cubicBezTo>
                    <a:pt x="325" y="552"/>
                    <a:pt x="344" y="552"/>
                    <a:pt x="363" y="542"/>
                  </a:cubicBezTo>
                  <a:lnTo>
                    <a:pt x="793" y="437"/>
                  </a:lnTo>
                  <a:cubicBezTo>
                    <a:pt x="1058" y="366"/>
                    <a:pt x="987" y="1"/>
                    <a:pt x="747"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8" name="Google Shape;14258;p69"/>
            <p:cNvSpPr/>
            <p:nvPr/>
          </p:nvSpPr>
          <p:spPr>
            <a:xfrm>
              <a:off x="8213401" y="3440034"/>
              <a:ext cx="27704" cy="14454"/>
            </a:xfrm>
            <a:custGeom>
              <a:rect b="b" l="l" r="r" t="t"/>
              <a:pathLst>
                <a:path extrusionOk="0" h="552" w="1058">
                  <a:moveTo>
                    <a:pt x="310" y="1"/>
                  </a:moveTo>
                  <a:cubicBezTo>
                    <a:pt x="71" y="1"/>
                    <a:pt x="0" y="366"/>
                    <a:pt x="265" y="437"/>
                  </a:cubicBezTo>
                  <a:lnTo>
                    <a:pt x="704" y="542"/>
                  </a:lnTo>
                  <a:cubicBezTo>
                    <a:pt x="723" y="552"/>
                    <a:pt x="742" y="552"/>
                    <a:pt x="761" y="552"/>
                  </a:cubicBezTo>
                  <a:cubicBezTo>
                    <a:pt x="1019" y="552"/>
                    <a:pt x="1057" y="180"/>
                    <a:pt x="809" y="122"/>
                  </a:cubicBezTo>
                  <a:lnTo>
                    <a:pt x="370" y="8"/>
                  </a:lnTo>
                  <a:cubicBezTo>
                    <a:pt x="349" y="3"/>
                    <a:pt x="329" y="1"/>
                    <a:pt x="31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9" name="Google Shape;14259;p69"/>
            <p:cNvSpPr/>
            <p:nvPr/>
          </p:nvSpPr>
          <p:spPr>
            <a:xfrm>
              <a:off x="8181613" y="3368523"/>
              <a:ext cx="23017" cy="23017"/>
            </a:xfrm>
            <a:custGeom>
              <a:rect b="b" l="l" r="r" t="t"/>
              <a:pathLst>
                <a:path extrusionOk="0" h="879" w="879">
                  <a:moveTo>
                    <a:pt x="439" y="1"/>
                  </a:moveTo>
                  <a:cubicBezTo>
                    <a:pt x="201" y="1"/>
                    <a:pt x="1" y="201"/>
                    <a:pt x="1" y="440"/>
                  </a:cubicBezTo>
                  <a:cubicBezTo>
                    <a:pt x="1" y="678"/>
                    <a:pt x="201" y="879"/>
                    <a:pt x="439" y="879"/>
                  </a:cubicBezTo>
                  <a:cubicBezTo>
                    <a:pt x="678" y="879"/>
                    <a:pt x="878" y="678"/>
                    <a:pt x="878" y="440"/>
                  </a:cubicBezTo>
                  <a:cubicBezTo>
                    <a:pt x="878" y="201"/>
                    <a:pt x="678" y="1"/>
                    <a:pt x="43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60" name="Google Shape;14260;p69"/>
          <p:cNvGrpSpPr/>
          <p:nvPr/>
        </p:nvGrpSpPr>
        <p:grpSpPr>
          <a:xfrm>
            <a:off x="8065953" y="2879911"/>
            <a:ext cx="263081" cy="354754"/>
            <a:chOff x="8065953" y="2879911"/>
            <a:chExt cx="263081" cy="354754"/>
          </a:xfrm>
        </p:grpSpPr>
        <p:sp>
          <p:nvSpPr>
            <p:cNvPr id="14261" name="Google Shape;14261;p69"/>
            <p:cNvSpPr/>
            <p:nvPr/>
          </p:nvSpPr>
          <p:spPr>
            <a:xfrm>
              <a:off x="8065953" y="3074518"/>
              <a:ext cx="263081" cy="160147"/>
            </a:xfrm>
            <a:custGeom>
              <a:rect b="b" l="l" r="r" t="t"/>
              <a:pathLst>
                <a:path extrusionOk="0" h="6116" w="10047">
                  <a:moveTo>
                    <a:pt x="3712" y="0"/>
                  </a:moveTo>
                  <a:lnTo>
                    <a:pt x="3712" y="1126"/>
                  </a:lnTo>
                  <a:cubicBezTo>
                    <a:pt x="3712" y="1498"/>
                    <a:pt x="3473" y="1823"/>
                    <a:pt x="3130" y="1947"/>
                  </a:cubicBezTo>
                  <a:lnTo>
                    <a:pt x="869" y="2748"/>
                  </a:lnTo>
                  <a:cubicBezTo>
                    <a:pt x="344" y="2929"/>
                    <a:pt x="1" y="3425"/>
                    <a:pt x="1" y="3979"/>
                  </a:cubicBezTo>
                  <a:lnTo>
                    <a:pt x="1" y="5457"/>
                  </a:lnTo>
                  <a:cubicBezTo>
                    <a:pt x="1" y="5820"/>
                    <a:pt x="287" y="6116"/>
                    <a:pt x="649" y="6116"/>
                  </a:cubicBezTo>
                  <a:lnTo>
                    <a:pt x="9397" y="6116"/>
                  </a:lnTo>
                  <a:cubicBezTo>
                    <a:pt x="9750" y="6116"/>
                    <a:pt x="10046" y="5820"/>
                    <a:pt x="10046" y="5457"/>
                  </a:cubicBezTo>
                  <a:lnTo>
                    <a:pt x="10046" y="3979"/>
                  </a:lnTo>
                  <a:cubicBezTo>
                    <a:pt x="10046" y="3425"/>
                    <a:pt x="9693" y="2929"/>
                    <a:pt x="9178" y="2748"/>
                  </a:cubicBezTo>
                  <a:lnTo>
                    <a:pt x="6917" y="1947"/>
                  </a:lnTo>
                  <a:cubicBezTo>
                    <a:pt x="6564" y="1823"/>
                    <a:pt x="6335" y="1498"/>
                    <a:pt x="6335" y="1126"/>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2" name="Google Shape;14262;p69"/>
            <p:cNvSpPr/>
            <p:nvPr/>
          </p:nvSpPr>
          <p:spPr>
            <a:xfrm>
              <a:off x="8065953" y="3129715"/>
              <a:ext cx="263081" cy="104949"/>
            </a:xfrm>
            <a:custGeom>
              <a:rect b="b" l="l" r="r" t="t"/>
              <a:pathLst>
                <a:path extrusionOk="0" h="4008" w="10047">
                  <a:moveTo>
                    <a:pt x="2681" y="1"/>
                  </a:moveTo>
                  <a:lnTo>
                    <a:pt x="878" y="640"/>
                  </a:lnTo>
                  <a:cubicBezTo>
                    <a:pt x="354" y="821"/>
                    <a:pt x="1" y="1317"/>
                    <a:pt x="1" y="1871"/>
                  </a:cubicBezTo>
                  <a:lnTo>
                    <a:pt x="1" y="3349"/>
                  </a:lnTo>
                  <a:cubicBezTo>
                    <a:pt x="1" y="3712"/>
                    <a:pt x="296" y="4008"/>
                    <a:pt x="659" y="4008"/>
                  </a:cubicBezTo>
                  <a:lnTo>
                    <a:pt x="9397" y="4008"/>
                  </a:lnTo>
                  <a:cubicBezTo>
                    <a:pt x="9750" y="4008"/>
                    <a:pt x="10046" y="3712"/>
                    <a:pt x="10046" y="3349"/>
                  </a:cubicBezTo>
                  <a:lnTo>
                    <a:pt x="10046" y="1871"/>
                  </a:lnTo>
                  <a:cubicBezTo>
                    <a:pt x="10046" y="1317"/>
                    <a:pt x="9693" y="821"/>
                    <a:pt x="9178" y="640"/>
                  </a:cubicBezTo>
                  <a:lnTo>
                    <a:pt x="7365" y="1"/>
                  </a:lnTo>
                  <a:lnTo>
                    <a:pt x="7175" y="487"/>
                  </a:lnTo>
                  <a:cubicBezTo>
                    <a:pt x="6793" y="1432"/>
                    <a:pt x="5954" y="2042"/>
                    <a:pt x="5028" y="2042"/>
                  </a:cubicBezTo>
                  <a:cubicBezTo>
                    <a:pt x="4093" y="2042"/>
                    <a:pt x="3254" y="1432"/>
                    <a:pt x="2882" y="487"/>
                  </a:cubicBezTo>
                  <a:lnTo>
                    <a:pt x="268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3" name="Google Shape;14263;p69"/>
            <p:cNvSpPr/>
            <p:nvPr/>
          </p:nvSpPr>
          <p:spPr>
            <a:xfrm>
              <a:off x="8163126" y="3074518"/>
              <a:ext cx="68736" cy="22755"/>
            </a:xfrm>
            <a:custGeom>
              <a:rect b="b" l="l" r="r" t="t"/>
              <a:pathLst>
                <a:path extrusionOk="0" h="869" w="2625">
                  <a:moveTo>
                    <a:pt x="1" y="0"/>
                  </a:moveTo>
                  <a:lnTo>
                    <a:pt x="1" y="592"/>
                  </a:lnTo>
                  <a:cubicBezTo>
                    <a:pt x="411" y="773"/>
                    <a:pt x="859" y="869"/>
                    <a:pt x="1317" y="869"/>
                  </a:cubicBezTo>
                  <a:cubicBezTo>
                    <a:pt x="1766" y="869"/>
                    <a:pt x="2214" y="773"/>
                    <a:pt x="2624" y="592"/>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4" name="Google Shape;14264;p69"/>
            <p:cNvSpPr/>
            <p:nvPr/>
          </p:nvSpPr>
          <p:spPr>
            <a:xfrm>
              <a:off x="8101172" y="2931390"/>
              <a:ext cx="192617" cy="154649"/>
            </a:xfrm>
            <a:custGeom>
              <a:rect b="b" l="l" r="r" t="t"/>
              <a:pathLst>
                <a:path extrusionOk="0" h="5906" w="7356">
                  <a:moveTo>
                    <a:pt x="840" y="0"/>
                  </a:moveTo>
                  <a:lnTo>
                    <a:pt x="840" y="2404"/>
                  </a:lnTo>
                  <a:lnTo>
                    <a:pt x="726" y="2404"/>
                  </a:lnTo>
                  <a:cubicBezTo>
                    <a:pt x="1" y="2404"/>
                    <a:pt x="1" y="3501"/>
                    <a:pt x="726" y="3501"/>
                  </a:cubicBezTo>
                  <a:lnTo>
                    <a:pt x="878" y="3501"/>
                  </a:lnTo>
                  <a:cubicBezTo>
                    <a:pt x="1088" y="4885"/>
                    <a:pt x="2281" y="5905"/>
                    <a:pt x="3674" y="5905"/>
                  </a:cubicBezTo>
                  <a:cubicBezTo>
                    <a:pt x="5076" y="5905"/>
                    <a:pt x="6268" y="4885"/>
                    <a:pt x="6478" y="3501"/>
                  </a:cubicBezTo>
                  <a:lnTo>
                    <a:pt x="6631" y="3501"/>
                  </a:lnTo>
                  <a:cubicBezTo>
                    <a:pt x="7356" y="3501"/>
                    <a:pt x="7356" y="2404"/>
                    <a:pt x="6631" y="2404"/>
                  </a:cubicBezTo>
                  <a:lnTo>
                    <a:pt x="6516" y="2404"/>
                  </a:lnTo>
                  <a:lnTo>
                    <a:pt x="651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5" name="Google Shape;14265;p69"/>
            <p:cNvSpPr/>
            <p:nvPr/>
          </p:nvSpPr>
          <p:spPr>
            <a:xfrm>
              <a:off x="8208845" y="2988578"/>
              <a:ext cx="51742" cy="11521"/>
            </a:xfrm>
            <a:custGeom>
              <a:rect b="b" l="l" r="r" t="t"/>
              <a:pathLst>
                <a:path extrusionOk="0" h="440" w="1976">
                  <a:moveTo>
                    <a:pt x="0" y="1"/>
                  </a:moveTo>
                  <a:lnTo>
                    <a:pt x="0" y="440"/>
                  </a:lnTo>
                  <a:lnTo>
                    <a:pt x="1975" y="440"/>
                  </a:lnTo>
                  <a:lnTo>
                    <a:pt x="197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6" name="Google Shape;14266;p69"/>
            <p:cNvSpPr/>
            <p:nvPr/>
          </p:nvSpPr>
          <p:spPr>
            <a:xfrm>
              <a:off x="8176166" y="2988526"/>
              <a:ext cx="42682" cy="23828"/>
            </a:xfrm>
            <a:custGeom>
              <a:rect b="b" l="l" r="r" t="t"/>
              <a:pathLst>
                <a:path extrusionOk="0" h="910" w="1630">
                  <a:moveTo>
                    <a:pt x="819" y="0"/>
                  </a:moveTo>
                  <a:cubicBezTo>
                    <a:pt x="466" y="0"/>
                    <a:pt x="113" y="217"/>
                    <a:pt x="27" y="651"/>
                  </a:cubicBezTo>
                  <a:cubicBezTo>
                    <a:pt x="0" y="813"/>
                    <a:pt x="126" y="908"/>
                    <a:pt x="249" y="908"/>
                  </a:cubicBezTo>
                  <a:cubicBezTo>
                    <a:pt x="343" y="908"/>
                    <a:pt x="436" y="852"/>
                    <a:pt x="457" y="728"/>
                  </a:cubicBezTo>
                  <a:cubicBezTo>
                    <a:pt x="500" y="537"/>
                    <a:pt x="657" y="442"/>
                    <a:pt x="814" y="442"/>
                  </a:cubicBezTo>
                  <a:cubicBezTo>
                    <a:pt x="972" y="442"/>
                    <a:pt x="1129" y="537"/>
                    <a:pt x="1172" y="728"/>
                  </a:cubicBezTo>
                  <a:cubicBezTo>
                    <a:pt x="1191" y="833"/>
                    <a:pt x="1287" y="909"/>
                    <a:pt x="1392" y="909"/>
                  </a:cubicBezTo>
                  <a:cubicBezTo>
                    <a:pt x="1401" y="909"/>
                    <a:pt x="1420" y="909"/>
                    <a:pt x="1430" y="899"/>
                  </a:cubicBezTo>
                  <a:cubicBezTo>
                    <a:pt x="1554" y="880"/>
                    <a:pt x="1630" y="766"/>
                    <a:pt x="1611" y="651"/>
                  </a:cubicBezTo>
                  <a:cubicBezTo>
                    <a:pt x="1525" y="217"/>
                    <a:pt x="1172" y="0"/>
                    <a:pt x="819"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7" name="Google Shape;14267;p69"/>
            <p:cNvSpPr/>
            <p:nvPr/>
          </p:nvSpPr>
          <p:spPr>
            <a:xfrm>
              <a:off x="8105179" y="2931390"/>
              <a:ext cx="142158" cy="154596"/>
            </a:xfrm>
            <a:custGeom>
              <a:rect b="b" l="l" r="r" t="t"/>
              <a:pathLst>
                <a:path extrusionOk="0" h="5904" w="5429">
                  <a:moveTo>
                    <a:pt x="687" y="0"/>
                  </a:moveTo>
                  <a:lnTo>
                    <a:pt x="687" y="2404"/>
                  </a:lnTo>
                  <a:lnTo>
                    <a:pt x="611" y="2404"/>
                  </a:lnTo>
                  <a:cubicBezTo>
                    <a:pt x="325" y="2404"/>
                    <a:pt x="77" y="2614"/>
                    <a:pt x="39" y="2900"/>
                  </a:cubicBezTo>
                  <a:cubicBezTo>
                    <a:pt x="0" y="3215"/>
                    <a:pt x="258" y="3501"/>
                    <a:pt x="582" y="3501"/>
                  </a:cubicBezTo>
                  <a:lnTo>
                    <a:pt x="725" y="3501"/>
                  </a:lnTo>
                  <a:cubicBezTo>
                    <a:pt x="932" y="4904"/>
                    <a:pt x="2140" y="5903"/>
                    <a:pt x="3516" y="5903"/>
                  </a:cubicBezTo>
                  <a:cubicBezTo>
                    <a:pt x="3666" y="5903"/>
                    <a:pt x="3817" y="5891"/>
                    <a:pt x="3969" y="5867"/>
                  </a:cubicBezTo>
                  <a:cubicBezTo>
                    <a:pt x="2805" y="5686"/>
                    <a:pt x="1880" y="4818"/>
                    <a:pt x="1632" y="3673"/>
                  </a:cubicBezTo>
                  <a:cubicBezTo>
                    <a:pt x="1584" y="3482"/>
                    <a:pt x="1670" y="3301"/>
                    <a:pt x="1832" y="3205"/>
                  </a:cubicBezTo>
                  <a:cubicBezTo>
                    <a:pt x="2910" y="2595"/>
                    <a:pt x="3902" y="1832"/>
                    <a:pt x="4780" y="964"/>
                  </a:cubicBezTo>
                  <a:cubicBezTo>
                    <a:pt x="5047" y="677"/>
                    <a:pt x="5266" y="353"/>
                    <a:pt x="542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8" name="Google Shape;14268;p69"/>
            <p:cNvSpPr/>
            <p:nvPr/>
          </p:nvSpPr>
          <p:spPr>
            <a:xfrm>
              <a:off x="8172134" y="3034350"/>
              <a:ext cx="50720" cy="17230"/>
            </a:xfrm>
            <a:custGeom>
              <a:rect b="b" l="l" r="r" t="t"/>
              <a:pathLst>
                <a:path extrusionOk="0" h="658" w="1937">
                  <a:moveTo>
                    <a:pt x="315" y="0"/>
                  </a:moveTo>
                  <a:cubicBezTo>
                    <a:pt x="145" y="0"/>
                    <a:pt x="0" y="218"/>
                    <a:pt x="162" y="380"/>
                  </a:cubicBezTo>
                  <a:cubicBezTo>
                    <a:pt x="372" y="562"/>
                    <a:pt x="651" y="657"/>
                    <a:pt x="933" y="657"/>
                  </a:cubicBezTo>
                  <a:cubicBezTo>
                    <a:pt x="946" y="657"/>
                    <a:pt x="960" y="657"/>
                    <a:pt x="973" y="657"/>
                  </a:cubicBezTo>
                  <a:cubicBezTo>
                    <a:pt x="986" y="657"/>
                    <a:pt x="999" y="657"/>
                    <a:pt x="1012" y="657"/>
                  </a:cubicBezTo>
                  <a:cubicBezTo>
                    <a:pt x="1286" y="657"/>
                    <a:pt x="1565" y="562"/>
                    <a:pt x="1774" y="380"/>
                  </a:cubicBezTo>
                  <a:cubicBezTo>
                    <a:pt x="1936" y="218"/>
                    <a:pt x="1792" y="0"/>
                    <a:pt x="1621" y="0"/>
                  </a:cubicBezTo>
                  <a:cubicBezTo>
                    <a:pt x="1571" y="0"/>
                    <a:pt x="1517" y="19"/>
                    <a:pt x="1469" y="65"/>
                  </a:cubicBezTo>
                  <a:cubicBezTo>
                    <a:pt x="1317" y="170"/>
                    <a:pt x="1142" y="223"/>
                    <a:pt x="968" y="223"/>
                  </a:cubicBezTo>
                  <a:cubicBezTo>
                    <a:pt x="794" y="223"/>
                    <a:pt x="620" y="170"/>
                    <a:pt x="468" y="65"/>
                  </a:cubicBezTo>
                  <a:cubicBezTo>
                    <a:pt x="419" y="19"/>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9" name="Google Shape;14269;p69"/>
            <p:cNvSpPr/>
            <p:nvPr/>
          </p:nvSpPr>
          <p:spPr>
            <a:xfrm>
              <a:off x="8157391" y="2994444"/>
              <a:ext cx="11521" cy="17151"/>
            </a:xfrm>
            <a:custGeom>
              <a:rect b="b" l="l" r="r" t="t"/>
              <a:pathLst>
                <a:path extrusionOk="0" h="655" w="440">
                  <a:moveTo>
                    <a:pt x="220" y="1"/>
                  </a:moveTo>
                  <a:cubicBezTo>
                    <a:pt x="110" y="1"/>
                    <a:pt x="0" y="72"/>
                    <a:pt x="0" y="216"/>
                  </a:cubicBezTo>
                  <a:lnTo>
                    <a:pt x="0" y="435"/>
                  </a:lnTo>
                  <a:cubicBezTo>
                    <a:pt x="0" y="559"/>
                    <a:pt x="96" y="654"/>
                    <a:pt x="220" y="654"/>
                  </a:cubicBezTo>
                  <a:cubicBezTo>
                    <a:pt x="344" y="654"/>
                    <a:pt x="439" y="559"/>
                    <a:pt x="439" y="435"/>
                  </a:cubicBezTo>
                  <a:lnTo>
                    <a:pt x="439" y="216"/>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0" name="Google Shape;14270;p69"/>
            <p:cNvSpPr/>
            <p:nvPr/>
          </p:nvSpPr>
          <p:spPr>
            <a:xfrm>
              <a:off x="8226075" y="2994444"/>
              <a:ext cx="11521" cy="17151"/>
            </a:xfrm>
            <a:custGeom>
              <a:rect b="b" l="l" r="r" t="t"/>
              <a:pathLst>
                <a:path extrusionOk="0" h="655" w="440">
                  <a:moveTo>
                    <a:pt x="220" y="1"/>
                  </a:moveTo>
                  <a:cubicBezTo>
                    <a:pt x="110" y="1"/>
                    <a:pt x="1" y="72"/>
                    <a:pt x="1" y="216"/>
                  </a:cubicBezTo>
                  <a:lnTo>
                    <a:pt x="1" y="435"/>
                  </a:lnTo>
                  <a:cubicBezTo>
                    <a:pt x="1" y="559"/>
                    <a:pt x="96" y="654"/>
                    <a:pt x="220" y="654"/>
                  </a:cubicBezTo>
                  <a:cubicBezTo>
                    <a:pt x="344" y="654"/>
                    <a:pt x="440" y="559"/>
                    <a:pt x="440" y="435"/>
                  </a:cubicBezTo>
                  <a:lnTo>
                    <a:pt x="440" y="216"/>
                  </a:lnTo>
                  <a:cubicBezTo>
                    <a:pt x="440"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1" name="Google Shape;14271;p69"/>
            <p:cNvSpPr/>
            <p:nvPr/>
          </p:nvSpPr>
          <p:spPr>
            <a:xfrm>
              <a:off x="8128405" y="2977345"/>
              <a:ext cx="63734" cy="51480"/>
            </a:xfrm>
            <a:custGeom>
              <a:rect b="b" l="l" r="r" t="t"/>
              <a:pathLst>
                <a:path extrusionOk="0" h="1966" w="2434">
                  <a:moveTo>
                    <a:pt x="1956" y="430"/>
                  </a:moveTo>
                  <a:lnTo>
                    <a:pt x="1880" y="964"/>
                  </a:lnTo>
                  <a:cubicBezTo>
                    <a:pt x="1832" y="1288"/>
                    <a:pt x="1556" y="1527"/>
                    <a:pt x="1231" y="1527"/>
                  </a:cubicBezTo>
                  <a:lnTo>
                    <a:pt x="1021" y="1527"/>
                  </a:lnTo>
                  <a:cubicBezTo>
                    <a:pt x="802" y="1527"/>
                    <a:pt x="621" y="1365"/>
                    <a:pt x="592" y="1145"/>
                  </a:cubicBezTo>
                  <a:lnTo>
                    <a:pt x="487" y="430"/>
                  </a:lnTo>
                  <a:close/>
                  <a:moveTo>
                    <a:pt x="239" y="0"/>
                  </a:moveTo>
                  <a:cubicBezTo>
                    <a:pt x="105" y="0"/>
                    <a:pt x="1" y="115"/>
                    <a:pt x="20" y="248"/>
                  </a:cubicBezTo>
                  <a:lnTo>
                    <a:pt x="163" y="1212"/>
                  </a:lnTo>
                  <a:cubicBezTo>
                    <a:pt x="220" y="1641"/>
                    <a:pt x="592" y="1956"/>
                    <a:pt x="1021" y="1966"/>
                  </a:cubicBezTo>
                  <a:lnTo>
                    <a:pt x="1222" y="1966"/>
                  </a:lnTo>
                  <a:cubicBezTo>
                    <a:pt x="1765" y="1956"/>
                    <a:pt x="2223" y="1565"/>
                    <a:pt x="2309" y="1021"/>
                  </a:cubicBezTo>
                  <a:lnTo>
                    <a:pt x="2414" y="248"/>
                  </a:lnTo>
                  <a:cubicBezTo>
                    <a:pt x="2433" y="115"/>
                    <a:pt x="2338" y="0"/>
                    <a:pt x="22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2" name="Google Shape;14272;p69"/>
            <p:cNvSpPr/>
            <p:nvPr/>
          </p:nvSpPr>
          <p:spPr>
            <a:xfrm>
              <a:off x="8220340" y="2891406"/>
              <a:ext cx="62975" cy="105945"/>
            </a:xfrm>
            <a:custGeom>
              <a:rect b="b" l="l" r="r" t="t"/>
              <a:pathLst>
                <a:path extrusionOk="0" h="4046" w="2405">
                  <a:moveTo>
                    <a:pt x="0" y="1"/>
                  </a:moveTo>
                  <a:lnTo>
                    <a:pt x="0" y="1747"/>
                  </a:lnTo>
                  <a:cubicBezTo>
                    <a:pt x="1050" y="4046"/>
                    <a:pt x="2404" y="4046"/>
                    <a:pt x="2404" y="4046"/>
                  </a:cubicBezTo>
                  <a:lnTo>
                    <a:pt x="2404" y="1747"/>
                  </a:lnTo>
                  <a:cubicBezTo>
                    <a:pt x="2404" y="783"/>
                    <a:pt x="1622" y="1"/>
                    <a:pt x="659"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3" name="Google Shape;14273;p69"/>
            <p:cNvSpPr/>
            <p:nvPr/>
          </p:nvSpPr>
          <p:spPr>
            <a:xfrm>
              <a:off x="8101513" y="2879911"/>
              <a:ext cx="141085" cy="145143"/>
            </a:xfrm>
            <a:custGeom>
              <a:rect b="b" l="l" r="r" t="t"/>
              <a:pathLst>
                <a:path extrusionOk="0" h="5543" w="5388">
                  <a:moveTo>
                    <a:pt x="3670" y="1"/>
                  </a:moveTo>
                  <a:cubicBezTo>
                    <a:pt x="1867" y="1"/>
                    <a:pt x="121" y="1537"/>
                    <a:pt x="121" y="3502"/>
                  </a:cubicBezTo>
                  <a:cubicBezTo>
                    <a:pt x="131" y="4103"/>
                    <a:pt x="93" y="4704"/>
                    <a:pt x="16" y="5305"/>
                  </a:cubicBezTo>
                  <a:cubicBezTo>
                    <a:pt x="1" y="5437"/>
                    <a:pt x="105" y="5543"/>
                    <a:pt x="221" y="5543"/>
                  </a:cubicBezTo>
                  <a:cubicBezTo>
                    <a:pt x="248" y="5543"/>
                    <a:pt x="275" y="5537"/>
                    <a:pt x="303" y="5524"/>
                  </a:cubicBezTo>
                  <a:cubicBezTo>
                    <a:pt x="1905" y="4838"/>
                    <a:pt x="3365" y="3845"/>
                    <a:pt x="4605" y="2624"/>
                  </a:cubicBezTo>
                  <a:cubicBezTo>
                    <a:pt x="4863" y="2357"/>
                    <a:pt x="5072" y="2042"/>
                    <a:pt x="5216" y="1699"/>
                  </a:cubicBezTo>
                  <a:cubicBezTo>
                    <a:pt x="5387" y="1298"/>
                    <a:pt x="5340" y="831"/>
                    <a:pt x="5082" y="478"/>
                  </a:cubicBezTo>
                  <a:cubicBezTo>
                    <a:pt x="4929" y="278"/>
                    <a:pt x="4729" y="134"/>
                    <a:pt x="4491" y="68"/>
                  </a:cubicBezTo>
                  <a:cubicBezTo>
                    <a:pt x="4367" y="20"/>
                    <a:pt x="4233" y="1"/>
                    <a:pt x="409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4" name="Google Shape;14274;p69"/>
            <p:cNvSpPr/>
            <p:nvPr/>
          </p:nvSpPr>
          <p:spPr>
            <a:xfrm>
              <a:off x="8277528" y="3152706"/>
              <a:ext cx="46740" cy="81697"/>
            </a:xfrm>
            <a:custGeom>
              <a:rect b="b" l="l" r="r" t="t"/>
              <a:pathLst>
                <a:path extrusionOk="0" h="3120" w="1785">
                  <a:moveTo>
                    <a:pt x="1499" y="0"/>
                  </a:moveTo>
                  <a:lnTo>
                    <a:pt x="373" y="993"/>
                  </a:lnTo>
                  <a:cubicBezTo>
                    <a:pt x="134" y="1202"/>
                    <a:pt x="1" y="1498"/>
                    <a:pt x="1" y="1813"/>
                  </a:cubicBezTo>
                  <a:lnTo>
                    <a:pt x="1" y="3120"/>
                  </a:lnTo>
                  <a:lnTo>
                    <a:pt x="440" y="3120"/>
                  </a:lnTo>
                  <a:lnTo>
                    <a:pt x="440" y="1813"/>
                  </a:lnTo>
                  <a:cubicBezTo>
                    <a:pt x="440" y="1622"/>
                    <a:pt x="516" y="1441"/>
                    <a:pt x="659" y="1317"/>
                  </a:cubicBezTo>
                  <a:lnTo>
                    <a:pt x="1785" y="334"/>
                  </a:lnTo>
                  <a:cubicBezTo>
                    <a:pt x="1709" y="210"/>
                    <a:pt x="1613" y="96"/>
                    <a:pt x="149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5" name="Google Shape;14275;p69"/>
            <p:cNvSpPr/>
            <p:nvPr/>
          </p:nvSpPr>
          <p:spPr>
            <a:xfrm>
              <a:off x="8070693" y="3152706"/>
              <a:ext cx="46740" cy="81697"/>
            </a:xfrm>
            <a:custGeom>
              <a:rect b="b" l="l" r="r" t="t"/>
              <a:pathLst>
                <a:path extrusionOk="0" h="3120" w="1785">
                  <a:moveTo>
                    <a:pt x="287" y="0"/>
                  </a:moveTo>
                  <a:cubicBezTo>
                    <a:pt x="173" y="96"/>
                    <a:pt x="77" y="210"/>
                    <a:pt x="1" y="334"/>
                  </a:cubicBezTo>
                  <a:lnTo>
                    <a:pt x="1127" y="1317"/>
                  </a:lnTo>
                  <a:cubicBezTo>
                    <a:pt x="1270" y="1441"/>
                    <a:pt x="1346" y="1622"/>
                    <a:pt x="1346" y="1813"/>
                  </a:cubicBezTo>
                  <a:lnTo>
                    <a:pt x="1346" y="3120"/>
                  </a:lnTo>
                  <a:lnTo>
                    <a:pt x="1785" y="3120"/>
                  </a:lnTo>
                  <a:lnTo>
                    <a:pt x="1785" y="1813"/>
                  </a:lnTo>
                  <a:cubicBezTo>
                    <a:pt x="1785" y="1498"/>
                    <a:pt x="1651" y="1202"/>
                    <a:pt x="1413" y="993"/>
                  </a:cubicBezTo>
                  <a:lnTo>
                    <a:pt x="287"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6" name="Google Shape;14276;p69"/>
            <p:cNvSpPr/>
            <p:nvPr/>
          </p:nvSpPr>
          <p:spPr>
            <a:xfrm>
              <a:off x="8202849" y="2977345"/>
              <a:ext cx="63734" cy="51480"/>
            </a:xfrm>
            <a:custGeom>
              <a:rect b="b" l="l" r="r" t="t"/>
              <a:pathLst>
                <a:path extrusionOk="0" h="1966" w="2434">
                  <a:moveTo>
                    <a:pt x="487" y="430"/>
                  </a:moveTo>
                  <a:lnTo>
                    <a:pt x="1947" y="439"/>
                  </a:lnTo>
                  <a:lnTo>
                    <a:pt x="1842" y="1155"/>
                  </a:lnTo>
                  <a:cubicBezTo>
                    <a:pt x="1813" y="1365"/>
                    <a:pt x="1632" y="1527"/>
                    <a:pt x="1412" y="1527"/>
                  </a:cubicBezTo>
                  <a:lnTo>
                    <a:pt x="1212" y="1527"/>
                  </a:lnTo>
                  <a:cubicBezTo>
                    <a:pt x="878" y="1527"/>
                    <a:pt x="611" y="1288"/>
                    <a:pt x="563" y="964"/>
                  </a:cubicBezTo>
                  <a:lnTo>
                    <a:pt x="487" y="430"/>
                  </a:lnTo>
                  <a:close/>
                  <a:moveTo>
                    <a:pt x="229" y="0"/>
                  </a:moveTo>
                  <a:cubicBezTo>
                    <a:pt x="96" y="0"/>
                    <a:pt x="0" y="115"/>
                    <a:pt x="20" y="248"/>
                  </a:cubicBezTo>
                  <a:lnTo>
                    <a:pt x="124" y="1021"/>
                  </a:lnTo>
                  <a:cubicBezTo>
                    <a:pt x="210" y="1565"/>
                    <a:pt x="668" y="1956"/>
                    <a:pt x="1212" y="1966"/>
                  </a:cubicBezTo>
                  <a:lnTo>
                    <a:pt x="1412" y="1966"/>
                  </a:lnTo>
                  <a:cubicBezTo>
                    <a:pt x="1842" y="1956"/>
                    <a:pt x="2214" y="1641"/>
                    <a:pt x="2271" y="1212"/>
                  </a:cubicBezTo>
                  <a:lnTo>
                    <a:pt x="2414" y="248"/>
                  </a:lnTo>
                  <a:cubicBezTo>
                    <a:pt x="2433" y="115"/>
                    <a:pt x="2328" y="0"/>
                    <a:pt x="21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77" name="Google Shape;14277;p69"/>
          <p:cNvGrpSpPr/>
          <p:nvPr/>
        </p:nvGrpSpPr>
        <p:grpSpPr>
          <a:xfrm>
            <a:off x="8064199" y="4268318"/>
            <a:ext cx="270308" cy="354493"/>
            <a:chOff x="8064199" y="4268318"/>
            <a:chExt cx="270308" cy="354493"/>
          </a:xfrm>
        </p:grpSpPr>
        <p:sp>
          <p:nvSpPr>
            <p:cNvPr id="14278" name="Google Shape;14278;p69"/>
            <p:cNvSpPr/>
            <p:nvPr/>
          </p:nvSpPr>
          <p:spPr>
            <a:xfrm>
              <a:off x="8064199" y="4470911"/>
              <a:ext cx="270308" cy="151899"/>
            </a:xfrm>
            <a:custGeom>
              <a:rect b="b" l="l" r="r" t="t"/>
              <a:pathLst>
                <a:path extrusionOk="0" h="5801" w="10323">
                  <a:moveTo>
                    <a:pt x="3655" y="0"/>
                  </a:moveTo>
                  <a:lnTo>
                    <a:pt x="3655" y="1021"/>
                  </a:lnTo>
                  <a:cubicBezTo>
                    <a:pt x="3655" y="1307"/>
                    <a:pt x="3464" y="1555"/>
                    <a:pt x="3197" y="1641"/>
                  </a:cubicBezTo>
                  <a:lnTo>
                    <a:pt x="1079" y="2261"/>
                  </a:lnTo>
                  <a:cubicBezTo>
                    <a:pt x="440" y="2443"/>
                    <a:pt x="1" y="3034"/>
                    <a:pt x="1" y="3702"/>
                  </a:cubicBezTo>
                  <a:lnTo>
                    <a:pt x="1" y="5162"/>
                  </a:lnTo>
                  <a:cubicBezTo>
                    <a:pt x="1" y="5515"/>
                    <a:pt x="287" y="5801"/>
                    <a:pt x="650" y="5801"/>
                  </a:cubicBezTo>
                  <a:lnTo>
                    <a:pt x="9674" y="5801"/>
                  </a:lnTo>
                  <a:cubicBezTo>
                    <a:pt x="10027" y="5801"/>
                    <a:pt x="10323" y="5515"/>
                    <a:pt x="10323" y="5162"/>
                  </a:cubicBezTo>
                  <a:lnTo>
                    <a:pt x="10323" y="3702"/>
                  </a:lnTo>
                  <a:cubicBezTo>
                    <a:pt x="10323" y="3034"/>
                    <a:pt x="9884" y="2452"/>
                    <a:pt x="9245" y="2261"/>
                  </a:cubicBezTo>
                  <a:lnTo>
                    <a:pt x="7127" y="1641"/>
                  </a:lnTo>
                  <a:cubicBezTo>
                    <a:pt x="6850" y="1555"/>
                    <a:pt x="6669" y="1307"/>
                    <a:pt x="6669" y="1021"/>
                  </a:cubicBezTo>
                  <a:lnTo>
                    <a:pt x="6669"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9" name="Google Shape;14279;p69"/>
            <p:cNvSpPr/>
            <p:nvPr/>
          </p:nvSpPr>
          <p:spPr>
            <a:xfrm>
              <a:off x="8159879" y="4470911"/>
              <a:ext cx="78974" cy="22441"/>
            </a:xfrm>
            <a:custGeom>
              <a:rect b="b" l="l" r="r" t="t"/>
              <a:pathLst>
                <a:path extrusionOk="0" h="857" w="3016">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0" name="Google Shape;14280;p69"/>
            <p:cNvSpPr/>
            <p:nvPr/>
          </p:nvSpPr>
          <p:spPr>
            <a:xfrm>
              <a:off x="8159879" y="4470911"/>
              <a:ext cx="78974" cy="22441"/>
            </a:xfrm>
            <a:custGeom>
              <a:rect b="b" l="l" r="r" t="t"/>
              <a:pathLst>
                <a:path extrusionOk="0" h="857" w="3016">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1" name="Google Shape;14281;p69"/>
            <p:cNvSpPr/>
            <p:nvPr/>
          </p:nvSpPr>
          <p:spPr>
            <a:xfrm>
              <a:off x="8238827" y="4498877"/>
              <a:ext cx="95680" cy="123934"/>
            </a:xfrm>
            <a:custGeom>
              <a:rect b="b" l="l" r="r" t="t"/>
              <a:pathLst>
                <a:path extrusionOk="0" h="4733" w="3654">
                  <a:moveTo>
                    <a:pt x="0" y="1"/>
                  </a:moveTo>
                  <a:lnTo>
                    <a:pt x="0" y="4733"/>
                  </a:lnTo>
                  <a:lnTo>
                    <a:pt x="3005" y="4733"/>
                  </a:lnTo>
                  <a:cubicBezTo>
                    <a:pt x="3368" y="4733"/>
                    <a:pt x="3654" y="4447"/>
                    <a:pt x="3654" y="4084"/>
                  </a:cubicBezTo>
                  <a:lnTo>
                    <a:pt x="3654" y="2634"/>
                  </a:lnTo>
                  <a:cubicBezTo>
                    <a:pt x="3654" y="1966"/>
                    <a:pt x="3215" y="1375"/>
                    <a:pt x="2576" y="1193"/>
                  </a:cubicBezTo>
                  <a:lnTo>
                    <a:pt x="458" y="573"/>
                  </a:lnTo>
                  <a:cubicBezTo>
                    <a:pt x="201" y="497"/>
                    <a:pt x="19" y="268"/>
                    <a:pt x="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2" name="Google Shape;14282;p69"/>
            <p:cNvSpPr/>
            <p:nvPr/>
          </p:nvSpPr>
          <p:spPr>
            <a:xfrm>
              <a:off x="8238827" y="4497384"/>
              <a:ext cx="44226" cy="125426"/>
            </a:xfrm>
            <a:custGeom>
              <a:rect b="b" l="l" r="r" t="t"/>
              <a:pathLst>
                <a:path extrusionOk="0" h="4790" w="1689">
                  <a:moveTo>
                    <a:pt x="0" y="1"/>
                  </a:moveTo>
                  <a:lnTo>
                    <a:pt x="0" y="4790"/>
                  </a:lnTo>
                  <a:lnTo>
                    <a:pt x="1288" y="4790"/>
                  </a:lnTo>
                  <a:lnTo>
                    <a:pt x="1660" y="3120"/>
                  </a:lnTo>
                  <a:cubicBezTo>
                    <a:pt x="1689" y="2958"/>
                    <a:pt x="1632" y="2786"/>
                    <a:pt x="1498" y="2681"/>
                  </a:cubicBezTo>
                  <a:lnTo>
                    <a:pt x="1059" y="2357"/>
                  </a:lnTo>
                  <a:cubicBezTo>
                    <a:pt x="935" y="2262"/>
                    <a:pt x="868" y="2109"/>
                    <a:pt x="897" y="1956"/>
                  </a:cubicBezTo>
                  <a:lnTo>
                    <a:pt x="1050" y="878"/>
                  </a:lnTo>
                  <a:cubicBezTo>
                    <a:pt x="1059" y="754"/>
                    <a:pt x="1031" y="630"/>
                    <a:pt x="945" y="535"/>
                  </a:cubicBezTo>
                  <a:cubicBezTo>
                    <a:pt x="773" y="344"/>
                    <a:pt x="430" y="39"/>
                    <a:pt x="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3" name="Google Shape;14283;p69"/>
            <p:cNvSpPr/>
            <p:nvPr/>
          </p:nvSpPr>
          <p:spPr>
            <a:xfrm>
              <a:off x="8064199" y="4498877"/>
              <a:ext cx="95706" cy="123934"/>
            </a:xfrm>
            <a:custGeom>
              <a:rect b="b" l="l" r="r" t="t"/>
              <a:pathLst>
                <a:path extrusionOk="0" h="4733" w="3655">
                  <a:moveTo>
                    <a:pt x="3655" y="1"/>
                  </a:moveTo>
                  <a:cubicBezTo>
                    <a:pt x="3636" y="268"/>
                    <a:pt x="3454" y="497"/>
                    <a:pt x="3197" y="573"/>
                  </a:cubicBezTo>
                  <a:lnTo>
                    <a:pt x="1079" y="1193"/>
                  </a:lnTo>
                  <a:cubicBezTo>
                    <a:pt x="440" y="1375"/>
                    <a:pt x="1" y="1966"/>
                    <a:pt x="1" y="2634"/>
                  </a:cubicBezTo>
                  <a:lnTo>
                    <a:pt x="1" y="4084"/>
                  </a:lnTo>
                  <a:cubicBezTo>
                    <a:pt x="1" y="4447"/>
                    <a:pt x="287" y="4733"/>
                    <a:pt x="650" y="4733"/>
                  </a:cubicBezTo>
                  <a:lnTo>
                    <a:pt x="3655" y="4733"/>
                  </a:lnTo>
                  <a:lnTo>
                    <a:pt x="3655"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4" name="Google Shape;14284;p69"/>
            <p:cNvSpPr/>
            <p:nvPr/>
          </p:nvSpPr>
          <p:spPr>
            <a:xfrm>
              <a:off x="8115417" y="4497384"/>
              <a:ext cx="44488" cy="125426"/>
            </a:xfrm>
            <a:custGeom>
              <a:rect b="b" l="l" r="r" t="t"/>
              <a:pathLst>
                <a:path extrusionOk="0" h="4790" w="1699">
                  <a:moveTo>
                    <a:pt x="1699" y="1"/>
                  </a:moveTo>
                  <a:cubicBezTo>
                    <a:pt x="1260" y="39"/>
                    <a:pt x="926" y="344"/>
                    <a:pt x="754" y="535"/>
                  </a:cubicBezTo>
                  <a:cubicBezTo>
                    <a:pt x="668" y="630"/>
                    <a:pt x="630" y="754"/>
                    <a:pt x="649" y="878"/>
                  </a:cubicBezTo>
                  <a:lnTo>
                    <a:pt x="802" y="1956"/>
                  </a:lnTo>
                  <a:cubicBezTo>
                    <a:pt x="830" y="2109"/>
                    <a:pt x="764" y="2262"/>
                    <a:pt x="640" y="2357"/>
                  </a:cubicBezTo>
                  <a:lnTo>
                    <a:pt x="201" y="2681"/>
                  </a:lnTo>
                  <a:cubicBezTo>
                    <a:pt x="67" y="2786"/>
                    <a:pt x="0" y="2958"/>
                    <a:pt x="39" y="3120"/>
                  </a:cubicBezTo>
                  <a:lnTo>
                    <a:pt x="411" y="4790"/>
                  </a:lnTo>
                  <a:lnTo>
                    <a:pt x="1699" y="4790"/>
                  </a:lnTo>
                  <a:lnTo>
                    <a:pt x="1699"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5" name="Google Shape;14285;p69"/>
            <p:cNvSpPr/>
            <p:nvPr/>
          </p:nvSpPr>
          <p:spPr>
            <a:xfrm>
              <a:off x="8160141" y="4541113"/>
              <a:ext cx="78712" cy="81697"/>
            </a:xfrm>
            <a:custGeom>
              <a:rect b="b" l="l" r="r" t="t"/>
              <a:pathLst>
                <a:path extrusionOk="0" h="3120" w="3006">
                  <a:moveTo>
                    <a:pt x="0" y="0"/>
                  </a:moveTo>
                  <a:lnTo>
                    <a:pt x="0" y="3120"/>
                  </a:lnTo>
                  <a:lnTo>
                    <a:pt x="3005" y="3120"/>
                  </a:lnTo>
                  <a:lnTo>
                    <a:pt x="3005" y="0"/>
                  </a:lnTo>
                  <a:cubicBezTo>
                    <a:pt x="2585" y="353"/>
                    <a:pt x="2051" y="544"/>
                    <a:pt x="1507" y="544"/>
                  </a:cubicBezTo>
                  <a:cubicBezTo>
                    <a:pt x="954" y="544"/>
                    <a:pt x="420" y="353"/>
                    <a:pt x="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6" name="Google Shape;14286;p69"/>
            <p:cNvSpPr/>
            <p:nvPr/>
          </p:nvSpPr>
          <p:spPr>
            <a:xfrm>
              <a:off x="8159879" y="4525114"/>
              <a:ext cx="78974" cy="41372"/>
            </a:xfrm>
            <a:custGeom>
              <a:rect b="b" l="l" r="r" t="t"/>
              <a:pathLst>
                <a:path extrusionOk="0" h="1580" w="3016">
                  <a:moveTo>
                    <a:pt x="1" y="1"/>
                  </a:moveTo>
                  <a:lnTo>
                    <a:pt x="1" y="1136"/>
                  </a:lnTo>
                  <a:cubicBezTo>
                    <a:pt x="459" y="1432"/>
                    <a:pt x="983" y="1580"/>
                    <a:pt x="1508" y="1580"/>
                  </a:cubicBezTo>
                  <a:cubicBezTo>
                    <a:pt x="2033" y="1580"/>
                    <a:pt x="2557" y="1432"/>
                    <a:pt x="3015" y="1136"/>
                  </a:cubicBezTo>
                  <a:lnTo>
                    <a:pt x="3015" y="1"/>
                  </a:lnTo>
                  <a:cubicBezTo>
                    <a:pt x="2629" y="482"/>
                    <a:pt x="2068" y="723"/>
                    <a:pt x="1508" y="723"/>
                  </a:cubicBezTo>
                  <a:cubicBezTo>
                    <a:pt x="947" y="723"/>
                    <a:pt x="387" y="482"/>
                    <a:pt x="1"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7" name="Google Shape;14287;p69"/>
            <p:cNvSpPr/>
            <p:nvPr/>
          </p:nvSpPr>
          <p:spPr>
            <a:xfrm>
              <a:off x="8075459" y="4268318"/>
              <a:ext cx="247815" cy="196885"/>
            </a:xfrm>
            <a:custGeom>
              <a:rect b="b" l="l" r="r" t="t"/>
              <a:pathLst>
                <a:path extrusionOk="0" h="7519" w="9464">
                  <a:moveTo>
                    <a:pt x="3768" y="1"/>
                  </a:moveTo>
                  <a:cubicBezTo>
                    <a:pt x="1689" y="1"/>
                    <a:pt x="0" y="1680"/>
                    <a:pt x="0" y="3759"/>
                  </a:cubicBezTo>
                  <a:cubicBezTo>
                    <a:pt x="0" y="5839"/>
                    <a:pt x="1689" y="7518"/>
                    <a:pt x="3768" y="7518"/>
                  </a:cubicBezTo>
                  <a:lnTo>
                    <a:pt x="5695" y="7518"/>
                  </a:lnTo>
                  <a:cubicBezTo>
                    <a:pt x="7775" y="7518"/>
                    <a:pt x="9464" y="5839"/>
                    <a:pt x="9464" y="3759"/>
                  </a:cubicBezTo>
                  <a:cubicBezTo>
                    <a:pt x="9464" y="1680"/>
                    <a:pt x="7775" y="1"/>
                    <a:pt x="569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8" name="Google Shape;14288;p69"/>
            <p:cNvSpPr/>
            <p:nvPr/>
          </p:nvSpPr>
          <p:spPr>
            <a:xfrm>
              <a:off x="8108164" y="4335770"/>
              <a:ext cx="181881" cy="146400"/>
            </a:xfrm>
            <a:custGeom>
              <a:rect b="b" l="l" r="r" t="t"/>
              <a:pathLst>
                <a:path extrusionOk="0" h="5591" w="6946">
                  <a:moveTo>
                    <a:pt x="1546" y="0"/>
                  </a:moveTo>
                  <a:cubicBezTo>
                    <a:pt x="1308" y="0"/>
                    <a:pt x="1117" y="191"/>
                    <a:pt x="1117" y="430"/>
                  </a:cubicBezTo>
                  <a:lnTo>
                    <a:pt x="1117" y="1508"/>
                  </a:lnTo>
                  <a:cubicBezTo>
                    <a:pt x="1117" y="1737"/>
                    <a:pt x="917" y="1937"/>
                    <a:pt x="678" y="1937"/>
                  </a:cubicBezTo>
                  <a:lnTo>
                    <a:pt x="602" y="1937"/>
                  </a:lnTo>
                  <a:cubicBezTo>
                    <a:pt x="596" y="1937"/>
                    <a:pt x="589" y="1937"/>
                    <a:pt x="583" y="1937"/>
                  </a:cubicBezTo>
                  <a:cubicBezTo>
                    <a:pt x="314" y="1937"/>
                    <a:pt x="76" y="2134"/>
                    <a:pt x="39" y="2414"/>
                  </a:cubicBezTo>
                  <a:cubicBezTo>
                    <a:pt x="1" y="2729"/>
                    <a:pt x="258" y="3005"/>
                    <a:pt x="573" y="3005"/>
                  </a:cubicBezTo>
                  <a:lnTo>
                    <a:pt x="697" y="3005"/>
                  </a:lnTo>
                  <a:cubicBezTo>
                    <a:pt x="802" y="4465"/>
                    <a:pt x="2014" y="5591"/>
                    <a:pt x="3473" y="5591"/>
                  </a:cubicBezTo>
                  <a:cubicBezTo>
                    <a:pt x="4943" y="5591"/>
                    <a:pt x="6154" y="4465"/>
                    <a:pt x="6259" y="3005"/>
                  </a:cubicBezTo>
                  <a:lnTo>
                    <a:pt x="6383" y="3005"/>
                  </a:lnTo>
                  <a:cubicBezTo>
                    <a:pt x="6698" y="3005"/>
                    <a:pt x="6946" y="2729"/>
                    <a:pt x="6917" y="2414"/>
                  </a:cubicBezTo>
                  <a:cubicBezTo>
                    <a:pt x="6871" y="2134"/>
                    <a:pt x="6642" y="1937"/>
                    <a:pt x="6373" y="1937"/>
                  </a:cubicBezTo>
                  <a:cubicBezTo>
                    <a:pt x="6367" y="1937"/>
                    <a:pt x="6361" y="1937"/>
                    <a:pt x="6354" y="1937"/>
                  </a:cubicBezTo>
                  <a:lnTo>
                    <a:pt x="6278" y="1937"/>
                  </a:lnTo>
                  <a:cubicBezTo>
                    <a:pt x="6040" y="1937"/>
                    <a:pt x="5839" y="1737"/>
                    <a:pt x="5839" y="1508"/>
                  </a:cubicBezTo>
                  <a:lnTo>
                    <a:pt x="5839" y="430"/>
                  </a:lnTo>
                  <a:cubicBezTo>
                    <a:pt x="5839" y="191"/>
                    <a:pt x="5648" y="0"/>
                    <a:pt x="5410"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9" name="Google Shape;14289;p69"/>
            <p:cNvSpPr/>
            <p:nvPr/>
          </p:nvSpPr>
          <p:spPr>
            <a:xfrm>
              <a:off x="8108425" y="4335770"/>
              <a:ext cx="141661" cy="146400"/>
            </a:xfrm>
            <a:custGeom>
              <a:rect b="b" l="l" r="r" t="t"/>
              <a:pathLst>
                <a:path extrusionOk="0" h="5591" w="5410">
                  <a:moveTo>
                    <a:pt x="1536" y="0"/>
                  </a:moveTo>
                  <a:cubicBezTo>
                    <a:pt x="1298" y="0"/>
                    <a:pt x="1107" y="191"/>
                    <a:pt x="1107" y="430"/>
                  </a:cubicBezTo>
                  <a:lnTo>
                    <a:pt x="1107" y="1498"/>
                  </a:lnTo>
                  <a:cubicBezTo>
                    <a:pt x="1107" y="1737"/>
                    <a:pt x="916" y="1937"/>
                    <a:pt x="678" y="1937"/>
                  </a:cubicBezTo>
                  <a:lnTo>
                    <a:pt x="601" y="1937"/>
                  </a:lnTo>
                  <a:cubicBezTo>
                    <a:pt x="595" y="1937"/>
                    <a:pt x="588" y="1937"/>
                    <a:pt x="582" y="1937"/>
                  </a:cubicBezTo>
                  <a:cubicBezTo>
                    <a:pt x="304" y="1937"/>
                    <a:pt x="76" y="2134"/>
                    <a:pt x="39" y="2414"/>
                  </a:cubicBezTo>
                  <a:cubicBezTo>
                    <a:pt x="0" y="2729"/>
                    <a:pt x="248" y="3005"/>
                    <a:pt x="573" y="3005"/>
                  </a:cubicBezTo>
                  <a:lnTo>
                    <a:pt x="687" y="3005"/>
                  </a:lnTo>
                  <a:cubicBezTo>
                    <a:pt x="791" y="4481"/>
                    <a:pt x="2027" y="5590"/>
                    <a:pt x="3455" y="5590"/>
                  </a:cubicBezTo>
                  <a:cubicBezTo>
                    <a:pt x="3606" y="5590"/>
                    <a:pt x="3758" y="5578"/>
                    <a:pt x="3912" y="5553"/>
                  </a:cubicBezTo>
                  <a:cubicBezTo>
                    <a:pt x="2548" y="5343"/>
                    <a:pt x="1546" y="4169"/>
                    <a:pt x="1546" y="2796"/>
                  </a:cubicBezTo>
                  <a:lnTo>
                    <a:pt x="1546" y="1288"/>
                  </a:lnTo>
                  <a:cubicBezTo>
                    <a:pt x="1546" y="811"/>
                    <a:pt x="1927" y="430"/>
                    <a:pt x="2404" y="430"/>
                  </a:cubicBezTo>
                  <a:lnTo>
                    <a:pt x="4980" y="430"/>
                  </a:lnTo>
                  <a:cubicBezTo>
                    <a:pt x="5219" y="430"/>
                    <a:pt x="5410" y="229"/>
                    <a:pt x="54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0" name="Google Shape;14290;p69"/>
            <p:cNvSpPr/>
            <p:nvPr/>
          </p:nvSpPr>
          <p:spPr>
            <a:xfrm>
              <a:off x="8174569" y="4431241"/>
              <a:ext cx="49830" cy="17230"/>
            </a:xfrm>
            <a:custGeom>
              <a:rect b="b" l="l" r="r" t="t"/>
              <a:pathLst>
                <a:path extrusionOk="0" h="658" w="1903">
                  <a:moveTo>
                    <a:pt x="309" y="0"/>
                  </a:moveTo>
                  <a:cubicBezTo>
                    <a:pt x="141" y="0"/>
                    <a:pt x="1" y="219"/>
                    <a:pt x="155" y="380"/>
                  </a:cubicBezTo>
                  <a:cubicBezTo>
                    <a:pt x="365" y="554"/>
                    <a:pt x="637" y="657"/>
                    <a:pt x="919" y="657"/>
                  </a:cubicBezTo>
                  <a:cubicBezTo>
                    <a:pt x="932" y="657"/>
                    <a:pt x="944" y="657"/>
                    <a:pt x="956" y="657"/>
                  </a:cubicBezTo>
                  <a:cubicBezTo>
                    <a:pt x="968" y="657"/>
                    <a:pt x="980" y="657"/>
                    <a:pt x="992" y="657"/>
                  </a:cubicBezTo>
                  <a:cubicBezTo>
                    <a:pt x="1267" y="657"/>
                    <a:pt x="1538" y="554"/>
                    <a:pt x="1748" y="380"/>
                  </a:cubicBezTo>
                  <a:cubicBezTo>
                    <a:pt x="1903" y="219"/>
                    <a:pt x="1762" y="0"/>
                    <a:pt x="1594" y="0"/>
                  </a:cubicBezTo>
                  <a:cubicBezTo>
                    <a:pt x="1544" y="0"/>
                    <a:pt x="1491" y="19"/>
                    <a:pt x="1443" y="65"/>
                  </a:cubicBezTo>
                  <a:cubicBezTo>
                    <a:pt x="1295" y="170"/>
                    <a:pt x="1123" y="223"/>
                    <a:pt x="952" y="223"/>
                  </a:cubicBezTo>
                  <a:cubicBezTo>
                    <a:pt x="780" y="223"/>
                    <a:pt x="608" y="170"/>
                    <a:pt x="460" y="65"/>
                  </a:cubicBezTo>
                  <a:cubicBezTo>
                    <a:pt x="412" y="19"/>
                    <a:pt x="360" y="0"/>
                    <a:pt x="309"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1" name="Google Shape;14291;p69"/>
            <p:cNvSpPr/>
            <p:nvPr/>
          </p:nvSpPr>
          <p:spPr>
            <a:xfrm>
              <a:off x="8134375" y="4380730"/>
              <a:ext cx="130218" cy="43572"/>
            </a:xfrm>
            <a:custGeom>
              <a:rect b="b" l="l" r="r" t="t"/>
              <a:pathLst>
                <a:path extrusionOk="0" h="1664" w="4973">
                  <a:moveTo>
                    <a:pt x="4001" y="0"/>
                  </a:moveTo>
                  <a:cubicBezTo>
                    <a:pt x="3994" y="0"/>
                    <a:pt x="3987" y="0"/>
                    <a:pt x="3980" y="1"/>
                  </a:cubicBezTo>
                  <a:lnTo>
                    <a:pt x="984" y="1"/>
                  </a:lnTo>
                  <a:cubicBezTo>
                    <a:pt x="603" y="1"/>
                    <a:pt x="269" y="239"/>
                    <a:pt x="154" y="611"/>
                  </a:cubicBezTo>
                  <a:cubicBezTo>
                    <a:pt x="0" y="1161"/>
                    <a:pt x="437" y="1664"/>
                    <a:pt x="957" y="1664"/>
                  </a:cubicBezTo>
                  <a:cubicBezTo>
                    <a:pt x="1050" y="1664"/>
                    <a:pt x="1146" y="1648"/>
                    <a:pt x="1242" y="1613"/>
                  </a:cubicBezTo>
                  <a:lnTo>
                    <a:pt x="1728" y="1432"/>
                  </a:lnTo>
                  <a:cubicBezTo>
                    <a:pt x="2053" y="1308"/>
                    <a:pt x="2272" y="993"/>
                    <a:pt x="2272" y="649"/>
                  </a:cubicBezTo>
                  <a:cubicBezTo>
                    <a:pt x="2272" y="535"/>
                    <a:pt x="2367" y="439"/>
                    <a:pt x="2482" y="439"/>
                  </a:cubicBezTo>
                  <a:cubicBezTo>
                    <a:pt x="2606" y="439"/>
                    <a:pt x="2701" y="535"/>
                    <a:pt x="2701" y="649"/>
                  </a:cubicBezTo>
                  <a:cubicBezTo>
                    <a:pt x="2701" y="993"/>
                    <a:pt x="2911" y="1308"/>
                    <a:pt x="3236" y="1432"/>
                  </a:cubicBezTo>
                  <a:lnTo>
                    <a:pt x="3732" y="1613"/>
                  </a:lnTo>
                  <a:cubicBezTo>
                    <a:pt x="3827" y="1648"/>
                    <a:pt x="3923" y="1664"/>
                    <a:pt x="4016" y="1664"/>
                  </a:cubicBezTo>
                  <a:cubicBezTo>
                    <a:pt x="4536" y="1664"/>
                    <a:pt x="4973" y="1161"/>
                    <a:pt x="4819" y="611"/>
                  </a:cubicBezTo>
                  <a:cubicBezTo>
                    <a:pt x="4707" y="246"/>
                    <a:pt x="4374" y="0"/>
                    <a:pt x="40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2" name="Google Shape;14292;p69"/>
            <p:cNvSpPr/>
            <p:nvPr/>
          </p:nvSpPr>
          <p:spPr>
            <a:xfrm>
              <a:off x="8148646" y="4391963"/>
              <a:ext cx="33752" cy="21000"/>
            </a:xfrm>
            <a:custGeom>
              <a:rect b="b" l="l" r="r" t="t"/>
              <a:pathLst>
                <a:path extrusionOk="0" h="802" w="1289">
                  <a:moveTo>
                    <a:pt x="401" y="1"/>
                  </a:moveTo>
                  <a:cubicBezTo>
                    <a:pt x="182" y="1"/>
                    <a:pt x="0" y="182"/>
                    <a:pt x="0" y="402"/>
                  </a:cubicBezTo>
                  <a:cubicBezTo>
                    <a:pt x="0" y="627"/>
                    <a:pt x="191" y="802"/>
                    <a:pt x="400" y="802"/>
                  </a:cubicBezTo>
                  <a:cubicBezTo>
                    <a:pt x="448" y="802"/>
                    <a:pt x="497" y="793"/>
                    <a:pt x="544" y="774"/>
                  </a:cubicBezTo>
                  <a:lnTo>
                    <a:pt x="1031" y="592"/>
                  </a:lnTo>
                  <a:cubicBezTo>
                    <a:pt x="1183" y="535"/>
                    <a:pt x="1288" y="392"/>
                    <a:pt x="1288" y="220"/>
                  </a:cubicBezTo>
                  <a:lnTo>
                    <a:pt x="1288"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3" name="Google Shape;14293;p69"/>
            <p:cNvSpPr/>
            <p:nvPr/>
          </p:nvSpPr>
          <p:spPr>
            <a:xfrm>
              <a:off x="8216334" y="4391963"/>
              <a:ext cx="33752" cy="21079"/>
            </a:xfrm>
            <a:custGeom>
              <a:rect b="b" l="l" r="r" t="t"/>
              <a:pathLst>
                <a:path extrusionOk="0" h="805" w="1289">
                  <a:moveTo>
                    <a:pt x="1" y="1"/>
                  </a:moveTo>
                  <a:lnTo>
                    <a:pt x="1" y="220"/>
                  </a:lnTo>
                  <a:cubicBezTo>
                    <a:pt x="1" y="392"/>
                    <a:pt x="106" y="535"/>
                    <a:pt x="258" y="592"/>
                  </a:cubicBezTo>
                  <a:lnTo>
                    <a:pt x="745" y="783"/>
                  </a:lnTo>
                  <a:cubicBezTo>
                    <a:pt x="791" y="797"/>
                    <a:pt x="838" y="805"/>
                    <a:pt x="886" y="805"/>
                  </a:cubicBezTo>
                  <a:cubicBezTo>
                    <a:pt x="966" y="805"/>
                    <a:pt x="1045" y="783"/>
                    <a:pt x="1117" y="735"/>
                  </a:cubicBezTo>
                  <a:cubicBezTo>
                    <a:pt x="1222" y="659"/>
                    <a:pt x="1289" y="535"/>
                    <a:pt x="1289" y="402"/>
                  </a:cubicBezTo>
                  <a:cubicBezTo>
                    <a:pt x="1289" y="182"/>
                    <a:pt x="1107" y="1"/>
                    <a:pt x="888"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4" name="Google Shape;14294;p69"/>
            <p:cNvSpPr/>
            <p:nvPr/>
          </p:nvSpPr>
          <p:spPr>
            <a:xfrm>
              <a:off x="8159879" y="4391963"/>
              <a:ext cx="11260" cy="11286"/>
            </a:xfrm>
            <a:custGeom>
              <a:rect b="b" l="l" r="r" t="t"/>
              <a:pathLst>
                <a:path extrusionOk="0" h="431" w="430">
                  <a:moveTo>
                    <a:pt x="1" y="1"/>
                  </a:moveTo>
                  <a:lnTo>
                    <a:pt x="1" y="220"/>
                  </a:lnTo>
                  <a:cubicBezTo>
                    <a:pt x="1" y="335"/>
                    <a:pt x="96" y="430"/>
                    <a:pt x="220" y="430"/>
                  </a:cubicBezTo>
                  <a:cubicBezTo>
                    <a:pt x="334" y="430"/>
                    <a:pt x="430" y="335"/>
                    <a:pt x="430" y="220"/>
                  </a:cubicBezTo>
                  <a:lnTo>
                    <a:pt x="430"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5" name="Google Shape;14295;p69"/>
            <p:cNvSpPr/>
            <p:nvPr/>
          </p:nvSpPr>
          <p:spPr>
            <a:xfrm>
              <a:off x="8227567" y="4391963"/>
              <a:ext cx="11286" cy="11286"/>
            </a:xfrm>
            <a:custGeom>
              <a:rect b="b" l="l" r="r" t="t"/>
              <a:pathLst>
                <a:path extrusionOk="0" h="431" w="431">
                  <a:moveTo>
                    <a:pt x="1" y="1"/>
                  </a:moveTo>
                  <a:lnTo>
                    <a:pt x="1" y="220"/>
                  </a:lnTo>
                  <a:cubicBezTo>
                    <a:pt x="1" y="335"/>
                    <a:pt x="96" y="430"/>
                    <a:pt x="211" y="430"/>
                  </a:cubicBezTo>
                  <a:cubicBezTo>
                    <a:pt x="335" y="430"/>
                    <a:pt x="430" y="335"/>
                    <a:pt x="430" y="220"/>
                  </a:cubicBezTo>
                  <a:lnTo>
                    <a:pt x="430"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299" name="Shape 14299"/>
        <p:cNvGrpSpPr/>
        <p:nvPr/>
      </p:nvGrpSpPr>
      <p:grpSpPr>
        <a:xfrm>
          <a:off x="0" y="0"/>
          <a:ext cx="0" cy="0"/>
          <a:chOff x="0" y="0"/>
          <a:chExt cx="0" cy="0"/>
        </a:xfrm>
      </p:grpSpPr>
      <p:sp>
        <p:nvSpPr>
          <p:cNvPr id="14300" name="Google Shape;14300;p70"/>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4301" name="Google Shape;14301;p70"/>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14302" name="Google Shape;14302;p70"/>
          <p:cNvGrpSpPr/>
          <p:nvPr/>
        </p:nvGrpSpPr>
        <p:grpSpPr>
          <a:xfrm>
            <a:off x="3511608" y="3348218"/>
            <a:ext cx="381482" cy="366926"/>
            <a:chOff x="3511608" y="3348218"/>
            <a:chExt cx="381482" cy="366926"/>
          </a:xfrm>
        </p:grpSpPr>
        <p:sp>
          <p:nvSpPr>
            <p:cNvPr id="14303" name="Google Shape;14303;p70"/>
            <p:cNvSpPr/>
            <p:nvPr/>
          </p:nvSpPr>
          <p:spPr>
            <a:xfrm>
              <a:off x="3628211" y="3373096"/>
              <a:ext cx="133197" cy="153581"/>
            </a:xfrm>
            <a:custGeom>
              <a:rect b="b" l="l" r="r" t="t"/>
              <a:pathLst>
                <a:path extrusionOk="0" h="5877" w="5097">
                  <a:moveTo>
                    <a:pt x="539" y="1"/>
                  </a:moveTo>
                  <a:cubicBezTo>
                    <a:pt x="241" y="1"/>
                    <a:pt x="0" y="241"/>
                    <a:pt x="0" y="549"/>
                  </a:cubicBezTo>
                  <a:lnTo>
                    <a:pt x="0" y="3818"/>
                  </a:lnTo>
                  <a:cubicBezTo>
                    <a:pt x="0" y="4953"/>
                    <a:pt x="923" y="5876"/>
                    <a:pt x="2058" y="5876"/>
                  </a:cubicBezTo>
                  <a:lnTo>
                    <a:pt x="3039" y="5876"/>
                  </a:lnTo>
                  <a:cubicBezTo>
                    <a:pt x="4174" y="5876"/>
                    <a:pt x="5097" y="4953"/>
                    <a:pt x="5097" y="3818"/>
                  </a:cubicBezTo>
                  <a:lnTo>
                    <a:pt x="5097" y="549"/>
                  </a:lnTo>
                  <a:cubicBezTo>
                    <a:pt x="5097" y="241"/>
                    <a:pt x="4856" y="1"/>
                    <a:pt x="4558"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4" name="Google Shape;14304;p70"/>
            <p:cNvSpPr/>
            <p:nvPr/>
          </p:nvSpPr>
          <p:spPr>
            <a:xfrm>
              <a:off x="3511608" y="3415561"/>
              <a:ext cx="381482" cy="73406"/>
            </a:xfrm>
            <a:custGeom>
              <a:rect b="b" l="l" r="r" t="t"/>
              <a:pathLst>
                <a:path extrusionOk="0" h="2809" w="14598">
                  <a:moveTo>
                    <a:pt x="1895" y="1"/>
                  </a:moveTo>
                  <a:cubicBezTo>
                    <a:pt x="472" y="39"/>
                    <a:pt x="0" y="1943"/>
                    <a:pt x="1260" y="2636"/>
                  </a:cubicBezTo>
                  <a:cubicBezTo>
                    <a:pt x="1452" y="2742"/>
                    <a:pt x="1674" y="2799"/>
                    <a:pt x="1895" y="2809"/>
                  </a:cubicBezTo>
                  <a:lnTo>
                    <a:pt x="11963" y="2809"/>
                  </a:lnTo>
                  <a:cubicBezTo>
                    <a:pt x="12155" y="2809"/>
                    <a:pt x="12347" y="2761"/>
                    <a:pt x="12520" y="2674"/>
                  </a:cubicBezTo>
                  <a:lnTo>
                    <a:pt x="13751" y="2020"/>
                  </a:lnTo>
                  <a:lnTo>
                    <a:pt x="14376" y="1693"/>
                  </a:lnTo>
                  <a:cubicBezTo>
                    <a:pt x="14597" y="1568"/>
                    <a:pt x="14597" y="1251"/>
                    <a:pt x="14376" y="1126"/>
                  </a:cubicBezTo>
                  <a:lnTo>
                    <a:pt x="13751" y="799"/>
                  </a:lnTo>
                  <a:lnTo>
                    <a:pt x="12520" y="145"/>
                  </a:lnTo>
                  <a:cubicBezTo>
                    <a:pt x="12347" y="49"/>
                    <a:pt x="12155" y="11"/>
                    <a:pt x="11963"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5" name="Google Shape;14305;p70"/>
            <p:cNvSpPr/>
            <p:nvPr/>
          </p:nvSpPr>
          <p:spPr>
            <a:xfrm>
              <a:off x="3525171" y="3415822"/>
              <a:ext cx="35958" cy="73145"/>
            </a:xfrm>
            <a:custGeom>
              <a:rect b="b" l="l" r="r" t="t"/>
              <a:pathLst>
                <a:path extrusionOk="0" h="2799" w="1376">
                  <a:moveTo>
                    <a:pt x="1376" y="1"/>
                  </a:moveTo>
                  <a:cubicBezTo>
                    <a:pt x="606" y="10"/>
                    <a:pt x="1" y="654"/>
                    <a:pt x="10" y="1424"/>
                  </a:cubicBezTo>
                  <a:cubicBezTo>
                    <a:pt x="29" y="2174"/>
                    <a:pt x="626" y="2780"/>
                    <a:pt x="1376" y="2799"/>
                  </a:cubicBezTo>
                  <a:lnTo>
                    <a:pt x="1376" y="1"/>
                  </a:ln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6" name="Google Shape;14306;p70"/>
            <p:cNvSpPr/>
            <p:nvPr/>
          </p:nvSpPr>
          <p:spPr>
            <a:xfrm>
              <a:off x="3530188" y="3415822"/>
              <a:ext cx="30941" cy="37709"/>
            </a:xfrm>
            <a:custGeom>
              <a:rect b="b" l="l" r="r" t="t"/>
              <a:pathLst>
                <a:path extrusionOk="0" h="1443" w="1184">
                  <a:moveTo>
                    <a:pt x="1184" y="1"/>
                  </a:moveTo>
                  <a:cubicBezTo>
                    <a:pt x="693" y="10"/>
                    <a:pt x="241" y="279"/>
                    <a:pt x="1" y="722"/>
                  </a:cubicBezTo>
                  <a:cubicBezTo>
                    <a:pt x="241" y="1145"/>
                    <a:pt x="693" y="1424"/>
                    <a:pt x="1184" y="1443"/>
                  </a:cubicBezTo>
                  <a:lnTo>
                    <a:pt x="118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7" name="Google Shape;14307;p70"/>
            <p:cNvSpPr/>
            <p:nvPr/>
          </p:nvSpPr>
          <p:spPr>
            <a:xfrm>
              <a:off x="3823447" y="3415561"/>
              <a:ext cx="69643" cy="73406"/>
            </a:xfrm>
            <a:custGeom>
              <a:rect b="b" l="l" r="r" t="t"/>
              <a:pathLst>
                <a:path extrusionOk="0" h="2809" w="2665">
                  <a:moveTo>
                    <a:pt x="1" y="1"/>
                  </a:moveTo>
                  <a:lnTo>
                    <a:pt x="1" y="2780"/>
                  </a:lnTo>
                  <a:lnTo>
                    <a:pt x="1" y="2809"/>
                  </a:lnTo>
                  <a:lnTo>
                    <a:pt x="30" y="2809"/>
                  </a:lnTo>
                  <a:cubicBezTo>
                    <a:pt x="222" y="2809"/>
                    <a:pt x="414" y="2761"/>
                    <a:pt x="587" y="2674"/>
                  </a:cubicBezTo>
                  <a:lnTo>
                    <a:pt x="1818" y="2020"/>
                  </a:lnTo>
                  <a:lnTo>
                    <a:pt x="2443" y="1693"/>
                  </a:lnTo>
                  <a:cubicBezTo>
                    <a:pt x="2664" y="1568"/>
                    <a:pt x="2664" y="1241"/>
                    <a:pt x="2434" y="1126"/>
                  </a:cubicBezTo>
                  <a:lnTo>
                    <a:pt x="1809" y="789"/>
                  </a:lnTo>
                  <a:lnTo>
                    <a:pt x="578" y="145"/>
                  </a:lnTo>
                  <a:cubicBezTo>
                    <a:pt x="405" y="49"/>
                    <a:pt x="222" y="1"/>
                    <a:pt x="20"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8" name="Google Shape;14308;p70"/>
            <p:cNvSpPr/>
            <p:nvPr/>
          </p:nvSpPr>
          <p:spPr>
            <a:xfrm>
              <a:off x="3561103" y="3415822"/>
              <a:ext cx="32953" cy="73145"/>
            </a:xfrm>
            <a:custGeom>
              <a:rect b="b" l="l" r="r" t="t"/>
              <a:pathLst>
                <a:path extrusionOk="0" h="2799" w="1261">
                  <a:moveTo>
                    <a:pt x="1" y="1"/>
                  </a:moveTo>
                  <a:lnTo>
                    <a:pt x="1" y="2799"/>
                  </a:lnTo>
                  <a:lnTo>
                    <a:pt x="1260" y="2799"/>
                  </a:lnTo>
                  <a:lnTo>
                    <a:pt x="1260"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9" name="Google Shape;14309;p70"/>
            <p:cNvSpPr/>
            <p:nvPr/>
          </p:nvSpPr>
          <p:spPr>
            <a:xfrm>
              <a:off x="3594030" y="3453270"/>
              <a:ext cx="229705" cy="35697"/>
            </a:xfrm>
            <a:custGeom>
              <a:rect b="b" l="l" r="r" t="t"/>
              <a:pathLst>
                <a:path extrusionOk="0" h="1366" w="8790">
                  <a:moveTo>
                    <a:pt x="0" y="0"/>
                  </a:moveTo>
                  <a:lnTo>
                    <a:pt x="0" y="1366"/>
                  </a:lnTo>
                  <a:lnTo>
                    <a:pt x="8789" y="1366"/>
                  </a:lnTo>
                  <a:lnTo>
                    <a:pt x="8789" y="1347"/>
                  </a:lnTo>
                  <a:lnTo>
                    <a:pt x="8789"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0" name="Google Shape;14310;p70"/>
            <p:cNvSpPr/>
            <p:nvPr/>
          </p:nvSpPr>
          <p:spPr>
            <a:xfrm>
              <a:off x="3628211" y="3348218"/>
              <a:ext cx="133197" cy="86472"/>
            </a:xfrm>
            <a:custGeom>
              <a:rect b="b" l="l" r="r" t="t"/>
              <a:pathLst>
                <a:path extrusionOk="0" h="3309" w="5097">
                  <a:moveTo>
                    <a:pt x="625" y="1"/>
                  </a:moveTo>
                  <a:cubicBezTo>
                    <a:pt x="279" y="1"/>
                    <a:pt x="0" y="289"/>
                    <a:pt x="0" y="636"/>
                  </a:cubicBezTo>
                  <a:lnTo>
                    <a:pt x="0" y="2674"/>
                  </a:lnTo>
                  <a:cubicBezTo>
                    <a:pt x="0" y="3020"/>
                    <a:pt x="279" y="3299"/>
                    <a:pt x="625" y="3309"/>
                  </a:cubicBezTo>
                  <a:lnTo>
                    <a:pt x="644" y="3309"/>
                  </a:lnTo>
                  <a:cubicBezTo>
                    <a:pt x="962" y="3299"/>
                    <a:pt x="1231" y="3059"/>
                    <a:pt x="1270" y="2741"/>
                  </a:cubicBezTo>
                  <a:cubicBezTo>
                    <a:pt x="1298" y="3059"/>
                    <a:pt x="1568" y="3299"/>
                    <a:pt x="1895" y="3309"/>
                  </a:cubicBezTo>
                  <a:lnTo>
                    <a:pt x="1923" y="3309"/>
                  </a:lnTo>
                  <a:cubicBezTo>
                    <a:pt x="2231" y="3299"/>
                    <a:pt x="2491" y="3078"/>
                    <a:pt x="2539" y="2770"/>
                  </a:cubicBezTo>
                  <a:cubicBezTo>
                    <a:pt x="2587" y="3078"/>
                    <a:pt x="2847" y="3299"/>
                    <a:pt x="3164" y="3309"/>
                  </a:cubicBezTo>
                  <a:lnTo>
                    <a:pt x="3222" y="3309"/>
                  </a:lnTo>
                  <a:cubicBezTo>
                    <a:pt x="3520" y="3299"/>
                    <a:pt x="3770" y="3097"/>
                    <a:pt x="3837" y="2809"/>
                  </a:cubicBezTo>
                  <a:cubicBezTo>
                    <a:pt x="3895" y="3097"/>
                    <a:pt x="4154" y="3299"/>
                    <a:pt x="4452" y="3309"/>
                  </a:cubicBezTo>
                  <a:lnTo>
                    <a:pt x="4472" y="3309"/>
                  </a:lnTo>
                  <a:cubicBezTo>
                    <a:pt x="4818" y="3299"/>
                    <a:pt x="5097" y="3020"/>
                    <a:pt x="5097" y="2674"/>
                  </a:cubicBezTo>
                  <a:lnTo>
                    <a:pt x="5097" y="636"/>
                  </a:lnTo>
                  <a:cubicBezTo>
                    <a:pt x="5097" y="289"/>
                    <a:pt x="4818" y="1"/>
                    <a:pt x="4472" y="1"/>
                  </a:cubicBezTo>
                  <a:lnTo>
                    <a:pt x="4452" y="1"/>
                  </a:lnTo>
                  <a:cubicBezTo>
                    <a:pt x="4154" y="1"/>
                    <a:pt x="3895" y="212"/>
                    <a:pt x="3837" y="501"/>
                  </a:cubicBezTo>
                  <a:cubicBezTo>
                    <a:pt x="3770" y="212"/>
                    <a:pt x="3520" y="1"/>
                    <a:pt x="3222" y="1"/>
                  </a:cubicBezTo>
                  <a:lnTo>
                    <a:pt x="3164" y="1"/>
                  </a:lnTo>
                  <a:cubicBezTo>
                    <a:pt x="2847" y="1"/>
                    <a:pt x="2587" y="232"/>
                    <a:pt x="2539" y="539"/>
                  </a:cubicBezTo>
                  <a:cubicBezTo>
                    <a:pt x="2491" y="232"/>
                    <a:pt x="2231" y="1"/>
                    <a:pt x="1923" y="1"/>
                  </a:cubicBezTo>
                  <a:lnTo>
                    <a:pt x="1895" y="1"/>
                  </a:lnTo>
                  <a:cubicBezTo>
                    <a:pt x="1568" y="1"/>
                    <a:pt x="1298" y="251"/>
                    <a:pt x="1270" y="568"/>
                  </a:cubicBezTo>
                  <a:cubicBezTo>
                    <a:pt x="1231" y="251"/>
                    <a:pt x="962" y="1"/>
                    <a:pt x="64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1" name="Google Shape;14311;p70"/>
            <p:cNvSpPr/>
            <p:nvPr/>
          </p:nvSpPr>
          <p:spPr>
            <a:xfrm>
              <a:off x="3683246" y="3368836"/>
              <a:ext cx="111586" cy="157840"/>
            </a:xfrm>
            <a:custGeom>
              <a:rect b="b" l="l" r="r" t="t"/>
              <a:pathLst>
                <a:path extrusionOk="0" h="6040" w="4270">
                  <a:moveTo>
                    <a:pt x="3404" y="0"/>
                  </a:moveTo>
                  <a:cubicBezTo>
                    <a:pt x="3173" y="0"/>
                    <a:pt x="2991" y="183"/>
                    <a:pt x="2991" y="414"/>
                  </a:cubicBezTo>
                  <a:lnTo>
                    <a:pt x="2991" y="1885"/>
                  </a:lnTo>
                  <a:cubicBezTo>
                    <a:pt x="2991" y="2010"/>
                    <a:pt x="2904" y="2106"/>
                    <a:pt x="2789" y="2126"/>
                  </a:cubicBezTo>
                  <a:cubicBezTo>
                    <a:pt x="1173" y="2433"/>
                    <a:pt x="0" y="3847"/>
                    <a:pt x="0" y="5491"/>
                  </a:cubicBezTo>
                  <a:cubicBezTo>
                    <a:pt x="0" y="5789"/>
                    <a:pt x="241" y="6039"/>
                    <a:pt x="548" y="6039"/>
                  </a:cubicBezTo>
                  <a:lnTo>
                    <a:pt x="1894" y="6039"/>
                  </a:lnTo>
                  <a:cubicBezTo>
                    <a:pt x="3202" y="6039"/>
                    <a:pt x="4260" y="4972"/>
                    <a:pt x="4270" y="3664"/>
                  </a:cubicBezTo>
                  <a:lnTo>
                    <a:pt x="4270" y="2626"/>
                  </a:lnTo>
                  <a:cubicBezTo>
                    <a:pt x="4270" y="2626"/>
                    <a:pt x="4260" y="2616"/>
                    <a:pt x="4260" y="2606"/>
                  </a:cubicBezTo>
                  <a:lnTo>
                    <a:pt x="4260" y="856"/>
                  </a:lnTo>
                  <a:cubicBezTo>
                    <a:pt x="4260" y="385"/>
                    <a:pt x="3875" y="0"/>
                    <a:pt x="340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2" name="Google Shape;14312;p70"/>
            <p:cNvSpPr/>
            <p:nvPr/>
          </p:nvSpPr>
          <p:spPr>
            <a:xfrm>
              <a:off x="3651574" y="3523122"/>
              <a:ext cx="114356" cy="192022"/>
            </a:xfrm>
            <a:custGeom>
              <a:rect b="b" l="l" r="r" t="t"/>
              <a:pathLst>
                <a:path extrusionOk="0" h="7348" w="4376">
                  <a:moveTo>
                    <a:pt x="549" y="1"/>
                  </a:moveTo>
                  <a:cubicBezTo>
                    <a:pt x="241" y="1"/>
                    <a:pt x="0" y="251"/>
                    <a:pt x="0" y="549"/>
                  </a:cubicBezTo>
                  <a:lnTo>
                    <a:pt x="0" y="6799"/>
                  </a:lnTo>
                  <a:cubicBezTo>
                    <a:pt x="0" y="7097"/>
                    <a:pt x="241" y="7338"/>
                    <a:pt x="549" y="7347"/>
                  </a:cubicBezTo>
                  <a:lnTo>
                    <a:pt x="3828" y="7347"/>
                  </a:lnTo>
                  <a:cubicBezTo>
                    <a:pt x="4126" y="7338"/>
                    <a:pt x="4366" y="7097"/>
                    <a:pt x="4376" y="6799"/>
                  </a:cubicBezTo>
                  <a:lnTo>
                    <a:pt x="4376" y="549"/>
                  </a:lnTo>
                  <a:cubicBezTo>
                    <a:pt x="4366" y="251"/>
                    <a:pt x="4126" y="1"/>
                    <a:pt x="3828"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3" name="Google Shape;14313;p70"/>
            <p:cNvSpPr/>
            <p:nvPr/>
          </p:nvSpPr>
          <p:spPr>
            <a:xfrm>
              <a:off x="3674701" y="3587461"/>
              <a:ext cx="91229" cy="127422"/>
            </a:xfrm>
            <a:custGeom>
              <a:rect b="b" l="l" r="r" t="t"/>
              <a:pathLst>
                <a:path extrusionOk="0" h="4876" w="3491">
                  <a:moveTo>
                    <a:pt x="548" y="0"/>
                  </a:moveTo>
                  <a:cubicBezTo>
                    <a:pt x="241" y="0"/>
                    <a:pt x="0" y="250"/>
                    <a:pt x="0" y="548"/>
                  </a:cubicBezTo>
                  <a:lnTo>
                    <a:pt x="0" y="4876"/>
                  </a:lnTo>
                  <a:lnTo>
                    <a:pt x="2943" y="4876"/>
                  </a:lnTo>
                  <a:cubicBezTo>
                    <a:pt x="3241" y="4876"/>
                    <a:pt x="3481" y="4635"/>
                    <a:pt x="3491" y="4328"/>
                  </a:cubicBezTo>
                  <a:lnTo>
                    <a:pt x="3491" y="0"/>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4" name="Google Shape;14314;p70"/>
            <p:cNvSpPr/>
            <p:nvPr/>
          </p:nvSpPr>
          <p:spPr>
            <a:xfrm>
              <a:off x="3626695" y="3503784"/>
              <a:ext cx="169391" cy="59321"/>
            </a:xfrm>
            <a:custGeom>
              <a:rect b="b" l="l" r="r" t="t"/>
              <a:pathLst>
                <a:path extrusionOk="0" h="2270" w="6482">
                  <a:moveTo>
                    <a:pt x="770" y="0"/>
                  </a:moveTo>
                  <a:cubicBezTo>
                    <a:pt x="347" y="10"/>
                    <a:pt x="0" y="346"/>
                    <a:pt x="0" y="779"/>
                  </a:cubicBezTo>
                  <a:lnTo>
                    <a:pt x="0" y="1500"/>
                  </a:lnTo>
                  <a:cubicBezTo>
                    <a:pt x="0" y="1923"/>
                    <a:pt x="347" y="2270"/>
                    <a:pt x="770" y="2270"/>
                  </a:cubicBezTo>
                  <a:lnTo>
                    <a:pt x="5712" y="2270"/>
                  </a:lnTo>
                  <a:cubicBezTo>
                    <a:pt x="6136" y="2270"/>
                    <a:pt x="6482" y="1923"/>
                    <a:pt x="6482" y="1500"/>
                  </a:cubicBezTo>
                  <a:lnTo>
                    <a:pt x="6482" y="779"/>
                  </a:lnTo>
                  <a:cubicBezTo>
                    <a:pt x="6482" y="346"/>
                    <a:pt x="6136" y="10"/>
                    <a:pt x="57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5" name="Google Shape;14315;p70"/>
            <p:cNvSpPr/>
            <p:nvPr/>
          </p:nvSpPr>
          <p:spPr>
            <a:xfrm>
              <a:off x="3862907" y="3436180"/>
              <a:ext cx="30183" cy="32195"/>
            </a:xfrm>
            <a:custGeom>
              <a:rect b="b" l="l" r="r" t="t"/>
              <a:pathLst>
                <a:path extrusionOk="0" h="1232" w="1155">
                  <a:moveTo>
                    <a:pt x="308" y="0"/>
                  </a:moveTo>
                  <a:cubicBezTo>
                    <a:pt x="1" y="356"/>
                    <a:pt x="1" y="885"/>
                    <a:pt x="308" y="1231"/>
                  </a:cubicBezTo>
                  <a:lnTo>
                    <a:pt x="924" y="904"/>
                  </a:lnTo>
                  <a:cubicBezTo>
                    <a:pt x="1154" y="779"/>
                    <a:pt x="1154" y="452"/>
                    <a:pt x="924" y="337"/>
                  </a:cubicBezTo>
                  <a:lnTo>
                    <a:pt x="308"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6" name="Google Shape;14316;p70"/>
            <p:cNvSpPr/>
            <p:nvPr/>
          </p:nvSpPr>
          <p:spPr>
            <a:xfrm>
              <a:off x="3561103" y="3453270"/>
              <a:ext cx="32953" cy="35697"/>
            </a:xfrm>
            <a:custGeom>
              <a:rect b="b" l="l" r="r" t="t"/>
              <a:pathLst>
                <a:path extrusionOk="0" h="1366" w="1261">
                  <a:moveTo>
                    <a:pt x="1" y="0"/>
                  </a:moveTo>
                  <a:lnTo>
                    <a:pt x="1" y="1366"/>
                  </a:lnTo>
                  <a:lnTo>
                    <a:pt x="1260" y="1366"/>
                  </a:lnTo>
                  <a:lnTo>
                    <a:pt x="126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17" name="Google Shape;14317;p70"/>
          <p:cNvGrpSpPr/>
          <p:nvPr/>
        </p:nvGrpSpPr>
        <p:grpSpPr>
          <a:xfrm>
            <a:off x="1849816" y="3807339"/>
            <a:ext cx="163616" cy="366665"/>
            <a:chOff x="1849816" y="3807339"/>
            <a:chExt cx="163616" cy="366665"/>
          </a:xfrm>
        </p:grpSpPr>
        <p:sp>
          <p:nvSpPr>
            <p:cNvPr id="14318" name="Google Shape;14318;p70"/>
            <p:cNvSpPr/>
            <p:nvPr/>
          </p:nvSpPr>
          <p:spPr>
            <a:xfrm>
              <a:off x="1849816" y="4128743"/>
              <a:ext cx="163616" cy="45261"/>
            </a:xfrm>
            <a:custGeom>
              <a:rect b="b" l="l" r="r" t="t"/>
              <a:pathLst>
                <a:path extrusionOk="0" h="1732" w="6261">
                  <a:moveTo>
                    <a:pt x="20" y="0"/>
                  </a:moveTo>
                  <a:lnTo>
                    <a:pt x="1" y="135"/>
                  </a:lnTo>
                  <a:lnTo>
                    <a:pt x="1" y="1327"/>
                  </a:lnTo>
                  <a:cubicBezTo>
                    <a:pt x="1" y="1548"/>
                    <a:pt x="183" y="1731"/>
                    <a:pt x="404" y="1731"/>
                  </a:cubicBezTo>
                  <a:lnTo>
                    <a:pt x="5876" y="1731"/>
                  </a:lnTo>
                  <a:cubicBezTo>
                    <a:pt x="6087" y="1721"/>
                    <a:pt x="6261" y="1539"/>
                    <a:pt x="6261" y="1327"/>
                  </a:cubicBezTo>
                  <a:lnTo>
                    <a:pt x="6261" y="125"/>
                  </a:lnTo>
                  <a:lnTo>
                    <a:pt x="6251"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9" name="Google Shape;14319;p70"/>
            <p:cNvSpPr/>
            <p:nvPr/>
          </p:nvSpPr>
          <p:spPr>
            <a:xfrm>
              <a:off x="1879712" y="4132010"/>
              <a:ext cx="133720" cy="41995"/>
            </a:xfrm>
            <a:custGeom>
              <a:rect b="b" l="l" r="r" t="t"/>
              <a:pathLst>
                <a:path extrusionOk="0" h="1607" w="5117">
                  <a:moveTo>
                    <a:pt x="5117" y="0"/>
                  </a:moveTo>
                  <a:lnTo>
                    <a:pt x="1" y="10"/>
                  </a:lnTo>
                  <a:lnTo>
                    <a:pt x="1" y="1202"/>
                  </a:lnTo>
                  <a:cubicBezTo>
                    <a:pt x="1" y="1423"/>
                    <a:pt x="184" y="1606"/>
                    <a:pt x="405" y="1606"/>
                  </a:cubicBezTo>
                  <a:lnTo>
                    <a:pt x="4732" y="1606"/>
                  </a:lnTo>
                  <a:cubicBezTo>
                    <a:pt x="4943" y="1596"/>
                    <a:pt x="5117" y="1414"/>
                    <a:pt x="5117" y="1202"/>
                  </a:cubicBezTo>
                  <a:lnTo>
                    <a:pt x="5117" y="0"/>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0" name="Google Shape;14320;p70"/>
            <p:cNvSpPr/>
            <p:nvPr/>
          </p:nvSpPr>
          <p:spPr>
            <a:xfrm>
              <a:off x="1863901" y="4145076"/>
              <a:ext cx="11315" cy="28667"/>
            </a:xfrm>
            <a:custGeom>
              <a:rect b="b" l="l" r="r" t="t"/>
              <a:pathLst>
                <a:path extrusionOk="0" h="1097" w="433">
                  <a:moveTo>
                    <a:pt x="216" y="0"/>
                  </a:moveTo>
                  <a:cubicBezTo>
                    <a:pt x="113" y="0"/>
                    <a:pt x="10" y="68"/>
                    <a:pt x="0" y="202"/>
                  </a:cubicBezTo>
                  <a:lnTo>
                    <a:pt x="0" y="1096"/>
                  </a:lnTo>
                  <a:lnTo>
                    <a:pt x="433" y="1096"/>
                  </a:lnTo>
                  <a:lnTo>
                    <a:pt x="433" y="202"/>
                  </a:lnTo>
                  <a:cubicBezTo>
                    <a:pt x="423" y="68"/>
                    <a:pt x="320" y="0"/>
                    <a:pt x="21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1" name="Google Shape;14321;p70"/>
            <p:cNvSpPr/>
            <p:nvPr/>
          </p:nvSpPr>
          <p:spPr>
            <a:xfrm>
              <a:off x="1889015" y="4145076"/>
              <a:ext cx="11080" cy="28667"/>
            </a:xfrm>
            <a:custGeom>
              <a:rect b="b" l="l" r="r" t="t"/>
              <a:pathLst>
                <a:path extrusionOk="0" h="1097" w="424">
                  <a:moveTo>
                    <a:pt x="212" y="0"/>
                  </a:moveTo>
                  <a:cubicBezTo>
                    <a:pt x="111" y="0"/>
                    <a:pt x="10" y="68"/>
                    <a:pt x="1" y="202"/>
                  </a:cubicBezTo>
                  <a:lnTo>
                    <a:pt x="1" y="1096"/>
                  </a:lnTo>
                  <a:lnTo>
                    <a:pt x="424" y="1096"/>
                  </a:lnTo>
                  <a:lnTo>
                    <a:pt x="424" y="202"/>
                  </a:lnTo>
                  <a:cubicBezTo>
                    <a:pt x="414" y="68"/>
                    <a:pt x="313" y="0"/>
                    <a:pt x="2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2" name="Google Shape;14322;p70"/>
            <p:cNvSpPr/>
            <p:nvPr/>
          </p:nvSpPr>
          <p:spPr>
            <a:xfrm>
              <a:off x="1913893" y="4145076"/>
              <a:ext cx="11342" cy="28667"/>
            </a:xfrm>
            <a:custGeom>
              <a:rect b="b" l="l" r="r" t="t"/>
              <a:pathLst>
                <a:path extrusionOk="0" h="1097" w="434">
                  <a:moveTo>
                    <a:pt x="213" y="0"/>
                  </a:moveTo>
                  <a:cubicBezTo>
                    <a:pt x="111" y="0"/>
                    <a:pt x="10" y="68"/>
                    <a:pt x="1" y="202"/>
                  </a:cubicBezTo>
                  <a:lnTo>
                    <a:pt x="1" y="1096"/>
                  </a:lnTo>
                  <a:lnTo>
                    <a:pt x="433" y="1096"/>
                  </a:lnTo>
                  <a:lnTo>
                    <a:pt x="433" y="202"/>
                  </a:lnTo>
                  <a:cubicBezTo>
                    <a:pt x="419" y="68"/>
                    <a:pt x="316" y="0"/>
                    <a:pt x="21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3" name="Google Shape;14323;p70"/>
            <p:cNvSpPr/>
            <p:nvPr/>
          </p:nvSpPr>
          <p:spPr>
            <a:xfrm>
              <a:off x="1939032" y="4145076"/>
              <a:ext cx="11315" cy="28667"/>
            </a:xfrm>
            <a:custGeom>
              <a:rect b="b" l="l" r="r" t="t"/>
              <a:pathLst>
                <a:path extrusionOk="0" h="1097" w="433">
                  <a:moveTo>
                    <a:pt x="213" y="0"/>
                  </a:moveTo>
                  <a:cubicBezTo>
                    <a:pt x="111" y="0"/>
                    <a:pt x="10" y="68"/>
                    <a:pt x="0" y="202"/>
                  </a:cubicBezTo>
                  <a:lnTo>
                    <a:pt x="0" y="1096"/>
                  </a:lnTo>
                  <a:lnTo>
                    <a:pt x="433" y="1096"/>
                  </a:lnTo>
                  <a:lnTo>
                    <a:pt x="433" y="202"/>
                  </a:lnTo>
                  <a:cubicBezTo>
                    <a:pt x="419" y="68"/>
                    <a:pt x="315" y="0"/>
                    <a:pt x="21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4" name="Google Shape;14324;p70"/>
            <p:cNvSpPr/>
            <p:nvPr/>
          </p:nvSpPr>
          <p:spPr>
            <a:xfrm>
              <a:off x="1964146" y="4145076"/>
              <a:ext cx="11342" cy="28667"/>
            </a:xfrm>
            <a:custGeom>
              <a:rect b="b" l="l" r="r" t="t"/>
              <a:pathLst>
                <a:path extrusionOk="0" h="1097" w="434">
                  <a:moveTo>
                    <a:pt x="214" y="0"/>
                  </a:moveTo>
                  <a:cubicBezTo>
                    <a:pt x="111" y="0"/>
                    <a:pt x="10" y="68"/>
                    <a:pt x="1" y="202"/>
                  </a:cubicBezTo>
                  <a:lnTo>
                    <a:pt x="1" y="1096"/>
                  </a:lnTo>
                  <a:lnTo>
                    <a:pt x="434" y="1096"/>
                  </a:lnTo>
                  <a:lnTo>
                    <a:pt x="434" y="202"/>
                  </a:lnTo>
                  <a:cubicBezTo>
                    <a:pt x="419" y="68"/>
                    <a:pt x="316" y="0"/>
                    <a:pt x="214"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5" name="Google Shape;14325;p70"/>
            <p:cNvSpPr/>
            <p:nvPr/>
          </p:nvSpPr>
          <p:spPr>
            <a:xfrm>
              <a:off x="1989285" y="4145076"/>
              <a:ext cx="11342" cy="28667"/>
            </a:xfrm>
            <a:custGeom>
              <a:rect b="b" l="l" r="r" t="t"/>
              <a:pathLst>
                <a:path extrusionOk="0" h="1097" w="434">
                  <a:moveTo>
                    <a:pt x="212" y="0"/>
                  </a:moveTo>
                  <a:cubicBezTo>
                    <a:pt x="111" y="0"/>
                    <a:pt x="10" y="68"/>
                    <a:pt x="0" y="202"/>
                  </a:cubicBezTo>
                  <a:lnTo>
                    <a:pt x="0" y="1096"/>
                  </a:lnTo>
                  <a:lnTo>
                    <a:pt x="433" y="1096"/>
                  </a:lnTo>
                  <a:lnTo>
                    <a:pt x="433" y="202"/>
                  </a:lnTo>
                  <a:lnTo>
                    <a:pt x="424" y="202"/>
                  </a:lnTo>
                  <a:cubicBezTo>
                    <a:pt x="414" y="68"/>
                    <a:pt x="313" y="0"/>
                    <a:pt x="2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6" name="Google Shape;14326;p70"/>
            <p:cNvSpPr/>
            <p:nvPr/>
          </p:nvSpPr>
          <p:spPr>
            <a:xfrm>
              <a:off x="1901585" y="3850798"/>
              <a:ext cx="60079" cy="68389"/>
            </a:xfrm>
            <a:custGeom>
              <a:rect b="b" l="l" r="r" t="t"/>
              <a:pathLst>
                <a:path extrusionOk="0" h="2617" w="2299">
                  <a:moveTo>
                    <a:pt x="0" y="1"/>
                  </a:moveTo>
                  <a:lnTo>
                    <a:pt x="0" y="2616"/>
                  </a:lnTo>
                  <a:lnTo>
                    <a:pt x="2299" y="2616"/>
                  </a:lnTo>
                  <a:lnTo>
                    <a:pt x="2299"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7" name="Google Shape;14327;p70"/>
            <p:cNvSpPr/>
            <p:nvPr/>
          </p:nvSpPr>
          <p:spPr>
            <a:xfrm>
              <a:off x="1929468" y="3850798"/>
              <a:ext cx="32195" cy="68389"/>
            </a:xfrm>
            <a:custGeom>
              <a:rect b="b" l="l" r="r" t="t"/>
              <a:pathLst>
                <a:path extrusionOk="0" h="2617" w="1232">
                  <a:moveTo>
                    <a:pt x="1" y="1"/>
                  </a:moveTo>
                  <a:lnTo>
                    <a:pt x="1" y="2616"/>
                  </a:lnTo>
                  <a:lnTo>
                    <a:pt x="1232" y="2616"/>
                  </a:lnTo>
                  <a:lnTo>
                    <a:pt x="1232"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8" name="Google Shape;14328;p70"/>
            <p:cNvSpPr/>
            <p:nvPr/>
          </p:nvSpPr>
          <p:spPr>
            <a:xfrm>
              <a:off x="1850077" y="3886233"/>
              <a:ext cx="163354" cy="245802"/>
            </a:xfrm>
            <a:custGeom>
              <a:rect b="b" l="l" r="r" t="t"/>
              <a:pathLst>
                <a:path extrusionOk="0" h="9406" w="6251">
                  <a:moveTo>
                    <a:pt x="1481" y="1"/>
                  </a:moveTo>
                  <a:cubicBezTo>
                    <a:pt x="1298" y="1"/>
                    <a:pt x="1144" y="145"/>
                    <a:pt x="1116" y="328"/>
                  </a:cubicBezTo>
                  <a:lnTo>
                    <a:pt x="10" y="9271"/>
                  </a:lnTo>
                  <a:lnTo>
                    <a:pt x="0" y="9405"/>
                  </a:lnTo>
                  <a:lnTo>
                    <a:pt x="6251" y="9405"/>
                  </a:lnTo>
                  <a:lnTo>
                    <a:pt x="6241" y="9271"/>
                  </a:lnTo>
                  <a:lnTo>
                    <a:pt x="5125" y="328"/>
                  </a:lnTo>
                  <a:cubicBezTo>
                    <a:pt x="5097" y="145"/>
                    <a:pt x="4943" y="1"/>
                    <a:pt x="4760"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9" name="Google Shape;14329;p70"/>
            <p:cNvSpPr/>
            <p:nvPr/>
          </p:nvSpPr>
          <p:spPr>
            <a:xfrm>
              <a:off x="1887003" y="3807339"/>
              <a:ext cx="88981" cy="54042"/>
            </a:xfrm>
            <a:custGeom>
              <a:rect b="b" l="l" r="r" t="t"/>
              <a:pathLst>
                <a:path extrusionOk="0" h="2068" w="3405">
                  <a:moveTo>
                    <a:pt x="347" y="0"/>
                  </a:moveTo>
                  <a:cubicBezTo>
                    <a:pt x="164" y="0"/>
                    <a:pt x="10" y="154"/>
                    <a:pt x="1" y="347"/>
                  </a:cubicBezTo>
                  <a:lnTo>
                    <a:pt x="1" y="1722"/>
                  </a:lnTo>
                  <a:cubicBezTo>
                    <a:pt x="10" y="1914"/>
                    <a:pt x="164" y="2068"/>
                    <a:pt x="347" y="2068"/>
                  </a:cubicBezTo>
                  <a:lnTo>
                    <a:pt x="3059" y="2068"/>
                  </a:lnTo>
                  <a:cubicBezTo>
                    <a:pt x="3251" y="2068"/>
                    <a:pt x="3405" y="1914"/>
                    <a:pt x="3405" y="1722"/>
                  </a:cubicBezTo>
                  <a:lnTo>
                    <a:pt x="3405" y="347"/>
                  </a:lnTo>
                  <a:cubicBezTo>
                    <a:pt x="3405" y="154"/>
                    <a:pt x="3251" y="0"/>
                    <a:pt x="305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0" name="Google Shape;14330;p70"/>
            <p:cNvSpPr/>
            <p:nvPr/>
          </p:nvSpPr>
          <p:spPr>
            <a:xfrm>
              <a:off x="1879712" y="3886233"/>
              <a:ext cx="133720" cy="245802"/>
            </a:xfrm>
            <a:custGeom>
              <a:rect b="b" l="l" r="r" t="t"/>
              <a:pathLst>
                <a:path extrusionOk="0" h="9406" w="5117">
                  <a:moveTo>
                    <a:pt x="1482" y="1"/>
                  </a:moveTo>
                  <a:cubicBezTo>
                    <a:pt x="1299" y="1"/>
                    <a:pt x="1145" y="145"/>
                    <a:pt x="1126" y="328"/>
                  </a:cubicBezTo>
                  <a:lnTo>
                    <a:pt x="1" y="9405"/>
                  </a:lnTo>
                  <a:lnTo>
                    <a:pt x="5117" y="9405"/>
                  </a:lnTo>
                  <a:lnTo>
                    <a:pt x="3982" y="328"/>
                  </a:lnTo>
                  <a:cubicBezTo>
                    <a:pt x="3963" y="145"/>
                    <a:pt x="3809" y="1"/>
                    <a:pt x="362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1" name="Google Shape;14331;p70"/>
            <p:cNvSpPr/>
            <p:nvPr/>
          </p:nvSpPr>
          <p:spPr>
            <a:xfrm>
              <a:off x="1917160" y="3807339"/>
              <a:ext cx="58824" cy="54042"/>
            </a:xfrm>
            <a:custGeom>
              <a:rect b="b" l="l" r="r" t="t"/>
              <a:pathLst>
                <a:path extrusionOk="0" h="2068" w="2251">
                  <a:moveTo>
                    <a:pt x="347" y="0"/>
                  </a:moveTo>
                  <a:cubicBezTo>
                    <a:pt x="154" y="0"/>
                    <a:pt x="1" y="154"/>
                    <a:pt x="1" y="347"/>
                  </a:cubicBezTo>
                  <a:lnTo>
                    <a:pt x="1" y="1722"/>
                  </a:lnTo>
                  <a:cubicBezTo>
                    <a:pt x="1" y="1914"/>
                    <a:pt x="154" y="2068"/>
                    <a:pt x="347" y="2068"/>
                  </a:cubicBezTo>
                  <a:lnTo>
                    <a:pt x="1905" y="2068"/>
                  </a:lnTo>
                  <a:cubicBezTo>
                    <a:pt x="2097" y="2068"/>
                    <a:pt x="2251" y="1914"/>
                    <a:pt x="2251" y="1722"/>
                  </a:cubicBezTo>
                  <a:lnTo>
                    <a:pt x="2251" y="347"/>
                  </a:lnTo>
                  <a:cubicBezTo>
                    <a:pt x="2251" y="154"/>
                    <a:pt x="2097" y="0"/>
                    <a:pt x="1905"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32" name="Google Shape;14332;p70"/>
          <p:cNvGrpSpPr/>
          <p:nvPr/>
        </p:nvGrpSpPr>
        <p:grpSpPr>
          <a:xfrm>
            <a:off x="2274757" y="3807313"/>
            <a:ext cx="202292" cy="366430"/>
            <a:chOff x="2274757" y="3807313"/>
            <a:chExt cx="202292" cy="366430"/>
          </a:xfrm>
        </p:grpSpPr>
        <p:sp>
          <p:nvSpPr>
            <p:cNvPr id="14333" name="Google Shape;14333;p70"/>
            <p:cNvSpPr/>
            <p:nvPr/>
          </p:nvSpPr>
          <p:spPr>
            <a:xfrm>
              <a:off x="2322579" y="3811181"/>
              <a:ext cx="39904" cy="57988"/>
            </a:xfrm>
            <a:custGeom>
              <a:rect b="b" l="l" r="r" t="t"/>
              <a:pathLst>
                <a:path extrusionOk="0" h="2219" w="1527">
                  <a:moveTo>
                    <a:pt x="764" y="0"/>
                  </a:moveTo>
                  <a:cubicBezTo>
                    <a:pt x="372" y="0"/>
                    <a:pt x="0" y="311"/>
                    <a:pt x="7" y="767"/>
                  </a:cubicBezTo>
                  <a:lnTo>
                    <a:pt x="7" y="1873"/>
                  </a:lnTo>
                  <a:cubicBezTo>
                    <a:pt x="7" y="2065"/>
                    <a:pt x="151" y="2219"/>
                    <a:pt x="343" y="2219"/>
                  </a:cubicBezTo>
                  <a:lnTo>
                    <a:pt x="1190" y="2219"/>
                  </a:lnTo>
                  <a:cubicBezTo>
                    <a:pt x="1209" y="2219"/>
                    <a:pt x="1228" y="2209"/>
                    <a:pt x="1257" y="2209"/>
                  </a:cubicBezTo>
                  <a:cubicBezTo>
                    <a:pt x="1411" y="2180"/>
                    <a:pt x="1526" y="2036"/>
                    <a:pt x="1526" y="1873"/>
                  </a:cubicBezTo>
                  <a:lnTo>
                    <a:pt x="1526" y="767"/>
                  </a:lnTo>
                  <a:cubicBezTo>
                    <a:pt x="1526" y="565"/>
                    <a:pt x="1449" y="373"/>
                    <a:pt x="1305" y="228"/>
                  </a:cubicBezTo>
                  <a:cubicBezTo>
                    <a:pt x="1286" y="219"/>
                    <a:pt x="1276" y="200"/>
                    <a:pt x="1257" y="190"/>
                  </a:cubicBezTo>
                  <a:cubicBezTo>
                    <a:pt x="1108" y="59"/>
                    <a:pt x="934" y="0"/>
                    <a:pt x="764"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4" name="Google Shape;14334;p70"/>
            <p:cNvSpPr/>
            <p:nvPr/>
          </p:nvSpPr>
          <p:spPr>
            <a:xfrm>
              <a:off x="2347379" y="3816120"/>
              <a:ext cx="16098" cy="52814"/>
            </a:xfrm>
            <a:custGeom>
              <a:rect b="b" l="l" r="r" t="t"/>
              <a:pathLst>
                <a:path extrusionOk="0" h="2021" w="616">
                  <a:moveTo>
                    <a:pt x="308" y="1"/>
                  </a:moveTo>
                  <a:cubicBezTo>
                    <a:pt x="135" y="136"/>
                    <a:pt x="39" y="347"/>
                    <a:pt x="39" y="578"/>
                  </a:cubicBezTo>
                  <a:lnTo>
                    <a:pt x="39" y="1684"/>
                  </a:lnTo>
                  <a:cubicBezTo>
                    <a:pt x="0" y="1857"/>
                    <a:pt x="125" y="2020"/>
                    <a:pt x="308" y="2020"/>
                  </a:cubicBezTo>
                  <a:cubicBezTo>
                    <a:pt x="481" y="2020"/>
                    <a:pt x="616" y="1857"/>
                    <a:pt x="577" y="1684"/>
                  </a:cubicBezTo>
                  <a:lnTo>
                    <a:pt x="577" y="578"/>
                  </a:lnTo>
                  <a:cubicBezTo>
                    <a:pt x="577" y="376"/>
                    <a:pt x="500" y="184"/>
                    <a:pt x="356" y="39"/>
                  </a:cubicBezTo>
                  <a:cubicBezTo>
                    <a:pt x="337" y="30"/>
                    <a:pt x="327" y="11"/>
                    <a:pt x="308"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5" name="Google Shape;14335;p70"/>
            <p:cNvSpPr/>
            <p:nvPr/>
          </p:nvSpPr>
          <p:spPr>
            <a:xfrm>
              <a:off x="2274757" y="3854587"/>
              <a:ext cx="135706" cy="319156"/>
            </a:xfrm>
            <a:custGeom>
              <a:rect b="b" l="l" r="r" t="t"/>
              <a:pathLst>
                <a:path extrusionOk="0" h="12213" w="5193">
                  <a:moveTo>
                    <a:pt x="2231" y="0"/>
                  </a:moveTo>
                  <a:cubicBezTo>
                    <a:pt x="1000" y="0"/>
                    <a:pt x="10" y="991"/>
                    <a:pt x="10" y="2221"/>
                  </a:cubicBezTo>
                  <a:lnTo>
                    <a:pt x="10" y="11424"/>
                  </a:lnTo>
                  <a:cubicBezTo>
                    <a:pt x="0" y="11847"/>
                    <a:pt x="337" y="12193"/>
                    <a:pt x="750" y="12212"/>
                  </a:cubicBezTo>
                  <a:lnTo>
                    <a:pt x="4443" y="12212"/>
                  </a:lnTo>
                  <a:cubicBezTo>
                    <a:pt x="4856" y="12193"/>
                    <a:pt x="5193" y="11847"/>
                    <a:pt x="5183" y="11424"/>
                  </a:cubicBezTo>
                  <a:lnTo>
                    <a:pt x="5183" y="2221"/>
                  </a:lnTo>
                  <a:cubicBezTo>
                    <a:pt x="5183" y="1029"/>
                    <a:pt x="4251" y="58"/>
                    <a:pt x="3068"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6" name="Google Shape;14336;p70"/>
            <p:cNvSpPr/>
            <p:nvPr/>
          </p:nvSpPr>
          <p:spPr>
            <a:xfrm>
              <a:off x="2297858" y="3854326"/>
              <a:ext cx="113859" cy="319418"/>
            </a:xfrm>
            <a:custGeom>
              <a:rect b="b" l="l" r="r" t="t"/>
              <a:pathLst>
                <a:path extrusionOk="0" h="12223" w="4357">
                  <a:moveTo>
                    <a:pt x="2184" y="1"/>
                  </a:moveTo>
                  <a:cubicBezTo>
                    <a:pt x="963" y="1"/>
                    <a:pt x="1" y="1020"/>
                    <a:pt x="59" y="2231"/>
                  </a:cubicBezTo>
                  <a:lnTo>
                    <a:pt x="59" y="11434"/>
                  </a:lnTo>
                  <a:cubicBezTo>
                    <a:pt x="59" y="11857"/>
                    <a:pt x="386" y="12203"/>
                    <a:pt x="799" y="12222"/>
                  </a:cubicBezTo>
                  <a:lnTo>
                    <a:pt x="3559" y="12222"/>
                  </a:lnTo>
                  <a:cubicBezTo>
                    <a:pt x="3972" y="12203"/>
                    <a:pt x="4309" y="11857"/>
                    <a:pt x="4299" y="11434"/>
                  </a:cubicBezTo>
                  <a:lnTo>
                    <a:pt x="4299" y="2231"/>
                  </a:lnTo>
                  <a:cubicBezTo>
                    <a:pt x="4357" y="1020"/>
                    <a:pt x="3395" y="1"/>
                    <a:pt x="2184"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7" name="Google Shape;14337;p70"/>
            <p:cNvSpPr/>
            <p:nvPr/>
          </p:nvSpPr>
          <p:spPr>
            <a:xfrm>
              <a:off x="2348372" y="3828193"/>
              <a:ext cx="12335" cy="12335"/>
            </a:xfrm>
            <a:custGeom>
              <a:rect b="b" l="l" r="r" t="t"/>
              <a:pathLst>
                <a:path extrusionOk="0" h="472" w="472">
                  <a:moveTo>
                    <a:pt x="232" y="0"/>
                  </a:moveTo>
                  <a:cubicBezTo>
                    <a:pt x="107" y="0"/>
                    <a:pt x="1" y="106"/>
                    <a:pt x="1" y="231"/>
                  </a:cubicBezTo>
                  <a:cubicBezTo>
                    <a:pt x="1" y="366"/>
                    <a:pt x="107" y="472"/>
                    <a:pt x="232" y="472"/>
                  </a:cubicBezTo>
                  <a:cubicBezTo>
                    <a:pt x="366" y="472"/>
                    <a:pt x="472" y="366"/>
                    <a:pt x="472" y="231"/>
                  </a:cubicBezTo>
                  <a:cubicBezTo>
                    <a:pt x="472" y="106"/>
                    <a:pt x="366" y="0"/>
                    <a:pt x="23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8" name="Google Shape;14338;p70"/>
            <p:cNvSpPr/>
            <p:nvPr/>
          </p:nvSpPr>
          <p:spPr>
            <a:xfrm>
              <a:off x="2377771" y="3838463"/>
              <a:ext cx="95985" cy="40270"/>
            </a:xfrm>
            <a:custGeom>
              <a:rect b="b" l="l" r="r" t="t"/>
              <a:pathLst>
                <a:path extrusionOk="0" h="1541" w="3673">
                  <a:moveTo>
                    <a:pt x="300" y="0"/>
                  </a:moveTo>
                  <a:cubicBezTo>
                    <a:pt x="54" y="0"/>
                    <a:pt x="1" y="369"/>
                    <a:pt x="260" y="425"/>
                  </a:cubicBezTo>
                  <a:cubicBezTo>
                    <a:pt x="260" y="425"/>
                    <a:pt x="472" y="463"/>
                    <a:pt x="780" y="531"/>
                  </a:cubicBezTo>
                  <a:lnTo>
                    <a:pt x="828" y="531"/>
                  </a:lnTo>
                  <a:cubicBezTo>
                    <a:pt x="1078" y="531"/>
                    <a:pt x="1116" y="175"/>
                    <a:pt x="876" y="117"/>
                  </a:cubicBezTo>
                  <a:cubicBezTo>
                    <a:pt x="549" y="40"/>
                    <a:pt x="337" y="2"/>
                    <a:pt x="328" y="2"/>
                  </a:cubicBezTo>
                  <a:cubicBezTo>
                    <a:pt x="318" y="1"/>
                    <a:pt x="309" y="0"/>
                    <a:pt x="300" y="0"/>
                  </a:cubicBezTo>
                  <a:close/>
                  <a:moveTo>
                    <a:pt x="1652" y="321"/>
                  </a:moveTo>
                  <a:cubicBezTo>
                    <a:pt x="1436" y="321"/>
                    <a:pt x="1358" y="644"/>
                    <a:pt x="1587" y="733"/>
                  </a:cubicBezTo>
                  <a:cubicBezTo>
                    <a:pt x="1770" y="781"/>
                    <a:pt x="1934" y="838"/>
                    <a:pt x="2087" y="896"/>
                  </a:cubicBezTo>
                  <a:cubicBezTo>
                    <a:pt x="2116" y="906"/>
                    <a:pt x="2136" y="906"/>
                    <a:pt x="2164" y="906"/>
                  </a:cubicBezTo>
                  <a:cubicBezTo>
                    <a:pt x="2395" y="906"/>
                    <a:pt x="2453" y="579"/>
                    <a:pt x="2232" y="492"/>
                  </a:cubicBezTo>
                  <a:cubicBezTo>
                    <a:pt x="2068" y="434"/>
                    <a:pt x="1895" y="377"/>
                    <a:pt x="1712" y="329"/>
                  </a:cubicBezTo>
                  <a:cubicBezTo>
                    <a:pt x="1691" y="323"/>
                    <a:pt x="1671" y="321"/>
                    <a:pt x="1652" y="321"/>
                  </a:cubicBezTo>
                  <a:close/>
                  <a:moveTo>
                    <a:pt x="2948" y="828"/>
                  </a:moveTo>
                  <a:cubicBezTo>
                    <a:pt x="2758" y="828"/>
                    <a:pt x="2646" y="1098"/>
                    <a:pt x="2838" y="1223"/>
                  </a:cubicBezTo>
                  <a:cubicBezTo>
                    <a:pt x="2991" y="1290"/>
                    <a:pt x="3126" y="1386"/>
                    <a:pt x="3261" y="1492"/>
                  </a:cubicBezTo>
                  <a:cubicBezTo>
                    <a:pt x="3289" y="1520"/>
                    <a:pt x="3335" y="1539"/>
                    <a:pt x="3390" y="1540"/>
                  </a:cubicBezTo>
                  <a:lnTo>
                    <a:pt x="3390" y="1540"/>
                  </a:lnTo>
                  <a:cubicBezTo>
                    <a:pt x="3589" y="1536"/>
                    <a:pt x="3673" y="1289"/>
                    <a:pt x="3520" y="1165"/>
                  </a:cubicBezTo>
                  <a:cubicBezTo>
                    <a:pt x="3376" y="1040"/>
                    <a:pt x="3213" y="934"/>
                    <a:pt x="3039" y="848"/>
                  </a:cubicBezTo>
                  <a:cubicBezTo>
                    <a:pt x="3008" y="834"/>
                    <a:pt x="2977" y="828"/>
                    <a:pt x="2948" y="828"/>
                  </a:cubicBezTo>
                  <a:close/>
                  <a:moveTo>
                    <a:pt x="3390" y="1540"/>
                  </a:moveTo>
                  <a:lnTo>
                    <a:pt x="3390" y="1540"/>
                  </a:lnTo>
                  <a:cubicBezTo>
                    <a:pt x="3389" y="1540"/>
                    <a:pt x="3387" y="1540"/>
                    <a:pt x="3386" y="1540"/>
                  </a:cubicBezTo>
                  <a:lnTo>
                    <a:pt x="3395" y="1540"/>
                  </a:lnTo>
                  <a:cubicBezTo>
                    <a:pt x="3394" y="1540"/>
                    <a:pt x="3392" y="1540"/>
                    <a:pt x="3390" y="154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9" name="Google Shape;14339;p70"/>
            <p:cNvSpPr/>
            <p:nvPr/>
          </p:nvSpPr>
          <p:spPr>
            <a:xfrm>
              <a:off x="2377274" y="3807313"/>
              <a:ext cx="99774" cy="27700"/>
            </a:xfrm>
            <a:custGeom>
              <a:rect b="b" l="l" r="r" t="t"/>
              <a:pathLst>
                <a:path extrusionOk="0" h="1060" w="3818">
                  <a:moveTo>
                    <a:pt x="3515" y="0"/>
                  </a:moveTo>
                  <a:cubicBezTo>
                    <a:pt x="3486" y="0"/>
                    <a:pt x="3456" y="7"/>
                    <a:pt x="3424" y="21"/>
                  </a:cubicBezTo>
                  <a:cubicBezTo>
                    <a:pt x="3280" y="97"/>
                    <a:pt x="3126" y="165"/>
                    <a:pt x="2972" y="213"/>
                  </a:cubicBezTo>
                  <a:cubicBezTo>
                    <a:pt x="2732" y="280"/>
                    <a:pt x="2789" y="626"/>
                    <a:pt x="3030" y="626"/>
                  </a:cubicBezTo>
                  <a:cubicBezTo>
                    <a:pt x="3049" y="626"/>
                    <a:pt x="3068" y="626"/>
                    <a:pt x="3097" y="617"/>
                  </a:cubicBezTo>
                  <a:cubicBezTo>
                    <a:pt x="3280" y="559"/>
                    <a:pt x="3453" y="482"/>
                    <a:pt x="3626" y="396"/>
                  </a:cubicBezTo>
                  <a:cubicBezTo>
                    <a:pt x="3818" y="270"/>
                    <a:pt x="3706" y="0"/>
                    <a:pt x="3515" y="0"/>
                  </a:cubicBezTo>
                  <a:close/>
                  <a:moveTo>
                    <a:pt x="2207" y="353"/>
                  </a:moveTo>
                  <a:cubicBezTo>
                    <a:pt x="2193" y="353"/>
                    <a:pt x="2179" y="355"/>
                    <a:pt x="2164" y="357"/>
                  </a:cubicBezTo>
                  <a:lnTo>
                    <a:pt x="1635" y="444"/>
                  </a:lnTo>
                  <a:cubicBezTo>
                    <a:pt x="1376" y="482"/>
                    <a:pt x="1405" y="857"/>
                    <a:pt x="1664" y="867"/>
                  </a:cubicBezTo>
                  <a:lnTo>
                    <a:pt x="1693" y="857"/>
                  </a:lnTo>
                  <a:lnTo>
                    <a:pt x="2222" y="780"/>
                  </a:lnTo>
                  <a:cubicBezTo>
                    <a:pt x="2505" y="753"/>
                    <a:pt x="2459" y="353"/>
                    <a:pt x="2207" y="353"/>
                  </a:cubicBezTo>
                  <a:close/>
                  <a:moveTo>
                    <a:pt x="832" y="555"/>
                  </a:moveTo>
                  <a:cubicBezTo>
                    <a:pt x="818" y="555"/>
                    <a:pt x="804" y="557"/>
                    <a:pt x="789" y="559"/>
                  </a:cubicBezTo>
                  <a:lnTo>
                    <a:pt x="260" y="636"/>
                  </a:lnTo>
                  <a:cubicBezTo>
                    <a:pt x="1" y="674"/>
                    <a:pt x="29" y="1059"/>
                    <a:pt x="289" y="1059"/>
                  </a:cubicBezTo>
                  <a:lnTo>
                    <a:pt x="318" y="1059"/>
                  </a:lnTo>
                  <a:lnTo>
                    <a:pt x="856" y="982"/>
                  </a:lnTo>
                  <a:cubicBezTo>
                    <a:pt x="1130" y="955"/>
                    <a:pt x="1084" y="555"/>
                    <a:pt x="832" y="555"/>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0" name="Google Shape;14340;p70"/>
            <p:cNvSpPr/>
            <p:nvPr/>
          </p:nvSpPr>
          <p:spPr>
            <a:xfrm>
              <a:off x="2274992" y="3936486"/>
              <a:ext cx="135236" cy="237257"/>
            </a:xfrm>
            <a:custGeom>
              <a:rect b="b" l="l" r="r" t="t"/>
              <a:pathLst>
                <a:path extrusionOk="0" h="9079" w="5175">
                  <a:moveTo>
                    <a:pt x="1" y="1"/>
                  </a:moveTo>
                  <a:lnTo>
                    <a:pt x="1" y="8328"/>
                  </a:lnTo>
                  <a:cubicBezTo>
                    <a:pt x="1" y="8732"/>
                    <a:pt x="328" y="9069"/>
                    <a:pt x="741" y="9078"/>
                  </a:cubicBezTo>
                  <a:lnTo>
                    <a:pt x="4434" y="9078"/>
                  </a:lnTo>
                  <a:cubicBezTo>
                    <a:pt x="4847" y="9069"/>
                    <a:pt x="5174" y="8732"/>
                    <a:pt x="5174" y="8328"/>
                  </a:cubicBezTo>
                  <a:lnTo>
                    <a:pt x="5174" y="1"/>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1" name="Google Shape;14341;p70"/>
            <p:cNvSpPr/>
            <p:nvPr/>
          </p:nvSpPr>
          <p:spPr>
            <a:xfrm>
              <a:off x="2299373" y="3936486"/>
              <a:ext cx="110854" cy="211882"/>
            </a:xfrm>
            <a:custGeom>
              <a:rect b="b" l="l" r="r" t="t"/>
              <a:pathLst>
                <a:path extrusionOk="0" h="8108" w="4242">
                  <a:moveTo>
                    <a:pt x="1" y="1"/>
                  </a:moveTo>
                  <a:lnTo>
                    <a:pt x="1" y="7357"/>
                  </a:lnTo>
                  <a:cubicBezTo>
                    <a:pt x="1" y="7761"/>
                    <a:pt x="337" y="8098"/>
                    <a:pt x="741" y="8107"/>
                  </a:cubicBezTo>
                  <a:lnTo>
                    <a:pt x="3501" y="8107"/>
                  </a:lnTo>
                  <a:cubicBezTo>
                    <a:pt x="3914" y="8098"/>
                    <a:pt x="4241" y="7761"/>
                    <a:pt x="4241" y="7348"/>
                  </a:cubicBezTo>
                  <a:lnTo>
                    <a:pt x="4241"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2" name="Google Shape;14342;p70"/>
            <p:cNvSpPr/>
            <p:nvPr/>
          </p:nvSpPr>
          <p:spPr>
            <a:xfrm>
              <a:off x="2351142" y="3991417"/>
              <a:ext cx="59086" cy="122274"/>
            </a:xfrm>
            <a:custGeom>
              <a:rect b="b" l="l" r="r" t="t"/>
              <a:pathLst>
                <a:path extrusionOk="0" h="4679" w="2261">
                  <a:moveTo>
                    <a:pt x="696" y="1"/>
                  </a:moveTo>
                  <a:cubicBezTo>
                    <a:pt x="674" y="1"/>
                    <a:pt x="654" y="5"/>
                    <a:pt x="635" y="5"/>
                  </a:cubicBezTo>
                  <a:cubicBezTo>
                    <a:pt x="270" y="53"/>
                    <a:pt x="1" y="370"/>
                    <a:pt x="10" y="726"/>
                  </a:cubicBezTo>
                  <a:lnTo>
                    <a:pt x="10" y="3957"/>
                  </a:lnTo>
                  <a:cubicBezTo>
                    <a:pt x="10" y="4361"/>
                    <a:pt x="327" y="4678"/>
                    <a:pt x="731" y="4678"/>
                  </a:cubicBezTo>
                  <a:lnTo>
                    <a:pt x="2260" y="4678"/>
                  </a:lnTo>
                  <a:lnTo>
                    <a:pt x="2260" y="5"/>
                  </a:lnTo>
                  <a:lnTo>
                    <a:pt x="731" y="5"/>
                  </a:lnTo>
                  <a:cubicBezTo>
                    <a:pt x="719" y="2"/>
                    <a:pt x="707" y="1"/>
                    <a:pt x="696"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43" name="Google Shape;14343;p70"/>
          <p:cNvGrpSpPr/>
          <p:nvPr/>
        </p:nvGrpSpPr>
        <p:grpSpPr>
          <a:xfrm>
            <a:off x="3972716" y="3348218"/>
            <a:ext cx="366404" cy="366665"/>
            <a:chOff x="3972716" y="3348218"/>
            <a:chExt cx="366404" cy="366665"/>
          </a:xfrm>
        </p:grpSpPr>
        <p:sp>
          <p:nvSpPr>
            <p:cNvPr id="14344" name="Google Shape;14344;p70"/>
            <p:cNvSpPr/>
            <p:nvPr/>
          </p:nvSpPr>
          <p:spPr>
            <a:xfrm>
              <a:off x="4069223" y="3397974"/>
              <a:ext cx="172919" cy="223929"/>
            </a:xfrm>
            <a:custGeom>
              <a:rect b="b" l="l" r="r" t="t"/>
              <a:pathLst>
                <a:path extrusionOk="0" h="8569" w="6617">
                  <a:moveTo>
                    <a:pt x="3025" y="1"/>
                  </a:moveTo>
                  <a:cubicBezTo>
                    <a:pt x="3014" y="1"/>
                    <a:pt x="3002" y="4"/>
                    <a:pt x="2991" y="10"/>
                  </a:cubicBezTo>
                  <a:cubicBezTo>
                    <a:pt x="2856" y="78"/>
                    <a:pt x="2751" y="203"/>
                    <a:pt x="2683" y="347"/>
                  </a:cubicBezTo>
                  <a:lnTo>
                    <a:pt x="779" y="4732"/>
                  </a:lnTo>
                  <a:cubicBezTo>
                    <a:pt x="0" y="6501"/>
                    <a:pt x="1260" y="8521"/>
                    <a:pt x="3183" y="8569"/>
                  </a:cubicBezTo>
                  <a:lnTo>
                    <a:pt x="3520" y="8569"/>
                  </a:lnTo>
                  <a:cubicBezTo>
                    <a:pt x="5414" y="8473"/>
                    <a:pt x="6616" y="6482"/>
                    <a:pt x="5856" y="4742"/>
                  </a:cubicBezTo>
                  <a:lnTo>
                    <a:pt x="3943" y="347"/>
                  </a:lnTo>
                  <a:cubicBezTo>
                    <a:pt x="3876" y="203"/>
                    <a:pt x="3770" y="87"/>
                    <a:pt x="3635" y="20"/>
                  </a:cubicBezTo>
                  <a:cubicBezTo>
                    <a:pt x="3624" y="13"/>
                    <a:pt x="3612" y="10"/>
                    <a:pt x="3600" y="10"/>
                  </a:cubicBezTo>
                  <a:cubicBezTo>
                    <a:pt x="3563" y="10"/>
                    <a:pt x="3529" y="41"/>
                    <a:pt x="3529" y="78"/>
                  </a:cubicBezTo>
                  <a:lnTo>
                    <a:pt x="3529" y="4597"/>
                  </a:lnTo>
                  <a:cubicBezTo>
                    <a:pt x="3529" y="4597"/>
                    <a:pt x="3529" y="4607"/>
                    <a:pt x="3529" y="4617"/>
                  </a:cubicBezTo>
                  <a:cubicBezTo>
                    <a:pt x="4068" y="4722"/>
                    <a:pt x="4443" y="5232"/>
                    <a:pt x="4395" y="5780"/>
                  </a:cubicBezTo>
                  <a:cubicBezTo>
                    <a:pt x="4337" y="6338"/>
                    <a:pt x="3866" y="6761"/>
                    <a:pt x="3318" y="6761"/>
                  </a:cubicBezTo>
                  <a:cubicBezTo>
                    <a:pt x="2760" y="6761"/>
                    <a:pt x="2289" y="6338"/>
                    <a:pt x="2241" y="5780"/>
                  </a:cubicBezTo>
                  <a:cubicBezTo>
                    <a:pt x="2183" y="5232"/>
                    <a:pt x="2558" y="4722"/>
                    <a:pt x="3097" y="4617"/>
                  </a:cubicBezTo>
                  <a:cubicBezTo>
                    <a:pt x="3097" y="4607"/>
                    <a:pt x="3097" y="4597"/>
                    <a:pt x="3097" y="4597"/>
                  </a:cubicBezTo>
                  <a:lnTo>
                    <a:pt x="3097" y="78"/>
                  </a:lnTo>
                  <a:cubicBezTo>
                    <a:pt x="3097" y="34"/>
                    <a:pt x="3063" y="1"/>
                    <a:pt x="3025"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5" name="Google Shape;14345;p70"/>
            <p:cNvSpPr/>
            <p:nvPr/>
          </p:nvSpPr>
          <p:spPr>
            <a:xfrm>
              <a:off x="4069223" y="3397974"/>
              <a:ext cx="99539" cy="223929"/>
            </a:xfrm>
            <a:custGeom>
              <a:rect b="b" l="l" r="r" t="t"/>
              <a:pathLst>
                <a:path extrusionOk="0" h="8569" w="3809">
                  <a:moveTo>
                    <a:pt x="3025" y="1"/>
                  </a:moveTo>
                  <a:cubicBezTo>
                    <a:pt x="3014" y="1"/>
                    <a:pt x="3002" y="4"/>
                    <a:pt x="2991" y="10"/>
                  </a:cubicBezTo>
                  <a:cubicBezTo>
                    <a:pt x="2856" y="87"/>
                    <a:pt x="2751" y="203"/>
                    <a:pt x="2683" y="347"/>
                  </a:cubicBezTo>
                  <a:lnTo>
                    <a:pt x="779" y="4732"/>
                  </a:lnTo>
                  <a:cubicBezTo>
                    <a:pt x="0" y="6501"/>
                    <a:pt x="1260" y="8521"/>
                    <a:pt x="3183" y="8569"/>
                  </a:cubicBezTo>
                  <a:lnTo>
                    <a:pt x="3520" y="8569"/>
                  </a:lnTo>
                  <a:cubicBezTo>
                    <a:pt x="3616" y="8569"/>
                    <a:pt x="3712" y="8559"/>
                    <a:pt x="3808" y="8540"/>
                  </a:cubicBezTo>
                  <a:cubicBezTo>
                    <a:pt x="2077" y="8271"/>
                    <a:pt x="1029" y="6395"/>
                    <a:pt x="1750" y="4732"/>
                  </a:cubicBezTo>
                  <a:lnTo>
                    <a:pt x="3097" y="1626"/>
                  </a:lnTo>
                  <a:lnTo>
                    <a:pt x="3097" y="78"/>
                  </a:lnTo>
                  <a:cubicBezTo>
                    <a:pt x="3097" y="34"/>
                    <a:pt x="3063" y="1"/>
                    <a:pt x="302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6" name="Google Shape;14346;p70"/>
            <p:cNvSpPr/>
            <p:nvPr/>
          </p:nvSpPr>
          <p:spPr>
            <a:xfrm>
              <a:off x="3987036" y="3361806"/>
              <a:ext cx="337763" cy="174173"/>
            </a:xfrm>
            <a:custGeom>
              <a:rect b="b" l="l" r="r" t="t"/>
              <a:pathLst>
                <a:path extrusionOk="0" h="6665" w="12925">
                  <a:moveTo>
                    <a:pt x="1655" y="0"/>
                  </a:moveTo>
                  <a:cubicBezTo>
                    <a:pt x="1395" y="19"/>
                    <a:pt x="1395" y="404"/>
                    <a:pt x="1655" y="433"/>
                  </a:cubicBezTo>
                  <a:lnTo>
                    <a:pt x="4136" y="433"/>
                  </a:lnTo>
                  <a:cubicBezTo>
                    <a:pt x="1645" y="1394"/>
                    <a:pt x="1" y="3789"/>
                    <a:pt x="1" y="6462"/>
                  </a:cubicBezTo>
                  <a:cubicBezTo>
                    <a:pt x="11" y="6597"/>
                    <a:pt x="111" y="6664"/>
                    <a:pt x="212" y="6664"/>
                  </a:cubicBezTo>
                  <a:cubicBezTo>
                    <a:pt x="313" y="6664"/>
                    <a:pt x="414" y="6597"/>
                    <a:pt x="424" y="6462"/>
                  </a:cubicBezTo>
                  <a:cubicBezTo>
                    <a:pt x="434" y="3135"/>
                    <a:pt x="3126" y="433"/>
                    <a:pt x="6463" y="433"/>
                  </a:cubicBezTo>
                  <a:cubicBezTo>
                    <a:pt x="9790" y="433"/>
                    <a:pt x="12492" y="3135"/>
                    <a:pt x="12492" y="6462"/>
                  </a:cubicBezTo>
                  <a:cubicBezTo>
                    <a:pt x="12502" y="6597"/>
                    <a:pt x="12605" y="6664"/>
                    <a:pt x="12708" y="6664"/>
                  </a:cubicBezTo>
                  <a:cubicBezTo>
                    <a:pt x="12812" y="6664"/>
                    <a:pt x="12915" y="6597"/>
                    <a:pt x="12925" y="6462"/>
                  </a:cubicBezTo>
                  <a:cubicBezTo>
                    <a:pt x="12925" y="4750"/>
                    <a:pt x="12252" y="3106"/>
                    <a:pt x="11030" y="1894"/>
                  </a:cubicBezTo>
                  <a:cubicBezTo>
                    <a:pt x="10396" y="1250"/>
                    <a:pt x="9627" y="750"/>
                    <a:pt x="8790" y="433"/>
                  </a:cubicBezTo>
                  <a:lnTo>
                    <a:pt x="11377" y="433"/>
                  </a:lnTo>
                  <a:cubicBezTo>
                    <a:pt x="11646" y="404"/>
                    <a:pt x="11646" y="19"/>
                    <a:pt x="11377"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7" name="Google Shape;14347;p70"/>
            <p:cNvSpPr/>
            <p:nvPr/>
          </p:nvSpPr>
          <p:spPr>
            <a:xfrm>
              <a:off x="4136828" y="3348218"/>
              <a:ext cx="38206" cy="38232"/>
            </a:xfrm>
            <a:custGeom>
              <a:rect b="b" l="l" r="r" t="t"/>
              <a:pathLst>
                <a:path extrusionOk="0" h="1463" w="1462">
                  <a:moveTo>
                    <a:pt x="192" y="1"/>
                  </a:moveTo>
                  <a:cubicBezTo>
                    <a:pt x="87" y="1"/>
                    <a:pt x="0" y="87"/>
                    <a:pt x="0" y="193"/>
                  </a:cubicBezTo>
                  <a:lnTo>
                    <a:pt x="0" y="1270"/>
                  </a:lnTo>
                  <a:cubicBezTo>
                    <a:pt x="0" y="1376"/>
                    <a:pt x="87" y="1462"/>
                    <a:pt x="192" y="1462"/>
                  </a:cubicBezTo>
                  <a:lnTo>
                    <a:pt x="1269" y="1462"/>
                  </a:lnTo>
                  <a:cubicBezTo>
                    <a:pt x="1366" y="1462"/>
                    <a:pt x="1452" y="1376"/>
                    <a:pt x="1462" y="1280"/>
                  </a:cubicBezTo>
                  <a:lnTo>
                    <a:pt x="1462" y="193"/>
                  </a:lnTo>
                  <a:cubicBezTo>
                    <a:pt x="1462" y="87"/>
                    <a:pt x="1375" y="1"/>
                    <a:pt x="126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8" name="Google Shape;14348;p70"/>
            <p:cNvSpPr/>
            <p:nvPr/>
          </p:nvSpPr>
          <p:spPr>
            <a:xfrm>
              <a:off x="4300417" y="3531668"/>
              <a:ext cx="38702" cy="38467"/>
            </a:xfrm>
            <a:custGeom>
              <a:rect b="b" l="l" r="r" t="t"/>
              <a:pathLst>
                <a:path extrusionOk="0" h="1472" w="1481">
                  <a:moveTo>
                    <a:pt x="240" y="1"/>
                  </a:moveTo>
                  <a:cubicBezTo>
                    <a:pt x="106" y="1"/>
                    <a:pt x="0" y="106"/>
                    <a:pt x="0" y="241"/>
                  </a:cubicBezTo>
                  <a:lnTo>
                    <a:pt x="0" y="1231"/>
                  </a:lnTo>
                  <a:cubicBezTo>
                    <a:pt x="0" y="1366"/>
                    <a:pt x="106" y="1472"/>
                    <a:pt x="240" y="1472"/>
                  </a:cubicBezTo>
                  <a:lnTo>
                    <a:pt x="1231" y="1472"/>
                  </a:lnTo>
                  <a:cubicBezTo>
                    <a:pt x="1366" y="1472"/>
                    <a:pt x="1481" y="1366"/>
                    <a:pt x="1471" y="1231"/>
                  </a:cubicBezTo>
                  <a:lnTo>
                    <a:pt x="1471" y="241"/>
                  </a:lnTo>
                  <a:cubicBezTo>
                    <a:pt x="1471" y="106"/>
                    <a:pt x="1366" y="1"/>
                    <a:pt x="1231"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9" name="Google Shape;14349;p70"/>
            <p:cNvSpPr/>
            <p:nvPr/>
          </p:nvSpPr>
          <p:spPr>
            <a:xfrm>
              <a:off x="3972716" y="3531668"/>
              <a:ext cx="38493" cy="38467"/>
            </a:xfrm>
            <a:custGeom>
              <a:rect b="b" l="l" r="r" t="t"/>
              <a:pathLst>
                <a:path extrusionOk="0" h="1472" w="1473">
                  <a:moveTo>
                    <a:pt x="241" y="1"/>
                  </a:moveTo>
                  <a:cubicBezTo>
                    <a:pt x="107" y="1"/>
                    <a:pt x="1" y="106"/>
                    <a:pt x="1" y="241"/>
                  </a:cubicBezTo>
                  <a:lnTo>
                    <a:pt x="1" y="1231"/>
                  </a:lnTo>
                  <a:cubicBezTo>
                    <a:pt x="1" y="1366"/>
                    <a:pt x="107" y="1472"/>
                    <a:pt x="241" y="1472"/>
                  </a:cubicBezTo>
                  <a:lnTo>
                    <a:pt x="1232" y="1472"/>
                  </a:lnTo>
                  <a:cubicBezTo>
                    <a:pt x="1366" y="1472"/>
                    <a:pt x="1472" y="1366"/>
                    <a:pt x="1472" y="1231"/>
                  </a:cubicBezTo>
                  <a:lnTo>
                    <a:pt x="1472" y="241"/>
                  </a:lnTo>
                  <a:cubicBezTo>
                    <a:pt x="1472" y="106"/>
                    <a:pt x="1366" y="1"/>
                    <a:pt x="123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0" name="Google Shape;14350;p70"/>
            <p:cNvSpPr/>
            <p:nvPr/>
          </p:nvSpPr>
          <p:spPr>
            <a:xfrm>
              <a:off x="4096610" y="3639229"/>
              <a:ext cx="118380" cy="75654"/>
            </a:xfrm>
            <a:custGeom>
              <a:rect b="b" l="l" r="r" t="t"/>
              <a:pathLst>
                <a:path extrusionOk="0" h="2895" w="4530">
                  <a:moveTo>
                    <a:pt x="0" y="0"/>
                  </a:moveTo>
                  <a:lnTo>
                    <a:pt x="0" y="2654"/>
                  </a:lnTo>
                  <a:cubicBezTo>
                    <a:pt x="0" y="2789"/>
                    <a:pt x="106" y="2895"/>
                    <a:pt x="241" y="2895"/>
                  </a:cubicBezTo>
                  <a:lnTo>
                    <a:pt x="4289" y="2895"/>
                  </a:lnTo>
                  <a:cubicBezTo>
                    <a:pt x="4424" y="2895"/>
                    <a:pt x="4530" y="2789"/>
                    <a:pt x="4530" y="2654"/>
                  </a:cubicBezTo>
                  <a:lnTo>
                    <a:pt x="4530"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1" name="Google Shape;14351;p70"/>
            <p:cNvSpPr/>
            <p:nvPr/>
          </p:nvSpPr>
          <p:spPr>
            <a:xfrm>
              <a:off x="4075756" y="3612574"/>
              <a:ext cx="160088" cy="46281"/>
            </a:xfrm>
            <a:custGeom>
              <a:rect b="b" l="l" r="r" t="t"/>
              <a:pathLst>
                <a:path extrusionOk="0" h="1771" w="6126">
                  <a:moveTo>
                    <a:pt x="520" y="1"/>
                  </a:moveTo>
                  <a:cubicBezTo>
                    <a:pt x="231" y="1"/>
                    <a:pt x="0" y="232"/>
                    <a:pt x="0" y="511"/>
                  </a:cubicBezTo>
                  <a:lnTo>
                    <a:pt x="0" y="1261"/>
                  </a:lnTo>
                  <a:cubicBezTo>
                    <a:pt x="0" y="1539"/>
                    <a:pt x="231" y="1770"/>
                    <a:pt x="520" y="1770"/>
                  </a:cubicBezTo>
                  <a:lnTo>
                    <a:pt x="5616" y="1770"/>
                  </a:lnTo>
                  <a:cubicBezTo>
                    <a:pt x="5895" y="1770"/>
                    <a:pt x="6126" y="1539"/>
                    <a:pt x="6126" y="1261"/>
                  </a:cubicBezTo>
                  <a:lnTo>
                    <a:pt x="6126" y="511"/>
                  </a:lnTo>
                  <a:cubicBezTo>
                    <a:pt x="6126" y="222"/>
                    <a:pt x="5895" y="1"/>
                    <a:pt x="5616"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2" name="Google Shape;14352;p70"/>
            <p:cNvSpPr/>
            <p:nvPr/>
          </p:nvSpPr>
          <p:spPr>
            <a:xfrm>
              <a:off x="4127028" y="3639229"/>
              <a:ext cx="87962" cy="75654"/>
            </a:xfrm>
            <a:custGeom>
              <a:rect b="b" l="l" r="r" t="t"/>
              <a:pathLst>
                <a:path extrusionOk="0" h="2895" w="3366">
                  <a:moveTo>
                    <a:pt x="0" y="0"/>
                  </a:moveTo>
                  <a:lnTo>
                    <a:pt x="0" y="2654"/>
                  </a:lnTo>
                  <a:cubicBezTo>
                    <a:pt x="0" y="2789"/>
                    <a:pt x="106" y="2895"/>
                    <a:pt x="240" y="2895"/>
                  </a:cubicBezTo>
                  <a:lnTo>
                    <a:pt x="3125" y="2895"/>
                  </a:lnTo>
                  <a:cubicBezTo>
                    <a:pt x="3260" y="2895"/>
                    <a:pt x="3366" y="2789"/>
                    <a:pt x="3366" y="2654"/>
                  </a:cubicBezTo>
                  <a:lnTo>
                    <a:pt x="3366"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3" name="Google Shape;14353;p70"/>
            <p:cNvSpPr/>
            <p:nvPr/>
          </p:nvSpPr>
          <p:spPr>
            <a:xfrm>
              <a:off x="4106148" y="3612574"/>
              <a:ext cx="129696" cy="46281"/>
            </a:xfrm>
            <a:custGeom>
              <a:rect b="b" l="l" r="r" t="t"/>
              <a:pathLst>
                <a:path extrusionOk="0" h="1771" w="4963">
                  <a:moveTo>
                    <a:pt x="520" y="1"/>
                  </a:moveTo>
                  <a:cubicBezTo>
                    <a:pt x="232" y="1"/>
                    <a:pt x="1" y="232"/>
                    <a:pt x="1" y="511"/>
                  </a:cubicBezTo>
                  <a:lnTo>
                    <a:pt x="1" y="1261"/>
                  </a:lnTo>
                  <a:cubicBezTo>
                    <a:pt x="1" y="1539"/>
                    <a:pt x="232" y="1770"/>
                    <a:pt x="520" y="1770"/>
                  </a:cubicBezTo>
                  <a:lnTo>
                    <a:pt x="4453" y="1770"/>
                  </a:lnTo>
                  <a:cubicBezTo>
                    <a:pt x="4732" y="1770"/>
                    <a:pt x="4963" y="1539"/>
                    <a:pt x="4963" y="1261"/>
                  </a:cubicBezTo>
                  <a:lnTo>
                    <a:pt x="4963" y="511"/>
                  </a:lnTo>
                  <a:cubicBezTo>
                    <a:pt x="4963" y="222"/>
                    <a:pt x="4732" y="1"/>
                    <a:pt x="445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4" name="Google Shape;14354;p70"/>
            <p:cNvSpPr/>
            <p:nvPr/>
          </p:nvSpPr>
          <p:spPr>
            <a:xfrm>
              <a:off x="3996104" y="3348218"/>
              <a:ext cx="38206" cy="38232"/>
            </a:xfrm>
            <a:custGeom>
              <a:rect b="b" l="l" r="r" t="t"/>
              <a:pathLst>
                <a:path extrusionOk="0" h="1463" w="1462">
                  <a:moveTo>
                    <a:pt x="731" y="1"/>
                  </a:moveTo>
                  <a:cubicBezTo>
                    <a:pt x="327" y="1"/>
                    <a:pt x="0" y="328"/>
                    <a:pt x="0" y="732"/>
                  </a:cubicBezTo>
                  <a:cubicBezTo>
                    <a:pt x="0" y="1136"/>
                    <a:pt x="327" y="1462"/>
                    <a:pt x="731" y="1462"/>
                  </a:cubicBezTo>
                  <a:cubicBezTo>
                    <a:pt x="1135" y="1462"/>
                    <a:pt x="1462" y="1136"/>
                    <a:pt x="1462" y="732"/>
                  </a:cubicBezTo>
                  <a:cubicBezTo>
                    <a:pt x="1462" y="328"/>
                    <a:pt x="1135" y="1"/>
                    <a:pt x="731"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5" name="Google Shape;14355;p70"/>
            <p:cNvSpPr/>
            <p:nvPr/>
          </p:nvSpPr>
          <p:spPr>
            <a:xfrm>
              <a:off x="4277551" y="3348218"/>
              <a:ext cx="37971" cy="38232"/>
            </a:xfrm>
            <a:custGeom>
              <a:rect b="b" l="l" r="r" t="t"/>
              <a:pathLst>
                <a:path extrusionOk="0" h="1463" w="1453">
                  <a:moveTo>
                    <a:pt x="721" y="1"/>
                  </a:moveTo>
                  <a:cubicBezTo>
                    <a:pt x="327" y="1"/>
                    <a:pt x="0" y="328"/>
                    <a:pt x="0" y="732"/>
                  </a:cubicBezTo>
                  <a:cubicBezTo>
                    <a:pt x="0" y="1136"/>
                    <a:pt x="327" y="1462"/>
                    <a:pt x="721" y="1462"/>
                  </a:cubicBezTo>
                  <a:cubicBezTo>
                    <a:pt x="1125" y="1462"/>
                    <a:pt x="1452" y="1136"/>
                    <a:pt x="1452" y="732"/>
                  </a:cubicBezTo>
                  <a:cubicBezTo>
                    <a:pt x="1452" y="328"/>
                    <a:pt x="1125" y="1"/>
                    <a:pt x="721"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56" name="Google Shape;14356;p70"/>
          <p:cNvGrpSpPr/>
          <p:nvPr/>
        </p:nvGrpSpPr>
        <p:grpSpPr>
          <a:xfrm>
            <a:off x="866528" y="3348348"/>
            <a:ext cx="317405" cy="366534"/>
            <a:chOff x="866528" y="3348348"/>
            <a:chExt cx="317405" cy="366534"/>
          </a:xfrm>
        </p:grpSpPr>
        <p:sp>
          <p:nvSpPr>
            <p:cNvPr id="14357" name="Google Shape;14357;p70"/>
            <p:cNvSpPr/>
            <p:nvPr/>
          </p:nvSpPr>
          <p:spPr>
            <a:xfrm>
              <a:off x="869795" y="3526650"/>
              <a:ext cx="314139" cy="188232"/>
            </a:xfrm>
            <a:custGeom>
              <a:rect b="b" l="l" r="r" t="t"/>
              <a:pathLst>
                <a:path extrusionOk="0" h="7203" w="12021">
                  <a:moveTo>
                    <a:pt x="6011" y="0"/>
                  </a:moveTo>
                  <a:cubicBezTo>
                    <a:pt x="5933" y="0"/>
                    <a:pt x="5856" y="19"/>
                    <a:pt x="5789" y="58"/>
                  </a:cubicBezTo>
                  <a:lnTo>
                    <a:pt x="827" y="2924"/>
                  </a:lnTo>
                  <a:lnTo>
                    <a:pt x="308" y="3222"/>
                  </a:lnTo>
                  <a:cubicBezTo>
                    <a:pt x="0" y="3395"/>
                    <a:pt x="0" y="3837"/>
                    <a:pt x="308" y="4010"/>
                  </a:cubicBezTo>
                  <a:lnTo>
                    <a:pt x="5789" y="7145"/>
                  </a:lnTo>
                  <a:cubicBezTo>
                    <a:pt x="5856" y="7183"/>
                    <a:pt x="5933" y="7203"/>
                    <a:pt x="6010" y="7203"/>
                  </a:cubicBezTo>
                  <a:cubicBezTo>
                    <a:pt x="6087" y="7203"/>
                    <a:pt x="6164" y="7183"/>
                    <a:pt x="6231" y="7145"/>
                  </a:cubicBezTo>
                  <a:lnTo>
                    <a:pt x="11712" y="4010"/>
                  </a:lnTo>
                  <a:cubicBezTo>
                    <a:pt x="12020" y="3837"/>
                    <a:pt x="12020" y="3395"/>
                    <a:pt x="11712" y="3222"/>
                  </a:cubicBezTo>
                  <a:lnTo>
                    <a:pt x="11203" y="2924"/>
                  </a:lnTo>
                  <a:lnTo>
                    <a:pt x="6241" y="58"/>
                  </a:lnTo>
                  <a:cubicBezTo>
                    <a:pt x="6169" y="19"/>
                    <a:pt x="6089" y="0"/>
                    <a:pt x="6011"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8" name="Google Shape;14358;p70"/>
            <p:cNvSpPr/>
            <p:nvPr/>
          </p:nvSpPr>
          <p:spPr>
            <a:xfrm>
              <a:off x="891145" y="3526650"/>
              <a:ext cx="271177" cy="152300"/>
            </a:xfrm>
            <a:custGeom>
              <a:rect b="b" l="l" r="r" t="t"/>
              <a:pathLst>
                <a:path extrusionOk="0" h="5828" w="10377">
                  <a:moveTo>
                    <a:pt x="5193" y="0"/>
                  </a:moveTo>
                  <a:cubicBezTo>
                    <a:pt x="5114" y="0"/>
                    <a:pt x="5034" y="19"/>
                    <a:pt x="4962" y="58"/>
                  </a:cubicBezTo>
                  <a:lnTo>
                    <a:pt x="0" y="2924"/>
                  </a:lnTo>
                  <a:lnTo>
                    <a:pt x="4972" y="5770"/>
                  </a:lnTo>
                  <a:cubicBezTo>
                    <a:pt x="5039" y="5808"/>
                    <a:pt x="5116" y="5828"/>
                    <a:pt x="5193" y="5828"/>
                  </a:cubicBezTo>
                  <a:cubicBezTo>
                    <a:pt x="5270" y="5828"/>
                    <a:pt x="5347" y="5808"/>
                    <a:pt x="5414" y="5770"/>
                  </a:cubicBezTo>
                  <a:lnTo>
                    <a:pt x="10376" y="2924"/>
                  </a:lnTo>
                  <a:lnTo>
                    <a:pt x="5424" y="58"/>
                  </a:lnTo>
                  <a:cubicBezTo>
                    <a:pt x="5352" y="19"/>
                    <a:pt x="5272" y="0"/>
                    <a:pt x="5193"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9" name="Google Shape;14359;p70"/>
            <p:cNvSpPr/>
            <p:nvPr/>
          </p:nvSpPr>
          <p:spPr>
            <a:xfrm>
              <a:off x="869795" y="3466911"/>
              <a:ext cx="314139" cy="188180"/>
            </a:xfrm>
            <a:custGeom>
              <a:rect b="b" l="l" r="r" t="t"/>
              <a:pathLst>
                <a:path extrusionOk="0" h="7201" w="12021">
                  <a:moveTo>
                    <a:pt x="6011" y="0"/>
                  </a:moveTo>
                  <a:cubicBezTo>
                    <a:pt x="5933" y="0"/>
                    <a:pt x="5856" y="22"/>
                    <a:pt x="5789" y="65"/>
                  </a:cubicBezTo>
                  <a:lnTo>
                    <a:pt x="827" y="2931"/>
                  </a:lnTo>
                  <a:lnTo>
                    <a:pt x="308" y="3229"/>
                  </a:lnTo>
                  <a:cubicBezTo>
                    <a:pt x="0" y="3402"/>
                    <a:pt x="0" y="3834"/>
                    <a:pt x="308" y="4008"/>
                  </a:cubicBezTo>
                  <a:lnTo>
                    <a:pt x="5789" y="7142"/>
                  </a:lnTo>
                  <a:cubicBezTo>
                    <a:pt x="5856" y="7181"/>
                    <a:pt x="5933" y="7200"/>
                    <a:pt x="6010" y="7200"/>
                  </a:cubicBezTo>
                  <a:cubicBezTo>
                    <a:pt x="6087" y="7200"/>
                    <a:pt x="6164" y="7181"/>
                    <a:pt x="6231" y="7142"/>
                  </a:cubicBezTo>
                  <a:lnTo>
                    <a:pt x="11712" y="4008"/>
                  </a:lnTo>
                  <a:cubicBezTo>
                    <a:pt x="12010" y="3834"/>
                    <a:pt x="12020" y="3402"/>
                    <a:pt x="11712" y="3229"/>
                  </a:cubicBezTo>
                  <a:lnTo>
                    <a:pt x="11203" y="2931"/>
                  </a:lnTo>
                  <a:lnTo>
                    <a:pt x="6241" y="65"/>
                  </a:lnTo>
                  <a:cubicBezTo>
                    <a:pt x="6169" y="22"/>
                    <a:pt x="6089" y="0"/>
                    <a:pt x="601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0" name="Google Shape;14360;p70"/>
            <p:cNvSpPr/>
            <p:nvPr/>
          </p:nvSpPr>
          <p:spPr>
            <a:xfrm>
              <a:off x="891145" y="3466833"/>
              <a:ext cx="271177" cy="152300"/>
            </a:xfrm>
            <a:custGeom>
              <a:rect b="b" l="l" r="r" t="t"/>
              <a:pathLst>
                <a:path extrusionOk="0" h="5828" w="10377">
                  <a:moveTo>
                    <a:pt x="5193" y="1"/>
                  </a:moveTo>
                  <a:cubicBezTo>
                    <a:pt x="5114" y="1"/>
                    <a:pt x="5034" y="20"/>
                    <a:pt x="4962" y="58"/>
                  </a:cubicBezTo>
                  <a:lnTo>
                    <a:pt x="0" y="2924"/>
                  </a:lnTo>
                  <a:lnTo>
                    <a:pt x="4972" y="5770"/>
                  </a:lnTo>
                  <a:cubicBezTo>
                    <a:pt x="5039" y="5809"/>
                    <a:pt x="5116" y="5828"/>
                    <a:pt x="5193" y="5828"/>
                  </a:cubicBezTo>
                  <a:cubicBezTo>
                    <a:pt x="5270" y="5828"/>
                    <a:pt x="5347" y="5809"/>
                    <a:pt x="5414" y="5770"/>
                  </a:cubicBezTo>
                  <a:lnTo>
                    <a:pt x="10376" y="2924"/>
                  </a:lnTo>
                  <a:lnTo>
                    <a:pt x="5424" y="58"/>
                  </a:lnTo>
                  <a:cubicBezTo>
                    <a:pt x="5352" y="20"/>
                    <a:pt x="5272" y="1"/>
                    <a:pt x="5193"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1" name="Google Shape;14361;p70"/>
            <p:cNvSpPr/>
            <p:nvPr/>
          </p:nvSpPr>
          <p:spPr>
            <a:xfrm>
              <a:off x="869795" y="3407094"/>
              <a:ext cx="313877" cy="188180"/>
            </a:xfrm>
            <a:custGeom>
              <a:rect b="b" l="l" r="r" t="t"/>
              <a:pathLst>
                <a:path extrusionOk="0" h="7201" w="12011">
                  <a:moveTo>
                    <a:pt x="6010" y="0"/>
                  </a:moveTo>
                  <a:cubicBezTo>
                    <a:pt x="5931" y="0"/>
                    <a:pt x="5851" y="22"/>
                    <a:pt x="5779" y="65"/>
                  </a:cubicBezTo>
                  <a:lnTo>
                    <a:pt x="731" y="2979"/>
                  </a:lnTo>
                  <a:lnTo>
                    <a:pt x="308" y="3229"/>
                  </a:lnTo>
                  <a:cubicBezTo>
                    <a:pt x="0" y="3402"/>
                    <a:pt x="0" y="3835"/>
                    <a:pt x="308" y="4008"/>
                  </a:cubicBezTo>
                  <a:lnTo>
                    <a:pt x="5789" y="7143"/>
                  </a:lnTo>
                  <a:cubicBezTo>
                    <a:pt x="5856" y="7181"/>
                    <a:pt x="5933" y="7200"/>
                    <a:pt x="6010" y="7200"/>
                  </a:cubicBezTo>
                  <a:cubicBezTo>
                    <a:pt x="6087" y="7200"/>
                    <a:pt x="6164" y="7181"/>
                    <a:pt x="6231" y="7143"/>
                  </a:cubicBezTo>
                  <a:lnTo>
                    <a:pt x="11712" y="4008"/>
                  </a:lnTo>
                  <a:cubicBezTo>
                    <a:pt x="12010" y="3835"/>
                    <a:pt x="12010" y="3402"/>
                    <a:pt x="11712" y="3229"/>
                  </a:cubicBezTo>
                  <a:lnTo>
                    <a:pt x="10789" y="2690"/>
                  </a:lnTo>
                  <a:lnTo>
                    <a:pt x="6241" y="65"/>
                  </a:lnTo>
                  <a:cubicBezTo>
                    <a:pt x="6169" y="22"/>
                    <a:pt x="6089" y="0"/>
                    <a:pt x="6010"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2" name="Google Shape;14362;p70"/>
            <p:cNvSpPr/>
            <p:nvPr/>
          </p:nvSpPr>
          <p:spPr>
            <a:xfrm>
              <a:off x="888872" y="3407094"/>
              <a:ext cx="262893" cy="156690"/>
            </a:xfrm>
            <a:custGeom>
              <a:rect b="b" l="l" r="r" t="t"/>
              <a:pathLst>
                <a:path extrusionOk="0" h="5996" w="10060">
                  <a:moveTo>
                    <a:pt x="5279" y="0"/>
                  </a:moveTo>
                  <a:cubicBezTo>
                    <a:pt x="5201" y="0"/>
                    <a:pt x="5121" y="22"/>
                    <a:pt x="5049" y="65"/>
                  </a:cubicBezTo>
                  <a:lnTo>
                    <a:pt x="1" y="2979"/>
                  </a:lnTo>
                  <a:lnTo>
                    <a:pt x="5213" y="5960"/>
                  </a:lnTo>
                  <a:cubicBezTo>
                    <a:pt x="5261" y="5984"/>
                    <a:pt x="5314" y="5996"/>
                    <a:pt x="5367" y="5996"/>
                  </a:cubicBezTo>
                  <a:cubicBezTo>
                    <a:pt x="5419" y="5996"/>
                    <a:pt x="5472" y="5984"/>
                    <a:pt x="5520" y="5960"/>
                  </a:cubicBezTo>
                  <a:lnTo>
                    <a:pt x="6347" y="5479"/>
                  </a:lnTo>
                  <a:lnTo>
                    <a:pt x="9626" y="3614"/>
                  </a:lnTo>
                  <a:cubicBezTo>
                    <a:pt x="9896" y="3460"/>
                    <a:pt x="10059" y="3171"/>
                    <a:pt x="10059" y="2873"/>
                  </a:cubicBezTo>
                  <a:lnTo>
                    <a:pt x="10059" y="2690"/>
                  </a:lnTo>
                  <a:lnTo>
                    <a:pt x="5501" y="65"/>
                  </a:lnTo>
                  <a:cubicBezTo>
                    <a:pt x="5434" y="22"/>
                    <a:pt x="5357" y="0"/>
                    <a:pt x="527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3" name="Google Shape;14363;p70"/>
            <p:cNvSpPr/>
            <p:nvPr/>
          </p:nvSpPr>
          <p:spPr>
            <a:xfrm>
              <a:off x="866528" y="3348348"/>
              <a:ext cx="282963" cy="189304"/>
            </a:xfrm>
            <a:custGeom>
              <a:rect b="b" l="l" r="r" t="t"/>
              <a:pathLst>
                <a:path extrusionOk="0" h="7244" w="10828">
                  <a:moveTo>
                    <a:pt x="6135" y="1"/>
                  </a:moveTo>
                  <a:cubicBezTo>
                    <a:pt x="6082" y="1"/>
                    <a:pt x="6029" y="15"/>
                    <a:pt x="5981" y="44"/>
                  </a:cubicBezTo>
                  <a:lnTo>
                    <a:pt x="212" y="3371"/>
                  </a:lnTo>
                  <a:cubicBezTo>
                    <a:pt x="0" y="3486"/>
                    <a:pt x="0" y="3785"/>
                    <a:pt x="212" y="3910"/>
                  </a:cubicBezTo>
                  <a:lnTo>
                    <a:pt x="5981" y="7208"/>
                  </a:lnTo>
                  <a:cubicBezTo>
                    <a:pt x="6029" y="7232"/>
                    <a:pt x="6082" y="7244"/>
                    <a:pt x="6135" y="7244"/>
                  </a:cubicBezTo>
                  <a:cubicBezTo>
                    <a:pt x="6188" y="7244"/>
                    <a:pt x="6241" y="7232"/>
                    <a:pt x="6289" y="7208"/>
                  </a:cubicBezTo>
                  <a:lnTo>
                    <a:pt x="7116" y="6727"/>
                  </a:lnTo>
                  <a:lnTo>
                    <a:pt x="10828" y="4602"/>
                  </a:lnTo>
                  <a:lnTo>
                    <a:pt x="10828" y="2659"/>
                  </a:lnTo>
                  <a:lnTo>
                    <a:pt x="7039" y="477"/>
                  </a:lnTo>
                  <a:lnTo>
                    <a:pt x="6289" y="44"/>
                  </a:lnTo>
                  <a:cubicBezTo>
                    <a:pt x="6241" y="15"/>
                    <a:pt x="6188" y="1"/>
                    <a:pt x="6135"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4" name="Google Shape;14364;p70"/>
            <p:cNvSpPr/>
            <p:nvPr/>
          </p:nvSpPr>
          <p:spPr>
            <a:xfrm>
              <a:off x="1102975" y="3417835"/>
              <a:ext cx="46516" cy="50775"/>
            </a:xfrm>
            <a:custGeom>
              <a:rect b="b" l="l" r="r" t="t"/>
              <a:pathLst>
                <a:path extrusionOk="0" h="1943" w="1780">
                  <a:moveTo>
                    <a:pt x="1780" y="0"/>
                  </a:moveTo>
                  <a:lnTo>
                    <a:pt x="164" y="789"/>
                  </a:lnTo>
                  <a:cubicBezTo>
                    <a:pt x="1" y="866"/>
                    <a:pt x="1" y="1087"/>
                    <a:pt x="164" y="1174"/>
                  </a:cubicBezTo>
                  <a:lnTo>
                    <a:pt x="1780" y="1943"/>
                  </a:lnTo>
                  <a:lnTo>
                    <a:pt x="1780"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65" name="Google Shape;14365;p70"/>
          <p:cNvGrpSpPr/>
          <p:nvPr/>
        </p:nvGrpSpPr>
        <p:grpSpPr>
          <a:xfrm>
            <a:off x="1316818" y="3348296"/>
            <a:ext cx="310872" cy="366848"/>
            <a:chOff x="1316818" y="3348296"/>
            <a:chExt cx="310872" cy="366848"/>
          </a:xfrm>
        </p:grpSpPr>
        <p:sp>
          <p:nvSpPr>
            <p:cNvPr id="14366" name="Google Shape;14366;p70"/>
            <p:cNvSpPr/>
            <p:nvPr/>
          </p:nvSpPr>
          <p:spPr>
            <a:xfrm>
              <a:off x="1324631" y="3348296"/>
              <a:ext cx="58824" cy="187919"/>
            </a:xfrm>
            <a:custGeom>
              <a:rect b="b" l="l" r="r" t="t"/>
              <a:pathLst>
                <a:path extrusionOk="0" h="7191" w="2251">
                  <a:moveTo>
                    <a:pt x="1126" y="0"/>
                  </a:moveTo>
                  <a:cubicBezTo>
                    <a:pt x="1082" y="0"/>
                    <a:pt x="1039" y="22"/>
                    <a:pt x="1019" y="65"/>
                  </a:cubicBezTo>
                  <a:lnTo>
                    <a:pt x="635" y="786"/>
                  </a:lnTo>
                  <a:lnTo>
                    <a:pt x="115" y="1777"/>
                  </a:lnTo>
                  <a:cubicBezTo>
                    <a:pt x="38" y="1911"/>
                    <a:pt x="0" y="2065"/>
                    <a:pt x="0" y="2219"/>
                  </a:cubicBezTo>
                  <a:lnTo>
                    <a:pt x="0" y="6469"/>
                  </a:lnTo>
                  <a:cubicBezTo>
                    <a:pt x="0" y="6864"/>
                    <a:pt x="327" y="7191"/>
                    <a:pt x="721" y="7191"/>
                  </a:cubicBezTo>
                  <a:lnTo>
                    <a:pt x="1529" y="7191"/>
                  </a:lnTo>
                  <a:cubicBezTo>
                    <a:pt x="1933" y="7191"/>
                    <a:pt x="2250" y="6864"/>
                    <a:pt x="2250" y="6469"/>
                  </a:cubicBezTo>
                  <a:lnTo>
                    <a:pt x="2250" y="2219"/>
                  </a:lnTo>
                  <a:cubicBezTo>
                    <a:pt x="2250" y="2065"/>
                    <a:pt x="2212" y="1911"/>
                    <a:pt x="2144" y="1777"/>
                  </a:cubicBezTo>
                  <a:lnTo>
                    <a:pt x="1625" y="786"/>
                  </a:lnTo>
                  <a:lnTo>
                    <a:pt x="1240" y="65"/>
                  </a:lnTo>
                  <a:cubicBezTo>
                    <a:pt x="1216" y="22"/>
                    <a:pt x="1171" y="0"/>
                    <a:pt x="1126"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7" name="Google Shape;14367;p70"/>
            <p:cNvSpPr/>
            <p:nvPr/>
          </p:nvSpPr>
          <p:spPr>
            <a:xfrm>
              <a:off x="1341199" y="3348348"/>
              <a:ext cx="25923" cy="25479"/>
            </a:xfrm>
            <a:custGeom>
              <a:rect b="b" l="l" r="r" t="t"/>
              <a:pathLst>
                <a:path extrusionOk="0" h="975" w="992">
                  <a:moveTo>
                    <a:pt x="492" y="1"/>
                  </a:moveTo>
                  <a:cubicBezTo>
                    <a:pt x="448" y="1"/>
                    <a:pt x="405" y="25"/>
                    <a:pt x="385" y="73"/>
                  </a:cubicBezTo>
                  <a:lnTo>
                    <a:pt x="1" y="794"/>
                  </a:lnTo>
                  <a:cubicBezTo>
                    <a:pt x="140" y="914"/>
                    <a:pt x="316" y="974"/>
                    <a:pt x="492" y="974"/>
                  </a:cubicBezTo>
                  <a:cubicBezTo>
                    <a:pt x="669" y="974"/>
                    <a:pt x="847" y="914"/>
                    <a:pt x="991" y="794"/>
                  </a:cubicBezTo>
                  <a:lnTo>
                    <a:pt x="606" y="73"/>
                  </a:lnTo>
                  <a:cubicBezTo>
                    <a:pt x="582" y="25"/>
                    <a:pt x="537" y="1"/>
                    <a:pt x="492"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8" name="Google Shape;14368;p70"/>
            <p:cNvSpPr/>
            <p:nvPr/>
          </p:nvSpPr>
          <p:spPr>
            <a:xfrm>
              <a:off x="1324631" y="3400744"/>
              <a:ext cx="58824" cy="135471"/>
            </a:xfrm>
            <a:custGeom>
              <a:rect b="b" l="l" r="r" t="t"/>
              <a:pathLst>
                <a:path extrusionOk="0" h="5184" w="2251">
                  <a:moveTo>
                    <a:pt x="29" y="1"/>
                  </a:moveTo>
                  <a:cubicBezTo>
                    <a:pt x="10" y="68"/>
                    <a:pt x="0" y="145"/>
                    <a:pt x="0" y="212"/>
                  </a:cubicBezTo>
                  <a:lnTo>
                    <a:pt x="0" y="4462"/>
                  </a:lnTo>
                  <a:cubicBezTo>
                    <a:pt x="0" y="4857"/>
                    <a:pt x="327" y="5184"/>
                    <a:pt x="721" y="5184"/>
                  </a:cubicBezTo>
                  <a:lnTo>
                    <a:pt x="1529" y="5184"/>
                  </a:lnTo>
                  <a:cubicBezTo>
                    <a:pt x="1933" y="5184"/>
                    <a:pt x="2250" y="4857"/>
                    <a:pt x="2250" y="4462"/>
                  </a:cubicBezTo>
                  <a:lnTo>
                    <a:pt x="2250" y="212"/>
                  </a:lnTo>
                  <a:cubicBezTo>
                    <a:pt x="2250" y="145"/>
                    <a:pt x="2250" y="68"/>
                    <a:pt x="2231"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9" name="Google Shape;14369;p70"/>
            <p:cNvSpPr/>
            <p:nvPr/>
          </p:nvSpPr>
          <p:spPr>
            <a:xfrm>
              <a:off x="1354030" y="3400744"/>
              <a:ext cx="29425" cy="135471"/>
            </a:xfrm>
            <a:custGeom>
              <a:rect b="b" l="l" r="r" t="t"/>
              <a:pathLst>
                <a:path extrusionOk="0" h="5184" w="1126">
                  <a:moveTo>
                    <a:pt x="0" y="1"/>
                  </a:moveTo>
                  <a:lnTo>
                    <a:pt x="0" y="5184"/>
                  </a:lnTo>
                  <a:lnTo>
                    <a:pt x="404" y="5184"/>
                  </a:lnTo>
                  <a:cubicBezTo>
                    <a:pt x="808" y="5184"/>
                    <a:pt x="1125" y="4857"/>
                    <a:pt x="1125" y="4462"/>
                  </a:cubicBezTo>
                  <a:lnTo>
                    <a:pt x="1125" y="212"/>
                  </a:lnTo>
                  <a:cubicBezTo>
                    <a:pt x="1125" y="145"/>
                    <a:pt x="1125" y="68"/>
                    <a:pt x="1106"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0" name="Google Shape;14370;p70"/>
            <p:cNvSpPr/>
            <p:nvPr/>
          </p:nvSpPr>
          <p:spPr>
            <a:xfrm>
              <a:off x="1382671" y="3348296"/>
              <a:ext cx="59086" cy="187919"/>
            </a:xfrm>
            <a:custGeom>
              <a:rect b="b" l="l" r="r" t="t"/>
              <a:pathLst>
                <a:path extrusionOk="0" h="7191" w="2261">
                  <a:moveTo>
                    <a:pt x="1127" y="0"/>
                  </a:moveTo>
                  <a:cubicBezTo>
                    <a:pt x="1082" y="0"/>
                    <a:pt x="1039" y="22"/>
                    <a:pt x="1020" y="65"/>
                  </a:cubicBezTo>
                  <a:lnTo>
                    <a:pt x="635" y="786"/>
                  </a:lnTo>
                  <a:lnTo>
                    <a:pt x="116" y="1777"/>
                  </a:lnTo>
                  <a:cubicBezTo>
                    <a:pt x="39" y="1911"/>
                    <a:pt x="0" y="2065"/>
                    <a:pt x="0" y="2219"/>
                  </a:cubicBezTo>
                  <a:lnTo>
                    <a:pt x="0" y="6469"/>
                  </a:lnTo>
                  <a:cubicBezTo>
                    <a:pt x="0" y="6864"/>
                    <a:pt x="327" y="7191"/>
                    <a:pt x="722" y="7191"/>
                  </a:cubicBezTo>
                  <a:lnTo>
                    <a:pt x="1539" y="7191"/>
                  </a:lnTo>
                  <a:cubicBezTo>
                    <a:pt x="1933" y="7191"/>
                    <a:pt x="2260" y="6864"/>
                    <a:pt x="2260" y="6469"/>
                  </a:cubicBezTo>
                  <a:lnTo>
                    <a:pt x="2260" y="2219"/>
                  </a:lnTo>
                  <a:cubicBezTo>
                    <a:pt x="2260" y="2065"/>
                    <a:pt x="2222" y="1911"/>
                    <a:pt x="2145" y="1777"/>
                  </a:cubicBezTo>
                  <a:lnTo>
                    <a:pt x="1625" y="786"/>
                  </a:lnTo>
                  <a:lnTo>
                    <a:pt x="1241" y="65"/>
                  </a:lnTo>
                  <a:cubicBezTo>
                    <a:pt x="1217" y="22"/>
                    <a:pt x="1171" y="0"/>
                    <a:pt x="112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1" name="Google Shape;14371;p70"/>
            <p:cNvSpPr/>
            <p:nvPr/>
          </p:nvSpPr>
          <p:spPr>
            <a:xfrm>
              <a:off x="1399240" y="3348348"/>
              <a:ext cx="25923" cy="25479"/>
            </a:xfrm>
            <a:custGeom>
              <a:rect b="b" l="l" r="r" t="t"/>
              <a:pathLst>
                <a:path extrusionOk="0" h="975" w="992">
                  <a:moveTo>
                    <a:pt x="493" y="1"/>
                  </a:moveTo>
                  <a:cubicBezTo>
                    <a:pt x="448" y="1"/>
                    <a:pt x="405" y="25"/>
                    <a:pt x="386" y="73"/>
                  </a:cubicBezTo>
                  <a:lnTo>
                    <a:pt x="1" y="794"/>
                  </a:lnTo>
                  <a:cubicBezTo>
                    <a:pt x="145" y="914"/>
                    <a:pt x="321" y="974"/>
                    <a:pt x="496" y="974"/>
                  </a:cubicBezTo>
                  <a:cubicBezTo>
                    <a:pt x="672" y="974"/>
                    <a:pt x="847" y="914"/>
                    <a:pt x="991" y="794"/>
                  </a:cubicBezTo>
                  <a:lnTo>
                    <a:pt x="607" y="73"/>
                  </a:lnTo>
                  <a:cubicBezTo>
                    <a:pt x="583" y="25"/>
                    <a:pt x="537" y="1"/>
                    <a:pt x="493"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2" name="Google Shape;14372;p70"/>
            <p:cNvSpPr/>
            <p:nvPr/>
          </p:nvSpPr>
          <p:spPr>
            <a:xfrm>
              <a:off x="1382671" y="3400744"/>
              <a:ext cx="59086" cy="135471"/>
            </a:xfrm>
            <a:custGeom>
              <a:rect b="b" l="l" r="r" t="t"/>
              <a:pathLst>
                <a:path extrusionOk="0" h="5184" w="2261">
                  <a:moveTo>
                    <a:pt x="29" y="1"/>
                  </a:moveTo>
                  <a:cubicBezTo>
                    <a:pt x="10" y="68"/>
                    <a:pt x="0" y="145"/>
                    <a:pt x="0" y="212"/>
                  </a:cubicBezTo>
                  <a:lnTo>
                    <a:pt x="0" y="4462"/>
                  </a:lnTo>
                  <a:cubicBezTo>
                    <a:pt x="0" y="4857"/>
                    <a:pt x="327" y="5184"/>
                    <a:pt x="722" y="5184"/>
                  </a:cubicBezTo>
                  <a:lnTo>
                    <a:pt x="1539" y="5184"/>
                  </a:lnTo>
                  <a:cubicBezTo>
                    <a:pt x="1933" y="5184"/>
                    <a:pt x="2260" y="4857"/>
                    <a:pt x="2260" y="4462"/>
                  </a:cubicBezTo>
                  <a:lnTo>
                    <a:pt x="2260" y="212"/>
                  </a:lnTo>
                  <a:cubicBezTo>
                    <a:pt x="2260" y="145"/>
                    <a:pt x="2250" y="68"/>
                    <a:pt x="223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3" name="Google Shape;14373;p70"/>
            <p:cNvSpPr/>
            <p:nvPr/>
          </p:nvSpPr>
          <p:spPr>
            <a:xfrm>
              <a:off x="1412332" y="3400744"/>
              <a:ext cx="29425" cy="135471"/>
            </a:xfrm>
            <a:custGeom>
              <a:rect b="b" l="l" r="r" t="t"/>
              <a:pathLst>
                <a:path extrusionOk="0" h="5184" w="1126">
                  <a:moveTo>
                    <a:pt x="0" y="1"/>
                  </a:moveTo>
                  <a:lnTo>
                    <a:pt x="0" y="5184"/>
                  </a:lnTo>
                  <a:lnTo>
                    <a:pt x="404" y="5184"/>
                  </a:lnTo>
                  <a:cubicBezTo>
                    <a:pt x="798" y="5184"/>
                    <a:pt x="1125" y="4857"/>
                    <a:pt x="1125" y="4462"/>
                  </a:cubicBezTo>
                  <a:lnTo>
                    <a:pt x="1125" y="212"/>
                  </a:lnTo>
                  <a:cubicBezTo>
                    <a:pt x="1125" y="145"/>
                    <a:pt x="1115" y="68"/>
                    <a:pt x="1096"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4" name="Google Shape;14374;p70"/>
            <p:cNvSpPr/>
            <p:nvPr/>
          </p:nvSpPr>
          <p:spPr>
            <a:xfrm>
              <a:off x="1441208" y="3348296"/>
              <a:ext cx="59086" cy="187919"/>
            </a:xfrm>
            <a:custGeom>
              <a:rect b="b" l="l" r="r" t="t"/>
              <a:pathLst>
                <a:path extrusionOk="0" h="7191" w="2261">
                  <a:moveTo>
                    <a:pt x="1127" y="0"/>
                  </a:moveTo>
                  <a:cubicBezTo>
                    <a:pt x="1083" y="0"/>
                    <a:pt x="1039" y="22"/>
                    <a:pt x="1020" y="65"/>
                  </a:cubicBezTo>
                  <a:lnTo>
                    <a:pt x="636" y="786"/>
                  </a:lnTo>
                  <a:lnTo>
                    <a:pt x="116" y="1777"/>
                  </a:lnTo>
                  <a:cubicBezTo>
                    <a:pt x="39" y="1911"/>
                    <a:pt x="1" y="2065"/>
                    <a:pt x="10" y="2219"/>
                  </a:cubicBezTo>
                  <a:lnTo>
                    <a:pt x="10" y="6469"/>
                  </a:lnTo>
                  <a:cubicBezTo>
                    <a:pt x="10" y="6864"/>
                    <a:pt x="328" y="7191"/>
                    <a:pt x="732" y="7191"/>
                  </a:cubicBezTo>
                  <a:lnTo>
                    <a:pt x="1530" y="7191"/>
                  </a:lnTo>
                  <a:cubicBezTo>
                    <a:pt x="1924" y="7191"/>
                    <a:pt x="2251" y="6864"/>
                    <a:pt x="2251" y="6469"/>
                  </a:cubicBezTo>
                  <a:lnTo>
                    <a:pt x="2251" y="2219"/>
                  </a:lnTo>
                  <a:lnTo>
                    <a:pt x="2261" y="2219"/>
                  </a:lnTo>
                  <a:cubicBezTo>
                    <a:pt x="2261" y="2065"/>
                    <a:pt x="2222" y="1911"/>
                    <a:pt x="2145" y="1777"/>
                  </a:cubicBezTo>
                  <a:lnTo>
                    <a:pt x="1626" y="786"/>
                  </a:lnTo>
                  <a:lnTo>
                    <a:pt x="1241" y="65"/>
                  </a:lnTo>
                  <a:cubicBezTo>
                    <a:pt x="1217" y="22"/>
                    <a:pt x="1172" y="0"/>
                    <a:pt x="112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5" name="Google Shape;14375;p70"/>
            <p:cNvSpPr/>
            <p:nvPr/>
          </p:nvSpPr>
          <p:spPr>
            <a:xfrm>
              <a:off x="1457802" y="3348348"/>
              <a:ext cx="25662" cy="25479"/>
            </a:xfrm>
            <a:custGeom>
              <a:rect b="b" l="l" r="r" t="t"/>
              <a:pathLst>
                <a:path extrusionOk="0" h="975" w="982">
                  <a:moveTo>
                    <a:pt x="491" y="1"/>
                  </a:moveTo>
                  <a:cubicBezTo>
                    <a:pt x="448" y="1"/>
                    <a:pt x="404" y="25"/>
                    <a:pt x="385" y="73"/>
                  </a:cubicBezTo>
                  <a:lnTo>
                    <a:pt x="1" y="794"/>
                  </a:lnTo>
                  <a:cubicBezTo>
                    <a:pt x="140" y="914"/>
                    <a:pt x="315" y="974"/>
                    <a:pt x="491" y="974"/>
                  </a:cubicBezTo>
                  <a:cubicBezTo>
                    <a:pt x="666" y="974"/>
                    <a:pt x="842" y="914"/>
                    <a:pt x="981" y="794"/>
                  </a:cubicBezTo>
                  <a:lnTo>
                    <a:pt x="597" y="73"/>
                  </a:lnTo>
                  <a:cubicBezTo>
                    <a:pt x="577" y="25"/>
                    <a:pt x="534" y="1"/>
                    <a:pt x="491"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6" name="Google Shape;14376;p70"/>
            <p:cNvSpPr/>
            <p:nvPr/>
          </p:nvSpPr>
          <p:spPr>
            <a:xfrm>
              <a:off x="1441470" y="3400744"/>
              <a:ext cx="58589" cy="135471"/>
            </a:xfrm>
            <a:custGeom>
              <a:rect b="b" l="l" r="r" t="t"/>
              <a:pathLst>
                <a:path extrusionOk="0" h="5184" w="2242">
                  <a:moveTo>
                    <a:pt x="20" y="1"/>
                  </a:moveTo>
                  <a:cubicBezTo>
                    <a:pt x="0" y="68"/>
                    <a:pt x="0" y="145"/>
                    <a:pt x="0" y="212"/>
                  </a:cubicBezTo>
                  <a:lnTo>
                    <a:pt x="0" y="4462"/>
                  </a:lnTo>
                  <a:cubicBezTo>
                    <a:pt x="0" y="4857"/>
                    <a:pt x="318" y="5184"/>
                    <a:pt x="722" y="5184"/>
                  </a:cubicBezTo>
                  <a:lnTo>
                    <a:pt x="1520" y="5184"/>
                  </a:lnTo>
                  <a:cubicBezTo>
                    <a:pt x="1914" y="5184"/>
                    <a:pt x="2241" y="4857"/>
                    <a:pt x="2241" y="4462"/>
                  </a:cubicBezTo>
                  <a:lnTo>
                    <a:pt x="2241" y="212"/>
                  </a:lnTo>
                  <a:cubicBezTo>
                    <a:pt x="2241" y="145"/>
                    <a:pt x="2241" y="68"/>
                    <a:pt x="2222"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7" name="Google Shape;14377;p70"/>
            <p:cNvSpPr/>
            <p:nvPr/>
          </p:nvSpPr>
          <p:spPr>
            <a:xfrm>
              <a:off x="1470607" y="3400744"/>
              <a:ext cx="29451" cy="135471"/>
            </a:xfrm>
            <a:custGeom>
              <a:rect b="b" l="l" r="r" t="t"/>
              <a:pathLst>
                <a:path extrusionOk="0" h="5184" w="1127">
                  <a:moveTo>
                    <a:pt x="1" y="1"/>
                  </a:moveTo>
                  <a:lnTo>
                    <a:pt x="1" y="5184"/>
                  </a:lnTo>
                  <a:lnTo>
                    <a:pt x="405" y="5184"/>
                  </a:lnTo>
                  <a:cubicBezTo>
                    <a:pt x="799" y="5184"/>
                    <a:pt x="1126" y="4857"/>
                    <a:pt x="1126" y="4462"/>
                  </a:cubicBezTo>
                  <a:lnTo>
                    <a:pt x="1126" y="212"/>
                  </a:lnTo>
                  <a:cubicBezTo>
                    <a:pt x="1126" y="145"/>
                    <a:pt x="1116" y="68"/>
                    <a:pt x="1107"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8" name="Google Shape;14378;p70"/>
            <p:cNvSpPr/>
            <p:nvPr/>
          </p:nvSpPr>
          <p:spPr>
            <a:xfrm>
              <a:off x="1499771" y="3348296"/>
              <a:ext cx="58824" cy="187919"/>
            </a:xfrm>
            <a:custGeom>
              <a:rect b="b" l="l" r="r" t="t"/>
              <a:pathLst>
                <a:path extrusionOk="0" h="7191" w="2251">
                  <a:moveTo>
                    <a:pt x="1124" y="0"/>
                  </a:moveTo>
                  <a:cubicBezTo>
                    <a:pt x="1080" y="0"/>
                    <a:pt x="1034" y="22"/>
                    <a:pt x="1010" y="65"/>
                  </a:cubicBezTo>
                  <a:lnTo>
                    <a:pt x="635" y="786"/>
                  </a:lnTo>
                  <a:lnTo>
                    <a:pt x="106" y="1777"/>
                  </a:lnTo>
                  <a:cubicBezTo>
                    <a:pt x="39" y="1911"/>
                    <a:pt x="0" y="2065"/>
                    <a:pt x="0" y="2219"/>
                  </a:cubicBezTo>
                  <a:lnTo>
                    <a:pt x="0" y="6469"/>
                  </a:lnTo>
                  <a:cubicBezTo>
                    <a:pt x="0" y="6864"/>
                    <a:pt x="318" y="7191"/>
                    <a:pt x="722" y="7191"/>
                  </a:cubicBezTo>
                  <a:lnTo>
                    <a:pt x="1529" y="7191"/>
                  </a:lnTo>
                  <a:cubicBezTo>
                    <a:pt x="1924" y="7191"/>
                    <a:pt x="2251" y="6864"/>
                    <a:pt x="2251" y="6469"/>
                  </a:cubicBezTo>
                  <a:lnTo>
                    <a:pt x="2251" y="2219"/>
                  </a:lnTo>
                  <a:cubicBezTo>
                    <a:pt x="2251" y="2065"/>
                    <a:pt x="2212" y="1911"/>
                    <a:pt x="2135" y="1777"/>
                  </a:cubicBezTo>
                  <a:lnTo>
                    <a:pt x="1616" y="786"/>
                  </a:lnTo>
                  <a:lnTo>
                    <a:pt x="1231" y="65"/>
                  </a:lnTo>
                  <a:cubicBezTo>
                    <a:pt x="1212" y="22"/>
                    <a:pt x="1169" y="0"/>
                    <a:pt x="1124"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9" name="Google Shape;14379;p70"/>
            <p:cNvSpPr/>
            <p:nvPr/>
          </p:nvSpPr>
          <p:spPr>
            <a:xfrm>
              <a:off x="1516104" y="3348348"/>
              <a:ext cx="25897" cy="25479"/>
            </a:xfrm>
            <a:custGeom>
              <a:rect b="b" l="l" r="r" t="t"/>
              <a:pathLst>
                <a:path extrusionOk="0" h="975" w="991">
                  <a:moveTo>
                    <a:pt x="492" y="1"/>
                  </a:moveTo>
                  <a:cubicBezTo>
                    <a:pt x="448" y="1"/>
                    <a:pt x="404" y="25"/>
                    <a:pt x="385" y="73"/>
                  </a:cubicBezTo>
                  <a:lnTo>
                    <a:pt x="0" y="794"/>
                  </a:lnTo>
                  <a:cubicBezTo>
                    <a:pt x="140" y="914"/>
                    <a:pt x="315" y="974"/>
                    <a:pt x="492" y="974"/>
                  </a:cubicBezTo>
                  <a:cubicBezTo>
                    <a:pt x="669" y="974"/>
                    <a:pt x="847" y="914"/>
                    <a:pt x="991" y="794"/>
                  </a:cubicBezTo>
                  <a:lnTo>
                    <a:pt x="606" y="73"/>
                  </a:lnTo>
                  <a:cubicBezTo>
                    <a:pt x="582" y="25"/>
                    <a:pt x="537" y="1"/>
                    <a:pt x="49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0" name="Google Shape;14380;p70"/>
            <p:cNvSpPr/>
            <p:nvPr/>
          </p:nvSpPr>
          <p:spPr>
            <a:xfrm>
              <a:off x="1499771" y="3400744"/>
              <a:ext cx="58824" cy="135471"/>
            </a:xfrm>
            <a:custGeom>
              <a:rect b="b" l="l" r="r" t="t"/>
              <a:pathLst>
                <a:path extrusionOk="0" h="5184" w="2251">
                  <a:moveTo>
                    <a:pt x="29" y="1"/>
                  </a:moveTo>
                  <a:cubicBezTo>
                    <a:pt x="10" y="68"/>
                    <a:pt x="0" y="145"/>
                    <a:pt x="0" y="212"/>
                  </a:cubicBezTo>
                  <a:lnTo>
                    <a:pt x="0" y="4462"/>
                  </a:lnTo>
                  <a:cubicBezTo>
                    <a:pt x="0" y="4857"/>
                    <a:pt x="318" y="5184"/>
                    <a:pt x="722" y="5184"/>
                  </a:cubicBezTo>
                  <a:lnTo>
                    <a:pt x="1529" y="5184"/>
                  </a:lnTo>
                  <a:cubicBezTo>
                    <a:pt x="1924" y="5184"/>
                    <a:pt x="2251" y="4857"/>
                    <a:pt x="2251" y="4462"/>
                  </a:cubicBezTo>
                  <a:lnTo>
                    <a:pt x="2251" y="212"/>
                  </a:lnTo>
                  <a:cubicBezTo>
                    <a:pt x="2251" y="145"/>
                    <a:pt x="2241" y="68"/>
                    <a:pt x="223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1" name="Google Shape;14381;p70"/>
            <p:cNvSpPr/>
            <p:nvPr/>
          </p:nvSpPr>
          <p:spPr>
            <a:xfrm>
              <a:off x="1529432" y="3400744"/>
              <a:ext cx="29164" cy="135471"/>
            </a:xfrm>
            <a:custGeom>
              <a:rect b="b" l="l" r="r" t="t"/>
              <a:pathLst>
                <a:path extrusionOk="0" h="5184" w="1116">
                  <a:moveTo>
                    <a:pt x="0" y="1"/>
                  </a:moveTo>
                  <a:lnTo>
                    <a:pt x="0" y="5184"/>
                  </a:lnTo>
                  <a:lnTo>
                    <a:pt x="394" y="5184"/>
                  </a:lnTo>
                  <a:cubicBezTo>
                    <a:pt x="789" y="5184"/>
                    <a:pt x="1116" y="4857"/>
                    <a:pt x="1116" y="4462"/>
                  </a:cubicBezTo>
                  <a:lnTo>
                    <a:pt x="1116" y="212"/>
                  </a:lnTo>
                  <a:cubicBezTo>
                    <a:pt x="1116" y="145"/>
                    <a:pt x="1116" y="68"/>
                    <a:pt x="1096"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2" name="Google Shape;14382;p70"/>
            <p:cNvSpPr/>
            <p:nvPr/>
          </p:nvSpPr>
          <p:spPr>
            <a:xfrm>
              <a:off x="1558569" y="3348296"/>
              <a:ext cx="58824" cy="187919"/>
            </a:xfrm>
            <a:custGeom>
              <a:rect b="b" l="l" r="r" t="t"/>
              <a:pathLst>
                <a:path extrusionOk="0" h="7191" w="2251">
                  <a:moveTo>
                    <a:pt x="1126" y="0"/>
                  </a:moveTo>
                  <a:cubicBezTo>
                    <a:pt x="1082" y="0"/>
                    <a:pt x="1039" y="22"/>
                    <a:pt x="1020" y="65"/>
                  </a:cubicBezTo>
                  <a:lnTo>
                    <a:pt x="635" y="786"/>
                  </a:lnTo>
                  <a:lnTo>
                    <a:pt x="116" y="1777"/>
                  </a:lnTo>
                  <a:cubicBezTo>
                    <a:pt x="39" y="1911"/>
                    <a:pt x="1" y="2065"/>
                    <a:pt x="1" y="2219"/>
                  </a:cubicBezTo>
                  <a:lnTo>
                    <a:pt x="1" y="6469"/>
                  </a:lnTo>
                  <a:cubicBezTo>
                    <a:pt x="1" y="6864"/>
                    <a:pt x="327" y="7191"/>
                    <a:pt x="722" y="7191"/>
                  </a:cubicBezTo>
                  <a:lnTo>
                    <a:pt x="1530" y="7191"/>
                  </a:lnTo>
                  <a:cubicBezTo>
                    <a:pt x="1933" y="7191"/>
                    <a:pt x="2251" y="6864"/>
                    <a:pt x="2251" y="6469"/>
                  </a:cubicBezTo>
                  <a:lnTo>
                    <a:pt x="2251" y="2219"/>
                  </a:lnTo>
                  <a:cubicBezTo>
                    <a:pt x="2251" y="2065"/>
                    <a:pt x="2212" y="1911"/>
                    <a:pt x="2145" y="1777"/>
                  </a:cubicBezTo>
                  <a:lnTo>
                    <a:pt x="1616" y="786"/>
                  </a:lnTo>
                  <a:lnTo>
                    <a:pt x="1231" y="65"/>
                  </a:lnTo>
                  <a:cubicBezTo>
                    <a:pt x="1212" y="22"/>
                    <a:pt x="1169" y="0"/>
                    <a:pt x="1126"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3" name="Google Shape;14383;p70"/>
            <p:cNvSpPr/>
            <p:nvPr/>
          </p:nvSpPr>
          <p:spPr>
            <a:xfrm>
              <a:off x="1575163" y="3348348"/>
              <a:ext cx="25662" cy="25479"/>
            </a:xfrm>
            <a:custGeom>
              <a:rect b="b" l="l" r="r" t="t"/>
              <a:pathLst>
                <a:path extrusionOk="0" h="975" w="982">
                  <a:moveTo>
                    <a:pt x="492" y="1"/>
                  </a:moveTo>
                  <a:cubicBezTo>
                    <a:pt x="447" y="1"/>
                    <a:pt x="404" y="25"/>
                    <a:pt x="385" y="73"/>
                  </a:cubicBezTo>
                  <a:lnTo>
                    <a:pt x="0" y="794"/>
                  </a:lnTo>
                  <a:cubicBezTo>
                    <a:pt x="140" y="914"/>
                    <a:pt x="315" y="974"/>
                    <a:pt x="491" y="974"/>
                  </a:cubicBezTo>
                  <a:cubicBezTo>
                    <a:pt x="666" y="974"/>
                    <a:pt x="842" y="914"/>
                    <a:pt x="981" y="794"/>
                  </a:cubicBezTo>
                  <a:lnTo>
                    <a:pt x="606" y="73"/>
                  </a:lnTo>
                  <a:cubicBezTo>
                    <a:pt x="582" y="25"/>
                    <a:pt x="536" y="1"/>
                    <a:pt x="492"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4" name="Google Shape;14384;p70"/>
            <p:cNvSpPr/>
            <p:nvPr/>
          </p:nvSpPr>
          <p:spPr>
            <a:xfrm>
              <a:off x="1558569" y="3400744"/>
              <a:ext cx="58824" cy="135471"/>
            </a:xfrm>
            <a:custGeom>
              <a:rect b="b" l="l" r="r" t="t"/>
              <a:pathLst>
                <a:path extrusionOk="0" h="5184" w="2251">
                  <a:moveTo>
                    <a:pt x="29" y="1"/>
                  </a:moveTo>
                  <a:cubicBezTo>
                    <a:pt x="10" y="68"/>
                    <a:pt x="1" y="145"/>
                    <a:pt x="1" y="212"/>
                  </a:cubicBezTo>
                  <a:lnTo>
                    <a:pt x="1" y="4462"/>
                  </a:lnTo>
                  <a:cubicBezTo>
                    <a:pt x="1" y="4857"/>
                    <a:pt x="327" y="5184"/>
                    <a:pt x="722" y="5184"/>
                  </a:cubicBezTo>
                  <a:lnTo>
                    <a:pt x="1530" y="5184"/>
                  </a:lnTo>
                  <a:cubicBezTo>
                    <a:pt x="1933" y="5184"/>
                    <a:pt x="2251" y="4857"/>
                    <a:pt x="2251" y="4462"/>
                  </a:cubicBezTo>
                  <a:lnTo>
                    <a:pt x="2251" y="212"/>
                  </a:lnTo>
                  <a:cubicBezTo>
                    <a:pt x="2251" y="145"/>
                    <a:pt x="2241" y="68"/>
                    <a:pt x="2231"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5" name="Google Shape;14385;p70"/>
            <p:cNvSpPr/>
            <p:nvPr/>
          </p:nvSpPr>
          <p:spPr>
            <a:xfrm>
              <a:off x="1587968" y="3400744"/>
              <a:ext cx="29425" cy="135471"/>
            </a:xfrm>
            <a:custGeom>
              <a:rect b="b" l="l" r="r" t="t"/>
              <a:pathLst>
                <a:path extrusionOk="0" h="5184" w="1126">
                  <a:moveTo>
                    <a:pt x="1" y="1"/>
                  </a:moveTo>
                  <a:lnTo>
                    <a:pt x="1" y="5184"/>
                  </a:lnTo>
                  <a:lnTo>
                    <a:pt x="405" y="5184"/>
                  </a:lnTo>
                  <a:cubicBezTo>
                    <a:pt x="808" y="5184"/>
                    <a:pt x="1126" y="4857"/>
                    <a:pt x="1126" y="4462"/>
                  </a:cubicBezTo>
                  <a:lnTo>
                    <a:pt x="1126" y="212"/>
                  </a:lnTo>
                  <a:cubicBezTo>
                    <a:pt x="1126" y="145"/>
                    <a:pt x="1116" y="68"/>
                    <a:pt x="1106"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6" name="Google Shape;14386;p70"/>
            <p:cNvSpPr/>
            <p:nvPr/>
          </p:nvSpPr>
          <p:spPr>
            <a:xfrm>
              <a:off x="1316818" y="3475117"/>
              <a:ext cx="310872" cy="240027"/>
            </a:xfrm>
            <a:custGeom>
              <a:rect b="b" l="l" r="r" t="t"/>
              <a:pathLst>
                <a:path extrusionOk="0" h="9185" w="11896">
                  <a:moveTo>
                    <a:pt x="328" y="1"/>
                  </a:moveTo>
                  <a:cubicBezTo>
                    <a:pt x="145" y="1"/>
                    <a:pt x="1" y="145"/>
                    <a:pt x="1" y="338"/>
                  </a:cubicBezTo>
                  <a:lnTo>
                    <a:pt x="1" y="8223"/>
                  </a:lnTo>
                  <a:cubicBezTo>
                    <a:pt x="10" y="8755"/>
                    <a:pt x="453" y="9184"/>
                    <a:pt x="993" y="9184"/>
                  </a:cubicBezTo>
                  <a:cubicBezTo>
                    <a:pt x="999" y="9184"/>
                    <a:pt x="1005" y="9184"/>
                    <a:pt x="1011" y="9184"/>
                  </a:cubicBezTo>
                  <a:lnTo>
                    <a:pt x="10877" y="9184"/>
                  </a:lnTo>
                  <a:cubicBezTo>
                    <a:pt x="10883" y="9184"/>
                    <a:pt x="10889" y="9184"/>
                    <a:pt x="10895" y="9184"/>
                  </a:cubicBezTo>
                  <a:cubicBezTo>
                    <a:pt x="11435" y="9184"/>
                    <a:pt x="11886" y="8755"/>
                    <a:pt x="11896" y="8223"/>
                  </a:cubicBezTo>
                  <a:lnTo>
                    <a:pt x="11896" y="8050"/>
                  </a:lnTo>
                  <a:lnTo>
                    <a:pt x="11896" y="309"/>
                  </a:lnTo>
                  <a:cubicBezTo>
                    <a:pt x="11886" y="136"/>
                    <a:pt x="11742" y="1"/>
                    <a:pt x="1155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7" name="Google Shape;14387;p70"/>
            <p:cNvSpPr/>
            <p:nvPr/>
          </p:nvSpPr>
          <p:spPr>
            <a:xfrm>
              <a:off x="1347994" y="3474882"/>
              <a:ext cx="279696" cy="210367"/>
            </a:xfrm>
            <a:custGeom>
              <a:rect b="b" l="l" r="r" t="t"/>
              <a:pathLst>
                <a:path extrusionOk="0" h="8050" w="10703">
                  <a:moveTo>
                    <a:pt x="0" y="0"/>
                  </a:moveTo>
                  <a:lnTo>
                    <a:pt x="0" y="7087"/>
                  </a:lnTo>
                  <a:cubicBezTo>
                    <a:pt x="10" y="7624"/>
                    <a:pt x="452" y="8050"/>
                    <a:pt x="984" y="8050"/>
                  </a:cubicBezTo>
                  <a:cubicBezTo>
                    <a:pt x="996" y="8050"/>
                    <a:pt x="1008" y="8049"/>
                    <a:pt x="1020" y="8049"/>
                  </a:cubicBezTo>
                  <a:lnTo>
                    <a:pt x="10703" y="8049"/>
                  </a:lnTo>
                  <a:lnTo>
                    <a:pt x="10703" y="337"/>
                  </a:lnTo>
                  <a:cubicBezTo>
                    <a:pt x="10703" y="337"/>
                    <a:pt x="10703" y="327"/>
                    <a:pt x="10703" y="308"/>
                  </a:cubicBezTo>
                  <a:cubicBezTo>
                    <a:pt x="10693" y="135"/>
                    <a:pt x="10549" y="0"/>
                    <a:pt x="10366"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8" name="Google Shape;14388;p70"/>
            <p:cNvSpPr/>
            <p:nvPr/>
          </p:nvSpPr>
          <p:spPr>
            <a:xfrm>
              <a:off x="1316818" y="3581921"/>
              <a:ext cx="310872" cy="41002"/>
            </a:xfrm>
            <a:custGeom>
              <a:rect b="b" l="l" r="r" t="t"/>
              <a:pathLst>
                <a:path extrusionOk="0" h="1569" w="11896">
                  <a:moveTo>
                    <a:pt x="1" y="1"/>
                  </a:moveTo>
                  <a:lnTo>
                    <a:pt x="1" y="1568"/>
                  </a:lnTo>
                  <a:lnTo>
                    <a:pt x="11896" y="1568"/>
                  </a:lnTo>
                  <a:lnTo>
                    <a:pt x="11896" y="1"/>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9" name="Google Shape;14389;p70"/>
            <p:cNvSpPr/>
            <p:nvPr/>
          </p:nvSpPr>
          <p:spPr>
            <a:xfrm>
              <a:off x="1316818" y="3581921"/>
              <a:ext cx="31202" cy="41002"/>
            </a:xfrm>
            <a:custGeom>
              <a:rect b="b" l="l" r="r" t="t"/>
              <a:pathLst>
                <a:path extrusionOk="0" h="1569" w="1194">
                  <a:moveTo>
                    <a:pt x="1" y="1"/>
                  </a:moveTo>
                  <a:lnTo>
                    <a:pt x="1" y="1568"/>
                  </a:lnTo>
                  <a:lnTo>
                    <a:pt x="1193" y="1568"/>
                  </a:lnTo>
                  <a:lnTo>
                    <a:pt x="1193"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90" name="Google Shape;14390;p70"/>
          <p:cNvGrpSpPr/>
          <p:nvPr/>
        </p:nvGrpSpPr>
        <p:grpSpPr>
          <a:xfrm>
            <a:off x="3105248" y="3348244"/>
            <a:ext cx="305620" cy="366430"/>
            <a:chOff x="3105248" y="3348244"/>
            <a:chExt cx="305620" cy="366430"/>
          </a:xfrm>
        </p:grpSpPr>
        <p:sp>
          <p:nvSpPr>
            <p:cNvPr id="14391" name="Google Shape;14391;p70"/>
            <p:cNvSpPr/>
            <p:nvPr/>
          </p:nvSpPr>
          <p:spPr>
            <a:xfrm>
              <a:off x="3198750" y="3348244"/>
              <a:ext cx="99774" cy="238485"/>
            </a:xfrm>
            <a:custGeom>
              <a:rect b="b" l="l" r="r" t="t"/>
              <a:pathLst>
                <a:path extrusionOk="0" h="9126" w="3818">
                  <a:moveTo>
                    <a:pt x="1241" y="1"/>
                  </a:moveTo>
                  <a:cubicBezTo>
                    <a:pt x="1192" y="1"/>
                    <a:pt x="1143" y="13"/>
                    <a:pt x="1097" y="38"/>
                  </a:cubicBezTo>
                  <a:lnTo>
                    <a:pt x="1020" y="86"/>
                  </a:lnTo>
                  <a:cubicBezTo>
                    <a:pt x="327" y="490"/>
                    <a:pt x="0" y="1298"/>
                    <a:pt x="202" y="2077"/>
                  </a:cubicBezTo>
                  <a:lnTo>
                    <a:pt x="2106" y="9125"/>
                  </a:lnTo>
                  <a:lnTo>
                    <a:pt x="3818" y="8664"/>
                  </a:lnTo>
                  <a:lnTo>
                    <a:pt x="3587" y="7798"/>
                  </a:lnTo>
                  <a:lnTo>
                    <a:pt x="1597" y="394"/>
                  </a:lnTo>
                  <a:lnTo>
                    <a:pt x="1549" y="240"/>
                  </a:lnTo>
                  <a:cubicBezTo>
                    <a:pt x="1506" y="92"/>
                    <a:pt x="1376" y="1"/>
                    <a:pt x="1241"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2" name="Google Shape;14392;p70"/>
            <p:cNvSpPr/>
            <p:nvPr/>
          </p:nvSpPr>
          <p:spPr>
            <a:xfrm>
              <a:off x="3223366" y="3348244"/>
              <a:ext cx="69147" cy="208328"/>
            </a:xfrm>
            <a:custGeom>
              <a:rect b="b" l="l" r="r" t="t"/>
              <a:pathLst>
                <a:path extrusionOk="0" h="7972" w="2646">
                  <a:moveTo>
                    <a:pt x="289" y="1"/>
                  </a:moveTo>
                  <a:cubicBezTo>
                    <a:pt x="240" y="1"/>
                    <a:pt x="191" y="13"/>
                    <a:pt x="145" y="38"/>
                  </a:cubicBezTo>
                  <a:lnTo>
                    <a:pt x="68" y="86"/>
                  </a:lnTo>
                  <a:cubicBezTo>
                    <a:pt x="1" y="365"/>
                    <a:pt x="10" y="654"/>
                    <a:pt x="87" y="923"/>
                  </a:cubicBezTo>
                  <a:lnTo>
                    <a:pt x="1991" y="7972"/>
                  </a:lnTo>
                  <a:lnTo>
                    <a:pt x="2645" y="7798"/>
                  </a:lnTo>
                  <a:lnTo>
                    <a:pt x="645" y="404"/>
                  </a:lnTo>
                  <a:lnTo>
                    <a:pt x="597" y="240"/>
                  </a:lnTo>
                  <a:cubicBezTo>
                    <a:pt x="555" y="92"/>
                    <a:pt x="424" y="1"/>
                    <a:pt x="28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3" name="Google Shape;14393;p70"/>
            <p:cNvSpPr/>
            <p:nvPr/>
          </p:nvSpPr>
          <p:spPr>
            <a:xfrm>
              <a:off x="3224124" y="3348244"/>
              <a:ext cx="99277" cy="238485"/>
            </a:xfrm>
            <a:custGeom>
              <a:rect b="b" l="l" r="r" t="t"/>
              <a:pathLst>
                <a:path extrusionOk="0" h="9126" w="3799">
                  <a:moveTo>
                    <a:pt x="2580" y="1"/>
                  </a:moveTo>
                  <a:cubicBezTo>
                    <a:pt x="2442" y="1"/>
                    <a:pt x="2312" y="90"/>
                    <a:pt x="2270" y="231"/>
                  </a:cubicBezTo>
                  <a:lnTo>
                    <a:pt x="2222" y="394"/>
                  </a:lnTo>
                  <a:lnTo>
                    <a:pt x="1" y="8654"/>
                  </a:lnTo>
                  <a:lnTo>
                    <a:pt x="703" y="8847"/>
                  </a:lnTo>
                  <a:lnTo>
                    <a:pt x="1712" y="9125"/>
                  </a:lnTo>
                  <a:lnTo>
                    <a:pt x="3616" y="2077"/>
                  </a:lnTo>
                  <a:cubicBezTo>
                    <a:pt x="3799" y="1423"/>
                    <a:pt x="3587" y="731"/>
                    <a:pt x="3097" y="288"/>
                  </a:cubicBezTo>
                  <a:cubicBezTo>
                    <a:pt x="2982" y="192"/>
                    <a:pt x="2866" y="106"/>
                    <a:pt x="2732" y="38"/>
                  </a:cubicBezTo>
                  <a:cubicBezTo>
                    <a:pt x="2683" y="13"/>
                    <a:pt x="2631" y="1"/>
                    <a:pt x="2580"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4" name="Google Shape;14394;p70"/>
            <p:cNvSpPr/>
            <p:nvPr/>
          </p:nvSpPr>
          <p:spPr>
            <a:xfrm>
              <a:off x="3242469" y="3355770"/>
              <a:ext cx="80697" cy="230959"/>
            </a:xfrm>
            <a:custGeom>
              <a:rect b="b" l="l" r="r" t="t"/>
              <a:pathLst>
                <a:path extrusionOk="0" h="8838" w="3088">
                  <a:moveTo>
                    <a:pt x="2385" y="0"/>
                  </a:moveTo>
                  <a:cubicBezTo>
                    <a:pt x="2318" y="39"/>
                    <a:pt x="2280" y="106"/>
                    <a:pt x="2260" y="173"/>
                  </a:cubicBezTo>
                  <a:lnTo>
                    <a:pt x="2212" y="337"/>
                  </a:lnTo>
                  <a:lnTo>
                    <a:pt x="1" y="8559"/>
                  </a:lnTo>
                  <a:lnTo>
                    <a:pt x="1010" y="8837"/>
                  </a:lnTo>
                  <a:lnTo>
                    <a:pt x="2914" y="1789"/>
                  </a:lnTo>
                  <a:cubicBezTo>
                    <a:pt x="3087" y="1135"/>
                    <a:pt x="2885" y="443"/>
                    <a:pt x="2385"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5" name="Google Shape;14395;p70"/>
            <p:cNvSpPr/>
            <p:nvPr/>
          </p:nvSpPr>
          <p:spPr>
            <a:xfrm>
              <a:off x="3235675" y="3503000"/>
              <a:ext cx="175192" cy="211255"/>
            </a:xfrm>
            <a:custGeom>
              <a:rect b="b" l="l" r="r" t="t"/>
              <a:pathLst>
                <a:path extrusionOk="0" h="8084" w="6704">
                  <a:moveTo>
                    <a:pt x="3920" y="4201"/>
                  </a:moveTo>
                  <a:cubicBezTo>
                    <a:pt x="3946" y="4201"/>
                    <a:pt x="3974" y="4202"/>
                    <a:pt x="4001" y="4204"/>
                  </a:cubicBezTo>
                  <a:cubicBezTo>
                    <a:pt x="4771" y="4242"/>
                    <a:pt x="5367" y="4896"/>
                    <a:pt x="5319" y="5665"/>
                  </a:cubicBezTo>
                  <a:cubicBezTo>
                    <a:pt x="5275" y="6470"/>
                    <a:pt x="4609" y="6979"/>
                    <a:pt x="3923" y="6979"/>
                  </a:cubicBezTo>
                  <a:cubicBezTo>
                    <a:pt x="3560" y="6979"/>
                    <a:pt x="3191" y="6837"/>
                    <a:pt x="2905" y="6521"/>
                  </a:cubicBezTo>
                  <a:cubicBezTo>
                    <a:pt x="2096" y="5618"/>
                    <a:pt x="2740" y="4201"/>
                    <a:pt x="3920" y="4201"/>
                  </a:cubicBezTo>
                  <a:close/>
                  <a:moveTo>
                    <a:pt x="979" y="0"/>
                  </a:moveTo>
                  <a:cubicBezTo>
                    <a:pt x="904" y="0"/>
                    <a:pt x="827" y="10"/>
                    <a:pt x="751" y="30"/>
                  </a:cubicBezTo>
                  <a:cubicBezTo>
                    <a:pt x="280" y="165"/>
                    <a:pt x="1" y="646"/>
                    <a:pt x="126" y="1126"/>
                  </a:cubicBezTo>
                  <a:lnTo>
                    <a:pt x="1520" y="6290"/>
                  </a:lnTo>
                  <a:cubicBezTo>
                    <a:pt x="1848" y="7376"/>
                    <a:pt x="2844" y="8084"/>
                    <a:pt x="3927" y="8084"/>
                  </a:cubicBezTo>
                  <a:cubicBezTo>
                    <a:pt x="4149" y="8084"/>
                    <a:pt x="4374" y="8054"/>
                    <a:pt x="4597" y="7992"/>
                  </a:cubicBezTo>
                  <a:cubicBezTo>
                    <a:pt x="5924" y="7617"/>
                    <a:pt x="6703" y="6261"/>
                    <a:pt x="6357" y="4934"/>
                  </a:cubicBezTo>
                  <a:lnTo>
                    <a:pt x="6357" y="4934"/>
                  </a:lnTo>
                  <a:lnTo>
                    <a:pt x="6357" y="4944"/>
                  </a:lnTo>
                  <a:cubicBezTo>
                    <a:pt x="6044" y="3788"/>
                    <a:pt x="5011" y="3079"/>
                    <a:pt x="3925" y="3079"/>
                  </a:cubicBezTo>
                  <a:cubicBezTo>
                    <a:pt x="3476" y="3079"/>
                    <a:pt x="3017" y="3201"/>
                    <a:pt x="2597" y="3463"/>
                  </a:cubicBezTo>
                  <a:lnTo>
                    <a:pt x="1838" y="655"/>
                  </a:lnTo>
                  <a:cubicBezTo>
                    <a:pt x="1733" y="260"/>
                    <a:pt x="1371" y="0"/>
                    <a:pt x="979"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6" name="Google Shape;14396;p70"/>
            <p:cNvSpPr/>
            <p:nvPr/>
          </p:nvSpPr>
          <p:spPr>
            <a:xfrm>
              <a:off x="3105248" y="3502739"/>
              <a:ext cx="181725" cy="211935"/>
            </a:xfrm>
            <a:custGeom>
              <a:rect b="b" l="l" r="r" t="t"/>
              <a:pathLst>
                <a:path extrusionOk="0" h="8110" w="6954">
                  <a:moveTo>
                    <a:pt x="3007" y="4212"/>
                  </a:moveTo>
                  <a:cubicBezTo>
                    <a:pt x="3127" y="4212"/>
                    <a:pt x="3250" y="4228"/>
                    <a:pt x="3376" y="4262"/>
                  </a:cubicBezTo>
                  <a:cubicBezTo>
                    <a:pt x="4117" y="4454"/>
                    <a:pt x="4559" y="5214"/>
                    <a:pt x="4367" y="5964"/>
                  </a:cubicBezTo>
                  <a:cubicBezTo>
                    <a:pt x="4184" y="6630"/>
                    <a:pt x="3602" y="6990"/>
                    <a:pt x="3017" y="6990"/>
                  </a:cubicBezTo>
                  <a:cubicBezTo>
                    <a:pt x="2554" y="6990"/>
                    <a:pt x="2090" y="6766"/>
                    <a:pt x="1819" y="6291"/>
                  </a:cubicBezTo>
                  <a:cubicBezTo>
                    <a:pt x="1268" y="5336"/>
                    <a:pt x="1995" y="4212"/>
                    <a:pt x="3007" y="4212"/>
                  </a:cubicBezTo>
                  <a:close/>
                  <a:moveTo>
                    <a:pt x="5975" y="1"/>
                  </a:moveTo>
                  <a:cubicBezTo>
                    <a:pt x="5583" y="1"/>
                    <a:pt x="5222" y="261"/>
                    <a:pt x="5117" y="656"/>
                  </a:cubicBezTo>
                  <a:lnTo>
                    <a:pt x="4357" y="3473"/>
                  </a:lnTo>
                  <a:cubicBezTo>
                    <a:pt x="3918" y="3196"/>
                    <a:pt x="3458" y="3073"/>
                    <a:pt x="3015" y="3073"/>
                  </a:cubicBezTo>
                  <a:cubicBezTo>
                    <a:pt x="1397" y="3073"/>
                    <a:pt x="1" y="4710"/>
                    <a:pt x="665" y="6483"/>
                  </a:cubicBezTo>
                  <a:cubicBezTo>
                    <a:pt x="1039" y="7464"/>
                    <a:pt x="1976" y="8110"/>
                    <a:pt x="3026" y="8110"/>
                  </a:cubicBezTo>
                  <a:cubicBezTo>
                    <a:pt x="3056" y="8110"/>
                    <a:pt x="3086" y="8109"/>
                    <a:pt x="3117" y="8108"/>
                  </a:cubicBezTo>
                  <a:cubicBezTo>
                    <a:pt x="4194" y="8060"/>
                    <a:pt x="5127" y="7339"/>
                    <a:pt x="5434" y="6300"/>
                  </a:cubicBezTo>
                  <a:lnTo>
                    <a:pt x="6829" y="1127"/>
                  </a:lnTo>
                  <a:cubicBezTo>
                    <a:pt x="6954" y="656"/>
                    <a:pt x="6665" y="175"/>
                    <a:pt x="6204" y="40"/>
                  </a:cubicBezTo>
                  <a:lnTo>
                    <a:pt x="6204" y="31"/>
                  </a:lnTo>
                  <a:cubicBezTo>
                    <a:pt x="6127" y="10"/>
                    <a:pt x="6051" y="1"/>
                    <a:pt x="597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7" name="Google Shape;14397;p70"/>
            <p:cNvSpPr/>
            <p:nvPr/>
          </p:nvSpPr>
          <p:spPr>
            <a:xfrm>
              <a:off x="3253288" y="3522365"/>
              <a:ext cx="15836" cy="16124"/>
            </a:xfrm>
            <a:custGeom>
              <a:rect b="b" l="l" r="r" t="t"/>
              <a:pathLst>
                <a:path extrusionOk="0" h="617" w="606">
                  <a:moveTo>
                    <a:pt x="308" y="1"/>
                  </a:moveTo>
                  <a:cubicBezTo>
                    <a:pt x="135" y="1"/>
                    <a:pt x="0" y="145"/>
                    <a:pt x="0" y="308"/>
                  </a:cubicBezTo>
                  <a:cubicBezTo>
                    <a:pt x="0" y="472"/>
                    <a:pt x="135" y="616"/>
                    <a:pt x="308" y="616"/>
                  </a:cubicBezTo>
                  <a:cubicBezTo>
                    <a:pt x="471" y="616"/>
                    <a:pt x="606" y="472"/>
                    <a:pt x="606" y="308"/>
                  </a:cubicBezTo>
                  <a:cubicBezTo>
                    <a:pt x="606" y="145"/>
                    <a:pt x="471" y="1"/>
                    <a:pt x="308"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98" name="Google Shape;14398;p70"/>
          <p:cNvGrpSpPr/>
          <p:nvPr/>
        </p:nvGrpSpPr>
        <p:grpSpPr>
          <a:xfrm>
            <a:off x="2661988" y="3348218"/>
            <a:ext cx="304078" cy="366665"/>
            <a:chOff x="2661988" y="3348218"/>
            <a:chExt cx="304078" cy="366665"/>
          </a:xfrm>
        </p:grpSpPr>
        <p:sp>
          <p:nvSpPr>
            <p:cNvPr id="14399" name="Google Shape;14399;p70"/>
            <p:cNvSpPr/>
            <p:nvPr/>
          </p:nvSpPr>
          <p:spPr>
            <a:xfrm>
              <a:off x="2801954" y="3540971"/>
              <a:ext cx="24146" cy="173912"/>
            </a:xfrm>
            <a:custGeom>
              <a:rect b="b" l="l" r="r" t="t"/>
              <a:pathLst>
                <a:path extrusionOk="0" h="6655" w="924">
                  <a:moveTo>
                    <a:pt x="1" y="0"/>
                  </a:moveTo>
                  <a:lnTo>
                    <a:pt x="1" y="6193"/>
                  </a:lnTo>
                  <a:cubicBezTo>
                    <a:pt x="1" y="6501"/>
                    <a:pt x="231" y="6655"/>
                    <a:pt x="462" y="6655"/>
                  </a:cubicBezTo>
                  <a:cubicBezTo>
                    <a:pt x="693" y="6655"/>
                    <a:pt x="924" y="6501"/>
                    <a:pt x="924" y="6193"/>
                  </a:cubicBezTo>
                  <a:lnTo>
                    <a:pt x="924"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0" name="Google Shape;14400;p70"/>
            <p:cNvSpPr/>
            <p:nvPr/>
          </p:nvSpPr>
          <p:spPr>
            <a:xfrm>
              <a:off x="2801954" y="3540971"/>
              <a:ext cx="24146" cy="39721"/>
            </a:xfrm>
            <a:custGeom>
              <a:rect b="b" l="l" r="r" t="t"/>
              <a:pathLst>
                <a:path extrusionOk="0" h="1520" w="924">
                  <a:moveTo>
                    <a:pt x="1" y="0"/>
                  </a:moveTo>
                  <a:lnTo>
                    <a:pt x="1" y="1520"/>
                  </a:lnTo>
                  <a:lnTo>
                    <a:pt x="924" y="1520"/>
                  </a:lnTo>
                  <a:lnTo>
                    <a:pt x="924"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1" name="Google Shape;14401;p70"/>
            <p:cNvSpPr/>
            <p:nvPr/>
          </p:nvSpPr>
          <p:spPr>
            <a:xfrm>
              <a:off x="2809245" y="3348218"/>
              <a:ext cx="11080" cy="39669"/>
            </a:xfrm>
            <a:custGeom>
              <a:rect b="b" l="l" r="r" t="t"/>
              <a:pathLst>
                <a:path extrusionOk="0" h="1518" w="424">
                  <a:moveTo>
                    <a:pt x="212" y="1"/>
                  </a:moveTo>
                  <a:cubicBezTo>
                    <a:pt x="97" y="1"/>
                    <a:pt x="1" y="97"/>
                    <a:pt x="1" y="212"/>
                  </a:cubicBezTo>
                  <a:lnTo>
                    <a:pt x="1" y="1309"/>
                  </a:lnTo>
                  <a:cubicBezTo>
                    <a:pt x="1" y="1448"/>
                    <a:pt x="106" y="1518"/>
                    <a:pt x="212" y="1518"/>
                  </a:cubicBezTo>
                  <a:cubicBezTo>
                    <a:pt x="318" y="1518"/>
                    <a:pt x="424" y="1448"/>
                    <a:pt x="424" y="1309"/>
                  </a:cubicBezTo>
                  <a:lnTo>
                    <a:pt x="424" y="212"/>
                  </a:lnTo>
                  <a:cubicBezTo>
                    <a:pt x="424" y="97"/>
                    <a:pt x="327" y="1"/>
                    <a:pt x="212"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2" name="Google Shape;14402;p70"/>
            <p:cNvSpPr/>
            <p:nvPr/>
          </p:nvSpPr>
          <p:spPr>
            <a:xfrm>
              <a:off x="2852207" y="3359585"/>
              <a:ext cx="24173" cy="37579"/>
            </a:xfrm>
            <a:custGeom>
              <a:rect b="b" l="l" r="r" t="t"/>
              <a:pathLst>
                <a:path extrusionOk="0" h="1438" w="925">
                  <a:moveTo>
                    <a:pt x="681" y="1"/>
                  </a:moveTo>
                  <a:cubicBezTo>
                    <a:pt x="599" y="1"/>
                    <a:pt x="520" y="53"/>
                    <a:pt x="491" y="133"/>
                  </a:cubicBezTo>
                  <a:lnTo>
                    <a:pt x="68" y="1143"/>
                  </a:lnTo>
                  <a:cubicBezTo>
                    <a:pt x="0" y="1310"/>
                    <a:pt x="139" y="1438"/>
                    <a:pt x="276" y="1438"/>
                  </a:cubicBezTo>
                  <a:cubicBezTo>
                    <a:pt x="351" y="1438"/>
                    <a:pt x="425" y="1399"/>
                    <a:pt x="462" y="1306"/>
                  </a:cubicBezTo>
                  <a:lnTo>
                    <a:pt x="876" y="297"/>
                  </a:lnTo>
                  <a:cubicBezTo>
                    <a:pt x="924" y="191"/>
                    <a:pt x="876" y="56"/>
                    <a:pt x="761" y="18"/>
                  </a:cubicBezTo>
                  <a:cubicBezTo>
                    <a:pt x="735" y="6"/>
                    <a:pt x="708" y="1"/>
                    <a:pt x="681"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3" name="Google Shape;14403;p70"/>
            <p:cNvSpPr/>
            <p:nvPr/>
          </p:nvSpPr>
          <p:spPr>
            <a:xfrm>
              <a:off x="2889158" y="3390970"/>
              <a:ext cx="35540" cy="31411"/>
            </a:xfrm>
            <a:custGeom>
              <a:rect b="b" l="l" r="r" t="t"/>
              <a:pathLst>
                <a:path extrusionOk="0" h="1202" w="1360">
                  <a:moveTo>
                    <a:pt x="1057" y="1"/>
                  </a:moveTo>
                  <a:cubicBezTo>
                    <a:pt x="1008" y="1"/>
                    <a:pt x="958" y="20"/>
                    <a:pt x="914" y="67"/>
                  </a:cubicBezTo>
                  <a:lnTo>
                    <a:pt x="135" y="846"/>
                  </a:lnTo>
                  <a:cubicBezTo>
                    <a:pt x="0" y="971"/>
                    <a:pt x="97" y="1202"/>
                    <a:pt x="289" y="1202"/>
                  </a:cubicBezTo>
                  <a:cubicBezTo>
                    <a:pt x="347" y="1202"/>
                    <a:pt x="395" y="1182"/>
                    <a:pt x="433" y="1144"/>
                  </a:cubicBezTo>
                  <a:lnTo>
                    <a:pt x="1212" y="365"/>
                  </a:lnTo>
                  <a:cubicBezTo>
                    <a:pt x="1360" y="217"/>
                    <a:pt x="1218" y="1"/>
                    <a:pt x="1057"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4" name="Google Shape;14404;p70"/>
            <p:cNvSpPr/>
            <p:nvPr/>
          </p:nvSpPr>
          <p:spPr>
            <a:xfrm>
              <a:off x="2915290" y="3438479"/>
              <a:ext cx="40688" cy="22056"/>
            </a:xfrm>
            <a:custGeom>
              <a:rect b="b" l="l" r="r" t="t"/>
              <a:pathLst>
                <a:path extrusionOk="0" h="844" w="1557">
                  <a:moveTo>
                    <a:pt x="1255" y="0"/>
                  </a:moveTo>
                  <a:cubicBezTo>
                    <a:pt x="1226" y="0"/>
                    <a:pt x="1196" y="6"/>
                    <a:pt x="1164" y="18"/>
                  </a:cubicBezTo>
                  <a:lnTo>
                    <a:pt x="164" y="432"/>
                  </a:lnTo>
                  <a:cubicBezTo>
                    <a:pt x="58" y="480"/>
                    <a:pt x="1" y="595"/>
                    <a:pt x="49" y="711"/>
                  </a:cubicBezTo>
                  <a:cubicBezTo>
                    <a:pt x="78" y="791"/>
                    <a:pt x="156" y="843"/>
                    <a:pt x="239" y="843"/>
                  </a:cubicBezTo>
                  <a:cubicBezTo>
                    <a:pt x="265" y="843"/>
                    <a:pt x="292" y="838"/>
                    <a:pt x="318" y="826"/>
                  </a:cubicBezTo>
                  <a:lnTo>
                    <a:pt x="1328" y="412"/>
                  </a:lnTo>
                  <a:cubicBezTo>
                    <a:pt x="1556" y="311"/>
                    <a:pt x="1464" y="0"/>
                    <a:pt x="1255"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5" name="Google Shape;14405;p70"/>
            <p:cNvSpPr/>
            <p:nvPr/>
          </p:nvSpPr>
          <p:spPr>
            <a:xfrm>
              <a:off x="2922817" y="3493723"/>
              <a:ext cx="43249" cy="11080"/>
            </a:xfrm>
            <a:custGeom>
              <a:rect b="b" l="l" r="r" t="t"/>
              <a:pathLst>
                <a:path extrusionOk="0" h="424" w="1655">
                  <a:moveTo>
                    <a:pt x="289" y="1"/>
                  </a:moveTo>
                  <a:cubicBezTo>
                    <a:pt x="1" y="1"/>
                    <a:pt x="1" y="424"/>
                    <a:pt x="289" y="424"/>
                  </a:cubicBezTo>
                  <a:lnTo>
                    <a:pt x="1376" y="424"/>
                  </a:lnTo>
                  <a:cubicBezTo>
                    <a:pt x="1655" y="424"/>
                    <a:pt x="1655" y="1"/>
                    <a:pt x="1376"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6" name="Google Shape;14406;p70"/>
            <p:cNvSpPr/>
            <p:nvPr/>
          </p:nvSpPr>
          <p:spPr>
            <a:xfrm>
              <a:off x="2912912" y="3538149"/>
              <a:ext cx="42570" cy="22160"/>
            </a:xfrm>
            <a:custGeom>
              <a:rect b="b" l="l" r="r" t="t"/>
              <a:pathLst>
                <a:path extrusionOk="0" h="848" w="1629">
                  <a:moveTo>
                    <a:pt x="297" y="1"/>
                  </a:moveTo>
                  <a:cubicBezTo>
                    <a:pt x="96" y="1"/>
                    <a:pt x="0" y="314"/>
                    <a:pt x="236" y="406"/>
                  </a:cubicBezTo>
                  <a:lnTo>
                    <a:pt x="1236" y="830"/>
                  </a:lnTo>
                  <a:cubicBezTo>
                    <a:pt x="1266" y="842"/>
                    <a:pt x="1295" y="847"/>
                    <a:pt x="1322" y="847"/>
                  </a:cubicBezTo>
                  <a:cubicBezTo>
                    <a:pt x="1528" y="847"/>
                    <a:pt x="1629" y="529"/>
                    <a:pt x="1399" y="435"/>
                  </a:cubicBezTo>
                  <a:lnTo>
                    <a:pt x="390" y="22"/>
                  </a:lnTo>
                  <a:cubicBezTo>
                    <a:pt x="357" y="7"/>
                    <a:pt x="326" y="1"/>
                    <a:pt x="297"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7" name="Google Shape;14407;p70"/>
            <p:cNvSpPr/>
            <p:nvPr/>
          </p:nvSpPr>
          <p:spPr>
            <a:xfrm>
              <a:off x="2887825" y="3575649"/>
              <a:ext cx="35880" cy="31411"/>
            </a:xfrm>
            <a:custGeom>
              <a:rect b="b" l="l" r="r" t="t"/>
              <a:pathLst>
                <a:path extrusionOk="0" h="1202" w="1373">
                  <a:moveTo>
                    <a:pt x="300" y="0"/>
                  </a:moveTo>
                  <a:cubicBezTo>
                    <a:pt x="140" y="0"/>
                    <a:pt x="0" y="211"/>
                    <a:pt x="148" y="366"/>
                  </a:cubicBezTo>
                  <a:lnTo>
                    <a:pt x="927" y="1135"/>
                  </a:lnTo>
                  <a:cubicBezTo>
                    <a:pt x="971" y="1182"/>
                    <a:pt x="1021" y="1201"/>
                    <a:pt x="1069" y="1201"/>
                  </a:cubicBezTo>
                  <a:cubicBezTo>
                    <a:pt x="1230" y="1201"/>
                    <a:pt x="1373" y="985"/>
                    <a:pt x="1225" y="837"/>
                  </a:cubicBezTo>
                  <a:lnTo>
                    <a:pt x="446" y="68"/>
                  </a:lnTo>
                  <a:cubicBezTo>
                    <a:pt x="401" y="20"/>
                    <a:pt x="350" y="0"/>
                    <a:pt x="300"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8" name="Google Shape;14408;p70"/>
            <p:cNvSpPr/>
            <p:nvPr/>
          </p:nvSpPr>
          <p:spPr>
            <a:xfrm>
              <a:off x="2850926" y="3600605"/>
              <a:ext cx="24721" cy="37552"/>
            </a:xfrm>
            <a:custGeom>
              <a:rect b="b" l="l" r="r" t="t"/>
              <a:pathLst>
                <a:path extrusionOk="0" h="1437" w="946">
                  <a:moveTo>
                    <a:pt x="270" y="1"/>
                  </a:moveTo>
                  <a:cubicBezTo>
                    <a:pt x="136" y="1"/>
                    <a:pt x="1" y="128"/>
                    <a:pt x="69" y="295"/>
                  </a:cubicBezTo>
                  <a:lnTo>
                    <a:pt x="483" y="1305"/>
                  </a:lnTo>
                  <a:cubicBezTo>
                    <a:pt x="520" y="1397"/>
                    <a:pt x="594" y="1436"/>
                    <a:pt x="669" y="1436"/>
                  </a:cubicBezTo>
                  <a:cubicBezTo>
                    <a:pt x="806" y="1436"/>
                    <a:pt x="945" y="1309"/>
                    <a:pt x="877" y="1142"/>
                  </a:cubicBezTo>
                  <a:lnTo>
                    <a:pt x="454" y="132"/>
                  </a:lnTo>
                  <a:cubicBezTo>
                    <a:pt x="416" y="40"/>
                    <a:pt x="343" y="1"/>
                    <a:pt x="270"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9" name="Google Shape;14409;p70"/>
            <p:cNvSpPr/>
            <p:nvPr/>
          </p:nvSpPr>
          <p:spPr>
            <a:xfrm>
              <a:off x="2751021" y="3600083"/>
              <a:ext cx="24068" cy="37317"/>
            </a:xfrm>
            <a:custGeom>
              <a:rect b="b" l="l" r="r" t="t"/>
              <a:pathLst>
                <a:path extrusionOk="0" h="1428" w="921">
                  <a:moveTo>
                    <a:pt x="682" y="0"/>
                  </a:moveTo>
                  <a:cubicBezTo>
                    <a:pt x="596" y="0"/>
                    <a:pt x="517" y="53"/>
                    <a:pt x="488" y="133"/>
                  </a:cubicBezTo>
                  <a:lnTo>
                    <a:pt x="75" y="1133"/>
                  </a:lnTo>
                  <a:cubicBezTo>
                    <a:pt x="0" y="1300"/>
                    <a:pt x="137" y="1427"/>
                    <a:pt x="273" y="1427"/>
                  </a:cubicBezTo>
                  <a:cubicBezTo>
                    <a:pt x="347" y="1427"/>
                    <a:pt x="422" y="1389"/>
                    <a:pt x="459" y="1296"/>
                  </a:cubicBezTo>
                  <a:lnTo>
                    <a:pt x="882" y="287"/>
                  </a:lnTo>
                  <a:cubicBezTo>
                    <a:pt x="921" y="181"/>
                    <a:pt x="873" y="56"/>
                    <a:pt x="767" y="17"/>
                  </a:cubicBezTo>
                  <a:cubicBezTo>
                    <a:pt x="739" y="6"/>
                    <a:pt x="710" y="0"/>
                    <a:pt x="682"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0" name="Google Shape;14410;p70"/>
            <p:cNvSpPr/>
            <p:nvPr/>
          </p:nvSpPr>
          <p:spPr>
            <a:xfrm>
              <a:off x="2703147" y="3574525"/>
              <a:ext cx="36063" cy="31411"/>
            </a:xfrm>
            <a:custGeom>
              <a:rect b="b" l="l" r="r" t="t"/>
              <a:pathLst>
                <a:path extrusionOk="0" h="1202" w="1380">
                  <a:moveTo>
                    <a:pt x="1071" y="1"/>
                  </a:moveTo>
                  <a:cubicBezTo>
                    <a:pt x="1022" y="1"/>
                    <a:pt x="972" y="19"/>
                    <a:pt x="926" y="63"/>
                  </a:cubicBezTo>
                  <a:lnTo>
                    <a:pt x="926" y="72"/>
                  </a:lnTo>
                  <a:lnTo>
                    <a:pt x="156" y="841"/>
                  </a:lnTo>
                  <a:cubicBezTo>
                    <a:pt x="0" y="990"/>
                    <a:pt x="143" y="1202"/>
                    <a:pt x="309" y="1202"/>
                  </a:cubicBezTo>
                  <a:cubicBezTo>
                    <a:pt x="358" y="1202"/>
                    <a:pt x="409" y="1183"/>
                    <a:pt x="455" y="1140"/>
                  </a:cubicBezTo>
                  <a:lnTo>
                    <a:pt x="1224" y="370"/>
                  </a:lnTo>
                  <a:cubicBezTo>
                    <a:pt x="1380" y="214"/>
                    <a:pt x="1237" y="1"/>
                    <a:pt x="1071"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1" name="Google Shape;14411;p70"/>
            <p:cNvSpPr/>
            <p:nvPr/>
          </p:nvSpPr>
          <p:spPr>
            <a:xfrm>
              <a:off x="2671814" y="3536607"/>
              <a:ext cx="40714" cy="22186"/>
            </a:xfrm>
            <a:custGeom>
              <a:rect b="b" l="l" r="r" t="t"/>
              <a:pathLst>
                <a:path extrusionOk="0" h="849" w="1558">
                  <a:moveTo>
                    <a:pt x="1319" y="0"/>
                  </a:moveTo>
                  <a:cubicBezTo>
                    <a:pt x="1293" y="0"/>
                    <a:pt x="1266" y="5"/>
                    <a:pt x="1240" y="13"/>
                  </a:cubicBezTo>
                  <a:lnTo>
                    <a:pt x="230" y="437"/>
                  </a:lnTo>
                  <a:cubicBezTo>
                    <a:pt x="1" y="530"/>
                    <a:pt x="102" y="849"/>
                    <a:pt x="308" y="849"/>
                  </a:cubicBezTo>
                  <a:cubicBezTo>
                    <a:pt x="335" y="849"/>
                    <a:pt x="364" y="843"/>
                    <a:pt x="394" y="831"/>
                  </a:cubicBezTo>
                  <a:lnTo>
                    <a:pt x="1404" y="408"/>
                  </a:lnTo>
                  <a:cubicBezTo>
                    <a:pt x="1509" y="369"/>
                    <a:pt x="1557" y="244"/>
                    <a:pt x="1519" y="139"/>
                  </a:cubicBezTo>
                  <a:cubicBezTo>
                    <a:pt x="1489" y="49"/>
                    <a:pt x="1408" y="0"/>
                    <a:pt x="131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2" name="Google Shape;14412;p70"/>
            <p:cNvSpPr/>
            <p:nvPr/>
          </p:nvSpPr>
          <p:spPr>
            <a:xfrm>
              <a:off x="2661988" y="3492208"/>
              <a:ext cx="41498" cy="11080"/>
            </a:xfrm>
            <a:custGeom>
              <a:rect b="b" l="l" r="r" t="t"/>
              <a:pathLst>
                <a:path extrusionOk="0" h="424" w="1588">
                  <a:moveTo>
                    <a:pt x="279" y="1"/>
                  </a:moveTo>
                  <a:cubicBezTo>
                    <a:pt x="1" y="1"/>
                    <a:pt x="1" y="424"/>
                    <a:pt x="279" y="424"/>
                  </a:cubicBezTo>
                  <a:lnTo>
                    <a:pt x="1376" y="424"/>
                  </a:lnTo>
                  <a:cubicBezTo>
                    <a:pt x="1491" y="424"/>
                    <a:pt x="1587" y="328"/>
                    <a:pt x="1587" y="212"/>
                  </a:cubicBezTo>
                  <a:cubicBezTo>
                    <a:pt x="1587" y="97"/>
                    <a:pt x="1491" y="1"/>
                    <a:pt x="1376"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3" name="Google Shape;14413;p70"/>
            <p:cNvSpPr/>
            <p:nvPr/>
          </p:nvSpPr>
          <p:spPr>
            <a:xfrm>
              <a:off x="2672363" y="3436728"/>
              <a:ext cx="42570" cy="22134"/>
            </a:xfrm>
            <a:custGeom>
              <a:rect b="b" l="l" r="r" t="t"/>
              <a:pathLst>
                <a:path extrusionOk="0" h="847" w="1629">
                  <a:moveTo>
                    <a:pt x="312" y="0"/>
                  </a:moveTo>
                  <a:cubicBezTo>
                    <a:pt x="100" y="0"/>
                    <a:pt x="0" y="319"/>
                    <a:pt x="238" y="412"/>
                  </a:cubicBezTo>
                  <a:lnTo>
                    <a:pt x="1238" y="826"/>
                  </a:lnTo>
                  <a:cubicBezTo>
                    <a:pt x="1272" y="840"/>
                    <a:pt x="1304" y="847"/>
                    <a:pt x="1334" y="847"/>
                  </a:cubicBezTo>
                  <a:cubicBezTo>
                    <a:pt x="1540" y="847"/>
                    <a:pt x="1629" y="534"/>
                    <a:pt x="1402" y="441"/>
                  </a:cubicBezTo>
                  <a:lnTo>
                    <a:pt x="402" y="18"/>
                  </a:lnTo>
                  <a:cubicBezTo>
                    <a:pt x="370" y="6"/>
                    <a:pt x="340" y="0"/>
                    <a:pt x="312"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4" name="Google Shape;14414;p70"/>
            <p:cNvSpPr/>
            <p:nvPr/>
          </p:nvSpPr>
          <p:spPr>
            <a:xfrm>
              <a:off x="2704349" y="3390082"/>
              <a:ext cx="35932" cy="31411"/>
            </a:xfrm>
            <a:custGeom>
              <a:rect b="b" l="l" r="r" t="t"/>
              <a:pathLst>
                <a:path extrusionOk="0" h="1202" w="1375">
                  <a:moveTo>
                    <a:pt x="307" y="0"/>
                  </a:moveTo>
                  <a:cubicBezTo>
                    <a:pt x="145" y="0"/>
                    <a:pt x="0" y="214"/>
                    <a:pt x="149" y="370"/>
                  </a:cubicBezTo>
                  <a:lnTo>
                    <a:pt x="928" y="1139"/>
                  </a:lnTo>
                  <a:cubicBezTo>
                    <a:pt x="972" y="1183"/>
                    <a:pt x="1021" y="1202"/>
                    <a:pt x="1068" y="1202"/>
                  </a:cubicBezTo>
                  <a:cubicBezTo>
                    <a:pt x="1230" y="1202"/>
                    <a:pt x="1374" y="990"/>
                    <a:pt x="1226" y="841"/>
                  </a:cubicBezTo>
                  <a:lnTo>
                    <a:pt x="447" y="62"/>
                  </a:lnTo>
                  <a:cubicBezTo>
                    <a:pt x="403" y="19"/>
                    <a:pt x="354" y="0"/>
                    <a:pt x="307"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5" name="Google Shape;14415;p70"/>
            <p:cNvSpPr/>
            <p:nvPr/>
          </p:nvSpPr>
          <p:spPr>
            <a:xfrm>
              <a:off x="2752433" y="3358958"/>
              <a:ext cx="24669" cy="37526"/>
            </a:xfrm>
            <a:custGeom>
              <a:rect b="b" l="l" r="r" t="t"/>
              <a:pathLst>
                <a:path extrusionOk="0" h="1436" w="944">
                  <a:moveTo>
                    <a:pt x="269" y="0"/>
                  </a:moveTo>
                  <a:cubicBezTo>
                    <a:pt x="134" y="0"/>
                    <a:pt x="1" y="129"/>
                    <a:pt x="69" y="301"/>
                  </a:cubicBezTo>
                  <a:lnTo>
                    <a:pt x="482" y="1302"/>
                  </a:lnTo>
                  <a:cubicBezTo>
                    <a:pt x="520" y="1395"/>
                    <a:pt x="596" y="1435"/>
                    <a:pt x="672" y="1435"/>
                  </a:cubicBezTo>
                  <a:cubicBezTo>
                    <a:pt x="807" y="1435"/>
                    <a:pt x="944" y="1310"/>
                    <a:pt x="876" y="1138"/>
                  </a:cubicBezTo>
                  <a:lnTo>
                    <a:pt x="463" y="138"/>
                  </a:lnTo>
                  <a:cubicBezTo>
                    <a:pt x="421" y="41"/>
                    <a:pt x="345" y="0"/>
                    <a:pt x="26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6" name="Google Shape;14416;p70"/>
            <p:cNvSpPr/>
            <p:nvPr/>
          </p:nvSpPr>
          <p:spPr>
            <a:xfrm>
              <a:off x="2727816" y="3415796"/>
              <a:ext cx="172422" cy="159591"/>
            </a:xfrm>
            <a:custGeom>
              <a:rect b="b" l="l" r="r" t="t"/>
              <a:pathLst>
                <a:path extrusionOk="0" h="6107" w="6598">
                  <a:moveTo>
                    <a:pt x="3300" y="1"/>
                  </a:moveTo>
                  <a:cubicBezTo>
                    <a:pt x="3160" y="1"/>
                    <a:pt x="3023" y="74"/>
                    <a:pt x="2953" y="213"/>
                  </a:cubicBezTo>
                  <a:lnTo>
                    <a:pt x="2290" y="1559"/>
                  </a:lnTo>
                  <a:lnTo>
                    <a:pt x="2270" y="1598"/>
                  </a:lnTo>
                  <a:cubicBezTo>
                    <a:pt x="2213" y="1713"/>
                    <a:pt x="2107" y="1800"/>
                    <a:pt x="1982" y="1819"/>
                  </a:cubicBezTo>
                  <a:lnTo>
                    <a:pt x="905" y="1973"/>
                  </a:lnTo>
                  <a:lnTo>
                    <a:pt x="443" y="2040"/>
                  </a:lnTo>
                  <a:cubicBezTo>
                    <a:pt x="126" y="2079"/>
                    <a:pt x="1" y="2473"/>
                    <a:pt x="232" y="2704"/>
                  </a:cubicBezTo>
                  <a:lnTo>
                    <a:pt x="1338" y="3781"/>
                  </a:lnTo>
                  <a:cubicBezTo>
                    <a:pt x="1424" y="3867"/>
                    <a:pt x="1472" y="4002"/>
                    <a:pt x="1443" y="4127"/>
                  </a:cubicBezTo>
                  <a:lnTo>
                    <a:pt x="1184" y="5646"/>
                  </a:lnTo>
                  <a:cubicBezTo>
                    <a:pt x="1146" y="5897"/>
                    <a:pt x="1343" y="6106"/>
                    <a:pt x="1569" y="6106"/>
                  </a:cubicBezTo>
                  <a:cubicBezTo>
                    <a:pt x="1629" y="6106"/>
                    <a:pt x="1691" y="6092"/>
                    <a:pt x="1751" y="6060"/>
                  </a:cubicBezTo>
                  <a:lnTo>
                    <a:pt x="2280" y="5781"/>
                  </a:lnTo>
                  <a:lnTo>
                    <a:pt x="3117" y="5338"/>
                  </a:lnTo>
                  <a:cubicBezTo>
                    <a:pt x="3175" y="5309"/>
                    <a:pt x="3234" y="5297"/>
                    <a:pt x="3297" y="5297"/>
                  </a:cubicBezTo>
                  <a:cubicBezTo>
                    <a:pt x="3317" y="5297"/>
                    <a:pt x="3337" y="5298"/>
                    <a:pt x="3357" y="5300"/>
                  </a:cubicBezTo>
                  <a:cubicBezTo>
                    <a:pt x="3395" y="5310"/>
                    <a:pt x="3434" y="5319"/>
                    <a:pt x="3472" y="5338"/>
                  </a:cubicBezTo>
                  <a:lnTo>
                    <a:pt x="4847" y="6060"/>
                  </a:lnTo>
                  <a:cubicBezTo>
                    <a:pt x="4906" y="6092"/>
                    <a:pt x="4966" y="6106"/>
                    <a:pt x="5025" y="6106"/>
                  </a:cubicBezTo>
                  <a:cubicBezTo>
                    <a:pt x="5250" y="6106"/>
                    <a:pt x="5451" y="5897"/>
                    <a:pt x="5405" y="5646"/>
                  </a:cubicBezTo>
                  <a:lnTo>
                    <a:pt x="5405" y="5627"/>
                  </a:lnTo>
                  <a:lnTo>
                    <a:pt x="5155" y="4127"/>
                  </a:lnTo>
                  <a:cubicBezTo>
                    <a:pt x="5126" y="4002"/>
                    <a:pt x="5174" y="3867"/>
                    <a:pt x="5261" y="3781"/>
                  </a:cubicBezTo>
                  <a:lnTo>
                    <a:pt x="6367" y="2704"/>
                  </a:lnTo>
                  <a:cubicBezTo>
                    <a:pt x="6598" y="2473"/>
                    <a:pt x="6473" y="2079"/>
                    <a:pt x="6146" y="2040"/>
                  </a:cubicBezTo>
                  <a:lnTo>
                    <a:pt x="4626" y="1819"/>
                  </a:lnTo>
                  <a:cubicBezTo>
                    <a:pt x="4501" y="1790"/>
                    <a:pt x="4386" y="1713"/>
                    <a:pt x="4328" y="1598"/>
                  </a:cubicBezTo>
                  <a:lnTo>
                    <a:pt x="3645" y="213"/>
                  </a:lnTo>
                  <a:cubicBezTo>
                    <a:pt x="3636" y="194"/>
                    <a:pt x="3626" y="165"/>
                    <a:pt x="3607" y="146"/>
                  </a:cubicBezTo>
                  <a:cubicBezTo>
                    <a:pt x="3526" y="48"/>
                    <a:pt x="3412" y="1"/>
                    <a:pt x="3300"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7" name="Google Shape;14417;p70"/>
            <p:cNvSpPr/>
            <p:nvPr/>
          </p:nvSpPr>
          <p:spPr>
            <a:xfrm>
              <a:off x="2727816" y="3467330"/>
              <a:ext cx="59582" cy="108058"/>
            </a:xfrm>
            <a:custGeom>
              <a:rect b="b" l="l" r="r" t="t"/>
              <a:pathLst>
                <a:path extrusionOk="0" h="4135" w="2280">
                  <a:moveTo>
                    <a:pt x="905" y="1"/>
                  </a:moveTo>
                  <a:lnTo>
                    <a:pt x="443" y="68"/>
                  </a:lnTo>
                  <a:cubicBezTo>
                    <a:pt x="126" y="107"/>
                    <a:pt x="1" y="501"/>
                    <a:pt x="232" y="732"/>
                  </a:cubicBezTo>
                  <a:lnTo>
                    <a:pt x="1338" y="1809"/>
                  </a:lnTo>
                  <a:cubicBezTo>
                    <a:pt x="1424" y="1895"/>
                    <a:pt x="1472" y="2030"/>
                    <a:pt x="1443" y="2155"/>
                  </a:cubicBezTo>
                  <a:lnTo>
                    <a:pt x="1184" y="3674"/>
                  </a:lnTo>
                  <a:cubicBezTo>
                    <a:pt x="1138" y="3925"/>
                    <a:pt x="1339" y="4134"/>
                    <a:pt x="1568" y="4134"/>
                  </a:cubicBezTo>
                  <a:cubicBezTo>
                    <a:pt x="1629" y="4134"/>
                    <a:pt x="1691" y="4120"/>
                    <a:pt x="1751" y="4088"/>
                  </a:cubicBezTo>
                  <a:lnTo>
                    <a:pt x="2280" y="3809"/>
                  </a:lnTo>
                  <a:cubicBezTo>
                    <a:pt x="2068" y="3770"/>
                    <a:pt x="1924" y="3568"/>
                    <a:pt x="1953" y="3357"/>
                  </a:cubicBezTo>
                  <a:lnTo>
                    <a:pt x="2222" y="1838"/>
                  </a:lnTo>
                  <a:cubicBezTo>
                    <a:pt x="2241" y="1703"/>
                    <a:pt x="2203" y="1578"/>
                    <a:pt x="2107" y="1491"/>
                  </a:cubicBezTo>
                  <a:lnTo>
                    <a:pt x="1001" y="405"/>
                  </a:lnTo>
                  <a:cubicBezTo>
                    <a:pt x="886" y="299"/>
                    <a:pt x="857" y="135"/>
                    <a:pt x="905"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18" name="Google Shape;14418;p70"/>
          <p:cNvGrpSpPr/>
          <p:nvPr/>
        </p:nvGrpSpPr>
        <p:grpSpPr>
          <a:xfrm>
            <a:off x="2212927" y="3348897"/>
            <a:ext cx="307606" cy="366482"/>
            <a:chOff x="2212927" y="3348897"/>
            <a:chExt cx="307606" cy="366482"/>
          </a:xfrm>
        </p:grpSpPr>
        <p:sp>
          <p:nvSpPr>
            <p:cNvPr id="14419" name="Google Shape;14419;p70"/>
            <p:cNvSpPr/>
            <p:nvPr/>
          </p:nvSpPr>
          <p:spPr>
            <a:xfrm>
              <a:off x="2234539" y="3408218"/>
              <a:ext cx="222936" cy="219905"/>
            </a:xfrm>
            <a:custGeom>
              <a:rect b="b" l="l" r="r" t="t"/>
              <a:pathLst>
                <a:path extrusionOk="0" h="8415" w="8531">
                  <a:moveTo>
                    <a:pt x="6511" y="1"/>
                  </a:moveTo>
                  <a:cubicBezTo>
                    <a:pt x="6417" y="1"/>
                    <a:pt x="6323" y="37"/>
                    <a:pt x="6251" y="109"/>
                  </a:cubicBezTo>
                  <a:lnTo>
                    <a:pt x="3664" y="2696"/>
                  </a:lnTo>
                  <a:lnTo>
                    <a:pt x="1482" y="4878"/>
                  </a:lnTo>
                  <a:cubicBezTo>
                    <a:pt x="1126" y="5234"/>
                    <a:pt x="982" y="5744"/>
                    <a:pt x="1097" y="6234"/>
                  </a:cubicBezTo>
                  <a:lnTo>
                    <a:pt x="318" y="7013"/>
                  </a:lnTo>
                  <a:cubicBezTo>
                    <a:pt x="1" y="7331"/>
                    <a:pt x="1" y="7859"/>
                    <a:pt x="318" y="8177"/>
                  </a:cubicBezTo>
                  <a:cubicBezTo>
                    <a:pt x="477" y="8335"/>
                    <a:pt x="686" y="8415"/>
                    <a:pt x="896" y="8415"/>
                  </a:cubicBezTo>
                  <a:cubicBezTo>
                    <a:pt x="1107" y="8415"/>
                    <a:pt x="1318" y="8335"/>
                    <a:pt x="1482" y="8177"/>
                  </a:cubicBezTo>
                  <a:lnTo>
                    <a:pt x="2260" y="7398"/>
                  </a:lnTo>
                  <a:cubicBezTo>
                    <a:pt x="2370" y="7424"/>
                    <a:pt x="2481" y="7437"/>
                    <a:pt x="2591" y="7437"/>
                  </a:cubicBezTo>
                  <a:cubicBezTo>
                    <a:pt x="2969" y="7437"/>
                    <a:pt x="3341" y="7288"/>
                    <a:pt x="3616" y="7013"/>
                  </a:cubicBezTo>
                  <a:lnTo>
                    <a:pt x="5799" y="4830"/>
                  </a:lnTo>
                  <a:lnTo>
                    <a:pt x="8386" y="2244"/>
                  </a:lnTo>
                  <a:cubicBezTo>
                    <a:pt x="8530" y="2099"/>
                    <a:pt x="8530" y="1859"/>
                    <a:pt x="8386" y="1715"/>
                  </a:cubicBezTo>
                  <a:lnTo>
                    <a:pt x="6770" y="109"/>
                  </a:lnTo>
                  <a:cubicBezTo>
                    <a:pt x="6698" y="37"/>
                    <a:pt x="6604" y="1"/>
                    <a:pt x="6511"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0" name="Google Shape;14420;p70"/>
            <p:cNvSpPr/>
            <p:nvPr/>
          </p:nvSpPr>
          <p:spPr>
            <a:xfrm>
              <a:off x="2330288" y="3408218"/>
              <a:ext cx="127187" cy="126246"/>
            </a:xfrm>
            <a:custGeom>
              <a:rect b="b" l="l" r="r" t="t"/>
              <a:pathLst>
                <a:path extrusionOk="0" h="4831" w="4867">
                  <a:moveTo>
                    <a:pt x="2847" y="1"/>
                  </a:moveTo>
                  <a:cubicBezTo>
                    <a:pt x="2753" y="1"/>
                    <a:pt x="2659" y="37"/>
                    <a:pt x="2587" y="109"/>
                  </a:cubicBezTo>
                  <a:lnTo>
                    <a:pt x="0" y="2696"/>
                  </a:lnTo>
                  <a:lnTo>
                    <a:pt x="2135" y="4830"/>
                  </a:lnTo>
                  <a:lnTo>
                    <a:pt x="4722" y="2244"/>
                  </a:lnTo>
                  <a:cubicBezTo>
                    <a:pt x="4866" y="2099"/>
                    <a:pt x="4866" y="1859"/>
                    <a:pt x="4722" y="1715"/>
                  </a:cubicBezTo>
                  <a:lnTo>
                    <a:pt x="3106" y="109"/>
                  </a:lnTo>
                  <a:cubicBezTo>
                    <a:pt x="3034" y="37"/>
                    <a:pt x="2940" y="1"/>
                    <a:pt x="2847"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1" name="Google Shape;14421;p70"/>
            <p:cNvSpPr/>
            <p:nvPr/>
          </p:nvSpPr>
          <p:spPr>
            <a:xfrm>
              <a:off x="2212927" y="3640797"/>
              <a:ext cx="53049" cy="74582"/>
            </a:xfrm>
            <a:custGeom>
              <a:rect b="b" l="l" r="r" t="t"/>
              <a:pathLst>
                <a:path extrusionOk="0" h="2854" w="2030">
                  <a:moveTo>
                    <a:pt x="1073" y="0"/>
                  </a:moveTo>
                  <a:cubicBezTo>
                    <a:pt x="1001" y="0"/>
                    <a:pt x="929" y="41"/>
                    <a:pt x="895" y="123"/>
                  </a:cubicBezTo>
                  <a:lnTo>
                    <a:pt x="251" y="1604"/>
                  </a:lnTo>
                  <a:cubicBezTo>
                    <a:pt x="1" y="2171"/>
                    <a:pt x="395" y="2815"/>
                    <a:pt x="1010" y="2854"/>
                  </a:cubicBezTo>
                  <a:lnTo>
                    <a:pt x="1135" y="2854"/>
                  </a:lnTo>
                  <a:cubicBezTo>
                    <a:pt x="1376" y="2844"/>
                    <a:pt x="1607" y="2729"/>
                    <a:pt x="1760" y="2537"/>
                  </a:cubicBezTo>
                  <a:cubicBezTo>
                    <a:pt x="1982" y="2277"/>
                    <a:pt x="2030" y="1912"/>
                    <a:pt x="1895" y="1604"/>
                  </a:cubicBezTo>
                  <a:lnTo>
                    <a:pt x="1395" y="450"/>
                  </a:lnTo>
                  <a:lnTo>
                    <a:pt x="1251" y="123"/>
                  </a:lnTo>
                  <a:cubicBezTo>
                    <a:pt x="1217" y="41"/>
                    <a:pt x="1145" y="0"/>
                    <a:pt x="1073"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2" name="Google Shape;14422;p70"/>
            <p:cNvSpPr/>
            <p:nvPr/>
          </p:nvSpPr>
          <p:spPr>
            <a:xfrm>
              <a:off x="2233284" y="3652295"/>
              <a:ext cx="32457" cy="54800"/>
            </a:xfrm>
            <a:custGeom>
              <a:rect b="b" l="l" r="r" t="t"/>
              <a:pathLst>
                <a:path extrusionOk="0" h="2097" w="1242">
                  <a:moveTo>
                    <a:pt x="606" y="0"/>
                  </a:moveTo>
                  <a:lnTo>
                    <a:pt x="241" y="846"/>
                  </a:lnTo>
                  <a:cubicBezTo>
                    <a:pt x="1" y="1404"/>
                    <a:pt x="376" y="2039"/>
                    <a:pt x="981" y="2097"/>
                  </a:cubicBezTo>
                  <a:cubicBezTo>
                    <a:pt x="1193" y="1827"/>
                    <a:pt x="1241" y="1472"/>
                    <a:pt x="1106" y="1164"/>
                  </a:cubicBezTo>
                  <a:lnTo>
                    <a:pt x="606"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3" name="Google Shape;14423;p70"/>
            <p:cNvSpPr/>
            <p:nvPr/>
          </p:nvSpPr>
          <p:spPr>
            <a:xfrm>
              <a:off x="2229756" y="3408218"/>
              <a:ext cx="201586" cy="219722"/>
            </a:xfrm>
            <a:custGeom>
              <a:rect b="b" l="l" r="r" t="t"/>
              <a:pathLst>
                <a:path extrusionOk="0" h="8408" w="7714">
                  <a:moveTo>
                    <a:pt x="7710" y="855"/>
                  </a:moveTo>
                  <a:lnTo>
                    <a:pt x="7713" y="859"/>
                  </a:lnTo>
                  <a:cubicBezTo>
                    <a:pt x="7712" y="858"/>
                    <a:pt x="7711" y="857"/>
                    <a:pt x="7710" y="855"/>
                  </a:cubicBezTo>
                  <a:close/>
                  <a:moveTo>
                    <a:pt x="6694" y="1"/>
                  </a:moveTo>
                  <a:cubicBezTo>
                    <a:pt x="6600" y="1"/>
                    <a:pt x="6506" y="37"/>
                    <a:pt x="6434" y="109"/>
                  </a:cubicBezTo>
                  <a:lnTo>
                    <a:pt x="3847" y="2696"/>
                  </a:lnTo>
                  <a:lnTo>
                    <a:pt x="1665" y="4878"/>
                  </a:lnTo>
                  <a:cubicBezTo>
                    <a:pt x="1309" y="5234"/>
                    <a:pt x="1155" y="5744"/>
                    <a:pt x="1270" y="6234"/>
                  </a:cubicBezTo>
                  <a:lnTo>
                    <a:pt x="501" y="7013"/>
                  </a:lnTo>
                  <a:cubicBezTo>
                    <a:pt x="1" y="7504"/>
                    <a:pt x="318" y="8359"/>
                    <a:pt x="1020" y="8407"/>
                  </a:cubicBezTo>
                  <a:cubicBezTo>
                    <a:pt x="1001" y="8167"/>
                    <a:pt x="1088" y="7936"/>
                    <a:pt x="1261" y="7773"/>
                  </a:cubicBezTo>
                  <a:lnTo>
                    <a:pt x="2040" y="6994"/>
                  </a:lnTo>
                  <a:cubicBezTo>
                    <a:pt x="1924" y="6504"/>
                    <a:pt x="2068" y="5984"/>
                    <a:pt x="2424" y="5628"/>
                  </a:cubicBezTo>
                  <a:lnTo>
                    <a:pt x="4607" y="3446"/>
                  </a:lnTo>
                  <a:lnTo>
                    <a:pt x="7194" y="859"/>
                  </a:lnTo>
                  <a:cubicBezTo>
                    <a:pt x="7266" y="787"/>
                    <a:pt x="7360" y="751"/>
                    <a:pt x="7453" y="751"/>
                  </a:cubicBezTo>
                  <a:cubicBezTo>
                    <a:pt x="7546" y="751"/>
                    <a:pt x="7638" y="786"/>
                    <a:pt x="7710" y="855"/>
                  </a:cubicBezTo>
                  <a:lnTo>
                    <a:pt x="7710" y="855"/>
                  </a:lnTo>
                  <a:lnTo>
                    <a:pt x="6953" y="109"/>
                  </a:lnTo>
                  <a:cubicBezTo>
                    <a:pt x="6881" y="37"/>
                    <a:pt x="6787" y="1"/>
                    <a:pt x="669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4" name="Google Shape;14424;p70"/>
            <p:cNvSpPr/>
            <p:nvPr/>
          </p:nvSpPr>
          <p:spPr>
            <a:xfrm>
              <a:off x="2330288" y="3408035"/>
              <a:ext cx="101054" cy="90236"/>
            </a:xfrm>
            <a:custGeom>
              <a:rect b="b" l="l" r="r" t="t"/>
              <a:pathLst>
                <a:path extrusionOk="0" h="3453" w="3867">
                  <a:moveTo>
                    <a:pt x="2852" y="0"/>
                  </a:moveTo>
                  <a:cubicBezTo>
                    <a:pt x="2755" y="0"/>
                    <a:pt x="2659" y="39"/>
                    <a:pt x="2587" y="116"/>
                  </a:cubicBezTo>
                  <a:lnTo>
                    <a:pt x="0" y="2693"/>
                  </a:lnTo>
                  <a:lnTo>
                    <a:pt x="760" y="3453"/>
                  </a:lnTo>
                  <a:lnTo>
                    <a:pt x="3347" y="866"/>
                  </a:lnTo>
                  <a:cubicBezTo>
                    <a:pt x="3419" y="794"/>
                    <a:pt x="3513" y="758"/>
                    <a:pt x="3606" y="758"/>
                  </a:cubicBezTo>
                  <a:cubicBezTo>
                    <a:pt x="3700" y="758"/>
                    <a:pt x="3794" y="794"/>
                    <a:pt x="3866" y="866"/>
                  </a:cubicBezTo>
                  <a:lnTo>
                    <a:pt x="3116" y="116"/>
                  </a:lnTo>
                  <a:cubicBezTo>
                    <a:pt x="3044" y="39"/>
                    <a:pt x="2948" y="0"/>
                    <a:pt x="2852"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5" name="Google Shape;14425;p70"/>
            <p:cNvSpPr/>
            <p:nvPr/>
          </p:nvSpPr>
          <p:spPr>
            <a:xfrm>
              <a:off x="2389086" y="3348897"/>
              <a:ext cx="131446" cy="126142"/>
            </a:xfrm>
            <a:custGeom>
              <a:rect b="b" l="l" r="r" t="t"/>
              <a:pathLst>
                <a:path extrusionOk="0" h="4827" w="5030">
                  <a:moveTo>
                    <a:pt x="2991" y="1"/>
                  </a:moveTo>
                  <a:cubicBezTo>
                    <a:pt x="2528" y="1"/>
                    <a:pt x="2072" y="183"/>
                    <a:pt x="1731" y="523"/>
                  </a:cubicBezTo>
                  <a:lnTo>
                    <a:pt x="126" y="2119"/>
                  </a:lnTo>
                  <a:cubicBezTo>
                    <a:pt x="1" y="2254"/>
                    <a:pt x="1" y="2465"/>
                    <a:pt x="126" y="2600"/>
                  </a:cubicBezTo>
                  <a:lnTo>
                    <a:pt x="2251" y="4725"/>
                  </a:lnTo>
                  <a:cubicBezTo>
                    <a:pt x="2318" y="4792"/>
                    <a:pt x="2407" y="4826"/>
                    <a:pt x="2495" y="4826"/>
                  </a:cubicBezTo>
                  <a:cubicBezTo>
                    <a:pt x="2582" y="4826"/>
                    <a:pt x="2669" y="4792"/>
                    <a:pt x="2731" y="4725"/>
                  </a:cubicBezTo>
                  <a:lnTo>
                    <a:pt x="4049" y="3417"/>
                  </a:lnTo>
                  <a:lnTo>
                    <a:pt x="4337" y="3129"/>
                  </a:lnTo>
                  <a:cubicBezTo>
                    <a:pt x="5020" y="2427"/>
                    <a:pt x="5030" y="1311"/>
                    <a:pt x="4337" y="619"/>
                  </a:cubicBezTo>
                  <a:lnTo>
                    <a:pt x="4241" y="523"/>
                  </a:lnTo>
                  <a:cubicBezTo>
                    <a:pt x="4078" y="359"/>
                    <a:pt x="3885" y="225"/>
                    <a:pt x="3674" y="138"/>
                  </a:cubicBezTo>
                  <a:cubicBezTo>
                    <a:pt x="3454" y="46"/>
                    <a:pt x="3222" y="1"/>
                    <a:pt x="299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6" name="Google Shape;14426;p70"/>
            <p:cNvSpPr/>
            <p:nvPr/>
          </p:nvSpPr>
          <p:spPr>
            <a:xfrm>
              <a:off x="2450158" y="3352738"/>
              <a:ext cx="70140" cy="85479"/>
            </a:xfrm>
            <a:custGeom>
              <a:rect b="b" l="l" r="r" t="t"/>
              <a:pathLst>
                <a:path extrusionOk="0" h="3271" w="2684">
                  <a:moveTo>
                    <a:pt x="1337" y="1"/>
                  </a:moveTo>
                  <a:lnTo>
                    <a:pt x="125" y="1203"/>
                  </a:lnTo>
                  <a:cubicBezTo>
                    <a:pt x="0" y="1338"/>
                    <a:pt x="0" y="1549"/>
                    <a:pt x="125" y="1684"/>
                  </a:cubicBezTo>
                  <a:lnTo>
                    <a:pt x="1712" y="3270"/>
                  </a:lnTo>
                  <a:lnTo>
                    <a:pt x="2000" y="2982"/>
                  </a:lnTo>
                  <a:cubicBezTo>
                    <a:pt x="2683" y="2280"/>
                    <a:pt x="2683" y="1164"/>
                    <a:pt x="1991" y="472"/>
                  </a:cubicBezTo>
                  <a:lnTo>
                    <a:pt x="1895" y="376"/>
                  </a:lnTo>
                  <a:cubicBezTo>
                    <a:pt x="1731" y="212"/>
                    <a:pt x="1539" y="87"/>
                    <a:pt x="1337"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7" name="Google Shape;14427;p70"/>
            <p:cNvSpPr/>
            <p:nvPr/>
          </p:nvSpPr>
          <p:spPr>
            <a:xfrm>
              <a:off x="2356159" y="3369908"/>
              <a:ext cx="139992" cy="137405"/>
            </a:xfrm>
            <a:custGeom>
              <a:rect b="b" l="l" r="r" t="t"/>
              <a:pathLst>
                <a:path extrusionOk="0" h="5258" w="5357">
                  <a:moveTo>
                    <a:pt x="1059" y="0"/>
                  </a:moveTo>
                  <a:cubicBezTo>
                    <a:pt x="926" y="0"/>
                    <a:pt x="794" y="51"/>
                    <a:pt x="693" y="152"/>
                  </a:cubicBezTo>
                  <a:lnTo>
                    <a:pt x="193" y="652"/>
                  </a:lnTo>
                  <a:cubicBezTo>
                    <a:pt x="1" y="854"/>
                    <a:pt x="1" y="1181"/>
                    <a:pt x="193" y="1383"/>
                  </a:cubicBezTo>
                  <a:lnTo>
                    <a:pt x="828" y="2008"/>
                  </a:lnTo>
                  <a:lnTo>
                    <a:pt x="3943" y="5114"/>
                  </a:lnTo>
                  <a:cubicBezTo>
                    <a:pt x="4040" y="5210"/>
                    <a:pt x="4169" y="5258"/>
                    <a:pt x="4300" y="5258"/>
                  </a:cubicBezTo>
                  <a:cubicBezTo>
                    <a:pt x="4431" y="5258"/>
                    <a:pt x="4564" y="5210"/>
                    <a:pt x="4665" y="5114"/>
                  </a:cubicBezTo>
                  <a:lnTo>
                    <a:pt x="5165" y="4614"/>
                  </a:lnTo>
                  <a:cubicBezTo>
                    <a:pt x="5357" y="4412"/>
                    <a:pt x="5357" y="4104"/>
                    <a:pt x="5165" y="3902"/>
                  </a:cubicBezTo>
                  <a:lnTo>
                    <a:pt x="2059" y="786"/>
                  </a:lnTo>
                  <a:lnTo>
                    <a:pt x="1424" y="152"/>
                  </a:lnTo>
                  <a:cubicBezTo>
                    <a:pt x="1323" y="51"/>
                    <a:pt x="1191" y="0"/>
                    <a:pt x="1059"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8" name="Google Shape;14428;p70"/>
            <p:cNvSpPr/>
            <p:nvPr/>
          </p:nvSpPr>
          <p:spPr>
            <a:xfrm>
              <a:off x="2372492" y="3386476"/>
              <a:ext cx="123659" cy="120837"/>
            </a:xfrm>
            <a:custGeom>
              <a:rect b="b" l="l" r="r" t="t"/>
              <a:pathLst>
                <a:path extrusionOk="0" h="4624" w="4732">
                  <a:moveTo>
                    <a:pt x="1060" y="1"/>
                  </a:moveTo>
                  <a:cubicBezTo>
                    <a:pt x="929" y="1"/>
                    <a:pt x="799" y="51"/>
                    <a:pt x="703" y="152"/>
                  </a:cubicBezTo>
                  <a:lnTo>
                    <a:pt x="203" y="652"/>
                  </a:lnTo>
                  <a:cubicBezTo>
                    <a:pt x="1" y="854"/>
                    <a:pt x="1" y="1172"/>
                    <a:pt x="203" y="1374"/>
                  </a:cubicBezTo>
                  <a:lnTo>
                    <a:pt x="3318" y="4480"/>
                  </a:lnTo>
                  <a:cubicBezTo>
                    <a:pt x="3415" y="4576"/>
                    <a:pt x="3544" y="4624"/>
                    <a:pt x="3675" y="4624"/>
                  </a:cubicBezTo>
                  <a:cubicBezTo>
                    <a:pt x="3806" y="4624"/>
                    <a:pt x="3939" y="4576"/>
                    <a:pt x="4040" y="4480"/>
                  </a:cubicBezTo>
                  <a:lnTo>
                    <a:pt x="4540" y="3980"/>
                  </a:lnTo>
                  <a:cubicBezTo>
                    <a:pt x="4732" y="3778"/>
                    <a:pt x="4732" y="3470"/>
                    <a:pt x="4540" y="3268"/>
                  </a:cubicBezTo>
                  <a:lnTo>
                    <a:pt x="1424" y="152"/>
                  </a:lnTo>
                  <a:cubicBezTo>
                    <a:pt x="1323" y="51"/>
                    <a:pt x="1191" y="1"/>
                    <a:pt x="106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29" name="Google Shape;14429;p70"/>
          <p:cNvGrpSpPr/>
          <p:nvPr/>
        </p:nvGrpSpPr>
        <p:grpSpPr>
          <a:xfrm>
            <a:off x="1764389" y="3348218"/>
            <a:ext cx="310114" cy="366665"/>
            <a:chOff x="1764389" y="3348218"/>
            <a:chExt cx="310114" cy="366665"/>
          </a:xfrm>
        </p:grpSpPr>
        <p:sp>
          <p:nvSpPr>
            <p:cNvPr id="14430" name="Google Shape;14430;p70"/>
            <p:cNvSpPr/>
            <p:nvPr/>
          </p:nvSpPr>
          <p:spPr>
            <a:xfrm>
              <a:off x="1782734" y="3556441"/>
              <a:ext cx="37918" cy="23598"/>
            </a:xfrm>
            <a:custGeom>
              <a:rect b="b" l="l" r="r" t="t"/>
              <a:pathLst>
                <a:path extrusionOk="0" h="903" w="1451">
                  <a:moveTo>
                    <a:pt x="1141" y="0"/>
                  </a:moveTo>
                  <a:cubicBezTo>
                    <a:pt x="1105" y="0"/>
                    <a:pt x="1067" y="10"/>
                    <a:pt x="1029" y="33"/>
                  </a:cubicBezTo>
                  <a:lnTo>
                    <a:pt x="1029" y="24"/>
                  </a:lnTo>
                  <a:lnTo>
                    <a:pt x="212" y="505"/>
                  </a:lnTo>
                  <a:cubicBezTo>
                    <a:pt x="1" y="618"/>
                    <a:pt x="118" y="902"/>
                    <a:pt x="310" y="902"/>
                  </a:cubicBezTo>
                  <a:cubicBezTo>
                    <a:pt x="346" y="902"/>
                    <a:pt x="384" y="893"/>
                    <a:pt x="423" y="870"/>
                  </a:cubicBezTo>
                  <a:lnTo>
                    <a:pt x="1241" y="399"/>
                  </a:lnTo>
                  <a:cubicBezTo>
                    <a:pt x="1451" y="278"/>
                    <a:pt x="1328" y="0"/>
                    <a:pt x="114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1" name="Google Shape;14431;p70"/>
            <p:cNvSpPr/>
            <p:nvPr/>
          </p:nvSpPr>
          <p:spPr>
            <a:xfrm>
              <a:off x="2016933" y="3558218"/>
              <a:ext cx="37971" cy="23833"/>
            </a:xfrm>
            <a:custGeom>
              <a:rect b="b" l="l" r="r" t="t"/>
              <a:pathLst>
                <a:path extrusionOk="0" h="912" w="1453">
                  <a:moveTo>
                    <a:pt x="314" y="0"/>
                  </a:moveTo>
                  <a:cubicBezTo>
                    <a:pt x="125" y="0"/>
                    <a:pt x="1" y="286"/>
                    <a:pt x="212" y="408"/>
                  </a:cubicBezTo>
                  <a:lnTo>
                    <a:pt x="1039" y="879"/>
                  </a:lnTo>
                  <a:cubicBezTo>
                    <a:pt x="1076" y="902"/>
                    <a:pt x="1113" y="911"/>
                    <a:pt x="1148" y="911"/>
                  </a:cubicBezTo>
                  <a:cubicBezTo>
                    <a:pt x="1334" y="911"/>
                    <a:pt x="1453" y="627"/>
                    <a:pt x="1250" y="514"/>
                  </a:cubicBezTo>
                  <a:lnTo>
                    <a:pt x="423" y="33"/>
                  </a:lnTo>
                  <a:cubicBezTo>
                    <a:pt x="386" y="10"/>
                    <a:pt x="348" y="0"/>
                    <a:pt x="314"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2" name="Google Shape;14432;p70"/>
            <p:cNvSpPr/>
            <p:nvPr/>
          </p:nvSpPr>
          <p:spPr>
            <a:xfrm>
              <a:off x="1915147" y="3348218"/>
              <a:ext cx="11080" cy="36089"/>
            </a:xfrm>
            <a:custGeom>
              <a:rect b="b" l="l" r="r" t="t"/>
              <a:pathLst>
                <a:path extrusionOk="0" h="1381" w="424">
                  <a:moveTo>
                    <a:pt x="212" y="1"/>
                  </a:moveTo>
                  <a:cubicBezTo>
                    <a:pt x="97" y="1"/>
                    <a:pt x="1" y="97"/>
                    <a:pt x="1" y="212"/>
                  </a:cubicBezTo>
                  <a:lnTo>
                    <a:pt x="1" y="1164"/>
                  </a:lnTo>
                  <a:cubicBezTo>
                    <a:pt x="1" y="1309"/>
                    <a:pt x="106" y="1381"/>
                    <a:pt x="212" y="1381"/>
                  </a:cubicBezTo>
                  <a:cubicBezTo>
                    <a:pt x="318" y="1381"/>
                    <a:pt x="424" y="1309"/>
                    <a:pt x="424" y="1164"/>
                  </a:cubicBezTo>
                  <a:lnTo>
                    <a:pt x="424" y="212"/>
                  </a:lnTo>
                  <a:cubicBezTo>
                    <a:pt x="424" y="97"/>
                    <a:pt x="328" y="1"/>
                    <a:pt x="21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3" name="Google Shape;14433;p70"/>
            <p:cNvSpPr/>
            <p:nvPr/>
          </p:nvSpPr>
          <p:spPr>
            <a:xfrm>
              <a:off x="1839363" y="3367399"/>
              <a:ext cx="27126" cy="32796"/>
            </a:xfrm>
            <a:custGeom>
              <a:rect b="b" l="l" r="r" t="t"/>
              <a:pathLst>
                <a:path extrusionOk="0" h="1255" w="1038">
                  <a:moveTo>
                    <a:pt x="287" y="1"/>
                  </a:moveTo>
                  <a:cubicBezTo>
                    <a:pt x="142" y="1"/>
                    <a:pt x="1" y="154"/>
                    <a:pt x="93" y="325"/>
                  </a:cubicBezTo>
                  <a:lnTo>
                    <a:pt x="574" y="1142"/>
                  </a:lnTo>
                  <a:cubicBezTo>
                    <a:pt x="616" y="1221"/>
                    <a:pt x="683" y="1254"/>
                    <a:pt x="750" y="1254"/>
                  </a:cubicBezTo>
                  <a:cubicBezTo>
                    <a:pt x="894" y="1254"/>
                    <a:pt x="1038" y="1101"/>
                    <a:pt x="939" y="930"/>
                  </a:cubicBezTo>
                  <a:lnTo>
                    <a:pt x="468" y="113"/>
                  </a:lnTo>
                  <a:cubicBezTo>
                    <a:pt x="422" y="34"/>
                    <a:pt x="354" y="1"/>
                    <a:pt x="287"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4" name="Google Shape;14434;p70"/>
            <p:cNvSpPr/>
            <p:nvPr/>
          </p:nvSpPr>
          <p:spPr>
            <a:xfrm>
              <a:off x="1783988" y="3420997"/>
              <a:ext cx="37971" cy="23754"/>
            </a:xfrm>
            <a:custGeom>
              <a:rect b="b" l="l" r="r" t="t"/>
              <a:pathLst>
                <a:path extrusionOk="0" h="909" w="1453">
                  <a:moveTo>
                    <a:pt x="310" y="1"/>
                  </a:moveTo>
                  <a:cubicBezTo>
                    <a:pt x="118" y="1"/>
                    <a:pt x="1" y="285"/>
                    <a:pt x="212" y="399"/>
                  </a:cubicBezTo>
                  <a:lnTo>
                    <a:pt x="1029" y="880"/>
                  </a:lnTo>
                  <a:cubicBezTo>
                    <a:pt x="1067" y="900"/>
                    <a:pt x="1104" y="909"/>
                    <a:pt x="1138" y="909"/>
                  </a:cubicBezTo>
                  <a:cubicBezTo>
                    <a:pt x="1332" y="909"/>
                    <a:pt x="1453" y="627"/>
                    <a:pt x="1241" y="505"/>
                  </a:cubicBezTo>
                  <a:lnTo>
                    <a:pt x="423" y="33"/>
                  </a:lnTo>
                  <a:cubicBezTo>
                    <a:pt x="384" y="11"/>
                    <a:pt x="346" y="1"/>
                    <a:pt x="310"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5" name="Google Shape;14435;p70"/>
            <p:cNvSpPr/>
            <p:nvPr/>
          </p:nvSpPr>
          <p:spPr>
            <a:xfrm>
              <a:off x="1764389" y="3494716"/>
              <a:ext cx="37971" cy="11106"/>
            </a:xfrm>
            <a:custGeom>
              <a:rect b="b" l="l" r="r" t="t"/>
              <a:pathLst>
                <a:path extrusionOk="0" h="425" w="1453">
                  <a:moveTo>
                    <a:pt x="289" y="1"/>
                  </a:moveTo>
                  <a:cubicBezTo>
                    <a:pt x="0" y="1"/>
                    <a:pt x="0" y="424"/>
                    <a:pt x="289" y="424"/>
                  </a:cubicBezTo>
                  <a:lnTo>
                    <a:pt x="1231" y="424"/>
                  </a:lnTo>
                  <a:cubicBezTo>
                    <a:pt x="1356" y="424"/>
                    <a:pt x="1452" y="328"/>
                    <a:pt x="1452" y="213"/>
                  </a:cubicBezTo>
                  <a:cubicBezTo>
                    <a:pt x="1452" y="97"/>
                    <a:pt x="1356" y="1"/>
                    <a:pt x="123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6" name="Google Shape;14436;p70"/>
            <p:cNvSpPr/>
            <p:nvPr/>
          </p:nvSpPr>
          <p:spPr>
            <a:xfrm>
              <a:off x="2034756" y="3496990"/>
              <a:ext cx="39748" cy="11342"/>
            </a:xfrm>
            <a:custGeom>
              <a:rect b="b" l="l" r="r" t="t"/>
              <a:pathLst>
                <a:path extrusionOk="0" h="434" w="1521">
                  <a:moveTo>
                    <a:pt x="289" y="1"/>
                  </a:moveTo>
                  <a:cubicBezTo>
                    <a:pt x="1" y="10"/>
                    <a:pt x="1" y="433"/>
                    <a:pt x="289" y="433"/>
                  </a:cubicBezTo>
                  <a:lnTo>
                    <a:pt x="1241" y="433"/>
                  </a:lnTo>
                  <a:cubicBezTo>
                    <a:pt x="1520" y="433"/>
                    <a:pt x="1520" y="1"/>
                    <a:pt x="124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7" name="Google Shape;14437;p70"/>
            <p:cNvSpPr/>
            <p:nvPr/>
          </p:nvSpPr>
          <p:spPr>
            <a:xfrm>
              <a:off x="2018684" y="3423009"/>
              <a:ext cx="37448" cy="23754"/>
            </a:xfrm>
            <a:custGeom>
              <a:rect b="b" l="l" r="r" t="t"/>
              <a:pathLst>
                <a:path extrusionOk="0" h="909" w="1433">
                  <a:moveTo>
                    <a:pt x="1123" y="1"/>
                  </a:moveTo>
                  <a:cubicBezTo>
                    <a:pt x="1088" y="1"/>
                    <a:pt x="1049" y="11"/>
                    <a:pt x="1010" y="33"/>
                  </a:cubicBezTo>
                  <a:lnTo>
                    <a:pt x="193" y="504"/>
                  </a:lnTo>
                  <a:cubicBezTo>
                    <a:pt x="1" y="620"/>
                    <a:pt x="77" y="908"/>
                    <a:pt x="299" y="908"/>
                  </a:cubicBezTo>
                  <a:cubicBezTo>
                    <a:pt x="337" y="908"/>
                    <a:pt x="366" y="899"/>
                    <a:pt x="404" y="879"/>
                  </a:cubicBezTo>
                  <a:lnTo>
                    <a:pt x="1222" y="399"/>
                  </a:lnTo>
                  <a:cubicBezTo>
                    <a:pt x="1433" y="285"/>
                    <a:pt x="1315" y="1"/>
                    <a:pt x="112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8" name="Google Shape;14438;p70"/>
            <p:cNvSpPr/>
            <p:nvPr/>
          </p:nvSpPr>
          <p:spPr>
            <a:xfrm>
              <a:off x="1974573" y="3368627"/>
              <a:ext cx="26054" cy="32822"/>
            </a:xfrm>
            <a:custGeom>
              <a:rect b="b" l="l" r="r" t="t"/>
              <a:pathLst>
                <a:path extrusionOk="0" h="1256" w="997">
                  <a:moveTo>
                    <a:pt x="757" y="0"/>
                  </a:moveTo>
                  <a:cubicBezTo>
                    <a:pt x="683" y="0"/>
                    <a:pt x="612" y="39"/>
                    <a:pt x="573" y="105"/>
                  </a:cubicBezTo>
                  <a:lnTo>
                    <a:pt x="92" y="932"/>
                  </a:lnTo>
                  <a:cubicBezTo>
                    <a:pt x="0" y="1102"/>
                    <a:pt x="142" y="1255"/>
                    <a:pt x="286" y="1255"/>
                  </a:cubicBezTo>
                  <a:cubicBezTo>
                    <a:pt x="354" y="1255"/>
                    <a:pt x="422" y="1222"/>
                    <a:pt x="467" y="1143"/>
                  </a:cubicBezTo>
                  <a:lnTo>
                    <a:pt x="938" y="326"/>
                  </a:lnTo>
                  <a:cubicBezTo>
                    <a:pt x="996" y="220"/>
                    <a:pt x="967" y="85"/>
                    <a:pt x="862" y="28"/>
                  </a:cubicBezTo>
                  <a:cubicBezTo>
                    <a:pt x="828" y="9"/>
                    <a:pt x="792" y="0"/>
                    <a:pt x="757"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9" name="Google Shape;14439;p70"/>
            <p:cNvSpPr/>
            <p:nvPr/>
          </p:nvSpPr>
          <p:spPr>
            <a:xfrm>
              <a:off x="1820914" y="3408009"/>
              <a:ext cx="218651" cy="273450"/>
            </a:xfrm>
            <a:custGeom>
              <a:rect b="b" l="l" r="r" t="t"/>
              <a:pathLst>
                <a:path extrusionOk="0" h="10464" w="8367">
                  <a:moveTo>
                    <a:pt x="3813" y="0"/>
                  </a:moveTo>
                  <a:cubicBezTo>
                    <a:pt x="2378" y="0"/>
                    <a:pt x="1085" y="876"/>
                    <a:pt x="549" y="2213"/>
                  </a:cubicBezTo>
                  <a:cubicBezTo>
                    <a:pt x="1" y="3579"/>
                    <a:pt x="366" y="5136"/>
                    <a:pt x="1453" y="6127"/>
                  </a:cubicBezTo>
                  <a:cubicBezTo>
                    <a:pt x="1885" y="6521"/>
                    <a:pt x="2126" y="7088"/>
                    <a:pt x="2126" y="7675"/>
                  </a:cubicBezTo>
                  <a:lnTo>
                    <a:pt x="2126" y="9868"/>
                  </a:lnTo>
                  <a:cubicBezTo>
                    <a:pt x="2126" y="10194"/>
                    <a:pt x="2385" y="10464"/>
                    <a:pt x="2722" y="10464"/>
                  </a:cubicBezTo>
                  <a:lnTo>
                    <a:pt x="4905" y="10464"/>
                  </a:lnTo>
                  <a:cubicBezTo>
                    <a:pt x="5241" y="10464"/>
                    <a:pt x="5511" y="10194"/>
                    <a:pt x="5511" y="9868"/>
                  </a:cubicBezTo>
                  <a:lnTo>
                    <a:pt x="5511" y="7665"/>
                  </a:lnTo>
                  <a:cubicBezTo>
                    <a:pt x="5511" y="7069"/>
                    <a:pt x="5761" y="6502"/>
                    <a:pt x="6203" y="6108"/>
                  </a:cubicBezTo>
                  <a:cubicBezTo>
                    <a:pt x="8367" y="4108"/>
                    <a:pt x="7270" y="492"/>
                    <a:pt x="4357" y="40"/>
                  </a:cubicBezTo>
                  <a:cubicBezTo>
                    <a:pt x="4203" y="21"/>
                    <a:pt x="4049" y="1"/>
                    <a:pt x="3905" y="1"/>
                  </a:cubicBezTo>
                  <a:cubicBezTo>
                    <a:pt x="3874" y="1"/>
                    <a:pt x="3843" y="0"/>
                    <a:pt x="3813"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0" name="Google Shape;14440;p70"/>
            <p:cNvSpPr/>
            <p:nvPr/>
          </p:nvSpPr>
          <p:spPr>
            <a:xfrm>
              <a:off x="1829720" y="3409028"/>
              <a:ext cx="209844" cy="272431"/>
            </a:xfrm>
            <a:custGeom>
              <a:rect b="b" l="l" r="r" t="t"/>
              <a:pathLst>
                <a:path extrusionOk="0" h="10425" w="8030">
                  <a:moveTo>
                    <a:pt x="4020" y="1"/>
                  </a:moveTo>
                  <a:cubicBezTo>
                    <a:pt x="1096" y="453"/>
                    <a:pt x="0" y="4097"/>
                    <a:pt x="2202" y="6088"/>
                  </a:cubicBezTo>
                  <a:cubicBezTo>
                    <a:pt x="2625" y="6482"/>
                    <a:pt x="2875" y="7049"/>
                    <a:pt x="2866" y="7636"/>
                  </a:cubicBezTo>
                  <a:lnTo>
                    <a:pt x="2866" y="9829"/>
                  </a:lnTo>
                  <a:cubicBezTo>
                    <a:pt x="2866" y="10155"/>
                    <a:pt x="3135" y="10425"/>
                    <a:pt x="3472" y="10425"/>
                  </a:cubicBezTo>
                  <a:lnTo>
                    <a:pt x="4568" y="10425"/>
                  </a:lnTo>
                  <a:cubicBezTo>
                    <a:pt x="4904" y="10425"/>
                    <a:pt x="5174" y="10155"/>
                    <a:pt x="5174" y="9829"/>
                  </a:cubicBezTo>
                  <a:lnTo>
                    <a:pt x="5174" y="7626"/>
                  </a:lnTo>
                  <a:cubicBezTo>
                    <a:pt x="5174" y="7030"/>
                    <a:pt x="5424" y="6463"/>
                    <a:pt x="5866" y="6069"/>
                  </a:cubicBezTo>
                  <a:cubicBezTo>
                    <a:pt x="8030" y="4069"/>
                    <a:pt x="6933" y="453"/>
                    <a:pt x="4020"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1" name="Google Shape;14441;p70"/>
            <p:cNvSpPr/>
            <p:nvPr/>
          </p:nvSpPr>
          <p:spPr>
            <a:xfrm>
              <a:off x="1865652" y="3465579"/>
              <a:ext cx="110096" cy="161290"/>
            </a:xfrm>
            <a:custGeom>
              <a:rect b="b" l="l" r="r" t="t"/>
              <a:pathLst>
                <a:path extrusionOk="0" h="6172" w="4213">
                  <a:moveTo>
                    <a:pt x="885" y="424"/>
                  </a:moveTo>
                  <a:cubicBezTo>
                    <a:pt x="1106" y="424"/>
                    <a:pt x="1289" y="606"/>
                    <a:pt x="1289" y="828"/>
                  </a:cubicBezTo>
                  <a:lnTo>
                    <a:pt x="1289" y="1241"/>
                  </a:lnTo>
                  <a:lnTo>
                    <a:pt x="837" y="1241"/>
                  </a:lnTo>
                  <a:cubicBezTo>
                    <a:pt x="289" y="1241"/>
                    <a:pt x="289" y="424"/>
                    <a:pt x="837" y="424"/>
                  </a:cubicBezTo>
                  <a:close/>
                  <a:moveTo>
                    <a:pt x="3385" y="424"/>
                  </a:moveTo>
                  <a:cubicBezTo>
                    <a:pt x="3924" y="424"/>
                    <a:pt x="3924" y="1241"/>
                    <a:pt x="3385" y="1241"/>
                  </a:cubicBezTo>
                  <a:lnTo>
                    <a:pt x="2924" y="1241"/>
                  </a:lnTo>
                  <a:lnTo>
                    <a:pt x="2924" y="828"/>
                  </a:lnTo>
                  <a:cubicBezTo>
                    <a:pt x="2924" y="606"/>
                    <a:pt x="3106" y="424"/>
                    <a:pt x="3327" y="424"/>
                  </a:cubicBezTo>
                  <a:close/>
                  <a:moveTo>
                    <a:pt x="837" y="1"/>
                  </a:moveTo>
                  <a:cubicBezTo>
                    <a:pt x="375" y="1"/>
                    <a:pt x="0" y="376"/>
                    <a:pt x="0" y="837"/>
                  </a:cubicBezTo>
                  <a:cubicBezTo>
                    <a:pt x="0" y="1289"/>
                    <a:pt x="375" y="1664"/>
                    <a:pt x="837" y="1664"/>
                  </a:cubicBezTo>
                  <a:lnTo>
                    <a:pt x="1289" y="1664"/>
                  </a:lnTo>
                  <a:lnTo>
                    <a:pt x="1289" y="3395"/>
                  </a:lnTo>
                  <a:cubicBezTo>
                    <a:pt x="1289" y="3534"/>
                    <a:pt x="1395" y="3604"/>
                    <a:pt x="1500" y="3604"/>
                  </a:cubicBezTo>
                  <a:cubicBezTo>
                    <a:pt x="1606" y="3604"/>
                    <a:pt x="1712" y="3534"/>
                    <a:pt x="1712" y="3395"/>
                  </a:cubicBezTo>
                  <a:lnTo>
                    <a:pt x="1712" y="1664"/>
                  </a:lnTo>
                  <a:lnTo>
                    <a:pt x="2501" y="1664"/>
                  </a:lnTo>
                  <a:lnTo>
                    <a:pt x="2501" y="5962"/>
                  </a:lnTo>
                  <a:cubicBezTo>
                    <a:pt x="2501" y="6102"/>
                    <a:pt x="2606" y="6172"/>
                    <a:pt x="2712" y="6172"/>
                  </a:cubicBezTo>
                  <a:cubicBezTo>
                    <a:pt x="2818" y="6172"/>
                    <a:pt x="2924" y="6102"/>
                    <a:pt x="2924" y="5962"/>
                  </a:cubicBezTo>
                  <a:lnTo>
                    <a:pt x="2924" y="1664"/>
                  </a:lnTo>
                  <a:lnTo>
                    <a:pt x="3385" y="1664"/>
                  </a:lnTo>
                  <a:cubicBezTo>
                    <a:pt x="3847" y="1664"/>
                    <a:pt x="4212" y="1289"/>
                    <a:pt x="4212" y="837"/>
                  </a:cubicBezTo>
                  <a:cubicBezTo>
                    <a:pt x="4212" y="376"/>
                    <a:pt x="3847" y="1"/>
                    <a:pt x="3385" y="1"/>
                  </a:cubicBezTo>
                  <a:lnTo>
                    <a:pt x="3327" y="1"/>
                  </a:lnTo>
                  <a:cubicBezTo>
                    <a:pt x="2876" y="1"/>
                    <a:pt x="2501" y="376"/>
                    <a:pt x="2501" y="828"/>
                  </a:cubicBezTo>
                  <a:lnTo>
                    <a:pt x="2501" y="1241"/>
                  </a:lnTo>
                  <a:lnTo>
                    <a:pt x="1712" y="1241"/>
                  </a:lnTo>
                  <a:lnTo>
                    <a:pt x="1712" y="828"/>
                  </a:lnTo>
                  <a:cubicBezTo>
                    <a:pt x="1712" y="376"/>
                    <a:pt x="1337" y="1"/>
                    <a:pt x="875"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2" name="Google Shape;14442;p70"/>
            <p:cNvSpPr/>
            <p:nvPr/>
          </p:nvSpPr>
          <p:spPr>
            <a:xfrm>
              <a:off x="1899311" y="3570866"/>
              <a:ext cx="11080" cy="55950"/>
            </a:xfrm>
            <a:custGeom>
              <a:rect b="b" l="l" r="r" t="t"/>
              <a:pathLst>
                <a:path extrusionOk="0" h="2141" w="424">
                  <a:moveTo>
                    <a:pt x="212" y="1"/>
                  </a:moveTo>
                  <a:cubicBezTo>
                    <a:pt x="97" y="1"/>
                    <a:pt x="1" y="97"/>
                    <a:pt x="1" y="222"/>
                  </a:cubicBezTo>
                  <a:lnTo>
                    <a:pt x="1" y="1924"/>
                  </a:lnTo>
                  <a:cubicBezTo>
                    <a:pt x="1" y="2068"/>
                    <a:pt x="107" y="2140"/>
                    <a:pt x="212" y="2140"/>
                  </a:cubicBezTo>
                  <a:cubicBezTo>
                    <a:pt x="318" y="2140"/>
                    <a:pt x="424" y="2068"/>
                    <a:pt x="424" y="1924"/>
                  </a:cubicBezTo>
                  <a:lnTo>
                    <a:pt x="424" y="222"/>
                  </a:lnTo>
                  <a:cubicBezTo>
                    <a:pt x="424" y="97"/>
                    <a:pt x="328" y="1"/>
                    <a:pt x="21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3" name="Google Shape;14443;p70"/>
            <p:cNvSpPr/>
            <p:nvPr/>
          </p:nvSpPr>
          <p:spPr>
            <a:xfrm>
              <a:off x="1899311" y="3584429"/>
              <a:ext cx="5305" cy="42518"/>
            </a:xfrm>
            <a:custGeom>
              <a:rect b="b" l="l" r="r" t="t"/>
              <a:pathLst>
                <a:path extrusionOk="0" h="1627" w="203">
                  <a:moveTo>
                    <a:pt x="1" y="1"/>
                  </a:moveTo>
                  <a:lnTo>
                    <a:pt x="1" y="1405"/>
                  </a:lnTo>
                  <a:cubicBezTo>
                    <a:pt x="1" y="1520"/>
                    <a:pt x="87" y="1616"/>
                    <a:pt x="203" y="1626"/>
                  </a:cubicBezTo>
                  <a:lnTo>
                    <a:pt x="203" y="924"/>
                  </a:lnTo>
                  <a:cubicBezTo>
                    <a:pt x="203" y="607"/>
                    <a:pt x="136" y="289"/>
                    <a:pt x="1"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4" name="Google Shape;14444;p70"/>
            <p:cNvSpPr/>
            <p:nvPr/>
          </p:nvSpPr>
          <p:spPr>
            <a:xfrm>
              <a:off x="1891524" y="3678663"/>
              <a:ext cx="58328" cy="36220"/>
            </a:xfrm>
            <a:custGeom>
              <a:rect b="b" l="l" r="r" t="t"/>
              <a:pathLst>
                <a:path extrusionOk="0" h="1386" w="2232">
                  <a:moveTo>
                    <a:pt x="1" y="1"/>
                  </a:moveTo>
                  <a:lnTo>
                    <a:pt x="1" y="270"/>
                  </a:lnTo>
                  <a:cubicBezTo>
                    <a:pt x="1" y="886"/>
                    <a:pt x="501" y="1386"/>
                    <a:pt x="1116" y="1386"/>
                  </a:cubicBezTo>
                  <a:cubicBezTo>
                    <a:pt x="1732" y="1386"/>
                    <a:pt x="2232" y="886"/>
                    <a:pt x="2232" y="270"/>
                  </a:cubicBezTo>
                  <a:lnTo>
                    <a:pt x="2232"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5" name="Google Shape;14445;p70"/>
            <p:cNvSpPr/>
            <p:nvPr/>
          </p:nvSpPr>
          <p:spPr>
            <a:xfrm>
              <a:off x="1876210" y="3611842"/>
              <a:ext cx="88720" cy="34939"/>
            </a:xfrm>
            <a:custGeom>
              <a:rect b="b" l="l" r="r" t="t"/>
              <a:pathLst>
                <a:path extrusionOk="0" h="1337" w="3395">
                  <a:moveTo>
                    <a:pt x="0" y="0"/>
                  </a:moveTo>
                  <a:lnTo>
                    <a:pt x="0" y="1337"/>
                  </a:lnTo>
                  <a:lnTo>
                    <a:pt x="3395" y="1337"/>
                  </a:lnTo>
                  <a:lnTo>
                    <a:pt x="3395"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6" name="Google Shape;14446;p70"/>
            <p:cNvSpPr/>
            <p:nvPr/>
          </p:nvSpPr>
          <p:spPr>
            <a:xfrm>
              <a:off x="1876445" y="3646755"/>
              <a:ext cx="88485" cy="34965"/>
            </a:xfrm>
            <a:custGeom>
              <a:rect b="b" l="l" r="r" t="t"/>
              <a:pathLst>
                <a:path extrusionOk="0" h="1338" w="3386">
                  <a:moveTo>
                    <a:pt x="1" y="1"/>
                  </a:moveTo>
                  <a:lnTo>
                    <a:pt x="1" y="732"/>
                  </a:lnTo>
                  <a:cubicBezTo>
                    <a:pt x="1" y="1068"/>
                    <a:pt x="260" y="1337"/>
                    <a:pt x="597" y="1337"/>
                  </a:cubicBezTo>
                  <a:lnTo>
                    <a:pt x="2780" y="1337"/>
                  </a:lnTo>
                  <a:cubicBezTo>
                    <a:pt x="3116" y="1337"/>
                    <a:pt x="3386" y="1068"/>
                    <a:pt x="3386" y="732"/>
                  </a:cubicBezTo>
                  <a:lnTo>
                    <a:pt x="3386"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7" name="Google Shape;14447;p70"/>
            <p:cNvSpPr/>
            <p:nvPr/>
          </p:nvSpPr>
          <p:spPr>
            <a:xfrm>
              <a:off x="1920687" y="3678663"/>
              <a:ext cx="29164" cy="32195"/>
            </a:xfrm>
            <a:custGeom>
              <a:rect b="b" l="l" r="r" t="t"/>
              <a:pathLst>
                <a:path extrusionOk="0" h="1232" w="1116">
                  <a:moveTo>
                    <a:pt x="0" y="1"/>
                  </a:moveTo>
                  <a:lnTo>
                    <a:pt x="0" y="270"/>
                  </a:lnTo>
                  <a:cubicBezTo>
                    <a:pt x="0" y="664"/>
                    <a:pt x="212" y="1039"/>
                    <a:pt x="558" y="1232"/>
                  </a:cubicBezTo>
                  <a:cubicBezTo>
                    <a:pt x="895" y="1030"/>
                    <a:pt x="1106" y="664"/>
                    <a:pt x="1116" y="270"/>
                  </a:cubicBezTo>
                  <a:lnTo>
                    <a:pt x="1116"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8" name="Google Shape;14448;p70"/>
            <p:cNvSpPr/>
            <p:nvPr/>
          </p:nvSpPr>
          <p:spPr>
            <a:xfrm>
              <a:off x="1904590" y="3611842"/>
              <a:ext cx="60340" cy="34939"/>
            </a:xfrm>
            <a:custGeom>
              <a:rect b="b" l="l" r="r" t="t"/>
              <a:pathLst>
                <a:path extrusionOk="0" h="1337" w="2309">
                  <a:moveTo>
                    <a:pt x="1" y="0"/>
                  </a:moveTo>
                  <a:lnTo>
                    <a:pt x="1" y="1337"/>
                  </a:lnTo>
                  <a:lnTo>
                    <a:pt x="2309" y="1337"/>
                  </a:lnTo>
                  <a:lnTo>
                    <a:pt x="2309"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9" name="Google Shape;14449;p70"/>
            <p:cNvSpPr/>
            <p:nvPr/>
          </p:nvSpPr>
          <p:spPr>
            <a:xfrm>
              <a:off x="1904590" y="3646755"/>
              <a:ext cx="60340" cy="34965"/>
            </a:xfrm>
            <a:custGeom>
              <a:rect b="b" l="l" r="r" t="t"/>
              <a:pathLst>
                <a:path extrusionOk="0" h="1338" w="2309">
                  <a:moveTo>
                    <a:pt x="1" y="1"/>
                  </a:moveTo>
                  <a:lnTo>
                    <a:pt x="1" y="732"/>
                  </a:lnTo>
                  <a:cubicBezTo>
                    <a:pt x="1" y="1068"/>
                    <a:pt x="270" y="1337"/>
                    <a:pt x="607" y="1337"/>
                  </a:cubicBezTo>
                  <a:lnTo>
                    <a:pt x="1703" y="1337"/>
                  </a:lnTo>
                  <a:cubicBezTo>
                    <a:pt x="2039" y="1337"/>
                    <a:pt x="2309" y="1068"/>
                    <a:pt x="2309" y="732"/>
                  </a:cubicBezTo>
                  <a:lnTo>
                    <a:pt x="2309"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50" name="Google Shape;14450;p70"/>
          <p:cNvGrpSpPr/>
          <p:nvPr/>
        </p:nvGrpSpPr>
        <p:grpSpPr>
          <a:xfrm>
            <a:off x="2777572" y="3807287"/>
            <a:ext cx="81716" cy="366717"/>
            <a:chOff x="2777572" y="3807287"/>
            <a:chExt cx="81716" cy="366717"/>
          </a:xfrm>
        </p:grpSpPr>
        <p:sp>
          <p:nvSpPr>
            <p:cNvPr id="14451" name="Google Shape;14451;p70"/>
            <p:cNvSpPr/>
            <p:nvPr/>
          </p:nvSpPr>
          <p:spPr>
            <a:xfrm>
              <a:off x="2777572" y="3941765"/>
              <a:ext cx="81455" cy="181464"/>
            </a:xfrm>
            <a:custGeom>
              <a:rect b="b" l="l" r="r" t="t"/>
              <a:pathLst>
                <a:path extrusionOk="0" h="6944" w="3117">
                  <a:moveTo>
                    <a:pt x="578" y="1"/>
                  </a:moveTo>
                  <a:cubicBezTo>
                    <a:pt x="261" y="1"/>
                    <a:pt x="1" y="261"/>
                    <a:pt x="1" y="578"/>
                  </a:cubicBezTo>
                  <a:lnTo>
                    <a:pt x="1" y="6944"/>
                  </a:lnTo>
                  <a:lnTo>
                    <a:pt x="3117" y="6944"/>
                  </a:lnTo>
                  <a:lnTo>
                    <a:pt x="3117" y="578"/>
                  </a:lnTo>
                  <a:cubicBezTo>
                    <a:pt x="3117" y="261"/>
                    <a:pt x="2857" y="1"/>
                    <a:pt x="254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2" name="Google Shape;14452;p70"/>
            <p:cNvSpPr/>
            <p:nvPr/>
          </p:nvSpPr>
          <p:spPr>
            <a:xfrm>
              <a:off x="2796440" y="3941765"/>
              <a:ext cx="62587" cy="181464"/>
            </a:xfrm>
            <a:custGeom>
              <a:rect b="b" l="l" r="r" t="t"/>
              <a:pathLst>
                <a:path extrusionOk="0" h="6944" w="2395">
                  <a:moveTo>
                    <a:pt x="577" y="1"/>
                  </a:moveTo>
                  <a:cubicBezTo>
                    <a:pt x="260" y="1"/>
                    <a:pt x="0" y="261"/>
                    <a:pt x="0" y="578"/>
                  </a:cubicBezTo>
                  <a:lnTo>
                    <a:pt x="0" y="6944"/>
                  </a:lnTo>
                  <a:lnTo>
                    <a:pt x="2395" y="6944"/>
                  </a:lnTo>
                  <a:lnTo>
                    <a:pt x="2395" y="578"/>
                  </a:lnTo>
                  <a:cubicBezTo>
                    <a:pt x="2395" y="261"/>
                    <a:pt x="2135" y="1"/>
                    <a:pt x="1818"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3" name="Google Shape;14453;p70"/>
            <p:cNvSpPr/>
            <p:nvPr/>
          </p:nvSpPr>
          <p:spPr>
            <a:xfrm>
              <a:off x="2796440" y="3807287"/>
              <a:ext cx="42988" cy="286282"/>
            </a:xfrm>
            <a:custGeom>
              <a:rect b="b" l="l" r="r" t="t"/>
              <a:pathLst>
                <a:path extrusionOk="0" h="10955" w="1645">
                  <a:moveTo>
                    <a:pt x="159" y="1"/>
                  </a:moveTo>
                  <a:cubicBezTo>
                    <a:pt x="76" y="1"/>
                    <a:pt x="0" y="62"/>
                    <a:pt x="0" y="156"/>
                  </a:cubicBezTo>
                  <a:lnTo>
                    <a:pt x="0" y="10359"/>
                  </a:lnTo>
                  <a:cubicBezTo>
                    <a:pt x="0" y="10686"/>
                    <a:pt x="269" y="10955"/>
                    <a:pt x="596" y="10955"/>
                  </a:cubicBezTo>
                  <a:lnTo>
                    <a:pt x="1058" y="10955"/>
                  </a:lnTo>
                  <a:cubicBezTo>
                    <a:pt x="1385" y="10955"/>
                    <a:pt x="1644" y="10686"/>
                    <a:pt x="1644" y="10359"/>
                  </a:cubicBezTo>
                  <a:lnTo>
                    <a:pt x="1644" y="906"/>
                  </a:lnTo>
                  <a:lnTo>
                    <a:pt x="789" y="368"/>
                  </a:lnTo>
                  <a:lnTo>
                    <a:pt x="241" y="22"/>
                  </a:lnTo>
                  <a:cubicBezTo>
                    <a:pt x="214" y="7"/>
                    <a:pt x="186" y="1"/>
                    <a:pt x="15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4" name="Google Shape;14454;p70"/>
            <p:cNvSpPr/>
            <p:nvPr/>
          </p:nvSpPr>
          <p:spPr>
            <a:xfrm>
              <a:off x="2817293" y="3816878"/>
              <a:ext cx="22631" cy="259104"/>
            </a:xfrm>
            <a:custGeom>
              <a:rect b="b" l="l" r="r" t="t"/>
              <a:pathLst>
                <a:path extrusionOk="0" h="9915" w="866">
                  <a:moveTo>
                    <a:pt x="0" y="1"/>
                  </a:moveTo>
                  <a:lnTo>
                    <a:pt x="0" y="9319"/>
                  </a:lnTo>
                  <a:cubicBezTo>
                    <a:pt x="0" y="9646"/>
                    <a:pt x="270" y="9915"/>
                    <a:pt x="596" y="9915"/>
                  </a:cubicBezTo>
                  <a:lnTo>
                    <a:pt x="866" y="9915"/>
                  </a:lnTo>
                  <a:lnTo>
                    <a:pt x="866" y="539"/>
                  </a:lnTo>
                  <a:lnTo>
                    <a:pt x="0"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5" name="Google Shape;14455;p70"/>
            <p:cNvSpPr/>
            <p:nvPr/>
          </p:nvSpPr>
          <p:spPr>
            <a:xfrm>
              <a:off x="2796936" y="3843533"/>
              <a:ext cx="42988" cy="40479"/>
            </a:xfrm>
            <a:custGeom>
              <a:rect b="b" l="l" r="r" t="t"/>
              <a:pathLst>
                <a:path extrusionOk="0" h="1549" w="1645">
                  <a:moveTo>
                    <a:pt x="0" y="0"/>
                  </a:moveTo>
                  <a:lnTo>
                    <a:pt x="0" y="510"/>
                  </a:lnTo>
                  <a:lnTo>
                    <a:pt x="1645" y="1548"/>
                  </a:lnTo>
                  <a:lnTo>
                    <a:pt x="1645" y="1029"/>
                  </a:lnTo>
                  <a:lnTo>
                    <a:pt x="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6" name="Google Shape;14456;p70"/>
            <p:cNvSpPr/>
            <p:nvPr/>
          </p:nvSpPr>
          <p:spPr>
            <a:xfrm>
              <a:off x="2796936" y="3888507"/>
              <a:ext cx="42988" cy="40218"/>
            </a:xfrm>
            <a:custGeom>
              <a:rect b="b" l="l" r="r" t="t"/>
              <a:pathLst>
                <a:path extrusionOk="0" h="1539" w="1645">
                  <a:moveTo>
                    <a:pt x="0" y="0"/>
                  </a:moveTo>
                  <a:lnTo>
                    <a:pt x="0" y="510"/>
                  </a:lnTo>
                  <a:lnTo>
                    <a:pt x="1645" y="1539"/>
                  </a:lnTo>
                  <a:lnTo>
                    <a:pt x="1645" y="1029"/>
                  </a:lnTo>
                  <a:lnTo>
                    <a:pt x="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7" name="Google Shape;14457;p70"/>
            <p:cNvSpPr/>
            <p:nvPr/>
          </p:nvSpPr>
          <p:spPr>
            <a:xfrm>
              <a:off x="2796936" y="3933220"/>
              <a:ext cx="42988" cy="40505"/>
            </a:xfrm>
            <a:custGeom>
              <a:rect b="b" l="l" r="r" t="t"/>
              <a:pathLst>
                <a:path extrusionOk="0" h="1550" w="1645">
                  <a:moveTo>
                    <a:pt x="0" y="1"/>
                  </a:moveTo>
                  <a:lnTo>
                    <a:pt x="0" y="520"/>
                  </a:lnTo>
                  <a:lnTo>
                    <a:pt x="1645" y="1549"/>
                  </a:lnTo>
                  <a:lnTo>
                    <a:pt x="1645" y="1039"/>
                  </a:lnTo>
                  <a:lnTo>
                    <a:pt x="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8" name="Google Shape;14458;p70"/>
            <p:cNvSpPr/>
            <p:nvPr/>
          </p:nvSpPr>
          <p:spPr>
            <a:xfrm>
              <a:off x="2796936" y="3978455"/>
              <a:ext cx="42988" cy="40244"/>
            </a:xfrm>
            <a:custGeom>
              <a:rect b="b" l="l" r="r" t="t"/>
              <a:pathLst>
                <a:path extrusionOk="0" h="1540" w="1645">
                  <a:moveTo>
                    <a:pt x="0" y="1"/>
                  </a:moveTo>
                  <a:lnTo>
                    <a:pt x="0" y="510"/>
                  </a:lnTo>
                  <a:lnTo>
                    <a:pt x="1645" y="1539"/>
                  </a:lnTo>
                  <a:lnTo>
                    <a:pt x="1645" y="1020"/>
                  </a:lnTo>
                  <a:lnTo>
                    <a:pt x="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9" name="Google Shape;14459;p70"/>
            <p:cNvSpPr/>
            <p:nvPr/>
          </p:nvSpPr>
          <p:spPr>
            <a:xfrm>
              <a:off x="2777572" y="4031739"/>
              <a:ext cx="81716" cy="34207"/>
            </a:xfrm>
            <a:custGeom>
              <a:rect b="b" l="l" r="r" t="t"/>
              <a:pathLst>
                <a:path extrusionOk="0" h="1309" w="3127">
                  <a:moveTo>
                    <a:pt x="645" y="0"/>
                  </a:moveTo>
                  <a:cubicBezTo>
                    <a:pt x="289" y="0"/>
                    <a:pt x="1" y="289"/>
                    <a:pt x="1" y="654"/>
                  </a:cubicBezTo>
                  <a:cubicBezTo>
                    <a:pt x="1" y="1010"/>
                    <a:pt x="289" y="1299"/>
                    <a:pt x="645" y="1308"/>
                  </a:cubicBezTo>
                  <a:lnTo>
                    <a:pt x="2482" y="1308"/>
                  </a:lnTo>
                  <a:cubicBezTo>
                    <a:pt x="2838" y="1299"/>
                    <a:pt x="3126" y="1010"/>
                    <a:pt x="3126" y="654"/>
                  </a:cubicBezTo>
                  <a:cubicBezTo>
                    <a:pt x="3126" y="289"/>
                    <a:pt x="2838" y="0"/>
                    <a:pt x="248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0" name="Google Shape;14460;p70"/>
            <p:cNvSpPr/>
            <p:nvPr/>
          </p:nvSpPr>
          <p:spPr>
            <a:xfrm>
              <a:off x="2777572" y="4114161"/>
              <a:ext cx="81455" cy="59843"/>
            </a:xfrm>
            <a:custGeom>
              <a:rect b="b" l="l" r="r" t="t"/>
              <a:pathLst>
                <a:path extrusionOk="0" h="2290" w="3117">
                  <a:moveTo>
                    <a:pt x="1" y="1"/>
                  </a:moveTo>
                  <a:lnTo>
                    <a:pt x="1" y="722"/>
                  </a:lnTo>
                  <a:cubicBezTo>
                    <a:pt x="1" y="1587"/>
                    <a:pt x="703" y="2289"/>
                    <a:pt x="1568" y="2289"/>
                  </a:cubicBezTo>
                  <a:cubicBezTo>
                    <a:pt x="1693" y="2289"/>
                    <a:pt x="1809" y="2270"/>
                    <a:pt x="1924" y="2241"/>
                  </a:cubicBezTo>
                  <a:lnTo>
                    <a:pt x="1991" y="2231"/>
                  </a:lnTo>
                  <a:lnTo>
                    <a:pt x="2049" y="2212"/>
                  </a:lnTo>
                  <a:lnTo>
                    <a:pt x="2078" y="2203"/>
                  </a:lnTo>
                  <a:lnTo>
                    <a:pt x="2145" y="2174"/>
                  </a:lnTo>
                  <a:lnTo>
                    <a:pt x="2174" y="2164"/>
                  </a:lnTo>
                  <a:lnTo>
                    <a:pt x="2203" y="2145"/>
                  </a:lnTo>
                  <a:lnTo>
                    <a:pt x="2232" y="2135"/>
                  </a:lnTo>
                  <a:lnTo>
                    <a:pt x="2261" y="2116"/>
                  </a:lnTo>
                  <a:lnTo>
                    <a:pt x="2290" y="2106"/>
                  </a:lnTo>
                  <a:cubicBezTo>
                    <a:pt x="2338" y="2078"/>
                    <a:pt x="2386" y="2049"/>
                    <a:pt x="2434" y="2020"/>
                  </a:cubicBezTo>
                  <a:lnTo>
                    <a:pt x="2453" y="2010"/>
                  </a:lnTo>
                  <a:lnTo>
                    <a:pt x="2482" y="1981"/>
                  </a:lnTo>
                  <a:lnTo>
                    <a:pt x="2511" y="1972"/>
                  </a:lnTo>
                  <a:lnTo>
                    <a:pt x="2530" y="1953"/>
                  </a:lnTo>
                  <a:cubicBezTo>
                    <a:pt x="2568" y="1914"/>
                    <a:pt x="2607" y="1885"/>
                    <a:pt x="2645" y="1856"/>
                  </a:cubicBezTo>
                  <a:lnTo>
                    <a:pt x="2665" y="1828"/>
                  </a:lnTo>
                  <a:lnTo>
                    <a:pt x="2693" y="1799"/>
                  </a:lnTo>
                  <a:lnTo>
                    <a:pt x="2722" y="1779"/>
                  </a:lnTo>
                  <a:lnTo>
                    <a:pt x="2761" y="1741"/>
                  </a:lnTo>
                  <a:lnTo>
                    <a:pt x="2780" y="1712"/>
                  </a:lnTo>
                  <a:cubicBezTo>
                    <a:pt x="2809" y="1683"/>
                    <a:pt x="2828" y="1654"/>
                    <a:pt x="2857" y="1616"/>
                  </a:cubicBezTo>
                  <a:lnTo>
                    <a:pt x="2876" y="1587"/>
                  </a:lnTo>
                  <a:lnTo>
                    <a:pt x="2915" y="1529"/>
                  </a:lnTo>
                  <a:lnTo>
                    <a:pt x="2934" y="1491"/>
                  </a:lnTo>
                  <a:lnTo>
                    <a:pt x="2953" y="1462"/>
                  </a:lnTo>
                  <a:lnTo>
                    <a:pt x="2963" y="1433"/>
                  </a:lnTo>
                  <a:cubicBezTo>
                    <a:pt x="3011" y="1337"/>
                    <a:pt x="3059" y="1241"/>
                    <a:pt x="3088" y="1135"/>
                  </a:cubicBezTo>
                  <a:cubicBezTo>
                    <a:pt x="3088" y="1116"/>
                    <a:pt x="3097" y="1097"/>
                    <a:pt x="3107" y="1068"/>
                  </a:cubicBezTo>
                  <a:lnTo>
                    <a:pt x="3107" y="1029"/>
                  </a:lnTo>
                  <a:cubicBezTo>
                    <a:pt x="3117" y="1020"/>
                    <a:pt x="3117" y="1010"/>
                    <a:pt x="3117" y="1001"/>
                  </a:cubicBezTo>
                  <a:lnTo>
                    <a:pt x="3117" y="962"/>
                  </a:lnTo>
                  <a:lnTo>
                    <a:pt x="3117" y="924"/>
                  </a:lnTo>
                  <a:lnTo>
                    <a:pt x="3117" y="895"/>
                  </a:lnTo>
                  <a:lnTo>
                    <a:pt x="3117" y="876"/>
                  </a:lnTo>
                  <a:lnTo>
                    <a:pt x="3117" y="837"/>
                  </a:lnTo>
                  <a:lnTo>
                    <a:pt x="3117" y="799"/>
                  </a:lnTo>
                  <a:lnTo>
                    <a:pt x="3117" y="760"/>
                  </a:lnTo>
                  <a:lnTo>
                    <a:pt x="3117" y="722"/>
                  </a:lnTo>
                  <a:lnTo>
                    <a:pt x="3117" y="1"/>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1" name="Google Shape;14461;p70"/>
            <p:cNvSpPr/>
            <p:nvPr/>
          </p:nvSpPr>
          <p:spPr>
            <a:xfrm>
              <a:off x="2796440" y="4114161"/>
              <a:ext cx="62587" cy="58589"/>
            </a:xfrm>
            <a:custGeom>
              <a:rect b="b" l="l" r="r" t="t"/>
              <a:pathLst>
                <a:path extrusionOk="0" h="2242" w="2395">
                  <a:moveTo>
                    <a:pt x="2395" y="1"/>
                  </a:moveTo>
                  <a:lnTo>
                    <a:pt x="0" y="10"/>
                  </a:lnTo>
                  <a:lnTo>
                    <a:pt x="0" y="731"/>
                  </a:lnTo>
                  <a:cubicBezTo>
                    <a:pt x="10" y="1453"/>
                    <a:pt x="500" y="2078"/>
                    <a:pt x="1202" y="2241"/>
                  </a:cubicBezTo>
                  <a:lnTo>
                    <a:pt x="1269" y="2231"/>
                  </a:lnTo>
                  <a:lnTo>
                    <a:pt x="1327" y="2212"/>
                  </a:lnTo>
                  <a:lnTo>
                    <a:pt x="1356" y="2203"/>
                  </a:lnTo>
                  <a:lnTo>
                    <a:pt x="1423" y="2174"/>
                  </a:lnTo>
                  <a:lnTo>
                    <a:pt x="1452" y="2164"/>
                  </a:lnTo>
                  <a:lnTo>
                    <a:pt x="1481" y="2145"/>
                  </a:lnTo>
                  <a:lnTo>
                    <a:pt x="1510" y="2135"/>
                  </a:lnTo>
                  <a:lnTo>
                    <a:pt x="1539" y="2116"/>
                  </a:lnTo>
                  <a:lnTo>
                    <a:pt x="1568" y="2106"/>
                  </a:lnTo>
                  <a:cubicBezTo>
                    <a:pt x="1616" y="2078"/>
                    <a:pt x="1664" y="2049"/>
                    <a:pt x="1712" y="2020"/>
                  </a:cubicBezTo>
                  <a:lnTo>
                    <a:pt x="1731" y="2010"/>
                  </a:lnTo>
                  <a:lnTo>
                    <a:pt x="1760" y="1981"/>
                  </a:lnTo>
                  <a:lnTo>
                    <a:pt x="1789" y="1972"/>
                  </a:lnTo>
                  <a:lnTo>
                    <a:pt x="1808" y="1953"/>
                  </a:lnTo>
                  <a:cubicBezTo>
                    <a:pt x="1846" y="1914"/>
                    <a:pt x="1885" y="1885"/>
                    <a:pt x="1923" y="1856"/>
                  </a:cubicBezTo>
                  <a:lnTo>
                    <a:pt x="1943" y="1828"/>
                  </a:lnTo>
                  <a:lnTo>
                    <a:pt x="1971" y="1799"/>
                  </a:lnTo>
                  <a:lnTo>
                    <a:pt x="2000" y="1779"/>
                  </a:lnTo>
                  <a:lnTo>
                    <a:pt x="2039" y="1741"/>
                  </a:lnTo>
                  <a:lnTo>
                    <a:pt x="2058" y="1712"/>
                  </a:lnTo>
                  <a:cubicBezTo>
                    <a:pt x="2087" y="1683"/>
                    <a:pt x="2106" y="1654"/>
                    <a:pt x="2135" y="1616"/>
                  </a:cubicBezTo>
                  <a:lnTo>
                    <a:pt x="2154" y="1587"/>
                  </a:lnTo>
                  <a:lnTo>
                    <a:pt x="2193" y="1529"/>
                  </a:lnTo>
                  <a:lnTo>
                    <a:pt x="2212" y="1491"/>
                  </a:lnTo>
                  <a:lnTo>
                    <a:pt x="2231" y="1462"/>
                  </a:lnTo>
                  <a:lnTo>
                    <a:pt x="2241" y="1433"/>
                  </a:lnTo>
                  <a:cubicBezTo>
                    <a:pt x="2289" y="1337"/>
                    <a:pt x="2337" y="1241"/>
                    <a:pt x="2366" y="1135"/>
                  </a:cubicBezTo>
                  <a:cubicBezTo>
                    <a:pt x="2366" y="1116"/>
                    <a:pt x="2375" y="1097"/>
                    <a:pt x="2385" y="1068"/>
                  </a:cubicBezTo>
                  <a:lnTo>
                    <a:pt x="2385" y="1029"/>
                  </a:lnTo>
                  <a:cubicBezTo>
                    <a:pt x="2395" y="1020"/>
                    <a:pt x="2395" y="1010"/>
                    <a:pt x="2395" y="1001"/>
                  </a:cubicBezTo>
                  <a:lnTo>
                    <a:pt x="2395" y="962"/>
                  </a:lnTo>
                  <a:lnTo>
                    <a:pt x="2395" y="924"/>
                  </a:lnTo>
                  <a:lnTo>
                    <a:pt x="2395" y="895"/>
                  </a:lnTo>
                  <a:lnTo>
                    <a:pt x="2395" y="876"/>
                  </a:lnTo>
                  <a:lnTo>
                    <a:pt x="2395" y="837"/>
                  </a:lnTo>
                  <a:lnTo>
                    <a:pt x="2395" y="799"/>
                  </a:lnTo>
                  <a:lnTo>
                    <a:pt x="2395" y="760"/>
                  </a:lnTo>
                  <a:lnTo>
                    <a:pt x="2395" y="722"/>
                  </a:lnTo>
                  <a:lnTo>
                    <a:pt x="2395"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62" name="Google Shape;14462;p70"/>
          <p:cNvGrpSpPr/>
          <p:nvPr/>
        </p:nvGrpSpPr>
        <p:grpSpPr>
          <a:xfrm>
            <a:off x="3934014" y="4329780"/>
            <a:ext cx="366665" cy="256334"/>
            <a:chOff x="3934014" y="4329780"/>
            <a:chExt cx="366665" cy="256334"/>
          </a:xfrm>
        </p:grpSpPr>
        <p:sp>
          <p:nvSpPr>
            <p:cNvPr id="14463" name="Google Shape;14463;p70"/>
            <p:cNvSpPr/>
            <p:nvPr/>
          </p:nvSpPr>
          <p:spPr>
            <a:xfrm>
              <a:off x="4086810" y="4338561"/>
              <a:ext cx="108842" cy="40479"/>
            </a:xfrm>
            <a:custGeom>
              <a:rect b="b" l="l" r="r" t="t"/>
              <a:pathLst>
                <a:path extrusionOk="0" h="1549" w="4165">
                  <a:moveTo>
                    <a:pt x="1212" y="1"/>
                  </a:moveTo>
                  <a:cubicBezTo>
                    <a:pt x="904" y="1"/>
                    <a:pt x="635" y="174"/>
                    <a:pt x="510" y="453"/>
                  </a:cubicBezTo>
                  <a:lnTo>
                    <a:pt x="0" y="1549"/>
                  </a:lnTo>
                  <a:lnTo>
                    <a:pt x="4164" y="1549"/>
                  </a:lnTo>
                  <a:lnTo>
                    <a:pt x="3645" y="453"/>
                  </a:lnTo>
                  <a:cubicBezTo>
                    <a:pt x="3520" y="174"/>
                    <a:pt x="3251" y="1"/>
                    <a:pt x="29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4" name="Google Shape;14464;p70"/>
            <p:cNvSpPr/>
            <p:nvPr/>
          </p:nvSpPr>
          <p:spPr>
            <a:xfrm>
              <a:off x="4220243" y="4352882"/>
              <a:ext cx="56812" cy="30941"/>
            </a:xfrm>
            <a:custGeom>
              <a:rect b="b" l="l" r="r" t="t"/>
              <a:pathLst>
                <a:path extrusionOk="0" h="1184" w="2174">
                  <a:moveTo>
                    <a:pt x="347" y="1"/>
                  </a:moveTo>
                  <a:cubicBezTo>
                    <a:pt x="154" y="1"/>
                    <a:pt x="1" y="155"/>
                    <a:pt x="1" y="347"/>
                  </a:cubicBezTo>
                  <a:lnTo>
                    <a:pt x="1" y="1183"/>
                  </a:lnTo>
                  <a:lnTo>
                    <a:pt x="2174" y="1183"/>
                  </a:lnTo>
                  <a:lnTo>
                    <a:pt x="2174" y="347"/>
                  </a:lnTo>
                  <a:cubicBezTo>
                    <a:pt x="2174" y="155"/>
                    <a:pt x="2020" y="1"/>
                    <a:pt x="183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5" name="Google Shape;14465;p70"/>
            <p:cNvSpPr/>
            <p:nvPr/>
          </p:nvSpPr>
          <p:spPr>
            <a:xfrm>
              <a:off x="3934014" y="4378518"/>
              <a:ext cx="366665" cy="207597"/>
            </a:xfrm>
            <a:custGeom>
              <a:rect b="b" l="l" r="r" t="t"/>
              <a:pathLst>
                <a:path extrusionOk="0" h="7944" w="14031">
                  <a:moveTo>
                    <a:pt x="857" y="1"/>
                  </a:moveTo>
                  <a:cubicBezTo>
                    <a:pt x="386" y="1"/>
                    <a:pt x="1" y="376"/>
                    <a:pt x="1" y="856"/>
                  </a:cubicBezTo>
                  <a:lnTo>
                    <a:pt x="1" y="7088"/>
                  </a:lnTo>
                  <a:cubicBezTo>
                    <a:pt x="1" y="7559"/>
                    <a:pt x="386" y="7943"/>
                    <a:pt x="857" y="7943"/>
                  </a:cubicBezTo>
                  <a:lnTo>
                    <a:pt x="13175" y="7943"/>
                  </a:lnTo>
                  <a:cubicBezTo>
                    <a:pt x="13646" y="7943"/>
                    <a:pt x="14031" y="7559"/>
                    <a:pt x="14031" y="7088"/>
                  </a:cubicBezTo>
                  <a:lnTo>
                    <a:pt x="14031" y="856"/>
                  </a:lnTo>
                  <a:cubicBezTo>
                    <a:pt x="14031" y="376"/>
                    <a:pt x="13646" y="1"/>
                    <a:pt x="1317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6" name="Google Shape;14466;p70"/>
            <p:cNvSpPr/>
            <p:nvPr/>
          </p:nvSpPr>
          <p:spPr>
            <a:xfrm>
              <a:off x="4248126" y="4413195"/>
              <a:ext cx="52552" cy="145009"/>
            </a:xfrm>
            <a:custGeom>
              <a:rect b="b" l="l" r="r" t="t"/>
              <a:pathLst>
                <a:path extrusionOk="0" h="5549" w="2011">
                  <a:moveTo>
                    <a:pt x="761" y="1"/>
                  </a:moveTo>
                  <a:cubicBezTo>
                    <a:pt x="338" y="29"/>
                    <a:pt x="11" y="376"/>
                    <a:pt x="1" y="799"/>
                  </a:cubicBezTo>
                  <a:lnTo>
                    <a:pt x="1" y="4751"/>
                  </a:lnTo>
                  <a:cubicBezTo>
                    <a:pt x="11" y="5184"/>
                    <a:pt x="366" y="5549"/>
                    <a:pt x="809" y="5549"/>
                  </a:cubicBezTo>
                  <a:lnTo>
                    <a:pt x="2011" y="5549"/>
                  </a:lnTo>
                  <a:lnTo>
                    <a:pt x="2011"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7" name="Google Shape;14467;p70"/>
            <p:cNvSpPr/>
            <p:nvPr/>
          </p:nvSpPr>
          <p:spPr>
            <a:xfrm>
              <a:off x="4024249" y="4393596"/>
              <a:ext cx="209086" cy="178485"/>
            </a:xfrm>
            <a:custGeom>
              <a:rect b="b" l="l" r="r" t="t"/>
              <a:pathLst>
                <a:path extrusionOk="0" h="6830" w="8001">
                  <a:moveTo>
                    <a:pt x="4595" y="0"/>
                  </a:moveTo>
                  <a:cubicBezTo>
                    <a:pt x="4589" y="0"/>
                    <a:pt x="4583" y="0"/>
                    <a:pt x="4577" y="1"/>
                  </a:cubicBezTo>
                  <a:cubicBezTo>
                    <a:pt x="1529" y="1"/>
                    <a:pt x="0" y="3674"/>
                    <a:pt x="2154" y="5828"/>
                  </a:cubicBezTo>
                  <a:cubicBezTo>
                    <a:pt x="2809" y="6483"/>
                    <a:pt x="3683" y="6829"/>
                    <a:pt x="4573" y="6829"/>
                  </a:cubicBezTo>
                  <a:cubicBezTo>
                    <a:pt x="5015" y="6829"/>
                    <a:pt x="5461" y="6744"/>
                    <a:pt x="5885" y="6568"/>
                  </a:cubicBezTo>
                  <a:cubicBezTo>
                    <a:pt x="7154" y="6039"/>
                    <a:pt x="7991" y="4799"/>
                    <a:pt x="7991" y="3414"/>
                  </a:cubicBezTo>
                  <a:cubicBezTo>
                    <a:pt x="8001" y="1526"/>
                    <a:pt x="6472" y="0"/>
                    <a:pt x="459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8" name="Google Shape;14468;p70"/>
            <p:cNvSpPr/>
            <p:nvPr/>
          </p:nvSpPr>
          <p:spPr>
            <a:xfrm>
              <a:off x="4044842" y="4408674"/>
              <a:ext cx="173154" cy="148197"/>
            </a:xfrm>
            <a:custGeom>
              <a:rect b="b" l="l" r="r" t="t"/>
              <a:pathLst>
                <a:path extrusionOk="0" h="5671" w="6626">
                  <a:moveTo>
                    <a:pt x="3807" y="0"/>
                  </a:moveTo>
                  <a:cubicBezTo>
                    <a:pt x="3801" y="0"/>
                    <a:pt x="3795" y="0"/>
                    <a:pt x="3789" y="0"/>
                  </a:cubicBezTo>
                  <a:cubicBezTo>
                    <a:pt x="1260" y="0"/>
                    <a:pt x="1" y="3049"/>
                    <a:pt x="1780" y="4837"/>
                  </a:cubicBezTo>
                  <a:cubicBezTo>
                    <a:pt x="2358" y="5413"/>
                    <a:pt x="3068" y="5670"/>
                    <a:pt x="3764" y="5670"/>
                  </a:cubicBezTo>
                  <a:cubicBezTo>
                    <a:pt x="5221" y="5670"/>
                    <a:pt x="6616" y="4542"/>
                    <a:pt x="6616" y="2837"/>
                  </a:cubicBezTo>
                  <a:cubicBezTo>
                    <a:pt x="6626" y="1276"/>
                    <a:pt x="5366" y="0"/>
                    <a:pt x="3807"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9" name="Google Shape;14469;p70"/>
            <p:cNvSpPr/>
            <p:nvPr/>
          </p:nvSpPr>
          <p:spPr>
            <a:xfrm>
              <a:off x="4084302" y="4427228"/>
              <a:ext cx="120628" cy="107666"/>
            </a:xfrm>
            <a:custGeom>
              <a:rect b="b" l="l" r="r" t="t"/>
              <a:pathLst>
                <a:path extrusionOk="0" h="4120" w="4616">
                  <a:moveTo>
                    <a:pt x="2297" y="1"/>
                  </a:moveTo>
                  <a:cubicBezTo>
                    <a:pt x="1700" y="1"/>
                    <a:pt x="1110" y="256"/>
                    <a:pt x="702" y="752"/>
                  </a:cubicBezTo>
                  <a:cubicBezTo>
                    <a:pt x="0" y="1618"/>
                    <a:pt x="106" y="2896"/>
                    <a:pt x="952" y="3627"/>
                  </a:cubicBezTo>
                  <a:cubicBezTo>
                    <a:pt x="1343" y="3957"/>
                    <a:pt x="1821" y="4120"/>
                    <a:pt x="2295" y="4120"/>
                  </a:cubicBezTo>
                  <a:cubicBezTo>
                    <a:pt x="2859" y="4120"/>
                    <a:pt x="3420" y="3889"/>
                    <a:pt x="3827" y="3435"/>
                  </a:cubicBezTo>
                  <a:lnTo>
                    <a:pt x="3837" y="3435"/>
                  </a:lnTo>
                  <a:cubicBezTo>
                    <a:pt x="3876" y="3387"/>
                    <a:pt x="3914" y="3339"/>
                    <a:pt x="3943" y="3291"/>
                  </a:cubicBezTo>
                  <a:lnTo>
                    <a:pt x="3952" y="3291"/>
                  </a:lnTo>
                  <a:cubicBezTo>
                    <a:pt x="4616" y="2396"/>
                    <a:pt x="4453" y="1127"/>
                    <a:pt x="3568" y="435"/>
                  </a:cubicBezTo>
                  <a:cubicBezTo>
                    <a:pt x="3190" y="143"/>
                    <a:pt x="2742" y="1"/>
                    <a:pt x="2297"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0" name="Google Shape;14470;p70"/>
            <p:cNvSpPr/>
            <p:nvPr/>
          </p:nvSpPr>
          <p:spPr>
            <a:xfrm>
              <a:off x="4085739" y="4428065"/>
              <a:ext cx="117936" cy="107823"/>
            </a:xfrm>
            <a:custGeom>
              <a:rect b="b" l="l" r="r" t="t"/>
              <a:pathLst>
                <a:path extrusionOk="0" h="4126" w="4513">
                  <a:moveTo>
                    <a:pt x="2221" y="1"/>
                  </a:moveTo>
                  <a:cubicBezTo>
                    <a:pt x="1073" y="1"/>
                    <a:pt x="1" y="988"/>
                    <a:pt x="166" y="2326"/>
                  </a:cubicBezTo>
                  <a:cubicBezTo>
                    <a:pt x="307" y="3459"/>
                    <a:pt x="1258" y="4126"/>
                    <a:pt x="2225" y="4126"/>
                  </a:cubicBezTo>
                  <a:cubicBezTo>
                    <a:pt x="2841" y="4126"/>
                    <a:pt x="3465" y="3854"/>
                    <a:pt x="3888" y="3259"/>
                  </a:cubicBezTo>
                  <a:cubicBezTo>
                    <a:pt x="4513" y="2384"/>
                    <a:pt x="4359" y="1191"/>
                    <a:pt x="3542" y="499"/>
                  </a:cubicBezTo>
                  <a:cubicBezTo>
                    <a:pt x="3137" y="154"/>
                    <a:pt x="2673" y="1"/>
                    <a:pt x="2221"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1" name="Google Shape;14471;p70"/>
            <p:cNvSpPr/>
            <p:nvPr/>
          </p:nvSpPr>
          <p:spPr>
            <a:xfrm>
              <a:off x="4135809" y="4456157"/>
              <a:ext cx="34207" cy="34207"/>
            </a:xfrm>
            <a:custGeom>
              <a:rect b="b" l="l" r="r" t="t"/>
              <a:pathLst>
                <a:path extrusionOk="0" h="1309" w="1309">
                  <a:moveTo>
                    <a:pt x="654" y="1"/>
                  </a:moveTo>
                  <a:cubicBezTo>
                    <a:pt x="299" y="1"/>
                    <a:pt x="1" y="299"/>
                    <a:pt x="1" y="655"/>
                  </a:cubicBezTo>
                  <a:cubicBezTo>
                    <a:pt x="1" y="1020"/>
                    <a:pt x="299" y="1309"/>
                    <a:pt x="654" y="1309"/>
                  </a:cubicBezTo>
                  <a:cubicBezTo>
                    <a:pt x="1020" y="1309"/>
                    <a:pt x="1308" y="1020"/>
                    <a:pt x="1308" y="655"/>
                  </a:cubicBezTo>
                  <a:cubicBezTo>
                    <a:pt x="1308" y="299"/>
                    <a:pt x="1020" y="1"/>
                    <a:pt x="654" y="1"/>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2" name="Google Shape;14472;p70"/>
            <p:cNvSpPr/>
            <p:nvPr/>
          </p:nvSpPr>
          <p:spPr>
            <a:xfrm>
              <a:off x="3966941" y="4329780"/>
              <a:ext cx="34965" cy="30680"/>
            </a:xfrm>
            <a:custGeom>
              <a:rect b="b" l="l" r="r" t="t"/>
              <a:pathLst>
                <a:path extrusionOk="0" h="1174" w="1338">
                  <a:moveTo>
                    <a:pt x="337" y="0"/>
                  </a:moveTo>
                  <a:cubicBezTo>
                    <a:pt x="154" y="0"/>
                    <a:pt x="1" y="154"/>
                    <a:pt x="1" y="346"/>
                  </a:cubicBezTo>
                  <a:lnTo>
                    <a:pt x="1" y="827"/>
                  </a:lnTo>
                  <a:cubicBezTo>
                    <a:pt x="1" y="1010"/>
                    <a:pt x="154" y="1164"/>
                    <a:pt x="337" y="1173"/>
                  </a:cubicBezTo>
                  <a:lnTo>
                    <a:pt x="1001" y="1173"/>
                  </a:lnTo>
                  <a:cubicBezTo>
                    <a:pt x="1183" y="1164"/>
                    <a:pt x="1337" y="1010"/>
                    <a:pt x="1337" y="827"/>
                  </a:cubicBezTo>
                  <a:lnTo>
                    <a:pt x="1337" y="346"/>
                  </a:lnTo>
                  <a:cubicBezTo>
                    <a:pt x="1337" y="154"/>
                    <a:pt x="1183" y="0"/>
                    <a:pt x="100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3" name="Google Shape;14473;p70"/>
            <p:cNvSpPr/>
            <p:nvPr/>
          </p:nvSpPr>
          <p:spPr>
            <a:xfrm>
              <a:off x="3934014" y="4351627"/>
              <a:ext cx="100793" cy="234487"/>
            </a:xfrm>
            <a:custGeom>
              <a:rect b="b" l="l" r="r" t="t"/>
              <a:pathLst>
                <a:path extrusionOk="0" h="8973" w="3857">
                  <a:moveTo>
                    <a:pt x="866" y="1"/>
                  </a:moveTo>
                  <a:cubicBezTo>
                    <a:pt x="386" y="1"/>
                    <a:pt x="1" y="385"/>
                    <a:pt x="1" y="856"/>
                  </a:cubicBezTo>
                  <a:lnTo>
                    <a:pt x="1" y="8117"/>
                  </a:lnTo>
                  <a:cubicBezTo>
                    <a:pt x="1" y="8588"/>
                    <a:pt x="386" y="8972"/>
                    <a:pt x="866" y="8972"/>
                  </a:cubicBezTo>
                  <a:lnTo>
                    <a:pt x="3001" y="8972"/>
                  </a:lnTo>
                  <a:cubicBezTo>
                    <a:pt x="3472" y="8972"/>
                    <a:pt x="3857" y="8588"/>
                    <a:pt x="3857" y="8117"/>
                  </a:cubicBezTo>
                  <a:lnTo>
                    <a:pt x="3857" y="856"/>
                  </a:lnTo>
                  <a:cubicBezTo>
                    <a:pt x="3857" y="395"/>
                    <a:pt x="3492" y="10"/>
                    <a:pt x="303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4" name="Google Shape;14474;p70"/>
            <p:cNvSpPr/>
            <p:nvPr/>
          </p:nvSpPr>
          <p:spPr>
            <a:xfrm>
              <a:off x="3934275" y="4351627"/>
              <a:ext cx="78920" cy="208354"/>
            </a:xfrm>
            <a:custGeom>
              <a:rect b="b" l="l" r="r" t="t"/>
              <a:pathLst>
                <a:path extrusionOk="0" h="7973" w="3020">
                  <a:moveTo>
                    <a:pt x="856" y="1"/>
                  </a:moveTo>
                  <a:cubicBezTo>
                    <a:pt x="385" y="1"/>
                    <a:pt x="1" y="385"/>
                    <a:pt x="1" y="856"/>
                  </a:cubicBezTo>
                  <a:lnTo>
                    <a:pt x="1" y="7972"/>
                  </a:lnTo>
                  <a:lnTo>
                    <a:pt x="2164" y="7972"/>
                  </a:lnTo>
                  <a:cubicBezTo>
                    <a:pt x="2635" y="7972"/>
                    <a:pt x="3020" y="7588"/>
                    <a:pt x="3020" y="7117"/>
                  </a:cubicBezTo>
                  <a:lnTo>
                    <a:pt x="3020"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5" name="Google Shape;14475;p70"/>
            <p:cNvSpPr/>
            <p:nvPr/>
          </p:nvSpPr>
          <p:spPr>
            <a:xfrm>
              <a:off x="4219982" y="4396863"/>
              <a:ext cx="22396" cy="22396"/>
            </a:xfrm>
            <a:custGeom>
              <a:rect b="b" l="l" r="r" t="t"/>
              <a:pathLst>
                <a:path extrusionOk="0" h="857" w="857">
                  <a:moveTo>
                    <a:pt x="424" y="1"/>
                  </a:moveTo>
                  <a:cubicBezTo>
                    <a:pt x="184" y="1"/>
                    <a:pt x="1" y="193"/>
                    <a:pt x="1" y="433"/>
                  </a:cubicBezTo>
                  <a:cubicBezTo>
                    <a:pt x="1" y="664"/>
                    <a:pt x="184" y="856"/>
                    <a:pt x="424" y="856"/>
                  </a:cubicBezTo>
                  <a:cubicBezTo>
                    <a:pt x="664" y="856"/>
                    <a:pt x="857" y="664"/>
                    <a:pt x="857" y="433"/>
                  </a:cubicBezTo>
                  <a:cubicBezTo>
                    <a:pt x="857" y="193"/>
                    <a:pt x="664" y="1"/>
                    <a:pt x="424"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76" name="Google Shape;14476;p70"/>
          <p:cNvGrpSpPr/>
          <p:nvPr/>
        </p:nvGrpSpPr>
        <p:grpSpPr>
          <a:xfrm>
            <a:off x="947670" y="3807339"/>
            <a:ext cx="194295" cy="366404"/>
            <a:chOff x="947670" y="3807339"/>
            <a:chExt cx="194295" cy="366404"/>
          </a:xfrm>
        </p:grpSpPr>
        <p:sp>
          <p:nvSpPr>
            <p:cNvPr id="14477" name="Google Shape;14477;p70"/>
            <p:cNvSpPr/>
            <p:nvPr/>
          </p:nvSpPr>
          <p:spPr>
            <a:xfrm>
              <a:off x="1031372" y="4028734"/>
              <a:ext cx="26916" cy="145009"/>
            </a:xfrm>
            <a:custGeom>
              <a:rect b="b" l="l" r="r" t="t"/>
              <a:pathLst>
                <a:path extrusionOk="0" h="5549" w="1030">
                  <a:moveTo>
                    <a:pt x="250" y="0"/>
                  </a:moveTo>
                  <a:cubicBezTo>
                    <a:pt x="116" y="0"/>
                    <a:pt x="0" y="106"/>
                    <a:pt x="0" y="250"/>
                  </a:cubicBezTo>
                  <a:lnTo>
                    <a:pt x="0" y="5048"/>
                  </a:lnTo>
                  <a:cubicBezTo>
                    <a:pt x="10" y="5327"/>
                    <a:pt x="231" y="5548"/>
                    <a:pt x="519" y="5548"/>
                  </a:cubicBezTo>
                  <a:cubicBezTo>
                    <a:pt x="798" y="5548"/>
                    <a:pt x="1019" y="5327"/>
                    <a:pt x="1029" y="5048"/>
                  </a:cubicBezTo>
                  <a:lnTo>
                    <a:pt x="1029" y="250"/>
                  </a:lnTo>
                  <a:cubicBezTo>
                    <a:pt x="1029" y="115"/>
                    <a:pt x="923" y="0"/>
                    <a:pt x="78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8" name="Google Shape;14478;p70"/>
            <p:cNvSpPr/>
            <p:nvPr/>
          </p:nvSpPr>
          <p:spPr>
            <a:xfrm>
              <a:off x="1035135" y="4035633"/>
              <a:ext cx="82945" cy="136725"/>
            </a:xfrm>
            <a:custGeom>
              <a:rect b="b" l="l" r="r" t="t"/>
              <a:pathLst>
                <a:path extrusionOk="0" h="5232" w="3174">
                  <a:moveTo>
                    <a:pt x="765" y="0"/>
                  </a:moveTo>
                  <a:cubicBezTo>
                    <a:pt x="728" y="0"/>
                    <a:pt x="690" y="8"/>
                    <a:pt x="654" y="25"/>
                  </a:cubicBezTo>
                  <a:lnTo>
                    <a:pt x="183" y="255"/>
                  </a:lnTo>
                  <a:cubicBezTo>
                    <a:pt x="58" y="313"/>
                    <a:pt x="0" y="457"/>
                    <a:pt x="58" y="582"/>
                  </a:cubicBezTo>
                  <a:lnTo>
                    <a:pt x="2126" y="4938"/>
                  </a:lnTo>
                  <a:cubicBezTo>
                    <a:pt x="2215" y="5124"/>
                    <a:pt x="2398" y="5231"/>
                    <a:pt x="2590" y="5231"/>
                  </a:cubicBezTo>
                  <a:cubicBezTo>
                    <a:pt x="2666" y="5231"/>
                    <a:pt x="2744" y="5214"/>
                    <a:pt x="2818" y="5179"/>
                  </a:cubicBezTo>
                  <a:cubicBezTo>
                    <a:pt x="3068" y="5054"/>
                    <a:pt x="3174" y="4746"/>
                    <a:pt x="3058" y="4496"/>
                  </a:cubicBezTo>
                  <a:lnTo>
                    <a:pt x="991" y="140"/>
                  </a:lnTo>
                  <a:cubicBezTo>
                    <a:pt x="949" y="50"/>
                    <a:pt x="859" y="0"/>
                    <a:pt x="765"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9" name="Google Shape;14479;p70"/>
            <p:cNvSpPr/>
            <p:nvPr/>
          </p:nvSpPr>
          <p:spPr>
            <a:xfrm>
              <a:off x="971555" y="4035633"/>
              <a:ext cx="82945" cy="136725"/>
            </a:xfrm>
            <a:custGeom>
              <a:rect b="b" l="l" r="r" t="t"/>
              <a:pathLst>
                <a:path extrusionOk="0" h="5232" w="3174">
                  <a:moveTo>
                    <a:pt x="2409" y="0"/>
                  </a:moveTo>
                  <a:cubicBezTo>
                    <a:pt x="2315" y="0"/>
                    <a:pt x="2225" y="50"/>
                    <a:pt x="2183" y="140"/>
                  </a:cubicBezTo>
                  <a:lnTo>
                    <a:pt x="126" y="4496"/>
                  </a:lnTo>
                  <a:cubicBezTo>
                    <a:pt x="1" y="4746"/>
                    <a:pt x="106" y="5054"/>
                    <a:pt x="366" y="5179"/>
                  </a:cubicBezTo>
                  <a:cubicBezTo>
                    <a:pt x="437" y="5214"/>
                    <a:pt x="513" y="5231"/>
                    <a:pt x="588" y="5231"/>
                  </a:cubicBezTo>
                  <a:cubicBezTo>
                    <a:pt x="776" y="5231"/>
                    <a:pt x="959" y="5124"/>
                    <a:pt x="1049" y="4938"/>
                  </a:cubicBezTo>
                  <a:lnTo>
                    <a:pt x="3116" y="582"/>
                  </a:lnTo>
                  <a:cubicBezTo>
                    <a:pt x="3174" y="457"/>
                    <a:pt x="3116" y="313"/>
                    <a:pt x="2991" y="255"/>
                  </a:cubicBezTo>
                  <a:lnTo>
                    <a:pt x="2520" y="25"/>
                  </a:lnTo>
                  <a:cubicBezTo>
                    <a:pt x="2484" y="8"/>
                    <a:pt x="2447" y="0"/>
                    <a:pt x="2409"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0" name="Google Shape;14480;p70"/>
            <p:cNvSpPr/>
            <p:nvPr/>
          </p:nvSpPr>
          <p:spPr>
            <a:xfrm>
              <a:off x="1029857" y="3807339"/>
              <a:ext cx="29922" cy="41734"/>
            </a:xfrm>
            <a:custGeom>
              <a:rect b="b" l="l" r="r" t="t"/>
              <a:pathLst>
                <a:path extrusionOk="0" h="1597" w="1145">
                  <a:moveTo>
                    <a:pt x="577" y="0"/>
                  </a:moveTo>
                  <a:cubicBezTo>
                    <a:pt x="260" y="0"/>
                    <a:pt x="0" y="250"/>
                    <a:pt x="0" y="568"/>
                  </a:cubicBezTo>
                  <a:lnTo>
                    <a:pt x="0" y="1222"/>
                  </a:lnTo>
                  <a:cubicBezTo>
                    <a:pt x="0" y="1424"/>
                    <a:pt x="164" y="1597"/>
                    <a:pt x="375" y="1597"/>
                  </a:cubicBezTo>
                  <a:lnTo>
                    <a:pt x="779" y="1597"/>
                  </a:lnTo>
                  <a:cubicBezTo>
                    <a:pt x="981" y="1597"/>
                    <a:pt x="1145" y="1424"/>
                    <a:pt x="1145" y="1222"/>
                  </a:cubicBezTo>
                  <a:lnTo>
                    <a:pt x="1145" y="568"/>
                  </a:lnTo>
                  <a:cubicBezTo>
                    <a:pt x="1145" y="250"/>
                    <a:pt x="895" y="0"/>
                    <a:pt x="577"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1" name="Google Shape;14481;p70"/>
            <p:cNvSpPr/>
            <p:nvPr/>
          </p:nvSpPr>
          <p:spPr>
            <a:xfrm>
              <a:off x="967034" y="3847531"/>
              <a:ext cx="155567" cy="188755"/>
            </a:xfrm>
            <a:custGeom>
              <a:rect b="b" l="l" r="r" t="t"/>
              <a:pathLst>
                <a:path extrusionOk="0" h="7223" w="5953">
                  <a:moveTo>
                    <a:pt x="347" y="1"/>
                  </a:moveTo>
                  <a:cubicBezTo>
                    <a:pt x="154" y="1"/>
                    <a:pt x="0" y="155"/>
                    <a:pt x="0" y="347"/>
                  </a:cubicBezTo>
                  <a:lnTo>
                    <a:pt x="0" y="6886"/>
                  </a:lnTo>
                  <a:cubicBezTo>
                    <a:pt x="0" y="7069"/>
                    <a:pt x="154" y="7223"/>
                    <a:pt x="337" y="7223"/>
                  </a:cubicBezTo>
                  <a:lnTo>
                    <a:pt x="5616" y="7223"/>
                  </a:lnTo>
                  <a:cubicBezTo>
                    <a:pt x="5799" y="7223"/>
                    <a:pt x="5953" y="7069"/>
                    <a:pt x="5953" y="6886"/>
                  </a:cubicBezTo>
                  <a:lnTo>
                    <a:pt x="5953" y="347"/>
                  </a:lnTo>
                  <a:cubicBezTo>
                    <a:pt x="5953" y="155"/>
                    <a:pt x="5799" y="1"/>
                    <a:pt x="5616"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2" name="Google Shape;14482;p70"/>
            <p:cNvSpPr/>
            <p:nvPr/>
          </p:nvSpPr>
          <p:spPr>
            <a:xfrm>
              <a:off x="990161" y="3847531"/>
              <a:ext cx="132440" cy="188755"/>
            </a:xfrm>
            <a:custGeom>
              <a:rect b="b" l="l" r="r" t="t"/>
              <a:pathLst>
                <a:path extrusionOk="0" h="7223" w="5068">
                  <a:moveTo>
                    <a:pt x="337" y="1"/>
                  </a:moveTo>
                  <a:cubicBezTo>
                    <a:pt x="154" y="1"/>
                    <a:pt x="0" y="155"/>
                    <a:pt x="0" y="347"/>
                  </a:cubicBezTo>
                  <a:lnTo>
                    <a:pt x="0" y="6886"/>
                  </a:lnTo>
                  <a:cubicBezTo>
                    <a:pt x="0" y="7069"/>
                    <a:pt x="154" y="7223"/>
                    <a:pt x="337" y="7223"/>
                  </a:cubicBezTo>
                  <a:lnTo>
                    <a:pt x="4731" y="7223"/>
                  </a:lnTo>
                  <a:cubicBezTo>
                    <a:pt x="4914" y="7223"/>
                    <a:pt x="5068" y="7069"/>
                    <a:pt x="5068" y="6886"/>
                  </a:cubicBezTo>
                  <a:lnTo>
                    <a:pt x="5068" y="347"/>
                  </a:lnTo>
                  <a:cubicBezTo>
                    <a:pt x="5068" y="155"/>
                    <a:pt x="4914" y="1"/>
                    <a:pt x="4731"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3" name="Google Shape;14483;p70"/>
            <p:cNvSpPr/>
            <p:nvPr/>
          </p:nvSpPr>
          <p:spPr>
            <a:xfrm>
              <a:off x="947670" y="3830963"/>
              <a:ext cx="194295" cy="31176"/>
            </a:xfrm>
            <a:custGeom>
              <a:rect b="b" l="l" r="r" t="t"/>
              <a:pathLst>
                <a:path extrusionOk="0" h="1193" w="7435">
                  <a:moveTo>
                    <a:pt x="357" y="0"/>
                  </a:moveTo>
                  <a:cubicBezTo>
                    <a:pt x="155" y="0"/>
                    <a:pt x="1" y="154"/>
                    <a:pt x="1" y="356"/>
                  </a:cubicBezTo>
                  <a:lnTo>
                    <a:pt x="1" y="837"/>
                  </a:lnTo>
                  <a:cubicBezTo>
                    <a:pt x="1" y="1029"/>
                    <a:pt x="155" y="1193"/>
                    <a:pt x="357" y="1193"/>
                  </a:cubicBezTo>
                  <a:lnTo>
                    <a:pt x="7078" y="1193"/>
                  </a:lnTo>
                  <a:cubicBezTo>
                    <a:pt x="7271" y="1193"/>
                    <a:pt x="7434" y="1029"/>
                    <a:pt x="7434" y="837"/>
                  </a:cubicBezTo>
                  <a:lnTo>
                    <a:pt x="7434" y="356"/>
                  </a:lnTo>
                  <a:cubicBezTo>
                    <a:pt x="7434" y="164"/>
                    <a:pt x="7280" y="0"/>
                    <a:pt x="7078"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4" name="Google Shape;14484;p70"/>
            <p:cNvSpPr/>
            <p:nvPr/>
          </p:nvSpPr>
          <p:spPr>
            <a:xfrm>
              <a:off x="947670" y="4021678"/>
              <a:ext cx="194295" cy="31437"/>
            </a:xfrm>
            <a:custGeom>
              <a:rect b="b" l="l" r="r" t="t"/>
              <a:pathLst>
                <a:path extrusionOk="0" h="1203" w="7435">
                  <a:moveTo>
                    <a:pt x="357" y="1"/>
                  </a:moveTo>
                  <a:cubicBezTo>
                    <a:pt x="155" y="1"/>
                    <a:pt x="1" y="164"/>
                    <a:pt x="1" y="366"/>
                  </a:cubicBezTo>
                  <a:lnTo>
                    <a:pt x="1" y="837"/>
                  </a:lnTo>
                  <a:cubicBezTo>
                    <a:pt x="1" y="1039"/>
                    <a:pt x="155" y="1203"/>
                    <a:pt x="357" y="1203"/>
                  </a:cubicBezTo>
                  <a:lnTo>
                    <a:pt x="7078" y="1203"/>
                  </a:lnTo>
                  <a:cubicBezTo>
                    <a:pt x="7271" y="1203"/>
                    <a:pt x="7434" y="1039"/>
                    <a:pt x="7434" y="837"/>
                  </a:cubicBezTo>
                  <a:lnTo>
                    <a:pt x="7434" y="366"/>
                  </a:lnTo>
                  <a:cubicBezTo>
                    <a:pt x="7434" y="164"/>
                    <a:pt x="7280" y="10"/>
                    <a:pt x="7078"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5" name="Google Shape;14485;p70"/>
            <p:cNvSpPr/>
            <p:nvPr/>
          </p:nvSpPr>
          <p:spPr>
            <a:xfrm>
              <a:off x="975083" y="3830963"/>
              <a:ext cx="166882" cy="31176"/>
            </a:xfrm>
            <a:custGeom>
              <a:rect b="b" l="l" r="r" t="t"/>
              <a:pathLst>
                <a:path extrusionOk="0" h="1193" w="6386">
                  <a:moveTo>
                    <a:pt x="366" y="0"/>
                  </a:moveTo>
                  <a:cubicBezTo>
                    <a:pt x="164" y="0"/>
                    <a:pt x="0" y="154"/>
                    <a:pt x="0" y="356"/>
                  </a:cubicBezTo>
                  <a:lnTo>
                    <a:pt x="0" y="837"/>
                  </a:lnTo>
                  <a:cubicBezTo>
                    <a:pt x="0" y="1029"/>
                    <a:pt x="164" y="1193"/>
                    <a:pt x="366" y="1193"/>
                  </a:cubicBezTo>
                  <a:lnTo>
                    <a:pt x="6029" y="1193"/>
                  </a:lnTo>
                  <a:cubicBezTo>
                    <a:pt x="6222" y="1193"/>
                    <a:pt x="6385" y="1029"/>
                    <a:pt x="6385" y="837"/>
                  </a:cubicBezTo>
                  <a:lnTo>
                    <a:pt x="6385" y="356"/>
                  </a:lnTo>
                  <a:cubicBezTo>
                    <a:pt x="6385" y="164"/>
                    <a:pt x="6231" y="0"/>
                    <a:pt x="6029"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6" name="Google Shape;14486;p70"/>
            <p:cNvSpPr/>
            <p:nvPr/>
          </p:nvSpPr>
          <p:spPr>
            <a:xfrm>
              <a:off x="975083" y="4021678"/>
              <a:ext cx="166882" cy="31437"/>
            </a:xfrm>
            <a:custGeom>
              <a:rect b="b" l="l" r="r" t="t"/>
              <a:pathLst>
                <a:path extrusionOk="0" h="1203" w="6386">
                  <a:moveTo>
                    <a:pt x="366" y="1"/>
                  </a:moveTo>
                  <a:cubicBezTo>
                    <a:pt x="164" y="1"/>
                    <a:pt x="0" y="164"/>
                    <a:pt x="0" y="366"/>
                  </a:cubicBezTo>
                  <a:lnTo>
                    <a:pt x="0" y="837"/>
                  </a:lnTo>
                  <a:cubicBezTo>
                    <a:pt x="0" y="1039"/>
                    <a:pt x="164" y="1203"/>
                    <a:pt x="366" y="1203"/>
                  </a:cubicBezTo>
                  <a:lnTo>
                    <a:pt x="6029" y="1203"/>
                  </a:lnTo>
                  <a:cubicBezTo>
                    <a:pt x="6222" y="1203"/>
                    <a:pt x="6385" y="1039"/>
                    <a:pt x="6385" y="837"/>
                  </a:cubicBezTo>
                  <a:lnTo>
                    <a:pt x="6385" y="366"/>
                  </a:lnTo>
                  <a:cubicBezTo>
                    <a:pt x="6385" y="164"/>
                    <a:pt x="6231" y="10"/>
                    <a:pt x="6029"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87" name="Google Shape;14487;p70"/>
          <p:cNvGrpSpPr/>
          <p:nvPr/>
        </p:nvGrpSpPr>
        <p:grpSpPr>
          <a:xfrm>
            <a:off x="3420379" y="4286557"/>
            <a:ext cx="368939" cy="342283"/>
            <a:chOff x="3420379" y="4286557"/>
            <a:chExt cx="368939" cy="342283"/>
          </a:xfrm>
        </p:grpSpPr>
        <p:sp>
          <p:nvSpPr>
            <p:cNvPr id="14488" name="Google Shape;14488;p70"/>
            <p:cNvSpPr/>
            <p:nvPr/>
          </p:nvSpPr>
          <p:spPr>
            <a:xfrm>
              <a:off x="3420379" y="4364589"/>
              <a:ext cx="368939" cy="186011"/>
            </a:xfrm>
            <a:custGeom>
              <a:rect b="b" l="l" r="r" t="t"/>
              <a:pathLst>
                <a:path extrusionOk="0" h="7118" w="14118">
                  <a:moveTo>
                    <a:pt x="6736" y="0"/>
                  </a:moveTo>
                  <a:cubicBezTo>
                    <a:pt x="3255" y="0"/>
                    <a:pt x="885" y="2333"/>
                    <a:pt x="145" y="3168"/>
                  </a:cubicBezTo>
                  <a:cubicBezTo>
                    <a:pt x="1" y="3332"/>
                    <a:pt x="10" y="3572"/>
                    <a:pt x="155" y="3726"/>
                  </a:cubicBezTo>
                  <a:cubicBezTo>
                    <a:pt x="2641" y="6265"/>
                    <a:pt x="5001" y="7118"/>
                    <a:pt x="7047" y="7118"/>
                  </a:cubicBezTo>
                  <a:cubicBezTo>
                    <a:pt x="7256" y="7118"/>
                    <a:pt x="7462" y="7109"/>
                    <a:pt x="7665" y="7092"/>
                  </a:cubicBezTo>
                  <a:cubicBezTo>
                    <a:pt x="10838" y="6832"/>
                    <a:pt x="13184" y="4611"/>
                    <a:pt x="13954" y="3774"/>
                  </a:cubicBezTo>
                  <a:cubicBezTo>
                    <a:pt x="14117" y="3611"/>
                    <a:pt x="14107" y="3341"/>
                    <a:pt x="13925" y="3188"/>
                  </a:cubicBezTo>
                  <a:cubicBezTo>
                    <a:pt x="11703" y="1226"/>
                    <a:pt x="9665" y="332"/>
                    <a:pt x="7867" y="82"/>
                  </a:cubicBezTo>
                  <a:cubicBezTo>
                    <a:pt x="7478" y="26"/>
                    <a:pt x="7101" y="0"/>
                    <a:pt x="6736"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9" name="Google Shape;14489;p70"/>
            <p:cNvSpPr/>
            <p:nvPr/>
          </p:nvSpPr>
          <p:spPr>
            <a:xfrm>
              <a:off x="3465379" y="4366706"/>
              <a:ext cx="323938" cy="183215"/>
            </a:xfrm>
            <a:custGeom>
              <a:rect b="b" l="l" r="r" t="t"/>
              <a:pathLst>
                <a:path extrusionOk="0" h="7011" w="12396">
                  <a:moveTo>
                    <a:pt x="6145" y="1"/>
                  </a:moveTo>
                  <a:cubicBezTo>
                    <a:pt x="2981" y="251"/>
                    <a:pt x="837" y="2366"/>
                    <a:pt x="135" y="3145"/>
                  </a:cubicBezTo>
                  <a:cubicBezTo>
                    <a:pt x="0" y="3309"/>
                    <a:pt x="0" y="3549"/>
                    <a:pt x="154" y="3712"/>
                  </a:cubicBezTo>
                  <a:cubicBezTo>
                    <a:pt x="2202" y="5799"/>
                    <a:pt x="4173" y="6741"/>
                    <a:pt x="5943" y="7011"/>
                  </a:cubicBezTo>
                  <a:cubicBezTo>
                    <a:pt x="9116" y="6751"/>
                    <a:pt x="11462" y="4530"/>
                    <a:pt x="12232" y="3693"/>
                  </a:cubicBezTo>
                  <a:cubicBezTo>
                    <a:pt x="12395" y="3530"/>
                    <a:pt x="12385" y="3260"/>
                    <a:pt x="12212" y="3107"/>
                  </a:cubicBezTo>
                  <a:cubicBezTo>
                    <a:pt x="9981" y="1145"/>
                    <a:pt x="7943" y="260"/>
                    <a:pt x="6145"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0" name="Google Shape;14490;p70"/>
            <p:cNvSpPr/>
            <p:nvPr/>
          </p:nvSpPr>
          <p:spPr>
            <a:xfrm>
              <a:off x="3497522" y="4366497"/>
              <a:ext cx="207597" cy="182144"/>
            </a:xfrm>
            <a:custGeom>
              <a:rect b="b" l="l" r="r" t="t"/>
              <a:pathLst>
                <a:path extrusionOk="0" h="6970" w="7944">
                  <a:moveTo>
                    <a:pt x="4113" y="1"/>
                  </a:moveTo>
                  <a:cubicBezTo>
                    <a:pt x="3808" y="1"/>
                    <a:pt x="3499" y="41"/>
                    <a:pt x="3193" y="124"/>
                  </a:cubicBezTo>
                  <a:cubicBezTo>
                    <a:pt x="3078" y="153"/>
                    <a:pt x="2972" y="191"/>
                    <a:pt x="2866" y="230"/>
                  </a:cubicBezTo>
                  <a:cubicBezTo>
                    <a:pt x="828" y="1009"/>
                    <a:pt x="1" y="3451"/>
                    <a:pt x="1145" y="5307"/>
                  </a:cubicBezTo>
                  <a:cubicBezTo>
                    <a:pt x="1812" y="6395"/>
                    <a:pt x="2957" y="6969"/>
                    <a:pt x="4116" y="6969"/>
                  </a:cubicBezTo>
                  <a:cubicBezTo>
                    <a:pt x="4944" y="6969"/>
                    <a:pt x="5780" y="6676"/>
                    <a:pt x="6453" y="6067"/>
                  </a:cubicBezTo>
                  <a:cubicBezTo>
                    <a:pt x="7646" y="4980"/>
                    <a:pt x="7944" y="3220"/>
                    <a:pt x="7165" y="1807"/>
                  </a:cubicBezTo>
                  <a:cubicBezTo>
                    <a:pt x="6539" y="671"/>
                    <a:pt x="5361" y="1"/>
                    <a:pt x="4113"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1" name="Google Shape;14491;p70"/>
            <p:cNvSpPr/>
            <p:nvPr/>
          </p:nvSpPr>
          <p:spPr>
            <a:xfrm>
              <a:off x="3533455" y="4366497"/>
              <a:ext cx="171664" cy="164504"/>
            </a:xfrm>
            <a:custGeom>
              <a:rect b="b" l="l" r="r" t="t"/>
              <a:pathLst>
                <a:path extrusionOk="0" h="6295" w="6569">
                  <a:moveTo>
                    <a:pt x="2738" y="1"/>
                  </a:moveTo>
                  <a:cubicBezTo>
                    <a:pt x="2433" y="1"/>
                    <a:pt x="2124" y="41"/>
                    <a:pt x="1818" y="124"/>
                  </a:cubicBezTo>
                  <a:cubicBezTo>
                    <a:pt x="1703" y="153"/>
                    <a:pt x="1597" y="191"/>
                    <a:pt x="1491" y="230"/>
                  </a:cubicBezTo>
                  <a:cubicBezTo>
                    <a:pt x="299" y="1316"/>
                    <a:pt x="1" y="3076"/>
                    <a:pt x="780" y="4480"/>
                  </a:cubicBezTo>
                  <a:cubicBezTo>
                    <a:pt x="1399" y="5618"/>
                    <a:pt x="2585" y="6295"/>
                    <a:pt x="3837" y="6295"/>
                  </a:cubicBezTo>
                  <a:cubicBezTo>
                    <a:pt x="4140" y="6295"/>
                    <a:pt x="4447" y="6255"/>
                    <a:pt x="4751" y="6172"/>
                  </a:cubicBezTo>
                  <a:cubicBezTo>
                    <a:pt x="4857" y="6144"/>
                    <a:pt x="4972" y="6105"/>
                    <a:pt x="5078" y="6067"/>
                  </a:cubicBezTo>
                  <a:cubicBezTo>
                    <a:pt x="6271" y="4980"/>
                    <a:pt x="6569" y="3220"/>
                    <a:pt x="5790" y="1807"/>
                  </a:cubicBezTo>
                  <a:cubicBezTo>
                    <a:pt x="5164" y="671"/>
                    <a:pt x="3986" y="1"/>
                    <a:pt x="273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2" name="Google Shape;14492;p70"/>
            <p:cNvSpPr/>
            <p:nvPr/>
          </p:nvSpPr>
          <p:spPr>
            <a:xfrm>
              <a:off x="3571922" y="4428483"/>
              <a:ext cx="64338" cy="58328"/>
            </a:xfrm>
            <a:custGeom>
              <a:rect b="b" l="l" r="r" t="t"/>
              <a:pathLst>
                <a:path extrusionOk="0" h="2232" w="2462">
                  <a:moveTo>
                    <a:pt x="1247" y="0"/>
                  </a:moveTo>
                  <a:cubicBezTo>
                    <a:pt x="826" y="0"/>
                    <a:pt x="428" y="242"/>
                    <a:pt x="241" y="646"/>
                  </a:cubicBezTo>
                  <a:cubicBezTo>
                    <a:pt x="0" y="1166"/>
                    <a:pt x="193" y="1781"/>
                    <a:pt x="673" y="2070"/>
                  </a:cubicBezTo>
                  <a:cubicBezTo>
                    <a:pt x="854" y="2179"/>
                    <a:pt x="1053" y="2232"/>
                    <a:pt x="1251" y="2232"/>
                  </a:cubicBezTo>
                  <a:cubicBezTo>
                    <a:pt x="1591" y="2232"/>
                    <a:pt x="1926" y="2077"/>
                    <a:pt x="2145" y="1791"/>
                  </a:cubicBezTo>
                  <a:cubicBezTo>
                    <a:pt x="2241" y="1666"/>
                    <a:pt x="2308" y="1512"/>
                    <a:pt x="2347" y="1358"/>
                  </a:cubicBezTo>
                  <a:cubicBezTo>
                    <a:pt x="2462" y="800"/>
                    <a:pt x="2145" y="243"/>
                    <a:pt x="1606" y="60"/>
                  </a:cubicBezTo>
                  <a:cubicBezTo>
                    <a:pt x="1487" y="20"/>
                    <a:pt x="1367" y="0"/>
                    <a:pt x="1247" y="0"/>
                  </a:cubicBez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3" name="Google Shape;14493;p70"/>
            <p:cNvSpPr/>
            <p:nvPr/>
          </p:nvSpPr>
          <p:spPr>
            <a:xfrm>
              <a:off x="3627688" y="4396105"/>
              <a:ext cx="32718" cy="32692"/>
            </a:xfrm>
            <a:custGeom>
              <a:rect b="b" l="l" r="r" t="t"/>
              <a:pathLst>
                <a:path extrusionOk="0" h="1251" w="1252">
                  <a:moveTo>
                    <a:pt x="626" y="1"/>
                  </a:moveTo>
                  <a:cubicBezTo>
                    <a:pt x="280" y="1"/>
                    <a:pt x="1" y="280"/>
                    <a:pt x="1" y="626"/>
                  </a:cubicBezTo>
                  <a:cubicBezTo>
                    <a:pt x="1" y="972"/>
                    <a:pt x="280" y="1251"/>
                    <a:pt x="626" y="1251"/>
                  </a:cubicBezTo>
                  <a:cubicBezTo>
                    <a:pt x="972" y="1251"/>
                    <a:pt x="1251" y="972"/>
                    <a:pt x="1251" y="626"/>
                  </a:cubicBezTo>
                  <a:cubicBezTo>
                    <a:pt x="1251" y="280"/>
                    <a:pt x="972" y="1"/>
                    <a:pt x="626"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4" name="Google Shape;14494;p70"/>
            <p:cNvSpPr/>
            <p:nvPr/>
          </p:nvSpPr>
          <p:spPr>
            <a:xfrm>
              <a:off x="3598812" y="4286557"/>
              <a:ext cx="11838" cy="48763"/>
            </a:xfrm>
            <a:custGeom>
              <a:rect b="b" l="l" r="r" t="t"/>
              <a:pathLst>
                <a:path extrusionOk="0" h="1866" w="453">
                  <a:moveTo>
                    <a:pt x="221" y="0"/>
                  </a:moveTo>
                  <a:cubicBezTo>
                    <a:pt x="106" y="0"/>
                    <a:pt x="10" y="96"/>
                    <a:pt x="10" y="212"/>
                  </a:cubicBezTo>
                  <a:lnTo>
                    <a:pt x="10" y="1635"/>
                  </a:lnTo>
                  <a:cubicBezTo>
                    <a:pt x="0" y="1789"/>
                    <a:pt x="113" y="1866"/>
                    <a:pt x="226" y="1866"/>
                  </a:cubicBezTo>
                  <a:cubicBezTo>
                    <a:pt x="339" y="1866"/>
                    <a:pt x="452" y="1789"/>
                    <a:pt x="442" y="1635"/>
                  </a:cubicBezTo>
                  <a:lnTo>
                    <a:pt x="442" y="212"/>
                  </a:lnTo>
                  <a:cubicBezTo>
                    <a:pt x="442" y="96"/>
                    <a:pt x="346" y="0"/>
                    <a:pt x="221"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5" name="Google Shape;14495;p70"/>
            <p:cNvSpPr/>
            <p:nvPr/>
          </p:nvSpPr>
          <p:spPr>
            <a:xfrm>
              <a:off x="3511817" y="4300982"/>
              <a:ext cx="27073" cy="46673"/>
            </a:xfrm>
            <a:custGeom>
              <a:rect b="b" l="l" r="r" t="t"/>
              <a:pathLst>
                <a:path extrusionOk="0" h="1786" w="1036">
                  <a:moveTo>
                    <a:pt x="283" y="1"/>
                  </a:moveTo>
                  <a:cubicBezTo>
                    <a:pt x="144" y="1"/>
                    <a:pt x="1" y="130"/>
                    <a:pt x="79" y="304"/>
                  </a:cubicBezTo>
                  <a:lnTo>
                    <a:pt x="560" y="1631"/>
                  </a:lnTo>
                  <a:cubicBezTo>
                    <a:pt x="592" y="1740"/>
                    <a:pt x="674" y="1786"/>
                    <a:pt x="757" y="1786"/>
                  </a:cubicBezTo>
                  <a:cubicBezTo>
                    <a:pt x="895" y="1786"/>
                    <a:pt x="1035" y="1660"/>
                    <a:pt x="964" y="1487"/>
                  </a:cubicBezTo>
                  <a:lnTo>
                    <a:pt x="483" y="160"/>
                  </a:lnTo>
                  <a:cubicBezTo>
                    <a:pt x="450" y="48"/>
                    <a:pt x="367" y="1"/>
                    <a:pt x="283"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6" name="Google Shape;14496;p70"/>
            <p:cNvSpPr/>
            <p:nvPr/>
          </p:nvSpPr>
          <p:spPr>
            <a:xfrm>
              <a:off x="3431590" y="4338665"/>
              <a:ext cx="39721" cy="39852"/>
            </a:xfrm>
            <a:custGeom>
              <a:rect b="b" l="l" r="r" t="t"/>
              <a:pathLst>
                <a:path extrusionOk="0" h="1525" w="1520">
                  <a:moveTo>
                    <a:pt x="302" y="1"/>
                  </a:moveTo>
                  <a:cubicBezTo>
                    <a:pt x="144" y="1"/>
                    <a:pt x="0" y="187"/>
                    <a:pt x="129" y="352"/>
                  </a:cubicBezTo>
                  <a:lnTo>
                    <a:pt x="1043" y="1439"/>
                  </a:lnTo>
                  <a:cubicBezTo>
                    <a:pt x="1091" y="1499"/>
                    <a:pt x="1149" y="1524"/>
                    <a:pt x="1207" y="1524"/>
                  </a:cubicBezTo>
                  <a:cubicBezTo>
                    <a:pt x="1369" y="1524"/>
                    <a:pt x="1519" y="1324"/>
                    <a:pt x="1370" y="1160"/>
                  </a:cubicBezTo>
                  <a:lnTo>
                    <a:pt x="456" y="74"/>
                  </a:lnTo>
                  <a:cubicBezTo>
                    <a:pt x="410" y="22"/>
                    <a:pt x="355" y="1"/>
                    <a:pt x="302"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7" name="Google Shape;14497;p70"/>
            <p:cNvSpPr/>
            <p:nvPr/>
          </p:nvSpPr>
          <p:spPr>
            <a:xfrm>
              <a:off x="3738281" y="4341514"/>
              <a:ext cx="38153" cy="39800"/>
            </a:xfrm>
            <a:custGeom>
              <a:rect b="b" l="l" r="r" t="t"/>
              <a:pathLst>
                <a:path extrusionOk="0" h="1523" w="1460">
                  <a:moveTo>
                    <a:pt x="1146" y="0"/>
                  </a:moveTo>
                  <a:cubicBezTo>
                    <a:pt x="1088" y="0"/>
                    <a:pt x="1029" y="26"/>
                    <a:pt x="981" y="90"/>
                  </a:cubicBezTo>
                  <a:lnTo>
                    <a:pt x="77" y="1167"/>
                  </a:lnTo>
                  <a:cubicBezTo>
                    <a:pt x="0" y="1263"/>
                    <a:pt x="10" y="1397"/>
                    <a:pt x="106" y="1474"/>
                  </a:cubicBezTo>
                  <a:cubicBezTo>
                    <a:pt x="143" y="1507"/>
                    <a:pt x="189" y="1522"/>
                    <a:pt x="235" y="1522"/>
                  </a:cubicBezTo>
                  <a:cubicBezTo>
                    <a:pt x="297" y="1522"/>
                    <a:pt x="360" y="1495"/>
                    <a:pt x="404" y="1445"/>
                  </a:cubicBezTo>
                  <a:lnTo>
                    <a:pt x="1317" y="368"/>
                  </a:lnTo>
                  <a:cubicBezTo>
                    <a:pt x="1459" y="205"/>
                    <a:pt x="1308" y="0"/>
                    <a:pt x="1146"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8" name="Google Shape;14498;p70"/>
            <p:cNvSpPr/>
            <p:nvPr/>
          </p:nvSpPr>
          <p:spPr>
            <a:xfrm>
              <a:off x="3670389" y="4301819"/>
              <a:ext cx="26185" cy="46333"/>
            </a:xfrm>
            <a:custGeom>
              <a:rect b="b" l="l" r="r" t="t"/>
              <a:pathLst>
                <a:path extrusionOk="0" h="1773" w="1002">
                  <a:moveTo>
                    <a:pt x="761" y="0"/>
                  </a:moveTo>
                  <a:cubicBezTo>
                    <a:pt x="674" y="0"/>
                    <a:pt x="590" y="56"/>
                    <a:pt x="559" y="147"/>
                  </a:cubicBezTo>
                  <a:lnTo>
                    <a:pt x="79" y="1474"/>
                  </a:lnTo>
                  <a:cubicBezTo>
                    <a:pt x="1" y="1648"/>
                    <a:pt x="143" y="1773"/>
                    <a:pt x="282" y="1773"/>
                  </a:cubicBezTo>
                  <a:cubicBezTo>
                    <a:pt x="367" y="1773"/>
                    <a:pt x="450" y="1727"/>
                    <a:pt x="482" y="1618"/>
                  </a:cubicBezTo>
                  <a:lnTo>
                    <a:pt x="963" y="291"/>
                  </a:lnTo>
                  <a:cubicBezTo>
                    <a:pt x="1002" y="176"/>
                    <a:pt x="944" y="51"/>
                    <a:pt x="829" y="12"/>
                  </a:cubicBezTo>
                  <a:cubicBezTo>
                    <a:pt x="807" y="4"/>
                    <a:pt x="784" y="0"/>
                    <a:pt x="761"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9" name="Google Shape;14499;p70"/>
            <p:cNvSpPr/>
            <p:nvPr/>
          </p:nvSpPr>
          <p:spPr>
            <a:xfrm>
              <a:off x="3597296" y="4581071"/>
              <a:ext cx="11342" cy="47770"/>
            </a:xfrm>
            <a:custGeom>
              <a:rect b="b" l="l" r="r" t="t"/>
              <a:pathLst>
                <a:path extrusionOk="0" h="1828" w="434">
                  <a:moveTo>
                    <a:pt x="212" y="0"/>
                  </a:moveTo>
                  <a:cubicBezTo>
                    <a:pt x="97" y="0"/>
                    <a:pt x="0" y="96"/>
                    <a:pt x="0" y="212"/>
                  </a:cubicBezTo>
                  <a:lnTo>
                    <a:pt x="0" y="1625"/>
                  </a:lnTo>
                  <a:cubicBezTo>
                    <a:pt x="10" y="1760"/>
                    <a:pt x="111" y="1827"/>
                    <a:pt x="213" y="1827"/>
                  </a:cubicBezTo>
                  <a:cubicBezTo>
                    <a:pt x="315" y="1827"/>
                    <a:pt x="419" y="1760"/>
                    <a:pt x="433" y="1625"/>
                  </a:cubicBezTo>
                  <a:lnTo>
                    <a:pt x="433" y="212"/>
                  </a:lnTo>
                  <a:cubicBezTo>
                    <a:pt x="433" y="96"/>
                    <a:pt x="337" y="0"/>
                    <a:pt x="212"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0" name="Google Shape;14500;p70"/>
            <p:cNvSpPr/>
            <p:nvPr/>
          </p:nvSpPr>
          <p:spPr>
            <a:xfrm>
              <a:off x="3669161" y="4568553"/>
              <a:ext cx="26315" cy="46150"/>
            </a:xfrm>
            <a:custGeom>
              <a:rect b="b" l="l" r="r" t="t"/>
              <a:pathLst>
                <a:path extrusionOk="0" h="1766" w="1007">
                  <a:moveTo>
                    <a:pt x="260" y="0"/>
                  </a:moveTo>
                  <a:cubicBezTo>
                    <a:pt x="130" y="0"/>
                    <a:pt x="0" y="114"/>
                    <a:pt x="49" y="277"/>
                  </a:cubicBezTo>
                  <a:lnTo>
                    <a:pt x="529" y="1614"/>
                  </a:lnTo>
                  <a:cubicBezTo>
                    <a:pt x="562" y="1721"/>
                    <a:pt x="641" y="1765"/>
                    <a:pt x="723" y="1765"/>
                  </a:cubicBezTo>
                  <a:cubicBezTo>
                    <a:pt x="861" y="1765"/>
                    <a:pt x="1006" y="1636"/>
                    <a:pt x="933" y="1460"/>
                  </a:cubicBezTo>
                  <a:lnTo>
                    <a:pt x="453" y="133"/>
                  </a:lnTo>
                  <a:cubicBezTo>
                    <a:pt x="413" y="40"/>
                    <a:pt x="337" y="0"/>
                    <a:pt x="260"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1" name="Google Shape;14501;p70"/>
            <p:cNvSpPr/>
            <p:nvPr/>
          </p:nvSpPr>
          <p:spPr>
            <a:xfrm>
              <a:off x="3736922" y="4537586"/>
              <a:ext cx="39512" cy="39695"/>
            </a:xfrm>
            <a:custGeom>
              <a:rect b="b" l="l" r="r" t="t"/>
              <a:pathLst>
                <a:path extrusionOk="0" h="1519" w="1512">
                  <a:moveTo>
                    <a:pt x="299" y="0"/>
                  </a:moveTo>
                  <a:cubicBezTo>
                    <a:pt x="142" y="0"/>
                    <a:pt x="0" y="189"/>
                    <a:pt x="129" y="347"/>
                  </a:cubicBezTo>
                  <a:lnTo>
                    <a:pt x="1033" y="1433"/>
                  </a:lnTo>
                  <a:cubicBezTo>
                    <a:pt x="1080" y="1493"/>
                    <a:pt x="1139" y="1518"/>
                    <a:pt x="1197" y="1518"/>
                  </a:cubicBezTo>
                  <a:cubicBezTo>
                    <a:pt x="1359" y="1518"/>
                    <a:pt x="1512" y="1318"/>
                    <a:pt x="1369" y="1154"/>
                  </a:cubicBezTo>
                  <a:lnTo>
                    <a:pt x="456" y="77"/>
                  </a:lnTo>
                  <a:cubicBezTo>
                    <a:pt x="409" y="23"/>
                    <a:pt x="353" y="0"/>
                    <a:pt x="299"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2" name="Google Shape;14502;p70"/>
            <p:cNvSpPr/>
            <p:nvPr/>
          </p:nvSpPr>
          <p:spPr>
            <a:xfrm>
              <a:off x="3431068" y="4534476"/>
              <a:ext cx="38336" cy="39774"/>
            </a:xfrm>
            <a:custGeom>
              <a:rect b="b" l="l" r="r" t="t"/>
              <a:pathLst>
                <a:path extrusionOk="0" h="1522" w="1467">
                  <a:moveTo>
                    <a:pt x="1223" y="0"/>
                  </a:moveTo>
                  <a:cubicBezTo>
                    <a:pt x="1164" y="0"/>
                    <a:pt x="1105" y="24"/>
                    <a:pt x="1063" y="71"/>
                  </a:cubicBezTo>
                  <a:lnTo>
                    <a:pt x="149" y="1158"/>
                  </a:lnTo>
                  <a:cubicBezTo>
                    <a:pt x="0" y="1322"/>
                    <a:pt x="151" y="1522"/>
                    <a:pt x="313" y="1522"/>
                  </a:cubicBezTo>
                  <a:cubicBezTo>
                    <a:pt x="370" y="1522"/>
                    <a:pt x="429" y="1497"/>
                    <a:pt x="476" y="1437"/>
                  </a:cubicBezTo>
                  <a:lnTo>
                    <a:pt x="1390" y="350"/>
                  </a:lnTo>
                  <a:cubicBezTo>
                    <a:pt x="1467" y="264"/>
                    <a:pt x="1457" y="129"/>
                    <a:pt x="1361" y="52"/>
                  </a:cubicBezTo>
                  <a:cubicBezTo>
                    <a:pt x="1322" y="17"/>
                    <a:pt x="1272" y="0"/>
                    <a:pt x="1223"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3" name="Google Shape;14503;p70"/>
            <p:cNvSpPr/>
            <p:nvPr/>
          </p:nvSpPr>
          <p:spPr>
            <a:xfrm>
              <a:off x="3510223" y="4567926"/>
              <a:ext cx="26289" cy="46359"/>
            </a:xfrm>
            <a:custGeom>
              <a:rect b="b" l="l" r="r" t="t"/>
              <a:pathLst>
                <a:path extrusionOk="0" h="1774" w="1006">
                  <a:moveTo>
                    <a:pt x="760" y="1"/>
                  </a:moveTo>
                  <a:cubicBezTo>
                    <a:pt x="671" y="1"/>
                    <a:pt x="591" y="54"/>
                    <a:pt x="553" y="138"/>
                  </a:cubicBezTo>
                  <a:lnTo>
                    <a:pt x="73" y="1474"/>
                  </a:lnTo>
                  <a:cubicBezTo>
                    <a:pt x="1" y="1648"/>
                    <a:pt x="142" y="1773"/>
                    <a:pt x="279" y="1773"/>
                  </a:cubicBezTo>
                  <a:cubicBezTo>
                    <a:pt x="362" y="1773"/>
                    <a:pt x="444" y="1727"/>
                    <a:pt x="476" y="1619"/>
                  </a:cubicBezTo>
                  <a:lnTo>
                    <a:pt x="957" y="292"/>
                  </a:lnTo>
                  <a:cubicBezTo>
                    <a:pt x="1005" y="176"/>
                    <a:pt x="948" y="51"/>
                    <a:pt x="832" y="13"/>
                  </a:cubicBezTo>
                  <a:cubicBezTo>
                    <a:pt x="808" y="5"/>
                    <a:pt x="784" y="1"/>
                    <a:pt x="760"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04" name="Google Shape;14504;p70"/>
          <p:cNvGrpSpPr/>
          <p:nvPr/>
        </p:nvGrpSpPr>
        <p:grpSpPr>
          <a:xfrm>
            <a:off x="3965190" y="3842252"/>
            <a:ext cx="369801" cy="296813"/>
            <a:chOff x="3965190" y="3842252"/>
            <a:chExt cx="369801" cy="296813"/>
          </a:xfrm>
        </p:grpSpPr>
        <p:sp>
          <p:nvSpPr>
            <p:cNvPr id="14505" name="Google Shape;14505;p70"/>
            <p:cNvSpPr/>
            <p:nvPr/>
          </p:nvSpPr>
          <p:spPr>
            <a:xfrm>
              <a:off x="3965190" y="3869404"/>
              <a:ext cx="366665" cy="269661"/>
            </a:xfrm>
            <a:custGeom>
              <a:rect b="b" l="l" r="r" t="t"/>
              <a:pathLst>
                <a:path extrusionOk="0" h="10319" w="14031">
                  <a:moveTo>
                    <a:pt x="1193" y="0"/>
                  </a:moveTo>
                  <a:cubicBezTo>
                    <a:pt x="1077" y="0"/>
                    <a:pt x="972" y="10"/>
                    <a:pt x="866" y="49"/>
                  </a:cubicBezTo>
                  <a:lnTo>
                    <a:pt x="818" y="58"/>
                  </a:lnTo>
                  <a:cubicBezTo>
                    <a:pt x="327" y="222"/>
                    <a:pt x="0" y="674"/>
                    <a:pt x="0" y="1183"/>
                  </a:cubicBezTo>
                  <a:lnTo>
                    <a:pt x="0" y="9126"/>
                  </a:lnTo>
                  <a:cubicBezTo>
                    <a:pt x="0" y="9780"/>
                    <a:pt x="529" y="10309"/>
                    <a:pt x="1193" y="10318"/>
                  </a:cubicBezTo>
                  <a:lnTo>
                    <a:pt x="12838" y="10318"/>
                  </a:lnTo>
                  <a:cubicBezTo>
                    <a:pt x="13492" y="10318"/>
                    <a:pt x="14030" y="9780"/>
                    <a:pt x="14030" y="9126"/>
                  </a:cubicBezTo>
                  <a:lnTo>
                    <a:pt x="14030" y="1183"/>
                  </a:lnTo>
                  <a:cubicBezTo>
                    <a:pt x="14030" y="529"/>
                    <a:pt x="13492" y="0"/>
                    <a:pt x="12838"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6" name="Google Shape;14506;p70"/>
            <p:cNvSpPr/>
            <p:nvPr/>
          </p:nvSpPr>
          <p:spPr>
            <a:xfrm>
              <a:off x="3986043" y="3869404"/>
              <a:ext cx="348947" cy="245567"/>
            </a:xfrm>
            <a:custGeom>
              <a:rect b="b" l="l" r="r" t="t"/>
              <a:pathLst>
                <a:path extrusionOk="0" h="9397" w="13353">
                  <a:moveTo>
                    <a:pt x="385" y="0"/>
                  </a:moveTo>
                  <a:cubicBezTo>
                    <a:pt x="279" y="0"/>
                    <a:pt x="164" y="10"/>
                    <a:pt x="58" y="49"/>
                  </a:cubicBezTo>
                  <a:lnTo>
                    <a:pt x="20" y="58"/>
                  </a:lnTo>
                  <a:cubicBezTo>
                    <a:pt x="10" y="116"/>
                    <a:pt x="0" y="183"/>
                    <a:pt x="0" y="241"/>
                  </a:cubicBezTo>
                  <a:lnTo>
                    <a:pt x="0" y="8184"/>
                  </a:lnTo>
                  <a:cubicBezTo>
                    <a:pt x="0" y="8838"/>
                    <a:pt x="529" y="9367"/>
                    <a:pt x="1193" y="9367"/>
                  </a:cubicBezTo>
                  <a:lnTo>
                    <a:pt x="12847" y="9367"/>
                  </a:lnTo>
                  <a:cubicBezTo>
                    <a:pt x="12891" y="9387"/>
                    <a:pt x="12934" y="9397"/>
                    <a:pt x="12976" y="9397"/>
                  </a:cubicBezTo>
                  <a:cubicBezTo>
                    <a:pt x="13185" y="9397"/>
                    <a:pt x="13352" y="9161"/>
                    <a:pt x="13232" y="8953"/>
                  </a:cubicBezTo>
                  <a:lnTo>
                    <a:pt x="13232" y="1183"/>
                  </a:lnTo>
                  <a:cubicBezTo>
                    <a:pt x="13232" y="529"/>
                    <a:pt x="12694" y="0"/>
                    <a:pt x="12040"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7" name="Google Shape;14507;p70"/>
            <p:cNvSpPr/>
            <p:nvPr/>
          </p:nvSpPr>
          <p:spPr>
            <a:xfrm>
              <a:off x="4038047" y="3842252"/>
              <a:ext cx="21141" cy="53127"/>
            </a:xfrm>
            <a:custGeom>
              <a:rect b="b" l="l" r="r" t="t"/>
              <a:pathLst>
                <a:path extrusionOk="0" h="2033" w="809">
                  <a:moveTo>
                    <a:pt x="405" y="1"/>
                  </a:moveTo>
                  <a:cubicBezTo>
                    <a:pt x="203" y="1"/>
                    <a:pt x="1" y="136"/>
                    <a:pt x="1" y="405"/>
                  </a:cubicBezTo>
                  <a:lnTo>
                    <a:pt x="1" y="1636"/>
                  </a:lnTo>
                  <a:cubicBezTo>
                    <a:pt x="1" y="1900"/>
                    <a:pt x="203" y="2032"/>
                    <a:pt x="405" y="2032"/>
                  </a:cubicBezTo>
                  <a:cubicBezTo>
                    <a:pt x="607" y="2032"/>
                    <a:pt x="809" y="1900"/>
                    <a:pt x="809" y="1636"/>
                  </a:cubicBezTo>
                  <a:lnTo>
                    <a:pt x="809" y="405"/>
                  </a:lnTo>
                  <a:cubicBezTo>
                    <a:pt x="809" y="136"/>
                    <a:pt x="607" y="1"/>
                    <a:pt x="405"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8" name="Google Shape;14508;p70"/>
            <p:cNvSpPr/>
            <p:nvPr/>
          </p:nvSpPr>
          <p:spPr>
            <a:xfrm>
              <a:off x="4104659" y="3842252"/>
              <a:ext cx="21115" cy="53127"/>
            </a:xfrm>
            <a:custGeom>
              <a:rect b="b" l="l" r="r" t="t"/>
              <a:pathLst>
                <a:path extrusionOk="0" h="2033" w="808">
                  <a:moveTo>
                    <a:pt x="404" y="1"/>
                  </a:moveTo>
                  <a:cubicBezTo>
                    <a:pt x="202" y="1"/>
                    <a:pt x="0" y="136"/>
                    <a:pt x="0" y="405"/>
                  </a:cubicBezTo>
                  <a:lnTo>
                    <a:pt x="0" y="1636"/>
                  </a:lnTo>
                  <a:cubicBezTo>
                    <a:pt x="0" y="1900"/>
                    <a:pt x="202" y="2032"/>
                    <a:pt x="404" y="2032"/>
                  </a:cubicBezTo>
                  <a:cubicBezTo>
                    <a:pt x="606" y="2032"/>
                    <a:pt x="808" y="1900"/>
                    <a:pt x="808" y="1636"/>
                  </a:cubicBezTo>
                  <a:lnTo>
                    <a:pt x="808" y="405"/>
                  </a:lnTo>
                  <a:cubicBezTo>
                    <a:pt x="808" y="136"/>
                    <a:pt x="606" y="1"/>
                    <a:pt x="40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9" name="Google Shape;14509;p70"/>
            <p:cNvSpPr/>
            <p:nvPr/>
          </p:nvSpPr>
          <p:spPr>
            <a:xfrm>
              <a:off x="4171244" y="3842252"/>
              <a:ext cx="21141" cy="53127"/>
            </a:xfrm>
            <a:custGeom>
              <a:rect b="b" l="l" r="r" t="t"/>
              <a:pathLst>
                <a:path extrusionOk="0" h="2033" w="809">
                  <a:moveTo>
                    <a:pt x="404" y="1"/>
                  </a:moveTo>
                  <a:cubicBezTo>
                    <a:pt x="202" y="1"/>
                    <a:pt x="0" y="136"/>
                    <a:pt x="0" y="405"/>
                  </a:cubicBezTo>
                  <a:lnTo>
                    <a:pt x="0" y="1636"/>
                  </a:lnTo>
                  <a:cubicBezTo>
                    <a:pt x="0" y="1900"/>
                    <a:pt x="200" y="2032"/>
                    <a:pt x="401" y="2032"/>
                  </a:cubicBezTo>
                  <a:cubicBezTo>
                    <a:pt x="601" y="2032"/>
                    <a:pt x="803" y="1900"/>
                    <a:pt x="808" y="1636"/>
                  </a:cubicBezTo>
                  <a:lnTo>
                    <a:pt x="808" y="405"/>
                  </a:lnTo>
                  <a:cubicBezTo>
                    <a:pt x="808" y="136"/>
                    <a:pt x="606" y="1"/>
                    <a:pt x="40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0" name="Google Shape;14510;p70"/>
            <p:cNvSpPr/>
            <p:nvPr/>
          </p:nvSpPr>
          <p:spPr>
            <a:xfrm>
              <a:off x="4238091" y="3842252"/>
              <a:ext cx="20880" cy="53127"/>
            </a:xfrm>
            <a:custGeom>
              <a:rect b="b" l="l" r="r" t="t"/>
              <a:pathLst>
                <a:path extrusionOk="0" h="2033" w="799">
                  <a:moveTo>
                    <a:pt x="399" y="1"/>
                  </a:moveTo>
                  <a:cubicBezTo>
                    <a:pt x="200" y="1"/>
                    <a:pt x="0" y="136"/>
                    <a:pt x="0" y="405"/>
                  </a:cubicBezTo>
                  <a:lnTo>
                    <a:pt x="0" y="1636"/>
                  </a:lnTo>
                  <a:cubicBezTo>
                    <a:pt x="0" y="1900"/>
                    <a:pt x="200" y="2032"/>
                    <a:pt x="399" y="2032"/>
                  </a:cubicBezTo>
                  <a:cubicBezTo>
                    <a:pt x="599" y="2032"/>
                    <a:pt x="798" y="1900"/>
                    <a:pt x="798" y="1636"/>
                  </a:cubicBezTo>
                  <a:lnTo>
                    <a:pt x="798" y="405"/>
                  </a:lnTo>
                  <a:cubicBezTo>
                    <a:pt x="798" y="136"/>
                    <a:pt x="599" y="1"/>
                    <a:pt x="399"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1" name="Google Shape;14511;p70"/>
            <p:cNvSpPr/>
            <p:nvPr/>
          </p:nvSpPr>
          <p:spPr>
            <a:xfrm>
              <a:off x="4038047" y="3842252"/>
              <a:ext cx="21141" cy="29504"/>
            </a:xfrm>
            <a:custGeom>
              <a:rect b="b" l="l" r="r" t="t"/>
              <a:pathLst>
                <a:path extrusionOk="0" h="1129" w="809">
                  <a:moveTo>
                    <a:pt x="405" y="1"/>
                  </a:moveTo>
                  <a:cubicBezTo>
                    <a:pt x="203" y="1"/>
                    <a:pt x="1" y="136"/>
                    <a:pt x="1" y="405"/>
                  </a:cubicBezTo>
                  <a:lnTo>
                    <a:pt x="1" y="732"/>
                  </a:lnTo>
                  <a:cubicBezTo>
                    <a:pt x="1" y="996"/>
                    <a:pt x="203" y="1128"/>
                    <a:pt x="405" y="1128"/>
                  </a:cubicBezTo>
                  <a:cubicBezTo>
                    <a:pt x="607" y="1128"/>
                    <a:pt x="809" y="996"/>
                    <a:pt x="809" y="732"/>
                  </a:cubicBezTo>
                  <a:lnTo>
                    <a:pt x="809" y="405"/>
                  </a:lnTo>
                  <a:cubicBezTo>
                    <a:pt x="809" y="136"/>
                    <a:pt x="607" y="1"/>
                    <a:pt x="405"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2" name="Google Shape;14512;p70"/>
            <p:cNvSpPr/>
            <p:nvPr/>
          </p:nvSpPr>
          <p:spPr>
            <a:xfrm>
              <a:off x="4104659" y="3842252"/>
              <a:ext cx="21115" cy="29504"/>
            </a:xfrm>
            <a:custGeom>
              <a:rect b="b" l="l" r="r" t="t"/>
              <a:pathLst>
                <a:path extrusionOk="0" h="1129" w="808">
                  <a:moveTo>
                    <a:pt x="404" y="1"/>
                  </a:moveTo>
                  <a:cubicBezTo>
                    <a:pt x="202" y="1"/>
                    <a:pt x="0" y="136"/>
                    <a:pt x="0" y="405"/>
                  </a:cubicBezTo>
                  <a:lnTo>
                    <a:pt x="0" y="732"/>
                  </a:lnTo>
                  <a:cubicBezTo>
                    <a:pt x="0" y="996"/>
                    <a:pt x="202" y="1128"/>
                    <a:pt x="404" y="1128"/>
                  </a:cubicBezTo>
                  <a:cubicBezTo>
                    <a:pt x="606" y="1128"/>
                    <a:pt x="808" y="996"/>
                    <a:pt x="808" y="732"/>
                  </a:cubicBezTo>
                  <a:lnTo>
                    <a:pt x="808" y="405"/>
                  </a:lnTo>
                  <a:cubicBezTo>
                    <a:pt x="808" y="136"/>
                    <a:pt x="606" y="1"/>
                    <a:pt x="404"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3" name="Google Shape;14513;p70"/>
            <p:cNvSpPr/>
            <p:nvPr/>
          </p:nvSpPr>
          <p:spPr>
            <a:xfrm>
              <a:off x="4171244" y="3842252"/>
              <a:ext cx="21141" cy="29504"/>
            </a:xfrm>
            <a:custGeom>
              <a:rect b="b" l="l" r="r" t="t"/>
              <a:pathLst>
                <a:path extrusionOk="0" h="1129" w="809">
                  <a:moveTo>
                    <a:pt x="404" y="1"/>
                  </a:moveTo>
                  <a:cubicBezTo>
                    <a:pt x="202" y="1"/>
                    <a:pt x="0" y="136"/>
                    <a:pt x="0" y="405"/>
                  </a:cubicBezTo>
                  <a:lnTo>
                    <a:pt x="0" y="732"/>
                  </a:lnTo>
                  <a:cubicBezTo>
                    <a:pt x="0" y="996"/>
                    <a:pt x="200" y="1128"/>
                    <a:pt x="401" y="1128"/>
                  </a:cubicBezTo>
                  <a:cubicBezTo>
                    <a:pt x="601" y="1128"/>
                    <a:pt x="803" y="996"/>
                    <a:pt x="808" y="732"/>
                  </a:cubicBezTo>
                  <a:lnTo>
                    <a:pt x="808" y="405"/>
                  </a:lnTo>
                  <a:cubicBezTo>
                    <a:pt x="808" y="136"/>
                    <a:pt x="606" y="1"/>
                    <a:pt x="404"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4" name="Google Shape;14514;p70"/>
            <p:cNvSpPr/>
            <p:nvPr/>
          </p:nvSpPr>
          <p:spPr>
            <a:xfrm>
              <a:off x="4238091" y="3842252"/>
              <a:ext cx="20880" cy="29504"/>
            </a:xfrm>
            <a:custGeom>
              <a:rect b="b" l="l" r="r" t="t"/>
              <a:pathLst>
                <a:path extrusionOk="0" h="1129" w="799">
                  <a:moveTo>
                    <a:pt x="399" y="1"/>
                  </a:moveTo>
                  <a:cubicBezTo>
                    <a:pt x="200" y="1"/>
                    <a:pt x="0" y="136"/>
                    <a:pt x="0" y="405"/>
                  </a:cubicBezTo>
                  <a:lnTo>
                    <a:pt x="0" y="732"/>
                  </a:lnTo>
                  <a:cubicBezTo>
                    <a:pt x="0" y="996"/>
                    <a:pt x="200" y="1128"/>
                    <a:pt x="399" y="1128"/>
                  </a:cubicBezTo>
                  <a:cubicBezTo>
                    <a:pt x="599" y="1128"/>
                    <a:pt x="798" y="996"/>
                    <a:pt x="798" y="732"/>
                  </a:cubicBezTo>
                  <a:lnTo>
                    <a:pt x="798" y="405"/>
                  </a:lnTo>
                  <a:cubicBezTo>
                    <a:pt x="798" y="136"/>
                    <a:pt x="599" y="1"/>
                    <a:pt x="39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5" name="Google Shape;14515;p70"/>
            <p:cNvSpPr/>
            <p:nvPr/>
          </p:nvSpPr>
          <p:spPr>
            <a:xfrm>
              <a:off x="3985547" y="3919657"/>
              <a:ext cx="167483" cy="163145"/>
            </a:xfrm>
            <a:custGeom>
              <a:rect b="b" l="l" r="r" t="t"/>
              <a:pathLst>
                <a:path extrusionOk="0" h="6243" w="6409">
                  <a:moveTo>
                    <a:pt x="226" y="1"/>
                  </a:moveTo>
                  <a:cubicBezTo>
                    <a:pt x="113" y="1"/>
                    <a:pt x="0" y="78"/>
                    <a:pt x="10" y="231"/>
                  </a:cubicBezTo>
                  <a:lnTo>
                    <a:pt x="10" y="1607"/>
                  </a:lnTo>
                  <a:cubicBezTo>
                    <a:pt x="19" y="2626"/>
                    <a:pt x="837" y="3443"/>
                    <a:pt x="1856" y="3453"/>
                  </a:cubicBezTo>
                  <a:lnTo>
                    <a:pt x="2606" y="3453"/>
                  </a:lnTo>
                  <a:cubicBezTo>
                    <a:pt x="3260" y="3453"/>
                    <a:pt x="3789" y="3972"/>
                    <a:pt x="3789" y="4626"/>
                  </a:cubicBezTo>
                  <a:cubicBezTo>
                    <a:pt x="3789" y="5520"/>
                    <a:pt x="4510" y="6241"/>
                    <a:pt x="5404" y="6241"/>
                  </a:cubicBezTo>
                  <a:lnTo>
                    <a:pt x="6106" y="6241"/>
                  </a:lnTo>
                  <a:cubicBezTo>
                    <a:pt x="6113" y="6242"/>
                    <a:pt x="6119" y="6242"/>
                    <a:pt x="6124" y="6242"/>
                  </a:cubicBezTo>
                  <a:cubicBezTo>
                    <a:pt x="6408" y="6242"/>
                    <a:pt x="6408" y="5808"/>
                    <a:pt x="6124" y="5808"/>
                  </a:cubicBezTo>
                  <a:cubicBezTo>
                    <a:pt x="6119" y="5808"/>
                    <a:pt x="6113" y="5808"/>
                    <a:pt x="6106" y="5809"/>
                  </a:cubicBezTo>
                  <a:lnTo>
                    <a:pt x="6106" y="5818"/>
                  </a:lnTo>
                  <a:lnTo>
                    <a:pt x="5404" y="5818"/>
                  </a:lnTo>
                  <a:cubicBezTo>
                    <a:pt x="4751" y="5818"/>
                    <a:pt x="4222" y="5290"/>
                    <a:pt x="4222" y="4636"/>
                  </a:cubicBezTo>
                  <a:cubicBezTo>
                    <a:pt x="4222" y="3741"/>
                    <a:pt x="3500" y="3020"/>
                    <a:pt x="2606" y="3020"/>
                  </a:cubicBezTo>
                  <a:lnTo>
                    <a:pt x="1856" y="3020"/>
                  </a:lnTo>
                  <a:cubicBezTo>
                    <a:pt x="1077" y="3020"/>
                    <a:pt x="443" y="2385"/>
                    <a:pt x="443" y="1607"/>
                  </a:cubicBezTo>
                  <a:lnTo>
                    <a:pt x="443" y="231"/>
                  </a:lnTo>
                  <a:cubicBezTo>
                    <a:pt x="452" y="78"/>
                    <a:pt x="339" y="1"/>
                    <a:pt x="22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6" name="Google Shape;14516;p70"/>
            <p:cNvSpPr/>
            <p:nvPr/>
          </p:nvSpPr>
          <p:spPr>
            <a:xfrm>
              <a:off x="4167116" y="3935990"/>
              <a:ext cx="147126" cy="143755"/>
            </a:xfrm>
            <a:custGeom>
              <a:rect b="b" l="l" r="r" t="t"/>
              <a:pathLst>
                <a:path extrusionOk="0" h="5501" w="5630">
                  <a:moveTo>
                    <a:pt x="4505" y="1"/>
                  </a:moveTo>
                  <a:cubicBezTo>
                    <a:pt x="4244" y="1"/>
                    <a:pt x="3983" y="99"/>
                    <a:pt x="3784" y="299"/>
                  </a:cubicBezTo>
                  <a:lnTo>
                    <a:pt x="3764" y="308"/>
                  </a:lnTo>
                  <a:lnTo>
                    <a:pt x="3120" y="953"/>
                  </a:lnTo>
                  <a:lnTo>
                    <a:pt x="755" y="3318"/>
                  </a:lnTo>
                  <a:cubicBezTo>
                    <a:pt x="658" y="3414"/>
                    <a:pt x="582" y="3539"/>
                    <a:pt x="543" y="3674"/>
                  </a:cubicBezTo>
                  <a:lnTo>
                    <a:pt x="245" y="4636"/>
                  </a:lnTo>
                  <a:lnTo>
                    <a:pt x="33" y="5347"/>
                  </a:lnTo>
                  <a:cubicBezTo>
                    <a:pt x="1" y="5420"/>
                    <a:pt x="58" y="5500"/>
                    <a:pt x="134" y="5500"/>
                  </a:cubicBezTo>
                  <a:cubicBezTo>
                    <a:pt x="148" y="5500"/>
                    <a:pt x="163" y="5497"/>
                    <a:pt x="178" y="5491"/>
                  </a:cubicBezTo>
                  <a:lnTo>
                    <a:pt x="880" y="5270"/>
                  </a:lnTo>
                  <a:lnTo>
                    <a:pt x="1841" y="4972"/>
                  </a:lnTo>
                  <a:cubicBezTo>
                    <a:pt x="1918" y="4953"/>
                    <a:pt x="1985" y="4924"/>
                    <a:pt x="2043" y="4886"/>
                  </a:cubicBezTo>
                  <a:cubicBezTo>
                    <a:pt x="2101" y="4847"/>
                    <a:pt x="2159" y="4809"/>
                    <a:pt x="2197" y="4761"/>
                  </a:cubicBezTo>
                  <a:lnTo>
                    <a:pt x="4563" y="2405"/>
                  </a:lnTo>
                  <a:lnTo>
                    <a:pt x="5226" y="1741"/>
                  </a:lnTo>
                  <a:cubicBezTo>
                    <a:pt x="5630" y="1337"/>
                    <a:pt x="5620" y="674"/>
                    <a:pt x="5207" y="280"/>
                  </a:cubicBezTo>
                  <a:cubicBezTo>
                    <a:pt x="5012" y="94"/>
                    <a:pt x="4759" y="1"/>
                    <a:pt x="4505"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7" name="Google Shape;14517;p70"/>
            <p:cNvSpPr/>
            <p:nvPr/>
          </p:nvSpPr>
          <p:spPr>
            <a:xfrm>
              <a:off x="4167298" y="4057114"/>
              <a:ext cx="22814" cy="22474"/>
            </a:xfrm>
            <a:custGeom>
              <a:rect b="b" l="l" r="r" t="t"/>
              <a:pathLst>
                <a:path extrusionOk="0" h="860" w="873">
                  <a:moveTo>
                    <a:pt x="238" y="1"/>
                  </a:moveTo>
                  <a:lnTo>
                    <a:pt x="26" y="712"/>
                  </a:lnTo>
                  <a:cubicBezTo>
                    <a:pt x="1" y="790"/>
                    <a:pt x="60" y="859"/>
                    <a:pt x="134" y="859"/>
                  </a:cubicBezTo>
                  <a:cubicBezTo>
                    <a:pt x="143" y="859"/>
                    <a:pt x="152" y="859"/>
                    <a:pt x="161" y="856"/>
                  </a:cubicBezTo>
                  <a:lnTo>
                    <a:pt x="873" y="635"/>
                  </a:lnTo>
                  <a:cubicBezTo>
                    <a:pt x="844" y="299"/>
                    <a:pt x="575" y="30"/>
                    <a:pt x="23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8" name="Google Shape;14518;p70"/>
            <p:cNvSpPr/>
            <p:nvPr/>
          </p:nvSpPr>
          <p:spPr>
            <a:xfrm>
              <a:off x="4183814" y="3960868"/>
              <a:ext cx="102544" cy="102570"/>
            </a:xfrm>
            <a:custGeom>
              <a:rect b="b" l="l" r="r" t="t"/>
              <a:pathLst>
                <a:path extrusionOk="0" h="3925" w="3924">
                  <a:moveTo>
                    <a:pt x="2472" y="1"/>
                  </a:moveTo>
                  <a:lnTo>
                    <a:pt x="116" y="2357"/>
                  </a:lnTo>
                  <a:cubicBezTo>
                    <a:pt x="68" y="2405"/>
                    <a:pt x="29" y="2453"/>
                    <a:pt x="0" y="2511"/>
                  </a:cubicBezTo>
                  <a:lnTo>
                    <a:pt x="673" y="3193"/>
                  </a:lnTo>
                  <a:lnTo>
                    <a:pt x="1395" y="3914"/>
                  </a:lnTo>
                  <a:lnTo>
                    <a:pt x="1404" y="3924"/>
                  </a:lnTo>
                  <a:cubicBezTo>
                    <a:pt x="1462" y="3895"/>
                    <a:pt x="1520" y="3847"/>
                    <a:pt x="1558" y="3809"/>
                  </a:cubicBezTo>
                  <a:lnTo>
                    <a:pt x="3924" y="1443"/>
                  </a:lnTo>
                  <a:lnTo>
                    <a:pt x="2472" y="1"/>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9" name="Google Shape;14519;p70"/>
            <p:cNvSpPr/>
            <p:nvPr/>
          </p:nvSpPr>
          <p:spPr>
            <a:xfrm>
              <a:off x="4265975" y="3936120"/>
              <a:ext cx="48267" cy="45392"/>
            </a:xfrm>
            <a:custGeom>
              <a:rect b="b" l="l" r="r" t="t"/>
              <a:pathLst>
                <a:path extrusionOk="0" h="1737" w="1847">
                  <a:moveTo>
                    <a:pt x="722" y="1"/>
                  </a:moveTo>
                  <a:cubicBezTo>
                    <a:pt x="461" y="1"/>
                    <a:pt x="200" y="99"/>
                    <a:pt x="1" y="294"/>
                  </a:cubicBezTo>
                  <a:lnTo>
                    <a:pt x="1443" y="1736"/>
                  </a:lnTo>
                  <a:cubicBezTo>
                    <a:pt x="1847" y="1332"/>
                    <a:pt x="1837" y="678"/>
                    <a:pt x="1424" y="284"/>
                  </a:cubicBezTo>
                  <a:cubicBezTo>
                    <a:pt x="1229" y="94"/>
                    <a:pt x="976" y="1"/>
                    <a:pt x="72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0" name="Google Shape;14520;p70"/>
            <p:cNvSpPr/>
            <p:nvPr/>
          </p:nvSpPr>
          <p:spPr>
            <a:xfrm>
              <a:off x="4201401" y="3978455"/>
              <a:ext cx="84957" cy="84983"/>
            </a:xfrm>
            <a:custGeom>
              <a:rect b="b" l="l" r="r" t="t"/>
              <a:pathLst>
                <a:path extrusionOk="0" h="3252" w="3251">
                  <a:moveTo>
                    <a:pt x="2481" y="1"/>
                  </a:moveTo>
                  <a:lnTo>
                    <a:pt x="116" y="2366"/>
                  </a:lnTo>
                  <a:cubicBezTo>
                    <a:pt x="77" y="2405"/>
                    <a:pt x="29" y="2463"/>
                    <a:pt x="0" y="2520"/>
                  </a:cubicBezTo>
                  <a:lnTo>
                    <a:pt x="722" y="3241"/>
                  </a:lnTo>
                  <a:lnTo>
                    <a:pt x="731" y="3251"/>
                  </a:lnTo>
                  <a:cubicBezTo>
                    <a:pt x="789" y="3222"/>
                    <a:pt x="847" y="3174"/>
                    <a:pt x="885" y="3136"/>
                  </a:cubicBezTo>
                  <a:lnTo>
                    <a:pt x="3251" y="770"/>
                  </a:lnTo>
                  <a:lnTo>
                    <a:pt x="2481" y="1"/>
                  </a:ln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1" name="Google Shape;14521;p70"/>
            <p:cNvSpPr/>
            <p:nvPr/>
          </p:nvSpPr>
          <p:spPr>
            <a:xfrm>
              <a:off x="4265975" y="3936120"/>
              <a:ext cx="48032" cy="45392"/>
            </a:xfrm>
            <a:custGeom>
              <a:rect b="b" l="l" r="r" t="t"/>
              <a:pathLst>
                <a:path extrusionOk="0" h="1737" w="1838">
                  <a:moveTo>
                    <a:pt x="718" y="1"/>
                  </a:moveTo>
                  <a:cubicBezTo>
                    <a:pt x="459" y="1"/>
                    <a:pt x="200" y="99"/>
                    <a:pt x="1" y="294"/>
                  </a:cubicBezTo>
                  <a:lnTo>
                    <a:pt x="674" y="967"/>
                  </a:lnTo>
                  <a:lnTo>
                    <a:pt x="1443" y="1736"/>
                  </a:lnTo>
                  <a:cubicBezTo>
                    <a:pt x="1837" y="1332"/>
                    <a:pt x="1837" y="678"/>
                    <a:pt x="1424" y="284"/>
                  </a:cubicBezTo>
                  <a:cubicBezTo>
                    <a:pt x="1224" y="94"/>
                    <a:pt x="971" y="1"/>
                    <a:pt x="718"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2" name="Google Shape;14522;p70"/>
            <p:cNvSpPr/>
            <p:nvPr/>
          </p:nvSpPr>
          <p:spPr>
            <a:xfrm>
              <a:off x="4283562" y="3953734"/>
              <a:ext cx="29425" cy="27779"/>
            </a:xfrm>
            <a:custGeom>
              <a:rect b="b" l="l" r="r" t="t"/>
              <a:pathLst>
                <a:path extrusionOk="0" h="1063" w="1126">
                  <a:moveTo>
                    <a:pt x="728" y="1"/>
                  </a:moveTo>
                  <a:cubicBezTo>
                    <a:pt x="461" y="1"/>
                    <a:pt x="198" y="103"/>
                    <a:pt x="1" y="293"/>
                  </a:cubicBezTo>
                  <a:lnTo>
                    <a:pt x="770" y="1062"/>
                  </a:lnTo>
                  <a:cubicBezTo>
                    <a:pt x="1030" y="793"/>
                    <a:pt x="1126" y="408"/>
                    <a:pt x="1020" y="43"/>
                  </a:cubicBezTo>
                  <a:cubicBezTo>
                    <a:pt x="924" y="15"/>
                    <a:pt x="826" y="1"/>
                    <a:pt x="728"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3" name="Google Shape;14523;p70"/>
            <p:cNvSpPr/>
            <p:nvPr/>
          </p:nvSpPr>
          <p:spPr>
            <a:xfrm>
              <a:off x="4248649" y="3943777"/>
              <a:ext cx="55061" cy="55061"/>
            </a:xfrm>
            <a:custGeom>
              <a:rect b="b" l="l" r="r" t="t"/>
              <a:pathLst>
                <a:path extrusionOk="0" h="2107" w="2107">
                  <a:moveTo>
                    <a:pt x="664" y="1"/>
                  </a:moveTo>
                  <a:lnTo>
                    <a:pt x="644" y="10"/>
                  </a:lnTo>
                  <a:lnTo>
                    <a:pt x="0" y="664"/>
                  </a:lnTo>
                  <a:lnTo>
                    <a:pt x="1443" y="2107"/>
                  </a:lnTo>
                  <a:lnTo>
                    <a:pt x="2106" y="1443"/>
                  </a:lnTo>
                  <a:lnTo>
                    <a:pt x="664"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4" name="Google Shape;14524;p70"/>
            <p:cNvSpPr/>
            <p:nvPr/>
          </p:nvSpPr>
          <p:spPr>
            <a:xfrm>
              <a:off x="4266236" y="3961364"/>
              <a:ext cx="37474" cy="37474"/>
            </a:xfrm>
            <a:custGeom>
              <a:rect b="b" l="l" r="r" t="t"/>
              <a:pathLst>
                <a:path extrusionOk="0" h="1434" w="1434">
                  <a:moveTo>
                    <a:pt x="664" y="1"/>
                  </a:moveTo>
                  <a:lnTo>
                    <a:pt x="654" y="20"/>
                  </a:lnTo>
                  <a:lnTo>
                    <a:pt x="0" y="664"/>
                  </a:lnTo>
                  <a:lnTo>
                    <a:pt x="770" y="1434"/>
                  </a:lnTo>
                  <a:lnTo>
                    <a:pt x="1433" y="770"/>
                  </a:lnTo>
                  <a:lnTo>
                    <a:pt x="664"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5" name="Google Shape;14525;p70"/>
            <p:cNvSpPr/>
            <p:nvPr/>
          </p:nvSpPr>
          <p:spPr>
            <a:xfrm>
              <a:off x="4266236" y="3961364"/>
              <a:ext cx="37474" cy="37474"/>
            </a:xfrm>
            <a:custGeom>
              <a:rect b="b" l="l" r="r" t="t"/>
              <a:pathLst>
                <a:path extrusionOk="0" h="1434" w="1434">
                  <a:moveTo>
                    <a:pt x="664" y="1"/>
                  </a:moveTo>
                  <a:lnTo>
                    <a:pt x="654" y="20"/>
                  </a:lnTo>
                  <a:lnTo>
                    <a:pt x="0" y="664"/>
                  </a:lnTo>
                  <a:lnTo>
                    <a:pt x="770" y="1434"/>
                  </a:lnTo>
                  <a:lnTo>
                    <a:pt x="1433" y="770"/>
                  </a:lnTo>
                  <a:lnTo>
                    <a:pt x="664"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26" name="Google Shape;14526;p70"/>
          <p:cNvGrpSpPr/>
          <p:nvPr/>
        </p:nvGrpSpPr>
        <p:grpSpPr>
          <a:xfrm>
            <a:off x="3506590" y="3833812"/>
            <a:ext cx="396796" cy="313407"/>
            <a:chOff x="3506590" y="3833812"/>
            <a:chExt cx="396796" cy="313407"/>
          </a:xfrm>
        </p:grpSpPr>
        <p:sp>
          <p:nvSpPr>
            <p:cNvPr id="14527" name="Google Shape;14527;p70"/>
            <p:cNvSpPr/>
            <p:nvPr/>
          </p:nvSpPr>
          <p:spPr>
            <a:xfrm>
              <a:off x="3511608" y="3839404"/>
              <a:ext cx="370428" cy="302667"/>
            </a:xfrm>
            <a:custGeom>
              <a:rect b="b" l="l" r="r" t="t"/>
              <a:pathLst>
                <a:path extrusionOk="0" h="11582" w="14175">
                  <a:moveTo>
                    <a:pt x="9070" y="0"/>
                  </a:moveTo>
                  <a:cubicBezTo>
                    <a:pt x="8246" y="0"/>
                    <a:pt x="7449" y="615"/>
                    <a:pt x="7405" y="1581"/>
                  </a:cubicBezTo>
                  <a:cubicBezTo>
                    <a:pt x="7357" y="697"/>
                    <a:pt x="6626" y="4"/>
                    <a:pt x="5741" y="4"/>
                  </a:cubicBezTo>
                  <a:cubicBezTo>
                    <a:pt x="5501" y="4"/>
                    <a:pt x="5270" y="52"/>
                    <a:pt x="5049" y="148"/>
                  </a:cubicBezTo>
                  <a:cubicBezTo>
                    <a:pt x="4847" y="254"/>
                    <a:pt x="4655" y="389"/>
                    <a:pt x="4501" y="562"/>
                  </a:cubicBezTo>
                  <a:cubicBezTo>
                    <a:pt x="4364" y="531"/>
                    <a:pt x="4227" y="516"/>
                    <a:pt x="4092" y="516"/>
                  </a:cubicBezTo>
                  <a:cubicBezTo>
                    <a:pt x="3343" y="516"/>
                    <a:pt x="2652" y="973"/>
                    <a:pt x="2376" y="1706"/>
                  </a:cubicBezTo>
                  <a:cubicBezTo>
                    <a:pt x="2356" y="1754"/>
                    <a:pt x="2347" y="1802"/>
                    <a:pt x="2327" y="1850"/>
                  </a:cubicBezTo>
                  <a:cubicBezTo>
                    <a:pt x="2212" y="2264"/>
                    <a:pt x="2241" y="2716"/>
                    <a:pt x="2424" y="3110"/>
                  </a:cubicBezTo>
                  <a:lnTo>
                    <a:pt x="2376" y="3120"/>
                  </a:lnTo>
                  <a:cubicBezTo>
                    <a:pt x="298" y="3851"/>
                    <a:pt x="0" y="6678"/>
                    <a:pt x="1875" y="7822"/>
                  </a:cubicBezTo>
                  <a:cubicBezTo>
                    <a:pt x="1041" y="9049"/>
                    <a:pt x="1918" y="10707"/>
                    <a:pt x="3401" y="10707"/>
                  </a:cubicBezTo>
                  <a:cubicBezTo>
                    <a:pt x="3405" y="10707"/>
                    <a:pt x="3410" y="10707"/>
                    <a:pt x="3414" y="10707"/>
                  </a:cubicBezTo>
                  <a:cubicBezTo>
                    <a:pt x="3683" y="10697"/>
                    <a:pt x="3953" y="10640"/>
                    <a:pt x="4203" y="10515"/>
                  </a:cubicBezTo>
                  <a:cubicBezTo>
                    <a:pt x="4442" y="11163"/>
                    <a:pt x="5059" y="11581"/>
                    <a:pt x="5742" y="11581"/>
                  </a:cubicBezTo>
                  <a:cubicBezTo>
                    <a:pt x="5799" y="11581"/>
                    <a:pt x="5857" y="11578"/>
                    <a:pt x="5914" y="11572"/>
                  </a:cubicBezTo>
                  <a:cubicBezTo>
                    <a:pt x="6655" y="11505"/>
                    <a:pt x="7260" y="10938"/>
                    <a:pt x="7385" y="10207"/>
                  </a:cubicBezTo>
                  <a:cubicBezTo>
                    <a:pt x="7395" y="10159"/>
                    <a:pt x="7405" y="10101"/>
                    <a:pt x="7405" y="10053"/>
                  </a:cubicBezTo>
                  <a:cubicBezTo>
                    <a:pt x="7405" y="10082"/>
                    <a:pt x="7414" y="10120"/>
                    <a:pt x="7414" y="10159"/>
                  </a:cubicBezTo>
                  <a:cubicBezTo>
                    <a:pt x="7539" y="10966"/>
                    <a:pt x="8241" y="11572"/>
                    <a:pt x="9068" y="11572"/>
                  </a:cubicBezTo>
                  <a:cubicBezTo>
                    <a:pt x="9395" y="11572"/>
                    <a:pt x="9732" y="11466"/>
                    <a:pt x="10001" y="11274"/>
                  </a:cubicBezTo>
                  <a:cubicBezTo>
                    <a:pt x="10270" y="11091"/>
                    <a:pt x="10482" y="10832"/>
                    <a:pt x="10607" y="10524"/>
                  </a:cubicBezTo>
                  <a:cubicBezTo>
                    <a:pt x="10847" y="10640"/>
                    <a:pt x="11116" y="10707"/>
                    <a:pt x="11386" y="10707"/>
                  </a:cubicBezTo>
                  <a:cubicBezTo>
                    <a:pt x="11393" y="10707"/>
                    <a:pt x="11399" y="10707"/>
                    <a:pt x="11406" y="10707"/>
                  </a:cubicBezTo>
                  <a:cubicBezTo>
                    <a:pt x="12282" y="10707"/>
                    <a:pt x="13031" y="10094"/>
                    <a:pt x="13213" y="9245"/>
                  </a:cubicBezTo>
                  <a:cubicBezTo>
                    <a:pt x="13222" y="9207"/>
                    <a:pt x="13232" y="9168"/>
                    <a:pt x="13232" y="9130"/>
                  </a:cubicBezTo>
                  <a:cubicBezTo>
                    <a:pt x="13242" y="9062"/>
                    <a:pt x="13242" y="8995"/>
                    <a:pt x="13251" y="8928"/>
                  </a:cubicBezTo>
                  <a:cubicBezTo>
                    <a:pt x="13261" y="8534"/>
                    <a:pt x="13145" y="8149"/>
                    <a:pt x="12924" y="7822"/>
                  </a:cubicBezTo>
                  <a:cubicBezTo>
                    <a:pt x="13040" y="7755"/>
                    <a:pt x="13145" y="7678"/>
                    <a:pt x="13251" y="7582"/>
                  </a:cubicBezTo>
                  <a:cubicBezTo>
                    <a:pt x="13280" y="7562"/>
                    <a:pt x="13309" y="7534"/>
                    <a:pt x="13338" y="7505"/>
                  </a:cubicBezTo>
                  <a:cubicBezTo>
                    <a:pt x="13405" y="7447"/>
                    <a:pt x="13463" y="7389"/>
                    <a:pt x="13520" y="7322"/>
                  </a:cubicBezTo>
                  <a:cubicBezTo>
                    <a:pt x="13944" y="6851"/>
                    <a:pt x="14174" y="6226"/>
                    <a:pt x="14174" y="5591"/>
                  </a:cubicBezTo>
                  <a:cubicBezTo>
                    <a:pt x="14174" y="4466"/>
                    <a:pt x="13453" y="3466"/>
                    <a:pt x="12376" y="3110"/>
                  </a:cubicBezTo>
                  <a:cubicBezTo>
                    <a:pt x="12569" y="2687"/>
                    <a:pt x="12597" y="2216"/>
                    <a:pt x="12453" y="1783"/>
                  </a:cubicBezTo>
                  <a:cubicBezTo>
                    <a:pt x="12443" y="1754"/>
                    <a:pt x="12434" y="1725"/>
                    <a:pt x="12424" y="1706"/>
                  </a:cubicBezTo>
                  <a:cubicBezTo>
                    <a:pt x="12147" y="973"/>
                    <a:pt x="11457" y="516"/>
                    <a:pt x="10708" y="516"/>
                  </a:cubicBezTo>
                  <a:cubicBezTo>
                    <a:pt x="10573" y="516"/>
                    <a:pt x="10436" y="531"/>
                    <a:pt x="10299" y="562"/>
                  </a:cubicBezTo>
                  <a:cubicBezTo>
                    <a:pt x="9955" y="174"/>
                    <a:pt x="9509" y="0"/>
                    <a:pt x="9070" y="0"/>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8" name="Google Shape;14528;p70"/>
            <p:cNvSpPr/>
            <p:nvPr/>
          </p:nvSpPr>
          <p:spPr>
            <a:xfrm>
              <a:off x="3511347" y="3920676"/>
              <a:ext cx="346804" cy="221159"/>
            </a:xfrm>
            <a:custGeom>
              <a:rect b="b" l="l" r="r" t="t"/>
              <a:pathLst>
                <a:path extrusionOk="0" h="8463" w="13271">
                  <a:moveTo>
                    <a:pt x="2443" y="0"/>
                  </a:moveTo>
                  <a:cubicBezTo>
                    <a:pt x="328" y="702"/>
                    <a:pt x="1" y="3558"/>
                    <a:pt x="1895" y="4722"/>
                  </a:cubicBezTo>
                  <a:cubicBezTo>
                    <a:pt x="1017" y="6019"/>
                    <a:pt x="2050" y="7594"/>
                    <a:pt x="3404" y="7594"/>
                  </a:cubicBezTo>
                  <a:cubicBezTo>
                    <a:pt x="3665" y="7594"/>
                    <a:pt x="3939" y="7535"/>
                    <a:pt x="4213" y="7405"/>
                  </a:cubicBezTo>
                  <a:cubicBezTo>
                    <a:pt x="4494" y="8114"/>
                    <a:pt x="5121" y="8452"/>
                    <a:pt x="5747" y="8452"/>
                  </a:cubicBezTo>
                  <a:cubicBezTo>
                    <a:pt x="6487" y="8452"/>
                    <a:pt x="7224" y="7978"/>
                    <a:pt x="7386" y="7087"/>
                  </a:cubicBezTo>
                  <a:cubicBezTo>
                    <a:pt x="7395" y="7039"/>
                    <a:pt x="7405" y="6991"/>
                    <a:pt x="7405" y="6943"/>
                  </a:cubicBezTo>
                  <a:lnTo>
                    <a:pt x="7405" y="6933"/>
                  </a:lnTo>
                  <a:cubicBezTo>
                    <a:pt x="7405" y="6962"/>
                    <a:pt x="7415" y="7010"/>
                    <a:pt x="7415" y="7039"/>
                  </a:cubicBezTo>
                  <a:cubicBezTo>
                    <a:pt x="7540" y="7856"/>
                    <a:pt x="8251" y="8462"/>
                    <a:pt x="9078" y="8462"/>
                  </a:cubicBezTo>
                  <a:cubicBezTo>
                    <a:pt x="9415" y="8462"/>
                    <a:pt x="9742" y="8356"/>
                    <a:pt x="10021" y="8164"/>
                  </a:cubicBezTo>
                  <a:cubicBezTo>
                    <a:pt x="10290" y="7972"/>
                    <a:pt x="10501" y="7712"/>
                    <a:pt x="10617" y="7414"/>
                  </a:cubicBezTo>
                  <a:cubicBezTo>
                    <a:pt x="10867" y="7530"/>
                    <a:pt x="11126" y="7587"/>
                    <a:pt x="11405" y="7597"/>
                  </a:cubicBezTo>
                  <a:cubicBezTo>
                    <a:pt x="12280" y="7597"/>
                    <a:pt x="13040" y="6991"/>
                    <a:pt x="13223" y="6135"/>
                  </a:cubicBezTo>
                  <a:cubicBezTo>
                    <a:pt x="13232" y="6097"/>
                    <a:pt x="13242" y="6058"/>
                    <a:pt x="13242" y="6010"/>
                  </a:cubicBezTo>
                  <a:cubicBezTo>
                    <a:pt x="13252" y="5943"/>
                    <a:pt x="13261" y="5885"/>
                    <a:pt x="13261" y="5818"/>
                  </a:cubicBezTo>
                  <a:cubicBezTo>
                    <a:pt x="13271" y="5577"/>
                    <a:pt x="13232" y="5337"/>
                    <a:pt x="13146" y="5106"/>
                  </a:cubicBezTo>
                  <a:cubicBezTo>
                    <a:pt x="12867" y="5827"/>
                    <a:pt x="12175" y="6299"/>
                    <a:pt x="11405" y="6299"/>
                  </a:cubicBezTo>
                  <a:cubicBezTo>
                    <a:pt x="11175" y="6289"/>
                    <a:pt x="10944" y="6241"/>
                    <a:pt x="10732" y="6154"/>
                  </a:cubicBezTo>
                  <a:cubicBezTo>
                    <a:pt x="10716" y="6150"/>
                    <a:pt x="10700" y="6147"/>
                    <a:pt x="10684" y="6147"/>
                  </a:cubicBezTo>
                  <a:cubicBezTo>
                    <a:pt x="10635" y="6147"/>
                    <a:pt x="10591" y="6171"/>
                    <a:pt x="10569" y="6222"/>
                  </a:cubicBezTo>
                  <a:cubicBezTo>
                    <a:pt x="10444" y="6481"/>
                    <a:pt x="10251" y="6703"/>
                    <a:pt x="10021" y="6866"/>
                  </a:cubicBezTo>
                  <a:cubicBezTo>
                    <a:pt x="9742" y="7058"/>
                    <a:pt x="9415" y="7154"/>
                    <a:pt x="9078" y="7154"/>
                  </a:cubicBezTo>
                  <a:cubicBezTo>
                    <a:pt x="8251" y="7154"/>
                    <a:pt x="7559" y="6558"/>
                    <a:pt x="7434" y="5741"/>
                  </a:cubicBezTo>
                  <a:cubicBezTo>
                    <a:pt x="7424" y="5683"/>
                    <a:pt x="7415" y="5616"/>
                    <a:pt x="7415" y="5558"/>
                  </a:cubicBezTo>
                  <a:cubicBezTo>
                    <a:pt x="7415" y="5635"/>
                    <a:pt x="7405" y="5712"/>
                    <a:pt x="7386" y="5789"/>
                  </a:cubicBezTo>
                  <a:cubicBezTo>
                    <a:pt x="7232" y="6679"/>
                    <a:pt x="6489" y="7170"/>
                    <a:pt x="5740" y="7170"/>
                  </a:cubicBezTo>
                  <a:cubicBezTo>
                    <a:pt x="5177" y="7170"/>
                    <a:pt x="4611" y="6893"/>
                    <a:pt x="4289" y="6299"/>
                  </a:cubicBezTo>
                  <a:cubicBezTo>
                    <a:pt x="4238" y="6205"/>
                    <a:pt x="4150" y="6142"/>
                    <a:pt x="4050" y="6142"/>
                  </a:cubicBezTo>
                  <a:cubicBezTo>
                    <a:pt x="4037" y="6142"/>
                    <a:pt x="4024" y="6143"/>
                    <a:pt x="4011" y="6145"/>
                  </a:cubicBezTo>
                  <a:cubicBezTo>
                    <a:pt x="3948" y="6150"/>
                    <a:pt x="3888" y="6152"/>
                    <a:pt x="3832" y="6152"/>
                  </a:cubicBezTo>
                  <a:cubicBezTo>
                    <a:pt x="2760" y="6152"/>
                    <a:pt x="2848" y="5316"/>
                    <a:pt x="2866" y="4924"/>
                  </a:cubicBezTo>
                  <a:cubicBezTo>
                    <a:pt x="2876" y="4799"/>
                    <a:pt x="2818" y="4674"/>
                    <a:pt x="2712" y="4597"/>
                  </a:cubicBezTo>
                  <a:cubicBezTo>
                    <a:pt x="2068" y="4116"/>
                    <a:pt x="1760" y="3356"/>
                    <a:pt x="1760" y="2491"/>
                  </a:cubicBezTo>
                  <a:cubicBezTo>
                    <a:pt x="1760" y="1952"/>
                    <a:pt x="1924" y="1433"/>
                    <a:pt x="2232" y="991"/>
                  </a:cubicBezTo>
                  <a:cubicBezTo>
                    <a:pt x="2366" y="808"/>
                    <a:pt x="2520" y="635"/>
                    <a:pt x="2693" y="471"/>
                  </a:cubicBezTo>
                  <a:cubicBezTo>
                    <a:pt x="2809" y="356"/>
                    <a:pt x="2539" y="164"/>
                    <a:pt x="2453" y="19"/>
                  </a:cubicBezTo>
                  <a:lnTo>
                    <a:pt x="2443"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9" name="Google Shape;14529;p70"/>
            <p:cNvSpPr/>
            <p:nvPr/>
          </p:nvSpPr>
          <p:spPr>
            <a:xfrm>
              <a:off x="3506590" y="3833812"/>
              <a:ext cx="396796" cy="313407"/>
            </a:xfrm>
            <a:custGeom>
              <a:rect b="b" l="l" r="r" t="t"/>
              <a:pathLst>
                <a:path extrusionOk="0" h="11993" w="15184">
                  <a:moveTo>
                    <a:pt x="5938" y="0"/>
                  </a:moveTo>
                  <a:cubicBezTo>
                    <a:pt x="5471" y="0"/>
                    <a:pt x="5001" y="174"/>
                    <a:pt x="4635" y="536"/>
                  </a:cubicBezTo>
                  <a:lnTo>
                    <a:pt x="4625" y="545"/>
                  </a:lnTo>
                  <a:lnTo>
                    <a:pt x="4606" y="545"/>
                  </a:lnTo>
                  <a:cubicBezTo>
                    <a:pt x="4494" y="527"/>
                    <a:pt x="4383" y="518"/>
                    <a:pt x="4274" y="518"/>
                  </a:cubicBezTo>
                  <a:cubicBezTo>
                    <a:pt x="2931" y="518"/>
                    <a:pt x="1909" y="1837"/>
                    <a:pt x="2327" y="3180"/>
                  </a:cubicBezTo>
                  <a:lnTo>
                    <a:pt x="2337" y="3199"/>
                  </a:lnTo>
                  <a:lnTo>
                    <a:pt x="2317" y="3209"/>
                  </a:lnTo>
                  <a:cubicBezTo>
                    <a:pt x="308" y="4074"/>
                    <a:pt x="0" y="6796"/>
                    <a:pt x="1760" y="8094"/>
                  </a:cubicBezTo>
                  <a:lnTo>
                    <a:pt x="1779" y="8103"/>
                  </a:lnTo>
                  <a:lnTo>
                    <a:pt x="1769" y="8132"/>
                  </a:lnTo>
                  <a:cubicBezTo>
                    <a:pt x="1035" y="9560"/>
                    <a:pt x="2134" y="11132"/>
                    <a:pt x="3581" y="11132"/>
                  </a:cubicBezTo>
                  <a:cubicBezTo>
                    <a:pt x="3801" y="11132"/>
                    <a:pt x="4029" y="11096"/>
                    <a:pt x="4260" y="11017"/>
                  </a:cubicBezTo>
                  <a:lnTo>
                    <a:pt x="4279" y="11007"/>
                  </a:lnTo>
                  <a:lnTo>
                    <a:pt x="4298" y="11027"/>
                  </a:lnTo>
                  <a:cubicBezTo>
                    <a:pt x="4414" y="11248"/>
                    <a:pt x="4587" y="11440"/>
                    <a:pt x="4789" y="11594"/>
                  </a:cubicBezTo>
                  <a:cubicBezTo>
                    <a:pt x="4832" y="11628"/>
                    <a:pt x="4877" y="11642"/>
                    <a:pt x="4919" y="11642"/>
                  </a:cubicBezTo>
                  <a:cubicBezTo>
                    <a:pt x="5093" y="11642"/>
                    <a:pt x="5226" y="11399"/>
                    <a:pt x="5048" y="11267"/>
                  </a:cubicBezTo>
                  <a:cubicBezTo>
                    <a:pt x="4837" y="11104"/>
                    <a:pt x="4683" y="10892"/>
                    <a:pt x="4587" y="10652"/>
                  </a:cubicBezTo>
                  <a:cubicBezTo>
                    <a:pt x="4551" y="10566"/>
                    <a:pt x="4468" y="10518"/>
                    <a:pt x="4385" y="10518"/>
                  </a:cubicBezTo>
                  <a:cubicBezTo>
                    <a:pt x="4355" y="10518"/>
                    <a:pt x="4326" y="10524"/>
                    <a:pt x="4298" y="10536"/>
                  </a:cubicBezTo>
                  <a:cubicBezTo>
                    <a:pt x="4062" y="10650"/>
                    <a:pt x="3820" y="10702"/>
                    <a:pt x="3585" y="10702"/>
                  </a:cubicBezTo>
                  <a:cubicBezTo>
                    <a:pt x="2670" y="10702"/>
                    <a:pt x="1862" y="9913"/>
                    <a:pt x="1962" y="8911"/>
                  </a:cubicBezTo>
                  <a:cubicBezTo>
                    <a:pt x="2057" y="8081"/>
                    <a:pt x="2740" y="7459"/>
                    <a:pt x="3568" y="7459"/>
                  </a:cubicBezTo>
                  <a:cubicBezTo>
                    <a:pt x="3574" y="7459"/>
                    <a:pt x="3580" y="7459"/>
                    <a:pt x="3587" y="7459"/>
                  </a:cubicBezTo>
                  <a:cubicBezTo>
                    <a:pt x="3866" y="7459"/>
                    <a:pt x="3866" y="7026"/>
                    <a:pt x="3587" y="7026"/>
                  </a:cubicBezTo>
                  <a:cubicBezTo>
                    <a:pt x="2991" y="7026"/>
                    <a:pt x="2433" y="7286"/>
                    <a:pt x="2048" y="7738"/>
                  </a:cubicBezTo>
                  <a:lnTo>
                    <a:pt x="2029" y="7757"/>
                  </a:lnTo>
                  <a:lnTo>
                    <a:pt x="2010" y="7738"/>
                  </a:lnTo>
                  <a:cubicBezTo>
                    <a:pt x="510" y="6632"/>
                    <a:pt x="779" y="4324"/>
                    <a:pt x="2491" y="3593"/>
                  </a:cubicBezTo>
                  <a:lnTo>
                    <a:pt x="2510" y="3584"/>
                  </a:lnTo>
                  <a:lnTo>
                    <a:pt x="2519" y="3603"/>
                  </a:lnTo>
                  <a:cubicBezTo>
                    <a:pt x="2894" y="4228"/>
                    <a:pt x="3558" y="4603"/>
                    <a:pt x="4289" y="4613"/>
                  </a:cubicBezTo>
                  <a:cubicBezTo>
                    <a:pt x="4568" y="4613"/>
                    <a:pt x="4568" y="4190"/>
                    <a:pt x="4289" y="4190"/>
                  </a:cubicBezTo>
                  <a:cubicBezTo>
                    <a:pt x="4283" y="4190"/>
                    <a:pt x="4277" y="4190"/>
                    <a:pt x="4271" y="4190"/>
                  </a:cubicBezTo>
                  <a:cubicBezTo>
                    <a:pt x="3347" y="4190"/>
                    <a:pt x="2606" y="3434"/>
                    <a:pt x="2635" y="2516"/>
                  </a:cubicBezTo>
                  <a:cubicBezTo>
                    <a:pt x="2662" y="1625"/>
                    <a:pt x="3384" y="935"/>
                    <a:pt x="4255" y="935"/>
                  </a:cubicBezTo>
                  <a:cubicBezTo>
                    <a:pt x="4295" y="935"/>
                    <a:pt x="4335" y="936"/>
                    <a:pt x="4375" y="939"/>
                  </a:cubicBezTo>
                  <a:cubicBezTo>
                    <a:pt x="4914" y="968"/>
                    <a:pt x="5404" y="1257"/>
                    <a:pt x="5673" y="1718"/>
                  </a:cubicBezTo>
                  <a:cubicBezTo>
                    <a:pt x="5720" y="1785"/>
                    <a:pt x="5784" y="1813"/>
                    <a:pt x="5846" y="1813"/>
                  </a:cubicBezTo>
                  <a:cubicBezTo>
                    <a:pt x="5989" y="1813"/>
                    <a:pt x="6126" y="1665"/>
                    <a:pt x="6039" y="1497"/>
                  </a:cubicBezTo>
                  <a:cubicBezTo>
                    <a:pt x="5827" y="1151"/>
                    <a:pt x="5520" y="872"/>
                    <a:pt x="5154" y="699"/>
                  </a:cubicBezTo>
                  <a:lnTo>
                    <a:pt x="5106" y="680"/>
                  </a:lnTo>
                  <a:lnTo>
                    <a:pt x="5154" y="651"/>
                  </a:lnTo>
                  <a:cubicBezTo>
                    <a:pt x="5401" y="493"/>
                    <a:pt x="5668" y="421"/>
                    <a:pt x="5928" y="421"/>
                  </a:cubicBezTo>
                  <a:cubicBezTo>
                    <a:pt x="6680" y="421"/>
                    <a:pt x="7376" y="1022"/>
                    <a:pt x="7376" y="1872"/>
                  </a:cubicBezTo>
                  <a:lnTo>
                    <a:pt x="7376" y="4959"/>
                  </a:lnTo>
                  <a:lnTo>
                    <a:pt x="7347" y="4959"/>
                  </a:lnTo>
                  <a:cubicBezTo>
                    <a:pt x="6924" y="4940"/>
                    <a:pt x="6625" y="4786"/>
                    <a:pt x="6433" y="4459"/>
                  </a:cubicBezTo>
                  <a:cubicBezTo>
                    <a:pt x="6387" y="4387"/>
                    <a:pt x="6323" y="4357"/>
                    <a:pt x="6259" y="4357"/>
                  </a:cubicBezTo>
                  <a:cubicBezTo>
                    <a:pt x="6111" y="4357"/>
                    <a:pt x="5967" y="4519"/>
                    <a:pt x="6068" y="4680"/>
                  </a:cubicBezTo>
                  <a:cubicBezTo>
                    <a:pt x="6347" y="5132"/>
                    <a:pt x="6779" y="5363"/>
                    <a:pt x="7356" y="5382"/>
                  </a:cubicBezTo>
                  <a:lnTo>
                    <a:pt x="7376" y="5382"/>
                  </a:lnTo>
                  <a:lnTo>
                    <a:pt x="7376" y="8603"/>
                  </a:lnTo>
                  <a:lnTo>
                    <a:pt x="7327" y="8555"/>
                  </a:lnTo>
                  <a:cubicBezTo>
                    <a:pt x="7049" y="8286"/>
                    <a:pt x="6683" y="8142"/>
                    <a:pt x="6299" y="8142"/>
                  </a:cubicBezTo>
                  <a:lnTo>
                    <a:pt x="4991" y="8142"/>
                  </a:lnTo>
                  <a:cubicBezTo>
                    <a:pt x="4712" y="8142"/>
                    <a:pt x="4712" y="8565"/>
                    <a:pt x="4991" y="8565"/>
                  </a:cubicBezTo>
                  <a:lnTo>
                    <a:pt x="6299" y="8565"/>
                  </a:lnTo>
                  <a:cubicBezTo>
                    <a:pt x="6895" y="8565"/>
                    <a:pt x="7385" y="9046"/>
                    <a:pt x="7385" y="9642"/>
                  </a:cubicBezTo>
                  <a:lnTo>
                    <a:pt x="7385" y="10113"/>
                  </a:lnTo>
                  <a:cubicBezTo>
                    <a:pt x="7385" y="10927"/>
                    <a:pt x="6717" y="11565"/>
                    <a:pt x="5937" y="11565"/>
                  </a:cubicBezTo>
                  <a:cubicBezTo>
                    <a:pt x="5860" y="11565"/>
                    <a:pt x="5781" y="11559"/>
                    <a:pt x="5702" y="11546"/>
                  </a:cubicBezTo>
                  <a:lnTo>
                    <a:pt x="5664" y="11546"/>
                  </a:lnTo>
                  <a:cubicBezTo>
                    <a:pt x="5404" y="11546"/>
                    <a:pt x="5375" y="11931"/>
                    <a:pt x="5635" y="11969"/>
                  </a:cubicBezTo>
                  <a:cubicBezTo>
                    <a:pt x="5733" y="11985"/>
                    <a:pt x="5831" y="11992"/>
                    <a:pt x="5928" y="11992"/>
                  </a:cubicBezTo>
                  <a:cubicBezTo>
                    <a:pt x="6602" y="11992"/>
                    <a:pt x="7232" y="11623"/>
                    <a:pt x="7568" y="11027"/>
                  </a:cubicBezTo>
                  <a:lnTo>
                    <a:pt x="7587" y="10979"/>
                  </a:lnTo>
                  <a:lnTo>
                    <a:pt x="7616" y="11027"/>
                  </a:lnTo>
                  <a:cubicBezTo>
                    <a:pt x="7951" y="11630"/>
                    <a:pt x="8587" y="11993"/>
                    <a:pt x="9260" y="11993"/>
                  </a:cubicBezTo>
                  <a:cubicBezTo>
                    <a:pt x="9359" y="11993"/>
                    <a:pt x="9459" y="11985"/>
                    <a:pt x="9558" y="11969"/>
                  </a:cubicBezTo>
                  <a:cubicBezTo>
                    <a:pt x="9822" y="11924"/>
                    <a:pt x="9776" y="11552"/>
                    <a:pt x="9535" y="11552"/>
                  </a:cubicBezTo>
                  <a:cubicBezTo>
                    <a:pt x="9521" y="11552"/>
                    <a:pt x="9506" y="11553"/>
                    <a:pt x="9491" y="11555"/>
                  </a:cubicBezTo>
                  <a:cubicBezTo>
                    <a:pt x="9415" y="11567"/>
                    <a:pt x="9339" y="11573"/>
                    <a:pt x="9265" y="11573"/>
                  </a:cubicBezTo>
                  <a:cubicBezTo>
                    <a:pt x="8475" y="11573"/>
                    <a:pt x="7808" y="10940"/>
                    <a:pt x="7808" y="10123"/>
                  </a:cubicBezTo>
                  <a:lnTo>
                    <a:pt x="7808" y="8257"/>
                  </a:lnTo>
                  <a:cubicBezTo>
                    <a:pt x="7808" y="7661"/>
                    <a:pt x="8289" y="7180"/>
                    <a:pt x="8895" y="7180"/>
                  </a:cubicBezTo>
                  <a:lnTo>
                    <a:pt x="10789" y="7180"/>
                  </a:lnTo>
                  <a:cubicBezTo>
                    <a:pt x="11078" y="7180"/>
                    <a:pt x="11078" y="6757"/>
                    <a:pt x="10789" y="6757"/>
                  </a:cubicBezTo>
                  <a:lnTo>
                    <a:pt x="8895" y="6757"/>
                  </a:lnTo>
                  <a:cubicBezTo>
                    <a:pt x="8510" y="6757"/>
                    <a:pt x="8135" y="6901"/>
                    <a:pt x="7856" y="7171"/>
                  </a:cubicBezTo>
                  <a:lnTo>
                    <a:pt x="7808" y="7219"/>
                  </a:lnTo>
                  <a:lnTo>
                    <a:pt x="7808" y="6344"/>
                  </a:lnTo>
                  <a:lnTo>
                    <a:pt x="7837" y="6344"/>
                  </a:lnTo>
                  <a:cubicBezTo>
                    <a:pt x="8731" y="6305"/>
                    <a:pt x="9443" y="5565"/>
                    <a:pt x="9443" y="4670"/>
                  </a:cubicBezTo>
                  <a:cubicBezTo>
                    <a:pt x="9443" y="4531"/>
                    <a:pt x="9335" y="4461"/>
                    <a:pt x="9227" y="4461"/>
                  </a:cubicBezTo>
                  <a:cubicBezTo>
                    <a:pt x="9118" y="4461"/>
                    <a:pt x="9010" y="4531"/>
                    <a:pt x="9010" y="4670"/>
                  </a:cubicBezTo>
                  <a:cubicBezTo>
                    <a:pt x="9010" y="5334"/>
                    <a:pt x="8501" y="5872"/>
                    <a:pt x="7847" y="5920"/>
                  </a:cubicBezTo>
                  <a:lnTo>
                    <a:pt x="7818" y="5920"/>
                  </a:lnTo>
                  <a:lnTo>
                    <a:pt x="7818" y="1882"/>
                  </a:lnTo>
                  <a:cubicBezTo>
                    <a:pt x="7818" y="1031"/>
                    <a:pt x="8513" y="431"/>
                    <a:pt x="9265" y="431"/>
                  </a:cubicBezTo>
                  <a:cubicBezTo>
                    <a:pt x="9525" y="431"/>
                    <a:pt x="9792" y="502"/>
                    <a:pt x="10039" y="661"/>
                  </a:cubicBezTo>
                  <a:lnTo>
                    <a:pt x="10078" y="689"/>
                  </a:lnTo>
                  <a:lnTo>
                    <a:pt x="10039" y="709"/>
                  </a:lnTo>
                  <a:cubicBezTo>
                    <a:pt x="9664" y="882"/>
                    <a:pt x="9356" y="1161"/>
                    <a:pt x="9154" y="1507"/>
                  </a:cubicBezTo>
                  <a:cubicBezTo>
                    <a:pt x="9067" y="1669"/>
                    <a:pt x="9202" y="1821"/>
                    <a:pt x="9343" y="1821"/>
                  </a:cubicBezTo>
                  <a:cubicBezTo>
                    <a:pt x="9403" y="1821"/>
                    <a:pt x="9464" y="1794"/>
                    <a:pt x="9510" y="1728"/>
                  </a:cubicBezTo>
                  <a:cubicBezTo>
                    <a:pt x="9828" y="1201"/>
                    <a:pt x="10366" y="939"/>
                    <a:pt x="10903" y="939"/>
                  </a:cubicBezTo>
                  <a:cubicBezTo>
                    <a:pt x="11455" y="939"/>
                    <a:pt x="12006" y="1216"/>
                    <a:pt x="12318" y="1766"/>
                  </a:cubicBezTo>
                  <a:cubicBezTo>
                    <a:pt x="12934" y="2853"/>
                    <a:pt x="12145" y="4190"/>
                    <a:pt x="10905" y="4190"/>
                  </a:cubicBezTo>
                  <a:cubicBezTo>
                    <a:pt x="10616" y="4190"/>
                    <a:pt x="10616" y="4613"/>
                    <a:pt x="10905" y="4613"/>
                  </a:cubicBezTo>
                  <a:cubicBezTo>
                    <a:pt x="11626" y="4613"/>
                    <a:pt x="12299" y="4228"/>
                    <a:pt x="12664" y="3613"/>
                  </a:cubicBezTo>
                  <a:lnTo>
                    <a:pt x="12684" y="3584"/>
                  </a:lnTo>
                  <a:lnTo>
                    <a:pt x="12703" y="3593"/>
                  </a:lnTo>
                  <a:cubicBezTo>
                    <a:pt x="14414" y="4324"/>
                    <a:pt x="14674" y="6642"/>
                    <a:pt x="13184" y="7738"/>
                  </a:cubicBezTo>
                  <a:lnTo>
                    <a:pt x="13164" y="7757"/>
                  </a:lnTo>
                  <a:lnTo>
                    <a:pt x="13145" y="7738"/>
                  </a:lnTo>
                  <a:cubicBezTo>
                    <a:pt x="12761" y="7286"/>
                    <a:pt x="12193" y="7036"/>
                    <a:pt x="11607" y="7036"/>
                  </a:cubicBezTo>
                  <a:cubicBezTo>
                    <a:pt x="11318" y="7036"/>
                    <a:pt x="11318" y="7459"/>
                    <a:pt x="11607" y="7459"/>
                  </a:cubicBezTo>
                  <a:cubicBezTo>
                    <a:pt x="12376" y="7459"/>
                    <a:pt x="13039" y="8007"/>
                    <a:pt x="13193" y="8757"/>
                  </a:cubicBezTo>
                  <a:cubicBezTo>
                    <a:pt x="13328" y="9363"/>
                    <a:pt x="13087" y="9988"/>
                    <a:pt x="12597" y="10363"/>
                  </a:cubicBezTo>
                  <a:cubicBezTo>
                    <a:pt x="12305" y="10592"/>
                    <a:pt x="11952" y="10709"/>
                    <a:pt x="11596" y="10709"/>
                  </a:cubicBezTo>
                  <a:cubicBezTo>
                    <a:pt x="11354" y="10709"/>
                    <a:pt x="11111" y="10655"/>
                    <a:pt x="10885" y="10546"/>
                  </a:cubicBezTo>
                  <a:cubicBezTo>
                    <a:pt x="10852" y="10529"/>
                    <a:pt x="10818" y="10521"/>
                    <a:pt x="10785" y="10521"/>
                  </a:cubicBezTo>
                  <a:cubicBezTo>
                    <a:pt x="10704" y="10521"/>
                    <a:pt x="10631" y="10569"/>
                    <a:pt x="10597" y="10652"/>
                  </a:cubicBezTo>
                  <a:cubicBezTo>
                    <a:pt x="10501" y="10892"/>
                    <a:pt x="10337" y="11104"/>
                    <a:pt x="10135" y="11267"/>
                  </a:cubicBezTo>
                  <a:cubicBezTo>
                    <a:pt x="9957" y="11406"/>
                    <a:pt x="10091" y="11652"/>
                    <a:pt x="10265" y="11652"/>
                  </a:cubicBezTo>
                  <a:cubicBezTo>
                    <a:pt x="10307" y="11652"/>
                    <a:pt x="10352" y="11637"/>
                    <a:pt x="10395" y="11604"/>
                  </a:cubicBezTo>
                  <a:cubicBezTo>
                    <a:pt x="10597" y="11440"/>
                    <a:pt x="10760" y="11248"/>
                    <a:pt x="10885" y="11027"/>
                  </a:cubicBezTo>
                  <a:lnTo>
                    <a:pt x="10895" y="11007"/>
                  </a:lnTo>
                  <a:lnTo>
                    <a:pt x="10914" y="11017"/>
                  </a:lnTo>
                  <a:cubicBezTo>
                    <a:pt x="11134" y="11093"/>
                    <a:pt x="11363" y="11130"/>
                    <a:pt x="11592" y="11130"/>
                  </a:cubicBezTo>
                  <a:cubicBezTo>
                    <a:pt x="12031" y="11130"/>
                    <a:pt x="12467" y="10991"/>
                    <a:pt x="12828" y="10719"/>
                  </a:cubicBezTo>
                  <a:cubicBezTo>
                    <a:pt x="13376" y="10315"/>
                    <a:pt x="13684" y="9652"/>
                    <a:pt x="13645" y="8969"/>
                  </a:cubicBezTo>
                  <a:cubicBezTo>
                    <a:pt x="13626" y="8671"/>
                    <a:pt x="13549" y="8392"/>
                    <a:pt x="13405" y="8132"/>
                  </a:cubicBezTo>
                  <a:lnTo>
                    <a:pt x="13395" y="8103"/>
                  </a:lnTo>
                  <a:lnTo>
                    <a:pt x="13414" y="8094"/>
                  </a:lnTo>
                  <a:cubicBezTo>
                    <a:pt x="15184" y="6796"/>
                    <a:pt x="14876" y="4074"/>
                    <a:pt x="12866" y="3209"/>
                  </a:cubicBezTo>
                  <a:lnTo>
                    <a:pt x="12876" y="3209"/>
                  </a:lnTo>
                  <a:lnTo>
                    <a:pt x="12857" y="3199"/>
                  </a:lnTo>
                  <a:lnTo>
                    <a:pt x="12857" y="3170"/>
                  </a:lnTo>
                  <a:cubicBezTo>
                    <a:pt x="13276" y="1832"/>
                    <a:pt x="12255" y="511"/>
                    <a:pt x="10908" y="511"/>
                  </a:cubicBezTo>
                  <a:cubicBezTo>
                    <a:pt x="10803" y="511"/>
                    <a:pt x="10696" y="519"/>
                    <a:pt x="10587" y="536"/>
                  </a:cubicBezTo>
                  <a:lnTo>
                    <a:pt x="10568" y="536"/>
                  </a:lnTo>
                  <a:lnTo>
                    <a:pt x="10558" y="526"/>
                  </a:lnTo>
                  <a:cubicBezTo>
                    <a:pt x="10191" y="171"/>
                    <a:pt x="9726" y="1"/>
                    <a:pt x="9266" y="1"/>
                  </a:cubicBezTo>
                  <a:cubicBezTo>
                    <a:pt x="8616" y="1"/>
                    <a:pt x="7974" y="338"/>
                    <a:pt x="7626" y="968"/>
                  </a:cubicBezTo>
                  <a:lnTo>
                    <a:pt x="7597" y="1007"/>
                  </a:lnTo>
                  <a:lnTo>
                    <a:pt x="7577" y="968"/>
                  </a:lnTo>
                  <a:cubicBezTo>
                    <a:pt x="7231" y="336"/>
                    <a:pt x="6587" y="0"/>
                    <a:pt x="593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30" name="Google Shape;14530;p70"/>
          <p:cNvGrpSpPr/>
          <p:nvPr/>
        </p:nvGrpSpPr>
        <p:grpSpPr>
          <a:xfrm>
            <a:off x="2769288" y="1965364"/>
            <a:ext cx="104556" cy="366665"/>
            <a:chOff x="2769288" y="1965364"/>
            <a:chExt cx="104556" cy="366665"/>
          </a:xfrm>
        </p:grpSpPr>
        <p:sp>
          <p:nvSpPr>
            <p:cNvPr id="14531" name="Google Shape;14531;p70"/>
            <p:cNvSpPr/>
            <p:nvPr/>
          </p:nvSpPr>
          <p:spPr>
            <a:xfrm>
              <a:off x="2787372" y="1965364"/>
              <a:ext cx="68127" cy="69382"/>
            </a:xfrm>
            <a:custGeom>
              <a:rect b="b" l="l" r="r" t="t"/>
              <a:pathLst>
                <a:path extrusionOk="0" h="2655" w="2607">
                  <a:moveTo>
                    <a:pt x="549" y="1"/>
                  </a:moveTo>
                  <a:cubicBezTo>
                    <a:pt x="251" y="1"/>
                    <a:pt x="1" y="241"/>
                    <a:pt x="1" y="539"/>
                  </a:cubicBezTo>
                  <a:lnTo>
                    <a:pt x="1" y="2116"/>
                  </a:lnTo>
                  <a:cubicBezTo>
                    <a:pt x="1" y="2415"/>
                    <a:pt x="251" y="2655"/>
                    <a:pt x="549" y="2655"/>
                  </a:cubicBezTo>
                  <a:lnTo>
                    <a:pt x="2059" y="2655"/>
                  </a:lnTo>
                  <a:cubicBezTo>
                    <a:pt x="2357" y="2655"/>
                    <a:pt x="2607" y="2415"/>
                    <a:pt x="2607" y="2116"/>
                  </a:cubicBezTo>
                  <a:lnTo>
                    <a:pt x="2607" y="539"/>
                  </a:lnTo>
                  <a:cubicBezTo>
                    <a:pt x="2607" y="241"/>
                    <a:pt x="2357" y="1"/>
                    <a:pt x="2059" y="1"/>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2" name="Google Shape;14532;p70"/>
            <p:cNvSpPr/>
            <p:nvPr/>
          </p:nvSpPr>
          <p:spPr>
            <a:xfrm>
              <a:off x="2778853" y="2014624"/>
              <a:ext cx="85192" cy="55323"/>
            </a:xfrm>
            <a:custGeom>
              <a:rect b="b" l="l" r="r" t="t"/>
              <a:pathLst>
                <a:path extrusionOk="0" h="2117" w="3260">
                  <a:moveTo>
                    <a:pt x="548" y="1"/>
                  </a:moveTo>
                  <a:cubicBezTo>
                    <a:pt x="240" y="1"/>
                    <a:pt x="0" y="241"/>
                    <a:pt x="0" y="539"/>
                  </a:cubicBezTo>
                  <a:lnTo>
                    <a:pt x="0" y="1568"/>
                  </a:lnTo>
                  <a:cubicBezTo>
                    <a:pt x="0" y="1876"/>
                    <a:pt x="240" y="2116"/>
                    <a:pt x="548" y="2116"/>
                  </a:cubicBezTo>
                  <a:lnTo>
                    <a:pt x="2721" y="2116"/>
                  </a:lnTo>
                  <a:cubicBezTo>
                    <a:pt x="3019" y="2116"/>
                    <a:pt x="3260" y="1876"/>
                    <a:pt x="3260" y="1568"/>
                  </a:cubicBezTo>
                  <a:lnTo>
                    <a:pt x="3260" y="539"/>
                  </a:lnTo>
                  <a:cubicBezTo>
                    <a:pt x="3260" y="241"/>
                    <a:pt x="3019" y="1"/>
                    <a:pt x="2721"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3" name="Google Shape;14533;p70"/>
            <p:cNvSpPr/>
            <p:nvPr/>
          </p:nvSpPr>
          <p:spPr>
            <a:xfrm>
              <a:off x="2806239" y="2014624"/>
              <a:ext cx="30418" cy="32195"/>
            </a:xfrm>
            <a:custGeom>
              <a:rect b="b" l="l" r="r" t="t"/>
              <a:pathLst>
                <a:path extrusionOk="0" h="1232" w="1164">
                  <a:moveTo>
                    <a:pt x="0" y="1"/>
                  </a:moveTo>
                  <a:lnTo>
                    <a:pt x="0" y="1231"/>
                  </a:lnTo>
                  <a:lnTo>
                    <a:pt x="1164" y="1231"/>
                  </a:lnTo>
                  <a:lnTo>
                    <a:pt x="1164" y="1"/>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4" name="Google Shape;14534;p70"/>
            <p:cNvSpPr/>
            <p:nvPr/>
          </p:nvSpPr>
          <p:spPr>
            <a:xfrm>
              <a:off x="2769288" y="2046793"/>
              <a:ext cx="104556" cy="285236"/>
            </a:xfrm>
            <a:custGeom>
              <a:rect b="b" l="l" r="r" t="t"/>
              <a:pathLst>
                <a:path extrusionOk="0" h="10915" w="4001">
                  <a:moveTo>
                    <a:pt x="472" y="0"/>
                  </a:moveTo>
                  <a:cubicBezTo>
                    <a:pt x="212" y="0"/>
                    <a:pt x="1" y="212"/>
                    <a:pt x="1" y="472"/>
                  </a:cubicBezTo>
                  <a:lnTo>
                    <a:pt x="1" y="10367"/>
                  </a:lnTo>
                  <a:cubicBezTo>
                    <a:pt x="1" y="10665"/>
                    <a:pt x="231" y="10905"/>
                    <a:pt x="529" y="10915"/>
                  </a:cubicBezTo>
                  <a:lnTo>
                    <a:pt x="3462" y="10915"/>
                  </a:lnTo>
                  <a:cubicBezTo>
                    <a:pt x="3760" y="10905"/>
                    <a:pt x="3991" y="10665"/>
                    <a:pt x="4001" y="10367"/>
                  </a:cubicBezTo>
                  <a:lnTo>
                    <a:pt x="4001" y="472"/>
                  </a:lnTo>
                  <a:cubicBezTo>
                    <a:pt x="4001" y="212"/>
                    <a:pt x="3789" y="0"/>
                    <a:pt x="3520" y="0"/>
                  </a:cubicBezTo>
                  <a:close/>
                </a:path>
              </a:pathLst>
            </a:custGeom>
            <a:solidFill>
              <a:srgbClr val="C5D1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5" name="Google Shape;14535;p70"/>
            <p:cNvSpPr/>
            <p:nvPr/>
          </p:nvSpPr>
          <p:spPr>
            <a:xfrm>
              <a:off x="2793670" y="2046793"/>
              <a:ext cx="80175" cy="214626"/>
            </a:xfrm>
            <a:custGeom>
              <a:rect b="b" l="l" r="r" t="t"/>
              <a:pathLst>
                <a:path extrusionOk="0" h="8213" w="3068">
                  <a:moveTo>
                    <a:pt x="0" y="0"/>
                  </a:moveTo>
                  <a:lnTo>
                    <a:pt x="0" y="7674"/>
                  </a:lnTo>
                  <a:cubicBezTo>
                    <a:pt x="10" y="7963"/>
                    <a:pt x="241" y="8213"/>
                    <a:pt x="539" y="8213"/>
                  </a:cubicBezTo>
                  <a:lnTo>
                    <a:pt x="3068" y="8213"/>
                  </a:lnTo>
                  <a:lnTo>
                    <a:pt x="3068" y="472"/>
                  </a:lnTo>
                  <a:cubicBezTo>
                    <a:pt x="3068" y="212"/>
                    <a:pt x="2856" y="0"/>
                    <a:pt x="2587"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6" name="Google Shape;14536;p70"/>
            <p:cNvSpPr/>
            <p:nvPr/>
          </p:nvSpPr>
          <p:spPr>
            <a:xfrm>
              <a:off x="2769288" y="2287787"/>
              <a:ext cx="104556" cy="44007"/>
            </a:xfrm>
            <a:custGeom>
              <a:rect b="b" l="l" r="r" t="t"/>
              <a:pathLst>
                <a:path extrusionOk="0" h="1684" w="4001">
                  <a:moveTo>
                    <a:pt x="1" y="0"/>
                  </a:moveTo>
                  <a:lnTo>
                    <a:pt x="1" y="1145"/>
                  </a:lnTo>
                  <a:cubicBezTo>
                    <a:pt x="1" y="1443"/>
                    <a:pt x="231" y="1683"/>
                    <a:pt x="529" y="1683"/>
                  </a:cubicBezTo>
                  <a:lnTo>
                    <a:pt x="3462" y="1683"/>
                  </a:lnTo>
                  <a:cubicBezTo>
                    <a:pt x="3760" y="1683"/>
                    <a:pt x="3991" y="1443"/>
                    <a:pt x="4001" y="1145"/>
                  </a:cubicBezTo>
                  <a:lnTo>
                    <a:pt x="4001" y="0"/>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7" name="Google Shape;14537;p70"/>
            <p:cNvSpPr/>
            <p:nvPr/>
          </p:nvSpPr>
          <p:spPr>
            <a:xfrm>
              <a:off x="2783373" y="2303492"/>
              <a:ext cx="11080" cy="28537"/>
            </a:xfrm>
            <a:custGeom>
              <a:rect b="b" l="l" r="r" t="t"/>
              <a:pathLst>
                <a:path extrusionOk="0" h="1092" w="424">
                  <a:moveTo>
                    <a:pt x="212" y="0"/>
                  </a:moveTo>
                  <a:cubicBezTo>
                    <a:pt x="106" y="0"/>
                    <a:pt x="0" y="72"/>
                    <a:pt x="0" y="217"/>
                  </a:cubicBezTo>
                  <a:lnTo>
                    <a:pt x="0" y="1044"/>
                  </a:lnTo>
                  <a:cubicBezTo>
                    <a:pt x="0" y="1053"/>
                    <a:pt x="0" y="1072"/>
                    <a:pt x="0" y="1092"/>
                  </a:cubicBezTo>
                  <a:lnTo>
                    <a:pt x="414" y="1092"/>
                  </a:lnTo>
                  <a:cubicBezTo>
                    <a:pt x="414" y="1072"/>
                    <a:pt x="414" y="1053"/>
                    <a:pt x="414" y="1044"/>
                  </a:cubicBezTo>
                  <a:lnTo>
                    <a:pt x="414" y="217"/>
                  </a:lnTo>
                  <a:lnTo>
                    <a:pt x="423" y="217"/>
                  </a:lnTo>
                  <a:cubicBezTo>
                    <a:pt x="423" y="72"/>
                    <a:pt x="317"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8" name="Google Shape;14538;p70"/>
            <p:cNvSpPr/>
            <p:nvPr/>
          </p:nvSpPr>
          <p:spPr>
            <a:xfrm>
              <a:off x="2805220" y="2303492"/>
              <a:ext cx="11080" cy="28537"/>
            </a:xfrm>
            <a:custGeom>
              <a:rect b="b" l="l" r="r" t="t"/>
              <a:pathLst>
                <a:path extrusionOk="0" h="1092" w="424">
                  <a:moveTo>
                    <a:pt x="212" y="0"/>
                  </a:moveTo>
                  <a:cubicBezTo>
                    <a:pt x="106" y="0"/>
                    <a:pt x="1" y="72"/>
                    <a:pt x="1" y="217"/>
                  </a:cubicBezTo>
                  <a:lnTo>
                    <a:pt x="1" y="1044"/>
                  </a:lnTo>
                  <a:cubicBezTo>
                    <a:pt x="1" y="1053"/>
                    <a:pt x="1" y="1072"/>
                    <a:pt x="1" y="1092"/>
                  </a:cubicBezTo>
                  <a:lnTo>
                    <a:pt x="414" y="1092"/>
                  </a:lnTo>
                  <a:cubicBezTo>
                    <a:pt x="414" y="1072"/>
                    <a:pt x="414" y="1053"/>
                    <a:pt x="414" y="1044"/>
                  </a:cubicBezTo>
                  <a:lnTo>
                    <a:pt x="414" y="217"/>
                  </a:lnTo>
                  <a:lnTo>
                    <a:pt x="424" y="217"/>
                  </a:lnTo>
                  <a:cubicBezTo>
                    <a:pt x="424" y="72"/>
                    <a:pt x="318"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9" name="Google Shape;14539;p70"/>
            <p:cNvSpPr/>
            <p:nvPr/>
          </p:nvSpPr>
          <p:spPr>
            <a:xfrm>
              <a:off x="2827093" y="2303492"/>
              <a:ext cx="11080" cy="28537"/>
            </a:xfrm>
            <a:custGeom>
              <a:rect b="b" l="l" r="r" t="t"/>
              <a:pathLst>
                <a:path extrusionOk="0" h="1092" w="424">
                  <a:moveTo>
                    <a:pt x="212" y="0"/>
                  </a:moveTo>
                  <a:cubicBezTo>
                    <a:pt x="106" y="0"/>
                    <a:pt x="0" y="72"/>
                    <a:pt x="0" y="217"/>
                  </a:cubicBezTo>
                  <a:lnTo>
                    <a:pt x="0" y="1044"/>
                  </a:lnTo>
                  <a:cubicBezTo>
                    <a:pt x="0" y="1053"/>
                    <a:pt x="0" y="1072"/>
                    <a:pt x="0" y="1092"/>
                  </a:cubicBezTo>
                  <a:lnTo>
                    <a:pt x="414" y="1092"/>
                  </a:lnTo>
                  <a:cubicBezTo>
                    <a:pt x="423" y="1072"/>
                    <a:pt x="423" y="1053"/>
                    <a:pt x="414" y="1044"/>
                  </a:cubicBezTo>
                  <a:lnTo>
                    <a:pt x="414" y="217"/>
                  </a:lnTo>
                  <a:lnTo>
                    <a:pt x="423" y="217"/>
                  </a:lnTo>
                  <a:cubicBezTo>
                    <a:pt x="423" y="72"/>
                    <a:pt x="318"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0" name="Google Shape;14540;p70"/>
            <p:cNvSpPr/>
            <p:nvPr/>
          </p:nvSpPr>
          <p:spPr>
            <a:xfrm>
              <a:off x="2848940" y="2303414"/>
              <a:ext cx="11342" cy="28380"/>
            </a:xfrm>
            <a:custGeom>
              <a:rect b="b" l="l" r="r" t="t"/>
              <a:pathLst>
                <a:path extrusionOk="0" h="1086" w="434">
                  <a:moveTo>
                    <a:pt x="217" y="1"/>
                  </a:moveTo>
                  <a:cubicBezTo>
                    <a:pt x="109" y="1"/>
                    <a:pt x="1" y="71"/>
                    <a:pt x="1" y="210"/>
                  </a:cubicBezTo>
                  <a:lnTo>
                    <a:pt x="1" y="1047"/>
                  </a:lnTo>
                  <a:cubicBezTo>
                    <a:pt x="1" y="1056"/>
                    <a:pt x="1" y="1075"/>
                    <a:pt x="1" y="1085"/>
                  </a:cubicBezTo>
                  <a:lnTo>
                    <a:pt x="424" y="1085"/>
                  </a:lnTo>
                  <a:cubicBezTo>
                    <a:pt x="424" y="1075"/>
                    <a:pt x="424" y="1056"/>
                    <a:pt x="424" y="1047"/>
                  </a:cubicBezTo>
                  <a:lnTo>
                    <a:pt x="424" y="220"/>
                  </a:lnTo>
                  <a:lnTo>
                    <a:pt x="434" y="210"/>
                  </a:lnTo>
                  <a:cubicBezTo>
                    <a:pt x="434" y="71"/>
                    <a:pt x="325" y="1"/>
                    <a:pt x="21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1" name="Google Shape;14541;p70"/>
            <p:cNvSpPr/>
            <p:nvPr/>
          </p:nvSpPr>
          <p:spPr>
            <a:xfrm>
              <a:off x="2818287" y="2046793"/>
              <a:ext cx="24146" cy="91046"/>
            </a:xfrm>
            <a:custGeom>
              <a:rect b="b" l="l" r="r" t="t"/>
              <a:pathLst>
                <a:path extrusionOk="0" h="3484" w="924">
                  <a:moveTo>
                    <a:pt x="1" y="0"/>
                  </a:moveTo>
                  <a:lnTo>
                    <a:pt x="1" y="3030"/>
                  </a:lnTo>
                  <a:cubicBezTo>
                    <a:pt x="1" y="3332"/>
                    <a:pt x="232" y="3484"/>
                    <a:pt x="462" y="3484"/>
                  </a:cubicBezTo>
                  <a:cubicBezTo>
                    <a:pt x="693" y="3484"/>
                    <a:pt x="924" y="3332"/>
                    <a:pt x="924" y="3030"/>
                  </a:cubicBezTo>
                  <a:lnTo>
                    <a:pt x="924" y="0"/>
                  </a:ln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2" name="Google Shape;14542;p70"/>
            <p:cNvSpPr/>
            <p:nvPr/>
          </p:nvSpPr>
          <p:spPr>
            <a:xfrm>
              <a:off x="2818287" y="2046793"/>
              <a:ext cx="24146" cy="67187"/>
            </a:xfrm>
            <a:custGeom>
              <a:rect b="b" l="l" r="r" t="t"/>
              <a:pathLst>
                <a:path extrusionOk="0" h="2571" w="924">
                  <a:moveTo>
                    <a:pt x="1" y="0"/>
                  </a:moveTo>
                  <a:lnTo>
                    <a:pt x="1" y="2116"/>
                  </a:lnTo>
                  <a:cubicBezTo>
                    <a:pt x="1" y="2419"/>
                    <a:pt x="232" y="2570"/>
                    <a:pt x="462" y="2570"/>
                  </a:cubicBezTo>
                  <a:cubicBezTo>
                    <a:pt x="693" y="2570"/>
                    <a:pt x="924" y="2419"/>
                    <a:pt x="924" y="2116"/>
                  </a:cubicBezTo>
                  <a:lnTo>
                    <a:pt x="924" y="0"/>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43" name="Google Shape;14543;p70"/>
          <p:cNvGrpSpPr/>
          <p:nvPr/>
        </p:nvGrpSpPr>
        <p:grpSpPr>
          <a:xfrm>
            <a:off x="3966679" y="2010861"/>
            <a:ext cx="367162" cy="275698"/>
            <a:chOff x="3966679" y="2010861"/>
            <a:chExt cx="367162" cy="275698"/>
          </a:xfrm>
        </p:grpSpPr>
        <p:sp>
          <p:nvSpPr>
            <p:cNvPr id="14544" name="Google Shape;14544;p70"/>
            <p:cNvSpPr/>
            <p:nvPr/>
          </p:nvSpPr>
          <p:spPr>
            <a:xfrm>
              <a:off x="3966679" y="2038509"/>
              <a:ext cx="367162" cy="248050"/>
            </a:xfrm>
            <a:custGeom>
              <a:rect b="b" l="l" r="r" t="t"/>
              <a:pathLst>
                <a:path extrusionOk="0" h="9492" w="14050">
                  <a:moveTo>
                    <a:pt x="20" y="0"/>
                  </a:moveTo>
                  <a:lnTo>
                    <a:pt x="11" y="8376"/>
                  </a:lnTo>
                  <a:cubicBezTo>
                    <a:pt x="1" y="8982"/>
                    <a:pt x="491" y="9472"/>
                    <a:pt x="1097" y="9472"/>
                  </a:cubicBezTo>
                  <a:lnTo>
                    <a:pt x="14031" y="9491"/>
                  </a:lnTo>
                  <a:lnTo>
                    <a:pt x="14050" y="19"/>
                  </a:lnTo>
                  <a:lnTo>
                    <a:pt x="20"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5" name="Google Shape;14545;p70"/>
            <p:cNvSpPr/>
            <p:nvPr/>
          </p:nvSpPr>
          <p:spPr>
            <a:xfrm>
              <a:off x="4067969" y="2068117"/>
              <a:ext cx="236473" cy="185018"/>
            </a:xfrm>
            <a:custGeom>
              <a:rect b="b" l="l" r="r" t="t"/>
              <a:pathLst>
                <a:path extrusionOk="0" h="7080" w="9049">
                  <a:moveTo>
                    <a:pt x="6751" y="435"/>
                  </a:moveTo>
                  <a:lnTo>
                    <a:pt x="6751" y="2012"/>
                  </a:lnTo>
                  <a:lnTo>
                    <a:pt x="3702" y="2012"/>
                  </a:lnTo>
                  <a:lnTo>
                    <a:pt x="3702" y="435"/>
                  </a:lnTo>
                  <a:close/>
                  <a:moveTo>
                    <a:pt x="3270" y="3723"/>
                  </a:moveTo>
                  <a:lnTo>
                    <a:pt x="3270" y="6637"/>
                  </a:lnTo>
                  <a:lnTo>
                    <a:pt x="2010" y="6637"/>
                  </a:lnTo>
                  <a:cubicBezTo>
                    <a:pt x="1135" y="6637"/>
                    <a:pt x="433" y="5925"/>
                    <a:pt x="433" y="5060"/>
                  </a:cubicBezTo>
                  <a:lnTo>
                    <a:pt x="433" y="3723"/>
                  </a:lnTo>
                  <a:close/>
                  <a:moveTo>
                    <a:pt x="8616" y="435"/>
                  </a:moveTo>
                  <a:lnTo>
                    <a:pt x="8607" y="6647"/>
                  </a:lnTo>
                  <a:lnTo>
                    <a:pt x="3693" y="6647"/>
                  </a:lnTo>
                  <a:lnTo>
                    <a:pt x="3702" y="2435"/>
                  </a:lnTo>
                  <a:lnTo>
                    <a:pt x="6953" y="2435"/>
                  </a:lnTo>
                  <a:cubicBezTo>
                    <a:pt x="7078" y="2435"/>
                    <a:pt x="7174" y="2339"/>
                    <a:pt x="7174" y="2223"/>
                  </a:cubicBezTo>
                  <a:lnTo>
                    <a:pt x="7174" y="435"/>
                  </a:lnTo>
                  <a:close/>
                  <a:moveTo>
                    <a:pt x="1661" y="1"/>
                  </a:moveTo>
                  <a:cubicBezTo>
                    <a:pt x="1653" y="1"/>
                    <a:pt x="1644" y="1"/>
                    <a:pt x="1635" y="2"/>
                  </a:cubicBezTo>
                  <a:lnTo>
                    <a:pt x="221" y="2"/>
                  </a:lnTo>
                  <a:cubicBezTo>
                    <a:pt x="106" y="2"/>
                    <a:pt x="10" y="98"/>
                    <a:pt x="10" y="213"/>
                  </a:cubicBezTo>
                  <a:lnTo>
                    <a:pt x="0" y="5060"/>
                  </a:lnTo>
                  <a:cubicBezTo>
                    <a:pt x="0" y="6166"/>
                    <a:pt x="904" y="7070"/>
                    <a:pt x="2010" y="7070"/>
                  </a:cubicBezTo>
                  <a:lnTo>
                    <a:pt x="3693" y="7070"/>
                  </a:lnTo>
                  <a:lnTo>
                    <a:pt x="8818" y="7079"/>
                  </a:lnTo>
                  <a:cubicBezTo>
                    <a:pt x="8943" y="7079"/>
                    <a:pt x="9039" y="6983"/>
                    <a:pt x="9039" y="6868"/>
                  </a:cubicBezTo>
                  <a:lnTo>
                    <a:pt x="9049" y="223"/>
                  </a:lnTo>
                  <a:cubicBezTo>
                    <a:pt x="9049" y="113"/>
                    <a:pt x="8961" y="11"/>
                    <a:pt x="8852" y="11"/>
                  </a:cubicBezTo>
                  <a:cubicBezTo>
                    <a:pt x="8847" y="11"/>
                    <a:pt x="8842" y="11"/>
                    <a:pt x="8837" y="11"/>
                  </a:cubicBezTo>
                  <a:lnTo>
                    <a:pt x="3702" y="2"/>
                  </a:lnTo>
                  <a:lnTo>
                    <a:pt x="2491" y="2"/>
                  </a:lnTo>
                  <a:cubicBezTo>
                    <a:pt x="2482" y="1"/>
                    <a:pt x="2473" y="1"/>
                    <a:pt x="2465" y="1"/>
                  </a:cubicBezTo>
                  <a:cubicBezTo>
                    <a:pt x="2192" y="1"/>
                    <a:pt x="2192" y="426"/>
                    <a:pt x="2465" y="426"/>
                  </a:cubicBezTo>
                  <a:cubicBezTo>
                    <a:pt x="2473" y="426"/>
                    <a:pt x="2482" y="426"/>
                    <a:pt x="2491" y="425"/>
                  </a:cubicBezTo>
                  <a:lnTo>
                    <a:pt x="3279" y="425"/>
                  </a:lnTo>
                  <a:lnTo>
                    <a:pt x="3279" y="3300"/>
                  </a:lnTo>
                  <a:lnTo>
                    <a:pt x="443" y="3300"/>
                  </a:lnTo>
                  <a:lnTo>
                    <a:pt x="443" y="425"/>
                  </a:lnTo>
                  <a:lnTo>
                    <a:pt x="1635" y="425"/>
                  </a:lnTo>
                  <a:cubicBezTo>
                    <a:pt x="1644" y="426"/>
                    <a:pt x="1653" y="426"/>
                    <a:pt x="1661" y="426"/>
                  </a:cubicBezTo>
                  <a:cubicBezTo>
                    <a:pt x="1934" y="426"/>
                    <a:pt x="1934" y="1"/>
                    <a:pt x="166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6" name="Google Shape;14546;p70"/>
            <p:cNvSpPr/>
            <p:nvPr/>
          </p:nvSpPr>
          <p:spPr>
            <a:xfrm>
              <a:off x="3966941" y="2010861"/>
              <a:ext cx="79443" cy="243764"/>
            </a:xfrm>
            <a:custGeom>
              <a:rect b="b" l="l" r="r" t="t"/>
              <a:pathLst>
                <a:path extrusionOk="0" h="9328" w="3040">
                  <a:moveTo>
                    <a:pt x="1068" y="0"/>
                  </a:moveTo>
                  <a:cubicBezTo>
                    <a:pt x="1001" y="0"/>
                    <a:pt x="933" y="10"/>
                    <a:pt x="866" y="20"/>
                  </a:cubicBezTo>
                  <a:cubicBezTo>
                    <a:pt x="376" y="116"/>
                    <a:pt x="10" y="548"/>
                    <a:pt x="10" y="1058"/>
                  </a:cubicBezTo>
                  <a:lnTo>
                    <a:pt x="10" y="1068"/>
                  </a:lnTo>
                  <a:lnTo>
                    <a:pt x="10" y="1097"/>
                  </a:lnTo>
                  <a:lnTo>
                    <a:pt x="1" y="9328"/>
                  </a:lnTo>
                  <a:cubicBezTo>
                    <a:pt x="67" y="8805"/>
                    <a:pt x="509" y="8405"/>
                    <a:pt x="1030" y="8405"/>
                  </a:cubicBezTo>
                  <a:cubicBezTo>
                    <a:pt x="1036" y="8405"/>
                    <a:pt x="1043" y="8405"/>
                    <a:pt x="1049" y="8405"/>
                  </a:cubicBezTo>
                  <a:lnTo>
                    <a:pt x="3020" y="8405"/>
                  </a:lnTo>
                  <a:lnTo>
                    <a:pt x="3039"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7" name="Google Shape;14547;p70"/>
            <p:cNvSpPr/>
            <p:nvPr/>
          </p:nvSpPr>
          <p:spPr>
            <a:xfrm>
              <a:off x="3966941" y="2011357"/>
              <a:ext cx="22657" cy="243032"/>
            </a:xfrm>
            <a:custGeom>
              <a:rect b="b" l="l" r="r" t="t"/>
              <a:pathLst>
                <a:path extrusionOk="0" h="9300" w="867">
                  <a:moveTo>
                    <a:pt x="866" y="1"/>
                  </a:moveTo>
                  <a:cubicBezTo>
                    <a:pt x="366" y="97"/>
                    <a:pt x="10" y="529"/>
                    <a:pt x="10" y="1030"/>
                  </a:cubicBezTo>
                  <a:lnTo>
                    <a:pt x="10" y="1049"/>
                  </a:lnTo>
                  <a:lnTo>
                    <a:pt x="10" y="1078"/>
                  </a:lnTo>
                  <a:lnTo>
                    <a:pt x="1" y="9299"/>
                  </a:lnTo>
                  <a:cubicBezTo>
                    <a:pt x="58" y="8847"/>
                    <a:pt x="404" y="8482"/>
                    <a:pt x="856" y="8395"/>
                  </a:cubicBezTo>
                  <a:lnTo>
                    <a:pt x="86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48" name="Google Shape;14548;p70"/>
          <p:cNvGrpSpPr/>
          <p:nvPr/>
        </p:nvGrpSpPr>
        <p:grpSpPr>
          <a:xfrm>
            <a:off x="1752577" y="2025495"/>
            <a:ext cx="366404" cy="246220"/>
            <a:chOff x="1752577" y="2025495"/>
            <a:chExt cx="366404" cy="246220"/>
          </a:xfrm>
        </p:grpSpPr>
        <p:sp>
          <p:nvSpPr>
            <p:cNvPr id="14549" name="Google Shape;14549;p70"/>
            <p:cNvSpPr/>
            <p:nvPr/>
          </p:nvSpPr>
          <p:spPr>
            <a:xfrm>
              <a:off x="1852090" y="2025495"/>
              <a:ext cx="80932" cy="72831"/>
            </a:xfrm>
            <a:custGeom>
              <a:rect b="b" l="l" r="r" t="t"/>
              <a:pathLst>
                <a:path extrusionOk="0" h="2787" w="3097">
                  <a:moveTo>
                    <a:pt x="814" y="0"/>
                  </a:moveTo>
                  <a:cubicBezTo>
                    <a:pt x="394" y="0"/>
                    <a:pt x="16" y="333"/>
                    <a:pt x="0" y="787"/>
                  </a:cubicBezTo>
                  <a:lnTo>
                    <a:pt x="0" y="1316"/>
                  </a:lnTo>
                  <a:cubicBezTo>
                    <a:pt x="798" y="1537"/>
                    <a:pt x="1481" y="2066"/>
                    <a:pt x="1904" y="2787"/>
                  </a:cubicBezTo>
                  <a:lnTo>
                    <a:pt x="2125" y="2787"/>
                  </a:lnTo>
                  <a:cubicBezTo>
                    <a:pt x="2702" y="2787"/>
                    <a:pt x="3096" y="2200"/>
                    <a:pt x="2885" y="1662"/>
                  </a:cubicBezTo>
                  <a:cubicBezTo>
                    <a:pt x="2568" y="892"/>
                    <a:pt x="1875" y="354"/>
                    <a:pt x="1106" y="56"/>
                  </a:cubicBezTo>
                  <a:cubicBezTo>
                    <a:pt x="1009" y="18"/>
                    <a:pt x="910" y="0"/>
                    <a:pt x="814"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0" name="Google Shape;14550;p70"/>
            <p:cNvSpPr/>
            <p:nvPr/>
          </p:nvSpPr>
          <p:spPr>
            <a:xfrm>
              <a:off x="1888257" y="2215400"/>
              <a:ext cx="205584" cy="56316"/>
            </a:xfrm>
            <a:custGeom>
              <a:rect b="b" l="l" r="r" t="t"/>
              <a:pathLst>
                <a:path extrusionOk="0" h="2155" w="7867">
                  <a:moveTo>
                    <a:pt x="1" y="1"/>
                  </a:moveTo>
                  <a:lnTo>
                    <a:pt x="1" y="2155"/>
                  </a:lnTo>
                  <a:lnTo>
                    <a:pt x="7867" y="2155"/>
                  </a:lnTo>
                  <a:lnTo>
                    <a:pt x="7867" y="1"/>
                  </a:ln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1" name="Google Shape;14551;p70"/>
            <p:cNvSpPr/>
            <p:nvPr/>
          </p:nvSpPr>
          <p:spPr>
            <a:xfrm>
              <a:off x="1930984" y="2215400"/>
              <a:ext cx="11080" cy="23519"/>
            </a:xfrm>
            <a:custGeom>
              <a:rect b="b" l="l" r="r" t="t"/>
              <a:pathLst>
                <a:path extrusionOk="0" h="900" w="424">
                  <a:moveTo>
                    <a:pt x="1" y="1"/>
                  </a:moveTo>
                  <a:lnTo>
                    <a:pt x="1" y="684"/>
                  </a:lnTo>
                  <a:cubicBezTo>
                    <a:pt x="1" y="828"/>
                    <a:pt x="106" y="900"/>
                    <a:pt x="212" y="900"/>
                  </a:cubicBezTo>
                  <a:cubicBezTo>
                    <a:pt x="318" y="900"/>
                    <a:pt x="424" y="828"/>
                    <a:pt x="424" y="684"/>
                  </a:cubicBezTo>
                  <a:lnTo>
                    <a:pt x="424"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2" name="Google Shape;14552;p70"/>
            <p:cNvSpPr/>
            <p:nvPr/>
          </p:nvSpPr>
          <p:spPr>
            <a:xfrm>
              <a:off x="1948336" y="2215400"/>
              <a:ext cx="11315" cy="39120"/>
            </a:xfrm>
            <a:custGeom>
              <a:rect b="b" l="l" r="r" t="t"/>
              <a:pathLst>
                <a:path extrusionOk="0" h="1497" w="433">
                  <a:moveTo>
                    <a:pt x="0" y="1"/>
                  </a:moveTo>
                  <a:lnTo>
                    <a:pt x="0" y="1280"/>
                  </a:lnTo>
                  <a:cubicBezTo>
                    <a:pt x="0" y="1424"/>
                    <a:pt x="108" y="1496"/>
                    <a:pt x="216" y="1496"/>
                  </a:cubicBezTo>
                  <a:cubicBezTo>
                    <a:pt x="325" y="1496"/>
                    <a:pt x="433" y="1424"/>
                    <a:pt x="433" y="1280"/>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3" name="Google Shape;14553;p70"/>
            <p:cNvSpPr/>
            <p:nvPr/>
          </p:nvSpPr>
          <p:spPr>
            <a:xfrm>
              <a:off x="1965661" y="2215400"/>
              <a:ext cx="11342" cy="23519"/>
            </a:xfrm>
            <a:custGeom>
              <a:rect b="b" l="l" r="r" t="t"/>
              <a:pathLst>
                <a:path extrusionOk="0" h="900" w="434">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4" name="Google Shape;14554;p70"/>
            <p:cNvSpPr/>
            <p:nvPr/>
          </p:nvSpPr>
          <p:spPr>
            <a:xfrm>
              <a:off x="1983013" y="2215400"/>
              <a:ext cx="11315" cy="23519"/>
            </a:xfrm>
            <a:custGeom>
              <a:rect b="b" l="l" r="r" t="t"/>
              <a:pathLst>
                <a:path extrusionOk="0" h="900" w="433">
                  <a:moveTo>
                    <a:pt x="0" y="1"/>
                  </a:moveTo>
                  <a:lnTo>
                    <a:pt x="0" y="684"/>
                  </a:lnTo>
                  <a:cubicBezTo>
                    <a:pt x="0" y="828"/>
                    <a:pt x="108" y="900"/>
                    <a:pt x="216"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5" name="Google Shape;14555;p70"/>
            <p:cNvSpPr/>
            <p:nvPr/>
          </p:nvSpPr>
          <p:spPr>
            <a:xfrm>
              <a:off x="2000601" y="2215400"/>
              <a:ext cx="11080" cy="23519"/>
            </a:xfrm>
            <a:custGeom>
              <a:rect b="b" l="l" r="r" t="t"/>
              <a:pathLst>
                <a:path extrusionOk="0" h="900" w="424">
                  <a:moveTo>
                    <a:pt x="0" y="1"/>
                  </a:moveTo>
                  <a:lnTo>
                    <a:pt x="0" y="684"/>
                  </a:lnTo>
                  <a:cubicBezTo>
                    <a:pt x="0" y="828"/>
                    <a:pt x="106" y="900"/>
                    <a:pt x="212" y="900"/>
                  </a:cubicBezTo>
                  <a:cubicBezTo>
                    <a:pt x="317" y="900"/>
                    <a:pt x="423" y="828"/>
                    <a:pt x="423" y="684"/>
                  </a:cubicBezTo>
                  <a:lnTo>
                    <a:pt x="42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6" name="Google Shape;14556;p70"/>
            <p:cNvSpPr/>
            <p:nvPr/>
          </p:nvSpPr>
          <p:spPr>
            <a:xfrm>
              <a:off x="2017926" y="2215400"/>
              <a:ext cx="11342" cy="39120"/>
            </a:xfrm>
            <a:custGeom>
              <a:rect b="b" l="l" r="r" t="t"/>
              <a:pathLst>
                <a:path extrusionOk="0" h="1497" w="434">
                  <a:moveTo>
                    <a:pt x="1" y="1"/>
                  </a:moveTo>
                  <a:lnTo>
                    <a:pt x="1" y="1280"/>
                  </a:lnTo>
                  <a:cubicBezTo>
                    <a:pt x="1" y="1424"/>
                    <a:pt x="109" y="1496"/>
                    <a:pt x="217" y="1496"/>
                  </a:cubicBezTo>
                  <a:cubicBezTo>
                    <a:pt x="325" y="1496"/>
                    <a:pt x="433" y="1424"/>
                    <a:pt x="433" y="1280"/>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7" name="Google Shape;14557;p70"/>
            <p:cNvSpPr/>
            <p:nvPr/>
          </p:nvSpPr>
          <p:spPr>
            <a:xfrm>
              <a:off x="2035278" y="2215400"/>
              <a:ext cx="11315" cy="23519"/>
            </a:xfrm>
            <a:custGeom>
              <a:rect b="b" l="l" r="r" t="t"/>
              <a:pathLst>
                <a:path extrusionOk="0" h="900" w="433">
                  <a:moveTo>
                    <a:pt x="0" y="1"/>
                  </a:moveTo>
                  <a:lnTo>
                    <a:pt x="0" y="684"/>
                  </a:lnTo>
                  <a:cubicBezTo>
                    <a:pt x="0" y="828"/>
                    <a:pt x="108"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8" name="Google Shape;14558;p70"/>
            <p:cNvSpPr/>
            <p:nvPr/>
          </p:nvSpPr>
          <p:spPr>
            <a:xfrm>
              <a:off x="2052604" y="2215400"/>
              <a:ext cx="11342" cy="23519"/>
            </a:xfrm>
            <a:custGeom>
              <a:rect b="b" l="l" r="r" t="t"/>
              <a:pathLst>
                <a:path extrusionOk="0" h="900" w="434">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9" name="Google Shape;14559;p70"/>
            <p:cNvSpPr/>
            <p:nvPr/>
          </p:nvSpPr>
          <p:spPr>
            <a:xfrm>
              <a:off x="2070191" y="2215400"/>
              <a:ext cx="11080" cy="23519"/>
            </a:xfrm>
            <a:custGeom>
              <a:rect b="b" l="l" r="r" t="t"/>
              <a:pathLst>
                <a:path extrusionOk="0" h="900" w="424">
                  <a:moveTo>
                    <a:pt x="1" y="1"/>
                  </a:moveTo>
                  <a:lnTo>
                    <a:pt x="1" y="684"/>
                  </a:lnTo>
                  <a:cubicBezTo>
                    <a:pt x="1" y="828"/>
                    <a:pt x="107" y="900"/>
                    <a:pt x="212" y="900"/>
                  </a:cubicBezTo>
                  <a:cubicBezTo>
                    <a:pt x="318" y="900"/>
                    <a:pt x="424" y="828"/>
                    <a:pt x="424" y="684"/>
                  </a:cubicBezTo>
                  <a:lnTo>
                    <a:pt x="424"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0" name="Google Shape;14560;p70"/>
            <p:cNvSpPr/>
            <p:nvPr/>
          </p:nvSpPr>
          <p:spPr>
            <a:xfrm>
              <a:off x="2092822" y="2191776"/>
              <a:ext cx="26159" cy="79939"/>
            </a:xfrm>
            <a:custGeom>
              <a:rect b="b" l="l" r="r" t="t"/>
              <a:pathLst>
                <a:path extrusionOk="0" h="3059" w="1001">
                  <a:moveTo>
                    <a:pt x="212" y="1"/>
                  </a:moveTo>
                  <a:cubicBezTo>
                    <a:pt x="96" y="1"/>
                    <a:pt x="0" y="97"/>
                    <a:pt x="0" y="212"/>
                  </a:cubicBezTo>
                  <a:lnTo>
                    <a:pt x="0" y="3059"/>
                  </a:lnTo>
                  <a:lnTo>
                    <a:pt x="779" y="3059"/>
                  </a:lnTo>
                  <a:cubicBezTo>
                    <a:pt x="904" y="3059"/>
                    <a:pt x="1000" y="2963"/>
                    <a:pt x="1000" y="2847"/>
                  </a:cubicBezTo>
                  <a:lnTo>
                    <a:pt x="1000" y="212"/>
                  </a:lnTo>
                  <a:cubicBezTo>
                    <a:pt x="1000" y="97"/>
                    <a:pt x="904" y="1"/>
                    <a:pt x="779"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1" name="Google Shape;14561;p70"/>
            <p:cNvSpPr/>
            <p:nvPr/>
          </p:nvSpPr>
          <p:spPr>
            <a:xfrm>
              <a:off x="1752577" y="2044519"/>
              <a:ext cx="166359" cy="227196"/>
            </a:xfrm>
            <a:custGeom>
              <a:rect b="b" l="l" r="r" t="t"/>
              <a:pathLst>
                <a:path extrusionOk="0" h="8694" w="6366">
                  <a:moveTo>
                    <a:pt x="3183" y="1"/>
                  </a:moveTo>
                  <a:cubicBezTo>
                    <a:pt x="1423" y="1"/>
                    <a:pt x="0" y="1424"/>
                    <a:pt x="0" y="3184"/>
                  </a:cubicBezTo>
                  <a:lnTo>
                    <a:pt x="0" y="8155"/>
                  </a:lnTo>
                  <a:cubicBezTo>
                    <a:pt x="0" y="8453"/>
                    <a:pt x="241" y="8694"/>
                    <a:pt x="539" y="8694"/>
                  </a:cubicBezTo>
                  <a:lnTo>
                    <a:pt x="5818" y="8694"/>
                  </a:lnTo>
                  <a:cubicBezTo>
                    <a:pt x="6116" y="8694"/>
                    <a:pt x="6356" y="8453"/>
                    <a:pt x="6366" y="8155"/>
                  </a:cubicBezTo>
                  <a:lnTo>
                    <a:pt x="6366" y="3184"/>
                  </a:lnTo>
                  <a:cubicBezTo>
                    <a:pt x="6366" y="1424"/>
                    <a:pt x="4943" y="1"/>
                    <a:pt x="318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2" name="Google Shape;14562;p70"/>
            <p:cNvSpPr/>
            <p:nvPr/>
          </p:nvSpPr>
          <p:spPr>
            <a:xfrm>
              <a:off x="1774189" y="2044467"/>
              <a:ext cx="144748" cy="204147"/>
            </a:xfrm>
            <a:custGeom>
              <a:rect b="b" l="l" r="r" t="t"/>
              <a:pathLst>
                <a:path extrusionOk="0" h="7812" w="5539">
                  <a:moveTo>
                    <a:pt x="2335" y="0"/>
                  </a:moveTo>
                  <a:cubicBezTo>
                    <a:pt x="1706" y="0"/>
                    <a:pt x="1062" y="190"/>
                    <a:pt x="481" y="609"/>
                  </a:cubicBezTo>
                  <a:cubicBezTo>
                    <a:pt x="164" y="1118"/>
                    <a:pt x="0" y="1695"/>
                    <a:pt x="0" y="2292"/>
                  </a:cubicBezTo>
                  <a:lnTo>
                    <a:pt x="0" y="7263"/>
                  </a:lnTo>
                  <a:cubicBezTo>
                    <a:pt x="0" y="7561"/>
                    <a:pt x="250" y="7811"/>
                    <a:pt x="548" y="7811"/>
                  </a:cubicBezTo>
                  <a:lnTo>
                    <a:pt x="5539" y="7811"/>
                  </a:lnTo>
                  <a:lnTo>
                    <a:pt x="5539" y="3186"/>
                  </a:lnTo>
                  <a:lnTo>
                    <a:pt x="5529" y="3186"/>
                  </a:lnTo>
                  <a:cubicBezTo>
                    <a:pt x="5529" y="1306"/>
                    <a:pt x="3986" y="0"/>
                    <a:pt x="2335"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3" name="Google Shape;14563;p70"/>
            <p:cNvSpPr/>
            <p:nvPr/>
          </p:nvSpPr>
          <p:spPr>
            <a:xfrm>
              <a:off x="1780774" y="2090774"/>
              <a:ext cx="95880" cy="81978"/>
            </a:xfrm>
            <a:custGeom>
              <a:rect b="b" l="l" r="r" t="t"/>
              <a:pathLst>
                <a:path extrusionOk="0" h="3137" w="3669">
                  <a:moveTo>
                    <a:pt x="2092" y="0"/>
                  </a:moveTo>
                  <a:cubicBezTo>
                    <a:pt x="696" y="0"/>
                    <a:pt x="1" y="1686"/>
                    <a:pt x="989" y="2674"/>
                  </a:cubicBezTo>
                  <a:cubicBezTo>
                    <a:pt x="1309" y="2994"/>
                    <a:pt x="1702" y="3137"/>
                    <a:pt x="2088" y="3137"/>
                  </a:cubicBezTo>
                  <a:cubicBezTo>
                    <a:pt x="2895" y="3137"/>
                    <a:pt x="3668" y="2508"/>
                    <a:pt x="3662" y="1558"/>
                  </a:cubicBezTo>
                  <a:cubicBezTo>
                    <a:pt x="3662" y="702"/>
                    <a:pt x="2960" y="0"/>
                    <a:pt x="2104" y="0"/>
                  </a:cubicBezTo>
                  <a:cubicBezTo>
                    <a:pt x="2100" y="0"/>
                    <a:pt x="2096" y="0"/>
                    <a:pt x="2092"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4" name="Google Shape;14564;p70"/>
            <p:cNvSpPr/>
            <p:nvPr/>
          </p:nvSpPr>
          <p:spPr>
            <a:xfrm>
              <a:off x="1805443" y="2090565"/>
              <a:ext cx="71028" cy="61882"/>
            </a:xfrm>
            <a:custGeom>
              <a:rect b="b" l="l" r="r" t="t"/>
              <a:pathLst>
                <a:path extrusionOk="0" h="2368" w="2718">
                  <a:moveTo>
                    <a:pt x="1146" y="1"/>
                  </a:moveTo>
                  <a:cubicBezTo>
                    <a:pt x="931" y="1"/>
                    <a:pt x="711" y="46"/>
                    <a:pt x="497" y="143"/>
                  </a:cubicBezTo>
                  <a:cubicBezTo>
                    <a:pt x="1" y="1239"/>
                    <a:pt x="855" y="2368"/>
                    <a:pt x="1915" y="2368"/>
                  </a:cubicBezTo>
                  <a:cubicBezTo>
                    <a:pt x="2129" y="2368"/>
                    <a:pt x="2352" y="2322"/>
                    <a:pt x="2574" y="2220"/>
                  </a:cubicBezTo>
                  <a:cubicBezTo>
                    <a:pt x="2670" y="2018"/>
                    <a:pt x="2718" y="1797"/>
                    <a:pt x="2718" y="1566"/>
                  </a:cubicBezTo>
                  <a:cubicBezTo>
                    <a:pt x="2718" y="665"/>
                    <a:pt x="1973" y="1"/>
                    <a:pt x="114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65" name="Google Shape;14565;p70"/>
          <p:cNvGrpSpPr/>
          <p:nvPr/>
        </p:nvGrpSpPr>
        <p:grpSpPr>
          <a:xfrm>
            <a:off x="1309553" y="2069580"/>
            <a:ext cx="366404" cy="158363"/>
            <a:chOff x="1309553" y="2069580"/>
            <a:chExt cx="366404" cy="158363"/>
          </a:xfrm>
        </p:grpSpPr>
        <p:sp>
          <p:nvSpPr>
            <p:cNvPr id="14566" name="Google Shape;14566;p70"/>
            <p:cNvSpPr/>
            <p:nvPr/>
          </p:nvSpPr>
          <p:spPr>
            <a:xfrm>
              <a:off x="1477402" y="2100051"/>
              <a:ext cx="198555" cy="92770"/>
            </a:xfrm>
            <a:custGeom>
              <a:rect b="b" l="l" r="r" t="t"/>
              <a:pathLst>
                <a:path extrusionOk="0" h="3550" w="7598">
                  <a:moveTo>
                    <a:pt x="7439" y="0"/>
                  </a:moveTo>
                  <a:cubicBezTo>
                    <a:pt x="7434" y="0"/>
                    <a:pt x="7429" y="1"/>
                    <a:pt x="7424" y="1"/>
                  </a:cubicBezTo>
                  <a:lnTo>
                    <a:pt x="174" y="1"/>
                  </a:lnTo>
                  <a:cubicBezTo>
                    <a:pt x="78" y="1"/>
                    <a:pt x="1" y="78"/>
                    <a:pt x="1" y="174"/>
                  </a:cubicBezTo>
                  <a:lnTo>
                    <a:pt x="1" y="3376"/>
                  </a:lnTo>
                  <a:cubicBezTo>
                    <a:pt x="1" y="3472"/>
                    <a:pt x="78" y="3549"/>
                    <a:pt x="174" y="3549"/>
                  </a:cubicBezTo>
                  <a:lnTo>
                    <a:pt x="7424" y="3549"/>
                  </a:lnTo>
                  <a:cubicBezTo>
                    <a:pt x="7520" y="3549"/>
                    <a:pt x="7597" y="3472"/>
                    <a:pt x="7597" y="3376"/>
                  </a:cubicBezTo>
                  <a:lnTo>
                    <a:pt x="7597" y="174"/>
                  </a:lnTo>
                  <a:cubicBezTo>
                    <a:pt x="7597" y="83"/>
                    <a:pt x="7528" y="0"/>
                    <a:pt x="7439"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7" name="Google Shape;14567;p70"/>
            <p:cNvSpPr/>
            <p:nvPr/>
          </p:nvSpPr>
          <p:spPr>
            <a:xfrm>
              <a:off x="1477402" y="2150826"/>
              <a:ext cx="198555" cy="42230"/>
            </a:xfrm>
            <a:custGeom>
              <a:rect b="b" l="l" r="r" t="t"/>
              <a:pathLst>
                <a:path extrusionOk="0" h="1616" w="7598">
                  <a:moveTo>
                    <a:pt x="1" y="1"/>
                  </a:moveTo>
                  <a:lnTo>
                    <a:pt x="1" y="1443"/>
                  </a:lnTo>
                  <a:cubicBezTo>
                    <a:pt x="1" y="1529"/>
                    <a:pt x="78" y="1616"/>
                    <a:pt x="174" y="1616"/>
                  </a:cubicBezTo>
                  <a:lnTo>
                    <a:pt x="7424" y="1616"/>
                  </a:lnTo>
                  <a:cubicBezTo>
                    <a:pt x="7520" y="1616"/>
                    <a:pt x="7597" y="1529"/>
                    <a:pt x="7597" y="1443"/>
                  </a:cubicBezTo>
                  <a:lnTo>
                    <a:pt x="7597"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8" name="Google Shape;14568;p70"/>
            <p:cNvSpPr/>
            <p:nvPr/>
          </p:nvSpPr>
          <p:spPr>
            <a:xfrm>
              <a:off x="1477402" y="2171680"/>
              <a:ext cx="198555" cy="21376"/>
            </a:xfrm>
            <a:custGeom>
              <a:rect b="b" l="l" r="r" t="t"/>
              <a:pathLst>
                <a:path extrusionOk="0" h="818" w="7598">
                  <a:moveTo>
                    <a:pt x="1" y="1"/>
                  </a:moveTo>
                  <a:lnTo>
                    <a:pt x="1" y="645"/>
                  </a:lnTo>
                  <a:cubicBezTo>
                    <a:pt x="1" y="731"/>
                    <a:pt x="78" y="818"/>
                    <a:pt x="174" y="818"/>
                  </a:cubicBezTo>
                  <a:lnTo>
                    <a:pt x="7424" y="818"/>
                  </a:lnTo>
                  <a:cubicBezTo>
                    <a:pt x="7520" y="818"/>
                    <a:pt x="7597" y="731"/>
                    <a:pt x="7597" y="645"/>
                  </a:cubicBezTo>
                  <a:lnTo>
                    <a:pt x="7597"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9" name="Google Shape;14569;p70"/>
            <p:cNvSpPr/>
            <p:nvPr/>
          </p:nvSpPr>
          <p:spPr>
            <a:xfrm>
              <a:off x="1309553" y="2100077"/>
              <a:ext cx="105549" cy="92744"/>
            </a:xfrm>
            <a:custGeom>
              <a:rect b="b" l="l" r="r" t="t"/>
              <a:pathLst>
                <a:path extrusionOk="0" h="3549" w="4039">
                  <a:moveTo>
                    <a:pt x="173" y="0"/>
                  </a:moveTo>
                  <a:cubicBezTo>
                    <a:pt x="77" y="0"/>
                    <a:pt x="0" y="77"/>
                    <a:pt x="0" y="173"/>
                  </a:cubicBezTo>
                  <a:lnTo>
                    <a:pt x="0" y="3375"/>
                  </a:lnTo>
                  <a:cubicBezTo>
                    <a:pt x="0" y="3471"/>
                    <a:pt x="77" y="3548"/>
                    <a:pt x="173" y="3548"/>
                  </a:cubicBezTo>
                  <a:lnTo>
                    <a:pt x="3866" y="3548"/>
                  </a:lnTo>
                  <a:cubicBezTo>
                    <a:pt x="3962" y="3548"/>
                    <a:pt x="4039" y="3471"/>
                    <a:pt x="4039" y="3375"/>
                  </a:cubicBezTo>
                  <a:lnTo>
                    <a:pt x="4039" y="173"/>
                  </a:lnTo>
                  <a:cubicBezTo>
                    <a:pt x="4039" y="77"/>
                    <a:pt x="3962" y="0"/>
                    <a:pt x="386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0" name="Google Shape;14570;p70"/>
            <p:cNvSpPr/>
            <p:nvPr/>
          </p:nvSpPr>
          <p:spPr>
            <a:xfrm>
              <a:off x="1328891" y="2100077"/>
              <a:ext cx="86211" cy="71629"/>
            </a:xfrm>
            <a:custGeom>
              <a:rect b="b" l="l" r="r" t="t"/>
              <a:pathLst>
                <a:path extrusionOk="0" h="2741" w="3299">
                  <a:moveTo>
                    <a:pt x="0" y="0"/>
                  </a:moveTo>
                  <a:lnTo>
                    <a:pt x="0" y="2568"/>
                  </a:lnTo>
                  <a:cubicBezTo>
                    <a:pt x="0" y="2664"/>
                    <a:pt x="77" y="2741"/>
                    <a:pt x="174" y="2741"/>
                  </a:cubicBezTo>
                  <a:lnTo>
                    <a:pt x="3299" y="2741"/>
                  </a:lnTo>
                  <a:lnTo>
                    <a:pt x="3299" y="173"/>
                  </a:lnTo>
                  <a:cubicBezTo>
                    <a:pt x="3299" y="96"/>
                    <a:pt x="3260" y="29"/>
                    <a:pt x="3193"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1" name="Google Shape;14571;p70"/>
            <p:cNvSpPr/>
            <p:nvPr/>
          </p:nvSpPr>
          <p:spPr>
            <a:xfrm>
              <a:off x="1309553" y="2150826"/>
              <a:ext cx="105549" cy="42230"/>
            </a:xfrm>
            <a:custGeom>
              <a:rect b="b" l="l" r="r" t="t"/>
              <a:pathLst>
                <a:path extrusionOk="0" h="1616" w="4039">
                  <a:moveTo>
                    <a:pt x="0" y="1"/>
                  </a:moveTo>
                  <a:lnTo>
                    <a:pt x="0" y="1443"/>
                  </a:lnTo>
                  <a:cubicBezTo>
                    <a:pt x="0" y="1529"/>
                    <a:pt x="77" y="1616"/>
                    <a:pt x="173" y="1616"/>
                  </a:cubicBezTo>
                  <a:lnTo>
                    <a:pt x="3866" y="1616"/>
                  </a:lnTo>
                  <a:cubicBezTo>
                    <a:pt x="3962" y="1616"/>
                    <a:pt x="4039" y="1529"/>
                    <a:pt x="4039" y="1443"/>
                  </a:cubicBezTo>
                  <a:lnTo>
                    <a:pt x="4039"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2" name="Google Shape;14572;p70"/>
            <p:cNvSpPr/>
            <p:nvPr/>
          </p:nvSpPr>
          <p:spPr>
            <a:xfrm>
              <a:off x="1309553" y="2150826"/>
              <a:ext cx="105549" cy="42230"/>
            </a:xfrm>
            <a:custGeom>
              <a:rect b="b" l="l" r="r" t="t"/>
              <a:pathLst>
                <a:path extrusionOk="0" h="1616" w="4039">
                  <a:moveTo>
                    <a:pt x="0" y="1"/>
                  </a:moveTo>
                  <a:lnTo>
                    <a:pt x="0" y="1443"/>
                  </a:lnTo>
                  <a:cubicBezTo>
                    <a:pt x="0" y="1529"/>
                    <a:pt x="77" y="1616"/>
                    <a:pt x="173" y="1616"/>
                  </a:cubicBezTo>
                  <a:lnTo>
                    <a:pt x="3866" y="1616"/>
                  </a:lnTo>
                  <a:cubicBezTo>
                    <a:pt x="3962" y="1616"/>
                    <a:pt x="4039" y="1529"/>
                    <a:pt x="4039" y="1443"/>
                  </a:cubicBezTo>
                  <a:lnTo>
                    <a:pt x="4039" y="799"/>
                  </a:lnTo>
                  <a:lnTo>
                    <a:pt x="914" y="799"/>
                  </a:lnTo>
                  <a:cubicBezTo>
                    <a:pt x="817" y="799"/>
                    <a:pt x="740" y="722"/>
                    <a:pt x="740" y="626"/>
                  </a:cubicBezTo>
                  <a:lnTo>
                    <a:pt x="740"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3" name="Google Shape;14573;p70"/>
            <p:cNvSpPr/>
            <p:nvPr/>
          </p:nvSpPr>
          <p:spPr>
            <a:xfrm>
              <a:off x="1339814" y="2100077"/>
              <a:ext cx="11838" cy="23885"/>
            </a:xfrm>
            <a:custGeom>
              <a:rect b="b" l="l" r="r" t="t"/>
              <a:pathLst>
                <a:path extrusionOk="0" h="914" w="453">
                  <a:moveTo>
                    <a:pt x="15" y="0"/>
                  </a:moveTo>
                  <a:lnTo>
                    <a:pt x="15" y="683"/>
                  </a:lnTo>
                  <a:cubicBezTo>
                    <a:pt x="1" y="837"/>
                    <a:pt x="114" y="914"/>
                    <a:pt x="227" y="914"/>
                  </a:cubicBezTo>
                  <a:cubicBezTo>
                    <a:pt x="340" y="914"/>
                    <a:pt x="453" y="837"/>
                    <a:pt x="438" y="683"/>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4" name="Google Shape;14574;p70"/>
            <p:cNvSpPr/>
            <p:nvPr/>
          </p:nvSpPr>
          <p:spPr>
            <a:xfrm>
              <a:off x="1357532" y="2100077"/>
              <a:ext cx="11080" cy="22944"/>
            </a:xfrm>
            <a:custGeom>
              <a:rect b="b" l="l" r="r" t="t"/>
              <a:pathLst>
                <a:path extrusionOk="0" h="878" w="424">
                  <a:moveTo>
                    <a:pt x="1" y="0"/>
                  </a:moveTo>
                  <a:lnTo>
                    <a:pt x="1" y="683"/>
                  </a:lnTo>
                  <a:cubicBezTo>
                    <a:pt x="10" y="813"/>
                    <a:pt x="111" y="878"/>
                    <a:pt x="212" y="878"/>
                  </a:cubicBezTo>
                  <a:cubicBezTo>
                    <a:pt x="313" y="878"/>
                    <a:pt x="414" y="813"/>
                    <a:pt x="424" y="683"/>
                  </a:cubicBezTo>
                  <a:lnTo>
                    <a:pt x="42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5" name="Google Shape;14575;p70"/>
            <p:cNvSpPr/>
            <p:nvPr/>
          </p:nvSpPr>
          <p:spPr>
            <a:xfrm>
              <a:off x="1374884" y="2100077"/>
              <a:ext cx="11080" cy="22944"/>
            </a:xfrm>
            <a:custGeom>
              <a:rect b="b" l="l" r="r" t="t"/>
              <a:pathLst>
                <a:path extrusionOk="0" h="878" w="424">
                  <a:moveTo>
                    <a:pt x="0" y="0"/>
                  </a:moveTo>
                  <a:lnTo>
                    <a:pt x="0" y="683"/>
                  </a:lnTo>
                  <a:cubicBezTo>
                    <a:pt x="10" y="813"/>
                    <a:pt x="111" y="878"/>
                    <a:pt x="212" y="878"/>
                  </a:cubicBezTo>
                  <a:cubicBezTo>
                    <a:pt x="313" y="878"/>
                    <a:pt x="414" y="813"/>
                    <a:pt x="423" y="683"/>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6" name="Google Shape;14576;p70"/>
            <p:cNvSpPr/>
            <p:nvPr/>
          </p:nvSpPr>
          <p:spPr>
            <a:xfrm>
              <a:off x="1391844" y="2100077"/>
              <a:ext cx="11838" cy="39225"/>
            </a:xfrm>
            <a:custGeom>
              <a:rect b="b" l="l" r="r" t="t"/>
              <a:pathLst>
                <a:path extrusionOk="0" h="1501" w="453">
                  <a:moveTo>
                    <a:pt x="15" y="0"/>
                  </a:moveTo>
                  <a:lnTo>
                    <a:pt x="15" y="1269"/>
                  </a:lnTo>
                  <a:cubicBezTo>
                    <a:pt x="0" y="1423"/>
                    <a:pt x="113" y="1500"/>
                    <a:pt x="226" y="1500"/>
                  </a:cubicBezTo>
                  <a:cubicBezTo>
                    <a:pt x="339" y="1500"/>
                    <a:pt x="452" y="1423"/>
                    <a:pt x="438" y="1269"/>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7" name="Google Shape;14577;p70"/>
            <p:cNvSpPr/>
            <p:nvPr/>
          </p:nvSpPr>
          <p:spPr>
            <a:xfrm>
              <a:off x="1322619" y="2100077"/>
              <a:ext cx="11315" cy="38467"/>
            </a:xfrm>
            <a:custGeom>
              <a:rect b="b" l="l" r="r" t="t"/>
              <a:pathLst>
                <a:path extrusionOk="0" h="1472" w="433">
                  <a:moveTo>
                    <a:pt x="0" y="0"/>
                  </a:moveTo>
                  <a:lnTo>
                    <a:pt x="0" y="1269"/>
                  </a:lnTo>
                  <a:cubicBezTo>
                    <a:pt x="10" y="1404"/>
                    <a:pt x="113" y="1471"/>
                    <a:pt x="216" y="1471"/>
                  </a:cubicBezTo>
                  <a:cubicBezTo>
                    <a:pt x="320" y="1471"/>
                    <a:pt x="423" y="1404"/>
                    <a:pt x="433" y="1269"/>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8" name="Google Shape;14578;p70"/>
            <p:cNvSpPr/>
            <p:nvPr/>
          </p:nvSpPr>
          <p:spPr>
            <a:xfrm>
              <a:off x="1513334"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9" name="Google Shape;14579;p70"/>
            <p:cNvSpPr/>
            <p:nvPr/>
          </p:nvSpPr>
          <p:spPr>
            <a:xfrm>
              <a:off x="1496008" y="2100077"/>
              <a:ext cx="11315" cy="22944"/>
            </a:xfrm>
            <a:custGeom>
              <a:rect b="b" l="l" r="r" t="t"/>
              <a:pathLst>
                <a:path extrusionOk="0" h="878" w="433">
                  <a:moveTo>
                    <a:pt x="0" y="0"/>
                  </a:moveTo>
                  <a:lnTo>
                    <a:pt x="0" y="683"/>
                  </a:lnTo>
                  <a:cubicBezTo>
                    <a:pt x="10" y="813"/>
                    <a:pt x="113" y="878"/>
                    <a:pt x="217" y="878"/>
                  </a:cubicBezTo>
                  <a:cubicBezTo>
                    <a:pt x="320" y="878"/>
                    <a:pt x="423" y="813"/>
                    <a:pt x="433" y="683"/>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0" name="Google Shape;14580;p70"/>
            <p:cNvSpPr/>
            <p:nvPr/>
          </p:nvSpPr>
          <p:spPr>
            <a:xfrm>
              <a:off x="1530921" y="2100077"/>
              <a:ext cx="11342" cy="38467"/>
            </a:xfrm>
            <a:custGeom>
              <a:rect b="b" l="l" r="r" t="t"/>
              <a:pathLst>
                <a:path extrusionOk="0" h="1472" w="434">
                  <a:moveTo>
                    <a:pt x="1" y="0"/>
                  </a:moveTo>
                  <a:lnTo>
                    <a:pt x="1" y="1269"/>
                  </a:lnTo>
                  <a:cubicBezTo>
                    <a:pt x="10" y="1404"/>
                    <a:pt x="114" y="1471"/>
                    <a:pt x="217" y="1471"/>
                  </a:cubicBezTo>
                  <a:cubicBezTo>
                    <a:pt x="321" y="1471"/>
                    <a:pt x="424" y="1404"/>
                    <a:pt x="434" y="1269"/>
                  </a:cubicBezTo>
                  <a:lnTo>
                    <a:pt x="43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1" name="Google Shape;14581;p70"/>
            <p:cNvSpPr/>
            <p:nvPr/>
          </p:nvSpPr>
          <p:spPr>
            <a:xfrm>
              <a:off x="1548012"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2" name="Google Shape;14582;p70"/>
            <p:cNvSpPr/>
            <p:nvPr/>
          </p:nvSpPr>
          <p:spPr>
            <a:xfrm>
              <a:off x="1565364" y="2100077"/>
              <a:ext cx="11838" cy="23885"/>
            </a:xfrm>
            <a:custGeom>
              <a:rect b="b" l="l" r="r" t="t"/>
              <a:pathLst>
                <a:path extrusionOk="0" h="914" w="453">
                  <a:moveTo>
                    <a:pt x="10" y="0"/>
                  </a:moveTo>
                  <a:lnTo>
                    <a:pt x="10" y="683"/>
                  </a:lnTo>
                  <a:cubicBezTo>
                    <a:pt x="0" y="837"/>
                    <a:pt x="113" y="914"/>
                    <a:pt x="226" y="914"/>
                  </a:cubicBezTo>
                  <a:cubicBezTo>
                    <a:pt x="339" y="914"/>
                    <a:pt x="452"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3" name="Google Shape;14583;p70"/>
            <p:cNvSpPr/>
            <p:nvPr/>
          </p:nvSpPr>
          <p:spPr>
            <a:xfrm>
              <a:off x="1582690"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4" name="Google Shape;14584;p70"/>
            <p:cNvSpPr/>
            <p:nvPr/>
          </p:nvSpPr>
          <p:spPr>
            <a:xfrm>
              <a:off x="1600042" y="2100077"/>
              <a:ext cx="11838" cy="39225"/>
            </a:xfrm>
            <a:custGeom>
              <a:rect b="b" l="l" r="r" t="t"/>
              <a:pathLst>
                <a:path extrusionOk="0" h="1501" w="453">
                  <a:moveTo>
                    <a:pt x="10" y="0"/>
                  </a:moveTo>
                  <a:lnTo>
                    <a:pt x="10" y="1269"/>
                  </a:lnTo>
                  <a:cubicBezTo>
                    <a:pt x="0" y="1423"/>
                    <a:pt x="113" y="1500"/>
                    <a:pt x="226" y="1500"/>
                  </a:cubicBezTo>
                  <a:cubicBezTo>
                    <a:pt x="339" y="1500"/>
                    <a:pt x="452" y="1423"/>
                    <a:pt x="443" y="1269"/>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5" name="Google Shape;14585;p70"/>
            <p:cNvSpPr/>
            <p:nvPr/>
          </p:nvSpPr>
          <p:spPr>
            <a:xfrm>
              <a:off x="1617367"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6" name="Google Shape;14586;p70"/>
            <p:cNvSpPr/>
            <p:nvPr/>
          </p:nvSpPr>
          <p:spPr>
            <a:xfrm>
              <a:off x="1634955" y="2100077"/>
              <a:ext cx="11342" cy="22944"/>
            </a:xfrm>
            <a:custGeom>
              <a:rect b="b" l="l" r="r" t="t"/>
              <a:pathLst>
                <a:path extrusionOk="0" h="878" w="434">
                  <a:moveTo>
                    <a:pt x="1" y="0"/>
                  </a:moveTo>
                  <a:lnTo>
                    <a:pt x="1" y="683"/>
                  </a:lnTo>
                  <a:cubicBezTo>
                    <a:pt x="10" y="813"/>
                    <a:pt x="114" y="878"/>
                    <a:pt x="217" y="878"/>
                  </a:cubicBezTo>
                  <a:cubicBezTo>
                    <a:pt x="321" y="878"/>
                    <a:pt x="424" y="813"/>
                    <a:pt x="434" y="683"/>
                  </a:cubicBezTo>
                  <a:lnTo>
                    <a:pt x="43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7" name="Google Shape;14587;p70"/>
            <p:cNvSpPr/>
            <p:nvPr/>
          </p:nvSpPr>
          <p:spPr>
            <a:xfrm>
              <a:off x="1652045"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8" name="Google Shape;14588;p70"/>
            <p:cNvSpPr/>
            <p:nvPr/>
          </p:nvSpPr>
          <p:spPr>
            <a:xfrm>
              <a:off x="1386435" y="2069580"/>
              <a:ext cx="45000" cy="158363"/>
            </a:xfrm>
            <a:custGeom>
              <a:rect b="b" l="l" r="r" t="t"/>
              <a:pathLst>
                <a:path extrusionOk="0" h="6060" w="1722">
                  <a:moveTo>
                    <a:pt x="1478" y="0"/>
                  </a:moveTo>
                  <a:cubicBezTo>
                    <a:pt x="1403" y="0"/>
                    <a:pt x="1328" y="34"/>
                    <a:pt x="1280" y="109"/>
                  </a:cubicBezTo>
                  <a:lnTo>
                    <a:pt x="87" y="2408"/>
                  </a:lnTo>
                  <a:cubicBezTo>
                    <a:pt x="29" y="2504"/>
                    <a:pt x="1" y="2609"/>
                    <a:pt x="1" y="2725"/>
                  </a:cubicBezTo>
                  <a:lnTo>
                    <a:pt x="1" y="4465"/>
                  </a:lnTo>
                  <a:cubicBezTo>
                    <a:pt x="1" y="4629"/>
                    <a:pt x="58" y="4783"/>
                    <a:pt x="174" y="4917"/>
                  </a:cubicBezTo>
                  <a:lnTo>
                    <a:pt x="1029" y="5917"/>
                  </a:lnTo>
                  <a:cubicBezTo>
                    <a:pt x="1111" y="6014"/>
                    <a:pt x="1221" y="6060"/>
                    <a:pt x="1329" y="6060"/>
                  </a:cubicBezTo>
                  <a:cubicBezTo>
                    <a:pt x="1489" y="6060"/>
                    <a:pt x="1645" y="5961"/>
                    <a:pt x="1703" y="5783"/>
                  </a:cubicBezTo>
                  <a:cubicBezTo>
                    <a:pt x="1712" y="5744"/>
                    <a:pt x="1722" y="5706"/>
                    <a:pt x="1722" y="5667"/>
                  </a:cubicBezTo>
                  <a:lnTo>
                    <a:pt x="1722" y="225"/>
                  </a:lnTo>
                  <a:cubicBezTo>
                    <a:pt x="1710" y="84"/>
                    <a:pt x="1594" y="0"/>
                    <a:pt x="1478"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9" name="Google Shape;14589;p70"/>
            <p:cNvSpPr/>
            <p:nvPr/>
          </p:nvSpPr>
          <p:spPr>
            <a:xfrm>
              <a:off x="1405537" y="2084737"/>
              <a:ext cx="25897" cy="135967"/>
            </a:xfrm>
            <a:custGeom>
              <a:rect b="b" l="l" r="r" t="t"/>
              <a:pathLst>
                <a:path extrusionOk="0" h="5203" w="991">
                  <a:moveTo>
                    <a:pt x="991" y="0"/>
                  </a:moveTo>
                  <a:lnTo>
                    <a:pt x="77" y="1751"/>
                  </a:lnTo>
                  <a:cubicBezTo>
                    <a:pt x="29" y="1847"/>
                    <a:pt x="0" y="1962"/>
                    <a:pt x="0" y="2078"/>
                  </a:cubicBezTo>
                  <a:lnTo>
                    <a:pt x="0" y="3808"/>
                  </a:lnTo>
                  <a:cubicBezTo>
                    <a:pt x="0" y="3972"/>
                    <a:pt x="58" y="4126"/>
                    <a:pt x="173" y="4260"/>
                  </a:cubicBezTo>
                  <a:lnTo>
                    <a:pt x="972" y="5203"/>
                  </a:lnTo>
                  <a:cubicBezTo>
                    <a:pt x="981" y="5164"/>
                    <a:pt x="991" y="5126"/>
                    <a:pt x="991" y="5087"/>
                  </a:cubicBezTo>
                  <a:lnTo>
                    <a:pt x="99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0" name="Google Shape;14590;p70"/>
            <p:cNvSpPr/>
            <p:nvPr/>
          </p:nvSpPr>
          <p:spPr>
            <a:xfrm>
              <a:off x="1462062" y="2069737"/>
              <a:ext cx="45026" cy="158128"/>
            </a:xfrm>
            <a:custGeom>
              <a:rect b="b" l="l" r="r" t="t"/>
              <a:pathLst>
                <a:path extrusionOk="0" h="6051" w="1723">
                  <a:moveTo>
                    <a:pt x="239" y="1"/>
                  </a:moveTo>
                  <a:cubicBezTo>
                    <a:pt x="124" y="1"/>
                    <a:pt x="13" y="80"/>
                    <a:pt x="1" y="219"/>
                  </a:cubicBezTo>
                  <a:lnTo>
                    <a:pt x="1" y="5652"/>
                  </a:lnTo>
                  <a:cubicBezTo>
                    <a:pt x="1" y="5700"/>
                    <a:pt x="1" y="5738"/>
                    <a:pt x="20" y="5786"/>
                  </a:cubicBezTo>
                  <a:cubicBezTo>
                    <a:pt x="77" y="5957"/>
                    <a:pt x="231" y="6050"/>
                    <a:pt x="390" y="6050"/>
                  </a:cubicBezTo>
                  <a:cubicBezTo>
                    <a:pt x="499" y="6050"/>
                    <a:pt x="611" y="6006"/>
                    <a:pt x="693" y="5911"/>
                  </a:cubicBezTo>
                  <a:lnTo>
                    <a:pt x="1549" y="4902"/>
                  </a:lnTo>
                  <a:cubicBezTo>
                    <a:pt x="1655" y="4777"/>
                    <a:pt x="1713" y="4613"/>
                    <a:pt x="1722" y="4450"/>
                  </a:cubicBezTo>
                  <a:lnTo>
                    <a:pt x="1722" y="2719"/>
                  </a:lnTo>
                  <a:cubicBezTo>
                    <a:pt x="1713" y="2603"/>
                    <a:pt x="1693" y="2498"/>
                    <a:pt x="1636" y="2402"/>
                  </a:cubicBezTo>
                  <a:lnTo>
                    <a:pt x="443" y="113"/>
                  </a:lnTo>
                  <a:cubicBezTo>
                    <a:pt x="393" y="36"/>
                    <a:pt x="316" y="1"/>
                    <a:pt x="23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1" name="Google Shape;14591;p70"/>
            <p:cNvSpPr/>
            <p:nvPr/>
          </p:nvSpPr>
          <p:spPr>
            <a:xfrm>
              <a:off x="1462062" y="2084999"/>
              <a:ext cx="25923" cy="135967"/>
            </a:xfrm>
            <a:custGeom>
              <a:rect b="b" l="l" r="r" t="t"/>
              <a:pathLst>
                <a:path extrusionOk="0" h="5203" w="992">
                  <a:moveTo>
                    <a:pt x="1" y="0"/>
                  </a:moveTo>
                  <a:lnTo>
                    <a:pt x="1" y="5077"/>
                  </a:lnTo>
                  <a:cubicBezTo>
                    <a:pt x="1" y="5116"/>
                    <a:pt x="1" y="5164"/>
                    <a:pt x="20" y="5202"/>
                  </a:cubicBezTo>
                  <a:lnTo>
                    <a:pt x="828" y="4260"/>
                  </a:lnTo>
                  <a:cubicBezTo>
                    <a:pt x="934" y="4125"/>
                    <a:pt x="991" y="3972"/>
                    <a:pt x="991" y="3808"/>
                  </a:cubicBezTo>
                  <a:lnTo>
                    <a:pt x="991" y="2077"/>
                  </a:lnTo>
                  <a:cubicBezTo>
                    <a:pt x="991" y="1962"/>
                    <a:pt x="963" y="1846"/>
                    <a:pt x="915" y="1750"/>
                  </a:cubicBezTo>
                  <a:lnTo>
                    <a:pt x="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92" name="Google Shape;14592;p70"/>
          <p:cNvGrpSpPr/>
          <p:nvPr/>
        </p:nvGrpSpPr>
        <p:grpSpPr>
          <a:xfrm>
            <a:off x="866528" y="2088762"/>
            <a:ext cx="366639" cy="119635"/>
            <a:chOff x="866528" y="2088762"/>
            <a:chExt cx="366639" cy="119635"/>
          </a:xfrm>
        </p:grpSpPr>
        <p:sp>
          <p:nvSpPr>
            <p:cNvPr id="14593" name="Google Shape;14593;p70"/>
            <p:cNvSpPr/>
            <p:nvPr/>
          </p:nvSpPr>
          <p:spPr>
            <a:xfrm>
              <a:off x="866528" y="2088762"/>
              <a:ext cx="366639" cy="119635"/>
            </a:xfrm>
            <a:custGeom>
              <a:rect b="b" l="l" r="r" t="t"/>
              <a:pathLst>
                <a:path extrusionOk="0" h="4578" w="14030">
                  <a:moveTo>
                    <a:pt x="510" y="0"/>
                  </a:moveTo>
                  <a:cubicBezTo>
                    <a:pt x="231" y="10"/>
                    <a:pt x="0" y="241"/>
                    <a:pt x="0" y="529"/>
                  </a:cubicBezTo>
                  <a:lnTo>
                    <a:pt x="0" y="4058"/>
                  </a:lnTo>
                  <a:cubicBezTo>
                    <a:pt x="0" y="4347"/>
                    <a:pt x="231" y="4578"/>
                    <a:pt x="529" y="4578"/>
                  </a:cubicBezTo>
                  <a:lnTo>
                    <a:pt x="13501" y="4578"/>
                  </a:lnTo>
                  <a:cubicBezTo>
                    <a:pt x="13789" y="4578"/>
                    <a:pt x="14030" y="4347"/>
                    <a:pt x="14030" y="4058"/>
                  </a:cubicBezTo>
                  <a:lnTo>
                    <a:pt x="14030" y="529"/>
                  </a:lnTo>
                  <a:cubicBezTo>
                    <a:pt x="14030" y="250"/>
                    <a:pt x="13818" y="29"/>
                    <a:pt x="13549"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4" name="Google Shape;14594;p70"/>
            <p:cNvSpPr/>
            <p:nvPr/>
          </p:nvSpPr>
          <p:spPr>
            <a:xfrm>
              <a:off x="866528" y="2139511"/>
              <a:ext cx="366639" cy="68885"/>
            </a:xfrm>
            <a:custGeom>
              <a:rect b="b" l="l" r="r" t="t"/>
              <a:pathLst>
                <a:path extrusionOk="0" h="2636" w="14030">
                  <a:moveTo>
                    <a:pt x="0" y="1"/>
                  </a:moveTo>
                  <a:lnTo>
                    <a:pt x="0" y="2116"/>
                  </a:lnTo>
                  <a:cubicBezTo>
                    <a:pt x="0" y="2405"/>
                    <a:pt x="231" y="2636"/>
                    <a:pt x="529" y="2636"/>
                  </a:cubicBezTo>
                  <a:lnTo>
                    <a:pt x="13501" y="2636"/>
                  </a:lnTo>
                  <a:cubicBezTo>
                    <a:pt x="13789" y="2636"/>
                    <a:pt x="14030" y="2405"/>
                    <a:pt x="14030" y="2116"/>
                  </a:cubicBezTo>
                  <a:lnTo>
                    <a:pt x="14030" y="1"/>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5" name="Google Shape;14595;p70"/>
            <p:cNvSpPr/>
            <p:nvPr/>
          </p:nvSpPr>
          <p:spPr>
            <a:xfrm>
              <a:off x="866528" y="2164389"/>
              <a:ext cx="366639" cy="44007"/>
            </a:xfrm>
            <a:custGeom>
              <a:rect b="b" l="l" r="r" t="t"/>
              <a:pathLst>
                <a:path extrusionOk="0" h="1684" w="14030">
                  <a:moveTo>
                    <a:pt x="0" y="1"/>
                  </a:moveTo>
                  <a:lnTo>
                    <a:pt x="0" y="1164"/>
                  </a:lnTo>
                  <a:cubicBezTo>
                    <a:pt x="0" y="1453"/>
                    <a:pt x="231" y="1684"/>
                    <a:pt x="529" y="1684"/>
                  </a:cubicBezTo>
                  <a:lnTo>
                    <a:pt x="13501" y="1684"/>
                  </a:lnTo>
                  <a:cubicBezTo>
                    <a:pt x="13789" y="1684"/>
                    <a:pt x="14030" y="1453"/>
                    <a:pt x="14030" y="1164"/>
                  </a:cubicBezTo>
                  <a:lnTo>
                    <a:pt x="14030" y="1"/>
                  </a:lnTo>
                  <a:cubicBezTo>
                    <a:pt x="14030" y="289"/>
                    <a:pt x="13789" y="530"/>
                    <a:pt x="13511" y="530"/>
                  </a:cubicBezTo>
                  <a:lnTo>
                    <a:pt x="529" y="530"/>
                  </a:lnTo>
                  <a:cubicBezTo>
                    <a:pt x="231" y="530"/>
                    <a:pt x="0" y="289"/>
                    <a:pt x="0"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6" name="Google Shape;14596;p70"/>
            <p:cNvSpPr/>
            <p:nvPr/>
          </p:nvSpPr>
          <p:spPr>
            <a:xfrm>
              <a:off x="897940" y="2088762"/>
              <a:ext cx="11943" cy="36455"/>
            </a:xfrm>
            <a:custGeom>
              <a:rect b="b" l="l" r="r" t="t"/>
              <a:pathLst>
                <a:path extrusionOk="0" h="1395" w="457">
                  <a:moveTo>
                    <a:pt x="10" y="0"/>
                  </a:moveTo>
                  <a:lnTo>
                    <a:pt x="10" y="1164"/>
                  </a:lnTo>
                  <a:cubicBezTo>
                    <a:pt x="0" y="1318"/>
                    <a:pt x="115" y="1395"/>
                    <a:pt x="230" y="1395"/>
                  </a:cubicBezTo>
                  <a:cubicBezTo>
                    <a:pt x="344" y="1395"/>
                    <a:pt x="457" y="1318"/>
                    <a:pt x="442" y="1164"/>
                  </a:cubicBezTo>
                  <a:lnTo>
                    <a:pt x="442"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7" name="Google Shape;14597;p70"/>
            <p:cNvSpPr/>
            <p:nvPr/>
          </p:nvSpPr>
          <p:spPr>
            <a:xfrm>
              <a:off x="927443" y="2088762"/>
              <a:ext cx="11838" cy="26916"/>
            </a:xfrm>
            <a:custGeom>
              <a:rect b="b" l="l" r="r" t="t"/>
              <a:pathLst>
                <a:path extrusionOk="0" h="1030" w="453">
                  <a:moveTo>
                    <a:pt x="15" y="0"/>
                  </a:moveTo>
                  <a:lnTo>
                    <a:pt x="15" y="798"/>
                  </a:lnTo>
                  <a:cubicBezTo>
                    <a:pt x="1" y="952"/>
                    <a:pt x="114" y="1029"/>
                    <a:pt x="227" y="1029"/>
                  </a:cubicBezTo>
                  <a:cubicBezTo>
                    <a:pt x="340" y="1029"/>
                    <a:pt x="453" y="952"/>
                    <a:pt x="438" y="798"/>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8" name="Google Shape;14598;p70"/>
            <p:cNvSpPr/>
            <p:nvPr/>
          </p:nvSpPr>
          <p:spPr>
            <a:xfrm>
              <a:off x="956346" y="2088762"/>
              <a:ext cx="11838" cy="36455"/>
            </a:xfrm>
            <a:custGeom>
              <a:rect b="b" l="l" r="r" t="t"/>
              <a:pathLst>
                <a:path extrusionOk="0" h="1395" w="453">
                  <a:moveTo>
                    <a:pt x="15" y="0"/>
                  </a:moveTo>
                  <a:lnTo>
                    <a:pt x="15" y="1164"/>
                  </a:lnTo>
                  <a:cubicBezTo>
                    <a:pt x="1" y="1318"/>
                    <a:pt x="114" y="1395"/>
                    <a:pt x="227" y="1395"/>
                  </a:cubicBezTo>
                  <a:cubicBezTo>
                    <a:pt x="340" y="1395"/>
                    <a:pt x="453" y="1318"/>
                    <a:pt x="438" y="1164"/>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9" name="Google Shape;14599;p70"/>
            <p:cNvSpPr/>
            <p:nvPr/>
          </p:nvSpPr>
          <p:spPr>
            <a:xfrm>
              <a:off x="985876" y="2088762"/>
              <a:ext cx="11838" cy="26916"/>
            </a:xfrm>
            <a:custGeom>
              <a:rect b="b" l="l" r="r" t="t"/>
              <a:pathLst>
                <a:path extrusionOk="0" h="1030" w="453">
                  <a:moveTo>
                    <a:pt x="10" y="0"/>
                  </a:moveTo>
                  <a:lnTo>
                    <a:pt x="10" y="798"/>
                  </a:lnTo>
                  <a:cubicBezTo>
                    <a:pt x="1" y="952"/>
                    <a:pt x="114" y="1029"/>
                    <a:pt x="227" y="1029"/>
                  </a:cubicBezTo>
                  <a:cubicBezTo>
                    <a:pt x="340" y="1029"/>
                    <a:pt x="453" y="952"/>
                    <a:pt x="443" y="798"/>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0" name="Google Shape;14600;p70"/>
            <p:cNvSpPr/>
            <p:nvPr/>
          </p:nvSpPr>
          <p:spPr>
            <a:xfrm>
              <a:off x="1014647" y="2088762"/>
              <a:ext cx="11969" cy="36455"/>
            </a:xfrm>
            <a:custGeom>
              <a:rect b="b" l="l" r="r" t="t"/>
              <a:pathLst>
                <a:path extrusionOk="0" h="1395" w="458">
                  <a:moveTo>
                    <a:pt x="15" y="0"/>
                  </a:moveTo>
                  <a:lnTo>
                    <a:pt x="15" y="1164"/>
                  </a:lnTo>
                  <a:cubicBezTo>
                    <a:pt x="1" y="1318"/>
                    <a:pt x="114" y="1395"/>
                    <a:pt x="228" y="1395"/>
                  </a:cubicBezTo>
                  <a:cubicBezTo>
                    <a:pt x="342" y="1395"/>
                    <a:pt x="457" y="1318"/>
                    <a:pt x="448" y="1164"/>
                  </a:cubicBezTo>
                  <a:lnTo>
                    <a:pt x="44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1" name="Google Shape;14601;p70"/>
            <p:cNvSpPr/>
            <p:nvPr/>
          </p:nvSpPr>
          <p:spPr>
            <a:xfrm>
              <a:off x="1044439" y="2088762"/>
              <a:ext cx="11315" cy="26159"/>
            </a:xfrm>
            <a:custGeom>
              <a:rect b="b" l="l" r="r" t="t"/>
              <a:pathLst>
                <a:path extrusionOk="0" h="1001" w="433">
                  <a:moveTo>
                    <a:pt x="0" y="0"/>
                  </a:moveTo>
                  <a:lnTo>
                    <a:pt x="0" y="798"/>
                  </a:lnTo>
                  <a:cubicBezTo>
                    <a:pt x="10" y="933"/>
                    <a:pt x="113" y="1000"/>
                    <a:pt x="217" y="1000"/>
                  </a:cubicBezTo>
                  <a:cubicBezTo>
                    <a:pt x="320" y="1000"/>
                    <a:pt x="423" y="933"/>
                    <a:pt x="433" y="798"/>
                  </a:cubicBezTo>
                  <a:lnTo>
                    <a:pt x="43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2" name="Google Shape;14602;p70"/>
            <p:cNvSpPr/>
            <p:nvPr/>
          </p:nvSpPr>
          <p:spPr>
            <a:xfrm>
              <a:off x="1073080" y="2088762"/>
              <a:ext cx="11838" cy="36455"/>
            </a:xfrm>
            <a:custGeom>
              <a:rect b="b" l="l" r="r" t="t"/>
              <a:pathLst>
                <a:path extrusionOk="0" h="1395" w="453">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3" name="Google Shape;14603;p70"/>
            <p:cNvSpPr/>
            <p:nvPr/>
          </p:nvSpPr>
          <p:spPr>
            <a:xfrm>
              <a:off x="1102479" y="2088762"/>
              <a:ext cx="11838" cy="26916"/>
            </a:xfrm>
            <a:custGeom>
              <a:rect b="b" l="l" r="r" t="t"/>
              <a:pathLst>
                <a:path extrusionOk="0" h="1030" w="453">
                  <a:moveTo>
                    <a:pt x="10" y="0"/>
                  </a:moveTo>
                  <a:lnTo>
                    <a:pt x="10" y="798"/>
                  </a:lnTo>
                  <a:cubicBezTo>
                    <a:pt x="0" y="952"/>
                    <a:pt x="113" y="1029"/>
                    <a:pt x="226" y="1029"/>
                  </a:cubicBezTo>
                  <a:cubicBezTo>
                    <a:pt x="339" y="1029"/>
                    <a:pt x="452" y="952"/>
                    <a:pt x="443" y="798"/>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4" name="Google Shape;14604;p70"/>
            <p:cNvSpPr/>
            <p:nvPr/>
          </p:nvSpPr>
          <p:spPr>
            <a:xfrm>
              <a:off x="1131381" y="2088762"/>
              <a:ext cx="11838" cy="36455"/>
            </a:xfrm>
            <a:custGeom>
              <a:rect b="b" l="l" r="r" t="t"/>
              <a:pathLst>
                <a:path extrusionOk="0" h="1395" w="453">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5" name="Google Shape;14605;p70"/>
            <p:cNvSpPr/>
            <p:nvPr/>
          </p:nvSpPr>
          <p:spPr>
            <a:xfrm>
              <a:off x="1160911" y="2088762"/>
              <a:ext cx="11838" cy="26916"/>
            </a:xfrm>
            <a:custGeom>
              <a:rect b="b" l="l" r="r" t="t"/>
              <a:pathLst>
                <a:path extrusionOk="0" h="1030" w="453">
                  <a:moveTo>
                    <a:pt x="15" y="0"/>
                  </a:moveTo>
                  <a:lnTo>
                    <a:pt x="15" y="798"/>
                  </a:lnTo>
                  <a:cubicBezTo>
                    <a:pt x="0" y="952"/>
                    <a:pt x="113" y="1029"/>
                    <a:pt x="226" y="1029"/>
                  </a:cubicBezTo>
                  <a:cubicBezTo>
                    <a:pt x="339" y="1029"/>
                    <a:pt x="452" y="952"/>
                    <a:pt x="438" y="798"/>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6" name="Google Shape;14606;p70"/>
            <p:cNvSpPr/>
            <p:nvPr/>
          </p:nvSpPr>
          <p:spPr>
            <a:xfrm>
              <a:off x="1189814" y="2088762"/>
              <a:ext cx="11812" cy="36455"/>
            </a:xfrm>
            <a:custGeom>
              <a:rect b="b" l="l" r="r" t="t"/>
              <a:pathLst>
                <a:path extrusionOk="0" h="1395" w="452">
                  <a:moveTo>
                    <a:pt x="14" y="0"/>
                  </a:moveTo>
                  <a:lnTo>
                    <a:pt x="14" y="1164"/>
                  </a:lnTo>
                  <a:cubicBezTo>
                    <a:pt x="0" y="1318"/>
                    <a:pt x="113" y="1395"/>
                    <a:pt x="226" y="1395"/>
                  </a:cubicBezTo>
                  <a:cubicBezTo>
                    <a:pt x="339" y="1395"/>
                    <a:pt x="452" y="1318"/>
                    <a:pt x="438" y="1164"/>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07" name="Google Shape;14607;p70"/>
          <p:cNvGrpSpPr/>
          <p:nvPr/>
        </p:nvGrpSpPr>
        <p:grpSpPr>
          <a:xfrm>
            <a:off x="2329269" y="1965312"/>
            <a:ext cx="98807" cy="366273"/>
            <a:chOff x="2329269" y="1965312"/>
            <a:chExt cx="98807" cy="366273"/>
          </a:xfrm>
        </p:grpSpPr>
        <p:sp>
          <p:nvSpPr>
            <p:cNvPr id="14608" name="Google Shape;14608;p70"/>
            <p:cNvSpPr/>
            <p:nvPr/>
          </p:nvSpPr>
          <p:spPr>
            <a:xfrm>
              <a:off x="2329269" y="1965312"/>
              <a:ext cx="98807" cy="312179"/>
            </a:xfrm>
            <a:custGeom>
              <a:rect b="b" l="l" r="r" t="t"/>
              <a:pathLst>
                <a:path extrusionOk="0" h="11946" w="3781">
                  <a:moveTo>
                    <a:pt x="1959" y="0"/>
                  </a:moveTo>
                  <a:cubicBezTo>
                    <a:pt x="1793" y="0"/>
                    <a:pt x="1629" y="68"/>
                    <a:pt x="1511" y="205"/>
                  </a:cubicBezTo>
                  <a:lnTo>
                    <a:pt x="895" y="897"/>
                  </a:lnTo>
                  <a:cubicBezTo>
                    <a:pt x="318" y="1551"/>
                    <a:pt x="1" y="2397"/>
                    <a:pt x="1" y="3272"/>
                  </a:cubicBezTo>
                  <a:lnTo>
                    <a:pt x="1" y="5676"/>
                  </a:lnTo>
                  <a:lnTo>
                    <a:pt x="261" y="5888"/>
                  </a:lnTo>
                  <a:cubicBezTo>
                    <a:pt x="530" y="6119"/>
                    <a:pt x="559" y="6523"/>
                    <a:pt x="309" y="6773"/>
                  </a:cubicBezTo>
                  <a:lnTo>
                    <a:pt x="1" y="7100"/>
                  </a:lnTo>
                  <a:lnTo>
                    <a:pt x="1" y="8590"/>
                  </a:lnTo>
                  <a:cubicBezTo>
                    <a:pt x="1" y="9071"/>
                    <a:pt x="145" y="9552"/>
                    <a:pt x="434" y="9946"/>
                  </a:cubicBezTo>
                  <a:lnTo>
                    <a:pt x="1857" y="11946"/>
                  </a:lnTo>
                  <a:lnTo>
                    <a:pt x="2328" y="11302"/>
                  </a:lnTo>
                  <a:lnTo>
                    <a:pt x="3328" y="9917"/>
                  </a:lnTo>
                  <a:cubicBezTo>
                    <a:pt x="3617" y="9523"/>
                    <a:pt x="3770" y="9042"/>
                    <a:pt x="3780" y="8542"/>
                  </a:cubicBezTo>
                  <a:lnTo>
                    <a:pt x="3780" y="5388"/>
                  </a:lnTo>
                  <a:lnTo>
                    <a:pt x="3280" y="4984"/>
                  </a:lnTo>
                  <a:cubicBezTo>
                    <a:pt x="3001" y="4753"/>
                    <a:pt x="2982" y="4349"/>
                    <a:pt x="3222" y="4099"/>
                  </a:cubicBezTo>
                  <a:lnTo>
                    <a:pt x="3770" y="3513"/>
                  </a:lnTo>
                  <a:lnTo>
                    <a:pt x="3770" y="3157"/>
                  </a:lnTo>
                  <a:cubicBezTo>
                    <a:pt x="3770" y="2330"/>
                    <a:pt x="3492" y="1532"/>
                    <a:pt x="2972" y="897"/>
                  </a:cubicBezTo>
                  <a:lnTo>
                    <a:pt x="2424" y="214"/>
                  </a:lnTo>
                  <a:cubicBezTo>
                    <a:pt x="2302" y="73"/>
                    <a:pt x="2130" y="0"/>
                    <a:pt x="195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9" name="Google Shape;14609;p70"/>
            <p:cNvSpPr/>
            <p:nvPr/>
          </p:nvSpPr>
          <p:spPr>
            <a:xfrm>
              <a:off x="2353415" y="1970904"/>
              <a:ext cx="74661" cy="289757"/>
            </a:xfrm>
            <a:custGeom>
              <a:rect b="b" l="l" r="r" t="t"/>
              <a:pathLst>
                <a:path extrusionOk="0" h="11088" w="2857">
                  <a:moveTo>
                    <a:pt x="1500" y="0"/>
                  </a:moveTo>
                  <a:lnTo>
                    <a:pt x="904" y="683"/>
                  </a:lnTo>
                  <a:cubicBezTo>
                    <a:pt x="327" y="1337"/>
                    <a:pt x="0" y="2183"/>
                    <a:pt x="10" y="3058"/>
                  </a:cubicBezTo>
                  <a:lnTo>
                    <a:pt x="10" y="5462"/>
                  </a:lnTo>
                  <a:lnTo>
                    <a:pt x="269" y="5674"/>
                  </a:lnTo>
                  <a:cubicBezTo>
                    <a:pt x="539" y="5905"/>
                    <a:pt x="558" y="6309"/>
                    <a:pt x="317" y="6559"/>
                  </a:cubicBezTo>
                  <a:lnTo>
                    <a:pt x="10" y="6886"/>
                  </a:lnTo>
                  <a:lnTo>
                    <a:pt x="10" y="8376"/>
                  </a:lnTo>
                  <a:cubicBezTo>
                    <a:pt x="0" y="8857"/>
                    <a:pt x="154" y="9338"/>
                    <a:pt x="442" y="9732"/>
                  </a:cubicBezTo>
                  <a:lnTo>
                    <a:pt x="1404" y="11088"/>
                  </a:lnTo>
                  <a:lnTo>
                    <a:pt x="2404" y="9703"/>
                  </a:lnTo>
                  <a:cubicBezTo>
                    <a:pt x="2693" y="9309"/>
                    <a:pt x="2846" y="8828"/>
                    <a:pt x="2856" y="8328"/>
                  </a:cubicBezTo>
                  <a:lnTo>
                    <a:pt x="2856" y="5174"/>
                  </a:lnTo>
                  <a:lnTo>
                    <a:pt x="2356" y="4770"/>
                  </a:lnTo>
                  <a:cubicBezTo>
                    <a:pt x="2077" y="4539"/>
                    <a:pt x="2058" y="4135"/>
                    <a:pt x="2298" y="3885"/>
                  </a:cubicBezTo>
                  <a:lnTo>
                    <a:pt x="2856" y="3299"/>
                  </a:lnTo>
                  <a:lnTo>
                    <a:pt x="2856" y="2943"/>
                  </a:lnTo>
                  <a:cubicBezTo>
                    <a:pt x="2856" y="2116"/>
                    <a:pt x="2577" y="1318"/>
                    <a:pt x="2058" y="683"/>
                  </a:cubicBezTo>
                  <a:lnTo>
                    <a:pt x="1500"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0" name="Google Shape;14610;p70"/>
            <p:cNvSpPr/>
            <p:nvPr/>
          </p:nvSpPr>
          <p:spPr>
            <a:xfrm>
              <a:off x="2337266" y="2001558"/>
              <a:ext cx="81246" cy="330027"/>
            </a:xfrm>
            <a:custGeom>
              <a:rect b="b" l="l" r="r" t="t"/>
              <a:pathLst>
                <a:path extrusionOk="0" h="12629" w="3109">
                  <a:moveTo>
                    <a:pt x="1583" y="1"/>
                  </a:moveTo>
                  <a:cubicBezTo>
                    <a:pt x="1471" y="1"/>
                    <a:pt x="1358" y="78"/>
                    <a:pt x="1368" y="231"/>
                  </a:cubicBezTo>
                  <a:lnTo>
                    <a:pt x="1368" y="1587"/>
                  </a:lnTo>
                  <a:lnTo>
                    <a:pt x="868" y="1145"/>
                  </a:lnTo>
                  <a:cubicBezTo>
                    <a:pt x="821" y="1098"/>
                    <a:pt x="770" y="1079"/>
                    <a:pt x="722" y="1079"/>
                  </a:cubicBezTo>
                  <a:cubicBezTo>
                    <a:pt x="550" y="1079"/>
                    <a:pt x="410" y="1320"/>
                    <a:pt x="589" y="1462"/>
                  </a:cubicBezTo>
                  <a:lnTo>
                    <a:pt x="1358" y="2145"/>
                  </a:lnTo>
                  <a:lnTo>
                    <a:pt x="1368" y="2155"/>
                  </a:lnTo>
                  <a:lnTo>
                    <a:pt x="1368" y="6174"/>
                  </a:lnTo>
                  <a:lnTo>
                    <a:pt x="935" y="5761"/>
                  </a:lnTo>
                  <a:cubicBezTo>
                    <a:pt x="888" y="5716"/>
                    <a:pt x="837" y="5697"/>
                    <a:pt x="788" y="5697"/>
                  </a:cubicBezTo>
                  <a:cubicBezTo>
                    <a:pt x="617" y="5697"/>
                    <a:pt x="475" y="5928"/>
                    <a:pt x="647" y="6078"/>
                  </a:cubicBezTo>
                  <a:lnTo>
                    <a:pt x="1368" y="6741"/>
                  </a:lnTo>
                  <a:lnTo>
                    <a:pt x="1368" y="11136"/>
                  </a:lnTo>
                  <a:lnTo>
                    <a:pt x="474" y="10280"/>
                  </a:lnTo>
                  <a:cubicBezTo>
                    <a:pt x="425" y="10225"/>
                    <a:pt x="370" y="10202"/>
                    <a:pt x="317" y="10202"/>
                  </a:cubicBezTo>
                  <a:cubicBezTo>
                    <a:pt x="147" y="10202"/>
                    <a:pt x="0" y="10432"/>
                    <a:pt x="176" y="10578"/>
                  </a:cubicBezTo>
                  <a:lnTo>
                    <a:pt x="1368" y="11732"/>
                  </a:lnTo>
                  <a:lnTo>
                    <a:pt x="1368" y="12434"/>
                  </a:lnTo>
                  <a:cubicBezTo>
                    <a:pt x="1378" y="12564"/>
                    <a:pt x="1479" y="12629"/>
                    <a:pt x="1580" y="12629"/>
                  </a:cubicBezTo>
                  <a:cubicBezTo>
                    <a:pt x="1681" y="12629"/>
                    <a:pt x="1782" y="12564"/>
                    <a:pt x="1791" y="12434"/>
                  </a:cubicBezTo>
                  <a:lnTo>
                    <a:pt x="1791" y="11723"/>
                  </a:lnTo>
                  <a:lnTo>
                    <a:pt x="3022" y="10482"/>
                  </a:lnTo>
                  <a:cubicBezTo>
                    <a:pt x="3109" y="10405"/>
                    <a:pt x="3109" y="10271"/>
                    <a:pt x="3022" y="10184"/>
                  </a:cubicBezTo>
                  <a:cubicBezTo>
                    <a:pt x="2979" y="10141"/>
                    <a:pt x="2924" y="10119"/>
                    <a:pt x="2869" y="10119"/>
                  </a:cubicBezTo>
                  <a:cubicBezTo>
                    <a:pt x="2815" y="10119"/>
                    <a:pt x="2762" y="10141"/>
                    <a:pt x="2724" y="10184"/>
                  </a:cubicBezTo>
                  <a:lnTo>
                    <a:pt x="1791" y="11126"/>
                  </a:lnTo>
                  <a:lnTo>
                    <a:pt x="1791" y="5011"/>
                  </a:lnTo>
                  <a:lnTo>
                    <a:pt x="2753" y="4309"/>
                  </a:lnTo>
                  <a:cubicBezTo>
                    <a:pt x="2920" y="4165"/>
                    <a:pt x="2790" y="3929"/>
                    <a:pt x="2615" y="3929"/>
                  </a:cubicBezTo>
                  <a:cubicBezTo>
                    <a:pt x="2579" y="3929"/>
                    <a:pt x="2541" y="3939"/>
                    <a:pt x="2503" y="3962"/>
                  </a:cubicBezTo>
                  <a:lnTo>
                    <a:pt x="1791" y="4491"/>
                  </a:lnTo>
                  <a:lnTo>
                    <a:pt x="1791" y="231"/>
                  </a:lnTo>
                  <a:cubicBezTo>
                    <a:pt x="1806" y="78"/>
                    <a:pt x="1695" y="1"/>
                    <a:pt x="1583"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11" name="Google Shape;14611;p70"/>
          <p:cNvGrpSpPr/>
          <p:nvPr/>
        </p:nvGrpSpPr>
        <p:grpSpPr>
          <a:xfrm>
            <a:off x="3208053" y="1964972"/>
            <a:ext cx="112344" cy="366926"/>
            <a:chOff x="3208053" y="1964972"/>
            <a:chExt cx="112344" cy="366926"/>
          </a:xfrm>
        </p:grpSpPr>
        <p:sp>
          <p:nvSpPr>
            <p:cNvPr id="14612" name="Google Shape;14612;p70"/>
            <p:cNvSpPr/>
            <p:nvPr/>
          </p:nvSpPr>
          <p:spPr>
            <a:xfrm>
              <a:off x="3226398" y="2093283"/>
              <a:ext cx="63607" cy="238616"/>
            </a:xfrm>
            <a:custGeom>
              <a:rect b="b" l="l" r="r" t="t"/>
              <a:pathLst>
                <a:path extrusionOk="0" h="9131" w="2434">
                  <a:moveTo>
                    <a:pt x="2010" y="0"/>
                  </a:moveTo>
                  <a:cubicBezTo>
                    <a:pt x="1808" y="106"/>
                    <a:pt x="1596" y="164"/>
                    <a:pt x="1375" y="174"/>
                  </a:cubicBezTo>
                  <a:lnTo>
                    <a:pt x="1096" y="174"/>
                  </a:lnTo>
                  <a:cubicBezTo>
                    <a:pt x="866" y="164"/>
                    <a:pt x="635" y="106"/>
                    <a:pt x="423" y="10"/>
                  </a:cubicBezTo>
                  <a:cubicBezTo>
                    <a:pt x="337" y="443"/>
                    <a:pt x="231" y="1097"/>
                    <a:pt x="144" y="1885"/>
                  </a:cubicBezTo>
                  <a:cubicBezTo>
                    <a:pt x="116" y="2260"/>
                    <a:pt x="87" y="2654"/>
                    <a:pt x="67" y="3078"/>
                  </a:cubicBezTo>
                  <a:cubicBezTo>
                    <a:pt x="0" y="4914"/>
                    <a:pt x="192" y="7145"/>
                    <a:pt x="1154" y="9088"/>
                  </a:cubicBezTo>
                  <a:cubicBezTo>
                    <a:pt x="1164" y="9116"/>
                    <a:pt x="1188" y="9131"/>
                    <a:pt x="1213" y="9131"/>
                  </a:cubicBezTo>
                  <a:cubicBezTo>
                    <a:pt x="1238" y="9131"/>
                    <a:pt x="1265" y="9116"/>
                    <a:pt x="1279" y="9088"/>
                  </a:cubicBezTo>
                  <a:cubicBezTo>
                    <a:pt x="2231" y="7145"/>
                    <a:pt x="2433" y="4914"/>
                    <a:pt x="2366" y="3078"/>
                  </a:cubicBezTo>
                  <a:cubicBezTo>
                    <a:pt x="2356" y="2654"/>
                    <a:pt x="2327" y="2260"/>
                    <a:pt x="2289" y="1885"/>
                  </a:cubicBezTo>
                  <a:cubicBezTo>
                    <a:pt x="2212" y="1097"/>
                    <a:pt x="2096" y="443"/>
                    <a:pt x="201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3" name="Google Shape;14613;p70"/>
            <p:cNvSpPr/>
            <p:nvPr/>
          </p:nvSpPr>
          <p:spPr>
            <a:xfrm>
              <a:off x="3226398" y="2093544"/>
              <a:ext cx="45497" cy="238355"/>
            </a:xfrm>
            <a:custGeom>
              <a:rect b="b" l="l" r="r" t="t"/>
              <a:pathLst>
                <a:path extrusionOk="0" h="9121" w="1741">
                  <a:moveTo>
                    <a:pt x="423" y="0"/>
                  </a:moveTo>
                  <a:cubicBezTo>
                    <a:pt x="337" y="433"/>
                    <a:pt x="231" y="1087"/>
                    <a:pt x="144" y="1875"/>
                  </a:cubicBezTo>
                  <a:cubicBezTo>
                    <a:pt x="116" y="2250"/>
                    <a:pt x="87" y="2644"/>
                    <a:pt x="67" y="3068"/>
                  </a:cubicBezTo>
                  <a:cubicBezTo>
                    <a:pt x="0" y="4904"/>
                    <a:pt x="192" y="7135"/>
                    <a:pt x="1154" y="9078"/>
                  </a:cubicBezTo>
                  <a:cubicBezTo>
                    <a:pt x="1164" y="9106"/>
                    <a:pt x="1188" y="9121"/>
                    <a:pt x="1213" y="9121"/>
                  </a:cubicBezTo>
                  <a:cubicBezTo>
                    <a:pt x="1238" y="9121"/>
                    <a:pt x="1265" y="9106"/>
                    <a:pt x="1279" y="9078"/>
                  </a:cubicBezTo>
                  <a:cubicBezTo>
                    <a:pt x="1452" y="8712"/>
                    <a:pt x="1616" y="8337"/>
                    <a:pt x="1741" y="7953"/>
                  </a:cubicBezTo>
                  <a:cubicBezTo>
                    <a:pt x="1183" y="6308"/>
                    <a:pt x="1068" y="4558"/>
                    <a:pt x="1135" y="3077"/>
                  </a:cubicBezTo>
                  <a:cubicBezTo>
                    <a:pt x="1144" y="2654"/>
                    <a:pt x="1173" y="2250"/>
                    <a:pt x="1212" y="1885"/>
                  </a:cubicBezTo>
                  <a:cubicBezTo>
                    <a:pt x="1279" y="1183"/>
                    <a:pt x="1375" y="587"/>
                    <a:pt x="1452" y="164"/>
                  </a:cubicBezTo>
                  <a:lnTo>
                    <a:pt x="1096" y="164"/>
                  </a:lnTo>
                  <a:cubicBezTo>
                    <a:pt x="866" y="154"/>
                    <a:pt x="635" y="96"/>
                    <a:pt x="42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4" name="Google Shape;14614;p70"/>
            <p:cNvSpPr/>
            <p:nvPr/>
          </p:nvSpPr>
          <p:spPr>
            <a:xfrm>
              <a:off x="3208053" y="1964972"/>
              <a:ext cx="112344" cy="147936"/>
            </a:xfrm>
            <a:custGeom>
              <a:rect b="b" l="l" r="r" t="t"/>
              <a:pathLst>
                <a:path extrusionOk="0" h="5661" w="4299">
                  <a:moveTo>
                    <a:pt x="3866" y="1"/>
                  </a:moveTo>
                  <a:cubicBezTo>
                    <a:pt x="3264" y="1"/>
                    <a:pt x="2669" y="173"/>
                    <a:pt x="2145" y="487"/>
                  </a:cubicBezTo>
                  <a:cubicBezTo>
                    <a:pt x="721" y="1333"/>
                    <a:pt x="202" y="3035"/>
                    <a:pt x="202" y="3035"/>
                  </a:cubicBezTo>
                  <a:cubicBezTo>
                    <a:pt x="144" y="3199"/>
                    <a:pt x="116" y="3362"/>
                    <a:pt x="96" y="3535"/>
                  </a:cubicBezTo>
                  <a:cubicBezTo>
                    <a:pt x="0" y="4632"/>
                    <a:pt x="731" y="5612"/>
                    <a:pt x="1798" y="5660"/>
                  </a:cubicBezTo>
                  <a:lnTo>
                    <a:pt x="2068" y="5660"/>
                  </a:lnTo>
                  <a:cubicBezTo>
                    <a:pt x="2606" y="5622"/>
                    <a:pt x="3097" y="5334"/>
                    <a:pt x="3385" y="4882"/>
                  </a:cubicBezTo>
                  <a:cubicBezTo>
                    <a:pt x="3654" y="4449"/>
                    <a:pt x="3741" y="3930"/>
                    <a:pt x="3625" y="3439"/>
                  </a:cubicBezTo>
                  <a:cubicBezTo>
                    <a:pt x="3606" y="3353"/>
                    <a:pt x="3577" y="3266"/>
                    <a:pt x="3539" y="3189"/>
                  </a:cubicBezTo>
                  <a:cubicBezTo>
                    <a:pt x="3443" y="2987"/>
                    <a:pt x="3366" y="2776"/>
                    <a:pt x="3318" y="2555"/>
                  </a:cubicBezTo>
                  <a:cubicBezTo>
                    <a:pt x="3270" y="2247"/>
                    <a:pt x="3298" y="1920"/>
                    <a:pt x="3395" y="1622"/>
                  </a:cubicBezTo>
                  <a:cubicBezTo>
                    <a:pt x="3500" y="1314"/>
                    <a:pt x="3664" y="1026"/>
                    <a:pt x="3856" y="756"/>
                  </a:cubicBezTo>
                  <a:cubicBezTo>
                    <a:pt x="3895" y="699"/>
                    <a:pt x="4039" y="487"/>
                    <a:pt x="4183" y="314"/>
                  </a:cubicBezTo>
                  <a:cubicBezTo>
                    <a:pt x="4299" y="199"/>
                    <a:pt x="4212" y="6"/>
                    <a:pt x="4049" y="6"/>
                  </a:cubicBezTo>
                  <a:cubicBezTo>
                    <a:pt x="3988" y="3"/>
                    <a:pt x="3927" y="1"/>
                    <a:pt x="3866"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5" name="Google Shape;14615;p70"/>
            <p:cNvSpPr/>
            <p:nvPr/>
          </p:nvSpPr>
          <p:spPr>
            <a:xfrm>
              <a:off x="3229900" y="1964972"/>
              <a:ext cx="90497" cy="130088"/>
            </a:xfrm>
            <a:custGeom>
              <a:rect b="b" l="l" r="r" t="t"/>
              <a:pathLst>
                <a:path extrusionOk="0" h="4978" w="3463">
                  <a:moveTo>
                    <a:pt x="3028" y="1"/>
                  </a:moveTo>
                  <a:cubicBezTo>
                    <a:pt x="2419" y="1"/>
                    <a:pt x="1824" y="173"/>
                    <a:pt x="1309" y="487"/>
                  </a:cubicBezTo>
                  <a:cubicBezTo>
                    <a:pt x="809" y="1026"/>
                    <a:pt x="434" y="1660"/>
                    <a:pt x="193" y="2353"/>
                  </a:cubicBezTo>
                  <a:cubicBezTo>
                    <a:pt x="145" y="2516"/>
                    <a:pt x="107" y="2680"/>
                    <a:pt x="97" y="2853"/>
                  </a:cubicBezTo>
                  <a:cubicBezTo>
                    <a:pt x="1" y="3949"/>
                    <a:pt x="722" y="4930"/>
                    <a:pt x="1789" y="4978"/>
                  </a:cubicBezTo>
                  <a:lnTo>
                    <a:pt x="2068" y="4978"/>
                  </a:lnTo>
                  <a:cubicBezTo>
                    <a:pt x="2232" y="4968"/>
                    <a:pt x="2395" y="4939"/>
                    <a:pt x="2549" y="4882"/>
                  </a:cubicBezTo>
                  <a:cubicBezTo>
                    <a:pt x="2818" y="4449"/>
                    <a:pt x="2905" y="3930"/>
                    <a:pt x="2789" y="3439"/>
                  </a:cubicBezTo>
                  <a:cubicBezTo>
                    <a:pt x="2770" y="3353"/>
                    <a:pt x="2741" y="3266"/>
                    <a:pt x="2703" y="3189"/>
                  </a:cubicBezTo>
                  <a:cubicBezTo>
                    <a:pt x="2607" y="2987"/>
                    <a:pt x="2530" y="2776"/>
                    <a:pt x="2482" y="2555"/>
                  </a:cubicBezTo>
                  <a:cubicBezTo>
                    <a:pt x="2434" y="2247"/>
                    <a:pt x="2462" y="1920"/>
                    <a:pt x="2559" y="1622"/>
                  </a:cubicBezTo>
                  <a:cubicBezTo>
                    <a:pt x="2664" y="1314"/>
                    <a:pt x="2828" y="1026"/>
                    <a:pt x="3020" y="756"/>
                  </a:cubicBezTo>
                  <a:cubicBezTo>
                    <a:pt x="3059" y="699"/>
                    <a:pt x="3203" y="487"/>
                    <a:pt x="3347" y="314"/>
                  </a:cubicBezTo>
                  <a:cubicBezTo>
                    <a:pt x="3463" y="199"/>
                    <a:pt x="3376" y="6"/>
                    <a:pt x="3213" y="6"/>
                  </a:cubicBezTo>
                  <a:cubicBezTo>
                    <a:pt x="3151" y="3"/>
                    <a:pt x="3089" y="1"/>
                    <a:pt x="3028"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6" name="Google Shape;14616;p70"/>
            <p:cNvSpPr/>
            <p:nvPr/>
          </p:nvSpPr>
          <p:spPr>
            <a:xfrm>
              <a:off x="3227887" y="2142542"/>
              <a:ext cx="60340" cy="31176"/>
            </a:xfrm>
            <a:custGeom>
              <a:rect b="b" l="l" r="r" t="t"/>
              <a:pathLst>
                <a:path extrusionOk="0" h="1193" w="2309">
                  <a:moveTo>
                    <a:pt x="87" y="0"/>
                  </a:moveTo>
                  <a:cubicBezTo>
                    <a:pt x="49" y="375"/>
                    <a:pt x="20" y="769"/>
                    <a:pt x="1" y="1193"/>
                  </a:cubicBezTo>
                  <a:lnTo>
                    <a:pt x="2309" y="1193"/>
                  </a:lnTo>
                  <a:cubicBezTo>
                    <a:pt x="2289" y="779"/>
                    <a:pt x="2261" y="375"/>
                    <a:pt x="2222"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7" name="Google Shape;14617;p70"/>
            <p:cNvSpPr/>
            <p:nvPr/>
          </p:nvSpPr>
          <p:spPr>
            <a:xfrm>
              <a:off x="3227887" y="2142542"/>
              <a:ext cx="29948" cy="31176"/>
            </a:xfrm>
            <a:custGeom>
              <a:rect b="b" l="l" r="r" t="t"/>
              <a:pathLst>
                <a:path extrusionOk="0" h="1193" w="1146">
                  <a:moveTo>
                    <a:pt x="87" y="0"/>
                  </a:moveTo>
                  <a:cubicBezTo>
                    <a:pt x="49" y="375"/>
                    <a:pt x="20" y="769"/>
                    <a:pt x="1" y="1193"/>
                  </a:cubicBezTo>
                  <a:lnTo>
                    <a:pt x="1068" y="1193"/>
                  </a:lnTo>
                  <a:cubicBezTo>
                    <a:pt x="1078" y="769"/>
                    <a:pt x="1107" y="375"/>
                    <a:pt x="1145"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18" name="Google Shape;14618;p70"/>
          <p:cNvGrpSpPr/>
          <p:nvPr/>
        </p:nvGrpSpPr>
        <p:grpSpPr>
          <a:xfrm>
            <a:off x="3225379" y="3807339"/>
            <a:ext cx="72413" cy="366404"/>
            <a:chOff x="3225379" y="3807339"/>
            <a:chExt cx="72413" cy="366404"/>
          </a:xfrm>
        </p:grpSpPr>
        <p:sp>
          <p:nvSpPr>
            <p:cNvPr id="14619" name="Google Shape;14619;p70"/>
            <p:cNvSpPr/>
            <p:nvPr/>
          </p:nvSpPr>
          <p:spPr>
            <a:xfrm>
              <a:off x="3225379" y="3807339"/>
              <a:ext cx="72413" cy="366404"/>
            </a:xfrm>
            <a:custGeom>
              <a:rect b="b" l="l" r="r" t="t"/>
              <a:pathLst>
                <a:path extrusionOk="0" h="14021" w="2771">
                  <a:moveTo>
                    <a:pt x="1390" y="0"/>
                  </a:moveTo>
                  <a:cubicBezTo>
                    <a:pt x="1354" y="0"/>
                    <a:pt x="1318" y="20"/>
                    <a:pt x="1299" y="58"/>
                  </a:cubicBezTo>
                  <a:lnTo>
                    <a:pt x="789" y="1020"/>
                  </a:lnTo>
                  <a:lnTo>
                    <a:pt x="145" y="2231"/>
                  </a:lnTo>
                  <a:cubicBezTo>
                    <a:pt x="49" y="2395"/>
                    <a:pt x="10" y="2587"/>
                    <a:pt x="10" y="2779"/>
                  </a:cubicBezTo>
                  <a:lnTo>
                    <a:pt x="10" y="12645"/>
                  </a:lnTo>
                  <a:cubicBezTo>
                    <a:pt x="1" y="13403"/>
                    <a:pt x="616" y="14021"/>
                    <a:pt x="1379" y="14021"/>
                  </a:cubicBezTo>
                  <a:cubicBezTo>
                    <a:pt x="1391" y="14021"/>
                    <a:pt x="1403" y="14021"/>
                    <a:pt x="1414" y="14020"/>
                  </a:cubicBezTo>
                  <a:cubicBezTo>
                    <a:pt x="1597" y="14020"/>
                    <a:pt x="1780" y="13982"/>
                    <a:pt x="1953" y="13905"/>
                  </a:cubicBezTo>
                  <a:cubicBezTo>
                    <a:pt x="2443" y="13674"/>
                    <a:pt x="2760" y="13184"/>
                    <a:pt x="2770" y="12645"/>
                  </a:cubicBezTo>
                  <a:lnTo>
                    <a:pt x="2770" y="12617"/>
                  </a:lnTo>
                  <a:lnTo>
                    <a:pt x="2770" y="2779"/>
                  </a:lnTo>
                  <a:cubicBezTo>
                    <a:pt x="2770" y="2693"/>
                    <a:pt x="2760" y="2606"/>
                    <a:pt x="2741" y="2529"/>
                  </a:cubicBezTo>
                  <a:lnTo>
                    <a:pt x="2741" y="2510"/>
                  </a:lnTo>
                  <a:cubicBezTo>
                    <a:pt x="2722" y="2404"/>
                    <a:pt x="2684" y="2318"/>
                    <a:pt x="2635" y="2222"/>
                  </a:cubicBezTo>
                  <a:lnTo>
                    <a:pt x="1991" y="1020"/>
                  </a:lnTo>
                  <a:lnTo>
                    <a:pt x="1482" y="58"/>
                  </a:lnTo>
                  <a:cubicBezTo>
                    <a:pt x="1462" y="20"/>
                    <a:pt x="1426" y="0"/>
                    <a:pt x="1390"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0" name="Google Shape;14620;p70"/>
            <p:cNvSpPr/>
            <p:nvPr/>
          </p:nvSpPr>
          <p:spPr>
            <a:xfrm>
              <a:off x="3225640" y="4104623"/>
              <a:ext cx="72152" cy="33188"/>
            </a:xfrm>
            <a:custGeom>
              <a:rect b="b" l="l" r="r" t="t"/>
              <a:pathLst>
                <a:path extrusionOk="0" h="1270" w="2761">
                  <a:moveTo>
                    <a:pt x="0" y="0"/>
                  </a:moveTo>
                  <a:lnTo>
                    <a:pt x="0" y="1269"/>
                  </a:lnTo>
                  <a:lnTo>
                    <a:pt x="2760" y="1269"/>
                  </a:lnTo>
                  <a:lnTo>
                    <a:pt x="2760" y="1241"/>
                  </a:lnTo>
                  <a:lnTo>
                    <a:pt x="2760"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1" name="Google Shape;14621;p70"/>
            <p:cNvSpPr/>
            <p:nvPr/>
          </p:nvSpPr>
          <p:spPr>
            <a:xfrm>
              <a:off x="3245997" y="3807339"/>
              <a:ext cx="31437" cy="32509"/>
            </a:xfrm>
            <a:custGeom>
              <a:rect b="b" l="l" r="r" t="t"/>
              <a:pathLst>
                <a:path extrusionOk="0" h="1244" w="1203">
                  <a:moveTo>
                    <a:pt x="601" y="0"/>
                  </a:moveTo>
                  <a:cubicBezTo>
                    <a:pt x="565" y="0"/>
                    <a:pt x="529" y="20"/>
                    <a:pt x="510" y="58"/>
                  </a:cubicBezTo>
                  <a:lnTo>
                    <a:pt x="0" y="1020"/>
                  </a:lnTo>
                  <a:cubicBezTo>
                    <a:pt x="173" y="1169"/>
                    <a:pt x="387" y="1243"/>
                    <a:pt x="601" y="1243"/>
                  </a:cubicBezTo>
                  <a:cubicBezTo>
                    <a:pt x="815" y="1243"/>
                    <a:pt x="1029" y="1169"/>
                    <a:pt x="1202" y="1020"/>
                  </a:cubicBezTo>
                  <a:lnTo>
                    <a:pt x="693" y="58"/>
                  </a:lnTo>
                  <a:cubicBezTo>
                    <a:pt x="673" y="20"/>
                    <a:pt x="637" y="0"/>
                    <a:pt x="601"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2" name="Google Shape;14622;p70"/>
            <p:cNvSpPr/>
            <p:nvPr/>
          </p:nvSpPr>
          <p:spPr>
            <a:xfrm>
              <a:off x="3225379" y="4137785"/>
              <a:ext cx="72413" cy="35958"/>
            </a:xfrm>
            <a:custGeom>
              <a:rect b="b" l="l" r="r" t="t"/>
              <a:pathLst>
                <a:path extrusionOk="0" h="1376" w="2771">
                  <a:moveTo>
                    <a:pt x="10" y="0"/>
                  </a:moveTo>
                  <a:cubicBezTo>
                    <a:pt x="1" y="758"/>
                    <a:pt x="616" y="1376"/>
                    <a:pt x="1379" y="1376"/>
                  </a:cubicBezTo>
                  <a:cubicBezTo>
                    <a:pt x="1391" y="1376"/>
                    <a:pt x="1403" y="1376"/>
                    <a:pt x="1414" y="1375"/>
                  </a:cubicBezTo>
                  <a:cubicBezTo>
                    <a:pt x="1597" y="1375"/>
                    <a:pt x="1780" y="1337"/>
                    <a:pt x="1953" y="1260"/>
                  </a:cubicBezTo>
                  <a:cubicBezTo>
                    <a:pt x="2443" y="1029"/>
                    <a:pt x="2760" y="539"/>
                    <a:pt x="2770"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3" name="Google Shape;14623;p70"/>
            <p:cNvSpPr/>
            <p:nvPr/>
          </p:nvSpPr>
          <p:spPr>
            <a:xfrm>
              <a:off x="3255039" y="4104623"/>
              <a:ext cx="42753" cy="33188"/>
            </a:xfrm>
            <a:custGeom>
              <a:rect b="b" l="l" r="r" t="t"/>
              <a:pathLst>
                <a:path extrusionOk="0" h="1270" w="1636">
                  <a:moveTo>
                    <a:pt x="0" y="0"/>
                  </a:moveTo>
                  <a:lnTo>
                    <a:pt x="0" y="1269"/>
                  </a:lnTo>
                  <a:lnTo>
                    <a:pt x="1635" y="1269"/>
                  </a:lnTo>
                  <a:lnTo>
                    <a:pt x="1635" y="1241"/>
                  </a:lnTo>
                  <a:lnTo>
                    <a:pt x="1635" y="0"/>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4" name="Google Shape;14624;p70"/>
            <p:cNvSpPr/>
            <p:nvPr/>
          </p:nvSpPr>
          <p:spPr>
            <a:xfrm>
              <a:off x="3255039" y="4137785"/>
              <a:ext cx="42753" cy="32953"/>
            </a:xfrm>
            <a:custGeom>
              <a:rect b="b" l="l" r="r" t="t"/>
              <a:pathLst>
                <a:path extrusionOk="0" h="1261" w="1636">
                  <a:moveTo>
                    <a:pt x="0" y="0"/>
                  </a:moveTo>
                  <a:cubicBezTo>
                    <a:pt x="0" y="539"/>
                    <a:pt x="318" y="1039"/>
                    <a:pt x="818" y="1260"/>
                  </a:cubicBezTo>
                  <a:cubicBezTo>
                    <a:pt x="1308" y="1029"/>
                    <a:pt x="1625" y="539"/>
                    <a:pt x="1635"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5" name="Google Shape;14625;p70"/>
            <p:cNvSpPr/>
            <p:nvPr/>
          </p:nvSpPr>
          <p:spPr>
            <a:xfrm>
              <a:off x="3225379" y="3872932"/>
              <a:ext cx="72413" cy="231717"/>
            </a:xfrm>
            <a:custGeom>
              <a:rect b="b" l="l" r="r" t="t"/>
              <a:pathLst>
                <a:path extrusionOk="0" h="8867" w="2771">
                  <a:moveTo>
                    <a:pt x="39" y="0"/>
                  </a:moveTo>
                  <a:cubicBezTo>
                    <a:pt x="20" y="87"/>
                    <a:pt x="1" y="173"/>
                    <a:pt x="10" y="269"/>
                  </a:cubicBezTo>
                  <a:lnTo>
                    <a:pt x="10" y="8866"/>
                  </a:lnTo>
                  <a:lnTo>
                    <a:pt x="2770" y="8866"/>
                  </a:lnTo>
                  <a:lnTo>
                    <a:pt x="2770" y="269"/>
                  </a:lnTo>
                  <a:cubicBezTo>
                    <a:pt x="2770" y="183"/>
                    <a:pt x="2760" y="106"/>
                    <a:pt x="2741" y="19"/>
                  </a:cubicBezTo>
                  <a:lnTo>
                    <a:pt x="2741"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6" name="Google Shape;14626;p70"/>
            <p:cNvSpPr/>
            <p:nvPr/>
          </p:nvSpPr>
          <p:spPr>
            <a:xfrm>
              <a:off x="3255039" y="3872932"/>
              <a:ext cx="42753" cy="231717"/>
            </a:xfrm>
            <a:custGeom>
              <a:rect b="b" l="l" r="r" t="t"/>
              <a:pathLst>
                <a:path extrusionOk="0" h="8867" w="1636">
                  <a:moveTo>
                    <a:pt x="0" y="0"/>
                  </a:moveTo>
                  <a:lnTo>
                    <a:pt x="0" y="8866"/>
                  </a:lnTo>
                  <a:lnTo>
                    <a:pt x="1635" y="8866"/>
                  </a:lnTo>
                  <a:lnTo>
                    <a:pt x="1635" y="269"/>
                  </a:lnTo>
                  <a:cubicBezTo>
                    <a:pt x="1635" y="183"/>
                    <a:pt x="1625" y="106"/>
                    <a:pt x="1606" y="19"/>
                  </a:cubicBezTo>
                  <a:lnTo>
                    <a:pt x="1606"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27" name="Google Shape;14627;p70"/>
          <p:cNvGrpSpPr/>
          <p:nvPr/>
        </p:nvGrpSpPr>
        <p:grpSpPr>
          <a:xfrm>
            <a:off x="3523916" y="2011096"/>
            <a:ext cx="366665" cy="275201"/>
            <a:chOff x="3523916" y="2011096"/>
            <a:chExt cx="366665" cy="275201"/>
          </a:xfrm>
        </p:grpSpPr>
        <p:sp>
          <p:nvSpPr>
            <p:cNvPr id="14628" name="Google Shape;14628;p70"/>
            <p:cNvSpPr/>
            <p:nvPr/>
          </p:nvSpPr>
          <p:spPr>
            <a:xfrm>
              <a:off x="3524178" y="2038744"/>
              <a:ext cx="366404" cy="247553"/>
            </a:xfrm>
            <a:custGeom>
              <a:rect b="b" l="l" r="r" t="t"/>
              <a:pathLst>
                <a:path extrusionOk="0" h="9473" w="14021">
                  <a:moveTo>
                    <a:pt x="0" y="1"/>
                  </a:moveTo>
                  <a:lnTo>
                    <a:pt x="0" y="8376"/>
                  </a:lnTo>
                  <a:lnTo>
                    <a:pt x="0" y="8405"/>
                  </a:lnTo>
                  <a:cubicBezTo>
                    <a:pt x="10" y="8982"/>
                    <a:pt x="481" y="9453"/>
                    <a:pt x="1058" y="9473"/>
                  </a:cubicBezTo>
                  <a:lnTo>
                    <a:pt x="14020" y="9473"/>
                  </a:lnTo>
                  <a:lnTo>
                    <a:pt x="14020" y="1"/>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9" name="Google Shape;14629;p70"/>
            <p:cNvSpPr/>
            <p:nvPr/>
          </p:nvSpPr>
          <p:spPr>
            <a:xfrm>
              <a:off x="3624945" y="2161123"/>
              <a:ext cx="244783" cy="74425"/>
            </a:xfrm>
            <a:custGeom>
              <a:rect b="b" l="l" r="r" t="t"/>
              <a:pathLst>
                <a:path extrusionOk="0" h="2848" w="9367">
                  <a:moveTo>
                    <a:pt x="193" y="1"/>
                  </a:moveTo>
                  <a:cubicBezTo>
                    <a:pt x="87" y="1"/>
                    <a:pt x="0" y="87"/>
                    <a:pt x="0" y="193"/>
                  </a:cubicBezTo>
                  <a:lnTo>
                    <a:pt x="0" y="2664"/>
                  </a:lnTo>
                  <a:cubicBezTo>
                    <a:pt x="0" y="2770"/>
                    <a:pt x="87" y="2847"/>
                    <a:pt x="193" y="2847"/>
                  </a:cubicBezTo>
                  <a:lnTo>
                    <a:pt x="9183" y="2847"/>
                  </a:lnTo>
                  <a:cubicBezTo>
                    <a:pt x="9280" y="2847"/>
                    <a:pt x="9366" y="2770"/>
                    <a:pt x="9366" y="2664"/>
                  </a:cubicBezTo>
                  <a:lnTo>
                    <a:pt x="9366" y="193"/>
                  </a:lnTo>
                  <a:cubicBezTo>
                    <a:pt x="9366" y="87"/>
                    <a:pt x="9280" y="1"/>
                    <a:pt x="9183" y="1"/>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0" name="Google Shape;14630;p70"/>
            <p:cNvSpPr/>
            <p:nvPr/>
          </p:nvSpPr>
          <p:spPr>
            <a:xfrm>
              <a:off x="3624945" y="2161123"/>
              <a:ext cx="244783" cy="47796"/>
            </a:xfrm>
            <a:custGeom>
              <a:rect b="b" l="l" r="r" t="t"/>
              <a:pathLst>
                <a:path extrusionOk="0" h="1829" w="9367">
                  <a:moveTo>
                    <a:pt x="193" y="1"/>
                  </a:moveTo>
                  <a:cubicBezTo>
                    <a:pt x="96" y="1"/>
                    <a:pt x="10" y="78"/>
                    <a:pt x="0" y="174"/>
                  </a:cubicBezTo>
                  <a:lnTo>
                    <a:pt x="0" y="1664"/>
                  </a:lnTo>
                  <a:cubicBezTo>
                    <a:pt x="9" y="1755"/>
                    <a:pt x="87" y="1829"/>
                    <a:pt x="176" y="1829"/>
                  </a:cubicBezTo>
                  <a:cubicBezTo>
                    <a:pt x="182" y="1829"/>
                    <a:pt x="187" y="1828"/>
                    <a:pt x="193" y="1828"/>
                  </a:cubicBezTo>
                  <a:lnTo>
                    <a:pt x="9183" y="1828"/>
                  </a:lnTo>
                  <a:cubicBezTo>
                    <a:pt x="9189" y="1828"/>
                    <a:pt x="9194" y="1829"/>
                    <a:pt x="9200" y="1829"/>
                  </a:cubicBezTo>
                  <a:cubicBezTo>
                    <a:pt x="9288" y="1829"/>
                    <a:pt x="9357" y="1755"/>
                    <a:pt x="9366" y="1664"/>
                  </a:cubicBezTo>
                  <a:lnTo>
                    <a:pt x="9366" y="174"/>
                  </a:lnTo>
                  <a:cubicBezTo>
                    <a:pt x="9357" y="78"/>
                    <a:pt x="9280" y="1"/>
                    <a:pt x="9183" y="1"/>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1" name="Google Shape;14631;p70"/>
            <p:cNvSpPr/>
            <p:nvPr/>
          </p:nvSpPr>
          <p:spPr>
            <a:xfrm>
              <a:off x="3652697" y="2161123"/>
              <a:ext cx="11969" cy="24146"/>
            </a:xfrm>
            <a:custGeom>
              <a:rect b="b" l="l" r="r" t="t"/>
              <a:pathLst>
                <a:path extrusionOk="0" h="924" w="458">
                  <a:moveTo>
                    <a:pt x="15" y="1"/>
                  </a:moveTo>
                  <a:cubicBezTo>
                    <a:pt x="15" y="10"/>
                    <a:pt x="15" y="20"/>
                    <a:pt x="15" y="30"/>
                  </a:cubicBezTo>
                  <a:lnTo>
                    <a:pt x="15" y="693"/>
                  </a:lnTo>
                  <a:cubicBezTo>
                    <a:pt x="1" y="847"/>
                    <a:pt x="114" y="924"/>
                    <a:pt x="228" y="924"/>
                  </a:cubicBezTo>
                  <a:cubicBezTo>
                    <a:pt x="342" y="924"/>
                    <a:pt x="458" y="847"/>
                    <a:pt x="448" y="693"/>
                  </a:cubicBezTo>
                  <a:lnTo>
                    <a:pt x="44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2" name="Google Shape;14632;p70"/>
            <p:cNvSpPr/>
            <p:nvPr/>
          </p:nvSpPr>
          <p:spPr>
            <a:xfrm>
              <a:off x="3670546" y="2161123"/>
              <a:ext cx="11838" cy="24146"/>
            </a:xfrm>
            <a:custGeom>
              <a:rect b="b" l="l" r="r" t="t"/>
              <a:pathLst>
                <a:path extrusionOk="0" h="924" w="453">
                  <a:moveTo>
                    <a:pt x="15" y="1"/>
                  </a:moveTo>
                  <a:cubicBezTo>
                    <a:pt x="5" y="10"/>
                    <a:pt x="5" y="20"/>
                    <a:pt x="15" y="30"/>
                  </a:cubicBezTo>
                  <a:lnTo>
                    <a:pt x="15" y="693"/>
                  </a:lnTo>
                  <a:cubicBezTo>
                    <a:pt x="0" y="847"/>
                    <a:pt x="113" y="924"/>
                    <a:pt x="226" y="924"/>
                  </a:cubicBezTo>
                  <a:cubicBezTo>
                    <a:pt x="339" y="924"/>
                    <a:pt x="452" y="847"/>
                    <a:pt x="438" y="693"/>
                  </a:cubicBezTo>
                  <a:lnTo>
                    <a:pt x="43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3" name="Google Shape;14633;p70"/>
            <p:cNvSpPr/>
            <p:nvPr/>
          </p:nvSpPr>
          <p:spPr>
            <a:xfrm>
              <a:off x="3688264" y="2161123"/>
              <a:ext cx="11838" cy="24146"/>
            </a:xfrm>
            <a:custGeom>
              <a:rect b="b" l="l" r="r" t="t"/>
              <a:pathLst>
                <a:path extrusionOk="0" h="924" w="453">
                  <a:moveTo>
                    <a:pt x="10" y="1"/>
                  </a:moveTo>
                  <a:cubicBezTo>
                    <a:pt x="10" y="10"/>
                    <a:pt x="10" y="20"/>
                    <a:pt x="10" y="30"/>
                  </a:cubicBezTo>
                  <a:lnTo>
                    <a:pt x="10" y="693"/>
                  </a:lnTo>
                  <a:cubicBezTo>
                    <a:pt x="0" y="847"/>
                    <a:pt x="113" y="924"/>
                    <a:pt x="226" y="924"/>
                  </a:cubicBezTo>
                  <a:cubicBezTo>
                    <a:pt x="339" y="924"/>
                    <a:pt x="452" y="847"/>
                    <a:pt x="443" y="693"/>
                  </a:cubicBezTo>
                  <a:lnTo>
                    <a:pt x="443" y="30"/>
                  </a:lnTo>
                  <a:cubicBezTo>
                    <a:pt x="443" y="20"/>
                    <a:pt x="443" y="10"/>
                    <a:pt x="44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4" name="Google Shape;14634;p70"/>
            <p:cNvSpPr/>
            <p:nvPr/>
          </p:nvSpPr>
          <p:spPr>
            <a:xfrm>
              <a:off x="3705981" y="2161123"/>
              <a:ext cx="11838" cy="40244"/>
            </a:xfrm>
            <a:custGeom>
              <a:rect b="b" l="l" r="r" t="t"/>
              <a:pathLst>
                <a:path extrusionOk="0" h="1540" w="453">
                  <a:moveTo>
                    <a:pt x="15" y="1"/>
                  </a:moveTo>
                  <a:cubicBezTo>
                    <a:pt x="15" y="10"/>
                    <a:pt x="15" y="20"/>
                    <a:pt x="15" y="30"/>
                  </a:cubicBezTo>
                  <a:lnTo>
                    <a:pt x="15" y="1309"/>
                  </a:lnTo>
                  <a:cubicBezTo>
                    <a:pt x="0" y="1462"/>
                    <a:pt x="113" y="1539"/>
                    <a:pt x="226" y="1539"/>
                  </a:cubicBezTo>
                  <a:cubicBezTo>
                    <a:pt x="339" y="1539"/>
                    <a:pt x="452" y="1462"/>
                    <a:pt x="438" y="1309"/>
                  </a:cubicBezTo>
                  <a:lnTo>
                    <a:pt x="43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5" name="Google Shape;14635;p70"/>
            <p:cNvSpPr/>
            <p:nvPr/>
          </p:nvSpPr>
          <p:spPr>
            <a:xfrm>
              <a:off x="3634875" y="2161123"/>
              <a:ext cx="11943" cy="40244"/>
            </a:xfrm>
            <a:custGeom>
              <a:rect b="b" l="l" r="r" t="t"/>
              <a:pathLst>
                <a:path extrusionOk="0" h="1540" w="457">
                  <a:moveTo>
                    <a:pt x="14" y="1"/>
                  </a:moveTo>
                  <a:cubicBezTo>
                    <a:pt x="14" y="10"/>
                    <a:pt x="14" y="20"/>
                    <a:pt x="14" y="30"/>
                  </a:cubicBezTo>
                  <a:lnTo>
                    <a:pt x="14" y="1309"/>
                  </a:lnTo>
                  <a:cubicBezTo>
                    <a:pt x="0" y="1462"/>
                    <a:pt x="113" y="1539"/>
                    <a:pt x="227" y="1539"/>
                  </a:cubicBezTo>
                  <a:cubicBezTo>
                    <a:pt x="341" y="1539"/>
                    <a:pt x="457" y="1462"/>
                    <a:pt x="447" y="1309"/>
                  </a:cubicBezTo>
                  <a:lnTo>
                    <a:pt x="447" y="30"/>
                  </a:lnTo>
                  <a:cubicBezTo>
                    <a:pt x="447" y="20"/>
                    <a:pt x="447" y="10"/>
                    <a:pt x="447"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6" name="Google Shape;14636;p70"/>
            <p:cNvSpPr/>
            <p:nvPr/>
          </p:nvSpPr>
          <p:spPr>
            <a:xfrm>
              <a:off x="3723934" y="2161123"/>
              <a:ext cx="11342" cy="23415"/>
            </a:xfrm>
            <a:custGeom>
              <a:rect b="b" l="l" r="r" t="t"/>
              <a:pathLst>
                <a:path extrusionOk="0" h="896" w="434">
                  <a:moveTo>
                    <a:pt x="1" y="1"/>
                  </a:moveTo>
                  <a:cubicBezTo>
                    <a:pt x="1" y="10"/>
                    <a:pt x="1" y="20"/>
                    <a:pt x="1" y="30"/>
                  </a:cubicBezTo>
                  <a:lnTo>
                    <a:pt x="1" y="693"/>
                  </a:lnTo>
                  <a:cubicBezTo>
                    <a:pt x="11" y="828"/>
                    <a:pt x="114" y="895"/>
                    <a:pt x="217" y="895"/>
                  </a:cubicBezTo>
                  <a:cubicBezTo>
                    <a:pt x="321" y="895"/>
                    <a:pt x="424" y="828"/>
                    <a:pt x="434" y="693"/>
                  </a:cubicBezTo>
                  <a:lnTo>
                    <a:pt x="434" y="30"/>
                  </a:lnTo>
                  <a:cubicBezTo>
                    <a:pt x="434" y="20"/>
                    <a:pt x="434" y="10"/>
                    <a:pt x="43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7" name="Google Shape;14637;p70"/>
            <p:cNvSpPr/>
            <p:nvPr/>
          </p:nvSpPr>
          <p:spPr>
            <a:xfrm>
              <a:off x="3741783" y="2161123"/>
              <a:ext cx="11342" cy="23415"/>
            </a:xfrm>
            <a:custGeom>
              <a:rect b="b" l="l" r="r" t="t"/>
              <a:pathLst>
                <a:path extrusionOk="0" h="896" w="434">
                  <a:moveTo>
                    <a:pt x="1" y="1"/>
                  </a:moveTo>
                  <a:cubicBezTo>
                    <a:pt x="1" y="10"/>
                    <a:pt x="1" y="20"/>
                    <a:pt x="1" y="30"/>
                  </a:cubicBezTo>
                  <a:lnTo>
                    <a:pt x="1" y="693"/>
                  </a:lnTo>
                  <a:cubicBezTo>
                    <a:pt x="10" y="828"/>
                    <a:pt x="114" y="895"/>
                    <a:pt x="217" y="895"/>
                  </a:cubicBezTo>
                  <a:cubicBezTo>
                    <a:pt x="320" y="895"/>
                    <a:pt x="424" y="828"/>
                    <a:pt x="433" y="693"/>
                  </a:cubicBezTo>
                  <a:lnTo>
                    <a:pt x="433" y="30"/>
                  </a:lnTo>
                  <a:cubicBezTo>
                    <a:pt x="433" y="20"/>
                    <a:pt x="424" y="10"/>
                    <a:pt x="42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8" name="Google Shape;14638;p70"/>
            <p:cNvSpPr/>
            <p:nvPr/>
          </p:nvSpPr>
          <p:spPr>
            <a:xfrm>
              <a:off x="3759631" y="2161123"/>
              <a:ext cx="11080" cy="23415"/>
            </a:xfrm>
            <a:custGeom>
              <a:rect b="b" l="l" r="r" t="t"/>
              <a:pathLst>
                <a:path extrusionOk="0" h="896" w="424">
                  <a:moveTo>
                    <a:pt x="0" y="1"/>
                  </a:moveTo>
                  <a:cubicBezTo>
                    <a:pt x="0" y="10"/>
                    <a:pt x="0" y="20"/>
                    <a:pt x="0" y="30"/>
                  </a:cubicBezTo>
                  <a:lnTo>
                    <a:pt x="0" y="693"/>
                  </a:lnTo>
                  <a:cubicBezTo>
                    <a:pt x="10" y="828"/>
                    <a:pt x="111" y="895"/>
                    <a:pt x="212" y="895"/>
                  </a:cubicBezTo>
                  <a:cubicBezTo>
                    <a:pt x="313" y="895"/>
                    <a:pt x="414" y="828"/>
                    <a:pt x="423" y="693"/>
                  </a:cubicBezTo>
                  <a:lnTo>
                    <a:pt x="423" y="30"/>
                  </a:lnTo>
                  <a:cubicBezTo>
                    <a:pt x="42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9" name="Google Shape;14639;p70"/>
            <p:cNvSpPr/>
            <p:nvPr/>
          </p:nvSpPr>
          <p:spPr>
            <a:xfrm>
              <a:off x="3777219" y="2161123"/>
              <a:ext cx="11342" cy="39303"/>
            </a:xfrm>
            <a:custGeom>
              <a:rect b="b" l="l" r="r" t="t"/>
              <a:pathLst>
                <a:path extrusionOk="0" h="1504" w="434">
                  <a:moveTo>
                    <a:pt x="0" y="1"/>
                  </a:moveTo>
                  <a:cubicBezTo>
                    <a:pt x="0" y="10"/>
                    <a:pt x="0" y="20"/>
                    <a:pt x="0" y="30"/>
                  </a:cubicBezTo>
                  <a:lnTo>
                    <a:pt x="0" y="1309"/>
                  </a:lnTo>
                  <a:cubicBezTo>
                    <a:pt x="10" y="1438"/>
                    <a:pt x="113" y="1503"/>
                    <a:pt x="217" y="1503"/>
                  </a:cubicBezTo>
                  <a:cubicBezTo>
                    <a:pt x="320" y="1503"/>
                    <a:pt x="424" y="1438"/>
                    <a:pt x="433" y="1309"/>
                  </a:cubicBezTo>
                  <a:lnTo>
                    <a:pt x="433" y="30"/>
                  </a:lnTo>
                  <a:cubicBezTo>
                    <a:pt x="433" y="20"/>
                    <a:pt x="433" y="10"/>
                    <a:pt x="43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0" name="Google Shape;14640;p70"/>
            <p:cNvSpPr/>
            <p:nvPr/>
          </p:nvSpPr>
          <p:spPr>
            <a:xfrm>
              <a:off x="3795067" y="2161123"/>
              <a:ext cx="11315" cy="23415"/>
            </a:xfrm>
            <a:custGeom>
              <a:rect b="b" l="l" r="r" t="t"/>
              <a:pathLst>
                <a:path extrusionOk="0" h="896" w="433">
                  <a:moveTo>
                    <a:pt x="0" y="1"/>
                  </a:moveTo>
                  <a:cubicBezTo>
                    <a:pt x="0" y="10"/>
                    <a:pt x="0" y="20"/>
                    <a:pt x="0" y="30"/>
                  </a:cubicBezTo>
                  <a:lnTo>
                    <a:pt x="0" y="693"/>
                  </a:lnTo>
                  <a:cubicBezTo>
                    <a:pt x="10" y="828"/>
                    <a:pt x="111" y="895"/>
                    <a:pt x="213" y="895"/>
                  </a:cubicBezTo>
                  <a:cubicBezTo>
                    <a:pt x="315" y="895"/>
                    <a:pt x="419" y="828"/>
                    <a:pt x="433" y="693"/>
                  </a:cubicBezTo>
                  <a:lnTo>
                    <a:pt x="433" y="30"/>
                  </a:lnTo>
                  <a:cubicBezTo>
                    <a:pt x="42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1" name="Google Shape;14641;p70"/>
            <p:cNvSpPr/>
            <p:nvPr/>
          </p:nvSpPr>
          <p:spPr>
            <a:xfrm>
              <a:off x="3812654" y="2161123"/>
              <a:ext cx="11342" cy="23415"/>
            </a:xfrm>
            <a:custGeom>
              <a:rect b="b" l="l" r="r" t="t"/>
              <a:pathLst>
                <a:path extrusionOk="0" h="896" w="434">
                  <a:moveTo>
                    <a:pt x="0" y="1"/>
                  </a:moveTo>
                  <a:cubicBezTo>
                    <a:pt x="0" y="10"/>
                    <a:pt x="0" y="20"/>
                    <a:pt x="0" y="30"/>
                  </a:cubicBezTo>
                  <a:lnTo>
                    <a:pt x="0" y="693"/>
                  </a:lnTo>
                  <a:cubicBezTo>
                    <a:pt x="15" y="828"/>
                    <a:pt x="118" y="895"/>
                    <a:pt x="220" y="895"/>
                  </a:cubicBezTo>
                  <a:cubicBezTo>
                    <a:pt x="322" y="895"/>
                    <a:pt x="423" y="828"/>
                    <a:pt x="433" y="693"/>
                  </a:cubicBezTo>
                  <a:lnTo>
                    <a:pt x="433" y="30"/>
                  </a:lnTo>
                  <a:cubicBezTo>
                    <a:pt x="433" y="20"/>
                    <a:pt x="433" y="10"/>
                    <a:pt x="43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2" name="Google Shape;14642;p70"/>
            <p:cNvSpPr/>
            <p:nvPr/>
          </p:nvSpPr>
          <p:spPr>
            <a:xfrm>
              <a:off x="3830503" y="2161123"/>
              <a:ext cx="11315" cy="23415"/>
            </a:xfrm>
            <a:custGeom>
              <a:rect b="b" l="l" r="r" t="t"/>
              <a:pathLst>
                <a:path extrusionOk="0" h="896" w="433">
                  <a:moveTo>
                    <a:pt x="0" y="1"/>
                  </a:moveTo>
                  <a:cubicBezTo>
                    <a:pt x="0" y="10"/>
                    <a:pt x="0" y="20"/>
                    <a:pt x="0" y="30"/>
                  </a:cubicBezTo>
                  <a:lnTo>
                    <a:pt x="0" y="693"/>
                  </a:lnTo>
                  <a:cubicBezTo>
                    <a:pt x="10" y="828"/>
                    <a:pt x="113" y="895"/>
                    <a:pt x="216" y="895"/>
                  </a:cubicBezTo>
                  <a:cubicBezTo>
                    <a:pt x="320" y="895"/>
                    <a:pt x="423" y="828"/>
                    <a:pt x="433" y="693"/>
                  </a:cubicBezTo>
                  <a:lnTo>
                    <a:pt x="433" y="30"/>
                  </a:lnTo>
                  <a:cubicBezTo>
                    <a:pt x="43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3" name="Google Shape;14643;p70"/>
            <p:cNvSpPr/>
            <p:nvPr/>
          </p:nvSpPr>
          <p:spPr>
            <a:xfrm>
              <a:off x="3848325" y="2161123"/>
              <a:ext cx="11080" cy="39303"/>
            </a:xfrm>
            <a:custGeom>
              <a:rect b="b" l="l" r="r" t="t"/>
              <a:pathLst>
                <a:path extrusionOk="0" h="1504" w="424">
                  <a:moveTo>
                    <a:pt x="1" y="1"/>
                  </a:moveTo>
                  <a:cubicBezTo>
                    <a:pt x="1" y="10"/>
                    <a:pt x="1" y="20"/>
                    <a:pt x="1" y="30"/>
                  </a:cubicBezTo>
                  <a:lnTo>
                    <a:pt x="1" y="1309"/>
                  </a:lnTo>
                  <a:cubicBezTo>
                    <a:pt x="10" y="1438"/>
                    <a:pt x="111" y="1503"/>
                    <a:pt x="212" y="1503"/>
                  </a:cubicBezTo>
                  <a:cubicBezTo>
                    <a:pt x="313" y="1503"/>
                    <a:pt x="414" y="1438"/>
                    <a:pt x="424" y="1309"/>
                  </a:cubicBezTo>
                  <a:lnTo>
                    <a:pt x="424" y="30"/>
                  </a:lnTo>
                  <a:cubicBezTo>
                    <a:pt x="424" y="20"/>
                    <a:pt x="424" y="10"/>
                    <a:pt x="42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4" name="Google Shape;14644;p70"/>
            <p:cNvSpPr/>
            <p:nvPr/>
          </p:nvSpPr>
          <p:spPr>
            <a:xfrm>
              <a:off x="3626173" y="2063857"/>
              <a:ext cx="212483" cy="74190"/>
            </a:xfrm>
            <a:custGeom>
              <a:rect b="b" l="l" r="r" t="t"/>
              <a:pathLst>
                <a:path extrusionOk="0" h="2839" w="8131">
                  <a:moveTo>
                    <a:pt x="273" y="0"/>
                  </a:moveTo>
                  <a:cubicBezTo>
                    <a:pt x="0" y="0"/>
                    <a:pt x="0" y="426"/>
                    <a:pt x="273" y="426"/>
                  </a:cubicBezTo>
                  <a:cubicBezTo>
                    <a:pt x="282" y="426"/>
                    <a:pt x="290" y="425"/>
                    <a:pt x="299" y="424"/>
                  </a:cubicBezTo>
                  <a:lnTo>
                    <a:pt x="3780" y="424"/>
                  </a:lnTo>
                  <a:cubicBezTo>
                    <a:pt x="3982" y="424"/>
                    <a:pt x="4155" y="598"/>
                    <a:pt x="4155" y="799"/>
                  </a:cubicBezTo>
                  <a:lnTo>
                    <a:pt x="4155" y="857"/>
                  </a:lnTo>
                  <a:cubicBezTo>
                    <a:pt x="4155" y="1069"/>
                    <a:pt x="3982" y="1232"/>
                    <a:pt x="3780" y="1232"/>
                  </a:cubicBezTo>
                  <a:lnTo>
                    <a:pt x="3521" y="1232"/>
                  </a:lnTo>
                  <a:cubicBezTo>
                    <a:pt x="3078" y="1232"/>
                    <a:pt x="2723" y="1588"/>
                    <a:pt x="2723" y="2030"/>
                  </a:cubicBezTo>
                  <a:cubicBezTo>
                    <a:pt x="2723" y="2473"/>
                    <a:pt x="3078" y="2838"/>
                    <a:pt x="3521" y="2838"/>
                  </a:cubicBezTo>
                  <a:lnTo>
                    <a:pt x="7829" y="2838"/>
                  </a:lnTo>
                  <a:cubicBezTo>
                    <a:pt x="7835" y="2838"/>
                    <a:pt x="7841" y="2839"/>
                    <a:pt x="7847" y="2839"/>
                  </a:cubicBezTo>
                  <a:cubicBezTo>
                    <a:pt x="8130" y="2839"/>
                    <a:pt x="8130" y="2405"/>
                    <a:pt x="7847" y="2405"/>
                  </a:cubicBezTo>
                  <a:cubicBezTo>
                    <a:pt x="7841" y="2405"/>
                    <a:pt x="7835" y="2405"/>
                    <a:pt x="7829" y="2405"/>
                  </a:cubicBezTo>
                  <a:lnTo>
                    <a:pt x="3521" y="2405"/>
                  </a:lnTo>
                  <a:cubicBezTo>
                    <a:pt x="3512" y="2406"/>
                    <a:pt x="3503" y="2406"/>
                    <a:pt x="3494" y="2406"/>
                  </a:cubicBezTo>
                  <a:cubicBezTo>
                    <a:pt x="3013" y="2406"/>
                    <a:pt x="3010" y="1664"/>
                    <a:pt x="3485" y="1664"/>
                  </a:cubicBezTo>
                  <a:cubicBezTo>
                    <a:pt x="3497" y="1664"/>
                    <a:pt x="3509" y="1664"/>
                    <a:pt x="3521" y="1665"/>
                  </a:cubicBezTo>
                  <a:lnTo>
                    <a:pt x="3780" y="1665"/>
                  </a:lnTo>
                  <a:cubicBezTo>
                    <a:pt x="4223" y="1655"/>
                    <a:pt x="4578" y="1300"/>
                    <a:pt x="4578" y="857"/>
                  </a:cubicBezTo>
                  <a:lnTo>
                    <a:pt x="4578" y="799"/>
                  </a:lnTo>
                  <a:cubicBezTo>
                    <a:pt x="4578" y="357"/>
                    <a:pt x="4223" y="1"/>
                    <a:pt x="3780" y="1"/>
                  </a:cubicBezTo>
                  <a:lnTo>
                    <a:pt x="299" y="1"/>
                  </a:lnTo>
                  <a:cubicBezTo>
                    <a:pt x="290" y="1"/>
                    <a:pt x="282" y="0"/>
                    <a:pt x="273"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5" name="Google Shape;14645;p70"/>
            <p:cNvSpPr/>
            <p:nvPr/>
          </p:nvSpPr>
          <p:spPr>
            <a:xfrm>
              <a:off x="3523916" y="2011096"/>
              <a:ext cx="79181" cy="243790"/>
            </a:xfrm>
            <a:custGeom>
              <a:rect b="b" l="l" r="r" t="t"/>
              <a:pathLst>
                <a:path extrusionOk="0" h="9329" w="3030">
                  <a:moveTo>
                    <a:pt x="1058" y="1"/>
                  </a:moveTo>
                  <a:cubicBezTo>
                    <a:pt x="472" y="1"/>
                    <a:pt x="1" y="472"/>
                    <a:pt x="1" y="1049"/>
                  </a:cubicBezTo>
                  <a:lnTo>
                    <a:pt x="1" y="1068"/>
                  </a:lnTo>
                  <a:lnTo>
                    <a:pt x="1" y="1097"/>
                  </a:lnTo>
                  <a:lnTo>
                    <a:pt x="1" y="9329"/>
                  </a:lnTo>
                  <a:lnTo>
                    <a:pt x="10" y="9329"/>
                  </a:lnTo>
                  <a:cubicBezTo>
                    <a:pt x="77" y="8800"/>
                    <a:pt x="529" y="8405"/>
                    <a:pt x="1058" y="8405"/>
                  </a:cubicBezTo>
                  <a:lnTo>
                    <a:pt x="2481" y="8405"/>
                  </a:lnTo>
                  <a:cubicBezTo>
                    <a:pt x="2780" y="8405"/>
                    <a:pt x="3030" y="8155"/>
                    <a:pt x="3030" y="7848"/>
                  </a:cubicBezTo>
                  <a:lnTo>
                    <a:pt x="3030" y="559"/>
                  </a:lnTo>
                  <a:cubicBezTo>
                    <a:pt x="3030" y="251"/>
                    <a:pt x="2780" y="1"/>
                    <a:pt x="248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6" name="Google Shape;14646;p70"/>
            <p:cNvSpPr/>
            <p:nvPr/>
          </p:nvSpPr>
          <p:spPr>
            <a:xfrm>
              <a:off x="3523916" y="2011096"/>
              <a:ext cx="27910" cy="243529"/>
            </a:xfrm>
            <a:custGeom>
              <a:rect b="b" l="l" r="r" t="t"/>
              <a:pathLst>
                <a:path extrusionOk="0" h="9319" w="1068">
                  <a:moveTo>
                    <a:pt x="1058" y="1"/>
                  </a:moveTo>
                  <a:cubicBezTo>
                    <a:pt x="472" y="1"/>
                    <a:pt x="1" y="472"/>
                    <a:pt x="1" y="1049"/>
                  </a:cubicBezTo>
                  <a:lnTo>
                    <a:pt x="1" y="1068"/>
                  </a:lnTo>
                  <a:lnTo>
                    <a:pt x="1" y="1097"/>
                  </a:lnTo>
                  <a:lnTo>
                    <a:pt x="1" y="9319"/>
                  </a:lnTo>
                  <a:lnTo>
                    <a:pt x="10" y="9319"/>
                  </a:lnTo>
                  <a:cubicBezTo>
                    <a:pt x="77" y="8790"/>
                    <a:pt x="529" y="8396"/>
                    <a:pt x="1058" y="8396"/>
                  </a:cubicBezTo>
                  <a:lnTo>
                    <a:pt x="1068" y="8396"/>
                  </a:lnTo>
                  <a:lnTo>
                    <a:pt x="1068" y="1"/>
                  </a:ln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7" name="Google Shape;14647;p70"/>
            <p:cNvSpPr/>
            <p:nvPr/>
          </p:nvSpPr>
          <p:spPr>
            <a:xfrm>
              <a:off x="3523916" y="2056331"/>
              <a:ext cx="26" cy="1542"/>
            </a:xfrm>
            <a:custGeom>
              <a:rect b="b" l="l" r="r" t="t"/>
              <a:pathLst>
                <a:path extrusionOk="0" h="59" w="1">
                  <a:moveTo>
                    <a:pt x="1" y="1"/>
                  </a:moveTo>
                  <a:lnTo>
                    <a:pt x="1" y="59"/>
                  </a:lnTo>
                  <a:lnTo>
                    <a:pt x="1" y="59"/>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48" name="Google Shape;14648;p70"/>
          <p:cNvGrpSpPr/>
          <p:nvPr/>
        </p:nvGrpSpPr>
        <p:grpSpPr>
          <a:xfrm>
            <a:off x="1742777" y="1499997"/>
            <a:ext cx="393791" cy="366744"/>
            <a:chOff x="1742777" y="1499997"/>
            <a:chExt cx="393791" cy="366744"/>
          </a:xfrm>
        </p:grpSpPr>
        <p:sp>
          <p:nvSpPr>
            <p:cNvPr id="14649" name="Google Shape;14649;p70"/>
            <p:cNvSpPr/>
            <p:nvPr/>
          </p:nvSpPr>
          <p:spPr>
            <a:xfrm>
              <a:off x="1760861" y="1591957"/>
              <a:ext cx="152823" cy="270654"/>
            </a:xfrm>
            <a:custGeom>
              <a:rect b="b" l="l" r="r" t="t"/>
              <a:pathLst>
                <a:path extrusionOk="0" h="10357" w="5848">
                  <a:moveTo>
                    <a:pt x="4770" y="0"/>
                  </a:moveTo>
                  <a:cubicBezTo>
                    <a:pt x="4770" y="693"/>
                    <a:pt x="4212" y="1251"/>
                    <a:pt x="3520" y="1251"/>
                  </a:cubicBezTo>
                  <a:lnTo>
                    <a:pt x="3462" y="1251"/>
                  </a:lnTo>
                  <a:cubicBezTo>
                    <a:pt x="2799" y="1212"/>
                    <a:pt x="2270" y="674"/>
                    <a:pt x="2270" y="10"/>
                  </a:cubicBezTo>
                  <a:lnTo>
                    <a:pt x="0" y="10"/>
                  </a:lnTo>
                  <a:lnTo>
                    <a:pt x="0" y="9799"/>
                  </a:lnTo>
                  <a:cubicBezTo>
                    <a:pt x="0" y="10107"/>
                    <a:pt x="250" y="10357"/>
                    <a:pt x="558" y="10357"/>
                  </a:cubicBezTo>
                  <a:lnTo>
                    <a:pt x="5280" y="10357"/>
                  </a:lnTo>
                  <a:cubicBezTo>
                    <a:pt x="5587" y="10357"/>
                    <a:pt x="5837" y="10107"/>
                    <a:pt x="5837" y="9799"/>
                  </a:cubicBezTo>
                  <a:lnTo>
                    <a:pt x="5837" y="10"/>
                  </a:lnTo>
                  <a:lnTo>
                    <a:pt x="5847" y="0"/>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0" name="Google Shape;14650;p70"/>
            <p:cNvSpPr/>
            <p:nvPr/>
          </p:nvSpPr>
          <p:spPr>
            <a:xfrm>
              <a:off x="1760861" y="1592218"/>
              <a:ext cx="152562" cy="115349"/>
            </a:xfrm>
            <a:custGeom>
              <a:rect b="b" l="l" r="r" t="t"/>
              <a:pathLst>
                <a:path extrusionOk="0" h="4414" w="5838">
                  <a:moveTo>
                    <a:pt x="0" y="0"/>
                  </a:moveTo>
                  <a:lnTo>
                    <a:pt x="0" y="2577"/>
                  </a:lnTo>
                  <a:cubicBezTo>
                    <a:pt x="606" y="3693"/>
                    <a:pt x="1760" y="4395"/>
                    <a:pt x="3030" y="4414"/>
                  </a:cubicBezTo>
                  <a:lnTo>
                    <a:pt x="5510" y="4414"/>
                  </a:lnTo>
                  <a:cubicBezTo>
                    <a:pt x="5616" y="4414"/>
                    <a:pt x="5732" y="4404"/>
                    <a:pt x="5837" y="4395"/>
                  </a:cubicBezTo>
                  <a:lnTo>
                    <a:pt x="5837" y="0"/>
                  </a:lnTo>
                  <a:lnTo>
                    <a:pt x="4770" y="0"/>
                  </a:lnTo>
                  <a:cubicBezTo>
                    <a:pt x="4760" y="683"/>
                    <a:pt x="4203" y="1241"/>
                    <a:pt x="3520" y="1241"/>
                  </a:cubicBezTo>
                  <a:lnTo>
                    <a:pt x="3462" y="1241"/>
                  </a:lnTo>
                  <a:cubicBezTo>
                    <a:pt x="2799" y="1212"/>
                    <a:pt x="2270" y="664"/>
                    <a:pt x="227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1" name="Google Shape;14651;p70"/>
            <p:cNvSpPr/>
            <p:nvPr/>
          </p:nvSpPr>
          <p:spPr>
            <a:xfrm>
              <a:off x="1851070" y="1499997"/>
              <a:ext cx="155070" cy="183947"/>
            </a:xfrm>
            <a:custGeom>
              <a:rect b="b" l="l" r="r" t="t"/>
              <a:pathLst>
                <a:path extrusionOk="0" h="7039" w="5934">
                  <a:moveTo>
                    <a:pt x="10" y="0"/>
                  </a:moveTo>
                  <a:lnTo>
                    <a:pt x="10" y="2269"/>
                  </a:lnTo>
                  <a:lnTo>
                    <a:pt x="68" y="2269"/>
                  </a:lnTo>
                  <a:cubicBezTo>
                    <a:pt x="760" y="2269"/>
                    <a:pt x="1318" y="2827"/>
                    <a:pt x="1318" y="3519"/>
                  </a:cubicBezTo>
                  <a:cubicBezTo>
                    <a:pt x="1318" y="4212"/>
                    <a:pt x="760" y="4770"/>
                    <a:pt x="68" y="4770"/>
                  </a:cubicBezTo>
                  <a:lnTo>
                    <a:pt x="1" y="4770"/>
                  </a:lnTo>
                  <a:lnTo>
                    <a:pt x="1" y="7039"/>
                  </a:lnTo>
                  <a:lnTo>
                    <a:pt x="2482" y="7039"/>
                  </a:lnTo>
                  <a:cubicBezTo>
                    <a:pt x="4395" y="7000"/>
                    <a:pt x="5934" y="5433"/>
                    <a:pt x="5934" y="3519"/>
                  </a:cubicBezTo>
                  <a:cubicBezTo>
                    <a:pt x="5934" y="1606"/>
                    <a:pt x="4405" y="38"/>
                    <a:pt x="2482"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2" name="Google Shape;14652;p70"/>
            <p:cNvSpPr/>
            <p:nvPr/>
          </p:nvSpPr>
          <p:spPr>
            <a:xfrm>
              <a:off x="1742777" y="1500049"/>
              <a:ext cx="211098" cy="183894"/>
            </a:xfrm>
            <a:custGeom>
              <a:rect b="b" l="l" r="r" t="t"/>
              <a:pathLst>
                <a:path extrusionOk="0" h="7037" w="8078">
                  <a:moveTo>
                    <a:pt x="4212" y="2267"/>
                  </a:moveTo>
                  <a:cubicBezTo>
                    <a:pt x="4904" y="2267"/>
                    <a:pt x="5462" y="2825"/>
                    <a:pt x="5462" y="3517"/>
                  </a:cubicBezTo>
                  <a:lnTo>
                    <a:pt x="5462" y="3527"/>
                  </a:lnTo>
                  <a:cubicBezTo>
                    <a:pt x="5462" y="4210"/>
                    <a:pt x="4895" y="4768"/>
                    <a:pt x="4212" y="4768"/>
                  </a:cubicBezTo>
                  <a:lnTo>
                    <a:pt x="4154" y="4768"/>
                  </a:lnTo>
                  <a:cubicBezTo>
                    <a:pt x="3491" y="4739"/>
                    <a:pt x="2962" y="4191"/>
                    <a:pt x="2962" y="3527"/>
                  </a:cubicBezTo>
                  <a:lnTo>
                    <a:pt x="2962" y="3517"/>
                  </a:lnTo>
                  <a:cubicBezTo>
                    <a:pt x="2962" y="2854"/>
                    <a:pt x="3481" y="2296"/>
                    <a:pt x="4145" y="2267"/>
                  </a:cubicBezTo>
                  <a:close/>
                  <a:moveTo>
                    <a:pt x="4221" y="0"/>
                  </a:moveTo>
                  <a:cubicBezTo>
                    <a:pt x="2879" y="0"/>
                    <a:pt x="1557" y="761"/>
                    <a:pt x="971" y="2142"/>
                  </a:cubicBezTo>
                  <a:cubicBezTo>
                    <a:pt x="0" y="4441"/>
                    <a:pt x="1654" y="6989"/>
                    <a:pt x="4145" y="7037"/>
                  </a:cubicBezTo>
                  <a:lnTo>
                    <a:pt x="4212" y="7037"/>
                  </a:lnTo>
                  <a:cubicBezTo>
                    <a:pt x="5068" y="7037"/>
                    <a:pt x="5895" y="6729"/>
                    <a:pt x="6529" y="6162"/>
                  </a:cubicBezTo>
                  <a:cubicBezTo>
                    <a:pt x="6568" y="6133"/>
                    <a:pt x="6597" y="6104"/>
                    <a:pt x="6635" y="6075"/>
                  </a:cubicBezTo>
                  <a:lnTo>
                    <a:pt x="6702" y="6008"/>
                  </a:lnTo>
                  <a:cubicBezTo>
                    <a:pt x="8078" y="4633"/>
                    <a:pt x="8068" y="2402"/>
                    <a:pt x="6693" y="1027"/>
                  </a:cubicBezTo>
                  <a:cubicBezTo>
                    <a:pt x="5995" y="329"/>
                    <a:pt x="5103" y="0"/>
                    <a:pt x="4221"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3" name="Google Shape;14653;p70"/>
            <p:cNvSpPr/>
            <p:nvPr/>
          </p:nvSpPr>
          <p:spPr>
            <a:xfrm>
              <a:off x="1760861" y="1755546"/>
              <a:ext cx="25662" cy="11080"/>
            </a:xfrm>
            <a:custGeom>
              <a:rect b="b" l="l" r="r" t="t"/>
              <a:pathLst>
                <a:path extrusionOk="0" h="424" w="982">
                  <a:moveTo>
                    <a:pt x="58" y="0"/>
                  </a:moveTo>
                  <a:cubicBezTo>
                    <a:pt x="39" y="0"/>
                    <a:pt x="20" y="0"/>
                    <a:pt x="0" y="10"/>
                  </a:cubicBezTo>
                  <a:lnTo>
                    <a:pt x="0" y="414"/>
                  </a:lnTo>
                  <a:cubicBezTo>
                    <a:pt x="20" y="424"/>
                    <a:pt x="39" y="424"/>
                    <a:pt x="58" y="424"/>
                  </a:cubicBezTo>
                  <a:lnTo>
                    <a:pt x="770" y="424"/>
                  </a:lnTo>
                  <a:cubicBezTo>
                    <a:pt x="885" y="424"/>
                    <a:pt x="981" y="327"/>
                    <a:pt x="981" y="212"/>
                  </a:cubicBezTo>
                  <a:cubicBezTo>
                    <a:pt x="981" y="97"/>
                    <a:pt x="885" y="0"/>
                    <a:pt x="770"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4" name="Google Shape;14654;p70"/>
            <p:cNvSpPr/>
            <p:nvPr/>
          </p:nvSpPr>
          <p:spPr>
            <a:xfrm>
              <a:off x="1791018" y="1755546"/>
              <a:ext cx="90732" cy="11080"/>
            </a:xfrm>
            <a:custGeom>
              <a:rect b="b" l="l" r="r" t="t"/>
              <a:pathLst>
                <a:path extrusionOk="0" h="424" w="3472">
                  <a:moveTo>
                    <a:pt x="279" y="0"/>
                  </a:moveTo>
                  <a:cubicBezTo>
                    <a:pt x="0" y="0"/>
                    <a:pt x="0" y="424"/>
                    <a:pt x="279" y="424"/>
                  </a:cubicBezTo>
                  <a:lnTo>
                    <a:pt x="1404" y="424"/>
                  </a:lnTo>
                  <a:cubicBezTo>
                    <a:pt x="1683" y="424"/>
                    <a:pt x="1683" y="0"/>
                    <a:pt x="1404" y="0"/>
                  </a:cubicBezTo>
                  <a:close/>
                  <a:moveTo>
                    <a:pt x="2068" y="0"/>
                  </a:moveTo>
                  <a:cubicBezTo>
                    <a:pt x="1789" y="0"/>
                    <a:pt x="1789" y="424"/>
                    <a:pt x="2068" y="424"/>
                  </a:cubicBezTo>
                  <a:lnTo>
                    <a:pt x="3183" y="424"/>
                  </a:lnTo>
                  <a:cubicBezTo>
                    <a:pt x="3472" y="424"/>
                    <a:pt x="3472" y="0"/>
                    <a:pt x="3183"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5" name="Google Shape;14655;p70"/>
            <p:cNvSpPr/>
            <p:nvPr/>
          </p:nvSpPr>
          <p:spPr>
            <a:xfrm>
              <a:off x="1884233" y="1755546"/>
              <a:ext cx="29190" cy="11080"/>
            </a:xfrm>
            <a:custGeom>
              <a:rect b="b" l="l" r="r" t="t"/>
              <a:pathLst>
                <a:path extrusionOk="0" h="424" w="1117">
                  <a:moveTo>
                    <a:pt x="289" y="0"/>
                  </a:moveTo>
                  <a:cubicBezTo>
                    <a:pt x="1" y="0"/>
                    <a:pt x="1" y="424"/>
                    <a:pt x="289" y="424"/>
                  </a:cubicBezTo>
                  <a:lnTo>
                    <a:pt x="991" y="424"/>
                  </a:lnTo>
                  <a:cubicBezTo>
                    <a:pt x="1039" y="424"/>
                    <a:pt x="1078" y="414"/>
                    <a:pt x="1116" y="385"/>
                  </a:cubicBezTo>
                  <a:lnTo>
                    <a:pt x="1116" y="39"/>
                  </a:lnTo>
                  <a:cubicBezTo>
                    <a:pt x="1078" y="10"/>
                    <a:pt x="1039" y="0"/>
                    <a:pt x="99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6" name="Google Shape;14656;p70"/>
            <p:cNvSpPr/>
            <p:nvPr/>
          </p:nvSpPr>
          <p:spPr>
            <a:xfrm>
              <a:off x="1851828" y="1733177"/>
              <a:ext cx="177440" cy="71211"/>
            </a:xfrm>
            <a:custGeom>
              <a:rect b="b" l="l" r="r" t="t"/>
              <a:pathLst>
                <a:path extrusionOk="0" h="2725" w="6790">
                  <a:moveTo>
                    <a:pt x="6453" y="1"/>
                  </a:moveTo>
                  <a:lnTo>
                    <a:pt x="5809" y="174"/>
                  </a:lnTo>
                  <a:lnTo>
                    <a:pt x="337" y="1645"/>
                  </a:lnTo>
                  <a:lnTo>
                    <a:pt x="212" y="1683"/>
                  </a:lnTo>
                  <a:cubicBezTo>
                    <a:pt x="68" y="1722"/>
                    <a:pt x="0" y="1885"/>
                    <a:pt x="68" y="2020"/>
                  </a:cubicBezTo>
                  <a:cubicBezTo>
                    <a:pt x="77" y="2039"/>
                    <a:pt x="87" y="2059"/>
                    <a:pt x="97" y="2078"/>
                  </a:cubicBezTo>
                  <a:cubicBezTo>
                    <a:pt x="345" y="2489"/>
                    <a:pt x="781" y="2725"/>
                    <a:pt x="1243" y="2725"/>
                  </a:cubicBezTo>
                  <a:cubicBezTo>
                    <a:pt x="1354" y="2725"/>
                    <a:pt x="1466" y="2711"/>
                    <a:pt x="1577" y="2684"/>
                  </a:cubicBezTo>
                  <a:lnTo>
                    <a:pt x="6789" y="1270"/>
                  </a:lnTo>
                  <a:lnTo>
                    <a:pt x="645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7" name="Google Shape;14657;p70"/>
            <p:cNvSpPr/>
            <p:nvPr/>
          </p:nvSpPr>
          <p:spPr>
            <a:xfrm>
              <a:off x="1851828" y="1737698"/>
              <a:ext cx="155332" cy="50619"/>
            </a:xfrm>
            <a:custGeom>
              <a:rect b="b" l="l" r="r" t="t"/>
              <a:pathLst>
                <a:path extrusionOk="0" h="1937" w="5944">
                  <a:moveTo>
                    <a:pt x="5809" y="1"/>
                  </a:moveTo>
                  <a:lnTo>
                    <a:pt x="337" y="1472"/>
                  </a:lnTo>
                  <a:lnTo>
                    <a:pt x="212" y="1510"/>
                  </a:lnTo>
                  <a:cubicBezTo>
                    <a:pt x="68" y="1549"/>
                    <a:pt x="0" y="1712"/>
                    <a:pt x="68" y="1847"/>
                  </a:cubicBezTo>
                  <a:cubicBezTo>
                    <a:pt x="77" y="1866"/>
                    <a:pt x="87" y="1886"/>
                    <a:pt x="97" y="1905"/>
                  </a:cubicBezTo>
                  <a:cubicBezTo>
                    <a:pt x="192" y="1926"/>
                    <a:pt x="287" y="1936"/>
                    <a:pt x="382" y="1936"/>
                  </a:cubicBezTo>
                  <a:cubicBezTo>
                    <a:pt x="497" y="1936"/>
                    <a:pt x="611" y="1922"/>
                    <a:pt x="722" y="1895"/>
                  </a:cubicBezTo>
                  <a:lnTo>
                    <a:pt x="5943" y="482"/>
                  </a:lnTo>
                  <a:lnTo>
                    <a:pt x="5809"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8" name="Google Shape;14658;p70"/>
            <p:cNvSpPr/>
            <p:nvPr/>
          </p:nvSpPr>
          <p:spPr>
            <a:xfrm>
              <a:off x="1851828" y="1716975"/>
              <a:ext cx="177440" cy="71263"/>
            </a:xfrm>
            <a:custGeom>
              <a:rect b="b" l="l" r="r" t="t"/>
              <a:pathLst>
                <a:path extrusionOk="0" h="2727" w="6790">
                  <a:moveTo>
                    <a:pt x="1243" y="1"/>
                  </a:moveTo>
                  <a:cubicBezTo>
                    <a:pt x="871" y="1"/>
                    <a:pt x="509" y="157"/>
                    <a:pt x="250" y="438"/>
                  </a:cubicBezTo>
                  <a:cubicBezTo>
                    <a:pt x="183" y="525"/>
                    <a:pt x="116" y="611"/>
                    <a:pt x="68" y="707"/>
                  </a:cubicBezTo>
                  <a:cubicBezTo>
                    <a:pt x="0" y="842"/>
                    <a:pt x="68" y="1005"/>
                    <a:pt x="212" y="1044"/>
                  </a:cubicBezTo>
                  <a:lnTo>
                    <a:pt x="337" y="1082"/>
                  </a:lnTo>
                  <a:lnTo>
                    <a:pt x="6453" y="2727"/>
                  </a:lnTo>
                  <a:lnTo>
                    <a:pt x="6587" y="2207"/>
                  </a:lnTo>
                  <a:lnTo>
                    <a:pt x="6789" y="1457"/>
                  </a:lnTo>
                  <a:lnTo>
                    <a:pt x="1577" y="44"/>
                  </a:lnTo>
                  <a:cubicBezTo>
                    <a:pt x="1467" y="15"/>
                    <a:pt x="1354" y="1"/>
                    <a:pt x="1243"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9" name="Google Shape;14659;p70"/>
            <p:cNvSpPr/>
            <p:nvPr/>
          </p:nvSpPr>
          <p:spPr>
            <a:xfrm>
              <a:off x="1858361" y="1716975"/>
              <a:ext cx="170907" cy="57701"/>
            </a:xfrm>
            <a:custGeom>
              <a:rect b="b" l="l" r="r" t="t"/>
              <a:pathLst>
                <a:path extrusionOk="0" h="2208" w="6540">
                  <a:moveTo>
                    <a:pt x="992" y="1"/>
                  </a:moveTo>
                  <a:cubicBezTo>
                    <a:pt x="617" y="1"/>
                    <a:pt x="252" y="157"/>
                    <a:pt x="0" y="438"/>
                  </a:cubicBezTo>
                  <a:cubicBezTo>
                    <a:pt x="29" y="486"/>
                    <a:pt x="77" y="525"/>
                    <a:pt x="135" y="534"/>
                  </a:cubicBezTo>
                  <a:lnTo>
                    <a:pt x="250" y="573"/>
                  </a:lnTo>
                  <a:lnTo>
                    <a:pt x="6337" y="2207"/>
                  </a:lnTo>
                  <a:lnTo>
                    <a:pt x="6539" y="1457"/>
                  </a:lnTo>
                  <a:lnTo>
                    <a:pt x="1327" y="44"/>
                  </a:lnTo>
                  <a:cubicBezTo>
                    <a:pt x="1217" y="15"/>
                    <a:pt x="1104" y="1"/>
                    <a:pt x="992"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0" name="Google Shape;14660;p70"/>
            <p:cNvSpPr/>
            <p:nvPr/>
          </p:nvSpPr>
          <p:spPr>
            <a:xfrm>
              <a:off x="1959965" y="1655041"/>
              <a:ext cx="169051" cy="122875"/>
            </a:xfrm>
            <a:custGeom>
              <a:rect b="b" l="l" r="r" t="t"/>
              <a:pathLst>
                <a:path extrusionOk="0" h="4702" w="6469">
                  <a:moveTo>
                    <a:pt x="4426" y="826"/>
                  </a:moveTo>
                  <a:cubicBezTo>
                    <a:pt x="4443" y="826"/>
                    <a:pt x="4461" y="826"/>
                    <a:pt x="4478" y="827"/>
                  </a:cubicBezTo>
                  <a:cubicBezTo>
                    <a:pt x="5402" y="875"/>
                    <a:pt x="5796" y="2010"/>
                    <a:pt x="5113" y="2625"/>
                  </a:cubicBezTo>
                  <a:cubicBezTo>
                    <a:pt x="4908" y="2807"/>
                    <a:pt x="4667" y="2889"/>
                    <a:pt x="4432" y="2889"/>
                  </a:cubicBezTo>
                  <a:cubicBezTo>
                    <a:pt x="3885" y="2889"/>
                    <a:pt x="3368" y="2447"/>
                    <a:pt x="3401" y="1808"/>
                  </a:cubicBezTo>
                  <a:cubicBezTo>
                    <a:pt x="3429" y="1258"/>
                    <a:pt x="3882" y="826"/>
                    <a:pt x="4426" y="826"/>
                  </a:cubicBezTo>
                  <a:close/>
                  <a:moveTo>
                    <a:pt x="4398" y="0"/>
                  </a:moveTo>
                  <a:cubicBezTo>
                    <a:pt x="4246" y="0"/>
                    <a:pt x="4093" y="19"/>
                    <a:pt x="3940" y="58"/>
                  </a:cubicBezTo>
                  <a:lnTo>
                    <a:pt x="3950" y="58"/>
                  </a:lnTo>
                  <a:cubicBezTo>
                    <a:pt x="2738" y="385"/>
                    <a:pt x="2190" y="1789"/>
                    <a:pt x="2853" y="2846"/>
                  </a:cubicBezTo>
                  <a:lnTo>
                    <a:pt x="776" y="3414"/>
                  </a:lnTo>
                  <a:cubicBezTo>
                    <a:pt x="0" y="3617"/>
                    <a:pt x="219" y="4701"/>
                    <a:pt x="914" y="4701"/>
                  </a:cubicBezTo>
                  <a:cubicBezTo>
                    <a:pt x="976" y="4701"/>
                    <a:pt x="1043" y="4693"/>
                    <a:pt x="1113" y="4673"/>
                  </a:cubicBezTo>
                  <a:lnTo>
                    <a:pt x="4950" y="3645"/>
                  </a:lnTo>
                  <a:cubicBezTo>
                    <a:pt x="5911" y="3346"/>
                    <a:pt x="6469" y="2337"/>
                    <a:pt x="6200" y="1366"/>
                  </a:cubicBezTo>
                  <a:cubicBezTo>
                    <a:pt x="5964" y="546"/>
                    <a:pt x="5215" y="0"/>
                    <a:pt x="439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1" name="Google Shape;14661;p70"/>
            <p:cNvSpPr/>
            <p:nvPr/>
          </p:nvSpPr>
          <p:spPr>
            <a:xfrm>
              <a:off x="1965400" y="1743630"/>
              <a:ext cx="171168" cy="123110"/>
            </a:xfrm>
            <a:custGeom>
              <a:rect b="b" l="l" r="r" t="t"/>
              <a:pathLst>
                <a:path extrusionOk="0" h="4711" w="6550">
                  <a:moveTo>
                    <a:pt x="4208" y="1813"/>
                  </a:moveTo>
                  <a:cubicBezTo>
                    <a:pt x="4298" y="1813"/>
                    <a:pt x="4390" y="1825"/>
                    <a:pt x="4482" y="1851"/>
                  </a:cubicBezTo>
                  <a:cubicBezTo>
                    <a:pt x="5367" y="2091"/>
                    <a:pt x="5521" y="3284"/>
                    <a:pt x="4722" y="3736"/>
                  </a:cubicBezTo>
                  <a:cubicBezTo>
                    <a:pt x="4555" y="3831"/>
                    <a:pt x="4380" y="3873"/>
                    <a:pt x="4212" y="3873"/>
                  </a:cubicBezTo>
                  <a:cubicBezTo>
                    <a:pt x="3580" y="3873"/>
                    <a:pt x="3032" y="3271"/>
                    <a:pt x="3222" y="2572"/>
                  </a:cubicBezTo>
                  <a:cubicBezTo>
                    <a:pt x="3350" y="2116"/>
                    <a:pt x="3758" y="1813"/>
                    <a:pt x="4208" y="1813"/>
                  </a:cubicBezTo>
                  <a:close/>
                  <a:moveTo>
                    <a:pt x="731" y="1"/>
                  </a:moveTo>
                  <a:cubicBezTo>
                    <a:pt x="439" y="1"/>
                    <a:pt x="177" y="196"/>
                    <a:pt x="97" y="485"/>
                  </a:cubicBezTo>
                  <a:cubicBezTo>
                    <a:pt x="1" y="832"/>
                    <a:pt x="212" y="1197"/>
                    <a:pt x="559" y="1293"/>
                  </a:cubicBezTo>
                  <a:lnTo>
                    <a:pt x="2645" y="1860"/>
                  </a:lnTo>
                  <a:cubicBezTo>
                    <a:pt x="1826" y="3161"/>
                    <a:pt x="2831" y="4710"/>
                    <a:pt x="4195" y="4710"/>
                  </a:cubicBezTo>
                  <a:cubicBezTo>
                    <a:pt x="4415" y="4710"/>
                    <a:pt x="4644" y="4670"/>
                    <a:pt x="4876" y="4582"/>
                  </a:cubicBezTo>
                  <a:cubicBezTo>
                    <a:pt x="6549" y="3947"/>
                    <a:pt x="6453" y="1553"/>
                    <a:pt x="4732" y="1062"/>
                  </a:cubicBezTo>
                  <a:lnTo>
                    <a:pt x="905" y="24"/>
                  </a:lnTo>
                  <a:cubicBezTo>
                    <a:pt x="847" y="8"/>
                    <a:pt x="788" y="1"/>
                    <a:pt x="731"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2" name="Google Shape;14662;p70"/>
            <p:cNvSpPr/>
            <p:nvPr/>
          </p:nvSpPr>
          <p:spPr>
            <a:xfrm>
              <a:off x="1981001" y="1755285"/>
              <a:ext cx="11838" cy="11838"/>
            </a:xfrm>
            <a:custGeom>
              <a:rect b="b" l="l" r="r" t="t"/>
              <a:pathLst>
                <a:path extrusionOk="0" h="453" w="453">
                  <a:moveTo>
                    <a:pt x="231" y="1"/>
                  </a:moveTo>
                  <a:cubicBezTo>
                    <a:pt x="106" y="1"/>
                    <a:pt x="0" y="107"/>
                    <a:pt x="0" y="232"/>
                  </a:cubicBezTo>
                  <a:cubicBezTo>
                    <a:pt x="0" y="347"/>
                    <a:pt x="106" y="453"/>
                    <a:pt x="231" y="453"/>
                  </a:cubicBezTo>
                  <a:cubicBezTo>
                    <a:pt x="356" y="453"/>
                    <a:pt x="452" y="347"/>
                    <a:pt x="452" y="232"/>
                  </a:cubicBezTo>
                  <a:cubicBezTo>
                    <a:pt x="452" y="107"/>
                    <a:pt x="356" y="1"/>
                    <a:pt x="23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63" name="Google Shape;14663;p70"/>
          <p:cNvGrpSpPr/>
          <p:nvPr/>
        </p:nvGrpSpPr>
        <p:grpSpPr>
          <a:xfrm>
            <a:off x="4014449" y="1499997"/>
            <a:ext cx="319914" cy="366639"/>
            <a:chOff x="4014449" y="1499997"/>
            <a:chExt cx="319914" cy="366639"/>
          </a:xfrm>
        </p:grpSpPr>
        <p:sp>
          <p:nvSpPr>
            <p:cNvPr id="14664" name="Google Shape;14664;p70"/>
            <p:cNvSpPr/>
            <p:nvPr/>
          </p:nvSpPr>
          <p:spPr>
            <a:xfrm>
              <a:off x="4014449" y="1499997"/>
              <a:ext cx="319914" cy="366639"/>
            </a:xfrm>
            <a:custGeom>
              <a:rect b="b" l="l" r="r" t="t"/>
              <a:pathLst>
                <a:path extrusionOk="0" h="14030" w="12242">
                  <a:moveTo>
                    <a:pt x="6121" y="0"/>
                  </a:moveTo>
                  <a:cubicBezTo>
                    <a:pt x="6010" y="0"/>
                    <a:pt x="5899" y="29"/>
                    <a:pt x="5799" y="87"/>
                  </a:cubicBezTo>
                  <a:lnTo>
                    <a:pt x="442" y="3183"/>
                  </a:lnTo>
                  <a:cubicBezTo>
                    <a:pt x="308" y="3260"/>
                    <a:pt x="202" y="3366"/>
                    <a:pt x="125" y="3500"/>
                  </a:cubicBezTo>
                  <a:cubicBezTo>
                    <a:pt x="48" y="3635"/>
                    <a:pt x="10" y="3779"/>
                    <a:pt x="10" y="3933"/>
                  </a:cubicBezTo>
                  <a:lnTo>
                    <a:pt x="10" y="10135"/>
                  </a:lnTo>
                  <a:cubicBezTo>
                    <a:pt x="0" y="10356"/>
                    <a:pt x="125" y="10558"/>
                    <a:pt x="317" y="10674"/>
                  </a:cubicBezTo>
                  <a:lnTo>
                    <a:pt x="6125" y="14030"/>
                  </a:lnTo>
                  <a:cubicBezTo>
                    <a:pt x="12107" y="10558"/>
                    <a:pt x="11953" y="10683"/>
                    <a:pt x="12049" y="10587"/>
                  </a:cubicBezTo>
                  <a:cubicBezTo>
                    <a:pt x="12174" y="10472"/>
                    <a:pt x="12241" y="10308"/>
                    <a:pt x="12241" y="10135"/>
                  </a:cubicBezTo>
                  <a:lnTo>
                    <a:pt x="12241" y="3875"/>
                  </a:lnTo>
                  <a:cubicBezTo>
                    <a:pt x="12241" y="3596"/>
                    <a:pt x="12087" y="3346"/>
                    <a:pt x="11857" y="3212"/>
                  </a:cubicBezTo>
                  <a:lnTo>
                    <a:pt x="6981" y="394"/>
                  </a:lnTo>
                  <a:lnTo>
                    <a:pt x="6443" y="87"/>
                  </a:lnTo>
                  <a:cubicBezTo>
                    <a:pt x="6342" y="29"/>
                    <a:pt x="6231" y="0"/>
                    <a:pt x="6121"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5" name="Google Shape;14665;p70"/>
            <p:cNvSpPr/>
            <p:nvPr/>
          </p:nvSpPr>
          <p:spPr>
            <a:xfrm>
              <a:off x="4014449" y="1591199"/>
              <a:ext cx="319914" cy="275437"/>
            </a:xfrm>
            <a:custGeom>
              <a:rect b="b" l="l" r="r" t="t"/>
              <a:pathLst>
                <a:path extrusionOk="0" h="10540" w="12242">
                  <a:moveTo>
                    <a:pt x="12135" y="1"/>
                  </a:moveTo>
                  <a:lnTo>
                    <a:pt x="6125" y="3443"/>
                  </a:lnTo>
                  <a:lnTo>
                    <a:pt x="875" y="433"/>
                  </a:lnTo>
                  <a:lnTo>
                    <a:pt x="125" y="10"/>
                  </a:lnTo>
                  <a:cubicBezTo>
                    <a:pt x="48" y="145"/>
                    <a:pt x="10" y="289"/>
                    <a:pt x="10" y="443"/>
                  </a:cubicBezTo>
                  <a:lnTo>
                    <a:pt x="10" y="6645"/>
                  </a:lnTo>
                  <a:cubicBezTo>
                    <a:pt x="0" y="6866"/>
                    <a:pt x="125" y="7068"/>
                    <a:pt x="317" y="7184"/>
                  </a:cubicBezTo>
                  <a:lnTo>
                    <a:pt x="6125" y="10540"/>
                  </a:lnTo>
                  <a:cubicBezTo>
                    <a:pt x="12107" y="7068"/>
                    <a:pt x="11953" y="7193"/>
                    <a:pt x="12049" y="7097"/>
                  </a:cubicBezTo>
                  <a:cubicBezTo>
                    <a:pt x="12174" y="6982"/>
                    <a:pt x="12241" y="6818"/>
                    <a:pt x="12241" y="6645"/>
                  </a:cubicBezTo>
                  <a:lnTo>
                    <a:pt x="12241" y="385"/>
                  </a:lnTo>
                  <a:cubicBezTo>
                    <a:pt x="12241" y="251"/>
                    <a:pt x="12203" y="116"/>
                    <a:pt x="12135"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6" name="Google Shape;14666;p70"/>
            <p:cNvSpPr/>
            <p:nvPr/>
          </p:nvSpPr>
          <p:spPr>
            <a:xfrm>
              <a:off x="4014685" y="1591199"/>
              <a:ext cx="159853" cy="248808"/>
            </a:xfrm>
            <a:custGeom>
              <a:rect b="b" l="l" r="r" t="t"/>
              <a:pathLst>
                <a:path extrusionOk="0" h="9521" w="6117">
                  <a:moveTo>
                    <a:pt x="116" y="1"/>
                  </a:moveTo>
                  <a:lnTo>
                    <a:pt x="116" y="10"/>
                  </a:lnTo>
                  <a:cubicBezTo>
                    <a:pt x="39" y="145"/>
                    <a:pt x="1" y="289"/>
                    <a:pt x="1" y="443"/>
                  </a:cubicBezTo>
                  <a:lnTo>
                    <a:pt x="1" y="5982"/>
                  </a:lnTo>
                  <a:lnTo>
                    <a:pt x="6116" y="9520"/>
                  </a:lnTo>
                  <a:lnTo>
                    <a:pt x="6116" y="3443"/>
                  </a:lnTo>
                  <a:lnTo>
                    <a:pt x="11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7" name="Google Shape;14667;p70"/>
            <p:cNvSpPr/>
            <p:nvPr/>
          </p:nvSpPr>
          <p:spPr>
            <a:xfrm>
              <a:off x="4174511" y="1591460"/>
              <a:ext cx="159853" cy="275175"/>
            </a:xfrm>
            <a:custGeom>
              <a:rect b="b" l="l" r="r" t="t"/>
              <a:pathLst>
                <a:path extrusionOk="0" h="10530" w="6117">
                  <a:moveTo>
                    <a:pt x="6010" y="0"/>
                  </a:moveTo>
                  <a:lnTo>
                    <a:pt x="0" y="3433"/>
                  </a:lnTo>
                  <a:lnTo>
                    <a:pt x="0" y="10530"/>
                  </a:lnTo>
                  <a:lnTo>
                    <a:pt x="5809" y="7174"/>
                  </a:lnTo>
                  <a:cubicBezTo>
                    <a:pt x="6001" y="7058"/>
                    <a:pt x="6116" y="6856"/>
                    <a:pt x="6116" y="6635"/>
                  </a:cubicBezTo>
                  <a:lnTo>
                    <a:pt x="6116" y="375"/>
                  </a:lnTo>
                  <a:cubicBezTo>
                    <a:pt x="6116" y="241"/>
                    <a:pt x="6078" y="116"/>
                    <a:pt x="601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8" name="Google Shape;14668;p70"/>
            <p:cNvSpPr/>
            <p:nvPr/>
          </p:nvSpPr>
          <p:spPr>
            <a:xfrm>
              <a:off x="4174511" y="1591199"/>
              <a:ext cx="159853" cy="248808"/>
            </a:xfrm>
            <a:custGeom>
              <a:rect b="b" l="l" r="r" t="t"/>
              <a:pathLst>
                <a:path extrusionOk="0" h="9521" w="6117">
                  <a:moveTo>
                    <a:pt x="6010" y="1"/>
                  </a:moveTo>
                  <a:lnTo>
                    <a:pt x="0" y="3443"/>
                  </a:lnTo>
                  <a:lnTo>
                    <a:pt x="0" y="9520"/>
                  </a:lnTo>
                  <a:lnTo>
                    <a:pt x="5809" y="6164"/>
                  </a:lnTo>
                  <a:cubicBezTo>
                    <a:pt x="6001" y="6059"/>
                    <a:pt x="6116" y="5847"/>
                    <a:pt x="6116" y="5626"/>
                  </a:cubicBezTo>
                  <a:lnTo>
                    <a:pt x="6116" y="385"/>
                  </a:lnTo>
                  <a:cubicBezTo>
                    <a:pt x="6116" y="251"/>
                    <a:pt x="6078" y="116"/>
                    <a:pt x="6010"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69" name="Google Shape;14669;p70"/>
          <p:cNvGrpSpPr/>
          <p:nvPr/>
        </p:nvGrpSpPr>
        <p:grpSpPr>
          <a:xfrm>
            <a:off x="866267" y="1591460"/>
            <a:ext cx="367397" cy="183711"/>
            <a:chOff x="866267" y="1591460"/>
            <a:chExt cx="367397" cy="183711"/>
          </a:xfrm>
        </p:grpSpPr>
        <p:sp>
          <p:nvSpPr>
            <p:cNvPr id="14670" name="Google Shape;14670;p70"/>
            <p:cNvSpPr/>
            <p:nvPr/>
          </p:nvSpPr>
          <p:spPr>
            <a:xfrm>
              <a:off x="866267" y="1591460"/>
              <a:ext cx="367397" cy="183502"/>
            </a:xfrm>
            <a:custGeom>
              <a:rect b="b" l="l" r="r" t="t"/>
              <a:pathLst>
                <a:path extrusionOk="0" h="7022" w="14059">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45" y="7020"/>
                    <a:pt x="318" y="7020"/>
                  </a:cubicBezTo>
                  <a:lnTo>
                    <a:pt x="13732" y="7020"/>
                  </a:lnTo>
                  <a:cubicBezTo>
                    <a:pt x="13742" y="7021"/>
                    <a:pt x="13753" y="7022"/>
                    <a:pt x="13763" y="7022"/>
                  </a:cubicBezTo>
                  <a:cubicBezTo>
                    <a:pt x="13931" y="7022"/>
                    <a:pt x="14058" y="6875"/>
                    <a:pt x="14049" y="6703"/>
                  </a:cubicBezTo>
                  <a:cubicBezTo>
                    <a:pt x="14040" y="6424"/>
                    <a:pt x="14011" y="6154"/>
                    <a:pt x="13972" y="5885"/>
                  </a:cubicBezTo>
                  <a:cubicBezTo>
                    <a:pt x="13944" y="5741"/>
                    <a:pt x="13924" y="5597"/>
                    <a:pt x="13886" y="5462"/>
                  </a:cubicBezTo>
                  <a:cubicBezTo>
                    <a:pt x="13819" y="5154"/>
                    <a:pt x="13722" y="4847"/>
                    <a:pt x="13617" y="4549"/>
                  </a:cubicBezTo>
                  <a:cubicBezTo>
                    <a:pt x="13588" y="4481"/>
                    <a:pt x="13559" y="4424"/>
                    <a:pt x="13540" y="4356"/>
                  </a:cubicBezTo>
                  <a:cubicBezTo>
                    <a:pt x="13511" y="4289"/>
                    <a:pt x="13482" y="4222"/>
                    <a:pt x="13453" y="4154"/>
                  </a:cubicBezTo>
                  <a:cubicBezTo>
                    <a:pt x="13328" y="3866"/>
                    <a:pt x="13174" y="3587"/>
                    <a:pt x="13011" y="3318"/>
                  </a:cubicBezTo>
                  <a:cubicBezTo>
                    <a:pt x="12924" y="3193"/>
                    <a:pt x="12847" y="3068"/>
                    <a:pt x="12770" y="2952"/>
                  </a:cubicBezTo>
                  <a:cubicBezTo>
                    <a:pt x="12588" y="2693"/>
                    <a:pt x="12386" y="2452"/>
                    <a:pt x="12165" y="2222"/>
                  </a:cubicBezTo>
                  <a:cubicBezTo>
                    <a:pt x="12117" y="2164"/>
                    <a:pt x="12069" y="2116"/>
                    <a:pt x="12020" y="2068"/>
                  </a:cubicBezTo>
                  <a:cubicBezTo>
                    <a:pt x="11963" y="2010"/>
                    <a:pt x="11915" y="1962"/>
                    <a:pt x="11867" y="1914"/>
                  </a:cubicBezTo>
                  <a:cubicBezTo>
                    <a:pt x="11636" y="1693"/>
                    <a:pt x="11386" y="1491"/>
                    <a:pt x="11126" y="1308"/>
                  </a:cubicBezTo>
                  <a:cubicBezTo>
                    <a:pt x="11011" y="1231"/>
                    <a:pt x="10886" y="1154"/>
                    <a:pt x="10770" y="1068"/>
                  </a:cubicBezTo>
                  <a:cubicBezTo>
                    <a:pt x="10501" y="904"/>
                    <a:pt x="10213" y="750"/>
                    <a:pt x="9924" y="625"/>
                  </a:cubicBezTo>
                  <a:cubicBezTo>
                    <a:pt x="9866" y="587"/>
                    <a:pt x="9799" y="558"/>
                    <a:pt x="9732" y="539"/>
                  </a:cubicBezTo>
                  <a:lnTo>
                    <a:pt x="9530" y="452"/>
                  </a:lnTo>
                  <a:cubicBezTo>
                    <a:pt x="9232" y="346"/>
                    <a:pt x="8924" y="250"/>
                    <a:pt x="8616" y="183"/>
                  </a:cubicBezTo>
                  <a:cubicBezTo>
                    <a:pt x="8482" y="144"/>
                    <a:pt x="8337" y="116"/>
                    <a:pt x="8193" y="96"/>
                  </a:cubicBezTo>
                  <a:cubicBezTo>
                    <a:pt x="7886" y="39"/>
                    <a:pt x="7568" y="10"/>
                    <a:pt x="725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1" name="Google Shape;14671;p70"/>
            <p:cNvSpPr/>
            <p:nvPr/>
          </p:nvSpPr>
          <p:spPr>
            <a:xfrm>
              <a:off x="866267" y="1591460"/>
              <a:ext cx="199286" cy="183711"/>
            </a:xfrm>
            <a:custGeom>
              <a:rect b="b" l="l" r="r" t="t"/>
              <a:pathLst>
                <a:path extrusionOk="0" h="7030" w="7626">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35" y="7020"/>
                    <a:pt x="308" y="7030"/>
                  </a:cubicBezTo>
                  <a:lnTo>
                    <a:pt x="1510" y="7030"/>
                  </a:lnTo>
                  <a:cubicBezTo>
                    <a:pt x="1337" y="7030"/>
                    <a:pt x="1193" y="6885"/>
                    <a:pt x="1202" y="6703"/>
                  </a:cubicBezTo>
                  <a:cubicBezTo>
                    <a:pt x="1222" y="6433"/>
                    <a:pt x="1241" y="6164"/>
                    <a:pt x="1289" y="5885"/>
                  </a:cubicBezTo>
                  <a:cubicBezTo>
                    <a:pt x="1308" y="5751"/>
                    <a:pt x="1337" y="5606"/>
                    <a:pt x="1375" y="5472"/>
                  </a:cubicBezTo>
                  <a:cubicBezTo>
                    <a:pt x="1443" y="5154"/>
                    <a:pt x="1529" y="4856"/>
                    <a:pt x="1645" y="4558"/>
                  </a:cubicBezTo>
                  <a:cubicBezTo>
                    <a:pt x="1664" y="4491"/>
                    <a:pt x="1693" y="4424"/>
                    <a:pt x="1722" y="4356"/>
                  </a:cubicBezTo>
                  <a:cubicBezTo>
                    <a:pt x="1751" y="4289"/>
                    <a:pt x="1779" y="4231"/>
                    <a:pt x="1808" y="4164"/>
                  </a:cubicBezTo>
                  <a:cubicBezTo>
                    <a:pt x="1933" y="3875"/>
                    <a:pt x="2087" y="3587"/>
                    <a:pt x="2251" y="3318"/>
                  </a:cubicBezTo>
                  <a:cubicBezTo>
                    <a:pt x="2337" y="3193"/>
                    <a:pt x="2414" y="3077"/>
                    <a:pt x="2491" y="2962"/>
                  </a:cubicBezTo>
                  <a:cubicBezTo>
                    <a:pt x="2674" y="2702"/>
                    <a:pt x="2876" y="2452"/>
                    <a:pt x="3097" y="2222"/>
                  </a:cubicBezTo>
                  <a:cubicBezTo>
                    <a:pt x="3145" y="2173"/>
                    <a:pt x="3193" y="2116"/>
                    <a:pt x="3241" y="2068"/>
                  </a:cubicBezTo>
                  <a:cubicBezTo>
                    <a:pt x="3299" y="2020"/>
                    <a:pt x="3347" y="1972"/>
                    <a:pt x="3395" y="1923"/>
                  </a:cubicBezTo>
                  <a:cubicBezTo>
                    <a:pt x="3626" y="1702"/>
                    <a:pt x="3876" y="1500"/>
                    <a:pt x="4135" y="1318"/>
                  </a:cubicBezTo>
                  <a:cubicBezTo>
                    <a:pt x="4251" y="1241"/>
                    <a:pt x="4376" y="1154"/>
                    <a:pt x="4491" y="1077"/>
                  </a:cubicBezTo>
                  <a:cubicBezTo>
                    <a:pt x="4760" y="904"/>
                    <a:pt x="5039" y="760"/>
                    <a:pt x="5337" y="625"/>
                  </a:cubicBezTo>
                  <a:cubicBezTo>
                    <a:pt x="5395" y="596"/>
                    <a:pt x="5462" y="568"/>
                    <a:pt x="5530" y="539"/>
                  </a:cubicBezTo>
                  <a:lnTo>
                    <a:pt x="5732" y="462"/>
                  </a:lnTo>
                  <a:cubicBezTo>
                    <a:pt x="6030" y="346"/>
                    <a:pt x="6328" y="260"/>
                    <a:pt x="6645" y="183"/>
                  </a:cubicBezTo>
                  <a:cubicBezTo>
                    <a:pt x="6780" y="154"/>
                    <a:pt x="6924" y="125"/>
                    <a:pt x="7068" y="96"/>
                  </a:cubicBezTo>
                  <a:cubicBezTo>
                    <a:pt x="7251" y="68"/>
                    <a:pt x="7434" y="48"/>
                    <a:pt x="7626" y="29"/>
                  </a:cubicBezTo>
                  <a:cubicBezTo>
                    <a:pt x="7501" y="19"/>
                    <a:pt x="7366" y="10"/>
                    <a:pt x="7251"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2" name="Google Shape;14672;p70"/>
            <p:cNvSpPr/>
            <p:nvPr/>
          </p:nvSpPr>
          <p:spPr>
            <a:xfrm>
              <a:off x="1071564" y="1593969"/>
              <a:ext cx="19626" cy="47509"/>
            </a:xfrm>
            <a:custGeom>
              <a:rect b="b" l="l" r="r" t="t"/>
              <a:pathLst>
                <a:path extrusionOk="0" h="1818" w="751">
                  <a:moveTo>
                    <a:pt x="328" y="0"/>
                  </a:moveTo>
                  <a:lnTo>
                    <a:pt x="20" y="1558"/>
                  </a:lnTo>
                  <a:cubicBezTo>
                    <a:pt x="1" y="1674"/>
                    <a:pt x="78" y="1789"/>
                    <a:pt x="193" y="1818"/>
                  </a:cubicBezTo>
                  <a:lnTo>
                    <a:pt x="231" y="1818"/>
                  </a:lnTo>
                  <a:cubicBezTo>
                    <a:pt x="337" y="1818"/>
                    <a:pt x="424" y="1741"/>
                    <a:pt x="453" y="1645"/>
                  </a:cubicBezTo>
                  <a:lnTo>
                    <a:pt x="751" y="87"/>
                  </a:lnTo>
                  <a:cubicBezTo>
                    <a:pt x="616" y="58"/>
                    <a:pt x="472" y="29"/>
                    <a:pt x="328"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3" name="Google Shape;14673;p70"/>
            <p:cNvSpPr/>
            <p:nvPr/>
          </p:nvSpPr>
          <p:spPr>
            <a:xfrm>
              <a:off x="1122575" y="1619605"/>
              <a:ext cx="33946" cy="42988"/>
            </a:xfrm>
            <a:custGeom>
              <a:rect b="b" l="l" r="r" t="t"/>
              <a:pathLst>
                <a:path extrusionOk="0" h="1645" w="1299">
                  <a:moveTo>
                    <a:pt x="943" y="0"/>
                  </a:moveTo>
                  <a:lnTo>
                    <a:pt x="68" y="1318"/>
                  </a:lnTo>
                  <a:cubicBezTo>
                    <a:pt x="1" y="1414"/>
                    <a:pt x="20" y="1548"/>
                    <a:pt x="116" y="1616"/>
                  </a:cubicBezTo>
                  <a:cubicBezTo>
                    <a:pt x="155" y="1635"/>
                    <a:pt x="193" y="1645"/>
                    <a:pt x="241" y="1645"/>
                  </a:cubicBezTo>
                  <a:cubicBezTo>
                    <a:pt x="308" y="1645"/>
                    <a:pt x="376" y="1616"/>
                    <a:pt x="424" y="1558"/>
                  </a:cubicBezTo>
                  <a:lnTo>
                    <a:pt x="1299" y="241"/>
                  </a:lnTo>
                  <a:cubicBezTo>
                    <a:pt x="1184" y="154"/>
                    <a:pt x="1068" y="77"/>
                    <a:pt x="94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4" name="Google Shape;14674;p70"/>
            <p:cNvSpPr/>
            <p:nvPr/>
          </p:nvSpPr>
          <p:spPr>
            <a:xfrm>
              <a:off x="1159866" y="1668839"/>
              <a:ext cx="45915" cy="33293"/>
            </a:xfrm>
            <a:custGeom>
              <a:rect b="b" l="l" r="r" t="t"/>
              <a:pathLst>
                <a:path extrusionOk="0" h="1274" w="1757">
                  <a:moveTo>
                    <a:pt x="1516" y="1"/>
                  </a:moveTo>
                  <a:lnTo>
                    <a:pt x="199" y="876"/>
                  </a:lnTo>
                  <a:cubicBezTo>
                    <a:pt x="1" y="1003"/>
                    <a:pt x="129" y="1273"/>
                    <a:pt x="315" y="1273"/>
                  </a:cubicBezTo>
                  <a:cubicBezTo>
                    <a:pt x="354" y="1273"/>
                    <a:pt x="397" y="1261"/>
                    <a:pt x="439" y="1232"/>
                  </a:cubicBezTo>
                  <a:lnTo>
                    <a:pt x="1757" y="357"/>
                  </a:lnTo>
                  <a:cubicBezTo>
                    <a:pt x="1680" y="232"/>
                    <a:pt x="1593" y="116"/>
                    <a:pt x="151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5" name="Google Shape;14675;p70"/>
            <p:cNvSpPr/>
            <p:nvPr/>
          </p:nvSpPr>
          <p:spPr>
            <a:xfrm>
              <a:off x="1181634" y="1734196"/>
              <a:ext cx="49286" cy="19103"/>
            </a:xfrm>
            <a:custGeom>
              <a:rect b="b" l="l" r="r" t="t"/>
              <a:pathLst>
                <a:path extrusionOk="0" h="731" w="1886">
                  <a:moveTo>
                    <a:pt x="1799" y="0"/>
                  </a:moveTo>
                  <a:lnTo>
                    <a:pt x="251" y="308"/>
                  </a:lnTo>
                  <a:cubicBezTo>
                    <a:pt x="1" y="356"/>
                    <a:pt x="39" y="731"/>
                    <a:pt x="289" y="731"/>
                  </a:cubicBezTo>
                  <a:lnTo>
                    <a:pt x="337" y="731"/>
                  </a:lnTo>
                  <a:lnTo>
                    <a:pt x="1885" y="423"/>
                  </a:lnTo>
                  <a:cubicBezTo>
                    <a:pt x="1866" y="279"/>
                    <a:pt x="1837" y="135"/>
                    <a:pt x="1799"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6" name="Google Shape;14676;p70"/>
            <p:cNvSpPr/>
            <p:nvPr/>
          </p:nvSpPr>
          <p:spPr>
            <a:xfrm>
              <a:off x="868776" y="1734196"/>
              <a:ext cx="48267" cy="19364"/>
            </a:xfrm>
            <a:custGeom>
              <a:rect b="b" l="l" r="r" t="t"/>
              <a:pathLst>
                <a:path extrusionOk="0" h="741" w="1847">
                  <a:moveTo>
                    <a:pt x="77" y="0"/>
                  </a:moveTo>
                  <a:cubicBezTo>
                    <a:pt x="49" y="144"/>
                    <a:pt x="20" y="279"/>
                    <a:pt x="1" y="423"/>
                  </a:cubicBezTo>
                  <a:lnTo>
                    <a:pt x="1568" y="741"/>
                  </a:lnTo>
                  <a:lnTo>
                    <a:pt x="1606" y="741"/>
                  </a:lnTo>
                  <a:cubicBezTo>
                    <a:pt x="1712" y="741"/>
                    <a:pt x="1799" y="664"/>
                    <a:pt x="1818" y="567"/>
                  </a:cubicBezTo>
                  <a:cubicBezTo>
                    <a:pt x="1847" y="452"/>
                    <a:pt x="1770" y="337"/>
                    <a:pt x="1655" y="317"/>
                  </a:cubicBezTo>
                  <a:lnTo>
                    <a:pt x="77"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7" name="Google Shape;14677;p70"/>
            <p:cNvSpPr/>
            <p:nvPr/>
          </p:nvSpPr>
          <p:spPr>
            <a:xfrm>
              <a:off x="894151" y="1668603"/>
              <a:ext cx="44007" cy="33659"/>
            </a:xfrm>
            <a:custGeom>
              <a:rect b="b" l="l" r="r" t="t"/>
              <a:pathLst>
                <a:path extrusionOk="0" h="1288" w="1684">
                  <a:moveTo>
                    <a:pt x="241" y="0"/>
                  </a:moveTo>
                  <a:cubicBezTo>
                    <a:pt x="155" y="125"/>
                    <a:pt x="68" y="241"/>
                    <a:pt x="1" y="366"/>
                  </a:cubicBezTo>
                  <a:lnTo>
                    <a:pt x="1318" y="1250"/>
                  </a:lnTo>
                  <a:cubicBezTo>
                    <a:pt x="1354" y="1275"/>
                    <a:pt x="1395" y="1287"/>
                    <a:pt x="1436" y="1287"/>
                  </a:cubicBezTo>
                  <a:cubicBezTo>
                    <a:pt x="1505" y="1287"/>
                    <a:pt x="1574" y="1253"/>
                    <a:pt x="1616" y="1193"/>
                  </a:cubicBezTo>
                  <a:cubicBezTo>
                    <a:pt x="1684" y="1097"/>
                    <a:pt x="1664" y="962"/>
                    <a:pt x="1559" y="895"/>
                  </a:cubicBezTo>
                  <a:lnTo>
                    <a:pt x="241"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8" name="Google Shape;14678;p70"/>
            <p:cNvSpPr/>
            <p:nvPr/>
          </p:nvSpPr>
          <p:spPr>
            <a:xfrm>
              <a:off x="942914" y="1619605"/>
              <a:ext cx="35462" cy="43328"/>
            </a:xfrm>
            <a:custGeom>
              <a:rect b="b" l="l" r="r" t="t"/>
              <a:pathLst>
                <a:path extrusionOk="0" h="1658" w="1357">
                  <a:moveTo>
                    <a:pt x="356" y="0"/>
                  </a:moveTo>
                  <a:lnTo>
                    <a:pt x="0" y="241"/>
                  </a:lnTo>
                  <a:lnTo>
                    <a:pt x="885" y="1558"/>
                  </a:lnTo>
                  <a:cubicBezTo>
                    <a:pt x="933" y="1628"/>
                    <a:pt x="997" y="1658"/>
                    <a:pt x="1060" y="1658"/>
                  </a:cubicBezTo>
                  <a:cubicBezTo>
                    <a:pt x="1212" y="1658"/>
                    <a:pt x="1356" y="1488"/>
                    <a:pt x="1241" y="1318"/>
                  </a:cubicBezTo>
                  <a:lnTo>
                    <a:pt x="356"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9" name="Google Shape;14679;p70"/>
            <p:cNvSpPr/>
            <p:nvPr/>
          </p:nvSpPr>
          <p:spPr>
            <a:xfrm>
              <a:off x="1008506" y="1593708"/>
              <a:ext cx="19626" cy="47770"/>
            </a:xfrm>
            <a:custGeom>
              <a:rect b="b" l="l" r="r" t="t"/>
              <a:pathLst>
                <a:path extrusionOk="0" h="1828" w="751">
                  <a:moveTo>
                    <a:pt x="423" y="1"/>
                  </a:moveTo>
                  <a:cubicBezTo>
                    <a:pt x="279" y="30"/>
                    <a:pt x="135" y="58"/>
                    <a:pt x="0" y="87"/>
                  </a:cubicBezTo>
                  <a:lnTo>
                    <a:pt x="308" y="1655"/>
                  </a:lnTo>
                  <a:cubicBezTo>
                    <a:pt x="327" y="1751"/>
                    <a:pt x="414" y="1818"/>
                    <a:pt x="519" y="1828"/>
                  </a:cubicBezTo>
                  <a:lnTo>
                    <a:pt x="558" y="1828"/>
                  </a:lnTo>
                  <a:cubicBezTo>
                    <a:pt x="673" y="1799"/>
                    <a:pt x="750" y="1684"/>
                    <a:pt x="731" y="1568"/>
                  </a:cubicBezTo>
                  <a:lnTo>
                    <a:pt x="42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0" name="Google Shape;14680;p70"/>
            <p:cNvSpPr/>
            <p:nvPr/>
          </p:nvSpPr>
          <p:spPr>
            <a:xfrm>
              <a:off x="1043916" y="1591695"/>
              <a:ext cx="11838" cy="138999"/>
            </a:xfrm>
            <a:custGeom>
              <a:rect b="b" l="l" r="r" t="t"/>
              <a:pathLst>
                <a:path extrusionOk="0" h="5319" w="453">
                  <a:moveTo>
                    <a:pt x="11" y="1"/>
                  </a:moveTo>
                  <a:lnTo>
                    <a:pt x="11" y="5088"/>
                  </a:lnTo>
                  <a:cubicBezTo>
                    <a:pt x="1" y="5242"/>
                    <a:pt x="114" y="5319"/>
                    <a:pt x="227" y="5319"/>
                  </a:cubicBezTo>
                  <a:cubicBezTo>
                    <a:pt x="340" y="5319"/>
                    <a:pt x="453" y="5242"/>
                    <a:pt x="443" y="5088"/>
                  </a:cubicBezTo>
                  <a:lnTo>
                    <a:pt x="443"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1" name="Google Shape;14681;p70"/>
            <p:cNvSpPr/>
            <p:nvPr/>
          </p:nvSpPr>
          <p:spPr>
            <a:xfrm>
              <a:off x="1063777" y="1603507"/>
              <a:ext cx="61594" cy="128180"/>
            </a:xfrm>
            <a:custGeom>
              <a:rect b="b" l="l" r="r" t="t"/>
              <a:pathLst>
                <a:path extrusionOk="0" h="4905" w="2357">
                  <a:moveTo>
                    <a:pt x="1962" y="1"/>
                  </a:moveTo>
                  <a:lnTo>
                    <a:pt x="49" y="4597"/>
                  </a:lnTo>
                  <a:lnTo>
                    <a:pt x="49" y="4607"/>
                  </a:lnTo>
                  <a:cubicBezTo>
                    <a:pt x="1" y="4713"/>
                    <a:pt x="58" y="4847"/>
                    <a:pt x="164" y="4886"/>
                  </a:cubicBezTo>
                  <a:cubicBezTo>
                    <a:pt x="193" y="4895"/>
                    <a:pt x="222" y="4905"/>
                    <a:pt x="251" y="4905"/>
                  </a:cubicBezTo>
                  <a:cubicBezTo>
                    <a:pt x="337" y="4905"/>
                    <a:pt x="414" y="4847"/>
                    <a:pt x="443" y="4770"/>
                  </a:cubicBezTo>
                  <a:lnTo>
                    <a:pt x="453" y="4751"/>
                  </a:lnTo>
                  <a:lnTo>
                    <a:pt x="2357" y="164"/>
                  </a:lnTo>
                  <a:cubicBezTo>
                    <a:pt x="2289" y="135"/>
                    <a:pt x="2222" y="107"/>
                    <a:pt x="2164" y="78"/>
                  </a:cubicBezTo>
                  <a:lnTo>
                    <a:pt x="1962"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2" name="Google Shape;14682;p70"/>
            <p:cNvSpPr/>
            <p:nvPr/>
          </p:nvSpPr>
          <p:spPr>
            <a:xfrm>
              <a:off x="1081129" y="1641452"/>
              <a:ext cx="102805" cy="100662"/>
            </a:xfrm>
            <a:custGeom>
              <a:rect b="b" l="l" r="r" t="t"/>
              <a:pathLst>
                <a:path extrusionOk="0" h="3852" w="3934">
                  <a:moveTo>
                    <a:pt x="3625" y="1"/>
                  </a:moveTo>
                  <a:lnTo>
                    <a:pt x="144" y="3482"/>
                  </a:lnTo>
                  <a:lnTo>
                    <a:pt x="125" y="3501"/>
                  </a:lnTo>
                  <a:cubicBezTo>
                    <a:pt x="1" y="3662"/>
                    <a:pt x="138" y="3851"/>
                    <a:pt x="296" y="3851"/>
                  </a:cubicBezTo>
                  <a:cubicBezTo>
                    <a:pt x="345" y="3851"/>
                    <a:pt x="397" y="3833"/>
                    <a:pt x="442" y="3790"/>
                  </a:cubicBezTo>
                  <a:lnTo>
                    <a:pt x="3933" y="309"/>
                  </a:lnTo>
                  <a:cubicBezTo>
                    <a:pt x="3875" y="260"/>
                    <a:pt x="3827" y="212"/>
                    <a:pt x="3779" y="155"/>
                  </a:cubicBezTo>
                  <a:cubicBezTo>
                    <a:pt x="3731" y="97"/>
                    <a:pt x="3673" y="49"/>
                    <a:pt x="3625"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3" name="Google Shape;14683;p70"/>
            <p:cNvSpPr/>
            <p:nvPr/>
          </p:nvSpPr>
          <p:spPr>
            <a:xfrm>
              <a:off x="1091163" y="1700015"/>
              <a:ext cx="130453" cy="60758"/>
            </a:xfrm>
            <a:custGeom>
              <a:rect b="b" l="l" r="r" t="t"/>
              <a:pathLst>
                <a:path extrusionOk="0" h="2325" w="4992">
                  <a:moveTo>
                    <a:pt x="4828" y="0"/>
                  </a:moveTo>
                  <a:lnTo>
                    <a:pt x="308" y="1875"/>
                  </a:lnTo>
                  <a:lnTo>
                    <a:pt x="251" y="1904"/>
                  </a:lnTo>
                  <a:cubicBezTo>
                    <a:pt x="1" y="1988"/>
                    <a:pt x="98" y="2324"/>
                    <a:pt x="310" y="2324"/>
                  </a:cubicBezTo>
                  <a:cubicBezTo>
                    <a:pt x="342" y="2324"/>
                    <a:pt x="377" y="2316"/>
                    <a:pt x="414" y="2299"/>
                  </a:cubicBezTo>
                  <a:lnTo>
                    <a:pt x="501" y="2260"/>
                  </a:lnTo>
                  <a:lnTo>
                    <a:pt x="4991" y="404"/>
                  </a:lnTo>
                  <a:cubicBezTo>
                    <a:pt x="4963" y="337"/>
                    <a:pt x="4934" y="270"/>
                    <a:pt x="4915" y="202"/>
                  </a:cubicBezTo>
                  <a:cubicBezTo>
                    <a:pt x="4886" y="135"/>
                    <a:pt x="4857" y="68"/>
                    <a:pt x="4828"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4" name="Google Shape;14684;p70"/>
            <p:cNvSpPr/>
            <p:nvPr/>
          </p:nvSpPr>
          <p:spPr>
            <a:xfrm>
              <a:off x="878079" y="1700015"/>
              <a:ext cx="128441" cy="60784"/>
            </a:xfrm>
            <a:custGeom>
              <a:rect b="b" l="l" r="r" t="t"/>
              <a:pathLst>
                <a:path extrusionOk="0" h="2326" w="4915">
                  <a:moveTo>
                    <a:pt x="164" y="0"/>
                  </a:moveTo>
                  <a:cubicBezTo>
                    <a:pt x="135" y="68"/>
                    <a:pt x="106" y="135"/>
                    <a:pt x="77" y="202"/>
                  </a:cubicBezTo>
                  <a:cubicBezTo>
                    <a:pt x="48" y="270"/>
                    <a:pt x="20" y="337"/>
                    <a:pt x="0" y="404"/>
                  </a:cubicBezTo>
                  <a:lnTo>
                    <a:pt x="4510" y="2270"/>
                  </a:lnTo>
                  <a:lnTo>
                    <a:pt x="4597" y="2308"/>
                  </a:lnTo>
                  <a:cubicBezTo>
                    <a:pt x="4622" y="2320"/>
                    <a:pt x="4649" y="2325"/>
                    <a:pt x="4675" y="2325"/>
                  </a:cubicBezTo>
                  <a:cubicBezTo>
                    <a:pt x="4758" y="2325"/>
                    <a:pt x="4839" y="2271"/>
                    <a:pt x="4876" y="2183"/>
                  </a:cubicBezTo>
                  <a:cubicBezTo>
                    <a:pt x="4914" y="2077"/>
                    <a:pt x="4866" y="1952"/>
                    <a:pt x="4760" y="1904"/>
                  </a:cubicBezTo>
                  <a:lnTo>
                    <a:pt x="4703" y="1885"/>
                  </a:lnTo>
                  <a:lnTo>
                    <a:pt x="164"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5" name="Google Shape;14685;p70"/>
            <p:cNvSpPr/>
            <p:nvPr/>
          </p:nvSpPr>
          <p:spPr>
            <a:xfrm>
              <a:off x="974325" y="1603507"/>
              <a:ext cx="62849" cy="130715"/>
            </a:xfrm>
            <a:custGeom>
              <a:rect b="b" l="l" r="r" t="t"/>
              <a:pathLst>
                <a:path extrusionOk="0" h="5002" w="2405">
                  <a:moveTo>
                    <a:pt x="395" y="1"/>
                  </a:moveTo>
                  <a:lnTo>
                    <a:pt x="193" y="78"/>
                  </a:lnTo>
                  <a:cubicBezTo>
                    <a:pt x="125" y="107"/>
                    <a:pt x="58" y="135"/>
                    <a:pt x="0" y="164"/>
                  </a:cubicBezTo>
                  <a:lnTo>
                    <a:pt x="1904" y="4761"/>
                  </a:lnTo>
                  <a:lnTo>
                    <a:pt x="1952" y="4867"/>
                  </a:lnTo>
                  <a:cubicBezTo>
                    <a:pt x="1991" y="4943"/>
                    <a:pt x="2068" y="5001"/>
                    <a:pt x="2154" y="5001"/>
                  </a:cubicBezTo>
                  <a:cubicBezTo>
                    <a:pt x="2183" y="5001"/>
                    <a:pt x="2212" y="4992"/>
                    <a:pt x="2241" y="4982"/>
                  </a:cubicBezTo>
                  <a:cubicBezTo>
                    <a:pt x="2347" y="4943"/>
                    <a:pt x="2404" y="4818"/>
                    <a:pt x="2356" y="4703"/>
                  </a:cubicBezTo>
                  <a:lnTo>
                    <a:pt x="2318" y="4607"/>
                  </a:lnTo>
                  <a:lnTo>
                    <a:pt x="395"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6" name="Google Shape;14686;p70"/>
            <p:cNvSpPr/>
            <p:nvPr/>
          </p:nvSpPr>
          <p:spPr>
            <a:xfrm>
              <a:off x="916023" y="1641713"/>
              <a:ext cx="101290" cy="100793"/>
            </a:xfrm>
            <a:custGeom>
              <a:rect b="b" l="l" r="r" t="t"/>
              <a:pathLst>
                <a:path extrusionOk="0" h="3857" w="3876">
                  <a:moveTo>
                    <a:pt x="308" y="0"/>
                  </a:moveTo>
                  <a:cubicBezTo>
                    <a:pt x="250" y="49"/>
                    <a:pt x="202" y="97"/>
                    <a:pt x="154" y="154"/>
                  </a:cubicBezTo>
                  <a:cubicBezTo>
                    <a:pt x="97" y="202"/>
                    <a:pt x="48" y="250"/>
                    <a:pt x="0" y="308"/>
                  </a:cubicBezTo>
                  <a:lnTo>
                    <a:pt x="3491" y="3789"/>
                  </a:lnTo>
                  <a:cubicBezTo>
                    <a:pt x="3529" y="3828"/>
                    <a:pt x="3578" y="3856"/>
                    <a:pt x="3635" y="3856"/>
                  </a:cubicBezTo>
                  <a:cubicBezTo>
                    <a:pt x="3693" y="3856"/>
                    <a:pt x="3751" y="3828"/>
                    <a:pt x="3789" y="3789"/>
                  </a:cubicBezTo>
                  <a:cubicBezTo>
                    <a:pt x="3866" y="3712"/>
                    <a:pt x="3876" y="3587"/>
                    <a:pt x="3808" y="3501"/>
                  </a:cubicBezTo>
                  <a:lnTo>
                    <a:pt x="3789" y="3491"/>
                  </a:lnTo>
                  <a:lnTo>
                    <a:pt x="308"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7" name="Google Shape;14687;p70"/>
            <p:cNvSpPr/>
            <p:nvPr/>
          </p:nvSpPr>
          <p:spPr>
            <a:xfrm>
              <a:off x="992409" y="1721861"/>
              <a:ext cx="115375" cy="53049"/>
            </a:xfrm>
            <a:custGeom>
              <a:rect b="b" l="l" r="r" t="t"/>
              <a:pathLst>
                <a:path extrusionOk="0" h="2030" w="4415">
                  <a:moveTo>
                    <a:pt x="2203" y="1"/>
                  </a:moveTo>
                  <a:cubicBezTo>
                    <a:pt x="1058" y="1"/>
                    <a:pt x="106" y="876"/>
                    <a:pt x="1" y="2020"/>
                  </a:cubicBezTo>
                  <a:cubicBezTo>
                    <a:pt x="1" y="2020"/>
                    <a:pt x="1" y="2030"/>
                    <a:pt x="1" y="2030"/>
                  </a:cubicBezTo>
                  <a:lnTo>
                    <a:pt x="433" y="2030"/>
                  </a:lnTo>
                  <a:cubicBezTo>
                    <a:pt x="520" y="1116"/>
                    <a:pt x="1289" y="414"/>
                    <a:pt x="2203" y="414"/>
                  </a:cubicBezTo>
                  <a:cubicBezTo>
                    <a:pt x="3126" y="414"/>
                    <a:pt x="3895" y="1116"/>
                    <a:pt x="3982" y="2030"/>
                  </a:cubicBezTo>
                  <a:lnTo>
                    <a:pt x="4414" y="2030"/>
                  </a:lnTo>
                  <a:cubicBezTo>
                    <a:pt x="4414" y="2030"/>
                    <a:pt x="4405" y="2020"/>
                    <a:pt x="4405" y="2020"/>
                  </a:cubicBezTo>
                  <a:cubicBezTo>
                    <a:pt x="4309" y="876"/>
                    <a:pt x="3357" y="1"/>
                    <a:pt x="220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88" name="Google Shape;14688;p70"/>
          <p:cNvGrpSpPr/>
          <p:nvPr/>
        </p:nvGrpSpPr>
        <p:grpSpPr>
          <a:xfrm>
            <a:off x="3117843" y="1499892"/>
            <a:ext cx="327440" cy="366744"/>
            <a:chOff x="3117843" y="1499892"/>
            <a:chExt cx="327440" cy="366744"/>
          </a:xfrm>
        </p:grpSpPr>
        <p:sp>
          <p:nvSpPr>
            <p:cNvPr id="14689" name="Google Shape;14689;p70"/>
            <p:cNvSpPr/>
            <p:nvPr/>
          </p:nvSpPr>
          <p:spPr>
            <a:xfrm>
              <a:off x="3117843" y="1499997"/>
              <a:ext cx="327440" cy="366404"/>
            </a:xfrm>
            <a:custGeom>
              <a:rect b="b" l="l" r="r" t="t"/>
              <a:pathLst>
                <a:path extrusionOk="0" h="14021" w="12530">
                  <a:moveTo>
                    <a:pt x="4202" y="0"/>
                  </a:moveTo>
                  <a:cubicBezTo>
                    <a:pt x="3414" y="0"/>
                    <a:pt x="2769" y="644"/>
                    <a:pt x="2769" y="1433"/>
                  </a:cubicBezTo>
                  <a:lnTo>
                    <a:pt x="2039" y="1433"/>
                  </a:lnTo>
                  <a:cubicBezTo>
                    <a:pt x="1702" y="1433"/>
                    <a:pt x="1423" y="1702"/>
                    <a:pt x="1423" y="2048"/>
                  </a:cubicBezTo>
                  <a:lnTo>
                    <a:pt x="1423" y="2779"/>
                  </a:lnTo>
                  <a:cubicBezTo>
                    <a:pt x="635" y="2779"/>
                    <a:pt x="0" y="3414"/>
                    <a:pt x="0" y="4202"/>
                  </a:cubicBezTo>
                  <a:cubicBezTo>
                    <a:pt x="0" y="4991"/>
                    <a:pt x="635" y="5635"/>
                    <a:pt x="1423" y="5635"/>
                  </a:cubicBezTo>
                  <a:lnTo>
                    <a:pt x="1423" y="11924"/>
                  </a:lnTo>
                  <a:cubicBezTo>
                    <a:pt x="1423" y="12260"/>
                    <a:pt x="1702" y="12539"/>
                    <a:pt x="2039" y="12539"/>
                  </a:cubicBezTo>
                  <a:lnTo>
                    <a:pt x="2769" y="12539"/>
                  </a:lnTo>
                  <a:lnTo>
                    <a:pt x="2769" y="12510"/>
                  </a:lnTo>
                  <a:lnTo>
                    <a:pt x="2769" y="12482"/>
                  </a:lnTo>
                  <a:cubicBezTo>
                    <a:pt x="2789" y="11699"/>
                    <a:pt x="3433" y="11078"/>
                    <a:pt x="4213" y="11078"/>
                  </a:cubicBezTo>
                  <a:cubicBezTo>
                    <a:pt x="4219" y="11078"/>
                    <a:pt x="4225" y="11078"/>
                    <a:pt x="4231" y="11078"/>
                  </a:cubicBezTo>
                  <a:cubicBezTo>
                    <a:pt x="5020" y="11097"/>
                    <a:pt x="5645" y="11751"/>
                    <a:pt x="5625" y="12539"/>
                  </a:cubicBezTo>
                  <a:lnTo>
                    <a:pt x="8328" y="12539"/>
                  </a:lnTo>
                  <a:cubicBezTo>
                    <a:pt x="8299" y="13337"/>
                    <a:pt x="8924" y="14001"/>
                    <a:pt x="9722" y="14020"/>
                  </a:cubicBezTo>
                  <a:cubicBezTo>
                    <a:pt x="9733" y="14020"/>
                    <a:pt x="9745" y="14021"/>
                    <a:pt x="9757" y="14021"/>
                  </a:cubicBezTo>
                  <a:cubicBezTo>
                    <a:pt x="10539" y="14021"/>
                    <a:pt x="11183" y="13383"/>
                    <a:pt x="11183" y="12597"/>
                  </a:cubicBezTo>
                  <a:lnTo>
                    <a:pt x="11183" y="12539"/>
                  </a:lnTo>
                  <a:lnTo>
                    <a:pt x="11664" y="12539"/>
                  </a:lnTo>
                  <a:cubicBezTo>
                    <a:pt x="12145" y="12530"/>
                    <a:pt x="12530" y="12135"/>
                    <a:pt x="12530" y="11664"/>
                  </a:cubicBezTo>
                  <a:lnTo>
                    <a:pt x="12530" y="11183"/>
                  </a:lnTo>
                  <a:cubicBezTo>
                    <a:pt x="11741" y="11174"/>
                    <a:pt x="11097" y="10539"/>
                    <a:pt x="11097" y="9751"/>
                  </a:cubicBezTo>
                  <a:cubicBezTo>
                    <a:pt x="11097" y="8962"/>
                    <a:pt x="11741" y="8327"/>
                    <a:pt x="12530" y="8318"/>
                  </a:cubicBezTo>
                  <a:lnTo>
                    <a:pt x="12530" y="2048"/>
                  </a:lnTo>
                  <a:cubicBezTo>
                    <a:pt x="12520" y="1702"/>
                    <a:pt x="12251" y="1433"/>
                    <a:pt x="11914" y="1433"/>
                  </a:cubicBezTo>
                  <a:lnTo>
                    <a:pt x="11174" y="1433"/>
                  </a:lnTo>
                  <a:cubicBezTo>
                    <a:pt x="11183" y="2221"/>
                    <a:pt x="10549" y="2866"/>
                    <a:pt x="9760" y="2875"/>
                  </a:cubicBezTo>
                  <a:cubicBezTo>
                    <a:pt x="8972" y="2875"/>
                    <a:pt x="8328" y="2241"/>
                    <a:pt x="8318" y="1452"/>
                  </a:cubicBezTo>
                  <a:lnTo>
                    <a:pt x="8318" y="1433"/>
                  </a:lnTo>
                  <a:lnTo>
                    <a:pt x="5625" y="1433"/>
                  </a:lnTo>
                  <a:cubicBezTo>
                    <a:pt x="5625" y="644"/>
                    <a:pt x="4991" y="0"/>
                    <a:pt x="4202"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0" name="Google Shape;14690;p70"/>
            <p:cNvSpPr/>
            <p:nvPr/>
          </p:nvSpPr>
          <p:spPr>
            <a:xfrm>
              <a:off x="3300013" y="1682427"/>
              <a:ext cx="145271" cy="184208"/>
            </a:xfrm>
            <a:custGeom>
              <a:rect b="b" l="l" r="r" t="t"/>
              <a:pathLst>
                <a:path extrusionOk="0" h="7049" w="5559">
                  <a:moveTo>
                    <a:pt x="1" y="0"/>
                  </a:moveTo>
                  <a:lnTo>
                    <a:pt x="1" y="1346"/>
                  </a:lnTo>
                  <a:cubicBezTo>
                    <a:pt x="789" y="1346"/>
                    <a:pt x="1433" y="1991"/>
                    <a:pt x="1433" y="2779"/>
                  </a:cubicBezTo>
                  <a:cubicBezTo>
                    <a:pt x="1433" y="3568"/>
                    <a:pt x="789" y="4212"/>
                    <a:pt x="1" y="4212"/>
                  </a:cubicBezTo>
                  <a:lnTo>
                    <a:pt x="1" y="5558"/>
                  </a:lnTo>
                  <a:lnTo>
                    <a:pt x="1357" y="5558"/>
                  </a:lnTo>
                  <a:lnTo>
                    <a:pt x="1357" y="5616"/>
                  </a:lnTo>
                  <a:cubicBezTo>
                    <a:pt x="1357" y="6405"/>
                    <a:pt x="1991" y="7049"/>
                    <a:pt x="2789" y="7049"/>
                  </a:cubicBezTo>
                  <a:cubicBezTo>
                    <a:pt x="3578" y="7049"/>
                    <a:pt x="4212" y="6405"/>
                    <a:pt x="4212" y="5616"/>
                  </a:cubicBezTo>
                  <a:lnTo>
                    <a:pt x="4212" y="5558"/>
                  </a:lnTo>
                  <a:lnTo>
                    <a:pt x="4693" y="5558"/>
                  </a:lnTo>
                  <a:cubicBezTo>
                    <a:pt x="5174" y="5549"/>
                    <a:pt x="5559" y="5154"/>
                    <a:pt x="5559" y="4683"/>
                  </a:cubicBezTo>
                  <a:lnTo>
                    <a:pt x="5559" y="4202"/>
                  </a:lnTo>
                  <a:cubicBezTo>
                    <a:pt x="4770" y="4193"/>
                    <a:pt x="4126" y="3558"/>
                    <a:pt x="4126" y="2770"/>
                  </a:cubicBezTo>
                  <a:cubicBezTo>
                    <a:pt x="4126" y="1981"/>
                    <a:pt x="4770" y="1346"/>
                    <a:pt x="5559" y="1337"/>
                  </a:cubicBezTo>
                  <a:lnTo>
                    <a:pt x="5559" y="0"/>
                  </a:lnTo>
                  <a:lnTo>
                    <a:pt x="4212" y="0"/>
                  </a:lnTo>
                  <a:cubicBezTo>
                    <a:pt x="4212" y="789"/>
                    <a:pt x="3568" y="1433"/>
                    <a:pt x="2780" y="1433"/>
                  </a:cubicBezTo>
                  <a:cubicBezTo>
                    <a:pt x="1991" y="1433"/>
                    <a:pt x="1347" y="789"/>
                    <a:pt x="1347"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1" name="Google Shape;14691;p70"/>
            <p:cNvSpPr/>
            <p:nvPr/>
          </p:nvSpPr>
          <p:spPr>
            <a:xfrm>
              <a:off x="3262826" y="1537183"/>
              <a:ext cx="182457" cy="182718"/>
            </a:xfrm>
            <a:custGeom>
              <a:rect b="b" l="l" r="r" t="t"/>
              <a:pathLst>
                <a:path extrusionOk="0" h="6992" w="6982">
                  <a:moveTo>
                    <a:pt x="1424" y="0"/>
                  </a:moveTo>
                  <a:lnTo>
                    <a:pt x="1424" y="1366"/>
                  </a:lnTo>
                  <a:cubicBezTo>
                    <a:pt x="635" y="1366"/>
                    <a:pt x="0" y="2000"/>
                    <a:pt x="0" y="2789"/>
                  </a:cubicBezTo>
                  <a:cubicBezTo>
                    <a:pt x="0" y="3577"/>
                    <a:pt x="635" y="4222"/>
                    <a:pt x="1424" y="4222"/>
                  </a:cubicBezTo>
                  <a:lnTo>
                    <a:pt x="1424" y="5558"/>
                  </a:lnTo>
                  <a:lnTo>
                    <a:pt x="2780" y="5558"/>
                  </a:lnTo>
                  <a:cubicBezTo>
                    <a:pt x="2780" y="6347"/>
                    <a:pt x="3414" y="6991"/>
                    <a:pt x="4212" y="6991"/>
                  </a:cubicBezTo>
                  <a:cubicBezTo>
                    <a:pt x="5001" y="6991"/>
                    <a:pt x="5635" y="6347"/>
                    <a:pt x="5635" y="5558"/>
                  </a:cubicBezTo>
                  <a:lnTo>
                    <a:pt x="6982" y="5558"/>
                  </a:lnTo>
                  <a:lnTo>
                    <a:pt x="6982" y="625"/>
                  </a:lnTo>
                  <a:cubicBezTo>
                    <a:pt x="6982" y="279"/>
                    <a:pt x="6703" y="0"/>
                    <a:pt x="6366" y="0"/>
                  </a:cubicBezTo>
                  <a:lnTo>
                    <a:pt x="5626" y="0"/>
                  </a:lnTo>
                  <a:lnTo>
                    <a:pt x="5626" y="29"/>
                  </a:lnTo>
                  <a:cubicBezTo>
                    <a:pt x="5626" y="818"/>
                    <a:pt x="4991" y="1452"/>
                    <a:pt x="4203" y="1452"/>
                  </a:cubicBezTo>
                  <a:cubicBezTo>
                    <a:pt x="3414" y="1452"/>
                    <a:pt x="2770" y="818"/>
                    <a:pt x="2770" y="29"/>
                  </a:cubicBezTo>
                  <a:lnTo>
                    <a:pt x="2770"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2" name="Google Shape;14692;p70"/>
            <p:cNvSpPr/>
            <p:nvPr/>
          </p:nvSpPr>
          <p:spPr>
            <a:xfrm>
              <a:off x="3155030" y="1682427"/>
              <a:ext cx="182457" cy="145271"/>
            </a:xfrm>
            <a:custGeom>
              <a:rect b="b" l="l" r="r" t="t"/>
              <a:pathLst>
                <a:path extrusionOk="0" h="5559" w="6982">
                  <a:moveTo>
                    <a:pt x="0" y="0"/>
                  </a:moveTo>
                  <a:lnTo>
                    <a:pt x="0" y="4933"/>
                  </a:lnTo>
                  <a:cubicBezTo>
                    <a:pt x="0" y="5279"/>
                    <a:pt x="279" y="5549"/>
                    <a:pt x="616" y="5558"/>
                  </a:cubicBezTo>
                  <a:lnTo>
                    <a:pt x="1346" y="5558"/>
                  </a:lnTo>
                  <a:lnTo>
                    <a:pt x="1346" y="5529"/>
                  </a:lnTo>
                  <a:lnTo>
                    <a:pt x="1346" y="5501"/>
                  </a:lnTo>
                  <a:cubicBezTo>
                    <a:pt x="1356" y="4718"/>
                    <a:pt x="1991" y="4087"/>
                    <a:pt x="2771" y="4087"/>
                  </a:cubicBezTo>
                  <a:cubicBezTo>
                    <a:pt x="2777" y="4087"/>
                    <a:pt x="2783" y="4087"/>
                    <a:pt x="2789" y="4087"/>
                  </a:cubicBezTo>
                  <a:cubicBezTo>
                    <a:pt x="3577" y="4097"/>
                    <a:pt x="4212" y="4741"/>
                    <a:pt x="4202" y="5529"/>
                  </a:cubicBezTo>
                  <a:lnTo>
                    <a:pt x="4202" y="5558"/>
                  </a:lnTo>
                  <a:lnTo>
                    <a:pt x="5549" y="5558"/>
                  </a:lnTo>
                  <a:lnTo>
                    <a:pt x="5549" y="4202"/>
                  </a:lnTo>
                  <a:cubicBezTo>
                    <a:pt x="6337" y="4202"/>
                    <a:pt x="6981" y="3568"/>
                    <a:pt x="6981" y="2779"/>
                  </a:cubicBezTo>
                  <a:cubicBezTo>
                    <a:pt x="6981" y="1991"/>
                    <a:pt x="6337" y="1356"/>
                    <a:pt x="5549" y="1346"/>
                  </a:cubicBezTo>
                  <a:lnTo>
                    <a:pt x="5549" y="0"/>
                  </a:lnTo>
                  <a:lnTo>
                    <a:pt x="4202" y="0"/>
                  </a:lnTo>
                  <a:cubicBezTo>
                    <a:pt x="4202" y="789"/>
                    <a:pt x="3568" y="1433"/>
                    <a:pt x="2779" y="1433"/>
                  </a:cubicBezTo>
                  <a:cubicBezTo>
                    <a:pt x="1991" y="1433"/>
                    <a:pt x="1346" y="789"/>
                    <a:pt x="1346"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3" name="Google Shape;14693;p70"/>
            <p:cNvSpPr/>
            <p:nvPr/>
          </p:nvSpPr>
          <p:spPr>
            <a:xfrm>
              <a:off x="3117843" y="1499997"/>
              <a:ext cx="182196" cy="219905"/>
            </a:xfrm>
            <a:custGeom>
              <a:rect b="b" l="l" r="r" t="t"/>
              <a:pathLst>
                <a:path extrusionOk="0" h="8415" w="6972">
                  <a:moveTo>
                    <a:pt x="4202" y="0"/>
                  </a:moveTo>
                  <a:cubicBezTo>
                    <a:pt x="3414" y="0"/>
                    <a:pt x="2769" y="635"/>
                    <a:pt x="2769" y="1423"/>
                  </a:cubicBezTo>
                  <a:lnTo>
                    <a:pt x="2039" y="1423"/>
                  </a:lnTo>
                  <a:cubicBezTo>
                    <a:pt x="1702" y="1423"/>
                    <a:pt x="1423" y="1702"/>
                    <a:pt x="1423" y="2048"/>
                  </a:cubicBezTo>
                  <a:lnTo>
                    <a:pt x="1423" y="2779"/>
                  </a:lnTo>
                  <a:cubicBezTo>
                    <a:pt x="635" y="2779"/>
                    <a:pt x="0" y="3414"/>
                    <a:pt x="0" y="4212"/>
                  </a:cubicBezTo>
                  <a:cubicBezTo>
                    <a:pt x="0" y="5000"/>
                    <a:pt x="635" y="5635"/>
                    <a:pt x="1423" y="5635"/>
                  </a:cubicBezTo>
                  <a:lnTo>
                    <a:pt x="1423" y="6981"/>
                  </a:lnTo>
                  <a:lnTo>
                    <a:pt x="2769" y="6981"/>
                  </a:lnTo>
                  <a:cubicBezTo>
                    <a:pt x="2769" y="7770"/>
                    <a:pt x="3414" y="8414"/>
                    <a:pt x="4202" y="8414"/>
                  </a:cubicBezTo>
                  <a:cubicBezTo>
                    <a:pt x="4991" y="8414"/>
                    <a:pt x="5625" y="7770"/>
                    <a:pt x="5625" y="6981"/>
                  </a:cubicBezTo>
                  <a:lnTo>
                    <a:pt x="6972" y="6981"/>
                  </a:lnTo>
                  <a:lnTo>
                    <a:pt x="6972" y="5635"/>
                  </a:lnTo>
                  <a:cubicBezTo>
                    <a:pt x="6183" y="5635"/>
                    <a:pt x="5548" y="4991"/>
                    <a:pt x="5548" y="4212"/>
                  </a:cubicBezTo>
                  <a:cubicBezTo>
                    <a:pt x="5548" y="3414"/>
                    <a:pt x="6183" y="2779"/>
                    <a:pt x="6972" y="2779"/>
                  </a:cubicBezTo>
                  <a:lnTo>
                    <a:pt x="6972" y="1423"/>
                  </a:lnTo>
                  <a:lnTo>
                    <a:pt x="5625" y="1423"/>
                  </a:lnTo>
                  <a:cubicBezTo>
                    <a:pt x="5625" y="635"/>
                    <a:pt x="4991" y="0"/>
                    <a:pt x="4202"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4" name="Google Shape;14694;p70"/>
            <p:cNvSpPr/>
            <p:nvPr/>
          </p:nvSpPr>
          <p:spPr>
            <a:xfrm>
              <a:off x="3155030" y="1682427"/>
              <a:ext cx="35200" cy="145271"/>
            </a:xfrm>
            <a:custGeom>
              <a:rect b="b" l="l" r="r" t="t"/>
              <a:pathLst>
                <a:path extrusionOk="0" h="5559" w="1347">
                  <a:moveTo>
                    <a:pt x="0" y="0"/>
                  </a:moveTo>
                  <a:lnTo>
                    <a:pt x="0" y="4933"/>
                  </a:lnTo>
                  <a:cubicBezTo>
                    <a:pt x="0" y="5279"/>
                    <a:pt x="279" y="5549"/>
                    <a:pt x="616" y="5558"/>
                  </a:cubicBezTo>
                  <a:lnTo>
                    <a:pt x="1346" y="5558"/>
                  </a:lnTo>
                  <a:lnTo>
                    <a:pt x="1346" y="5529"/>
                  </a:lnTo>
                  <a:cubicBezTo>
                    <a:pt x="1346" y="5520"/>
                    <a:pt x="1346" y="5510"/>
                    <a:pt x="1346" y="5501"/>
                  </a:cubicBezTo>
                  <a:cubicBezTo>
                    <a:pt x="1125" y="5395"/>
                    <a:pt x="981" y="5183"/>
                    <a:pt x="981" y="4943"/>
                  </a:cubicBezTo>
                  <a:lnTo>
                    <a:pt x="981" y="0"/>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5" name="Google Shape;14695;p70"/>
            <p:cNvSpPr/>
            <p:nvPr/>
          </p:nvSpPr>
          <p:spPr>
            <a:xfrm>
              <a:off x="3117843" y="1499892"/>
              <a:ext cx="122640" cy="182562"/>
            </a:xfrm>
            <a:custGeom>
              <a:rect b="b" l="l" r="r" t="t"/>
              <a:pathLst>
                <a:path extrusionOk="0" h="6986" w="4693">
                  <a:moveTo>
                    <a:pt x="4195" y="0"/>
                  </a:moveTo>
                  <a:cubicBezTo>
                    <a:pt x="3439" y="0"/>
                    <a:pt x="2769" y="613"/>
                    <a:pt x="2769" y="1427"/>
                  </a:cubicBezTo>
                  <a:lnTo>
                    <a:pt x="2039" y="1427"/>
                  </a:lnTo>
                  <a:cubicBezTo>
                    <a:pt x="1702" y="1427"/>
                    <a:pt x="1423" y="1706"/>
                    <a:pt x="1423" y="2052"/>
                  </a:cubicBezTo>
                  <a:lnTo>
                    <a:pt x="1423" y="2783"/>
                  </a:lnTo>
                  <a:cubicBezTo>
                    <a:pt x="635" y="2783"/>
                    <a:pt x="0" y="3418"/>
                    <a:pt x="0" y="4216"/>
                  </a:cubicBezTo>
                  <a:cubicBezTo>
                    <a:pt x="0" y="5004"/>
                    <a:pt x="635" y="5639"/>
                    <a:pt x="1423" y="5639"/>
                  </a:cubicBezTo>
                  <a:lnTo>
                    <a:pt x="1423" y="6985"/>
                  </a:lnTo>
                  <a:lnTo>
                    <a:pt x="2404" y="6985"/>
                  </a:lnTo>
                  <a:lnTo>
                    <a:pt x="2404" y="5639"/>
                  </a:lnTo>
                  <a:cubicBezTo>
                    <a:pt x="1616" y="5639"/>
                    <a:pt x="981" y="4995"/>
                    <a:pt x="981" y="4206"/>
                  </a:cubicBezTo>
                  <a:cubicBezTo>
                    <a:pt x="981" y="3418"/>
                    <a:pt x="1616" y="2783"/>
                    <a:pt x="2404" y="2783"/>
                  </a:cubicBezTo>
                  <a:lnTo>
                    <a:pt x="2404" y="2052"/>
                  </a:lnTo>
                  <a:cubicBezTo>
                    <a:pt x="2404" y="1712"/>
                    <a:pt x="2674" y="1437"/>
                    <a:pt x="3012" y="1437"/>
                  </a:cubicBezTo>
                  <a:cubicBezTo>
                    <a:pt x="3017" y="1437"/>
                    <a:pt x="3023" y="1437"/>
                    <a:pt x="3029" y="1437"/>
                  </a:cubicBezTo>
                  <a:lnTo>
                    <a:pt x="3760" y="1437"/>
                  </a:lnTo>
                  <a:cubicBezTo>
                    <a:pt x="3760" y="831"/>
                    <a:pt x="4135" y="302"/>
                    <a:pt x="4693" y="91"/>
                  </a:cubicBezTo>
                  <a:cubicBezTo>
                    <a:pt x="4527" y="29"/>
                    <a:pt x="4359" y="0"/>
                    <a:pt x="4195"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96" name="Google Shape;14696;p70"/>
          <p:cNvGrpSpPr/>
          <p:nvPr/>
        </p:nvGrpSpPr>
        <p:grpSpPr>
          <a:xfrm>
            <a:off x="2667005" y="1499997"/>
            <a:ext cx="336770" cy="366639"/>
            <a:chOff x="2667005" y="1499997"/>
            <a:chExt cx="336770" cy="366639"/>
          </a:xfrm>
        </p:grpSpPr>
        <p:sp>
          <p:nvSpPr>
            <p:cNvPr id="14697" name="Google Shape;14697;p70"/>
            <p:cNvSpPr/>
            <p:nvPr/>
          </p:nvSpPr>
          <p:spPr>
            <a:xfrm>
              <a:off x="2684593" y="1596974"/>
              <a:ext cx="229731" cy="252335"/>
            </a:xfrm>
            <a:custGeom>
              <a:rect b="b" l="l" r="r" t="t"/>
              <a:pathLst>
                <a:path extrusionOk="0" h="9656" w="8791">
                  <a:moveTo>
                    <a:pt x="1" y="1"/>
                  </a:moveTo>
                  <a:lnTo>
                    <a:pt x="1" y="9655"/>
                  </a:lnTo>
                  <a:lnTo>
                    <a:pt x="8790" y="9655"/>
                  </a:lnTo>
                  <a:lnTo>
                    <a:pt x="8790" y="905"/>
                  </a:lnTo>
                  <a:cubicBezTo>
                    <a:pt x="8790" y="405"/>
                    <a:pt x="8386" y="1"/>
                    <a:pt x="7886"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8" name="Google Shape;14698;p70"/>
            <p:cNvSpPr/>
            <p:nvPr/>
          </p:nvSpPr>
          <p:spPr>
            <a:xfrm>
              <a:off x="2717781" y="1638185"/>
              <a:ext cx="163119" cy="168137"/>
            </a:xfrm>
            <a:custGeom>
              <a:rect b="b" l="l" r="r" t="t"/>
              <a:pathLst>
                <a:path extrusionOk="0" h="6434" w="6242">
                  <a:moveTo>
                    <a:pt x="548" y="1"/>
                  </a:moveTo>
                  <a:cubicBezTo>
                    <a:pt x="250" y="1"/>
                    <a:pt x="0" y="251"/>
                    <a:pt x="10" y="549"/>
                  </a:cubicBezTo>
                  <a:lnTo>
                    <a:pt x="10" y="5895"/>
                  </a:lnTo>
                  <a:cubicBezTo>
                    <a:pt x="10" y="6194"/>
                    <a:pt x="250" y="6434"/>
                    <a:pt x="548" y="6434"/>
                  </a:cubicBezTo>
                  <a:lnTo>
                    <a:pt x="5703" y="6434"/>
                  </a:lnTo>
                  <a:cubicBezTo>
                    <a:pt x="6001" y="6434"/>
                    <a:pt x="6241" y="6194"/>
                    <a:pt x="6241" y="5895"/>
                  </a:cubicBezTo>
                  <a:lnTo>
                    <a:pt x="6241" y="549"/>
                  </a:lnTo>
                  <a:cubicBezTo>
                    <a:pt x="6241" y="251"/>
                    <a:pt x="6001" y="1"/>
                    <a:pt x="5703"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9" name="Google Shape;14699;p70"/>
            <p:cNvSpPr/>
            <p:nvPr/>
          </p:nvSpPr>
          <p:spPr>
            <a:xfrm>
              <a:off x="2740386" y="1638185"/>
              <a:ext cx="140514" cy="168137"/>
            </a:xfrm>
            <a:custGeom>
              <a:rect b="b" l="l" r="r" t="t"/>
              <a:pathLst>
                <a:path extrusionOk="0" h="6434" w="5377">
                  <a:moveTo>
                    <a:pt x="549" y="1"/>
                  </a:moveTo>
                  <a:cubicBezTo>
                    <a:pt x="241" y="1"/>
                    <a:pt x="1" y="251"/>
                    <a:pt x="1" y="549"/>
                  </a:cubicBezTo>
                  <a:lnTo>
                    <a:pt x="1" y="5895"/>
                  </a:lnTo>
                  <a:cubicBezTo>
                    <a:pt x="1" y="6194"/>
                    <a:pt x="241" y="6434"/>
                    <a:pt x="549" y="6434"/>
                  </a:cubicBezTo>
                  <a:lnTo>
                    <a:pt x="4838" y="6434"/>
                  </a:lnTo>
                  <a:cubicBezTo>
                    <a:pt x="5136" y="6434"/>
                    <a:pt x="5376" y="6194"/>
                    <a:pt x="5376" y="5895"/>
                  </a:cubicBezTo>
                  <a:lnTo>
                    <a:pt x="5376" y="549"/>
                  </a:lnTo>
                  <a:cubicBezTo>
                    <a:pt x="5376" y="251"/>
                    <a:pt x="5136" y="1"/>
                    <a:pt x="4838"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0" name="Google Shape;14700;p70"/>
            <p:cNvSpPr/>
            <p:nvPr/>
          </p:nvSpPr>
          <p:spPr>
            <a:xfrm>
              <a:off x="2725830" y="1719170"/>
              <a:ext cx="108581" cy="87152"/>
            </a:xfrm>
            <a:custGeom>
              <a:rect b="b" l="l" r="r" t="t"/>
              <a:pathLst>
                <a:path extrusionOk="0" h="3335" w="4155">
                  <a:moveTo>
                    <a:pt x="2059" y="1"/>
                  </a:moveTo>
                  <a:cubicBezTo>
                    <a:pt x="1832" y="1"/>
                    <a:pt x="1606" y="118"/>
                    <a:pt x="1491" y="354"/>
                  </a:cubicBezTo>
                  <a:lnTo>
                    <a:pt x="1039" y="1248"/>
                  </a:lnTo>
                  <a:lnTo>
                    <a:pt x="1019" y="1277"/>
                  </a:lnTo>
                  <a:lnTo>
                    <a:pt x="0" y="3287"/>
                  </a:lnTo>
                  <a:cubicBezTo>
                    <a:pt x="77" y="3316"/>
                    <a:pt x="154" y="3335"/>
                    <a:pt x="240" y="3335"/>
                  </a:cubicBezTo>
                  <a:lnTo>
                    <a:pt x="4154" y="3335"/>
                  </a:lnTo>
                  <a:lnTo>
                    <a:pt x="3106" y="1277"/>
                  </a:lnTo>
                  <a:lnTo>
                    <a:pt x="3087" y="1248"/>
                  </a:lnTo>
                  <a:lnTo>
                    <a:pt x="2635" y="354"/>
                  </a:lnTo>
                  <a:cubicBezTo>
                    <a:pt x="2515" y="118"/>
                    <a:pt x="2286" y="1"/>
                    <a:pt x="205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1" name="Google Shape;14701;p70"/>
            <p:cNvSpPr/>
            <p:nvPr/>
          </p:nvSpPr>
          <p:spPr>
            <a:xfrm>
              <a:off x="2725830" y="1776400"/>
              <a:ext cx="28903" cy="29922"/>
            </a:xfrm>
            <a:custGeom>
              <a:rect b="b" l="l" r="r" t="t"/>
              <a:pathLst>
                <a:path extrusionOk="0" h="1145" w="1106">
                  <a:moveTo>
                    <a:pt x="558" y="1"/>
                  </a:moveTo>
                  <a:lnTo>
                    <a:pt x="0" y="1097"/>
                  </a:lnTo>
                  <a:cubicBezTo>
                    <a:pt x="77" y="1126"/>
                    <a:pt x="163" y="1145"/>
                    <a:pt x="240" y="1145"/>
                  </a:cubicBezTo>
                  <a:lnTo>
                    <a:pt x="1106" y="1145"/>
                  </a:lnTo>
                  <a:cubicBezTo>
                    <a:pt x="798" y="1145"/>
                    <a:pt x="558" y="905"/>
                    <a:pt x="558" y="597"/>
                  </a:cubicBezTo>
                  <a:lnTo>
                    <a:pt x="558" y="1"/>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2" name="Google Shape;14702;p70"/>
            <p:cNvSpPr/>
            <p:nvPr/>
          </p:nvSpPr>
          <p:spPr>
            <a:xfrm>
              <a:off x="2799445" y="1662828"/>
              <a:ext cx="60340" cy="55244"/>
            </a:xfrm>
            <a:custGeom>
              <a:rect b="b" l="l" r="r" t="t"/>
              <a:pathLst>
                <a:path extrusionOk="0" h="2114" w="2309">
                  <a:moveTo>
                    <a:pt x="1193" y="0"/>
                  </a:moveTo>
                  <a:cubicBezTo>
                    <a:pt x="385" y="116"/>
                    <a:pt x="1" y="1048"/>
                    <a:pt x="491" y="1693"/>
                  </a:cubicBezTo>
                  <a:cubicBezTo>
                    <a:pt x="707" y="1977"/>
                    <a:pt x="1025" y="2113"/>
                    <a:pt x="1339" y="2113"/>
                  </a:cubicBezTo>
                  <a:cubicBezTo>
                    <a:pt x="1738" y="2113"/>
                    <a:pt x="2131" y="1895"/>
                    <a:pt x="2308" y="1481"/>
                  </a:cubicBezTo>
                  <a:lnTo>
                    <a:pt x="2308" y="1481"/>
                  </a:lnTo>
                  <a:cubicBezTo>
                    <a:pt x="2261" y="1487"/>
                    <a:pt x="2213" y="1490"/>
                    <a:pt x="2167" y="1490"/>
                  </a:cubicBezTo>
                  <a:cubicBezTo>
                    <a:pt x="1421" y="1490"/>
                    <a:pt x="885" y="715"/>
                    <a:pt x="1193"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3" name="Google Shape;14703;p70"/>
            <p:cNvSpPr/>
            <p:nvPr/>
          </p:nvSpPr>
          <p:spPr>
            <a:xfrm>
              <a:off x="2752955" y="1719170"/>
              <a:ext cx="53545" cy="46019"/>
            </a:xfrm>
            <a:custGeom>
              <a:rect b="b" l="l" r="r" t="t"/>
              <a:pathLst>
                <a:path extrusionOk="0" h="1761" w="2049">
                  <a:moveTo>
                    <a:pt x="1025" y="1"/>
                  </a:moveTo>
                  <a:cubicBezTo>
                    <a:pt x="799" y="1"/>
                    <a:pt x="573" y="118"/>
                    <a:pt x="453" y="354"/>
                  </a:cubicBezTo>
                  <a:lnTo>
                    <a:pt x="1" y="1248"/>
                  </a:lnTo>
                  <a:cubicBezTo>
                    <a:pt x="255" y="1590"/>
                    <a:pt x="640" y="1760"/>
                    <a:pt x="1025" y="1760"/>
                  </a:cubicBezTo>
                  <a:cubicBezTo>
                    <a:pt x="1409" y="1760"/>
                    <a:pt x="1794" y="1590"/>
                    <a:pt x="2049" y="1248"/>
                  </a:cubicBezTo>
                  <a:lnTo>
                    <a:pt x="1597" y="354"/>
                  </a:lnTo>
                  <a:cubicBezTo>
                    <a:pt x="1477" y="118"/>
                    <a:pt x="1251" y="1"/>
                    <a:pt x="1025"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4" name="Google Shape;14704;p70"/>
            <p:cNvSpPr/>
            <p:nvPr/>
          </p:nvSpPr>
          <p:spPr>
            <a:xfrm>
              <a:off x="2679079" y="1512044"/>
              <a:ext cx="312623" cy="342545"/>
            </a:xfrm>
            <a:custGeom>
              <a:rect b="b" l="l" r="r" t="t"/>
              <a:pathLst>
                <a:path extrusionOk="0" h="13108" w="11963">
                  <a:moveTo>
                    <a:pt x="11540" y="433"/>
                  </a:moveTo>
                  <a:lnTo>
                    <a:pt x="11540" y="12674"/>
                  </a:lnTo>
                  <a:lnTo>
                    <a:pt x="424" y="12674"/>
                  </a:lnTo>
                  <a:lnTo>
                    <a:pt x="424" y="433"/>
                  </a:lnTo>
                  <a:close/>
                  <a:moveTo>
                    <a:pt x="212" y="1"/>
                  </a:moveTo>
                  <a:cubicBezTo>
                    <a:pt x="97" y="1"/>
                    <a:pt x="0" y="97"/>
                    <a:pt x="0" y="212"/>
                  </a:cubicBezTo>
                  <a:lnTo>
                    <a:pt x="0" y="12896"/>
                  </a:lnTo>
                  <a:cubicBezTo>
                    <a:pt x="0" y="13011"/>
                    <a:pt x="97" y="13107"/>
                    <a:pt x="212" y="13107"/>
                  </a:cubicBezTo>
                  <a:lnTo>
                    <a:pt x="11751" y="13107"/>
                  </a:lnTo>
                  <a:cubicBezTo>
                    <a:pt x="11867" y="13107"/>
                    <a:pt x="11963" y="13011"/>
                    <a:pt x="11963" y="12896"/>
                  </a:cubicBezTo>
                  <a:lnTo>
                    <a:pt x="11963" y="212"/>
                  </a:lnTo>
                  <a:cubicBezTo>
                    <a:pt x="11963" y="97"/>
                    <a:pt x="11867" y="1"/>
                    <a:pt x="1175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5" name="Google Shape;14705;p70"/>
            <p:cNvSpPr/>
            <p:nvPr/>
          </p:nvSpPr>
          <p:spPr>
            <a:xfrm>
              <a:off x="2667005" y="1499997"/>
              <a:ext cx="35227" cy="35200"/>
            </a:xfrm>
            <a:custGeom>
              <a:rect b="b" l="l" r="r" t="t"/>
              <a:pathLst>
                <a:path extrusionOk="0" h="1347" w="1348">
                  <a:moveTo>
                    <a:pt x="203" y="0"/>
                  </a:moveTo>
                  <a:cubicBezTo>
                    <a:pt x="87" y="0"/>
                    <a:pt x="1" y="96"/>
                    <a:pt x="1" y="202"/>
                  </a:cubicBezTo>
                  <a:lnTo>
                    <a:pt x="1" y="1144"/>
                  </a:lnTo>
                  <a:cubicBezTo>
                    <a:pt x="1" y="1260"/>
                    <a:pt x="87" y="1346"/>
                    <a:pt x="203" y="1346"/>
                  </a:cubicBezTo>
                  <a:lnTo>
                    <a:pt x="1145" y="1346"/>
                  </a:lnTo>
                  <a:cubicBezTo>
                    <a:pt x="1251" y="1346"/>
                    <a:pt x="1347" y="1260"/>
                    <a:pt x="1347" y="1144"/>
                  </a:cubicBezTo>
                  <a:lnTo>
                    <a:pt x="1347" y="202"/>
                  </a:lnTo>
                  <a:cubicBezTo>
                    <a:pt x="1347" y="87"/>
                    <a:pt x="1251" y="0"/>
                    <a:pt x="1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6" name="Google Shape;14706;p70"/>
            <p:cNvSpPr/>
            <p:nvPr/>
          </p:nvSpPr>
          <p:spPr>
            <a:xfrm>
              <a:off x="2818051" y="1499997"/>
              <a:ext cx="35436" cy="35200"/>
            </a:xfrm>
            <a:custGeom>
              <a:rect b="b" l="l" r="r" t="t"/>
              <a:pathLst>
                <a:path extrusionOk="0" h="1347" w="1356">
                  <a:moveTo>
                    <a:pt x="212" y="0"/>
                  </a:moveTo>
                  <a:cubicBezTo>
                    <a:pt x="96" y="0"/>
                    <a:pt x="0" y="87"/>
                    <a:pt x="0" y="202"/>
                  </a:cubicBezTo>
                  <a:lnTo>
                    <a:pt x="0" y="1144"/>
                  </a:lnTo>
                  <a:cubicBezTo>
                    <a:pt x="0" y="1260"/>
                    <a:pt x="96" y="1346"/>
                    <a:pt x="212" y="1346"/>
                  </a:cubicBezTo>
                  <a:lnTo>
                    <a:pt x="1144" y="1346"/>
                  </a:lnTo>
                  <a:cubicBezTo>
                    <a:pt x="1260" y="1346"/>
                    <a:pt x="1356" y="1260"/>
                    <a:pt x="1356" y="1144"/>
                  </a:cubicBezTo>
                  <a:lnTo>
                    <a:pt x="1356" y="202"/>
                  </a:lnTo>
                  <a:cubicBezTo>
                    <a:pt x="1356" y="87"/>
                    <a:pt x="126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7" name="Google Shape;14707;p70"/>
            <p:cNvSpPr/>
            <p:nvPr/>
          </p:nvSpPr>
          <p:spPr>
            <a:xfrm>
              <a:off x="2968575" y="1499997"/>
              <a:ext cx="35200" cy="35200"/>
            </a:xfrm>
            <a:custGeom>
              <a:rect b="b" l="l" r="r" t="t"/>
              <a:pathLst>
                <a:path extrusionOk="0" h="1347" w="1347">
                  <a:moveTo>
                    <a:pt x="202" y="0"/>
                  </a:moveTo>
                  <a:cubicBezTo>
                    <a:pt x="87" y="0"/>
                    <a:pt x="0" y="87"/>
                    <a:pt x="0" y="202"/>
                  </a:cubicBezTo>
                  <a:lnTo>
                    <a:pt x="0" y="1144"/>
                  </a:lnTo>
                  <a:cubicBezTo>
                    <a:pt x="0" y="1260"/>
                    <a:pt x="87" y="1346"/>
                    <a:pt x="202" y="1346"/>
                  </a:cubicBezTo>
                  <a:lnTo>
                    <a:pt x="1144" y="1346"/>
                  </a:lnTo>
                  <a:cubicBezTo>
                    <a:pt x="1250" y="1346"/>
                    <a:pt x="1346" y="1260"/>
                    <a:pt x="1346" y="1144"/>
                  </a:cubicBezTo>
                  <a:lnTo>
                    <a:pt x="1346" y="202"/>
                  </a:lnTo>
                  <a:cubicBezTo>
                    <a:pt x="1346" y="87"/>
                    <a:pt x="125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8" name="Google Shape;14708;p70"/>
            <p:cNvSpPr/>
            <p:nvPr/>
          </p:nvSpPr>
          <p:spPr>
            <a:xfrm>
              <a:off x="2667005" y="1831435"/>
              <a:ext cx="35227" cy="35200"/>
            </a:xfrm>
            <a:custGeom>
              <a:rect b="b" l="l" r="r" t="t"/>
              <a:pathLst>
                <a:path extrusionOk="0" h="1347" w="1348">
                  <a:moveTo>
                    <a:pt x="203" y="1"/>
                  </a:moveTo>
                  <a:cubicBezTo>
                    <a:pt x="87" y="1"/>
                    <a:pt x="1" y="87"/>
                    <a:pt x="1" y="202"/>
                  </a:cubicBezTo>
                  <a:lnTo>
                    <a:pt x="1" y="1145"/>
                  </a:lnTo>
                  <a:cubicBezTo>
                    <a:pt x="1" y="1251"/>
                    <a:pt x="87" y="1347"/>
                    <a:pt x="203" y="1347"/>
                  </a:cubicBezTo>
                  <a:lnTo>
                    <a:pt x="1145" y="1347"/>
                  </a:lnTo>
                  <a:cubicBezTo>
                    <a:pt x="1251" y="1347"/>
                    <a:pt x="1347" y="1251"/>
                    <a:pt x="1347" y="1145"/>
                  </a:cubicBezTo>
                  <a:lnTo>
                    <a:pt x="1347" y="202"/>
                  </a:lnTo>
                  <a:cubicBezTo>
                    <a:pt x="1347" y="87"/>
                    <a:pt x="1251" y="1"/>
                    <a:pt x="114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9" name="Google Shape;14709;p70"/>
            <p:cNvSpPr/>
            <p:nvPr/>
          </p:nvSpPr>
          <p:spPr>
            <a:xfrm>
              <a:off x="2818051" y="1831435"/>
              <a:ext cx="35436" cy="35200"/>
            </a:xfrm>
            <a:custGeom>
              <a:rect b="b" l="l" r="r" t="t"/>
              <a:pathLst>
                <a:path extrusionOk="0" h="1347" w="1356">
                  <a:moveTo>
                    <a:pt x="212" y="1"/>
                  </a:moveTo>
                  <a:cubicBezTo>
                    <a:pt x="96" y="1"/>
                    <a:pt x="0" y="87"/>
                    <a:pt x="0" y="202"/>
                  </a:cubicBezTo>
                  <a:lnTo>
                    <a:pt x="0" y="1145"/>
                  </a:lnTo>
                  <a:cubicBezTo>
                    <a:pt x="0" y="1251"/>
                    <a:pt x="96" y="1347"/>
                    <a:pt x="212" y="1347"/>
                  </a:cubicBezTo>
                  <a:lnTo>
                    <a:pt x="1144" y="1347"/>
                  </a:lnTo>
                  <a:cubicBezTo>
                    <a:pt x="1260" y="1347"/>
                    <a:pt x="1356" y="1251"/>
                    <a:pt x="1356" y="1145"/>
                  </a:cubicBezTo>
                  <a:lnTo>
                    <a:pt x="1356" y="202"/>
                  </a:lnTo>
                  <a:cubicBezTo>
                    <a:pt x="1356" y="87"/>
                    <a:pt x="1260" y="1"/>
                    <a:pt x="1144"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0" name="Google Shape;14710;p70"/>
            <p:cNvSpPr/>
            <p:nvPr/>
          </p:nvSpPr>
          <p:spPr>
            <a:xfrm>
              <a:off x="2968575" y="1831435"/>
              <a:ext cx="35200" cy="35200"/>
            </a:xfrm>
            <a:custGeom>
              <a:rect b="b" l="l" r="r" t="t"/>
              <a:pathLst>
                <a:path extrusionOk="0" h="1347" w="1347">
                  <a:moveTo>
                    <a:pt x="202" y="1"/>
                  </a:moveTo>
                  <a:cubicBezTo>
                    <a:pt x="87" y="1"/>
                    <a:pt x="0" y="87"/>
                    <a:pt x="0" y="202"/>
                  </a:cubicBezTo>
                  <a:lnTo>
                    <a:pt x="0" y="1145"/>
                  </a:lnTo>
                  <a:cubicBezTo>
                    <a:pt x="0" y="1251"/>
                    <a:pt x="87" y="1347"/>
                    <a:pt x="202" y="1347"/>
                  </a:cubicBezTo>
                  <a:lnTo>
                    <a:pt x="1144" y="1347"/>
                  </a:lnTo>
                  <a:cubicBezTo>
                    <a:pt x="1250" y="1347"/>
                    <a:pt x="1346" y="1251"/>
                    <a:pt x="1346" y="1145"/>
                  </a:cubicBezTo>
                  <a:lnTo>
                    <a:pt x="1346" y="202"/>
                  </a:lnTo>
                  <a:cubicBezTo>
                    <a:pt x="1346" y="87"/>
                    <a:pt x="1250" y="1"/>
                    <a:pt x="1144"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1" name="Google Shape;14711;p70"/>
            <p:cNvSpPr/>
            <p:nvPr/>
          </p:nvSpPr>
          <p:spPr>
            <a:xfrm>
              <a:off x="2667005" y="1666095"/>
              <a:ext cx="35227" cy="35200"/>
            </a:xfrm>
            <a:custGeom>
              <a:rect b="b" l="l" r="r" t="t"/>
              <a:pathLst>
                <a:path extrusionOk="0" h="1347" w="1348">
                  <a:moveTo>
                    <a:pt x="203" y="0"/>
                  </a:moveTo>
                  <a:cubicBezTo>
                    <a:pt x="87" y="0"/>
                    <a:pt x="1" y="87"/>
                    <a:pt x="1" y="202"/>
                  </a:cubicBezTo>
                  <a:lnTo>
                    <a:pt x="1" y="1145"/>
                  </a:lnTo>
                  <a:cubicBezTo>
                    <a:pt x="1" y="1260"/>
                    <a:pt x="87" y="1346"/>
                    <a:pt x="203" y="1346"/>
                  </a:cubicBezTo>
                  <a:lnTo>
                    <a:pt x="1145" y="1346"/>
                  </a:lnTo>
                  <a:cubicBezTo>
                    <a:pt x="1251" y="1346"/>
                    <a:pt x="1347" y="1260"/>
                    <a:pt x="1347" y="1145"/>
                  </a:cubicBezTo>
                  <a:lnTo>
                    <a:pt x="1347" y="202"/>
                  </a:lnTo>
                  <a:cubicBezTo>
                    <a:pt x="1347" y="87"/>
                    <a:pt x="1251" y="0"/>
                    <a:pt x="1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2" name="Google Shape;14712;p70"/>
            <p:cNvSpPr/>
            <p:nvPr/>
          </p:nvSpPr>
          <p:spPr>
            <a:xfrm>
              <a:off x="2968575" y="1666095"/>
              <a:ext cx="35200" cy="35200"/>
            </a:xfrm>
            <a:custGeom>
              <a:rect b="b" l="l" r="r" t="t"/>
              <a:pathLst>
                <a:path extrusionOk="0" h="1347" w="1347">
                  <a:moveTo>
                    <a:pt x="202" y="0"/>
                  </a:moveTo>
                  <a:cubicBezTo>
                    <a:pt x="87" y="0"/>
                    <a:pt x="0" y="87"/>
                    <a:pt x="0" y="202"/>
                  </a:cubicBezTo>
                  <a:lnTo>
                    <a:pt x="0" y="1145"/>
                  </a:lnTo>
                  <a:cubicBezTo>
                    <a:pt x="0" y="1260"/>
                    <a:pt x="87" y="1346"/>
                    <a:pt x="202" y="1346"/>
                  </a:cubicBezTo>
                  <a:lnTo>
                    <a:pt x="1144" y="1346"/>
                  </a:lnTo>
                  <a:cubicBezTo>
                    <a:pt x="1250" y="1346"/>
                    <a:pt x="1346" y="1260"/>
                    <a:pt x="1346" y="1145"/>
                  </a:cubicBezTo>
                  <a:lnTo>
                    <a:pt x="1346" y="202"/>
                  </a:lnTo>
                  <a:cubicBezTo>
                    <a:pt x="1346" y="87"/>
                    <a:pt x="125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3" name="Google Shape;14713;p70"/>
            <p:cNvSpPr/>
            <p:nvPr/>
          </p:nvSpPr>
          <p:spPr>
            <a:xfrm>
              <a:off x="2893182" y="1554901"/>
              <a:ext cx="68807" cy="64782"/>
            </a:xfrm>
            <a:custGeom>
              <a:rect b="b" l="l" r="r" t="t"/>
              <a:pathLst>
                <a:path extrusionOk="0" h="2479" w="2633">
                  <a:moveTo>
                    <a:pt x="2327" y="1"/>
                  </a:moveTo>
                  <a:cubicBezTo>
                    <a:pt x="2279" y="1"/>
                    <a:pt x="2229" y="19"/>
                    <a:pt x="2183" y="63"/>
                  </a:cubicBezTo>
                  <a:lnTo>
                    <a:pt x="125" y="2120"/>
                  </a:lnTo>
                  <a:cubicBezTo>
                    <a:pt x="0" y="2255"/>
                    <a:pt x="96" y="2476"/>
                    <a:pt x="279" y="2476"/>
                  </a:cubicBezTo>
                  <a:cubicBezTo>
                    <a:pt x="287" y="2477"/>
                    <a:pt x="294" y="2478"/>
                    <a:pt x="302" y="2478"/>
                  </a:cubicBezTo>
                  <a:cubicBezTo>
                    <a:pt x="352" y="2478"/>
                    <a:pt x="400" y="2452"/>
                    <a:pt x="433" y="2419"/>
                  </a:cubicBezTo>
                  <a:lnTo>
                    <a:pt x="2491" y="370"/>
                  </a:lnTo>
                  <a:cubicBezTo>
                    <a:pt x="2632" y="214"/>
                    <a:pt x="2492" y="1"/>
                    <a:pt x="232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4" name="Google Shape;14714;p70"/>
            <p:cNvSpPr/>
            <p:nvPr/>
          </p:nvSpPr>
          <p:spPr>
            <a:xfrm>
              <a:off x="2889184" y="1587462"/>
              <a:ext cx="38702" cy="37735"/>
            </a:xfrm>
            <a:custGeom>
              <a:rect b="b" l="l" r="r" t="t"/>
              <a:pathLst>
                <a:path extrusionOk="0" h="1444" w="1481">
                  <a:moveTo>
                    <a:pt x="251" y="0"/>
                  </a:moveTo>
                  <a:cubicBezTo>
                    <a:pt x="205" y="0"/>
                    <a:pt x="160" y="35"/>
                    <a:pt x="153" y="86"/>
                  </a:cubicBezTo>
                  <a:lnTo>
                    <a:pt x="86" y="672"/>
                  </a:lnTo>
                  <a:lnTo>
                    <a:pt x="9" y="1346"/>
                  </a:lnTo>
                  <a:cubicBezTo>
                    <a:pt x="0" y="1398"/>
                    <a:pt x="48" y="1443"/>
                    <a:pt x="100" y="1443"/>
                  </a:cubicBezTo>
                  <a:cubicBezTo>
                    <a:pt x="105" y="1443"/>
                    <a:pt x="110" y="1443"/>
                    <a:pt x="115" y="1442"/>
                  </a:cubicBezTo>
                  <a:lnTo>
                    <a:pt x="778" y="1365"/>
                  </a:lnTo>
                  <a:lnTo>
                    <a:pt x="1375" y="1298"/>
                  </a:lnTo>
                  <a:cubicBezTo>
                    <a:pt x="1451" y="1288"/>
                    <a:pt x="1480" y="1192"/>
                    <a:pt x="1423" y="1134"/>
                  </a:cubicBezTo>
                  <a:lnTo>
                    <a:pt x="317" y="28"/>
                  </a:lnTo>
                  <a:cubicBezTo>
                    <a:pt x="298" y="9"/>
                    <a:pt x="274" y="0"/>
                    <a:pt x="25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5" name="Google Shape;14715;p70"/>
            <p:cNvSpPr/>
            <p:nvPr/>
          </p:nvSpPr>
          <p:spPr>
            <a:xfrm>
              <a:off x="2923574" y="1552262"/>
              <a:ext cx="38728" cy="37814"/>
            </a:xfrm>
            <a:custGeom>
              <a:rect b="b" l="l" r="r" t="t"/>
              <a:pathLst>
                <a:path extrusionOk="0" h="1447" w="1482">
                  <a:moveTo>
                    <a:pt x="1366" y="0"/>
                  </a:moveTo>
                  <a:lnTo>
                    <a:pt x="703" y="77"/>
                  </a:lnTo>
                  <a:lnTo>
                    <a:pt x="107" y="154"/>
                  </a:lnTo>
                  <a:cubicBezTo>
                    <a:pt x="30" y="164"/>
                    <a:pt x="1" y="260"/>
                    <a:pt x="59" y="308"/>
                  </a:cubicBezTo>
                  <a:lnTo>
                    <a:pt x="1164" y="1423"/>
                  </a:lnTo>
                  <a:cubicBezTo>
                    <a:pt x="1184" y="1439"/>
                    <a:pt x="1207" y="1447"/>
                    <a:pt x="1230" y="1447"/>
                  </a:cubicBezTo>
                  <a:cubicBezTo>
                    <a:pt x="1277" y="1447"/>
                    <a:pt x="1321" y="1417"/>
                    <a:pt x="1328" y="1366"/>
                  </a:cubicBezTo>
                  <a:lnTo>
                    <a:pt x="1395" y="779"/>
                  </a:lnTo>
                  <a:lnTo>
                    <a:pt x="1472" y="106"/>
                  </a:lnTo>
                  <a:cubicBezTo>
                    <a:pt x="1482" y="48"/>
                    <a:pt x="1424" y="0"/>
                    <a:pt x="1366"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16" name="Google Shape;14716;p70"/>
          <p:cNvGrpSpPr/>
          <p:nvPr/>
        </p:nvGrpSpPr>
        <p:grpSpPr>
          <a:xfrm>
            <a:off x="3564866" y="1499997"/>
            <a:ext cx="326473" cy="366639"/>
            <a:chOff x="3564866" y="1499997"/>
            <a:chExt cx="326473" cy="366639"/>
          </a:xfrm>
        </p:grpSpPr>
        <p:sp>
          <p:nvSpPr>
            <p:cNvPr id="14717" name="Google Shape;14717;p70"/>
            <p:cNvSpPr/>
            <p:nvPr/>
          </p:nvSpPr>
          <p:spPr>
            <a:xfrm>
              <a:off x="3595284" y="1499997"/>
              <a:ext cx="263389" cy="366404"/>
            </a:xfrm>
            <a:custGeom>
              <a:rect b="b" l="l" r="r" t="t"/>
              <a:pathLst>
                <a:path extrusionOk="0" h="14021" w="10079">
                  <a:moveTo>
                    <a:pt x="1308" y="0"/>
                  </a:moveTo>
                  <a:cubicBezTo>
                    <a:pt x="587" y="0"/>
                    <a:pt x="0" y="587"/>
                    <a:pt x="0" y="1308"/>
                  </a:cubicBezTo>
                  <a:lnTo>
                    <a:pt x="0" y="14020"/>
                  </a:lnTo>
                  <a:lnTo>
                    <a:pt x="7789" y="14020"/>
                  </a:lnTo>
                  <a:cubicBezTo>
                    <a:pt x="8453" y="14020"/>
                    <a:pt x="8991" y="13482"/>
                    <a:pt x="8991" y="12818"/>
                  </a:cubicBezTo>
                  <a:lnTo>
                    <a:pt x="8991" y="1154"/>
                  </a:lnTo>
                  <a:cubicBezTo>
                    <a:pt x="8991" y="548"/>
                    <a:pt x="9472" y="38"/>
                    <a:pt x="10078"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8" name="Google Shape;14718;p70"/>
            <p:cNvSpPr/>
            <p:nvPr/>
          </p:nvSpPr>
          <p:spPr>
            <a:xfrm>
              <a:off x="3623690" y="1499997"/>
              <a:ext cx="234983" cy="366404"/>
            </a:xfrm>
            <a:custGeom>
              <a:rect b="b" l="l" r="r" t="t"/>
              <a:pathLst>
                <a:path extrusionOk="0" h="14021" w="8992">
                  <a:moveTo>
                    <a:pt x="1308" y="0"/>
                  </a:moveTo>
                  <a:cubicBezTo>
                    <a:pt x="587" y="0"/>
                    <a:pt x="0" y="587"/>
                    <a:pt x="0" y="1308"/>
                  </a:cubicBezTo>
                  <a:lnTo>
                    <a:pt x="0" y="14020"/>
                  </a:lnTo>
                  <a:lnTo>
                    <a:pt x="6702" y="14020"/>
                  </a:lnTo>
                  <a:cubicBezTo>
                    <a:pt x="7366" y="14020"/>
                    <a:pt x="7904" y="13482"/>
                    <a:pt x="7904" y="12818"/>
                  </a:cubicBezTo>
                  <a:lnTo>
                    <a:pt x="7904" y="1154"/>
                  </a:lnTo>
                  <a:cubicBezTo>
                    <a:pt x="7904" y="548"/>
                    <a:pt x="8385" y="38"/>
                    <a:pt x="8991"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9" name="Google Shape;14719;p70"/>
            <p:cNvSpPr/>
            <p:nvPr/>
          </p:nvSpPr>
          <p:spPr>
            <a:xfrm>
              <a:off x="3830241" y="1499997"/>
              <a:ext cx="61098" cy="87204"/>
            </a:xfrm>
            <a:custGeom>
              <a:rect b="b" l="l" r="r" t="t"/>
              <a:pathLst>
                <a:path extrusionOk="0" h="3337" w="2338">
                  <a:moveTo>
                    <a:pt x="1164" y="0"/>
                  </a:moveTo>
                  <a:cubicBezTo>
                    <a:pt x="520" y="0"/>
                    <a:pt x="0" y="519"/>
                    <a:pt x="0" y="1164"/>
                  </a:cubicBezTo>
                  <a:lnTo>
                    <a:pt x="0" y="3337"/>
                  </a:lnTo>
                  <a:lnTo>
                    <a:pt x="1616" y="3337"/>
                  </a:lnTo>
                  <a:cubicBezTo>
                    <a:pt x="2010" y="3337"/>
                    <a:pt x="2337" y="3010"/>
                    <a:pt x="2337" y="2616"/>
                  </a:cubicBezTo>
                  <a:lnTo>
                    <a:pt x="2337" y="1164"/>
                  </a:lnTo>
                  <a:cubicBezTo>
                    <a:pt x="2337" y="519"/>
                    <a:pt x="1818" y="0"/>
                    <a:pt x="1174"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0" name="Google Shape;14720;p70"/>
            <p:cNvSpPr/>
            <p:nvPr/>
          </p:nvSpPr>
          <p:spPr>
            <a:xfrm>
              <a:off x="3564866" y="1779431"/>
              <a:ext cx="230724" cy="87204"/>
            </a:xfrm>
            <a:custGeom>
              <a:rect b="b" l="l" r="r" t="t"/>
              <a:pathLst>
                <a:path extrusionOk="0" h="3337" w="8829">
                  <a:moveTo>
                    <a:pt x="722" y="0"/>
                  </a:moveTo>
                  <a:cubicBezTo>
                    <a:pt x="318" y="0"/>
                    <a:pt x="1" y="317"/>
                    <a:pt x="1" y="721"/>
                  </a:cubicBezTo>
                  <a:lnTo>
                    <a:pt x="1" y="2173"/>
                  </a:lnTo>
                  <a:cubicBezTo>
                    <a:pt x="1" y="2241"/>
                    <a:pt x="1" y="2317"/>
                    <a:pt x="20" y="2394"/>
                  </a:cubicBezTo>
                  <a:cubicBezTo>
                    <a:pt x="126" y="2933"/>
                    <a:pt x="607" y="3327"/>
                    <a:pt x="1155" y="3337"/>
                  </a:cubicBezTo>
                  <a:lnTo>
                    <a:pt x="8828" y="3337"/>
                  </a:lnTo>
                  <a:lnTo>
                    <a:pt x="8828" y="3327"/>
                  </a:lnTo>
                  <a:cubicBezTo>
                    <a:pt x="8328" y="3260"/>
                    <a:pt x="7925" y="2885"/>
                    <a:pt x="7828" y="2385"/>
                  </a:cubicBezTo>
                  <a:cubicBezTo>
                    <a:pt x="7819" y="2317"/>
                    <a:pt x="7809" y="2241"/>
                    <a:pt x="7809" y="2173"/>
                  </a:cubicBezTo>
                  <a:lnTo>
                    <a:pt x="7809" y="721"/>
                  </a:lnTo>
                  <a:cubicBezTo>
                    <a:pt x="7809" y="317"/>
                    <a:pt x="7482" y="0"/>
                    <a:pt x="7088"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1" name="Google Shape;14721;p70"/>
            <p:cNvSpPr/>
            <p:nvPr/>
          </p:nvSpPr>
          <p:spPr>
            <a:xfrm>
              <a:off x="3565389" y="1841993"/>
              <a:ext cx="230201" cy="24643"/>
            </a:xfrm>
            <a:custGeom>
              <a:rect b="b" l="l" r="r" t="t"/>
              <a:pathLst>
                <a:path extrusionOk="0" h="943" w="8809">
                  <a:moveTo>
                    <a:pt x="0" y="0"/>
                  </a:moveTo>
                  <a:cubicBezTo>
                    <a:pt x="106" y="539"/>
                    <a:pt x="587" y="933"/>
                    <a:pt x="1135" y="943"/>
                  </a:cubicBezTo>
                  <a:lnTo>
                    <a:pt x="8808" y="943"/>
                  </a:lnTo>
                  <a:lnTo>
                    <a:pt x="8808" y="933"/>
                  </a:lnTo>
                  <a:cubicBezTo>
                    <a:pt x="8308" y="866"/>
                    <a:pt x="7905" y="491"/>
                    <a:pt x="781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2" name="Google Shape;14722;p70"/>
            <p:cNvSpPr/>
            <p:nvPr/>
          </p:nvSpPr>
          <p:spPr>
            <a:xfrm>
              <a:off x="3635659" y="1593708"/>
              <a:ext cx="153737" cy="11368"/>
            </a:xfrm>
            <a:custGeom>
              <a:rect b="b" l="l" r="r" t="t"/>
              <a:pathLst>
                <a:path extrusionOk="0" h="435" w="5883">
                  <a:moveTo>
                    <a:pt x="284" y="0"/>
                  </a:moveTo>
                  <a:cubicBezTo>
                    <a:pt x="0" y="0"/>
                    <a:pt x="0" y="434"/>
                    <a:pt x="284" y="434"/>
                  </a:cubicBezTo>
                  <a:cubicBezTo>
                    <a:pt x="290" y="434"/>
                    <a:pt x="296" y="434"/>
                    <a:pt x="302" y="433"/>
                  </a:cubicBezTo>
                  <a:lnTo>
                    <a:pt x="5581" y="433"/>
                  </a:lnTo>
                  <a:cubicBezTo>
                    <a:pt x="5587" y="434"/>
                    <a:pt x="5593" y="434"/>
                    <a:pt x="5599" y="434"/>
                  </a:cubicBezTo>
                  <a:cubicBezTo>
                    <a:pt x="5883" y="434"/>
                    <a:pt x="5883" y="0"/>
                    <a:pt x="5599" y="0"/>
                  </a:cubicBezTo>
                  <a:cubicBezTo>
                    <a:pt x="5593" y="0"/>
                    <a:pt x="5587" y="0"/>
                    <a:pt x="5581" y="1"/>
                  </a:cubicBezTo>
                  <a:lnTo>
                    <a:pt x="302" y="1"/>
                  </a:lnTo>
                  <a:cubicBezTo>
                    <a:pt x="296" y="0"/>
                    <a:pt x="290" y="0"/>
                    <a:pt x="284"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3" name="Google Shape;14723;p70"/>
            <p:cNvSpPr/>
            <p:nvPr/>
          </p:nvSpPr>
          <p:spPr>
            <a:xfrm>
              <a:off x="3635659" y="1639675"/>
              <a:ext cx="152901" cy="11368"/>
            </a:xfrm>
            <a:custGeom>
              <a:rect b="b" l="l" r="r" t="t"/>
              <a:pathLst>
                <a:path extrusionOk="0" h="435" w="5851">
                  <a:moveTo>
                    <a:pt x="284" y="1"/>
                  </a:moveTo>
                  <a:cubicBezTo>
                    <a:pt x="0" y="1"/>
                    <a:pt x="0" y="435"/>
                    <a:pt x="284" y="435"/>
                  </a:cubicBezTo>
                  <a:cubicBezTo>
                    <a:pt x="290" y="435"/>
                    <a:pt x="296" y="435"/>
                    <a:pt x="302" y="434"/>
                  </a:cubicBezTo>
                  <a:lnTo>
                    <a:pt x="5581" y="434"/>
                  </a:lnTo>
                  <a:cubicBezTo>
                    <a:pt x="5850" y="415"/>
                    <a:pt x="5850" y="21"/>
                    <a:pt x="5581" y="2"/>
                  </a:cubicBezTo>
                  <a:lnTo>
                    <a:pt x="302" y="2"/>
                  </a:lnTo>
                  <a:cubicBezTo>
                    <a:pt x="296" y="1"/>
                    <a:pt x="290" y="1"/>
                    <a:pt x="28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4" name="Google Shape;14724;p70"/>
            <p:cNvSpPr/>
            <p:nvPr/>
          </p:nvSpPr>
          <p:spPr>
            <a:xfrm>
              <a:off x="3635659" y="1685668"/>
              <a:ext cx="152901" cy="11368"/>
            </a:xfrm>
            <a:custGeom>
              <a:rect b="b" l="l" r="r" t="t"/>
              <a:pathLst>
                <a:path extrusionOk="0" h="435" w="5851">
                  <a:moveTo>
                    <a:pt x="284" y="1"/>
                  </a:moveTo>
                  <a:cubicBezTo>
                    <a:pt x="0" y="1"/>
                    <a:pt x="0" y="435"/>
                    <a:pt x="284" y="435"/>
                  </a:cubicBezTo>
                  <a:cubicBezTo>
                    <a:pt x="290" y="435"/>
                    <a:pt x="296" y="434"/>
                    <a:pt x="302" y="434"/>
                  </a:cubicBezTo>
                  <a:lnTo>
                    <a:pt x="5581" y="434"/>
                  </a:lnTo>
                  <a:cubicBezTo>
                    <a:pt x="5850" y="415"/>
                    <a:pt x="5850" y="20"/>
                    <a:pt x="5581" y="1"/>
                  </a:cubicBezTo>
                  <a:lnTo>
                    <a:pt x="302" y="1"/>
                  </a:lnTo>
                  <a:cubicBezTo>
                    <a:pt x="296" y="1"/>
                    <a:pt x="290" y="1"/>
                    <a:pt x="28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5" name="Google Shape;14725;p70"/>
            <p:cNvSpPr/>
            <p:nvPr/>
          </p:nvSpPr>
          <p:spPr>
            <a:xfrm>
              <a:off x="3635659" y="1731661"/>
              <a:ext cx="152901" cy="11368"/>
            </a:xfrm>
            <a:custGeom>
              <a:rect b="b" l="l" r="r" t="t"/>
              <a:pathLst>
                <a:path extrusionOk="0" h="435" w="5851">
                  <a:moveTo>
                    <a:pt x="284" y="0"/>
                  </a:moveTo>
                  <a:cubicBezTo>
                    <a:pt x="0" y="0"/>
                    <a:pt x="0" y="434"/>
                    <a:pt x="284" y="434"/>
                  </a:cubicBezTo>
                  <a:cubicBezTo>
                    <a:pt x="290" y="434"/>
                    <a:pt x="296" y="434"/>
                    <a:pt x="302" y="434"/>
                  </a:cubicBezTo>
                  <a:lnTo>
                    <a:pt x="5581" y="434"/>
                  </a:lnTo>
                  <a:cubicBezTo>
                    <a:pt x="5850" y="414"/>
                    <a:pt x="5850" y="20"/>
                    <a:pt x="5581" y="1"/>
                  </a:cubicBezTo>
                  <a:lnTo>
                    <a:pt x="302" y="1"/>
                  </a:lnTo>
                  <a:cubicBezTo>
                    <a:pt x="296" y="1"/>
                    <a:pt x="290" y="0"/>
                    <a:pt x="284"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26" name="Google Shape;14726;p70"/>
          <p:cNvGrpSpPr/>
          <p:nvPr/>
        </p:nvGrpSpPr>
        <p:grpSpPr>
          <a:xfrm>
            <a:off x="1314074" y="1499997"/>
            <a:ext cx="364392" cy="366639"/>
            <a:chOff x="1314074" y="1499997"/>
            <a:chExt cx="364392" cy="366639"/>
          </a:xfrm>
        </p:grpSpPr>
        <p:sp>
          <p:nvSpPr>
            <p:cNvPr id="14727" name="Google Shape;14727;p70"/>
            <p:cNvSpPr/>
            <p:nvPr/>
          </p:nvSpPr>
          <p:spPr>
            <a:xfrm>
              <a:off x="1467602" y="1715093"/>
              <a:ext cx="57073" cy="132440"/>
            </a:xfrm>
            <a:custGeom>
              <a:rect b="b" l="l" r="r" t="t"/>
              <a:pathLst>
                <a:path extrusionOk="0" h="5068" w="2184">
                  <a:moveTo>
                    <a:pt x="1" y="0"/>
                  </a:moveTo>
                  <a:lnTo>
                    <a:pt x="1" y="5068"/>
                  </a:lnTo>
                  <a:lnTo>
                    <a:pt x="2183" y="5068"/>
                  </a:lnTo>
                  <a:lnTo>
                    <a:pt x="2183"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8" name="Google Shape;14728;p70"/>
            <p:cNvSpPr/>
            <p:nvPr/>
          </p:nvSpPr>
          <p:spPr>
            <a:xfrm>
              <a:off x="1494492" y="1756539"/>
              <a:ext cx="30183" cy="90993"/>
            </a:xfrm>
            <a:custGeom>
              <a:rect b="b" l="l" r="r" t="t"/>
              <a:pathLst>
                <a:path extrusionOk="0" h="3482" w="1155">
                  <a:moveTo>
                    <a:pt x="597" y="1"/>
                  </a:moveTo>
                  <a:cubicBezTo>
                    <a:pt x="270" y="1"/>
                    <a:pt x="0" y="270"/>
                    <a:pt x="0" y="607"/>
                  </a:cubicBezTo>
                  <a:lnTo>
                    <a:pt x="0" y="3482"/>
                  </a:lnTo>
                  <a:lnTo>
                    <a:pt x="1154" y="3482"/>
                  </a:lnTo>
                  <a:lnTo>
                    <a:pt x="1154" y="11"/>
                  </a:lnTo>
                  <a:lnTo>
                    <a:pt x="597"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9" name="Google Shape;14729;p70"/>
            <p:cNvSpPr/>
            <p:nvPr/>
          </p:nvSpPr>
          <p:spPr>
            <a:xfrm>
              <a:off x="1408307" y="1830677"/>
              <a:ext cx="175924" cy="35958"/>
            </a:xfrm>
            <a:custGeom>
              <a:rect b="b" l="l" r="r" t="t"/>
              <a:pathLst>
                <a:path extrusionOk="0" h="1376" w="6732">
                  <a:moveTo>
                    <a:pt x="644" y="1"/>
                  </a:moveTo>
                  <a:cubicBezTo>
                    <a:pt x="289" y="1"/>
                    <a:pt x="0" y="289"/>
                    <a:pt x="0" y="645"/>
                  </a:cubicBezTo>
                  <a:lnTo>
                    <a:pt x="0" y="732"/>
                  </a:lnTo>
                  <a:cubicBezTo>
                    <a:pt x="0" y="1087"/>
                    <a:pt x="289" y="1376"/>
                    <a:pt x="644" y="1376"/>
                  </a:cubicBezTo>
                  <a:lnTo>
                    <a:pt x="6087" y="1376"/>
                  </a:lnTo>
                  <a:cubicBezTo>
                    <a:pt x="6443" y="1376"/>
                    <a:pt x="6731" y="1087"/>
                    <a:pt x="6731" y="732"/>
                  </a:cubicBezTo>
                  <a:lnTo>
                    <a:pt x="6731" y="645"/>
                  </a:lnTo>
                  <a:cubicBezTo>
                    <a:pt x="6731" y="289"/>
                    <a:pt x="6443" y="1"/>
                    <a:pt x="6087"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0" name="Google Shape;14730;p70"/>
            <p:cNvSpPr/>
            <p:nvPr/>
          </p:nvSpPr>
          <p:spPr>
            <a:xfrm>
              <a:off x="1431670" y="1849780"/>
              <a:ext cx="152562" cy="16855"/>
            </a:xfrm>
            <a:custGeom>
              <a:rect b="b" l="l" r="r" t="t"/>
              <a:pathLst>
                <a:path extrusionOk="0" h="645" w="5838">
                  <a:moveTo>
                    <a:pt x="645" y="1"/>
                  </a:moveTo>
                  <a:cubicBezTo>
                    <a:pt x="289" y="1"/>
                    <a:pt x="0" y="289"/>
                    <a:pt x="0" y="645"/>
                  </a:cubicBezTo>
                  <a:lnTo>
                    <a:pt x="5193" y="645"/>
                  </a:lnTo>
                  <a:cubicBezTo>
                    <a:pt x="5549" y="645"/>
                    <a:pt x="5837" y="356"/>
                    <a:pt x="583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1" name="Google Shape;14731;p70"/>
            <p:cNvSpPr/>
            <p:nvPr/>
          </p:nvSpPr>
          <p:spPr>
            <a:xfrm>
              <a:off x="1314074" y="1499997"/>
              <a:ext cx="364392" cy="231952"/>
            </a:xfrm>
            <a:custGeom>
              <a:rect b="b" l="l" r="r" t="t"/>
              <a:pathLst>
                <a:path extrusionOk="0" h="8876" w="13944">
                  <a:moveTo>
                    <a:pt x="1414" y="0"/>
                  </a:moveTo>
                  <a:cubicBezTo>
                    <a:pt x="635" y="0"/>
                    <a:pt x="0" y="635"/>
                    <a:pt x="0" y="1414"/>
                  </a:cubicBezTo>
                  <a:lnTo>
                    <a:pt x="0" y="7462"/>
                  </a:lnTo>
                  <a:cubicBezTo>
                    <a:pt x="0" y="8241"/>
                    <a:pt x="635" y="8876"/>
                    <a:pt x="1414" y="8876"/>
                  </a:cubicBezTo>
                  <a:lnTo>
                    <a:pt x="12520" y="8876"/>
                  </a:lnTo>
                  <a:cubicBezTo>
                    <a:pt x="13309" y="8876"/>
                    <a:pt x="13943" y="8241"/>
                    <a:pt x="13943" y="7462"/>
                  </a:cubicBezTo>
                  <a:lnTo>
                    <a:pt x="13943" y="1414"/>
                  </a:lnTo>
                  <a:cubicBezTo>
                    <a:pt x="13943" y="635"/>
                    <a:pt x="13309" y="0"/>
                    <a:pt x="12520"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2" name="Google Shape;14732;p70"/>
            <p:cNvSpPr/>
            <p:nvPr/>
          </p:nvSpPr>
          <p:spPr>
            <a:xfrm>
              <a:off x="1335920" y="1520092"/>
              <a:ext cx="320672" cy="188990"/>
            </a:xfrm>
            <a:custGeom>
              <a:rect b="b" l="l" r="r" t="t"/>
              <a:pathLst>
                <a:path extrusionOk="0" h="7232" w="12271">
                  <a:moveTo>
                    <a:pt x="895" y="0"/>
                  </a:moveTo>
                  <a:cubicBezTo>
                    <a:pt x="405" y="0"/>
                    <a:pt x="1" y="395"/>
                    <a:pt x="1" y="895"/>
                  </a:cubicBezTo>
                  <a:lnTo>
                    <a:pt x="1" y="6337"/>
                  </a:lnTo>
                  <a:cubicBezTo>
                    <a:pt x="1" y="6837"/>
                    <a:pt x="405" y="7232"/>
                    <a:pt x="895" y="7232"/>
                  </a:cubicBezTo>
                  <a:lnTo>
                    <a:pt x="11377" y="7232"/>
                  </a:lnTo>
                  <a:cubicBezTo>
                    <a:pt x="11838" y="7232"/>
                    <a:pt x="12213" y="6895"/>
                    <a:pt x="12271" y="6443"/>
                  </a:cubicBezTo>
                  <a:cubicBezTo>
                    <a:pt x="12271" y="6405"/>
                    <a:pt x="12271" y="6376"/>
                    <a:pt x="12271" y="6337"/>
                  </a:cubicBezTo>
                  <a:lnTo>
                    <a:pt x="12271" y="895"/>
                  </a:lnTo>
                  <a:cubicBezTo>
                    <a:pt x="12271" y="404"/>
                    <a:pt x="11867" y="0"/>
                    <a:pt x="11377"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3" name="Google Shape;14733;p70"/>
            <p:cNvSpPr/>
            <p:nvPr/>
          </p:nvSpPr>
          <p:spPr>
            <a:xfrm>
              <a:off x="1359544" y="1520092"/>
              <a:ext cx="297048" cy="168398"/>
            </a:xfrm>
            <a:custGeom>
              <a:rect b="b" l="l" r="r" t="t"/>
              <a:pathLst>
                <a:path extrusionOk="0" h="6444" w="11367">
                  <a:moveTo>
                    <a:pt x="10480" y="0"/>
                  </a:moveTo>
                  <a:cubicBezTo>
                    <a:pt x="10475" y="0"/>
                    <a:pt x="10469" y="0"/>
                    <a:pt x="10463" y="0"/>
                  </a:cubicBezTo>
                  <a:lnTo>
                    <a:pt x="10" y="0"/>
                  </a:lnTo>
                  <a:cubicBezTo>
                    <a:pt x="1" y="29"/>
                    <a:pt x="1" y="68"/>
                    <a:pt x="10" y="96"/>
                  </a:cubicBezTo>
                  <a:lnTo>
                    <a:pt x="10" y="5549"/>
                  </a:lnTo>
                  <a:cubicBezTo>
                    <a:pt x="1" y="6039"/>
                    <a:pt x="414" y="6443"/>
                    <a:pt x="905" y="6443"/>
                  </a:cubicBezTo>
                  <a:lnTo>
                    <a:pt x="11367" y="6443"/>
                  </a:lnTo>
                  <a:cubicBezTo>
                    <a:pt x="11367" y="6405"/>
                    <a:pt x="11367" y="6376"/>
                    <a:pt x="11367" y="6337"/>
                  </a:cubicBezTo>
                  <a:lnTo>
                    <a:pt x="11367" y="895"/>
                  </a:lnTo>
                  <a:cubicBezTo>
                    <a:pt x="11367" y="400"/>
                    <a:pt x="10972" y="0"/>
                    <a:pt x="10480"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4" name="Google Shape;14734;p70"/>
            <p:cNvSpPr/>
            <p:nvPr/>
          </p:nvSpPr>
          <p:spPr>
            <a:xfrm>
              <a:off x="1482184" y="1540946"/>
              <a:ext cx="91751" cy="75418"/>
            </a:xfrm>
            <a:custGeom>
              <a:rect b="b" l="l" r="r" t="t"/>
              <a:pathLst>
                <a:path extrusionOk="0" h="2886" w="3511">
                  <a:moveTo>
                    <a:pt x="212" y="0"/>
                  </a:moveTo>
                  <a:cubicBezTo>
                    <a:pt x="96" y="0"/>
                    <a:pt x="0" y="97"/>
                    <a:pt x="0" y="212"/>
                  </a:cubicBezTo>
                  <a:lnTo>
                    <a:pt x="0" y="2683"/>
                  </a:lnTo>
                  <a:cubicBezTo>
                    <a:pt x="0" y="2799"/>
                    <a:pt x="96" y="2885"/>
                    <a:pt x="212" y="2885"/>
                  </a:cubicBezTo>
                  <a:lnTo>
                    <a:pt x="3318" y="2885"/>
                  </a:lnTo>
                  <a:cubicBezTo>
                    <a:pt x="3424" y="2885"/>
                    <a:pt x="3510" y="2789"/>
                    <a:pt x="3510" y="2683"/>
                  </a:cubicBezTo>
                  <a:lnTo>
                    <a:pt x="3510" y="212"/>
                  </a:lnTo>
                  <a:cubicBezTo>
                    <a:pt x="3510" y="97"/>
                    <a:pt x="3414" y="0"/>
                    <a:pt x="3299"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5" name="Google Shape;14735;p70"/>
            <p:cNvSpPr/>
            <p:nvPr/>
          </p:nvSpPr>
          <p:spPr>
            <a:xfrm>
              <a:off x="1482184" y="1540946"/>
              <a:ext cx="91751" cy="75418"/>
            </a:xfrm>
            <a:custGeom>
              <a:rect b="b" l="l" r="r" t="t"/>
              <a:pathLst>
                <a:path extrusionOk="0" h="2886" w="3511">
                  <a:moveTo>
                    <a:pt x="3260" y="0"/>
                  </a:moveTo>
                  <a:lnTo>
                    <a:pt x="1750" y="1164"/>
                  </a:lnTo>
                  <a:lnTo>
                    <a:pt x="1404" y="1443"/>
                  </a:lnTo>
                  <a:lnTo>
                    <a:pt x="0" y="2520"/>
                  </a:lnTo>
                  <a:lnTo>
                    <a:pt x="0" y="2683"/>
                  </a:lnTo>
                  <a:cubicBezTo>
                    <a:pt x="0" y="2799"/>
                    <a:pt x="96" y="2885"/>
                    <a:pt x="212" y="2885"/>
                  </a:cubicBezTo>
                  <a:lnTo>
                    <a:pt x="231" y="2885"/>
                  </a:lnTo>
                  <a:lnTo>
                    <a:pt x="1760" y="1702"/>
                  </a:lnTo>
                  <a:lnTo>
                    <a:pt x="2106" y="1433"/>
                  </a:lnTo>
                  <a:lnTo>
                    <a:pt x="3510" y="347"/>
                  </a:lnTo>
                  <a:lnTo>
                    <a:pt x="3510" y="212"/>
                  </a:lnTo>
                  <a:cubicBezTo>
                    <a:pt x="3510" y="97"/>
                    <a:pt x="3424" y="0"/>
                    <a:pt x="3299"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6" name="Google Shape;14736;p70"/>
            <p:cNvSpPr/>
            <p:nvPr/>
          </p:nvSpPr>
          <p:spPr>
            <a:xfrm>
              <a:off x="1482184" y="1540946"/>
              <a:ext cx="91751" cy="75418"/>
            </a:xfrm>
            <a:custGeom>
              <a:rect b="b" l="l" r="r" t="t"/>
              <a:pathLst>
                <a:path extrusionOk="0" h="2886" w="3511">
                  <a:moveTo>
                    <a:pt x="212" y="0"/>
                  </a:moveTo>
                  <a:cubicBezTo>
                    <a:pt x="96" y="0"/>
                    <a:pt x="0" y="97"/>
                    <a:pt x="0" y="212"/>
                  </a:cubicBezTo>
                  <a:lnTo>
                    <a:pt x="0" y="375"/>
                  </a:lnTo>
                  <a:lnTo>
                    <a:pt x="1404" y="1443"/>
                  </a:lnTo>
                  <a:lnTo>
                    <a:pt x="1760" y="1702"/>
                  </a:lnTo>
                  <a:lnTo>
                    <a:pt x="3318" y="2885"/>
                  </a:lnTo>
                  <a:cubicBezTo>
                    <a:pt x="3424" y="2885"/>
                    <a:pt x="3510" y="2789"/>
                    <a:pt x="3510" y="2683"/>
                  </a:cubicBezTo>
                  <a:lnTo>
                    <a:pt x="3510" y="2501"/>
                  </a:lnTo>
                  <a:lnTo>
                    <a:pt x="2106" y="1443"/>
                  </a:lnTo>
                  <a:lnTo>
                    <a:pt x="1750" y="1164"/>
                  </a:lnTo>
                  <a:lnTo>
                    <a:pt x="221"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7" name="Google Shape;14737;p70"/>
            <p:cNvSpPr/>
            <p:nvPr/>
          </p:nvSpPr>
          <p:spPr>
            <a:xfrm>
              <a:off x="1578587" y="1619866"/>
              <a:ext cx="60418" cy="58302"/>
            </a:xfrm>
            <a:custGeom>
              <a:rect b="b" l="l" r="r" t="t"/>
              <a:pathLst>
                <a:path extrusionOk="0" h="2231" w="2312">
                  <a:moveTo>
                    <a:pt x="241" y="1"/>
                  </a:moveTo>
                  <a:cubicBezTo>
                    <a:pt x="105" y="1"/>
                    <a:pt x="0" y="136"/>
                    <a:pt x="42" y="279"/>
                  </a:cubicBezTo>
                  <a:lnTo>
                    <a:pt x="562" y="2077"/>
                  </a:lnTo>
                  <a:cubicBezTo>
                    <a:pt x="594" y="2180"/>
                    <a:pt x="682" y="2231"/>
                    <a:pt x="771" y="2231"/>
                  </a:cubicBezTo>
                  <a:cubicBezTo>
                    <a:pt x="863" y="2231"/>
                    <a:pt x="955" y="2175"/>
                    <a:pt x="985" y="2067"/>
                  </a:cubicBezTo>
                  <a:lnTo>
                    <a:pt x="1177" y="1308"/>
                  </a:lnTo>
                  <a:cubicBezTo>
                    <a:pt x="1196" y="1231"/>
                    <a:pt x="1254" y="1163"/>
                    <a:pt x="1331" y="1144"/>
                  </a:cubicBezTo>
                  <a:lnTo>
                    <a:pt x="2100" y="952"/>
                  </a:lnTo>
                  <a:cubicBezTo>
                    <a:pt x="2312" y="894"/>
                    <a:pt x="2312" y="596"/>
                    <a:pt x="2110" y="538"/>
                  </a:cubicBezTo>
                  <a:lnTo>
                    <a:pt x="302" y="9"/>
                  </a:lnTo>
                  <a:cubicBezTo>
                    <a:pt x="281" y="3"/>
                    <a:pt x="261" y="1"/>
                    <a:pt x="241"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8" name="Google Shape;14738;p70"/>
            <p:cNvSpPr/>
            <p:nvPr/>
          </p:nvSpPr>
          <p:spPr>
            <a:xfrm>
              <a:off x="1359597" y="1542200"/>
              <a:ext cx="122248" cy="143781"/>
            </a:xfrm>
            <a:custGeom>
              <a:rect b="b" l="l" r="r" t="t"/>
              <a:pathLst>
                <a:path extrusionOk="0" h="5502" w="4678">
                  <a:moveTo>
                    <a:pt x="2361" y="1866"/>
                  </a:moveTo>
                  <a:cubicBezTo>
                    <a:pt x="2393" y="1866"/>
                    <a:pt x="2427" y="1885"/>
                    <a:pt x="2441" y="1924"/>
                  </a:cubicBezTo>
                  <a:lnTo>
                    <a:pt x="2845" y="3251"/>
                  </a:lnTo>
                  <a:cubicBezTo>
                    <a:pt x="2855" y="3308"/>
                    <a:pt x="2826" y="3356"/>
                    <a:pt x="2768" y="3356"/>
                  </a:cubicBezTo>
                  <a:lnTo>
                    <a:pt x="1951" y="3356"/>
                  </a:lnTo>
                  <a:cubicBezTo>
                    <a:pt x="1903" y="3356"/>
                    <a:pt x="1864" y="3308"/>
                    <a:pt x="1883" y="3260"/>
                  </a:cubicBezTo>
                  <a:lnTo>
                    <a:pt x="2287" y="1924"/>
                  </a:lnTo>
                  <a:cubicBezTo>
                    <a:pt x="2297" y="1885"/>
                    <a:pt x="2328" y="1866"/>
                    <a:pt x="2361" y="1866"/>
                  </a:cubicBezTo>
                  <a:close/>
                  <a:moveTo>
                    <a:pt x="2191" y="0"/>
                  </a:moveTo>
                  <a:cubicBezTo>
                    <a:pt x="1845" y="0"/>
                    <a:pt x="1537" y="222"/>
                    <a:pt x="1422" y="558"/>
                  </a:cubicBezTo>
                  <a:lnTo>
                    <a:pt x="114" y="4616"/>
                  </a:lnTo>
                  <a:cubicBezTo>
                    <a:pt x="1" y="5148"/>
                    <a:pt x="422" y="5502"/>
                    <a:pt x="840" y="5502"/>
                  </a:cubicBezTo>
                  <a:cubicBezTo>
                    <a:pt x="1095" y="5502"/>
                    <a:pt x="1348" y="5370"/>
                    <a:pt x="1480" y="5068"/>
                  </a:cubicBezTo>
                  <a:lnTo>
                    <a:pt x="1605" y="4703"/>
                  </a:lnTo>
                  <a:cubicBezTo>
                    <a:pt x="1691" y="4433"/>
                    <a:pt x="1941" y="4251"/>
                    <a:pt x="2230" y="4251"/>
                  </a:cubicBezTo>
                  <a:lnTo>
                    <a:pt x="2460" y="4251"/>
                  </a:lnTo>
                  <a:cubicBezTo>
                    <a:pt x="2749" y="4251"/>
                    <a:pt x="2999" y="4433"/>
                    <a:pt x="3085" y="4703"/>
                  </a:cubicBezTo>
                  <a:lnTo>
                    <a:pt x="3210" y="5068"/>
                  </a:lnTo>
                  <a:cubicBezTo>
                    <a:pt x="3348" y="5358"/>
                    <a:pt x="3599" y="5484"/>
                    <a:pt x="3849" y="5484"/>
                  </a:cubicBezTo>
                  <a:cubicBezTo>
                    <a:pt x="4264" y="5484"/>
                    <a:pt x="4678" y="5138"/>
                    <a:pt x="4576" y="4616"/>
                  </a:cubicBezTo>
                  <a:lnTo>
                    <a:pt x="3258" y="558"/>
                  </a:lnTo>
                  <a:cubicBezTo>
                    <a:pt x="3153" y="222"/>
                    <a:pt x="2845" y="0"/>
                    <a:pt x="2499"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39" name="Google Shape;14739;p70"/>
          <p:cNvGrpSpPr/>
          <p:nvPr/>
        </p:nvGrpSpPr>
        <p:grpSpPr>
          <a:xfrm>
            <a:off x="2220479" y="1499997"/>
            <a:ext cx="337005" cy="366639"/>
            <a:chOff x="2220479" y="1499997"/>
            <a:chExt cx="337005" cy="366639"/>
          </a:xfrm>
        </p:grpSpPr>
        <p:sp>
          <p:nvSpPr>
            <p:cNvPr id="14740" name="Google Shape;14740;p70"/>
            <p:cNvSpPr/>
            <p:nvPr/>
          </p:nvSpPr>
          <p:spPr>
            <a:xfrm>
              <a:off x="2249121" y="1517584"/>
              <a:ext cx="279722" cy="331073"/>
            </a:xfrm>
            <a:custGeom>
              <a:rect b="b" l="l" r="r" t="t"/>
              <a:pathLst>
                <a:path extrusionOk="0" h="12669" w="10704">
                  <a:moveTo>
                    <a:pt x="5405" y="4784"/>
                  </a:moveTo>
                  <a:cubicBezTo>
                    <a:pt x="5563" y="4784"/>
                    <a:pt x="5722" y="4875"/>
                    <a:pt x="5780" y="5058"/>
                  </a:cubicBezTo>
                  <a:lnTo>
                    <a:pt x="6424" y="7183"/>
                  </a:lnTo>
                  <a:cubicBezTo>
                    <a:pt x="6499" y="7419"/>
                    <a:pt x="6334" y="7655"/>
                    <a:pt x="6092" y="7655"/>
                  </a:cubicBezTo>
                  <a:cubicBezTo>
                    <a:pt x="6087" y="7655"/>
                    <a:pt x="6083" y="7655"/>
                    <a:pt x="6078" y="7654"/>
                  </a:cubicBezTo>
                  <a:lnTo>
                    <a:pt x="4731" y="7654"/>
                  </a:lnTo>
                  <a:cubicBezTo>
                    <a:pt x="4481" y="7654"/>
                    <a:pt x="4299" y="7414"/>
                    <a:pt x="4385" y="7183"/>
                  </a:cubicBezTo>
                  <a:lnTo>
                    <a:pt x="5030" y="5058"/>
                  </a:lnTo>
                  <a:cubicBezTo>
                    <a:pt x="5087" y="4875"/>
                    <a:pt x="5246" y="4784"/>
                    <a:pt x="5405" y="4784"/>
                  </a:cubicBezTo>
                  <a:close/>
                  <a:moveTo>
                    <a:pt x="5010" y="0"/>
                  </a:moveTo>
                  <a:cubicBezTo>
                    <a:pt x="4212" y="0"/>
                    <a:pt x="3501" y="519"/>
                    <a:pt x="3260" y="1269"/>
                  </a:cubicBezTo>
                  <a:lnTo>
                    <a:pt x="270" y="10539"/>
                  </a:lnTo>
                  <a:cubicBezTo>
                    <a:pt x="0" y="11395"/>
                    <a:pt x="472" y="12299"/>
                    <a:pt x="1327" y="12578"/>
                  </a:cubicBezTo>
                  <a:cubicBezTo>
                    <a:pt x="1497" y="12634"/>
                    <a:pt x="1669" y="12660"/>
                    <a:pt x="1838" y="12660"/>
                  </a:cubicBezTo>
                  <a:cubicBezTo>
                    <a:pt x="2514" y="12660"/>
                    <a:pt x="3147" y="12236"/>
                    <a:pt x="3385" y="11559"/>
                  </a:cubicBezTo>
                  <a:lnTo>
                    <a:pt x="3655" y="10751"/>
                  </a:lnTo>
                  <a:cubicBezTo>
                    <a:pt x="3856" y="10126"/>
                    <a:pt x="4433" y="9712"/>
                    <a:pt x="5087" y="9712"/>
                  </a:cubicBezTo>
                  <a:lnTo>
                    <a:pt x="5616" y="9712"/>
                  </a:lnTo>
                  <a:cubicBezTo>
                    <a:pt x="5741" y="9712"/>
                    <a:pt x="5857" y="9722"/>
                    <a:pt x="5982" y="9751"/>
                  </a:cubicBezTo>
                  <a:cubicBezTo>
                    <a:pt x="6482" y="9876"/>
                    <a:pt x="6895" y="10251"/>
                    <a:pt x="7059" y="10751"/>
                  </a:cubicBezTo>
                  <a:lnTo>
                    <a:pt x="7328" y="11559"/>
                  </a:lnTo>
                  <a:cubicBezTo>
                    <a:pt x="7559" y="12237"/>
                    <a:pt x="8193" y="12669"/>
                    <a:pt x="8877" y="12669"/>
                  </a:cubicBezTo>
                  <a:cubicBezTo>
                    <a:pt x="9045" y="12669"/>
                    <a:pt x="9216" y="12643"/>
                    <a:pt x="9386" y="12588"/>
                  </a:cubicBezTo>
                  <a:cubicBezTo>
                    <a:pt x="10232" y="12309"/>
                    <a:pt x="10703" y="11395"/>
                    <a:pt x="10443" y="10549"/>
                  </a:cubicBezTo>
                  <a:lnTo>
                    <a:pt x="10434" y="10539"/>
                  </a:lnTo>
                  <a:lnTo>
                    <a:pt x="7443" y="1269"/>
                  </a:lnTo>
                  <a:cubicBezTo>
                    <a:pt x="7193" y="519"/>
                    <a:pt x="6491" y="0"/>
                    <a:pt x="569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1" name="Google Shape;14741;p70"/>
            <p:cNvSpPr/>
            <p:nvPr/>
          </p:nvSpPr>
          <p:spPr>
            <a:xfrm>
              <a:off x="2281786" y="1520772"/>
              <a:ext cx="247057" cy="327884"/>
            </a:xfrm>
            <a:custGeom>
              <a:rect b="b" l="l" r="r" t="t"/>
              <a:pathLst>
                <a:path extrusionOk="0" h="12547" w="9454">
                  <a:moveTo>
                    <a:pt x="4155" y="4662"/>
                  </a:moveTo>
                  <a:cubicBezTo>
                    <a:pt x="4313" y="4662"/>
                    <a:pt x="4472" y="4753"/>
                    <a:pt x="4530" y="4936"/>
                  </a:cubicBezTo>
                  <a:lnTo>
                    <a:pt x="5174" y="7061"/>
                  </a:lnTo>
                  <a:cubicBezTo>
                    <a:pt x="5249" y="7297"/>
                    <a:pt x="5084" y="7533"/>
                    <a:pt x="4842" y="7533"/>
                  </a:cubicBezTo>
                  <a:cubicBezTo>
                    <a:pt x="4837" y="7533"/>
                    <a:pt x="4833" y="7533"/>
                    <a:pt x="4828" y="7532"/>
                  </a:cubicBezTo>
                  <a:lnTo>
                    <a:pt x="3481" y="7532"/>
                  </a:lnTo>
                  <a:cubicBezTo>
                    <a:pt x="3231" y="7532"/>
                    <a:pt x="3049" y="7292"/>
                    <a:pt x="3135" y="7061"/>
                  </a:cubicBezTo>
                  <a:lnTo>
                    <a:pt x="3780" y="4936"/>
                  </a:lnTo>
                  <a:cubicBezTo>
                    <a:pt x="3837" y="4753"/>
                    <a:pt x="3996" y="4662"/>
                    <a:pt x="4155" y="4662"/>
                  </a:cubicBezTo>
                  <a:close/>
                  <a:moveTo>
                    <a:pt x="4722" y="1"/>
                  </a:moveTo>
                  <a:cubicBezTo>
                    <a:pt x="4083" y="1"/>
                    <a:pt x="3443" y="383"/>
                    <a:pt x="3251" y="1147"/>
                  </a:cubicBezTo>
                  <a:lnTo>
                    <a:pt x="260" y="10417"/>
                  </a:lnTo>
                  <a:cubicBezTo>
                    <a:pt x="0" y="11235"/>
                    <a:pt x="404" y="12110"/>
                    <a:pt x="1202" y="12437"/>
                  </a:cubicBezTo>
                  <a:cubicBezTo>
                    <a:pt x="1645" y="12254"/>
                    <a:pt x="1981" y="11889"/>
                    <a:pt x="2135" y="11437"/>
                  </a:cubicBezTo>
                  <a:lnTo>
                    <a:pt x="2405" y="10629"/>
                  </a:lnTo>
                  <a:cubicBezTo>
                    <a:pt x="2606" y="10004"/>
                    <a:pt x="3183" y="9590"/>
                    <a:pt x="3837" y="9590"/>
                  </a:cubicBezTo>
                  <a:lnTo>
                    <a:pt x="4366" y="9590"/>
                  </a:lnTo>
                  <a:cubicBezTo>
                    <a:pt x="4491" y="9590"/>
                    <a:pt x="4607" y="9600"/>
                    <a:pt x="4722" y="9629"/>
                  </a:cubicBezTo>
                  <a:cubicBezTo>
                    <a:pt x="5232" y="9754"/>
                    <a:pt x="5645" y="10129"/>
                    <a:pt x="5809" y="10629"/>
                  </a:cubicBezTo>
                  <a:lnTo>
                    <a:pt x="6078" y="11437"/>
                  </a:lnTo>
                  <a:cubicBezTo>
                    <a:pt x="6309" y="12115"/>
                    <a:pt x="6943" y="12547"/>
                    <a:pt x="7627" y="12547"/>
                  </a:cubicBezTo>
                  <a:cubicBezTo>
                    <a:pt x="7795" y="12547"/>
                    <a:pt x="7966" y="12521"/>
                    <a:pt x="8136" y="12466"/>
                  </a:cubicBezTo>
                  <a:cubicBezTo>
                    <a:pt x="8982" y="12187"/>
                    <a:pt x="9453" y="11273"/>
                    <a:pt x="9193" y="10427"/>
                  </a:cubicBezTo>
                  <a:lnTo>
                    <a:pt x="9184" y="10417"/>
                  </a:lnTo>
                  <a:lnTo>
                    <a:pt x="6193" y="1147"/>
                  </a:lnTo>
                  <a:cubicBezTo>
                    <a:pt x="6001" y="383"/>
                    <a:pt x="5361" y="1"/>
                    <a:pt x="4722"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2" name="Google Shape;14742;p70"/>
            <p:cNvSpPr/>
            <p:nvPr/>
          </p:nvSpPr>
          <p:spPr>
            <a:xfrm>
              <a:off x="2232527" y="1512044"/>
              <a:ext cx="312884" cy="342545"/>
            </a:xfrm>
            <a:custGeom>
              <a:rect b="b" l="l" r="r" t="t"/>
              <a:pathLst>
                <a:path extrusionOk="0" h="13108" w="11973">
                  <a:moveTo>
                    <a:pt x="11540" y="424"/>
                  </a:moveTo>
                  <a:lnTo>
                    <a:pt x="11540" y="12674"/>
                  </a:lnTo>
                  <a:lnTo>
                    <a:pt x="433" y="12674"/>
                  </a:lnTo>
                  <a:lnTo>
                    <a:pt x="433" y="424"/>
                  </a:lnTo>
                  <a:close/>
                  <a:moveTo>
                    <a:pt x="212" y="1"/>
                  </a:moveTo>
                  <a:cubicBezTo>
                    <a:pt x="97" y="1"/>
                    <a:pt x="1" y="97"/>
                    <a:pt x="1" y="212"/>
                  </a:cubicBezTo>
                  <a:lnTo>
                    <a:pt x="1" y="12896"/>
                  </a:lnTo>
                  <a:cubicBezTo>
                    <a:pt x="1" y="13011"/>
                    <a:pt x="97" y="13107"/>
                    <a:pt x="212" y="13107"/>
                  </a:cubicBezTo>
                  <a:lnTo>
                    <a:pt x="11752" y="13107"/>
                  </a:lnTo>
                  <a:cubicBezTo>
                    <a:pt x="11877" y="13107"/>
                    <a:pt x="11973" y="13011"/>
                    <a:pt x="11973" y="12896"/>
                  </a:cubicBezTo>
                  <a:lnTo>
                    <a:pt x="11973" y="212"/>
                  </a:lnTo>
                  <a:cubicBezTo>
                    <a:pt x="11973" y="97"/>
                    <a:pt x="11877" y="1"/>
                    <a:pt x="1175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3" name="Google Shape;14743;p70"/>
            <p:cNvSpPr/>
            <p:nvPr/>
          </p:nvSpPr>
          <p:spPr>
            <a:xfrm>
              <a:off x="2220479" y="1499997"/>
              <a:ext cx="35462" cy="35200"/>
            </a:xfrm>
            <a:custGeom>
              <a:rect b="b" l="l" r="r" t="t"/>
              <a:pathLst>
                <a:path extrusionOk="0" h="1347" w="1357">
                  <a:moveTo>
                    <a:pt x="241" y="0"/>
                  </a:moveTo>
                  <a:cubicBezTo>
                    <a:pt x="106" y="0"/>
                    <a:pt x="0" y="106"/>
                    <a:pt x="0" y="231"/>
                  </a:cubicBezTo>
                  <a:lnTo>
                    <a:pt x="0" y="1115"/>
                  </a:lnTo>
                  <a:cubicBezTo>
                    <a:pt x="0" y="1240"/>
                    <a:pt x="106" y="1346"/>
                    <a:pt x="241" y="1346"/>
                  </a:cubicBezTo>
                  <a:lnTo>
                    <a:pt x="1116" y="1346"/>
                  </a:lnTo>
                  <a:cubicBezTo>
                    <a:pt x="1250" y="1346"/>
                    <a:pt x="1356" y="1240"/>
                    <a:pt x="1356" y="1115"/>
                  </a:cubicBezTo>
                  <a:lnTo>
                    <a:pt x="1356" y="231"/>
                  </a:lnTo>
                  <a:cubicBezTo>
                    <a:pt x="1356" y="106"/>
                    <a:pt x="1250"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4" name="Google Shape;14744;p70"/>
            <p:cNvSpPr/>
            <p:nvPr/>
          </p:nvSpPr>
          <p:spPr>
            <a:xfrm>
              <a:off x="2371760" y="1499997"/>
              <a:ext cx="35200" cy="35200"/>
            </a:xfrm>
            <a:custGeom>
              <a:rect b="b" l="l" r="r" t="t"/>
              <a:pathLst>
                <a:path extrusionOk="0" h="1347" w="1347">
                  <a:moveTo>
                    <a:pt x="231" y="0"/>
                  </a:moveTo>
                  <a:cubicBezTo>
                    <a:pt x="106" y="0"/>
                    <a:pt x="0" y="106"/>
                    <a:pt x="0" y="231"/>
                  </a:cubicBezTo>
                  <a:lnTo>
                    <a:pt x="0" y="1115"/>
                  </a:lnTo>
                  <a:cubicBezTo>
                    <a:pt x="0" y="1240"/>
                    <a:pt x="106" y="1346"/>
                    <a:pt x="231" y="1346"/>
                  </a:cubicBezTo>
                  <a:lnTo>
                    <a:pt x="1115" y="1346"/>
                  </a:lnTo>
                  <a:cubicBezTo>
                    <a:pt x="1241" y="1346"/>
                    <a:pt x="1346" y="1240"/>
                    <a:pt x="1346" y="1115"/>
                  </a:cubicBezTo>
                  <a:lnTo>
                    <a:pt x="1346" y="231"/>
                  </a:lnTo>
                  <a:cubicBezTo>
                    <a:pt x="1346" y="106"/>
                    <a:pt x="1241" y="0"/>
                    <a:pt x="111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5" name="Google Shape;14745;p70"/>
            <p:cNvSpPr/>
            <p:nvPr/>
          </p:nvSpPr>
          <p:spPr>
            <a:xfrm>
              <a:off x="2522022" y="1499997"/>
              <a:ext cx="35462" cy="35200"/>
            </a:xfrm>
            <a:custGeom>
              <a:rect b="b" l="l" r="r" t="t"/>
              <a:pathLst>
                <a:path extrusionOk="0" h="1347" w="1357">
                  <a:moveTo>
                    <a:pt x="241" y="0"/>
                  </a:moveTo>
                  <a:cubicBezTo>
                    <a:pt x="106" y="0"/>
                    <a:pt x="0" y="106"/>
                    <a:pt x="0" y="231"/>
                  </a:cubicBezTo>
                  <a:lnTo>
                    <a:pt x="0" y="1115"/>
                  </a:lnTo>
                  <a:cubicBezTo>
                    <a:pt x="0" y="1240"/>
                    <a:pt x="106" y="1346"/>
                    <a:pt x="241" y="1346"/>
                  </a:cubicBezTo>
                  <a:lnTo>
                    <a:pt x="1116" y="1346"/>
                  </a:lnTo>
                  <a:cubicBezTo>
                    <a:pt x="1251" y="1346"/>
                    <a:pt x="1356" y="1240"/>
                    <a:pt x="1356" y="1115"/>
                  </a:cubicBezTo>
                  <a:lnTo>
                    <a:pt x="1356" y="231"/>
                  </a:lnTo>
                  <a:cubicBezTo>
                    <a:pt x="1356" y="106"/>
                    <a:pt x="1251"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6" name="Google Shape;14746;p70"/>
            <p:cNvSpPr/>
            <p:nvPr/>
          </p:nvSpPr>
          <p:spPr>
            <a:xfrm>
              <a:off x="2220479" y="1831174"/>
              <a:ext cx="35462" cy="35462"/>
            </a:xfrm>
            <a:custGeom>
              <a:rect b="b" l="l" r="r" t="t"/>
              <a:pathLst>
                <a:path extrusionOk="0" h="1357" w="1357">
                  <a:moveTo>
                    <a:pt x="241" y="1"/>
                  </a:moveTo>
                  <a:cubicBezTo>
                    <a:pt x="106" y="1"/>
                    <a:pt x="0" y="107"/>
                    <a:pt x="0" y="241"/>
                  </a:cubicBezTo>
                  <a:lnTo>
                    <a:pt x="0" y="1116"/>
                  </a:lnTo>
                  <a:cubicBezTo>
                    <a:pt x="0" y="1251"/>
                    <a:pt x="106" y="1357"/>
                    <a:pt x="241" y="1357"/>
                  </a:cubicBezTo>
                  <a:lnTo>
                    <a:pt x="1116" y="1357"/>
                  </a:lnTo>
                  <a:cubicBezTo>
                    <a:pt x="1250" y="1357"/>
                    <a:pt x="1356" y="1251"/>
                    <a:pt x="1356" y="1116"/>
                  </a:cubicBezTo>
                  <a:lnTo>
                    <a:pt x="1356" y="241"/>
                  </a:lnTo>
                  <a:cubicBezTo>
                    <a:pt x="1356" y="107"/>
                    <a:pt x="1250" y="1"/>
                    <a:pt x="111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7" name="Google Shape;14747;p70"/>
            <p:cNvSpPr/>
            <p:nvPr/>
          </p:nvSpPr>
          <p:spPr>
            <a:xfrm>
              <a:off x="2371760" y="1831435"/>
              <a:ext cx="35200" cy="35200"/>
            </a:xfrm>
            <a:custGeom>
              <a:rect b="b" l="l" r="r" t="t"/>
              <a:pathLst>
                <a:path extrusionOk="0" h="1347" w="1347">
                  <a:moveTo>
                    <a:pt x="240" y="1"/>
                  </a:moveTo>
                  <a:cubicBezTo>
                    <a:pt x="106" y="1"/>
                    <a:pt x="0" y="106"/>
                    <a:pt x="0" y="241"/>
                  </a:cubicBezTo>
                  <a:lnTo>
                    <a:pt x="0" y="1106"/>
                  </a:lnTo>
                  <a:cubicBezTo>
                    <a:pt x="0" y="1231"/>
                    <a:pt x="106" y="1347"/>
                    <a:pt x="240" y="1347"/>
                  </a:cubicBezTo>
                  <a:lnTo>
                    <a:pt x="1106" y="1347"/>
                  </a:lnTo>
                  <a:cubicBezTo>
                    <a:pt x="1241" y="1347"/>
                    <a:pt x="1346" y="1231"/>
                    <a:pt x="1346" y="1106"/>
                  </a:cubicBezTo>
                  <a:lnTo>
                    <a:pt x="1346" y="241"/>
                  </a:lnTo>
                  <a:cubicBezTo>
                    <a:pt x="1346" y="106"/>
                    <a:pt x="1241" y="1"/>
                    <a:pt x="110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8" name="Google Shape;14748;p70"/>
            <p:cNvSpPr/>
            <p:nvPr/>
          </p:nvSpPr>
          <p:spPr>
            <a:xfrm>
              <a:off x="2522022" y="1831174"/>
              <a:ext cx="35462" cy="35462"/>
            </a:xfrm>
            <a:custGeom>
              <a:rect b="b" l="l" r="r" t="t"/>
              <a:pathLst>
                <a:path extrusionOk="0" h="1357" w="1357">
                  <a:moveTo>
                    <a:pt x="241" y="1"/>
                  </a:moveTo>
                  <a:cubicBezTo>
                    <a:pt x="106" y="1"/>
                    <a:pt x="0" y="107"/>
                    <a:pt x="0" y="241"/>
                  </a:cubicBezTo>
                  <a:lnTo>
                    <a:pt x="0" y="1116"/>
                  </a:lnTo>
                  <a:cubicBezTo>
                    <a:pt x="0" y="1251"/>
                    <a:pt x="106" y="1357"/>
                    <a:pt x="241" y="1357"/>
                  </a:cubicBezTo>
                  <a:lnTo>
                    <a:pt x="1116" y="1357"/>
                  </a:lnTo>
                  <a:cubicBezTo>
                    <a:pt x="1251" y="1357"/>
                    <a:pt x="1356" y="1251"/>
                    <a:pt x="1356" y="1116"/>
                  </a:cubicBezTo>
                  <a:lnTo>
                    <a:pt x="1356" y="241"/>
                  </a:lnTo>
                  <a:cubicBezTo>
                    <a:pt x="1356" y="107"/>
                    <a:pt x="1251" y="1"/>
                    <a:pt x="111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9" name="Google Shape;14749;p70"/>
            <p:cNvSpPr/>
            <p:nvPr/>
          </p:nvSpPr>
          <p:spPr>
            <a:xfrm>
              <a:off x="2220479" y="1666095"/>
              <a:ext cx="35462" cy="35200"/>
            </a:xfrm>
            <a:custGeom>
              <a:rect b="b" l="l" r="r" t="t"/>
              <a:pathLst>
                <a:path extrusionOk="0" h="1347" w="1357">
                  <a:moveTo>
                    <a:pt x="241" y="0"/>
                  </a:moveTo>
                  <a:cubicBezTo>
                    <a:pt x="106" y="0"/>
                    <a:pt x="0" y="106"/>
                    <a:pt x="0" y="231"/>
                  </a:cubicBezTo>
                  <a:lnTo>
                    <a:pt x="0" y="1116"/>
                  </a:lnTo>
                  <a:cubicBezTo>
                    <a:pt x="0" y="1241"/>
                    <a:pt x="106" y="1346"/>
                    <a:pt x="241" y="1346"/>
                  </a:cubicBezTo>
                  <a:lnTo>
                    <a:pt x="1116" y="1346"/>
                  </a:lnTo>
                  <a:cubicBezTo>
                    <a:pt x="1250" y="1346"/>
                    <a:pt x="1356" y="1241"/>
                    <a:pt x="1356" y="1116"/>
                  </a:cubicBezTo>
                  <a:lnTo>
                    <a:pt x="1356" y="231"/>
                  </a:lnTo>
                  <a:cubicBezTo>
                    <a:pt x="1356" y="106"/>
                    <a:pt x="1250"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0" name="Google Shape;14750;p70"/>
            <p:cNvSpPr/>
            <p:nvPr/>
          </p:nvSpPr>
          <p:spPr>
            <a:xfrm>
              <a:off x="2522022" y="1666095"/>
              <a:ext cx="35462" cy="35200"/>
            </a:xfrm>
            <a:custGeom>
              <a:rect b="b" l="l" r="r" t="t"/>
              <a:pathLst>
                <a:path extrusionOk="0" h="1347" w="1357">
                  <a:moveTo>
                    <a:pt x="241" y="0"/>
                  </a:moveTo>
                  <a:cubicBezTo>
                    <a:pt x="106" y="0"/>
                    <a:pt x="0" y="106"/>
                    <a:pt x="0" y="231"/>
                  </a:cubicBezTo>
                  <a:lnTo>
                    <a:pt x="0" y="1116"/>
                  </a:lnTo>
                  <a:cubicBezTo>
                    <a:pt x="0" y="1241"/>
                    <a:pt x="106" y="1346"/>
                    <a:pt x="241" y="1346"/>
                  </a:cubicBezTo>
                  <a:lnTo>
                    <a:pt x="1116" y="1346"/>
                  </a:lnTo>
                  <a:cubicBezTo>
                    <a:pt x="1251" y="1346"/>
                    <a:pt x="1356" y="1241"/>
                    <a:pt x="1356" y="1116"/>
                  </a:cubicBezTo>
                  <a:lnTo>
                    <a:pt x="1356" y="231"/>
                  </a:lnTo>
                  <a:cubicBezTo>
                    <a:pt x="1356" y="106"/>
                    <a:pt x="1251"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51" name="Google Shape;14751;p70"/>
          <p:cNvGrpSpPr/>
          <p:nvPr/>
        </p:nvGrpSpPr>
        <p:grpSpPr>
          <a:xfrm>
            <a:off x="4105155" y="2425976"/>
            <a:ext cx="87230" cy="366430"/>
            <a:chOff x="4105155" y="2425976"/>
            <a:chExt cx="87230" cy="366430"/>
          </a:xfrm>
        </p:grpSpPr>
        <p:sp>
          <p:nvSpPr>
            <p:cNvPr id="14752" name="Google Shape;14752;p70"/>
            <p:cNvSpPr/>
            <p:nvPr/>
          </p:nvSpPr>
          <p:spPr>
            <a:xfrm>
              <a:off x="4105155" y="2425976"/>
              <a:ext cx="87230" cy="366430"/>
            </a:xfrm>
            <a:custGeom>
              <a:rect b="b" l="l" r="r" t="t"/>
              <a:pathLst>
                <a:path extrusionOk="0" h="14022" w="3338">
                  <a:moveTo>
                    <a:pt x="1670" y="1"/>
                  </a:moveTo>
                  <a:cubicBezTo>
                    <a:pt x="1448" y="1"/>
                    <a:pt x="1226" y="114"/>
                    <a:pt x="1106" y="338"/>
                  </a:cubicBezTo>
                  <a:lnTo>
                    <a:pt x="943" y="645"/>
                  </a:lnTo>
                  <a:lnTo>
                    <a:pt x="164" y="2857"/>
                  </a:lnTo>
                  <a:cubicBezTo>
                    <a:pt x="58" y="3059"/>
                    <a:pt x="0" y="3280"/>
                    <a:pt x="0" y="3511"/>
                  </a:cubicBezTo>
                  <a:lnTo>
                    <a:pt x="0" y="13031"/>
                  </a:lnTo>
                  <a:cubicBezTo>
                    <a:pt x="0" y="13579"/>
                    <a:pt x="452" y="14021"/>
                    <a:pt x="1000" y="14021"/>
                  </a:cubicBezTo>
                  <a:lnTo>
                    <a:pt x="2347" y="14021"/>
                  </a:lnTo>
                  <a:cubicBezTo>
                    <a:pt x="2895" y="14021"/>
                    <a:pt x="3337" y="13579"/>
                    <a:pt x="3337" y="13031"/>
                  </a:cubicBezTo>
                  <a:lnTo>
                    <a:pt x="3337" y="3511"/>
                  </a:lnTo>
                  <a:cubicBezTo>
                    <a:pt x="3337" y="3280"/>
                    <a:pt x="3279" y="3059"/>
                    <a:pt x="3174" y="2857"/>
                  </a:cubicBezTo>
                  <a:lnTo>
                    <a:pt x="2395" y="655"/>
                  </a:lnTo>
                  <a:lnTo>
                    <a:pt x="2231" y="338"/>
                  </a:lnTo>
                  <a:lnTo>
                    <a:pt x="2212" y="299"/>
                  </a:lnTo>
                  <a:cubicBezTo>
                    <a:pt x="2087" y="99"/>
                    <a:pt x="1878" y="1"/>
                    <a:pt x="1670"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3" name="Google Shape;14753;p70"/>
            <p:cNvSpPr/>
            <p:nvPr/>
          </p:nvSpPr>
          <p:spPr>
            <a:xfrm>
              <a:off x="4133561" y="2433789"/>
              <a:ext cx="58824" cy="358616"/>
            </a:xfrm>
            <a:custGeom>
              <a:rect b="b" l="l" r="r" t="t"/>
              <a:pathLst>
                <a:path extrusionOk="0" h="13723" w="2251">
                  <a:moveTo>
                    <a:pt x="1125" y="0"/>
                  </a:moveTo>
                  <a:cubicBezTo>
                    <a:pt x="1115" y="19"/>
                    <a:pt x="1115" y="29"/>
                    <a:pt x="1106" y="39"/>
                  </a:cubicBezTo>
                  <a:lnTo>
                    <a:pt x="942" y="346"/>
                  </a:lnTo>
                  <a:lnTo>
                    <a:pt x="164" y="2558"/>
                  </a:lnTo>
                  <a:cubicBezTo>
                    <a:pt x="58" y="2760"/>
                    <a:pt x="10" y="2981"/>
                    <a:pt x="0" y="3212"/>
                  </a:cubicBezTo>
                  <a:lnTo>
                    <a:pt x="0" y="12732"/>
                  </a:lnTo>
                  <a:cubicBezTo>
                    <a:pt x="0" y="13280"/>
                    <a:pt x="452" y="13722"/>
                    <a:pt x="1000" y="13722"/>
                  </a:cubicBezTo>
                  <a:lnTo>
                    <a:pt x="1260" y="13722"/>
                  </a:lnTo>
                  <a:cubicBezTo>
                    <a:pt x="1808" y="13722"/>
                    <a:pt x="2250" y="13280"/>
                    <a:pt x="2250" y="12732"/>
                  </a:cubicBezTo>
                  <a:lnTo>
                    <a:pt x="2250" y="3212"/>
                  </a:lnTo>
                  <a:cubicBezTo>
                    <a:pt x="2250" y="2981"/>
                    <a:pt x="2192" y="2760"/>
                    <a:pt x="2087" y="2558"/>
                  </a:cubicBezTo>
                  <a:lnTo>
                    <a:pt x="1308" y="356"/>
                  </a:lnTo>
                  <a:lnTo>
                    <a:pt x="1144" y="39"/>
                  </a:lnTo>
                  <a:lnTo>
                    <a:pt x="1125"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4" name="Google Shape;14754;p70"/>
            <p:cNvSpPr/>
            <p:nvPr/>
          </p:nvSpPr>
          <p:spPr>
            <a:xfrm>
              <a:off x="4105155" y="2509417"/>
              <a:ext cx="87230" cy="282989"/>
            </a:xfrm>
            <a:custGeom>
              <a:rect b="b" l="l" r="r" t="t"/>
              <a:pathLst>
                <a:path extrusionOk="0" h="10829" w="3338">
                  <a:moveTo>
                    <a:pt x="39" y="1"/>
                  </a:moveTo>
                  <a:cubicBezTo>
                    <a:pt x="20" y="106"/>
                    <a:pt x="0" y="212"/>
                    <a:pt x="0" y="318"/>
                  </a:cubicBezTo>
                  <a:lnTo>
                    <a:pt x="0" y="9838"/>
                  </a:lnTo>
                  <a:cubicBezTo>
                    <a:pt x="0" y="10386"/>
                    <a:pt x="452" y="10828"/>
                    <a:pt x="1000" y="10828"/>
                  </a:cubicBezTo>
                  <a:lnTo>
                    <a:pt x="2347" y="10828"/>
                  </a:lnTo>
                  <a:cubicBezTo>
                    <a:pt x="2895" y="10828"/>
                    <a:pt x="3337" y="10386"/>
                    <a:pt x="3337" y="9838"/>
                  </a:cubicBezTo>
                  <a:lnTo>
                    <a:pt x="3337" y="318"/>
                  </a:lnTo>
                  <a:cubicBezTo>
                    <a:pt x="3337" y="212"/>
                    <a:pt x="3328" y="106"/>
                    <a:pt x="329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5" name="Google Shape;14755;p70"/>
            <p:cNvSpPr/>
            <p:nvPr/>
          </p:nvSpPr>
          <p:spPr>
            <a:xfrm>
              <a:off x="4133561" y="2509417"/>
              <a:ext cx="58824" cy="282989"/>
            </a:xfrm>
            <a:custGeom>
              <a:rect b="b" l="l" r="r" t="t"/>
              <a:pathLst>
                <a:path extrusionOk="0" h="10829" w="2251">
                  <a:moveTo>
                    <a:pt x="39" y="1"/>
                  </a:moveTo>
                  <a:cubicBezTo>
                    <a:pt x="19" y="106"/>
                    <a:pt x="0" y="212"/>
                    <a:pt x="0" y="318"/>
                  </a:cubicBezTo>
                  <a:lnTo>
                    <a:pt x="0" y="9838"/>
                  </a:lnTo>
                  <a:cubicBezTo>
                    <a:pt x="0" y="10386"/>
                    <a:pt x="452" y="10828"/>
                    <a:pt x="1000" y="10828"/>
                  </a:cubicBezTo>
                  <a:lnTo>
                    <a:pt x="1260" y="10828"/>
                  </a:lnTo>
                  <a:cubicBezTo>
                    <a:pt x="1808" y="10828"/>
                    <a:pt x="2250" y="10386"/>
                    <a:pt x="2250" y="9838"/>
                  </a:cubicBezTo>
                  <a:lnTo>
                    <a:pt x="2250" y="318"/>
                  </a:lnTo>
                  <a:cubicBezTo>
                    <a:pt x="2250" y="212"/>
                    <a:pt x="2241" y="106"/>
                    <a:pt x="2212"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6" name="Google Shape;14756;p70"/>
            <p:cNvSpPr/>
            <p:nvPr/>
          </p:nvSpPr>
          <p:spPr>
            <a:xfrm>
              <a:off x="4105155" y="2552901"/>
              <a:ext cx="87230" cy="195262"/>
            </a:xfrm>
            <a:custGeom>
              <a:rect b="b" l="l" r="r" t="t"/>
              <a:pathLst>
                <a:path extrusionOk="0" h="7472" w="3338">
                  <a:moveTo>
                    <a:pt x="0" y="0"/>
                  </a:moveTo>
                  <a:lnTo>
                    <a:pt x="0" y="7472"/>
                  </a:lnTo>
                  <a:lnTo>
                    <a:pt x="3337" y="7472"/>
                  </a:lnTo>
                  <a:lnTo>
                    <a:pt x="3337"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7" name="Google Shape;14757;p70"/>
            <p:cNvSpPr/>
            <p:nvPr/>
          </p:nvSpPr>
          <p:spPr>
            <a:xfrm>
              <a:off x="4133561" y="2552901"/>
              <a:ext cx="58824" cy="195262"/>
            </a:xfrm>
            <a:custGeom>
              <a:rect b="b" l="l" r="r" t="t"/>
              <a:pathLst>
                <a:path extrusionOk="0" h="7472" w="2251">
                  <a:moveTo>
                    <a:pt x="0" y="0"/>
                  </a:moveTo>
                  <a:lnTo>
                    <a:pt x="0" y="7472"/>
                  </a:lnTo>
                  <a:lnTo>
                    <a:pt x="2250" y="7472"/>
                  </a:lnTo>
                  <a:lnTo>
                    <a:pt x="2250"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58" name="Google Shape;14758;p70"/>
          <p:cNvGrpSpPr/>
          <p:nvPr/>
        </p:nvGrpSpPr>
        <p:grpSpPr>
          <a:xfrm>
            <a:off x="1808109" y="2426002"/>
            <a:ext cx="267884" cy="366639"/>
            <a:chOff x="1808109" y="2426002"/>
            <a:chExt cx="267884" cy="366639"/>
          </a:xfrm>
        </p:grpSpPr>
        <p:sp>
          <p:nvSpPr>
            <p:cNvPr id="14759" name="Google Shape;14759;p70"/>
            <p:cNvSpPr/>
            <p:nvPr/>
          </p:nvSpPr>
          <p:spPr>
            <a:xfrm>
              <a:off x="1821671" y="2426002"/>
              <a:ext cx="244025" cy="159591"/>
            </a:xfrm>
            <a:custGeom>
              <a:rect b="b" l="l" r="r" t="t"/>
              <a:pathLst>
                <a:path extrusionOk="0" h="6107" w="9338">
                  <a:moveTo>
                    <a:pt x="645" y="0"/>
                  </a:moveTo>
                  <a:cubicBezTo>
                    <a:pt x="289" y="0"/>
                    <a:pt x="1" y="289"/>
                    <a:pt x="1" y="654"/>
                  </a:cubicBezTo>
                  <a:lnTo>
                    <a:pt x="1" y="6106"/>
                  </a:lnTo>
                  <a:lnTo>
                    <a:pt x="9338" y="6106"/>
                  </a:lnTo>
                  <a:lnTo>
                    <a:pt x="9338" y="654"/>
                  </a:lnTo>
                  <a:cubicBezTo>
                    <a:pt x="9328" y="289"/>
                    <a:pt x="9040" y="0"/>
                    <a:pt x="868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0" name="Google Shape;14760;p70"/>
            <p:cNvSpPr/>
            <p:nvPr/>
          </p:nvSpPr>
          <p:spPr>
            <a:xfrm>
              <a:off x="1808109" y="2585567"/>
              <a:ext cx="267649" cy="46516"/>
            </a:xfrm>
            <a:custGeom>
              <a:rect b="b" l="l" r="r" t="t"/>
              <a:pathLst>
                <a:path extrusionOk="0" h="1780" w="10242">
                  <a:moveTo>
                    <a:pt x="520" y="0"/>
                  </a:moveTo>
                  <a:lnTo>
                    <a:pt x="0" y="1779"/>
                  </a:lnTo>
                  <a:lnTo>
                    <a:pt x="10241" y="1779"/>
                  </a:lnTo>
                  <a:lnTo>
                    <a:pt x="9847"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1" name="Google Shape;14761;p70"/>
            <p:cNvSpPr/>
            <p:nvPr/>
          </p:nvSpPr>
          <p:spPr>
            <a:xfrm>
              <a:off x="1808109" y="2632056"/>
              <a:ext cx="267884" cy="59817"/>
            </a:xfrm>
            <a:custGeom>
              <a:rect b="b" l="l" r="r" t="t"/>
              <a:pathLst>
                <a:path extrusionOk="0" h="2289" w="10251">
                  <a:moveTo>
                    <a:pt x="0" y="0"/>
                  </a:moveTo>
                  <a:lnTo>
                    <a:pt x="0" y="1971"/>
                  </a:lnTo>
                  <a:cubicBezTo>
                    <a:pt x="0" y="2145"/>
                    <a:pt x="145" y="2289"/>
                    <a:pt x="318" y="2289"/>
                  </a:cubicBezTo>
                  <a:lnTo>
                    <a:pt x="9924" y="2289"/>
                  </a:lnTo>
                  <a:cubicBezTo>
                    <a:pt x="10107" y="2289"/>
                    <a:pt x="10251" y="2145"/>
                    <a:pt x="10251" y="1971"/>
                  </a:cubicBezTo>
                  <a:lnTo>
                    <a:pt x="102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2" name="Google Shape;14762;p70"/>
            <p:cNvSpPr/>
            <p:nvPr/>
          </p:nvSpPr>
          <p:spPr>
            <a:xfrm>
              <a:off x="1842525" y="2426002"/>
              <a:ext cx="223172" cy="159591"/>
            </a:xfrm>
            <a:custGeom>
              <a:rect b="b" l="l" r="r" t="t"/>
              <a:pathLst>
                <a:path extrusionOk="0" h="6107" w="8540">
                  <a:moveTo>
                    <a:pt x="655" y="0"/>
                  </a:moveTo>
                  <a:cubicBezTo>
                    <a:pt x="289" y="0"/>
                    <a:pt x="1" y="289"/>
                    <a:pt x="1" y="654"/>
                  </a:cubicBezTo>
                  <a:lnTo>
                    <a:pt x="1" y="6106"/>
                  </a:lnTo>
                  <a:lnTo>
                    <a:pt x="8540" y="6106"/>
                  </a:lnTo>
                  <a:lnTo>
                    <a:pt x="8540" y="654"/>
                  </a:lnTo>
                  <a:cubicBezTo>
                    <a:pt x="8530" y="289"/>
                    <a:pt x="8242" y="0"/>
                    <a:pt x="7886"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3" name="Google Shape;14763;p70"/>
            <p:cNvSpPr/>
            <p:nvPr/>
          </p:nvSpPr>
          <p:spPr>
            <a:xfrm>
              <a:off x="1829224" y="2585567"/>
              <a:ext cx="246534" cy="46516"/>
            </a:xfrm>
            <a:custGeom>
              <a:rect b="b" l="l" r="r" t="t"/>
              <a:pathLst>
                <a:path extrusionOk="0" h="1780" w="9434">
                  <a:moveTo>
                    <a:pt x="510" y="0"/>
                  </a:moveTo>
                  <a:lnTo>
                    <a:pt x="0" y="1779"/>
                  </a:lnTo>
                  <a:lnTo>
                    <a:pt x="9433" y="1779"/>
                  </a:lnTo>
                  <a:lnTo>
                    <a:pt x="9039"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4" name="Google Shape;14764;p70"/>
            <p:cNvSpPr/>
            <p:nvPr/>
          </p:nvSpPr>
          <p:spPr>
            <a:xfrm>
              <a:off x="1829224" y="2632056"/>
              <a:ext cx="246769" cy="59817"/>
            </a:xfrm>
            <a:custGeom>
              <a:rect b="b" l="l" r="r" t="t"/>
              <a:pathLst>
                <a:path extrusionOk="0" h="2289" w="9443">
                  <a:moveTo>
                    <a:pt x="0" y="0"/>
                  </a:moveTo>
                  <a:lnTo>
                    <a:pt x="0" y="1971"/>
                  </a:lnTo>
                  <a:cubicBezTo>
                    <a:pt x="0" y="2145"/>
                    <a:pt x="144" y="2289"/>
                    <a:pt x="317" y="2289"/>
                  </a:cubicBezTo>
                  <a:lnTo>
                    <a:pt x="9116" y="2289"/>
                  </a:lnTo>
                  <a:cubicBezTo>
                    <a:pt x="9299" y="2289"/>
                    <a:pt x="9443" y="2145"/>
                    <a:pt x="9443" y="1971"/>
                  </a:cubicBezTo>
                  <a:lnTo>
                    <a:pt x="9443"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5" name="Google Shape;14765;p70"/>
            <p:cNvSpPr/>
            <p:nvPr/>
          </p:nvSpPr>
          <p:spPr>
            <a:xfrm>
              <a:off x="2015156" y="2444843"/>
              <a:ext cx="27936" cy="24382"/>
            </a:xfrm>
            <a:custGeom>
              <a:rect b="b" l="l" r="r" t="t"/>
              <a:pathLst>
                <a:path extrusionOk="0" h="933" w="1069">
                  <a:moveTo>
                    <a:pt x="126" y="0"/>
                  </a:moveTo>
                  <a:cubicBezTo>
                    <a:pt x="59" y="0"/>
                    <a:pt x="1" y="58"/>
                    <a:pt x="1" y="135"/>
                  </a:cubicBezTo>
                  <a:lnTo>
                    <a:pt x="1" y="808"/>
                  </a:lnTo>
                  <a:cubicBezTo>
                    <a:pt x="1" y="875"/>
                    <a:pt x="59" y="933"/>
                    <a:pt x="126" y="933"/>
                  </a:cubicBezTo>
                  <a:lnTo>
                    <a:pt x="943" y="933"/>
                  </a:lnTo>
                  <a:cubicBezTo>
                    <a:pt x="1011" y="933"/>
                    <a:pt x="1068" y="875"/>
                    <a:pt x="1068" y="808"/>
                  </a:cubicBezTo>
                  <a:lnTo>
                    <a:pt x="1068" y="135"/>
                  </a:lnTo>
                  <a:cubicBezTo>
                    <a:pt x="1068" y="58"/>
                    <a:pt x="1011" y="0"/>
                    <a:pt x="943"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6" name="Google Shape;14766;p70"/>
            <p:cNvSpPr/>
            <p:nvPr/>
          </p:nvSpPr>
          <p:spPr>
            <a:xfrm>
              <a:off x="2027987" y="2444843"/>
              <a:ext cx="15105" cy="14843"/>
            </a:xfrm>
            <a:custGeom>
              <a:rect b="b" l="l" r="r" t="t"/>
              <a:pathLst>
                <a:path extrusionOk="0" h="568" w="578">
                  <a:moveTo>
                    <a:pt x="0" y="0"/>
                  </a:moveTo>
                  <a:lnTo>
                    <a:pt x="0" y="433"/>
                  </a:lnTo>
                  <a:cubicBezTo>
                    <a:pt x="0" y="510"/>
                    <a:pt x="48" y="568"/>
                    <a:pt x="125" y="568"/>
                  </a:cubicBezTo>
                  <a:lnTo>
                    <a:pt x="577" y="568"/>
                  </a:lnTo>
                  <a:lnTo>
                    <a:pt x="577" y="135"/>
                  </a:lnTo>
                  <a:cubicBezTo>
                    <a:pt x="577" y="58"/>
                    <a:pt x="520" y="0"/>
                    <a:pt x="452"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7" name="Google Shape;14767;p70"/>
            <p:cNvSpPr/>
            <p:nvPr/>
          </p:nvSpPr>
          <p:spPr>
            <a:xfrm>
              <a:off x="1842029" y="2542788"/>
              <a:ext cx="26420" cy="23441"/>
            </a:xfrm>
            <a:custGeom>
              <a:rect b="b" l="l" r="r" t="t"/>
              <a:pathLst>
                <a:path extrusionOk="0" h="897" w="1011">
                  <a:moveTo>
                    <a:pt x="553" y="1"/>
                  </a:moveTo>
                  <a:cubicBezTo>
                    <a:pt x="539" y="1"/>
                    <a:pt x="524" y="1"/>
                    <a:pt x="510" y="3"/>
                  </a:cubicBezTo>
                  <a:cubicBezTo>
                    <a:pt x="481" y="3"/>
                    <a:pt x="443" y="12"/>
                    <a:pt x="414" y="22"/>
                  </a:cubicBezTo>
                  <a:cubicBezTo>
                    <a:pt x="87" y="137"/>
                    <a:pt x="0" y="560"/>
                    <a:pt x="260" y="791"/>
                  </a:cubicBezTo>
                  <a:cubicBezTo>
                    <a:pt x="348" y="863"/>
                    <a:pt x="451" y="896"/>
                    <a:pt x="552" y="896"/>
                  </a:cubicBezTo>
                  <a:cubicBezTo>
                    <a:pt x="761" y="896"/>
                    <a:pt x="962" y="755"/>
                    <a:pt x="1001" y="522"/>
                  </a:cubicBezTo>
                  <a:cubicBezTo>
                    <a:pt x="1010" y="445"/>
                    <a:pt x="1001" y="378"/>
                    <a:pt x="981" y="310"/>
                  </a:cubicBezTo>
                  <a:cubicBezTo>
                    <a:pt x="919" y="122"/>
                    <a:pt x="747" y="1"/>
                    <a:pt x="55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8" name="Google Shape;14768;p70"/>
            <p:cNvSpPr/>
            <p:nvPr/>
          </p:nvSpPr>
          <p:spPr>
            <a:xfrm>
              <a:off x="2012648" y="2542788"/>
              <a:ext cx="27178" cy="23441"/>
            </a:xfrm>
            <a:custGeom>
              <a:rect b="b" l="l" r="r" t="t"/>
              <a:pathLst>
                <a:path extrusionOk="0" h="897" w="1040">
                  <a:moveTo>
                    <a:pt x="566" y="0"/>
                  </a:moveTo>
                  <a:cubicBezTo>
                    <a:pt x="551" y="0"/>
                    <a:pt x="535" y="1"/>
                    <a:pt x="520" y="3"/>
                  </a:cubicBezTo>
                  <a:cubicBezTo>
                    <a:pt x="183" y="31"/>
                    <a:pt x="1" y="416"/>
                    <a:pt x="193" y="704"/>
                  </a:cubicBezTo>
                  <a:cubicBezTo>
                    <a:pt x="282" y="834"/>
                    <a:pt x="421" y="897"/>
                    <a:pt x="559" y="897"/>
                  </a:cubicBezTo>
                  <a:cubicBezTo>
                    <a:pt x="720" y="897"/>
                    <a:pt x="880" y="812"/>
                    <a:pt x="962" y="647"/>
                  </a:cubicBezTo>
                  <a:cubicBezTo>
                    <a:pt x="982" y="608"/>
                    <a:pt x="1001" y="560"/>
                    <a:pt x="1010" y="522"/>
                  </a:cubicBezTo>
                  <a:cubicBezTo>
                    <a:pt x="1039" y="329"/>
                    <a:pt x="943" y="137"/>
                    <a:pt x="760" y="41"/>
                  </a:cubicBezTo>
                  <a:cubicBezTo>
                    <a:pt x="705" y="17"/>
                    <a:pt x="637" y="0"/>
                    <a:pt x="566"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9" name="Google Shape;14769;p70"/>
            <p:cNvSpPr/>
            <p:nvPr/>
          </p:nvSpPr>
          <p:spPr>
            <a:xfrm>
              <a:off x="1855095" y="2542788"/>
              <a:ext cx="13354" cy="13693"/>
            </a:xfrm>
            <a:custGeom>
              <a:rect b="b" l="l" r="r" t="t"/>
              <a:pathLst>
                <a:path extrusionOk="0" h="524" w="511">
                  <a:moveTo>
                    <a:pt x="61" y="1"/>
                  </a:moveTo>
                  <a:cubicBezTo>
                    <a:pt x="47" y="1"/>
                    <a:pt x="33" y="1"/>
                    <a:pt x="20" y="3"/>
                  </a:cubicBezTo>
                  <a:cubicBezTo>
                    <a:pt x="0" y="70"/>
                    <a:pt x="10" y="147"/>
                    <a:pt x="29" y="214"/>
                  </a:cubicBezTo>
                  <a:cubicBezTo>
                    <a:pt x="92" y="402"/>
                    <a:pt x="263" y="524"/>
                    <a:pt x="458" y="524"/>
                  </a:cubicBezTo>
                  <a:cubicBezTo>
                    <a:pt x="472" y="524"/>
                    <a:pt x="486" y="523"/>
                    <a:pt x="501" y="522"/>
                  </a:cubicBezTo>
                  <a:cubicBezTo>
                    <a:pt x="510" y="445"/>
                    <a:pt x="501" y="378"/>
                    <a:pt x="481" y="310"/>
                  </a:cubicBezTo>
                  <a:cubicBezTo>
                    <a:pt x="419" y="122"/>
                    <a:pt x="247" y="1"/>
                    <a:pt x="6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0" name="Google Shape;14770;p70"/>
            <p:cNvSpPr/>
            <p:nvPr/>
          </p:nvSpPr>
          <p:spPr>
            <a:xfrm>
              <a:off x="2025479" y="2542788"/>
              <a:ext cx="14347" cy="13720"/>
            </a:xfrm>
            <a:custGeom>
              <a:rect b="b" l="l" r="r" t="t"/>
              <a:pathLst>
                <a:path extrusionOk="0" h="525" w="549">
                  <a:moveTo>
                    <a:pt x="79" y="0"/>
                  </a:moveTo>
                  <a:cubicBezTo>
                    <a:pt x="65" y="0"/>
                    <a:pt x="52" y="1"/>
                    <a:pt x="39" y="3"/>
                  </a:cubicBezTo>
                  <a:cubicBezTo>
                    <a:pt x="0" y="195"/>
                    <a:pt x="96" y="387"/>
                    <a:pt x="279" y="474"/>
                  </a:cubicBezTo>
                  <a:cubicBezTo>
                    <a:pt x="335" y="506"/>
                    <a:pt x="404" y="524"/>
                    <a:pt x="475" y="524"/>
                  </a:cubicBezTo>
                  <a:cubicBezTo>
                    <a:pt x="490" y="524"/>
                    <a:pt x="505" y="523"/>
                    <a:pt x="519" y="522"/>
                  </a:cubicBezTo>
                  <a:cubicBezTo>
                    <a:pt x="548" y="329"/>
                    <a:pt x="452" y="137"/>
                    <a:pt x="279" y="51"/>
                  </a:cubicBezTo>
                  <a:cubicBezTo>
                    <a:pt x="215" y="19"/>
                    <a:pt x="145" y="0"/>
                    <a:pt x="79" y="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1" name="Google Shape;14771;p70"/>
            <p:cNvSpPr/>
            <p:nvPr/>
          </p:nvSpPr>
          <p:spPr>
            <a:xfrm>
              <a:off x="1864633" y="2661691"/>
              <a:ext cx="154835" cy="130950"/>
            </a:xfrm>
            <a:custGeom>
              <a:rect b="b" l="l" r="r" t="t"/>
              <a:pathLst>
                <a:path extrusionOk="0" h="5011" w="5925">
                  <a:moveTo>
                    <a:pt x="1" y="1"/>
                  </a:moveTo>
                  <a:lnTo>
                    <a:pt x="1" y="4694"/>
                  </a:lnTo>
                  <a:cubicBezTo>
                    <a:pt x="1" y="4867"/>
                    <a:pt x="136" y="5011"/>
                    <a:pt x="318" y="5011"/>
                  </a:cubicBezTo>
                  <a:lnTo>
                    <a:pt x="5607" y="5011"/>
                  </a:lnTo>
                  <a:cubicBezTo>
                    <a:pt x="5780" y="5001"/>
                    <a:pt x="5924" y="4867"/>
                    <a:pt x="5924" y="4694"/>
                  </a:cubicBezTo>
                  <a:lnTo>
                    <a:pt x="5924" y="1"/>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2" name="Google Shape;14772;p70"/>
            <p:cNvSpPr/>
            <p:nvPr/>
          </p:nvSpPr>
          <p:spPr>
            <a:xfrm>
              <a:off x="1889276" y="2684818"/>
              <a:ext cx="105549" cy="84460"/>
            </a:xfrm>
            <a:custGeom>
              <a:rect b="b" l="l" r="r" t="t"/>
              <a:pathLst>
                <a:path extrusionOk="0" h="3232" w="4039">
                  <a:moveTo>
                    <a:pt x="231" y="1"/>
                  </a:moveTo>
                  <a:cubicBezTo>
                    <a:pt x="106" y="1"/>
                    <a:pt x="0" y="106"/>
                    <a:pt x="0" y="231"/>
                  </a:cubicBezTo>
                  <a:lnTo>
                    <a:pt x="0" y="3001"/>
                  </a:lnTo>
                  <a:cubicBezTo>
                    <a:pt x="0" y="3126"/>
                    <a:pt x="106" y="3232"/>
                    <a:pt x="231" y="3232"/>
                  </a:cubicBezTo>
                  <a:lnTo>
                    <a:pt x="3799" y="3232"/>
                  </a:lnTo>
                  <a:cubicBezTo>
                    <a:pt x="3933" y="3232"/>
                    <a:pt x="4039" y="3126"/>
                    <a:pt x="4039" y="3001"/>
                  </a:cubicBezTo>
                  <a:lnTo>
                    <a:pt x="4039" y="231"/>
                  </a:lnTo>
                  <a:cubicBezTo>
                    <a:pt x="4039" y="106"/>
                    <a:pt x="3933" y="1"/>
                    <a:pt x="379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3" name="Google Shape;14773;p70"/>
            <p:cNvSpPr/>
            <p:nvPr/>
          </p:nvSpPr>
          <p:spPr>
            <a:xfrm>
              <a:off x="1828466" y="2655915"/>
              <a:ext cx="227196" cy="11342"/>
            </a:xfrm>
            <a:custGeom>
              <a:rect b="b" l="l" r="r" t="t"/>
              <a:pathLst>
                <a:path extrusionOk="0" h="434" w="8694">
                  <a:moveTo>
                    <a:pt x="279" y="1"/>
                  </a:moveTo>
                  <a:cubicBezTo>
                    <a:pt x="0" y="1"/>
                    <a:pt x="0" y="433"/>
                    <a:pt x="279" y="433"/>
                  </a:cubicBezTo>
                  <a:lnTo>
                    <a:pt x="8405" y="433"/>
                  </a:lnTo>
                  <a:cubicBezTo>
                    <a:pt x="8693" y="433"/>
                    <a:pt x="8693" y="1"/>
                    <a:pt x="8405"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4" name="Google Shape;14774;p70"/>
            <p:cNvSpPr/>
            <p:nvPr/>
          </p:nvSpPr>
          <p:spPr>
            <a:xfrm>
              <a:off x="1821671" y="2482030"/>
              <a:ext cx="243790" cy="44007"/>
            </a:xfrm>
            <a:custGeom>
              <a:rect b="b" l="l" r="r" t="t"/>
              <a:pathLst>
                <a:path extrusionOk="0" h="1684" w="9329">
                  <a:moveTo>
                    <a:pt x="1" y="0"/>
                  </a:moveTo>
                  <a:lnTo>
                    <a:pt x="1" y="1683"/>
                  </a:lnTo>
                  <a:lnTo>
                    <a:pt x="9328" y="1683"/>
                  </a:lnTo>
                  <a:lnTo>
                    <a:pt x="9328"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5" name="Google Shape;14775;p70"/>
            <p:cNvSpPr/>
            <p:nvPr/>
          </p:nvSpPr>
          <p:spPr>
            <a:xfrm>
              <a:off x="1842525" y="2482030"/>
              <a:ext cx="223172" cy="44007"/>
            </a:xfrm>
            <a:custGeom>
              <a:rect b="b" l="l" r="r" t="t"/>
              <a:pathLst>
                <a:path extrusionOk="0" h="1684" w="8540">
                  <a:moveTo>
                    <a:pt x="1" y="0"/>
                  </a:moveTo>
                  <a:lnTo>
                    <a:pt x="1" y="1683"/>
                  </a:lnTo>
                  <a:lnTo>
                    <a:pt x="8540" y="1683"/>
                  </a:lnTo>
                  <a:lnTo>
                    <a:pt x="8540"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6" name="Google Shape;14776;p70"/>
            <p:cNvSpPr/>
            <p:nvPr/>
          </p:nvSpPr>
          <p:spPr>
            <a:xfrm>
              <a:off x="1884494" y="2447848"/>
              <a:ext cx="114878" cy="114878"/>
            </a:xfrm>
            <a:custGeom>
              <a:rect b="b" l="l" r="r" t="t"/>
              <a:pathLst>
                <a:path extrusionOk="0" h="4396" w="4396">
                  <a:moveTo>
                    <a:pt x="2203" y="1"/>
                  </a:moveTo>
                  <a:cubicBezTo>
                    <a:pt x="981" y="1"/>
                    <a:pt x="1" y="981"/>
                    <a:pt x="1" y="2203"/>
                  </a:cubicBezTo>
                  <a:cubicBezTo>
                    <a:pt x="1" y="3414"/>
                    <a:pt x="981" y="4395"/>
                    <a:pt x="2203" y="4395"/>
                  </a:cubicBezTo>
                  <a:cubicBezTo>
                    <a:pt x="3414" y="4395"/>
                    <a:pt x="4395" y="3414"/>
                    <a:pt x="4395" y="2203"/>
                  </a:cubicBezTo>
                  <a:cubicBezTo>
                    <a:pt x="4395" y="981"/>
                    <a:pt x="3414" y="1"/>
                    <a:pt x="2203"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7" name="Google Shape;14777;p70"/>
            <p:cNvSpPr/>
            <p:nvPr/>
          </p:nvSpPr>
          <p:spPr>
            <a:xfrm>
              <a:off x="1902342" y="2471054"/>
              <a:ext cx="78162" cy="69565"/>
            </a:xfrm>
            <a:custGeom>
              <a:rect b="b" l="l" r="r" t="t"/>
              <a:pathLst>
                <a:path extrusionOk="0" h="2662" w="2991">
                  <a:moveTo>
                    <a:pt x="1500" y="1"/>
                  </a:moveTo>
                  <a:cubicBezTo>
                    <a:pt x="1107" y="1"/>
                    <a:pt x="718" y="171"/>
                    <a:pt x="452" y="497"/>
                  </a:cubicBezTo>
                  <a:cubicBezTo>
                    <a:pt x="0" y="1074"/>
                    <a:pt x="87" y="1911"/>
                    <a:pt x="664" y="2372"/>
                  </a:cubicBezTo>
                  <a:cubicBezTo>
                    <a:pt x="907" y="2567"/>
                    <a:pt x="1201" y="2661"/>
                    <a:pt x="1493" y="2661"/>
                  </a:cubicBezTo>
                  <a:cubicBezTo>
                    <a:pt x="1881" y="2661"/>
                    <a:pt x="2266" y="2494"/>
                    <a:pt x="2529" y="2171"/>
                  </a:cubicBezTo>
                  <a:lnTo>
                    <a:pt x="2539" y="2161"/>
                  </a:lnTo>
                  <a:cubicBezTo>
                    <a:pt x="2991" y="1584"/>
                    <a:pt x="2895" y="747"/>
                    <a:pt x="2327" y="286"/>
                  </a:cubicBezTo>
                  <a:cubicBezTo>
                    <a:pt x="2082" y="94"/>
                    <a:pt x="1790" y="1"/>
                    <a:pt x="1500"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8" name="Google Shape;14778;p70"/>
            <p:cNvSpPr/>
            <p:nvPr/>
          </p:nvSpPr>
          <p:spPr>
            <a:xfrm>
              <a:off x="1912743" y="2470427"/>
              <a:ext cx="75680" cy="58641"/>
            </a:xfrm>
            <a:custGeom>
              <a:rect b="b" l="l" r="r" t="t"/>
              <a:pathLst>
                <a:path extrusionOk="0" h="2244" w="2896">
                  <a:moveTo>
                    <a:pt x="1152" y="1"/>
                  </a:moveTo>
                  <a:cubicBezTo>
                    <a:pt x="1025" y="1"/>
                    <a:pt x="892" y="19"/>
                    <a:pt x="756" y="60"/>
                  </a:cubicBezTo>
                  <a:cubicBezTo>
                    <a:pt x="1" y="953"/>
                    <a:pt x="694" y="2244"/>
                    <a:pt x="1747" y="2244"/>
                  </a:cubicBezTo>
                  <a:cubicBezTo>
                    <a:pt x="1874" y="2244"/>
                    <a:pt x="2006" y="2225"/>
                    <a:pt x="2141" y="2185"/>
                  </a:cubicBezTo>
                  <a:cubicBezTo>
                    <a:pt x="2896" y="1284"/>
                    <a:pt x="2204" y="1"/>
                    <a:pt x="1152"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9" name="Google Shape;14779;p70"/>
            <p:cNvSpPr/>
            <p:nvPr/>
          </p:nvSpPr>
          <p:spPr>
            <a:xfrm>
              <a:off x="1937020" y="2488563"/>
              <a:ext cx="22134" cy="22134"/>
            </a:xfrm>
            <a:custGeom>
              <a:rect b="b" l="l" r="r" t="t"/>
              <a:pathLst>
                <a:path extrusionOk="0" h="847" w="847">
                  <a:moveTo>
                    <a:pt x="423" y="0"/>
                  </a:moveTo>
                  <a:cubicBezTo>
                    <a:pt x="193" y="0"/>
                    <a:pt x="0" y="193"/>
                    <a:pt x="0" y="424"/>
                  </a:cubicBezTo>
                  <a:cubicBezTo>
                    <a:pt x="0" y="654"/>
                    <a:pt x="193" y="847"/>
                    <a:pt x="423" y="847"/>
                  </a:cubicBezTo>
                  <a:cubicBezTo>
                    <a:pt x="654" y="847"/>
                    <a:pt x="847" y="654"/>
                    <a:pt x="847" y="424"/>
                  </a:cubicBezTo>
                  <a:cubicBezTo>
                    <a:pt x="847" y="193"/>
                    <a:pt x="654" y="0"/>
                    <a:pt x="423"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80" name="Google Shape;14780;p70"/>
          <p:cNvGrpSpPr/>
          <p:nvPr/>
        </p:nvGrpSpPr>
        <p:grpSpPr>
          <a:xfrm>
            <a:off x="3603568" y="2426002"/>
            <a:ext cx="207597" cy="366639"/>
            <a:chOff x="3603568" y="2426002"/>
            <a:chExt cx="207597" cy="366639"/>
          </a:xfrm>
        </p:grpSpPr>
        <p:sp>
          <p:nvSpPr>
            <p:cNvPr id="14781" name="Google Shape;14781;p70"/>
            <p:cNvSpPr/>
            <p:nvPr/>
          </p:nvSpPr>
          <p:spPr>
            <a:xfrm>
              <a:off x="3629465" y="2426002"/>
              <a:ext cx="155828" cy="203050"/>
            </a:xfrm>
            <a:custGeom>
              <a:rect b="b" l="l" r="r" t="t"/>
              <a:pathLst>
                <a:path extrusionOk="0" h="7770" w="5963">
                  <a:moveTo>
                    <a:pt x="1933" y="0"/>
                  </a:moveTo>
                  <a:cubicBezTo>
                    <a:pt x="866" y="0"/>
                    <a:pt x="0" y="865"/>
                    <a:pt x="0" y="1933"/>
                  </a:cubicBezTo>
                  <a:lnTo>
                    <a:pt x="0" y="7501"/>
                  </a:lnTo>
                  <a:cubicBezTo>
                    <a:pt x="0" y="7645"/>
                    <a:pt x="125" y="7770"/>
                    <a:pt x="279" y="7770"/>
                  </a:cubicBezTo>
                  <a:lnTo>
                    <a:pt x="5683" y="7770"/>
                  </a:lnTo>
                  <a:cubicBezTo>
                    <a:pt x="5837" y="7770"/>
                    <a:pt x="5962" y="7645"/>
                    <a:pt x="5962" y="7501"/>
                  </a:cubicBezTo>
                  <a:lnTo>
                    <a:pt x="5962" y="1933"/>
                  </a:lnTo>
                  <a:lnTo>
                    <a:pt x="5953" y="1933"/>
                  </a:lnTo>
                  <a:cubicBezTo>
                    <a:pt x="5953" y="865"/>
                    <a:pt x="5087" y="0"/>
                    <a:pt x="4029"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2" name="Google Shape;14782;p70"/>
            <p:cNvSpPr/>
            <p:nvPr/>
          </p:nvSpPr>
          <p:spPr>
            <a:xfrm>
              <a:off x="3657114" y="2451376"/>
              <a:ext cx="128180" cy="177675"/>
            </a:xfrm>
            <a:custGeom>
              <a:rect b="b" l="l" r="r" t="t"/>
              <a:pathLst>
                <a:path extrusionOk="0" h="6799" w="4905">
                  <a:moveTo>
                    <a:pt x="1394" y="0"/>
                  </a:moveTo>
                  <a:cubicBezTo>
                    <a:pt x="625" y="0"/>
                    <a:pt x="0" y="625"/>
                    <a:pt x="10" y="1395"/>
                  </a:cubicBezTo>
                  <a:lnTo>
                    <a:pt x="10" y="6799"/>
                  </a:lnTo>
                  <a:lnTo>
                    <a:pt x="4625" y="6799"/>
                  </a:lnTo>
                  <a:cubicBezTo>
                    <a:pt x="4779" y="6799"/>
                    <a:pt x="4904" y="6674"/>
                    <a:pt x="4904" y="6530"/>
                  </a:cubicBezTo>
                  <a:lnTo>
                    <a:pt x="4904" y="962"/>
                  </a:lnTo>
                  <a:cubicBezTo>
                    <a:pt x="4904" y="625"/>
                    <a:pt x="4818" y="298"/>
                    <a:pt x="4654"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3" name="Google Shape;14783;p70"/>
            <p:cNvSpPr/>
            <p:nvPr/>
          </p:nvSpPr>
          <p:spPr>
            <a:xfrm>
              <a:off x="3603568" y="2556403"/>
              <a:ext cx="207597" cy="236238"/>
            </a:xfrm>
            <a:custGeom>
              <a:rect b="b" l="l" r="r" t="t"/>
              <a:pathLst>
                <a:path extrusionOk="0" h="9040" w="7944">
                  <a:moveTo>
                    <a:pt x="405" y="1"/>
                  </a:moveTo>
                  <a:cubicBezTo>
                    <a:pt x="184" y="1"/>
                    <a:pt x="1" y="174"/>
                    <a:pt x="1" y="395"/>
                  </a:cubicBezTo>
                  <a:lnTo>
                    <a:pt x="1" y="8636"/>
                  </a:lnTo>
                  <a:cubicBezTo>
                    <a:pt x="1" y="8857"/>
                    <a:pt x="184" y="9040"/>
                    <a:pt x="405" y="9040"/>
                  </a:cubicBezTo>
                  <a:lnTo>
                    <a:pt x="7540" y="9040"/>
                  </a:lnTo>
                  <a:cubicBezTo>
                    <a:pt x="7761" y="9040"/>
                    <a:pt x="7944" y="8857"/>
                    <a:pt x="7944" y="8636"/>
                  </a:cubicBezTo>
                  <a:lnTo>
                    <a:pt x="7944" y="395"/>
                  </a:lnTo>
                  <a:cubicBezTo>
                    <a:pt x="7944" y="174"/>
                    <a:pt x="7761" y="1"/>
                    <a:pt x="7540"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4" name="Google Shape;14784;p70"/>
            <p:cNvSpPr/>
            <p:nvPr/>
          </p:nvSpPr>
          <p:spPr>
            <a:xfrm>
              <a:off x="3634979" y="2556403"/>
              <a:ext cx="176185" cy="206839"/>
            </a:xfrm>
            <a:custGeom>
              <a:rect b="b" l="l" r="r" t="t"/>
              <a:pathLst>
                <a:path extrusionOk="0" h="7915" w="6742">
                  <a:moveTo>
                    <a:pt x="1" y="1"/>
                  </a:moveTo>
                  <a:lnTo>
                    <a:pt x="1" y="7511"/>
                  </a:lnTo>
                  <a:cubicBezTo>
                    <a:pt x="1" y="7732"/>
                    <a:pt x="174" y="7915"/>
                    <a:pt x="395" y="7915"/>
                  </a:cubicBezTo>
                  <a:lnTo>
                    <a:pt x="6742" y="7915"/>
                  </a:lnTo>
                  <a:lnTo>
                    <a:pt x="6742" y="395"/>
                  </a:lnTo>
                  <a:cubicBezTo>
                    <a:pt x="6742" y="174"/>
                    <a:pt x="6559" y="1"/>
                    <a:pt x="6338"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5" name="Google Shape;14785;p70"/>
            <p:cNvSpPr/>
            <p:nvPr/>
          </p:nvSpPr>
          <p:spPr>
            <a:xfrm>
              <a:off x="3603568" y="2623511"/>
              <a:ext cx="207597" cy="101786"/>
            </a:xfrm>
            <a:custGeom>
              <a:rect b="b" l="l" r="r" t="t"/>
              <a:pathLst>
                <a:path extrusionOk="0" h="3895" w="7944">
                  <a:moveTo>
                    <a:pt x="1" y="0"/>
                  </a:moveTo>
                  <a:lnTo>
                    <a:pt x="1" y="3895"/>
                  </a:lnTo>
                  <a:lnTo>
                    <a:pt x="7944" y="3895"/>
                  </a:lnTo>
                  <a:lnTo>
                    <a:pt x="7944"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6" name="Google Shape;14786;p70"/>
            <p:cNvSpPr/>
            <p:nvPr/>
          </p:nvSpPr>
          <p:spPr>
            <a:xfrm>
              <a:off x="3603568" y="2623511"/>
              <a:ext cx="31437" cy="101786"/>
            </a:xfrm>
            <a:custGeom>
              <a:rect b="b" l="l" r="r" t="t"/>
              <a:pathLst>
                <a:path extrusionOk="0" h="3895" w="1203">
                  <a:moveTo>
                    <a:pt x="1" y="0"/>
                  </a:moveTo>
                  <a:lnTo>
                    <a:pt x="1" y="3895"/>
                  </a:lnTo>
                  <a:lnTo>
                    <a:pt x="1203" y="3895"/>
                  </a:lnTo>
                  <a:lnTo>
                    <a:pt x="1203"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87" name="Google Shape;14787;p70"/>
          <p:cNvGrpSpPr/>
          <p:nvPr/>
        </p:nvGrpSpPr>
        <p:grpSpPr>
          <a:xfrm>
            <a:off x="2246115" y="2426002"/>
            <a:ext cx="274417" cy="366404"/>
            <a:chOff x="2246115" y="2426002"/>
            <a:chExt cx="274417" cy="366404"/>
          </a:xfrm>
        </p:grpSpPr>
        <p:sp>
          <p:nvSpPr>
            <p:cNvPr id="14788" name="Google Shape;14788;p70"/>
            <p:cNvSpPr/>
            <p:nvPr/>
          </p:nvSpPr>
          <p:spPr>
            <a:xfrm>
              <a:off x="2246115" y="2440819"/>
              <a:ext cx="274417" cy="148798"/>
            </a:xfrm>
            <a:custGeom>
              <a:rect b="b" l="l" r="r" t="t"/>
              <a:pathLst>
                <a:path extrusionOk="0" h="5694" w="10501">
                  <a:moveTo>
                    <a:pt x="3510" y="0"/>
                  </a:moveTo>
                  <a:cubicBezTo>
                    <a:pt x="1577" y="0"/>
                    <a:pt x="0" y="1443"/>
                    <a:pt x="0" y="3212"/>
                  </a:cubicBezTo>
                  <a:lnTo>
                    <a:pt x="0" y="4789"/>
                  </a:lnTo>
                  <a:cubicBezTo>
                    <a:pt x="19" y="5297"/>
                    <a:pt x="442" y="5694"/>
                    <a:pt x="945" y="5694"/>
                  </a:cubicBezTo>
                  <a:cubicBezTo>
                    <a:pt x="957" y="5694"/>
                    <a:pt x="969" y="5694"/>
                    <a:pt x="981" y="5693"/>
                  </a:cubicBezTo>
                  <a:lnTo>
                    <a:pt x="1635" y="5693"/>
                  </a:lnTo>
                  <a:cubicBezTo>
                    <a:pt x="1904" y="5674"/>
                    <a:pt x="1904" y="5289"/>
                    <a:pt x="1635" y="5270"/>
                  </a:cubicBezTo>
                  <a:lnTo>
                    <a:pt x="971" y="5270"/>
                  </a:lnTo>
                  <a:cubicBezTo>
                    <a:pt x="965" y="5270"/>
                    <a:pt x="959" y="5270"/>
                    <a:pt x="953" y="5270"/>
                  </a:cubicBezTo>
                  <a:cubicBezTo>
                    <a:pt x="682" y="5270"/>
                    <a:pt x="452" y="5062"/>
                    <a:pt x="433" y="4789"/>
                  </a:cubicBezTo>
                  <a:lnTo>
                    <a:pt x="433" y="3212"/>
                  </a:lnTo>
                  <a:cubicBezTo>
                    <a:pt x="433" y="1683"/>
                    <a:pt x="1808" y="433"/>
                    <a:pt x="3510" y="433"/>
                  </a:cubicBezTo>
                  <a:lnTo>
                    <a:pt x="6991" y="433"/>
                  </a:lnTo>
                  <a:cubicBezTo>
                    <a:pt x="8693" y="433"/>
                    <a:pt x="10068" y="1683"/>
                    <a:pt x="10068" y="3212"/>
                  </a:cubicBezTo>
                  <a:lnTo>
                    <a:pt x="10068" y="4789"/>
                  </a:lnTo>
                  <a:cubicBezTo>
                    <a:pt x="10050" y="5057"/>
                    <a:pt x="9828" y="5271"/>
                    <a:pt x="9563" y="5271"/>
                  </a:cubicBezTo>
                  <a:cubicBezTo>
                    <a:pt x="9552" y="5271"/>
                    <a:pt x="9541" y="5271"/>
                    <a:pt x="9530" y="5270"/>
                  </a:cubicBezTo>
                  <a:lnTo>
                    <a:pt x="8779" y="5270"/>
                  </a:lnTo>
                  <a:cubicBezTo>
                    <a:pt x="8510" y="5289"/>
                    <a:pt x="8510" y="5674"/>
                    <a:pt x="8779" y="5693"/>
                  </a:cubicBezTo>
                  <a:lnTo>
                    <a:pt x="9530" y="5693"/>
                  </a:lnTo>
                  <a:cubicBezTo>
                    <a:pt x="9541" y="5694"/>
                    <a:pt x="9553" y="5694"/>
                    <a:pt x="9565" y="5694"/>
                  </a:cubicBezTo>
                  <a:cubicBezTo>
                    <a:pt x="10068" y="5694"/>
                    <a:pt x="10482" y="5297"/>
                    <a:pt x="10501" y="4789"/>
                  </a:cubicBezTo>
                  <a:lnTo>
                    <a:pt x="10501" y="3212"/>
                  </a:lnTo>
                  <a:cubicBezTo>
                    <a:pt x="10501" y="1443"/>
                    <a:pt x="8933" y="0"/>
                    <a:pt x="6991"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9" name="Google Shape;14789;p70"/>
            <p:cNvSpPr/>
            <p:nvPr/>
          </p:nvSpPr>
          <p:spPr>
            <a:xfrm>
              <a:off x="2285053" y="2520471"/>
              <a:ext cx="196543" cy="271935"/>
            </a:xfrm>
            <a:custGeom>
              <a:rect b="b" l="l" r="r" t="t"/>
              <a:pathLst>
                <a:path extrusionOk="0" h="10406" w="7521">
                  <a:moveTo>
                    <a:pt x="626" y="1"/>
                  </a:moveTo>
                  <a:cubicBezTo>
                    <a:pt x="308" y="1"/>
                    <a:pt x="39" y="231"/>
                    <a:pt x="1" y="549"/>
                  </a:cubicBezTo>
                  <a:cubicBezTo>
                    <a:pt x="1" y="568"/>
                    <a:pt x="1" y="597"/>
                    <a:pt x="1" y="626"/>
                  </a:cubicBezTo>
                  <a:lnTo>
                    <a:pt x="1" y="9088"/>
                  </a:lnTo>
                  <a:cubicBezTo>
                    <a:pt x="10" y="9809"/>
                    <a:pt x="597" y="10405"/>
                    <a:pt x="1328" y="10405"/>
                  </a:cubicBezTo>
                  <a:lnTo>
                    <a:pt x="6203" y="10405"/>
                  </a:lnTo>
                  <a:cubicBezTo>
                    <a:pt x="6934" y="10405"/>
                    <a:pt x="7520" y="9819"/>
                    <a:pt x="7520" y="9088"/>
                  </a:cubicBezTo>
                  <a:lnTo>
                    <a:pt x="7520" y="626"/>
                  </a:lnTo>
                  <a:cubicBezTo>
                    <a:pt x="7520" y="597"/>
                    <a:pt x="7520" y="568"/>
                    <a:pt x="7520" y="549"/>
                  </a:cubicBezTo>
                  <a:cubicBezTo>
                    <a:pt x="7482" y="231"/>
                    <a:pt x="7213" y="1"/>
                    <a:pt x="6905"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0" name="Google Shape;14790;p70"/>
            <p:cNvSpPr/>
            <p:nvPr/>
          </p:nvSpPr>
          <p:spPr>
            <a:xfrm>
              <a:off x="2315471" y="2520732"/>
              <a:ext cx="166124" cy="245018"/>
            </a:xfrm>
            <a:custGeom>
              <a:rect b="b" l="l" r="r" t="t"/>
              <a:pathLst>
                <a:path extrusionOk="0" h="9376" w="6357">
                  <a:moveTo>
                    <a:pt x="0" y="0"/>
                  </a:moveTo>
                  <a:lnTo>
                    <a:pt x="0" y="8049"/>
                  </a:lnTo>
                  <a:cubicBezTo>
                    <a:pt x="0" y="8780"/>
                    <a:pt x="596" y="9366"/>
                    <a:pt x="1317" y="9376"/>
                  </a:cubicBezTo>
                  <a:lnTo>
                    <a:pt x="6193" y="9376"/>
                  </a:lnTo>
                  <a:cubicBezTo>
                    <a:pt x="6241" y="9376"/>
                    <a:pt x="6279" y="9366"/>
                    <a:pt x="6327" y="9366"/>
                  </a:cubicBezTo>
                  <a:cubicBezTo>
                    <a:pt x="6347" y="9270"/>
                    <a:pt x="6356" y="9174"/>
                    <a:pt x="6356" y="9078"/>
                  </a:cubicBezTo>
                  <a:lnTo>
                    <a:pt x="6356" y="616"/>
                  </a:lnTo>
                  <a:cubicBezTo>
                    <a:pt x="6356" y="596"/>
                    <a:pt x="6356" y="568"/>
                    <a:pt x="6356" y="548"/>
                  </a:cubicBezTo>
                  <a:cubicBezTo>
                    <a:pt x="6318" y="231"/>
                    <a:pt x="6049" y="0"/>
                    <a:pt x="5741"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1" name="Google Shape;14791;p70"/>
            <p:cNvSpPr/>
            <p:nvPr/>
          </p:nvSpPr>
          <p:spPr>
            <a:xfrm>
              <a:off x="2285053" y="2520471"/>
              <a:ext cx="196543" cy="166882"/>
            </a:xfrm>
            <a:custGeom>
              <a:rect b="b" l="l" r="r" t="t"/>
              <a:pathLst>
                <a:path extrusionOk="0" h="6386" w="7521">
                  <a:moveTo>
                    <a:pt x="626" y="1"/>
                  </a:moveTo>
                  <a:cubicBezTo>
                    <a:pt x="279" y="1"/>
                    <a:pt x="1" y="280"/>
                    <a:pt x="1" y="626"/>
                  </a:cubicBezTo>
                  <a:lnTo>
                    <a:pt x="1" y="1520"/>
                  </a:lnTo>
                  <a:lnTo>
                    <a:pt x="914" y="1520"/>
                  </a:lnTo>
                  <a:cubicBezTo>
                    <a:pt x="1231" y="1520"/>
                    <a:pt x="1491" y="1780"/>
                    <a:pt x="1491" y="2097"/>
                  </a:cubicBezTo>
                  <a:lnTo>
                    <a:pt x="1491" y="3693"/>
                  </a:lnTo>
                  <a:cubicBezTo>
                    <a:pt x="1491" y="4059"/>
                    <a:pt x="1770" y="4357"/>
                    <a:pt x="2126" y="4395"/>
                  </a:cubicBezTo>
                  <a:cubicBezTo>
                    <a:pt x="2142" y="4396"/>
                    <a:pt x="2159" y="4397"/>
                    <a:pt x="2175" y="4397"/>
                  </a:cubicBezTo>
                  <a:cubicBezTo>
                    <a:pt x="2548" y="4397"/>
                    <a:pt x="2856" y="4090"/>
                    <a:pt x="2856" y="3712"/>
                  </a:cubicBezTo>
                  <a:lnTo>
                    <a:pt x="2856" y="5703"/>
                  </a:lnTo>
                  <a:cubicBezTo>
                    <a:pt x="2856" y="6078"/>
                    <a:pt x="3164" y="6386"/>
                    <a:pt x="3539" y="6386"/>
                  </a:cubicBezTo>
                  <a:cubicBezTo>
                    <a:pt x="3914" y="6386"/>
                    <a:pt x="4222" y="6078"/>
                    <a:pt x="4222" y="5703"/>
                  </a:cubicBezTo>
                  <a:lnTo>
                    <a:pt x="4222" y="2097"/>
                  </a:lnTo>
                  <a:cubicBezTo>
                    <a:pt x="4222" y="1770"/>
                    <a:pt x="4482" y="1510"/>
                    <a:pt x="4799" y="1510"/>
                  </a:cubicBezTo>
                  <a:lnTo>
                    <a:pt x="4991" y="1510"/>
                  </a:lnTo>
                  <a:cubicBezTo>
                    <a:pt x="5318" y="1510"/>
                    <a:pt x="5578" y="1770"/>
                    <a:pt x="5578" y="2097"/>
                  </a:cubicBezTo>
                  <a:lnTo>
                    <a:pt x="5578" y="3693"/>
                  </a:lnTo>
                  <a:cubicBezTo>
                    <a:pt x="5578" y="4049"/>
                    <a:pt x="5847" y="4357"/>
                    <a:pt x="6212" y="4386"/>
                  </a:cubicBezTo>
                  <a:cubicBezTo>
                    <a:pt x="6230" y="4387"/>
                    <a:pt x="6247" y="4387"/>
                    <a:pt x="6264" y="4387"/>
                  </a:cubicBezTo>
                  <a:cubicBezTo>
                    <a:pt x="6635" y="4387"/>
                    <a:pt x="6943" y="4090"/>
                    <a:pt x="6943" y="3712"/>
                  </a:cubicBezTo>
                  <a:lnTo>
                    <a:pt x="6943" y="2097"/>
                  </a:lnTo>
                  <a:cubicBezTo>
                    <a:pt x="6943" y="1780"/>
                    <a:pt x="7203" y="1510"/>
                    <a:pt x="7520" y="1510"/>
                  </a:cubicBezTo>
                  <a:lnTo>
                    <a:pt x="7520" y="626"/>
                  </a:lnTo>
                  <a:cubicBezTo>
                    <a:pt x="7520" y="280"/>
                    <a:pt x="7241" y="1"/>
                    <a:pt x="690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2" name="Google Shape;14792;p70"/>
            <p:cNvSpPr/>
            <p:nvPr/>
          </p:nvSpPr>
          <p:spPr>
            <a:xfrm>
              <a:off x="2335306" y="2426002"/>
              <a:ext cx="96272" cy="40218"/>
            </a:xfrm>
            <a:custGeom>
              <a:rect b="b" l="l" r="r" t="t"/>
              <a:pathLst>
                <a:path extrusionOk="0" h="1539" w="3684">
                  <a:moveTo>
                    <a:pt x="337" y="0"/>
                  </a:moveTo>
                  <a:cubicBezTo>
                    <a:pt x="155" y="0"/>
                    <a:pt x="1" y="154"/>
                    <a:pt x="1" y="346"/>
                  </a:cubicBezTo>
                  <a:lnTo>
                    <a:pt x="1" y="1202"/>
                  </a:lnTo>
                  <a:cubicBezTo>
                    <a:pt x="1" y="1385"/>
                    <a:pt x="155" y="1539"/>
                    <a:pt x="337" y="1539"/>
                  </a:cubicBezTo>
                  <a:lnTo>
                    <a:pt x="3337" y="1539"/>
                  </a:lnTo>
                  <a:cubicBezTo>
                    <a:pt x="3520" y="1539"/>
                    <a:pt x="3674" y="1385"/>
                    <a:pt x="3684" y="1202"/>
                  </a:cubicBezTo>
                  <a:lnTo>
                    <a:pt x="3684" y="346"/>
                  </a:lnTo>
                  <a:cubicBezTo>
                    <a:pt x="3674" y="154"/>
                    <a:pt x="3520" y="0"/>
                    <a:pt x="3337"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3" name="Google Shape;14793;p70"/>
            <p:cNvSpPr/>
            <p:nvPr/>
          </p:nvSpPr>
          <p:spPr>
            <a:xfrm>
              <a:off x="2360680" y="2426002"/>
              <a:ext cx="70897" cy="19626"/>
            </a:xfrm>
            <a:custGeom>
              <a:rect b="b" l="l" r="r" t="t"/>
              <a:pathLst>
                <a:path extrusionOk="0" h="751" w="2713">
                  <a:moveTo>
                    <a:pt x="1" y="0"/>
                  </a:moveTo>
                  <a:lnTo>
                    <a:pt x="1" y="404"/>
                  </a:lnTo>
                  <a:cubicBezTo>
                    <a:pt x="1" y="587"/>
                    <a:pt x="155" y="740"/>
                    <a:pt x="347" y="750"/>
                  </a:cubicBezTo>
                  <a:lnTo>
                    <a:pt x="2713" y="750"/>
                  </a:lnTo>
                  <a:lnTo>
                    <a:pt x="2713" y="346"/>
                  </a:lnTo>
                  <a:cubicBezTo>
                    <a:pt x="2703" y="154"/>
                    <a:pt x="2549" y="10"/>
                    <a:pt x="2366"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4" name="Google Shape;14794;p70"/>
            <p:cNvSpPr/>
            <p:nvPr/>
          </p:nvSpPr>
          <p:spPr>
            <a:xfrm>
              <a:off x="2323990" y="2591603"/>
              <a:ext cx="71394" cy="95749"/>
            </a:xfrm>
            <a:custGeom>
              <a:rect b="b" l="l" r="r" t="t"/>
              <a:pathLst>
                <a:path extrusionOk="0" h="3664" w="2732">
                  <a:moveTo>
                    <a:pt x="11" y="0"/>
                  </a:moveTo>
                  <a:cubicBezTo>
                    <a:pt x="10" y="12"/>
                    <a:pt x="10" y="24"/>
                    <a:pt x="11" y="37"/>
                  </a:cubicBezTo>
                  <a:lnTo>
                    <a:pt x="11" y="37"/>
                  </a:lnTo>
                  <a:lnTo>
                    <a:pt x="11" y="0"/>
                  </a:lnTo>
                  <a:close/>
                  <a:moveTo>
                    <a:pt x="11" y="37"/>
                  </a:moveTo>
                  <a:lnTo>
                    <a:pt x="11" y="971"/>
                  </a:lnTo>
                  <a:cubicBezTo>
                    <a:pt x="1" y="1337"/>
                    <a:pt x="280" y="1635"/>
                    <a:pt x="636" y="1664"/>
                  </a:cubicBezTo>
                  <a:cubicBezTo>
                    <a:pt x="653" y="1665"/>
                    <a:pt x="670" y="1665"/>
                    <a:pt x="687" y="1665"/>
                  </a:cubicBezTo>
                  <a:cubicBezTo>
                    <a:pt x="1059" y="1665"/>
                    <a:pt x="1366" y="1368"/>
                    <a:pt x="1366" y="990"/>
                  </a:cubicBezTo>
                  <a:lnTo>
                    <a:pt x="1366" y="96"/>
                  </a:lnTo>
                  <a:cubicBezTo>
                    <a:pt x="1320" y="449"/>
                    <a:pt x="1023" y="703"/>
                    <a:pt x="674" y="703"/>
                  </a:cubicBezTo>
                  <a:cubicBezTo>
                    <a:pt x="661" y="703"/>
                    <a:pt x="648" y="703"/>
                    <a:pt x="636" y="702"/>
                  </a:cubicBezTo>
                  <a:cubicBezTo>
                    <a:pt x="292" y="665"/>
                    <a:pt x="20" y="385"/>
                    <a:pt x="11" y="37"/>
                  </a:cubicBezTo>
                  <a:close/>
                  <a:moveTo>
                    <a:pt x="1366" y="2010"/>
                  </a:moveTo>
                  <a:lnTo>
                    <a:pt x="1366" y="2981"/>
                  </a:lnTo>
                  <a:cubicBezTo>
                    <a:pt x="1366" y="3356"/>
                    <a:pt x="1674" y="3664"/>
                    <a:pt x="2049" y="3664"/>
                  </a:cubicBezTo>
                  <a:cubicBezTo>
                    <a:pt x="2424" y="3664"/>
                    <a:pt x="2732" y="3356"/>
                    <a:pt x="2732" y="2981"/>
                  </a:cubicBezTo>
                  <a:lnTo>
                    <a:pt x="2732" y="2010"/>
                  </a:lnTo>
                  <a:cubicBezTo>
                    <a:pt x="2732" y="2385"/>
                    <a:pt x="2424" y="2692"/>
                    <a:pt x="2049" y="2692"/>
                  </a:cubicBezTo>
                  <a:cubicBezTo>
                    <a:pt x="1665" y="2692"/>
                    <a:pt x="1366" y="2385"/>
                    <a:pt x="1366" y="201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5" name="Google Shape;14795;p70"/>
            <p:cNvSpPr/>
            <p:nvPr/>
          </p:nvSpPr>
          <p:spPr>
            <a:xfrm>
              <a:off x="2430794" y="2591838"/>
              <a:ext cx="35723" cy="43563"/>
            </a:xfrm>
            <a:custGeom>
              <a:rect b="b" l="l" r="r" t="t"/>
              <a:pathLst>
                <a:path extrusionOk="0" h="1667" w="1367">
                  <a:moveTo>
                    <a:pt x="1" y="1"/>
                  </a:moveTo>
                  <a:lnTo>
                    <a:pt x="1" y="962"/>
                  </a:lnTo>
                  <a:cubicBezTo>
                    <a:pt x="1" y="1328"/>
                    <a:pt x="270" y="1626"/>
                    <a:pt x="635" y="1664"/>
                  </a:cubicBezTo>
                  <a:cubicBezTo>
                    <a:pt x="652" y="1665"/>
                    <a:pt x="669" y="1666"/>
                    <a:pt x="685" y="1666"/>
                  </a:cubicBezTo>
                  <a:cubicBezTo>
                    <a:pt x="1058" y="1666"/>
                    <a:pt x="1366" y="1359"/>
                    <a:pt x="1366" y="981"/>
                  </a:cubicBezTo>
                  <a:lnTo>
                    <a:pt x="1366" y="10"/>
                  </a:lnTo>
                  <a:cubicBezTo>
                    <a:pt x="1366" y="193"/>
                    <a:pt x="1289" y="366"/>
                    <a:pt x="1164" y="491"/>
                  </a:cubicBezTo>
                  <a:cubicBezTo>
                    <a:pt x="1029" y="626"/>
                    <a:pt x="852" y="694"/>
                    <a:pt x="672" y="694"/>
                  </a:cubicBezTo>
                  <a:cubicBezTo>
                    <a:pt x="659" y="694"/>
                    <a:pt x="647" y="694"/>
                    <a:pt x="635" y="693"/>
                  </a:cubicBezTo>
                  <a:cubicBezTo>
                    <a:pt x="270" y="664"/>
                    <a:pt x="1" y="356"/>
                    <a:pt x="1"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96" name="Google Shape;14796;p70"/>
          <p:cNvGrpSpPr/>
          <p:nvPr/>
        </p:nvGrpSpPr>
        <p:grpSpPr>
          <a:xfrm>
            <a:off x="2696666" y="2426002"/>
            <a:ext cx="256099" cy="366639"/>
            <a:chOff x="2696666" y="2426002"/>
            <a:chExt cx="256099" cy="366639"/>
          </a:xfrm>
        </p:grpSpPr>
        <p:sp>
          <p:nvSpPr>
            <p:cNvPr id="14797" name="Google Shape;14797;p70"/>
            <p:cNvSpPr/>
            <p:nvPr/>
          </p:nvSpPr>
          <p:spPr>
            <a:xfrm>
              <a:off x="2724811" y="2426002"/>
              <a:ext cx="227954" cy="86446"/>
            </a:xfrm>
            <a:custGeom>
              <a:rect b="b" l="l" r="r" t="t"/>
              <a:pathLst>
                <a:path extrusionOk="0" h="3308" w="8723">
                  <a:moveTo>
                    <a:pt x="1414" y="0"/>
                  </a:moveTo>
                  <a:cubicBezTo>
                    <a:pt x="635" y="0"/>
                    <a:pt x="1" y="635"/>
                    <a:pt x="1" y="1423"/>
                  </a:cubicBezTo>
                  <a:lnTo>
                    <a:pt x="1" y="1894"/>
                  </a:lnTo>
                  <a:lnTo>
                    <a:pt x="1" y="1971"/>
                  </a:lnTo>
                  <a:lnTo>
                    <a:pt x="1" y="2019"/>
                  </a:lnTo>
                  <a:cubicBezTo>
                    <a:pt x="20" y="2241"/>
                    <a:pt x="87" y="2452"/>
                    <a:pt x="212" y="2635"/>
                  </a:cubicBezTo>
                  <a:lnTo>
                    <a:pt x="212" y="2644"/>
                  </a:lnTo>
                  <a:cubicBezTo>
                    <a:pt x="231" y="2693"/>
                    <a:pt x="270" y="2731"/>
                    <a:pt x="299" y="2769"/>
                  </a:cubicBezTo>
                  <a:cubicBezTo>
                    <a:pt x="568" y="3116"/>
                    <a:pt x="972" y="3308"/>
                    <a:pt x="1404" y="3308"/>
                  </a:cubicBezTo>
                  <a:lnTo>
                    <a:pt x="7299" y="3308"/>
                  </a:lnTo>
                  <a:cubicBezTo>
                    <a:pt x="7809" y="3308"/>
                    <a:pt x="8280" y="3029"/>
                    <a:pt x="8530" y="2587"/>
                  </a:cubicBezTo>
                  <a:cubicBezTo>
                    <a:pt x="8559" y="2539"/>
                    <a:pt x="8578" y="2491"/>
                    <a:pt x="8607" y="2443"/>
                  </a:cubicBezTo>
                  <a:cubicBezTo>
                    <a:pt x="8665" y="2289"/>
                    <a:pt x="8703" y="2135"/>
                    <a:pt x="8713" y="1971"/>
                  </a:cubicBezTo>
                  <a:lnTo>
                    <a:pt x="8713" y="1885"/>
                  </a:lnTo>
                  <a:lnTo>
                    <a:pt x="8713" y="1808"/>
                  </a:lnTo>
                  <a:cubicBezTo>
                    <a:pt x="8713" y="1769"/>
                    <a:pt x="8713" y="1721"/>
                    <a:pt x="8703" y="1683"/>
                  </a:cubicBezTo>
                  <a:lnTo>
                    <a:pt x="8703" y="1683"/>
                  </a:lnTo>
                  <a:lnTo>
                    <a:pt x="8713" y="1692"/>
                  </a:lnTo>
                  <a:lnTo>
                    <a:pt x="8722" y="1423"/>
                  </a:lnTo>
                  <a:cubicBezTo>
                    <a:pt x="8722" y="635"/>
                    <a:pt x="8088" y="0"/>
                    <a:pt x="7309" y="0"/>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8" name="Google Shape;14798;p70"/>
            <p:cNvSpPr/>
            <p:nvPr/>
          </p:nvSpPr>
          <p:spPr>
            <a:xfrm>
              <a:off x="2696666" y="2465436"/>
              <a:ext cx="147283" cy="184156"/>
            </a:xfrm>
            <a:custGeom>
              <a:rect b="b" l="l" r="r" t="t"/>
              <a:pathLst>
                <a:path extrusionOk="0" h="7047" w="5636">
                  <a:moveTo>
                    <a:pt x="962" y="1"/>
                  </a:moveTo>
                  <a:cubicBezTo>
                    <a:pt x="433" y="1"/>
                    <a:pt x="1" y="433"/>
                    <a:pt x="1" y="962"/>
                  </a:cubicBezTo>
                  <a:lnTo>
                    <a:pt x="1" y="2539"/>
                  </a:lnTo>
                  <a:cubicBezTo>
                    <a:pt x="1" y="2934"/>
                    <a:pt x="241" y="3289"/>
                    <a:pt x="606" y="3434"/>
                  </a:cubicBezTo>
                  <a:lnTo>
                    <a:pt x="626" y="3443"/>
                  </a:lnTo>
                  <a:lnTo>
                    <a:pt x="4732" y="4645"/>
                  </a:lnTo>
                  <a:cubicBezTo>
                    <a:pt x="5011" y="4761"/>
                    <a:pt x="5203" y="5040"/>
                    <a:pt x="5203" y="5347"/>
                  </a:cubicBezTo>
                  <a:lnTo>
                    <a:pt x="5203" y="6838"/>
                  </a:lnTo>
                  <a:cubicBezTo>
                    <a:pt x="5203" y="6977"/>
                    <a:pt x="5309" y="7047"/>
                    <a:pt x="5414" y="7047"/>
                  </a:cubicBezTo>
                  <a:cubicBezTo>
                    <a:pt x="5520" y="7047"/>
                    <a:pt x="5626" y="6977"/>
                    <a:pt x="5626" y="6838"/>
                  </a:cubicBezTo>
                  <a:lnTo>
                    <a:pt x="5626" y="5347"/>
                  </a:lnTo>
                  <a:cubicBezTo>
                    <a:pt x="5636" y="4857"/>
                    <a:pt x="5328" y="4424"/>
                    <a:pt x="4876" y="4241"/>
                  </a:cubicBezTo>
                  <a:lnTo>
                    <a:pt x="4857" y="4232"/>
                  </a:lnTo>
                  <a:lnTo>
                    <a:pt x="760" y="3030"/>
                  </a:lnTo>
                  <a:cubicBezTo>
                    <a:pt x="558" y="2953"/>
                    <a:pt x="433" y="2751"/>
                    <a:pt x="433" y="2539"/>
                  </a:cubicBezTo>
                  <a:lnTo>
                    <a:pt x="433" y="962"/>
                  </a:lnTo>
                  <a:cubicBezTo>
                    <a:pt x="433" y="674"/>
                    <a:pt x="674" y="433"/>
                    <a:pt x="972" y="433"/>
                  </a:cubicBezTo>
                  <a:lnTo>
                    <a:pt x="3010" y="433"/>
                  </a:lnTo>
                  <a:cubicBezTo>
                    <a:pt x="3299" y="433"/>
                    <a:pt x="3299" y="1"/>
                    <a:pt x="301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9" name="Google Shape;14799;p70"/>
            <p:cNvSpPr/>
            <p:nvPr/>
          </p:nvSpPr>
          <p:spPr>
            <a:xfrm>
              <a:off x="2813008" y="2631534"/>
              <a:ext cx="51795" cy="161107"/>
            </a:xfrm>
            <a:custGeom>
              <a:rect b="b" l="l" r="r" t="t"/>
              <a:pathLst>
                <a:path extrusionOk="0" h="6165" w="1982">
                  <a:moveTo>
                    <a:pt x="501" y="1"/>
                  </a:moveTo>
                  <a:cubicBezTo>
                    <a:pt x="222" y="1"/>
                    <a:pt x="1" y="232"/>
                    <a:pt x="1" y="501"/>
                  </a:cubicBezTo>
                  <a:lnTo>
                    <a:pt x="1" y="5665"/>
                  </a:lnTo>
                  <a:cubicBezTo>
                    <a:pt x="1" y="5934"/>
                    <a:pt x="222" y="6165"/>
                    <a:pt x="501" y="6165"/>
                  </a:cubicBezTo>
                  <a:lnTo>
                    <a:pt x="1482" y="6165"/>
                  </a:lnTo>
                  <a:cubicBezTo>
                    <a:pt x="1751" y="6165"/>
                    <a:pt x="1972" y="5934"/>
                    <a:pt x="1982" y="5665"/>
                  </a:cubicBezTo>
                  <a:lnTo>
                    <a:pt x="1982" y="501"/>
                  </a:lnTo>
                  <a:cubicBezTo>
                    <a:pt x="1972" y="232"/>
                    <a:pt x="1751" y="11"/>
                    <a:pt x="148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0" name="Google Shape;14800;p70"/>
            <p:cNvSpPr/>
            <p:nvPr/>
          </p:nvSpPr>
          <p:spPr>
            <a:xfrm>
              <a:off x="2836893" y="2631795"/>
              <a:ext cx="27910" cy="138999"/>
            </a:xfrm>
            <a:custGeom>
              <a:rect b="b" l="l" r="r" t="t"/>
              <a:pathLst>
                <a:path extrusionOk="0" h="5319" w="1068">
                  <a:moveTo>
                    <a:pt x="0" y="1"/>
                  </a:moveTo>
                  <a:lnTo>
                    <a:pt x="0" y="4818"/>
                  </a:lnTo>
                  <a:cubicBezTo>
                    <a:pt x="0" y="5097"/>
                    <a:pt x="221" y="5318"/>
                    <a:pt x="500" y="5318"/>
                  </a:cubicBezTo>
                  <a:lnTo>
                    <a:pt x="1068" y="5318"/>
                  </a:lnTo>
                  <a:lnTo>
                    <a:pt x="1068" y="491"/>
                  </a:lnTo>
                  <a:cubicBezTo>
                    <a:pt x="1058" y="222"/>
                    <a:pt x="837" y="1"/>
                    <a:pt x="56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1" name="Google Shape;14801;p70"/>
            <p:cNvSpPr/>
            <p:nvPr/>
          </p:nvSpPr>
          <p:spPr>
            <a:xfrm>
              <a:off x="2725568" y="2436533"/>
              <a:ext cx="227196" cy="69826"/>
            </a:xfrm>
            <a:custGeom>
              <a:rect b="b" l="l" r="r" t="t"/>
              <a:pathLst>
                <a:path extrusionOk="0" h="2672" w="8694">
                  <a:moveTo>
                    <a:pt x="1424" y="1"/>
                  </a:moveTo>
                  <a:cubicBezTo>
                    <a:pt x="635" y="1"/>
                    <a:pt x="0" y="636"/>
                    <a:pt x="0" y="1414"/>
                  </a:cubicBezTo>
                  <a:lnTo>
                    <a:pt x="0" y="1491"/>
                  </a:lnTo>
                  <a:lnTo>
                    <a:pt x="0" y="1578"/>
                  </a:lnTo>
                  <a:lnTo>
                    <a:pt x="0" y="1616"/>
                  </a:lnTo>
                  <a:cubicBezTo>
                    <a:pt x="20" y="1838"/>
                    <a:pt x="97" y="2049"/>
                    <a:pt x="212" y="2241"/>
                  </a:cubicBezTo>
                  <a:cubicBezTo>
                    <a:pt x="241" y="2290"/>
                    <a:pt x="270" y="2328"/>
                    <a:pt x="308" y="2376"/>
                  </a:cubicBezTo>
                  <a:lnTo>
                    <a:pt x="664" y="1924"/>
                  </a:lnTo>
                  <a:cubicBezTo>
                    <a:pt x="760" y="1804"/>
                    <a:pt x="897" y="1744"/>
                    <a:pt x="1034" y="1744"/>
                  </a:cubicBezTo>
                  <a:cubicBezTo>
                    <a:pt x="1171" y="1744"/>
                    <a:pt x="1308" y="1804"/>
                    <a:pt x="1404" y="1924"/>
                  </a:cubicBezTo>
                  <a:lnTo>
                    <a:pt x="1885" y="2520"/>
                  </a:lnTo>
                  <a:cubicBezTo>
                    <a:pt x="1957" y="2621"/>
                    <a:pt x="2068" y="2672"/>
                    <a:pt x="2180" y="2672"/>
                  </a:cubicBezTo>
                  <a:cubicBezTo>
                    <a:pt x="2291" y="2672"/>
                    <a:pt x="2404" y="2621"/>
                    <a:pt x="2481" y="2520"/>
                  </a:cubicBezTo>
                  <a:lnTo>
                    <a:pt x="2962" y="1924"/>
                  </a:lnTo>
                  <a:cubicBezTo>
                    <a:pt x="3058" y="1804"/>
                    <a:pt x="3195" y="1744"/>
                    <a:pt x="3332" y="1744"/>
                  </a:cubicBezTo>
                  <a:cubicBezTo>
                    <a:pt x="3469" y="1744"/>
                    <a:pt x="3606" y="1804"/>
                    <a:pt x="3703" y="1924"/>
                  </a:cubicBezTo>
                  <a:lnTo>
                    <a:pt x="4183" y="2520"/>
                  </a:lnTo>
                  <a:cubicBezTo>
                    <a:pt x="4256" y="2621"/>
                    <a:pt x="4366" y="2672"/>
                    <a:pt x="4478" y="2672"/>
                  </a:cubicBezTo>
                  <a:cubicBezTo>
                    <a:pt x="4590" y="2672"/>
                    <a:pt x="4703" y="2621"/>
                    <a:pt x="4780" y="2520"/>
                  </a:cubicBezTo>
                  <a:lnTo>
                    <a:pt x="5260" y="1924"/>
                  </a:lnTo>
                  <a:cubicBezTo>
                    <a:pt x="5357" y="1804"/>
                    <a:pt x="5494" y="1744"/>
                    <a:pt x="5631" y="1744"/>
                  </a:cubicBezTo>
                  <a:cubicBezTo>
                    <a:pt x="5768" y="1744"/>
                    <a:pt x="5905" y="1804"/>
                    <a:pt x="6001" y="1924"/>
                  </a:cubicBezTo>
                  <a:lnTo>
                    <a:pt x="6482" y="2520"/>
                  </a:lnTo>
                  <a:cubicBezTo>
                    <a:pt x="6554" y="2621"/>
                    <a:pt x="6664" y="2672"/>
                    <a:pt x="6776" y="2672"/>
                  </a:cubicBezTo>
                  <a:cubicBezTo>
                    <a:pt x="6888" y="2672"/>
                    <a:pt x="7001" y="2621"/>
                    <a:pt x="7078" y="2520"/>
                  </a:cubicBezTo>
                  <a:lnTo>
                    <a:pt x="7559" y="1924"/>
                  </a:lnTo>
                  <a:cubicBezTo>
                    <a:pt x="7655" y="1804"/>
                    <a:pt x="7792" y="1744"/>
                    <a:pt x="7929" y="1744"/>
                  </a:cubicBezTo>
                  <a:cubicBezTo>
                    <a:pt x="8066" y="1744"/>
                    <a:pt x="8203" y="1804"/>
                    <a:pt x="8299" y="1924"/>
                  </a:cubicBezTo>
                  <a:lnTo>
                    <a:pt x="8511" y="2193"/>
                  </a:lnTo>
                  <a:cubicBezTo>
                    <a:pt x="8539" y="2145"/>
                    <a:pt x="8559" y="2097"/>
                    <a:pt x="8588" y="2040"/>
                  </a:cubicBezTo>
                  <a:cubicBezTo>
                    <a:pt x="8645" y="1895"/>
                    <a:pt x="8684" y="1732"/>
                    <a:pt x="8693" y="1578"/>
                  </a:cubicBezTo>
                  <a:lnTo>
                    <a:pt x="8693" y="1491"/>
                  </a:lnTo>
                  <a:lnTo>
                    <a:pt x="8693" y="1414"/>
                  </a:lnTo>
                  <a:cubicBezTo>
                    <a:pt x="8693" y="645"/>
                    <a:pt x="8078" y="20"/>
                    <a:pt x="7309"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2" name="Google Shape;14802;p70"/>
            <p:cNvSpPr/>
            <p:nvPr/>
          </p:nvSpPr>
          <p:spPr>
            <a:xfrm>
              <a:off x="2725307" y="2426002"/>
              <a:ext cx="227457" cy="52788"/>
            </a:xfrm>
            <a:custGeom>
              <a:rect b="b" l="l" r="r" t="t"/>
              <a:pathLst>
                <a:path extrusionOk="0" h="2020" w="8704">
                  <a:moveTo>
                    <a:pt x="1414" y="0"/>
                  </a:moveTo>
                  <a:cubicBezTo>
                    <a:pt x="635" y="0"/>
                    <a:pt x="1" y="635"/>
                    <a:pt x="1" y="1423"/>
                  </a:cubicBezTo>
                  <a:lnTo>
                    <a:pt x="1" y="1894"/>
                  </a:lnTo>
                  <a:cubicBezTo>
                    <a:pt x="1" y="1933"/>
                    <a:pt x="1" y="1981"/>
                    <a:pt x="1" y="2019"/>
                  </a:cubicBezTo>
                  <a:lnTo>
                    <a:pt x="674" y="1192"/>
                  </a:lnTo>
                  <a:cubicBezTo>
                    <a:pt x="765" y="1072"/>
                    <a:pt x="902" y="1012"/>
                    <a:pt x="1039" y="1012"/>
                  </a:cubicBezTo>
                  <a:cubicBezTo>
                    <a:pt x="1176" y="1012"/>
                    <a:pt x="1313" y="1072"/>
                    <a:pt x="1405" y="1192"/>
                  </a:cubicBezTo>
                  <a:lnTo>
                    <a:pt x="1886" y="1798"/>
                  </a:lnTo>
                  <a:cubicBezTo>
                    <a:pt x="1962" y="1894"/>
                    <a:pt x="2075" y="1942"/>
                    <a:pt x="2188" y="1942"/>
                  </a:cubicBezTo>
                  <a:cubicBezTo>
                    <a:pt x="2301" y="1942"/>
                    <a:pt x="2414" y="1894"/>
                    <a:pt x="2491" y="1798"/>
                  </a:cubicBezTo>
                  <a:lnTo>
                    <a:pt x="2972" y="1192"/>
                  </a:lnTo>
                  <a:cubicBezTo>
                    <a:pt x="3063" y="1072"/>
                    <a:pt x="3201" y="1012"/>
                    <a:pt x="3338" y="1012"/>
                  </a:cubicBezTo>
                  <a:cubicBezTo>
                    <a:pt x="3475" y="1012"/>
                    <a:pt x="3612" y="1072"/>
                    <a:pt x="3703" y="1192"/>
                  </a:cubicBezTo>
                  <a:lnTo>
                    <a:pt x="4184" y="1798"/>
                  </a:lnTo>
                  <a:cubicBezTo>
                    <a:pt x="4261" y="1894"/>
                    <a:pt x="4374" y="1942"/>
                    <a:pt x="4487" y="1942"/>
                  </a:cubicBezTo>
                  <a:cubicBezTo>
                    <a:pt x="4600" y="1942"/>
                    <a:pt x="4713" y="1894"/>
                    <a:pt x="4790" y="1798"/>
                  </a:cubicBezTo>
                  <a:lnTo>
                    <a:pt x="5270" y="1192"/>
                  </a:lnTo>
                  <a:cubicBezTo>
                    <a:pt x="5362" y="1072"/>
                    <a:pt x="5499" y="1012"/>
                    <a:pt x="5636" y="1012"/>
                  </a:cubicBezTo>
                  <a:cubicBezTo>
                    <a:pt x="5773" y="1012"/>
                    <a:pt x="5910" y="1072"/>
                    <a:pt x="6001" y="1192"/>
                  </a:cubicBezTo>
                  <a:lnTo>
                    <a:pt x="6482" y="1798"/>
                  </a:lnTo>
                  <a:cubicBezTo>
                    <a:pt x="6559" y="1894"/>
                    <a:pt x="6672" y="1942"/>
                    <a:pt x="6785" y="1942"/>
                  </a:cubicBezTo>
                  <a:cubicBezTo>
                    <a:pt x="6898" y="1942"/>
                    <a:pt x="7011" y="1894"/>
                    <a:pt x="7088" y="1798"/>
                  </a:cubicBezTo>
                  <a:lnTo>
                    <a:pt x="7569" y="1192"/>
                  </a:lnTo>
                  <a:cubicBezTo>
                    <a:pt x="7660" y="1072"/>
                    <a:pt x="7797" y="1012"/>
                    <a:pt x="7934" y="1012"/>
                  </a:cubicBezTo>
                  <a:cubicBezTo>
                    <a:pt x="8071" y="1012"/>
                    <a:pt x="8208" y="1072"/>
                    <a:pt x="8299" y="1192"/>
                  </a:cubicBezTo>
                  <a:lnTo>
                    <a:pt x="8703" y="1692"/>
                  </a:lnTo>
                  <a:lnTo>
                    <a:pt x="8703" y="1423"/>
                  </a:lnTo>
                  <a:cubicBezTo>
                    <a:pt x="8703" y="644"/>
                    <a:pt x="8078" y="10"/>
                    <a:pt x="730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03" name="Google Shape;14803;p70"/>
          <p:cNvGrpSpPr/>
          <p:nvPr/>
        </p:nvGrpSpPr>
        <p:grpSpPr>
          <a:xfrm>
            <a:off x="3149072" y="2426002"/>
            <a:ext cx="225863" cy="366430"/>
            <a:chOff x="3149072" y="2426002"/>
            <a:chExt cx="225863" cy="366430"/>
          </a:xfrm>
        </p:grpSpPr>
        <p:sp>
          <p:nvSpPr>
            <p:cNvPr id="14804" name="Google Shape;14804;p70"/>
            <p:cNvSpPr/>
            <p:nvPr/>
          </p:nvSpPr>
          <p:spPr>
            <a:xfrm>
              <a:off x="3236694" y="2606420"/>
              <a:ext cx="58824" cy="186011"/>
            </a:xfrm>
            <a:custGeom>
              <a:rect b="b" l="l" r="r" t="t"/>
              <a:pathLst>
                <a:path extrusionOk="0" h="7118" w="2251">
                  <a:moveTo>
                    <a:pt x="1130" y="5406"/>
                  </a:moveTo>
                  <a:cubicBezTo>
                    <a:pt x="1212" y="5406"/>
                    <a:pt x="1296" y="5429"/>
                    <a:pt x="1376" y="5481"/>
                  </a:cubicBezTo>
                  <a:cubicBezTo>
                    <a:pt x="1741" y="5732"/>
                    <a:pt x="1568" y="6299"/>
                    <a:pt x="1125" y="6299"/>
                  </a:cubicBezTo>
                  <a:cubicBezTo>
                    <a:pt x="952" y="6299"/>
                    <a:pt x="799" y="6203"/>
                    <a:pt x="722" y="6049"/>
                  </a:cubicBezTo>
                  <a:lnTo>
                    <a:pt x="712" y="6020"/>
                  </a:lnTo>
                  <a:cubicBezTo>
                    <a:pt x="584" y="5704"/>
                    <a:pt x="839" y="5406"/>
                    <a:pt x="1130" y="5406"/>
                  </a:cubicBezTo>
                  <a:close/>
                  <a:moveTo>
                    <a:pt x="347" y="0"/>
                  </a:moveTo>
                  <a:cubicBezTo>
                    <a:pt x="154" y="0"/>
                    <a:pt x="0" y="154"/>
                    <a:pt x="0" y="347"/>
                  </a:cubicBezTo>
                  <a:lnTo>
                    <a:pt x="0" y="6001"/>
                  </a:lnTo>
                  <a:cubicBezTo>
                    <a:pt x="0" y="6549"/>
                    <a:pt x="404" y="7020"/>
                    <a:pt x="952" y="7107"/>
                  </a:cubicBezTo>
                  <a:cubicBezTo>
                    <a:pt x="1007" y="7114"/>
                    <a:pt x="1061" y="7118"/>
                    <a:pt x="1114" y="7118"/>
                  </a:cubicBezTo>
                  <a:cubicBezTo>
                    <a:pt x="1608" y="7118"/>
                    <a:pt x="2045" y="6805"/>
                    <a:pt x="2193" y="6328"/>
                  </a:cubicBezTo>
                  <a:cubicBezTo>
                    <a:pt x="2231" y="6222"/>
                    <a:pt x="2251" y="6107"/>
                    <a:pt x="2251" y="6001"/>
                  </a:cubicBezTo>
                  <a:lnTo>
                    <a:pt x="2251" y="347"/>
                  </a:lnTo>
                  <a:cubicBezTo>
                    <a:pt x="2251" y="154"/>
                    <a:pt x="2087" y="0"/>
                    <a:pt x="1904"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5" name="Google Shape;14805;p70"/>
            <p:cNvSpPr/>
            <p:nvPr/>
          </p:nvSpPr>
          <p:spPr>
            <a:xfrm>
              <a:off x="3260056" y="2606420"/>
              <a:ext cx="35462" cy="165863"/>
            </a:xfrm>
            <a:custGeom>
              <a:rect b="b" l="l" r="r" t="t"/>
              <a:pathLst>
                <a:path extrusionOk="0" h="6347" w="1357">
                  <a:moveTo>
                    <a:pt x="1" y="0"/>
                  </a:moveTo>
                  <a:lnTo>
                    <a:pt x="1" y="5222"/>
                  </a:lnTo>
                  <a:cubicBezTo>
                    <a:pt x="1" y="5308"/>
                    <a:pt x="10" y="5385"/>
                    <a:pt x="30" y="5462"/>
                  </a:cubicBezTo>
                  <a:cubicBezTo>
                    <a:pt x="87" y="5433"/>
                    <a:pt x="155" y="5414"/>
                    <a:pt x="231" y="5414"/>
                  </a:cubicBezTo>
                  <a:cubicBezTo>
                    <a:pt x="635" y="5414"/>
                    <a:pt x="828" y="5905"/>
                    <a:pt x="539" y="6183"/>
                  </a:cubicBezTo>
                  <a:cubicBezTo>
                    <a:pt x="712" y="6289"/>
                    <a:pt x="914" y="6347"/>
                    <a:pt x="1126" y="6347"/>
                  </a:cubicBezTo>
                  <a:cubicBezTo>
                    <a:pt x="1183" y="6347"/>
                    <a:pt x="1241" y="6347"/>
                    <a:pt x="1299" y="6337"/>
                  </a:cubicBezTo>
                  <a:cubicBezTo>
                    <a:pt x="1337" y="6232"/>
                    <a:pt x="1357" y="6116"/>
                    <a:pt x="1357" y="6001"/>
                  </a:cubicBezTo>
                  <a:lnTo>
                    <a:pt x="1357" y="356"/>
                  </a:lnTo>
                  <a:cubicBezTo>
                    <a:pt x="1357" y="164"/>
                    <a:pt x="1203" y="0"/>
                    <a:pt x="101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6" name="Google Shape;14806;p70"/>
            <p:cNvSpPr/>
            <p:nvPr/>
          </p:nvSpPr>
          <p:spPr>
            <a:xfrm>
              <a:off x="3194464" y="2547857"/>
              <a:ext cx="143284" cy="88981"/>
            </a:xfrm>
            <a:custGeom>
              <a:rect b="b" l="l" r="r" t="t"/>
              <a:pathLst>
                <a:path extrusionOk="0" h="3405" w="5483">
                  <a:moveTo>
                    <a:pt x="1" y="1"/>
                  </a:moveTo>
                  <a:lnTo>
                    <a:pt x="1" y="2203"/>
                  </a:lnTo>
                  <a:cubicBezTo>
                    <a:pt x="1" y="2866"/>
                    <a:pt x="539" y="3405"/>
                    <a:pt x="1213" y="3405"/>
                  </a:cubicBezTo>
                  <a:lnTo>
                    <a:pt x="4270" y="3405"/>
                  </a:lnTo>
                  <a:cubicBezTo>
                    <a:pt x="4944" y="3405"/>
                    <a:pt x="5482" y="2866"/>
                    <a:pt x="5482" y="2203"/>
                  </a:cubicBezTo>
                  <a:lnTo>
                    <a:pt x="5482"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7" name="Google Shape;14807;p70"/>
            <p:cNvSpPr/>
            <p:nvPr/>
          </p:nvSpPr>
          <p:spPr>
            <a:xfrm>
              <a:off x="3214063" y="2547857"/>
              <a:ext cx="123685" cy="69382"/>
            </a:xfrm>
            <a:custGeom>
              <a:rect b="b" l="l" r="r" t="t"/>
              <a:pathLst>
                <a:path extrusionOk="0" h="2655" w="4733">
                  <a:moveTo>
                    <a:pt x="1" y="1"/>
                  </a:moveTo>
                  <a:lnTo>
                    <a:pt x="1" y="1770"/>
                  </a:lnTo>
                  <a:cubicBezTo>
                    <a:pt x="1" y="2261"/>
                    <a:pt x="395" y="2655"/>
                    <a:pt x="886" y="2655"/>
                  </a:cubicBezTo>
                  <a:lnTo>
                    <a:pt x="4646" y="2655"/>
                  </a:lnTo>
                  <a:cubicBezTo>
                    <a:pt x="4703" y="2511"/>
                    <a:pt x="4732" y="2357"/>
                    <a:pt x="4732" y="2203"/>
                  </a:cubicBezTo>
                  <a:lnTo>
                    <a:pt x="4732"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8" name="Google Shape;14808;p70"/>
            <p:cNvSpPr/>
            <p:nvPr/>
          </p:nvSpPr>
          <p:spPr>
            <a:xfrm>
              <a:off x="3179908" y="2426002"/>
              <a:ext cx="172396" cy="119635"/>
            </a:xfrm>
            <a:custGeom>
              <a:rect b="b" l="l" r="r" t="t"/>
              <a:pathLst>
                <a:path extrusionOk="0" h="4578" w="6597">
                  <a:moveTo>
                    <a:pt x="529" y="0"/>
                  </a:moveTo>
                  <a:cubicBezTo>
                    <a:pt x="231" y="0"/>
                    <a:pt x="0" y="240"/>
                    <a:pt x="0" y="529"/>
                  </a:cubicBezTo>
                  <a:lnTo>
                    <a:pt x="0" y="4577"/>
                  </a:lnTo>
                  <a:lnTo>
                    <a:pt x="6597" y="4577"/>
                  </a:lnTo>
                  <a:lnTo>
                    <a:pt x="6597" y="529"/>
                  </a:lnTo>
                  <a:cubicBezTo>
                    <a:pt x="6597" y="240"/>
                    <a:pt x="6356" y="0"/>
                    <a:pt x="6068"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9" name="Google Shape;14809;p70"/>
            <p:cNvSpPr/>
            <p:nvPr/>
          </p:nvSpPr>
          <p:spPr>
            <a:xfrm>
              <a:off x="3199246" y="2426002"/>
              <a:ext cx="153058" cy="85715"/>
            </a:xfrm>
            <a:custGeom>
              <a:rect b="b" l="l" r="r" t="t"/>
              <a:pathLst>
                <a:path extrusionOk="0" h="3280" w="5857">
                  <a:moveTo>
                    <a:pt x="1" y="0"/>
                  </a:moveTo>
                  <a:lnTo>
                    <a:pt x="1" y="2587"/>
                  </a:lnTo>
                  <a:cubicBezTo>
                    <a:pt x="1" y="2971"/>
                    <a:pt x="318" y="3279"/>
                    <a:pt x="703" y="3279"/>
                  </a:cubicBezTo>
                  <a:lnTo>
                    <a:pt x="5857" y="3279"/>
                  </a:lnTo>
                  <a:lnTo>
                    <a:pt x="5857" y="529"/>
                  </a:lnTo>
                  <a:cubicBezTo>
                    <a:pt x="5857" y="240"/>
                    <a:pt x="5616" y="0"/>
                    <a:pt x="532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0" name="Google Shape;14810;p70"/>
            <p:cNvSpPr/>
            <p:nvPr/>
          </p:nvSpPr>
          <p:spPr>
            <a:xfrm>
              <a:off x="3149072" y="2528755"/>
              <a:ext cx="225863" cy="41760"/>
            </a:xfrm>
            <a:custGeom>
              <a:rect b="b" l="l" r="r" t="t"/>
              <a:pathLst>
                <a:path extrusionOk="0" h="1598" w="8643">
                  <a:moveTo>
                    <a:pt x="7862" y="1"/>
                  </a:moveTo>
                  <a:cubicBezTo>
                    <a:pt x="7856" y="1"/>
                    <a:pt x="7850" y="1"/>
                    <a:pt x="7844" y="1"/>
                  </a:cubicBezTo>
                  <a:lnTo>
                    <a:pt x="1113" y="1"/>
                  </a:lnTo>
                  <a:cubicBezTo>
                    <a:pt x="1065" y="1"/>
                    <a:pt x="1026" y="1"/>
                    <a:pt x="988" y="11"/>
                  </a:cubicBezTo>
                  <a:cubicBezTo>
                    <a:pt x="959" y="11"/>
                    <a:pt x="940" y="11"/>
                    <a:pt x="911" y="20"/>
                  </a:cubicBezTo>
                  <a:cubicBezTo>
                    <a:pt x="863" y="30"/>
                    <a:pt x="805" y="49"/>
                    <a:pt x="767" y="78"/>
                  </a:cubicBezTo>
                  <a:cubicBezTo>
                    <a:pt x="1" y="442"/>
                    <a:pt x="264" y="1597"/>
                    <a:pt x="1102" y="1597"/>
                  </a:cubicBezTo>
                  <a:cubicBezTo>
                    <a:pt x="1106" y="1597"/>
                    <a:pt x="1109" y="1597"/>
                    <a:pt x="1113" y="1597"/>
                  </a:cubicBezTo>
                  <a:lnTo>
                    <a:pt x="7844" y="1597"/>
                  </a:lnTo>
                  <a:cubicBezTo>
                    <a:pt x="8200" y="1588"/>
                    <a:pt x="8508" y="1357"/>
                    <a:pt x="8613" y="1020"/>
                  </a:cubicBezTo>
                  <a:cubicBezTo>
                    <a:pt x="8623" y="982"/>
                    <a:pt x="8633" y="934"/>
                    <a:pt x="8642" y="886"/>
                  </a:cubicBezTo>
                  <a:cubicBezTo>
                    <a:pt x="8642" y="857"/>
                    <a:pt x="8642" y="828"/>
                    <a:pt x="8642" y="799"/>
                  </a:cubicBezTo>
                  <a:cubicBezTo>
                    <a:pt x="8642" y="780"/>
                    <a:pt x="8642" y="761"/>
                    <a:pt x="8642" y="751"/>
                  </a:cubicBezTo>
                  <a:cubicBezTo>
                    <a:pt x="8614" y="334"/>
                    <a:pt x="8277" y="1"/>
                    <a:pt x="786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1" name="Google Shape;14811;p70"/>
            <p:cNvSpPr/>
            <p:nvPr/>
          </p:nvSpPr>
          <p:spPr>
            <a:xfrm>
              <a:off x="3174864" y="2528519"/>
              <a:ext cx="200070" cy="20122"/>
            </a:xfrm>
            <a:custGeom>
              <a:rect b="b" l="l" r="r" t="t"/>
              <a:pathLst>
                <a:path extrusionOk="0" h="770" w="7656">
                  <a:moveTo>
                    <a:pt x="126" y="0"/>
                  </a:moveTo>
                  <a:cubicBezTo>
                    <a:pt x="87" y="0"/>
                    <a:pt x="49" y="10"/>
                    <a:pt x="1" y="10"/>
                  </a:cubicBezTo>
                  <a:cubicBezTo>
                    <a:pt x="30" y="433"/>
                    <a:pt x="376" y="770"/>
                    <a:pt x="799" y="770"/>
                  </a:cubicBezTo>
                  <a:lnTo>
                    <a:pt x="7530" y="770"/>
                  </a:lnTo>
                  <a:cubicBezTo>
                    <a:pt x="7569" y="770"/>
                    <a:pt x="7617" y="760"/>
                    <a:pt x="7655" y="760"/>
                  </a:cubicBezTo>
                  <a:cubicBezTo>
                    <a:pt x="7626" y="337"/>
                    <a:pt x="7280" y="0"/>
                    <a:pt x="6857"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2" name="Google Shape;14812;p70"/>
            <p:cNvSpPr/>
            <p:nvPr/>
          </p:nvSpPr>
          <p:spPr>
            <a:xfrm>
              <a:off x="3217095" y="2426002"/>
              <a:ext cx="110096" cy="85636"/>
            </a:xfrm>
            <a:custGeom>
              <a:rect b="b" l="l" r="r" t="t"/>
              <a:pathLst>
                <a:path extrusionOk="0" h="3277" w="4213">
                  <a:moveTo>
                    <a:pt x="0" y="0"/>
                  </a:moveTo>
                  <a:lnTo>
                    <a:pt x="0" y="1587"/>
                  </a:lnTo>
                  <a:cubicBezTo>
                    <a:pt x="0" y="1938"/>
                    <a:pt x="265" y="2113"/>
                    <a:pt x="529" y="2113"/>
                  </a:cubicBezTo>
                  <a:cubicBezTo>
                    <a:pt x="794" y="2113"/>
                    <a:pt x="1058" y="1938"/>
                    <a:pt x="1058" y="1587"/>
                  </a:cubicBezTo>
                  <a:lnTo>
                    <a:pt x="1058" y="596"/>
                  </a:lnTo>
                  <a:cubicBezTo>
                    <a:pt x="1092" y="914"/>
                    <a:pt x="1337" y="1072"/>
                    <a:pt x="1582" y="1072"/>
                  </a:cubicBezTo>
                  <a:cubicBezTo>
                    <a:pt x="1827" y="1072"/>
                    <a:pt x="2073" y="914"/>
                    <a:pt x="2106" y="596"/>
                  </a:cubicBezTo>
                  <a:lnTo>
                    <a:pt x="2106" y="2750"/>
                  </a:lnTo>
                  <a:cubicBezTo>
                    <a:pt x="2106" y="3101"/>
                    <a:pt x="2368" y="3277"/>
                    <a:pt x="2630" y="3277"/>
                  </a:cubicBezTo>
                  <a:cubicBezTo>
                    <a:pt x="2892" y="3277"/>
                    <a:pt x="3154" y="3101"/>
                    <a:pt x="3154" y="2750"/>
                  </a:cubicBezTo>
                  <a:lnTo>
                    <a:pt x="3154" y="1760"/>
                  </a:lnTo>
                  <a:cubicBezTo>
                    <a:pt x="3187" y="2083"/>
                    <a:pt x="3432" y="2238"/>
                    <a:pt x="3678" y="2238"/>
                  </a:cubicBezTo>
                  <a:cubicBezTo>
                    <a:pt x="3945" y="2238"/>
                    <a:pt x="4212" y="2057"/>
                    <a:pt x="4212" y="1712"/>
                  </a:cubicBezTo>
                  <a:lnTo>
                    <a:pt x="4212" y="0"/>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3" name="Google Shape;14813;p70"/>
            <p:cNvSpPr/>
            <p:nvPr/>
          </p:nvSpPr>
          <p:spPr>
            <a:xfrm>
              <a:off x="3217095" y="2426002"/>
              <a:ext cx="27674" cy="31620"/>
            </a:xfrm>
            <a:custGeom>
              <a:rect b="b" l="l" r="r" t="t"/>
              <a:pathLst>
                <a:path extrusionOk="0" h="1210" w="1059">
                  <a:moveTo>
                    <a:pt x="0" y="0"/>
                  </a:moveTo>
                  <a:lnTo>
                    <a:pt x="0" y="683"/>
                  </a:lnTo>
                  <a:cubicBezTo>
                    <a:pt x="0" y="1034"/>
                    <a:pt x="265" y="1209"/>
                    <a:pt x="529" y="1209"/>
                  </a:cubicBezTo>
                  <a:cubicBezTo>
                    <a:pt x="794" y="1209"/>
                    <a:pt x="1058" y="1034"/>
                    <a:pt x="1058" y="683"/>
                  </a:cubicBezTo>
                  <a:lnTo>
                    <a:pt x="1058"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4" name="Google Shape;14814;p70"/>
            <p:cNvSpPr/>
            <p:nvPr/>
          </p:nvSpPr>
          <p:spPr>
            <a:xfrm>
              <a:off x="3271868" y="2426002"/>
              <a:ext cx="55323" cy="61333"/>
            </a:xfrm>
            <a:custGeom>
              <a:rect b="b" l="l" r="r" t="t"/>
              <a:pathLst>
                <a:path extrusionOk="0" h="2347" w="2117">
                  <a:moveTo>
                    <a:pt x="1" y="0"/>
                  </a:moveTo>
                  <a:lnTo>
                    <a:pt x="1" y="1827"/>
                  </a:lnTo>
                  <a:cubicBezTo>
                    <a:pt x="1" y="2119"/>
                    <a:pt x="241" y="2347"/>
                    <a:pt x="531" y="2347"/>
                  </a:cubicBezTo>
                  <a:cubicBezTo>
                    <a:pt x="537" y="2347"/>
                    <a:pt x="543" y="2347"/>
                    <a:pt x="549" y="2346"/>
                  </a:cubicBezTo>
                  <a:cubicBezTo>
                    <a:pt x="837" y="2337"/>
                    <a:pt x="1058" y="2096"/>
                    <a:pt x="1058" y="1808"/>
                  </a:cubicBezTo>
                  <a:lnTo>
                    <a:pt x="1058" y="981"/>
                  </a:lnTo>
                  <a:cubicBezTo>
                    <a:pt x="1058" y="969"/>
                    <a:pt x="1069" y="961"/>
                    <a:pt x="1080" y="961"/>
                  </a:cubicBezTo>
                  <a:cubicBezTo>
                    <a:pt x="1087" y="961"/>
                    <a:pt x="1093" y="964"/>
                    <a:pt x="1097" y="971"/>
                  </a:cubicBezTo>
                  <a:cubicBezTo>
                    <a:pt x="1171" y="1166"/>
                    <a:pt x="1362" y="1299"/>
                    <a:pt x="1575" y="1299"/>
                  </a:cubicBezTo>
                  <a:cubicBezTo>
                    <a:pt x="1582" y="1299"/>
                    <a:pt x="1589" y="1299"/>
                    <a:pt x="1597" y="1298"/>
                  </a:cubicBezTo>
                  <a:cubicBezTo>
                    <a:pt x="1885" y="1289"/>
                    <a:pt x="2116" y="1048"/>
                    <a:pt x="2116" y="760"/>
                  </a:cubicBezTo>
                  <a:lnTo>
                    <a:pt x="2116"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15" name="Google Shape;14815;p70"/>
          <p:cNvGrpSpPr/>
          <p:nvPr/>
        </p:nvGrpSpPr>
        <p:grpSpPr>
          <a:xfrm>
            <a:off x="1361556" y="2425923"/>
            <a:ext cx="283224" cy="366482"/>
            <a:chOff x="1361556" y="2425923"/>
            <a:chExt cx="283224" cy="366482"/>
          </a:xfrm>
        </p:grpSpPr>
        <p:sp>
          <p:nvSpPr>
            <p:cNvPr id="14816" name="Google Shape;14816;p70"/>
            <p:cNvSpPr/>
            <p:nvPr/>
          </p:nvSpPr>
          <p:spPr>
            <a:xfrm>
              <a:off x="1361556" y="2425923"/>
              <a:ext cx="283224" cy="366482"/>
            </a:xfrm>
            <a:custGeom>
              <a:rect b="b" l="l" r="r" t="t"/>
              <a:pathLst>
                <a:path extrusionOk="0" h="14024" w="10838">
                  <a:moveTo>
                    <a:pt x="5753" y="1"/>
                  </a:moveTo>
                  <a:cubicBezTo>
                    <a:pt x="4965" y="1"/>
                    <a:pt x="4173" y="198"/>
                    <a:pt x="3453" y="599"/>
                  </a:cubicBezTo>
                  <a:cubicBezTo>
                    <a:pt x="1712" y="1570"/>
                    <a:pt x="760" y="3532"/>
                    <a:pt x="1097" y="5503"/>
                  </a:cubicBezTo>
                  <a:lnTo>
                    <a:pt x="222" y="8081"/>
                  </a:lnTo>
                  <a:cubicBezTo>
                    <a:pt x="1" y="8706"/>
                    <a:pt x="443" y="9379"/>
                    <a:pt x="1106" y="9417"/>
                  </a:cubicBezTo>
                  <a:lnTo>
                    <a:pt x="1491" y="9417"/>
                  </a:lnTo>
                  <a:cubicBezTo>
                    <a:pt x="1597" y="9417"/>
                    <a:pt x="1683" y="9504"/>
                    <a:pt x="1683" y="9619"/>
                  </a:cubicBezTo>
                  <a:lnTo>
                    <a:pt x="1683" y="11408"/>
                  </a:lnTo>
                  <a:cubicBezTo>
                    <a:pt x="1683" y="11937"/>
                    <a:pt x="2116" y="12369"/>
                    <a:pt x="2645" y="12369"/>
                  </a:cubicBezTo>
                  <a:lnTo>
                    <a:pt x="4010" y="12138"/>
                  </a:lnTo>
                  <a:cubicBezTo>
                    <a:pt x="4021" y="12137"/>
                    <a:pt x="4032" y="12136"/>
                    <a:pt x="4042" y="12136"/>
                  </a:cubicBezTo>
                  <a:cubicBezTo>
                    <a:pt x="4153" y="12136"/>
                    <a:pt x="4241" y="12226"/>
                    <a:pt x="4241" y="12340"/>
                  </a:cubicBezTo>
                  <a:lnTo>
                    <a:pt x="4241" y="13735"/>
                  </a:lnTo>
                  <a:cubicBezTo>
                    <a:pt x="4241" y="13889"/>
                    <a:pt x="4376" y="14023"/>
                    <a:pt x="4539" y="14023"/>
                  </a:cubicBezTo>
                  <a:lnTo>
                    <a:pt x="8915" y="14023"/>
                  </a:lnTo>
                  <a:cubicBezTo>
                    <a:pt x="9078" y="14023"/>
                    <a:pt x="9213" y="13898"/>
                    <a:pt x="9213" y="13735"/>
                  </a:cubicBezTo>
                  <a:lnTo>
                    <a:pt x="9213" y="9090"/>
                  </a:lnTo>
                  <a:cubicBezTo>
                    <a:pt x="9213" y="8792"/>
                    <a:pt x="9251" y="8484"/>
                    <a:pt x="9328" y="8196"/>
                  </a:cubicBezTo>
                  <a:cubicBezTo>
                    <a:pt x="9415" y="7907"/>
                    <a:pt x="9540" y="7629"/>
                    <a:pt x="9703" y="7369"/>
                  </a:cubicBezTo>
                  <a:cubicBezTo>
                    <a:pt x="9944" y="6994"/>
                    <a:pt x="10126" y="6580"/>
                    <a:pt x="10261" y="6148"/>
                  </a:cubicBezTo>
                  <a:lnTo>
                    <a:pt x="10261" y="6138"/>
                  </a:lnTo>
                  <a:cubicBezTo>
                    <a:pt x="10838" y="4292"/>
                    <a:pt x="10232" y="2282"/>
                    <a:pt x="8732" y="1061"/>
                  </a:cubicBezTo>
                  <a:cubicBezTo>
                    <a:pt x="7871" y="360"/>
                    <a:pt x="6816" y="1"/>
                    <a:pt x="5753" y="1"/>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7" name="Google Shape;14817;p70"/>
            <p:cNvSpPr/>
            <p:nvPr/>
          </p:nvSpPr>
          <p:spPr>
            <a:xfrm>
              <a:off x="1493499" y="2660698"/>
              <a:ext cx="36951" cy="22866"/>
            </a:xfrm>
            <a:custGeom>
              <a:rect b="b" l="l" r="r" t="t"/>
              <a:pathLst>
                <a:path extrusionOk="0" h="875" w="1414">
                  <a:moveTo>
                    <a:pt x="0" y="0"/>
                  </a:moveTo>
                  <a:lnTo>
                    <a:pt x="0" y="174"/>
                  </a:lnTo>
                  <a:cubicBezTo>
                    <a:pt x="0" y="582"/>
                    <a:pt x="337" y="874"/>
                    <a:pt x="706" y="874"/>
                  </a:cubicBezTo>
                  <a:cubicBezTo>
                    <a:pt x="823" y="874"/>
                    <a:pt x="944" y="844"/>
                    <a:pt x="1058" y="779"/>
                  </a:cubicBezTo>
                  <a:lnTo>
                    <a:pt x="1067" y="779"/>
                  </a:lnTo>
                  <a:cubicBezTo>
                    <a:pt x="1279" y="654"/>
                    <a:pt x="1414" y="424"/>
                    <a:pt x="1414" y="183"/>
                  </a:cubicBezTo>
                  <a:lnTo>
                    <a:pt x="1414" y="10"/>
                  </a:lnTo>
                  <a:lnTo>
                    <a:pt x="1414"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8" name="Google Shape;14818;p70"/>
            <p:cNvSpPr/>
            <p:nvPr/>
          </p:nvSpPr>
          <p:spPr>
            <a:xfrm>
              <a:off x="1512341" y="2660959"/>
              <a:ext cx="18110" cy="20122"/>
            </a:xfrm>
            <a:custGeom>
              <a:rect b="b" l="l" r="r" t="t"/>
              <a:pathLst>
                <a:path extrusionOk="0" h="770" w="693">
                  <a:moveTo>
                    <a:pt x="0" y="0"/>
                  </a:moveTo>
                  <a:lnTo>
                    <a:pt x="0" y="173"/>
                  </a:lnTo>
                  <a:cubicBezTo>
                    <a:pt x="0" y="414"/>
                    <a:pt x="135" y="644"/>
                    <a:pt x="346" y="769"/>
                  </a:cubicBezTo>
                  <a:cubicBezTo>
                    <a:pt x="558" y="644"/>
                    <a:pt x="693" y="414"/>
                    <a:pt x="693" y="173"/>
                  </a:cubicBezTo>
                  <a:lnTo>
                    <a:pt x="693"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9" name="Google Shape;14819;p70"/>
            <p:cNvSpPr/>
            <p:nvPr/>
          </p:nvSpPr>
          <p:spPr>
            <a:xfrm>
              <a:off x="1433290" y="2489556"/>
              <a:ext cx="153711" cy="173180"/>
            </a:xfrm>
            <a:custGeom>
              <a:rect b="b" l="l" r="r" t="t"/>
              <a:pathLst>
                <a:path extrusionOk="0" h="6627" w="5882">
                  <a:moveTo>
                    <a:pt x="3006" y="0"/>
                  </a:moveTo>
                  <a:cubicBezTo>
                    <a:pt x="978" y="0"/>
                    <a:pt x="1" y="2504"/>
                    <a:pt x="1515" y="3876"/>
                  </a:cubicBezTo>
                  <a:cubicBezTo>
                    <a:pt x="1785" y="4126"/>
                    <a:pt x="1939" y="4482"/>
                    <a:pt x="1939" y="4857"/>
                  </a:cubicBezTo>
                  <a:lnTo>
                    <a:pt x="1939" y="6251"/>
                  </a:lnTo>
                  <a:cubicBezTo>
                    <a:pt x="1939" y="6347"/>
                    <a:pt x="1977" y="6444"/>
                    <a:pt x="2044" y="6521"/>
                  </a:cubicBezTo>
                  <a:cubicBezTo>
                    <a:pt x="2064" y="6530"/>
                    <a:pt x="2073" y="6540"/>
                    <a:pt x="2092" y="6549"/>
                  </a:cubicBezTo>
                  <a:lnTo>
                    <a:pt x="2121" y="6569"/>
                  </a:lnTo>
                  <a:cubicBezTo>
                    <a:pt x="2179" y="6607"/>
                    <a:pt x="2246" y="6626"/>
                    <a:pt x="2314" y="6626"/>
                  </a:cubicBezTo>
                  <a:lnTo>
                    <a:pt x="3698" y="6626"/>
                  </a:lnTo>
                  <a:cubicBezTo>
                    <a:pt x="3775" y="6626"/>
                    <a:pt x="3843" y="6607"/>
                    <a:pt x="3900" y="6569"/>
                  </a:cubicBezTo>
                  <a:lnTo>
                    <a:pt x="3929" y="6549"/>
                  </a:lnTo>
                  <a:cubicBezTo>
                    <a:pt x="3948" y="6540"/>
                    <a:pt x="3958" y="6530"/>
                    <a:pt x="3968" y="6521"/>
                  </a:cubicBezTo>
                  <a:cubicBezTo>
                    <a:pt x="4045" y="6444"/>
                    <a:pt x="4083" y="6347"/>
                    <a:pt x="4083" y="6251"/>
                  </a:cubicBezTo>
                  <a:lnTo>
                    <a:pt x="4083" y="4847"/>
                  </a:lnTo>
                  <a:cubicBezTo>
                    <a:pt x="4083" y="4472"/>
                    <a:pt x="4246" y="4117"/>
                    <a:pt x="4525" y="3867"/>
                  </a:cubicBezTo>
                  <a:cubicBezTo>
                    <a:pt x="5881" y="2616"/>
                    <a:pt x="5218" y="357"/>
                    <a:pt x="3400" y="30"/>
                  </a:cubicBezTo>
                  <a:lnTo>
                    <a:pt x="3352" y="20"/>
                  </a:lnTo>
                  <a:cubicBezTo>
                    <a:pt x="3256" y="11"/>
                    <a:pt x="3160" y="1"/>
                    <a:pt x="3064" y="1"/>
                  </a:cubicBezTo>
                  <a:cubicBezTo>
                    <a:pt x="3044" y="0"/>
                    <a:pt x="3025" y="0"/>
                    <a:pt x="3006"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0" name="Google Shape;14820;p70"/>
            <p:cNvSpPr/>
            <p:nvPr/>
          </p:nvSpPr>
          <p:spPr>
            <a:xfrm>
              <a:off x="1457306" y="2490314"/>
              <a:ext cx="129434" cy="172422"/>
            </a:xfrm>
            <a:custGeom>
              <a:rect b="b" l="l" r="r" t="t"/>
              <a:pathLst>
                <a:path extrusionOk="0" h="6598" w="4953">
                  <a:moveTo>
                    <a:pt x="2472" y="1"/>
                  </a:moveTo>
                  <a:cubicBezTo>
                    <a:pt x="654" y="328"/>
                    <a:pt x="0" y="2607"/>
                    <a:pt x="1366" y="3847"/>
                  </a:cubicBezTo>
                  <a:cubicBezTo>
                    <a:pt x="1645" y="4097"/>
                    <a:pt x="1798" y="4453"/>
                    <a:pt x="1798" y="4828"/>
                  </a:cubicBezTo>
                  <a:lnTo>
                    <a:pt x="1798" y="6222"/>
                  </a:lnTo>
                  <a:cubicBezTo>
                    <a:pt x="1789" y="6428"/>
                    <a:pt x="1962" y="6598"/>
                    <a:pt x="2166" y="6598"/>
                  </a:cubicBezTo>
                  <a:cubicBezTo>
                    <a:pt x="2172" y="6598"/>
                    <a:pt x="2178" y="6598"/>
                    <a:pt x="2183" y="6597"/>
                  </a:cubicBezTo>
                  <a:lnTo>
                    <a:pt x="2779" y="6597"/>
                  </a:lnTo>
                  <a:cubicBezTo>
                    <a:pt x="2991" y="6597"/>
                    <a:pt x="3164" y="6424"/>
                    <a:pt x="3164" y="6222"/>
                  </a:cubicBezTo>
                  <a:lnTo>
                    <a:pt x="3164" y="4818"/>
                  </a:lnTo>
                  <a:cubicBezTo>
                    <a:pt x="3164" y="4443"/>
                    <a:pt x="3327" y="4088"/>
                    <a:pt x="3606" y="3838"/>
                  </a:cubicBezTo>
                  <a:lnTo>
                    <a:pt x="3597" y="3838"/>
                  </a:lnTo>
                  <a:cubicBezTo>
                    <a:pt x="4953" y="2587"/>
                    <a:pt x="4289" y="328"/>
                    <a:pt x="2472"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1" name="Google Shape;14821;p70"/>
            <p:cNvSpPr/>
            <p:nvPr/>
          </p:nvSpPr>
          <p:spPr>
            <a:xfrm>
              <a:off x="1469876" y="2523502"/>
              <a:ext cx="79417" cy="95253"/>
            </a:xfrm>
            <a:custGeom>
              <a:rect b="b" l="l" r="r" t="t"/>
              <a:pathLst>
                <a:path extrusionOk="0" h="3645" w="3039">
                  <a:moveTo>
                    <a:pt x="837" y="423"/>
                  </a:moveTo>
                  <a:cubicBezTo>
                    <a:pt x="933" y="423"/>
                    <a:pt x="1010" y="510"/>
                    <a:pt x="1010" y="606"/>
                  </a:cubicBezTo>
                  <a:lnTo>
                    <a:pt x="1010" y="779"/>
                  </a:lnTo>
                  <a:lnTo>
                    <a:pt x="1010" y="789"/>
                  </a:lnTo>
                  <a:lnTo>
                    <a:pt x="798" y="789"/>
                  </a:lnTo>
                  <a:cubicBezTo>
                    <a:pt x="558" y="789"/>
                    <a:pt x="558" y="423"/>
                    <a:pt x="798" y="423"/>
                  </a:cubicBezTo>
                  <a:close/>
                  <a:moveTo>
                    <a:pt x="2423" y="433"/>
                  </a:moveTo>
                  <a:cubicBezTo>
                    <a:pt x="2654" y="433"/>
                    <a:pt x="2654" y="789"/>
                    <a:pt x="2423" y="789"/>
                  </a:cubicBezTo>
                  <a:lnTo>
                    <a:pt x="2212" y="789"/>
                  </a:lnTo>
                  <a:lnTo>
                    <a:pt x="2212" y="606"/>
                  </a:lnTo>
                  <a:cubicBezTo>
                    <a:pt x="2212" y="510"/>
                    <a:pt x="2289" y="433"/>
                    <a:pt x="2385" y="433"/>
                  </a:cubicBezTo>
                  <a:close/>
                  <a:moveTo>
                    <a:pt x="817" y="0"/>
                  </a:moveTo>
                  <a:cubicBezTo>
                    <a:pt x="0" y="0"/>
                    <a:pt x="0" y="1221"/>
                    <a:pt x="817" y="1221"/>
                  </a:cubicBezTo>
                  <a:lnTo>
                    <a:pt x="1019" y="1221"/>
                  </a:lnTo>
                  <a:lnTo>
                    <a:pt x="1019" y="3635"/>
                  </a:lnTo>
                  <a:lnTo>
                    <a:pt x="1452" y="3635"/>
                  </a:lnTo>
                  <a:lnTo>
                    <a:pt x="1452" y="1221"/>
                  </a:lnTo>
                  <a:lnTo>
                    <a:pt x="1789" y="1221"/>
                  </a:lnTo>
                  <a:lnTo>
                    <a:pt x="1789" y="3645"/>
                  </a:lnTo>
                  <a:lnTo>
                    <a:pt x="2221" y="3645"/>
                  </a:lnTo>
                  <a:lnTo>
                    <a:pt x="2221" y="1221"/>
                  </a:lnTo>
                  <a:lnTo>
                    <a:pt x="2433" y="1221"/>
                  </a:lnTo>
                  <a:cubicBezTo>
                    <a:pt x="2760" y="1221"/>
                    <a:pt x="3039" y="952"/>
                    <a:pt x="3039" y="615"/>
                  </a:cubicBezTo>
                  <a:cubicBezTo>
                    <a:pt x="3039" y="279"/>
                    <a:pt x="2760" y="10"/>
                    <a:pt x="2433" y="10"/>
                  </a:cubicBezTo>
                  <a:lnTo>
                    <a:pt x="2414" y="0"/>
                  </a:lnTo>
                  <a:lnTo>
                    <a:pt x="2385" y="0"/>
                  </a:lnTo>
                  <a:cubicBezTo>
                    <a:pt x="2058" y="10"/>
                    <a:pt x="1789" y="269"/>
                    <a:pt x="1789" y="606"/>
                  </a:cubicBezTo>
                  <a:lnTo>
                    <a:pt x="1789" y="779"/>
                  </a:lnTo>
                  <a:lnTo>
                    <a:pt x="1442" y="779"/>
                  </a:lnTo>
                  <a:lnTo>
                    <a:pt x="1442" y="606"/>
                  </a:lnTo>
                  <a:cubicBezTo>
                    <a:pt x="1442" y="269"/>
                    <a:pt x="1173" y="10"/>
                    <a:pt x="846"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2" name="Google Shape;14822;p70"/>
            <p:cNvSpPr/>
            <p:nvPr/>
          </p:nvSpPr>
          <p:spPr>
            <a:xfrm>
              <a:off x="1421086" y="2581412"/>
              <a:ext cx="30131" cy="19338"/>
            </a:xfrm>
            <a:custGeom>
              <a:rect b="b" l="l" r="r" t="t"/>
              <a:pathLst>
                <a:path extrusionOk="0" h="740" w="1153">
                  <a:moveTo>
                    <a:pt x="850" y="1"/>
                  </a:moveTo>
                  <a:cubicBezTo>
                    <a:pt x="819" y="1"/>
                    <a:pt x="786" y="8"/>
                    <a:pt x="752" y="25"/>
                  </a:cubicBezTo>
                  <a:lnTo>
                    <a:pt x="232" y="323"/>
                  </a:lnTo>
                  <a:cubicBezTo>
                    <a:pt x="0" y="435"/>
                    <a:pt x="121" y="739"/>
                    <a:pt x="317" y="739"/>
                  </a:cubicBezTo>
                  <a:cubicBezTo>
                    <a:pt x="357" y="739"/>
                    <a:pt x="400" y="727"/>
                    <a:pt x="444" y="698"/>
                  </a:cubicBezTo>
                  <a:lnTo>
                    <a:pt x="963" y="400"/>
                  </a:lnTo>
                  <a:cubicBezTo>
                    <a:pt x="1153" y="268"/>
                    <a:pt x="1038" y="1"/>
                    <a:pt x="850"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3" name="Google Shape;14823;p70"/>
            <p:cNvSpPr/>
            <p:nvPr/>
          </p:nvSpPr>
          <p:spPr>
            <a:xfrm>
              <a:off x="1569336" y="2582222"/>
              <a:ext cx="30157" cy="19312"/>
            </a:xfrm>
            <a:custGeom>
              <a:rect b="b" l="l" r="r" t="t"/>
              <a:pathLst>
                <a:path extrusionOk="0" h="739" w="1154">
                  <a:moveTo>
                    <a:pt x="321" y="0"/>
                  </a:moveTo>
                  <a:cubicBezTo>
                    <a:pt x="128" y="0"/>
                    <a:pt x="1" y="305"/>
                    <a:pt x="233" y="417"/>
                  </a:cubicBezTo>
                  <a:lnTo>
                    <a:pt x="752" y="715"/>
                  </a:lnTo>
                  <a:cubicBezTo>
                    <a:pt x="786" y="731"/>
                    <a:pt x="819" y="738"/>
                    <a:pt x="851" y="738"/>
                  </a:cubicBezTo>
                  <a:cubicBezTo>
                    <a:pt x="1039" y="738"/>
                    <a:pt x="1153" y="473"/>
                    <a:pt x="964" y="349"/>
                  </a:cubicBezTo>
                  <a:lnTo>
                    <a:pt x="444" y="42"/>
                  </a:lnTo>
                  <a:cubicBezTo>
                    <a:pt x="402" y="13"/>
                    <a:pt x="360" y="0"/>
                    <a:pt x="32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4" name="Google Shape;14824;p70"/>
            <p:cNvSpPr/>
            <p:nvPr/>
          </p:nvSpPr>
          <p:spPr>
            <a:xfrm>
              <a:off x="1506304" y="2449599"/>
              <a:ext cx="11342" cy="26498"/>
            </a:xfrm>
            <a:custGeom>
              <a:rect b="b" l="l" r="r" t="t"/>
              <a:pathLst>
                <a:path extrusionOk="0" h="1014" w="434">
                  <a:moveTo>
                    <a:pt x="212" y="1"/>
                  </a:moveTo>
                  <a:cubicBezTo>
                    <a:pt x="97" y="1"/>
                    <a:pt x="0" y="97"/>
                    <a:pt x="0" y="213"/>
                  </a:cubicBezTo>
                  <a:lnTo>
                    <a:pt x="0" y="818"/>
                  </a:lnTo>
                  <a:cubicBezTo>
                    <a:pt x="10" y="948"/>
                    <a:pt x="113" y="1013"/>
                    <a:pt x="217" y="1013"/>
                  </a:cubicBezTo>
                  <a:cubicBezTo>
                    <a:pt x="320" y="1013"/>
                    <a:pt x="424" y="948"/>
                    <a:pt x="433" y="818"/>
                  </a:cubicBezTo>
                  <a:lnTo>
                    <a:pt x="433" y="213"/>
                  </a:lnTo>
                  <a:cubicBezTo>
                    <a:pt x="433" y="97"/>
                    <a:pt x="337" y="1"/>
                    <a:pt x="21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5" name="Google Shape;14825;p70"/>
            <p:cNvSpPr/>
            <p:nvPr/>
          </p:nvSpPr>
          <p:spPr>
            <a:xfrm>
              <a:off x="1457228" y="2461176"/>
              <a:ext cx="23624" cy="25897"/>
            </a:xfrm>
            <a:custGeom>
              <a:rect b="b" l="l" r="r" t="t"/>
              <a:pathLst>
                <a:path extrusionOk="0" h="991" w="904">
                  <a:moveTo>
                    <a:pt x="302" y="1"/>
                  </a:moveTo>
                  <a:cubicBezTo>
                    <a:pt x="151" y="1"/>
                    <a:pt x="0" y="169"/>
                    <a:pt x="119" y="346"/>
                  </a:cubicBezTo>
                  <a:lnTo>
                    <a:pt x="417" y="866"/>
                  </a:lnTo>
                  <a:cubicBezTo>
                    <a:pt x="459" y="954"/>
                    <a:pt x="529" y="990"/>
                    <a:pt x="599" y="990"/>
                  </a:cubicBezTo>
                  <a:cubicBezTo>
                    <a:pt x="750" y="990"/>
                    <a:pt x="903" y="822"/>
                    <a:pt x="792" y="645"/>
                  </a:cubicBezTo>
                  <a:lnTo>
                    <a:pt x="484" y="125"/>
                  </a:lnTo>
                  <a:cubicBezTo>
                    <a:pt x="441" y="37"/>
                    <a:pt x="372" y="1"/>
                    <a:pt x="30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6" name="Google Shape;14826;p70"/>
            <p:cNvSpPr/>
            <p:nvPr/>
          </p:nvSpPr>
          <p:spPr>
            <a:xfrm>
              <a:off x="1422680" y="2495723"/>
              <a:ext cx="29295" cy="18868"/>
            </a:xfrm>
            <a:custGeom>
              <a:rect b="b" l="l" r="r" t="t"/>
              <a:pathLst>
                <a:path extrusionOk="0" h="722" w="1121">
                  <a:moveTo>
                    <a:pt x="313" y="1"/>
                  </a:moveTo>
                  <a:cubicBezTo>
                    <a:pt x="123" y="1"/>
                    <a:pt x="1" y="268"/>
                    <a:pt x="191" y="400"/>
                  </a:cubicBezTo>
                  <a:lnTo>
                    <a:pt x="719" y="698"/>
                  </a:lnTo>
                  <a:cubicBezTo>
                    <a:pt x="752" y="714"/>
                    <a:pt x="784" y="721"/>
                    <a:pt x="815" y="721"/>
                  </a:cubicBezTo>
                  <a:cubicBezTo>
                    <a:pt x="999" y="721"/>
                    <a:pt x="1121" y="456"/>
                    <a:pt x="931" y="332"/>
                  </a:cubicBezTo>
                  <a:lnTo>
                    <a:pt x="412" y="25"/>
                  </a:lnTo>
                  <a:cubicBezTo>
                    <a:pt x="378" y="8"/>
                    <a:pt x="344" y="1"/>
                    <a:pt x="31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7" name="Google Shape;14827;p70"/>
            <p:cNvSpPr/>
            <p:nvPr/>
          </p:nvSpPr>
          <p:spPr>
            <a:xfrm>
              <a:off x="1410816" y="2542344"/>
              <a:ext cx="28171" cy="11315"/>
            </a:xfrm>
            <a:custGeom>
              <a:rect b="b" l="l" r="r" t="t"/>
              <a:pathLst>
                <a:path extrusionOk="0" h="433" w="1078">
                  <a:moveTo>
                    <a:pt x="260" y="0"/>
                  </a:moveTo>
                  <a:cubicBezTo>
                    <a:pt x="0" y="20"/>
                    <a:pt x="0" y="404"/>
                    <a:pt x="260" y="433"/>
                  </a:cubicBezTo>
                  <a:lnTo>
                    <a:pt x="866" y="433"/>
                  </a:lnTo>
                  <a:cubicBezTo>
                    <a:pt x="981" y="433"/>
                    <a:pt x="1077" y="337"/>
                    <a:pt x="1077" y="212"/>
                  </a:cubicBezTo>
                  <a:cubicBezTo>
                    <a:pt x="1077" y="96"/>
                    <a:pt x="981" y="0"/>
                    <a:pt x="866"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8" name="Google Shape;14828;p70"/>
            <p:cNvSpPr/>
            <p:nvPr/>
          </p:nvSpPr>
          <p:spPr>
            <a:xfrm>
              <a:off x="1581932" y="2543833"/>
              <a:ext cx="29687" cy="11342"/>
            </a:xfrm>
            <a:custGeom>
              <a:rect b="b" l="l" r="r" t="t"/>
              <a:pathLst>
                <a:path extrusionOk="0" h="434" w="1136">
                  <a:moveTo>
                    <a:pt x="270" y="1"/>
                  </a:moveTo>
                  <a:cubicBezTo>
                    <a:pt x="1" y="20"/>
                    <a:pt x="1" y="405"/>
                    <a:pt x="270" y="434"/>
                  </a:cubicBezTo>
                  <a:lnTo>
                    <a:pt x="876" y="434"/>
                  </a:lnTo>
                  <a:cubicBezTo>
                    <a:pt x="1136" y="405"/>
                    <a:pt x="1136" y="20"/>
                    <a:pt x="876"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9" name="Google Shape;14829;p70"/>
            <p:cNvSpPr/>
            <p:nvPr/>
          </p:nvSpPr>
          <p:spPr>
            <a:xfrm>
              <a:off x="1571139" y="2496742"/>
              <a:ext cx="30183" cy="19234"/>
            </a:xfrm>
            <a:custGeom>
              <a:rect b="b" l="l" r="r" t="t"/>
              <a:pathLst>
                <a:path extrusionOk="0" h="736" w="1155">
                  <a:moveTo>
                    <a:pt x="837" y="1"/>
                  </a:moveTo>
                  <a:cubicBezTo>
                    <a:pt x="797" y="1"/>
                    <a:pt x="755" y="14"/>
                    <a:pt x="712" y="43"/>
                  </a:cubicBezTo>
                  <a:lnTo>
                    <a:pt x="193" y="341"/>
                  </a:lnTo>
                  <a:cubicBezTo>
                    <a:pt x="0" y="447"/>
                    <a:pt x="77" y="736"/>
                    <a:pt x="298" y="736"/>
                  </a:cubicBezTo>
                  <a:cubicBezTo>
                    <a:pt x="337" y="736"/>
                    <a:pt x="375" y="726"/>
                    <a:pt x="404" y="707"/>
                  </a:cubicBezTo>
                  <a:lnTo>
                    <a:pt x="923" y="409"/>
                  </a:lnTo>
                  <a:cubicBezTo>
                    <a:pt x="1155" y="297"/>
                    <a:pt x="1029" y="1"/>
                    <a:pt x="837"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0" name="Google Shape;14830;p70"/>
            <p:cNvSpPr/>
            <p:nvPr/>
          </p:nvSpPr>
          <p:spPr>
            <a:xfrm>
              <a:off x="1542655" y="2462483"/>
              <a:ext cx="22213" cy="25349"/>
            </a:xfrm>
            <a:custGeom>
              <a:rect b="b" l="l" r="r" t="t"/>
              <a:pathLst>
                <a:path extrusionOk="0" h="970" w="850">
                  <a:moveTo>
                    <a:pt x="611" y="0"/>
                  </a:moveTo>
                  <a:cubicBezTo>
                    <a:pt x="536" y="0"/>
                    <a:pt x="466" y="39"/>
                    <a:pt x="427" y="104"/>
                  </a:cubicBezTo>
                  <a:lnTo>
                    <a:pt x="119" y="623"/>
                  </a:lnTo>
                  <a:cubicBezTo>
                    <a:pt x="1" y="801"/>
                    <a:pt x="156" y="969"/>
                    <a:pt x="310" y="969"/>
                  </a:cubicBezTo>
                  <a:cubicBezTo>
                    <a:pt x="381" y="969"/>
                    <a:pt x="452" y="933"/>
                    <a:pt x="494" y="845"/>
                  </a:cubicBezTo>
                  <a:lnTo>
                    <a:pt x="792" y="325"/>
                  </a:lnTo>
                  <a:cubicBezTo>
                    <a:pt x="850" y="220"/>
                    <a:pt x="821" y="85"/>
                    <a:pt x="715" y="27"/>
                  </a:cubicBezTo>
                  <a:cubicBezTo>
                    <a:pt x="681" y="9"/>
                    <a:pt x="646" y="0"/>
                    <a:pt x="61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1" name="Google Shape;14831;p70"/>
            <p:cNvSpPr/>
            <p:nvPr/>
          </p:nvSpPr>
          <p:spPr>
            <a:xfrm>
              <a:off x="1496243" y="2594112"/>
              <a:ext cx="8075" cy="24382"/>
            </a:xfrm>
            <a:custGeom>
              <a:rect b="b" l="l" r="r" t="t"/>
              <a:pathLst>
                <a:path extrusionOk="0" h="933" w="309">
                  <a:moveTo>
                    <a:pt x="1" y="0"/>
                  </a:moveTo>
                  <a:lnTo>
                    <a:pt x="1" y="933"/>
                  </a:lnTo>
                  <a:lnTo>
                    <a:pt x="308" y="933"/>
                  </a:lnTo>
                  <a:lnTo>
                    <a:pt x="308" y="856"/>
                  </a:lnTo>
                  <a:cubicBezTo>
                    <a:pt x="308" y="539"/>
                    <a:pt x="203" y="241"/>
                    <a:pt x="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2" name="Google Shape;14832;p70"/>
            <p:cNvSpPr/>
            <p:nvPr/>
          </p:nvSpPr>
          <p:spPr>
            <a:xfrm>
              <a:off x="1483935" y="2618468"/>
              <a:ext cx="56054" cy="22160"/>
            </a:xfrm>
            <a:custGeom>
              <a:rect b="b" l="l" r="r" t="t"/>
              <a:pathLst>
                <a:path extrusionOk="0" h="848" w="2145">
                  <a:moveTo>
                    <a:pt x="1" y="1"/>
                  </a:moveTo>
                  <a:lnTo>
                    <a:pt x="1" y="847"/>
                  </a:lnTo>
                  <a:lnTo>
                    <a:pt x="2145" y="847"/>
                  </a:lnTo>
                  <a:lnTo>
                    <a:pt x="2145"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3" name="Google Shape;14833;p70"/>
            <p:cNvSpPr/>
            <p:nvPr/>
          </p:nvSpPr>
          <p:spPr>
            <a:xfrm>
              <a:off x="1483935" y="2640602"/>
              <a:ext cx="56054" cy="22134"/>
            </a:xfrm>
            <a:custGeom>
              <a:rect b="b" l="l" r="r" t="t"/>
              <a:pathLst>
                <a:path extrusionOk="0" h="847" w="2145">
                  <a:moveTo>
                    <a:pt x="1" y="0"/>
                  </a:moveTo>
                  <a:lnTo>
                    <a:pt x="1" y="471"/>
                  </a:lnTo>
                  <a:cubicBezTo>
                    <a:pt x="1" y="567"/>
                    <a:pt x="39" y="664"/>
                    <a:pt x="106" y="741"/>
                  </a:cubicBezTo>
                  <a:cubicBezTo>
                    <a:pt x="126" y="750"/>
                    <a:pt x="135" y="760"/>
                    <a:pt x="154" y="769"/>
                  </a:cubicBezTo>
                  <a:lnTo>
                    <a:pt x="183" y="789"/>
                  </a:lnTo>
                  <a:cubicBezTo>
                    <a:pt x="241" y="827"/>
                    <a:pt x="308" y="846"/>
                    <a:pt x="376" y="846"/>
                  </a:cubicBezTo>
                  <a:lnTo>
                    <a:pt x="1760" y="846"/>
                  </a:lnTo>
                  <a:cubicBezTo>
                    <a:pt x="1837" y="846"/>
                    <a:pt x="1905" y="827"/>
                    <a:pt x="1962" y="789"/>
                  </a:cubicBezTo>
                  <a:lnTo>
                    <a:pt x="1991" y="769"/>
                  </a:lnTo>
                  <a:cubicBezTo>
                    <a:pt x="2010" y="760"/>
                    <a:pt x="2020" y="750"/>
                    <a:pt x="2030" y="741"/>
                  </a:cubicBezTo>
                  <a:cubicBezTo>
                    <a:pt x="2107" y="664"/>
                    <a:pt x="2145" y="567"/>
                    <a:pt x="2145" y="471"/>
                  </a:cubicBezTo>
                  <a:lnTo>
                    <a:pt x="2145"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4" name="Google Shape;14834;p70"/>
            <p:cNvSpPr/>
            <p:nvPr/>
          </p:nvSpPr>
          <p:spPr>
            <a:xfrm>
              <a:off x="1504292" y="2618468"/>
              <a:ext cx="35697" cy="22160"/>
            </a:xfrm>
            <a:custGeom>
              <a:rect b="b" l="l" r="r" t="t"/>
              <a:pathLst>
                <a:path extrusionOk="0" h="848" w="1366">
                  <a:moveTo>
                    <a:pt x="0" y="1"/>
                  </a:moveTo>
                  <a:lnTo>
                    <a:pt x="0" y="847"/>
                  </a:lnTo>
                  <a:lnTo>
                    <a:pt x="1366" y="847"/>
                  </a:lnTo>
                  <a:lnTo>
                    <a:pt x="1366"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5" name="Google Shape;14835;p70"/>
            <p:cNvSpPr/>
            <p:nvPr/>
          </p:nvSpPr>
          <p:spPr>
            <a:xfrm>
              <a:off x="1504031" y="2640602"/>
              <a:ext cx="35958" cy="22134"/>
            </a:xfrm>
            <a:custGeom>
              <a:rect b="b" l="l" r="r" t="t"/>
              <a:pathLst>
                <a:path extrusionOk="0" h="847" w="1376">
                  <a:moveTo>
                    <a:pt x="10" y="0"/>
                  </a:moveTo>
                  <a:lnTo>
                    <a:pt x="10" y="471"/>
                  </a:lnTo>
                  <a:cubicBezTo>
                    <a:pt x="1" y="683"/>
                    <a:pt x="184" y="846"/>
                    <a:pt x="395" y="846"/>
                  </a:cubicBezTo>
                  <a:lnTo>
                    <a:pt x="991" y="846"/>
                  </a:lnTo>
                  <a:cubicBezTo>
                    <a:pt x="1068" y="846"/>
                    <a:pt x="1136" y="827"/>
                    <a:pt x="1193" y="789"/>
                  </a:cubicBezTo>
                  <a:lnTo>
                    <a:pt x="1222" y="769"/>
                  </a:lnTo>
                  <a:cubicBezTo>
                    <a:pt x="1241" y="760"/>
                    <a:pt x="1251" y="750"/>
                    <a:pt x="1261" y="741"/>
                  </a:cubicBezTo>
                  <a:cubicBezTo>
                    <a:pt x="1338" y="664"/>
                    <a:pt x="1376" y="567"/>
                    <a:pt x="1376" y="471"/>
                  </a:cubicBezTo>
                  <a:lnTo>
                    <a:pt x="1376"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36" name="Google Shape;14836;p70"/>
          <p:cNvGrpSpPr/>
          <p:nvPr/>
        </p:nvGrpSpPr>
        <p:grpSpPr>
          <a:xfrm>
            <a:off x="3973735" y="2891056"/>
            <a:ext cx="361883" cy="366979"/>
            <a:chOff x="3973735" y="2891056"/>
            <a:chExt cx="361883" cy="366979"/>
          </a:xfrm>
        </p:grpSpPr>
        <p:sp>
          <p:nvSpPr>
            <p:cNvPr id="14837" name="Google Shape;14837;p70"/>
            <p:cNvSpPr/>
            <p:nvPr/>
          </p:nvSpPr>
          <p:spPr>
            <a:xfrm>
              <a:off x="4148875" y="2891056"/>
              <a:ext cx="149661" cy="98598"/>
            </a:xfrm>
            <a:custGeom>
              <a:rect b="b" l="l" r="r" t="t"/>
              <a:pathLst>
                <a:path extrusionOk="0" h="3773" w="5727">
                  <a:moveTo>
                    <a:pt x="5505" y="1"/>
                  </a:moveTo>
                  <a:cubicBezTo>
                    <a:pt x="5393" y="1"/>
                    <a:pt x="5280" y="75"/>
                    <a:pt x="5289" y="224"/>
                  </a:cubicBezTo>
                  <a:lnTo>
                    <a:pt x="5289" y="715"/>
                  </a:lnTo>
                  <a:cubicBezTo>
                    <a:pt x="5289" y="1138"/>
                    <a:pt x="4953" y="1484"/>
                    <a:pt x="4530" y="1484"/>
                  </a:cubicBezTo>
                  <a:lnTo>
                    <a:pt x="1183" y="1484"/>
                  </a:lnTo>
                  <a:cubicBezTo>
                    <a:pt x="529" y="1484"/>
                    <a:pt x="1" y="2013"/>
                    <a:pt x="1" y="2667"/>
                  </a:cubicBezTo>
                  <a:lnTo>
                    <a:pt x="1" y="3561"/>
                  </a:lnTo>
                  <a:cubicBezTo>
                    <a:pt x="1" y="3677"/>
                    <a:pt x="87" y="3773"/>
                    <a:pt x="212" y="3773"/>
                  </a:cubicBezTo>
                  <a:cubicBezTo>
                    <a:pt x="328" y="3773"/>
                    <a:pt x="414" y="3677"/>
                    <a:pt x="414" y="3561"/>
                  </a:cubicBezTo>
                  <a:lnTo>
                    <a:pt x="414" y="2667"/>
                  </a:lnTo>
                  <a:cubicBezTo>
                    <a:pt x="414" y="2244"/>
                    <a:pt x="760" y="1898"/>
                    <a:pt x="1183" y="1898"/>
                  </a:cubicBezTo>
                  <a:lnTo>
                    <a:pt x="4530" y="1898"/>
                  </a:lnTo>
                  <a:cubicBezTo>
                    <a:pt x="5184" y="1898"/>
                    <a:pt x="5713" y="1369"/>
                    <a:pt x="5713" y="715"/>
                  </a:cubicBezTo>
                  <a:lnTo>
                    <a:pt x="5713" y="224"/>
                  </a:lnTo>
                  <a:cubicBezTo>
                    <a:pt x="5727" y="75"/>
                    <a:pt x="5616" y="1"/>
                    <a:pt x="5505" y="1"/>
                  </a:cubicBez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8" name="Google Shape;14838;p70"/>
            <p:cNvSpPr/>
            <p:nvPr/>
          </p:nvSpPr>
          <p:spPr>
            <a:xfrm>
              <a:off x="4231558" y="3066039"/>
              <a:ext cx="25139" cy="25139"/>
            </a:xfrm>
            <a:custGeom>
              <a:rect b="b" l="l" r="r" t="t"/>
              <a:pathLst>
                <a:path extrusionOk="0" fill="none" h="962" w="962">
                  <a:moveTo>
                    <a:pt x="962" y="962"/>
                  </a:moveTo>
                  <a:lnTo>
                    <a:pt x="0" y="0"/>
                  </a:lnTo>
                </a:path>
              </a:pathLst>
            </a:custGeom>
            <a:noFill/>
            <a:ln cap="rnd" cmpd="sng" w="45200">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9" name="Google Shape;14839;p70"/>
            <p:cNvSpPr/>
            <p:nvPr/>
          </p:nvSpPr>
          <p:spPr>
            <a:xfrm>
              <a:off x="3973735" y="2975307"/>
              <a:ext cx="359871" cy="282728"/>
            </a:xfrm>
            <a:custGeom>
              <a:rect b="b" l="l" r="r" t="t"/>
              <a:pathLst>
                <a:path extrusionOk="0" h="10819" w="13771">
                  <a:moveTo>
                    <a:pt x="721" y="1"/>
                  </a:moveTo>
                  <a:cubicBezTo>
                    <a:pt x="327" y="1"/>
                    <a:pt x="0" y="318"/>
                    <a:pt x="0" y="722"/>
                  </a:cubicBezTo>
                  <a:lnTo>
                    <a:pt x="0" y="10098"/>
                  </a:lnTo>
                  <a:cubicBezTo>
                    <a:pt x="0" y="10492"/>
                    <a:pt x="327" y="10819"/>
                    <a:pt x="721" y="10819"/>
                  </a:cubicBezTo>
                  <a:lnTo>
                    <a:pt x="13049" y="10819"/>
                  </a:lnTo>
                  <a:cubicBezTo>
                    <a:pt x="13453" y="10819"/>
                    <a:pt x="13770" y="10492"/>
                    <a:pt x="13770" y="10098"/>
                  </a:cubicBezTo>
                  <a:lnTo>
                    <a:pt x="13770" y="722"/>
                  </a:lnTo>
                  <a:cubicBezTo>
                    <a:pt x="13770" y="318"/>
                    <a:pt x="13453" y="1"/>
                    <a:pt x="13059"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0" name="Google Shape;14840;p70"/>
            <p:cNvSpPr/>
            <p:nvPr/>
          </p:nvSpPr>
          <p:spPr>
            <a:xfrm>
              <a:off x="3997855" y="2975307"/>
              <a:ext cx="337763" cy="282728"/>
            </a:xfrm>
            <a:custGeom>
              <a:rect b="b" l="l" r="r" t="t"/>
              <a:pathLst>
                <a:path extrusionOk="0" h="10819" w="12925">
                  <a:moveTo>
                    <a:pt x="722" y="1"/>
                  </a:moveTo>
                  <a:cubicBezTo>
                    <a:pt x="318" y="1"/>
                    <a:pt x="0" y="318"/>
                    <a:pt x="0" y="722"/>
                  </a:cubicBezTo>
                  <a:lnTo>
                    <a:pt x="0" y="10098"/>
                  </a:lnTo>
                  <a:cubicBezTo>
                    <a:pt x="0" y="10492"/>
                    <a:pt x="318" y="10819"/>
                    <a:pt x="722" y="10819"/>
                  </a:cubicBezTo>
                  <a:lnTo>
                    <a:pt x="12203" y="10819"/>
                  </a:lnTo>
                  <a:cubicBezTo>
                    <a:pt x="12607" y="10819"/>
                    <a:pt x="12924" y="10492"/>
                    <a:pt x="12924" y="10098"/>
                  </a:cubicBezTo>
                  <a:lnTo>
                    <a:pt x="12924" y="722"/>
                  </a:lnTo>
                  <a:cubicBezTo>
                    <a:pt x="12924" y="318"/>
                    <a:pt x="12607" y="1"/>
                    <a:pt x="1220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1" name="Google Shape;14841;p70"/>
            <p:cNvSpPr/>
            <p:nvPr/>
          </p:nvSpPr>
          <p:spPr>
            <a:xfrm>
              <a:off x="3973970" y="3219306"/>
              <a:ext cx="359635" cy="11080"/>
            </a:xfrm>
            <a:custGeom>
              <a:rect b="b" l="l" r="r" t="t"/>
              <a:pathLst>
                <a:path extrusionOk="0" h="424" w="13762">
                  <a:moveTo>
                    <a:pt x="1" y="1"/>
                  </a:moveTo>
                  <a:lnTo>
                    <a:pt x="1" y="424"/>
                  </a:lnTo>
                  <a:lnTo>
                    <a:pt x="13761" y="424"/>
                  </a:lnTo>
                  <a:lnTo>
                    <a:pt x="13761"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2" name="Google Shape;14842;p70"/>
            <p:cNvSpPr/>
            <p:nvPr/>
          </p:nvSpPr>
          <p:spPr>
            <a:xfrm>
              <a:off x="3973970" y="3040403"/>
              <a:ext cx="359635" cy="11080"/>
            </a:xfrm>
            <a:custGeom>
              <a:rect b="b" l="l" r="r" t="t"/>
              <a:pathLst>
                <a:path extrusionOk="0" h="424" w="13762">
                  <a:moveTo>
                    <a:pt x="1" y="0"/>
                  </a:moveTo>
                  <a:lnTo>
                    <a:pt x="1" y="423"/>
                  </a:lnTo>
                  <a:lnTo>
                    <a:pt x="13761" y="423"/>
                  </a:lnTo>
                  <a:lnTo>
                    <a:pt x="13761"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3" name="Google Shape;14843;p70"/>
            <p:cNvSpPr/>
            <p:nvPr/>
          </p:nvSpPr>
          <p:spPr>
            <a:xfrm>
              <a:off x="3998090" y="2999688"/>
              <a:ext cx="46281" cy="27674"/>
            </a:xfrm>
            <a:custGeom>
              <a:rect b="b" l="l" r="r" t="t"/>
              <a:pathLst>
                <a:path extrusionOk="0" h="1059" w="1771">
                  <a:moveTo>
                    <a:pt x="145" y="0"/>
                  </a:moveTo>
                  <a:cubicBezTo>
                    <a:pt x="59" y="0"/>
                    <a:pt x="1" y="68"/>
                    <a:pt x="1" y="145"/>
                  </a:cubicBezTo>
                  <a:lnTo>
                    <a:pt x="1" y="914"/>
                  </a:lnTo>
                  <a:cubicBezTo>
                    <a:pt x="1" y="991"/>
                    <a:pt x="59" y="1058"/>
                    <a:pt x="145" y="1058"/>
                  </a:cubicBezTo>
                  <a:lnTo>
                    <a:pt x="1626" y="1058"/>
                  </a:lnTo>
                  <a:cubicBezTo>
                    <a:pt x="1703" y="1058"/>
                    <a:pt x="1770" y="991"/>
                    <a:pt x="1770" y="914"/>
                  </a:cubicBezTo>
                  <a:lnTo>
                    <a:pt x="1770" y="145"/>
                  </a:lnTo>
                  <a:cubicBezTo>
                    <a:pt x="1770" y="68"/>
                    <a:pt x="1703" y="0"/>
                    <a:pt x="16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4" name="Google Shape;14844;p70"/>
            <p:cNvSpPr/>
            <p:nvPr/>
          </p:nvSpPr>
          <p:spPr>
            <a:xfrm>
              <a:off x="4262970" y="2999688"/>
              <a:ext cx="46255" cy="27674"/>
            </a:xfrm>
            <a:custGeom>
              <a:rect b="b" l="l" r="r" t="t"/>
              <a:pathLst>
                <a:path extrusionOk="0" h="1059" w="1770">
                  <a:moveTo>
                    <a:pt x="145" y="0"/>
                  </a:moveTo>
                  <a:cubicBezTo>
                    <a:pt x="58" y="0"/>
                    <a:pt x="0" y="68"/>
                    <a:pt x="0" y="145"/>
                  </a:cubicBezTo>
                  <a:lnTo>
                    <a:pt x="0" y="914"/>
                  </a:lnTo>
                  <a:cubicBezTo>
                    <a:pt x="0" y="991"/>
                    <a:pt x="58" y="1058"/>
                    <a:pt x="145" y="1058"/>
                  </a:cubicBezTo>
                  <a:lnTo>
                    <a:pt x="1625" y="1058"/>
                  </a:lnTo>
                  <a:cubicBezTo>
                    <a:pt x="1702" y="1058"/>
                    <a:pt x="1770" y="991"/>
                    <a:pt x="1770" y="914"/>
                  </a:cubicBezTo>
                  <a:lnTo>
                    <a:pt x="1770" y="145"/>
                  </a:lnTo>
                  <a:cubicBezTo>
                    <a:pt x="1770" y="68"/>
                    <a:pt x="1702" y="0"/>
                    <a:pt x="1625"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5" name="Google Shape;14845;p70"/>
            <p:cNvSpPr/>
            <p:nvPr/>
          </p:nvSpPr>
          <p:spPr>
            <a:xfrm>
              <a:off x="4019963" y="2999688"/>
              <a:ext cx="24408" cy="27674"/>
            </a:xfrm>
            <a:custGeom>
              <a:rect b="b" l="l" r="r" t="t"/>
              <a:pathLst>
                <a:path extrusionOk="0" h="1059" w="934">
                  <a:moveTo>
                    <a:pt x="154" y="0"/>
                  </a:moveTo>
                  <a:cubicBezTo>
                    <a:pt x="68" y="0"/>
                    <a:pt x="1" y="68"/>
                    <a:pt x="1" y="145"/>
                  </a:cubicBezTo>
                  <a:lnTo>
                    <a:pt x="1" y="914"/>
                  </a:lnTo>
                  <a:cubicBezTo>
                    <a:pt x="1" y="991"/>
                    <a:pt x="68" y="1058"/>
                    <a:pt x="154" y="1058"/>
                  </a:cubicBezTo>
                  <a:lnTo>
                    <a:pt x="789" y="1058"/>
                  </a:lnTo>
                  <a:cubicBezTo>
                    <a:pt x="866" y="1058"/>
                    <a:pt x="933" y="991"/>
                    <a:pt x="933" y="914"/>
                  </a:cubicBezTo>
                  <a:lnTo>
                    <a:pt x="933" y="145"/>
                  </a:lnTo>
                  <a:cubicBezTo>
                    <a:pt x="933" y="68"/>
                    <a:pt x="866" y="0"/>
                    <a:pt x="78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6" name="Google Shape;14846;p70"/>
            <p:cNvSpPr/>
            <p:nvPr/>
          </p:nvSpPr>
          <p:spPr>
            <a:xfrm>
              <a:off x="4284816" y="2999688"/>
              <a:ext cx="24408" cy="27674"/>
            </a:xfrm>
            <a:custGeom>
              <a:rect b="b" l="l" r="r" t="t"/>
              <a:pathLst>
                <a:path extrusionOk="0" h="1059" w="934">
                  <a:moveTo>
                    <a:pt x="155" y="0"/>
                  </a:moveTo>
                  <a:cubicBezTo>
                    <a:pt x="68" y="0"/>
                    <a:pt x="1" y="68"/>
                    <a:pt x="1" y="145"/>
                  </a:cubicBezTo>
                  <a:lnTo>
                    <a:pt x="1" y="914"/>
                  </a:lnTo>
                  <a:cubicBezTo>
                    <a:pt x="1" y="991"/>
                    <a:pt x="68" y="1058"/>
                    <a:pt x="155" y="1058"/>
                  </a:cubicBezTo>
                  <a:lnTo>
                    <a:pt x="789" y="1058"/>
                  </a:lnTo>
                  <a:cubicBezTo>
                    <a:pt x="866" y="1058"/>
                    <a:pt x="934" y="991"/>
                    <a:pt x="934" y="914"/>
                  </a:cubicBezTo>
                  <a:lnTo>
                    <a:pt x="934" y="145"/>
                  </a:lnTo>
                  <a:cubicBezTo>
                    <a:pt x="934" y="68"/>
                    <a:pt x="866" y="0"/>
                    <a:pt x="78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7" name="Google Shape;14847;p70"/>
            <p:cNvSpPr/>
            <p:nvPr/>
          </p:nvSpPr>
          <p:spPr>
            <a:xfrm>
              <a:off x="4125434" y="3060838"/>
              <a:ext cx="138319" cy="134635"/>
            </a:xfrm>
            <a:custGeom>
              <a:rect b="b" l="l" r="r" t="t"/>
              <a:pathLst>
                <a:path extrusionOk="0" h="5152" w="5293">
                  <a:moveTo>
                    <a:pt x="4553" y="1"/>
                  </a:moveTo>
                  <a:cubicBezTo>
                    <a:pt x="4374" y="1"/>
                    <a:pt x="4195" y="70"/>
                    <a:pt x="4061" y="209"/>
                  </a:cubicBezTo>
                  <a:lnTo>
                    <a:pt x="3629" y="632"/>
                  </a:lnTo>
                  <a:lnTo>
                    <a:pt x="465" y="3757"/>
                  </a:lnTo>
                  <a:cubicBezTo>
                    <a:pt x="398" y="3824"/>
                    <a:pt x="350" y="3911"/>
                    <a:pt x="321" y="3997"/>
                  </a:cubicBezTo>
                  <a:lnTo>
                    <a:pt x="176" y="4469"/>
                  </a:lnTo>
                  <a:lnTo>
                    <a:pt x="128" y="4642"/>
                  </a:lnTo>
                  <a:lnTo>
                    <a:pt x="42" y="4921"/>
                  </a:lnTo>
                  <a:cubicBezTo>
                    <a:pt x="1" y="5036"/>
                    <a:pt x="94" y="5152"/>
                    <a:pt x="206" y="5152"/>
                  </a:cubicBezTo>
                  <a:cubicBezTo>
                    <a:pt x="225" y="5152"/>
                    <a:pt x="244" y="5149"/>
                    <a:pt x="263" y="5142"/>
                  </a:cubicBezTo>
                  <a:lnTo>
                    <a:pt x="542" y="5065"/>
                  </a:lnTo>
                  <a:lnTo>
                    <a:pt x="1176" y="4863"/>
                  </a:lnTo>
                  <a:cubicBezTo>
                    <a:pt x="1263" y="4834"/>
                    <a:pt x="1350" y="4786"/>
                    <a:pt x="1417" y="4719"/>
                  </a:cubicBezTo>
                  <a:lnTo>
                    <a:pt x="4581" y="1593"/>
                  </a:lnTo>
                  <a:lnTo>
                    <a:pt x="5023" y="1161"/>
                  </a:lnTo>
                  <a:cubicBezTo>
                    <a:pt x="5273" y="920"/>
                    <a:pt x="5292" y="526"/>
                    <a:pt x="5081" y="257"/>
                  </a:cubicBezTo>
                  <a:cubicBezTo>
                    <a:pt x="5061" y="228"/>
                    <a:pt x="5042" y="209"/>
                    <a:pt x="5023" y="189"/>
                  </a:cubicBezTo>
                  <a:cubicBezTo>
                    <a:pt x="4892" y="63"/>
                    <a:pt x="4722" y="1"/>
                    <a:pt x="45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8" name="Google Shape;14848;p70"/>
            <p:cNvSpPr/>
            <p:nvPr/>
          </p:nvSpPr>
          <p:spPr>
            <a:xfrm>
              <a:off x="4129772" y="3060865"/>
              <a:ext cx="128180" cy="116760"/>
            </a:xfrm>
            <a:custGeom>
              <a:rect b="b" l="l" r="r" t="t"/>
              <a:pathLst>
                <a:path extrusionOk="0" h="4468" w="4905">
                  <a:moveTo>
                    <a:pt x="4375" y="0"/>
                  </a:moveTo>
                  <a:cubicBezTo>
                    <a:pt x="4198" y="0"/>
                    <a:pt x="4021" y="68"/>
                    <a:pt x="3886" y="208"/>
                  </a:cubicBezTo>
                  <a:lnTo>
                    <a:pt x="3453" y="631"/>
                  </a:lnTo>
                  <a:lnTo>
                    <a:pt x="289" y="3756"/>
                  </a:lnTo>
                  <a:cubicBezTo>
                    <a:pt x="222" y="3833"/>
                    <a:pt x="174" y="3910"/>
                    <a:pt x="145" y="3996"/>
                  </a:cubicBezTo>
                  <a:lnTo>
                    <a:pt x="1" y="4468"/>
                  </a:lnTo>
                  <a:lnTo>
                    <a:pt x="270" y="4381"/>
                  </a:lnTo>
                  <a:lnTo>
                    <a:pt x="616" y="4275"/>
                  </a:lnTo>
                  <a:lnTo>
                    <a:pt x="914" y="4189"/>
                  </a:lnTo>
                  <a:cubicBezTo>
                    <a:pt x="1010" y="4160"/>
                    <a:pt x="1087" y="4112"/>
                    <a:pt x="1155" y="4044"/>
                  </a:cubicBezTo>
                  <a:lnTo>
                    <a:pt x="4030" y="1208"/>
                  </a:lnTo>
                  <a:lnTo>
                    <a:pt x="4318" y="919"/>
                  </a:lnTo>
                  <a:lnTo>
                    <a:pt x="4761" y="477"/>
                  </a:lnTo>
                  <a:cubicBezTo>
                    <a:pt x="4828" y="419"/>
                    <a:pt x="4876" y="342"/>
                    <a:pt x="4905" y="265"/>
                  </a:cubicBezTo>
                  <a:lnTo>
                    <a:pt x="4905" y="256"/>
                  </a:lnTo>
                  <a:cubicBezTo>
                    <a:pt x="4772" y="87"/>
                    <a:pt x="4574" y="0"/>
                    <a:pt x="4375"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9" name="Google Shape;14849;p70"/>
            <p:cNvSpPr/>
            <p:nvPr/>
          </p:nvSpPr>
          <p:spPr>
            <a:xfrm>
              <a:off x="4135312" y="3077589"/>
              <a:ext cx="99774" cy="95253"/>
            </a:xfrm>
            <a:custGeom>
              <a:rect b="b" l="l" r="r" t="t"/>
              <a:pathLst>
                <a:path extrusionOk="0" h="3645" w="3818">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0" name="Google Shape;14850;p70"/>
            <p:cNvSpPr/>
            <p:nvPr/>
          </p:nvSpPr>
          <p:spPr>
            <a:xfrm>
              <a:off x="3973970" y="3219306"/>
              <a:ext cx="24146" cy="11080"/>
            </a:xfrm>
            <a:custGeom>
              <a:rect b="b" l="l" r="r" t="t"/>
              <a:pathLst>
                <a:path extrusionOk="0" h="424" w="924">
                  <a:moveTo>
                    <a:pt x="1" y="1"/>
                  </a:moveTo>
                  <a:lnTo>
                    <a:pt x="1" y="424"/>
                  </a:lnTo>
                  <a:lnTo>
                    <a:pt x="924" y="424"/>
                  </a:lnTo>
                  <a:lnTo>
                    <a:pt x="924"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1" name="Google Shape;14851;p70"/>
            <p:cNvSpPr/>
            <p:nvPr/>
          </p:nvSpPr>
          <p:spPr>
            <a:xfrm>
              <a:off x="3973970" y="3040403"/>
              <a:ext cx="24146" cy="11080"/>
            </a:xfrm>
            <a:custGeom>
              <a:rect b="b" l="l" r="r" t="t"/>
              <a:pathLst>
                <a:path extrusionOk="0" h="424" w="924">
                  <a:moveTo>
                    <a:pt x="1" y="0"/>
                  </a:moveTo>
                  <a:lnTo>
                    <a:pt x="1" y="423"/>
                  </a:lnTo>
                  <a:lnTo>
                    <a:pt x="924" y="423"/>
                  </a:lnTo>
                  <a:lnTo>
                    <a:pt x="92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2" name="Google Shape;14852;p70"/>
            <p:cNvSpPr/>
            <p:nvPr/>
          </p:nvSpPr>
          <p:spPr>
            <a:xfrm>
              <a:off x="4135312" y="3077851"/>
              <a:ext cx="109835" cy="108319"/>
            </a:xfrm>
            <a:custGeom>
              <a:rect b="b" l="l" r="r" t="t"/>
              <a:pathLst>
                <a:path extrusionOk="0" h="4145" w="4203">
                  <a:moveTo>
                    <a:pt x="3241" y="0"/>
                  </a:moveTo>
                  <a:lnTo>
                    <a:pt x="87" y="3125"/>
                  </a:lnTo>
                  <a:cubicBezTo>
                    <a:pt x="48" y="3154"/>
                    <a:pt x="20" y="3183"/>
                    <a:pt x="0" y="3221"/>
                  </a:cubicBezTo>
                  <a:lnTo>
                    <a:pt x="414" y="3635"/>
                  </a:lnTo>
                  <a:lnTo>
                    <a:pt x="923" y="4145"/>
                  </a:lnTo>
                  <a:lnTo>
                    <a:pt x="943" y="4145"/>
                  </a:lnTo>
                  <a:cubicBezTo>
                    <a:pt x="972" y="4125"/>
                    <a:pt x="1010" y="4096"/>
                    <a:pt x="1039" y="4068"/>
                  </a:cubicBezTo>
                  <a:lnTo>
                    <a:pt x="4203" y="942"/>
                  </a:lnTo>
                  <a:lnTo>
                    <a:pt x="3241" y="0"/>
                  </a:ln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3" name="Google Shape;14853;p70"/>
            <p:cNvSpPr/>
            <p:nvPr/>
          </p:nvSpPr>
          <p:spPr>
            <a:xfrm>
              <a:off x="4135312" y="3077589"/>
              <a:ext cx="99774" cy="95253"/>
            </a:xfrm>
            <a:custGeom>
              <a:rect b="b" l="l" r="r" t="t"/>
              <a:pathLst>
                <a:path extrusionOk="0" h="3645" w="3818">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54" name="Google Shape;14854;p70"/>
          <p:cNvGrpSpPr/>
          <p:nvPr/>
        </p:nvGrpSpPr>
        <p:grpSpPr>
          <a:xfrm>
            <a:off x="3527941" y="2916744"/>
            <a:ext cx="366665" cy="315654"/>
            <a:chOff x="3527941" y="2916744"/>
            <a:chExt cx="366665" cy="315654"/>
          </a:xfrm>
        </p:grpSpPr>
        <p:sp>
          <p:nvSpPr>
            <p:cNvPr id="14855" name="Google Shape;14855;p70"/>
            <p:cNvSpPr/>
            <p:nvPr/>
          </p:nvSpPr>
          <p:spPr>
            <a:xfrm>
              <a:off x="3527941" y="2916770"/>
              <a:ext cx="366665" cy="157840"/>
            </a:xfrm>
            <a:custGeom>
              <a:rect b="b" l="l" r="r" t="t"/>
              <a:pathLst>
                <a:path extrusionOk="0" h="6040" w="14031">
                  <a:moveTo>
                    <a:pt x="616" y="0"/>
                  </a:moveTo>
                  <a:cubicBezTo>
                    <a:pt x="279" y="0"/>
                    <a:pt x="0" y="279"/>
                    <a:pt x="0" y="616"/>
                  </a:cubicBezTo>
                  <a:lnTo>
                    <a:pt x="0" y="5424"/>
                  </a:lnTo>
                  <a:cubicBezTo>
                    <a:pt x="0" y="5760"/>
                    <a:pt x="279" y="6039"/>
                    <a:pt x="616" y="6039"/>
                  </a:cubicBezTo>
                  <a:lnTo>
                    <a:pt x="13415" y="6039"/>
                  </a:lnTo>
                  <a:cubicBezTo>
                    <a:pt x="13751" y="6039"/>
                    <a:pt x="14030" y="5760"/>
                    <a:pt x="14030" y="5424"/>
                  </a:cubicBezTo>
                  <a:lnTo>
                    <a:pt x="14030" y="616"/>
                  </a:lnTo>
                  <a:cubicBezTo>
                    <a:pt x="14030" y="279"/>
                    <a:pt x="13751" y="0"/>
                    <a:pt x="1341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6" name="Google Shape;14856;p70"/>
            <p:cNvSpPr/>
            <p:nvPr/>
          </p:nvSpPr>
          <p:spPr>
            <a:xfrm>
              <a:off x="3546521" y="2916744"/>
              <a:ext cx="348085" cy="139260"/>
            </a:xfrm>
            <a:custGeom>
              <a:rect b="b" l="l" r="r" t="t"/>
              <a:pathLst>
                <a:path extrusionOk="0" h="5329" w="13320">
                  <a:moveTo>
                    <a:pt x="12721" y="1"/>
                  </a:moveTo>
                  <a:cubicBezTo>
                    <a:pt x="12715" y="1"/>
                    <a:pt x="12709" y="1"/>
                    <a:pt x="12704" y="1"/>
                  </a:cubicBezTo>
                  <a:lnTo>
                    <a:pt x="1" y="1"/>
                  </a:lnTo>
                  <a:lnTo>
                    <a:pt x="1" y="4713"/>
                  </a:lnTo>
                  <a:cubicBezTo>
                    <a:pt x="1" y="5050"/>
                    <a:pt x="280" y="5328"/>
                    <a:pt x="616" y="5328"/>
                  </a:cubicBezTo>
                  <a:lnTo>
                    <a:pt x="13319" y="5328"/>
                  </a:lnTo>
                  <a:lnTo>
                    <a:pt x="13319" y="617"/>
                  </a:lnTo>
                  <a:cubicBezTo>
                    <a:pt x="13319" y="276"/>
                    <a:pt x="13050" y="1"/>
                    <a:pt x="1272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7" name="Google Shape;14857;p70"/>
            <p:cNvSpPr/>
            <p:nvPr/>
          </p:nvSpPr>
          <p:spPr>
            <a:xfrm>
              <a:off x="3527941" y="3074584"/>
              <a:ext cx="366665" cy="157814"/>
            </a:xfrm>
            <a:custGeom>
              <a:rect b="b" l="l" r="r" t="t"/>
              <a:pathLst>
                <a:path extrusionOk="0" h="6039" w="14031">
                  <a:moveTo>
                    <a:pt x="616" y="0"/>
                  </a:moveTo>
                  <a:cubicBezTo>
                    <a:pt x="279" y="0"/>
                    <a:pt x="0" y="279"/>
                    <a:pt x="0" y="615"/>
                  </a:cubicBezTo>
                  <a:lnTo>
                    <a:pt x="0" y="5423"/>
                  </a:lnTo>
                  <a:cubicBezTo>
                    <a:pt x="0" y="5760"/>
                    <a:pt x="279" y="6039"/>
                    <a:pt x="616" y="6039"/>
                  </a:cubicBezTo>
                  <a:lnTo>
                    <a:pt x="13415" y="6039"/>
                  </a:lnTo>
                  <a:cubicBezTo>
                    <a:pt x="13751" y="6039"/>
                    <a:pt x="14030" y="5770"/>
                    <a:pt x="14030" y="5423"/>
                  </a:cubicBezTo>
                  <a:lnTo>
                    <a:pt x="14030" y="615"/>
                  </a:lnTo>
                  <a:cubicBezTo>
                    <a:pt x="14030" y="279"/>
                    <a:pt x="13751" y="0"/>
                    <a:pt x="13415"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8" name="Google Shape;14858;p70"/>
            <p:cNvSpPr/>
            <p:nvPr/>
          </p:nvSpPr>
          <p:spPr>
            <a:xfrm>
              <a:off x="3547279" y="3093426"/>
              <a:ext cx="347327" cy="138973"/>
            </a:xfrm>
            <a:custGeom>
              <a:rect b="b" l="l" r="r" t="t"/>
              <a:pathLst>
                <a:path extrusionOk="0" h="5318" w="13291">
                  <a:moveTo>
                    <a:pt x="616" y="0"/>
                  </a:moveTo>
                  <a:cubicBezTo>
                    <a:pt x="280" y="0"/>
                    <a:pt x="1" y="269"/>
                    <a:pt x="1" y="616"/>
                  </a:cubicBezTo>
                  <a:lnTo>
                    <a:pt x="1" y="5318"/>
                  </a:lnTo>
                  <a:lnTo>
                    <a:pt x="12675" y="5318"/>
                  </a:lnTo>
                  <a:cubicBezTo>
                    <a:pt x="13011" y="5318"/>
                    <a:pt x="13290" y="5049"/>
                    <a:pt x="13290" y="4712"/>
                  </a:cubicBezTo>
                  <a:lnTo>
                    <a:pt x="13290"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9" name="Google Shape;14859;p70"/>
            <p:cNvSpPr/>
            <p:nvPr/>
          </p:nvSpPr>
          <p:spPr>
            <a:xfrm>
              <a:off x="3553812" y="3097424"/>
              <a:ext cx="45026" cy="44268"/>
            </a:xfrm>
            <a:custGeom>
              <a:rect b="b" l="l" r="r" t="t"/>
              <a:pathLst>
                <a:path extrusionOk="0" h="1694" w="1723">
                  <a:moveTo>
                    <a:pt x="858" y="1"/>
                  </a:moveTo>
                  <a:cubicBezTo>
                    <a:pt x="414" y="1"/>
                    <a:pt x="49" y="353"/>
                    <a:pt x="20" y="799"/>
                  </a:cubicBezTo>
                  <a:cubicBezTo>
                    <a:pt x="1" y="1251"/>
                    <a:pt x="328" y="1645"/>
                    <a:pt x="780" y="1693"/>
                  </a:cubicBezTo>
                  <a:lnTo>
                    <a:pt x="876" y="1693"/>
                  </a:lnTo>
                  <a:cubicBezTo>
                    <a:pt x="1345" y="1693"/>
                    <a:pt x="1720" y="1311"/>
                    <a:pt x="1722" y="842"/>
                  </a:cubicBezTo>
                  <a:lnTo>
                    <a:pt x="1722" y="842"/>
                  </a:lnTo>
                  <a:cubicBezTo>
                    <a:pt x="1722" y="844"/>
                    <a:pt x="1722" y="846"/>
                    <a:pt x="1722" y="847"/>
                  </a:cubicBezTo>
                  <a:lnTo>
                    <a:pt x="1722" y="838"/>
                  </a:lnTo>
                  <a:cubicBezTo>
                    <a:pt x="1722" y="839"/>
                    <a:pt x="1722" y="841"/>
                    <a:pt x="1722" y="842"/>
                  </a:cubicBezTo>
                  <a:lnTo>
                    <a:pt x="1722" y="842"/>
                  </a:lnTo>
                  <a:cubicBezTo>
                    <a:pt x="1720" y="374"/>
                    <a:pt x="1345" y="1"/>
                    <a:pt x="876" y="1"/>
                  </a:cubicBezTo>
                  <a:cubicBezTo>
                    <a:pt x="870" y="1"/>
                    <a:pt x="864" y="1"/>
                    <a:pt x="858"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0" name="Google Shape;14860;p70"/>
            <p:cNvSpPr/>
            <p:nvPr/>
          </p:nvSpPr>
          <p:spPr>
            <a:xfrm>
              <a:off x="3554335" y="3165551"/>
              <a:ext cx="44504" cy="44504"/>
            </a:xfrm>
            <a:custGeom>
              <a:rect b="b" l="l" r="r" t="t"/>
              <a:pathLst>
                <a:path extrusionOk="0" h="1703" w="1703">
                  <a:moveTo>
                    <a:pt x="856" y="0"/>
                  </a:moveTo>
                  <a:cubicBezTo>
                    <a:pt x="385" y="0"/>
                    <a:pt x="0" y="375"/>
                    <a:pt x="0" y="846"/>
                  </a:cubicBezTo>
                  <a:cubicBezTo>
                    <a:pt x="0" y="1317"/>
                    <a:pt x="385" y="1702"/>
                    <a:pt x="856" y="1702"/>
                  </a:cubicBezTo>
                  <a:cubicBezTo>
                    <a:pt x="1327" y="1702"/>
                    <a:pt x="1702" y="1317"/>
                    <a:pt x="1702" y="846"/>
                  </a:cubicBezTo>
                  <a:cubicBezTo>
                    <a:pt x="1702" y="375"/>
                    <a:pt x="1327" y="0"/>
                    <a:pt x="856"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1" name="Google Shape;14861;p70"/>
            <p:cNvSpPr/>
            <p:nvPr/>
          </p:nvSpPr>
          <p:spPr>
            <a:xfrm>
              <a:off x="3620920" y="3097424"/>
              <a:ext cx="45261" cy="44268"/>
            </a:xfrm>
            <a:custGeom>
              <a:rect b="b" l="l" r="r" t="t"/>
              <a:pathLst>
                <a:path extrusionOk="0" h="1694" w="1732">
                  <a:moveTo>
                    <a:pt x="867" y="1"/>
                  </a:moveTo>
                  <a:cubicBezTo>
                    <a:pt x="423" y="1"/>
                    <a:pt x="58" y="353"/>
                    <a:pt x="29" y="799"/>
                  </a:cubicBezTo>
                  <a:cubicBezTo>
                    <a:pt x="0" y="1251"/>
                    <a:pt x="337" y="1645"/>
                    <a:pt x="789" y="1693"/>
                  </a:cubicBezTo>
                  <a:lnTo>
                    <a:pt x="885"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85" y="1"/>
                  </a:cubicBezTo>
                  <a:cubicBezTo>
                    <a:pt x="879" y="1"/>
                    <a:pt x="873" y="1"/>
                    <a:pt x="867" y="1"/>
                  </a:cubicBezTo>
                  <a:close/>
                </a:path>
              </a:pathLst>
            </a:custGeom>
            <a:solidFill>
              <a:srgbClr val="ABBCCA"/>
            </a:solidFill>
            <a:ln cap="flat" cmpd="sng" w="3125">
              <a:solidFill>
                <a:srgbClr val="ABBCCA"/>
              </a:solidFill>
              <a:prstDash val="solid"/>
              <a:miter lim="96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2" name="Google Shape;14862;p70"/>
            <p:cNvSpPr/>
            <p:nvPr/>
          </p:nvSpPr>
          <p:spPr>
            <a:xfrm>
              <a:off x="3621678" y="3165551"/>
              <a:ext cx="44504" cy="44504"/>
            </a:xfrm>
            <a:custGeom>
              <a:rect b="b" l="l" r="r" t="t"/>
              <a:pathLst>
                <a:path extrusionOk="0" h="1703" w="1703">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3" name="Google Shape;14863;p70"/>
            <p:cNvSpPr/>
            <p:nvPr/>
          </p:nvSpPr>
          <p:spPr>
            <a:xfrm>
              <a:off x="3689021" y="3165551"/>
              <a:ext cx="44504" cy="44504"/>
            </a:xfrm>
            <a:custGeom>
              <a:rect b="b" l="l" r="r" t="t"/>
              <a:pathLst>
                <a:path extrusionOk="0" h="1703" w="1703">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4" name="Google Shape;14864;p70"/>
            <p:cNvSpPr/>
            <p:nvPr/>
          </p:nvSpPr>
          <p:spPr>
            <a:xfrm>
              <a:off x="3755607" y="3097424"/>
              <a:ext cx="45261" cy="44268"/>
            </a:xfrm>
            <a:custGeom>
              <a:rect b="b" l="l" r="r" t="t"/>
              <a:pathLst>
                <a:path extrusionOk="0" h="1694" w="1732">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76" y="1"/>
                  </a:cubicBezTo>
                  <a:cubicBezTo>
                    <a:pt x="870" y="1"/>
                    <a:pt x="864" y="1"/>
                    <a:pt x="85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5" name="Google Shape;14865;p70"/>
            <p:cNvSpPr/>
            <p:nvPr/>
          </p:nvSpPr>
          <p:spPr>
            <a:xfrm>
              <a:off x="3756365" y="3165551"/>
              <a:ext cx="44504" cy="44504"/>
            </a:xfrm>
            <a:custGeom>
              <a:rect b="b" l="l" r="r" t="t"/>
              <a:pathLst>
                <a:path extrusionOk="0" h="1703" w="1703">
                  <a:moveTo>
                    <a:pt x="847" y="0"/>
                  </a:moveTo>
                  <a:cubicBezTo>
                    <a:pt x="385" y="0"/>
                    <a:pt x="0" y="375"/>
                    <a:pt x="0" y="846"/>
                  </a:cubicBezTo>
                  <a:cubicBezTo>
                    <a:pt x="0" y="1317"/>
                    <a:pt x="385" y="1702"/>
                    <a:pt x="847" y="1702"/>
                  </a:cubicBezTo>
                  <a:cubicBezTo>
                    <a:pt x="1318" y="1702"/>
                    <a:pt x="1702" y="1317"/>
                    <a:pt x="1702" y="846"/>
                  </a:cubicBezTo>
                  <a:cubicBezTo>
                    <a:pt x="1702" y="375"/>
                    <a:pt x="1318" y="0"/>
                    <a:pt x="847" y="0"/>
                  </a:cubicBez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6" name="Google Shape;14866;p70"/>
            <p:cNvSpPr/>
            <p:nvPr/>
          </p:nvSpPr>
          <p:spPr>
            <a:xfrm>
              <a:off x="3822950" y="3097424"/>
              <a:ext cx="45261" cy="44268"/>
            </a:xfrm>
            <a:custGeom>
              <a:rect b="b" l="l" r="r" t="t"/>
              <a:pathLst>
                <a:path extrusionOk="0" h="1694" w="1732">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2" y="846"/>
                    <a:pt x="1732" y="847"/>
                  </a:cubicBezTo>
                  <a:lnTo>
                    <a:pt x="1732" y="838"/>
                  </a:lnTo>
                  <a:cubicBezTo>
                    <a:pt x="1732" y="839"/>
                    <a:pt x="1731" y="841"/>
                    <a:pt x="1731" y="842"/>
                  </a:cubicBezTo>
                  <a:lnTo>
                    <a:pt x="1731" y="842"/>
                  </a:lnTo>
                  <a:cubicBezTo>
                    <a:pt x="1729" y="374"/>
                    <a:pt x="1345" y="1"/>
                    <a:pt x="876" y="1"/>
                  </a:cubicBezTo>
                  <a:cubicBezTo>
                    <a:pt x="870" y="1"/>
                    <a:pt x="864" y="1"/>
                    <a:pt x="858"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7" name="Google Shape;14867;p70"/>
            <p:cNvSpPr/>
            <p:nvPr/>
          </p:nvSpPr>
          <p:spPr>
            <a:xfrm>
              <a:off x="3823708" y="3165551"/>
              <a:ext cx="44504" cy="44504"/>
            </a:xfrm>
            <a:custGeom>
              <a:rect b="b" l="l" r="r" t="t"/>
              <a:pathLst>
                <a:path extrusionOk="0" h="1703" w="1703">
                  <a:moveTo>
                    <a:pt x="847" y="0"/>
                  </a:moveTo>
                  <a:cubicBezTo>
                    <a:pt x="375" y="0"/>
                    <a:pt x="0" y="375"/>
                    <a:pt x="0" y="846"/>
                  </a:cubicBezTo>
                  <a:cubicBezTo>
                    <a:pt x="0" y="1317"/>
                    <a:pt x="375" y="1702"/>
                    <a:pt x="847" y="1702"/>
                  </a:cubicBezTo>
                  <a:cubicBezTo>
                    <a:pt x="1318" y="1702"/>
                    <a:pt x="1703" y="1317"/>
                    <a:pt x="1703" y="846"/>
                  </a:cubicBezTo>
                  <a:cubicBezTo>
                    <a:pt x="1703" y="375"/>
                    <a:pt x="1318" y="0"/>
                    <a:pt x="847"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8" name="Google Shape;14868;p70"/>
            <p:cNvSpPr/>
            <p:nvPr/>
          </p:nvSpPr>
          <p:spPr>
            <a:xfrm>
              <a:off x="3562514" y="3105185"/>
              <a:ext cx="40897" cy="36507"/>
            </a:xfrm>
            <a:custGeom>
              <a:rect b="b" l="l" r="r" t="t"/>
              <a:pathLst>
                <a:path extrusionOk="0" h="1397" w="1565">
                  <a:moveTo>
                    <a:pt x="1134" y="0"/>
                  </a:moveTo>
                  <a:cubicBezTo>
                    <a:pt x="1123" y="0"/>
                    <a:pt x="1112" y="1"/>
                    <a:pt x="1101" y="2"/>
                  </a:cubicBezTo>
                  <a:cubicBezTo>
                    <a:pt x="1093" y="2"/>
                    <a:pt x="1085" y="2"/>
                    <a:pt x="1077" y="2"/>
                  </a:cubicBezTo>
                  <a:cubicBezTo>
                    <a:pt x="343" y="2"/>
                    <a:pt x="0" y="902"/>
                    <a:pt x="543" y="1396"/>
                  </a:cubicBezTo>
                  <a:cubicBezTo>
                    <a:pt x="1014" y="1396"/>
                    <a:pt x="1389" y="1012"/>
                    <a:pt x="1389" y="541"/>
                  </a:cubicBezTo>
                  <a:cubicBezTo>
                    <a:pt x="1565" y="328"/>
                    <a:pt x="1403" y="0"/>
                    <a:pt x="1134"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9" name="Google Shape;14869;p70"/>
            <p:cNvSpPr/>
            <p:nvPr/>
          </p:nvSpPr>
          <p:spPr>
            <a:xfrm>
              <a:off x="3562436" y="3173313"/>
              <a:ext cx="41289" cy="36742"/>
            </a:xfrm>
            <a:custGeom>
              <a:rect b="b" l="l" r="r" t="t"/>
              <a:pathLst>
                <a:path extrusionOk="0" h="1406" w="1580">
                  <a:moveTo>
                    <a:pt x="1128" y="0"/>
                  </a:moveTo>
                  <a:cubicBezTo>
                    <a:pt x="1120" y="0"/>
                    <a:pt x="1112" y="1"/>
                    <a:pt x="1104" y="1"/>
                  </a:cubicBezTo>
                  <a:cubicBezTo>
                    <a:pt x="1100" y="1"/>
                    <a:pt x="1096" y="1"/>
                    <a:pt x="1092" y="1"/>
                  </a:cubicBezTo>
                  <a:cubicBezTo>
                    <a:pt x="359" y="1"/>
                    <a:pt x="1" y="908"/>
                    <a:pt x="546" y="1405"/>
                  </a:cubicBezTo>
                  <a:cubicBezTo>
                    <a:pt x="1017" y="1405"/>
                    <a:pt x="1392" y="1020"/>
                    <a:pt x="1392" y="549"/>
                  </a:cubicBezTo>
                  <a:cubicBezTo>
                    <a:pt x="1579" y="325"/>
                    <a:pt x="1412" y="0"/>
                    <a:pt x="1128"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0" name="Google Shape;14870;p70"/>
            <p:cNvSpPr/>
            <p:nvPr/>
          </p:nvSpPr>
          <p:spPr>
            <a:xfrm>
              <a:off x="3629622" y="3105185"/>
              <a:ext cx="41133" cy="36507"/>
            </a:xfrm>
            <a:custGeom>
              <a:rect b="b" l="l" r="r" t="t"/>
              <a:pathLst>
                <a:path extrusionOk="0" h="1397" w="1574">
                  <a:moveTo>
                    <a:pt x="1135" y="0"/>
                  </a:moveTo>
                  <a:cubicBezTo>
                    <a:pt x="1123" y="0"/>
                    <a:pt x="1112" y="1"/>
                    <a:pt x="1100" y="2"/>
                  </a:cubicBezTo>
                  <a:cubicBezTo>
                    <a:pt x="1092" y="2"/>
                    <a:pt x="1085" y="2"/>
                    <a:pt x="1077" y="2"/>
                  </a:cubicBezTo>
                  <a:cubicBezTo>
                    <a:pt x="352" y="2"/>
                    <a:pt x="0" y="902"/>
                    <a:pt x="552" y="1396"/>
                  </a:cubicBezTo>
                  <a:cubicBezTo>
                    <a:pt x="1014" y="1396"/>
                    <a:pt x="1398" y="1012"/>
                    <a:pt x="1398" y="541"/>
                  </a:cubicBezTo>
                  <a:cubicBezTo>
                    <a:pt x="1574" y="328"/>
                    <a:pt x="1412" y="0"/>
                    <a:pt x="1135" y="0"/>
                  </a:cubicBezTo>
                  <a:close/>
                </a:path>
              </a:pathLst>
            </a:custGeom>
            <a:solidFill>
              <a:srgbClr val="BAC8D3"/>
            </a:solidFill>
            <a:ln cap="flat" cmpd="sng" w="3125">
              <a:solidFill>
                <a:srgbClr val="ABBCCA"/>
              </a:solidFill>
              <a:prstDash val="solid"/>
              <a:miter lim="96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1" name="Google Shape;14871;p70"/>
            <p:cNvSpPr/>
            <p:nvPr/>
          </p:nvSpPr>
          <p:spPr>
            <a:xfrm>
              <a:off x="3629779" y="3173313"/>
              <a:ext cx="41289" cy="36742"/>
            </a:xfrm>
            <a:custGeom>
              <a:rect b="b" l="l" r="r" t="t"/>
              <a:pathLst>
                <a:path extrusionOk="0" h="1406" w="1580">
                  <a:moveTo>
                    <a:pt x="1128" y="0"/>
                  </a:moveTo>
                  <a:cubicBezTo>
                    <a:pt x="1120" y="0"/>
                    <a:pt x="1112" y="1"/>
                    <a:pt x="1104" y="1"/>
                  </a:cubicBezTo>
                  <a:cubicBezTo>
                    <a:pt x="1100" y="1"/>
                    <a:pt x="1096" y="1"/>
                    <a:pt x="1092" y="1"/>
                  </a:cubicBezTo>
                  <a:cubicBezTo>
                    <a:pt x="360" y="1"/>
                    <a:pt x="1" y="908"/>
                    <a:pt x="546" y="1405"/>
                  </a:cubicBezTo>
                  <a:cubicBezTo>
                    <a:pt x="1008" y="1405"/>
                    <a:pt x="1392" y="1020"/>
                    <a:pt x="1392" y="549"/>
                  </a:cubicBezTo>
                  <a:cubicBezTo>
                    <a:pt x="1579" y="325"/>
                    <a:pt x="1412" y="0"/>
                    <a:pt x="112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2" name="Google Shape;14872;p70"/>
            <p:cNvSpPr/>
            <p:nvPr/>
          </p:nvSpPr>
          <p:spPr>
            <a:xfrm>
              <a:off x="3696887" y="3173313"/>
              <a:ext cx="41263" cy="36742"/>
            </a:xfrm>
            <a:custGeom>
              <a:rect b="b" l="l" r="r" t="t"/>
              <a:pathLst>
                <a:path extrusionOk="0" h="1406" w="1579">
                  <a:moveTo>
                    <a:pt x="1137" y="0"/>
                  </a:moveTo>
                  <a:cubicBezTo>
                    <a:pt x="1129" y="0"/>
                    <a:pt x="1121" y="1"/>
                    <a:pt x="1113" y="1"/>
                  </a:cubicBezTo>
                  <a:cubicBezTo>
                    <a:pt x="1109" y="1"/>
                    <a:pt x="1105" y="1"/>
                    <a:pt x="1101" y="1"/>
                  </a:cubicBezTo>
                  <a:cubicBezTo>
                    <a:pt x="359" y="1"/>
                    <a:pt x="0" y="908"/>
                    <a:pt x="555" y="1405"/>
                  </a:cubicBezTo>
                  <a:cubicBezTo>
                    <a:pt x="1017" y="1405"/>
                    <a:pt x="1401" y="1020"/>
                    <a:pt x="1401" y="549"/>
                  </a:cubicBezTo>
                  <a:cubicBezTo>
                    <a:pt x="1579" y="325"/>
                    <a:pt x="1420" y="0"/>
                    <a:pt x="1137" y="0"/>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3" name="Google Shape;14873;p70"/>
            <p:cNvSpPr/>
            <p:nvPr/>
          </p:nvSpPr>
          <p:spPr>
            <a:xfrm>
              <a:off x="3764309" y="3105185"/>
              <a:ext cx="41133" cy="36507"/>
            </a:xfrm>
            <a:custGeom>
              <a:rect b="b" l="l" r="r" t="t"/>
              <a:pathLst>
                <a:path extrusionOk="0" h="1397" w="1574">
                  <a:moveTo>
                    <a:pt x="1135" y="0"/>
                  </a:moveTo>
                  <a:cubicBezTo>
                    <a:pt x="1124" y="0"/>
                    <a:pt x="1112" y="1"/>
                    <a:pt x="1100" y="2"/>
                  </a:cubicBezTo>
                  <a:cubicBezTo>
                    <a:pt x="1093" y="2"/>
                    <a:pt x="1085" y="2"/>
                    <a:pt x="1077" y="2"/>
                  </a:cubicBezTo>
                  <a:cubicBezTo>
                    <a:pt x="352" y="2"/>
                    <a:pt x="0" y="902"/>
                    <a:pt x="543" y="1396"/>
                  </a:cubicBezTo>
                  <a:cubicBezTo>
                    <a:pt x="1014" y="1396"/>
                    <a:pt x="1398" y="1012"/>
                    <a:pt x="1398" y="541"/>
                  </a:cubicBezTo>
                  <a:lnTo>
                    <a:pt x="1389" y="541"/>
                  </a:lnTo>
                  <a:cubicBezTo>
                    <a:pt x="1574" y="328"/>
                    <a:pt x="1412" y="0"/>
                    <a:pt x="1135"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4" name="Google Shape;14874;p70"/>
            <p:cNvSpPr/>
            <p:nvPr/>
          </p:nvSpPr>
          <p:spPr>
            <a:xfrm>
              <a:off x="3764231" y="3173313"/>
              <a:ext cx="41289" cy="36742"/>
            </a:xfrm>
            <a:custGeom>
              <a:rect b="b" l="l" r="r" t="t"/>
              <a:pathLst>
                <a:path extrusionOk="0" h="1406" w="1580">
                  <a:moveTo>
                    <a:pt x="1136" y="0"/>
                  </a:moveTo>
                  <a:cubicBezTo>
                    <a:pt x="1129" y="0"/>
                    <a:pt x="1121" y="1"/>
                    <a:pt x="1113" y="1"/>
                  </a:cubicBezTo>
                  <a:cubicBezTo>
                    <a:pt x="1109" y="1"/>
                    <a:pt x="1105" y="1"/>
                    <a:pt x="1101" y="1"/>
                  </a:cubicBezTo>
                  <a:cubicBezTo>
                    <a:pt x="359" y="1"/>
                    <a:pt x="0" y="908"/>
                    <a:pt x="546" y="1405"/>
                  </a:cubicBezTo>
                  <a:cubicBezTo>
                    <a:pt x="1017" y="1405"/>
                    <a:pt x="1401" y="1020"/>
                    <a:pt x="1401" y="549"/>
                  </a:cubicBezTo>
                  <a:cubicBezTo>
                    <a:pt x="1579" y="325"/>
                    <a:pt x="1411" y="0"/>
                    <a:pt x="1136" y="0"/>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5" name="Google Shape;14875;p70"/>
            <p:cNvSpPr/>
            <p:nvPr/>
          </p:nvSpPr>
          <p:spPr>
            <a:xfrm>
              <a:off x="3831653" y="3105185"/>
              <a:ext cx="41133" cy="36507"/>
            </a:xfrm>
            <a:custGeom>
              <a:rect b="b" l="l" r="r" t="t"/>
              <a:pathLst>
                <a:path extrusionOk="0" h="1397" w="1574">
                  <a:moveTo>
                    <a:pt x="1135" y="0"/>
                  </a:moveTo>
                  <a:cubicBezTo>
                    <a:pt x="1124" y="0"/>
                    <a:pt x="1112" y="1"/>
                    <a:pt x="1100" y="2"/>
                  </a:cubicBezTo>
                  <a:cubicBezTo>
                    <a:pt x="1093" y="2"/>
                    <a:pt x="1085" y="2"/>
                    <a:pt x="1077" y="2"/>
                  </a:cubicBezTo>
                  <a:cubicBezTo>
                    <a:pt x="352" y="2"/>
                    <a:pt x="0" y="902"/>
                    <a:pt x="543" y="1396"/>
                  </a:cubicBezTo>
                  <a:cubicBezTo>
                    <a:pt x="1014" y="1396"/>
                    <a:pt x="1399" y="1012"/>
                    <a:pt x="1399" y="541"/>
                  </a:cubicBezTo>
                  <a:lnTo>
                    <a:pt x="1389" y="541"/>
                  </a:lnTo>
                  <a:cubicBezTo>
                    <a:pt x="1574" y="328"/>
                    <a:pt x="1412" y="0"/>
                    <a:pt x="1135"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6" name="Google Shape;14876;p70"/>
            <p:cNvSpPr/>
            <p:nvPr/>
          </p:nvSpPr>
          <p:spPr>
            <a:xfrm>
              <a:off x="3831574" y="3173313"/>
              <a:ext cx="41289" cy="36742"/>
            </a:xfrm>
            <a:custGeom>
              <a:rect b="b" l="l" r="r" t="t"/>
              <a:pathLst>
                <a:path extrusionOk="0" h="1406" w="1580">
                  <a:moveTo>
                    <a:pt x="1137" y="0"/>
                  </a:moveTo>
                  <a:cubicBezTo>
                    <a:pt x="1129" y="0"/>
                    <a:pt x="1121" y="1"/>
                    <a:pt x="1113" y="1"/>
                  </a:cubicBezTo>
                  <a:cubicBezTo>
                    <a:pt x="1109" y="1"/>
                    <a:pt x="1105" y="1"/>
                    <a:pt x="1101" y="1"/>
                  </a:cubicBezTo>
                  <a:cubicBezTo>
                    <a:pt x="359" y="1"/>
                    <a:pt x="0" y="908"/>
                    <a:pt x="546" y="1405"/>
                  </a:cubicBezTo>
                  <a:cubicBezTo>
                    <a:pt x="1017" y="1405"/>
                    <a:pt x="1402" y="1020"/>
                    <a:pt x="1402" y="549"/>
                  </a:cubicBezTo>
                  <a:cubicBezTo>
                    <a:pt x="1579" y="325"/>
                    <a:pt x="1411" y="0"/>
                    <a:pt x="1137"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7" name="Google Shape;14877;p70"/>
            <p:cNvSpPr/>
            <p:nvPr/>
          </p:nvSpPr>
          <p:spPr>
            <a:xfrm>
              <a:off x="3550310" y="2939375"/>
              <a:ext cx="101786" cy="65854"/>
            </a:xfrm>
            <a:custGeom>
              <a:rect b="b" l="l" r="r" t="t"/>
              <a:pathLst>
                <a:path extrusionOk="0" h="2520" w="3895">
                  <a:moveTo>
                    <a:pt x="1847" y="1"/>
                  </a:moveTo>
                  <a:cubicBezTo>
                    <a:pt x="1606" y="1"/>
                    <a:pt x="1423" y="193"/>
                    <a:pt x="1423" y="424"/>
                  </a:cubicBezTo>
                  <a:lnTo>
                    <a:pt x="1423" y="453"/>
                  </a:lnTo>
                  <a:lnTo>
                    <a:pt x="1423" y="481"/>
                  </a:lnTo>
                  <a:cubicBezTo>
                    <a:pt x="1433" y="674"/>
                    <a:pt x="1270" y="837"/>
                    <a:pt x="1068" y="837"/>
                  </a:cubicBezTo>
                  <a:cubicBezTo>
                    <a:pt x="837" y="837"/>
                    <a:pt x="644" y="1030"/>
                    <a:pt x="644" y="1260"/>
                  </a:cubicBezTo>
                  <a:cubicBezTo>
                    <a:pt x="644" y="1280"/>
                    <a:pt x="654" y="1308"/>
                    <a:pt x="654" y="1337"/>
                  </a:cubicBezTo>
                  <a:cubicBezTo>
                    <a:pt x="683" y="1481"/>
                    <a:pt x="568" y="1616"/>
                    <a:pt x="423" y="1616"/>
                  </a:cubicBezTo>
                  <a:cubicBezTo>
                    <a:pt x="193" y="1616"/>
                    <a:pt x="0" y="1808"/>
                    <a:pt x="0" y="2039"/>
                  </a:cubicBezTo>
                  <a:lnTo>
                    <a:pt x="0" y="2097"/>
                  </a:lnTo>
                  <a:cubicBezTo>
                    <a:pt x="0" y="2337"/>
                    <a:pt x="193" y="2520"/>
                    <a:pt x="423" y="2520"/>
                  </a:cubicBezTo>
                  <a:lnTo>
                    <a:pt x="1923" y="2520"/>
                  </a:lnTo>
                  <a:cubicBezTo>
                    <a:pt x="2154" y="2520"/>
                    <a:pt x="2337" y="2337"/>
                    <a:pt x="2337" y="2097"/>
                  </a:cubicBezTo>
                  <a:lnTo>
                    <a:pt x="2337" y="2030"/>
                  </a:lnTo>
                  <a:cubicBezTo>
                    <a:pt x="2337" y="1837"/>
                    <a:pt x="2491" y="1683"/>
                    <a:pt x="2683" y="1683"/>
                  </a:cubicBezTo>
                  <a:lnTo>
                    <a:pt x="3462" y="1683"/>
                  </a:lnTo>
                  <a:cubicBezTo>
                    <a:pt x="3702" y="1683"/>
                    <a:pt x="3885" y="1491"/>
                    <a:pt x="3885" y="1260"/>
                  </a:cubicBezTo>
                  <a:lnTo>
                    <a:pt x="3895" y="1260"/>
                  </a:lnTo>
                  <a:cubicBezTo>
                    <a:pt x="3895" y="1030"/>
                    <a:pt x="3702" y="847"/>
                    <a:pt x="3472" y="847"/>
                  </a:cubicBezTo>
                  <a:cubicBezTo>
                    <a:pt x="3318" y="847"/>
                    <a:pt x="3202" y="703"/>
                    <a:pt x="3231" y="549"/>
                  </a:cubicBezTo>
                  <a:cubicBezTo>
                    <a:pt x="3241" y="520"/>
                    <a:pt x="3241" y="481"/>
                    <a:pt x="3241" y="453"/>
                  </a:cubicBezTo>
                  <a:lnTo>
                    <a:pt x="3241" y="424"/>
                  </a:lnTo>
                  <a:cubicBezTo>
                    <a:pt x="3241" y="193"/>
                    <a:pt x="3058" y="1"/>
                    <a:pt x="2827"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8" name="Google Shape;14878;p70"/>
            <p:cNvSpPr/>
            <p:nvPr/>
          </p:nvSpPr>
          <p:spPr>
            <a:xfrm>
              <a:off x="3568655" y="2939375"/>
              <a:ext cx="83441" cy="65854"/>
            </a:xfrm>
            <a:custGeom>
              <a:rect b="b" l="l" r="r" t="t"/>
              <a:pathLst>
                <a:path extrusionOk="0" h="2520" w="3193">
                  <a:moveTo>
                    <a:pt x="1837" y="1"/>
                  </a:moveTo>
                  <a:cubicBezTo>
                    <a:pt x="1606" y="1"/>
                    <a:pt x="1423" y="193"/>
                    <a:pt x="1423" y="424"/>
                  </a:cubicBezTo>
                  <a:lnTo>
                    <a:pt x="1423" y="453"/>
                  </a:lnTo>
                  <a:lnTo>
                    <a:pt x="1423" y="481"/>
                  </a:lnTo>
                  <a:cubicBezTo>
                    <a:pt x="1423" y="674"/>
                    <a:pt x="1270" y="837"/>
                    <a:pt x="1068" y="837"/>
                  </a:cubicBezTo>
                  <a:cubicBezTo>
                    <a:pt x="808" y="837"/>
                    <a:pt x="606" y="1078"/>
                    <a:pt x="654" y="1337"/>
                  </a:cubicBezTo>
                  <a:cubicBezTo>
                    <a:pt x="683" y="1481"/>
                    <a:pt x="568" y="1616"/>
                    <a:pt x="423" y="1616"/>
                  </a:cubicBezTo>
                  <a:cubicBezTo>
                    <a:pt x="193" y="1616"/>
                    <a:pt x="0" y="1808"/>
                    <a:pt x="0" y="2039"/>
                  </a:cubicBezTo>
                  <a:lnTo>
                    <a:pt x="0" y="2097"/>
                  </a:lnTo>
                  <a:cubicBezTo>
                    <a:pt x="0" y="2337"/>
                    <a:pt x="193" y="2520"/>
                    <a:pt x="423" y="2520"/>
                  </a:cubicBezTo>
                  <a:lnTo>
                    <a:pt x="1221" y="2520"/>
                  </a:lnTo>
                  <a:cubicBezTo>
                    <a:pt x="1452" y="2520"/>
                    <a:pt x="1635" y="2337"/>
                    <a:pt x="1635" y="2097"/>
                  </a:cubicBezTo>
                  <a:lnTo>
                    <a:pt x="1635" y="2030"/>
                  </a:lnTo>
                  <a:cubicBezTo>
                    <a:pt x="1635" y="1837"/>
                    <a:pt x="1789" y="1683"/>
                    <a:pt x="1981" y="1683"/>
                  </a:cubicBezTo>
                  <a:lnTo>
                    <a:pt x="2760" y="1683"/>
                  </a:lnTo>
                  <a:cubicBezTo>
                    <a:pt x="3000" y="1683"/>
                    <a:pt x="3183" y="1491"/>
                    <a:pt x="3183" y="1260"/>
                  </a:cubicBezTo>
                  <a:lnTo>
                    <a:pt x="3193" y="1260"/>
                  </a:lnTo>
                  <a:cubicBezTo>
                    <a:pt x="3193" y="1030"/>
                    <a:pt x="3000" y="847"/>
                    <a:pt x="2770" y="847"/>
                  </a:cubicBezTo>
                  <a:cubicBezTo>
                    <a:pt x="2616" y="847"/>
                    <a:pt x="2500" y="703"/>
                    <a:pt x="2529" y="549"/>
                  </a:cubicBezTo>
                  <a:cubicBezTo>
                    <a:pt x="2539" y="520"/>
                    <a:pt x="2539" y="481"/>
                    <a:pt x="2539" y="453"/>
                  </a:cubicBezTo>
                  <a:lnTo>
                    <a:pt x="2539" y="424"/>
                  </a:lnTo>
                  <a:cubicBezTo>
                    <a:pt x="2539" y="193"/>
                    <a:pt x="2356" y="1"/>
                    <a:pt x="2125"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9" name="Google Shape;14879;p70"/>
            <p:cNvSpPr/>
            <p:nvPr/>
          </p:nvSpPr>
          <p:spPr>
            <a:xfrm>
              <a:off x="3633725" y="2986100"/>
              <a:ext cx="90993" cy="65880"/>
            </a:xfrm>
            <a:custGeom>
              <a:rect b="b" l="l" r="r" t="t"/>
              <a:pathLst>
                <a:path extrusionOk="0" h="2521" w="3482">
                  <a:moveTo>
                    <a:pt x="3066" y="1"/>
                  </a:moveTo>
                  <a:cubicBezTo>
                    <a:pt x="3061" y="1"/>
                    <a:pt x="3055" y="1"/>
                    <a:pt x="3049" y="1"/>
                  </a:cubicBezTo>
                  <a:lnTo>
                    <a:pt x="2107" y="1"/>
                  </a:lnTo>
                  <a:cubicBezTo>
                    <a:pt x="1876" y="1"/>
                    <a:pt x="1684" y="184"/>
                    <a:pt x="1684" y="415"/>
                  </a:cubicBezTo>
                  <a:lnTo>
                    <a:pt x="1684" y="482"/>
                  </a:lnTo>
                  <a:cubicBezTo>
                    <a:pt x="1693" y="674"/>
                    <a:pt x="1539" y="838"/>
                    <a:pt x="1347" y="838"/>
                  </a:cubicBezTo>
                  <a:lnTo>
                    <a:pt x="558" y="838"/>
                  </a:lnTo>
                  <a:cubicBezTo>
                    <a:pt x="1" y="838"/>
                    <a:pt x="1" y="1684"/>
                    <a:pt x="558" y="1684"/>
                  </a:cubicBezTo>
                  <a:cubicBezTo>
                    <a:pt x="563" y="1684"/>
                    <a:pt x="568" y="1684"/>
                    <a:pt x="573" y="1684"/>
                  </a:cubicBezTo>
                  <a:cubicBezTo>
                    <a:pt x="720" y="1684"/>
                    <a:pt x="827" y="1823"/>
                    <a:pt x="799" y="1972"/>
                  </a:cubicBezTo>
                  <a:cubicBezTo>
                    <a:pt x="789" y="2001"/>
                    <a:pt x="789" y="2040"/>
                    <a:pt x="789" y="2069"/>
                  </a:cubicBezTo>
                  <a:lnTo>
                    <a:pt x="789" y="2097"/>
                  </a:lnTo>
                  <a:cubicBezTo>
                    <a:pt x="789" y="2338"/>
                    <a:pt x="972" y="2521"/>
                    <a:pt x="1212" y="2521"/>
                  </a:cubicBezTo>
                  <a:lnTo>
                    <a:pt x="1645" y="2521"/>
                  </a:lnTo>
                  <a:cubicBezTo>
                    <a:pt x="1876" y="2521"/>
                    <a:pt x="2068" y="2338"/>
                    <a:pt x="2068" y="2097"/>
                  </a:cubicBezTo>
                  <a:lnTo>
                    <a:pt x="2068" y="2069"/>
                  </a:lnTo>
                  <a:lnTo>
                    <a:pt x="2068" y="2049"/>
                  </a:lnTo>
                  <a:cubicBezTo>
                    <a:pt x="2059" y="1847"/>
                    <a:pt x="2222" y="1684"/>
                    <a:pt x="2424" y="1684"/>
                  </a:cubicBezTo>
                  <a:cubicBezTo>
                    <a:pt x="2684" y="1684"/>
                    <a:pt x="2876" y="1444"/>
                    <a:pt x="2837" y="1194"/>
                  </a:cubicBezTo>
                  <a:cubicBezTo>
                    <a:pt x="2809" y="1049"/>
                    <a:pt x="2914" y="905"/>
                    <a:pt x="3068" y="905"/>
                  </a:cubicBezTo>
                  <a:cubicBezTo>
                    <a:pt x="3299" y="905"/>
                    <a:pt x="3482" y="722"/>
                    <a:pt x="3482" y="482"/>
                  </a:cubicBezTo>
                  <a:lnTo>
                    <a:pt x="3482" y="424"/>
                  </a:lnTo>
                  <a:cubicBezTo>
                    <a:pt x="3482" y="190"/>
                    <a:pt x="3299" y="1"/>
                    <a:pt x="30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0" name="Google Shape;14880;p70"/>
            <p:cNvSpPr/>
            <p:nvPr/>
          </p:nvSpPr>
          <p:spPr>
            <a:xfrm>
              <a:off x="3657610" y="2986100"/>
              <a:ext cx="67108" cy="63868"/>
            </a:xfrm>
            <a:custGeom>
              <a:rect b="b" l="l" r="r" t="t"/>
              <a:pathLst>
                <a:path extrusionOk="0" h="2444" w="2568">
                  <a:moveTo>
                    <a:pt x="2161" y="1"/>
                  </a:moveTo>
                  <a:cubicBezTo>
                    <a:pt x="2156" y="1"/>
                    <a:pt x="2150" y="1"/>
                    <a:pt x="2145" y="1"/>
                  </a:cubicBezTo>
                  <a:lnTo>
                    <a:pt x="2106" y="1"/>
                  </a:lnTo>
                  <a:cubicBezTo>
                    <a:pt x="1875" y="1"/>
                    <a:pt x="1693" y="184"/>
                    <a:pt x="1693" y="415"/>
                  </a:cubicBezTo>
                  <a:lnTo>
                    <a:pt x="1693" y="482"/>
                  </a:lnTo>
                  <a:cubicBezTo>
                    <a:pt x="1693" y="674"/>
                    <a:pt x="1539" y="838"/>
                    <a:pt x="1347" y="838"/>
                  </a:cubicBezTo>
                  <a:lnTo>
                    <a:pt x="568" y="838"/>
                  </a:lnTo>
                  <a:cubicBezTo>
                    <a:pt x="0" y="838"/>
                    <a:pt x="0" y="1684"/>
                    <a:pt x="568" y="1684"/>
                  </a:cubicBezTo>
                  <a:cubicBezTo>
                    <a:pt x="572" y="1684"/>
                    <a:pt x="577" y="1684"/>
                    <a:pt x="582" y="1684"/>
                  </a:cubicBezTo>
                  <a:cubicBezTo>
                    <a:pt x="729" y="1684"/>
                    <a:pt x="836" y="1823"/>
                    <a:pt x="808" y="1972"/>
                  </a:cubicBezTo>
                  <a:cubicBezTo>
                    <a:pt x="798" y="2001"/>
                    <a:pt x="789" y="2040"/>
                    <a:pt x="789" y="2069"/>
                  </a:cubicBezTo>
                  <a:lnTo>
                    <a:pt x="789" y="2097"/>
                  </a:lnTo>
                  <a:cubicBezTo>
                    <a:pt x="693" y="2242"/>
                    <a:pt x="798" y="2444"/>
                    <a:pt x="971" y="2444"/>
                  </a:cubicBezTo>
                  <a:cubicBezTo>
                    <a:pt x="1145" y="2444"/>
                    <a:pt x="1250" y="2242"/>
                    <a:pt x="1154" y="2097"/>
                  </a:cubicBezTo>
                  <a:lnTo>
                    <a:pt x="1154" y="2069"/>
                  </a:lnTo>
                  <a:lnTo>
                    <a:pt x="1154" y="2049"/>
                  </a:lnTo>
                  <a:cubicBezTo>
                    <a:pt x="1145" y="1847"/>
                    <a:pt x="1308" y="1684"/>
                    <a:pt x="1510" y="1684"/>
                  </a:cubicBezTo>
                  <a:cubicBezTo>
                    <a:pt x="1770" y="1684"/>
                    <a:pt x="1962" y="1444"/>
                    <a:pt x="1923" y="1194"/>
                  </a:cubicBezTo>
                  <a:cubicBezTo>
                    <a:pt x="1895" y="1049"/>
                    <a:pt x="2000" y="905"/>
                    <a:pt x="2154" y="905"/>
                  </a:cubicBezTo>
                  <a:cubicBezTo>
                    <a:pt x="2385" y="905"/>
                    <a:pt x="2568" y="722"/>
                    <a:pt x="2568" y="482"/>
                  </a:cubicBezTo>
                  <a:lnTo>
                    <a:pt x="2568" y="424"/>
                  </a:lnTo>
                  <a:cubicBezTo>
                    <a:pt x="2568" y="190"/>
                    <a:pt x="2385" y="1"/>
                    <a:pt x="216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1" name="Google Shape;14881;p70"/>
            <p:cNvSpPr/>
            <p:nvPr/>
          </p:nvSpPr>
          <p:spPr>
            <a:xfrm>
              <a:off x="3723438" y="2950298"/>
              <a:ext cx="126142" cy="143154"/>
            </a:xfrm>
            <a:custGeom>
              <a:rect b="b" l="l" r="r" t="t"/>
              <a:pathLst>
                <a:path extrusionOk="0" h="5478" w="4827">
                  <a:moveTo>
                    <a:pt x="4772" y="1"/>
                  </a:moveTo>
                  <a:cubicBezTo>
                    <a:pt x="4765" y="1"/>
                    <a:pt x="4758" y="2"/>
                    <a:pt x="4751" y="6"/>
                  </a:cubicBezTo>
                  <a:cubicBezTo>
                    <a:pt x="3289" y="640"/>
                    <a:pt x="2107" y="1785"/>
                    <a:pt x="1270" y="2842"/>
                  </a:cubicBezTo>
                  <a:cubicBezTo>
                    <a:pt x="1078" y="3083"/>
                    <a:pt x="905" y="3314"/>
                    <a:pt x="751" y="3544"/>
                  </a:cubicBezTo>
                  <a:cubicBezTo>
                    <a:pt x="414" y="4016"/>
                    <a:pt x="164" y="4439"/>
                    <a:pt x="1" y="4727"/>
                  </a:cubicBezTo>
                  <a:cubicBezTo>
                    <a:pt x="164" y="4766"/>
                    <a:pt x="308" y="4833"/>
                    <a:pt x="443" y="4929"/>
                  </a:cubicBezTo>
                  <a:lnTo>
                    <a:pt x="462" y="4948"/>
                  </a:lnTo>
                  <a:lnTo>
                    <a:pt x="510" y="4987"/>
                  </a:lnTo>
                  <a:lnTo>
                    <a:pt x="530" y="5006"/>
                  </a:lnTo>
                  <a:lnTo>
                    <a:pt x="549" y="5016"/>
                  </a:lnTo>
                  <a:lnTo>
                    <a:pt x="597" y="5064"/>
                  </a:lnTo>
                  <a:cubicBezTo>
                    <a:pt x="722" y="5179"/>
                    <a:pt x="818" y="5323"/>
                    <a:pt x="885" y="5477"/>
                  </a:cubicBezTo>
                  <a:cubicBezTo>
                    <a:pt x="1145" y="5275"/>
                    <a:pt x="1520" y="4968"/>
                    <a:pt x="1943" y="4564"/>
                  </a:cubicBezTo>
                  <a:cubicBezTo>
                    <a:pt x="2135" y="4371"/>
                    <a:pt x="2347" y="4169"/>
                    <a:pt x="2559" y="3939"/>
                  </a:cubicBezTo>
                  <a:cubicBezTo>
                    <a:pt x="3462" y="2948"/>
                    <a:pt x="4424" y="1612"/>
                    <a:pt x="4818" y="73"/>
                  </a:cubicBezTo>
                  <a:cubicBezTo>
                    <a:pt x="4826" y="34"/>
                    <a:pt x="4802" y="1"/>
                    <a:pt x="477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2" name="Google Shape;14882;p70"/>
            <p:cNvSpPr/>
            <p:nvPr/>
          </p:nvSpPr>
          <p:spPr>
            <a:xfrm>
              <a:off x="3743037" y="3024567"/>
              <a:ext cx="47274" cy="45000"/>
            </a:xfrm>
            <a:custGeom>
              <a:rect b="b" l="l" r="r" t="t"/>
              <a:pathLst>
                <a:path extrusionOk="0" h="1722" w="1809">
                  <a:moveTo>
                    <a:pt x="520" y="0"/>
                  </a:moveTo>
                  <a:cubicBezTo>
                    <a:pt x="328" y="241"/>
                    <a:pt x="155" y="472"/>
                    <a:pt x="1" y="702"/>
                  </a:cubicBezTo>
                  <a:lnTo>
                    <a:pt x="1193" y="1722"/>
                  </a:lnTo>
                  <a:cubicBezTo>
                    <a:pt x="1385" y="1529"/>
                    <a:pt x="1597" y="1318"/>
                    <a:pt x="1809" y="1097"/>
                  </a:cubicBezTo>
                  <a:lnTo>
                    <a:pt x="520" y="0"/>
                  </a:ln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3" name="Google Shape;14883;p70"/>
            <p:cNvSpPr/>
            <p:nvPr/>
          </p:nvSpPr>
          <p:spPr>
            <a:xfrm>
              <a:off x="3641016" y="3064392"/>
              <a:ext cx="117884" cy="81586"/>
            </a:xfrm>
            <a:custGeom>
              <a:rect b="b" l="l" r="r" t="t"/>
              <a:pathLst>
                <a:path extrusionOk="0" h="3122" w="4511">
                  <a:moveTo>
                    <a:pt x="3121" y="1"/>
                  </a:moveTo>
                  <a:cubicBezTo>
                    <a:pt x="2857" y="1"/>
                    <a:pt x="2592" y="82"/>
                    <a:pt x="2366" y="246"/>
                  </a:cubicBezTo>
                  <a:cubicBezTo>
                    <a:pt x="2183" y="371"/>
                    <a:pt x="2039" y="544"/>
                    <a:pt x="1943" y="736"/>
                  </a:cubicBezTo>
                  <a:cubicBezTo>
                    <a:pt x="1914" y="794"/>
                    <a:pt x="1895" y="852"/>
                    <a:pt x="1876" y="919"/>
                  </a:cubicBezTo>
                  <a:cubicBezTo>
                    <a:pt x="1828" y="1073"/>
                    <a:pt x="1770" y="1227"/>
                    <a:pt x="1693" y="1380"/>
                  </a:cubicBezTo>
                  <a:cubicBezTo>
                    <a:pt x="1568" y="1573"/>
                    <a:pt x="1405" y="1736"/>
                    <a:pt x="1203" y="1861"/>
                  </a:cubicBezTo>
                  <a:cubicBezTo>
                    <a:pt x="1087" y="1929"/>
                    <a:pt x="962" y="1986"/>
                    <a:pt x="828" y="2034"/>
                  </a:cubicBezTo>
                  <a:cubicBezTo>
                    <a:pt x="731" y="2063"/>
                    <a:pt x="635" y="2092"/>
                    <a:pt x="539" y="2121"/>
                  </a:cubicBezTo>
                  <a:cubicBezTo>
                    <a:pt x="491" y="2131"/>
                    <a:pt x="308" y="2179"/>
                    <a:pt x="145" y="2217"/>
                  </a:cubicBezTo>
                  <a:cubicBezTo>
                    <a:pt x="39" y="2236"/>
                    <a:pt x="1" y="2361"/>
                    <a:pt x="78" y="2438"/>
                  </a:cubicBezTo>
                  <a:cubicBezTo>
                    <a:pt x="637" y="2956"/>
                    <a:pt x="1256" y="3122"/>
                    <a:pt x="1821" y="3122"/>
                  </a:cubicBezTo>
                  <a:cubicBezTo>
                    <a:pt x="2830" y="3122"/>
                    <a:pt x="3664" y="2592"/>
                    <a:pt x="3664" y="2592"/>
                  </a:cubicBezTo>
                  <a:cubicBezTo>
                    <a:pt x="3770" y="2525"/>
                    <a:pt x="3866" y="2448"/>
                    <a:pt x="3953" y="2361"/>
                  </a:cubicBezTo>
                  <a:cubicBezTo>
                    <a:pt x="4357" y="1996"/>
                    <a:pt x="4511" y="1429"/>
                    <a:pt x="4357" y="909"/>
                  </a:cubicBezTo>
                  <a:cubicBezTo>
                    <a:pt x="4299" y="707"/>
                    <a:pt x="4184" y="525"/>
                    <a:pt x="4030" y="380"/>
                  </a:cubicBezTo>
                  <a:lnTo>
                    <a:pt x="3982" y="332"/>
                  </a:lnTo>
                  <a:lnTo>
                    <a:pt x="3962" y="323"/>
                  </a:lnTo>
                  <a:lnTo>
                    <a:pt x="3943" y="303"/>
                  </a:lnTo>
                  <a:lnTo>
                    <a:pt x="3895" y="265"/>
                  </a:lnTo>
                  <a:lnTo>
                    <a:pt x="3876" y="246"/>
                  </a:lnTo>
                  <a:cubicBezTo>
                    <a:pt x="3650" y="82"/>
                    <a:pt x="3385" y="1"/>
                    <a:pt x="312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4" name="Google Shape;14884;p70"/>
            <p:cNvSpPr/>
            <p:nvPr/>
          </p:nvSpPr>
          <p:spPr>
            <a:xfrm>
              <a:off x="3662628" y="3064210"/>
              <a:ext cx="92509" cy="58694"/>
            </a:xfrm>
            <a:custGeom>
              <a:rect b="b" l="l" r="r" t="t"/>
              <a:pathLst>
                <a:path extrusionOk="0" h="2246" w="3540">
                  <a:moveTo>
                    <a:pt x="2294" y="0"/>
                  </a:moveTo>
                  <a:cubicBezTo>
                    <a:pt x="2030" y="0"/>
                    <a:pt x="1765" y="84"/>
                    <a:pt x="1539" y="253"/>
                  </a:cubicBezTo>
                  <a:cubicBezTo>
                    <a:pt x="1356" y="378"/>
                    <a:pt x="1212" y="551"/>
                    <a:pt x="1116" y="743"/>
                  </a:cubicBezTo>
                  <a:cubicBezTo>
                    <a:pt x="1087" y="801"/>
                    <a:pt x="1058" y="859"/>
                    <a:pt x="1039" y="926"/>
                  </a:cubicBezTo>
                  <a:cubicBezTo>
                    <a:pt x="1001" y="1080"/>
                    <a:pt x="943" y="1234"/>
                    <a:pt x="866" y="1387"/>
                  </a:cubicBezTo>
                  <a:cubicBezTo>
                    <a:pt x="741" y="1580"/>
                    <a:pt x="578" y="1743"/>
                    <a:pt x="376" y="1868"/>
                  </a:cubicBezTo>
                  <a:cubicBezTo>
                    <a:pt x="260" y="1936"/>
                    <a:pt x="135" y="1993"/>
                    <a:pt x="1" y="2041"/>
                  </a:cubicBezTo>
                  <a:cubicBezTo>
                    <a:pt x="345" y="2190"/>
                    <a:pt x="692" y="2246"/>
                    <a:pt x="1021" y="2246"/>
                  </a:cubicBezTo>
                  <a:cubicBezTo>
                    <a:pt x="2033" y="2246"/>
                    <a:pt x="2866" y="1714"/>
                    <a:pt x="2866" y="1714"/>
                  </a:cubicBezTo>
                  <a:cubicBezTo>
                    <a:pt x="2972" y="1647"/>
                    <a:pt x="3068" y="1570"/>
                    <a:pt x="3155" y="1484"/>
                  </a:cubicBezTo>
                  <a:cubicBezTo>
                    <a:pt x="3328" y="1320"/>
                    <a:pt x="3453" y="1128"/>
                    <a:pt x="3539" y="907"/>
                  </a:cubicBezTo>
                  <a:cubicBezTo>
                    <a:pt x="3472" y="705"/>
                    <a:pt x="3357" y="522"/>
                    <a:pt x="3193" y="387"/>
                  </a:cubicBezTo>
                  <a:lnTo>
                    <a:pt x="3155" y="339"/>
                  </a:lnTo>
                  <a:lnTo>
                    <a:pt x="3135" y="320"/>
                  </a:lnTo>
                  <a:lnTo>
                    <a:pt x="3116" y="310"/>
                  </a:lnTo>
                  <a:lnTo>
                    <a:pt x="3068" y="272"/>
                  </a:lnTo>
                  <a:lnTo>
                    <a:pt x="3049" y="253"/>
                  </a:lnTo>
                  <a:cubicBezTo>
                    <a:pt x="2823" y="84"/>
                    <a:pt x="2558" y="0"/>
                    <a:pt x="2294"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85" name="Google Shape;14885;p70"/>
          <p:cNvGrpSpPr/>
          <p:nvPr/>
        </p:nvGrpSpPr>
        <p:grpSpPr>
          <a:xfrm>
            <a:off x="2640873" y="2891631"/>
            <a:ext cx="366404" cy="366404"/>
            <a:chOff x="2640873" y="2891631"/>
            <a:chExt cx="366404" cy="366404"/>
          </a:xfrm>
        </p:grpSpPr>
        <p:sp>
          <p:nvSpPr>
            <p:cNvPr id="14886" name="Google Shape;14886;p70"/>
            <p:cNvSpPr/>
            <p:nvPr/>
          </p:nvSpPr>
          <p:spPr>
            <a:xfrm>
              <a:off x="2696405" y="2945646"/>
              <a:ext cx="310872" cy="312388"/>
            </a:xfrm>
            <a:custGeom>
              <a:rect b="b" l="l" r="r" t="t"/>
              <a:pathLst>
                <a:path extrusionOk="0" h="11954" w="11896">
                  <a:moveTo>
                    <a:pt x="703" y="1"/>
                  </a:moveTo>
                  <a:cubicBezTo>
                    <a:pt x="318" y="1"/>
                    <a:pt x="1" y="318"/>
                    <a:pt x="1" y="703"/>
                  </a:cubicBezTo>
                  <a:lnTo>
                    <a:pt x="1" y="11425"/>
                  </a:lnTo>
                  <a:cubicBezTo>
                    <a:pt x="1" y="11713"/>
                    <a:pt x="232" y="11954"/>
                    <a:pt x="520" y="11954"/>
                  </a:cubicBezTo>
                  <a:lnTo>
                    <a:pt x="1790" y="11954"/>
                  </a:lnTo>
                  <a:cubicBezTo>
                    <a:pt x="2078" y="11954"/>
                    <a:pt x="2309" y="11713"/>
                    <a:pt x="2309" y="11425"/>
                  </a:cubicBezTo>
                  <a:lnTo>
                    <a:pt x="2309" y="2309"/>
                  </a:lnTo>
                  <a:lnTo>
                    <a:pt x="11377" y="2309"/>
                  </a:lnTo>
                  <a:cubicBezTo>
                    <a:pt x="11665" y="2309"/>
                    <a:pt x="11896" y="2078"/>
                    <a:pt x="11896" y="1790"/>
                  </a:cubicBezTo>
                  <a:lnTo>
                    <a:pt x="11896" y="520"/>
                  </a:lnTo>
                  <a:cubicBezTo>
                    <a:pt x="11896" y="232"/>
                    <a:pt x="11665" y="1"/>
                    <a:pt x="11377"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7" name="Google Shape;14887;p70"/>
            <p:cNvSpPr/>
            <p:nvPr/>
          </p:nvSpPr>
          <p:spPr>
            <a:xfrm>
              <a:off x="2696405" y="3118539"/>
              <a:ext cx="60340" cy="57073"/>
            </a:xfrm>
            <a:custGeom>
              <a:rect b="b" l="l" r="r" t="t"/>
              <a:pathLst>
                <a:path extrusionOk="0" h="2184" w="2309">
                  <a:moveTo>
                    <a:pt x="1" y="1"/>
                  </a:moveTo>
                  <a:lnTo>
                    <a:pt x="1" y="2184"/>
                  </a:lnTo>
                  <a:lnTo>
                    <a:pt x="2309" y="2184"/>
                  </a:lnTo>
                  <a:lnTo>
                    <a:pt x="2309"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8" name="Google Shape;14888;p70"/>
            <p:cNvSpPr/>
            <p:nvPr/>
          </p:nvSpPr>
          <p:spPr>
            <a:xfrm>
              <a:off x="2864776" y="2945646"/>
              <a:ext cx="26420" cy="60340"/>
            </a:xfrm>
            <a:custGeom>
              <a:rect b="b" l="l" r="r" t="t"/>
              <a:pathLst>
                <a:path extrusionOk="0" h="2309" w="1011">
                  <a:moveTo>
                    <a:pt x="1" y="1"/>
                  </a:moveTo>
                  <a:lnTo>
                    <a:pt x="1" y="2309"/>
                  </a:lnTo>
                  <a:lnTo>
                    <a:pt x="1010" y="2309"/>
                  </a:lnTo>
                  <a:lnTo>
                    <a:pt x="101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9" name="Google Shape;14889;p70"/>
            <p:cNvSpPr/>
            <p:nvPr/>
          </p:nvSpPr>
          <p:spPr>
            <a:xfrm>
              <a:off x="2640873" y="2891631"/>
              <a:ext cx="310872" cy="312127"/>
            </a:xfrm>
            <a:custGeom>
              <a:rect b="b" l="l" r="r" t="t"/>
              <a:pathLst>
                <a:path extrusionOk="0" h="11944" w="11896">
                  <a:moveTo>
                    <a:pt x="10099" y="0"/>
                  </a:moveTo>
                  <a:cubicBezTo>
                    <a:pt x="9810" y="0"/>
                    <a:pt x="9588" y="228"/>
                    <a:pt x="9578" y="520"/>
                  </a:cubicBezTo>
                  <a:lnTo>
                    <a:pt x="9578" y="9626"/>
                  </a:lnTo>
                  <a:lnTo>
                    <a:pt x="520" y="9626"/>
                  </a:lnTo>
                  <a:cubicBezTo>
                    <a:pt x="232" y="9626"/>
                    <a:pt x="1" y="9867"/>
                    <a:pt x="1" y="10155"/>
                  </a:cubicBezTo>
                  <a:lnTo>
                    <a:pt x="1" y="11415"/>
                  </a:lnTo>
                  <a:cubicBezTo>
                    <a:pt x="1" y="11703"/>
                    <a:pt x="232" y="11944"/>
                    <a:pt x="520" y="11944"/>
                  </a:cubicBezTo>
                  <a:lnTo>
                    <a:pt x="11194" y="11944"/>
                  </a:lnTo>
                  <a:cubicBezTo>
                    <a:pt x="11579" y="11944"/>
                    <a:pt x="11896" y="11626"/>
                    <a:pt x="11896" y="11242"/>
                  </a:cubicBezTo>
                  <a:lnTo>
                    <a:pt x="11896" y="520"/>
                  </a:lnTo>
                  <a:cubicBezTo>
                    <a:pt x="11896" y="231"/>
                    <a:pt x="11665" y="1"/>
                    <a:pt x="11377" y="1"/>
                  </a:cubicBezTo>
                  <a:lnTo>
                    <a:pt x="10117" y="1"/>
                  </a:lnTo>
                  <a:cubicBezTo>
                    <a:pt x="10111" y="0"/>
                    <a:pt x="10105" y="0"/>
                    <a:pt x="1009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0" name="Google Shape;14890;p70"/>
            <p:cNvSpPr/>
            <p:nvPr/>
          </p:nvSpPr>
          <p:spPr>
            <a:xfrm>
              <a:off x="2821318" y="2972798"/>
              <a:ext cx="11080" cy="33188"/>
            </a:xfrm>
            <a:custGeom>
              <a:rect b="b" l="l" r="r" t="t"/>
              <a:pathLst>
                <a:path extrusionOk="0" h="1270" w="424">
                  <a:moveTo>
                    <a:pt x="212" y="1"/>
                  </a:moveTo>
                  <a:cubicBezTo>
                    <a:pt x="111" y="1"/>
                    <a:pt x="10" y="68"/>
                    <a:pt x="0" y="202"/>
                  </a:cubicBezTo>
                  <a:lnTo>
                    <a:pt x="0" y="1270"/>
                  </a:lnTo>
                  <a:lnTo>
                    <a:pt x="423" y="1270"/>
                  </a:lnTo>
                  <a:lnTo>
                    <a:pt x="423" y="202"/>
                  </a:lnTo>
                  <a:cubicBezTo>
                    <a:pt x="414" y="68"/>
                    <a:pt x="313" y="1"/>
                    <a:pt x="21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1" name="Google Shape;14891;p70"/>
            <p:cNvSpPr/>
            <p:nvPr/>
          </p:nvSpPr>
          <p:spPr>
            <a:xfrm>
              <a:off x="2855734" y="2982598"/>
              <a:ext cx="11342" cy="23389"/>
            </a:xfrm>
            <a:custGeom>
              <a:rect b="b" l="l" r="r" t="t"/>
              <a:pathLst>
                <a:path extrusionOk="0" h="895" w="434">
                  <a:moveTo>
                    <a:pt x="217" y="1"/>
                  </a:moveTo>
                  <a:cubicBezTo>
                    <a:pt x="113" y="1"/>
                    <a:pt x="10" y="68"/>
                    <a:pt x="1" y="202"/>
                  </a:cubicBezTo>
                  <a:lnTo>
                    <a:pt x="1" y="895"/>
                  </a:lnTo>
                  <a:lnTo>
                    <a:pt x="433" y="895"/>
                  </a:lnTo>
                  <a:lnTo>
                    <a:pt x="433" y="202"/>
                  </a:lnTo>
                  <a:cubicBezTo>
                    <a:pt x="424" y="68"/>
                    <a:pt x="320" y="1"/>
                    <a:pt x="21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2" name="Google Shape;14892;p70"/>
            <p:cNvSpPr/>
            <p:nvPr/>
          </p:nvSpPr>
          <p:spPr>
            <a:xfrm>
              <a:off x="2786379" y="2982598"/>
              <a:ext cx="11080" cy="23389"/>
            </a:xfrm>
            <a:custGeom>
              <a:rect b="b" l="l" r="r" t="t"/>
              <a:pathLst>
                <a:path extrusionOk="0" h="895" w="424">
                  <a:moveTo>
                    <a:pt x="212" y="1"/>
                  </a:moveTo>
                  <a:cubicBezTo>
                    <a:pt x="111" y="1"/>
                    <a:pt x="10" y="68"/>
                    <a:pt x="0" y="202"/>
                  </a:cubicBezTo>
                  <a:lnTo>
                    <a:pt x="0" y="895"/>
                  </a:lnTo>
                  <a:lnTo>
                    <a:pt x="424" y="895"/>
                  </a:lnTo>
                  <a:lnTo>
                    <a:pt x="424" y="202"/>
                  </a:lnTo>
                  <a:cubicBezTo>
                    <a:pt x="414" y="68"/>
                    <a:pt x="313" y="1"/>
                    <a:pt x="21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3" name="Google Shape;14893;p70"/>
            <p:cNvSpPr/>
            <p:nvPr/>
          </p:nvSpPr>
          <p:spPr>
            <a:xfrm>
              <a:off x="2972468" y="2972040"/>
              <a:ext cx="11943" cy="33946"/>
            </a:xfrm>
            <a:custGeom>
              <a:rect b="b" l="l" r="r" t="t"/>
              <a:pathLst>
                <a:path extrusionOk="0" h="1299" w="457">
                  <a:moveTo>
                    <a:pt x="227" y="1"/>
                  </a:moveTo>
                  <a:cubicBezTo>
                    <a:pt x="113" y="1"/>
                    <a:pt x="0" y="78"/>
                    <a:pt x="15" y="231"/>
                  </a:cubicBezTo>
                  <a:lnTo>
                    <a:pt x="15" y="1299"/>
                  </a:lnTo>
                  <a:lnTo>
                    <a:pt x="447" y="1299"/>
                  </a:lnTo>
                  <a:lnTo>
                    <a:pt x="447" y="231"/>
                  </a:lnTo>
                  <a:cubicBezTo>
                    <a:pt x="457" y="78"/>
                    <a:pt x="342" y="1"/>
                    <a:pt x="22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4" name="Google Shape;14894;p70"/>
            <p:cNvSpPr/>
            <p:nvPr/>
          </p:nvSpPr>
          <p:spPr>
            <a:xfrm>
              <a:off x="2811753" y="3143182"/>
              <a:ext cx="11342" cy="33241"/>
            </a:xfrm>
            <a:custGeom>
              <a:rect b="b" l="l" r="r" t="t"/>
              <a:pathLst>
                <a:path extrusionOk="0" h="1272" w="434">
                  <a:moveTo>
                    <a:pt x="1" y="0"/>
                  </a:moveTo>
                  <a:lnTo>
                    <a:pt x="1" y="1077"/>
                  </a:lnTo>
                  <a:cubicBezTo>
                    <a:pt x="10" y="1207"/>
                    <a:pt x="114" y="1272"/>
                    <a:pt x="217" y="1272"/>
                  </a:cubicBezTo>
                  <a:cubicBezTo>
                    <a:pt x="320" y="1272"/>
                    <a:pt x="424" y="1207"/>
                    <a:pt x="433" y="1077"/>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5" name="Google Shape;14895;p70"/>
            <p:cNvSpPr/>
            <p:nvPr/>
          </p:nvSpPr>
          <p:spPr>
            <a:xfrm>
              <a:off x="2777337" y="3143182"/>
              <a:ext cx="11080" cy="24957"/>
            </a:xfrm>
            <a:custGeom>
              <a:rect b="b" l="l" r="r" t="t"/>
              <a:pathLst>
                <a:path extrusionOk="0" h="955" w="424">
                  <a:moveTo>
                    <a:pt x="0" y="0"/>
                  </a:moveTo>
                  <a:lnTo>
                    <a:pt x="0" y="760"/>
                  </a:lnTo>
                  <a:cubicBezTo>
                    <a:pt x="10" y="890"/>
                    <a:pt x="111" y="955"/>
                    <a:pt x="212" y="955"/>
                  </a:cubicBezTo>
                  <a:cubicBezTo>
                    <a:pt x="313" y="955"/>
                    <a:pt x="414" y="890"/>
                    <a:pt x="423" y="760"/>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6" name="Google Shape;14896;p70"/>
            <p:cNvSpPr/>
            <p:nvPr/>
          </p:nvSpPr>
          <p:spPr>
            <a:xfrm>
              <a:off x="2846693" y="3143182"/>
              <a:ext cx="11342" cy="24957"/>
            </a:xfrm>
            <a:custGeom>
              <a:rect b="b" l="l" r="r" t="t"/>
              <a:pathLst>
                <a:path extrusionOk="0" h="955" w="434">
                  <a:moveTo>
                    <a:pt x="0" y="0"/>
                  </a:moveTo>
                  <a:lnTo>
                    <a:pt x="0" y="760"/>
                  </a:lnTo>
                  <a:cubicBezTo>
                    <a:pt x="10" y="890"/>
                    <a:pt x="113" y="955"/>
                    <a:pt x="217" y="955"/>
                  </a:cubicBezTo>
                  <a:cubicBezTo>
                    <a:pt x="320" y="955"/>
                    <a:pt x="423" y="890"/>
                    <a:pt x="433" y="760"/>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7" name="Google Shape;14897;p70"/>
            <p:cNvSpPr/>
            <p:nvPr/>
          </p:nvSpPr>
          <p:spPr>
            <a:xfrm>
              <a:off x="2742659" y="3143182"/>
              <a:ext cx="11080" cy="33241"/>
            </a:xfrm>
            <a:custGeom>
              <a:rect b="b" l="l" r="r" t="t"/>
              <a:pathLst>
                <a:path extrusionOk="0" h="1272" w="424">
                  <a:moveTo>
                    <a:pt x="0" y="0"/>
                  </a:moveTo>
                  <a:lnTo>
                    <a:pt x="0" y="1077"/>
                  </a:lnTo>
                  <a:cubicBezTo>
                    <a:pt x="10" y="1207"/>
                    <a:pt x="111" y="1272"/>
                    <a:pt x="212" y="1272"/>
                  </a:cubicBezTo>
                  <a:cubicBezTo>
                    <a:pt x="313" y="1272"/>
                    <a:pt x="414" y="1207"/>
                    <a:pt x="423" y="1077"/>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8" name="Google Shape;14898;p70"/>
            <p:cNvSpPr/>
            <p:nvPr/>
          </p:nvSpPr>
          <p:spPr>
            <a:xfrm>
              <a:off x="2707589" y="3143182"/>
              <a:ext cx="11838" cy="25897"/>
            </a:xfrm>
            <a:custGeom>
              <a:rect b="b" l="l" r="r" t="t"/>
              <a:pathLst>
                <a:path extrusionOk="0" h="991" w="453">
                  <a:moveTo>
                    <a:pt x="15" y="0"/>
                  </a:moveTo>
                  <a:lnTo>
                    <a:pt x="15" y="760"/>
                  </a:lnTo>
                  <a:cubicBezTo>
                    <a:pt x="1" y="914"/>
                    <a:pt x="114" y="991"/>
                    <a:pt x="227" y="991"/>
                  </a:cubicBezTo>
                  <a:cubicBezTo>
                    <a:pt x="340" y="991"/>
                    <a:pt x="453" y="914"/>
                    <a:pt x="438" y="760"/>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9" name="Google Shape;14899;p70"/>
            <p:cNvSpPr/>
            <p:nvPr/>
          </p:nvSpPr>
          <p:spPr>
            <a:xfrm>
              <a:off x="2673042" y="3143182"/>
              <a:ext cx="11838" cy="34181"/>
            </a:xfrm>
            <a:custGeom>
              <a:rect b="b" l="l" r="r" t="t"/>
              <a:pathLst>
                <a:path extrusionOk="0" h="1308" w="453">
                  <a:moveTo>
                    <a:pt x="10" y="0"/>
                  </a:moveTo>
                  <a:lnTo>
                    <a:pt x="10" y="1077"/>
                  </a:lnTo>
                  <a:cubicBezTo>
                    <a:pt x="1" y="1231"/>
                    <a:pt x="114" y="1308"/>
                    <a:pt x="227" y="1308"/>
                  </a:cubicBezTo>
                  <a:cubicBezTo>
                    <a:pt x="340" y="1308"/>
                    <a:pt x="453" y="1231"/>
                    <a:pt x="443" y="1077"/>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00" name="Google Shape;14900;p70"/>
          <p:cNvGrpSpPr/>
          <p:nvPr/>
        </p:nvGrpSpPr>
        <p:grpSpPr>
          <a:xfrm>
            <a:off x="2197091" y="2938120"/>
            <a:ext cx="366665" cy="273189"/>
            <a:chOff x="2197091" y="2938120"/>
            <a:chExt cx="366665" cy="273189"/>
          </a:xfrm>
        </p:grpSpPr>
        <p:sp>
          <p:nvSpPr>
            <p:cNvPr id="14901" name="Google Shape;14901;p70"/>
            <p:cNvSpPr/>
            <p:nvPr/>
          </p:nvSpPr>
          <p:spPr>
            <a:xfrm>
              <a:off x="2197091" y="2938120"/>
              <a:ext cx="366665" cy="273189"/>
            </a:xfrm>
            <a:custGeom>
              <a:rect b="b" l="l" r="r" t="t"/>
              <a:pathLst>
                <a:path extrusionOk="0" h="10454" w="14031">
                  <a:moveTo>
                    <a:pt x="732" y="1"/>
                  </a:moveTo>
                  <a:cubicBezTo>
                    <a:pt x="328" y="1"/>
                    <a:pt x="11" y="327"/>
                    <a:pt x="11" y="731"/>
                  </a:cubicBezTo>
                  <a:lnTo>
                    <a:pt x="11" y="9722"/>
                  </a:lnTo>
                  <a:cubicBezTo>
                    <a:pt x="1" y="10126"/>
                    <a:pt x="328" y="10453"/>
                    <a:pt x="732" y="10453"/>
                  </a:cubicBezTo>
                  <a:lnTo>
                    <a:pt x="13300" y="10453"/>
                  </a:lnTo>
                  <a:cubicBezTo>
                    <a:pt x="13704" y="10453"/>
                    <a:pt x="14031" y="10126"/>
                    <a:pt x="14031" y="9722"/>
                  </a:cubicBezTo>
                  <a:lnTo>
                    <a:pt x="14031" y="731"/>
                  </a:lnTo>
                  <a:cubicBezTo>
                    <a:pt x="14031" y="327"/>
                    <a:pt x="13704" y="1"/>
                    <a:pt x="13300"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2" name="Google Shape;14902;p70"/>
            <p:cNvSpPr/>
            <p:nvPr/>
          </p:nvSpPr>
          <p:spPr>
            <a:xfrm>
              <a:off x="2218206" y="2938120"/>
              <a:ext cx="345550" cy="273189"/>
            </a:xfrm>
            <a:custGeom>
              <a:rect b="b" l="l" r="r" t="t"/>
              <a:pathLst>
                <a:path extrusionOk="0" h="10454" w="13223">
                  <a:moveTo>
                    <a:pt x="731" y="1"/>
                  </a:moveTo>
                  <a:cubicBezTo>
                    <a:pt x="328" y="1"/>
                    <a:pt x="1" y="327"/>
                    <a:pt x="1" y="731"/>
                  </a:cubicBezTo>
                  <a:lnTo>
                    <a:pt x="1" y="9722"/>
                  </a:lnTo>
                  <a:cubicBezTo>
                    <a:pt x="1" y="10126"/>
                    <a:pt x="328" y="10453"/>
                    <a:pt x="731" y="10453"/>
                  </a:cubicBezTo>
                  <a:lnTo>
                    <a:pt x="12492" y="10453"/>
                  </a:lnTo>
                  <a:cubicBezTo>
                    <a:pt x="12896" y="10453"/>
                    <a:pt x="13223" y="10126"/>
                    <a:pt x="13223" y="9722"/>
                  </a:cubicBezTo>
                  <a:lnTo>
                    <a:pt x="13223" y="731"/>
                  </a:lnTo>
                  <a:cubicBezTo>
                    <a:pt x="13223" y="327"/>
                    <a:pt x="12896" y="1"/>
                    <a:pt x="12492"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3" name="Google Shape;14903;p70"/>
            <p:cNvSpPr/>
            <p:nvPr/>
          </p:nvSpPr>
          <p:spPr>
            <a:xfrm>
              <a:off x="2197352" y="2938120"/>
              <a:ext cx="366404" cy="47274"/>
            </a:xfrm>
            <a:custGeom>
              <a:rect b="b" l="l" r="r" t="t"/>
              <a:pathLst>
                <a:path extrusionOk="0" h="1809" w="14021">
                  <a:moveTo>
                    <a:pt x="722" y="1"/>
                  </a:moveTo>
                  <a:cubicBezTo>
                    <a:pt x="318" y="1"/>
                    <a:pt x="1" y="327"/>
                    <a:pt x="1" y="731"/>
                  </a:cubicBezTo>
                  <a:lnTo>
                    <a:pt x="1" y="1808"/>
                  </a:lnTo>
                  <a:lnTo>
                    <a:pt x="14021" y="1808"/>
                  </a:lnTo>
                  <a:lnTo>
                    <a:pt x="14021" y="731"/>
                  </a:lnTo>
                  <a:cubicBezTo>
                    <a:pt x="14021" y="327"/>
                    <a:pt x="13694" y="1"/>
                    <a:pt x="1329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4" name="Google Shape;14904;p70"/>
            <p:cNvSpPr/>
            <p:nvPr/>
          </p:nvSpPr>
          <p:spPr>
            <a:xfrm>
              <a:off x="2218206" y="2938120"/>
              <a:ext cx="345550" cy="47274"/>
            </a:xfrm>
            <a:custGeom>
              <a:rect b="b" l="l" r="r" t="t"/>
              <a:pathLst>
                <a:path extrusionOk="0" h="1809" w="13223">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5" name="Google Shape;14905;p70"/>
            <p:cNvSpPr/>
            <p:nvPr/>
          </p:nvSpPr>
          <p:spPr>
            <a:xfrm>
              <a:off x="2218206" y="2938120"/>
              <a:ext cx="345550" cy="47274"/>
            </a:xfrm>
            <a:custGeom>
              <a:rect b="b" l="l" r="r" t="t"/>
              <a:pathLst>
                <a:path extrusionOk="0" h="1809" w="13223">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6" name="Google Shape;14906;p70"/>
            <p:cNvSpPr/>
            <p:nvPr/>
          </p:nvSpPr>
          <p:spPr>
            <a:xfrm>
              <a:off x="2215697" y="3003451"/>
              <a:ext cx="43746" cy="11342"/>
            </a:xfrm>
            <a:custGeom>
              <a:rect b="b" l="l" r="r" t="t"/>
              <a:pathLst>
                <a:path extrusionOk="0" h="434" w="1674">
                  <a:moveTo>
                    <a:pt x="270" y="1"/>
                  </a:moveTo>
                  <a:cubicBezTo>
                    <a:pt x="0" y="20"/>
                    <a:pt x="0" y="414"/>
                    <a:pt x="270" y="433"/>
                  </a:cubicBezTo>
                  <a:lnTo>
                    <a:pt x="1414" y="433"/>
                  </a:lnTo>
                  <a:cubicBezTo>
                    <a:pt x="1674" y="414"/>
                    <a:pt x="1674"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7" name="Google Shape;14907;p70"/>
            <p:cNvSpPr/>
            <p:nvPr/>
          </p:nvSpPr>
          <p:spPr>
            <a:xfrm>
              <a:off x="2271725" y="3003451"/>
              <a:ext cx="44007" cy="11342"/>
            </a:xfrm>
            <a:custGeom>
              <a:rect b="b" l="l" r="r" t="t"/>
              <a:pathLst>
                <a:path extrusionOk="0" h="434" w="1684">
                  <a:moveTo>
                    <a:pt x="270" y="1"/>
                  </a:moveTo>
                  <a:cubicBezTo>
                    <a:pt x="1" y="20"/>
                    <a:pt x="1" y="414"/>
                    <a:pt x="270" y="433"/>
                  </a:cubicBezTo>
                  <a:lnTo>
                    <a:pt x="1414" y="433"/>
                  </a:lnTo>
                  <a:cubicBezTo>
                    <a:pt x="1684" y="414"/>
                    <a:pt x="1684"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8" name="Google Shape;14908;p70"/>
            <p:cNvSpPr/>
            <p:nvPr/>
          </p:nvSpPr>
          <p:spPr>
            <a:xfrm>
              <a:off x="2326917" y="3003451"/>
              <a:ext cx="45967" cy="11342"/>
            </a:xfrm>
            <a:custGeom>
              <a:rect b="b" l="l" r="r" t="t"/>
              <a:pathLst>
                <a:path extrusionOk="0" h="434" w="1759">
                  <a:moveTo>
                    <a:pt x="284" y="0"/>
                  </a:moveTo>
                  <a:cubicBezTo>
                    <a:pt x="1" y="0"/>
                    <a:pt x="1" y="434"/>
                    <a:pt x="284" y="434"/>
                  </a:cubicBezTo>
                  <a:cubicBezTo>
                    <a:pt x="290" y="434"/>
                    <a:pt x="296" y="434"/>
                    <a:pt x="302" y="433"/>
                  </a:cubicBezTo>
                  <a:lnTo>
                    <a:pt x="1456" y="433"/>
                  </a:lnTo>
                  <a:cubicBezTo>
                    <a:pt x="1463" y="434"/>
                    <a:pt x="1469" y="434"/>
                    <a:pt x="1475" y="434"/>
                  </a:cubicBezTo>
                  <a:cubicBezTo>
                    <a:pt x="1758" y="434"/>
                    <a:pt x="1758" y="0"/>
                    <a:pt x="1475" y="0"/>
                  </a:cubicBezTo>
                  <a:cubicBezTo>
                    <a:pt x="1469" y="0"/>
                    <a:pt x="1463" y="0"/>
                    <a:pt x="1456"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9" name="Google Shape;14909;p70"/>
            <p:cNvSpPr/>
            <p:nvPr/>
          </p:nvSpPr>
          <p:spPr>
            <a:xfrm>
              <a:off x="2384069" y="3003451"/>
              <a:ext cx="43746" cy="11342"/>
            </a:xfrm>
            <a:custGeom>
              <a:rect b="b" l="l" r="r" t="t"/>
              <a:pathLst>
                <a:path extrusionOk="0" h="434" w="1674">
                  <a:moveTo>
                    <a:pt x="269" y="1"/>
                  </a:moveTo>
                  <a:cubicBezTo>
                    <a:pt x="0" y="20"/>
                    <a:pt x="0" y="414"/>
                    <a:pt x="269" y="433"/>
                  </a:cubicBezTo>
                  <a:lnTo>
                    <a:pt x="1414" y="433"/>
                  </a:lnTo>
                  <a:cubicBezTo>
                    <a:pt x="1673" y="414"/>
                    <a:pt x="1673"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0" name="Google Shape;14910;p70"/>
            <p:cNvSpPr/>
            <p:nvPr/>
          </p:nvSpPr>
          <p:spPr>
            <a:xfrm>
              <a:off x="2439261" y="3003451"/>
              <a:ext cx="45680" cy="11342"/>
            </a:xfrm>
            <a:custGeom>
              <a:rect b="b" l="l" r="r" t="t"/>
              <a:pathLst>
                <a:path extrusionOk="0" h="434" w="1748">
                  <a:moveTo>
                    <a:pt x="284" y="0"/>
                  </a:moveTo>
                  <a:cubicBezTo>
                    <a:pt x="0" y="0"/>
                    <a:pt x="0" y="434"/>
                    <a:pt x="284" y="434"/>
                  </a:cubicBezTo>
                  <a:cubicBezTo>
                    <a:pt x="290" y="434"/>
                    <a:pt x="296" y="434"/>
                    <a:pt x="302" y="433"/>
                  </a:cubicBezTo>
                  <a:lnTo>
                    <a:pt x="1446" y="433"/>
                  </a:lnTo>
                  <a:cubicBezTo>
                    <a:pt x="1452" y="434"/>
                    <a:pt x="1458" y="434"/>
                    <a:pt x="1464" y="434"/>
                  </a:cubicBezTo>
                  <a:cubicBezTo>
                    <a:pt x="1748" y="434"/>
                    <a:pt x="1748" y="0"/>
                    <a:pt x="1464" y="0"/>
                  </a:cubicBezTo>
                  <a:cubicBezTo>
                    <a:pt x="1458" y="0"/>
                    <a:pt x="1452" y="0"/>
                    <a:pt x="1446"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1" name="Google Shape;14911;p70"/>
            <p:cNvSpPr/>
            <p:nvPr/>
          </p:nvSpPr>
          <p:spPr>
            <a:xfrm>
              <a:off x="2495289" y="3003451"/>
              <a:ext cx="45706" cy="11342"/>
            </a:xfrm>
            <a:custGeom>
              <a:rect b="b" l="l" r="r" t="t"/>
              <a:pathLst>
                <a:path extrusionOk="0" h="434" w="1749">
                  <a:moveTo>
                    <a:pt x="284" y="0"/>
                  </a:moveTo>
                  <a:cubicBezTo>
                    <a:pt x="1" y="0"/>
                    <a:pt x="1" y="434"/>
                    <a:pt x="284" y="434"/>
                  </a:cubicBezTo>
                  <a:cubicBezTo>
                    <a:pt x="290" y="434"/>
                    <a:pt x="296" y="434"/>
                    <a:pt x="302" y="433"/>
                  </a:cubicBezTo>
                  <a:lnTo>
                    <a:pt x="1447" y="433"/>
                  </a:lnTo>
                  <a:cubicBezTo>
                    <a:pt x="1453" y="434"/>
                    <a:pt x="1459" y="434"/>
                    <a:pt x="1465" y="434"/>
                  </a:cubicBezTo>
                  <a:cubicBezTo>
                    <a:pt x="1748" y="434"/>
                    <a:pt x="1748" y="0"/>
                    <a:pt x="1465" y="0"/>
                  </a:cubicBezTo>
                  <a:cubicBezTo>
                    <a:pt x="1459" y="0"/>
                    <a:pt x="1453" y="0"/>
                    <a:pt x="1447"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2" name="Google Shape;14912;p70"/>
            <p:cNvSpPr/>
            <p:nvPr/>
          </p:nvSpPr>
          <p:spPr>
            <a:xfrm>
              <a:off x="2219878" y="2957458"/>
              <a:ext cx="279043" cy="11368"/>
            </a:xfrm>
            <a:custGeom>
              <a:rect b="b" l="l" r="r" t="t"/>
              <a:pathLst>
                <a:path extrusionOk="0" h="435" w="10678">
                  <a:moveTo>
                    <a:pt x="284" y="0"/>
                  </a:moveTo>
                  <a:cubicBezTo>
                    <a:pt x="0" y="0"/>
                    <a:pt x="0" y="434"/>
                    <a:pt x="284" y="434"/>
                  </a:cubicBezTo>
                  <a:cubicBezTo>
                    <a:pt x="290" y="434"/>
                    <a:pt x="296" y="434"/>
                    <a:pt x="302" y="434"/>
                  </a:cubicBezTo>
                  <a:lnTo>
                    <a:pt x="10418" y="434"/>
                  </a:lnTo>
                  <a:cubicBezTo>
                    <a:pt x="10678" y="414"/>
                    <a:pt x="10678" y="20"/>
                    <a:pt x="10418" y="1"/>
                  </a:cubicBezTo>
                  <a:lnTo>
                    <a:pt x="302" y="1"/>
                  </a:lnTo>
                  <a:cubicBezTo>
                    <a:pt x="296" y="1"/>
                    <a:pt x="290" y="0"/>
                    <a:pt x="284"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3" name="Google Shape;14913;p70"/>
            <p:cNvSpPr/>
            <p:nvPr/>
          </p:nvSpPr>
          <p:spPr>
            <a:xfrm>
              <a:off x="2517711" y="2949932"/>
              <a:ext cx="34835" cy="26995"/>
            </a:xfrm>
            <a:custGeom>
              <a:rect b="b" l="l" r="r" t="t"/>
              <a:pathLst>
                <a:path extrusionOk="0" h="1033" w="1333">
                  <a:moveTo>
                    <a:pt x="991" y="0"/>
                  </a:moveTo>
                  <a:cubicBezTo>
                    <a:pt x="947" y="0"/>
                    <a:pt x="902" y="15"/>
                    <a:pt x="858" y="49"/>
                  </a:cubicBezTo>
                  <a:lnTo>
                    <a:pt x="665" y="222"/>
                  </a:lnTo>
                  <a:lnTo>
                    <a:pt x="473" y="49"/>
                  </a:lnTo>
                  <a:cubicBezTo>
                    <a:pt x="430" y="15"/>
                    <a:pt x="385" y="1"/>
                    <a:pt x="343" y="1"/>
                  </a:cubicBezTo>
                  <a:cubicBezTo>
                    <a:pt x="175" y="1"/>
                    <a:pt x="41" y="220"/>
                    <a:pt x="194" y="366"/>
                  </a:cubicBezTo>
                  <a:lnTo>
                    <a:pt x="348" y="500"/>
                  </a:lnTo>
                  <a:lnTo>
                    <a:pt x="194" y="635"/>
                  </a:lnTo>
                  <a:cubicBezTo>
                    <a:pt x="0" y="784"/>
                    <a:pt x="148" y="1032"/>
                    <a:pt x="323" y="1032"/>
                  </a:cubicBezTo>
                  <a:cubicBezTo>
                    <a:pt x="373" y="1032"/>
                    <a:pt x="426" y="1012"/>
                    <a:pt x="473" y="962"/>
                  </a:cubicBezTo>
                  <a:lnTo>
                    <a:pt x="665" y="789"/>
                  </a:lnTo>
                  <a:lnTo>
                    <a:pt x="858" y="962"/>
                  </a:lnTo>
                  <a:cubicBezTo>
                    <a:pt x="905" y="1012"/>
                    <a:pt x="958" y="1032"/>
                    <a:pt x="1008" y="1032"/>
                  </a:cubicBezTo>
                  <a:cubicBezTo>
                    <a:pt x="1183" y="1032"/>
                    <a:pt x="1333" y="784"/>
                    <a:pt x="1146" y="635"/>
                  </a:cubicBezTo>
                  <a:lnTo>
                    <a:pt x="992" y="500"/>
                  </a:lnTo>
                  <a:lnTo>
                    <a:pt x="1146" y="366"/>
                  </a:lnTo>
                  <a:cubicBezTo>
                    <a:pt x="1291" y="213"/>
                    <a:pt x="1158" y="0"/>
                    <a:pt x="991"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4" name="Google Shape;14914;p70"/>
            <p:cNvSpPr/>
            <p:nvPr/>
          </p:nvSpPr>
          <p:spPr>
            <a:xfrm>
              <a:off x="2222230" y="3037894"/>
              <a:ext cx="195027" cy="143494"/>
            </a:xfrm>
            <a:custGeom>
              <a:rect b="b" l="l" r="r" t="t"/>
              <a:pathLst>
                <a:path extrusionOk="0" h="5491" w="7463">
                  <a:moveTo>
                    <a:pt x="472" y="0"/>
                  </a:moveTo>
                  <a:cubicBezTo>
                    <a:pt x="212" y="0"/>
                    <a:pt x="0" y="212"/>
                    <a:pt x="0" y="462"/>
                  </a:cubicBezTo>
                  <a:lnTo>
                    <a:pt x="0" y="5020"/>
                  </a:lnTo>
                  <a:cubicBezTo>
                    <a:pt x="0" y="5279"/>
                    <a:pt x="212" y="5491"/>
                    <a:pt x="472" y="5491"/>
                  </a:cubicBezTo>
                  <a:lnTo>
                    <a:pt x="6991" y="5491"/>
                  </a:lnTo>
                  <a:cubicBezTo>
                    <a:pt x="7251" y="5491"/>
                    <a:pt x="7463" y="5279"/>
                    <a:pt x="7463" y="5020"/>
                  </a:cubicBezTo>
                  <a:lnTo>
                    <a:pt x="7463" y="462"/>
                  </a:lnTo>
                  <a:cubicBezTo>
                    <a:pt x="7463" y="212"/>
                    <a:pt x="7251" y="0"/>
                    <a:pt x="699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5" name="Google Shape;14915;p70"/>
            <p:cNvSpPr/>
            <p:nvPr/>
          </p:nvSpPr>
          <p:spPr>
            <a:xfrm>
              <a:off x="2447623" y="3032328"/>
              <a:ext cx="93554" cy="11132"/>
            </a:xfrm>
            <a:custGeom>
              <a:rect b="b" l="l" r="r" t="t"/>
              <a:pathLst>
                <a:path extrusionOk="0" h="426" w="3580">
                  <a:moveTo>
                    <a:pt x="273" y="0"/>
                  </a:moveTo>
                  <a:cubicBezTo>
                    <a:pt x="0" y="0"/>
                    <a:pt x="0" y="426"/>
                    <a:pt x="273" y="426"/>
                  </a:cubicBezTo>
                  <a:cubicBezTo>
                    <a:pt x="281" y="426"/>
                    <a:pt x="290" y="425"/>
                    <a:pt x="299" y="425"/>
                  </a:cubicBezTo>
                  <a:lnTo>
                    <a:pt x="3280" y="425"/>
                  </a:lnTo>
                  <a:cubicBezTo>
                    <a:pt x="3289" y="425"/>
                    <a:pt x="3298" y="426"/>
                    <a:pt x="3306" y="426"/>
                  </a:cubicBezTo>
                  <a:cubicBezTo>
                    <a:pt x="3579" y="426"/>
                    <a:pt x="3579" y="0"/>
                    <a:pt x="3306" y="0"/>
                  </a:cubicBezTo>
                  <a:cubicBezTo>
                    <a:pt x="3298" y="0"/>
                    <a:pt x="3289" y="1"/>
                    <a:pt x="3280" y="2"/>
                  </a:cubicBezTo>
                  <a:lnTo>
                    <a:pt x="299" y="2"/>
                  </a:lnTo>
                  <a:cubicBezTo>
                    <a:pt x="290" y="1"/>
                    <a:pt x="281" y="0"/>
                    <a:pt x="273" y="0"/>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6" name="Google Shape;14916;p70"/>
            <p:cNvSpPr/>
            <p:nvPr/>
          </p:nvSpPr>
          <p:spPr>
            <a:xfrm>
              <a:off x="2436229" y="3056187"/>
              <a:ext cx="105000" cy="11394"/>
            </a:xfrm>
            <a:custGeom>
              <a:rect b="b" l="l" r="r" t="t"/>
              <a:pathLst>
                <a:path extrusionOk="0" h="436" w="4018">
                  <a:moveTo>
                    <a:pt x="276" y="1"/>
                  </a:moveTo>
                  <a:cubicBezTo>
                    <a:pt x="1" y="1"/>
                    <a:pt x="3" y="435"/>
                    <a:pt x="285" y="435"/>
                  </a:cubicBezTo>
                  <a:cubicBezTo>
                    <a:pt x="290" y="435"/>
                    <a:pt x="296" y="435"/>
                    <a:pt x="302" y="435"/>
                  </a:cubicBezTo>
                  <a:lnTo>
                    <a:pt x="3716" y="435"/>
                  </a:lnTo>
                  <a:cubicBezTo>
                    <a:pt x="3722" y="435"/>
                    <a:pt x="3728" y="435"/>
                    <a:pt x="3734" y="435"/>
                  </a:cubicBezTo>
                  <a:cubicBezTo>
                    <a:pt x="4015" y="435"/>
                    <a:pt x="4018" y="1"/>
                    <a:pt x="3742" y="1"/>
                  </a:cubicBezTo>
                  <a:cubicBezTo>
                    <a:pt x="3734" y="1"/>
                    <a:pt x="3725" y="1"/>
                    <a:pt x="3716" y="2"/>
                  </a:cubicBezTo>
                  <a:lnTo>
                    <a:pt x="302" y="2"/>
                  </a:lnTo>
                  <a:cubicBezTo>
                    <a:pt x="293" y="1"/>
                    <a:pt x="285" y="1"/>
                    <a:pt x="276"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7" name="Google Shape;14917;p70"/>
            <p:cNvSpPr/>
            <p:nvPr/>
          </p:nvSpPr>
          <p:spPr>
            <a:xfrm>
              <a:off x="2437327" y="3080098"/>
              <a:ext cx="102805" cy="11080"/>
            </a:xfrm>
            <a:custGeom>
              <a:rect b="b" l="l" r="r" t="t"/>
              <a:pathLst>
                <a:path extrusionOk="0" h="424" w="3934">
                  <a:moveTo>
                    <a:pt x="260" y="1"/>
                  </a:moveTo>
                  <a:cubicBezTo>
                    <a:pt x="1" y="20"/>
                    <a:pt x="1" y="404"/>
                    <a:pt x="260" y="424"/>
                  </a:cubicBezTo>
                  <a:lnTo>
                    <a:pt x="3674" y="424"/>
                  </a:lnTo>
                  <a:cubicBezTo>
                    <a:pt x="3934" y="404"/>
                    <a:pt x="3934" y="20"/>
                    <a:pt x="367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8" name="Google Shape;14918;p70"/>
            <p:cNvSpPr/>
            <p:nvPr/>
          </p:nvSpPr>
          <p:spPr>
            <a:xfrm>
              <a:off x="2436229" y="3103957"/>
              <a:ext cx="105000" cy="11368"/>
            </a:xfrm>
            <a:custGeom>
              <a:rect b="b" l="l" r="r" t="t"/>
              <a:pathLst>
                <a:path extrusionOk="0" h="435" w="4018">
                  <a:moveTo>
                    <a:pt x="284" y="1"/>
                  </a:moveTo>
                  <a:cubicBezTo>
                    <a:pt x="1" y="1"/>
                    <a:pt x="1" y="434"/>
                    <a:pt x="284" y="434"/>
                  </a:cubicBezTo>
                  <a:cubicBezTo>
                    <a:pt x="290" y="434"/>
                    <a:pt x="296" y="434"/>
                    <a:pt x="302" y="434"/>
                  </a:cubicBezTo>
                  <a:lnTo>
                    <a:pt x="3716" y="434"/>
                  </a:lnTo>
                  <a:cubicBezTo>
                    <a:pt x="3722" y="434"/>
                    <a:pt x="3728" y="434"/>
                    <a:pt x="3734" y="434"/>
                  </a:cubicBezTo>
                  <a:cubicBezTo>
                    <a:pt x="4018" y="434"/>
                    <a:pt x="4018" y="1"/>
                    <a:pt x="3734" y="1"/>
                  </a:cubicBezTo>
                  <a:cubicBezTo>
                    <a:pt x="3728" y="1"/>
                    <a:pt x="3722" y="1"/>
                    <a:pt x="3716" y="1"/>
                  </a:cubicBezTo>
                  <a:lnTo>
                    <a:pt x="302" y="1"/>
                  </a:lnTo>
                  <a:cubicBezTo>
                    <a:pt x="296" y="1"/>
                    <a:pt x="290" y="1"/>
                    <a:pt x="28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9" name="Google Shape;14919;p70"/>
            <p:cNvSpPr/>
            <p:nvPr/>
          </p:nvSpPr>
          <p:spPr>
            <a:xfrm>
              <a:off x="2436308" y="3128051"/>
              <a:ext cx="104870" cy="11159"/>
            </a:xfrm>
            <a:custGeom>
              <a:rect b="b" l="l" r="r" t="t"/>
              <a:pathLst>
                <a:path extrusionOk="0" h="427" w="4013">
                  <a:moveTo>
                    <a:pt x="273" y="1"/>
                  </a:moveTo>
                  <a:cubicBezTo>
                    <a:pt x="0" y="1"/>
                    <a:pt x="0" y="427"/>
                    <a:pt x="273" y="427"/>
                  </a:cubicBezTo>
                  <a:cubicBezTo>
                    <a:pt x="282" y="427"/>
                    <a:pt x="290" y="426"/>
                    <a:pt x="299" y="425"/>
                  </a:cubicBezTo>
                  <a:lnTo>
                    <a:pt x="3713" y="425"/>
                  </a:lnTo>
                  <a:cubicBezTo>
                    <a:pt x="3722" y="426"/>
                    <a:pt x="3731" y="427"/>
                    <a:pt x="3739" y="427"/>
                  </a:cubicBezTo>
                  <a:cubicBezTo>
                    <a:pt x="4012" y="427"/>
                    <a:pt x="4012" y="1"/>
                    <a:pt x="3739" y="1"/>
                  </a:cubicBezTo>
                  <a:cubicBezTo>
                    <a:pt x="3731" y="1"/>
                    <a:pt x="3722" y="1"/>
                    <a:pt x="3713" y="2"/>
                  </a:cubicBezTo>
                  <a:lnTo>
                    <a:pt x="299" y="2"/>
                  </a:lnTo>
                  <a:cubicBezTo>
                    <a:pt x="290" y="1"/>
                    <a:pt x="282" y="1"/>
                    <a:pt x="273"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0" name="Google Shape;14920;p70"/>
            <p:cNvSpPr/>
            <p:nvPr/>
          </p:nvSpPr>
          <p:spPr>
            <a:xfrm>
              <a:off x="2437327" y="3151962"/>
              <a:ext cx="102805" cy="11342"/>
            </a:xfrm>
            <a:custGeom>
              <a:rect b="b" l="l" r="r" t="t"/>
              <a:pathLst>
                <a:path extrusionOk="0" h="434" w="3934">
                  <a:moveTo>
                    <a:pt x="260" y="1"/>
                  </a:moveTo>
                  <a:cubicBezTo>
                    <a:pt x="1" y="20"/>
                    <a:pt x="1" y="405"/>
                    <a:pt x="260" y="433"/>
                  </a:cubicBezTo>
                  <a:lnTo>
                    <a:pt x="3674" y="433"/>
                  </a:lnTo>
                  <a:cubicBezTo>
                    <a:pt x="3934" y="405"/>
                    <a:pt x="3934" y="20"/>
                    <a:pt x="367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1" name="Google Shape;14921;p70"/>
            <p:cNvSpPr/>
            <p:nvPr/>
          </p:nvSpPr>
          <p:spPr>
            <a:xfrm>
              <a:off x="2436229" y="3175821"/>
              <a:ext cx="77012" cy="11368"/>
            </a:xfrm>
            <a:custGeom>
              <a:rect b="b" l="l" r="r" t="t"/>
              <a:pathLst>
                <a:path extrusionOk="0" h="435" w="2947">
                  <a:moveTo>
                    <a:pt x="284" y="1"/>
                  </a:moveTo>
                  <a:cubicBezTo>
                    <a:pt x="1" y="1"/>
                    <a:pt x="1" y="435"/>
                    <a:pt x="284" y="435"/>
                  </a:cubicBezTo>
                  <a:cubicBezTo>
                    <a:pt x="290" y="435"/>
                    <a:pt x="296" y="434"/>
                    <a:pt x="302" y="434"/>
                  </a:cubicBezTo>
                  <a:lnTo>
                    <a:pt x="2678" y="434"/>
                  </a:lnTo>
                  <a:cubicBezTo>
                    <a:pt x="2947" y="415"/>
                    <a:pt x="2947" y="20"/>
                    <a:pt x="2678" y="1"/>
                  </a:cubicBezTo>
                  <a:lnTo>
                    <a:pt x="302" y="1"/>
                  </a:lnTo>
                  <a:cubicBezTo>
                    <a:pt x="296" y="1"/>
                    <a:pt x="290" y="1"/>
                    <a:pt x="28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2" name="Google Shape;14922;p70"/>
            <p:cNvSpPr/>
            <p:nvPr/>
          </p:nvSpPr>
          <p:spPr>
            <a:xfrm>
              <a:off x="2226255" y="3090525"/>
              <a:ext cx="111847" cy="90863"/>
            </a:xfrm>
            <a:custGeom>
              <a:rect b="b" l="l" r="r" t="t"/>
              <a:pathLst>
                <a:path extrusionOk="0" h="3477" w="4280">
                  <a:moveTo>
                    <a:pt x="2106" y="1"/>
                  </a:moveTo>
                  <a:cubicBezTo>
                    <a:pt x="1871" y="1"/>
                    <a:pt x="1635" y="121"/>
                    <a:pt x="1510" y="361"/>
                  </a:cubicBezTo>
                  <a:lnTo>
                    <a:pt x="1039" y="1294"/>
                  </a:lnTo>
                  <a:lnTo>
                    <a:pt x="1020" y="1332"/>
                  </a:lnTo>
                  <a:lnTo>
                    <a:pt x="0" y="3352"/>
                  </a:lnTo>
                  <a:cubicBezTo>
                    <a:pt x="87" y="3429"/>
                    <a:pt x="193" y="3477"/>
                    <a:pt x="318" y="3477"/>
                  </a:cubicBezTo>
                  <a:lnTo>
                    <a:pt x="4279" y="3477"/>
                  </a:lnTo>
                  <a:lnTo>
                    <a:pt x="3193" y="1332"/>
                  </a:lnTo>
                  <a:lnTo>
                    <a:pt x="3174" y="1294"/>
                  </a:lnTo>
                  <a:lnTo>
                    <a:pt x="2702" y="361"/>
                  </a:lnTo>
                  <a:cubicBezTo>
                    <a:pt x="2577" y="121"/>
                    <a:pt x="2342" y="1"/>
                    <a:pt x="2106"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3" name="Google Shape;14923;p70"/>
            <p:cNvSpPr/>
            <p:nvPr/>
          </p:nvSpPr>
          <p:spPr>
            <a:xfrm>
              <a:off x="2324513" y="3056474"/>
              <a:ext cx="68363" cy="62561"/>
            </a:xfrm>
            <a:custGeom>
              <a:rect b="b" l="l" r="r" t="t"/>
              <a:pathLst>
                <a:path extrusionOk="0" h="2394" w="2616">
                  <a:moveTo>
                    <a:pt x="1356" y="1"/>
                  </a:moveTo>
                  <a:lnTo>
                    <a:pt x="1356" y="1"/>
                  </a:lnTo>
                  <a:cubicBezTo>
                    <a:pt x="443" y="126"/>
                    <a:pt x="0" y="1183"/>
                    <a:pt x="558" y="1914"/>
                  </a:cubicBezTo>
                  <a:cubicBezTo>
                    <a:pt x="802" y="2239"/>
                    <a:pt x="1160" y="2393"/>
                    <a:pt x="1514" y="2393"/>
                  </a:cubicBezTo>
                  <a:cubicBezTo>
                    <a:pt x="1967" y="2393"/>
                    <a:pt x="2416" y="2140"/>
                    <a:pt x="2616" y="1664"/>
                  </a:cubicBezTo>
                  <a:lnTo>
                    <a:pt x="2616" y="1664"/>
                  </a:lnTo>
                  <a:cubicBezTo>
                    <a:pt x="2559" y="1672"/>
                    <a:pt x="2504" y="1676"/>
                    <a:pt x="2449" y="1676"/>
                  </a:cubicBezTo>
                  <a:cubicBezTo>
                    <a:pt x="1611" y="1676"/>
                    <a:pt x="1013" y="804"/>
                    <a:pt x="135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4" name="Google Shape;14924;p70"/>
            <p:cNvSpPr/>
            <p:nvPr/>
          </p:nvSpPr>
          <p:spPr>
            <a:xfrm>
              <a:off x="2253380" y="3090342"/>
              <a:ext cx="55819" cy="47953"/>
            </a:xfrm>
            <a:custGeom>
              <a:rect b="b" l="l" r="r" t="t"/>
              <a:pathLst>
                <a:path extrusionOk="0" h="1835" w="2136">
                  <a:moveTo>
                    <a:pt x="1068" y="0"/>
                  </a:moveTo>
                  <a:cubicBezTo>
                    <a:pt x="833" y="0"/>
                    <a:pt x="597" y="123"/>
                    <a:pt x="472" y="368"/>
                  </a:cubicBezTo>
                  <a:lnTo>
                    <a:pt x="1" y="1301"/>
                  </a:lnTo>
                  <a:cubicBezTo>
                    <a:pt x="265" y="1657"/>
                    <a:pt x="667" y="1835"/>
                    <a:pt x="1068" y="1835"/>
                  </a:cubicBezTo>
                  <a:cubicBezTo>
                    <a:pt x="1470" y="1835"/>
                    <a:pt x="1871" y="1657"/>
                    <a:pt x="2136" y="1301"/>
                  </a:cubicBezTo>
                  <a:lnTo>
                    <a:pt x="1664" y="368"/>
                  </a:lnTo>
                  <a:cubicBezTo>
                    <a:pt x="1539" y="123"/>
                    <a:pt x="1304" y="0"/>
                    <a:pt x="1068"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25" name="Google Shape;14925;p70"/>
          <p:cNvGrpSpPr/>
          <p:nvPr/>
        </p:nvGrpSpPr>
        <p:grpSpPr>
          <a:xfrm>
            <a:off x="1753570" y="2892127"/>
            <a:ext cx="366665" cy="365202"/>
            <a:chOff x="1753570" y="2892127"/>
            <a:chExt cx="366665" cy="365202"/>
          </a:xfrm>
        </p:grpSpPr>
        <p:sp>
          <p:nvSpPr>
            <p:cNvPr id="14926" name="Google Shape;14926;p70"/>
            <p:cNvSpPr/>
            <p:nvPr/>
          </p:nvSpPr>
          <p:spPr>
            <a:xfrm>
              <a:off x="1753570" y="3076335"/>
              <a:ext cx="365149" cy="104295"/>
            </a:xfrm>
            <a:custGeom>
              <a:rect b="b" l="l" r="r" t="t"/>
              <a:pathLst>
                <a:path extrusionOk="0" h="3991" w="13973">
                  <a:moveTo>
                    <a:pt x="212" y="0"/>
                  </a:moveTo>
                  <a:cubicBezTo>
                    <a:pt x="97" y="0"/>
                    <a:pt x="1" y="96"/>
                    <a:pt x="1" y="212"/>
                  </a:cubicBezTo>
                  <a:lnTo>
                    <a:pt x="1" y="3779"/>
                  </a:lnTo>
                  <a:cubicBezTo>
                    <a:pt x="1" y="3895"/>
                    <a:pt x="97" y="3991"/>
                    <a:pt x="212" y="3991"/>
                  </a:cubicBezTo>
                  <a:lnTo>
                    <a:pt x="13761" y="3991"/>
                  </a:lnTo>
                  <a:cubicBezTo>
                    <a:pt x="13838" y="3991"/>
                    <a:pt x="13896" y="3953"/>
                    <a:pt x="13934" y="3895"/>
                  </a:cubicBezTo>
                  <a:cubicBezTo>
                    <a:pt x="13963" y="3856"/>
                    <a:pt x="13973" y="3818"/>
                    <a:pt x="13973" y="3770"/>
                  </a:cubicBezTo>
                  <a:lnTo>
                    <a:pt x="13973" y="212"/>
                  </a:lnTo>
                  <a:cubicBezTo>
                    <a:pt x="13973" y="96"/>
                    <a:pt x="13877" y="0"/>
                    <a:pt x="1376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7" name="Google Shape;14927;p70"/>
            <p:cNvSpPr/>
            <p:nvPr/>
          </p:nvSpPr>
          <p:spPr>
            <a:xfrm>
              <a:off x="1775939" y="3076335"/>
              <a:ext cx="342780" cy="104295"/>
            </a:xfrm>
            <a:custGeom>
              <a:rect b="b" l="l" r="r" t="t"/>
              <a:pathLst>
                <a:path extrusionOk="0" h="3991" w="13117">
                  <a:moveTo>
                    <a:pt x="212" y="0"/>
                  </a:moveTo>
                  <a:cubicBezTo>
                    <a:pt x="97" y="0"/>
                    <a:pt x="0" y="96"/>
                    <a:pt x="0" y="212"/>
                  </a:cubicBezTo>
                  <a:lnTo>
                    <a:pt x="0" y="3779"/>
                  </a:lnTo>
                  <a:cubicBezTo>
                    <a:pt x="0" y="3895"/>
                    <a:pt x="97" y="3991"/>
                    <a:pt x="212" y="3991"/>
                  </a:cubicBezTo>
                  <a:lnTo>
                    <a:pt x="12905" y="3991"/>
                  </a:lnTo>
                  <a:cubicBezTo>
                    <a:pt x="12982" y="3991"/>
                    <a:pt x="13040" y="3953"/>
                    <a:pt x="13078" y="3895"/>
                  </a:cubicBezTo>
                  <a:cubicBezTo>
                    <a:pt x="13107" y="3856"/>
                    <a:pt x="13117" y="3818"/>
                    <a:pt x="13117" y="3770"/>
                  </a:cubicBezTo>
                  <a:lnTo>
                    <a:pt x="13117" y="212"/>
                  </a:lnTo>
                  <a:cubicBezTo>
                    <a:pt x="13117" y="96"/>
                    <a:pt x="13021" y="0"/>
                    <a:pt x="12905"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8" name="Google Shape;14928;p70"/>
            <p:cNvSpPr/>
            <p:nvPr/>
          </p:nvSpPr>
          <p:spPr>
            <a:xfrm>
              <a:off x="2046934" y="3180578"/>
              <a:ext cx="70218" cy="76751"/>
            </a:xfrm>
            <a:custGeom>
              <a:rect b="b" l="l" r="r" t="t"/>
              <a:pathLst>
                <a:path extrusionOk="0" h="2937" w="2687">
                  <a:moveTo>
                    <a:pt x="329" y="0"/>
                  </a:moveTo>
                  <a:cubicBezTo>
                    <a:pt x="186" y="0"/>
                    <a:pt x="54" y="110"/>
                    <a:pt x="54" y="271"/>
                  </a:cubicBezTo>
                  <a:lnTo>
                    <a:pt x="6" y="2656"/>
                  </a:lnTo>
                  <a:cubicBezTo>
                    <a:pt x="0" y="2830"/>
                    <a:pt x="139" y="2936"/>
                    <a:pt x="283" y="2936"/>
                  </a:cubicBezTo>
                  <a:cubicBezTo>
                    <a:pt x="369" y="2936"/>
                    <a:pt x="458" y="2897"/>
                    <a:pt x="516" y="2810"/>
                  </a:cubicBezTo>
                  <a:lnTo>
                    <a:pt x="670" y="2550"/>
                  </a:lnTo>
                  <a:lnTo>
                    <a:pt x="1045" y="1954"/>
                  </a:lnTo>
                  <a:cubicBezTo>
                    <a:pt x="1102" y="1867"/>
                    <a:pt x="1199" y="1819"/>
                    <a:pt x="1295" y="1819"/>
                  </a:cubicBezTo>
                  <a:lnTo>
                    <a:pt x="2295" y="1877"/>
                  </a:lnTo>
                  <a:cubicBezTo>
                    <a:pt x="2298" y="1877"/>
                    <a:pt x="2302" y="1877"/>
                    <a:pt x="2306" y="1877"/>
                  </a:cubicBezTo>
                  <a:cubicBezTo>
                    <a:pt x="2577" y="1877"/>
                    <a:pt x="2686" y="1529"/>
                    <a:pt x="2468" y="1377"/>
                  </a:cubicBezTo>
                  <a:lnTo>
                    <a:pt x="747" y="223"/>
                  </a:lnTo>
                  <a:lnTo>
                    <a:pt x="487" y="50"/>
                  </a:lnTo>
                  <a:cubicBezTo>
                    <a:pt x="437" y="16"/>
                    <a:pt x="382" y="0"/>
                    <a:pt x="329"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9" name="Google Shape;14929;p70"/>
            <p:cNvSpPr/>
            <p:nvPr/>
          </p:nvSpPr>
          <p:spPr>
            <a:xfrm>
              <a:off x="2064416" y="3186405"/>
              <a:ext cx="52709" cy="60836"/>
            </a:xfrm>
            <a:custGeom>
              <a:rect b="b" l="l" r="r" t="t"/>
              <a:pathLst>
                <a:path extrusionOk="0" h="2328" w="2017">
                  <a:moveTo>
                    <a:pt x="78" y="0"/>
                  </a:moveTo>
                  <a:cubicBezTo>
                    <a:pt x="58" y="39"/>
                    <a:pt x="49" y="77"/>
                    <a:pt x="49" y="125"/>
                  </a:cubicBezTo>
                  <a:lnTo>
                    <a:pt x="1" y="2327"/>
                  </a:lnTo>
                  <a:lnTo>
                    <a:pt x="376" y="1731"/>
                  </a:lnTo>
                  <a:cubicBezTo>
                    <a:pt x="433" y="1644"/>
                    <a:pt x="530" y="1596"/>
                    <a:pt x="626" y="1596"/>
                  </a:cubicBezTo>
                  <a:lnTo>
                    <a:pt x="1626" y="1654"/>
                  </a:lnTo>
                  <a:cubicBezTo>
                    <a:pt x="1629" y="1654"/>
                    <a:pt x="1633" y="1654"/>
                    <a:pt x="1637" y="1654"/>
                  </a:cubicBezTo>
                  <a:cubicBezTo>
                    <a:pt x="1898" y="1654"/>
                    <a:pt x="2017" y="1315"/>
                    <a:pt x="1799" y="1154"/>
                  </a:cubicBezTo>
                  <a:lnTo>
                    <a:pt x="78"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0" name="Google Shape;14930;p70"/>
            <p:cNvSpPr/>
            <p:nvPr/>
          </p:nvSpPr>
          <p:spPr>
            <a:xfrm>
              <a:off x="1913658" y="2892650"/>
              <a:ext cx="206577" cy="160088"/>
            </a:xfrm>
            <a:custGeom>
              <a:rect b="b" l="l" r="r" t="t"/>
              <a:pathLst>
                <a:path extrusionOk="0" h="6126" w="7905">
                  <a:moveTo>
                    <a:pt x="385" y="0"/>
                  </a:moveTo>
                  <a:cubicBezTo>
                    <a:pt x="173" y="0"/>
                    <a:pt x="0" y="173"/>
                    <a:pt x="0" y="385"/>
                  </a:cubicBezTo>
                  <a:lnTo>
                    <a:pt x="0" y="5741"/>
                  </a:lnTo>
                  <a:cubicBezTo>
                    <a:pt x="0" y="5952"/>
                    <a:pt x="173" y="6125"/>
                    <a:pt x="385" y="6125"/>
                  </a:cubicBezTo>
                  <a:lnTo>
                    <a:pt x="7520" y="6125"/>
                  </a:lnTo>
                  <a:cubicBezTo>
                    <a:pt x="7731" y="6125"/>
                    <a:pt x="7904" y="5952"/>
                    <a:pt x="7904" y="5741"/>
                  </a:cubicBezTo>
                  <a:lnTo>
                    <a:pt x="7904" y="385"/>
                  </a:lnTo>
                  <a:cubicBezTo>
                    <a:pt x="7904" y="173"/>
                    <a:pt x="7731" y="0"/>
                    <a:pt x="7520"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1" name="Google Shape;14931;p70"/>
            <p:cNvSpPr/>
            <p:nvPr/>
          </p:nvSpPr>
          <p:spPr>
            <a:xfrm>
              <a:off x="1941045" y="2892650"/>
              <a:ext cx="179191" cy="160088"/>
            </a:xfrm>
            <a:custGeom>
              <a:rect b="b" l="l" r="r" t="t"/>
              <a:pathLst>
                <a:path extrusionOk="0" h="6126" w="6857">
                  <a:moveTo>
                    <a:pt x="394" y="0"/>
                  </a:moveTo>
                  <a:cubicBezTo>
                    <a:pt x="173" y="0"/>
                    <a:pt x="0" y="173"/>
                    <a:pt x="0" y="385"/>
                  </a:cubicBezTo>
                  <a:lnTo>
                    <a:pt x="0" y="5741"/>
                  </a:lnTo>
                  <a:cubicBezTo>
                    <a:pt x="0" y="5952"/>
                    <a:pt x="173" y="6125"/>
                    <a:pt x="394" y="6125"/>
                  </a:cubicBezTo>
                  <a:lnTo>
                    <a:pt x="6472" y="6125"/>
                  </a:lnTo>
                  <a:cubicBezTo>
                    <a:pt x="6683" y="6125"/>
                    <a:pt x="6856" y="5952"/>
                    <a:pt x="6856" y="5741"/>
                  </a:cubicBezTo>
                  <a:lnTo>
                    <a:pt x="6856" y="385"/>
                  </a:lnTo>
                  <a:cubicBezTo>
                    <a:pt x="6856" y="173"/>
                    <a:pt x="6683" y="0"/>
                    <a:pt x="6472"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2" name="Google Shape;14932;p70"/>
            <p:cNvSpPr/>
            <p:nvPr/>
          </p:nvSpPr>
          <p:spPr>
            <a:xfrm>
              <a:off x="1755086" y="2892127"/>
              <a:ext cx="132701" cy="160114"/>
            </a:xfrm>
            <a:custGeom>
              <a:rect b="b" l="l" r="r" t="t"/>
              <a:pathLst>
                <a:path extrusionOk="0" h="6127" w="5078">
                  <a:moveTo>
                    <a:pt x="164" y="1"/>
                  </a:moveTo>
                  <a:cubicBezTo>
                    <a:pt x="77" y="1"/>
                    <a:pt x="0" y="68"/>
                    <a:pt x="0" y="164"/>
                  </a:cubicBezTo>
                  <a:lnTo>
                    <a:pt x="0" y="5953"/>
                  </a:lnTo>
                  <a:cubicBezTo>
                    <a:pt x="0" y="6049"/>
                    <a:pt x="77" y="6126"/>
                    <a:pt x="164" y="6126"/>
                  </a:cubicBezTo>
                  <a:lnTo>
                    <a:pt x="4914" y="6126"/>
                  </a:lnTo>
                  <a:cubicBezTo>
                    <a:pt x="5001" y="6126"/>
                    <a:pt x="5078" y="6049"/>
                    <a:pt x="5078" y="5953"/>
                  </a:cubicBezTo>
                  <a:lnTo>
                    <a:pt x="5078" y="164"/>
                  </a:lnTo>
                  <a:cubicBezTo>
                    <a:pt x="5078" y="68"/>
                    <a:pt x="5001" y="1"/>
                    <a:pt x="4914"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3" name="Google Shape;14933;p70"/>
            <p:cNvSpPr/>
            <p:nvPr/>
          </p:nvSpPr>
          <p:spPr>
            <a:xfrm>
              <a:off x="1777455" y="2892127"/>
              <a:ext cx="110331" cy="160114"/>
            </a:xfrm>
            <a:custGeom>
              <a:rect b="b" l="l" r="r" t="t"/>
              <a:pathLst>
                <a:path extrusionOk="0" h="6127" w="4222">
                  <a:moveTo>
                    <a:pt x="164" y="1"/>
                  </a:moveTo>
                  <a:cubicBezTo>
                    <a:pt x="67" y="1"/>
                    <a:pt x="0" y="68"/>
                    <a:pt x="0" y="164"/>
                  </a:cubicBezTo>
                  <a:lnTo>
                    <a:pt x="0" y="5953"/>
                  </a:lnTo>
                  <a:cubicBezTo>
                    <a:pt x="0" y="6049"/>
                    <a:pt x="67" y="6126"/>
                    <a:pt x="164" y="6126"/>
                  </a:cubicBezTo>
                  <a:lnTo>
                    <a:pt x="4058" y="6126"/>
                  </a:lnTo>
                  <a:cubicBezTo>
                    <a:pt x="4145" y="6126"/>
                    <a:pt x="4222" y="6049"/>
                    <a:pt x="4222" y="5953"/>
                  </a:cubicBezTo>
                  <a:lnTo>
                    <a:pt x="4222" y="164"/>
                  </a:lnTo>
                  <a:cubicBezTo>
                    <a:pt x="4222" y="68"/>
                    <a:pt x="4145" y="1"/>
                    <a:pt x="405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4" name="Google Shape;14934;p70"/>
            <p:cNvSpPr/>
            <p:nvPr/>
          </p:nvSpPr>
          <p:spPr>
            <a:xfrm>
              <a:off x="1755086" y="2892127"/>
              <a:ext cx="132701" cy="159853"/>
            </a:xfrm>
            <a:custGeom>
              <a:rect b="b" l="l" r="r" t="t"/>
              <a:pathLst>
                <a:path extrusionOk="0" h="6117" w="5078">
                  <a:moveTo>
                    <a:pt x="164" y="1"/>
                  </a:moveTo>
                  <a:cubicBezTo>
                    <a:pt x="77" y="1"/>
                    <a:pt x="0" y="68"/>
                    <a:pt x="0" y="164"/>
                  </a:cubicBezTo>
                  <a:lnTo>
                    <a:pt x="0" y="328"/>
                  </a:lnTo>
                  <a:lnTo>
                    <a:pt x="2222" y="2982"/>
                  </a:lnTo>
                  <a:lnTo>
                    <a:pt x="0" y="5655"/>
                  </a:lnTo>
                  <a:lnTo>
                    <a:pt x="0" y="5953"/>
                  </a:lnTo>
                  <a:cubicBezTo>
                    <a:pt x="0" y="6040"/>
                    <a:pt x="77" y="6117"/>
                    <a:pt x="164" y="6117"/>
                  </a:cubicBezTo>
                  <a:lnTo>
                    <a:pt x="2500" y="3318"/>
                  </a:lnTo>
                  <a:lnTo>
                    <a:pt x="4847" y="6117"/>
                  </a:lnTo>
                  <a:lnTo>
                    <a:pt x="4904" y="6117"/>
                  </a:lnTo>
                  <a:cubicBezTo>
                    <a:pt x="5001" y="6117"/>
                    <a:pt x="5078" y="6040"/>
                    <a:pt x="5078" y="5953"/>
                  </a:cubicBezTo>
                  <a:lnTo>
                    <a:pt x="5078" y="5722"/>
                  </a:lnTo>
                  <a:lnTo>
                    <a:pt x="2779" y="2982"/>
                  </a:lnTo>
                  <a:lnTo>
                    <a:pt x="5078" y="222"/>
                  </a:lnTo>
                  <a:lnTo>
                    <a:pt x="5078" y="164"/>
                  </a:lnTo>
                  <a:cubicBezTo>
                    <a:pt x="5078" y="68"/>
                    <a:pt x="5001" y="1"/>
                    <a:pt x="4914" y="1"/>
                  </a:cubicBezTo>
                  <a:lnTo>
                    <a:pt x="4712" y="1"/>
                  </a:lnTo>
                  <a:lnTo>
                    <a:pt x="2500" y="2655"/>
                  </a:lnTo>
                  <a:lnTo>
                    <a:pt x="279" y="1"/>
                  </a:ln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5" name="Google Shape;14935;p70"/>
            <p:cNvSpPr/>
            <p:nvPr/>
          </p:nvSpPr>
          <p:spPr>
            <a:xfrm>
              <a:off x="1939268" y="2914496"/>
              <a:ext cx="72910" cy="11080"/>
            </a:xfrm>
            <a:custGeom>
              <a:rect b="b" l="l" r="r" t="t"/>
              <a:pathLst>
                <a:path extrusionOk="0" h="424" w="2790">
                  <a:moveTo>
                    <a:pt x="289" y="1"/>
                  </a:moveTo>
                  <a:cubicBezTo>
                    <a:pt x="1" y="1"/>
                    <a:pt x="1" y="424"/>
                    <a:pt x="289" y="424"/>
                  </a:cubicBezTo>
                  <a:lnTo>
                    <a:pt x="2501" y="424"/>
                  </a:lnTo>
                  <a:cubicBezTo>
                    <a:pt x="2789" y="424"/>
                    <a:pt x="2789" y="1"/>
                    <a:pt x="2501"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6" name="Google Shape;14936;p70"/>
            <p:cNvSpPr/>
            <p:nvPr/>
          </p:nvSpPr>
          <p:spPr>
            <a:xfrm>
              <a:off x="2021690" y="2914496"/>
              <a:ext cx="72648" cy="11080"/>
            </a:xfrm>
            <a:custGeom>
              <a:rect b="b" l="l" r="r" t="t"/>
              <a:pathLst>
                <a:path extrusionOk="0" h="424" w="2780">
                  <a:moveTo>
                    <a:pt x="289" y="1"/>
                  </a:moveTo>
                  <a:cubicBezTo>
                    <a:pt x="1" y="1"/>
                    <a:pt x="1" y="424"/>
                    <a:pt x="289" y="424"/>
                  </a:cubicBezTo>
                  <a:lnTo>
                    <a:pt x="2501" y="424"/>
                  </a:lnTo>
                  <a:cubicBezTo>
                    <a:pt x="2780" y="424"/>
                    <a:pt x="2780" y="1"/>
                    <a:pt x="2501"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7" name="Google Shape;14937;p70"/>
            <p:cNvSpPr/>
            <p:nvPr/>
          </p:nvSpPr>
          <p:spPr>
            <a:xfrm>
              <a:off x="1939268" y="2949436"/>
              <a:ext cx="72910" cy="11315"/>
            </a:xfrm>
            <a:custGeom>
              <a:rect b="b" l="l" r="r" t="t"/>
              <a:pathLst>
                <a:path extrusionOk="0" h="433" w="2790">
                  <a:moveTo>
                    <a:pt x="289" y="0"/>
                  </a:moveTo>
                  <a:cubicBezTo>
                    <a:pt x="1" y="0"/>
                    <a:pt x="1" y="433"/>
                    <a:pt x="289" y="433"/>
                  </a:cubicBezTo>
                  <a:lnTo>
                    <a:pt x="2501" y="433"/>
                  </a:lnTo>
                  <a:cubicBezTo>
                    <a:pt x="2789" y="433"/>
                    <a:pt x="2789"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8" name="Google Shape;14938;p70"/>
            <p:cNvSpPr/>
            <p:nvPr/>
          </p:nvSpPr>
          <p:spPr>
            <a:xfrm>
              <a:off x="2021690" y="2949436"/>
              <a:ext cx="72648" cy="11315"/>
            </a:xfrm>
            <a:custGeom>
              <a:rect b="b" l="l" r="r" t="t"/>
              <a:pathLst>
                <a:path extrusionOk="0" h="433" w="2780">
                  <a:moveTo>
                    <a:pt x="289" y="0"/>
                  </a:moveTo>
                  <a:cubicBezTo>
                    <a:pt x="1" y="0"/>
                    <a:pt x="1" y="433"/>
                    <a:pt x="289" y="433"/>
                  </a:cubicBezTo>
                  <a:lnTo>
                    <a:pt x="2501" y="433"/>
                  </a:lnTo>
                  <a:cubicBezTo>
                    <a:pt x="2780" y="433"/>
                    <a:pt x="2780"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9" name="Google Shape;14939;p70"/>
            <p:cNvSpPr/>
            <p:nvPr/>
          </p:nvSpPr>
          <p:spPr>
            <a:xfrm>
              <a:off x="1939268" y="2984610"/>
              <a:ext cx="72910" cy="11080"/>
            </a:xfrm>
            <a:custGeom>
              <a:rect b="b" l="l" r="r" t="t"/>
              <a:pathLst>
                <a:path extrusionOk="0" h="424" w="2790">
                  <a:moveTo>
                    <a:pt x="280" y="0"/>
                  </a:moveTo>
                  <a:cubicBezTo>
                    <a:pt x="1" y="0"/>
                    <a:pt x="4" y="424"/>
                    <a:pt x="289" y="424"/>
                  </a:cubicBezTo>
                  <a:lnTo>
                    <a:pt x="2501" y="424"/>
                  </a:lnTo>
                  <a:cubicBezTo>
                    <a:pt x="2789" y="424"/>
                    <a:pt x="2789" y="0"/>
                    <a:pt x="2501" y="0"/>
                  </a:cubicBezTo>
                  <a:lnTo>
                    <a:pt x="289" y="0"/>
                  </a:lnTo>
                  <a:cubicBezTo>
                    <a:pt x="286" y="0"/>
                    <a:pt x="283" y="0"/>
                    <a:pt x="28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0" name="Google Shape;14940;p70"/>
            <p:cNvSpPr/>
            <p:nvPr/>
          </p:nvSpPr>
          <p:spPr>
            <a:xfrm>
              <a:off x="2021690" y="2984610"/>
              <a:ext cx="72648" cy="11080"/>
            </a:xfrm>
            <a:custGeom>
              <a:rect b="b" l="l" r="r" t="t"/>
              <a:pathLst>
                <a:path extrusionOk="0" h="424" w="2780">
                  <a:moveTo>
                    <a:pt x="2510" y="0"/>
                  </a:moveTo>
                  <a:cubicBezTo>
                    <a:pt x="2507" y="0"/>
                    <a:pt x="2504" y="0"/>
                    <a:pt x="2501" y="0"/>
                  </a:cubicBezTo>
                  <a:lnTo>
                    <a:pt x="289" y="0"/>
                  </a:lnTo>
                  <a:cubicBezTo>
                    <a:pt x="1" y="0"/>
                    <a:pt x="1" y="424"/>
                    <a:pt x="289" y="424"/>
                  </a:cubicBezTo>
                  <a:lnTo>
                    <a:pt x="2501" y="424"/>
                  </a:lnTo>
                  <a:cubicBezTo>
                    <a:pt x="2777" y="424"/>
                    <a:pt x="2780" y="0"/>
                    <a:pt x="251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1" name="Google Shape;14941;p70"/>
            <p:cNvSpPr/>
            <p:nvPr/>
          </p:nvSpPr>
          <p:spPr>
            <a:xfrm>
              <a:off x="1939268" y="3019549"/>
              <a:ext cx="72910" cy="11080"/>
            </a:xfrm>
            <a:custGeom>
              <a:rect b="b" l="l" r="r" t="t"/>
              <a:pathLst>
                <a:path extrusionOk="0" h="424" w="2790">
                  <a:moveTo>
                    <a:pt x="289" y="0"/>
                  </a:moveTo>
                  <a:cubicBezTo>
                    <a:pt x="1" y="0"/>
                    <a:pt x="1" y="423"/>
                    <a:pt x="289" y="423"/>
                  </a:cubicBezTo>
                  <a:lnTo>
                    <a:pt x="2501" y="423"/>
                  </a:lnTo>
                  <a:cubicBezTo>
                    <a:pt x="2789" y="423"/>
                    <a:pt x="2789"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2" name="Google Shape;14942;p70"/>
            <p:cNvSpPr/>
            <p:nvPr/>
          </p:nvSpPr>
          <p:spPr>
            <a:xfrm>
              <a:off x="2021690" y="3019549"/>
              <a:ext cx="72648" cy="11080"/>
            </a:xfrm>
            <a:custGeom>
              <a:rect b="b" l="l" r="r" t="t"/>
              <a:pathLst>
                <a:path extrusionOk="0" h="424" w="2780">
                  <a:moveTo>
                    <a:pt x="289" y="0"/>
                  </a:moveTo>
                  <a:cubicBezTo>
                    <a:pt x="1" y="0"/>
                    <a:pt x="1" y="423"/>
                    <a:pt x="289" y="423"/>
                  </a:cubicBezTo>
                  <a:lnTo>
                    <a:pt x="2501" y="423"/>
                  </a:lnTo>
                  <a:cubicBezTo>
                    <a:pt x="2780" y="423"/>
                    <a:pt x="2780"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3" name="Google Shape;14943;p70"/>
            <p:cNvSpPr/>
            <p:nvPr/>
          </p:nvSpPr>
          <p:spPr>
            <a:xfrm>
              <a:off x="1753570" y="3076335"/>
              <a:ext cx="365149" cy="104295"/>
            </a:xfrm>
            <a:custGeom>
              <a:rect b="b" l="l" r="r" t="t"/>
              <a:pathLst>
                <a:path extrusionOk="0" h="3991" w="13973">
                  <a:moveTo>
                    <a:pt x="212" y="0"/>
                  </a:moveTo>
                  <a:cubicBezTo>
                    <a:pt x="97" y="0"/>
                    <a:pt x="1" y="96"/>
                    <a:pt x="1" y="212"/>
                  </a:cubicBezTo>
                  <a:lnTo>
                    <a:pt x="1" y="308"/>
                  </a:lnTo>
                  <a:lnTo>
                    <a:pt x="6184" y="1924"/>
                  </a:lnTo>
                  <a:lnTo>
                    <a:pt x="1" y="3683"/>
                  </a:lnTo>
                  <a:lnTo>
                    <a:pt x="1" y="3779"/>
                  </a:lnTo>
                  <a:cubicBezTo>
                    <a:pt x="1" y="3895"/>
                    <a:pt x="97" y="3991"/>
                    <a:pt x="212" y="3991"/>
                  </a:cubicBezTo>
                  <a:lnTo>
                    <a:pt x="510" y="3991"/>
                  </a:lnTo>
                  <a:lnTo>
                    <a:pt x="7059" y="2145"/>
                  </a:lnTo>
                  <a:lnTo>
                    <a:pt x="13665" y="3991"/>
                  </a:lnTo>
                  <a:lnTo>
                    <a:pt x="13761" y="3991"/>
                  </a:lnTo>
                  <a:cubicBezTo>
                    <a:pt x="13838" y="3991"/>
                    <a:pt x="13896" y="3953"/>
                    <a:pt x="13934" y="3895"/>
                  </a:cubicBezTo>
                  <a:cubicBezTo>
                    <a:pt x="13963" y="3856"/>
                    <a:pt x="13973" y="3818"/>
                    <a:pt x="13973" y="3770"/>
                  </a:cubicBezTo>
                  <a:lnTo>
                    <a:pt x="13973" y="3626"/>
                  </a:lnTo>
                  <a:lnTo>
                    <a:pt x="7924" y="1924"/>
                  </a:lnTo>
                  <a:lnTo>
                    <a:pt x="13973" y="337"/>
                  </a:lnTo>
                  <a:lnTo>
                    <a:pt x="13973" y="212"/>
                  </a:lnTo>
                  <a:cubicBezTo>
                    <a:pt x="13973" y="96"/>
                    <a:pt x="13877" y="0"/>
                    <a:pt x="13761" y="0"/>
                  </a:cubicBezTo>
                  <a:lnTo>
                    <a:pt x="13588" y="0"/>
                  </a:lnTo>
                  <a:lnTo>
                    <a:pt x="7059" y="1702"/>
                  </a:lnTo>
                  <a:lnTo>
                    <a:pt x="549"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44" name="Google Shape;14944;p70"/>
          <p:cNvGrpSpPr/>
          <p:nvPr/>
        </p:nvGrpSpPr>
        <p:grpSpPr>
          <a:xfrm>
            <a:off x="1303751" y="3807339"/>
            <a:ext cx="367684" cy="366561"/>
            <a:chOff x="1303751" y="3807339"/>
            <a:chExt cx="367684" cy="366561"/>
          </a:xfrm>
        </p:grpSpPr>
        <p:sp>
          <p:nvSpPr>
            <p:cNvPr id="14945" name="Google Shape;14945;p70"/>
            <p:cNvSpPr/>
            <p:nvPr/>
          </p:nvSpPr>
          <p:spPr>
            <a:xfrm>
              <a:off x="1305006" y="4056356"/>
              <a:ext cx="366430" cy="117387"/>
            </a:xfrm>
            <a:custGeom>
              <a:rect b="b" l="l" r="r" t="t"/>
              <a:pathLst>
                <a:path extrusionOk="0" h="4492" w="14022">
                  <a:moveTo>
                    <a:pt x="2251" y="2030"/>
                  </a:moveTo>
                  <a:cubicBezTo>
                    <a:pt x="2847" y="2030"/>
                    <a:pt x="3155" y="2751"/>
                    <a:pt x="2732" y="3174"/>
                  </a:cubicBezTo>
                  <a:cubicBezTo>
                    <a:pt x="2595" y="3311"/>
                    <a:pt x="2425" y="3373"/>
                    <a:pt x="2259" y="3373"/>
                  </a:cubicBezTo>
                  <a:cubicBezTo>
                    <a:pt x="1912" y="3373"/>
                    <a:pt x="1578" y="3106"/>
                    <a:pt x="1578" y="2703"/>
                  </a:cubicBezTo>
                  <a:cubicBezTo>
                    <a:pt x="1578" y="2328"/>
                    <a:pt x="1886" y="2030"/>
                    <a:pt x="2251" y="2030"/>
                  </a:cubicBezTo>
                  <a:close/>
                  <a:moveTo>
                    <a:pt x="1934" y="1"/>
                  </a:moveTo>
                  <a:cubicBezTo>
                    <a:pt x="1568" y="1"/>
                    <a:pt x="1213" y="107"/>
                    <a:pt x="914" y="299"/>
                  </a:cubicBezTo>
                  <a:cubicBezTo>
                    <a:pt x="866" y="328"/>
                    <a:pt x="818" y="357"/>
                    <a:pt x="780" y="385"/>
                  </a:cubicBezTo>
                  <a:cubicBezTo>
                    <a:pt x="289" y="751"/>
                    <a:pt x="11" y="1328"/>
                    <a:pt x="1" y="1934"/>
                  </a:cubicBezTo>
                  <a:lnTo>
                    <a:pt x="1" y="2616"/>
                  </a:lnTo>
                  <a:cubicBezTo>
                    <a:pt x="39" y="3655"/>
                    <a:pt x="895" y="4491"/>
                    <a:pt x="1934" y="4491"/>
                  </a:cubicBezTo>
                  <a:lnTo>
                    <a:pt x="13223" y="4491"/>
                  </a:lnTo>
                  <a:cubicBezTo>
                    <a:pt x="13665" y="4491"/>
                    <a:pt x="14021" y="4136"/>
                    <a:pt x="14021" y="3693"/>
                  </a:cubicBezTo>
                  <a:lnTo>
                    <a:pt x="14021" y="809"/>
                  </a:lnTo>
                  <a:cubicBezTo>
                    <a:pt x="14021" y="366"/>
                    <a:pt x="13665" y="1"/>
                    <a:pt x="13223"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6" name="Google Shape;14946;p70"/>
            <p:cNvSpPr/>
            <p:nvPr/>
          </p:nvSpPr>
          <p:spPr>
            <a:xfrm>
              <a:off x="1305267" y="4079980"/>
              <a:ext cx="366169" cy="93763"/>
            </a:xfrm>
            <a:custGeom>
              <a:rect b="b" l="l" r="r" t="t"/>
              <a:pathLst>
                <a:path extrusionOk="0" h="3588" w="14012">
                  <a:moveTo>
                    <a:pt x="2248" y="1125"/>
                  </a:moveTo>
                  <a:cubicBezTo>
                    <a:pt x="2405" y="1125"/>
                    <a:pt x="2564" y="1180"/>
                    <a:pt x="2693" y="1299"/>
                  </a:cubicBezTo>
                  <a:cubicBezTo>
                    <a:pt x="3145" y="1712"/>
                    <a:pt x="2857" y="2472"/>
                    <a:pt x="2241" y="2472"/>
                  </a:cubicBezTo>
                  <a:cubicBezTo>
                    <a:pt x="1770" y="2472"/>
                    <a:pt x="1443" y="2001"/>
                    <a:pt x="1616" y="1559"/>
                  </a:cubicBezTo>
                  <a:cubicBezTo>
                    <a:pt x="1725" y="1281"/>
                    <a:pt x="1984" y="1125"/>
                    <a:pt x="2248" y="1125"/>
                  </a:cubicBezTo>
                  <a:close/>
                  <a:moveTo>
                    <a:pt x="1770" y="1"/>
                  </a:moveTo>
                  <a:cubicBezTo>
                    <a:pt x="885" y="78"/>
                    <a:pt x="164" y="751"/>
                    <a:pt x="20" y="1635"/>
                  </a:cubicBezTo>
                  <a:cubicBezTo>
                    <a:pt x="1" y="1703"/>
                    <a:pt x="1" y="1780"/>
                    <a:pt x="10" y="1857"/>
                  </a:cubicBezTo>
                  <a:cubicBezTo>
                    <a:pt x="106" y="2837"/>
                    <a:pt x="943" y="3587"/>
                    <a:pt x="1933" y="3587"/>
                  </a:cubicBezTo>
                  <a:lnTo>
                    <a:pt x="13213" y="3587"/>
                  </a:lnTo>
                  <a:cubicBezTo>
                    <a:pt x="13655" y="3587"/>
                    <a:pt x="14011" y="3232"/>
                    <a:pt x="14011" y="2789"/>
                  </a:cubicBezTo>
                  <a:lnTo>
                    <a:pt x="14011" y="799"/>
                  </a:lnTo>
                  <a:cubicBezTo>
                    <a:pt x="14011" y="357"/>
                    <a:pt x="13655" y="1"/>
                    <a:pt x="13213"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7" name="Google Shape;14947;p70"/>
            <p:cNvSpPr/>
            <p:nvPr/>
          </p:nvSpPr>
          <p:spPr>
            <a:xfrm>
              <a:off x="1605556" y="4079980"/>
              <a:ext cx="39225" cy="70401"/>
            </a:xfrm>
            <a:custGeom>
              <a:rect b="b" l="l" r="r" t="t"/>
              <a:pathLst>
                <a:path extrusionOk="0" h="2694" w="1501">
                  <a:moveTo>
                    <a:pt x="337" y="1"/>
                  </a:moveTo>
                  <a:cubicBezTo>
                    <a:pt x="155" y="1"/>
                    <a:pt x="10" y="145"/>
                    <a:pt x="10" y="328"/>
                  </a:cubicBezTo>
                  <a:lnTo>
                    <a:pt x="10" y="2366"/>
                  </a:lnTo>
                  <a:cubicBezTo>
                    <a:pt x="1" y="2539"/>
                    <a:pt x="145" y="2684"/>
                    <a:pt x="328" y="2693"/>
                  </a:cubicBezTo>
                  <a:lnTo>
                    <a:pt x="1174" y="2693"/>
                  </a:lnTo>
                  <a:cubicBezTo>
                    <a:pt x="1347" y="2693"/>
                    <a:pt x="1501" y="2539"/>
                    <a:pt x="1501" y="2366"/>
                  </a:cubicBezTo>
                  <a:lnTo>
                    <a:pt x="1501" y="328"/>
                  </a:lnTo>
                  <a:cubicBezTo>
                    <a:pt x="1501" y="145"/>
                    <a:pt x="1347" y="1"/>
                    <a:pt x="1174" y="1"/>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8" name="Google Shape;14948;p70"/>
            <p:cNvSpPr/>
            <p:nvPr/>
          </p:nvSpPr>
          <p:spPr>
            <a:xfrm>
              <a:off x="1516104" y="4079980"/>
              <a:ext cx="38728" cy="70401"/>
            </a:xfrm>
            <a:custGeom>
              <a:rect b="b" l="l" r="r" t="t"/>
              <a:pathLst>
                <a:path extrusionOk="0" h="2694" w="1482">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9" name="Google Shape;14949;p70"/>
            <p:cNvSpPr/>
            <p:nvPr/>
          </p:nvSpPr>
          <p:spPr>
            <a:xfrm>
              <a:off x="1427149" y="4079980"/>
              <a:ext cx="38728" cy="70401"/>
            </a:xfrm>
            <a:custGeom>
              <a:rect b="b" l="l" r="r" t="t"/>
              <a:pathLst>
                <a:path extrusionOk="0" h="2694" w="1482">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0" name="Google Shape;14950;p70"/>
            <p:cNvSpPr/>
            <p:nvPr/>
          </p:nvSpPr>
          <p:spPr>
            <a:xfrm>
              <a:off x="1575294" y="4139536"/>
              <a:ext cx="11943" cy="19129"/>
            </a:xfrm>
            <a:custGeom>
              <a:rect b="b" l="l" r="r" t="t"/>
              <a:pathLst>
                <a:path extrusionOk="0" h="732" w="457">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1" name="Google Shape;14951;p70"/>
            <p:cNvSpPr/>
            <p:nvPr/>
          </p:nvSpPr>
          <p:spPr>
            <a:xfrm>
              <a:off x="1575294" y="4079745"/>
              <a:ext cx="11943" cy="49260"/>
            </a:xfrm>
            <a:custGeom>
              <a:rect b="b" l="l" r="r" t="t"/>
              <a:pathLst>
                <a:path extrusionOk="0" h="1885" w="457">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2" name="Google Shape;14952;p70"/>
            <p:cNvSpPr/>
            <p:nvPr/>
          </p:nvSpPr>
          <p:spPr>
            <a:xfrm>
              <a:off x="1485686" y="4079745"/>
              <a:ext cx="11838" cy="49260"/>
            </a:xfrm>
            <a:custGeom>
              <a:rect b="b" l="l" r="r" t="t"/>
              <a:pathLst>
                <a:path extrusionOk="0" h="1885" w="453">
                  <a:moveTo>
                    <a:pt x="232" y="0"/>
                  </a:moveTo>
                  <a:cubicBezTo>
                    <a:pt x="107" y="0"/>
                    <a:pt x="11" y="96"/>
                    <a:pt x="11" y="221"/>
                  </a:cubicBezTo>
                  <a:lnTo>
                    <a:pt x="11" y="1654"/>
                  </a:lnTo>
                  <a:cubicBezTo>
                    <a:pt x="1" y="1808"/>
                    <a:pt x="114" y="1885"/>
                    <a:pt x="227" y="1885"/>
                  </a:cubicBezTo>
                  <a:cubicBezTo>
                    <a:pt x="340" y="1885"/>
                    <a:pt x="453" y="1808"/>
                    <a:pt x="443" y="1654"/>
                  </a:cubicBezTo>
                  <a:lnTo>
                    <a:pt x="443" y="221"/>
                  </a:lnTo>
                  <a:cubicBezTo>
                    <a:pt x="443" y="96"/>
                    <a:pt x="347" y="0"/>
                    <a:pt x="23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3" name="Google Shape;14953;p70"/>
            <p:cNvSpPr/>
            <p:nvPr/>
          </p:nvSpPr>
          <p:spPr>
            <a:xfrm>
              <a:off x="1485686" y="4139536"/>
              <a:ext cx="11838" cy="19129"/>
            </a:xfrm>
            <a:custGeom>
              <a:rect b="b" l="l" r="r" t="t"/>
              <a:pathLst>
                <a:path extrusionOk="0" h="732" w="453">
                  <a:moveTo>
                    <a:pt x="232" y="1"/>
                  </a:moveTo>
                  <a:cubicBezTo>
                    <a:pt x="107" y="1"/>
                    <a:pt x="11" y="97"/>
                    <a:pt x="11" y="222"/>
                  </a:cubicBezTo>
                  <a:lnTo>
                    <a:pt x="11" y="501"/>
                  </a:lnTo>
                  <a:cubicBezTo>
                    <a:pt x="1" y="655"/>
                    <a:pt x="114" y="732"/>
                    <a:pt x="227" y="732"/>
                  </a:cubicBezTo>
                  <a:cubicBezTo>
                    <a:pt x="340" y="732"/>
                    <a:pt x="453" y="655"/>
                    <a:pt x="443" y="501"/>
                  </a:cubicBezTo>
                  <a:lnTo>
                    <a:pt x="443" y="222"/>
                  </a:lnTo>
                  <a:cubicBezTo>
                    <a:pt x="443" y="97"/>
                    <a:pt x="347" y="1"/>
                    <a:pt x="232"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4" name="Google Shape;14954;p70"/>
            <p:cNvSpPr/>
            <p:nvPr/>
          </p:nvSpPr>
          <p:spPr>
            <a:xfrm>
              <a:off x="1396626" y="4139536"/>
              <a:ext cx="11943" cy="19129"/>
            </a:xfrm>
            <a:custGeom>
              <a:rect b="b" l="l" r="r" t="t"/>
              <a:pathLst>
                <a:path extrusionOk="0" h="732" w="457">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5" name="Google Shape;14955;p70"/>
            <p:cNvSpPr/>
            <p:nvPr/>
          </p:nvSpPr>
          <p:spPr>
            <a:xfrm>
              <a:off x="1396626" y="4079745"/>
              <a:ext cx="11943" cy="49260"/>
            </a:xfrm>
            <a:custGeom>
              <a:rect b="b" l="l" r="r" t="t"/>
              <a:pathLst>
                <a:path extrusionOk="0" h="1885" w="457">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6" name="Google Shape;14956;p70"/>
            <p:cNvSpPr/>
            <p:nvPr/>
          </p:nvSpPr>
          <p:spPr>
            <a:xfrm>
              <a:off x="1304274" y="3915110"/>
              <a:ext cx="353573" cy="258712"/>
            </a:xfrm>
            <a:custGeom>
              <a:rect b="b" l="l" r="r" t="t"/>
              <a:pathLst>
                <a:path extrusionOk="0" h="9900" w="13530">
                  <a:moveTo>
                    <a:pt x="2276" y="7436"/>
                  </a:moveTo>
                  <a:cubicBezTo>
                    <a:pt x="2616" y="7436"/>
                    <a:pt x="2952" y="7682"/>
                    <a:pt x="2952" y="8108"/>
                  </a:cubicBezTo>
                  <a:cubicBezTo>
                    <a:pt x="2952" y="8300"/>
                    <a:pt x="2875" y="8483"/>
                    <a:pt x="2731" y="8608"/>
                  </a:cubicBezTo>
                  <a:cubicBezTo>
                    <a:pt x="2593" y="8734"/>
                    <a:pt x="2436" y="8788"/>
                    <a:pt x="2285" y="8788"/>
                  </a:cubicBezTo>
                  <a:cubicBezTo>
                    <a:pt x="1846" y="8788"/>
                    <a:pt x="1449" y="8332"/>
                    <a:pt x="1664" y="7839"/>
                  </a:cubicBezTo>
                  <a:cubicBezTo>
                    <a:pt x="1788" y="7562"/>
                    <a:pt x="2033" y="7436"/>
                    <a:pt x="2276" y="7436"/>
                  </a:cubicBezTo>
                  <a:close/>
                  <a:moveTo>
                    <a:pt x="11170" y="1"/>
                  </a:moveTo>
                  <a:cubicBezTo>
                    <a:pt x="11034" y="1"/>
                    <a:pt x="10896" y="35"/>
                    <a:pt x="10770" y="107"/>
                  </a:cubicBezTo>
                  <a:lnTo>
                    <a:pt x="8530" y="1406"/>
                  </a:lnTo>
                  <a:cubicBezTo>
                    <a:pt x="8530" y="1406"/>
                    <a:pt x="923" y="5790"/>
                    <a:pt x="721" y="5944"/>
                  </a:cubicBezTo>
                  <a:cubicBezTo>
                    <a:pt x="250" y="6339"/>
                    <a:pt x="0" y="6925"/>
                    <a:pt x="39" y="7541"/>
                  </a:cubicBezTo>
                  <a:cubicBezTo>
                    <a:pt x="67" y="8137"/>
                    <a:pt x="327" y="8425"/>
                    <a:pt x="606" y="8935"/>
                  </a:cubicBezTo>
                  <a:cubicBezTo>
                    <a:pt x="954" y="9531"/>
                    <a:pt x="1599" y="9899"/>
                    <a:pt x="2292" y="9899"/>
                  </a:cubicBezTo>
                  <a:cubicBezTo>
                    <a:pt x="2326" y="9899"/>
                    <a:pt x="2360" y="9898"/>
                    <a:pt x="2395" y="9896"/>
                  </a:cubicBezTo>
                  <a:cubicBezTo>
                    <a:pt x="3068" y="9858"/>
                    <a:pt x="3404" y="9512"/>
                    <a:pt x="3981" y="9214"/>
                  </a:cubicBezTo>
                  <a:lnTo>
                    <a:pt x="13020" y="4002"/>
                  </a:lnTo>
                  <a:cubicBezTo>
                    <a:pt x="13405" y="3771"/>
                    <a:pt x="13530" y="3281"/>
                    <a:pt x="13309" y="2906"/>
                  </a:cubicBezTo>
                  <a:lnTo>
                    <a:pt x="11914" y="482"/>
                  </a:lnTo>
                  <a:lnTo>
                    <a:pt x="11866" y="396"/>
                  </a:lnTo>
                  <a:cubicBezTo>
                    <a:pt x="11718" y="144"/>
                    <a:pt x="11448" y="1"/>
                    <a:pt x="11170"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7" name="Google Shape;14957;p70"/>
            <p:cNvSpPr/>
            <p:nvPr/>
          </p:nvSpPr>
          <p:spPr>
            <a:xfrm>
              <a:off x="1307018" y="3927706"/>
              <a:ext cx="350829" cy="245776"/>
            </a:xfrm>
            <a:custGeom>
              <a:rect b="b" l="l" r="r" t="t"/>
              <a:pathLst>
                <a:path extrusionOk="0" h="9405" w="13425">
                  <a:moveTo>
                    <a:pt x="2171" y="6954"/>
                  </a:moveTo>
                  <a:cubicBezTo>
                    <a:pt x="2511" y="6954"/>
                    <a:pt x="2847" y="7200"/>
                    <a:pt x="2847" y="7626"/>
                  </a:cubicBezTo>
                  <a:cubicBezTo>
                    <a:pt x="2847" y="7818"/>
                    <a:pt x="2770" y="8001"/>
                    <a:pt x="2626" y="8126"/>
                  </a:cubicBezTo>
                  <a:cubicBezTo>
                    <a:pt x="2488" y="8252"/>
                    <a:pt x="2331" y="8306"/>
                    <a:pt x="2180" y="8306"/>
                  </a:cubicBezTo>
                  <a:cubicBezTo>
                    <a:pt x="1741" y="8306"/>
                    <a:pt x="1344" y="7850"/>
                    <a:pt x="1559" y="7357"/>
                  </a:cubicBezTo>
                  <a:cubicBezTo>
                    <a:pt x="1683" y="7080"/>
                    <a:pt x="1928" y="6954"/>
                    <a:pt x="2171" y="6954"/>
                  </a:cubicBezTo>
                  <a:close/>
                  <a:moveTo>
                    <a:pt x="11809" y="0"/>
                  </a:moveTo>
                  <a:lnTo>
                    <a:pt x="8848" y="1702"/>
                  </a:lnTo>
                  <a:lnTo>
                    <a:pt x="8780" y="1741"/>
                  </a:lnTo>
                  <a:lnTo>
                    <a:pt x="8425" y="1943"/>
                  </a:lnTo>
                  <a:lnTo>
                    <a:pt x="895" y="6289"/>
                  </a:lnTo>
                  <a:lnTo>
                    <a:pt x="837" y="6328"/>
                  </a:lnTo>
                  <a:cubicBezTo>
                    <a:pt x="424" y="6587"/>
                    <a:pt x="126" y="6982"/>
                    <a:pt x="1" y="7453"/>
                  </a:cubicBezTo>
                  <a:cubicBezTo>
                    <a:pt x="39" y="7607"/>
                    <a:pt x="107" y="7761"/>
                    <a:pt x="184" y="7895"/>
                  </a:cubicBezTo>
                  <a:lnTo>
                    <a:pt x="501" y="8443"/>
                  </a:lnTo>
                  <a:cubicBezTo>
                    <a:pt x="549" y="8520"/>
                    <a:pt x="607" y="8607"/>
                    <a:pt x="664" y="8674"/>
                  </a:cubicBezTo>
                  <a:cubicBezTo>
                    <a:pt x="1030" y="9136"/>
                    <a:pt x="1588" y="9405"/>
                    <a:pt x="2184" y="9405"/>
                  </a:cubicBezTo>
                  <a:lnTo>
                    <a:pt x="2290" y="9405"/>
                  </a:lnTo>
                  <a:cubicBezTo>
                    <a:pt x="2347" y="9405"/>
                    <a:pt x="2415" y="9395"/>
                    <a:pt x="2472" y="9386"/>
                  </a:cubicBezTo>
                  <a:cubicBezTo>
                    <a:pt x="2934" y="9318"/>
                    <a:pt x="3049" y="9213"/>
                    <a:pt x="4617" y="8309"/>
                  </a:cubicBezTo>
                  <a:lnTo>
                    <a:pt x="12906" y="3520"/>
                  </a:lnTo>
                  <a:cubicBezTo>
                    <a:pt x="13290" y="3299"/>
                    <a:pt x="13425" y="2808"/>
                    <a:pt x="13204" y="2424"/>
                  </a:cubicBezTo>
                  <a:lnTo>
                    <a:pt x="11809" y="0"/>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8" name="Google Shape;14958;p70"/>
            <p:cNvSpPr/>
            <p:nvPr/>
          </p:nvSpPr>
          <p:spPr>
            <a:xfrm>
              <a:off x="1560582" y="3944431"/>
              <a:ext cx="65122" cy="74060"/>
            </a:xfrm>
            <a:custGeom>
              <a:rect b="b" l="l" r="r" t="t"/>
              <a:pathLst>
                <a:path extrusionOk="0" h="2834" w="2492">
                  <a:moveTo>
                    <a:pt x="1095" y="1"/>
                  </a:moveTo>
                  <a:cubicBezTo>
                    <a:pt x="1040" y="1"/>
                    <a:pt x="984" y="15"/>
                    <a:pt x="933" y="43"/>
                  </a:cubicBezTo>
                  <a:lnTo>
                    <a:pt x="212" y="457"/>
                  </a:lnTo>
                  <a:cubicBezTo>
                    <a:pt x="58" y="553"/>
                    <a:pt x="0" y="755"/>
                    <a:pt x="97" y="909"/>
                  </a:cubicBezTo>
                  <a:lnTo>
                    <a:pt x="1106" y="2668"/>
                  </a:lnTo>
                  <a:cubicBezTo>
                    <a:pt x="1172" y="2773"/>
                    <a:pt x="1287" y="2834"/>
                    <a:pt x="1403" y="2834"/>
                  </a:cubicBezTo>
                  <a:cubicBezTo>
                    <a:pt x="1456" y="2834"/>
                    <a:pt x="1510" y="2821"/>
                    <a:pt x="1558" y="2793"/>
                  </a:cubicBezTo>
                  <a:lnTo>
                    <a:pt x="2279" y="2370"/>
                  </a:lnTo>
                  <a:cubicBezTo>
                    <a:pt x="2433" y="2284"/>
                    <a:pt x="2491" y="2082"/>
                    <a:pt x="2395" y="1928"/>
                  </a:cubicBezTo>
                  <a:lnTo>
                    <a:pt x="1385" y="168"/>
                  </a:lnTo>
                  <a:cubicBezTo>
                    <a:pt x="1321" y="58"/>
                    <a:pt x="1209" y="1"/>
                    <a:pt x="109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9" name="Google Shape;14959;p70"/>
            <p:cNvSpPr/>
            <p:nvPr/>
          </p:nvSpPr>
          <p:spPr>
            <a:xfrm>
              <a:off x="1533953" y="3971922"/>
              <a:ext cx="47326" cy="69565"/>
            </a:xfrm>
            <a:custGeom>
              <a:rect b="b" l="l" r="r" t="t"/>
              <a:pathLst>
                <a:path extrusionOk="0" h="2662" w="1811">
                  <a:moveTo>
                    <a:pt x="238" y="1"/>
                  </a:moveTo>
                  <a:cubicBezTo>
                    <a:pt x="216" y="1"/>
                    <a:pt x="195" y="4"/>
                    <a:pt x="173" y="10"/>
                  </a:cubicBezTo>
                  <a:cubicBezTo>
                    <a:pt x="144" y="20"/>
                    <a:pt x="116" y="39"/>
                    <a:pt x="96" y="59"/>
                  </a:cubicBezTo>
                  <a:cubicBezTo>
                    <a:pt x="19" y="126"/>
                    <a:pt x="0" y="232"/>
                    <a:pt x="48" y="318"/>
                  </a:cubicBezTo>
                  <a:lnTo>
                    <a:pt x="769" y="1559"/>
                  </a:lnTo>
                  <a:cubicBezTo>
                    <a:pt x="815" y="1638"/>
                    <a:pt x="883" y="1671"/>
                    <a:pt x="950" y="1671"/>
                  </a:cubicBezTo>
                  <a:cubicBezTo>
                    <a:pt x="1094" y="1671"/>
                    <a:pt x="1233" y="1518"/>
                    <a:pt x="1135" y="1347"/>
                  </a:cubicBezTo>
                  <a:lnTo>
                    <a:pt x="423" y="107"/>
                  </a:lnTo>
                  <a:cubicBezTo>
                    <a:pt x="386" y="39"/>
                    <a:pt x="313" y="1"/>
                    <a:pt x="238" y="1"/>
                  </a:cubicBezTo>
                  <a:close/>
                  <a:moveTo>
                    <a:pt x="1389" y="1978"/>
                  </a:moveTo>
                  <a:cubicBezTo>
                    <a:pt x="1240" y="1978"/>
                    <a:pt x="1093" y="2136"/>
                    <a:pt x="1193" y="2309"/>
                  </a:cubicBezTo>
                  <a:lnTo>
                    <a:pt x="1337" y="2549"/>
                  </a:lnTo>
                  <a:cubicBezTo>
                    <a:pt x="1383" y="2628"/>
                    <a:pt x="1451" y="2661"/>
                    <a:pt x="1520" y="2661"/>
                  </a:cubicBezTo>
                  <a:cubicBezTo>
                    <a:pt x="1667" y="2661"/>
                    <a:pt x="1810" y="2508"/>
                    <a:pt x="1712" y="2338"/>
                  </a:cubicBezTo>
                  <a:lnTo>
                    <a:pt x="1568" y="2088"/>
                  </a:lnTo>
                  <a:cubicBezTo>
                    <a:pt x="1523" y="2010"/>
                    <a:pt x="1456" y="1978"/>
                    <a:pt x="1389" y="1978"/>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0" name="Google Shape;14960;p70"/>
            <p:cNvSpPr/>
            <p:nvPr/>
          </p:nvSpPr>
          <p:spPr>
            <a:xfrm>
              <a:off x="1482942" y="3989169"/>
              <a:ext cx="65096" cy="74112"/>
            </a:xfrm>
            <a:custGeom>
              <a:rect b="b" l="l" r="r" t="t"/>
              <a:pathLst>
                <a:path extrusionOk="0" h="2836" w="2491">
                  <a:moveTo>
                    <a:pt x="1095" y="0"/>
                  </a:moveTo>
                  <a:cubicBezTo>
                    <a:pt x="1039" y="0"/>
                    <a:pt x="984" y="14"/>
                    <a:pt x="933" y="43"/>
                  </a:cubicBezTo>
                  <a:lnTo>
                    <a:pt x="212" y="466"/>
                  </a:lnTo>
                  <a:cubicBezTo>
                    <a:pt x="58" y="552"/>
                    <a:pt x="0" y="754"/>
                    <a:pt x="96" y="908"/>
                  </a:cubicBezTo>
                  <a:lnTo>
                    <a:pt x="1106" y="2678"/>
                  </a:lnTo>
                  <a:cubicBezTo>
                    <a:pt x="1170" y="2780"/>
                    <a:pt x="1281" y="2836"/>
                    <a:pt x="1394" y="2836"/>
                  </a:cubicBezTo>
                  <a:cubicBezTo>
                    <a:pt x="1450" y="2836"/>
                    <a:pt x="1507" y="2822"/>
                    <a:pt x="1558" y="2793"/>
                  </a:cubicBezTo>
                  <a:lnTo>
                    <a:pt x="2279" y="2379"/>
                  </a:lnTo>
                  <a:cubicBezTo>
                    <a:pt x="2433" y="2283"/>
                    <a:pt x="2491" y="2081"/>
                    <a:pt x="2395" y="1928"/>
                  </a:cubicBezTo>
                  <a:lnTo>
                    <a:pt x="1385" y="168"/>
                  </a:lnTo>
                  <a:cubicBezTo>
                    <a:pt x="1320" y="58"/>
                    <a:pt x="1208" y="0"/>
                    <a:pt x="1095"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1" name="Google Shape;14961;p70"/>
            <p:cNvSpPr/>
            <p:nvPr/>
          </p:nvSpPr>
          <p:spPr>
            <a:xfrm>
              <a:off x="1456548" y="4016922"/>
              <a:ext cx="45497" cy="69382"/>
            </a:xfrm>
            <a:custGeom>
              <a:rect b="b" l="l" r="r" t="t"/>
              <a:pathLst>
                <a:path extrusionOk="0" h="2655" w="1741">
                  <a:moveTo>
                    <a:pt x="221" y="0"/>
                  </a:moveTo>
                  <a:cubicBezTo>
                    <a:pt x="198" y="0"/>
                    <a:pt x="176" y="4"/>
                    <a:pt x="154" y="10"/>
                  </a:cubicBezTo>
                  <a:cubicBezTo>
                    <a:pt x="135" y="19"/>
                    <a:pt x="125" y="19"/>
                    <a:pt x="116" y="29"/>
                  </a:cubicBezTo>
                  <a:cubicBezTo>
                    <a:pt x="39" y="67"/>
                    <a:pt x="0" y="154"/>
                    <a:pt x="10" y="231"/>
                  </a:cubicBezTo>
                  <a:cubicBezTo>
                    <a:pt x="10" y="269"/>
                    <a:pt x="20" y="298"/>
                    <a:pt x="39" y="317"/>
                  </a:cubicBezTo>
                  <a:lnTo>
                    <a:pt x="49" y="356"/>
                  </a:lnTo>
                  <a:lnTo>
                    <a:pt x="558" y="1221"/>
                  </a:lnTo>
                  <a:lnTo>
                    <a:pt x="625" y="1346"/>
                  </a:lnTo>
                  <a:lnTo>
                    <a:pt x="722" y="1510"/>
                  </a:lnTo>
                  <a:lnTo>
                    <a:pt x="750" y="1558"/>
                  </a:lnTo>
                  <a:cubicBezTo>
                    <a:pt x="770" y="1596"/>
                    <a:pt x="799" y="1616"/>
                    <a:pt x="827" y="1635"/>
                  </a:cubicBezTo>
                  <a:cubicBezTo>
                    <a:pt x="866" y="1654"/>
                    <a:pt x="895" y="1664"/>
                    <a:pt x="933" y="1664"/>
                  </a:cubicBezTo>
                  <a:cubicBezTo>
                    <a:pt x="1106" y="1664"/>
                    <a:pt x="1202" y="1491"/>
                    <a:pt x="1126" y="1346"/>
                  </a:cubicBezTo>
                  <a:lnTo>
                    <a:pt x="1126" y="1337"/>
                  </a:lnTo>
                  <a:lnTo>
                    <a:pt x="876" y="914"/>
                  </a:lnTo>
                  <a:lnTo>
                    <a:pt x="808" y="789"/>
                  </a:lnTo>
                  <a:lnTo>
                    <a:pt x="481" y="231"/>
                  </a:lnTo>
                  <a:lnTo>
                    <a:pt x="404" y="106"/>
                  </a:lnTo>
                  <a:cubicBezTo>
                    <a:pt x="395" y="87"/>
                    <a:pt x="375" y="67"/>
                    <a:pt x="366" y="48"/>
                  </a:cubicBezTo>
                  <a:cubicBezTo>
                    <a:pt x="320" y="15"/>
                    <a:pt x="269" y="0"/>
                    <a:pt x="221" y="0"/>
                  </a:cubicBezTo>
                  <a:close/>
                  <a:moveTo>
                    <a:pt x="1375" y="1975"/>
                  </a:moveTo>
                  <a:cubicBezTo>
                    <a:pt x="1228" y="1975"/>
                    <a:pt x="1085" y="2128"/>
                    <a:pt x="1183" y="2298"/>
                  </a:cubicBezTo>
                  <a:lnTo>
                    <a:pt x="1251" y="2414"/>
                  </a:lnTo>
                  <a:lnTo>
                    <a:pt x="1260" y="2423"/>
                  </a:lnTo>
                  <a:lnTo>
                    <a:pt x="1260" y="2443"/>
                  </a:lnTo>
                  <a:lnTo>
                    <a:pt x="1327" y="2548"/>
                  </a:lnTo>
                  <a:cubicBezTo>
                    <a:pt x="1366" y="2616"/>
                    <a:pt x="1433" y="2654"/>
                    <a:pt x="1510" y="2654"/>
                  </a:cubicBezTo>
                  <a:cubicBezTo>
                    <a:pt x="1549" y="2654"/>
                    <a:pt x="1587" y="2645"/>
                    <a:pt x="1616" y="2625"/>
                  </a:cubicBezTo>
                  <a:cubicBezTo>
                    <a:pt x="1693" y="2577"/>
                    <a:pt x="1741" y="2500"/>
                    <a:pt x="1722" y="2414"/>
                  </a:cubicBezTo>
                  <a:cubicBezTo>
                    <a:pt x="1722" y="2385"/>
                    <a:pt x="1712" y="2356"/>
                    <a:pt x="1702" y="2337"/>
                  </a:cubicBezTo>
                  <a:lnTo>
                    <a:pt x="1558" y="2087"/>
                  </a:lnTo>
                  <a:cubicBezTo>
                    <a:pt x="1513" y="2008"/>
                    <a:pt x="1444" y="1975"/>
                    <a:pt x="1375" y="1975"/>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2" name="Google Shape;14962;p70"/>
            <p:cNvSpPr/>
            <p:nvPr/>
          </p:nvSpPr>
          <p:spPr>
            <a:xfrm>
              <a:off x="1405799" y="4033778"/>
              <a:ext cx="65096" cy="74112"/>
            </a:xfrm>
            <a:custGeom>
              <a:rect b="b" l="l" r="r" t="t"/>
              <a:pathLst>
                <a:path extrusionOk="0" h="2836" w="2491">
                  <a:moveTo>
                    <a:pt x="1103" y="0"/>
                  </a:moveTo>
                  <a:cubicBezTo>
                    <a:pt x="1046" y="0"/>
                    <a:pt x="987" y="15"/>
                    <a:pt x="933" y="47"/>
                  </a:cubicBezTo>
                  <a:lnTo>
                    <a:pt x="212" y="461"/>
                  </a:lnTo>
                  <a:cubicBezTo>
                    <a:pt x="58" y="547"/>
                    <a:pt x="0" y="749"/>
                    <a:pt x="96" y="903"/>
                  </a:cubicBezTo>
                  <a:lnTo>
                    <a:pt x="1115" y="2673"/>
                  </a:lnTo>
                  <a:cubicBezTo>
                    <a:pt x="1173" y="2775"/>
                    <a:pt x="1282" y="2835"/>
                    <a:pt x="1394" y="2835"/>
                  </a:cubicBezTo>
                  <a:cubicBezTo>
                    <a:pt x="1450" y="2835"/>
                    <a:pt x="1507" y="2820"/>
                    <a:pt x="1558" y="2788"/>
                  </a:cubicBezTo>
                  <a:lnTo>
                    <a:pt x="2279" y="2375"/>
                  </a:lnTo>
                  <a:cubicBezTo>
                    <a:pt x="2433" y="2288"/>
                    <a:pt x="2491" y="2086"/>
                    <a:pt x="2404" y="1923"/>
                  </a:cubicBezTo>
                  <a:lnTo>
                    <a:pt x="1385" y="163"/>
                  </a:lnTo>
                  <a:cubicBezTo>
                    <a:pt x="1327" y="60"/>
                    <a:pt x="1218" y="0"/>
                    <a:pt x="1103"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3" name="Google Shape;14963;p70"/>
            <p:cNvSpPr/>
            <p:nvPr/>
          </p:nvSpPr>
          <p:spPr>
            <a:xfrm>
              <a:off x="1379405" y="4061452"/>
              <a:ext cx="45261" cy="69330"/>
            </a:xfrm>
            <a:custGeom>
              <a:rect b="b" l="l" r="r" t="t"/>
              <a:pathLst>
                <a:path extrusionOk="0" h="2653" w="1732">
                  <a:moveTo>
                    <a:pt x="224" y="0"/>
                  </a:moveTo>
                  <a:cubicBezTo>
                    <a:pt x="190" y="0"/>
                    <a:pt x="156" y="9"/>
                    <a:pt x="125" y="27"/>
                  </a:cubicBezTo>
                  <a:cubicBezTo>
                    <a:pt x="106" y="37"/>
                    <a:pt x="96" y="46"/>
                    <a:pt x="87" y="56"/>
                  </a:cubicBezTo>
                  <a:cubicBezTo>
                    <a:pt x="29" y="104"/>
                    <a:pt x="0" y="190"/>
                    <a:pt x="20" y="277"/>
                  </a:cubicBezTo>
                  <a:cubicBezTo>
                    <a:pt x="29" y="287"/>
                    <a:pt x="29" y="306"/>
                    <a:pt x="39" y="325"/>
                  </a:cubicBezTo>
                  <a:lnTo>
                    <a:pt x="87" y="402"/>
                  </a:lnTo>
                  <a:lnTo>
                    <a:pt x="260" y="710"/>
                  </a:lnTo>
                  <a:lnTo>
                    <a:pt x="260" y="719"/>
                  </a:lnTo>
                  <a:lnTo>
                    <a:pt x="366" y="883"/>
                  </a:lnTo>
                  <a:lnTo>
                    <a:pt x="433" y="1008"/>
                  </a:lnTo>
                  <a:lnTo>
                    <a:pt x="472" y="1066"/>
                  </a:lnTo>
                  <a:lnTo>
                    <a:pt x="664" y="1412"/>
                  </a:lnTo>
                  <a:lnTo>
                    <a:pt x="741" y="1537"/>
                  </a:lnTo>
                  <a:lnTo>
                    <a:pt x="750" y="1566"/>
                  </a:lnTo>
                  <a:cubicBezTo>
                    <a:pt x="794" y="1628"/>
                    <a:pt x="867" y="1662"/>
                    <a:pt x="939" y="1662"/>
                  </a:cubicBezTo>
                  <a:cubicBezTo>
                    <a:pt x="977" y="1662"/>
                    <a:pt x="1015" y="1653"/>
                    <a:pt x="1048" y="1633"/>
                  </a:cubicBezTo>
                  <a:cubicBezTo>
                    <a:pt x="1068" y="1614"/>
                    <a:pt x="1087" y="1604"/>
                    <a:pt x="1097" y="1585"/>
                  </a:cubicBezTo>
                  <a:cubicBezTo>
                    <a:pt x="1145" y="1537"/>
                    <a:pt x="1164" y="1469"/>
                    <a:pt x="1154" y="1412"/>
                  </a:cubicBezTo>
                  <a:cubicBezTo>
                    <a:pt x="1154" y="1383"/>
                    <a:pt x="1145" y="1364"/>
                    <a:pt x="1125" y="1335"/>
                  </a:cubicBezTo>
                  <a:lnTo>
                    <a:pt x="1106" y="1287"/>
                  </a:lnTo>
                  <a:lnTo>
                    <a:pt x="1068" y="1239"/>
                  </a:lnTo>
                  <a:lnTo>
                    <a:pt x="1020" y="1152"/>
                  </a:lnTo>
                  <a:lnTo>
                    <a:pt x="866" y="883"/>
                  </a:lnTo>
                  <a:lnTo>
                    <a:pt x="808" y="787"/>
                  </a:lnTo>
                  <a:lnTo>
                    <a:pt x="789" y="758"/>
                  </a:lnTo>
                  <a:lnTo>
                    <a:pt x="779" y="739"/>
                  </a:lnTo>
                  <a:lnTo>
                    <a:pt x="760" y="710"/>
                  </a:lnTo>
                  <a:lnTo>
                    <a:pt x="635" y="479"/>
                  </a:lnTo>
                  <a:lnTo>
                    <a:pt x="558" y="364"/>
                  </a:lnTo>
                  <a:lnTo>
                    <a:pt x="414" y="114"/>
                  </a:lnTo>
                  <a:cubicBezTo>
                    <a:pt x="374" y="41"/>
                    <a:pt x="299" y="0"/>
                    <a:pt x="224" y="0"/>
                  </a:cubicBezTo>
                  <a:close/>
                  <a:moveTo>
                    <a:pt x="1378" y="1969"/>
                  </a:moveTo>
                  <a:cubicBezTo>
                    <a:pt x="1244" y="1969"/>
                    <a:pt x="1110" y="2099"/>
                    <a:pt x="1173" y="2258"/>
                  </a:cubicBezTo>
                  <a:cubicBezTo>
                    <a:pt x="1173" y="2277"/>
                    <a:pt x="1183" y="2287"/>
                    <a:pt x="1183" y="2296"/>
                  </a:cubicBezTo>
                  <a:lnTo>
                    <a:pt x="1327" y="2546"/>
                  </a:lnTo>
                  <a:cubicBezTo>
                    <a:pt x="1365" y="2616"/>
                    <a:pt x="1437" y="2653"/>
                    <a:pt x="1512" y="2653"/>
                  </a:cubicBezTo>
                  <a:cubicBezTo>
                    <a:pt x="1550" y="2653"/>
                    <a:pt x="1589" y="2643"/>
                    <a:pt x="1625" y="2623"/>
                  </a:cubicBezTo>
                  <a:lnTo>
                    <a:pt x="1635" y="2614"/>
                  </a:lnTo>
                  <a:cubicBezTo>
                    <a:pt x="1674" y="2585"/>
                    <a:pt x="1702" y="2546"/>
                    <a:pt x="1722" y="2508"/>
                  </a:cubicBezTo>
                  <a:cubicBezTo>
                    <a:pt x="1731" y="2460"/>
                    <a:pt x="1731" y="2412"/>
                    <a:pt x="1722" y="2373"/>
                  </a:cubicBezTo>
                  <a:cubicBezTo>
                    <a:pt x="1712" y="2354"/>
                    <a:pt x="1712" y="2344"/>
                    <a:pt x="1702" y="2325"/>
                  </a:cubicBezTo>
                  <a:lnTo>
                    <a:pt x="1654" y="2239"/>
                  </a:lnTo>
                  <a:lnTo>
                    <a:pt x="1558" y="2085"/>
                  </a:lnTo>
                  <a:cubicBezTo>
                    <a:pt x="1516" y="2003"/>
                    <a:pt x="1447" y="1969"/>
                    <a:pt x="1378" y="1969"/>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4" name="Google Shape;14964;p70"/>
            <p:cNvSpPr/>
            <p:nvPr/>
          </p:nvSpPr>
          <p:spPr>
            <a:xfrm>
              <a:off x="1305267" y="3823907"/>
              <a:ext cx="261612" cy="349993"/>
            </a:xfrm>
            <a:custGeom>
              <a:rect b="b" l="l" r="r" t="t"/>
              <a:pathLst>
                <a:path extrusionOk="0" h="13393" w="10011">
                  <a:moveTo>
                    <a:pt x="2234" y="10926"/>
                  </a:moveTo>
                  <a:cubicBezTo>
                    <a:pt x="2575" y="10926"/>
                    <a:pt x="2914" y="11172"/>
                    <a:pt x="2914" y="11598"/>
                  </a:cubicBezTo>
                  <a:cubicBezTo>
                    <a:pt x="2914" y="11790"/>
                    <a:pt x="2837" y="11973"/>
                    <a:pt x="2693" y="12098"/>
                  </a:cubicBezTo>
                  <a:cubicBezTo>
                    <a:pt x="2555" y="12224"/>
                    <a:pt x="2398" y="12278"/>
                    <a:pt x="2246" y="12278"/>
                  </a:cubicBezTo>
                  <a:cubicBezTo>
                    <a:pt x="1804" y="12278"/>
                    <a:pt x="1404" y="11822"/>
                    <a:pt x="1626" y="11329"/>
                  </a:cubicBezTo>
                  <a:cubicBezTo>
                    <a:pt x="1746" y="11052"/>
                    <a:pt x="1990" y="10926"/>
                    <a:pt x="2234" y="10926"/>
                  </a:cubicBezTo>
                  <a:close/>
                  <a:moveTo>
                    <a:pt x="6594" y="0"/>
                  </a:moveTo>
                  <a:cubicBezTo>
                    <a:pt x="6315" y="0"/>
                    <a:pt x="6044" y="146"/>
                    <a:pt x="5895" y="405"/>
                  </a:cubicBezTo>
                  <a:lnTo>
                    <a:pt x="4491" y="2847"/>
                  </a:lnTo>
                  <a:lnTo>
                    <a:pt x="3587" y="4405"/>
                  </a:lnTo>
                  <a:lnTo>
                    <a:pt x="3058" y="5328"/>
                  </a:lnTo>
                  <a:lnTo>
                    <a:pt x="2635" y="6059"/>
                  </a:lnTo>
                  <a:lnTo>
                    <a:pt x="2578" y="6155"/>
                  </a:lnTo>
                  <a:lnTo>
                    <a:pt x="2395" y="6473"/>
                  </a:lnTo>
                  <a:lnTo>
                    <a:pt x="251" y="10184"/>
                  </a:lnTo>
                  <a:cubicBezTo>
                    <a:pt x="106" y="10444"/>
                    <a:pt x="20" y="10732"/>
                    <a:pt x="1" y="11031"/>
                  </a:cubicBezTo>
                  <a:lnTo>
                    <a:pt x="1" y="11146"/>
                  </a:lnTo>
                  <a:cubicBezTo>
                    <a:pt x="1" y="11242"/>
                    <a:pt x="10" y="11338"/>
                    <a:pt x="20" y="11434"/>
                  </a:cubicBezTo>
                  <a:cubicBezTo>
                    <a:pt x="97" y="11925"/>
                    <a:pt x="347" y="12358"/>
                    <a:pt x="731" y="12665"/>
                  </a:cubicBezTo>
                  <a:cubicBezTo>
                    <a:pt x="799" y="12713"/>
                    <a:pt x="866" y="12761"/>
                    <a:pt x="943" y="12810"/>
                  </a:cubicBezTo>
                  <a:lnTo>
                    <a:pt x="962" y="12819"/>
                  </a:lnTo>
                  <a:lnTo>
                    <a:pt x="1510" y="13136"/>
                  </a:lnTo>
                  <a:cubicBezTo>
                    <a:pt x="1814" y="13310"/>
                    <a:pt x="2144" y="13393"/>
                    <a:pt x="2469" y="13393"/>
                  </a:cubicBezTo>
                  <a:cubicBezTo>
                    <a:pt x="3136" y="13393"/>
                    <a:pt x="3783" y="13048"/>
                    <a:pt x="4145" y="12435"/>
                  </a:cubicBezTo>
                  <a:lnTo>
                    <a:pt x="7588" y="6463"/>
                  </a:lnTo>
                  <a:lnTo>
                    <a:pt x="8492" y="4905"/>
                  </a:lnTo>
                  <a:lnTo>
                    <a:pt x="9790" y="2655"/>
                  </a:lnTo>
                  <a:cubicBezTo>
                    <a:pt x="10011" y="2270"/>
                    <a:pt x="9886" y="1780"/>
                    <a:pt x="9492" y="1559"/>
                  </a:cubicBezTo>
                  <a:lnTo>
                    <a:pt x="7126" y="184"/>
                  </a:lnTo>
                  <a:lnTo>
                    <a:pt x="6991" y="107"/>
                  </a:lnTo>
                  <a:cubicBezTo>
                    <a:pt x="6866" y="35"/>
                    <a:pt x="6729" y="0"/>
                    <a:pt x="6594"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5" name="Google Shape;14965;p70"/>
            <p:cNvSpPr/>
            <p:nvPr/>
          </p:nvSpPr>
          <p:spPr>
            <a:xfrm>
              <a:off x="1320345" y="3828690"/>
              <a:ext cx="246299" cy="344792"/>
            </a:xfrm>
            <a:custGeom>
              <a:rect b="b" l="l" r="r" t="t"/>
              <a:pathLst>
                <a:path extrusionOk="0" h="13194" w="9425">
                  <a:moveTo>
                    <a:pt x="1657" y="10743"/>
                  </a:moveTo>
                  <a:cubicBezTo>
                    <a:pt x="1998" y="10743"/>
                    <a:pt x="2337" y="10989"/>
                    <a:pt x="2337" y="11415"/>
                  </a:cubicBezTo>
                  <a:cubicBezTo>
                    <a:pt x="2337" y="11607"/>
                    <a:pt x="2260" y="11790"/>
                    <a:pt x="2116" y="11915"/>
                  </a:cubicBezTo>
                  <a:cubicBezTo>
                    <a:pt x="1978" y="12041"/>
                    <a:pt x="1821" y="12095"/>
                    <a:pt x="1669" y="12095"/>
                  </a:cubicBezTo>
                  <a:cubicBezTo>
                    <a:pt x="1227" y="12095"/>
                    <a:pt x="827" y="11639"/>
                    <a:pt x="1049" y="11146"/>
                  </a:cubicBezTo>
                  <a:cubicBezTo>
                    <a:pt x="1169" y="10869"/>
                    <a:pt x="1413" y="10743"/>
                    <a:pt x="1657" y="10743"/>
                  </a:cubicBezTo>
                  <a:close/>
                  <a:moveTo>
                    <a:pt x="6549" y="1"/>
                  </a:moveTo>
                  <a:lnTo>
                    <a:pt x="5924" y="1068"/>
                  </a:lnTo>
                  <a:lnTo>
                    <a:pt x="5376" y="1982"/>
                  </a:lnTo>
                  <a:lnTo>
                    <a:pt x="4587" y="3328"/>
                  </a:lnTo>
                  <a:lnTo>
                    <a:pt x="4135" y="4107"/>
                  </a:lnTo>
                  <a:lnTo>
                    <a:pt x="3914" y="4501"/>
                  </a:lnTo>
                  <a:lnTo>
                    <a:pt x="3683" y="4886"/>
                  </a:lnTo>
                  <a:lnTo>
                    <a:pt x="3155" y="5809"/>
                  </a:lnTo>
                  <a:lnTo>
                    <a:pt x="3126" y="5857"/>
                  </a:lnTo>
                  <a:lnTo>
                    <a:pt x="2885" y="6280"/>
                  </a:lnTo>
                  <a:lnTo>
                    <a:pt x="1481" y="8713"/>
                  </a:lnTo>
                  <a:cubicBezTo>
                    <a:pt x="1481" y="8713"/>
                    <a:pt x="337" y="10684"/>
                    <a:pt x="327" y="10713"/>
                  </a:cubicBezTo>
                  <a:cubicBezTo>
                    <a:pt x="1" y="11309"/>
                    <a:pt x="20" y="12030"/>
                    <a:pt x="366" y="12617"/>
                  </a:cubicBezTo>
                  <a:lnTo>
                    <a:pt x="385" y="12627"/>
                  </a:lnTo>
                  <a:lnTo>
                    <a:pt x="933" y="12944"/>
                  </a:lnTo>
                  <a:cubicBezTo>
                    <a:pt x="1193" y="13088"/>
                    <a:pt x="1481" y="13184"/>
                    <a:pt x="1780" y="13194"/>
                  </a:cubicBezTo>
                  <a:lnTo>
                    <a:pt x="1895" y="13194"/>
                  </a:lnTo>
                  <a:cubicBezTo>
                    <a:pt x="1953" y="13194"/>
                    <a:pt x="2010" y="13194"/>
                    <a:pt x="2078" y="13184"/>
                  </a:cubicBezTo>
                  <a:cubicBezTo>
                    <a:pt x="2578" y="13146"/>
                    <a:pt x="3049" y="12896"/>
                    <a:pt x="3376" y="12511"/>
                  </a:cubicBezTo>
                  <a:cubicBezTo>
                    <a:pt x="3568" y="12290"/>
                    <a:pt x="3597" y="12175"/>
                    <a:pt x="4501" y="10626"/>
                  </a:cubicBezTo>
                  <a:lnTo>
                    <a:pt x="7020" y="6261"/>
                  </a:lnTo>
                  <a:lnTo>
                    <a:pt x="7030" y="6251"/>
                  </a:lnTo>
                  <a:lnTo>
                    <a:pt x="7915" y="4703"/>
                  </a:lnTo>
                  <a:lnTo>
                    <a:pt x="9213" y="2462"/>
                  </a:lnTo>
                  <a:cubicBezTo>
                    <a:pt x="9424" y="2078"/>
                    <a:pt x="9299" y="1587"/>
                    <a:pt x="8915" y="1376"/>
                  </a:cubicBezTo>
                  <a:lnTo>
                    <a:pt x="6549" y="1"/>
                  </a:lnTo>
                  <a:close/>
                </a:path>
              </a:pathLst>
            </a:custGeom>
            <a:solidFill>
              <a:srgbClr val="E2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6" name="Google Shape;14966;p70"/>
            <p:cNvSpPr/>
            <p:nvPr/>
          </p:nvSpPr>
          <p:spPr>
            <a:xfrm>
              <a:off x="1460076" y="3854979"/>
              <a:ext cx="76647" cy="62561"/>
            </a:xfrm>
            <a:custGeom>
              <a:rect b="b" l="l" r="r" t="t"/>
              <a:pathLst>
                <a:path extrusionOk="0" h="2394" w="2933">
                  <a:moveTo>
                    <a:pt x="793" y="0"/>
                  </a:moveTo>
                  <a:cubicBezTo>
                    <a:pt x="678" y="0"/>
                    <a:pt x="568" y="58"/>
                    <a:pt x="510" y="168"/>
                  </a:cubicBezTo>
                  <a:lnTo>
                    <a:pt x="96" y="889"/>
                  </a:lnTo>
                  <a:cubicBezTo>
                    <a:pt x="0" y="1043"/>
                    <a:pt x="58" y="1245"/>
                    <a:pt x="212" y="1331"/>
                  </a:cubicBezTo>
                  <a:lnTo>
                    <a:pt x="1981" y="2351"/>
                  </a:lnTo>
                  <a:cubicBezTo>
                    <a:pt x="2032" y="2380"/>
                    <a:pt x="2089" y="2393"/>
                    <a:pt x="2145" y="2393"/>
                  </a:cubicBezTo>
                  <a:cubicBezTo>
                    <a:pt x="2257" y="2393"/>
                    <a:pt x="2366" y="2338"/>
                    <a:pt x="2423" y="2235"/>
                  </a:cubicBezTo>
                  <a:lnTo>
                    <a:pt x="2837" y="1514"/>
                  </a:lnTo>
                  <a:cubicBezTo>
                    <a:pt x="2933" y="1351"/>
                    <a:pt x="2875" y="1149"/>
                    <a:pt x="2721" y="1062"/>
                  </a:cubicBezTo>
                  <a:lnTo>
                    <a:pt x="962" y="43"/>
                  </a:lnTo>
                  <a:cubicBezTo>
                    <a:pt x="908" y="14"/>
                    <a:pt x="850" y="0"/>
                    <a:pt x="793" y="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7" name="Google Shape;14967;p70"/>
            <p:cNvSpPr/>
            <p:nvPr/>
          </p:nvSpPr>
          <p:spPr>
            <a:xfrm>
              <a:off x="1414579" y="3932514"/>
              <a:ext cx="76673" cy="62535"/>
            </a:xfrm>
            <a:custGeom>
              <a:rect b="b" l="l" r="r" t="t"/>
              <a:pathLst>
                <a:path extrusionOk="0" h="2393" w="2934">
                  <a:moveTo>
                    <a:pt x="789" y="0"/>
                  </a:moveTo>
                  <a:cubicBezTo>
                    <a:pt x="677" y="0"/>
                    <a:pt x="568" y="60"/>
                    <a:pt x="510" y="163"/>
                  </a:cubicBezTo>
                  <a:lnTo>
                    <a:pt x="97" y="884"/>
                  </a:lnTo>
                  <a:cubicBezTo>
                    <a:pt x="1" y="1038"/>
                    <a:pt x="58" y="1240"/>
                    <a:pt x="212" y="1336"/>
                  </a:cubicBezTo>
                  <a:lnTo>
                    <a:pt x="1972" y="2345"/>
                  </a:lnTo>
                  <a:cubicBezTo>
                    <a:pt x="2026" y="2377"/>
                    <a:pt x="2085" y="2392"/>
                    <a:pt x="2142" y="2392"/>
                  </a:cubicBezTo>
                  <a:cubicBezTo>
                    <a:pt x="2257" y="2392"/>
                    <a:pt x="2366" y="2333"/>
                    <a:pt x="2424" y="2230"/>
                  </a:cubicBezTo>
                  <a:lnTo>
                    <a:pt x="2837" y="1509"/>
                  </a:lnTo>
                  <a:cubicBezTo>
                    <a:pt x="2933" y="1355"/>
                    <a:pt x="2876" y="1153"/>
                    <a:pt x="2722" y="1057"/>
                  </a:cubicBezTo>
                  <a:lnTo>
                    <a:pt x="953" y="47"/>
                  </a:lnTo>
                  <a:cubicBezTo>
                    <a:pt x="901" y="15"/>
                    <a:pt x="845" y="0"/>
                    <a:pt x="789"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8" name="Google Shape;14968;p70"/>
            <p:cNvSpPr/>
            <p:nvPr/>
          </p:nvSpPr>
          <p:spPr>
            <a:xfrm>
              <a:off x="1370102" y="4009527"/>
              <a:ext cx="76673" cy="62535"/>
            </a:xfrm>
            <a:custGeom>
              <a:rect b="b" l="l" r="r" t="t"/>
              <a:pathLst>
                <a:path extrusionOk="0" h="2393" w="2934">
                  <a:moveTo>
                    <a:pt x="791" y="0"/>
                  </a:moveTo>
                  <a:cubicBezTo>
                    <a:pt x="678" y="0"/>
                    <a:pt x="568" y="58"/>
                    <a:pt x="510" y="168"/>
                  </a:cubicBezTo>
                  <a:lnTo>
                    <a:pt x="97" y="889"/>
                  </a:lnTo>
                  <a:cubicBezTo>
                    <a:pt x="1" y="1043"/>
                    <a:pt x="58" y="1245"/>
                    <a:pt x="212" y="1331"/>
                  </a:cubicBezTo>
                  <a:lnTo>
                    <a:pt x="1972" y="2351"/>
                  </a:lnTo>
                  <a:cubicBezTo>
                    <a:pt x="2026" y="2379"/>
                    <a:pt x="2084" y="2393"/>
                    <a:pt x="2140" y="2393"/>
                  </a:cubicBezTo>
                  <a:cubicBezTo>
                    <a:pt x="2256" y="2393"/>
                    <a:pt x="2366" y="2335"/>
                    <a:pt x="2424" y="2226"/>
                  </a:cubicBezTo>
                  <a:lnTo>
                    <a:pt x="2837" y="1504"/>
                  </a:lnTo>
                  <a:cubicBezTo>
                    <a:pt x="2933" y="1350"/>
                    <a:pt x="2876" y="1149"/>
                    <a:pt x="2722" y="1062"/>
                  </a:cubicBezTo>
                  <a:lnTo>
                    <a:pt x="953" y="43"/>
                  </a:lnTo>
                  <a:cubicBezTo>
                    <a:pt x="902" y="14"/>
                    <a:pt x="846" y="0"/>
                    <a:pt x="791"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9" name="Google Shape;14969;p70"/>
            <p:cNvSpPr/>
            <p:nvPr/>
          </p:nvSpPr>
          <p:spPr>
            <a:xfrm>
              <a:off x="1442254" y="3903481"/>
              <a:ext cx="48972" cy="30131"/>
            </a:xfrm>
            <a:custGeom>
              <a:rect b="b" l="l" r="r" t="t"/>
              <a:pathLst>
                <a:path extrusionOk="0" h="1153" w="1874">
                  <a:moveTo>
                    <a:pt x="313" y="1"/>
                  </a:moveTo>
                  <a:cubicBezTo>
                    <a:pt x="124" y="1"/>
                    <a:pt x="0" y="286"/>
                    <a:pt x="211" y="408"/>
                  </a:cubicBezTo>
                  <a:lnTo>
                    <a:pt x="1451" y="1120"/>
                  </a:lnTo>
                  <a:cubicBezTo>
                    <a:pt x="1489" y="1142"/>
                    <a:pt x="1526" y="1152"/>
                    <a:pt x="1561" y="1152"/>
                  </a:cubicBezTo>
                  <a:cubicBezTo>
                    <a:pt x="1750" y="1152"/>
                    <a:pt x="1874" y="868"/>
                    <a:pt x="1663" y="754"/>
                  </a:cubicBezTo>
                  <a:lnTo>
                    <a:pt x="422" y="33"/>
                  </a:lnTo>
                  <a:cubicBezTo>
                    <a:pt x="385" y="11"/>
                    <a:pt x="348" y="1"/>
                    <a:pt x="31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0" name="Google Shape;14970;p70"/>
            <p:cNvSpPr/>
            <p:nvPr/>
          </p:nvSpPr>
          <p:spPr>
            <a:xfrm>
              <a:off x="1494022" y="3933612"/>
              <a:ext cx="23101" cy="15078"/>
            </a:xfrm>
            <a:custGeom>
              <a:rect b="b" l="l" r="r" t="t"/>
              <a:pathLst>
                <a:path extrusionOk="0" h="577" w="884">
                  <a:moveTo>
                    <a:pt x="310" y="1"/>
                  </a:moveTo>
                  <a:cubicBezTo>
                    <a:pt x="123" y="1"/>
                    <a:pt x="1" y="278"/>
                    <a:pt x="211" y="399"/>
                  </a:cubicBezTo>
                  <a:lnTo>
                    <a:pt x="461" y="544"/>
                  </a:lnTo>
                  <a:cubicBezTo>
                    <a:pt x="498" y="566"/>
                    <a:pt x="536" y="576"/>
                    <a:pt x="571" y="576"/>
                  </a:cubicBezTo>
                  <a:cubicBezTo>
                    <a:pt x="759" y="576"/>
                    <a:pt x="883" y="290"/>
                    <a:pt x="672" y="169"/>
                  </a:cubicBezTo>
                  <a:lnTo>
                    <a:pt x="422" y="34"/>
                  </a:lnTo>
                  <a:cubicBezTo>
                    <a:pt x="384" y="11"/>
                    <a:pt x="346" y="1"/>
                    <a:pt x="310"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1" name="Google Shape;14971;p70"/>
            <p:cNvSpPr/>
            <p:nvPr/>
          </p:nvSpPr>
          <p:spPr>
            <a:xfrm>
              <a:off x="1397462" y="3981147"/>
              <a:ext cx="48816" cy="30131"/>
            </a:xfrm>
            <a:custGeom>
              <a:rect b="b" l="l" r="r" t="t"/>
              <a:pathLst>
                <a:path extrusionOk="0" h="1153" w="1868">
                  <a:moveTo>
                    <a:pt x="312" y="0"/>
                  </a:moveTo>
                  <a:cubicBezTo>
                    <a:pt x="120" y="0"/>
                    <a:pt x="1" y="286"/>
                    <a:pt x="204" y="407"/>
                  </a:cubicBezTo>
                  <a:lnTo>
                    <a:pt x="1444" y="1119"/>
                  </a:lnTo>
                  <a:cubicBezTo>
                    <a:pt x="1484" y="1142"/>
                    <a:pt x="1523" y="1152"/>
                    <a:pt x="1559" y="1152"/>
                  </a:cubicBezTo>
                  <a:cubicBezTo>
                    <a:pt x="1750" y="1152"/>
                    <a:pt x="1867" y="875"/>
                    <a:pt x="1665" y="754"/>
                  </a:cubicBezTo>
                  <a:lnTo>
                    <a:pt x="425" y="32"/>
                  </a:lnTo>
                  <a:cubicBezTo>
                    <a:pt x="386" y="10"/>
                    <a:pt x="347" y="0"/>
                    <a:pt x="3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2" name="Google Shape;14972;p70"/>
            <p:cNvSpPr/>
            <p:nvPr/>
          </p:nvSpPr>
          <p:spPr>
            <a:xfrm>
              <a:off x="1449022" y="4011042"/>
              <a:ext cx="23101" cy="15288"/>
            </a:xfrm>
            <a:custGeom>
              <a:rect b="b" l="l" r="r" t="t"/>
              <a:pathLst>
                <a:path extrusionOk="0" h="585" w="884">
                  <a:moveTo>
                    <a:pt x="319" y="0"/>
                  </a:moveTo>
                  <a:cubicBezTo>
                    <a:pt x="125" y="0"/>
                    <a:pt x="1" y="286"/>
                    <a:pt x="212" y="408"/>
                  </a:cubicBezTo>
                  <a:lnTo>
                    <a:pt x="462" y="552"/>
                  </a:lnTo>
                  <a:cubicBezTo>
                    <a:pt x="501" y="575"/>
                    <a:pt x="539" y="584"/>
                    <a:pt x="575" y="584"/>
                  </a:cubicBezTo>
                  <a:cubicBezTo>
                    <a:pt x="766" y="584"/>
                    <a:pt x="884" y="299"/>
                    <a:pt x="673" y="177"/>
                  </a:cubicBezTo>
                  <a:lnTo>
                    <a:pt x="683" y="177"/>
                  </a:lnTo>
                  <a:lnTo>
                    <a:pt x="433" y="33"/>
                  </a:lnTo>
                  <a:cubicBezTo>
                    <a:pt x="394" y="10"/>
                    <a:pt x="355" y="0"/>
                    <a:pt x="319"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3" name="Google Shape;14973;p70"/>
            <p:cNvSpPr/>
            <p:nvPr/>
          </p:nvSpPr>
          <p:spPr>
            <a:xfrm>
              <a:off x="1404806" y="4088185"/>
              <a:ext cx="22918" cy="15209"/>
            </a:xfrm>
            <a:custGeom>
              <a:rect b="b" l="l" r="r" t="t"/>
              <a:pathLst>
                <a:path extrusionOk="0" h="582" w="877">
                  <a:moveTo>
                    <a:pt x="310" y="0"/>
                  </a:moveTo>
                  <a:cubicBezTo>
                    <a:pt x="118" y="0"/>
                    <a:pt x="0" y="286"/>
                    <a:pt x="211" y="408"/>
                  </a:cubicBezTo>
                  <a:lnTo>
                    <a:pt x="451" y="552"/>
                  </a:lnTo>
                  <a:cubicBezTo>
                    <a:pt x="489" y="573"/>
                    <a:pt x="526" y="581"/>
                    <a:pt x="561" y="581"/>
                  </a:cubicBezTo>
                  <a:cubicBezTo>
                    <a:pt x="755" y="581"/>
                    <a:pt x="877" y="300"/>
                    <a:pt x="673" y="177"/>
                  </a:cubicBezTo>
                  <a:lnTo>
                    <a:pt x="423" y="33"/>
                  </a:lnTo>
                  <a:cubicBezTo>
                    <a:pt x="383" y="10"/>
                    <a:pt x="345" y="0"/>
                    <a:pt x="310"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4" name="Google Shape;14974;p70"/>
            <p:cNvSpPr/>
            <p:nvPr/>
          </p:nvSpPr>
          <p:spPr>
            <a:xfrm>
              <a:off x="1352985" y="4058290"/>
              <a:ext cx="48816" cy="30105"/>
            </a:xfrm>
            <a:custGeom>
              <a:rect b="b" l="l" r="r" t="t"/>
              <a:pathLst>
                <a:path extrusionOk="0" h="1152" w="1868">
                  <a:moveTo>
                    <a:pt x="312" y="0"/>
                  </a:moveTo>
                  <a:cubicBezTo>
                    <a:pt x="120" y="0"/>
                    <a:pt x="1" y="286"/>
                    <a:pt x="204" y="408"/>
                  </a:cubicBezTo>
                  <a:lnTo>
                    <a:pt x="1444" y="1119"/>
                  </a:lnTo>
                  <a:cubicBezTo>
                    <a:pt x="1483" y="1142"/>
                    <a:pt x="1521" y="1152"/>
                    <a:pt x="1557" y="1152"/>
                  </a:cubicBezTo>
                  <a:cubicBezTo>
                    <a:pt x="1749" y="1152"/>
                    <a:pt x="1868" y="866"/>
                    <a:pt x="1665" y="744"/>
                  </a:cubicBezTo>
                  <a:lnTo>
                    <a:pt x="425" y="33"/>
                  </a:lnTo>
                  <a:cubicBezTo>
                    <a:pt x="386" y="10"/>
                    <a:pt x="347" y="0"/>
                    <a:pt x="3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5" name="Google Shape;14975;p70"/>
            <p:cNvSpPr/>
            <p:nvPr/>
          </p:nvSpPr>
          <p:spPr>
            <a:xfrm>
              <a:off x="1303751" y="3807339"/>
              <a:ext cx="118903" cy="366404"/>
            </a:xfrm>
            <a:custGeom>
              <a:rect b="b" l="l" r="r" t="t"/>
              <a:pathLst>
                <a:path extrusionOk="0" h="14021" w="4550">
                  <a:moveTo>
                    <a:pt x="2299" y="11559"/>
                  </a:moveTo>
                  <a:cubicBezTo>
                    <a:pt x="2905" y="11559"/>
                    <a:pt x="3203" y="12280"/>
                    <a:pt x="2780" y="12703"/>
                  </a:cubicBezTo>
                  <a:cubicBezTo>
                    <a:pt x="2643" y="12840"/>
                    <a:pt x="2473" y="12902"/>
                    <a:pt x="2307" y="12902"/>
                  </a:cubicBezTo>
                  <a:cubicBezTo>
                    <a:pt x="1960" y="12902"/>
                    <a:pt x="1626" y="12635"/>
                    <a:pt x="1626" y="12232"/>
                  </a:cubicBezTo>
                  <a:cubicBezTo>
                    <a:pt x="1626" y="11857"/>
                    <a:pt x="1934" y="11559"/>
                    <a:pt x="2299" y="11559"/>
                  </a:cubicBezTo>
                  <a:close/>
                  <a:moveTo>
                    <a:pt x="857" y="0"/>
                  </a:moveTo>
                  <a:cubicBezTo>
                    <a:pt x="414" y="0"/>
                    <a:pt x="59" y="356"/>
                    <a:pt x="59" y="798"/>
                  </a:cubicBezTo>
                  <a:cubicBezTo>
                    <a:pt x="59" y="12703"/>
                    <a:pt x="1" y="12299"/>
                    <a:pt x="193" y="12799"/>
                  </a:cubicBezTo>
                  <a:cubicBezTo>
                    <a:pt x="482" y="13530"/>
                    <a:pt x="1193" y="14020"/>
                    <a:pt x="1991" y="14020"/>
                  </a:cubicBezTo>
                  <a:lnTo>
                    <a:pt x="2761" y="14020"/>
                  </a:lnTo>
                  <a:cubicBezTo>
                    <a:pt x="3588" y="13953"/>
                    <a:pt x="4290" y="13376"/>
                    <a:pt x="4492" y="12568"/>
                  </a:cubicBezTo>
                  <a:cubicBezTo>
                    <a:pt x="4530" y="12415"/>
                    <a:pt x="4549" y="12261"/>
                    <a:pt x="4549" y="12107"/>
                  </a:cubicBezTo>
                  <a:lnTo>
                    <a:pt x="4549" y="12097"/>
                  </a:lnTo>
                  <a:lnTo>
                    <a:pt x="4549" y="808"/>
                  </a:lnTo>
                  <a:cubicBezTo>
                    <a:pt x="4549" y="356"/>
                    <a:pt x="4193" y="0"/>
                    <a:pt x="3742" y="0"/>
                  </a:cubicBezTo>
                  <a:close/>
                </a:path>
              </a:pathLst>
            </a:custGeom>
            <a:solidFill>
              <a:srgbClr val="E2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6" name="Google Shape;14976;p70"/>
            <p:cNvSpPr/>
            <p:nvPr/>
          </p:nvSpPr>
          <p:spPr>
            <a:xfrm>
              <a:off x="1326879" y="3807339"/>
              <a:ext cx="95776" cy="366142"/>
            </a:xfrm>
            <a:custGeom>
              <a:rect b="b" l="l" r="r" t="t"/>
              <a:pathLst>
                <a:path extrusionOk="0" h="14011" w="3665">
                  <a:moveTo>
                    <a:pt x="1428" y="11557"/>
                  </a:moveTo>
                  <a:cubicBezTo>
                    <a:pt x="1989" y="11557"/>
                    <a:pt x="2353" y="12295"/>
                    <a:pt x="1866" y="12732"/>
                  </a:cubicBezTo>
                  <a:cubicBezTo>
                    <a:pt x="1741" y="12838"/>
                    <a:pt x="1587" y="12905"/>
                    <a:pt x="1414" y="12905"/>
                  </a:cubicBezTo>
                  <a:cubicBezTo>
                    <a:pt x="674" y="12905"/>
                    <a:pt x="481" y="11876"/>
                    <a:pt x="1174" y="11607"/>
                  </a:cubicBezTo>
                  <a:cubicBezTo>
                    <a:pt x="1261" y="11573"/>
                    <a:pt x="1347" y="11557"/>
                    <a:pt x="1428" y="11557"/>
                  </a:cubicBezTo>
                  <a:close/>
                  <a:moveTo>
                    <a:pt x="876" y="0"/>
                  </a:moveTo>
                  <a:cubicBezTo>
                    <a:pt x="433" y="0"/>
                    <a:pt x="77" y="356"/>
                    <a:pt x="77" y="798"/>
                  </a:cubicBezTo>
                  <a:cubicBezTo>
                    <a:pt x="77" y="12857"/>
                    <a:pt x="1" y="12338"/>
                    <a:pt x="241" y="12886"/>
                  </a:cubicBezTo>
                  <a:cubicBezTo>
                    <a:pt x="529" y="13511"/>
                    <a:pt x="1135" y="13944"/>
                    <a:pt x="1828" y="14011"/>
                  </a:cubicBezTo>
                  <a:lnTo>
                    <a:pt x="1866" y="14011"/>
                  </a:lnTo>
                  <a:cubicBezTo>
                    <a:pt x="2876" y="13934"/>
                    <a:pt x="3655" y="13097"/>
                    <a:pt x="3664" y="12088"/>
                  </a:cubicBezTo>
                  <a:lnTo>
                    <a:pt x="3664" y="808"/>
                  </a:lnTo>
                  <a:cubicBezTo>
                    <a:pt x="3664" y="356"/>
                    <a:pt x="3299" y="0"/>
                    <a:pt x="2857"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7" name="Google Shape;14977;p70"/>
            <p:cNvSpPr/>
            <p:nvPr/>
          </p:nvSpPr>
          <p:spPr>
            <a:xfrm>
              <a:off x="1328891" y="3834230"/>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8" name="Google Shape;14978;p70"/>
            <p:cNvSpPr/>
            <p:nvPr/>
          </p:nvSpPr>
          <p:spPr>
            <a:xfrm>
              <a:off x="1328891" y="3923943"/>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9" name="Google Shape;14979;p70"/>
            <p:cNvSpPr/>
            <p:nvPr/>
          </p:nvSpPr>
          <p:spPr>
            <a:xfrm>
              <a:off x="1328891" y="4012898"/>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0" name="Google Shape;14980;p70"/>
            <p:cNvSpPr/>
            <p:nvPr/>
          </p:nvSpPr>
          <p:spPr>
            <a:xfrm>
              <a:off x="1387192" y="3891983"/>
              <a:ext cx="22474" cy="11394"/>
            </a:xfrm>
            <a:custGeom>
              <a:rect b="b" l="l" r="r" t="t"/>
              <a:pathLst>
                <a:path extrusionOk="0" h="436" w="860">
                  <a:moveTo>
                    <a:pt x="584" y="1"/>
                  </a:moveTo>
                  <a:cubicBezTo>
                    <a:pt x="576" y="1"/>
                    <a:pt x="567" y="1"/>
                    <a:pt x="558" y="2"/>
                  </a:cubicBezTo>
                  <a:lnTo>
                    <a:pt x="270" y="2"/>
                  </a:lnTo>
                  <a:cubicBezTo>
                    <a:pt x="0" y="21"/>
                    <a:pt x="0" y="406"/>
                    <a:pt x="270" y="435"/>
                  </a:cubicBezTo>
                  <a:lnTo>
                    <a:pt x="558" y="435"/>
                  </a:lnTo>
                  <a:cubicBezTo>
                    <a:pt x="564" y="435"/>
                    <a:pt x="570" y="435"/>
                    <a:pt x="576" y="435"/>
                  </a:cubicBezTo>
                  <a:cubicBezTo>
                    <a:pt x="857" y="435"/>
                    <a:pt x="860" y="1"/>
                    <a:pt x="58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1" name="Google Shape;14981;p70"/>
            <p:cNvSpPr/>
            <p:nvPr/>
          </p:nvSpPr>
          <p:spPr>
            <a:xfrm>
              <a:off x="1327375" y="3891983"/>
              <a:ext cx="52396" cy="11394"/>
            </a:xfrm>
            <a:custGeom>
              <a:rect b="b" l="l" r="r" t="t"/>
              <a:pathLst>
                <a:path extrusionOk="0" h="436" w="2005">
                  <a:moveTo>
                    <a:pt x="1729" y="1"/>
                  </a:moveTo>
                  <a:cubicBezTo>
                    <a:pt x="1721" y="1"/>
                    <a:pt x="1712" y="1"/>
                    <a:pt x="1703" y="2"/>
                  </a:cubicBezTo>
                  <a:lnTo>
                    <a:pt x="270" y="2"/>
                  </a:lnTo>
                  <a:cubicBezTo>
                    <a:pt x="1" y="21"/>
                    <a:pt x="1" y="406"/>
                    <a:pt x="270" y="435"/>
                  </a:cubicBezTo>
                  <a:lnTo>
                    <a:pt x="1703" y="435"/>
                  </a:lnTo>
                  <a:cubicBezTo>
                    <a:pt x="1709" y="435"/>
                    <a:pt x="1715" y="435"/>
                    <a:pt x="1721" y="435"/>
                  </a:cubicBezTo>
                  <a:cubicBezTo>
                    <a:pt x="2002" y="435"/>
                    <a:pt x="2005" y="1"/>
                    <a:pt x="1729"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2" name="Google Shape;14982;p70"/>
            <p:cNvSpPr/>
            <p:nvPr/>
          </p:nvSpPr>
          <p:spPr>
            <a:xfrm>
              <a:off x="1326539" y="3981695"/>
              <a:ext cx="53232" cy="11394"/>
            </a:xfrm>
            <a:custGeom>
              <a:rect b="b" l="l" r="r" t="t"/>
              <a:pathLst>
                <a:path extrusionOk="0" h="436" w="2037">
                  <a:moveTo>
                    <a:pt x="276" y="1"/>
                  </a:moveTo>
                  <a:cubicBezTo>
                    <a:pt x="0" y="1"/>
                    <a:pt x="3" y="435"/>
                    <a:pt x="284" y="435"/>
                  </a:cubicBezTo>
                  <a:cubicBezTo>
                    <a:pt x="290" y="435"/>
                    <a:pt x="296" y="435"/>
                    <a:pt x="302" y="435"/>
                  </a:cubicBezTo>
                  <a:lnTo>
                    <a:pt x="1735" y="435"/>
                  </a:lnTo>
                  <a:cubicBezTo>
                    <a:pt x="1741" y="435"/>
                    <a:pt x="1747" y="435"/>
                    <a:pt x="1753" y="435"/>
                  </a:cubicBezTo>
                  <a:cubicBezTo>
                    <a:pt x="2034" y="435"/>
                    <a:pt x="2037" y="1"/>
                    <a:pt x="1761" y="1"/>
                  </a:cubicBezTo>
                  <a:cubicBezTo>
                    <a:pt x="1753" y="1"/>
                    <a:pt x="1744" y="1"/>
                    <a:pt x="1735" y="2"/>
                  </a:cubicBezTo>
                  <a:lnTo>
                    <a:pt x="302" y="2"/>
                  </a:lnTo>
                  <a:cubicBezTo>
                    <a:pt x="293" y="1"/>
                    <a:pt x="284" y="1"/>
                    <a:pt x="27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3" name="Google Shape;14983;p70"/>
            <p:cNvSpPr/>
            <p:nvPr/>
          </p:nvSpPr>
          <p:spPr>
            <a:xfrm>
              <a:off x="1386330" y="3981695"/>
              <a:ext cx="23336" cy="11394"/>
            </a:xfrm>
            <a:custGeom>
              <a:rect b="b" l="l" r="r" t="t"/>
              <a:pathLst>
                <a:path extrusionOk="0" h="436" w="893">
                  <a:moveTo>
                    <a:pt x="277" y="1"/>
                  </a:moveTo>
                  <a:cubicBezTo>
                    <a:pt x="1" y="1"/>
                    <a:pt x="4" y="435"/>
                    <a:pt x="285" y="435"/>
                  </a:cubicBezTo>
                  <a:cubicBezTo>
                    <a:pt x="291" y="435"/>
                    <a:pt x="297" y="435"/>
                    <a:pt x="303" y="435"/>
                  </a:cubicBezTo>
                  <a:lnTo>
                    <a:pt x="591" y="435"/>
                  </a:lnTo>
                  <a:cubicBezTo>
                    <a:pt x="597" y="435"/>
                    <a:pt x="603" y="435"/>
                    <a:pt x="609" y="435"/>
                  </a:cubicBezTo>
                  <a:cubicBezTo>
                    <a:pt x="890" y="435"/>
                    <a:pt x="893" y="1"/>
                    <a:pt x="617" y="1"/>
                  </a:cubicBezTo>
                  <a:cubicBezTo>
                    <a:pt x="609" y="1"/>
                    <a:pt x="600" y="1"/>
                    <a:pt x="591" y="2"/>
                  </a:cubicBezTo>
                  <a:lnTo>
                    <a:pt x="303" y="2"/>
                  </a:lnTo>
                  <a:cubicBezTo>
                    <a:pt x="294" y="1"/>
                    <a:pt x="285" y="1"/>
                    <a:pt x="277"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4" name="Google Shape;14984;p70"/>
            <p:cNvSpPr/>
            <p:nvPr/>
          </p:nvSpPr>
          <p:spPr>
            <a:xfrm>
              <a:off x="1327375" y="4070677"/>
              <a:ext cx="52396" cy="11368"/>
            </a:xfrm>
            <a:custGeom>
              <a:rect b="b" l="l" r="r" t="t"/>
              <a:pathLst>
                <a:path extrusionOk="0" h="435" w="2005">
                  <a:moveTo>
                    <a:pt x="1721" y="0"/>
                  </a:moveTo>
                  <a:cubicBezTo>
                    <a:pt x="1715" y="0"/>
                    <a:pt x="1709" y="1"/>
                    <a:pt x="1703" y="1"/>
                  </a:cubicBezTo>
                  <a:lnTo>
                    <a:pt x="270" y="1"/>
                  </a:lnTo>
                  <a:cubicBezTo>
                    <a:pt x="1" y="20"/>
                    <a:pt x="1" y="414"/>
                    <a:pt x="270" y="434"/>
                  </a:cubicBezTo>
                  <a:lnTo>
                    <a:pt x="1703" y="434"/>
                  </a:lnTo>
                  <a:cubicBezTo>
                    <a:pt x="1709" y="434"/>
                    <a:pt x="1715" y="434"/>
                    <a:pt x="1721" y="434"/>
                  </a:cubicBezTo>
                  <a:cubicBezTo>
                    <a:pt x="2005" y="434"/>
                    <a:pt x="2005" y="0"/>
                    <a:pt x="1721"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5" name="Google Shape;14985;p70"/>
            <p:cNvSpPr/>
            <p:nvPr/>
          </p:nvSpPr>
          <p:spPr>
            <a:xfrm>
              <a:off x="1387192" y="4070677"/>
              <a:ext cx="22474" cy="11368"/>
            </a:xfrm>
            <a:custGeom>
              <a:rect b="b" l="l" r="r" t="t"/>
              <a:pathLst>
                <a:path extrusionOk="0" h="435" w="860">
                  <a:moveTo>
                    <a:pt x="576" y="0"/>
                  </a:moveTo>
                  <a:cubicBezTo>
                    <a:pt x="570" y="0"/>
                    <a:pt x="564" y="1"/>
                    <a:pt x="558" y="1"/>
                  </a:cubicBezTo>
                  <a:lnTo>
                    <a:pt x="270" y="1"/>
                  </a:lnTo>
                  <a:cubicBezTo>
                    <a:pt x="0" y="20"/>
                    <a:pt x="0" y="414"/>
                    <a:pt x="270" y="434"/>
                  </a:cubicBezTo>
                  <a:lnTo>
                    <a:pt x="558" y="434"/>
                  </a:lnTo>
                  <a:cubicBezTo>
                    <a:pt x="564" y="434"/>
                    <a:pt x="570" y="434"/>
                    <a:pt x="576" y="434"/>
                  </a:cubicBezTo>
                  <a:cubicBezTo>
                    <a:pt x="860" y="434"/>
                    <a:pt x="860" y="0"/>
                    <a:pt x="57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86" name="Google Shape;14986;p70"/>
          <p:cNvSpPr/>
          <p:nvPr/>
        </p:nvSpPr>
        <p:spPr>
          <a:xfrm>
            <a:off x="1321365" y="2905951"/>
            <a:ext cx="30157" cy="28667"/>
          </a:xfrm>
          <a:custGeom>
            <a:rect b="b" l="l" r="r" t="t"/>
            <a:pathLst>
              <a:path extrusionOk="0" h="1097" w="1154">
                <a:moveTo>
                  <a:pt x="856" y="1"/>
                </a:moveTo>
                <a:lnTo>
                  <a:pt x="125" y="731"/>
                </a:lnTo>
                <a:cubicBezTo>
                  <a:pt x="0" y="866"/>
                  <a:pt x="87" y="1087"/>
                  <a:pt x="269" y="1097"/>
                </a:cubicBezTo>
                <a:cubicBezTo>
                  <a:pt x="423" y="1097"/>
                  <a:pt x="414" y="1030"/>
                  <a:pt x="1154" y="299"/>
                </a:cubicBezTo>
                <a:lnTo>
                  <a:pt x="85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87" name="Google Shape;14987;p70"/>
          <p:cNvGrpSpPr/>
          <p:nvPr/>
        </p:nvGrpSpPr>
        <p:grpSpPr>
          <a:xfrm>
            <a:off x="1310049" y="2891421"/>
            <a:ext cx="384749" cy="366613"/>
            <a:chOff x="1310049" y="2891421"/>
            <a:chExt cx="384749" cy="366613"/>
          </a:xfrm>
        </p:grpSpPr>
        <p:sp>
          <p:nvSpPr>
            <p:cNvPr id="14988" name="Google Shape;14988;p70"/>
            <p:cNvSpPr/>
            <p:nvPr/>
          </p:nvSpPr>
          <p:spPr>
            <a:xfrm>
              <a:off x="1310049" y="2891421"/>
              <a:ext cx="384749" cy="366613"/>
            </a:xfrm>
            <a:custGeom>
              <a:rect b="b" l="l" r="r" t="t"/>
              <a:pathLst>
                <a:path extrusionOk="0" h="14029" w="14723">
                  <a:moveTo>
                    <a:pt x="2761" y="5861"/>
                  </a:moveTo>
                  <a:cubicBezTo>
                    <a:pt x="2829" y="5861"/>
                    <a:pt x="2897" y="5886"/>
                    <a:pt x="2952" y="5942"/>
                  </a:cubicBezTo>
                  <a:lnTo>
                    <a:pt x="8126" y="11105"/>
                  </a:lnTo>
                  <a:cubicBezTo>
                    <a:pt x="8309" y="11288"/>
                    <a:pt x="8184" y="11586"/>
                    <a:pt x="7924" y="11596"/>
                  </a:cubicBezTo>
                  <a:lnTo>
                    <a:pt x="2760" y="11596"/>
                  </a:lnTo>
                  <a:cubicBezTo>
                    <a:pt x="2606" y="11596"/>
                    <a:pt x="2472" y="11461"/>
                    <a:pt x="2472" y="11307"/>
                  </a:cubicBezTo>
                  <a:lnTo>
                    <a:pt x="2472" y="6144"/>
                  </a:lnTo>
                  <a:cubicBezTo>
                    <a:pt x="2478" y="5974"/>
                    <a:pt x="2618" y="5861"/>
                    <a:pt x="2761" y="5861"/>
                  </a:cubicBezTo>
                  <a:close/>
                  <a:moveTo>
                    <a:pt x="512" y="1"/>
                  </a:moveTo>
                  <a:cubicBezTo>
                    <a:pt x="245" y="1"/>
                    <a:pt x="0" y="217"/>
                    <a:pt x="0" y="509"/>
                  </a:cubicBezTo>
                  <a:lnTo>
                    <a:pt x="0" y="13509"/>
                  </a:lnTo>
                  <a:cubicBezTo>
                    <a:pt x="0" y="13798"/>
                    <a:pt x="231" y="14029"/>
                    <a:pt x="520" y="14029"/>
                  </a:cubicBezTo>
                  <a:lnTo>
                    <a:pt x="13511" y="14029"/>
                  </a:lnTo>
                  <a:cubicBezTo>
                    <a:pt x="13905" y="14029"/>
                    <a:pt x="14155" y="13596"/>
                    <a:pt x="13953" y="13250"/>
                  </a:cubicBezTo>
                  <a:cubicBezTo>
                    <a:pt x="13905" y="13163"/>
                    <a:pt x="14722" y="13990"/>
                    <a:pt x="875" y="153"/>
                  </a:cubicBezTo>
                  <a:cubicBezTo>
                    <a:pt x="837" y="114"/>
                    <a:pt x="798" y="76"/>
                    <a:pt x="741" y="57"/>
                  </a:cubicBezTo>
                  <a:cubicBezTo>
                    <a:pt x="666" y="18"/>
                    <a:pt x="588" y="1"/>
                    <a:pt x="512"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9" name="Google Shape;14989;p70"/>
            <p:cNvSpPr/>
            <p:nvPr/>
          </p:nvSpPr>
          <p:spPr>
            <a:xfrm>
              <a:off x="1342218" y="2904697"/>
              <a:ext cx="324932" cy="324696"/>
            </a:xfrm>
            <a:custGeom>
              <a:rect b="b" l="l" r="r" t="t"/>
              <a:pathLst>
                <a:path extrusionOk="0" h="12425" w="12434">
                  <a:moveTo>
                    <a:pt x="1530" y="5353"/>
                  </a:moveTo>
                  <a:cubicBezTo>
                    <a:pt x="1598" y="5353"/>
                    <a:pt x="1666" y="5378"/>
                    <a:pt x="1721" y="5434"/>
                  </a:cubicBezTo>
                  <a:lnTo>
                    <a:pt x="6895" y="10597"/>
                  </a:lnTo>
                  <a:cubicBezTo>
                    <a:pt x="7068" y="10780"/>
                    <a:pt x="6953" y="11078"/>
                    <a:pt x="6693" y="11088"/>
                  </a:cubicBezTo>
                  <a:lnTo>
                    <a:pt x="1529" y="11088"/>
                  </a:lnTo>
                  <a:cubicBezTo>
                    <a:pt x="1375" y="11088"/>
                    <a:pt x="1241" y="10953"/>
                    <a:pt x="1241" y="10799"/>
                  </a:cubicBezTo>
                  <a:lnTo>
                    <a:pt x="1241" y="5636"/>
                  </a:lnTo>
                  <a:cubicBezTo>
                    <a:pt x="1247" y="5466"/>
                    <a:pt x="1387" y="5353"/>
                    <a:pt x="1530" y="5353"/>
                  </a:cubicBezTo>
                  <a:close/>
                  <a:moveTo>
                    <a:pt x="0" y="1"/>
                  </a:moveTo>
                  <a:lnTo>
                    <a:pt x="0" y="11915"/>
                  </a:lnTo>
                  <a:cubicBezTo>
                    <a:pt x="0" y="12203"/>
                    <a:pt x="231" y="12424"/>
                    <a:pt x="519" y="12424"/>
                  </a:cubicBezTo>
                  <a:lnTo>
                    <a:pt x="12434" y="12424"/>
                  </a:lnTo>
                  <a:lnTo>
                    <a:pt x="2337" y="2328"/>
                  </a:lnTo>
                  <a:lnTo>
                    <a:pt x="58" y="58"/>
                  </a:lnTo>
                  <a:lnTo>
                    <a:pt x="0"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0" name="Google Shape;14990;p70"/>
            <p:cNvSpPr/>
            <p:nvPr/>
          </p:nvSpPr>
          <p:spPr>
            <a:xfrm>
              <a:off x="1355546" y="2931848"/>
              <a:ext cx="22134" cy="19573"/>
            </a:xfrm>
            <a:custGeom>
              <a:rect b="b" l="l" r="r" t="t"/>
              <a:pathLst>
                <a:path extrusionOk="0" h="749" w="847">
                  <a:moveTo>
                    <a:pt x="538" y="0"/>
                  </a:moveTo>
                  <a:lnTo>
                    <a:pt x="163" y="385"/>
                  </a:lnTo>
                  <a:cubicBezTo>
                    <a:pt x="1" y="533"/>
                    <a:pt x="145" y="749"/>
                    <a:pt x="312" y="749"/>
                  </a:cubicBezTo>
                  <a:cubicBezTo>
                    <a:pt x="363" y="749"/>
                    <a:pt x="415" y="729"/>
                    <a:pt x="461" y="683"/>
                  </a:cubicBezTo>
                  <a:lnTo>
                    <a:pt x="846" y="308"/>
                  </a:lnTo>
                  <a:lnTo>
                    <a:pt x="538"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1" name="Google Shape;14991;p70"/>
            <p:cNvSpPr/>
            <p:nvPr/>
          </p:nvSpPr>
          <p:spPr>
            <a:xfrm>
              <a:off x="1372610" y="2957720"/>
              <a:ext cx="30680" cy="28667"/>
            </a:xfrm>
            <a:custGeom>
              <a:rect b="b" l="l" r="r" t="t"/>
              <a:pathLst>
                <a:path extrusionOk="0" h="1097" w="1174">
                  <a:moveTo>
                    <a:pt x="866" y="1"/>
                  </a:moveTo>
                  <a:lnTo>
                    <a:pt x="135" y="731"/>
                  </a:lnTo>
                  <a:cubicBezTo>
                    <a:pt x="1" y="866"/>
                    <a:pt x="97" y="1097"/>
                    <a:pt x="289" y="1097"/>
                  </a:cubicBezTo>
                  <a:cubicBezTo>
                    <a:pt x="433" y="1097"/>
                    <a:pt x="424" y="1029"/>
                    <a:pt x="117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2" name="Google Shape;14992;p70"/>
            <p:cNvSpPr/>
            <p:nvPr/>
          </p:nvSpPr>
          <p:spPr>
            <a:xfrm>
              <a:off x="1407001" y="2983356"/>
              <a:ext cx="21925" cy="19599"/>
            </a:xfrm>
            <a:custGeom>
              <a:rect b="b" l="l" r="r" t="t"/>
              <a:pathLst>
                <a:path extrusionOk="0" h="750" w="839">
                  <a:moveTo>
                    <a:pt x="541" y="0"/>
                  </a:moveTo>
                  <a:lnTo>
                    <a:pt x="156" y="375"/>
                  </a:lnTo>
                  <a:cubicBezTo>
                    <a:pt x="0" y="531"/>
                    <a:pt x="141" y="749"/>
                    <a:pt x="311" y="749"/>
                  </a:cubicBezTo>
                  <a:cubicBezTo>
                    <a:pt x="362" y="749"/>
                    <a:pt x="415" y="730"/>
                    <a:pt x="464" y="683"/>
                  </a:cubicBezTo>
                  <a:lnTo>
                    <a:pt x="839" y="308"/>
                  </a:lnTo>
                  <a:lnTo>
                    <a:pt x="541"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3" name="Google Shape;14993;p70"/>
            <p:cNvSpPr/>
            <p:nvPr/>
          </p:nvSpPr>
          <p:spPr>
            <a:xfrm>
              <a:off x="1424379" y="3009227"/>
              <a:ext cx="30444" cy="28693"/>
            </a:xfrm>
            <a:custGeom>
              <a:rect b="b" l="l" r="r" t="t"/>
              <a:pathLst>
                <a:path extrusionOk="0" h="1098" w="1165">
                  <a:moveTo>
                    <a:pt x="866" y="1"/>
                  </a:moveTo>
                  <a:lnTo>
                    <a:pt x="126" y="732"/>
                  </a:lnTo>
                  <a:cubicBezTo>
                    <a:pt x="1" y="866"/>
                    <a:pt x="97" y="1087"/>
                    <a:pt x="279" y="1097"/>
                  </a:cubicBezTo>
                  <a:cubicBezTo>
                    <a:pt x="424" y="1097"/>
                    <a:pt x="414" y="1030"/>
                    <a:pt x="116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4" name="Google Shape;14994;p70"/>
            <p:cNvSpPr/>
            <p:nvPr/>
          </p:nvSpPr>
          <p:spPr>
            <a:xfrm>
              <a:off x="1458769" y="3035124"/>
              <a:ext cx="21925" cy="19338"/>
            </a:xfrm>
            <a:custGeom>
              <a:rect b="b" l="l" r="r" t="t"/>
              <a:pathLst>
                <a:path extrusionOk="0" h="740" w="839">
                  <a:moveTo>
                    <a:pt x="540" y="0"/>
                  </a:moveTo>
                  <a:lnTo>
                    <a:pt x="156" y="375"/>
                  </a:lnTo>
                  <a:cubicBezTo>
                    <a:pt x="1" y="523"/>
                    <a:pt x="141" y="739"/>
                    <a:pt x="306" y="739"/>
                  </a:cubicBezTo>
                  <a:cubicBezTo>
                    <a:pt x="356" y="739"/>
                    <a:pt x="407" y="720"/>
                    <a:pt x="454" y="673"/>
                  </a:cubicBezTo>
                  <a:lnTo>
                    <a:pt x="839" y="298"/>
                  </a:lnTo>
                  <a:lnTo>
                    <a:pt x="540"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5" name="Google Shape;14995;p70"/>
            <p:cNvSpPr/>
            <p:nvPr/>
          </p:nvSpPr>
          <p:spPr>
            <a:xfrm>
              <a:off x="1475886" y="3060995"/>
              <a:ext cx="30444" cy="28667"/>
            </a:xfrm>
            <a:custGeom>
              <a:rect b="b" l="l" r="r" t="t"/>
              <a:pathLst>
                <a:path extrusionOk="0" h="1097" w="1165">
                  <a:moveTo>
                    <a:pt x="866" y="1"/>
                  </a:moveTo>
                  <a:lnTo>
                    <a:pt x="136" y="732"/>
                  </a:lnTo>
                  <a:cubicBezTo>
                    <a:pt x="1" y="866"/>
                    <a:pt x="97" y="1087"/>
                    <a:pt x="289" y="1097"/>
                  </a:cubicBezTo>
                  <a:cubicBezTo>
                    <a:pt x="434" y="1097"/>
                    <a:pt x="424" y="1030"/>
                    <a:pt x="116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6" name="Google Shape;14996;p70"/>
            <p:cNvSpPr/>
            <p:nvPr/>
          </p:nvSpPr>
          <p:spPr>
            <a:xfrm>
              <a:off x="1510276" y="3086631"/>
              <a:ext cx="21925" cy="19599"/>
            </a:xfrm>
            <a:custGeom>
              <a:rect b="b" l="l" r="r" t="t"/>
              <a:pathLst>
                <a:path extrusionOk="0" h="750" w="839">
                  <a:moveTo>
                    <a:pt x="541" y="1"/>
                  </a:moveTo>
                  <a:lnTo>
                    <a:pt x="156" y="376"/>
                  </a:lnTo>
                  <a:cubicBezTo>
                    <a:pt x="1" y="531"/>
                    <a:pt x="142" y="749"/>
                    <a:pt x="307" y="749"/>
                  </a:cubicBezTo>
                  <a:cubicBezTo>
                    <a:pt x="356" y="749"/>
                    <a:pt x="408" y="730"/>
                    <a:pt x="454" y="683"/>
                  </a:cubicBezTo>
                  <a:lnTo>
                    <a:pt x="839" y="308"/>
                  </a:lnTo>
                  <a:lnTo>
                    <a:pt x="541"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7" name="Google Shape;14997;p70"/>
            <p:cNvSpPr/>
            <p:nvPr/>
          </p:nvSpPr>
          <p:spPr>
            <a:xfrm>
              <a:off x="1527655" y="3112267"/>
              <a:ext cx="30444" cy="28667"/>
            </a:xfrm>
            <a:custGeom>
              <a:rect b="b" l="l" r="r" t="t"/>
              <a:pathLst>
                <a:path extrusionOk="0" h="1097" w="1165">
                  <a:moveTo>
                    <a:pt x="857" y="0"/>
                  </a:moveTo>
                  <a:lnTo>
                    <a:pt x="126" y="741"/>
                  </a:lnTo>
                  <a:cubicBezTo>
                    <a:pt x="1" y="875"/>
                    <a:pt x="97" y="1097"/>
                    <a:pt x="280" y="1097"/>
                  </a:cubicBezTo>
                  <a:cubicBezTo>
                    <a:pt x="424" y="1097"/>
                    <a:pt x="414" y="1029"/>
                    <a:pt x="1164" y="299"/>
                  </a:cubicBezTo>
                  <a:lnTo>
                    <a:pt x="85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8" name="Google Shape;14998;p70"/>
            <p:cNvSpPr/>
            <p:nvPr/>
          </p:nvSpPr>
          <p:spPr>
            <a:xfrm>
              <a:off x="1578639" y="3164036"/>
              <a:ext cx="31228" cy="28876"/>
            </a:xfrm>
            <a:custGeom>
              <a:rect b="b" l="l" r="r" t="t"/>
              <a:pathLst>
                <a:path extrusionOk="0" h="1105" w="1195">
                  <a:moveTo>
                    <a:pt x="887" y="0"/>
                  </a:moveTo>
                  <a:lnTo>
                    <a:pt x="156" y="731"/>
                  </a:lnTo>
                  <a:cubicBezTo>
                    <a:pt x="0" y="887"/>
                    <a:pt x="141" y="1105"/>
                    <a:pt x="306" y="1105"/>
                  </a:cubicBezTo>
                  <a:cubicBezTo>
                    <a:pt x="356" y="1105"/>
                    <a:pt x="407" y="1085"/>
                    <a:pt x="454" y="1039"/>
                  </a:cubicBezTo>
                  <a:lnTo>
                    <a:pt x="1194" y="308"/>
                  </a:lnTo>
                  <a:lnTo>
                    <a:pt x="88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9" name="Google Shape;14999;p70"/>
            <p:cNvSpPr/>
            <p:nvPr/>
          </p:nvSpPr>
          <p:spPr>
            <a:xfrm>
              <a:off x="1614101" y="3189907"/>
              <a:ext cx="21403" cy="19390"/>
            </a:xfrm>
            <a:custGeom>
              <a:rect b="b" l="l" r="r" t="t"/>
              <a:pathLst>
                <a:path extrusionOk="0" h="742" w="819">
                  <a:moveTo>
                    <a:pt x="520" y="1"/>
                  </a:moveTo>
                  <a:lnTo>
                    <a:pt x="135" y="376"/>
                  </a:lnTo>
                  <a:cubicBezTo>
                    <a:pt x="1" y="510"/>
                    <a:pt x="97" y="741"/>
                    <a:pt x="289" y="741"/>
                  </a:cubicBezTo>
                  <a:cubicBezTo>
                    <a:pt x="424" y="741"/>
                    <a:pt x="453" y="664"/>
                    <a:pt x="818" y="299"/>
                  </a:cubicBezTo>
                  <a:lnTo>
                    <a:pt x="520"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0" name="Google Shape;15000;p70"/>
            <p:cNvSpPr/>
            <p:nvPr/>
          </p:nvSpPr>
          <p:spPr>
            <a:xfrm>
              <a:off x="1630930" y="3215804"/>
              <a:ext cx="30444" cy="28406"/>
            </a:xfrm>
            <a:custGeom>
              <a:rect b="b" l="l" r="r" t="t"/>
              <a:pathLst>
                <a:path extrusionOk="0" h="1087" w="1165">
                  <a:moveTo>
                    <a:pt x="857" y="0"/>
                  </a:moveTo>
                  <a:lnTo>
                    <a:pt x="126" y="731"/>
                  </a:lnTo>
                  <a:cubicBezTo>
                    <a:pt x="1" y="866"/>
                    <a:pt x="97" y="1087"/>
                    <a:pt x="280" y="1087"/>
                  </a:cubicBezTo>
                  <a:cubicBezTo>
                    <a:pt x="424" y="1087"/>
                    <a:pt x="414" y="1020"/>
                    <a:pt x="1165" y="298"/>
                  </a:cubicBezTo>
                  <a:lnTo>
                    <a:pt x="85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1" name="Google Shape;15001;p70"/>
            <p:cNvSpPr/>
            <p:nvPr/>
          </p:nvSpPr>
          <p:spPr>
            <a:xfrm>
              <a:off x="1562332" y="3138138"/>
              <a:ext cx="21403" cy="19286"/>
            </a:xfrm>
            <a:custGeom>
              <a:rect b="b" l="l" r="r" t="t"/>
              <a:pathLst>
                <a:path extrusionOk="0" h="738" w="819">
                  <a:moveTo>
                    <a:pt x="520" y="1"/>
                  </a:moveTo>
                  <a:lnTo>
                    <a:pt x="135" y="376"/>
                  </a:lnTo>
                  <a:cubicBezTo>
                    <a:pt x="0" y="533"/>
                    <a:pt x="140" y="738"/>
                    <a:pt x="304" y="738"/>
                  </a:cubicBezTo>
                  <a:cubicBezTo>
                    <a:pt x="351" y="738"/>
                    <a:pt x="399" y="722"/>
                    <a:pt x="443" y="684"/>
                  </a:cubicBezTo>
                  <a:lnTo>
                    <a:pt x="818" y="309"/>
                  </a:lnTo>
                  <a:lnTo>
                    <a:pt x="520"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02" name="Google Shape;15002;p70"/>
          <p:cNvGrpSpPr/>
          <p:nvPr/>
        </p:nvGrpSpPr>
        <p:grpSpPr>
          <a:xfrm>
            <a:off x="849673" y="2891343"/>
            <a:ext cx="383468" cy="366665"/>
            <a:chOff x="849673" y="2891343"/>
            <a:chExt cx="383468" cy="366665"/>
          </a:xfrm>
        </p:grpSpPr>
        <p:sp>
          <p:nvSpPr>
            <p:cNvPr id="15003" name="Google Shape;15003;p70"/>
            <p:cNvSpPr/>
            <p:nvPr/>
          </p:nvSpPr>
          <p:spPr>
            <a:xfrm>
              <a:off x="849673" y="2976561"/>
              <a:ext cx="322188" cy="281447"/>
            </a:xfrm>
            <a:custGeom>
              <a:rect b="b" l="l" r="r" t="t"/>
              <a:pathLst>
                <a:path extrusionOk="0" h="10770" w="12329">
                  <a:moveTo>
                    <a:pt x="9525" y="7316"/>
                  </a:moveTo>
                  <a:cubicBezTo>
                    <a:pt x="9710" y="7316"/>
                    <a:pt x="9896" y="7370"/>
                    <a:pt x="10059" y="7482"/>
                  </a:cubicBezTo>
                  <a:cubicBezTo>
                    <a:pt x="10761" y="7963"/>
                    <a:pt x="10530" y="9040"/>
                    <a:pt x="9703" y="9203"/>
                  </a:cubicBezTo>
                  <a:cubicBezTo>
                    <a:pt x="9641" y="9215"/>
                    <a:pt x="9581" y="9220"/>
                    <a:pt x="9522" y="9220"/>
                  </a:cubicBezTo>
                  <a:cubicBezTo>
                    <a:pt x="8790" y="9220"/>
                    <a:pt x="8297" y="8382"/>
                    <a:pt x="8742" y="7732"/>
                  </a:cubicBezTo>
                  <a:cubicBezTo>
                    <a:pt x="8921" y="7462"/>
                    <a:pt x="9221" y="7316"/>
                    <a:pt x="9525" y="7316"/>
                  </a:cubicBezTo>
                  <a:close/>
                  <a:moveTo>
                    <a:pt x="5338" y="1"/>
                  </a:moveTo>
                  <a:cubicBezTo>
                    <a:pt x="3781" y="1"/>
                    <a:pt x="2332" y="778"/>
                    <a:pt x="1453" y="2059"/>
                  </a:cubicBezTo>
                  <a:cubicBezTo>
                    <a:pt x="1" y="4213"/>
                    <a:pt x="558" y="7145"/>
                    <a:pt x="2703" y="8607"/>
                  </a:cubicBezTo>
                  <a:cubicBezTo>
                    <a:pt x="2703" y="8607"/>
                    <a:pt x="5578" y="10769"/>
                    <a:pt x="8408" y="10769"/>
                  </a:cubicBezTo>
                  <a:cubicBezTo>
                    <a:pt x="9657" y="10769"/>
                    <a:pt x="10896" y="10349"/>
                    <a:pt x="11877" y="9136"/>
                  </a:cubicBezTo>
                  <a:lnTo>
                    <a:pt x="11896" y="9117"/>
                  </a:lnTo>
                  <a:cubicBezTo>
                    <a:pt x="11973" y="9001"/>
                    <a:pt x="12030" y="8876"/>
                    <a:pt x="12078" y="8751"/>
                  </a:cubicBezTo>
                  <a:cubicBezTo>
                    <a:pt x="12328" y="7972"/>
                    <a:pt x="11953" y="7126"/>
                    <a:pt x="11213" y="6799"/>
                  </a:cubicBezTo>
                  <a:cubicBezTo>
                    <a:pt x="11040" y="6732"/>
                    <a:pt x="10876" y="6636"/>
                    <a:pt x="10723" y="6530"/>
                  </a:cubicBezTo>
                  <a:cubicBezTo>
                    <a:pt x="10723" y="6530"/>
                    <a:pt x="9348" y="5751"/>
                    <a:pt x="9405" y="4097"/>
                  </a:cubicBezTo>
                  <a:cubicBezTo>
                    <a:pt x="9405" y="4030"/>
                    <a:pt x="9405" y="3963"/>
                    <a:pt x="9415" y="3886"/>
                  </a:cubicBezTo>
                  <a:cubicBezTo>
                    <a:pt x="9501" y="3068"/>
                    <a:pt x="9290" y="2251"/>
                    <a:pt x="8809" y="1587"/>
                  </a:cubicBezTo>
                  <a:cubicBezTo>
                    <a:pt x="8588" y="1289"/>
                    <a:pt x="8309" y="1020"/>
                    <a:pt x="8001" y="809"/>
                  </a:cubicBezTo>
                  <a:cubicBezTo>
                    <a:pt x="7222" y="280"/>
                    <a:pt x="6309" y="1"/>
                    <a:pt x="5366" y="1"/>
                  </a:cubicBezTo>
                  <a:cubicBezTo>
                    <a:pt x="5357" y="1"/>
                    <a:pt x="5347" y="1"/>
                    <a:pt x="5338"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4" name="Google Shape;15004;p70"/>
            <p:cNvSpPr/>
            <p:nvPr/>
          </p:nvSpPr>
          <p:spPr>
            <a:xfrm>
              <a:off x="867260" y="2976561"/>
              <a:ext cx="304600" cy="258947"/>
            </a:xfrm>
            <a:custGeom>
              <a:rect b="b" l="l" r="r" t="t"/>
              <a:pathLst>
                <a:path extrusionOk="0" h="9909" w="11656">
                  <a:moveTo>
                    <a:pt x="8856" y="7317"/>
                  </a:moveTo>
                  <a:cubicBezTo>
                    <a:pt x="9033" y="7317"/>
                    <a:pt x="9216" y="7368"/>
                    <a:pt x="9386" y="7482"/>
                  </a:cubicBezTo>
                  <a:cubicBezTo>
                    <a:pt x="9819" y="7771"/>
                    <a:pt x="9934" y="8367"/>
                    <a:pt x="9636" y="8799"/>
                  </a:cubicBezTo>
                  <a:cubicBezTo>
                    <a:pt x="9445" y="9084"/>
                    <a:pt x="9152" y="9216"/>
                    <a:pt x="8861" y="9216"/>
                  </a:cubicBezTo>
                  <a:cubicBezTo>
                    <a:pt x="8436" y="9216"/>
                    <a:pt x="8016" y="8935"/>
                    <a:pt x="7924" y="8444"/>
                  </a:cubicBezTo>
                  <a:cubicBezTo>
                    <a:pt x="7801" y="7817"/>
                    <a:pt x="8301" y="7317"/>
                    <a:pt x="8856" y="7317"/>
                  </a:cubicBezTo>
                  <a:close/>
                  <a:moveTo>
                    <a:pt x="4693" y="1"/>
                  </a:moveTo>
                  <a:cubicBezTo>
                    <a:pt x="3376" y="1"/>
                    <a:pt x="2116" y="549"/>
                    <a:pt x="1222" y="1510"/>
                  </a:cubicBezTo>
                  <a:cubicBezTo>
                    <a:pt x="1" y="3655"/>
                    <a:pt x="636" y="6367"/>
                    <a:pt x="2664" y="7751"/>
                  </a:cubicBezTo>
                  <a:cubicBezTo>
                    <a:pt x="2664" y="7751"/>
                    <a:pt x="5536" y="9909"/>
                    <a:pt x="8365" y="9909"/>
                  </a:cubicBezTo>
                  <a:cubicBezTo>
                    <a:pt x="9434" y="9909"/>
                    <a:pt x="10496" y="9601"/>
                    <a:pt x="11396" y="8751"/>
                  </a:cubicBezTo>
                  <a:cubicBezTo>
                    <a:pt x="11655" y="7972"/>
                    <a:pt x="11280" y="7126"/>
                    <a:pt x="10540" y="6799"/>
                  </a:cubicBezTo>
                  <a:cubicBezTo>
                    <a:pt x="10367" y="6732"/>
                    <a:pt x="10203" y="6636"/>
                    <a:pt x="10050" y="6530"/>
                  </a:cubicBezTo>
                  <a:cubicBezTo>
                    <a:pt x="10050" y="6530"/>
                    <a:pt x="8675" y="5751"/>
                    <a:pt x="8732" y="4097"/>
                  </a:cubicBezTo>
                  <a:cubicBezTo>
                    <a:pt x="8732" y="4030"/>
                    <a:pt x="8732" y="3963"/>
                    <a:pt x="8742" y="3886"/>
                  </a:cubicBezTo>
                  <a:cubicBezTo>
                    <a:pt x="8828" y="3068"/>
                    <a:pt x="8617" y="2251"/>
                    <a:pt x="8136" y="1587"/>
                  </a:cubicBezTo>
                  <a:cubicBezTo>
                    <a:pt x="7915" y="1289"/>
                    <a:pt x="7636" y="1020"/>
                    <a:pt x="7328" y="809"/>
                  </a:cubicBezTo>
                  <a:cubicBezTo>
                    <a:pt x="6549" y="280"/>
                    <a:pt x="5636" y="1"/>
                    <a:pt x="4693"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5" name="Google Shape;15005;p70"/>
            <p:cNvSpPr/>
            <p:nvPr/>
          </p:nvSpPr>
          <p:spPr>
            <a:xfrm>
              <a:off x="947173" y="3018948"/>
              <a:ext cx="81952" cy="50122"/>
            </a:xfrm>
            <a:custGeom>
              <a:rect b="b" l="l" r="r" t="t"/>
              <a:pathLst>
                <a:path extrusionOk="0" h="1918" w="3136">
                  <a:moveTo>
                    <a:pt x="2688" y="0"/>
                  </a:moveTo>
                  <a:cubicBezTo>
                    <a:pt x="2671" y="0"/>
                    <a:pt x="2654" y="1"/>
                    <a:pt x="2636" y="4"/>
                  </a:cubicBezTo>
                  <a:lnTo>
                    <a:pt x="1607" y="52"/>
                  </a:lnTo>
                  <a:lnTo>
                    <a:pt x="1001" y="90"/>
                  </a:lnTo>
                  <a:cubicBezTo>
                    <a:pt x="760" y="100"/>
                    <a:pt x="558" y="302"/>
                    <a:pt x="558" y="552"/>
                  </a:cubicBezTo>
                  <a:lnTo>
                    <a:pt x="558" y="571"/>
                  </a:lnTo>
                  <a:cubicBezTo>
                    <a:pt x="568" y="677"/>
                    <a:pt x="607" y="783"/>
                    <a:pt x="683" y="860"/>
                  </a:cubicBezTo>
                  <a:cubicBezTo>
                    <a:pt x="712" y="908"/>
                    <a:pt x="683" y="975"/>
                    <a:pt x="626" y="975"/>
                  </a:cubicBezTo>
                  <a:lnTo>
                    <a:pt x="462" y="985"/>
                  </a:lnTo>
                  <a:cubicBezTo>
                    <a:pt x="203" y="1004"/>
                    <a:pt x="1" y="1225"/>
                    <a:pt x="10" y="1485"/>
                  </a:cubicBezTo>
                  <a:cubicBezTo>
                    <a:pt x="29" y="1729"/>
                    <a:pt x="231" y="1918"/>
                    <a:pt x="482" y="1918"/>
                  </a:cubicBezTo>
                  <a:cubicBezTo>
                    <a:pt x="488" y="1918"/>
                    <a:pt x="495" y="1918"/>
                    <a:pt x="501" y="1917"/>
                  </a:cubicBezTo>
                  <a:lnTo>
                    <a:pt x="1010" y="1889"/>
                  </a:lnTo>
                  <a:lnTo>
                    <a:pt x="1126" y="1889"/>
                  </a:lnTo>
                  <a:lnTo>
                    <a:pt x="2126" y="1841"/>
                  </a:lnTo>
                  <a:cubicBezTo>
                    <a:pt x="2376" y="1831"/>
                    <a:pt x="2568" y="1629"/>
                    <a:pt x="2578" y="1389"/>
                  </a:cubicBezTo>
                  <a:cubicBezTo>
                    <a:pt x="2587" y="1273"/>
                    <a:pt x="2549" y="1167"/>
                    <a:pt x="2482" y="1081"/>
                  </a:cubicBezTo>
                  <a:cubicBezTo>
                    <a:pt x="2434" y="1023"/>
                    <a:pt x="2472" y="937"/>
                    <a:pt x="2539" y="937"/>
                  </a:cubicBezTo>
                  <a:lnTo>
                    <a:pt x="2693" y="927"/>
                  </a:lnTo>
                  <a:cubicBezTo>
                    <a:pt x="2943" y="917"/>
                    <a:pt x="3136" y="715"/>
                    <a:pt x="3136" y="465"/>
                  </a:cubicBezTo>
                  <a:cubicBezTo>
                    <a:pt x="3136" y="456"/>
                    <a:pt x="3136" y="446"/>
                    <a:pt x="3126" y="437"/>
                  </a:cubicBezTo>
                  <a:cubicBezTo>
                    <a:pt x="3116" y="254"/>
                    <a:pt x="2991" y="90"/>
                    <a:pt x="2818" y="23"/>
                  </a:cubicBezTo>
                  <a:cubicBezTo>
                    <a:pt x="2776" y="9"/>
                    <a:pt x="2734" y="0"/>
                    <a:pt x="2688"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6" name="Google Shape;15006;p70"/>
            <p:cNvSpPr/>
            <p:nvPr/>
          </p:nvSpPr>
          <p:spPr>
            <a:xfrm>
              <a:off x="967792" y="3018791"/>
              <a:ext cx="61333" cy="49521"/>
            </a:xfrm>
            <a:custGeom>
              <a:rect b="b" l="l" r="r" t="t"/>
              <a:pathLst>
                <a:path extrusionOk="0" h="1895" w="2347">
                  <a:moveTo>
                    <a:pt x="1856" y="0"/>
                  </a:moveTo>
                  <a:lnTo>
                    <a:pt x="827" y="58"/>
                  </a:lnTo>
                  <a:cubicBezTo>
                    <a:pt x="673" y="144"/>
                    <a:pt x="587" y="308"/>
                    <a:pt x="587" y="481"/>
                  </a:cubicBezTo>
                  <a:lnTo>
                    <a:pt x="587" y="510"/>
                  </a:lnTo>
                  <a:cubicBezTo>
                    <a:pt x="587" y="616"/>
                    <a:pt x="635" y="721"/>
                    <a:pt x="702" y="808"/>
                  </a:cubicBezTo>
                  <a:cubicBezTo>
                    <a:pt x="750" y="856"/>
                    <a:pt x="712" y="933"/>
                    <a:pt x="645" y="933"/>
                  </a:cubicBezTo>
                  <a:lnTo>
                    <a:pt x="481" y="943"/>
                  </a:lnTo>
                  <a:cubicBezTo>
                    <a:pt x="212" y="962"/>
                    <a:pt x="0" y="1193"/>
                    <a:pt x="10" y="1462"/>
                  </a:cubicBezTo>
                  <a:cubicBezTo>
                    <a:pt x="29" y="1664"/>
                    <a:pt x="154" y="1827"/>
                    <a:pt x="337" y="1895"/>
                  </a:cubicBezTo>
                  <a:lnTo>
                    <a:pt x="1337" y="1847"/>
                  </a:lnTo>
                  <a:cubicBezTo>
                    <a:pt x="1587" y="1837"/>
                    <a:pt x="1779" y="1635"/>
                    <a:pt x="1789" y="1395"/>
                  </a:cubicBezTo>
                  <a:cubicBezTo>
                    <a:pt x="1798" y="1279"/>
                    <a:pt x="1760" y="1173"/>
                    <a:pt x="1693" y="1087"/>
                  </a:cubicBezTo>
                  <a:cubicBezTo>
                    <a:pt x="1645" y="1029"/>
                    <a:pt x="1683" y="943"/>
                    <a:pt x="1750" y="943"/>
                  </a:cubicBezTo>
                  <a:lnTo>
                    <a:pt x="1904" y="933"/>
                  </a:lnTo>
                  <a:cubicBezTo>
                    <a:pt x="2154" y="923"/>
                    <a:pt x="2347" y="721"/>
                    <a:pt x="2347" y="471"/>
                  </a:cubicBezTo>
                  <a:cubicBezTo>
                    <a:pt x="2347" y="462"/>
                    <a:pt x="2347" y="452"/>
                    <a:pt x="2347" y="443"/>
                  </a:cubicBezTo>
                  <a:cubicBezTo>
                    <a:pt x="2337" y="260"/>
                    <a:pt x="2212" y="96"/>
                    <a:pt x="2039" y="29"/>
                  </a:cubicBezTo>
                  <a:cubicBezTo>
                    <a:pt x="1981" y="10"/>
                    <a:pt x="1923" y="0"/>
                    <a:pt x="185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7" name="Google Shape;15007;p70"/>
            <p:cNvSpPr/>
            <p:nvPr/>
          </p:nvSpPr>
          <p:spPr>
            <a:xfrm>
              <a:off x="992174" y="3104663"/>
              <a:ext cx="65357" cy="72831"/>
            </a:xfrm>
            <a:custGeom>
              <a:rect b="b" l="l" r="r" t="t"/>
              <a:pathLst>
                <a:path extrusionOk="0" h="2787" w="2501">
                  <a:moveTo>
                    <a:pt x="2031" y="1"/>
                  </a:moveTo>
                  <a:cubicBezTo>
                    <a:pt x="1953" y="1"/>
                    <a:pt x="1873" y="20"/>
                    <a:pt x="1798" y="61"/>
                  </a:cubicBezTo>
                  <a:lnTo>
                    <a:pt x="952" y="541"/>
                  </a:lnTo>
                  <a:lnTo>
                    <a:pt x="375" y="868"/>
                  </a:lnTo>
                  <a:cubicBezTo>
                    <a:pt x="231" y="945"/>
                    <a:pt x="135" y="1109"/>
                    <a:pt x="135" y="1272"/>
                  </a:cubicBezTo>
                  <a:cubicBezTo>
                    <a:pt x="135" y="1416"/>
                    <a:pt x="202" y="1551"/>
                    <a:pt x="317" y="1638"/>
                  </a:cubicBezTo>
                  <a:cubicBezTo>
                    <a:pt x="414" y="1705"/>
                    <a:pt x="404" y="1859"/>
                    <a:pt x="298" y="1917"/>
                  </a:cubicBezTo>
                  <a:lnTo>
                    <a:pt x="288" y="1917"/>
                  </a:lnTo>
                  <a:cubicBezTo>
                    <a:pt x="87" y="2032"/>
                    <a:pt x="0" y="2272"/>
                    <a:pt x="77" y="2484"/>
                  </a:cubicBezTo>
                  <a:cubicBezTo>
                    <a:pt x="145" y="2674"/>
                    <a:pt x="322" y="2787"/>
                    <a:pt x="509" y="2787"/>
                  </a:cubicBezTo>
                  <a:cubicBezTo>
                    <a:pt x="587" y="2787"/>
                    <a:pt x="667" y="2767"/>
                    <a:pt x="740" y="2724"/>
                  </a:cubicBezTo>
                  <a:lnTo>
                    <a:pt x="1183" y="2474"/>
                  </a:lnTo>
                  <a:lnTo>
                    <a:pt x="2154" y="1926"/>
                  </a:lnTo>
                  <a:cubicBezTo>
                    <a:pt x="2356" y="1811"/>
                    <a:pt x="2452" y="1570"/>
                    <a:pt x="2366" y="1349"/>
                  </a:cubicBezTo>
                  <a:cubicBezTo>
                    <a:pt x="2317" y="1224"/>
                    <a:pt x="2221" y="1128"/>
                    <a:pt x="2096" y="1080"/>
                  </a:cubicBezTo>
                  <a:cubicBezTo>
                    <a:pt x="2048" y="1061"/>
                    <a:pt x="2039" y="993"/>
                    <a:pt x="2087" y="965"/>
                  </a:cubicBezTo>
                  <a:lnTo>
                    <a:pt x="2260" y="868"/>
                  </a:lnTo>
                  <a:cubicBezTo>
                    <a:pt x="2404" y="791"/>
                    <a:pt x="2491" y="628"/>
                    <a:pt x="2500" y="465"/>
                  </a:cubicBezTo>
                  <a:cubicBezTo>
                    <a:pt x="2491" y="388"/>
                    <a:pt x="2471" y="301"/>
                    <a:pt x="2433" y="234"/>
                  </a:cubicBezTo>
                  <a:cubicBezTo>
                    <a:pt x="2348" y="84"/>
                    <a:pt x="2194" y="1"/>
                    <a:pt x="203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8" name="Google Shape;15008;p70"/>
            <p:cNvSpPr/>
            <p:nvPr/>
          </p:nvSpPr>
          <p:spPr>
            <a:xfrm>
              <a:off x="1009499" y="3104427"/>
              <a:ext cx="48032" cy="64913"/>
            </a:xfrm>
            <a:custGeom>
              <a:rect b="b" l="l" r="r" t="t"/>
              <a:pathLst>
                <a:path extrusionOk="0" h="2484" w="1838">
                  <a:moveTo>
                    <a:pt x="1368" y="0"/>
                  </a:moveTo>
                  <a:cubicBezTo>
                    <a:pt x="1290" y="0"/>
                    <a:pt x="1210" y="19"/>
                    <a:pt x="1135" y="60"/>
                  </a:cubicBezTo>
                  <a:lnTo>
                    <a:pt x="289" y="541"/>
                  </a:lnTo>
                  <a:cubicBezTo>
                    <a:pt x="202" y="637"/>
                    <a:pt x="145" y="762"/>
                    <a:pt x="154" y="887"/>
                  </a:cubicBezTo>
                  <a:cubicBezTo>
                    <a:pt x="145" y="974"/>
                    <a:pt x="174" y="1060"/>
                    <a:pt x="212" y="1127"/>
                  </a:cubicBezTo>
                  <a:cubicBezTo>
                    <a:pt x="241" y="1185"/>
                    <a:pt x="279" y="1233"/>
                    <a:pt x="337" y="1272"/>
                  </a:cubicBezTo>
                  <a:cubicBezTo>
                    <a:pt x="433" y="1349"/>
                    <a:pt x="424" y="1502"/>
                    <a:pt x="308" y="1570"/>
                  </a:cubicBezTo>
                  <a:cubicBezTo>
                    <a:pt x="97" y="1695"/>
                    <a:pt x="1" y="1945"/>
                    <a:pt x="77" y="2166"/>
                  </a:cubicBezTo>
                  <a:cubicBezTo>
                    <a:pt x="145" y="2358"/>
                    <a:pt x="318" y="2474"/>
                    <a:pt x="520" y="2483"/>
                  </a:cubicBezTo>
                  <a:lnTo>
                    <a:pt x="1491" y="1935"/>
                  </a:lnTo>
                  <a:cubicBezTo>
                    <a:pt x="1693" y="1820"/>
                    <a:pt x="1789" y="1579"/>
                    <a:pt x="1703" y="1358"/>
                  </a:cubicBezTo>
                  <a:cubicBezTo>
                    <a:pt x="1654" y="1233"/>
                    <a:pt x="1558" y="1127"/>
                    <a:pt x="1433" y="1089"/>
                  </a:cubicBezTo>
                  <a:cubicBezTo>
                    <a:pt x="1385" y="1060"/>
                    <a:pt x="1376" y="993"/>
                    <a:pt x="1424" y="964"/>
                  </a:cubicBezTo>
                  <a:lnTo>
                    <a:pt x="1597" y="868"/>
                  </a:lnTo>
                  <a:cubicBezTo>
                    <a:pt x="1741" y="791"/>
                    <a:pt x="1828" y="637"/>
                    <a:pt x="1837" y="464"/>
                  </a:cubicBezTo>
                  <a:cubicBezTo>
                    <a:pt x="1828" y="387"/>
                    <a:pt x="1808" y="310"/>
                    <a:pt x="1770" y="233"/>
                  </a:cubicBezTo>
                  <a:cubicBezTo>
                    <a:pt x="1685" y="84"/>
                    <a:pt x="1531" y="0"/>
                    <a:pt x="136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9" name="Google Shape;15009;p70"/>
            <p:cNvSpPr/>
            <p:nvPr/>
          </p:nvSpPr>
          <p:spPr>
            <a:xfrm>
              <a:off x="897417" y="3078400"/>
              <a:ext cx="69147" cy="70584"/>
            </a:xfrm>
            <a:custGeom>
              <a:rect b="b" l="l" r="r" t="t"/>
              <a:pathLst>
                <a:path extrusionOk="0" h="2701" w="2646">
                  <a:moveTo>
                    <a:pt x="518" y="1"/>
                  </a:moveTo>
                  <a:cubicBezTo>
                    <a:pt x="490" y="1"/>
                    <a:pt x="462" y="3"/>
                    <a:pt x="433" y="8"/>
                  </a:cubicBezTo>
                  <a:cubicBezTo>
                    <a:pt x="155" y="75"/>
                    <a:pt x="1" y="364"/>
                    <a:pt x="97" y="633"/>
                  </a:cubicBezTo>
                  <a:lnTo>
                    <a:pt x="280" y="1104"/>
                  </a:lnTo>
                  <a:lnTo>
                    <a:pt x="385" y="1354"/>
                  </a:lnTo>
                  <a:lnTo>
                    <a:pt x="693" y="2152"/>
                  </a:lnTo>
                  <a:cubicBezTo>
                    <a:pt x="767" y="2342"/>
                    <a:pt x="947" y="2461"/>
                    <a:pt x="1142" y="2461"/>
                  </a:cubicBezTo>
                  <a:cubicBezTo>
                    <a:pt x="1175" y="2461"/>
                    <a:pt x="1208" y="2457"/>
                    <a:pt x="1241" y="2450"/>
                  </a:cubicBezTo>
                  <a:cubicBezTo>
                    <a:pt x="1366" y="2421"/>
                    <a:pt x="1472" y="2335"/>
                    <a:pt x="1539" y="2220"/>
                  </a:cubicBezTo>
                  <a:cubicBezTo>
                    <a:pt x="1552" y="2198"/>
                    <a:pt x="1573" y="2188"/>
                    <a:pt x="1595" y="2188"/>
                  </a:cubicBezTo>
                  <a:cubicBezTo>
                    <a:pt x="1621" y="2188"/>
                    <a:pt x="1648" y="2203"/>
                    <a:pt x="1664" y="2229"/>
                  </a:cubicBezTo>
                  <a:lnTo>
                    <a:pt x="1732" y="2402"/>
                  </a:lnTo>
                  <a:cubicBezTo>
                    <a:pt x="1799" y="2585"/>
                    <a:pt x="1972" y="2700"/>
                    <a:pt x="2164" y="2700"/>
                  </a:cubicBezTo>
                  <a:cubicBezTo>
                    <a:pt x="2222" y="2700"/>
                    <a:pt x="2280" y="2691"/>
                    <a:pt x="2328" y="2672"/>
                  </a:cubicBezTo>
                  <a:cubicBezTo>
                    <a:pt x="2530" y="2595"/>
                    <a:pt x="2645" y="2393"/>
                    <a:pt x="2626" y="2181"/>
                  </a:cubicBezTo>
                  <a:cubicBezTo>
                    <a:pt x="2616" y="2143"/>
                    <a:pt x="2607" y="2104"/>
                    <a:pt x="2597" y="2075"/>
                  </a:cubicBezTo>
                  <a:lnTo>
                    <a:pt x="2193" y="1037"/>
                  </a:lnTo>
                  <a:lnTo>
                    <a:pt x="2001" y="546"/>
                  </a:lnTo>
                  <a:cubicBezTo>
                    <a:pt x="1934" y="364"/>
                    <a:pt x="1761" y="239"/>
                    <a:pt x="1568" y="239"/>
                  </a:cubicBezTo>
                  <a:cubicBezTo>
                    <a:pt x="1405" y="239"/>
                    <a:pt x="1251" y="325"/>
                    <a:pt x="1164" y="469"/>
                  </a:cubicBezTo>
                  <a:cubicBezTo>
                    <a:pt x="1151" y="496"/>
                    <a:pt x="1128" y="508"/>
                    <a:pt x="1104" y="508"/>
                  </a:cubicBezTo>
                  <a:cubicBezTo>
                    <a:pt x="1077" y="508"/>
                    <a:pt x="1050" y="491"/>
                    <a:pt x="1039" y="460"/>
                  </a:cubicBezTo>
                  <a:lnTo>
                    <a:pt x="972" y="306"/>
                  </a:lnTo>
                  <a:cubicBezTo>
                    <a:pt x="896" y="113"/>
                    <a:pt x="711" y="1"/>
                    <a:pt x="51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0" name="Google Shape;15010;p70"/>
            <p:cNvSpPr/>
            <p:nvPr/>
          </p:nvSpPr>
          <p:spPr>
            <a:xfrm>
              <a:off x="904708" y="3094915"/>
              <a:ext cx="61856" cy="54068"/>
            </a:xfrm>
            <a:custGeom>
              <a:rect b="b" l="l" r="r" t="t"/>
              <a:pathLst>
                <a:path extrusionOk="0" h="2069" w="2367">
                  <a:moveTo>
                    <a:pt x="479" y="1"/>
                  </a:moveTo>
                  <a:cubicBezTo>
                    <a:pt x="448" y="1"/>
                    <a:pt x="417" y="4"/>
                    <a:pt x="385" y="11"/>
                  </a:cubicBezTo>
                  <a:cubicBezTo>
                    <a:pt x="164" y="59"/>
                    <a:pt x="1" y="251"/>
                    <a:pt x="1" y="472"/>
                  </a:cubicBezTo>
                  <a:lnTo>
                    <a:pt x="106" y="722"/>
                  </a:lnTo>
                  <a:lnTo>
                    <a:pt x="414" y="1520"/>
                  </a:lnTo>
                  <a:cubicBezTo>
                    <a:pt x="488" y="1710"/>
                    <a:pt x="668" y="1829"/>
                    <a:pt x="863" y="1829"/>
                  </a:cubicBezTo>
                  <a:cubicBezTo>
                    <a:pt x="896" y="1829"/>
                    <a:pt x="929" y="1825"/>
                    <a:pt x="962" y="1818"/>
                  </a:cubicBezTo>
                  <a:cubicBezTo>
                    <a:pt x="1087" y="1789"/>
                    <a:pt x="1193" y="1703"/>
                    <a:pt x="1260" y="1588"/>
                  </a:cubicBezTo>
                  <a:cubicBezTo>
                    <a:pt x="1273" y="1566"/>
                    <a:pt x="1294" y="1556"/>
                    <a:pt x="1316" y="1556"/>
                  </a:cubicBezTo>
                  <a:cubicBezTo>
                    <a:pt x="1342" y="1556"/>
                    <a:pt x="1369" y="1571"/>
                    <a:pt x="1385" y="1597"/>
                  </a:cubicBezTo>
                  <a:lnTo>
                    <a:pt x="1453" y="1770"/>
                  </a:lnTo>
                  <a:cubicBezTo>
                    <a:pt x="1520" y="1953"/>
                    <a:pt x="1693" y="2068"/>
                    <a:pt x="1885" y="2068"/>
                  </a:cubicBezTo>
                  <a:cubicBezTo>
                    <a:pt x="1943" y="2068"/>
                    <a:pt x="2001" y="2059"/>
                    <a:pt x="2049" y="2040"/>
                  </a:cubicBezTo>
                  <a:cubicBezTo>
                    <a:pt x="2251" y="1963"/>
                    <a:pt x="2366" y="1761"/>
                    <a:pt x="2347" y="1549"/>
                  </a:cubicBezTo>
                  <a:cubicBezTo>
                    <a:pt x="2337" y="1511"/>
                    <a:pt x="2328" y="1472"/>
                    <a:pt x="2318" y="1443"/>
                  </a:cubicBezTo>
                  <a:lnTo>
                    <a:pt x="1914" y="405"/>
                  </a:lnTo>
                  <a:cubicBezTo>
                    <a:pt x="1818" y="309"/>
                    <a:pt x="1693" y="251"/>
                    <a:pt x="1558" y="251"/>
                  </a:cubicBezTo>
                  <a:cubicBezTo>
                    <a:pt x="1395" y="251"/>
                    <a:pt x="1231" y="347"/>
                    <a:pt x="1145" y="491"/>
                  </a:cubicBezTo>
                  <a:cubicBezTo>
                    <a:pt x="1132" y="518"/>
                    <a:pt x="1106" y="530"/>
                    <a:pt x="1081" y="530"/>
                  </a:cubicBezTo>
                  <a:cubicBezTo>
                    <a:pt x="1051" y="530"/>
                    <a:pt x="1021" y="513"/>
                    <a:pt x="1010" y="482"/>
                  </a:cubicBezTo>
                  <a:lnTo>
                    <a:pt x="943" y="318"/>
                  </a:lnTo>
                  <a:cubicBezTo>
                    <a:pt x="860" y="127"/>
                    <a:pt x="677" y="1"/>
                    <a:pt x="479"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1" name="Google Shape;15011;p70"/>
            <p:cNvSpPr/>
            <p:nvPr/>
          </p:nvSpPr>
          <p:spPr>
            <a:xfrm>
              <a:off x="1107261" y="2891343"/>
              <a:ext cx="125880" cy="143049"/>
            </a:xfrm>
            <a:custGeom>
              <a:rect b="b" l="l" r="r" t="t"/>
              <a:pathLst>
                <a:path extrusionOk="0" h="5474" w="4817">
                  <a:moveTo>
                    <a:pt x="4756" y="0"/>
                  </a:moveTo>
                  <a:cubicBezTo>
                    <a:pt x="4751" y="0"/>
                    <a:pt x="4746" y="1"/>
                    <a:pt x="4741" y="2"/>
                  </a:cubicBezTo>
                  <a:cubicBezTo>
                    <a:pt x="3279" y="627"/>
                    <a:pt x="2106" y="1781"/>
                    <a:pt x="1269" y="2829"/>
                  </a:cubicBezTo>
                  <a:cubicBezTo>
                    <a:pt x="1077" y="3079"/>
                    <a:pt x="904" y="3310"/>
                    <a:pt x="741" y="3531"/>
                  </a:cubicBezTo>
                  <a:cubicBezTo>
                    <a:pt x="414" y="4012"/>
                    <a:pt x="164" y="4435"/>
                    <a:pt x="0" y="4714"/>
                  </a:cubicBezTo>
                  <a:cubicBezTo>
                    <a:pt x="164" y="4752"/>
                    <a:pt x="308" y="4829"/>
                    <a:pt x="442" y="4925"/>
                  </a:cubicBezTo>
                  <a:lnTo>
                    <a:pt x="462" y="4945"/>
                  </a:lnTo>
                  <a:lnTo>
                    <a:pt x="510" y="4983"/>
                  </a:lnTo>
                  <a:lnTo>
                    <a:pt x="529" y="5002"/>
                  </a:lnTo>
                  <a:lnTo>
                    <a:pt x="548" y="5012"/>
                  </a:lnTo>
                  <a:lnTo>
                    <a:pt x="587" y="5060"/>
                  </a:lnTo>
                  <a:cubicBezTo>
                    <a:pt x="712" y="5175"/>
                    <a:pt x="818" y="5310"/>
                    <a:pt x="885" y="5473"/>
                  </a:cubicBezTo>
                  <a:cubicBezTo>
                    <a:pt x="1144" y="5272"/>
                    <a:pt x="1519" y="4964"/>
                    <a:pt x="1933" y="4560"/>
                  </a:cubicBezTo>
                  <a:cubicBezTo>
                    <a:pt x="2135" y="4368"/>
                    <a:pt x="2337" y="4156"/>
                    <a:pt x="2548" y="3935"/>
                  </a:cubicBezTo>
                  <a:cubicBezTo>
                    <a:pt x="3462" y="2944"/>
                    <a:pt x="4424" y="1608"/>
                    <a:pt x="4808" y="69"/>
                  </a:cubicBezTo>
                  <a:cubicBezTo>
                    <a:pt x="4817" y="27"/>
                    <a:pt x="4788" y="0"/>
                    <a:pt x="4756"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2" name="Google Shape;15012;p70"/>
            <p:cNvSpPr/>
            <p:nvPr/>
          </p:nvSpPr>
          <p:spPr>
            <a:xfrm>
              <a:off x="1126599" y="2965507"/>
              <a:ext cx="47274" cy="45000"/>
            </a:xfrm>
            <a:custGeom>
              <a:rect b="b" l="l" r="r" t="t"/>
              <a:pathLst>
                <a:path extrusionOk="0" h="1722" w="1809">
                  <a:moveTo>
                    <a:pt x="529" y="1"/>
                  </a:moveTo>
                  <a:cubicBezTo>
                    <a:pt x="337" y="241"/>
                    <a:pt x="164" y="472"/>
                    <a:pt x="1" y="703"/>
                  </a:cubicBezTo>
                  <a:lnTo>
                    <a:pt x="1193" y="1722"/>
                  </a:lnTo>
                  <a:cubicBezTo>
                    <a:pt x="1395" y="1530"/>
                    <a:pt x="1597" y="1318"/>
                    <a:pt x="1808" y="1097"/>
                  </a:cubicBezTo>
                  <a:lnTo>
                    <a:pt x="529" y="1"/>
                  </a:ln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3" name="Google Shape;15013;p70"/>
            <p:cNvSpPr/>
            <p:nvPr/>
          </p:nvSpPr>
          <p:spPr>
            <a:xfrm>
              <a:off x="1024578" y="3005411"/>
              <a:ext cx="119635" cy="81507"/>
            </a:xfrm>
            <a:custGeom>
              <a:rect b="b" l="l" r="r" t="t"/>
              <a:pathLst>
                <a:path extrusionOk="0" h="3119" w="4578">
                  <a:moveTo>
                    <a:pt x="3126" y="0"/>
                  </a:moveTo>
                  <a:cubicBezTo>
                    <a:pt x="2861" y="0"/>
                    <a:pt x="2597" y="84"/>
                    <a:pt x="2376" y="253"/>
                  </a:cubicBezTo>
                  <a:cubicBezTo>
                    <a:pt x="2193" y="378"/>
                    <a:pt x="2049" y="541"/>
                    <a:pt x="1953" y="743"/>
                  </a:cubicBezTo>
                  <a:cubicBezTo>
                    <a:pt x="1924" y="801"/>
                    <a:pt x="1895" y="858"/>
                    <a:pt x="1876" y="916"/>
                  </a:cubicBezTo>
                  <a:cubicBezTo>
                    <a:pt x="1837" y="1080"/>
                    <a:pt x="1779" y="1233"/>
                    <a:pt x="1703" y="1378"/>
                  </a:cubicBezTo>
                  <a:cubicBezTo>
                    <a:pt x="1578" y="1580"/>
                    <a:pt x="1404" y="1743"/>
                    <a:pt x="1212" y="1858"/>
                  </a:cubicBezTo>
                  <a:cubicBezTo>
                    <a:pt x="1010" y="1974"/>
                    <a:pt x="789" y="2060"/>
                    <a:pt x="568" y="2118"/>
                  </a:cubicBezTo>
                  <a:lnTo>
                    <a:pt x="539" y="2118"/>
                  </a:lnTo>
                  <a:cubicBezTo>
                    <a:pt x="491" y="2128"/>
                    <a:pt x="308" y="2176"/>
                    <a:pt x="145" y="2205"/>
                  </a:cubicBezTo>
                  <a:cubicBezTo>
                    <a:pt x="39" y="2234"/>
                    <a:pt x="0" y="2359"/>
                    <a:pt x="87" y="2435"/>
                  </a:cubicBezTo>
                  <a:cubicBezTo>
                    <a:pt x="646" y="2953"/>
                    <a:pt x="1266" y="3119"/>
                    <a:pt x="1831" y="3119"/>
                  </a:cubicBezTo>
                  <a:cubicBezTo>
                    <a:pt x="2840" y="3119"/>
                    <a:pt x="3674" y="2589"/>
                    <a:pt x="3674" y="2589"/>
                  </a:cubicBezTo>
                  <a:cubicBezTo>
                    <a:pt x="3780" y="2522"/>
                    <a:pt x="3876" y="2445"/>
                    <a:pt x="3962" y="2359"/>
                  </a:cubicBezTo>
                  <a:cubicBezTo>
                    <a:pt x="4472" y="1858"/>
                    <a:pt x="4578" y="1099"/>
                    <a:pt x="4203" y="570"/>
                  </a:cubicBezTo>
                  <a:cubicBezTo>
                    <a:pt x="4145" y="503"/>
                    <a:pt x="4097" y="435"/>
                    <a:pt x="4030" y="378"/>
                  </a:cubicBezTo>
                  <a:lnTo>
                    <a:pt x="3982" y="339"/>
                  </a:lnTo>
                  <a:lnTo>
                    <a:pt x="3962" y="320"/>
                  </a:lnTo>
                  <a:lnTo>
                    <a:pt x="3943" y="301"/>
                  </a:lnTo>
                  <a:lnTo>
                    <a:pt x="3895" y="262"/>
                  </a:lnTo>
                  <a:lnTo>
                    <a:pt x="3876" y="253"/>
                  </a:lnTo>
                  <a:cubicBezTo>
                    <a:pt x="3655" y="84"/>
                    <a:pt x="3390" y="0"/>
                    <a:pt x="3126"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4" name="Google Shape;15014;p70"/>
            <p:cNvSpPr/>
            <p:nvPr/>
          </p:nvSpPr>
          <p:spPr>
            <a:xfrm>
              <a:off x="1039395" y="3005150"/>
              <a:ext cx="95018" cy="60863"/>
            </a:xfrm>
            <a:custGeom>
              <a:rect b="b" l="l" r="r" t="t"/>
              <a:pathLst>
                <a:path extrusionOk="0" h="2329" w="3636">
                  <a:moveTo>
                    <a:pt x="2554" y="1"/>
                  </a:moveTo>
                  <a:cubicBezTo>
                    <a:pt x="2289" y="1"/>
                    <a:pt x="2025" y="85"/>
                    <a:pt x="1799" y="253"/>
                  </a:cubicBezTo>
                  <a:cubicBezTo>
                    <a:pt x="1626" y="378"/>
                    <a:pt x="1472" y="551"/>
                    <a:pt x="1376" y="743"/>
                  </a:cubicBezTo>
                  <a:cubicBezTo>
                    <a:pt x="1347" y="801"/>
                    <a:pt x="1328" y="859"/>
                    <a:pt x="1309" y="926"/>
                  </a:cubicBezTo>
                  <a:cubicBezTo>
                    <a:pt x="1261" y="1080"/>
                    <a:pt x="1203" y="1234"/>
                    <a:pt x="1126" y="1388"/>
                  </a:cubicBezTo>
                  <a:cubicBezTo>
                    <a:pt x="1011" y="1580"/>
                    <a:pt x="837" y="1743"/>
                    <a:pt x="635" y="1868"/>
                  </a:cubicBezTo>
                  <a:cubicBezTo>
                    <a:pt x="434" y="1984"/>
                    <a:pt x="222" y="2070"/>
                    <a:pt x="1" y="2119"/>
                  </a:cubicBezTo>
                  <a:cubicBezTo>
                    <a:pt x="349" y="2271"/>
                    <a:pt x="702" y="2329"/>
                    <a:pt x="1035" y="2329"/>
                  </a:cubicBezTo>
                  <a:cubicBezTo>
                    <a:pt x="2044" y="2329"/>
                    <a:pt x="2876" y="1801"/>
                    <a:pt x="2876" y="1801"/>
                  </a:cubicBezTo>
                  <a:cubicBezTo>
                    <a:pt x="2982" y="1734"/>
                    <a:pt x="3078" y="1657"/>
                    <a:pt x="3165" y="1570"/>
                  </a:cubicBezTo>
                  <a:cubicBezTo>
                    <a:pt x="3443" y="1301"/>
                    <a:pt x="3607" y="945"/>
                    <a:pt x="3636" y="570"/>
                  </a:cubicBezTo>
                  <a:cubicBezTo>
                    <a:pt x="3578" y="503"/>
                    <a:pt x="3520" y="436"/>
                    <a:pt x="3463" y="378"/>
                  </a:cubicBezTo>
                  <a:lnTo>
                    <a:pt x="3415" y="340"/>
                  </a:lnTo>
                  <a:lnTo>
                    <a:pt x="3395" y="320"/>
                  </a:lnTo>
                  <a:lnTo>
                    <a:pt x="3376" y="311"/>
                  </a:lnTo>
                  <a:lnTo>
                    <a:pt x="3328" y="272"/>
                  </a:lnTo>
                  <a:lnTo>
                    <a:pt x="3309" y="253"/>
                  </a:lnTo>
                  <a:cubicBezTo>
                    <a:pt x="3083" y="85"/>
                    <a:pt x="2818" y="1"/>
                    <a:pt x="2554"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15" name="Google Shape;15015;p70"/>
          <p:cNvGrpSpPr/>
          <p:nvPr/>
        </p:nvGrpSpPr>
        <p:grpSpPr>
          <a:xfrm>
            <a:off x="920257" y="2426002"/>
            <a:ext cx="278024" cy="366508"/>
            <a:chOff x="920257" y="2426002"/>
            <a:chExt cx="278024" cy="366508"/>
          </a:xfrm>
        </p:grpSpPr>
        <p:sp>
          <p:nvSpPr>
            <p:cNvPr id="15016" name="Google Shape;15016;p70"/>
            <p:cNvSpPr/>
            <p:nvPr/>
          </p:nvSpPr>
          <p:spPr>
            <a:xfrm>
              <a:off x="1039918" y="2426002"/>
              <a:ext cx="38964" cy="92483"/>
            </a:xfrm>
            <a:custGeom>
              <a:rect b="b" l="l" r="r" t="t"/>
              <a:pathLst>
                <a:path extrusionOk="0" h="3539" w="1491">
                  <a:moveTo>
                    <a:pt x="750" y="0"/>
                  </a:moveTo>
                  <a:cubicBezTo>
                    <a:pt x="337" y="0"/>
                    <a:pt x="0" y="337"/>
                    <a:pt x="0" y="750"/>
                  </a:cubicBezTo>
                  <a:lnTo>
                    <a:pt x="0" y="2798"/>
                  </a:lnTo>
                  <a:cubicBezTo>
                    <a:pt x="0" y="3212"/>
                    <a:pt x="337" y="3539"/>
                    <a:pt x="740" y="3539"/>
                  </a:cubicBezTo>
                  <a:cubicBezTo>
                    <a:pt x="1154" y="3539"/>
                    <a:pt x="1491" y="3212"/>
                    <a:pt x="1491" y="2798"/>
                  </a:cubicBezTo>
                  <a:lnTo>
                    <a:pt x="1491" y="750"/>
                  </a:lnTo>
                  <a:cubicBezTo>
                    <a:pt x="1491" y="490"/>
                    <a:pt x="1366" y="260"/>
                    <a:pt x="1164" y="125"/>
                  </a:cubicBezTo>
                  <a:cubicBezTo>
                    <a:pt x="1039" y="39"/>
                    <a:pt x="894" y="0"/>
                    <a:pt x="750"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7" name="Google Shape;15017;p70"/>
            <p:cNvSpPr/>
            <p:nvPr/>
          </p:nvSpPr>
          <p:spPr>
            <a:xfrm>
              <a:off x="1061529" y="2429268"/>
              <a:ext cx="17352" cy="85950"/>
            </a:xfrm>
            <a:custGeom>
              <a:rect b="b" l="l" r="r" t="t"/>
              <a:pathLst>
                <a:path extrusionOk="0" h="3289" w="664">
                  <a:moveTo>
                    <a:pt x="327" y="0"/>
                  </a:moveTo>
                  <a:cubicBezTo>
                    <a:pt x="125" y="135"/>
                    <a:pt x="0" y="375"/>
                    <a:pt x="0" y="625"/>
                  </a:cubicBezTo>
                  <a:lnTo>
                    <a:pt x="0" y="2673"/>
                  </a:lnTo>
                  <a:cubicBezTo>
                    <a:pt x="0" y="2923"/>
                    <a:pt x="125" y="3154"/>
                    <a:pt x="327" y="3289"/>
                  </a:cubicBezTo>
                  <a:cubicBezTo>
                    <a:pt x="539" y="3154"/>
                    <a:pt x="664" y="2923"/>
                    <a:pt x="664" y="2673"/>
                  </a:cubicBezTo>
                  <a:lnTo>
                    <a:pt x="664" y="625"/>
                  </a:lnTo>
                  <a:cubicBezTo>
                    <a:pt x="664" y="375"/>
                    <a:pt x="539" y="144"/>
                    <a:pt x="327"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8" name="Google Shape;15018;p70"/>
            <p:cNvSpPr/>
            <p:nvPr/>
          </p:nvSpPr>
          <p:spPr>
            <a:xfrm>
              <a:off x="920257" y="2748398"/>
              <a:ext cx="27204" cy="44112"/>
            </a:xfrm>
            <a:custGeom>
              <a:rect b="b" l="l" r="r" t="t"/>
              <a:pathLst>
                <a:path extrusionOk="0" h="1688" w="1041">
                  <a:moveTo>
                    <a:pt x="801" y="1"/>
                  </a:moveTo>
                  <a:cubicBezTo>
                    <a:pt x="721" y="1"/>
                    <a:pt x="646" y="48"/>
                    <a:pt x="617" y="125"/>
                  </a:cubicBezTo>
                  <a:lnTo>
                    <a:pt x="69" y="1395"/>
                  </a:lnTo>
                  <a:cubicBezTo>
                    <a:pt x="0" y="1557"/>
                    <a:pt x="139" y="1687"/>
                    <a:pt x="276" y="1687"/>
                  </a:cubicBezTo>
                  <a:cubicBezTo>
                    <a:pt x="349" y="1687"/>
                    <a:pt x="423" y="1649"/>
                    <a:pt x="463" y="1558"/>
                  </a:cubicBezTo>
                  <a:lnTo>
                    <a:pt x="1002" y="289"/>
                  </a:lnTo>
                  <a:cubicBezTo>
                    <a:pt x="1040" y="183"/>
                    <a:pt x="992" y="58"/>
                    <a:pt x="887" y="20"/>
                  </a:cubicBezTo>
                  <a:cubicBezTo>
                    <a:pt x="859" y="7"/>
                    <a:pt x="829" y="1"/>
                    <a:pt x="801"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9" name="Google Shape;15019;p70"/>
            <p:cNvSpPr/>
            <p:nvPr/>
          </p:nvSpPr>
          <p:spPr>
            <a:xfrm>
              <a:off x="930083" y="2483023"/>
              <a:ext cx="136229" cy="283485"/>
            </a:xfrm>
            <a:custGeom>
              <a:rect b="b" l="l" r="r" t="t"/>
              <a:pathLst>
                <a:path extrusionOk="0" h="10848" w="5213">
                  <a:moveTo>
                    <a:pt x="4530" y="1"/>
                  </a:moveTo>
                  <a:lnTo>
                    <a:pt x="1" y="10848"/>
                  </a:lnTo>
                  <a:lnTo>
                    <a:pt x="636" y="10473"/>
                  </a:lnTo>
                  <a:cubicBezTo>
                    <a:pt x="924" y="10319"/>
                    <a:pt x="1145" y="10069"/>
                    <a:pt x="1270" y="9771"/>
                  </a:cubicBezTo>
                  <a:lnTo>
                    <a:pt x="5213" y="289"/>
                  </a:lnTo>
                  <a:lnTo>
                    <a:pt x="453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0" name="Google Shape;15020;p70"/>
            <p:cNvSpPr/>
            <p:nvPr/>
          </p:nvSpPr>
          <p:spPr>
            <a:xfrm>
              <a:off x="945161" y="2690097"/>
              <a:ext cx="38728" cy="38728"/>
            </a:xfrm>
            <a:custGeom>
              <a:rect b="b" l="l" r="r" t="t"/>
              <a:pathLst>
                <a:path extrusionOk="0" h="1482" w="1482">
                  <a:moveTo>
                    <a:pt x="741" y="0"/>
                  </a:moveTo>
                  <a:cubicBezTo>
                    <a:pt x="337" y="0"/>
                    <a:pt x="1" y="327"/>
                    <a:pt x="1" y="741"/>
                  </a:cubicBezTo>
                  <a:cubicBezTo>
                    <a:pt x="1" y="1145"/>
                    <a:pt x="337" y="1481"/>
                    <a:pt x="741" y="1481"/>
                  </a:cubicBezTo>
                  <a:cubicBezTo>
                    <a:pt x="1155" y="1481"/>
                    <a:pt x="1482" y="1145"/>
                    <a:pt x="1482" y="741"/>
                  </a:cubicBezTo>
                  <a:cubicBezTo>
                    <a:pt x="1482" y="327"/>
                    <a:pt x="1155" y="0"/>
                    <a:pt x="7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1" name="Google Shape;15021;p70"/>
            <p:cNvSpPr/>
            <p:nvPr/>
          </p:nvSpPr>
          <p:spPr>
            <a:xfrm>
              <a:off x="956215" y="2701151"/>
              <a:ext cx="16620" cy="16620"/>
            </a:xfrm>
            <a:custGeom>
              <a:rect b="b" l="l" r="r" t="t"/>
              <a:pathLst>
                <a:path extrusionOk="0" h="636" w="636">
                  <a:moveTo>
                    <a:pt x="318" y="1"/>
                  </a:moveTo>
                  <a:cubicBezTo>
                    <a:pt x="145" y="1"/>
                    <a:pt x="1" y="135"/>
                    <a:pt x="1" y="318"/>
                  </a:cubicBezTo>
                  <a:cubicBezTo>
                    <a:pt x="1" y="491"/>
                    <a:pt x="145" y="635"/>
                    <a:pt x="318" y="635"/>
                  </a:cubicBezTo>
                  <a:cubicBezTo>
                    <a:pt x="501" y="635"/>
                    <a:pt x="636" y="491"/>
                    <a:pt x="636" y="318"/>
                  </a:cubicBezTo>
                  <a:cubicBezTo>
                    <a:pt x="636" y="135"/>
                    <a:pt x="501" y="1"/>
                    <a:pt x="31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2" name="Google Shape;15022;p70"/>
            <p:cNvSpPr/>
            <p:nvPr/>
          </p:nvSpPr>
          <p:spPr>
            <a:xfrm>
              <a:off x="1170841" y="2748398"/>
              <a:ext cx="27439" cy="44112"/>
            </a:xfrm>
            <a:custGeom>
              <a:rect b="b" l="l" r="r" t="t"/>
              <a:pathLst>
                <a:path extrusionOk="0" h="1688" w="1050">
                  <a:moveTo>
                    <a:pt x="244" y="1"/>
                  </a:moveTo>
                  <a:cubicBezTo>
                    <a:pt x="215" y="1"/>
                    <a:pt x="184" y="7"/>
                    <a:pt x="154" y="20"/>
                  </a:cubicBezTo>
                  <a:cubicBezTo>
                    <a:pt x="58" y="68"/>
                    <a:pt x="0" y="183"/>
                    <a:pt x="48" y="289"/>
                  </a:cubicBezTo>
                  <a:lnTo>
                    <a:pt x="587" y="1558"/>
                  </a:lnTo>
                  <a:cubicBezTo>
                    <a:pt x="624" y="1649"/>
                    <a:pt x="696" y="1687"/>
                    <a:pt x="770" y="1687"/>
                  </a:cubicBezTo>
                  <a:cubicBezTo>
                    <a:pt x="907" y="1687"/>
                    <a:pt x="1050" y="1557"/>
                    <a:pt x="981" y="1395"/>
                  </a:cubicBezTo>
                  <a:lnTo>
                    <a:pt x="433" y="125"/>
                  </a:lnTo>
                  <a:cubicBezTo>
                    <a:pt x="397" y="48"/>
                    <a:pt x="325" y="1"/>
                    <a:pt x="244"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3" name="Google Shape;15023;p70"/>
            <p:cNvSpPr/>
            <p:nvPr/>
          </p:nvSpPr>
          <p:spPr>
            <a:xfrm>
              <a:off x="1052226" y="2483023"/>
              <a:ext cx="136229" cy="283485"/>
            </a:xfrm>
            <a:custGeom>
              <a:rect b="b" l="l" r="r" t="t"/>
              <a:pathLst>
                <a:path extrusionOk="0" h="10848" w="5213">
                  <a:moveTo>
                    <a:pt x="683" y="1"/>
                  </a:moveTo>
                  <a:lnTo>
                    <a:pt x="0" y="289"/>
                  </a:lnTo>
                  <a:lnTo>
                    <a:pt x="3943" y="9771"/>
                  </a:lnTo>
                  <a:cubicBezTo>
                    <a:pt x="4068" y="10069"/>
                    <a:pt x="4289" y="10319"/>
                    <a:pt x="4577" y="10473"/>
                  </a:cubicBezTo>
                  <a:lnTo>
                    <a:pt x="5212" y="10848"/>
                  </a:lnTo>
                  <a:lnTo>
                    <a:pt x="5212" y="10848"/>
                  </a:lnTo>
                  <a:lnTo>
                    <a:pt x="68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4" name="Google Shape;15024;p70"/>
            <p:cNvSpPr/>
            <p:nvPr/>
          </p:nvSpPr>
          <p:spPr>
            <a:xfrm>
              <a:off x="1134648" y="2690097"/>
              <a:ext cx="38728" cy="38728"/>
            </a:xfrm>
            <a:custGeom>
              <a:rect b="b" l="l" r="r" t="t"/>
              <a:pathLst>
                <a:path extrusionOk="0" h="1482" w="1482">
                  <a:moveTo>
                    <a:pt x="741" y="0"/>
                  </a:moveTo>
                  <a:cubicBezTo>
                    <a:pt x="337" y="0"/>
                    <a:pt x="0" y="327"/>
                    <a:pt x="0" y="741"/>
                  </a:cubicBezTo>
                  <a:cubicBezTo>
                    <a:pt x="0" y="1154"/>
                    <a:pt x="337" y="1481"/>
                    <a:pt x="741" y="1481"/>
                  </a:cubicBezTo>
                  <a:cubicBezTo>
                    <a:pt x="1154" y="1481"/>
                    <a:pt x="1481" y="1154"/>
                    <a:pt x="1481" y="741"/>
                  </a:cubicBezTo>
                  <a:cubicBezTo>
                    <a:pt x="1481" y="327"/>
                    <a:pt x="1154" y="0"/>
                    <a:pt x="7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5" name="Google Shape;15025;p70"/>
            <p:cNvSpPr/>
            <p:nvPr/>
          </p:nvSpPr>
          <p:spPr>
            <a:xfrm>
              <a:off x="1145702" y="2701151"/>
              <a:ext cx="16620" cy="16620"/>
            </a:xfrm>
            <a:custGeom>
              <a:rect b="b" l="l" r="r" t="t"/>
              <a:pathLst>
                <a:path extrusionOk="0" h="636" w="636">
                  <a:moveTo>
                    <a:pt x="318" y="1"/>
                  </a:moveTo>
                  <a:cubicBezTo>
                    <a:pt x="145" y="1"/>
                    <a:pt x="0" y="145"/>
                    <a:pt x="0" y="318"/>
                  </a:cubicBezTo>
                  <a:cubicBezTo>
                    <a:pt x="0" y="491"/>
                    <a:pt x="145" y="635"/>
                    <a:pt x="318" y="635"/>
                  </a:cubicBezTo>
                  <a:cubicBezTo>
                    <a:pt x="491" y="635"/>
                    <a:pt x="635" y="491"/>
                    <a:pt x="635" y="318"/>
                  </a:cubicBezTo>
                  <a:cubicBezTo>
                    <a:pt x="635" y="145"/>
                    <a:pt x="491" y="1"/>
                    <a:pt x="31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6" name="Google Shape;15026;p70"/>
            <p:cNvSpPr/>
            <p:nvPr/>
          </p:nvSpPr>
          <p:spPr>
            <a:xfrm>
              <a:off x="1015536" y="2472883"/>
              <a:ext cx="87727" cy="76960"/>
            </a:xfrm>
            <a:custGeom>
              <a:rect b="b" l="l" r="r" t="t"/>
              <a:pathLst>
                <a:path extrusionOk="0" h="2945" w="3357">
                  <a:moveTo>
                    <a:pt x="1683" y="0"/>
                  </a:moveTo>
                  <a:cubicBezTo>
                    <a:pt x="1435" y="0"/>
                    <a:pt x="1184" y="63"/>
                    <a:pt x="952" y="197"/>
                  </a:cubicBezTo>
                  <a:cubicBezTo>
                    <a:pt x="250" y="591"/>
                    <a:pt x="0" y="1475"/>
                    <a:pt x="395" y="2177"/>
                  </a:cubicBezTo>
                  <a:cubicBezTo>
                    <a:pt x="660" y="2669"/>
                    <a:pt x="1160" y="2945"/>
                    <a:pt x="1678" y="2945"/>
                  </a:cubicBezTo>
                  <a:cubicBezTo>
                    <a:pt x="1910" y="2945"/>
                    <a:pt x="2146" y="2890"/>
                    <a:pt x="2366" y="2774"/>
                  </a:cubicBezTo>
                  <a:cubicBezTo>
                    <a:pt x="2395" y="2754"/>
                    <a:pt x="2424" y="2745"/>
                    <a:pt x="2452" y="2726"/>
                  </a:cubicBezTo>
                  <a:cubicBezTo>
                    <a:pt x="3135" y="2302"/>
                    <a:pt x="3356" y="1408"/>
                    <a:pt x="2952" y="725"/>
                  </a:cubicBezTo>
                  <a:cubicBezTo>
                    <a:pt x="2675" y="261"/>
                    <a:pt x="2186" y="0"/>
                    <a:pt x="1683"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7" name="Google Shape;15027;p70"/>
            <p:cNvSpPr/>
            <p:nvPr/>
          </p:nvSpPr>
          <p:spPr>
            <a:xfrm>
              <a:off x="1027844" y="2472727"/>
              <a:ext cx="83702" cy="72648"/>
            </a:xfrm>
            <a:custGeom>
              <a:rect b="b" l="l" r="r" t="t"/>
              <a:pathLst>
                <a:path extrusionOk="0" h="2780" w="3203">
                  <a:moveTo>
                    <a:pt x="1308" y="1"/>
                  </a:moveTo>
                  <a:cubicBezTo>
                    <a:pt x="1279" y="10"/>
                    <a:pt x="1251" y="29"/>
                    <a:pt x="1222" y="49"/>
                  </a:cubicBezTo>
                  <a:cubicBezTo>
                    <a:pt x="0" y="808"/>
                    <a:pt x="462" y="2684"/>
                    <a:pt x="1895" y="2780"/>
                  </a:cubicBezTo>
                  <a:cubicBezTo>
                    <a:pt x="1924" y="2760"/>
                    <a:pt x="1953" y="2751"/>
                    <a:pt x="1981" y="2732"/>
                  </a:cubicBezTo>
                  <a:cubicBezTo>
                    <a:pt x="3203" y="1972"/>
                    <a:pt x="2741" y="97"/>
                    <a:pt x="1308"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8" name="Google Shape;15028;p70"/>
            <p:cNvSpPr/>
            <p:nvPr/>
          </p:nvSpPr>
          <p:spPr>
            <a:xfrm>
              <a:off x="1047182" y="2499120"/>
              <a:ext cx="24408" cy="24146"/>
            </a:xfrm>
            <a:custGeom>
              <a:rect b="b" l="l" r="r" t="t"/>
              <a:pathLst>
                <a:path extrusionOk="0" h="924" w="934">
                  <a:moveTo>
                    <a:pt x="472" y="0"/>
                  </a:moveTo>
                  <a:cubicBezTo>
                    <a:pt x="212" y="0"/>
                    <a:pt x="1" y="212"/>
                    <a:pt x="1" y="462"/>
                  </a:cubicBezTo>
                  <a:cubicBezTo>
                    <a:pt x="1" y="722"/>
                    <a:pt x="212" y="923"/>
                    <a:pt x="472" y="923"/>
                  </a:cubicBezTo>
                  <a:cubicBezTo>
                    <a:pt x="722" y="923"/>
                    <a:pt x="934" y="722"/>
                    <a:pt x="934" y="462"/>
                  </a:cubicBezTo>
                  <a:cubicBezTo>
                    <a:pt x="934" y="212"/>
                    <a:pt x="722" y="0"/>
                    <a:pt x="47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29" name="Google Shape;15029;p70"/>
          <p:cNvGrpSpPr/>
          <p:nvPr/>
        </p:nvGrpSpPr>
        <p:grpSpPr>
          <a:xfrm>
            <a:off x="866528" y="4274484"/>
            <a:ext cx="349810" cy="366665"/>
            <a:chOff x="866528" y="4274484"/>
            <a:chExt cx="349810" cy="366665"/>
          </a:xfrm>
        </p:grpSpPr>
        <p:sp>
          <p:nvSpPr>
            <p:cNvPr id="15030" name="Google Shape;15030;p70"/>
            <p:cNvSpPr/>
            <p:nvPr/>
          </p:nvSpPr>
          <p:spPr>
            <a:xfrm>
              <a:off x="1041407" y="4370991"/>
              <a:ext cx="174931" cy="270158"/>
            </a:xfrm>
            <a:custGeom>
              <a:rect b="b" l="l" r="r" t="t"/>
              <a:pathLst>
                <a:path extrusionOk="0" h="10338" w="6694">
                  <a:moveTo>
                    <a:pt x="6655" y="0"/>
                  </a:moveTo>
                  <a:lnTo>
                    <a:pt x="4222" y="1346"/>
                  </a:lnTo>
                  <a:lnTo>
                    <a:pt x="1" y="3683"/>
                  </a:lnTo>
                  <a:lnTo>
                    <a:pt x="1" y="10337"/>
                  </a:lnTo>
                  <a:cubicBezTo>
                    <a:pt x="49" y="10337"/>
                    <a:pt x="97" y="10328"/>
                    <a:pt x="135" y="10308"/>
                  </a:cubicBezTo>
                  <a:lnTo>
                    <a:pt x="6549" y="6760"/>
                  </a:lnTo>
                  <a:cubicBezTo>
                    <a:pt x="6636" y="6702"/>
                    <a:pt x="6694" y="6616"/>
                    <a:pt x="6694" y="6520"/>
                  </a:cubicBezTo>
                  <a:lnTo>
                    <a:pt x="6694" y="144"/>
                  </a:lnTo>
                  <a:cubicBezTo>
                    <a:pt x="6694" y="96"/>
                    <a:pt x="6674" y="48"/>
                    <a:pt x="6655"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1" name="Google Shape;15031;p70"/>
            <p:cNvSpPr/>
            <p:nvPr/>
          </p:nvSpPr>
          <p:spPr>
            <a:xfrm>
              <a:off x="1041407" y="4516471"/>
              <a:ext cx="173938" cy="124678"/>
            </a:xfrm>
            <a:custGeom>
              <a:rect b="b" l="l" r="r" t="t"/>
              <a:pathLst>
                <a:path extrusionOk="0" h="4771" w="6656">
                  <a:moveTo>
                    <a:pt x="4222" y="1"/>
                  </a:moveTo>
                  <a:lnTo>
                    <a:pt x="2414" y="1001"/>
                  </a:lnTo>
                  <a:lnTo>
                    <a:pt x="1" y="2337"/>
                  </a:lnTo>
                  <a:lnTo>
                    <a:pt x="1" y="4770"/>
                  </a:lnTo>
                  <a:cubicBezTo>
                    <a:pt x="49" y="4770"/>
                    <a:pt x="97" y="4761"/>
                    <a:pt x="135" y="4741"/>
                  </a:cubicBezTo>
                  <a:lnTo>
                    <a:pt x="6549" y="1184"/>
                  </a:lnTo>
                  <a:cubicBezTo>
                    <a:pt x="6588" y="1155"/>
                    <a:pt x="6626" y="1126"/>
                    <a:pt x="6655" y="1087"/>
                  </a:cubicBezTo>
                  <a:lnTo>
                    <a:pt x="4222" y="1"/>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2" name="Google Shape;15032;p70"/>
            <p:cNvSpPr/>
            <p:nvPr/>
          </p:nvSpPr>
          <p:spPr>
            <a:xfrm>
              <a:off x="866528" y="4370991"/>
              <a:ext cx="174905" cy="270158"/>
            </a:xfrm>
            <a:custGeom>
              <a:rect b="b" l="l" r="r" t="t"/>
              <a:pathLst>
                <a:path extrusionOk="0" h="10338" w="6693">
                  <a:moveTo>
                    <a:pt x="38" y="0"/>
                  </a:moveTo>
                  <a:cubicBezTo>
                    <a:pt x="10" y="48"/>
                    <a:pt x="0" y="96"/>
                    <a:pt x="0" y="144"/>
                  </a:cubicBezTo>
                  <a:lnTo>
                    <a:pt x="0" y="6501"/>
                  </a:lnTo>
                  <a:cubicBezTo>
                    <a:pt x="0" y="6558"/>
                    <a:pt x="19" y="6606"/>
                    <a:pt x="38" y="6654"/>
                  </a:cubicBezTo>
                  <a:cubicBezTo>
                    <a:pt x="67" y="6693"/>
                    <a:pt x="96" y="6722"/>
                    <a:pt x="144" y="6751"/>
                  </a:cubicBezTo>
                  <a:lnTo>
                    <a:pt x="6558" y="10308"/>
                  </a:lnTo>
                  <a:cubicBezTo>
                    <a:pt x="6597" y="10328"/>
                    <a:pt x="6645" y="10337"/>
                    <a:pt x="6693" y="10337"/>
                  </a:cubicBezTo>
                  <a:lnTo>
                    <a:pt x="6693" y="3683"/>
                  </a:lnTo>
                  <a:lnTo>
                    <a:pt x="2471" y="1346"/>
                  </a:lnTo>
                  <a:lnTo>
                    <a:pt x="38" y="0"/>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3" name="Google Shape;15033;p70"/>
            <p:cNvSpPr/>
            <p:nvPr/>
          </p:nvSpPr>
          <p:spPr>
            <a:xfrm>
              <a:off x="866528" y="4370991"/>
              <a:ext cx="64600" cy="173650"/>
            </a:xfrm>
            <a:custGeom>
              <a:rect b="b" l="l" r="r" t="t"/>
              <a:pathLst>
                <a:path extrusionOk="0" h="6645" w="2472">
                  <a:moveTo>
                    <a:pt x="38" y="0"/>
                  </a:moveTo>
                  <a:cubicBezTo>
                    <a:pt x="10" y="48"/>
                    <a:pt x="0" y="96"/>
                    <a:pt x="0" y="144"/>
                  </a:cubicBezTo>
                  <a:lnTo>
                    <a:pt x="0" y="6501"/>
                  </a:lnTo>
                  <a:cubicBezTo>
                    <a:pt x="0" y="6558"/>
                    <a:pt x="19" y="6606"/>
                    <a:pt x="38" y="6645"/>
                  </a:cubicBezTo>
                  <a:lnTo>
                    <a:pt x="2471" y="5568"/>
                  </a:lnTo>
                  <a:lnTo>
                    <a:pt x="2471" y="1346"/>
                  </a:lnTo>
                  <a:lnTo>
                    <a:pt x="38" y="0"/>
                  </a:ln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4" name="Google Shape;15034;p70"/>
            <p:cNvSpPr/>
            <p:nvPr/>
          </p:nvSpPr>
          <p:spPr>
            <a:xfrm>
              <a:off x="867522" y="4274536"/>
              <a:ext cx="347824" cy="192701"/>
            </a:xfrm>
            <a:custGeom>
              <a:rect b="b" l="l" r="r" t="t"/>
              <a:pathLst>
                <a:path extrusionOk="0" h="7374" w="13310">
                  <a:moveTo>
                    <a:pt x="6655" y="1"/>
                  </a:moveTo>
                  <a:cubicBezTo>
                    <a:pt x="6609" y="1"/>
                    <a:pt x="6563" y="13"/>
                    <a:pt x="6520" y="37"/>
                  </a:cubicBezTo>
                  <a:lnTo>
                    <a:pt x="106" y="3595"/>
                  </a:lnTo>
                  <a:cubicBezTo>
                    <a:pt x="58" y="3614"/>
                    <a:pt x="29" y="3653"/>
                    <a:pt x="0" y="3691"/>
                  </a:cubicBezTo>
                  <a:lnTo>
                    <a:pt x="2433" y="5037"/>
                  </a:lnTo>
                  <a:lnTo>
                    <a:pt x="6655" y="7374"/>
                  </a:lnTo>
                  <a:lnTo>
                    <a:pt x="10876" y="5037"/>
                  </a:lnTo>
                  <a:lnTo>
                    <a:pt x="13309" y="3691"/>
                  </a:lnTo>
                  <a:cubicBezTo>
                    <a:pt x="13280" y="3653"/>
                    <a:pt x="13242" y="3614"/>
                    <a:pt x="13203" y="3595"/>
                  </a:cubicBezTo>
                  <a:lnTo>
                    <a:pt x="6789" y="37"/>
                  </a:lnTo>
                  <a:cubicBezTo>
                    <a:pt x="6746" y="13"/>
                    <a:pt x="6700" y="1"/>
                    <a:pt x="6655" y="1"/>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5" name="Google Shape;15035;p70"/>
            <p:cNvSpPr/>
            <p:nvPr/>
          </p:nvSpPr>
          <p:spPr>
            <a:xfrm>
              <a:off x="1041407" y="4274484"/>
              <a:ext cx="173938" cy="131708"/>
            </a:xfrm>
            <a:custGeom>
              <a:rect b="b" l="l" r="r" t="t"/>
              <a:pathLst>
                <a:path extrusionOk="0" h="5040" w="6656">
                  <a:moveTo>
                    <a:pt x="1" y="1"/>
                  </a:moveTo>
                  <a:lnTo>
                    <a:pt x="1" y="2703"/>
                  </a:lnTo>
                  <a:lnTo>
                    <a:pt x="4222" y="5039"/>
                  </a:lnTo>
                  <a:lnTo>
                    <a:pt x="6655" y="3693"/>
                  </a:lnTo>
                  <a:cubicBezTo>
                    <a:pt x="6626" y="3655"/>
                    <a:pt x="6588" y="3616"/>
                    <a:pt x="6549" y="3597"/>
                  </a:cubicBezTo>
                  <a:lnTo>
                    <a:pt x="135" y="39"/>
                  </a:lnTo>
                  <a:cubicBezTo>
                    <a:pt x="97" y="20"/>
                    <a:pt x="49" y="1"/>
                    <a:pt x="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6" name="Google Shape;15036;p70"/>
            <p:cNvSpPr/>
            <p:nvPr/>
          </p:nvSpPr>
          <p:spPr>
            <a:xfrm>
              <a:off x="1041407" y="4405669"/>
              <a:ext cx="112866" cy="173650"/>
            </a:xfrm>
            <a:custGeom>
              <a:rect b="b" l="l" r="r" t="t"/>
              <a:pathLst>
                <a:path extrusionOk="0" h="6645" w="4319">
                  <a:moveTo>
                    <a:pt x="4280" y="0"/>
                  </a:moveTo>
                  <a:lnTo>
                    <a:pt x="1" y="2366"/>
                  </a:lnTo>
                  <a:lnTo>
                    <a:pt x="1" y="6645"/>
                  </a:lnTo>
                  <a:cubicBezTo>
                    <a:pt x="49" y="6645"/>
                    <a:pt x="97" y="6626"/>
                    <a:pt x="135" y="6606"/>
                  </a:cubicBezTo>
                  <a:lnTo>
                    <a:pt x="4165" y="4375"/>
                  </a:lnTo>
                  <a:cubicBezTo>
                    <a:pt x="4261" y="4318"/>
                    <a:pt x="4318" y="4222"/>
                    <a:pt x="4318" y="4116"/>
                  </a:cubicBezTo>
                  <a:lnTo>
                    <a:pt x="4318" y="144"/>
                  </a:lnTo>
                  <a:cubicBezTo>
                    <a:pt x="4318" y="96"/>
                    <a:pt x="4299" y="39"/>
                    <a:pt x="4280"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7" name="Google Shape;15037;p70"/>
            <p:cNvSpPr/>
            <p:nvPr/>
          </p:nvSpPr>
          <p:spPr>
            <a:xfrm>
              <a:off x="928593" y="4405669"/>
              <a:ext cx="112840" cy="173415"/>
            </a:xfrm>
            <a:custGeom>
              <a:rect b="b" l="l" r="r" t="t"/>
              <a:pathLst>
                <a:path extrusionOk="0" h="6636" w="4318">
                  <a:moveTo>
                    <a:pt x="39" y="0"/>
                  </a:moveTo>
                  <a:cubicBezTo>
                    <a:pt x="10" y="39"/>
                    <a:pt x="0" y="96"/>
                    <a:pt x="0" y="144"/>
                  </a:cubicBezTo>
                  <a:lnTo>
                    <a:pt x="0" y="4116"/>
                  </a:lnTo>
                  <a:cubicBezTo>
                    <a:pt x="0" y="4222"/>
                    <a:pt x="58" y="4318"/>
                    <a:pt x="154" y="4375"/>
                  </a:cubicBezTo>
                  <a:lnTo>
                    <a:pt x="4183" y="6606"/>
                  </a:lnTo>
                  <a:cubicBezTo>
                    <a:pt x="4222" y="6626"/>
                    <a:pt x="4270" y="6635"/>
                    <a:pt x="4318" y="6635"/>
                  </a:cubicBezTo>
                  <a:lnTo>
                    <a:pt x="4318" y="2366"/>
                  </a:lnTo>
                  <a:lnTo>
                    <a:pt x="39"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8" name="Google Shape;15038;p70"/>
            <p:cNvSpPr/>
            <p:nvPr/>
          </p:nvSpPr>
          <p:spPr>
            <a:xfrm>
              <a:off x="929848" y="4343657"/>
              <a:ext cx="223407" cy="123842"/>
            </a:xfrm>
            <a:custGeom>
              <a:rect b="b" l="l" r="r" t="t"/>
              <a:pathLst>
                <a:path extrusionOk="0" h="4739" w="8549">
                  <a:moveTo>
                    <a:pt x="4266" y="0"/>
                  </a:moveTo>
                  <a:cubicBezTo>
                    <a:pt x="4219" y="0"/>
                    <a:pt x="4174" y="12"/>
                    <a:pt x="4135" y="36"/>
                  </a:cubicBezTo>
                  <a:lnTo>
                    <a:pt x="106" y="2267"/>
                  </a:lnTo>
                  <a:cubicBezTo>
                    <a:pt x="58" y="2287"/>
                    <a:pt x="19" y="2325"/>
                    <a:pt x="0" y="2373"/>
                  </a:cubicBezTo>
                  <a:lnTo>
                    <a:pt x="4270" y="4739"/>
                  </a:lnTo>
                  <a:lnTo>
                    <a:pt x="8549" y="2373"/>
                  </a:lnTo>
                  <a:cubicBezTo>
                    <a:pt x="8520" y="2325"/>
                    <a:pt x="8482" y="2287"/>
                    <a:pt x="8434" y="2267"/>
                  </a:cubicBezTo>
                  <a:lnTo>
                    <a:pt x="7260" y="1613"/>
                  </a:lnTo>
                  <a:lnTo>
                    <a:pt x="4404" y="36"/>
                  </a:lnTo>
                  <a:cubicBezTo>
                    <a:pt x="4361" y="12"/>
                    <a:pt x="4313" y="0"/>
                    <a:pt x="4266"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9" name="Google Shape;15039;p70"/>
            <p:cNvSpPr/>
            <p:nvPr/>
          </p:nvSpPr>
          <p:spPr>
            <a:xfrm>
              <a:off x="1112017" y="4497290"/>
              <a:ext cx="29896" cy="18972"/>
            </a:xfrm>
            <a:custGeom>
              <a:rect b="b" l="l" r="r" t="t"/>
              <a:pathLst>
                <a:path extrusionOk="0" h="726" w="1144">
                  <a:moveTo>
                    <a:pt x="827" y="1"/>
                  </a:moveTo>
                  <a:cubicBezTo>
                    <a:pt x="791" y="1"/>
                    <a:pt x="752" y="11"/>
                    <a:pt x="712" y="33"/>
                  </a:cubicBezTo>
                  <a:lnTo>
                    <a:pt x="203" y="321"/>
                  </a:lnTo>
                  <a:cubicBezTo>
                    <a:pt x="1" y="427"/>
                    <a:pt x="78" y="725"/>
                    <a:pt x="309" y="725"/>
                  </a:cubicBezTo>
                  <a:cubicBezTo>
                    <a:pt x="347" y="725"/>
                    <a:pt x="386" y="716"/>
                    <a:pt x="414" y="696"/>
                  </a:cubicBezTo>
                  <a:lnTo>
                    <a:pt x="924" y="417"/>
                  </a:lnTo>
                  <a:cubicBezTo>
                    <a:pt x="1144" y="295"/>
                    <a:pt x="1026" y="1"/>
                    <a:pt x="827"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0" name="Google Shape;15040;p70"/>
            <p:cNvSpPr/>
            <p:nvPr/>
          </p:nvSpPr>
          <p:spPr>
            <a:xfrm>
              <a:off x="1112017" y="4481218"/>
              <a:ext cx="29896" cy="18946"/>
            </a:xfrm>
            <a:custGeom>
              <a:rect b="b" l="l" r="r" t="t"/>
              <a:pathLst>
                <a:path extrusionOk="0" h="725" w="1144">
                  <a:moveTo>
                    <a:pt x="827" y="1"/>
                  </a:moveTo>
                  <a:cubicBezTo>
                    <a:pt x="791" y="1"/>
                    <a:pt x="752" y="10"/>
                    <a:pt x="712" y="32"/>
                  </a:cubicBezTo>
                  <a:lnTo>
                    <a:pt x="203" y="311"/>
                  </a:lnTo>
                  <a:cubicBezTo>
                    <a:pt x="1" y="427"/>
                    <a:pt x="78" y="725"/>
                    <a:pt x="309" y="725"/>
                  </a:cubicBezTo>
                  <a:cubicBezTo>
                    <a:pt x="347" y="725"/>
                    <a:pt x="386" y="715"/>
                    <a:pt x="414" y="696"/>
                  </a:cubicBezTo>
                  <a:lnTo>
                    <a:pt x="924" y="407"/>
                  </a:lnTo>
                  <a:cubicBezTo>
                    <a:pt x="1144" y="293"/>
                    <a:pt x="1026" y="1"/>
                    <a:pt x="827"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41" name="Google Shape;15041;p70"/>
          <p:cNvGrpSpPr/>
          <p:nvPr/>
        </p:nvGrpSpPr>
        <p:grpSpPr>
          <a:xfrm>
            <a:off x="1388708" y="4274484"/>
            <a:ext cx="330210" cy="366665"/>
            <a:chOff x="1388708" y="4274484"/>
            <a:chExt cx="330210" cy="366665"/>
          </a:xfrm>
        </p:grpSpPr>
        <p:sp>
          <p:nvSpPr>
            <p:cNvPr id="15042" name="Google Shape;15042;p70"/>
            <p:cNvSpPr/>
            <p:nvPr/>
          </p:nvSpPr>
          <p:spPr>
            <a:xfrm>
              <a:off x="1490965" y="4274484"/>
              <a:ext cx="227954" cy="366665"/>
            </a:xfrm>
            <a:custGeom>
              <a:rect b="b" l="l" r="r" t="t"/>
              <a:pathLst>
                <a:path extrusionOk="0" h="14031" w="8723">
                  <a:moveTo>
                    <a:pt x="289" y="1"/>
                  </a:moveTo>
                  <a:cubicBezTo>
                    <a:pt x="126" y="1"/>
                    <a:pt x="1" y="126"/>
                    <a:pt x="1" y="289"/>
                  </a:cubicBezTo>
                  <a:lnTo>
                    <a:pt x="1" y="14030"/>
                  </a:lnTo>
                  <a:lnTo>
                    <a:pt x="6963" y="14030"/>
                  </a:lnTo>
                  <a:cubicBezTo>
                    <a:pt x="7934" y="14030"/>
                    <a:pt x="8723" y="13242"/>
                    <a:pt x="8723" y="12271"/>
                  </a:cubicBezTo>
                  <a:lnTo>
                    <a:pt x="8723" y="289"/>
                  </a:lnTo>
                  <a:cubicBezTo>
                    <a:pt x="8723" y="126"/>
                    <a:pt x="8598" y="1"/>
                    <a:pt x="8444" y="1"/>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3" name="Google Shape;15043;p70"/>
            <p:cNvSpPr/>
            <p:nvPr/>
          </p:nvSpPr>
          <p:spPr>
            <a:xfrm>
              <a:off x="1651810" y="4274484"/>
              <a:ext cx="67108" cy="366665"/>
            </a:xfrm>
            <a:custGeom>
              <a:rect b="b" l="l" r="r" t="t"/>
              <a:pathLst>
                <a:path extrusionOk="0" h="14031" w="2568">
                  <a:moveTo>
                    <a:pt x="1481" y="1"/>
                  </a:moveTo>
                  <a:cubicBezTo>
                    <a:pt x="1635" y="1"/>
                    <a:pt x="1760" y="126"/>
                    <a:pt x="1760" y="289"/>
                  </a:cubicBezTo>
                  <a:lnTo>
                    <a:pt x="1760" y="12271"/>
                  </a:lnTo>
                  <a:cubicBezTo>
                    <a:pt x="1760" y="13242"/>
                    <a:pt x="971" y="14030"/>
                    <a:pt x="0" y="14030"/>
                  </a:cubicBezTo>
                  <a:lnTo>
                    <a:pt x="808" y="14030"/>
                  </a:lnTo>
                  <a:cubicBezTo>
                    <a:pt x="1779" y="14030"/>
                    <a:pt x="2568" y="13242"/>
                    <a:pt x="2568" y="12271"/>
                  </a:cubicBezTo>
                  <a:lnTo>
                    <a:pt x="2568" y="289"/>
                  </a:lnTo>
                  <a:cubicBezTo>
                    <a:pt x="2568" y="126"/>
                    <a:pt x="2443"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4" name="Google Shape;15044;p70"/>
            <p:cNvSpPr/>
            <p:nvPr/>
          </p:nvSpPr>
          <p:spPr>
            <a:xfrm>
              <a:off x="1395973" y="4576288"/>
              <a:ext cx="273947" cy="64861"/>
            </a:xfrm>
            <a:custGeom>
              <a:rect b="b" l="l" r="r" t="t"/>
              <a:pathLst>
                <a:path extrusionOk="0" h="2482" w="10483">
                  <a:moveTo>
                    <a:pt x="280" y="0"/>
                  </a:moveTo>
                  <a:cubicBezTo>
                    <a:pt x="126" y="0"/>
                    <a:pt x="1" y="125"/>
                    <a:pt x="1" y="289"/>
                  </a:cubicBezTo>
                  <a:lnTo>
                    <a:pt x="1" y="722"/>
                  </a:lnTo>
                  <a:cubicBezTo>
                    <a:pt x="1" y="1693"/>
                    <a:pt x="789" y="2481"/>
                    <a:pt x="1761" y="2481"/>
                  </a:cubicBezTo>
                  <a:lnTo>
                    <a:pt x="10482" y="2481"/>
                  </a:lnTo>
                  <a:cubicBezTo>
                    <a:pt x="9511" y="2481"/>
                    <a:pt x="8723" y="1693"/>
                    <a:pt x="8723" y="722"/>
                  </a:cubicBezTo>
                  <a:lnTo>
                    <a:pt x="8723" y="289"/>
                  </a:lnTo>
                  <a:cubicBezTo>
                    <a:pt x="8723" y="125"/>
                    <a:pt x="8598" y="0"/>
                    <a:pt x="8444"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5" name="Google Shape;15045;p70"/>
            <p:cNvSpPr/>
            <p:nvPr/>
          </p:nvSpPr>
          <p:spPr>
            <a:xfrm>
              <a:off x="1523395" y="4385547"/>
              <a:ext cx="31437" cy="26916"/>
            </a:xfrm>
            <a:custGeom>
              <a:rect b="b" l="l" r="r" t="t"/>
              <a:pathLst>
                <a:path extrusionOk="0" h="1030" w="1203">
                  <a:moveTo>
                    <a:pt x="683" y="1"/>
                  </a:moveTo>
                  <a:cubicBezTo>
                    <a:pt x="231" y="1"/>
                    <a:pt x="0" y="559"/>
                    <a:pt x="327" y="876"/>
                  </a:cubicBezTo>
                  <a:cubicBezTo>
                    <a:pt x="430" y="982"/>
                    <a:pt x="559" y="1029"/>
                    <a:pt x="685" y="1029"/>
                  </a:cubicBezTo>
                  <a:cubicBezTo>
                    <a:pt x="948" y="1029"/>
                    <a:pt x="1202" y="825"/>
                    <a:pt x="1202" y="520"/>
                  </a:cubicBezTo>
                  <a:cubicBezTo>
                    <a:pt x="1202" y="232"/>
                    <a:pt x="972" y="1"/>
                    <a:pt x="683"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6" name="Google Shape;15046;p70"/>
            <p:cNvSpPr/>
            <p:nvPr/>
          </p:nvSpPr>
          <p:spPr>
            <a:xfrm>
              <a:off x="1569623" y="4394589"/>
              <a:ext cx="41734" cy="11106"/>
            </a:xfrm>
            <a:custGeom>
              <a:rect b="b" l="l" r="r" t="t"/>
              <a:pathLst>
                <a:path extrusionOk="0" h="425" w="1597">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7" name="Google Shape;15047;p70"/>
            <p:cNvSpPr/>
            <p:nvPr/>
          </p:nvSpPr>
          <p:spPr>
            <a:xfrm>
              <a:off x="1569623" y="4407917"/>
              <a:ext cx="109103" cy="11080"/>
            </a:xfrm>
            <a:custGeom>
              <a:rect b="b" l="l" r="r" t="t"/>
              <a:pathLst>
                <a:path extrusionOk="0" h="424" w="4175">
                  <a:moveTo>
                    <a:pt x="280" y="1"/>
                  </a:moveTo>
                  <a:cubicBezTo>
                    <a:pt x="1" y="1"/>
                    <a:pt x="1" y="424"/>
                    <a:pt x="280" y="424"/>
                  </a:cubicBezTo>
                  <a:lnTo>
                    <a:pt x="3895" y="424"/>
                  </a:lnTo>
                  <a:cubicBezTo>
                    <a:pt x="4174" y="424"/>
                    <a:pt x="4174" y="1"/>
                    <a:pt x="3895"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8" name="Google Shape;15048;p70"/>
            <p:cNvSpPr/>
            <p:nvPr/>
          </p:nvSpPr>
          <p:spPr>
            <a:xfrm>
              <a:off x="1569623" y="4379014"/>
              <a:ext cx="14608" cy="11080"/>
            </a:xfrm>
            <a:custGeom>
              <a:rect b="b" l="l" r="r" t="t"/>
              <a:pathLst>
                <a:path extrusionOk="0" h="424" w="559">
                  <a:moveTo>
                    <a:pt x="280" y="1"/>
                  </a:moveTo>
                  <a:cubicBezTo>
                    <a:pt x="1" y="1"/>
                    <a:pt x="1" y="424"/>
                    <a:pt x="280" y="424"/>
                  </a:cubicBezTo>
                  <a:cubicBezTo>
                    <a:pt x="558" y="424"/>
                    <a:pt x="558" y="1"/>
                    <a:pt x="28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9" name="Google Shape;15049;p70"/>
            <p:cNvSpPr/>
            <p:nvPr/>
          </p:nvSpPr>
          <p:spPr>
            <a:xfrm>
              <a:off x="1523395" y="4444110"/>
              <a:ext cx="31437" cy="26786"/>
            </a:xfrm>
            <a:custGeom>
              <a:rect b="b" l="l" r="r" t="t"/>
              <a:pathLst>
                <a:path extrusionOk="0" h="1025" w="1203">
                  <a:moveTo>
                    <a:pt x="683" y="0"/>
                  </a:moveTo>
                  <a:cubicBezTo>
                    <a:pt x="231" y="0"/>
                    <a:pt x="0" y="548"/>
                    <a:pt x="327" y="875"/>
                  </a:cubicBezTo>
                  <a:cubicBezTo>
                    <a:pt x="430" y="978"/>
                    <a:pt x="558" y="1024"/>
                    <a:pt x="684" y="1024"/>
                  </a:cubicBezTo>
                  <a:cubicBezTo>
                    <a:pt x="947" y="1024"/>
                    <a:pt x="1202" y="822"/>
                    <a:pt x="1202" y="510"/>
                  </a:cubicBezTo>
                  <a:cubicBezTo>
                    <a:pt x="1202" y="231"/>
                    <a:pt x="972" y="0"/>
                    <a:pt x="683" y="0"/>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0" name="Google Shape;15050;p70"/>
            <p:cNvSpPr/>
            <p:nvPr/>
          </p:nvSpPr>
          <p:spPr>
            <a:xfrm>
              <a:off x="1569623" y="4453152"/>
              <a:ext cx="41734" cy="11080"/>
            </a:xfrm>
            <a:custGeom>
              <a:rect b="b" l="l" r="r" t="t"/>
              <a:pathLst>
                <a:path extrusionOk="0" h="424" w="1597">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1" name="Google Shape;15051;p70"/>
            <p:cNvSpPr/>
            <p:nvPr/>
          </p:nvSpPr>
          <p:spPr>
            <a:xfrm>
              <a:off x="1569623" y="4466480"/>
              <a:ext cx="109103" cy="11080"/>
            </a:xfrm>
            <a:custGeom>
              <a:rect b="b" l="l" r="r" t="t"/>
              <a:pathLst>
                <a:path extrusionOk="0" h="424" w="4175">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2" name="Google Shape;15052;p70"/>
            <p:cNvSpPr/>
            <p:nvPr/>
          </p:nvSpPr>
          <p:spPr>
            <a:xfrm>
              <a:off x="1569623" y="4437577"/>
              <a:ext cx="14608" cy="11080"/>
            </a:xfrm>
            <a:custGeom>
              <a:rect b="b" l="l" r="r" t="t"/>
              <a:pathLst>
                <a:path extrusionOk="0" h="424" w="559">
                  <a:moveTo>
                    <a:pt x="280" y="0"/>
                  </a:moveTo>
                  <a:cubicBezTo>
                    <a:pt x="1" y="0"/>
                    <a:pt x="1" y="423"/>
                    <a:pt x="280" y="423"/>
                  </a:cubicBezTo>
                  <a:cubicBezTo>
                    <a:pt x="558" y="423"/>
                    <a:pt x="558" y="0"/>
                    <a:pt x="280"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3" name="Google Shape;15053;p70"/>
            <p:cNvSpPr/>
            <p:nvPr/>
          </p:nvSpPr>
          <p:spPr>
            <a:xfrm>
              <a:off x="1523395" y="4502647"/>
              <a:ext cx="31437" cy="26655"/>
            </a:xfrm>
            <a:custGeom>
              <a:rect b="b" l="l" r="r" t="t"/>
              <a:pathLst>
                <a:path extrusionOk="0" h="1020" w="1203">
                  <a:moveTo>
                    <a:pt x="683" y="1"/>
                  </a:moveTo>
                  <a:cubicBezTo>
                    <a:pt x="231" y="1"/>
                    <a:pt x="0" y="549"/>
                    <a:pt x="327" y="866"/>
                  </a:cubicBezTo>
                  <a:cubicBezTo>
                    <a:pt x="430" y="973"/>
                    <a:pt x="559" y="1020"/>
                    <a:pt x="685" y="1020"/>
                  </a:cubicBezTo>
                  <a:cubicBezTo>
                    <a:pt x="948" y="1020"/>
                    <a:pt x="1202" y="816"/>
                    <a:pt x="1202" y="511"/>
                  </a:cubicBezTo>
                  <a:cubicBezTo>
                    <a:pt x="1202" y="222"/>
                    <a:pt x="972" y="1"/>
                    <a:pt x="683"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4" name="Google Shape;15054;p70"/>
            <p:cNvSpPr/>
            <p:nvPr/>
          </p:nvSpPr>
          <p:spPr>
            <a:xfrm>
              <a:off x="1569623" y="4511689"/>
              <a:ext cx="41734" cy="11106"/>
            </a:xfrm>
            <a:custGeom>
              <a:rect b="b" l="l" r="r" t="t"/>
              <a:pathLst>
                <a:path extrusionOk="0" h="425" w="1597">
                  <a:moveTo>
                    <a:pt x="1327" y="1"/>
                  </a:moveTo>
                  <a:cubicBezTo>
                    <a:pt x="1324" y="1"/>
                    <a:pt x="1321" y="1"/>
                    <a:pt x="1318" y="1"/>
                  </a:cubicBezTo>
                  <a:lnTo>
                    <a:pt x="280" y="1"/>
                  </a:lnTo>
                  <a:cubicBezTo>
                    <a:pt x="1" y="1"/>
                    <a:pt x="1" y="424"/>
                    <a:pt x="280" y="424"/>
                  </a:cubicBezTo>
                  <a:lnTo>
                    <a:pt x="1318" y="424"/>
                  </a:lnTo>
                  <a:cubicBezTo>
                    <a:pt x="1594" y="415"/>
                    <a:pt x="1597" y="1"/>
                    <a:pt x="1327"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5" name="Google Shape;15055;p70"/>
            <p:cNvSpPr/>
            <p:nvPr/>
          </p:nvSpPr>
          <p:spPr>
            <a:xfrm>
              <a:off x="1569623" y="4524781"/>
              <a:ext cx="109103" cy="11080"/>
            </a:xfrm>
            <a:custGeom>
              <a:rect b="b" l="l" r="r" t="t"/>
              <a:pathLst>
                <a:path extrusionOk="0" h="424" w="4175">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6" name="Google Shape;15056;p70"/>
            <p:cNvSpPr/>
            <p:nvPr/>
          </p:nvSpPr>
          <p:spPr>
            <a:xfrm>
              <a:off x="1569623" y="4495879"/>
              <a:ext cx="14608" cy="11080"/>
            </a:xfrm>
            <a:custGeom>
              <a:rect b="b" l="l" r="r" t="t"/>
              <a:pathLst>
                <a:path extrusionOk="0" h="424" w="559">
                  <a:moveTo>
                    <a:pt x="280" y="0"/>
                  </a:moveTo>
                  <a:cubicBezTo>
                    <a:pt x="1" y="0"/>
                    <a:pt x="1" y="423"/>
                    <a:pt x="280" y="423"/>
                  </a:cubicBezTo>
                  <a:cubicBezTo>
                    <a:pt x="558" y="423"/>
                    <a:pt x="558" y="0"/>
                    <a:pt x="280"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7" name="Google Shape;15057;p70"/>
            <p:cNvSpPr/>
            <p:nvPr/>
          </p:nvSpPr>
          <p:spPr>
            <a:xfrm>
              <a:off x="1530425" y="4309423"/>
              <a:ext cx="149295" cy="32169"/>
            </a:xfrm>
            <a:custGeom>
              <a:rect b="b" l="l" r="r" t="t"/>
              <a:pathLst>
                <a:path extrusionOk="0" h="1231" w="5713">
                  <a:moveTo>
                    <a:pt x="279" y="0"/>
                  </a:moveTo>
                  <a:cubicBezTo>
                    <a:pt x="126" y="0"/>
                    <a:pt x="1" y="125"/>
                    <a:pt x="1" y="279"/>
                  </a:cubicBezTo>
                  <a:lnTo>
                    <a:pt x="1" y="943"/>
                  </a:lnTo>
                  <a:cubicBezTo>
                    <a:pt x="1" y="1106"/>
                    <a:pt x="126" y="1231"/>
                    <a:pt x="279" y="1231"/>
                  </a:cubicBezTo>
                  <a:lnTo>
                    <a:pt x="5424" y="1231"/>
                  </a:lnTo>
                  <a:cubicBezTo>
                    <a:pt x="5587" y="1231"/>
                    <a:pt x="5712" y="1106"/>
                    <a:pt x="5712" y="943"/>
                  </a:cubicBezTo>
                  <a:lnTo>
                    <a:pt x="5712" y="279"/>
                  </a:lnTo>
                  <a:cubicBezTo>
                    <a:pt x="5712" y="125"/>
                    <a:pt x="5587" y="0"/>
                    <a:pt x="5424"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8" name="Google Shape;15058;p70"/>
            <p:cNvSpPr/>
            <p:nvPr/>
          </p:nvSpPr>
          <p:spPr>
            <a:xfrm>
              <a:off x="1490965" y="4463448"/>
              <a:ext cx="29634" cy="29451"/>
            </a:xfrm>
            <a:custGeom>
              <a:rect b="b" l="l" r="r" t="t"/>
              <a:pathLst>
                <a:path extrusionOk="0" h="1127" w="1134">
                  <a:moveTo>
                    <a:pt x="732" y="1"/>
                  </a:moveTo>
                  <a:lnTo>
                    <a:pt x="1" y="655"/>
                  </a:lnTo>
                  <a:lnTo>
                    <a:pt x="914" y="1107"/>
                  </a:lnTo>
                  <a:cubicBezTo>
                    <a:pt x="936" y="1121"/>
                    <a:pt x="959" y="1127"/>
                    <a:pt x="981" y="1127"/>
                  </a:cubicBezTo>
                  <a:cubicBezTo>
                    <a:pt x="1064" y="1127"/>
                    <a:pt x="1133" y="1037"/>
                    <a:pt x="1087" y="953"/>
                  </a:cubicBezTo>
                  <a:lnTo>
                    <a:pt x="732"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9" name="Google Shape;15059;p70"/>
            <p:cNvSpPr/>
            <p:nvPr/>
          </p:nvSpPr>
          <p:spPr>
            <a:xfrm>
              <a:off x="1388708" y="4350242"/>
              <a:ext cx="122640" cy="130689"/>
            </a:xfrm>
            <a:custGeom>
              <a:rect b="b" l="l" r="r" t="t"/>
              <a:pathLst>
                <a:path extrusionOk="0" h="5001" w="4693">
                  <a:moveTo>
                    <a:pt x="811" y="1"/>
                  </a:moveTo>
                  <a:cubicBezTo>
                    <a:pt x="763" y="1"/>
                    <a:pt x="714" y="18"/>
                    <a:pt x="673" y="54"/>
                  </a:cubicBezTo>
                  <a:lnTo>
                    <a:pt x="87" y="573"/>
                  </a:lnTo>
                  <a:cubicBezTo>
                    <a:pt x="0" y="650"/>
                    <a:pt x="0" y="784"/>
                    <a:pt x="77" y="871"/>
                  </a:cubicBezTo>
                  <a:lnTo>
                    <a:pt x="3722" y="4929"/>
                  </a:lnTo>
                  <a:cubicBezTo>
                    <a:pt x="3763" y="4976"/>
                    <a:pt x="3822" y="5000"/>
                    <a:pt x="3881" y="5000"/>
                  </a:cubicBezTo>
                  <a:cubicBezTo>
                    <a:pt x="3931" y="5000"/>
                    <a:pt x="3980" y="4983"/>
                    <a:pt x="4020" y="4948"/>
                  </a:cubicBezTo>
                  <a:lnTo>
                    <a:pt x="4597" y="4419"/>
                  </a:lnTo>
                  <a:cubicBezTo>
                    <a:pt x="4683" y="4342"/>
                    <a:pt x="4693" y="4217"/>
                    <a:pt x="4616" y="4131"/>
                  </a:cubicBezTo>
                  <a:lnTo>
                    <a:pt x="962" y="63"/>
                  </a:lnTo>
                  <a:cubicBezTo>
                    <a:pt x="921" y="22"/>
                    <a:pt x="866" y="1"/>
                    <a:pt x="811" y="1"/>
                  </a:cubicBezTo>
                  <a:close/>
                </a:path>
              </a:pathLst>
            </a:custGeom>
            <a:solidFill>
              <a:srgbClr val="D3D9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0" name="Google Shape;15060;p70"/>
            <p:cNvSpPr/>
            <p:nvPr/>
          </p:nvSpPr>
          <p:spPr>
            <a:xfrm>
              <a:off x="1388708" y="4358422"/>
              <a:ext cx="112605" cy="122509"/>
            </a:xfrm>
            <a:custGeom>
              <a:rect b="b" l="l" r="r" t="t"/>
              <a:pathLst>
                <a:path extrusionOk="0" h="4688" w="4309">
                  <a:moveTo>
                    <a:pt x="385" y="0"/>
                  </a:moveTo>
                  <a:lnTo>
                    <a:pt x="87" y="260"/>
                  </a:lnTo>
                  <a:cubicBezTo>
                    <a:pt x="0" y="337"/>
                    <a:pt x="0" y="471"/>
                    <a:pt x="77" y="558"/>
                  </a:cubicBezTo>
                  <a:lnTo>
                    <a:pt x="3722" y="4616"/>
                  </a:lnTo>
                  <a:cubicBezTo>
                    <a:pt x="3763" y="4663"/>
                    <a:pt x="3822" y="4687"/>
                    <a:pt x="3881" y="4687"/>
                  </a:cubicBezTo>
                  <a:cubicBezTo>
                    <a:pt x="3931" y="4687"/>
                    <a:pt x="3980" y="4670"/>
                    <a:pt x="4020" y="4635"/>
                  </a:cubicBezTo>
                  <a:lnTo>
                    <a:pt x="4308" y="4376"/>
                  </a:lnTo>
                  <a:lnTo>
                    <a:pt x="385" y="0"/>
                  </a:ln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1" name="Google Shape;15061;p70"/>
            <p:cNvSpPr/>
            <p:nvPr/>
          </p:nvSpPr>
          <p:spPr>
            <a:xfrm>
              <a:off x="1388708" y="4350242"/>
              <a:ext cx="35697" cy="34338"/>
            </a:xfrm>
            <a:custGeom>
              <a:rect b="b" l="l" r="r" t="t"/>
              <a:pathLst>
                <a:path extrusionOk="0" h="1314" w="1366">
                  <a:moveTo>
                    <a:pt x="811" y="1"/>
                  </a:moveTo>
                  <a:cubicBezTo>
                    <a:pt x="763" y="1"/>
                    <a:pt x="714" y="18"/>
                    <a:pt x="673" y="54"/>
                  </a:cubicBezTo>
                  <a:lnTo>
                    <a:pt x="87" y="573"/>
                  </a:lnTo>
                  <a:cubicBezTo>
                    <a:pt x="0" y="650"/>
                    <a:pt x="0" y="784"/>
                    <a:pt x="77" y="871"/>
                  </a:cubicBezTo>
                  <a:lnTo>
                    <a:pt x="471" y="1313"/>
                  </a:lnTo>
                  <a:lnTo>
                    <a:pt x="1366" y="506"/>
                  </a:lnTo>
                  <a:lnTo>
                    <a:pt x="962" y="63"/>
                  </a:lnTo>
                  <a:cubicBezTo>
                    <a:pt x="921" y="22"/>
                    <a:pt x="866" y="1"/>
                    <a:pt x="811"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62" name="Google Shape;15062;p70"/>
          <p:cNvGrpSpPr/>
          <p:nvPr/>
        </p:nvGrpSpPr>
        <p:grpSpPr>
          <a:xfrm>
            <a:off x="1874694" y="4293326"/>
            <a:ext cx="375446" cy="328982"/>
            <a:chOff x="1874694" y="4293326"/>
            <a:chExt cx="375446" cy="328982"/>
          </a:xfrm>
        </p:grpSpPr>
        <p:sp>
          <p:nvSpPr>
            <p:cNvPr id="15063" name="Google Shape;15063;p70"/>
            <p:cNvSpPr/>
            <p:nvPr/>
          </p:nvSpPr>
          <p:spPr>
            <a:xfrm>
              <a:off x="1874694" y="4396105"/>
              <a:ext cx="230959" cy="221996"/>
            </a:xfrm>
            <a:custGeom>
              <a:rect b="b" l="l" r="r" t="t"/>
              <a:pathLst>
                <a:path extrusionOk="0" h="8495" w="8838">
                  <a:moveTo>
                    <a:pt x="4587" y="1"/>
                  </a:moveTo>
                  <a:cubicBezTo>
                    <a:pt x="2866" y="1"/>
                    <a:pt x="1318" y="1039"/>
                    <a:pt x="654" y="2626"/>
                  </a:cubicBezTo>
                  <a:cubicBezTo>
                    <a:pt x="1" y="4212"/>
                    <a:pt x="366" y="6040"/>
                    <a:pt x="1578" y="7251"/>
                  </a:cubicBezTo>
                  <a:cubicBezTo>
                    <a:pt x="2389" y="8063"/>
                    <a:pt x="3477" y="8495"/>
                    <a:pt x="4584" y="8495"/>
                  </a:cubicBezTo>
                  <a:cubicBezTo>
                    <a:pt x="5129" y="8495"/>
                    <a:pt x="5679" y="8390"/>
                    <a:pt x="6203" y="8174"/>
                  </a:cubicBezTo>
                  <a:cubicBezTo>
                    <a:pt x="7790" y="7520"/>
                    <a:pt x="8828" y="5972"/>
                    <a:pt x="8828" y="4251"/>
                  </a:cubicBezTo>
                  <a:cubicBezTo>
                    <a:pt x="8838" y="1905"/>
                    <a:pt x="6934" y="1"/>
                    <a:pt x="4587"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4" name="Google Shape;15064;p70"/>
            <p:cNvSpPr/>
            <p:nvPr/>
          </p:nvSpPr>
          <p:spPr>
            <a:xfrm>
              <a:off x="2019181" y="4396105"/>
              <a:ext cx="230959" cy="221996"/>
            </a:xfrm>
            <a:custGeom>
              <a:rect b="b" l="l" r="r" t="t"/>
              <a:pathLst>
                <a:path extrusionOk="0" h="8495" w="8838">
                  <a:moveTo>
                    <a:pt x="4588" y="1"/>
                  </a:moveTo>
                  <a:cubicBezTo>
                    <a:pt x="2866" y="1"/>
                    <a:pt x="1318" y="1039"/>
                    <a:pt x="664" y="2626"/>
                  </a:cubicBezTo>
                  <a:cubicBezTo>
                    <a:pt x="1" y="4212"/>
                    <a:pt x="366" y="6040"/>
                    <a:pt x="1578" y="7251"/>
                  </a:cubicBezTo>
                  <a:cubicBezTo>
                    <a:pt x="2390" y="8063"/>
                    <a:pt x="3478" y="8495"/>
                    <a:pt x="4585" y="8495"/>
                  </a:cubicBezTo>
                  <a:cubicBezTo>
                    <a:pt x="5130" y="8495"/>
                    <a:pt x="5679" y="8390"/>
                    <a:pt x="6203" y="8174"/>
                  </a:cubicBezTo>
                  <a:cubicBezTo>
                    <a:pt x="7799" y="7520"/>
                    <a:pt x="8828" y="5972"/>
                    <a:pt x="8838" y="4251"/>
                  </a:cubicBezTo>
                  <a:cubicBezTo>
                    <a:pt x="8838" y="1905"/>
                    <a:pt x="6934" y="1"/>
                    <a:pt x="4588"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5" name="Google Shape;15065;p70"/>
            <p:cNvSpPr/>
            <p:nvPr/>
          </p:nvSpPr>
          <p:spPr>
            <a:xfrm>
              <a:off x="2033266" y="4540853"/>
              <a:ext cx="67108" cy="50775"/>
            </a:xfrm>
            <a:custGeom>
              <a:rect b="b" l="l" r="r" t="t"/>
              <a:pathLst>
                <a:path extrusionOk="0" h="1943" w="2568">
                  <a:moveTo>
                    <a:pt x="0" y="1"/>
                  </a:moveTo>
                  <a:lnTo>
                    <a:pt x="0" y="1"/>
                  </a:lnTo>
                  <a:cubicBezTo>
                    <a:pt x="241" y="751"/>
                    <a:pt x="683" y="1424"/>
                    <a:pt x="1279" y="1943"/>
                  </a:cubicBezTo>
                  <a:cubicBezTo>
                    <a:pt x="1885" y="1424"/>
                    <a:pt x="2327" y="751"/>
                    <a:pt x="2568" y="1"/>
                  </a:cubicBezTo>
                  <a:lnTo>
                    <a:pt x="2568" y="1"/>
                  </a:lnTo>
                  <a:cubicBezTo>
                    <a:pt x="2149" y="130"/>
                    <a:pt x="1717" y="195"/>
                    <a:pt x="1284" y="195"/>
                  </a:cubicBezTo>
                  <a:cubicBezTo>
                    <a:pt x="851" y="195"/>
                    <a:pt x="419" y="130"/>
                    <a:pt x="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6" name="Google Shape;15066;p70"/>
            <p:cNvSpPr/>
            <p:nvPr/>
          </p:nvSpPr>
          <p:spPr>
            <a:xfrm>
              <a:off x="1947055" y="4323979"/>
              <a:ext cx="230724" cy="221996"/>
            </a:xfrm>
            <a:custGeom>
              <a:rect b="b" l="l" r="r" t="t"/>
              <a:pathLst>
                <a:path extrusionOk="0" h="8495" w="8829">
                  <a:moveTo>
                    <a:pt x="4596" y="1"/>
                  </a:moveTo>
                  <a:cubicBezTo>
                    <a:pt x="4590" y="1"/>
                    <a:pt x="4584" y="1"/>
                    <a:pt x="4578" y="1"/>
                  </a:cubicBezTo>
                  <a:cubicBezTo>
                    <a:pt x="2857" y="1"/>
                    <a:pt x="1309" y="1030"/>
                    <a:pt x="655" y="2616"/>
                  </a:cubicBezTo>
                  <a:cubicBezTo>
                    <a:pt x="1" y="4203"/>
                    <a:pt x="357" y="6030"/>
                    <a:pt x="1578" y="7242"/>
                  </a:cubicBezTo>
                  <a:cubicBezTo>
                    <a:pt x="2390" y="8061"/>
                    <a:pt x="3480" y="8495"/>
                    <a:pt x="4587" y="8495"/>
                  </a:cubicBezTo>
                  <a:cubicBezTo>
                    <a:pt x="5132" y="8495"/>
                    <a:pt x="5681" y="8390"/>
                    <a:pt x="6203" y="8175"/>
                  </a:cubicBezTo>
                  <a:cubicBezTo>
                    <a:pt x="7790" y="7511"/>
                    <a:pt x="8828" y="5963"/>
                    <a:pt x="8828" y="4251"/>
                  </a:cubicBezTo>
                  <a:cubicBezTo>
                    <a:pt x="8828" y="1911"/>
                    <a:pt x="6934" y="1"/>
                    <a:pt x="459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7" name="Google Shape;15067;p70"/>
            <p:cNvSpPr/>
            <p:nvPr/>
          </p:nvSpPr>
          <p:spPr>
            <a:xfrm>
              <a:off x="2019677" y="4422995"/>
              <a:ext cx="85741" cy="122980"/>
            </a:xfrm>
            <a:custGeom>
              <a:rect b="b" l="l" r="r" t="t"/>
              <a:pathLst>
                <a:path extrusionOk="0" h="4706" w="3281">
                  <a:moveTo>
                    <a:pt x="1799" y="1"/>
                  </a:moveTo>
                  <a:cubicBezTo>
                    <a:pt x="511" y="1116"/>
                    <a:pt x="1" y="2885"/>
                    <a:pt x="520" y="4511"/>
                  </a:cubicBezTo>
                  <a:cubicBezTo>
                    <a:pt x="939" y="4640"/>
                    <a:pt x="1371" y="4705"/>
                    <a:pt x="1804" y="4705"/>
                  </a:cubicBezTo>
                  <a:cubicBezTo>
                    <a:pt x="2237" y="4705"/>
                    <a:pt x="2669" y="4640"/>
                    <a:pt x="3088" y="4511"/>
                  </a:cubicBezTo>
                  <a:cubicBezTo>
                    <a:pt x="3213" y="4097"/>
                    <a:pt x="3280" y="3664"/>
                    <a:pt x="3280" y="3222"/>
                  </a:cubicBezTo>
                  <a:cubicBezTo>
                    <a:pt x="3280" y="1981"/>
                    <a:pt x="2742" y="808"/>
                    <a:pt x="1799" y="1"/>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8" name="Google Shape;15068;p70"/>
            <p:cNvSpPr/>
            <p:nvPr/>
          </p:nvSpPr>
          <p:spPr>
            <a:xfrm>
              <a:off x="1942534" y="4396261"/>
              <a:ext cx="124182" cy="144617"/>
            </a:xfrm>
            <a:custGeom>
              <a:rect b="b" l="l" r="r" t="t"/>
              <a:pathLst>
                <a:path extrusionOk="0" h="5534" w="4752">
                  <a:moveTo>
                    <a:pt x="1979" y="0"/>
                  </a:moveTo>
                  <a:cubicBezTo>
                    <a:pt x="1552" y="0"/>
                    <a:pt x="1122" y="65"/>
                    <a:pt x="703" y="197"/>
                  </a:cubicBezTo>
                  <a:cubicBezTo>
                    <a:pt x="1" y="2437"/>
                    <a:pt x="1232" y="4822"/>
                    <a:pt x="3472" y="5534"/>
                  </a:cubicBezTo>
                  <a:cubicBezTo>
                    <a:pt x="3338" y="5120"/>
                    <a:pt x="3270" y="4687"/>
                    <a:pt x="3270" y="4245"/>
                  </a:cubicBezTo>
                  <a:cubicBezTo>
                    <a:pt x="3270" y="3004"/>
                    <a:pt x="3809" y="1831"/>
                    <a:pt x="4751" y="1024"/>
                  </a:cubicBezTo>
                  <a:cubicBezTo>
                    <a:pt x="3969" y="356"/>
                    <a:pt x="2983" y="0"/>
                    <a:pt x="1979"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9" name="Google Shape;15069;p70"/>
            <p:cNvSpPr/>
            <p:nvPr/>
          </p:nvSpPr>
          <p:spPr>
            <a:xfrm>
              <a:off x="2066690" y="4396261"/>
              <a:ext cx="111089" cy="144617"/>
            </a:xfrm>
            <a:custGeom>
              <a:rect b="b" l="l" r="r" t="t"/>
              <a:pathLst>
                <a:path extrusionOk="0" h="5534" w="4251">
                  <a:moveTo>
                    <a:pt x="2777" y="0"/>
                  </a:moveTo>
                  <a:cubicBezTo>
                    <a:pt x="1773" y="0"/>
                    <a:pt x="783" y="356"/>
                    <a:pt x="0" y="1024"/>
                  </a:cubicBezTo>
                  <a:cubicBezTo>
                    <a:pt x="1298" y="2129"/>
                    <a:pt x="1798" y="3908"/>
                    <a:pt x="1289" y="5534"/>
                  </a:cubicBezTo>
                  <a:cubicBezTo>
                    <a:pt x="3048" y="4966"/>
                    <a:pt x="4250" y="3331"/>
                    <a:pt x="4250" y="1485"/>
                  </a:cubicBezTo>
                  <a:cubicBezTo>
                    <a:pt x="4250" y="1043"/>
                    <a:pt x="4183" y="610"/>
                    <a:pt x="4049" y="197"/>
                  </a:cubicBezTo>
                  <a:cubicBezTo>
                    <a:pt x="3632" y="65"/>
                    <a:pt x="3203" y="0"/>
                    <a:pt x="2777"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0" name="Google Shape;15070;p70"/>
            <p:cNvSpPr/>
            <p:nvPr/>
          </p:nvSpPr>
          <p:spPr>
            <a:xfrm>
              <a:off x="2012412" y="4293326"/>
              <a:ext cx="94992" cy="81246"/>
            </a:xfrm>
            <a:custGeom>
              <a:rect b="b" l="l" r="r" t="t"/>
              <a:pathLst>
                <a:path extrusionOk="0" h="3109" w="3635">
                  <a:moveTo>
                    <a:pt x="2077" y="1"/>
                  </a:moveTo>
                  <a:cubicBezTo>
                    <a:pt x="692" y="1"/>
                    <a:pt x="0" y="1674"/>
                    <a:pt x="981" y="2655"/>
                  </a:cubicBezTo>
                  <a:cubicBezTo>
                    <a:pt x="1297" y="2968"/>
                    <a:pt x="1686" y="3108"/>
                    <a:pt x="2067" y="3108"/>
                  </a:cubicBezTo>
                  <a:cubicBezTo>
                    <a:pt x="2867" y="3108"/>
                    <a:pt x="3635" y="2490"/>
                    <a:pt x="3635" y="1559"/>
                  </a:cubicBezTo>
                  <a:cubicBezTo>
                    <a:pt x="3625" y="703"/>
                    <a:pt x="2933" y="1"/>
                    <a:pt x="2077" y="1"/>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1" name="Google Shape;15071;p70"/>
            <p:cNvSpPr/>
            <p:nvPr/>
          </p:nvSpPr>
          <p:spPr>
            <a:xfrm>
              <a:off x="2058641" y="4293326"/>
              <a:ext cx="48763" cy="81194"/>
            </a:xfrm>
            <a:custGeom>
              <a:rect b="b" l="l" r="r" t="t"/>
              <a:pathLst>
                <a:path extrusionOk="0" h="3107" w="1866">
                  <a:moveTo>
                    <a:pt x="308" y="1"/>
                  </a:moveTo>
                  <a:cubicBezTo>
                    <a:pt x="202" y="1"/>
                    <a:pt x="97" y="10"/>
                    <a:pt x="0" y="30"/>
                  </a:cubicBezTo>
                  <a:cubicBezTo>
                    <a:pt x="722" y="183"/>
                    <a:pt x="1241" y="818"/>
                    <a:pt x="1241" y="1559"/>
                  </a:cubicBezTo>
                  <a:cubicBezTo>
                    <a:pt x="1241" y="2289"/>
                    <a:pt x="722" y="2934"/>
                    <a:pt x="0" y="3078"/>
                  </a:cubicBezTo>
                  <a:cubicBezTo>
                    <a:pt x="97" y="3097"/>
                    <a:pt x="202" y="3107"/>
                    <a:pt x="308" y="3107"/>
                  </a:cubicBezTo>
                  <a:cubicBezTo>
                    <a:pt x="1164" y="3107"/>
                    <a:pt x="1856" y="2414"/>
                    <a:pt x="1866" y="1559"/>
                  </a:cubicBezTo>
                  <a:cubicBezTo>
                    <a:pt x="1866" y="693"/>
                    <a:pt x="1164" y="1"/>
                    <a:pt x="3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2" name="Google Shape;15072;p70"/>
            <p:cNvSpPr/>
            <p:nvPr/>
          </p:nvSpPr>
          <p:spPr>
            <a:xfrm>
              <a:off x="2061150" y="4305529"/>
              <a:ext cx="23389" cy="34077"/>
            </a:xfrm>
            <a:custGeom>
              <a:rect b="b" l="l" r="r" t="t"/>
              <a:pathLst>
                <a:path extrusionOk="0" h="1304" w="895">
                  <a:moveTo>
                    <a:pt x="212" y="0"/>
                  </a:moveTo>
                  <a:cubicBezTo>
                    <a:pt x="106" y="0"/>
                    <a:pt x="1" y="72"/>
                    <a:pt x="1" y="216"/>
                  </a:cubicBezTo>
                  <a:lnTo>
                    <a:pt x="1" y="1092"/>
                  </a:lnTo>
                  <a:cubicBezTo>
                    <a:pt x="1" y="1207"/>
                    <a:pt x="97" y="1303"/>
                    <a:pt x="212" y="1303"/>
                  </a:cubicBezTo>
                  <a:lnTo>
                    <a:pt x="616" y="1303"/>
                  </a:lnTo>
                  <a:cubicBezTo>
                    <a:pt x="895" y="1303"/>
                    <a:pt x="895" y="880"/>
                    <a:pt x="616" y="880"/>
                  </a:cubicBezTo>
                  <a:lnTo>
                    <a:pt x="424" y="880"/>
                  </a:lnTo>
                  <a:lnTo>
                    <a:pt x="424" y="216"/>
                  </a:lnTo>
                  <a:cubicBezTo>
                    <a:pt x="424" y="72"/>
                    <a:pt x="318" y="0"/>
                    <a:pt x="212"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3" name="Google Shape;15073;p70"/>
            <p:cNvSpPr/>
            <p:nvPr/>
          </p:nvSpPr>
          <p:spPr>
            <a:xfrm>
              <a:off x="2046332" y="4459816"/>
              <a:ext cx="35723" cy="61647"/>
            </a:xfrm>
            <a:custGeom>
              <a:rect b="b" l="l" r="r" t="t"/>
              <a:pathLst>
                <a:path extrusionOk="0" h="2359" w="1367">
                  <a:moveTo>
                    <a:pt x="779" y="0"/>
                  </a:moveTo>
                  <a:cubicBezTo>
                    <a:pt x="673" y="0"/>
                    <a:pt x="568" y="72"/>
                    <a:pt x="568" y="217"/>
                  </a:cubicBezTo>
                  <a:lnTo>
                    <a:pt x="568" y="294"/>
                  </a:lnTo>
                  <a:cubicBezTo>
                    <a:pt x="0" y="524"/>
                    <a:pt x="164" y="1380"/>
                    <a:pt x="779" y="1380"/>
                  </a:cubicBezTo>
                  <a:cubicBezTo>
                    <a:pt x="895" y="1380"/>
                    <a:pt x="962" y="1505"/>
                    <a:pt x="904" y="1601"/>
                  </a:cubicBezTo>
                  <a:cubicBezTo>
                    <a:pt x="877" y="1647"/>
                    <a:pt x="830" y="1669"/>
                    <a:pt x="783" y="1669"/>
                  </a:cubicBezTo>
                  <a:cubicBezTo>
                    <a:pt x="731" y="1669"/>
                    <a:pt x="679" y="1642"/>
                    <a:pt x="654" y="1592"/>
                  </a:cubicBezTo>
                  <a:cubicBezTo>
                    <a:pt x="611" y="1503"/>
                    <a:pt x="538" y="1466"/>
                    <a:pt x="466" y="1466"/>
                  </a:cubicBezTo>
                  <a:cubicBezTo>
                    <a:pt x="326" y="1466"/>
                    <a:pt x="187" y="1604"/>
                    <a:pt x="270" y="1774"/>
                  </a:cubicBezTo>
                  <a:cubicBezTo>
                    <a:pt x="337" y="1900"/>
                    <a:pt x="443" y="1996"/>
                    <a:pt x="568" y="2053"/>
                  </a:cubicBezTo>
                  <a:lnTo>
                    <a:pt x="568" y="2150"/>
                  </a:lnTo>
                  <a:cubicBezTo>
                    <a:pt x="568" y="2289"/>
                    <a:pt x="673" y="2359"/>
                    <a:pt x="779" y="2359"/>
                  </a:cubicBezTo>
                  <a:cubicBezTo>
                    <a:pt x="885" y="2359"/>
                    <a:pt x="991" y="2289"/>
                    <a:pt x="991" y="2150"/>
                  </a:cubicBezTo>
                  <a:lnTo>
                    <a:pt x="991" y="2053"/>
                  </a:lnTo>
                  <a:cubicBezTo>
                    <a:pt x="1202" y="1967"/>
                    <a:pt x="1347" y="1755"/>
                    <a:pt x="1347" y="1534"/>
                  </a:cubicBezTo>
                  <a:cubicBezTo>
                    <a:pt x="1347" y="1217"/>
                    <a:pt x="1096" y="967"/>
                    <a:pt x="779" y="967"/>
                  </a:cubicBezTo>
                  <a:cubicBezTo>
                    <a:pt x="621" y="959"/>
                    <a:pt x="729" y="704"/>
                    <a:pt x="837" y="704"/>
                  </a:cubicBezTo>
                  <a:cubicBezTo>
                    <a:pt x="860" y="704"/>
                    <a:pt x="884" y="716"/>
                    <a:pt x="904" y="746"/>
                  </a:cubicBezTo>
                  <a:cubicBezTo>
                    <a:pt x="948" y="812"/>
                    <a:pt x="1009" y="839"/>
                    <a:pt x="1069" y="839"/>
                  </a:cubicBezTo>
                  <a:cubicBezTo>
                    <a:pt x="1219" y="839"/>
                    <a:pt x="1367" y="670"/>
                    <a:pt x="1250" y="505"/>
                  </a:cubicBezTo>
                  <a:cubicBezTo>
                    <a:pt x="1193" y="409"/>
                    <a:pt x="1096" y="332"/>
                    <a:pt x="991" y="294"/>
                  </a:cubicBezTo>
                  <a:lnTo>
                    <a:pt x="991" y="217"/>
                  </a:lnTo>
                  <a:cubicBezTo>
                    <a:pt x="991" y="72"/>
                    <a:pt x="885" y="0"/>
                    <a:pt x="77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4" name="Google Shape;15074;p70"/>
            <p:cNvSpPr/>
            <p:nvPr/>
          </p:nvSpPr>
          <p:spPr>
            <a:xfrm>
              <a:off x="2182770" y="4521436"/>
              <a:ext cx="25662" cy="22709"/>
            </a:xfrm>
            <a:custGeom>
              <a:rect b="b" l="l" r="r" t="t"/>
              <a:pathLst>
                <a:path extrusionOk="0" h="869" w="982">
                  <a:moveTo>
                    <a:pt x="491" y="1"/>
                  </a:moveTo>
                  <a:cubicBezTo>
                    <a:pt x="441" y="1"/>
                    <a:pt x="390" y="27"/>
                    <a:pt x="366" y="80"/>
                  </a:cubicBezTo>
                  <a:lnTo>
                    <a:pt x="1" y="869"/>
                  </a:lnTo>
                  <a:lnTo>
                    <a:pt x="982" y="869"/>
                  </a:lnTo>
                  <a:lnTo>
                    <a:pt x="616" y="80"/>
                  </a:lnTo>
                  <a:cubicBezTo>
                    <a:pt x="592" y="27"/>
                    <a:pt x="542" y="1"/>
                    <a:pt x="49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5" name="Google Shape;15075;p70"/>
            <p:cNvSpPr/>
            <p:nvPr/>
          </p:nvSpPr>
          <p:spPr>
            <a:xfrm>
              <a:off x="2178746" y="4542603"/>
              <a:ext cx="33711" cy="79704"/>
            </a:xfrm>
            <a:custGeom>
              <a:rect b="b" l="l" r="r" t="t"/>
              <a:pathLst>
                <a:path extrusionOk="0" h="3050" w="1290">
                  <a:moveTo>
                    <a:pt x="280" y="1"/>
                  </a:moveTo>
                  <a:cubicBezTo>
                    <a:pt x="126" y="1"/>
                    <a:pt x="1" y="126"/>
                    <a:pt x="1" y="289"/>
                  </a:cubicBezTo>
                  <a:lnTo>
                    <a:pt x="1" y="2770"/>
                  </a:lnTo>
                  <a:cubicBezTo>
                    <a:pt x="1" y="2924"/>
                    <a:pt x="126" y="3049"/>
                    <a:pt x="280" y="3049"/>
                  </a:cubicBezTo>
                  <a:lnTo>
                    <a:pt x="1001" y="3049"/>
                  </a:lnTo>
                  <a:cubicBezTo>
                    <a:pt x="1155" y="3049"/>
                    <a:pt x="1289" y="2924"/>
                    <a:pt x="1289" y="2770"/>
                  </a:cubicBezTo>
                  <a:lnTo>
                    <a:pt x="1289" y="289"/>
                  </a:lnTo>
                  <a:cubicBezTo>
                    <a:pt x="1289" y="126"/>
                    <a:pt x="1155" y="1"/>
                    <a:pt x="1001"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6" name="Google Shape;15076;p70"/>
            <p:cNvSpPr/>
            <p:nvPr/>
          </p:nvSpPr>
          <p:spPr>
            <a:xfrm>
              <a:off x="2195601" y="4542603"/>
              <a:ext cx="16855" cy="79704"/>
            </a:xfrm>
            <a:custGeom>
              <a:rect b="b" l="l" r="r" t="t"/>
              <a:pathLst>
                <a:path extrusionOk="0" h="3050" w="645">
                  <a:moveTo>
                    <a:pt x="0" y="1"/>
                  </a:moveTo>
                  <a:lnTo>
                    <a:pt x="0" y="3049"/>
                  </a:lnTo>
                  <a:lnTo>
                    <a:pt x="356" y="3049"/>
                  </a:lnTo>
                  <a:cubicBezTo>
                    <a:pt x="510" y="3049"/>
                    <a:pt x="644" y="2924"/>
                    <a:pt x="644" y="2770"/>
                  </a:cubicBezTo>
                  <a:lnTo>
                    <a:pt x="644" y="289"/>
                  </a:lnTo>
                  <a:cubicBezTo>
                    <a:pt x="635" y="126"/>
                    <a:pt x="510" y="1"/>
                    <a:pt x="356"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7" name="Google Shape;15077;p70"/>
            <p:cNvSpPr/>
            <p:nvPr/>
          </p:nvSpPr>
          <p:spPr>
            <a:xfrm>
              <a:off x="2178746" y="4602917"/>
              <a:ext cx="33711" cy="19390"/>
            </a:xfrm>
            <a:custGeom>
              <a:rect b="b" l="l" r="r" t="t"/>
              <a:pathLst>
                <a:path extrusionOk="0" h="742" w="1290">
                  <a:moveTo>
                    <a:pt x="1" y="1"/>
                  </a:moveTo>
                  <a:lnTo>
                    <a:pt x="1" y="462"/>
                  </a:lnTo>
                  <a:cubicBezTo>
                    <a:pt x="1" y="616"/>
                    <a:pt x="126" y="741"/>
                    <a:pt x="280" y="741"/>
                  </a:cubicBezTo>
                  <a:lnTo>
                    <a:pt x="1001" y="741"/>
                  </a:lnTo>
                  <a:cubicBezTo>
                    <a:pt x="1155" y="741"/>
                    <a:pt x="1289" y="616"/>
                    <a:pt x="1289" y="462"/>
                  </a:cubicBezTo>
                  <a:lnTo>
                    <a:pt x="1289"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8" name="Google Shape;15078;p70"/>
            <p:cNvSpPr/>
            <p:nvPr/>
          </p:nvSpPr>
          <p:spPr>
            <a:xfrm>
              <a:off x="1911881" y="4515974"/>
              <a:ext cx="80958" cy="78920"/>
            </a:xfrm>
            <a:custGeom>
              <a:rect b="b" l="l" r="r" t="t"/>
              <a:pathLst>
                <a:path extrusionOk="0" h="3020" w="3098">
                  <a:moveTo>
                    <a:pt x="1539" y="1"/>
                  </a:moveTo>
                  <a:cubicBezTo>
                    <a:pt x="558" y="10"/>
                    <a:pt x="1" y="1145"/>
                    <a:pt x="607" y="1924"/>
                  </a:cubicBezTo>
                  <a:cubicBezTo>
                    <a:pt x="847" y="2241"/>
                    <a:pt x="1001" y="2626"/>
                    <a:pt x="1049" y="3020"/>
                  </a:cubicBezTo>
                  <a:lnTo>
                    <a:pt x="2039" y="3020"/>
                  </a:lnTo>
                  <a:cubicBezTo>
                    <a:pt x="2087" y="2626"/>
                    <a:pt x="2251" y="2241"/>
                    <a:pt x="2501" y="1914"/>
                  </a:cubicBezTo>
                  <a:cubicBezTo>
                    <a:pt x="3097" y="1135"/>
                    <a:pt x="2530" y="1"/>
                    <a:pt x="1539"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9" name="Google Shape;15079;p70"/>
            <p:cNvSpPr/>
            <p:nvPr/>
          </p:nvSpPr>
          <p:spPr>
            <a:xfrm>
              <a:off x="1945566" y="4516157"/>
              <a:ext cx="37971" cy="78737"/>
            </a:xfrm>
            <a:custGeom>
              <a:rect b="b" l="l" r="r" t="t"/>
              <a:pathLst>
                <a:path extrusionOk="0" h="3013" w="1453">
                  <a:moveTo>
                    <a:pt x="269" y="1"/>
                  </a:moveTo>
                  <a:cubicBezTo>
                    <a:pt x="181" y="1"/>
                    <a:pt x="91" y="11"/>
                    <a:pt x="0" y="32"/>
                  </a:cubicBezTo>
                  <a:cubicBezTo>
                    <a:pt x="846" y="215"/>
                    <a:pt x="1202" y="1224"/>
                    <a:pt x="683" y="1917"/>
                  </a:cubicBezTo>
                  <a:cubicBezTo>
                    <a:pt x="433" y="2234"/>
                    <a:pt x="279" y="2619"/>
                    <a:pt x="231" y="3013"/>
                  </a:cubicBezTo>
                  <a:lnTo>
                    <a:pt x="750" y="3013"/>
                  </a:lnTo>
                  <a:cubicBezTo>
                    <a:pt x="808" y="2619"/>
                    <a:pt x="962" y="2234"/>
                    <a:pt x="1212" y="1917"/>
                  </a:cubicBezTo>
                  <a:cubicBezTo>
                    <a:pt x="1366" y="1705"/>
                    <a:pt x="1452" y="1455"/>
                    <a:pt x="1452" y="1196"/>
                  </a:cubicBezTo>
                  <a:cubicBezTo>
                    <a:pt x="1452" y="520"/>
                    <a:pt x="904" y="1"/>
                    <a:pt x="269"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0" name="Google Shape;15080;p70"/>
            <p:cNvSpPr/>
            <p:nvPr/>
          </p:nvSpPr>
          <p:spPr>
            <a:xfrm>
              <a:off x="1907099" y="4489581"/>
              <a:ext cx="19390" cy="15366"/>
            </a:xfrm>
            <a:custGeom>
              <a:rect b="b" l="l" r="r" t="t"/>
              <a:pathLst>
                <a:path extrusionOk="0" h="588" w="742">
                  <a:moveTo>
                    <a:pt x="303" y="1"/>
                  </a:moveTo>
                  <a:cubicBezTo>
                    <a:pt x="139" y="1"/>
                    <a:pt x="0" y="212"/>
                    <a:pt x="155" y="366"/>
                  </a:cubicBezTo>
                  <a:lnTo>
                    <a:pt x="318" y="520"/>
                  </a:lnTo>
                  <a:cubicBezTo>
                    <a:pt x="357" y="559"/>
                    <a:pt x="405" y="587"/>
                    <a:pt x="463" y="587"/>
                  </a:cubicBezTo>
                  <a:cubicBezTo>
                    <a:pt x="655" y="578"/>
                    <a:pt x="741" y="357"/>
                    <a:pt x="616" y="222"/>
                  </a:cubicBezTo>
                  <a:lnTo>
                    <a:pt x="453" y="68"/>
                  </a:lnTo>
                  <a:cubicBezTo>
                    <a:pt x="406" y="21"/>
                    <a:pt x="353" y="1"/>
                    <a:pt x="303"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1" name="Google Shape;15081;p70"/>
            <p:cNvSpPr/>
            <p:nvPr/>
          </p:nvSpPr>
          <p:spPr>
            <a:xfrm>
              <a:off x="1897769" y="4504006"/>
              <a:ext cx="20932" cy="12753"/>
            </a:xfrm>
            <a:custGeom>
              <a:rect b="b" l="l" r="r" t="t"/>
              <a:pathLst>
                <a:path extrusionOk="0" h="488" w="801">
                  <a:moveTo>
                    <a:pt x="295" y="1"/>
                  </a:moveTo>
                  <a:cubicBezTo>
                    <a:pt x="68" y="1"/>
                    <a:pt x="1" y="340"/>
                    <a:pt x="243" y="420"/>
                  </a:cubicBezTo>
                  <a:lnTo>
                    <a:pt x="454" y="478"/>
                  </a:lnTo>
                  <a:cubicBezTo>
                    <a:pt x="473" y="478"/>
                    <a:pt x="493" y="478"/>
                    <a:pt x="512" y="487"/>
                  </a:cubicBezTo>
                  <a:cubicBezTo>
                    <a:pt x="762" y="478"/>
                    <a:pt x="800" y="132"/>
                    <a:pt x="570" y="64"/>
                  </a:cubicBezTo>
                  <a:lnTo>
                    <a:pt x="348" y="7"/>
                  </a:lnTo>
                  <a:cubicBezTo>
                    <a:pt x="330" y="3"/>
                    <a:pt x="312" y="1"/>
                    <a:pt x="295"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2" name="Google Shape;15082;p70"/>
            <p:cNvSpPr/>
            <p:nvPr/>
          </p:nvSpPr>
          <p:spPr>
            <a:xfrm>
              <a:off x="1922909" y="4479859"/>
              <a:ext cx="14373" cy="16803"/>
            </a:xfrm>
            <a:custGeom>
              <a:rect b="b" l="l" r="r" t="t"/>
              <a:pathLst>
                <a:path extrusionOk="0" h="643" w="550">
                  <a:moveTo>
                    <a:pt x="254" y="0"/>
                  </a:moveTo>
                  <a:cubicBezTo>
                    <a:pt x="128" y="0"/>
                    <a:pt x="0" y="106"/>
                    <a:pt x="40" y="267"/>
                  </a:cubicBezTo>
                  <a:lnTo>
                    <a:pt x="108" y="488"/>
                  </a:lnTo>
                  <a:cubicBezTo>
                    <a:pt x="127" y="575"/>
                    <a:pt x="213" y="642"/>
                    <a:pt x="310" y="642"/>
                  </a:cubicBezTo>
                  <a:cubicBezTo>
                    <a:pt x="444" y="642"/>
                    <a:pt x="550" y="507"/>
                    <a:pt x="511" y="373"/>
                  </a:cubicBezTo>
                  <a:lnTo>
                    <a:pt x="454" y="161"/>
                  </a:lnTo>
                  <a:cubicBezTo>
                    <a:pt x="423" y="49"/>
                    <a:pt x="339" y="0"/>
                    <a:pt x="254" y="0"/>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3" name="Google Shape;15083;p70"/>
            <p:cNvSpPr/>
            <p:nvPr/>
          </p:nvSpPr>
          <p:spPr>
            <a:xfrm>
              <a:off x="1934773" y="4594111"/>
              <a:ext cx="34939" cy="28197"/>
            </a:xfrm>
            <a:custGeom>
              <a:rect b="b" l="l" r="r" t="t"/>
              <a:pathLst>
                <a:path extrusionOk="0" h="1079" w="1337">
                  <a:moveTo>
                    <a:pt x="168" y="0"/>
                  </a:moveTo>
                  <a:cubicBezTo>
                    <a:pt x="78" y="0"/>
                    <a:pt x="0" y="83"/>
                    <a:pt x="9" y="184"/>
                  </a:cubicBezTo>
                  <a:lnTo>
                    <a:pt x="9" y="905"/>
                  </a:lnTo>
                  <a:cubicBezTo>
                    <a:pt x="9" y="1001"/>
                    <a:pt x="86" y="1078"/>
                    <a:pt x="182" y="1078"/>
                  </a:cubicBezTo>
                  <a:lnTo>
                    <a:pt x="1154" y="1078"/>
                  </a:lnTo>
                  <a:cubicBezTo>
                    <a:pt x="1259" y="1078"/>
                    <a:pt x="1336" y="992"/>
                    <a:pt x="1336" y="895"/>
                  </a:cubicBezTo>
                  <a:lnTo>
                    <a:pt x="1336" y="174"/>
                  </a:lnTo>
                  <a:cubicBezTo>
                    <a:pt x="1336" y="78"/>
                    <a:pt x="1259" y="1"/>
                    <a:pt x="1154" y="1"/>
                  </a:cubicBezTo>
                  <a:lnTo>
                    <a:pt x="182" y="1"/>
                  </a:lnTo>
                  <a:cubicBezTo>
                    <a:pt x="178" y="1"/>
                    <a:pt x="173" y="0"/>
                    <a:pt x="16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4" name="Google Shape;15084;p70"/>
            <p:cNvSpPr/>
            <p:nvPr/>
          </p:nvSpPr>
          <p:spPr>
            <a:xfrm>
              <a:off x="1929729" y="4602682"/>
              <a:ext cx="45497" cy="11080"/>
            </a:xfrm>
            <a:custGeom>
              <a:rect b="b" l="l" r="r" t="t"/>
              <a:pathLst>
                <a:path extrusionOk="0" h="424" w="1741">
                  <a:moveTo>
                    <a:pt x="289" y="0"/>
                  </a:moveTo>
                  <a:cubicBezTo>
                    <a:pt x="0" y="0"/>
                    <a:pt x="0" y="423"/>
                    <a:pt x="289" y="423"/>
                  </a:cubicBezTo>
                  <a:lnTo>
                    <a:pt x="1462" y="423"/>
                  </a:lnTo>
                  <a:cubicBezTo>
                    <a:pt x="1741" y="423"/>
                    <a:pt x="1741" y="0"/>
                    <a:pt x="1462"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85" name="Google Shape;15085;p70"/>
          <p:cNvGrpSpPr/>
          <p:nvPr/>
        </p:nvGrpSpPr>
        <p:grpSpPr>
          <a:xfrm>
            <a:off x="2396116" y="4293090"/>
            <a:ext cx="366665" cy="329714"/>
            <a:chOff x="2396116" y="4293090"/>
            <a:chExt cx="366665" cy="329714"/>
          </a:xfrm>
        </p:grpSpPr>
        <p:sp>
          <p:nvSpPr>
            <p:cNvPr id="15086" name="Google Shape;15086;p70"/>
            <p:cNvSpPr/>
            <p:nvPr/>
          </p:nvSpPr>
          <p:spPr>
            <a:xfrm>
              <a:off x="2497144" y="4300878"/>
              <a:ext cx="143755" cy="54539"/>
            </a:xfrm>
            <a:custGeom>
              <a:rect b="b" l="l" r="r" t="t"/>
              <a:pathLst>
                <a:path extrusionOk="0" h="2087" w="5501">
                  <a:moveTo>
                    <a:pt x="279" y="0"/>
                  </a:moveTo>
                  <a:cubicBezTo>
                    <a:pt x="125" y="0"/>
                    <a:pt x="0" y="125"/>
                    <a:pt x="0" y="279"/>
                  </a:cubicBezTo>
                  <a:lnTo>
                    <a:pt x="0" y="1798"/>
                  </a:lnTo>
                  <a:cubicBezTo>
                    <a:pt x="0" y="1952"/>
                    <a:pt x="125" y="2077"/>
                    <a:pt x="279" y="2087"/>
                  </a:cubicBezTo>
                  <a:lnTo>
                    <a:pt x="5126" y="2087"/>
                  </a:lnTo>
                  <a:cubicBezTo>
                    <a:pt x="5357" y="2087"/>
                    <a:pt x="5501" y="1827"/>
                    <a:pt x="5366" y="1645"/>
                  </a:cubicBezTo>
                  <a:lnTo>
                    <a:pt x="4385" y="125"/>
                  </a:lnTo>
                  <a:cubicBezTo>
                    <a:pt x="4337" y="48"/>
                    <a:pt x="4241" y="0"/>
                    <a:pt x="4145"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7" name="Google Shape;15087;p70"/>
            <p:cNvSpPr/>
            <p:nvPr/>
          </p:nvSpPr>
          <p:spPr>
            <a:xfrm>
              <a:off x="2410959" y="4293090"/>
              <a:ext cx="143494" cy="54303"/>
            </a:xfrm>
            <a:custGeom>
              <a:rect b="b" l="l" r="r" t="t"/>
              <a:pathLst>
                <a:path extrusionOk="0" h="2078" w="5491">
                  <a:moveTo>
                    <a:pt x="279" y="0"/>
                  </a:moveTo>
                  <a:cubicBezTo>
                    <a:pt x="125" y="0"/>
                    <a:pt x="0" y="125"/>
                    <a:pt x="0" y="279"/>
                  </a:cubicBezTo>
                  <a:lnTo>
                    <a:pt x="0" y="1798"/>
                  </a:lnTo>
                  <a:cubicBezTo>
                    <a:pt x="0" y="1952"/>
                    <a:pt x="125" y="2077"/>
                    <a:pt x="279" y="2077"/>
                  </a:cubicBezTo>
                  <a:lnTo>
                    <a:pt x="5125" y="2077"/>
                  </a:lnTo>
                  <a:cubicBezTo>
                    <a:pt x="5347" y="2077"/>
                    <a:pt x="5491" y="1837"/>
                    <a:pt x="5366" y="1644"/>
                  </a:cubicBezTo>
                  <a:lnTo>
                    <a:pt x="4385" y="125"/>
                  </a:lnTo>
                  <a:cubicBezTo>
                    <a:pt x="4337" y="48"/>
                    <a:pt x="4241" y="0"/>
                    <a:pt x="4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8" name="Google Shape;15088;p70"/>
            <p:cNvSpPr/>
            <p:nvPr/>
          </p:nvSpPr>
          <p:spPr>
            <a:xfrm>
              <a:off x="2396116" y="4323979"/>
              <a:ext cx="366665" cy="251081"/>
            </a:xfrm>
            <a:custGeom>
              <a:rect b="b" l="l" r="r" t="t"/>
              <a:pathLst>
                <a:path extrusionOk="0" h="9608" w="14031">
                  <a:moveTo>
                    <a:pt x="264" y="0"/>
                  </a:moveTo>
                  <a:cubicBezTo>
                    <a:pt x="117" y="0"/>
                    <a:pt x="1" y="131"/>
                    <a:pt x="1" y="280"/>
                  </a:cubicBezTo>
                  <a:lnTo>
                    <a:pt x="1" y="9319"/>
                  </a:lnTo>
                  <a:cubicBezTo>
                    <a:pt x="1" y="9473"/>
                    <a:pt x="126" y="9607"/>
                    <a:pt x="280" y="9607"/>
                  </a:cubicBezTo>
                  <a:lnTo>
                    <a:pt x="13742" y="9607"/>
                  </a:lnTo>
                  <a:cubicBezTo>
                    <a:pt x="13896" y="9607"/>
                    <a:pt x="14031" y="9473"/>
                    <a:pt x="14031" y="9319"/>
                  </a:cubicBezTo>
                  <a:lnTo>
                    <a:pt x="14031" y="280"/>
                  </a:lnTo>
                  <a:cubicBezTo>
                    <a:pt x="14031" y="126"/>
                    <a:pt x="13896" y="1"/>
                    <a:pt x="13742" y="1"/>
                  </a:cubicBezTo>
                  <a:lnTo>
                    <a:pt x="280" y="1"/>
                  </a:lnTo>
                  <a:cubicBezTo>
                    <a:pt x="274" y="1"/>
                    <a:pt x="269" y="0"/>
                    <a:pt x="26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9" name="Google Shape;15089;p70"/>
            <p:cNvSpPr/>
            <p:nvPr/>
          </p:nvSpPr>
          <p:spPr>
            <a:xfrm>
              <a:off x="2407928" y="4391819"/>
              <a:ext cx="340533" cy="182980"/>
            </a:xfrm>
            <a:custGeom>
              <a:rect b="b" l="l" r="r" t="t"/>
              <a:pathLst>
                <a:path extrusionOk="0" h="7002" w="13031">
                  <a:moveTo>
                    <a:pt x="4243" y="1"/>
                  </a:moveTo>
                  <a:cubicBezTo>
                    <a:pt x="3905" y="1"/>
                    <a:pt x="3636" y="276"/>
                    <a:pt x="3645" y="617"/>
                  </a:cubicBezTo>
                  <a:lnTo>
                    <a:pt x="3645" y="6011"/>
                  </a:lnTo>
                  <a:lnTo>
                    <a:pt x="626" y="6011"/>
                  </a:lnTo>
                  <a:cubicBezTo>
                    <a:pt x="280" y="6011"/>
                    <a:pt x="1" y="6290"/>
                    <a:pt x="1" y="6636"/>
                  </a:cubicBezTo>
                  <a:lnTo>
                    <a:pt x="1" y="7002"/>
                  </a:lnTo>
                  <a:lnTo>
                    <a:pt x="13030" y="7002"/>
                  </a:lnTo>
                  <a:lnTo>
                    <a:pt x="13030" y="617"/>
                  </a:lnTo>
                  <a:cubicBezTo>
                    <a:pt x="13030" y="280"/>
                    <a:pt x="12761" y="1"/>
                    <a:pt x="12415" y="1"/>
                  </a:cubicBezTo>
                  <a:lnTo>
                    <a:pt x="4261" y="1"/>
                  </a:lnTo>
                  <a:cubicBezTo>
                    <a:pt x="4255" y="1"/>
                    <a:pt x="4249" y="1"/>
                    <a:pt x="4243"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0" name="Google Shape;15090;p70"/>
            <p:cNvSpPr/>
            <p:nvPr/>
          </p:nvSpPr>
          <p:spPr>
            <a:xfrm>
              <a:off x="2728077" y="4323979"/>
              <a:ext cx="34704" cy="251081"/>
            </a:xfrm>
            <a:custGeom>
              <a:rect b="b" l="l" r="r" t="t"/>
              <a:pathLst>
                <a:path extrusionOk="0" h="9608" w="1328">
                  <a:moveTo>
                    <a:pt x="1" y="1"/>
                  </a:moveTo>
                  <a:cubicBezTo>
                    <a:pt x="164" y="1"/>
                    <a:pt x="289" y="126"/>
                    <a:pt x="289" y="280"/>
                  </a:cubicBezTo>
                  <a:lnTo>
                    <a:pt x="289" y="9319"/>
                  </a:lnTo>
                  <a:cubicBezTo>
                    <a:pt x="289" y="9473"/>
                    <a:pt x="164" y="9607"/>
                    <a:pt x="1" y="9607"/>
                  </a:cubicBezTo>
                  <a:lnTo>
                    <a:pt x="1039" y="9607"/>
                  </a:lnTo>
                  <a:cubicBezTo>
                    <a:pt x="1193" y="9607"/>
                    <a:pt x="1328" y="9473"/>
                    <a:pt x="1328" y="9319"/>
                  </a:cubicBezTo>
                  <a:lnTo>
                    <a:pt x="1328" y="280"/>
                  </a:lnTo>
                  <a:cubicBezTo>
                    <a:pt x="1328" y="126"/>
                    <a:pt x="1193" y="1"/>
                    <a:pt x="1039"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1" name="Google Shape;15091;p70"/>
            <p:cNvSpPr/>
            <p:nvPr/>
          </p:nvSpPr>
          <p:spPr>
            <a:xfrm>
              <a:off x="2511726" y="4400626"/>
              <a:ext cx="227928" cy="222179"/>
            </a:xfrm>
            <a:custGeom>
              <a:rect b="b" l="l" r="r" t="t"/>
              <a:pathLst>
                <a:path extrusionOk="0" h="8502" w="8722">
                  <a:moveTo>
                    <a:pt x="289" y="1"/>
                  </a:moveTo>
                  <a:cubicBezTo>
                    <a:pt x="125" y="1"/>
                    <a:pt x="0" y="126"/>
                    <a:pt x="0" y="280"/>
                  </a:cubicBezTo>
                  <a:lnTo>
                    <a:pt x="0" y="8501"/>
                  </a:lnTo>
                  <a:lnTo>
                    <a:pt x="6962" y="8501"/>
                  </a:lnTo>
                  <a:cubicBezTo>
                    <a:pt x="7933" y="8501"/>
                    <a:pt x="8722" y="7703"/>
                    <a:pt x="8722" y="6732"/>
                  </a:cubicBezTo>
                  <a:lnTo>
                    <a:pt x="8722" y="280"/>
                  </a:lnTo>
                  <a:cubicBezTo>
                    <a:pt x="8722" y="126"/>
                    <a:pt x="8597" y="1"/>
                    <a:pt x="8443" y="1"/>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2" name="Google Shape;15092;p70"/>
            <p:cNvSpPr/>
            <p:nvPr/>
          </p:nvSpPr>
          <p:spPr>
            <a:xfrm>
              <a:off x="2679340" y="4400626"/>
              <a:ext cx="60314" cy="222179"/>
            </a:xfrm>
            <a:custGeom>
              <a:rect b="b" l="l" r="r" t="t"/>
              <a:pathLst>
                <a:path extrusionOk="0" h="8502" w="2308">
                  <a:moveTo>
                    <a:pt x="1481" y="1"/>
                  </a:moveTo>
                  <a:cubicBezTo>
                    <a:pt x="1635" y="1"/>
                    <a:pt x="1760" y="126"/>
                    <a:pt x="1760" y="280"/>
                  </a:cubicBezTo>
                  <a:lnTo>
                    <a:pt x="1760" y="6732"/>
                  </a:lnTo>
                  <a:cubicBezTo>
                    <a:pt x="1760" y="7703"/>
                    <a:pt x="971" y="8501"/>
                    <a:pt x="0" y="8501"/>
                  </a:cubicBezTo>
                  <a:lnTo>
                    <a:pt x="548" y="8501"/>
                  </a:lnTo>
                  <a:cubicBezTo>
                    <a:pt x="1519" y="8492"/>
                    <a:pt x="2308" y="7703"/>
                    <a:pt x="2308" y="6732"/>
                  </a:cubicBezTo>
                  <a:lnTo>
                    <a:pt x="2308" y="280"/>
                  </a:lnTo>
                  <a:cubicBezTo>
                    <a:pt x="2308" y="126"/>
                    <a:pt x="2183" y="1"/>
                    <a:pt x="2029"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3" name="Google Shape;15093;p70"/>
            <p:cNvSpPr/>
            <p:nvPr/>
          </p:nvSpPr>
          <p:spPr>
            <a:xfrm>
              <a:off x="2416735" y="4557943"/>
              <a:ext cx="273921" cy="64861"/>
            </a:xfrm>
            <a:custGeom>
              <a:rect b="b" l="l" r="r" t="t"/>
              <a:pathLst>
                <a:path extrusionOk="0" h="2482" w="10482">
                  <a:moveTo>
                    <a:pt x="289" y="0"/>
                  </a:moveTo>
                  <a:cubicBezTo>
                    <a:pt x="125" y="0"/>
                    <a:pt x="0" y="125"/>
                    <a:pt x="0" y="279"/>
                  </a:cubicBezTo>
                  <a:lnTo>
                    <a:pt x="0" y="712"/>
                  </a:lnTo>
                  <a:cubicBezTo>
                    <a:pt x="0" y="1683"/>
                    <a:pt x="789" y="2481"/>
                    <a:pt x="1760" y="2481"/>
                  </a:cubicBezTo>
                  <a:lnTo>
                    <a:pt x="10482" y="2481"/>
                  </a:lnTo>
                  <a:cubicBezTo>
                    <a:pt x="9511" y="2472"/>
                    <a:pt x="8722" y="1683"/>
                    <a:pt x="8722" y="712"/>
                  </a:cubicBezTo>
                  <a:lnTo>
                    <a:pt x="8722" y="279"/>
                  </a:lnTo>
                  <a:cubicBezTo>
                    <a:pt x="8722" y="125"/>
                    <a:pt x="8597" y="0"/>
                    <a:pt x="8443"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4" name="Google Shape;15094;p70"/>
            <p:cNvSpPr/>
            <p:nvPr/>
          </p:nvSpPr>
          <p:spPr>
            <a:xfrm>
              <a:off x="2537336" y="4482290"/>
              <a:ext cx="25923" cy="11106"/>
            </a:xfrm>
            <a:custGeom>
              <a:rect b="b" l="l" r="r" t="t"/>
              <a:pathLst>
                <a:path extrusionOk="0" h="425" w="992">
                  <a:moveTo>
                    <a:pt x="289" y="1"/>
                  </a:moveTo>
                  <a:cubicBezTo>
                    <a:pt x="1" y="1"/>
                    <a:pt x="1" y="424"/>
                    <a:pt x="289" y="424"/>
                  </a:cubicBezTo>
                  <a:lnTo>
                    <a:pt x="713" y="424"/>
                  </a:lnTo>
                  <a:cubicBezTo>
                    <a:pt x="991" y="424"/>
                    <a:pt x="991" y="1"/>
                    <a:pt x="713"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5" name="Google Shape;15095;p70"/>
            <p:cNvSpPr/>
            <p:nvPr/>
          </p:nvSpPr>
          <p:spPr>
            <a:xfrm>
              <a:off x="2566239" y="4482290"/>
              <a:ext cx="149791" cy="11106"/>
            </a:xfrm>
            <a:custGeom>
              <a:rect b="b" l="l" r="r" t="t"/>
              <a:pathLst>
                <a:path extrusionOk="0" h="425" w="5732">
                  <a:moveTo>
                    <a:pt x="280" y="1"/>
                  </a:moveTo>
                  <a:cubicBezTo>
                    <a:pt x="1" y="1"/>
                    <a:pt x="1" y="424"/>
                    <a:pt x="280" y="424"/>
                  </a:cubicBezTo>
                  <a:lnTo>
                    <a:pt x="5453" y="424"/>
                  </a:lnTo>
                  <a:cubicBezTo>
                    <a:pt x="5732" y="424"/>
                    <a:pt x="5732" y="1"/>
                    <a:pt x="5453"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6" name="Google Shape;15096;p70"/>
            <p:cNvSpPr/>
            <p:nvPr/>
          </p:nvSpPr>
          <p:spPr>
            <a:xfrm>
              <a:off x="2537336" y="4500635"/>
              <a:ext cx="178694" cy="11106"/>
            </a:xfrm>
            <a:custGeom>
              <a:rect b="b" l="l" r="r" t="t"/>
              <a:pathLst>
                <a:path extrusionOk="0" h="425" w="6838">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7" name="Google Shape;15097;p70"/>
            <p:cNvSpPr/>
            <p:nvPr/>
          </p:nvSpPr>
          <p:spPr>
            <a:xfrm>
              <a:off x="2537336" y="4519241"/>
              <a:ext cx="178694" cy="11080"/>
            </a:xfrm>
            <a:custGeom>
              <a:rect b="b" l="l" r="r" t="t"/>
              <a:pathLst>
                <a:path extrusionOk="0" h="424" w="6838">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8" name="Google Shape;15098;p70"/>
            <p:cNvSpPr/>
            <p:nvPr/>
          </p:nvSpPr>
          <p:spPr>
            <a:xfrm>
              <a:off x="2648660" y="4443352"/>
              <a:ext cx="60105" cy="20122"/>
            </a:xfrm>
            <a:custGeom>
              <a:rect b="b" l="l" r="r" t="t"/>
              <a:pathLst>
                <a:path extrusionOk="0" h="770" w="2300">
                  <a:moveTo>
                    <a:pt x="289" y="0"/>
                  </a:moveTo>
                  <a:cubicBezTo>
                    <a:pt x="126" y="0"/>
                    <a:pt x="1" y="135"/>
                    <a:pt x="1" y="289"/>
                  </a:cubicBezTo>
                  <a:lnTo>
                    <a:pt x="1" y="491"/>
                  </a:lnTo>
                  <a:cubicBezTo>
                    <a:pt x="1" y="645"/>
                    <a:pt x="126" y="770"/>
                    <a:pt x="289" y="770"/>
                  </a:cubicBezTo>
                  <a:lnTo>
                    <a:pt x="2011" y="770"/>
                  </a:lnTo>
                  <a:cubicBezTo>
                    <a:pt x="2165" y="770"/>
                    <a:pt x="2299" y="645"/>
                    <a:pt x="2299" y="491"/>
                  </a:cubicBezTo>
                  <a:lnTo>
                    <a:pt x="2299" y="289"/>
                  </a:lnTo>
                  <a:cubicBezTo>
                    <a:pt x="2299" y="135"/>
                    <a:pt x="2165" y="0"/>
                    <a:pt x="2011"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99" name="Google Shape;15099;p70"/>
          <p:cNvGrpSpPr/>
          <p:nvPr/>
        </p:nvGrpSpPr>
        <p:grpSpPr>
          <a:xfrm>
            <a:off x="2908757" y="4289824"/>
            <a:ext cx="367162" cy="336116"/>
            <a:chOff x="2908757" y="4289824"/>
            <a:chExt cx="367162" cy="336116"/>
          </a:xfrm>
        </p:grpSpPr>
        <p:sp>
          <p:nvSpPr>
            <p:cNvPr id="15100" name="Google Shape;15100;p70"/>
            <p:cNvSpPr/>
            <p:nvPr/>
          </p:nvSpPr>
          <p:spPr>
            <a:xfrm>
              <a:off x="2908757" y="4289824"/>
              <a:ext cx="337501" cy="276926"/>
            </a:xfrm>
            <a:custGeom>
              <a:rect b="b" l="l" r="r" t="t"/>
              <a:pathLst>
                <a:path extrusionOk="0" h="10597" w="12915">
                  <a:moveTo>
                    <a:pt x="577" y="0"/>
                  </a:moveTo>
                  <a:cubicBezTo>
                    <a:pt x="260" y="0"/>
                    <a:pt x="0" y="260"/>
                    <a:pt x="0" y="577"/>
                  </a:cubicBezTo>
                  <a:lnTo>
                    <a:pt x="0" y="10308"/>
                  </a:lnTo>
                  <a:cubicBezTo>
                    <a:pt x="0" y="10462"/>
                    <a:pt x="126" y="10587"/>
                    <a:pt x="279" y="10597"/>
                  </a:cubicBezTo>
                  <a:lnTo>
                    <a:pt x="12636" y="10597"/>
                  </a:lnTo>
                  <a:cubicBezTo>
                    <a:pt x="12790" y="10597"/>
                    <a:pt x="12915" y="10462"/>
                    <a:pt x="12915" y="10308"/>
                  </a:cubicBezTo>
                  <a:lnTo>
                    <a:pt x="12915" y="577"/>
                  </a:lnTo>
                  <a:cubicBezTo>
                    <a:pt x="12915" y="260"/>
                    <a:pt x="12655" y="0"/>
                    <a:pt x="12338"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1" name="Google Shape;15101;p70"/>
            <p:cNvSpPr/>
            <p:nvPr/>
          </p:nvSpPr>
          <p:spPr>
            <a:xfrm>
              <a:off x="2941423" y="4303413"/>
              <a:ext cx="304836" cy="263337"/>
            </a:xfrm>
            <a:custGeom>
              <a:rect b="b" l="l" r="r" t="t"/>
              <a:pathLst>
                <a:path extrusionOk="0" h="10077" w="11665">
                  <a:moveTo>
                    <a:pt x="4776" y="1"/>
                  </a:moveTo>
                  <a:cubicBezTo>
                    <a:pt x="3660" y="1"/>
                    <a:pt x="2548" y="429"/>
                    <a:pt x="1703" y="1269"/>
                  </a:cubicBezTo>
                  <a:cubicBezTo>
                    <a:pt x="126" y="2855"/>
                    <a:pt x="1" y="5384"/>
                    <a:pt x="1433" y="7106"/>
                  </a:cubicBezTo>
                  <a:cubicBezTo>
                    <a:pt x="2284" y="8134"/>
                    <a:pt x="3522" y="8675"/>
                    <a:pt x="4775" y="8675"/>
                  </a:cubicBezTo>
                  <a:cubicBezTo>
                    <a:pt x="5619" y="8675"/>
                    <a:pt x="6470" y="8430"/>
                    <a:pt x="7213" y="7923"/>
                  </a:cubicBezTo>
                  <a:lnTo>
                    <a:pt x="7992" y="8692"/>
                  </a:lnTo>
                  <a:cubicBezTo>
                    <a:pt x="7857" y="8923"/>
                    <a:pt x="7895" y="9221"/>
                    <a:pt x="8088" y="9413"/>
                  </a:cubicBezTo>
                  <a:lnTo>
                    <a:pt x="8751" y="10077"/>
                  </a:lnTo>
                  <a:lnTo>
                    <a:pt x="11386" y="10077"/>
                  </a:lnTo>
                  <a:cubicBezTo>
                    <a:pt x="11540" y="10077"/>
                    <a:pt x="11665" y="9952"/>
                    <a:pt x="11665" y="9798"/>
                  </a:cubicBezTo>
                  <a:lnTo>
                    <a:pt x="11665" y="9462"/>
                  </a:lnTo>
                  <a:lnTo>
                    <a:pt x="9847" y="7654"/>
                  </a:lnTo>
                  <a:cubicBezTo>
                    <a:pt x="9732" y="7538"/>
                    <a:pt x="9577" y="7478"/>
                    <a:pt x="9423" y="7478"/>
                  </a:cubicBezTo>
                  <a:cubicBezTo>
                    <a:pt x="9320" y="7478"/>
                    <a:pt x="9218" y="7504"/>
                    <a:pt x="9126" y="7558"/>
                  </a:cubicBezTo>
                  <a:lnTo>
                    <a:pt x="8357" y="6788"/>
                  </a:lnTo>
                  <a:cubicBezTo>
                    <a:pt x="9617" y="4932"/>
                    <a:pt x="9261" y="2432"/>
                    <a:pt x="7540" y="999"/>
                  </a:cubicBezTo>
                  <a:cubicBezTo>
                    <a:pt x="6735" y="330"/>
                    <a:pt x="5755" y="1"/>
                    <a:pt x="477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2" name="Google Shape;15102;p70"/>
            <p:cNvSpPr/>
            <p:nvPr/>
          </p:nvSpPr>
          <p:spPr>
            <a:xfrm>
              <a:off x="3215082" y="4289824"/>
              <a:ext cx="31176" cy="276926"/>
            </a:xfrm>
            <a:custGeom>
              <a:rect b="b" l="l" r="r" t="t"/>
              <a:pathLst>
                <a:path extrusionOk="0" h="10597" w="1193">
                  <a:moveTo>
                    <a:pt x="0" y="0"/>
                  </a:moveTo>
                  <a:cubicBezTo>
                    <a:pt x="318" y="0"/>
                    <a:pt x="577" y="260"/>
                    <a:pt x="577" y="577"/>
                  </a:cubicBezTo>
                  <a:lnTo>
                    <a:pt x="577" y="10308"/>
                  </a:lnTo>
                  <a:cubicBezTo>
                    <a:pt x="577" y="10462"/>
                    <a:pt x="443" y="10597"/>
                    <a:pt x="289" y="10597"/>
                  </a:cubicBezTo>
                  <a:lnTo>
                    <a:pt x="914" y="10597"/>
                  </a:lnTo>
                  <a:cubicBezTo>
                    <a:pt x="1068" y="10597"/>
                    <a:pt x="1193" y="10462"/>
                    <a:pt x="1193" y="10308"/>
                  </a:cubicBezTo>
                  <a:lnTo>
                    <a:pt x="1193" y="577"/>
                  </a:lnTo>
                  <a:cubicBezTo>
                    <a:pt x="1193" y="260"/>
                    <a:pt x="933" y="0"/>
                    <a:pt x="61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3" name="Google Shape;15103;p70"/>
            <p:cNvSpPr/>
            <p:nvPr/>
          </p:nvSpPr>
          <p:spPr>
            <a:xfrm>
              <a:off x="2908757" y="4289824"/>
              <a:ext cx="337501" cy="40714"/>
            </a:xfrm>
            <a:custGeom>
              <a:rect b="b" l="l" r="r" t="t"/>
              <a:pathLst>
                <a:path extrusionOk="0" h="1558" w="12915">
                  <a:moveTo>
                    <a:pt x="577" y="0"/>
                  </a:moveTo>
                  <a:cubicBezTo>
                    <a:pt x="260" y="0"/>
                    <a:pt x="0" y="260"/>
                    <a:pt x="0" y="577"/>
                  </a:cubicBezTo>
                  <a:lnTo>
                    <a:pt x="0" y="1558"/>
                  </a:lnTo>
                  <a:lnTo>
                    <a:pt x="12915" y="1558"/>
                  </a:lnTo>
                  <a:lnTo>
                    <a:pt x="12915" y="577"/>
                  </a:lnTo>
                  <a:cubicBezTo>
                    <a:pt x="12915" y="260"/>
                    <a:pt x="12655" y="0"/>
                    <a:pt x="12338"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4" name="Google Shape;15104;p70"/>
            <p:cNvSpPr/>
            <p:nvPr/>
          </p:nvSpPr>
          <p:spPr>
            <a:xfrm>
              <a:off x="2992198" y="4303204"/>
              <a:ext cx="147779" cy="27335"/>
            </a:xfrm>
            <a:custGeom>
              <a:rect b="b" l="l" r="r" t="t"/>
              <a:pathLst>
                <a:path extrusionOk="0" h="1046" w="5655">
                  <a:moveTo>
                    <a:pt x="2827" y="0"/>
                  </a:moveTo>
                  <a:cubicBezTo>
                    <a:pt x="1820" y="0"/>
                    <a:pt x="813" y="349"/>
                    <a:pt x="0" y="1046"/>
                  </a:cubicBezTo>
                  <a:lnTo>
                    <a:pt x="5654" y="1046"/>
                  </a:lnTo>
                  <a:cubicBezTo>
                    <a:pt x="4842" y="349"/>
                    <a:pt x="3834" y="0"/>
                    <a:pt x="2827"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5" name="Google Shape;15105;p70"/>
            <p:cNvSpPr/>
            <p:nvPr/>
          </p:nvSpPr>
          <p:spPr>
            <a:xfrm>
              <a:off x="3215082" y="4289824"/>
              <a:ext cx="31176" cy="40714"/>
            </a:xfrm>
            <a:custGeom>
              <a:rect b="b" l="l" r="r" t="t"/>
              <a:pathLst>
                <a:path extrusionOk="0" h="1558" w="1193">
                  <a:moveTo>
                    <a:pt x="0" y="0"/>
                  </a:moveTo>
                  <a:cubicBezTo>
                    <a:pt x="318" y="0"/>
                    <a:pt x="577" y="260"/>
                    <a:pt x="577" y="577"/>
                  </a:cubicBezTo>
                  <a:lnTo>
                    <a:pt x="577" y="1558"/>
                  </a:lnTo>
                  <a:lnTo>
                    <a:pt x="1193" y="1558"/>
                  </a:lnTo>
                  <a:lnTo>
                    <a:pt x="1193" y="577"/>
                  </a:lnTo>
                  <a:cubicBezTo>
                    <a:pt x="1193" y="260"/>
                    <a:pt x="933" y="0"/>
                    <a:pt x="616"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6" name="Google Shape;15106;p70"/>
            <p:cNvSpPr/>
            <p:nvPr/>
          </p:nvSpPr>
          <p:spPr>
            <a:xfrm>
              <a:off x="3123854" y="4474502"/>
              <a:ext cx="64626" cy="64364"/>
            </a:xfrm>
            <a:custGeom>
              <a:rect b="b" l="l" r="r" t="t"/>
              <a:pathLst>
                <a:path extrusionOk="0" h="2463" w="2473">
                  <a:moveTo>
                    <a:pt x="664" y="1"/>
                  </a:moveTo>
                  <a:lnTo>
                    <a:pt x="1" y="655"/>
                  </a:lnTo>
                  <a:lnTo>
                    <a:pt x="1818" y="2463"/>
                  </a:lnTo>
                  <a:lnTo>
                    <a:pt x="2472" y="1809"/>
                  </a:lnTo>
                  <a:lnTo>
                    <a:pt x="664"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7" name="Google Shape;15107;p70"/>
            <p:cNvSpPr/>
            <p:nvPr/>
          </p:nvSpPr>
          <p:spPr>
            <a:xfrm>
              <a:off x="2953235" y="4312167"/>
              <a:ext cx="217396" cy="209008"/>
            </a:xfrm>
            <a:custGeom>
              <a:rect b="b" l="l" r="r" t="t"/>
              <a:pathLst>
                <a:path extrusionOk="0" h="7998" w="8319">
                  <a:moveTo>
                    <a:pt x="4318" y="1"/>
                  </a:moveTo>
                  <a:cubicBezTo>
                    <a:pt x="2703" y="1"/>
                    <a:pt x="1241" y="972"/>
                    <a:pt x="626" y="2463"/>
                  </a:cubicBezTo>
                  <a:cubicBezTo>
                    <a:pt x="1" y="3963"/>
                    <a:pt x="347" y="5684"/>
                    <a:pt x="1491" y="6828"/>
                  </a:cubicBezTo>
                  <a:cubicBezTo>
                    <a:pt x="2256" y="7593"/>
                    <a:pt x="3279" y="7997"/>
                    <a:pt x="4318" y="7997"/>
                  </a:cubicBezTo>
                  <a:cubicBezTo>
                    <a:pt x="4833" y="7997"/>
                    <a:pt x="5353" y="7898"/>
                    <a:pt x="5847" y="7694"/>
                  </a:cubicBezTo>
                  <a:cubicBezTo>
                    <a:pt x="7347" y="7078"/>
                    <a:pt x="8318" y="5617"/>
                    <a:pt x="8318" y="4001"/>
                  </a:cubicBezTo>
                  <a:cubicBezTo>
                    <a:pt x="8318" y="1790"/>
                    <a:pt x="6530" y="1"/>
                    <a:pt x="4318"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8" name="Google Shape;15108;p70"/>
            <p:cNvSpPr/>
            <p:nvPr/>
          </p:nvSpPr>
          <p:spPr>
            <a:xfrm>
              <a:off x="2951484" y="4331035"/>
              <a:ext cx="200306" cy="171194"/>
            </a:xfrm>
            <a:custGeom>
              <a:rect b="b" l="l" r="r" t="t"/>
              <a:pathLst>
                <a:path extrusionOk="0" h="6551" w="7665">
                  <a:moveTo>
                    <a:pt x="4385" y="0"/>
                  </a:moveTo>
                  <a:cubicBezTo>
                    <a:pt x="1462" y="0"/>
                    <a:pt x="0" y="3529"/>
                    <a:pt x="2068" y="5597"/>
                  </a:cubicBezTo>
                  <a:cubicBezTo>
                    <a:pt x="2690" y="6219"/>
                    <a:pt x="3527" y="6550"/>
                    <a:pt x="4378" y="6550"/>
                  </a:cubicBezTo>
                  <a:cubicBezTo>
                    <a:pt x="4802" y="6550"/>
                    <a:pt x="5229" y="6468"/>
                    <a:pt x="5635" y="6299"/>
                  </a:cubicBezTo>
                  <a:cubicBezTo>
                    <a:pt x="6866" y="5799"/>
                    <a:pt x="7664" y="4597"/>
                    <a:pt x="7664" y="3279"/>
                  </a:cubicBezTo>
                  <a:cubicBezTo>
                    <a:pt x="7664" y="1462"/>
                    <a:pt x="6193" y="0"/>
                    <a:pt x="4385" y="0"/>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9" name="Google Shape;15109;p70"/>
            <p:cNvSpPr/>
            <p:nvPr/>
          </p:nvSpPr>
          <p:spPr>
            <a:xfrm>
              <a:off x="3156284" y="4507560"/>
              <a:ext cx="119635" cy="118380"/>
            </a:xfrm>
            <a:custGeom>
              <a:rect b="b" l="l" r="r" t="t"/>
              <a:pathLst>
                <a:path extrusionOk="0" h="4530" w="4578">
                  <a:moveTo>
                    <a:pt x="1202" y="0"/>
                  </a:moveTo>
                  <a:cubicBezTo>
                    <a:pt x="1135" y="0"/>
                    <a:pt x="1068" y="24"/>
                    <a:pt x="1020" y="73"/>
                  </a:cubicBezTo>
                  <a:lnTo>
                    <a:pt x="106" y="996"/>
                  </a:lnTo>
                  <a:cubicBezTo>
                    <a:pt x="0" y="1092"/>
                    <a:pt x="0" y="1255"/>
                    <a:pt x="106" y="1361"/>
                  </a:cubicBezTo>
                  <a:lnTo>
                    <a:pt x="3193" y="4457"/>
                  </a:lnTo>
                  <a:cubicBezTo>
                    <a:pt x="3246" y="4505"/>
                    <a:pt x="3313" y="4530"/>
                    <a:pt x="3379" y="4530"/>
                  </a:cubicBezTo>
                  <a:cubicBezTo>
                    <a:pt x="3445" y="4530"/>
                    <a:pt x="3510" y="4505"/>
                    <a:pt x="3558" y="4457"/>
                  </a:cubicBezTo>
                  <a:lnTo>
                    <a:pt x="4481" y="3534"/>
                  </a:lnTo>
                  <a:cubicBezTo>
                    <a:pt x="4578" y="3438"/>
                    <a:pt x="4578" y="3265"/>
                    <a:pt x="4481" y="3169"/>
                  </a:cubicBezTo>
                  <a:lnTo>
                    <a:pt x="1385" y="73"/>
                  </a:lnTo>
                  <a:cubicBezTo>
                    <a:pt x="1337" y="24"/>
                    <a:pt x="1270" y="0"/>
                    <a:pt x="1202"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0" name="Google Shape;15110;p70"/>
            <p:cNvSpPr/>
            <p:nvPr/>
          </p:nvSpPr>
          <p:spPr>
            <a:xfrm>
              <a:off x="3173375" y="4507560"/>
              <a:ext cx="102544" cy="101917"/>
            </a:xfrm>
            <a:custGeom>
              <a:rect b="b" l="l" r="r" t="t"/>
              <a:pathLst>
                <a:path extrusionOk="0" h="3900" w="3924">
                  <a:moveTo>
                    <a:pt x="548" y="0"/>
                  </a:moveTo>
                  <a:cubicBezTo>
                    <a:pt x="481" y="0"/>
                    <a:pt x="414" y="24"/>
                    <a:pt x="366" y="73"/>
                  </a:cubicBezTo>
                  <a:lnTo>
                    <a:pt x="0" y="438"/>
                  </a:lnTo>
                  <a:cubicBezTo>
                    <a:pt x="53" y="385"/>
                    <a:pt x="120" y="359"/>
                    <a:pt x="188" y="359"/>
                  </a:cubicBezTo>
                  <a:cubicBezTo>
                    <a:pt x="255" y="359"/>
                    <a:pt x="322" y="385"/>
                    <a:pt x="375" y="438"/>
                  </a:cubicBezTo>
                  <a:lnTo>
                    <a:pt x="3462" y="3525"/>
                  </a:lnTo>
                  <a:cubicBezTo>
                    <a:pt x="3568" y="3630"/>
                    <a:pt x="3568" y="3794"/>
                    <a:pt x="3462" y="3900"/>
                  </a:cubicBezTo>
                  <a:lnTo>
                    <a:pt x="3827" y="3534"/>
                  </a:lnTo>
                  <a:cubicBezTo>
                    <a:pt x="3924" y="3438"/>
                    <a:pt x="3924" y="3265"/>
                    <a:pt x="3827" y="3169"/>
                  </a:cubicBezTo>
                  <a:lnTo>
                    <a:pt x="731" y="73"/>
                  </a:lnTo>
                  <a:cubicBezTo>
                    <a:pt x="683" y="24"/>
                    <a:pt x="616" y="0"/>
                    <a:pt x="548"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1" name="Google Shape;15111;p70"/>
            <p:cNvSpPr/>
            <p:nvPr/>
          </p:nvSpPr>
          <p:spPr>
            <a:xfrm>
              <a:off x="3226136" y="4579189"/>
              <a:ext cx="45366" cy="41342"/>
            </a:xfrm>
            <a:custGeom>
              <a:rect b="b" l="l" r="r" t="t"/>
              <a:pathLst>
                <a:path extrusionOk="0" h="1582" w="1736">
                  <a:moveTo>
                    <a:pt x="1425" y="0"/>
                  </a:moveTo>
                  <a:cubicBezTo>
                    <a:pt x="1376" y="0"/>
                    <a:pt x="1325" y="19"/>
                    <a:pt x="1279" y="62"/>
                  </a:cubicBezTo>
                  <a:lnTo>
                    <a:pt x="135" y="1216"/>
                  </a:lnTo>
                  <a:cubicBezTo>
                    <a:pt x="1" y="1351"/>
                    <a:pt x="97" y="1582"/>
                    <a:pt x="279" y="1582"/>
                  </a:cubicBezTo>
                  <a:cubicBezTo>
                    <a:pt x="337" y="1582"/>
                    <a:pt x="395" y="1563"/>
                    <a:pt x="433" y="1524"/>
                  </a:cubicBezTo>
                  <a:lnTo>
                    <a:pt x="1587" y="370"/>
                  </a:lnTo>
                  <a:cubicBezTo>
                    <a:pt x="1736" y="214"/>
                    <a:pt x="1591" y="0"/>
                    <a:pt x="1425"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2" name="Google Shape;15112;p70"/>
            <p:cNvSpPr/>
            <p:nvPr/>
          </p:nvSpPr>
          <p:spPr>
            <a:xfrm>
              <a:off x="2936144" y="4305137"/>
              <a:ext cx="12335" cy="11080"/>
            </a:xfrm>
            <a:custGeom>
              <a:rect b="b" l="l" r="r" t="t"/>
              <a:pathLst>
                <a:path extrusionOk="0" h="424" w="472">
                  <a:moveTo>
                    <a:pt x="260" y="1"/>
                  </a:moveTo>
                  <a:cubicBezTo>
                    <a:pt x="1" y="20"/>
                    <a:pt x="1" y="405"/>
                    <a:pt x="260" y="424"/>
                  </a:cubicBezTo>
                  <a:cubicBezTo>
                    <a:pt x="385" y="424"/>
                    <a:pt x="472" y="328"/>
                    <a:pt x="472" y="212"/>
                  </a:cubicBezTo>
                  <a:cubicBezTo>
                    <a:pt x="472" y="87"/>
                    <a:pt x="376" y="1"/>
                    <a:pt x="260"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3" name="Google Shape;15113;p70"/>
            <p:cNvSpPr/>
            <p:nvPr/>
          </p:nvSpPr>
          <p:spPr>
            <a:xfrm>
              <a:off x="2950465" y="4305137"/>
              <a:ext cx="12596" cy="11080"/>
            </a:xfrm>
            <a:custGeom>
              <a:rect b="b" l="l" r="r" t="t"/>
              <a:pathLst>
                <a:path extrusionOk="0" h="424" w="482">
                  <a:moveTo>
                    <a:pt x="270" y="1"/>
                  </a:moveTo>
                  <a:cubicBezTo>
                    <a:pt x="1" y="20"/>
                    <a:pt x="1" y="405"/>
                    <a:pt x="270" y="424"/>
                  </a:cubicBezTo>
                  <a:cubicBezTo>
                    <a:pt x="385" y="424"/>
                    <a:pt x="482" y="328"/>
                    <a:pt x="482" y="212"/>
                  </a:cubicBezTo>
                  <a:cubicBezTo>
                    <a:pt x="472" y="87"/>
                    <a:pt x="385" y="1"/>
                    <a:pt x="270"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4" name="Google Shape;15114;p70"/>
            <p:cNvSpPr/>
            <p:nvPr/>
          </p:nvSpPr>
          <p:spPr>
            <a:xfrm>
              <a:off x="2964785" y="4305137"/>
              <a:ext cx="12596" cy="11080"/>
            </a:xfrm>
            <a:custGeom>
              <a:rect b="b" l="l" r="r" t="t"/>
              <a:pathLst>
                <a:path extrusionOk="0" h="424" w="482">
                  <a:moveTo>
                    <a:pt x="270" y="1"/>
                  </a:moveTo>
                  <a:cubicBezTo>
                    <a:pt x="1" y="20"/>
                    <a:pt x="1" y="405"/>
                    <a:pt x="270" y="424"/>
                  </a:cubicBezTo>
                  <a:cubicBezTo>
                    <a:pt x="386" y="424"/>
                    <a:pt x="482" y="328"/>
                    <a:pt x="482" y="212"/>
                  </a:cubicBezTo>
                  <a:cubicBezTo>
                    <a:pt x="482" y="87"/>
                    <a:pt x="386" y="1"/>
                    <a:pt x="270"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5" name="Google Shape;15115;p70"/>
            <p:cNvSpPr/>
            <p:nvPr/>
          </p:nvSpPr>
          <p:spPr>
            <a:xfrm>
              <a:off x="3013549" y="4428143"/>
              <a:ext cx="13092" cy="11211"/>
            </a:xfrm>
            <a:custGeom>
              <a:rect b="b" l="l" r="r" t="t"/>
              <a:pathLst>
                <a:path extrusionOk="0" h="429" w="501">
                  <a:moveTo>
                    <a:pt x="279" y="0"/>
                  </a:moveTo>
                  <a:cubicBezTo>
                    <a:pt x="227" y="0"/>
                    <a:pt x="176" y="20"/>
                    <a:pt x="135" y="63"/>
                  </a:cubicBezTo>
                  <a:cubicBezTo>
                    <a:pt x="0" y="198"/>
                    <a:pt x="97" y="429"/>
                    <a:pt x="279" y="429"/>
                  </a:cubicBezTo>
                  <a:cubicBezTo>
                    <a:pt x="404" y="429"/>
                    <a:pt x="500" y="323"/>
                    <a:pt x="491" y="207"/>
                  </a:cubicBezTo>
                  <a:cubicBezTo>
                    <a:pt x="491" y="84"/>
                    <a:pt x="386" y="0"/>
                    <a:pt x="279"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6" name="Google Shape;15116;p70"/>
            <p:cNvSpPr/>
            <p:nvPr/>
          </p:nvSpPr>
          <p:spPr>
            <a:xfrm>
              <a:off x="3013549" y="4446488"/>
              <a:ext cx="13092" cy="11211"/>
            </a:xfrm>
            <a:custGeom>
              <a:rect b="b" l="l" r="r" t="t"/>
              <a:pathLst>
                <a:path extrusionOk="0" h="429" w="501">
                  <a:moveTo>
                    <a:pt x="277" y="0"/>
                  </a:moveTo>
                  <a:cubicBezTo>
                    <a:pt x="226" y="0"/>
                    <a:pt x="175" y="20"/>
                    <a:pt x="135" y="63"/>
                  </a:cubicBezTo>
                  <a:cubicBezTo>
                    <a:pt x="0" y="198"/>
                    <a:pt x="97" y="429"/>
                    <a:pt x="279" y="429"/>
                  </a:cubicBezTo>
                  <a:cubicBezTo>
                    <a:pt x="404" y="429"/>
                    <a:pt x="500" y="332"/>
                    <a:pt x="491" y="217"/>
                  </a:cubicBezTo>
                  <a:cubicBezTo>
                    <a:pt x="491" y="87"/>
                    <a:pt x="385" y="0"/>
                    <a:pt x="27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7" name="Google Shape;15117;p70"/>
            <p:cNvSpPr/>
            <p:nvPr/>
          </p:nvSpPr>
          <p:spPr>
            <a:xfrm>
              <a:off x="3029124" y="4428143"/>
              <a:ext cx="13092" cy="11211"/>
            </a:xfrm>
            <a:custGeom>
              <a:rect b="b" l="l" r="r" t="t"/>
              <a:pathLst>
                <a:path extrusionOk="0" h="429" w="501">
                  <a:moveTo>
                    <a:pt x="286" y="0"/>
                  </a:moveTo>
                  <a:cubicBezTo>
                    <a:pt x="233" y="0"/>
                    <a:pt x="179" y="20"/>
                    <a:pt x="135" y="63"/>
                  </a:cubicBezTo>
                  <a:cubicBezTo>
                    <a:pt x="1" y="198"/>
                    <a:pt x="97" y="429"/>
                    <a:pt x="289" y="429"/>
                  </a:cubicBezTo>
                  <a:cubicBezTo>
                    <a:pt x="404" y="429"/>
                    <a:pt x="501" y="323"/>
                    <a:pt x="501" y="207"/>
                  </a:cubicBezTo>
                  <a:cubicBezTo>
                    <a:pt x="501" y="84"/>
                    <a:pt x="395" y="0"/>
                    <a:pt x="286"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8" name="Google Shape;15118;p70"/>
            <p:cNvSpPr/>
            <p:nvPr/>
          </p:nvSpPr>
          <p:spPr>
            <a:xfrm>
              <a:off x="3029124" y="4446488"/>
              <a:ext cx="13092" cy="11211"/>
            </a:xfrm>
            <a:custGeom>
              <a:rect b="b" l="l" r="r" t="t"/>
              <a:pathLst>
                <a:path extrusionOk="0" h="429" w="501">
                  <a:moveTo>
                    <a:pt x="284" y="0"/>
                  </a:moveTo>
                  <a:cubicBezTo>
                    <a:pt x="232" y="0"/>
                    <a:pt x="179" y="20"/>
                    <a:pt x="135" y="63"/>
                  </a:cubicBezTo>
                  <a:cubicBezTo>
                    <a:pt x="1" y="198"/>
                    <a:pt x="97" y="429"/>
                    <a:pt x="289" y="429"/>
                  </a:cubicBezTo>
                  <a:cubicBezTo>
                    <a:pt x="404" y="429"/>
                    <a:pt x="501" y="332"/>
                    <a:pt x="501" y="217"/>
                  </a:cubicBezTo>
                  <a:cubicBezTo>
                    <a:pt x="501" y="87"/>
                    <a:pt x="394" y="0"/>
                    <a:pt x="284"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9" name="Google Shape;15119;p70"/>
            <p:cNvSpPr/>
            <p:nvPr/>
          </p:nvSpPr>
          <p:spPr>
            <a:xfrm>
              <a:off x="3019063" y="4367803"/>
              <a:ext cx="72805" cy="70950"/>
            </a:xfrm>
            <a:custGeom>
              <a:rect b="b" l="l" r="r" t="t"/>
              <a:pathLst>
                <a:path extrusionOk="0" h="2715" w="2786">
                  <a:moveTo>
                    <a:pt x="2545" y="0"/>
                  </a:moveTo>
                  <a:cubicBezTo>
                    <a:pt x="2527" y="0"/>
                    <a:pt x="2510" y="2"/>
                    <a:pt x="2491" y="7"/>
                  </a:cubicBezTo>
                  <a:lnTo>
                    <a:pt x="222" y="555"/>
                  </a:lnTo>
                  <a:cubicBezTo>
                    <a:pt x="59" y="593"/>
                    <a:pt x="1" y="805"/>
                    <a:pt x="126" y="920"/>
                  </a:cubicBezTo>
                  <a:lnTo>
                    <a:pt x="1924" y="2661"/>
                  </a:lnTo>
                  <a:cubicBezTo>
                    <a:pt x="1964" y="2697"/>
                    <a:pt x="2014" y="2714"/>
                    <a:pt x="2064" y="2714"/>
                  </a:cubicBezTo>
                  <a:cubicBezTo>
                    <a:pt x="2159" y="2714"/>
                    <a:pt x="2255" y="2652"/>
                    <a:pt x="2280" y="2545"/>
                  </a:cubicBezTo>
                  <a:lnTo>
                    <a:pt x="2751" y="257"/>
                  </a:lnTo>
                  <a:cubicBezTo>
                    <a:pt x="2785" y="121"/>
                    <a:pt x="2677" y="0"/>
                    <a:pt x="2545"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0" name="Google Shape;15120;p70"/>
            <p:cNvSpPr/>
            <p:nvPr/>
          </p:nvSpPr>
          <p:spPr>
            <a:xfrm>
              <a:off x="3048827" y="4396261"/>
              <a:ext cx="72805" cy="70819"/>
            </a:xfrm>
            <a:custGeom>
              <a:rect b="b" l="l" r="r" t="t"/>
              <a:pathLst>
                <a:path extrusionOk="0" h="2710" w="2786">
                  <a:moveTo>
                    <a:pt x="253" y="0"/>
                  </a:moveTo>
                  <a:cubicBezTo>
                    <a:pt x="116" y="0"/>
                    <a:pt x="0" y="124"/>
                    <a:pt x="35" y="264"/>
                  </a:cubicBezTo>
                  <a:lnTo>
                    <a:pt x="545" y="2543"/>
                  </a:lnTo>
                  <a:cubicBezTo>
                    <a:pt x="569" y="2648"/>
                    <a:pt x="661" y="2709"/>
                    <a:pt x="755" y="2709"/>
                  </a:cubicBezTo>
                  <a:cubicBezTo>
                    <a:pt x="807" y="2709"/>
                    <a:pt x="859" y="2690"/>
                    <a:pt x="901" y="2649"/>
                  </a:cubicBezTo>
                  <a:lnTo>
                    <a:pt x="2679" y="879"/>
                  </a:lnTo>
                  <a:cubicBezTo>
                    <a:pt x="2785" y="754"/>
                    <a:pt x="2728" y="562"/>
                    <a:pt x="2574" y="524"/>
                  </a:cubicBezTo>
                  <a:lnTo>
                    <a:pt x="295" y="4"/>
                  </a:lnTo>
                  <a:cubicBezTo>
                    <a:pt x="281" y="2"/>
                    <a:pt x="267" y="0"/>
                    <a:pt x="253"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1" name="Google Shape;15121;p70"/>
            <p:cNvSpPr/>
            <p:nvPr/>
          </p:nvSpPr>
          <p:spPr>
            <a:xfrm>
              <a:off x="3048827" y="4396209"/>
              <a:ext cx="36612" cy="42465"/>
            </a:xfrm>
            <a:custGeom>
              <a:rect b="b" l="l" r="r" t="t"/>
              <a:pathLst>
                <a:path extrusionOk="0" h="1625" w="1401">
                  <a:moveTo>
                    <a:pt x="241" y="0"/>
                  </a:moveTo>
                  <a:cubicBezTo>
                    <a:pt x="103" y="0"/>
                    <a:pt x="1" y="129"/>
                    <a:pt x="35" y="266"/>
                  </a:cubicBezTo>
                  <a:lnTo>
                    <a:pt x="199" y="997"/>
                  </a:lnTo>
                  <a:lnTo>
                    <a:pt x="785" y="1564"/>
                  </a:lnTo>
                  <a:cubicBezTo>
                    <a:pt x="830" y="1605"/>
                    <a:pt x="885" y="1625"/>
                    <a:pt x="938" y="1625"/>
                  </a:cubicBezTo>
                  <a:cubicBezTo>
                    <a:pt x="1034" y="1625"/>
                    <a:pt x="1126" y="1563"/>
                    <a:pt x="1151" y="1458"/>
                  </a:cubicBezTo>
                  <a:lnTo>
                    <a:pt x="1401" y="256"/>
                  </a:lnTo>
                  <a:lnTo>
                    <a:pt x="295" y="6"/>
                  </a:lnTo>
                  <a:cubicBezTo>
                    <a:pt x="277" y="2"/>
                    <a:pt x="259" y="0"/>
                    <a:pt x="241"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2" name="Google Shape;15122;p70"/>
            <p:cNvSpPr/>
            <p:nvPr/>
          </p:nvSpPr>
          <p:spPr>
            <a:xfrm>
              <a:off x="2934393" y="4503405"/>
              <a:ext cx="18110" cy="11080"/>
            </a:xfrm>
            <a:custGeom>
              <a:rect b="b" l="l" r="r" t="t"/>
              <a:pathLst>
                <a:path extrusionOk="0" h="424" w="693">
                  <a:moveTo>
                    <a:pt x="289" y="1"/>
                  </a:moveTo>
                  <a:cubicBezTo>
                    <a:pt x="0" y="1"/>
                    <a:pt x="0" y="424"/>
                    <a:pt x="289" y="424"/>
                  </a:cubicBezTo>
                  <a:lnTo>
                    <a:pt x="404" y="424"/>
                  </a:lnTo>
                  <a:cubicBezTo>
                    <a:pt x="693" y="424"/>
                    <a:pt x="693" y="1"/>
                    <a:pt x="404"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3" name="Google Shape;15123;p70"/>
            <p:cNvSpPr/>
            <p:nvPr/>
          </p:nvSpPr>
          <p:spPr>
            <a:xfrm>
              <a:off x="2950726" y="4503405"/>
              <a:ext cx="33685" cy="11080"/>
            </a:xfrm>
            <a:custGeom>
              <a:rect b="b" l="l" r="r" t="t"/>
              <a:pathLst>
                <a:path extrusionOk="0" h="424" w="1289">
                  <a:moveTo>
                    <a:pt x="289" y="1"/>
                  </a:moveTo>
                  <a:cubicBezTo>
                    <a:pt x="0" y="1"/>
                    <a:pt x="0" y="424"/>
                    <a:pt x="289" y="424"/>
                  </a:cubicBezTo>
                  <a:lnTo>
                    <a:pt x="1010" y="424"/>
                  </a:lnTo>
                  <a:cubicBezTo>
                    <a:pt x="1289" y="424"/>
                    <a:pt x="1289" y="1"/>
                    <a:pt x="1010"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4" name="Google Shape;15124;p70"/>
            <p:cNvSpPr/>
            <p:nvPr/>
          </p:nvSpPr>
          <p:spPr>
            <a:xfrm>
              <a:off x="2934628" y="4517987"/>
              <a:ext cx="49782" cy="11080"/>
            </a:xfrm>
            <a:custGeom>
              <a:rect b="b" l="l" r="r" t="t"/>
              <a:pathLst>
                <a:path extrusionOk="0" h="424" w="1905">
                  <a:moveTo>
                    <a:pt x="280" y="0"/>
                  </a:moveTo>
                  <a:cubicBezTo>
                    <a:pt x="1" y="0"/>
                    <a:pt x="1" y="424"/>
                    <a:pt x="280" y="424"/>
                  </a:cubicBezTo>
                  <a:lnTo>
                    <a:pt x="1626" y="424"/>
                  </a:lnTo>
                  <a:cubicBezTo>
                    <a:pt x="1905" y="424"/>
                    <a:pt x="1905" y="0"/>
                    <a:pt x="1626"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5" name="Google Shape;15125;p70"/>
            <p:cNvSpPr/>
            <p:nvPr/>
          </p:nvSpPr>
          <p:spPr>
            <a:xfrm>
              <a:off x="2934628" y="4532804"/>
              <a:ext cx="49782" cy="11080"/>
            </a:xfrm>
            <a:custGeom>
              <a:rect b="b" l="l" r="r" t="t"/>
              <a:pathLst>
                <a:path extrusionOk="0" h="424" w="1905">
                  <a:moveTo>
                    <a:pt x="280" y="1"/>
                  </a:moveTo>
                  <a:cubicBezTo>
                    <a:pt x="1" y="1"/>
                    <a:pt x="1" y="424"/>
                    <a:pt x="280" y="424"/>
                  </a:cubicBezTo>
                  <a:lnTo>
                    <a:pt x="1626" y="424"/>
                  </a:lnTo>
                  <a:cubicBezTo>
                    <a:pt x="1905" y="424"/>
                    <a:pt x="1905" y="1"/>
                    <a:pt x="1626"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6" name="Google Shape;15126;p70"/>
            <p:cNvSpPr/>
            <p:nvPr/>
          </p:nvSpPr>
          <p:spPr>
            <a:xfrm>
              <a:off x="3210797" y="4348491"/>
              <a:ext cx="11106" cy="125044"/>
            </a:xfrm>
            <a:custGeom>
              <a:rect b="b" l="l" r="r" t="t"/>
              <a:pathLst>
                <a:path extrusionOk="0" h="4785" w="425">
                  <a:moveTo>
                    <a:pt x="213" y="0"/>
                  </a:moveTo>
                  <a:cubicBezTo>
                    <a:pt x="107" y="0"/>
                    <a:pt x="1" y="73"/>
                    <a:pt x="1" y="217"/>
                  </a:cubicBezTo>
                  <a:lnTo>
                    <a:pt x="1" y="4573"/>
                  </a:lnTo>
                  <a:cubicBezTo>
                    <a:pt x="1" y="4698"/>
                    <a:pt x="97" y="4784"/>
                    <a:pt x="213" y="4784"/>
                  </a:cubicBezTo>
                  <a:cubicBezTo>
                    <a:pt x="328" y="4784"/>
                    <a:pt x="424" y="4688"/>
                    <a:pt x="424" y="4573"/>
                  </a:cubicBezTo>
                  <a:lnTo>
                    <a:pt x="424" y="217"/>
                  </a:lnTo>
                  <a:cubicBezTo>
                    <a:pt x="424" y="73"/>
                    <a:pt x="318" y="0"/>
                    <a:pt x="213"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27" name="Google Shape;15127;p70"/>
          <p:cNvGrpSpPr/>
          <p:nvPr/>
        </p:nvGrpSpPr>
        <p:grpSpPr>
          <a:xfrm>
            <a:off x="3082408" y="2919540"/>
            <a:ext cx="368651" cy="310350"/>
            <a:chOff x="3082408" y="2919540"/>
            <a:chExt cx="368651" cy="310350"/>
          </a:xfrm>
        </p:grpSpPr>
        <p:sp>
          <p:nvSpPr>
            <p:cNvPr id="15128" name="Google Shape;15128;p70"/>
            <p:cNvSpPr/>
            <p:nvPr/>
          </p:nvSpPr>
          <p:spPr>
            <a:xfrm>
              <a:off x="3329909" y="3060629"/>
              <a:ext cx="81455" cy="169260"/>
            </a:xfrm>
            <a:custGeom>
              <a:rect b="b" l="l" r="r" t="t"/>
              <a:pathLst>
                <a:path extrusionOk="0" h="6477" w="3117">
                  <a:moveTo>
                    <a:pt x="213" y="0"/>
                  </a:moveTo>
                  <a:cubicBezTo>
                    <a:pt x="107" y="0"/>
                    <a:pt x="1" y="72"/>
                    <a:pt x="1" y="217"/>
                  </a:cubicBezTo>
                  <a:lnTo>
                    <a:pt x="1" y="1880"/>
                  </a:lnTo>
                  <a:cubicBezTo>
                    <a:pt x="1" y="2630"/>
                    <a:pt x="607" y="3246"/>
                    <a:pt x="1357" y="3246"/>
                  </a:cubicBezTo>
                  <a:lnTo>
                    <a:pt x="1559" y="3246"/>
                  </a:lnTo>
                  <a:cubicBezTo>
                    <a:pt x="2184" y="3246"/>
                    <a:pt x="2693" y="3755"/>
                    <a:pt x="2693" y="4380"/>
                  </a:cubicBezTo>
                  <a:lnTo>
                    <a:pt x="2693" y="6265"/>
                  </a:lnTo>
                  <a:cubicBezTo>
                    <a:pt x="2693" y="6381"/>
                    <a:pt x="2790" y="6477"/>
                    <a:pt x="2905" y="6477"/>
                  </a:cubicBezTo>
                  <a:cubicBezTo>
                    <a:pt x="3020" y="6477"/>
                    <a:pt x="3117" y="6390"/>
                    <a:pt x="3117" y="6275"/>
                  </a:cubicBezTo>
                  <a:lnTo>
                    <a:pt x="3117" y="4380"/>
                  </a:lnTo>
                  <a:cubicBezTo>
                    <a:pt x="3117" y="3515"/>
                    <a:pt x="2415" y="2823"/>
                    <a:pt x="1559" y="2823"/>
                  </a:cubicBezTo>
                  <a:lnTo>
                    <a:pt x="1357" y="2823"/>
                  </a:lnTo>
                  <a:cubicBezTo>
                    <a:pt x="838" y="2823"/>
                    <a:pt x="424" y="2400"/>
                    <a:pt x="424" y="1880"/>
                  </a:cubicBezTo>
                  <a:lnTo>
                    <a:pt x="424" y="217"/>
                  </a:lnTo>
                  <a:cubicBezTo>
                    <a:pt x="424" y="72"/>
                    <a:pt x="318" y="0"/>
                    <a:pt x="213"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9" name="Google Shape;15129;p70"/>
            <p:cNvSpPr/>
            <p:nvPr/>
          </p:nvSpPr>
          <p:spPr>
            <a:xfrm>
              <a:off x="3082408" y="3016283"/>
              <a:ext cx="76908" cy="11080"/>
            </a:xfrm>
            <a:custGeom>
              <a:rect b="b" l="l" r="r" t="t"/>
              <a:pathLst>
                <a:path extrusionOk="0" h="424" w="2943">
                  <a:moveTo>
                    <a:pt x="289" y="0"/>
                  </a:moveTo>
                  <a:cubicBezTo>
                    <a:pt x="0" y="0"/>
                    <a:pt x="0" y="423"/>
                    <a:pt x="289" y="423"/>
                  </a:cubicBezTo>
                  <a:lnTo>
                    <a:pt x="2664" y="423"/>
                  </a:lnTo>
                  <a:cubicBezTo>
                    <a:pt x="2943" y="423"/>
                    <a:pt x="2943" y="0"/>
                    <a:pt x="2664"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0" name="Google Shape;15130;p70"/>
            <p:cNvSpPr/>
            <p:nvPr/>
          </p:nvSpPr>
          <p:spPr>
            <a:xfrm>
              <a:off x="3300510" y="3029584"/>
              <a:ext cx="66377" cy="53049"/>
            </a:xfrm>
            <a:custGeom>
              <a:rect b="b" l="l" r="r" t="t"/>
              <a:pathLst>
                <a:path extrusionOk="0" h="2030" w="2540">
                  <a:moveTo>
                    <a:pt x="1" y="1"/>
                  </a:moveTo>
                  <a:lnTo>
                    <a:pt x="1" y="1203"/>
                  </a:lnTo>
                  <a:cubicBezTo>
                    <a:pt x="1" y="1655"/>
                    <a:pt x="376" y="2030"/>
                    <a:pt x="837" y="2030"/>
                  </a:cubicBezTo>
                  <a:lnTo>
                    <a:pt x="1713" y="2030"/>
                  </a:lnTo>
                  <a:cubicBezTo>
                    <a:pt x="2136" y="2030"/>
                    <a:pt x="2491" y="1712"/>
                    <a:pt x="2540" y="1289"/>
                  </a:cubicBezTo>
                  <a:cubicBezTo>
                    <a:pt x="2540" y="1260"/>
                    <a:pt x="2540" y="1232"/>
                    <a:pt x="2540" y="1203"/>
                  </a:cubicBezTo>
                  <a:lnTo>
                    <a:pt x="254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1" name="Google Shape;15131;p70"/>
            <p:cNvSpPr/>
            <p:nvPr/>
          </p:nvSpPr>
          <p:spPr>
            <a:xfrm>
              <a:off x="3319612" y="3029349"/>
              <a:ext cx="47274" cy="34129"/>
            </a:xfrm>
            <a:custGeom>
              <a:rect b="b" l="l" r="r" t="t"/>
              <a:pathLst>
                <a:path extrusionOk="0" h="1306" w="1809">
                  <a:moveTo>
                    <a:pt x="1" y="0"/>
                  </a:moveTo>
                  <a:lnTo>
                    <a:pt x="1" y="471"/>
                  </a:lnTo>
                  <a:cubicBezTo>
                    <a:pt x="1" y="933"/>
                    <a:pt x="376" y="1298"/>
                    <a:pt x="837" y="1298"/>
                  </a:cubicBezTo>
                  <a:lnTo>
                    <a:pt x="1712" y="1298"/>
                  </a:lnTo>
                  <a:cubicBezTo>
                    <a:pt x="1727" y="1303"/>
                    <a:pt x="1744" y="1305"/>
                    <a:pt x="1760" y="1305"/>
                  </a:cubicBezTo>
                  <a:cubicBezTo>
                    <a:pt x="1777" y="1305"/>
                    <a:pt x="1794" y="1303"/>
                    <a:pt x="1809" y="1298"/>
                  </a:cubicBezTo>
                  <a:cubicBezTo>
                    <a:pt x="1809" y="1269"/>
                    <a:pt x="1809" y="1241"/>
                    <a:pt x="1809" y="1212"/>
                  </a:cubicBezTo>
                  <a:lnTo>
                    <a:pt x="1809" y="10"/>
                  </a:lnTo>
                  <a:lnTo>
                    <a:pt x="1809"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2" name="Google Shape;15132;p70"/>
            <p:cNvSpPr/>
            <p:nvPr/>
          </p:nvSpPr>
          <p:spPr>
            <a:xfrm>
              <a:off x="3174368" y="2919540"/>
              <a:ext cx="96533" cy="101237"/>
            </a:xfrm>
            <a:custGeom>
              <a:rect b="b" l="l" r="r" t="t"/>
              <a:pathLst>
                <a:path extrusionOk="0" h="3874" w="3694">
                  <a:moveTo>
                    <a:pt x="1251" y="0"/>
                  </a:moveTo>
                  <a:cubicBezTo>
                    <a:pt x="1171" y="0"/>
                    <a:pt x="1094" y="47"/>
                    <a:pt x="1058" y="125"/>
                  </a:cubicBezTo>
                  <a:lnTo>
                    <a:pt x="299" y="1914"/>
                  </a:lnTo>
                  <a:cubicBezTo>
                    <a:pt x="1" y="2625"/>
                    <a:pt x="328" y="3452"/>
                    <a:pt x="1049" y="3760"/>
                  </a:cubicBezTo>
                  <a:cubicBezTo>
                    <a:pt x="1228" y="3837"/>
                    <a:pt x="1415" y="3874"/>
                    <a:pt x="1599" y="3874"/>
                  </a:cubicBezTo>
                  <a:cubicBezTo>
                    <a:pt x="2144" y="3874"/>
                    <a:pt x="2665" y="3552"/>
                    <a:pt x="2895" y="3019"/>
                  </a:cubicBezTo>
                  <a:lnTo>
                    <a:pt x="3655" y="1231"/>
                  </a:lnTo>
                  <a:cubicBezTo>
                    <a:pt x="3693" y="1125"/>
                    <a:pt x="3645" y="1000"/>
                    <a:pt x="3549" y="952"/>
                  </a:cubicBezTo>
                  <a:lnTo>
                    <a:pt x="1808" y="211"/>
                  </a:lnTo>
                  <a:lnTo>
                    <a:pt x="1337" y="19"/>
                  </a:lnTo>
                  <a:cubicBezTo>
                    <a:pt x="1309" y="6"/>
                    <a:pt x="1280" y="0"/>
                    <a:pt x="125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3" name="Google Shape;15133;p70"/>
            <p:cNvSpPr/>
            <p:nvPr/>
          </p:nvSpPr>
          <p:spPr>
            <a:xfrm>
              <a:off x="3196999" y="2925054"/>
              <a:ext cx="73903" cy="90784"/>
            </a:xfrm>
            <a:custGeom>
              <a:rect b="b" l="l" r="r" t="t"/>
              <a:pathLst>
                <a:path extrusionOk="0" h="3474" w="2828">
                  <a:moveTo>
                    <a:pt x="942" y="0"/>
                  </a:moveTo>
                  <a:lnTo>
                    <a:pt x="298" y="1510"/>
                  </a:lnTo>
                  <a:cubicBezTo>
                    <a:pt x="0" y="2231"/>
                    <a:pt x="327" y="3058"/>
                    <a:pt x="1048" y="3366"/>
                  </a:cubicBezTo>
                  <a:cubicBezTo>
                    <a:pt x="1159" y="3440"/>
                    <a:pt x="1280" y="3474"/>
                    <a:pt x="1398" y="3474"/>
                  </a:cubicBezTo>
                  <a:cubicBezTo>
                    <a:pt x="1738" y="3474"/>
                    <a:pt x="2050" y="3194"/>
                    <a:pt x="2029" y="2808"/>
                  </a:cubicBezTo>
                  <a:lnTo>
                    <a:pt x="2789" y="1020"/>
                  </a:lnTo>
                  <a:cubicBezTo>
                    <a:pt x="2827" y="914"/>
                    <a:pt x="2779" y="789"/>
                    <a:pt x="2683" y="741"/>
                  </a:cubicBezTo>
                  <a:lnTo>
                    <a:pt x="942"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4" name="Google Shape;15134;p70"/>
            <p:cNvSpPr/>
            <p:nvPr/>
          </p:nvSpPr>
          <p:spPr>
            <a:xfrm>
              <a:off x="3122364" y="2998931"/>
              <a:ext cx="328695" cy="46019"/>
            </a:xfrm>
            <a:custGeom>
              <a:rect b="b" l="l" r="r" t="t"/>
              <a:pathLst>
                <a:path extrusionOk="0" h="1761" w="12578">
                  <a:moveTo>
                    <a:pt x="1779" y="1"/>
                  </a:moveTo>
                  <a:cubicBezTo>
                    <a:pt x="1510" y="10"/>
                    <a:pt x="1241" y="78"/>
                    <a:pt x="991" y="193"/>
                  </a:cubicBezTo>
                  <a:lnTo>
                    <a:pt x="269" y="529"/>
                  </a:lnTo>
                  <a:cubicBezTo>
                    <a:pt x="0" y="731"/>
                    <a:pt x="19" y="1135"/>
                    <a:pt x="298" y="1318"/>
                  </a:cubicBezTo>
                  <a:lnTo>
                    <a:pt x="1029" y="1616"/>
                  </a:lnTo>
                  <a:cubicBezTo>
                    <a:pt x="1260" y="1703"/>
                    <a:pt x="1519" y="1751"/>
                    <a:pt x="1769" y="1760"/>
                  </a:cubicBezTo>
                  <a:lnTo>
                    <a:pt x="11693" y="1760"/>
                  </a:lnTo>
                  <a:cubicBezTo>
                    <a:pt x="12184" y="1751"/>
                    <a:pt x="12568" y="1366"/>
                    <a:pt x="12568" y="876"/>
                  </a:cubicBezTo>
                  <a:lnTo>
                    <a:pt x="12578" y="885"/>
                  </a:lnTo>
                  <a:cubicBezTo>
                    <a:pt x="12568" y="395"/>
                    <a:pt x="12184" y="10"/>
                    <a:pt x="1169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5" name="Google Shape;15135;p70"/>
            <p:cNvSpPr/>
            <p:nvPr/>
          </p:nvSpPr>
          <p:spPr>
            <a:xfrm>
              <a:off x="3122364" y="3008992"/>
              <a:ext cx="328459" cy="35697"/>
            </a:xfrm>
            <a:custGeom>
              <a:rect b="b" l="l" r="r" t="t"/>
              <a:pathLst>
                <a:path extrusionOk="0" h="1366" w="12569">
                  <a:moveTo>
                    <a:pt x="12414" y="0"/>
                  </a:moveTo>
                  <a:cubicBezTo>
                    <a:pt x="12251" y="241"/>
                    <a:pt x="11982" y="385"/>
                    <a:pt x="11693" y="385"/>
                  </a:cubicBezTo>
                  <a:lnTo>
                    <a:pt x="1769" y="385"/>
                  </a:lnTo>
                  <a:cubicBezTo>
                    <a:pt x="1510" y="385"/>
                    <a:pt x="1260" y="337"/>
                    <a:pt x="1029" y="241"/>
                  </a:cubicBezTo>
                  <a:lnTo>
                    <a:pt x="510" y="29"/>
                  </a:lnTo>
                  <a:lnTo>
                    <a:pt x="269" y="144"/>
                  </a:lnTo>
                  <a:cubicBezTo>
                    <a:pt x="250" y="154"/>
                    <a:pt x="241" y="173"/>
                    <a:pt x="221" y="183"/>
                  </a:cubicBezTo>
                  <a:lnTo>
                    <a:pt x="202" y="202"/>
                  </a:lnTo>
                  <a:cubicBezTo>
                    <a:pt x="0" y="423"/>
                    <a:pt x="48" y="770"/>
                    <a:pt x="298" y="933"/>
                  </a:cubicBezTo>
                  <a:lnTo>
                    <a:pt x="1029" y="1231"/>
                  </a:lnTo>
                  <a:lnTo>
                    <a:pt x="1077" y="1250"/>
                  </a:lnTo>
                  <a:cubicBezTo>
                    <a:pt x="1221" y="1298"/>
                    <a:pt x="1375" y="1337"/>
                    <a:pt x="1529" y="1356"/>
                  </a:cubicBezTo>
                  <a:lnTo>
                    <a:pt x="1577" y="1356"/>
                  </a:lnTo>
                  <a:cubicBezTo>
                    <a:pt x="1644" y="1366"/>
                    <a:pt x="1702" y="1366"/>
                    <a:pt x="1769" y="1366"/>
                  </a:cubicBezTo>
                  <a:lnTo>
                    <a:pt x="11693" y="1366"/>
                  </a:lnTo>
                  <a:cubicBezTo>
                    <a:pt x="12184" y="1366"/>
                    <a:pt x="12568" y="981"/>
                    <a:pt x="12568" y="491"/>
                  </a:cubicBezTo>
                  <a:cubicBezTo>
                    <a:pt x="12568" y="318"/>
                    <a:pt x="12520" y="144"/>
                    <a:pt x="12414"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6" name="Google Shape;15136;p70"/>
            <p:cNvSpPr/>
            <p:nvPr/>
          </p:nvSpPr>
          <p:spPr>
            <a:xfrm>
              <a:off x="3122599" y="2998931"/>
              <a:ext cx="46516" cy="46019"/>
            </a:xfrm>
            <a:custGeom>
              <a:rect b="b" l="l" r="r" t="t"/>
              <a:pathLst>
                <a:path extrusionOk="0" h="1761" w="1780">
                  <a:moveTo>
                    <a:pt x="1780" y="1"/>
                  </a:moveTo>
                  <a:cubicBezTo>
                    <a:pt x="1501" y="10"/>
                    <a:pt x="1232" y="78"/>
                    <a:pt x="982" y="193"/>
                  </a:cubicBezTo>
                  <a:lnTo>
                    <a:pt x="270" y="529"/>
                  </a:lnTo>
                  <a:cubicBezTo>
                    <a:pt x="1" y="731"/>
                    <a:pt x="10" y="1135"/>
                    <a:pt x="289" y="1318"/>
                  </a:cubicBezTo>
                  <a:lnTo>
                    <a:pt x="1020" y="1616"/>
                  </a:lnTo>
                  <a:cubicBezTo>
                    <a:pt x="1260" y="1703"/>
                    <a:pt x="1510" y="1751"/>
                    <a:pt x="1760" y="1760"/>
                  </a:cubicBezTo>
                  <a:lnTo>
                    <a:pt x="1780" y="1760"/>
                  </a:lnTo>
                  <a:lnTo>
                    <a:pt x="1780"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7" name="Google Shape;15137;p70"/>
            <p:cNvSpPr/>
            <p:nvPr/>
          </p:nvSpPr>
          <p:spPr>
            <a:xfrm>
              <a:off x="3122599" y="3009749"/>
              <a:ext cx="46516" cy="34939"/>
            </a:xfrm>
            <a:custGeom>
              <a:rect b="b" l="l" r="r" t="t"/>
              <a:pathLst>
                <a:path extrusionOk="0" h="1337" w="1780">
                  <a:moveTo>
                    <a:pt x="510" y="0"/>
                  </a:moveTo>
                  <a:lnTo>
                    <a:pt x="270" y="115"/>
                  </a:lnTo>
                  <a:cubicBezTo>
                    <a:pt x="1" y="317"/>
                    <a:pt x="10" y="721"/>
                    <a:pt x="289" y="904"/>
                  </a:cubicBezTo>
                  <a:cubicBezTo>
                    <a:pt x="1039" y="1202"/>
                    <a:pt x="1270" y="1337"/>
                    <a:pt x="1760" y="1337"/>
                  </a:cubicBezTo>
                  <a:lnTo>
                    <a:pt x="1780" y="1337"/>
                  </a:lnTo>
                  <a:lnTo>
                    <a:pt x="1780" y="356"/>
                  </a:lnTo>
                  <a:lnTo>
                    <a:pt x="1760" y="356"/>
                  </a:lnTo>
                  <a:cubicBezTo>
                    <a:pt x="1510" y="356"/>
                    <a:pt x="1260" y="308"/>
                    <a:pt x="1020" y="212"/>
                  </a:cubicBezTo>
                  <a:lnTo>
                    <a:pt x="51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8" name="Google Shape;15138;p70"/>
            <p:cNvSpPr/>
            <p:nvPr/>
          </p:nvSpPr>
          <p:spPr>
            <a:xfrm>
              <a:off x="3408829" y="2998931"/>
              <a:ext cx="41995" cy="46019"/>
            </a:xfrm>
            <a:custGeom>
              <a:rect b="b" l="l" r="r" t="t"/>
              <a:pathLst>
                <a:path extrusionOk="0" h="1761" w="1607">
                  <a:moveTo>
                    <a:pt x="0" y="1"/>
                  </a:moveTo>
                  <a:lnTo>
                    <a:pt x="0" y="1760"/>
                  </a:lnTo>
                  <a:lnTo>
                    <a:pt x="731" y="1760"/>
                  </a:lnTo>
                  <a:cubicBezTo>
                    <a:pt x="1220" y="1751"/>
                    <a:pt x="1604" y="1369"/>
                    <a:pt x="1606" y="880"/>
                  </a:cubicBezTo>
                  <a:lnTo>
                    <a:pt x="1606" y="880"/>
                  </a:lnTo>
                  <a:cubicBezTo>
                    <a:pt x="1606" y="882"/>
                    <a:pt x="1606" y="884"/>
                    <a:pt x="1606" y="885"/>
                  </a:cubicBezTo>
                  <a:lnTo>
                    <a:pt x="1606" y="876"/>
                  </a:lnTo>
                  <a:cubicBezTo>
                    <a:pt x="1606" y="877"/>
                    <a:pt x="1606" y="879"/>
                    <a:pt x="1606" y="880"/>
                  </a:cubicBezTo>
                  <a:cubicBezTo>
                    <a:pt x="1604" y="392"/>
                    <a:pt x="1220" y="10"/>
                    <a:pt x="73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9" name="Google Shape;15139;p70"/>
            <p:cNvSpPr/>
            <p:nvPr/>
          </p:nvSpPr>
          <p:spPr>
            <a:xfrm>
              <a:off x="3408829" y="3008992"/>
              <a:ext cx="41995" cy="35697"/>
            </a:xfrm>
            <a:custGeom>
              <a:rect b="b" l="l" r="r" t="t"/>
              <a:pathLst>
                <a:path extrusionOk="0" h="1366" w="1607">
                  <a:moveTo>
                    <a:pt x="1452" y="0"/>
                  </a:moveTo>
                  <a:cubicBezTo>
                    <a:pt x="1289" y="241"/>
                    <a:pt x="1020" y="385"/>
                    <a:pt x="731" y="385"/>
                  </a:cubicBezTo>
                  <a:lnTo>
                    <a:pt x="0" y="385"/>
                  </a:lnTo>
                  <a:lnTo>
                    <a:pt x="0" y="1366"/>
                  </a:lnTo>
                  <a:lnTo>
                    <a:pt x="731" y="1366"/>
                  </a:lnTo>
                  <a:cubicBezTo>
                    <a:pt x="1222" y="1366"/>
                    <a:pt x="1606" y="981"/>
                    <a:pt x="1606" y="491"/>
                  </a:cubicBezTo>
                  <a:cubicBezTo>
                    <a:pt x="1606" y="318"/>
                    <a:pt x="1558" y="144"/>
                    <a:pt x="145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40" name="Google Shape;15140;p70"/>
          <p:cNvGrpSpPr/>
          <p:nvPr/>
        </p:nvGrpSpPr>
        <p:grpSpPr>
          <a:xfrm>
            <a:off x="7069130" y="2424800"/>
            <a:ext cx="366169" cy="360498"/>
            <a:chOff x="7069130" y="2424800"/>
            <a:chExt cx="366169" cy="360498"/>
          </a:xfrm>
        </p:grpSpPr>
        <p:sp>
          <p:nvSpPr>
            <p:cNvPr id="15141" name="Google Shape;15141;p70"/>
            <p:cNvSpPr/>
            <p:nvPr/>
          </p:nvSpPr>
          <p:spPr>
            <a:xfrm>
              <a:off x="7158581" y="2546420"/>
              <a:ext cx="110070" cy="151934"/>
            </a:xfrm>
            <a:custGeom>
              <a:rect b="b" l="l" r="r" t="t"/>
              <a:pathLst>
                <a:path extrusionOk="0" h="5814" w="4212">
                  <a:moveTo>
                    <a:pt x="3841" y="0"/>
                  </a:moveTo>
                  <a:cubicBezTo>
                    <a:pt x="3764" y="0"/>
                    <a:pt x="3687" y="34"/>
                    <a:pt x="3626" y="114"/>
                  </a:cubicBezTo>
                  <a:lnTo>
                    <a:pt x="78" y="5383"/>
                  </a:lnTo>
                  <a:cubicBezTo>
                    <a:pt x="1" y="5498"/>
                    <a:pt x="10" y="5643"/>
                    <a:pt x="107" y="5729"/>
                  </a:cubicBezTo>
                  <a:lnTo>
                    <a:pt x="107" y="5739"/>
                  </a:lnTo>
                  <a:cubicBezTo>
                    <a:pt x="161" y="5789"/>
                    <a:pt x="230" y="5814"/>
                    <a:pt x="299" y="5814"/>
                  </a:cubicBezTo>
                  <a:cubicBezTo>
                    <a:pt x="387" y="5814"/>
                    <a:pt x="475" y="5772"/>
                    <a:pt x="530" y="5691"/>
                  </a:cubicBezTo>
                  <a:lnTo>
                    <a:pt x="4088" y="421"/>
                  </a:lnTo>
                  <a:cubicBezTo>
                    <a:pt x="4211" y="208"/>
                    <a:pt x="4031" y="0"/>
                    <a:pt x="3841"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2" name="Google Shape;15142;p70"/>
            <p:cNvSpPr/>
            <p:nvPr/>
          </p:nvSpPr>
          <p:spPr>
            <a:xfrm>
              <a:off x="7158085" y="2590663"/>
              <a:ext cx="156194" cy="107640"/>
            </a:xfrm>
            <a:custGeom>
              <a:rect b="b" l="l" r="r" t="t"/>
              <a:pathLst>
                <a:path extrusionOk="0" h="4119" w="5977">
                  <a:moveTo>
                    <a:pt x="5566" y="1"/>
                  </a:moveTo>
                  <a:cubicBezTo>
                    <a:pt x="5511" y="1"/>
                    <a:pt x="5453" y="20"/>
                    <a:pt x="5395" y="65"/>
                  </a:cubicBezTo>
                  <a:lnTo>
                    <a:pt x="164" y="3623"/>
                  </a:lnTo>
                  <a:cubicBezTo>
                    <a:pt x="20" y="3719"/>
                    <a:pt x="1" y="3921"/>
                    <a:pt x="126" y="4036"/>
                  </a:cubicBezTo>
                  <a:cubicBezTo>
                    <a:pt x="181" y="4091"/>
                    <a:pt x="252" y="4118"/>
                    <a:pt x="322" y="4118"/>
                  </a:cubicBezTo>
                  <a:cubicBezTo>
                    <a:pt x="375" y="4118"/>
                    <a:pt x="427" y="4103"/>
                    <a:pt x="472" y="4075"/>
                  </a:cubicBezTo>
                  <a:lnTo>
                    <a:pt x="5703" y="517"/>
                  </a:lnTo>
                  <a:cubicBezTo>
                    <a:pt x="5976" y="360"/>
                    <a:pt x="5805" y="1"/>
                    <a:pt x="5566"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3" name="Google Shape;15143;p70"/>
            <p:cNvSpPr/>
            <p:nvPr/>
          </p:nvSpPr>
          <p:spPr>
            <a:xfrm>
              <a:off x="7157327" y="2654321"/>
              <a:ext cx="167535" cy="44007"/>
            </a:xfrm>
            <a:custGeom>
              <a:rect b="b" l="l" r="r" t="t"/>
              <a:pathLst>
                <a:path extrusionOk="0" h="1684" w="6411">
                  <a:moveTo>
                    <a:pt x="6033" y="1"/>
                  </a:moveTo>
                  <a:cubicBezTo>
                    <a:pt x="6005" y="1"/>
                    <a:pt x="5975" y="5"/>
                    <a:pt x="5943" y="14"/>
                  </a:cubicBezTo>
                  <a:lnTo>
                    <a:pt x="299" y="1139"/>
                  </a:lnTo>
                  <a:cubicBezTo>
                    <a:pt x="78" y="1187"/>
                    <a:pt x="1" y="1446"/>
                    <a:pt x="155" y="1600"/>
                  </a:cubicBezTo>
                  <a:cubicBezTo>
                    <a:pt x="208" y="1654"/>
                    <a:pt x="274" y="1683"/>
                    <a:pt x="347" y="1683"/>
                  </a:cubicBezTo>
                  <a:cubicBezTo>
                    <a:pt x="366" y="1683"/>
                    <a:pt x="385" y="1681"/>
                    <a:pt x="405" y="1677"/>
                  </a:cubicBezTo>
                  <a:lnTo>
                    <a:pt x="6049" y="552"/>
                  </a:lnTo>
                  <a:cubicBezTo>
                    <a:pt x="6411" y="499"/>
                    <a:pt x="6344" y="1"/>
                    <a:pt x="6033"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4" name="Google Shape;15144;p70"/>
            <p:cNvSpPr/>
            <p:nvPr/>
          </p:nvSpPr>
          <p:spPr>
            <a:xfrm>
              <a:off x="7156674" y="2683929"/>
              <a:ext cx="152065" cy="38180"/>
            </a:xfrm>
            <a:custGeom>
              <a:rect b="b" l="l" r="r" t="t"/>
              <a:pathLst>
                <a:path extrusionOk="0" h="1461" w="5819">
                  <a:moveTo>
                    <a:pt x="369" y="1"/>
                  </a:moveTo>
                  <a:cubicBezTo>
                    <a:pt x="139" y="1"/>
                    <a:pt x="0" y="297"/>
                    <a:pt x="180" y="467"/>
                  </a:cubicBezTo>
                  <a:cubicBezTo>
                    <a:pt x="218" y="506"/>
                    <a:pt x="266" y="535"/>
                    <a:pt x="324" y="544"/>
                  </a:cubicBezTo>
                  <a:lnTo>
                    <a:pt x="5401" y="1458"/>
                  </a:lnTo>
                  <a:cubicBezTo>
                    <a:pt x="5417" y="1460"/>
                    <a:pt x="5432" y="1461"/>
                    <a:pt x="5446" y="1461"/>
                  </a:cubicBezTo>
                  <a:cubicBezTo>
                    <a:pt x="5754" y="1461"/>
                    <a:pt x="5819" y="993"/>
                    <a:pt x="5497" y="919"/>
                  </a:cubicBezTo>
                  <a:lnTo>
                    <a:pt x="420" y="6"/>
                  </a:lnTo>
                  <a:cubicBezTo>
                    <a:pt x="403" y="2"/>
                    <a:pt x="385" y="1"/>
                    <a:pt x="36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5" name="Google Shape;15145;p70"/>
            <p:cNvSpPr/>
            <p:nvPr/>
          </p:nvSpPr>
          <p:spPr>
            <a:xfrm>
              <a:off x="7158843" y="2536830"/>
              <a:ext cx="44817" cy="161447"/>
            </a:xfrm>
            <a:custGeom>
              <a:rect b="b" l="l" r="r" t="t"/>
              <a:pathLst>
                <a:path extrusionOk="0" h="6178" w="1715">
                  <a:moveTo>
                    <a:pt x="1412" y="0"/>
                  </a:moveTo>
                  <a:cubicBezTo>
                    <a:pt x="1301" y="0"/>
                    <a:pt x="1191" y="63"/>
                    <a:pt x="1154" y="202"/>
                  </a:cubicBezTo>
                  <a:lnTo>
                    <a:pt x="20" y="5856"/>
                  </a:lnTo>
                  <a:cubicBezTo>
                    <a:pt x="0" y="5942"/>
                    <a:pt x="29" y="6039"/>
                    <a:pt x="97" y="6096"/>
                  </a:cubicBezTo>
                  <a:cubicBezTo>
                    <a:pt x="152" y="6152"/>
                    <a:pt x="222" y="6177"/>
                    <a:pt x="292" y="6177"/>
                  </a:cubicBezTo>
                  <a:cubicBezTo>
                    <a:pt x="415" y="6177"/>
                    <a:pt x="534" y="6097"/>
                    <a:pt x="558" y="5962"/>
                  </a:cubicBezTo>
                  <a:lnTo>
                    <a:pt x="1693" y="307"/>
                  </a:lnTo>
                  <a:cubicBezTo>
                    <a:pt x="1715" y="114"/>
                    <a:pt x="1562" y="0"/>
                    <a:pt x="1412"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6" name="Google Shape;15146;p70"/>
            <p:cNvSpPr/>
            <p:nvPr/>
          </p:nvSpPr>
          <p:spPr>
            <a:xfrm>
              <a:off x="7134905" y="2551621"/>
              <a:ext cx="39408" cy="146682"/>
            </a:xfrm>
            <a:custGeom>
              <a:rect b="b" l="l" r="r" t="t"/>
              <a:pathLst>
                <a:path extrusionOk="0" h="5613" w="1508">
                  <a:moveTo>
                    <a:pt x="300" y="0"/>
                  </a:moveTo>
                  <a:cubicBezTo>
                    <a:pt x="151" y="0"/>
                    <a:pt x="0" y="113"/>
                    <a:pt x="22" y="309"/>
                  </a:cubicBezTo>
                  <a:lnTo>
                    <a:pt x="936" y="5386"/>
                  </a:lnTo>
                  <a:cubicBezTo>
                    <a:pt x="945" y="5444"/>
                    <a:pt x="974" y="5492"/>
                    <a:pt x="1013" y="5530"/>
                  </a:cubicBezTo>
                  <a:cubicBezTo>
                    <a:pt x="1070" y="5587"/>
                    <a:pt x="1138" y="5612"/>
                    <a:pt x="1204" y="5612"/>
                  </a:cubicBezTo>
                  <a:cubicBezTo>
                    <a:pt x="1361" y="5612"/>
                    <a:pt x="1508" y="5472"/>
                    <a:pt x="1474" y="5290"/>
                  </a:cubicBezTo>
                  <a:lnTo>
                    <a:pt x="561" y="213"/>
                  </a:lnTo>
                  <a:cubicBezTo>
                    <a:pt x="527" y="67"/>
                    <a:pt x="414" y="0"/>
                    <a:pt x="300"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7" name="Google Shape;15147;p70"/>
            <p:cNvSpPr/>
            <p:nvPr/>
          </p:nvSpPr>
          <p:spPr>
            <a:xfrm>
              <a:off x="7247536" y="2513467"/>
              <a:ext cx="162126" cy="133642"/>
            </a:xfrm>
            <a:custGeom>
              <a:rect b="b" l="l" r="r" t="t"/>
              <a:pathLst>
                <a:path extrusionOk="0" h="5114" w="6204">
                  <a:moveTo>
                    <a:pt x="4131" y="0"/>
                  </a:moveTo>
                  <a:cubicBezTo>
                    <a:pt x="3881" y="0"/>
                    <a:pt x="3632" y="95"/>
                    <a:pt x="3443" y="288"/>
                  </a:cubicBezTo>
                  <a:lnTo>
                    <a:pt x="97" y="3634"/>
                  </a:lnTo>
                  <a:cubicBezTo>
                    <a:pt x="11" y="3721"/>
                    <a:pt x="1" y="3865"/>
                    <a:pt x="87" y="3952"/>
                  </a:cubicBezTo>
                  <a:cubicBezTo>
                    <a:pt x="357" y="4259"/>
                    <a:pt x="587" y="4606"/>
                    <a:pt x="770" y="4981"/>
                  </a:cubicBezTo>
                  <a:cubicBezTo>
                    <a:pt x="807" y="5061"/>
                    <a:pt x="892" y="5113"/>
                    <a:pt x="982" y="5113"/>
                  </a:cubicBezTo>
                  <a:cubicBezTo>
                    <a:pt x="1011" y="5113"/>
                    <a:pt x="1040" y="5108"/>
                    <a:pt x="1068" y="5096"/>
                  </a:cubicBezTo>
                  <a:lnTo>
                    <a:pt x="5444" y="3278"/>
                  </a:lnTo>
                  <a:cubicBezTo>
                    <a:pt x="5982" y="3057"/>
                    <a:pt x="6203" y="2413"/>
                    <a:pt x="5924" y="1903"/>
                  </a:cubicBezTo>
                  <a:cubicBezTo>
                    <a:pt x="5790" y="1653"/>
                    <a:pt x="5636" y="1413"/>
                    <a:pt x="5482" y="1173"/>
                  </a:cubicBezTo>
                  <a:cubicBezTo>
                    <a:pt x="5299" y="894"/>
                    <a:pt x="5107" y="624"/>
                    <a:pt x="4895" y="365"/>
                  </a:cubicBezTo>
                  <a:cubicBezTo>
                    <a:pt x="4701" y="124"/>
                    <a:pt x="4415" y="0"/>
                    <a:pt x="413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8" name="Google Shape;15148;p70"/>
            <p:cNvSpPr/>
            <p:nvPr/>
          </p:nvSpPr>
          <p:spPr>
            <a:xfrm>
              <a:off x="7258852" y="2544094"/>
              <a:ext cx="150811" cy="103014"/>
            </a:xfrm>
            <a:custGeom>
              <a:rect b="b" l="l" r="r" t="t"/>
              <a:pathLst>
                <a:path extrusionOk="0" h="3942" w="5771">
                  <a:moveTo>
                    <a:pt x="5049" y="1"/>
                  </a:moveTo>
                  <a:lnTo>
                    <a:pt x="1" y="3232"/>
                  </a:lnTo>
                  <a:cubicBezTo>
                    <a:pt x="126" y="3414"/>
                    <a:pt x="241" y="3607"/>
                    <a:pt x="337" y="3809"/>
                  </a:cubicBezTo>
                  <a:cubicBezTo>
                    <a:pt x="374" y="3889"/>
                    <a:pt x="459" y="3941"/>
                    <a:pt x="549" y="3941"/>
                  </a:cubicBezTo>
                  <a:cubicBezTo>
                    <a:pt x="578" y="3941"/>
                    <a:pt x="607" y="3936"/>
                    <a:pt x="635" y="3924"/>
                  </a:cubicBezTo>
                  <a:lnTo>
                    <a:pt x="5011" y="2106"/>
                  </a:lnTo>
                  <a:cubicBezTo>
                    <a:pt x="5549" y="1885"/>
                    <a:pt x="5770" y="1241"/>
                    <a:pt x="5491" y="731"/>
                  </a:cubicBezTo>
                  <a:cubicBezTo>
                    <a:pt x="5357" y="481"/>
                    <a:pt x="5203" y="241"/>
                    <a:pt x="504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9" name="Google Shape;15149;p70"/>
            <p:cNvSpPr/>
            <p:nvPr/>
          </p:nvSpPr>
          <p:spPr>
            <a:xfrm>
              <a:off x="7270925" y="2597065"/>
              <a:ext cx="164373" cy="94312"/>
            </a:xfrm>
            <a:custGeom>
              <a:rect b="b" l="l" r="r" t="t"/>
              <a:pathLst>
                <a:path extrusionOk="0" h="3609" w="6290">
                  <a:moveTo>
                    <a:pt x="4928" y="1"/>
                  </a:moveTo>
                  <a:cubicBezTo>
                    <a:pt x="4802" y="1"/>
                    <a:pt x="4673" y="26"/>
                    <a:pt x="4549" y="79"/>
                  </a:cubicBezTo>
                  <a:lnTo>
                    <a:pt x="173" y="1897"/>
                  </a:lnTo>
                  <a:cubicBezTo>
                    <a:pt x="58" y="1935"/>
                    <a:pt x="0" y="2070"/>
                    <a:pt x="48" y="2185"/>
                  </a:cubicBezTo>
                  <a:cubicBezTo>
                    <a:pt x="183" y="2570"/>
                    <a:pt x="260" y="2974"/>
                    <a:pt x="289" y="3387"/>
                  </a:cubicBezTo>
                  <a:cubicBezTo>
                    <a:pt x="289" y="3512"/>
                    <a:pt x="394" y="3609"/>
                    <a:pt x="519" y="3609"/>
                  </a:cubicBezTo>
                  <a:lnTo>
                    <a:pt x="5251" y="3609"/>
                  </a:lnTo>
                  <a:cubicBezTo>
                    <a:pt x="5828" y="3609"/>
                    <a:pt x="6289" y="3099"/>
                    <a:pt x="6222" y="2522"/>
                  </a:cubicBezTo>
                  <a:cubicBezTo>
                    <a:pt x="6154" y="1907"/>
                    <a:pt x="6039" y="1291"/>
                    <a:pt x="5866" y="705"/>
                  </a:cubicBezTo>
                  <a:cubicBezTo>
                    <a:pt x="5733" y="276"/>
                    <a:pt x="5345" y="1"/>
                    <a:pt x="492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0" name="Google Shape;15150;p70"/>
            <p:cNvSpPr/>
            <p:nvPr/>
          </p:nvSpPr>
          <p:spPr>
            <a:xfrm>
              <a:off x="7276204" y="2637074"/>
              <a:ext cx="158833" cy="54042"/>
            </a:xfrm>
            <a:custGeom>
              <a:rect b="b" l="l" r="r" t="t"/>
              <a:pathLst>
                <a:path extrusionOk="0" h="2068" w="6078">
                  <a:moveTo>
                    <a:pt x="5866" y="1"/>
                  </a:moveTo>
                  <a:lnTo>
                    <a:pt x="0" y="1231"/>
                  </a:lnTo>
                  <a:cubicBezTo>
                    <a:pt x="48" y="1433"/>
                    <a:pt x="67" y="1645"/>
                    <a:pt x="77" y="1856"/>
                  </a:cubicBezTo>
                  <a:cubicBezTo>
                    <a:pt x="87" y="1972"/>
                    <a:pt x="192" y="2068"/>
                    <a:pt x="317" y="2068"/>
                  </a:cubicBezTo>
                  <a:lnTo>
                    <a:pt x="5049" y="2068"/>
                  </a:lnTo>
                  <a:cubicBezTo>
                    <a:pt x="5626" y="2068"/>
                    <a:pt x="6077" y="1568"/>
                    <a:pt x="6020" y="991"/>
                  </a:cubicBezTo>
                  <a:cubicBezTo>
                    <a:pt x="5981" y="654"/>
                    <a:pt x="5933" y="327"/>
                    <a:pt x="5866"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1" name="Google Shape;15151;p70"/>
            <p:cNvSpPr/>
            <p:nvPr/>
          </p:nvSpPr>
          <p:spPr>
            <a:xfrm>
              <a:off x="7210611" y="2452735"/>
              <a:ext cx="137718" cy="157422"/>
            </a:xfrm>
            <a:custGeom>
              <a:rect b="b" l="l" r="r" t="t"/>
              <a:pathLst>
                <a:path extrusionOk="0" h="6024" w="5270">
                  <a:moveTo>
                    <a:pt x="2770" y="0"/>
                  </a:moveTo>
                  <a:cubicBezTo>
                    <a:pt x="2388" y="0"/>
                    <a:pt x="2022" y="222"/>
                    <a:pt x="1866" y="602"/>
                  </a:cubicBezTo>
                  <a:lnTo>
                    <a:pt x="58" y="4977"/>
                  </a:lnTo>
                  <a:cubicBezTo>
                    <a:pt x="0" y="5093"/>
                    <a:pt x="58" y="5227"/>
                    <a:pt x="164" y="5276"/>
                  </a:cubicBezTo>
                  <a:cubicBezTo>
                    <a:pt x="539" y="5458"/>
                    <a:pt x="885" y="5689"/>
                    <a:pt x="1183" y="5958"/>
                  </a:cubicBezTo>
                  <a:cubicBezTo>
                    <a:pt x="1231" y="6002"/>
                    <a:pt x="1291" y="6023"/>
                    <a:pt x="1350" y="6023"/>
                  </a:cubicBezTo>
                  <a:cubicBezTo>
                    <a:pt x="1409" y="6023"/>
                    <a:pt x="1467" y="6002"/>
                    <a:pt x="1510" y="5958"/>
                  </a:cubicBezTo>
                  <a:lnTo>
                    <a:pt x="4856" y="2612"/>
                  </a:lnTo>
                  <a:cubicBezTo>
                    <a:pt x="5270" y="2198"/>
                    <a:pt x="5231" y="1516"/>
                    <a:pt x="4780" y="1150"/>
                  </a:cubicBezTo>
                  <a:cubicBezTo>
                    <a:pt x="4529" y="948"/>
                    <a:pt x="4270" y="756"/>
                    <a:pt x="3991" y="583"/>
                  </a:cubicBezTo>
                  <a:cubicBezTo>
                    <a:pt x="3751" y="419"/>
                    <a:pt x="3501" y="266"/>
                    <a:pt x="3241" y="121"/>
                  </a:cubicBezTo>
                  <a:cubicBezTo>
                    <a:pt x="3091" y="39"/>
                    <a:pt x="2929" y="0"/>
                    <a:pt x="277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2" name="Google Shape;15152;p70"/>
            <p:cNvSpPr/>
            <p:nvPr/>
          </p:nvSpPr>
          <p:spPr>
            <a:xfrm>
              <a:off x="7228695" y="2467944"/>
              <a:ext cx="119635" cy="142239"/>
            </a:xfrm>
            <a:custGeom>
              <a:rect b="b" l="l" r="r" t="t"/>
              <a:pathLst>
                <a:path extrusionOk="0" h="5443" w="4578">
                  <a:moveTo>
                    <a:pt x="3299" y="1"/>
                  </a:moveTo>
                  <a:lnTo>
                    <a:pt x="1" y="5001"/>
                  </a:lnTo>
                  <a:cubicBezTo>
                    <a:pt x="174" y="5117"/>
                    <a:pt x="337" y="5242"/>
                    <a:pt x="501" y="5386"/>
                  </a:cubicBezTo>
                  <a:cubicBezTo>
                    <a:pt x="543" y="5423"/>
                    <a:pt x="598" y="5442"/>
                    <a:pt x="654" y="5442"/>
                  </a:cubicBezTo>
                  <a:cubicBezTo>
                    <a:pt x="714" y="5442"/>
                    <a:pt x="774" y="5421"/>
                    <a:pt x="818" y="5376"/>
                  </a:cubicBezTo>
                  <a:lnTo>
                    <a:pt x="4164" y="2030"/>
                  </a:lnTo>
                  <a:cubicBezTo>
                    <a:pt x="4578" y="1616"/>
                    <a:pt x="4539" y="934"/>
                    <a:pt x="4088" y="568"/>
                  </a:cubicBezTo>
                  <a:cubicBezTo>
                    <a:pt x="3837" y="366"/>
                    <a:pt x="3578" y="174"/>
                    <a:pt x="329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3" name="Google Shape;15153;p70"/>
            <p:cNvSpPr/>
            <p:nvPr/>
          </p:nvSpPr>
          <p:spPr>
            <a:xfrm>
              <a:off x="7270925" y="2691351"/>
              <a:ext cx="164112" cy="93946"/>
            </a:xfrm>
            <a:custGeom>
              <a:rect b="b" l="l" r="r" t="t"/>
              <a:pathLst>
                <a:path extrusionOk="0" h="3595" w="6280">
                  <a:moveTo>
                    <a:pt x="519" y="1"/>
                  </a:moveTo>
                  <a:cubicBezTo>
                    <a:pt x="394" y="1"/>
                    <a:pt x="289" y="97"/>
                    <a:pt x="289" y="222"/>
                  </a:cubicBezTo>
                  <a:cubicBezTo>
                    <a:pt x="260" y="626"/>
                    <a:pt x="183" y="1029"/>
                    <a:pt x="48" y="1424"/>
                  </a:cubicBezTo>
                  <a:cubicBezTo>
                    <a:pt x="0" y="1539"/>
                    <a:pt x="58" y="1664"/>
                    <a:pt x="173" y="1712"/>
                  </a:cubicBezTo>
                  <a:lnTo>
                    <a:pt x="4549" y="3520"/>
                  </a:lnTo>
                  <a:cubicBezTo>
                    <a:pt x="4672" y="3571"/>
                    <a:pt x="4799" y="3595"/>
                    <a:pt x="4924" y="3595"/>
                  </a:cubicBezTo>
                  <a:cubicBezTo>
                    <a:pt x="5342" y="3595"/>
                    <a:pt x="5733" y="3325"/>
                    <a:pt x="5866" y="2895"/>
                  </a:cubicBezTo>
                  <a:cubicBezTo>
                    <a:pt x="6039" y="2299"/>
                    <a:pt x="6154" y="1693"/>
                    <a:pt x="6222" y="1078"/>
                  </a:cubicBezTo>
                  <a:cubicBezTo>
                    <a:pt x="6279" y="501"/>
                    <a:pt x="5828" y="1"/>
                    <a:pt x="525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4" name="Google Shape;15154;p70"/>
            <p:cNvSpPr/>
            <p:nvPr/>
          </p:nvSpPr>
          <p:spPr>
            <a:xfrm>
              <a:off x="7270925" y="2710950"/>
              <a:ext cx="159591" cy="74347"/>
            </a:xfrm>
            <a:custGeom>
              <a:rect b="b" l="l" r="r" t="t"/>
              <a:pathLst>
                <a:path extrusionOk="0" h="2845" w="6107">
                  <a:moveTo>
                    <a:pt x="221" y="1"/>
                  </a:moveTo>
                  <a:cubicBezTo>
                    <a:pt x="183" y="231"/>
                    <a:pt x="125" y="453"/>
                    <a:pt x="48" y="674"/>
                  </a:cubicBezTo>
                  <a:cubicBezTo>
                    <a:pt x="0" y="789"/>
                    <a:pt x="58" y="914"/>
                    <a:pt x="173" y="962"/>
                  </a:cubicBezTo>
                  <a:lnTo>
                    <a:pt x="4549" y="2770"/>
                  </a:lnTo>
                  <a:cubicBezTo>
                    <a:pt x="4672" y="2821"/>
                    <a:pt x="4799" y="2845"/>
                    <a:pt x="4924" y="2845"/>
                  </a:cubicBezTo>
                  <a:cubicBezTo>
                    <a:pt x="5342" y="2845"/>
                    <a:pt x="5733" y="2575"/>
                    <a:pt x="5866" y="2145"/>
                  </a:cubicBezTo>
                  <a:cubicBezTo>
                    <a:pt x="5953" y="1828"/>
                    <a:pt x="6039" y="1501"/>
                    <a:pt x="6106" y="1174"/>
                  </a:cubicBezTo>
                  <a:lnTo>
                    <a:pt x="221"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5" name="Google Shape;15155;p70"/>
            <p:cNvSpPr/>
            <p:nvPr/>
          </p:nvSpPr>
          <p:spPr>
            <a:xfrm>
              <a:off x="7069130" y="2424852"/>
              <a:ext cx="98023" cy="161812"/>
            </a:xfrm>
            <a:custGeom>
              <a:rect b="b" l="l" r="r" t="t"/>
              <a:pathLst>
                <a:path extrusionOk="0" h="6192" w="3751">
                  <a:moveTo>
                    <a:pt x="2773" y="1"/>
                  </a:moveTo>
                  <a:cubicBezTo>
                    <a:pt x="2740" y="1"/>
                    <a:pt x="2707" y="2"/>
                    <a:pt x="2674" y="6"/>
                  </a:cubicBezTo>
                  <a:cubicBezTo>
                    <a:pt x="2049" y="63"/>
                    <a:pt x="1443" y="188"/>
                    <a:pt x="856" y="361"/>
                  </a:cubicBezTo>
                  <a:cubicBezTo>
                    <a:pt x="299" y="525"/>
                    <a:pt x="1" y="1140"/>
                    <a:pt x="222" y="1679"/>
                  </a:cubicBezTo>
                  <a:lnTo>
                    <a:pt x="2039" y="6054"/>
                  </a:lnTo>
                  <a:cubicBezTo>
                    <a:pt x="2077" y="6138"/>
                    <a:pt x="2163" y="6191"/>
                    <a:pt x="2254" y="6191"/>
                  </a:cubicBezTo>
                  <a:cubicBezTo>
                    <a:pt x="2278" y="6191"/>
                    <a:pt x="2303" y="6187"/>
                    <a:pt x="2328" y="6179"/>
                  </a:cubicBezTo>
                  <a:cubicBezTo>
                    <a:pt x="2712" y="6044"/>
                    <a:pt x="3116" y="5958"/>
                    <a:pt x="3530" y="5939"/>
                  </a:cubicBezTo>
                  <a:cubicBezTo>
                    <a:pt x="3655" y="5939"/>
                    <a:pt x="3751" y="5833"/>
                    <a:pt x="3751" y="5708"/>
                  </a:cubicBezTo>
                  <a:lnTo>
                    <a:pt x="3751" y="977"/>
                  </a:lnTo>
                  <a:cubicBezTo>
                    <a:pt x="3751" y="433"/>
                    <a:pt x="3307" y="1"/>
                    <a:pt x="2773"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6" name="Google Shape;15156;p70"/>
            <p:cNvSpPr/>
            <p:nvPr/>
          </p:nvSpPr>
          <p:spPr>
            <a:xfrm>
              <a:off x="7116612" y="2424800"/>
              <a:ext cx="50540" cy="157265"/>
            </a:xfrm>
            <a:custGeom>
              <a:rect b="b" l="l" r="r" t="t"/>
              <a:pathLst>
                <a:path extrusionOk="0" h="6018" w="1934">
                  <a:moveTo>
                    <a:pt x="971" y="1"/>
                  </a:moveTo>
                  <a:cubicBezTo>
                    <a:pt x="933" y="1"/>
                    <a:pt x="895" y="3"/>
                    <a:pt x="857" y="8"/>
                  </a:cubicBezTo>
                  <a:cubicBezTo>
                    <a:pt x="559" y="36"/>
                    <a:pt x="280" y="75"/>
                    <a:pt x="1" y="133"/>
                  </a:cubicBezTo>
                  <a:lnTo>
                    <a:pt x="1126" y="6018"/>
                  </a:lnTo>
                  <a:cubicBezTo>
                    <a:pt x="1318" y="5979"/>
                    <a:pt x="1520" y="5960"/>
                    <a:pt x="1722" y="5950"/>
                  </a:cubicBezTo>
                  <a:cubicBezTo>
                    <a:pt x="1838" y="5941"/>
                    <a:pt x="1934" y="5835"/>
                    <a:pt x="1934" y="5720"/>
                  </a:cubicBezTo>
                  <a:lnTo>
                    <a:pt x="1934" y="979"/>
                  </a:lnTo>
                  <a:cubicBezTo>
                    <a:pt x="1934" y="431"/>
                    <a:pt x="1498" y="1"/>
                    <a:pt x="97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7" name="Google Shape;15157;p70"/>
            <p:cNvSpPr/>
            <p:nvPr/>
          </p:nvSpPr>
          <p:spPr>
            <a:xfrm>
              <a:off x="7167388" y="2424800"/>
              <a:ext cx="97788" cy="161865"/>
            </a:xfrm>
            <a:custGeom>
              <a:rect b="b" l="l" r="r" t="t"/>
              <a:pathLst>
                <a:path extrusionOk="0" h="6194" w="3742">
                  <a:moveTo>
                    <a:pt x="964" y="1"/>
                  </a:moveTo>
                  <a:cubicBezTo>
                    <a:pt x="436" y="1"/>
                    <a:pt x="0" y="431"/>
                    <a:pt x="0" y="979"/>
                  </a:cubicBezTo>
                  <a:lnTo>
                    <a:pt x="0" y="5710"/>
                  </a:lnTo>
                  <a:cubicBezTo>
                    <a:pt x="0" y="5835"/>
                    <a:pt x="97" y="5931"/>
                    <a:pt x="212" y="5941"/>
                  </a:cubicBezTo>
                  <a:cubicBezTo>
                    <a:pt x="625" y="5960"/>
                    <a:pt x="1029" y="6046"/>
                    <a:pt x="1414" y="6181"/>
                  </a:cubicBezTo>
                  <a:cubicBezTo>
                    <a:pt x="1440" y="6189"/>
                    <a:pt x="1467" y="6193"/>
                    <a:pt x="1492" y="6193"/>
                  </a:cubicBezTo>
                  <a:cubicBezTo>
                    <a:pt x="1588" y="6193"/>
                    <a:pt x="1674" y="6140"/>
                    <a:pt x="1712" y="6056"/>
                  </a:cubicBezTo>
                  <a:lnTo>
                    <a:pt x="3520" y="1681"/>
                  </a:lnTo>
                  <a:cubicBezTo>
                    <a:pt x="3741" y="1142"/>
                    <a:pt x="3453" y="527"/>
                    <a:pt x="2895" y="363"/>
                  </a:cubicBezTo>
                  <a:cubicBezTo>
                    <a:pt x="2606" y="277"/>
                    <a:pt x="2308" y="210"/>
                    <a:pt x="2001" y="142"/>
                  </a:cubicBezTo>
                  <a:cubicBezTo>
                    <a:pt x="1702" y="85"/>
                    <a:pt x="1395" y="36"/>
                    <a:pt x="1077" y="8"/>
                  </a:cubicBezTo>
                  <a:cubicBezTo>
                    <a:pt x="1039" y="3"/>
                    <a:pt x="1001" y="1"/>
                    <a:pt x="96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8" name="Google Shape;15158;p70"/>
            <p:cNvSpPr/>
            <p:nvPr/>
          </p:nvSpPr>
          <p:spPr>
            <a:xfrm>
              <a:off x="7188242" y="2428510"/>
              <a:ext cx="76934" cy="158154"/>
            </a:xfrm>
            <a:custGeom>
              <a:rect b="b" l="l" r="r" t="t"/>
              <a:pathLst>
                <a:path extrusionOk="0" h="6052" w="2944">
                  <a:moveTo>
                    <a:pt x="1203" y="0"/>
                  </a:moveTo>
                  <a:lnTo>
                    <a:pt x="1" y="5876"/>
                  </a:lnTo>
                  <a:cubicBezTo>
                    <a:pt x="212" y="5914"/>
                    <a:pt x="414" y="5972"/>
                    <a:pt x="616" y="6039"/>
                  </a:cubicBezTo>
                  <a:cubicBezTo>
                    <a:pt x="640" y="6047"/>
                    <a:pt x="665" y="6051"/>
                    <a:pt x="690" y="6051"/>
                  </a:cubicBezTo>
                  <a:cubicBezTo>
                    <a:pt x="781" y="6051"/>
                    <a:pt x="866" y="5998"/>
                    <a:pt x="904" y="5914"/>
                  </a:cubicBezTo>
                  <a:lnTo>
                    <a:pt x="2722" y="1539"/>
                  </a:lnTo>
                  <a:cubicBezTo>
                    <a:pt x="2943" y="1000"/>
                    <a:pt x="2655" y="385"/>
                    <a:pt x="2097" y="221"/>
                  </a:cubicBezTo>
                  <a:cubicBezTo>
                    <a:pt x="1808" y="135"/>
                    <a:pt x="1510" y="68"/>
                    <a:pt x="120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9" name="Google Shape;15159;p70"/>
            <p:cNvSpPr/>
            <p:nvPr/>
          </p:nvSpPr>
          <p:spPr>
            <a:xfrm>
              <a:off x="7140001" y="2665219"/>
              <a:ext cx="53545" cy="53545"/>
            </a:xfrm>
            <a:custGeom>
              <a:rect b="b" l="l" r="r" t="t"/>
              <a:pathLst>
                <a:path extrusionOk="0" h="2049" w="2049">
                  <a:moveTo>
                    <a:pt x="1020" y="1"/>
                  </a:moveTo>
                  <a:cubicBezTo>
                    <a:pt x="462" y="1"/>
                    <a:pt x="0" y="462"/>
                    <a:pt x="0" y="1020"/>
                  </a:cubicBezTo>
                  <a:cubicBezTo>
                    <a:pt x="0" y="1587"/>
                    <a:pt x="462" y="2049"/>
                    <a:pt x="1020" y="2049"/>
                  </a:cubicBezTo>
                  <a:cubicBezTo>
                    <a:pt x="1587" y="2049"/>
                    <a:pt x="2048" y="1587"/>
                    <a:pt x="2048" y="1020"/>
                  </a:cubicBezTo>
                  <a:cubicBezTo>
                    <a:pt x="2048" y="462"/>
                    <a:pt x="1587" y="1"/>
                    <a:pt x="1020"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0" name="Google Shape;15160;p70"/>
            <p:cNvSpPr/>
            <p:nvPr/>
          </p:nvSpPr>
          <p:spPr>
            <a:xfrm>
              <a:off x="7140001" y="2692109"/>
              <a:ext cx="53545" cy="26655"/>
            </a:xfrm>
            <a:custGeom>
              <a:rect b="b" l="l" r="r" t="t"/>
              <a:pathLst>
                <a:path extrusionOk="0" h="1020" w="2049">
                  <a:moveTo>
                    <a:pt x="0" y="0"/>
                  </a:moveTo>
                  <a:cubicBezTo>
                    <a:pt x="0" y="558"/>
                    <a:pt x="462" y="1020"/>
                    <a:pt x="1020" y="1020"/>
                  </a:cubicBezTo>
                  <a:cubicBezTo>
                    <a:pt x="1587" y="1020"/>
                    <a:pt x="2048" y="558"/>
                    <a:pt x="204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61" name="Google Shape;15161;p70"/>
          <p:cNvGrpSpPr/>
          <p:nvPr/>
        </p:nvGrpSpPr>
        <p:grpSpPr>
          <a:xfrm>
            <a:off x="4885655" y="2424721"/>
            <a:ext cx="281473" cy="360629"/>
            <a:chOff x="4885655" y="2424721"/>
            <a:chExt cx="281473" cy="360629"/>
          </a:xfrm>
        </p:grpSpPr>
        <p:sp>
          <p:nvSpPr>
            <p:cNvPr id="15162" name="Google Shape;15162;p70"/>
            <p:cNvSpPr/>
            <p:nvPr/>
          </p:nvSpPr>
          <p:spPr>
            <a:xfrm>
              <a:off x="4885655" y="2588833"/>
              <a:ext cx="80697" cy="196516"/>
            </a:xfrm>
            <a:custGeom>
              <a:rect b="b" l="l" r="r" t="t"/>
              <a:pathLst>
                <a:path extrusionOk="0" h="7520" w="3088">
                  <a:moveTo>
                    <a:pt x="1549" y="0"/>
                  </a:moveTo>
                  <a:cubicBezTo>
                    <a:pt x="693" y="0"/>
                    <a:pt x="1" y="183"/>
                    <a:pt x="1" y="4077"/>
                  </a:cubicBezTo>
                  <a:cubicBezTo>
                    <a:pt x="1" y="5981"/>
                    <a:pt x="482" y="7520"/>
                    <a:pt x="1549" y="7520"/>
                  </a:cubicBezTo>
                  <a:cubicBezTo>
                    <a:pt x="2664" y="7520"/>
                    <a:pt x="3088" y="5981"/>
                    <a:pt x="3088" y="4077"/>
                  </a:cubicBezTo>
                  <a:cubicBezTo>
                    <a:pt x="3088" y="183"/>
                    <a:pt x="2395" y="0"/>
                    <a:pt x="1549"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3" name="Google Shape;15163;p70"/>
            <p:cNvSpPr/>
            <p:nvPr/>
          </p:nvSpPr>
          <p:spPr>
            <a:xfrm>
              <a:off x="4926134" y="2588833"/>
              <a:ext cx="40218" cy="196516"/>
            </a:xfrm>
            <a:custGeom>
              <a:rect b="b" l="l" r="r" t="t"/>
              <a:pathLst>
                <a:path extrusionOk="0" h="7520" w="1539">
                  <a:moveTo>
                    <a:pt x="0" y="0"/>
                  </a:moveTo>
                  <a:lnTo>
                    <a:pt x="0" y="7520"/>
                  </a:lnTo>
                  <a:cubicBezTo>
                    <a:pt x="1125" y="7520"/>
                    <a:pt x="1539" y="5981"/>
                    <a:pt x="1539" y="4077"/>
                  </a:cubicBezTo>
                  <a:cubicBezTo>
                    <a:pt x="1539" y="183"/>
                    <a:pt x="846" y="0"/>
                    <a:pt x="0" y="0"/>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4" name="Google Shape;15164;p70"/>
            <p:cNvSpPr/>
            <p:nvPr/>
          </p:nvSpPr>
          <p:spPr>
            <a:xfrm>
              <a:off x="4893442" y="2424721"/>
              <a:ext cx="197039" cy="217396"/>
            </a:xfrm>
            <a:custGeom>
              <a:rect b="b" l="l" r="r" t="t"/>
              <a:pathLst>
                <a:path extrusionOk="0" h="8319" w="7540">
                  <a:moveTo>
                    <a:pt x="1" y="1"/>
                  </a:moveTo>
                  <a:cubicBezTo>
                    <a:pt x="1126" y="1491"/>
                    <a:pt x="4472" y="5934"/>
                    <a:pt x="4847" y="6434"/>
                  </a:cubicBezTo>
                  <a:cubicBezTo>
                    <a:pt x="5299" y="7050"/>
                    <a:pt x="7540" y="8319"/>
                    <a:pt x="7540" y="8319"/>
                  </a:cubicBezTo>
                  <a:cubicBezTo>
                    <a:pt x="7540" y="8319"/>
                    <a:pt x="6646" y="3857"/>
                    <a:pt x="6376" y="3857"/>
                  </a:cubicBezTo>
                  <a:cubicBezTo>
                    <a:pt x="6107" y="3857"/>
                    <a:pt x="5530" y="3722"/>
                    <a:pt x="5155" y="2742"/>
                  </a:cubicBezTo>
                  <a:cubicBezTo>
                    <a:pt x="4972" y="2270"/>
                    <a:pt x="4367" y="1107"/>
                    <a:pt x="3770"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5" name="Google Shape;15165;p70"/>
            <p:cNvSpPr/>
            <p:nvPr/>
          </p:nvSpPr>
          <p:spPr>
            <a:xfrm>
              <a:off x="4949000" y="2424721"/>
              <a:ext cx="117858" cy="116133"/>
            </a:xfrm>
            <a:custGeom>
              <a:rect b="b" l="l" r="r" t="t"/>
              <a:pathLst>
                <a:path extrusionOk="0" h="4444" w="4510">
                  <a:moveTo>
                    <a:pt x="0" y="1"/>
                  </a:moveTo>
                  <a:cubicBezTo>
                    <a:pt x="1462" y="2751"/>
                    <a:pt x="1673" y="2482"/>
                    <a:pt x="2914" y="3905"/>
                  </a:cubicBezTo>
                  <a:cubicBezTo>
                    <a:pt x="3183" y="4213"/>
                    <a:pt x="3818" y="4367"/>
                    <a:pt x="4510" y="4444"/>
                  </a:cubicBezTo>
                  <a:cubicBezTo>
                    <a:pt x="4406" y="4095"/>
                    <a:pt x="4312" y="3866"/>
                    <a:pt x="4254" y="3866"/>
                  </a:cubicBezTo>
                  <a:cubicBezTo>
                    <a:pt x="4253" y="3866"/>
                    <a:pt x="4252" y="3866"/>
                    <a:pt x="4250" y="3867"/>
                  </a:cubicBezTo>
                  <a:cubicBezTo>
                    <a:pt x="3981" y="3867"/>
                    <a:pt x="3404" y="3722"/>
                    <a:pt x="3029" y="2742"/>
                  </a:cubicBezTo>
                  <a:cubicBezTo>
                    <a:pt x="2846" y="2280"/>
                    <a:pt x="2241" y="1107"/>
                    <a:pt x="1644"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6" name="Google Shape;15166;p70"/>
            <p:cNvSpPr/>
            <p:nvPr/>
          </p:nvSpPr>
          <p:spPr>
            <a:xfrm>
              <a:off x="4888921" y="2424721"/>
              <a:ext cx="83964" cy="298825"/>
            </a:xfrm>
            <a:custGeom>
              <a:rect b="b" l="l" r="r" t="t"/>
              <a:pathLst>
                <a:path extrusionOk="0" h="11435" w="3213">
                  <a:moveTo>
                    <a:pt x="107" y="1"/>
                  </a:moveTo>
                  <a:cubicBezTo>
                    <a:pt x="212" y="1357"/>
                    <a:pt x="664" y="3213"/>
                    <a:pt x="87" y="6386"/>
                  </a:cubicBezTo>
                  <a:cubicBezTo>
                    <a:pt x="1" y="6838"/>
                    <a:pt x="20" y="7867"/>
                    <a:pt x="20" y="8617"/>
                  </a:cubicBezTo>
                  <a:cubicBezTo>
                    <a:pt x="20" y="10175"/>
                    <a:pt x="20" y="11434"/>
                    <a:pt x="1280" y="11434"/>
                  </a:cubicBezTo>
                  <a:cubicBezTo>
                    <a:pt x="2549" y="11434"/>
                    <a:pt x="2549" y="10175"/>
                    <a:pt x="2549" y="8617"/>
                  </a:cubicBezTo>
                  <a:cubicBezTo>
                    <a:pt x="2549" y="7425"/>
                    <a:pt x="2222" y="5723"/>
                    <a:pt x="2357" y="4886"/>
                  </a:cubicBezTo>
                  <a:cubicBezTo>
                    <a:pt x="2376" y="4780"/>
                    <a:pt x="2953" y="1674"/>
                    <a:pt x="3213"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7" name="Google Shape;15167;p70"/>
            <p:cNvSpPr/>
            <p:nvPr/>
          </p:nvSpPr>
          <p:spPr>
            <a:xfrm>
              <a:off x="4906770" y="2424721"/>
              <a:ext cx="66115" cy="298851"/>
            </a:xfrm>
            <a:custGeom>
              <a:rect b="b" l="l" r="r" t="t"/>
              <a:pathLst>
                <a:path extrusionOk="0" h="11436" w="2530">
                  <a:moveTo>
                    <a:pt x="1087" y="1"/>
                  </a:moveTo>
                  <a:cubicBezTo>
                    <a:pt x="828" y="1684"/>
                    <a:pt x="1001" y="4780"/>
                    <a:pt x="981" y="4886"/>
                  </a:cubicBezTo>
                  <a:cubicBezTo>
                    <a:pt x="847" y="5713"/>
                    <a:pt x="1385" y="7934"/>
                    <a:pt x="1385" y="9127"/>
                  </a:cubicBezTo>
                  <a:cubicBezTo>
                    <a:pt x="1385" y="10319"/>
                    <a:pt x="828" y="11031"/>
                    <a:pt x="1" y="11309"/>
                  </a:cubicBezTo>
                  <a:cubicBezTo>
                    <a:pt x="168" y="11389"/>
                    <a:pt x="351" y="11436"/>
                    <a:pt x="543" y="11436"/>
                  </a:cubicBezTo>
                  <a:cubicBezTo>
                    <a:pt x="561" y="11436"/>
                    <a:pt x="579" y="11435"/>
                    <a:pt x="597" y="11434"/>
                  </a:cubicBezTo>
                  <a:cubicBezTo>
                    <a:pt x="1856" y="11434"/>
                    <a:pt x="1856" y="10175"/>
                    <a:pt x="1856" y="8617"/>
                  </a:cubicBezTo>
                  <a:cubicBezTo>
                    <a:pt x="1866" y="7425"/>
                    <a:pt x="1539" y="5723"/>
                    <a:pt x="1674" y="4886"/>
                  </a:cubicBezTo>
                  <a:cubicBezTo>
                    <a:pt x="1693" y="4780"/>
                    <a:pt x="2270" y="1674"/>
                    <a:pt x="25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8" name="Google Shape;15168;p70"/>
            <p:cNvSpPr/>
            <p:nvPr/>
          </p:nvSpPr>
          <p:spPr>
            <a:xfrm>
              <a:off x="4889183" y="2583293"/>
              <a:ext cx="66115" cy="82448"/>
            </a:xfrm>
            <a:custGeom>
              <a:rect b="b" l="l" r="r" t="t"/>
              <a:pathLst>
                <a:path extrusionOk="0" h="3155" w="2530">
                  <a:moveTo>
                    <a:pt x="135" y="433"/>
                  </a:moveTo>
                  <a:lnTo>
                    <a:pt x="135" y="433"/>
                  </a:lnTo>
                  <a:cubicBezTo>
                    <a:pt x="520" y="510"/>
                    <a:pt x="914" y="549"/>
                    <a:pt x="1308" y="549"/>
                  </a:cubicBezTo>
                  <a:cubicBezTo>
                    <a:pt x="1664" y="549"/>
                    <a:pt x="2020" y="510"/>
                    <a:pt x="2366" y="433"/>
                  </a:cubicBezTo>
                  <a:lnTo>
                    <a:pt x="2366" y="433"/>
                  </a:lnTo>
                  <a:lnTo>
                    <a:pt x="2356" y="453"/>
                  </a:lnTo>
                  <a:cubicBezTo>
                    <a:pt x="2049" y="982"/>
                    <a:pt x="1664" y="1462"/>
                    <a:pt x="1222" y="1885"/>
                  </a:cubicBezTo>
                  <a:cubicBezTo>
                    <a:pt x="1058" y="1741"/>
                    <a:pt x="904" y="1578"/>
                    <a:pt x="770" y="1405"/>
                  </a:cubicBezTo>
                  <a:cubicBezTo>
                    <a:pt x="520" y="1107"/>
                    <a:pt x="308" y="780"/>
                    <a:pt x="135" y="433"/>
                  </a:cubicBezTo>
                  <a:close/>
                  <a:moveTo>
                    <a:pt x="125" y="1"/>
                  </a:moveTo>
                  <a:cubicBezTo>
                    <a:pt x="106" y="106"/>
                    <a:pt x="87" y="212"/>
                    <a:pt x="68" y="328"/>
                  </a:cubicBezTo>
                  <a:cubicBezTo>
                    <a:pt x="39" y="578"/>
                    <a:pt x="20" y="837"/>
                    <a:pt x="10" y="1087"/>
                  </a:cubicBezTo>
                  <a:cubicBezTo>
                    <a:pt x="260" y="1491"/>
                    <a:pt x="558" y="1847"/>
                    <a:pt x="895" y="2174"/>
                  </a:cubicBezTo>
                  <a:cubicBezTo>
                    <a:pt x="625" y="2395"/>
                    <a:pt x="327" y="2568"/>
                    <a:pt x="0" y="2703"/>
                  </a:cubicBezTo>
                  <a:cubicBezTo>
                    <a:pt x="10" y="2857"/>
                    <a:pt x="10" y="3001"/>
                    <a:pt x="10" y="3155"/>
                  </a:cubicBezTo>
                  <a:cubicBezTo>
                    <a:pt x="452" y="2991"/>
                    <a:pt x="866" y="2751"/>
                    <a:pt x="1231" y="2453"/>
                  </a:cubicBezTo>
                  <a:cubicBezTo>
                    <a:pt x="1616" y="2751"/>
                    <a:pt x="2058" y="2962"/>
                    <a:pt x="2529" y="3078"/>
                  </a:cubicBezTo>
                  <a:lnTo>
                    <a:pt x="2529" y="2635"/>
                  </a:lnTo>
                  <a:cubicBezTo>
                    <a:pt x="2183" y="2539"/>
                    <a:pt x="1847" y="2376"/>
                    <a:pt x="1558" y="2155"/>
                  </a:cubicBezTo>
                  <a:cubicBezTo>
                    <a:pt x="1693" y="2030"/>
                    <a:pt x="1818" y="1895"/>
                    <a:pt x="1943" y="1751"/>
                  </a:cubicBezTo>
                  <a:cubicBezTo>
                    <a:pt x="2126" y="1549"/>
                    <a:pt x="2289" y="1328"/>
                    <a:pt x="2443" y="1107"/>
                  </a:cubicBezTo>
                  <a:cubicBezTo>
                    <a:pt x="2404" y="731"/>
                    <a:pt x="2366" y="347"/>
                    <a:pt x="2337" y="1"/>
                  </a:cubicBezTo>
                  <a:cubicBezTo>
                    <a:pt x="1998" y="86"/>
                    <a:pt x="1645" y="116"/>
                    <a:pt x="1318" y="116"/>
                  </a:cubicBezTo>
                  <a:cubicBezTo>
                    <a:pt x="801" y="116"/>
                    <a:pt x="349" y="42"/>
                    <a:pt x="12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9" name="Google Shape;15169;p70"/>
            <p:cNvSpPr/>
            <p:nvPr/>
          </p:nvSpPr>
          <p:spPr>
            <a:xfrm>
              <a:off x="5000246" y="2503641"/>
              <a:ext cx="38728" cy="71891"/>
            </a:xfrm>
            <a:custGeom>
              <a:rect b="b" l="l" r="r" t="t"/>
              <a:pathLst>
                <a:path extrusionOk="0" h="2751" w="1482">
                  <a:moveTo>
                    <a:pt x="1193" y="0"/>
                  </a:moveTo>
                  <a:cubicBezTo>
                    <a:pt x="1184" y="10"/>
                    <a:pt x="1174" y="29"/>
                    <a:pt x="1174" y="39"/>
                  </a:cubicBezTo>
                  <a:cubicBezTo>
                    <a:pt x="1174" y="39"/>
                    <a:pt x="1010" y="520"/>
                    <a:pt x="770" y="1068"/>
                  </a:cubicBezTo>
                  <a:cubicBezTo>
                    <a:pt x="491" y="1674"/>
                    <a:pt x="232" y="2135"/>
                    <a:pt x="1" y="2404"/>
                  </a:cubicBezTo>
                  <a:lnTo>
                    <a:pt x="260" y="2751"/>
                  </a:lnTo>
                  <a:cubicBezTo>
                    <a:pt x="799" y="2183"/>
                    <a:pt x="1289" y="972"/>
                    <a:pt x="1482" y="433"/>
                  </a:cubicBezTo>
                  <a:cubicBezTo>
                    <a:pt x="1366" y="298"/>
                    <a:pt x="1270" y="154"/>
                    <a:pt x="1193"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0" name="Google Shape;15170;p70"/>
            <p:cNvSpPr/>
            <p:nvPr/>
          </p:nvSpPr>
          <p:spPr>
            <a:xfrm>
              <a:off x="5019087" y="2553528"/>
              <a:ext cx="51690" cy="47143"/>
            </a:xfrm>
            <a:custGeom>
              <a:rect b="b" l="l" r="r" t="t"/>
              <a:pathLst>
                <a:path extrusionOk="0" h="1804" w="1978">
                  <a:moveTo>
                    <a:pt x="1705" y="0"/>
                  </a:moveTo>
                  <a:cubicBezTo>
                    <a:pt x="1633" y="0"/>
                    <a:pt x="1561" y="36"/>
                    <a:pt x="1520" y="120"/>
                  </a:cubicBezTo>
                  <a:cubicBezTo>
                    <a:pt x="1520" y="130"/>
                    <a:pt x="1039" y="1178"/>
                    <a:pt x="1" y="1447"/>
                  </a:cubicBezTo>
                  <a:lnTo>
                    <a:pt x="39" y="1505"/>
                  </a:lnTo>
                  <a:cubicBezTo>
                    <a:pt x="126" y="1611"/>
                    <a:pt x="222" y="1717"/>
                    <a:pt x="328" y="1803"/>
                  </a:cubicBezTo>
                  <a:cubicBezTo>
                    <a:pt x="1414" y="1399"/>
                    <a:pt x="1886" y="342"/>
                    <a:pt x="1915" y="293"/>
                  </a:cubicBezTo>
                  <a:cubicBezTo>
                    <a:pt x="1977" y="125"/>
                    <a:pt x="1840" y="0"/>
                    <a:pt x="170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1" name="Google Shape;15171;p70"/>
            <p:cNvSpPr/>
            <p:nvPr/>
          </p:nvSpPr>
          <p:spPr>
            <a:xfrm>
              <a:off x="5056039" y="2522222"/>
              <a:ext cx="111089" cy="160506"/>
            </a:xfrm>
            <a:custGeom>
              <a:rect b="b" l="l" r="r" t="t"/>
              <a:pathLst>
                <a:path extrusionOk="0" h="6142" w="4251">
                  <a:moveTo>
                    <a:pt x="1347" y="1"/>
                  </a:moveTo>
                  <a:lnTo>
                    <a:pt x="183" y="20"/>
                  </a:lnTo>
                  <a:cubicBezTo>
                    <a:pt x="97" y="20"/>
                    <a:pt x="29" y="88"/>
                    <a:pt x="29" y="164"/>
                  </a:cubicBezTo>
                  <a:cubicBezTo>
                    <a:pt x="0" y="1491"/>
                    <a:pt x="174" y="2809"/>
                    <a:pt x="539" y="4088"/>
                  </a:cubicBezTo>
                  <a:cubicBezTo>
                    <a:pt x="568" y="4165"/>
                    <a:pt x="616" y="4232"/>
                    <a:pt x="683" y="4280"/>
                  </a:cubicBezTo>
                  <a:lnTo>
                    <a:pt x="3068" y="6011"/>
                  </a:lnTo>
                  <a:cubicBezTo>
                    <a:pt x="3191" y="6098"/>
                    <a:pt x="3335" y="6141"/>
                    <a:pt x="3478" y="6141"/>
                  </a:cubicBezTo>
                  <a:cubicBezTo>
                    <a:pt x="3604" y="6141"/>
                    <a:pt x="3729" y="6107"/>
                    <a:pt x="3837" y="6040"/>
                  </a:cubicBezTo>
                  <a:cubicBezTo>
                    <a:pt x="4174" y="5819"/>
                    <a:pt x="4251" y="5357"/>
                    <a:pt x="4001" y="5049"/>
                  </a:cubicBezTo>
                  <a:cubicBezTo>
                    <a:pt x="3568" y="4511"/>
                    <a:pt x="2818" y="3722"/>
                    <a:pt x="2222" y="2818"/>
                  </a:cubicBezTo>
                  <a:cubicBezTo>
                    <a:pt x="1674" y="1982"/>
                    <a:pt x="1606" y="943"/>
                    <a:pt x="1674" y="366"/>
                  </a:cubicBezTo>
                  <a:cubicBezTo>
                    <a:pt x="1693" y="174"/>
                    <a:pt x="1539" y="1"/>
                    <a:pt x="1347" y="1"/>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2" name="Google Shape;15172;p70"/>
            <p:cNvSpPr/>
            <p:nvPr/>
          </p:nvSpPr>
          <p:spPr>
            <a:xfrm>
              <a:off x="5056535" y="2522483"/>
              <a:ext cx="109103" cy="149791"/>
            </a:xfrm>
            <a:custGeom>
              <a:rect b="b" l="l" r="r" t="t"/>
              <a:pathLst>
                <a:path extrusionOk="0" h="5732" w="4175">
                  <a:moveTo>
                    <a:pt x="1328" y="1"/>
                  </a:moveTo>
                  <a:lnTo>
                    <a:pt x="164" y="10"/>
                  </a:lnTo>
                  <a:cubicBezTo>
                    <a:pt x="78" y="10"/>
                    <a:pt x="10" y="78"/>
                    <a:pt x="10" y="164"/>
                  </a:cubicBezTo>
                  <a:cubicBezTo>
                    <a:pt x="1" y="328"/>
                    <a:pt x="1" y="491"/>
                    <a:pt x="10" y="654"/>
                  </a:cubicBezTo>
                  <a:cubicBezTo>
                    <a:pt x="10" y="654"/>
                    <a:pt x="170" y="611"/>
                    <a:pt x="367" y="611"/>
                  </a:cubicBezTo>
                  <a:cubicBezTo>
                    <a:pt x="660" y="611"/>
                    <a:pt x="1038" y="707"/>
                    <a:pt x="1107" y="1183"/>
                  </a:cubicBezTo>
                  <a:cubicBezTo>
                    <a:pt x="1222" y="1982"/>
                    <a:pt x="1530" y="4001"/>
                    <a:pt x="4078" y="5732"/>
                  </a:cubicBezTo>
                  <a:cubicBezTo>
                    <a:pt x="4174" y="5501"/>
                    <a:pt x="4136" y="5241"/>
                    <a:pt x="3982" y="5049"/>
                  </a:cubicBezTo>
                  <a:cubicBezTo>
                    <a:pt x="3549" y="4511"/>
                    <a:pt x="2799" y="3722"/>
                    <a:pt x="2203" y="2818"/>
                  </a:cubicBezTo>
                  <a:cubicBezTo>
                    <a:pt x="1655" y="1972"/>
                    <a:pt x="1587" y="933"/>
                    <a:pt x="1655" y="356"/>
                  </a:cubicBezTo>
                  <a:cubicBezTo>
                    <a:pt x="1674" y="164"/>
                    <a:pt x="1520" y="1"/>
                    <a:pt x="1328"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73" name="Google Shape;15173;p70"/>
          <p:cNvGrpSpPr/>
          <p:nvPr/>
        </p:nvGrpSpPr>
        <p:grpSpPr>
          <a:xfrm>
            <a:off x="6625609" y="2446777"/>
            <a:ext cx="364130" cy="316726"/>
            <a:chOff x="6625609" y="2446777"/>
            <a:chExt cx="364130" cy="316726"/>
          </a:xfrm>
        </p:grpSpPr>
        <p:sp>
          <p:nvSpPr>
            <p:cNvPr id="15174" name="Google Shape;15174;p70"/>
            <p:cNvSpPr/>
            <p:nvPr/>
          </p:nvSpPr>
          <p:spPr>
            <a:xfrm>
              <a:off x="6657255" y="2495096"/>
              <a:ext cx="265140" cy="240497"/>
            </a:xfrm>
            <a:custGeom>
              <a:rect b="b" l="l" r="r" t="t"/>
              <a:pathLst>
                <a:path extrusionOk="0" h="9203" w="10146">
                  <a:moveTo>
                    <a:pt x="1232" y="0"/>
                  </a:moveTo>
                  <a:lnTo>
                    <a:pt x="1" y="808"/>
                  </a:lnTo>
                  <a:lnTo>
                    <a:pt x="1376" y="9203"/>
                  </a:lnTo>
                  <a:lnTo>
                    <a:pt x="10146" y="9203"/>
                  </a:lnTo>
                  <a:lnTo>
                    <a:pt x="1232"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5" name="Google Shape;15175;p70"/>
            <p:cNvSpPr/>
            <p:nvPr/>
          </p:nvSpPr>
          <p:spPr>
            <a:xfrm>
              <a:off x="6693187" y="2495096"/>
              <a:ext cx="264905" cy="240497"/>
            </a:xfrm>
            <a:custGeom>
              <a:rect b="b" l="l" r="r" t="t"/>
              <a:pathLst>
                <a:path extrusionOk="0" h="9203" w="10137">
                  <a:moveTo>
                    <a:pt x="8905" y="0"/>
                  </a:moveTo>
                  <a:lnTo>
                    <a:pt x="1" y="9203"/>
                  </a:lnTo>
                  <a:lnTo>
                    <a:pt x="8771" y="9203"/>
                  </a:lnTo>
                  <a:lnTo>
                    <a:pt x="10136" y="808"/>
                  </a:lnTo>
                  <a:lnTo>
                    <a:pt x="8905"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6" name="Google Shape;15176;p70"/>
            <p:cNvSpPr/>
            <p:nvPr/>
          </p:nvSpPr>
          <p:spPr>
            <a:xfrm>
              <a:off x="6693187" y="2617213"/>
              <a:ext cx="229208" cy="118380"/>
            </a:xfrm>
            <a:custGeom>
              <a:rect b="b" l="l" r="r" t="t"/>
              <a:pathLst>
                <a:path extrusionOk="0" h="4530" w="8771">
                  <a:moveTo>
                    <a:pt x="4386" y="1"/>
                  </a:moveTo>
                  <a:lnTo>
                    <a:pt x="1" y="4530"/>
                  </a:lnTo>
                  <a:lnTo>
                    <a:pt x="8771" y="4530"/>
                  </a:lnTo>
                  <a:lnTo>
                    <a:pt x="4386"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7" name="Google Shape;15177;p70"/>
            <p:cNvSpPr/>
            <p:nvPr/>
          </p:nvSpPr>
          <p:spPr>
            <a:xfrm>
              <a:off x="6693187" y="2707945"/>
              <a:ext cx="229208" cy="55558"/>
            </a:xfrm>
            <a:custGeom>
              <a:rect b="b" l="l" r="r" t="t"/>
              <a:pathLst>
                <a:path extrusionOk="0" h="2126" w="8771">
                  <a:moveTo>
                    <a:pt x="4386" y="0"/>
                  </a:moveTo>
                  <a:cubicBezTo>
                    <a:pt x="1963" y="0"/>
                    <a:pt x="1" y="481"/>
                    <a:pt x="1" y="1058"/>
                  </a:cubicBezTo>
                  <a:cubicBezTo>
                    <a:pt x="1" y="1645"/>
                    <a:pt x="1963" y="2125"/>
                    <a:pt x="4386" y="2125"/>
                  </a:cubicBezTo>
                  <a:cubicBezTo>
                    <a:pt x="6809" y="2125"/>
                    <a:pt x="8771" y="1645"/>
                    <a:pt x="8771" y="1058"/>
                  </a:cubicBezTo>
                  <a:cubicBezTo>
                    <a:pt x="8771" y="481"/>
                    <a:pt x="6809" y="0"/>
                    <a:pt x="43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8" name="Google Shape;15178;p70"/>
            <p:cNvSpPr/>
            <p:nvPr/>
          </p:nvSpPr>
          <p:spPr>
            <a:xfrm>
              <a:off x="6625609" y="2446777"/>
              <a:ext cx="61829" cy="67187"/>
            </a:xfrm>
            <a:custGeom>
              <a:rect b="b" l="l" r="r" t="t"/>
              <a:pathLst>
                <a:path extrusionOk="0" h="2571" w="2366">
                  <a:moveTo>
                    <a:pt x="935" y="1"/>
                  </a:moveTo>
                  <a:cubicBezTo>
                    <a:pt x="846" y="1"/>
                    <a:pt x="755" y="27"/>
                    <a:pt x="673" y="80"/>
                  </a:cubicBezTo>
                  <a:lnTo>
                    <a:pt x="279" y="340"/>
                  </a:lnTo>
                  <a:cubicBezTo>
                    <a:pt x="58" y="474"/>
                    <a:pt x="0" y="772"/>
                    <a:pt x="144" y="984"/>
                  </a:cubicBezTo>
                  <a:lnTo>
                    <a:pt x="1193" y="2571"/>
                  </a:lnTo>
                  <a:lnTo>
                    <a:pt x="2366" y="1801"/>
                  </a:lnTo>
                  <a:lnTo>
                    <a:pt x="1318" y="215"/>
                  </a:lnTo>
                  <a:cubicBezTo>
                    <a:pt x="1233" y="75"/>
                    <a:pt x="1087" y="1"/>
                    <a:pt x="93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9" name="Google Shape;15179;p70"/>
            <p:cNvSpPr/>
            <p:nvPr/>
          </p:nvSpPr>
          <p:spPr>
            <a:xfrm>
              <a:off x="6635409" y="2446777"/>
              <a:ext cx="52030" cy="56629"/>
            </a:xfrm>
            <a:custGeom>
              <a:rect b="b" l="l" r="r" t="t"/>
              <a:pathLst>
                <a:path extrusionOk="0" h="2167" w="1991">
                  <a:moveTo>
                    <a:pt x="561" y="1"/>
                  </a:moveTo>
                  <a:cubicBezTo>
                    <a:pt x="471" y="1"/>
                    <a:pt x="380" y="27"/>
                    <a:pt x="298" y="80"/>
                  </a:cubicBezTo>
                  <a:lnTo>
                    <a:pt x="0" y="272"/>
                  </a:lnTo>
                  <a:cubicBezTo>
                    <a:pt x="135" y="292"/>
                    <a:pt x="241" y="369"/>
                    <a:pt x="318" y="474"/>
                  </a:cubicBezTo>
                  <a:lnTo>
                    <a:pt x="1423" y="2167"/>
                  </a:lnTo>
                  <a:lnTo>
                    <a:pt x="1991" y="1801"/>
                  </a:lnTo>
                  <a:lnTo>
                    <a:pt x="952" y="215"/>
                  </a:lnTo>
                  <a:cubicBezTo>
                    <a:pt x="861" y="75"/>
                    <a:pt x="713" y="1"/>
                    <a:pt x="561"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0" name="Google Shape;15180;p70"/>
            <p:cNvSpPr/>
            <p:nvPr/>
          </p:nvSpPr>
          <p:spPr>
            <a:xfrm>
              <a:off x="6632769" y="2475862"/>
              <a:ext cx="72256" cy="50462"/>
            </a:xfrm>
            <a:custGeom>
              <a:rect b="b" l="l" r="r" t="t"/>
              <a:pathLst>
                <a:path extrusionOk="0" h="1931" w="2765">
                  <a:moveTo>
                    <a:pt x="2551" y="0"/>
                  </a:moveTo>
                  <a:cubicBezTo>
                    <a:pt x="2536" y="0"/>
                    <a:pt x="2520" y="2"/>
                    <a:pt x="2505" y="6"/>
                  </a:cubicBezTo>
                  <a:lnTo>
                    <a:pt x="1784" y="111"/>
                  </a:lnTo>
                  <a:cubicBezTo>
                    <a:pt x="1755" y="121"/>
                    <a:pt x="1726" y="131"/>
                    <a:pt x="1707" y="140"/>
                  </a:cubicBezTo>
                  <a:lnTo>
                    <a:pt x="553" y="900"/>
                  </a:lnTo>
                  <a:cubicBezTo>
                    <a:pt x="524" y="919"/>
                    <a:pt x="505" y="938"/>
                    <a:pt x="496" y="967"/>
                  </a:cubicBezTo>
                  <a:lnTo>
                    <a:pt x="101" y="1583"/>
                  </a:lnTo>
                  <a:cubicBezTo>
                    <a:pt x="0" y="1744"/>
                    <a:pt x="140" y="1901"/>
                    <a:pt x="282" y="1901"/>
                  </a:cubicBezTo>
                  <a:cubicBezTo>
                    <a:pt x="343" y="1901"/>
                    <a:pt x="404" y="1873"/>
                    <a:pt x="447" y="1804"/>
                  </a:cubicBezTo>
                  <a:lnTo>
                    <a:pt x="553" y="1640"/>
                  </a:lnTo>
                  <a:lnTo>
                    <a:pt x="611" y="1871"/>
                  </a:lnTo>
                  <a:cubicBezTo>
                    <a:pt x="618" y="1906"/>
                    <a:pt x="650" y="1931"/>
                    <a:pt x="686" y="1931"/>
                  </a:cubicBezTo>
                  <a:cubicBezTo>
                    <a:pt x="699" y="1931"/>
                    <a:pt x="713" y="1927"/>
                    <a:pt x="726" y="1919"/>
                  </a:cubicBezTo>
                  <a:lnTo>
                    <a:pt x="2573" y="708"/>
                  </a:lnTo>
                  <a:cubicBezTo>
                    <a:pt x="2611" y="679"/>
                    <a:pt x="2611" y="611"/>
                    <a:pt x="2573" y="583"/>
                  </a:cubicBezTo>
                  <a:lnTo>
                    <a:pt x="2380" y="438"/>
                  </a:lnTo>
                  <a:lnTo>
                    <a:pt x="2563" y="410"/>
                  </a:lnTo>
                  <a:cubicBezTo>
                    <a:pt x="2678" y="400"/>
                    <a:pt x="2765" y="294"/>
                    <a:pt x="2746" y="179"/>
                  </a:cubicBezTo>
                  <a:cubicBezTo>
                    <a:pt x="2737" y="79"/>
                    <a:pt x="2649" y="0"/>
                    <a:pt x="25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1" name="Google Shape;15181;p70"/>
            <p:cNvSpPr/>
            <p:nvPr/>
          </p:nvSpPr>
          <p:spPr>
            <a:xfrm>
              <a:off x="6663057" y="2475941"/>
              <a:ext cx="43667" cy="33998"/>
            </a:xfrm>
            <a:custGeom>
              <a:rect b="b" l="l" r="r" t="t"/>
              <a:pathLst>
                <a:path extrusionOk="0" h="1301" w="1671">
                  <a:moveTo>
                    <a:pt x="1392" y="0"/>
                  </a:moveTo>
                  <a:cubicBezTo>
                    <a:pt x="1380" y="0"/>
                    <a:pt x="1368" y="1"/>
                    <a:pt x="1356" y="3"/>
                  </a:cubicBezTo>
                  <a:lnTo>
                    <a:pt x="635" y="108"/>
                  </a:lnTo>
                  <a:cubicBezTo>
                    <a:pt x="606" y="118"/>
                    <a:pt x="577" y="128"/>
                    <a:pt x="548" y="137"/>
                  </a:cubicBezTo>
                  <a:lnTo>
                    <a:pt x="0" y="503"/>
                  </a:lnTo>
                  <a:lnTo>
                    <a:pt x="529" y="1301"/>
                  </a:lnTo>
                  <a:lnTo>
                    <a:pt x="1423" y="705"/>
                  </a:lnTo>
                  <a:cubicBezTo>
                    <a:pt x="1471" y="676"/>
                    <a:pt x="1471" y="608"/>
                    <a:pt x="1423" y="580"/>
                  </a:cubicBezTo>
                  <a:lnTo>
                    <a:pt x="1231" y="435"/>
                  </a:lnTo>
                  <a:lnTo>
                    <a:pt x="1414" y="407"/>
                  </a:lnTo>
                  <a:cubicBezTo>
                    <a:pt x="1670" y="361"/>
                    <a:pt x="1630" y="0"/>
                    <a:pt x="1392"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2" name="Google Shape;15182;p70"/>
            <p:cNvSpPr/>
            <p:nvPr/>
          </p:nvSpPr>
          <p:spPr>
            <a:xfrm>
              <a:off x="6927910" y="2446777"/>
              <a:ext cx="61829" cy="67187"/>
            </a:xfrm>
            <a:custGeom>
              <a:rect b="b" l="l" r="r" t="t"/>
              <a:pathLst>
                <a:path extrusionOk="0" h="2571" w="2366">
                  <a:moveTo>
                    <a:pt x="1435" y="1"/>
                  </a:moveTo>
                  <a:cubicBezTo>
                    <a:pt x="1283" y="1"/>
                    <a:pt x="1133" y="75"/>
                    <a:pt x="1048" y="215"/>
                  </a:cubicBezTo>
                  <a:lnTo>
                    <a:pt x="0" y="1801"/>
                  </a:lnTo>
                  <a:lnTo>
                    <a:pt x="1183" y="2571"/>
                  </a:lnTo>
                  <a:lnTo>
                    <a:pt x="2222" y="984"/>
                  </a:lnTo>
                  <a:cubicBezTo>
                    <a:pt x="2366" y="772"/>
                    <a:pt x="2308" y="474"/>
                    <a:pt x="2087" y="340"/>
                  </a:cubicBezTo>
                  <a:lnTo>
                    <a:pt x="1693" y="80"/>
                  </a:lnTo>
                  <a:cubicBezTo>
                    <a:pt x="1614" y="27"/>
                    <a:pt x="1524" y="1"/>
                    <a:pt x="143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3" name="Google Shape;15183;p70"/>
            <p:cNvSpPr/>
            <p:nvPr/>
          </p:nvSpPr>
          <p:spPr>
            <a:xfrm>
              <a:off x="6927910" y="2446777"/>
              <a:ext cx="52030" cy="56629"/>
            </a:xfrm>
            <a:custGeom>
              <a:rect b="b" l="l" r="r" t="t"/>
              <a:pathLst>
                <a:path extrusionOk="0" h="2167" w="1991">
                  <a:moveTo>
                    <a:pt x="1435" y="1"/>
                  </a:moveTo>
                  <a:cubicBezTo>
                    <a:pt x="1283" y="1"/>
                    <a:pt x="1133" y="75"/>
                    <a:pt x="1048" y="215"/>
                  </a:cubicBezTo>
                  <a:lnTo>
                    <a:pt x="0" y="1801"/>
                  </a:lnTo>
                  <a:lnTo>
                    <a:pt x="568" y="2167"/>
                  </a:lnTo>
                  <a:lnTo>
                    <a:pt x="1673" y="474"/>
                  </a:lnTo>
                  <a:cubicBezTo>
                    <a:pt x="1750" y="369"/>
                    <a:pt x="1866" y="292"/>
                    <a:pt x="1991" y="272"/>
                  </a:cubicBezTo>
                  <a:lnTo>
                    <a:pt x="1693" y="80"/>
                  </a:lnTo>
                  <a:cubicBezTo>
                    <a:pt x="1614" y="27"/>
                    <a:pt x="1524" y="1"/>
                    <a:pt x="143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4" name="Google Shape;15184;p70"/>
            <p:cNvSpPr/>
            <p:nvPr/>
          </p:nvSpPr>
          <p:spPr>
            <a:xfrm>
              <a:off x="6910322" y="2475862"/>
              <a:ext cx="72256" cy="50462"/>
            </a:xfrm>
            <a:custGeom>
              <a:rect b="b" l="l" r="r" t="t"/>
              <a:pathLst>
                <a:path extrusionOk="0" h="1931" w="2765">
                  <a:moveTo>
                    <a:pt x="215" y="0"/>
                  </a:moveTo>
                  <a:cubicBezTo>
                    <a:pt x="118" y="0"/>
                    <a:pt x="36" y="79"/>
                    <a:pt x="19" y="179"/>
                  </a:cubicBezTo>
                  <a:cubicBezTo>
                    <a:pt x="0" y="294"/>
                    <a:pt x="87" y="400"/>
                    <a:pt x="202" y="410"/>
                  </a:cubicBezTo>
                  <a:lnTo>
                    <a:pt x="385" y="438"/>
                  </a:lnTo>
                  <a:lnTo>
                    <a:pt x="202" y="583"/>
                  </a:lnTo>
                  <a:cubicBezTo>
                    <a:pt x="154" y="611"/>
                    <a:pt x="154" y="679"/>
                    <a:pt x="202" y="708"/>
                  </a:cubicBezTo>
                  <a:lnTo>
                    <a:pt x="2039" y="1919"/>
                  </a:lnTo>
                  <a:cubicBezTo>
                    <a:pt x="2052" y="1927"/>
                    <a:pt x="2066" y="1931"/>
                    <a:pt x="2079" y="1931"/>
                  </a:cubicBezTo>
                  <a:cubicBezTo>
                    <a:pt x="2115" y="1931"/>
                    <a:pt x="2147" y="1906"/>
                    <a:pt x="2154" y="1871"/>
                  </a:cubicBezTo>
                  <a:lnTo>
                    <a:pt x="2212" y="1640"/>
                  </a:lnTo>
                  <a:lnTo>
                    <a:pt x="2318" y="1804"/>
                  </a:lnTo>
                  <a:cubicBezTo>
                    <a:pt x="2361" y="1873"/>
                    <a:pt x="2422" y="1901"/>
                    <a:pt x="2483" y="1901"/>
                  </a:cubicBezTo>
                  <a:cubicBezTo>
                    <a:pt x="2625" y="1901"/>
                    <a:pt x="2765" y="1744"/>
                    <a:pt x="2664" y="1583"/>
                  </a:cubicBezTo>
                  <a:lnTo>
                    <a:pt x="2279" y="967"/>
                  </a:lnTo>
                  <a:cubicBezTo>
                    <a:pt x="2260" y="938"/>
                    <a:pt x="2241" y="919"/>
                    <a:pt x="2212" y="900"/>
                  </a:cubicBezTo>
                  <a:lnTo>
                    <a:pt x="1058" y="140"/>
                  </a:lnTo>
                  <a:cubicBezTo>
                    <a:pt x="1039" y="131"/>
                    <a:pt x="1010" y="121"/>
                    <a:pt x="981" y="111"/>
                  </a:cubicBezTo>
                  <a:lnTo>
                    <a:pt x="260" y="6"/>
                  </a:lnTo>
                  <a:cubicBezTo>
                    <a:pt x="245" y="2"/>
                    <a:pt x="230" y="0"/>
                    <a:pt x="215"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5" name="Google Shape;15185;p70"/>
            <p:cNvSpPr/>
            <p:nvPr/>
          </p:nvSpPr>
          <p:spPr>
            <a:xfrm>
              <a:off x="6908624" y="2475941"/>
              <a:ext cx="43694" cy="33998"/>
            </a:xfrm>
            <a:custGeom>
              <a:rect b="b" l="l" r="r" t="t"/>
              <a:pathLst>
                <a:path extrusionOk="0" h="1301" w="1672">
                  <a:moveTo>
                    <a:pt x="280" y="0"/>
                  </a:moveTo>
                  <a:cubicBezTo>
                    <a:pt x="50" y="0"/>
                    <a:pt x="1" y="361"/>
                    <a:pt x="258" y="407"/>
                  </a:cubicBezTo>
                  <a:lnTo>
                    <a:pt x="440" y="435"/>
                  </a:lnTo>
                  <a:lnTo>
                    <a:pt x="248" y="580"/>
                  </a:lnTo>
                  <a:cubicBezTo>
                    <a:pt x="200" y="608"/>
                    <a:pt x="200" y="676"/>
                    <a:pt x="248" y="705"/>
                  </a:cubicBezTo>
                  <a:lnTo>
                    <a:pt x="1152" y="1301"/>
                  </a:lnTo>
                  <a:lnTo>
                    <a:pt x="1671" y="503"/>
                  </a:lnTo>
                  <a:lnTo>
                    <a:pt x="1123" y="137"/>
                  </a:lnTo>
                  <a:cubicBezTo>
                    <a:pt x="1094" y="128"/>
                    <a:pt x="1075" y="118"/>
                    <a:pt x="1036" y="108"/>
                  </a:cubicBezTo>
                  <a:lnTo>
                    <a:pt x="315" y="3"/>
                  </a:lnTo>
                  <a:cubicBezTo>
                    <a:pt x="303" y="1"/>
                    <a:pt x="292" y="0"/>
                    <a:pt x="280"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86" name="Google Shape;15186;p70"/>
          <p:cNvGrpSpPr/>
          <p:nvPr/>
        </p:nvGrpSpPr>
        <p:grpSpPr>
          <a:xfrm>
            <a:off x="5757644" y="2012350"/>
            <a:ext cx="360628" cy="298825"/>
            <a:chOff x="5757644" y="2012350"/>
            <a:chExt cx="360628" cy="298825"/>
          </a:xfrm>
        </p:grpSpPr>
        <p:sp>
          <p:nvSpPr>
            <p:cNvPr id="15187" name="Google Shape;15187;p70"/>
            <p:cNvSpPr/>
            <p:nvPr/>
          </p:nvSpPr>
          <p:spPr>
            <a:xfrm>
              <a:off x="5768698" y="2012350"/>
              <a:ext cx="338259" cy="164164"/>
            </a:xfrm>
            <a:custGeom>
              <a:rect b="b" l="l" r="r" t="t"/>
              <a:pathLst>
                <a:path extrusionOk="0" h="6282" w="12944">
                  <a:moveTo>
                    <a:pt x="111" y="0"/>
                  </a:moveTo>
                  <a:cubicBezTo>
                    <a:pt x="50" y="0"/>
                    <a:pt x="1" y="54"/>
                    <a:pt x="1" y="116"/>
                  </a:cubicBezTo>
                  <a:lnTo>
                    <a:pt x="1" y="6165"/>
                  </a:lnTo>
                  <a:cubicBezTo>
                    <a:pt x="1" y="6235"/>
                    <a:pt x="49" y="6282"/>
                    <a:pt x="109" y="6282"/>
                  </a:cubicBezTo>
                  <a:cubicBezTo>
                    <a:pt x="114" y="6282"/>
                    <a:pt x="120" y="6281"/>
                    <a:pt x="126" y="6280"/>
                  </a:cubicBezTo>
                  <a:cubicBezTo>
                    <a:pt x="2231" y="5953"/>
                    <a:pt x="4354" y="5790"/>
                    <a:pt x="6476" y="5790"/>
                  </a:cubicBezTo>
                  <a:cubicBezTo>
                    <a:pt x="8597" y="5790"/>
                    <a:pt x="10718" y="5953"/>
                    <a:pt x="12819" y="6280"/>
                  </a:cubicBezTo>
                  <a:cubicBezTo>
                    <a:pt x="12824" y="6281"/>
                    <a:pt x="12830" y="6282"/>
                    <a:pt x="12836" y="6282"/>
                  </a:cubicBezTo>
                  <a:cubicBezTo>
                    <a:pt x="12895" y="6282"/>
                    <a:pt x="12944" y="6235"/>
                    <a:pt x="12944" y="6165"/>
                  </a:cubicBezTo>
                  <a:lnTo>
                    <a:pt x="12944" y="116"/>
                  </a:lnTo>
                  <a:cubicBezTo>
                    <a:pt x="12944" y="54"/>
                    <a:pt x="12894" y="0"/>
                    <a:pt x="12833" y="0"/>
                  </a:cubicBezTo>
                  <a:cubicBezTo>
                    <a:pt x="12829" y="0"/>
                    <a:pt x="12824" y="0"/>
                    <a:pt x="12819" y="1"/>
                  </a:cubicBezTo>
                  <a:cubicBezTo>
                    <a:pt x="10722" y="328"/>
                    <a:pt x="8597" y="491"/>
                    <a:pt x="6472" y="501"/>
                  </a:cubicBezTo>
                  <a:cubicBezTo>
                    <a:pt x="4347" y="491"/>
                    <a:pt x="2231" y="328"/>
                    <a:pt x="126" y="1"/>
                  </a:cubicBezTo>
                  <a:cubicBezTo>
                    <a:pt x="121" y="0"/>
                    <a:pt x="116" y="0"/>
                    <a:pt x="111" y="0"/>
                  </a:cubicBezTo>
                  <a:close/>
                </a:path>
              </a:pathLst>
            </a:custGeom>
            <a:solidFill>
              <a:srgbClr val="DE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8" name="Google Shape;15188;p70"/>
            <p:cNvSpPr/>
            <p:nvPr/>
          </p:nvSpPr>
          <p:spPr>
            <a:xfrm>
              <a:off x="5790571" y="2037934"/>
              <a:ext cx="294775" cy="113180"/>
            </a:xfrm>
            <a:custGeom>
              <a:rect b="b" l="l" r="r" t="t"/>
              <a:pathLst>
                <a:path extrusionOk="0" h="4331" w="11280">
                  <a:moveTo>
                    <a:pt x="182" y="0"/>
                  </a:moveTo>
                  <a:cubicBezTo>
                    <a:pt x="80" y="0"/>
                    <a:pt x="0" y="90"/>
                    <a:pt x="0" y="195"/>
                  </a:cubicBezTo>
                  <a:lnTo>
                    <a:pt x="0" y="4138"/>
                  </a:lnTo>
                  <a:cubicBezTo>
                    <a:pt x="0" y="4247"/>
                    <a:pt x="87" y="4331"/>
                    <a:pt x="194" y="4331"/>
                  </a:cubicBezTo>
                  <a:cubicBezTo>
                    <a:pt x="200" y="4331"/>
                    <a:pt x="206" y="4331"/>
                    <a:pt x="212" y="4330"/>
                  </a:cubicBezTo>
                  <a:cubicBezTo>
                    <a:pt x="2015" y="4095"/>
                    <a:pt x="3827" y="3977"/>
                    <a:pt x="5639" y="3977"/>
                  </a:cubicBezTo>
                  <a:cubicBezTo>
                    <a:pt x="7450" y="3977"/>
                    <a:pt x="9260" y="4095"/>
                    <a:pt x="11059" y="4330"/>
                  </a:cubicBezTo>
                  <a:cubicBezTo>
                    <a:pt x="11064" y="4331"/>
                    <a:pt x="11070" y="4331"/>
                    <a:pt x="11076" y="4331"/>
                  </a:cubicBezTo>
                  <a:cubicBezTo>
                    <a:pt x="11184" y="4331"/>
                    <a:pt x="11280" y="4247"/>
                    <a:pt x="11280" y="4138"/>
                  </a:cubicBezTo>
                  <a:lnTo>
                    <a:pt x="11280" y="195"/>
                  </a:lnTo>
                  <a:cubicBezTo>
                    <a:pt x="11280" y="90"/>
                    <a:pt x="11191" y="0"/>
                    <a:pt x="11088" y="0"/>
                  </a:cubicBezTo>
                  <a:cubicBezTo>
                    <a:pt x="11078" y="0"/>
                    <a:pt x="11069" y="1"/>
                    <a:pt x="11059" y="3"/>
                  </a:cubicBezTo>
                  <a:cubicBezTo>
                    <a:pt x="9260" y="234"/>
                    <a:pt x="7453" y="349"/>
                    <a:pt x="5635" y="349"/>
                  </a:cubicBezTo>
                  <a:cubicBezTo>
                    <a:pt x="3827" y="349"/>
                    <a:pt x="2010" y="234"/>
                    <a:pt x="212" y="3"/>
                  </a:cubicBezTo>
                  <a:cubicBezTo>
                    <a:pt x="202" y="1"/>
                    <a:pt x="192" y="0"/>
                    <a:pt x="182" y="0"/>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9" name="Google Shape;15189;p70"/>
            <p:cNvSpPr/>
            <p:nvPr/>
          </p:nvSpPr>
          <p:spPr>
            <a:xfrm>
              <a:off x="5871738" y="2201837"/>
              <a:ext cx="66115" cy="55819"/>
            </a:xfrm>
            <a:custGeom>
              <a:rect b="b" l="l" r="r" t="t"/>
              <a:pathLst>
                <a:path extrusionOk="0" h="2136" w="253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0" name="Google Shape;15190;p70"/>
            <p:cNvSpPr/>
            <p:nvPr/>
          </p:nvSpPr>
          <p:spPr>
            <a:xfrm>
              <a:off x="5805649" y="2201837"/>
              <a:ext cx="66115" cy="55819"/>
            </a:xfrm>
            <a:custGeom>
              <a:rect b="b" l="l" r="r" t="t"/>
              <a:pathLst>
                <a:path extrusionOk="0" h="2136" w="253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1" name="Google Shape;15191;p70"/>
            <p:cNvSpPr/>
            <p:nvPr/>
          </p:nvSpPr>
          <p:spPr>
            <a:xfrm>
              <a:off x="5937828" y="2201837"/>
              <a:ext cx="66350" cy="55819"/>
            </a:xfrm>
            <a:custGeom>
              <a:rect b="b" l="l" r="r" t="t"/>
              <a:pathLst>
                <a:path extrusionOk="0" h="2136" w="2539">
                  <a:moveTo>
                    <a:pt x="702" y="1"/>
                  </a:moveTo>
                  <a:cubicBezTo>
                    <a:pt x="317" y="1"/>
                    <a:pt x="0" y="308"/>
                    <a:pt x="10" y="693"/>
                  </a:cubicBezTo>
                  <a:lnTo>
                    <a:pt x="10" y="2135"/>
                  </a:lnTo>
                  <a:lnTo>
                    <a:pt x="2539" y="2135"/>
                  </a:lnTo>
                  <a:lnTo>
                    <a:pt x="2539" y="693"/>
                  </a:lnTo>
                  <a:cubicBezTo>
                    <a:pt x="2539" y="308"/>
                    <a:pt x="2231" y="1"/>
                    <a:pt x="1846"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2" name="Google Shape;15192;p70"/>
            <p:cNvSpPr/>
            <p:nvPr/>
          </p:nvSpPr>
          <p:spPr>
            <a:xfrm>
              <a:off x="6004152" y="2201837"/>
              <a:ext cx="66115" cy="55819"/>
            </a:xfrm>
            <a:custGeom>
              <a:rect b="b" l="l" r="r" t="t"/>
              <a:pathLst>
                <a:path extrusionOk="0" h="2136" w="2530">
                  <a:moveTo>
                    <a:pt x="693" y="1"/>
                  </a:moveTo>
                  <a:cubicBezTo>
                    <a:pt x="308" y="1"/>
                    <a:pt x="1" y="308"/>
                    <a:pt x="1" y="693"/>
                  </a:cubicBezTo>
                  <a:lnTo>
                    <a:pt x="1" y="2135"/>
                  </a:lnTo>
                  <a:lnTo>
                    <a:pt x="2530" y="2135"/>
                  </a:lnTo>
                  <a:lnTo>
                    <a:pt x="2530" y="693"/>
                  </a:lnTo>
                  <a:cubicBezTo>
                    <a:pt x="2530" y="308"/>
                    <a:pt x="2222"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3" name="Google Shape;15193;p70"/>
            <p:cNvSpPr/>
            <p:nvPr/>
          </p:nvSpPr>
          <p:spPr>
            <a:xfrm>
              <a:off x="6020485" y="2201837"/>
              <a:ext cx="49782" cy="55558"/>
            </a:xfrm>
            <a:custGeom>
              <a:rect b="b" l="l" r="r" t="t"/>
              <a:pathLst>
                <a:path extrusionOk="0" h="2126" w="1905">
                  <a:moveTo>
                    <a:pt x="1" y="1"/>
                  </a:moveTo>
                  <a:cubicBezTo>
                    <a:pt x="357" y="39"/>
                    <a:pt x="635"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4" name="Google Shape;15194;p70"/>
            <p:cNvSpPr/>
            <p:nvPr/>
          </p:nvSpPr>
          <p:spPr>
            <a:xfrm>
              <a:off x="5954396" y="2201837"/>
              <a:ext cx="49782" cy="55558"/>
            </a:xfrm>
            <a:custGeom>
              <a:rect b="b" l="l" r="r" t="t"/>
              <a:pathLst>
                <a:path extrusionOk="0" h="2126" w="1905">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5" name="Google Shape;15195;p70"/>
            <p:cNvSpPr/>
            <p:nvPr/>
          </p:nvSpPr>
          <p:spPr>
            <a:xfrm>
              <a:off x="5888071" y="2201837"/>
              <a:ext cx="49782" cy="55558"/>
            </a:xfrm>
            <a:custGeom>
              <a:rect b="b" l="l" r="r" t="t"/>
              <a:pathLst>
                <a:path extrusionOk="0" h="2126" w="1905">
                  <a:moveTo>
                    <a:pt x="0" y="1"/>
                  </a:moveTo>
                  <a:cubicBezTo>
                    <a:pt x="356" y="39"/>
                    <a:pt x="625" y="337"/>
                    <a:pt x="625" y="693"/>
                  </a:cubicBezTo>
                  <a:lnTo>
                    <a:pt x="625" y="2126"/>
                  </a:lnTo>
                  <a:lnTo>
                    <a:pt x="1904" y="2126"/>
                  </a:lnTo>
                  <a:lnTo>
                    <a:pt x="1904" y="693"/>
                  </a:lnTo>
                  <a:cubicBezTo>
                    <a:pt x="1904" y="308"/>
                    <a:pt x="158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6" name="Google Shape;15196;p70"/>
            <p:cNvSpPr/>
            <p:nvPr/>
          </p:nvSpPr>
          <p:spPr>
            <a:xfrm>
              <a:off x="5822217" y="2201837"/>
              <a:ext cx="49782" cy="55558"/>
            </a:xfrm>
            <a:custGeom>
              <a:rect b="b" l="l" r="r" t="t"/>
              <a:pathLst>
                <a:path extrusionOk="0" h="2126" w="1905">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7" name="Google Shape;15197;p70"/>
            <p:cNvSpPr/>
            <p:nvPr/>
          </p:nvSpPr>
          <p:spPr>
            <a:xfrm>
              <a:off x="5772461" y="2240539"/>
              <a:ext cx="66115" cy="55819"/>
            </a:xfrm>
            <a:custGeom>
              <a:rect b="b" l="l" r="r" t="t"/>
              <a:pathLst>
                <a:path extrusionOk="0" h="2136" w="2530">
                  <a:moveTo>
                    <a:pt x="693" y="0"/>
                  </a:moveTo>
                  <a:cubicBezTo>
                    <a:pt x="309" y="0"/>
                    <a:pt x="1" y="318"/>
                    <a:pt x="1" y="702"/>
                  </a:cubicBezTo>
                  <a:lnTo>
                    <a:pt x="1" y="2135"/>
                  </a:lnTo>
                  <a:lnTo>
                    <a:pt x="2530" y="2135"/>
                  </a:lnTo>
                  <a:lnTo>
                    <a:pt x="2530" y="702"/>
                  </a:lnTo>
                  <a:cubicBezTo>
                    <a:pt x="2530"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8" name="Google Shape;15198;p70"/>
            <p:cNvSpPr/>
            <p:nvPr/>
          </p:nvSpPr>
          <p:spPr>
            <a:xfrm>
              <a:off x="5838550" y="2240539"/>
              <a:ext cx="66377" cy="55819"/>
            </a:xfrm>
            <a:custGeom>
              <a:rect b="b" l="l" r="r" t="t"/>
              <a:pathLst>
                <a:path extrusionOk="0" h="2136" w="2540">
                  <a:moveTo>
                    <a:pt x="703" y="0"/>
                  </a:moveTo>
                  <a:cubicBezTo>
                    <a:pt x="318" y="0"/>
                    <a:pt x="1" y="318"/>
                    <a:pt x="1" y="702"/>
                  </a:cubicBezTo>
                  <a:lnTo>
                    <a:pt x="1" y="2135"/>
                  </a:lnTo>
                  <a:lnTo>
                    <a:pt x="2539" y="2135"/>
                  </a:lnTo>
                  <a:lnTo>
                    <a:pt x="2539" y="702"/>
                  </a:lnTo>
                  <a:cubicBezTo>
                    <a:pt x="2539" y="318"/>
                    <a:pt x="2232" y="0"/>
                    <a:pt x="184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9" name="Google Shape;15199;p70"/>
            <p:cNvSpPr/>
            <p:nvPr/>
          </p:nvSpPr>
          <p:spPr>
            <a:xfrm>
              <a:off x="5904901" y="2240539"/>
              <a:ext cx="66115" cy="55819"/>
            </a:xfrm>
            <a:custGeom>
              <a:rect b="b" l="l" r="r" t="t"/>
              <a:pathLst>
                <a:path extrusionOk="0" h="2136" w="2530">
                  <a:moveTo>
                    <a:pt x="693" y="0"/>
                  </a:moveTo>
                  <a:cubicBezTo>
                    <a:pt x="308" y="0"/>
                    <a:pt x="0" y="318"/>
                    <a:pt x="0" y="702"/>
                  </a:cubicBezTo>
                  <a:lnTo>
                    <a:pt x="0" y="2135"/>
                  </a:lnTo>
                  <a:lnTo>
                    <a:pt x="2529" y="2135"/>
                  </a:lnTo>
                  <a:lnTo>
                    <a:pt x="2529" y="702"/>
                  </a:lnTo>
                  <a:cubicBezTo>
                    <a:pt x="2529"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0" name="Google Shape;15200;p70"/>
            <p:cNvSpPr/>
            <p:nvPr/>
          </p:nvSpPr>
          <p:spPr>
            <a:xfrm>
              <a:off x="5970990" y="2240539"/>
              <a:ext cx="66377" cy="55819"/>
            </a:xfrm>
            <a:custGeom>
              <a:rect b="b" l="l" r="r" t="t"/>
              <a:pathLst>
                <a:path extrusionOk="0" h="2136" w="2540">
                  <a:moveTo>
                    <a:pt x="702" y="0"/>
                  </a:moveTo>
                  <a:cubicBezTo>
                    <a:pt x="318" y="0"/>
                    <a:pt x="0" y="318"/>
                    <a:pt x="0" y="702"/>
                  </a:cubicBezTo>
                  <a:lnTo>
                    <a:pt x="0" y="2135"/>
                  </a:lnTo>
                  <a:lnTo>
                    <a:pt x="2539" y="2135"/>
                  </a:lnTo>
                  <a:lnTo>
                    <a:pt x="2539" y="702"/>
                  </a:lnTo>
                  <a:cubicBezTo>
                    <a:pt x="2539"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1" name="Google Shape;15201;p70"/>
            <p:cNvSpPr/>
            <p:nvPr/>
          </p:nvSpPr>
          <p:spPr>
            <a:xfrm>
              <a:off x="6037340" y="2240539"/>
              <a:ext cx="66115" cy="55819"/>
            </a:xfrm>
            <a:custGeom>
              <a:rect b="b" l="l" r="r" t="t"/>
              <a:pathLst>
                <a:path extrusionOk="0" h="2136" w="2530">
                  <a:moveTo>
                    <a:pt x="692" y="0"/>
                  </a:moveTo>
                  <a:cubicBezTo>
                    <a:pt x="308" y="0"/>
                    <a:pt x="0" y="318"/>
                    <a:pt x="0" y="702"/>
                  </a:cubicBezTo>
                  <a:lnTo>
                    <a:pt x="0" y="2135"/>
                  </a:lnTo>
                  <a:lnTo>
                    <a:pt x="2529" y="2135"/>
                  </a:lnTo>
                  <a:lnTo>
                    <a:pt x="2529" y="702"/>
                  </a:lnTo>
                  <a:cubicBezTo>
                    <a:pt x="2529" y="318"/>
                    <a:pt x="2221"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2" name="Google Shape;15202;p70"/>
            <p:cNvSpPr/>
            <p:nvPr/>
          </p:nvSpPr>
          <p:spPr>
            <a:xfrm>
              <a:off x="6053673" y="2240539"/>
              <a:ext cx="49782" cy="55819"/>
            </a:xfrm>
            <a:custGeom>
              <a:rect b="b" l="l" r="r" t="t"/>
              <a:pathLst>
                <a:path extrusionOk="0" h="2136" w="1905">
                  <a:moveTo>
                    <a:pt x="0" y="0"/>
                  </a:moveTo>
                  <a:cubicBezTo>
                    <a:pt x="356" y="39"/>
                    <a:pt x="635" y="337"/>
                    <a:pt x="635" y="693"/>
                  </a:cubicBezTo>
                  <a:lnTo>
                    <a:pt x="635" y="2135"/>
                  </a:lnTo>
                  <a:lnTo>
                    <a:pt x="1904" y="2135"/>
                  </a:lnTo>
                  <a:lnTo>
                    <a:pt x="1904" y="702"/>
                  </a:lnTo>
                  <a:cubicBezTo>
                    <a:pt x="1904" y="318"/>
                    <a:pt x="1596" y="0"/>
                    <a:pt x="12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3" name="Google Shape;15203;p70"/>
            <p:cNvSpPr/>
            <p:nvPr/>
          </p:nvSpPr>
          <p:spPr>
            <a:xfrm>
              <a:off x="5987584" y="2240539"/>
              <a:ext cx="49782" cy="55819"/>
            </a:xfrm>
            <a:custGeom>
              <a:rect b="b" l="l" r="r" t="t"/>
              <a:pathLst>
                <a:path extrusionOk="0" h="2136" w="1905">
                  <a:moveTo>
                    <a:pt x="0" y="0"/>
                  </a:moveTo>
                  <a:cubicBezTo>
                    <a:pt x="356" y="39"/>
                    <a:pt x="625" y="337"/>
                    <a:pt x="625" y="693"/>
                  </a:cubicBezTo>
                  <a:lnTo>
                    <a:pt x="625" y="2135"/>
                  </a:lnTo>
                  <a:lnTo>
                    <a:pt x="1904" y="2135"/>
                  </a:lnTo>
                  <a:lnTo>
                    <a:pt x="1904" y="702"/>
                  </a:lnTo>
                  <a:cubicBezTo>
                    <a:pt x="1904" y="318"/>
                    <a:pt x="1587" y="0"/>
                    <a:pt x="120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4" name="Google Shape;15204;p70"/>
            <p:cNvSpPr/>
            <p:nvPr/>
          </p:nvSpPr>
          <p:spPr>
            <a:xfrm>
              <a:off x="5921233" y="2240539"/>
              <a:ext cx="49782" cy="55819"/>
            </a:xfrm>
            <a:custGeom>
              <a:rect b="b" l="l" r="r" t="t"/>
              <a:pathLst>
                <a:path extrusionOk="0" h="2136" w="1905">
                  <a:moveTo>
                    <a:pt x="0" y="0"/>
                  </a:moveTo>
                  <a:cubicBezTo>
                    <a:pt x="356" y="39"/>
                    <a:pt x="626" y="337"/>
                    <a:pt x="626" y="693"/>
                  </a:cubicBezTo>
                  <a:lnTo>
                    <a:pt x="626" y="2135"/>
                  </a:lnTo>
                  <a:lnTo>
                    <a:pt x="1904" y="2135"/>
                  </a:lnTo>
                  <a:lnTo>
                    <a:pt x="1904" y="702"/>
                  </a:lnTo>
                  <a:cubicBezTo>
                    <a:pt x="1904" y="318"/>
                    <a:pt x="1587" y="0"/>
                    <a:pt x="120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5" name="Google Shape;15205;p70"/>
            <p:cNvSpPr/>
            <p:nvPr/>
          </p:nvSpPr>
          <p:spPr>
            <a:xfrm>
              <a:off x="5854883" y="2240539"/>
              <a:ext cx="49782" cy="55819"/>
            </a:xfrm>
            <a:custGeom>
              <a:rect b="b" l="l" r="r" t="t"/>
              <a:pathLst>
                <a:path extrusionOk="0" h="2136" w="1905">
                  <a:moveTo>
                    <a:pt x="1" y="0"/>
                  </a:moveTo>
                  <a:cubicBezTo>
                    <a:pt x="357" y="39"/>
                    <a:pt x="636" y="337"/>
                    <a:pt x="636" y="693"/>
                  </a:cubicBezTo>
                  <a:lnTo>
                    <a:pt x="636" y="2135"/>
                  </a:lnTo>
                  <a:lnTo>
                    <a:pt x="1905" y="2135"/>
                  </a:lnTo>
                  <a:lnTo>
                    <a:pt x="1905" y="702"/>
                  </a:lnTo>
                  <a:cubicBezTo>
                    <a:pt x="1905" y="318"/>
                    <a:pt x="1597" y="0"/>
                    <a:pt x="12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6" name="Google Shape;15206;p70"/>
            <p:cNvSpPr/>
            <p:nvPr/>
          </p:nvSpPr>
          <p:spPr>
            <a:xfrm>
              <a:off x="5788794" y="2240539"/>
              <a:ext cx="49782" cy="55819"/>
            </a:xfrm>
            <a:custGeom>
              <a:rect b="b" l="l" r="r" t="t"/>
              <a:pathLst>
                <a:path extrusionOk="0" h="2136" w="1905">
                  <a:moveTo>
                    <a:pt x="1" y="0"/>
                  </a:moveTo>
                  <a:cubicBezTo>
                    <a:pt x="357" y="39"/>
                    <a:pt x="626" y="337"/>
                    <a:pt x="626" y="693"/>
                  </a:cubicBezTo>
                  <a:lnTo>
                    <a:pt x="626" y="2135"/>
                  </a:lnTo>
                  <a:lnTo>
                    <a:pt x="1905" y="2135"/>
                  </a:lnTo>
                  <a:lnTo>
                    <a:pt x="1905" y="702"/>
                  </a:lnTo>
                  <a:cubicBezTo>
                    <a:pt x="1905" y="318"/>
                    <a:pt x="1587" y="0"/>
                    <a:pt x="120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7" name="Google Shape;15207;p70"/>
            <p:cNvSpPr/>
            <p:nvPr/>
          </p:nvSpPr>
          <p:spPr>
            <a:xfrm>
              <a:off x="5757644" y="2292308"/>
              <a:ext cx="360628" cy="18868"/>
            </a:xfrm>
            <a:custGeom>
              <a:rect b="b" l="l" r="r" t="t"/>
              <a:pathLst>
                <a:path extrusionOk="0" h="722" w="13800">
                  <a:moveTo>
                    <a:pt x="49" y="0"/>
                  </a:moveTo>
                  <a:cubicBezTo>
                    <a:pt x="20" y="0"/>
                    <a:pt x="0" y="20"/>
                    <a:pt x="0" y="48"/>
                  </a:cubicBez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8" name="Google Shape;15208;p70"/>
            <p:cNvSpPr/>
            <p:nvPr/>
          </p:nvSpPr>
          <p:spPr>
            <a:xfrm>
              <a:off x="5757644" y="2292308"/>
              <a:ext cx="360628" cy="18868"/>
            </a:xfrm>
            <a:custGeom>
              <a:rect b="b" l="l" r="r" t="t"/>
              <a:pathLst>
                <a:path extrusionOk="0" h="722" w="13800">
                  <a:moveTo>
                    <a:pt x="12347" y="0"/>
                  </a:moveTo>
                  <a:lnTo>
                    <a:pt x="12347" y="443"/>
                  </a:lnTo>
                  <a:cubicBezTo>
                    <a:pt x="12347" y="472"/>
                    <a:pt x="12328" y="491"/>
                    <a:pt x="12299" y="491"/>
                  </a:cubicBezTo>
                  <a:lnTo>
                    <a:pt x="0" y="491"/>
                  </a:ln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09" name="Google Shape;15209;p70"/>
          <p:cNvGrpSpPr/>
          <p:nvPr/>
        </p:nvGrpSpPr>
        <p:grpSpPr>
          <a:xfrm>
            <a:off x="5317625" y="1983474"/>
            <a:ext cx="360628" cy="356839"/>
            <a:chOff x="5317625" y="1983474"/>
            <a:chExt cx="360628" cy="356839"/>
          </a:xfrm>
        </p:grpSpPr>
        <p:sp>
          <p:nvSpPr>
            <p:cNvPr id="15210" name="Google Shape;15210;p70"/>
            <p:cNvSpPr/>
            <p:nvPr/>
          </p:nvSpPr>
          <p:spPr>
            <a:xfrm>
              <a:off x="5642295" y="2050817"/>
              <a:ext cx="22134" cy="199051"/>
            </a:xfrm>
            <a:custGeom>
              <a:rect b="b" l="l" r="r" t="t"/>
              <a:pathLst>
                <a:path extrusionOk="0" h="7617" w="847">
                  <a:moveTo>
                    <a:pt x="1" y="0"/>
                  </a:moveTo>
                  <a:lnTo>
                    <a:pt x="1" y="7616"/>
                  </a:lnTo>
                  <a:lnTo>
                    <a:pt x="847" y="7616"/>
                  </a:lnTo>
                  <a:lnTo>
                    <a:pt x="84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1" name="Google Shape;15211;p70"/>
            <p:cNvSpPr/>
            <p:nvPr/>
          </p:nvSpPr>
          <p:spPr>
            <a:xfrm>
              <a:off x="5653349" y="2050817"/>
              <a:ext cx="10845" cy="199051"/>
            </a:xfrm>
            <a:custGeom>
              <a:rect b="b" l="l" r="r" t="t"/>
              <a:pathLst>
                <a:path extrusionOk="0" h="7617" w="415">
                  <a:moveTo>
                    <a:pt x="1" y="0"/>
                  </a:moveTo>
                  <a:lnTo>
                    <a:pt x="1" y="7616"/>
                  </a:lnTo>
                  <a:lnTo>
                    <a:pt x="414" y="7616"/>
                  </a:lnTo>
                  <a:lnTo>
                    <a:pt x="414"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2" name="Google Shape;15212;p70"/>
            <p:cNvSpPr/>
            <p:nvPr/>
          </p:nvSpPr>
          <p:spPr>
            <a:xfrm>
              <a:off x="5635762" y="2216419"/>
              <a:ext cx="35200" cy="123894"/>
            </a:xfrm>
            <a:custGeom>
              <a:rect b="b" l="l" r="r" t="t"/>
              <a:pathLst>
                <a:path extrusionOk="0" h="4741" w="1347">
                  <a:moveTo>
                    <a:pt x="260" y="0"/>
                  </a:moveTo>
                  <a:lnTo>
                    <a:pt x="20" y="4356"/>
                  </a:lnTo>
                  <a:cubicBezTo>
                    <a:pt x="1" y="4568"/>
                    <a:pt x="174" y="4741"/>
                    <a:pt x="376" y="4741"/>
                  </a:cubicBezTo>
                  <a:lnTo>
                    <a:pt x="972" y="4741"/>
                  </a:lnTo>
                  <a:cubicBezTo>
                    <a:pt x="1183" y="4741"/>
                    <a:pt x="1347" y="4568"/>
                    <a:pt x="1337" y="4356"/>
                  </a:cubicBezTo>
                  <a:lnTo>
                    <a:pt x="1097"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3" name="Google Shape;15213;p70"/>
            <p:cNvSpPr/>
            <p:nvPr/>
          </p:nvSpPr>
          <p:spPr>
            <a:xfrm>
              <a:off x="5630980" y="2036732"/>
              <a:ext cx="47274" cy="36220"/>
            </a:xfrm>
            <a:custGeom>
              <a:rect b="b" l="l" r="r" t="t"/>
              <a:pathLst>
                <a:path extrusionOk="0" h="1386" w="1809">
                  <a:moveTo>
                    <a:pt x="1" y="1"/>
                  </a:moveTo>
                  <a:lnTo>
                    <a:pt x="1" y="1386"/>
                  </a:lnTo>
                  <a:lnTo>
                    <a:pt x="1155" y="1386"/>
                  </a:lnTo>
                  <a:cubicBezTo>
                    <a:pt x="1511" y="1386"/>
                    <a:pt x="1809" y="1097"/>
                    <a:pt x="1809" y="741"/>
                  </a:cubicBezTo>
                  <a:lnTo>
                    <a:pt x="1809" y="655"/>
                  </a:lnTo>
                  <a:cubicBezTo>
                    <a:pt x="1809" y="299"/>
                    <a:pt x="1520" y="1"/>
                    <a:pt x="1155"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4" name="Google Shape;15214;p70"/>
            <p:cNvSpPr/>
            <p:nvPr/>
          </p:nvSpPr>
          <p:spPr>
            <a:xfrm>
              <a:off x="5461380" y="1986740"/>
              <a:ext cx="48267" cy="48267"/>
            </a:xfrm>
            <a:custGeom>
              <a:rect b="b" l="l" r="r" t="t"/>
              <a:pathLst>
                <a:path extrusionOk="0" h="1847" w="1847">
                  <a:moveTo>
                    <a:pt x="923" y="0"/>
                  </a:moveTo>
                  <a:cubicBezTo>
                    <a:pt x="414" y="0"/>
                    <a:pt x="0" y="414"/>
                    <a:pt x="0" y="923"/>
                  </a:cubicBezTo>
                  <a:cubicBezTo>
                    <a:pt x="0" y="1433"/>
                    <a:pt x="414" y="1847"/>
                    <a:pt x="923" y="1847"/>
                  </a:cubicBezTo>
                  <a:cubicBezTo>
                    <a:pt x="1433" y="1847"/>
                    <a:pt x="1846" y="1433"/>
                    <a:pt x="1846" y="923"/>
                  </a:cubicBezTo>
                  <a:cubicBezTo>
                    <a:pt x="1846" y="414"/>
                    <a:pt x="1433" y="0"/>
                    <a:pt x="923"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5" name="Google Shape;15215;p70"/>
            <p:cNvSpPr/>
            <p:nvPr/>
          </p:nvSpPr>
          <p:spPr>
            <a:xfrm>
              <a:off x="5471937" y="1997298"/>
              <a:ext cx="27152" cy="27152"/>
            </a:xfrm>
            <a:custGeom>
              <a:rect b="b" l="l" r="r" t="t"/>
              <a:pathLst>
                <a:path extrusionOk="0" h="1039" w="1039">
                  <a:moveTo>
                    <a:pt x="519" y="0"/>
                  </a:moveTo>
                  <a:cubicBezTo>
                    <a:pt x="231" y="0"/>
                    <a:pt x="0" y="231"/>
                    <a:pt x="0" y="519"/>
                  </a:cubicBezTo>
                  <a:cubicBezTo>
                    <a:pt x="0" y="808"/>
                    <a:pt x="231" y="1039"/>
                    <a:pt x="519" y="1039"/>
                  </a:cubicBezTo>
                  <a:cubicBezTo>
                    <a:pt x="808" y="1039"/>
                    <a:pt x="1039" y="808"/>
                    <a:pt x="1039" y="519"/>
                  </a:cubicBezTo>
                  <a:cubicBezTo>
                    <a:pt x="1039" y="231"/>
                    <a:pt x="808" y="0"/>
                    <a:pt x="519" y="0"/>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6" name="Google Shape;15216;p70"/>
            <p:cNvSpPr/>
            <p:nvPr/>
          </p:nvSpPr>
          <p:spPr>
            <a:xfrm>
              <a:off x="5416380" y="2011932"/>
              <a:ext cx="138241" cy="62248"/>
            </a:xfrm>
            <a:custGeom>
              <a:rect b="b" l="l" r="r" t="t"/>
              <a:pathLst>
                <a:path extrusionOk="0" h="2382" w="5290">
                  <a:moveTo>
                    <a:pt x="2642" y="0"/>
                  </a:moveTo>
                  <a:cubicBezTo>
                    <a:pt x="2448" y="0"/>
                    <a:pt x="2256" y="41"/>
                    <a:pt x="2078" y="123"/>
                  </a:cubicBezTo>
                  <a:lnTo>
                    <a:pt x="299" y="950"/>
                  </a:lnTo>
                  <a:cubicBezTo>
                    <a:pt x="87" y="1056"/>
                    <a:pt x="1" y="1306"/>
                    <a:pt x="97" y="1517"/>
                  </a:cubicBezTo>
                  <a:lnTo>
                    <a:pt x="386" y="2133"/>
                  </a:lnTo>
                  <a:cubicBezTo>
                    <a:pt x="456" y="2288"/>
                    <a:pt x="610" y="2382"/>
                    <a:pt x="775" y="2382"/>
                  </a:cubicBezTo>
                  <a:cubicBezTo>
                    <a:pt x="834" y="2382"/>
                    <a:pt x="894" y="2370"/>
                    <a:pt x="953" y="2344"/>
                  </a:cubicBezTo>
                  <a:lnTo>
                    <a:pt x="2078" y="1815"/>
                  </a:lnTo>
                  <a:cubicBezTo>
                    <a:pt x="2256" y="1734"/>
                    <a:pt x="2451" y="1693"/>
                    <a:pt x="2645" y="1693"/>
                  </a:cubicBezTo>
                  <a:cubicBezTo>
                    <a:pt x="2840" y="1693"/>
                    <a:pt x="3035" y="1734"/>
                    <a:pt x="3213" y="1815"/>
                  </a:cubicBezTo>
                  <a:lnTo>
                    <a:pt x="4338" y="2344"/>
                  </a:lnTo>
                  <a:cubicBezTo>
                    <a:pt x="4394" y="2370"/>
                    <a:pt x="4453" y="2382"/>
                    <a:pt x="4511" y="2382"/>
                  </a:cubicBezTo>
                  <a:cubicBezTo>
                    <a:pt x="4675" y="2382"/>
                    <a:pt x="4834" y="2288"/>
                    <a:pt x="4905" y="2133"/>
                  </a:cubicBezTo>
                  <a:lnTo>
                    <a:pt x="5194" y="1517"/>
                  </a:lnTo>
                  <a:cubicBezTo>
                    <a:pt x="5290" y="1306"/>
                    <a:pt x="5194" y="1056"/>
                    <a:pt x="4982" y="950"/>
                  </a:cubicBezTo>
                  <a:lnTo>
                    <a:pt x="3213" y="123"/>
                  </a:lnTo>
                  <a:cubicBezTo>
                    <a:pt x="3030" y="41"/>
                    <a:pt x="2835" y="0"/>
                    <a:pt x="2642" y="0"/>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7" name="Google Shape;15217;p70"/>
            <p:cNvSpPr/>
            <p:nvPr/>
          </p:nvSpPr>
          <p:spPr>
            <a:xfrm>
              <a:off x="5428949" y="2022908"/>
              <a:ext cx="113363" cy="40505"/>
            </a:xfrm>
            <a:custGeom>
              <a:rect b="b" l="l" r="r" t="t"/>
              <a:pathLst>
                <a:path extrusionOk="0" h="1550" w="4338">
                  <a:moveTo>
                    <a:pt x="2164" y="1"/>
                  </a:moveTo>
                  <a:cubicBezTo>
                    <a:pt x="2030" y="1"/>
                    <a:pt x="1895" y="30"/>
                    <a:pt x="1770" y="87"/>
                  </a:cubicBezTo>
                  <a:lnTo>
                    <a:pt x="1" y="914"/>
                  </a:lnTo>
                  <a:cubicBezTo>
                    <a:pt x="1" y="914"/>
                    <a:pt x="1" y="924"/>
                    <a:pt x="1" y="924"/>
                  </a:cubicBezTo>
                  <a:lnTo>
                    <a:pt x="289" y="1540"/>
                  </a:lnTo>
                  <a:cubicBezTo>
                    <a:pt x="289" y="1540"/>
                    <a:pt x="289" y="1549"/>
                    <a:pt x="299" y="1549"/>
                  </a:cubicBezTo>
                  <a:lnTo>
                    <a:pt x="1424" y="1020"/>
                  </a:lnTo>
                  <a:cubicBezTo>
                    <a:pt x="1659" y="910"/>
                    <a:pt x="1914" y="854"/>
                    <a:pt x="2169" y="854"/>
                  </a:cubicBezTo>
                  <a:cubicBezTo>
                    <a:pt x="2424" y="854"/>
                    <a:pt x="2679" y="910"/>
                    <a:pt x="2914" y="1020"/>
                  </a:cubicBezTo>
                  <a:lnTo>
                    <a:pt x="4039" y="1549"/>
                  </a:lnTo>
                  <a:cubicBezTo>
                    <a:pt x="4039" y="1540"/>
                    <a:pt x="4049" y="1540"/>
                    <a:pt x="4049" y="1540"/>
                  </a:cubicBezTo>
                  <a:lnTo>
                    <a:pt x="4328" y="924"/>
                  </a:lnTo>
                  <a:cubicBezTo>
                    <a:pt x="4338" y="914"/>
                    <a:pt x="4338" y="905"/>
                    <a:pt x="4328" y="905"/>
                  </a:cubicBezTo>
                  <a:lnTo>
                    <a:pt x="2559" y="87"/>
                  </a:lnTo>
                  <a:cubicBezTo>
                    <a:pt x="2434" y="30"/>
                    <a:pt x="2299" y="1"/>
                    <a:pt x="2164"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8" name="Google Shape;15218;p70"/>
            <p:cNvSpPr/>
            <p:nvPr/>
          </p:nvSpPr>
          <p:spPr>
            <a:xfrm>
              <a:off x="5317625" y="1983474"/>
              <a:ext cx="143023" cy="142997"/>
            </a:xfrm>
            <a:custGeom>
              <a:rect b="b" l="l" r="r" t="t"/>
              <a:pathLst>
                <a:path extrusionOk="0" h="5472" w="5473">
                  <a:moveTo>
                    <a:pt x="2741" y="0"/>
                  </a:moveTo>
                  <a:cubicBezTo>
                    <a:pt x="1232" y="0"/>
                    <a:pt x="1" y="1221"/>
                    <a:pt x="1" y="2731"/>
                  </a:cubicBezTo>
                  <a:cubicBezTo>
                    <a:pt x="1" y="4241"/>
                    <a:pt x="1232" y="5472"/>
                    <a:pt x="2741" y="5472"/>
                  </a:cubicBezTo>
                  <a:cubicBezTo>
                    <a:pt x="4251" y="5472"/>
                    <a:pt x="5472" y="4241"/>
                    <a:pt x="5472" y="2731"/>
                  </a:cubicBezTo>
                  <a:cubicBezTo>
                    <a:pt x="5472" y="1221"/>
                    <a:pt x="4251" y="0"/>
                    <a:pt x="274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9" name="Google Shape;15219;p70"/>
            <p:cNvSpPr/>
            <p:nvPr/>
          </p:nvSpPr>
          <p:spPr>
            <a:xfrm>
              <a:off x="5338740" y="2004328"/>
              <a:ext cx="129696" cy="122744"/>
            </a:xfrm>
            <a:custGeom>
              <a:rect b="b" l="l" r="r" t="t"/>
              <a:pathLst>
                <a:path extrusionOk="0" h="4697" w="4963">
                  <a:moveTo>
                    <a:pt x="3866" y="0"/>
                  </a:moveTo>
                  <a:lnTo>
                    <a:pt x="1" y="3876"/>
                  </a:lnTo>
                  <a:cubicBezTo>
                    <a:pt x="533" y="4423"/>
                    <a:pt x="1241" y="4697"/>
                    <a:pt x="1950" y="4697"/>
                  </a:cubicBezTo>
                  <a:cubicBezTo>
                    <a:pt x="2650" y="4697"/>
                    <a:pt x="3350" y="4430"/>
                    <a:pt x="3885" y="3895"/>
                  </a:cubicBezTo>
                  <a:cubicBezTo>
                    <a:pt x="4962" y="2818"/>
                    <a:pt x="4953" y="1068"/>
                    <a:pt x="386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0" name="Google Shape;15220;p70"/>
            <p:cNvSpPr/>
            <p:nvPr/>
          </p:nvSpPr>
          <p:spPr>
            <a:xfrm>
              <a:off x="5318383" y="2001897"/>
              <a:ext cx="123659" cy="105993"/>
            </a:xfrm>
            <a:custGeom>
              <a:rect b="b" l="l" r="r" t="t"/>
              <a:pathLst>
                <a:path extrusionOk="0" h="4056" w="4732">
                  <a:moveTo>
                    <a:pt x="2690" y="1"/>
                  </a:moveTo>
                  <a:cubicBezTo>
                    <a:pt x="2194" y="1"/>
                    <a:pt x="1689" y="184"/>
                    <a:pt x="1280" y="593"/>
                  </a:cubicBezTo>
                  <a:cubicBezTo>
                    <a:pt x="1" y="1872"/>
                    <a:pt x="905" y="4055"/>
                    <a:pt x="2712" y="4055"/>
                  </a:cubicBezTo>
                  <a:cubicBezTo>
                    <a:pt x="3828" y="4055"/>
                    <a:pt x="4732" y="3151"/>
                    <a:pt x="4732" y="2026"/>
                  </a:cubicBezTo>
                  <a:cubicBezTo>
                    <a:pt x="4732" y="808"/>
                    <a:pt x="3730" y="1"/>
                    <a:pt x="2690"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1" name="Google Shape;15221;p70"/>
            <p:cNvSpPr/>
            <p:nvPr/>
          </p:nvSpPr>
          <p:spPr>
            <a:xfrm>
              <a:off x="5328940" y="2009842"/>
              <a:ext cx="120392" cy="90131"/>
            </a:xfrm>
            <a:custGeom>
              <a:rect b="b" l="l" r="r" t="t"/>
              <a:pathLst>
                <a:path extrusionOk="0" h="3449" w="4607">
                  <a:moveTo>
                    <a:pt x="2308" y="1"/>
                  </a:moveTo>
                  <a:cubicBezTo>
                    <a:pt x="770" y="1"/>
                    <a:pt x="0" y="1857"/>
                    <a:pt x="1087" y="2943"/>
                  </a:cubicBezTo>
                  <a:cubicBezTo>
                    <a:pt x="1424" y="3280"/>
                    <a:pt x="1864" y="3448"/>
                    <a:pt x="2304" y="3448"/>
                  </a:cubicBezTo>
                  <a:cubicBezTo>
                    <a:pt x="2743" y="3448"/>
                    <a:pt x="3183" y="3280"/>
                    <a:pt x="3520" y="2943"/>
                  </a:cubicBezTo>
                  <a:cubicBezTo>
                    <a:pt x="4607" y="1857"/>
                    <a:pt x="3837" y="1"/>
                    <a:pt x="2308"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2" name="Google Shape;15222;p70"/>
            <p:cNvSpPr/>
            <p:nvPr/>
          </p:nvSpPr>
          <p:spPr>
            <a:xfrm>
              <a:off x="5357346" y="2023169"/>
              <a:ext cx="80932" cy="76255"/>
            </a:xfrm>
            <a:custGeom>
              <a:rect b="b" l="l" r="r" t="t"/>
              <a:pathLst>
                <a:path extrusionOk="0" h="2918" w="3097">
                  <a:moveTo>
                    <a:pt x="2433" y="1"/>
                  </a:moveTo>
                  <a:lnTo>
                    <a:pt x="0" y="2433"/>
                  </a:lnTo>
                  <a:cubicBezTo>
                    <a:pt x="333" y="2757"/>
                    <a:pt x="765" y="2918"/>
                    <a:pt x="1197" y="2918"/>
                  </a:cubicBezTo>
                  <a:cubicBezTo>
                    <a:pt x="1640" y="2918"/>
                    <a:pt x="2083" y="2750"/>
                    <a:pt x="2423" y="2414"/>
                  </a:cubicBezTo>
                  <a:cubicBezTo>
                    <a:pt x="3087" y="1751"/>
                    <a:pt x="3096" y="674"/>
                    <a:pt x="2433"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3" name="Google Shape;15223;p70"/>
            <p:cNvSpPr/>
            <p:nvPr/>
          </p:nvSpPr>
          <p:spPr>
            <a:xfrm>
              <a:off x="5510378" y="1983474"/>
              <a:ext cx="142997" cy="142997"/>
            </a:xfrm>
            <a:custGeom>
              <a:rect b="b" l="l" r="r" t="t"/>
              <a:pathLst>
                <a:path extrusionOk="0" h="5472" w="5472">
                  <a:moveTo>
                    <a:pt x="2731" y="0"/>
                  </a:moveTo>
                  <a:cubicBezTo>
                    <a:pt x="1222" y="0"/>
                    <a:pt x="0" y="1221"/>
                    <a:pt x="0" y="2731"/>
                  </a:cubicBezTo>
                  <a:cubicBezTo>
                    <a:pt x="0" y="4241"/>
                    <a:pt x="1222" y="5472"/>
                    <a:pt x="2731" y="5472"/>
                  </a:cubicBezTo>
                  <a:cubicBezTo>
                    <a:pt x="4251" y="5472"/>
                    <a:pt x="5472" y="4241"/>
                    <a:pt x="5472" y="2731"/>
                  </a:cubicBezTo>
                  <a:cubicBezTo>
                    <a:pt x="5472" y="1221"/>
                    <a:pt x="4251" y="0"/>
                    <a:pt x="273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4" name="Google Shape;15224;p70"/>
            <p:cNvSpPr/>
            <p:nvPr/>
          </p:nvSpPr>
          <p:spPr>
            <a:xfrm>
              <a:off x="5531232" y="2004328"/>
              <a:ext cx="129199" cy="122169"/>
            </a:xfrm>
            <a:custGeom>
              <a:rect b="b" l="l" r="r" t="t"/>
              <a:pathLst>
                <a:path extrusionOk="0" h="4675" w="4944">
                  <a:moveTo>
                    <a:pt x="3876" y="0"/>
                  </a:moveTo>
                  <a:lnTo>
                    <a:pt x="0" y="3876"/>
                  </a:lnTo>
                  <a:cubicBezTo>
                    <a:pt x="533" y="4408"/>
                    <a:pt x="1231" y="4675"/>
                    <a:pt x="1929" y="4675"/>
                  </a:cubicBezTo>
                  <a:cubicBezTo>
                    <a:pt x="2630" y="4675"/>
                    <a:pt x="3331" y="4406"/>
                    <a:pt x="3866" y="3866"/>
                  </a:cubicBezTo>
                  <a:cubicBezTo>
                    <a:pt x="4943" y="2799"/>
                    <a:pt x="4943" y="1068"/>
                    <a:pt x="387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5" name="Google Shape;15225;p70"/>
            <p:cNvSpPr/>
            <p:nvPr/>
          </p:nvSpPr>
          <p:spPr>
            <a:xfrm>
              <a:off x="5511136" y="2001897"/>
              <a:ext cx="123659" cy="105993"/>
            </a:xfrm>
            <a:custGeom>
              <a:rect b="b" l="l" r="r" t="t"/>
              <a:pathLst>
                <a:path extrusionOk="0" h="4056" w="4732">
                  <a:moveTo>
                    <a:pt x="2686" y="1"/>
                  </a:moveTo>
                  <a:cubicBezTo>
                    <a:pt x="2189" y="1"/>
                    <a:pt x="1682" y="184"/>
                    <a:pt x="1269" y="593"/>
                  </a:cubicBezTo>
                  <a:cubicBezTo>
                    <a:pt x="0" y="1872"/>
                    <a:pt x="904" y="4055"/>
                    <a:pt x="2702" y="4055"/>
                  </a:cubicBezTo>
                  <a:cubicBezTo>
                    <a:pt x="3827" y="4055"/>
                    <a:pt x="4731" y="3151"/>
                    <a:pt x="4731" y="2026"/>
                  </a:cubicBezTo>
                  <a:cubicBezTo>
                    <a:pt x="4731" y="808"/>
                    <a:pt x="3730" y="1"/>
                    <a:pt x="2686"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6" name="Google Shape;15226;p70"/>
            <p:cNvSpPr/>
            <p:nvPr/>
          </p:nvSpPr>
          <p:spPr>
            <a:xfrm>
              <a:off x="5521668" y="2009842"/>
              <a:ext cx="120157" cy="90131"/>
            </a:xfrm>
            <a:custGeom>
              <a:rect b="b" l="l" r="r" t="t"/>
              <a:pathLst>
                <a:path extrusionOk="0" h="3449" w="4598">
                  <a:moveTo>
                    <a:pt x="2299" y="1"/>
                  </a:moveTo>
                  <a:cubicBezTo>
                    <a:pt x="770" y="1"/>
                    <a:pt x="1" y="1857"/>
                    <a:pt x="1088" y="2943"/>
                  </a:cubicBezTo>
                  <a:cubicBezTo>
                    <a:pt x="1419" y="3280"/>
                    <a:pt x="1859" y="3448"/>
                    <a:pt x="2300" y="3448"/>
                  </a:cubicBezTo>
                  <a:cubicBezTo>
                    <a:pt x="2742" y="3448"/>
                    <a:pt x="3184" y="3280"/>
                    <a:pt x="3520" y="2943"/>
                  </a:cubicBezTo>
                  <a:cubicBezTo>
                    <a:pt x="4597" y="1857"/>
                    <a:pt x="3838" y="1"/>
                    <a:pt x="2299"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7" name="Google Shape;15227;p70"/>
            <p:cNvSpPr/>
            <p:nvPr/>
          </p:nvSpPr>
          <p:spPr>
            <a:xfrm>
              <a:off x="5550074" y="2023169"/>
              <a:ext cx="80697" cy="76255"/>
            </a:xfrm>
            <a:custGeom>
              <a:rect b="b" l="l" r="r" t="t"/>
              <a:pathLst>
                <a:path extrusionOk="0" h="2918" w="3088">
                  <a:moveTo>
                    <a:pt x="2433" y="1"/>
                  </a:moveTo>
                  <a:lnTo>
                    <a:pt x="1" y="2433"/>
                  </a:lnTo>
                  <a:cubicBezTo>
                    <a:pt x="333" y="2757"/>
                    <a:pt x="765" y="2918"/>
                    <a:pt x="1197" y="2918"/>
                  </a:cubicBezTo>
                  <a:cubicBezTo>
                    <a:pt x="1638" y="2918"/>
                    <a:pt x="2079" y="2750"/>
                    <a:pt x="2414" y="2414"/>
                  </a:cubicBezTo>
                  <a:cubicBezTo>
                    <a:pt x="3078" y="1751"/>
                    <a:pt x="3087" y="674"/>
                    <a:pt x="2433"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8" name="Google Shape;15228;p70"/>
            <p:cNvSpPr/>
            <p:nvPr/>
          </p:nvSpPr>
          <p:spPr>
            <a:xfrm>
              <a:off x="5653349" y="2216419"/>
              <a:ext cx="17378" cy="123894"/>
            </a:xfrm>
            <a:custGeom>
              <a:rect b="b" l="l" r="r" t="t"/>
              <a:pathLst>
                <a:path extrusionOk="0" h="4741" w="665">
                  <a:moveTo>
                    <a:pt x="1" y="0"/>
                  </a:moveTo>
                  <a:lnTo>
                    <a:pt x="1" y="4741"/>
                  </a:lnTo>
                  <a:lnTo>
                    <a:pt x="299" y="4741"/>
                  </a:lnTo>
                  <a:cubicBezTo>
                    <a:pt x="501" y="4741"/>
                    <a:pt x="664" y="4568"/>
                    <a:pt x="655" y="4356"/>
                  </a:cubicBezTo>
                  <a:lnTo>
                    <a:pt x="424"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29" name="Google Shape;15229;p70"/>
          <p:cNvGrpSpPr/>
          <p:nvPr/>
        </p:nvGrpSpPr>
        <p:grpSpPr>
          <a:xfrm>
            <a:off x="6181827" y="2463685"/>
            <a:ext cx="360629" cy="282989"/>
            <a:chOff x="6181827" y="2463685"/>
            <a:chExt cx="360629" cy="282989"/>
          </a:xfrm>
        </p:grpSpPr>
        <p:sp>
          <p:nvSpPr>
            <p:cNvPr id="15230" name="Google Shape;15230;p70"/>
            <p:cNvSpPr/>
            <p:nvPr/>
          </p:nvSpPr>
          <p:spPr>
            <a:xfrm>
              <a:off x="6274545" y="2463685"/>
              <a:ext cx="255837" cy="32430"/>
            </a:xfrm>
            <a:custGeom>
              <a:rect b="b" l="l" r="r" t="t"/>
              <a:pathLst>
                <a:path extrusionOk="0" h="1241" w="9790">
                  <a:moveTo>
                    <a:pt x="1" y="0"/>
                  </a:moveTo>
                  <a:cubicBezTo>
                    <a:pt x="645" y="0"/>
                    <a:pt x="1174" y="520"/>
                    <a:pt x="1174" y="1241"/>
                  </a:cubicBezTo>
                  <a:lnTo>
                    <a:pt x="9790" y="1241"/>
                  </a:lnTo>
                  <a:cubicBezTo>
                    <a:pt x="9780" y="520"/>
                    <a:pt x="9261" y="0"/>
                    <a:pt x="861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1" name="Google Shape;15231;p70"/>
            <p:cNvSpPr/>
            <p:nvPr/>
          </p:nvSpPr>
          <p:spPr>
            <a:xfrm>
              <a:off x="6243891" y="2463685"/>
              <a:ext cx="255837" cy="282989"/>
            </a:xfrm>
            <a:custGeom>
              <a:rect b="b" l="l" r="r" t="t"/>
              <a:pathLst>
                <a:path extrusionOk="0" h="10829" w="9790">
                  <a:moveTo>
                    <a:pt x="1174" y="0"/>
                  </a:moveTo>
                  <a:cubicBezTo>
                    <a:pt x="520" y="0"/>
                    <a:pt x="0" y="520"/>
                    <a:pt x="0" y="1174"/>
                  </a:cubicBezTo>
                  <a:lnTo>
                    <a:pt x="0" y="10828"/>
                  </a:lnTo>
                  <a:lnTo>
                    <a:pt x="7434" y="10828"/>
                  </a:lnTo>
                  <a:cubicBezTo>
                    <a:pt x="8088" y="10828"/>
                    <a:pt x="8607" y="10299"/>
                    <a:pt x="8607" y="9645"/>
                  </a:cubicBezTo>
                  <a:lnTo>
                    <a:pt x="8607" y="1174"/>
                  </a:lnTo>
                  <a:cubicBezTo>
                    <a:pt x="8607" y="520"/>
                    <a:pt x="9136" y="0"/>
                    <a:pt x="979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2" name="Google Shape;15232;p70"/>
            <p:cNvSpPr/>
            <p:nvPr/>
          </p:nvSpPr>
          <p:spPr>
            <a:xfrm>
              <a:off x="6400190" y="2463685"/>
              <a:ext cx="99277" cy="282989"/>
            </a:xfrm>
            <a:custGeom>
              <a:rect b="b" l="l" r="r" t="t"/>
              <a:pathLst>
                <a:path extrusionOk="0" h="10829" w="3799">
                  <a:moveTo>
                    <a:pt x="2347" y="0"/>
                  </a:moveTo>
                  <a:cubicBezTo>
                    <a:pt x="1693" y="0"/>
                    <a:pt x="1174" y="520"/>
                    <a:pt x="1174" y="1174"/>
                  </a:cubicBezTo>
                  <a:lnTo>
                    <a:pt x="1174" y="9645"/>
                  </a:lnTo>
                  <a:cubicBezTo>
                    <a:pt x="1174" y="10299"/>
                    <a:pt x="645" y="10828"/>
                    <a:pt x="1" y="10828"/>
                  </a:cubicBezTo>
                  <a:lnTo>
                    <a:pt x="1453" y="10828"/>
                  </a:lnTo>
                  <a:cubicBezTo>
                    <a:pt x="2097" y="10828"/>
                    <a:pt x="2626" y="10299"/>
                    <a:pt x="2626" y="9645"/>
                  </a:cubicBezTo>
                  <a:lnTo>
                    <a:pt x="2626" y="1174"/>
                  </a:lnTo>
                  <a:cubicBezTo>
                    <a:pt x="2626" y="520"/>
                    <a:pt x="3155" y="0"/>
                    <a:pt x="379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3" name="Google Shape;15233;p70"/>
            <p:cNvSpPr/>
            <p:nvPr/>
          </p:nvSpPr>
          <p:spPr>
            <a:xfrm>
              <a:off x="6181827" y="2713982"/>
              <a:ext cx="255576" cy="32692"/>
            </a:xfrm>
            <a:custGeom>
              <a:rect b="b" l="l" r="r" t="t"/>
              <a:pathLst>
                <a:path extrusionOk="0" h="1251" w="9780">
                  <a:moveTo>
                    <a:pt x="0" y="0"/>
                  </a:moveTo>
                  <a:cubicBezTo>
                    <a:pt x="0" y="721"/>
                    <a:pt x="529" y="1250"/>
                    <a:pt x="1173" y="1250"/>
                  </a:cubicBezTo>
                  <a:lnTo>
                    <a:pt x="9780" y="1250"/>
                  </a:lnTo>
                  <a:cubicBezTo>
                    <a:pt x="9136" y="1250"/>
                    <a:pt x="8616" y="731"/>
                    <a:pt x="8607"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4" name="Google Shape;15234;p70"/>
            <p:cNvSpPr/>
            <p:nvPr/>
          </p:nvSpPr>
          <p:spPr>
            <a:xfrm>
              <a:off x="6386131" y="2558598"/>
              <a:ext cx="156325" cy="97344"/>
            </a:xfrm>
            <a:custGeom>
              <a:rect b="b" l="l" r="r" t="t"/>
              <a:pathLst>
                <a:path extrusionOk="0" h="3725" w="5982">
                  <a:moveTo>
                    <a:pt x="5756" y="1"/>
                  </a:moveTo>
                  <a:cubicBezTo>
                    <a:pt x="4145" y="1"/>
                    <a:pt x="2045" y="398"/>
                    <a:pt x="971" y="1619"/>
                  </a:cubicBezTo>
                  <a:cubicBezTo>
                    <a:pt x="462" y="2205"/>
                    <a:pt x="241" y="2975"/>
                    <a:pt x="0" y="3725"/>
                  </a:cubicBezTo>
                  <a:cubicBezTo>
                    <a:pt x="673" y="3388"/>
                    <a:pt x="1116" y="3340"/>
                    <a:pt x="2058" y="3052"/>
                  </a:cubicBezTo>
                  <a:cubicBezTo>
                    <a:pt x="2664" y="2869"/>
                    <a:pt x="3923" y="2032"/>
                    <a:pt x="4510" y="1407"/>
                  </a:cubicBezTo>
                  <a:cubicBezTo>
                    <a:pt x="4962" y="907"/>
                    <a:pt x="5452" y="436"/>
                    <a:pt x="5981" y="3"/>
                  </a:cubicBezTo>
                  <a:cubicBezTo>
                    <a:pt x="5907" y="2"/>
                    <a:pt x="5832" y="1"/>
                    <a:pt x="5756" y="1"/>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5" name="Google Shape;15235;p70"/>
            <p:cNvSpPr/>
            <p:nvPr/>
          </p:nvSpPr>
          <p:spPr>
            <a:xfrm>
              <a:off x="6386131" y="2558650"/>
              <a:ext cx="156325" cy="97291"/>
            </a:xfrm>
            <a:custGeom>
              <a:rect b="b" l="l" r="r" t="t"/>
              <a:pathLst>
                <a:path extrusionOk="0" h="3723" w="5982">
                  <a:moveTo>
                    <a:pt x="5950" y="1"/>
                  </a:moveTo>
                  <a:cubicBezTo>
                    <a:pt x="4295" y="1"/>
                    <a:pt x="239" y="2977"/>
                    <a:pt x="0" y="3723"/>
                  </a:cubicBezTo>
                  <a:cubicBezTo>
                    <a:pt x="673" y="3386"/>
                    <a:pt x="1116" y="3338"/>
                    <a:pt x="2058" y="3050"/>
                  </a:cubicBezTo>
                  <a:cubicBezTo>
                    <a:pt x="2664" y="2867"/>
                    <a:pt x="3923" y="2030"/>
                    <a:pt x="4510" y="1405"/>
                  </a:cubicBezTo>
                  <a:cubicBezTo>
                    <a:pt x="4962" y="896"/>
                    <a:pt x="5452" y="434"/>
                    <a:pt x="5981" y="1"/>
                  </a:cubicBezTo>
                  <a:cubicBezTo>
                    <a:pt x="5971" y="1"/>
                    <a:pt x="5960" y="1"/>
                    <a:pt x="5950"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6" name="Google Shape;15236;p70"/>
            <p:cNvSpPr/>
            <p:nvPr/>
          </p:nvSpPr>
          <p:spPr>
            <a:xfrm>
              <a:off x="6358718" y="2580941"/>
              <a:ext cx="122927" cy="112187"/>
            </a:xfrm>
            <a:custGeom>
              <a:rect b="b" l="l" r="r" t="t"/>
              <a:pathLst>
                <a:path extrusionOk="0" h="4293" w="4704">
                  <a:moveTo>
                    <a:pt x="4636" y="0"/>
                  </a:moveTo>
                  <a:cubicBezTo>
                    <a:pt x="4453" y="0"/>
                    <a:pt x="1729" y="1752"/>
                    <a:pt x="876" y="2774"/>
                  </a:cubicBezTo>
                  <a:cubicBezTo>
                    <a:pt x="645" y="3033"/>
                    <a:pt x="424" y="3302"/>
                    <a:pt x="232" y="3591"/>
                  </a:cubicBezTo>
                  <a:cubicBezTo>
                    <a:pt x="193" y="3649"/>
                    <a:pt x="1" y="4293"/>
                    <a:pt x="1" y="4293"/>
                  </a:cubicBezTo>
                  <a:cubicBezTo>
                    <a:pt x="1" y="4293"/>
                    <a:pt x="549" y="3870"/>
                    <a:pt x="568" y="3812"/>
                  </a:cubicBezTo>
                  <a:cubicBezTo>
                    <a:pt x="751" y="3514"/>
                    <a:pt x="943" y="3226"/>
                    <a:pt x="1165" y="2956"/>
                  </a:cubicBezTo>
                  <a:cubicBezTo>
                    <a:pt x="2001" y="1956"/>
                    <a:pt x="4703" y="110"/>
                    <a:pt x="4646" y="4"/>
                  </a:cubicBezTo>
                  <a:cubicBezTo>
                    <a:pt x="4644" y="2"/>
                    <a:pt x="4641" y="0"/>
                    <a:pt x="4636"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7" name="Google Shape;15237;p70"/>
            <p:cNvSpPr/>
            <p:nvPr/>
          </p:nvSpPr>
          <p:spPr>
            <a:xfrm>
              <a:off x="6277576" y="2518955"/>
              <a:ext cx="168868" cy="10584"/>
            </a:xfrm>
            <a:custGeom>
              <a:rect b="b" l="l" r="r" t="t"/>
              <a:pathLst>
                <a:path extrusionOk="0" h="405" w="6462">
                  <a:moveTo>
                    <a:pt x="6202" y="1"/>
                  </a:moveTo>
                  <a:cubicBezTo>
                    <a:pt x="6199" y="1"/>
                    <a:pt x="6196" y="1"/>
                    <a:pt x="6193" y="1"/>
                  </a:cubicBezTo>
                  <a:lnTo>
                    <a:pt x="269" y="1"/>
                  </a:lnTo>
                  <a:cubicBezTo>
                    <a:pt x="0" y="1"/>
                    <a:pt x="0" y="405"/>
                    <a:pt x="269" y="405"/>
                  </a:cubicBezTo>
                  <a:lnTo>
                    <a:pt x="6193" y="405"/>
                  </a:lnTo>
                  <a:cubicBezTo>
                    <a:pt x="6459" y="395"/>
                    <a:pt x="6462" y="1"/>
                    <a:pt x="6202"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8" name="Google Shape;15238;p70"/>
            <p:cNvSpPr/>
            <p:nvPr/>
          </p:nvSpPr>
          <p:spPr>
            <a:xfrm>
              <a:off x="6277576" y="2680794"/>
              <a:ext cx="69382" cy="10584"/>
            </a:xfrm>
            <a:custGeom>
              <a:rect b="b" l="l" r="r" t="t"/>
              <a:pathLst>
                <a:path extrusionOk="0" h="405" w="2655">
                  <a:moveTo>
                    <a:pt x="269" y="1"/>
                  </a:moveTo>
                  <a:cubicBezTo>
                    <a:pt x="0" y="1"/>
                    <a:pt x="0" y="405"/>
                    <a:pt x="269" y="405"/>
                  </a:cubicBezTo>
                  <a:lnTo>
                    <a:pt x="2385" y="405"/>
                  </a:lnTo>
                  <a:cubicBezTo>
                    <a:pt x="2654" y="405"/>
                    <a:pt x="2654" y="1"/>
                    <a:pt x="2385"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9" name="Google Shape;15239;p70"/>
            <p:cNvSpPr/>
            <p:nvPr/>
          </p:nvSpPr>
          <p:spPr>
            <a:xfrm>
              <a:off x="6277576" y="2626778"/>
              <a:ext cx="91490" cy="10584"/>
            </a:xfrm>
            <a:custGeom>
              <a:rect b="b" l="l" r="r" t="t"/>
              <a:pathLst>
                <a:path extrusionOk="0" h="405" w="3501">
                  <a:moveTo>
                    <a:pt x="269" y="0"/>
                  </a:moveTo>
                  <a:cubicBezTo>
                    <a:pt x="0" y="0"/>
                    <a:pt x="0" y="404"/>
                    <a:pt x="269" y="404"/>
                  </a:cubicBezTo>
                  <a:lnTo>
                    <a:pt x="3231" y="404"/>
                  </a:lnTo>
                  <a:cubicBezTo>
                    <a:pt x="3500" y="404"/>
                    <a:pt x="3500" y="0"/>
                    <a:pt x="3231"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0" name="Google Shape;15240;p70"/>
            <p:cNvSpPr/>
            <p:nvPr/>
          </p:nvSpPr>
          <p:spPr>
            <a:xfrm>
              <a:off x="6277576" y="2572736"/>
              <a:ext cx="129173" cy="10584"/>
            </a:xfrm>
            <a:custGeom>
              <a:rect b="b" l="l" r="r" t="t"/>
              <a:pathLst>
                <a:path extrusionOk="0" h="405" w="4943">
                  <a:moveTo>
                    <a:pt x="269" y="1"/>
                  </a:moveTo>
                  <a:cubicBezTo>
                    <a:pt x="0" y="1"/>
                    <a:pt x="0" y="405"/>
                    <a:pt x="269" y="405"/>
                  </a:cubicBezTo>
                  <a:lnTo>
                    <a:pt x="4673" y="405"/>
                  </a:lnTo>
                  <a:cubicBezTo>
                    <a:pt x="4943" y="405"/>
                    <a:pt x="4943" y="1"/>
                    <a:pt x="4673"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41" name="Google Shape;15241;p70"/>
          <p:cNvGrpSpPr/>
          <p:nvPr/>
        </p:nvGrpSpPr>
        <p:grpSpPr>
          <a:xfrm>
            <a:off x="5346292" y="3340691"/>
            <a:ext cx="291247" cy="360628"/>
            <a:chOff x="5346292" y="3340691"/>
            <a:chExt cx="291247" cy="360628"/>
          </a:xfrm>
        </p:grpSpPr>
        <p:sp>
          <p:nvSpPr>
            <p:cNvPr id="15242" name="Google Shape;15242;p70"/>
            <p:cNvSpPr/>
            <p:nvPr/>
          </p:nvSpPr>
          <p:spPr>
            <a:xfrm>
              <a:off x="5479202" y="3340691"/>
              <a:ext cx="25166" cy="31934"/>
            </a:xfrm>
            <a:custGeom>
              <a:rect b="b" l="l" r="r" t="t"/>
              <a:pathLst>
                <a:path extrusionOk="0" h="1222" w="963">
                  <a:moveTo>
                    <a:pt x="116" y="0"/>
                  </a:moveTo>
                  <a:cubicBezTo>
                    <a:pt x="59" y="0"/>
                    <a:pt x="1" y="48"/>
                    <a:pt x="1" y="106"/>
                  </a:cubicBezTo>
                  <a:lnTo>
                    <a:pt x="1" y="1222"/>
                  </a:lnTo>
                  <a:lnTo>
                    <a:pt x="962" y="1222"/>
                  </a:lnTo>
                  <a:lnTo>
                    <a:pt x="962" y="106"/>
                  </a:lnTo>
                  <a:cubicBezTo>
                    <a:pt x="962" y="48"/>
                    <a:pt x="914" y="0"/>
                    <a:pt x="85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3" name="Google Shape;15243;p70"/>
            <p:cNvSpPr/>
            <p:nvPr/>
          </p:nvSpPr>
          <p:spPr>
            <a:xfrm>
              <a:off x="5492033" y="3340691"/>
              <a:ext cx="12596" cy="31934"/>
            </a:xfrm>
            <a:custGeom>
              <a:rect b="b" l="l" r="r" t="t"/>
              <a:pathLst>
                <a:path extrusionOk="0" h="1222" w="482">
                  <a:moveTo>
                    <a:pt x="0" y="0"/>
                  </a:moveTo>
                  <a:lnTo>
                    <a:pt x="0" y="1222"/>
                  </a:lnTo>
                  <a:lnTo>
                    <a:pt x="481" y="1222"/>
                  </a:lnTo>
                  <a:lnTo>
                    <a:pt x="481" y="116"/>
                  </a:lnTo>
                  <a:cubicBezTo>
                    <a:pt x="481" y="48"/>
                    <a:pt x="433" y="0"/>
                    <a:pt x="366"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4" name="Google Shape;15244;p70"/>
            <p:cNvSpPr/>
            <p:nvPr/>
          </p:nvSpPr>
          <p:spPr>
            <a:xfrm>
              <a:off x="5427199" y="3605048"/>
              <a:ext cx="132204" cy="11342"/>
            </a:xfrm>
            <a:custGeom>
              <a:rect b="b" l="l" r="r" t="t"/>
              <a:pathLst>
                <a:path extrusionOk="0" h="434" w="5059">
                  <a:moveTo>
                    <a:pt x="0" y="0"/>
                  </a:moveTo>
                  <a:lnTo>
                    <a:pt x="0" y="433"/>
                  </a:lnTo>
                  <a:lnTo>
                    <a:pt x="5058" y="433"/>
                  </a:lnTo>
                  <a:lnTo>
                    <a:pt x="5058" y="0"/>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5" name="Google Shape;15245;p70"/>
            <p:cNvSpPr/>
            <p:nvPr/>
          </p:nvSpPr>
          <p:spPr>
            <a:xfrm>
              <a:off x="5480718" y="3463566"/>
              <a:ext cx="22396" cy="205323"/>
            </a:xfrm>
            <a:custGeom>
              <a:rect b="b" l="l" r="r" t="t"/>
              <a:pathLst>
                <a:path extrusionOk="0" h="7857" w="857">
                  <a:moveTo>
                    <a:pt x="1" y="1"/>
                  </a:moveTo>
                  <a:lnTo>
                    <a:pt x="1" y="7636"/>
                  </a:lnTo>
                  <a:cubicBezTo>
                    <a:pt x="1" y="7761"/>
                    <a:pt x="106" y="7857"/>
                    <a:pt x="222" y="7857"/>
                  </a:cubicBezTo>
                  <a:lnTo>
                    <a:pt x="635" y="7857"/>
                  </a:lnTo>
                  <a:cubicBezTo>
                    <a:pt x="760" y="7857"/>
                    <a:pt x="856" y="7761"/>
                    <a:pt x="856" y="7636"/>
                  </a:cubicBezTo>
                  <a:lnTo>
                    <a:pt x="856" y="1"/>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6" name="Google Shape;15246;p70"/>
            <p:cNvSpPr/>
            <p:nvPr/>
          </p:nvSpPr>
          <p:spPr>
            <a:xfrm>
              <a:off x="5486493" y="3463566"/>
              <a:ext cx="16620" cy="205323"/>
            </a:xfrm>
            <a:custGeom>
              <a:rect b="b" l="l" r="r" t="t"/>
              <a:pathLst>
                <a:path extrusionOk="0" h="7857" w="636">
                  <a:moveTo>
                    <a:pt x="212" y="1"/>
                  </a:moveTo>
                  <a:lnTo>
                    <a:pt x="212" y="7636"/>
                  </a:lnTo>
                  <a:cubicBezTo>
                    <a:pt x="212" y="7761"/>
                    <a:pt x="116" y="7857"/>
                    <a:pt x="1" y="7857"/>
                  </a:cubicBezTo>
                  <a:lnTo>
                    <a:pt x="414" y="7857"/>
                  </a:lnTo>
                  <a:cubicBezTo>
                    <a:pt x="539" y="7857"/>
                    <a:pt x="635" y="7761"/>
                    <a:pt x="635" y="7636"/>
                  </a:cubicBezTo>
                  <a:lnTo>
                    <a:pt x="635"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7" name="Google Shape;15247;p70"/>
            <p:cNvSpPr/>
            <p:nvPr/>
          </p:nvSpPr>
          <p:spPr>
            <a:xfrm>
              <a:off x="5502068" y="3448488"/>
              <a:ext cx="96795" cy="252832"/>
            </a:xfrm>
            <a:custGeom>
              <a:rect b="b" l="l" r="r" t="t"/>
              <a:pathLst>
                <a:path extrusionOk="0" h="9675" w="3704">
                  <a:moveTo>
                    <a:pt x="1" y="1"/>
                  </a:moveTo>
                  <a:lnTo>
                    <a:pt x="2780" y="9521"/>
                  </a:lnTo>
                  <a:cubicBezTo>
                    <a:pt x="2809" y="9617"/>
                    <a:pt x="2895" y="9674"/>
                    <a:pt x="2992" y="9674"/>
                  </a:cubicBezTo>
                  <a:lnTo>
                    <a:pt x="3453" y="9674"/>
                  </a:lnTo>
                  <a:cubicBezTo>
                    <a:pt x="3597" y="9674"/>
                    <a:pt x="3703" y="9540"/>
                    <a:pt x="3655" y="9396"/>
                  </a:cubicBezTo>
                  <a:lnTo>
                    <a:pt x="914"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8" name="Google Shape;15248;p70"/>
            <p:cNvSpPr/>
            <p:nvPr/>
          </p:nvSpPr>
          <p:spPr>
            <a:xfrm>
              <a:off x="5514141" y="3448488"/>
              <a:ext cx="84722" cy="252832"/>
            </a:xfrm>
            <a:custGeom>
              <a:rect b="b" l="l" r="r" t="t"/>
              <a:pathLst>
                <a:path extrusionOk="0" h="9675" w="3242">
                  <a:moveTo>
                    <a:pt x="1" y="1"/>
                  </a:moveTo>
                  <a:lnTo>
                    <a:pt x="2741" y="9396"/>
                  </a:lnTo>
                  <a:cubicBezTo>
                    <a:pt x="2780" y="9540"/>
                    <a:pt x="2674" y="9674"/>
                    <a:pt x="2530" y="9674"/>
                  </a:cubicBezTo>
                  <a:lnTo>
                    <a:pt x="2991" y="9674"/>
                  </a:lnTo>
                  <a:cubicBezTo>
                    <a:pt x="3135" y="9674"/>
                    <a:pt x="3241" y="9540"/>
                    <a:pt x="3193" y="9396"/>
                  </a:cubicBezTo>
                  <a:lnTo>
                    <a:pt x="452"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9" name="Google Shape;15249;p70"/>
            <p:cNvSpPr/>
            <p:nvPr/>
          </p:nvSpPr>
          <p:spPr>
            <a:xfrm>
              <a:off x="5385230" y="3448488"/>
              <a:ext cx="96533" cy="252832"/>
            </a:xfrm>
            <a:custGeom>
              <a:rect b="b" l="l" r="r" t="t"/>
              <a:pathLst>
                <a:path extrusionOk="0" h="9675" w="3694">
                  <a:moveTo>
                    <a:pt x="2780" y="1"/>
                  </a:moveTo>
                  <a:lnTo>
                    <a:pt x="39" y="9396"/>
                  </a:lnTo>
                  <a:cubicBezTo>
                    <a:pt x="0" y="9540"/>
                    <a:pt x="106" y="9674"/>
                    <a:pt x="251" y="9674"/>
                  </a:cubicBezTo>
                  <a:lnTo>
                    <a:pt x="702" y="9674"/>
                  </a:lnTo>
                  <a:cubicBezTo>
                    <a:pt x="799" y="9674"/>
                    <a:pt x="885" y="9617"/>
                    <a:pt x="914" y="9521"/>
                  </a:cubicBezTo>
                  <a:lnTo>
                    <a:pt x="3693"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0" name="Google Shape;15250;p70"/>
            <p:cNvSpPr/>
            <p:nvPr/>
          </p:nvSpPr>
          <p:spPr>
            <a:xfrm>
              <a:off x="5391502" y="3448488"/>
              <a:ext cx="90262" cy="252832"/>
            </a:xfrm>
            <a:custGeom>
              <a:rect b="b" l="l" r="r" t="t"/>
              <a:pathLst>
                <a:path extrusionOk="0" h="9675" w="3454">
                  <a:moveTo>
                    <a:pt x="2972" y="1"/>
                  </a:moveTo>
                  <a:lnTo>
                    <a:pt x="203" y="9521"/>
                  </a:lnTo>
                  <a:cubicBezTo>
                    <a:pt x="174" y="9607"/>
                    <a:pt x="87" y="9674"/>
                    <a:pt x="1" y="9674"/>
                  </a:cubicBezTo>
                  <a:lnTo>
                    <a:pt x="462" y="9674"/>
                  </a:lnTo>
                  <a:cubicBezTo>
                    <a:pt x="559" y="9674"/>
                    <a:pt x="645" y="9607"/>
                    <a:pt x="674" y="9521"/>
                  </a:cubicBezTo>
                  <a:lnTo>
                    <a:pt x="3453"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1" name="Google Shape;15251;p70"/>
            <p:cNvSpPr/>
            <p:nvPr/>
          </p:nvSpPr>
          <p:spPr>
            <a:xfrm>
              <a:off x="5490518" y="3549751"/>
              <a:ext cx="3031" cy="2300"/>
            </a:xfrm>
            <a:custGeom>
              <a:rect b="b" l="l" r="r" t="t"/>
              <a:pathLst>
                <a:path extrusionOk="0" h="88" w="116">
                  <a:moveTo>
                    <a:pt x="58" y="1"/>
                  </a:moveTo>
                  <a:cubicBezTo>
                    <a:pt x="1" y="1"/>
                    <a:pt x="1" y="87"/>
                    <a:pt x="58" y="87"/>
                  </a:cubicBezTo>
                  <a:cubicBezTo>
                    <a:pt x="116" y="87"/>
                    <a:pt x="116" y="1"/>
                    <a:pt x="5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2" name="Google Shape;15252;p70"/>
            <p:cNvSpPr/>
            <p:nvPr/>
          </p:nvSpPr>
          <p:spPr>
            <a:xfrm>
              <a:off x="5360352" y="3373357"/>
              <a:ext cx="263128" cy="180210"/>
            </a:xfrm>
            <a:custGeom>
              <a:rect b="b" l="l" r="r" t="t"/>
              <a:pathLst>
                <a:path extrusionOk="0" h="6896" w="10069">
                  <a:moveTo>
                    <a:pt x="202" y="0"/>
                  </a:moveTo>
                  <a:cubicBezTo>
                    <a:pt x="97" y="0"/>
                    <a:pt x="1" y="87"/>
                    <a:pt x="1" y="202"/>
                  </a:cubicBezTo>
                  <a:lnTo>
                    <a:pt x="1" y="6703"/>
                  </a:lnTo>
                  <a:cubicBezTo>
                    <a:pt x="1" y="6809"/>
                    <a:pt x="97" y="6895"/>
                    <a:pt x="202" y="6895"/>
                  </a:cubicBezTo>
                  <a:lnTo>
                    <a:pt x="9867" y="6895"/>
                  </a:lnTo>
                  <a:cubicBezTo>
                    <a:pt x="9871" y="6896"/>
                    <a:pt x="9876" y="6896"/>
                    <a:pt x="9881" y="6896"/>
                  </a:cubicBezTo>
                  <a:cubicBezTo>
                    <a:pt x="9981" y="6896"/>
                    <a:pt x="10068" y="6804"/>
                    <a:pt x="10068" y="6703"/>
                  </a:cubicBezTo>
                  <a:lnTo>
                    <a:pt x="10068" y="202"/>
                  </a:lnTo>
                  <a:cubicBezTo>
                    <a:pt x="10068" y="87"/>
                    <a:pt x="9972" y="0"/>
                    <a:pt x="9867"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3" name="Google Shape;15253;p70"/>
            <p:cNvSpPr/>
            <p:nvPr/>
          </p:nvSpPr>
          <p:spPr>
            <a:xfrm>
              <a:off x="5579237" y="3373357"/>
              <a:ext cx="44242" cy="180210"/>
            </a:xfrm>
            <a:custGeom>
              <a:rect b="b" l="l" r="r" t="t"/>
              <a:pathLst>
                <a:path extrusionOk="0" h="6896" w="1693">
                  <a:moveTo>
                    <a:pt x="0" y="0"/>
                  </a:moveTo>
                  <a:cubicBezTo>
                    <a:pt x="106" y="0"/>
                    <a:pt x="202" y="87"/>
                    <a:pt x="202" y="202"/>
                  </a:cubicBezTo>
                  <a:lnTo>
                    <a:pt x="202" y="6693"/>
                  </a:lnTo>
                  <a:cubicBezTo>
                    <a:pt x="202" y="6809"/>
                    <a:pt x="106" y="6895"/>
                    <a:pt x="0" y="6895"/>
                  </a:cubicBezTo>
                  <a:lnTo>
                    <a:pt x="1491" y="6895"/>
                  </a:lnTo>
                  <a:cubicBezTo>
                    <a:pt x="1596" y="6895"/>
                    <a:pt x="1692" y="6809"/>
                    <a:pt x="1692" y="6693"/>
                  </a:cubicBezTo>
                  <a:lnTo>
                    <a:pt x="1692" y="202"/>
                  </a:lnTo>
                  <a:cubicBezTo>
                    <a:pt x="1692" y="87"/>
                    <a:pt x="1596" y="0"/>
                    <a:pt x="1491" y="0"/>
                  </a:cubicBezTo>
                  <a:close/>
                </a:path>
              </a:pathLst>
            </a:custGeom>
            <a:solidFill>
              <a:srgbClr val="AB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4" name="Google Shape;15254;p70"/>
            <p:cNvSpPr/>
            <p:nvPr/>
          </p:nvSpPr>
          <p:spPr>
            <a:xfrm>
              <a:off x="5459603" y="3362303"/>
              <a:ext cx="64364" cy="22134"/>
            </a:xfrm>
            <a:custGeom>
              <a:rect b="b" l="l" r="r" t="t"/>
              <a:pathLst>
                <a:path extrusionOk="0" h="847" w="2463">
                  <a:moveTo>
                    <a:pt x="97" y="0"/>
                  </a:moveTo>
                  <a:cubicBezTo>
                    <a:pt x="39" y="0"/>
                    <a:pt x="1" y="48"/>
                    <a:pt x="1" y="97"/>
                  </a:cubicBezTo>
                  <a:lnTo>
                    <a:pt x="1" y="750"/>
                  </a:lnTo>
                  <a:cubicBezTo>
                    <a:pt x="1" y="808"/>
                    <a:pt x="39" y="847"/>
                    <a:pt x="97" y="847"/>
                  </a:cubicBezTo>
                  <a:lnTo>
                    <a:pt x="2376" y="847"/>
                  </a:lnTo>
                  <a:cubicBezTo>
                    <a:pt x="2424" y="847"/>
                    <a:pt x="2463" y="808"/>
                    <a:pt x="2463" y="750"/>
                  </a:cubicBezTo>
                  <a:lnTo>
                    <a:pt x="2463" y="97"/>
                  </a:lnTo>
                  <a:cubicBezTo>
                    <a:pt x="2463" y="48"/>
                    <a:pt x="2424" y="0"/>
                    <a:pt x="2376"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5" name="Google Shape;15255;p70"/>
            <p:cNvSpPr/>
            <p:nvPr/>
          </p:nvSpPr>
          <p:spPr>
            <a:xfrm>
              <a:off x="5385988" y="3413314"/>
              <a:ext cx="215123" cy="108842"/>
            </a:xfrm>
            <a:custGeom>
              <a:rect b="b" l="l" r="r" t="t"/>
              <a:pathLst>
                <a:path extrusionOk="0" h="4165" w="8232">
                  <a:moveTo>
                    <a:pt x="5289" y="0"/>
                  </a:moveTo>
                  <a:lnTo>
                    <a:pt x="2751" y="3260"/>
                  </a:lnTo>
                  <a:lnTo>
                    <a:pt x="1779" y="1876"/>
                  </a:lnTo>
                  <a:lnTo>
                    <a:pt x="0" y="4164"/>
                  </a:lnTo>
                  <a:lnTo>
                    <a:pt x="8232" y="4164"/>
                  </a:lnTo>
                  <a:lnTo>
                    <a:pt x="528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6" name="Google Shape;15256;p70"/>
            <p:cNvSpPr/>
            <p:nvPr/>
          </p:nvSpPr>
          <p:spPr>
            <a:xfrm>
              <a:off x="5432477" y="3462312"/>
              <a:ext cx="41995" cy="59843"/>
            </a:xfrm>
            <a:custGeom>
              <a:rect b="b" l="l" r="r" t="t"/>
              <a:pathLst>
                <a:path extrusionOk="0" h="2290" w="1607">
                  <a:moveTo>
                    <a:pt x="0" y="1"/>
                  </a:moveTo>
                  <a:lnTo>
                    <a:pt x="683" y="2289"/>
                  </a:lnTo>
                  <a:lnTo>
                    <a:pt x="1606" y="2289"/>
                  </a:lnTo>
                  <a:lnTo>
                    <a:pt x="0"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7" name="Google Shape;15257;p70"/>
            <p:cNvSpPr/>
            <p:nvPr/>
          </p:nvSpPr>
          <p:spPr>
            <a:xfrm>
              <a:off x="5524202" y="3413314"/>
              <a:ext cx="76908" cy="108842"/>
            </a:xfrm>
            <a:custGeom>
              <a:rect b="b" l="l" r="r" t="t"/>
              <a:pathLst>
                <a:path extrusionOk="0" h="4165" w="2943">
                  <a:moveTo>
                    <a:pt x="0" y="0"/>
                  </a:moveTo>
                  <a:lnTo>
                    <a:pt x="1346" y="4164"/>
                  </a:lnTo>
                  <a:lnTo>
                    <a:pt x="2943" y="4164"/>
                  </a:lnTo>
                  <a:lnTo>
                    <a:pt x="0"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8" name="Google Shape;15258;p70"/>
            <p:cNvSpPr/>
            <p:nvPr/>
          </p:nvSpPr>
          <p:spPr>
            <a:xfrm>
              <a:off x="5360352" y="3522129"/>
              <a:ext cx="263128" cy="31437"/>
            </a:xfrm>
            <a:custGeom>
              <a:rect b="b" l="l" r="r" t="t"/>
              <a:pathLst>
                <a:path extrusionOk="0" h="1203" w="10069">
                  <a:moveTo>
                    <a:pt x="1" y="0"/>
                  </a:moveTo>
                  <a:lnTo>
                    <a:pt x="1" y="1010"/>
                  </a:lnTo>
                  <a:cubicBezTo>
                    <a:pt x="1" y="1116"/>
                    <a:pt x="97" y="1202"/>
                    <a:pt x="202" y="1202"/>
                  </a:cubicBezTo>
                  <a:lnTo>
                    <a:pt x="9867" y="1202"/>
                  </a:lnTo>
                  <a:cubicBezTo>
                    <a:pt x="9972" y="1202"/>
                    <a:pt x="10068" y="1116"/>
                    <a:pt x="10068" y="1010"/>
                  </a:cubicBezTo>
                  <a:lnTo>
                    <a:pt x="10068"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9" name="Google Shape;15259;p70"/>
            <p:cNvSpPr/>
            <p:nvPr/>
          </p:nvSpPr>
          <p:spPr>
            <a:xfrm>
              <a:off x="5360613" y="3522129"/>
              <a:ext cx="262867" cy="31437"/>
            </a:xfrm>
            <a:custGeom>
              <a:rect b="b" l="l" r="r" t="t"/>
              <a:pathLst>
                <a:path extrusionOk="0" h="1203" w="10059">
                  <a:moveTo>
                    <a:pt x="8568" y="0"/>
                  </a:moveTo>
                  <a:lnTo>
                    <a:pt x="8568" y="346"/>
                  </a:lnTo>
                  <a:cubicBezTo>
                    <a:pt x="8568" y="462"/>
                    <a:pt x="8472" y="558"/>
                    <a:pt x="8356" y="558"/>
                  </a:cubicBezTo>
                  <a:lnTo>
                    <a:pt x="202" y="558"/>
                  </a:lnTo>
                  <a:cubicBezTo>
                    <a:pt x="87" y="519"/>
                    <a:pt x="10" y="423"/>
                    <a:pt x="0" y="308"/>
                  </a:cubicBezTo>
                  <a:lnTo>
                    <a:pt x="0" y="1010"/>
                  </a:lnTo>
                  <a:cubicBezTo>
                    <a:pt x="0" y="1116"/>
                    <a:pt x="87" y="1202"/>
                    <a:pt x="202" y="1202"/>
                  </a:cubicBezTo>
                  <a:lnTo>
                    <a:pt x="9857" y="1202"/>
                  </a:lnTo>
                  <a:cubicBezTo>
                    <a:pt x="9972" y="1202"/>
                    <a:pt x="10058" y="1116"/>
                    <a:pt x="10058" y="1010"/>
                  </a:cubicBezTo>
                  <a:lnTo>
                    <a:pt x="10058"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0" name="Google Shape;15260;p70"/>
            <p:cNvSpPr/>
            <p:nvPr/>
          </p:nvSpPr>
          <p:spPr>
            <a:xfrm>
              <a:off x="5346292" y="3545753"/>
              <a:ext cx="291247" cy="21873"/>
            </a:xfrm>
            <a:custGeom>
              <a:rect b="b" l="l" r="r" t="t"/>
              <a:pathLst>
                <a:path extrusionOk="0" h="837" w="11145">
                  <a:moveTo>
                    <a:pt x="154" y="0"/>
                  </a:moveTo>
                  <a:cubicBezTo>
                    <a:pt x="67" y="0"/>
                    <a:pt x="0" y="67"/>
                    <a:pt x="0" y="144"/>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1" name="Google Shape;15261;p70"/>
            <p:cNvSpPr/>
            <p:nvPr/>
          </p:nvSpPr>
          <p:spPr>
            <a:xfrm>
              <a:off x="5346292" y="3545753"/>
              <a:ext cx="291247" cy="21873"/>
            </a:xfrm>
            <a:custGeom>
              <a:rect b="b" l="l" r="r" t="t"/>
              <a:pathLst>
                <a:path extrusionOk="0" h="837" w="11145">
                  <a:moveTo>
                    <a:pt x="9655" y="0"/>
                  </a:moveTo>
                  <a:lnTo>
                    <a:pt x="9655" y="231"/>
                  </a:lnTo>
                  <a:cubicBezTo>
                    <a:pt x="9655" y="385"/>
                    <a:pt x="9529" y="519"/>
                    <a:pt x="9366" y="519"/>
                  </a:cubicBezTo>
                  <a:lnTo>
                    <a:pt x="154" y="519"/>
                  </a:lnTo>
                  <a:cubicBezTo>
                    <a:pt x="67" y="519"/>
                    <a:pt x="0" y="452"/>
                    <a:pt x="0" y="365"/>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2" name="Google Shape;15262;p70"/>
            <p:cNvSpPr/>
            <p:nvPr/>
          </p:nvSpPr>
          <p:spPr>
            <a:xfrm>
              <a:off x="5490256" y="3413314"/>
              <a:ext cx="69147" cy="51533"/>
            </a:xfrm>
            <a:custGeom>
              <a:rect b="b" l="l" r="r" t="t"/>
              <a:pathLst>
                <a:path extrusionOk="0" h="1972" w="2646">
                  <a:moveTo>
                    <a:pt x="1299" y="0"/>
                  </a:moveTo>
                  <a:lnTo>
                    <a:pt x="1" y="1674"/>
                  </a:lnTo>
                  <a:lnTo>
                    <a:pt x="1" y="1674"/>
                  </a:lnTo>
                  <a:lnTo>
                    <a:pt x="866" y="1395"/>
                  </a:lnTo>
                  <a:lnTo>
                    <a:pt x="1299" y="1972"/>
                  </a:lnTo>
                  <a:lnTo>
                    <a:pt x="1597" y="1347"/>
                  </a:lnTo>
                  <a:lnTo>
                    <a:pt x="2645" y="1895"/>
                  </a:lnTo>
                  <a:lnTo>
                    <a:pt x="129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3" name="Google Shape;15263;p70"/>
            <p:cNvSpPr/>
            <p:nvPr/>
          </p:nvSpPr>
          <p:spPr>
            <a:xfrm>
              <a:off x="5524202" y="3413314"/>
              <a:ext cx="35200" cy="49521"/>
            </a:xfrm>
            <a:custGeom>
              <a:rect b="b" l="l" r="r" t="t"/>
              <a:pathLst>
                <a:path extrusionOk="0" h="1895" w="1347">
                  <a:moveTo>
                    <a:pt x="0" y="0"/>
                  </a:moveTo>
                  <a:lnTo>
                    <a:pt x="462" y="1433"/>
                  </a:lnTo>
                  <a:lnTo>
                    <a:pt x="1346" y="1895"/>
                  </a:lnTo>
                  <a:lnTo>
                    <a:pt x="0"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4" name="Google Shape;15264;p70"/>
            <p:cNvSpPr/>
            <p:nvPr/>
          </p:nvSpPr>
          <p:spPr>
            <a:xfrm>
              <a:off x="5406580" y="3462312"/>
              <a:ext cx="42491" cy="39721"/>
            </a:xfrm>
            <a:custGeom>
              <a:rect b="b" l="l" r="r" t="t"/>
              <a:pathLst>
                <a:path extrusionOk="0" h="1520" w="1626">
                  <a:moveTo>
                    <a:pt x="991" y="1"/>
                  </a:moveTo>
                  <a:lnTo>
                    <a:pt x="1" y="1270"/>
                  </a:lnTo>
                  <a:lnTo>
                    <a:pt x="722" y="1145"/>
                  </a:lnTo>
                  <a:lnTo>
                    <a:pt x="982" y="1520"/>
                  </a:lnTo>
                  <a:lnTo>
                    <a:pt x="1626" y="904"/>
                  </a:lnTo>
                  <a:lnTo>
                    <a:pt x="99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5" name="Google Shape;15265;p70"/>
            <p:cNvSpPr/>
            <p:nvPr/>
          </p:nvSpPr>
          <p:spPr>
            <a:xfrm>
              <a:off x="5432477" y="3462312"/>
              <a:ext cx="16594" cy="30680"/>
            </a:xfrm>
            <a:custGeom>
              <a:rect b="b" l="l" r="r" t="t"/>
              <a:pathLst>
                <a:path extrusionOk="0" h="1174" w="635">
                  <a:moveTo>
                    <a:pt x="0" y="1"/>
                  </a:moveTo>
                  <a:lnTo>
                    <a:pt x="346" y="1174"/>
                  </a:lnTo>
                  <a:lnTo>
                    <a:pt x="635" y="904"/>
                  </a:lnTo>
                  <a:lnTo>
                    <a:pt x="0"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6" name="Google Shape;15266;p70"/>
            <p:cNvSpPr/>
            <p:nvPr/>
          </p:nvSpPr>
          <p:spPr>
            <a:xfrm>
              <a:off x="5491772" y="3362303"/>
              <a:ext cx="32195" cy="22134"/>
            </a:xfrm>
            <a:custGeom>
              <a:rect b="b" l="l" r="r" t="t"/>
              <a:pathLst>
                <a:path extrusionOk="0" h="847" w="1232">
                  <a:moveTo>
                    <a:pt x="1" y="0"/>
                  </a:moveTo>
                  <a:lnTo>
                    <a:pt x="1" y="847"/>
                  </a:lnTo>
                  <a:lnTo>
                    <a:pt x="1145" y="847"/>
                  </a:lnTo>
                  <a:cubicBezTo>
                    <a:pt x="1193" y="847"/>
                    <a:pt x="1232" y="808"/>
                    <a:pt x="1232" y="760"/>
                  </a:cubicBezTo>
                  <a:lnTo>
                    <a:pt x="1232" y="97"/>
                  </a:lnTo>
                  <a:cubicBezTo>
                    <a:pt x="1232" y="48"/>
                    <a:pt x="1193" y="0"/>
                    <a:pt x="1145"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67" name="Google Shape;15267;p70"/>
          <p:cNvGrpSpPr/>
          <p:nvPr/>
        </p:nvGrpSpPr>
        <p:grpSpPr>
          <a:xfrm>
            <a:off x="7969264" y="1981697"/>
            <a:ext cx="337763" cy="360393"/>
            <a:chOff x="7969264" y="1981697"/>
            <a:chExt cx="337763" cy="360393"/>
          </a:xfrm>
        </p:grpSpPr>
        <p:sp>
          <p:nvSpPr>
            <p:cNvPr id="15268" name="Google Shape;15268;p70"/>
            <p:cNvSpPr/>
            <p:nvPr/>
          </p:nvSpPr>
          <p:spPr>
            <a:xfrm>
              <a:off x="8035353" y="2032159"/>
              <a:ext cx="271673" cy="247109"/>
            </a:xfrm>
            <a:custGeom>
              <a:rect b="b" l="l" r="r" t="t"/>
              <a:pathLst>
                <a:path extrusionOk="0" h="9456" w="10396">
                  <a:moveTo>
                    <a:pt x="8028" y="1"/>
                  </a:moveTo>
                  <a:cubicBezTo>
                    <a:pt x="7879" y="1"/>
                    <a:pt x="7729" y="49"/>
                    <a:pt x="7606" y="147"/>
                  </a:cubicBezTo>
                  <a:lnTo>
                    <a:pt x="3318" y="3416"/>
                  </a:lnTo>
                  <a:cubicBezTo>
                    <a:pt x="3291" y="3438"/>
                    <a:pt x="3261" y="3447"/>
                    <a:pt x="3231" y="3447"/>
                  </a:cubicBezTo>
                  <a:cubicBezTo>
                    <a:pt x="3154" y="3447"/>
                    <a:pt x="3083" y="3382"/>
                    <a:pt x="3097" y="3291"/>
                  </a:cubicBezTo>
                  <a:lnTo>
                    <a:pt x="3298" y="1926"/>
                  </a:lnTo>
                  <a:cubicBezTo>
                    <a:pt x="3347" y="1551"/>
                    <a:pt x="3087" y="1205"/>
                    <a:pt x="2712" y="1157"/>
                  </a:cubicBezTo>
                  <a:cubicBezTo>
                    <a:pt x="2682" y="1153"/>
                    <a:pt x="2652" y="1151"/>
                    <a:pt x="2622" y="1151"/>
                  </a:cubicBezTo>
                  <a:cubicBezTo>
                    <a:pt x="2283" y="1151"/>
                    <a:pt x="1987" y="1398"/>
                    <a:pt x="1943" y="1743"/>
                  </a:cubicBezTo>
                  <a:lnTo>
                    <a:pt x="664" y="5205"/>
                  </a:lnTo>
                  <a:cubicBezTo>
                    <a:pt x="635" y="5320"/>
                    <a:pt x="394" y="5609"/>
                    <a:pt x="0" y="5917"/>
                  </a:cubicBezTo>
                  <a:lnTo>
                    <a:pt x="2702" y="9455"/>
                  </a:lnTo>
                  <a:lnTo>
                    <a:pt x="3395" y="8936"/>
                  </a:lnTo>
                  <a:cubicBezTo>
                    <a:pt x="3712" y="8696"/>
                    <a:pt x="4683" y="8455"/>
                    <a:pt x="5077" y="8436"/>
                  </a:cubicBezTo>
                  <a:cubicBezTo>
                    <a:pt x="5472" y="8417"/>
                    <a:pt x="5856" y="8273"/>
                    <a:pt x="6174" y="8042"/>
                  </a:cubicBezTo>
                  <a:lnTo>
                    <a:pt x="10039" y="5157"/>
                  </a:lnTo>
                  <a:cubicBezTo>
                    <a:pt x="10337" y="4926"/>
                    <a:pt x="10395" y="4493"/>
                    <a:pt x="10164" y="4195"/>
                  </a:cubicBezTo>
                  <a:cubicBezTo>
                    <a:pt x="10029" y="4021"/>
                    <a:pt x="9828" y="3929"/>
                    <a:pt x="9625" y="3929"/>
                  </a:cubicBezTo>
                  <a:cubicBezTo>
                    <a:pt x="9486" y="3929"/>
                    <a:pt x="9346" y="3972"/>
                    <a:pt x="9225" y="4061"/>
                  </a:cubicBezTo>
                  <a:lnTo>
                    <a:pt x="9225" y="4061"/>
                  </a:lnTo>
                  <a:lnTo>
                    <a:pt x="9962" y="3503"/>
                  </a:lnTo>
                  <a:cubicBezTo>
                    <a:pt x="10260" y="3272"/>
                    <a:pt x="10318" y="2839"/>
                    <a:pt x="10087" y="2541"/>
                  </a:cubicBezTo>
                  <a:cubicBezTo>
                    <a:pt x="9952" y="2367"/>
                    <a:pt x="9748" y="2275"/>
                    <a:pt x="9542" y="2275"/>
                  </a:cubicBezTo>
                  <a:cubicBezTo>
                    <a:pt x="9402" y="2275"/>
                    <a:pt x="9261" y="2317"/>
                    <a:pt x="9140" y="2405"/>
                  </a:cubicBezTo>
                  <a:lnTo>
                    <a:pt x="9140" y="2405"/>
                  </a:lnTo>
                  <a:lnTo>
                    <a:pt x="9905" y="1830"/>
                  </a:lnTo>
                  <a:cubicBezTo>
                    <a:pt x="10203" y="1599"/>
                    <a:pt x="10260" y="1166"/>
                    <a:pt x="10030" y="868"/>
                  </a:cubicBezTo>
                  <a:cubicBezTo>
                    <a:pt x="9895" y="694"/>
                    <a:pt x="9693" y="601"/>
                    <a:pt x="9490" y="601"/>
                  </a:cubicBezTo>
                  <a:cubicBezTo>
                    <a:pt x="9346" y="601"/>
                    <a:pt x="9201" y="648"/>
                    <a:pt x="9078" y="743"/>
                  </a:cubicBezTo>
                  <a:lnTo>
                    <a:pt x="8448" y="1220"/>
                  </a:lnTo>
                  <a:lnTo>
                    <a:pt x="8448" y="1220"/>
                  </a:lnTo>
                  <a:cubicBezTo>
                    <a:pt x="8751" y="988"/>
                    <a:pt x="8798" y="549"/>
                    <a:pt x="8568" y="253"/>
                  </a:cubicBezTo>
                  <a:cubicBezTo>
                    <a:pt x="8430" y="87"/>
                    <a:pt x="8229" y="1"/>
                    <a:pt x="802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9" name="Google Shape;15269;p70"/>
            <p:cNvSpPr/>
            <p:nvPr/>
          </p:nvSpPr>
          <p:spPr>
            <a:xfrm>
              <a:off x="8229596" y="2136244"/>
              <a:ext cx="77431" cy="76934"/>
            </a:xfrm>
            <a:custGeom>
              <a:rect b="b" l="l" r="r" t="t"/>
              <a:pathLst>
                <a:path extrusionOk="0" h="2944" w="2963">
                  <a:moveTo>
                    <a:pt x="2452" y="1"/>
                  </a:moveTo>
                  <a:lnTo>
                    <a:pt x="2452" y="1"/>
                  </a:lnTo>
                  <a:cubicBezTo>
                    <a:pt x="2481" y="241"/>
                    <a:pt x="2385" y="482"/>
                    <a:pt x="2193" y="626"/>
                  </a:cubicBezTo>
                  <a:lnTo>
                    <a:pt x="366" y="2001"/>
                  </a:lnTo>
                  <a:cubicBezTo>
                    <a:pt x="58" y="2222"/>
                    <a:pt x="0" y="2645"/>
                    <a:pt x="231" y="2943"/>
                  </a:cubicBezTo>
                  <a:lnTo>
                    <a:pt x="2606" y="1174"/>
                  </a:lnTo>
                  <a:cubicBezTo>
                    <a:pt x="2904" y="943"/>
                    <a:pt x="2962" y="510"/>
                    <a:pt x="2731" y="212"/>
                  </a:cubicBezTo>
                  <a:cubicBezTo>
                    <a:pt x="2664" y="116"/>
                    <a:pt x="2568" y="49"/>
                    <a:pt x="245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0" name="Google Shape;15270;p70"/>
            <p:cNvSpPr/>
            <p:nvPr/>
          </p:nvSpPr>
          <p:spPr>
            <a:xfrm>
              <a:off x="8208480" y="2092786"/>
              <a:ext cx="96533" cy="92744"/>
            </a:xfrm>
            <a:custGeom>
              <a:rect b="b" l="l" r="r" t="t"/>
              <a:pathLst>
                <a:path extrusionOk="0" h="3549" w="3694">
                  <a:moveTo>
                    <a:pt x="3184" y="0"/>
                  </a:moveTo>
                  <a:cubicBezTo>
                    <a:pt x="3212" y="241"/>
                    <a:pt x="3116" y="481"/>
                    <a:pt x="2924" y="625"/>
                  </a:cubicBezTo>
                  <a:lnTo>
                    <a:pt x="2174" y="1202"/>
                  </a:lnTo>
                  <a:lnTo>
                    <a:pt x="356" y="2587"/>
                  </a:lnTo>
                  <a:cubicBezTo>
                    <a:pt x="58" y="2818"/>
                    <a:pt x="1" y="3250"/>
                    <a:pt x="231" y="3549"/>
                  </a:cubicBezTo>
                  <a:lnTo>
                    <a:pt x="2587" y="1750"/>
                  </a:lnTo>
                  <a:lnTo>
                    <a:pt x="3337" y="1173"/>
                  </a:lnTo>
                  <a:cubicBezTo>
                    <a:pt x="3635" y="952"/>
                    <a:pt x="3693" y="519"/>
                    <a:pt x="3462" y="212"/>
                  </a:cubicBezTo>
                  <a:cubicBezTo>
                    <a:pt x="3385" y="116"/>
                    <a:pt x="3289" y="48"/>
                    <a:pt x="3184"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1" name="Google Shape;15271;p70"/>
            <p:cNvSpPr/>
            <p:nvPr/>
          </p:nvSpPr>
          <p:spPr>
            <a:xfrm>
              <a:off x="8186634" y="2049302"/>
              <a:ext cx="116865" cy="108084"/>
            </a:xfrm>
            <a:custGeom>
              <a:rect b="b" l="l" r="r" t="t"/>
              <a:pathLst>
                <a:path extrusionOk="0" h="4136" w="4472">
                  <a:moveTo>
                    <a:pt x="3962" y="1"/>
                  </a:moveTo>
                  <a:lnTo>
                    <a:pt x="3962" y="1"/>
                  </a:lnTo>
                  <a:cubicBezTo>
                    <a:pt x="3991" y="241"/>
                    <a:pt x="3895" y="472"/>
                    <a:pt x="3702" y="626"/>
                  </a:cubicBezTo>
                  <a:lnTo>
                    <a:pt x="365" y="3174"/>
                  </a:lnTo>
                  <a:cubicBezTo>
                    <a:pt x="58" y="3405"/>
                    <a:pt x="0" y="3837"/>
                    <a:pt x="231" y="4136"/>
                  </a:cubicBezTo>
                  <a:lnTo>
                    <a:pt x="4116" y="1164"/>
                  </a:lnTo>
                  <a:cubicBezTo>
                    <a:pt x="4414" y="933"/>
                    <a:pt x="4471" y="510"/>
                    <a:pt x="4241" y="212"/>
                  </a:cubicBezTo>
                  <a:cubicBezTo>
                    <a:pt x="4173" y="116"/>
                    <a:pt x="4077" y="39"/>
                    <a:pt x="396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2" name="Google Shape;15272;p70"/>
            <p:cNvSpPr/>
            <p:nvPr/>
          </p:nvSpPr>
          <p:spPr>
            <a:xfrm>
              <a:off x="8165257" y="2033465"/>
              <a:ext cx="100297" cy="95514"/>
            </a:xfrm>
            <a:custGeom>
              <a:rect b="b" l="l" r="r" t="t"/>
              <a:pathLst>
                <a:path extrusionOk="0" h="3655" w="3838">
                  <a:moveTo>
                    <a:pt x="3328" y="1"/>
                  </a:moveTo>
                  <a:cubicBezTo>
                    <a:pt x="3357" y="241"/>
                    <a:pt x="3260" y="482"/>
                    <a:pt x="3068" y="626"/>
                  </a:cubicBezTo>
                  <a:lnTo>
                    <a:pt x="356" y="2693"/>
                  </a:lnTo>
                  <a:cubicBezTo>
                    <a:pt x="58" y="2924"/>
                    <a:pt x="1" y="3357"/>
                    <a:pt x="231" y="3655"/>
                  </a:cubicBezTo>
                  <a:lnTo>
                    <a:pt x="3472" y="1174"/>
                  </a:lnTo>
                  <a:cubicBezTo>
                    <a:pt x="3780" y="943"/>
                    <a:pt x="3837" y="501"/>
                    <a:pt x="3597" y="203"/>
                  </a:cubicBezTo>
                  <a:cubicBezTo>
                    <a:pt x="3520" y="116"/>
                    <a:pt x="3434" y="49"/>
                    <a:pt x="3328" y="1"/>
                  </a:cubicBezTo>
                  <a:close/>
                </a:path>
              </a:pathLst>
            </a:custGeom>
            <a:solidFill>
              <a:srgbClr val="D0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3" name="Google Shape;15273;p70"/>
            <p:cNvSpPr/>
            <p:nvPr/>
          </p:nvSpPr>
          <p:spPr>
            <a:xfrm>
              <a:off x="8079830" y="1981697"/>
              <a:ext cx="205820" cy="288529"/>
            </a:xfrm>
            <a:custGeom>
              <a:rect b="b" l="l" r="r" t="t"/>
              <a:pathLst>
                <a:path extrusionOk="0" h="11041" w="7876">
                  <a:moveTo>
                    <a:pt x="4479" y="1"/>
                  </a:moveTo>
                  <a:cubicBezTo>
                    <a:pt x="4473" y="1"/>
                    <a:pt x="4468" y="1"/>
                    <a:pt x="4462" y="1"/>
                  </a:cubicBezTo>
                  <a:cubicBezTo>
                    <a:pt x="4087" y="1"/>
                    <a:pt x="3779" y="299"/>
                    <a:pt x="3789" y="684"/>
                  </a:cubicBezTo>
                  <a:lnTo>
                    <a:pt x="3789" y="1472"/>
                  </a:lnTo>
                  <a:cubicBezTo>
                    <a:pt x="3779" y="1093"/>
                    <a:pt x="3472" y="789"/>
                    <a:pt x="3104" y="789"/>
                  </a:cubicBezTo>
                  <a:cubicBezTo>
                    <a:pt x="3098" y="789"/>
                    <a:pt x="3093" y="789"/>
                    <a:pt x="3087" y="789"/>
                  </a:cubicBezTo>
                  <a:cubicBezTo>
                    <a:pt x="2712" y="809"/>
                    <a:pt x="2414" y="1116"/>
                    <a:pt x="2423" y="1491"/>
                  </a:cubicBezTo>
                  <a:lnTo>
                    <a:pt x="2433" y="6876"/>
                  </a:lnTo>
                  <a:cubicBezTo>
                    <a:pt x="2433" y="6962"/>
                    <a:pt x="2360" y="7021"/>
                    <a:pt x="2286" y="7021"/>
                  </a:cubicBezTo>
                  <a:cubicBezTo>
                    <a:pt x="2253" y="7021"/>
                    <a:pt x="2220" y="7009"/>
                    <a:pt x="2193" y="6982"/>
                  </a:cubicBezTo>
                  <a:lnTo>
                    <a:pt x="1231" y="5992"/>
                  </a:lnTo>
                  <a:cubicBezTo>
                    <a:pt x="1096" y="5862"/>
                    <a:pt x="921" y="5797"/>
                    <a:pt x="747" y="5797"/>
                  </a:cubicBezTo>
                  <a:cubicBezTo>
                    <a:pt x="572" y="5797"/>
                    <a:pt x="399" y="5862"/>
                    <a:pt x="269" y="5992"/>
                  </a:cubicBezTo>
                  <a:cubicBezTo>
                    <a:pt x="0" y="6261"/>
                    <a:pt x="0" y="6684"/>
                    <a:pt x="269" y="6953"/>
                  </a:cubicBezTo>
                  <a:lnTo>
                    <a:pt x="2241" y="10079"/>
                  </a:lnTo>
                  <a:cubicBezTo>
                    <a:pt x="2318" y="10175"/>
                    <a:pt x="2404" y="10530"/>
                    <a:pt x="2404" y="11040"/>
                  </a:cubicBezTo>
                  <a:lnTo>
                    <a:pt x="6856" y="11031"/>
                  </a:lnTo>
                  <a:lnTo>
                    <a:pt x="6856" y="10165"/>
                  </a:lnTo>
                  <a:cubicBezTo>
                    <a:pt x="6866" y="9771"/>
                    <a:pt x="7251" y="8848"/>
                    <a:pt x="7481" y="8530"/>
                  </a:cubicBezTo>
                  <a:cubicBezTo>
                    <a:pt x="7703" y="8194"/>
                    <a:pt x="7828" y="7809"/>
                    <a:pt x="7828" y="7415"/>
                  </a:cubicBezTo>
                  <a:lnTo>
                    <a:pt x="7876" y="2588"/>
                  </a:lnTo>
                  <a:cubicBezTo>
                    <a:pt x="7876" y="2213"/>
                    <a:pt x="7568" y="1905"/>
                    <a:pt x="7193" y="1905"/>
                  </a:cubicBezTo>
                  <a:cubicBezTo>
                    <a:pt x="6818" y="1905"/>
                    <a:pt x="6510" y="2213"/>
                    <a:pt x="6510" y="2588"/>
                  </a:cubicBezTo>
                  <a:lnTo>
                    <a:pt x="6510" y="1645"/>
                  </a:lnTo>
                  <a:cubicBezTo>
                    <a:pt x="6510" y="1270"/>
                    <a:pt x="6203" y="963"/>
                    <a:pt x="5828" y="963"/>
                  </a:cubicBezTo>
                  <a:cubicBezTo>
                    <a:pt x="5452" y="972"/>
                    <a:pt x="5145" y="1270"/>
                    <a:pt x="5145" y="1655"/>
                  </a:cubicBezTo>
                  <a:lnTo>
                    <a:pt x="5145" y="674"/>
                  </a:lnTo>
                  <a:cubicBezTo>
                    <a:pt x="5145" y="305"/>
                    <a:pt x="4846" y="1"/>
                    <a:pt x="4479"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4" name="Google Shape;15274;p70"/>
            <p:cNvSpPr/>
            <p:nvPr/>
          </p:nvSpPr>
          <p:spPr>
            <a:xfrm>
              <a:off x="8258995" y="2031453"/>
              <a:ext cx="26655" cy="95279"/>
            </a:xfrm>
            <a:custGeom>
              <a:rect b="b" l="l" r="r" t="t"/>
              <a:pathLst>
                <a:path extrusionOk="0" h="3646" w="1020">
                  <a:moveTo>
                    <a:pt x="337" y="1"/>
                  </a:moveTo>
                  <a:cubicBezTo>
                    <a:pt x="222" y="1"/>
                    <a:pt x="106" y="30"/>
                    <a:pt x="0" y="97"/>
                  </a:cubicBezTo>
                  <a:cubicBezTo>
                    <a:pt x="212" y="212"/>
                    <a:pt x="347" y="443"/>
                    <a:pt x="347" y="684"/>
                  </a:cubicBezTo>
                  <a:lnTo>
                    <a:pt x="327" y="2963"/>
                  </a:lnTo>
                  <a:cubicBezTo>
                    <a:pt x="318" y="3338"/>
                    <a:pt x="625" y="3645"/>
                    <a:pt x="1001" y="3645"/>
                  </a:cubicBezTo>
                  <a:lnTo>
                    <a:pt x="1020" y="674"/>
                  </a:lnTo>
                  <a:cubicBezTo>
                    <a:pt x="1020" y="299"/>
                    <a:pt x="712" y="1"/>
                    <a:pt x="33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5" name="Google Shape;15275;p70"/>
            <p:cNvSpPr/>
            <p:nvPr/>
          </p:nvSpPr>
          <p:spPr>
            <a:xfrm>
              <a:off x="8223298" y="2006836"/>
              <a:ext cx="26916" cy="120131"/>
            </a:xfrm>
            <a:custGeom>
              <a:rect b="b" l="l" r="r" t="t"/>
              <a:pathLst>
                <a:path extrusionOk="0" h="4597" w="1030">
                  <a:moveTo>
                    <a:pt x="347" y="1"/>
                  </a:moveTo>
                  <a:cubicBezTo>
                    <a:pt x="222" y="1"/>
                    <a:pt x="107" y="39"/>
                    <a:pt x="1" y="97"/>
                  </a:cubicBezTo>
                  <a:cubicBezTo>
                    <a:pt x="213" y="222"/>
                    <a:pt x="338" y="443"/>
                    <a:pt x="338" y="683"/>
                  </a:cubicBezTo>
                  <a:lnTo>
                    <a:pt x="338" y="1626"/>
                  </a:lnTo>
                  <a:lnTo>
                    <a:pt x="338" y="3924"/>
                  </a:lnTo>
                  <a:cubicBezTo>
                    <a:pt x="338" y="4289"/>
                    <a:pt x="645" y="4597"/>
                    <a:pt x="1011" y="4597"/>
                  </a:cubicBezTo>
                  <a:lnTo>
                    <a:pt x="1030" y="4597"/>
                  </a:lnTo>
                  <a:lnTo>
                    <a:pt x="1030" y="1626"/>
                  </a:lnTo>
                  <a:lnTo>
                    <a:pt x="1030" y="683"/>
                  </a:lnTo>
                  <a:cubicBezTo>
                    <a:pt x="1020" y="308"/>
                    <a:pt x="722" y="1"/>
                    <a:pt x="34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6" name="Google Shape;15276;p70"/>
            <p:cNvSpPr/>
            <p:nvPr/>
          </p:nvSpPr>
          <p:spPr>
            <a:xfrm>
              <a:off x="8187627" y="1981697"/>
              <a:ext cx="26916" cy="145271"/>
            </a:xfrm>
            <a:custGeom>
              <a:rect b="b" l="l" r="r" t="t"/>
              <a:pathLst>
                <a:path extrusionOk="0" h="5559" w="1030">
                  <a:moveTo>
                    <a:pt x="347" y="1"/>
                  </a:moveTo>
                  <a:cubicBezTo>
                    <a:pt x="222" y="1"/>
                    <a:pt x="106" y="30"/>
                    <a:pt x="0" y="87"/>
                  </a:cubicBezTo>
                  <a:cubicBezTo>
                    <a:pt x="212" y="212"/>
                    <a:pt x="337" y="434"/>
                    <a:pt x="337" y="684"/>
                  </a:cubicBezTo>
                  <a:lnTo>
                    <a:pt x="337" y="4886"/>
                  </a:lnTo>
                  <a:cubicBezTo>
                    <a:pt x="337" y="5261"/>
                    <a:pt x="645" y="5559"/>
                    <a:pt x="1010" y="5559"/>
                  </a:cubicBezTo>
                  <a:lnTo>
                    <a:pt x="1029" y="5559"/>
                  </a:lnTo>
                  <a:lnTo>
                    <a:pt x="1020" y="684"/>
                  </a:lnTo>
                  <a:cubicBezTo>
                    <a:pt x="1020" y="299"/>
                    <a:pt x="722" y="1"/>
                    <a:pt x="34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7" name="Google Shape;15277;p70"/>
            <p:cNvSpPr/>
            <p:nvPr/>
          </p:nvSpPr>
          <p:spPr>
            <a:xfrm>
              <a:off x="8152191" y="2002315"/>
              <a:ext cx="26655" cy="124652"/>
            </a:xfrm>
            <a:custGeom>
              <a:rect b="b" l="l" r="r" t="t"/>
              <a:pathLst>
                <a:path extrusionOk="0" h="4770" w="1020">
                  <a:moveTo>
                    <a:pt x="335" y="0"/>
                  </a:moveTo>
                  <a:cubicBezTo>
                    <a:pt x="330" y="0"/>
                    <a:pt x="324" y="0"/>
                    <a:pt x="318" y="0"/>
                  </a:cubicBezTo>
                  <a:cubicBezTo>
                    <a:pt x="203" y="10"/>
                    <a:pt x="97" y="39"/>
                    <a:pt x="1" y="97"/>
                  </a:cubicBezTo>
                  <a:cubicBezTo>
                    <a:pt x="203" y="222"/>
                    <a:pt x="337" y="443"/>
                    <a:pt x="337" y="683"/>
                  </a:cubicBezTo>
                  <a:lnTo>
                    <a:pt x="337" y="4097"/>
                  </a:lnTo>
                  <a:cubicBezTo>
                    <a:pt x="337" y="4472"/>
                    <a:pt x="635" y="4770"/>
                    <a:pt x="1010" y="4770"/>
                  </a:cubicBezTo>
                  <a:lnTo>
                    <a:pt x="1020" y="4770"/>
                  </a:lnTo>
                  <a:lnTo>
                    <a:pt x="1020" y="683"/>
                  </a:lnTo>
                  <a:cubicBezTo>
                    <a:pt x="1020" y="304"/>
                    <a:pt x="712" y="0"/>
                    <a:pt x="33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8" name="Google Shape;15278;p70"/>
            <p:cNvSpPr/>
            <p:nvPr/>
          </p:nvSpPr>
          <p:spPr>
            <a:xfrm>
              <a:off x="8013741" y="2173823"/>
              <a:ext cx="106072" cy="122588"/>
            </a:xfrm>
            <a:custGeom>
              <a:rect b="b" l="l" r="r" t="t"/>
              <a:pathLst>
                <a:path extrusionOk="0" h="4691" w="4059">
                  <a:moveTo>
                    <a:pt x="1017" y="0"/>
                  </a:moveTo>
                  <a:cubicBezTo>
                    <a:pt x="980" y="0"/>
                    <a:pt x="944" y="11"/>
                    <a:pt x="914" y="34"/>
                  </a:cubicBezTo>
                  <a:lnTo>
                    <a:pt x="96" y="659"/>
                  </a:lnTo>
                  <a:cubicBezTo>
                    <a:pt x="19" y="717"/>
                    <a:pt x="0" y="832"/>
                    <a:pt x="68" y="919"/>
                  </a:cubicBezTo>
                  <a:lnTo>
                    <a:pt x="2895" y="4621"/>
                  </a:lnTo>
                  <a:cubicBezTo>
                    <a:pt x="2928" y="4666"/>
                    <a:pt x="2981" y="4691"/>
                    <a:pt x="3037" y="4691"/>
                  </a:cubicBezTo>
                  <a:cubicBezTo>
                    <a:pt x="3077" y="4691"/>
                    <a:pt x="3118" y="4678"/>
                    <a:pt x="3154" y="4650"/>
                  </a:cubicBezTo>
                  <a:lnTo>
                    <a:pt x="3962" y="4034"/>
                  </a:lnTo>
                  <a:cubicBezTo>
                    <a:pt x="4049" y="3967"/>
                    <a:pt x="4058" y="3852"/>
                    <a:pt x="4000" y="3775"/>
                  </a:cubicBezTo>
                  <a:lnTo>
                    <a:pt x="1173" y="72"/>
                  </a:lnTo>
                  <a:cubicBezTo>
                    <a:pt x="1133" y="26"/>
                    <a:pt x="1074" y="0"/>
                    <a:pt x="1017"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9" name="Google Shape;15279;p70"/>
            <p:cNvSpPr/>
            <p:nvPr/>
          </p:nvSpPr>
          <p:spPr>
            <a:xfrm>
              <a:off x="8053436" y="2226977"/>
              <a:ext cx="66377" cy="69539"/>
            </a:xfrm>
            <a:custGeom>
              <a:rect b="b" l="l" r="r" t="t"/>
              <a:pathLst>
                <a:path extrusionOk="0" h="2661" w="2540">
                  <a:moveTo>
                    <a:pt x="1145" y="0"/>
                  </a:moveTo>
                  <a:lnTo>
                    <a:pt x="1" y="789"/>
                  </a:lnTo>
                  <a:lnTo>
                    <a:pt x="1376" y="2596"/>
                  </a:lnTo>
                  <a:cubicBezTo>
                    <a:pt x="1413" y="2639"/>
                    <a:pt x="1461" y="2661"/>
                    <a:pt x="1512" y="2661"/>
                  </a:cubicBezTo>
                  <a:cubicBezTo>
                    <a:pt x="1553" y="2661"/>
                    <a:pt x="1596" y="2646"/>
                    <a:pt x="1635" y="2616"/>
                  </a:cubicBezTo>
                  <a:lnTo>
                    <a:pt x="2443" y="2000"/>
                  </a:lnTo>
                  <a:cubicBezTo>
                    <a:pt x="2530" y="1933"/>
                    <a:pt x="2539" y="1818"/>
                    <a:pt x="2481" y="1741"/>
                  </a:cubicBezTo>
                  <a:lnTo>
                    <a:pt x="1145"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0" name="Google Shape;15280;p70"/>
            <p:cNvSpPr/>
            <p:nvPr/>
          </p:nvSpPr>
          <p:spPr>
            <a:xfrm>
              <a:off x="7969264" y="2183388"/>
              <a:ext cx="135471" cy="149896"/>
            </a:xfrm>
            <a:custGeom>
              <a:rect b="b" l="l" r="r" t="t"/>
              <a:pathLst>
                <a:path extrusionOk="0" h="5736" w="5184">
                  <a:moveTo>
                    <a:pt x="1887" y="0"/>
                  </a:moveTo>
                  <a:cubicBezTo>
                    <a:pt x="1850" y="0"/>
                    <a:pt x="1812" y="11"/>
                    <a:pt x="1779" y="33"/>
                  </a:cubicBezTo>
                  <a:lnTo>
                    <a:pt x="116" y="1168"/>
                  </a:lnTo>
                  <a:cubicBezTo>
                    <a:pt x="19" y="1226"/>
                    <a:pt x="0" y="1360"/>
                    <a:pt x="67" y="1447"/>
                  </a:cubicBezTo>
                  <a:lnTo>
                    <a:pt x="3279" y="5659"/>
                  </a:lnTo>
                  <a:cubicBezTo>
                    <a:pt x="3318" y="5708"/>
                    <a:pt x="3378" y="5736"/>
                    <a:pt x="3439" y="5736"/>
                  </a:cubicBezTo>
                  <a:cubicBezTo>
                    <a:pt x="3485" y="5736"/>
                    <a:pt x="3531" y="5721"/>
                    <a:pt x="3568" y="5688"/>
                  </a:cubicBezTo>
                  <a:lnTo>
                    <a:pt x="5097" y="4380"/>
                  </a:lnTo>
                  <a:cubicBezTo>
                    <a:pt x="5174" y="4313"/>
                    <a:pt x="5183" y="4197"/>
                    <a:pt x="5125" y="4111"/>
                  </a:cubicBezTo>
                  <a:lnTo>
                    <a:pt x="2048" y="82"/>
                  </a:lnTo>
                  <a:cubicBezTo>
                    <a:pt x="2007" y="28"/>
                    <a:pt x="1947" y="0"/>
                    <a:pt x="1887"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1" name="Google Shape;15281;p70"/>
            <p:cNvSpPr/>
            <p:nvPr/>
          </p:nvSpPr>
          <p:spPr>
            <a:xfrm>
              <a:off x="8033340" y="2260635"/>
              <a:ext cx="71394" cy="72544"/>
            </a:xfrm>
            <a:custGeom>
              <a:rect b="b" l="l" r="r" t="t"/>
              <a:pathLst>
                <a:path extrusionOk="0" h="2776" w="2732">
                  <a:moveTo>
                    <a:pt x="1789" y="1"/>
                  </a:moveTo>
                  <a:cubicBezTo>
                    <a:pt x="1837" y="87"/>
                    <a:pt x="1818" y="193"/>
                    <a:pt x="1750" y="251"/>
                  </a:cubicBezTo>
                  <a:lnTo>
                    <a:pt x="202" y="1578"/>
                  </a:lnTo>
                  <a:cubicBezTo>
                    <a:pt x="166" y="1608"/>
                    <a:pt x="123" y="1623"/>
                    <a:pt x="79" y="1623"/>
                  </a:cubicBezTo>
                  <a:cubicBezTo>
                    <a:pt x="52" y="1623"/>
                    <a:pt x="25" y="1617"/>
                    <a:pt x="0" y="1607"/>
                  </a:cubicBezTo>
                  <a:lnTo>
                    <a:pt x="0" y="1607"/>
                  </a:lnTo>
                  <a:lnTo>
                    <a:pt x="827" y="2703"/>
                  </a:lnTo>
                  <a:cubicBezTo>
                    <a:pt x="865" y="2751"/>
                    <a:pt x="924" y="2776"/>
                    <a:pt x="984" y="2776"/>
                  </a:cubicBezTo>
                  <a:cubicBezTo>
                    <a:pt x="1031" y="2776"/>
                    <a:pt x="1078" y="2761"/>
                    <a:pt x="1116" y="2732"/>
                  </a:cubicBezTo>
                  <a:lnTo>
                    <a:pt x="2645" y="1424"/>
                  </a:lnTo>
                  <a:cubicBezTo>
                    <a:pt x="2722" y="1357"/>
                    <a:pt x="2731" y="1232"/>
                    <a:pt x="2673" y="1155"/>
                  </a:cubicBezTo>
                  <a:lnTo>
                    <a:pt x="1789"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2" name="Google Shape;15282;p70"/>
            <p:cNvSpPr/>
            <p:nvPr/>
          </p:nvSpPr>
          <p:spPr>
            <a:xfrm>
              <a:off x="8134604" y="2256114"/>
              <a:ext cx="131211" cy="36455"/>
            </a:xfrm>
            <a:custGeom>
              <a:rect b="b" l="l" r="r" t="t"/>
              <a:pathLst>
                <a:path extrusionOk="0" h="1395" w="5021">
                  <a:moveTo>
                    <a:pt x="4837" y="1"/>
                  </a:moveTo>
                  <a:lnTo>
                    <a:pt x="183" y="10"/>
                  </a:lnTo>
                  <a:cubicBezTo>
                    <a:pt x="77" y="10"/>
                    <a:pt x="1" y="87"/>
                    <a:pt x="1" y="193"/>
                  </a:cubicBezTo>
                  <a:lnTo>
                    <a:pt x="1" y="1212"/>
                  </a:lnTo>
                  <a:cubicBezTo>
                    <a:pt x="1" y="1318"/>
                    <a:pt x="77" y="1395"/>
                    <a:pt x="183" y="1395"/>
                  </a:cubicBezTo>
                  <a:lnTo>
                    <a:pt x="4837" y="1385"/>
                  </a:lnTo>
                  <a:cubicBezTo>
                    <a:pt x="4943" y="1385"/>
                    <a:pt x="5020" y="1308"/>
                    <a:pt x="5020" y="1203"/>
                  </a:cubicBezTo>
                  <a:lnTo>
                    <a:pt x="5020" y="183"/>
                  </a:lnTo>
                  <a:cubicBezTo>
                    <a:pt x="5020" y="78"/>
                    <a:pt x="4943" y="1"/>
                    <a:pt x="4837"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3" name="Google Shape;15283;p70"/>
            <p:cNvSpPr/>
            <p:nvPr/>
          </p:nvSpPr>
          <p:spPr>
            <a:xfrm>
              <a:off x="8200196" y="2256114"/>
              <a:ext cx="65619" cy="36455"/>
            </a:xfrm>
            <a:custGeom>
              <a:rect b="b" l="l" r="r" t="t"/>
              <a:pathLst>
                <a:path extrusionOk="0" h="1395" w="2511">
                  <a:moveTo>
                    <a:pt x="0" y="1"/>
                  </a:moveTo>
                  <a:lnTo>
                    <a:pt x="0" y="1395"/>
                  </a:lnTo>
                  <a:lnTo>
                    <a:pt x="2327" y="1395"/>
                  </a:lnTo>
                  <a:cubicBezTo>
                    <a:pt x="2433" y="1395"/>
                    <a:pt x="2510" y="1308"/>
                    <a:pt x="2510" y="1212"/>
                  </a:cubicBezTo>
                  <a:lnTo>
                    <a:pt x="2510" y="183"/>
                  </a:lnTo>
                  <a:cubicBezTo>
                    <a:pt x="2510" y="78"/>
                    <a:pt x="2433" y="1"/>
                    <a:pt x="2327"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4" name="Google Shape;15284;p70"/>
            <p:cNvSpPr/>
            <p:nvPr/>
          </p:nvSpPr>
          <p:spPr>
            <a:xfrm>
              <a:off x="8125562" y="2279242"/>
              <a:ext cx="149034" cy="62849"/>
            </a:xfrm>
            <a:custGeom>
              <a:rect b="b" l="l" r="r" t="t"/>
              <a:pathLst>
                <a:path extrusionOk="0" h="2405" w="5703">
                  <a:moveTo>
                    <a:pt x="5376" y="0"/>
                  </a:moveTo>
                  <a:lnTo>
                    <a:pt x="308" y="10"/>
                  </a:lnTo>
                  <a:cubicBezTo>
                    <a:pt x="202" y="10"/>
                    <a:pt x="116" y="87"/>
                    <a:pt x="116" y="193"/>
                  </a:cubicBezTo>
                  <a:lnTo>
                    <a:pt x="0" y="2202"/>
                  </a:lnTo>
                  <a:cubicBezTo>
                    <a:pt x="0" y="2312"/>
                    <a:pt x="88" y="2405"/>
                    <a:pt x="196" y="2405"/>
                  </a:cubicBezTo>
                  <a:cubicBezTo>
                    <a:pt x="201" y="2405"/>
                    <a:pt x="207" y="2405"/>
                    <a:pt x="212" y="2404"/>
                  </a:cubicBezTo>
                  <a:lnTo>
                    <a:pt x="5501" y="2395"/>
                  </a:lnTo>
                  <a:cubicBezTo>
                    <a:pt x="5616" y="2395"/>
                    <a:pt x="5703" y="2299"/>
                    <a:pt x="5693" y="2193"/>
                  </a:cubicBezTo>
                  <a:lnTo>
                    <a:pt x="5578" y="183"/>
                  </a:lnTo>
                  <a:cubicBezTo>
                    <a:pt x="5568" y="77"/>
                    <a:pt x="5481" y="0"/>
                    <a:pt x="5376"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5" name="Google Shape;15285;p70"/>
            <p:cNvSpPr/>
            <p:nvPr/>
          </p:nvSpPr>
          <p:spPr>
            <a:xfrm>
              <a:off x="8131076" y="2279242"/>
              <a:ext cx="143520" cy="62587"/>
            </a:xfrm>
            <a:custGeom>
              <a:rect b="b" l="l" r="r" t="t"/>
              <a:pathLst>
                <a:path extrusionOk="0" h="2395" w="5492">
                  <a:moveTo>
                    <a:pt x="3636" y="0"/>
                  </a:moveTo>
                  <a:cubicBezTo>
                    <a:pt x="3732" y="10"/>
                    <a:pt x="3799" y="87"/>
                    <a:pt x="3809" y="183"/>
                  </a:cubicBezTo>
                  <a:lnTo>
                    <a:pt x="3924" y="2183"/>
                  </a:lnTo>
                  <a:cubicBezTo>
                    <a:pt x="3932" y="2280"/>
                    <a:pt x="3865" y="2364"/>
                    <a:pt x="3781" y="2388"/>
                  </a:cubicBezTo>
                  <a:lnTo>
                    <a:pt x="3781" y="2388"/>
                  </a:lnTo>
                  <a:lnTo>
                    <a:pt x="5290" y="2385"/>
                  </a:lnTo>
                  <a:cubicBezTo>
                    <a:pt x="5295" y="2386"/>
                    <a:pt x="5300" y="2386"/>
                    <a:pt x="5306" y="2386"/>
                  </a:cubicBezTo>
                  <a:cubicBezTo>
                    <a:pt x="5413" y="2386"/>
                    <a:pt x="5492" y="2294"/>
                    <a:pt x="5492" y="2193"/>
                  </a:cubicBezTo>
                  <a:lnTo>
                    <a:pt x="5376" y="183"/>
                  </a:lnTo>
                  <a:cubicBezTo>
                    <a:pt x="5367" y="77"/>
                    <a:pt x="5280" y="0"/>
                    <a:pt x="5174" y="0"/>
                  </a:cubicBezTo>
                  <a:close/>
                  <a:moveTo>
                    <a:pt x="3781" y="2388"/>
                  </a:moveTo>
                  <a:lnTo>
                    <a:pt x="1" y="2395"/>
                  </a:lnTo>
                  <a:lnTo>
                    <a:pt x="3732" y="2395"/>
                  </a:lnTo>
                  <a:cubicBezTo>
                    <a:pt x="3749" y="2395"/>
                    <a:pt x="3765" y="2392"/>
                    <a:pt x="3781" y="2388"/>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86" name="Google Shape;15286;p70"/>
          <p:cNvGrpSpPr/>
          <p:nvPr/>
        </p:nvGrpSpPr>
        <p:grpSpPr>
          <a:xfrm>
            <a:off x="5736032" y="2430000"/>
            <a:ext cx="360890" cy="350332"/>
            <a:chOff x="5736032" y="2430000"/>
            <a:chExt cx="360890" cy="350332"/>
          </a:xfrm>
        </p:grpSpPr>
        <p:sp>
          <p:nvSpPr>
            <p:cNvPr id="15287" name="Google Shape;15287;p70"/>
            <p:cNvSpPr/>
            <p:nvPr/>
          </p:nvSpPr>
          <p:spPr>
            <a:xfrm>
              <a:off x="6072018" y="2447613"/>
              <a:ext cx="18868" cy="332719"/>
            </a:xfrm>
            <a:custGeom>
              <a:rect b="b" l="l" r="r" t="t"/>
              <a:pathLst>
                <a:path extrusionOk="0" h="12732" w="722">
                  <a:moveTo>
                    <a:pt x="366" y="0"/>
                  </a:moveTo>
                  <a:cubicBezTo>
                    <a:pt x="164" y="0"/>
                    <a:pt x="0" y="154"/>
                    <a:pt x="0" y="356"/>
                  </a:cubicBezTo>
                  <a:lnTo>
                    <a:pt x="0" y="12366"/>
                  </a:lnTo>
                  <a:cubicBezTo>
                    <a:pt x="0" y="12568"/>
                    <a:pt x="164" y="12732"/>
                    <a:pt x="366" y="12732"/>
                  </a:cubicBezTo>
                  <a:cubicBezTo>
                    <a:pt x="567" y="12732"/>
                    <a:pt x="721" y="12568"/>
                    <a:pt x="721" y="12366"/>
                  </a:cubicBezTo>
                  <a:lnTo>
                    <a:pt x="721" y="356"/>
                  </a:lnTo>
                  <a:cubicBezTo>
                    <a:pt x="721" y="154"/>
                    <a:pt x="567" y="0"/>
                    <a:pt x="366"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8" name="Google Shape;15288;p70"/>
            <p:cNvSpPr/>
            <p:nvPr/>
          </p:nvSpPr>
          <p:spPr>
            <a:xfrm>
              <a:off x="6076774" y="2447613"/>
              <a:ext cx="14112" cy="332432"/>
            </a:xfrm>
            <a:custGeom>
              <a:rect b="b" l="l" r="r" t="t"/>
              <a:pathLst>
                <a:path extrusionOk="0" h="12721" w="540">
                  <a:moveTo>
                    <a:pt x="184" y="0"/>
                  </a:moveTo>
                  <a:cubicBezTo>
                    <a:pt x="116" y="0"/>
                    <a:pt x="59" y="19"/>
                    <a:pt x="1" y="48"/>
                  </a:cubicBezTo>
                  <a:cubicBezTo>
                    <a:pt x="107" y="115"/>
                    <a:pt x="174" y="231"/>
                    <a:pt x="184" y="356"/>
                  </a:cubicBezTo>
                  <a:lnTo>
                    <a:pt x="184" y="12366"/>
                  </a:lnTo>
                  <a:cubicBezTo>
                    <a:pt x="174" y="12501"/>
                    <a:pt x="107" y="12616"/>
                    <a:pt x="1" y="12674"/>
                  </a:cubicBezTo>
                  <a:cubicBezTo>
                    <a:pt x="58" y="12706"/>
                    <a:pt x="118" y="12721"/>
                    <a:pt x="176" y="12721"/>
                  </a:cubicBezTo>
                  <a:cubicBezTo>
                    <a:pt x="363" y="12721"/>
                    <a:pt x="532" y="12571"/>
                    <a:pt x="539" y="12366"/>
                  </a:cubicBezTo>
                  <a:lnTo>
                    <a:pt x="539" y="356"/>
                  </a:lnTo>
                  <a:cubicBezTo>
                    <a:pt x="530" y="164"/>
                    <a:pt x="376" y="0"/>
                    <a:pt x="18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9" name="Google Shape;15289;p70"/>
            <p:cNvSpPr/>
            <p:nvPr/>
          </p:nvSpPr>
          <p:spPr>
            <a:xfrm>
              <a:off x="5979535" y="2638328"/>
              <a:ext cx="18606" cy="137117"/>
            </a:xfrm>
            <a:custGeom>
              <a:rect b="b" l="l" r="r" t="t"/>
              <a:pathLst>
                <a:path extrusionOk="0" h="5247" w="712">
                  <a:moveTo>
                    <a:pt x="0" y="1"/>
                  </a:moveTo>
                  <a:lnTo>
                    <a:pt x="0" y="4943"/>
                  </a:lnTo>
                  <a:cubicBezTo>
                    <a:pt x="29" y="5145"/>
                    <a:pt x="190" y="5246"/>
                    <a:pt x="353" y="5246"/>
                  </a:cubicBezTo>
                  <a:cubicBezTo>
                    <a:pt x="515" y="5246"/>
                    <a:pt x="678" y="5145"/>
                    <a:pt x="712" y="4943"/>
                  </a:cubicBezTo>
                  <a:lnTo>
                    <a:pt x="712"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0" name="Google Shape;15290;p70"/>
            <p:cNvSpPr/>
            <p:nvPr/>
          </p:nvSpPr>
          <p:spPr>
            <a:xfrm>
              <a:off x="5984056" y="2638328"/>
              <a:ext cx="14085" cy="138345"/>
            </a:xfrm>
            <a:custGeom>
              <a:rect b="b" l="l" r="r" t="t"/>
              <a:pathLst>
                <a:path extrusionOk="0" h="5294" w="539">
                  <a:moveTo>
                    <a:pt x="183" y="1"/>
                  </a:moveTo>
                  <a:lnTo>
                    <a:pt x="183" y="4943"/>
                  </a:lnTo>
                  <a:cubicBezTo>
                    <a:pt x="183" y="5068"/>
                    <a:pt x="116" y="5184"/>
                    <a:pt x="0" y="5251"/>
                  </a:cubicBezTo>
                  <a:cubicBezTo>
                    <a:pt x="57" y="5280"/>
                    <a:pt x="116" y="5294"/>
                    <a:pt x="173" y="5294"/>
                  </a:cubicBezTo>
                  <a:cubicBezTo>
                    <a:pt x="361" y="5294"/>
                    <a:pt x="532" y="5149"/>
                    <a:pt x="539" y="4943"/>
                  </a:cubicBezTo>
                  <a:lnTo>
                    <a:pt x="539"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1" name="Google Shape;15291;p70"/>
            <p:cNvSpPr/>
            <p:nvPr/>
          </p:nvSpPr>
          <p:spPr>
            <a:xfrm>
              <a:off x="5736032" y="2430000"/>
              <a:ext cx="360629" cy="122405"/>
            </a:xfrm>
            <a:custGeom>
              <a:rect b="b" l="l" r="r" t="t"/>
              <a:pathLst>
                <a:path extrusionOk="0" h="4684" w="13800">
                  <a:moveTo>
                    <a:pt x="231" y="1"/>
                  </a:moveTo>
                  <a:cubicBezTo>
                    <a:pt x="164" y="1"/>
                    <a:pt x="106" y="39"/>
                    <a:pt x="58" y="87"/>
                  </a:cubicBezTo>
                  <a:cubicBezTo>
                    <a:pt x="20" y="145"/>
                    <a:pt x="0" y="212"/>
                    <a:pt x="10" y="280"/>
                  </a:cubicBezTo>
                  <a:cubicBezTo>
                    <a:pt x="125" y="1145"/>
                    <a:pt x="606" y="3261"/>
                    <a:pt x="2347" y="4242"/>
                  </a:cubicBezTo>
                  <a:cubicBezTo>
                    <a:pt x="2847" y="4530"/>
                    <a:pt x="3405" y="4674"/>
                    <a:pt x="3972" y="4684"/>
                  </a:cubicBezTo>
                  <a:cubicBezTo>
                    <a:pt x="4049" y="4684"/>
                    <a:pt x="4126" y="4674"/>
                    <a:pt x="4203" y="4674"/>
                  </a:cubicBezTo>
                  <a:cubicBezTo>
                    <a:pt x="5357" y="4588"/>
                    <a:pt x="6309" y="3934"/>
                    <a:pt x="6780" y="3549"/>
                  </a:cubicBezTo>
                  <a:cubicBezTo>
                    <a:pt x="6818" y="3520"/>
                    <a:pt x="6862" y="3506"/>
                    <a:pt x="6904" y="3506"/>
                  </a:cubicBezTo>
                  <a:cubicBezTo>
                    <a:pt x="6946" y="3506"/>
                    <a:pt x="6987" y="3520"/>
                    <a:pt x="7020" y="3549"/>
                  </a:cubicBezTo>
                  <a:cubicBezTo>
                    <a:pt x="7491" y="3934"/>
                    <a:pt x="8453" y="4588"/>
                    <a:pt x="9607" y="4674"/>
                  </a:cubicBezTo>
                  <a:cubicBezTo>
                    <a:pt x="9681" y="4684"/>
                    <a:pt x="9754" y="4684"/>
                    <a:pt x="9828" y="4684"/>
                  </a:cubicBezTo>
                  <a:lnTo>
                    <a:pt x="9828" y="4684"/>
                  </a:lnTo>
                  <a:cubicBezTo>
                    <a:pt x="10395" y="4674"/>
                    <a:pt x="10953" y="4530"/>
                    <a:pt x="11453" y="4242"/>
                  </a:cubicBezTo>
                  <a:cubicBezTo>
                    <a:pt x="13194" y="3261"/>
                    <a:pt x="13674" y="1145"/>
                    <a:pt x="13790" y="280"/>
                  </a:cubicBezTo>
                  <a:cubicBezTo>
                    <a:pt x="13799" y="212"/>
                    <a:pt x="13780" y="145"/>
                    <a:pt x="13742" y="87"/>
                  </a:cubicBezTo>
                  <a:cubicBezTo>
                    <a:pt x="13694" y="39"/>
                    <a:pt x="13636" y="1"/>
                    <a:pt x="13569" y="1"/>
                  </a:cubicBezTo>
                  <a:lnTo>
                    <a:pt x="13549" y="1"/>
                  </a:lnTo>
                  <a:cubicBezTo>
                    <a:pt x="13482" y="1"/>
                    <a:pt x="13424" y="20"/>
                    <a:pt x="13386" y="68"/>
                  </a:cubicBezTo>
                  <a:cubicBezTo>
                    <a:pt x="13069" y="357"/>
                    <a:pt x="12280" y="876"/>
                    <a:pt x="10626" y="963"/>
                  </a:cubicBezTo>
                  <a:cubicBezTo>
                    <a:pt x="9559" y="1030"/>
                    <a:pt x="8540" y="1405"/>
                    <a:pt x="7684" y="2059"/>
                  </a:cubicBezTo>
                  <a:lnTo>
                    <a:pt x="7568" y="2145"/>
                  </a:lnTo>
                  <a:cubicBezTo>
                    <a:pt x="7371" y="2299"/>
                    <a:pt x="7136" y="2376"/>
                    <a:pt x="6900" y="2376"/>
                  </a:cubicBezTo>
                  <a:cubicBezTo>
                    <a:pt x="6664" y="2376"/>
                    <a:pt x="6429" y="2299"/>
                    <a:pt x="6232" y="2145"/>
                  </a:cubicBezTo>
                  <a:lnTo>
                    <a:pt x="6116" y="2059"/>
                  </a:lnTo>
                  <a:cubicBezTo>
                    <a:pt x="5260" y="1405"/>
                    <a:pt x="4241" y="1030"/>
                    <a:pt x="3174" y="963"/>
                  </a:cubicBezTo>
                  <a:cubicBezTo>
                    <a:pt x="1520" y="876"/>
                    <a:pt x="741" y="366"/>
                    <a:pt x="424" y="68"/>
                  </a:cubicBezTo>
                  <a:cubicBezTo>
                    <a:pt x="375" y="20"/>
                    <a:pt x="318" y="1"/>
                    <a:pt x="250" y="1"/>
                  </a:cubicBezTo>
                  <a:close/>
                  <a:moveTo>
                    <a:pt x="9828" y="4684"/>
                  </a:moveTo>
                  <a:cubicBezTo>
                    <a:pt x="9828" y="4684"/>
                    <a:pt x="9828" y="4684"/>
                    <a:pt x="9828" y="4684"/>
                  </a:cubicBezTo>
                  <a:lnTo>
                    <a:pt x="9838" y="4684"/>
                  </a:lnTo>
                  <a:cubicBezTo>
                    <a:pt x="9834" y="4684"/>
                    <a:pt x="9831" y="4684"/>
                    <a:pt x="9828" y="4684"/>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2" name="Google Shape;15292;p70"/>
            <p:cNvSpPr/>
            <p:nvPr/>
          </p:nvSpPr>
          <p:spPr>
            <a:xfrm>
              <a:off x="5972505" y="2430000"/>
              <a:ext cx="124417" cy="122405"/>
            </a:xfrm>
            <a:custGeom>
              <a:rect b="b" l="l" r="r" t="t"/>
              <a:pathLst>
                <a:path extrusionOk="0" h="4684" w="4761">
                  <a:moveTo>
                    <a:pt x="4510" y="1"/>
                  </a:moveTo>
                  <a:cubicBezTo>
                    <a:pt x="4443" y="1"/>
                    <a:pt x="4385" y="20"/>
                    <a:pt x="4337" y="68"/>
                  </a:cubicBezTo>
                  <a:cubicBezTo>
                    <a:pt x="3991" y="366"/>
                    <a:pt x="3577" y="587"/>
                    <a:pt x="3135" y="703"/>
                  </a:cubicBezTo>
                  <a:cubicBezTo>
                    <a:pt x="2933" y="1713"/>
                    <a:pt x="2375" y="3395"/>
                    <a:pt x="866" y="4242"/>
                  </a:cubicBezTo>
                  <a:cubicBezTo>
                    <a:pt x="596" y="4395"/>
                    <a:pt x="308" y="4511"/>
                    <a:pt x="0" y="4588"/>
                  </a:cubicBezTo>
                  <a:cubicBezTo>
                    <a:pt x="183" y="4626"/>
                    <a:pt x="366" y="4655"/>
                    <a:pt x="558" y="4674"/>
                  </a:cubicBezTo>
                  <a:cubicBezTo>
                    <a:pt x="635" y="4674"/>
                    <a:pt x="712" y="4684"/>
                    <a:pt x="779" y="4684"/>
                  </a:cubicBezTo>
                  <a:cubicBezTo>
                    <a:pt x="1356" y="4674"/>
                    <a:pt x="1914" y="4530"/>
                    <a:pt x="2404" y="4251"/>
                  </a:cubicBezTo>
                  <a:cubicBezTo>
                    <a:pt x="4154" y="3261"/>
                    <a:pt x="4625" y="1145"/>
                    <a:pt x="4750" y="280"/>
                  </a:cubicBezTo>
                  <a:cubicBezTo>
                    <a:pt x="4760" y="212"/>
                    <a:pt x="4741" y="145"/>
                    <a:pt x="4693" y="87"/>
                  </a:cubicBezTo>
                  <a:cubicBezTo>
                    <a:pt x="4654" y="39"/>
                    <a:pt x="4587" y="1"/>
                    <a:pt x="4520"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3" name="Google Shape;15293;p70"/>
            <p:cNvSpPr/>
            <p:nvPr/>
          </p:nvSpPr>
          <p:spPr>
            <a:xfrm>
              <a:off x="5750353" y="2455139"/>
              <a:ext cx="156325" cy="84722"/>
            </a:xfrm>
            <a:custGeom>
              <a:rect b="b" l="l" r="r" t="t"/>
              <a:pathLst>
                <a:path extrusionOk="0" h="3242" w="5982">
                  <a:moveTo>
                    <a:pt x="289" y="1"/>
                  </a:moveTo>
                  <a:cubicBezTo>
                    <a:pt x="116" y="10"/>
                    <a:pt x="1" y="193"/>
                    <a:pt x="78" y="347"/>
                  </a:cubicBezTo>
                  <a:lnTo>
                    <a:pt x="404" y="1058"/>
                  </a:lnTo>
                  <a:cubicBezTo>
                    <a:pt x="789" y="1885"/>
                    <a:pt x="1328" y="2491"/>
                    <a:pt x="1991" y="2866"/>
                  </a:cubicBezTo>
                  <a:cubicBezTo>
                    <a:pt x="2414" y="3106"/>
                    <a:pt x="2895" y="3241"/>
                    <a:pt x="3385" y="3241"/>
                  </a:cubicBezTo>
                  <a:cubicBezTo>
                    <a:pt x="3453" y="3241"/>
                    <a:pt x="3520" y="3241"/>
                    <a:pt x="3578" y="3222"/>
                  </a:cubicBezTo>
                  <a:cubicBezTo>
                    <a:pt x="4318" y="3174"/>
                    <a:pt x="4982" y="2847"/>
                    <a:pt x="5405" y="2568"/>
                  </a:cubicBezTo>
                  <a:lnTo>
                    <a:pt x="5828" y="2299"/>
                  </a:lnTo>
                  <a:cubicBezTo>
                    <a:pt x="5972" y="2212"/>
                    <a:pt x="5982" y="2010"/>
                    <a:pt x="5847" y="1914"/>
                  </a:cubicBezTo>
                  <a:lnTo>
                    <a:pt x="5462" y="1587"/>
                  </a:lnTo>
                  <a:cubicBezTo>
                    <a:pt x="4645" y="904"/>
                    <a:pt x="3626" y="491"/>
                    <a:pt x="2568" y="424"/>
                  </a:cubicBezTo>
                  <a:cubicBezTo>
                    <a:pt x="2078" y="404"/>
                    <a:pt x="1587" y="327"/>
                    <a:pt x="1116" y="212"/>
                  </a:cubicBezTo>
                  <a:lnTo>
                    <a:pt x="356" y="10"/>
                  </a:lnTo>
                  <a:cubicBezTo>
                    <a:pt x="337" y="10"/>
                    <a:pt x="318" y="10"/>
                    <a:pt x="289"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4" name="Google Shape;15294;p70"/>
            <p:cNvSpPr/>
            <p:nvPr/>
          </p:nvSpPr>
          <p:spPr>
            <a:xfrm>
              <a:off x="5763184" y="2465697"/>
              <a:ext cx="131185" cy="64600"/>
            </a:xfrm>
            <a:custGeom>
              <a:rect b="b" l="l" r="r" t="t"/>
              <a:pathLst>
                <a:path extrusionOk="0" h="2472" w="5020">
                  <a:moveTo>
                    <a:pt x="0" y="0"/>
                  </a:moveTo>
                  <a:lnTo>
                    <a:pt x="240" y="500"/>
                  </a:lnTo>
                  <a:cubicBezTo>
                    <a:pt x="587" y="1250"/>
                    <a:pt x="1067" y="1808"/>
                    <a:pt x="1673" y="2145"/>
                  </a:cubicBezTo>
                  <a:cubicBezTo>
                    <a:pt x="2039" y="2356"/>
                    <a:pt x="2462" y="2472"/>
                    <a:pt x="2894" y="2472"/>
                  </a:cubicBezTo>
                  <a:cubicBezTo>
                    <a:pt x="2952" y="2472"/>
                    <a:pt x="3010" y="2472"/>
                    <a:pt x="3068" y="2462"/>
                  </a:cubicBezTo>
                  <a:cubicBezTo>
                    <a:pt x="3731" y="2414"/>
                    <a:pt x="4337" y="2106"/>
                    <a:pt x="4721" y="1856"/>
                  </a:cubicBezTo>
                  <a:lnTo>
                    <a:pt x="5020" y="1674"/>
                  </a:lnTo>
                  <a:lnTo>
                    <a:pt x="4750" y="1443"/>
                  </a:lnTo>
                  <a:cubicBezTo>
                    <a:pt x="3991" y="808"/>
                    <a:pt x="3048" y="433"/>
                    <a:pt x="2058" y="366"/>
                  </a:cubicBezTo>
                  <a:cubicBezTo>
                    <a:pt x="1539" y="347"/>
                    <a:pt x="1029" y="270"/>
                    <a:pt x="539" y="145"/>
                  </a:cubicBezTo>
                  <a:lnTo>
                    <a:pt x="0" y="0"/>
                  </a:ln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5" name="Google Shape;15295;p70"/>
            <p:cNvSpPr/>
            <p:nvPr/>
          </p:nvSpPr>
          <p:spPr>
            <a:xfrm>
              <a:off x="5926016" y="2455375"/>
              <a:ext cx="156298" cy="84486"/>
            </a:xfrm>
            <a:custGeom>
              <a:rect b="b" l="l" r="r" t="t"/>
              <a:pathLst>
                <a:path extrusionOk="0" h="3233" w="5981">
                  <a:moveTo>
                    <a:pt x="5695" y="1"/>
                  </a:moveTo>
                  <a:cubicBezTo>
                    <a:pt x="5673" y="1"/>
                    <a:pt x="5649" y="4"/>
                    <a:pt x="5626" y="11"/>
                  </a:cubicBezTo>
                  <a:lnTo>
                    <a:pt x="4866" y="203"/>
                  </a:lnTo>
                  <a:cubicBezTo>
                    <a:pt x="4395" y="328"/>
                    <a:pt x="3904" y="395"/>
                    <a:pt x="3414" y="424"/>
                  </a:cubicBezTo>
                  <a:cubicBezTo>
                    <a:pt x="2356" y="492"/>
                    <a:pt x="1337" y="895"/>
                    <a:pt x="519" y="1588"/>
                  </a:cubicBezTo>
                  <a:lnTo>
                    <a:pt x="135" y="1905"/>
                  </a:lnTo>
                  <a:cubicBezTo>
                    <a:pt x="0" y="2011"/>
                    <a:pt x="19" y="2203"/>
                    <a:pt x="154" y="2299"/>
                  </a:cubicBezTo>
                  <a:lnTo>
                    <a:pt x="577" y="2569"/>
                  </a:lnTo>
                  <a:cubicBezTo>
                    <a:pt x="1000" y="2838"/>
                    <a:pt x="1664" y="3174"/>
                    <a:pt x="2404" y="3222"/>
                  </a:cubicBezTo>
                  <a:cubicBezTo>
                    <a:pt x="2472" y="3232"/>
                    <a:pt x="2539" y="3232"/>
                    <a:pt x="2597" y="3232"/>
                  </a:cubicBezTo>
                  <a:cubicBezTo>
                    <a:pt x="3087" y="3232"/>
                    <a:pt x="3568" y="3097"/>
                    <a:pt x="3991" y="2857"/>
                  </a:cubicBezTo>
                  <a:cubicBezTo>
                    <a:pt x="4654" y="2482"/>
                    <a:pt x="5193" y="1876"/>
                    <a:pt x="5577" y="1059"/>
                  </a:cubicBezTo>
                  <a:lnTo>
                    <a:pt x="5904" y="347"/>
                  </a:lnTo>
                  <a:cubicBezTo>
                    <a:pt x="5981" y="178"/>
                    <a:pt x="5863" y="1"/>
                    <a:pt x="5695"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6" name="Google Shape;15296;p70"/>
            <p:cNvSpPr/>
            <p:nvPr/>
          </p:nvSpPr>
          <p:spPr>
            <a:xfrm>
              <a:off x="5938324" y="2465697"/>
              <a:ext cx="131185" cy="64600"/>
            </a:xfrm>
            <a:custGeom>
              <a:rect b="b" l="l" r="r" t="t"/>
              <a:pathLst>
                <a:path extrusionOk="0" h="2472" w="5020">
                  <a:moveTo>
                    <a:pt x="5020" y="0"/>
                  </a:moveTo>
                  <a:lnTo>
                    <a:pt x="4491" y="145"/>
                  </a:lnTo>
                  <a:cubicBezTo>
                    <a:pt x="3991" y="270"/>
                    <a:pt x="3481" y="347"/>
                    <a:pt x="2962" y="366"/>
                  </a:cubicBezTo>
                  <a:cubicBezTo>
                    <a:pt x="1972" y="433"/>
                    <a:pt x="1029" y="808"/>
                    <a:pt x="270" y="1443"/>
                  </a:cubicBezTo>
                  <a:lnTo>
                    <a:pt x="0" y="1674"/>
                  </a:lnTo>
                  <a:lnTo>
                    <a:pt x="298" y="1856"/>
                  </a:lnTo>
                  <a:cubicBezTo>
                    <a:pt x="683" y="2106"/>
                    <a:pt x="1289" y="2414"/>
                    <a:pt x="1952" y="2462"/>
                  </a:cubicBezTo>
                  <a:cubicBezTo>
                    <a:pt x="2010" y="2472"/>
                    <a:pt x="2068" y="2472"/>
                    <a:pt x="2126" y="2472"/>
                  </a:cubicBezTo>
                  <a:cubicBezTo>
                    <a:pt x="2558" y="2472"/>
                    <a:pt x="2981" y="2356"/>
                    <a:pt x="3347" y="2145"/>
                  </a:cubicBezTo>
                  <a:cubicBezTo>
                    <a:pt x="3953" y="1808"/>
                    <a:pt x="4433" y="1250"/>
                    <a:pt x="4789" y="500"/>
                  </a:cubicBezTo>
                  <a:lnTo>
                    <a:pt x="5020" y="0"/>
                  </a:ln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7" name="Google Shape;15297;p70"/>
            <p:cNvSpPr/>
            <p:nvPr/>
          </p:nvSpPr>
          <p:spPr>
            <a:xfrm>
              <a:off x="6000389" y="2465932"/>
              <a:ext cx="69382" cy="64129"/>
            </a:xfrm>
            <a:custGeom>
              <a:rect b="b" l="l" r="r" t="t"/>
              <a:pathLst>
                <a:path extrusionOk="0" h="2454" w="2655">
                  <a:moveTo>
                    <a:pt x="2655" y="1"/>
                  </a:moveTo>
                  <a:lnTo>
                    <a:pt x="2116" y="136"/>
                  </a:lnTo>
                  <a:cubicBezTo>
                    <a:pt x="1780" y="222"/>
                    <a:pt x="1433" y="289"/>
                    <a:pt x="1087" y="328"/>
                  </a:cubicBezTo>
                  <a:cubicBezTo>
                    <a:pt x="1020" y="818"/>
                    <a:pt x="789" y="1790"/>
                    <a:pt x="1" y="2453"/>
                  </a:cubicBezTo>
                  <a:cubicBezTo>
                    <a:pt x="347" y="2424"/>
                    <a:pt x="683" y="2309"/>
                    <a:pt x="981" y="2136"/>
                  </a:cubicBezTo>
                  <a:cubicBezTo>
                    <a:pt x="1587" y="1799"/>
                    <a:pt x="2068" y="1251"/>
                    <a:pt x="2414" y="491"/>
                  </a:cubicBezTo>
                  <a:lnTo>
                    <a:pt x="2655" y="1"/>
                  </a:ln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8" name="Google Shape;15298;p70"/>
            <p:cNvSpPr/>
            <p:nvPr/>
          </p:nvSpPr>
          <p:spPr>
            <a:xfrm>
              <a:off x="5816703" y="2491333"/>
              <a:ext cx="77666" cy="38964"/>
            </a:xfrm>
            <a:custGeom>
              <a:rect b="b" l="l" r="r" t="t"/>
              <a:pathLst>
                <a:path extrusionOk="0" h="1491" w="2972">
                  <a:moveTo>
                    <a:pt x="2020" y="0"/>
                  </a:moveTo>
                  <a:cubicBezTo>
                    <a:pt x="1645" y="414"/>
                    <a:pt x="866" y="1173"/>
                    <a:pt x="0" y="1337"/>
                  </a:cubicBezTo>
                  <a:cubicBezTo>
                    <a:pt x="269" y="1443"/>
                    <a:pt x="558" y="1491"/>
                    <a:pt x="846" y="1491"/>
                  </a:cubicBezTo>
                  <a:cubicBezTo>
                    <a:pt x="904" y="1491"/>
                    <a:pt x="962" y="1491"/>
                    <a:pt x="1020" y="1481"/>
                  </a:cubicBezTo>
                  <a:cubicBezTo>
                    <a:pt x="1683" y="1443"/>
                    <a:pt x="2289" y="1135"/>
                    <a:pt x="2673" y="885"/>
                  </a:cubicBezTo>
                  <a:lnTo>
                    <a:pt x="2972" y="693"/>
                  </a:lnTo>
                  <a:lnTo>
                    <a:pt x="2702" y="471"/>
                  </a:lnTo>
                  <a:cubicBezTo>
                    <a:pt x="2481" y="298"/>
                    <a:pt x="2260" y="135"/>
                    <a:pt x="2020" y="0"/>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9" name="Google Shape;15299;p70"/>
            <p:cNvSpPr/>
            <p:nvPr/>
          </p:nvSpPr>
          <p:spPr>
            <a:xfrm>
              <a:off x="5828751" y="2603990"/>
              <a:ext cx="175192" cy="72831"/>
            </a:xfrm>
            <a:custGeom>
              <a:rect b="b" l="l" r="r" t="t"/>
              <a:pathLst>
                <a:path extrusionOk="0" h="2787" w="6704">
                  <a:moveTo>
                    <a:pt x="2494" y="1"/>
                  </a:moveTo>
                  <a:cubicBezTo>
                    <a:pt x="2150" y="1"/>
                    <a:pt x="1772" y="116"/>
                    <a:pt x="1453" y="430"/>
                  </a:cubicBezTo>
                  <a:cubicBezTo>
                    <a:pt x="703" y="1180"/>
                    <a:pt x="1" y="1286"/>
                    <a:pt x="1" y="1286"/>
                  </a:cubicBezTo>
                  <a:cubicBezTo>
                    <a:pt x="559" y="1565"/>
                    <a:pt x="1068" y="1930"/>
                    <a:pt x="1520" y="2353"/>
                  </a:cubicBezTo>
                  <a:cubicBezTo>
                    <a:pt x="1930" y="2763"/>
                    <a:pt x="3062" y="2786"/>
                    <a:pt x="3309" y="2786"/>
                  </a:cubicBezTo>
                  <a:cubicBezTo>
                    <a:pt x="3340" y="2786"/>
                    <a:pt x="3357" y="2786"/>
                    <a:pt x="3357" y="2786"/>
                  </a:cubicBezTo>
                  <a:cubicBezTo>
                    <a:pt x="3357" y="2786"/>
                    <a:pt x="3374" y="2786"/>
                    <a:pt x="3404" y="2786"/>
                  </a:cubicBezTo>
                  <a:cubicBezTo>
                    <a:pt x="3649" y="2786"/>
                    <a:pt x="4774" y="2763"/>
                    <a:pt x="5184" y="2353"/>
                  </a:cubicBezTo>
                  <a:cubicBezTo>
                    <a:pt x="5636" y="1930"/>
                    <a:pt x="6145" y="1565"/>
                    <a:pt x="6703" y="1286"/>
                  </a:cubicBezTo>
                  <a:cubicBezTo>
                    <a:pt x="6703" y="1286"/>
                    <a:pt x="6001" y="1180"/>
                    <a:pt x="5251" y="430"/>
                  </a:cubicBezTo>
                  <a:cubicBezTo>
                    <a:pt x="4934" y="118"/>
                    <a:pt x="4558" y="4"/>
                    <a:pt x="4217" y="4"/>
                  </a:cubicBezTo>
                  <a:cubicBezTo>
                    <a:pt x="3854" y="4"/>
                    <a:pt x="3530" y="132"/>
                    <a:pt x="3357" y="286"/>
                  </a:cubicBezTo>
                  <a:cubicBezTo>
                    <a:pt x="3179" y="128"/>
                    <a:pt x="2855" y="1"/>
                    <a:pt x="249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0" name="Google Shape;15300;p70"/>
            <p:cNvSpPr/>
            <p:nvPr/>
          </p:nvSpPr>
          <p:spPr>
            <a:xfrm>
              <a:off x="5828751" y="2636316"/>
              <a:ext cx="175192" cy="40505"/>
            </a:xfrm>
            <a:custGeom>
              <a:rect b="b" l="l" r="r" t="t"/>
              <a:pathLst>
                <a:path extrusionOk="0" h="1550" w="6704">
                  <a:moveTo>
                    <a:pt x="3357" y="1"/>
                  </a:moveTo>
                  <a:lnTo>
                    <a:pt x="3241" y="49"/>
                  </a:lnTo>
                  <a:cubicBezTo>
                    <a:pt x="2860" y="193"/>
                    <a:pt x="2373" y="241"/>
                    <a:pt x="1893" y="241"/>
                  </a:cubicBezTo>
                  <a:cubicBezTo>
                    <a:pt x="933" y="241"/>
                    <a:pt x="1" y="49"/>
                    <a:pt x="1" y="49"/>
                  </a:cubicBezTo>
                  <a:lnTo>
                    <a:pt x="1" y="49"/>
                  </a:lnTo>
                  <a:cubicBezTo>
                    <a:pt x="559" y="328"/>
                    <a:pt x="1068" y="693"/>
                    <a:pt x="1520" y="1116"/>
                  </a:cubicBezTo>
                  <a:cubicBezTo>
                    <a:pt x="1930" y="1526"/>
                    <a:pt x="3062" y="1549"/>
                    <a:pt x="3309" y="1549"/>
                  </a:cubicBezTo>
                  <a:cubicBezTo>
                    <a:pt x="3340" y="1549"/>
                    <a:pt x="3357" y="1549"/>
                    <a:pt x="3357" y="1549"/>
                  </a:cubicBezTo>
                  <a:cubicBezTo>
                    <a:pt x="3357" y="1549"/>
                    <a:pt x="3374" y="1549"/>
                    <a:pt x="3404" y="1549"/>
                  </a:cubicBezTo>
                  <a:cubicBezTo>
                    <a:pt x="3649" y="1549"/>
                    <a:pt x="4774" y="1526"/>
                    <a:pt x="5184" y="1116"/>
                  </a:cubicBezTo>
                  <a:cubicBezTo>
                    <a:pt x="5636" y="693"/>
                    <a:pt x="6145" y="328"/>
                    <a:pt x="6703" y="49"/>
                  </a:cubicBezTo>
                  <a:lnTo>
                    <a:pt x="6703" y="49"/>
                  </a:lnTo>
                  <a:cubicBezTo>
                    <a:pt x="6703" y="49"/>
                    <a:pt x="5776" y="241"/>
                    <a:pt x="4816" y="241"/>
                  </a:cubicBezTo>
                  <a:cubicBezTo>
                    <a:pt x="4335" y="241"/>
                    <a:pt x="3847" y="193"/>
                    <a:pt x="3463" y="49"/>
                  </a:cubicBezTo>
                  <a:lnTo>
                    <a:pt x="3357"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1" name="Google Shape;15301;p70"/>
            <p:cNvSpPr/>
            <p:nvPr/>
          </p:nvSpPr>
          <p:spPr>
            <a:xfrm>
              <a:off x="5872993" y="2648624"/>
              <a:ext cx="86472" cy="16620"/>
            </a:xfrm>
            <a:custGeom>
              <a:rect b="b" l="l" r="r" t="t"/>
              <a:pathLst>
                <a:path extrusionOk="0" h="636" w="3309">
                  <a:moveTo>
                    <a:pt x="1654" y="1"/>
                  </a:moveTo>
                  <a:cubicBezTo>
                    <a:pt x="1212" y="145"/>
                    <a:pt x="754" y="213"/>
                    <a:pt x="286" y="213"/>
                  </a:cubicBezTo>
                  <a:cubicBezTo>
                    <a:pt x="255" y="213"/>
                    <a:pt x="224" y="213"/>
                    <a:pt x="193" y="212"/>
                  </a:cubicBezTo>
                  <a:lnTo>
                    <a:pt x="0" y="212"/>
                  </a:lnTo>
                  <a:cubicBezTo>
                    <a:pt x="48" y="251"/>
                    <a:pt x="96" y="289"/>
                    <a:pt x="135" y="337"/>
                  </a:cubicBezTo>
                  <a:cubicBezTo>
                    <a:pt x="308" y="510"/>
                    <a:pt x="923" y="636"/>
                    <a:pt x="1596" y="636"/>
                  </a:cubicBezTo>
                  <a:lnTo>
                    <a:pt x="1721" y="636"/>
                  </a:lnTo>
                  <a:cubicBezTo>
                    <a:pt x="2395" y="636"/>
                    <a:pt x="3010" y="510"/>
                    <a:pt x="3173" y="337"/>
                  </a:cubicBezTo>
                  <a:cubicBezTo>
                    <a:pt x="3222" y="289"/>
                    <a:pt x="3270" y="251"/>
                    <a:pt x="3308" y="212"/>
                  </a:cubicBezTo>
                  <a:lnTo>
                    <a:pt x="3116" y="212"/>
                  </a:lnTo>
                  <a:cubicBezTo>
                    <a:pt x="3085" y="213"/>
                    <a:pt x="3055" y="213"/>
                    <a:pt x="3024" y="213"/>
                  </a:cubicBezTo>
                  <a:cubicBezTo>
                    <a:pt x="2563" y="213"/>
                    <a:pt x="2096" y="145"/>
                    <a:pt x="165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2" name="Google Shape;15302;p70"/>
            <p:cNvSpPr/>
            <p:nvPr/>
          </p:nvSpPr>
          <p:spPr>
            <a:xfrm>
              <a:off x="5920972" y="2616717"/>
              <a:ext cx="50540" cy="17404"/>
            </a:xfrm>
            <a:custGeom>
              <a:rect b="b" l="l" r="r" t="t"/>
              <a:pathLst>
                <a:path extrusionOk="0" h="666" w="1934">
                  <a:moveTo>
                    <a:pt x="828" y="1"/>
                  </a:moveTo>
                  <a:cubicBezTo>
                    <a:pt x="616" y="1"/>
                    <a:pt x="405" y="58"/>
                    <a:pt x="241" y="183"/>
                  </a:cubicBezTo>
                  <a:lnTo>
                    <a:pt x="1" y="395"/>
                  </a:lnTo>
                  <a:lnTo>
                    <a:pt x="232" y="491"/>
                  </a:lnTo>
                  <a:cubicBezTo>
                    <a:pt x="589" y="607"/>
                    <a:pt x="963" y="665"/>
                    <a:pt x="1345" y="665"/>
                  </a:cubicBezTo>
                  <a:cubicBezTo>
                    <a:pt x="1375" y="665"/>
                    <a:pt x="1404" y="665"/>
                    <a:pt x="1434" y="664"/>
                  </a:cubicBezTo>
                  <a:cubicBezTo>
                    <a:pt x="1607" y="664"/>
                    <a:pt x="1780" y="664"/>
                    <a:pt x="1934" y="645"/>
                  </a:cubicBezTo>
                  <a:cubicBezTo>
                    <a:pt x="1809" y="539"/>
                    <a:pt x="1684" y="433"/>
                    <a:pt x="1568" y="318"/>
                  </a:cubicBezTo>
                  <a:cubicBezTo>
                    <a:pt x="1376" y="116"/>
                    <a:pt x="1107" y="1"/>
                    <a:pt x="828"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3" name="Google Shape;15303;p70"/>
            <p:cNvSpPr/>
            <p:nvPr/>
          </p:nvSpPr>
          <p:spPr>
            <a:xfrm>
              <a:off x="5860920" y="2616717"/>
              <a:ext cx="50802" cy="17404"/>
            </a:xfrm>
            <a:custGeom>
              <a:rect b="b" l="l" r="r" t="t"/>
              <a:pathLst>
                <a:path extrusionOk="0" h="666" w="1944">
                  <a:moveTo>
                    <a:pt x="1116" y="1"/>
                  </a:moveTo>
                  <a:cubicBezTo>
                    <a:pt x="837" y="1"/>
                    <a:pt x="568" y="116"/>
                    <a:pt x="366" y="318"/>
                  </a:cubicBezTo>
                  <a:cubicBezTo>
                    <a:pt x="251" y="433"/>
                    <a:pt x="135" y="539"/>
                    <a:pt x="1" y="645"/>
                  </a:cubicBezTo>
                  <a:cubicBezTo>
                    <a:pt x="164" y="655"/>
                    <a:pt x="337" y="664"/>
                    <a:pt x="510" y="664"/>
                  </a:cubicBezTo>
                  <a:cubicBezTo>
                    <a:pt x="539" y="665"/>
                    <a:pt x="568" y="665"/>
                    <a:pt x="597" y="665"/>
                  </a:cubicBezTo>
                  <a:cubicBezTo>
                    <a:pt x="973" y="665"/>
                    <a:pt x="1355" y="607"/>
                    <a:pt x="1712" y="491"/>
                  </a:cubicBezTo>
                  <a:lnTo>
                    <a:pt x="1943" y="395"/>
                  </a:lnTo>
                  <a:lnTo>
                    <a:pt x="1703" y="183"/>
                  </a:lnTo>
                  <a:cubicBezTo>
                    <a:pt x="1530" y="58"/>
                    <a:pt x="1328" y="1"/>
                    <a:pt x="1116"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04" name="Google Shape;15304;p70"/>
          <p:cNvGrpSpPr/>
          <p:nvPr/>
        </p:nvGrpSpPr>
        <p:grpSpPr>
          <a:xfrm>
            <a:off x="4877867" y="1995991"/>
            <a:ext cx="360628" cy="331778"/>
            <a:chOff x="4877867" y="1995991"/>
            <a:chExt cx="360628" cy="331778"/>
          </a:xfrm>
        </p:grpSpPr>
        <p:sp>
          <p:nvSpPr>
            <p:cNvPr id="15305" name="Google Shape;15305;p70"/>
            <p:cNvSpPr/>
            <p:nvPr/>
          </p:nvSpPr>
          <p:spPr>
            <a:xfrm>
              <a:off x="5151527" y="2172699"/>
              <a:ext cx="17613" cy="155070"/>
            </a:xfrm>
            <a:custGeom>
              <a:rect b="b" l="l" r="r" t="t"/>
              <a:pathLst>
                <a:path extrusionOk="0" h="5934" w="674">
                  <a:moveTo>
                    <a:pt x="1" y="0"/>
                  </a:moveTo>
                  <a:lnTo>
                    <a:pt x="1" y="5597"/>
                  </a:lnTo>
                  <a:cubicBezTo>
                    <a:pt x="1" y="5779"/>
                    <a:pt x="145" y="5933"/>
                    <a:pt x="337" y="5933"/>
                  </a:cubicBezTo>
                  <a:cubicBezTo>
                    <a:pt x="520" y="5933"/>
                    <a:pt x="674" y="5779"/>
                    <a:pt x="674" y="5597"/>
                  </a:cubicBezTo>
                  <a:lnTo>
                    <a:pt x="674" y="0"/>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6" name="Google Shape;15306;p70"/>
            <p:cNvSpPr/>
            <p:nvPr/>
          </p:nvSpPr>
          <p:spPr>
            <a:xfrm>
              <a:off x="5155813" y="2172699"/>
              <a:ext cx="13328" cy="155070"/>
            </a:xfrm>
            <a:custGeom>
              <a:rect b="b" l="l" r="r" t="t"/>
              <a:pathLst>
                <a:path extrusionOk="0" h="5934" w="510">
                  <a:moveTo>
                    <a:pt x="173" y="0"/>
                  </a:moveTo>
                  <a:lnTo>
                    <a:pt x="173" y="5597"/>
                  </a:lnTo>
                  <a:cubicBezTo>
                    <a:pt x="173" y="5712"/>
                    <a:pt x="106" y="5827"/>
                    <a:pt x="0" y="5885"/>
                  </a:cubicBezTo>
                  <a:cubicBezTo>
                    <a:pt x="58" y="5914"/>
                    <a:pt x="115" y="5933"/>
                    <a:pt x="173" y="5933"/>
                  </a:cubicBezTo>
                  <a:cubicBezTo>
                    <a:pt x="356" y="5933"/>
                    <a:pt x="510" y="5779"/>
                    <a:pt x="510" y="5597"/>
                  </a:cubicBezTo>
                  <a:lnTo>
                    <a:pt x="510"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7" name="Google Shape;15307;p70"/>
            <p:cNvSpPr/>
            <p:nvPr/>
          </p:nvSpPr>
          <p:spPr>
            <a:xfrm>
              <a:off x="4941709" y="2135748"/>
              <a:ext cx="233206" cy="58877"/>
            </a:xfrm>
            <a:custGeom>
              <a:rect b="b" l="l" r="r" t="t"/>
              <a:pathLst>
                <a:path extrusionOk="0" h="2253" w="8924">
                  <a:moveTo>
                    <a:pt x="3260" y="1"/>
                  </a:moveTo>
                  <a:cubicBezTo>
                    <a:pt x="2173" y="1"/>
                    <a:pt x="1558" y="1376"/>
                    <a:pt x="741" y="1376"/>
                  </a:cubicBezTo>
                  <a:cubicBezTo>
                    <a:pt x="106" y="1376"/>
                    <a:pt x="193" y="914"/>
                    <a:pt x="269" y="703"/>
                  </a:cubicBezTo>
                  <a:cubicBezTo>
                    <a:pt x="276" y="688"/>
                    <a:pt x="263" y="680"/>
                    <a:pt x="251" y="680"/>
                  </a:cubicBezTo>
                  <a:cubicBezTo>
                    <a:pt x="247" y="680"/>
                    <a:pt x="243" y="681"/>
                    <a:pt x="241" y="683"/>
                  </a:cubicBezTo>
                  <a:cubicBezTo>
                    <a:pt x="58" y="895"/>
                    <a:pt x="0" y="1174"/>
                    <a:pt x="96" y="1433"/>
                  </a:cubicBezTo>
                  <a:cubicBezTo>
                    <a:pt x="262" y="1845"/>
                    <a:pt x="828" y="2253"/>
                    <a:pt x="1580" y="2253"/>
                  </a:cubicBezTo>
                  <a:cubicBezTo>
                    <a:pt x="1917" y="2253"/>
                    <a:pt x="2291" y="2171"/>
                    <a:pt x="2683" y="1972"/>
                  </a:cubicBezTo>
                  <a:cubicBezTo>
                    <a:pt x="3553" y="1533"/>
                    <a:pt x="4066" y="1458"/>
                    <a:pt x="4302" y="1458"/>
                  </a:cubicBezTo>
                  <a:cubicBezTo>
                    <a:pt x="4340" y="1458"/>
                    <a:pt x="4371" y="1460"/>
                    <a:pt x="4395" y="1462"/>
                  </a:cubicBezTo>
                  <a:lnTo>
                    <a:pt x="4529" y="1462"/>
                  </a:lnTo>
                  <a:cubicBezTo>
                    <a:pt x="4553" y="1460"/>
                    <a:pt x="4584" y="1458"/>
                    <a:pt x="4622" y="1458"/>
                  </a:cubicBezTo>
                  <a:cubicBezTo>
                    <a:pt x="4860" y="1458"/>
                    <a:pt x="5379" y="1533"/>
                    <a:pt x="6241" y="1972"/>
                  </a:cubicBezTo>
                  <a:cubicBezTo>
                    <a:pt x="6633" y="2171"/>
                    <a:pt x="7007" y="2253"/>
                    <a:pt x="7344" y="2253"/>
                  </a:cubicBezTo>
                  <a:cubicBezTo>
                    <a:pt x="8096" y="2253"/>
                    <a:pt x="8662" y="1845"/>
                    <a:pt x="8828" y="1433"/>
                  </a:cubicBezTo>
                  <a:cubicBezTo>
                    <a:pt x="8924" y="1174"/>
                    <a:pt x="8866" y="885"/>
                    <a:pt x="8674" y="683"/>
                  </a:cubicBezTo>
                  <a:cubicBezTo>
                    <a:pt x="8671" y="681"/>
                    <a:pt x="8668" y="680"/>
                    <a:pt x="8665" y="680"/>
                  </a:cubicBezTo>
                  <a:cubicBezTo>
                    <a:pt x="8655" y="680"/>
                    <a:pt x="8645" y="688"/>
                    <a:pt x="8645" y="703"/>
                  </a:cubicBezTo>
                  <a:cubicBezTo>
                    <a:pt x="8722" y="914"/>
                    <a:pt x="8808" y="1376"/>
                    <a:pt x="8174" y="1376"/>
                  </a:cubicBezTo>
                  <a:cubicBezTo>
                    <a:pt x="7356" y="1376"/>
                    <a:pt x="6741" y="1"/>
                    <a:pt x="5654" y="1"/>
                  </a:cubicBezTo>
                  <a:cubicBezTo>
                    <a:pt x="4779" y="1"/>
                    <a:pt x="4539" y="520"/>
                    <a:pt x="4481" y="722"/>
                  </a:cubicBezTo>
                  <a:cubicBezTo>
                    <a:pt x="4476" y="731"/>
                    <a:pt x="4467" y="736"/>
                    <a:pt x="4458" y="736"/>
                  </a:cubicBezTo>
                  <a:cubicBezTo>
                    <a:pt x="4450" y="736"/>
                    <a:pt x="4443" y="731"/>
                    <a:pt x="4443" y="722"/>
                  </a:cubicBezTo>
                  <a:cubicBezTo>
                    <a:pt x="4375" y="520"/>
                    <a:pt x="4145" y="1"/>
                    <a:pt x="326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8" name="Google Shape;15308;p70"/>
            <p:cNvSpPr/>
            <p:nvPr/>
          </p:nvSpPr>
          <p:spPr>
            <a:xfrm>
              <a:off x="5217119" y="2012873"/>
              <a:ext cx="17613" cy="314897"/>
            </a:xfrm>
            <a:custGeom>
              <a:rect b="b" l="l" r="r" t="t"/>
              <a:pathLst>
                <a:path extrusionOk="0" h="12050" w="674">
                  <a:moveTo>
                    <a:pt x="337" y="0"/>
                  </a:moveTo>
                  <a:cubicBezTo>
                    <a:pt x="145" y="0"/>
                    <a:pt x="0" y="145"/>
                    <a:pt x="0" y="337"/>
                  </a:cubicBezTo>
                  <a:lnTo>
                    <a:pt x="0" y="11713"/>
                  </a:lnTo>
                  <a:cubicBezTo>
                    <a:pt x="0" y="11895"/>
                    <a:pt x="145" y="12049"/>
                    <a:pt x="337" y="12049"/>
                  </a:cubicBezTo>
                  <a:cubicBezTo>
                    <a:pt x="520" y="12049"/>
                    <a:pt x="673" y="11895"/>
                    <a:pt x="673" y="11713"/>
                  </a:cubicBezTo>
                  <a:lnTo>
                    <a:pt x="673" y="337"/>
                  </a:lnTo>
                  <a:cubicBezTo>
                    <a:pt x="673" y="145"/>
                    <a:pt x="520" y="0"/>
                    <a:pt x="33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9" name="Google Shape;15309;p70"/>
            <p:cNvSpPr/>
            <p:nvPr/>
          </p:nvSpPr>
          <p:spPr>
            <a:xfrm>
              <a:off x="5221379" y="2012873"/>
              <a:ext cx="13354" cy="314897"/>
            </a:xfrm>
            <a:custGeom>
              <a:rect b="b" l="l" r="r" t="t"/>
              <a:pathLst>
                <a:path extrusionOk="0" h="12050" w="511">
                  <a:moveTo>
                    <a:pt x="174" y="0"/>
                  </a:moveTo>
                  <a:cubicBezTo>
                    <a:pt x="107" y="0"/>
                    <a:pt x="49" y="10"/>
                    <a:pt x="1" y="39"/>
                  </a:cubicBezTo>
                  <a:cubicBezTo>
                    <a:pt x="107" y="106"/>
                    <a:pt x="164" y="212"/>
                    <a:pt x="164" y="337"/>
                  </a:cubicBezTo>
                  <a:lnTo>
                    <a:pt x="164" y="11713"/>
                  </a:lnTo>
                  <a:cubicBezTo>
                    <a:pt x="164" y="11828"/>
                    <a:pt x="107" y="11943"/>
                    <a:pt x="1" y="12001"/>
                  </a:cubicBezTo>
                  <a:cubicBezTo>
                    <a:pt x="55" y="12034"/>
                    <a:pt x="114" y="12049"/>
                    <a:pt x="171" y="12049"/>
                  </a:cubicBezTo>
                  <a:cubicBezTo>
                    <a:pt x="347" y="12049"/>
                    <a:pt x="510" y="11908"/>
                    <a:pt x="510" y="11713"/>
                  </a:cubicBezTo>
                  <a:lnTo>
                    <a:pt x="510" y="337"/>
                  </a:lnTo>
                  <a:cubicBezTo>
                    <a:pt x="510" y="145"/>
                    <a:pt x="357" y="0"/>
                    <a:pt x="17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0" name="Google Shape;15310;p70"/>
            <p:cNvSpPr/>
            <p:nvPr/>
          </p:nvSpPr>
          <p:spPr>
            <a:xfrm>
              <a:off x="4877867" y="1995991"/>
              <a:ext cx="360393" cy="119478"/>
            </a:xfrm>
            <a:custGeom>
              <a:rect b="b" l="l" r="r" t="t"/>
              <a:pathLst>
                <a:path extrusionOk="0" h="4572" w="13791">
                  <a:moveTo>
                    <a:pt x="3397" y="1"/>
                  </a:moveTo>
                  <a:cubicBezTo>
                    <a:pt x="3358" y="1"/>
                    <a:pt x="3319" y="1"/>
                    <a:pt x="3280" y="2"/>
                  </a:cubicBezTo>
                  <a:cubicBezTo>
                    <a:pt x="2222" y="2"/>
                    <a:pt x="1174" y="60"/>
                    <a:pt x="135" y="175"/>
                  </a:cubicBezTo>
                  <a:cubicBezTo>
                    <a:pt x="58" y="185"/>
                    <a:pt x="1" y="252"/>
                    <a:pt x="1" y="329"/>
                  </a:cubicBezTo>
                  <a:lnTo>
                    <a:pt x="1" y="810"/>
                  </a:lnTo>
                  <a:cubicBezTo>
                    <a:pt x="1" y="839"/>
                    <a:pt x="10" y="877"/>
                    <a:pt x="30" y="896"/>
                  </a:cubicBezTo>
                  <a:cubicBezTo>
                    <a:pt x="78" y="973"/>
                    <a:pt x="193" y="1194"/>
                    <a:pt x="193" y="1646"/>
                  </a:cubicBezTo>
                  <a:cubicBezTo>
                    <a:pt x="193" y="2368"/>
                    <a:pt x="280" y="3281"/>
                    <a:pt x="780" y="3848"/>
                  </a:cubicBezTo>
                  <a:cubicBezTo>
                    <a:pt x="1058" y="4156"/>
                    <a:pt x="1434" y="4368"/>
                    <a:pt x="1837" y="4454"/>
                  </a:cubicBezTo>
                  <a:cubicBezTo>
                    <a:pt x="2201" y="4532"/>
                    <a:pt x="2572" y="4571"/>
                    <a:pt x="2944" y="4571"/>
                  </a:cubicBezTo>
                  <a:cubicBezTo>
                    <a:pt x="2986" y="4571"/>
                    <a:pt x="3027" y="4571"/>
                    <a:pt x="3068" y="4570"/>
                  </a:cubicBezTo>
                  <a:cubicBezTo>
                    <a:pt x="3578" y="4570"/>
                    <a:pt x="4097" y="4560"/>
                    <a:pt x="4559" y="4339"/>
                  </a:cubicBezTo>
                  <a:cubicBezTo>
                    <a:pt x="5116" y="4060"/>
                    <a:pt x="5482" y="3531"/>
                    <a:pt x="5761" y="2993"/>
                  </a:cubicBezTo>
                  <a:cubicBezTo>
                    <a:pt x="5905" y="2714"/>
                    <a:pt x="6030" y="2425"/>
                    <a:pt x="6117" y="2118"/>
                  </a:cubicBezTo>
                  <a:cubicBezTo>
                    <a:pt x="6203" y="1800"/>
                    <a:pt x="6492" y="1579"/>
                    <a:pt x="6818" y="1579"/>
                  </a:cubicBezTo>
                  <a:lnTo>
                    <a:pt x="6972" y="1579"/>
                  </a:lnTo>
                  <a:cubicBezTo>
                    <a:pt x="7299" y="1579"/>
                    <a:pt x="7588" y="1800"/>
                    <a:pt x="7674" y="2118"/>
                  </a:cubicBezTo>
                  <a:cubicBezTo>
                    <a:pt x="7761" y="2425"/>
                    <a:pt x="7886" y="2714"/>
                    <a:pt x="8030" y="2993"/>
                  </a:cubicBezTo>
                  <a:cubicBezTo>
                    <a:pt x="8309" y="3531"/>
                    <a:pt x="8674" y="4070"/>
                    <a:pt x="9232" y="4339"/>
                  </a:cubicBezTo>
                  <a:cubicBezTo>
                    <a:pt x="9637" y="4533"/>
                    <a:pt x="10087" y="4572"/>
                    <a:pt x="10536" y="4572"/>
                  </a:cubicBezTo>
                  <a:cubicBezTo>
                    <a:pt x="10598" y="4572"/>
                    <a:pt x="10660" y="4571"/>
                    <a:pt x="10723" y="4570"/>
                  </a:cubicBezTo>
                  <a:cubicBezTo>
                    <a:pt x="10764" y="4571"/>
                    <a:pt x="10805" y="4571"/>
                    <a:pt x="10847" y="4571"/>
                  </a:cubicBezTo>
                  <a:cubicBezTo>
                    <a:pt x="11219" y="4571"/>
                    <a:pt x="11590" y="4532"/>
                    <a:pt x="11953" y="4454"/>
                  </a:cubicBezTo>
                  <a:cubicBezTo>
                    <a:pt x="12357" y="4368"/>
                    <a:pt x="12732" y="4156"/>
                    <a:pt x="13011" y="3848"/>
                  </a:cubicBezTo>
                  <a:cubicBezTo>
                    <a:pt x="13511" y="3281"/>
                    <a:pt x="13598" y="2368"/>
                    <a:pt x="13598" y="1646"/>
                  </a:cubicBezTo>
                  <a:cubicBezTo>
                    <a:pt x="13598" y="1194"/>
                    <a:pt x="13713" y="973"/>
                    <a:pt x="13761" y="896"/>
                  </a:cubicBezTo>
                  <a:cubicBezTo>
                    <a:pt x="13780" y="877"/>
                    <a:pt x="13790" y="839"/>
                    <a:pt x="13790" y="810"/>
                  </a:cubicBezTo>
                  <a:lnTo>
                    <a:pt x="13790" y="329"/>
                  </a:lnTo>
                  <a:cubicBezTo>
                    <a:pt x="13790" y="252"/>
                    <a:pt x="13732" y="185"/>
                    <a:pt x="13655" y="175"/>
                  </a:cubicBezTo>
                  <a:cubicBezTo>
                    <a:pt x="12617" y="60"/>
                    <a:pt x="11569" y="2"/>
                    <a:pt x="10521" y="2"/>
                  </a:cubicBezTo>
                  <a:cubicBezTo>
                    <a:pt x="10481" y="1"/>
                    <a:pt x="10442" y="1"/>
                    <a:pt x="10403" y="1"/>
                  </a:cubicBezTo>
                  <a:cubicBezTo>
                    <a:pt x="9540" y="1"/>
                    <a:pt x="8697" y="202"/>
                    <a:pt x="7924" y="589"/>
                  </a:cubicBezTo>
                  <a:cubicBezTo>
                    <a:pt x="7751" y="675"/>
                    <a:pt x="7559" y="742"/>
                    <a:pt x="7367" y="791"/>
                  </a:cubicBezTo>
                  <a:cubicBezTo>
                    <a:pt x="7213" y="824"/>
                    <a:pt x="7054" y="841"/>
                    <a:pt x="6895" y="841"/>
                  </a:cubicBezTo>
                  <a:cubicBezTo>
                    <a:pt x="6737" y="841"/>
                    <a:pt x="6578" y="824"/>
                    <a:pt x="6424" y="791"/>
                  </a:cubicBezTo>
                  <a:cubicBezTo>
                    <a:pt x="6232" y="742"/>
                    <a:pt x="6049" y="675"/>
                    <a:pt x="5867" y="589"/>
                  </a:cubicBezTo>
                  <a:cubicBezTo>
                    <a:pt x="5103" y="202"/>
                    <a:pt x="4252" y="1"/>
                    <a:pt x="3397"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1" name="Google Shape;15311;p70"/>
            <p:cNvSpPr/>
            <p:nvPr/>
          </p:nvSpPr>
          <p:spPr>
            <a:xfrm>
              <a:off x="5138461" y="1997533"/>
              <a:ext cx="100035" cy="117675"/>
            </a:xfrm>
            <a:custGeom>
              <a:rect b="b" l="l" r="r" t="t"/>
              <a:pathLst>
                <a:path extrusionOk="0" h="4503" w="3828">
                  <a:moveTo>
                    <a:pt x="2366" y="1"/>
                  </a:moveTo>
                  <a:lnTo>
                    <a:pt x="2366" y="799"/>
                  </a:lnTo>
                  <a:cubicBezTo>
                    <a:pt x="2366" y="799"/>
                    <a:pt x="2174" y="991"/>
                    <a:pt x="2174" y="1578"/>
                  </a:cubicBezTo>
                  <a:cubicBezTo>
                    <a:pt x="2174" y="2299"/>
                    <a:pt x="2087" y="3222"/>
                    <a:pt x="1587" y="3789"/>
                  </a:cubicBezTo>
                  <a:cubicBezTo>
                    <a:pt x="1299" y="4088"/>
                    <a:pt x="933" y="4299"/>
                    <a:pt x="529" y="4386"/>
                  </a:cubicBezTo>
                  <a:cubicBezTo>
                    <a:pt x="356" y="4424"/>
                    <a:pt x="174" y="4453"/>
                    <a:pt x="1" y="4472"/>
                  </a:cubicBezTo>
                  <a:cubicBezTo>
                    <a:pt x="251" y="4491"/>
                    <a:pt x="501" y="4501"/>
                    <a:pt x="751" y="4501"/>
                  </a:cubicBezTo>
                  <a:cubicBezTo>
                    <a:pt x="792" y="4502"/>
                    <a:pt x="833" y="4502"/>
                    <a:pt x="875" y="4502"/>
                  </a:cubicBezTo>
                  <a:cubicBezTo>
                    <a:pt x="1247" y="4502"/>
                    <a:pt x="1618" y="4464"/>
                    <a:pt x="1981" y="4386"/>
                  </a:cubicBezTo>
                  <a:cubicBezTo>
                    <a:pt x="2385" y="4299"/>
                    <a:pt x="2760" y="4088"/>
                    <a:pt x="3039" y="3789"/>
                  </a:cubicBezTo>
                  <a:cubicBezTo>
                    <a:pt x="3539" y="3222"/>
                    <a:pt x="3626" y="2299"/>
                    <a:pt x="3626" y="1578"/>
                  </a:cubicBezTo>
                  <a:cubicBezTo>
                    <a:pt x="3626" y="1126"/>
                    <a:pt x="3741" y="914"/>
                    <a:pt x="3789" y="837"/>
                  </a:cubicBezTo>
                  <a:cubicBezTo>
                    <a:pt x="3808" y="808"/>
                    <a:pt x="3818" y="780"/>
                    <a:pt x="3818" y="741"/>
                  </a:cubicBezTo>
                  <a:lnTo>
                    <a:pt x="3818" y="260"/>
                  </a:lnTo>
                  <a:lnTo>
                    <a:pt x="3828" y="270"/>
                  </a:lnTo>
                  <a:cubicBezTo>
                    <a:pt x="3818" y="193"/>
                    <a:pt x="3760" y="126"/>
                    <a:pt x="3683" y="116"/>
                  </a:cubicBezTo>
                  <a:cubicBezTo>
                    <a:pt x="3472" y="97"/>
                    <a:pt x="3001" y="39"/>
                    <a:pt x="23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2" name="Google Shape;15312;p70"/>
            <p:cNvSpPr/>
            <p:nvPr/>
          </p:nvSpPr>
          <p:spPr>
            <a:xfrm>
              <a:off x="5085438" y="2010077"/>
              <a:ext cx="137222" cy="91568"/>
            </a:xfrm>
            <a:custGeom>
              <a:rect b="b" l="l" r="r" t="t"/>
              <a:pathLst>
                <a:path extrusionOk="0" h="3504" w="5251">
                  <a:moveTo>
                    <a:pt x="2461" y="0"/>
                  </a:moveTo>
                  <a:cubicBezTo>
                    <a:pt x="1683" y="0"/>
                    <a:pt x="918" y="182"/>
                    <a:pt x="222" y="521"/>
                  </a:cubicBezTo>
                  <a:lnTo>
                    <a:pt x="212" y="521"/>
                  </a:lnTo>
                  <a:cubicBezTo>
                    <a:pt x="126" y="569"/>
                    <a:pt x="49" y="655"/>
                    <a:pt x="29" y="761"/>
                  </a:cubicBezTo>
                  <a:cubicBezTo>
                    <a:pt x="1" y="867"/>
                    <a:pt x="20" y="982"/>
                    <a:pt x="77" y="1069"/>
                  </a:cubicBezTo>
                  <a:cubicBezTo>
                    <a:pt x="154" y="1175"/>
                    <a:pt x="212" y="1300"/>
                    <a:pt x="251" y="1434"/>
                  </a:cubicBezTo>
                  <a:cubicBezTo>
                    <a:pt x="328" y="1694"/>
                    <a:pt x="433" y="1954"/>
                    <a:pt x="558" y="2204"/>
                  </a:cubicBezTo>
                  <a:cubicBezTo>
                    <a:pt x="876" y="2800"/>
                    <a:pt x="1174" y="3146"/>
                    <a:pt x="1520" y="3319"/>
                  </a:cubicBezTo>
                  <a:cubicBezTo>
                    <a:pt x="1828" y="3463"/>
                    <a:pt x="2193" y="3492"/>
                    <a:pt x="2655" y="3492"/>
                  </a:cubicBezTo>
                  <a:lnTo>
                    <a:pt x="2780" y="3502"/>
                  </a:lnTo>
                  <a:cubicBezTo>
                    <a:pt x="2826" y="3503"/>
                    <a:pt x="2872" y="3504"/>
                    <a:pt x="2918" y="3504"/>
                  </a:cubicBezTo>
                  <a:cubicBezTo>
                    <a:pt x="3247" y="3504"/>
                    <a:pt x="3575" y="3473"/>
                    <a:pt x="3895" y="3406"/>
                  </a:cubicBezTo>
                  <a:cubicBezTo>
                    <a:pt x="4193" y="3338"/>
                    <a:pt x="4472" y="3194"/>
                    <a:pt x="4684" y="2973"/>
                  </a:cubicBezTo>
                  <a:cubicBezTo>
                    <a:pt x="4982" y="2627"/>
                    <a:pt x="5136" y="2002"/>
                    <a:pt x="5136" y="1107"/>
                  </a:cubicBezTo>
                  <a:cubicBezTo>
                    <a:pt x="5136" y="915"/>
                    <a:pt x="5155" y="732"/>
                    <a:pt x="5193" y="550"/>
                  </a:cubicBezTo>
                  <a:cubicBezTo>
                    <a:pt x="5251" y="328"/>
                    <a:pt x="5087" y="107"/>
                    <a:pt x="4857" y="88"/>
                  </a:cubicBezTo>
                  <a:cubicBezTo>
                    <a:pt x="4328" y="50"/>
                    <a:pt x="3510" y="2"/>
                    <a:pt x="2578" y="2"/>
                  </a:cubicBezTo>
                  <a:cubicBezTo>
                    <a:pt x="2539" y="1"/>
                    <a:pt x="2500" y="0"/>
                    <a:pt x="24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3" name="Google Shape;15313;p70"/>
            <p:cNvSpPr/>
            <p:nvPr/>
          </p:nvSpPr>
          <p:spPr>
            <a:xfrm>
              <a:off x="5089959" y="2014336"/>
              <a:ext cx="127683" cy="83023"/>
            </a:xfrm>
            <a:custGeom>
              <a:rect b="b" l="l" r="r" t="t"/>
              <a:pathLst>
                <a:path extrusionOk="0" h="3177" w="4886">
                  <a:moveTo>
                    <a:pt x="2286" y="1"/>
                  </a:moveTo>
                  <a:cubicBezTo>
                    <a:pt x="1538" y="1"/>
                    <a:pt x="802" y="173"/>
                    <a:pt x="126" y="502"/>
                  </a:cubicBezTo>
                  <a:cubicBezTo>
                    <a:pt x="68" y="531"/>
                    <a:pt x="30" y="579"/>
                    <a:pt x="10" y="637"/>
                  </a:cubicBezTo>
                  <a:cubicBezTo>
                    <a:pt x="1" y="694"/>
                    <a:pt x="10" y="762"/>
                    <a:pt x="49" y="810"/>
                  </a:cubicBezTo>
                  <a:cubicBezTo>
                    <a:pt x="126" y="935"/>
                    <a:pt x="193" y="1079"/>
                    <a:pt x="231" y="1223"/>
                  </a:cubicBezTo>
                  <a:cubicBezTo>
                    <a:pt x="308" y="1483"/>
                    <a:pt x="414" y="1733"/>
                    <a:pt x="539" y="1964"/>
                  </a:cubicBezTo>
                  <a:cubicBezTo>
                    <a:pt x="828" y="2521"/>
                    <a:pt x="1106" y="2848"/>
                    <a:pt x="1424" y="3002"/>
                  </a:cubicBezTo>
                  <a:cubicBezTo>
                    <a:pt x="1703" y="3137"/>
                    <a:pt x="2049" y="3166"/>
                    <a:pt x="2482" y="3166"/>
                  </a:cubicBezTo>
                  <a:lnTo>
                    <a:pt x="2607" y="3175"/>
                  </a:lnTo>
                  <a:cubicBezTo>
                    <a:pt x="2644" y="3176"/>
                    <a:pt x="2681" y="3177"/>
                    <a:pt x="2718" y="3177"/>
                  </a:cubicBezTo>
                  <a:cubicBezTo>
                    <a:pt x="3045" y="3177"/>
                    <a:pt x="3364" y="3140"/>
                    <a:pt x="3684" y="3079"/>
                  </a:cubicBezTo>
                  <a:cubicBezTo>
                    <a:pt x="3943" y="3021"/>
                    <a:pt x="4193" y="2887"/>
                    <a:pt x="4386" y="2694"/>
                  </a:cubicBezTo>
                  <a:cubicBezTo>
                    <a:pt x="4655" y="2387"/>
                    <a:pt x="4799" y="1791"/>
                    <a:pt x="4799" y="944"/>
                  </a:cubicBezTo>
                  <a:cubicBezTo>
                    <a:pt x="4789" y="742"/>
                    <a:pt x="4818" y="541"/>
                    <a:pt x="4857" y="348"/>
                  </a:cubicBezTo>
                  <a:cubicBezTo>
                    <a:pt x="4886" y="223"/>
                    <a:pt x="4799" y="98"/>
                    <a:pt x="4674" y="89"/>
                  </a:cubicBezTo>
                  <a:cubicBezTo>
                    <a:pt x="4145" y="50"/>
                    <a:pt x="3328" y="2"/>
                    <a:pt x="2405" y="2"/>
                  </a:cubicBezTo>
                  <a:cubicBezTo>
                    <a:pt x="2365" y="1"/>
                    <a:pt x="2326" y="1"/>
                    <a:pt x="2286"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4" name="Google Shape;15314;p70"/>
            <p:cNvSpPr/>
            <p:nvPr/>
          </p:nvSpPr>
          <p:spPr>
            <a:xfrm>
              <a:off x="4893704" y="2009815"/>
              <a:ext cx="136987" cy="91568"/>
            </a:xfrm>
            <a:custGeom>
              <a:rect b="b" l="l" r="r" t="t"/>
              <a:pathLst>
                <a:path extrusionOk="0" h="3504" w="5242">
                  <a:moveTo>
                    <a:pt x="2781" y="1"/>
                  </a:moveTo>
                  <a:cubicBezTo>
                    <a:pt x="2742" y="1"/>
                    <a:pt x="2703" y="1"/>
                    <a:pt x="2664" y="2"/>
                  </a:cubicBezTo>
                  <a:cubicBezTo>
                    <a:pt x="1731" y="2"/>
                    <a:pt x="914" y="50"/>
                    <a:pt x="385" y="98"/>
                  </a:cubicBezTo>
                  <a:cubicBezTo>
                    <a:pt x="154" y="108"/>
                    <a:pt x="1" y="329"/>
                    <a:pt x="49" y="550"/>
                  </a:cubicBezTo>
                  <a:cubicBezTo>
                    <a:pt x="87" y="733"/>
                    <a:pt x="106" y="925"/>
                    <a:pt x="106" y="1108"/>
                  </a:cubicBezTo>
                  <a:cubicBezTo>
                    <a:pt x="106" y="2002"/>
                    <a:pt x="260" y="2627"/>
                    <a:pt x="568" y="2973"/>
                  </a:cubicBezTo>
                  <a:cubicBezTo>
                    <a:pt x="779" y="3194"/>
                    <a:pt x="1049" y="3348"/>
                    <a:pt x="1356" y="3406"/>
                  </a:cubicBezTo>
                  <a:cubicBezTo>
                    <a:pt x="1677" y="3473"/>
                    <a:pt x="1997" y="3504"/>
                    <a:pt x="2324" y="3504"/>
                  </a:cubicBezTo>
                  <a:cubicBezTo>
                    <a:pt x="2370" y="3504"/>
                    <a:pt x="2416" y="3503"/>
                    <a:pt x="2462" y="3502"/>
                  </a:cubicBezTo>
                  <a:lnTo>
                    <a:pt x="2587" y="3502"/>
                  </a:lnTo>
                  <a:cubicBezTo>
                    <a:pt x="3049" y="3502"/>
                    <a:pt x="3414" y="3473"/>
                    <a:pt x="3722" y="3319"/>
                  </a:cubicBezTo>
                  <a:cubicBezTo>
                    <a:pt x="4068" y="3146"/>
                    <a:pt x="4366" y="2810"/>
                    <a:pt x="4684" y="2214"/>
                  </a:cubicBezTo>
                  <a:cubicBezTo>
                    <a:pt x="4809" y="1964"/>
                    <a:pt x="4914" y="1704"/>
                    <a:pt x="4991" y="1435"/>
                  </a:cubicBezTo>
                  <a:cubicBezTo>
                    <a:pt x="5030" y="1300"/>
                    <a:pt x="5087" y="1185"/>
                    <a:pt x="5164" y="1069"/>
                  </a:cubicBezTo>
                  <a:cubicBezTo>
                    <a:pt x="5222" y="983"/>
                    <a:pt x="5241" y="867"/>
                    <a:pt x="5222" y="762"/>
                  </a:cubicBezTo>
                  <a:cubicBezTo>
                    <a:pt x="5193" y="656"/>
                    <a:pt x="5126" y="569"/>
                    <a:pt x="5030" y="521"/>
                  </a:cubicBezTo>
                  <a:lnTo>
                    <a:pt x="5020" y="521"/>
                  </a:lnTo>
                  <a:cubicBezTo>
                    <a:pt x="4324" y="182"/>
                    <a:pt x="3559" y="1"/>
                    <a:pt x="278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5" name="Google Shape;15315;p70"/>
            <p:cNvSpPr/>
            <p:nvPr/>
          </p:nvSpPr>
          <p:spPr>
            <a:xfrm>
              <a:off x="4898721" y="2014101"/>
              <a:ext cx="127683" cy="83023"/>
            </a:xfrm>
            <a:custGeom>
              <a:rect b="b" l="l" r="r" t="t"/>
              <a:pathLst>
                <a:path extrusionOk="0" h="3177" w="4886">
                  <a:moveTo>
                    <a:pt x="2595" y="0"/>
                  </a:moveTo>
                  <a:cubicBezTo>
                    <a:pt x="2557" y="0"/>
                    <a:pt x="2520" y="0"/>
                    <a:pt x="2482" y="1"/>
                  </a:cubicBezTo>
                  <a:cubicBezTo>
                    <a:pt x="1559" y="1"/>
                    <a:pt x="732" y="49"/>
                    <a:pt x="212" y="98"/>
                  </a:cubicBezTo>
                  <a:cubicBezTo>
                    <a:pt x="87" y="107"/>
                    <a:pt x="1" y="223"/>
                    <a:pt x="30" y="348"/>
                  </a:cubicBezTo>
                  <a:cubicBezTo>
                    <a:pt x="68" y="550"/>
                    <a:pt x="87" y="742"/>
                    <a:pt x="87" y="953"/>
                  </a:cubicBezTo>
                  <a:cubicBezTo>
                    <a:pt x="87" y="1800"/>
                    <a:pt x="232" y="2386"/>
                    <a:pt x="501" y="2703"/>
                  </a:cubicBezTo>
                  <a:cubicBezTo>
                    <a:pt x="693" y="2896"/>
                    <a:pt x="943" y="3030"/>
                    <a:pt x="1203" y="3079"/>
                  </a:cubicBezTo>
                  <a:cubicBezTo>
                    <a:pt x="1515" y="3146"/>
                    <a:pt x="1827" y="3176"/>
                    <a:pt x="2145" y="3176"/>
                  </a:cubicBezTo>
                  <a:cubicBezTo>
                    <a:pt x="2190" y="3176"/>
                    <a:pt x="2235" y="3176"/>
                    <a:pt x="2280" y="3175"/>
                  </a:cubicBezTo>
                  <a:lnTo>
                    <a:pt x="2395" y="3175"/>
                  </a:lnTo>
                  <a:cubicBezTo>
                    <a:pt x="2838" y="3175"/>
                    <a:pt x="3184" y="3146"/>
                    <a:pt x="3463" y="3011"/>
                  </a:cubicBezTo>
                  <a:cubicBezTo>
                    <a:pt x="3780" y="2857"/>
                    <a:pt x="4059" y="2530"/>
                    <a:pt x="4347" y="1973"/>
                  </a:cubicBezTo>
                  <a:cubicBezTo>
                    <a:pt x="4472" y="1732"/>
                    <a:pt x="4578" y="1482"/>
                    <a:pt x="4655" y="1223"/>
                  </a:cubicBezTo>
                  <a:cubicBezTo>
                    <a:pt x="4693" y="1078"/>
                    <a:pt x="4761" y="934"/>
                    <a:pt x="4838" y="809"/>
                  </a:cubicBezTo>
                  <a:cubicBezTo>
                    <a:pt x="4876" y="761"/>
                    <a:pt x="4886" y="703"/>
                    <a:pt x="4876" y="646"/>
                  </a:cubicBezTo>
                  <a:cubicBezTo>
                    <a:pt x="4857" y="578"/>
                    <a:pt x="4818" y="530"/>
                    <a:pt x="4761" y="511"/>
                  </a:cubicBezTo>
                  <a:cubicBezTo>
                    <a:pt x="4083" y="181"/>
                    <a:pt x="3345" y="0"/>
                    <a:pt x="2595" y="0"/>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6" name="Google Shape;15316;p70"/>
            <p:cNvSpPr/>
            <p:nvPr/>
          </p:nvSpPr>
          <p:spPr>
            <a:xfrm>
              <a:off x="4940690" y="2017133"/>
              <a:ext cx="85479" cy="79939"/>
            </a:xfrm>
            <a:custGeom>
              <a:rect b="b" l="l" r="r" t="t"/>
              <a:pathLst>
                <a:path extrusionOk="0" h="3059" w="3271">
                  <a:moveTo>
                    <a:pt x="2010" y="1"/>
                  </a:moveTo>
                  <a:cubicBezTo>
                    <a:pt x="1943" y="222"/>
                    <a:pt x="1847" y="568"/>
                    <a:pt x="1684" y="1107"/>
                  </a:cubicBezTo>
                  <a:cubicBezTo>
                    <a:pt x="1607" y="1366"/>
                    <a:pt x="1510" y="1616"/>
                    <a:pt x="1385" y="1857"/>
                  </a:cubicBezTo>
                  <a:cubicBezTo>
                    <a:pt x="1087" y="2424"/>
                    <a:pt x="808" y="2741"/>
                    <a:pt x="491" y="2895"/>
                  </a:cubicBezTo>
                  <a:cubicBezTo>
                    <a:pt x="337" y="2972"/>
                    <a:pt x="174" y="3011"/>
                    <a:pt x="1" y="3030"/>
                  </a:cubicBezTo>
                  <a:cubicBezTo>
                    <a:pt x="212" y="3049"/>
                    <a:pt x="433" y="3059"/>
                    <a:pt x="664" y="3059"/>
                  </a:cubicBezTo>
                  <a:lnTo>
                    <a:pt x="789" y="3059"/>
                  </a:lnTo>
                  <a:cubicBezTo>
                    <a:pt x="1222" y="3059"/>
                    <a:pt x="1568" y="3030"/>
                    <a:pt x="1847" y="2895"/>
                  </a:cubicBezTo>
                  <a:cubicBezTo>
                    <a:pt x="2164" y="2741"/>
                    <a:pt x="2434" y="2414"/>
                    <a:pt x="2732" y="1857"/>
                  </a:cubicBezTo>
                  <a:cubicBezTo>
                    <a:pt x="2857" y="1616"/>
                    <a:pt x="2962" y="1366"/>
                    <a:pt x="3030" y="1107"/>
                  </a:cubicBezTo>
                  <a:cubicBezTo>
                    <a:pt x="3078" y="962"/>
                    <a:pt x="3136" y="828"/>
                    <a:pt x="3222" y="703"/>
                  </a:cubicBezTo>
                  <a:cubicBezTo>
                    <a:pt x="3261" y="655"/>
                    <a:pt x="3270" y="587"/>
                    <a:pt x="3261" y="530"/>
                  </a:cubicBezTo>
                  <a:cubicBezTo>
                    <a:pt x="3241" y="462"/>
                    <a:pt x="3203" y="414"/>
                    <a:pt x="3155" y="395"/>
                  </a:cubicBezTo>
                  <a:lnTo>
                    <a:pt x="3145" y="395"/>
                  </a:lnTo>
                  <a:cubicBezTo>
                    <a:pt x="2780" y="212"/>
                    <a:pt x="2405" y="78"/>
                    <a:pt x="201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7" name="Google Shape;15317;p70"/>
            <p:cNvSpPr/>
            <p:nvPr/>
          </p:nvSpPr>
          <p:spPr>
            <a:xfrm>
              <a:off x="5139715" y="2014624"/>
              <a:ext cx="77431" cy="82500"/>
            </a:xfrm>
            <a:custGeom>
              <a:rect b="b" l="l" r="r" t="t"/>
              <a:pathLst>
                <a:path extrusionOk="0" h="3157" w="2963">
                  <a:moveTo>
                    <a:pt x="1510" y="1"/>
                  </a:moveTo>
                  <a:cubicBezTo>
                    <a:pt x="1501" y="299"/>
                    <a:pt x="1501" y="760"/>
                    <a:pt x="1501" y="924"/>
                  </a:cubicBezTo>
                  <a:cubicBezTo>
                    <a:pt x="1501" y="1780"/>
                    <a:pt x="1366" y="2366"/>
                    <a:pt x="1087" y="2674"/>
                  </a:cubicBezTo>
                  <a:cubicBezTo>
                    <a:pt x="895" y="2876"/>
                    <a:pt x="655" y="3001"/>
                    <a:pt x="385" y="3059"/>
                  </a:cubicBezTo>
                  <a:cubicBezTo>
                    <a:pt x="260" y="3087"/>
                    <a:pt x="126" y="3116"/>
                    <a:pt x="1" y="3126"/>
                  </a:cubicBezTo>
                  <a:cubicBezTo>
                    <a:pt x="193" y="3145"/>
                    <a:pt x="385" y="3155"/>
                    <a:pt x="578" y="3155"/>
                  </a:cubicBezTo>
                  <a:lnTo>
                    <a:pt x="703" y="3155"/>
                  </a:lnTo>
                  <a:cubicBezTo>
                    <a:pt x="746" y="3156"/>
                    <a:pt x="790" y="3156"/>
                    <a:pt x="834" y="3156"/>
                  </a:cubicBezTo>
                  <a:cubicBezTo>
                    <a:pt x="1146" y="3156"/>
                    <a:pt x="1458" y="3126"/>
                    <a:pt x="1770" y="3059"/>
                  </a:cubicBezTo>
                  <a:cubicBezTo>
                    <a:pt x="2030" y="3010"/>
                    <a:pt x="2280" y="2876"/>
                    <a:pt x="2472" y="2683"/>
                  </a:cubicBezTo>
                  <a:cubicBezTo>
                    <a:pt x="2741" y="2366"/>
                    <a:pt x="2885" y="1780"/>
                    <a:pt x="2885" y="924"/>
                  </a:cubicBezTo>
                  <a:cubicBezTo>
                    <a:pt x="2885" y="722"/>
                    <a:pt x="2905" y="530"/>
                    <a:pt x="2943" y="328"/>
                  </a:cubicBezTo>
                  <a:cubicBezTo>
                    <a:pt x="2962" y="270"/>
                    <a:pt x="2953" y="212"/>
                    <a:pt x="2914" y="164"/>
                  </a:cubicBezTo>
                  <a:cubicBezTo>
                    <a:pt x="2885" y="106"/>
                    <a:pt x="2828" y="78"/>
                    <a:pt x="2770" y="78"/>
                  </a:cubicBezTo>
                  <a:cubicBezTo>
                    <a:pt x="2443" y="49"/>
                    <a:pt x="2010" y="20"/>
                    <a:pt x="151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8" name="Google Shape;15318;p70"/>
            <p:cNvSpPr/>
            <p:nvPr/>
          </p:nvSpPr>
          <p:spPr>
            <a:xfrm>
              <a:off x="4969096" y="2146802"/>
              <a:ext cx="177675" cy="36716"/>
            </a:xfrm>
            <a:custGeom>
              <a:rect b="b" l="l" r="r" t="t"/>
              <a:pathLst>
                <a:path extrusionOk="0" h="1405" w="6799">
                  <a:moveTo>
                    <a:pt x="4587" y="1"/>
                  </a:moveTo>
                  <a:cubicBezTo>
                    <a:pt x="4020" y="1"/>
                    <a:pt x="3856" y="260"/>
                    <a:pt x="3818" y="424"/>
                  </a:cubicBezTo>
                  <a:cubicBezTo>
                    <a:pt x="3789" y="501"/>
                    <a:pt x="3751" y="568"/>
                    <a:pt x="3693" y="616"/>
                  </a:cubicBezTo>
                  <a:cubicBezTo>
                    <a:pt x="4049" y="645"/>
                    <a:pt x="4587" y="770"/>
                    <a:pt x="5376" y="1174"/>
                  </a:cubicBezTo>
                  <a:cubicBezTo>
                    <a:pt x="5653" y="1327"/>
                    <a:pt x="5969" y="1404"/>
                    <a:pt x="6284" y="1405"/>
                  </a:cubicBezTo>
                  <a:lnTo>
                    <a:pt x="6284" y="1405"/>
                  </a:lnTo>
                  <a:cubicBezTo>
                    <a:pt x="6456" y="1404"/>
                    <a:pt x="6627" y="1375"/>
                    <a:pt x="6799" y="1318"/>
                  </a:cubicBezTo>
                  <a:cubicBezTo>
                    <a:pt x="6405" y="1212"/>
                    <a:pt x="6087" y="933"/>
                    <a:pt x="5770" y="655"/>
                  </a:cubicBezTo>
                  <a:cubicBezTo>
                    <a:pt x="5385" y="318"/>
                    <a:pt x="5020" y="1"/>
                    <a:pt x="4587" y="1"/>
                  </a:cubicBezTo>
                  <a:close/>
                  <a:moveTo>
                    <a:pt x="2212" y="1"/>
                  </a:moveTo>
                  <a:cubicBezTo>
                    <a:pt x="1779" y="1"/>
                    <a:pt x="1424" y="318"/>
                    <a:pt x="1029" y="655"/>
                  </a:cubicBezTo>
                  <a:cubicBezTo>
                    <a:pt x="722" y="933"/>
                    <a:pt x="395" y="1212"/>
                    <a:pt x="0" y="1318"/>
                  </a:cubicBezTo>
                  <a:cubicBezTo>
                    <a:pt x="173" y="1376"/>
                    <a:pt x="347" y="1405"/>
                    <a:pt x="520" y="1405"/>
                  </a:cubicBezTo>
                  <a:cubicBezTo>
                    <a:pt x="837" y="1405"/>
                    <a:pt x="1145" y="1318"/>
                    <a:pt x="1424" y="1174"/>
                  </a:cubicBezTo>
                  <a:cubicBezTo>
                    <a:pt x="2222" y="770"/>
                    <a:pt x="2760" y="645"/>
                    <a:pt x="3106" y="616"/>
                  </a:cubicBezTo>
                  <a:cubicBezTo>
                    <a:pt x="3049" y="568"/>
                    <a:pt x="3010" y="501"/>
                    <a:pt x="2981" y="424"/>
                  </a:cubicBezTo>
                  <a:cubicBezTo>
                    <a:pt x="2943" y="260"/>
                    <a:pt x="2779" y="1"/>
                    <a:pt x="2212" y="1"/>
                  </a:cubicBezTo>
                  <a:close/>
                  <a:moveTo>
                    <a:pt x="6284" y="1405"/>
                  </a:moveTo>
                  <a:cubicBezTo>
                    <a:pt x="6283" y="1405"/>
                    <a:pt x="6281" y="1405"/>
                    <a:pt x="6280" y="1405"/>
                  </a:cubicBezTo>
                  <a:lnTo>
                    <a:pt x="6289" y="1405"/>
                  </a:lnTo>
                  <a:cubicBezTo>
                    <a:pt x="6288" y="1405"/>
                    <a:pt x="6286" y="1405"/>
                    <a:pt x="6284" y="1405"/>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19" name="Google Shape;15319;p70"/>
          <p:cNvGrpSpPr/>
          <p:nvPr/>
        </p:nvGrpSpPr>
        <p:grpSpPr>
          <a:xfrm>
            <a:off x="7050889" y="2913503"/>
            <a:ext cx="363529" cy="339513"/>
            <a:chOff x="7050889" y="2913503"/>
            <a:chExt cx="363529" cy="339513"/>
          </a:xfrm>
        </p:grpSpPr>
        <p:sp>
          <p:nvSpPr>
            <p:cNvPr id="15320" name="Google Shape;15320;p70"/>
            <p:cNvSpPr/>
            <p:nvPr/>
          </p:nvSpPr>
          <p:spPr>
            <a:xfrm>
              <a:off x="7057814" y="2913503"/>
              <a:ext cx="217893" cy="268146"/>
            </a:xfrm>
            <a:custGeom>
              <a:rect b="b" l="l" r="r" t="t"/>
              <a:pathLst>
                <a:path extrusionOk="0" h="10261" w="8338">
                  <a:moveTo>
                    <a:pt x="8338" y="0"/>
                  </a:moveTo>
                  <a:lnTo>
                    <a:pt x="1818" y="1443"/>
                  </a:lnTo>
                  <a:lnTo>
                    <a:pt x="1818" y="3741"/>
                  </a:lnTo>
                  <a:lnTo>
                    <a:pt x="1818" y="8655"/>
                  </a:lnTo>
                  <a:cubicBezTo>
                    <a:pt x="1597" y="8558"/>
                    <a:pt x="1357" y="8510"/>
                    <a:pt x="1126" y="8501"/>
                  </a:cubicBezTo>
                  <a:cubicBezTo>
                    <a:pt x="501" y="8501"/>
                    <a:pt x="1" y="8895"/>
                    <a:pt x="1" y="9385"/>
                  </a:cubicBezTo>
                  <a:cubicBezTo>
                    <a:pt x="1" y="9866"/>
                    <a:pt x="501" y="10260"/>
                    <a:pt x="1126" y="10260"/>
                  </a:cubicBezTo>
                  <a:cubicBezTo>
                    <a:pt x="2251" y="10260"/>
                    <a:pt x="2578" y="9405"/>
                    <a:pt x="2578" y="9068"/>
                  </a:cubicBezTo>
                  <a:lnTo>
                    <a:pt x="2578" y="3577"/>
                  </a:lnTo>
                  <a:lnTo>
                    <a:pt x="7578" y="2462"/>
                  </a:lnTo>
                  <a:lnTo>
                    <a:pt x="7578" y="7154"/>
                  </a:lnTo>
                  <a:cubicBezTo>
                    <a:pt x="7357" y="7058"/>
                    <a:pt x="7126" y="7010"/>
                    <a:pt x="6886" y="7001"/>
                  </a:cubicBezTo>
                  <a:cubicBezTo>
                    <a:pt x="6270" y="7001"/>
                    <a:pt x="5770" y="7395"/>
                    <a:pt x="5770" y="7876"/>
                  </a:cubicBezTo>
                  <a:cubicBezTo>
                    <a:pt x="5770" y="8366"/>
                    <a:pt x="6270" y="8760"/>
                    <a:pt x="6886" y="8760"/>
                  </a:cubicBezTo>
                  <a:cubicBezTo>
                    <a:pt x="7886" y="8760"/>
                    <a:pt x="8338" y="8020"/>
                    <a:pt x="8338" y="7529"/>
                  </a:cubicBezTo>
                  <a:cubicBezTo>
                    <a:pt x="8338" y="7241"/>
                    <a:pt x="8338" y="2298"/>
                    <a:pt x="8338" y="2298"/>
                  </a:cubicBezTo>
                  <a:lnTo>
                    <a:pt x="8338"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1" name="Google Shape;15321;p70"/>
            <p:cNvSpPr/>
            <p:nvPr/>
          </p:nvSpPr>
          <p:spPr>
            <a:xfrm>
              <a:off x="7262118" y="2972223"/>
              <a:ext cx="152300" cy="280794"/>
            </a:xfrm>
            <a:custGeom>
              <a:rect b="b" l="l" r="r" t="t"/>
              <a:pathLst>
                <a:path extrusionOk="0" h="10745" w="5828">
                  <a:moveTo>
                    <a:pt x="2252" y="1"/>
                  </a:moveTo>
                  <a:cubicBezTo>
                    <a:pt x="2222" y="1"/>
                    <a:pt x="2193" y="25"/>
                    <a:pt x="2193" y="61"/>
                  </a:cubicBezTo>
                  <a:lnTo>
                    <a:pt x="2193" y="8946"/>
                  </a:lnTo>
                  <a:cubicBezTo>
                    <a:pt x="1905" y="8812"/>
                    <a:pt x="1597" y="8735"/>
                    <a:pt x="1280" y="8725"/>
                  </a:cubicBezTo>
                  <a:cubicBezTo>
                    <a:pt x="578" y="8725"/>
                    <a:pt x="1" y="9177"/>
                    <a:pt x="1" y="9735"/>
                  </a:cubicBezTo>
                  <a:cubicBezTo>
                    <a:pt x="1" y="10292"/>
                    <a:pt x="578" y="10744"/>
                    <a:pt x="1280" y="10744"/>
                  </a:cubicBezTo>
                  <a:cubicBezTo>
                    <a:pt x="2347" y="10744"/>
                    <a:pt x="2953" y="9725"/>
                    <a:pt x="2953" y="9167"/>
                  </a:cubicBezTo>
                  <a:lnTo>
                    <a:pt x="2953" y="3552"/>
                  </a:lnTo>
                  <a:cubicBezTo>
                    <a:pt x="4107" y="3994"/>
                    <a:pt x="5097" y="4802"/>
                    <a:pt x="5761" y="5859"/>
                  </a:cubicBezTo>
                  <a:cubicBezTo>
                    <a:pt x="5768" y="5871"/>
                    <a:pt x="5780" y="5876"/>
                    <a:pt x="5792" y="5876"/>
                  </a:cubicBezTo>
                  <a:cubicBezTo>
                    <a:pt x="5810" y="5876"/>
                    <a:pt x="5828" y="5864"/>
                    <a:pt x="5828" y="5840"/>
                  </a:cubicBezTo>
                  <a:cubicBezTo>
                    <a:pt x="5828" y="5282"/>
                    <a:pt x="5761" y="3167"/>
                    <a:pt x="4684" y="2715"/>
                  </a:cubicBezTo>
                  <a:cubicBezTo>
                    <a:pt x="4030" y="2446"/>
                    <a:pt x="3376" y="1676"/>
                    <a:pt x="2914" y="1003"/>
                  </a:cubicBezTo>
                  <a:cubicBezTo>
                    <a:pt x="2895" y="965"/>
                    <a:pt x="2876" y="936"/>
                    <a:pt x="2847" y="907"/>
                  </a:cubicBezTo>
                  <a:cubicBezTo>
                    <a:pt x="2607" y="551"/>
                    <a:pt x="2414" y="234"/>
                    <a:pt x="2299" y="32"/>
                  </a:cubicBezTo>
                  <a:cubicBezTo>
                    <a:pt x="2288" y="10"/>
                    <a:pt x="2270" y="1"/>
                    <a:pt x="2252"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2" name="Google Shape;15322;p70"/>
            <p:cNvSpPr/>
            <p:nvPr/>
          </p:nvSpPr>
          <p:spPr>
            <a:xfrm>
              <a:off x="7263373" y="3037136"/>
              <a:ext cx="151046" cy="214626"/>
            </a:xfrm>
            <a:custGeom>
              <a:rect b="b" l="l" r="r" t="t"/>
              <a:pathLst>
                <a:path extrusionOk="0" h="8213" w="5780">
                  <a:moveTo>
                    <a:pt x="2491" y="0"/>
                  </a:moveTo>
                  <a:lnTo>
                    <a:pt x="2491" y="6212"/>
                  </a:lnTo>
                  <a:cubicBezTo>
                    <a:pt x="2491" y="6760"/>
                    <a:pt x="1895" y="7780"/>
                    <a:pt x="828" y="7780"/>
                  </a:cubicBezTo>
                  <a:cubicBezTo>
                    <a:pt x="539" y="7780"/>
                    <a:pt x="251" y="7703"/>
                    <a:pt x="1" y="7539"/>
                  </a:cubicBezTo>
                  <a:lnTo>
                    <a:pt x="1" y="7539"/>
                  </a:lnTo>
                  <a:lnTo>
                    <a:pt x="20" y="7578"/>
                  </a:lnTo>
                  <a:lnTo>
                    <a:pt x="30" y="7616"/>
                  </a:lnTo>
                  <a:cubicBezTo>
                    <a:pt x="58" y="7664"/>
                    <a:pt x="87" y="7712"/>
                    <a:pt x="116" y="7760"/>
                  </a:cubicBezTo>
                  <a:lnTo>
                    <a:pt x="145" y="7789"/>
                  </a:lnTo>
                  <a:lnTo>
                    <a:pt x="164" y="7818"/>
                  </a:lnTo>
                  <a:cubicBezTo>
                    <a:pt x="193" y="7847"/>
                    <a:pt x="222" y="7876"/>
                    <a:pt x="260" y="7905"/>
                  </a:cubicBezTo>
                  <a:lnTo>
                    <a:pt x="289" y="7933"/>
                  </a:lnTo>
                  <a:lnTo>
                    <a:pt x="299" y="7943"/>
                  </a:lnTo>
                  <a:lnTo>
                    <a:pt x="328" y="7962"/>
                  </a:lnTo>
                  <a:lnTo>
                    <a:pt x="337" y="7972"/>
                  </a:lnTo>
                  <a:lnTo>
                    <a:pt x="366" y="7991"/>
                  </a:lnTo>
                  <a:lnTo>
                    <a:pt x="376" y="7991"/>
                  </a:lnTo>
                  <a:lnTo>
                    <a:pt x="433" y="8030"/>
                  </a:lnTo>
                  <a:lnTo>
                    <a:pt x="443" y="8039"/>
                  </a:lnTo>
                  <a:lnTo>
                    <a:pt x="472" y="8049"/>
                  </a:lnTo>
                  <a:lnTo>
                    <a:pt x="491" y="8068"/>
                  </a:lnTo>
                  <a:lnTo>
                    <a:pt x="520" y="8078"/>
                  </a:lnTo>
                  <a:lnTo>
                    <a:pt x="539" y="8087"/>
                  </a:lnTo>
                  <a:lnTo>
                    <a:pt x="558" y="8097"/>
                  </a:lnTo>
                  <a:lnTo>
                    <a:pt x="587" y="8107"/>
                  </a:lnTo>
                  <a:lnTo>
                    <a:pt x="616" y="8126"/>
                  </a:lnTo>
                  <a:lnTo>
                    <a:pt x="655" y="8135"/>
                  </a:lnTo>
                  <a:lnTo>
                    <a:pt x="683" y="8145"/>
                  </a:lnTo>
                  <a:lnTo>
                    <a:pt x="712" y="8164"/>
                  </a:lnTo>
                  <a:lnTo>
                    <a:pt x="732" y="8164"/>
                  </a:lnTo>
                  <a:lnTo>
                    <a:pt x="770" y="8174"/>
                  </a:lnTo>
                  <a:lnTo>
                    <a:pt x="789" y="8183"/>
                  </a:lnTo>
                  <a:lnTo>
                    <a:pt x="828" y="8193"/>
                  </a:lnTo>
                  <a:lnTo>
                    <a:pt x="847" y="8193"/>
                  </a:lnTo>
                  <a:lnTo>
                    <a:pt x="885" y="8203"/>
                  </a:lnTo>
                  <a:lnTo>
                    <a:pt x="905" y="8203"/>
                  </a:lnTo>
                  <a:lnTo>
                    <a:pt x="953" y="8212"/>
                  </a:lnTo>
                  <a:lnTo>
                    <a:pt x="1222" y="8212"/>
                  </a:lnTo>
                  <a:cubicBezTo>
                    <a:pt x="2280" y="8212"/>
                    <a:pt x="2886" y="7193"/>
                    <a:pt x="2886" y="6635"/>
                  </a:cubicBezTo>
                  <a:lnTo>
                    <a:pt x="2886" y="1068"/>
                  </a:lnTo>
                  <a:cubicBezTo>
                    <a:pt x="4049" y="1510"/>
                    <a:pt x="5040" y="2318"/>
                    <a:pt x="5713" y="3375"/>
                  </a:cubicBezTo>
                  <a:cubicBezTo>
                    <a:pt x="5719" y="3382"/>
                    <a:pt x="5729" y="3385"/>
                    <a:pt x="5738" y="3385"/>
                  </a:cubicBezTo>
                  <a:cubicBezTo>
                    <a:pt x="5755" y="3385"/>
                    <a:pt x="5774" y="3375"/>
                    <a:pt x="5780" y="3356"/>
                  </a:cubicBezTo>
                  <a:cubicBezTo>
                    <a:pt x="5780" y="3260"/>
                    <a:pt x="5780" y="3116"/>
                    <a:pt x="5770" y="2933"/>
                  </a:cubicBezTo>
                  <a:cubicBezTo>
                    <a:pt x="5482" y="2029"/>
                    <a:pt x="4809" y="827"/>
                    <a:pt x="249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3" name="Google Shape;15323;p70"/>
            <p:cNvSpPr/>
            <p:nvPr/>
          </p:nvSpPr>
          <p:spPr>
            <a:xfrm>
              <a:off x="7105323" y="2913739"/>
              <a:ext cx="170384" cy="97788"/>
            </a:xfrm>
            <a:custGeom>
              <a:rect b="b" l="l" r="r" t="t"/>
              <a:pathLst>
                <a:path extrusionOk="0" h="3742" w="6520">
                  <a:moveTo>
                    <a:pt x="6520" y="1"/>
                  </a:moveTo>
                  <a:lnTo>
                    <a:pt x="0" y="1443"/>
                  </a:lnTo>
                  <a:lnTo>
                    <a:pt x="0" y="3741"/>
                  </a:lnTo>
                  <a:lnTo>
                    <a:pt x="6520" y="2289"/>
                  </a:lnTo>
                  <a:lnTo>
                    <a:pt x="652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4" name="Google Shape;15324;p70"/>
            <p:cNvSpPr/>
            <p:nvPr/>
          </p:nvSpPr>
          <p:spPr>
            <a:xfrm>
              <a:off x="7082196" y="2913503"/>
              <a:ext cx="193511" cy="267884"/>
            </a:xfrm>
            <a:custGeom>
              <a:rect b="b" l="l" r="r" t="t"/>
              <a:pathLst>
                <a:path extrusionOk="0" h="10251" w="7405">
                  <a:moveTo>
                    <a:pt x="7405" y="0"/>
                  </a:moveTo>
                  <a:lnTo>
                    <a:pt x="885" y="1443"/>
                  </a:lnTo>
                  <a:lnTo>
                    <a:pt x="885" y="3741"/>
                  </a:lnTo>
                  <a:lnTo>
                    <a:pt x="1231" y="3664"/>
                  </a:lnTo>
                  <a:lnTo>
                    <a:pt x="1231" y="9058"/>
                  </a:lnTo>
                  <a:cubicBezTo>
                    <a:pt x="1231" y="9376"/>
                    <a:pt x="953" y="10135"/>
                    <a:pt x="1" y="10241"/>
                  </a:cubicBezTo>
                  <a:cubicBezTo>
                    <a:pt x="68" y="10251"/>
                    <a:pt x="126" y="10251"/>
                    <a:pt x="193" y="10251"/>
                  </a:cubicBezTo>
                  <a:cubicBezTo>
                    <a:pt x="1318" y="10251"/>
                    <a:pt x="1645" y="9395"/>
                    <a:pt x="1645" y="9058"/>
                  </a:cubicBezTo>
                  <a:lnTo>
                    <a:pt x="1645" y="3577"/>
                  </a:lnTo>
                  <a:lnTo>
                    <a:pt x="6241" y="2558"/>
                  </a:lnTo>
                  <a:lnTo>
                    <a:pt x="6991" y="2395"/>
                  </a:lnTo>
                  <a:lnTo>
                    <a:pt x="6991" y="7529"/>
                  </a:lnTo>
                  <a:cubicBezTo>
                    <a:pt x="6991" y="7981"/>
                    <a:pt x="6607" y="8645"/>
                    <a:pt x="5761" y="8751"/>
                  </a:cubicBezTo>
                  <a:cubicBezTo>
                    <a:pt x="5828" y="8751"/>
                    <a:pt x="5886" y="8760"/>
                    <a:pt x="5953" y="8760"/>
                  </a:cubicBezTo>
                  <a:cubicBezTo>
                    <a:pt x="6953" y="8760"/>
                    <a:pt x="7405" y="8020"/>
                    <a:pt x="7405" y="7529"/>
                  </a:cubicBezTo>
                  <a:lnTo>
                    <a:pt x="7405" y="2298"/>
                  </a:lnTo>
                  <a:lnTo>
                    <a:pt x="7405"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5" name="Google Shape;15325;p70"/>
            <p:cNvSpPr/>
            <p:nvPr/>
          </p:nvSpPr>
          <p:spPr>
            <a:xfrm>
              <a:off x="7354601" y="3215961"/>
              <a:ext cx="50775" cy="17195"/>
            </a:xfrm>
            <a:custGeom>
              <a:rect b="b" l="l" r="r" t="t"/>
              <a:pathLst>
                <a:path extrusionOk="0" h="658" w="1943">
                  <a:moveTo>
                    <a:pt x="1689" y="0"/>
                  </a:moveTo>
                  <a:cubicBezTo>
                    <a:pt x="1664" y="0"/>
                    <a:pt x="1639" y="5"/>
                    <a:pt x="1616" y="13"/>
                  </a:cubicBezTo>
                  <a:cubicBezTo>
                    <a:pt x="1424" y="90"/>
                    <a:pt x="1000" y="215"/>
                    <a:pt x="202" y="254"/>
                  </a:cubicBezTo>
                  <a:cubicBezTo>
                    <a:pt x="96" y="254"/>
                    <a:pt x="0" y="340"/>
                    <a:pt x="0" y="456"/>
                  </a:cubicBezTo>
                  <a:cubicBezTo>
                    <a:pt x="0" y="571"/>
                    <a:pt x="96" y="658"/>
                    <a:pt x="202" y="658"/>
                  </a:cubicBezTo>
                  <a:lnTo>
                    <a:pt x="212" y="658"/>
                  </a:lnTo>
                  <a:cubicBezTo>
                    <a:pt x="1039" y="619"/>
                    <a:pt x="1510" y="504"/>
                    <a:pt x="1760" y="408"/>
                  </a:cubicBezTo>
                  <a:cubicBezTo>
                    <a:pt x="1904" y="350"/>
                    <a:pt x="1943" y="187"/>
                    <a:pt x="1847" y="71"/>
                  </a:cubicBezTo>
                  <a:cubicBezTo>
                    <a:pt x="1806" y="24"/>
                    <a:pt x="1747" y="0"/>
                    <a:pt x="1689"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6" name="Google Shape;15326;p70"/>
            <p:cNvSpPr/>
            <p:nvPr/>
          </p:nvSpPr>
          <p:spPr>
            <a:xfrm>
              <a:off x="7050889" y="3195813"/>
              <a:ext cx="197431" cy="26786"/>
            </a:xfrm>
            <a:custGeom>
              <a:rect b="b" l="l" r="r" t="t"/>
              <a:pathLst>
                <a:path extrusionOk="0" h="1025" w="7555">
                  <a:moveTo>
                    <a:pt x="2504" y="0"/>
                  </a:moveTo>
                  <a:cubicBezTo>
                    <a:pt x="1357" y="0"/>
                    <a:pt x="655" y="173"/>
                    <a:pt x="227" y="371"/>
                  </a:cubicBezTo>
                  <a:cubicBezTo>
                    <a:pt x="1" y="463"/>
                    <a:pt x="111" y="767"/>
                    <a:pt x="308" y="767"/>
                  </a:cubicBezTo>
                  <a:cubicBezTo>
                    <a:pt x="337" y="767"/>
                    <a:pt x="368" y="761"/>
                    <a:pt x="400" y="746"/>
                  </a:cubicBezTo>
                  <a:cubicBezTo>
                    <a:pt x="927" y="505"/>
                    <a:pt x="1669" y="416"/>
                    <a:pt x="2477" y="416"/>
                  </a:cubicBezTo>
                  <a:cubicBezTo>
                    <a:pt x="3826" y="416"/>
                    <a:pt x="5360" y="663"/>
                    <a:pt x="6382" y="861"/>
                  </a:cubicBezTo>
                  <a:cubicBezTo>
                    <a:pt x="6670" y="919"/>
                    <a:pt x="6959" y="977"/>
                    <a:pt x="7237" y="1025"/>
                  </a:cubicBezTo>
                  <a:lnTo>
                    <a:pt x="7276" y="1025"/>
                  </a:lnTo>
                  <a:cubicBezTo>
                    <a:pt x="7526" y="1025"/>
                    <a:pt x="7555" y="669"/>
                    <a:pt x="7305" y="621"/>
                  </a:cubicBezTo>
                  <a:cubicBezTo>
                    <a:pt x="7035" y="573"/>
                    <a:pt x="6747" y="515"/>
                    <a:pt x="6459" y="458"/>
                  </a:cubicBezTo>
                  <a:cubicBezTo>
                    <a:pt x="4755" y="123"/>
                    <a:pt x="3471" y="0"/>
                    <a:pt x="2504"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7" name="Google Shape;15327;p70"/>
            <p:cNvSpPr/>
            <p:nvPr/>
          </p:nvSpPr>
          <p:spPr>
            <a:xfrm>
              <a:off x="7357371" y="3166361"/>
              <a:ext cx="47509" cy="16803"/>
            </a:xfrm>
            <a:custGeom>
              <a:rect b="b" l="l" r="r" t="t"/>
              <a:pathLst>
                <a:path extrusionOk="0" h="643" w="1818">
                  <a:moveTo>
                    <a:pt x="1579" y="0"/>
                  </a:moveTo>
                  <a:cubicBezTo>
                    <a:pt x="1553" y="0"/>
                    <a:pt x="1526" y="6"/>
                    <a:pt x="1500" y="17"/>
                  </a:cubicBezTo>
                  <a:cubicBezTo>
                    <a:pt x="1096" y="152"/>
                    <a:pt x="673" y="219"/>
                    <a:pt x="250" y="238"/>
                  </a:cubicBezTo>
                  <a:cubicBezTo>
                    <a:pt x="0" y="257"/>
                    <a:pt x="10" y="633"/>
                    <a:pt x="269" y="642"/>
                  </a:cubicBezTo>
                  <a:lnTo>
                    <a:pt x="279" y="642"/>
                  </a:lnTo>
                  <a:cubicBezTo>
                    <a:pt x="741" y="623"/>
                    <a:pt x="1202" y="546"/>
                    <a:pt x="1644" y="392"/>
                  </a:cubicBezTo>
                  <a:cubicBezTo>
                    <a:pt x="1769" y="344"/>
                    <a:pt x="1818" y="190"/>
                    <a:pt x="1741" y="84"/>
                  </a:cubicBezTo>
                  <a:cubicBezTo>
                    <a:pt x="1700" y="30"/>
                    <a:pt x="1641" y="0"/>
                    <a:pt x="157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8" name="Google Shape;15328;p70"/>
            <p:cNvSpPr/>
            <p:nvPr/>
          </p:nvSpPr>
          <p:spPr>
            <a:xfrm>
              <a:off x="7145855" y="3147938"/>
              <a:ext cx="145872" cy="31464"/>
            </a:xfrm>
            <a:custGeom>
              <a:rect b="b" l="l" r="r" t="t"/>
              <a:pathLst>
                <a:path extrusionOk="0" h="1204" w="5582">
                  <a:moveTo>
                    <a:pt x="286" y="1"/>
                  </a:moveTo>
                  <a:cubicBezTo>
                    <a:pt x="35" y="1"/>
                    <a:pt x="1" y="376"/>
                    <a:pt x="257" y="414"/>
                  </a:cubicBezTo>
                  <a:cubicBezTo>
                    <a:pt x="1007" y="482"/>
                    <a:pt x="1844" y="616"/>
                    <a:pt x="2748" y="789"/>
                  </a:cubicBezTo>
                  <a:cubicBezTo>
                    <a:pt x="3652" y="962"/>
                    <a:pt x="4498" y="1107"/>
                    <a:pt x="5277" y="1203"/>
                  </a:cubicBezTo>
                  <a:lnTo>
                    <a:pt x="5296" y="1203"/>
                  </a:lnTo>
                  <a:cubicBezTo>
                    <a:pt x="5299" y="1203"/>
                    <a:pt x="5302" y="1203"/>
                    <a:pt x="5305" y="1203"/>
                  </a:cubicBezTo>
                  <a:cubicBezTo>
                    <a:pt x="5556" y="1203"/>
                    <a:pt x="5581" y="818"/>
                    <a:pt x="5325" y="799"/>
                  </a:cubicBezTo>
                  <a:cubicBezTo>
                    <a:pt x="4555" y="703"/>
                    <a:pt x="3719" y="559"/>
                    <a:pt x="2825" y="386"/>
                  </a:cubicBezTo>
                  <a:cubicBezTo>
                    <a:pt x="1911" y="203"/>
                    <a:pt x="1055" y="78"/>
                    <a:pt x="296" y="1"/>
                  </a:cubicBezTo>
                  <a:cubicBezTo>
                    <a:pt x="292" y="1"/>
                    <a:pt x="289" y="1"/>
                    <a:pt x="286"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29" name="Google Shape;15329;p70"/>
          <p:cNvGrpSpPr/>
          <p:nvPr/>
        </p:nvGrpSpPr>
        <p:grpSpPr>
          <a:xfrm>
            <a:off x="7510900" y="1981462"/>
            <a:ext cx="372937" cy="360629"/>
            <a:chOff x="7510900" y="1981462"/>
            <a:chExt cx="372937" cy="360629"/>
          </a:xfrm>
        </p:grpSpPr>
        <p:sp>
          <p:nvSpPr>
            <p:cNvPr id="15330" name="Google Shape;15330;p70"/>
            <p:cNvSpPr/>
            <p:nvPr/>
          </p:nvSpPr>
          <p:spPr>
            <a:xfrm>
              <a:off x="7617207" y="2027455"/>
              <a:ext cx="160584" cy="264121"/>
            </a:xfrm>
            <a:custGeom>
              <a:rect b="b" l="l" r="r" t="t"/>
              <a:pathLst>
                <a:path extrusionOk="0" h="10107" w="6145">
                  <a:moveTo>
                    <a:pt x="0" y="0"/>
                  </a:moveTo>
                  <a:lnTo>
                    <a:pt x="0" y="10106"/>
                  </a:lnTo>
                  <a:lnTo>
                    <a:pt x="6145" y="10106"/>
                  </a:lnTo>
                  <a:lnTo>
                    <a:pt x="6145"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1" name="Google Shape;15331;p70"/>
            <p:cNvSpPr/>
            <p:nvPr/>
          </p:nvSpPr>
          <p:spPr>
            <a:xfrm>
              <a:off x="7739585" y="2027455"/>
              <a:ext cx="38206" cy="264121"/>
            </a:xfrm>
            <a:custGeom>
              <a:rect b="b" l="l" r="r" t="t"/>
              <a:pathLst>
                <a:path extrusionOk="0" h="10107" w="1462">
                  <a:moveTo>
                    <a:pt x="0" y="0"/>
                  </a:moveTo>
                  <a:lnTo>
                    <a:pt x="0" y="10106"/>
                  </a:lnTo>
                  <a:lnTo>
                    <a:pt x="1462" y="10106"/>
                  </a:lnTo>
                  <a:lnTo>
                    <a:pt x="1462"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2" name="Google Shape;15332;p70"/>
            <p:cNvSpPr/>
            <p:nvPr/>
          </p:nvSpPr>
          <p:spPr>
            <a:xfrm>
              <a:off x="7576231" y="2011619"/>
              <a:ext cx="243529" cy="64861"/>
            </a:xfrm>
            <a:custGeom>
              <a:rect b="b" l="l" r="r" t="t"/>
              <a:pathLst>
                <a:path extrusionOk="0" h="2482" w="9319">
                  <a:moveTo>
                    <a:pt x="1" y="0"/>
                  </a:moveTo>
                  <a:lnTo>
                    <a:pt x="626" y="1741"/>
                  </a:lnTo>
                  <a:cubicBezTo>
                    <a:pt x="789" y="2183"/>
                    <a:pt x="1203" y="2481"/>
                    <a:pt x="1674" y="2481"/>
                  </a:cubicBezTo>
                  <a:lnTo>
                    <a:pt x="7655" y="2481"/>
                  </a:lnTo>
                  <a:cubicBezTo>
                    <a:pt x="8117" y="2472"/>
                    <a:pt x="8530" y="2183"/>
                    <a:pt x="8694" y="1741"/>
                  </a:cubicBezTo>
                  <a:lnTo>
                    <a:pt x="9319"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3" name="Google Shape;15333;p70"/>
            <p:cNvSpPr/>
            <p:nvPr/>
          </p:nvSpPr>
          <p:spPr>
            <a:xfrm>
              <a:off x="7576231" y="2011619"/>
              <a:ext cx="243529" cy="63842"/>
            </a:xfrm>
            <a:custGeom>
              <a:rect b="b" l="l" r="r" t="t"/>
              <a:pathLst>
                <a:path extrusionOk="0" h="2443" w="9319">
                  <a:moveTo>
                    <a:pt x="1" y="0"/>
                  </a:moveTo>
                  <a:lnTo>
                    <a:pt x="635" y="1741"/>
                  </a:lnTo>
                  <a:cubicBezTo>
                    <a:pt x="751" y="2077"/>
                    <a:pt x="1020" y="2327"/>
                    <a:pt x="1357" y="2433"/>
                  </a:cubicBezTo>
                  <a:cubicBezTo>
                    <a:pt x="1732" y="2116"/>
                    <a:pt x="2010" y="1693"/>
                    <a:pt x="2135" y="1221"/>
                  </a:cubicBezTo>
                  <a:lnTo>
                    <a:pt x="7126" y="1221"/>
                  </a:lnTo>
                  <a:cubicBezTo>
                    <a:pt x="7261" y="1702"/>
                    <a:pt x="7540" y="2125"/>
                    <a:pt x="7924" y="2443"/>
                  </a:cubicBezTo>
                  <a:cubicBezTo>
                    <a:pt x="8280" y="2356"/>
                    <a:pt x="8569" y="2087"/>
                    <a:pt x="8694" y="1741"/>
                  </a:cubicBezTo>
                  <a:lnTo>
                    <a:pt x="9319"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4" name="Google Shape;15334;p70"/>
            <p:cNvSpPr/>
            <p:nvPr/>
          </p:nvSpPr>
          <p:spPr>
            <a:xfrm>
              <a:off x="7510900" y="1981462"/>
              <a:ext cx="372937" cy="92169"/>
            </a:xfrm>
            <a:custGeom>
              <a:rect b="b" l="l" r="r" t="t"/>
              <a:pathLst>
                <a:path extrusionOk="0" h="3527" w="14271">
                  <a:moveTo>
                    <a:pt x="2347" y="0"/>
                  </a:moveTo>
                  <a:cubicBezTo>
                    <a:pt x="779" y="0"/>
                    <a:pt x="1" y="1895"/>
                    <a:pt x="1106" y="3010"/>
                  </a:cubicBezTo>
                  <a:cubicBezTo>
                    <a:pt x="1463" y="3367"/>
                    <a:pt x="1902" y="3526"/>
                    <a:pt x="2332" y="3526"/>
                  </a:cubicBezTo>
                  <a:cubicBezTo>
                    <a:pt x="3237" y="3526"/>
                    <a:pt x="4107" y="2822"/>
                    <a:pt x="4107" y="1760"/>
                  </a:cubicBezTo>
                  <a:lnTo>
                    <a:pt x="10165" y="1760"/>
                  </a:lnTo>
                  <a:cubicBezTo>
                    <a:pt x="10165" y="2824"/>
                    <a:pt x="11034" y="3525"/>
                    <a:pt x="11938" y="3525"/>
                  </a:cubicBezTo>
                  <a:cubicBezTo>
                    <a:pt x="12365" y="3525"/>
                    <a:pt x="12800" y="3369"/>
                    <a:pt x="13155" y="3020"/>
                  </a:cubicBezTo>
                  <a:cubicBezTo>
                    <a:pt x="14271" y="1924"/>
                    <a:pt x="13511" y="29"/>
                    <a:pt x="11953" y="10"/>
                  </a:cubicBezTo>
                  <a:lnTo>
                    <a:pt x="11953"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5" name="Google Shape;15335;p70"/>
            <p:cNvSpPr/>
            <p:nvPr/>
          </p:nvSpPr>
          <p:spPr>
            <a:xfrm>
              <a:off x="7785056" y="1981462"/>
              <a:ext cx="88746" cy="91986"/>
            </a:xfrm>
            <a:custGeom>
              <a:rect b="b" l="l" r="r" t="t"/>
              <a:pathLst>
                <a:path extrusionOk="0" h="3520" w="3396">
                  <a:moveTo>
                    <a:pt x="1" y="0"/>
                  </a:moveTo>
                  <a:cubicBezTo>
                    <a:pt x="828" y="20"/>
                    <a:pt x="1530" y="596"/>
                    <a:pt x="1703" y="1404"/>
                  </a:cubicBezTo>
                  <a:cubicBezTo>
                    <a:pt x="1866" y="2202"/>
                    <a:pt x="1453" y="3020"/>
                    <a:pt x="703" y="3366"/>
                  </a:cubicBezTo>
                  <a:cubicBezTo>
                    <a:pt x="939" y="3471"/>
                    <a:pt x="1183" y="3520"/>
                    <a:pt x="1423" y="3520"/>
                  </a:cubicBezTo>
                  <a:cubicBezTo>
                    <a:pt x="2219" y="3520"/>
                    <a:pt x="2960" y="2980"/>
                    <a:pt x="3145" y="2145"/>
                  </a:cubicBezTo>
                  <a:cubicBezTo>
                    <a:pt x="3395" y="1058"/>
                    <a:pt x="2578" y="20"/>
                    <a:pt x="146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6" name="Google Shape;15336;p70"/>
            <p:cNvSpPr/>
            <p:nvPr/>
          </p:nvSpPr>
          <p:spPr>
            <a:xfrm>
              <a:off x="7553365" y="2027455"/>
              <a:ext cx="64861" cy="46124"/>
            </a:xfrm>
            <a:custGeom>
              <a:rect b="b" l="l" r="r" t="t"/>
              <a:pathLst>
                <a:path extrusionOk="0" h="1765" w="2482">
                  <a:moveTo>
                    <a:pt x="1030" y="0"/>
                  </a:moveTo>
                  <a:cubicBezTo>
                    <a:pt x="1030" y="692"/>
                    <a:pt x="626" y="1317"/>
                    <a:pt x="1" y="1606"/>
                  </a:cubicBezTo>
                  <a:cubicBezTo>
                    <a:pt x="240" y="1715"/>
                    <a:pt x="486" y="1765"/>
                    <a:pt x="725" y="1765"/>
                  </a:cubicBezTo>
                  <a:cubicBezTo>
                    <a:pt x="1650" y="1765"/>
                    <a:pt x="2482" y="1016"/>
                    <a:pt x="248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7" name="Google Shape;15337;p70"/>
            <p:cNvSpPr/>
            <p:nvPr/>
          </p:nvSpPr>
          <p:spPr>
            <a:xfrm>
              <a:off x="7584280" y="2275478"/>
              <a:ext cx="226438" cy="40479"/>
            </a:xfrm>
            <a:custGeom>
              <a:rect b="b" l="l" r="r" t="t"/>
              <a:pathLst>
                <a:path extrusionOk="0" h="1549" w="8665">
                  <a:moveTo>
                    <a:pt x="500" y="0"/>
                  </a:moveTo>
                  <a:cubicBezTo>
                    <a:pt x="222" y="0"/>
                    <a:pt x="0" y="221"/>
                    <a:pt x="0" y="500"/>
                  </a:cubicBezTo>
                  <a:lnTo>
                    <a:pt x="0" y="1548"/>
                  </a:lnTo>
                  <a:lnTo>
                    <a:pt x="8664" y="1548"/>
                  </a:lnTo>
                  <a:lnTo>
                    <a:pt x="8664" y="500"/>
                  </a:lnTo>
                  <a:cubicBezTo>
                    <a:pt x="8664" y="221"/>
                    <a:pt x="8434" y="0"/>
                    <a:pt x="8164"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8" name="Google Shape;15338;p70"/>
            <p:cNvSpPr/>
            <p:nvPr/>
          </p:nvSpPr>
          <p:spPr>
            <a:xfrm>
              <a:off x="7584018" y="2275478"/>
              <a:ext cx="226438" cy="40479"/>
            </a:xfrm>
            <a:custGeom>
              <a:rect b="b" l="l" r="r" t="t"/>
              <a:pathLst>
                <a:path extrusionOk="0" h="1549" w="8665">
                  <a:moveTo>
                    <a:pt x="7213" y="0"/>
                  </a:moveTo>
                  <a:lnTo>
                    <a:pt x="7213" y="490"/>
                  </a:lnTo>
                  <a:cubicBezTo>
                    <a:pt x="7213" y="721"/>
                    <a:pt x="7011" y="923"/>
                    <a:pt x="6770" y="923"/>
                  </a:cubicBezTo>
                  <a:lnTo>
                    <a:pt x="1" y="923"/>
                  </a:lnTo>
                  <a:lnTo>
                    <a:pt x="1" y="1548"/>
                  </a:lnTo>
                  <a:lnTo>
                    <a:pt x="8665" y="1548"/>
                  </a:lnTo>
                  <a:lnTo>
                    <a:pt x="8665" y="500"/>
                  </a:lnTo>
                  <a:cubicBezTo>
                    <a:pt x="8665" y="231"/>
                    <a:pt x="8444" y="0"/>
                    <a:pt x="817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9" name="Google Shape;15339;p70"/>
            <p:cNvSpPr/>
            <p:nvPr/>
          </p:nvSpPr>
          <p:spPr>
            <a:xfrm>
              <a:off x="7549837" y="2308876"/>
              <a:ext cx="295062" cy="33214"/>
            </a:xfrm>
            <a:custGeom>
              <a:rect b="b" l="l" r="r" t="t"/>
              <a:pathLst>
                <a:path extrusionOk="0" h="1271" w="11291">
                  <a:moveTo>
                    <a:pt x="780" y="1"/>
                  </a:moveTo>
                  <a:cubicBezTo>
                    <a:pt x="357" y="1"/>
                    <a:pt x="1" y="347"/>
                    <a:pt x="1" y="780"/>
                  </a:cubicBezTo>
                  <a:lnTo>
                    <a:pt x="1" y="1270"/>
                  </a:lnTo>
                  <a:lnTo>
                    <a:pt x="11290" y="1270"/>
                  </a:lnTo>
                  <a:lnTo>
                    <a:pt x="11290" y="780"/>
                  </a:lnTo>
                  <a:cubicBezTo>
                    <a:pt x="11290" y="347"/>
                    <a:pt x="10944" y="1"/>
                    <a:pt x="10511"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0" name="Google Shape;15340;p70"/>
            <p:cNvSpPr/>
            <p:nvPr/>
          </p:nvSpPr>
          <p:spPr>
            <a:xfrm>
              <a:off x="7549837" y="2308641"/>
              <a:ext cx="295062" cy="33450"/>
            </a:xfrm>
            <a:custGeom>
              <a:rect b="b" l="l" r="r" t="t"/>
              <a:pathLst>
                <a:path extrusionOk="0" h="1280" w="11291">
                  <a:moveTo>
                    <a:pt x="9675" y="0"/>
                  </a:moveTo>
                  <a:cubicBezTo>
                    <a:pt x="9771" y="135"/>
                    <a:pt x="9829" y="308"/>
                    <a:pt x="9829" y="481"/>
                  </a:cubicBezTo>
                  <a:lnTo>
                    <a:pt x="9829" y="664"/>
                  </a:lnTo>
                  <a:cubicBezTo>
                    <a:pt x="9829" y="818"/>
                    <a:pt x="9704" y="952"/>
                    <a:pt x="9540" y="952"/>
                  </a:cubicBezTo>
                  <a:lnTo>
                    <a:pt x="1" y="952"/>
                  </a:lnTo>
                  <a:lnTo>
                    <a:pt x="1" y="1279"/>
                  </a:lnTo>
                  <a:lnTo>
                    <a:pt x="11290" y="1279"/>
                  </a:lnTo>
                  <a:lnTo>
                    <a:pt x="11290" y="789"/>
                  </a:lnTo>
                  <a:cubicBezTo>
                    <a:pt x="11290" y="356"/>
                    <a:pt x="10944" y="10"/>
                    <a:pt x="1051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1" name="Google Shape;15341;p70"/>
            <p:cNvSpPr/>
            <p:nvPr/>
          </p:nvSpPr>
          <p:spPr>
            <a:xfrm>
              <a:off x="7550098" y="2006078"/>
              <a:ext cx="42988" cy="42753"/>
            </a:xfrm>
            <a:custGeom>
              <a:rect b="b" l="l" r="r" t="t"/>
              <a:pathLst>
                <a:path extrusionOk="0" h="1636" w="1645">
                  <a:moveTo>
                    <a:pt x="818" y="1"/>
                  </a:moveTo>
                  <a:cubicBezTo>
                    <a:pt x="366" y="1"/>
                    <a:pt x="1" y="366"/>
                    <a:pt x="1" y="818"/>
                  </a:cubicBezTo>
                  <a:cubicBezTo>
                    <a:pt x="1" y="1270"/>
                    <a:pt x="366" y="1635"/>
                    <a:pt x="818" y="1635"/>
                  </a:cubicBezTo>
                  <a:cubicBezTo>
                    <a:pt x="1270" y="1635"/>
                    <a:pt x="1645" y="1270"/>
                    <a:pt x="1645" y="818"/>
                  </a:cubicBezTo>
                  <a:cubicBezTo>
                    <a:pt x="1645" y="366"/>
                    <a:pt x="1270" y="1"/>
                    <a:pt x="81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2" name="Google Shape;15342;p70"/>
            <p:cNvSpPr/>
            <p:nvPr/>
          </p:nvSpPr>
          <p:spPr>
            <a:xfrm>
              <a:off x="7801885" y="2006078"/>
              <a:ext cx="42753" cy="42753"/>
            </a:xfrm>
            <a:custGeom>
              <a:rect b="b" l="l" r="r" t="t"/>
              <a:pathLst>
                <a:path extrusionOk="0" h="1636" w="1636">
                  <a:moveTo>
                    <a:pt x="818" y="1"/>
                  </a:moveTo>
                  <a:cubicBezTo>
                    <a:pt x="366" y="1"/>
                    <a:pt x="1" y="366"/>
                    <a:pt x="1" y="818"/>
                  </a:cubicBezTo>
                  <a:cubicBezTo>
                    <a:pt x="1" y="1270"/>
                    <a:pt x="366" y="1635"/>
                    <a:pt x="818" y="1635"/>
                  </a:cubicBezTo>
                  <a:cubicBezTo>
                    <a:pt x="1270" y="1635"/>
                    <a:pt x="1636" y="1270"/>
                    <a:pt x="1636" y="818"/>
                  </a:cubicBezTo>
                  <a:cubicBezTo>
                    <a:pt x="1636" y="366"/>
                    <a:pt x="1270" y="1"/>
                    <a:pt x="81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3" name="Google Shape;15343;p70"/>
            <p:cNvSpPr/>
            <p:nvPr/>
          </p:nvSpPr>
          <p:spPr>
            <a:xfrm>
              <a:off x="7642816" y="2097804"/>
              <a:ext cx="20906" cy="153319"/>
            </a:xfrm>
            <a:custGeom>
              <a:rect b="b" l="l" r="r" t="t"/>
              <a:pathLst>
                <a:path extrusionOk="0" h="5867" w="800">
                  <a:moveTo>
                    <a:pt x="395" y="1"/>
                  </a:moveTo>
                  <a:cubicBezTo>
                    <a:pt x="184" y="1"/>
                    <a:pt x="1" y="183"/>
                    <a:pt x="1" y="404"/>
                  </a:cubicBezTo>
                  <a:lnTo>
                    <a:pt x="1" y="5472"/>
                  </a:lnTo>
                  <a:cubicBezTo>
                    <a:pt x="1" y="5684"/>
                    <a:pt x="18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4" name="Google Shape;15344;p70"/>
            <p:cNvSpPr/>
            <p:nvPr/>
          </p:nvSpPr>
          <p:spPr>
            <a:xfrm>
              <a:off x="7687059" y="2097804"/>
              <a:ext cx="20880" cy="153319"/>
            </a:xfrm>
            <a:custGeom>
              <a:rect b="b" l="l" r="r" t="t"/>
              <a:pathLst>
                <a:path extrusionOk="0" h="5867" w="799">
                  <a:moveTo>
                    <a:pt x="395" y="1"/>
                  </a:moveTo>
                  <a:cubicBezTo>
                    <a:pt x="173" y="1"/>
                    <a:pt x="0" y="183"/>
                    <a:pt x="0" y="404"/>
                  </a:cubicBezTo>
                  <a:lnTo>
                    <a:pt x="0" y="5472"/>
                  </a:lnTo>
                  <a:cubicBezTo>
                    <a:pt x="0" y="5684"/>
                    <a:pt x="173" y="5866"/>
                    <a:pt x="395" y="5866"/>
                  </a:cubicBezTo>
                  <a:cubicBezTo>
                    <a:pt x="616" y="5866"/>
                    <a:pt x="798" y="5684"/>
                    <a:pt x="798" y="5472"/>
                  </a:cubicBezTo>
                  <a:lnTo>
                    <a:pt x="798" y="404"/>
                  </a:lnTo>
                  <a:cubicBezTo>
                    <a:pt x="798"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5" name="Google Shape;15345;p70"/>
            <p:cNvSpPr/>
            <p:nvPr/>
          </p:nvSpPr>
          <p:spPr>
            <a:xfrm>
              <a:off x="7731275" y="2097804"/>
              <a:ext cx="20880" cy="153319"/>
            </a:xfrm>
            <a:custGeom>
              <a:rect b="b" l="l" r="r" t="t"/>
              <a:pathLst>
                <a:path extrusionOk="0" h="5867" w="799">
                  <a:moveTo>
                    <a:pt x="395" y="1"/>
                  </a:moveTo>
                  <a:cubicBezTo>
                    <a:pt x="174" y="1"/>
                    <a:pt x="1" y="183"/>
                    <a:pt x="1" y="404"/>
                  </a:cubicBezTo>
                  <a:lnTo>
                    <a:pt x="1" y="5472"/>
                  </a:lnTo>
                  <a:cubicBezTo>
                    <a:pt x="1" y="5684"/>
                    <a:pt x="17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46" name="Google Shape;15346;p70"/>
          <p:cNvGrpSpPr/>
          <p:nvPr/>
        </p:nvGrpSpPr>
        <p:grpSpPr>
          <a:xfrm>
            <a:off x="6599476" y="2918260"/>
            <a:ext cx="360629" cy="329975"/>
            <a:chOff x="6599476" y="2918260"/>
            <a:chExt cx="360629" cy="329975"/>
          </a:xfrm>
        </p:grpSpPr>
        <p:sp>
          <p:nvSpPr>
            <p:cNvPr id="15347" name="Google Shape;15347;p70"/>
            <p:cNvSpPr/>
            <p:nvPr/>
          </p:nvSpPr>
          <p:spPr>
            <a:xfrm>
              <a:off x="6604990" y="2918521"/>
              <a:ext cx="349313" cy="329714"/>
            </a:xfrm>
            <a:custGeom>
              <a:rect b="b" l="l" r="r" t="t"/>
              <a:pathLst>
                <a:path extrusionOk="0" h="12617" w="13367">
                  <a:moveTo>
                    <a:pt x="1" y="0"/>
                  </a:moveTo>
                  <a:lnTo>
                    <a:pt x="1" y="12617"/>
                  </a:lnTo>
                  <a:lnTo>
                    <a:pt x="13367" y="12617"/>
                  </a:lnTo>
                  <a:lnTo>
                    <a:pt x="1336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8" name="Google Shape;15348;p70"/>
            <p:cNvSpPr/>
            <p:nvPr/>
          </p:nvSpPr>
          <p:spPr>
            <a:xfrm>
              <a:off x="6604990" y="2918521"/>
              <a:ext cx="349078" cy="329714"/>
            </a:xfrm>
            <a:custGeom>
              <a:rect b="b" l="l" r="r" t="t"/>
              <a:pathLst>
                <a:path extrusionOk="0" h="12617" w="13358">
                  <a:moveTo>
                    <a:pt x="5645" y="0"/>
                  </a:moveTo>
                  <a:cubicBezTo>
                    <a:pt x="5645" y="5780"/>
                    <a:pt x="1" y="12617"/>
                    <a:pt x="1" y="12617"/>
                  </a:cubicBezTo>
                  <a:lnTo>
                    <a:pt x="13357" y="12617"/>
                  </a:lnTo>
                  <a:cubicBezTo>
                    <a:pt x="13357" y="12617"/>
                    <a:pt x="7722" y="5780"/>
                    <a:pt x="7722" y="0"/>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9" name="Google Shape;15349;p70"/>
            <p:cNvSpPr/>
            <p:nvPr/>
          </p:nvSpPr>
          <p:spPr>
            <a:xfrm>
              <a:off x="6604990" y="3145926"/>
              <a:ext cx="349313" cy="102309"/>
            </a:xfrm>
            <a:custGeom>
              <a:rect b="b" l="l" r="r" t="t"/>
              <a:pathLst>
                <a:path extrusionOk="0" h="3915" w="13367">
                  <a:moveTo>
                    <a:pt x="1" y="1"/>
                  </a:moveTo>
                  <a:lnTo>
                    <a:pt x="1" y="3915"/>
                  </a:lnTo>
                  <a:lnTo>
                    <a:pt x="13367" y="3915"/>
                  </a:lnTo>
                  <a:lnTo>
                    <a:pt x="13367"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0" name="Google Shape;15350;p70"/>
            <p:cNvSpPr/>
            <p:nvPr/>
          </p:nvSpPr>
          <p:spPr>
            <a:xfrm>
              <a:off x="6604990" y="3145926"/>
              <a:ext cx="277449" cy="29687"/>
            </a:xfrm>
            <a:custGeom>
              <a:rect b="b" l="l" r="r" t="t"/>
              <a:pathLst>
                <a:path extrusionOk="0" h="1136" w="10617">
                  <a:moveTo>
                    <a:pt x="1" y="1"/>
                  </a:moveTo>
                  <a:lnTo>
                    <a:pt x="1" y="1136"/>
                  </a:lnTo>
                  <a:lnTo>
                    <a:pt x="8963" y="1136"/>
                  </a:lnTo>
                  <a:cubicBezTo>
                    <a:pt x="9694" y="1136"/>
                    <a:pt x="10357" y="684"/>
                    <a:pt x="10617"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1" name="Google Shape;15351;p70"/>
            <p:cNvSpPr/>
            <p:nvPr/>
          </p:nvSpPr>
          <p:spPr>
            <a:xfrm>
              <a:off x="6604990" y="2918260"/>
              <a:ext cx="150811" cy="329975"/>
            </a:xfrm>
            <a:custGeom>
              <a:rect b="b" l="l" r="r" t="t"/>
              <a:pathLst>
                <a:path extrusionOk="0" h="12627" w="5771">
                  <a:moveTo>
                    <a:pt x="1" y="1"/>
                  </a:moveTo>
                  <a:lnTo>
                    <a:pt x="1" y="12627"/>
                  </a:lnTo>
                  <a:lnTo>
                    <a:pt x="1943" y="12627"/>
                  </a:lnTo>
                  <a:cubicBezTo>
                    <a:pt x="2068" y="12627"/>
                    <a:pt x="2184" y="12550"/>
                    <a:pt x="2241" y="12444"/>
                  </a:cubicBezTo>
                  <a:cubicBezTo>
                    <a:pt x="2943" y="11165"/>
                    <a:pt x="1212" y="6444"/>
                    <a:pt x="1212" y="6444"/>
                  </a:cubicBezTo>
                  <a:cubicBezTo>
                    <a:pt x="1212" y="6444"/>
                    <a:pt x="5770" y="2328"/>
                    <a:pt x="4549"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2" name="Google Shape;15352;p70"/>
            <p:cNvSpPr/>
            <p:nvPr/>
          </p:nvSpPr>
          <p:spPr>
            <a:xfrm>
              <a:off x="6604990" y="2918521"/>
              <a:ext cx="54800" cy="329714"/>
            </a:xfrm>
            <a:custGeom>
              <a:rect b="b" l="l" r="r" t="t"/>
              <a:pathLst>
                <a:path extrusionOk="0" h="12617" w="2097">
                  <a:moveTo>
                    <a:pt x="1" y="0"/>
                  </a:moveTo>
                  <a:lnTo>
                    <a:pt x="1" y="12617"/>
                  </a:lnTo>
                  <a:lnTo>
                    <a:pt x="953" y="12617"/>
                  </a:lnTo>
                  <a:cubicBezTo>
                    <a:pt x="1078" y="12617"/>
                    <a:pt x="1193" y="12549"/>
                    <a:pt x="1251" y="12444"/>
                  </a:cubicBezTo>
                  <a:cubicBezTo>
                    <a:pt x="1953" y="11165"/>
                    <a:pt x="385" y="6443"/>
                    <a:pt x="385" y="6443"/>
                  </a:cubicBezTo>
                  <a:cubicBezTo>
                    <a:pt x="385" y="6443"/>
                    <a:pt x="2097" y="2414"/>
                    <a:pt x="1376"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3" name="Google Shape;15353;p70"/>
            <p:cNvSpPr/>
            <p:nvPr/>
          </p:nvSpPr>
          <p:spPr>
            <a:xfrm>
              <a:off x="6615051" y="2918521"/>
              <a:ext cx="140750" cy="329714"/>
            </a:xfrm>
            <a:custGeom>
              <a:rect b="b" l="l" r="r" t="t"/>
              <a:pathLst>
                <a:path extrusionOk="0" h="12617" w="5386">
                  <a:moveTo>
                    <a:pt x="3183" y="0"/>
                  </a:moveTo>
                  <a:cubicBezTo>
                    <a:pt x="2876" y="3741"/>
                    <a:pt x="0" y="6443"/>
                    <a:pt x="0" y="6443"/>
                  </a:cubicBezTo>
                  <a:cubicBezTo>
                    <a:pt x="0" y="6443"/>
                    <a:pt x="1568" y="11165"/>
                    <a:pt x="866" y="12434"/>
                  </a:cubicBezTo>
                  <a:cubicBezTo>
                    <a:pt x="808" y="12549"/>
                    <a:pt x="693" y="12617"/>
                    <a:pt x="568" y="12617"/>
                  </a:cubicBezTo>
                  <a:lnTo>
                    <a:pt x="1558" y="12617"/>
                  </a:lnTo>
                  <a:cubicBezTo>
                    <a:pt x="1683" y="12617"/>
                    <a:pt x="1799" y="12549"/>
                    <a:pt x="1856" y="12434"/>
                  </a:cubicBezTo>
                  <a:cubicBezTo>
                    <a:pt x="2558" y="11155"/>
                    <a:pt x="827" y="6443"/>
                    <a:pt x="827" y="6443"/>
                  </a:cubicBezTo>
                  <a:cubicBezTo>
                    <a:pt x="827" y="6443"/>
                    <a:pt x="5385" y="2328"/>
                    <a:pt x="4164"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4" name="Google Shape;15354;p70"/>
            <p:cNvSpPr/>
            <p:nvPr/>
          </p:nvSpPr>
          <p:spPr>
            <a:xfrm>
              <a:off x="6599476" y="3080359"/>
              <a:ext cx="46516" cy="21638"/>
            </a:xfrm>
            <a:custGeom>
              <a:rect b="b" l="l" r="r" t="t"/>
              <a:pathLst>
                <a:path extrusionOk="0" h="828" w="1780">
                  <a:moveTo>
                    <a:pt x="192" y="0"/>
                  </a:moveTo>
                  <a:cubicBezTo>
                    <a:pt x="87" y="0"/>
                    <a:pt x="0" y="87"/>
                    <a:pt x="0" y="202"/>
                  </a:cubicBezTo>
                  <a:lnTo>
                    <a:pt x="0" y="625"/>
                  </a:lnTo>
                  <a:cubicBezTo>
                    <a:pt x="0" y="741"/>
                    <a:pt x="87" y="827"/>
                    <a:pt x="192" y="827"/>
                  </a:cubicBezTo>
                  <a:lnTo>
                    <a:pt x="1577" y="827"/>
                  </a:lnTo>
                  <a:cubicBezTo>
                    <a:pt x="1693" y="827"/>
                    <a:pt x="1779" y="741"/>
                    <a:pt x="1779" y="625"/>
                  </a:cubicBezTo>
                  <a:lnTo>
                    <a:pt x="1779" y="202"/>
                  </a:lnTo>
                  <a:cubicBezTo>
                    <a:pt x="1779" y="87"/>
                    <a:pt x="1693" y="0"/>
                    <a:pt x="157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5" name="Google Shape;15355;p70"/>
            <p:cNvSpPr/>
            <p:nvPr/>
          </p:nvSpPr>
          <p:spPr>
            <a:xfrm>
              <a:off x="6803519" y="2918260"/>
              <a:ext cx="150785" cy="329975"/>
            </a:xfrm>
            <a:custGeom>
              <a:rect b="b" l="l" r="r" t="t"/>
              <a:pathLst>
                <a:path extrusionOk="0" h="12627" w="5770">
                  <a:moveTo>
                    <a:pt x="1222" y="1"/>
                  </a:moveTo>
                  <a:cubicBezTo>
                    <a:pt x="0" y="2328"/>
                    <a:pt x="4558" y="6444"/>
                    <a:pt x="4558" y="6444"/>
                  </a:cubicBezTo>
                  <a:cubicBezTo>
                    <a:pt x="4558" y="6444"/>
                    <a:pt x="2827" y="11165"/>
                    <a:pt x="3529" y="12444"/>
                  </a:cubicBezTo>
                  <a:cubicBezTo>
                    <a:pt x="3587" y="12550"/>
                    <a:pt x="3703" y="12627"/>
                    <a:pt x="3828" y="12627"/>
                  </a:cubicBezTo>
                  <a:lnTo>
                    <a:pt x="5770" y="12627"/>
                  </a:lnTo>
                  <a:lnTo>
                    <a:pt x="5770" y="1"/>
                  </a:ln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6" name="Google Shape;15356;p70"/>
            <p:cNvSpPr/>
            <p:nvPr/>
          </p:nvSpPr>
          <p:spPr>
            <a:xfrm>
              <a:off x="6899765" y="2918521"/>
              <a:ext cx="54539" cy="329714"/>
            </a:xfrm>
            <a:custGeom>
              <a:rect b="b" l="l" r="r" t="t"/>
              <a:pathLst>
                <a:path extrusionOk="0" h="12617" w="2087">
                  <a:moveTo>
                    <a:pt x="712" y="0"/>
                  </a:moveTo>
                  <a:cubicBezTo>
                    <a:pt x="0" y="2414"/>
                    <a:pt x="1702" y="6443"/>
                    <a:pt x="1702" y="6443"/>
                  </a:cubicBezTo>
                  <a:cubicBezTo>
                    <a:pt x="1702" y="6443"/>
                    <a:pt x="135" y="11165"/>
                    <a:pt x="837" y="12444"/>
                  </a:cubicBezTo>
                  <a:cubicBezTo>
                    <a:pt x="895" y="12549"/>
                    <a:pt x="1010" y="12617"/>
                    <a:pt x="1135" y="12617"/>
                  </a:cubicBezTo>
                  <a:lnTo>
                    <a:pt x="2087" y="12617"/>
                  </a:lnTo>
                  <a:lnTo>
                    <a:pt x="2087"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7" name="Google Shape;15357;p70"/>
            <p:cNvSpPr/>
            <p:nvPr/>
          </p:nvSpPr>
          <p:spPr>
            <a:xfrm>
              <a:off x="6803519" y="2918521"/>
              <a:ext cx="140750" cy="329714"/>
            </a:xfrm>
            <a:custGeom>
              <a:rect b="b" l="l" r="r" t="t"/>
              <a:pathLst>
                <a:path extrusionOk="0" h="12617" w="5386">
                  <a:moveTo>
                    <a:pt x="1222" y="0"/>
                  </a:moveTo>
                  <a:cubicBezTo>
                    <a:pt x="0" y="2328"/>
                    <a:pt x="4558" y="6443"/>
                    <a:pt x="4558" y="6443"/>
                  </a:cubicBezTo>
                  <a:cubicBezTo>
                    <a:pt x="4558" y="6443"/>
                    <a:pt x="2827" y="11155"/>
                    <a:pt x="3529" y="12434"/>
                  </a:cubicBezTo>
                  <a:cubicBezTo>
                    <a:pt x="3587" y="12549"/>
                    <a:pt x="3703" y="12617"/>
                    <a:pt x="3828" y="12617"/>
                  </a:cubicBezTo>
                  <a:lnTo>
                    <a:pt x="4828" y="12617"/>
                  </a:lnTo>
                  <a:cubicBezTo>
                    <a:pt x="4703" y="12617"/>
                    <a:pt x="4587" y="12549"/>
                    <a:pt x="4520" y="12434"/>
                  </a:cubicBezTo>
                  <a:cubicBezTo>
                    <a:pt x="3828" y="11165"/>
                    <a:pt x="5385" y="6443"/>
                    <a:pt x="5385" y="6443"/>
                  </a:cubicBezTo>
                  <a:cubicBezTo>
                    <a:pt x="5385" y="6443"/>
                    <a:pt x="2510" y="3741"/>
                    <a:pt x="2202"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8" name="Google Shape;15358;p70"/>
            <p:cNvSpPr/>
            <p:nvPr/>
          </p:nvSpPr>
          <p:spPr>
            <a:xfrm>
              <a:off x="6913328" y="3080359"/>
              <a:ext cx="46777" cy="21638"/>
            </a:xfrm>
            <a:custGeom>
              <a:rect b="b" l="l" r="r" t="t"/>
              <a:pathLst>
                <a:path extrusionOk="0" h="828" w="1790">
                  <a:moveTo>
                    <a:pt x="203" y="0"/>
                  </a:moveTo>
                  <a:cubicBezTo>
                    <a:pt x="87" y="0"/>
                    <a:pt x="1" y="87"/>
                    <a:pt x="1" y="202"/>
                  </a:cubicBezTo>
                  <a:lnTo>
                    <a:pt x="1" y="625"/>
                  </a:lnTo>
                  <a:cubicBezTo>
                    <a:pt x="1" y="741"/>
                    <a:pt x="87" y="827"/>
                    <a:pt x="203" y="827"/>
                  </a:cubicBezTo>
                  <a:lnTo>
                    <a:pt x="1587" y="827"/>
                  </a:lnTo>
                  <a:cubicBezTo>
                    <a:pt x="1693" y="827"/>
                    <a:pt x="1789" y="741"/>
                    <a:pt x="1789" y="625"/>
                  </a:cubicBezTo>
                  <a:lnTo>
                    <a:pt x="1789" y="202"/>
                  </a:lnTo>
                  <a:cubicBezTo>
                    <a:pt x="1789" y="87"/>
                    <a:pt x="1693" y="0"/>
                    <a:pt x="158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9" name="Google Shape;15359;p70"/>
            <p:cNvSpPr/>
            <p:nvPr/>
          </p:nvSpPr>
          <p:spPr>
            <a:xfrm>
              <a:off x="6913328" y="3085873"/>
              <a:ext cx="46777" cy="16124"/>
            </a:xfrm>
            <a:custGeom>
              <a:rect b="b" l="l" r="r" t="t"/>
              <a:pathLst>
                <a:path extrusionOk="0" h="617" w="1790">
                  <a:moveTo>
                    <a:pt x="1" y="1"/>
                  </a:moveTo>
                  <a:lnTo>
                    <a:pt x="1" y="414"/>
                  </a:lnTo>
                  <a:cubicBezTo>
                    <a:pt x="1" y="520"/>
                    <a:pt x="97" y="616"/>
                    <a:pt x="203" y="616"/>
                  </a:cubicBezTo>
                  <a:lnTo>
                    <a:pt x="1587" y="616"/>
                  </a:lnTo>
                  <a:cubicBezTo>
                    <a:pt x="1693" y="616"/>
                    <a:pt x="1789" y="520"/>
                    <a:pt x="1789" y="414"/>
                  </a:cubicBezTo>
                  <a:lnTo>
                    <a:pt x="1789" y="1"/>
                  </a:lnTo>
                  <a:cubicBezTo>
                    <a:pt x="1789" y="107"/>
                    <a:pt x="1693" y="203"/>
                    <a:pt x="1587" y="203"/>
                  </a:cubicBezTo>
                  <a:lnTo>
                    <a:pt x="203" y="203"/>
                  </a:lnTo>
                  <a:cubicBezTo>
                    <a:pt x="97" y="203"/>
                    <a:pt x="1" y="107"/>
                    <a:pt x="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0" name="Google Shape;15360;p70"/>
            <p:cNvSpPr/>
            <p:nvPr/>
          </p:nvSpPr>
          <p:spPr>
            <a:xfrm>
              <a:off x="6881420" y="3101971"/>
              <a:ext cx="58066" cy="146264"/>
            </a:xfrm>
            <a:custGeom>
              <a:rect b="b" l="l" r="r" t="t"/>
              <a:pathLst>
                <a:path extrusionOk="0" h="5597" w="2222">
                  <a:moveTo>
                    <a:pt x="1385" y="0"/>
                  </a:moveTo>
                  <a:cubicBezTo>
                    <a:pt x="943" y="1298"/>
                    <a:pt x="0" y="4424"/>
                    <a:pt x="548" y="5424"/>
                  </a:cubicBezTo>
                  <a:cubicBezTo>
                    <a:pt x="606" y="5529"/>
                    <a:pt x="722" y="5597"/>
                    <a:pt x="847" y="5597"/>
                  </a:cubicBezTo>
                  <a:lnTo>
                    <a:pt x="1837" y="5597"/>
                  </a:lnTo>
                  <a:cubicBezTo>
                    <a:pt x="1712" y="5597"/>
                    <a:pt x="1597" y="5529"/>
                    <a:pt x="1539" y="5424"/>
                  </a:cubicBezTo>
                  <a:cubicBezTo>
                    <a:pt x="991" y="4414"/>
                    <a:pt x="1837" y="1298"/>
                    <a:pt x="2222"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1" name="Google Shape;15361;p70"/>
            <p:cNvSpPr/>
            <p:nvPr/>
          </p:nvSpPr>
          <p:spPr>
            <a:xfrm>
              <a:off x="6599476" y="3085873"/>
              <a:ext cx="46516" cy="16124"/>
            </a:xfrm>
            <a:custGeom>
              <a:rect b="b" l="l" r="r" t="t"/>
              <a:pathLst>
                <a:path extrusionOk="0" h="617" w="1780">
                  <a:moveTo>
                    <a:pt x="0" y="1"/>
                  </a:moveTo>
                  <a:lnTo>
                    <a:pt x="0" y="414"/>
                  </a:lnTo>
                  <a:cubicBezTo>
                    <a:pt x="0" y="520"/>
                    <a:pt x="87" y="616"/>
                    <a:pt x="192" y="616"/>
                  </a:cubicBezTo>
                  <a:lnTo>
                    <a:pt x="1577" y="616"/>
                  </a:lnTo>
                  <a:cubicBezTo>
                    <a:pt x="1693" y="616"/>
                    <a:pt x="1779" y="520"/>
                    <a:pt x="1779" y="414"/>
                  </a:cubicBezTo>
                  <a:lnTo>
                    <a:pt x="1779" y="1"/>
                  </a:lnTo>
                  <a:cubicBezTo>
                    <a:pt x="1779" y="107"/>
                    <a:pt x="1693" y="203"/>
                    <a:pt x="1577" y="203"/>
                  </a:cubicBezTo>
                  <a:lnTo>
                    <a:pt x="192" y="203"/>
                  </a:lnTo>
                  <a:cubicBezTo>
                    <a:pt x="87" y="203"/>
                    <a:pt x="0" y="107"/>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2" name="Google Shape;15362;p70"/>
            <p:cNvSpPr/>
            <p:nvPr/>
          </p:nvSpPr>
          <p:spPr>
            <a:xfrm>
              <a:off x="6619834" y="3101971"/>
              <a:ext cx="58302" cy="146264"/>
            </a:xfrm>
            <a:custGeom>
              <a:rect b="b" l="l" r="r" t="t"/>
              <a:pathLst>
                <a:path extrusionOk="0" h="5597" w="2231">
                  <a:moveTo>
                    <a:pt x="0" y="0"/>
                  </a:moveTo>
                  <a:cubicBezTo>
                    <a:pt x="394" y="1298"/>
                    <a:pt x="1231" y="4424"/>
                    <a:pt x="683" y="5424"/>
                  </a:cubicBezTo>
                  <a:cubicBezTo>
                    <a:pt x="625" y="5529"/>
                    <a:pt x="510" y="5597"/>
                    <a:pt x="385" y="5597"/>
                  </a:cubicBezTo>
                  <a:lnTo>
                    <a:pt x="1375" y="5597"/>
                  </a:lnTo>
                  <a:cubicBezTo>
                    <a:pt x="1500" y="5597"/>
                    <a:pt x="1616" y="5529"/>
                    <a:pt x="1673" y="5424"/>
                  </a:cubicBezTo>
                  <a:cubicBezTo>
                    <a:pt x="2231" y="4414"/>
                    <a:pt x="1279" y="1298"/>
                    <a:pt x="846"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3" name="Google Shape;15363;p70"/>
            <p:cNvSpPr/>
            <p:nvPr/>
          </p:nvSpPr>
          <p:spPr>
            <a:xfrm>
              <a:off x="6604990" y="2918521"/>
              <a:ext cx="349313" cy="53807"/>
            </a:xfrm>
            <a:custGeom>
              <a:rect b="b" l="l" r="r" t="t"/>
              <a:pathLst>
                <a:path extrusionOk="0" h="2059" w="13367">
                  <a:moveTo>
                    <a:pt x="1" y="0"/>
                  </a:moveTo>
                  <a:cubicBezTo>
                    <a:pt x="1" y="933"/>
                    <a:pt x="3001" y="2058"/>
                    <a:pt x="6684" y="2058"/>
                  </a:cubicBezTo>
                  <a:cubicBezTo>
                    <a:pt x="10376" y="2058"/>
                    <a:pt x="13367" y="933"/>
                    <a:pt x="1336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4" name="Google Shape;15364;p70"/>
            <p:cNvSpPr/>
            <p:nvPr/>
          </p:nvSpPr>
          <p:spPr>
            <a:xfrm>
              <a:off x="6717073" y="3195447"/>
              <a:ext cx="62849" cy="52788"/>
            </a:xfrm>
            <a:custGeom>
              <a:rect b="b" l="l" r="r" t="t"/>
              <a:pathLst>
                <a:path extrusionOk="0" h="2020" w="2405">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5" name="Google Shape;15365;p70"/>
            <p:cNvSpPr/>
            <p:nvPr/>
          </p:nvSpPr>
          <p:spPr>
            <a:xfrm>
              <a:off x="6654250" y="3195447"/>
              <a:ext cx="62849" cy="52788"/>
            </a:xfrm>
            <a:custGeom>
              <a:rect b="b" l="l" r="r" t="t"/>
              <a:pathLst>
                <a:path extrusionOk="0" h="2020" w="2405">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6" name="Google Shape;15366;p70"/>
            <p:cNvSpPr/>
            <p:nvPr/>
          </p:nvSpPr>
          <p:spPr>
            <a:xfrm>
              <a:off x="6669825" y="3195447"/>
              <a:ext cx="47274" cy="52552"/>
            </a:xfrm>
            <a:custGeom>
              <a:rect b="b" l="l" r="r" t="t"/>
              <a:pathLst>
                <a:path extrusionOk="0" h="2011" w="1809">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7" name="Google Shape;15367;p70"/>
            <p:cNvSpPr/>
            <p:nvPr/>
          </p:nvSpPr>
          <p:spPr>
            <a:xfrm>
              <a:off x="6732648" y="3195447"/>
              <a:ext cx="47274" cy="52552"/>
            </a:xfrm>
            <a:custGeom>
              <a:rect b="b" l="l" r="r" t="t"/>
              <a:pathLst>
                <a:path extrusionOk="0" h="2011" w="1809">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8" name="Google Shape;15368;p70"/>
            <p:cNvSpPr/>
            <p:nvPr/>
          </p:nvSpPr>
          <p:spPr>
            <a:xfrm>
              <a:off x="6779634" y="3195447"/>
              <a:ext cx="62849" cy="52788"/>
            </a:xfrm>
            <a:custGeom>
              <a:rect b="b" l="l" r="r" t="t"/>
              <a:pathLst>
                <a:path extrusionOk="0" h="2020" w="2405">
                  <a:moveTo>
                    <a:pt x="1759" y="0"/>
                  </a:moveTo>
                  <a:cubicBezTo>
                    <a:pt x="1753" y="0"/>
                    <a:pt x="1747" y="0"/>
                    <a:pt x="1741" y="0"/>
                  </a:cubicBezTo>
                  <a:lnTo>
                    <a:pt x="655" y="0"/>
                  </a:lnTo>
                  <a:cubicBezTo>
                    <a:pt x="289" y="0"/>
                    <a:pt x="1" y="289"/>
                    <a:pt x="1" y="654"/>
                  </a:cubicBezTo>
                  <a:lnTo>
                    <a:pt x="1" y="2020"/>
                  </a:lnTo>
                  <a:lnTo>
                    <a:pt x="2405" y="2020"/>
                  </a:lnTo>
                  <a:lnTo>
                    <a:pt x="2405" y="654"/>
                  </a:lnTo>
                  <a:cubicBezTo>
                    <a:pt x="2405" y="295"/>
                    <a:pt x="2116" y="0"/>
                    <a:pt x="1759"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9" name="Google Shape;15369;p70"/>
            <p:cNvSpPr/>
            <p:nvPr/>
          </p:nvSpPr>
          <p:spPr>
            <a:xfrm>
              <a:off x="6842221" y="3195447"/>
              <a:ext cx="62849" cy="52788"/>
            </a:xfrm>
            <a:custGeom>
              <a:rect b="b" l="l" r="r" t="t"/>
              <a:pathLst>
                <a:path extrusionOk="0" h="2020" w="2405">
                  <a:moveTo>
                    <a:pt x="1758" y="0"/>
                  </a:moveTo>
                  <a:cubicBezTo>
                    <a:pt x="1752" y="0"/>
                    <a:pt x="1746" y="0"/>
                    <a:pt x="1741" y="0"/>
                  </a:cubicBezTo>
                  <a:lnTo>
                    <a:pt x="664" y="0"/>
                  </a:lnTo>
                  <a:cubicBezTo>
                    <a:pt x="298" y="0"/>
                    <a:pt x="0" y="289"/>
                    <a:pt x="0" y="654"/>
                  </a:cubicBezTo>
                  <a:lnTo>
                    <a:pt x="0" y="2020"/>
                  </a:lnTo>
                  <a:lnTo>
                    <a:pt x="2404" y="2020"/>
                  </a:lnTo>
                  <a:lnTo>
                    <a:pt x="2404" y="654"/>
                  </a:lnTo>
                  <a:cubicBezTo>
                    <a:pt x="2404" y="295"/>
                    <a:pt x="2115"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0" name="Google Shape;15370;p70"/>
            <p:cNvSpPr/>
            <p:nvPr/>
          </p:nvSpPr>
          <p:spPr>
            <a:xfrm>
              <a:off x="6795235" y="3195447"/>
              <a:ext cx="47248" cy="52552"/>
            </a:xfrm>
            <a:custGeom>
              <a:rect b="b" l="l" r="r" t="t"/>
              <a:pathLst>
                <a:path extrusionOk="0" h="2011" w="1808">
                  <a:moveTo>
                    <a:pt x="0" y="0"/>
                  </a:moveTo>
                  <a:cubicBezTo>
                    <a:pt x="337" y="29"/>
                    <a:pt x="606" y="318"/>
                    <a:pt x="606" y="654"/>
                  </a:cubicBezTo>
                  <a:lnTo>
                    <a:pt x="606" y="2010"/>
                  </a:lnTo>
                  <a:lnTo>
                    <a:pt x="1808" y="2010"/>
                  </a:lnTo>
                  <a:lnTo>
                    <a:pt x="1808" y="654"/>
                  </a:lnTo>
                  <a:cubicBezTo>
                    <a:pt x="1808" y="289"/>
                    <a:pt x="1510" y="0"/>
                    <a:pt x="1144"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1" name="Google Shape;15371;p70"/>
            <p:cNvSpPr/>
            <p:nvPr/>
          </p:nvSpPr>
          <p:spPr>
            <a:xfrm>
              <a:off x="6858057" y="3195447"/>
              <a:ext cx="47012" cy="52552"/>
            </a:xfrm>
            <a:custGeom>
              <a:rect b="b" l="l" r="r" t="t"/>
              <a:pathLst>
                <a:path extrusionOk="0" h="2011" w="1799">
                  <a:moveTo>
                    <a:pt x="0" y="0"/>
                  </a:moveTo>
                  <a:cubicBezTo>
                    <a:pt x="337" y="29"/>
                    <a:pt x="596" y="318"/>
                    <a:pt x="596" y="654"/>
                  </a:cubicBezTo>
                  <a:lnTo>
                    <a:pt x="596" y="2010"/>
                  </a:lnTo>
                  <a:lnTo>
                    <a:pt x="1798" y="2010"/>
                  </a:lnTo>
                  <a:lnTo>
                    <a:pt x="1798" y="654"/>
                  </a:lnTo>
                  <a:cubicBezTo>
                    <a:pt x="1798" y="289"/>
                    <a:pt x="1500" y="0"/>
                    <a:pt x="113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72" name="Google Shape;15372;p70"/>
          <p:cNvGrpSpPr/>
          <p:nvPr/>
        </p:nvGrpSpPr>
        <p:grpSpPr>
          <a:xfrm>
            <a:off x="5290499" y="2481533"/>
            <a:ext cx="360628" cy="247292"/>
            <a:chOff x="5290499" y="2481533"/>
            <a:chExt cx="360628" cy="247292"/>
          </a:xfrm>
        </p:grpSpPr>
        <p:sp>
          <p:nvSpPr>
            <p:cNvPr id="15373" name="Google Shape;15373;p70"/>
            <p:cNvSpPr/>
            <p:nvPr/>
          </p:nvSpPr>
          <p:spPr>
            <a:xfrm>
              <a:off x="5540013" y="2624008"/>
              <a:ext cx="76673" cy="48763"/>
            </a:xfrm>
            <a:custGeom>
              <a:rect b="b" l="l" r="r" t="t"/>
              <a:pathLst>
                <a:path extrusionOk="0" h="1866" w="2934">
                  <a:moveTo>
                    <a:pt x="1" y="0"/>
                  </a:moveTo>
                  <a:lnTo>
                    <a:pt x="1" y="1866"/>
                  </a:lnTo>
                  <a:lnTo>
                    <a:pt x="2934" y="1866"/>
                  </a:lnTo>
                  <a:lnTo>
                    <a:pt x="2934"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4" name="Google Shape;15374;p70"/>
            <p:cNvSpPr/>
            <p:nvPr/>
          </p:nvSpPr>
          <p:spPr>
            <a:xfrm>
              <a:off x="5540013" y="2648389"/>
              <a:ext cx="76673" cy="24382"/>
            </a:xfrm>
            <a:custGeom>
              <a:rect b="b" l="l" r="r" t="t"/>
              <a:pathLst>
                <a:path extrusionOk="0" h="933" w="2934">
                  <a:moveTo>
                    <a:pt x="1" y="0"/>
                  </a:moveTo>
                  <a:lnTo>
                    <a:pt x="1" y="933"/>
                  </a:lnTo>
                  <a:lnTo>
                    <a:pt x="2934" y="933"/>
                  </a:lnTo>
                  <a:lnTo>
                    <a:pt x="2934"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5" name="Google Shape;15375;p70"/>
            <p:cNvSpPr/>
            <p:nvPr/>
          </p:nvSpPr>
          <p:spPr>
            <a:xfrm>
              <a:off x="5597582" y="2591290"/>
              <a:ext cx="53545" cy="114121"/>
            </a:xfrm>
            <a:custGeom>
              <a:rect b="b" l="l" r="r" t="t"/>
              <a:pathLst>
                <a:path extrusionOk="0" h="4367" w="2049">
                  <a:moveTo>
                    <a:pt x="1827" y="1"/>
                  </a:moveTo>
                  <a:cubicBezTo>
                    <a:pt x="1805" y="1"/>
                    <a:pt x="1782" y="4"/>
                    <a:pt x="1760" y="12"/>
                  </a:cubicBezTo>
                  <a:lnTo>
                    <a:pt x="164" y="445"/>
                  </a:lnTo>
                  <a:cubicBezTo>
                    <a:pt x="67" y="474"/>
                    <a:pt x="0" y="560"/>
                    <a:pt x="0" y="666"/>
                  </a:cubicBezTo>
                  <a:lnTo>
                    <a:pt x="0" y="3705"/>
                  </a:lnTo>
                  <a:cubicBezTo>
                    <a:pt x="0" y="3801"/>
                    <a:pt x="67" y="3887"/>
                    <a:pt x="164" y="3916"/>
                  </a:cubicBezTo>
                  <a:lnTo>
                    <a:pt x="1760" y="4358"/>
                  </a:lnTo>
                  <a:cubicBezTo>
                    <a:pt x="1780" y="4364"/>
                    <a:pt x="1800" y="4366"/>
                    <a:pt x="1819" y="4366"/>
                  </a:cubicBezTo>
                  <a:cubicBezTo>
                    <a:pt x="1939" y="4366"/>
                    <a:pt x="2040" y="4270"/>
                    <a:pt x="2048" y="4137"/>
                  </a:cubicBezTo>
                  <a:lnTo>
                    <a:pt x="2048" y="224"/>
                  </a:lnTo>
                  <a:cubicBezTo>
                    <a:pt x="2048" y="102"/>
                    <a:pt x="1946" y="1"/>
                    <a:pt x="182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6" name="Google Shape;15376;p70"/>
            <p:cNvSpPr/>
            <p:nvPr/>
          </p:nvSpPr>
          <p:spPr>
            <a:xfrm>
              <a:off x="5317886" y="2567980"/>
              <a:ext cx="246037" cy="160584"/>
            </a:xfrm>
            <a:custGeom>
              <a:rect b="b" l="l" r="r" t="t"/>
              <a:pathLst>
                <a:path extrusionOk="0" h="6145" w="9415">
                  <a:moveTo>
                    <a:pt x="318" y="0"/>
                  </a:moveTo>
                  <a:cubicBezTo>
                    <a:pt x="145" y="0"/>
                    <a:pt x="0" y="144"/>
                    <a:pt x="0" y="317"/>
                  </a:cubicBezTo>
                  <a:lnTo>
                    <a:pt x="0" y="5827"/>
                  </a:lnTo>
                  <a:cubicBezTo>
                    <a:pt x="0" y="6001"/>
                    <a:pt x="145" y="6145"/>
                    <a:pt x="318" y="6145"/>
                  </a:cubicBezTo>
                  <a:lnTo>
                    <a:pt x="9097" y="6145"/>
                  </a:lnTo>
                  <a:cubicBezTo>
                    <a:pt x="9270" y="6145"/>
                    <a:pt x="9414" y="6001"/>
                    <a:pt x="9414" y="5827"/>
                  </a:cubicBezTo>
                  <a:lnTo>
                    <a:pt x="9414" y="317"/>
                  </a:lnTo>
                  <a:cubicBezTo>
                    <a:pt x="9414" y="144"/>
                    <a:pt x="9270" y="0"/>
                    <a:pt x="9097"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7" name="Google Shape;15377;p70"/>
            <p:cNvSpPr/>
            <p:nvPr/>
          </p:nvSpPr>
          <p:spPr>
            <a:xfrm>
              <a:off x="5317886" y="2567980"/>
              <a:ext cx="246037" cy="160846"/>
            </a:xfrm>
            <a:custGeom>
              <a:rect b="b" l="l" r="r" t="t"/>
              <a:pathLst>
                <a:path extrusionOk="0" h="6155" w="9415">
                  <a:moveTo>
                    <a:pt x="7645" y="0"/>
                  </a:moveTo>
                  <a:cubicBezTo>
                    <a:pt x="7818" y="0"/>
                    <a:pt x="7962" y="144"/>
                    <a:pt x="7962" y="317"/>
                  </a:cubicBezTo>
                  <a:lnTo>
                    <a:pt x="7962" y="5308"/>
                  </a:lnTo>
                  <a:cubicBezTo>
                    <a:pt x="7962" y="5539"/>
                    <a:pt x="7770" y="5731"/>
                    <a:pt x="7530" y="5731"/>
                  </a:cubicBezTo>
                  <a:lnTo>
                    <a:pt x="308" y="5731"/>
                  </a:lnTo>
                  <a:cubicBezTo>
                    <a:pt x="154" y="5731"/>
                    <a:pt x="29" y="5625"/>
                    <a:pt x="0" y="5472"/>
                  </a:cubicBezTo>
                  <a:lnTo>
                    <a:pt x="0" y="5837"/>
                  </a:lnTo>
                  <a:cubicBezTo>
                    <a:pt x="0" y="6010"/>
                    <a:pt x="145" y="6154"/>
                    <a:pt x="318" y="6154"/>
                  </a:cubicBezTo>
                  <a:lnTo>
                    <a:pt x="9088" y="6154"/>
                  </a:lnTo>
                  <a:cubicBezTo>
                    <a:pt x="9270" y="6154"/>
                    <a:pt x="9405" y="6010"/>
                    <a:pt x="9405" y="5837"/>
                  </a:cubicBezTo>
                  <a:lnTo>
                    <a:pt x="9405" y="317"/>
                  </a:lnTo>
                  <a:cubicBezTo>
                    <a:pt x="9405" y="308"/>
                    <a:pt x="9414" y="298"/>
                    <a:pt x="9414" y="289"/>
                  </a:cubicBezTo>
                  <a:cubicBezTo>
                    <a:pt x="9395" y="125"/>
                    <a:pt x="9261" y="0"/>
                    <a:pt x="9097"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8" name="Google Shape;15378;p70"/>
            <p:cNvSpPr/>
            <p:nvPr/>
          </p:nvSpPr>
          <p:spPr>
            <a:xfrm>
              <a:off x="5290499" y="2481533"/>
              <a:ext cx="146760" cy="147021"/>
            </a:xfrm>
            <a:custGeom>
              <a:rect b="b" l="l" r="r" t="t"/>
              <a:pathLst>
                <a:path extrusionOk="0" h="5626" w="5616">
                  <a:moveTo>
                    <a:pt x="2808" y="0"/>
                  </a:moveTo>
                  <a:cubicBezTo>
                    <a:pt x="1250" y="0"/>
                    <a:pt x="0" y="1260"/>
                    <a:pt x="0" y="2818"/>
                  </a:cubicBezTo>
                  <a:cubicBezTo>
                    <a:pt x="0" y="4366"/>
                    <a:pt x="1250" y="5626"/>
                    <a:pt x="2808" y="5626"/>
                  </a:cubicBezTo>
                  <a:cubicBezTo>
                    <a:pt x="4356" y="5626"/>
                    <a:pt x="5616" y="4366"/>
                    <a:pt x="5616" y="2818"/>
                  </a:cubicBezTo>
                  <a:cubicBezTo>
                    <a:pt x="5616" y="1260"/>
                    <a:pt x="4356" y="0"/>
                    <a:pt x="2808"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9" name="Google Shape;15379;p70"/>
            <p:cNvSpPr/>
            <p:nvPr/>
          </p:nvSpPr>
          <p:spPr>
            <a:xfrm>
              <a:off x="5311850" y="2503145"/>
              <a:ext cx="132701" cy="125279"/>
            </a:xfrm>
            <a:custGeom>
              <a:rect b="b" l="l" r="r" t="t"/>
              <a:pathLst>
                <a:path extrusionOk="0" h="4794" w="5078">
                  <a:moveTo>
                    <a:pt x="3982" y="0"/>
                  </a:moveTo>
                  <a:lnTo>
                    <a:pt x="1" y="3972"/>
                  </a:lnTo>
                  <a:cubicBezTo>
                    <a:pt x="549" y="4520"/>
                    <a:pt x="1268" y="4794"/>
                    <a:pt x="1986" y="4794"/>
                  </a:cubicBezTo>
                  <a:cubicBezTo>
                    <a:pt x="2705" y="4794"/>
                    <a:pt x="3424" y="4520"/>
                    <a:pt x="3972" y="3972"/>
                  </a:cubicBezTo>
                  <a:cubicBezTo>
                    <a:pt x="5078" y="2875"/>
                    <a:pt x="5078" y="1096"/>
                    <a:pt x="3982"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0" name="Google Shape;15380;p70"/>
            <p:cNvSpPr/>
            <p:nvPr/>
          </p:nvSpPr>
          <p:spPr>
            <a:xfrm>
              <a:off x="5476693" y="2650401"/>
              <a:ext cx="53807" cy="53781"/>
            </a:xfrm>
            <a:custGeom>
              <a:rect b="b" l="l" r="r" t="t"/>
              <a:pathLst>
                <a:path extrusionOk="0" h="2058" w="2059">
                  <a:moveTo>
                    <a:pt x="97" y="0"/>
                  </a:moveTo>
                  <a:cubicBezTo>
                    <a:pt x="39" y="0"/>
                    <a:pt x="1" y="39"/>
                    <a:pt x="1" y="96"/>
                  </a:cubicBezTo>
                  <a:lnTo>
                    <a:pt x="1" y="1962"/>
                  </a:lnTo>
                  <a:cubicBezTo>
                    <a:pt x="1" y="2010"/>
                    <a:pt x="39" y="2058"/>
                    <a:pt x="97" y="2058"/>
                  </a:cubicBezTo>
                  <a:lnTo>
                    <a:pt x="1962" y="2058"/>
                  </a:lnTo>
                  <a:cubicBezTo>
                    <a:pt x="2010" y="2058"/>
                    <a:pt x="2059" y="2010"/>
                    <a:pt x="2059" y="1962"/>
                  </a:cubicBezTo>
                  <a:lnTo>
                    <a:pt x="2059" y="96"/>
                  </a:lnTo>
                  <a:cubicBezTo>
                    <a:pt x="2059" y="39"/>
                    <a:pt x="2010" y="0"/>
                    <a:pt x="1962"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1" name="Google Shape;15381;p70"/>
            <p:cNvSpPr/>
            <p:nvPr/>
          </p:nvSpPr>
          <p:spPr>
            <a:xfrm>
              <a:off x="5330953" y="2530401"/>
              <a:ext cx="57570" cy="49155"/>
            </a:xfrm>
            <a:custGeom>
              <a:rect b="b" l="l" r="r" t="t"/>
              <a:pathLst>
                <a:path extrusionOk="0" h="1881" w="2203">
                  <a:moveTo>
                    <a:pt x="1251" y="0"/>
                  </a:moveTo>
                  <a:cubicBezTo>
                    <a:pt x="1020" y="0"/>
                    <a:pt x="786" y="85"/>
                    <a:pt x="597" y="275"/>
                  </a:cubicBezTo>
                  <a:cubicBezTo>
                    <a:pt x="0" y="871"/>
                    <a:pt x="424" y="1880"/>
                    <a:pt x="1260" y="1880"/>
                  </a:cubicBezTo>
                  <a:cubicBezTo>
                    <a:pt x="1779" y="1880"/>
                    <a:pt x="2202" y="1467"/>
                    <a:pt x="2202" y="948"/>
                  </a:cubicBezTo>
                  <a:cubicBezTo>
                    <a:pt x="2202" y="375"/>
                    <a:pt x="1735" y="0"/>
                    <a:pt x="12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2" name="Google Shape;15382;p70"/>
            <p:cNvSpPr/>
            <p:nvPr/>
          </p:nvSpPr>
          <p:spPr>
            <a:xfrm>
              <a:off x="5456598" y="2498624"/>
              <a:ext cx="112866" cy="112840"/>
            </a:xfrm>
            <a:custGeom>
              <a:rect b="b" l="l" r="r" t="t"/>
              <a:pathLst>
                <a:path extrusionOk="0" h="4318" w="4319">
                  <a:moveTo>
                    <a:pt x="2164" y="0"/>
                  </a:moveTo>
                  <a:cubicBezTo>
                    <a:pt x="972" y="0"/>
                    <a:pt x="0" y="971"/>
                    <a:pt x="0" y="2164"/>
                  </a:cubicBezTo>
                  <a:cubicBezTo>
                    <a:pt x="0" y="3356"/>
                    <a:pt x="972" y="4318"/>
                    <a:pt x="2164" y="4318"/>
                  </a:cubicBezTo>
                  <a:cubicBezTo>
                    <a:pt x="3356" y="4318"/>
                    <a:pt x="4318" y="3356"/>
                    <a:pt x="4318" y="2164"/>
                  </a:cubicBezTo>
                  <a:cubicBezTo>
                    <a:pt x="4318" y="971"/>
                    <a:pt x="3356" y="0"/>
                    <a:pt x="2164"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3" name="Google Shape;15383;p70"/>
            <p:cNvSpPr/>
            <p:nvPr/>
          </p:nvSpPr>
          <p:spPr>
            <a:xfrm>
              <a:off x="5473427" y="2515192"/>
              <a:ext cx="101551" cy="96272"/>
            </a:xfrm>
            <a:custGeom>
              <a:rect b="b" l="l" r="r" t="t"/>
              <a:pathLst>
                <a:path extrusionOk="0" h="3684" w="3886">
                  <a:moveTo>
                    <a:pt x="3049" y="1"/>
                  </a:moveTo>
                  <a:lnTo>
                    <a:pt x="1" y="3049"/>
                  </a:lnTo>
                  <a:cubicBezTo>
                    <a:pt x="419" y="3472"/>
                    <a:pt x="970" y="3684"/>
                    <a:pt x="1521" y="3684"/>
                  </a:cubicBezTo>
                  <a:cubicBezTo>
                    <a:pt x="2073" y="3684"/>
                    <a:pt x="2626" y="3472"/>
                    <a:pt x="3049" y="3049"/>
                  </a:cubicBezTo>
                  <a:cubicBezTo>
                    <a:pt x="3886" y="2203"/>
                    <a:pt x="3886" y="847"/>
                    <a:pt x="3049"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4" name="Google Shape;15384;p70"/>
            <p:cNvSpPr/>
            <p:nvPr/>
          </p:nvSpPr>
          <p:spPr>
            <a:xfrm>
              <a:off x="5493026" y="2539992"/>
              <a:ext cx="35200" cy="30261"/>
            </a:xfrm>
            <a:custGeom>
              <a:rect b="b" l="l" r="r" t="t"/>
              <a:pathLst>
                <a:path extrusionOk="0" h="1158" w="1347">
                  <a:moveTo>
                    <a:pt x="761" y="1"/>
                  </a:moveTo>
                  <a:cubicBezTo>
                    <a:pt x="619" y="1"/>
                    <a:pt x="474" y="52"/>
                    <a:pt x="357" y="167"/>
                  </a:cubicBezTo>
                  <a:cubicBezTo>
                    <a:pt x="1" y="533"/>
                    <a:pt x="251" y="1158"/>
                    <a:pt x="770" y="1158"/>
                  </a:cubicBezTo>
                  <a:cubicBezTo>
                    <a:pt x="1087" y="1148"/>
                    <a:pt x="1347" y="898"/>
                    <a:pt x="1347" y="581"/>
                  </a:cubicBezTo>
                  <a:cubicBezTo>
                    <a:pt x="1347" y="229"/>
                    <a:pt x="1060" y="1"/>
                    <a:pt x="761"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5" name="Google Shape;15385;p70"/>
            <p:cNvSpPr/>
            <p:nvPr/>
          </p:nvSpPr>
          <p:spPr>
            <a:xfrm>
              <a:off x="5384890" y="2509782"/>
              <a:ext cx="26603" cy="22160"/>
            </a:xfrm>
            <a:custGeom>
              <a:rect b="b" l="l" r="r" t="t"/>
              <a:pathLst>
                <a:path extrusionOk="0" h="848" w="1018">
                  <a:moveTo>
                    <a:pt x="718" y="0"/>
                  </a:moveTo>
                  <a:cubicBezTo>
                    <a:pt x="669" y="0"/>
                    <a:pt x="618" y="19"/>
                    <a:pt x="571" y="63"/>
                  </a:cubicBezTo>
                  <a:lnTo>
                    <a:pt x="148" y="487"/>
                  </a:lnTo>
                  <a:cubicBezTo>
                    <a:pt x="0" y="642"/>
                    <a:pt x="136" y="848"/>
                    <a:pt x="299" y="848"/>
                  </a:cubicBezTo>
                  <a:cubicBezTo>
                    <a:pt x="348" y="848"/>
                    <a:pt x="399" y="829"/>
                    <a:pt x="446" y="785"/>
                  </a:cubicBezTo>
                  <a:lnTo>
                    <a:pt x="869" y="362"/>
                  </a:lnTo>
                  <a:cubicBezTo>
                    <a:pt x="1017" y="206"/>
                    <a:pt x="881" y="0"/>
                    <a:pt x="71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6" name="Google Shape;15386;p70"/>
            <p:cNvSpPr/>
            <p:nvPr/>
          </p:nvSpPr>
          <p:spPr>
            <a:xfrm>
              <a:off x="5316109" y="2578276"/>
              <a:ext cx="26760" cy="22134"/>
            </a:xfrm>
            <a:custGeom>
              <a:rect b="b" l="l" r="r" t="t"/>
              <a:pathLst>
                <a:path extrusionOk="0" h="847" w="1024">
                  <a:moveTo>
                    <a:pt x="724" y="0"/>
                  </a:moveTo>
                  <a:cubicBezTo>
                    <a:pt x="675" y="0"/>
                    <a:pt x="623" y="20"/>
                    <a:pt x="578" y="68"/>
                  </a:cubicBezTo>
                  <a:lnTo>
                    <a:pt x="155" y="491"/>
                  </a:lnTo>
                  <a:cubicBezTo>
                    <a:pt x="1" y="638"/>
                    <a:pt x="138" y="847"/>
                    <a:pt x="302" y="847"/>
                  </a:cubicBezTo>
                  <a:cubicBezTo>
                    <a:pt x="353" y="847"/>
                    <a:pt x="405" y="827"/>
                    <a:pt x="453" y="779"/>
                  </a:cubicBezTo>
                  <a:lnTo>
                    <a:pt x="876" y="356"/>
                  </a:lnTo>
                  <a:cubicBezTo>
                    <a:pt x="1023" y="209"/>
                    <a:pt x="884" y="0"/>
                    <a:pt x="72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7" name="Google Shape;15387;p70"/>
            <p:cNvSpPr/>
            <p:nvPr/>
          </p:nvSpPr>
          <p:spPr>
            <a:xfrm>
              <a:off x="5384916" y="2578276"/>
              <a:ext cx="26551" cy="22134"/>
            </a:xfrm>
            <a:custGeom>
              <a:rect b="b" l="l" r="r" t="t"/>
              <a:pathLst>
                <a:path extrusionOk="0" h="847" w="1016">
                  <a:moveTo>
                    <a:pt x="296" y="0"/>
                  </a:moveTo>
                  <a:cubicBezTo>
                    <a:pt x="134" y="0"/>
                    <a:pt x="0" y="209"/>
                    <a:pt x="147" y="356"/>
                  </a:cubicBezTo>
                  <a:lnTo>
                    <a:pt x="570" y="779"/>
                  </a:lnTo>
                  <a:cubicBezTo>
                    <a:pt x="618" y="827"/>
                    <a:pt x="670" y="847"/>
                    <a:pt x="720" y="847"/>
                  </a:cubicBezTo>
                  <a:cubicBezTo>
                    <a:pt x="881" y="847"/>
                    <a:pt x="1015" y="638"/>
                    <a:pt x="868" y="491"/>
                  </a:cubicBezTo>
                  <a:lnTo>
                    <a:pt x="445" y="68"/>
                  </a:lnTo>
                  <a:cubicBezTo>
                    <a:pt x="398" y="20"/>
                    <a:pt x="345" y="0"/>
                    <a:pt x="29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8" name="Google Shape;15388;p70"/>
            <p:cNvSpPr/>
            <p:nvPr/>
          </p:nvSpPr>
          <p:spPr>
            <a:xfrm>
              <a:off x="5316083" y="2509782"/>
              <a:ext cx="26786" cy="22160"/>
            </a:xfrm>
            <a:custGeom>
              <a:rect b="b" l="l" r="r" t="t"/>
              <a:pathLst>
                <a:path extrusionOk="0" h="848" w="1025">
                  <a:moveTo>
                    <a:pt x="306" y="0"/>
                  </a:moveTo>
                  <a:cubicBezTo>
                    <a:pt x="141" y="0"/>
                    <a:pt x="1" y="206"/>
                    <a:pt x="156" y="362"/>
                  </a:cubicBezTo>
                  <a:lnTo>
                    <a:pt x="579" y="785"/>
                  </a:lnTo>
                  <a:cubicBezTo>
                    <a:pt x="624" y="829"/>
                    <a:pt x="674" y="848"/>
                    <a:pt x="722" y="848"/>
                  </a:cubicBezTo>
                  <a:cubicBezTo>
                    <a:pt x="883" y="848"/>
                    <a:pt x="1025" y="642"/>
                    <a:pt x="877" y="487"/>
                  </a:cubicBezTo>
                  <a:lnTo>
                    <a:pt x="454" y="63"/>
                  </a:lnTo>
                  <a:cubicBezTo>
                    <a:pt x="407" y="19"/>
                    <a:pt x="355" y="0"/>
                    <a:pt x="30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9" name="Google Shape;15389;p70"/>
            <p:cNvSpPr/>
            <p:nvPr/>
          </p:nvSpPr>
          <p:spPr>
            <a:xfrm>
              <a:off x="5528802" y="2520340"/>
              <a:ext cx="21324" cy="17012"/>
            </a:xfrm>
            <a:custGeom>
              <a:rect b="b" l="l" r="r" t="t"/>
              <a:pathLst>
                <a:path extrusionOk="0" h="651" w="816">
                  <a:moveTo>
                    <a:pt x="515" y="0"/>
                  </a:moveTo>
                  <a:cubicBezTo>
                    <a:pt x="467" y="0"/>
                    <a:pt x="417" y="19"/>
                    <a:pt x="372" y="63"/>
                  </a:cubicBezTo>
                  <a:lnTo>
                    <a:pt x="141" y="294"/>
                  </a:lnTo>
                  <a:cubicBezTo>
                    <a:pt x="0" y="417"/>
                    <a:pt x="90" y="650"/>
                    <a:pt x="275" y="650"/>
                  </a:cubicBezTo>
                  <a:cubicBezTo>
                    <a:pt x="278" y="650"/>
                    <a:pt x="282" y="650"/>
                    <a:pt x="286" y="650"/>
                  </a:cubicBezTo>
                  <a:cubicBezTo>
                    <a:pt x="343" y="650"/>
                    <a:pt x="392" y="631"/>
                    <a:pt x="440" y="592"/>
                  </a:cubicBezTo>
                  <a:lnTo>
                    <a:pt x="661" y="361"/>
                  </a:lnTo>
                  <a:cubicBezTo>
                    <a:pt x="816" y="206"/>
                    <a:pt x="676" y="0"/>
                    <a:pt x="51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0" name="Google Shape;15390;p70"/>
            <p:cNvSpPr/>
            <p:nvPr/>
          </p:nvSpPr>
          <p:spPr>
            <a:xfrm>
              <a:off x="5476119" y="2572736"/>
              <a:ext cx="21533" cy="17117"/>
            </a:xfrm>
            <a:custGeom>
              <a:rect b="b" l="l" r="r" t="t"/>
              <a:pathLst>
                <a:path extrusionOk="0" h="655" w="824">
                  <a:moveTo>
                    <a:pt x="524" y="1"/>
                  </a:moveTo>
                  <a:cubicBezTo>
                    <a:pt x="475" y="1"/>
                    <a:pt x="424" y="21"/>
                    <a:pt x="379" y="68"/>
                  </a:cubicBezTo>
                  <a:lnTo>
                    <a:pt x="148" y="299"/>
                  </a:lnTo>
                  <a:cubicBezTo>
                    <a:pt x="1" y="446"/>
                    <a:pt x="135" y="655"/>
                    <a:pt x="296" y="655"/>
                  </a:cubicBezTo>
                  <a:cubicBezTo>
                    <a:pt x="346" y="655"/>
                    <a:pt x="398" y="635"/>
                    <a:pt x="446" y="587"/>
                  </a:cubicBezTo>
                  <a:lnTo>
                    <a:pt x="677" y="357"/>
                  </a:lnTo>
                  <a:cubicBezTo>
                    <a:pt x="824" y="210"/>
                    <a:pt x="684" y="1"/>
                    <a:pt x="5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1" name="Google Shape;15391;p70"/>
            <p:cNvSpPr/>
            <p:nvPr/>
          </p:nvSpPr>
          <p:spPr>
            <a:xfrm>
              <a:off x="5528462" y="2572736"/>
              <a:ext cx="21664" cy="17117"/>
            </a:xfrm>
            <a:custGeom>
              <a:rect b="b" l="l" r="r" t="t"/>
              <a:pathLst>
                <a:path extrusionOk="0" h="655" w="829">
                  <a:moveTo>
                    <a:pt x="302" y="1"/>
                  </a:moveTo>
                  <a:cubicBezTo>
                    <a:pt x="138" y="1"/>
                    <a:pt x="0" y="210"/>
                    <a:pt x="154" y="357"/>
                  </a:cubicBezTo>
                  <a:lnTo>
                    <a:pt x="385" y="587"/>
                  </a:lnTo>
                  <a:cubicBezTo>
                    <a:pt x="431" y="635"/>
                    <a:pt x="482" y="655"/>
                    <a:pt x="531" y="655"/>
                  </a:cubicBezTo>
                  <a:cubicBezTo>
                    <a:pt x="690" y="655"/>
                    <a:pt x="828" y="446"/>
                    <a:pt x="674" y="299"/>
                  </a:cubicBezTo>
                  <a:lnTo>
                    <a:pt x="453" y="68"/>
                  </a:lnTo>
                  <a:cubicBezTo>
                    <a:pt x="405" y="21"/>
                    <a:pt x="352" y="1"/>
                    <a:pt x="30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2" name="Google Shape;15392;p70"/>
            <p:cNvSpPr/>
            <p:nvPr/>
          </p:nvSpPr>
          <p:spPr>
            <a:xfrm>
              <a:off x="5476092" y="2520340"/>
              <a:ext cx="21612" cy="17117"/>
            </a:xfrm>
            <a:custGeom>
              <a:rect b="b" l="l" r="r" t="t"/>
              <a:pathLst>
                <a:path extrusionOk="0" h="655" w="827">
                  <a:moveTo>
                    <a:pt x="300" y="0"/>
                  </a:moveTo>
                  <a:cubicBezTo>
                    <a:pt x="137" y="0"/>
                    <a:pt x="1" y="206"/>
                    <a:pt x="149" y="361"/>
                  </a:cubicBezTo>
                  <a:lnTo>
                    <a:pt x="380" y="592"/>
                  </a:lnTo>
                  <a:cubicBezTo>
                    <a:pt x="425" y="636"/>
                    <a:pt x="476" y="654"/>
                    <a:pt x="524" y="654"/>
                  </a:cubicBezTo>
                  <a:cubicBezTo>
                    <a:pt x="688" y="654"/>
                    <a:pt x="826" y="443"/>
                    <a:pt x="678" y="294"/>
                  </a:cubicBezTo>
                  <a:lnTo>
                    <a:pt x="447" y="63"/>
                  </a:lnTo>
                  <a:cubicBezTo>
                    <a:pt x="400" y="19"/>
                    <a:pt x="349" y="0"/>
                    <a:pt x="3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3" name="Google Shape;15393;p70"/>
            <p:cNvSpPr/>
            <p:nvPr/>
          </p:nvSpPr>
          <p:spPr>
            <a:xfrm>
              <a:off x="5339994" y="2645123"/>
              <a:ext cx="104556" cy="10819"/>
            </a:xfrm>
            <a:custGeom>
              <a:rect b="b" l="l" r="r" t="t"/>
              <a:pathLst>
                <a:path extrusionOk="0" h="414" w="4001">
                  <a:moveTo>
                    <a:pt x="279" y="0"/>
                  </a:moveTo>
                  <a:cubicBezTo>
                    <a:pt x="1" y="0"/>
                    <a:pt x="1" y="414"/>
                    <a:pt x="279" y="414"/>
                  </a:cubicBezTo>
                  <a:lnTo>
                    <a:pt x="3722" y="414"/>
                  </a:lnTo>
                  <a:cubicBezTo>
                    <a:pt x="4001" y="414"/>
                    <a:pt x="4001" y="0"/>
                    <a:pt x="37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4" name="Google Shape;15394;p70"/>
            <p:cNvSpPr/>
            <p:nvPr/>
          </p:nvSpPr>
          <p:spPr>
            <a:xfrm>
              <a:off x="5339994" y="2698642"/>
              <a:ext cx="104556" cy="11080"/>
            </a:xfrm>
            <a:custGeom>
              <a:rect b="b" l="l" r="r" t="t"/>
              <a:pathLst>
                <a:path extrusionOk="0" h="424" w="4001">
                  <a:moveTo>
                    <a:pt x="279" y="0"/>
                  </a:moveTo>
                  <a:cubicBezTo>
                    <a:pt x="1" y="0"/>
                    <a:pt x="1" y="424"/>
                    <a:pt x="279" y="424"/>
                  </a:cubicBezTo>
                  <a:lnTo>
                    <a:pt x="3722" y="424"/>
                  </a:lnTo>
                  <a:cubicBezTo>
                    <a:pt x="4001" y="424"/>
                    <a:pt x="4001" y="0"/>
                    <a:pt x="37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5" name="Google Shape;15395;p70"/>
            <p:cNvSpPr/>
            <p:nvPr/>
          </p:nvSpPr>
          <p:spPr>
            <a:xfrm>
              <a:off x="5339994" y="2671752"/>
              <a:ext cx="104556" cy="11080"/>
            </a:xfrm>
            <a:custGeom>
              <a:rect b="b" l="l" r="r" t="t"/>
              <a:pathLst>
                <a:path extrusionOk="0" h="424" w="4001">
                  <a:moveTo>
                    <a:pt x="279" y="1"/>
                  </a:moveTo>
                  <a:cubicBezTo>
                    <a:pt x="1" y="1"/>
                    <a:pt x="1" y="424"/>
                    <a:pt x="279" y="424"/>
                  </a:cubicBezTo>
                  <a:lnTo>
                    <a:pt x="3722" y="424"/>
                  </a:lnTo>
                  <a:cubicBezTo>
                    <a:pt x="4001" y="424"/>
                    <a:pt x="4001" y="1"/>
                    <a:pt x="37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6" name="Google Shape;15396;p70"/>
            <p:cNvSpPr/>
            <p:nvPr/>
          </p:nvSpPr>
          <p:spPr>
            <a:xfrm>
              <a:off x="5503584" y="2650401"/>
              <a:ext cx="26916" cy="53781"/>
            </a:xfrm>
            <a:custGeom>
              <a:rect b="b" l="l" r="r" t="t"/>
              <a:pathLst>
                <a:path extrusionOk="0" h="2058" w="1030">
                  <a:moveTo>
                    <a:pt x="1" y="0"/>
                  </a:moveTo>
                  <a:lnTo>
                    <a:pt x="1" y="2058"/>
                  </a:lnTo>
                  <a:lnTo>
                    <a:pt x="933" y="2058"/>
                  </a:lnTo>
                  <a:cubicBezTo>
                    <a:pt x="981" y="2058"/>
                    <a:pt x="1030" y="2020"/>
                    <a:pt x="1030" y="1962"/>
                  </a:cubicBezTo>
                  <a:lnTo>
                    <a:pt x="1030" y="96"/>
                  </a:lnTo>
                  <a:cubicBezTo>
                    <a:pt x="1030" y="39"/>
                    <a:pt x="981" y="0"/>
                    <a:pt x="93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7" name="Google Shape;15397;p70"/>
            <p:cNvSpPr/>
            <p:nvPr/>
          </p:nvSpPr>
          <p:spPr>
            <a:xfrm>
              <a:off x="5597582" y="2648128"/>
              <a:ext cx="53545" cy="57282"/>
            </a:xfrm>
            <a:custGeom>
              <a:rect b="b" l="l" r="r" t="t"/>
              <a:pathLst>
                <a:path extrusionOk="0" h="2192" w="2049">
                  <a:moveTo>
                    <a:pt x="2048" y="1"/>
                  </a:moveTo>
                  <a:lnTo>
                    <a:pt x="0" y="10"/>
                  </a:lnTo>
                  <a:lnTo>
                    <a:pt x="0" y="1530"/>
                  </a:lnTo>
                  <a:cubicBezTo>
                    <a:pt x="0" y="1626"/>
                    <a:pt x="67" y="1712"/>
                    <a:pt x="164" y="1741"/>
                  </a:cubicBezTo>
                  <a:lnTo>
                    <a:pt x="1760" y="2183"/>
                  </a:lnTo>
                  <a:cubicBezTo>
                    <a:pt x="1780" y="2189"/>
                    <a:pt x="1800" y="2191"/>
                    <a:pt x="1820" y="2191"/>
                  </a:cubicBezTo>
                  <a:cubicBezTo>
                    <a:pt x="1942" y="2191"/>
                    <a:pt x="2048" y="2095"/>
                    <a:pt x="2048" y="1962"/>
                  </a:cubicBezTo>
                  <a:lnTo>
                    <a:pt x="2048"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8" name="Google Shape;15398;p70"/>
            <p:cNvSpPr/>
            <p:nvPr/>
          </p:nvSpPr>
          <p:spPr>
            <a:xfrm>
              <a:off x="5363879" y="2530532"/>
              <a:ext cx="23650" cy="49025"/>
            </a:xfrm>
            <a:custGeom>
              <a:rect b="b" l="l" r="r" t="t"/>
              <a:pathLst>
                <a:path extrusionOk="0" h="1876" w="905">
                  <a:moveTo>
                    <a:pt x="0" y="0"/>
                  </a:moveTo>
                  <a:lnTo>
                    <a:pt x="0" y="1875"/>
                  </a:lnTo>
                  <a:cubicBezTo>
                    <a:pt x="510" y="1856"/>
                    <a:pt x="904" y="1443"/>
                    <a:pt x="904" y="943"/>
                  </a:cubicBezTo>
                  <a:cubicBezTo>
                    <a:pt x="904" y="433"/>
                    <a:pt x="510" y="20"/>
                    <a:pt x="0"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9" name="Google Shape;15399;p70"/>
            <p:cNvSpPr/>
            <p:nvPr/>
          </p:nvSpPr>
          <p:spPr>
            <a:xfrm>
              <a:off x="5513148" y="2540070"/>
              <a:ext cx="15078" cy="29948"/>
            </a:xfrm>
            <a:custGeom>
              <a:rect b="b" l="l" r="r" t="t"/>
              <a:pathLst>
                <a:path extrusionOk="0" h="1146" w="577">
                  <a:moveTo>
                    <a:pt x="0" y="1"/>
                  </a:moveTo>
                  <a:lnTo>
                    <a:pt x="0" y="1145"/>
                  </a:lnTo>
                  <a:cubicBezTo>
                    <a:pt x="317" y="1145"/>
                    <a:pt x="577" y="895"/>
                    <a:pt x="577" y="578"/>
                  </a:cubicBezTo>
                  <a:cubicBezTo>
                    <a:pt x="577" y="251"/>
                    <a:pt x="317" y="1"/>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00" name="Google Shape;15400;p70"/>
          <p:cNvGrpSpPr/>
          <p:nvPr/>
        </p:nvGrpSpPr>
        <p:grpSpPr>
          <a:xfrm>
            <a:off x="6201923" y="1981514"/>
            <a:ext cx="351325" cy="360576"/>
            <a:chOff x="6201923" y="1981514"/>
            <a:chExt cx="351325" cy="360576"/>
          </a:xfrm>
        </p:grpSpPr>
        <p:sp>
          <p:nvSpPr>
            <p:cNvPr id="15401" name="Google Shape;15401;p70"/>
            <p:cNvSpPr/>
            <p:nvPr/>
          </p:nvSpPr>
          <p:spPr>
            <a:xfrm>
              <a:off x="6201923" y="2195304"/>
              <a:ext cx="351325" cy="146786"/>
            </a:xfrm>
            <a:custGeom>
              <a:rect b="b" l="l" r="r" t="t"/>
              <a:pathLst>
                <a:path extrusionOk="0" h="5617" w="13444">
                  <a:moveTo>
                    <a:pt x="6732" y="1"/>
                  </a:moveTo>
                  <a:cubicBezTo>
                    <a:pt x="5328" y="1"/>
                    <a:pt x="3934" y="68"/>
                    <a:pt x="2539" y="202"/>
                  </a:cubicBezTo>
                  <a:lnTo>
                    <a:pt x="1" y="443"/>
                  </a:lnTo>
                  <a:cubicBezTo>
                    <a:pt x="1" y="597"/>
                    <a:pt x="49" y="741"/>
                    <a:pt x="145" y="866"/>
                  </a:cubicBezTo>
                  <a:cubicBezTo>
                    <a:pt x="337" y="1154"/>
                    <a:pt x="453" y="1481"/>
                    <a:pt x="472" y="1828"/>
                  </a:cubicBezTo>
                  <a:lnTo>
                    <a:pt x="472" y="1885"/>
                  </a:lnTo>
                  <a:cubicBezTo>
                    <a:pt x="472" y="2299"/>
                    <a:pt x="751" y="2683"/>
                    <a:pt x="1183" y="2933"/>
                  </a:cubicBezTo>
                  <a:cubicBezTo>
                    <a:pt x="1433" y="3058"/>
                    <a:pt x="1606" y="3308"/>
                    <a:pt x="1645" y="3587"/>
                  </a:cubicBezTo>
                  <a:cubicBezTo>
                    <a:pt x="1674" y="4020"/>
                    <a:pt x="2116" y="4357"/>
                    <a:pt x="2664" y="4357"/>
                  </a:cubicBezTo>
                  <a:cubicBezTo>
                    <a:pt x="3020" y="4366"/>
                    <a:pt x="3357" y="4539"/>
                    <a:pt x="3568" y="4818"/>
                  </a:cubicBezTo>
                  <a:cubicBezTo>
                    <a:pt x="3773" y="5114"/>
                    <a:pt x="4169" y="5290"/>
                    <a:pt x="4587" y="5290"/>
                  </a:cubicBezTo>
                  <a:cubicBezTo>
                    <a:pt x="4699" y="5290"/>
                    <a:pt x="4812" y="5277"/>
                    <a:pt x="4924" y="5251"/>
                  </a:cubicBezTo>
                  <a:cubicBezTo>
                    <a:pt x="5033" y="5222"/>
                    <a:pt x="5145" y="5207"/>
                    <a:pt x="5257" y="5207"/>
                  </a:cubicBezTo>
                  <a:cubicBezTo>
                    <a:pt x="5513" y="5207"/>
                    <a:pt x="5771" y="5281"/>
                    <a:pt x="5991" y="5414"/>
                  </a:cubicBezTo>
                  <a:cubicBezTo>
                    <a:pt x="6213" y="5549"/>
                    <a:pt x="6465" y="5616"/>
                    <a:pt x="6719" y="5616"/>
                  </a:cubicBezTo>
                  <a:cubicBezTo>
                    <a:pt x="6972" y="5616"/>
                    <a:pt x="7227" y="5549"/>
                    <a:pt x="7453" y="5414"/>
                  </a:cubicBezTo>
                  <a:cubicBezTo>
                    <a:pt x="7674" y="5281"/>
                    <a:pt x="7927" y="5207"/>
                    <a:pt x="8183" y="5207"/>
                  </a:cubicBezTo>
                  <a:cubicBezTo>
                    <a:pt x="8296" y="5207"/>
                    <a:pt x="8409" y="5222"/>
                    <a:pt x="8520" y="5251"/>
                  </a:cubicBezTo>
                  <a:cubicBezTo>
                    <a:pt x="8632" y="5277"/>
                    <a:pt x="8746" y="5290"/>
                    <a:pt x="8858" y="5290"/>
                  </a:cubicBezTo>
                  <a:cubicBezTo>
                    <a:pt x="9275" y="5290"/>
                    <a:pt x="9670" y="5114"/>
                    <a:pt x="9867" y="4818"/>
                  </a:cubicBezTo>
                  <a:cubicBezTo>
                    <a:pt x="10088" y="4539"/>
                    <a:pt x="10415" y="4366"/>
                    <a:pt x="10780" y="4357"/>
                  </a:cubicBezTo>
                  <a:cubicBezTo>
                    <a:pt x="11328" y="4357"/>
                    <a:pt x="11771" y="4020"/>
                    <a:pt x="11799" y="3587"/>
                  </a:cubicBezTo>
                  <a:cubicBezTo>
                    <a:pt x="11828" y="3308"/>
                    <a:pt x="12001" y="3058"/>
                    <a:pt x="12261" y="2933"/>
                  </a:cubicBezTo>
                  <a:cubicBezTo>
                    <a:pt x="12694" y="2683"/>
                    <a:pt x="12963" y="2299"/>
                    <a:pt x="12963" y="1885"/>
                  </a:cubicBezTo>
                  <a:lnTo>
                    <a:pt x="12963" y="1828"/>
                  </a:lnTo>
                  <a:cubicBezTo>
                    <a:pt x="12992" y="1481"/>
                    <a:pt x="13107" y="1145"/>
                    <a:pt x="13300" y="866"/>
                  </a:cubicBezTo>
                  <a:cubicBezTo>
                    <a:pt x="13396" y="741"/>
                    <a:pt x="13444" y="587"/>
                    <a:pt x="13444" y="433"/>
                  </a:cubicBezTo>
                  <a:lnTo>
                    <a:pt x="10924" y="202"/>
                  </a:lnTo>
                  <a:cubicBezTo>
                    <a:pt x="9530" y="68"/>
                    <a:pt x="8126" y="1"/>
                    <a:pt x="6732"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2" name="Google Shape;15402;p70"/>
            <p:cNvSpPr/>
            <p:nvPr/>
          </p:nvSpPr>
          <p:spPr>
            <a:xfrm>
              <a:off x="6231583" y="2195304"/>
              <a:ext cx="292527" cy="117126"/>
            </a:xfrm>
            <a:custGeom>
              <a:rect b="b" l="l" r="r" t="t"/>
              <a:pathLst>
                <a:path extrusionOk="0" h="4482" w="11194">
                  <a:moveTo>
                    <a:pt x="5597" y="1"/>
                  </a:moveTo>
                  <a:cubicBezTo>
                    <a:pt x="4193" y="1"/>
                    <a:pt x="2799" y="68"/>
                    <a:pt x="1404" y="202"/>
                  </a:cubicBezTo>
                  <a:lnTo>
                    <a:pt x="0" y="327"/>
                  </a:lnTo>
                  <a:cubicBezTo>
                    <a:pt x="173" y="2645"/>
                    <a:pt x="2616" y="4482"/>
                    <a:pt x="5597" y="4482"/>
                  </a:cubicBezTo>
                  <a:cubicBezTo>
                    <a:pt x="8578" y="4482"/>
                    <a:pt x="11011" y="2645"/>
                    <a:pt x="11193" y="337"/>
                  </a:cubicBezTo>
                  <a:lnTo>
                    <a:pt x="9789" y="202"/>
                  </a:lnTo>
                  <a:cubicBezTo>
                    <a:pt x="8395" y="68"/>
                    <a:pt x="6991" y="1"/>
                    <a:pt x="5597"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3" name="Google Shape;15403;p70"/>
            <p:cNvSpPr/>
            <p:nvPr/>
          </p:nvSpPr>
          <p:spPr>
            <a:xfrm>
              <a:off x="6377820" y="2195304"/>
              <a:ext cx="146290" cy="116891"/>
            </a:xfrm>
            <a:custGeom>
              <a:rect b="b" l="l" r="r" t="t"/>
              <a:pathLst>
                <a:path extrusionOk="0" h="4473" w="5598">
                  <a:moveTo>
                    <a:pt x="1" y="1"/>
                  </a:moveTo>
                  <a:lnTo>
                    <a:pt x="1" y="4472"/>
                  </a:lnTo>
                  <a:cubicBezTo>
                    <a:pt x="9" y="4472"/>
                    <a:pt x="16" y="4472"/>
                    <a:pt x="24" y="4472"/>
                  </a:cubicBezTo>
                  <a:cubicBezTo>
                    <a:pt x="2994" y="4472"/>
                    <a:pt x="5415" y="2639"/>
                    <a:pt x="5597" y="337"/>
                  </a:cubicBezTo>
                  <a:lnTo>
                    <a:pt x="4193" y="202"/>
                  </a:lnTo>
                  <a:cubicBezTo>
                    <a:pt x="2799" y="68"/>
                    <a:pt x="1395" y="1"/>
                    <a:pt x="1"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4" name="Google Shape;15404;p70"/>
            <p:cNvSpPr/>
            <p:nvPr/>
          </p:nvSpPr>
          <p:spPr>
            <a:xfrm>
              <a:off x="6280843" y="2023666"/>
              <a:ext cx="194008" cy="226961"/>
            </a:xfrm>
            <a:custGeom>
              <a:rect b="b" l="l" r="r" t="t"/>
              <a:pathLst>
                <a:path extrusionOk="0" h="8685" w="7424">
                  <a:moveTo>
                    <a:pt x="933" y="1"/>
                  </a:moveTo>
                  <a:cubicBezTo>
                    <a:pt x="892" y="1"/>
                    <a:pt x="851" y="20"/>
                    <a:pt x="827" y="58"/>
                  </a:cubicBezTo>
                  <a:lnTo>
                    <a:pt x="0" y="1270"/>
                  </a:lnTo>
                  <a:cubicBezTo>
                    <a:pt x="1048" y="5703"/>
                    <a:pt x="750" y="7271"/>
                    <a:pt x="664" y="7742"/>
                  </a:cubicBezTo>
                  <a:cubicBezTo>
                    <a:pt x="644" y="7771"/>
                    <a:pt x="635" y="7809"/>
                    <a:pt x="635" y="7847"/>
                  </a:cubicBezTo>
                  <a:cubicBezTo>
                    <a:pt x="635" y="8309"/>
                    <a:pt x="2010" y="8684"/>
                    <a:pt x="3702" y="8684"/>
                  </a:cubicBezTo>
                  <a:cubicBezTo>
                    <a:pt x="5404" y="8684"/>
                    <a:pt x="6779" y="8309"/>
                    <a:pt x="6779" y="7847"/>
                  </a:cubicBezTo>
                  <a:cubicBezTo>
                    <a:pt x="6779" y="7809"/>
                    <a:pt x="6770" y="7771"/>
                    <a:pt x="6750" y="7742"/>
                  </a:cubicBezTo>
                  <a:cubicBezTo>
                    <a:pt x="6664" y="7271"/>
                    <a:pt x="6366" y="5703"/>
                    <a:pt x="7424" y="1270"/>
                  </a:cubicBezTo>
                  <a:lnTo>
                    <a:pt x="6587" y="58"/>
                  </a:lnTo>
                  <a:cubicBezTo>
                    <a:pt x="6563" y="20"/>
                    <a:pt x="6522" y="1"/>
                    <a:pt x="6481" y="1"/>
                  </a:cubicBezTo>
                  <a:cubicBezTo>
                    <a:pt x="6440" y="1"/>
                    <a:pt x="6399" y="20"/>
                    <a:pt x="6375" y="58"/>
                  </a:cubicBezTo>
                  <a:cubicBezTo>
                    <a:pt x="6125" y="405"/>
                    <a:pt x="5375" y="1212"/>
                    <a:pt x="3712" y="1212"/>
                  </a:cubicBezTo>
                  <a:cubicBezTo>
                    <a:pt x="3702" y="1212"/>
                    <a:pt x="3692" y="1213"/>
                    <a:pt x="3682" y="1213"/>
                  </a:cubicBezTo>
                  <a:cubicBezTo>
                    <a:pt x="2030" y="1213"/>
                    <a:pt x="1287" y="412"/>
                    <a:pt x="1039" y="58"/>
                  </a:cubicBezTo>
                  <a:cubicBezTo>
                    <a:pt x="1015" y="20"/>
                    <a:pt x="974" y="1"/>
                    <a:pt x="933"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5" name="Google Shape;15405;p70"/>
            <p:cNvSpPr/>
            <p:nvPr/>
          </p:nvSpPr>
          <p:spPr>
            <a:xfrm>
              <a:off x="6298169" y="2023927"/>
              <a:ext cx="176943" cy="226935"/>
            </a:xfrm>
            <a:custGeom>
              <a:rect b="b" l="l" r="r" t="t"/>
              <a:pathLst>
                <a:path extrusionOk="0" h="8684" w="6771">
                  <a:moveTo>
                    <a:pt x="5837" y="0"/>
                  </a:moveTo>
                  <a:cubicBezTo>
                    <a:pt x="5797" y="0"/>
                    <a:pt x="5756" y="20"/>
                    <a:pt x="5732" y="58"/>
                  </a:cubicBezTo>
                  <a:cubicBezTo>
                    <a:pt x="5539" y="327"/>
                    <a:pt x="5289" y="549"/>
                    <a:pt x="5010" y="722"/>
                  </a:cubicBezTo>
                  <a:lnTo>
                    <a:pt x="5386" y="1279"/>
                  </a:lnTo>
                  <a:cubicBezTo>
                    <a:pt x="4337" y="5703"/>
                    <a:pt x="4635" y="7270"/>
                    <a:pt x="4722" y="7741"/>
                  </a:cubicBezTo>
                  <a:cubicBezTo>
                    <a:pt x="4741" y="7770"/>
                    <a:pt x="4751" y="7809"/>
                    <a:pt x="4751" y="7847"/>
                  </a:cubicBezTo>
                  <a:cubicBezTo>
                    <a:pt x="4741" y="7934"/>
                    <a:pt x="4684" y="8001"/>
                    <a:pt x="4607" y="8011"/>
                  </a:cubicBezTo>
                  <a:cubicBezTo>
                    <a:pt x="4097" y="8087"/>
                    <a:pt x="3587" y="8126"/>
                    <a:pt x="3068" y="8126"/>
                  </a:cubicBezTo>
                  <a:cubicBezTo>
                    <a:pt x="1606" y="8126"/>
                    <a:pt x="376" y="7837"/>
                    <a:pt x="68" y="7462"/>
                  </a:cubicBezTo>
                  <a:cubicBezTo>
                    <a:pt x="58" y="7578"/>
                    <a:pt x="39" y="7674"/>
                    <a:pt x="20" y="7741"/>
                  </a:cubicBezTo>
                  <a:cubicBezTo>
                    <a:pt x="10" y="7770"/>
                    <a:pt x="1" y="7809"/>
                    <a:pt x="1" y="7847"/>
                  </a:cubicBezTo>
                  <a:cubicBezTo>
                    <a:pt x="1" y="8261"/>
                    <a:pt x="1097" y="8607"/>
                    <a:pt x="2539" y="8674"/>
                  </a:cubicBezTo>
                  <a:lnTo>
                    <a:pt x="2549" y="8674"/>
                  </a:lnTo>
                  <a:lnTo>
                    <a:pt x="2703" y="8684"/>
                  </a:lnTo>
                  <a:lnTo>
                    <a:pt x="3068" y="8684"/>
                  </a:lnTo>
                  <a:cubicBezTo>
                    <a:pt x="4760" y="8684"/>
                    <a:pt x="6136" y="8309"/>
                    <a:pt x="6136" y="7847"/>
                  </a:cubicBezTo>
                  <a:cubicBezTo>
                    <a:pt x="6136" y="7809"/>
                    <a:pt x="6126" y="7770"/>
                    <a:pt x="6116" y="7741"/>
                  </a:cubicBezTo>
                  <a:lnTo>
                    <a:pt x="6087" y="7703"/>
                  </a:lnTo>
                  <a:lnTo>
                    <a:pt x="6087" y="7674"/>
                  </a:lnTo>
                  <a:lnTo>
                    <a:pt x="6087" y="7655"/>
                  </a:lnTo>
                  <a:lnTo>
                    <a:pt x="6087" y="7616"/>
                  </a:lnTo>
                  <a:cubicBezTo>
                    <a:pt x="6078" y="7568"/>
                    <a:pt x="6068" y="7520"/>
                    <a:pt x="6059" y="7462"/>
                  </a:cubicBezTo>
                  <a:cubicBezTo>
                    <a:pt x="5962" y="6751"/>
                    <a:pt x="5876" y="5058"/>
                    <a:pt x="6770" y="1270"/>
                  </a:cubicBezTo>
                  <a:lnTo>
                    <a:pt x="5943" y="58"/>
                  </a:lnTo>
                  <a:cubicBezTo>
                    <a:pt x="5919" y="20"/>
                    <a:pt x="5878" y="0"/>
                    <a:pt x="5837" y="0"/>
                  </a:cubicBezTo>
                  <a:close/>
                </a:path>
              </a:pathLst>
            </a:custGeom>
            <a:solidFill>
              <a:srgbClr val="A3B0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6" name="Google Shape;15406;p70"/>
            <p:cNvSpPr/>
            <p:nvPr/>
          </p:nvSpPr>
          <p:spPr>
            <a:xfrm>
              <a:off x="6280843" y="1981514"/>
              <a:ext cx="193746" cy="103746"/>
            </a:xfrm>
            <a:custGeom>
              <a:rect b="b" l="l" r="r" t="t"/>
              <a:pathLst>
                <a:path extrusionOk="0" h="3970" w="7414">
                  <a:moveTo>
                    <a:pt x="942" y="1"/>
                  </a:moveTo>
                  <a:cubicBezTo>
                    <a:pt x="837" y="1"/>
                    <a:pt x="731" y="70"/>
                    <a:pt x="731" y="210"/>
                  </a:cubicBezTo>
                  <a:lnTo>
                    <a:pt x="731" y="1806"/>
                  </a:lnTo>
                  <a:lnTo>
                    <a:pt x="0" y="2893"/>
                  </a:lnTo>
                  <a:cubicBezTo>
                    <a:pt x="87" y="3268"/>
                    <a:pt x="173" y="3633"/>
                    <a:pt x="240" y="3970"/>
                  </a:cubicBezTo>
                  <a:lnTo>
                    <a:pt x="1029" y="2797"/>
                  </a:lnTo>
                  <a:cubicBezTo>
                    <a:pt x="1510" y="3181"/>
                    <a:pt x="2375" y="3624"/>
                    <a:pt x="3702" y="3633"/>
                  </a:cubicBezTo>
                  <a:cubicBezTo>
                    <a:pt x="5039" y="3633"/>
                    <a:pt x="5895" y="3181"/>
                    <a:pt x="6375" y="2797"/>
                  </a:cubicBezTo>
                  <a:lnTo>
                    <a:pt x="7174" y="3970"/>
                  </a:lnTo>
                  <a:cubicBezTo>
                    <a:pt x="7241" y="3633"/>
                    <a:pt x="7318" y="3268"/>
                    <a:pt x="7414" y="2893"/>
                  </a:cubicBezTo>
                  <a:lnTo>
                    <a:pt x="6683" y="1806"/>
                  </a:lnTo>
                  <a:lnTo>
                    <a:pt x="6683" y="210"/>
                  </a:lnTo>
                  <a:cubicBezTo>
                    <a:pt x="6683" y="70"/>
                    <a:pt x="6580" y="1"/>
                    <a:pt x="6476" y="1"/>
                  </a:cubicBezTo>
                  <a:cubicBezTo>
                    <a:pt x="6373" y="1"/>
                    <a:pt x="6270" y="70"/>
                    <a:pt x="6270" y="210"/>
                  </a:cubicBezTo>
                  <a:lnTo>
                    <a:pt x="6270" y="1806"/>
                  </a:lnTo>
                  <a:cubicBezTo>
                    <a:pt x="5943" y="2191"/>
                    <a:pt x="5183" y="2816"/>
                    <a:pt x="3712" y="2816"/>
                  </a:cubicBezTo>
                  <a:cubicBezTo>
                    <a:pt x="3701" y="2816"/>
                    <a:pt x="3690" y="2816"/>
                    <a:pt x="3679" y="2816"/>
                  </a:cubicBezTo>
                  <a:cubicBezTo>
                    <a:pt x="2220" y="2816"/>
                    <a:pt x="1478" y="2188"/>
                    <a:pt x="1154" y="1806"/>
                  </a:cubicBezTo>
                  <a:lnTo>
                    <a:pt x="1154" y="210"/>
                  </a:lnTo>
                  <a:cubicBezTo>
                    <a:pt x="1154" y="70"/>
                    <a:pt x="1048" y="1"/>
                    <a:pt x="942"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7" name="Google Shape;15407;p70"/>
            <p:cNvSpPr/>
            <p:nvPr/>
          </p:nvSpPr>
          <p:spPr>
            <a:xfrm>
              <a:off x="6428335" y="2023666"/>
              <a:ext cx="46255" cy="61594"/>
            </a:xfrm>
            <a:custGeom>
              <a:rect b="b" l="l" r="r" t="t"/>
              <a:pathLst>
                <a:path extrusionOk="0" h="2357" w="1770">
                  <a:moveTo>
                    <a:pt x="837" y="1"/>
                  </a:moveTo>
                  <a:cubicBezTo>
                    <a:pt x="799" y="1"/>
                    <a:pt x="751" y="20"/>
                    <a:pt x="731" y="58"/>
                  </a:cubicBezTo>
                  <a:lnTo>
                    <a:pt x="703" y="87"/>
                  </a:lnTo>
                  <a:lnTo>
                    <a:pt x="693" y="97"/>
                  </a:lnTo>
                  <a:lnTo>
                    <a:pt x="674" y="126"/>
                  </a:lnTo>
                  <a:lnTo>
                    <a:pt x="664" y="135"/>
                  </a:lnTo>
                  <a:lnTo>
                    <a:pt x="645" y="164"/>
                  </a:lnTo>
                  <a:lnTo>
                    <a:pt x="635" y="174"/>
                  </a:lnTo>
                  <a:lnTo>
                    <a:pt x="616" y="203"/>
                  </a:lnTo>
                  <a:lnTo>
                    <a:pt x="597" y="222"/>
                  </a:lnTo>
                  <a:lnTo>
                    <a:pt x="578" y="241"/>
                  </a:lnTo>
                  <a:lnTo>
                    <a:pt x="558" y="260"/>
                  </a:lnTo>
                  <a:lnTo>
                    <a:pt x="539" y="280"/>
                  </a:lnTo>
                  <a:lnTo>
                    <a:pt x="520" y="309"/>
                  </a:lnTo>
                  <a:lnTo>
                    <a:pt x="501" y="328"/>
                  </a:lnTo>
                  <a:lnTo>
                    <a:pt x="472" y="347"/>
                  </a:lnTo>
                  <a:lnTo>
                    <a:pt x="453" y="376"/>
                  </a:lnTo>
                  <a:lnTo>
                    <a:pt x="424" y="395"/>
                  </a:lnTo>
                  <a:lnTo>
                    <a:pt x="405" y="414"/>
                  </a:lnTo>
                  <a:lnTo>
                    <a:pt x="376" y="443"/>
                  </a:lnTo>
                  <a:lnTo>
                    <a:pt x="356" y="462"/>
                  </a:lnTo>
                  <a:lnTo>
                    <a:pt x="328" y="491"/>
                  </a:lnTo>
                  <a:lnTo>
                    <a:pt x="299" y="510"/>
                  </a:lnTo>
                  <a:lnTo>
                    <a:pt x="270" y="539"/>
                  </a:lnTo>
                  <a:lnTo>
                    <a:pt x="241" y="559"/>
                  </a:lnTo>
                  <a:lnTo>
                    <a:pt x="203" y="578"/>
                  </a:lnTo>
                  <a:lnTo>
                    <a:pt x="174" y="607"/>
                  </a:lnTo>
                  <a:lnTo>
                    <a:pt x="145" y="626"/>
                  </a:lnTo>
                  <a:lnTo>
                    <a:pt x="106" y="645"/>
                  </a:lnTo>
                  <a:lnTo>
                    <a:pt x="78" y="674"/>
                  </a:lnTo>
                  <a:lnTo>
                    <a:pt x="39" y="693"/>
                  </a:lnTo>
                  <a:lnTo>
                    <a:pt x="1" y="722"/>
                  </a:lnTo>
                  <a:lnTo>
                    <a:pt x="385" y="1270"/>
                  </a:lnTo>
                  <a:lnTo>
                    <a:pt x="337" y="1453"/>
                  </a:lnTo>
                  <a:cubicBezTo>
                    <a:pt x="481" y="1376"/>
                    <a:pt x="616" y="1289"/>
                    <a:pt x="741" y="1193"/>
                  </a:cubicBezTo>
                  <a:lnTo>
                    <a:pt x="1530" y="2357"/>
                  </a:lnTo>
                  <a:cubicBezTo>
                    <a:pt x="1568" y="2193"/>
                    <a:pt x="1607" y="2011"/>
                    <a:pt x="1645" y="1837"/>
                  </a:cubicBezTo>
                  <a:lnTo>
                    <a:pt x="1645" y="1828"/>
                  </a:lnTo>
                  <a:lnTo>
                    <a:pt x="1664" y="1732"/>
                  </a:lnTo>
                  <a:lnTo>
                    <a:pt x="1683" y="1674"/>
                  </a:lnTo>
                  <a:lnTo>
                    <a:pt x="1703" y="1587"/>
                  </a:lnTo>
                  <a:lnTo>
                    <a:pt x="1722" y="1501"/>
                  </a:lnTo>
                  <a:lnTo>
                    <a:pt x="1732" y="1434"/>
                  </a:lnTo>
                  <a:lnTo>
                    <a:pt x="1770" y="1280"/>
                  </a:lnTo>
                  <a:lnTo>
                    <a:pt x="1501" y="866"/>
                  </a:lnTo>
                  <a:lnTo>
                    <a:pt x="943" y="58"/>
                  </a:lnTo>
                  <a:cubicBezTo>
                    <a:pt x="924" y="20"/>
                    <a:pt x="876" y="1"/>
                    <a:pt x="837"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08" name="Google Shape;15408;p70"/>
          <p:cNvGrpSpPr/>
          <p:nvPr/>
        </p:nvGrpSpPr>
        <p:grpSpPr>
          <a:xfrm>
            <a:off x="4894461" y="3340691"/>
            <a:ext cx="312884" cy="360785"/>
            <a:chOff x="4894461" y="3340691"/>
            <a:chExt cx="312884" cy="360785"/>
          </a:xfrm>
        </p:grpSpPr>
        <p:sp>
          <p:nvSpPr>
            <p:cNvPr id="15409" name="Google Shape;15409;p70"/>
            <p:cNvSpPr/>
            <p:nvPr/>
          </p:nvSpPr>
          <p:spPr>
            <a:xfrm>
              <a:off x="4894461" y="3503732"/>
              <a:ext cx="312884" cy="76202"/>
            </a:xfrm>
            <a:custGeom>
              <a:rect b="b" l="l" r="r" t="t"/>
              <a:pathLst>
                <a:path extrusionOk="0" h="2916" w="11973">
                  <a:moveTo>
                    <a:pt x="4758" y="0"/>
                  </a:moveTo>
                  <a:cubicBezTo>
                    <a:pt x="3833" y="0"/>
                    <a:pt x="2910" y="10"/>
                    <a:pt x="1991" y="69"/>
                  </a:cubicBezTo>
                  <a:cubicBezTo>
                    <a:pt x="1549" y="98"/>
                    <a:pt x="270" y="118"/>
                    <a:pt x="145" y="646"/>
                  </a:cubicBezTo>
                  <a:cubicBezTo>
                    <a:pt x="0" y="1223"/>
                    <a:pt x="1991" y="2916"/>
                    <a:pt x="5991" y="2916"/>
                  </a:cubicBezTo>
                  <a:cubicBezTo>
                    <a:pt x="9982" y="2916"/>
                    <a:pt x="11972" y="1223"/>
                    <a:pt x="11828" y="646"/>
                  </a:cubicBezTo>
                  <a:cubicBezTo>
                    <a:pt x="11703" y="118"/>
                    <a:pt x="10424" y="98"/>
                    <a:pt x="9982" y="69"/>
                  </a:cubicBezTo>
                  <a:cubicBezTo>
                    <a:pt x="9070" y="10"/>
                    <a:pt x="8144" y="0"/>
                    <a:pt x="7220" y="0"/>
                  </a:cubicBezTo>
                  <a:cubicBezTo>
                    <a:pt x="6810" y="0"/>
                    <a:pt x="6399" y="2"/>
                    <a:pt x="5991" y="2"/>
                  </a:cubicBezTo>
                  <a:cubicBezTo>
                    <a:pt x="5580" y="2"/>
                    <a:pt x="5169" y="0"/>
                    <a:pt x="475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0" name="Google Shape;15410;p70"/>
            <p:cNvSpPr/>
            <p:nvPr/>
          </p:nvSpPr>
          <p:spPr>
            <a:xfrm>
              <a:off x="4939200" y="3362042"/>
              <a:ext cx="223407" cy="178694"/>
            </a:xfrm>
            <a:custGeom>
              <a:rect b="b" l="l" r="r" t="t"/>
              <a:pathLst>
                <a:path extrusionOk="0" h="6838" w="8549">
                  <a:moveTo>
                    <a:pt x="0" y="1"/>
                  </a:moveTo>
                  <a:cubicBezTo>
                    <a:pt x="0" y="1"/>
                    <a:pt x="1212" y="2049"/>
                    <a:pt x="1115" y="6251"/>
                  </a:cubicBezTo>
                  <a:cubicBezTo>
                    <a:pt x="1115" y="6261"/>
                    <a:pt x="1115" y="6270"/>
                    <a:pt x="1115" y="6280"/>
                  </a:cubicBezTo>
                  <a:cubicBezTo>
                    <a:pt x="1115" y="6588"/>
                    <a:pt x="2529" y="6838"/>
                    <a:pt x="4279" y="6838"/>
                  </a:cubicBezTo>
                  <a:cubicBezTo>
                    <a:pt x="6020" y="6838"/>
                    <a:pt x="7443" y="6588"/>
                    <a:pt x="7443" y="6280"/>
                  </a:cubicBezTo>
                  <a:cubicBezTo>
                    <a:pt x="7337" y="2059"/>
                    <a:pt x="8549" y="1"/>
                    <a:pt x="8549"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1" name="Google Shape;15411;p70"/>
            <p:cNvSpPr/>
            <p:nvPr/>
          </p:nvSpPr>
          <p:spPr>
            <a:xfrm>
              <a:off x="5033173" y="3362042"/>
              <a:ext cx="129434" cy="178694"/>
            </a:xfrm>
            <a:custGeom>
              <a:rect b="b" l="l" r="r" t="t"/>
              <a:pathLst>
                <a:path extrusionOk="0" h="6838" w="4953">
                  <a:moveTo>
                    <a:pt x="3606" y="1"/>
                  </a:moveTo>
                  <a:cubicBezTo>
                    <a:pt x="3606" y="1"/>
                    <a:pt x="2385" y="2059"/>
                    <a:pt x="2491" y="6280"/>
                  </a:cubicBezTo>
                  <a:cubicBezTo>
                    <a:pt x="2491" y="6549"/>
                    <a:pt x="1424" y="6770"/>
                    <a:pt x="0" y="6828"/>
                  </a:cubicBezTo>
                  <a:cubicBezTo>
                    <a:pt x="222" y="6838"/>
                    <a:pt x="443" y="6838"/>
                    <a:pt x="674" y="6838"/>
                  </a:cubicBezTo>
                  <a:cubicBezTo>
                    <a:pt x="2424" y="6838"/>
                    <a:pt x="3837" y="6588"/>
                    <a:pt x="3837" y="6280"/>
                  </a:cubicBezTo>
                  <a:cubicBezTo>
                    <a:pt x="3741" y="2059"/>
                    <a:pt x="4953" y="1"/>
                    <a:pt x="4953"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2" name="Google Shape;15412;p70"/>
            <p:cNvSpPr/>
            <p:nvPr/>
          </p:nvSpPr>
          <p:spPr>
            <a:xfrm>
              <a:off x="4968338" y="3499995"/>
              <a:ext cx="165366" cy="40741"/>
            </a:xfrm>
            <a:custGeom>
              <a:rect b="b" l="l" r="r" t="t"/>
              <a:pathLst>
                <a:path extrusionOk="0" h="1559" w="6328">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3" name="Google Shape;15413;p70"/>
            <p:cNvSpPr/>
            <p:nvPr/>
          </p:nvSpPr>
          <p:spPr>
            <a:xfrm>
              <a:off x="4968338" y="3499995"/>
              <a:ext cx="26" cy="6324"/>
            </a:xfrm>
            <a:custGeom>
              <a:rect b="b" l="l" r="r" t="t"/>
              <a:pathLst>
                <a:path extrusionOk="0" h="242" w="1">
                  <a:moveTo>
                    <a:pt x="0" y="1"/>
                  </a:moveTo>
                  <a:lnTo>
                    <a:pt x="0" y="1"/>
                  </a:lnTo>
                  <a:lnTo>
                    <a:pt x="0" y="241"/>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4" name="Google Shape;15414;p70"/>
            <p:cNvSpPr/>
            <p:nvPr/>
          </p:nvSpPr>
          <p:spPr>
            <a:xfrm>
              <a:off x="4968338" y="3499995"/>
              <a:ext cx="165366" cy="40741"/>
            </a:xfrm>
            <a:custGeom>
              <a:rect b="b" l="l" r="r" t="t"/>
              <a:pathLst>
                <a:path extrusionOk="0" h="1559" w="6328">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5" name="Google Shape;15415;p70"/>
            <p:cNvSpPr/>
            <p:nvPr/>
          </p:nvSpPr>
          <p:spPr>
            <a:xfrm>
              <a:off x="4968077" y="3499995"/>
              <a:ext cx="165393" cy="40741"/>
            </a:xfrm>
            <a:custGeom>
              <a:rect b="b" l="l" r="r" t="t"/>
              <a:pathLst>
                <a:path extrusionOk="0" h="1559" w="6329">
                  <a:moveTo>
                    <a:pt x="6319" y="1"/>
                  </a:moveTo>
                  <a:cubicBezTo>
                    <a:pt x="5876" y="97"/>
                    <a:pt x="5434" y="164"/>
                    <a:pt x="4982" y="203"/>
                  </a:cubicBezTo>
                  <a:lnTo>
                    <a:pt x="4982" y="309"/>
                  </a:lnTo>
                  <a:cubicBezTo>
                    <a:pt x="4972" y="684"/>
                    <a:pt x="4684" y="991"/>
                    <a:pt x="4309" y="1011"/>
                  </a:cubicBezTo>
                  <a:cubicBezTo>
                    <a:pt x="3953" y="1039"/>
                    <a:pt x="3568" y="1049"/>
                    <a:pt x="3165" y="1049"/>
                  </a:cubicBezTo>
                  <a:cubicBezTo>
                    <a:pt x="1491" y="1049"/>
                    <a:pt x="126" y="818"/>
                    <a:pt x="10" y="530"/>
                  </a:cubicBezTo>
                  <a:lnTo>
                    <a:pt x="10" y="751"/>
                  </a:lnTo>
                  <a:lnTo>
                    <a:pt x="10" y="972"/>
                  </a:lnTo>
                  <a:cubicBezTo>
                    <a:pt x="10" y="982"/>
                    <a:pt x="10" y="991"/>
                    <a:pt x="10" y="991"/>
                  </a:cubicBezTo>
                  <a:cubicBezTo>
                    <a:pt x="10" y="1001"/>
                    <a:pt x="10" y="1011"/>
                    <a:pt x="10" y="1011"/>
                  </a:cubicBezTo>
                  <a:lnTo>
                    <a:pt x="10" y="1020"/>
                  </a:lnTo>
                  <a:cubicBezTo>
                    <a:pt x="1" y="1020"/>
                    <a:pt x="1" y="1020"/>
                    <a:pt x="10" y="1030"/>
                  </a:cubicBezTo>
                  <a:cubicBezTo>
                    <a:pt x="87" y="1328"/>
                    <a:pt x="1472" y="1559"/>
                    <a:pt x="3165" y="1559"/>
                  </a:cubicBezTo>
                  <a:cubicBezTo>
                    <a:pt x="4915" y="1559"/>
                    <a:pt x="6328" y="1309"/>
                    <a:pt x="6328" y="1001"/>
                  </a:cubicBezTo>
                  <a:cubicBezTo>
                    <a:pt x="6319" y="655"/>
                    <a:pt x="6319" y="318"/>
                    <a:pt x="6328"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6" name="Google Shape;15416;p70"/>
            <p:cNvSpPr/>
            <p:nvPr/>
          </p:nvSpPr>
          <p:spPr>
            <a:xfrm>
              <a:off x="4939200" y="3340691"/>
              <a:ext cx="223407" cy="43484"/>
            </a:xfrm>
            <a:custGeom>
              <a:rect b="b" l="l" r="r" t="t"/>
              <a:pathLst>
                <a:path extrusionOk="0" h="1664" w="8549">
                  <a:moveTo>
                    <a:pt x="4270" y="0"/>
                  </a:moveTo>
                  <a:cubicBezTo>
                    <a:pt x="1914" y="0"/>
                    <a:pt x="0" y="375"/>
                    <a:pt x="0" y="837"/>
                  </a:cubicBezTo>
                  <a:cubicBezTo>
                    <a:pt x="0" y="1289"/>
                    <a:pt x="1914" y="1664"/>
                    <a:pt x="4270" y="1664"/>
                  </a:cubicBezTo>
                  <a:cubicBezTo>
                    <a:pt x="6635" y="1664"/>
                    <a:pt x="8549" y="1289"/>
                    <a:pt x="8549" y="837"/>
                  </a:cubicBezTo>
                  <a:cubicBezTo>
                    <a:pt x="8549" y="375"/>
                    <a:pt x="6635" y="0"/>
                    <a:pt x="427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7" name="Google Shape;15417;p70"/>
            <p:cNvSpPr/>
            <p:nvPr/>
          </p:nvSpPr>
          <p:spPr>
            <a:xfrm>
              <a:off x="4936927" y="3599847"/>
              <a:ext cx="113859" cy="101629"/>
            </a:xfrm>
            <a:custGeom>
              <a:rect b="b" l="l" r="r" t="t"/>
              <a:pathLst>
                <a:path extrusionOk="0" h="3889" w="4357">
                  <a:moveTo>
                    <a:pt x="1431" y="1"/>
                  </a:moveTo>
                  <a:cubicBezTo>
                    <a:pt x="1287" y="1"/>
                    <a:pt x="1152" y="23"/>
                    <a:pt x="1029" y="74"/>
                  </a:cubicBezTo>
                  <a:cubicBezTo>
                    <a:pt x="0" y="498"/>
                    <a:pt x="510" y="1757"/>
                    <a:pt x="597" y="1940"/>
                  </a:cubicBezTo>
                  <a:cubicBezTo>
                    <a:pt x="510" y="2123"/>
                    <a:pt x="0" y="3382"/>
                    <a:pt x="1029" y="3815"/>
                  </a:cubicBezTo>
                  <a:cubicBezTo>
                    <a:pt x="1152" y="3866"/>
                    <a:pt x="1286" y="3888"/>
                    <a:pt x="1429" y="3888"/>
                  </a:cubicBezTo>
                  <a:cubicBezTo>
                    <a:pt x="2611" y="3888"/>
                    <a:pt x="4357" y="2334"/>
                    <a:pt x="4357" y="2334"/>
                  </a:cubicBezTo>
                  <a:lnTo>
                    <a:pt x="4357" y="1546"/>
                  </a:lnTo>
                  <a:cubicBezTo>
                    <a:pt x="4357" y="1546"/>
                    <a:pt x="2613" y="1"/>
                    <a:pt x="1431"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8" name="Google Shape;15418;p70"/>
            <p:cNvSpPr/>
            <p:nvPr/>
          </p:nvSpPr>
          <p:spPr>
            <a:xfrm>
              <a:off x="5051021" y="3599847"/>
              <a:ext cx="113859" cy="101629"/>
            </a:xfrm>
            <a:custGeom>
              <a:rect b="b" l="l" r="r" t="t"/>
              <a:pathLst>
                <a:path extrusionOk="0" h="3889" w="4357">
                  <a:moveTo>
                    <a:pt x="2926" y="1"/>
                  </a:moveTo>
                  <a:cubicBezTo>
                    <a:pt x="1744" y="1"/>
                    <a:pt x="0" y="1546"/>
                    <a:pt x="0" y="1546"/>
                  </a:cubicBezTo>
                  <a:lnTo>
                    <a:pt x="0" y="2344"/>
                  </a:lnTo>
                  <a:cubicBezTo>
                    <a:pt x="0" y="2344"/>
                    <a:pt x="1744" y="3889"/>
                    <a:pt x="2926" y="3889"/>
                  </a:cubicBezTo>
                  <a:cubicBezTo>
                    <a:pt x="3069" y="3889"/>
                    <a:pt x="3205" y="3866"/>
                    <a:pt x="3327" y="3815"/>
                  </a:cubicBezTo>
                  <a:cubicBezTo>
                    <a:pt x="4356" y="3382"/>
                    <a:pt x="3847" y="2132"/>
                    <a:pt x="3760" y="1940"/>
                  </a:cubicBezTo>
                  <a:cubicBezTo>
                    <a:pt x="3847" y="1757"/>
                    <a:pt x="4356" y="498"/>
                    <a:pt x="3327" y="74"/>
                  </a:cubicBezTo>
                  <a:cubicBezTo>
                    <a:pt x="3205" y="23"/>
                    <a:pt x="3069" y="1"/>
                    <a:pt x="2926"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9" name="Google Shape;15419;p70"/>
            <p:cNvSpPr/>
            <p:nvPr/>
          </p:nvSpPr>
          <p:spPr>
            <a:xfrm>
              <a:off x="5059044" y="3628672"/>
              <a:ext cx="46437" cy="19364"/>
            </a:xfrm>
            <a:custGeom>
              <a:rect b="b" l="l" r="r" t="t"/>
              <a:pathLst>
                <a:path extrusionOk="0" h="741" w="1777">
                  <a:moveTo>
                    <a:pt x="1479" y="0"/>
                  </a:moveTo>
                  <a:cubicBezTo>
                    <a:pt x="1459" y="0"/>
                    <a:pt x="1437" y="3"/>
                    <a:pt x="1414" y="10"/>
                  </a:cubicBezTo>
                  <a:lnTo>
                    <a:pt x="241" y="327"/>
                  </a:lnTo>
                  <a:cubicBezTo>
                    <a:pt x="1" y="395"/>
                    <a:pt x="49" y="741"/>
                    <a:pt x="299" y="741"/>
                  </a:cubicBezTo>
                  <a:lnTo>
                    <a:pt x="347" y="741"/>
                  </a:lnTo>
                  <a:lnTo>
                    <a:pt x="1530" y="414"/>
                  </a:lnTo>
                  <a:cubicBezTo>
                    <a:pt x="1776" y="352"/>
                    <a:pt x="1700" y="0"/>
                    <a:pt x="147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0" name="Google Shape;15420;p70"/>
            <p:cNvSpPr/>
            <p:nvPr/>
          </p:nvSpPr>
          <p:spPr>
            <a:xfrm>
              <a:off x="5058913" y="3653053"/>
              <a:ext cx="46542" cy="19364"/>
            </a:xfrm>
            <a:custGeom>
              <a:rect b="b" l="l" r="r" t="t"/>
              <a:pathLst>
                <a:path extrusionOk="0" h="741" w="1781">
                  <a:moveTo>
                    <a:pt x="286" y="0"/>
                  </a:moveTo>
                  <a:cubicBezTo>
                    <a:pt x="67" y="0"/>
                    <a:pt x="0" y="343"/>
                    <a:pt x="246" y="414"/>
                  </a:cubicBezTo>
                  <a:lnTo>
                    <a:pt x="1419" y="731"/>
                  </a:lnTo>
                  <a:cubicBezTo>
                    <a:pt x="1443" y="738"/>
                    <a:pt x="1465" y="741"/>
                    <a:pt x="1486" y="741"/>
                  </a:cubicBezTo>
                  <a:cubicBezTo>
                    <a:pt x="1706" y="741"/>
                    <a:pt x="1781" y="397"/>
                    <a:pt x="1535" y="327"/>
                  </a:cubicBezTo>
                  <a:lnTo>
                    <a:pt x="352" y="10"/>
                  </a:lnTo>
                  <a:cubicBezTo>
                    <a:pt x="329" y="3"/>
                    <a:pt x="307" y="0"/>
                    <a:pt x="28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1" name="Google Shape;15421;p70"/>
            <p:cNvSpPr/>
            <p:nvPr/>
          </p:nvSpPr>
          <p:spPr>
            <a:xfrm>
              <a:off x="4996326" y="3628672"/>
              <a:ext cx="46568" cy="19364"/>
            </a:xfrm>
            <a:custGeom>
              <a:rect b="b" l="l" r="r" t="t"/>
              <a:pathLst>
                <a:path extrusionOk="0" h="741" w="1782">
                  <a:moveTo>
                    <a:pt x="294" y="0"/>
                  </a:moveTo>
                  <a:cubicBezTo>
                    <a:pt x="68" y="0"/>
                    <a:pt x="1" y="344"/>
                    <a:pt x="247" y="414"/>
                  </a:cubicBezTo>
                  <a:lnTo>
                    <a:pt x="1430" y="731"/>
                  </a:lnTo>
                  <a:cubicBezTo>
                    <a:pt x="1453" y="738"/>
                    <a:pt x="1475" y="741"/>
                    <a:pt x="1496" y="741"/>
                  </a:cubicBezTo>
                  <a:cubicBezTo>
                    <a:pt x="1714" y="741"/>
                    <a:pt x="1781" y="398"/>
                    <a:pt x="1535" y="327"/>
                  </a:cubicBezTo>
                  <a:lnTo>
                    <a:pt x="362" y="10"/>
                  </a:lnTo>
                  <a:cubicBezTo>
                    <a:pt x="338" y="3"/>
                    <a:pt x="315" y="0"/>
                    <a:pt x="294"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2" name="Google Shape;15422;p70"/>
            <p:cNvSpPr/>
            <p:nvPr/>
          </p:nvSpPr>
          <p:spPr>
            <a:xfrm>
              <a:off x="4996326" y="3653053"/>
              <a:ext cx="46568" cy="19364"/>
            </a:xfrm>
            <a:custGeom>
              <a:rect b="b" l="l" r="r" t="t"/>
              <a:pathLst>
                <a:path extrusionOk="0" h="741" w="1782">
                  <a:moveTo>
                    <a:pt x="1496" y="0"/>
                  </a:moveTo>
                  <a:cubicBezTo>
                    <a:pt x="1475" y="0"/>
                    <a:pt x="1453" y="3"/>
                    <a:pt x="1430" y="10"/>
                  </a:cubicBezTo>
                  <a:lnTo>
                    <a:pt x="247" y="327"/>
                  </a:lnTo>
                  <a:cubicBezTo>
                    <a:pt x="1" y="397"/>
                    <a:pt x="68" y="741"/>
                    <a:pt x="294" y="741"/>
                  </a:cubicBezTo>
                  <a:cubicBezTo>
                    <a:pt x="315" y="741"/>
                    <a:pt x="338" y="738"/>
                    <a:pt x="362" y="731"/>
                  </a:cubicBezTo>
                  <a:lnTo>
                    <a:pt x="1535" y="414"/>
                  </a:lnTo>
                  <a:cubicBezTo>
                    <a:pt x="1781" y="343"/>
                    <a:pt x="1714" y="0"/>
                    <a:pt x="149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3" name="Google Shape;15423;p70"/>
            <p:cNvSpPr/>
            <p:nvPr/>
          </p:nvSpPr>
          <p:spPr>
            <a:xfrm>
              <a:off x="5033434" y="3619630"/>
              <a:ext cx="34939" cy="61829"/>
            </a:xfrm>
            <a:custGeom>
              <a:rect b="b" l="l" r="r" t="t"/>
              <a:pathLst>
                <a:path extrusionOk="0" h="2366" w="1337">
                  <a:moveTo>
                    <a:pt x="404" y="0"/>
                  </a:moveTo>
                  <a:cubicBezTo>
                    <a:pt x="183" y="0"/>
                    <a:pt x="0" y="183"/>
                    <a:pt x="0" y="404"/>
                  </a:cubicBezTo>
                  <a:lnTo>
                    <a:pt x="0" y="1962"/>
                  </a:lnTo>
                  <a:cubicBezTo>
                    <a:pt x="0" y="2183"/>
                    <a:pt x="183" y="2366"/>
                    <a:pt x="404" y="2366"/>
                  </a:cubicBezTo>
                  <a:lnTo>
                    <a:pt x="933" y="2366"/>
                  </a:lnTo>
                  <a:cubicBezTo>
                    <a:pt x="1154" y="2366"/>
                    <a:pt x="1337" y="2183"/>
                    <a:pt x="1337" y="1962"/>
                  </a:cubicBezTo>
                  <a:lnTo>
                    <a:pt x="1337" y="404"/>
                  </a:lnTo>
                  <a:cubicBezTo>
                    <a:pt x="1337" y="183"/>
                    <a:pt x="1154" y="0"/>
                    <a:pt x="933"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4" name="Google Shape;15424;p70"/>
            <p:cNvSpPr/>
            <p:nvPr/>
          </p:nvSpPr>
          <p:spPr>
            <a:xfrm>
              <a:off x="5042215" y="3619682"/>
              <a:ext cx="26159" cy="61542"/>
            </a:xfrm>
            <a:custGeom>
              <a:rect b="b" l="l" r="r" t="t"/>
              <a:pathLst>
                <a:path extrusionOk="0" h="2355" w="1001">
                  <a:moveTo>
                    <a:pt x="34" y="1"/>
                  </a:moveTo>
                  <a:cubicBezTo>
                    <a:pt x="22" y="1"/>
                    <a:pt x="10" y="3"/>
                    <a:pt x="1" y="8"/>
                  </a:cubicBezTo>
                  <a:cubicBezTo>
                    <a:pt x="193" y="37"/>
                    <a:pt x="328" y="200"/>
                    <a:pt x="337" y="392"/>
                  </a:cubicBezTo>
                  <a:lnTo>
                    <a:pt x="337" y="1960"/>
                  </a:lnTo>
                  <a:cubicBezTo>
                    <a:pt x="328" y="2152"/>
                    <a:pt x="193" y="2316"/>
                    <a:pt x="1" y="2354"/>
                  </a:cubicBezTo>
                  <a:lnTo>
                    <a:pt x="597" y="2354"/>
                  </a:lnTo>
                  <a:cubicBezTo>
                    <a:pt x="818" y="2354"/>
                    <a:pt x="1001" y="2171"/>
                    <a:pt x="1001" y="1950"/>
                  </a:cubicBezTo>
                  <a:lnTo>
                    <a:pt x="1001" y="392"/>
                  </a:lnTo>
                  <a:cubicBezTo>
                    <a:pt x="991" y="171"/>
                    <a:pt x="818" y="8"/>
                    <a:pt x="597" y="8"/>
                  </a:cubicBezTo>
                  <a:lnTo>
                    <a:pt x="68" y="8"/>
                  </a:lnTo>
                  <a:cubicBezTo>
                    <a:pt x="58" y="3"/>
                    <a:pt x="46" y="1"/>
                    <a:pt x="34"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25" name="Google Shape;15425;p70"/>
          <p:cNvGrpSpPr/>
          <p:nvPr/>
        </p:nvGrpSpPr>
        <p:grpSpPr>
          <a:xfrm>
            <a:off x="5339237" y="1501251"/>
            <a:ext cx="245541" cy="360628"/>
            <a:chOff x="5339237" y="1501251"/>
            <a:chExt cx="245541" cy="360628"/>
          </a:xfrm>
        </p:grpSpPr>
        <p:sp>
          <p:nvSpPr>
            <p:cNvPr id="15426" name="Google Shape;15426;p70"/>
            <p:cNvSpPr/>
            <p:nvPr/>
          </p:nvSpPr>
          <p:spPr>
            <a:xfrm>
              <a:off x="5349794" y="1654021"/>
              <a:ext cx="220402" cy="10845"/>
            </a:xfrm>
            <a:custGeom>
              <a:rect b="b" l="l" r="r" t="t"/>
              <a:pathLst>
                <a:path extrusionOk="0" h="415" w="8434">
                  <a:moveTo>
                    <a:pt x="1" y="1"/>
                  </a:moveTo>
                  <a:lnTo>
                    <a:pt x="1" y="414"/>
                  </a:lnTo>
                  <a:lnTo>
                    <a:pt x="8434" y="414"/>
                  </a:lnTo>
                  <a:lnTo>
                    <a:pt x="8434" y="1"/>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7" name="Google Shape;15427;p70"/>
            <p:cNvSpPr/>
            <p:nvPr/>
          </p:nvSpPr>
          <p:spPr>
            <a:xfrm>
              <a:off x="5349794" y="1659562"/>
              <a:ext cx="220402" cy="5305"/>
            </a:xfrm>
            <a:custGeom>
              <a:rect b="b" l="l" r="r" t="t"/>
              <a:pathLst>
                <a:path extrusionOk="0" h="203" w="8434">
                  <a:moveTo>
                    <a:pt x="1" y="0"/>
                  </a:moveTo>
                  <a:lnTo>
                    <a:pt x="1" y="202"/>
                  </a:lnTo>
                  <a:lnTo>
                    <a:pt x="8434" y="202"/>
                  </a:lnTo>
                  <a:lnTo>
                    <a:pt x="8434"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8" name="Google Shape;15428;p70"/>
            <p:cNvSpPr/>
            <p:nvPr/>
          </p:nvSpPr>
          <p:spPr>
            <a:xfrm>
              <a:off x="5447791" y="1779170"/>
              <a:ext cx="28432" cy="70636"/>
            </a:xfrm>
            <a:custGeom>
              <a:rect b="b" l="l" r="r" t="t"/>
              <a:pathLst>
                <a:path extrusionOk="0" h="2703" w="1088">
                  <a:moveTo>
                    <a:pt x="1" y="0"/>
                  </a:moveTo>
                  <a:lnTo>
                    <a:pt x="1" y="2703"/>
                  </a:lnTo>
                  <a:lnTo>
                    <a:pt x="1087" y="2703"/>
                  </a:lnTo>
                  <a:lnTo>
                    <a:pt x="108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9" name="Google Shape;15429;p70"/>
            <p:cNvSpPr/>
            <p:nvPr/>
          </p:nvSpPr>
          <p:spPr>
            <a:xfrm>
              <a:off x="5462112" y="1779170"/>
              <a:ext cx="14112" cy="70636"/>
            </a:xfrm>
            <a:custGeom>
              <a:rect b="b" l="l" r="r" t="t"/>
              <a:pathLst>
                <a:path extrusionOk="0" h="2703" w="540">
                  <a:moveTo>
                    <a:pt x="1" y="0"/>
                  </a:moveTo>
                  <a:lnTo>
                    <a:pt x="1" y="2703"/>
                  </a:lnTo>
                  <a:lnTo>
                    <a:pt x="539" y="2703"/>
                  </a:lnTo>
                  <a:lnTo>
                    <a:pt x="539"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0" name="Google Shape;15430;p70"/>
            <p:cNvSpPr/>
            <p:nvPr/>
          </p:nvSpPr>
          <p:spPr>
            <a:xfrm>
              <a:off x="5378958" y="1501251"/>
              <a:ext cx="166359" cy="249539"/>
            </a:xfrm>
            <a:custGeom>
              <a:rect b="b" l="l" r="r" t="t"/>
              <a:pathLst>
                <a:path extrusionOk="0" h="9549" w="6366">
                  <a:moveTo>
                    <a:pt x="1923" y="0"/>
                  </a:moveTo>
                  <a:cubicBezTo>
                    <a:pt x="856" y="0"/>
                    <a:pt x="0" y="866"/>
                    <a:pt x="0" y="1923"/>
                  </a:cubicBezTo>
                  <a:lnTo>
                    <a:pt x="0" y="7626"/>
                  </a:lnTo>
                  <a:cubicBezTo>
                    <a:pt x="0" y="8693"/>
                    <a:pt x="856" y="9549"/>
                    <a:pt x="1923" y="9549"/>
                  </a:cubicBezTo>
                  <a:lnTo>
                    <a:pt x="4433" y="9549"/>
                  </a:lnTo>
                  <a:cubicBezTo>
                    <a:pt x="5500" y="9549"/>
                    <a:pt x="6366" y="8693"/>
                    <a:pt x="6356" y="7626"/>
                  </a:cubicBezTo>
                  <a:lnTo>
                    <a:pt x="6356" y="1923"/>
                  </a:lnTo>
                  <a:cubicBezTo>
                    <a:pt x="6356" y="866"/>
                    <a:pt x="5500" y="0"/>
                    <a:pt x="4433"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1" name="Google Shape;15431;p70"/>
            <p:cNvSpPr/>
            <p:nvPr/>
          </p:nvSpPr>
          <p:spPr>
            <a:xfrm>
              <a:off x="5457094" y="1501251"/>
              <a:ext cx="88223" cy="249539"/>
            </a:xfrm>
            <a:custGeom>
              <a:rect b="b" l="l" r="r" t="t"/>
              <a:pathLst>
                <a:path extrusionOk="0" h="9549" w="3376">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2" name="Google Shape;15432;p70"/>
            <p:cNvSpPr/>
            <p:nvPr/>
          </p:nvSpPr>
          <p:spPr>
            <a:xfrm>
              <a:off x="5446798" y="1611060"/>
              <a:ext cx="30418" cy="30183"/>
            </a:xfrm>
            <a:custGeom>
              <a:rect b="b" l="l" r="r" t="t"/>
              <a:pathLst>
                <a:path extrusionOk="0" h="1155" w="1164">
                  <a:moveTo>
                    <a:pt x="587" y="0"/>
                  </a:moveTo>
                  <a:cubicBezTo>
                    <a:pt x="260" y="0"/>
                    <a:pt x="0" y="250"/>
                    <a:pt x="0" y="577"/>
                  </a:cubicBezTo>
                  <a:cubicBezTo>
                    <a:pt x="0" y="895"/>
                    <a:pt x="260" y="1154"/>
                    <a:pt x="587" y="1154"/>
                  </a:cubicBezTo>
                  <a:cubicBezTo>
                    <a:pt x="904" y="1154"/>
                    <a:pt x="1164" y="895"/>
                    <a:pt x="1164" y="577"/>
                  </a:cubicBezTo>
                  <a:cubicBezTo>
                    <a:pt x="1164" y="250"/>
                    <a:pt x="904" y="0"/>
                    <a:pt x="5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3" name="Google Shape;15433;p70"/>
            <p:cNvSpPr/>
            <p:nvPr/>
          </p:nvSpPr>
          <p:spPr>
            <a:xfrm>
              <a:off x="5356092" y="1836975"/>
              <a:ext cx="212091" cy="24904"/>
            </a:xfrm>
            <a:custGeom>
              <a:rect b="b" l="l" r="r" t="t"/>
              <a:pathLst>
                <a:path extrusionOk="0" h="953" w="8116">
                  <a:moveTo>
                    <a:pt x="952" y="0"/>
                  </a:moveTo>
                  <a:cubicBezTo>
                    <a:pt x="423" y="0"/>
                    <a:pt x="0" y="423"/>
                    <a:pt x="0" y="952"/>
                  </a:cubicBezTo>
                  <a:lnTo>
                    <a:pt x="8116" y="952"/>
                  </a:lnTo>
                  <a:cubicBezTo>
                    <a:pt x="8116" y="423"/>
                    <a:pt x="7683" y="0"/>
                    <a:pt x="7154"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4" name="Google Shape;15434;p70"/>
            <p:cNvSpPr/>
            <p:nvPr/>
          </p:nvSpPr>
          <p:spPr>
            <a:xfrm>
              <a:off x="5339237" y="1637192"/>
              <a:ext cx="245541" cy="155332"/>
            </a:xfrm>
            <a:custGeom>
              <a:rect b="b" l="l" r="r" t="t"/>
              <a:pathLst>
                <a:path extrusionOk="0" h="5944" w="9396">
                  <a:moveTo>
                    <a:pt x="395" y="0"/>
                  </a:moveTo>
                  <a:cubicBezTo>
                    <a:pt x="174" y="0"/>
                    <a:pt x="1" y="183"/>
                    <a:pt x="1" y="404"/>
                  </a:cubicBezTo>
                  <a:lnTo>
                    <a:pt x="1" y="2549"/>
                  </a:lnTo>
                  <a:cubicBezTo>
                    <a:pt x="1" y="4424"/>
                    <a:pt x="1520" y="5943"/>
                    <a:pt x="3395" y="5943"/>
                  </a:cubicBezTo>
                  <a:lnTo>
                    <a:pt x="6001" y="5943"/>
                  </a:lnTo>
                  <a:cubicBezTo>
                    <a:pt x="7876" y="5943"/>
                    <a:pt x="9396" y="4424"/>
                    <a:pt x="9396" y="2549"/>
                  </a:cubicBezTo>
                  <a:lnTo>
                    <a:pt x="9396" y="404"/>
                  </a:lnTo>
                  <a:cubicBezTo>
                    <a:pt x="9396" y="183"/>
                    <a:pt x="9223" y="0"/>
                    <a:pt x="9001" y="0"/>
                  </a:cubicBezTo>
                  <a:cubicBezTo>
                    <a:pt x="8780" y="0"/>
                    <a:pt x="8597" y="183"/>
                    <a:pt x="8597" y="404"/>
                  </a:cubicBezTo>
                  <a:lnTo>
                    <a:pt x="8597" y="2549"/>
                  </a:lnTo>
                  <a:cubicBezTo>
                    <a:pt x="8597" y="3981"/>
                    <a:pt x="7434" y="5145"/>
                    <a:pt x="6001" y="5145"/>
                  </a:cubicBezTo>
                  <a:lnTo>
                    <a:pt x="3395" y="5145"/>
                  </a:lnTo>
                  <a:cubicBezTo>
                    <a:pt x="1962" y="5145"/>
                    <a:pt x="799" y="3981"/>
                    <a:pt x="799" y="2549"/>
                  </a:cubicBezTo>
                  <a:lnTo>
                    <a:pt x="799" y="404"/>
                  </a:lnTo>
                  <a:cubicBezTo>
                    <a:pt x="799" y="183"/>
                    <a:pt x="616" y="0"/>
                    <a:pt x="39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5" name="Google Shape;15435;p70"/>
            <p:cNvSpPr/>
            <p:nvPr/>
          </p:nvSpPr>
          <p:spPr>
            <a:xfrm>
              <a:off x="5378697" y="1609544"/>
              <a:ext cx="56577" cy="10845"/>
            </a:xfrm>
            <a:custGeom>
              <a:rect b="b" l="l" r="r" t="t"/>
              <a:pathLst>
                <a:path extrusionOk="0" h="415" w="2165">
                  <a:moveTo>
                    <a:pt x="0" y="1"/>
                  </a:moveTo>
                  <a:lnTo>
                    <a:pt x="0" y="414"/>
                  </a:lnTo>
                  <a:lnTo>
                    <a:pt x="1914" y="414"/>
                  </a:lnTo>
                  <a:cubicBezTo>
                    <a:pt x="2164" y="395"/>
                    <a:pt x="2164" y="20"/>
                    <a:pt x="19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6" name="Google Shape;15436;p70"/>
            <p:cNvSpPr/>
            <p:nvPr/>
          </p:nvSpPr>
          <p:spPr>
            <a:xfrm>
              <a:off x="5378697" y="1631913"/>
              <a:ext cx="55296" cy="10819"/>
            </a:xfrm>
            <a:custGeom>
              <a:rect b="b" l="l" r="r" t="t"/>
              <a:pathLst>
                <a:path extrusionOk="0" h="414" w="2116">
                  <a:moveTo>
                    <a:pt x="0" y="0"/>
                  </a:moveTo>
                  <a:lnTo>
                    <a:pt x="0" y="414"/>
                  </a:lnTo>
                  <a:lnTo>
                    <a:pt x="1914" y="414"/>
                  </a:lnTo>
                  <a:cubicBezTo>
                    <a:pt x="2020" y="414"/>
                    <a:pt x="2116" y="318"/>
                    <a:pt x="2116" y="202"/>
                  </a:cubicBezTo>
                  <a:cubicBezTo>
                    <a:pt x="2116" y="87"/>
                    <a:pt x="2020" y="0"/>
                    <a:pt x="191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7" name="Google Shape;15437;p70"/>
            <p:cNvSpPr/>
            <p:nvPr/>
          </p:nvSpPr>
          <p:spPr>
            <a:xfrm>
              <a:off x="5378697" y="1654021"/>
              <a:ext cx="71394" cy="10845"/>
            </a:xfrm>
            <a:custGeom>
              <a:rect b="b" l="l" r="r" t="t"/>
              <a:pathLst>
                <a:path extrusionOk="0" h="415" w="2732">
                  <a:moveTo>
                    <a:pt x="0" y="1"/>
                  </a:moveTo>
                  <a:lnTo>
                    <a:pt x="0" y="414"/>
                  </a:lnTo>
                  <a:lnTo>
                    <a:pt x="2529" y="414"/>
                  </a:lnTo>
                  <a:cubicBezTo>
                    <a:pt x="2645" y="414"/>
                    <a:pt x="2731" y="328"/>
                    <a:pt x="2731" y="212"/>
                  </a:cubicBezTo>
                  <a:cubicBezTo>
                    <a:pt x="2731" y="97"/>
                    <a:pt x="2645" y="1"/>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8" name="Google Shape;15438;p70"/>
            <p:cNvSpPr/>
            <p:nvPr/>
          </p:nvSpPr>
          <p:spPr>
            <a:xfrm>
              <a:off x="5378697" y="1564805"/>
              <a:ext cx="72648" cy="10845"/>
            </a:xfrm>
            <a:custGeom>
              <a:rect b="b" l="l" r="r" t="t"/>
              <a:pathLst>
                <a:path extrusionOk="0" h="415" w="2780">
                  <a:moveTo>
                    <a:pt x="0" y="1"/>
                  </a:moveTo>
                  <a:lnTo>
                    <a:pt x="0" y="414"/>
                  </a:lnTo>
                  <a:lnTo>
                    <a:pt x="2529" y="414"/>
                  </a:lnTo>
                  <a:cubicBezTo>
                    <a:pt x="2780" y="395"/>
                    <a:pt x="2780" y="20"/>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9" name="Google Shape;15439;p70"/>
            <p:cNvSpPr/>
            <p:nvPr/>
          </p:nvSpPr>
          <p:spPr>
            <a:xfrm>
              <a:off x="5378697" y="1587175"/>
              <a:ext cx="72648" cy="10845"/>
            </a:xfrm>
            <a:custGeom>
              <a:rect b="b" l="l" r="r" t="t"/>
              <a:pathLst>
                <a:path extrusionOk="0" h="415" w="2780">
                  <a:moveTo>
                    <a:pt x="0" y="1"/>
                  </a:moveTo>
                  <a:lnTo>
                    <a:pt x="0" y="414"/>
                  </a:lnTo>
                  <a:lnTo>
                    <a:pt x="2529" y="414"/>
                  </a:lnTo>
                  <a:cubicBezTo>
                    <a:pt x="2780" y="395"/>
                    <a:pt x="2780" y="20"/>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0" name="Google Shape;15440;p70"/>
            <p:cNvSpPr/>
            <p:nvPr/>
          </p:nvSpPr>
          <p:spPr>
            <a:xfrm>
              <a:off x="5378697" y="1676391"/>
              <a:ext cx="71394" cy="10819"/>
            </a:xfrm>
            <a:custGeom>
              <a:rect b="b" l="l" r="r" t="t"/>
              <a:pathLst>
                <a:path extrusionOk="0" h="414" w="2732">
                  <a:moveTo>
                    <a:pt x="0" y="0"/>
                  </a:moveTo>
                  <a:lnTo>
                    <a:pt x="0" y="414"/>
                  </a:lnTo>
                  <a:lnTo>
                    <a:pt x="2529" y="414"/>
                  </a:lnTo>
                  <a:cubicBezTo>
                    <a:pt x="2645" y="414"/>
                    <a:pt x="2731" y="327"/>
                    <a:pt x="2731" y="212"/>
                  </a:cubicBezTo>
                  <a:cubicBezTo>
                    <a:pt x="2731" y="97"/>
                    <a:pt x="2645" y="0"/>
                    <a:pt x="252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1" name="Google Shape;15441;p70"/>
            <p:cNvSpPr/>
            <p:nvPr/>
          </p:nvSpPr>
          <p:spPr>
            <a:xfrm>
              <a:off x="5473923" y="1654257"/>
              <a:ext cx="71394" cy="10610"/>
            </a:xfrm>
            <a:custGeom>
              <a:rect b="b" l="l" r="r" t="t"/>
              <a:pathLst>
                <a:path extrusionOk="0" h="406" w="2732">
                  <a:moveTo>
                    <a:pt x="187" y="1"/>
                  </a:moveTo>
                  <a:cubicBezTo>
                    <a:pt x="80" y="1"/>
                    <a:pt x="1" y="93"/>
                    <a:pt x="1" y="203"/>
                  </a:cubicBezTo>
                  <a:cubicBezTo>
                    <a:pt x="1" y="319"/>
                    <a:pt x="87" y="405"/>
                    <a:pt x="203" y="405"/>
                  </a:cubicBezTo>
                  <a:lnTo>
                    <a:pt x="2732" y="405"/>
                  </a:lnTo>
                  <a:lnTo>
                    <a:pt x="2732" y="1"/>
                  </a:lnTo>
                  <a:lnTo>
                    <a:pt x="203" y="1"/>
                  </a:lnTo>
                  <a:cubicBezTo>
                    <a:pt x="198" y="1"/>
                    <a:pt x="192" y="1"/>
                    <a:pt x="18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2" name="Google Shape;15442;p70"/>
            <p:cNvSpPr/>
            <p:nvPr/>
          </p:nvSpPr>
          <p:spPr>
            <a:xfrm>
              <a:off x="5490021" y="1631913"/>
              <a:ext cx="55296" cy="10819"/>
            </a:xfrm>
            <a:custGeom>
              <a:rect b="b" l="l" r="r" t="t"/>
              <a:pathLst>
                <a:path extrusionOk="0" h="414" w="2116">
                  <a:moveTo>
                    <a:pt x="212" y="0"/>
                  </a:moveTo>
                  <a:cubicBezTo>
                    <a:pt x="97" y="0"/>
                    <a:pt x="0" y="87"/>
                    <a:pt x="0" y="202"/>
                  </a:cubicBezTo>
                  <a:cubicBezTo>
                    <a:pt x="0" y="318"/>
                    <a:pt x="97" y="414"/>
                    <a:pt x="212" y="414"/>
                  </a:cubicBezTo>
                  <a:lnTo>
                    <a:pt x="2116" y="414"/>
                  </a:lnTo>
                  <a:lnTo>
                    <a:pt x="211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3" name="Google Shape;15443;p70"/>
            <p:cNvSpPr/>
            <p:nvPr/>
          </p:nvSpPr>
          <p:spPr>
            <a:xfrm>
              <a:off x="5472669" y="1676391"/>
              <a:ext cx="72648" cy="10819"/>
            </a:xfrm>
            <a:custGeom>
              <a:rect b="b" l="l" r="r" t="t"/>
              <a:pathLst>
                <a:path extrusionOk="0" h="414" w="2780">
                  <a:moveTo>
                    <a:pt x="251" y="0"/>
                  </a:moveTo>
                  <a:cubicBezTo>
                    <a:pt x="1" y="20"/>
                    <a:pt x="1" y="395"/>
                    <a:pt x="251" y="414"/>
                  </a:cubicBezTo>
                  <a:lnTo>
                    <a:pt x="2780" y="414"/>
                  </a:lnTo>
                  <a:lnTo>
                    <a:pt x="278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4" name="Google Shape;15444;p70"/>
            <p:cNvSpPr/>
            <p:nvPr/>
          </p:nvSpPr>
          <p:spPr>
            <a:xfrm>
              <a:off x="5473923" y="1587175"/>
              <a:ext cx="71394" cy="10845"/>
            </a:xfrm>
            <a:custGeom>
              <a:rect b="b" l="l" r="r" t="t"/>
              <a:pathLst>
                <a:path extrusionOk="0" h="415" w="2732">
                  <a:moveTo>
                    <a:pt x="203" y="1"/>
                  </a:moveTo>
                  <a:cubicBezTo>
                    <a:pt x="87" y="1"/>
                    <a:pt x="1" y="97"/>
                    <a:pt x="1" y="203"/>
                  </a:cubicBezTo>
                  <a:cubicBezTo>
                    <a:pt x="1" y="318"/>
                    <a:pt x="87" y="414"/>
                    <a:pt x="203" y="414"/>
                  </a:cubicBezTo>
                  <a:lnTo>
                    <a:pt x="2732" y="414"/>
                  </a:lnTo>
                  <a:lnTo>
                    <a:pt x="27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5" name="Google Shape;15445;p70"/>
            <p:cNvSpPr/>
            <p:nvPr/>
          </p:nvSpPr>
          <p:spPr>
            <a:xfrm>
              <a:off x="5473923" y="1564805"/>
              <a:ext cx="71394" cy="10845"/>
            </a:xfrm>
            <a:custGeom>
              <a:rect b="b" l="l" r="r" t="t"/>
              <a:pathLst>
                <a:path extrusionOk="0" h="415" w="2732">
                  <a:moveTo>
                    <a:pt x="203" y="1"/>
                  </a:moveTo>
                  <a:cubicBezTo>
                    <a:pt x="87" y="1"/>
                    <a:pt x="1" y="97"/>
                    <a:pt x="1" y="212"/>
                  </a:cubicBezTo>
                  <a:cubicBezTo>
                    <a:pt x="1" y="318"/>
                    <a:pt x="87" y="414"/>
                    <a:pt x="203" y="414"/>
                  </a:cubicBezTo>
                  <a:lnTo>
                    <a:pt x="2732" y="414"/>
                  </a:lnTo>
                  <a:lnTo>
                    <a:pt x="27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6" name="Google Shape;15446;p70"/>
            <p:cNvSpPr/>
            <p:nvPr/>
          </p:nvSpPr>
          <p:spPr>
            <a:xfrm>
              <a:off x="5490021" y="1609544"/>
              <a:ext cx="55296" cy="10845"/>
            </a:xfrm>
            <a:custGeom>
              <a:rect b="b" l="l" r="r" t="t"/>
              <a:pathLst>
                <a:path extrusionOk="0" h="415" w="2116">
                  <a:moveTo>
                    <a:pt x="212" y="1"/>
                  </a:moveTo>
                  <a:cubicBezTo>
                    <a:pt x="97" y="1"/>
                    <a:pt x="0" y="87"/>
                    <a:pt x="0" y="203"/>
                  </a:cubicBezTo>
                  <a:cubicBezTo>
                    <a:pt x="0" y="318"/>
                    <a:pt x="97" y="414"/>
                    <a:pt x="212" y="414"/>
                  </a:cubicBezTo>
                  <a:lnTo>
                    <a:pt x="2116" y="414"/>
                  </a:lnTo>
                  <a:lnTo>
                    <a:pt x="211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7" name="Google Shape;15447;p70"/>
            <p:cNvSpPr/>
            <p:nvPr/>
          </p:nvSpPr>
          <p:spPr>
            <a:xfrm>
              <a:off x="5490021" y="1501251"/>
              <a:ext cx="10819" cy="39852"/>
            </a:xfrm>
            <a:custGeom>
              <a:rect b="b" l="l" r="r" t="t"/>
              <a:pathLst>
                <a:path extrusionOk="0" h="1525" w="414">
                  <a:moveTo>
                    <a:pt x="0" y="0"/>
                  </a:moveTo>
                  <a:lnTo>
                    <a:pt x="0" y="1337"/>
                  </a:lnTo>
                  <a:cubicBezTo>
                    <a:pt x="10" y="1462"/>
                    <a:pt x="109" y="1524"/>
                    <a:pt x="207" y="1524"/>
                  </a:cubicBezTo>
                  <a:cubicBezTo>
                    <a:pt x="306" y="1524"/>
                    <a:pt x="404" y="1462"/>
                    <a:pt x="414" y="1337"/>
                  </a:cubicBezTo>
                  <a:lnTo>
                    <a:pt x="414" y="10"/>
                  </a:lnTo>
                  <a:cubicBezTo>
                    <a:pt x="337" y="0"/>
                    <a:pt x="260" y="0"/>
                    <a:pt x="18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8" name="Google Shape;15448;p70"/>
            <p:cNvSpPr/>
            <p:nvPr/>
          </p:nvSpPr>
          <p:spPr>
            <a:xfrm>
              <a:off x="5423435" y="1501251"/>
              <a:ext cx="10558" cy="39852"/>
            </a:xfrm>
            <a:custGeom>
              <a:rect b="b" l="l" r="r" t="t"/>
              <a:pathLst>
                <a:path extrusionOk="0" h="1525" w="404">
                  <a:moveTo>
                    <a:pt x="221" y="0"/>
                  </a:moveTo>
                  <a:cubicBezTo>
                    <a:pt x="144" y="0"/>
                    <a:pt x="67" y="0"/>
                    <a:pt x="0" y="10"/>
                  </a:cubicBezTo>
                  <a:lnTo>
                    <a:pt x="0" y="1337"/>
                  </a:lnTo>
                  <a:cubicBezTo>
                    <a:pt x="10" y="1462"/>
                    <a:pt x="106" y="1524"/>
                    <a:pt x="202" y="1524"/>
                  </a:cubicBezTo>
                  <a:cubicBezTo>
                    <a:pt x="298" y="1524"/>
                    <a:pt x="394" y="1462"/>
                    <a:pt x="404" y="1337"/>
                  </a:cubicBezTo>
                  <a:lnTo>
                    <a:pt x="4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9" name="Google Shape;15449;p70"/>
            <p:cNvSpPr/>
            <p:nvPr/>
          </p:nvSpPr>
          <p:spPr>
            <a:xfrm>
              <a:off x="5467652" y="1501251"/>
              <a:ext cx="10845" cy="40479"/>
            </a:xfrm>
            <a:custGeom>
              <a:rect b="b" l="l" r="r" t="t"/>
              <a:pathLst>
                <a:path extrusionOk="0" h="1549" w="415">
                  <a:moveTo>
                    <a:pt x="1" y="0"/>
                  </a:moveTo>
                  <a:lnTo>
                    <a:pt x="1" y="1337"/>
                  </a:lnTo>
                  <a:cubicBezTo>
                    <a:pt x="1" y="1452"/>
                    <a:pt x="97" y="1539"/>
                    <a:pt x="212" y="1548"/>
                  </a:cubicBezTo>
                  <a:cubicBezTo>
                    <a:pt x="327" y="1548"/>
                    <a:pt x="414" y="1452"/>
                    <a:pt x="414" y="1337"/>
                  </a:cubicBezTo>
                  <a:lnTo>
                    <a:pt x="41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0" name="Google Shape;15450;p70"/>
            <p:cNvSpPr/>
            <p:nvPr/>
          </p:nvSpPr>
          <p:spPr>
            <a:xfrm>
              <a:off x="5490021" y="1501486"/>
              <a:ext cx="10819" cy="24904"/>
            </a:xfrm>
            <a:custGeom>
              <a:rect b="b" l="l" r="r" t="t"/>
              <a:pathLst>
                <a:path extrusionOk="0" h="953" w="414">
                  <a:moveTo>
                    <a:pt x="0" y="1"/>
                  </a:moveTo>
                  <a:lnTo>
                    <a:pt x="0" y="453"/>
                  </a:lnTo>
                  <a:cubicBezTo>
                    <a:pt x="164" y="597"/>
                    <a:pt x="298" y="760"/>
                    <a:pt x="414" y="953"/>
                  </a:cubicBez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1" name="Google Shape;15451;p70"/>
            <p:cNvSpPr/>
            <p:nvPr/>
          </p:nvSpPr>
          <p:spPr>
            <a:xfrm>
              <a:off x="5467652" y="1501251"/>
              <a:ext cx="10845" cy="4782"/>
            </a:xfrm>
            <a:custGeom>
              <a:rect b="b" l="l" r="r" t="t"/>
              <a:pathLst>
                <a:path extrusionOk="0" h="183" w="415">
                  <a:moveTo>
                    <a:pt x="1" y="0"/>
                  </a:moveTo>
                  <a:lnTo>
                    <a:pt x="1" y="39"/>
                  </a:lnTo>
                  <a:cubicBezTo>
                    <a:pt x="145" y="77"/>
                    <a:pt x="279" y="115"/>
                    <a:pt x="414" y="183"/>
                  </a:cubicBezTo>
                  <a:lnTo>
                    <a:pt x="414"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2" name="Google Shape;15452;p70"/>
            <p:cNvSpPr/>
            <p:nvPr/>
          </p:nvSpPr>
          <p:spPr>
            <a:xfrm>
              <a:off x="5445544" y="1501251"/>
              <a:ext cx="10819" cy="40479"/>
            </a:xfrm>
            <a:custGeom>
              <a:rect b="b" l="l" r="r" t="t"/>
              <a:pathLst>
                <a:path extrusionOk="0" h="1549" w="414">
                  <a:moveTo>
                    <a:pt x="0" y="0"/>
                  </a:moveTo>
                  <a:lnTo>
                    <a:pt x="0" y="1337"/>
                  </a:lnTo>
                  <a:cubicBezTo>
                    <a:pt x="0" y="1452"/>
                    <a:pt x="87" y="1539"/>
                    <a:pt x="202" y="1548"/>
                  </a:cubicBezTo>
                  <a:cubicBezTo>
                    <a:pt x="318" y="1548"/>
                    <a:pt x="414" y="1452"/>
                    <a:pt x="414" y="1337"/>
                  </a:cubicBezTo>
                  <a:lnTo>
                    <a:pt x="41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3" name="Google Shape;15453;p70"/>
            <p:cNvSpPr/>
            <p:nvPr/>
          </p:nvSpPr>
          <p:spPr>
            <a:xfrm>
              <a:off x="5490021" y="1710572"/>
              <a:ext cx="10819" cy="40218"/>
            </a:xfrm>
            <a:custGeom>
              <a:rect b="b" l="l" r="r" t="t"/>
              <a:pathLst>
                <a:path extrusionOk="0" h="1539" w="414">
                  <a:moveTo>
                    <a:pt x="202" y="0"/>
                  </a:moveTo>
                  <a:cubicBezTo>
                    <a:pt x="87" y="0"/>
                    <a:pt x="0" y="87"/>
                    <a:pt x="0" y="202"/>
                  </a:cubicBezTo>
                  <a:lnTo>
                    <a:pt x="0" y="1539"/>
                  </a:lnTo>
                  <a:lnTo>
                    <a:pt x="183" y="1539"/>
                  </a:lnTo>
                  <a:cubicBezTo>
                    <a:pt x="260" y="1539"/>
                    <a:pt x="337" y="1539"/>
                    <a:pt x="404" y="1529"/>
                  </a:cubicBezTo>
                  <a:lnTo>
                    <a:pt x="404" y="202"/>
                  </a:lnTo>
                  <a:cubicBezTo>
                    <a:pt x="414" y="87"/>
                    <a:pt x="318" y="0"/>
                    <a:pt x="2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4" name="Google Shape;15454;p70"/>
            <p:cNvSpPr/>
            <p:nvPr/>
          </p:nvSpPr>
          <p:spPr>
            <a:xfrm>
              <a:off x="5457094" y="1501251"/>
              <a:ext cx="88223" cy="249539"/>
            </a:xfrm>
            <a:custGeom>
              <a:rect b="b" l="l" r="r" t="t"/>
              <a:pathLst>
                <a:path extrusionOk="0" h="9549" w="3376">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5" name="Google Shape;15455;p70"/>
            <p:cNvSpPr/>
            <p:nvPr/>
          </p:nvSpPr>
          <p:spPr>
            <a:xfrm>
              <a:off x="5490021" y="1725886"/>
              <a:ext cx="10819" cy="24904"/>
            </a:xfrm>
            <a:custGeom>
              <a:rect b="b" l="l" r="r" t="t"/>
              <a:pathLst>
                <a:path extrusionOk="0" h="953" w="414">
                  <a:moveTo>
                    <a:pt x="414" y="1"/>
                  </a:moveTo>
                  <a:cubicBezTo>
                    <a:pt x="298" y="184"/>
                    <a:pt x="164" y="347"/>
                    <a:pt x="0" y="491"/>
                  </a:cubicBezTo>
                  <a:lnTo>
                    <a:pt x="0" y="953"/>
                  </a:lnTo>
                  <a:lnTo>
                    <a:pt x="414" y="953"/>
                  </a:ln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6" name="Google Shape;15456;p70"/>
            <p:cNvSpPr/>
            <p:nvPr/>
          </p:nvSpPr>
          <p:spPr>
            <a:xfrm>
              <a:off x="5423174" y="1710938"/>
              <a:ext cx="10819" cy="39852"/>
            </a:xfrm>
            <a:custGeom>
              <a:rect b="b" l="l" r="r" t="t"/>
              <a:pathLst>
                <a:path extrusionOk="0" h="1525" w="414">
                  <a:moveTo>
                    <a:pt x="211" y="1"/>
                  </a:moveTo>
                  <a:cubicBezTo>
                    <a:pt x="114" y="1"/>
                    <a:pt x="15" y="63"/>
                    <a:pt x="1" y="188"/>
                  </a:cubicBezTo>
                  <a:lnTo>
                    <a:pt x="1" y="1515"/>
                  </a:lnTo>
                  <a:cubicBezTo>
                    <a:pt x="77" y="1525"/>
                    <a:pt x="154" y="1525"/>
                    <a:pt x="231" y="1525"/>
                  </a:cubicBezTo>
                  <a:lnTo>
                    <a:pt x="414" y="1525"/>
                  </a:lnTo>
                  <a:lnTo>
                    <a:pt x="414" y="188"/>
                  </a:lnTo>
                  <a:cubicBezTo>
                    <a:pt x="404" y="63"/>
                    <a:pt x="308" y="1"/>
                    <a:pt x="21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7" name="Google Shape;15457;p70"/>
            <p:cNvSpPr/>
            <p:nvPr/>
          </p:nvSpPr>
          <p:spPr>
            <a:xfrm>
              <a:off x="5445544" y="1710938"/>
              <a:ext cx="10819" cy="39852"/>
            </a:xfrm>
            <a:custGeom>
              <a:rect b="b" l="l" r="r" t="t"/>
              <a:pathLst>
                <a:path extrusionOk="0" h="1525" w="414">
                  <a:moveTo>
                    <a:pt x="207" y="1"/>
                  </a:moveTo>
                  <a:cubicBezTo>
                    <a:pt x="109" y="1"/>
                    <a:pt x="10" y="63"/>
                    <a:pt x="0" y="188"/>
                  </a:cubicBezTo>
                  <a:lnTo>
                    <a:pt x="0" y="1525"/>
                  </a:lnTo>
                  <a:lnTo>
                    <a:pt x="414" y="1525"/>
                  </a:lnTo>
                  <a:lnTo>
                    <a:pt x="414" y="188"/>
                  </a:lnTo>
                  <a:cubicBezTo>
                    <a:pt x="404" y="63"/>
                    <a:pt x="306" y="1"/>
                    <a:pt x="20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8" name="Google Shape;15458;p70"/>
            <p:cNvSpPr/>
            <p:nvPr/>
          </p:nvSpPr>
          <p:spPr>
            <a:xfrm>
              <a:off x="5467652" y="1710546"/>
              <a:ext cx="10845" cy="40244"/>
            </a:xfrm>
            <a:custGeom>
              <a:rect b="b" l="l" r="r" t="t"/>
              <a:pathLst>
                <a:path extrusionOk="0" h="1540" w="415">
                  <a:moveTo>
                    <a:pt x="196" y="1"/>
                  </a:moveTo>
                  <a:cubicBezTo>
                    <a:pt x="88" y="1"/>
                    <a:pt x="1" y="93"/>
                    <a:pt x="1" y="203"/>
                  </a:cubicBezTo>
                  <a:lnTo>
                    <a:pt x="1" y="1540"/>
                  </a:lnTo>
                  <a:lnTo>
                    <a:pt x="414" y="1540"/>
                  </a:lnTo>
                  <a:lnTo>
                    <a:pt x="414" y="203"/>
                  </a:lnTo>
                  <a:cubicBezTo>
                    <a:pt x="414" y="88"/>
                    <a:pt x="327" y="1"/>
                    <a:pt x="212" y="1"/>
                  </a:cubicBezTo>
                  <a:cubicBezTo>
                    <a:pt x="207" y="1"/>
                    <a:pt x="201" y="1"/>
                    <a:pt x="19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9" name="Google Shape;15459;p70"/>
            <p:cNvSpPr/>
            <p:nvPr/>
          </p:nvSpPr>
          <p:spPr>
            <a:xfrm>
              <a:off x="5467652" y="1746243"/>
              <a:ext cx="10845" cy="4547"/>
            </a:xfrm>
            <a:custGeom>
              <a:rect b="b" l="l" r="r" t="t"/>
              <a:pathLst>
                <a:path extrusionOk="0" h="174" w="415">
                  <a:moveTo>
                    <a:pt x="414" y="1"/>
                  </a:moveTo>
                  <a:cubicBezTo>
                    <a:pt x="279" y="58"/>
                    <a:pt x="145" y="106"/>
                    <a:pt x="1" y="135"/>
                  </a:cubicBezTo>
                  <a:lnTo>
                    <a:pt x="1" y="174"/>
                  </a:lnTo>
                  <a:lnTo>
                    <a:pt x="414" y="174"/>
                  </a:ln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0" name="Google Shape;15460;p70"/>
            <p:cNvSpPr/>
            <p:nvPr/>
          </p:nvSpPr>
          <p:spPr>
            <a:xfrm>
              <a:off x="5507608" y="1609544"/>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1" name="Google Shape;15461;p70"/>
            <p:cNvSpPr/>
            <p:nvPr/>
          </p:nvSpPr>
          <p:spPr>
            <a:xfrm>
              <a:off x="5507608" y="1654021"/>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2" name="Google Shape;15462;p70"/>
            <p:cNvSpPr/>
            <p:nvPr/>
          </p:nvSpPr>
          <p:spPr>
            <a:xfrm>
              <a:off x="5507608" y="1631913"/>
              <a:ext cx="37709" cy="10819"/>
            </a:xfrm>
            <a:custGeom>
              <a:rect b="b" l="l" r="r" t="t"/>
              <a:pathLst>
                <a:path extrusionOk="0" h="414" w="1443">
                  <a:moveTo>
                    <a:pt x="0" y="0"/>
                  </a:moveTo>
                  <a:lnTo>
                    <a:pt x="0" y="414"/>
                  </a:lnTo>
                  <a:lnTo>
                    <a:pt x="1443" y="414"/>
                  </a:lnTo>
                  <a:lnTo>
                    <a:pt x="1443"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3" name="Google Shape;15463;p70"/>
            <p:cNvSpPr/>
            <p:nvPr/>
          </p:nvSpPr>
          <p:spPr>
            <a:xfrm>
              <a:off x="5507608" y="1676391"/>
              <a:ext cx="37709" cy="10819"/>
            </a:xfrm>
            <a:custGeom>
              <a:rect b="b" l="l" r="r" t="t"/>
              <a:pathLst>
                <a:path extrusionOk="0" h="414" w="1443">
                  <a:moveTo>
                    <a:pt x="0" y="0"/>
                  </a:moveTo>
                  <a:lnTo>
                    <a:pt x="0" y="414"/>
                  </a:lnTo>
                  <a:lnTo>
                    <a:pt x="1443" y="414"/>
                  </a:lnTo>
                  <a:lnTo>
                    <a:pt x="1443"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4" name="Google Shape;15464;p70"/>
            <p:cNvSpPr/>
            <p:nvPr/>
          </p:nvSpPr>
          <p:spPr>
            <a:xfrm>
              <a:off x="5507608" y="1564805"/>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5" name="Google Shape;15465;p70"/>
            <p:cNvSpPr/>
            <p:nvPr/>
          </p:nvSpPr>
          <p:spPr>
            <a:xfrm>
              <a:off x="5507608" y="1587175"/>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6" name="Google Shape;15466;p70"/>
            <p:cNvSpPr/>
            <p:nvPr/>
          </p:nvSpPr>
          <p:spPr>
            <a:xfrm>
              <a:off x="5462112" y="1637192"/>
              <a:ext cx="122666" cy="155332"/>
            </a:xfrm>
            <a:custGeom>
              <a:rect b="b" l="l" r="r" t="t"/>
              <a:pathLst>
                <a:path extrusionOk="0" h="5944" w="4694">
                  <a:moveTo>
                    <a:pt x="4299" y="0"/>
                  </a:moveTo>
                  <a:cubicBezTo>
                    <a:pt x="4078" y="0"/>
                    <a:pt x="3895" y="183"/>
                    <a:pt x="3895" y="404"/>
                  </a:cubicBezTo>
                  <a:lnTo>
                    <a:pt x="3895" y="2549"/>
                  </a:lnTo>
                  <a:cubicBezTo>
                    <a:pt x="3895" y="3981"/>
                    <a:pt x="2732" y="5145"/>
                    <a:pt x="1299" y="5145"/>
                  </a:cubicBezTo>
                  <a:lnTo>
                    <a:pt x="1" y="5145"/>
                  </a:lnTo>
                  <a:lnTo>
                    <a:pt x="1" y="5943"/>
                  </a:lnTo>
                  <a:lnTo>
                    <a:pt x="1299" y="5943"/>
                  </a:lnTo>
                  <a:cubicBezTo>
                    <a:pt x="3174" y="5943"/>
                    <a:pt x="4694" y="4424"/>
                    <a:pt x="4694" y="2549"/>
                  </a:cubicBezTo>
                  <a:lnTo>
                    <a:pt x="4694" y="404"/>
                  </a:lnTo>
                  <a:cubicBezTo>
                    <a:pt x="4694" y="183"/>
                    <a:pt x="4521" y="0"/>
                    <a:pt x="4299"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7" name="Google Shape;15467;p70"/>
            <p:cNvSpPr/>
            <p:nvPr/>
          </p:nvSpPr>
          <p:spPr>
            <a:xfrm>
              <a:off x="5462112" y="1836975"/>
              <a:ext cx="106072" cy="24904"/>
            </a:xfrm>
            <a:custGeom>
              <a:rect b="b" l="l" r="r" t="t"/>
              <a:pathLst>
                <a:path extrusionOk="0" h="953" w="4059">
                  <a:moveTo>
                    <a:pt x="1" y="0"/>
                  </a:moveTo>
                  <a:lnTo>
                    <a:pt x="1" y="952"/>
                  </a:lnTo>
                  <a:lnTo>
                    <a:pt x="4059" y="952"/>
                  </a:lnTo>
                  <a:cubicBezTo>
                    <a:pt x="4059" y="423"/>
                    <a:pt x="3626" y="0"/>
                    <a:pt x="3097"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68" name="Google Shape;15468;p70"/>
          <p:cNvGrpSpPr/>
          <p:nvPr/>
        </p:nvGrpSpPr>
        <p:grpSpPr>
          <a:xfrm>
            <a:off x="7959464" y="2474216"/>
            <a:ext cx="370428" cy="261926"/>
            <a:chOff x="7959464" y="2474216"/>
            <a:chExt cx="370428" cy="261926"/>
          </a:xfrm>
        </p:grpSpPr>
        <p:sp>
          <p:nvSpPr>
            <p:cNvPr id="15469" name="Google Shape;15469;p70"/>
            <p:cNvSpPr/>
            <p:nvPr/>
          </p:nvSpPr>
          <p:spPr>
            <a:xfrm>
              <a:off x="8125301" y="2474216"/>
              <a:ext cx="204591" cy="234252"/>
            </a:xfrm>
            <a:custGeom>
              <a:rect b="b" l="l" r="r" t="t"/>
              <a:pathLst>
                <a:path extrusionOk="0" h="8964" w="7829">
                  <a:moveTo>
                    <a:pt x="2748" y="0"/>
                  </a:moveTo>
                  <a:cubicBezTo>
                    <a:pt x="1947" y="0"/>
                    <a:pt x="1256" y="559"/>
                    <a:pt x="1078" y="1338"/>
                  </a:cubicBezTo>
                  <a:lnTo>
                    <a:pt x="962" y="1905"/>
                  </a:lnTo>
                  <a:cubicBezTo>
                    <a:pt x="885" y="2232"/>
                    <a:pt x="751" y="2540"/>
                    <a:pt x="558" y="2819"/>
                  </a:cubicBezTo>
                  <a:cubicBezTo>
                    <a:pt x="145" y="3396"/>
                    <a:pt x="1" y="4127"/>
                    <a:pt x="145" y="4819"/>
                  </a:cubicBezTo>
                  <a:lnTo>
                    <a:pt x="578" y="7242"/>
                  </a:lnTo>
                  <a:cubicBezTo>
                    <a:pt x="693" y="7886"/>
                    <a:pt x="1155" y="8415"/>
                    <a:pt x="1770" y="8627"/>
                  </a:cubicBezTo>
                  <a:lnTo>
                    <a:pt x="2126" y="8742"/>
                  </a:lnTo>
                  <a:lnTo>
                    <a:pt x="2491" y="8867"/>
                  </a:lnTo>
                  <a:cubicBezTo>
                    <a:pt x="2680" y="8932"/>
                    <a:pt x="2874" y="8963"/>
                    <a:pt x="3068" y="8963"/>
                  </a:cubicBezTo>
                  <a:cubicBezTo>
                    <a:pt x="3507" y="8963"/>
                    <a:pt x="3940" y="8802"/>
                    <a:pt x="4280" y="8502"/>
                  </a:cubicBezTo>
                  <a:lnTo>
                    <a:pt x="6097" y="6848"/>
                  </a:lnTo>
                  <a:cubicBezTo>
                    <a:pt x="6645" y="6386"/>
                    <a:pt x="6972" y="5723"/>
                    <a:pt x="7001" y="5011"/>
                  </a:cubicBezTo>
                  <a:cubicBezTo>
                    <a:pt x="7020" y="4675"/>
                    <a:pt x="7097" y="4348"/>
                    <a:pt x="7232" y="4050"/>
                  </a:cubicBezTo>
                  <a:lnTo>
                    <a:pt x="7472" y="3530"/>
                  </a:lnTo>
                  <a:cubicBezTo>
                    <a:pt x="7828" y="2780"/>
                    <a:pt x="7597" y="1886"/>
                    <a:pt x="6934" y="1405"/>
                  </a:cubicBezTo>
                  <a:cubicBezTo>
                    <a:pt x="5732" y="530"/>
                    <a:pt x="4289" y="40"/>
                    <a:pt x="2809" y="1"/>
                  </a:cubicBezTo>
                  <a:cubicBezTo>
                    <a:pt x="2788" y="1"/>
                    <a:pt x="2768" y="0"/>
                    <a:pt x="274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0" name="Google Shape;15470;p70"/>
            <p:cNvSpPr/>
            <p:nvPr/>
          </p:nvSpPr>
          <p:spPr>
            <a:xfrm>
              <a:off x="8142653" y="2500375"/>
              <a:ext cx="187239" cy="208093"/>
            </a:xfrm>
            <a:custGeom>
              <a:rect b="b" l="l" r="r" t="t"/>
              <a:pathLst>
                <a:path extrusionOk="0" h="7963" w="7165">
                  <a:moveTo>
                    <a:pt x="5654" y="0"/>
                  </a:moveTo>
                  <a:lnTo>
                    <a:pt x="5654" y="0"/>
                  </a:lnTo>
                  <a:cubicBezTo>
                    <a:pt x="5856" y="462"/>
                    <a:pt x="5856" y="981"/>
                    <a:pt x="5645" y="1433"/>
                  </a:cubicBezTo>
                  <a:lnTo>
                    <a:pt x="5404" y="1952"/>
                  </a:lnTo>
                  <a:cubicBezTo>
                    <a:pt x="5260" y="2251"/>
                    <a:pt x="5174" y="2587"/>
                    <a:pt x="5164" y="2924"/>
                  </a:cubicBezTo>
                  <a:cubicBezTo>
                    <a:pt x="5126" y="3635"/>
                    <a:pt x="4799" y="4299"/>
                    <a:pt x="4251" y="4760"/>
                  </a:cubicBezTo>
                  <a:lnTo>
                    <a:pt x="2433" y="6405"/>
                  </a:lnTo>
                  <a:cubicBezTo>
                    <a:pt x="2095" y="6709"/>
                    <a:pt x="1666" y="6868"/>
                    <a:pt x="1230" y="6868"/>
                  </a:cubicBezTo>
                  <a:cubicBezTo>
                    <a:pt x="1034" y="6868"/>
                    <a:pt x="836" y="6836"/>
                    <a:pt x="644" y="6770"/>
                  </a:cubicBezTo>
                  <a:lnTo>
                    <a:pt x="289" y="6655"/>
                  </a:lnTo>
                  <a:lnTo>
                    <a:pt x="0" y="6559"/>
                  </a:lnTo>
                  <a:lnTo>
                    <a:pt x="0" y="6559"/>
                  </a:lnTo>
                  <a:cubicBezTo>
                    <a:pt x="193" y="7059"/>
                    <a:pt x="596" y="7453"/>
                    <a:pt x="1106" y="7626"/>
                  </a:cubicBezTo>
                  <a:lnTo>
                    <a:pt x="1462" y="7751"/>
                  </a:lnTo>
                  <a:lnTo>
                    <a:pt x="1827" y="7866"/>
                  </a:lnTo>
                  <a:cubicBezTo>
                    <a:pt x="2016" y="7931"/>
                    <a:pt x="2210" y="7962"/>
                    <a:pt x="2404" y="7962"/>
                  </a:cubicBezTo>
                  <a:cubicBezTo>
                    <a:pt x="2842" y="7962"/>
                    <a:pt x="3273" y="7801"/>
                    <a:pt x="3606" y="7501"/>
                  </a:cubicBezTo>
                  <a:lnTo>
                    <a:pt x="5433" y="5847"/>
                  </a:lnTo>
                  <a:cubicBezTo>
                    <a:pt x="5972" y="5385"/>
                    <a:pt x="6299" y="4722"/>
                    <a:pt x="6337" y="4010"/>
                  </a:cubicBezTo>
                  <a:cubicBezTo>
                    <a:pt x="6356" y="3674"/>
                    <a:pt x="6433" y="3347"/>
                    <a:pt x="6578" y="3039"/>
                  </a:cubicBezTo>
                  <a:lnTo>
                    <a:pt x="6818" y="2520"/>
                  </a:lnTo>
                  <a:cubicBezTo>
                    <a:pt x="7164" y="1779"/>
                    <a:pt x="6933" y="885"/>
                    <a:pt x="6270" y="404"/>
                  </a:cubicBezTo>
                  <a:cubicBezTo>
                    <a:pt x="6068" y="260"/>
                    <a:pt x="5866" y="125"/>
                    <a:pt x="565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1" name="Google Shape;15471;p70"/>
            <p:cNvSpPr/>
            <p:nvPr/>
          </p:nvSpPr>
          <p:spPr>
            <a:xfrm>
              <a:off x="8159743" y="2625053"/>
              <a:ext cx="76411" cy="48998"/>
            </a:xfrm>
            <a:custGeom>
              <a:rect b="b" l="l" r="r" t="t"/>
              <a:pathLst>
                <a:path extrusionOk="0" h="1875" w="2924">
                  <a:moveTo>
                    <a:pt x="1343" y="1"/>
                  </a:moveTo>
                  <a:cubicBezTo>
                    <a:pt x="752" y="1"/>
                    <a:pt x="199" y="371"/>
                    <a:pt x="0" y="961"/>
                  </a:cubicBezTo>
                  <a:cubicBezTo>
                    <a:pt x="206" y="911"/>
                    <a:pt x="414" y="886"/>
                    <a:pt x="619" y="886"/>
                  </a:cubicBezTo>
                  <a:cubicBezTo>
                    <a:pt x="1364" y="886"/>
                    <a:pt x="2082" y="1205"/>
                    <a:pt x="2587" y="1778"/>
                  </a:cubicBezTo>
                  <a:lnTo>
                    <a:pt x="2673" y="1874"/>
                  </a:lnTo>
                  <a:cubicBezTo>
                    <a:pt x="2923" y="1134"/>
                    <a:pt x="2529" y="336"/>
                    <a:pt x="1798" y="76"/>
                  </a:cubicBezTo>
                  <a:cubicBezTo>
                    <a:pt x="1648" y="25"/>
                    <a:pt x="1494" y="1"/>
                    <a:pt x="1343"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2" name="Google Shape;15472;p70"/>
            <p:cNvSpPr/>
            <p:nvPr/>
          </p:nvSpPr>
          <p:spPr>
            <a:xfrm>
              <a:off x="8196433" y="2565157"/>
              <a:ext cx="38206" cy="52082"/>
            </a:xfrm>
            <a:custGeom>
              <a:rect b="b" l="l" r="r" t="t"/>
              <a:pathLst>
                <a:path extrusionOk="0" h="1993" w="1462">
                  <a:moveTo>
                    <a:pt x="1178" y="1"/>
                  </a:moveTo>
                  <a:cubicBezTo>
                    <a:pt x="1128" y="1"/>
                    <a:pt x="1075" y="21"/>
                    <a:pt x="1029" y="70"/>
                  </a:cubicBezTo>
                  <a:lnTo>
                    <a:pt x="212" y="1050"/>
                  </a:lnTo>
                  <a:cubicBezTo>
                    <a:pt x="0" y="1300"/>
                    <a:pt x="115" y="1685"/>
                    <a:pt x="423" y="1791"/>
                  </a:cubicBezTo>
                  <a:lnTo>
                    <a:pt x="962" y="1974"/>
                  </a:lnTo>
                  <a:cubicBezTo>
                    <a:pt x="981" y="1983"/>
                    <a:pt x="1010" y="1993"/>
                    <a:pt x="1029" y="1993"/>
                  </a:cubicBezTo>
                  <a:cubicBezTo>
                    <a:pt x="1269" y="1983"/>
                    <a:pt x="1317" y="1656"/>
                    <a:pt x="1096" y="1579"/>
                  </a:cubicBezTo>
                  <a:lnTo>
                    <a:pt x="558" y="1397"/>
                  </a:lnTo>
                  <a:cubicBezTo>
                    <a:pt x="529" y="1387"/>
                    <a:pt x="519" y="1349"/>
                    <a:pt x="539" y="1320"/>
                  </a:cubicBezTo>
                  <a:lnTo>
                    <a:pt x="1346" y="339"/>
                  </a:lnTo>
                  <a:cubicBezTo>
                    <a:pt x="1461" y="181"/>
                    <a:pt x="1329" y="1"/>
                    <a:pt x="117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3" name="Google Shape;15473;p70"/>
            <p:cNvSpPr/>
            <p:nvPr/>
          </p:nvSpPr>
          <p:spPr>
            <a:xfrm>
              <a:off x="8161259" y="2530427"/>
              <a:ext cx="55532" cy="22082"/>
            </a:xfrm>
            <a:custGeom>
              <a:rect b="b" l="l" r="r" t="t"/>
              <a:pathLst>
                <a:path extrusionOk="0" h="845" w="2125">
                  <a:moveTo>
                    <a:pt x="1083" y="1"/>
                  </a:moveTo>
                  <a:cubicBezTo>
                    <a:pt x="1041" y="1"/>
                    <a:pt x="997" y="2"/>
                    <a:pt x="952" y="4"/>
                  </a:cubicBezTo>
                  <a:cubicBezTo>
                    <a:pt x="711" y="14"/>
                    <a:pt x="461" y="52"/>
                    <a:pt x="231" y="120"/>
                  </a:cubicBezTo>
                  <a:cubicBezTo>
                    <a:pt x="1" y="199"/>
                    <a:pt x="80" y="531"/>
                    <a:pt x="289" y="531"/>
                  </a:cubicBezTo>
                  <a:cubicBezTo>
                    <a:pt x="307" y="531"/>
                    <a:pt x="326" y="529"/>
                    <a:pt x="346" y="524"/>
                  </a:cubicBezTo>
                  <a:cubicBezTo>
                    <a:pt x="558" y="466"/>
                    <a:pt x="769" y="427"/>
                    <a:pt x="981" y="418"/>
                  </a:cubicBezTo>
                  <a:cubicBezTo>
                    <a:pt x="1007" y="417"/>
                    <a:pt x="1034" y="416"/>
                    <a:pt x="1062" y="416"/>
                  </a:cubicBezTo>
                  <a:cubicBezTo>
                    <a:pt x="1285" y="416"/>
                    <a:pt x="1534" y="455"/>
                    <a:pt x="1654" y="601"/>
                  </a:cubicBezTo>
                  <a:cubicBezTo>
                    <a:pt x="1631" y="738"/>
                    <a:pt x="1741" y="845"/>
                    <a:pt x="1860" y="845"/>
                  </a:cubicBezTo>
                  <a:cubicBezTo>
                    <a:pt x="1891" y="845"/>
                    <a:pt x="1922" y="838"/>
                    <a:pt x="1952" y="822"/>
                  </a:cubicBezTo>
                  <a:cubicBezTo>
                    <a:pt x="2077" y="754"/>
                    <a:pt x="2125" y="601"/>
                    <a:pt x="2058" y="476"/>
                  </a:cubicBezTo>
                  <a:cubicBezTo>
                    <a:pt x="1950" y="251"/>
                    <a:pt x="1690" y="1"/>
                    <a:pt x="1083"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4" name="Google Shape;15474;p70"/>
            <p:cNvSpPr/>
            <p:nvPr/>
          </p:nvSpPr>
          <p:spPr>
            <a:xfrm>
              <a:off x="8246686" y="2553450"/>
              <a:ext cx="50880" cy="32352"/>
            </a:xfrm>
            <a:custGeom>
              <a:rect b="b" l="l" r="r" t="t"/>
              <a:pathLst>
                <a:path extrusionOk="0" h="1238" w="1947">
                  <a:moveTo>
                    <a:pt x="516" y="0"/>
                  </a:moveTo>
                  <a:cubicBezTo>
                    <a:pt x="386" y="0"/>
                    <a:pt x="278" y="32"/>
                    <a:pt x="193" y="75"/>
                  </a:cubicBezTo>
                  <a:cubicBezTo>
                    <a:pt x="58" y="133"/>
                    <a:pt x="0" y="287"/>
                    <a:pt x="68" y="412"/>
                  </a:cubicBezTo>
                  <a:cubicBezTo>
                    <a:pt x="103" y="493"/>
                    <a:pt x="178" y="534"/>
                    <a:pt x="254" y="534"/>
                  </a:cubicBezTo>
                  <a:cubicBezTo>
                    <a:pt x="322" y="534"/>
                    <a:pt x="392" y="500"/>
                    <a:pt x="433" y="431"/>
                  </a:cubicBezTo>
                  <a:cubicBezTo>
                    <a:pt x="461" y="424"/>
                    <a:pt x="489" y="421"/>
                    <a:pt x="518" y="421"/>
                  </a:cubicBezTo>
                  <a:cubicBezTo>
                    <a:pt x="885" y="421"/>
                    <a:pt x="1359" y="948"/>
                    <a:pt x="1520" y="1162"/>
                  </a:cubicBezTo>
                  <a:cubicBezTo>
                    <a:pt x="1565" y="1215"/>
                    <a:pt x="1620" y="1237"/>
                    <a:pt x="1673" y="1237"/>
                  </a:cubicBezTo>
                  <a:cubicBezTo>
                    <a:pt x="1815" y="1237"/>
                    <a:pt x="1947" y="1082"/>
                    <a:pt x="1856" y="922"/>
                  </a:cubicBezTo>
                  <a:cubicBezTo>
                    <a:pt x="1702" y="720"/>
                    <a:pt x="1539" y="537"/>
                    <a:pt x="1346" y="383"/>
                  </a:cubicBezTo>
                  <a:cubicBezTo>
                    <a:pt x="1014" y="93"/>
                    <a:pt x="735" y="0"/>
                    <a:pt x="516"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5" name="Google Shape;15475;p70"/>
            <p:cNvSpPr/>
            <p:nvPr/>
          </p:nvSpPr>
          <p:spPr>
            <a:xfrm>
              <a:off x="7959464" y="2502126"/>
              <a:ext cx="203311" cy="233990"/>
            </a:xfrm>
            <a:custGeom>
              <a:rect b="b" l="l" r="r" t="t"/>
              <a:pathLst>
                <a:path extrusionOk="0" h="8954" w="7780">
                  <a:moveTo>
                    <a:pt x="5023" y="0"/>
                  </a:moveTo>
                  <a:cubicBezTo>
                    <a:pt x="3574" y="0"/>
                    <a:pt x="2157" y="441"/>
                    <a:pt x="952" y="1251"/>
                  </a:cubicBezTo>
                  <a:cubicBezTo>
                    <a:pt x="269" y="1703"/>
                    <a:pt x="0" y="2587"/>
                    <a:pt x="327" y="3347"/>
                  </a:cubicBezTo>
                  <a:lnTo>
                    <a:pt x="548" y="3876"/>
                  </a:lnTo>
                  <a:cubicBezTo>
                    <a:pt x="683" y="4184"/>
                    <a:pt x="750" y="4520"/>
                    <a:pt x="760" y="4857"/>
                  </a:cubicBezTo>
                  <a:cubicBezTo>
                    <a:pt x="769" y="5568"/>
                    <a:pt x="1068" y="6242"/>
                    <a:pt x="1596" y="6722"/>
                  </a:cubicBezTo>
                  <a:lnTo>
                    <a:pt x="3356" y="8444"/>
                  </a:lnTo>
                  <a:cubicBezTo>
                    <a:pt x="3699" y="8773"/>
                    <a:pt x="4149" y="8954"/>
                    <a:pt x="4610" y="8954"/>
                  </a:cubicBezTo>
                  <a:cubicBezTo>
                    <a:pt x="4782" y="8954"/>
                    <a:pt x="4956" y="8929"/>
                    <a:pt x="5125" y="8876"/>
                  </a:cubicBezTo>
                  <a:lnTo>
                    <a:pt x="5491" y="8771"/>
                  </a:lnTo>
                  <a:lnTo>
                    <a:pt x="5847" y="8665"/>
                  </a:lnTo>
                  <a:cubicBezTo>
                    <a:pt x="6472" y="8472"/>
                    <a:pt x="6943" y="7963"/>
                    <a:pt x="7087" y="7328"/>
                  </a:cubicBezTo>
                  <a:lnTo>
                    <a:pt x="7606" y="4924"/>
                  </a:lnTo>
                  <a:cubicBezTo>
                    <a:pt x="7779" y="4232"/>
                    <a:pt x="7664" y="3501"/>
                    <a:pt x="7270" y="2905"/>
                  </a:cubicBezTo>
                  <a:cubicBezTo>
                    <a:pt x="7087" y="2616"/>
                    <a:pt x="6962" y="2299"/>
                    <a:pt x="6904" y="1972"/>
                  </a:cubicBezTo>
                  <a:lnTo>
                    <a:pt x="6799" y="1405"/>
                  </a:lnTo>
                  <a:cubicBezTo>
                    <a:pt x="6654" y="587"/>
                    <a:pt x="5943" y="1"/>
                    <a:pt x="5116" y="1"/>
                  </a:cubicBezTo>
                  <a:cubicBezTo>
                    <a:pt x="5085" y="0"/>
                    <a:pt x="5054" y="0"/>
                    <a:pt x="5023"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6" name="Google Shape;15476;p70"/>
            <p:cNvSpPr/>
            <p:nvPr/>
          </p:nvSpPr>
          <p:spPr>
            <a:xfrm>
              <a:off x="8061485" y="2502073"/>
              <a:ext cx="101290" cy="234069"/>
            </a:xfrm>
            <a:custGeom>
              <a:rect b="b" l="l" r="r" t="t"/>
              <a:pathLst>
                <a:path extrusionOk="0" h="8957" w="3876">
                  <a:moveTo>
                    <a:pt x="1048" y="0"/>
                  </a:moveTo>
                  <a:cubicBezTo>
                    <a:pt x="773" y="0"/>
                    <a:pt x="494" y="20"/>
                    <a:pt x="221" y="60"/>
                  </a:cubicBezTo>
                  <a:cubicBezTo>
                    <a:pt x="856" y="233"/>
                    <a:pt x="1337" y="753"/>
                    <a:pt x="1462" y="1407"/>
                  </a:cubicBezTo>
                  <a:lnTo>
                    <a:pt x="1558" y="1974"/>
                  </a:lnTo>
                  <a:cubicBezTo>
                    <a:pt x="1625" y="2301"/>
                    <a:pt x="1750" y="2618"/>
                    <a:pt x="1933" y="2907"/>
                  </a:cubicBezTo>
                  <a:cubicBezTo>
                    <a:pt x="2318" y="3503"/>
                    <a:pt x="2433" y="4234"/>
                    <a:pt x="2260" y="4926"/>
                  </a:cubicBezTo>
                  <a:lnTo>
                    <a:pt x="1741" y="7330"/>
                  </a:lnTo>
                  <a:cubicBezTo>
                    <a:pt x="1596" y="7965"/>
                    <a:pt x="1125" y="8474"/>
                    <a:pt x="500" y="8667"/>
                  </a:cubicBezTo>
                  <a:lnTo>
                    <a:pt x="135" y="8773"/>
                  </a:lnTo>
                  <a:lnTo>
                    <a:pt x="0" y="8821"/>
                  </a:lnTo>
                  <a:cubicBezTo>
                    <a:pt x="222" y="8909"/>
                    <a:pt x="457" y="8957"/>
                    <a:pt x="693" y="8957"/>
                  </a:cubicBezTo>
                  <a:cubicBezTo>
                    <a:pt x="867" y="8957"/>
                    <a:pt x="1041" y="8931"/>
                    <a:pt x="1212" y="8878"/>
                  </a:cubicBezTo>
                  <a:lnTo>
                    <a:pt x="1568" y="8773"/>
                  </a:lnTo>
                  <a:lnTo>
                    <a:pt x="1933" y="8667"/>
                  </a:lnTo>
                  <a:cubicBezTo>
                    <a:pt x="2558" y="8484"/>
                    <a:pt x="3039" y="7965"/>
                    <a:pt x="3183" y="7330"/>
                  </a:cubicBezTo>
                  <a:lnTo>
                    <a:pt x="3702" y="4926"/>
                  </a:lnTo>
                  <a:cubicBezTo>
                    <a:pt x="3875" y="4234"/>
                    <a:pt x="3750" y="3503"/>
                    <a:pt x="3366" y="2897"/>
                  </a:cubicBezTo>
                  <a:cubicBezTo>
                    <a:pt x="3183" y="2618"/>
                    <a:pt x="3058" y="2301"/>
                    <a:pt x="3000" y="1974"/>
                  </a:cubicBezTo>
                  <a:lnTo>
                    <a:pt x="2895" y="1407"/>
                  </a:lnTo>
                  <a:cubicBezTo>
                    <a:pt x="2750" y="589"/>
                    <a:pt x="2039" y="3"/>
                    <a:pt x="1212" y="3"/>
                  </a:cubicBezTo>
                  <a:cubicBezTo>
                    <a:pt x="1157" y="1"/>
                    <a:pt x="1103" y="0"/>
                    <a:pt x="104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7" name="Google Shape;15477;p70"/>
            <p:cNvSpPr/>
            <p:nvPr/>
          </p:nvSpPr>
          <p:spPr>
            <a:xfrm>
              <a:off x="8045388" y="2647370"/>
              <a:ext cx="76438" cy="47561"/>
            </a:xfrm>
            <a:custGeom>
              <a:rect b="b" l="l" r="r" t="t"/>
              <a:pathLst>
                <a:path extrusionOk="0" h="1820" w="2925">
                  <a:moveTo>
                    <a:pt x="2703" y="1"/>
                  </a:moveTo>
                  <a:lnTo>
                    <a:pt x="2616" y="97"/>
                  </a:lnTo>
                  <a:cubicBezTo>
                    <a:pt x="2110" y="625"/>
                    <a:pt x="1413" y="914"/>
                    <a:pt x="702" y="914"/>
                  </a:cubicBezTo>
                  <a:cubicBezTo>
                    <a:pt x="468" y="914"/>
                    <a:pt x="232" y="882"/>
                    <a:pt x="1" y="818"/>
                  </a:cubicBezTo>
                  <a:lnTo>
                    <a:pt x="1" y="818"/>
                  </a:lnTo>
                  <a:cubicBezTo>
                    <a:pt x="182" y="1425"/>
                    <a:pt x="745" y="1819"/>
                    <a:pt x="1356" y="1819"/>
                  </a:cubicBezTo>
                  <a:cubicBezTo>
                    <a:pt x="1490" y="1819"/>
                    <a:pt x="1626" y="1800"/>
                    <a:pt x="1761" y="1761"/>
                  </a:cubicBezTo>
                  <a:cubicBezTo>
                    <a:pt x="2501" y="1530"/>
                    <a:pt x="2924" y="751"/>
                    <a:pt x="2703"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8" name="Google Shape;15478;p70"/>
            <p:cNvSpPr/>
            <p:nvPr/>
          </p:nvSpPr>
          <p:spPr>
            <a:xfrm>
              <a:off x="8055449" y="2591002"/>
              <a:ext cx="36246" cy="51376"/>
            </a:xfrm>
            <a:custGeom>
              <a:rect b="b" l="l" r="r" t="t"/>
              <a:pathLst>
                <a:path extrusionOk="0" h="1966" w="1387">
                  <a:moveTo>
                    <a:pt x="321" y="1"/>
                  </a:moveTo>
                  <a:cubicBezTo>
                    <a:pt x="223" y="1"/>
                    <a:pt x="125" y="64"/>
                    <a:pt x="116" y="196"/>
                  </a:cubicBezTo>
                  <a:lnTo>
                    <a:pt x="20" y="1465"/>
                  </a:lnTo>
                  <a:cubicBezTo>
                    <a:pt x="0" y="1735"/>
                    <a:pt x="212" y="1965"/>
                    <a:pt x="481" y="1965"/>
                  </a:cubicBezTo>
                  <a:cubicBezTo>
                    <a:pt x="529" y="1965"/>
                    <a:pt x="577" y="1956"/>
                    <a:pt x="616" y="1946"/>
                  </a:cubicBezTo>
                  <a:lnTo>
                    <a:pt x="1164" y="1783"/>
                  </a:lnTo>
                  <a:cubicBezTo>
                    <a:pt x="1387" y="1694"/>
                    <a:pt x="1312" y="1382"/>
                    <a:pt x="1102" y="1382"/>
                  </a:cubicBezTo>
                  <a:cubicBezTo>
                    <a:pt x="1085" y="1382"/>
                    <a:pt x="1067" y="1384"/>
                    <a:pt x="1049" y="1388"/>
                  </a:cubicBezTo>
                  <a:lnTo>
                    <a:pt x="500" y="1552"/>
                  </a:lnTo>
                  <a:cubicBezTo>
                    <a:pt x="462" y="1552"/>
                    <a:pt x="433" y="1533"/>
                    <a:pt x="433" y="1494"/>
                  </a:cubicBezTo>
                  <a:lnTo>
                    <a:pt x="529" y="225"/>
                  </a:lnTo>
                  <a:cubicBezTo>
                    <a:pt x="539" y="78"/>
                    <a:pt x="430" y="1"/>
                    <a:pt x="32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9" name="Google Shape;15479;p70"/>
            <p:cNvSpPr/>
            <p:nvPr/>
          </p:nvSpPr>
          <p:spPr>
            <a:xfrm>
              <a:off x="7988758" y="2585854"/>
              <a:ext cx="54643" cy="23859"/>
            </a:xfrm>
            <a:custGeom>
              <a:rect b="b" l="l" r="r" t="t"/>
              <a:pathLst>
                <a:path extrusionOk="0" h="913" w="2091">
                  <a:moveTo>
                    <a:pt x="1494" y="1"/>
                  </a:moveTo>
                  <a:cubicBezTo>
                    <a:pt x="819" y="1"/>
                    <a:pt x="191" y="484"/>
                    <a:pt x="158" y="508"/>
                  </a:cubicBezTo>
                  <a:cubicBezTo>
                    <a:pt x="1" y="650"/>
                    <a:pt x="127" y="882"/>
                    <a:pt x="294" y="882"/>
                  </a:cubicBezTo>
                  <a:cubicBezTo>
                    <a:pt x="331" y="882"/>
                    <a:pt x="370" y="871"/>
                    <a:pt x="408" y="845"/>
                  </a:cubicBezTo>
                  <a:cubicBezTo>
                    <a:pt x="552" y="730"/>
                    <a:pt x="716" y="643"/>
                    <a:pt x="879" y="566"/>
                  </a:cubicBezTo>
                  <a:cubicBezTo>
                    <a:pt x="1081" y="470"/>
                    <a:pt x="1312" y="422"/>
                    <a:pt x="1543" y="422"/>
                  </a:cubicBezTo>
                  <a:lnTo>
                    <a:pt x="1447" y="605"/>
                  </a:lnTo>
                  <a:cubicBezTo>
                    <a:pt x="1379" y="749"/>
                    <a:pt x="1475" y="912"/>
                    <a:pt x="1639" y="912"/>
                  </a:cubicBezTo>
                  <a:cubicBezTo>
                    <a:pt x="1716" y="912"/>
                    <a:pt x="1783" y="864"/>
                    <a:pt x="1822" y="797"/>
                  </a:cubicBezTo>
                  <a:lnTo>
                    <a:pt x="2014" y="412"/>
                  </a:lnTo>
                  <a:cubicBezTo>
                    <a:pt x="2091" y="268"/>
                    <a:pt x="2014" y="95"/>
                    <a:pt x="1870" y="57"/>
                  </a:cubicBezTo>
                  <a:cubicBezTo>
                    <a:pt x="1745" y="18"/>
                    <a:pt x="1619" y="1"/>
                    <a:pt x="1494"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0" name="Google Shape;15480;p70"/>
            <p:cNvSpPr/>
            <p:nvPr/>
          </p:nvSpPr>
          <p:spPr>
            <a:xfrm>
              <a:off x="8075309" y="2560349"/>
              <a:ext cx="53284" cy="31019"/>
            </a:xfrm>
            <a:custGeom>
              <a:rect b="b" l="l" r="r" t="t"/>
              <a:pathLst>
                <a:path extrusionOk="0" h="1187" w="2039">
                  <a:moveTo>
                    <a:pt x="1642" y="1"/>
                  </a:moveTo>
                  <a:cubicBezTo>
                    <a:pt x="1321" y="1"/>
                    <a:pt x="522" y="51"/>
                    <a:pt x="96" y="561"/>
                  </a:cubicBezTo>
                  <a:cubicBezTo>
                    <a:pt x="0" y="686"/>
                    <a:pt x="29" y="869"/>
                    <a:pt x="173" y="946"/>
                  </a:cubicBezTo>
                  <a:lnTo>
                    <a:pt x="548" y="1158"/>
                  </a:lnTo>
                  <a:cubicBezTo>
                    <a:pt x="577" y="1177"/>
                    <a:pt x="616" y="1186"/>
                    <a:pt x="644" y="1186"/>
                  </a:cubicBezTo>
                  <a:lnTo>
                    <a:pt x="654" y="1186"/>
                  </a:lnTo>
                  <a:cubicBezTo>
                    <a:pt x="866" y="1186"/>
                    <a:pt x="942" y="908"/>
                    <a:pt x="760" y="792"/>
                  </a:cubicBezTo>
                  <a:lnTo>
                    <a:pt x="567" y="696"/>
                  </a:lnTo>
                  <a:cubicBezTo>
                    <a:pt x="902" y="443"/>
                    <a:pt x="1420" y="415"/>
                    <a:pt x="1643" y="415"/>
                  </a:cubicBezTo>
                  <a:cubicBezTo>
                    <a:pt x="1708" y="415"/>
                    <a:pt x="1748" y="417"/>
                    <a:pt x="1750" y="417"/>
                  </a:cubicBezTo>
                  <a:cubicBezTo>
                    <a:pt x="2010" y="417"/>
                    <a:pt x="2039" y="42"/>
                    <a:pt x="1779" y="4"/>
                  </a:cubicBezTo>
                  <a:cubicBezTo>
                    <a:pt x="1770" y="4"/>
                    <a:pt x="1720" y="1"/>
                    <a:pt x="164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81" name="Google Shape;15481;p70"/>
          <p:cNvGrpSpPr/>
          <p:nvPr/>
        </p:nvGrpSpPr>
        <p:grpSpPr>
          <a:xfrm>
            <a:off x="7518687" y="2457909"/>
            <a:ext cx="360629" cy="294461"/>
            <a:chOff x="7518687" y="2457909"/>
            <a:chExt cx="360629" cy="294461"/>
          </a:xfrm>
        </p:grpSpPr>
        <p:sp>
          <p:nvSpPr>
            <p:cNvPr id="15482" name="Google Shape;15482;p70"/>
            <p:cNvSpPr/>
            <p:nvPr/>
          </p:nvSpPr>
          <p:spPr>
            <a:xfrm>
              <a:off x="7671222" y="2457909"/>
              <a:ext cx="55558" cy="265376"/>
            </a:xfrm>
            <a:custGeom>
              <a:rect b="b" l="l" r="r" t="t"/>
              <a:pathLst>
                <a:path extrusionOk="0" h="10155" w="2126">
                  <a:moveTo>
                    <a:pt x="1068" y="0"/>
                  </a:moveTo>
                  <a:cubicBezTo>
                    <a:pt x="1068" y="0"/>
                    <a:pt x="1" y="2433"/>
                    <a:pt x="1" y="4645"/>
                  </a:cubicBezTo>
                  <a:cubicBezTo>
                    <a:pt x="1" y="6866"/>
                    <a:pt x="1068" y="10155"/>
                    <a:pt x="1068" y="10155"/>
                  </a:cubicBezTo>
                  <a:cubicBezTo>
                    <a:pt x="1068" y="10155"/>
                    <a:pt x="2126" y="6866"/>
                    <a:pt x="2126" y="4645"/>
                  </a:cubicBezTo>
                  <a:cubicBezTo>
                    <a:pt x="2126" y="2433"/>
                    <a:pt x="1068" y="0"/>
                    <a:pt x="1068"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3" name="Google Shape;15483;p70"/>
            <p:cNvSpPr/>
            <p:nvPr/>
          </p:nvSpPr>
          <p:spPr>
            <a:xfrm>
              <a:off x="7699106" y="2457909"/>
              <a:ext cx="27674" cy="265376"/>
            </a:xfrm>
            <a:custGeom>
              <a:rect b="b" l="l" r="r" t="t"/>
              <a:pathLst>
                <a:path extrusionOk="0" h="10155" w="1059">
                  <a:moveTo>
                    <a:pt x="1" y="0"/>
                  </a:moveTo>
                  <a:lnTo>
                    <a:pt x="1" y="10155"/>
                  </a:lnTo>
                  <a:cubicBezTo>
                    <a:pt x="1" y="10155"/>
                    <a:pt x="1059" y="6866"/>
                    <a:pt x="1059" y="4645"/>
                  </a:cubicBezTo>
                  <a:cubicBezTo>
                    <a:pt x="1059" y="2433"/>
                    <a:pt x="1" y="0"/>
                    <a:pt x="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4" name="Google Shape;15484;p70"/>
            <p:cNvSpPr/>
            <p:nvPr/>
          </p:nvSpPr>
          <p:spPr>
            <a:xfrm>
              <a:off x="7694088" y="2574251"/>
              <a:ext cx="9826" cy="149034"/>
            </a:xfrm>
            <a:custGeom>
              <a:rect b="b" l="l" r="r" t="t"/>
              <a:pathLst>
                <a:path extrusionOk="0" h="5703" w="376">
                  <a:moveTo>
                    <a:pt x="193" y="1"/>
                  </a:moveTo>
                  <a:cubicBezTo>
                    <a:pt x="106" y="1"/>
                    <a:pt x="39" y="3270"/>
                    <a:pt x="1" y="5078"/>
                  </a:cubicBezTo>
                  <a:cubicBezTo>
                    <a:pt x="116" y="5472"/>
                    <a:pt x="193" y="5703"/>
                    <a:pt x="193" y="5703"/>
                  </a:cubicBezTo>
                  <a:cubicBezTo>
                    <a:pt x="193" y="5703"/>
                    <a:pt x="260" y="5462"/>
                    <a:pt x="376" y="5078"/>
                  </a:cubicBezTo>
                  <a:cubicBezTo>
                    <a:pt x="347" y="3270"/>
                    <a:pt x="270" y="1"/>
                    <a:pt x="19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5" name="Google Shape;15485;p70"/>
            <p:cNvSpPr/>
            <p:nvPr/>
          </p:nvSpPr>
          <p:spPr>
            <a:xfrm>
              <a:off x="7554384" y="2551516"/>
              <a:ext cx="148014" cy="171769"/>
            </a:xfrm>
            <a:custGeom>
              <a:rect b="b" l="l" r="r" t="t"/>
              <a:pathLst>
                <a:path extrusionOk="0" h="6573" w="5664">
                  <a:moveTo>
                    <a:pt x="669" y="0"/>
                  </a:moveTo>
                  <a:cubicBezTo>
                    <a:pt x="446" y="0"/>
                    <a:pt x="222" y="20"/>
                    <a:pt x="0" y="63"/>
                  </a:cubicBezTo>
                  <a:cubicBezTo>
                    <a:pt x="846" y="899"/>
                    <a:pt x="856" y="1919"/>
                    <a:pt x="1885" y="2515"/>
                  </a:cubicBezTo>
                  <a:cubicBezTo>
                    <a:pt x="4270" y="3900"/>
                    <a:pt x="5116" y="5352"/>
                    <a:pt x="5539" y="6573"/>
                  </a:cubicBezTo>
                  <a:cubicBezTo>
                    <a:pt x="5664" y="4861"/>
                    <a:pt x="5020" y="2409"/>
                    <a:pt x="3760" y="1265"/>
                  </a:cubicBezTo>
                  <a:cubicBezTo>
                    <a:pt x="2940" y="525"/>
                    <a:pt x="1810" y="0"/>
                    <a:pt x="669"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6" name="Google Shape;15486;p70"/>
            <p:cNvSpPr/>
            <p:nvPr/>
          </p:nvSpPr>
          <p:spPr>
            <a:xfrm>
              <a:off x="7554384" y="2553136"/>
              <a:ext cx="148014" cy="170149"/>
            </a:xfrm>
            <a:custGeom>
              <a:rect b="b" l="l" r="r" t="t"/>
              <a:pathLst>
                <a:path extrusionOk="0" h="6511" w="5664">
                  <a:moveTo>
                    <a:pt x="0" y="1"/>
                  </a:moveTo>
                  <a:cubicBezTo>
                    <a:pt x="846" y="837"/>
                    <a:pt x="856" y="1857"/>
                    <a:pt x="1885" y="2453"/>
                  </a:cubicBezTo>
                  <a:cubicBezTo>
                    <a:pt x="4270" y="3838"/>
                    <a:pt x="5116" y="5299"/>
                    <a:pt x="5539" y="6511"/>
                  </a:cubicBezTo>
                  <a:cubicBezTo>
                    <a:pt x="5664" y="4799"/>
                    <a:pt x="2837" y="433"/>
                    <a:pt x="0"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7" name="Google Shape;15487;p70"/>
            <p:cNvSpPr/>
            <p:nvPr/>
          </p:nvSpPr>
          <p:spPr>
            <a:xfrm>
              <a:off x="7695604" y="2551516"/>
              <a:ext cx="148041" cy="171769"/>
            </a:xfrm>
            <a:custGeom>
              <a:rect b="b" l="l" r="r" t="t"/>
              <a:pathLst>
                <a:path extrusionOk="0" h="6573" w="5665">
                  <a:moveTo>
                    <a:pt x="4995" y="0"/>
                  </a:moveTo>
                  <a:cubicBezTo>
                    <a:pt x="3854" y="0"/>
                    <a:pt x="2725" y="525"/>
                    <a:pt x="1904" y="1265"/>
                  </a:cubicBezTo>
                  <a:cubicBezTo>
                    <a:pt x="645" y="2409"/>
                    <a:pt x="0" y="4861"/>
                    <a:pt x="135" y="6573"/>
                  </a:cubicBezTo>
                  <a:cubicBezTo>
                    <a:pt x="548" y="5352"/>
                    <a:pt x="1395" y="3900"/>
                    <a:pt x="3779" y="2515"/>
                  </a:cubicBezTo>
                  <a:cubicBezTo>
                    <a:pt x="4808" y="1919"/>
                    <a:pt x="4818" y="899"/>
                    <a:pt x="5664" y="63"/>
                  </a:cubicBezTo>
                  <a:cubicBezTo>
                    <a:pt x="5442" y="20"/>
                    <a:pt x="5219" y="0"/>
                    <a:pt x="4995"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8" name="Google Shape;15488;p70"/>
            <p:cNvSpPr/>
            <p:nvPr/>
          </p:nvSpPr>
          <p:spPr>
            <a:xfrm>
              <a:off x="7695604" y="2553136"/>
              <a:ext cx="148041" cy="170149"/>
            </a:xfrm>
            <a:custGeom>
              <a:rect b="b" l="l" r="r" t="t"/>
              <a:pathLst>
                <a:path extrusionOk="0" h="6511" w="5665">
                  <a:moveTo>
                    <a:pt x="5664" y="1"/>
                  </a:moveTo>
                  <a:lnTo>
                    <a:pt x="5664" y="1"/>
                  </a:lnTo>
                  <a:cubicBezTo>
                    <a:pt x="2472" y="962"/>
                    <a:pt x="0" y="4799"/>
                    <a:pt x="135" y="6511"/>
                  </a:cubicBezTo>
                  <a:cubicBezTo>
                    <a:pt x="548" y="5299"/>
                    <a:pt x="1395" y="3838"/>
                    <a:pt x="3779" y="2453"/>
                  </a:cubicBezTo>
                  <a:cubicBezTo>
                    <a:pt x="4808" y="1857"/>
                    <a:pt x="4818" y="837"/>
                    <a:pt x="566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9" name="Google Shape;15489;p70"/>
            <p:cNvSpPr/>
            <p:nvPr/>
          </p:nvSpPr>
          <p:spPr>
            <a:xfrm>
              <a:off x="7518687" y="2588833"/>
              <a:ext cx="180445" cy="148772"/>
            </a:xfrm>
            <a:custGeom>
              <a:rect b="b" l="l" r="r" t="t"/>
              <a:pathLst>
                <a:path extrusionOk="0" h="5693" w="6905">
                  <a:moveTo>
                    <a:pt x="1" y="0"/>
                  </a:moveTo>
                  <a:lnTo>
                    <a:pt x="1" y="0"/>
                  </a:lnTo>
                  <a:cubicBezTo>
                    <a:pt x="1" y="0"/>
                    <a:pt x="106" y="1577"/>
                    <a:pt x="722" y="2270"/>
                  </a:cubicBezTo>
                  <a:cubicBezTo>
                    <a:pt x="722" y="2270"/>
                    <a:pt x="713" y="2269"/>
                    <a:pt x="698" y="2269"/>
                  </a:cubicBezTo>
                  <a:cubicBezTo>
                    <a:pt x="582" y="2269"/>
                    <a:pt x="94" y="2284"/>
                    <a:pt x="145" y="2539"/>
                  </a:cubicBezTo>
                  <a:cubicBezTo>
                    <a:pt x="193" y="2808"/>
                    <a:pt x="1106" y="3539"/>
                    <a:pt x="1193" y="3808"/>
                  </a:cubicBezTo>
                  <a:cubicBezTo>
                    <a:pt x="1193" y="3808"/>
                    <a:pt x="568" y="3943"/>
                    <a:pt x="722" y="4212"/>
                  </a:cubicBezTo>
                  <a:cubicBezTo>
                    <a:pt x="914" y="4558"/>
                    <a:pt x="1174" y="4866"/>
                    <a:pt x="1481" y="5116"/>
                  </a:cubicBezTo>
                  <a:cubicBezTo>
                    <a:pt x="1924" y="5471"/>
                    <a:pt x="2496" y="5692"/>
                    <a:pt x="3235" y="5692"/>
                  </a:cubicBezTo>
                  <a:cubicBezTo>
                    <a:pt x="3717" y="5692"/>
                    <a:pt x="4271" y="5598"/>
                    <a:pt x="4905" y="5385"/>
                  </a:cubicBezTo>
                  <a:cubicBezTo>
                    <a:pt x="5113" y="5313"/>
                    <a:pt x="5568" y="5294"/>
                    <a:pt x="5992" y="5294"/>
                  </a:cubicBezTo>
                  <a:cubicBezTo>
                    <a:pt x="6468" y="5294"/>
                    <a:pt x="6905" y="5318"/>
                    <a:pt x="6905" y="5318"/>
                  </a:cubicBezTo>
                  <a:cubicBezTo>
                    <a:pt x="6905" y="5318"/>
                    <a:pt x="6039" y="2260"/>
                    <a:pt x="3559" y="1741"/>
                  </a:cubicBezTo>
                  <a:lnTo>
                    <a:pt x="2049" y="1510"/>
                  </a:lnTo>
                  <a:cubicBezTo>
                    <a:pt x="1578" y="1423"/>
                    <a:pt x="1135" y="1183"/>
                    <a:pt x="808" y="837"/>
                  </a:cubicBezTo>
                  <a:lnTo>
                    <a:pt x="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0" name="Google Shape;15490;p70"/>
            <p:cNvSpPr/>
            <p:nvPr/>
          </p:nvSpPr>
          <p:spPr>
            <a:xfrm>
              <a:off x="7518687" y="2588833"/>
              <a:ext cx="180445" cy="138973"/>
            </a:xfrm>
            <a:custGeom>
              <a:rect b="b" l="l" r="r" t="t"/>
              <a:pathLst>
                <a:path extrusionOk="0" h="5318" w="6905">
                  <a:moveTo>
                    <a:pt x="1" y="0"/>
                  </a:moveTo>
                  <a:cubicBezTo>
                    <a:pt x="279" y="1760"/>
                    <a:pt x="2501" y="2135"/>
                    <a:pt x="2501" y="2135"/>
                  </a:cubicBezTo>
                  <a:cubicBezTo>
                    <a:pt x="4712" y="2597"/>
                    <a:pt x="5347" y="4837"/>
                    <a:pt x="5482" y="5308"/>
                  </a:cubicBezTo>
                  <a:cubicBezTo>
                    <a:pt x="5658" y="5297"/>
                    <a:pt x="5849" y="5293"/>
                    <a:pt x="6033" y="5293"/>
                  </a:cubicBezTo>
                  <a:cubicBezTo>
                    <a:pt x="6493" y="5293"/>
                    <a:pt x="6905" y="5318"/>
                    <a:pt x="6905" y="5318"/>
                  </a:cubicBezTo>
                  <a:cubicBezTo>
                    <a:pt x="6905" y="5318"/>
                    <a:pt x="6857" y="5174"/>
                    <a:pt x="6770" y="4933"/>
                  </a:cubicBezTo>
                  <a:lnTo>
                    <a:pt x="6732" y="4827"/>
                  </a:lnTo>
                  <a:cubicBezTo>
                    <a:pt x="6501" y="4270"/>
                    <a:pt x="6203" y="3731"/>
                    <a:pt x="5828" y="3250"/>
                  </a:cubicBezTo>
                  <a:cubicBezTo>
                    <a:pt x="5751" y="3154"/>
                    <a:pt x="5664" y="3049"/>
                    <a:pt x="5578" y="2943"/>
                  </a:cubicBezTo>
                  <a:cubicBezTo>
                    <a:pt x="5414" y="2770"/>
                    <a:pt x="5232" y="2597"/>
                    <a:pt x="5049" y="2452"/>
                  </a:cubicBezTo>
                  <a:cubicBezTo>
                    <a:pt x="4905" y="2337"/>
                    <a:pt x="4761" y="2241"/>
                    <a:pt x="4607" y="2145"/>
                  </a:cubicBezTo>
                  <a:cubicBezTo>
                    <a:pt x="4549" y="2106"/>
                    <a:pt x="4482" y="2077"/>
                    <a:pt x="4414" y="2039"/>
                  </a:cubicBezTo>
                  <a:cubicBezTo>
                    <a:pt x="4145" y="1904"/>
                    <a:pt x="3857" y="1798"/>
                    <a:pt x="3559" y="1741"/>
                  </a:cubicBezTo>
                  <a:lnTo>
                    <a:pt x="2049" y="1510"/>
                  </a:lnTo>
                  <a:cubicBezTo>
                    <a:pt x="1991" y="1500"/>
                    <a:pt x="1933" y="1491"/>
                    <a:pt x="1885" y="1471"/>
                  </a:cubicBezTo>
                  <a:cubicBezTo>
                    <a:pt x="1472" y="1366"/>
                    <a:pt x="1106" y="1145"/>
                    <a:pt x="818" y="837"/>
                  </a:cubicBezTo>
                  <a:lnTo>
                    <a:pt x="1"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1" name="Google Shape;15491;p70"/>
            <p:cNvSpPr/>
            <p:nvPr/>
          </p:nvSpPr>
          <p:spPr>
            <a:xfrm>
              <a:off x="7699106" y="2588833"/>
              <a:ext cx="180210" cy="148772"/>
            </a:xfrm>
            <a:custGeom>
              <a:rect b="b" l="l" r="r" t="t"/>
              <a:pathLst>
                <a:path extrusionOk="0" h="5693" w="6896">
                  <a:moveTo>
                    <a:pt x="6896" y="0"/>
                  </a:moveTo>
                  <a:lnTo>
                    <a:pt x="6088" y="837"/>
                  </a:lnTo>
                  <a:cubicBezTo>
                    <a:pt x="5761" y="1183"/>
                    <a:pt x="5328" y="1423"/>
                    <a:pt x="4857" y="1510"/>
                  </a:cubicBezTo>
                  <a:lnTo>
                    <a:pt x="3338" y="1741"/>
                  </a:lnTo>
                  <a:cubicBezTo>
                    <a:pt x="866" y="2260"/>
                    <a:pt x="1" y="5318"/>
                    <a:pt x="1" y="5318"/>
                  </a:cubicBezTo>
                  <a:cubicBezTo>
                    <a:pt x="1" y="5318"/>
                    <a:pt x="435" y="5294"/>
                    <a:pt x="909" y="5294"/>
                  </a:cubicBezTo>
                  <a:cubicBezTo>
                    <a:pt x="1330" y="5294"/>
                    <a:pt x="1783" y="5313"/>
                    <a:pt x="1991" y="5385"/>
                  </a:cubicBezTo>
                  <a:cubicBezTo>
                    <a:pt x="2626" y="5598"/>
                    <a:pt x="3179" y="5692"/>
                    <a:pt x="3662" y="5692"/>
                  </a:cubicBezTo>
                  <a:cubicBezTo>
                    <a:pt x="4402" y="5692"/>
                    <a:pt x="4976" y="5471"/>
                    <a:pt x="5424" y="5116"/>
                  </a:cubicBezTo>
                  <a:cubicBezTo>
                    <a:pt x="5732" y="4866"/>
                    <a:pt x="5982" y="4558"/>
                    <a:pt x="6174" y="4212"/>
                  </a:cubicBezTo>
                  <a:cubicBezTo>
                    <a:pt x="6328" y="3943"/>
                    <a:pt x="5703" y="3808"/>
                    <a:pt x="5703" y="3808"/>
                  </a:cubicBezTo>
                  <a:cubicBezTo>
                    <a:pt x="5790" y="3539"/>
                    <a:pt x="6703" y="2808"/>
                    <a:pt x="6751" y="2539"/>
                  </a:cubicBezTo>
                  <a:cubicBezTo>
                    <a:pt x="6802" y="2284"/>
                    <a:pt x="6314" y="2269"/>
                    <a:pt x="6199" y="2269"/>
                  </a:cubicBezTo>
                  <a:cubicBezTo>
                    <a:pt x="6183" y="2269"/>
                    <a:pt x="6174" y="2270"/>
                    <a:pt x="6174" y="2270"/>
                  </a:cubicBezTo>
                  <a:cubicBezTo>
                    <a:pt x="6790" y="1577"/>
                    <a:pt x="6896" y="0"/>
                    <a:pt x="6896"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2" name="Google Shape;15492;p70"/>
            <p:cNvSpPr/>
            <p:nvPr/>
          </p:nvSpPr>
          <p:spPr>
            <a:xfrm>
              <a:off x="7773244" y="2588833"/>
              <a:ext cx="106072" cy="148720"/>
            </a:xfrm>
            <a:custGeom>
              <a:rect b="b" l="l" r="r" t="t"/>
              <a:pathLst>
                <a:path extrusionOk="0" h="5691" w="4059">
                  <a:moveTo>
                    <a:pt x="4059" y="0"/>
                  </a:moveTo>
                  <a:lnTo>
                    <a:pt x="3251" y="837"/>
                  </a:lnTo>
                  <a:cubicBezTo>
                    <a:pt x="3049" y="1039"/>
                    <a:pt x="2828" y="1202"/>
                    <a:pt x="2578" y="1327"/>
                  </a:cubicBezTo>
                  <a:cubicBezTo>
                    <a:pt x="2568" y="2154"/>
                    <a:pt x="2510" y="3779"/>
                    <a:pt x="953" y="5116"/>
                  </a:cubicBezTo>
                  <a:cubicBezTo>
                    <a:pt x="683" y="5356"/>
                    <a:pt x="356" y="5520"/>
                    <a:pt x="1" y="5606"/>
                  </a:cubicBezTo>
                  <a:cubicBezTo>
                    <a:pt x="300" y="5664"/>
                    <a:pt x="578" y="5691"/>
                    <a:pt x="835" y="5691"/>
                  </a:cubicBezTo>
                  <a:cubicBezTo>
                    <a:pt x="1569" y="5691"/>
                    <a:pt x="2136" y="5472"/>
                    <a:pt x="2578" y="5116"/>
                  </a:cubicBezTo>
                  <a:cubicBezTo>
                    <a:pt x="2885" y="4866"/>
                    <a:pt x="3145" y="4558"/>
                    <a:pt x="3337" y="4212"/>
                  </a:cubicBezTo>
                  <a:cubicBezTo>
                    <a:pt x="3491" y="3943"/>
                    <a:pt x="2866" y="3808"/>
                    <a:pt x="2866" y="3808"/>
                  </a:cubicBezTo>
                  <a:cubicBezTo>
                    <a:pt x="2953" y="3539"/>
                    <a:pt x="3866" y="2808"/>
                    <a:pt x="3914" y="2539"/>
                  </a:cubicBezTo>
                  <a:cubicBezTo>
                    <a:pt x="3965" y="2284"/>
                    <a:pt x="3477" y="2269"/>
                    <a:pt x="3362" y="2269"/>
                  </a:cubicBezTo>
                  <a:cubicBezTo>
                    <a:pt x="3346" y="2269"/>
                    <a:pt x="3337" y="2270"/>
                    <a:pt x="3337" y="2270"/>
                  </a:cubicBezTo>
                  <a:cubicBezTo>
                    <a:pt x="3953" y="1577"/>
                    <a:pt x="4059" y="0"/>
                    <a:pt x="40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3" name="Google Shape;15493;p70"/>
            <p:cNvSpPr/>
            <p:nvPr/>
          </p:nvSpPr>
          <p:spPr>
            <a:xfrm>
              <a:off x="7693592" y="2625732"/>
              <a:ext cx="51298" cy="103093"/>
            </a:xfrm>
            <a:custGeom>
              <a:rect b="b" l="l" r="r" t="t"/>
              <a:pathLst>
                <a:path extrusionOk="0" h="3945" w="1963">
                  <a:moveTo>
                    <a:pt x="1861" y="0"/>
                  </a:moveTo>
                  <a:cubicBezTo>
                    <a:pt x="1727" y="0"/>
                    <a:pt x="0" y="2198"/>
                    <a:pt x="0" y="3733"/>
                  </a:cubicBezTo>
                  <a:cubicBezTo>
                    <a:pt x="0" y="3848"/>
                    <a:pt x="97" y="3944"/>
                    <a:pt x="212" y="3944"/>
                  </a:cubicBezTo>
                  <a:cubicBezTo>
                    <a:pt x="318" y="3944"/>
                    <a:pt x="414" y="3848"/>
                    <a:pt x="414" y="3733"/>
                  </a:cubicBezTo>
                  <a:cubicBezTo>
                    <a:pt x="414" y="2310"/>
                    <a:pt x="1962" y="69"/>
                    <a:pt x="1866" y="2"/>
                  </a:cubicBezTo>
                  <a:cubicBezTo>
                    <a:pt x="1865" y="1"/>
                    <a:pt x="1863" y="0"/>
                    <a:pt x="18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4" name="Google Shape;15494;p70"/>
            <p:cNvSpPr/>
            <p:nvPr/>
          </p:nvSpPr>
          <p:spPr>
            <a:xfrm>
              <a:off x="7653139" y="2625732"/>
              <a:ext cx="51272" cy="103093"/>
            </a:xfrm>
            <a:custGeom>
              <a:rect b="b" l="l" r="r" t="t"/>
              <a:pathLst>
                <a:path extrusionOk="0" h="3945" w="1962">
                  <a:moveTo>
                    <a:pt x="102" y="0"/>
                  </a:moveTo>
                  <a:cubicBezTo>
                    <a:pt x="100" y="0"/>
                    <a:pt x="98" y="1"/>
                    <a:pt x="96" y="2"/>
                  </a:cubicBezTo>
                  <a:cubicBezTo>
                    <a:pt x="0" y="69"/>
                    <a:pt x="1548" y="2310"/>
                    <a:pt x="1548" y="3733"/>
                  </a:cubicBezTo>
                  <a:cubicBezTo>
                    <a:pt x="1548" y="3848"/>
                    <a:pt x="1645" y="3944"/>
                    <a:pt x="1760" y="3944"/>
                  </a:cubicBezTo>
                  <a:cubicBezTo>
                    <a:pt x="1875" y="3944"/>
                    <a:pt x="1962" y="3848"/>
                    <a:pt x="1962" y="3733"/>
                  </a:cubicBezTo>
                  <a:cubicBezTo>
                    <a:pt x="1962" y="2189"/>
                    <a:pt x="244" y="0"/>
                    <a:pt x="102"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5" name="Google Shape;15495;p70"/>
            <p:cNvSpPr/>
            <p:nvPr/>
          </p:nvSpPr>
          <p:spPr>
            <a:xfrm>
              <a:off x="7677494" y="2691168"/>
              <a:ext cx="43014" cy="61202"/>
            </a:xfrm>
            <a:custGeom>
              <a:rect b="b" l="l" r="r" t="t"/>
              <a:pathLst>
                <a:path extrusionOk="0" h="2342" w="1646">
                  <a:moveTo>
                    <a:pt x="823" y="0"/>
                  </a:moveTo>
                  <a:cubicBezTo>
                    <a:pt x="777" y="0"/>
                    <a:pt x="732" y="12"/>
                    <a:pt x="693" y="36"/>
                  </a:cubicBezTo>
                  <a:lnTo>
                    <a:pt x="174" y="306"/>
                  </a:lnTo>
                  <a:cubicBezTo>
                    <a:pt x="49" y="363"/>
                    <a:pt x="1" y="508"/>
                    <a:pt x="49" y="633"/>
                  </a:cubicBezTo>
                  <a:lnTo>
                    <a:pt x="732" y="2277"/>
                  </a:lnTo>
                  <a:cubicBezTo>
                    <a:pt x="751" y="2320"/>
                    <a:pt x="787" y="2342"/>
                    <a:pt x="823" y="2342"/>
                  </a:cubicBezTo>
                  <a:cubicBezTo>
                    <a:pt x="859" y="2342"/>
                    <a:pt x="895" y="2320"/>
                    <a:pt x="914" y="2277"/>
                  </a:cubicBezTo>
                  <a:lnTo>
                    <a:pt x="1597" y="633"/>
                  </a:lnTo>
                  <a:cubicBezTo>
                    <a:pt x="1645" y="508"/>
                    <a:pt x="1597" y="363"/>
                    <a:pt x="1472" y="306"/>
                  </a:cubicBezTo>
                  <a:lnTo>
                    <a:pt x="953" y="36"/>
                  </a:lnTo>
                  <a:cubicBezTo>
                    <a:pt x="914" y="12"/>
                    <a:pt x="869" y="0"/>
                    <a:pt x="82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6" name="Google Shape;15496;p70"/>
            <p:cNvSpPr/>
            <p:nvPr/>
          </p:nvSpPr>
          <p:spPr>
            <a:xfrm>
              <a:off x="7699106" y="2691351"/>
              <a:ext cx="21403" cy="60836"/>
            </a:xfrm>
            <a:custGeom>
              <a:rect b="b" l="l" r="r" t="t"/>
              <a:pathLst>
                <a:path extrusionOk="0" h="2328" w="819">
                  <a:moveTo>
                    <a:pt x="1" y="1"/>
                  </a:moveTo>
                  <a:lnTo>
                    <a:pt x="1" y="2328"/>
                  </a:lnTo>
                  <a:cubicBezTo>
                    <a:pt x="39" y="2328"/>
                    <a:pt x="68" y="2308"/>
                    <a:pt x="87" y="2270"/>
                  </a:cubicBezTo>
                  <a:lnTo>
                    <a:pt x="770" y="626"/>
                  </a:lnTo>
                  <a:cubicBezTo>
                    <a:pt x="818" y="501"/>
                    <a:pt x="770" y="356"/>
                    <a:pt x="645" y="299"/>
                  </a:cubicBezTo>
                  <a:lnTo>
                    <a:pt x="136" y="29"/>
                  </a:lnTo>
                  <a:cubicBezTo>
                    <a:pt x="87" y="10"/>
                    <a:pt x="39" y="1"/>
                    <a:pt x="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7" name="Google Shape;15497;p70"/>
            <p:cNvSpPr/>
            <p:nvPr/>
          </p:nvSpPr>
          <p:spPr>
            <a:xfrm>
              <a:off x="7575734" y="2657745"/>
              <a:ext cx="88981" cy="53493"/>
            </a:xfrm>
            <a:custGeom>
              <a:rect b="b" l="l" r="r" t="t"/>
              <a:pathLst>
                <a:path extrusionOk="0" h="2047" w="3405">
                  <a:moveTo>
                    <a:pt x="1328" y="0"/>
                  </a:moveTo>
                  <a:cubicBezTo>
                    <a:pt x="702" y="0"/>
                    <a:pt x="155" y="303"/>
                    <a:pt x="125" y="325"/>
                  </a:cubicBezTo>
                  <a:cubicBezTo>
                    <a:pt x="39" y="373"/>
                    <a:pt x="0" y="488"/>
                    <a:pt x="39" y="585"/>
                  </a:cubicBezTo>
                  <a:cubicBezTo>
                    <a:pt x="58" y="633"/>
                    <a:pt x="472" y="1546"/>
                    <a:pt x="1308" y="1883"/>
                  </a:cubicBezTo>
                  <a:cubicBezTo>
                    <a:pt x="1510" y="1969"/>
                    <a:pt x="1722" y="2008"/>
                    <a:pt x="1943" y="2008"/>
                  </a:cubicBezTo>
                  <a:cubicBezTo>
                    <a:pt x="2299" y="1998"/>
                    <a:pt x="2654" y="1921"/>
                    <a:pt x="2991" y="1777"/>
                  </a:cubicBezTo>
                  <a:cubicBezTo>
                    <a:pt x="2991" y="1777"/>
                    <a:pt x="3326" y="2046"/>
                    <a:pt x="3364" y="2046"/>
                  </a:cubicBezTo>
                  <a:cubicBezTo>
                    <a:pt x="3365" y="2046"/>
                    <a:pt x="3366" y="2046"/>
                    <a:pt x="3366" y="2046"/>
                  </a:cubicBezTo>
                  <a:cubicBezTo>
                    <a:pt x="3405" y="2027"/>
                    <a:pt x="3405" y="1912"/>
                    <a:pt x="3376" y="1787"/>
                  </a:cubicBezTo>
                  <a:cubicBezTo>
                    <a:pt x="3328" y="1537"/>
                    <a:pt x="3222" y="1306"/>
                    <a:pt x="3078" y="1094"/>
                  </a:cubicBezTo>
                  <a:cubicBezTo>
                    <a:pt x="2856" y="787"/>
                    <a:pt x="2472" y="325"/>
                    <a:pt x="1943" y="113"/>
                  </a:cubicBezTo>
                  <a:cubicBezTo>
                    <a:pt x="1739" y="32"/>
                    <a:pt x="1530" y="0"/>
                    <a:pt x="132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8" name="Google Shape;15498;p70"/>
            <p:cNvSpPr/>
            <p:nvPr/>
          </p:nvSpPr>
          <p:spPr>
            <a:xfrm>
              <a:off x="7581771" y="2663128"/>
              <a:ext cx="74661" cy="41446"/>
            </a:xfrm>
            <a:custGeom>
              <a:rect b="b" l="l" r="r" t="t"/>
              <a:pathLst>
                <a:path extrusionOk="0" h="1586" w="2857">
                  <a:moveTo>
                    <a:pt x="1100" y="1"/>
                  </a:moveTo>
                  <a:cubicBezTo>
                    <a:pt x="517" y="1"/>
                    <a:pt x="0" y="302"/>
                    <a:pt x="0" y="302"/>
                  </a:cubicBezTo>
                  <a:cubicBezTo>
                    <a:pt x="0" y="302"/>
                    <a:pt x="394" y="1177"/>
                    <a:pt x="1154" y="1484"/>
                  </a:cubicBezTo>
                  <a:cubicBezTo>
                    <a:pt x="1336" y="1558"/>
                    <a:pt x="1527" y="1586"/>
                    <a:pt x="1714" y="1586"/>
                  </a:cubicBezTo>
                  <a:cubicBezTo>
                    <a:pt x="2310" y="1586"/>
                    <a:pt x="2856" y="1302"/>
                    <a:pt x="2856" y="1302"/>
                  </a:cubicBezTo>
                  <a:cubicBezTo>
                    <a:pt x="2856" y="1302"/>
                    <a:pt x="2395" y="407"/>
                    <a:pt x="1635" y="100"/>
                  </a:cubicBezTo>
                  <a:cubicBezTo>
                    <a:pt x="1459" y="28"/>
                    <a:pt x="1276" y="1"/>
                    <a:pt x="110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9" name="Google Shape;15499;p70"/>
            <p:cNvSpPr/>
            <p:nvPr/>
          </p:nvSpPr>
          <p:spPr>
            <a:xfrm>
              <a:off x="7733287" y="2657745"/>
              <a:ext cx="88981" cy="53493"/>
            </a:xfrm>
            <a:custGeom>
              <a:rect b="b" l="l" r="r" t="t"/>
              <a:pathLst>
                <a:path extrusionOk="0" h="2047" w="3405">
                  <a:moveTo>
                    <a:pt x="2077" y="0"/>
                  </a:moveTo>
                  <a:cubicBezTo>
                    <a:pt x="1875" y="0"/>
                    <a:pt x="1666" y="32"/>
                    <a:pt x="1462" y="113"/>
                  </a:cubicBezTo>
                  <a:cubicBezTo>
                    <a:pt x="933" y="325"/>
                    <a:pt x="549" y="787"/>
                    <a:pt x="337" y="1094"/>
                  </a:cubicBezTo>
                  <a:cubicBezTo>
                    <a:pt x="183" y="1306"/>
                    <a:pt x="87" y="1537"/>
                    <a:pt x="30" y="1787"/>
                  </a:cubicBezTo>
                  <a:cubicBezTo>
                    <a:pt x="10" y="1912"/>
                    <a:pt x="1" y="2027"/>
                    <a:pt x="39" y="2046"/>
                  </a:cubicBezTo>
                  <a:cubicBezTo>
                    <a:pt x="40" y="2046"/>
                    <a:pt x="40" y="2046"/>
                    <a:pt x="41" y="2046"/>
                  </a:cubicBezTo>
                  <a:cubicBezTo>
                    <a:pt x="80" y="2046"/>
                    <a:pt x="414" y="1777"/>
                    <a:pt x="414" y="1777"/>
                  </a:cubicBezTo>
                  <a:cubicBezTo>
                    <a:pt x="751" y="1921"/>
                    <a:pt x="1107" y="1998"/>
                    <a:pt x="1462" y="2008"/>
                  </a:cubicBezTo>
                  <a:cubicBezTo>
                    <a:pt x="1684" y="2008"/>
                    <a:pt x="1905" y="1969"/>
                    <a:pt x="2107" y="1883"/>
                  </a:cubicBezTo>
                  <a:cubicBezTo>
                    <a:pt x="2934" y="1546"/>
                    <a:pt x="3347" y="633"/>
                    <a:pt x="3366" y="585"/>
                  </a:cubicBezTo>
                  <a:cubicBezTo>
                    <a:pt x="3405" y="488"/>
                    <a:pt x="3376" y="373"/>
                    <a:pt x="3280" y="325"/>
                  </a:cubicBezTo>
                  <a:cubicBezTo>
                    <a:pt x="3251" y="303"/>
                    <a:pt x="2704" y="0"/>
                    <a:pt x="207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0" name="Google Shape;15500;p70"/>
            <p:cNvSpPr/>
            <p:nvPr/>
          </p:nvSpPr>
          <p:spPr>
            <a:xfrm>
              <a:off x="7741597" y="2663128"/>
              <a:ext cx="74634" cy="41446"/>
            </a:xfrm>
            <a:custGeom>
              <a:rect b="b" l="l" r="r" t="t"/>
              <a:pathLst>
                <a:path extrusionOk="0" h="1586" w="2856">
                  <a:moveTo>
                    <a:pt x="1756" y="1"/>
                  </a:moveTo>
                  <a:cubicBezTo>
                    <a:pt x="1580" y="1"/>
                    <a:pt x="1397" y="28"/>
                    <a:pt x="1221" y="100"/>
                  </a:cubicBezTo>
                  <a:cubicBezTo>
                    <a:pt x="462" y="407"/>
                    <a:pt x="0" y="1302"/>
                    <a:pt x="0" y="1302"/>
                  </a:cubicBezTo>
                  <a:cubicBezTo>
                    <a:pt x="0" y="1302"/>
                    <a:pt x="552" y="1586"/>
                    <a:pt x="1150" y="1586"/>
                  </a:cubicBezTo>
                  <a:cubicBezTo>
                    <a:pt x="1338" y="1586"/>
                    <a:pt x="1530" y="1558"/>
                    <a:pt x="1712" y="1484"/>
                  </a:cubicBezTo>
                  <a:cubicBezTo>
                    <a:pt x="2471" y="1177"/>
                    <a:pt x="2856" y="302"/>
                    <a:pt x="2856" y="302"/>
                  </a:cubicBezTo>
                  <a:cubicBezTo>
                    <a:pt x="2856" y="302"/>
                    <a:pt x="2340" y="1"/>
                    <a:pt x="175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01" name="Google Shape;15501;p70"/>
          <p:cNvGrpSpPr/>
          <p:nvPr/>
        </p:nvGrpSpPr>
        <p:grpSpPr>
          <a:xfrm>
            <a:off x="7086220" y="1981566"/>
            <a:ext cx="343799" cy="360524"/>
            <a:chOff x="7086220" y="1981566"/>
            <a:chExt cx="343799" cy="360524"/>
          </a:xfrm>
        </p:grpSpPr>
        <p:sp>
          <p:nvSpPr>
            <p:cNvPr id="15502" name="Google Shape;15502;p70"/>
            <p:cNvSpPr/>
            <p:nvPr/>
          </p:nvSpPr>
          <p:spPr>
            <a:xfrm>
              <a:off x="7111098" y="2115156"/>
              <a:ext cx="222414" cy="226935"/>
            </a:xfrm>
            <a:custGeom>
              <a:rect b="b" l="l" r="r" t="t"/>
              <a:pathLst>
                <a:path extrusionOk="0" h="8684" w="8511">
                  <a:moveTo>
                    <a:pt x="1279" y="0"/>
                  </a:moveTo>
                  <a:cubicBezTo>
                    <a:pt x="1279" y="4116"/>
                    <a:pt x="0" y="7837"/>
                    <a:pt x="0" y="7837"/>
                  </a:cubicBezTo>
                  <a:cubicBezTo>
                    <a:pt x="0" y="7847"/>
                    <a:pt x="0" y="7856"/>
                    <a:pt x="0" y="7876"/>
                  </a:cubicBezTo>
                  <a:cubicBezTo>
                    <a:pt x="0" y="8318"/>
                    <a:pt x="1904" y="8683"/>
                    <a:pt x="4251" y="8683"/>
                  </a:cubicBezTo>
                  <a:cubicBezTo>
                    <a:pt x="6607" y="8683"/>
                    <a:pt x="8511" y="8328"/>
                    <a:pt x="8511" y="7876"/>
                  </a:cubicBezTo>
                  <a:cubicBezTo>
                    <a:pt x="8511" y="7856"/>
                    <a:pt x="8511" y="7847"/>
                    <a:pt x="8511" y="7837"/>
                  </a:cubicBezTo>
                  <a:lnTo>
                    <a:pt x="8501" y="7837"/>
                  </a:lnTo>
                  <a:cubicBezTo>
                    <a:pt x="8501" y="7837"/>
                    <a:pt x="7222" y="4116"/>
                    <a:pt x="7222"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3" name="Google Shape;15503;p70"/>
            <p:cNvSpPr/>
            <p:nvPr/>
          </p:nvSpPr>
          <p:spPr>
            <a:xfrm>
              <a:off x="7111098" y="2115156"/>
              <a:ext cx="222414" cy="226673"/>
            </a:xfrm>
            <a:custGeom>
              <a:rect b="b" l="l" r="r" t="t"/>
              <a:pathLst>
                <a:path extrusionOk="0" h="8674" w="8511">
                  <a:moveTo>
                    <a:pt x="5760" y="0"/>
                  </a:moveTo>
                  <a:cubicBezTo>
                    <a:pt x="5760" y="2356"/>
                    <a:pt x="6174" y="4587"/>
                    <a:pt x="6539" y="6058"/>
                  </a:cubicBezTo>
                  <a:cubicBezTo>
                    <a:pt x="6780" y="7049"/>
                    <a:pt x="6049" y="8001"/>
                    <a:pt x="5030" y="8029"/>
                  </a:cubicBezTo>
                  <a:cubicBezTo>
                    <a:pt x="4799" y="8039"/>
                    <a:pt x="4539" y="8039"/>
                    <a:pt x="4260" y="8039"/>
                  </a:cubicBezTo>
                  <a:cubicBezTo>
                    <a:pt x="2270" y="8039"/>
                    <a:pt x="597" y="7779"/>
                    <a:pt x="135" y="7424"/>
                  </a:cubicBezTo>
                  <a:cubicBezTo>
                    <a:pt x="58" y="7693"/>
                    <a:pt x="0" y="7837"/>
                    <a:pt x="0" y="7837"/>
                  </a:cubicBezTo>
                  <a:cubicBezTo>
                    <a:pt x="0" y="7847"/>
                    <a:pt x="0" y="7856"/>
                    <a:pt x="0" y="7876"/>
                  </a:cubicBezTo>
                  <a:cubicBezTo>
                    <a:pt x="0" y="8270"/>
                    <a:pt x="1520" y="8606"/>
                    <a:pt x="3520" y="8674"/>
                  </a:cubicBezTo>
                  <a:lnTo>
                    <a:pt x="4260" y="8674"/>
                  </a:lnTo>
                  <a:cubicBezTo>
                    <a:pt x="6607" y="8674"/>
                    <a:pt x="8511" y="8308"/>
                    <a:pt x="8511" y="7866"/>
                  </a:cubicBezTo>
                  <a:cubicBezTo>
                    <a:pt x="8511" y="7847"/>
                    <a:pt x="8511" y="7837"/>
                    <a:pt x="8511" y="7818"/>
                  </a:cubicBezTo>
                  <a:lnTo>
                    <a:pt x="8501" y="7837"/>
                  </a:lnTo>
                  <a:lnTo>
                    <a:pt x="8501" y="7827"/>
                  </a:lnTo>
                  <a:lnTo>
                    <a:pt x="8501" y="7818"/>
                  </a:lnTo>
                  <a:cubicBezTo>
                    <a:pt x="8491" y="7779"/>
                    <a:pt x="8443" y="7635"/>
                    <a:pt x="8386" y="7433"/>
                  </a:cubicBezTo>
                  <a:cubicBezTo>
                    <a:pt x="8059" y="6356"/>
                    <a:pt x="7232" y="3308"/>
                    <a:pt x="7232"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4" name="Google Shape;15504;p70"/>
            <p:cNvSpPr/>
            <p:nvPr/>
          </p:nvSpPr>
          <p:spPr>
            <a:xfrm>
              <a:off x="7140236" y="2115156"/>
              <a:ext cx="163616" cy="73641"/>
            </a:xfrm>
            <a:custGeom>
              <a:rect b="b" l="l" r="r" t="t"/>
              <a:pathLst>
                <a:path extrusionOk="0" h="2818" w="6261">
                  <a:moveTo>
                    <a:pt x="155" y="0"/>
                  </a:moveTo>
                  <a:cubicBezTo>
                    <a:pt x="155" y="865"/>
                    <a:pt x="107" y="1731"/>
                    <a:pt x="1" y="2596"/>
                  </a:cubicBezTo>
                  <a:cubicBezTo>
                    <a:pt x="1039" y="2741"/>
                    <a:pt x="2088" y="2818"/>
                    <a:pt x="3136" y="2818"/>
                  </a:cubicBezTo>
                  <a:cubicBezTo>
                    <a:pt x="4184" y="2818"/>
                    <a:pt x="5222" y="2741"/>
                    <a:pt x="6261" y="2596"/>
                  </a:cubicBezTo>
                  <a:cubicBezTo>
                    <a:pt x="6165" y="1731"/>
                    <a:pt x="6107" y="865"/>
                    <a:pt x="6107"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5" name="Google Shape;15505;p70"/>
            <p:cNvSpPr/>
            <p:nvPr/>
          </p:nvSpPr>
          <p:spPr>
            <a:xfrm>
              <a:off x="7261622" y="2115156"/>
              <a:ext cx="42230" cy="71891"/>
            </a:xfrm>
            <a:custGeom>
              <a:rect b="b" l="l" r="r" t="t"/>
              <a:pathLst>
                <a:path extrusionOk="0" h="2751" w="1616">
                  <a:moveTo>
                    <a:pt x="0" y="0"/>
                  </a:moveTo>
                  <a:cubicBezTo>
                    <a:pt x="0" y="923"/>
                    <a:pt x="58" y="1837"/>
                    <a:pt x="173" y="2750"/>
                  </a:cubicBezTo>
                  <a:cubicBezTo>
                    <a:pt x="683" y="2721"/>
                    <a:pt x="1174" y="2664"/>
                    <a:pt x="1616" y="2596"/>
                  </a:cubicBezTo>
                  <a:cubicBezTo>
                    <a:pt x="1587" y="2289"/>
                    <a:pt x="1558" y="1971"/>
                    <a:pt x="1529" y="1654"/>
                  </a:cubicBezTo>
                  <a:lnTo>
                    <a:pt x="1529" y="1644"/>
                  </a:lnTo>
                  <a:cubicBezTo>
                    <a:pt x="1520" y="1539"/>
                    <a:pt x="1510" y="1442"/>
                    <a:pt x="1510" y="1337"/>
                  </a:cubicBezTo>
                  <a:lnTo>
                    <a:pt x="1510" y="1317"/>
                  </a:lnTo>
                  <a:cubicBezTo>
                    <a:pt x="1501" y="1212"/>
                    <a:pt x="1501" y="1115"/>
                    <a:pt x="1491" y="1019"/>
                  </a:cubicBezTo>
                  <a:lnTo>
                    <a:pt x="1491" y="981"/>
                  </a:lnTo>
                  <a:cubicBezTo>
                    <a:pt x="1491" y="885"/>
                    <a:pt x="1481" y="779"/>
                    <a:pt x="1481" y="683"/>
                  </a:cubicBezTo>
                  <a:lnTo>
                    <a:pt x="1481" y="654"/>
                  </a:lnTo>
                  <a:cubicBezTo>
                    <a:pt x="1481" y="548"/>
                    <a:pt x="1481" y="452"/>
                    <a:pt x="1472" y="346"/>
                  </a:cubicBezTo>
                  <a:lnTo>
                    <a:pt x="1472" y="327"/>
                  </a:lnTo>
                  <a:lnTo>
                    <a:pt x="1472"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6" name="Google Shape;15506;p70"/>
            <p:cNvSpPr/>
            <p:nvPr/>
          </p:nvSpPr>
          <p:spPr>
            <a:xfrm>
              <a:off x="7086220" y="2087743"/>
              <a:ext cx="271909" cy="65619"/>
            </a:xfrm>
            <a:custGeom>
              <a:rect b="b" l="l" r="r" t="t"/>
              <a:pathLst>
                <a:path extrusionOk="0" h="2511" w="10405">
                  <a:moveTo>
                    <a:pt x="5203" y="1"/>
                  </a:moveTo>
                  <a:cubicBezTo>
                    <a:pt x="2327" y="1"/>
                    <a:pt x="0" y="568"/>
                    <a:pt x="0" y="1261"/>
                  </a:cubicBezTo>
                  <a:cubicBezTo>
                    <a:pt x="0" y="1953"/>
                    <a:pt x="2327" y="2511"/>
                    <a:pt x="5203" y="2511"/>
                  </a:cubicBezTo>
                  <a:cubicBezTo>
                    <a:pt x="8078" y="2511"/>
                    <a:pt x="10405" y="1953"/>
                    <a:pt x="10405" y="1261"/>
                  </a:cubicBezTo>
                  <a:cubicBezTo>
                    <a:pt x="10405" y="568"/>
                    <a:pt x="8078" y="1"/>
                    <a:pt x="5203"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7" name="Google Shape;15507;p70"/>
            <p:cNvSpPr/>
            <p:nvPr/>
          </p:nvSpPr>
          <p:spPr>
            <a:xfrm>
              <a:off x="7125916" y="2108622"/>
              <a:ext cx="192518" cy="23911"/>
            </a:xfrm>
            <a:custGeom>
              <a:rect b="b" l="l" r="r" t="t"/>
              <a:pathLst>
                <a:path extrusionOk="0" h="915" w="7367">
                  <a:moveTo>
                    <a:pt x="3684" y="0"/>
                  </a:moveTo>
                  <a:cubicBezTo>
                    <a:pt x="2652" y="0"/>
                    <a:pt x="1621" y="87"/>
                    <a:pt x="597" y="260"/>
                  </a:cubicBezTo>
                  <a:cubicBezTo>
                    <a:pt x="405" y="298"/>
                    <a:pt x="232" y="337"/>
                    <a:pt x="87" y="375"/>
                  </a:cubicBezTo>
                  <a:cubicBezTo>
                    <a:pt x="1" y="394"/>
                    <a:pt x="1" y="519"/>
                    <a:pt x="87" y="548"/>
                  </a:cubicBezTo>
                  <a:cubicBezTo>
                    <a:pt x="232" y="587"/>
                    <a:pt x="405" y="625"/>
                    <a:pt x="597" y="664"/>
                  </a:cubicBezTo>
                  <a:cubicBezTo>
                    <a:pt x="1565" y="828"/>
                    <a:pt x="2542" y="914"/>
                    <a:pt x="3528" y="914"/>
                  </a:cubicBezTo>
                  <a:cubicBezTo>
                    <a:pt x="3580" y="914"/>
                    <a:pt x="3632" y="914"/>
                    <a:pt x="3684" y="914"/>
                  </a:cubicBezTo>
                  <a:cubicBezTo>
                    <a:pt x="3736" y="914"/>
                    <a:pt x="3788" y="914"/>
                    <a:pt x="3840" y="914"/>
                  </a:cubicBezTo>
                  <a:cubicBezTo>
                    <a:pt x="4825" y="914"/>
                    <a:pt x="5802" y="828"/>
                    <a:pt x="6770" y="664"/>
                  </a:cubicBezTo>
                  <a:cubicBezTo>
                    <a:pt x="6963" y="625"/>
                    <a:pt x="7136" y="587"/>
                    <a:pt x="7280" y="548"/>
                  </a:cubicBezTo>
                  <a:cubicBezTo>
                    <a:pt x="7367" y="519"/>
                    <a:pt x="7367" y="394"/>
                    <a:pt x="7280" y="375"/>
                  </a:cubicBezTo>
                  <a:cubicBezTo>
                    <a:pt x="7136" y="337"/>
                    <a:pt x="6963" y="298"/>
                    <a:pt x="6770" y="260"/>
                  </a:cubicBezTo>
                  <a:cubicBezTo>
                    <a:pt x="5746" y="87"/>
                    <a:pt x="4715" y="0"/>
                    <a:pt x="3684"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8" name="Google Shape;15508;p70"/>
            <p:cNvSpPr/>
            <p:nvPr/>
          </p:nvSpPr>
          <p:spPr>
            <a:xfrm>
              <a:off x="7182701" y="1981566"/>
              <a:ext cx="247318" cy="90758"/>
            </a:xfrm>
            <a:custGeom>
              <a:rect b="b" l="l" r="r" t="t"/>
              <a:pathLst>
                <a:path extrusionOk="0" h="3473" w="9464">
                  <a:moveTo>
                    <a:pt x="8979" y="1"/>
                  </a:moveTo>
                  <a:cubicBezTo>
                    <a:pt x="8961" y="1"/>
                    <a:pt x="8943" y="2"/>
                    <a:pt x="8925" y="6"/>
                  </a:cubicBezTo>
                  <a:lnTo>
                    <a:pt x="203" y="2843"/>
                  </a:lnTo>
                  <a:cubicBezTo>
                    <a:pt x="68" y="2910"/>
                    <a:pt x="1" y="3073"/>
                    <a:pt x="49" y="3218"/>
                  </a:cubicBezTo>
                  <a:lnTo>
                    <a:pt x="59" y="3237"/>
                  </a:lnTo>
                  <a:cubicBezTo>
                    <a:pt x="84" y="3374"/>
                    <a:pt x="209" y="3472"/>
                    <a:pt x="344" y="3472"/>
                  </a:cubicBezTo>
                  <a:cubicBezTo>
                    <a:pt x="361" y="3472"/>
                    <a:pt x="378" y="3471"/>
                    <a:pt x="395" y="3468"/>
                  </a:cubicBezTo>
                  <a:lnTo>
                    <a:pt x="9242" y="1093"/>
                  </a:lnTo>
                  <a:cubicBezTo>
                    <a:pt x="9386" y="1035"/>
                    <a:pt x="9463" y="862"/>
                    <a:pt x="9405" y="718"/>
                  </a:cubicBezTo>
                  <a:lnTo>
                    <a:pt x="9261" y="237"/>
                  </a:lnTo>
                  <a:cubicBezTo>
                    <a:pt x="9236" y="93"/>
                    <a:pt x="9113" y="1"/>
                    <a:pt x="8979"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9" name="Google Shape;15509;p70"/>
            <p:cNvSpPr/>
            <p:nvPr/>
          </p:nvSpPr>
          <p:spPr>
            <a:xfrm>
              <a:off x="7184478" y="1993012"/>
              <a:ext cx="245541" cy="79312"/>
            </a:xfrm>
            <a:custGeom>
              <a:rect b="b" l="l" r="r" t="t"/>
              <a:pathLst>
                <a:path extrusionOk="0" h="3035" w="9396">
                  <a:moveTo>
                    <a:pt x="9251" y="1"/>
                  </a:moveTo>
                  <a:lnTo>
                    <a:pt x="0" y="2818"/>
                  </a:lnTo>
                  <a:cubicBezTo>
                    <a:pt x="34" y="2945"/>
                    <a:pt x="142" y="3035"/>
                    <a:pt x="273" y="3035"/>
                  </a:cubicBezTo>
                  <a:cubicBezTo>
                    <a:pt x="291" y="3035"/>
                    <a:pt x="309" y="3033"/>
                    <a:pt x="327" y="3030"/>
                  </a:cubicBezTo>
                  <a:lnTo>
                    <a:pt x="9174" y="655"/>
                  </a:lnTo>
                  <a:cubicBezTo>
                    <a:pt x="9318" y="587"/>
                    <a:pt x="9395" y="424"/>
                    <a:pt x="9337" y="270"/>
                  </a:cubicBezTo>
                  <a:lnTo>
                    <a:pt x="9251"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0" name="Google Shape;15510;p70"/>
            <p:cNvSpPr/>
            <p:nvPr/>
          </p:nvSpPr>
          <p:spPr>
            <a:xfrm>
              <a:off x="7182466" y="2042507"/>
              <a:ext cx="52291" cy="30000"/>
            </a:xfrm>
            <a:custGeom>
              <a:rect b="b" l="l" r="r" t="t"/>
              <a:pathLst>
                <a:path extrusionOk="0" h="1148" w="2001">
                  <a:moveTo>
                    <a:pt x="1789" y="1"/>
                  </a:moveTo>
                  <a:lnTo>
                    <a:pt x="212" y="520"/>
                  </a:lnTo>
                  <a:cubicBezTo>
                    <a:pt x="68" y="578"/>
                    <a:pt x="0" y="741"/>
                    <a:pt x="58" y="886"/>
                  </a:cubicBezTo>
                  <a:lnTo>
                    <a:pt x="68" y="915"/>
                  </a:lnTo>
                  <a:cubicBezTo>
                    <a:pt x="94" y="1055"/>
                    <a:pt x="217" y="1148"/>
                    <a:pt x="363" y="1148"/>
                  </a:cubicBezTo>
                  <a:cubicBezTo>
                    <a:pt x="377" y="1148"/>
                    <a:pt x="390" y="1147"/>
                    <a:pt x="404" y="1145"/>
                  </a:cubicBezTo>
                  <a:lnTo>
                    <a:pt x="2000" y="713"/>
                  </a:lnTo>
                  <a:lnTo>
                    <a:pt x="1789"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1" name="Google Shape;15511;p70"/>
            <p:cNvSpPr/>
            <p:nvPr/>
          </p:nvSpPr>
          <p:spPr>
            <a:xfrm>
              <a:off x="7184478" y="2052333"/>
              <a:ext cx="50279" cy="19103"/>
            </a:xfrm>
            <a:custGeom>
              <a:rect b="b" l="l" r="r" t="t"/>
              <a:pathLst>
                <a:path extrusionOk="0" h="731" w="1924">
                  <a:moveTo>
                    <a:pt x="1827" y="0"/>
                  </a:moveTo>
                  <a:lnTo>
                    <a:pt x="0" y="548"/>
                  </a:lnTo>
                  <a:lnTo>
                    <a:pt x="10" y="577"/>
                  </a:lnTo>
                  <a:lnTo>
                    <a:pt x="20" y="606"/>
                  </a:lnTo>
                  <a:lnTo>
                    <a:pt x="39" y="635"/>
                  </a:lnTo>
                  <a:lnTo>
                    <a:pt x="48" y="654"/>
                  </a:lnTo>
                  <a:lnTo>
                    <a:pt x="68" y="673"/>
                  </a:lnTo>
                  <a:lnTo>
                    <a:pt x="87" y="683"/>
                  </a:lnTo>
                  <a:lnTo>
                    <a:pt x="106" y="702"/>
                  </a:lnTo>
                  <a:lnTo>
                    <a:pt x="116" y="712"/>
                  </a:lnTo>
                  <a:lnTo>
                    <a:pt x="135" y="721"/>
                  </a:lnTo>
                  <a:lnTo>
                    <a:pt x="145" y="721"/>
                  </a:lnTo>
                  <a:lnTo>
                    <a:pt x="154" y="731"/>
                  </a:lnTo>
                  <a:lnTo>
                    <a:pt x="308" y="731"/>
                  </a:lnTo>
                  <a:lnTo>
                    <a:pt x="1923" y="327"/>
                  </a:lnTo>
                  <a:lnTo>
                    <a:pt x="1827"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2" name="Google Shape;15512;p70"/>
            <p:cNvSpPr/>
            <p:nvPr/>
          </p:nvSpPr>
          <p:spPr>
            <a:xfrm>
              <a:off x="7113607" y="2030460"/>
              <a:ext cx="37213" cy="33685"/>
            </a:xfrm>
            <a:custGeom>
              <a:rect b="b" l="l" r="r" t="t"/>
              <a:pathLst>
                <a:path extrusionOk="0" h="1289" w="1424">
                  <a:moveTo>
                    <a:pt x="712" y="0"/>
                  </a:moveTo>
                  <a:cubicBezTo>
                    <a:pt x="611" y="0"/>
                    <a:pt x="510" y="68"/>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2"/>
                  </a:lnTo>
                  <a:cubicBezTo>
                    <a:pt x="914" y="68"/>
                    <a:pt x="813" y="0"/>
                    <a:pt x="712"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3" name="Google Shape;15513;p70"/>
            <p:cNvSpPr/>
            <p:nvPr/>
          </p:nvSpPr>
          <p:spPr>
            <a:xfrm>
              <a:off x="7312371" y="2051314"/>
              <a:ext cx="37213" cy="33711"/>
            </a:xfrm>
            <a:custGeom>
              <a:rect b="b" l="l" r="r" t="t"/>
              <a:pathLst>
                <a:path extrusionOk="0" h="1290" w="1424">
                  <a:moveTo>
                    <a:pt x="712" y="1"/>
                  </a:moveTo>
                  <a:cubicBezTo>
                    <a:pt x="597" y="1"/>
                    <a:pt x="510" y="97"/>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5" y="847"/>
                  </a:lnTo>
                  <a:cubicBezTo>
                    <a:pt x="1424" y="847"/>
                    <a:pt x="1424" y="443"/>
                    <a:pt x="1155" y="443"/>
                  </a:cubicBezTo>
                  <a:lnTo>
                    <a:pt x="914" y="443"/>
                  </a:lnTo>
                  <a:lnTo>
                    <a:pt x="914" y="202"/>
                  </a:lnTo>
                  <a:cubicBezTo>
                    <a:pt x="914" y="97"/>
                    <a:pt x="828" y="1"/>
                    <a:pt x="712"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4" name="Google Shape;15514;p70"/>
            <p:cNvSpPr/>
            <p:nvPr/>
          </p:nvSpPr>
          <p:spPr>
            <a:xfrm>
              <a:off x="7235489" y="1982455"/>
              <a:ext cx="37213" cy="33711"/>
            </a:xfrm>
            <a:custGeom>
              <a:rect b="b" l="l" r="r" t="t"/>
              <a:pathLst>
                <a:path extrusionOk="0" h="1290" w="1424">
                  <a:moveTo>
                    <a:pt x="712" y="1"/>
                  </a:moveTo>
                  <a:cubicBezTo>
                    <a:pt x="611" y="1"/>
                    <a:pt x="510" y="68"/>
                    <a:pt x="510" y="203"/>
                  </a:cubicBezTo>
                  <a:lnTo>
                    <a:pt x="510" y="443"/>
                  </a:lnTo>
                  <a:lnTo>
                    <a:pt x="270" y="443"/>
                  </a:lnTo>
                  <a:cubicBezTo>
                    <a:pt x="0" y="443"/>
                    <a:pt x="0"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3"/>
                  </a:lnTo>
                  <a:cubicBezTo>
                    <a:pt x="914" y="68"/>
                    <a:pt x="813" y="1"/>
                    <a:pt x="712"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5" name="Google Shape;15515;p70"/>
            <p:cNvSpPr/>
            <p:nvPr/>
          </p:nvSpPr>
          <p:spPr>
            <a:xfrm>
              <a:off x="7132213" y="2030460"/>
              <a:ext cx="18606" cy="33685"/>
            </a:xfrm>
            <a:custGeom>
              <a:rect b="b" l="l" r="r" t="t"/>
              <a:pathLst>
                <a:path extrusionOk="0" h="1289" w="712">
                  <a:moveTo>
                    <a:pt x="0" y="0"/>
                  </a:moveTo>
                  <a:lnTo>
                    <a:pt x="0" y="1289"/>
                  </a:lnTo>
                  <a:cubicBezTo>
                    <a:pt x="116" y="1289"/>
                    <a:pt x="202" y="1202"/>
                    <a:pt x="202" y="1087"/>
                  </a:cubicBezTo>
                  <a:lnTo>
                    <a:pt x="202" y="847"/>
                  </a:lnTo>
                  <a:lnTo>
                    <a:pt x="442" y="847"/>
                  </a:lnTo>
                  <a:cubicBezTo>
                    <a:pt x="712" y="847"/>
                    <a:pt x="712" y="443"/>
                    <a:pt x="442" y="443"/>
                  </a:cubicBezTo>
                  <a:lnTo>
                    <a:pt x="202" y="443"/>
                  </a:lnTo>
                  <a:lnTo>
                    <a:pt x="202" y="202"/>
                  </a:lnTo>
                  <a:cubicBezTo>
                    <a:pt x="202" y="87"/>
                    <a:pt x="116" y="0"/>
                    <a:pt x="0"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6" name="Google Shape;15516;p70"/>
            <p:cNvSpPr/>
            <p:nvPr/>
          </p:nvSpPr>
          <p:spPr>
            <a:xfrm>
              <a:off x="7254069" y="1982455"/>
              <a:ext cx="18632" cy="33711"/>
            </a:xfrm>
            <a:custGeom>
              <a:rect b="b" l="l" r="r" t="t"/>
              <a:pathLst>
                <a:path extrusionOk="0" h="1290" w="713">
                  <a:moveTo>
                    <a:pt x="1" y="1"/>
                  </a:moveTo>
                  <a:lnTo>
                    <a:pt x="1" y="1289"/>
                  </a:lnTo>
                  <a:cubicBezTo>
                    <a:pt x="116" y="1289"/>
                    <a:pt x="203" y="1203"/>
                    <a:pt x="203" y="1087"/>
                  </a:cubicBezTo>
                  <a:lnTo>
                    <a:pt x="203" y="847"/>
                  </a:lnTo>
                  <a:lnTo>
                    <a:pt x="443" y="847"/>
                  </a:lnTo>
                  <a:cubicBezTo>
                    <a:pt x="713" y="847"/>
                    <a:pt x="713" y="443"/>
                    <a:pt x="443" y="443"/>
                  </a:cubicBezTo>
                  <a:lnTo>
                    <a:pt x="203" y="443"/>
                  </a:lnTo>
                  <a:lnTo>
                    <a:pt x="203" y="203"/>
                  </a:lnTo>
                  <a:cubicBezTo>
                    <a:pt x="203" y="97"/>
                    <a:pt x="116" y="1"/>
                    <a:pt x="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7" name="Google Shape;15517;p70"/>
            <p:cNvSpPr/>
            <p:nvPr/>
          </p:nvSpPr>
          <p:spPr>
            <a:xfrm>
              <a:off x="7330977" y="2051314"/>
              <a:ext cx="18606" cy="33946"/>
            </a:xfrm>
            <a:custGeom>
              <a:rect b="b" l="l" r="r" t="t"/>
              <a:pathLst>
                <a:path extrusionOk="0" h="1299" w="712">
                  <a:moveTo>
                    <a:pt x="0" y="1"/>
                  </a:moveTo>
                  <a:lnTo>
                    <a:pt x="0" y="1299"/>
                  </a:lnTo>
                  <a:cubicBezTo>
                    <a:pt x="116" y="1299"/>
                    <a:pt x="202" y="1203"/>
                    <a:pt x="202" y="1097"/>
                  </a:cubicBezTo>
                  <a:lnTo>
                    <a:pt x="202" y="856"/>
                  </a:lnTo>
                  <a:lnTo>
                    <a:pt x="443" y="856"/>
                  </a:lnTo>
                  <a:cubicBezTo>
                    <a:pt x="712" y="856"/>
                    <a:pt x="712" y="443"/>
                    <a:pt x="443" y="443"/>
                  </a:cubicBezTo>
                  <a:lnTo>
                    <a:pt x="202" y="443"/>
                  </a:lnTo>
                  <a:lnTo>
                    <a:pt x="202" y="202"/>
                  </a:lnTo>
                  <a:cubicBezTo>
                    <a:pt x="202" y="97"/>
                    <a:pt x="106" y="1"/>
                    <a:pt x="0"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18" name="Google Shape;15518;p70"/>
          <p:cNvGrpSpPr/>
          <p:nvPr/>
        </p:nvGrpSpPr>
        <p:grpSpPr>
          <a:xfrm>
            <a:off x="6141112" y="2927563"/>
            <a:ext cx="368416" cy="311369"/>
            <a:chOff x="6141112" y="2927563"/>
            <a:chExt cx="368416" cy="311369"/>
          </a:xfrm>
        </p:grpSpPr>
        <p:sp>
          <p:nvSpPr>
            <p:cNvPr id="15519" name="Google Shape;15519;p70"/>
            <p:cNvSpPr/>
            <p:nvPr/>
          </p:nvSpPr>
          <p:spPr>
            <a:xfrm>
              <a:off x="6141112" y="3157163"/>
              <a:ext cx="368416" cy="81769"/>
            </a:xfrm>
            <a:custGeom>
              <a:rect b="b" l="l" r="r" t="t"/>
              <a:pathLst>
                <a:path extrusionOk="0" h="3129" w="14098">
                  <a:moveTo>
                    <a:pt x="5387" y="0"/>
                  </a:moveTo>
                  <a:cubicBezTo>
                    <a:pt x="4371" y="0"/>
                    <a:pt x="3355" y="12"/>
                    <a:pt x="2347" y="81"/>
                  </a:cubicBezTo>
                  <a:cubicBezTo>
                    <a:pt x="1818" y="119"/>
                    <a:pt x="318" y="129"/>
                    <a:pt x="164" y="783"/>
                  </a:cubicBezTo>
                  <a:cubicBezTo>
                    <a:pt x="1" y="1475"/>
                    <a:pt x="1491" y="2071"/>
                    <a:pt x="1991" y="2263"/>
                  </a:cubicBezTo>
                  <a:cubicBezTo>
                    <a:pt x="3597" y="2898"/>
                    <a:pt x="5357" y="3129"/>
                    <a:pt x="7049" y="3129"/>
                  </a:cubicBezTo>
                  <a:cubicBezTo>
                    <a:pt x="8741" y="3129"/>
                    <a:pt x="10511" y="2898"/>
                    <a:pt x="12107" y="2263"/>
                  </a:cubicBezTo>
                  <a:cubicBezTo>
                    <a:pt x="12617" y="2071"/>
                    <a:pt x="14098" y="1475"/>
                    <a:pt x="13934" y="783"/>
                  </a:cubicBezTo>
                  <a:cubicBezTo>
                    <a:pt x="13780" y="138"/>
                    <a:pt x="12280" y="119"/>
                    <a:pt x="11761" y="81"/>
                  </a:cubicBezTo>
                  <a:cubicBezTo>
                    <a:pt x="10747" y="12"/>
                    <a:pt x="9728" y="0"/>
                    <a:pt x="8711" y="0"/>
                  </a:cubicBezTo>
                  <a:cubicBezTo>
                    <a:pt x="8157" y="0"/>
                    <a:pt x="7602" y="4"/>
                    <a:pt x="7049" y="4"/>
                  </a:cubicBezTo>
                  <a:cubicBezTo>
                    <a:pt x="6496" y="4"/>
                    <a:pt x="5941" y="0"/>
                    <a:pt x="5387"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0" name="Google Shape;15520;p70"/>
            <p:cNvSpPr/>
            <p:nvPr/>
          </p:nvSpPr>
          <p:spPr>
            <a:xfrm>
              <a:off x="6192619" y="2953460"/>
              <a:ext cx="265402" cy="248781"/>
            </a:xfrm>
            <a:custGeom>
              <a:rect b="b" l="l" r="r" t="t"/>
              <a:pathLst>
                <a:path extrusionOk="0" h="9520" w="10156">
                  <a:moveTo>
                    <a:pt x="1" y="0"/>
                  </a:moveTo>
                  <a:cubicBezTo>
                    <a:pt x="1" y="0"/>
                    <a:pt x="1443" y="3683"/>
                    <a:pt x="1328" y="8808"/>
                  </a:cubicBezTo>
                  <a:cubicBezTo>
                    <a:pt x="1318" y="8818"/>
                    <a:pt x="1318" y="8828"/>
                    <a:pt x="1328" y="8837"/>
                  </a:cubicBezTo>
                  <a:cubicBezTo>
                    <a:pt x="1328" y="9212"/>
                    <a:pt x="3011" y="9520"/>
                    <a:pt x="5078" y="9520"/>
                  </a:cubicBezTo>
                  <a:cubicBezTo>
                    <a:pt x="7155" y="9520"/>
                    <a:pt x="8838" y="9212"/>
                    <a:pt x="8838" y="8837"/>
                  </a:cubicBezTo>
                  <a:cubicBezTo>
                    <a:pt x="8703" y="3702"/>
                    <a:pt x="10155" y="0"/>
                    <a:pt x="10155"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1" name="Google Shape;15521;p70"/>
            <p:cNvSpPr/>
            <p:nvPr/>
          </p:nvSpPr>
          <p:spPr>
            <a:xfrm>
              <a:off x="6306453" y="2953460"/>
              <a:ext cx="151568" cy="248781"/>
            </a:xfrm>
            <a:custGeom>
              <a:rect b="b" l="l" r="r" t="t"/>
              <a:pathLst>
                <a:path extrusionOk="0" h="9520" w="5800">
                  <a:moveTo>
                    <a:pt x="4357" y="0"/>
                  </a:moveTo>
                  <a:cubicBezTo>
                    <a:pt x="4357" y="0"/>
                    <a:pt x="2915" y="3702"/>
                    <a:pt x="3040" y="8837"/>
                  </a:cubicBezTo>
                  <a:cubicBezTo>
                    <a:pt x="3040" y="9164"/>
                    <a:pt x="1732" y="9443"/>
                    <a:pt x="1" y="9501"/>
                  </a:cubicBezTo>
                  <a:cubicBezTo>
                    <a:pt x="232" y="9510"/>
                    <a:pt x="482" y="9520"/>
                    <a:pt x="722" y="9520"/>
                  </a:cubicBezTo>
                  <a:cubicBezTo>
                    <a:pt x="2799" y="9520"/>
                    <a:pt x="4482" y="9212"/>
                    <a:pt x="4482" y="8837"/>
                  </a:cubicBezTo>
                  <a:cubicBezTo>
                    <a:pt x="4347" y="3702"/>
                    <a:pt x="5799" y="0"/>
                    <a:pt x="5799"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2" name="Google Shape;15522;p70"/>
            <p:cNvSpPr/>
            <p:nvPr/>
          </p:nvSpPr>
          <p:spPr>
            <a:xfrm>
              <a:off x="6192619" y="2927563"/>
              <a:ext cx="265402" cy="52788"/>
            </a:xfrm>
            <a:custGeom>
              <a:rect b="b" l="l" r="r" t="t"/>
              <a:pathLst>
                <a:path extrusionOk="0" h="2020" w="10156">
                  <a:moveTo>
                    <a:pt x="5078" y="1"/>
                  </a:moveTo>
                  <a:cubicBezTo>
                    <a:pt x="2270" y="1"/>
                    <a:pt x="1" y="453"/>
                    <a:pt x="1" y="1010"/>
                  </a:cubicBezTo>
                  <a:cubicBezTo>
                    <a:pt x="1" y="1568"/>
                    <a:pt x="2270" y="2020"/>
                    <a:pt x="5078" y="2020"/>
                  </a:cubicBezTo>
                  <a:cubicBezTo>
                    <a:pt x="7886" y="2020"/>
                    <a:pt x="10155" y="1568"/>
                    <a:pt x="10155" y="1010"/>
                  </a:cubicBezTo>
                  <a:cubicBezTo>
                    <a:pt x="10155" y="453"/>
                    <a:pt x="7886" y="1"/>
                    <a:pt x="5078"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3" name="Google Shape;15523;p70"/>
            <p:cNvSpPr/>
            <p:nvPr/>
          </p:nvSpPr>
          <p:spPr>
            <a:xfrm>
              <a:off x="6227062" y="3142921"/>
              <a:ext cx="196778" cy="59321"/>
            </a:xfrm>
            <a:custGeom>
              <a:rect b="b" l="l" r="r" t="t"/>
              <a:pathLst>
                <a:path extrusionOk="0" h="2270" w="7530">
                  <a:moveTo>
                    <a:pt x="0" y="1"/>
                  </a:moveTo>
                  <a:cubicBezTo>
                    <a:pt x="10" y="501"/>
                    <a:pt x="19" y="1020"/>
                    <a:pt x="10" y="1558"/>
                  </a:cubicBezTo>
                  <a:cubicBezTo>
                    <a:pt x="10" y="1568"/>
                    <a:pt x="10" y="1578"/>
                    <a:pt x="10" y="1587"/>
                  </a:cubicBezTo>
                  <a:cubicBezTo>
                    <a:pt x="10" y="1962"/>
                    <a:pt x="1693" y="2270"/>
                    <a:pt x="3760" y="2270"/>
                  </a:cubicBezTo>
                  <a:cubicBezTo>
                    <a:pt x="5837" y="2270"/>
                    <a:pt x="7520" y="1962"/>
                    <a:pt x="7520" y="1587"/>
                  </a:cubicBezTo>
                  <a:cubicBezTo>
                    <a:pt x="7510" y="1039"/>
                    <a:pt x="7510" y="501"/>
                    <a:pt x="7530" y="1"/>
                  </a:cubicBezTo>
                  <a:lnTo>
                    <a:pt x="7530" y="1"/>
                  </a:lnTo>
                  <a:cubicBezTo>
                    <a:pt x="6385" y="205"/>
                    <a:pt x="5215" y="311"/>
                    <a:pt x="4052" y="311"/>
                  </a:cubicBezTo>
                  <a:cubicBezTo>
                    <a:pt x="3954" y="311"/>
                    <a:pt x="3857" y="310"/>
                    <a:pt x="3760" y="308"/>
                  </a:cubicBezTo>
                  <a:cubicBezTo>
                    <a:pt x="3663" y="310"/>
                    <a:pt x="3566" y="311"/>
                    <a:pt x="3469" y="311"/>
                  </a:cubicBezTo>
                  <a:cubicBezTo>
                    <a:pt x="2306" y="311"/>
                    <a:pt x="1145" y="205"/>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4" name="Google Shape;15524;p70"/>
            <p:cNvSpPr/>
            <p:nvPr/>
          </p:nvSpPr>
          <p:spPr>
            <a:xfrm>
              <a:off x="6227062" y="3142921"/>
              <a:ext cx="523" cy="18868"/>
            </a:xfrm>
            <a:custGeom>
              <a:rect b="b" l="l" r="r" t="t"/>
              <a:pathLst>
                <a:path extrusionOk="0" h="722" w="20">
                  <a:moveTo>
                    <a:pt x="0" y="1"/>
                  </a:moveTo>
                  <a:cubicBezTo>
                    <a:pt x="10" y="231"/>
                    <a:pt x="10" y="472"/>
                    <a:pt x="10" y="722"/>
                  </a:cubicBezTo>
                  <a:cubicBezTo>
                    <a:pt x="19" y="481"/>
                    <a:pt x="10" y="241"/>
                    <a:pt x="1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5" name="Google Shape;15525;p70"/>
            <p:cNvSpPr/>
            <p:nvPr/>
          </p:nvSpPr>
          <p:spPr>
            <a:xfrm>
              <a:off x="6226801" y="3142921"/>
              <a:ext cx="196778" cy="59321"/>
            </a:xfrm>
            <a:custGeom>
              <a:rect b="b" l="l" r="r" t="t"/>
              <a:pathLst>
                <a:path extrusionOk="0" h="2270" w="7530">
                  <a:moveTo>
                    <a:pt x="7530" y="1"/>
                  </a:moveTo>
                  <a:lnTo>
                    <a:pt x="7530" y="1"/>
                  </a:lnTo>
                  <a:cubicBezTo>
                    <a:pt x="7097" y="87"/>
                    <a:pt x="6607" y="154"/>
                    <a:pt x="6078" y="203"/>
                  </a:cubicBezTo>
                  <a:cubicBezTo>
                    <a:pt x="6078" y="366"/>
                    <a:pt x="6068" y="597"/>
                    <a:pt x="6068" y="828"/>
                  </a:cubicBezTo>
                  <a:cubicBezTo>
                    <a:pt x="6068" y="1289"/>
                    <a:pt x="5713" y="1674"/>
                    <a:pt x="5251" y="1712"/>
                  </a:cubicBezTo>
                  <a:cubicBezTo>
                    <a:pt x="4789" y="1751"/>
                    <a:pt x="4289" y="1770"/>
                    <a:pt x="3760" y="1770"/>
                  </a:cubicBezTo>
                  <a:cubicBezTo>
                    <a:pt x="1770" y="1770"/>
                    <a:pt x="154" y="1491"/>
                    <a:pt x="10" y="1135"/>
                  </a:cubicBezTo>
                  <a:cubicBezTo>
                    <a:pt x="10" y="1279"/>
                    <a:pt x="10" y="1414"/>
                    <a:pt x="10" y="1558"/>
                  </a:cubicBezTo>
                  <a:cubicBezTo>
                    <a:pt x="1" y="1568"/>
                    <a:pt x="1" y="1578"/>
                    <a:pt x="10" y="1587"/>
                  </a:cubicBezTo>
                  <a:cubicBezTo>
                    <a:pt x="10" y="1933"/>
                    <a:pt x="1405" y="2212"/>
                    <a:pt x="3212" y="2260"/>
                  </a:cubicBezTo>
                  <a:lnTo>
                    <a:pt x="3578" y="2270"/>
                  </a:lnTo>
                  <a:lnTo>
                    <a:pt x="3760" y="2270"/>
                  </a:lnTo>
                  <a:cubicBezTo>
                    <a:pt x="5838" y="2270"/>
                    <a:pt x="7520" y="1962"/>
                    <a:pt x="7520" y="1587"/>
                  </a:cubicBezTo>
                  <a:lnTo>
                    <a:pt x="7520" y="1356"/>
                  </a:lnTo>
                  <a:cubicBezTo>
                    <a:pt x="7520" y="1356"/>
                    <a:pt x="7520" y="1347"/>
                    <a:pt x="7520" y="1347"/>
                  </a:cubicBezTo>
                  <a:lnTo>
                    <a:pt x="7520" y="1126"/>
                  </a:lnTo>
                  <a:lnTo>
                    <a:pt x="7520" y="1049"/>
                  </a:lnTo>
                  <a:lnTo>
                    <a:pt x="7520" y="924"/>
                  </a:lnTo>
                  <a:lnTo>
                    <a:pt x="7520" y="818"/>
                  </a:lnTo>
                  <a:lnTo>
                    <a:pt x="7520" y="722"/>
                  </a:lnTo>
                  <a:lnTo>
                    <a:pt x="7520" y="414"/>
                  </a:lnTo>
                  <a:lnTo>
                    <a:pt x="7520" y="318"/>
                  </a:lnTo>
                  <a:cubicBezTo>
                    <a:pt x="7520" y="212"/>
                    <a:pt x="7520" y="106"/>
                    <a:pt x="753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26" name="Google Shape;15526;p70"/>
          <p:cNvGrpSpPr/>
          <p:nvPr/>
        </p:nvGrpSpPr>
        <p:grpSpPr>
          <a:xfrm>
            <a:off x="7520699" y="2902946"/>
            <a:ext cx="335489" cy="360629"/>
            <a:chOff x="7520699" y="2902946"/>
            <a:chExt cx="335489" cy="360629"/>
          </a:xfrm>
        </p:grpSpPr>
        <p:sp>
          <p:nvSpPr>
            <p:cNvPr id="15527" name="Google Shape;15527;p70"/>
            <p:cNvSpPr/>
            <p:nvPr/>
          </p:nvSpPr>
          <p:spPr>
            <a:xfrm>
              <a:off x="7520699" y="2946666"/>
              <a:ext cx="128441" cy="174173"/>
            </a:xfrm>
            <a:custGeom>
              <a:rect b="b" l="l" r="r" t="t"/>
              <a:pathLst>
                <a:path extrusionOk="0" h="6665" w="4915">
                  <a:moveTo>
                    <a:pt x="683" y="0"/>
                  </a:moveTo>
                  <a:cubicBezTo>
                    <a:pt x="299" y="0"/>
                    <a:pt x="1" y="299"/>
                    <a:pt x="1" y="683"/>
                  </a:cubicBezTo>
                  <a:lnTo>
                    <a:pt x="1" y="1001"/>
                  </a:lnTo>
                  <a:cubicBezTo>
                    <a:pt x="1" y="2741"/>
                    <a:pt x="981" y="4328"/>
                    <a:pt x="2530" y="5107"/>
                  </a:cubicBezTo>
                  <a:lnTo>
                    <a:pt x="4184" y="5934"/>
                  </a:lnTo>
                  <a:cubicBezTo>
                    <a:pt x="4337" y="6010"/>
                    <a:pt x="4280" y="6251"/>
                    <a:pt x="4107" y="6251"/>
                  </a:cubicBezTo>
                  <a:lnTo>
                    <a:pt x="3876" y="6251"/>
                  </a:lnTo>
                  <a:cubicBezTo>
                    <a:pt x="3597" y="6251"/>
                    <a:pt x="3597" y="6664"/>
                    <a:pt x="3876" y="6664"/>
                  </a:cubicBezTo>
                  <a:lnTo>
                    <a:pt x="4107" y="6664"/>
                  </a:lnTo>
                  <a:cubicBezTo>
                    <a:pt x="4722" y="6664"/>
                    <a:pt x="4914" y="5837"/>
                    <a:pt x="4366" y="5559"/>
                  </a:cubicBezTo>
                  <a:lnTo>
                    <a:pt x="2712" y="4732"/>
                  </a:lnTo>
                  <a:cubicBezTo>
                    <a:pt x="1299" y="4020"/>
                    <a:pt x="404" y="2578"/>
                    <a:pt x="404" y="1001"/>
                  </a:cubicBezTo>
                  <a:lnTo>
                    <a:pt x="404" y="683"/>
                  </a:lnTo>
                  <a:cubicBezTo>
                    <a:pt x="404" y="529"/>
                    <a:pt x="529" y="414"/>
                    <a:pt x="674" y="414"/>
                  </a:cubicBezTo>
                  <a:lnTo>
                    <a:pt x="3145" y="414"/>
                  </a:lnTo>
                  <a:cubicBezTo>
                    <a:pt x="3424" y="414"/>
                    <a:pt x="3424" y="0"/>
                    <a:pt x="3145"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8" name="Google Shape;15528;p70"/>
            <p:cNvSpPr/>
            <p:nvPr/>
          </p:nvSpPr>
          <p:spPr>
            <a:xfrm>
              <a:off x="7727512" y="2946404"/>
              <a:ext cx="128676" cy="174434"/>
            </a:xfrm>
            <a:custGeom>
              <a:rect b="b" l="l" r="r" t="t"/>
              <a:pathLst>
                <a:path extrusionOk="0" h="6675" w="4924">
                  <a:moveTo>
                    <a:pt x="1779" y="1"/>
                  </a:moveTo>
                  <a:cubicBezTo>
                    <a:pt x="1501" y="1"/>
                    <a:pt x="1501" y="424"/>
                    <a:pt x="1779" y="424"/>
                  </a:cubicBezTo>
                  <a:lnTo>
                    <a:pt x="4241" y="424"/>
                  </a:lnTo>
                  <a:cubicBezTo>
                    <a:pt x="4385" y="424"/>
                    <a:pt x="4510" y="539"/>
                    <a:pt x="4510" y="684"/>
                  </a:cubicBezTo>
                  <a:lnTo>
                    <a:pt x="4510" y="1011"/>
                  </a:lnTo>
                  <a:cubicBezTo>
                    <a:pt x="4510" y="2588"/>
                    <a:pt x="3616" y="4030"/>
                    <a:pt x="2203" y="4742"/>
                  </a:cubicBezTo>
                  <a:lnTo>
                    <a:pt x="549" y="5569"/>
                  </a:lnTo>
                  <a:cubicBezTo>
                    <a:pt x="1" y="5847"/>
                    <a:pt x="193" y="6674"/>
                    <a:pt x="818" y="6674"/>
                  </a:cubicBezTo>
                  <a:lnTo>
                    <a:pt x="1049" y="6674"/>
                  </a:lnTo>
                  <a:cubicBezTo>
                    <a:pt x="1328" y="6674"/>
                    <a:pt x="1328" y="6261"/>
                    <a:pt x="1049" y="6261"/>
                  </a:cubicBezTo>
                  <a:lnTo>
                    <a:pt x="818" y="6261"/>
                  </a:lnTo>
                  <a:cubicBezTo>
                    <a:pt x="635" y="6261"/>
                    <a:pt x="577" y="6020"/>
                    <a:pt x="741" y="5944"/>
                  </a:cubicBezTo>
                  <a:lnTo>
                    <a:pt x="2395" y="5117"/>
                  </a:lnTo>
                  <a:cubicBezTo>
                    <a:pt x="3943" y="4338"/>
                    <a:pt x="4924" y="2751"/>
                    <a:pt x="4924" y="1011"/>
                  </a:cubicBezTo>
                  <a:lnTo>
                    <a:pt x="4924" y="684"/>
                  </a:lnTo>
                  <a:cubicBezTo>
                    <a:pt x="4924" y="309"/>
                    <a:pt x="4616" y="1"/>
                    <a:pt x="42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9" name="Google Shape;15529;p70"/>
            <p:cNvSpPr/>
            <p:nvPr/>
          </p:nvSpPr>
          <p:spPr>
            <a:xfrm>
              <a:off x="7639315" y="3118800"/>
              <a:ext cx="98284" cy="97030"/>
            </a:xfrm>
            <a:custGeom>
              <a:rect b="b" l="l" r="r" t="t"/>
              <a:pathLst>
                <a:path extrusionOk="0" h="3713" w="3761">
                  <a:moveTo>
                    <a:pt x="1164" y="0"/>
                  </a:moveTo>
                  <a:lnTo>
                    <a:pt x="1164" y="904"/>
                  </a:lnTo>
                  <a:cubicBezTo>
                    <a:pt x="1164" y="1308"/>
                    <a:pt x="943" y="1674"/>
                    <a:pt x="577" y="1856"/>
                  </a:cubicBezTo>
                  <a:lnTo>
                    <a:pt x="443" y="1933"/>
                  </a:lnTo>
                  <a:cubicBezTo>
                    <a:pt x="164" y="2068"/>
                    <a:pt x="0" y="2347"/>
                    <a:pt x="0" y="2654"/>
                  </a:cubicBezTo>
                  <a:lnTo>
                    <a:pt x="0" y="3712"/>
                  </a:lnTo>
                  <a:lnTo>
                    <a:pt x="3760" y="3712"/>
                  </a:lnTo>
                  <a:lnTo>
                    <a:pt x="3760" y="2654"/>
                  </a:lnTo>
                  <a:cubicBezTo>
                    <a:pt x="3760" y="2347"/>
                    <a:pt x="3587" y="2068"/>
                    <a:pt x="3318" y="1933"/>
                  </a:cubicBezTo>
                  <a:lnTo>
                    <a:pt x="3174" y="1856"/>
                  </a:lnTo>
                  <a:cubicBezTo>
                    <a:pt x="2818" y="1674"/>
                    <a:pt x="2587" y="1308"/>
                    <a:pt x="2587" y="904"/>
                  </a:cubicBezTo>
                  <a:lnTo>
                    <a:pt x="2587"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0" name="Google Shape;15530;p70"/>
            <p:cNvSpPr/>
            <p:nvPr/>
          </p:nvSpPr>
          <p:spPr>
            <a:xfrm>
              <a:off x="7688313" y="3118800"/>
              <a:ext cx="49286" cy="96769"/>
            </a:xfrm>
            <a:custGeom>
              <a:rect b="b" l="l" r="r" t="t"/>
              <a:pathLst>
                <a:path extrusionOk="0" h="3703" w="1886">
                  <a:moveTo>
                    <a:pt x="0" y="0"/>
                  </a:moveTo>
                  <a:lnTo>
                    <a:pt x="0" y="3703"/>
                  </a:lnTo>
                  <a:lnTo>
                    <a:pt x="1885" y="3703"/>
                  </a:lnTo>
                  <a:lnTo>
                    <a:pt x="1885" y="2645"/>
                  </a:lnTo>
                  <a:cubicBezTo>
                    <a:pt x="1885" y="2337"/>
                    <a:pt x="1712" y="2068"/>
                    <a:pt x="1443" y="1933"/>
                  </a:cubicBezTo>
                  <a:lnTo>
                    <a:pt x="1299" y="1856"/>
                  </a:lnTo>
                  <a:cubicBezTo>
                    <a:pt x="943" y="1674"/>
                    <a:pt x="712" y="1308"/>
                    <a:pt x="712" y="904"/>
                  </a:cubicBezTo>
                  <a:lnTo>
                    <a:pt x="712"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1" name="Google Shape;15531;p70"/>
            <p:cNvSpPr/>
            <p:nvPr/>
          </p:nvSpPr>
          <p:spPr>
            <a:xfrm>
              <a:off x="7600351" y="2917502"/>
              <a:ext cx="175950" cy="221421"/>
            </a:xfrm>
            <a:custGeom>
              <a:rect b="b" l="l" r="r" t="t"/>
              <a:pathLst>
                <a:path extrusionOk="0" h="8473" w="6733">
                  <a:moveTo>
                    <a:pt x="1" y="1"/>
                  </a:moveTo>
                  <a:lnTo>
                    <a:pt x="328" y="4309"/>
                  </a:lnTo>
                  <a:cubicBezTo>
                    <a:pt x="462" y="6165"/>
                    <a:pt x="1645" y="7780"/>
                    <a:pt x="3366" y="8473"/>
                  </a:cubicBezTo>
                  <a:cubicBezTo>
                    <a:pt x="5097" y="7780"/>
                    <a:pt x="6280" y="6165"/>
                    <a:pt x="6415" y="4309"/>
                  </a:cubicBezTo>
                  <a:lnTo>
                    <a:pt x="6732"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2" name="Google Shape;15532;p70"/>
            <p:cNvSpPr/>
            <p:nvPr/>
          </p:nvSpPr>
          <p:spPr>
            <a:xfrm>
              <a:off x="7688313" y="2917502"/>
              <a:ext cx="87988" cy="221421"/>
            </a:xfrm>
            <a:custGeom>
              <a:rect b="b" l="l" r="r" t="t"/>
              <a:pathLst>
                <a:path extrusionOk="0" h="8473" w="3367">
                  <a:moveTo>
                    <a:pt x="2029" y="1"/>
                  </a:moveTo>
                  <a:lnTo>
                    <a:pt x="1712" y="4309"/>
                  </a:lnTo>
                  <a:cubicBezTo>
                    <a:pt x="1616" y="5636"/>
                    <a:pt x="981" y="7348"/>
                    <a:pt x="0" y="8473"/>
                  </a:cubicBezTo>
                  <a:cubicBezTo>
                    <a:pt x="1731" y="7780"/>
                    <a:pt x="2914" y="6165"/>
                    <a:pt x="3049" y="4309"/>
                  </a:cubicBezTo>
                  <a:lnTo>
                    <a:pt x="3366"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3" name="Google Shape;15533;p70"/>
            <p:cNvSpPr/>
            <p:nvPr/>
          </p:nvSpPr>
          <p:spPr>
            <a:xfrm>
              <a:off x="7585534" y="2902946"/>
              <a:ext cx="205820" cy="25139"/>
            </a:xfrm>
            <a:custGeom>
              <a:rect b="b" l="l" r="r" t="t"/>
              <a:pathLst>
                <a:path extrusionOk="0" h="962" w="7876">
                  <a:moveTo>
                    <a:pt x="260" y="0"/>
                  </a:moveTo>
                  <a:cubicBezTo>
                    <a:pt x="116" y="0"/>
                    <a:pt x="0" y="116"/>
                    <a:pt x="0" y="260"/>
                  </a:cubicBezTo>
                  <a:lnTo>
                    <a:pt x="0" y="702"/>
                  </a:lnTo>
                  <a:cubicBezTo>
                    <a:pt x="0" y="846"/>
                    <a:pt x="116" y="962"/>
                    <a:pt x="260" y="962"/>
                  </a:cubicBezTo>
                  <a:lnTo>
                    <a:pt x="7616" y="962"/>
                  </a:lnTo>
                  <a:cubicBezTo>
                    <a:pt x="7761" y="962"/>
                    <a:pt x="7876" y="846"/>
                    <a:pt x="7876" y="702"/>
                  </a:cubicBezTo>
                  <a:lnTo>
                    <a:pt x="7876" y="260"/>
                  </a:lnTo>
                  <a:cubicBezTo>
                    <a:pt x="7876" y="116"/>
                    <a:pt x="7761" y="0"/>
                    <a:pt x="7616"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4" name="Google Shape;15534;p70"/>
            <p:cNvSpPr/>
            <p:nvPr/>
          </p:nvSpPr>
          <p:spPr>
            <a:xfrm>
              <a:off x="7585534" y="2909218"/>
              <a:ext cx="205820" cy="18868"/>
            </a:xfrm>
            <a:custGeom>
              <a:rect b="b" l="l" r="r" t="t"/>
              <a:pathLst>
                <a:path extrusionOk="0" h="722" w="7876">
                  <a:moveTo>
                    <a:pt x="0" y="1"/>
                  </a:moveTo>
                  <a:lnTo>
                    <a:pt x="0" y="20"/>
                  </a:lnTo>
                  <a:lnTo>
                    <a:pt x="0" y="462"/>
                  </a:lnTo>
                  <a:cubicBezTo>
                    <a:pt x="0" y="597"/>
                    <a:pt x="116" y="722"/>
                    <a:pt x="260" y="722"/>
                  </a:cubicBezTo>
                  <a:lnTo>
                    <a:pt x="7616" y="722"/>
                  </a:lnTo>
                  <a:cubicBezTo>
                    <a:pt x="7761" y="722"/>
                    <a:pt x="7876" y="597"/>
                    <a:pt x="7876" y="462"/>
                  </a:cubicBezTo>
                  <a:lnTo>
                    <a:pt x="7876" y="20"/>
                  </a:lnTo>
                  <a:lnTo>
                    <a:pt x="7876" y="1"/>
                  </a:lnTo>
                  <a:cubicBezTo>
                    <a:pt x="7866" y="135"/>
                    <a:pt x="7751" y="241"/>
                    <a:pt x="7616" y="241"/>
                  </a:cubicBezTo>
                  <a:lnTo>
                    <a:pt x="260" y="241"/>
                  </a:lnTo>
                  <a:cubicBezTo>
                    <a:pt x="125" y="241"/>
                    <a:pt x="10" y="135"/>
                    <a:pt x="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5" name="Google Shape;15535;p70"/>
            <p:cNvSpPr/>
            <p:nvPr/>
          </p:nvSpPr>
          <p:spPr>
            <a:xfrm>
              <a:off x="7602625" y="3194689"/>
              <a:ext cx="171664" cy="49521"/>
            </a:xfrm>
            <a:custGeom>
              <a:rect b="b" l="l" r="r" t="t"/>
              <a:pathLst>
                <a:path extrusionOk="0" h="1895" w="6569">
                  <a:moveTo>
                    <a:pt x="712" y="0"/>
                  </a:moveTo>
                  <a:cubicBezTo>
                    <a:pt x="318" y="0"/>
                    <a:pt x="0" y="318"/>
                    <a:pt x="0" y="712"/>
                  </a:cubicBezTo>
                  <a:lnTo>
                    <a:pt x="0" y="1895"/>
                  </a:lnTo>
                  <a:lnTo>
                    <a:pt x="6568" y="1895"/>
                  </a:lnTo>
                  <a:lnTo>
                    <a:pt x="6568" y="712"/>
                  </a:lnTo>
                  <a:cubicBezTo>
                    <a:pt x="6568" y="318"/>
                    <a:pt x="6251" y="0"/>
                    <a:pt x="5857"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6" name="Google Shape;15536;p70"/>
            <p:cNvSpPr/>
            <p:nvPr/>
          </p:nvSpPr>
          <p:spPr>
            <a:xfrm>
              <a:off x="7602625" y="3194689"/>
              <a:ext cx="171664" cy="49521"/>
            </a:xfrm>
            <a:custGeom>
              <a:rect b="b" l="l" r="r" t="t"/>
              <a:pathLst>
                <a:path extrusionOk="0" h="1895" w="6569">
                  <a:moveTo>
                    <a:pt x="5116" y="0"/>
                  </a:moveTo>
                  <a:lnTo>
                    <a:pt x="5116" y="837"/>
                  </a:lnTo>
                  <a:cubicBezTo>
                    <a:pt x="5116" y="1135"/>
                    <a:pt x="4876" y="1366"/>
                    <a:pt x="4587" y="1366"/>
                  </a:cubicBezTo>
                  <a:lnTo>
                    <a:pt x="0" y="1366"/>
                  </a:lnTo>
                  <a:lnTo>
                    <a:pt x="0" y="1895"/>
                  </a:lnTo>
                  <a:lnTo>
                    <a:pt x="6568" y="1895"/>
                  </a:lnTo>
                  <a:lnTo>
                    <a:pt x="6568" y="712"/>
                  </a:lnTo>
                  <a:cubicBezTo>
                    <a:pt x="6568" y="318"/>
                    <a:pt x="6251" y="0"/>
                    <a:pt x="5857"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7" name="Google Shape;15537;p70"/>
            <p:cNvSpPr/>
            <p:nvPr/>
          </p:nvSpPr>
          <p:spPr>
            <a:xfrm>
              <a:off x="7585795" y="3240421"/>
              <a:ext cx="205323" cy="23153"/>
            </a:xfrm>
            <a:custGeom>
              <a:rect b="b" l="l" r="r" t="t"/>
              <a:pathLst>
                <a:path extrusionOk="0" h="886" w="7857">
                  <a:moveTo>
                    <a:pt x="77" y="1"/>
                  </a:moveTo>
                  <a:cubicBezTo>
                    <a:pt x="29" y="1"/>
                    <a:pt x="0" y="29"/>
                    <a:pt x="0" y="78"/>
                  </a:cubicBezTo>
                  <a:lnTo>
                    <a:pt x="0" y="808"/>
                  </a:lnTo>
                  <a:cubicBezTo>
                    <a:pt x="0" y="856"/>
                    <a:pt x="29" y="885"/>
                    <a:pt x="77" y="885"/>
                  </a:cubicBezTo>
                  <a:lnTo>
                    <a:pt x="7770" y="885"/>
                  </a:lnTo>
                  <a:cubicBezTo>
                    <a:pt x="7818" y="885"/>
                    <a:pt x="7856" y="856"/>
                    <a:pt x="7856" y="808"/>
                  </a:cubicBezTo>
                  <a:lnTo>
                    <a:pt x="7856" y="78"/>
                  </a:lnTo>
                  <a:cubicBezTo>
                    <a:pt x="7856" y="29"/>
                    <a:pt x="7818" y="1"/>
                    <a:pt x="77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8" name="Google Shape;15538;p70"/>
            <p:cNvSpPr/>
            <p:nvPr/>
          </p:nvSpPr>
          <p:spPr>
            <a:xfrm>
              <a:off x="7655647" y="3121806"/>
              <a:ext cx="65357" cy="23650"/>
            </a:xfrm>
            <a:custGeom>
              <a:rect b="b" l="l" r="r" t="t"/>
              <a:pathLst>
                <a:path extrusionOk="0" h="905" w="2501">
                  <a:moveTo>
                    <a:pt x="395" y="1"/>
                  </a:moveTo>
                  <a:cubicBezTo>
                    <a:pt x="173" y="1"/>
                    <a:pt x="0" y="174"/>
                    <a:pt x="0" y="395"/>
                  </a:cubicBezTo>
                  <a:lnTo>
                    <a:pt x="0" y="510"/>
                  </a:lnTo>
                  <a:cubicBezTo>
                    <a:pt x="0" y="732"/>
                    <a:pt x="173" y="905"/>
                    <a:pt x="395" y="905"/>
                  </a:cubicBezTo>
                  <a:lnTo>
                    <a:pt x="2116" y="905"/>
                  </a:lnTo>
                  <a:cubicBezTo>
                    <a:pt x="2327" y="905"/>
                    <a:pt x="2501" y="732"/>
                    <a:pt x="2501" y="510"/>
                  </a:cubicBezTo>
                  <a:lnTo>
                    <a:pt x="2501" y="395"/>
                  </a:lnTo>
                  <a:cubicBezTo>
                    <a:pt x="2501" y="174"/>
                    <a:pt x="2327" y="1"/>
                    <a:pt x="2116"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9" name="Google Shape;15539;p70"/>
            <p:cNvSpPr/>
            <p:nvPr/>
          </p:nvSpPr>
          <p:spPr>
            <a:xfrm>
              <a:off x="7655647" y="3127581"/>
              <a:ext cx="65357" cy="17639"/>
            </a:xfrm>
            <a:custGeom>
              <a:rect b="b" l="l" r="r" t="t"/>
              <a:pathLst>
                <a:path extrusionOk="0" h="675" w="2501">
                  <a:moveTo>
                    <a:pt x="39" y="1"/>
                  </a:moveTo>
                  <a:cubicBezTo>
                    <a:pt x="10" y="59"/>
                    <a:pt x="0" y="107"/>
                    <a:pt x="0" y="164"/>
                  </a:cubicBezTo>
                  <a:lnTo>
                    <a:pt x="0" y="289"/>
                  </a:lnTo>
                  <a:cubicBezTo>
                    <a:pt x="0" y="501"/>
                    <a:pt x="173" y="674"/>
                    <a:pt x="395" y="674"/>
                  </a:cubicBezTo>
                  <a:lnTo>
                    <a:pt x="2116" y="674"/>
                  </a:lnTo>
                  <a:cubicBezTo>
                    <a:pt x="2327" y="674"/>
                    <a:pt x="2501" y="501"/>
                    <a:pt x="2501" y="289"/>
                  </a:cubicBezTo>
                  <a:lnTo>
                    <a:pt x="2501" y="164"/>
                  </a:lnTo>
                  <a:cubicBezTo>
                    <a:pt x="2501" y="107"/>
                    <a:pt x="2491" y="59"/>
                    <a:pt x="2462" y="1"/>
                  </a:cubicBezTo>
                  <a:cubicBezTo>
                    <a:pt x="2404" y="145"/>
                    <a:pt x="2270" y="232"/>
                    <a:pt x="2116" y="232"/>
                  </a:cubicBezTo>
                  <a:lnTo>
                    <a:pt x="395" y="232"/>
                  </a:lnTo>
                  <a:cubicBezTo>
                    <a:pt x="241" y="232"/>
                    <a:pt x="97" y="145"/>
                    <a:pt x="39"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0" name="Google Shape;15540;p70"/>
            <p:cNvSpPr/>
            <p:nvPr/>
          </p:nvSpPr>
          <p:spPr>
            <a:xfrm>
              <a:off x="7634794" y="2953878"/>
              <a:ext cx="107065" cy="101081"/>
            </a:xfrm>
            <a:custGeom>
              <a:rect b="b" l="l" r="r" t="t"/>
              <a:pathLst>
                <a:path extrusionOk="0" h="3868" w="4097">
                  <a:moveTo>
                    <a:pt x="2052" y="1"/>
                  </a:moveTo>
                  <a:cubicBezTo>
                    <a:pt x="2024" y="1"/>
                    <a:pt x="1996" y="18"/>
                    <a:pt x="1981" y="51"/>
                  </a:cubicBezTo>
                  <a:lnTo>
                    <a:pt x="1500" y="1378"/>
                  </a:lnTo>
                  <a:lnTo>
                    <a:pt x="87" y="1426"/>
                  </a:lnTo>
                  <a:cubicBezTo>
                    <a:pt x="29" y="1436"/>
                    <a:pt x="0" y="1513"/>
                    <a:pt x="48" y="1551"/>
                  </a:cubicBezTo>
                  <a:lnTo>
                    <a:pt x="1164" y="2417"/>
                  </a:lnTo>
                  <a:lnTo>
                    <a:pt x="779" y="3782"/>
                  </a:lnTo>
                  <a:cubicBezTo>
                    <a:pt x="764" y="3828"/>
                    <a:pt x="803" y="3868"/>
                    <a:pt x="844" y="3868"/>
                  </a:cubicBezTo>
                  <a:cubicBezTo>
                    <a:pt x="855" y="3868"/>
                    <a:pt x="865" y="3865"/>
                    <a:pt x="875" y="3859"/>
                  </a:cubicBezTo>
                  <a:lnTo>
                    <a:pt x="2048" y="3061"/>
                  </a:lnTo>
                  <a:lnTo>
                    <a:pt x="3222" y="3859"/>
                  </a:lnTo>
                  <a:cubicBezTo>
                    <a:pt x="3231" y="3865"/>
                    <a:pt x="3243" y="3868"/>
                    <a:pt x="3254" y="3868"/>
                  </a:cubicBezTo>
                  <a:cubicBezTo>
                    <a:pt x="3297" y="3868"/>
                    <a:pt x="3343" y="3828"/>
                    <a:pt x="3327" y="3782"/>
                  </a:cubicBezTo>
                  <a:lnTo>
                    <a:pt x="2933" y="2417"/>
                  </a:lnTo>
                  <a:lnTo>
                    <a:pt x="4049" y="1551"/>
                  </a:lnTo>
                  <a:cubicBezTo>
                    <a:pt x="4097" y="1513"/>
                    <a:pt x="4068" y="1436"/>
                    <a:pt x="4010" y="1426"/>
                  </a:cubicBezTo>
                  <a:lnTo>
                    <a:pt x="2597" y="1378"/>
                  </a:lnTo>
                  <a:lnTo>
                    <a:pt x="2116" y="51"/>
                  </a:lnTo>
                  <a:cubicBezTo>
                    <a:pt x="2106" y="18"/>
                    <a:pt x="2080" y="1"/>
                    <a:pt x="205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1" name="Google Shape;15541;p70"/>
            <p:cNvSpPr/>
            <p:nvPr/>
          </p:nvSpPr>
          <p:spPr>
            <a:xfrm>
              <a:off x="7585795" y="3240160"/>
              <a:ext cx="205323" cy="23415"/>
            </a:xfrm>
            <a:custGeom>
              <a:rect b="b" l="l" r="r" t="t"/>
              <a:pathLst>
                <a:path extrusionOk="0" h="896" w="7857">
                  <a:moveTo>
                    <a:pt x="6395" y="1"/>
                  </a:moveTo>
                  <a:lnTo>
                    <a:pt x="6395" y="289"/>
                  </a:lnTo>
                  <a:cubicBezTo>
                    <a:pt x="6395" y="463"/>
                    <a:pt x="6260" y="597"/>
                    <a:pt x="6087" y="597"/>
                  </a:cubicBezTo>
                  <a:lnTo>
                    <a:pt x="77" y="597"/>
                  </a:lnTo>
                  <a:cubicBezTo>
                    <a:pt x="39" y="597"/>
                    <a:pt x="0" y="559"/>
                    <a:pt x="0" y="520"/>
                  </a:cubicBezTo>
                  <a:lnTo>
                    <a:pt x="0" y="809"/>
                  </a:lnTo>
                  <a:cubicBezTo>
                    <a:pt x="0" y="857"/>
                    <a:pt x="39" y="895"/>
                    <a:pt x="77" y="895"/>
                  </a:cubicBezTo>
                  <a:lnTo>
                    <a:pt x="7770" y="895"/>
                  </a:lnTo>
                  <a:cubicBezTo>
                    <a:pt x="7818" y="895"/>
                    <a:pt x="7856" y="857"/>
                    <a:pt x="7856" y="809"/>
                  </a:cubicBezTo>
                  <a:lnTo>
                    <a:pt x="7856" y="88"/>
                  </a:lnTo>
                  <a:cubicBezTo>
                    <a:pt x="7856" y="39"/>
                    <a:pt x="7818" y="1"/>
                    <a:pt x="777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42" name="Google Shape;15542;p70"/>
          <p:cNvGrpSpPr/>
          <p:nvPr/>
        </p:nvGrpSpPr>
        <p:grpSpPr>
          <a:xfrm>
            <a:off x="7988340" y="2902946"/>
            <a:ext cx="308886" cy="360628"/>
            <a:chOff x="7988340" y="2902946"/>
            <a:chExt cx="308886" cy="360628"/>
          </a:xfrm>
        </p:grpSpPr>
        <p:sp>
          <p:nvSpPr>
            <p:cNvPr id="15543" name="Google Shape;15543;p70"/>
            <p:cNvSpPr/>
            <p:nvPr/>
          </p:nvSpPr>
          <p:spPr>
            <a:xfrm>
              <a:off x="8048654" y="3170072"/>
              <a:ext cx="27413" cy="88223"/>
            </a:xfrm>
            <a:custGeom>
              <a:rect b="b" l="l" r="r" t="t"/>
              <a:pathLst>
                <a:path extrusionOk="0" h="3376" w="1049">
                  <a:moveTo>
                    <a:pt x="1" y="0"/>
                  </a:moveTo>
                  <a:lnTo>
                    <a:pt x="1" y="3375"/>
                  </a:lnTo>
                  <a:lnTo>
                    <a:pt x="1049" y="3375"/>
                  </a:lnTo>
                  <a:lnTo>
                    <a:pt x="104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4" name="Google Shape;15544;p70"/>
            <p:cNvSpPr/>
            <p:nvPr/>
          </p:nvSpPr>
          <p:spPr>
            <a:xfrm>
              <a:off x="8062478" y="3170072"/>
              <a:ext cx="13589" cy="88223"/>
            </a:xfrm>
            <a:custGeom>
              <a:rect b="b" l="l" r="r" t="t"/>
              <a:pathLst>
                <a:path extrusionOk="0" h="3376" w="520">
                  <a:moveTo>
                    <a:pt x="1" y="0"/>
                  </a:moveTo>
                  <a:lnTo>
                    <a:pt x="1" y="3375"/>
                  </a:lnTo>
                  <a:lnTo>
                    <a:pt x="520" y="3375"/>
                  </a:lnTo>
                  <a:lnTo>
                    <a:pt x="520"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5" name="Google Shape;15545;p70"/>
            <p:cNvSpPr/>
            <p:nvPr/>
          </p:nvSpPr>
          <p:spPr>
            <a:xfrm>
              <a:off x="8207984" y="3170072"/>
              <a:ext cx="27413" cy="88223"/>
            </a:xfrm>
            <a:custGeom>
              <a:rect b="b" l="l" r="r" t="t"/>
              <a:pathLst>
                <a:path extrusionOk="0" h="3376" w="1049">
                  <a:moveTo>
                    <a:pt x="0" y="0"/>
                  </a:moveTo>
                  <a:lnTo>
                    <a:pt x="0" y="3375"/>
                  </a:lnTo>
                  <a:lnTo>
                    <a:pt x="1049" y="3375"/>
                  </a:lnTo>
                  <a:lnTo>
                    <a:pt x="104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6" name="Google Shape;15546;p70"/>
            <p:cNvSpPr/>
            <p:nvPr/>
          </p:nvSpPr>
          <p:spPr>
            <a:xfrm>
              <a:off x="8221808" y="3170072"/>
              <a:ext cx="13589" cy="88223"/>
            </a:xfrm>
            <a:custGeom>
              <a:rect b="b" l="l" r="r" t="t"/>
              <a:pathLst>
                <a:path extrusionOk="0" h="3376" w="520">
                  <a:moveTo>
                    <a:pt x="0" y="0"/>
                  </a:moveTo>
                  <a:lnTo>
                    <a:pt x="0" y="3375"/>
                  </a:lnTo>
                  <a:lnTo>
                    <a:pt x="520" y="3375"/>
                  </a:lnTo>
                  <a:lnTo>
                    <a:pt x="520"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7" name="Google Shape;15547;p70"/>
            <p:cNvSpPr/>
            <p:nvPr/>
          </p:nvSpPr>
          <p:spPr>
            <a:xfrm>
              <a:off x="8021032" y="3149715"/>
              <a:ext cx="242248" cy="46516"/>
            </a:xfrm>
            <a:custGeom>
              <a:rect b="b" l="l" r="r" t="t"/>
              <a:pathLst>
                <a:path extrusionOk="0" h="1780" w="9270">
                  <a:moveTo>
                    <a:pt x="0" y="0"/>
                  </a:moveTo>
                  <a:lnTo>
                    <a:pt x="0" y="1395"/>
                  </a:lnTo>
                  <a:cubicBezTo>
                    <a:pt x="0" y="1606"/>
                    <a:pt x="164" y="1779"/>
                    <a:pt x="385" y="1779"/>
                  </a:cubicBezTo>
                  <a:lnTo>
                    <a:pt x="8876" y="1779"/>
                  </a:lnTo>
                  <a:cubicBezTo>
                    <a:pt x="9097" y="1779"/>
                    <a:pt x="9270" y="1606"/>
                    <a:pt x="9260" y="1395"/>
                  </a:cubicBezTo>
                  <a:lnTo>
                    <a:pt x="9260"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8" name="Google Shape;15548;p70"/>
            <p:cNvSpPr/>
            <p:nvPr/>
          </p:nvSpPr>
          <p:spPr>
            <a:xfrm>
              <a:off x="8028062" y="2902946"/>
              <a:ext cx="227954" cy="267153"/>
            </a:xfrm>
            <a:custGeom>
              <a:rect b="b" l="l" r="r" t="t"/>
              <a:pathLst>
                <a:path extrusionOk="0" h="10223" w="8723">
                  <a:moveTo>
                    <a:pt x="1481" y="0"/>
                  </a:moveTo>
                  <a:cubicBezTo>
                    <a:pt x="664" y="0"/>
                    <a:pt x="0" y="664"/>
                    <a:pt x="0" y="1491"/>
                  </a:cubicBezTo>
                  <a:lnTo>
                    <a:pt x="0" y="10222"/>
                  </a:lnTo>
                  <a:lnTo>
                    <a:pt x="8722" y="10222"/>
                  </a:lnTo>
                  <a:lnTo>
                    <a:pt x="8722" y="1491"/>
                  </a:lnTo>
                  <a:cubicBezTo>
                    <a:pt x="8722" y="664"/>
                    <a:pt x="8059" y="0"/>
                    <a:pt x="7241"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9" name="Google Shape;15549;p70"/>
            <p:cNvSpPr/>
            <p:nvPr/>
          </p:nvSpPr>
          <p:spPr>
            <a:xfrm>
              <a:off x="8179578" y="2902946"/>
              <a:ext cx="76438" cy="267153"/>
            </a:xfrm>
            <a:custGeom>
              <a:rect b="b" l="l" r="r" t="t"/>
              <a:pathLst>
                <a:path extrusionOk="0" h="10223" w="2925">
                  <a:moveTo>
                    <a:pt x="1" y="0"/>
                  </a:moveTo>
                  <a:cubicBezTo>
                    <a:pt x="818" y="0"/>
                    <a:pt x="1482" y="664"/>
                    <a:pt x="1482" y="1491"/>
                  </a:cubicBezTo>
                  <a:lnTo>
                    <a:pt x="1482" y="10222"/>
                  </a:lnTo>
                  <a:lnTo>
                    <a:pt x="2924" y="10222"/>
                  </a:lnTo>
                  <a:lnTo>
                    <a:pt x="2924" y="1491"/>
                  </a:lnTo>
                  <a:cubicBezTo>
                    <a:pt x="2924" y="664"/>
                    <a:pt x="2261" y="0"/>
                    <a:pt x="1443"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0" name="Google Shape;15550;p70"/>
            <p:cNvSpPr/>
            <p:nvPr/>
          </p:nvSpPr>
          <p:spPr>
            <a:xfrm>
              <a:off x="8001668" y="3072572"/>
              <a:ext cx="55558" cy="97526"/>
            </a:xfrm>
            <a:custGeom>
              <a:rect b="b" l="l" r="r" t="t"/>
              <a:pathLst>
                <a:path extrusionOk="0" h="3732" w="2126">
                  <a:moveTo>
                    <a:pt x="1" y="0"/>
                  </a:moveTo>
                  <a:lnTo>
                    <a:pt x="1" y="3125"/>
                  </a:lnTo>
                  <a:cubicBezTo>
                    <a:pt x="1" y="3462"/>
                    <a:pt x="270" y="3731"/>
                    <a:pt x="606" y="3731"/>
                  </a:cubicBezTo>
                  <a:lnTo>
                    <a:pt x="2126" y="3731"/>
                  </a:lnTo>
                  <a:lnTo>
                    <a:pt x="2116"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1" name="Google Shape;15551;p70"/>
            <p:cNvSpPr/>
            <p:nvPr/>
          </p:nvSpPr>
          <p:spPr>
            <a:xfrm>
              <a:off x="8029577" y="3072572"/>
              <a:ext cx="27648" cy="97526"/>
            </a:xfrm>
            <a:custGeom>
              <a:rect b="b" l="l" r="r" t="t"/>
              <a:pathLst>
                <a:path extrusionOk="0" h="3732" w="1058">
                  <a:moveTo>
                    <a:pt x="0" y="0"/>
                  </a:moveTo>
                  <a:lnTo>
                    <a:pt x="0" y="3731"/>
                  </a:lnTo>
                  <a:lnTo>
                    <a:pt x="1058" y="3731"/>
                  </a:lnTo>
                  <a:lnTo>
                    <a:pt x="1058"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2" name="Google Shape;15552;p70"/>
            <p:cNvSpPr/>
            <p:nvPr/>
          </p:nvSpPr>
          <p:spPr>
            <a:xfrm>
              <a:off x="8226826" y="3072572"/>
              <a:ext cx="55558" cy="97526"/>
            </a:xfrm>
            <a:custGeom>
              <a:rect b="b" l="l" r="r" t="t"/>
              <a:pathLst>
                <a:path extrusionOk="0" h="3732" w="2126">
                  <a:moveTo>
                    <a:pt x="1" y="0"/>
                  </a:moveTo>
                  <a:lnTo>
                    <a:pt x="1" y="3731"/>
                  </a:lnTo>
                  <a:lnTo>
                    <a:pt x="1530" y="3731"/>
                  </a:lnTo>
                  <a:cubicBezTo>
                    <a:pt x="1856" y="3731"/>
                    <a:pt x="2126" y="3462"/>
                    <a:pt x="2126" y="3125"/>
                  </a:cubicBezTo>
                  <a:lnTo>
                    <a:pt x="2126"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3" name="Google Shape;15553;p70"/>
            <p:cNvSpPr/>
            <p:nvPr/>
          </p:nvSpPr>
          <p:spPr>
            <a:xfrm>
              <a:off x="8238899" y="3072572"/>
              <a:ext cx="43249" cy="97526"/>
            </a:xfrm>
            <a:custGeom>
              <a:rect b="b" l="l" r="r" t="t"/>
              <a:pathLst>
                <a:path extrusionOk="0" h="3732" w="1655">
                  <a:moveTo>
                    <a:pt x="596" y="0"/>
                  </a:moveTo>
                  <a:lnTo>
                    <a:pt x="596" y="3125"/>
                  </a:lnTo>
                  <a:cubicBezTo>
                    <a:pt x="596" y="3462"/>
                    <a:pt x="327" y="3731"/>
                    <a:pt x="0" y="3731"/>
                  </a:cubicBezTo>
                  <a:lnTo>
                    <a:pt x="1058" y="3731"/>
                  </a:lnTo>
                  <a:cubicBezTo>
                    <a:pt x="1385" y="3731"/>
                    <a:pt x="1654" y="3462"/>
                    <a:pt x="1654" y="3125"/>
                  </a:cubicBezTo>
                  <a:lnTo>
                    <a:pt x="1654"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4" name="Google Shape;15554;p70"/>
            <p:cNvSpPr/>
            <p:nvPr/>
          </p:nvSpPr>
          <p:spPr>
            <a:xfrm>
              <a:off x="8057199" y="3109759"/>
              <a:ext cx="169652" cy="60340"/>
            </a:xfrm>
            <a:custGeom>
              <a:rect b="b" l="l" r="r" t="t"/>
              <a:pathLst>
                <a:path extrusionOk="0" h="2309" w="6492">
                  <a:moveTo>
                    <a:pt x="866" y="0"/>
                  </a:moveTo>
                  <a:cubicBezTo>
                    <a:pt x="395" y="0"/>
                    <a:pt x="1" y="385"/>
                    <a:pt x="1" y="866"/>
                  </a:cubicBezTo>
                  <a:lnTo>
                    <a:pt x="1" y="2308"/>
                  </a:lnTo>
                  <a:lnTo>
                    <a:pt x="6492" y="2308"/>
                  </a:lnTo>
                  <a:lnTo>
                    <a:pt x="6492" y="866"/>
                  </a:lnTo>
                  <a:cubicBezTo>
                    <a:pt x="6492" y="385"/>
                    <a:pt x="6107" y="0"/>
                    <a:pt x="562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5" name="Google Shape;15555;p70"/>
            <p:cNvSpPr/>
            <p:nvPr/>
          </p:nvSpPr>
          <p:spPr>
            <a:xfrm>
              <a:off x="8028297" y="3252729"/>
              <a:ext cx="68127" cy="10845"/>
            </a:xfrm>
            <a:custGeom>
              <a:rect b="b" l="l" r="r" t="t"/>
              <a:pathLst>
                <a:path extrusionOk="0" h="415" w="2607">
                  <a:moveTo>
                    <a:pt x="280" y="1"/>
                  </a:moveTo>
                  <a:cubicBezTo>
                    <a:pt x="1" y="1"/>
                    <a:pt x="1" y="414"/>
                    <a:pt x="280" y="414"/>
                  </a:cubicBezTo>
                  <a:lnTo>
                    <a:pt x="2328" y="414"/>
                  </a:lnTo>
                  <a:cubicBezTo>
                    <a:pt x="2607" y="414"/>
                    <a:pt x="2607" y="1"/>
                    <a:pt x="2328"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6" name="Google Shape;15556;p70"/>
            <p:cNvSpPr/>
            <p:nvPr/>
          </p:nvSpPr>
          <p:spPr>
            <a:xfrm>
              <a:off x="8187627" y="3252729"/>
              <a:ext cx="67866" cy="10845"/>
            </a:xfrm>
            <a:custGeom>
              <a:rect b="b" l="l" r="r" t="t"/>
              <a:pathLst>
                <a:path extrusionOk="0" h="415" w="2597">
                  <a:moveTo>
                    <a:pt x="279" y="1"/>
                  </a:moveTo>
                  <a:cubicBezTo>
                    <a:pt x="0" y="1"/>
                    <a:pt x="0" y="414"/>
                    <a:pt x="279" y="414"/>
                  </a:cubicBezTo>
                  <a:lnTo>
                    <a:pt x="2328" y="414"/>
                  </a:lnTo>
                  <a:cubicBezTo>
                    <a:pt x="2597" y="414"/>
                    <a:pt x="2597" y="1"/>
                    <a:pt x="2328"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7" name="Google Shape;15557;p70"/>
            <p:cNvSpPr/>
            <p:nvPr/>
          </p:nvSpPr>
          <p:spPr>
            <a:xfrm>
              <a:off x="7988340" y="3054723"/>
              <a:ext cx="82213" cy="25897"/>
            </a:xfrm>
            <a:custGeom>
              <a:rect b="b" l="l" r="r" t="t"/>
              <a:pathLst>
                <a:path extrusionOk="0" h="991" w="3146">
                  <a:moveTo>
                    <a:pt x="213" y="0"/>
                  </a:moveTo>
                  <a:cubicBezTo>
                    <a:pt x="97" y="10"/>
                    <a:pt x="1" y="106"/>
                    <a:pt x="1" y="222"/>
                  </a:cubicBezTo>
                  <a:lnTo>
                    <a:pt x="1" y="779"/>
                  </a:lnTo>
                  <a:cubicBezTo>
                    <a:pt x="1" y="895"/>
                    <a:pt x="97" y="991"/>
                    <a:pt x="213" y="991"/>
                  </a:cubicBezTo>
                  <a:lnTo>
                    <a:pt x="2934" y="991"/>
                  </a:lnTo>
                  <a:cubicBezTo>
                    <a:pt x="3049" y="991"/>
                    <a:pt x="3145" y="895"/>
                    <a:pt x="3145" y="779"/>
                  </a:cubicBezTo>
                  <a:lnTo>
                    <a:pt x="3145" y="222"/>
                  </a:lnTo>
                  <a:cubicBezTo>
                    <a:pt x="3145" y="106"/>
                    <a:pt x="3049" y="0"/>
                    <a:pt x="2934"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8" name="Google Shape;15558;p70"/>
            <p:cNvSpPr/>
            <p:nvPr/>
          </p:nvSpPr>
          <p:spPr>
            <a:xfrm>
              <a:off x="7988340" y="3062014"/>
              <a:ext cx="82213" cy="18606"/>
            </a:xfrm>
            <a:custGeom>
              <a:rect b="b" l="l" r="r" t="t"/>
              <a:pathLst>
                <a:path extrusionOk="0" h="712" w="3146">
                  <a:moveTo>
                    <a:pt x="1" y="0"/>
                  </a:moveTo>
                  <a:lnTo>
                    <a:pt x="1" y="500"/>
                  </a:lnTo>
                  <a:cubicBezTo>
                    <a:pt x="1" y="616"/>
                    <a:pt x="97" y="712"/>
                    <a:pt x="213" y="712"/>
                  </a:cubicBezTo>
                  <a:lnTo>
                    <a:pt x="2934" y="712"/>
                  </a:lnTo>
                  <a:cubicBezTo>
                    <a:pt x="3049" y="712"/>
                    <a:pt x="3145" y="616"/>
                    <a:pt x="3145" y="500"/>
                  </a:cubicBezTo>
                  <a:lnTo>
                    <a:pt x="3145" y="0"/>
                  </a:lnTo>
                  <a:cubicBezTo>
                    <a:pt x="3145" y="125"/>
                    <a:pt x="3049" y="221"/>
                    <a:pt x="2934" y="221"/>
                  </a:cubicBezTo>
                  <a:lnTo>
                    <a:pt x="213" y="221"/>
                  </a:lnTo>
                  <a:cubicBezTo>
                    <a:pt x="97" y="221"/>
                    <a:pt x="1" y="125"/>
                    <a:pt x="1"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9" name="Google Shape;15559;p70"/>
            <p:cNvSpPr/>
            <p:nvPr/>
          </p:nvSpPr>
          <p:spPr>
            <a:xfrm>
              <a:off x="8214778" y="3054959"/>
              <a:ext cx="82448" cy="25662"/>
            </a:xfrm>
            <a:custGeom>
              <a:rect b="b" l="l" r="r" t="t"/>
              <a:pathLst>
                <a:path extrusionOk="0" h="982" w="3155">
                  <a:moveTo>
                    <a:pt x="221" y="1"/>
                  </a:moveTo>
                  <a:cubicBezTo>
                    <a:pt x="96" y="1"/>
                    <a:pt x="0" y="97"/>
                    <a:pt x="0" y="213"/>
                  </a:cubicBezTo>
                  <a:lnTo>
                    <a:pt x="0" y="770"/>
                  </a:lnTo>
                  <a:cubicBezTo>
                    <a:pt x="0" y="886"/>
                    <a:pt x="96" y="982"/>
                    <a:pt x="221" y="982"/>
                  </a:cubicBezTo>
                  <a:lnTo>
                    <a:pt x="2933" y="982"/>
                  </a:lnTo>
                  <a:cubicBezTo>
                    <a:pt x="3058" y="982"/>
                    <a:pt x="3154" y="886"/>
                    <a:pt x="3154" y="770"/>
                  </a:cubicBezTo>
                  <a:lnTo>
                    <a:pt x="3154" y="213"/>
                  </a:lnTo>
                  <a:cubicBezTo>
                    <a:pt x="3154" y="97"/>
                    <a:pt x="3058" y="1"/>
                    <a:pt x="2933"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0" name="Google Shape;15560;p70"/>
            <p:cNvSpPr/>
            <p:nvPr/>
          </p:nvSpPr>
          <p:spPr>
            <a:xfrm>
              <a:off x="8214778" y="3062250"/>
              <a:ext cx="82448" cy="18371"/>
            </a:xfrm>
            <a:custGeom>
              <a:rect b="b" l="l" r="r" t="t"/>
              <a:pathLst>
                <a:path extrusionOk="0" h="703" w="3155">
                  <a:moveTo>
                    <a:pt x="0" y="1"/>
                  </a:moveTo>
                  <a:lnTo>
                    <a:pt x="0" y="491"/>
                  </a:lnTo>
                  <a:cubicBezTo>
                    <a:pt x="0" y="607"/>
                    <a:pt x="96" y="703"/>
                    <a:pt x="221" y="703"/>
                  </a:cubicBezTo>
                  <a:lnTo>
                    <a:pt x="2933" y="703"/>
                  </a:lnTo>
                  <a:cubicBezTo>
                    <a:pt x="3058" y="703"/>
                    <a:pt x="3154" y="607"/>
                    <a:pt x="3154" y="491"/>
                  </a:cubicBezTo>
                  <a:lnTo>
                    <a:pt x="3154" y="1"/>
                  </a:lnTo>
                  <a:cubicBezTo>
                    <a:pt x="3154" y="116"/>
                    <a:pt x="3058" y="212"/>
                    <a:pt x="2933" y="212"/>
                  </a:cubicBezTo>
                  <a:lnTo>
                    <a:pt x="221" y="212"/>
                  </a:lnTo>
                  <a:cubicBezTo>
                    <a:pt x="96" y="212"/>
                    <a:pt x="0" y="116"/>
                    <a:pt x="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1" name="Google Shape;15561;p70"/>
            <p:cNvSpPr/>
            <p:nvPr/>
          </p:nvSpPr>
          <p:spPr>
            <a:xfrm>
              <a:off x="8057461" y="3109759"/>
              <a:ext cx="169130" cy="30183"/>
            </a:xfrm>
            <a:custGeom>
              <a:rect b="b" l="l" r="r" t="t"/>
              <a:pathLst>
                <a:path extrusionOk="0" h="1155" w="6472">
                  <a:moveTo>
                    <a:pt x="856" y="0"/>
                  </a:moveTo>
                  <a:cubicBezTo>
                    <a:pt x="433" y="0"/>
                    <a:pt x="68" y="308"/>
                    <a:pt x="0" y="731"/>
                  </a:cubicBezTo>
                  <a:cubicBezTo>
                    <a:pt x="750" y="991"/>
                    <a:pt x="1933" y="1154"/>
                    <a:pt x="3260" y="1154"/>
                  </a:cubicBezTo>
                  <a:cubicBezTo>
                    <a:pt x="4558" y="1154"/>
                    <a:pt x="5722" y="991"/>
                    <a:pt x="6472" y="750"/>
                  </a:cubicBezTo>
                  <a:cubicBezTo>
                    <a:pt x="6414" y="318"/>
                    <a:pt x="6049" y="0"/>
                    <a:pt x="5616"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2" name="Google Shape;15562;p70"/>
            <p:cNvSpPr/>
            <p:nvPr/>
          </p:nvSpPr>
          <p:spPr>
            <a:xfrm>
              <a:off x="8076564" y="2952937"/>
              <a:ext cx="34939" cy="31385"/>
            </a:xfrm>
            <a:custGeom>
              <a:rect b="b" l="l" r="r" t="t"/>
              <a:pathLst>
                <a:path extrusionOk="0" h="1201" w="1337">
                  <a:moveTo>
                    <a:pt x="669" y="1"/>
                  </a:moveTo>
                  <a:cubicBezTo>
                    <a:pt x="565" y="1"/>
                    <a:pt x="462" y="68"/>
                    <a:pt x="462" y="203"/>
                  </a:cubicBezTo>
                  <a:lnTo>
                    <a:pt x="462" y="395"/>
                  </a:lnTo>
                  <a:lnTo>
                    <a:pt x="279" y="395"/>
                  </a:lnTo>
                  <a:cubicBezTo>
                    <a:pt x="0" y="395"/>
                    <a:pt x="0" y="809"/>
                    <a:pt x="279" y="809"/>
                  </a:cubicBezTo>
                  <a:lnTo>
                    <a:pt x="462" y="809"/>
                  </a:lnTo>
                  <a:lnTo>
                    <a:pt x="462" y="991"/>
                  </a:lnTo>
                  <a:cubicBezTo>
                    <a:pt x="462" y="1131"/>
                    <a:pt x="565" y="1200"/>
                    <a:pt x="669" y="1200"/>
                  </a:cubicBezTo>
                  <a:cubicBezTo>
                    <a:pt x="772" y="1200"/>
                    <a:pt x="875" y="1131"/>
                    <a:pt x="875" y="991"/>
                  </a:cubicBezTo>
                  <a:lnTo>
                    <a:pt x="875" y="809"/>
                  </a:lnTo>
                  <a:lnTo>
                    <a:pt x="1068" y="809"/>
                  </a:lnTo>
                  <a:cubicBezTo>
                    <a:pt x="1337" y="809"/>
                    <a:pt x="1337" y="395"/>
                    <a:pt x="1068" y="395"/>
                  </a:cubicBezTo>
                  <a:lnTo>
                    <a:pt x="875" y="395"/>
                  </a:lnTo>
                  <a:lnTo>
                    <a:pt x="875" y="203"/>
                  </a:lnTo>
                  <a:cubicBezTo>
                    <a:pt x="875" y="68"/>
                    <a:pt x="772" y="1"/>
                    <a:pt x="669"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3" name="Google Shape;15563;p70"/>
            <p:cNvSpPr/>
            <p:nvPr/>
          </p:nvSpPr>
          <p:spPr>
            <a:xfrm>
              <a:off x="8173803" y="2952937"/>
              <a:ext cx="34965" cy="31202"/>
            </a:xfrm>
            <a:custGeom>
              <a:rect b="b" l="l" r="r" t="t"/>
              <a:pathLst>
                <a:path extrusionOk="0" h="1194" w="1338">
                  <a:moveTo>
                    <a:pt x="674" y="1"/>
                  </a:moveTo>
                  <a:cubicBezTo>
                    <a:pt x="573" y="1"/>
                    <a:pt x="472" y="68"/>
                    <a:pt x="472" y="203"/>
                  </a:cubicBezTo>
                  <a:lnTo>
                    <a:pt x="472" y="395"/>
                  </a:lnTo>
                  <a:lnTo>
                    <a:pt x="279" y="395"/>
                  </a:lnTo>
                  <a:cubicBezTo>
                    <a:pt x="1" y="395"/>
                    <a:pt x="1" y="799"/>
                    <a:pt x="279" y="799"/>
                  </a:cubicBezTo>
                  <a:lnTo>
                    <a:pt x="472" y="799"/>
                  </a:lnTo>
                  <a:lnTo>
                    <a:pt x="472" y="991"/>
                  </a:lnTo>
                  <a:cubicBezTo>
                    <a:pt x="472" y="1126"/>
                    <a:pt x="573" y="1193"/>
                    <a:pt x="674" y="1193"/>
                  </a:cubicBezTo>
                  <a:cubicBezTo>
                    <a:pt x="775" y="1193"/>
                    <a:pt x="876" y="1126"/>
                    <a:pt x="876" y="991"/>
                  </a:cubicBezTo>
                  <a:lnTo>
                    <a:pt x="876" y="799"/>
                  </a:lnTo>
                  <a:lnTo>
                    <a:pt x="1068" y="799"/>
                  </a:lnTo>
                  <a:cubicBezTo>
                    <a:pt x="1337" y="799"/>
                    <a:pt x="1337" y="395"/>
                    <a:pt x="1068" y="395"/>
                  </a:cubicBezTo>
                  <a:lnTo>
                    <a:pt x="876" y="395"/>
                  </a:lnTo>
                  <a:lnTo>
                    <a:pt x="876" y="203"/>
                  </a:lnTo>
                  <a:cubicBezTo>
                    <a:pt x="876" y="68"/>
                    <a:pt x="775" y="1"/>
                    <a:pt x="674"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4" name="Google Shape;15564;p70"/>
            <p:cNvSpPr/>
            <p:nvPr/>
          </p:nvSpPr>
          <p:spPr>
            <a:xfrm>
              <a:off x="8076564" y="3026579"/>
              <a:ext cx="34939" cy="31359"/>
            </a:xfrm>
            <a:custGeom>
              <a:rect b="b" l="l" r="r" t="t"/>
              <a:pathLst>
                <a:path extrusionOk="0" h="1200" w="1337">
                  <a:moveTo>
                    <a:pt x="669" y="0"/>
                  </a:moveTo>
                  <a:cubicBezTo>
                    <a:pt x="565" y="0"/>
                    <a:pt x="462" y="68"/>
                    <a:pt x="462" y="202"/>
                  </a:cubicBezTo>
                  <a:lnTo>
                    <a:pt x="462" y="395"/>
                  </a:lnTo>
                  <a:lnTo>
                    <a:pt x="279" y="395"/>
                  </a:lnTo>
                  <a:cubicBezTo>
                    <a:pt x="0" y="395"/>
                    <a:pt x="0" y="808"/>
                    <a:pt x="279" y="808"/>
                  </a:cubicBezTo>
                  <a:lnTo>
                    <a:pt x="462" y="808"/>
                  </a:lnTo>
                  <a:lnTo>
                    <a:pt x="462" y="991"/>
                  </a:lnTo>
                  <a:cubicBezTo>
                    <a:pt x="462" y="1130"/>
                    <a:pt x="565" y="1200"/>
                    <a:pt x="669" y="1200"/>
                  </a:cubicBezTo>
                  <a:cubicBezTo>
                    <a:pt x="772" y="1200"/>
                    <a:pt x="875" y="1130"/>
                    <a:pt x="875" y="991"/>
                  </a:cubicBezTo>
                  <a:lnTo>
                    <a:pt x="875" y="808"/>
                  </a:lnTo>
                  <a:lnTo>
                    <a:pt x="1068" y="808"/>
                  </a:lnTo>
                  <a:cubicBezTo>
                    <a:pt x="1337" y="808"/>
                    <a:pt x="1337" y="395"/>
                    <a:pt x="1068" y="395"/>
                  </a:cubicBezTo>
                  <a:lnTo>
                    <a:pt x="875" y="395"/>
                  </a:lnTo>
                  <a:lnTo>
                    <a:pt x="875" y="202"/>
                  </a:lnTo>
                  <a:cubicBezTo>
                    <a:pt x="875" y="68"/>
                    <a:pt x="772" y="0"/>
                    <a:pt x="66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5" name="Google Shape;15565;p70"/>
            <p:cNvSpPr/>
            <p:nvPr/>
          </p:nvSpPr>
          <p:spPr>
            <a:xfrm>
              <a:off x="8173803" y="3026579"/>
              <a:ext cx="34965" cy="31359"/>
            </a:xfrm>
            <a:custGeom>
              <a:rect b="b" l="l" r="r" t="t"/>
              <a:pathLst>
                <a:path extrusionOk="0" h="1200" w="1338">
                  <a:moveTo>
                    <a:pt x="669" y="0"/>
                  </a:moveTo>
                  <a:cubicBezTo>
                    <a:pt x="566" y="0"/>
                    <a:pt x="462" y="68"/>
                    <a:pt x="462" y="202"/>
                  </a:cubicBezTo>
                  <a:lnTo>
                    <a:pt x="462" y="395"/>
                  </a:lnTo>
                  <a:lnTo>
                    <a:pt x="279" y="395"/>
                  </a:lnTo>
                  <a:cubicBezTo>
                    <a:pt x="1" y="395"/>
                    <a:pt x="1" y="808"/>
                    <a:pt x="279" y="808"/>
                  </a:cubicBezTo>
                  <a:lnTo>
                    <a:pt x="462" y="808"/>
                  </a:lnTo>
                  <a:lnTo>
                    <a:pt x="462" y="991"/>
                  </a:lnTo>
                  <a:cubicBezTo>
                    <a:pt x="462" y="1130"/>
                    <a:pt x="566" y="1200"/>
                    <a:pt x="669" y="1200"/>
                  </a:cubicBezTo>
                  <a:cubicBezTo>
                    <a:pt x="772" y="1200"/>
                    <a:pt x="876" y="1130"/>
                    <a:pt x="876" y="991"/>
                  </a:cubicBezTo>
                  <a:lnTo>
                    <a:pt x="876" y="808"/>
                  </a:lnTo>
                  <a:lnTo>
                    <a:pt x="1068" y="808"/>
                  </a:lnTo>
                  <a:cubicBezTo>
                    <a:pt x="1337" y="808"/>
                    <a:pt x="1337" y="395"/>
                    <a:pt x="1068" y="395"/>
                  </a:cubicBezTo>
                  <a:lnTo>
                    <a:pt x="876" y="395"/>
                  </a:lnTo>
                  <a:lnTo>
                    <a:pt x="876" y="202"/>
                  </a:lnTo>
                  <a:cubicBezTo>
                    <a:pt x="876" y="68"/>
                    <a:pt x="772" y="0"/>
                    <a:pt x="66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66" name="Google Shape;15566;p70"/>
          <p:cNvGrpSpPr/>
          <p:nvPr/>
        </p:nvGrpSpPr>
        <p:grpSpPr>
          <a:xfrm>
            <a:off x="5690039" y="2902998"/>
            <a:ext cx="362902" cy="360498"/>
            <a:chOff x="5690039" y="2902998"/>
            <a:chExt cx="362902" cy="360498"/>
          </a:xfrm>
        </p:grpSpPr>
        <p:sp>
          <p:nvSpPr>
            <p:cNvPr id="15567" name="Google Shape;15567;p70"/>
            <p:cNvSpPr/>
            <p:nvPr/>
          </p:nvSpPr>
          <p:spPr>
            <a:xfrm>
              <a:off x="5690039" y="2902998"/>
              <a:ext cx="361883" cy="360498"/>
            </a:xfrm>
            <a:custGeom>
              <a:rect b="b" l="l" r="r" t="t"/>
              <a:pathLst>
                <a:path extrusionOk="0" h="13795" w="13848">
                  <a:moveTo>
                    <a:pt x="8235" y="2316"/>
                  </a:moveTo>
                  <a:cubicBezTo>
                    <a:pt x="8286" y="2316"/>
                    <a:pt x="8339" y="2336"/>
                    <a:pt x="8386" y="2383"/>
                  </a:cubicBezTo>
                  <a:lnTo>
                    <a:pt x="8886" y="2883"/>
                  </a:lnTo>
                  <a:cubicBezTo>
                    <a:pt x="9040" y="3038"/>
                    <a:pt x="8902" y="3248"/>
                    <a:pt x="8738" y="3248"/>
                  </a:cubicBezTo>
                  <a:cubicBezTo>
                    <a:pt x="8688" y="3248"/>
                    <a:pt x="8635" y="3229"/>
                    <a:pt x="8588" y="3181"/>
                  </a:cubicBezTo>
                  <a:lnTo>
                    <a:pt x="8088" y="2681"/>
                  </a:lnTo>
                  <a:cubicBezTo>
                    <a:pt x="7933" y="2527"/>
                    <a:pt x="8072" y="2316"/>
                    <a:pt x="8235" y="2316"/>
                  </a:cubicBezTo>
                  <a:close/>
                  <a:moveTo>
                    <a:pt x="9514" y="3595"/>
                  </a:moveTo>
                  <a:cubicBezTo>
                    <a:pt x="9565" y="3595"/>
                    <a:pt x="9617" y="3615"/>
                    <a:pt x="9665" y="3662"/>
                  </a:cubicBezTo>
                  <a:lnTo>
                    <a:pt x="10165" y="4162"/>
                  </a:lnTo>
                  <a:cubicBezTo>
                    <a:pt x="10320" y="4310"/>
                    <a:pt x="10180" y="4526"/>
                    <a:pt x="10015" y="4526"/>
                  </a:cubicBezTo>
                  <a:cubicBezTo>
                    <a:pt x="9965" y="4526"/>
                    <a:pt x="9913" y="4507"/>
                    <a:pt x="9867" y="4460"/>
                  </a:cubicBezTo>
                  <a:lnTo>
                    <a:pt x="9367" y="3960"/>
                  </a:lnTo>
                  <a:cubicBezTo>
                    <a:pt x="9212" y="3806"/>
                    <a:pt x="9350" y="3595"/>
                    <a:pt x="9514" y="3595"/>
                  </a:cubicBezTo>
                  <a:close/>
                  <a:moveTo>
                    <a:pt x="10793" y="4874"/>
                  </a:moveTo>
                  <a:cubicBezTo>
                    <a:pt x="10844" y="4874"/>
                    <a:pt x="10896" y="4893"/>
                    <a:pt x="10944" y="4941"/>
                  </a:cubicBezTo>
                  <a:lnTo>
                    <a:pt x="11444" y="5441"/>
                  </a:lnTo>
                  <a:cubicBezTo>
                    <a:pt x="11600" y="5589"/>
                    <a:pt x="11452" y="5801"/>
                    <a:pt x="11288" y="5801"/>
                  </a:cubicBezTo>
                  <a:cubicBezTo>
                    <a:pt x="11239" y="5801"/>
                    <a:pt x="11189" y="5783"/>
                    <a:pt x="11146" y="5739"/>
                  </a:cubicBezTo>
                  <a:lnTo>
                    <a:pt x="10646" y="5239"/>
                  </a:lnTo>
                  <a:cubicBezTo>
                    <a:pt x="10491" y="5084"/>
                    <a:pt x="10629" y="4874"/>
                    <a:pt x="10793" y="4874"/>
                  </a:cubicBezTo>
                  <a:close/>
                  <a:moveTo>
                    <a:pt x="8727" y="1"/>
                  </a:moveTo>
                  <a:cubicBezTo>
                    <a:pt x="8670" y="1"/>
                    <a:pt x="8612" y="22"/>
                    <a:pt x="8569" y="66"/>
                  </a:cubicBezTo>
                  <a:lnTo>
                    <a:pt x="7319" y="1316"/>
                  </a:lnTo>
                  <a:lnTo>
                    <a:pt x="7607" y="1604"/>
                  </a:lnTo>
                  <a:cubicBezTo>
                    <a:pt x="7762" y="1759"/>
                    <a:pt x="7623" y="1969"/>
                    <a:pt x="7459" y="1969"/>
                  </a:cubicBezTo>
                  <a:cubicBezTo>
                    <a:pt x="7409" y="1969"/>
                    <a:pt x="7356" y="1950"/>
                    <a:pt x="7309" y="1902"/>
                  </a:cubicBezTo>
                  <a:lnTo>
                    <a:pt x="7020" y="1614"/>
                  </a:lnTo>
                  <a:lnTo>
                    <a:pt x="87" y="8547"/>
                  </a:lnTo>
                  <a:cubicBezTo>
                    <a:pt x="1" y="8633"/>
                    <a:pt x="1" y="8778"/>
                    <a:pt x="87" y="8864"/>
                  </a:cubicBezTo>
                  <a:lnTo>
                    <a:pt x="318" y="9095"/>
                  </a:lnTo>
                  <a:cubicBezTo>
                    <a:pt x="364" y="9135"/>
                    <a:pt x="420" y="9158"/>
                    <a:pt x="476" y="9158"/>
                  </a:cubicBezTo>
                  <a:cubicBezTo>
                    <a:pt x="514" y="9158"/>
                    <a:pt x="552" y="9147"/>
                    <a:pt x="587" y="9124"/>
                  </a:cubicBezTo>
                  <a:cubicBezTo>
                    <a:pt x="681" y="9075"/>
                    <a:pt x="775" y="9054"/>
                    <a:pt x="866" y="9054"/>
                  </a:cubicBezTo>
                  <a:cubicBezTo>
                    <a:pt x="1280" y="9054"/>
                    <a:pt x="1614" y="9504"/>
                    <a:pt x="1385" y="9922"/>
                  </a:cubicBezTo>
                  <a:cubicBezTo>
                    <a:pt x="1337" y="10009"/>
                    <a:pt x="1347" y="10124"/>
                    <a:pt x="1424" y="10191"/>
                  </a:cubicBezTo>
                  <a:lnTo>
                    <a:pt x="1972" y="10749"/>
                  </a:lnTo>
                  <a:cubicBezTo>
                    <a:pt x="2020" y="10791"/>
                    <a:pt x="2079" y="10814"/>
                    <a:pt x="2138" y="10814"/>
                  </a:cubicBezTo>
                  <a:cubicBezTo>
                    <a:pt x="2173" y="10814"/>
                    <a:pt x="2209" y="10806"/>
                    <a:pt x="2241" y="10787"/>
                  </a:cubicBezTo>
                  <a:cubicBezTo>
                    <a:pt x="2337" y="10736"/>
                    <a:pt x="2434" y="10713"/>
                    <a:pt x="2527" y="10713"/>
                  </a:cubicBezTo>
                  <a:cubicBezTo>
                    <a:pt x="2938" y="10713"/>
                    <a:pt x="3267" y="11160"/>
                    <a:pt x="3039" y="11576"/>
                  </a:cubicBezTo>
                  <a:cubicBezTo>
                    <a:pt x="2991" y="11663"/>
                    <a:pt x="3011" y="11778"/>
                    <a:pt x="3078" y="11845"/>
                  </a:cubicBezTo>
                  <a:lnTo>
                    <a:pt x="3636" y="12403"/>
                  </a:lnTo>
                  <a:cubicBezTo>
                    <a:pt x="3677" y="12445"/>
                    <a:pt x="3734" y="12468"/>
                    <a:pt x="3794" y="12468"/>
                  </a:cubicBezTo>
                  <a:cubicBezTo>
                    <a:pt x="3831" y="12468"/>
                    <a:pt x="3869" y="12460"/>
                    <a:pt x="3905" y="12441"/>
                  </a:cubicBezTo>
                  <a:cubicBezTo>
                    <a:pt x="3999" y="12390"/>
                    <a:pt x="4095" y="12367"/>
                    <a:pt x="4187" y="12367"/>
                  </a:cubicBezTo>
                  <a:cubicBezTo>
                    <a:pt x="4592" y="12367"/>
                    <a:pt x="4921" y="12814"/>
                    <a:pt x="4693"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13" y="6806"/>
                  </a:lnTo>
                  <a:lnTo>
                    <a:pt x="11915" y="6508"/>
                  </a:lnTo>
                  <a:cubicBezTo>
                    <a:pt x="11766" y="6360"/>
                    <a:pt x="11911" y="6148"/>
                    <a:pt x="12077" y="6148"/>
                  </a:cubicBezTo>
                  <a:cubicBezTo>
                    <a:pt x="12126" y="6148"/>
                    <a:pt x="12177" y="6166"/>
                    <a:pt x="12223" y="6210"/>
                  </a:cubicBezTo>
                  <a:lnTo>
                    <a:pt x="12511" y="6499"/>
                  </a:lnTo>
                  <a:lnTo>
                    <a:pt x="13761" y="5258"/>
                  </a:lnTo>
                  <a:cubicBezTo>
                    <a:pt x="13848" y="5172"/>
                    <a:pt x="13848" y="5027"/>
                    <a:pt x="13761" y="4941"/>
                  </a:cubicBezTo>
                  <a:lnTo>
                    <a:pt x="13530" y="4710"/>
                  </a:lnTo>
                  <a:cubicBezTo>
                    <a:pt x="13483" y="4668"/>
                    <a:pt x="13424" y="4645"/>
                    <a:pt x="13365" y="4645"/>
                  </a:cubicBezTo>
                  <a:cubicBezTo>
                    <a:pt x="13329" y="4645"/>
                    <a:pt x="13294" y="4654"/>
                    <a:pt x="13261" y="4672"/>
                  </a:cubicBezTo>
                  <a:cubicBezTo>
                    <a:pt x="13165" y="4723"/>
                    <a:pt x="13068" y="4746"/>
                    <a:pt x="12975" y="4746"/>
                  </a:cubicBezTo>
                  <a:cubicBezTo>
                    <a:pt x="12565" y="4746"/>
                    <a:pt x="12236" y="4297"/>
                    <a:pt x="12463" y="3874"/>
                  </a:cubicBezTo>
                  <a:cubicBezTo>
                    <a:pt x="12511" y="3787"/>
                    <a:pt x="12502" y="3681"/>
                    <a:pt x="12425" y="3604"/>
                  </a:cubicBezTo>
                  <a:lnTo>
                    <a:pt x="11877" y="3056"/>
                  </a:lnTo>
                  <a:cubicBezTo>
                    <a:pt x="11831" y="3010"/>
                    <a:pt x="11774" y="2988"/>
                    <a:pt x="11718" y="2988"/>
                  </a:cubicBezTo>
                  <a:cubicBezTo>
                    <a:pt x="11680" y="2988"/>
                    <a:pt x="11642" y="2998"/>
                    <a:pt x="11607" y="3018"/>
                  </a:cubicBezTo>
                  <a:cubicBezTo>
                    <a:pt x="11512" y="3069"/>
                    <a:pt x="11414" y="3092"/>
                    <a:pt x="11321" y="3092"/>
                  </a:cubicBezTo>
                  <a:cubicBezTo>
                    <a:pt x="10911" y="3092"/>
                    <a:pt x="10582" y="2643"/>
                    <a:pt x="10809" y="2220"/>
                  </a:cubicBezTo>
                  <a:cubicBezTo>
                    <a:pt x="10857" y="2133"/>
                    <a:pt x="10838" y="2027"/>
                    <a:pt x="10771" y="1950"/>
                  </a:cubicBezTo>
                  <a:lnTo>
                    <a:pt x="10223" y="1402"/>
                  </a:lnTo>
                  <a:cubicBezTo>
                    <a:pt x="10177" y="1356"/>
                    <a:pt x="10120" y="1334"/>
                    <a:pt x="10062" y="1334"/>
                  </a:cubicBezTo>
                  <a:cubicBezTo>
                    <a:pt x="10023" y="1334"/>
                    <a:pt x="9982" y="1344"/>
                    <a:pt x="9944" y="1364"/>
                  </a:cubicBezTo>
                  <a:cubicBezTo>
                    <a:pt x="9850" y="1415"/>
                    <a:pt x="9754" y="1438"/>
                    <a:pt x="9662" y="1438"/>
                  </a:cubicBezTo>
                  <a:cubicBezTo>
                    <a:pt x="9257" y="1438"/>
                    <a:pt x="8928" y="989"/>
                    <a:pt x="9155" y="566"/>
                  </a:cubicBezTo>
                  <a:cubicBezTo>
                    <a:pt x="9203" y="479"/>
                    <a:pt x="9184" y="373"/>
                    <a:pt x="9117" y="296"/>
                  </a:cubicBezTo>
                  <a:lnTo>
                    <a:pt x="8886" y="66"/>
                  </a:lnTo>
                  <a:cubicBezTo>
                    <a:pt x="8843" y="22"/>
                    <a:pt x="8785" y="1"/>
                    <a:pt x="8727"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8" name="Google Shape;15568;p70"/>
            <p:cNvSpPr/>
            <p:nvPr/>
          </p:nvSpPr>
          <p:spPr>
            <a:xfrm>
              <a:off x="5808158" y="2902998"/>
              <a:ext cx="244783" cy="360498"/>
            </a:xfrm>
            <a:custGeom>
              <a:rect b="b" l="l" r="r" t="t"/>
              <a:pathLst>
                <a:path extrusionOk="0" h="13795" w="9367">
                  <a:moveTo>
                    <a:pt x="4207" y="1"/>
                  </a:moveTo>
                  <a:cubicBezTo>
                    <a:pt x="4150" y="1"/>
                    <a:pt x="4092" y="22"/>
                    <a:pt x="4049" y="66"/>
                  </a:cubicBezTo>
                  <a:lnTo>
                    <a:pt x="2799" y="1316"/>
                  </a:lnTo>
                  <a:lnTo>
                    <a:pt x="3087" y="1604"/>
                  </a:lnTo>
                  <a:cubicBezTo>
                    <a:pt x="3174" y="1691"/>
                    <a:pt x="3174" y="1825"/>
                    <a:pt x="3087" y="1902"/>
                  </a:cubicBezTo>
                  <a:lnTo>
                    <a:pt x="3568" y="2383"/>
                  </a:lnTo>
                  <a:cubicBezTo>
                    <a:pt x="3611" y="2345"/>
                    <a:pt x="3666" y="2325"/>
                    <a:pt x="3722" y="2325"/>
                  </a:cubicBezTo>
                  <a:cubicBezTo>
                    <a:pt x="3777" y="2325"/>
                    <a:pt x="3832" y="2345"/>
                    <a:pt x="3876" y="2383"/>
                  </a:cubicBezTo>
                  <a:lnTo>
                    <a:pt x="4376" y="2883"/>
                  </a:lnTo>
                  <a:cubicBezTo>
                    <a:pt x="4452" y="2970"/>
                    <a:pt x="4452" y="3104"/>
                    <a:pt x="4376" y="3181"/>
                  </a:cubicBezTo>
                  <a:lnTo>
                    <a:pt x="4856" y="3662"/>
                  </a:lnTo>
                  <a:cubicBezTo>
                    <a:pt x="4895" y="3624"/>
                    <a:pt x="4948" y="3604"/>
                    <a:pt x="5002" y="3604"/>
                  </a:cubicBezTo>
                  <a:cubicBezTo>
                    <a:pt x="5056" y="3604"/>
                    <a:pt x="5111" y="3624"/>
                    <a:pt x="5154" y="3662"/>
                  </a:cubicBezTo>
                  <a:lnTo>
                    <a:pt x="5654" y="4162"/>
                  </a:lnTo>
                  <a:cubicBezTo>
                    <a:pt x="5731" y="4249"/>
                    <a:pt x="5731" y="4383"/>
                    <a:pt x="5654" y="4470"/>
                  </a:cubicBezTo>
                  <a:lnTo>
                    <a:pt x="6135" y="4951"/>
                  </a:lnTo>
                  <a:cubicBezTo>
                    <a:pt x="6174" y="4907"/>
                    <a:pt x="6227" y="4886"/>
                    <a:pt x="6281" y="4886"/>
                  </a:cubicBezTo>
                  <a:cubicBezTo>
                    <a:pt x="6335" y="4886"/>
                    <a:pt x="6390" y="4907"/>
                    <a:pt x="6433" y="4951"/>
                  </a:cubicBezTo>
                  <a:lnTo>
                    <a:pt x="6933" y="5451"/>
                  </a:lnTo>
                  <a:lnTo>
                    <a:pt x="6953" y="5470"/>
                  </a:lnTo>
                  <a:cubicBezTo>
                    <a:pt x="6972" y="5499"/>
                    <a:pt x="6991" y="5537"/>
                    <a:pt x="6991" y="5576"/>
                  </a:cubicBezTo>
                  <a:lnTo>
                    <a:pt x="6991" y="5585"/>
                  </a:lnTo>
                  <a:lnTo>
                    <a:pt x="6991" y="5604"/>
                  </a:lnTo>
                  <a:lnTo>
                    <a:pt x="6991" y="5624"/>
                  </a:lnTo>
                  <a:lnTo>
                    <a:pt x="6991" y="5633"/>
                  </a:lnTo>
                  <a:lnTo>
                    <a:pt x="6991" y="5643"/>
                  </a:lnTo>
                  <a:lnTo>
                    <a:pt x="6991" y="5652"/>
                  </a:lnTo>
                  <a:lnTo>
                    <a:pt x="6991" y="5662"/>
                  </a:lnTo>
                  <a:lnTo>
                    <a:pt x="6991" y="5672"/>
                  </a:lnTo>
                  <a:lnTo>
                    <a:pt x="6991" y="5681"/>
                  </a:lnTo>
                  <a:lnTo>
                    <a:pt x="6991" y="5691"/>
                  </a:lnTo>
                  <a:lnTo>
                    <a:pt x="6991" y="5701"/>
                  </a:lnTo>
                  <a:lnTo>
                    <a:pt x="6991" y="5710"/>
                  </a:lnTo>
                  <a:lnTo>
                    <a:pt x="6982" y="5720"/>
                  </a:lnTo>
                  <a:lnTo>
                    <a:pt x="6972" y="5739"/>
                  </a:lnTo>
                  <a:cubicBezTo>
                    <a:pt x="6929" y="5777"/>
                    <a:pt x="6871" y="5796"/>
                    <a:pt x="6815" y="5796"/>
                  </a:cubicBezTo>
                  <a:cubicBezTo>
                    <a:pt x="6771" y="5796"/>
                    <a:pt x="6727" y="5784"/>
                    <a:pt x="6693" y="5758"/>
                  </a:cubicBezTo>
                  <a:lnTo>
                    <a:pt x="0" y="12451"/>
                  </a:lnTo>
                  <a:cubicBezTo>
                    <a:pt x="270" y="12605"/>
                    <a:pt x="375" y="12951"/>
                    <a:pt x="221" y="13230"/>
                  </a:cubicBezTo>
                  <a:cubicBezTo>
                    <a:pt x="173" y="13316"/>
                    <a:pt x="183" y="13432"/>
                    <a:pt x="260" y="13499"/>
                  </a:cubicBezTo>
                  <a:lnTo>
                    <a:pt x="491" y="13730"/>
                  </a:lnTo>
                  <a:cubicBezTo>
                    <a:pt x="534" y="13773"/>
                    <a:pt x="592" y="13795"/>
                    <a:pt x="649" y="13795"/>
                  </a:cubicBezTo>
                  <a:cubicBezTo>
                    <a:pt x="707" y="13795"/>
                    <a:pt x="765" y="13773"/>
                    <a:pt x="808" y="13730"/>
                  </a:cubicBezTo>
                  <a:lnTo>
                    <a:pt x="7732" y="6797"/>
                  </a:lnTo>
                  <a:lnTo>
                    <a:pt x="7443" y="6508"/>
                  </a:lnTo>
                  <a:cubicBezTo>
                    <a:pt x="7366" y="6431"/>
                    <a:pt x="7366" y="6297"/>
                    <a:pt x="7443" y="6210"/>
                  </a:cubicBezTo>
                  <a:lnTo>
                    <a:pt x="7462" y="6191"/>
                  </a:lnTo>
                  <a:cubicBezTo>
                    <a:pt x="7482" y="6181"/>
                    <a:pt x="7491" y="6181"/>
                    <a:pt x="7510" y="6172"/>
                  </a:cubicBezTo>
                  <a:lnTo>
                    <a:pt x="7530" y="6162"/>
                  </a:lnTo>
                  <a:lnTo>
                    <a:pt x="7587" y="6162"/>
                  </a:lnTo>
                  <a:cubicBezTo>
                    <a:pt x="7626" y="6162"/>
                    <a:pt x="7655" y="6172"/>
                    <a:pt x="7683" y="6191"/>
                  </a:cubicBezTo>
                  <a:lnTo>
                    <a:pt x="7703" y="6201"/>
                  </a:lnTo>
                  <a:cubicBezTo>
                    <a:pt x="7722" y="6201"/>
                    <a:pt x="7732" y="6210"/>
                    <a:pt x="7741" y="6229"/>
                  </a:cubicBezTo>
                  <a:lnTo>
                    <a:pt x="8030" y="6518"/>
                  </a:lnTo>
                  <a:lnTo>
                    <a:pt x="9280" y="5268"/>
                  </a:lnTo>
                  <a:cubicBezTo>
                    <a:pt x="9366" y="5181"/>
                    <a:pt x="9366" y="5037"/>
                    <a:pt x="9280" y="4951"/>
                  </a:cubicBezTo>
                  <a:lnTo>
                    <a:pt x="9049" y="4720"/>
                  </a:lnTo>
                  <a:cubicBezTo>
                    <a:pt x="9001" y="4678"/>
                    <a:pt x="8942" y="4655"/>
                    <a:pt x="8883" y="4655"/>
                  </a:cubicBezTo>
                  <a:cubicBezTo>
                    <a:pt x="8848" y="4655"/>
                    <a:pt x="8812" y="4663"/>
                    <a:pt x="8780" y="4681"/>
                  </a:cubicBezTo>
                  <a:cubicBezTo>
                    <a:pt x="8689" y="4730"/>
                    <a:pt x="8592" y="4754"/>
                    <a:pt x="8495" y="4754"/>
                  </a:cubicBezTo>
                  <a:cubicBezTo>
                    <a:pt x="8345" y="4754"/>
                    <a:pt x="8199" y="4696"/>
                    <a:pt x="8087" y="4585"/>
                  </a:cubicBezTo>
                  <a:lnTo>
                    <a:pt x="8049" y="4556"/>
                  </a:lnTo>
                  <a:lnTo>
                    <a:pt x="8039" y="4537"/>
                  </a:lnTo>
                  <a:lnTo>
                    <a:pt x="8030" y="4518"/>
                  </a:lnTo>
                  <a:lnTo>
                    <a:pt x="8010" y="4499"/>
                  </a:lnTo>
                  <a:lnTo>
                    <a:pt x="8001" y="4489"/>
                  </a:lnTo>
                  <a:lnTo>
                    <a:pt x="7991" y="4460"/>
                  </a:lnTo>
                  <a:cubicBezTo>
                    <a:pt x="7885" y="4287"/>
                    <a:pt x="7885" y="4066"/>
                    <a:pt x="7982" y="3893"/>
                  </a:cubicBezTo>
                  <a:cubicBezTo>
                    <a:pt x="8030" y="3797"/>
                    <a:pt x="8020" y="3691"/>
                    <a:pt x="7943" y="3624"/>
                  </a:cubicBezTo>
                  <a:lnTo>
                    <a:pt x="7395" y="3066"/>
                  </a:lnTo>
                  <a:cubicBezTo>
                    <a:pt x="7347" y="3024"/>
                    <a:pt x="7288" y="3001"/>
                    <a:pt x="7229" y="3001"/>
                  </a:cubicBezTo>
                  <a:cubicBezTo>
                    <a:pt x="7194" y="3001"/>
                    <a:pt x="7158" y="3009"/>
                    <a:pt x="7126" y="3027"/>
                  </a:cubicBezTo>
                  <a:cubicBezTo>
                    <a:pt x="7030" y="3079"/>
                    <a:pt x="6933" y="3102"/>
                    <a:pt x="6840" y="3102"/>
                  </a:cubicBezTo>
                  <a:cubicBezTo>
                    <a:pt x="6429" y="3102"/>
                    <a:pt x="6100" y="2654"/>
                    <a:pt x="6328" y="2239"/>
                  </a:cubicBezTo>
                  <a:cubicBezTo>
                    <a:pt x="6376" y="2143"/>
                    <a:pt x="6356" y="2037"/>
                    <a:pt x="6289" y="1960"/>
                  </a:cubicBezTo>
                  <a:lnTo>
                    <a:pt x="5741" y="1412"/>
                  </a:lnTo>
                  <a:cubicBezTo>
                    <a:pt x="5695" y="1366"/>
                    <a:pt x="5639" y="1344"/>
                    <a:pt x="5581" y="1344"/>
                  </a:cubicBezTo>
                  <a:cubicBezTo>
                    <a:pt x="5541" y="1344"/>
                    <a:pt x="5501" y="1354"/>
                    <a:pt x="5462" y="1373"/>
                  </a:cubicBezTo>
                  <a:cubicBezTo>
                    <a:pt x="5368" y="1425"/>
                    <a:pt x="5273" y="1448"/>
                    <a:pt x="5181" y="1448"/>
                  </a:cubicBezTo>
                  <a:cubicBezTo>
                    <a:pt x="4775" y="1448"/>
                    <a:pt x="4446" y="999"/>
                    <a:pt x="4674" y="575"/>
                  </a:cubicBezTo>
                  <a:lnTo>
                    <a:pt x="4635" y="566"/>
                  </a:lnTo>
                  <a:cubicBezTo>
                    <a:pt x="4683" y="479"/>
                    <a:pt x="4664" y="373"/>
                    <a:pt x="4597" y="296"/>
                  </a:cubicBezTo>
                  <a:lnTo>
                    <a:pt x="4366" y="66"/>
                  </a:lnTo>
                  <a:cubicBezTo>
                    <a:pt x="4323" y="22"/>
                    <a:pt x="4265" y="1"/>
                    <a:pt x="4207"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9" name="Google Shape;15569;p70"/>
            <p:cNvSpPr/>
            <p:nvPr/>
          </p:nvSpPr>
          <p:spPr>
            <a:xfrm>
              <a:off x="5740292" y="2985551"/>
              <a:ext cx="228450" cy="228398"/>
            </a:xfrm>
            <a:custGeom>
              <a:rect b="b" l="l" r="r" t="t"/>
              <a:pathLst>
                <a:path extrusionOk="0" h="8740" w="8742">
                  <a:moveTo>
                    <a:pt x="5070" y="1"/>
                  </a:moveTo>
                  <a:cubicBezTo>
                    <a:pt x="5054" y="1"/>
                    <a:pt x="5040" y="8"/>
                    <a:pt x="5030" y="22"/>
                  </a:cubicBezTo>
                  <a:lnTo>
                    <a:pt x="20" y="5023"/>
                  </a:lnTo>
                  <a:cubicBezTo>
                    <a:pt x="1" y="5051"/>
                    <a:pt x="1" y="5090"/>
                    <a:pt x="20" y="5119"/>
                  </a:cubicBezTo>
                  <a:lnTo>
                    <a:pt x="3626" y="8725"/>
                  </a:lnTo>
                  <a:cubicBezTo>
                    <a:pt x="3641" y="8734"/>
                    <a:pt x="3657" y="8739"/>
                    <a:pt x="3673" y="8739"/>
                  </a:cubicBezTo>
                  <a:cubicBezTo>
                    <a:pt x="3689" y="8739"/>
                    <a:pt x="3703" y="8734"/>
                    <a:pt x="3713" y="8725"/>
                  </a:cubicBezTo>
                  <a:lnTo>
                    <a:pt x="8723" y="3715"/>
                  </a:lnTo>
                  <a:cubicBezTo>
                    <a:pt x="8742" y="3686"/>
                    <a:pt x="8742" y="3647"/>
                    <a:pt x="8723" y="3628"/>
                  </a:cubicBezTo>
                  <a:lnTo>
                    <a:pt x="5117" y="22"/>
                  </a:lnTo>
                  <a:cubicBezTo>
                    <a:pt x="5102" y="8"/>
                    <a:pt x="5085" y="1"/>
                    <a:pt x="50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0" name="Google Shape;15570;p70"/>
            <p:cNvSpPr/>
            <p:nvPr/>
          </p:nvSpPr>
          <p:spPr>
            <a:xfrm>
              <a:off x="5826007" y="2985551"/>
              <a:ext cx="142997" cy="228398"/>
            </a:xfrm>
            <a:custGeom>
              <a:rect b="b" l="l" r="r" t="t"/>
              <a:pathLst>
                <a:path extrusionOk="0" h="8740" w="5472">
                  <a:moveTo>
                    <a:pt x="1797" y="1"/>
                  </a:moveTo>
                  <a:cubicBezTo>
                    <a:pt x="1781" y="1"/>
                    <a:pt x="1765" y="8"/>
                    <a:pt x="1750" y="22"/>
                  </a:cubicBezTo>
                  <a:lnTo>
                    <a:pt x="875" y="897"/>
                  </a:lnTo>
                  <a:lnTo>
                    <a:pt x="4135" y="4157"/>
                  </a:lnTo>
                  <a:cubicBezTo>
                    <a:pt x="4154" y="4186"/>
                    <a:pt x="4154" y="4224"/>
                    <a:pt x="4135" y="4253"/>
                  </a:cubicBezTo>
                  <a:lnTo>
                    <a:pt x="0" y="8378"/>
                  </a:lnTo>
                  <a:lnTo>
                    <a:pt x="346" y="8725"/>
                  </a:lnTo>
                  <a:cubicBezTo>
                    <a:pt x="361" y="8734"/>
                    <a:pt x="377" y="8739"/>
                    <a:pt x="393" y="8739"/>
                  </a:cubicBezTo>
                  <a:cubicBezTo>
                    <a:pt x="409" y="8739"/>
                    <a:pt x="423" y="8734"/>
                    <a:pt x="433" y="8725"/>
                  </a:cubicBezTo>
                  <a:lnTo>
                    <a:pt x="5443" y="3715"/>
                  </a:lnTo>
                  <a:cubicBezTo>
                    <a:pt x="5472" y="3686"/>
                    <a:pt x="5472" y="3647"/>
                    <a:pt x="5443" y="3628"/>
                  </a:cubicBezTo>
                  <a:lnTo>
                    <a:pt x="1837" y="22"/>
                  </a:lnTo>
                  <a:cubicBezTo>
                    <a:pt x="1827" y="8"/>
                    <a:pt x="1813" y="1"/>
                    <a:pt x="17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1" name="Google Shape;15571;p70"/>
            <p:cNvSpPr/>
            <p:nvPr/>
          </p:nvSpPr>
          <p:spPr>
            <a:xfrm>
              <a:off x="5767940" y="3015028"/>
              <a:ext cx="116708" cy="112579"/>
            </a:xfrm>
            <a:custGeom>
              <a:rect b="b" l="l" r="r" t="t"/>
              <a:pathLst>
                <a:path extrusionOk="0" h="4308" w="4466">
                  <a:moveTo>
                    <a:pt x="4165" y="0"/>
                  </a:moveTo>
                  <a:cubicBezTo>
                    <a:pt x="4116" y="0"/>
                    <a:pt x="4065" y="20"/>
                    <a:pt x="4020" y="67"/>
                  </a:cubicBezTo>
                  <a:lnTo>
                    <a:pt x="135" y="3943"/>
                  </a:lnTo>
                  <a:cubicBezTo>
                    <a:pt x="1" y="4077"/>
                    <a:pt x="97" y="4308"/>
                    <a:pt x="289" y="4308"/>
                  </a:cubicBezTo>
                  <a:cubicBezTo>
                    <a:pt x="337" y="4308"/>
                    <a:pt x="395" y="4279"/>
                    <a:pt x="433" y="4241"/>
                  </a:cubicBezTo>
                  <a:lnTo>
                    <a:pt x="4318" y="365"/>
                  </a:lnTo>
                  <a:cubicBezTo>
                    <a:pt x="4465" y="211"/>
                    <a:pt x="4325" y="0"/>
                    <a:pt x="41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2" name="Google Shape;15572;p70"/>
            <p:cNvSpPr/>
            <p:nvPr/>
          </p:nvSpPr>
          <p:spPr>
            <a:xfrm>
              <a:off x="5796581" y="3043669"/>
              <a:ext cx="116917" cy="112605"/>
            </a:xfrm>
            <a:custGeom>
              <a:rect b="b" l="l" r="r" t="t"/>
              <a:pathLst>
                <a:path extrusionOk="0" h="4309" w="4474">
                  <a:moveTo>
                    <a:pt x="4167" y="0"/>
                  </a:moveTo>
                  <a:cubicBezTo>
                    <a:pt x="4117" y="0"/>
                    <a:pt x="4066" y="20"/>
                    <a:pt x="4020" y="68"/>
                  </a:cubicBezTo>
                  <a:lnTo>
                    <a:pt x="136" y="3943"/>
                  </a:lnTo>
                  <a:cubicBezTo>
                    <a:pt x="1" y="4077"/>
                    <a:pt x="97" y="4308"/>
                    <a:pt x="289" y="4308"/>
                  </a:cubicBezTo>
                  <a:cubicBezTo>
                    <a:pt x="347" y="4308"/>
                    <a:pt x="395" y="4289"/>
                    <a:pt x="434" y="4251"/>
                  </a:cubicBezTo>
                  <a:lnTo>
                    <a:pt x="4319" y="366"/>
                  </a:lnTo>
                  <a:cubicBezTo>
                    <a:pt x="4473" y="211"/>
                    <a:pt x="4329" y="0"/>
                    <a:pt x="41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3" name="Google Shape;15573;p70"/>
            <p:cNvSpPr/>
            <p:nvPr/>
          </p:nvSpPr>
          <p:spPr>
            <a:xfrm>
              <a:off x="5825249" y="3072311"/>
              <a:ext cx="116682" cy="112605"/>
            </a:xfrm>
            <a:custGeom>
              <a:rect b="b" l="l" r="r" t="t"/>
              <a:pathLst>
                <a:path extrusionOk="0" h="4309" w="4465">
                  <a:moveTo>
                    <a:pt x="4161" y="1"/>
                  </a:moveTo>
                  <a:cubicBezTo>
                    <a:pt x="4110" y="1"/>
                    <a:pt x="4057" y="20"/>
                    <a:pt x="4010" y="68"/>
                  </a:cubicBezTo>
                  <a:lnTo>
                    <a:pt x="135" y="3943"/>
                  </a:lnTo>
                  <a:cubicBezTo>
                    <a:pt x="0" y="4078"/>
                    <a:pt x="96" y="4308"/>
                    <a:pt x="289" y="4308"/>
                  </a:cubicBezTo>
                  <a:cubicBezTo>
                    <a:pt x="337" y="4308"/>
                    <a:pt x="394" y="4289"/>
                    <a:pt x="433" y="4251"/>
                  </a:cubicBezTo>
                  <a:lnTo>
                    <a:pt x="4318" y="366"/>
                  </a:lnTo>
                  <a:cubicBezTo>
                    <a:pt x="4465" y="211"/>
                    <a:pt x="4325" y="1"/>
                    <a:pt x="41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74" name="Google Shape;15574;p70"/>
          <p:cNvGrpSpPr/>
          <p:nvPr/>
        </p:nvGrpSpPr>
        <p:grpSpPr>
          <a:xfrm>
            <a:off x="4871935" y="1500990"/>
            <a:ext cx="258503" cy="360890"/>
            <a:chOff x="4871935" y="1500990"/>
            <a:chExt cx="258503" cy="360890"/>
          </a:xfrm>
        </p:grpSpPr>
        <p:sp>
          <p:nvSpPr>
            <p:cNvPr id="15575" name="Google Shape;15575;p70"/>
            <p:cNvSpPr/>
            <p:nvPr/>
          </p:nvSpPr>
          <p:spPr>
            <a:xfrm>
              <a:off x="4871935" y="1500990"/>
              <a:ext cx="258503" cy="147570"/>
            </a:xfrm>
            <a:custGeom>
              <a:rect b="b" l="l" r="r" t="t"/>
              <a:pathLst>
                <a:path extrusionOk="0" h="5647" w="9892">
                  <a:moveTo>
                    <a:pt x="4920" y="0"/>
                  </a:moveTo>
                  <a:cubicBezTo>
                    <a:pt x="4661" y="29"/>
                    <a:pt x="4430" y="154"/>
                    <a:pt x="4276" y="356"/>
                  </a:cubicBezTo>
                  <a:cubicBezTo>
                    <a:pt x="4190" y="337"/>
                    <a:pt x="4093" y="318"/>
                    <a:pt x="3997" y="318"/>
                  </a:cubicBezTo>
                  <a:cubicBezTo>
                    <a:pt x="3449" y="318"/>
                    <a:pt x="2997" y="731"/>
                    <a:pt x="2988" y="1241"/>
                  </a:cubicBezTo>
                  <a:lnTo>
                    <a:pt x="2988" y="1251"/>
                  </a:lnTo>
                  <a:cubicBezTo>
                    <a:pt x="2939" y="1251"/>
                    <a:pt x="2901" y="1241"/>
                    <a:pt x="2853" y="1241"/>
                  </a:cubicBezTo>
                  <a:cubicBezTo>
                    <a:pt x="2257" y="1241"/>
                    <a:pt x="1766" y="1683"/>
                    <a:pt x="1766" y="2231"/>
                  </a:cubicBezTo>
                  <a:cubicBezTo>
                    <a:pt x="1766" y="2376"/>
                    <a:pt x="1795" y="2510"/>
                    <a:pt x="1853" y="2635"/>
                  </a:cubicBezTo>
                  <a:lnTo>
                    <a:pt x="1766" y="2635"/>
                  </a:lnTo>
                  <a:cubicBezTo>
                    <a:pt x="1170" y="2635"/>
                    <a:pt x="689" y="3078"/>
                    <a:pt x="689" y="3626"/>
                  </a:cubicBezTo>
                  <a:cubicBezTo>
                    <a:pt x="680" y="3760"/>
                    <a:pt x="718" y="3895"/>
                    <a:pt x="776" y="4020"/>
                  </a:cubicBezTo>
                  <a:lnTo>
                    <a:pt x="641" y="4020"/>
                  </a:lnTo>
                  <a:cubicBezTo>
                    <a:pt x="638" y="4020"/>
                    <a:pt x="634" y="4020"/>
                    <a:pt x="631" y="4020"/>
                  </a:cubicBezTo>
                  <a:cubicBezTo>
                    <a:pt x="111" y="4020"/>
                    <a:pt x="0" y="4752"/>
                    <a:pt x="507" y="4905"/>
                  </a:cubicBezTo>
                  <a:cubicBezTo>
                    <a:pt x="478" y="4962"/>
                    <a:pt x="459" y="5039"/>
                    <a:pt x="459" y="5107"/>
                  </a:cubicBezTo>
                  <a:cubicBezTo>
                    <a:pt x="477" y="5403"/>
                    <a:pt x="719" y="5646"/>
                    <a:pt x="1020" y="5646"/>
                  </a:cubicBezTo>
                  <a:cubicBezTo>
                    <a:pt x="1032" y="5646"/>
                    <a:pt x="1043" y="5646"/>
                    <a:pt x="1055" y="5645"/>
                  </a:cubicBezTo>
                  <a:lnTo>
                    <a:pt x="8844" y="5645"/>
                  </a:lnTo>
                  <a:cubicBezTo>
                    <a:pt x="8855" y="5646"/>
                    <a:pt x="8867" y="5646"/>
                    <a:pt x="8878" y="5646"/>
                  </a:cubicBezTo>
                  <a:cubicBezTo>
                    <a:pt x="9180" y="5646"/>
                    <a:pt x="9421" y="5403"/>
                    <a:pt x="9430" y="5107"/>
                  </a:cubicBezTo>
                  <a:cubicBezTo>
                    <a:pt x="9430" y="5039"/>
                    <a:pt x="9421" y="4962"/>
                    <a:pt x="9392" y="4905"/>
                  </a:cubicBezTo>
                  <a:cubicBezTo>
                    <a:pt x="9892" y="4760"/>
                    <a:pt x="9786" y="4020"/>
                    <a:pt x="9267" y="4020"/>
                  </a:cubicBezTo>
                  <a:lnTo>
                    <a:pt x="9132" y="4020"/>
                  </a:lnTo>
                  <a:cubicBezTo>
                    <a:pt x="9190" y="3895"/>
                    <a:pt x="9219" y="3760"/>
                    <a:pt x="9219" y="3626"/>
                  </a:cubicBezTo>
                  <a:cubicBezTo>
                    <a:pt x="9219" y="3078"/>
                    <a:pt x="8728" y="2635"/>
                    <a:pt x="8142" y="2635"/>
                  </a:cubicBezTo>
                  <a:lnTo>
                    <a:pt x="8046" y="2635"/>
                  </a:lnTo>
                  <a:cubicBezTo>
                    <a:pt x="8103" y="2510"/>
                    <a:pt x="8132" y="2376"/>
                    <a:pt x="8132" y="2231"/>
                  </a:cubicBezTo>
                  <a:cubicBezTo>
                    <a:pt x="8132" y="1683"/>
                    <a:pt x="7651" y="1241"/>
                    <a:pt x="7055" y="1241"/>
                  </a:cubicBezTo>
                  <a:cubicBezTo>
                    <a:pt x="7007" y="1241"/>
                    <a:pt x="6959" y="1251"/>
                    <a:pt x="6911" y="1251"/>
                  </a:cubicBezTo>
                  <a:lnTo>
                    <a:pt x="6911" y="1241"/>
                  </a:lnTo>
                  <a:cubicBezTo>
                    <a:pt x="6911" y="731"/>
                    <a:pt x="6459" y="318"/>
                    <a:pt x="5901" y="318"/>
                  </a:cubicBezTo>
                  <a:cubicBezTo>
                    <a:pt x="5805" y="318"/>
                    <a:pt x="5718" y="337"/>
                    <a:pt x="5622" y="356"/>
                  </a:cubicBezTo>
                  <a:cubicBezTo>
                    <a:pt x="5468" y="154"/>
                    <a:pt x="5238" y="29"/>
                    <a:pt x="4988"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6" name="Google Shape;15576;p70"/>
            <p:cNvSpPr/>
            <p:nvPr/>
          </p:nvSpPr>
          <p:spPr>
            <a:xfrm>
              <a:off x="4984671" y="1500990"/>
              <a:ext cx="145271" cy="147544"/>
            </a:xfrm>
            <a:custGeom>
              <a:rect b="b" l="l" r="r" t="t"/>
              <a:pathLst>
                <a:path extrusionOk="0" h="5646" w="5559">
                  <a:moveTo>
                    <a:pt x="2943" y="5645"/>
                  </a:moveTo>
                  <a:cubicBezTo>
                    <a:pt x="2949" y="5645"/>
                    <a:pt x="2955" y="5645"/>
                    <a:pt x="2961" y="5645"/>
                  </a:cubicBezTo>
                  <a:cubicBezTo>
                    <a:pt x="2967" y="5645"/>
                    <a:pt x="2973" y="5645"/>
                    <a:pt x="2979" y="5645"/>
                  </a:cubicBezTo>
                  <a:close/>
                  <a:moveTo>
                    <a:pt x="606" y="0"/>
                  </a:moveTo>
                  <a:cubicBezTo>
                    <a:pt x="366" y="29"/>
                    <a:pt x="145" y="135"/>
                    <a:pt x="1" y="327"/>
                  </a:cubicBezTo>
                  <a:cubicBezTo>
                    <a:pt x="3068" y="1501"/>
                    <a:pt x="3385" y="4597"/>
                    <a:pt x="3491" y="4895"/>
                  </a:cubicBezTo>
                  <a:cubicBezTo>
                    <a:pt x="3520" y="4962"/>
                    <a:pt x="3530" y="5030"/>
                    <a:pt x="3530" y="5097"/>
                  </a:cubicBezTo>
                  <a:cubicBezTo>
                    <a:pt x="3520" y="5402"/>
                    <a:pt x="3271" y="5636"/>
                    <a:pt x="2979" y="5645"/>
                  </a:cubicBezTo>
                  <a:lnTo>
                    <a:pt x="4530" y="5645"/>
                  </a:lnTo>
                  <a:cubicBezTo>
                    <a:pt x="4536" y="5645"/>
                    <a:pt x="4542" y="5645"/>
                    <a:pt x="4548" y="5645"/>
                  </a:cubicBezTo>
                  <a:cubicBezTo>
                    <a:pt x="4857" y="5645"/>
                    <a:pt x="5107" y="5408"/>
                    <a:pt x="5116" y="5097"/>
                  </a:cubicBezTo>
                  <a:cubicBezTo>
                    <a:pt x="5116" y="5030"/>
                    <a:pt x="5107" y="4962"/>
                    <a:pt x="5078" y="4895"/>
                  </a:cubicBezTo>
                  <a:cubicBezTo>
                    <a:pt x="5559" y="4741"/>
                    <a:pt x="5453" y="4030"/>
                    <a:pt x="4953" y="4020"/>
                  </a:cubicBezTo>
                  <a:lnTo>
                    <a:pt x="4818" y="4020"/>
                  </a:lnTo>
                  <a:cubicBezTo>
                    <a:pt x="4876" y="3895"/>
                    <a:pt x="4905" y="3760"/>
                    <a:pt x="4905" y="3626"/>
                  </a:cubicBezTo>
                  <a:cubicBezTo>
                    <a:pt x="4905" y="3078"/>
                    <a:pt x="4414" y="2635"/>
                    <a:pt x="3828" y="2635"/>
                  </a:cubicBezTo>
                  <a:lnTo>
                    <a:pt x="3732" y="2635"/>
                  </a:lnTo>
                  <a:cubicBezTo>
                    <a:pt x="3789" y="2510"/>
                    <a:pt x="3818" y="2376"/>
                    <a:pt x="3818" y="2231"/>
                  </a:cubicBezTo>
                  <a:cubicBezTo>
                    <a:pt x="3818" y="1683"/>
                    <a:pt x="3337" y="1241"/>
                    <a:pt x="2741" y="1241"/>
                  </a:cubicBezTo>
                  <a:cubicBezTo>
                    <a:pt x="2693" y="1241"/>
                    <a:pt x="2645" y="1251"/>
                    <a:pt x="2597" y="1251"/>
                  </a:cubicBezTo>
                  <a:lnTo>
                    <a:pt x="2597" y="1241"/>
                  </a:lnTo>
                  <a:cubicBezTo>
                    <a:pt x="2597" y="731"/>
                    <a:pt x="2145" y="318"/>
                    <a:pt x="1587" y="318"/>
                  </a:cubicBezTo>
                  <a:cubicBezTo>
                    <a:pt x="1491" y="318"/>
                    <a:pt x="1404" y="337"/>
                    <a:pt x="1308" y="356"/>
                  </a:cubicBezTo>
                  <a:cubicBezTo>
                    <a:pt x="1154" y="154"/>
                    <a:pt x="924" y="29"/>
                    <a:pt x="67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7" name="Google Shape;15577;p70"/>
            <p:cNvSpPr/>
            <p:nvPr/>
          </p:nvSpPr>
          <p:spPr>
            <a:xfrm>
              <a:off x="4882911" y="1623107"/>
              <a:ext cx="237205" cy="238773"/>
            </a:xfrm>
            <a:custGeom>
              <a:rect b="b" l="l" r="r" t="t"/>
              <a:pathLst>
                <a:path extrusionOk="0" h="9137" w="9077">
                  <a:moveTo>
                    <a:pt x="4529" y="1"/>
                  </a:moveTo>
                  <a:cubicBezTo>
                    <a:pt x="4052" y="1"/>
                    <a:pt x="3662" y="386"/>
                    <a:pt x="3644" y="856"/>
                  </a:cubicBezTo>
                  <a:lnTo>
                    <a:pt x="3644" y="856"/>
                  </a:lnTo>
                  <a:cubicBezTo>
                    <a:pt x="3625" y="391"/>
                    <a:pt x="3250" y="10"/>
                    <a:pt x="2777" y="10"/>
                  </a:cubicBezTo>
                  <a:cubicBezTo>
                    <a:pt x="2772" y="10"/>
                    <a:pt x="2766" y="10"/>
                    <a:pt x="2760" y="10"/>
                  </a:cubicBezTo>
                  <a:lnTo>
                    <a:pt x="2750" y="10"/>
                  </a:lnTo>
                  <a:cubicBezTo>
                    <a:pt x="2745" y="10"/>
                    <a:pt x="2739" y="10"/>
                    <a:pt x="2734" y="10"/>
                  </a:cubicBezTo>
                  <a:cubicBezTo>
                    <a:pt x="2221" y="10"/>
                    <a:pt x="1821" y="453"/>
                    <a:pt x="1863" y="966"/>
                  </a:cubicBezTo>
                  <a:lnTo>
                    <a:pt x="1863" y="966"/>
                  </a:lnTo>
                  <a:lnTo>
                    <a:pt x="1846" y="789"/>
                  </a:lnTo>
                  <a:cubicBezTo>
                    <a:pt x="1799" y="353"/>
                    <a:pt x="1424" y="10"/>
                    <a:pt x="989" y="10"/>
                  </a:cubicBezTo>
                  <a:cubicBezTo>
                    <a:pt x="983" y="10"/>
                    <a:pt x="977" y="10"/>
                    <a:pt x="971" y="10"/>
                  </a:cubicBezTo>
                  <a:cubicBezTo>
                    <a:pt x="966" y="10"/>
                    <a:pt x="961" y="10"/>
                    <a:pt x="956" y="10"/>
                  </a:cubicBezTo>
                  <a:cubicBezTo>
                    <a:pt x="406" y="10"/>
                    <a:pt x="1" y="516"/>
                    <a:pt x="96" y="1049"/>
                  </a:cubicBezTo>
                  <a:lnTo>
                    <a:pt x="1510" y="8655"/>
                  </a:lnTo>
                  <a:cubicBezTo>
                    <a:pt x="1558" y="8934"/>
                    <a:pt x="1808" y="9136"/>
                    <a:pt x="2087" y="9136"/>
                  </a:cubicBezTo>
                  <a:lnTo>
                    <a:pt x="6991" y="9136"/>
                  </a:lnTo>
                  <a:cubicBezTo>
                    <a:pt x="7279" y="9136"/>
                    <a:pt x="7520" y="8934"/>
                    <a:pt x="7568" y="8655"/>
                  </a:cubicBezTo>
                  <a:lnTo>
                    <a:pt x="8981" y="1049"/>
                  </a:lnTo>
                  <a:cubicBezTo>
                    <a:pt x="9077" y="506"/>
                    <a:pt x="8672" y="10"/>
                    <a:pt x="8122" y="10"/>
                  </a:cubicBezTo>
                  <a:cubicBezTo>
                    <a:pt x="8117" y="10"/>
                    <a:pt x="8112" y="10"/>
                    <a:pt x="8106" y="10"/>
                  </a:cubicBezTo>
                  <a:cubicBezTo>
                    <a:pt x="8100" y="10"/>
                    <a:pt x="8094" y="10"/>
                    <a:pt x="8088" y="10"/>
                  </a:cubicBezTo>
                  <a:cubicBezTo>
                    <a:pt x="7644" y="10"/>
                    <a:pt x="7279" y="353"/>
                    <a:pt x="7231" y="789"/>
                  </a:cubicBezTo>
                  <a:lnTo>
                    <a:pt x="7214" y="966"/>
                  </a:lnTo>
                  <a:lnTo>
                    <a:pt x="7214" y="966"/>
                  </a:lnTo>
                  <a:cubicBezTo>
                    <a:pt x="7256" y="453"/>
                    <a:pt x="6856" y="10"/>
                    <a:pt x="6344" y="10"/>
                  </a:cubicBezTo>
                  <a:cubicBezTo>
                    <a:pt x="6338" y="10"/>
                    <a:pt x="6333" y="10"/>
                    <a:pt x="6327" y="10"/>
                  </a:cubicBezTo>
                  <a:lnTo>
                    <a:pt x="6318" y="10"/>
                  </a:lnTo>
                  <a:cubicBezTo>
                    <a:pt x="6312" y="10"/>
                    <a:pt x="6306" y="10"/>
                    <a:pt x="6300" y="10"/>
                  </a:cubicBezTo>
                  <a:cubicBezTo>
                    <a:pt x="5828" y="10"/>
                    <a:pt x="5452" y="391"/>
                    <a:pt x="5433" y="856"/>
                  </a:cubicBezTo>
                  <a:lnTo>
                    <a:pt x="5433" y="856"/>
                  </a:lnTo>
                  <a:cubicBezTo>
                    <a:pt x="5415" y="386"/>
                    <a:pt x="5026" y="1"/>
                    <a:pt x="4548"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8" name="Google Shape;15578;p70"/>
            <p:cNvSpPr/>
            <p:nvPr/>
          </p:nvSpPr>
          <p:spPr>
            <a:xfrm>
              <a:off x="4919575" y="1623316"/>
              <a:ext cx="200828" cy="238564"/>
            </a:xfrm>
            <a:custGeom>
              <a:rect b="b" l="l" r="r" t="t"/>
              <a:pathLst>
                <a:path extrusionOk="0" h="9129" w="7685">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9" name="Google Shape;15579;p70"/>
            <p:cNvSpPr/>
            <p:nvPr/>
          </p:nvSpPr>
          <p:spPr>
            <a:xfrm>
              <a:off x="5016840" y="1623107"/>
              <a:ext cx="56054" cy="238773"/>
            </a:xfrm>
            <a:custGeom>
              <a:rect b="b" l="l" r="r" t="t"/>
              <a:pathLst>
                <a:path extrusionOk="0" h="9137" w="2145">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0" name="Google Shape;15580;p70"/>
            <p:cNvSpPr/>
            <p:nvPr/>
          </p:nvSpPr>
          <p:spPr>
            <a:xfrm>
              <a:off x="4919575" y="1623316"/>
              <a:ext cx="200828" cy="238564"/>
            </a:xfrm>
            <a:custGeom>
              <a:rect b="b" l="l" r="r" t="t"/>
              <a:pathLst>
                <a:path extrusionOk="0" h="9129" w="7685">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1" name="Google Shape;15581;p70"/>
            <p:cNvSpPr/>
            <p:nvPr/>
          </p:nvSpPr>
          <p:spPr>
            <a:xfrm>
              <a:off x="5016840" y="1623107"/>
              <a:ext cx="56054" cy="238773"/>
            </a:xfrm>
            <a:custGeom>
              <a:rect b="b" l="l" r="r" t="t"/>
              <a:pathLst>
                <a:path extrusionOk="0" h="9137" w="2145">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2" name="Google Shape;15582;p70"/>
            <p:cNvSpPr/>
            <p:nvPr/>
          </p:nvSpPr>
          <p:spPr>
            <a:xfrm>
              <a:off x="5017101" y="1750529"/>
              <a:ext cx="42988" cy="111351"/>
            </a:xfrm>
            <a:custGeom>
              <a:rect b="b" l="l" r="r" t="t"/>
              <a:pathLst>
                <a:path extrusionOk="0" h="4261" w="1645">
                  <a:moveTo>
                    <a:pt x="1644" y="0"/>
                  </a:moveTo>
                  <a:lnTo>
                    <a:pt x="1164" y="2616"/>
                  </a:lnTo>
                  <a:cubicBezTo>
                    <a:pt x="1058" y="3164"/>
                    <a:pt x="577" y="3558"/>
                    <a:pt x="29" y="3558"/>
                  </a:cubicBezTo>
                  <a:lnTo>
                    <a:pt x="0" y="4260"/>
                  </a:lnTo>
                  <a:lnTo>
                    <a:pt x="1173" y="4260"/>
                  </a:lnTo>
                  <a:lnTo>
                    <a:pt x="1644"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3" name="Google Shape;15583;p70"/>
            <p:cNvSpPr/>
            <p:nvPr/>
          </p:nvSpPr>
          <p:spPr>
            <a:xfrm>
              <a:off x="4927624" y="1567836"/>
              <a:ext cx="34207" cy="32195"/>
            </a:xfrm>
            <a:custGeom>
              <a:rect b="b" l="l" r="r" t="t"/>
              <a:pathLst>
                <a:path extrusionOk="0" h="1232" w="1309">
                  <a:moveTo>
                    <a:pt x="1030" y="0"/>
                  </a:moveTo>
                  <a:cubicBezTo>
                    <a:pt x="462" y="0"/>
                    <a:pt x="1" y="452"/>
                    <a:pt x="1" y="1020"/>
                  </a:cubicBezTo>
                  <a:cubicBezTo>
                    <a:pt x="1" y="1135"/>
                    <a:pt x="97" y="1231"/>
                    <a:pt x="212" y="1231"/>
                  </a:cubicBezTo>
                  <a:cubicBezTo>
                    <a:pt x="328" y="1231"/>
                    <a:pt x="424" y="1135"/>
                    <a:pt x="424" y="1020"/>
                  </a:cubicBezTo>
                  <a:cubicBezTo>
                    <a:pt x="424" y="683"/>
                    <a:pt x="693" y="414"/>
                    <a:pt x="1030" y="414"/>
                  </a:cubicBezTo>
                  <a:cubicBezTo>
                    <a:pt x="1308" y="414"/>
                    <a:pt x="1308" y="0"/>
                    <a:pt x="103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4" name="Google Shape;15584;p70"/>
            <p:cNvSpPr/>
            <p:nvPr/>
          </p:nvSpPr>
          <p:spPr>
            <a:xfrm>
              <a:off x="5039967" y="1589187"/>
              <a:ext cx="33946" cy="32195"/>
            </a:xfrm>
            <a:custGeom>
              <a:rect b="b" l="l" r="r" t="t"/>
              <a:pathLst>
                <a:path extrusionOk="0" h="1232" w="1299">
                  <a:moveTo>
                    <a:pt x="279" y="1"/>
                  </a:moveTo>
                  <a:cubicBezTo>
                    <a:pt x="0" y="1"/>
                    <a:pt x="0" y="414"/>
                    <a:pt x="279" y="414"/>
                  </a:cubicBezTo>
                  <a:cubicBezTo>
                    <a:pt x="615" y="414"/>
                    <a:pt x="885" y="683"/>
                    <a:pt x="885" y="1020"/>
                  </a:cubicBezTo>
                  <a:cubicBezTo>
                    <a:pt x="885" y="1135"/>
                    <a:pt x="981" y="1232"/>
                    <a:pt x="1096" y="1232"/>
                  </a:cubicBezTo>
                  <a:cubicBezTo>
                    <a:pt x="1212" y="1232"/>
                    <a:pt x="1298" y="1135"/>
                    <a:pt x="1298" y="1020"/>
                  </a:cubicBezTo>
                  <a:cubicBezTo>
                    <a:pt x="1298" y="453"/>
                    <a:pt x="846" y="1"/>
                    <a:pt x="279"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5" name="Google Shape;15585;p70"/>
            <p:cNvSpPr/>
            <p:nvPr/>
          </p:nvSpPr>
          <p:spPr>
            <a:xfrm>
              <a:off x="4988146" y="1526469"/>
              <a:ext cx="39277" cy="27570"/>
            </a:xfrm>
            <a:custGeom>
              <a:rect b="b" l="l" r="r" t="t"/>
              <a:pathLst>
                <a:path extrusionOk="0" h="1055" w="1503">
                  <a:moveTo>
                    <a:pt x="481" y="0"/>
                  </a:moveTo>
                  <a:cubicBezTo>
                    <a:pt x="406" y="0"/>
                    <a:pt x="329" y="8"/>
                    <a:pt x="252" y="26"/>
                  </a:cubicBezTo>
                  <a:cubicBezTo>
                    <a:pt x="1" y="79"/>
                    <a:pt x="60" y="435"/>
                    <a:pt x="295" y="435"/>
                  </a:cubicBezTo>
                  <a:cubicBezTo>
                    <a:pt x="312" y="435"/>
                    <a:pt x="330" y="433"/>
                    <a:pt x="348" y="429"/>
                  </a:cubicBezTo>
                  <a:cubicBezTo>
                    <a:pt x="389" y="421"/>
                    <a:pt x="431" y="416"/>
                    <a:pt x="472" y="416"/>
                  </a:cubicBezTo>
                  <a:cubicBezTo>
                    <a:pt x="746" y="416"/>
                    <a:pt x="1003" y="606"/>
                    <a:pt x="1070" y="891"/>
                  </a:cubicBezTo>
                  <a:cubicBezTo>
                    <a:pt x="1089" y="987"/>
                    <a:pt x="1166" y="1054"/>
                    <a:pt x="1271" y="1054"/>
                  </a:cubicBezTo>
                  <a:cubicBezTo>
                    <a:pt x="1406" y="1054"/>
                    <a:pt x="1502" y="929"/>
                    <a:pt x="1473" y="804"/>
                  </a:cubicBezTo>
                  <a:cubicBezTo>
                    <a:pt x="1366" y="324"/>
                    <a:pt x="951" y="0"/>
                    <a:pt x="481"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6" name="Google Shape;15586;p70"/>
            <p:cNvSpPr/>
            <p:nvPr/>
          </p:nvSpPr>
          <p:spPr>
            <a:xfrm>
              <a:off x="4930132" y="1623107"/>
              <a:ext cx="56080" cy="238773"/>
            </a:xfrm>
            <a:custGeom>
              <a:rect b="b" l="l" r="r" t="t"/>
              <a:pathLst>
                <a:path extrusionOk="0" h="9137" w="2146">
                  <a:moveTo>
                    <a:pt x="934" y="1"/>
                  </a:moveTo>
                  <a:cubicBezTo>
                    <a:pt x="405" y="1"/>
                    <a:pt x="1" y="462"/>
                    <a:pt x="59" y="982"/>
                  </a:cubicBezTo>
                  <a:lnTo>
                    <a:pt x="962" y="9136"/>
                  </a:lnTo>
                  <a:lnTo>
                    <a:pt x="2145" y="9136"/>
                  </a:lnTo>
                  <a:lnTo>
                    <a:pt x="1838" y="857"/>
                  </a:lnTo>
                  <a:cubicBezTo>
                    <a:pt x="1818" y="376"/>
                    <a:pt x="1424" y="1"/>
                    <a:pt x="953"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7" name="Google Shape;15587;p70"/>
            <p:cNvSpPr/>
            <p:nvPr/>
          </p:nvSpPr>
          <p:spPr>
            <a:xfrm>
              <a:off x="4953260" y="1843508"/>
              <a:ext cx="32953" cy="18371"/>
            </a:xfrm>
            <a:custGeom>
              <a:rect b="b" l="l" r="r" t="t"/>
              <a:pathLst>
                <a:path extrusionOk="0" h="703" w="1261">
                  <a:moveTo>
                    <a:pt x="1" y="0"/>
                  </a:moveTo>
                  <a:lnTo>
                    <a:pt x="77" y="702"/>
                  </a:lnTo>
                  <a:lnTo>
                    <a:pt x="1260" y="702"/>
                  </a:lnTo>
                  <a:lnTo>
                    <a:pt x="1231"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8" name="Google Shape;15588;p70"/>
            <p:cNvSpPr/>
            <p:nvPr/>
          </p:nvSpPr>
          <p:spPr>
            <a:xfrm>
              <a:off x="4929636" y="1696748"/>
              <a:ext cx="143520" cy="99042"/>
            </a:xfrm>
            <a:custGeom>
              <a:rect b="b" l="l" r="r" t="t"/>
              <a:pathLst>
                <a:path extrusionOk="0" h="3790" w="5492">
                  <a:moveTo>
                    <a:pt x="2751" y="0"/>
                  </a:moveTo>
                  <a:cubicBezTo>
                    <a:pt x="1231" y="0"/>
                    <a:pt x="1" y="847"/>
                    <a:pt x="1" y="1895"/>
                  </a:cubicBezTo>
                  <a:cubicBezTo>
                    <a:pt x="1" y="2943"/>
                    <a:pt x="1231" y="3789"/>
                    <a:pt x="2751" y="3789"/>
                  </a:cubicBezTo>
                  <a:cubicBezTo>
                    <a:pt x="4261" y="3789"/>
                    <a:pt x="5491" y="2943"/>
                    <a:pt x="5491" y="1895"/>
                  </a:cubicBezTo>
                  <a:cubicBezTo>
                    <a:pt x="5491" y="847"/>
                    <a:pt x="4261" y="0"/>
                    <a:pt x="2751"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589" name="Google Shape;15589;p70"/>
          <p:cNvSpPr/>
          <p:nvPr/>
        </p:nvSpPr>
        <p:spPr>
          <a:xfrm>
            <a:off x="6342646" y="1849022"/>
            <a:ext cx="27413" cy="12857"/>
          </a:xfrm>
          <a:custGeom>
            <a:rect b="b" l="l" r="r" t="t"/>
            <a:pathLst>
              <a:path extrusionOk="0" h="492" w="1049">
                <a:moveTo>
                  <a:pt x="1" y="1"/>
                </a:moveTo>
                <a:lnTo>
                  <a:pt x="39" y="491"/>
                </a:lnTo>
                <a:lnTo>
                  <a:pt x="1049" y="491"/>
                </a:lnTo>
                <a:lnTo>
                  <a:pt x="1039"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590" name="Google Shape;15590;p70"/>
          <p:cNvGrpSpPr/>
          <p:nvPr/>
        </p:nvGrpSpPr>
        <p:grpSpPr>
          <a:xfrm>
            <a:off x="6265764" y="1501251"/>
            <a:ext cx="234983" cy="360628"/>
            <a:chOff x="6265764" y="1501251"/>
            <a:chExt cx="234983" cy="360628"/>
          </a:xfrm>
        </p:grpSpPr>
        <p:sp>
          <p:nvSpPr>
            <p:cNvPr id="15591" name="Google Shape;15591;p70"/>
            <p:cNvSpPr/>
            <p:nvPr/>
          </p:nvSpPr>
          <p:spPr>
            <a:xfrm>
              <a:off x="6347167" y="1501251"/>
              <a:ext cx="118642" cy="179687"/>
            </a:xfrm>
            <a:custGeom>
              <a:rect b="b" l="l" r="r" t="t"/>
              <a:pathLst>
                <a:path extrusionOk="0" h="6876" w="4540">
                  <a:moveTo>
                    <a:pt x="1905" y="0"/>
                  </a:moveTo>
                  <a:cubicBezTo>
                    <a:pt x="1808" y="0"/>
                    <a:pt x="1732" y="67"/>
                    <a:pt x="1712" y="154"/>
                  </a:cubicBezTo>
                  <a:lnTo>
                    <a:pt x="30" y="6616"/>
                  </a:lnTo>
                  <a:cubicBezTo>
                    <a:pt x="1" y="6751"/>
                    <a:pt x="97" y="6876"/>
                    <a:pt x="231" y="6876"/>
                  </a:cubicBezTo>
                  <a:cubicBezTo>
                    <a:pt x="328" y="6876"/>
                    <a:pt x="405" y="6808"/>
                    <a:pt x="433" y="6722"/>
                  </a:cubicBezTo>
                  <a:lnTo>
                    <a:pt x="2058" y="414"/>
                  </a:lnTo>
                  <a:lnTo>
                    <a:pt x="4270" y="414"/>
                  </a:lnTo>
                  <a:cubicBezTo>
                    <a:pt x="4539" y="414"/>
                    <a:pt x="4539" y="0"/>
                    <a:pt x="427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2" name="Google Shape;15592;p70"/>
            <p:cNvSpPr/>
            <p:nvPr/>
          </p:nvSpPr>
          <p:spPr>
            <a:xfrm>
              <a:off x="6288369" y="1614561"/>
              <a:ext cx="189487" cy="247318"/>
            </a:xfrm>
            <a:custGeom>
              <a:rect b="b" l="l" r="r" t="t"/>
              <a:pathLst>
                <a:path extrusionOk="0" h="9464" w="7251">
                  <a:moveTo>
                    <a:pt x="1" y="1"/>
                  </a:moveTo>
                  <a:lnTo>
                    <a:pt x="1029" y="8838"/>
                  </a:lnTo>
                  <a:cubicBezTo>
                    <a:pt x="1078" y="9194"/>
                    <a:pt x="1376" y="9463"/>
                    <a:pt x="1731" y="9463"/>
                  </a:cubicBezTo>
                  <a:lnTo>
                    <a:pt x="5520" y="9463"/>
                  </a:lnTo>
                  <a:cubicBezTo>
                    <a:pt x="5876" y="9463"/>
                    <a:pt x="6184" y="9194"/>
                    <a:pt x="6222" y="8838"/>
                  </a:cubicBezTo>
                  <a:lnTo>
                    <a:pt x="7251" y="1"/>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3" name="Google Shape;15593;p70"/>
            <p:cNvSpPr/>
            <p:nvPr/>
          </p:nvSpPr>
          <p:spPr>
            <a:xfrm>
              <a:off x="6314005" y="1614561"/>
              <a:ext cx="163851" cy="247318"/>
            </a:xfrm>
            <a:custGeom>
              <a:rect b="b" l="l" r="r" t="t"/>
              <a:pathLst>
                <a:path extrusionOk="0" h="9464" w="6270">
                  <a:moveTo>
                    <a:pt x="4828" y="1"/>
                  </a:moveTo>
                  <a:lnTo>
                    <a:pt x="3789" y="8838"/>
                  </a:lnTo>
                  <a:cubicBezTo>
                    <a:pt x="3779" y="8915"/>
                    <a:pt x="3712" y="8973"/>
                    <a:pt x="3635" y="8973"/>
                  </a:cubicBezTo>
                  <a:lnTo>
                    <a:pt x="702" y="8973"/>
                  </a:lnTo>
                  <a:cubicBezTo>
                    <a:pt x="375" y="8973"/>
                    <a:pt x="87" y="8751"/>
                    <a:pt x="0" y="8434"/>
                  </a:cubicBezTo>
                  <a:lnTo>
                    <a:pt x="0" y="8434"/>
                  </a:lnTo>
                  <a:lnTo>
                    <a:pt x="48" y="8838"/>
                  </a:lnTo>
                  <a:cubicBezTo>
                    <a:pt x="97" y="9194"/>
                    <a:pt x="395" y="9463"/>
                    <a:pt x="750" y="9463"/>
                  </a:cubicBezTo>
                  <a:lnTo>
                    <a:pt x="4539" y="9463"/>
                  </a:lnTo>
                  <a:cubicBezTo>
                    <a:pt x="4895" y="9463"/>
                    <a:pt x="5203" y="9194"/>
                    <a:pt x="5241" y="8838"/>
                  </a:cubicBezTo>
                  <a:lnTo>
                    <a:pt x="6270"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4" name="Google Shape;15594;p70"/>
            <p:cNvSpPr/>
            <p:nvPr/>
          </p:nvSpPr>
          <p:spPr>
            <a:xfrm>
              <a:off x="6326313" y="1614561"/>
              <a:ext cx="43746" cy="247318"/>
            </a:xfrm>
            <a:custGeom>
              <a:rect b="b" l="l" r="r" t="t"/>
              <a:pathLst>
                <a:path extrusionOk="0" h="9464" w="1674">
                  <a:moveTo>
                    <a:pt x="1" y="1"/>
                  </a:moveTo>
                  <a:lnTo>
                    <a:pt x="664" y="9463"/>
                  </a:lnTo>
                  <a:lnTo>
                    <a:pt x="1674" y="9463"/>
                  </a:lnTo>
                  <a:lnTo>
                    <a:pt x="1453"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5" name="Google Shape;15595;p70"/>
            <p:cNvSpPr/>
            <p:nvPr/>
          </p:nvSpPr>
          <p:spPr>
            <a:xfrm>
              <a:off x="6326313" y="1614561"/>
              <a:ext cx="43746" cy="247318"/>
            </a:xfrm>
            <a:custGeom>
              <a:rect b="b" l="l" r="r" t="t"/>
              <a:pathLst>
                <a:path extrusionOk="0" h="9464" w="1674">
                  <a:moveTo>
                    <a:pt x="1" y="1"/>
                  </a:moveTo>
                  <a:lnTo>
                    <a:pt x="664" y="9463"/>
                  </a:lnTo>
                  <a:lnTo>
                    <a:pt x="1674" y="9463"/>
                  </a:lnTo>
                  <a:lnTo>
                    <a:pt x="1453"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6" name="Google Shape;15596;p70"/>
            <p:cNvSpPr/>
            <p:nvPr/>
          </p:nvSpPr>
          <p:spPr>
            <a:xfrm>
              <a:off x="6396427" y="1614561"/>
              <a:ext cx="43746" cy="247318"/>
            </a:xfrm>
            <a:custGeom>
              <a:rect b="b" l="l" r="r" t="t"/>
              <a:pathLst>
                <a:path extrusionOk="0" h="9464" w="1674">
                  <a:moveTo>
                    <a:pt x="222" y="1"/>
                  </a:moveTo>
                  <a:lnTo>
                    <a:pt x="0" y="9463"/>
                  </a:lnTo>
                  <a:lnTo>
                    <a:pt x="1010" y="9463"/>
                  </a:lnTo>
                  <a:lnTo>
                    <a:pt x="1674"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7" name="Google Shape;15597;p70"/>
            <p:cNvSpPr/>
            <p:nvPr/>
          </p:nvSpPr>
          <p:spPr>
            <a:xfrm>
              <a:off x="6396427" y="1614561"/>
              <a:ext cx="43746" cy="247318"/>
            </a:xfrm>
            <a:custGeom>
              <a:rect b="b" l="l" r="r" t="t"/>
              <a:pathLst>
                <a:path extrusionOk="0" h="9464" w="1674">
                  <a:moveTo>
                    <a:pt x="1674" y="1"/>
                  </a:moveTo>
                  <a:lnTo>
                    <a:pt x="635" y="8838"/>
                  </a:lnTo>
                  <a:cubicBezTo>
                    <a:pt x="625" y="8915"/>
                    <a:pt x="558" y="8973"/>
                    <a:pt x="481" y="8973"/>
                  </a:cubicBezTo>
                  <a:lnTo>
                    <a:pt x="10" y="8973"/>
                  </a:lnTo>
                  <a:lnTo>
                    <a:pt x="0" y="9463"/>
                  </a:lnTo>
                  <a:lnTo>
                    <a:pt x="1010" y="9463"/>
                  </a:lnTo>
                  <a:lnTo>
                    <a:pt x="1674"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8" name="Google Shape;15598;p70"/>
            <p:cNvSpPr/>
            <p:nvPr/>
          </p:nvSpPr>
          <p:spPr>
            <a:xfrm>
              <a:off x="6299919" y="1575624"/>
              <a:ext cx="166647" cy="33450"/>
            </a:xfrm>
            <a:custGeom>
              <a:rect b="b" l="l" r="r" t="t"/>
              <a:pathLst>
                <a:path extrusionOk="0" h="1280" w="6377">
                  <a:moveTo>
                    <a:pt x="607" y="0"/>
                  </a:moveTo>
                  <a:cubicBezTo>
                    <a:pt x="443" y="0"/>
                    <a:pt x="309" y="97"/>
                    <a:pt x="270" y="250"/>
                  </a:cubicBezTo>
                  <a:lnTo>
                    <a:pt x="1" y="1279"/>
                  </a:lnTo>
                  <a:lnTo>
                    <a:pt x="6376" y="1279"/>
                  </a:lnTo>
                  <a:lnTo>
                    <a:pt x="6097" y="250"/>
                  </a:lnTo>
                  <a:cubicBezTo>
                    <a:pt x="6059" y="97"/>
                    <a:pt x="5924" y="0"/>
                    <a:pt x="577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9" name="Google Shape;15599;p70"/>
            <p:cNvSpPr/>
            <p:nvPr/>
          </p:nvSpPr>
          <p:spPr>
            <a:xfrm>
              <a:off x="6299919" y="1575624"/>
              <a:ext cx="166647" cy="33450"/>
            </a:xfrm>
            <a:custGeom>
              <a:rect b="b" l="l" r="r" t="t"/>
              <a:pathLst>
                <a:path extrusionOk="0" h="1280" w="6377">
                  <a:moveTo>
                    <a:pt x="4299" y="0"/>
                  </a:moveTo>
                  <a:cubicBezTo>
                    <a:pt x="4453" y="0"/>
                    <a:pt x="4588" y="97"/>
                    <a:pt x="4626" y="250"/>
                  </a:cubicBezTo>
                  <a:lnTo>
                    <a:pt x="4684" y="481"/>
                  </a:lnTo>
                  <a:cubicBezTo>
                    <a:pt x="4742" y="674"/>
                    <a:pt x="4588" y="866"/>
                    <a:pt x="4386" y="875"/>
                  </a:cubicBezTo>
                  <a:lnTo>
                    <a:pt x="107" y="875"/>
                  </a:lnTo>
                  <a:lnTo>
                    <a:pt x="1" y="1279"/>
                  </a:lnTo>
                  <a:lnTo>
                    <a:pt x="6376" y="1279"/>
                  </a:lnTo>
                  <a:lnTo>
                    <a:pt x="6107" y="250"/>
                  </a:lnTo>
                  <a:cubicBezTo>
                    <a:pt x="6059" y="97"/>
                    <a:pt x="5924" y="0"/>
                    <a:pt x="577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0" name="Google Shape;15600;p70"/>
            <p:cNvSpPr/>
            <p:nvPr/>
          </p:nvSpPr>
          <p:spPr>
            <a:xfrm>
              <a:off x="6265764" y="1605781"/>
              <a:ext cx="234983" cy="29425"/>
            </a:xfrm>
            <a:custGeom>
              <a:rect b="b" l="l" r="r" t="t"/>
              <a:pathLst>
                <a:path extrusionOk="0" h="1126" w="8992">
                  <a:moveTo>
                    <a:pt x="202" y="0"/>
                  </a:moveTo>
                  <a:cubicBezTo>
                    <a:pt x="87" y="0"/>
                    <a:pt x="0" y="87"/>
                    <a:pt x="0" y="193"/>
                  </a:cubicBezTo>
                  <a:lnTo>
                    <a:pt x="0" y="923"/>
                  </a:lnTo>
                  <a:cubicBezTo>
                    <a:pt x="0" y="1029"/>
                    <a:pt x="87" y="1116"/>
                    <a:pt x="202" y="1125"/>
                  </a:cubicBezTo>
                  <a:lnTo>
                    <a:pt x="8789" y="1125"/>
                  </a:lnTo>
                  <a:cubicBezTo>
                    <a:pt x="8895" y="1125"/>
                    <a:pt x="8991" y="1029"/>
                    <a:pt x="8991" y="923"/>
                  </a:cubicBezTo>
                  <a:lnTo>
                    <a:pt x="8991" y="193"/>
                  </a:lnTo>
                  <a:cubicBezTo>
                    <a:pt x="8991" y="87"/>
                    <a:pt x="8895" y="0"/>
                    <a:pt x="8789"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1" name="Google Shape;15601;p70"/>
            <p:cNvSpPr/>
            <p:nvPr/>
          </p:nvSpPr>
          <p:spPr>
            <a:xfrm>
              <a:off x="6265764" y="1605781"/>
              <a:ext cx="234983" cy="29425"/>
            </a:xfrm>
            <a:custGeom>
              <a:rect b="b" l="l" r="r" t="t"/>
              <a:pathLst>
                <a:path extrusionOk="0" h="1126" w="8992">
                  <a:moveTo>
                    <a:pt x="7558" y="0"/>
                  </a:moveTo>
                  <a:lnTo>
                    <a:pt x="7558" y="654"/>
                  </a:lnTo>
                  <a:cubicBezTo>
                    <a:pt x="7558" y="770"/>
                    <a:pt x="7472" y="856"/>
                    <a:pt x="7366" y="856"/>
                  </a:cubicBezTo>
                  <a:lnTo>
                    <a:pt x="0" y="856"/>
                  </a:lnTo>
                  <a:lnTo>
                    <a:pt x="0" y="923"/>
                  </a:lnTo>
                  <a:cubicBezTo>
                    <a:pt x="0" y="1029"/>
                    <a:pt x="87" y="1125"/>
                    <a:pt x="202" y="1125"/>
                  </a:cubicBezTo>
                  <a:lnTo>
                    <a:pt x="8789" y="1125"/>
                  </a:lnTo>
                  <a:cubicBezTo>
                    <a:pt x="8895" y="1125"/>
                    <a:pt x="8991" y="1029"/>
                    <a:pt x="8991" y="923"/>
                  </a:cubicBezTo>
                  <a:lnTo>
                    <a:pt x="8991" y="193"/>
                  </a:lnTo>
                  <a:cubicBezTo>
                    <a:pt x="8991" y="87"/>
                    <a:pt x="8895" y="0"/>
                    <a:pt x="8789" y="0"/>
                  </a:cubicBezTo>
                  <a:close/>
                </a:path>
              </a:pathLst>
            </a:custGeom>
            <a:solidFill>
              <a:srgbClr val="CC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2" name="Google Shape;15602;p70"/>
            <p:cNvSpPr/>
            <p:nvPr/>
          </p:nvSpPr>
          <p:spPr>
            <a:xfrm>
              <a:off x="6325817" y="1708795"/>
              <a:ext cx="113859" cy="78450"/>
            </a:xfrm>
            <a:custGeom>
              <a:rect b="b" l="l" r="r" t="t"/>
              <a:pathLst>
                <a:path extrusionOk="0" h="3002" w="4357">
                  <a:moveTo>
                    <a:pt x="2174" y="1"/>
                  </a:moveTo>
                  <a:cubicBezTo>
                    <a:pt x="972" y="1"/>
                    <a:pt x="0" y="674"/>
                    <a:pt x="0" y="1501"/>
                  </a:cubicBezTo>
                  <a:cubicBezTo>
                    <a:pt x="0" y="2328"/>
                    <a:pt x="972" y="3001"/>
                    <a:pt x="2174" y="3001"/>
                  </a:cubicBezTo>
                  <a:cubicBezTo>
                    <a:pt x="3376" y="3001"/>
                    <a:pt x="4356" y="2328"/>
                    <a:pt x="4356" y="1501"/>
                  </a:cubicBezTo>
                  <a:cubicBezTo>
                    <a:pt x="4356" y="674"/>
                    <a:pt x="3376" y="1"/>
                    <a:pt x="2174"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03" name="Google Shape;15603;p70"/>
          <p:cNvGrpSpPr/>
          <p:nvPr/>
        </p:nvGrpSpPr>
        <p:grpSpPr>
          <a:xfrm>
            <a:off x="6193639" y="3401998"/>
            <a:ext cx="360628" cy="238250"/>
            <a:chOff x="6193639" y="3401998"/>
            <a:chExt cx="360628" cy="238250"/>
          </a:xfrm>
        </p:grpSpPr>
        <p:sp>
          <p:nvSpPr>
            <p:cNvPr id="15604" name="Google Shape;15604;p70"/>
            <p:cNvSpPr/>
            <p:nvPr/>
          </p:nvSpPr>
          <p:spPr>
            <a:xfrm>
              <a:off x="6417542" y="3401998"/>
              <a:ext cx="136725" cy="145532"/>
            </a:xfrm>
            <a:custGeom>
              <a:rect b="b" l="l" r="r" t="t"/>
              <a:pathLst>
                <a:path extrusionOk="0" h="5569" w="5232">
                  <a:moveTo>
                    <a:pt x="654" y="1"/>
                  </a:moveTo>
                  <a:cubicBezTo>
                    <a:pt x="289" y="1"/>
                    <a:pt x="0" y="289"/>
                    <a:pt x="0" y="655"/>
                  </a:cubicBezTo>
                  <a:lnTo>
                    <a:pt x="0" y="2068"/>
                  </a:lnTo>
                  <a:cubicBezTo>
                    <a:pt x="0" y="2328"/>
                    <a:pt x="212" y="2539"/>
                    <a:pt x="471" y="2539"/>
                  </a:cubicBezTo>
                  <a:cubicBezTo>
                    <a:pt x="731" y="2539"/>
                    <a:pt x="943" y="2328"/>
                    <a:pt x="943" y="2068"/>
                  </a:cubicBezTo>
                  <a:lnTo>
                    <a:pt x="943" y="1482"/>
                  </a:lnTo>
                  <a:lnTo>
                    <a:pt x="3952" y="5568"/>
                  </a:lnTo>
                  <a:lnTo>
                    <a:pt x="5231" y="5568"/>
                  </a:lnTo>
                  <a:lnTo>
                    <a:pt x="5231" y="5030"/>
                  </a:lnTo>
                  <a:cubicBezTo>
                    <a:pt x="5231" y="4761"/>
                    <a:pt x="5125" y="4491"/>
                    <a:pt x="4943" y="4289"/>
                  </a:cubicBezTo>
                  <a:lnTo>
                    <a:pt x="1135" y="203"/>
                  </a:lnTo>
                  <a:cubicBezTo>
                    <a:pt x="1010" y="68"/>
                    <a:pt x="837" y="1"/>
                    <a:pt x="654"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5" name="Google Shape;15605;p70"/>
            <p:cNvSpPr/>
            <p:nvPr/>
          </p:nvSpPr>
          <p:spPr>
            <a:xfrm>
              <a:off x="6429850" y="3421781"/>
              <a:ext cx="118380" cy="125750"/>
            </a:xfrm>
            <a:custGeom>
              <a:rect b="b" l="l" r="r" t="t"/>
              <a:pathLst>
                <a:path extrusionOk="0" h="4812" w="4530">
                  <a:moveTo>
                    <a:pt x="244" y="1"/>
                  </a:moveTo>
                  <a:cubicBezTo>
                    <a:pt x="119" y="1"/>
                    <a:pt x="0" y="97"/>
                    <a:pt x="0" y="244"/>
                  </a:cubicBezTo>
                  <a:lnTo>
                    <a:pt x="0" y="1782"/>
                  </a:lnTo>
                  <a:cubicBezTo>
                    <a:pt x="260" y="1782"/>
                    <a:pt x="472" y="1571"/>
                    <a:pt x="472" y="1311"/>
                  </a:cubicBezTo>
                  <a:lnTo>
                    <a:pt x="472" y="725"/>
                  </a:lnTo>
                  <a:lnTo>
                    <a:pt x="3481" y="4811"/>
                  </a:lnTo>
                  <a:lnTo>
                    <a:pt x="4529" y="4811"/>
                  </a:lnTo>
                  <a:lnTo>
                    <a:pt x="423" y="80"/>
                  </a:lnTo>
                  <a:cubicBezTo>
                    <a:pt x="372" y="25"/>
                    <a:pt x="307" y="1"/>
                    <a:pt x="244"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6" name="Google Shape;15606;p70"/>
            <p:cNvSpPr/>
            <p:nvPr/>
          </p:nvSpPr>
          <p:spPr>
            <a:xfrm>
              <a:off x="6193639" y="3401998"/>
              <a:ext cx="136725" cy="145532"/>
            </a:xfrm>
            <a:custGeom>
              <a:rect b="b" l="l" r="r" t="t"/>
              <a:pathLst>
                <a:path extrusionOk="0" h="5569" w="5232">
                  <a:moveTo>
                    <a:pt x="4577" y="1"/>
                  </a:moveTo>
                  <a:cubicBezTo>
                    <a:pt x="4395" y="1"/>
                    <a:pt x="4222" y="68"/>
                    <a:pt x="4097" y="203"/>
                  </a:cubicBezTo>
                  <a:lnTo>
                    <a:pt x="289" y="4289"/>
                  </a:lnTo>
                  <a:cubicBezTo>
                    <a:pt x="106" y="4491"/>
                    <a:pt x="0" y="4761"/>
                    <a:pt x="0" y="5030"/>
                  </a:cubicBezTo>
                  <a:lnTo>
                    <a:pt x="0" y="5568"/>
                  </a:lnTo>
                  <a:lnTo>
                    <a:pt x="1279" y="5568"/>
                  </a:lnTo>
                  <a:lnTo>
                    <a:pt x="4289" y="1482"/>
                  </a:lnTo>
                  <a:lnTo>
                    <a:pt x="4289" y="2068"/>
                  </a:lnTo>
                  <a:cubicBezTo>
                    <a:pt x="4289" y="2328"/>
                    <a:pt x="4501" y="2539"/>
                    <a:pt x="4760" y="2539"/>
                  </a:cubicBezTo>
                  <a:cubicBezTo>
                    <a:pt x="5020" y="2539"/>
                    <a:pt x="5231" y="2328"/>
                    <a:pt x="5231" y="2068"/>
                  </a:cubicBezTo>
                  <a:lnTo>
                    <a:pt x="5231" y="655"/>
                  </a:lnTo>
                  <a:cubicBezTo>
                    <a:pt x="5231" y="289"/>
                    <a:pt x="4943" y="1"/>
                    <a:pt x="4577"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7" name="Google Shape;15607;p70"/>
            <p:cNvSpPr/>
            <p:nvPr/>
          </p:nvSpPr>
          <p:spPr>
            <a:xfrm>
              <a:off x="6199910" y="3421781"/>
              <a:ext cx="118380" cy="125750"/>
            </a:xfrm>
            <a:custGeom>
              <a:rect b="b" l="l" r="r" t="t"/>
              <a:pathLst>
                <a:path extrusionOk="0" h="4812" w="4530">
                  <a:moveTo>
                    <a:pt x="4280" y="1"/>
                  </a:moveTo>
                  <a:cubicBezTo>
                    <a:pt x="4218" y="1"/>
                    <a:pt x="4155" y="25"/>
                    <a:pt x="4107" y="80"/>
                  </a:cubicBezTo>
                  <a:lnTo>
                    <a:pt x="1" y="4811"/>
                  </a:lnTo>
                  <a:lnTo>
                    <a:pt x="1039" y="4811"/>
                  </a:lnTo>
                  <a:lnTo>
                    <a:pt x="4059" y="715"/>
                  </a:lnTo>
                  <a:lnTo>
                    <a:pt x="4059" y="1311"/>
                  </a:lnTo>
                  <a:cubicBezTo>
                    <a:pt x="4059" y="1571"/>
                    <a:pt x="4270" y="1773"/>
                    <a:pt x="4530" y="1782"/>
                  </a:cubicBezTo>
                  <a:lnTo>
                    <a:pt x="4530" y="244"/>
                  </a:lnTo>
                  <a:cubicBezTo>
                    <a:pt x="4523" y="97"/>
                    <a:pt x="4402" y="1"/>
                    <a:pt x="4280"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8" name="Google Shape;15608;p70"/>
            <p:cNvSpPr/>
            <p:nvPr/>
          </p:nvSpPr>
          <p:spPr>
            <a:xfrm>
              <a:off x="6193639" y="3522365"/>
              <a:ext cx="360628" cy="117884"/>
            </a:xfrm>
            <a:custGeom>
              <a:rect b="b" l="l" r="r" t="t"/>
              <a:pathLst>
                <a:path extrusionOk="0" h="4511" w="13800">
                  <a:moveTo>
                    <a:pt x="500" y="1"/>
                  </a:moveTo>
                  <a:cubicBezTo>
                    <a:pt x="221" y="1"/>
                    <a:pt x="0" y="222"/>
                    <a:pt x="0" y="491"/>
                  </a:cubicBezTo>
                  <a:lnTo>
                    <a:pt x="0" y="4020"/>
                  </a:lnTo>
                  <a:cubicBezTo>
                    <a:pt x="0" y="4290"/>
                    <a:pt x="221" y="4511"/>
                    <a:pt x="500" y="4511"/>
                  </a:cubicBezTo>
                  <a:lnTo>
                    <a:pt x="5279" y="4511"/>
                  </a:lnTo>
                  <a:cubicBezTo>
                    <a:pt x="5472" y="4511"/>
                    <a:pt x="5664" y="4434"/>
                    <a:pt x="5808" y="4309"/>
                  </a:cubicBezTo>
                  <a:lnTo>
                    <a:pt x="6905" y="3299"/>
                  </a:lnTo>
                  <a:lnTo>
                    <a:pt x="8001" y="4309"/>
                  </a:lnTo>
                  <a:cubicBezTo>
                    <a:pt x="8145" y="4434"/>
                    <a:pt x="8328" y="4511"/>
                    <a:pt x="8530" y="4511"/>
                  </a:cubicBezTo>
                  <a:lnTo>
                    <a:pt x="13309" y="4511"/>
                  </a:lnTo>
                  <a:cubicBezTo>
                    <a:pt x="13578" y="4511"/>
                    <a:pt x="13799" y="4290"/>
                    <a:pt x="13799" y="4020"/>
                  </a:cubicBezTo>
                  <a:lnTo>
                    <a:pt x="13799" y="491"/>
                  </a:lnTo>
                  <a:cubicBezTo>
                    <a:pt x="13799" y="222"/>
                    <a:pt x="13578" y="1"/>
                    <a:pt x="13309"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9" name="Google Shape;15609;p70"/>
            <p:cNvSpPr/>
            <p:nvPr/>
          </p:nvSpPr>
          <p:spPr>
            <a:xfrm>
              <a:off x="6219510" y="3548001"/>
              <a:ext cx="128938" cy="66377"/>
            </a:xfrm>
            <a:custGeom>
              <a:rect b="b" l="l" r="r" t="t"/>
              <a:pathLst>
                <a:path extrusionOk="0" h="2540" w="4934">
                  <a:moveTo>
                    <a:pt x="126" y="1"/>
                  </a:moveTo>
                  <a:cubicBezTo>
                    <a:pt x="58" y="1"/>
                    <a:pt x="1" y="58"/>
                    <a:pt x="1" y="126"/>
                  </a:cubicBezTo>
                  <a:lnTo>
                    <a:pt x="1" y="2424"/>
                  </a:lnTo>
                  <a:cubicBezTo>
                    <a:pt x="10" y="2491"/>
                    <a:pt x="58" y="2539"/>
                    <a:pt x="126" y="2539"/>
                  </a:cubicBezTo>
                  <a:lnTo>
                    <a:pt x="4174" y="2539"/>
                  </a:lnTo>
                  <a:cubicBezTo>
                    <a:pt x="4203" y="2539"/>
                    <a:pt x="4232" y="2530"/>
                    <a:pt x="4251" y="2510"/>
                  </a:cubicBezTo>
                  <a:lnTo>
                    <a:pt x="4895" y="1914"/>
                  </a:lnTo>
                  <a:cubicBezTo>
                    <a:pt x="4915" y="1895"/>
                    <a:pt x="4934" y="1866"/>
                    <a:pt x="4934" y="1828"/>
                  </a:cubicBezTo>
                  <a:lnTo>
                    <a:pt x="4934" y="126"/>
                  </a:lnTo>
                  <a:cubicBezTo>
                    <a:pt x="4934" y="58"/>
                    <a:pt x="4876" y="1"/>
                    <a:pt x="480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0" name="Google Shape;15610;p70"/>
            <p:cNvSpPr/>
            <p:nvPr/>
          </p:nvSpPr>
          <p:spPr>
            <a:xfrm>
              <a:off x="6306975" y="3548262"/>
              <a:ext cx="41237" cy="66350"/>
            </a:xfrm>
            <a:custGeom>
              <a:rect b="b" l="l" r="r" t="t"/>
              <a:pathLst>
                <a:path extrusionOk="0" h="2539" w="1578">
                  <a:moveTo>
                    <a:pt x="0" y="0"/>
                  </a:moveTo>
                  <a:cubicBezTo>
                    <a:pt x="67" y="0"/>
                    <a:pt x="125" y="48"/>
                    <a:pt x="125" y="116"/>
                  </a:cubicBezTo>
                  <a:lnTo>
                    <a:pt x="125" y="2423"/>
                  </a:lnTo>
                  <a:cubicBezTo>
                    <a:pt x="125" y="2491"/>
                    <a:pt x="67" y="2539"/>
                    <a:pt x="0" y="2539"/>
                  </a:cubicBezTo>
                  <a:lnTo>
                    <a:pt x="817" y="2539"/>
                  </a:lnTo>
                  <a:cubicBezTo>
                    <a:pt x="846" y="2539"/>
                    <a:pt x="875" y="2529"/>
                    <a:pt x="894" y="2510"/>
                  </a:cubicBezTo>
                  <a:lnTo>
                    <a:pt x="1539" y="1914"/>
                  </a:lnTo>
                  <a:cubicBezTo>
                    <a:pt x="1558" y="1895"/>
                    <a:pt x="1577" y="1866"/>
                    <a:pt x="1577" y="1837"/>
                  </a:cubicBezTo>
                  <a:lnTo>
                    <a:pt x="1577" y="116"/>
                  </a:lnTo>
                  <a:cubicBezTo>
                    <a:pt x="1568" y="48"/>
                    <a:pt x="1519" y="0"/>
                    <a:pt x="1462"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1" name="Google Shape;15611;p70"/>
            <p:cNvSpPr/>
            <p:nvPr/>
          </p:nvSpPr>
          <p:spPr>
            <a:xfrm>
              <a:off x="6394911" y="3522365"/>
              <a:ext cx="159356" cy="117884"/>
            </a:xfrm>
            <a:custGeom>
              <a:rect b="b" l="l" r="r" t="t"/>
              <a:pathLst>
                <a:path extrusionOk="0" h="4511" w="6098">
                  <a:moveTo>
                    <a:pt x="4645" y="1"/>
                  </a:moveTo>
                  <a:lnTo>
                    <a:pt x="4645" y="10"/>
                  </a:lnTo>
                  <a:lnTo>
                    <a:pt x="4645" y="3539"/>
                  </a:lnTo>
                  <a:cubicBezTo>
                    <a:pt x="4645" y="3809"/>
                    <a:pt x="4424" y="4030"/>
                    <a:pt x="4155" y="4030"/>
                  </a:cubicBezTo>
                  <a:lnTo>
                    <a:pt x="1" y="4030"/>
                  </a:lnTo>
                  <a:lnTo>
                    <a:pt x="299" y="4309"/>
                  </a:lnTo>
                  <a:cubicBezTo>
                    <a:pt x="443" y="4434"/>
                    <a:pt x="626" y="4511"/>
                    <a:pt x="828" y="4511"/>
                  </a:cubicBezTo>
                  <a:lnTo>
                    <a:pt x="5607" y="4511"/>
                  </a:lnTo>
                  <a:cubicBezTo>
                    <a:pt x="5876" y="4511"/>
                    <a:pt x="6097" y="4290"/>
                    <a:pt x="6097" y="4020"/>
                  </a:cubicBezTo>
                  <a:lnTo>
                    <a:pt x="6097" y="491"/>
                  </a:lnTo>
                  <a:cubicBezTo>
                    <a:pt x="6097" y="222"/>
                    <a:pt x="5876" y="1"/>
                    <a:pt x="560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2" name="Google Shape;15612;p70"/>
            <p:cNvSpPr/>
            <p:nvPr/>
          </p:nvSpPr>
          <p:spPr>
            <a:xfrm>
              <a:off x="6399955" y="3548001"/>
              <a:ext cx="128676" cy="66377"/>
            </a:xfrm>
            <a:custGeom>
              <a:rect b="b" l="l" r="r" t="t"/>
              <a:pathLst>
                <a:path extrusionOk="0" h="2540" w="4924">
                  <a:moveTo>
                    <a:pt x="115" y="1"/>
                  </a:moveTo>
                  <a:cubicBezTo>
                    <a:pt x="48" y="1"/>
                    <a:pt x="0" y="58"/>
                    <a:pt x="0" y="126"/>
                  </a:cubicBezTo>
                  <a:lnTo>
                    <a:pt x="0" y="1837"/>
                  </a:lnTo>
                  <a:cubicBezTo>
                    <a:pt x="0" y="1866"/>
                    <a:pt x="10" y="1895"/>
                    <a:pt x="38" y="1914"/>
                  </a:cubicBezTo>
                  <a:lnTo>
                    <a:pt x="683" y="2510"/>
                  </a:lnTo>
                  <a:cubicBezTo>
                    <a:pt x="702" y="2530"/>
                    <a:pt x="731" y="2539"/>
                    <a:pt x="760" y="2539"/>
                  </a:cubicBezTo>
                  <a:lnTo>
                    <a:pt x="4808" y="2539"/>
                  </a:lnTo>
                  <a:cubicBezTo>
                    <a:pt x="4875" y="2539"/>
                    <a:pt x="4923" y="2491"/>
                    <a:pt x="4923" y="2424"/>
                  </a:cubicBezTo>
                  <a:lnTo>
                    <a:pt x="4923" y="126"/>
                  </a:lnTo>
                  <a:cubicBezTo>
                    <a:pt x="4923" y="58"/>
                    <a:pt x="4875" y="1"/>
                    <a:pt x="4808"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3" name="Google Shape;15613;p70"/>
            <p:cNvSpPr/>
            <p:nvPr/>
          </p:nvSpPr>
          <p:spPr>
            <a:xfrm>
              <a:off x="6487394" y="3548262"/>
              <a:ext cx="41237" cy="66350"/>
            </a:xfrm>
            <a:custGeom>
              <a:rect b="b" l="l" r="r" t="t"/>
              <a:pathLst>
                <a:path extrusionOk="0" h="2539" w="1578">
                  <a:moveTo>
                    <a:pt x="0" y="0"/>
                  </a:moveTo>
                  <a:cubicBezTo>
                    <a:pt x="68" y="0"/>
                    <a:pt x="125" y="48"/>
                    <a:pt x="125" y="116"/>
                  </a:cubicBezTo>
                  <a:lnTo>
                    <a:pt x="125" y="2423"/>
                  </a:lnTo>
                  <a:cubicBezTo>
                    <a:pt x="125" y="2491"/>
                    <a:pt x="68" y="2539"/>
                    <a:pt x="0" y="2539"/>
                  </a:cubicBezTo>
                  <a:lnTo>
                    <a:pt x="1452" y="2539"/>
                  </a:lnTo>
                  <a:cubicBezTo>
                    <a:pt x="1520" y="2539"/>
                    <a:pt x="1577" y="2491"/>
                    <a:pt x="1577" y="2423"/>
                  </a:cubicBezTo>
                  <a:lnTo>
                    <a:pt x="1577" y="116"/>
                  </a:lnTo>
                  <a:cubicBezTo>
                    <a:pt x="1568" y="48"/>
                    <a:pt x="1520" y="0"/>
                    <a:pt x="145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4" name="Google Shape;15614;p70"/>
            <p:cNvSpPr/>
            <p:nvPr/>
          </p:nvSpPr>
          <p:spPr>
            <a:xfrm>
              <a:off x="6193874" y="3627652"/>
              <a:ext cx="159356" cy="12596"/>
            </a:xfrm>
            <a:custGeom>
              <a:rect b="b" l="l" r="r" t="t"/>
              <a:pathLst>
                <a:path extrusionOk="0" h="482" w="6098">
                  <a:moveTo>
                    <a:pt x="1" y="1"/>
                  </a:moveTo>
                  <a:lnTo>
                    <a:pt x="1" y="1"/>
                  </a:lnTo>
                  <a:cubicBezTo>
                    <a:pt x="10" y="270"/>
                    <a:pt x="232" y="482"/>
                    <a:pt x="491" y="482"/>
                  </a:cubicBezTo>
                  <a:lnTo>
                    <a:pt x="5280" y="482"/>
                  </a:lnTo>
                  <a:cubicBezTo>
                    <a:pt x="5472" y="482"/>
                    <a:pt x="5655" y="414"/>
                    <a:pt x="5799" y="280"/>
                  </a:cubicBezTo>
                  <a:lnTo>
                    <a:pt x="6097" y="10"/>
                  </a:lnTo>
                  <a:lnTo>
                    <a:pt x="1"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15" name="Google Shape;15615;p70"/>
          <p:cNvGrpSpPr/>
          <p:nvPr/>
        </p:nvGrpSpPr>
        <p:grpSpPr>
          <a:xfrm>
            <a:off x="5801625" y="1501251"/>
            <a:ext cx="246037" cy="360629"/>
            <a:chOff x="5801625" y="1501251"/>
            <a:chExt cx="246037" cy="360629"/>
          </a:xfrm>
        </p:grpSpPr>
        <p:sp>
          <p:nvSpPr>
            <p:cNvPr id="15616" name="Google Shape;15616;p70"/>
            <p:cNvSpPr/>
            <p:nvPr/>
          </p:nvSpPr>
          <p:spPr>
            <a:xfrm>
              <a:off x="5872470" y="1548054"/>
              <a:ext cx="10845" cy="307527"/>
            </a:xfrm>
            <a:custGeom>
              <a:rect b="b" l="l" r="r" t="t"/>
              <a:pathLst>
                <a:path extrusionOk="0" h="11768" w="415">
                  <a:moveTo>
                    <a:pt x="208" y="0"/>
                  </a:moveTo>
                  <a:cubicBezTo>
                    <a:pt x="104" y="0"/>
                    <a:pt x="1" y="70"/>
                    <a:pt x="1" y="209"/>
                  </a:cubicBezTo>
                  <a:lnTo>
                    <a:pt x="1" y="11556"/>
                  </a:lnTo>
                  <a:cubicBezTo>
                    <a:pt x="1" y="11672"/>
                    <a:pt x="88" y="11768"/>
                    <a:pt x="203" y="11768"/>
                  </a:cubicBezTo>
                  <a:cubicBezTo>
                    <a:pt x="328" y="11768"/>
                    <a:pt x="414" y="11672"/>
                    <a:pt x="414" y="11556"/>
                  </a:cubicBezTo>
                  <a:lnTo>
                    <a:pt x="414" y="209"/>
                  </a:lnTo>
                  <a:cubicBezTo>
                    <a:pt x="414" y="70"/>
                    <a:pt x="311" y="0"/>
                    <a:pt x="208" y="0"/>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7" name="Google Shape;15617;p70"/>
            <p:cNvSpPr/>
            <p:nvPr/>
          </p:nvSpPr>
          <p:spPr>
            <a:xfrm>
              <a:off x="5901634" y="1556077"/>
              <a:ext cx="11080" cy="244966"/>
            </a:xfrm>
            <a:custGeom>
              <a:rect b="b" l="l" r="r" t="t"/>
              <a:pathLst>
                <a:path extrusionOk="0" h="9374" w="424">
                  <a:moveTo>
                    <a:pt x="212" y="1"/>
                  </a:moveTo>
                  <a:cubicBezTo>
                    <a:pt x="106" y="1"/>
                    <a:pt x="0" y="70"/>
                    <a:pt x="0" y="210"/>
                  </a:cubicBezTo>
                  <a:lnTo>
                    <a:pt x="0" y="9162"/>
                  </a:lnTo>
                  <a:cubicBezTo>
                    <a:pt x="0" y="9278"/>
                    <a:pt x="97" y="9374"/>
                    <a:pt x="212" y="9374"/>
                  </a:cubicBezTo>
                  <a:cubicBezTo>
                    <a:pt x="327" y="9374"/>
                    <a:pt x="424" y="9278"/>
                    <a:pt x="424" y="9162"/>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8" name="Google Shape;15618;p70"/>
            <p:cNvSpPr/>
            <p:nvPr/>
          </p:nvSpPr>
          <p:spPr>
            <a:xfrm>
              <a:off x="5930772" y="1577688"/>
              <a:ext cx="11080" cy="178380"/>
            </a:xfrm>
            <a:custGeom>
              <a:rect b="b" l="l" r="r" t="t"/>
              <a:pathLst>
                <a:path extrusionOk="0" h="6826" w="424">
                  <a:moveTo>
                    <a:pt x="212" y="1"/>
                  </a:moveTo>
                  <a:cubicBezTo>
                    <a:pt x="107" y="1"/>
                    <a:pt x="1" y="70"/>
                    <a:pt x="1" y="210"/>
                  </a:cubicBezTo>
                  <a:lnTo>
                    <a:pt x="1" y="6624"/>
                  </a:lnTo>
                  <a:cubicBezTo>
                    <a:pt x="1" y="6739"/>
                    <a:pt x="97" y="6826"/>
                    <a:pt x="212" y="6826"/>
                  </a:cubicBezTo>
                  <a:cubicBezTo>
                    <a:pt x="328" y="6826"/>
                    <a:pt x="424" y="6739"/>
                    <a:pt x="424" y="6624"/>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9" name="Google Shape;15619;p70"/>
            <p:cNvSpPr/>
            <p:nvPr/>
          </p:nvSpPr>
          <p:spPr>
            <a:xfrm>
              <a:off x="5960171" y="1611870"/>
              <a:ext cx="10845" cy="107509"/>
            </a:xfrm>
            <a:custGeom>
              <a:rect b="b" l="l" r="r" t="t"/>
              <a:pathLst>
                <a:path extrusionOk="0" h="4114" w="415">
                  <a:moveTo>
                    <a:pt x="208" y="1"/>
                  </a:moveTo>
                  <a:cubicBezTo>
                    <a:pt x="104" y="1"/>
                    <a:pt x="1" y="70"/>
                    <a:pt x="1" y="210"/>
                  </a:cubicBezTo>
                  <a:lnTo>
                    <a:pt x="1" y="3912"/>
                  </a:lnTo>
                  <a:cubicBezTo>
                    <a:pt x="1" y="4027"/>
                    <a:pt x="97" y="4114"/>
                    <a:pt x="213" y="4114"/>
                  </a:cubicBezTo>
                  <a:cubicBezTo>
                    <a:pt x="318" y="4114"/>
                    <a:pt x="414" y="4027"/>
                    <a:pt x="414" y="3912"/>
                  </a:cubicBezTo>
                  <a:lnTo>
                    <a:pt x="414" y="210"/>
                  </a:lnTo>
                  <a:cubicBezTo>
                    <a:pt x="414" y="70"/>
                    <a:pt x="311" y="1"/>
                    <a:pt x="208"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0" name="Google Shape;15620;p70"/>
            <p:cNvSpPr/>
            <p:nvPr/>
          </p:nvSpPr>
          <p:spPr>
            <a:xfrm>
              <a:off x="5989335" y="1607845"/>
              <a:ext cx="11080" cy="67317"/>
            </a:xfrm>
            <a:custGeom>
              <a:rect b="b" l="l" r="r" t="t"/>
              <a:pathLst>
                <a:path extrusionOk="0" h="2576" w="424">
                  <a:moveTo>
                    <a:pt x="212" y="1"/>
                  </a:moveTo>
                  <a:cubicBezTo>
                    <a:pt x="106" y="1"/>
                    <a:pt x="0" y="70"/>
                    <a:pt x="0" y="210"/>
                  </a:cubicBezTo>
                  <a:lnTo>
                    <a:pt x="0" y="2373"/>
                  </a:lnTo>
                  <a:cubicBezTo>
                    <a:pt x="0" y="2489"/>
                    <a:pt x="97" y="2575"/>
                    <a:pt x="212" y="2575"/>
                  </a:cubicBezTo>
                  <a:cubicBezTo>
                    <a:pt x="327" y="2575"/>
                    <a:pt x="424" y="2489"/>
                    <a:pt x="424" y="2373"/>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1" name="Google Shape;15621;p70"/>
            <p:cNvSpPr/>
            <p:nvPr/>
          </p:nvSpPr>
          <p:spPr>
            <a:xfrm>
              <a:off x="5839805" y="1522366"/>
              <a:ext cx="207858" cy="329452"/>
            </a:xfrm>
            <a:custGeom>
              <a:rect b="b" l="l" r="r" t="t"/>
              <a:pathLst>
                <a:path extrusionOk="0" h="12607" w="7954">
                  <a:moveTo>
                    <a:pt x="1413" y="1"/>
                  </a:moveTo>
                  <a:cubicBezTo>
                    <a:pt x="957" y="1"/>
                    <a:pt x="458" y="15"/>
                    <a:pt x="1" y="19"/>
                  </a:cubicBezTo>
                  <a:lnTo>
                    <a:pt x="1" y="1788"/>
                  </a:lnTo>
                  <a:cubicBezTo>
                    <a:pt x="335" y="1785"/>
                    <a:pt x="777" y="1745"/>
                    <a:pt x="1246" y="1745"/>
                  </a:cubicBezTo>
                  <a:cubicBezTo>
                    <a:pt x="2195" y="1745"/>
                    <a:pt x="3249" y="1909"/>
                    <a:pt x="3713" y="2875"/>
                  </a:cubicBezTo>
                  <a:cubicBezTo>
                    <a:pt x="3896" y="3262"/>
                    <a:pt x="4167" y="3928"/>
                    <a:pt x="4986" y="3928"/>
                  </a:cubicBezTo>
                  <a:cubicBezTo>
                    <a:pt x="5285" y="3928"/>
                    <a:pt x="5658" y="3839"/>
                    <a:pt x="6126" y="3615"/>
                  </a:cubicBezTo>
                  <a:cubicBezTo>
                    <a:pt x="6396" y="3490"/>
                    <a:pt x="6624" y="3420"/>
                    <a:pt x="6793" y="3420"/>
                  </a:cubicBezTo>
                  <a:cubicBezTo>
                    <a:pt x="6895" y="3420"/>
                    <a:pt x="6976" y="3446"/>
                    <a:pt x="7030" y="3500"/>
                  </a:cubicBezTo>
                  <a:cubicBezTo>
                    <a:pt x="7174" y="3644"/>
                    <a:pt x="7184" y="3923"/>
                    <a:pt x="6703" y="4481"/>
                  </a:cubicBezTo>
                  <a:cubicBezTo>
                    <a:pt x="6290" y="4962"/>
                    <a:pt x="1597" y="10664"/>
                    <a:pt x="1241" y="12606"/>
                  </a:cubicBezTo>
                  <a:lnTo>
                    <a:pt x="3251" y="12606"/>
                  </a:lnTo>
                  <a:cubicBezTo>
                    <a:pt x="3540" y="10866"/>
                    <a:pt x="4001" y="9452"/>
                    <a:pt x="7184" y="4991"/>
                  </a:cubicBezTo>
                  <a:cubicBezTo>
                    <a:pt x="7819" y="4096"/>
                    <a:pt x="7953" y="3654"/>
                    <a:pt x="7617" y="3125"/>
                  </a:cubicBezTo>
                  <a:cubicBezTo>
                    <a:pt x="7463" y="2885"/>
                    <a:pt x="7203" y="2721"/>
                    <a:pt x="6905" y="2683"/>
                  </a:cubicBezTo>
                  <a:cubicBezTo>
                    <a:pt x="6846" y="2678"/>
                    <a:pt x="6787" y="2675"/>
                    <a:pt x="6727" y="2675"/>
                  </a:cubicBezTo>
                  <a:cubicBezTo>
                    <a:pt x="6432" y="2675"/>
                    <a:pt x="6139" y="2736"/>
                    <a:pt x="5867" y="2856"/>
                  </a:cubicBezTo>
                  <a:cubicBezTo>
                    <a:pt x="5493" y="3008"/>
                    <a:pt x="5224" y="3081"/>
                    <a:pt x="5052" y="3081"/>
                  </a:cubicBezTo>
                  <a:cubicBezTo>
                    <a:pt x="4985" y="3081"/>
                    <a:pt x="4933" y="3070"/>
                    <a:pt x="4895" y="3048"/>
                  </a:cubicBezTo>
                  <a:cubicBezTo>
                    <a:pt x="4761" y="2971"/>
                    <a:pt x="4626" y="2654"/>
                    <a:pt x="4472" y="2260"/>
                  </a:cubicBezTo>
                  <a:cubicBezTo>
                    <a:pt x="4386" y="2038"/>
                    <a:pt x="4280" y="1798"/>
                    <a:pt x="4155" y="1529"/>
                  </a:cubicBezTo>
                  <a:cubicBezTo>
                    <a:pt x="3742" y="615"/>
                    <a:pt x="3136" y="250"/>
                    <a:pt x="2713" y="106"/>
                  </a:cubicBezTo>
                  <a:cubicBezTo>
                    <a:pt x="2449" y="21"/>
                    <a:pt x="1964" y="1"/>
                    <a:pt x="1413"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2" name="Google Shape;15622;p70"/>
            <p:cNvSpPr/>
            <p:nvPr/>
          </p:nvSpPr>
          <p:spPr>
            <a:xfrm>
              <a:off x="5839805" y="1542383"/>
              <a:ext cx="199809" cy="309435"/>
            </a:xfrm>
            <a:custGeom>
              <a:rect b="b" l="l" r="r" t="t"/>
              <a:pathLst>
                <a:path extrusionOk="0" h="11841" w="7646">
                  <a:moveTo>
                    <a:pt x="1071" y="1"/>
                  </a:moveTo>
                  <a:cubicBezTo>
                    <a:pt x="466" y="1"/>
                    <a:pt x="16" y="104"/>
                    <a:pt x="1" y="109"/>
                  </a:cubicBezTo>
                  <a:lnTo>
                    <a:pt x="1" y="1022"/>
                  </a:lnTo>
                  <a:cubicBezTo>
                    <a:pt x="338" y="1019"/>
                    <a:pt x="783" y="979"/>
                    <a:pt x="1252" y="979"/>
                  </a:cubicBezTo>
                  <a:cubicBezTo>
                    <a:pt x="2203" y="979"/>
                    <a:pt x="3256" y="1143"/>
                    <a:pt x="3713" y="2109"/>
                  </a:cubicBezTo>
                  <a:cubicBezTo>
                    <a:pt x="3903" y="2496"/>
                    <a:pt x="4176" y="3162"/>
                    <a:pt x="4992" y="3162"/>
                  </a:cubicBezTo>
                  <a:cubicBezTo>
                    <a:pt x="5290" y="3162"/>
                    <a:pt x="5661" y="3073"/>
                    <a:pt x="6126" y="2849"/>
                  </a:cubicBezTo>
                  <a:cubicBezTo>
                    <a:pt x="6402" y="2724"/>
                    <a:pt x="6629" y="2654"/>
                    <a:pt x="6798" y="2654"/>
                  </a:cubicBezTo>
                  <a:cubicBezTo>
                    <a:pt x="6900" y="2654"/>
                    <a:pt x="6982" y="2680"/>
                    <a:pt x="7040" y="2734"/>
                  </a:cubicBezTo>
                  <a:cubicBezTo>
                    <a:pt x="7184" y="2878"/>
                    <a:pt x="7184" y="3157"/>
                    <a:pt x="6713" y="3715"/>
                  </a:cubicBezTo>
                  <a:cubicBezTo>
                    <a:pt x="6299" y="4196"/>
                    <a:pt x="1597" y="9898"/>
                    <a:pt x="1251" y="11840"/>
                  </a:cubicBezTo>
                  <a:lnTo>
                    <a:pt x="2145" y="11840"/>
                  </a:lnTo>
                  <a:cubicBezTo>
                    <a:pt x="2145" y="11840"/>
                    <a:pt x="3290" y="8023"/>
                    <a:pt x="6896" y="4013"/>
                  </a:cubicBezTo>
                  <a:cubicBezTo>
                    <a:pt x="7444" y="3417"/>
                    <a:pt x="7646" y="2792"/>
                    <a:pt x="7338" y="2523"/>
                  </a:cubicBezTo>
                  <a:cubicBezTo>
                    <a:pt x="7197" y="2396"/>
                    <a:pt x="7030" y="2350"/>
                    <a:pt x="6845" y="2350"/>
                  </a:cubicBezTo>
                  <a:cubicBezTo>
                    <a:pt x="6326" y="2350"/>
                    <a:pt x="5667" y="2720"/>
                    <a:pt x="5049" y="2734"/>
                  </a:cubicBezTo>
                  <a:cubicBezTo>
                    <a:pt x="4963" y="2734"/>
                    <a:pt x="4867" y="2715"/>
                    <a:pt x="4780" y="2667"/>
                  </a:cubicBezTo>
                  <a:cubicBezTo>
                    <a:pt x="4443" y="2446"/>
                    <a:pt x="4184" y="2138"/>
                    <a:pt x="4030" y="1772"/>
                  </a:cubicBezTo>
                  <a:cubicBezTo>
                    <a:pt x="3742" y="1147"/>
                    <a:pt x="3338" y="638"/>
                    <a:pt x="2838" y="378"/>
                  </a:cubicBezTo>
                  <a:cubicBezTo>
                    <a:pt x="2256" y="81"/>
                    <a:pt x="1604" y="1"/>
                    <a:pt x="107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3" name="Google Shape;15623;p70"/>
            <p:cNvSpPr/>
            <p:nvPr/>
          </p:nvSpPr>
          <p:spPr>
            <a:xfrm>
              <a:off x="5826738" y="1530389"/>
              <a:ext cx="24146" cy="313381"/>
            </a:xfrm>
            <a:custGeom>
              <a:rect b="b" l="l" r="r" t="t"/>
              <a:pathLst>
                <a:path extrusionOk="0" h="11992" w="924">
                  <a:moveTo>
                    <a:pt x="1" y="1"/>
                  </a:moveTo>
                  <a:lnTo>
                    <a:pt x="1" y="11992"/>
                  </a:lnTo>
                  <a:lnTo>
                    <a:pt x="924" y="11992"/>
                  </a:lnTo>
                  <a:lnTo>
                    <a:pt x="924" y="1"/>
                  </a:ln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4" name="Google Shape;15624;p70"/>
            <p:cNvSpPr/>
            <p:nvPr/>
          </p:nvSpPr>
          <p:spPr>
            <a:xfrm>
              <a:off x="5838812" y="1530389"/>
              <a:ext cx="12073" cy="313381"/>
            </a:xfrm>
            <a:custGeom>
              <a:rect b="b" l="l" r="r" t="t"/>
              <a:pathLst>
                <a:path extrusionOk="0" h="11992" w="462">
                  <a:moveTo>
                    <a:pt x="0" y="1"/>
                  </a:moveTo>
                  <a:lnTo>
                    <a:pt x="0" y="11992"/>
                  </a:lnTo>
                  <a:lnTo>
                    <a:pt x="462" y="11992"/>
                  </a:lnTo>
                  <a:lnTo>
                    <a:pt x="462" y="1"/>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5" name="Google Shape;15625;p70"/>
            <p:cNvSpPr/>
            <p:nvPr/>
          </p:nvSpPr>
          <p:spPr>
            <a:xfrm>
              <a:off x="5818951" y="1541443"/>
              <a:ext cx="39486" cy="17613"/>
            </a:xfrm>
            <a:custGeom>
              <a:rect b="b" l="l" r="r" t="t"/>
              <a:pathLst>
                <a:path extrusionOk="0" h="674" w="1511">
                  <a:moveTo>
                    <a:pt x="97" y="1"/>
                  </a:moveTo>
                  <a:cubicBezTo>
                    <a:pt x="49" y="1"/>
                    <a:pt x="1" y="49"/>
                    <a:pt x="1" y="97"/>
                  </a:cubicBezTo>
                  <a:lnTo>
                    <a:pt x="1" y="578"/>
                  </a:lnTo>
                  <a:cubicBezTo>
                    <a:pt x="1" y="635"/>
                    <a:pt x="49" y="674"/>
                    <a:pt x="97" y="674"/>
                  </a:cubicBezTo>
                  <a:lnTo>
                    <a:pt x="1414" y="674"/>
                  </a:lnTo>
                  <a:cubicBezTo>
                    <a:pt x="1472" y="674"/>
                    <a:pt x="1510" y="626"/>
                    <a:pt x="1510" y="578"/>
                  </a:cubicBezTo>
                  <a:lnTo>
                    <a:pt x="1510" y="97"/>
                  </a:lnTo>
                  <a:cubicBezTo>
                    <a:pt x="1510" y="49"/>
                    <a:pt x="1472" y="1"/>
                    <a:pt x="141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6" name="Google Shape;15626;p70"/>
            <p:cNvSpPr/>
            <p:nvPr/>
          </p:nvSpPr>
          <p:spPr>
            <a:xfrm>
              <a:off x="5819447" y="1501251"/>
              <a:ext cx="38728" cy="40479"/>
            </a:xfrm>
            <a:custGeom>
              <a:rect b="b" l="l" r="r" t="t"/>
              <a:pathLst>
                <a:path extrusionOk="0" h="1549" w="1482">
                  <a:moveTo>
                    <a:pt x="30" y="0"/>
                  </a:moveTo>
                  <a:cubicBezTo>
                    <a:pt x="11" y="0"/>
                    <a:pt x="1" y="19"/>
                    <a:pt x="1" y="39"/>
                  </a:cubicBezTo>
                  <a:lnTo>
                    <a:pt x="241" y="1548"/>
                  </a:lnTo>
                  <a:lnTo>
                    <a:pt x="1232" y="1548"/>
                  </a:lnTo>
                  <a:lnTo>
                    <a:pt x="1472" y="39"/>
                  </a:lnTo>
                  <a:cubicBezTo>
                    <a:pt x="1482" y="19"/>
                    <a:pt x="1463" y="0"/>
                    <a:pt x="145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7" name="Google Shape;15627;p70"/>
            <p:cNvSpPr/>
            <p:nvPr/>
          </p:nvSpPr>
          <p:spPr>
            <a:xfrm>
              <a:off x="5818951" y="1780921"/>
              <a:ext cx="39486" cy="17378"/>
            </a:xfrm>
            <a:custGeom>
              <a:rect b="b" l="l" r="r" t="t"/>
              <a:pathLst>
                <a:path extrusionOk="0" h="665" w="1511">
                  <a:moveTo>
                    <a:pt x="97" y="1"/>
                  </a:moveTo>
                  <a:cubicBezTo>
                    <a:pt x="49" y="1"/>
                    <a:pt x="1" y="39"/>
                    <a:pt x="1" y="87"/>
                  </a:cubicBezTo>
                  <a:lnTo>
                    <a:pt x="1" y="568"/>
                  </a:lnTo>
                  <a:cubicBezTo>
                    <a:pt x="1" y="626"/>
                    <a:pt x="49" y="664"/>
                    <a:pt x="97" y="664"/>
                  </a:cubicBezTo>
                  <a:lnTo>
                    <a:pt x="1414" y="664"/>
                  </a:lnTo>
                  <a:cubicBezTo>
                    <a:pt x="1472" y="664"/>
                    <a:pt x="1510" y="626"/>
                    <a:pt x="1510" y="568"/>
                  </a:cubicBezTo>
                  <a:lnTo>
                    <a:pt x="1510" y="87"/>
                  </a:lnTo>
                  <a:cubicBezTo>
                    <a:pt x="1510" y="39"/>
                    <a:pt x="1472" y="1"/>
                    <a:pt x="141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8" name="Google Shape;15628;p70"/>
            <p:cNvSpPr/>
            <p:nvPr/>
          </p:nvSpPr>
          <p:spPr>
            <a:xfrm>
              <a:off x="5819447" y="1798508"/>
              <a:ext cx="38728" cy="40244"/>
            </a:xfrm>
            <a:custGeom>
              <a:rect b="b" l="l" r="r" t="t"/>
              <a:pathLst>
                <a:path extrusionOk="0" h="1540" w="1482">
                  <a:moveTo>
                    <a:pt x="241" y="1"/>
                  </a:moveTo>
                  <a:lnTo>
                    <a:pt x="1" y="1501"/>
                  </a:lnTo>
                  <a:cubicBezTo>
                    <a:pt x="1" y="1520"/>
                    <a:pt x="11" y="1539"/>
                    <a:pt x="30" y="1539"/>
                  </a:cubicBezTo>
                  <a:lnTo>
                    <a:pt x="1453" y="1539"/>
                  </a:lnTo>
                  <a:cubicBezTo>
                    <a:pt x="1463" y="1539"/>
                    <a:pt x="1482" y="1520"/>
                    <a:pt x="1472" y="1501"/>
                  </a:cubicBezTo>
                  <a:lnTo>
                    <a:pt x="1232"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9" name="Google Shape;15629;p70"/>
            <p:cNvSpPr/>
            <p:nvPr/>
          </p:nvSpPr>
          <p:spPr>
            <a:xfrm>
              <a:off x="5838812" y="1541704"/>
              <a:ext cx="19626" cy="17352"/>
            </a:xfrm>
            <a:custGeom>
              <a:rect b="b" l="l" r="r" t="t"/>
              <a:pathLst>
                <a:path extrusionOk="0" h="664" w="751">
                  <a:moveTo>
                    <a:pt x="0" y="0"/>
                  </a:moveTo>
                  <a:lnTo>
                    <a:pt x="0" y="664"/>
                  </a:lnTo>
                  <a:lnTo>
                    <a:pt x="654" y="664"/>
                  </a:lnTo>
                  <a:cubicBezTo>
                    <a:pt x="712" y="664"/>
                    <a:pt x="750" y="625"/>
                    <a:pt x="750" y="568"/>
                  </a:cubicBezTo>
                  <a:lnTo>
                    <a:pt x="750" y="87"/>
                  </a:lnTo>
                  <a:cubicBezTo>
                    <a:pt x="750" y="39"/>
                    <a:pt x="712" y="0"/>
                    <a:pt x="65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0" name="Google Shape;15630;p70"/>
            <p:cNvSpPr/>
            <p:nvPr/>
          </p:nvSpPr>
          <p:spPr>
            <a:xfrm>
              <a:off x="5838812" y="1780921"/>
              <a:ext cx="19626" cy="17613"/>
            </a:xfrm>
            <a:custGeom>
              <a:rect b="b" l="l" r="r" t="t"/>
              <a:pathLst>
                <a:path extrusionOk="0" h="674" w="751">
                  <a:moveTo>
                    <a:pt x="0" y="1"/>
                  </a:moveTo>
                  <a:lnTo>
                    <a:pt x="0" y="674"/>
                  </a:lnTo>
                  <a:lnTo>
                    <a:pt x="654" y="674"/>
                  </a:lnTo>
                  <a:cubicBezTo>
                    <a:pt x="712" y="674"/>
                    <a:pt x="750" y="626"/>
                    <a:pt x="750" y="578"/>
                  </a:cubicBezTo>
                  <a:lnTo>
                    <a:pt x="750" y="97"/>
                  </a:lnTo>
                  <a:cubicBezTo>
                    <a:pt x="750" y="39"/>
                    <a:pt x="712" y="1"/>
                    <a:pt x="65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1" name="Google Shape;15631;p70"/>
            <p:cNvSpPr/>
            <p:nvPr/>
          </p:nvSpPr>
          <p:spPr>
            <a:xfrm>
              <a:off x="5838812" y="1501251"/>
              <a:ext cx="19364" cy="40479"/>
            </a:xfrm>
            <a:custGeom>
              <a:rect b="b" l="l" r="r" t="t"/>
              <a:pathLst>
                <a:path extrusionOk="0" h="1549" w="741">
                  <a:moveTo>
                    <a:pt x="0" y="0"/>
                  </a:moveTo>
                  <a:lnTo>
                    <a:pt x="0" y="1548"/>
                  </a:lnTo>
                  <a:lnTo>
                    <a:pt x="491" y="1548"/>
                  </a:lnTo>
                  <a:lnTo>
                    <a:pt x="731" y="39"/>
                  </a:lnTo>
                  <a:cubicBezTo>
                    <a:pt x="741" y="19"/>
                    <a:pt x="731" y="0"/>
                    <a:pt x="7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2" name="Google Shape;15632;p70"/>
            <p:cNvSpPr/>
            <p:nvPr/>
          </p:nvSpPr>
          <p:spPr>
            <a:xfrm>
              <a:off x="5838812" y="1798508"/>
              <a:ext cx="19364" cy="40244"/>
            </a:xfrm>
            <a:custGeom>
              <a:rect b="b" l="l" r="r" t="t"/>
              <a:pathLst>
                <a:path extrusionOk="0" h="1540" w="741">
                  <a:moveTo>
                    <a:pt x="0" y="1"/>
                  </a:moveTo>
                  <a:lnTo>
                    <a:pt x="0" y="1539"/>
                  </a:lnTo>
                  <a:lnTo>
                    <a:pt x="712" y="1539"/>
                  </a:lnTo>
                  <a:cubicBezTo>
                    <a:pt x="731" y="1539"/>
                    <a:pt x="741" y="1520"/>
                    <a:pt x="731" y="1501"/>
                  </a:cubicBezTo>
                  <a:lnTo>
                    <a:pt x="491"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3" name="Google Shape;15633;p70"/>
            <p:cNvSpPr/>
            <p:nvPr/>
          </p:nvSpPr>
          <p:spPr>
            <a:xfrm>
              <a:off x="5801625" y="1837210"/>
              <a:ext cx="141246" cy="24669"/>
            </a:xfrm>
            <a:custGeom>
              <a:rect b="b" l="l" r="r" t="t"/>
              <a:pathLst>
                <a:path extrusionOk="0" h="944" w="5405">
                  <a:moveTo>
                    <a:pt x="250" y="1"/>
                  </a:moveTo>
                  <a:cubicBezTo>
                    <a:pt x="106" y="1"/>
                    <a:pt x="0" y="116"/>
                    <a:pt x="0" y="251"/>
                  </a:cubicBezTo>
                  <a:lnTo>
                    <a:pt x="0" y="693"/>
                  </a:lnTo>
                  <a:cubicBezTo>
                    <a:pt x="0" y="828"/>
                    <a:pt x="106" y="943"/>
                    <a:pt x="250" y="943"/>
                  </a:cubicBezTo>
                  <a:lnTo>
                    <a:pt x="5154" y="943"/>
                  </a:lnTo>
                  <a:cubicBezTo>
                    <a:pt x="5289" y="943"/>
                    <a:pt x="5404" y="828"/>
                    <a:pt x="5404" y="693"/>
                  </a:cubicBezTo>
                  <a:lnTo>
                    <a:pt x="5404" y="251"/>
                  </a:lnTo>
                  <a:cubicBezTo>
                    <a:pt x="5404" y="116"/>
                    <a:pt x="5289" y="1"/>
                    <a:pt x="515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4" name="Google Shape;15634;p70"/>
            <p:cNvSpPr/>
            <p:nvPr/>
          </p:nvSpPr>
          <p:spPr>
            <a:xfrm>
              <a:off x="5801625" y="1843743"/>
              <a:ext cx="141246" cy="18136"/>
            </a:xfrm>
            <a:custGeom>
              <a:rect b="b" l="l" r="r" t="t"/>
              <a:pathLst>
                <a:path extrusionOk="0" h="694" w="5405">
                  <a:moveTo>
                    <a:pt x="0" y="1"/>
                  </a:moveTo>
                  <a:lnTo>
                    <a:pt x="0" y="10"/>
                  </a:lnTo>
                  <a:lnTo>
                    <a:pt x="0" y="443"/>
                  </a:lnTo>
                  <a:cubicBezTo>
                    <a:pt x="0" y="578"/>
                    <a:pt x="116" y="693"/>
                    <a:pt x="250" y="693"/>
                  </a:cubicBezTo>
                  <a:lnTo>
                    <a:pt x="5154" y="693"/>
                  </a:lnTo>
                  <a:cubicBezTo>
                    <a:pt x="5289" y="693"/>
                    <a:pt x="5404" y="578"/>
                    <a:pt x="5404" y="443"/>
                  </a:cubicBezTo>
                  <a:lnTo>
                    <a:pt x="5404" y="10"/>
                  </a:lnTo>
                  <a:cubicBezTo>
                    <a:pt x="5404" y="10"/>
                    <a:pt x="5404" y="1"/>
                    <a:pt x="5404" y="1"/>
                  </a:cubicBezTo>
                  <a:cubicBezTo>
                    <a:pt x="5404" y="135"/>
                    <a:pt x="5289" y="241"/>
                    <a:pt x="5154" y="241"/>
                  </a:cubicBezTo>
                  <a:lnTo>
                    <a:pt x="250" y="241"/>
                  </a:lnTo>
                  <a:cubicBezTo>
                    <a:pt x="116" y="241"/>
                    <a:pt x="10" y="135"/>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35" name="Google Shape;15635;p70"/>
          <p:cNvGrpSpPr/>
          <p:nvPr/>
        </p:nvGrpSpPr>
        <p:grpSpPr>
          <a:xfrm>
            <a:off x="6641680" y="1981462"/>
            <a:ext cx="352083" cy="360864"/>
            <a:chOff x="6641680" y="1981462"/>
            <a:chExt cx="352083" cy="360864"/>
          </a:xfrm>
        </p:grpSpPr>
        <p:sp>
          <p:nvSpPr>
            <p:cNvPr id="15636" name="Google Shape;15636;p70"/>
            <p:cNvSpPr/>
            <p:nvPr/>
          </p:nvSpPr>
          <p:spPr>
            <a:xfrm>
              <a:off x="6641680" y="1981462"/>
              <a:ext cx="351848" cy="351587"/>
            </a:xfrm>
            <a:custGeom>
              <a:rect b="b" l="l" r="r" t="t"/>
              <a:pathLst>
                <a:path extrusionOk="0" h="13454" w="13464">
                  <a:moveTo>
                    <a:pt x="5222" y="0"/>
                  </a:moveTo>
                  <a:cubicBezTo>
                    <a:pt x="2337" y="0"/>
                    <a:pt x="1" y="2347"/>
                    <a:pt x="1" y="5231"/>
                  </a:cubicBezTo>
                  <a:lnTo>
                    <a:pt x="1" y="13232"/>
                  </a:lnTo>
                  <a:cubicBezTo>
                    <a:pt x="1" y="13357"/>
                    <a:pt x="97" y="13453"/>
                    <a:pt x="222" y="13453"/>
                  </a:cubicBezTo>
                  <a:lnTo>
                    <a:pt x="13242" y="13453"/>
                  </a:lnTo>
                  <a:cubicBezTo>
                    <a:pt x="13367" y="13453"/>
                    <a:pt x="13463" y="13357"/>
                    <a:pt x="13463" y="13232"/>
                  </a:cubicBezTo>
                  <a:lnTo>
                    <a:pt x="13463" y="9155"/>
                  </a:lnTo>
                  <a:cubicBezTo>
                    <a:pt x="13463" y="8385"/>
                    <a:pt x="12838" y="7770"/>
                    <a:pt x="12078" y="7770"/>
                  </a:cubicBezTo>
                  <a:lnTo>
                    <a:pt x="11838" y="7770"/>
                  </a:lnTo>
                  <a:cubicBezTo>
                    <a:pt x="11069" y="7760"/>
                    <a:pt x="10453" y="7145"/>
                    <a:pt x="10453" y="6376"/>
                  </a:cubicBezTo>
                  <a:lnTo>
                    <a:pt x="10453" y="5231"/>
                  </a:lnTo>
                  <a:cubicBezTo>
                    <a:pt x="10453" y="2347"/>
                    <a:pt x="8107" y="0"/>
                    <a:pt x="522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7" name="Google Shape;15637;p70"/>
            <p:cNvSpPr/>
            <p:nvPr/>
          </p:nvSpPr>
          <p:spPr>
            <a:xfrm>
              <a:off x="6759041" y="1981462"/>
              <a:ext cx="234722" cy="351587"/>
            </a:xfrm>
            <a:custGeom>
              <a:rect b="b" l="l" r="r" t="t"/>
              <a:pathLst>
                <a:path extrusionOk="0" h="13454" w="8982">
                  <a:moveTo>
                    <a:pt x="731" y="0"/>
                  </a:moveTo>
                  <a:cubicBezTo>
                    <a:pt x="491" y="0"/>
                    <a:pt x="241" y="20"/>
                    <a:pt x="0" y="58"/>
                  </a:cubicBezTo>
                  <a:cubicBezTo>
                    <a:pt x="2577" y="414"/>
                    <a:pt x="4501" y="2625"/>
                    <a:pt x="4501" y="5222"/>
                  </a:cubicBezTo>
                  <a:lnTo>
                    <a:pt x="4501" y="7732"/>
                  </a:lnTo>
                  <a:cubicBezTo>
                    <a:pt x="4501" y="8357"/>
                    <a:pt x="5010" y="8876"/>
                    <a:pt x="5645" y="8876"/>
                  </a:cubicBezTo>
                  <a:lnTo>
                    <a:pt x="6385" y="8876"/>
                  </a:lnTo>
                  <a:cubicBezTo>
                    <a:pt x="7010" y="8876"/>
                    <a:pt x="7530" y="9386"/>
                    <a:pt x="7530" y="10020"/>
                  </a:cubicBezTo>
                  <a:lnTo>
                    <a:pt x="7530" y="13222"/>
                  </a:lnTo>
                  <a:cubicBezTo>
                    <a:pt x="7530" y="13347"/>
                    <a:pt x="7424" y="13453"/>
                    <a:pt x="7299" y="13453"/>
                  </a:cubicBezTo>
                  <a:lnTo>
                    <a:pt x="8751" y="13453"/>
                  </a:lnTo>
                  <a:cubicBezTo>
                    <a:pt x="8876" y="13453"/>
                    <a:pt x="8982" y="13347"/>
                    <a:pt x="8982" y="13222"/>
                  </a:cubicBezTo>
                  <a:lnTo>
                    <a:pt x="8982" y="9155"/>
                  </a:lnTo>
                  <a:cubicBezTo>
                    <a:pt x="8982" y="8391"/>
                    <a:pt x="8366" y="7770"/>
                    <a:pt x="7605" y="7770"/>
                  </a:cubicBezTo>
                  <a:cubicBezTo>
                    <a:pt x="7599" y="7770"/>
                    <a:pt x="7593" y="7770"/>
                    <a:pt x="7587" y="7770"/>
                  </a:cubicBezTo>
                  <a:lnTo>
                    <a:pt x="7347" y="7770"/>
                  </a:lnTo>
                  <a:cubicBezTo>
                    <a:pt x="6578" y="7770"/>
                    <a:pt x="5953" y="7145"/>
                    <a:pt x="5953" y="6376"/>
                  </a:cubicBezTo>
                  <a:lnTo>
                    <a:pt x="5953" y="5231"/>
                  </a:lnTo>
                  <a:cubicBezTo>
                    <a:pt x="5953" y="2347"/>
                    <a:pt x="3616" y="10"/>
                    <a:pt x="73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8" name="Google Shape;15638;p70"/>
            <p:cNvSpPr/>
            <p:nvPr/>
          </p:nvSpPr>
          <p:spPr>
            <a:xfrm>
              <a:off x="6641680" y="2266410"/>
              <a:ext cx="352083" cy="66873"/>
            </a:xfrm>
            <a:custGeom>
              <a:rect b="b" l="l" r="r" t="t"/>
              <a:pathLst>
                <a:path extrusionOk="0" h="2559" w="13473">
                  <a:moveTo>
                    <a:pt x="1" y="1"/>
                  </a:moveTo>
                  <a:lnTo>
                    <a:pt x="1" y="2318"/>
                  </a:lnTo>
                  <a:cubicBezTo>
                    <a:pt x="1" y="2443"/>
                    <a:pt x="106" y="2549"/>
                    <a:pt x="231" y="2559"/>
                  </a:cubicBezTo>
                  <a:lnTo>
                    <a:pt x="13232" y="2559"/>
                  </a:lnTo>
                  <a:cubicBezTo>
                    <a:pt x="13367" y="2549"/>
                    <a:pt x="13463" y="2443"/>
                    <a:pt x="13473" y="2318"/>
                  </a:cubicBezTo>
                  <a:lnTo>
                    <a:pt x="1347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9" name="Google Shape;15639;p70"/>
            <p:cNvSpPr/>
            <p:nvPr/>
          </p:nvSpPr>
          <p:spPr>
            <a:xfrm>
              <a:off x="6641680" y="2266410"/>
              <a:ext cx="34469" cy="75915"/>
            </a:xfrm>
            <a:custGeom>
              <a:rect b="b" l="l" r="r" t="t"/>
              <a:pathLst>
                <a:path extrusionOk="0" h="2905" w="1319">
                  <a:moveTo>
                    <a:pt x="1" y="1"/>
                  </a:moveTo>
                  <a:lnTo>
                    <a:pt x="1" y="2665"/>
                  </a:lnTo>
                  <a:cubicBezTo>
                    <a:pt x="1" y="2790"/>
                    <a:pt x="106" y="2895"/>
                    <a:pt x="231" y="2905"/>
                  </a:cubicBezTo>
                  <a:lnTo>
                    <a:pt x="1318" y="2905"/>
                  </a:lnTo>
                  <a:lnTo>
                    <a:pt x="13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0" name="Google Shape;15640;p70"/>
            <p:cNvSpPr/>
            <p:nvPr/>
          </p:nvSpPr>
          <p:spPr>
            <a:xfrm>
              <a:off x="6659032" y="2266410"/>
              <a:ext cx="17117" cy="75680"/>
            </a:xfrm>
            <a:custGeom>
              <a:rect b="b" l="l" r="r" t="t"/>
              <a:pathLst>
                <a:path extrusionOk="0" h="2896" w="655">
                  <a:moveTo>
                    <a:pt x="0" y="1"/>
                  </a:moveTo>
                  <a:lnTo>
                    <a:pt x="0" y="2895"/>
                  </a:lnTo>
                  <a:lnTo>
                    <a:pt x="654" y="2895"/>
                  </a:lnTo>
                  <a:lnTo>
                    <a:pt x="654"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1" name="Google Shape;15641;p70"/>
            <p:cNvSpPr/>
            <p:nvPr/>
          </p:nvSpPr>
          <p:spPr>
            <a:xfrm>
              <a:off x="6959060" y="2266410"/>
              <a:ext cx="34469" cy="75680"/>
            </a:xfrm>
            <a:custGeom>
              <a:rect b="b" l="l" r="r" t="t"/>
              <a:pathLst>
                <a:path extrusionOk="0" h="2896" w="1319">
                  <a:moveTo>
                    <a:pt x="1" y="1"/>
                  </a:moveTo>
                  <a:lnTo>
                    <a:pt x="1" y="2895"/>
                  </a:lnTo>
                  <a:lnTo>
                    <a:pt x="1087" y="2895"/>
                  </a:lnTo>
                  <a:cubicBezTo>
                    <a:pt x="1212" y="2895"/>
                    <a:pt x="1318" y="2790"/>
                    <a:pt x="1318" y="2665"/>
                  </a:cubicBezTo>
                  <a:lnTo>
                    <a:pt x="13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2" name="Google Shape;15642;p70"/>
            <p:cNvSpPr/>
            <p:nvPr/>
          </p:nvSpPr>
          <p:spPr>
            <a:xfrm>
              <a:off x="6970375" y="2266410"/>
              <a:ext cx="23389" cy="75915"/>
            </a:xfrm>
            <a:custGeom>
              <a:rect b="b" l="l" r="r" t="t"/>
              <a:pathLst>
                <a:path extrusionOk="0" h="2905" w="895">
                  <a:moveTo>
                    <a:pt x="231" y="1"/>
                  </a:moveTo>
                  <a:lnTo>
                    <a:pt x="231" y="2665"/>
                  </a:lnTo>
                  <a:cubicBezTo>
                    <a:pt x="231" y="2790"/>
                    <a:pt x="125" y="2895"/>
                    <a:pt x="0" y="2905"/>
                  </a:cubicBezTo>
                  <a:lnTo>
                    <a:pt x="654" y="2905"/>
                  </a:lnTo>
                  <a:cubicBezTo>
                    <a:pt x="779" y="2895"/>
                    <a:pt x="885" y="2790"/>
                    <a:pt x="895" y="2665"/>
                  </a:cubicBezTo>
                  <a:lnTo>
                    <a:pt x="89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3" name="Google Shape;15643;p70"/>
            <p:cNvSpPr/>
            <p:nvPr/>
          </p:nvSpPr>
          <p:spPr>
            <a:xfrm>
              <a:off x="6676123" y="2259146"/>
              <a:ext cx="28406" cy="73903"/>
            </a:xfrm>
            <a:custGeom>
              <a:rect b="b" l="l" r="r" t="t"/>
              <a:pathLst>
                <a:path extrusionOk="0" h="2828" w="1087">
                  <a:moveTo>
                    <a:pt x="0" y="0"/>
                  </a:moveTo>
                  <a:lnTo>
                    <a:pt x="0"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4" name="Google Shape;15644;p70"/>
            <p:cNvSpPr/>
            <p:nvPr/>
          </p:nvSpPr>
          <p:spPr>
            <a:xfrm>
              <a:off x="6704503" y="2259146"/>
              <a:ext cx="28171" cy="73903"/>
            </a:xfrm>
            <a:custGeom>
              <a:rect b="b" l="l" r="r" t="t"/>
              <a:pathLst>
                <a:path extrusionOk="0" h="2828" w="1078">
                  <a:moveTo>
                    <a:pt x="1" y="0"/>
                  </a:moveTo>
                  <a:lnTo>
                    <a:pt x="1" y="2827"/>
                  </a:lnTo>
                  <a:lnTo>
                    <a:pt x="1078" y="2827"/>
                  </a:lnTo>
                  <a:lnTo>
                    <a:pt x="1078"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5" name="Google Shape;15645;p70"/>
            <p:cNvSpPr/>
            <p:nvPr/>
          </p:nvSpPr>
          <p:spPr>
            <a:xfrm>
              <a:off x="6732648" y="2259146"/>
              <a:ext cx="28432" cy="73903"/>
            </a:xfrm>
            <a:custGeom>
              <a:rect b="b" l="l" r="r" t="t"/>
              <a:pathLst>
                <a:path extrusionOk="0" h="2828" w="1088">
                  <a:moveTo>
                    <a:pt x="1" y="0"/>
                  </a:moveTo>
                  <a:lnTo>
                    <a:pt x="1"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6" name="Google Shape;15646;p70"/>
            <p:cNvSpPr/>
            <p:nvPr/>
          </p:nvSpPr>
          <p:spPr>
            <a:xfrm>
              <a:off x="6761054" y="2259146"/>
              <a:ext cx="28406" cy="73903"/>
            </a:xfrm>
            <a:custGeom>
              <a:rect b="b" l="l" r="r" t="t"/>
              <a:pathLst>
                <a:path extrusionOk="0" h="2828" w="1087">
                  <a:moveTo>
                    <a:pt x="0" y="0"/>
                  </a:moveTo>
                  <a:lnTo>
                    <a:pt x="0"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7" name="Google Shape;15647;p70"/>
            <p:cNvSpPr/>
            <p:nvPr/>
          </p:nvSpPr>
          <p:spPr>
            <a:xfrm>
              <a:off x="6789433" y="2259146"/>
              <a:ext cx="28171" cy="73903"/>
            </a:xfrm>
            <a:custGeom>
              <a:rect b="b" l="l" r="r" t="t"/>
              <a:pathLst>
                <a:path extrusionOk="0" h="2828" w="1078">
                  <a:moveTo>
                    <a:pt x="1" y="0"/>
                  </a:moveTo>
                  <a:lnTo>
                    <a:pt x="1" y="2827"/>
                  </a:lnTo>
                  <a:lnTo>
                    <a:pt x="1078" y="2827"/>
                  </a:lnTo>
                  <a:lnTo>
                    <a:pt x="1078"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8" name="Google Shape;15648;p70"/>
            <p:cNvSpPr/>
            <p:nvPr/>
          </p:nvSpPr>
          <p:spPr>
            <a:xfrm>
              <a:off x="6817578" y="2259146"/>
              <a:ext cx="28432" cy="73903"/>
            </a:xfrm>
            <a:custGeom>
              <a:rect b="b" l="l" r="r" t="t"/>
              <a:pathLst>
                <a:path extrusionOk="0" h="2828" w="1088">
                  <a:moveTo>
                    <a:pt x="1" y="0"/>
                  </a:moveTo>
                  <a:lnTo>
                    <a:pt x="1"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9" name="Google Shape;15649;p70"/>
            <p:cNvSpPr/>
            <p:nvPr/>
          </p:nvSpPr>
          <p:spPr>
            <a:xfrm>
              <a:off x="6845984" y="2259146"/>
              <a:ext cx="28171" cy="73903"/>
            </a:xfrm>
            <a:custGeom>
              <a:rect b="b" l="l" r="r" t="t"/>
              <a:pathLst>
                <a:path extrusionOk="0" h="2828" w="1078">
                  <a:moveTo>
                    <a:pt x="0" y="0"/>
                  </a:moveTo>
                  <a:lnTo>
                    <a:pt x="0" y="2827"/>
                  </a:lnTo>
                  <a:lnTo>
                    <a:pt x="1077" y="2827"/>
                  </a:lnTo>
                  <a:lnTo>
                    <a:pt x="107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0" name="Google Shape;15650;p70"/>
            <p:cNvSpPr/>
            <p:nvPr/>
          </p:nvSpPr>
          <p:spPr>
            <a:xfrm>
              <a:off x="6874129" y="2259146"/>
              <a:ext cx="28432" cy="73903"/>
            </a:xfrm>
            <a:custGeom>
              <a:rect b="b" l="l" r="r" t="t"/>
              <a:pathLst>
                <a:path extrusionOk="0" h="2828" w="1088">
                  <a:moveTo>
                    <a:pt x="0" y="0"/>
                  </a:moveTo>
                  <a:lnTo>
                    <a:pt x="0"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1" name="Google Shape;15651;p70"/>
            <p:cNvSpPr/>
            <p:nvPr/>
          </p:nvSpPr>
          <p:spPr>
            <a:xfrm>
              <a:off x="6902535" y="2259146"/>
              <a:ext cx="28406" cy="73903"/>
            </a:xfrm>
            <a:custGeom>
              <a:rect b="b" l="l" r="r" t="t"/>
              <a:pathLst>
                <a:path extrusionOk="0" h="2828" w="1087">
                  <a:moveTo>
                    <a:pt x="0" y="0"/>
                  </a:moveTo>
                  <a:lnTo>
                    <a:pt x="0"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2" name="Google Shape;15652;p70"/>
            <p:cNvSpPr/>
            <p:nvPr/>
          </p:nvSpPr>
          <p:spPr>
            <a:xfrm>
              <a:off x="6930915" y="2259146"/>
              <a:ext cx="28171" cy="73903"/>
            </a:xfrm>
            <a:custGeom>
              <a:rect b="b" l="l" r="r" t="t"/>
              <a:pathLst>
                <a:path extrusionOk="0" h="2828" w="1078">
                  <a:moveTo>
                    <a:pt x="1" y="0"/>
                  </a:moveTo>
                  <a:lnTo>
                    <a:pt x="1" y="2827"/>
                  </a:lnTo>
                  <a:lnTo>
                    <a:pt x="1078" y="2827"/>
                  </a:lnTo>
                  <a:lnTo>
                    <a:pt x="1078"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3" name="Google Shape;15653;p70"/>
            <p:cNvSpPr/>
            <p:nvPr/>
          </p:nvSpPr>
          <p:spPr>
            <a:xfrm>
              <a:off x="6694207" y="2259146"/>
              <a:ext cx="20619" cy="38964"/>
            </a:xfrm>
            <a:custGeom>
              <a:rect b="b" l="l" r="r" t="t"/>
              <a:pathLst>
                <a:path extrusionOk="0" h="1491" w="789">
                  <a:moveTo>
                    <a:pt x="0" y="0"/>
                  </a:moveTo>
                  <a:lnTo>
                    <a:pt x="0" y="1164"/>
                  </a:lnTo>
                  <a:cubicBezTo>
                    <a:pt x="0" y="1346"/>
                    <a:pt x="145" y="1490"/>
                    <a:pt x="327" y="1490"/>
                  </a:cubicBezTo>
                  <a:lnTo>
                    <a:pt x="462" y="1490"/>
                  </a:lnTo>
                  <a:cubicBezTo>
                    <a:pt x="467" y="1491"/>
                    <a:pt x="473"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4" name="Google Shape;15654;p70"/>
            <p:cNvSpPr/>
            <p:nvPr/>
          </p:nvSpPr>
          <p:spPr>
            <a:xfrm>
              <a:off x="6699224" y="2259146"/>
              <a:ext cx="15601" cy="39068"/>
            </a:xfrm>
            <a:custGeom>
              <a:rect b="b" l="l" r="r" t="t"/>
              <a:pathLst>
                <a:path extrusionOk="0" h="1495" w="597">
                  <a:moveTo>
                    <a:pt x="203" y="0"/>
                  </a:moveTo>
                  <a:lnTo>
                    <a:pt x="203" y="1164"/>
                  </a:lnTo>
                  <a:cubicBezTo>
                    <a:pt x="203" y="1298"/>
                    <a:pt x="126" y="1414"/>
                    <a:pt x="1" y="1471"/>
                  </a:cubicBezTo>
                  <a:cubicBezTo>
                    <a:pt x="36" y="1485"/>
                    <a:pt x="66" y="1494"/>
                    <a:pt x="98" y="1494"/>
                  </a:cubicBezTo>
                  <a:cubicBezTo>
                    <a:pt x="110" y="1494"/>
                    <a:pt x="122" y="1493"/>
                    <a:pt x="135" y="1490"/>
                  </a:cubicBezTo>
                  <a:lnTo>
                    <a:pt x="270" y="1490"/>
                  </a:lnTo>
                  <a:cubicBezTo>
                    <a:pt x="453"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5" name="Google Shape;15655;p70"/>
            <p:cNvSpPr/>
            <p:nvPr/>
          </p:nvSpPr>
          <p:spPr>
            <a:xfrm>
              <a:off x="6750757" y="2259146"/>
              <a:ext cx="20619" cy="38964"/>
            </a:xfrm>
            <a:custGeom>
              <a:rect b="b" l="l" r="r" t="t"/>
              <a:pathLst>
                <a:path extrusionOk="0" h="1491" w="789">
                  <a:moveTo>
                    <a:pt x="0" y="0"/>
                  </a:moveTo>
                  <a:lnTo>
                    <a:pt x="0" y="1164"/>
                  </a:lnTo>
                  <a:cubicBezTo>
                    <a:pt x="0" y="1346"/>
                    <a:pt x="144" y="1490"/>
                    <a:pt x="327" y="1490"/>
                  </a:cubicBezTo>
                  <a:lnTo>
                    <a:pt x="462" y="1490"/>
                  </a:lnTo>
                  <a:cubicBezTo>
                    <a:pt x="467" y="1491"/>
                    <a:pt x="472"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6" name="Google Shape;15656;p70"/>
            <p:cNvSpPr/>
            <p:nvPr/>
          </p:nvSpPr>
          <p:spPr>
            <a:xfrm>
              <a:off x="6807282" y="2259146"/>
              <a:ext cx="20645" cy="38964"/>
            </a:xfrm>
            <a:custGeom>
              <a:rect b="b" l="l" r="r" t="t"/>
              <a:pathLst>
                <a:path extrusionOk="0" h="1491" w="790">
                  <a:moveTo>
                    <a:pt x="1" y="0"/>
                  </a:moveTo>
                  <a:lnTo>
                    <a:pt x="1" y="1164"/>
                  </a:lnTo>
                  <a:cubicBezTo>
                    <a:pt x="1" y="1346"/>
                    <a:pt x="145" y="1490"/>
                    <a:pt x="328" y="1490"/>
                  </a:cubicBezTo>
                  <a:lnTo>
                    <a:pt x="462" y="1490"/>
                  </a:lnTo>
                  <a:cubicBezTo>
                    <a:pt x="468" y="1491"/>
                    <a:pt x="473"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7" name="Google Shape;15657;p70"/>
            <p:cNvSpPr/>
            <p:nvPr/>
          </p:nvSpPr>
          <p:spPr>
            <a:xfrm>
              <a:off x="6863833" y="2259146"/>
              <a:ext cx="20619" cy="38964"/>
            </a:xfrm>
            <a:custGeom>
              <a:rect b="b" l="l" r="r" t="t"/>
              <a:pathLst>
                <a:path extrusionOk="0" h="1491" w="789">
                  <a:moveTo>
                    <a:pt x="0" y="0"/>
                  </a:moveTo>
                  <a:lnTo>
                    <a:pt x="0" y="1164"/>
                  </a:lnTo>
                  <a:cubicBezTo>
                    <a:pt x="0" y="1346"/>
                    <a:pt x="154" y="1490"/>
                    <a:pt x="327" y="1490"/>
                  </a:cubicBezTo>
                  <a:lnTo>
                    <a:pt x="462" y="1490"/>
                  </a:lnTo>
                  <a:cubicBezTo>
                    <a:pt x="644" y="1490"/>
                    <a:pt x="789" y="1346"/>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8" name="Google Shape;15658;p70"/>
            <p:cNvSpPr/>
            <p:nvPr/>
          </p:nvSpPr>
          <p:spPr>
            <a:xfrm>
              <a:off x="6920619" y="2259146"/>
              <a:ext cx="20619" cy="38964"/>
            </a:xfrm>
            <a:custGeom>
              <a:rect b="b" l="l" r="r" t="t"/>
              <a:pathLst>
                <a:path extrusionOk="0" h="1491" w="789">
                  <a:moveTo>
                    <a:pt x="0" y="0"/>
                  </a:moveTo>
                  <a:lnTo>
                    <a:pt x="0" y="1164"/>
                  </a:lnTo>
                  <a:cubicBezTo>
                    <a:pt x="0" y="1346"/>
                    <a:pt x="145" y="1490"/>
                    <a:pt x="327" y="1490"/>
                  </a:cubicBezTo>
                  <a:lnTo>
                    <a:pt x="462" y="1490"/>
                  </a:lnTo>
                  <a:cubicBezTo>
                    <a:pt x="467" y="1491"/>
                    <a:pt x="472" y="1491"/>
                    <a:pt x="477" y="1491"/>
                  </a:cubicBezTo>
                  <a:cubicBezTo>
                    <a:pt x="644"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9" name="Google Shape;15659;p70"/>
            <p:cNvSpPr/>
            <p:nvPr/>
          </p:nvSpPr>
          <p:spPr>
            <a:xfrm>
              <a:off x="6755775" y="2259146"/>
              <a:ext cx="15601" cy="39068"/>
            </a:xfrm>
            <a:custGeom>
              <a:rect b="b" l="l" r="r" t="t"/>
              <a:pathLst>
                <a:path extrusionOk="0" h="1495" w="597">
                  <a:moveTo>
                    <a:pt x="202" y="0"/>
                  </a:moveTo>
                  <a:lnTo>
                    <a:pt x="202" y="1164"/>
                  </a:lnTo>
                  <a:cubicBezTo>
                    <a:pt x="202" y="1298"/>
                    <a:pt x="125" y="1414"/>
                    <a:pt x="0" y="1471"/>
                  </a:cubicBezTo>
                  <a:cubicBezTo>
                    <a:pt x="36" y="1485"/>
                    <a:pt x="66" y="1494"/>
                    <a:pt x="98" y="1494"/>
                  </a:cubicBezTo>
                  <a:cubicBezTo>
                    <a:pt x="110" y="1494"/>
                    <a:pt x="122" y="1493"/>
                    <a:pt x="135" y="1490"/>
                  </a:cubicBezTo>
                  <a:lnTo>
                    <a:pt x="270" y="1490"/>
                  </a:lnTo>
                  <a:cubicBezTo>
                    <a:pt x="452"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0" name="Google Shape;15660;p70"/>
            <p:cNvSpPr/>
            <p:nvPr/>
          </p:nvSpPr>
          <p:spPr>
            <a:xfrm>
              <a:off x="6812561" y="2259146"/>
              <a:ext cx="15366" cy="39068"/>
            </a:xfrm>
            <a:custGeom>
              <a:rect b="b" l="l" r="r" t="t"/>
              <a:pathLst>
                <a:path extrusionOk="0" h="1495" w="588">
                  <a:moveTo>
                    <a:pt x="193" y="0"/>
                  </a:moveTo>
                  <a:lnTo>
                    <a:pt x="193" y="1164"/>
                  </a:lnTo>
                  <a:cubicBezTo>
                    <a:pt x="193" y="1298"/>
                    <a:pt x="116" y="1414"/>
                    <a:pt x="1" y="1471"/>
                  </a:cubicBezTo>
                  <a:cubicBezTo>
                    <a:pt x="29" y="1485"/>
                    <a:pt x="57" y="1494"/>
                    <a:pt x="89" y="1494"/>
                  </a:cubicBezTo>
                  <a:cubicBezTo>
                    <a:pt x="100" y="1494"/>
                    <a:pt x="113" y="1493"/>
                    <a:pt x="126" y="1490"/>
                  </a:cubicBezTo>
                  <a:lnTo>
                    <a:pt x="260" y="1490"/>
                  </a:lnTo>
                  <a:cubicBezTo>
                    <a:pt x="266" y="1491"/>
                    <a:pt x="271" y="1491"/>
                    <a:pt x="276" y="1491"/>
                  </a:cubicBezTo>
                  <a:cubicBezTo>
                    <a:pt x="451" y="1491"/>
                    <a:pt x="587" y="1341"/>
                    <a:pt x="587" y="1164"/>
                  </a:cubicBezTo>
                  <a:lnTo>
                    <a:pt x="58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1" name="Google Shape;15661;p70"/>
            <p:cNvSpPr/>
            <p:nvPr/>
          </p:nvSpPr>
          <p:spPr>
            <a:xfrm>
              <a:off x="6869111" y="2259146"/>
              <a:ext cx="15340" cy="39068"/>
            </a:xfrm>
            <a:custGeom>
              <a:rect b="b" l="l" r="r" t="t"/>
              <a:pathLst>
                <a:path extrusionOk="0" h="1495" w="587">
                  <a:moveTo>
                    <a:pt x="192" y="0"/>
                  </a:moveTo>
                  <a:lnTo>
                    <a:pt x="192" y="1164"/>
                  </a:lnTo>
                  <a:cubicBezTo>
                    <a:pt x="192" y="1298"/>
                    <a:pt x="116" y="1414"/>
                    <a:pt x="0" y="1471"/>
                  </a:cubicBezTo>
                  <a:cubicBezTo>
                    <a:pt x="28" y="1485"/>
                    <a:pt x="62" y="1494"/>
                    <a:pt x="93" y="1494"/>
                  </a:cubicBezTo>
                  <a:cubicBezTo>
                    <a:pt x="104" y="1494"/>
                    <a:pt x="115" y="1493"/>
                    <a:pt x="125" y="1490"/>
                  </a:cubicBezTo>
                  <a:lnTo>
                    <a:pt x="260" y="1490"/>
                  </a:lnTo>
                  <a:cubicBezTo>
                    <a:pt x="442" y="1490"/>
                    <a:pt x="587" y="1346"/>
                    <a:pt x="587" y="1164"/>
                  </a:cubicBezTo>
                  <a:lnTo>
                    <a:pt x="58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2" name="Google Shape;15662;p70"/>
            <p:cNvSpPr/>
            <p:nvPr/>
          </p:nvSpPr>
          <p:spPr>
            <a:xfrm>
              <a:off x="6925636" y="2259146"/>
              <a:ext cx="15601" cy="39068"/>
            </a:xfrm>
            <a:custGeom>
              <a:rect b="b" l="l" r="r" t="t"/>
              <a:pathLst>
                <a:path extrusionOk="0" h="1495" w="597">
                  <a:moveTo>
                    <a:pt x="203" y="0"/>
                  </a:moveTo>
                  <a:lnTo>
                    <a:pt x="203" y="1164"/>
                  </a:lnTo>
                  <a:cubicBezTo>
                    <a:pt x="203" y="1298"/>
                    <a:pt x="126" y="1414"/>
                    <a:pt x="1" y="1471"/>
                  </a:cubicBezTo>
                  <a:cubicBezTo>
                    <a:pt x="29" y="1485"/>
                    <a:pt x="62" y="1494"/>
                    <a:pt x="97" y="1494"/>
                  </a:cubicBezTo>
                  <a:cubicBezTo>
                    <a:pt x="110" y="1494"/>
                    <a:pt x="123" y="1493"/>
                    <a:pt x="135" y="1490"/>
                  </a:cubicBezTo>
                  <a:lnTo>
                    <a:pt x="270" y="1490"/>
                  </a:lnTo>
                  <a:cubicBezTo>
                    <a:pt x="443"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3" name="Google Shape;15663;p70"/>
            <p:cNvSpPr/>
            <p:nvPr/>
          </p:nvSpPr>
          <p:spPr>
            <a:xfrm>
              <a:off x="6641680" y="2239781"/>
              <a:ext cx="352083" cy="26655"/>
            </a:xfrm>
            <a:custGeom>
              <a:rect b="b" l="l" r="r" t="t"/>
              <a:pathLst>
                <a:path extrusionOk="0" h="1020" w="13473">
                  <a:moveTo>
                    <a:pt x="1" y="1"/>
                  </a:moveTo>
                  <a:lnTo>
                    <a:pt x="1" y="1020"/>
                  </a:lnTo>
                  <a:lnTo>
                    <a:pt x="13473" y="1020"/>
                  </a:lnTo>
                  <a:lnTo>
                    <a:pt x="1347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64" name="Google Shape;15664;p70"/>
          <p:cNvGrpSpPr/>
          <p:nvPr/>
        </p:nvGrpSpPr>
        <p:grpSpPr>
          <a:xfrm>
            <a:off x="7205332" y="1501251"/>
            <a:ext cx="198032" cy="360629"/>
            <a:chOff x="7205332" y="1501251"/>
            <a:chExt cx="198032" cy="360629"/>
          </a:xfrm>
        </p:grpSpPr>
        <p:sp>
          <p:nvSpPr>
            <p:cNvPr id="15665" name="Google Shape;15665;p70"/>
            <p:cNvSpPr/>
            <p:nvPr/>
          </p:nvSpPr>
          <p:spPr>
            <a:xfrm>
              <a:off x="7237005" y="1701766"/>
              <a:ext cx="38467" cy="10845"/>
            </a:xfrm>
            <a:custGeom>
              <a:rect b="b" l="l" r="r" t="t"/>
              <a:pathLst>
                <a:path extrusionOk="0" h="415" w="1472">
                  <a:moveTo>
                    <a:pt x="0" y="1"/>
                  </a:moveTo>
                  <a:lnTo>
                    <a:pt x="0" y="414"/>
                  </a:lnTo>
                  <a:lnTo>
                    <a:pt x="1192" y="414"/>
                  </a:lnTo>
                  <a:cubicBezTo>
                    <a:pt x="1471" y="414"/>
                    <a:pt x="1471"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6" name="Google Shape;15666;p70"/>
            <p:cNvSpPr/>
            <p:nvPr/>
          </p:nvSpPr>
          <p:spPr>
            <a:xfrm>
              <a:off x="7231465" y="1688778"/>
              <a:ext cx="11080" cy="36821"/>
            </a:xfrm>
            <a:custGeom>
              <a:rect b="b" l="l" r="r" t="t"/>
              <a:pathLst>
                <a:path extrusionOk="0" h="1409" w="424">
                  <a:moveTo>
                    <a:pt x="212" y="0"/>
                  </a:moveTo>
                  <a:cubicBezTo>
                    <a:pt x="106" y="0"/>
                    <a:pt x="0" y="70"/>
                    <a:pt x="0" y="209"/>
                  </a:cubicBezTo>
                  <a:lnTo>
                    <a:pt x="0" y="1200"/>
                  </a:lnTo>
                  <a:cubicBezTo>
                    <a:pt x="0" y="1339"/>
                    <a:pt x="106" y="1409"/>
                    <a:pt x="212" y="1409"/>
                  </a:cubicBezTo>
                  <a:cubicBezTo>
                    <a:pt x="318" y="1409"/>
                    <a:pt x="424" y="1339"/>
                    <a:pt x="424" y="1200"/>
                  </a:cubicBezTo>
                  <a:lnTo>
                    <a:pt x="424" y="911"/>
                  </a:lnTo>
                  <a:lnTo>
                    <a:pt x="424" y="498"/>
                  </a:lnTo>
                  <a:lnTo>
                    <a:pt x="424" y="209"/>
                  </a:lnTo>
                  <a:cubicBezTo>
                    <a:pt x="424" y="70"/>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7" name="Google Shape;15667;p70"/>
            <p:cNvSpPr/>
            <p:nvPr/>
          </p:nvSpPr>
          <p:spPr>
            <a:xfrm>
              <a:off x="7237005" y="1753273"/>
              <a:ext cx="38467" cy="10845"/>
            </a:xfrm>
            <a:custGeom>
              <a:rect b="b" l="l" r="r" t="t"/>
              <a:pathLst>
                <a:path extrusionOk="0" h="415" w="1472">
                  <a:moveTo>
                    <a:pt x="0" y="1"/>
                  </a:moveTo>
                  <a:lnTo>
                    <a:pt x="0" y="414"/>
                  </a:lnTo>
                  <a:lnTo>
                    <a:pt x="1192" y="414"/>
                  </a:lnTo>
                  <a:cubicBezTo>
                    <a:pt x="1196" y="415"/>
                    <a:pt x="1199" y="415"/>
                    <a:pt x="1202" y="415"/>
                  </a:cubicBezTo>
                  <a:cubicBezTo>
                    <a:pt x="1471" y="415"/>
                    <a:pt x="1468"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8" name="Google Shape;15668;p70"/>
            <p:cNvSpPr/>
            <p:nvPr/>
          </p:nvSpPr>
          <p:spPr>
            <a:xfrm>
              <a:off x="7231465" y="1740285"/>
              <a:ext cx="11080" cy="36899"/>
            </a:xfrm>
            <a:custGeom>
              <a:rect b="b" l="l" r="r" t="t"/>
              <a:pathLst>
                <a:path extrusionOk="0" h="1412" w="424">
                  <a:moveTo>
                    <a:pt x="212" y="0"/>
                  </a:moveTo>
                  <a:cubicBezTo>
                    <a:pt x="106" y="0"/>
                    <a:pt x="0" y="70"/>
                    <a:pt x="0" y="209"/>
                  </a:cubicBezTo>
                  <a:lnTo>
                    <a:pt x="0" y="1210"/>
                  </a:lnTo>
                  <a:cubicBezTo>
                    <a:pt x="0" y="1344"/>
                    <a:pt x="106" y="1411"/>
                    <a:pt x="212" y="1411"/>
                  </a:cubicBezTo>
                  <a:cubicBezTo>
                    <a:pt x="318" y="1411"/>
                    <a:pt x="424" y="1344"/>
                    <a:pt x="424" y="1210"/>
                  </a:cubicBezTo>
                  <a:lnTo>
                    <a:pt x="424" y="921"/>
                  </a:lnTo>
                  <a:lnTo>
                    <a:pt x="424" y="498"/>
                  </a:lnTo>
                  <a:lnTo>
                    <a:pt x="424" y="209"/>
                  </a:lnTo>
                  <a:cubicBezTo>
                    <a:pt x="424" y="70"/>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9" name="Google Shape;15669;p70"/>
            <p:cNvSpPr/>
            <p:nvPr/>
          </p:nvSpPr>
          <p:spPr>
            <a:xfrm>
              <a:off x="7237005" y="1649997"/>
              <a:ext cx="38467" cy="11080"/>
            </a:xfrm>
            <a:custGeom>
              <a:rect b="b" l="l" r="r" t="t"/>
              <a:pathLst>
                <a:path extrusionOk="0" h="424" w="1472">
                  <a:moveTo>
                    <a:pt x="0" y="1"/>
                  </a:moveTo>
                  <a:lnTo>
                    <a:pt x="0" y="424"/>
                  </a:lnTo>
                  <a:lnTo>
                    <a:pt x="1192" y="424"/>
                  </a:lnTo>
                  <a:cubicBezTo>
                    <a:pt x="1471" y="424"/>
                    <a:pt x="1471"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0" name="Google Shape;15670;p70"/>
            <p:cNvSpPr/>
            <p:nvPr/>
          </p:nvSpPr>
          <p:spPr>
            <a:xfrm>
              <a:off x="7231465" y="1637192"/>
              <a:ext cx="11080" cy="36899"/>
            </a:xfrm>
            <a:custGeom>
              <a:rect b="b" l="l" r="r" t="t"/>
              <a:pathLst>
                <a:path extrusionOk="0" h="1412" w="424">
                  <a:moveTo>
                    <a:pt x="212" y="0"/>
                  </a:moveTo>
                  <a:cubicBezTo>
                    <a:pt x="106" y="0"/>
                    <a:pt x="0" y="68"/>
                    <a:pt x="0" y="202"/>
                  </a:cubicBezTo>
                  <a:lnTo>
                    <a:pt x="0" y="1202"/>
                  </a:lnTo>
                  <a:cubicBezTo>
                    <a:pt x="0" y="1342"/>
                    <a:pt x="106" y="1412"/>
                    <a:pt x="212" y="1412"/>
                  </a:cubicBezTo>
                  <a:cubicBezTo>
                    <a:pt x="318" y="1412"/>
                    <a:pt x="424" y="1342"/>
                    <a:pt x="424" y="1202"/>
                  </a:cubicBezTo>
                  <a:lnTo>
                    <a:pt x="424" y="914"/>
                  </a:lnTo>
                  <a:lnTo>
                    <a:pt x="424" y="491"/>
                  </a:lnTo>
                  <a:lnTo>
                    <a:pt x="424" y="202"/>
                  </a:lnTo>
                  <a:cubicBezTo>
                    <a:pt x="424" y="68"/>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1" name="Google Shape;15671;p70"/>
            <p:cNvSpPr/>
            <p:nvPr/>
          </p:nvSpPr>
          <p:spPr>
            <a:xfrm>
              <a:off x="7273669" y="1594230"/>
              <a:ext cx="107091" cy="227170"/>
            </a:xfrm>
            <a:custGeom>
              <a:rect b="b" l="l" r="r" t="t"/>
              <a:pathLst>
                <a:path extrusionOk="0" h="8693" w="4098">
                  <a:moveTo>
                    <a:pt x="2040" y="1048"/>
                  </a:moveTo>
                  <a:cubicBezTo>
                    <a:pt x="2597" y="1048"/>
                    <a:pt x="3040" y="1490"/>
                    <a:pt x="3040" y="2048"/>
                  </a:cubicBezTo>
                  <a:lnTo>
                    <a:pt x="3040" y="6645"/>
                  </a:lnTo>
                  <a:cubicBezTo>
                    <a:pt x="3059" y="7212"/>
                    <a:pt x="2607" y="7683"/>
                    <a:pt x="2040" y="7683"/>
                  </a:cubicBezTo>
                  <a:cubicBezTo>
                    <a:pt x="1472" y="7683"/>
                    <a:pt x="1020" y="7212"/>
                    <a:pt x="1040" y="6645"/>
                  </a:cubicBezTo>
                  <a:lnTo>
                    <a:pt x="1040" y="2048"/>
                  </a:lnTo>
                  <a:cubicBezTo>
                    <a:pt x="1040" y="1490"/>
                    <a:pt x="1491" y="1048"/>
                    <a:pt x="2040" y="1048"/>
                  </a:cubicBezTo>
                  <a:close/>
                  <a:moveTo>
                    <a:pt x="2049" y="0"/>
                  </a:moveTo>
                  <a:cubicBezTo>
                    <a:pt x="914" y="0"/>
                    <a:pt x="1" y="914"/>
                    <a:pt x="1" y="2048"/>
                  </a:cubicBezTo>
                  <a:lnTo>
                    <a:pt x="1" y="6654"/>
                  </a:lnTo>
                  <a:cubicBezTo>
                    <a:pt x="1" y="7779"/>
                    <a:pt x="914" y="8693"/>
                    <a:pt x="2040" y="8693"/>
                  </a:cubicBezTo>
                  <a:cubicBezTo>
                    <a:pt x="2045" y="8693"/>
                    <a:pt x="2051" y="8693"/>
                    <a:pt x="2057" y="8693"/>
                  </a:cubicBezTo>
                  <a:cubicBezTo>
                    <a:pt x="3184" y="8693"/>
                    <a:pt x="4097" y="7774"/>
                    <a:pt x="4097" y="6645"/>
                  </a:cubicBezTo>
                  <a:lnTo>
                    <a:pt x="4097" y="2048"/>
                  </a:lnTo>
                  <a:cubicBezTo>
                    <a:pt x="4097" y="914"/>
                    <a:pt x="3174" y="0"/>
                    <a:pt x="204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2" name="Google Shape;15672;p70"/>
            <p:cNvSpPr/>
            <p:nvPr/>
          </p:nvSpPr>
          <p:spPr>
            <a:xfrm>
              <a:off x="7280724" y="1601495"/>
              <a:ext cx="92483" cy="212640"/>
            </a:xfrm>
            <a:custGeom>
              <a:rect b="b" l="l" r="r" t="t"/>
              <a:pathLst>
                <a:path extrusionOk="0" h="8137" w="3539">
                  <a:moveTo>
                    <a:pt x="1770" y="482"/>
                  </a:moveTo>
                  <a:lnTo>
                    <a:pt x="1770" y="491"/>
                  </a:lnTo>
                  <a:cubicBezTo>
                    <a:pt x="2481" y="491"/>
                    <a:pt x="3049" y="1059"/>
                    <a:pt x="3049" y="1770"/>
                  </a:cubicBezTo>
                  <a:lnTo>
                    <a:pt x="3049" y="6367"/>
                  </a:lnTo>
                  <a:cubicBezTo>
                    <a:pt x="3068" y="7088"/>
                    <a:pt x="2491" y="7684"/>
                    <a:pt x="1770" y="7684"/>
                  </a:cubicBezTo>
                  <a:cubicBezTo>
                    <a:pt x="1048" y="7684"/>
                    <a:pt x="471" y="7088"/>
                    <a:pt x="500" y="6367"/>
                  </a:cubicBezTo>
                  <a:lnTo>
                    <a:pt x="500" y="1770"/>
                  </a:lnTo>
                  <a:cubicBezTo>
                    <a:pt x="491" y="1059"/>
                    <a:pt x="1068" y="482"/>
                    <a:pt x="1770" y="482"/>
                  </a:cubicBezTo>
                  <a:close/>
                  <a:moveTo>
                    <a:pt x="1770" y="1"/>
                  </a:moveTo>
                  <a:cubicBezTo>
                    <a:pt x="789" y="1"/>
                    <a:pt x="0" y="789"/>
                    <a:pt x="0" y="1770"/>
                  </a:cubicBezTo>
                  <a:lnTo>
                    <a:pt x="0" y="6367"/>
                  </a:lnTo>
                  <a:cubicBezTo>
                    <a:pt x="0" y="7348"/>
                    <a:pt x="798" y="8136"/>
                    <a:pt x="1770" y="8136"/>
                  </a:cubicBezTo>
                  <a:cubicBezTo>
                    <a:pt x="2750" y="8136"/>
                    <a:pt x="3539" y="7348"/>
                    <a:pt x="3539" y="6367"/>
                  </a:cubicBezTo>
                  <a:lnTo>
                    <a:pt x="3539" y="1770"/>
                  </a:lnTo>
                  <a:cubicBezTo>
                    <a:pt x="3539" y="789"/>
                    <a:pt x="2750" y="1"/>
                    <a:pt x="17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3" name="Google Shape;15673;p70"/>
            <p:cNvSpPr/>
            <p:nvPr/>
          </p:nvSpPr>
          <p:spPr>
            <a:xfrm>
              <a:off x="7219156" y="1515807"/>
              <a:ext cx="136229" cy="332484"/>
            </a:xfrm>
            <a:custGeom>
              <a:rect b="b" l="l" r="r" t="t"/>
              <a:pathLst>
                <a:path extrusionOk="0" h="12723" w="5213">
                  <a:moveTo>
                    <a:pt x="0" y="1"/>
                  </a:moveTo>
                  <a:cubicBezTo>
                    <a:pt x="0" y="1"/>
                    <a:pt x="2020" y="1895"/>
                    <a:pt x="2068" y="3703"/>
                  </a:cubicBezTo>
                  <a:lnTo>
                    <a:pt x="2068" y="12723"/>
                  </a:lnTo>
                  <a:lnTo>
                    <a:pt x="3145" y="12723"/>
                  </a:lnTo>
                  <a:lnTo>
                    <a:pt x="3145" y="3703"/>
                  </a:lnTo>
                  <a:cubicBezTo>
                    <a:pt x="3183" y="1895"/>
                    <a:pt x="5212" y="1"/>
                    <a:pt x="5212"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4" name="Google Shape;15674;p70"/>
            <p:cNvSpPr/>
            <p:nvPr/>
          </p:nvSpPr>
          <p:spPr>
            <a:xfrm>
              <a:off x="7286996" y="1515807"/>
              <a:ext cx="68389" cy="332484"/>
            </a:xfrm>
            <a:custGeom>
              <a:rect b="b" l="l" r="r" t="t"/>
              <a:pathLst>
                <a:path extrusionOk="0" h="12723" w="2617">
                  <a:moveTo>
                    <a:pt x="943" y="1"/>
                  </a:moveTo>
                  <a:cubicBezTo>
                    <a:pt x="943" y="1"/>
                    <a:pt x="39" y="1895"/>
                    <a:pt x="1" y="3703"/>
                  </a:cubicBezTo>
                  <a:lnTo>
                    <a:pt x="1" y="12723"/>
                  </a:lnTo>
                  <a:lnTo>
                    <a:pt x="549" y="12723"/>
                  </a:lnTo>
                  <a:lnTo>
                    <a:pt x="549" y="3703"/>
                  </a:lnTo>
                  <a:cubicBezTo>
                    <a:pt x="597" y="1895"/>
                    <a:pt x="2616" y="1"/>
                    <a:pt x="261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5" name="Google Shape;15675;p70"/>
            <p:cNvSpPr/>
            <p:nvPr/>
          </p:nvSpPr>
          <p:spPr>
            <a:xfrm>
              <a:off x="7208599" y="1501251"/>
              <a:ext cx="157344" cy="25139"/>
            </a:xfrm>
            <a:custGeom>
              <a:rect b="b" l="l" r="r" t="t"/>
              <a:pathLst>
                <a:path extrusionOk="0" h="962" w="6021">
                  <a:moveTo>
                    <a:pt x="481" y="0"/>
                  </a:moveTo>
                  <a:cubicBezTo>
                    <a:pt x="212" y="0"/>
                    <a:pt x="0" y="212"/>
                    <a:pt x="0" y="481"/>
                  </a:cubicBezTo>
                  <a:cubicBezTo>
                    <a:pt x="0" y="750"/>
                    <a:pt x="212" y="962"/>
                    <a:pt x="481" y="962"/>
                  </a:cubicBezTo>
                  <a:lnTo>
                    <a:pt x="5539" y="962"/>
                  </a:lnTo>
                  <a:cubicBezTo>
                    <a:pt x="5809" y="962"/>
                    <a:pt x="6020" y="750"/>
                    <a:pt x="6020" y="481"/>
                  </a:cubicBezTo>
                  <a:cubicBezTo>
                    <a:pt x="6020" y="212"/>
                    <a:pt x="5809" y="0"/>
                    <a:pt x="5539"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6" name="Google Shape;15676;p70"/>
            <p:cNvSpPr/>
            <p:nvPr/>
          </p:nvSpPr>
          <p:spPr>
            <a:xfrm>
              <a:off x="7205332" y="1507523"/>
              <a:ext cx="163877" cy="18868"/>
            </a:xfrm>
            <a:custGeom>
              <a:rect b="b" l="l" r="r" t="t"/>
              <a:pathLst>
                <a:path extrusionOk="0" h="722" w="6271">
                  <a:moveTo>
                    <a:pt x="183" y="0"/>
                  </a:moveTo>
                  <a:cubicBezTo>
                    <a:pt x="0" y="327"/>
                    <a:pt x="231" y="722"/>
                    <a:pt x="606" y="722"/>
                  </a:cubicBezTo>
                  <a:lnTo>
                    <a:pt x="5664" y="722"/>
                  </a:lnTo>
                  <a:cubicBezTo>
                    <a:pt x="6039" y="722"/>
                    <a:pt x="6270" y="327"/>
                    <a:pt x="6087" y="0"/>
                  </a:cubicBezTo>
                  <a:lnTo>
                    <a:pt x="6087" y="0"/>
                  </a:lnTo>
                  <a:cubicBezTo>
                    <a:pt x="6001" y="154"/>
                    <a:pt x="5837" y="241"/>
                    <a:pt x="5664" y="241"/>
                  </a:cubicBezTo>
                  <a:lnTo>
                    <a:pt x="606" y="241"/>
                  </a:lnTo>
                  <a:cubicBezTo>
                    <a:pt x="433" y="241"/>
                    <a:pt x="270" y="154"/>
                    <a:pt x="18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7" name="Google Shape;15677;p70"/>
            <p:cNvSpPr/>
            <p:nvPr/>
          </p:nvSpPr>
          <p:spPr>
            <a:xfrm>
              <a:off x="7254592" y="1643725"/>
              <a:ext cx="145767" cy="23650"/>
            </a:xfrm>
            <a:custGeom>
              <a:rect b="b" l="l" r="r" t="t"/>
              <a:pathLst>
                <a:path extrusionOk="0" h="905" w="5578">
                  <a:moveTo>
                    <a:pt x="125" y="0"/>
                  </a:moveTo>
                  <a:cubicBezTo>
                    <a:pt x="58" y="0"/>
                    <a:pt x="10" y="48"/>
                    <a:pt x="0" y="116"/>
                  </a:cubicBezTo>
                  <a:lnTo>
                    <a:pt x="0" y="789"/>
                  </a:lnTo>
                  <a:cubicBezTo>
                    <a:pt x="0" y="856"/>
                    <a:pt x="58" y="904"/>
                    <a:pt x="125" y="904"/>
                  </a:cubicBezTo>
                  <a:lnTo>
                    <a:pt x="5116" y="904"/>
                  </a:lnTo>
                  <a:cubicBezTo>
                    <a:pt x="5366" y="904"/>
                    <a:pt x="5577" y="702"/>
                    <a:pt x="5577" y="452"/>
                  </a:cubicBezTo>
                  <a:cubicBezTo>
                    <a:pt x="5577" y="202"/>
                    <a:pt x="5366" y="0"/>
                    <a:pt x="5116"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8" name="Google Shape;15678;p70"/>
            <p:cNvSpPr/>
            <p:nvPr/>
          </p:nvSpPr>
          <p:spPr>
            <a:xfrm>
              <a:off x="7254592" y="1649501"/>
              <a:ext cx="148772" cy="18110"/>
            </a:xfrm>
            <a:custGeom>
              <a:rect b="b" l="l" r="r" t="t"/>
              <a:pathLst>
                <a:path extrusionOk="0" h="693" w="5693">
                  <a:moveTo>
                    <a:pt x="5510" y="1"/>
                  </a:moveTo>
                  <a:lnTo>
                    <a:pt x="5510" y="1"/>
                  </a:lnTo>
                  <a:cubicBezTo>
                    <a:pt x="5433" y="145"/>
                    <a:pt x="5279" y="231"/>
                    <a:pt x="5116" y="231"/>
                  </a:cubicBezTo>
                  <a:lnTo>
                    <a:pt x="125" y="231"/>
                  </a:lnTo>
                  <a:cubicBezTo>
                    <a:pt x="58" y="231"/>
                    <a:pt x="0" y="183"/>
                    <a:pt x="0" y="116"/>
                  </a:cubicBezTo>
                  <a:lnTo>
                    <a:pt x="0" y="568"/>
                  </a:lnTo>
                  <a:cubicBezTo>
                    <a:pt x="0" y="635"/>
                    <a:pt x="58" y="693"/>
                    <a:pt x="125" y="693"/>
                  </a:cubicBezTo>
                  <a:lnTo>
                    <a:pt x="5116" y="693"/>
                  </a:lnTo>
                  <a:cubicBezTo>
                    <a:pt x="5472" y="693"/>
                    <a:pt x="5693" y="308"/>
                    <a:pt x="551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9" name="Google Shape;15679;p70"/>
            <p:cNvSpPr/>
            <p:nvPr/>
          </p:nvSpPr>
          <p:spPr>
            <a:xfrm>
              <a:off x="7254592" y="1695232"/>
              <a:ext cx="145506" cy="23911"/>
            </a:xfrm>
            <a:custGeom>
              <a:rect b="b" l="l" r="r" t="t"/>
              <a:pathLst>
                <a:path extrusionOk="0" h="915" w="5568">
                  <a:moveTo>
                    <a:pt x="125" y="1"/>
                  </a:moveTo>
                  <a:cubicBezTo>
                    <a:pt x="58" y="1"/>
                    <a:pt x="0" y="49"/>
                    <a:pt x="0" y="116"/>
                  </a:cubicBezTo>
                  <a:lnTo>
                    <a:pt x="0" y="799"/>
                  </a:lnTo>
                  <a:cubicBezTo>
                    <a:pt x="0" y="866"/>
                    <a:pt x="48" y="914"/>
                    <a:pt x="116" y="914"/>
                  </a:cubicBezTo>
                  <a:lnTo>
                    <a:pt x="5116" y="914"/>
                  </a:lnTo>
                  <a:cubicBezTo>
                    <a:pt x="5366" y="914"/>
                    <a:pt x="5568" y="712"/>
                    <a:pt x="5568" y="462"/>
                  </a:cubicBezTo>
                  <a:cubicBezTo>
                    <a:pt x="5568" y="212"/>
                    <a:pt x="5366" y="1"/>
                    <a:pt x="511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0" name="Google Shape;15680;p70"/>
            <p:cNvSpPr/>
            <p:nvPr/>
          </p:nvSpPr>
          <p:spPr>
            <a:xfrm>
              <a:off x="7254592" y="1701530"/>
              <a:ext cx="148537" cy="17613"/>
            </a:xfrm>
            <a:custGeom>
              <a:rect b="b" l="l" r="r" t="t"/>
              <a:pathLst>
                <a:path extrusionOk="0" h="674" w="5684">
                  <a:moveTo>
                    <a:pt x="5520" y="0"/>
                  </a:moveTo>
                  <a:cubicBezTo>
                    <a:pt x="5433" y="135"/>
                    <a:pt x="5279" y="231"/>
                    <a:pt x="5116" y="231"/>
                  </a:cubicBezTo>
                  <a:lnTo>
                    <a:pt x="125" y="231"/>
                  </a:lnTo>
                  <a:cubicBezTo>
                    <a:pt x="58" y="231"/>
                    <a:pt x="0" y="173"/>
                    <a:pt x="0" y="106"/>
                  </a:cubicBezTo>
                  <a:lnTo>
                    <a:pt x="0" y="548"/>
                  </a:lnTo>
                  <a:cubicBezTo>
                    <a:pt x="0" y="615"/>
                    <a:pt x="58" y="673"/>
                    <a:pt x="125" y="673"/>
                  </a:cubicBezTo>
                  <a:lnTo>
                    <a:pt x="5116" y="673"/>
                  </a:lnTo>
                  <a:cubicBezTo>
                    <a:pt x="5462" y="673"/>
                    <a:pt x="5683" y="298"/>
                    <a:pt x="5520"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1" name="Google Shape;15681;p70"/>
            <p:cNvSpPr/>
            <p:nvPr/>
          </p:nvSpPr>
          <p:spPr>
            <a:xfrm>
              <a:off x="7254592" y="1746740"/>
              <a:ext cx="145767" cy="23911"/>
            </a:xfrm>
            <a:custGeom>
              <a:rect b="b" l="l" r="r" t="t"/>
              <a:pathLst>
                <a:path extrusionOk="0" h="915" w="5578">
                  <a:moveTo>
                    <a:pt x="125" y="1"/>
                  </a:moveTo>
                  <a:cubicBezTo>
                    <a:pt x="58" y="1"/>
                    <a:pt x="10" y="59"/>
                    <a:pt x="0" y="126"/>
                  </a:cubicBezTo>
                  <a:lnTo>
                    <a:pt x="0" y="799"/>
                  </a:lnTo>
                  <a:cubicBezTo>
                    <a:pt x="0" y="866"/>
                    <a:pt x="58" y="914"/>
                    <a:pt x="125" y="914"/>
                  </a:cubicBezTo>
                  <a:lnTo>
                    <a:pt x="5116" y="914"/>
                  </a:lnTo>
                  <a:cubicBezTo>
                    <a:pt x="5366" y="914"/>
                    <a:pt x="5577" y="713"/>
                    <a:pt x="5577" y="463"/>
                  </a:cubicBezTo>
                  <a:cubicBezTo>
                    <a:pt x="5577" y="212"/>
                    <a:pt x="5366" y="1"/>
                    <a:pt x="511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2" name="Google Shape;15682;p70"/>
            <p:cNvSpPr/>
            <p:nvPr/>
          </p:nvSpPr>
          <p:spPr>
            <a:xfrm>
              <a:off x="7254592" y="1752776"/>
              <a:ext cx="148772" cy="17875"/>
            </a:xfrm>
            <a:custGeom>
              <a:rect b="b" l="l" r="r" t="t"/>
              <a:pathLst>
                <a:path extrusionOk="0" h="684" w="5693">
                  <a:moveTo>
                    <a:pt x="5510" y="1"/>
                  </a:moveTo>
                  <a:lnTo>
                    <a:pt x="5510" y="1"/>
                  </a:lnTo>
                  <a:cubicBezTo>
                    <a:pt x="5433" y="145"/>
                    <a:pt x="5279" y="232"/>
                    <a:pt x="5116" y="232"/>
                  </a:cubicBezTo>
                  <a:lnTo>
                    <a:pt x="125" y="232"/>
                  </a:lnTo>
                  <a:cubicBezTo>
                    <a:pt x="58" y="232"/>
                    <a:pt x="0" y="174"/>
                    <a:pt x="0" y="106"/>
                  </a:cubicBezTo>
                  <a:lnTo>
                    <a:pt x="0" y="568"/>
                  </a:lnTo>
                  <a:cubicBezTo>
                    <a:pt x="0" y="635"/>
                    <a:pt x="58" y="683"/>
                    <a:pt x="125" y="683"/>
                  </a:cubicBezTo>
                  <a:lnTo>
                    <a:pt x="5116" y="683"/>
                  </a:lnTo>
                  <a:cubicBezTo>
                    <a:pt x="5472" y="683"/>
                    <a:pt x="5693" y="308"/>
                    <a:pt x="551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3" name="Google Shape;15683;p70"/>
            <p:cNvSpPr/>
            <p:nvPr/>
          </p:nvSpPr>
          <p:spPr>
            <a:xfrm>
              <a:off x="7260864" y="1836714"/>
              <a:ext cx="52788" cy="25166"/>
            </a:xfrm>
            <a:custGeom>
              <a:rect b="b" l="l" r="r" t="t"/>
              <a:pathLst>
                <a:path extrusionOk="0" h="963" w="2020">
                  <a:moveTo>
                    <a:pt x="366" y="0"/>
                  </a:moveTo>
                  <a:cubicBezTo>
                    <a:pt x="318" y="0"/>
                    <a:pt x="279" y="29"/>
                    <a:pt x="260" y="77"/>
                  </a:cubicBezTo>
                  <a:lnTo>
                    <a:pt x="20" y="808"/>
                  </a:lnTo>
                  <a:cubicBezTo>
                    <a:pt x="1" y="885"/>
                    <a:pt x="49" y="962"/>
                    <a:pt x="126" y="962"/>
                  </a:cubicBezTo>
                  <a:lnTo>
                    <a:pt x="1895" y="962"/>
                  </a:lnTo>
                  <a:cubicBezTo>
                    <a:pt x="1972" y="962"/>
                    <a:pt x="2020" y="885"/>
                    <a:pt x="2001" y="808"/>
                  </a:cubicBezTo>
                  <a:lnTo>
                    <a:pt x="1760" y="77"/>
                  </a:lnTo>
                  <a:cubicBezTo>
                    <a:pt x="1741" y="39"/>
                    <a:pt x="1703" y="0"/>
                    <a:pt x="1655"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4" name="Google Shape;15684;p70"/>
            <p:cNvSpPr/>
            <p:nvPr/>
          </p:nvSpPr>
          <p:spPr>
            <a:xfrm>
              <a:off x="7287258" y="1836714"/>
              <a:ext cx="26394" cy="25166"/>
            </a:xfrm>
            <a:custGeom>
              <a:rect b="b" l="l" r="r" t="t"/>
              <a:pathLst>
                <a:path extrusionOk="0" h="963" w="1010">
                  <a:moveTo>
                    <a:pt x="0" y="0"/>
                  </a:moveTo>
                  <a:lnTo>
                    <a:pt x="0" y="962"/>
                  </a:lnTo>
                  <a:lnTo>
                    <a:pt x="885" y="962"/>
                  </a:lnTo>
                  <a:cubicBezTo>
                    <a:pt x="962" y="962"/>
                    <a:pt x="1010" y="885"/>
                    <a:pt x="991" y="808"/>
                  </a:cubicBezTo>
                  <a:lnTo>
                    <a:pt x="750" y="77"/>
                  </a:lnTo>
                  <a:cubicBezTo>
                    <a:pt x="731" y="39"/>
                    <a:pt x="693" y="0"/>
                    <a:pt x="64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85" name="Google Shape;15685;p70"/>
          <p:cNvGrpSpPr/>
          <p:nvPr/>
        </p:nvGrpSpPr>
        <p:grpSpPr>
          <a:xfrm>
            <a:off x="7688313" y="1501251"/>
            <a:ext cx="153058" cy="360628"/>
            <a:chOff x="7688313" y="1501251"/>
            <a:chExt cx="153058" cy="360628"/>
          </a:xfrm>
        </p:grpSpPr>
        <p:sp>
          <p:nvSpPr>
            <p:cNvPr id="15686" name="Google Shape;15686;p70"/>
            <p:cNvSpPr/>
            <p:nvPr/>
          </p:nvSpPr>
          <p:spPr>
            <a:xfrm>
              <a:off x="7688313" y="1637192"/>
              <a:ext cx="153058" cy="211098"/>
            </a:xfrm>
            <a:custGeom>
              <a:rect b="b" l="l" r="r" t="t"/>
              <a:pathLst>
                <a:path extrusionOk="0" h="8078" w="5857">
                  <a:moveTo>
                    <a:pt x="2328" y="0"/>
                  </a:moveTo>
                  <a:cubicBezTo>
                    <a:pt x="1270" y="0"/>
                    <a:pt x="404" y="866"/>
                    <a:pt x="404" y="1924"/>
                  </a:cubicBezTo>
                  <a:lnTo>
                    <a:pt x="404" y="3183"/>
                  </a:lnTo>
                  <a:cubicBezTo>
                    <a:pt x="404" y="3327"/>
                    <a:pt x="500" y="3453"/>
                    <a:pt x="645" y="3481"/>
                  </a:cubicBezTo>
                  <a:cubicBezTo>
                    <a:pt x="895" y="3529"/>
                    <a:pt x="1077" y="3751"/>
                    <a:pt x="1077" y="4001"/>
                  </a:cubicBezTo>
                  <a:lnTo>
                    <a:pt x="1077" y="4241"/>
                  </a:lnTo>
                  <a:cubicBezTo>
                    <a:pt x="1077" y="4520"/>
                    <a:pt x="866" y="4751"/>
                    <a:pt x="597" y="4780"/>
                  </a:cubicBezTo>
                  <a:cubicBezTo>
                    <a:pt x="260" y="4818"/>
                    <a:pt x="0" y="5097"/>
                    <a:pt x="0" y="5433"/>
                  </a:cubicBezTo>
                  <a:lnTo>
                    <a:pt x="0" y="5847"/>
                  </a:lnTo>
                  <a:cubicBezTo>
                    <a:pt x="0" y="7078"/>
                    <a:pt x="1000" y="8078"/>
                    <a:pt x="2231" y="8078"/>
                  </a:cubicBezTo>
                  <a:lnTo>
                    <a:pt x="3616" y="8078"/>
                  </a:lnTo>
                  <a:cubicBezTo>
                    <a:pt x="4857" y="8078"/>
                    <a:pt x="5857" y="7078"/>
                    <a:pt x="5857" y="5847"/>
                  </a:cubicBezTo>
                  <a:lnTo>
                    <a:pt x="5857" y="5433"/>
                  </a:lnTo>
                  <a:cubicBezTo>
                    <a:pt x="5847" y="5097"/>
                    <a:pt x="5597" y="4808"/>
                    <a:pt x="5260" y="4780"/>
                  </a:cubicBezTo>
                  <a:cubicBezTo>
                    <a:pt x="4991" y="4751"/>
                    <a:pt x="4789" y="4520"/>
                    <a:pt x="4789" y="4251"/>
                  </a:cubicBezTo>
                  <a:lnTo>
                    <a:pt x="4789" y="4010"/>
                  </a:lnTo>
                  <a:cubicBezTo>
                    <a:pt x="4780" y="3751"/>
                    <a:pt x="4962" y="3529"/>
                    <a:pt x="5212" y="3481"/>
                  </a:cubicBezTo>
                  <a:cubicBezTo>
                    <a:pt x="5357" y="3453"/>
                    <a:pt x="5453" y="3327"/>
                    <a:pt x="5453" y="3183"/>
                  </a:cubicBezTo>
                  <a:lnTo>
                    <a:pt x="5453" y="1924"/>
                  </a:lnTo>
                  <a:cubicBezTo>
                    <a:pt x="5453" y="866"/>
                    <a:pt x="4597" y="0"/>
                    <a:pt x="3530"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7" name="Google Shape;15687;p70"/>
            <p:cNvSpPr/>
            <p:nvPr/>
          </p:nvSpPr>
          <p:spPr>
            <a:xfrm>
              <a:off x="7745857" y="1637192"/>
              <a:ext cx="95514" cy="211098"/>
            </a:xfrm>
            <a:custGeom>
              <a:rect b="b" l="l" r="r" t="t"/>
              <a:pathLst>
                <a:path extrusionOk="0" h="8078" w="3655">
                  <a:moveTo>
                    <a:pt x="1" y="0"/>
                  </a:moveTo>
                  <a:cubicBezTo>
                    <a:pt x="1010" y="68"/>
                    <a:pt x="1808" y="904"/>
                    <a:pt x="1799" y="1924"/>
                  </a:cubicBezTo>
                  <a:lnTo>
                    <a:pt x="1799" y="3183"/>
                  </a:lnTo>
                  <a:cubicBezTo>
                    <a:pt x="1799" y="3327"/>
                    <a:pt x="1703" y="3453"/>
                    <a:pt x="1558" y="3481"/>
                  </a:cubicBezTo>
                  <a:cubicBezTo>
                    <a:pt x="1308" y="3529"/>
                    <a:pt x="1135" y="3751"/>
                    <a:pt x="1135" y="4001"/>
                  </a:cubicBezTo>
                  <a:lnTo>
                    <a:pt x="1135" y="4241"/>
                  </a:lnTo>
                  <a:cubicBezTo>
                    <a:pt x="1135" y="4520"/>
                    <a:pt x="1337" y="4751"/>
                    <a:pt x="1616" y="4780"/>
                  </a:cubicBezTo>
                  <a:cubicBezTo>
                    <a:pt x="1953" y="4818"/>
                    <a:pt x="2203" y="5097"/>
                    <a:pt x="2203" y="5433"/>
                  </a:cubicBezTo>
                  <a:lnTo>
                    <a:pt x="2203" y="5847"/>
                  </a:lnTo>
                  <a:cubicBezTo>
                    <a:pt x="2203" y="7059"/>
                    <a:pt x="1222" y="8059"/>
                    <a:pt x="10" y="8078"/>
                  </a:cubicBezTo>
                  <a:lnTo>
                    <a:pt x="1424" y="8078"/>
                  </a:lnTo>
                  <a:cubicBezTo>
                    <a:pt x="2655" y="8078"/>
                    <a:pt x="3655" y="7078"/>
                    <a:pt x="3655" y="5847"/>
                  </a:cubicBezTo>
                  <a:lnTo>
                    <a:pt x="3655" y="5433"/>
                  </a:lnTo>
                  <a:cubicBezTo>
                    <a:pt x="3655" y="5097"/>
                    <a:pt x="3405" y="4808"/>
                    <a:pt x="3068" y="4780"/>
                  </a:cubicBezTo>
                  <a:cubicBezTo>
                    <a:pt x="2789" y="4751"/>
                    <a:pt x="2587" y="4520"/>
                    <a:pt x="2587" y="4241"/>
                  </a:cubicBezTo>
                  <a:lnTo>
                    <a:pt x="2587" y="4010"/>
                  </a:lnTo>
                  <a:cubicBezTo>
                    <a:pt x="2587" y="3751"/>
                    <a:pt x="2760" y="3529"/>
                    <a:pt x="3010" y="3481"/>
                  </a:cubicBezTo>
                  <a:cubicBezTo>
                    <a:pt x="3155" y="3453"/>
                    <a:pt x="3251" y="3327"/>
                    <a:pt x="3251" y="3183"/>
                  </a:cubicBezTo>
                  <a:lnTo>
                    <a:pt x="3251" y="1924"/>
                  </a:lnTo>
                  <a:cubicBezTo>
                    <a:pt x="3251" y="866"/>
                    <a:pt x="2395" y="0"/>
                    <a:pt x="132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8" name="Google Shape;15688;p70"/>
            <p:cNvSpPr/>
            <p:nvPr/>
          </p:nvSpPr>
          <p:spPr>
            <a:xfrm>
              <a:off x="7750143" y="1792210"/>
              <a:ext cx="29634" cy="69669"/>
            </a:xfrm>
            <a:custGeom>
              <a:rect b="b" l="l" r="r" t="t"/>
              <a:pathLst>
                <a:path extrusionOk="0" h="2666" w="1134">
                  <a:moveTo>
                    <a:pt x="101" y="0"/>
                  </a:moveTo>
                  <a:cubicBezTo>
                    <a:pt x="41" y="0"/>
                    <a:pt x="1" y="54"/>
                    <a:pt x="10" y="117"/>
                  </a:cubicBezTo>
                  <a:lnTo>
                    <a:pt x="154" y="2559"/>
                  </a:lnTo>
                  <a:cubicBezTo>
                    <a:pt x="154" y="2617"/>
                    <a:pt x="202" y="2665"/>
                    <a:pt x="260" y="2665"/>
                  </a:cubicBezTo>
                  <a:lnTo>
                    <a:pt x="875" y="2665"/>
                  </a:lnTo>
                  <a:cubicBezTo>
                    <a:pt x="933" y="2665"/>
                    <a:pt x="981" y="2617"/>
                    <a:pt x="981" y="2559"/>
                  </a:cubicBezTo>
                  <a:lnTo>
                    <a:pt x="1125" y="117"/>
                  </a:lnTo>
                  <a:cubicBezTo>
                    <a:pt x="1134" y="54"/>
                    <a:pt x="1085" y="0"/>
                    <a:pt x="1032" y="0"/>
                  </a:cubicBezTo>
                  <a:cubicBezTo>
                    <a:pt x="1028" y="0"/>
                    <a:pt x="1024" y="1"/>
                    <a:pt x="1019" y="1"/>
                  </a:cubicBezTo>
                  <a:lnTo>
                    <a:pt x="115" y="1"/>
                  </a:lnTo>
                  <a:cubicBezTo>
                    <a:pt x="110" y="1"/>
                    <a:pt x="106" y="0"/>
                    <a:pt x="101"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9" name="Google Shape;15689;p70"/>
            <p:cNvSpPr/>
            <p:nvPr/>
          </p:nvSpPr>
          <p:spPr>
            <a:xfrm>
              <a:off x="7766214" y="1504256"/>
              <a:ext cx="23389" cy="11080"/>
            </a:xfrm>
            <a:custGeom>
              <a:rect b="b" l="l" r="r" t="t"/>
              <a:pathLst>
                <a:path extrusionOk="0" h="424" w="895">
                  <a:moveTo>
                    <a:pt x="270" y="0"/>
                  </a:moveTo>
                  <a:cubicBezTo>
                    <a:pt x="0" y="0"/>
                    <a:pt x="0" y="424"/>
                    <a:pt x="270" y="424"/>
                  </a:cubicBezTo>
                  <a:lnTo>
                    <a:pt x="616" y="424"/>
                  </a:lnTo>
                  <a:cubicBezTo>
                    <a:pt x="895" y="424"/>
                    <a:pt x="895" y="0"/>
                    <a:pt x="61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0" name="Google Shape;15690;p70"/>
            <p:cNvSpPr/>
            <p:nvPr/>
          </p:nvSpPr>
          <p:spPr>
            <a:xfrm>
              <a:off x="7741075" y="1503995"/>
              <a:ext cx="22657" cy="11080"/>
            </a:xfrm>
            <a:custGeom>
              <a:rect b="b" l="l" r="r" t="t"/>
              <a:pathLst>
                <a:path extrusionOk="0" h="424" w="867">
                  <a:moveTo>
                    <a:pt x="280" y="1"/>
                  </a:moveTo>
                  <a:cubicBezTo>
                    <a:pt x="1" y="1"/>
                    <a:pt x="1" y="424"/>
                    <a:pt x="280" y="424"/>
                  </a:cubicBezTo>
                  <a:lnTo>
                    <a:pt x="587" y="424"/>
                  </a:lnTo>
                  <a:cubicBezTo>
                    <a:pt x="866" y="424"/>
                    <a:pt x="866" y="1"/>
                    <a:pt x="587"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1" name="Google Shape;15691;p70"/>
            <p:cNvSpPr/>
            <p:nvPr/>
          </p:nvSpPr>
          <p:spPr>
            <a:xfrm>
              <a:off x="7765953" y="1529134"/>
              <a:ext cx="27178" cy="10819"/>
            </a:xfrm>
            <a:custGeom>
              <a:rect b="b" l="l" r="r" t="t"/>
              <a:pathLst>
                <a:path extrusionOk="0" h="414" w="1040">
                  <a:moveTo>
                    <a:pt x="280" y="0"/>
                  </a:moveTo>
                  <a:cubicBezTo>
                    <a:pt x="1" y="0"/>
                    <a:pt x="1" y="414"/>
                    <a:pt x="280" y="414"/>
                  </a:cubicBezTo>
                  <a:lnTo>
                    <a:pt x="760" y="414"/>
                  </a:lnTo>
                  <a:cubicBezTo>
                    <a:pt x="1039" y="414"/>
                    <a:pt x="1039" y="0"/>
                    <a:pt x="76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2" name="Google Shape;15692;p70"/>
            <p:cNvSpPr/>
            <p:nvPr/>
          </p:nvSpPr>
          <p:spPr>
            <a:xfrm>
              <a:off x="7737573" y="1528873"/>
              <a:ext cx="26159" cy="10845"/>
            </a:xfrm>
            <a:custGeom>
              <a:rect b="b" l="l" r="r" t="t"/>
              <a:pathLst>
                <a:path extrusionOk="0" h="415" w="1001">
                  <a:moveTo>
                    <a:pt x="269" y="1"/>
                  </a:moveTo>
                  <a:cubicBezTo>
                    <a:pt x="0" y="1"/>
                    <a:pt x="0" y="414"/>
                    <a:pt x="269" y="414"/>
                  </a:cubicBezTo>
                  <a:lnTo>
                    <a:pt x="721" y="414"/>
                  </a:lnTo>
                  <a:cubicBezTo>
                    <a:pt x="1000" y="414"/>
                    <a:pt x="1000" y="1"/>
                    <a:pt x="72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3" name="Google Shape;15693;p70"/>
            <p:cNvSpPr/>
            <p:nvPr/>
          </p:nvSpPr>
          <p:spPr>
            <a:xfrm>
              <a:off x="7751632" y="1523594"/>
              <a:ext cx="26420" cy="186482"/>
            </a:xfrm>
            <a:custGeom>
              <a:rect b="b" l="l" r="r" t="t"/>
              <a:pathLst>
                <a:path extrusionOk="0" h="7136" w="1011">
                  <a:moveTo>
                    <a:pt x="251" y="1"/>
                  </a:moveTo>
                  <a:lnTo>
                    <a:pt x="10" y="6896"/>
                  </a:lnTo>
                  <a:cubicBezTo>
                    <a:pt x="1" y="7030"/>
                    <a:pt x="106" y="7136"/>
                    <a:pt x="241" y="7136"/>
                  </a:cubicBezTo>
                  <a:lnTo>
                    <a:pt x="780" y="7136"/>
                  </a:lnTo>
                  <a:cubicBezTo>
                    <a:pt x="905" y="7136"/>
                    <a:pt x="1010" y="7030"/>
                    <a:pt x="1010" y="6896"/>
                  </a:cubicBezTo>
                  <a:lnTo>
                    <a:pt x="770"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4" name="Google Shape;15694;p70"/>
            <p:cNvSpPr/>
            <p:nvPr/>
          </p:nvSpPr>
          <p:spPr>
            <a:xfrm>
              <a:off x="7764960" y="1523594"/>
              <a:ext cx="13092" cy="186482"/>
            </a:xfrm>
            <a:custGeom>
              <a:rect b="b" l="l" r="r" t="t"/>
              <a:pathLst>
                <a:path extrusionOk="0" h="7136" w="501">
                  <a:moveTo>
                    <a:pt x="0" y="1"/>
                  </a:moveTo>
                  <a:lnTo>
                    <a:pt x="0" y="7136"/>
                  </a:lnTo>
                  <a:lnTo>
                    <a:pt x="270" y="7136"/>
                  </a:lnTo>
                  <a:cubicBezTo>
                    <a:pt x="395" y="7136"/>
                    <a:pt x="500" y="7021"/>
                    <a:pt x="500" y="6896"/>
                  </a:cubicBezTo>
                  <a:lnTo>
                    <a:pt x="260"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5" name="Google Shape;15695;p70"/>
            <p:cNvSpPr/>
            <p:nvPr/>
          </p:nvSpPr>
          <p:spPr>
            <a:xfrm>
              <a:off x="7749881" y="1501251"/>
              <a:ext cx="30418" cy="41498"/>
            </a:xfrm>
            <a:custGeom>
              <a:rect b="b" l="l" r="r" t="t"/>
              <a:pathLst>
                <a:path extrusionOk="0" h="1588" w="1164">
                  <a:moveTo>
                    <a:pt x="279" y="0"/>
                  </a:moveTo>
                  <a:cubicBezTo>
                    <a:pt x="241" y="0"/>
                    <a:pt x="202" y="29"/>
                    <a:pt x="202" y="77"/>
                  </a:cubicBezTo>
                  <a:lnTo>
                    <a:pt x="10" y="1500"/>
                  </a:lnTo>
                  <a:cubicBezTo>
                    <a:pt x="0" y="1548"/>
                    <a:pt x="39" y="1587"/>
                    <a:pt x="87" y="1587"/>
                  </a:cubicBezTo>
                  <a:lnTo>
                    <a:pt x="1068" y="1587"/>
                  </a:lnTo>
                  <a:cubicBezTo>
                    <a:pt x="1072" y="1588"/>
                    <a:pt x="1076" y="1588"/>
                    <a:pt x="1080" y="1588"/>
                  </a:cubicBezTo>
                  <a:cubicBezTo>
                    <a:pt x="1124" y="1588"/>
                    <a:pt x="1163" y="1544"/>
                    <a:pt x="1154" y="1500"/>
                  </a:cubicBezTo>
                  <a:lnTo>
                    <a:pt x="962" y="77"/>
                  </a:lnTo>
                  <a:cubicBezTo>
                    <a:pt x="952" y="29"/>
                    <a:pt x="923" y="0"/>
                    <a:pt x="875"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6" name="Google Shape;15696;p70"/>
            <p:cNvSpPr/>
            <p:nvPr/>
          </p:nvSpPr>
          <p:spPr>
            <a:xfrm>
              <a:off x="7718967" y="1737201"/>
              <a:ext cx="24904" cy="60444"/>
            </a:xfrm>
            <a:custGeom>
              <a:rect b="b" l="l" r="r" t="t"/>
              <a:pathLst>
                <a:path extrusionOk="0" h="2313" w="953">
                  <a:moveTo>
                    <a:pt x="741" y="1"/>
                  </a:moveTo>
                  <a:cubicBezTo>
                    <a:pt x="626" y="1"/>
                    <a:pt x="539" y="97"/>
                    <a:pt x="539" y="212"/>
                  </a:cubicBezTo>
                  <a:lnTo>
                    <a:pt x="539" y="635"/>
                  </a:lnTo>
                  <a:cubicBezTo>
                    <a:pt x="529" y="779"/>
                    <a:pt x="472" y="914"/>
                    <a:pt x="376" y="1020"/>
                  </a:cubicBezTo>
                  <a:cubicBezTo>
                    <a:pt x="78" y="1299"/>
                    <a:pt x="1" y="1731"/>
                    <a:pt x="174" y="2097"/>
                  </a:cubicBezTo>
                  <a:lnTo>
                    <a:pt x="222" y="2193"/>
                  </a:lnTo>
                  <a:cubicBezTo>
                    <a:pt x="264" y="2277"/>
                    <a:pt x="334" y="2312"/>
                    <a:pt x="404" y="2312"/>
                  </a:cubicBezTo>
                  <a:cubicBezTo>
                    <a:pt x="543" y="2312"/>
                    <a:pt x="680" y="2176"/>
                    <a:pt x="597" y="2010"/>
                  </a:cubicBezTo>
                  <a:lnTo>
                    <a:pt x="549" y="1914"/>
                  </a:lnTo>
                  <a:cubicBezTo>
                    <a:pt x="453" y="1712"/>
                    <a:pt x="501" y="1472"/>
                    <a:pt x="664" y="1318"/>
                  </a:cubicBezTo>
                  <a:cubicBezTo>
                    <a:pt x="847" y="1135"/>
                    <a:pt x="953" y="895"/>
                    <a:pt x="953" y="635"/>
                  </a:cubicBezTo>
                  <a:lnTo>
                    <a:pt x="953" y="202"/>
                  </a:lnTo>
                  <a:cubicBezTo>
                    <a:pt x="953" y="97"/>
                    <a:pt x="856" y="1"/>
                    <a:pt x="7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7" name="Google Shape;15697;p70"/>
            <p:cNvSpPr/>
            <p:nvPr/>
          </p:nvSpPr>
          <p:spPr>
            <a:xfrm>
              <a:off x="7786075" y="1737201"/>
              <a:ext cx="24904" cy="60444"/>
            </a:xfrm>
            <a:custGeom>
              <a:rect b="b" l="l" r="r" t="t"/>
              <a:pathLst>
                <a:path extrusionOk="0" h="2313" w="953">
                  <a:moveTo>
                    <a:pt x="207" y="1"/>
                  </a:moveTo>
                  <a:cubicBezTo>
                    <a:pt x="103" y="1"/>
                    <a:pt x="0" y="68"/>
                    <a:pt x="0" y="202"/>
                  </a:cubicBezTo>
                  <a:lnTo>
                    <a:pt x="0" y="635"/>
                  </a:lnTo>
                  <a:cubicBezTo>
                    <a:pt x="0" y="895"/>
                    <a:pt x="106" y="1135"/>
                    <a:pt x="289" y="1318"/>
                  </a:cubicBezTo>
                  <a:cubicBezTo>
                    <a:pt x="452" y="1472"/>
                    <a:pt x="500" y="1712"/>
                    <a:pt x="404" y="1914"/>
                  </a:cubicBezTo>
                  <a:lnTo>
                    <a:pt x="356" y="2010"/>
                  </a:lnTo>
                  <a:cubicBezTo>
                    <a:pt x="273" y="2176"/>
                    <a:pt x="410" y="2312"/>
                    <a:pt x="548" y="2312"/>
                  </a:cubicBezTo>
                  <a:cubicBezTo>
                    <a:pt x="618" y="2312"/>
                    <a:pt x="689" y="2277"/>
                    <a:pt x="731" y="2193"/>
                  </a:cubicBezTo>
                  <a:lnTo>
                    <a:pt x="779" y="2097"/>
                  </a:lnTo>
                  <a:cubicBezTo>
                    <a:pt x="952" y="1731"/>
                    <a:pt x="866" y="1299"/>
                    <a:pt x="577" y="1020"/>
                  </a:cubicBezTo>
                  <a:cubicBezTo>
                    <a:pt x="471" y="924"/>
                    <a:pt x="414" y="789"/>
                    <a:pt x="414" y="645"/>
                  </a:cubicBezTo>
                  <a:lnTo>
                    <a:pt x="414" y="202"/>
                  </a:lnTo>
                  <a:cubicBezTo>
                    <a:pt x="414" y="68"/>
                    <a:pt x="310" y="1"/>
                    <a:pt x="207"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8" name="Google Shape;15698;p70"/>
            <p:cNvSpPr/>
            <p:nvPr/>
          </p:nvSpPr>
          <p:spPr>
            <a:xfrm>
              <a:off x="7764960" y="1792210"/>
              <a:ext cx="14608" cy="69669"/>
            </a:xfrm>
            <a:custGeom>
              <a:rect b="b" l="l" r="r" t="t"/>
              <a:pathLst>
                <a:path extrusionOk="0" h="2666" w="559">
                  <a:moveTo>
                    <a:pt x="465" y="0"/>
                  </a:moveTo>
                  <a:cubicBezTo>
                    <a:pt x="461" y="0"/>
                    <a:pt x="457" y="1"/>
                    <a:pt x="452" y="1"/>
                  </a:cubicBezTo>
                  <a:lnTo>
                    <a:pt x="0" y="1"/>
                  </a:lnTo>
                  <a:lnTo>
                    <a:pt x="0" y="2665"/>
                  </a:lnTo>
                  <a:lnTo>
                    <a:pt x="308" y="2665"/>
                  </a:lnTo>
                  <a:cubicBezTo>
                    <a:pt x="366" y="2665"/>
                    <a:pt x="414" y="2617"/>
                    <a:pt x="414" y="2559"/>
                  </a:cubicBezTo>
                  <a:lnTo>
                    <a:pt x="558" y="117"/>
                  </a:lnTo>
                  <a:cubicBezTo>
                    <a:pt x="558" y="54"/>
                    <a:pt x="517" y="0"/>
                    <a:pt x="465"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9" name="Google Shape;15699;p70"/>
            <p:cNvSpPr/>
            <p:nvPr/>
          </p:nvSpPr>
          <p:spPr>
            <a:xfrm>
              <a:off x="7751397" y="1814109"/>
              <a:ext cx="27152" cy="11080"/>
            </a:xfrm>
            <a:custGeom>
              <a:rect b="b" l="l" r="r" t="t"/>
              <a:pathLst>
                <a:path extrusionOk="0" h="424" w="1039">
                  <a:moveTo>
                    <a:pt x="0" y="0"/>
                  </a:moveTo>
                  <a:lnTo>
                    <a:pt x="29" y="423"/>
                  </a:lnTo>
                  <a:lnTo>
                    <a:pt x="1010" y="423"/>
                  </a:lnTo>
                  <a:lnTo>
                    <a:pt x="1039"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0" name="Google Shape;15700;p70"/>
            <p:cNvSpPr/>
            <p:nvPr/>
          </p:nvSpPr>
          <p:spPr>
            <a:xfrm>
              <a:off x="7764960" y="1814109"/>
              <a:ext cx="13589" cy="11080"/>
            </a:xfrm>
            <a:custGeom>
              <a:rect b="b" l="l" r="r" t="t"/>
              <a:pathLst>
                <a:path extrusionOk="0" h="424" w="520">
                  <a:moveTo>
                    <a:pt x="0" y="0"/>
                  </a:moveTo>
                  <a:lnTo>
                    <a:pt x="0" y="423"/>
                  </a:lnTo>
                  <a:lnTo>
                    <a:pt x="491" y="423"/>
                  </a:lnTo>
                  <a:lnTo>
                    <a:pt x="520"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1" name="Google Shape;15701;p70"/>
            <p:cNvSpPr/>
            <p:nvPr/>
          </p:nvSpPr>
          <p:spPr>
            <a:xfrm>
              <a:off x="7764960" y="1501251"/>
              <a:ext cx="15105" cy="41472"/>
            </a:xfrm>
            <a:custGeom>
              <a:rect b="b" l="l" r="r" t="t"/>
              <a:pathLst>
                <a:path extrusionOk="0" h="1587" w="578">
                  <a:moveTo>
                    <a:pt x="0" y="0"/>
                  </a:moveTo>
                  <a:lnTo>
                    <a:pt x="0" y="1587"/>
                  </a:lnTo>
                  <a:lnTo>
                    <a:pt x="491" y="1587"/>
                  </a:lnTo>
                  <a:cubicBezTo>
                    <a:pt x="539" y="1587"/>
                    <a:pt x="577" y="1548"/>
                    <a:pt x="568" y="1500"/>
                  </a:cubicBezTo>
                  <a:lnTo>
                    <a:pt x="375" y="77"/>
                  </a:lnTo>
                  <a:cubicBezTo>
                    <a:pt x="375" y="29"/>
                    <a:pt x="337" y="0"/>
                    <a:pt x="298"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02" name="Google Shape;15702;p70"/>
          <p:cNvGrpSpPr/>
          <p:nvPr/>
        </p:nvGrpSpPr>
        <p:grpSpPr>
          <a:xfrm>
            <a:off x="8150179" y="1501251"/>
            <a:ext cx="150811" cy="360628"/>
            <a:chOff x="8150179" y="1501251"/>
            <a:chExt cx="150811" cy="360628"/>
          </a:xfrm>
        </p:grpSpPr>
        <p:sp>
          <p:nvSpPr>
            <p:cNvPr id="15703" name="Google Shape;15703;p70"/>
            <p:cNvSpPr/>
            <p:nvPr/>
          </p:nvSpPr>
          <p:spPr>
            <a:xfrm>
              <a:off x="8150179" y="1656034"/>
              <a:ext cx="150549" cy="205846"/>
            </a:xfrm>
            <a:custGeom>
              <a:rect b="b" l="l" r="r" t="t"/>
              <a:pathLst>
                <a:path extrusionOk="0" h="7877" w="5761">
                  <a:moveTo>
                    <a:pt x="2886" y="1"/>
                  </a:moveTo>
                  <a:cubicBezTo>
                    <a:pt x="2799" y="1"/>
                    <a:pt x="2626" y="1"/>
                    <a:pt x="2549" y="10"/>
                  </a:cubicBezTo>
                  <a:cubicBezTo>
                    <a:pt x="1520" y="87"/>
                    <a:pt x="722" y="626"/>
                    <a:pt x="722" y="1693"/>
                  </a:cubicBezTo>
                  <a:cubicBezTo>
                    <a:pt x="722" y="1962"/>
                    <a:pt x="770" y="2241"/>
                    <a:pt x="885" y="2491"/>
                  </a:cubicBezTo>
                  <a:cubicBezTo>
                    <a:pt x="1058" y="2933"/>
                    <a:pt x="982" y="3433"/>
                    <a:pt x="674" y="3789"/>
                  </a:cubicBezTo>
                  <a:cubicBezTo>
                    <a:pt x="241" y="4299"/>
                    <a:pt x="1" y="4943"/>
                    <a:pt x="1" y="5607"/>
                  </a:cubicBezTo>
                  <a:cubicBezTo>
                    <a:pt x="1" y="7068"/>
                    <a:pt x="1116" y="7790"/>
                    <a:pt x="2549" y="7866"/>
                  </a:cubicBezTo>
                  <a:cubicBezTo>
                    <a:pt x="2626" y="7866"/>
                    <a:pt x="2799" y="7876"/>
                    <a:pt x="2886" y="7876"/>
                  </a:cubicBezTo>
                  <a:cubicBezTo>
                    <a:pt x="2962" y="7876"/>
                    <a:pt x="3136" y="7876"/>
                    <a:pt x="3222" y="7866"/>
                  </a:cubicBezTo>
                  <a:cubicBezTo>
                    <a:pt x="4645" y="7790"/>
                    <a:pt x="5761" y="7068"/>
                    <a:pt x="5761" y="5607"/>
                  </a:cubicBezTo>
                  <a:cubicBezTo>
                    <a:pt x="5761" y="4943"/>
                    <a:pt x="5530" y="4299"/>
                    <a:pt x="5097" y="3789"/>
                  </a:cubicBezTo>
                  <a:cubicBezTo>
                    <a:pt x="4780" y="3433"/>
                    <a:pt x="4703" y="2933"/>
                    <a:pt x="4886" y="2491"/>
                  </a:cubicBezTo>
                  <a:cubicBezTo>
                    <a:pt x="4991" y="2241"/>
                    <a:pt x="5049" y="1962"/>
                    <a:pt x="5049" y="1693"/>
                  </a:cubicBezTo>
                  <a:cubicBezTo>
                    <a:pt x="5049" y="626"/>
                    <a:pt x="4251" y="87"/>
                    <a:pt x="3222" y="10"/>
                  </a:cubicBezTo>
                  <a:cubicBezTo>
                    <a:pt x="3136" y="10"/>
                    <a:pt x="2972" y="1"/>
                    <a:pt x="2886"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4" name="Google Shape;15704;p70"/>
            <p:cNvSpPr/>
            <p:nvPr/>
          </p:nvSpPr>
          <p:spPr>
            <a:xfrm>
              <a:off x="8206468" y="1656034"/>
              <a:ext cx="94521" cy="205846"/>
            </a:xfrm>
            <a:custGeom>
              <a:rect b="b" l="l" r="r" t="t"/>
              <a:pathLst>
                <a:path extrusionOk="0" h="7877" w="3617">
                  <a:moveTo>
                    <a:pt x="732" y="1"/>
                  </a:moveTo>
                  <a:cubicBezTo>
                    <a:pt x="645" y="1"/>
                    <a:pt x="472" y="1"/>
                    <a:pt x="395" y="10"/>
                  </a:cubicBezTo>
                  <a:cubicBezTo>
                    <a:pt x="308" y="20"/>
                    <a:pt x="231" y="29"/>
                    <a:pt x="155" y="39"/>
                  </a:cubicBezTo>
                  <a:cubicBezTo>
                    <a:pt x="991" y="77"/>
                    <a:pt x="2135" y="327"/>
                    <a:pt x="2135" y="1049"/>
                  </a:cubicBezTo>
                  <a:cubicBezTo>
                    <a:pt x="2145" y="2010"/>
                    <a:pt x="1645" y="1962"/>
                    <a:pt x="1280" y="2491"/>
                  </a:cubicBezTo>
                  <a:cubicBezTo>
                    <a:pt x="1010" y="2885"/>
                    <a:pt x="1183" y="3433"/>
                    <a:pt x="1491" y="3789"/>
                  </a:cubicBezTo>
                  <a:cubicBezTo>
                    <a:pt x="1924" y="4299"/>
                    <a:pt x="2155" y="4943"/>
                    <a:pt x="2155" y="5607"/>
                  </a:cubicBezTo>
                  <a:cubicBezTo>
                    <a:pt x="2155" y="6934"/>
                    <a:pt x="1241" y="7655"/>
                    <a:pt x="1" y="7828"/>
                  </a:cubicBezTo>
                  <a:cubicBezTo>
                    <a:pt x="135" y="7847"/>
                    <a:pt x="260" y="7857"/>
                    <a:pt x="395" y="7866"/>
                  </a:cubicBezTo>
                  <a:cubicBezTo>
                    <a:pt x="481" y="7866"/>
                    <a:pt x="645" y="7876"/>
                    <a:pt x="732" y="7876"/>
                  </a:cubicBezTo>
                  <a:cubicBezTo>
                    <a:pt x="818" y="7876"/>
                    <a:pt x="982" y="7876"/>
                    <a:pt x="1068" y="7866"/>
                  </a:cubicBezTo>
                  <a:cubicBezTo>
                    <a:pt x="2491" y="7790"/>
                    <a:pt x="3616" y="7068"/>
                    <a:pt x="3616" y="5607"/>
                  </a:cubicBezTo>
                  <a:cubicBezTo>
                    <a:pt x="3616" y="4943"/>
                    <a:pt x="3376" y="4299"/>
                    <a:pt x="2943" y="3789"/>
                  </a:cubicBezTo>
                  <a:cubicBezTo>
                    <a:pt x="2626" y="3433"/>
                    <a:pt x="2549" y="2933"/>
                    <a:pt x="2732" y="2491"/>
                  </a:cubicBezTo>
                  <a:cubicBezTo>
                    <a:pt x="2837" y="2241"/>
                    <a:pt x="2895" y="1962"/>
                    <a:pt x="2895" y="1693"/>
                  </a:cubicBezTo>
                  <a:cubicBezTo>
                    <a:pt x="2895" y="626"/>
                    <a:pt x="2097" y="87"/>
                    <a:pt x="1068" y="10"/>
                  </a:cubicBezTo>
                  <a:cubicBezTo>
                    <a:pt x="982" y="10"/>
                    <a:pt x="818" y="1"/>
                    <a:pt x="732"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5" name="Google Shape;15705;p70"/>
            <p:cNvSpPr/>
            <p:nvPr/>
          </p:nvSpPr>
          <p:spPr>
            <a:xfrm>
              <a:off x="8209996" y="1513559"/>
              <a:ext cx="30941" cy="168894"/>
            </a:xfrm>
            <a:custGeom>
              <a:rect b="b" l="l" r="r" t="t"/>
              <a:pathLst>
                <a:path extrusionOk="0" h="6463" w="1184">
                  <a:moveTo>
                    <a:pt x="250" y="0"/>
                  </a:moveTo>
                  <a:lnTo>
                    <a:pt x="10" y="6347"/>
                  </a:lnTo>
                  <a:cubicBezTo>
                    <a:pt x="0" y="6414"/>
                    <a:pt x="58" y="6462"/>
                    <a:pt x="116" y="6462"/>
                  </a:cubicBezTo>
                  <a:lnTo>
                    <a:pt x="1068" y="6462"/>
                  </a:lnTo>
                  <a:cubicBezTo>
                    <a:pt x="1135" y="6462"/>
                    <a:pt x="1183" y="6405"/>
                    <a:pt x="1173" y="6347"/>
                  </a:cubicBezTo>
                  <a:lnTo>
                    <a:pt x="933"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6" name="Google Shape;15706;p70"/>
            <p:cNvSpPr/>
            <p:nvPr/>
          </p:nvSpPr>
          <p:spPr>
            <a:xfrm>
              <a:off x="8198419" y="1702785"/>
              <a:ext cx="54329" cy="54303"/>
            </a:xfrm>
            <a:custGeom>
              <a:rect b="b" l="l" r="r" t="t"/>
              <a:pathLst>
                <a:path extrusionOk="0" h="2078" w="2079">
                  <a:moveTo>
                    <a:pt x="1040" y="0"/>
                  </a:moveTo>
                  <a:cubicBezTo>
                    <a:pt x="463" y="0"/>
                    <a:pt x="1" y="471"/>
                    <a:pt x="1" y="1039"/>
                  </a:cubicBezTo>
                  <a:cubicBezTo>
                    <a:pt x="1" y="1616"/>
                    <a:pt x="463" y="2077"/>
                    <a:pt x="1040" y="2077"/>
                  </a:cubicBezTo>
                  <a:cubicBezTo>
                    <a:pt x="1607" y="2077"/>
                    <a:pt x="2078" y="1616"/>
                    <a:pt x="2078" y="1039"/>
                  </a:cubicBezTo>
                  <a:cubicBezTo>
                    <a:pt x="2078" y="471"/>
                    <a:pt x="1607" y="0"/>
                    <a:pt x="10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7" name="Google Shape;15707;p70"/>
            <p:cNvSpPr/>
            <p:nvPr/>
          </p:nvSpPr>
          <p:spPr>
            <a:xfrm>
              <a:off x="8189639" y="1809327"/>
              <a:ext cx="71629" cy="21141"/>
            </a:xfrm>
            <a:custGeom>
              <a:rect b="b" l="l" r="r" t="t"/>
              <a:pathLst>
                <a:path extrusionOk="0" h="809" w="2741">
                  <a:moveTo>
                    <a:pt x="106" y="0"/>
                  </a:moveTo>
                  <a:cubicBezTo>
                    <a:pt x="48" y="0"/>
                    <a:pt x="0" y="48"/>
                    <a:pt x="0" y="106"/>
                  </a:cubicBezTo>
                  <a:lnTo>
                    <a:pt x="0" y="702"/>
                  </a:lnTo>
                  <a:cubicBezTo>
                    <a:pt x="0" y="760"/>
                    <a:pt x="48" y="808"/>
                    <a:pt x="106" y="808"/>
                  </a:cubicBezTo>
                  <a:lnTo>
                    <a:pt x="2635" y="808"/>
                  </a:lnTo>
                  <a:cubicBezTo>
                    <a:pt x="2693" y="808"/>
                    <a:pt x="2741" y="760"/>
                    <a:pt x="2741" y="702"/>
                  </a:cubicBezTo>
                  <a:lnTo>
                    <a:pt x="2741" y="106"/>
                  </a:lnTo>
                  <a:cubicBezTo>
                    <a:pt x="2741" y="48"/>
                    <a:pt x="2693" y="0"/>
                    <a:pt x="2635"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8" name="Google Shape;15708;p70"/>
            <p:cNvSpPr/>
            <p:nvPr/>
          </p:nvSpPr>
          <p:spPr>
            <a:xfrm>
              <a:off x="8189639" y="1817114"/>
              <a:ext cx="71629" cy="13354"/>
            </a:xfrm>
            <a:custGeom>
              <a:rect b="b" l="l" r="r" t="t"/>
              <a:pathLst>
                <a:path extrusionOk="0" h="511" w="2741">
                  <a:moveTo>
                    <a:pt x="0" y="0"/>
                  </a:moveTo>
                  <a:lnTo>
                    <a:pt x="0" y="404"/>
                  </a:lnTo>
                  <a:cubicBezTo>
                    <a:pt x="0" y="462"/>
                    <a:pt x="48" y="510"/>
                    <a:pt x="106" y="510"/>
                  </a:cubicBezTo>
                  <a:lnTo>
                    <a:pt x="2635" y="510"/>
                  </a:lnTo>
                  <a:cubicBezTo>
                    <a:pt x="2693" y="510"/>
                    <a:pt x="2741" y="462"/>
                    <a:pt x="2741" y="404"/>
                  </a:cubicBezTo>
                  <a:lnTo>
                    <a:pt x="2741" y="10"/>
                  </a:lnTo>
                  <a:cubicBezTo>
                    <a:pt x="2741" y="58"/>
                    <a:pt x="2693" y="106"/>
                    <a:pt x="2635" y="106"/>
                  </a:cubicBezTo>
                  <a:lnTo>
                    <a:pt x="106" y="106"/>
                  </a:lnTo>
                  <a:cubicBezTo>
                    <a:pt x="48" y="106"/>
                    <a:pt x="0" y="58"/>
                    <a:pt x="0"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9" name="Google Shape;15709;p70"/>
            <p:cNvSpPr/>
            <p:nvPr/>
          </p:nvSpPr>
          <p:spPr>
            <a:xfrm>
              <a:off x="8225571" y="1513559"/>
              <a:ext cx="15366" cy="168894"/>
            </a:xfrm>
            <a:custGeom>
              <a:rect b="b" l="l" r="r" t="t"/>
              <a:pathLst>
                <a:path extrusionOk="0" h="6463" w="588">
                  <a:moveTo>
                    <a:pt x="1" y="0"/>
                  </a:moveTo>
                  <a:lnTo>
                    <a:pt x="1" y="10"/>
                  </a:lnTo>
                  <a:lnTo>
                    <a:pt x="1" y="6462"/>
                  </a:lnTo>
                  <a:lnTo>
                    <a:pt x="472" y="6462"/>
                  </a:lnTo>
                  <a:cubicBezTo>
                    <a:pt x="539" y="6462"/>
                    <a:pt x="587" y="6414"/>
                    <a:pt x="587" y="6347"/>
                  </a:cubicBezTo>
                  <a:lnTo>
                    <a:pt x="347" y="0"/>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0" name="Google Shape;15710;p70"/>
            <p:cNvSpPr/>
            <p:nvPr/>
          </p:nvSpPr>
          <p:spPr>
            <a:xfrm>
              <a:off x="8204456" y="1501251"/>
              <a:ext cx="41995" cy="50018"/>
            </a:xfrm>
            <a:custGeom>
              <a:rect b="b" l="l" r="r" t="t"/>
              <a:pathLst>
                <a:path extrusionOk="0" h="1914" w="1607">
                  <a:moveTo>
                    <a:pt x="193" y="0"/>
                  </a:moveTo>
                  <a:cubicBezTo>
                    <a:pt x="87" y="0"/>
                    <a:pt x="1" y="96"/>
                    <a:pt x="10" y="202"/>
                  </a:cubicBezTo>
                  <a:lnTo>
                    <a:pt x="155" y="1741"/>
                  </a:lnTo>
                  <a:cubicBezTo>
                    <a:pt x="164" y="1837"/>
                    <a:pt x="241" y="1914"/>
                    <a:pt x="337" y="1914"/>
                  </a:cubicBezTo>
                  <a:lnTo>
                    <a:pt x="1280" y="1914"/>
                  </a:lnTo>
                  <a:cubicBezTo>
                    <a:pt x="1376" y="1914"/>
                    <a:pt x="1453" y="1837"/>
                    <a:pt x="1462" y="1741"/>
                  </a:cubicBezTo>
                  <a:lnTo>
                    <a:pt x="1597" y="202"/>
                  </a:lnTo>
                  <a:cubicBezTo>
                    <a:pt x="1607" y="96"/>
                    <a:pt x="1520" y="0"/>
                    <a:pt x="1414"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1" name="Google Shape;15711;p70"/>
            <p:cNvSpPr/>
            <p:nvPr/>
          </p:nvSpPr>
          <p:spPr>
            <a:xfrm>
              <a:off x="8225571" y="1501251"/>
              <a:ext cx="20880" cy="50018"/>
            </a:xfrm>
            <a:custGeom>
              <a:rect b="b" l="l" r="r" t="t"/>
              <a:pathLst>
                <a:path extrusionOk="0" h="1914" w="799">
                  <a:moveTo>
                    <a:pt x="1" y="0"/>
                  </a:moveTo>
                  <a:lnTo>
                    <a:pt x="1" y="1914"/>
                  </a:lnTo>
                  <a:lnTo>
                    <a:pt x="472" y="1914"/>
                  </a:lnTo>
                  <a:cubicBezTo>
                    <a:pt x="568" y="1914"/>
                    <a:pt x="645" y="1837"/>
                    <a:pt x="654" y="1741"/>
                  </a:cubicBezTo>
                  <a:lnTo>
                    <a:pt x="789" y="202"/>
                  </a:lnTo>
                  <a:cubicBezTo>
                    <a:pt x="799" y="96"/>
                    <a:pt x="712" y="0"/>
                    <a:pt x="606"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712" name="Google Shape;15712;p70"/>
          <p:cNvSpPr/>
          <p:nvPr/>
        </p:nvSpPr>
        <p:spPr>
          <a:xfrm>
            <a:off x="4948085" y="2906944"/>
            <a:ext cx="32744" cy="15889"/>
          </a:xfrm>
          <a:custGeom>
            <a:rect b="b" l="l" r="r" t="t"/>
            <a:pathLst>
              <a:path extrusionOk="0" h="608" w="1253">
                <a:moveTo>
                  <a:pt x="295" y="1"/>
                </a:moveTo>
                <a:cubicBezTo>
                  <a:pt x="75" y="1"/>
                  <a:pt x="0" y="336"/>
                  <a:pt x="237" y="415"/>
                </a:cubicBezTo>
                <a:lnTo>
                  <a:pt x="891" y="597"/>
                </a:lnTo>
                <a:cubicBezTo>
                  <a:pt x="915" y="604"/>
                  <a:pt x="937" y="607"/>
                  <a:pt x="958" y="607"/>
                </a:cubicBezTo>
                <a:cubicBezTo>
                  <a:pt x="1178" y="607"/>
                  <a:pt x="1253" y="272"/>
                  <a:pt x="1016" y="193"/>
                </a:cubicBezTo>
                <a:lnTo>
                  <a:pt x="362" y="11"/>
                </a:lnTo>
                <a:cubicBezTo>
                  <a:pt x="338" y="4"/>
                  <a:pt x="316" y="1"/>
                  <a:pt x="295"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713" name="Google Shape;15713;p70"/>
          <p:cNvGrpSpPr/>
          <p:nvPr/>
        </p:nvGrpSpPr>
        <p:grpSpPr>
          <a:xfrm>
            <a:off x="4877867" y="2902946"/>
            <a:ext cx="170149" cy="360629"/>
            <a:chOff x="4877867" y="2902946"/>
            <a:chExt cx="170149" cy="360629"/>
          </a:xfrm>
        </p:grpSpPr>
        <p:sp>
          <p:nvSpPr>
            <p:cNvPr id="15714" name="Google Shape;15714;p70"/>
            <p:cNvSpPr/>
            <p:nvPr/>
          </p:nvSpPr>
          <p:spPr>
            <a:xfrm>
              <a:off x="4942780" y="2925315"/>
              <a:ext cx="32692" cy="15915"/>
            </a:xfrm>
            <a:custGeom>
              <a:rect b="b" l="l" r="r" t="t"/>
              <a:pathLst>
                <a:path extrusionOk="0" h="609" w="1251">
                  <a:moveTo>
                    <a:pt x="297" y="0"/>
                  </a:moveTo>
                  <a:cubicBezTo>
                    <a:pt x="77" y="0"/>
                    <a:pt x="1" y="343"/>
                    <a:pt x="238" y="414"/>
                  </a:cubicBezTo>
                  <a:lnTo>
                    <a:pt x="892" y="596"/>
                  </a:lnTo>
                  <a:cubicBezTo>
                    <a:pt x="917" y="605"/>
                    <a:pt x="941" y="608"/>
                    <a:pt x="963" y="608"/>
                  </a:cubicBezTo>
                  <a:cubicBezTo>
                    <a:pt x="1172" y="608"/>
                    <a:pt x="1251" y="272"/>
                    <a:pt x="1007" y="202"/>
                  </a:cubicBezTo>
                  <a:lnTo>
                    <a:pt x="363" y="10"/>
                  </a:lnTo>
                  <a:cubicBezTo>
                    <a:pt x="340" y="3"/>
                    <a:pt x="318" y="0"/>
                    <a:pt x="29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5" name="Google Shape;15715;p70"/>
            <p:cNvSpPr/>
            <p:nvPr/>
          </p:nvSpPr>
          <p:spPr>
            <a:xfrm>
              <a:off x="4937345" y="2943843"/>
              <a:ext cx="32927" cy="15915"/>
            </a:xfrm>
            <a:custGeom>
              <a:rect b="b" l="l" r="r" t="t"/>
              <a:pathLst>
                <a:path extrusionOk="0" h="609" w="1260">
                  <a:moveTo>
                    <a:pt x="296" y="0"/>
                  </a:moveTo>
                  <a:cubicBezTo>
                    <a:pt x="80" y="0"/>
                    <a:pt x="1" y="337"/>
                    <a:pt x="244" y="407"/>
                  </a:cubicBezTo>
                  <a:lnTo>
                    <a:pt x="898" y="599"/>
                  </a:lnTo>
                  <a:cubicBezTo>
                    <a:pt x="920" y="606"/>
                    <a:pt x="942" y="609"/>
                    <a:pt x="962" y="609"/>
                  </a:cubicBezTo>
                  <a:cubicBezTo>
                    <a:pt x="1176" y="609"/>
                    <a:pt x="1259" y="265"/>
                    <a:pt x="1013" y="195"/>
                  </a:cubicBezTo>
                  <a:lnTo>
                    <a:pt x="369" y="12"/>
                  </a:lnTo>
                  <a:cubicBezTo>
                    <a:pt x="343" y="4"/>
                    <a:pt x="319" y="0"/>
                    <a:pt x="296"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6" name="Google Shape;15716;p70"/>
            <p:cNvSpPr/>
            <p:nvPr/>
          </p:nvSpPr>
          <p:spPr>
            <a:xfrm>
              <a:off x="4877867" y="3063164"/>
              <a:ext cx="170149" cy="200410"/>
            </a:xfrm>
            <a:custGeom>
              <a:rect b="b" l="l" r="r" t="t"/>
              <a:pathLst>
                <a:path extrusionOk="0" h="7669" w="6511">
                  <a:moveTo>
                    <a:pt x="1064" y="0"/>
                  </a:moveTo>
                  <a:cubicBezTo>
                    <a:pt x="676" y="0"/>
                    <a:pt x="586" y="1024"/>
                    <a:pt x="1357" y="2629"/>
                  </a:cubicBezTo>
                  <a:cubicBezTo>
                    <a:pt x="1693" y="3351"/>
                    <a:pt x="1366" y="3293"/>
                    <a:pt x="683" y="4245"/>
                  </a:cubicBezTo>
                  <a:cubicBezTo>
                    <a:pt x="1" y="5207"/>
                    <a:pt x="405" y="7534"/>
                    <a:pt x="2905" y="7659"/>
                  </a:cubicBezTo>
                  <a:cubicBezTo>
                    <a:pt x="2982" y="7659"/>
                    <a:pt x="3136" y="7668"/>
                    <a:pt x="3222" y="7668"/>
                  </a:cubicBezTo>
                  <a:cubicBezTo>
                    <a:pt x="3299" y="7668"/>
                    <a:pt x="3424" y="7668"/>
                    <a:pt x="3501" y="7659"/>
                  </a:cubicBezTo>
                  <a:cubicBezTo>
                    <a:pt x="6011" y="7534"/>
                    <a:pt x="6511" y="5168"/>
                    <a:pt x="5751" y="4255"/>
                  </a:cubicBezTo>
                  <a:cubicBezTo>
                    <a:pt x="5203" y="3610"/>
                    <a:pt x="4924" y="3428"/>
                    <a:pt x="4915" y="3101"/>
                  </a:cubicBezTo>
                  <a:cubicBezTo>
                    <a:pt x="4915" y="2908"/>
                    <a:pt x="5934" y="1677"/>
                    <a:pt x="5549" y="1004"/>
                  </a:cubicBezTo>
                  <a:cubicBezTo>
                    <a:pt x="5517" y="947"/>
                    <a:pt x="5476" y="922"/>
                    <a:pt x="5428" y="922"/>
                  </a:cubicBezTo>
                  <a:cubicBezTo>
                    <a:pt x="5128" y="922"/>
                    <a:pt x="4547" y="1898"/>
                    <a:pt x="4014" y="1898"/>
                  </a:cubicBezTo>
                  <a:cubicBezTo>
                    <a:pt x="3822" y="1898"/>
                    <a:pt x="3636" y="1771"/>
                    <a:pt x="3472" y="1427"/>
                  </a:cubicBezTo>
                  <a:lnTo>
                    <a:pt x="3472" y="1206"/>
                  </a:lnTo>
                  <a:lnTo>
                    <a:pt x="2780" y="1206"/>
                  </a:lnTo>
                  <a:cubicBezTo>
                    <a:pt x="1587" y="1206"/>
                    <a:pt x="1674" y="110"/>
                    <a:pt x="1107" y="4"/>
                  </a:cubicBezTo>
                  <a:cubicBezTo>
                    <a:pt x="1092" y="2"/>
                    <a:pt x="1078" y="0"/>
                    <a:pt x="10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7" name="Google Shape;15717;p70"/>
            <p:cNvSpPr/>
            <p:nvPr/>
          </p:nvSpPr>
          <p:spPr>
            <a:xfrm>
              <a:off x="4942963" y="3088905"/>
              <a:ext cx="105053" cy="174670"/>
            </a:xfrm>
            <a:custGeom>
              <a:rect b="b" l="l" r="r" t="t"/>
              <a:pathLst>
                <a:path extrusionOk="0" h="6684" w="4020">
                  <a:moveTo>
                    <a:pt x="3039" y="0"/>
                  </a:moveTo>
                  <a:cubicBezTo>
                    <a:pt x="3039" y="1029"/>
                    <a:pt x="991" y="1779"/>
                    <a:pt x="991" y="2270"/>
                  </a:cubicBezTo>
                  <a:cubicBezTo>
                    <a:pt x="991" y="2587"/>
                    <a:pt x="1279" y="2635"/>
                    <a:pt x="1827" y="3260"/>
                  </a:cubicBezTo>
                  <a:cubicBezTo>
                    <a:pt x="2539" y="4135"/>
                    <a:pt x="2145" y="6279"/>
                    <a:pt x="0" y="6626"/>
                  </a:cubicBezTo>
                  <a:cubicBezTo>
                    <a:pt x="135" y="6654"/>
                    <a:pt x="279" y="6664"/>
                    <a:pt x="414" y="6674"/>
                  </a:cubicBezTo>
                  <a:cubicBezTo>
                    <a:pt x="500" y="6674"/>
                    <a:pt x="645" y="6683"/>
                    <a:pt x="731" y="6683"/>
                  </a:cubicBezTo>
                  <a:cubicBezTo>
                    <a:pt x="808" y="6683"/>
                    <a:pt x="933" y="6683"/>
                    <a:pt x="1020" y="6674"/>
                  </a:cubicBezTo>
                  <a:cubicBezTo>
                    <a:pt x="3520" y="6549"/>
                    <a:pt x="4020" y="4183"/>
                    <a:pt x="3260" y="3270"/>
                  </a:cubicBezTo>
                  <a:cubicBezTo>
                    <a:pt x="2712" y="2625"/>
                    <a:pt x="2433" y="2443"/>
                    <a:pt x="2424" y="2116"/>
                  </a:cubicBezTo>
                  <a:cubicBezTo>
                    <a:pt x="2424" y="1923"/>
                    <a:pt x="3443" y="692"/>
                    <a:pt x="3058" y="19"/>
                  </a:cubicBezTo>
                  <a:cubicBezTo>
                    <a:pt x="3058" y="10"/>
                    <a:pt x="3049" y="0"/>
                    <a:pt x="303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8" name="Google Shape;15718;p70"/>
            <p:cNvSpPr/>
            <p:nvPr/>
          </p:nvSpPr>
          <p:spPr>
            <a:xfrm>
              <a:off x="4949496" y="2966761"/>
              <a:ext cx="25662" cy="161368"/>
            </a:xfrm>
            <a:custGeom>
              <a:rect b="b" l="l" r="r" t="t"/>
              <a:pathLst>
                <a:path extrusionOk="0" h="6175" w="982">
                  <a:moveTo>
                    <a:pt x="202" y="1"/>
                  </a:moveTo>
                  <a:lnTo>
                    <a:pt x="0" y="5982"/>
                  </a:lnTo>
                  <a:cubicBezTo>
                    <a:pt x="0" y="6088"/>
                    <a:pt x="77" y="6174"/>
                    <a:pt x="183" y="6174"/>
                  </a:cubicBezTo>
                  <a:lnTo>
                    <a:pt x="798" y="6174"/>
                  </a:lnTo>
                  <a:cubicBezTo>
                    <a:pt x="904" y="6165"/>
                    <a:pt x="981" y="6088"/>
                    <a:pt x="981" y="5982"/>
                  </a:cubicBezTo>
                  <a:lnTo>
                    <a:pt x="779"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9" name="Google Shape;15719;p70"/>
            <p:cNvSpPr/>
            <p:nvPr/>
          </p:nvSpPr>
          <p:spPr>
            <a:xfrm>
              <a:off x="4962301" y="2967023"/>
              <a:ext cx="12857" cy="161107"/>
            </a:xfrm>
            <a:custGeom>
              <a:rect b="b" l="l" r="r" t="t"/>
              <a:pathLst>
                <a:path extrusionOk="0" h="6165" w="492">
                  <a:moveTo>
                    <a:pt x="1" y="0"/>
                  </a:moveTo>
                  <a:lnTo>
                    <a:pt x="1" y="6164"/>
                  </a:lnTo>
                  <a:lnTo>
                    <a:pt x="308" y="6164"/>
                  </a:lnTo>
                  <a:cubicBezTo>
                    <a:pt x="414" y="6164"/>
                    <a:pt x="491" y="6078"/>
                    <a:pt x="491" y="5982"/>
                  </a:cubicBezTo>
                  <a:lnTo>
                    <a:pt x="289" y="0"/>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0" name="Google Shape;15720;p70"/>
            <p:cNvSpPr/>
            <p:nvPr/>
          </p:nvSpPr>
          <p:spPr>
            <a:xfrm>
              <a:off x="4948739" y="2902946"/>
              <a:ext cx="33685" cy="71394"/>
            </a:xfrm>
            <a:custGeom>
              <a:rect b="b" l="l" r="r" t="t"/>
              <a:pathLst>
                <a:path extrusionOk="0" h="2732" w="1289">
                  <a:moveTo>
                    <a:pt x="914" y="0"/>
                  </a:moveTo>
                  <a:cubicBezTo>
                    <a:pt x="818" y="0"/>
                    <a:pt x="731" y="68"/>
                    <a:pt x="702" y="154"/>
                  </a:cubicBezTo>
                  <a:lnTo>
                    <a:pt x="39" y="2452"/>
                  </a:lnTo>
                  <a:cubicBezTo>
                    <a:pt x="0" y="2587"/>
                    <a:pt x="106" y="2731"/>
                    <a:pt x="260" y="2731"/>
                  </a:cubicBezTo>
                  <a:lnTo>
                    <a:pt x="702" y="2731"/>
                  </a:lnTo>
                  <a:cubicBezTo>
                    <a:pt x="799" y="2731"/>
                    <a:pt x="885" y="2664"/>
                    <a:pt x="914" y="2577"/>
                  </a:cubicBezTo>
                  <a:cubicBezTo>
                    <a:pt x="962" y="2433"/>
                    <a:pt x="1049" y="2308"/>
                    <a:pt x="1154" y="2212"/>
                  </a:cubicBezTo>
                  <a:cubicBezTo>
                    <a:pt x="1241" y="2135"/>
                    <a:pt x="1289" y="2020"/>
                    <a:pt x="1270" y="1914"/>
                  </a:cubicBezTo>
                  <a:lnTo>
                    <a:pt x="1154" y="1221"/>
                  </a:lnTo>
                  <a:cubicBezTo>
                    <a:pt x="1116" y="952"/>
                    <a:pt x="1126" y="673"/>
                    <a:pt x="1193" y="414"/>
                  </a:cubicBezTo>
                  <a:lnTo>
                    <a:pt x="1212" y="327"/>
                  </a:lnTo>
                  <a:cubicBezTo>
                    <a:pt x="1251" y="164"/>
                    <a:pt x="1126" y="0"/>
                    <a:pt x="95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1" name="Google Shape;15721;p70"/>
            <p:cNvSpPr/>
            <p:nvPr/>
          </p:nvSpPr>
          <p:spPr>
            <a:xfrm>
              <a:off x="4937423" y="3148199"/>
              <a:ext cx="49782" cy="11080"/>
            </a:xfrm>
            <a:custGeom>
              <a:rect b="b" l="l" r="r" t="t"/>
              <a:pathLst>
                <a:path extrusionOk="0" h="424" w="1905">
                  <a:moveTo>
                    <a:pt x="280" y="1"/>
                  </a:moveTo>
                  <a:cubicBezTo>
                    <a:pt x="1" y="1"/>
                    <a:pt x="1" y="424"/>
                    <a:pt x="280" y="424"/>
                  </a:cubicBezTo>
                  <a:lnTo>
                    <a:pt x="1626" y="424"/>
                  </a:lnTo>
                  <a:cubicBezTo>
                    <a:pt x="1905" y="424"/>
                    <a:pt x="1905" y="1"/>
                    <a:pt x="1626"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2" name="Google Shape;15722;p70"/>
            <p:cNvSpPr/>
            <p:nvPr/>
          </p:nvSpPr>
          <p:spPr>
            <a:xfrm>
              <a:off x="4937423" y="3177102"/>
              <a:ext cx="49782" cy="11080"/>
            </a:xfrm>
            <a:custGeom>
              <a:rect b="b" l="l" r="r" t="t"/>
              <a:pathLst>
                <a:path extrusionOk="0" h="424" w="1905">
                  <a:moveTo>
                    <a:pt x="280" y="0"/>
                  </a:moveTo>
                  <a:cubicBezTo>
                    <a:pt x="1" y="0"/>
                    <a:pt x="1" y="423"/>
                    <a:pt x="280" y="423"/>
                  </a:cubicBezTo>
                  <a:lnTo>
                    <a:pt x="1626" y="423"/>
                  </a:lnTo>
                  <a:cubicBezTo>
                    <a:pt x="1905" y="423"/>
                    <a:pt x="1905" y="0"/>
                    <a:pt x="1626"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3" name="Google Shape;15723;p70"/>
            <p:cNvSpPr/>
            <p:nvPr/>
          </p:nvSpPr>
          <p:spPr>
            <a:xfrm>
              <a:off x="4937423" y="3205247"/>
              <a:ext cx="49782" cy="10819"/>
            </a:xfrm>
            <a:custGeom>
              <a:rect b="b" l="l" r="r" t="t"/>
              <a:pathLst>
                <a:path extrusionOk="0" h="414" w="1905">
                  <a:moveTo>
                    <a:pt x="280" y="0"/>
                  </a:moveTo>
                  <a:cubicBezTo>
                    <a:pt x="1" y="0"/>
                    <a:pt x="1" y="414"/>
                    <a:pt x="280" y="414"/>
                  </a:cubicBezTo>
                  <a:lnTo>
                    <a:pt x="1626" y="414"/>
                  </a:lnTo>
                  <a:cubicBezTo>
                    <a:pt x="1905" y="414"/>
                    <a:pt x="1905" y="0"/>
                    <a:pt x="1626"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4" name="Google Shape;15724;p70"/>
            <p:cNvSpPr/>
            <p:nvPr/>
          </p:nvSpPr>
          <p:spPr>
            <a:xfrm>
              <a:off x="4999253" y="3176841"/>
              <a:ext cx="11080" cy="11342"/>
            </a:xfrm>
            <a:custGeom>
              <a:rect b="b" l="l" r="r" t="t"/>
              <a:pathLst>
                <a:path extrusionOk="0" h="434" w="424">
                  <a:moveTo>
                    <a:pt x="212" y="1"/>
                  </a:moveTo>
                  <a:cubicBezTo>
                    <a:pt x="96" y="1"/>
                    <a:pt x="0" y="97"/>
                    <a:pt x="0" y="222"/>
                  </a:cubicBezTo>
                  <a:cubicBezTo>
                    <a:pt x="0" y="337"/>
                    <a:pt x="96" y="433"/>
                    <a:pt x="212" y="433"/>
                  </a:cubicBezTo>
                  <a:cubicBezTo>
                    <a:pt x="327" y="433"/>
                    <a:pt x="423" y="337"/>
                    <a:pt x="423" y="222"/>
                  </a:cubicBezTo>
                  <a:cubicBezTo>
                    <a:pt x="423" y="97"/>
                    <a:pt x="327" y="1"/>
                    <a:pt x="212"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5" name="Google Shape;15725;p70"/>
            <p:cNvSpPr/>
            <p:nvPr/>
          </p:nvSpPr>
          <p:spPr>
            <a:xfrm>
              <a:off x="4999253" y="3204985"/>
              <a:ext cx="11080" cy="11342"/>
            </a:xfrm>
            <a:custGeom>
              <a:rect b="b" l="l" r="r" t="t"/>
              <a:pathLst>
                <a:path extrusionOk="0" h="434" w="424">
                  <a:moveTo>
                    <a:pt x="212" y="1"/>
                  </a:moveTo>
                  <a:cubicBezTo>
                    <a:pt x="96" y="1"/>
                    <a:pt x="0" y="97"/>
                    <a:pt x="0" y="212"/>
                  </a:cubicBezTo>
                  <a:cubicBezTo>
                    <a:pt x="0" y="337"/>
                    <a:pt x="96" y="433"/>
                    <a:pt x="212" y="433"/>
                  </a:cubicBezTo>
                  <a:cubicBezTo>
                    <a:pt x="327" y="433"/>
                    <a:pt x="423" y="337"/>
                    <a:pt x="423" y="212"/>
                  </a:cubicBezTo>
                  <a:cubicBezTo>
                    <a:pt x="423" y="97"/>
                    <a:pt x="327" y="1"/>
                    <a:pt x="212"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6" name="Google Shape;15726;p70"/>
            <p:cNvSpPr/>
            <p:nvPr/>
          </p:nvSpPr>
          <p:spPr>
            <a:xfrm>
              <a:off x="4957284" y="2914235"/>
              <a:ext cx="18110" cy="53572"/>
            </a:xfrm>
            <a:custGeom>
              <a:rect b="b" l="l" r="r" t="t"/>
              <a:pathLst>
                <a:path extrusionOk="0" h="2050" w="693">
                  <a:moveTo>
                    <a:pt x="577" y="1"/>
                  </a:moveTo>
                  <a:cubicBezTo>
                    <a:pt x="568" y="1"/>
                    <a:pt x="558" y="11"/>
                    <a:pt x="558" y="20"/>
                  </a:cubicBezTo>
                  <a:lnTo>
                    <a:pt x="29" y="1809"/>
                  </a:lnTo>
                  <a:cubicBezTo>
                    <a:pt x="0" y="1934"/>
                    <a:pt x="97" y="2049"/>
                    <a:pt x="222" y="2049"/>
                  </a:cubicBezTo>
                  <a:cubicBezTo>
                    <a:pt x="298" y="2049"/>
                    <a:pt x="366" y="2011"/>
                    <a:pt x="395" y="1943"/>
                  </a:cubicBezTo>
                  <a:cubicBezTo>
                    <a:pt x="462" y="1809"/>
                    <a:pt x="549" y="1693"/>
                    <a:pt x="664" y="1597"/>
                  </a:cubicBezTo>
                  <a:cubicBezTo>
                    <a:pt x="683" y="1578"/>
                    <a:pt x="693" y="1540"/>
                    <a:pt x="693" y="1511"/>
                  </a:cubicBezTo>
                  <a:lnTo>
                    <a:pt x="577" y="828"/>
                  </a:lnTo>
                  <a:cubicBezTo>
                    <a:pt x="539" y="559"/>
                    <a:pt x="539" y="289"/>
                    <a:pt x="597" y="30"/>
                  </a:cubicBezTo>
                  <a:cubicBezTo>
                    <a:pt x="597" y="11"/>
                    <a:pt x="587" y="1"/>
                    <a:pt x="57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27" name="Google Shape;15727;p70"/>
          <p:cNvGrpSpPr/>
          <p:nvPr/>
        </p:nvGrpSpPr>
        <p:grpSpPr>
          <a:xfrm>
            <a:off x="6741689" y="1500676"/>
            <a:ext cx="207962" cy="361203"/>
            <a:chOff x="6741689" y="1500676"/>
            <a:chExt cx="207962" cy="361203"/>
          </a:xfrm>
        </p:grpSpPr>
        <p:sp>
          <p:nvSpPr>
            <p:cNvPr id="15728" name="Google Shape;15728;p70"/>
            <p:cNvSpPr/>
            <p:nvPr/>
          </p:nvSpPr>
          <p:spPr>
            <a:xfrm>
              <a:off x="6749242" y="1500676"/>
              <a:ext cx="184469" cy="361203"/>
            </a:xfrm>
            <a:custGeom>
              <a:rect b="b" l="l" r="r" t="t"/>
              <a:pathLst>
                <a:path extrusionOk="0" h="13822" w="7059">
                  <a:moveTo>
                    <a:pt x="1293" y="0"/>
                  </a:moveTo>
                  <a:cubicBezTo>
                    <a:pt x="1145" y="0"/>
                    <a:pt x="993" y="35"/>
                    <a:pt x="847" y="109"/>
                  </a:cubicBezTo>
                  <a:lnTo>
                    <a:pt x="0" y="522"/>
                  </a:lnTo>
                  <a:lnTo>
                    <a:pt x="991" y="551"/>
                  </a:lnTo>
                  <a:cubicBezTo>
                    <a:pt x="1279" y="589"/>
                    <a:pt x="1500" y="849"/>
                    <a:pt x="1481" y="1147"/>
                  </a:cubicBezTo>
                  <a:lnTo>
                    <a:pt x="991" y="11792"/>
                  </a:lnTo>
                  <a:cubicBezTo>
                    <a:pt x="933" y="12898"/>
                    <a:pt x="1818" y="13821"/>
                    <a:pt x="2924" y="13821"/>
                  </a:cubicBezTo>
                  <a:cubicBezTo>
                    <a:pt x="4001" y="13821"/>
                    <a:pt x="4876" y="12946"/>
                    <a:pt x="4876" y="11879"/>
                  </a:cubicBezTo>
                  <a:lnTo>
                    <a:pt x="4876" y="10388"/>
                  </a:lnTo>
                  <a:cubicBezTo>
                    <a:pt x="4876" y="9090"/>
                    <a:pt x="5501" y="7869"/>
                    <a:pt x="6558" y="7119"/>
                  </a:cubicBezTo>
                  <a:lnTo>
                    <a:pt x="7058" y="6753"/>
                  </a:lnTo>
                  <a:lnTo>
                    <a:pt x="4799" y="3811"/>
                  </a:lnTo>
                  <a:lnTo>
                    <a:pt x="3789" y="5494"/>
                  </a:lnTo>
                  <a:cubicBezTo>
                    <a:pt x="3414" y="6119"/>
                    <a:pt x="3222" y="6821"/>
                    <a:pt x="3222" y="7551"/>
                  </a:cubicBezTo>
                  <a:lnTo>
                    <a:pt x="3222" y="11398"/>
                  </a:lnTo>
                  <a:cubicBezTo>
                    <a:pt x="3222" y="11657"/>
                    <a:pt x="3010" y="11879"/>
                    <a:pt x="2741" y="11879"/>
                  </a:cubicBezTo>
                  <a:cubicBezTo>
                    <a:pt x="2481" y="11869"/>
                    <a:pt x="2270" y="11657"/>
                    <a:pt x="2270" y="11398"/>
                  </a:cubicBezTo>
                  <a:lnTo>
                    <a:pt x="2289" y="993"/>
                  </a:lnTo>
                  <a:lnTo>
                    <a:pt x="2289" y="955"/>
                  </a:lnTo>
                  <a:cubicBezTo>
                    <a:pt x="2259" y="397"/>
                    <a:pt x="1798" y="0"/>
                    <a:pt x="129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9" name="Google Shape;15729;p70"/>
            <p:cNvSpPr/>
            <p:nvPr/>
          </p:nvSpPr>
          <p:spPr>
            <a:xfrm>
              <a:off x="6775113" y="1501199"/>
              <a:ext cx="37735" cy="310167"/>
            </a:xfrm>
            <a:custGeom>
              <a:rect b="b" l="l" r="r" t="t"/>
              <a:pathLst>
                <a:path extrusionOk="0" h="11869" w="1444">
                  <a:moveTo>
                    <a:pt x="307" y="1"/>
                  </a:moveTo>
                  <a:cubicBezTo>
                    <a:pt x="206" y="1"/>
                    <a:pt x="103" y="17"/>
                    <a:pt x="1" y="50"/>
                  </a:cubicBezTo>
                  <a:cubicBezTo>
                    <a:pt x="366" y="175"/>
                    <a:pt x="885" y="502"/>
                    <a:pt x="905" y="944"/>
                  </a:cubicBezTo>
                  <a:cubicBezTo>
                    <a:pt x="905" y="954"/>
                    <a:pt x="664" y="11387"/>
                    <a:pt x="664" y="11387"/>
                  </a:cubicBezTo>
                  <a:cubicBezTo>
                    <a:pt x="664" y="11647"/>
                    <a:pt x="866" y="11859"/>
                    <a:pt x="1126" y="11868"/>
                  </a:cubicBezTo>
                  <a:cubicBezTo>
                    <a:pt x="1241" y="11868"/>
                    <a:pt x="1357" y="11830"/>
                    <a:pt x="1443" y="11753"/>
                  </a:cubicBezTo>
                  <a:cubicBezTo>
                    <a:pt x="1337" y="11657"/>
                    <a:pt x="1280" y="11532"/>
                    <a:pt x="1280" y="11387"/>
                  </a:cubicBezTo>
                  <a:lnTo>
                    <a:pt x="1289" y="983"/>
                  </a:lnTo>
                  <a:lnTo>
                    <a:pt x="1289" y="944"/>
                  </a:lnTo>
                  <a:cubicBezTo>
                    <a:pt x="1265" y="399"/>
                    <a:pt x="813" y="1"/>
                    <a:pt x="30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0" name="Google Shape;15730;p70"/>
            <p:cNvSpPr/>
            <p:nvPr/>
          </p:nvSpPr>
          <p:spPr>
            <a:xfrm>
              <a:off x="6773623" y="1645241"/>
              <a:ext cx="159330" cy="216638"/>
            </a:xfrm>
            <a:custGeom>
              <a:rect b="b" l="l" r="r" t="t"/>
              <a:pathLst>
                <a:path extrusionOk="0" h="8290" w="6097">
                  <a:moveTo>
                    <a:pt x="5183" y="0"/>
                  </a:moveTo>
                  <a:lnTo>
                    <a:pt x="4500" y="462"/>
                  </a:lnTo>
                  <a:cubicBezTo>
                    <a:pt x="3443" y="1221"/>
                    <a:pt x="3135" y="2433"/>
                    <a:pt x="3135" y="3731"/>
                  </a:cubicBezTo>
                  <a:lnTo>
                    <a:pt x="3135" y="6741"/>
                  </a:lnTo>
                  <a:cubicBezTo>
                    <a:pt x="3145" y="7289"/>
                    <a:pt x="2731" y="7741"/>
                    <a:pt x="2193" y="7808"/>
                  </a:cubicBezTo>
                  <a:cubicBezTo>
                    <a:pt x="2125" y="7808"/>
                    <a:pt x="2068" y="7818"/>
                    <a:pt x="2000" y="7818"/>
                  </a:cubicBezTo>
                  <a:cubicBezTo>
                    <a:pt x="1000" y="7808"/>
                    <a:pt x="173" y="7058"/>
                    <a:pt x="67" y="6068"/>
                  </a:cubicBezTo>
                  <a:lnTo>
                    <a:pt x="58" y="6260"/>
                  </a:lnTo>
                  <a:cubicBezTo>
                    <a:pt x="0" y="7366"/>
                    <a:pt x="885" y="8289"/>
                    <a:pt x="1991" y="8289"/>
                  </a:cubicBezTo>
                  <a:lnTo>
                    <a:pt x="2039" y="8289"/>
                  </a:lnTo>
                  <a:cubicBezTo>
                    <a:pt x="2356" y="8279"/>
                    <a:pt x="2664" y="8193"/>
                    <a:pt x="2943" y="8039"/>
                  </a:cubicBezTo>
                  <a:lnTo>
                    <a:pt x="3020" y="7991"/>
                  </a:lnTo>
                  <a:lnTo>
                    <a:pt x="3096" y="7943"/>
                  </a:lnTo>
                  <a:lnTo>
                    <a:pt x="3164" y="7895"/>
                  </a:lnTo>
                  <a:lnTo>
                    <a:pt x="3231" y="7837"/>
                  </a:lnTo>
                  <a:lnTo>
                    <a:pt x="3241" y="7837"/>
                  </a:lnTo>
                  <a:lnTo>
                    <a:pt x="3298" y="7779"/>
                  </a:lnTo>
                  <a:lnTo>
                    <a:pt x="3308" y="7779"/>
                  </a:lnTo>
                  <a:lnTo>
                    <a:pt x="3366" y="7722"/>
                  </a:lnTo>
                  <a:lnTo>
                    <a:pt x="3375" y="7712"/>
                  </a:lnTo>
                  <a:lnTo>
                    <a:pt x="3433" y="7654"/>
                  </a:lnTo>
                  <a:lnTo>
                    <a:pt x="3443" y="7645"/>
                  </a:lnTo>
                  <a:lnTo>
                    <a:pt x="3491" y="7587"/>
                  </a:lnTo>
                  <a:lnTo>
                    <a:pt x="3500" y="7568"/>
                  </a:lnTo>
                  <a:lnTo>
                    <a:pt x="3548" y="7510"/>
                  </a:lnTo>
                  <a:lnTo>
                    <a:pt x="3558" y="7501"/>
                  </a:lnTo>
                  <a:lnTo>
                    <a:pt x="3596" y="7443"/>
                  </a:lnTo>
                  <a:lnTo>
                    <a:pt x="3616" y="7414"/>
                  </a:lnTo>
                  <a:lnTo>
                    <a:pt x="3645" y="7356"/>
                  </a:lnTo>
                  <a:lnTo>
                    <a:pt x="3664" y="7337"/>
                  </a:lnTo>
                  <a:lnTo>
                    <a:pt x="3693" y="7279"/>
                  </a:lnTo>
                  <a:lnTo>
                    <a:pt x="3712" y="7251"/>
                  </a:lnTo>
                  <a:lnTo>
                    <a:pt x="3741" y="7202"/>
                  </a:lnTo>
                  <a:lnTo>
                    <a:pt x="3750" y="7164"/>
                  </a:lnTo>
                  <a:lnTo>
                    <a:pt x="3779" y="7116"/>
                  </a:lnTo>
                  <a:lnTo>
                    <a:pt x="3789" y="7077"/>
                  </a:lnTo>
                  <a:lnTo>
                    <a:pt x="3808" y="7029"/>
                  </a:lnTo>
                  <a:lnTo>
                    <a:pt x="3827" y="6991"/>
                  </a:lnTo>
                  <a:cubicBezTo>
                    <a:pt x="3827" y="6972"/>
                    <a:pt x="3837" y="6952"/>
                    <a:pt x="3837" y="6943"/>
                  </a:cubicBezTo>
                  <a:lnTo>
                    <a:pt x="3856" y="6895"/>
                  </a:lnTo>
                  <a:cubicBezTo>
                    <a:pt x="3856" y="6876"/>
                    <a:pt x="3866" y="6866"/>
                    <a:pt x="3866" y="6847"/>
                  </a:cubicBezTo>
                  <a:cubicBezTo>
                    <a:pt x="3866" y="6827"/>
                    <a:pt x="3875" y="6818"/>
                    <a:pt x="3875" y="6799"/>
                  </a:cubicBezTo>
                  <a:cubicBezTo>
                    <a:pt x="3875" y="6789"/>
                    <a:pt x="3885" y="6770"/>
                    <a:pt x="3885" y="6760"/>
                  </a:cubicBezTo>
                  <a:cubicBezTo>
                    <a:pt x="3895" y="6741"/>
                    <a:pt x="3895" y="6722"/>
                    <a:pt x="3895" y="6702"/>
                  </a:cubicBezTo>
                  <a:cubicBezTo>
                    <a:pt x="3895" y="6693"/>
                    <a:pt x="3895" y="6674"/>
                    <a:pt x="3904" y="6664"/>
                  </a:cubicBezTo>
                  <a:cubicBezTo>
                    <a:pt x="3914" y="6645"/>
                    <a:pt x="3904" y="6626"/>
                    <a:pt x="3914" y="6606"/>
                  </a:cubicBezTo>
                  <a:cubicBezTo>
                    <a:pt x="3914" y="6587"/>
                    <a:pt x="3914" y="6577"/>
                    <a:pt x="3914" y="6568"/>
                  </a:cubicBezTo>
                  <a:lnTo>
                    <a:pt x="3914" y="6500"/>
                  </a:lnTo>
                  <a:lnTo>
                    <a:pt x="3914" y="6472"/>
                  </a:lnTo>
                  <a:lnTo>
                    <a:pt x="3914" y="6366"/>
                  </a:lnTo>
                  <a:lnTo>
                    <a:pt x="3914" y="4856"/>
                  </a:lnTo>
                  <a:cubicBezTo>
                    <a:pt x="3914" y="3558"/>
                    <a:pt x="4539" y="2337"/>
                    <a:pt x="5597" y="1587"/>
                  </a:cubicBezTo>
                  <a:lnTo>
                    <a:pt x="6097" y="1221"/>
                  </a:lnTo>
                  <a:lnTo>
                    <a:pt x="51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1" name="Google Shape;15731;p70"/>
            <p:cNvSpPr/>
            <p:nvPr/>
          </p:nvSpPr>
          <p:spPr>
            <a:xfrm>
              <a:off x="6854530" y="1589082"/>
              <a:ext cx="93006" cy="108502"/>
            </a:xfrm>
            <a:custGeom>
              <a:rect b="b" l="l" r="r" t="t"/>
              <a:pathLst>
                <a:path extrusionOk="0" h="4152" w="3559">
                  <a:moveTo>
                    <a:pt x="563" y="0"/>
                  </a:moveTo>
                  <a:cubicBezTo>
                    <a:pt x="457" y="0"/>
                    <a:pt x="351" y="33"/>
                    <a:pt x="260" y="101"/>
                  </a:cubicBezTo>
                  <a:cubicBezTo>
                    <a:pt x="49" y="274"/>
                    <a:pt x="0" y="582"/>
                    <a:pt x="174" y="803"/>
                  </a:cubicBezTo>
                  <a:lnTo>
                    <a:pt x="2597" y="3957"/>
                  </a:lnTo>
                  <a:cubicBezTo>
                    <a:pt x="2697" y="4085"/>
                    <a:pt x="2842" y="4152"/>
                    <a:pt x="2990" y="4152"/>
                  </a:cubicBezTo>
                  <a:cubicBezTo>
                    <a:pt x="3097" y="4152"/>
                    <a:pt x="3206" y="4116"/>
                    <a:pt x="3299" y="4043"/>
                  </a:cubicBezTo>
                  <a:cubicBezTo>
                    <a:pt x="3520" y="3880"/>
                    <a:pt x="3558" y="3563"/>
                    <a:pt x="3385" y="3351"/>
                  </a:cubicBezTo>
                  <a:lnTo>
                    <a:pt x="962" y="197"/>
                  </a:lnTo>
                  <a:cubicBezTo>
                    <a:pt x="860" y="67"/>
                    <a:pt x="712" y="0"/>
                    <a:pt x="56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2" name="Google Shape;15732;p70"/>
            <p:cNvSpPr/>
            <p:nvPr/>
          </p:nvSpPr>
          <p:spPr>
            <a:xfrm>
              <a:off x="6857796" y="1589134"/>
              <a:ext cx="91856" cy="108398"/>
            </a:xfrm>
            <a:custGeom>
              <a:rect b="b" l="l" r="r" t="t"/>
              <a:pathLst>
                <a:path extrusionOk="0" h="4148" w="3515">
                  <a:moveTo>
                    <a:pt x="444" y="0"/>
                  </a:moveTo>
                  <a:cubicBezTo>
                    <a:pt x="337" y="0"/>
                    <a:pt x="228" y="36"/>
                    <a:pt x="135" y="108"/>
                  </a:cubicBezTo>
                  <a:cubicBezTo>
                    <a:pt x="77" y="147"/>
                    <a:pt x="29" y="205"/>
                    <a:pt x="0" y="272"/>
                  </a:cubicBezTo>
                  <a:cubicBezTo>
                    <a:pt x="154" y="272"/>
                    <a:pt x="289" y="339"/>
                    <a:pt x="385" y="464"/>
                  </a:cubicBezTo>
                  <a:lnTo>
                    <a:pt x="2808" y="3618"/>
                  </a:lnTo>
                  <a:cubicBezTo>
                    <a:pt x="2924" y="3772"/>
                    <a:pt x="2943" y="3974"/>
                    <a:pt x="2856" y="4147"/>
                  </a:cubicBezTo>
                  <a:cubicBezTo>
                    <a:pt x="2865" y="4148"/>
                    <a:pt x="2873" y="4148"/>
                    <a:pt x="2881" y="4148"/>
                  </a:cubicBezTo>
                  <a:cubicBezTo>
                    <a:pt x="3289" y="4148"/>
                    <a:pt x="3515" y="3679"/>
                    <a:pt x="3260" y="3349"/>
                  </a:cubicBezTo>
                  <a:lnTo>
                    <a:pt x="837" y="195"/>
                  </a:lnTo>
                  <a:cubicBezTo>
                    <a:pt x="737" y="67"/>
                    <a:pt x="592" y="0"/>
                    <a:pt x="44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3" name="Google Shape;15733;p70"/>
            <p:cNvSpPr/>
            <p:nvPr/>
          </p:nvSpPr>
          <p:spPr>
            <a:xfrm>
              <a:off x="6801245" y="1635441"/>
              <a:ext cx="31699" cy="11315"/>
            </a:xfrm>
            <a:custGeom>
              <a:rect b="b" l="l" r="r" t="t"/>
              <a:pathLst>
                <a:path extrusionOk="0" h="433" w="1213">
                  <a:moveTo>
                    <a:pt x="289" y="0"/>
                  </a:moveTo>
                  <a:cubicBezTo>
                    <a:pt x="1" y="0"/>
                    <a:pt x="1" y="433"/>
                    <a:pt x="289" y="433"/>
                  </a:cubicBezTo>
                  <a:lnTo>
                    <a:pt x="924" y="433"/>
                  </a:lnTo>
                  <a:cubicBezTo>
                    <a:pt x="1212" y="433"/>
                    <a:pt x="1212" y="0"/>
                    <a:pt x="92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4" name="Google Shape;15734;p70"/>
            <p:cNvSpPr/>
            <p:nvPr/>
          </p:nvSpPr>
          <p:spPr>
            <a:xfrm>
              <a:off x="6819852" y="1626765"/>
              <a:ext cx="11342" cy="28537"/>
            </a:xfrm>
            <a:custGeom>
              <a:rect b="b" l="l" r="r" t="t"/>
              <a:pathLst>
                <a:path extrusionOk="0" h="1092" w="434">
                  <a:moveTo>
                    <a:pt x="217" y="0"/>
                  </a:moveTo>
                  <a:cubicBezTo>
                    <a:pt x="109" y="0"/>
                    <a:pt x="0" y="72"/>
                    <a:pt x="0" y="217"/>
                  </a:cubicBezTo>
                  <a:lnTo>
                    <a:pt x="0" y="880"/>
                  </a:lnTo>
                  <a:cubicBezTo>
                    <a:pt x="0" y="996"/>
                    <a:pt x="97" y="1092"/>
                    <a:pt x="212" y="1092"/>
                  </a:cubicBezTo>
                  <a:cubicBezTo>
                    <a:pt x="337" y="1092"/>
                    <a:pt x="433" y="996"/>
                    <a:pt x="433" y="880"/>
                  </a:cubicBezTo>
                  <a:lnTo>
                    <a:pt x="433" y="217"/>
                  </a:lnTo>
                  <a:cubicBezTo>
                    <a:pt x="433" y="72"/>
                    <a:pt x="325" y="0"/>
                    <a:pt x="21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5" name="Google Shape;15735;p70"/>
            <p:cNvSpPr/>
            <p:nvPr/>
          </p:nvSpPr>
          <p:spPr>
            <a:xfrm>
              <a:off x="6754756" y="1761583"/>
              <a:ext cx="29687" cy="11315"/>
            </a:xfrm>
            <a:custGeom>
              <a:rect b="b" l="l" r="r" t="t"/>
              <a:pathLst>
                <a:path extrusionOk="0" h="433" w="1136">
                  <a:moveTo>
                    <a:pt x="299" y="0"/>
                  </a:moveTo>
                  <a:cubicBezTo>
                    <a:pt x="1" y="0"/>
                    <a:pt x="1" y="433"/>
                    <a:pt x="299" y="433"/>
                  </a:cubicBezTo>
                  <a:lnTo>
                    <a:pt x="847" y="433"/>
                  </a:lnTo>
                  <a:cubicBezTo>
                    <a:pt x="1136" y="433"/>
                    <a:pt x="1136" y="0"/>
                    <a:pt x="84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6" name="Google Shape;15736;p70"/>
            <p:cNvSpPr/>
            <p:nvPr/>
          </p:nvSpPr>
          <p:spPr>
            <a:xfrm>
              <a:off x="6756768" y="1752907"/>
              <a:ext cx="11342" cy="28537"/>
            </a:xfrm>
            <a:custGeom>
              <a:rect b="b" l="l" r="r" t="t"/>
              <a:pathLst>
                <a:path extrusionOk="0" h="1092" w="434">
                  <a:moveTo>
                    <a:pt x="217" y="1"/>
                  </a:moveTo>
                  <a:cubicBezTo>
                    <a:pt x="109" y="1"/>
                    <a:pt x="1" y="73"/>
                    <a:pt x="1" y="217"/>
                  </a:cubicBezTo>
                  <a:lnTo>
                    <a:pt x="1" y="880"/>
                  </a:lnTo>
                  <a:cubicBezTo>
                    <a:pt x="1" y="996"/>
                    <a:pt x="97" y="1092"/>
                    <a:pt x="222" y="1092"/>
                  </a:cubicBezTo>
                  <a:cubicBezTo>
                    <a:pt x="337" y="1092"/>
                    <a:pt x="434" y="996"/>
                    <a:pt x="434" y="880"/>
                  </a:cubicBezTo>
                  <a:lnTo>
                    <a:pt x="434" y="217"/>
                  </a:lnTo>
                  <a:cubicBezTo>
                    <a:pt x="434"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7" name="Google Shape;15737;p70"/>
            <p:cNvSpPr/>
            <p:nvPr/>
          </p:nvSpPr>
          <p:spPr>
            <a:xfrm>
              <a:off x="6754756" y="1717863"/>
              <a:ext cx="31699" cy="11577"/>
            </a:xfrm>
            <a:custGeom>
              <a:rect b="b" l="l" r="r" t="t"/>
              <a:pathLst>
                <a:path extrusionOk="0" h="443" w="1213">
                  <a:moveTo>
                    <a:pt x="299" y="0"/>
                  </a:moveTo>
                  <a:cubicBezTo>
                    <a:pt x="1" y="0"/>
                    <a:pt x="1" y="442"/>
                    <a:pt x="299" y="442"/>
                  </a:cubicBezTo>
                  <a:lnTo>
                    <a:pt x="924" y="442"/>
                  </a:lnTo>
                  <a:cubicBezTo>
                    <a:pt x="1212" y="442"/>
                    <a:pt x="1212" y="0"/>
                    <a:pt x="92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8" name="Google Shape;15738;p70"/>
            <p:cNvSpPr/>
            <p:nvPr/>
          </p:nvSpPr>
          <p:spPr>
            <a:xfrm>
              <a:off x="6756768" y="1709422"/>
              <a:ext cx="11342" cy="28563"/>
            </a:xfrm>
            <a:custGeom>
              <a:rect b="b" l="l" r="r" t="t"/>
              <a:pathLst>
                <a:path extrusionOk="0" h="1093" w="434">
                  <a:moveTo>
                    <a:pt x="217" y="1"/>
                  </a:moveTo>
                  <a:cubicBezTo>
                    <a:pt x="109" y="1"/>
                    <a:pt x="1" y="73"/>
                    <a:pt x="1" y="217"/>
                  </a:cubicBezTo>
                  <a:lnTo>
                    <a:pt x="1" y="871"/>
                  </a:lnTo>
                  <a:cubicBezTo>
                    <a:pt x="1" y="996"/>
                    <a:pt x="97" y="1092"/>
                    <a:pt x="222" y="1092"/>
                  </a:cubicBezTo>
                  <a:cubicBezTo>
                    <a:pt x="337" y="1092"/>
                    <a:pt x="434" y="996"/>
                    <a:pt x="434" y="871"/>
                  </a:cubicBezTo>
                  <a:lnTo>
                    <a:pt x="434" y="217"/>
                  </a:lnTo>
                  <a:cubicBezTo>
                    <a:pt x="434"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9" name="Google Shape;15739;p70"/>
            <p:cNvSpPr/>
            <p:nvPr/>
          </p:nvSpPr>
          <p:spPr>
            <a:xfrm>
              <a:off x="6833414" y="1779431"/>
              <a:ext cx="43014" cy="11315"/>
            </a:xfrm>
            <a:custGeom>
              <a:rect b="b" l="l" r="r" t="t"/>
              <a:pathLst>
                <a:path extrusionOk="0" h="433" w="1646">
                  <a:moveTo>
                    <a:pt x="1" y="0"/>
                  </a:moveTo>
                  <a:lnTo>
                    <a:pt x="1" y="433"/>
                  </a:lnTo>
                  <a:lnTo>
                    <a:pt x="1645" y="433"/>
                  </a:lnTo>
                  <a:lnTo>
                    <a:pt x="16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0" name="Google Shape;15740;p70"/>
            <p:cNvSpPr/>
            <p:nvPr/>
          </p:nvSpPr>
          <p:spPr>
            <a:xfrm>
              <a:off x="6775871" y="1779431"/>
              <a:ext cx="32692" cy="11315"/>
            </a:xfrm>
            <a:custGeom>
              <a:rect b="b" l="l" r="r" t="t"/>
              <a:pathLst>
                <a:path extrusionOk="0" h="433" w="1251">
                  <a:moveTo>
                    <a:pt x="20" y="0"/>
                  </a:moveTo>
                  <a:lnTo>
                    <a:pt x="1" y="433"/>
                  </a:lnTo>
                  <a:lnTo>
                    <a:pt x="1251" y="433"/>
                  </a:lnTo>
                  <a:lnTo>
                    <a:pt x="12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1" name="Google Shape;15741;p70"/>
            <p:cNvSpPr/>
            <p:nvPr/>
          </p:nvSpPr>
          <p:spPr>
            <a:xfrm>
              <a:off x="6801245" y="1596974"/>
              <a:ext cx="31699" cy="11342"/>
            </a:xfrm>
            <a:custGeom>
              <a:rect b="b" l="l" r="r" t="t"/>
              <a:pathLst>
                <a:path extrusionOk="0" h="434" w="1213">
                  <a:moveTo>
                    <a:pt x="289" y="1"/>
                  </a:moveTo>
                  <a:cubicBezTo>
                    <a:pt x="1" y="1"/>
                    <a:pt x="1" y="434"/>
                    <a:pt x="289" y="434"/>
                  </a:cubicBezTo>
                  <a:lnTo>
                    <a:pt x="924" y="434"/>
                  </a:lnTo>
                  <a:cubicBezTo>
                    <a:pt x="1212" y="434"/>
                    <a:pt x="1212" y="1"/>
                    <a:pt x="92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2" name="Google Shape;15742;p70"/>
            <p:cNvSpPr/>
            <p:nvPr/>
          </p:nvSpPr>
          <p:spPr>
            <a:xfrm>
              <a:off x="6819852" y="1588560"/>
              <a:ext cx="11342" cy="28563"/>
            </a:xfrm>
            <a:custGeom>
              <a:rect b="b" l="l" r="r" t="t"/>
              <a:pathLst>
                <a:path extrusionOk="0" h="1093" w="434">
                  <a:moveTo>
                    <a:pt x="217" y="1"/>
                  </a:moveTo>
                  <a:cubicBezTo>
                    <a:pt x="109" y="1"/>
                    <a:pt x="0" y="73"/>
                    <a:pt x="0" y="217"/>
                  </a:cubicBezTo>
                  <a:lnTo>
                    <a:pt x="0" y="871"/>
                  </a:lnTo>
                  <a:cubicBezTo>
                    <a:pt x="0" y="986"/>
                    <a:pt x="97" y="1092"/>
                    <a:pt x="212" y="1092"/>
                  </a:cubicBezTo>
                  <a:cubicBezTo>
                    <a:pt x="327" y="1092"/>
                    <a:pt x="424" y="996"/>
                    <a:pt x="433" y="871"/>
                  </a:cubicBezTo>
                  <a:lnTo>
                    <a:pt x="433" y="217"/>
                  </a:lnTo>
                  <a:cubicBezTo>
                    <a:pt x="433"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3" name="Google Shape;15743;p70"/>
            <p:cNvSpPr/>
            <p:nvPr/>
          </p:nvSpPr>
          <p:spPr>
            <a:xfrm>
              <a:off x="6789956" y="1657053"/>
              <a:ext cx="10558" cy="10558"/>
            </a:xfrm>
            <a:custGeom>
              <a:rect b="b" l="l" r="r" t="t"/>
              <a:pathLst>
                <a:path extrusionOk="0" h="404" w="404">
                  <a:moveTo>
                    <a:pt x="202" y="0"/>
                  </a:moveTo>
                  <a:cubicBezTo>
                    <a:pt x="87" y="0"/>
                    <a:pt x="0" y="87"/>
                    <a:pt x="0" y="202"/>
                  </a:cubicBezTo>
                  <a:cubicBezTo>
                    <a:pt x="0" y="317"/>
                    <a:pt x="87" y="404"/>
                    <a:pt x="202" y="404"/>
                  </a:cubicBezTo>
                  <a:cubicBezTo>
                    <a:pt x="317" y="404"/>
                    <a:pt x="404" y="317"/>
                    <a:pt x="404" y="202"/>
                  </a:cubicBezTo>
                  <a:cubicBezTo>
                    <a:pt x="404" y="87"/>
                    <a:pt x="317" y="0"/>
                    <a:pt x="20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4" name="Google Shape;15744;p70"/>
            <p:cNvSpPr/>
            <p:nvPr/>
          </p:nvSpPr>
          <p:spPr>
            <a:xfrm>
              <a:off x="6788702" y="1704536"/>
              <a:ext cx="10819" cy="10584"/>
            </a:xfrm>
            <a:custGeom>
              <a:rect b="b" l="l" r="r" t="t"/>
              <a:pathLst>
                <a:path extrusionOk="0" h="405" w="414">
                  <a:moveTo>
                    <a:pt x="202" y="0"/>
                  </a:moveTo>
                  <a:cubicBezTo>
                    <a:pt x="96" y="0"/>
                    <a:pt x="0" y="87"/>
                    <a:pt x="0" y="202"/>
                  </a:cubicBezTo>
                  <a:cubicBezTo>
                    <a:pt x="0" y="318"/>
                    <a:pt x="96" y="404"/>
                    <a:pt x="202" y="404"/>
                  </a:cubicBezTo>
                  <a:cubicBezTo>
                    <a:pt x="317" y="404"/>
                    <a:pt x="414" y="318"/>
                    <a:pt x="414" y="202"/>
                  </a:cubicBezTo>
                  <a:cubicBezTo>
                    <a:pt x="414" y="87"/>
                    <a:pt x="317" y="0"/>
                    <a:pt x="20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5" name="Google Shape;15745;p70"/>
            <p:cNvSpPr/>
            <p:nvPr/>
          </p:nvSpPr>
          <p:spPr>
            <a:xfrm>
              <a:off x="6787683" y="1755050"/>
              <a:ext cx="10584" cy="10819"/>
            </a:xfrm>
            <a:custGeom>
              <a:rect b="b" l="l" r="r" t="t"/>
              <a:pathLst>
                <a:path extrusionOk="0" h="414" w="405">
                  <a:moveTo>
                    <a:pt x="203" y="0"/>
                  </a:moveTo>
                  <a:cubicBezTo>
                    <a:pt x="87" y="0"/>
                    <a:pt x="1" y="96"/>
                    <a:pt x="1" y="202"/>
                  </a:cubicBezTo>
                  <a:cubicBezTo>
                    <a:pt x="1" y="318"/>
                    <a:pt x="87" y="414"/>
                    <a:pt x="203" y="414"/>
                  </a:cubicBezTo>
                  <a:cubicBezTo>
                    <a:pt x="318" y="414"/>
                    <a:pt x="404" y="318"/>
                    <a:pt x="404" y="202"/>
                  </a:cubicBezTo>
                  <a:cubicBezTo>
                    <a:pt x="404" y="96"/>
                    <a:pt x="318" y="0"/>
                    <a:pt x="20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6" name="Google Shape;15746;p70"/>
            <p:cNvSpPr/>
            <p:nvPr/>
          </p:nvSpPr>
          <p:spPr>
            <a:xfrm>
              <a:off x="6741689" y="1509509"/>
              <a:ext cx="42753" cy="11368"/>
            </a:xfrm>
            <a:custGeom>
              <a:rect b="b" l="l" r="r" t="t"/>
              <a:pathLst>
                <a:path extrusionOk="0" h="435" w="1636">
                  <a:moveTo>
                    <a:pt x="214" y="1"/>
                  </a:moveTo>
                  <a:cubicBezTo>
                    <a:pt x="98" y="1"/>
                    <a:pt x="10" y="93"/>
                    <a:pt x="1" y="203"/>
                  </a:cubicBezTo>
                  <a:cubicBezTo>
                    <a:pt x="1" y="328"/>
                    <a:pt x="97" y="434"/>
                    <a:pt x="222" y="434"/>
                  </a:cubicBezTo>
                  <a:lnTo>
                    <a:pt x="1636" y="434"/>
                  </a:lnTo>
                  <a:cubicBezTo>
                    <a:pt x="1636" y="194"/>
                    <a:pt x="1443" y="1"/>
                    <a:pt x="1203" y="1"/>
                  </a:cubicBezTo>
                  <a:lnTo>
                    <a:pt x="232" y="1"/>
                  </a:lnTo>
                  <a:cubicBezTo>
                    <a:pt x="226" y="1"/>
                    <a:pt x="220" y="1"/>
                    <a:pt x="214"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47" name="Google Shape;15747;p70"/>
          <p:cNvGrpSpPr/>
          <p:nvPr/>
        </p:nvGrpSpPr>
        <p:grpSpPr>
          <a:xfrm>
            <a:off x="5752627" y="3430404"/>
            <a:ext cx="360628" cy="181464"/>
            <a:chOff x="5752627" y="3430404"/>
            <a:chExt cx="360628" cy="181464"/>
          </a:xfrm>
        </p:grpSpPr>
        <p:sp>
          <p:nvSpPr>
            <p:cNvPr id="15748" name="Google Shape;15748;p70"/>
            <p:cNvSpPr/>
            <p:nvPr/>
          </p:nvSpPr>
          <p:spPr>
            <a:xfrm>
              <a:off x="5752627" y="3430404"/>
              <a:ext cx="360628" cy="181203"/>
            </a:xfrm>
            <a:custGeom>
              <a:rect b="b" l="l" r="r" t="t"/>
              <a:pathLst>
                <a:path extrusionOk="0" h="6934" w="13800">
                  <a:moveTo>
                    <a:pt x="269" y="0"/>
                  </a:moveTo>
                  <a:cubicBezTo>
                    <a:pt x="125" y="0"/>
                    <a:pt x="0" y="125"/>
                    <a:pt x="0" y="270"/>
                  </a:cubicBezTo>
                  <a:lnTo>
                    <a:pt x="0" y="6664"/>
                  </a:lnTo>
                  <a:cubicBezTo>
                    <a:pt x="0" y="6818"/>
                    <a:pt x="125" y="6933"/>
                    <a:pt x="269" y="6933"/>
                  </a:cubicBezTo>
                  <a:lnTo>
                    <a:pt x="13530" y="6933"/>
                  </a:lnTo>
                  <a:cubicBezTo>
                    <a:pt x="13684" y="6933"/>
                    <a:pt x="13799" y="6818"/>
                    <a:pt x="13799" y="6664"/>
                  </a:cubicBezTo>
                  <a:lnTo>
                    <a:pt x="13799" y="270"/>
                  </a:lnTo>
                  <a:cubicBezTo>
                    <a:pt x="13799" y="125"/>
                    <a:pt x="13684" y="0"/>
                    <a:pt x="1353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9" name="Google Shape;15749;p70"/>
            <p:cNvSpPr/>
            <p:nvPr/>
          </p:nvSpPr>
          <p:spPr>
            <a:xfrm>
              <a:off x="5752627" y="3430404"/>
              <a:ext cx="360628" cy="96507"/>
            </a:xfrm>
            <a:custGeom>
              <a:rect b="b" l="l" r="r" t="t"/>
              <a:pathLst>
                <a:path extrusionOk="0" h="3693" w="13800">
                  <a:moveTo>
                    <a:pt x="269" y="0"/>
                  </a:moveTo>
                  <a:cubicBezTo>
                    <a:pt x="125" y="0"/>
                    <a:pt x="0" y="125"/>
                    <a:pt x="0" y="270"/>
                  </a:cubicBezTo>
                  <a:lnTo>
                    <a:pt x="0" y="3693"/>
                  </a:lnTo>
                  <a:lnTo>
                    <a:pt x="13799" y="3693"/>
                  </a:lnTo>
                  <a:lnTo>
                    <a:pt x="13799" y="270"/>
                  </a:lnTo>
                  <a:cubicBezTo>
                    <a:pt x="13799" y="125"/>
                    <a:pt x="13684" y="0"/>
                    <a:pt x="1353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0" name="Google Shape;15750;p70"/>
            <p:cNvSpPr/>
            <p:nvPr/>
          </p:nvSpPr>
          <p:spPr>
            <a:xfrm>
              <a:off x="5752627" y="3430404"/>
              <a:ext cx="360628" cy="96507"/>
            </a:xfrm>
            <a:custGeom>
              <a:rect b="b" l="l" r="r" t="t"/>
              <a:pathLst>
                <a:path extrusionOk="0" h="3693" w="13800">
                  <a:moveTo>
                    <a:pt x="12347" y="0"/>
                  </a:moveTo>
                  <a:lnTo>
                    <a:pt x="12347" y="2741"/>
                  </a:lnTo>
                  <a:cubicBezTo>
                    <a:pt x="12347" y="2972"/>
                    <a:pt x="12155" y="3154"/>
                    <a:pt x="11934" y="3154"/>
                  </a:cubicBezTo>
                  <a:lnTo>
                    <a:pt x="0" y="3154"/>
                  </a:lnTo>
                  <a:lnTo>
                    <a:pt x="0" y="3693"/>
                  </a:lnTo>
                  <a:lnTo>
                    <a:pt x="13799" y="3693"/>
                  </a:lnTo>
                  <a:lnTo>
                    <a:pt x="13799" y="270"/>
                  </a:lnTo>
                  <a:cubicBezTo>
                    <a:pt x="13799" y="125"/>
                    <a:pt x="13684" y="0"/>
                    <a:pt x="13530"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1" name="Google Shape;15751;p70"/>
            <p:cNvSpPr/>
            <p:nvPr/>
          </p:nvSpPr>
          <p:spPr>
            <a:xfrm>
              <a:off x="5788036" y="3526885"/>
              <a:ext cx="28929" cy="84722"/>
            </a:xfrm>
            <a:custGeom>
              <a:rect b="b" l="l" r="r" t="t"/>
              <a:pathLst>
                <a:path extrusionOk="0" h="3242" w="1107">
                  <a:moveTo>
                    <a:pt x="1" y="1"/>
                  </a:moveTo>
                  <a:lnTo>
                    <a:pt x="1" y="3241"/>
                  </a:lnTo>
                  <a:lnTo>
                    <a:pt x="1107" y="3241"/>
                  </a:lnTo>
                  <a:lnTo>
                    <a:pt x="1107"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2" name="Google Shape;15752;p70"/>
            <p:cNvSpPr/>
            <p:nvPr/>
          </p:nvSpPr>
          <p:spPr>
            <a:xfrm>
              <a:off x="5816939" y="3526885"/>
              <a:ext cx="29190" cy="84722"/>
            </a:xfrm>
            <a:custGeom>
              <a:rect b="b" l="l" r="r" t="t"/>
              <a:pathLst>
                <a:path extrusionOk="0" h="3242" w="1117">
                  <a:moveTo>
                    <a:pt x="1" y="1"/>
                  </a:moveTo>
                  <a:lnTo>
                    <a:pt x="1" y="3241"/>
                  </a:lnTo>
                  <a:lnTo>
                    <a:pt x="1116" y="3241"/>
                  </a:lnTo>
                  <a:lnTo>
                    <a:pt x="111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3" name="Google Shape;15753;p70"/>
            <p:cNvSpPr/>
            <p:nvPr/>
          </p:nvSpPr>
          <p:spPr>
            <a:xfrm>
              <a:off x="5846102" y="3526885"/>
              <a:ext cx="28929" cy="84722"/>
            </a:xfrm>
            <a:custGeom>
              <a:rect b="b" l="l" r="r" t="t"/>
              <a:pathLst>
                <a:path extrusionOk="0" h="3242" w="1107">
                  <a:moveTo>
                    <a:pt x="0" y="1"/>
                  </a:moveTo>
                  <a:lnTo>
                    <a:pt x="0"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4" name="Google Shape;15754;p70"/>
            <p:cNvSpPr/>
            <p:nvPr/>
          </p:nvSpPr>
          <p:spPr>
            <a:xfrm>
              <a:off x="5875005" y="3526885"/>
              <a:ext cx="28903" cy="84722"/>
            </a:xfrm>
            <a:custGeom>
              <a:rect b="b" l="l" r="r" t="t"/>
              <a:pathLst>
                <a:path extrusionOk="0" h="3242" w="1106">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5" name="Google Shape;15755;p70"/>
            <p:cNvSpPr/>
            <p:nvPr/>
          </p:nvSpPr>
          <p:spPr>
            <a:xfrm>
              <a:off x="5903881" y="3526885"/>
              <a:ext cx="29190" cy="84722"/>
            </a:xfrm>
            <a:custGeom>
              <a:rect b="b" l="l" r="r" t="t"/>
              <a:pathLst>
                <a:path extrusionOk="0" h="3242" w="1117">
                  <a:moveTo>
                    <a:pt x="1" y="1"/>
                  </a:moveTo>
                  <a:lnTo>
                    <a:pt x="1" y="3241"/>
                  </a:lnTo>
                  <a:lnTo>
                    <a:pt x="1116" y="3241"/>
                  </a:lnTo>
                  <a:lnTo>
                    <a:pt x="111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6" name="Google Shape;15756;p70"/>
            <p:cNvSpPr/>
            <p:nvPr/>
          </p:nvSpPr>
          <p:spPr>
            <a:xfrm>
              <a:off x="5933045" y="3526885"/>
              <a:ext cx="28929" cy="84722"/>
            </a:xfrm>
            <a:custGeom>
              <a:rect b="b" l="l" r="r" t="t"/>
              <a:pathLst>
                <a:path extrusionOk="0" h="3242" w="1107">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7" name="Google Shape;15757;p70"/>
            <p:cNvSpPr/>
            <p:nvPr/>
          </p:nvSpPr>
          <p:spPr>
            <a:xfrm>
              <a:off x="5961948" y="3526885"/>
              <a:ext cx="28929" cy="84722"/>
            </a:xfrm>
            <a:custGeom>
              <a:rect b="b" l="l" r="r" t="t"/>
              <a:pathLst>
                <a:path extrusionOk="0" h="3242" w="1107">
                  <a:moveTo>
                    <a:pt x="0" y="1"/>
                  </a:moveTo>
                  <a:lnTo>
                    <a:pt x="0"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8" name="Google Shape;15758;p70"/>
            <p:cNvSpPr/>
            <p:nvPr/>
          </p:nvSpPr>
          <p:spPr>
            <a:xfrm>
              <a:off x="5990850" y="3526885"/>
              <a:ext cx="29164" cy="84722"/>
            </a:xfrm>
            <a:custGeom>
              <a:rect b="b" l="l" r="r" t="t"/>
              <a:pathLst>
                <a:path extrusionOk="0" h="3242" w="1116">
                  <a:moveTo>
                    <a:pt x="0" y="1"/>
                  </a:moveTo>
                  <a:lnTo>
                    <a:pt x="0" y="3241"/>
                  </a:lnTo>
                  <a:lnTo>
                    <a:pt x="1116" y="3241"/>
                  </a:lnTo>
                  <a:lnTo>
                    <a:pt x="111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9" name="Google Shape;15759;p70"/>
            <p:cNvSpPr/>
            <p:nvPr/>
          </p:nvSpPr>
          <p:spPr>
            <a:xfrm>
              <a:off x="6019988" y="3526885"/>
              <a:ext cx="28929" cy="84722"/>
            </a:xfrm>
            <a:custGeom>
              <a:rect b="b" l="l" r="r" t="t"/>
              <a:pathLst>
                <a:path extrusionOk="0" h="3242" w="1107">
                  <a:moveTo>
                    <a:pt x="1" y="1"/>
                  </a:moveTo>
                  <a:lnTo>
                    <a:pt x="1"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0" name="Google Shape;15760;p70"/>
            <p:cNvSpPr/>
            <p:nvPr/>
          </p:nvSpPr>
          <p:spPr>
            <a:xfrm>
              <a:off x="6048891" y="3526885"/>
              <a:ext cx="28929" cy="84722"/>
            </a:xfrm>
            <a:custGeom>
              <a:rect b="b" l="l" r="r" t="t"/>
              <a:pathLst>
                <a:path extrusionOk="0" h="3242" w="1107">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1" name="Google Shape;15761;p70"/>
            <p:cNvSpPr/>
            <p:nvPr/>
          </p:nvSpPr>
          <p:spPr>
            <a:xfrm>
              <a:off x="5806381" y="3526885"/>
              <a:ext cx="21403" cy="48032"/>
            </a:xfrm>
            <a:custGeom>
              <a:rect b="b" l="l" r="r" t="t"/>
              <a:pathLst>
                <a:path extrusionOk="0" h="1838" w="819">
                  <a:moveTo>
                    <a:pt x="1" y="1"/>
                  </a:moveTo>
                  <a:lnTo>
                    <a:pt x="1" y="1626"/>
                  </a:lnTo>
                  <a:cubicBezTo>
                    <a:pt x="1" y="1741"/>
                    <a:pt x="88" y="1838"/>
                    <a:pt x="203" y="1838"/>
                  </a:cubicBezTo>
                  <a:lnTo>
                    <a:pt x="616" y="1838"/>
                  </a:lnTo>
                  <a:cubicBezTo>
                    <a:pt x="732" y="1838"/>
                    <a:pt x="818" y="1741"/>
                    <a:pt x="818" y="1626"/>
                  </a:cubicBezTo>
                  <a:lnTo>
                    <a:pt x="8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2" name="Google Shape;15762;p70"/>
            <p:cNvSpPr/>
            <p:nvPr/>
          </p:nvSpPr>
          <p:spPr>
            <a:xfrm>
              <a:off x="5864186" y="3526885"/>
              <a:ext cx="21638" cy="48032"/>
            </a:xfrm>
            <a:custGeom>
              <a:rect b="b" l="l" r="r" t="t"/>
              <a:pathLst>
                <a:path extrusionOk="0" h="1838" w="828">
                  <a:moveTo>
                    <a:pt x="1" y="1"/>
                  </a:moveTo>
                  <a:lnTo>
                    <a:pt x="1" y="1626"/>
                  </a:lnTo>
                  <a:cubicBezTo>
                    <a:pt x="1" y="1741"/>
                    <a:pt x="97" y="1838"/>
                    <a:pt x="212" y="1838"/>
                  </a:cubicBezTo>
                  <a:lnTo>
                    <a:pt x="626" y="1838"/>
                  </a:lnTo>
                  <a:cubicBezTo>
                    <a:pt x="731"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3" name="Google Shape;15763;p70"/>
            <p:cNvSpPr/>
            <p:nvPr/>
          </p:nvSpPr>
          <p:spPr>
            <a:xfrm>
              <a:off x="5922226" y="3526885"/>
              <a:ext cx="21638" cy="48032"/>
            </a:xfrm>
            <a:custGeom>
              <a:rect b="b" l="l" r="r" t="t"/>
              <a:pathLst>
                <a:path extrusionOk="0" h="1838" w="828">
                  <a:moveTo>
                    <a:pt x="1" y="1"/>
                  </a:moveTo>
                  <a:lnTo>
                    <a:pt x="1" y="1626"/>
                  </a:lnTo>
                  <a:cubicBezTo>
                    <a:pt x="1" y="1741"/>
                    <a:pt x="87" y="1838"/>
                    <a:pt x="203" y="1838"/>
                  </a:cubicBezTo>
                  <a:lnTo>
                    <a:pt x="616" y="1838"/>
                  </a:lnTo>
                  <a:cubicBezTo>
                    <a:pt x="732"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4" name="Google Shape;15764;p70"/>
            <p:cNvSpPr/>
            <p:nvPr/>
          </p:nvSpPr>
          <p:spPr>
            <a:xfrm>
              <a:off x="5980293" y="3526885"/>
              <a:ext cx="21638" cy="48032"/>
            </a:xfrm>
            <a:custGeom>
              <a:rect b="b" l="l" r="r" t="t"/>
              <a:pathLst>
                <a:path extrusionOk="0" h="1838" w="828">
                  <a:moveTo>
                    <a:pt x="0" y="1"/>
                  </a:moveTo>
                  <a:lnTo>
                    <a:pt x="0" y="1626"/>
                  </a:lnTo>
                  <a:cubicBezTo>
                    <a:pt x="0" y="1741"/>
                    <a:pt x="96" y="1838"/>
                    <a:pt x="202" y="1838"/>
                  </a:cubicBezTo>
                  <a:lnTo>
                    <a:pt x="616" y="1838"/>
                  </a:lnTo>
                  <a:cubicBezTo>
                    <a:pt x="731" y="1838"/>
                    <a:pt x="827" y="1741"/>
                    <a:pt x="827" y="1626"/>
                  </a:cubicBezTo>
                  <a:lnTo>
                    <a:pt x="827"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5" name="Google Shape;15765;p70"/>
            <p:cNvSpPr/>
            <p:nvPr/>
          </p:nvSpPr>
          <p:spPr>
            <a:xfrm>
              <a:off x="6038072" y="3526885"/>
              <a:ext cx="21638" cy="48032"/>
            </a:xfrm>
            <a:custGeom>
              <a:rect b="b" l="l" r="r" t="t"/>
              <a:pathLst>
                <a:path extrusionOk="0" h="1838" w="828">
                  <a:moveTo>
                    <a:pt x="1" y="1"/>
                  </a:moveTo>
                  <a:lnTo>
                    <a:pt x="1" y="1626"/>
                  </a:lnTo>
                  <a:cubicBezTo>
                    <a:pt x="1" y="1741"/>
                    <a:pt x="97" y="1838"/>
                    <a:pt x="212" y="1838"/>
                  </a:cubicBezTo>
                  <a:lnTo>
                    <a:pt x="626" y="1838"/>
                  </a:lnTo>
                  <a:cubicBezTo>
                    <a:pt x="732"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6" name="Google Shape;15766;p70"/>
            <p:cNvSpPr/>
            <p:nvPr/>
          </p:nvSpPr>
          <p:spPr>
            <a:xfrm>
              <a:off x="5926774" y="3454995"/>
              <a:ext cx="139234" cy="42282"/>
            </a:xfrm>
            <a:custGeom>
              <a:rect b="b" l="l" r="r" t="t"/>
              <a:pathLst>
                <a:path extrusionOk="0" h="1618" w="5328">
                  <a:moveTo>
                    <a:pt x="157" y="1"/>
                  </a:moveTo>
                  <a:cubicBezTo>
                    <a:pt x="68" y="1"/>
                    <a:pt x="0" y="74"/>
                    <a:pt x="0" y="165"/>
                  </a:cubicBezTo>
                  <a:lnTo>
                    <a:pt x="0" y="1454"/>
                  </a:lnTo>
                  <a:cubicBezTo>
                    <a:pt x="0" y="1540"/>
                    <a:pt x="77" y="1617"/>
                    <a:pt x="173" y="1617"/>
                  </a:cubicBezTo>
                  <a:lnTo>
                    <a:pt x="5164" y="1617"/>
                  </a:lnTo>
                  <a:cubicBezTo>
                    <a:pt x="5250" y="1617"/>
                    <a:pt x="5327" y="1540"/>
                    <a:pt x="5327" y="1454"/>
                  </a:cubicBezTo>
                  <a:lnTo>
                    <a:pt x="5327" y="165"/>
                  </a:lnTo>
                  <a:cubicBezTo>
                    <a:pt x="5327" y="69"/>
                    <a:pt x="5250" y="2"/>
                    <a:pt x="5164" y="2"/>
                  </a:cubicBezTo>
                  <a:lnTo>
                    <a:pt x="173" y="2"/>
                  </a:lnTo>
                  <a:cubicBezTo>
                    <a:pt x="168" y="1"/>
                    <a:pt x="162" y="1"/>
                    <a:pt x="157"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7" name="Google Shape;15767;p70"/>
            <p:cNvSpPr/>
            <p:nvPr/>
          </p:nvSpPr>
          <p:spPr>
            <a:xfrm>
              <a:off x="5926774" y="3471615"/>
              <a:ext cx="139234" cy="25662"/>
            </a:xfrm>
            <a:custGeom>
              <a:rect b="b" l="l" r="r" t="t"/>
              <a:pathLst>
                <a:path extrusionOk="0" h="982" w="5328">
                  <a:moveTo>
                    <a:pt x="0" y="0"/>
                  </a:moveTo>
                  <a:lnTo>
                    <a:pt x="0" y="818"/>
                  </a:lnTo>
                  <a:cubicBezTo>
                    <a:pt x="0" y="904"/>
                    <a:pt x="77" y="981"/>
                    <a:pt x="173" y="981"/>
                  </a:cubicBezTo>
                  <a:lnTo>
                    <a:pt x="5164" y="981"/>
                  </a:lnTo>
                  <a:cubicBezTo>
                    <a:pt x="5250" y="981"/>
                    <a:pt x="5327" y="904"/>
                    <a:pt x="5327" y="818"/>
                  </a:cubicBezTo>
                  <a:lnTo>
                    <a:pt x="5327" y="0"/>
                  </a:lnTo>
                  <a:cubicBezTo>
                    <a:pt x="5327" y="96"/>
                    <a:pt x="5250" y="173"/>
                    <a:pt x="5164" y="173"/>
                  </a:cubicBezTo>
                  <a:lnTo>
                    <a:pt x="173" y="173"/>
                  </a:lnTo>
                  <a:cubicBezTo>
                    <a:pt x="77" y="173"/>
                    <a:pt x="0" y="96"/>
                    <a:pt x="0"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8" name="Google Shape;15768;p70"/>
            <p:cNvSpPr/>
            <p:nvPr/>
          </p:nvSpPr>
          <p:spPr>
            <a:xfrm>
              <a:off x="5870981" y="3449559"/>
              <a:ext cx="10819" cy="53232"/>
            </a:xfrm>
            <a:custGeom>
              <a:rect b="b" l="l" r="r" t="t"/>
              <a:pathLst>
                <a:path extrusionOk="0" h="2037" w="414">
                  <a:moveTo>
                    <a:pt x="207" y="1"/>
                  </a:moveTo>
                  <a:cubicBezTo>
                    <a:pt x="104" y="1"/>
                    <a:pt x="0" y="70"/>
                    <a:pt x="0" y="210"/>
                  </a:cubicBezTo>
                  <a:lnTo>
                    <a:pt x="0" y="1825"/>
                  </a:lnTo>
                  <a:cubicBezTo>
                    <a:pt x="0" y="1941"/>
                    <a:pt x="87" y="2037"/>
                    <a:pt x="202" y="2037"/>
                  </a:cubicBezTo>
                  <a:cubicBezTo>
                    <a:pt x="318" y="2037"/>
                    <a:pt x="414" y="1941"/>
                    <a:pt x="414" y="1825"/>
                  </a:cubicBezTo>
                  <a:lnTo>
                    <a:pt x="414" y="210"/>
                  </a:lnTo>
                  <a:cubicBezTo>
                    <a:pt x="414" y="70"/>
                    <a:pt x="310"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9" name="Google Shape;15769;p70"/>
            <p:cNvSpPr/>
            <p:nvPr/>
          </p:nvSpPr>
          <p:spPr>
            <a:xfrm>
              <a:off x="5834787" y="3449559"/>
              <a:ext cx="10845" cy="53232"/>
            </a:xfrm>
            <a:custGeom>
              <a:rect b="b" l="l" r="r" t="t"/>
              <a:pathLst>
                <a:path extrusionOk="0" h="2037" w="415">
                  <a:moveTo>
                    <a:pt x="207" y="1"/>
                  </a:moveTo>
                  <a:cubicBezTo>
                    <a:pt x="104" y="1"/>
                    <a:pt x="1" y="70"/>
                    <a:pt x="1" y="210"/>
                  </a:cubicBezTo>
                  <a:lnTo>
                    <a:pt x="1" y="1825"/>
                  </a:lnTo>
                  <a:cubicBezTo>
                    <a:pt x="1" y="1941"/>
                    <a:pt x="97" y="2037"/>
                    <a:pt x="212" y="2037"/>
                  </a:cubicBezTo>
                  <a:cubicBezTo>
                    <a:pt x="328" y="2037"/>
                    <a:pt x="414" y="1941"/>
                    <a:pt x="414" y="1825"/>
                  </a:cubicBezTo>
                  <a:lnTo>
                    <a:pt x="414" y="210"/>
                  </a:lnTo>
                  <a:cubicBezTo>
                    <a:pt x="414" y="70"/>
                    <a:pt x="311"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0" name="Google Shape;15770;p70"/>
            <p:cNvSpPr/>
            <p:nvPr/>
          </p:nvSpPr>
          <p:spPr>
            <a:xfrm>
              <a:off x="5797601" y="3449559"/>
              <a:ext cx="11080" cy="53232"/>
            </a:xfrm>
            <a:custGeom>
              <a:rect b="b" l="l" r="r" t="t"/>
              <a:pathLst>
                <a:path extrusionOk="0" h="2037" w="424">
                  <a:moveTo>
                    <a:pt x="212" y="1"/>
                  </a:moveTo>
                  <a:cubicBezTo>
                    <a:pt x="106" y="1"/>
                    <a:pt x="0" y="70"/>
                    <a:pt x="0" y="210"/>
                  </a:cubicBezTo>
                  <a:lnTo>
                    <a:pt x="0" y="1825"/>
                  </a:lnTo>
                  <a:cubicBezTo>
                    <a:pt x="0" y="1941"/>
                    <a:pt x="97" y="2037"/>
                    <a:pt x="212" y="2037"/>
                  </a:cubicBezTo>
                  <a:cubicBezTo>
                    <a:pt x="327" y="2037"/>
                    <a:pt x="424" y="1941"/>
                    <a:pt x="424" y="1825"/>
                  </a:cubicBezTo>
                  <a:lnTo>
                    <a:pt x="424" y="210"/>
                  </a:lnTo>
                  <a:cubicBezTo>
                    <a:pt x="424" y="70"/>
                    <a:pt x="318" y="1"/>
                    <a:pt x="212"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1" name="Google Shape;15771;p70"/>
            <p:cNvSpPr/>
            <p:nvPr/>
          </p:nvSpPr>
          <p:spPr>
            <a:xfrm>
              <a:off x="6094361" y="3526885"/>
              <a:ext cx="18632" cy="84983"/>
            </a:xfrm>
            <a:custGeom>
              <a:rect b="b" l="l" r="r" t="t"/>
              <a:pathLst>
                <a:path extrusionOk="0" h="3252" w="713">
                  <a:moveTo>
                    <a:pt x="1" y="1"/>
                  </a:moveTo>
                  <a:lnTo>
                    <a:pt x="1" y="3241"/>
                  </a:lnTo>
                  <a:lnTo>
                    <a:pt x="1" y="3251"/>
                  </a:lnTo>
                  <a:lnTo>
                    <a:pt x="453" y="3251"/>
                  </a:lnTo>
                  <a:cubicBezTo>
                    <a:pt x="578" y="3251"/>
                    <a:pt x="684" y="3165"/>
                    <a:pt x="713" y="3049"/>
                  </a:cubicBezTo>
                  <a:lnTo>
                    <a:pt x="713"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2" name="Google Shape;15772;p70"/>
            <p:cNvSpPr/>
            <p:nvPr/>
          </p:nvSpPr>
          <p:spPr>
            <a:xfrm>
              <a:off x="5769456" y="3526885"/>
              <a:ext cx="18606" cy="84983"/>
            </a:xfrm>
            <a:custGeom>
              <a:rect b="b" l="l" r="r" t="t"/>
              <a:pathLst>
                <a:path extrusionOk="0" h="3252" w="712">
                  <a:moveTo>
                    <a:pt x="0" y="1"/>
                  </a:moveTo>
                  <a:lnTo>
                    <a:pt x="0" y="3251"/>
                  </a:lnTo>
                  <a:lnTo>
                    <a:pt x="712" y="3251"/>
                  </a:lnTo>
                  <a:lnTo>
                    <a:pt x="712"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3" name="Google Shape;15773;p70"/>
            <p:cNvSpPr/>
            <p:nvPr/>
          </p:nvSpPr>
          <p:spPr>
            <a:xfrm>
              <a:off x="5860684" y="3457530"/>
              <a:ext cx="31437" cy="10845"/>
            </a:xfrm>
            <a:custGeom>
              <a:rect b="b" l="l" r="r" t="t"/>
              <a:pathLst>
                <a:path extrusionOk="0" h="415" w="1203">
                  <a:moveTo>
                    <a:pt x="269" y="1"/>
                  </a:moveTo>
                  <a:cubicBezTo>
                    <a:pt x="0" y="1"/>
                    <a:pt x="0" y="414"/>
                    <a:pt x="269" y="414"/>
                  </a:cubicBezTo>
                  <a:lnTo>
                    <a:pt x="923" y="414"/>
                  </a:lnTo>
                  <a:cubicBezTo>
                    <a:pt x="1202" y="414"/>
                    <a:pt x="1202" y="1"/>
                    <a:pt x="923"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4" name="Google Shape;15774;p70"/>
            <p:cNvSpPr/>
            <p:nvPr/>
          </p:nvSpPr>
          <p:spPr>
            <a:xfrm>
              <a:off x="5824491" y="3477652"/>
              <a:ext cx="31673" cy="11080"/>
            </a:xfrm>
            <a:custGeom>
              <a:rect b="b" l="l" r="r" t="t"/>
              <a:pathLst>
                <a:path extrusionOk="0" h="424" w="1212">
                  <a:moveTo>
                    <a:pt x="279" y="0"/>
                  </a:moveTo>
                  <a:cubicBezTo>
                    <a:pt x="0" y="0"/>
                    <a:pt x="0" y="423"/>
                    <a:pt x="279" y="423"/>
                  </a:cubicBezTo>
                  <a:lnTo>
                    <a:pt x="933" y="423"/>
                  </a:lnTo>
                  <a:cubicBezTo>
                    <a:pt x="1212" y="423"/>
                    <a:pt x="1212" y="0"/>
                    <a:pt x="933"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5" name="Google Shape;15775;p70"/>
            <p:cNvSpPr/>
            <p:nvPr/>
          </p:nvSpPr>
          <p:spPr>
            <a:xfrm>
              <a:off x="5787304" y="3457530"/>
              <a:ext cx="31673" cy="10845"/>
            </a:xfrm>
            <a:custGeom>
              <a:rect b="b" l="l" r="r" t="t"/>
              <a:pathLst>
                <a:path extrusionOk="0" h="415" w="1212">
                  <a:moveTo>
                    <a:pt x="279" y="1"/>
                  </a:moveTo>
                  <a:cubicBezTo>
                    <a:pt x="0" y="1"/>
                    <a:pt x="0" y="414"/>
                    <a:pt x="279" y="414"/>
                  </a:cubicBezTo>
                  <a:lnTo>
                    <a:pt x="933" y="414"/>
                  </a:lnTo>
                  <a:cubicBezTo>
                    <a:pt x="1212" y="414"/>
                    <a:pt x="1212" y="1"/>
                    <a:pt x="933"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76" name="Google Shape;15776;p70"/>
          <p:cNvGrpSpPr/>
          <p:nvPr/>
        </p:nvGrpSpPr>
        <p:grpSpPr>
          <a:xfrm>
            <a:off x="5235700" y="2902998"/>
            <a:ext cx="361909" cy="360759"/>
            <a:chOff x="5235700" y="2902998"/>
            <a:chExt cx="361909" cy="360759"/>
          </a:xfrm>
        </p:grpSpPr>
        <p:sp>
          <p:nvSpPr>
            <p:cNvPr id="15777" name="Google Shape;15777;p70"/>
            <p:cNvSpPr/>
            <p:nvPr/>
          </p:nvSpPr>
          <p:spPr>
            <a:xfrm>
              <a:off x="5235700" y="2902998"/>
              <a:ext cx="361909" cy="360498"/>
            </a:xfrm>
            <a:custGeom>
              <a:rect b="b" l="l" r="r" t="t"/>
              <a:pathLst>
                <a:path extrusionOk="0" h="13795" w="13849">
                  <a:moveTo>
                    <a:pt x="8231" y="2325"/>
                  </a:moveTo>
                  <a:cubicBezTo>
                    <a:pt x="8280" y="2325"/>
                    <a:pt x="8331" y="2345"/>
                    <a:pt x="8377" y="2393"/>
                  </a:cubicBezTo>
                  <a:lnTo>
                    <a:pt x="8877" y="2893"/>
                  </a:lnTo>
                  <a:cubicBezTo>
                    <a:pt x="8963" y="2970"/>
                    <a:pt x="8963" y="3104"/>
                    <a:pt x="8886" y="3191"/>
                  </a:cubicBezTo>
                  <a:cubicBezTo>
                    <a:pt x="8843" y="3229"/>
                    <a:pt x="8788" y="3248"/>
                    <a:pt x="8732" y="3248"/>
                  </a:cubicBezTo>
                  <a:cubicBezTo>
                    <a:pt x="8677" y="3248"/>
                    <a:pt x="8622" y="3229"/>
                    <a:pt x="8578" y="3191"/>
                  </a:cubicBezTo>
                  <a:lnTo>
                    <a:pt x="8078" y="2691"/>
                  </a:lnTo>
                  <a:cubicBezTo>
                    <a:pt x="7931" y="2536"/>
                    <a:pt x="8071" y="2325"/>
                    <a:pt x="8231" y="2325"/>
                  </a:cubicBezTo>
                  <a:close/>
                  <a:moveTo>
                    <a:pt x="9510" y="3604"/>
                  </a:moveTo>
                  <a:cubicBezTo>
                    <a:pt x="9559" y="3604"/>
                    <a:pt x="9610" y="3624"/>
                    <a:pt x="9655" y="3672"/>
                  </a:cubicBezTo>
                  <a:lnTo>
                    <a:pt x="10155" y="4172"/>
                  </a:lnTo>
                  <a:cubicBezTo>
                    <a:pt x="10242" y="4249"/>
                    <a:pt x="10242" y="4383"/>
                    <a:pt x="10155" y="4470"/>
                  </a:cubicBezTo>
                  <a:cubicBezTo>
                    <a:pt x="10117" y="4508"/>
                    <a:pt x="10064" y="4527"/>
                    <a:pt x="10010" y="4527"/>
                  </a:cubicBezTo>
                  <a:cubicBezTo>
                    <a:pt x="9956" y="4527"/>
                    <a:pt x="9901" y="4508"/>
                    <a:pt x="9857" y="4470"/>
                  </a:cubicBezTo>
                  <a:lnTo>
                    <a:pt x="9357" y="3970"/>
                  </a:lnTo>
                  <a:cubicBezTo>
                    <a:pt x="9210" y="3815"/>
                    <a:pt x="9350" y="3604"/>
                    <a:pt x="9510" y="3604"/>
                  </a:cubicBezTo>
                  <a:close/>
                  <a:moveTo>
                    <a:pt x="10793" y="4879"/>
                  </a:moveTo>
                  <a:cubicBezTo>
                    <a:pt x="10841" y="4879"/>
                    <a:pt x="10891" y="4897"/>
                    <a:pt x="10934" y="4941"/>
                  </a:cubicBezTo>
                  <a:lnTo>
                    <a:pt x="11434" y="5441"/>
                  </a:lnTo>
                  <a:cubicBezTo>
                    <a:pt x="11521" y="5527"/>
                    <a:pt x="11521" y="5662"/>
                    <a:pt x="11434" y="5739"/>
                  </a:cubicBezTo>
                  <a:lnTo>
                    <a:pt x="11434" y="5749"/>
                  </a:lnTo>
                  <a:cubicBezTo>
                    <a:pt x="11396" y="5787"/>
                    <a:pt x="11343" y="5806"/>
                    <a:pt x="11289" y="5806"/>
                  </a:cubicBezTo>
                  <a:cubicBezTo>
                    <a:pt x="11235" y="5806"/>
                    <a:pt x="11180" y="5787"/>
                    <a:pt x="11136" y="5749"/>
                  </a:cubicBezTo>
                  <a:lnTo>
                    <a:pt x="10636" y="5249"/>
                  </a:lnTo>
                  <a:cubicBezTo>
                    <a:pt x="10480" y="5092"/>
                    <a:pt x="10629" y="4879"/>
                    <a:pt x="10793" y="4879"/>
                  </a:cubicBezTo>
                  <a:close/>
                  <a:moveTo>
                    <a:pt x="8728" y="1"/>
                  </a:moveTo>
                  <a:cubicBezTo>
                    <a:pt x="8670" y="1"/>
                    <a:pt x="8612" y="22"/>
                    <a:pt x="8569" y="66"/>
                  </a:cubicBezTo>
                  <a:lnTo>
                    <a:pt x="7319" y="1325"/>
                  </a:lnTo>
                  <a:lnTo>
                    <a:pt x="7607" y="1614"/>
                  </a:lnTo>
                  <a:cubicBezTo>
                    <a:pt x="7754" y="1768"/>
                    <a:pt x="7614" y="1979"/>
                    <a:pt x="7454" y="1979"/>
                  </a:cubicBezTo>
                  <a:cubicBezTo>
                    <a:pt x="7405" y="1979"/>
                    <a:pt x="7354" y="1959"/>
                    <a:pt x="7309" y="1912"/>
                  </a:cubicBezTo>
                  <a:lnTo>
                    <a:pt x="7021" y="1623"/>
                  </a:lnTo>
                  <a:lnTo>
                    <a:pt x="97" y="8547"/>
                  </a:lnTo>
                  <a:cubicBezTo>
                    <a:pt x="1" y="8633"/>
                    <a:pt x="1" y="8778"/>
                    <a:pt x="97" y="8864"/>
                  </a:cubicBezTo>
                  <a:lnTo>
                    <a:pt x="328" y="9095"/>
                  </a:lnTo>
                  <a:cubicBezTo>
                    <a:pt x="368" y="9135"/>
                    <a:pt x="421" y="9158"/>
                    <a:pt x="479" y="9158"/>
                  </a:cubicBezTo>
                  <a:cubicBezTo>
                    <a:pt x="518" y="9158"/>
                    <a:pt x="558" y="9147"/>
                    <a:pt x="597" y="9124"/>
                  </a:cubicBezTo>
                  <a:cubicBezTo>
                    <a:pt x="689" y="9075"/>
                    <a:pt x="782" y="9054"/>
                    <a:pt x="872" y="9054"/>
                  </a:cubicBezTo>
                  <a:cubicBezTo>
                    <a:pt x="1280" y="9054"/>
                    <a:pt x="1614" y="9504"/>
                    <a:pt x="1386" y="9922"/>
                  </a:cubicBezTo>
                  <a:cubicBezTo>
                    <a:pt x="1338" y="10009"/>
                    <a:pt x="1357" y="10124"/>
                    <a:pt x="1424" y="10191"/>
                  </a:cubicBezTo>
                  <a:lnTo>
                    <a:pt x="1982" y="10749"/>
                  </a:lnTo>
                  <a:cubicBezTo>
                    <a:pt x="2024" y="10791"/>
                    <a:pt x="2081" y="10814"/>
                    <a:pt x="2141" y="10814"/>
                  </a:cubicBezTo>
                  <a:cubicBezTo>
                    <a:pt x="2177" y="10814"/>
                    <a:pt x="2215" y="10806"/>
                    <a:pt x="2251" y="10787"/>
                  </a:cubicBezTo>
                  <a:cubicBezTo>
                    <a:pt x="2345" y="10736"/>
                    <a:pt x="2441" y="10713"/>
                    <a:pt x="2533" y="10713"/>
                  </a:cubicBezTo>
                  <a:cubicBezTo>
                    <a:pt x="2938" y="10713"/>
                    <a:pt x="3267" y="11160"/>
                    <a:pt x="3040" y="11576"/>
                  </a:cubicBezTo>
                  <a:cubicBezTo>
                    <a:pt x="2992" y="11663"/>
                    <a:pt x="3011" y="11778"/>
                    <a:pt x="3078" y="11845"/>
                  </a:cubicBezTo>
                  <a:lnTo>
                    <a:pt x="3636" y="12403"/>
                  </a:lnTo>
                  <a:cubicBezTo>
                    <a:pt x="3678" y="12445"/>
                    <a:pt x="3738" y="12468"/>
                    <a:pt x="3799" y="12468"/>
                  </a:cubicBezTo>
                  <a:cubicBezTo>
                    <a:pt x="3836" y="12468"/>
                    <a:pt x="3872" y="12460"/>
                    <a:pt x="3905" y="12441"/>
                  </a:cubicBezTo>
                  <a:cubicBezTo>
                    <a:pt x="3999" y="12390"/>
                    <a:pt x="4095" y="12367"/>
                    <a:pt x="4187" y="12367"/>
                  </a:cubicBezTo>
                  <a:cubicBezTo>
                    <a:pt x="4592" y="12367"/>
                    <a:pt x="4921" y="12814"/>
                    <a:pt x="4694"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04" y="6806"/>
                  </a:lnTo>
                  <a:lnTo>
                    <a:pt x="11915" y="6518"/>
                  </a:lnTo>
                  <a:cubicBezTo>
                    <a:pt x="11760" y="6370"/>
                    <a:pt x="11900" y="6154"/>
                    <a:pt x="12065" y="6154"/>
                  </a:cubicBezTo>
                  <a:cubicBezTo>
                    <a:pt x="12115" y="6154"/>
                    <a:pt x="12167" y="6173"/>
                    <a:pt x="12213" y="6220"/>
                  </a:cubicBezTo>
                  <a:lnTo>
                    <a:pt x="12502" y="6508"/>
                  </a:lnTo>
                  <a:lnTo>
                    <a:pt x="13761" y="5258"/>
                  </a:lnTo>
                  <a:cubicBezTo>
                    <a:pt x="13848" y="5162"/>
                    <a:pt x="13848" y="5027"/>
                    <a:pt x="13761" y="4941"/>
                  </a:cubicBezTo>
                  <a:lnTo>
                    <a:pt x="13531" y="4710"/>
                  </a:lnTo>
                  <a:cubicBezTo>
                    <a:pt x="13485" y="4664"/>
                    <a:pt x="13429" y="4642"/>
                    <a:pt x="13372" y="4642"/>
                  </a:cubicBezTo>
                  <a:cubicBezTo>
                    <a:pt x="13334" y="4642"/>
                    <a:pt x="13296" y="4652"/>
                    <a:pt x="13261" y="4672"/>
                  </a:cubicBezTo>
                  <a:cubicBezTo>
                    <a:pt x="13166" y="4723"/>
                    <a:pt x="13069" y="4746"/>
                    <a:pt x="12976" y="4746"/>
                  </a:cubicBezTo>
                  <a:cubicBezTo>
                    <a:pt x="12565" y="4746"/>
                    <a:pt x="12236" y="4297"/>
                    <a:pt x="12463" y="3874"/>
                  </a:cubicBezTo>
                  <a:cubicBezTo>
                    <a:pt x="12511" y="3787"/>
                    <a:pt x="12502" y="3681"/>
                    <a:pt x="12425" y="3604"/>
                  </a:cubicBezTo>
                  <a:lnTo>
                    <a:pt x="11877" y="3056"/>
                  </a:lnTo>
                  <a:cubicBezTo>
                    <a:pt x="11831" y="3010"/>
                    <a:pt x="11775" y="2988"/>
                    <a:pt x="11718" y="2988"/>
                  </a:cubicBezTo>
                  <a:cubicBezTo>
                    <a:pt x="11680" y="2988"/>
                    <a:pt x="11642" y="2998"/>
                    <a:pt x="11608" y="3018"/>
                  </a:cubicBezTo>
                  <a:cubicBezTo>
                    <a:pt x="11512" y="3069"/>
                    <a:pt x="11415" y="3092"/>
                    <a:pt x="11322" y="3092"/>
                  </a:cubicBezTo>
                  <a:cubicBezTo>
                    <a:pt x="10911" y="3092"/>
                    <a:pt x="10582" y="2643"/>
                    <a:pt x="10809" y="2220"/>
                  </a:cubicBezTo>
                  <a:cubicBezTo>
                    <a:pt x="10857" y="2133"/>
                    <a:pt x="10838" y="2027"/>
                    <a:pt x="10771" y="1950"/>
                  </a:cubicBezTo>
                  <a:lnTo>
                    <a:pt x="10223" y="1393"/>
                  </a:lnTo>
                  <a:cubicBezTo>
                    <a:pt x="10178" y="1353"/>
                    <a:pt x="10123" y="1334"/>
                    <a:pt x="10066" y="1334"/>
                  </a:cubicBezTo>
                  <a:cubicBezTo>
                    <a:pt x="10026" y="1334"/>
                    <a:pt x="9984" y="1344"/>
                    <a:pt x="9944" y="1364"/>
                  </a:cubicBezTo>
                  <a:cubicBezTo>
                    <a:pt x="9850" y="1415"/>
                    <a:pt x="9754" y="1438"/>
                    <a:pt x="9663" y="1438"/>
                  </a:cubicBezTo>
                  <a:cubicBezTo>
                    <a:pt x="9257" y="1438"/>
                    <a:pt x="8928" y="989"/>
                    <a:pt x="9155" y="566"/>
                  </a:cubicBezTo>
                  <a:cubicBezTo>
                    <a:pt x="9203" y="479"/>
                    <a:pt x="9184" y="373"/>
                    <a:pt x="9117" y="296"/>
                  </a:cubicBezTo>
                  <a:lnTo>
                    <a:pt x="8886" y="66"/>
                  </a:lnTo>
                  <a:cubicBezTo>
                    <a:pt x="8843" y="22"/>
                    <a:pt x="8785" y="1"/>
                    <a:pt x="872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8" name="Google Shape;15778;p70"/>
            <p:cNvSpPr/>
            <p:nvPr/>
          </p:nvSpPr>
          <p:spPr>
            <a:xfrm>
              <a:off x="5353061" y="2902998"/>
              <a:ext cx="244287" cy="360759"/>
            </a:xfrm>
            <a:custGeom>
              <a:rect b="b" l="l" r="r" t="t"/>
              <a:pathLst>
                <a:path extrusionOk="0" h="13805" w="9348">
                  <a:moveTo>
                    <a:pt x="4237" y="1"/>
                  </a:moveTo>
                  <a:cubicBezTo>
                    <a:pt x="4179" y="1"/>
                    <a:pt x="4121" y="22"/>
                    <a:pt x="4078" y="66"/>
                  </a:cubicBezTo>
                  <a:lnTo>
                    <a:pt x="2828" y="1325"/>
                  </a:lnTo>
                  <a:lnTo>
                    <a:pt x="3116" y="1614"/>
                  </a:lnTo>
                  <a:cubicBezTo>
                    <a:pt x="3193" y="1691"/>
                    <a:pt x="3193" y="1825"/>
                    <a:pt x="3116" y="1902"/>
                  </a:cubicBezTo>
                  <a:lnTo>
                    <a:pt x="3597" y="2383"/>
                  </a:lnTo>
                  <a:cubicBezTo>
                    <a:pt x="3638" y="2347"/>
                    <a:pt x="3689" y="2330"/>
                    <a:pt x="3740" y="2330"/>
                  </a:cubicBezTo>
                  <a:cubicBezTo>
                    <a:pt x="3797" y="2330"/>
                    <a:pt x="3854" y="2352"/>
                    <a:pt x="3895" y="2393"/>
                  </a:cubicBezTo>
                  <a:lnTo>
                    <a:pt x="4395" y="2893"/>
                  </a:lnTo>
                  <a:cubicBezTo>
                    <a:pt x="4472" y="2970"/>
                    <a:pt x="4482" y="3104"/>
                    <a:pt x="4405" y="3191"/>
                  </a:cubicBezTo>
                  <a:lnTo>
                    <a:pt x="4886" y="3672"/>
                  </a:lnTo>
                  <a:cubicBezTo>
                    <a:pt x="4923" y="3630"/>
                    <a:pt x="4974" y="3610"/>
                    <a:pt x="5025" y="3610"/>
                  </a:cubicBezTo>
                  <a:cubicBezTo>
                    <a:pt x="5080" y="3610"/>
                    <a:pt x="5134" y="3632"/>
                    <a:pt x="5174" y="3672"/>
                  </a:cubicBezTo>
                  <a:lnTo>
                    <a:pt x="5674" y="4172"/>
                  </a:lnTo>
                  <a:cubicBezTo>
                    <a:pt x="5751" y="4249"/>
                    <a:pt x="5761" y="4383"/>
                    <a:pt x="5684" y="4470"/>
                  </a:cubicBezTo>
                  <a:lnTo>
                    <a:pt x="6165" y="4951"/>
                  </a:lnTo>
                  <a:cubicBezTo>
                    <a:pt x="6203" y="4912"/>
                    <a:pt x="6256" y="4893"/>
                    <a:pt x="6309" y="4893"/>
                  </a:cubicBezTo>
                  <a:cubicBezTo>
                    <a:pt x="6362" y="4893"/>
                    <a:pt x="6415" y="4912"/>
                    <a:pt x="6453" y="4951"/>
                  </a:cubicBezTo>
                  <a:lnTo>
                    <a:pt x="6953" y="5451"/>
                  </a:lnTo>
                  <a:lnTo>
                    <a:pt x="6972" y="5479"/>
                  </a:lnTo>
                  <a:cubicBezTo>
                    <a:pt x="7001" y="5508"/>
                    <a:pt x="7011" y="5547"/>
                    <a:pt x="7020" y="5595"/>
                  </a:cubicBezTo>
                  <a:lnTo>
                    <a:pt x="7020" y="5604"/>
                  </a:lnTo>
                  <a:lnTo>
                    <a:pt x="7020" y="5614"/>
                  </a:lnTo>
                  <a:lnTo>
                    <a:pt x="7020" y="5633"/>
                  </a:lnTo>
                  <a:lnTo>
                    <a:pt x="7020" y="5652"/>
                  </a:lnTo>
                  <a:cubicBezTo>
                    <a:pt x="7011" y="5681"/>
                    <a:pt x="6991" y="5710"/>
                    <a:pt x="6972" y="5739"/>
                  </a:cubicBezTo>
                  <a:lnTo>
                    <a:pt x="6963" y="5749"/>
                  </a:lnTo>
                  <a:cubicBezTo>
                    <a:pt x="6920" y="5791"/>
                    <a:pt x="6866" y="5813"/>
                    <a:pt x="6812" y="5813"/>
                  </a:cubicBezTo>
                  <a:cubicBezTo>
                    <a:pt x="6768" y="5813"/>
                    <a:pt x="6723" y="5798"/>
                    <a:pt x="6684" y="5768"/>
                  </a:cubicBezTo>
                  <a:lnTo>
                    <a:pt x="1" y="12451"/>
                  </a:lnTo>
                  <a:cubicBezTo>
                    <a:pt x="270" y="12614"/>
                    <a:pt x="366" y="12961"/>
                    <a:pt x="222" y="13240"/>
                  </a:cubicBezTo>
                  <a:cubicBezTo>
                    <a:pt x="174" y="13326"/>
                    <a:pt x="183" y="13432"/>
                    <a:pt x="260" y="13509"/>
                  </a:cubicBezTo>
                  <a:lnTo>
                    <a:pt x="491" y="13740"/>
                  </a:lnTo>
                  <a:cubicBezTo>
                    <a:pt x="534" y="13783"/>
                    <a:pt x="590" y="13804"/>
                    <a:pt x="646" y="13804"/>
                  </a:cubicBezTo>
                  <a:cubicBezTo>
                    <a:pt x="703" y="13804"/>
                    <a:pt x="760" y="13783"/>
                    <a:pt x="808" y="13740"/>
                  </a:cubicBezTo>
                  <a:lnTo>
                    <a:pt x="7732" y="6816"/>
                  </a:lnTo>
                  <a:lnTo>
                    <a:pt x="7434" y="6528"/>
                  </a:lnTo>
                  <a:cubicBezTo>
                    <a:pt x="7357" y="6441"/>
                    <a:pt x="7357" y="6306"/>
                    <a:pt x="7434" y="6220"/>
                  </a:cubicBezTo>
                  <a:lnTo>
                    <a:pt x="7443" y="6220"/>
                  </a:lnTo>
                  <a:cubicBezTo>
                    <a:pt x="7472" y="6191"/>
                    <a:pt x="7501" y="6181"/>
                    <a:pt x="7530" y="6172"/>
                  </a:cubicBezTo>
                  <a:lnTo>
                    <a:pt x="7703" y="6172"/>
                  </a:lnTo>
                  <a:lnTo>
                    <a:pt x="7713" y="6181"/>
                  </a:lnTo>
                  <a:lnTo>
                    <a:pt x="7732" y="6191"/>
                  </a:lnTo>
                  <a:lnTo>
                    <a:pt x="8020" y="6479"/>
                  </a:lnTo>
                  <a:lnTo>
                    <a:pt x="9280" y="5229"/>
                  </a:lnTo>
                  <a:cubicBezTo>
                    <a:pt x="9347" y="5143"/>
                    <a:pt x="9338" y="5018"/>
                    <a:pt x="9270" y="4941"/>
                  </a:cubicBezTo>
                  <a:lnTo>
                    <a:pt x="9040" y="4710"/>
                  </a:lnTo>
                  <a:cubicBezTo>
                    <a:pt x="8992" y="4662"/>
                    <a:pt x="8934" y="4643"/>
                    <a:pt x="8876" y="4643"/>
                  </a:cubicBezTo>
                  <a:cubicBezTo>
                    <a:pt x="8838" y="4643"/>
                    <a:pt x="8799" y="4652"/>
                    <a:pt x="8770" y="4672"/>
                  </a:cubicBezTo>
                  <a:cubicBezTo>
                    <a:pt x="8680" y="4721"/>
                    <a:pt x="8581" y="4744"/>
                    <a:pt x="8483" y="4744"/>
                  </a:cubicBezTo>
                  <a:cubicBezTo>
                    <a:pt x="8330" y="4744"/>
                    <a:pt x="8180" y="4687"/>
                    <a:pt x="8068" y="4575"/>
                  </a:cubicBezTo>
                  <a:lnTo>
                    <a:pt x="8040" y="4537"/>
                  </a:lnTo>
                  <a:lnTo>
                    <a:pt x="8030" y="4527"/>
                  </a:lnTo>
                  <a:lnTo>
                    <a:pt x="8020" y="4508"/>
                  </a:lnTo>
                  <a:lnTo>
                    <a:pt x="8001" y="4489"/>
                  </a:lnTo>
                  <a:lnTo>
                    <a:pt x="7992" y="4470"/>
                  </a:lnTo>
                  <a:lnTo>
                    <a:pt x="7982" y="4450"/>
                  </a:lnTo>
                  <a:cubicBezTo>
                    <a:pt x="7876" y="4277"/>
                    <a:pt x="7876" y="4056"/>
                    <a:pt x="7972" y="3874"/>
                  </a:cubicBezTo>
                  <a:cubicBezTo>
                    <a:pt x="8020" y="3787"/>
                    <a:pt x="8011" y="3681"/>
                    <a:pt x="7934" y="3604"/>
                  </a:cubicBezTo>
                  <a:lnTo>
                    <a:pt x="7386" y="3056"/>
                  </a:lnTo>
                  <a:cubicBezTo>
                    <a:pt x="7340" y="3010"/>
                    <a:pt x="7284" y="2988"/>
                    <a:pt x="7227" y="2988"/>
                  </a:cubicBezTo>
                  <a:cubicBezTo>
                    <a:pt x="7189" y="2988"/>
                    <a:pt x="7151" y="2998"/>
                    <a:pt x="7117" y="3018"/>
                  </a:cubicBezTo>
                  <a:cubicBezTo>
                    <a:pt x="7021" y="3069"/>
                    <a:pt x="6924" y="3092"/>
                    <a:pt x="6831" y="3092"/>
                  </a:cubicBezTo>
                  <a:cubicBezTo>
                    <a:pt x="6420" y="3092"/>
                    <a:pt x="6091" y="2643"/>
                    <a:pt x="6318" y="2220"/>
                  </a:cubicBezTo>
                  <a:cubicBezTo>
                    <a:pt x="6366" y="2133"/>
                    <a:pt x="6347" y="2027"/>
                    <a:pt x="6280" y="1950"/>
                  </a:cubicBezTo>
                  <a:lnTo>
                    <a:pt x="5732" y="1402"/>
                  </a:lnTo>
                  <a:cubicBezTo>
                    <a:pt x="5686" y="1356"/>
                    <a:pt x="5630" y="1334"/>
                    <a:pt x="5571" y="1334"/>
                  </a:cubicBezTo>
                  <a:cubicBezTo>
                    <a:pt x="5532" y="1334"/>
                    <a:pt x="5492" y="1344"/>
                    <a:pt x="5453" y="1364"/>
                  </a:cubicBezTo>
                  <a:cubicBezTo>
                    <a:pt x="5359" y="1415"/>
                    <a:pt x="5263" y="1438"/>
                    <a:pt x="5172" y="1438"/>
                  </a:cubicBezTo>
                  <a:cubicBezTo>
                    <a:pt x="4766" y="1438"/>
                    <a:pt x="4437" y="989"/>
                    <a:pt x="4664" y="566"/>
                  </a:cubicBezTo>
                  <a:cubicBezTo>
                    <a:pt x="4712" y="479"/>
                    <a:pt x="4693" y="373"/>
                    <a:pt x="4626" y="296"/>
                  </a:cubicBezTo>
                  <a:lnTo>
                    <a:pt x="4395" y="66"/>
                  </a:lnTo>
                  <a:cubicBezTo>
                    <a:pt x="4352" y="22"/>
                    <a:pt x="4294" y="1"/>
                    <a:pt x="4237"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9" name="Google Shape;15779;p70"/>
            <p:cNvSpPr/>
            <p:nvPr/>
          </p:nvSpPr>
          <p:spPr>
            <a:xfrm>
              <a:off x="5294001" y="2977267"/>
              <a:ext cx="228712" cy="228372"/>
            </a:xfrm>
            <a:custGeom>
              <a:rect b="b" l="l" r="r" t="t"/>
              <a:pathLst>
                <a:path extrusionOk="0" h="8739" w="8752">
                  <a:moveTo>
                    <a:pt x="5079" y="0"/>
                  </a:moveTo>
                  <a:cubicBezTo>
                    <a:pt x="5064" y="0"/>
                    <a:pt x="5049" y="7"/>
                    <a:pt x="5040" y="22"/>
                  </a:cubicBezTo>
                  <a:lnTo>
                    <a:pt x="30" y="5032"/>
                  </a:lnTo>
                  <a:cubicBezTo>
                    <a:pt x="1" y="5051"/>
                    <a:pt x="1" y="5089"/>
                    <a:pt x="30" y="5118"/>
                  </a:cubicBezTo>
                  <a:lnTo>
                    <a:pt x="3636" y="8724"/>
                  </a:lnTo>
                  <a:cubicBezTo>
                    <a:pt x="3645" y="8734"/>
                    <a:pt x="3660" y="8739"/>
                    <a:pt x="3675" y="8739"/>
                  </a:cubicBezTo>
                  <a:cubicBezTo>
                    <a:pt x="3691" y="8739"/>
                    <a:pt x="3708" y="8734"/>
                    <a:pt x="3722" y="8724"/>
                  </a:cubicBezTo>
                  <a:lnTo>
                    <a:pt x="8732" y="3714"/>
                  </a:lnTo>
                  <a:cubicBezTo>
                    <a:pt x="8751" y="3686"/>
                    <a:pt x="8751" y="3647"/>
                    <a:pt x="8732" y="3628"/>
                  </a:cubicBezTo>
                  <a:lnTo>
                    <a:pt x="5126" y="22"/>
                  </a:lnTo>
                  <a:cubicBezTo>
                    <a:pt x="5112" y="7"/>
                    <a:pt x="5095" y="0"/>
                    <a:pt x="5079"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0" name="Google Shape;15780;p70"/>
            <p:cNvSpPr/>
            <p:nvPr/>
          </p:nvSpPr>
          <p:spPr>
            <a:xfrm>
              <a:off x="5374672" y="2977267"/>
              <a:ext cx="148041" cy="228372"/>
            </a:xfrm>
            <a:custGeom>
              <a:rect b="b" l="l" r="r" t="t"/>
              <a:pathLst>
                <a:path extrusionOk="0" h="8739" w="5665">
                  <a:moveTo>
                    <a:pt x="1992" y="0"/>
                  </a:moveTo>
                  <a:cubicBezTo>
                    <a:pt x="1977" y="0"/>
                    <a:pt x="1962" y="7"/>
                    <a:pt x="1953" y="22"/>
                  </a:cubicBezTo>
                  <a:lnTo>
                    <a:pt x="953" y="1022"/>
                  </a:lnTo>
                  <a:lnTo>
                    <a:pt x="4011" y="4089"/>
                  </a:lnTo>
                  <a:cubicBezTo>
                    <a:pt x="4030" y="4109"/>
                    <a:pt x="4030" y="4147"/>
                    <a:pt x="4011" y="4176"/>
                  </a:cubicBezTo>
                  <a:lnTo>
                    <a:pt x="1" y="8176"/>
                  </a:lnTo>
                  <a:lnTo>
                    <a:pt x="549" y="8724"/>
                  </a:lnTo>
                  <a:cubicBezTo>
                    <a:pt x="558" y="8734"/>
                    <a:pt x="573" y="8739"/>
                    <a:pt x="588" y="8739"/>
                  </a:cubicBezTo>
                  <a:cubicBezTo>
                    <a:pt x="604" y="8739"/>
                    <a:pt x="621" y="8734"/>
                    <a:pt x="635" y="8724"/>
                  </a:cubicBezTo>
                  <a:lnTo>
                    <a:pt x="5645" y="3714"/>
                  </a:lnTo>
                  <a:cubicBezTo>
                    <a:pt x="5664" y="3686"/>
                    <a:pt x="5664" y="3647"/>
                    <a:pt x="5645" y="3628"/>
                  </a:cubicBezTo>
                  <a:lnTo>
                    <a:pt x="2039" y="22"/>
                  </a:lnTo>
                  <a:cubicBezTo>
                    <a:pt x="2025" y="7"/>
                    <a:pt x="2008" y="0"/>
                    <a:pt x="199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1" name="Google Shape;15781;p70"/>
            <p:cNvSpPr/>
            <p:nvPr/>
          </p:nvSpPr>
          <p:spPr>
            <a:xfrm>
              <a:off x="5335473" y="3083783"/>
              <a:ext cx="73145" cy="71499"/>
            </a:xfrm>
            <a:custGeom>
              <a:rect b="b" l="l" r="r" t="t"/>
              <a:pathLst>
                <a:path extrusionOk="0" h="2736" w="2799">
                  <a:moveTo>
                    <a:pt x="1441" y="1"/>
                  </a:moveTo>
                  <a:cubicBezTo>
                    <a:pt x="1369" y="1"/>
                    <a:pt x="1280" y="42"/>
                    <a:pt x="1222" y="100"/>
                  </a:cubicBezTo>
                  <a:cubicBezTo>
                    <a:pt x="1174" y="129"/>
                    <a:pt x="1164" y="196"/>
                    <a:pt x="1183" y="254"/>
                  </a:cubicBezTo>
                  <a:lnTo>
                    <a:pt x="2289" y="2244"/>
                  </a:lnTo>
                  <a:lnTo>
                    <a:pt x="2289" y="2244"/>
                  </a:lnTo>
                  <a:lnTo>
                    <a:pt x="299" y="1148"/>
                  </a:lnTo>
                  <a:cubicBezTo>
                    <a:pt x="280" y="1139"/>
                    <a:pt x="261" y="1135"/>
                    <a:pt x="241" y="1135"/>
                  </a:cubicBezTo>
                  <a:cubicBezTo>
                    <a:pt x="201" y="1135"/>
                    <a:pt x="161" y="1154"/>
                    <a:pt x="135" y="1187"/>
                  </a:cubicBezTo>
                  <a:cubicBezTo>
                    <a:pt x="58" y="1264"/>
                    <a:pt x="1" y="1417"/>
                    <a:pt x="77" y="1485"/>
                  </a:cubicBezTo>
                  <a:cubicBezTo>
                    <a:pt x="87" y="1494"/>
                    <a:pt x="97" y="1504"/>
                    <a:pt x="106" y="1504"/>
                  </a:cubicBezTo>
                  <a:lnTo>
                    <a:pt x="2405" y="2725"/>
                  </a:lnTo>
                  <a:cubicBezTo>
                    <a:pt x="2429" y="2732"/>
                    <a:pt x="2454" y="2736"/>
                    <a:pt x="2479" y="2736"/>
                  </a:cubicBezTo>
                  <a:cubicBezTo>
                    <a:pt x="2555" y="2736"/>
                    <a:pt x="2633" y="2703"/>
                    <a:pt x="2683" y="2639"/>
                  </a:cubicBezTo>
                  <a:cubicBezTo>
                    <a:pt x="2770" y="2571"/>
                    <a:pt x="2799" y="2456"/>
                    <a:pt x="2760" y="2360"/>
                  </a:cubicBezTo>
                  <a:lnTo>
                    <a:pt x="1549" y="61"/>
                  </a:lnTo>
                  <a:cubicBezTo>
                    <a:pt x="1539" y="52"/>
                    <a:pt x="1529" y="42"/>
                    <a:pt x="1529" y="33"/>
                  </a:cubicBezTo>
                  <a:cubicBezTo>
                    <a:pt x="1507" y="11"/>
                    <a:pt x="1476" y="1"/>
                    <a:pt x="14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2" name="Google Shape;15782;p70"/>
            <p:cNvSpPr/>
            <p:nvPr/>
          </p:nvSpPr>
          <p:spPr>
            <a:xfrm>
              <a:off x="5380447" y="3068025"/>
              <a:ext cx="57831" cy="56237"/>
            </a:xfrm>
            <a:custGeom>
              <a:rect b="b" l="l" r="r" t="t"/>
              <a:pathLst>
                <a:path extrusionOk="0" h="2152" w="2213">
                  <a:moveTo>
                    <a:pt x="269" y="0"/>
                  </a:moveTo>
                  <a:cubicBezTo>
                    <a:pt x="215" y="0"/>
                    <a:pt x="159" y="38"/>
                    <a:pt x="116" y="88"/>
                  </a:cubicBezTo>
                  <a:cubicBezTo>
                    <a:pt x="39" y="164"/>
                    <a:pt x="1" y="261"/>
                    <a:pt x="58" y="328"/>
                  </a:cubicBezTo>
                  <a:lnTo>
                    <a:pt x="1857" y="2117"/>
                  </a:lnTo>
                  <a:cubicBezTo>
                    <a:pt x="1881" y="2141"/>
                    <a:pt x="1910" y="2151"/>
                    <a:pt x="1941" y="2151"/>
                  </a:cubicBezTo>
                  <a:cubicBezTo>
                    <a:pt x="1995" y="2151"/>
                    <a:pt x="2054" y="2118"/>
                    <a:pt x="2097" y="2068"/>
                  </a:cubicBezTo>
                  <a:cubicBezTo>
                    <a:pt x="2174" y="2001"/>
                    <a:pt x="2212" y="1895"/>
                    <a:pt x="2145" y="1828"/>
                  </a:cubicBezTo>
                  <a:lnTo>
                    <a:pt x="357" y="39"/>
                  </a:lnTo>
                  <a:cubicBezTo>
                    <a:pt x="329" y="12"/>
                    <a:pt x="299" y="0"/>
                    <a:pt x="2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3" name="Google Shape;15783;p70"/>
            <p:cNvSpPr/>
            <p:nvPr/>
          </p:nvSpPr>
          <p:spPr>
            <a:xfrm>
              <a:off x="5399289" y="3031309"/>
              <a:ext cx="58850" cy="74425"/>
            </a:xfrm>
            <a:custGeom>
              <a:rect b="b" l="l" r="r" t="t"/>
              <a:pathLst>
                <a:path extrusionOk="0" h="2848" w="2252">
                  <a:moveTo>
                    <a:pt x="1156" y="412"/>
                  </a:moveTo>
                  <a:cubicBezTo>
                    <a:pt x="1270" y="412"/>
                    <a:pt x="1389" y="467"/>
                    <a:pt x="1511" y="589"/>
                  </a:cubicBezTo>
                  <a:lnTo>
                    <a:pt x="1549" y="627"/>
                  </a:lnTo>
                  <a:cubicBezTo>
                    <a:pt x="1780" y="867"/>
                    <a:pt x="1780" y="1098"/>
                    <a:pt x="1578" y="1300"/>
                  </a:cubicBezTo>
                  <a:lnTo>
                    <a:pt x="1241" y="1637"/>
                  </a:lnTo>
                  <a:lnTo>
                    <a:pt x="501" y="906"/>
                  </a:lnTo>
                  <a:lnTo>
                    <a:pt x="838" y="560"/>
                  </a:lnTo>
                  <a:cubicBezTo>
                    <a:pt x="937" y="465"/>
                    <a:pt x="1044" y="412"/>
                    <a:pt x="1156" y="412"/>
                  </a:cubicBezTo>
                  <a:close/>
                  <a:moveTo>
                    <a:pt x="1195" y="1"/>
                  </a:moveTo>
                  <a:cubicBezTo>
                    <a:pt x="979" y="1"/>
                    <a:pt x="776" y="112"/>
                    <a:pt x="597" y="291"/>
                  </a:cubicBezTo>
                  <a:lnTo>
                    <a:pt x="68" y="819"/>
                  </a:lnTo>
                  <a:cubicBezTo>
                    <a:pt x="11" y="867"/>
                    <a:pt x="1" y="964"/>
                    <a:pt x="49" y="1021"/>
                  </a:cubicBezTo>
                  <a:lnTo>
                    <a:pt x="1847" y="2820"/>
                  </a:lnTo>
                  <a:cubicBezTo>
                    <a:pt x="1867" y="2839"/>
                    <a:pt x="1892" y="2848"/>
                    <a:pt x="1920" y="2848"/>
                  </a:cubicBezTo>
                  <a:cubicBezTo>
                    <a:pt x="1974" y="2848"/>
                    <a:pt x="2037" y="2816"/>
                    <a:pt x="2088" y="2771"/>
                  </a:cubicBezTo>
                  <a:cubicBezTo>
                    <a:pt x="2155" y="2695"/>
                    <a:pt x="2193" y="2589"/>
                    <a:pt x="2136" y="2531"/>
                  </a:cubicBezTo>
                  <a:lnTo>
                    <a:pt x="1463" y="1858"/>
                  </a:lnTo>
                  <a:lnTo>
                    <a:pt x="1799" y="1521"/>
                  </a:lnTo>
                  <a:cubicBezTo>
                    <a:pt x="2145" y="1175"/>
                    <a:pt x="2251" y="742"/>
                    <a:pt x="1809" y="310"/>
                  </a:cubicBezTo>
                  <a:lnTo>
                    <a:pt x="1790" y="291"/>
                  </a:lnTo>
                  <a:cubicBezTo>
                    <a:pt x="1587" y="88"/>
                    <a:pt x="1386" y="1"/>
                    <a:pt x="11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84" name="Google Shape;15784;p70"/>
          <p:cNvGrpSpPr/>
          <p:nvPr/>
        </p:nvGrpSpPr>
        <p:grpSpPr>
          <a:xfrm>
            <a:off x="6634912" y="3394969"/>
            <a:ext cx="360367" cy="252309"/>
            <a:chOff x="6634912" y="3394969"/>
            <a:chExt cx="360367" cy="252309"/>
          </a:xfrm>
        </p:grpSpPr>
        <p:sp>
          <p:nvSpPr>
            <p:cNvPr id="15785" name="Google Shape;15785;p70"/>
            <p:cNvSpPr/>
            <p:nvPr/>
          </p:nvSpPr>
          <p:spPr>
            <a:xfrm>
              <a:off x="6784913" y="3403749"/>
              <a:ext cx="106830" cy="39748"/>
            </a:xfrm>
            <a:custGeom>
              <a:rect b="b" l="l" r="r" t="t"/>
              <a:pathLst>
                <a:path extrusionOk="0" h="1521" w="4088">
                  <a:moveTo>
                    <a:pt x="1184" y="1"/>
                  </a:moveTo>
                  <a:cubicBezTo>
                    <a:pt x="895" y="1"/>
                    <a:pt x="626" y="174"/>
                    <a:pt x="501" y="443"/>
                  </a:cubicBezTo>
                  <a:lnTo>
                    <a:pt x="1" y="1520"/>
                  </a:lnTo>
                  <a:lnTo>
                    <a:pt x="4088" y="1520"/>
                  </a:lnTo>
                  <a:lnTo>
                    <a:pt x="3588" y="443"/>
                  </a:lnTo>
                  <a:cubicBezTo>
                    <a:pt x="3463" y="174"/>
                    <a:pt x="3193" y="1"/>
                    <a:pt x="2905" y="1"/>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6" name="Google Shape;15786;p70"/>
            <p:cNvSpPr/>
            <p:nvPr/>
          </p:nvSpPr>
          <p:spPr>
            <a:xfrm>
              <a:off x="6916333" y="3417835"/>
              <a:ext cx="56080" cy="30444"/>
            </a:xfrm>
            <a:custGeom>
              <a:rect b="b" l="l" r="r" t="t"/>
              <a:pathLst>
                <a:path extrusionOk="0" h="1165" w="2146">
                  <a:moveTo>
                    <a:pt x="338" y="0"/>
                  </a:moveTo>
                  <a:cubicBezTo>
                    <a:pt x="155" y="0"/>
                    <a:pt x="1" y="154"/>
                    <a:pt x="1" y="337"/>
                  </a:cubicBezTo>
                  <a:lnTo>
                    <a:pt x="1" y="1164"/>
                  </a:lnTo>
                  <a:lnTo>
                    <a:pt x="2145" y="1164"/>
                  </a:lnTo>
                  <a:lnTo>
                    <a:pt x="2145" y="337"/>
                  </a:lnTo>
                  <a:cubicBezTo>
                    <a:pt x="2145" y="154"/>
                    <a:pt x="1991" y="0"/>
                    <a:pt x="1809"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7" name="Google Shape;15787;p70"/>
            <p:cNvSpPr/>
            <p:nvPr/>
          </p:nvSpPr>
          <p:spPr>
            <a:xfrm>
              <a:off x="6634912" y="3442974"/>
              <a:ext cx="360367" cy="204304"/>
            </a:xfrm>
            <a:custGeom>
              <a:rect b="b" l="l" r="r" t="t"/>
              <a:pathLst>
                <a:path extrusionOk="0" h="7818" w="13790">
                  <a:moveTo>
                    <a:pt x="837" y="0"/>
                  </a:moveTo>
                  <a:cubicBezTo>
                    <a:pt x="375" y="0"/>
                    <a:pt x="0" y="375"/>
                    <a:pt x="0" y="837"/>
                  </a:cubicBezTo>
                  <a:lnTo>
                    <a:pt x="0" y="6972"/>
                  </a:lnTo>
                  <a:cubicBezTo>
                    <a:pt x="0" y="7433"/>
                    <a:pt x="375" y="7818"/>
                    <a:pt x="837" y="7818"/>
                  </a:cubicBezTo>
                  <a:lnTo>
                    <a:pt x="12953" y="7818"/>
                  </a:lnTo>
                  <a:cubicBezTo>
                    <a:pt x="13414" y="7818"/>
                    <a:pt x="13789" y="7433"/>
                    <a:pt x="13789" y="6972"/>
                  </a:cubicBezTo>
                  <a:lnTo>
                    <a:pt x="13789" y="837"/>
                  </a:lnTo>
                  <a:cubicBezTo>
                    <a:pt x="13789" y="375"/>
                    <a:pt x="13414" y="0"/>
                    <a:pt x="12953" y="0"/>
                  </a:cubicBezTo>
                  <a:close/>
                </a:path>
              </a:pathLst>
            </a:custGeom>
            <a:solidFill>
              <a:srgbClr val="6C7E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8" name="Google Shape;15788;p70"/>
            <p:cNvSpPr/>
            <p:nvPr/>
          </p:nvSpPr>
          <p:spPr>
            <a:xfrm>
              <a:off x="6943981" y="3477129"/>
              <a:ext cx="51298" cy="142762"/>
            </a:xfrm>
            <a:custGeom>
              <a:rect b="b" l="l" r="r" t="t"/>
              <a:pathLst>
                <a:path extrusionOk="0" h="5463" w="1963">
                  <a:moveTo>
                    <a:pt x="741" y="1"/>
                  </a:moveTo>
                  <a:cubicBezTo>
                    <a:pt x="318" y="30"/>
                    <a:pt x="1" y="376"/>
                    <a:pt x="1" y="789"/>
                  </a:cubicBezTo>
                  <a:lnTo>
                    <a:pt x="1" y="4674"/>
                  </a:lnTo>
                  <a:cubicBezTo>
                    <a:pt x="1" y="5107"/>
                    <a:pt x="347" y="5453"/>
                    <a:pt x="789" y="5463"/>
                  </a:cubicBezTo>
                  <a:lnTo>
                    <a:pt x="1962" y="5463"/>
                  </a:lnTo>
                  <a:lnTo>
                    <a:pt x="1962" y="1"/>
                  </a:ln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9" name="Google Shape;15789;p70"/>
            <p:cNvSpPr/>
            <p:nvPr/>
          </p:nvSpPr>
          <p:spPr>
            <a:xfrm>
              <a:off x="6723344" y="3457530"/>
              <a:ext cx="205846" cy="176081"/>
            </a:xfrm>
            <a:custGeom>
              <a:rect b="b" l="l" r="r" t="t"/>
              <a:pathLst>
                <a:path extrusionOk="0" h="6738" w="7877">
                  <a:moveTo>
                    <a:pt x="4519" y="1"/>
                  </a:moveTo>
                  <a:cubicBezTo>
                    <a:pt x="4513" y="1"/>
                    <a:pt x="4507" y="1"/>
                    <a:pt x="4501" y="1"/>
                  </a:cubicBezTo>
                  <a:cubicBezTo>
                    <a:pt x="1501" y="1"/>
                    <a:pt x="1" y="3626"/>
                    <a:pt x="2126" y="5751"/>
                  </a:cubicBezTo>
                  <a:cubicBezTo>
                    <a:pt x="2770" y="6395"/>
                    <a:pt x="3629" y="6737"/>
                    <a:pt x="4505" y="6737"/>
                  </a:cubicBezTo>
                  <a:cubicBezTo>
                    <a:pt x="4937" y="6737"/>
                    <a:pt x="5373" y="6654"/>
                    <a:pt x="5790" y="6482"/>
                  </a:cubicBezTo>
                  <a:cubicBezTo>
                    <a:pt x="7049" y="5963"/>
                    <a:pt x="7867" y="4732"/>
                    <a:pt x="7867" y="3366"/>
                  </a:cubicBezTo>
                  <a:cubicBezTo>
                    <a:pt x="7876" y="1516"/>
                    <a:pt x="6376" y="1"/>
                    <a:pt x="4519" y="1"/>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0" name="Google Shape;15790;p70"/>
            <p:cNvSpPr/>
            <p:nvPr/>
          </p:nvSpPr>
          <p:spPr>
            <a:xfrm>
              <a:off x="6743702" y="3472870"/>
              <a:ext cx="170410" cy="145793"/>
            </a:xfrm>
            <a:custGeom>
              <a:rect b="b" l="l" r="r" t="t"/>
              <a:pathLst>
                <a:path extrusionOk="0" h="5579" w="6521">
                  <a:moveTo>
                    <a:pt x="3740" y="0"/>
                  </a:moveTo>
                  <a:cubicBezTo>
                    <a:pt x="3734" y="0"/>
                    <a:pt x="3728" y="0"/>
                    <a:pt x="3722" y="0"/>
                  </a:cubicBezTo>
                  <a:cubicBezTo>
                    <a:pt x="1241" y="0"/>
                    <a:pt x="1" y="3001"/>
                    <a:pt x="1751" y="4760"/>
                  </a:cubicBezTo>
                  <a:cubicBezTo>
                    <a:pt x="2319" y="5326"/>
                    <a:pt x="3017" y="5579"/>
                    <a:pt x="3701" y="5579"/>
                  </a:cubicBezTo>
                  <a:cubicBezTo>
                    <a:pt x="5136" y="5579"/>
                    <a:pt x="6511" y="4466"/>
                    <a:pt x="6511" y="2779"/>
                  </a:cubicBezTo>
                  <a:cubicBezTo>
                    <a:pt x="6520" y="1247"/>
                    <a:pt x="5280" y="0"/>
                    <a:pt x="374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1" name="Google Shape;15791;p70"/>
            <p:cNvSpPr/>
            <p:nvPr/>
          </p:nvSpPr>
          <p:spPr>
            <a:xfrm>
              <a:off x="6781411" y="3491816"/>
              <a:ext cx="119373" cy="106046"/>
            </a:xfrm>
            <a:custGeom>
              <a:rect b="b" l="l" r="r" t="t"/>
              <a:pathLst>
                <a:path extrusionOk="0" h="4058" w="4568">
                  <a:moveTo>
                    <a:pt x="2277" y="0"/>
                  </a:moveTo>
                  <a:cubicBezTo>
                    <a:pt x="1674" y="0"/>
                    <a:pt x="1079" y="267"/>
                    <a:pt x="683" y="776"/>
                  </a:cubicBezTo>
                  <a:cubicBezTo>
                    <a:pt x="0" y="1651"/>
                    <a:pt x="135" y="2901"/>
                    <a:pt x="991" y="3593"/>
                  </a:cubicBezTo>
                  <a:cubicBezTo>
                    <a:pt x="1366" y="3905"/>
                    <a:pt x="1823" y="4057"/>
                    <a:pt x="2279" y="4057"/>
                  </a:cubicBezTo>
                  <a:cubicBezTo>
                    <a:pt x="2849" y="4057"/>
                    <a:pt x="3417" y="3818"/>
                    <a:pt x="3818" y="3353"/>
                  </a:cubicBezTo>
                  <a:lnTo>
                    <a:pt x="3818" y="3343"/>
                  </a:lnTo>
                  <a:cubicBezTo>
                    <a:pt x="3856" y="3295"/>
                    <a:pt x="3895" y="3256"/>
                    <a:pt x="3924" y="3208"/>
                  </a:cubicBezTo>
                  <a:cubicBezTo>
                    <a:pt x="4568" y="2304"/>
                    <a:pt x="4375" y="1064"/>
                    <a:pt x="3491" y="400"/>
                  </a:cubicBezTo>
                  <a:cubicBezTo>
                    <a:pt x="3126" y="131"/>
                    <a:pt x="2700" y="0"/>
                    <a:pt x="2277"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2" name="Google Shape;15792;p70"/>
            <p:cNvSpPr/>
            <p:nvPr/>
          </p:nvSpPr>
          <p:spPr>
            <a:xfrm>
              <a:off x="6783867" y="3491711"/>
              <a:ext cx="116159" cy="106176"/>
            </a:xfrm>
            <a:custGeom>
              <a:rect b="b" l="l" r="r" t="t"/>
              <a:pathLst>
                <a:path extrusionOk="0" h="4063" w="4445">
                  <a:moveTo>
                    <a:pt x="2189" y="1"/>
                  </a:moveTo>
                  <a:cubicBezTo>
                    <a:pt x="1057" y="1"/>
                    <a:pt x="0" y="972"/>
                    <a:pt x="166" y="2289"/>
                  </a:cubicBezTo>
                  <a:cubicBezTo>
                    <a:pt x="307" y="3405"/>
                    <a:pt x="1245" y="4062"/>
                    <a:pt x="2196" y="4062"/>
                  </a:cubicBezTo>
                  <a:cubicBezTo>
                    <a:pt x="2803" y="4062"/>
                    <a:pt x="3414" y="3796"/>
                    <a:pt x="3830" y="3212"/>
                  </a:cubicBezTo>
                  <a:cubicBezTo>
                    <a:pt x="4445" y="2347"/>
                    <a:pt x="4291" y="1164"/>
                    <a:pt x="3493" y="491"/>
                  </a:cubicBezTo>
                  <a:cubicBezTo>
                    <a:pt x="3093" y="151"/>
                    <a:pt x="2635" y="1"/>
                    <a:pt x="2189" y="1"/>
                  </a:cubicBezTo>
                  <a:close/>
                </a:path>
              </a:pathLst>
            </a:custGeom>
            <a:solidFill>
              <a:srgbClr val="D2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3" name="Google Shape;15793;p70"/>
            <p:cNvSpPr/>
            <p:nvPr/>
          </p:nvSpPr>
          <p:spPr>
            <a:xfrm>
              <a:off x="6833414" y="3519595"/>
              <a:ext cx="33450" cy="33450"/>
            </a:xfrm>
            <a:custGeom>
              <a:rect b="b" l="l" r="r" t="t"/>
              <a:pathLst>
                <a:path extrusionOk="0" h="1280" w="1280">
                  <a:moveTo>
                    <a:pt x="645" y="1"/>
                  </a:moveTo>
                  <a:cubicBezTo>
                    <a:pt x="289" y="1"/>
                    <a:pt x="1" y="280"/>
                    <a:pt x="1" y="636"/>
                  </a:cubicBezTo>
                  <a:cubicBezTo>
                    <a:pt x="1" y="991"/>
                    <a:pt x="289" y="1280"/>
                    <a:pt x="645" y="1280"/>
                  </a:cubicBezTo>
                  <a:cubicBezTo>
                    <a:pt x="991" y="1280"/>
                    <a:pt x="1280" y="991"/>
                    <a:pt x="1280" y="636"/>
                  </a:cubicBezTo>
                  <a:cubicBezTo>
                    <a:pt x="1280" y="280"/>
                    <a:pt x="991" y="1"/>
                    <a:pt x="64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4" name="Google Shape;15794;p70"/>
            <p:cNvSpPr/>
            <p:nvPr/>
          </p:nvSpPr>
          <p:spPr>
            <a:xfrm>
              <a:off x="6667055" y="3394969"/>
              <a:ext cx="34469" cy="30183"/>
            </a:xfrm>
            <a:custGeom>
              <a:rect b="b" l="l" r="r" t="t"/>
              <a:pathLst>
                <a:path extrusionOk="0" h="1155" w="1319">
                  <a:moveTo>
                    <a:pt x="337" y="0"/>
                  </a:moveTo>
                  <a:cubicBezTo>
                    <a:pt x="155" y="0"/>
                    <a:pt x="1" y="145"/>
                    <a:pt x="1" y="337"/>
                  </a:cubicBezTo>
                  <a:lnTo>
                    <a:pt x="1" y="818"/>
                  </a:lnTo>
                  <a:cubicBezTo>
                    <a:pt x="1" y="1001"/>
                    <a:pt x="155" y="1154"/>
                    <a:pt x="337" y="1154"/>
                  </a:cubicBezTo>
                  <a:lnTo>
                    <a:pt x="982" y="1154"/>
                  </a:lnTo>
                  <a:cubicBezTo>
                    <a:pt x="1164" y="1154"/>
                    <a:pt x="1318" y="1001"/>
                    <a:pt x="1318" y="818"/>
                  </a:cubicBezTo>
                  <a:lnTo>
                    <a:pt x="1318" y="337"/>
                  </a:lnTo>
                  <a:cubicBezTo>
                    <a:pt x="1318" y="145"/>
                    <a:pt x="1164" y="0"/>
                    <a:pt x="982"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5" name="Google Shape;15795;p70"/>
            <p:cNvSpPr/>
            <p:nvPr/>
          </p:nvSpPr>
          <p:spPr>
            <a:xfrm>
              <a:off x="6634912" y="3416580"/>
              <a:ext cx="99016" cy="230463"/>
            </a:xfrm>
            <a:custGeom>
              <a:rect b="b" l="l" r="r" t="t"/>
              <a:pathLst>
                <a:path extrusionOk="0" h="8819" w="3789">
                  <a:moveTo>
                    <a:pt x="846" y="0"/>
                  </a:moveTo>
                  <a:cubicBezTo>
                    <a:pt x="375" y="0"/>
                    <a:pt x="0" y="375"/>
                    <a:pt x="0" y="837"/>
                  </a:cubicBezTo>
                  <a:lnTo>
                    <a:pt x="0" y="7982"/>
                  </a:lnTo>
                  <a:cubicBezTo>
                    <a:pt x="0" y="8443"/>
                    <a:pt x="375" y="8818"/>
                    <a:pt x="846" y="8818"/>
                  </a:cubicBezTo>
                  <a:lnTo>
                    <a:pt x="2943" y="8818"/>
                  </a:lnTo>
                  <a:cubicBezTo>
                    <a:pt x="3414" y="8818"/>
                    <a:pt x="3789" y="8443"/>
                    <a:pt x="3789" y="7982"/>
                  </a:cubicBezTo>
                  <a:lnTo>
                    <a:pt x="3789" y="837"/>
                  </a:lnTo>
                  <a:cubicBezTo>
                    <a:pt x="3789" y="385"/>
                    <a:pt x="3423" y="10"/>
                    <a:pt x="2971"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6" name="Google Shape;15796;p70"/>
            <p:cNvSpPr/>
            <p:nvPr/>
          </p:nvSpPr>
          <p:spPr>
            <a:xfrm>
              <a:off x="6634912" y="3416580"/>
              <a:ext cx="77666" cy="204827"/>
            </a:xfrm>
            <a:custGeom>
              <a:rect b="b" l="l" r="r" t="t"/>
              <a:pathLst>
                <a:path extrusionOk="0" h="7838" w="2972">
                  <a:moveTo>
                    <a:pt x="837" y="0"/>
                  </a:moveTo>
                  <a:cubicBezTo>
                    <a:pt x="375" y="0"/>
                    <a:pt x="0" y="375"/>
                    <a:pt x="0" y="837"/>
                  </a:cubicBezTo>
                  <a:lnTo>
                    <a:pt x="0" y="7837"/>
                  </a:lnTo>
                  <a:lnTo>
                    <a:pt x="2125" y="7837"/>
                  </a:lnTo>
                  <a:cubicBezTo>
                    <a:pt x="2596" y="7837"/>
                    <a:pt x="2971" y="7462"/>
                    <a:pt x="2971" y="6991"/>
                  </a:cubicBezTo>
                  <a:lnTo>
                    <a:pt x="2971" y="0"/>
                  </a:ln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7" name="Google Shape;15797;p70"/>
            <p:cNvSpPr/>
            <p:nvPr/>
          </p:nvSpPr>
          <p:spPr>
            <a:xfrm>
              <a:off x="6915836" y="3461058"/>
              <a:ext cx="22134" cy="22134"/>
            </a:xfrm>
            <a:custGeom>
              <a:rect b="b" l="l" r="r" t="t"/>
              <a:pathLst>
                <a:path extrusionOk="0" h="847" w="847">
                  <a:moveTo>
                    <a:pt x="424" y="0"/>
                  </a:moveTo>
                  <a:cubicBezTo>
                    <a:pt x="193" y="0"/>
                    <a:pt x="1" y="193"/>
                    <a:pt x="1" y="424"/>
                  </a:cubicBezTo>
                  <a:cubicBezTo>
                    <a:pt x="1" y="654"/>
                    <a:pt x="193" y="847"/>
                    <a:pt x="424" y="847"/>
                  </a:cubicBezTo>
                  <a:cubicBezTo>
                    <a:pt x="655" y="847"/>
                    <a:pt x="847" y="654"/>
                    <a:pt x="847" y="424"/>
                  </a:cubicBezTo>
                  <a:cubicBezTo>
                    <a:pt x="847" y="193"/>
                    <a:pt x="655" y="0"/>
                    <a:pt x="424" y="0"/>
                  </a:cubicBez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98" name="Google Shape;15798;p70"/>
          <p:cNvGrpSpPr/>
          <p:nvPr/>
        </p:nvGrpSpPr>
        <p:grpSpPr>
          <a:xfrm>
            <a:off x="7059330" y="3340796"/>
            <a:ext cx="377170" cy="360655"/>
            <a:chOff x="7059330" y="3340796"/>
            <a:chExt cx="377170" cy="360655"/>
          </a:xfrm>
        </p:grpSpPr>
        <p:sp>
          <p:nvSpPr>
            <p:cNvPr id="15799" name="Google Shape;15799;p70"/>
            <p:cNvSpPr/>
            <p:nvPr/>
          </p:nvSpPr>
          <p:spPr>
            <a:xfrm>
              <a:off x="7059330" y="3424629"/>
              <a:ext cx="317144" cy="276822"/>
            </a:xfrm>
            <a:custGeom>
              <a:rect b="b" l="l" r="r" t="t"/>
              <a:pathLst>
                <a:path extrusionOk="0" h="10593" w="12136">
                  <a:moveTo>
                    <a:pt x="9372" y="7197"/>
                  </a:moveTo>
                  <a:cubicBezTo>
                    <a:pt x="9552" y="7197"/>
                    <a:pt x="9734" y="7249"/>
                    <a:pt x="9895" y="7356"/>
                  </a:cubicBezTo>
                  <a:cubicBezTo>
                    <a:pt x="10578" y="7828"/>
                    <a:pt x="10357" y="8895"/>
                    <a:pt x="9540" y="9049"/>
                  </a:cubicBezTo>
                  <a:cubicBezTo>
                    <a:pt x="9477" y="9061"/>
                    <a:pt x="9416" y="9066"/>
                    <a:pt x="9357" y="9066"/>
                  </a:cubicBezTo>
                  <a:cubicBezTo>
                    <a:pt x="8638" y="9066"/>
                    <a:pt x="8162" y="8246"/>
                    <a:pt x="8597" y="7606"/>
                  </a:cubicBezTo>
                  <a:cubicBezTo>
                    <a:pt x="8778" y="7341"/>
                    <a:pt x="9072" y="7197"/>
                    <a:pt x="9372" y="7197"/>
                  </a:cubicBezTo>
                  <a:close/>
                  <a:moveTo>
                    <a:pt x="5251" y="0"/>
                  </a:moveTo>
                  <a:cubicBezTo>
                    <a:pt x="3714" y="0"/>
                    <a:pt x="2293" y="758"/>
                    <a:pt x="1433" y="2029"/>
                  </a:cubicBezTo>
                  <a:cubicBezTo>
                    <a:pt x="0" y="4145"/>
                    <a:pt x="549" y="7029"/>
                    <a:pt x="2664" y="8472"/>
                  </a:cubicBezTo>
                  <a:cubicBezTo>
                    <a:pt x="2664" y="8472"/>
                    <a:pt x="5489" y="10593"/>
                    <a:pt x="8272" y="10593"/>
                  </a:cubicBezTo>
                  <a:cubicBezTo>
                    <a:pt x="9499" y="10593"/>
                    <a:pt x="10719" y="10180"/>
                    <a:pt x="11684" y="8991"/>
                  </a:cubicBezTo>
                  <a:lnTo>
                    <a:pt x="11694" y="8972"/>
                  </a:lnTo>
                  <a:cubicBezTo>
                    <a:pt x="11771" y="8856"/>
                    <a:pt x="11828" y="8741"/>
                    <a:pt x="11876" y="8616"/>
                  </a:cubicBezTo>
                  <a:cubicBezTo>
                    <a:pt x="12136" y="7847"/>
                    <a:pt x="11761" y="7010"/>
                    <a:pt x="11020" y="6693"/>
                  </a:cubicBezTo>
                  <a:cubicBezTo>
                    <a:pt x="10857" y="6616"/>
                    <a:pt x="10694" y="6529"/>
                    <a:pt x="10540" y="6424"/>
                  </a:cubicBezTo>
                  <a:cubicBezTo>
                    <a:pt x="10540" y="6424"/>
                    <a:pt x="9193" y="5654"/>
                    <a:pt x="9251" y="4029"/>
                  </a:cubicBezTo>
                  <a:cubicBezTo>
                    <a:pt x="9251" y="3962"/>
                    <a:pt x="9251" y="3895"/>
                    <a:pt x="9261" y="3827"/>
                  </a:cubicBezTo>
                  <a:cubicBezTo>
                    <a:pt x="9347" y="3020"/>
                    <a:pt x="9136" y="2212"/>
                    <a:pt x="8665" y="1568"/>
                  </a:cubicBezTo>
                  <a:cubicBezTo>
                    <a:pt x="8443" y="1260"/>
                    <a:pt x="8174" y="1000"/>
                    <a:pt x="7866" y="798"/>
                  </a:cubicBezTo>
                  <a:cubicBezTo>
                    <a:pt x="7107" y="279"/>
                    <a:pt x="6203" y="0"/>
                    <a:pt x="5280" y="0"/>
                  </a:cubicBezTo>
                  <a:cubicBezTo>
                    <a:pt x="5270" y="0"/>
                    <a:pt x="5260" y="0"/>
                    <a:pt x="5251" y="0"/>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0" name="Google Shape;15800;p70"/>
            <p:cNvSpPr/>
            <p:nvPr/>
          </p:nvSpPr>
          <p:spPr>
            <a:xfrm>
              <a:off x="7076917" y="3424629"/>
              <a:ext cx="299322" cy="254583"/>
            </a:xfrm>
            <a:custGeom>
              <a:rect b="b" l="l" r="r" t="t"/>
              <a:pathLst>
                <a:path extrusionOk="0" h="9742" w="11454">
                  <a:moveTo>
                    <a:pt x="8701" y="7195"/>
                  </a:moveTo>
                  <a:cubicBezTo>
                    <a:pt x="8876" y="7195"/>
                    <a:pt x="9055" y="7245"/>
                    <a:pt x="9222" y="7356"/>
                  </a:cubicBezTo>
                  <a:cubicBezTo>
                    <a:pt x="9645" y="7645"/>
                    <a:pt x="9761" y="8231"/>
                    <a:pt x="9472" y="8655"/>
                  </a:cubicBezTo>
                  <a:lnTo>
                    <a:pt x="9463" y="8655"/>
                  </a:lnTo>
                  <a:cubicBezTo>
                    <a:pt x="9275" y="8937"/>
                    <a:pt x="8986" y="9067"/>
                    <a:pt x="8699" y="9067"/>
                  </a:cubicBezTo>
                  <a:cubicBezTo>
                    <a:pt x="8283" y="9067"/>
                    <a:pt x="7871" y="8792"/>
                    <a:pt x="7780" y="8308"/>
                  </a:cubicBezTo>
                  <a:cubicBezTo>
                    <a:pt x="7656" y="7688"/>
                    <a:pt x="8152" y="7195"/>
                    <a:pt x="8701" y="7195"/>
                  </a:cubicBezTo>
                  <a:close/>
                  <a:moveTo>
                    <a:pt x="4607" y="0"/>
                  </a:moveTo>
                  <a:cubicBezTo>
                    <a:pt x="3309" y="0"/>
                    <a:pt x="2068" y="539"/>
                    <a:pt x="1193" y="1491"/>
                  </a:cubicBezTo>
                  <a:cubicBezTo>
                    <a:pt x="1" y="3587"/>
                    <a:pt x="616" y="6251"/>
                    <a:pt x="2607" y="7616"/>
                  </a:cubicBezTo>
                  <a:cubicBezTo>
                    <a:pt x="2607" y="7616"/>
                    <a:pt x="5435" y="9741"/>
                    <a:pt x="8218" y="9741"/>
                  </a:cubicBezTo>
                  <a:cubicBezTo>
                    <a:pt x="9272" y="9741"/>
                    <a:pt x="10319" y="9437"/>
                    <a:pt x="11203" y="8597"/>
                  </a:cubicBezTo>
                  <a:cubicBezTo>
                    <a:pt x="11453" y="7837"/>
                    <a:pt x="11088" y="7010"/>
                    <a:pt x="10347" y="6693"/>
                  </a:cubicBezTo>
                  <a:cubicBezTo>
                    <a:pt x="10184" y="6616"/>
                    <a:pt x="10021" y="6529"/>
                    <a:pt x="9867" y="6424"/>
                  </a:cubicBezTo>
                  <a:cubicBezTo>
                    <a:pt x="9867" y="6424"/>
                    <a:pt x="8520" y="5654"/>
                    <a:pt x="8578" y="4029"/>
                  </a:cubicBezTo>
                  <a:cubicBezTo>
                    <a:pt x="8578" y="3962"/>
                    <a:pt x="8578" y="3895"/>
                    <a:pt x="8588" y="3827"/>
                  </a:cubicBezTo>
                  <a:cubicBezTo>
                    <a:pt x="8674" y="3020"/>
                    <a:pt x="8463" y="2212"/>
                    <a:pt x="7992" y="1568"/>
                  </a:cubicBezTo>
                  <a:cubicBezTo>
                    <a:pt x="7770" y="1260"/>
                    <a:pt x="7501" y="1000"/>
                    <a:pt x="7193" y="798"/>
                  </a:cubicBezTo>
                  <a:cubicBezTo>
                    <a:pt x="6434" y="279"/>
                    <a:pt x="5530" y="0"/>
                    <a:pt x="460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1" name="Google Shape;15801;p70"/>
            <p:cNvSpPr/>
            <p:nvPr/>
          </p:nvSpPr>
          <p:spPr>
            <a:xfrm>
              <a:off x="7155079" y="3466232"/>
              <a:ext cx="80671" cy="49390"/>
            </a:xfrm>
            <a:custGeom>
              <a:rect b="b" l="l" r="r" t="t"/>
              <a:pathLst>
                <a:path extrusionOk="0" h="1890" w="3087">
                  <a:moveTo>
                    <a:pt x="2645" y="1"/>
                  </a:moveTo>
                  <a:cubicBezTo>
                    <a:pt x="2628" y="1"/>
                    <a:pt x="2612" y="2"/>
                    <a:pt x="2597" y="4"/>
                  </a:cubicBezTo>
                  <a:lnTo>
                    <a:pt x="1577" y="52"/>
                  </a:lnTo>
                  <a:lnTo>
                    <a:pt x="991" y="81"/>
                  </a:lnTo>
                  <a:cubicBezTo>
                    <a:pt x="741" y="101"/>
                    <a:pt x="558" y="302"/>
                    <a:pt x="558" y="543"/>
                  </a:cubicBezTo>
                  <a:lnTo>
                    <a:pt x="558" y="562"/>
                  </a:lnTo>
                  <a:cubicBezTo>
                    <a:pt x="558" y="668"/>
                    <a:pt x="606" y="774"/>
                    <a:pt x="673" y="841"/>
                  </a:cubicBezTo>
                  <a:cubicBezTo>
                    <a:pt x="712" y="889"/>
                    <a:pt x="673" y="956"/>
                    <a:pt x="616" y="966"/>
                  </a:cubicBezTo>
                  <a:lnTo>
                    <a:pt x="462" y="976"/>
                  </a:lnTo>
                  <a:cubicBezTo>
                    <a:pt x="202" y="985"/>
                    <a:pt x="0" y="1206"/>
                    <a:pt x="10" y="1456"/>
                  </a:cubicBezTo>
                  <a:cubicBezTo>
                    <a:pt x="29" y="1700"/>
                    <a:pt x="231" y="1889"/>
                    <a:pt x="473" y="1889"/>
                  </a:cubicBezTo>
                  <a:cubicBezTo>
                    <a:pt x="479" y="1889"/>
                    <a:pt x="485" y="1889"/>
                    <a:pt x="491" y="1889"/>
                  </a:cubicBezTo>
                  <a:lnTo>
                    <a:pt x="991" y="1860"/>
                  </a:lnTo>
                  <a:lnTo>
                    <a:pt x="1116" y="1860"/>
                  </a:lnTo>
                  <a:lnTo>
                    <a:pt x="2096" y="1812"/>
                  </a:lnTo>
                  <a:cubicBezTo>
                    <a:pt x="2337" y="1803"/>
                    <a:pt x="2529" y="1610"/>
                    <a:pt x="2539" y="1370"/>
                  </a:cubicBezTo>
                  <a:cubicBezTo>
                    <a:pt x="2548" y="1254"/>
                    <a:pt x="2510" y="1149"/>
                    <a:pt x="2443" y="1062"/>
                  </a:cubicBezTo>
                  <a:cubicBezTo>
                    <a:pt x="2395" y="1014"/>
                    <a:pt x="2433" y="928"/>
                    <a:pt x="2500" y="928"/>
                  </a:cubicBezTo>
                  <a:lnTo>
                    <a:pt x="2654" y="918"/>
                  </a:lnTo>
                  <a:cubicBezTo>
                    <a:pt x="2895" y="899"/>
                    <a:pt x="3087" y="706"/>
                    <a:pt x="3087" y="456"/>
                  </a:cubicBezTo>
                  <a:cubicBezTo>
                    <a:pt x="3087" y="447"/>
                    <a:pt x="3087" y="447"/>
                    <a:pt x="3077" y="437"/>
                  </a:cubicBezTo>
                  <a:cubicBezTo>
                    <a:pt x="3068" y="254"/>
                    <a:pt x="2952" y="91"/>
                    <a:pt x="2779" y="24"/>
                  </a:cubicBezTo>
                  <a:cubicBezTo>
                    <a:pt x="2737" y="10"/>
                    <a:pt x="2690" y="1"/>
                    <a:pt x="2645" y="1"/>
                  </a:cubicBezTo>
                  <a:close/>
                </a:path>
              </a:pathLst>
            </a:custGeom>
            <a:solidFill>
              <a:srgbClr val="BA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2" name="Google Shape;15802;p70"/>
            <p:cNvSpPr/>
            <p:nvPr/>
          </p:nvSpPr>
          <p:spPr>
            <a:xfrm>
              <a:off x="7175437" y="3466336"/>
              <a:ext cx="60575" cy="48528"/>
            </a:xfrm>
            <a:custGeom>
              <a:rect b="b" l="l" r="r" t="t"/>
              <a:pathLst>
                <a:path extrusionOk="0" h="1857" w="2318">
                  <a:moveTo>
                    <a:pt x="1837" y="0"/>
                  </a:moveTo>
                  <a:lnTo>
                    <a:pt x="817" y="48"/>
                  </a:lnTo>
                  <a:cubicBezTo>
                    <a:pt x="664" y="135"/>
                    <a:pt x="577" y="298"/>
                    <a:pt x="577" y="472"/>
                  </a:cubicBezTo>
                  <a:lnTo>
                    <a:pt x="577" y="491"/>
                  </a:lnTo>
                  <a:cubicBezTo>
                    <a:pt x="577" y="606"/>
                    <a:pt x="625" y="702"/>
                    <a:pt x="692" y="789"/>
                  </a:cubicBezTo>
                  <a:cubicBezTo>
                    <a:pt x="731" y="837"/>
                    <a:pt x="702" y="914"/>
                    <a:pt x="635" y="914"/>
                  </a:cubicBezTo>
                  <a:lnTo>
                    <a:pt x="471" y="924"/>
                  </a:lnTo>
                  <a:cubicBezTo>
                    <a:pt x="202" y="943"/>
                    <a:pt x="0" y="1164"/>
                    <a:pt x="10" y="1433"/>
                  </a:cubicBezTo>
                  <a:cubicBezTo>
                    <a:pt x="29" y="1625"/>
                    <a:pt x="154" y="1789"/>
                    <a:pt x="337" y="1856"/>
                  </a:cubicBezTo>
                  <a:lnTo>
                    <a:pt x="1317" y="1808"/>
                  </a:lnTo>
                  <a:cubicBezTo>
                    <a:pt x="1558" y="1799"/>
                    <a:pt x="1750" y="1606"/>
                    <a:pt x="1760" y="1366"/>
                  </a:cubicBezTo>
                  <a:cubicBezTo>
                    <a:pt x="1769" y="1250"/>
                    <a:pt x="1731" y="1145"/>
                    <a:pt x="1664" y="1058"/>
                  </a:cubicBezTo>
                  <a:cubicBezTo>
                    <a:pt x="1616" y="1010"/>
                    <a:pt x="1654" y="924"/>
                    <a:pt x="1721" y="924"/>
                  </a:cubicBezTo>
                  <a:lnTo>
                    <a:pt x="1875" y="914"/>
                  </a:lnTo>
                  <a:cubicBezTo>
                    <a:pt x="2116" y="895"/>
                    <a:pt x="2308" y="702"/>
                    <a:pt x="2308" y="452"/>
                  </a:cubicBezTo>
                  <a:cubicBezTo>
                    <a:pt x="2308" y="443"/>
                    <a:pt x="2308" y="443"/>
                    <a:pt x="2318" y="433"/>
                  </a:cubicBezTo>
                  <a:cubicBezTo>
                    <a:pt x="2298" y="250"/>
                    <a:pt x="2183" y="87"/>
                    <a:pt x="2010" y="29"/>
                  </a:cubicBezTo>
                  <a:cubicBezTo>
                    <a:pt x="1952" y="10"/>
                    <a:pt x="1894" y="0"/>
                    <a:pt x="1837"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3" name="Google Shape;15803;p70"/>
            <p:cNvSpPr/>
            <p:nvPr/>
          </p:nvSpPr>
          <p:spPr>
            <a:xfrm>
              <a:off x="7199296" y="3550457"/>
              <a:ext cx="64103" cy="71838"/>
            </a:xfrm>
            <a:custGeom>
              <a:rect b="b" l="l" r="r" t="t"/>
              <a:pathLst>
                <a:path extrusionOk="0" h="2749" w="2453">
                  <a:moveTo>
                    <a:pt x="1996" y="1"/>
                  </a:moveTo>
                  <a:cubicBezTo>
                    <a:pt x="1920" y="1"/>
                    <a:pt x="1842" y="20"/>
                    <a:pt x="1770" y="60"/>
                  </a:cubicBezTo>
                  <a:lnTo>
                    <a:pt x="943" y="532"/>
                  </a:lnTo>
                  <a:lnTo>
                    <a:pt x="366" y="849"/>
                  </a:lnTo>
                  <a:cubicBezTo>
                    <a:pt x="222" y="926"/>
                    <a:pt x="135" y="1080"/>
                    <a:pt x="135" y="1253"/>
                  </a:cubicBezTo>
                  <a:cubicBezTo>
                    <a:pt x="135" y="1387"/>
                    <a:pt x="203" y="1522"/>
                    <a:pt x="318" y="1609"/>
                  </a:cubicBezTo>
                  <a:cubicBezTo>
                    <a:pt x="404" y="1676"/>
                    <a:pt x="395" y="1830"/>
                    <a:pt x="299" y="1888"/>
                  </a:cubicBezTo>
                  <a:lnTo>
                    <a:pt x="289" y="1888"/>
                  </a:lnTo>
                  <a:cubicBezTo>
                    <a:pt x="97" y="2003"/>
                    <a:pt x="1" y="2234"/>
                    <a:pt x="78" y="2445"/>
                  </a:cubicBezTo>
                  <a:cubicBezTo>
                    <a:pt x="145" y="2635"/>
                    <a:pt x="318" y="2748"/>
                    <a:pt x="502" y="2748"/>
                  </a:cubicBezTo>
                  <a:cubicBezTo>
                    <a:pt x="579" y="2748"/>
                    <a:pt x="658" y="2728"/>
                    <a:pt x="731" y="2686"/>
                  </a:cubicBezTo>
                  <a:lnTo>
                    <a:pt x="1174" y="2445"/>
                  </a:lnTo>
                  <a:lnTo>
                    <a:pt x="2126" y="1897"/>
                  </a:lnTo>
                  <a:cubicBezTo>
                    <a:pt x="2328" y="1791"/>
                    <a:pt x="2414" y="1551"/>
                    <a:pt x="2337" y="1330"/>
                  </a:cubicBezTo>
                  <a:cubicBezTo>
                    <a:pt x="2289" y="1205"/>
                    <a:pt x="2193" y="1109"/>
                    <a:pt x="2068" y="1070"/>
                  </a:cubicBezTo>
                  <a:cubicBezTo>
                    <a:pt x="2020" y="1041"/>
                    <a:pt x="2010" y="974"/>
                    <a:pt x="2058" y="945"/>
                  </a:cubicBezTo>
                  <a:lnTo>
                    <a:pt x="2222" y="849"/>
                  </a:lnTo>
                  <a:cubicBezTo>
                    <a:pt x="2366" y="772"/>
                    <a:pt x="2453" y="618"/>
                    <a:pt x="2453" y="455"/>
                  </a:cubicBezTo>
                  <a:cubicBezTo>
                    <a:pt x="2453" y="378"/>
                    <a:pt x="2433" y="301"/>
                    <a:pt x="2395" y="234"/>
                  </a:cubicBezTo>
                  <a:cubicBezTo>
                    <a:pt x="2311" y="84"/>
                    <a:pt x="2156" y="1"/>
                    <a:pt x="1996"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4" name="Google Shape;15804;p70"/>
            <p:cNvSpPr/>
            <p:nvPr/>
          </p:nvSpPr>
          <p:spPr>
            <a:xfrm>
              <a:off x="7216648" y="3550457"/>
              <a:ext cx="47012" cy="63920"/>
            </a:xfrm>
            <a:custGeom>
              <a:rect b="b" l="l" r="r" t="t"/>
              <a:pathLst>
                <a:path extrusionOk="0" h="2446" w="1799">
                  <a:moveTo>
                    <a:pt x="1335" y="1"/>
                  </a:moveTo>
                  <a:cubicBezTo>
                    <a:pt x="1260" y="1"/>
                    <a:pt x="1184" y="20"/>
                    <a:pt x="1116" y="60"/>
                  </a:cubicBezTo>
                  <a:lnTo>
                    <a:pt x="279" y="532"/>
                  </a:lnTo>
                  <a:cubicBezTo>
                    <a:pt x="192" y="618"/>
                    <a:pt x="135" y="743"/>
                    <a:pt x="135" y="868"/>
                  </a:cubicBezTo>
                  <a:cubicBezTo>
                    <a:pt x="135" y="955"/>
                    <a:pt x="164" y="1032"/>
                    <a:pt x="202" y="1109"/>
                  </a:cubicBezTo>
                  <a:cubicBezTo>
                    <a:pt x="231" y="1166"/>
                    <a:pt x="269" y="1214"/>
                    <a:pt x="317" y="1253"/>
                  </a:cubicBezTo>
                  <a:cubicBezTo>
                    <a:pt x="423" y="1330"/>
                    <a:pt x="414" y="1474"/>
                    <a:pt x="298" y="1541"/>
                  </a:cubicBezTo>
                  <a:cubicBezTo>
                    <a:pt x="87" y="1657"/>
                    <a:pt x="0" y="1907"/>
                    <a:pt x="67" y="2128"/>
                  </a:cubicBezTo>
                  <a:cubicBezTo>
                    <a:pt x="144" y="2311"/>
                    <a:pt x="308" y="2436"/>
                    <a:pt x="510" y="2445"/>
                  </a:cubicBezTo>
                  <a:lnTo>
                    <a:pt x="1462" y="1897"/>
                  </a:lnTo>
                  <a:cubicBezTo>
                    <a:pt x="1664" y="1791"/>
                    <a:pt x="1750" y="1551"/>
                    <a:pt x="1673" y="1330"/>
                  </a:cubicBezTo>
                  <a:cubicBezTo>
                    <a:pt x="1625" y="1205"/>
                    <a:pt x="1529" y="1109"/>
                    <a:pt x="1404" y="1070"/>
                  </a:cubicBezTo>
                  <a:cubicBezTo>
                    <a:pt x="1356" y="1041"/>
                    <a:pt x="1346" y="974"/>
                    <a:pt x="1394" y="945"/>
                  </a:cubicBezTo>
                  <a:lnTo>
                    <a:pt x="1558" y="849"/>
                  </a:lnTo>
                  <a:cubicBezTo>
                    <a:pt x="1702" y="772"/>
                    <a:pt x="1798" y="618"/>
                    <a:pt x="1798" y="455"/>
                  </a:cubicBezTo>
                  <a:cubicBezTo>
                    <a:pt x="1798" y="378"/>
                    <a:pt x="1769" y="301"/>
                    <a:pt x="1731" y="234"/>
                  </a:cubicBezTo>
                  <a:cubicBezTo>
                    <a:pt x="1647" y="84"/>
                    <a:pt x="1492" y="1"/>
                    <a:pt x="133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5" name="Google Shape;15805;p70"/>
            <p:cNvSpPr/>
            <p:nvPr/>
          </p:nvSpPr>
          <p:spPr>
            <a:xfrm>
              <a:off x="7106316" y="3524690"/>
              <a:ext cx="68127" cy="69565"/>
            </a:xfrm>
            <a:custGeom>
              <a:rect b="b" l="l" r="r" t="t"/>
              <a:pathLst>
                <a:path extrusionOk="0" h="2662" w="2607">
                  <a:moveTo>
                    <a:pt x="507" y="1"/>
                  </a:moveTo>
                  <a:cubicBezTo>
                    <a:pt x="480" y="1"/>
                    <a:pt x="452" y="3"/>
                    <a:pt x="424" y="8"/>
                  </a:cubicBezTo>
                  <a:cubicBezTo>
                    <a:pt x="155" y="75"/>
                    <a:pt x="1" y="364"/>
                    <a:pt x="97" y="623"/>
                  </a:cubicBezTo>
                  <a:lnTo>
                    <a:pt x="280" y="1085"/>
                  </a:lnTo>
                  <a:lnTo>
                    <a:pt x="376" y="1335"/>
                  </a:lnTo>
                  <a:lnTo>
                    <a:pt x="683" y="2114"/>
                  </a:lnTo>
                  <a:cubicBezTo>
                    <a:pt x="749" y="2303"/>
                    <a:pt x="921" y="2422"/>
                    <a:pt x="1114" y="2422"/>
                  </a:cubicBezTo>
                  <a:cubicBezTo>
                    <a:pt x="1146" y="2422"/>
                    <a:pt x="1179" y="2419"/>
                    <a:pt x="1212" y="2412"/>
                  </a:cubicBezTo>
                  <a:cubicBezTo>
                    <a:pt x="1337" y="2383"/>
                    <a:pt x="1443" y="2297"/>
                    <a:pt x="1510" y="2181"/>
                  </a:cubicBezTo>
                  <a:cubicBezTo>
                    <a:pt x="1523" y="2159"/>
                    <a:pt x="1544" y="2150"/>
                    <a:pt x="1565" y="2150"/>
                  </a:cubicBezTo>
                  <a:cubicBezTo>
                    <a:pt x="1590" y="2150"/>
                    <a:pt x="1615" y="2164"/>
                    <a:pt x="1626" y="2191"/>
                  </a:cubicBezTo>
                  <a:lnTo>
                    <a:pt x="1703" y="2373"/>
                  </a:lnTo>
                  <a:cubicBezTo>
                    <a:pt x="1770" y="2547"/>
                    <a:pt x="1934" y="2662"/>
                    <a:pt x="2126" y="2662"/>
                  </a:cubicBezTo>
                  <a:cubicBezTo>
                    <a:pt x="2184" y="2662"/>
                    <a:pt x="2241" y="2652"/>
                    <a:pt x="2289" y="2633"/>
                  </a:cubicBezTo>
                  <a:cubicBezTo>
                    <a:pt x="2491" y="2556"/>
                    <a:pt x="2607" y="2354"/>
                    <a:pt x="2578" y="2143"/>
                  </a:cubicBezTo>
                  <a:cubicBezTo>
                    <a:pt x="2578" y="2104"/>
                    <a:pt x="2568" y="2066"/>
                    <a:pt x="2559" y="2037"/>
                  </a:cubicBezTo>
                  <a:lnTo>
                    <a:pt x="2155" y="1018"/>
                  </a:lnTo>
                  <a:lnTo>
                    <a:pt x="1972" y="537"/>
                  </a:lnTo>
                  <a:cubicBezTo>
                    <a:pt x="1905" y="354"/>
                    <a:pt x="1732" y="239"/>
                    <a:pt x="1539" y="239"/>
                  </a:cubicBezTo>
                  <a:cubicBezTo>
                    <a:pt x="1376" y="239"/>
                    <a:pt x="1232" y="325"/>
                    <a:pt x="1145" y="469"/>
                  </a:cubicBezTo>
                  <a:cubicBezTo>
                    <a:pt x="1132" y="496"/>
                    <a:pt x="1108" y="508"/>
                    <a:pt x="1085" y="508"/>
                  </a:cubicBezTo>
                  <a:cubicBezTo>
                    <a:pt x="1058" y="508"/>
                    <a:pt x="1030" y="491"/>
                    <a:pt x="1020" y="460"/>
                  </a:cubicBezTo>
                  <a:lnTo>
                    <a:pt x="953" y="296"/>
                  </a:lnTo>
                  <a:cubicBezTo>
                    <a:pt x="877" y="119"/>
                    <a:pt x="704" y="1"/>
                    <a:pt x="507"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6" name="Google Shape;15806;p70"/>
            <p:cNvSpPr/>
            <p:nvPr/>
          </p:nvSpPr>
          <p:spPr>
            <a:xfrm>
              <a:off x="7113607" y="3541049"/>
              <a:ext cx="60836" cy="53206"/>
            </a:xfrm>
            <a:custGeom>
              <a:rect b="b" l="l" r="r" t="t"/>
              <a:pathLst>
                <a:path extrusionOk="0" h="2036" w="2328">
                  <a:moveTo>
                    <a:pt x="459" y="0"/>
                  </a:moveTo>
                  <a:cubicBezTo>
                    <a:pt x="431" y="0"/>
                    <a:pt x="404" y="2"/>
                    <a:pt x="376" y="7"/>
                  </a:cubicBezTo>
                  <a:cubicBezTo>
                    <a:pt x="154" y="55"/>
                    <a:pt x="10" y="247"/>
                    <a:pt x="1" y="459"/>
                  </a:cubicBezTo>
                  <a:lnTo>
                    <a:pt x="97" y="709"/>
                  </a:lnTo>
                  <a:lnTo>
                    <a:pt x="404" y="1488"/>
                  </a:lnTo>
                  <a:cubicBezTo>
                    <a:pt x="470" y="1677"/>
                    <a:pt x="642" y="1796"/>
                    <a:pt x="835" y="1796"/>
                  </a:cubicBezTo>
                  <a:cubicBezTo>
                    <a:pt x="867" y="1796"/>
                    <a:pt x="900" y="1793"/>
                    <a:pt x="933" y="1786"/>
                  </a:cubicBezTo>
                  <a:cubicBezTo>
                    <a:pt x="1058" y="1757"/>
                    <a:pt x="1164" y="1671"/>
                    <a:pt x="1231" y="1555"/>
                  </a:cubicBezTo>
                  <a:cubicBezTo>
                    <a:pt x="1244" y="1533"/>
                    <a:pt x="1265" y="1524"/>
                    <a:pt x="1286" y="1524"/>
                  </a:cubicBezTo>
                  <a:cubicBezTo>
                    <a:pt x="1311" y="1524"/>
                    <a:pt x="1336" y="1538"/>
                    <a:pt x="1347" y="1565"/>
                  </a:cubicBezTo>
                  <a:lnTo>
                    <a:pt x="1424" y="1747"/>
                  </a:lnTo>
                  <a:cubicBezTo>
                    <a:pt x="1491" y="1921"/>
                    <a:pt x="1655" y="2036"/>
                    <a:pt x="1847" y="2036"/>
                  </a:cubicBezTo>
                  <a:cubicBezTo>
                    <a:pt x="1905" y="2036"/>
                    <a:pt x="1962" y="2026"/>
                    <a:pt x="2010" y="2007"/>
                  </a:cubicBezTo>
                  <a:cubicBezTo>
                    <a:pt x="2203" y="1930"/>
                    <a:pt x="2328" y="1728"/>
                    <a:pt x="2299" y="1517"/>
                  </a:cubicBezTo>
                  <a:cubicBezTo>
                    <a:pt x="2299" y="1478"/>
                    <a:pt x="2289" y="1449"/>
                    <a:pt x="2280" y="1411"/>
                  </a:cubicBezTo>
                  <a:lnTo>
                    <a:pt x="1876" y="392"/>
                  </a:lnTo>
                  <a:cubicBezTo>
                    <a:pt x="1789" y="295"/>
                    <a:pt x="1664" y="238"/>
                    <a:pt x="1530" y="238"/>
                  </a:cubicBezTo>
                  <a:cubicBezTo>
                    <a:pt x="1366" y="238"/>
                    <a:pt x="1203" y="334"/>
                    <a:pt x="1126" y="478"/>
                  </a:cubicBezTo>
                  <a:cubicBezTo>
                    <a:pt x="1111" y="507"/>
                    <a:pt x="1082" y="521"/>
                    <a:pt x="1055" y="521"/>
                  </a:cubicBezTo>
                  <a:cubicBezTo>
                    <a:pt x="1027" y="521"/>
                    <a:pt x="1001" y="507"/>
                    <a:pt x="991" y="478"/>
                  </a:cubicBezTo>
                  <a:lnTo>
                    <a:pt x="924" y="305"/>
                  </a:lnTo>
                  <a:cubicBezTo>
                    <a:pt x="848" y="119"/>
                    <a:pt x="660" y="0"/>
                    <a:pt x="459" y="0"/>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7" name="Google Shape;15807;p70"/>
            <p:cNvSpPr/>
            <p:nvPr/>
          </p:nvSpPr>
          <p:spPr>
            <a:xfrm>
              <a:off x="7312632" y="3340796"/>
              <a:ext cx="123868" cy="140645"/>
            </a:xfrm>
            <a:custGeom>
              <a:rect b="b" l="l" r="r" t="t"/>
              <a:pathLst>
                <a:path extrusionOk="0" h="5382" w="4740">
                  <a:moveTo>
                    <a:pt x="4685" y="1"/>
                  </a:moveTo>
                  <a:cubicBezTo>
                    <a:pt x="4678" y="1"/>
                    <a:pt x="4671" y="2"/>
                    <a:pt x="4664" y="6"/>
                  </a:cubicBezTo>
                  <a:cubicBezTo>
                    <a:pt x="3231" y="621"/>
                    <a:pt x="2078" y="1746"/>
                    <a:pt x="1251" y="2785"/>
                  </a:cubicBezTo>
                  <a:cubicBezTo>
                    <a:pt x="1058" y="3025"/>
                    <a:pt x="885" y="3256"/>
                    <a:pt x="731" y="3477"/>
                  </a:cubicBezTo>
                  <a:cubicBezTo>
                    <a:pt x="404" y="3949"/>
                    <a:pt x="164" y="4352"/>
                    <a:pt x="0" y="4641"/>
                  </a:cubicBezTo>
                  <a:cubicBezTo>
                    <a:pt x="154" y="4679"/>
                    <a:pt x="308" y="4747"/>
                    <a:pt x="433" y="4843"/>
                  </a:cubicBezTo>
                  <a:lnTo>
                    <a:pt x="452" y="4862"/>
                  </a:lnTo>
                  <a:lnTo>
                    <a:pt x="500" y="4901"/>
                  </a:lnTo>
                  <a:lnTo>
                    <a:pt x="520" y="4910"/>
                  </a:lnTo>
                  <a:lnTo>
                    <a:pt x="539" y="4929"/>
                  </a:lnTo>
                  <a:lnTo>
                    <a:pt x="587" y="4968"/>
                  </a:lnTo>
                  <a:cubicBezTo>
                    <a:pt x="702" y="5083"/>
                    <a:pt x="808" y="5227"/>
                    <a:pt x="876" y="5381"/>
                  </a:cubicBezTo>
                  <a:cubicBezTo>
                    <a:pt x="1126" y="5179"/>
                    <a:pt x="1491" y="4872"/>
                    <a:pt x="1904" y="4477"/>
                  </a:cubicBezTo>
                  <a:cubicBezTo>
                    <a:pt x="2097" y="4295"/>
                    <a:pt x="2299" y="4093"/>
                    <a:pt x="2510" y="3862"/>
                  </a:cubicBezTo>
                  <a:cubicBezTo>
                    <a:pt x="3405" y="2891"/>
                    <a:pt x="4347" y="1573"/>
                    <a:pt x="4732" y="64"/>
                  </a:cubicBezTo>
                  <a:cubicBezTo>
                    <a:pt x="4739" y="32"/>
                    <a:pt x="4715" y="1"/>
                    <a:pt x="4685" y="1"/>
                  </a:cubicBezTo>
                  <a:close/>
                </a:path>
              </a:pathLst>
            </a:custGeom>
            <a:solidFill>
              <a:srgbClr val="B9C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8" name="Google Shape;15808;p70"/>
            <p:cNvSpPr/>
            <p:nvPr/>
          </p:nvSpPr>
          <p:spPr>
            <a:xfrm>
              <a:off x="7331735" y="3413575"/>
              <a:ext cx="46516" cy="44242"/>
            </a:xfrm>
            <a:custGeom>
              <a:rect b="b" l="l" r="r" t="t"/>
              <a:pathLst>
                <a:path extrusionOk="0" h="1693" w="1780">
                  <a:moveTo>
                    <a:pt x="520" y="0"/>
                  </a:moveTo>
                  <a:cubicBezTo>
                    <a:pt x="327" y="240"/>
                    <a:pt x="154" y="471"/>
                    <a:pt x="0" y="692"/>
                  </a:cubicBezTo>
                  <a:lnTo>
                    <a:pt x="1173" y="1692"/>
                  </a:lnTo>
                  <a:cubicBezTo>
                    <a:pt x="1366" y="1510"/>
                    <a:pt x="1568" y="1308"/>
                    <a:pt x="1779" y="1077"/>
                  </a:cubicBezTo>
                  <a:lnTo>
                    <a:pt x="520" y="0"/>
                  </a:ln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9" name="Google Shape;15809;p70"/>
            <p:cNvSpPr/>
            <p:nvPr/>
          </p:nvSpPr>
          <p:spPr>
            <a:xfrm>
              <a:off x="7231465" y="3453140"/>
              <a:ext cx="117622" cy="80122"/>
            </a:xfrm>
            <a:custGeom>
              <a:rect b="b" l="l" r="r" t="t"/>
              <a:pathLst>
                <a:path extrusionOk="0" h="3066" w="4501">
                  <a:moveTo>
                    <a:pt x="3068" y="1"/>
                  </a:moveTo>
                  <a:cubicBezTo>
                    <a:pt x="2808" y="1"/>
                    <a:pt x="2549" y="82"/>
                    <a:pt x="2328" y="246"/>
                  </a:cubicBezTo>
                  <a:cubicBezTo>
                    <a:pt x="2145" y="371"/>
                    <a:pt x="2010" y="534"/>
                    <a:pt x="1904" y="727"/>
                  </a:cubicBezTo>
                  <a:cubicBezTo>
                    <a:pt x="1876" y="784"/>
                    <a:pt x="1856" y="842"/>
                    <a:pt x="1837" y="900"/>
                  </a:cubicBezTo>
                  <a:cubicBezTo>
                    <a:pt x="1799" y="1054"/>
                    <a:pt x="1741" y="1207"/>
                    <a:pt x="1664" y="1352"/>
                  </a:cubicBezTo>
                  <a:cubicBezTo>
                    <a:pt x="1549" y="1544"/>
                    <a:pt x="1385" y="1707"/>
                    <a:pt x="1183" y="1823"/>
                  </a:cubicBezTo>
                  <a:cubicBezTo>
                    <a:pt x="991" y="1938"/>
                    <a:pt x="779" y="2025"/>
                    <a:pt x="558" y="2073"/>
                  </a:cubicBezTo>
                  <a:lnTo>
                    <a:pt x="529" y="2073"/>
                  </a:lnTo>
                  <a:cubicBezTo>
                    <a:pt x="481" y="2092"/>
                    <a:pt x="299" y="2130"/>
                    <a:pt x="145" y="2169"/>
                  </a:cubicBezTo>
                  <a:cubicBezTo>
                    <a:pt x="39" y="2188"/>
                    <a:pt x="0" y="2313"/>
                    <a:pt x="77" y="2390"/>
                  </a:cubicBezTo>
                  <a:cubicBezTo>
                    <a:pt x="627" y="2901"/>
                    <a:pt x="1237" y="3065"/>
                    <a:pt x="1793" y="3065"/>
                  </a:cubicBezTo>
                  <a:cubicBezTo>
                    <a:pt x="2785" y="3065"/>
                    <a:pt x="3606" y="2544"/>
                    <a:pt x="3606" y="2544"/>
                  </a:cubicBezTo>
                  <a:cubicBezTo>
                    <a:pt x="3703" y="2477"/>
                    <a:pt x="3808" y="2400"/>
                    <a:pt x="3895" y="2313"/>
                  </a:cubicBezTo>
                  <a:cubicBezTo>
                    <a:pt x="4395" y="1823"/>
                    <a:pt x="4501" y="1073"/>
                    <a:pt x="4126" y="553"/>
                  </a:cubicBezTo>
                  <a:cubicBezTo>
                    <a:pt x="4068" y="486"/>
                    <a:pt x="4020" y="428"/>
                    <a:pt x="3962" y="371"/>
                  </a:cubicBezTo>
                  <a:lnTo>
                    <a:pt x="3914" y="332"/>
                  </a:lnTo>
                  <a:lnTo>
                    <a:pt x="3895" y="313"/>
                  </a:lnTo>
                  <a:lnTo>
                    <a:pt x="3876" y="294"/>
                  </a:lnTo>
                  <a:lnTo>
                    <a:pt x="3828" y="255"/>
                  </a:lnTo>
                  <a:lnTo>
                    <a:pt x="3808" y="246"/>
                  </a:lnTo>
                  <a:cubicBezTo>
                    <a:pt x="3587" y="82"/>
                    <a:pt x="3328" y="1"/>
                    <a:pt x="3068" y="1"/>
                  </a:cubicBezTo>
                  <a:close/>
                </a:path>
              </a:pathLst>
            </a:custGeom>
            <a:solidFill>
              <a:srgbClr val="BF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0" name="Google Shape;15810;p70"/>
            <p:cNvSpPr/>
            <p:nvPr/>
          </p:nvSpPr>
          <p:spPr>
            <a:xfrm>
              <a:off x="7245785" y="3452878"/>
              <a:ext cx="93502" cy="59713"/>
            </a:xfrm>
            <a:custGeom>
              <a:rect b="b" l="l" r="r" t="t"/>
              <a:pathLst>
                <a:path extrusionOk="0" h="2285" w="3578">
                  <a:moveTo>
                    <a:pt x="2520" y="1"/>
                  </a:moveTo>
                  <a:cubicBezTo>
                    <a:pt x="2260" y="1"/>
                    <a:pt x="2001" y="83"/>
                    <a:pt x="1780" y="246"/>
                  </a:cubicBezTo>
                  <a:cubicBezTo>
                    <a:pt x="1597" y="371"/>
                    <a:pt x="1462" y="535"/>
                    <a:pt x="1356" y="727"/>
                  </a:cubicBezTo>
                  <a:cubicBezTo>
                    <a:pt x="1328" y="785"/>
                    <a:pt x="1308" y="842"/>
                    <a:pt x="1289" y="900"/>
                  </a:cubicBezTo>
                  <a:cubicBezTo>
                    <a:pt x="1251" y="1054"/>
                    <a:pt x="1193" y="1208"/>
                    <a:pt x="1116" y="1352"/>
                  </a:cubicBezTo>
                  <a:cubicBezTo>
                    <a:pt x="1001" y="1544"/>
                    <a:pt x="837" y="1708"/>
                    <a:pt x="635" y="1823"/>
                  </a:cubicBezTo>
                  <a:cubicBezTo>
                    <a:pt x="443" y="1939"/>
                    <a:pt x="231" y="2025"/>
                    <a:pt x="1" y="2083"/>
                  </a:cubicBezTo>
                  <a:cubicBezTo>
                    <a:pt x="341" y="2229"/>
                    <a:pt x="685" y="2285"/>
                    <a:pt x="1011" y="2285"/>
                  </a:cubicBezTo>
                  <a:cubicBezTo>
                    <a:pt x="2008" y="2285"/>
                    <a:pt x="2828" y="1765"/>
                    <a:pt x="2828" y="1765"/>
                  </a:cubicBezTo>
                  <a:cubicBezTo>
                    <a:pt x="2933" y="1698"/>
                    <a:pt x="3030" y="1621"/>
                    <a:pt x="3116" y="1535"/>
                  </a:cubicBezTo>
                  <a:cubicBezTo>
                    <a:pt x="3385" y="1275"/>
                    <a:pt x="3549" y="929"/>
                    <a:pt x="3578" y="554"/>
                  </a:cubicBezTo>
                  <a:cubicBezTo>
                    <a:pt x="3530" y="487"/>
                    <a:pt x="3472" y="429"/>
                    <a:pt x="3405" y="371"/>
                  </a:cubicBezTo>
                  <a:lnTo>
                    <a:pt x="3366" y="333"/>
                  </a:lnTo>
                  <a:lnTo>
                    <a:pt x="3347" y="313"/>
                  </a:lnTo>
                  <a:lnTo>
                    <a:pt x="3328" y="294"/>
                  </a:lnTo>
                  <a:lnTo>
                    <a:pt x="3280" y="256"/>
                  </a:lnTo>
                  <a:lnTo>
                    <a:pt x="3260" y="246"/>
                  </a:lnTo>
                  <a:cubicBezTo>
                    <a:pt x="3039" y="83"/>
                    <a:pt x="2780" y="1"/>
                    <a:pt x="252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11" name="Google Shape;15811;p70"/>
          <p:cNvGrpSpPr/>
          <p:nvPr/>
        </p:nvGrpSpPr>
        <p:grpSpPr>
          <a:xfrm>
            <a:off x="7957948" y="3375631"/>
            <a:ext cx="360629" cy="291012"/>
            <a:chOff x="7957948" y="3375631"/>
            <a:chExt cx="360629" cy="291012"/>
          </a:xfrm>
        </p:grpSpPr>
        <p:sp>
          <p:nvSpPr>
            <p:cNvPr id="15812" name="Google Shape;15812;p70"/>
            <p:cNvSpPr/>
            <p:nvPr/>
          </p:nvSpPr>
          <p:spPr>
            <a:xfrm>
              <a:off x="7957948" y="3393714"/>
              <a:ext cx="360629" cy="261116"/>
            </a:xfrm>
            <a:custGeom>
              <a:rect b="b" l="l" r="r" t="t"/>
              <a:pathLst>
                <a:path extrusionOk="0" h="9992" w="13800">
                  <a:moveTo>
                    <a:pt x="385" y="0"/>
                  </a:moveTo>
                  <a:cubicBezTo>
                    <a:pt x="174" y="0"/>
                    <a:pt x="0" y="173"/>
                    <a:pt x="0" y="395"/>
                  </a:cubicBezTo>
                  <a:lnTo>
                    <a:pt x="0" y="9607"/>
                  </a:lnTo>
                  <a:cubicBezTo>
                    <a:pt x="0" y="9818"/>
                    <a:pt x="174" y="9991"/>
                    <a:pt x="385" y="9991"/>
                  </a:cubicBezTo>
                  <a:lnTo>
                    <a:pt x="13405" y="9991"/>
                  </a:lnTo>
                  <a:cubicBezTo>
                    <a:pt x="13626" y="9991"/>
                    <a:pt x="13799" y="9818"/>
                    <a:pt x="13799" y="9607"/>
                  </a:cubicBezTo>
                  <a:lnTo>
                    <a:pt x="13799" y="395"/>
                  </a:lnTo>
                  <a:cubicBezTo>
                    <a:pt x="13799" y="173"/>
                    <a:pt x="13626" y="0"/>
                    <a:pt x="13405"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3" name="Google Shape;15813;p70"/>
            <p:cNvSpPr/>
            <p:nvPr/>
          </p:nvSpPr>
          <p:spPr>
            <a:xfrm>
              <a:off x="8286643" y="3393714"/>
              <a:ext cx="31934" cy="261116"/>
            </a:xfrm>
            <a:custGeom>
              <a:rect b="b" l="l" r="r" t="t"/>
              <a:pathLst>
                <a:path extrusionOk="0" h="9992" w="1222">
                  <a:moveTo>
                    <a:pt x="0" y="0"/>
                  </a:moveTo>
                  <a:cubicBezTo>
                    <a:pt x="212" y="0"/>
                    <a:pt x="385" y="173"/>
                    <a:pt x="385" y="395"/>
                  </a:cubicBezTo>
                  <a:lnTo>
                    <a:pt x="385" y="9607"/>
                  </a:lnTo>
                  <a:cubicBezTo>
                    <a:pt x="385" y="9818"/>
                    <a:pt x="212" y="9991"/>
                    <a:pt x="0" y="9991"/>
                  </a:cubicBezTo>
                  <a:lnTo>
                    <a:pt x="827" y="9991"/>
                  </a:lnTo>
                  <a:cubicBezTo>
                    <a:pt x="1048" y="9991"/>
                    <a:pt x="1221" y="9818"/>
                    <a:pt x="1221" y="9607"/>
                  </a:cubicBezTo>
                  <a:lnTo>
                    <a:pt x="1221" y="395"/>
                  </a:lnTo>
                  <a:cubicBezTo>
                    <a:pt x="1221" y="173"/>
                    <a:pt x="1048" y="0"/>
                    <a:pt x="827"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4" name="Google Shape;15814;p70"/>
            <p:cNvSpPr/>
            <p:nvPr/>
          </p:nvSpPr>
          <p:spPr>
            <a:xfrm>
              <a:off x="7978541" y="3597757"/>
              <a:ext cx="159853" cy="33946"/>
            </a:xfrm>
            <a:custGeom>
              <a:rect b="b" l="l" r="r" t="t"/>
              <a:pathLst>
                <a:path extrusionOk="0" h="1299" w="6117">
                  <a:moveTo>
                    <a:pt x="1" y="1"/>
                  </a:moveTo>
                  <a:lnTo>
                    <a:pt x="1" y="1193"/>
                  </a:lnTo>
                  <a:cubicBezTo>
                    <a:pt x="1" y="1251"/>
                    <a:pt x="49" y="1299"/>
                    <a:pt x="116" y="1299"/>
                  </a:cubicBezTo>
                  <a:lnTo>
                    <a:pt x="6117" y="1299"/>
                  </a:lnTo>
                  <a:lnTo>
                    <a:pt x="6117" y="1"/>
                  </a:ln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5" name="Google Shape;15815;p70"/>
            <p:cNvSpPr/>
            <p:nvPr/>
          </p:nvSpPr>
          <p:spPr>
            <a:xfrm>
              <a:off x="8138367" y="3597757"/>
              <a:ext cx="159591" cy="33946"/>
            </a:xfrm>
            <a:custGeom>
              <a:rect b="b" l="l" r="r" t="t"/>
              <a:pathLst>
                <a:path extrusionOk="0" h="1299" w="6107">
                  <a:moveTo>
                    <a:pt x="1" y="1"/>
                  </a:moveTo>
                  <a:lnTo>
                    <a:pt x="1" y="1299"/>
                  </a:lnTo>
                  <a:lnTo>
                    <a:pt x="6001" y="1299"/>
                  </a:lnTo>
                  <a:cubicBezTo>
                    <a:pt x="6059" y="1299"/>
                    <a:pt x="6107" y="1251"/>
                    <a:pt x="6107" y="1193"/>
                  </a:cubicBezTo>
                  <a:lnTo>
                    <a:pt x="6107" y="1"/>
                  </a:lnTo>
                  <a:close/>
                </a:path>
              </a:pathLst>
            </a:custGeom>
            <a:solidFill>
              <a:srgbClr val="CE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6" name="Google Shape;15816;p70"/>
            <p:cNvSpPr/>
            <p:nvPr/>
          </p:nvSpPr>
          <p:spPr>
            <a:xfrm>
              <a:off x="8122531" y="3631677"/>
              <a:ext cx="31202" cy="34965"/>
            </a:xfrm>
            <a:custGeom>
              <a:rect b="b" l="l" r="r" t="t"/>
              <a:pathLst>
                <a:path extrusionOk="0" h="1338" w="1194">
                  <a:moveTo>
                    <a:pt x="1" y="1"/>
                  </a:moveTo>
                  <a:lnTo>
                    <a:pt x="1" y="1107"/>
                  </a:lnTo>
                  <a:cubicBezTo>
                    <a:pt x="1" y="1232"/>
                    <a:pt x="97" y="1328"/>
                    <a:pt x="222" y="1337"/>
                  </a:cubicBezTo>
                  <a:lnTo>
                    <a:pt x="972" y="1337"/>
                  </a:lnTo>
                  <a:cubicBezTo>
                    <a:pt x="1097" y="1328"/>
                    <a:pt x="1193" y="1232"/>
                    <a:pt x="1193" y="1107"/>
                  </a:cubicBezTo>
                  <a:lnTo>
                    <a:pt x="119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7" name="Google Shape;15817;p70"/>
            <p:cNvSpPr/>
            <p:nvPr/>
          </p:nvSpPr>
          <p:spPr>
            <a:xfrm>
              <a:off x="7978541" y="3375631"/>
              <a:ext cx="159853" cy="234226"/>
            </a:xfrm>
            <a:custGeom>
              <a:rect b="b" l="l" r="r" t="t"/>
              <a:pathLst>
                <a:path extrusionOk="0" h="8963" w="6117">
                  <a:moveTo>
                    <a:pt x="116" y="0"/>
                  </a:moveTo>
                  <a:cubicBezTo>
                    <a:pt x="49" y="0"/>
                    <a:pt x="1" y="48"/>
                    <a:pt x="1" y="106"/>
                  </a:cubicBezTo>
                  <a:lnTo>
                    <a:pt x="1" y="8856"/>
                  </a:lnTo>
                  <a:cubicBezTo>
                    <a:pt x="1" y="8914"/>
                    <a:pt x="49" y="8962"/>
                    <a:pt x="116" y="8962"/>
                  </a:cubicBezTo>
                  <a:lnTo>
                    <a:pt x="6117" y="8962"/>
                  </a:lnTo>
                  <a:lnTo>
                    <a:pt x="6117" y="0"/>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8" name="Google Shape;15818;p70"/>
            <p:cNvSpPr/>
            <p:nvPr/>
          </p:nvSpPr>
          <p:spPr>
            <a:xfrm>
              <a:off x="8138367" y="3375631"/>
              <a:ext cx="159591" cy="234252"/>
            </a:xfrm>
            <a:custGeom>
              <a:rect b="b" l="l" r="r" t="t"/>
              <a:pathLst>
                <a:path extrusionOk="0" h="8964" w="6107">
                  <a:moveTo>
                    <a:pt x="1" y="0"/>
                  </a:moveTo>
                  <a:lnTo>
                    <a:pt x="1" y="8962"/>
                  </a:lnTo>
                  <a:lnTo>
                    <a:pt x="5992" y="8962"/>
                  </a:lnTo>
                  <a:cubicBezTo>
                    <a:pt x="5997" y="8963"/>
                    <a:pt x="6003" y="8963"/>
                    <a:pt x="6008" y="8963"/>
                  </a:cubicBezTo>
                  <a:cubicBezTo>
                    <a:pt x="6067" y="8963"/>
                    <a:pt x="6107" y="8918"/>
                    <a:pt x="6107" y="8856"/>
                  </a:cubicBezTo>
                  <a:lnTo>
                    <a:pt x="6107" y="106"/>
                  </a:lnTo>
                  <a:cubicBezTo>
                    <a:pt x="6107" y="48"/>
                    <a:pt x="6059" y="0"/>
                    <a:pt x="6001"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9" name="Google Shape;15819;p70"/>
            <p:cNvSpPr/>
            <p:nvPr/>
          </p:nvSpPr>
          <p:spPr>
            <a:xfrm>
              <a:off x="8033576" y="3407277"/>
              <a:ext cx="80958" cy="10584"/>
            </a:xfrm>
            <a:custGeom>
              <a:rect b="b" l="l" r="r" t="t"/>
              <a:pathLst>
                <a:path extrusionOk="0" h="405" w="3098">
                  <a:moveTo>
                    <a:pt x="270" y="1"/>
                  </a:moveTo>
                  <a:cubicBezTo>
                    <a:pt x="1" y="1"/>
                    <a:pt x="1" y="404"/>
                    <a:pt x="270" y="404"/>
                  </a:cubicBezTo>
                  <a:lnTo>
                    <a:pt x="2828" y="404"/>
                  </a:lnTo>
                  <a:cubicBezTo>
                    <a:pt x="3097" y="404"/>
                    <a:pt x="3097" y="1"/>
                    <a:pt x="2828"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0" name="Google Shape;15820;p70"/>
            <p:cNvSpPr/>
            <p:nvPr/>
          </p:nvSpPr>
          <p:spPr>
            <a:xfrm>
              <a:off x="8003184" y="3428889"/>
              <a:ext cx="111351" cy="10584"/>
            </a:xfrm>
            <a:custGeom>
              <a:rect b="b" l="l" r="r" t="t"/>
              <a:pathLst>
                <a:path extrusionOk="0" h="405" w="4261">
                  <a:moveTo>
                    <a:pt x="270" y="1"/>
                  </a:moveTo>
                  <a:cubicBezTo>
                    <a:pt x="0" y="1"/>
                    <a:pt x="0" y="404"/>
                    <a:pt x="270" y="404"/>
                  </a:cubicBezTo>
                  <a:lnTo>
                    <a:pt x="3991" y="404"/>
                  </a:lnTo>
                  <a:cubicBezTo>
                    <a:pt x="4260" y="404"/>
                    <a:pt x="4260" y="1"/>
                    <a:pt x="399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1" name="Google Shape;15821;p70"/>
            <p:cNvSpPr/>
            <p:nvPr/>
          </p:nvSpPr>
          <p:spPr>
            <a:xfrm>
              <a:off x="8003184" y="3450761"/>
              <a:ext cx="111351" cy="10584"/>
            </a:xfrm>
            <a:custGeom>
              <a:rect b="b" l="l" r="r" t="t"/>
              <a:pathLst>
                <a:path extrusionOk="0" h="405" w="4261">
                  <a:moveTo>
                    <a:pt x="4000" y="0"/>
                  </a:moveTo>
                  <a:cubicBezTo>
                    <a:pt x="3997" y="0"/>
                    <a:pt x="3994" y="0"/>
                    <a:pt x="3991" y="0"/>
                  </a:cubicBezTo>
                  <a:lnTo>
                    <a:pt x="270" y="0"/>
                  </a:lnTo>
                  <a:cubicBezTo>
                    <a:pt x="0" y="0"/>
                    <a:pt x="0" y="404"/>
                    <a:pt x="270" y="404"/>
                  </a:cubicBezTo>
                  <a:lnTo>
                    <a:pt x="3991" y="404"/>
                  </a:lnTo>
                  <a:cubicBezTo>
                    <a:pt x="4257" y="395"/>
                    <a:pt x="4260" y="0"/>
                    <a:pt x="4000"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2" name="Google Shape;15822;p70"/>
            <p:cNvSpPr/>
            <p:nvPr/>
          </p:nvSpPr>
          <p:spPr>
            <a:xfrm>
              <a:off x="8003184" y="3472608"/>
              <a:ext cx="88720" cy="10584"/>
            </a:xfrm>
            <a:custGeom>
              <a:rect b="b" l="l" r="r" t="t"/>
              <a:pathLst>
                <a:path extrusionOk="0" h="405" w="3395">
                  <a:moveTo>
                    <a:pt x="270" y="1"/>
                  </a:moveTo>
                  <a:cubicBezTo>
                    <a:pt x="0" y="1"/>
                    <a:pt x="0" y="405"/>
                    <a:pt x="270" y="405"/>
                  </a:cubicBezTo>
                  <a:lnTo>
                    <a:pt x="3126" y="405"/>
                  </a:lnTo>
                  <a:cubicBezTo>
                    <a:pt x="3395" y="405"/>
                    <a:pt x="3395" y="1"/>
                    <a:pt x="3126"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3" name="Google Shape;15823;p70"/>
            <p:cNvSpPr/>
            <p:nvPr/>
          </p:nvSpPr>
          <p:spPr>
            <a:xfrm>
              <a:off x="8033576" y="3515831"/>
              <a:ext cx="80958" cy="10584"/>
            </a:xfrm>
            <a:custGeom>
              <a:rect b="b" l="l" r="r" t="t"/>
              <a:pathLst>
                <a:path extrusionOk="0" h="405" w="3098">
                  <a:moveTo>
                    <a:pt x="270" y="1"/>
                  </a:moveTo>
                  <a:cubicBezTo>
                    <a:pt x="1" y="1"/>
                    <a:pt x="1" y="405"/>
                    <a:pt x="270" y="405"/>
                  </a:cubicBezTo>
                  <a:lnTo>
                    <a:pt x="2828" y="405"/>
                  </a:lnTo>
                  <a:cubicBezTo>
                    <a:pt x="3097" y="405"/>
                    <a:pt x="3097" y="1"/>
                    <a:pt x="2828"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4" name="Google Shape;15824;p70"/>
            <p:cNvSpPr/>
            <p:nvPr/>
          </p:nvSpPr>
          <p:spPr>
            <a:xfrm>
              <a:off x="8003184" y="3537443"/>
              <a:ext cx="111351" cy="10584"/>
            </a:xfrm>
            <a:custGeom>
              <a:rect b="b" l="l" r="r" t="t"/>
              <a:pathLst>
                <a:path extrusionOk="0" h="405" w="4261">
                  <a:moveTo>
                    <a:pt x="270" y="1"/>
                  </a:moveTo>
                  <a:cubicBezTo>
                    <a:pt x="0" y="1"/>
                    <a:pt x="0" y="405"/>
                    <a:pt x="270" y="405"/>
                  </a:cubicBezTo>
                  <a:lnTo>
                    <a:pt x="3991" y="405"/>
                  </a:lnTo>
                  <a:cubicBezTo>
                    <a:pt x="4260" y="405"/>
                    <a:pt x="4260" y="1"/>
                    <a:pt x="399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5" name="Google Shape;15825;p70"/>
            <p:cNvSpPr/>
            <p:nvPr/>
          </p:nvSpPr>
          <p:spPr>
            <a:xfrm>
              <a:off x="8003184" y="3559316"/>
              <a:ext cx="55296" cy="10584"/>
            </a:xfrm>
            <a:custGeom>
              <a:rect b="b" l="l" r="r" t="t"/>
              <a:pathLst>
                <a:path extrusionOk="0" h="405" w="2116">
                  <a:moveTo>
                    <a:pt x="270" y="0"/>
                  </a:moveTo>
                  <a:cubicBezTo>
                    <a:pt x="0" y="0"/>
                    <a:pt x="0" y="404"/>
                    <a:pt x="270" y="404"/>
                  </a:cubicBezTo>
                  <a:lnTo>
                    <a:pt x="1847" y="404"/>
                  </a:lnTo>
                  <a:cubicBezTo>
                    <a:pt x="2116" y="404"/>
                    <a:pt x="2116" y="0"/>
                    <a:pt x="1847"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6" name="Google Shape;15826;p70"/>
            <p:cNvSpPr/>
            <p:nvPr/>
          </p:nvSpPr>
          <p:spPr>
            <a:xfrm>
              <a:off x="8190632" y="3479664"/>
              <a:ext cx="81194" cy="10558"/>
            </a:xfrm>
            <a:custGeom>
              <a:rect b="b" l="l" r="r" t="t"/>
              <a:pathLst>
                <a:path extrusionOk="0" h="404" w="3107">
                  <a:moveTo>
                    <a:pt x="270" y="0"/>
                  </a:moveTo>
                  <a:cubicBezTo>
                    <a:pt x="1" y="0"/>
                    <a:pt x="1" y="404"/>
                    <a:pt x="270" y="404"/>
                  </a:cubicBezTo>
                  <a:lnTo>
                    <a:pt x="2838" y="404"/>
                  </a:lnTo>
                  <a:cubicBezTo>
                    <a:pt x="3107" y="404"/>
                    <a:pt x="3107" y="0"/>
                    <a:pt x="2838"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7" name="Google Shape;15827;p70"/>
            <p:cNvSpPr/>
            <p:nvPr/>
          </p:nvSpPr>
          <p:spPr>
            <a:xfrm>
              <a:off x="8160240" y="3501511"/>
              <a:ext cx="111586" cy="10584"/>
            </a:xfrm>
            <a:custGeom>
              <a:rect b="b" l="l" r="r" t="t"/>
              <a:pathLst>
                <a:path extrusionOk="0" h="405" w="4270">
                  <a:moveTo>
                    <a:pt x="270" y="1"/>
                  </a:moveTo>
                  <a:cubicBezTo>
                    <a:pt x="0" y="1"/>
                    <a:pt x="0" y="405"/>
                    <a:pt x="270" y="405"/>
                  </a:cubicBezTo>
                  <a:lnTo>
                    <a:pt x="4001" y="405"/>
                  </a:lnTo>
                  <a:cubicBezTo>
                    <a:pt x="4270" y="405"/>
                    <a:pt x="4270" y="1"/>
                    <a:pt x="400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8" name="Google Shape;15828;p70"/>
            <p:cNvSpPr/>
            <p:nvPr/>
          </p:nvSpPr>
          <p:spPr>
            <a:xfrm>
              <a:off x="8160475" y="3523122"/>
              <a:ext cx="55061" cy="10584"/>
            </a:xfrm>
            <a:custGeom>
              <a:rect b="b" l="l" r="r" t="t"/>
              <a:pathLst>
                <a:path extrusionOk="0" h="405" w="2107">
                  <a:moveTo>
                    <a:pt x="270" y="1"/>
                  </a:moveTo>
                  <a:cubicBezTo>
                    <a:pt x="1" y="1"/>
                    <a:pt x="1" y="404"/>
                    <a:pt x="270" y="404"/>
                  </a:cubicBezTo>
                  <a:lnTo>
                    <a:pt x="1847" y="404"/>
                  </a:lnTo>
                  <a:cubicBezTo>
                    <a:pt x="2107" y="404"/>
                    <a:pt x="2107" y="1"/>
                    <a:pt x="1847"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9" name="Google Shape;15829;p70"/>
            <p:cNvSpPr/>
            <p:nvPr/>
          </p:nvSpPr>
          <p:spPr>
            <a:xfrm>
              <a:off x="8169778" y="3412556"/>
              <a:ext cx="97291" cy="36220"/>
            </a:xfrm>
            <a:custGeom>
              <a:rect b="b" l="l" r="r" t="t"/>
              <a:pathLst>
                <a:path extrusionOk="0" h="1386" w="3723">
                  <a:moveTo>
                    <a:pt x="107" y="1"/>
                  </a:moveTo>
                  <a:cubicBezTo>
                    <a:pt x="49" y="1"/>
                    <a:pt x="1" y="49"/>
                    <a:pt x="1" y="106"/>
                  </a:cubicBezTo>
                  <a:lnTo>
                    <a:pt x="1" y="1279"/>
                  </a:lnTo>
                  <a:cubicBezTo>
                    <a:pt x="1" y="1337"/>
                    <a:pt x="49" y="1385"/>
                    <a:pt x="107" y="1385"/>
                  </a:cubicBezTo>
                  <a:lnTo>
                    <a:pt x="3616" y="1385"/>
                  </a:lnTo>
                  <a:cubicBezTo>
                    <a:pt x="3674" y="1385"/>
                    <a:pt x="3722" y="1337"/>
                    <a:pt x="3722" y="1279"/>
                  </a:cubicBezTo>
                  <a:lnTo>
                    <a:pt x="3722" y="106"/>
                  </a:lnTo>
                  <a:cubicBezTo>
                    <a:pt x="3722" y="49"/>
                    <a:pt x="3674" y="1"/>
                    <a:pt x="3616"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30" name="Google Shape;15830;p70"/>
          <p:cNvGrpSpPr/>
          <p:nvPr/>
        </p:nvGrpSpPr>
        <p:grpSpPr>
          <a:xfrm>
            <a:off x="6198656" y="3867888"/>
            <a:ext cx="347562" cy="227954"/>
            <a:chOff x="6198656" y="3867888"/>
            <a:chExt cx="347562" cy="227954"/>
          </a:xfrm>
        </p:grpSpPr>
        <p:sp>
          <p:nvSpPr>
            <p:cNvPr id="15831" name="Google Shape;15831;p70"/>
            <p:cNvSpPr/>
            <p:nvPr/>
          </p:nvSpPr>
          <p:spPr>
            <a:xfrm>
              <a:off x="6198656" y="3867888"/>
              <a:ext cx="347562" cy="227954"/>
            </a:xfrm>
            <a:custGeom>
              <a:rect b="b" l="l" r="r" t="t"/>
              <a:pathLst>
                <a:path extrusionOk="0" h="8723" w="13300">
                  <a:moveTo>
                    <a:pt x="453" y="1"/>
                  </a:moveTo>
                  <a:cubicBezTo>
                    <a:pt x="203" y="1"/>
                    <a:pt x="1" y="212"/>
                    <a:pt x="1" y="462"/>
                  </a:cubicBezTo>
                  <a:lnTo>
                    <a:pt x="1" y="8261"/>
                  </a:lnTo>
                  <a:cubicBezTo>
                    <a:pt x="1" y="8521"/>
                    <a:pt x="203" y="8723"/>
                    <a:pt x="453" y="8723"/>
                  </a:cubicBezTo>
                  <a:lnTo>
                    <a:pt x="12848" y="8723"/>
                  </a:lnTo>
                  <a:cubicBezTo>
                    <a:pt x="13098" y="8723"/>
                    <a:pt x="13300" y="8521"/>
                    <a:pt x="13300" y="8261"/>
                  </a:cubicBezTo>
                  <a:lnTo>
                    <a:pt x="13300" y="462"/>
                  </a:lnTo>
                  <a:cubicBezTo>
                    <a:pt x="13300" y="212"/>
                    <a:pt x="13098" y="1"/>
                    <a:pt x="12848"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2" name="Google Shape;15832;p70"/>
            <p:cNvSpPr/>
            <p:nvPr/>
          </p:nvSpPr>
          <p:spPr>
            <a:xfrm>
              <a:off x="6234353" y="3885998"/>
              <a:ext cx="275933" cy="191760"/>
            </a:xfrm>
            <a:custGeom>
              <a:rect b="b" l="l" r="r" t="t"/>
              <a:pathLst>
                <a:path extrusionOk="0" h="7338" w="10559">
                  <a:moveTo>
                    <a:pt x="231" y="0"/>
                  </a:moveTo>
                  <a:cubicBezTo>
                    <a:pt x="106" y="0"/>
                    <a:pt x="0" y="106"/>
                    <a:pt x="0" y="231"/>
                  </a:cubicBezTo>
                  <a:lnTo>
                    <a:pt x="0" y="7116"/>
                  </a:lnTo>
                  <a:cubicBezTo>
                    <a:pt x="0" y="7241"/>
                    <a:pt x="106" y="7337"/>
                    <a:pt x="231" y="7337"/>
                  </a:cubicBezTo>
                  <a:lnTo>
                    <a:pt x="10328" y="7337"/>
                  </a:lnTo>
                  <a:cubicBezTo>
                    <a:pt x="10462" y="7337"/>
                    <a:pt x="10558" y="7241"/>
                    <a:pt x="10558" y="7116"/>
                  </a:cubicBezTo>
                  <a:lnTo>
                    <a:pt x="10558" y="231"/>
                  </a:lnTo>
                  <a:cubicBezTo>
                    <a:pt x="10558" y="106"/>
                    <a:pt x="10462" y="0"/>
                    <a:pt x="10328"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3" name="Google Shape;15833;p70"/>
            <p:cNvSpPr/>
            <p:nvPr/>
          </p:nvSpPr>
          <p:spPr>
            <a:xfrm>
              <a:off x="6210468" y="3970119"/>
              <a:ext cx="12335" cy="23964"/>
            </a:xfrm>
            <a:custGeom>
              <a:rect b="b" l="l" r="r" t="t"/>
              <a:pathLst>
                <a:path extrusionOk="0" h="917" w="472">
                  <a:moveTo>
                    <a:pt x="231" y="0"/>
                  </a:moveTo>
                  <a:cubicBezTo>
                    <a:pt x="116" y="0"/>
                    <a:pt x="1" y="75"/>
                    <a:pt x="1" y="224"/>
                  </a:cubicBezTo>
                  <a:lnTo>
                    <a:pt x="1" y="685"/>
                  </a:lnTo>
                  <a:cubicBezTo>
                    <a:pt x="1" y="810"/>
                    <a:pt x="106" y="916"/>
                    <a:pt x="231" y="916"/>
                  </a:cubicBezTo>
                  <a:cubicBezTo>
                    <a:pt x="366" y="916"/>
                    <a:pt x="472" y="810"/>
                    <a:pt x="462" y="676"/>
                  </a:cubicBezTo>
                  <a:lnTo>
                    <a:pt x="462" y="224"/>
                  </a:lnTo>
                  <a:cubicBezTo>
                    <a:pt x="462" y="75"/>
                    <a:pt x="347" y="0"/>
                    <a:pt x="231" y="0"/>
                  </a:cubicBezTo>
                  <a:close/>
                </a:path>
              </a:pathLst>
            </a:custGeom>
            <a:solidFill>
              <a:srgbClr val="C0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4" name="Google Shape;15834;p70"/>
            <p:cNvSpPr/>
            <p:nvPr/>
          </p:nvSpPr>
          <p:spPr>
            <a:xfrm>
              <a:off x="6522333" y="3963899"/>
              <a:ext cx="12073" cy="35958"/>
            </a:xfrm>
            <a:custGeom>
              <a:rect b="b" l="l" r="r" t="t"/>
              <a:pathLst>
                <a:path extrusionOk="0" h="1376" w="462">
                  <a:moveTo>
                    <a:pt x="231" y="0"/>
                  </a:moveTo>
                  <a:cubicBezTo>
                    <a:pt x="115" y="0"/>
                    <a:pt x="0" y="77"/>
                    <a:pt x="0" y="231"/>
                  </a:cubicBezTo>
                  <a:lnTo>
                    <a:pt x="0" y="1144"/>
                  </a:lnTo>
                  <a:cubicBezTo>
                    <a:pt x="0" y="1279"/>
                    <a:pt x="106" y="1375"/>
                    <a:pt x="231" y="1375"/>
                  </a:cubicBezTo>
                  <a:cubicBezTo>
                    <a:pt x="356" y="1375"/>
                    <a:pt x="452" y="1279"/>
                    <a:pt x="462" y="1154"/>
                  </a:cubicBezTo>
                  <a:lnTo>
                    <a:pt x="462" y="231"/>
                  </a:lnTo>
                  <a:cubicBezTo>
                    <a:pt x="462" y="77"/>
                    <a:pt x="346" y="0"/>
                    <a:pt x="231" y="0"/>
                  </a:cubicBezTo>
                  <a:close/>
                </a:path>
              </a:pathLst>
            </a:custGeom>
            <a:solidFill>
              <a:srgbClr val="C0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5" name="Google Shape;15835;p70"/>
            <p:cNvSpPr/>
            <p:nvPr/>
          </p:nvSpPr>
          <p:spPr>
            <a:xfrm>
              <a:off x="6520321" y="3885998"/>
              <a:ext cx="16098" cy="12073"/>
            </a:xfrm>
            <a:custGeom>
              <a:rect b="b" l="l" r="r" t="t"/>
              <a:pathLst>
                <a:path extrusionOk="0" h="462" w="616">
                  <a:moveTo>
                    <a:pt x="308" y="0"/>
                  </a:moveTo>
                  <a:cubicBezTo>
                    <a:pt x="0" y="0"/>
                    <a:pt x="0" y="462"/>
                    <a:pt x="308" y="462"/>
                  </a:cubicBezTo>
                  <a:cubicBezTo>
                    <a:pt x="616" y="462"/>
                    <a:pt x="616" y="0"/>
                    <a:pt x="308" y="0"/>
                  </a:cubicBez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6" name="Google Shape;15836;p70"/>
            <p:cNvSpPr/>
            <p:nvPr/>
          </p:nvSpPr>
          <p:spPr>
            <a:xfrm>
              <a:off x="6210468" y="3940014"/>
              <a:ext cx="12099" cy="17875"/>
            </a:xfrm>
            <a:custGeom>
              <a:rect b="b" l="l" r="r" t="t"/>
              <a:pathLst>
                <a:path extrusionOk="0" h="684" w="463">
                  <a:moveTo>
                    <a:pt x="231" y="1"/>
                  </a:moveTo>
                  <a:cubicBezTo>
                    <a:pt x="116" y="1"/>
                    <a:pt x="1" y="78"/>
                    <a:pt x="1" y="231"/>
                  </a:cubicBezTo>
                  <a:lnTo>
                    <a:pt x="1" y="453"/>
                  </a:lnTo>
                  <a:cubicBezTo>
                    <a:pt x="1" y="587"/>
                    <a:pt x="106" y="683"/>
                    <a:pt x="231" y="683"/>
                  </a:cubicBezTo>
                  <a:cubicBezTo>
                    <a:pt x="356" y="683"/>
                    <a:pt x="462" y="587"/>
                    <a:pt x="462" y="453"/>
                  </a:cubicBezTo>
                  <a:lnTo>
                    <a:pt x="462" y="231"/>
                  </a:lnTo>
                  <a:cubicBezTo>
                    <a:pt x="462" y="78"/>
                    <a:pt x="347" y="1"/>
                    <a:pt x="231"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7" name="Google Shape;15837;p70"/>
            <p:cNvSpPr/>
            <p:nvPr/>
          </p:nvSpPr>
          <p:spPr>
            <a:xfrm>
              <a:off x="6210468" y="4005842"/>
              <a:ext cx="12099" cy="18136"/>
            </a:xfrm>
            <a:custGeom>
              <a:rect b="b" l="l" r="r" t="t"/>
              <a:pathLst>
                <a:path extrusionOk="0" h="694" w="463">
                  <a:moveTo>
                    <a:pt x="231" y="1"/>
                  </a:moveTo>
                  <a:cubicBezTo>
                    <a:pt x="116" y="1"/>
                    <a:pt x="1" y="78"/>
                    <a:pt x="1" y="232"/>
                  </a:cubicBezTo>
                  <a:lnTo>
                    <a:pt x="1" y="463"/>
                  </a:lnTo>
                  <a:cubicBezTo>
                    <a:pt x="1" y="588"/>
                    <a:pt x="106" y="693"/>
                    <a:pt x="231" y="693"/>
                  </a:cubicBezTo>
                  <a:cubicBezTo>
                    <a:pt x="356" y="693"/>
                    <a:pt x="462" y="588"/>
                    <a:pt x="462" y="463"/>
                  </a:cubicBezTo>
                  <a:lnTo>
                    <a:pt x="462" y="232"/>
                  </a:lnTo>
                  <a:cubicBezTo>
                    <a:pt x="462" y="78"/>
                    <a:pt x="347" y="1"/>
                    <a:pt x="231"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8" name="Google Shape;15838;p70"/>
            <p:cNvSpPr/>
            <p:nvPr/>
          </p:nvSpPr>
          <p:spPr>
            <a:xfrm>
              <a:off x="6312489" y="3915894"/>
              <a:ext cx="119896" cy="95776"/>
            </a:xfrm>
            <a:custGeom>
              <a:rect b="b" l="l" r="r" t="t"/>
              <a:pathLst>
                <a:path extrusionOk="0" h="3665" w="4588">
                  <a:moveTo>
                    <a:pt x="1841" y="1063"/>
                  </a:moveTo>
                  <a:cubicBezTo>
                    <a:pt x="1875" y="1063"/>
                    <a:pt x="1910" y="1070"/>
                    <a:pt x="1943" y="1087"/>
                  </a:cubicBezTo>
                  <a:lnTo>
                    <a:pt x="3030" y="1635"/>
                  </a:lnTo>
                  <a:cubicBezTo>
                    <a:pt x="3193" y="1722"/>
                    <a:pt x="3203" y="1953"/>
                    <a:pt x="3039" y="2049"/>
                  </a:cubicBezTo>
                  <a:lnTo>
                    <a:pt x="3030" y="2049"/>
                  </a:lnTo>
                  <a:lnTo>
                    <a:pt x="1943" y="2597"/>
                  </a:lnTo>
                  <a:cubicBezTo>
                    <a:pt x="1910" y="2613"/>
                    <a:pt x="1875" y="2621"/>
                    <a:pt x="1841" y="2621"/>
                  </a:cubicBezTo>
                  <a:cubicBezTo>
                    <a:pt x="1719" y="2621"/>
                    <a:pt x="1607" y="2521"/>
                    <a:pt x="1607" y="2385"/>
                  </a:cubicBezTo>
                  <a:lnTo>
                    <a:pt x="1607" y="1299"/>
                  </a:lnTo>
                  <a:cubicBezTo>
                    <a:pt x="1607" y="1163"/>
                    <a:pt x="1719" y="1063"/>
                    <a:pt x="1841" y="1063"/>
                  </a:cubicBezTo>
                  <a:close/>
                  <a:moveTo>
                    <a:pt x="914" y="0"/>
                  </a:moveTo>
                  <a:cubicBezTo>
                    <a:pt x="414" y="0"/>
                    <a:pt x="1" y="414"/>
                    <a:pt x="1" y="924"/>
                  </a:cubicBezTo>
                  <a:lnTo>
                    <a:pt x="1" y="2751"/>
                  </a:lnTo>
                  <a:cubicBezTo>
                    <a:pt x="1" y="3260"/>
                    <a:pt x="414" y="3664"/>
                    <a:pt x="914" y="3664"/>
                  </a:cubicBezTo>
                  <a:lnTo>
                    <a:pt x="3674" y="3664"/>
                  </a:lnTo>
                  <a:cubicBezTo>
                    <a:pt x="4174" y="3664"/>
                    <a:pt x="4587" y="3260"/>
                    <a:pt x="4587" y="2751"/>
                  </a:cubicBezTo>
                  <a:lnTo>
                    <a:pt x="4587" y="924"/>
                  </a:lnTo>
                  <a:cubicBezTo>
                    <a:pt x="4587" y="414"/>
                    <a:pt x="4174" y="0"/>
                    <a:pt x="36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9" name="Google Shape;15839;p70"/>
            <p:cNvSpPr/>
            <p:nvPr/>
          </p:nvSpPr>
          <p:spPr>
            <a:xfrm>
              <a:off x="6252437" y="4035764"/>
              <a:ext cx="240001" cy="12073"/>
            </a:xfrm>
            <a:custGeom>
              <a:rect b="b" l="l" r="r" t="t"/>
              <a:pathLst>
                <a:path extrusionOk="0" h="462" w="9184">
                  <a:moveTo>
                    <a:pt x="231" y="0"/>
                  </a:moveTo>
                  <a:cubicBezTo>
                    <a:pt x="106" y="0"/>
                    <a:pt x="0" y="106"/>
                    <a:pt x="0" y="231"/>
                  </a:cubicBezTo>
                  <a:cubicBezTo>
                    <a:pt x="0" y="356"/>
                    <a:pt x="106" y="462"/>
                    <a:pt x="231" y="462"/>
                  </a:cubicBezTo>
                  <a:lnTo>
                    <a:pt x="8953" y="462"/>
                  </a:lnTo>
                  <a:cubicBezTo>
                    <a:pt x="9078" y="462"/>
                    <a:pt x="9184" y="356"/>
                    <a:pt x="9184" y="231"/>
                  </a:cubicBezTo>
                  <a:cubicBezTo>
                    <a:pt x="9184" y="106"/>
                    <a:pt x="9078" y="0"/>
                    <a:pt x="8953"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0" name="Google Shape;15840;p70"/>
            <p:cNvSpPr/>
            <p:nvPr/>
          </p:nvSpPr>
          <p:spPr>
            <a:xfrm>
              <a:off x="6252437" y="4035764"/>
              <a:ext cx="54042" cy="12073"/>
            </a:xfrm>
            <a:custGeom>
              <a:rect b="b" l="l" r="r" t="t"/>
              <a:pathLst>
                <a:path extrusionOk="0" h="462" w="2068">
                  <a:moveTo>
                    <a:pt x="231" y="0"/>
                  </a:moveTo>
                  <a:cubicBezTo>
                    <a:pt x="106" y="0"/>
                    <a:pt x="0" y="106"/>
                    <a:pt x="0" y="231"/>
                  </a:cubicBezTo>
                  <a:cubicBezTo>
                    <a:pt x="0" y="356"/>
                    <a:pt x="106" y="462"/>
                    <a:pt x="231" y="462"/>
                  </a:cubicBezTo>
                  <a:lnTo>
                    <a:pt x="2068" y="462"/>
                  </a:lnTo>
                  <a:lnTo>
                    <a:pt x="2068"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1" name="Google Shape;15841;p70"/>
            <p:cNvSpPr/>
            <p:nvPr/>
          </p:nvSpPr>
          <p:spPr>
            <a:xfrm>
              <a:off x="6294406" y="4029727"/>
              <a:ext cx="24146" cy="24146"/>
            </a:xfrm>
            <a:custGeom>
              <a:rect b="b" l="l" r="r" t="t"/>
              <a:pathLst>
                <a:path extrusionOk="0" h="924" w="924">
                  <a:moveTo>
                    <a:pt x="462" y="1"/>
                  </a:moveTo>
                  <a:cubicBezTo>
                    <a:pt x="212" y="1"/>
                    <a:pt x="0" y="212"/>
                    <a:pt x="0" y="462"/>
                  </a:cubicBezTo>
                  <a:cubicBezTo>
                    <a:pt x="0" y="722"/>
                    <a:pt x="212" y="924"/>
                    <a:pt x="462" y="924"/>
                  </a:cubicBezTo>
                  <a:cubicBezTo>
                    <a:pt x="712" y="924"/>
                    <a:pt x="923" y="722"/>
                    <a:pt x="923" y="462"/>
                  </a:cubicBezTo>
                  <a:cubicBezTo>
                    <a:pt x="923" y="212"/>
                    <a:pt x="712" y="1"/>
                    <a:pt x="4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42" name="Google Shape;15842;p70"/>
          <p:cNvGrpSpPr/>
          <p:nvPr/>
        </p:nvGrpSpPr>
        <p:grpSpPr>
          <a:xfrm>
            <a:off x="5706895" y="3819151"/>
            <a:ext cx="349392" cy="325454"/>
            <a:chOff x="5706895" y="3819151"/>
            <a:chExt cx="349392" cy="325454"/>
          </a:xfrm>
        </p:grpSpPr>
        <p:sp>
          <p:nvSpPr>
            <p:cNvPr id="15843" name="Google Shape;15843;p70"/>
            <p:cNvSpPr/>
            <p:nvPr/>
          </p:nvSpPr>
          <p:spPr>
            <a:xfrm>
              <a:off x="5761172" y="4052332"/>
              <a:ext cx="43484" cy="43511"/>
            </a:xfrm>
            <a:custGeom>
              <a:rect b="b" l="l" r="r" t="t"/>
              <a:pathLst>
                <a:path extrusionOk="0" h="1665" w="1664">
                  <a:moveTo>
                    <a:pt x="212" y="1"/>
                  </a:moveTo>
                  <a:cubicBezTo>
                    <a:pt x="96" y="1"/>
                    <a:pt x="0" y="97"/>
                    <a:pt x="0" y="213"/>
                  </a:cubicBezTo>
                  <a:lnTo>
                    <a:pt x="0" y="1453"/>
                  </a:lnTo>
                  <a:cubicBezTo>
                    <a:pt x="0" y="1568"/>
                    <a:pt x="96" y="1665"/>
                    <a:pt x="212" y="1665"/>
                  </a:cubicBezTo>
                  <a:lnTo>
                    <a:pt x="1462" y="1665"/>
                  </a:lnTo>
                  <a:cubicBezTo>
                    <a:pt x="1567" y="1665"/>
                    <a:pt x="1664" y="1568"/>
                    <a:pt x="1664" y="1453"/>
                  </a:cubicBezTo>
                  <a:lnTo>
                    <a:pt x="1664" y="213"/>
                  </a:lnTo>
                  <a:cubicBezTo>
                    <a:pt x="1664" y="97"/>
                    <a:pt x="1567" y="1"/>
                    <a:pt x="1452" y="1"/>
                  </a:cubicBezTo>
                  <a:close/>
                </a:path>
              </a:pathLst>
            </a:custGeom>
            <a:solidFill>
              <a:srgbClr val="B3C2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4" name="Google Shape;15844;p70"/>
            <p:cNvSpPr/>
            <p:nvPr/>
          </p:nvSpPr>
          <p:spPr>
            <a:xfrm>
              <a:off x="5903881" y="3938498"/>
              <a:ext cx="101316" cy="86995"/>
            </a:xfrm>
            <a:custGeom>
              <a:rect b="b" l="l" r="r" t="t"/>
              <a:pathLst>
                <a:path extrusionOk="0" h="3329" w="3877">
                  <a:moveTo>
                    <a:pt x="2213" y="1"/>
                  </a:moveTo>
                  <a:cubicBezTo>
                    <a:pt x="741" y="1"/>
                    <a:pt x="1" y="1789"/>
                    <a:pt x="1040" y="2838"/>
                  </a:cubicBezTo>
                  <a:cubicBezTo>
                    <a:pt x="1379" y="3177"/>
                    <a:pt x="1796" y="3329"/>
                    <a:pt x="2204" y="3329"/>
                  </a:cubicBezTo>
                  <a:cubicBezTo>
                    <a:pt x="3058" y="3329"/>
                    <a:pt x="3876" y="2666"/>
                    <a:pt x="3876" y="1664"/>
                  </a:cubicBezTo>
                  <a:cubicBezTo>
                    <a:pt x="3876" y="741"/>
                    <a:pt x="3136" y="1"/>
                    <a:pt x="2213" y="1"/>
                  </a:cubicBezTo>
                  <a:close/>
                </a:path>
              </a:pathLst>
            </a:custGeom>
            <a:solidFill>
              <a:srgbClr val="929F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5" name="Google Shape;15845;p70"/>
            <p:cNvSpPr/>
            <p:nvPr/>
          </p:nvSpPr>
          <p:spPr>
            <a:xfrm>
              <a:off x="5913942" y="3973699"/>
              <a:ext cx="95514" cy="51795"/>
            </a:xfrm>
            <a:custGeom>
              <a:rect b="b" l="l" r="r" t="t"/>
              <a:pathLst>
                <a:path extrusionOk="0" h="1982" w="3655">
                  <a:moveTo>
                    <a:pt x="203" y="0"/>
                  </a:moveTo>
                  <a:lnTo>
                    <a:pt x="203" y="0"/>
                  </a:lnTo>
                  <a:cubicBezTo>
                    <a:pt x="1" y="1029"/>
                    <a:pt x="789" y="1981"/>
                    <a:pt x="1828" y="1981"/>
                  </a:cubicBezTo>
                  <a:cubicBezTo>
                    <a:pt x="2876" y="1981"/>
                    <a:pt x="3655" y="1029"/>
                    <a:pt x="3462" y="0"/>
                  </a:cubicBezTo>
                  <a:lnTo>
                    <a:pt x="3462" y="0"/>
                  </a:lnTo>
                  <a:cubicBezTo>
                    <a:pt x="3309" y="789"/>
                    <a:pt x="2626" y="1346"/>
                    <a:pt x="1828" y="1356"/>
                  </a:cubicBezTo>
                  <a:cubicBezTo>
                    <a:pt x="1039" y="1346"/>
                    <a:pt x="356" y="789"/>
                    <a:pt x="203"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6" name="Google Shape;15846;p70"/>
            <p:cNvSpPr/>
            <p:nvPr/>
          </p:nvSpPr>
          <p:spPr>
            <a:xfrm>
              <a:off x="5788297" y="3840998"/>
              <a:ext cx="146525" cy="281891"/>
            </a:xfrm>
            <a:custGeom>
              <a:rect b="b" l="l" r="r" t="t"/>
              <a:pathLst>
                <a:path extrusionOk="0" h="10787" w="5607">
                  <a:moveTo>
                    <a:pt x="5388" y="1"/>
                  </a:moveTo>
                  <a:cubicBezTo>
                    <a:pt x="5316" y="1"/>
                    <a:pt x="5250" y="37"/>
                    <a:pt x="5212" y="97"/>
                  </a:cubicBezTo>
                  <a:cubicBezTo>
                    <a:pt x="4818" y="732"/>
                    <a:pt x="4347" y="1309"/>
                    <a:pt x="3818" y="1828"/>
                  </a:cubicBezTo>
                  <a:cubicBezTo>
                    <a:pt x="3020" y="2607"/>
                    <a:pt x="1741" y="3530"/>
                    <a:pt x="212" y="3530"/>
                  </a:cubicBezTo>
                  <a:cubicBezTo>
                    <a:pt x="97" y="3530"/>
                    <a:pt x="1" y="3617"/>
                    <a:pt x="1" y="3732"/>
                  </a:cubicBezTo>
                  <a:lnTo>
                    <a:pt x="1" y="7049"/>
                  </a:lnTo>
                  <a:cubicBezTo>
                    <a:pt x="1" y="7165"/>
                    <a:pt x="97" y="7261"/>
                    <a:pt x="212" y="7261"/>
                  </a:cubicBezTo>
                  <a:cubicBezTo>
                    <a:pt x="1751" y="7261"/>
                    <a:pt x="3020" y="8184"/>
                    <a:pt x="3818" y="8963"/>
                  </a:cubicBezTo>
                  <a:cubicBezTo>
                    <a:pt x="4347" y="9473"/>
                    <a:pt x="4818" y="10059"/>
                    <a:pt x="5212" y="10684"/>
                  </a:cubicBezTo>
                  <a:cubicBezTo>
                    <a:pt x="5257" y="10755"/>
                    <a:pt x="5325" y="10787"/>
                    <a:pt x="5392" y="10787"/>
                  </a:cubicBezTo>
                  <a:cubicBezTo>
                    <a:pt x="5498" y="10787"/>
                    <a:pt x="5601" y="10708"/>
                    <a:pt x="5607" y="10579"/>
                  </a:cubicBezTo>
                  <a:lnTo>
                    <a:pt x="5607" y="212"/>
                  </a:lnTo>
                  <a:cubicBezTo>
                    <a:pt x="5607" y="116"/>
                    <a:pt x="5539" y="30"/>
                    <a:pt x="5453" y="11"/>
                  </a:cubicBezTo>
                  <a:cubicBezTo>
                    <a:pt x="5431" y="4"/>
                    <a:pt x="5410" y="1"/>
                    <a:pt x="5388" y="1"/>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7" name="Google Shape;15847;p70"/>
            <p:cNvSpPr/>
            <p:nvPr/>
          </p:nvSpPr>
          <p:spPr>
            <a:xfrm>
              <a:off x="5788297" y="4009135"/>
              <a:ext cx="146525" cy="113755"/>
            </a:xfrm>
            <a:custGeom>
              <a:rect b="b" l="l" r="r" t="t"/>
              <a:pathLst>
                <a:path extrusionOk="0" h="4353" w="5607">
                  <a:moveTo>
                    <a:pt x="1" y="0"/>
                  </a:moveTo>
                  <a:lnTo>
                    <a:pt x="1" y="615"/>
                  </a:lnTo>
                  <a:cubicBezTo>
                    <a:pt x="1" y="731"/>
                    <a:pt x="97" y="827"/>
                    <a:pt x="212" y="827"/>
                  </a:cubicBezTo>
                  <a:cubicBezTo>
                    <a:pt x="1751" y="827"/>
                    <a:pt x="3020" y="1750"/>
                    <a:pt x="3818" y="2529"/>
                  </a:cubicBezTo>
                  <a:cubicBezTo>
                    <a:pt x="4347" y="3039"/>
                    <a:pt x="4818" y="3625"/>
                    <a:pt x="5212" y="4250"/>
                  </a:cubicBezTo>
                  <a:cubicBezTo>
                    <a:pt x="5257" y="4321"/>
                    <a:pt x="5325" y="4353"/>
                    <a:pt x="5392" y="4353"/>
                  </a:cubicBezTo>
                  <a:cubicBezTo>
                    <a:pt x="5498" y="4353"/>
                    <a:pt x="5601" y="4274"/>
                    <a:pt x="5607" y="4145"/>
                  </a:cubicBezTo>
                  <a:lnTo>
                    <a:pt x="5607" y="3106"/>
                  </a:lnTo>
                  <a:cubicBezTo>
                    <a:pt x="5597" y="3193"/>
                    <a:pt x="5549" y="3279"/>
                    <a:pt x="5463" y="3308"/>
                  </a:cubicBezTo>
                  <a:cubicBezTo>
                    <a:pt x="5441" y="3314"/>
                    <a:pt x="5420" y="3317"/>
                    <a:pt x="5399" y="3317"/>
                  </a:cubicBezTo>
                  <a:cubicBezTo>
                    <a:pt x="5326" y="3317"/>
                    <a:pt x="5257" y="3279"/>
                    <a:pt x="5212" y="3212"/>
                  </a:cubicBezTo>
                  <a:cubicBezTo>
                    <a:pt x="5212" y="3202"/>
                    <a:pt x="4693" y="2750"/>
                    <a:pt x="3818" y="1904"/>
                  </a:cubicBezTo>
                  <a:cubicBezTo>
                    <a:pt x="3020" y="1125"/>
                    <a:pt x="1741" y="202"/>
                    <a:pt x="212" y="202"/>
                  </a:cubicBezTo>
                  <a:cubicBezTo>
                    <a:pt x="97" y="202"/>
                    <a:pt x="1" y="115"/>
                    <a:pt x="1"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8" name="Google Shape;15848;p70"/>
            <p:cNvSpPr/>
            <p:nvPr/>
          </p:nvSpPr>
          <p:spPr>
            <a:xfrm>
              <a:off x="5923742" y="3819151"/>
              <a:ext cx="43511" cy="325454"/>
            </a:xfrm>
            <a:custGeom>
              <a:rect b="b" l="l" r="r" t="t"/>
              <a:pathLst>
                <a:path extrusionOk="0" h="12454" w="1665">
                  <a:moveTo>
                    <a:pt x="212" y="0"/>
                  </a:moveTo>
                  <a:cubicBezTo>
                    <a:pt x="97" y="0"/>
                    <a:pt x="1" y="96"/>
                    <a:pt x="1" y="212"/>
                  </a:cubicBezTo>
                  <a:lnTo>
                    <a:pt x="1" y="12241"/>
                  </a:lnTo>
                  <a:cubicBezTo>
                    <a:pt x="1" y="12357"/>
                    <a:pt x="97" y="12453"/>
                    <a:pt x="212" y="12453"/>
                  </a:cubicBezTo>
                  <a:lnTo>
                    <a:pt x="1453" y="12453"/>
                  </a:lnTo>
                  <a:cubicBezTo>
                    <a:pt x="1568" y="12453"/>
                    <a:pt x="1664" y="12357"/>
                    <a:pt x="1664" y="12241"/>
                  </a:cubicBezTo>
                  <a:lnTo>
                    <a:pt x="1664" y="212"/>
                  </a:lnTo>
                  <a:cubicBezTo>
                    <a:pt x="1664" y="96"/>
                    <a:pt x="1568" y="0"/>
                    <a:pt x="1453" y="0"/>
                  </a:cubicBezTo>
                  <a:close/>
                </a:path>
              </a:pathLst>
            </a:custGeom>
            <a:solidFill>
              <a:srgbClr val="8B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9" name="Google Shape;15849;p70"/>
            <p:cNvSpPr/>
            <p:nvPr/>
          </p:nvSpPr>
          <p:spPr>
            <a:xfrm>
              <a:off x="5923742" y="4117428"/>
              <a:ext cx="43511" cy="27178"/>
            </a:xfrm>
            <a:custGeom>
              <a:rect b="b" l="l" r="r" t="t"/>
              <a:pathLst>
                <a:path extrusionOk="0" h="1040" w="1665">
                  <a:moveTo>
                    <a:pt x="1" y="1"/>
                  </a:moveTo>
                  <a:lnTo>
                    <a:pt x="1" y="827"/>
                  </a:lnTo>
                  <a:cubicBezTo>
                    <a:pt x="1" y="943"/>
                    <a:pt x="97" y="1039"/>
                    <a:pt x="212" y="1039"/>
                  </a:cubicBezTo>
                  <a:lnTo>
                    <a:pt x="1453" y="1039"/>
                  </a:lnTo>
                  <a:cubicBezTo>
                    <a:pt x="1568" y="1039"/>
                    <a:pt x="1664" y="943"/>
                    <a:pt x="1664" y="827"/>
                  </a:cubicBezTo>
                  <a:lnTo>
                    <a:pt x="1664" y="1"/>
                  </a:lnTo>
                  <a:cubicBezTo>
                    <a:pt x="1664" y="116"/>
                    <a:pt x="1568" y="212"/>
                    <a:pt x="1453" y="212"/>
                  </a:cubicBezTo>
                  <a:lnTo>
                    <a:pt x="212" y="212"/>
                  </a:lnTo>
                  <a:cubicBezTo>
                    <a:pt x="97" y="212"/>
                    <a:pt x="1" y="116"/>
                    <a:pt x="1"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0" name="Google Shape;15850;p70"/>
            <p:cNvSpPr/>
            <p:nvPr/>
          </p:nvSpPr>
          <p:spPr>
            <a:xfrm>
              <a:off x="5706895" y="3933220"/>
              <a:ext cx="43484" cy="97291"/>
            </a:xfrm>
            <a:custGeom>
              <a:rect b="b" l="l" r="r" t="t"/>
              <a:pathLst>
                <a:path extrusionOk="0" h="3723" w="1664">
                  <a:moveTo>
                    <a:pt x="1039" y="1"/>
                  </a:moveTo>
                  <a:cubicBezTo>
                    <a:pt x="471" y="1"/>
                    <a:pt x="0" y="463"/>
                    <a:pt x="0" y="1030"/>
                  </a:cubicBezTo>
                  <a:lnTo>
                    <a:pt x="0" y="2693"/>
                  </a:lnTo>
                  <a:cubicBezTo>
                    <a:pt x="0" y="3261"/>
                    <a:pt x="471" y="3722"/>
                    <a:pt x="1039" y="3722"/>
                  </a:cubicBezTo>
                  <a:lnTo>
                    <a:pt x="1452" y="3722"/>
                  </a:lnTo>
                  <a:cubicBezTo>
                    <a:pt x="1567" y="3722"/>
                    <a:pt x="1664" y="3636"/>
                    <a:pt x="1664" y="3520"/>
                  </a:cubicBezTo>
                  <a:lnTo>
                    <a:pt x="1664" y="203"/>
                  </a:lnTo>
                  <a:cubicBezTo>
                    <a:pt x="1664" y="88"/>
                    <a:pt x="1567" y="1"/>
                    <a:pt x="1452" y="1"/>
                  </a:cubicBezTo>
                  <a:close/>
                </a:path>
              </a:pathLst>
            </a:custGeom>
            <a:solidFill>
              <a:srgbClr val="B3C2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1" name="Google Shape;15851;p70"/>
            <p:cNvSpPr/>
            <p:nvPr/>
          </p:nvSpPr>
          <p:spPr>
            <a:xfrm>
              <a:off x="5706895" y="3938002"/>
              <a:ext cx="43484" cy="92509"/>
            </a:xfrm>
            <a:custGeom>
              <a:rect b="b" l="l" r="r" t="t"/>
              <a:pathLst>
                <a:path extrusionOk="0" h="3540" w="1664">
                  <a:moveTo>
                    <a:pt x="442" y="1"/>
                  </a:moveTo>
                  <a:lnTo>
                    <a:pt x="442" y="1"/>
                  </a:lnTo>
                  <a:cubicBezTo>
                    <a:pt x="173" y="193"/>
                    <a:pt x="10" y="510"/>
                    <a:pt x="0" y="847"/>
                  </a:cubicBezTo>
                  <a:lnTo>
                    <a:pt x="0" y="2510"/>
                  </a:lnTo>
                  <a:cubicBezTo>
                    <a:pt x="0" y="3078"/>
                    <a:pt x="471" y="3539"/>
                    <a:pt x="1039" y="3539"/>
                  </a:cubicBezTo>
                  <a:lnTo>
                    <a:pt x="1452" y="3539"/>
                  </a:lnTo>
                  <a:cubicBezTo>
                    <a:pt x="1567" y="3539"/>
                    <a:pt x="1664" y="3453"/>
                    <a:pt x="1664" y="3337"/>
                  </a:cubicBezTo>
                  <a:lnTo>
                    <a:pt x="1664" y="2924"/>
                  </a:lnTo>
                  <a:lnTo>
                    <a:pt x="1039" y="2924"/>
                  </a:lnTo>
                  <a:cubicBezTo>
                    <a:pt x="692" y="2924"/>
                    <a:pt x="414" y="2645"/>
                    <a:pt x="414" y="2299"/>
                  </a:cubicBezTo>
                  <a:lnTo>
                    <a:pt x="414" y="231"/>
                  </a:lnTo>
                  <a:cubicBezTo>
                    <a:pt x="423" y="155"/>
                    <a:pt x="423" y="78"/>
                    <a:pt x="442"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2" name="Google Shape;15852;p70"/>
            <p:cNvSpPr/>
            <p:nvPr/>
          </p:nvSpPr>
          <p:spPr>
            <a:xfrm>
              <a:off x="5744839" y="3932985"/>
              <a:ext cx="54303" cy="97762"/>
            </a:xfrm>
            <a:custGeom>
              <a:rect b="b" l="l" r="r" t="t"/>
              <a:pathLst>
                <a:path extrusionOk="0" h="3741" w="2078">
                  <a:moveTo>
                    <a:pt x="0" y="0"/>
                  </a:moveTo>
                  <a:lnTo>
                    <a:pt x="0" y="3741"/>
                  </a:lnTo>
                  <a:lnTo>
                    <a:pt x="2077" y="3741"/>
                  </a:lnTo>
                  <a:lnTo>
                    <a:pt x="2077" y="0"/>
                  </a:lnTo>
                  <a:close/>
                </a:path>
              </a:pathLst>
            </a:custGeom>
            <a:solidFill>
              <a:srgbClr val="8B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3" name="Google Shape;15853;p70"/>
            <p:cNvSpPr/>
            <p:nvPr/>
          </p:nvSpPr>
          <p:spPr>
            <a:xfrm>
              <a:off x="5744839" y="4014387"/>
              <a:ext cx="54303" cy="16359"/>
            </a:xfrm>
            <a:custGeom>
              <a:rect b="b" l="l" r="r" t="t"/>
              <a:pathLst>
                <a:path extrusionOk="0" h="626" w="2078">
                  <a:moveTo>
                    <a:pt x="0" y="1"/>
                  </a:moveTo>
                  <a:lnTo>
                    <a:pt x="0" y="626"/>
                  </a:lnTo>
                  <a:lnTo>
                    <a:pt x="2077" y="626"/>
                  </a:lnTo>
                  <a:lnTo>
                    <a:pt x="2077"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4" name="Google Shape;15854;p70"/>
            <p:cNvSpPr/>
            <p:nvPr/>
          </p:nvSpPr>
          <p:spPr>
            <a:xfrm>
              <a:off x="5744839" y="4030720"/>
              <a:ext cx="54539" cy="86734"/>
            </a:xfrm>
            <a:custGeom>
              <a:rect b="b" l="l" r="r" t="t"/>
              <a:pathLst>
                <a:path extrusionOk="0" h="3319" w="2087">
                  <a:moveTo>
                    <a:pt x="10" y="1"/>
                  </a:moveTo>
                  <a:lnTo>
                    <a:pt x="0" y="3117"/>
                  </a:lnTo>
                  <a:cubicBezTo>
                    <a:pt x="0" y="3222"/>
                    <a:pt x="96" y="3319"/>
                    <a:pt x="212" y="3319"/>
                  </a:cubicBezTo>
                  <a:lnTo>
                    <a:pt x="1039" y="3319"/>
                  </a:lnTo>
                  <a:cubicBezTo>
                    <a:pt x="1135" y="3319"/>
                    <a:pt x="1221" y="3261"/>
                    <a:pt x="1241" y="3165"/>
                  </a:cubicBezTo>
                  <a:lnTo>
                    <a:pt x="2087" y="1"/>
                  </a:lnTo>
                  <a:close/>
                </a:path>
              </a:pathLst>
            </a:custGeom>
            <a:solidFill>
              <a:srgbClr val="8795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5" name="Google Shape;15855;p70"/>
            <p:cNvSpPr/>
            <p:nvPr/>
          </p:nvSpPr>
          <p:spPr>
            <a:xfrm>
              <a:off x="6025528" y="3976443"/>
              <a:ext cx="30758" cy="10871"/>
            </a:xfrm>
            <a:custGeom>
              <a:rect b="b" l="l" r="r" t="t"/>
              <a:pathLst>
                <a:path extrusionOk="0" h="416" w="1177">
                  <a:moveTo>
                    <a:pt x="903" y="0"/>
                  </a:moveTo>
                  <a:cubicBezTo>
                    <a:pt x="897" y="0"/>
                    <a:pt x="891" y="1"/>
                    <a:pt x="885" y="1"/>
                  </a:cubicBezTo>
                  <a:lnTo>
                    <a:pt x="260" y="1"/>
                  </a:lnTo>
                  <a:cubicBezTo>
                    <a:pt x="0" y="20"/>
                    <a:pt x="0" y="395"/>
                    <a:pt x="260" y="414"/>
                  </a:cubicBezTo>
                  <a:lnTo>
                    <a:pt x="885" y="414"/>
                  </a:lnTo>
                  <a:cubicBezTo>
                    <a:pt x="894" y="415"/>
                    <a:pt x="903" y="416"/>
                    <a:pt x="911" y="416"/>
                  </a:cubicBezTo>
                  <a:cubicBezTo>
                    <a:pt x="1177" y="416"/>
                    <a:pt x="1174" y="0"/>
                    <a:pt x="903"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6" name="Google Shape;15856;p70"/>
            <p:cNvSpPr/>
            <p:nvPr/>
          </p:nvSpPr>
          <p:spPr>
            <a:xfrm>
              <a:off x="6004675" y="3914718"/>
              <a:ext cx="26786" cy="22814"/>
            </a:xfrm>
            <a:custGeom>
              <a:rect b="b" l="l" r="r" t="t"/>
              <a:pathLst>
                <a:path extrusionOk="0" h="873" w="1025">
                  <a:moveTo>
                    <a:pt x="716" y="0"/>
                  </a:moveTo>
                  <a:cubicBezTo>
                    <a:pt x="665" y="0"/>
                    <a:pt x="613" y="22"/>
                    <a:pt x="567" y="74"/>
                  </a:cubicBezTo>
                  <a:lnTo>
                    <a:pt x="125" y="517"/>
                  </a:lnTo>
                  <a:cubicBezTo>
                    <a:pt x="0" y="651"/>
                    <a:pt x="87" y="872"/>
                    <a:pt x="269" y="872"/>
                  </a:cubicBezTo>
                  <a:cubicBezTo>
                    <a:pt x="327" y="872"/>
                    <a:pt x="375" y="853"/>
                    <a:pt x="413" y="815"/>
                  </a:cubicBezTo>
                  <a:lnTo>
                    <a:pt x="856" y="372"/>
                  </a:lnTo>
                  <a:cubicBezTo>
                    <a:pt x="1025" y="226"/>
                    <a:pt x="880" y="0"/>
                    <a:pt x="716"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7" name="Google Shape;15857;p70"/>
            <p:cNvSpPr/>
            <p:nvPr/>
          </p:nvSpPr>
          <p:spPr>
            <a:xfrm>
              <a:off x="6003368" y="4025886"/>
              <a:ext cx="26943" cy="22709"/>
            </a:xfrm>
            <a:custGeom>
              <a:rect b="b" l="l" r="r" t="t"/>
              <a:pathLst>
                <a:path extrusionOk="0" h="869" w="1031">
                  <a:moveTo>
                    <a:pt x="309" y="1"/>
                  </a:moveTo>
                  <a:cubicBezTo>
                    <a:pt x="145" y="1"/>
                    <a:pt x="0" y="223"/>
                    <a:pt x="175" y="369"/>
                  </a:cubicBezTo>
                  <a:lnTo>
                    <a:pt x="608" y="811"/>
                  </a:lnTo>
                  <a:cubicBezTo>
                    <a:pt x="646" y="849"/>
                    <a:pt x="704" y="869"/>
                    <a:pt x="762" y="869"/>
                  </a:cubicBezTo>
                  <a:cubicBezTo>
                    <a:pt x="944" y="869"/>
                    <a:pt x="1031" y="648"/>
                    <a:pt x="906" y="523"/>
                  </a:cubicBezTo>
                  <a:lnTo>
                    <a:pt x="463" y="80"/>
                  </a:lnTo>
                  <a:cubicBezTo>
                    <a:pt x="417" y="24"/>
                    <a:pt x="362" y="1"/>
                    <a:pt x="309"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58" name="Google Shape;15858;p70"/>
          <p:cNvGrpSpPr/>
          <p:nvPr/>
        </p:nvGrpSpPr>
        <p:grpSpPr>
          <a:xfrm>
            <a:off x="7648618" y="3340744"/>
            <a:ext cx="97265" cy="360393"/>
            <a:chOff x="7648618" y="3340744"/>
            <a:chExt cx="97265" cy="360393"/>
          </a:xfrm>
        </p:grpSpPr>
        <p:sp>
          <p:nvSpPr>
            <p:cNvPr id="15859" name="Google Shape;15859;p70"/>
            <p:cNvSpPr/>
            <p:nvPr/>
          </p:nvSpPr>
          <p:spPr>
            <a:xfrm>
              <a:off x="7648618" y="3340744"/>
              <a:ext cx="97265" cy="307057"/>
            </a:xfrm>
            <a:custGeom>
              <a:rect b="b" l="l" r="r" t="t"/>
              <a:pathLst>
                <a:path extrusionOk="0" h="11750" w="3722">
                  <a:moveTo>
                    <a:pt x="1928" y="1"/>
                  </a:moveTo>
                  <a:cubicBezTo>
                    <a:pt x="1764" y="1"/>
                    <a:pt x="1599" y="68"/>
                    <a:pt x="1481" y="200"/>
                  </a:cubicBezTo>
                  <a:lnTo>
                    <a:pt x="885" y="883"/>
                  </a:lnTo>
                  <a:cubicBezTo>
                    <a:pt x="317" y="1527"/>
                    <a:pt x="0" y="2364"/>
                    <a:pt x="0" y="3220"/>
                  </a:cubicBezTo>
                  <a:lnTo>
                    <a:pt x="0" y="5585"/>
                  </a:lnTo>
                  <a:lnTo>
                    <a:pt x="260" y="5797"/>
                  </a:lnTo>
                  <a:cubicBezTo>
                    <a:pt x="519" y="6008"/>
                    <a:pt x="548" y="6412"/>
                    <a:pt x="308" y="6662"/>
                  </a:cubicBezTo>
                  <a:lnTo>
                    <a:pt x="0" y="6980"/>
                  </a:lnTo>
                  <a:lnTo>
                    <a:pt x="0" y="8451"/>
                  </a:lnTo>
                  <a:cubicBezTo>
                    <a:pt x="0" y="8932"/>
                    <a:pt x="144" y="9393"/>
                    <a:pt x="423" y="9787"/>
                  </a:cubicBezTo>
                  <a:lnTo>
                    <a:pt x="1827" y="11749"/>
                  </a:lnTo>
                  <a:lnTo>
                    <a:pt x="2289" y="11115"/>
                  </a:lnTo>
                  <a:lnTo>
                    <a:pt x="3279" y="9759"/>
                  </a:lnTo>
                  <a:cubicBezTo>
                    <a:pt x="3558" y="9364"/>
                    <a:pt x="3712" y="8893"/>
                    <a:pt x="3722" y="8403"/>
                  </a:cubicBezTo>
                  <a:lnTo>
                    <a:pt x="3722" y="5306"/>
                  </a:lnTo>
                  <a:lnTo>
                    <a:pt x="3221" y="4903"/>
                  </a:lnTo>
                  <a:cubicBezTo>
                    <a:pt x="2952" y="4681"/>
                    <a:pt x="2933" y="4278"/>
                    <a:pt x="3173" y="4027"/>
                  </a:cubicBezTo>
                  <a:lnTo>
                    <a:pt x="3712" y="3470"/>
                  </a:lnTo>
                  <a:lnTo>
                    <a:pt x="3712" y="3114"/>
                  </a:lnTo>
                  <a:cubicBezTo>
                    <a:pt x="3712" y="2297"/>
                    <a:pt x="3433" y="1508"/>
                    <a:pt x="2923" y="883"/>
                  </a:cubicBezTo>
                  <a:lnTo>
                    <a:pt x="2385" y="220"/>
                  </a:lnTo>
                  <a:cubicBezTo>
                    <a:pt x="2267" y="73"/>
                    <a:pt x="2098" y="1"/>
                    <a:pt x="192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0" name="Google Shape;15860;p70"/>
            <p:cNvSpPr/>
            <p:nvPr/>
          </p:nvSpPr>
          <p:spPr>
            <a:xfrm>
              <a:off x="7672477" y="3346467"/>
              <a:ext cx="73406" cy="284740"/>
            </a:xfrm>
            <a:custGeom>
              <a:rect b="b" l="l" r="r" t="t"/>
              <a:pathLst>
                <a:path extrusionOk="0" h="10896" w="2809">
                  <a:moveTo>
                    <a:pt x="1472" y="1"/>
                  </a:moveTo>
                  <a:lnTo>
                    <a:pt x="885" y="664"/>
                  </a:lnTo>
                  <a:cubicBezTo>
                    <a:pt x="308" y="1308"/>
                    <a:pt x="1" y="2145"/>
                    <a:pt x="1" y="3001"/>
                  </a:cubicBezTo>
                  <a:lnTo>
                    <a:pt x="1" y="5366"/>
                  </a:lnTo>
                  <a:lnTo>
                    <a:pt x="260" y="5578"/>
                  </a:lnTo>
                  <a:cubicBezTo>
                    <a:pt x="520" y="5789"/>
                    <a:pt x="549" y="6193"/>
                    <a:pt x="308" y="6443"/>
                  </a:cubicBezTo>
                  <a:lnTo>
                    <a:pt x="1" y="6761"/>
                  </a:lnTo>
                  <a:lnTo>
                    <a:pt x="1" y="8232"/>
                  </a:lnTo>
                  <a:cubicBezTo>
                    <a:pt x="1" y="8713"/>
                    <a:pt x="145" y="9174"/>
                    <a:pt x="424" y="9559"/>
                  </a:cubicBezTo>
                  <a:lnTo>
                    <a:pt x="1376" y="10896"/>
                  </a:lnTo>
                  <a:lnTo>
                    <a:pt x="2366" y="9540"/>
                  </a:lnTo>
                  <a:cubicBezTo>
                    <a:pt x="2645" y="9145"/>
                    <a:pt x="2799" y="8674"/>
                    <a:pt x="2809" y="8184"/>
                  </a:cubicBezTo>
                  <a:lnTo>
                    <a:pt x="2809" y="5087"/>
                  </a:lnTo>
                  <a:lnTo>
                    <a:pt x="2308" y="4684"/>
                  </a:lnTo>
                  <a:cubicBezTo>
                    <a:pt x="2039" y="4462"/>
                    <a:pt x="2020" y="4059"/>
                    <a:pt x="2260" y="3808"/>
                  </a:cubicBezTo>
                  <a:lnTo>
                    <a:pt x="2799" y="3251"/>
                  </a:lnTo>
                  <a:lnTo>
                    <a:pt x="2799" y="2895"/>
                  </a:lnTo>
                  <a:cubicBezTo>
                    <a:pt x="2799" y="2078"/>
                    <a:pt x="2520" y="1289"/>
                    <a:pt x="2010" y="664"/>
                  </a:cubicBezTo>
                  <a:lnTo>
                    <a:pt x="1472"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1" name="Google Shape;15861;p70"/>
            <p:cNvSpPr/>
            <p:nvPr/>
          </p:nvSpPr>
          <p:spPr>
            <a:xfrm>
              <a:off x="7656562" y="3376571"/>
              <a:ext cx="80018" cy="324566"/>
            </a:xfrm>
            <a:custGeom>
              <a:rect b="b" l="l" r="r" t="t"/>
              <a:pathLst>
                <a:path extrusionOk="0" h="12420" w="3062">
                  <a:moveTo>
                    <a:pt x="1560" y="0"/>
                  </a:moveTo>
                  <a:cubicBezTo>
                    <a:pt x="1451" y="0"/>
                    <a:pt x="1340" y="75"/>
                    <a:pt x="1350" y="224"/>
                  </a:cubicBezTo>
                  <a:lnTo>
                    <a:pt x="1350" y="1560"/>
                  </a:lnTo>
                  <a:lnTo>
                    <a:pt x="860" y="1128"/>
                  </a:lnTo>
                  <a:cubicBezTo>
                    <a:pt x="815" y="1083"/>
                    <a:pt x="765" y="1064"/>
                    <a:pt x="717" y="1064"/>
                  </a:cubicBezTo>
                  <a:cubicBezTo>
                    <a:pt x="551" y="1064"/>
                    <a:pt x="409" y="1293"/>
                    <a:pt x="581" y="1435"/>
                  </a:cubicBezTo>
                  <a:lnTo>
                    <a:pt x="1340" y="2108"/>
                  </a:lnTo>
                  <a:lnTo>
                    <a:pt x="1350" y="2118"/>
                  </a:lnTo>
                  <a:lnTo>
                    <a:pt x="1350" y="6061"/>
                  </a:lnTo>
                  <a:lnTo>
                    <a:pt x="917" y="5666"/>
                  </a:lnTo>
                  <a:cubicBezTo>
                    <a:pt x="871" y="5618"/>
                    <a:pt x="819" y="5598"/>
                    <a:pt x="770" y="5598"/>
                  </a:cubicBezTo>
                  <a:cubicBezTo>
                    <a:pt x="603" y="5598"/>
                    <a:pt x="461" y="5826"/>
                    <a:pt x="638" y="5974"/>
                  </a:cubicBezTo>
                  <a:lnTo>
                    <a:pt x="1350" y="6628"/>
                  </a:lnTo>
                  <a:lnTo>
                    <a:pt x="1350" y="10955"/>
                  </a:lnTo>
                  <a:lnTo>
                    <a:pt x="465" y="10109"/>
                  </a:lnTo>
                  <a:cubicBezTo>
                    <a:pt x="418" y="10057"/>
                    <a:pt x="363" y="10035"/>
                    <a:pt x="311" y="10035"/>
                  </a:cubicBezTo>
                  <a:cubicBezTo>
                    <a:pt x="144" y="10035"/>
                    <a:pt x="1" y="10260"/>
                    <a:pt x="177" y="10407"/>
                  </a:cubicBezTo>
                  <a:lnTo>
                    <a:pt x="1350" y="11542"/>
                  </a:lnTo>
                  <a:lnTo>
                    <a:pt x="1350" y="12224"/>
                  </a:lnTo>
                  <a:cubicBezTo>
                    <a:pt x="1360" y="12354"/>
                    <a:pt x="1458" y="12419"/>
                    <a:pt x="1557" y="12419"/>
                  </a:cubicBezTo>
                  <a:cubicBezTo>
                    <a:pt x="1655" y="12419"/>
                    <a:pt x="1754" y="12354"/>
                    <a:pt x="1764" y="12224"/>
                  </a:cubicBezTo>
                  <a:lnTo>
                    <a:pt x="1764" y="11532"/>
                  </a:lnTo>
                  <a:lnTo>
                    <a:pt x="2975" y="10311"/>
                  </a:lnTo>
                  <a:cubicBezTo>
                    <a:pt x="3062" y="10234"/>
                    <a:pt x="3062" y="10090"/>
                    <a:pt x="2975" y="10013"/>
                  </a:cubicBezTo>
                  <a:cubicBezTo>
                    <a:pt x="2932" y="9969"/>
                    <a:pt x="2877" y="9948"/>
                    <a:pt x="2823" y="9948"/>
                  </a:cubicBezTo>
                  <a:cubicBezTo>
                    <a:pt x="2768" y="9948"/>
                    <a:pt x="2716" y="9969"/>
                    <a:pt x="2677" y="10013"/>
                  </a:cubicBezTo>
                  <a:lnTo>
                    <a:pt x="1764" y="10936"/>
                  </a:lnTo>
                  <a:lnTo>
                    <a:pt x="1764" y="4926"/>
                  </a:lnTo>
                  <a:lnTo>
                    <a:pt x="2706" y="4234"/>
                  </a:lnTo>
                  <a:cubicBezTo>
                    <a:pt x="2859" y="4096"/>
                    <a:pt x="2735" y="3870"/>
                    <a:pt x="2565" y="3870"/>
                  </a:cubicBezTo>
                  <a:cubicBezTo>
                    <a:pt x="2533" y="3870"/>
                    <a:pt x="2499" y="3879"/>
                    <a:pt x="2466" y="3897"/>
                  </a:cubicBezTo>
                  <a:lnTo>
                    <a:pt x="1764" y="4407"/>
                  </a:lnTo>
                  <a:lnTo>
                    <a:pt x="1764" y="224"/>
                  </a:lnTo>
                  <a:cubicBezTo>
                    <a:pt x="1778" y="75"/>
                    <a:pt x="1670" y="0"/>
                    <a:pt x="1560" y="0"/>
                  </a:cubicBezTo>
                  <a:close/>
                </a:path>
              </a:pathLst>
            </a:custGeom>
            <a:solidFill>
              <a:srgbClr val="B9C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62" name="Google Shape;15862;p70"/>
          <p:cNvGrpSpPr/>
          <p:nvPr/>
        </p:nvGrpSpPr>
        <p:grpSpPr>
          <a:xfrm>
            <a:off x="7164356" y="3790667"/>
            <a:ext cx="385507" cy="382501"/>
            <a:chOff x="7164356" y="3790667"/>
            <a:chExt cx="385507" cy="382501"/>
          </a:xfrm>
        </p:grpSpPr>
        <p:sp>
          <p:nvSpPr>
            <p:cNvPr id="15863" name="Google Shape;15863;p70"/>
            <p:cNvSpPr/>
            <p:nvPr/>
          </p:nvSpPr>
          <p:spPr>
            <a:xfrm>
              <a:off x="7241526" y="3981983"/>
              <a:ext cx="114852" cy="114852"/>
            </a:xfrm>
            <a:custGeom>
              <a:rect b="b" l="l" r="r" t="t"/>
              <a:pathLst>
                <a:path extrusionOk="0" h="4395" w="4395">
                  <a:moveTo>
                    <a:pt x="1212" y="0"/>
                  </a:moveTo>
                  <a:lnTo>
                    <a:pt x="0" y="1202"/>
                  </a:lnTo>
                  <a:lnTo>
                    <a:pt x="3183" y="4395"/>
                  </a:lnTo>
                  <a:lnTo>
                    <a:pt x="4395" y="3183"/>
                  </a:lnTo>
                  <a:lnTo>
                    <a:pt x="1212"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4" name="Google Shape;15864;p70"/>
            <p:cNvSpPr/>
            <p:nvPr/>
          </p:nvSpPr>
          <p:spPr>
            <a:xfrm>
              <a:off x="7247536" y="3984988"/>
              <a:ext cx="56838" cy="56577"/>
            </a:xfrm>
            <a:custGeom>
              <a:rect b="b" l="l" r="r" t="t"/>
              <a:pathLst>
                <a:path extrusionOk="0" h="2165" w="2175">
                  <a:moveTo>
                    <a:pt x="1097" y="1"/>
                  </a:moveTo>
                  <a:lnTo>
                    <a:pt x="1" y="1328"/>
                  </a:lnTo>
                  <a:lnTo>
                    <a:pt x="847" y="2164"/>
                  </a:lnTo>
                  <a:lnTo>
                    <a:pt x="2174" y="1078"/>
                  </a:lnTo>
                  <a:lnTo>
                    <a:pt x="1097"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5" name="Google Shape;15865;p70"/>
            <p:cNvSpPr/>
            <p:nvPr/>
          </p:nvSpPr>
          <p:spPr>
            <a:xfrm>
              <a:off x="7296561" y="4033987"/>
              <a:ext cx="56812" cy="56838"/>
            </a:xfrm>
            <a:custGeom>
              <a:rect b="b" l="l" r="r" t="t"/>
              <a:pathLst>
                <a:path extrusionOk="0" h="2175" w="2174">
                  <a:moveTo>
                    <a:pt x="1096" y="1"/>
                  </a:moveTo>
                  <a:lnTo>
                    <a:pt x="0" y="1328"/>
                  </a:lnTo>
                  <a:lnTo>
                    <a:pt x="846" y="2174"/>
                  </a:lnTo>
                  <a:lnTo>
                    <a:pt x="2173" y="1078"/>
                  </a:lnTo>
                  <a:lnTo>
                    <a:pt x="1096"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6" name="Google Shape;15866;p70"/>
            <p:cNvSpPr/>
            <p:nvPr/>
          </p:nvSpPr>
          <p:spPr>
            <a:xfrm>
              <a:off x="7445307" y="3826468"/>
              <a:ext cx="68859" cy="64312"/>
            </a:xfrm>
            <a:custGeom>
              <a:rect b="b" l="l" r="r" t="t"/>
              <a:pathLst>
                <a:path extrusionOk="0" h="2461" w="2635">
                  <a:moveTo>
                    <a:pt x="2318" y="1"/>
                  </a:moveTo>
                  <a:cubicBezTo>
                    <a:pt x="2267" y="1"/>
                    <a:pt x="2213" y="20"/>
                    <a:pt x="2164" y="66"/>
                  </a:cubicBezTo>
                  <a:lnTo>
                    <a:pt x="145" y="2086"/>
                  </a:lnTo>
                  <a:cubicBezTo>
                    <a:pt x="1" y="2230"/>
                    <a:pt x="106" y="2461"/>
                    <a:pt x="299" y="2461"/>
                  </a:cubicBezTo>
                  <a:cubicBezTo>
                    <a:pt x="357" y="2461"/>
                    <a:pt x="414" y="2442"/>
                    <a:pt x="453" y="2403"/>
                  </a:cubicBezTo>
                  <a:lnTo>
                    <a:pt x="2472" y="374"/>
                  </a:lnTo>
                  <a:cubicBezTo>
                    <a:pt x="2635" y="219"/>
                    <a:pt x="2490" y="1"/>
                    <a:pt x="2318"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7" name="Google Shape;15867;p70"/>
            <p:cNvSpPr/>
            <p:nvPr/>
          </p:nvSpPr>
          <p:spPr>
            <a:xfrm>
              <a:off x="7423957" y="3793097"/>
              <a:ext cx="33789" cy="83363"/>
            </a:xfrm>
            <a:custGeom>
              <a:rect b="b" l="l" r="r" t="t"/>
              <a:pathLst>
                <a:path extrusionOk="0" h="3190" w="1293">
                  <a:moveTo>
                    <a:pt x="1029" y="1"/>
                  </a:moveTo>
                  <a:cubicBezTo>
                    <a:pt x="941" y="1"/>
                    <a:pt x="852" y="49"/>
                    <a:pt x="818" y="161"/>
                  </a:cubicBezTo>
                  <a:lnTo>
                    <a:pt x="39" y="2911"/>
                  </a:lnTo>
                  <a:cubicBezTo>
                    <a:pt x="0" y="3046"/>
                    <a:pt x="106" y="3190"/>
                    <a:pt x="250" y="3190"/>
                  </a:cubicBezTo>
                  <a:cubicBezTo>
                    <a:pt x="347" y="3190"/>
                    <a:pt x="433" y="3122"/>
                    <a:pt x="462" y="3026"/>
                  </a:cubicBezTo>
                  <a:lnTo>
                    <a:pt x="1241" y="276"/>
                  </a:lnTo>
                  <a:cubicBezTo>
                    <a:pt x="1293" y="109"/>
                    <a:pt x="1161" y="1"/>
                    <a:pt x="102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8" name="Google Shape;15868;p70"/>
            <p:cNvSpPr/>
            <p:nvPr/>
          </p:nvSpPr>
          <p:spPr>
            <a:xfrm>
              <a:off x="7378852" y="3790667"/>
              <a:ext cx="35331" cy="82788"/>
            </a:xfrm>
            <a:custGeom>
              <a:rect b="b" l="l" r="r" t="t"/>
              <a:pathLst>
                <a:path extrusionOk="0" h="3168" w="1352">
                  <a:moveTo>
                    <a:pt x="263" y="1"/>
                  </a:moveTo>
                  <a:cubicBezTo>
                    <a:pt x="132" y="1"/>
                    <a:pt x="1" y="113"/>
                    <a:pt x="53" y="283"/>
                  </a:cubicBezTo>
                  <a:lnTo>
                    <a:pt x="890" y="3013"/>
                  </a:lnTo>
                  <a:cubicBezTo>
                    <a:pt x="919" y="3110"/>
                    <a:pt x="1005" y="3167"/>
                    <a:pt x="1101" y="3167"/>
                  </a:cubicBezTo>
                  <a:cubicBezTo>
                    <a:pt x="1246" y="3167"/>
                    <a:pt x="1351" y="3023"/>
                    <a:pt x="1313" y="2888"/>
                  </a:cubicBezTo>
                  <a:lnTo>
                    <a:pt x="467" y="158"/>
                  </a:lnTo>
                  <a:cubicBezTo>
                    <a:pt x="433" y="48"/>
                    <a:pt x="348" y="1"/>
                    <a:pt x="263"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9" name="Google Shape;15869;p70"/>
            <p:cNvSpPr/>
            <p:nvPr/>
          </p:nvSpPr>
          <p:spPr>
            <a:xfrm>
              <a:off x="7459392" y="3881477"/>
              <a:ext cx="88354" cy="32169"/>
            </a:xfrm>
            <a:custGeom>
              <a:rect b="b" l="l" r="r" t="t"/>
              <a:pathLst>
                <a:path extrusionOk="0" h="1231" w="3381">
                  <a:moveTo>
                    <a:pt x="3066" y="0"/>
                  </a:moveTo>
                  <a:cubicBezTo>
                    <a:pt x="3046" y="0"/>
                    <a:pt x="3023" y="3"/>
                    <a:pt x="3000" y="10"/>
                  </a:cubicBezTo>
                  <a:lnTo>
                    <a:pt x="250" y="798"/>
                  </a:lnTo>
                  <a:cubicBezTo>
                    <a:pt x="0" y="866"/>
                    <a:pt x="48" y="1231"/>
                    <a:pt x="308" y="1231"/>
                  </a:cubicBezTo>
                  <a:cubicBezTo>
                    <a:pt x="337" y="1231"/>
                    <a:pt x="356" y="1221"/>
                    <a:pt x="375" y="1221"/>
                  </a:cubicBezTo>
                  <a:lnTo>
                    <a:pt x="3116" y="433"/>
                  </a:lnTo>
                  <a:cubicBezTo>
                    <a:pt x="3380" y="362"/>
                    <a:pt x="3297" y="0"/>
                    <a:pt x="3066"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0" name="Google Shape;15870;p70"/>
            <p:cNvSpPr/>
            <p:nvPr/>
          </p:nvSpPr>
          <p:spPr>
            <a:xfrm>
              <a:off x="7462084" y="3924883"/>
              <a:ext cx="87779" cy="33502"/>
            </a:xfrm>
            <a:custGeom>
              <a:rect b="b" l="l" r="r" t="t"/>
              <a:pathLst>
                <a:path extrusionOk="0" h="1282" w="3359">
                  <a:moveTo>
                    <a:pt x="313" y="0"/>
                  </a:moveTo>
                  <a:cubicBezTo>
                    <a:pt x="87" y="0"/>
                    <a:pt x="0" y="347"/>
                    <a:pt x="253" y="426"/>
                  </a:cubicBezTo>
                  <a:lnTo>
                    <a:pt x="2994" y="1272"/>
                  </a:lnTo>
                  <a:cubicBezTo>
                    <a:pt x="3013" y="1272"/>
                    <a:pt x="3032" y="1282"/>
                    <a:pt x="3051" y="1282"/>
                  </a:cubicBezTo>
                  <a:cubicBezTo>
                    <a:pt x="3311" y="1282"/>
                    <a:pt x="3359" y="916"/>
                    <a:pt x="3119" y="849"/>
                  </a:cubicBezTo>
                  <a:lnTo>
                    <a:pt x="388" y="12"/>
                  </a:lnTo>
                  <a:cubicBezTo>
                    <a:pt x="361" y="4"/>
                    <a:pt x="337" y="0"/>
                    <a:pt x="313"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1" name="Google Shape;15871;p70"/>
            <p:cNvSpPr/>
            <p:nvPr/>
          </p:nvSpPr>
          <p:spPr>
            <a:xfrm>
              <a:off x="7325202" y="3850406"/>
              <a:ext cx="74399" cy="66167"/>
            </a:xfrm>
            <a:custGeom>
              <a:rect b="b" l="l" r="r" t="t"/>
              <a:pathLst>
                <a:path extrusionOk="0" h="2532" w="2847">
                  <a:moveTo>
                    <a:pt x="1139" y="1"/>
                  </a:moveTo>
                  <a:cubicBezTo>
                    <a:pt x="869" y="1"/>
                    <a:pt x="618" y="91"/>
                    <a:pt x="433" y="276"/>
                  </a:cubicBezTo>
                  <a:cubicBezTo>
                    <a:pt x="0" y="708"/>
                    <a:pt x="87" y="1506"/>
                    <a:pt x="635" y="2055"/>
                  </a:cubicBezTo>
                  <a:cubicBezTo>
                    <a:pt x="949" y="2369"/>
                    <a:pt x="1345" y="2531"/>
                    <a:pt x="1708" y="2531"/>
                  </a:cubicBezTo>
                  <a:cubicBezTo>
                    <a:pt x="1978" y="2531"/>
                    <a:pt x="2229" y="2441"/>
                    <a:pt x="2414" y="2256"/>
                  </a:cubicBezTo>
                  <a:cubicBezTo>
                    <a:pt x="2847" y="1824"/>
                    <a:pt x="2760" y="1026"/>
                    <a:pt x="2212" y="477"/>
                  </a:cubicBezTo>
                  <a:cubicBezTo>
                    <a:pt x="1898" y="163"/>
                    <a:pt x="1501" y="1"/>
                    <a:pt x="113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2" name="Google Shape;15872;p70"/>
            <p:cNvSpPr/>
            <p:nvPr/>
          </p:nvSpPr>
          <p:spPr>
            <a:xfrm>
              <a:off x="7309627" y="3852392"/>
              <a:ext cx="84460" cy="83885"/>
            </a:xfrm>
            <a:custGeom>
              <a:rect b="b" l="l" r="r" t="t"/>
              <a:pathLst>
                <a:path extrusionOk="0" h="3210" w="3232">
                  <a:moveTo>
                    <a:pt x="958" y="0"/>
                  </a:moveTo>
                  <a:cubicBezTo>
                    <a:pt x="899" y="0"/>
                    <a:pt x="841" y="22"/>
                    <a:pt x="798" y="65"/>
                  </a:cubicBezTo>
                  <a:lnTo>
                    <a:pt x="0" y="863"/>
                  </a:lnTo>
                  <a:lnTo>
                    <a:pt x="2346" y="3209"/>
                  </a:lnTo>
                  <a:lnTo>
                    <a:pt x="3145" y="2421"/>
                  </a:lnTo>
                  <a:cubicBezTo>
                    <a:pt x="3231" y="2325"/>
                    <a:pt x="3231" y="2180"/>
                    <a:pt x="3145" y="2084"/>
                  </a:cubicBezTo>
                  <a:lnTo>
                    <a:pt x="1125" y="65"/>
                  </a:lnTo>
                  <a:cubicBezTo>
                    <a:pt x="1077" y="22"/>
                    <a:pt x="1017" y="0"/>
                    <a:pt x="958"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3" name="Google Shape;15873;p70"/>
            <p:cNvSpPr/>
            <p:nvPr/>
          </p:nvSpPr>
          <p:spPr>
            <a:xfrm>
              <a:off x="7309627" y="3859604"/>
              <a:ext cx="76647" cy="76673"/>
            </a:xfrm>
            <a:custGeom>
              <a:rect b="b" l="l" r="r" t="t"/>
              <a:pathLst>
                <a:path extrusionOk="0" h="2934" w="2933">
                  <a:moveTo>
                    <a:pt x="577" y="0"/>
                  </a:moveTo>
                  <a:lnTo>
                    <a:pt x="0" y="587"/>
                  </a:lnTo>
                  <a:lnTo>
                    <a:pt x="2346" y="2933"/>
                  </a:lnTo>
                  <a:lnTo>
                    <a:pt x="2933" y="2347"/>
                  </a:lnTo>
                  <a:lnTo>
                    <a:pt x="577"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4" name="Google Shape;15874;p70"/>
            <p:cNvSpPr/>
            <p:nvPr/>
          </p:nvSpPr>
          <p:spPr>
            <a:xfrm>
              <a:off x="7187980" y="3869927"/>
              <a:ext cx="188755" cy="187971"/>
            </a:xfrm>
            <a:custGeom>
              <a:rect b="b" l="l" r="r" t="t"/>
              <a:pathLst>
                <a:path extrusionOk="0" h="7193" w="7223">
                  <a:moveTo>
                    <a:pt x="4814" y="1"/>
                  </a:moveTo>
                  <a:cubicBezTo>
                    <a:pt x="4748" y="1"/>
                    <a:pt x="4682" y="30"/>
                    <a:pt x="4636" y="86"/>
                  </a:cubicBezTo>
                  <a:lnTo>
                    <a:pt x="1" y="5702"/>
                  </a:lnTo>
                  <a:lnTo>
                    <a:pt x="1491" y="7193"/>
                  </a:lnTo>
                  <a:lnTo>
                    <a:pt x="7117" y="2567"/>
                  </a:lnTo>
                  <a:cubicBezTo>
                    <a:pt x="7223" y="2481"/>
                    <a:pt x="7223" y="2317"/>
                    <a:pt x="7126" y="2221"/>
                  </a:cubicBezTo>
                  <a:lnTo>
                    <a:pt x="4972" y="67"/>
                  </a:lnTo>
                  <a:cubicBezTo>
                    <a:pt x="4928" y="22"/>
                    <a:pt x="4871" y="1"/>
                    <a:pt x="4814"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5" name="Google Shape;15875;p70"/>
            <p:cNvSpPr/>
            <p:nvPr/>
          </p:nvSpPr>
          <p:spPr>
            <a:xfrm>
              <a:off x="7187980" y="3922924"/>
              <a:ext cx="188755" cy="134974"/>
            </a:xfrm>
            <a:custGeom>
              <a:rect b="b" l="l" r="r" t="t"/>
              <a:pathLst>
                <a:path extrusionOk="0" h="5165" w="7223">
                  <a:moveTo>
                    <a:pt x="6934" y="1"/>
                  </a:moveTo>
                  <a:lnTo>
                    <a:pt x="1809" y="4232"/>
                  </a:lnTo>
                  <a:lnTo>
                    <a:pt x="559" y="2991"/>
                  </a:lnTo>
                  <a:lnTo>
                    <a:pt x="1" y="3674"/>
                  </a:lnTo>
                  <a:lnTo>
                    <a:pt x="1491" y="5165"/>
                  </a:lnTo>
                  <a:lnTo>
                    <a:pt x="7107" y="539"/>
                  </a:lnTo>
                  <a:cubicBezTo>
                    <a:pt x="7213" y="453"/>
                    <a:pt x="7223" y="289"/>
                    <a:pt x="7126" y="193"/>
                  </a:cubicBezTo>
                  <a:lnTo>
                    <a:pt x="6934"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6" name="Google Shape;15876;p70"/>
            <p:cNvSpPr/>
            <p:nvPr/>
          </p:nvSpPr>
          <p:spPr>
            <a:xfrm>
              <a:off x="7164356" y="4005215"/>
              <a:ext cx="76934" cy="75680"/>
            </a:xfrm>
            <a:custGeom>
              <a:rect b="b" l="l" r="r" t="t"/>
              <a:pathLst>
                <a:path extrusionOk="0" h="2896" w="2944">
                  <a:moveTo>
                    <a:pt x="890" y="1"/>
                  </a:moveTo>
                  <a:cubicBezTo>
                    <a:pt x="830" y="1"/>
                    <a:pt x="770" y="25"/>
                    <a:pt x="722" y="73"/>
                  </a:cubicBezTo>
                  <a:lnTo>
                    <a:pt x="97" y="698"/>
                  </a:lnTo>
                  <a:cubicBezTo>
                    <a:pt x="1" y="794"/>
                    <a:pt x="1" y="939"/>
                    <a:pt x="97" y="1035"/>
                  </a:cubicBezTo>
                  <a:lnTo>
                    <a:pt x="1886" y="2823"/>
                  </a:lnTo>
                  <a:cubicBezTo>
                    <a:pt x="1934" y="2871"/>
                    <a:pt x="1994" y="2895"/>
                    <a:pt x="2054" y="2895"/>
                  </a:cubicBezTo>
                  <a:cubicBezTo>
                    <a:pt x="2114" y="2895"/>
                    <a:pt x="2174" y="2871"/>
                    <a:pt x="2222" y="2823"/>
                  </a:cubicBezTo>
                  <a:lnTo>
                    <a:pt x="2847" y="2198"/>
                  </a:lnTo>
                  <a:cubicBezTo>
                    <a:pt x="2944" y="2102"/>
                    <a:pt x="2944" y="1958"/>
                    <a:pt x="2847" y="1862"/>
                  </a:cubicBezTo>
                  <a:lnTo>
                    <a:pt x="1059" y="73"/>
                  </a:lnTo>
                  <a:cubicBezTo>
                    <a:pt x="1011" y="25"/>
                    <a:pt x="951" y="1"/>
                    <a:pt x="890"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7" name="Google Shape;15877;p70"/>
            <p:cNvSpPr/>
            <p:nvPr/>
          </p:nvSpPr>
          <p:spPr>
            <a:xfrm>
              <a:off x="7164356" y="4015406"/>
              <a:ext cx="66115" cy="65488"/>
            </a:xfrm>
            <a:custGeom>
              <a:rect b="b" l="l" r="r" t="t"/>
              <a:pathLst>
                <a:path extrusionOk="0" h="2506" w="2530">
                  <a:moveTo>
                    <a:pt x="405" y="0"/>
                  </a:moveTo>
                  <a:lnTo>
                    <a:pt x="97" y="308"/>
                  </a:lnTo>
                  <a:cubicBezTo>
                    <a:pt x="1" y="404"/>
                    <a:pt x="1" y="549"/>
                    <a:pt x="97" y="645"/>
                  </a:cubicBezTo>
                  <a:lnTo>
                    <a:pt x="1886" y="2433"/>
                  </a:lnTo>
                  <a:cubicBezTo>
                    <a:pt x="1929" y="2481"/>
                    <a:pt x="1989" y="2505"/>
                    <a:pt x="2049" y="2505"/>
                  </a:cubicBezTo>
                  <a:cubicBezTo>
                    <a:pt x="2109" y="2505"/>
                    <a:pt x="2169" y="2481"/>
                    <a:pt x="2213" y="2433"/>
                  </a:cubicBezTo>
                  <a:lnTo>
                    <a:pt x="2530" y="2126"/>
                  </a:lnTo>
                  <a:lnTo>
                    <a:pt x="405"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8" name="Google Shape;15878;p70"/>
            <p:cNvSpPr/>
            <p:nvPr/>
          </p:nvSpPr>
          <p:spPr>
            <a:xfrm>
              <a:off x="7217379" y="3915580"/>
              <a:ext cx="86211" cy="94835"/>
            </a:xfrm>
            <a:custGeom>
              <a:rect b="b" l="l" r="r" t="t"/>
              <a:pathLst>
                <a:path extrusionOk="0" h="3629" w="3299">
                  <a:moveTo>
                    <a:pt x="2981" y="0"/>
                  </a:moveTo>
                  <a:cubicBezTo>
                    <a:pt x="2925" y="0"/>
                    <a:pt x="2867" y="24"/>
                    <a:pt x="2818" y="80"/>
                  </a:cubicBezTo>
                  <a:lnTo>
                    <a:pt x="126" y="3263"/>
                  </a:lnTo>
                  <a:cubicBezTo>
                    <a:pt x="1" y="3407"/>
                    <a:pt x="107" y="3628"/>
                    <a:pt x="289" y="3628"/>
                  </a:cubicBezTo>
                  <a:cubicBezTo>
                    <a:pt x="357" y="3628"/>
                    <a:pt x="414" y="3599"/>
                    <a:pt x="463" y="3551"/>
                  </a:cubicBezTo>
                  <a:lnTo>
                    <a:pt x="3155" y="368"/>
                  </a:lnTo>
                  <a:cubicBezTo>
                    <a:pt x="3299" y="203"/>
                    <a:pt x="3147" y="0"/>
                    <a:pt x="2981"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9" name="Google Shape;15879;p70"/>
            <p:cNvSpPr/>
            <p:nvPr/>
          </p:nvSpPr>
          <p:spPr>
            <a:xfrm>
              <a:off x="7417424" y="3942732"/>
              <a:ext cx="74661" cy="66220"/>
            </a:xfrm>
            <a:custGeom>
              <a:rect b="b" l="l" r="r" t="t"/>
              <a:pathLst>
                <a:path extrusionOk="0" h="2534" w="2857">
                  <a:moveTo>
                    <a:pt x="1130" y="1"/>
                  </a:moveTo>
                  <a:cubicBezTo>
                    <a:pt x="863" y="1"/>
                    <a:pt x="616" y="89"/>
                    <a:pt x="433" y="272"/>
                  </a:cubicBezTo>
                  <a:cubicBezTo>
                    <a:pt x="0" y="714"/>
                    <a:pt x="97" y="1502"/>
                    <a:pt x="645" y="2051"/>
                  </a:cubicBezTo>
                  <a:cubicBezTo>
                    <a:pt x="961" y="2367"/>
                    <a:pt x="1358" y="2533"/>
                    <a:pt x="1723" y="2533"/>
                  </a:cubicBezTo>
                  <a:cubicBezTo>
                    <a:pt x="1989" y="2533"/>
                    <a:pt x="2237" y="2445"/>
                    <a:pt x="2424" y="2262"/>
                  </a:cubicBezTo>
                  <a:cubicBezTo>
                    <a:pt x="2856" y="1820"/>
                    <a:pt x="2760" y="1031"/>
                    <a:pt x="2212" y="483"/>
                  </a:cubicBezTo>
                  <a:cubicBezTo>
                    <a:pt x="1895" y="166"/>
                    <a:pt x="1495" y="1"/>
                    <a:pt x="1130"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0" name="Google Shape;15880;p70"/>
            <p:cNvSpPr/>
            <p:nvPr/>
          </p:nvSpPr>
          <p:spPr>
            <a:xfrm>
              <a:off x="7402084" y="3944666"/>
              <a:ext cx="84460" cy="84094"/>
            </a:xfrm>
            <a:custGeom>
              <a:rect b="b" l="l" r="r" t="t"/>
              <a:pathLst>
                <a:path extrusionOk="0" h="3218" w="3232">
                  <a:moveTo>
                    <a:pt x="958" y="0"/>
                  </a:moveTo>
                  <a:cubicBezTo>
                    <a:pt x="897" y="0"/>
                    <a:pt x="837" y="25"/>
                    <a:pt x="789" y="73"/>
                  </a:cubicBezTo>
                  <a:lnTo>
                    <a:pt x="1" y="861"/>
                  </a:lnTo>
                  <a:lnTo>
                    <a:pt x="2347" y="3217"/>
                  </a:lnTo>
                  <a:lnTo>
                    <a:pt x="3136" y="2419"/>
                  </a:lnTo>
                  <a:cubicBezTo>
                    <a:pt x="3232" y="2332"/>
                    <a:pt x="3232" y="2179"/>
                    <a:pt x="3145" y="2092"/>
                  </a:cubicBezTo>
                  <a:lnTo>
                    <a:pt x="1126" y="73"/>
                  </a:lnTo>
                  <a:cubicBezTo>
                    <a:pt x="1078" y="25"/>
                    <a:pt x="1018" y="0"/>
                    <a:pt x="958"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1" name="Google Shape;15881;p70"/>
            <p:cNvSpPr/>
            <p:nvPr/>
          </p:nvSpPr>
          <p:spPr>
            <a:xfrm>
              <a:off x="7402084" y="3952087"/>
              <a:ext cx="76438" cy="76673"/>
            </a:xfrm>
            <a:custGeom>
              <a:rect b="b" l="l" r="r" t="t"/>
              <a:pathLst>
                <a:path extrusionOk="0" h="2934" w="2925">
                  <a:moveTo>
                    <a:pt x="578" y="0"/>
                  </a:moveTo>
                  <a:lnTo>
                    <a:pt x="1" y="577"/>
                  </a:lnTo>
                  <a:lnTo>
                    <a:pt x="2347" y="2933"/>
                  </a:lnTo>
                  <a:lnTo>
                    <a:pt x="2924" y="2346"/>
                  </a:lnTo>
                  <a:lnTo>
                    <a:pt x="578"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2" name="Google Shape;15882;p70"/>
            <p:cNvSpPr/>
            <p:nvPr/>
          </p:nvSpPr>
          <p:spPr>
            <a:xfrm>
              <a:off x="7280202" y="3962279"/>
              <a:ext cx="189016" cy="188102"/>
            </a:xfrm>
            <a:custGeom>
              <a:rect b="b" l="l" r="r" t="t"/>
              <a:pathLst>
                <a:path extrusionOk="0" h="7198" w="7233">
                  <a:moveTo>
                    <a:pt x="4806" y="1"/>
                  </a:moveTo>
                  <a:cubicBezTo>
                    <a:pt x="4742" y="1"/>
                    <a:pt x="4680" y="27"/>
                    <a:pt x="4636" y="81"/>
                  </a:cubicBezTo>
                  <a:lnTo>
                    <a:pt x="1" y="5707"/>
                  </a:lnTo>
                  <a:lnTo>
                    <a:pt x="1501" y="7197"/>
                  </a:lnTo>
                  <a:lnTo>
                    <a:pt x="7117" y="2562"/>
                  </a:lnTo>
                  <a:cubicBezTo>
                    <a:pt x="7223" y="2476"/>
                    <a:pt x="7232" y="2322"/>
                    <a:pt x="7136" y="2226"/>
                  </a:cubicBezTo>
                  <a:lnTo>
                    <a:pt x="4982" y="72"/>
                  </a:lnTo>
                  <a:cubicBezTo>
                    <a:pt x="4930" y="25"/>
                    <a:pt x="4867" y="1"/>
                    <a:pt x="4806"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3" name="Google Shape;15883;p70"/>
            <p:cNvSpPr/>
            <p:nvPr/>
          </p:nvSpPr>
          <p:spPr>
            <a:xfrm>
              <a:off x="7280202" y="4015406"/>
              <a:ext cx="188755" cy="134974"/>
            </a:xfrm>
            <a:custGeom>
              <a:rect b="b" l="l" r="r" t="t"/>
              <a:pathLst>
                <a:path extrusionOk="0" h="5165" w="7223">
                  <a:moveTo>
                    <a:pt x="6944" y="0"/>
                  </a:moveTo>
                  <a:lnTo>
                    <a:pt x="1809" y="4231"/>
                  </a:lnTo>
                  <a:lnTo>
                    <a:pt x="568" y="2991"/>
                  </a:lnTo>
                  <a:lnTo>
                    <a:pt x="1" y="3674"/>
                  </a:lnTo>
                  <a:lnTo>
                    <a:pt x="1501" y="5164"/>
                  </a:lnTo>
                  <a:lnTo>
                    <a:pt x="7117" y="529"/>
                  </a:lnTo>
                  <a:cubicBezTo>
                    <a:pt x="7223" y="443"/>
                    <a:pt x="7223" y="289"/>
                    <a:pt x="7126" y="193"/>
                  </a:cubicBezTo>
                  <a:lnTo>
                    <a:pt x="6944" y="0"/>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4" name="Google Shape;15884;p70"/>
            <p:cNvSpPr/>
            <p:nvPr/>
          </p:nvSpPr>
          <p:spPr>
            <a:xfrm>
              <a:off x="7256839" y="4097698"/>
              <a:ext cx="76673" cy="75471"/>
            </a:xfrm>
            <a:custGeom>
              <a:rect b="b" l="l" r="r" t="t"/>
              <a:pathLst>
                <a:path extrusionOk="0" h="2888" w="2934">
                  <a:moveTo>
                    <a:pt x="885" y="1"/>
                  </a:moveTo>
                  <a:cubicBezTo>
                    <a:pt x="825" y="1"/>
                    <a:pt x="765" y="25"/>
                    <a:pt x="722" y="73"/>
                  </a:cubicBezTo>
                  <a:lnTo>
                    <a:pt x="87" y="698"/>
                  </a:lnTo>
                  <a:cubicBezTo>
                    <a:pt x="1" y="784"/>
                    <a:pt x="1" y="938"/>
                    <a:pt x="87" y="1025"/>
                  </a:cubicBezTo>
                  <a:lnTo>
                    <a:pt x="1885" y="2823"/>
                  </a:lnTo>
                  <a:cubicBezTo>
                    <a:pt x="1929" y="2866"/>
                    <a:pt x="1989" y="2888"/>
                    <a:pt x="2049" y="2888"/>
                  </a:cubicBezTo>
                  <a:cubicBezTo>
                    <a:pt x="2109" y="2888"/>
                    <a:pt x="2169" y="2866"/>
                    <a:pt x="2212" y="2823"/>
                  </a:cubicBezTo>
                  <a:lnTo>
                    <a:pt x="2847" y="2188"/>
                  </a:lnTo>
                  <a:cubicBezTo>
                    <a:pt x="2934" y="2102"/>
                    <a:pt x="2934" y="1948"/>
                    <a:pt x="2847" y="1861"/>
                  </a:cubicBezTo>
                  <a:lnTo>
                    <a:pt x="1049" y="73"/>
                  </a:lnTo>
                  <a:cubicBezTo>
                    <a:pt x="1006" y="25"/>
                    <a:pt x="945" y="1"/>
                    <a:pt x="885"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5" name="Google Shape;15885;p70"/>
            <p:cNvSpPr/>
            <p:nvPr/>
          </p:nvSpPr>
          <p:spPr>
            <a:xfrm>
              <a:off x="7256839" y="4107628"/>
              <a:ext cx="66115" cy="65540"/>
            </a:xfrm>
            <a:custGeom>
              <a:rect b="b" l="l" r="r" t="t"/>
              <a:pathLst>
                <a:path extrusionOk="0" h="2508" w="2530">
                  <a:moveTo>
                    <a:pt x="405" y="0"/>
                  </a:moveTo>
                  <a:lnTo>
                    <a:pt x="97" y="318"/>
                  </a:lnTo>
                  <a:cubicBezTo>
                    <a:pt x="1" y="404"/>
                    <a:pt x="1" y="558"/>
                    <a:pt x="97" y="645"/>
                  </a:cubicBezTo>
                  <a:lnTo>
                    <a:pt x="1885" y="2443"/>
                  </a:lnTo>
                  <a:cubicBezTo>
                    <a:pt x="1929" y="2486"/>
                    <a:pt x="1989" y="2508"/>
                    <a:pt x="2049" y="2508"/>
                  </a:cubicBezTo>
                  <a:cubicBezTo>
                    <a:pt x="2109" y="2508"/>
                    <a:pt x="2169" y="2486"/>
                    <a:pt x="2212" y="2443"/>
                  </a:cubicBezTo>
                  <a:lnTo>
                    <a:pt x="2530" y="2126"/>
                  </a:lnTo>
                  <a:lnTo>
                    <a:pt x="405"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6" name="Google Shape;15886;p70"/>
            <p:cNvSpPr/>
            <p:nvPr/>
          </p:nvSpPr>
          <p:spPr>
            <a:xfrm>
              <a:off x="7309862" y="4008011"/>
              <a:ext cx="86002" cy="94626"/>
            </a:xfrm>
            <a:custGeom>
              <a:rect b="b" l="l" r="r" t="t"/>
              <a:pathLst>
                <a:path extrusionOk="0" h="3621" w="3291">
                  <a:moveTo>
                    <a:pt x="2979" y="1"/>
                  </a:moveTo>
                  <a:cubicBezTo>
                    <a:pt x="2923" y="1"/>
                    <a:pt x="2865" y="24"/>
                    <a:pt x="2818" y="81"/>
                  </a:cubicBezTo>
                  <a:lnTo>
                    <a:pt x="126" y="3264"/>
                  </a:lnTo>
                  <a:cubicBezTo>
                    <a:pt x="1" y="3409"/>
                    <a:pt x="106" y="3620"/>
                    <a:pt x="289" y="3620"/>
                  </a:cubicBezTo>
                  <a:cubicBezTo>
                    <a:pt x="356" y="3620"/>
                    <a:pt x="414" y="3591"/>
                    <a:pt x="453" y="3543"/>
                  </a:cubicBezTo>
                  <a:lnTo>
                    <a:pt x="3155" y="360"/>
                  </a:lnTo>
                  <a:cubicBezTo>
                    <a:pt x="3290" y="196"/>
                    <a:pt x="3140" y="1"/>
                    <a:pt x="2979"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87" name="Google Shape;15887;p70"/>
          <p:cNvGrpSpPr/>
          <p:nvPr/>
        </p:nvGrpSpPr>
        <p:grpSpPr>
          <a:xfrm>
            <a:off x="6670400" y="3826468"/>
            <a:ext cx="387911" cy="310846"/>
            <a:chOff x="6670400" y="3826468"/>
            <a:chExt cx="387911" cy="310846"/>
          </a:xfrm>
        </p:grpSpPr>
        <p:sp>
          <p:nvSpPr>
            <p:cNvPr id="15888" name="Google Shape;15888;p70"/>
            <p:cNvSpPr/>
            <p:nvPr/>
          </p:nvSpPr>
          <p:spPr>
            <a:xfrm>
              <a:off x="6732648" y="3971687"/>
              <a:ext cx="263625" cy="165628"/>
            </a:xfrm>
            <a:custGeom>
              <a:rect b="b" l="l" r="r" t="t"/>
              <a:pathLst>
                <a:path extrusionOk="0" h="6338" w="10088">
                  <a:moveTo>
                    <a:pt x="1" y="0"/>
                  </a:moveTo>
                  <a:lnTo>
                    <a:pt x="1" y="4856"/>
                  </a:lnTo>
                  <a:cubicBezTo>
                    <a:pt x="1" y="5202"/>
                    <a:pt x="414" y="5520"/>
                    <a:pt x="1097" y="5779"/>
                  </a:cubicBezTo>
                  <a:cubicBezTo>
                    <a:pt x="1232" y="5828"/>
                    <a:pt x="1366" y="5866"/>
                    <a:pt x="1520" y="5914"/>
                  </a:cubicBezTo>
                  <a:cubicBezTo>
                    <a:pt x="1655" y="5953"/>
                    <a:pt x="1799" y="5991"/>
                    <a:pt x="1943" y="6020"/>
                  </a:cubicBezTo>
                  <a:cubicBezTo>
                    <a:pt x="2039" y="6049"/>
                    <a:pt x="2145" y="6068"/>
                    <a:pt x="2260" y="6087"/>
                  </a:cubicBezTo>
                  <a:cubicBezTo>
                    <a:pt x="2914" y="6212"/>
                    <a:pt x="3578" y="6289"/>
                    <a:pt x="4251" y="6318"/>
                  </a:cubicBezTo>
                  <a:cubicBezTo>
                    <a:pt x="4443" y="6328"/>
                    <a:pt x="4636" y="6337"/>
                    <a:pt x="4828" y="6337"/>
                  </a:cubicBezTo>
                  <a:lnTo>
                    <a:pt x="5261" y="6337"/>
                  </a:lnTo>
                  <a:cubicBezTo>
                    <a:pt x="6232" y="6328"/>
                    <a:pt x="7193" y="6222"/>
                    <a:pt x="8145" y="6020"/>
                  </a:cubicBezTo>
                  <a:cubicBezTo>
                    <a:pt x="8290" y="5991"/>
                    <a:pt x="8434" y="5953"/>
                    <a:pt x="8569" y="5914"/>
                  </a:cubicBezTo>
                  <a:cubicBezTo>
                    <a:pt x="9511" y="5645"/>
                    <a:pt x="10088" y="5270"/>
                    <a:pt x="10088" y="4847"/>
                  </a:cubicBezTo>
                  <a:lnTo>
                    <a:pt x="1008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9" name="Google Shape;15889;p70"/>
            <p:cNvSpPr/>
            <p:nvPr/>
          </p:nvSpPr>
          <p:spPr>
            <a:xfrm>
              <a:off x="6980175" y="3971687"/>
              <a:ext cx="16098" cy="145271"/>
            </a:xfrm>
            <a:custGeom>
              <a:rect b="b" l="l" r="r" t="t"/>
              <a:pathLst>
                <a:path extrusionOk="0" h="5559" w="616">
                  <a:moveTo>
                    <a:pt x="0" y="0"/>
                  </a:moveTo>
                  <a:lnTo>
                    <a:pt x="0" y="5558"/>
                  </a:lnTo>
                  <a:cubicBezTo>
                    <a:pt x="395" y="5347"/>
                    <a:pt x="616" y="5106"/>
                    <a:pt x="616" y="4847"/>
                  </a:cubicBezTo>
                  <a:lnTo>
                    <a:pt x="616"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0" name="Google Shape;15890;p70"/>
            <p:cNvSpPr/>
            <p:nvPr/>
          </p:nvSpPr>
          <p:spPr>
            <a:xfrm>
              <a:off x="6858789" y="3989823"/>
              <a:ext cx="11342" cy="147492"/>
            </a:xfrm>
            <a:custGeom>
              <a:rect b="b" l="l" r="r" t="t"/>
              <a:pathLst>
                <a:path extrusionOk="0" h="5644" w="434">
                  <a:moveTo>
                    <a:pt x="214" y="1"/>
                  </a:moveTo>
                  <a:cubicBezTo>
                    <a:pt x="107" y="1"/>
                    <a:pt x="1" y="71"/>
                    <a:pt x="1" y="210"/>
                  </a:cubicBezTo>
                  <a:lnTo>
                    <a:pt x="1" y="5643"/>
                  </a:lnTo>
                  <a:lnTo>
                    <a:pt x="434" y="5643"/>
                  </a:lnTo>
                  <a:lnTo>
                    <a:pt x="434" y="210"/>
                  </a:lnTo>
                  <a:cubicBezTo>
                    <a:pt x="429" y="71"/>
                    <a:pt x="321" y="1"/>
                    <a:pt x="214"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1" name="Google Shape;15891;p70"/>
            <p:cNvSpPr/>
            <p:nvPr/>
          </p:nvSpPr>
          <p:spPr>
            <a:xfrm>
              <a:off x="6772108" y="3989770"/>
              <a:ext cx="11342" cy="72910"/>
            </a:xfrm>
            <a:custGeom>
              <a:rect b="b" l="l" r="r" t="t"/>
              <a:pathLst>
                <a:path extrusionOk="0" h="2790" w="434">
                  <a:moveTo>
                    <a:pt x="222" y="1"/>
                  </a:moveTo>
                  <a:cubicBezTo>
                    <a:pt x="97" y="1"/>
                    <a:pt x="0" y="97"/>
                    <a:pt x="0" y="212"/>
                  </a:cubicBezTo>
                  <a:lnTo>
                    <a:pt x="0" y="2568"/>
                  </a:lnTo>
                  <a:cubicBezTo>
                    <a:pt x="0" y="2693"/>
                    <a:pt x="97" y="2789"/>
                    <a:pt x="222" y="2789"/>
                  </a:cubicBezTo>
                  <a:cubicBezTo>
                    <a:pt x="337" y="2789"/>
                    <a:pt x="433" y="2683"/>
                    <a:pt x="433" y="2568"/>
                  </a:cubicBezTo>
                  <a:lnTo>
                    <a:pt x="433" y="212"/>
                  </a:lnTo>
                  <a:cubicBezTo>
                    <a:pt x="433" y="97"/>
                    <a:pt x="337" y="1"/>
                    <a:pt x="222"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2" name="Google Shape;15892;p70"/>
            <p:cNvSpPr/>
            <p:nvPr/>
          </p:nvSpPr>
          <p:spPr>
            <a:xfrm>
              <a:off x="6772108" y="4074701"/>
              <a:ext cx="11342" cy="54303"/>
            </a:xfrm>
            <a:custGeom>
              <a:rect b="b" l="l" r="r" t="t"/>
              <a:pathLst>
                <a:path extrusionOk="0" h="2078" w="434">
                  <a:moveTo>
                    <a:pt x="222" y="1"/>
                  </a:moveTo>
                  <a:cubicBezTo>
                    <a:pt x="97" y="1"/>
                    <a:pt x="10" y="97"/>
                    <a:pt x="0" y="212"/>
                  </a:cubicBezTo>
                  <a:lnTo>
                    <a:pt x="0" y="1972"/>
                  </a:lnTo>
                  <a:cubicBezTo>
                    <a:pt x="135" y="2011"/>
                    <a:pt x="279" y="2049"/>
                    <a:pt x="423" y="2078"/>
                  </a:cubicBezTo>
                  <a:cubicBezTo>
                    <a:pt x="433" y="2059"/>
                    <a:pt x="433" y="2049"/>
                    <a:pt x="433" y="2030"/>
                  </a:cubicBezTo>
                  <a:cubicBezTo>
                    <a:pt x="433" y="1414"/>
                    <a:pt x="433" y="818"/>
                    <a:pt x="433" y="212"/>
                  </a:cubicBezTo>
                  <a:cubicBezTo>
                    <a:pt x="433" y="97"/>
                    <a:pt x="337" y="1"/>
                    <a:pt x="222"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3" name="Google Shape;15893;p70"/>
            <p:cNvSpPr/>
            <p:nvPr/>
          </p:nvSpPr>
          <p:spPr>
            <a:xfrm>
              <a:off x="6945235" y="3989823"/>
              <a:ext cx="11342" cy="139182"/>
            </a:xfrm>
            <a:custGeom>
              <a:rect b="b" l="l" r="r" t="t"/>
              <a:pathLst>
                <a:path extrusionOk="0" h="5326" w="434">
                  <a:moveTo>
                    <a:pt x="217" y="1"/>
                  </a:moveTo>
                  <a:cubicBezTo>
                    <a:pt x="109" y="1"/>
                    <a:pt x="1" y="71"/>
                    <a:pt x="1" y="210"/>
                  </a:cubicBezTo>
                  <a:lnTo>
                    <a:pt x="1" y="5278"/>
                  </a:lnTo>
                  <a:cubicBezTo>
                    <a:pt x="1" y="5297"/>
                    <a:pt x="10" y="5307"/>
                    <a:pt x="10" y="5326"/>
                  </a:cubicBezTo>
                  <a:cubicBezTo>
                    <a:pt x="155" y="5297"/>
                    <a:pt x="299" y="5259"/>
                    <a:pt x="434" y="5220"/>
                  </a:cubicBezTo>
                  <a:lnTo>
                    <a:pt x="434" y="210"/>
                  </a:lnTo>
                  <a:cubicBezTo>
                    <a:pt x="434" y="71"/>
                    <a:pt x="325" y="1"/>
                    <a:pt x="217"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4" name="Google Shape;15894;p70"/>
            <p:cNvSpPr/>
            <p:nvPr/>
          </p:nvSpPr>
          <p:spPr>
            <a:xfrm>
              <a:off x="6732412" y="3961887"/>
              <a:ext cx="263860" cy="63084"/>
            </a:xfrm>
            <a:custGeom>
              <a:rect b="b" l="l" r="r" t="t"/>
              <a:pathLst>
                <a:path extrusionOk="0" h="2414" w="10097">
                  <a:moveTo>
                    <a:pt x="0" y="0"/>
                  </a:moveTo>
                  <a:lnTo>
                    <a:pt x="0" y="933"/>
                  </a:lnTo>
                  <a:cubicBezTo>
                    <a:pt x="0" y="1673"/>
                    <a:pt x="1846" y="2279"/>
                    <a:pt x="4250" y="2395"/>
                  </a:cubicBezTo>
                  <a:cubicBezTo>
                    <a:pt x="4510" y="2404"/>
                    <a:pt x="4779" y="2414"/>
                    <a:pt x="5048" y="2414"/>
                  </a:cubicBezTo>
                  <a:cubicBezTo>
                    <a:pt x="7837" y="2414"/>
                    <a:pt x="10097" y="1750"/>
                    <a:pt x="10097" y="933"/>
                  </a:cubicBezTo>
                  <a:lnTo>
                    <a:pt x="10097"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5" name="Google Shape;15895;p70"/>
            <p:cNvSpPr/>
            <p:nvPr/>
          </p:nvSpPr>
          <p:spPr>
            <a:xfrm>
              <a:off x="6980175" y="3961887"/>
              <a:ext cx="16098" cy="42727"/>
            </a:xfrm>
            <a:custGeom>
              <a:rect b="b" l="l" r="r" t="t"/>
              <a:pathLst>
                <a:path extrusionOk="0" h="1635" w="616">
                  <a:moveTo>
                    <a:pt x="0" y="0"/>
                  </a:moveTo>
                  <a:lnTo>
                    <a:pt x="0" y="1635"/>
                  </a:lnTo>
                  <a:cubicBezTo>
                    <a:pt x="395" y="1423"/>
                    <a:pt x="616" y="1183"/>
                    <a:pt x="616" y="933"/>
                  </a:cubicBezTo>
                  <a:lnTo>
                    <a:pt x="616"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6" name="Google Shape;15896;p70"/>
            <p:cNvSpPr/>
            <p:nvPr/>
          </p:nvSpPr>
          <p:spPr>
            <a:xfrm>
              <a:off x="6732412" y="3922924"/>
              <a:ext cx="263860" cy="77692"/>
            </a:xfrm>
            <a:custGeom>
              <a:rect b="b" l="l" r="r" t="t"/>
              <a:pathLst>
                <a:path extrusionOk="0" h="2973" w="10097">
                  <a:moveTo>
                    <a:pt x="5048" y="1"/>
                  </a:moveTo>
                  <a:cubicBezTo>
                    <a:pt x="2260" y="1"/>
                    <a:pt x="0" y="664"/>
                    <a:pt x="0" y="1482"/>
                  </a:cubicBezTo>
                  <a:cubicBezTo>
                    <a:pt x="0" y="2309"/>
                    <a:pt x="2260" y="2972"/>
                    <a:pt x="5048" y="2972"/>
                  </a:cubicBezTo>
                  <a:cubicBezTo>
                    <a:pt x="7837" y="2972"/>
                    <a:pt x="10097" y="2309"/>
                    <a:pt x="10097" y="1482"/>
                  </a:cubicBezTo>
                  <a:cubicBezTo>
                    <a:pt x="10097" y="664"/>
                    <a:pt x="7837" y="1"/>
                    <a:pt x="5048"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7" name="Google Shape;15897;p70"/>
            <p:cNvSpPr/>
            <p:nvPr/>
          </p:nvSpPr>
          <p:spPr>
            <a:xfrm>
              <a:off x="6843475" y="3922924"/>
              <a:ext cx="152797" cy="77692"/>
            </a:xfrm>
            <a:custGeom>
              <a:rect b="b" l="l" r="r" t="t"/>
              <a:pathLst>
                <a:path extrusionOk="0" h="2973" w="5847">
                  <a:moveTo>
                    <a:pt x="798" y="1"/>
                  </a:moveTo>
                  <a:cubicBezTo>
                    <a:pt x="529" y="1"/>
                    <a:pt x="260" y="10"/>
                    <a:pt x="0" y="20"/>
                  </a:cubicBezTo>
                  <a:cubicBezTo>
                    <a:pt x="2404" y="135"/>
                    <a:pt x="4251" y="741"/>
                    <a:pt x="4251" y="1491"/>
                  </a:cubicBezTo>
                  <a:cubicBezTo>
                    <a:pt x="4251" y="2232"/>
                    <a:pt x="2414" y="2837"/>
                    <a:pt x="0" y="2953"/>
                  </a:cubicBezTo>
                  <a:cubicBezTo>
                    <a:pt x="260" y="2962"/>
                    <a:pt x="529" y="2972"/>
                    <a:pt x="798" y="2972"/>
                  </a:cubicBezTo>
                  <a:cubicBezTo>
                    <a:pt x="3587" y="2972"/>
                    <a:pt x="5847" y="2309"/>
                    <a:pt x="5847" y="1491"/>
                  </a:cubicBezTo>
                  <a:cubicBezTo>
                    <a:pt x="5847" y="664"/>
                    <a:pt x="3587" y="1"/>
                    <a:pt x="798" y="1"/>
                  </a:cubicBezTo>
                  <a:close/>
                </a:path>
              </a:pathLst>
            </a:custGeom>
            <a:solidFill>
              <a:srgbClr val="CAD5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8" name="Google Shape;15898;p70"/>
            <p:cNvSpPr/>
            <p:nvPr/>
          </p:nvSpPr>
          <p:spPr>
            <a:xfrm>
              <a:off x="6884190" y="3826678"/>
              <a:ext cx="131708" cy="127448"/>
            </a:xfrm>
            <a:custGeom>
              <a:rect b="b" l="l" r="r" t="t"/>
              <a:pathLst>
                <a:path extrusionOk="0" h="4877" w="5040">
                  <a:moveTo>
                    <a:pt x="4729" y="1"/>
                  </a:moveTo>
                  <a:cubicBezTo>
                    <a:pt x="4678" y="1"/>
                    <a:pt x="4625" y="21"/>
                    <a:pt x="4577" y="68"/>
                  </a:cubicBezTo>
                  <a:lnTo>
                    <a:pt x="135" y="4511"/>
                  </a:lnTo>
                  <a:cubicBezTo>
                    <a:pt x="0" y="4645"/>
                    <a:pt x="96" y="4866"/>
                    <a:pt x="279" y="4876"/>
                  </a:cubicBezTo>
                  <a:cubicBezTo>
                    <a:pt x="337" y="4876"/>
                    <a:pt x="394" y="4857"/>
                    <a:pt x="433" y="4818"/>
                  </a:cubicBezTo>
                  <a:lnTo>
                    <a:pt x="4885" y="366"/>
                  </a:lnTo>
                  <a:cubicBezTo>
                    <a:pt x="5040" y="212"/>
                    <a:pt x="4896" y="1"/>
                    <a:pt x="4729"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9" name="Google Shape;15899;p70"/>
            <p:cNvSpPr/>
            <p:nvPr/>
          </p:nvSpPr>
          <p:spPr>
            <a:xfrm>
              <a:off x="6878153" y="3942026"/>
              <a:ext cx="19861" cy="19887"/>
            </a:xfrm>
            <a:custGeom>
              <a:rect b="b" l="l" r="r" t="t"/>
              <a:pathLst>
                <a:path extrusionOk="0" h="761" w="760">
                  <a:moveTo>
                    <a:pt x="385" y="1"/>
                  </a:moveTo>
                  <a:cubicBezTo>
                    <a:pt x="173" y="1"/>
                    <a:pt x="0" y="174"/>
                    <a:pt x="0" y="376"/>
                  </a:cubicBezTo>
                  <a:cubicBezTo>
                    <a:pt x="0" y="587"/>
                    <a:pt x="173" y="760"/>
                    <a:pt x="385" y="760"/>
                  </a:cubicBezTo>
                  <a:cubicBezTo>
                    <a:pt x="587" y="760"/>
                    <a:pt x="760" y="587"/>
                    <a:pt x="760" y="376"/>
                  </a:cubicBezTo>
                  <a:cubicBezTo>
                    <a:pt x="760" y="174"/>
                    <a:pt x="587" y="1"/>
                    <a:pt x="385"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0" name="Google Shape;15900;p70"/>
            <p:cNvSpPr/>
            <p:nvPr/>
          </p:nvSpPr>
          <p:spPr>
            <a:xfrm>
              <a:off x="6712996" y="3826468"/>
              <a:ext cx="131499" cy="127657"/>
            </a:xfrm>
            <a:custGeom>
              <a:rect b="b" l="l" r="r" t="t"/>
              <a:pathLst>
                <a:path extrusionOk="0" h="4885" w="5032">
                  <a:moveTo>
                    <a:pt x="307" y="1"/>
                  </a:moveTo>
                  <a:cubicBezTo>
                    <a:pt x="142" y="1"/>
                    <a:pt x="1" y="219"/>
                    <a:pt x="156" y="374"/>
                  </a:cubicBezTo>
                  <a:lnTo>
                    <a:pt x="4599" y="4817"/>
                  </a:lnTo>
                  <a:cubicBezTo>
                    <a:pt x="4638" y="4855"/>
                    <a:pt x="4695" y="4884"/>
                    <a:pt x="4753" y="4884"/>
                  </a:cubicBezTo>
                  <a:lnTo>
                    <a:pt x="4753" y="4874"/>
                  </a:lnTo>
                  <a:cubicBezTo>
                    <a:pt x="4936" y="4874"/>
                    <a:pt x="5032" y="4653"/>
                    <a:pt x="4907" y="4519"/>
                  </a:cubicBezTo>
                  <a:lnTo>
                    <a:pt x="455" y="66"/>
                  </a:lnTo>
                  <a:cubicBezTo>
                    <a:pt x="408" y="20"/>
                    <a:pt x="357" y="1"/>
                    <a:pt x="307"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1" name="Google Shape;15901;p70"/>
            <p:cNvSpPr/>
            <p:nvPr/>
          </p:nvSpPr>
          <p:spPr>
            <a:xfrm>
              <a:off x="6830906" y="3942026"/>
              <a:ext cx="19626" cy="19887"/>
            </a:xfrm>
            <a:custGeom>
              <a:rect b="b" l="l" r="r" t="t"/>
              <a:pathLst>
                <a:path extrusionOk="0" h="761" w="751">
                  <a:moveTo>
                    <a:pt x="376" y="1"/>
                  </a:moveTo>
                  <a:cubicBezTo>
                    <a:pt x="164" y="1"/>
                    <a:pt x="1" y="174"/>
                    <a:pt x="1" y="376"/>
                  </a:cubicBezTo>
                  <a:cubicBezTo>
                    <a:pt x="1" y="587"/>
                    <a:pt x="164" y="760"/>
                    <a:pt x="376" y="760"/>
                  </a:cubicBezTo>
                  <a:cubicBezTo>
                    <a:pt x="587" y="760"/>
                    <a:pt x="751" y="587"/>
                    <a:pt x="751" y="376"/>
                  </a:cubicBezTo>
                  <a:cubicBezTo>
                    <a:pt x="751" y="174"/>
                    <a:pt x="587" y="1"/>
                    <a:pt x="37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2" name="Google Shape;15902;p70"/>
            <p:cNvSpPr/>
            <p:nvPr/>
          </p:nvSpPr>
          <p:spPr>
            <a:xfrm>
              <a:off x="6706933" y="3869822"/>
              <a:ext cx="45601" cy="58903"/>
            </a:xfrm>
            <a:custGeom>
              <a:rect b="b" l="l" r="r" t="t"/>
              <a:pathLst>
                <a:path extrusionOk="0" h="2254" w="1745">
                  <a:moveTo>
                    <a:pt x="303" y="0"/>
                  </a:moveTo>
                  <a:cubicBezTo>
                    <a:pt x="151" y="0"/>
                    <a:pt x="1" y="168"/>
                    <a:pt x="110" y="331"/>
                  </a:cubicBezTo>
                  <a:lnTo>
                    <a:pt x="1292" y="2148"/>
                  </a:lnTo>
                  <a:cubicBezTo>
                    <a:pt x="1331" y="2215"/>
                    <a:pt x="1398" y="2254"/>
                    <a:pt x="1465" y="2254"/>
                  </a:cubicBezTo>
                  <a:lnTo>
                    <a:pt x="1465" y="2244"/>
                  </a:lnTo>
                  <a:cubicBezTo>
                    <a:pt x="1639" y="2244"/>
                    <a:pt x="1744" y="2062"/>
                    <a:pt x="1648" y="1917"/>
                  </a:cubicBezTo>
                  <a:lnTo>
                    <a:pt x="475" y="100"/>
                  </a:lnTo>
                  <a:cubicBezTo>
                    <a:pt x="430" y="29"/>
                    <a:pt x="366" y="0"/>
                    <a:pt x="303"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3" name="Google Shape;15903;p70"/>
            <p:cNvSpPr/>
            <p:nvPr/>
          </p:nvSpPr>
          <p:spPr>
            <a:xfrm>
              <a:off x="6670400" y="3912653"/>
              <a:ext cx="65201" cy="31673"/>
            </a:xfrm>
            <a:custGeom>
              <a:rect b="b" l="l" r="r" t="t"/>
              <a:pathLst>
                <a:path extrusionOk="0" h="1212" w="2495">
                  <a:moveTo>
                    <a:pt x="312" y="1"/>
                  </a:moveTo>
                  <a:cubicBezTo>
                    <a:pt x="100" y="1"/>
                    <a:pt x="0" y="319"/>
                    <a:pt x="238" y="413"/>
                  </a:cubicBezTo>
                  <a:lnTo>
                    <a:pt x="2123" y="1201"/>
                  </a:lnTo>
                  <a:cubicBezTo>
                    <a:pt x="2142" y="1211"/>
                    <a:pt x="2171" y="1211"/>
                    <a:pt x="2200" y="1211"/>
                  </a:cubicBezTo>
                  <a:cubicBezTo>
                    <a:pt x="2203" y="1211"/>
                    <a:pt x="2207" y="1211"/>
                    <a:pt x="2210" y="1211"/>
                  </a:cubicBezTo>
                  <a:cubicBezTo>
                    <a:pt x="2442" y="1211"/>
                    <a:pt x="2495" y="892"/>
                    <a:pt x="2286" y="798"/>
                  </a:cubicBezTo>
                  <a:lnTo>
                    <a:pt x="402" y="19"/>
                  </a:lnTo>
                  <a:cubicBezTo>
                    <a:pt x="370" y="6"/>
                    <a:pt x="340" y="1"/>
                    <a:pt x="312"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4" name="Google Shape;15904;p70"/>
            <p:cNvSpPr/>
            <p:nvPr/>
          </p:nvSpPr>
          <p:spPr>
            <a:xfrm>
              <a:off x="6976412" y="3869822"/>
              <a:ext cx="45340" cy="58903"/>
            </a:xfrm>
            <a:custGeom>
              <a:rect b="b" l="l" r="r" t="t"/>
              <a:pathLst>
                <a:path extrusionOk="0" h="2254" w="1735">
                  <a:moveTo>
                    <a:pt x="1435" y="0"/>
                  </a:moveTo>
                  <a:cubicBezTo>
                    <a:pt x="1372" y="0"/>
                    <a:pt x="1308" y="29"/>
                    <a:pt x="1260" y="100"/>
                  </a:cubicBezTo>
                  <a:lnTo>
                    <a:pt x="87" y="1917"/>
                  </a:lnTo>
                  <a:cubicBezTo>
                    <a:pt x="0" y="2062"/>
                    <a:pt x="96" y="2254"/>
                    <a:pt x="269" y="2254"/>
                  </a:cubicBezTo>
                  <a:cubicBezTo>
                    <a:pt x="346" y="2254"/>
                    <a:pt x="414" y="2215"/>
                    <a:pt x="452" y="2148"/>
                  </a:cubicBezTo>
                  <a:lnTo>
                    <a:pt x="1625" y="340"/>
                  </a:lnTo>
                  <a:cubicBezTo>
                    <a:pt x="1734" y="170"/>
                    <a:pt x="1588" y="0"/>
                    <a:pt x="1435"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5" name="Google Shape;15905;p70"/>
            <p:cNvSpPr/>
            <p:nvPr/>
          </p:nvSpPr>
          <p:spPr>
            <a:xfrm>
              <a:off x="6993084" y="3912653"/>
              <a:ext cx="65227" cy="31673"/>
            </a:xfrm>
            <a:custGeom>
              <a:rect b="b" l="l" r="r" t="t"/>
              <a:pathLst>
                <a:path extrusionOk="0" h="1212" w="2496">
                  <a:moveTo>
                    <a:pt x="2189" y="1"/>
                  </a:moveTo>
                  <a:cubicBezTo>
                    <a:pt x="2162" y="1"/>
                    <a:pt x="2133" y="6"/>
                    <a:pt x="2103" y="19"/>
                  </a:cubicBezTo>
                  <a:lnTo>
                    <a:pt x="218" y="807"/>
                  </a:lnTo>
                  <a:cubicBezTo>
                    <a:pt x="0" y="892"/>
                    <a:pt x="62" y="1211"/>
                    <a:pt x="285" y="1211"/>
                  </a:cubicBezTo>
                  <a:cubicBezTo>
                    <a:pt x="288" y="1211"/>
                    <a:pt x="292" y="1211"/>
                    <a:pt x="295" y="1211"/>
                  </a:cubicBezTo>
                  <a:cubicBezTo>
                    <a:pt x="324" y="1211"/>
                    <a:pt x="353" y="1201"/>
                    <a:pt x="382" y="1192"/>
                  </a:cubicBezTo>
                  <a:lnTo>
                    <a:pt x="2266" y="413"/>
                  </a:lnTo>
                  <a:cubicBezTo>
                    <a:pt x="2496" y="319"/>
                    <a:pt x="2395" y="1"/>
                    <a:pt x="218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06" name="Google Shape;15906;p70"/>
          <p:cNvGrpSpPr/>
          <p:nvPr/>
        </p:nvGrpSpPr>
        <p:grpSpPr>
          <a:xfrm>
            <a:off x="7662181" y="3803446"/>
            <a:ext cx="302823" cy="360498"/>
            <a:chOff x="7662181" y="3803446"/>
            <a:chExt cx="302823" cy="360498"/>
          </a:xfrm>
        </p:grpSpPr>
        <p:sp>
          <p:nvSpPr>
            <p:cNvPr id="15907" name="Google Shape;15907;p70"/>
            <p:cNvSpPr/>
            <p:nvPr/>
          </p:nvSpPr>
          <p:spPr>
            <a:xfrm>
              <a:off x="7801388" y="4144161"/>
              <a:ext cx="22683" cy="19782"/>
            </a:xfrm>
            <a:custGeom>
              <a:rect b="b" l="l" r="r" t="t"/>
              <a:pathLst>
                <a:path extrusionOk="0" h="757" w="868">
                  <a:moveTo>
                    <a:pt x="567" y="1"/>
                  </a:moveTo>
                  <a:cubicBezTo>
                    <a:pt x="519" y="1"/>
                    <a:pt x="468" y="20"/>
                    <a:pt x="424" y="64"/>
                  </a:cubicBezTo>
                  <a:lnTo>
                    <a:pt x="87" y="401"/>
                  </a:lnTo>
                  <a:cubicBezTo>
                    <a:pt x="1" y="487"/>
                    <a:pt x="1" y="622"/>
                    <a:pt x="87" y="699"/>
                  </a:cubicBezTo>
                  <a:cubicBezTo>
                    <a:pt x="126" y="737"/>
                    <a:pt x="179" y="756"/>
                    <a:pt x="231" y="756"/>
                  </a:cubicBezTo>
                  <a:cubicBezTo>
                    <a:pt x="284" y="756"/>
                    <a:pt x="337" y="737"/>
                    <a:pt x="376" y="699"/>
                  </a:cubicBezTo>
                  <a:lnTo>
                    <a:pt x="712" y="362"/>
                  </a:lnTo>
                  <a:cubicBezTo>
                    <a:pt x="867" y="207"/>
                    <a:pt x="727" y="1"/>
                    <a:pt x="56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8" name="Google Shape;15908;p70"/>
            <p:cNvSpPr/>
            <p:nvPr/>
          </p:nvSpPr>
          <p:spPr>
            <a:xfrm>
              <a:off x="7662181" y="4059283"/>
              <a:ext cx="199286" cy="89399"/>
            </a:xfrm>
            <a:custGeom>
              <a:rect b="b" l="l" r="r" t="t"/>
              <a:pathLst>
                <a:path extrusionOk="0" h="3421" w="7626">
                  <a:moveTo>
                    <a:pt x="5930" y="1"/>
                  </a:moveTo>
                  <a:cubicBezTo>
                    <a:pt x="5533" y="1"/>
                    <a:pt x="5137" y="152"/>
                    <a:pt x="4837" y="456"/>
                  </a:cubicBezTo>
                  <a:lnTo>
                    <a:pt x="2616" y="2677"/>
                  </a:lnTo>
                  <a:cubicBezTo>
                    <a:pt x="2400" y="2894"/>
                    <a:pt x="2113" y="3002"/>
                    <a:pt x="1826" y="3002"/>
                  </a:cubicBezTo>
                  <a:cubicBezTo>
                    <a:pt x="1539" y="3002"/>
                    <a:pt x="1250" y="2894"/>
                    <a:pt x="1029" y="2677"/>
                  </a:cubicBezTo>
                  <a:lnTo>
                    <a:pt x="895" y="2543"/>
                  </a:lnTo>
                  <a:cubicBezTo>
                    <a:pt x="462" y="2101"/>
                    <a:pt x="462" y="1389"/>
                    <a:pt x="895" y="956"/>
                  </a:cubicBezTo>
                  <a:lnTo>
                    <a:pt x="1193" y="658"/>
                  </a:lnTo>
                  <a:cubicBezTo>
                    <a:pt x="1340" y="511"/>
                    <a:pt x="1200" y="302"/>
                    <a:pt x="1040" y="302"/>
                  </a:cubicBezTo>
                  <a:cubicBezTo>
                    <a:pt x="991" y="302"/>
                    <a:pt x="940" y="322"/>
                    <a:pt x="895" y="370"/>
                  </a:cubicBezTo>
                  <a:lnTo>
                    <a:pt x="606" y="658"/>
                  </a:lnTo>
                  <a:cubicBezTo>
                    <a:pt x="0" y="1264"/>
                    <a:pt x="0" y="2235"/>
                    <a:pt x="606" y="2841"/>
                  </a:cubicBezTo>
                  <a:lnTo>
                    <a:pt x="731" y="2966"/>
                  </a:lnTo>
                  <a:cubicBezTo>
                    <a:pt x="1034" y="3269"/>
                    <a:pt x="1428" y="3420"/>
                    <a:pt x="1823" y="3420"/>
                  </a:cubicBezTo>
                  <a:cubicBezTo>
                    <a:pt x="2217" y="3420"/>
                    <a:pt x="2611" y="3269"/>
                    <a:pt x="2914" y="2966"/>
                  </a:cubicBezTo>
                  <a:lnTo>
                    <a:pt x="5135" y="754"/>
                  </a:lnTo>
                  <a:cubicBezTo>
                    <a:pt x="5352" y="533"/>
                    <a:pt x="5638" y="423"/>
                    <a:pt x="5925" y="423"/>
                  </a:cubicBezTo>
                  <a:cubicBezTo>
                    <a:pt x="6212" y="423"/>
                    <a:pt x="6501" y="533"/>
                    <a:pt x="6722" y="754"/>
                  </a:cubicBezTo>
                  <a:cubicBezTo>
                    <a:pt x="7164" y="1187"/>
                    <a:pt x="7164" y="1899"/>
                    <a:pt x="6722" y="2341"/>
                  </a:cubicBezTo>
                  <a:lnTo>
                    <a:pt x="6049" y="3014"/>
                  </a:lnTo>
                  <a:cubicBezTo>
                    <a:pt x="5902" y="3161"/>
                    <a:pt x="6036" y="3370"/>
                    <a:pt x="6197" y="3370"/>
                  </a:cubicBezTo>
                  <a:cubicBezTo>
                    <a:pt x="6247" y="3370"/>
                    <a:pt x="6299" y="3350"/>
                    <a:pt x="6347" y="3303"/>
                  </a:cubicBezTo>
                  <a:lnTo>
                    <a:pt x="7020" y="2639"/>
                  </a:lnTo>
                  <a:cubicBezTo>
                    <a:pt x="7626" y="2033"/>
                    <a:pt x="7626" y="1052"/>
                    <a:pt x="7020" y="447"/>
                  </a:cubicBezTo>
                  <a:cubicBezTo>
                    <a:pt x="6718" y="150"/>
                    <a:pt x="6324" y="1"/>
                    <a:pt x="59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9" name="Google Shape;15909;p70"/>
            <p:cNvSpPr/>
            <p:nvPr/>
          </p:nvSpPr>
          <p:spPr>
            <a:xfrm>
              <a:off x="7673731" y="4032497"/>
              <a:ext cx="55819" cy="55401"/>
            </a:xfrm>
            <a:custGeom>
              <a:rect b="b" l="l" r="r" t="t"/>
              <a:pathLst>
                <a:path extrusionOk="0" h="2120" w="2136">
                  <a:moveTo>
                    <a:pt x="1347" y="0"/>
                  </a:moveTo>
                  <a:lnTo>
                    <a:pt x="68" y="1472"/>
                  </a:lnTo>
                  <a:cubicBezTo>
                    <a:pt x="1" y="1539"/>
                    <a:pt x="10" y="1645"/>
                    <a:pt x="78" y="1722"/>
                  </a:cubicBezTo>
                  <a:lnTo>
                    <a:pt x="424" y="2068"/>
                  </a:lnTo>
                  <a:cubicBezTo>
                    <a:pt x="459" y="2103"/>
                    <a:pt x="504" y="2119"/>
                    <a:pt x="550" y="2119"/>
                  </a:cubicBezTo>
                  <a:cubicBezTo>
                    <a:pt x="593" y="2119"/>
                    <a:pt x="637" y="2105"/>
                    <a:pt x="674" y="2077"/>
                  </a:cubicBezTo>
                  <a:lnTo>
                    <a:pt x="2135" y="798"/>
                  </a:lnTo>
                  <a:lnTo>
                    <a:pt x="134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0" name="Google Shape;15910;p70"/>
            <p:cNvSpPr/>
            <p:nvPr/>
          </p:nvSpPr>
          <p:spPr>
            <a:xfrm>
              <a:off x="7680264" y="4043055"/>
              <a:ext cx="49286" cy="44948"/>
            </a:xfrm>
            <a:custGeom>
              <a:rect b="b" l="l" r="r" t="t"/>
              <a:pathLst>
                <a:path extrusionOk="0" h="1720" w="1886">
                  <a:moveTo>
                    <a:pt x="1491" y="0"/>
                  </a:moveTo>
                  <a:lnTo>
                    <a:pt x="1" y="1491"/>
                  </a:lnTo>
                  <a:lnTo>
                    <a:pt x="174" y="1664"/>
                  </a:lnTo>
                  <a:cubicBezTo>
                    <a:pt x="210" y="1700"/>
                    <a:pt x="257" y="1719"/>
                    <a:pt x="305" y="1719"/>
                  </a:cubicBezTo>
                  <a:cubicBezTo>
                    <a:pt x="346" y="1719"/>
                    <a:pt x="388" y="1705"/>
                    <a:pt x="424" y="1673"/>
                  </a:cubicBezTo>
                  <a:lnTo>
                    <a:pt x="1885" y="394"/>
                  </a:lnTo>
                  <a:lnTo>
                    <a:pt x="1491"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1" name="Google Shape;15911;p70"/>
            <p:cNvSpPr/>
            <p:nvPr/>
          </p:nvSpPr>
          <p:spPr>
            <a:xfrm>
              <a:off x="7693331" y="3857096"/>
              <a:ext cx="211882" cy="211072"/>
            </a:xfrm>
            <a:custGeom>
              <a:rect b="b" l="l" r="r" t="t"/>
              <a:pathLst>
                <a:path extrusionOk="0" h="8077" w="8108">
                  <a:moveTo>
                    <a:pt x="6126" y="0"/>
                  </a:moveTo>
                  <a:lnTo>
                    <a:pt x="97" y="6991"/>
                  </a:lnTo>
                  <a:cubicBezTo>
                    <a:pt x="1" y="7107"/>
                    <a:pt x="10" y="7270"/>
                    <a:pt x="116" y="7376"/>
                  </a:cubicBezTo>
                  <a:lnTo>
                    <a:pt x="732" y="7991"/>
                  </a:lnTo>
                  <a:cubicBezTo>
                    <a:pt x="788" y="8048"/>
                    <a:pt x="861" y="8077"/>
                    <a:pt x="935" y="8077"/>
                  </a:cubicBezTo>
                  <a:cubicBezTo>
                    <a:pt x="999" y="8077"/>
                    <a:pt x="1063" y="8055"/>
                    <a:pt x="1116" y="8010"/>
                  </a:cubicBezTo>
                  <a:lnTo>
                    <a:pt x="8107" y="1981"/>
                  </a:lnTo>
                  <a:lnTo>
                    <a:pt x="8049" y="1943"/>
                  </a:lnTo>
                  <a:cubicBezTo>
                    <a:pt x="7261" y="1491"/>
                    <a:pt x="6617" y="837"/>
                    <a:pt x="6165" y="58"/>
                  </a:cubicBezTo>
                  <a:lnTo>
                    <a:pt x="6126" y="0"/>
                  </a:ln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2" name="Google Shape;15912;p70"/>
            <p:cNvSpPr/>
            <p:nvPr/>
          </p:nvSpPr>
          <p:spPr>
            <a:xfrm>
              <a:off x="7704385" y="3886495"/>
              <a:ext cx="200828" cy="181542"/>
            </a:xfrm>
            <a:custGeom>
              <a:rect b="b" l="l" r="r" t="t"/>
              <a:pathLst>
                <a:path extrusionOk="0" h="6947" w="7685">
                  <a:moveTo>
                    <a:pt x="6559" y="0"/>
                  </a:moveTo>
                  <a:lnTo>
                    <a:pt x="1" y="6559"/>
                  </a:lnTo>
                  <a:lnTo>
                    <a:pt x="309" y="6866"/>
                  </a:lnTo>
                  <a:cubicBezTo>
                    <a:pt x="363" y="6920"/>
                    <a:pt x="432" y="6947"/>
                    <a:pt x="502" y="6947"/>
                  </a:cubicBezTo>
                  <a:cubicBezTo>
                    <a:pt x="569" y="6947"/>
                    <a:pt x="637" y="6923"/>
                    <a:pt x="693" y="6876"/>
                  </a:cubicBezTo>
                  <a:lnTo>
                    <a:pt x="7684" y="847"/>
                  </a:lnTo>
                  <a:lnTo>
                    <a:pt x="7626" y="818"/>
                  </a:lnTo>
                  <a:cubicBezTo>
                    <a:pt x="7232" y="587"/>
                    <a:pt x="6876" y="318"/>
                    <a:pt x="655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3" name="Google Shape;15913;p70"/>
            <p:cNvSpPr/>
            <p:nvPr/>
          </p:nvSpPr>
          <p:spPr>
            <a:xfrm>
              <a:off x="7799376" y="3803446"/>
              <a:ext cx="165628" cy="138555"/>
            </a:xfrm>
            <a:custGeom>
              <a:rect b="b" l="l" r="r" t="t"/>
              <a:pathLst>
                <a:path extrusionOk="0" h="5302" w="6338">
                  <a:moveTo>
                    <a:pt x="3678" y="0"/>
                  </a:moveTo>
                  <a:cubicBezTo>
                    <a:pt x="3059" y="0"/>
                    <a:pt x="2438" y="236"/>
                    <a:pt x="1962" y="707"/>
                  </a:cubicBezTo>
                  <a:cubicBezTo>
                    <a:pt x="1" y="2669"/>
                    <a:pt x="953" y="3448"/>
                    <a:pt x="1799" y="4294"/>
                  </a:cubicBezTo>
                  <a:cubicBezTo>
                    <a:pt x="2297" y="4791"/>
                    <a:pt x="2749" y="5301"/>
                    <a:pt x="3398" y="5301"/>
                  </a:cubicBezTo>
                  <a:cubicBezTo>
                    <a:pt x="3903" y="5301"/>
                    <a:pt x="4527" y="4993"/>
                    <a:pt x="5386" y="4130"/>
                  </a:cubicBezTo>
                  <a:cubicBezTo>
                    <a:pt x="6338" y="3188"/>
                    <a:pt x="6338" y="1649"/>
                    <a:pt x="5386" y="707"/>
                  </a:cubicBezTo>
                  <a:cubicBezTo>
                    <a:pt x="4915" y="236"/>
                    <a:pt x="4297" y="0"/>
                    <a:pt x="367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4" name="Google Shape;15914;p70"/>
            <p:cNvSpPr/>
            <p:nvPr/>
          </p:nvSpPr>
          <p:spPr>
            <a:xfrm>
              <a:off x="7833296" y="3810606"/>
              <a:ext cx="131708" cy="131394"/>
            </a:xfrm>
            <a:custGeom>
              <a:rect b="b" l="l" r="r" t="t"/>
              <a:pathLst>
                <a:path extrusionOk="0" h="5028" w="5040">
                  <a:moveTo>
                    <a:pt x="3501" y="0"/>
                  </a:moveTo>
                  <a:lnTo>
                    <a:pt x="3501" y="0"/>
                  </a:lnTo>
                  <a:cubicBezTo>
                    <a:pt x="3982" y="933"/>
                    <a:pt x="3809" y="2077"/>
                    <a:pt x="3059" y="2827"/>
                  </a:cubicBezTo>
                  <a:cubicBezTo>
                    <a:pt x="2202" y="3689"/>
                    <a:pt x="1575" y="3999"/>
                    <a:pt x="1068" y="3999"/>
                  </a:cubicBezTo>
                  <a:cubicBezTo>
                    <a:pt x="652" y="3999"/>
                    <a:pt x="317" y="3792"/>
                    <a:pt x="1" y="3510"/>
                  </a:cubicBezTo>
                  <a:lnTo>
                    <a:pt x="1" y="3510"/>
                  </a:lnTo>
                  <a:cubicBezTo>
                    <a:pt x="155" y="3683"/>
                    <a:pt x="328" y="3856"/>
                    <a:pt x="501" y="4020"/>
                  </a:cubicBezTo>
                  <a:cubicBezTo>
                    <a:pt x="999" y="4517"/>
                    <a:pt x="1451" y="5027"/>
                    <a:pt x="2100" y="5027"/>
                  </a:cubicBezTo>
                  <a:cubicBezTo>
                    <a:pt x="2605" y="5027"/>
                    <a:pt x="3229" y="4719"/>
                    <a:pt x="4088" y="3856"/>
                  </a:cubicBezTo>
                  <a:cubicBezTo>
                    <a:pt x="5040" y="2914"/>
                    <a:pt x="5040" y="1375"/>
                    <a:pt x="4088" y="433"/>
                  </a:cubicBezTo>
                  <a:cubicBezTo>
                    <a:pt x="3915" y="260"/>
                    <a:pt x="3713" y="116"/>
                    <a:pt x="3501"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5" name="Google Shape;15915;p70"/>
            <p:cNvSpPr/>
            <p:nvPr/>
          </p:nvSpPr>
          <p:spPr>
            <a:xfrm>
              <a:off x="7804158" y="3929457"/>
              <a:ext cx="28667" cy="28432"/>
            </a:xfrm>
            <a:custGeom>
              <a:rect b="b" l="l" r="r" t="t"/>
              <a:pathLst>
                <a:path extrusionOk="0" h="1088" w="1097">
                  <a:moveTo>
                    <a:pt x="549" y="1"/>
                  </a:moveTo>
                  <a:cubicBezTo>
                    <a:pt x="250" y="1"/>
                    <a:pt x="0" y="241"/>
                    <a:pt x="0" y="539"/>
                  </a:cubicBezTo>
                  <a:cubicBezTo>
                    <a:pt x="0" y="847"/>
                    <a:pt x="250" y="1087"/>
                    <a:pt x="549" y="1087"/>
                  </a:cubicBezTo>
                  <a:cubicBezTo>
                    <a:pt x="847" y="1087"/>
                    <a:pt x="1097" y="847"/>
                    <a:pt x="1097" y="539"/>
                  </a:cubicBezTo>
                  <a:cubicBezTo>
                    <a:pt x="1097" y="241"/>
                    <a:pt x="847" y="1"/>
                    <a:pt x="549"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6" name="Google Shape;15916;p70"/>
            <p:cNvSpPr/>
            <p:nvPr/>
          </p:nvSpPr>
          <p:spPr>
            <a:xfrm>
              <a:off x="7806929" y="4129710"/>
              <a:ext cx="29922" cy="28929"/>
            </a:xfrm>
            <a:custGeom>
              <a:rect b="b" l="l" r="r" t="t"/>
              <a:pathLst>
                <a:path extrusionOk="0" h="1107" w="1145">
                  <a:moveTo>
                    <a:pt x="581" y="0"/>
                  </a:moveTo>
                  <a:cubicBezTo>
                    <a:pt x="525" y="0"/>
                    <a:pt x="469" y="27"/>
                    <a:pt x="433" y="79"/>
                  </a:cubicBezTo>
                  <a:lnTo>
                    <a:pt x="58" y="579"/>
                  </a:lnTo>
                  <a:cubicBezTo>
                    <a:pt x="0" y="656"/>
                    <a:pt x="10" y="752"/>
                    <a:pt x="68" y="819"/>
                  </a:cubicBezTo>
                  <a:lnTo>
                    <a:pt x="298" y="1050"/>
                  </a:lnTo>
                  <a:cubicBezTo>
                    <a:pt x="336" y="1087"/>
                    <a:pt x="385" y="1107"/>
                    <a:pt x="435" y="1107"/>
                  </a:cubicBezTo>
                  <a:cubicBezTo>
                    <a:pt x="475" y="1107"/>
                    <a:pt x="514" y="1095"/>
                    <a:pt x="548" y="1069"/>
                  </a:cubicBezTo>
                  <a:lnTo>
                    <a:pt x="1048" y="694"/>
                  </a:lnTo>
                  <a:cubicBezTo>
                    <a:pt x="1135" y="617"/>
                    <a:pt x="1145" y="482"/>
                    <a:pt x="1068" y="406"/>
                  </a:cubicBezTo>
                  <a:lnTo>
                    <a:pt x="712" y="59"/>
                  </a:lnTo>
                  <a:cubicBezTo>
                    <a:pt x="676" y="20"/>
                    <a:pt x="629" y="0"/>
                    <a:pt x="581"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17" name="Google Shape;15917;p70"/>
          <p:cNvGrpSpPr/>
          <p:nvPr/>
        </p:nvGrpSpPr>
        <p:grpSpPr>
          <a:xfrm>
            <a:off x="5206562" y="3803994"/>
            <a:ext cx="363895" cy="355663"/>
            <a:chOff x="5206562" y="3803994"/>
            <a:chExt cx="363895" cy="355663"/>
          </a:xfrm>
        </p:grpSpPr>
        <p:sp>
          <p:nvSpPr>
            <p:cNvPr id="15918" name="Google Shape;15918;p70"/>
            <p:cNvSpPr/>
            <p:nvPr/>
          </p:nvSpPr>
          <p:spPr>
            <a:xfrm>
              <a:off x="5284724" y="3924701"/>
              <a:ext cx="212849" cy="192753"/>
            </a:xfrm>
            <a:custGeom>
              <a:rect b="b" l="l" r="r" t="t"/>
              <a:pathLst>
                <a:path extrusionOk="0" h="7376" w="8145">
                  <a:moveTo>
                    <a:pt x="0" y="0"/>
                  </a:moveTo>
                  <a:lnTo>
                    <a:pt x="0" y="7376"/>
                  </a:lnTo>
                  <a:lnTo>
                    <a:pt x="8145" y="7376"/>
                  </a:lnTo>
                  <a:lnTo>
                    <a:pt x="8145"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9" name="Google Shape;15919;p70"/>
            <p:cNvSpPr/>
            <p:nvPr/>
          </p:nvSpPr>
          <p:spPr>
            <a:xfrm>
              <a:off x="5241240" y="3803994"/>
              <a:ext cx="294539" cy="96586"/>
            </a:xfrm>
            <a:custGeom>
              <a:rect b="b" l="l" r="r" t="t"/>
              <a:pathLst>
                <a:path extrusionOk="0" h="3696" w="11271">
                  <a:moveTo>
                    <a:pt x="5645" y="1"/>
                  </a:moveTo>
                  <a:cubicBezTo>
                    <a:pt x="5619" y="1"/>
                    <a:pt x="5592" y="8"/>
                    <a:pt x="5568" y="23"/>
                  </a:cubicBezTo>
                  <a:lnTo>
                    <a:pt x="1" y="3254"/>
                  </a:lnTo>
                  <a:lnTo>
                    <a:pt x="414" y="3696"/>
                  </a:lnTo>
                  <a:lnTo>
                    <a:pt x="10876" y="3696"/>
                  </a:lnTo>
                  <a:lnTo>
                    <a:pt x="11270" y="3273"/>
                  </a:lnTo>
                  <a:lnTo>
                    <a:pt x="5722" y="23"/>
                  </a:lnTo>
                  <a:cubicBezTo>
                    <a:pt x="5698" y="8"/>
                    <a:pt x="5672" y="1"/>
                    <a:pt x="5645"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0" name="Google Shape;15920;p70"/>
            <p:cNvSpPr/>
            <p:nvPr/>
          </p:nvSpPr>
          <p:spPr>
            <a:xfrm>
              <a:off x="5277172" y="3828820"/>
              <a:ext cx="222675" cy="73014"/>
            </a:xfrm>
            <a:custGeom>
              <a:rect b="b" l="l" r="r" t="t"/>
              <a:pathLst>
                <a:path extrusionOk="0" h="2794" w="8521">
                  <a:moveTo>
                    <a:pt x="4267" y="1"/>
                  </a:moveTo>
                  <a:cubicBezTo>
                    <a:pt x="4246" y="1"/>
                    <a:pt x="4227" y="5"/>
                    <a:pt x="4212" y="15"/>
                  </a:cubicBezTo>
                  <a:lnTo>
                    <a:pt x="1" y="2457"/>
                  </a:lnTo>
                  <a:lnTo>
                    <a:pt x="308" y="2794"/>
                  </a:lnTo>
                  <a:lnTo>
                    <a:pt x="8213" y="2794"/>
                  </a:lnTo>
                  <a:lnTo>
                    <a:pt x="8520" y="2467"/>
                  </a:lnTo>
                  <a:lnTo>
                    <a:pt x="4328" y="15"/>
                  </a:lnTo>
                  <a:cubicBezTo>
                    <a:pt x="4309" y="5"/>
                    <a:pt x="4287" y="1"/>
                    <a:pt x="4267" y="1"/>
                  </a:cubicBez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1" name="Google Shape;15921;p70"/>
            <p:cNvSpPr/>
            <p:nvPr/>
          </p:nvSpPr>
          <p:spPr>
            <a:xfrm>
              <a:off x="5238731" y="3888507"/>
              <a:ext cx="299557" cy="36220"/>
            </a:xfrm>
            <a:custGeom>
              <a:rect b="b" l="l" r="r" t="t"/>
              <a:pathLst>
                <a:path extrusionOk="0" h="1386" w="11463">
                  <a:moveTo>
                    <a:pt x="193" y="0"/>
                  </a:moveTo>
                  <a:cubicBezTo>
                    <a:pt x="87" y="0"/>
                    <a:pt x="0" y="87"/>
                    <a:pt x="0" y="193"/>
                  </a:cubicBezTo>
                  <a:lnTo>
                    <a:pt x="0" y="1202"/>
                  </a:lnTo>
                  <a:cubicBezTo>
                    <a:pt x="0" y="1308"/>
                    <a:pt x="87" y="1385"/>
                    <a:pt x="193" y="1385"/>
                  </a:cubicBezTo>
                  <a:lnTo>
                    <a:pt x="11270" y="1385"/>
                  </a:lnTo>
                  <a:cubicBezTo>
                    <a:pt x="11376" y="1385"/>
                    <a:pt x="11463" y="1298"/>
                    <a:pt x="11463" y="1193"/>
                  </a:cubicBezTo>
                  <a:lnTo>
                    <a:pt x="11463" y="193"/>
                  </a:lnTo>
                  <a:cubicBezTo>
                    <a:pt x="11463" y="87"/>
                    <a:pt x="11376" y="0"/>
                    <a:pt x="11270" y="0"/>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2" name="Google Shape;15922;p70"/>
            <p:cNvSpPr/>
            <p:nvPr/>
          </p:nvSpPr>
          <p:spPr>
            <a:xfrm>
              <a:off x="5284724" y="3924701"/>
              <a:ext cx="212849" cy="186978"/>
            </a:xfrm>
            <a:custGeom>
              <a:rect b="b" l="l" r="r" t="t"/>
              <a:pathLst>
                <a:path extrusionOk="0" h="7155" w="8145">
                  <a:moveTo>
                    <a:pt x="0" y="0"/>
                  </a:moveTo>
                  <a:lnTo>
                    <a:pt x="0" y="1202"/>
                  </a:lnTo>
                  <a:lnTo>
                    <a:pt x="4712" y="1202"/>
                  </a:lnTo>
                  <a:cubicBezTo>
                    <a:pt x="6452" y="1202"/>
                    <a:pt x="7866" y="2616"/>
                    <a:pt x="7866" y="4356"/>
                  </a:cubicBezTo>
                  <a:lnTo>
                    <a:pt x="7866" y="7154"/>
                  </a:lnTo>
                  <a:lnTo>
                    <a:pt x="8145" y="7154"/>
                  </a:lnTo>
                  <a:lnTo>
                    <a:pt x="8145" y="0"/>
                  </a:ln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3" name="Google Shape;15923;p70"/>
            <p:cNvSpPr/>
            <p:nvPr/>
          </p:nvSpPr>
          <p:spPr>
            <a:xfrm>
              <a:off x="5245421" y="3924701"/>
              <a:ext cx="77012" cy="170645"/>
            </a:xfrm>
            <a:custGeom>
              <a:rect b="b" l="l" r="r" t="t"/>
              <a:pathLst>
                <a:path extrusionOk="0" h="6530" w="2947">
                  <a:moveTo>
                    <a:pt x="427" y="0"/>
                  </a:moveTo>
                  <a:cubicBezTo>
                    <a:pt x="216" y="0"/>
                    <a:pt x="33" y="163"/>
                    <a:pt x="14"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6" y="798"/>
                    <a:pt x="2946"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4" name="Google Shape;15924;p70"/>
            <p:cNvSpPr/>
            <p:nvPr/>
          </p:nvSpPr>
          <p:spPr>
            <a:xfrm>
              <a:off x="5262093" y="4095058"/>
              <a:ext cx="40479" cy="20880"/>
            </a:xfrm>
            <a:custGeom>
              <a:rect b="b" l="l" r="r" t="t"/>
              <a:pathLst>
                <a:path extrusionOk="0" h="799" w="1549">
                  <a:moveTo>
                    <a:pt x="145" y="1"/>
                  </a:moveTo>
                  <a:cubicBezTo>
                    <a:pt x="68" y="1"/>
                    <a:pt x="1" y="68"/>
                    <a:pt x="1" y="155"/>
                  </a:cubicBezTo>
                  <a:lnTo>
                    <a:pt x="1" y="799"/>
                  </a:lnTo>
                  <a:lnTo>
                    <a:pt x="1549" y="799"/>
                  </a:lnTo>
                  <a:lnTo>
                    <a:pt x="1549" y="155"/>
                  </a:lnTo>
                  <a:cubicBezTo>
                    <a:pt x="1549" y="68"/>
                    <a:pt x="1482" y="1"/>
                    <a:pt x="1405"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5" name="Google Shape;15925;p70"/>
            <p:cNvSpPr/>
            <p:nvPr/>
          </p:nvSpPr>
          <p:spPr>
            <a:xfrm>
              <a:off x="5353479" y="3924701"/>
              <a:ext cx="77012" cy="170645"/>
            </a:xfrm>
            <a:custGeom>
              <a:rect b="b" l="l" r="r" t="t"/>
              <a:pathLst>
                <a:path extrusionOk="0" h="6530" w="2947">
                  <a:moveTo>
                    <a:pt x="427" y="0"/>
                  </a:moveTo>
                  <a:cubicBezTo>
                    <a:pt x="215" y="0"/>
                    <a:pt x="33" y="163"/>
                    <a:pt x="13"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4" y="655"/>
                    <a:pt x="2076" y="655"/>
                  </a:cubicBezTo>
                  <a:cubicBezTo>
                    <a:pt x="2092" y="655"/>
                    <a:pt x="2107" y="661"/>
                    <a:pt x="2119" y="673"/>
                  </a:cubicBezTo>
                  <a:cubicBezTo>
                    <a:pt x="2190" y="752"/>
                    <a:pt x="2284" y="799"/>
                    <a:pt x="2388" y="799"/>
                  </a:cubicBezTo>
                  <a:cubicBezTo>
                    <a:pt x="2398" y="799"/>
                    <a:pt x="2408" y="799"/>
                    <a:pt x="2417" y="798"/>
                  </a:cubicBezTo>
                  <a:cubicBezTo>
                    <a:pt x="2946" y="798"/>
                    <a:pt x="2946"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6" name="Google Shape;15926;p70"/>
            <p:cNvSpPr/>
            <p:nvPr/>
          </p:nvSpPr>
          <p:spPr>
            <a:xfrm>
              <a:off x="5370151" y="4095058"/>
              <a:ext cx="40741" cy="20880"/>
            </a:xfrm>
            <a:custGeom>
              <a:rect b="b" l="l" r="r" t="t"/>
              <a:pathLst>
                <a:path extrusionOk="0" h="799" w="1559">
                  <a:moveTo>
                    <a:pt x="154" y="1"/>
                  </a:moveTo>
                  <a:cubicBezTo>
                    <a:pt x="68" y="1"/>
                    <a:pt x="1" y="68"/>
                    <a:pt x="1" y="155"/>
                  </a:cubicBezTo>
                  <a:lnTo>
                    <a:pt x="1" y="799"/>
                  </a:lnTo>
                  <a:lnTo>
                    <a:pt x="1558" y="799"/>
                  </a:lnTo>
                  <a:lnTo>
                    <a:pt x="1558" y="155"/>
                  </a:lnTo>
                  <a:cubicBezTo>
                    <a:pt x="1558" y="68"/>
                    <a:pt x="1491" y="1"/>
                    <a:pt x="1404"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7" name="Google Shape;15927;p70"/>
            <p:cNvSpPr/>
            <p:nvPr/>
          </p:nvSpPr>
          <p:spPr>
            <a:xfrm>
              <a:off x="5462033" y="3924701"/>
              <a:ext cx="77012" cy="170645"/>
            </a:xfrm>
            <a:custGeom>
              <a:rect b="b" l="l" r="r" t="t"/>
              <a:pathLst>
                <a:path extrusionOk="0" h="6530" w="2947">
                  <a:moveTo>
                    <a:pt x="427" y="0"/>
                  </a:moveTo>
                  <a:cubicBezTo>
                    <a:pt x="206" y="0"/>
                    <a:pt x="23" y="163"/>
                    <a:pt x="14" y="385"/>
                  </a:cubicBezTo>
                  <a:cubicBezTo>
                    <a:pt x="1" y="636"/>
                    <a:pt x="204" y="806"/>
                    <a:pt x="415" y="806"/>
                  </a:cubicBezTo>
                  <a:cubicBezTo>
                    <a:pt x="519"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7" y="798"/>
                    <a:pt x="2937"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8" name="Google Shape;15928;p70"/>
            <p:cNvSpPr/>
            <p:nvPr/>
          </p:nvSpPr>
          <p:spPr>
            <a:xfrm>
              <a:off x="5478470" y="4095058"/>
              <a:ext cx="40479" cy="20880"/>
            </a:xfrm>
            <a:custGeom>
              <a:rect b="b" l="l" r="r" t="t"/>
              <a:pathLst>
                <a:path extrusionOk="0" h="799" w="1549">
                  <a:moveTo>
                    <a:pt x="154" y="1"/>
                  </a:moveTo>
                  <a:cubicBezTo>
                    <a:pt x="67" y="1"/>
                    <a:pt x="0" y="68"/>
                    <a:pt x="0" y="155"/>
                  </a:cubicBezTo>
                  <a:lnTo>
                    <a:pt x="0" y="799"/>
                  </a:lnTo>
                  <a:lnTo>
                    <a:pt x="1548" y="799"/>
                  </a:lnTo>
                  <a:lnTo>
                    <a:pt x="1548" y="155"/>
                  </a:lnTo>
                  <a:cubicBezTo>
                    <a:pt x="1548" y="68"/>
                    <a:pt x="1481" y="1"/>
                    <a:pt x="1404"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9" name="Google Shape;15929;p70"/>
            <p:cNvSpPr/>
            <p:nvPr/>
          </p:nvSpPr>
          <p:spPr>
            <a:xfrm>
              <a:off x="5240247" y="4111652"/>
              <a:ext cx="296525" cy="25139"/>
            </a:xfrm>
            <a:custGeom>
              <a:rect b="b" l="l" r="r" t="t"/>
              <a:pathLst>
                <a:path extrusionOk="0" h="962" w="11347">
                  <a:moveTo>
                    <a:pt x="385" y="0"/>
                  </a:moveTo>
                  <a:cubicBezTo>
                    <a:pt x="173" y="0"/>
                    <a:pt x="0" y="173"/>
                    <a:pt x="0" y="385"/>
                  </a:cubicBezTo>
                  <a:lnTo>
                    <a:pt x="0" y="962"/>
                  </a:lnTo>
                  <a:lnTo>
                    <a:pt x="11347" y="962"/>
                  </a:lnTo>
                  <a:lnTo>
                    <a:pt x="11347" y="385"/>
                  </a:lnTo>
                  <a:cubicBezTo>
                    <a:pt x="11347" y="173"/>
                    <a:pt x="11174" y="0"/>
                    <a:pt x="10962" y="0"/>
                  </a:cubicBez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0" name="Google Shape;15930;p70"/>
            <p:cNvSpPr/>
            <p:nvPr/>
          </p:nvSpPr>
          <p:spPr>
            <a:xfrm>
              <a:off x="5229166" y="4133003"/>
              <a:ext cx="318686" cy="21403"/>
            </a:xfrm>
            <a:custGeom>
              <a:rect b="b" l="l" r="r" t="t"/>
              <a:pathLst>
                <a:path extrusionOk="0" h="819" w="12195">
                  <a:moveTo>
                    <a:pt x="405" y="1"/>
                  </a:moveTo>
                  <a:cubicBezTo>
                    <a:pt x="184" y="1"/>
                    <a:pt x="1" y="183"/>
                    <a:pt x="1" y="395"/>
                  </a:cubicBezTo>
                  <a:lnTo>
                    <a:pt x="1" y="818"/>
                  </a:lnTo>
                  <a:lnTo>
                    <a:pt x="12194" y="818"/>
                  </a:lnTo>
                  <a:lnTo>
                    <a:pt x="12194" y="395"/>
                  </a:lnTo>
                  <a:cubicBezTo>
                    <a:pt x="12194" y="183"/>
                    <a:pt x="12011" y="1"/>
                    <a:pt x="11800"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1" name="Google Shape;15931;p70"/>
            <p:cNvSpPr/>
            <p:nvPr/>
          </p:nvSpPr>
          <p:spPr>
            <a:xfrm>
              <a:off x="5206562" y="4149100"/>
              <a:ext cx="363895" cy="10558"/>
            </a:xfrm>
            <a:custGeom>
              <a:rect b="b" l="l" r="r" t="t"/>
              <a:pathLst>
                <a:path extrusionOk="0" h="404" w="13925">
                  <a:moveTo>
                    <a:pt x="270" y="0"/>
                  </a:moveTo>
                  <a:cubicBezTo>
                    <a:pt x="0" y="0"/>
                    <a:pt x="0" y="404"/>
                    <a:pt x="270" y="404"/>
                  </a:cubicBezTo>
                  <a:lnTo>
                    <a:pt x="13665" y="404"/>
                  </a:lnTo>
                  <a:cubicBezTo>
                    <a:pt x="13925" y="404"/>
                    <a:pt x="13925" y="0"/>
                    <a:pt x="13665"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5935" name="Shape 15935"/>
        <p:cNvGrpSpPr/>
        <p:nvPr/>
      </p:nvGrpSpPr>
      <p:grpSpPr>
        <a:xfrm>
          <a:off x="0" y="0"/>
          <a:ext cx="0" cy="0"/>
          <a:chOff x="0" y="0"/>
          <a:chExt cx="0" cy="0"/>
        </a:xfrm>
      </p:grpSpPr>
      <p:sp>
        <p:nvSpPr>
          <p:cNvPr id="15936" name="Google Shape;15936;p71"/>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Nature Icons</a:t>
            </a:r>
            <a:endParaRPr>
              <a:solidFill>
                <a:srgbClr val="FFFFFF"/>
              </a:solidFill>
              <a:latin typeface="Arial"/>
              <a:ea typeface="Arial"/>
              <a:cs typeface="Arial"/>
              <a:sym typeface="Arial"/>
            </a:endParaRPr>
          </a:p>
        </p:txBody>
      </p:sp>
      <p:grpSp>
        <p:nvGrpSpPr>
          <p:cNvPr id="15937" name="Google Shape;15937;p71"/>
          <p:cNvGrpSpPr/>
          <p:nvPr/>
        </p:nvGrpSpPr>
        <p:grpSpPr>
          <a:xfrm>
            <a:off x="4682526" y="1512217"/>
            <a:ext cx="369948" cy="370132"/>
            <a:chOff x="4682526" y="1512217"/>
            <a:chExt cx="369948" cy="370132"/>
          </a:xfrm>
        </p:grpSpPr>
        <p:sp>
          <p:nvSpPr>
            <p:cNvPr id="15938" name="Google Shape;15938;p71"/>
            <p:cNvSpPr/>
            <p:nvPr/>
          </p:nvSpPr>
          <p:spPr>
            <a:xfrm>
              <a:off x="4921192" y="1512217"/>
              <a:ext cx="131281" cy="131281"/>
            </a:xfrm>
            <a:custGeom>
              <a:rect b="b" l="l" r="r" t="t"/>
              <a:pathLst>
                <a:path extrusionOk="0" h="5005" w="5005">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9" name="Google Shape;15939;p71"/>
            <p:cNvSpPr/>
            <p:nvPr/>
          </p:nvSpPr>
          <p:spPr>
            <a:xfrm>
              <a:off x="4945036" y="1536034"/>
              <a:ext cx="83621" cy="83621"/>
            </a:xfrm>
            <a:custGeom>
              <a:rect b="b" l="l" r="r" t="t"/>
              <a:pathLst>
                <a:path extrusionOk="0" h="3188" w="3188">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0" name="Google Shape;15940;p71"/>
            <p:cNvSpPr/>
            <p:nvPr/>
          </p:nvSpPr>
          <p:spPr>
            <a:xfrm>
              <a:off x="4682526" y="1512217"/>
              <a:ext cx="131281" cy="131281"/>
            </a:xfrm>
            <a:custGeom>
              <a:rect b="b" l="l" r="r" t="t"/>
              <a:pathLst>
                <a:path extrusionOk="0" h="5005" w="5005">
                  <a:moveTo>
                    <a:pt x="2502" y="0"/>
                  </a:moveTo>
                  <a:cubicBezTo>
                    <a:pt x="1119" y="0"/>
                    <a:pt x="0" y="1119"/>
                    <a:pt x="0" y="2502"/>
                  </a:cubicBezTo>
                  <a:cubicBezTo>
                    <a:pt x="0" y="3885"/>
                    <a:pt x="1119" y="5004"/>
                    <a:pt x="2502" y="5004"/>
                  </a:cubicBezTo>
                  <a:cubicBezTo>
                    <a:pt x="3886" y="5004"/>
                    <a:pt x="5004" y="3885"/>
                    <a:pt x="5004" y="2502"/>
                  </a:cubicBezTo>
                  <a:cubicBezTo>
                    <a:pt x="5004" y="1119"/>
                    <a:pt x="3886" y="0"/>
                    <a:pt x="2502"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1" name="Google Shape;15941;p71"/>
            <p:cNvSpPr/>
            <p:nvPr/>
          </p:nvSpPr>
          <p:spPr>
            <a:xfrm>
              <a:off x="4706343" y="1536034"/>
              <a:ext cx="83621" cy="83621"/>
            </a:xfrm>
            <a:custGeom>
              <a:rect b="b" l="l" r="r" t="t"/>
              <a:pathLst>
                <a:path extrusionOk="0" h="3188" w="3188">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2" name="Google Shape;15942;p71"/>
            <p:cNvSpPr/>
            <p:nvPr/>
          </p:nvSpPr>
          <p:spPr>
            <a:xfrm>
              <a:off x="4694434" y="1547942"/>
              <a:ext cx="346131" cy="320006"/>
            </a:xfrm>
            <a:custGeom>
              <a:rect b="b" l="l" r="r" t="t"/>
              <a:pathLst>
                <a:path extrusionOk="0" h="12200" w="13196">
                  <a:moveTo>
                    <a:pt x="6598" y="1"/>
                  </a:moveTo>
                  <a:cubicBezTo>
                    <a:pt x="2957" y="1"/>
                    <a:pt x="1" y="2754"/>
                    <a:pt x="1" y="6151"/>
                  </a:cubicBezTo>
                  <a:cubicBezTo>
                    <a:pt x="1" y="8097"/>
                    <a:pt x="977" y="9833"/>
                    <a:pt x="2496" y="10958"/>
                  </a:cubicBezTo>
                  <a:cubicBezTo>
                    <a:pt x="3621" y="11792"/>
                    <a:pt x="5011" y="12199"/>
                    <a:pt x="6408" y="12199"/>
                  </a:cubicBezTo>
                  <a:lnTo>
                    <a:pt x="6768" y="12199"/>
                  </a:lnTo>
                  <a:cubicBezTo>
                    <a:pt x="8171" y="12199"/>
                    <a:pt x="9568" y="11799"/>
                    <a:pt x="10694" y="10965"/>
                  </a:cubicBezTo>
                  <a:cubicBezTo>
                    <a:pt x="12219" y="9840"/>
                    <a:pt x="13196" y="8097"/>
                    <a:pt x="13196" y="6151"/>
                  </a:cubicBezTo>
                  <a:cubicBezTo>
                    <a:pt x="13196" y="2754"/>
                    <a:pt x="10246" y="1"/>
                    <a:pt x="659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3" name="Google Shape;15943;p71"/>
            <p:cNvSpPr/>
            <p:nvPr/>
          </p:nvSpPr>
          <p:spPr>
            <a:xfrm>
              <a:off x="4694434" y="1547942"/>
              <a:ext cx="174849" cy="320163"/>
            </a:xfrm>
            <a:custGeom>
              <a:rect b="b" l="l" r="r" t="t"/>
              <a:pathLst>
                <a:path extrusionOk="0" h="12206" w="6666">
                  <a:moveTo>
                    <a:pt x="6598" y="1"/>
                  </a:moveTo>
                  <a:cubicBezTo>
                    <a:pt x="2957" y="1"/>
                    <a:pt x="1" y="2754"/>
                    <a:pt x="1" y="6151"/>
                  </a:cubicBezTo>
                  <a:cubicBezTo>
                    <a:pt x="1" y="8097"/>
                    <a:pt x="977" y="9833"/>
                    <a:pt x="2496" y="10958"/>
                  </a:cubicBezTo>
                  <a:cubicBezTo>
                    <a:pt x="3621" y="11792"/>
                    <a:pt x="5011" y="12199"/>
                    <a:pt x="6408" y="12206"/>
                  </a:cubicBezTo>
                  <a:lnTo>
                    <a:pt x="6503" y="12206"/>
                  </a:lnTo>
                  <a:cubicBezTo>
                    <a:pt x="5710" y="11996"/>
                    <a:pt x="4964" y="11636"/>
                    <a:pt x="4313" y="11141"/>
                  </a:cubicBezTo>
                  <a:cubicBezTo>
                    <a:pt x="2794" y="9975"/>
                    <a:pt x="1818" y="8171"/>
                    <a:pt x="1818" y="6151"/>
                  </a:cubicBezTo>
                  <a:cubicBezTo>
                    <a:pt x="1818" y="3215"/>
                    <a:pt x="3872" y="747"/>
                    <a:pt x="6666"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4" name="Google Shape;15944;p71"/>
            <p:cNvSpPr/>
            <p:nvPr/>
          </p:nvSpPr>
          <p:spPr>
            <a:xfrm>
              <a:off x="4826397" y="1738975"/>
              <a:ext cx="82021" cy="143373"/>
            </a:xfrm>
            <a:custGeom>
              <a:rect b="b" l="l" r="r" t="t"/>
              <a:pathLst>
                <a:path extrusionOk="0" h="5466" w="3127">
                  <a:moveTo>
                    <a:pt x="1567" y="0"/>
                  </a:moveTo>
                  <a:cubicBezTo>
                    <a:pt x="699" y="0"/>
                    <a:pt x="1" y="726"/>
                    <a:pt x="41" y="1594"/>
                  </a:cubicBezTo>
                  <a:lnTo>
                    <a:pt x="143" y="4096"/>
                  </a:lnTo>
                  <a:cubicBezTo>
                    <a:pt x="177" y="4862"/>
                    <a:pt x="801" y="5465"/>
                    <a:pt x="1567" y="5465"/>
                  </a:cubicBezTo>
                  <a:cubicBezTo>
                    <a:pt x="2327" y="5465"/>
                    <a:pt x="2957" y="4862"/>
                    <a:pt x="2991" y="4096"/>
                  </a:cubicBezTo>
                  <a:lnTo>
                    <a:pt x="3093" y="1594"/>
                  </a:lnTo>
                  <a:cubicBezTo>
                    <a:pt x="3127" y="726"/>
                    <a:pt x="2435" y="0"/>
                    <a:pt x="1567"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5" name="Google Shape;15945;p71"/>
            <p:cNvSpPr/>
            <p:nvPr/>
          </p:nvSpPr>
          <p:spPr>
            <a:xfrm>
              <a:off x="4826397" y="1738975"/>
              <a:ext cx="82205" cy="101484"/>
            </a:xfrm>
            <a:custGeom>
              <a:rect b="b" l="l" r="r" t="t"/>
              <a:pathLst>
                <a:path extrusionOk="0" h="3869" w="3134">
                  <a:moveTo>
                    <a:pt x="1567" y="0"/>
                  </a:moveTo>
                  <a:cubicBezTo>
                    <a:pt x="699" y="0"/>
                    <a:pt x="1" y="726"/>
                    <a:pt x="41" y="1594"/>
                  </a:cubicBezTo>
                  <a:lnTo>
                    <a:pt x="130" y="3614"/>
                  </a:lnTo>
                  <a:cubicBezTo>
                    <a:pt x="594" y="3784"/>
                    <a:pt x="1081" y="3869"/>
                    <a:pt x="1568" y="3869"/>
                  </a:cubicBezTo>
                  <a:cubicBezTo>
                    <a:pt x="2055" y="3869"/>
                    <a:pt x="2544" y="3784"/>
                    <a:pt x="3011" y="3614"/>
                  </a:cubicBezTo>
                  <a:lnTo>
                    <a:pt x="3093" y="1594"/>
                  </a:lnTo>
                  <a:cubicBezTo>
                    <a:pt x="3133" y="726"/>
                    <a:pt x="2435" y="0"/>
                    <a:pt x="1567"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6" name="Google Shape;15946;p71"/>
            <p:cNvSpPr/>
            <p:nvPr/>
          </p:nvSpPr>
          <p:spPr>
            <a:xfrm>
              <a:off x="4766121" y="1685256"/>
              <a:ext cx="41811" cy="53745"/>
            </a:xfrm>
            <a:custGeom>
              <a:rect b="b" l="l" r="r" t="t"/>
              <a:pathLst>
                <a:path extrusionOk="0" h="2049" w="1594">
                  <a:moveTo>
                    <a:pt x="793" y="1"/>
                  </a:moveTo>
                  <a:cubicBezTo>
                    <a:pt x="353" y="1"/>
                    <a:pt x="0" y="360"/>
                    <a:pt x="0" y="801"/>
                  </a:cubicBezTo>
                  <a:lnTo>
                    <a:pt x="0" y="1255"/>
                  </a:lnTo>
                  <a:cubicBezTo>
                    <a:pt x="0" y="1689"/>
                    <a:pt x="353" y="2048"/>
                    <a:pt x="793" y="2048"/>
                  </a:cubicBezTo>
                  <a:cubicBezTo>
                    <a:pt x="1234" y="2048"/>
                    <a:pt x="1587" y="1689"/>
                    <a:pt x="1594" y="1255"/>
                  </a:cubicBezTo>
                  <a:lnTo>
                    <a:pt x="1594" y="801"/>
                  </a:lnTo>
                  <a:cubicBezTo>
                    <a:pt x="1587" y="360"/>
                    <a:pt x="1234" y="1"/>
                    <a:pt x="7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7" name="Google Shape;15947;p71"/>
            <p:cNvSpPr/>
            <p:nvPr/>
          </p:nvSpPr>
          <p:spPr>
            <a:xfrm>
              <a:off x="4783905" y="1685256"/>
              <a:ext cx="24027" cy="41811"/>
            </a:xfrm>
            <a:custGeom>
              <a:rect b="b" l="l" r="r" t="t"/>
              <a:pathLst>
                <a:path extrusionOk="0" h="1594" w="916">
                  <a:moveTo>
                    <a:pt x="115" y="1"/>
                  </a:moveTo>
                  <a:cubicBezTo>
                    <a:pt x="75" y="1"/>
                    <a:pt x="41" y="7"/>
                    <a:pt x="0" y="14"/>
                  </a:cubicBezTo>
                  <a:lnTo>
                    <a:pt x="0" y="1140"/>
                  </a:lnTo>
                  <a:cubicBezTo>
                    <a:pt x="0" y="1391"/>
                    <a:pt x="204" y="1594"/>
                    <a:pt x="455" y="1594"/>
                  </a:cubicBezTo>
                  <a:cubicBezTo>
                    <a:pt x="705" y="1594"/>
                    <a:pt x="916" y="1391"/>
                    <a:pt x="916" y="1140"/>
                  </a:cubicBezTo>
                  <a:lnTo>
                    <a:pt x="916" y="801"/>
                  </a:lnTo>
                  <a:cubicBezTo>
                    <a:pt x="916" y="360"/>
                    <a:pt x="556" y="1"/>
                    <a:pt x="11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8" name="Google Shape;15948;p71"/>
            <p:cNvSpPr/>
            <p:nvPr/>
          </p:nvSpPr>
          <p:spPr>
            <a:xfrm>
              <a:off x="4778029" y="1691315"/>
              <a:ext cx="17810" cy="17810"/>
            </a:xfrm>
            <a:custGeom>
              <a:rect b="b" l="l" r="r" t="t"/>
              <a:pathLst>
                <a:path extrusionOk="0" h="679" w="679">
                  <a:moveTo>
                    <a:pt x="339" y="0"/>
                  </a:moveTo>
                  <a:cubicBezTo>
                    <a:pt x="150" y="0"/>
                    <a:pt x="0" y="149"/>
                    <a:pt x="0" y="339"/>
                  </a:cubicBezTo>
                  <a:cubicBezTo>
                    <a:pt x="0" y="529"/>
                    <a:pt x="150" y="678"/>
                    <a:pt x="339" y="678"/>
                  </a:cubicBezTo>
                  <a:cubicBezTo>
                    <a:pt x="529" y="678"/>
                    <a:pt x="679" y="529"/>
                    <a:pt x="679" y="339"/>
                  </a:cubicBezTo>
                  <a:cubicBezTo>
                    <a:pt x="679" y="149"/>
                    <a:pt x="529" y="0"/>
                    <a:pt x="3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9" name="Google Shape;15949;p71"/>
            <p:cNvSpPr/>
            <p:nvPr/>
          </p:nvSpPr>
          <p:spPr>
            <a:xfrm>
              <a:off x="4927252" y="1685256"/>
              <a:ext cx="41811" cy="53745"/>
            </a:xfrm>
            <a:custGeom>
              <a:rect b="b" l="l" r="r" t="t"/>
              <a:pathLst>
                <a:path extrusionOk="0" h="2049" w="1594">
                  <a:moveTo>
                    <a:pt x="801" y="1"/>
                  </a:moveTo>
                  <a:cubicBezTo>
                    <a:pt x="360" y="1"/>
                    <a:pt x="0" y="360"/>
                    <a:pt x="0" y="801"/>
                  </a:cubicBezTo>
                  <a:lnTo>
                    <a:pt x="0" y="1255"/>
                  </a:lnTo>
                  <a:cubicBezTo>
                    <a:pt x="0" y="1689"/>
                    <a:pt x="360" y="2048"/>
                    <a:pt x="801" y="2048"/>
                  </a:cubicBezTo>
                  <a:cubicBezTo>
                    <a:pt x="1235" y="2048"/>
                    <a:pt x="1594" y="1689"/>
                    <a:pt x="1594" y="1255"/>
                  </a:cubicBezTo>
                  <a:lnTo>
                    <a:pt x="1594" y="801"/>
                  </a:lnTo>
                  <a:cubicBezTo>
                    <a:pt x="1594" y="360"/>
                    <a:pt x="1235" y="1"/>
                    <a:pt x="80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0" name="Google Shape;15950;p71"/>
            <p:cNvSpPr/>
            <p:nvPr/>
          </p:nvSpPr>
          <p:spPr>
            <a:xfrm>
              <a:off x="4945219" y="1685256"/>
              <a:ext cx="23843" cy="41811"/>
            </a:xfrm>
            <a:custGeom>
              <a:rect b="b" l="l" r="r" t="t"/>
              <a:pathLst>
                <a:path extrusionOk="0" h="1594" w="909">
                  <a:moveTo>
                    <a:pt x="116" y="1"/>
                  </a:moveTo>
                  <a:cubicBezTo>
                    <a:pt x="75" y="1"/>
                    <a:pt x="34" y="7"/>
                    <a:pt x="0" y="14"/>
                  </a:cubicBezTo>
                  <a:lnTo>
                    <a:pt x="0" y="1140"/>
                  </a:lnTo>
                  <a:cubicBezTo>
                    <a:pt x="0" y="1391"/>
                    <a:pt x="204" y="1594"/>
                    <a:pt x="455" y="1594"/>
                  </a:cubicBezTo>
                  <a:cubicBezTo>
                    <a:pt x="705" y="1594"/>
                    <a:pt x="909" y="1391"/>
                    <a:pt x="909" y="1140"/>
                  </a:cubicBezTo>
                  <a:lnTo>
                    <a:pt x="909" y="801"/>
                  </a:lnTo>
                  <a:cubicBezTo>
                    <a:pt x="909" y="360"/>
                    <a:pt x="550"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1" name="Google Shape;15951;p71"/>
            <p:cNvSpPr/>
            <p:nvPr/>
          </p:nvSpPr>
          <p:spPr>
            <a:xfrm>
              <a:off x="4939160" y="1691315"/>
              <a:ext cx="17810" cy="17810"/>
            </a:xfrm>
            <a:custGeom>
              <a:rect b="b" l="l" r="r" t="t"/>
              <a:pathLst>
                <a:path extrusionOk="0" h="679" w="679">
                  <a:moveTo>
                    <a:pt x="340" y="0"/>
                  </a:moveTo>
                  <a:cubicBezTo>
                    <a:pt x="150" y="0"/>
                    <a:pt x="1" y="149"/>
                    <a:pt x="1" y="339"/>
                  </a:cubicBezTo>
                  <a:cubicBezTo>
                    <a:pt x="1" y="529"/>
                    <a:pt x="150" y="678"/>
                    <a:pt x="340" y="678"/>
                  </a:cubicBezTo>
                  <a:cubicBezTo>
                    <a:pt x="530" y="678"/>
                    <a:pt x="679" y="529"/>
                    <a:pt x="679" y="339"/>
                  </a:cubicBezTo>
                  <a:cubicBezTo>
                    <a:pt x="679" y="149"/>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2" name="Google Shape;15952;p71"/>
            <p:cNvSpPr/>
            <p:nvPr/>
          </p:nvSpPr>
          <p:spPr>
            <a:xfrm>
              <a:off x="4810922" y="1739001"/>
              <a:ext cx="111005" cy="107412"/>
            </a:xfrm>
            <a:custGeom>
              <a:rect b="b" l="l" r="r" t="t"/>
              <a:pathLst>
                <a:path extrusionOk="0" h="4095" w="4232">
                  <a:moveTo>
                    <a:pt x="2156" y="1"/>
                  </a:moveTo>
                  <a:cubicBezTo>
                    <a:pt x="2026" y="1"/>
                    <a:pt x="1897" y="18"/>
                    <a:pt x="1771" y="53"/>
                  </a:cubicBezTo>
                  <a:cubicBezTo>
                    <a:pt x="1059" y="243"/>
                    <a:pt x="604" y="935"/>
                    <a:pt x="631" y="1667"/>
                  </a:cubicBezTo>
                  <a:lnTo>
                    <a:pt x="699" y="3362"/>
                  </a:lnTo>
                  <a:cubicBezTo>
                    <a:pt x="618" y="3328"/>
                    <a:pt x="543" y="3281"/>
                    <a:pt x="469" y="3234"/>
                  </a:cubicBezTo>
                  <a:cubicBezTo>
                    <a:pt x="421" y="3199"/>
                    <a:pt x="374" y="3184"/>
                    <a:pt x="329" y="3184"/>
                  </a:cubicBezTo>
                  <a:cubicBezTo>
                    <a:pt x="136" y="3184"/>
                    <a:pt x="1" y="3457"/>
                    <a:pt x="204" y="3600"/>
                  </a:cubicBezTo>
                  <a:cubicBezTo>
                    <a:pt x="638" y="3912"/>
                    <a:pt x="1364" y="4095"/>
                    <a:pt x="2150" y="4095"/>
                  </a:cubicBezTo>
                  <a:cubicBezTo>
                    <a:pt x="2937" y="4095"/>
                    <a:pt x="3669" y="3912"/>
                    <a:pt x="4103" y="3600"/>
                  </a:cubicBezTo>
                  <a:cubicBezTo>
                    <a:pt x="4205" y="3532"/>
                    <a:pt x="4232" y="3390"/>
                    <a:pt x="4164" y="3281"/>
                  </a:cubicBezTo>
                  <a:cubicBezTo>
                    <a:pt x="4119" y="3219"/>
                    <a:pt x="4048" y="3187"/>
                    <a:pt x="3977" y="3187"/>
                  </a:cubicBezTo>
                  <a:cubicBezTo>
                    <a:pt x="3931" y="3187"/>
                    <a:pt x="3885" y="3200"/>
                    <a:pt x="3846" y="3227"/>
                  </a:cubicBezTo>
                  <a:cubicBezTo>
                    <a:pt x="3493" y="3484"/>
                    <a:pt x="2842" y="3640"/>
                    <a:pt x="2157" y="3640"/>
                  </a:cubicBezTo>
                  <a:cubicBezTo>
                    <a:pt x="2022" y="3640"/>
                    <a:pt x="1886" y="3634"/>
                    <a:pt x="1750" y="3620"/>
                  </a:cubicBezTo>
                  <a:cubicBezTo>
                    <a:pt x="1642" y="3613"/>
                    <a:pt x="1554" y="3518"/>
                    <a:pt x="1554" y="3403"/>
                  </a:cubicBezTo>
                  <a:lnTo>
                    <a:pt x="1479" y="1593"/>
                  </a:lnTo>
                  <a:cubicBezTo>
                    <a:pt x="1445" y="887"/>
                    <a:pt x="1899" y="257"/>
                    <a:pt x="2578" y="60"/>
                  </a:cubicBezTo>
                  <a:cubicBezTo>
                    <a:pt x="2439" y="21"/>
                    <a:pt x="2297" y="1"/>
                    <a:pt x="215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53" name="Google Shape;15953;p71"/>
          <p:cNvGrpSpPr/>
          <p:nvPr/>
        </p:nvGrpSpPr>
        <p:grpSpPr>
          <a:xfrm>
            <a:off x="3592433" y="1980212"/>
            <a:ext cx="381542" cy="370079"/>
            <a:chOff x="3592433" y="1980212"/>
            <a:chExt cx="381542" cy="370079"/>
          </a:xfrm>
        </p:grpSpPr>
        <p:sp>
          <p:nvSpPr>
            <p:cNvPr id="15954" name="Google Shape;15954;p71"/>
            <p:cNvSpPr/>
            <p:nvPr/>
          </p:nvSpPr>
          <p:spPr>
            <a:xfrm>
              <a:off x="3790916" y="1980212"/>
              <a:ext cx="165800" cy="370079"/>
            </a:xfrm>
            <a:custGeom>
              <a:rect b="b" l="l" r="r" t="t"/>
              <a:pathLst>
                <a:path extrusionOk="0" h="14109" w="6321">
                  <a:moveTo>
                    <a:pt x="3366" y="0"/>
                  </a:moveTo>
                  <a:cubicBezTo>
                    <a:pt x="3080" y="0"/>
                    <a:pt x="2766" y="51"/>
                    <a:pt x="2422" y="167"/>
                  </a:cubicBezTo>
                  <a:cubicBezTo>
                    <a:pt x="1" y="981"/>
                    <a:pt x="801" y="4351"/>
                    <a:pt x="1479" y="6087"/>
                  </a:cubicBezTo>
                  <a:lnTo>
                    <a:pt x="2218" y="14108"/>
                  </a:lnTo>
                  <a:cubicBezTo>
                    <a:pt x="4720" y="14108"/>
                    <a:pt x="6320" y="12284"/>
                    <a:pt x="6320" y="9782"/>
                  </a:cubicBezTo>
                  <a:cubicBezTo>
                    <a:pt x="6320" y="7138"/>
                    <a:pt x="3757" y="5320"/>
                    <a:pt x="3588" y="3496"/>
                  </a:cubicBezTo>
                  <a:cubicBezTo>
                    <a:pt x="3492" y="2453"/>
                    <a:pt x="4090" y="1945"/>
                    <a:pt x="4879" y="1945"/>
                  </a:cubicBezTo>
                  <a:cubicBezTo>
                    <a:pt x="5095" y="1945"/>
                    <a:pt x="5326" y="1983"/>
                    <a:pt x="5561" y="2059"/>
                  </a:cubicBezTo>
                  <a:cubicBezTo>
                    <a:pt x="5580" y="2066"/>
                    <a:pt x="5598" y="2069"/>
                    <a:pt x="5617" y="2069"/>
                  </a:cubicBezTo>
                  <a:cubicBezTo>
                    <a:pt x="5723" y="2069"/>
                    <a:pt x="5811" y="1959"/>
                    <a:pt x="5764" y="1849"/>
                  </a:cubicBezTo>
                  <a:cubicBezTo>
                    <a:pt x="5494" y="1234"/>
                    <a:pt x="4777" y="0"/>
                    <a:pt x="336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5" name="Google Shape;15955;p71"/>
            <p:cNvSpPr/>
            <p:nvPr/>
          </p:nvSpPr>
          <p:spPr>
            <a:xfrm>
              <a:off x="3601509" y="2157448"/>
              <a:ext cx="11935" cy="19777"/>
            </a:xfrm>
            <a:custGeom>
              <a:rect b="b" l="l" r="r" t="t"/>
              <a:pathLst>
                <a:path extrusionOk="0" h="754" w="455">
                  <a:moveTo>
                    <a:pt x="228" y="1"/>
                  </a:moveTo>
                  <a:cubicBezTo>
                    <a:pt x="114" y="1"/>
                    <a:pt x="0" y="76"/>
                    <a:pt x="0" y="225"/>
                  </a:cubicBezTo>
                  <a:lnTo>
                    <a:pt x="0" y="523"/>
                  </a:lnTo>
                  <a:cubicBezTo>
                    <a:pt x="0" y="652"/>
                    <a:pt x="102" y="754"/>
                    <a:pt x="224" y="754"/>
                  </a:cubicBezTo>
                  <a:cubicBezTo>
                    <a:pt x="353" y="754"/>
                    <a:pt x="455" y="652"/>
                    <a:pt x="455" y="523"/>
                  </a:cubicBezTo>
                  <a:lnTo>
                    <a:pt x="455" y="225"/>
                  </a:lnTo>
                  <a:cubicBezTo>
                    <a:pt x="455" y="76"/>
                    <a:pt x="341" y="1"/>
                    <a:pt x="228" y="1"/>
                  </a:cubicBezTo>
                  <a:close/>
                </a:path>
              </a:pathLst>
            </a:custGeom>
            <a:solidFill>
              <a:srgbClr val="C7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6" name="Google Shape;15956;p71"/>
            <p:cNvSpPr/>
            <p:nvPr/>
          </p:nvSpPr>
          <p:spPr>
            <a:xfrm>
              <a:off x="3592433" y="2165291"/>
              <a:ext cx="29902" cy="35778"/>
            </a:xfrm>
            <a:custGeom>
              <a:rect b="b" l="l" r="r" t="t"/>
              <a:pathLst>
                <a:path extrusionOk="0" h="1364" w="1140">
                  <a:moveTo>
                    <a:pt x="570" y="0"/>
                  </a:moveTo>
                  <a:cubicBezTo>
                    <a:pt x="258" y="0"/>
                    <a:pt x="1" y="251"/>
                    <a:pt x="1" y="563"/>
                  </a:cubicBezTo>
                  <a:lnTo>
                    <a:pt x="1" y="794"/>
                  </a:lnTo>
                  <a:cubicBezTo>
                    <a:pt x="1" y="1106"/>
                    <a:pt x="258" y="1363"/>
                    <a:pt x="570" y="1363"/>
                  </a:cubicBezTo>
                  <a:cubicBezTo>
                    <a:pt x="889" y="1363"/>
                    <a:pt x="1140" y="1106"/>
                    <a:pt x="1140" y="794"/>
                  </a:cubicBezTo>
                  <a:lnTo>
                    <a:pt x="1140" y="563"/>
                  </a:lnTo>
                  <a:cubicBezTo>
                    <a:pt x="1140" y="251"/>
                    <a:pt x="889" y="0"/>
                    <a:pt x="570"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7" name="Google Shape;15957;p71"/>
            <p:cNvSpPr/>
            <p:nvPr/>
          </p:nvSpPr>
          <p:spPr>
            <a:xfrm>
              <a:off x="3722088" y="2190551"/>
              <a:ext cx="61404" cy="80054"/>
            </a:xfrm>
            <a:custGeom>
              <a:rect b="b" l="l" r="r" t="t"/>
              <a:pathLst>
                <a:path extrusionOk="0" h="3052" w="2341">
                  <a:moveTo>
                    <a:pt x="1757" y="0"/>
                  </a:moveTo>
                  <a:lnTo>
                    <a:pt x="1" y="793"/>
                  </a:lnTo>
                  <a:cubicBezTo>
                    <a:pt x="1" y="793"/>
                    <a:pt x="448" y="2061"/>
                    <a:pt x="1337" y="3051"/>
                  </a:cubicBezTo>
                  <a:lnTo>
                    <a:pt x="2340" y="1648"/>
                  </a:lnTo>
                  <a:lnTo>
                    <a:pt x="1757" y="0"/>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8" name="Google Shape;15958;p71"/>
            <p:cNvSpPr/>
            <p:nvPr/>
          </p:nvSpPr>
          <p:spPr>
            <a:xfrm>
              <a:off x="3701471" y="2022364"/>
              <a:ext cx="15004" cy="26440"/>
            </a:xfrm>
            <a:custGeom>
              <a:rect b="b" l="l" r="r" t="t"/>
              <a:pathLst>
                <a:path extrusionOk="0" h="1008" w="572">
                  <a:moveTo>
                    <a:pt x="326" y="1"/>
                  </a:moveTo>
                  <a:cubicBezTo>
                    <a:pt x="229" y="1"/>
                    <a:pt x="133" y="57"/>
                    <a:pt x="109" y="181"/>
                  </a:cubicBezTo>
                  <a:lnTo>
                    <a:pt x="21" y="750"/>
                  </a:lnTo>
                  <a:cubicBezTo>
                    <a:pt x="0" y="872"/>
                    <a:pt x="88" y="988"/>
                    <a:pt x="210" y="1008"/>
                  </a:cubicBezTo>
                  <a:lnTo>
                    <a:pt x="244" y="1008"/>
                  </a:lnTo>
                  <a:cubicBezTo>
                    <a:pt x="360" y="1008"/>
                    <a:pt x="455" y="927"/>
                    <a:pt x="468" y="818"/>
                  </a:cubicBezTo>
                  <a:lnTo>
                    <a:pt x="556" y="249"/>
                  </a:lnTo>
                  <a:cubicBezTo>
                    <a:pt x="571" y="90"/>
                    <a:pt x="448" y="1"/>
                    <a:pt x="32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9" name="Google Shape;15959;p71"/>
            <p:cNvSpPr/>
            <p:nvPr/>
          </p:nvSpPr>
          <p:spPr>
            <a:xfrm>
              <a:off x="3611109" y="2065040"/>
              <a:ext cx="319455" cy="285068"/>
            </a:xfrm>
            <a:custGeom>
              <a:rect b="b" l="l" r="r" t="t"/>
              <a:pathLst>
                <a:path extrusionOk="0" h="10868" w="12179">
                  <a:moveTo>
                    <a:pt x="3130" y="0"/>
                  </a:moveTo>
                  <a:cubicBezTo>
                    <a:pt x="2544" y="0"/>
                    <a:pt x="1974" y="212"/>
                    <a:pt x="1526" y="608"/>
                  </a:cubicBezTo>
                  <a:cubicBezTo>
                    <a:pt x="1011" y="1110"/>
                    <a:pt x="658" y="1754"/>
                    <a:pt x="509" y="2459"/>
                  </a:cubicBezTo>
                  <a:cubicBezTo>
                    <a:pt x="482" y="2595"/>
                    <a:pt x="536" y="2737"/>
                    <a:pt x="645" y="2826"/>
                  </a:cubicBezTo>
                  <a:cubicBezTo>
                    <a:pt x="835" y="2975"/>
                    <a:pt x="1058" y="3083"/>
                    <a:pt x="1296" y="3131"/>
                  </a:cubicBezTo>
                  <a:cubicBezTo>
                    <a:pt x="1465" y="3456"/>
                    <a:pt x="1703" y="3734"/>
                    <a:pt x="2001" y="3958"/>
                  </a:cubicBezTo>
                  <a:cubicBezTo>
                    <a:pt x="1450" y="3958"/>
                    <a:pt x="978" y="3875"/>
                    <a:pt x="672" y="3875"/>
                  </a:cubicBezTo>
                  <a:cubicBezTo>
                    <a:pt x="568" y="3875"/>
                    <a:pt x="483" y="3885"/>
                    <a:pt x="421" y="3910"/>
                  </a:cubicBezTo>
                  <a:cubicBezTo>
                    <a:pt x="190" y="4005"/>
                    <a:pt x="35" y="4222"/>
                    <a:pt x="14" y="4466"/>
                  </a:cubicBezTo>
                  <a:cubicBezTo>
                    <a:pt x="1" y="4602"/>
                    <a:pt x="96" y="4724"/>
                    <a:pt x="231" y="4744"/>
                  </a:cubicBezTo>
                  <a:cubicBezTo>
                    <a:pt x="597" y="4812"/>
                    <a:pt x="1418" y="4934"/>
                    <a:pt x="2279" y="5307"/>
                  </a:cubicBezTo>
                  <a:cubicBezTo>
                    <a:pt x="3022" y="5628"/>
                    <a:pt x="3583" y="5731"/>
                    <a:pt x="4009" y="5731"/>
                  </a:cubicBezTo>
                  <a:cubicBezTo>
                    <a:pt x="4473" y="5731"/>
                    <a:pt x="4776" y="5609"/>
                    <a:pt x="4978" y="5517"/>
                  </a:cubicBezTo>
                  <a:cubicBezTo>
                    <a:pt x="5187" y="5420"/>
                    <a:pt x="5394" y="5374"/>
                    <a:pt x="5575" y="5374"/>
                  </a:cubicBezTo>
                  <a:cubicBezTo>
                    <a:pt x="6088" y="5374"/>
                    <a:pt x="6397" y="5738"/>
                    <a:pt x="5981" y="6324"/>
                  </a:cubicBezTo>
                  <a:cubicBezTo>
                    <a:pt x="4754" y="8080"/>
                    <a:pt x="6117" y="9491"/>
                    <a:pt x="6903" y="9959"/>
                  </a:cubicBezTo>
                  <a:lnTo>
                    <a:pt x="5886" y="9959"/>
                  </a:lnTo>
                  <a:cubicBezTo>
                    <a:pt x="5493" y="9959"/>
                    <a:pt x="5147" y="10210"/>
                    <a:pt x="5018" y="10576"/>
                  </a:cubicBezTo>
                  <a:cubicBezTo>
                    <a:pt x="4979" y="10722"/>
                    <a:pt x="5081" y="10868"/>
                    <a:pt x="5232" y="10868"/>
                  </a:cubicBezTo>
                  <a:cubicBezTo>
                    <a:pt x="5235" y="10868"/>
                    <a:pt x="5239" y="10867"/>
                    <a:pt x="5242" y="10867"/>
                  </a:cubicBezTo>
                  <a:lnTo>
                    <a:pt x="8883" y="10867"/>
                  </a:lnTo>
                  <a:cubicBezTo>
                    <a:pt x="9351" y="10867"/>
                    <a:pt x="9785" y="10623"/>
                    <a:pt x="10029" y="10223"/>
                  </a:cubicBezTo>
                  <a:lnTo>
                    <a:pt x="10321" y="9735"/>
                  </a:lnTo>
                  <a:cubicBezTo>
                    <a:pt x="12179" y="5945"/>
                    <a:pt x="9297" y="1544"/>
                    <a:pt x="5045" y="1402"/>
                  </a:cubicBezTo>
                  <a:cubicBezTo>
                    <a:pt x="5032" y="1347"/>
                    <a:pt x="5018" y="1300"/>
                    <a:pt x="5005" y="1246"/>
                  </a:cubicBezTo>
                  <a:cubicBezTo>
                    <a:pt x="4815" y="649"/>
                    <a:pt x="4103" y="113"/>
                    <a:pt x="3479" y="25"/>
                  </a:cubicBezTo>
                  <a:cubicBezTo>
                    <a:pt x="3363" y="8"/>
                    <a:pt x="3246" y="0"/>
                    <a:pt x="3130" y="0"/>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0" name="Google Shape;15960;p71"/>
            <p:cNvSpPr/>
            <p:nvPr/>
          </p:nvSpPr>
          <p:spPr>
            <a:xfrm>
              <a:off x="3685628" y="2035636"/>
              <a:ext cx="34361" cy="50886"/>
            </a:xfrm>
            <a:custGeom>
              <a:rect b="b" l="l" r="r" t="t"/>
              <a:pathLst>
                <a:path extrusionOk="0" h="1940" w="1310">
                  <a:moveTo>
                    <a:pt x="863" y="1"/>
                  </a:moveTo>
                  <a:cubicBezTo>
                    <a:pt x="812" y="1"/>
                    <a:pt x="761" y="20"/>
                    <a:pt x="719" y="61"/>
                  </a:cubicBezTo>
                  <a:cubicBezTo>
                    <a:pt x="455" y="312"/>
                    <a:pt x="265" y="875"/>
                    <a:pt x="150" y="1139"/>
                  </a:cubicBezTo>
                  <a:cubicBezTo>
                    <a:pt x="1" y="1506"/>
                    <a:pt x="252" y="1912"/>
                    <a:pt x="652" y="1939"/>
                  </a:cubicBezTo>
                  <a:cubicBezTo>
                    <a:pt x="656" y="1940"/>
                    <a:pt x="660" y="1940"/>
                    <a:pt x="664" y="1940"/>
                  </a:cubicBezTo>
                  <a:cubicBezTo>
                    <a:pt x="1024" y="1940"/>
                    <a:pt x="1309" y="1651"/>
                    <a:pt x="1309" y="1295"/>
                  </a:cubicBezTo>
                  <a:cubicBezTo>
                    <a:pt x="1303" y="895"/>
                    <a:pt x="1181" y="299"/>
                    <a:pt x="1038" y="95"/>
                  </a:cubicBezTo>
                  <a:cubicBezTo>
                    <a:pt x="996" y="34"/>
                    <a:pt x="930" y="1"/>
                    <a:pt x="863"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1" name="Google Shape;15961;p71"/>
            <p:cNvSpPr/>
            <p:nvPr/>
          </p:nvSpPr>
          <p:spPr>
            <a:xfrm>
              <a:off x="3658244" y="2099480"/>
              <a:ext cx="17810" cy="17994"/>
            </a:xfrm>
            <a:custGeom>
              <a:rect b="b" l="l" r="r" t="t"/>
              <a:pathLst>
                <a:path extrusionOk="0" h="686" w="679">
                  <a:moveTo>
                    <a:pt x="340" y="0"/>
                  </a:moveTo>
                  <a:cubicBezTo>
                    <a:pt x="150" y="0"/>
                    <a:pt x="1" y="156"/>
                    <a:pt x="1" y="346"/>
                  </a:cubicBezTo>
                  <a:cubicBezTo>
                    <a:pt x="1" y="529"/>
                    <a:pt x="150" y="685"/>
                    <a:pt x="340" y="685"/>
                  </a:cubicBezTo>
                  <a:cubicBezTo>
                    <a:pt x="529" y="685"/>
                    <a:pt x="679" y="529"/>
                    <a:pt x="679" y="346"/>
                  </a:cubicBezTo>
                  <a:cubicBezTo>
                    <a:pt x="679" y="156"/>
                    <a:pt x="529" y="0"/>
                    <a:pt x="34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2" name="Google Shape;15962;p71"/>
            <p:cNvSpPr/>
            <p:nvPr/>
          </p:nvSpPr>
          <p:spPr>
            <a:xfrm>
              <a:off x="3645077" y="2133264"/>
              <a:ext cx="89497" cy="35594"/>
            </a:xfrm>
            <a:custGeom>
              <a:rect b="b" l="l" r="r" t="t"/>
              <a:pathLst>
                <a:path extrusionOk="0" h="1357" w="3412">
                  <a:moveTo>
                    <a:pt x="2788" y="0"/>
                  </a:moveTo>
                  <a:cubicBezTo>
                    <a:pt x="2216" y="0"/>
                    <a:pt x="1622" y="358"/>
                    <a:pt x="991" y="496"/>
                  </a:cubicBezTo>
                  <a:cubicBezTo>
                    <a:pt x="798" y="540"/>
                    <a:pt x="601" y="563"/>
                    <a:pt x="404" y="563"/>
                  </a:cubicBezTo>
                  <a:cubicBezTo>
                    <a:pt x="269" y="563"/>
                    <a:pt x="134" y="552"/>
                    <a:pt x="1" y="530"/>
                  </a:cubicBezTo>
                  <a:lnTo>
                    <a:pt x="1" y="530"/>
                  </a:lnTo>
                  <a:cubicBezTo>
                    <a:pt x="170" y="855"/>
                    <a:pt x="408" y="1140"/>
                    <a:pt x="706" y="1357"/>
                  </a:cubicBezTo>
                  <a:cubicBezTo>
                    <a:pt x="1486" y="1357"/>
                    <a:pt x="2428" y="1201"/>
                    <a:pt x="3303" y="414"/>
                  </a:cubicBezTo>
                  <a:cubicBezTo>
                    <a:pt x="3411" y="326"/>
                    <a:pt x="3391" y="157"/>
                    <a:pt x="3262" y="96"/>
                  </a:cubicBezTo>
                  <a:cubicBezTo>
                    <a:pt x="3106" y="28"/>
                    <a:pt x="2948" y="0"/>
                    <a:pt x="2788"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3" name="Google Shape;15963;p71"/>
            <p:cNvSpPr/>
            <p:nvPr/>
          </p:nvSpPr>
          <p:spPr>
            <a:xfrm>
              <a:off x="3623752" y="2119231"/>
              <a:ext cx="20459" cy="24394"/>
            </a:xfrm>
            <a:custGeom>
              <a:rect b="b" l="l" r="r" t="t"/>
              <a:pathLst>
                <a:path extrusionOk="0" h="930" w="780">
                  <a:moveTo>
                    <a:pt x="136" y="0"/>
                  </a:moveTo>
                  <a:cubicBezTo>
                    <a:pt x="88" y="122"/>
                    <a:pt x="54" y="258"/>
                    <a:pt x="27" y="387"/>
                  </a:cubicBezTo>
                  <a:cubicBezTo>
                    <a:pt x="0" y="529"/>
                    <a:pt x="54" y="671"/>
                    <a:pt x="163" y="760"/>
                  </a:cubicBezTo>
                  <a:cubicBezTo>
                    <a:pt x="244" y="827"/>
                    <a:pt x="339" y="882"/>
                    <a:pt x="427" y="929"/>
                  </a:cubicBezTo>
                  <a:cubicBezTo>
                    <a:pt x="780" y="407"/>
                    <a:pt x="414" y="109"/>
                    <a:pt x="13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4" name="Google Shape;15964;p71"/>
            <p:cNvSpPr/>
            <p:nvPr/>
          </p:nvSpPr>
          <p:spPr>
            <a:xfrm>
              <a:off x="3744856" y="2237660"/>
              <a:ext cx="88421" cy="88789"/>
            </a:xfrm>
            <a:custGeom>
              <a:rect b="b" l="l" r="r" t="t"/>
              <a:pathLst>
                <a:path extrusionOk="0" h="3385" w="3371">
                  <a:moveTo>
                    <a:pt x="719" y="1"/>
                  </a:moveTo>
                  <a:lnTo>
                    <a:pt x="719" y="1"/>
                  </a:lnTo>
                  <a:cubicBezTo>
                    <a:pt x="1" y="1249"/>
                    <a:pt x="570" y="2300"/>
                    <a:pt x="1214" y="2930"/>
                  </a:cubicBezTo>
                  <a:lnTo>
                    <a:pt x="1221" y="2930"/>
                  </a:lnTo>
                  <a:cubicBezTo>
                    <a:pt x="1397" y="3100"/>
                    <a:pt x="1587" y="3256"/>
                    <a:pt x="1798" y="3384"/>
                  </a:cubicBezTo>
                  <a:lnTo>
                    <a:pt x="3066" y="3384"/>
                  </a:lnTo>
                  <a:cubicBezTo>
                    <a:pt x="3371" y="3384"/>
                    <a:pt x="3371" y="2930"/>
                    <a:pt x="3066" y="2930"/>
                  </a:cubicBezTo>
                  <a:lnTo>
                    <a:pt x="3011" y="2930"/>
                  </a:lnTo>
                  <a:cubicBezTo>
                    <a:pt x="2999" y="2930"/>
                    <a:pt x="2988" y="2930"/>
                    <a:pt x="2976" y="2930"/>
                  </a:cubicBezTo>
                  <a:cubicBezTo>
                    <a:pt x="2561" y="2930"/>
                    <a:pt x="2154" y="2815"/>
                    <a:pt x="1798" y="2598"/>
                  </a:cubicBezTo>
                  <a:cubicBezTo>
                    <a:pt x="760" y="1927"/>
                    <a:pt x="618" y="618"/>
                    <a:pt x="71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5" name="Google Shape;15965;p71"/>
            <p:cNvSpPr/>
            <p:nvPr/>
          </p:nvSpPr>
          <p:spPr>
            <a:xfrm>
              <a:off x="3829159" y="1998626"/>
              <a:ext cx="144816" cy="333147"/>
            </a:xfrm>
            <a:custGeom>
              <a:rect b="b" l="l" r="r" t="t"/>
              <a:pathLst>
                <a:path extrusionOk="0" h="12701" w="5521">
                  <a:moveTo>
                    <a:pt x="2155" y="0"/>
                  </a:moveTo>
                  <a:cubicBezTo>
                    <a:pt x="1629" y="0"/>
                    <a:pt x="1147" y="218"/>
                    <a:pt x="848" y="665"/>
                  </a:cubicBezTo>
                  <a:cubicBezTo>
                    <a:pt x="1" y="1920"/>
                    <a:pt x="516" y="3764"/>
                    <a:pt x="1899" y="5215"/>
                  </a:cubicBezTo>
                  <a:cubicBezTo>
                    <a:pt x="2747" y="6097"/>
                    <a:pt x="5520" y="9989"/>
                    <a:pt x="3147" y="12701"/>
                  </a:cubicBezTo>
                  <a:cubicBezTo>
                    <a:pt x="4232" y="11948"/>
                    <a:pt x="4862" y="10646"/>
                    <a:pt x="4862" y="9080"/>
                  </a:cubicBezTo>
                  <a:cubicBezTo>
                    <a:pt x="4862" y="6436"/>
                    <a:pt x="2299" y="4618"/>
                    <a:pt x="2130" y="2794"/>
                  </a:cubicBezTo>
                  <a:cubicBezTo>
                    <a:pt x="2034" y="1751"/>
                    <a:pt x="2632" y="1243"/>
                    <a:pt x="3421" y="1243"/>
                  </a:cubicBezTo>
                  <a:cubicBezTo>
                    <a:pt x="3637" y="1243"/>
                    <a:pt x="3868" y="1281"/>
                    <a:pt x="4103" y="1357"/>
                  </a:cubicBezTo>
                  <a:cubicBezTo>
                    <a:pt x="4120" y="1362"/>
                    <a:pt x="4137" y="1365"/>
                    <a:pt x="4154" y="1365"/>
                  </a:cubicBezTo>
                  <a:cubicBezTo>
                    <a:pt x="4206" y="1365"/>
                    <a:pt x="4256" y="1342"/>
                    <a:pt x="4286" y="1296"/>
                  </a:cubicBezTo>
                  <a:cubicBezTo>
                    <a:pt x="3748" y="443"/>
                    <a:pt x="2906" y="0"/>
                    <a:pt x="2155" y="0"/>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66" name="Google Shape;15966;p71"/>
          <p:cNvGrpSpPr/>
          <p:nvPr/>
        </p:nvGrpSpPr>
        <p:grpSpPr>
          <a:xfrm>
            <a:off x="1398582" y="2973490"/>
            <a:ext cx="371391" cy="235126"/>
            <a:chOff x="1398582" y="2973490"/>
            <a:chExt cx="371391" cy="235126"/>
          </a:xfrm>
        </p:grpSpPr>
        <p:sp>
          <p:nvSpPr>
            <p:cNvPr id="15967" name="Google Shape;15967;p71"/>
            <p:cNvSpPr/>
            <p:nvPr/>
          </p:nvSpPr>
          <p:spPr>
            <a:xfrm>
              <a:off x="1398582" y="2973490"/>
              <a:ext cx="44302" cy="114704"/>
            </a:xfrm>
            <a:custGeom>
              <a:rect b="b" l="l" r="r" t="t"/>
              <a:pathLst>
                <a:path extrusionOk="0" h="4373" w="1689">
                  <a:moveTo>
                    <a:pt x="689" y="1"/>
                  </a:moveTo>
                  <a:cubicBezTo>
                    <a:pt x="633" y="1"/>
                    <a:pt x="574" y="24"/>
                    <a:pt x="523" y="81"/>
                  </a:cubicBezTo>
                  <a:cubicBezTo>
                    <a:pt x="509" y="101"/>
                    <a:pt x="0" y="616"/>
                    <a:pt x="0" y="1850"/>
                  </a:cubicBezTo>
                  <a:cubicBezTo>
                    <a:pt x="0" y="3315"/>
                    <a:pt x="1180" y="4285"/>
                    <a:pt x="1234" y="4325"/>
                  </a:cubicBezTo>
                  <a:cubicBezTo>
                    <a:pt x="1275" y="4352"/>
                    <a:pt x="1323" y="4373"/>
                    <a:pt x="1377" y="4373"/>
                  </a:cubicBezTo>
                  <a:cubicBezTo>
                    <a:pt x="1594" y="4373"/>
                    <a:pt x="1689" y="4101"/>
                    <a:pt x="1519" y="3966"/>
                  </a:cubicBezTo>
                  <a:cubicBezTo>
                    <a:pt x="1506" y="3952"/>
                    <a:pt x="455" y="3098"/>
                    <a:pt x="455" y="1844"/>
                  </a:cubicBezTo>
                  <a:cubicBezTo>
                    <a:pt x="455" y="826"/>
                    <a:pt x="848" y="406"/>
                    <a:pt x="848" y="406"/>
                  </a:cubicBezTo>
                  <a:cubicBezTo>
                    <a:pt x="1024" y="241"/>
                    <a:pt x="869" y="1"/>
                    <a:pt x="689"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8" name="Google Shape;15968;p71"/>
            <p:cNvSpPr/>
            <p:nvPr/>
          </p:nvSpPr>
          <p:spPr>
            <a:xfrm>
              <a:off x="1403907" y="2991903"/>
              <a:ext cx="38847" cy="96290"/>
            </a:xfrm>
            <a:custGeom>
              <a:rect b="b" l="l" r="r" t="t"/>
              <a:pathLst>
                <a:path extrusionOk="0" h="3671" w="1481">
                  <a:moveTo>
                    <a:pt x="1163" y="0"/>
                  </a:moveTo>
                  <a:cubicBezTo>
                    <a:pt x="1104" y="0"/>
                    <a:pt x="1042" y="25"/>
                    <a:pt x="991" y="84"/>
                  </a:cubicBezTo>
                  <a:cubicBezTo>
                    <a:pt x="950" y="138"/>
                    <a:pt x="1" y="1365"/>
                    <a:pt x="964" y="3535"/>
                  </a:cubicBezTo>
                  <a:cubicBezTo>
                    <a:pt x="998" y="3616"/>
                    <a:pt x="1079" y="3671"/>
                    <a:pt x="1174" y="3671"/>
                  </a:cubicBezTo>
                  <a:cubicBezTo>
                    <a:pt x="1337" y="3671"/>
                    <a:pt x="1452" y="3494"/>
                    <a:pt x="1384" y="3345"/>
                  </a:cubicBezTo>
                  <a:cubicBezTo>
                    <a:pt x="543" y="1453"/>
                    <a:pt x="1316" y="416"/>
                    <a:pt x="1350" y="369"/>
                  </a:cubicBezTo>
                  <a:cubicBezTo>
                    <a:pt x="1480" y="194"/>
                    <a:pt x="1330" y="0"/>
                    <a:pt x="1163" y="0"/>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9" name="Google Shape;15969;p71"/>
            <p:cNvSpPr/>
            <p:nvPr/>
          </p:nvSpPr>
          <p:spPr>
            <a:xfrm>
              <a:off x="1459226" y="3099210"/>
              <a:ext cx="280320" cy="80001"/>
            </a:xfrm>
            <a:custGeom>
              <a:rect b="b" l="l" r="r" t="t"/>
              <a:pathLst>
                <a:path extrusionOk="0" h="3050" w="10687">
                  <a:moveTo>
                    <a:pt x="1" y="0"/>
                  </a:moveTo>
                  <a:lnTo>
                    <a:pt x="1" y="2529"/>
                  </a:lnTo>
                  <a:cubicBezTo>
                    <a:pt x="1424" y="2882"/>
                    <a:pt x="3038" y="3050"/>
                    <a:pt x="4601" y="3050"/>
                  </a:cubicBezTo>
                  <a:cubicBezTo>
                    <a:pt x="6948" y="3050"/>
                    <a:pt x="9177" y="2671"/>
                    <a:pt x="10463" y="1966"/>
                  </a:cubicBezTo>
                  <a:cubicBezTo>
                    <a:pt x="10653" y="1865"/>
                    <a:pt x="10687" y="1600"/>
                    <a:pt x="10524" y="1458"/>
                  </a:cubicBezTo>
                  <a:lnTo>
                    <a:pt x="9683" y="705"/>
                  </a:lnTo>
                  <a:lnTo>
                    <a:pt x="1"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0" name="Google Shape;15970;p71"/>
            <p:cNvSpPr/>
            <p:nvPr/>
          </p:nvSpPr>
          <p:spPr>
            <a:xfrm>
              <a:off x="1459226" y="3099210"/>
              <a:ext cx="276071" cy="71870"/>
            </a:xfrm>
            <a:custGeom>
              <a:rect b="b" l="l" r="r" t="t"/>
              <a:pathLst>
                <a:path extrusionOk="0" h="2740" w="10525">
                  <a:moveTo>
                    <a:pt x="1" y="0"/>
                  </a:moveTo>
                  <a:lnTo>
                    <a:pt x="1" y="2522"/>
                  </a:lnTo>
                  <a:cubicBezTo>
                    <a:pt x="326" y="2611"/>
                    <a:pt x="665" y="2678"/>
                    <a:pt x="1011" y="2739"/>
                  </a:cubicBezTo>
                  <a:cubicBezTo>
                    <a:pt x="1377" y="2305"/>
                    <a:pt x="1703" y="1838"/>
                    <a:pt x="1981" y="1343"/>
                  </a:cubicBezTo>
                  <a:cubicBezTo>
                    <a:pt x="2057" y="1196"/>
                    <a:pt x="2209" y="1105"/>
                    <a:pt x="2372" y="1105"/>
                  </a:cubicBezTo>
                  <a:cubicBezTo>
                    <a:pt x="2397" y="1105"/>
                    <a:pt x="2423" y="1107"/>
                    <a:pt x="2448" y="1112"/>
                  </a:cubicBezTo>
                  <a:cubicBezTo>
                    <a:pt x="4238" y="1390"/>
                    <a:pt x="6273" y="1532"/>
                    <a:pt x="8524" y="1532"/>
                  </a:cubicBezTo>
                  <a:cubicBezTo>
                    <a:pt x="8623" y="1533"/>
                    <a:pt x="8721" y="1534"/>
                    <a:pt x="8817" y="1534"/>
                  </a:cubicBezTo>
                  <a:cubicBezTo>
                    <a:pt x="9441" y="1534"/>
                    <a:pt x="10011" y="1516"/>
                    <a:pt x="10504" y="1499"/>
                  </a:cubicBezTo>
                  <a:lnTo>
                    <a:pt x="10524" y="1451"/>
                  </a:lnTo>
                  <a:lnTo>
                    <a:pt x="9677" y="705"/>
                  </a:lnTo>
                  <a:lnTo>
                    <a:pt x="1" y="0"/>
                  </a:lnTo>
                  <a:close/>
                </a:path>
              </a:pathLst>
            </a:custGeom>
            <a:solidFill>
              <a:srgbClr val="AFBE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1" name="Google Shape;15971;p71"/>
            <p:cNvSpPr/>
            <p:nvPr/>
          </p:nvSpPr>
          <p:spPr>
            <a:xfrm>
              <a:off x="1446609" y="3061780"/>
              <a:ext cx="323363" cy="65732"/>
            </a:xfrm>
            <a:custGeom>
              <a:rect b="b" l="l" r="r" t="t"/>
              <a:pathLst>
                <a:path extrusionOk="0" h="2506" w="12328">
                  <a:moveTo>
                    <a:pt x="4457" y="1"/>
                  </a:moveTo>
                  <a:cubicBezTo>
                    <a:pt x="3088" y="1"/>
                    <a:pt x="1594" y="188"/>
                    <a:pt x="0" y="661"/>
                  </a:cubicBezTo>
                  <a:lnTo>
                    <a:pt x="949" y="1664"/>
                  </a:lnTo>
                  <a:cubicBezTo>
                    <a:pt x="3625" y="2344"/>
                    <a:pt x="6667" y="2506"/>
                    <a:pt x="9020" y="2506"/>
                  </a:cubicBezTo>
                  <a:cubicBezTo>
                    <a:pt x="10328" y="2506"/>
                    <a:pt x="11424" y="2456"/>
                    <a:pt x="12124" y="2417"/>
                  </a:cubicBezTo>
                  <a:cubicBezTo>
                    <a:pt x="12280" y="2403"/>
                    <a:pt x="12327" y="2200"/>
                    <a:pt x="12192" y="2125"/>
                  </a:cubicBezTo>
                  <a:cubicBezTo>
                    <a:pt x="10769" y="1287"/>
                    <a:pt x="8040" y="1"/>
                    <a:pt x="4457"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2" name="Google Shape;15972;p71"/>
            <p:cNvSpPr/>
            <p:nvPr/>
          </p:nvSpPr>
          <p:spPr>
            <a:xfrm>
              <a:off x="1404615" y="3076076"/>
              <a:ext cx="72237" cy="102481"/>
            </a:xfrm>
            <a:custGeom>
              <a:rect b="b" l="l" r="r" t="t"/>
              <a:pathLst>
                <a:path extrusionOk="0" h="3907" w="2754">
                  <a:moveTo>
                    <a:pt x="1377" y="1"/>
                  </a:moveTo>
                  <a:cubicBezTo>
                    <a:pt x="611" y="1"/>
                    <a:pt x="1" y="468"/>
                    <a:pt x="1" y="1608"/>
                  </a:cubicBezTo>
                  <a:cubicBezTo>
                    <a:pt x="1" y="2754"/>
                    <a:pt x="686" y="3906"/>
                    <a:pt x="1377" y="3906"/>
                  </a:cubicBezTo>
                  <a:cubicBezTo>
                    <a:pt x="2062" y="3906"/>
                    <a:pt x="2754" y="2754"/>
                    <a:pt x="2754" y="1608"/>
                  </a:cubicBezTo>
                  <a:cubicBezTo>
                    <a:pt x="2754" y="475"/>
                    <a:pt x="2137" y="1"/>
                    <a:pt x="137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3" name="Google Shape;15973;p71"/>
            <p:cNvSpPr/>
            <p:nvPr/>
          </p:nvSpPr>
          <p:spPr>
            <a:xfrm>
              <a:off x="1650967" y="3040324"/>
              <a:ext cx="110455" cy="168292"/>
            </a:xfrm>
            <a:custGeom>
              <a:rect b="b" l="l" r="r" t="t"/>
              <a:pathLst>
                <a:path extrusionOk="0" h="6416" w="4211">
                  <a:moveTo>
                    <a:pt x="285" y="1"/>
                  </a:moveTo>
                  <a:lnTo>
                    <a:pt x="0" y="570"/>
                  </a:lnTo>
                  <a:lnTo>
                    <a:pt x="1973" y="5961"/>
                  </a:lnTo>
                  <a:cubicBezTo>
                    <a:pt x="2068" y="6232"/>
                    <a:pt x="2326" y="6415"/>
                    <a:pt x="2617" y="6415"/>
                  </a:cubicBezTo>
                  <a:lnTo>
                    <a:pt x="3906" y="6415"/>
                  </a:lnTo>
                  <a:cubicBezTo>
                    <a:pt x="4211" y="6415"/>
                    <a:pt x="4211" y="5954"/>
                    <a:pt x="3906" y="5954"/>
                  </a:cubicBezTo>
                  <a:lnTo>
                    <a:pt x="2617" y="5954"/>
                  </a:lnTo>
                  <a:cubicBezTo>
                    <a:pt x="2523" y="5954"/>
                    <a:pt x="2434" y="5893"/>
                    <a:pt x="2400" y="5805"/>
                  </a:cubicBezTo>
                  <a:lnTo>
                    <a:pt x="285" y="1"/>
                  </a:ln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4" name="Google Shape;15974;p71"/>
            <p:cNvSpPr/>
            <p:nvPr/>
          </p:nvSpPr>
          <p:spPr>
            <a:xfrm>
              <a:off x="1521312" y="3032953"/>
              <a:ext cx="138730" cy="154259"/>
            </a:xfrm>
            <a:custGeom>
              <a:rect b="b" l="l" r="r" t="t"/>
              <a:pathLst>
                <a:path extrusionOk="0" h="5881" w="5289">
                  <a:moveTo>
                    <a:pt x="4796" y="0"/>
                  </a:moveTo>
                  <a:cubicBezTo>
                    <a:pt x="4672" y="0"/>
                    <a:pt x="4548" y="49"/>
                    <a:pt x="4455" y="153"/>
                  </a:cubicBezTo>
                  <a:lnTo>
                    <a:pt x="115" y="5089"/>
                  </a:lnTo>
                  <a:cubicBezTo>
                    <a:pt x="0" y="5218"/>
                    <a:pt x="20" y="5415"/>
                    <a:pt x="170" y="5510"/>
                  </a:cubicBezTo>
                  <a:cubicBezTo>
                    <a:pt x="416" y="5674"/>
                    <a:pt x="807" y="5881"/>
                    <a:pt x="1210" y="5881"/>
                  </a:cubicBezTo>
                  <a:cubicBezTo>
                    <a:pt x="1472" y="5881"/>
                    <a:pt x="1738" y="5793"/>
                    <a:pt x="1973" y="5550"/>
                  </a:cubicBezTo>
                  <a:cubicBezTo>
                    <a:pt x="2251" y="5265"/>
                    <a:pt x="4048" y="2533"/>
                    <a:pt x="5174" y="790"/>
                  </a:cubicBezTo>
                  <a:cubicBezTo>
                    <a:pt x="5269" y="641"/>
                    <a:pt x="5289" y="465"/>
                    <a:pt x="5235" y="302"/>
                  </a:cubicBezTo>
                  <a:cubicBezTo>
                    <a:pt x="5162" y="108"/>
                    <a:pt x="4980" y="0"/>
                    <a:pt x="479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5" name="Google Shape;15975;p71"/>
            <p:cNvSpPr/>
            <p:nvPr/>
          </p:nvSpPr>
          <p:spPr>
            <a:xfrm>
              <a:off x="1428642" y="3100260"/>
              <a:ext cx="30086" cy="36145"/>
            </a:xfrm>
            <a:custGeom>
              <a:rect b="b" l="l" r="r" t="t"/>
              <a:pathLst>
                <a:path extrusionOk="0" h="1378" w="1147">
                  <a:moveTo>
                    <a:pt x="577" y="1"/>
                  </a:moveTo>
                  <a:cubicBezTo>
                    <a:pt x="258" y="1"/>
                    <a:pt x="0" y="258"/>
                    <a:pt x="0" y="570"/>
                  </a:cubicBezTo>
                  <a:lnTo>
                    <a:pt x="0" y="801"/>
                  </a:lnTo>
                  <a:cubicBezTo>
                    <a:pt x="0" y="1120"/>
                    <a:pt x="258" y="1377"/>
                    <a:pt x="577" y="1377"/>
                  </a:cubicBezTo>
                  <a:cubicBezTo>
                    <a:pt x="889" y="1377"/>
                    <a:pt x="1146" y="1120"/>
                    <a:pt x="1146" y="801"/>
                  </a:cubicBezTo>
                  <a:lnTo>
                    <a:pt x="1146" y="570"/>
                  </a:lnTo>
                  <a:cubicBezTo>
                    <a:pt x="1146" y="258"/>
                    <a:pt x="889" y="1"/>
                    <a:pt x="57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6" name="Google Shape;15976;p71"/>
            <p:cNvSpPr/>
            <p:nvPr/>
          </p:nvSpPr>
          <p:spPr>
            <a:xfrm>
              <a:off x="1446609" y="3100443"/>
              <a:ext cx="12118" cy="23948"/>
            </a:xfrm>
            <a:custGeom>
              <a:rect b="b" l="l" r="r" t="t"/>
              <a:pathLst>
                <a:path extrusionOk="0" h="913" w="462">
                  <a:moveTo>
                    <a:pt x="0" y="1"/>
                  </a:moveTo>
                  <a:lnTo>
                    <a:pt x="0" y="679"/>
                  </a:lnTo>
                  <a:cubicBezTo>
                    <a:pt x="0" y="835"/>
                    <a:pt x="115" y="913"/>
                    <a:pt x="231" y="913"/>
                  </a:cubicBezTo>
                  <a:cubicBezTo>
                    <a:pt x="346" y="913"/>
                    <a:pt x="461" y="835"/>
                    <a:pt x="461" y="679"/>
                  </a:cubicBezTo>
                  <a:lnTo>
                    <a:pt x="461" y="570"/>
                  </a:lnTo>
                  <a:cubicBezTo>
                    <a:pt x="461" y="292"/>
                    <a:pt x="265" y="55"/>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7" name="Google Shape;15977;p71"/>
            <p:cNvSpPr/>
            <p:nvPr/>
          </p:nvSpPr>
          <p:spPr>
            <a:xfrm>
              <a:off x="1440734" y="3106319"/>
              <a:ext cx="11935" cy="11935"/>
            </a:xfrm>
            <a:custGeom>
              <a:rect b="b" l="l" r="r" t="t"/>
              <a:pathLst>
                <a:path extrusionOk="0" h="455" w="455">
                  <a:moveTo>
                    <a:pt x="231" y="0"/>
                  </a:moveTo>
                  <a:cubicBezTo>
                    <a:pt x="102" y="0"/>
                    <a:pt x="0" y="102"/>
                    <a:pt x="0" y="224"/>
                  </a:cubicBezTo>
                  <a:cubicBezTo>
                    <a:pt x="0" y="353"/>
                    <a:pt x="102" y="455"/>
                    <a:pt x="231" y="455"/>
                  </a:cubicBezTo>
                  <a:cubicBezTo>
                    <a:pt x="353" y="455"/>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8" name="Google Shape;15978;p71"/>
            <p:cNvSpPr/>
            <p:nvPr/>
          </p:nvSpPr>
          <p:spPr>
            <a:xfrm>
              <a:off x="1404615" y="3081584"/>
              <a:ext cx="56054" cy="96972"/>
            </a:xfrm>
            <a:custGeom>
              <a:rect b="b" l="l" r="r" t="t"/>
              <a:pathLst>
                <a:path extrusionOk="0" h="3697" w="2137">
                  <a:moveTo>
                    <a:pt x="604" y="1"/>
                  </a:moveTo>
                  <a:cubicBezTo>
                    <a:pt x="238" y="238"/>
                    <a:pt x="1" y="686"/>
                    <a:pt x="1" y="1398"/>
                  </a:cubicBezTo>
                  <a:cubicBezTo>
                    <a:pt x="1" y="2544"/>
                    <a:pt x="686" y="3696"/>
                    <a:pt x="1377" y="3696"/>
                  </a:cubicBezTo>
                  <a:cubicBezTo>
                    <a:pt x="1642" y="3696"/>
                    <a:pt x="1913" y="3513"/>
                    <a:pt x="2137" y="3235"/>
                  </a:cubicBezTo>
                  <a:cubicBezTo>
                    <a:pt x="1296" y="3201"/>
                    <a:pt x="455" y="1994"/>
                    <a:pt x="455" y="808"/>
                  </a:cubicBezTo>
                  <a:cubicBezTo>
                    <a:pt x="448" y="530"/>
                    <a:pt x="503" y="252"/>
                    <a:pt x="604" y="1"/>
                  </a:cubicBezTo>
                  <a:close/>
                </a:path>
              </a:pathLst>
            </a:custGeom>
            <a:solidFill>
              <a:srgbClr val="AFBE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9" name="Google Shape;15979;p71"/>
            <p:cNvSpPr/>
            <p:nvPr/>
          </p:nvSpPr>
          <p:spPr>
            <a:xfrm>
              <a:off x="1414582" y="3154005"/>
              <a:ext cx="76513" cy="54611"/>
            </a:xfrm>
            <a:custGeom>
              <a:rect b="b" l="l" r="r" t="t"/>
              <a:pathLst>
                <a:path extrusionOk="0" h="2082" w="2917">
                  <a:moveTo>
                    <a:pt x="2597" y="1"/>
                  </a:moveTo>
                  <a:cubicBezTo>
                    <a:pt x="2523" y="1"/>
                    <a:pt x="2448" y="38"/>
                    <a:pt x="2401" y="128"/>
                  </a:cubicBezTo>
                  <a:lnTo>
                    <a:pt x="1553" y="1620"/>
                  </a:lnTo>
                  <a:lnTo>
                    <a:pt x="306" y="1620"/>
                  </a:lnTo>
                  <a:cubicBezTo>
                    <a:pt x="1" y="1620"/>
                    <a:pt x="1" y="2081"/>
                    <a:pt x="306" y="2081"/>
                  </a:cubicBezTo>
                  <a:lnTo>
                    <a:pt x="1553" y="2081"/>
                  </a:lnTo>
                  <a:cubicBezTo>
                    <a:pt x="1716" y="2081"/>
                    <a:pt x="1865" y="1993"/>
                    <a:pt x="1947" y="1851"/>
                  </a:cubicBezTo>
                  <a:lnTo>
                    <a:pt x="2801" y="359"/>
                  </a:lnTo>
                  <a:cubicBezTo>
                    <a:pt x="2917" y="174"/>
                    <a:pt x="2757" y="1"/>
                    <a:pt x="2597"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0" name="Google Shape;15980;p71"/>
            <p:cNvSpPr/>
            <p:nvPr/>
          </p:nvSpPr>
          <p:spPr>
            <a:xfrm>
              <a:off x="1474702" y="3154372"/>
              <a:ext cx="32210" cy="54244"/>
            </a:xfrm>
            <a:custGeom>
              <a:rect b="b" l="l" r="r" t="t"/>
              <a:pathLst>
                <a:path extrusionOk="0" h="2068" w="1228">
                  <a:moveTo>
                    <a:pt x="997" y="1"/>
                  </a:moveTo>
                  <a:cubicBezTo>
                    <a:pt x="882" y="1"/>
                    <a:pt x="767" y="77"/>
                    <a:pt x="767" y="230"/>
                  </a:cubicBezTo>
                  <a:lnTo>
                    <a:pt x="767" y="1606"/>
                  </a:lnTo>
                  <a:lnTo>
                    <a:pt x="312" y="1606"/>
                  </a:lnTo>
                  <a:cubicBezTo>
                    <a:pt x="1" y="1606"/>
                    <a:pt x="1" y="2067"/>
                    <a:pt x="312" y="2067"/>
                  </a:cubicBezTo>
                  <a:lnTo>
                    <a:pt x="767" y="2067"/>
                  </a:lnTo>
                  <a:cubicBezTo>
                    <a:pt x="1024" y="2067"/>
                    <a:pt x="1228" y="1857"/>
                    <a:pt x="1228" y="1606"/>
                  </a:cubicBezTo>
                  <a:lnTo>
                    <a:pt x="1228" y="230"/>
                  </a:lnTo>
                  <a:cubicBezTo>
                    <a:pt x="1228" y="77"/>
                    <a:pt x="1113" y="1"/>
                    <a:pt x="997"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1" name="Google Shape;15981;p71"/>
            <p:cNvSpPr/>
            <p:nvPr/>
          </p:nvSpPr>
          <p:spPr>
            <a:xfrm>
              <a:off x="1469534" y="3061859"/>
              <a:ext cx="102664" cy="48027"/>
            </a:xfrm>
            <a:custGeom>
              <a:rect b="b" l="l" r="r" t="t"/>
              <a:pathLst>
                <a:path extrusionOk="0" h="1831" w="3914">
                  <a:moveTo>
                    <a:pt x="3405" y="0"/>
                  </a:moveTo>
                  <a:cubicBezTo>
                    <a:pt x="2998" y="604"/>
                    <a:pt x="1303" y="1227"/>
                    <a:pt x="1" y="1580"/>
                  </a:cubicBezTo>
                  <a:lnTo>
                    <a:pt x="75" y="1661"/>
                  </a:lnTo>
                  <a:cubicBezTo>
                    <a:pt x="320" y="1722"/>
                    <a:pt x="564" y="1777"/>
                    <a:pt x="808" y="1831"/>
                  </a:cubicBezTo>
                  <a:cubicBezTo>
                    <a:pt x="3242" y="1099"/>
                    <a:pt x="3791" y="312"/>
                    <a:pt x="391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82" name="Google Shape;15982;p71"/>
          <p:cNvGrpSpPr/>
          <p:nvPr/>
        </p:nvGrpSpPr>
        <p:grpSpPr>
          <a:xfrm>
            <a:off x="850795" y="1512217"/>
            <a:ext cx="370132" cy="370132"/>
            <a:chOff x="850795" y="1512217"/>
            <a:chExt cx="370132" cy="370132"/>
          </a:xfrm>
        </p:grpSpPr>
        <p:sp>
          <p:nvSpPr>
            <p:cNvPr id="15983" name="Google Shape;15983;p71"/>
            <p:cNvSpPr/>
            <p:nvPr/>
          </p:nvSpPr>
          <p:spPr>
            <a:xfrm>
              <a:off x="1089462" y="1512217"/>
              <a:ext cx="131465" cy="131281"/>
            </a:xfrm>
            <a:custGeom>
              <a:rect b="b" l="l" r="r" t="t"/>
              <a:pathLst>
                <a:path extrusionOk="0" h="5005" w="5012">
                  <a:moveTo>
                    <a:pt x="2503" y="0"/>
                  </a:moveTo>
                  <a:cubicBezTo>
                    <a:pt x="1126" y="0"/>
                    <a:pt x="1" y="1119"/>
                    <a:pt x="1" y="2502"/>
                  </a:cubicBezTo>
                  <a:cubicBezTo>
                    <a:pt x="1" y="3885"/>
                    <a:pt x="1126" y="5004"/>
                    <a:pt x="2503" y="5004"/>
                  </a:cubicBezTo>
                  <a:cubicBezTo>
                    <a:pt x="3886" y="5004"/>
                    <a:pt x="5012" y="3885"/>
                    <a:pt x="5012" y="2502"/>
                  </a:cubicBezTo>
                  <a:cubicBezTo>
                    <a:pt x="5012" y="1119"/>
                    <a:pt x="3886" y="0"/>
                    <a:pt x="250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4" name="Google Shape;15984;p71"/>
            <p:cNvSpPr/>
            <p:nvPr/>
          </p:nvSpPr>
          <p:spPr>
            <a:xfrm>
              <a:off x="1113488" y="1536034"/>
              <a:ext cx="83438" cy="83621"/>
            </a:xfrm>
            <a:custGeom>
              <a:rect b="b" l="l" r="r" t="t"/>
              <a:pathLst>
                <a:path extrusionOk="0" h="3188" w="3181">
                  <a:moveTo>
                    <a:pt x="1587" y="1"/>
                  </a:moveTo>
                  <a:cubicBezTo>
                    <a:pt x="712" y="1"/>
                    <a:pt x="0" y="713"/>
                    <a:pt x="0" y="1594"/>
                  </a:cubicBezTo>
                  <a:cubicBezTo>
                    <a:pt x="0" y="2476"/>
                    <a:pt x="712" y="3187"/>
                    <a:pt x="1587" y="3187"/>
                  </a:cubicBezTo>
                  <a:cubicBezTo>
                    <a:pt x="2468" y="3187"/>
                    <a:pt x="3180" y="2476"/>
                    <a:pt x="3180" y="1594"/>
                  </a:cubicBezTo>
                  <a:cubicBezTo>
                    <a:pt x="3180" y="713"/>
                    <a:pt x="2468" y="1"/>
                    <a:pt x="1587"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5" name="Google Shape;15985;p71"/>
            <p:cNvSpPr/>
            <p:nvPr/>
          </p:nvSpPr>
          <p:spPr>
            <a:xfrm>
              <a:off x="850795" y="1512217"/>
              <a:ext cx="131281" cy="131281"/>
            </a:xfrm>
            <a:custGeom>
              <a:rect b="b" l="l" r="r" t="t"/>
              <a:pathLst>
                <a:path extrusionOk="0" h="5005" w="5005">
                  <a:moveTo>
                    <a:pt x="2502" y="0"/>
                  </a:moveTo>
                  <a:cubicBezTo>
                    <a:pt x="1119" y="0"/>
                    <a:pt x="0" y="1119"/>
                    <a:pt x="0" y="2502"/>
                  </a:cubicBezTo>
                  <a:cubicBezTo>
                    <a:pt x="0" y="3885"/>
                    <a:pt x="1119" y="5004"/>
                    <a:pt x="2502" y="5004"/>
                  </a:cubicBezTo>
                  <a:cubicBezTo>
                    <a:pt x="3885" y="5004"/>
                    <a:pt x="5004" y="3885"/>
                    <a:pt x="5004" y="2502"/>
                  </a:cubicBezTo>
                  <a:cubicBezTo>
                    <a:pt x="5004" y="1119"/>
                    <a:pt x="3885" y="0"/>
                    <a:pt x="250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6" name="Google Shape;15986;p71"/>
            <p:cNvSpPr/>
            <p:nvPr/>
          </p:nvSpPr>
          <p:spPr>
            <a:xfrm>
              <a:off x="874612" y="1536034"/>
              <a:ext cx="83621" cy="83621"/>
            </a:xfrm>
            <a:custGeom>
              <a:rect b="b" l="l" r="r" t="t"/>
              <a:pathLst>
                <a:path extrusionOk="0" h="3188" w="3188">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7" name="Google Shape;15987;p71"/>
            <p:cNvSpPr/>
            <p:nvPr/>
          </p:nvSpPr>
          <p:spPr>
            <a:xfrm>
              <a:off x="862703" y="1547942"/>
              <a:ext cx="346315" cy="334406"/>
            </a:xfrm>
            <a:custGeom>
              <a:rect b="b" l="l" r="r" t="t"/>
              <a:pathLst>
                <a:path extrusionOk="0" h="12749" w="13203">
                  <a:moveTo>
                    <a:pt x="6598" y="1"/>
                  </a:moveTo>
                  <a:cubicBezTo>
                    <a:pt x="2957" y="1"/>
                    <a:pt x="0" y="2856"/>
                    <a:pt x="0" y="6375"/>
                  </a:cubicBezTo>
                  <a:cubicBezTo>
                    <a:pt x="0" y="9894"/>
                    <a:pt x="2957" y="12748"/>
                    <a:pt x="6598" y="12748"/>
                  </a:cubicBezTo>
                  <a:cubicBezTo>
                    <a:pt x="10246" y="12748"/>
                    <a:pt x="13202" y="9894"/>
                    <a:pt x="13202" y="6375"/>
                  </a:cubicBezTo>
                  <a:cubicBezTo>
                    <a:pt x="13202" y="2856"/>
                    <a:pt x="10246" y="1"/>
                    <a:pt x="6598"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8" name="Google Shape;15988;p71"/>
            <p:cNvSpPr/>
            <p:nvPr/>
          </p:nvSpPr>
          <p:spPr>
            <a:xfrm>
              <a:off x="1058353" y="1661387"/>
              <a:ext cx="120789" cy="115202"/>
            </a:xfrm>
            <a:custGeom>
              <a:rect b="b" l="l" r="r" t="t"/>
              <a:pathLst>
                <a:path extrusionOk="0" h="4392" w="4605">
                  <a:moveTo>
                    <a:pt x="2016" y="1"/>
                  </a:moveTo>
                  <a:cubicBezTo>
                    <a:pt x="1720" y="1"/>
                    <a:pt x="1429" y="73"/>
                    <a:pt x="1166" y="226"/>
                  </a:cubicBezTo>
                  <a:cubicBezTo>
                    <a:pt x="244" y="761"/>
                    <a:pt x="0" y="2077"/>
                    <a:pt x="631" y="3162"/>
                  </a:cubicBezTo>
                  <a:cubicBezTo>
                    <a:pt x="1081" y="3940"/>
                    <a:pt x="1848" y="4391"/>
                    <a:pt x="2588" y="4391"/>
                  </a:cubicBezTo>
                  <a:cubicBezTo>
                    <a:pt x="2885" y="4391"/>
                    <a:pt x="3178" y="4319"/>
                    <a:pt x="3445" y="4165"/>
                  </a:cubicBezTo>
                  <a:cubicBezTo>
                    <a:pt x="4367" y="3636"/>
                    <a:pt x="4604" y="2321"/>
                    <a:pt x="3980" y="1229"/>
                  </a:cubicBezTo>
                  <a:cubicBezTo>
                    <a:pt x="3530" y="454"/>
                    <a:pt x="2757" y="1"/>
                    <a:pt x="201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9" name="Google Shape;15989;p71"/>
            <p:cNvSpPr/>
            <p:nvPr/>
          </p:nvSpPr>
          <p:spPr>
            <a:xfrm>
              <a:off x="862703" y="1552034"/>
              <a:ext cx="165249" cy="330131"/>
            </a:xfrm>
            <a:custGeom>
              <a:rect b="b" l="l" r="r" t="t"/>
              <a:pathLst>
                <a:path extrusionOk="0" h="12586" w="6300">
                  <a:moveTo>
                    <a:pt x="5167" y="1"/>
                  </a:moveTo>
                  <a:lnTo>
                    <a:pt x="5167" y="1"/>
                  </a:lnTo>
                  <a:cubicBezTo>
                    <a:pt x="2211" y="631"/>
                    <a:pt x="0" y="3174"/>
                    <a:pt x="0" y="6219"/>
                  </a:cubicBezTo>
                  <a:cubicBezTo>
                    <a:pt x="0" y="9636"/>
                    <a:pt x="2794" y="12430"/>
                    <a:pt x="6300" y="12586"/>
                  </a:cubicBezTo>
                  <a:cubicBezTo>
                    <a:pt x="3811" y="11569"/>
                    <a:pt x="2048" y="8999"/>
                    <a:pt x="2048" y="5995"/>
                  </a:cubicBezTo>
                  <a:cubicBezTo>
                    <a:pt x="2048" y="3459"/>
                    <a:pt x="3296" y="1242"/>
                    <a:pt x="5167"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0" name="Google Shape;15990;p71"/>
            <p:cNvSpPr/>
            <p:nvPr/>
          </p:nvSpPr>
          <p:spPr>
            <a:xfrm>
              <a:off x="1089462" y="1691315"/>
              <a:ext cx="35961" cy="41811"/>
            </a:xfrm>
            <a:custGeom>
              <a:rect b="b" l="l" r="r" t="t"/>
              <a:pathLst>
                <a:path extrusionOk="0" h="1594" w="1371">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1" name="Google Shape;15991;p71"/>
            <p:cNvSpPr/>
            <p:nvPr/>
          </p:nvSpPr>
          <p:spPr>
            <a:xfrm>
              <a:off x="1107429" y="1691315"/>
              <a:ext cx="17994" cy="29771"/>
            </a:xfrm>
            <a:custGeom>
              <a:rect b="b" l="l" r="r" t="t"/>
              <a:pathLst>
                <a:path extrusionOk="0" h="1135" w="686">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2" name="Google Shape;15992;p71"/>
            <p:cNvSpPr/>
            <p:nvPr/>
          </p:nvSpPr>
          <p:spPr>
            <a:xfrm>
              <a:off x="1101554" y="1697164"/>
              <a:ext cx="11961" cy="11961"/>
            </a:xfrm>
            <a:custGeom>
              <a:rect b="b" l="l" r="r" t="t"/>
              <a:pathLst>
                <a:path extrusionOk="0" h="456" w="456">
                  <a:moveTo>
                    <a:pt x="224" y="1"/>
                  </a:moveTo>
                  <a:cubicBezTo>
                    <a:pt x="96" y="1"/>
                    <a:pt x="1" y="103"/>
                    <a:pt x="1" y="231"/>
                  </a:cubicBezTo>
                  <a:cubicBezTo>
                    <a:pt x="1" y="353"/>
                    <a:pt x="96" y="455"/>
                    <a:pt x="224" y="455"/>
                  </a:cubicBezTo>
                  <a:cubicBezTo>
                    <a:pt x="353" y="455"/>
                    <a:pt x="455" y="353"/>
                    <a:pt x="455" y="231"/>
                  </a:cubicBezTo>
                  <a:cubicBezTo>
                    <a:pt x="455" y="103"/>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3" name="Google Shape;15993;p71"/>
            <p:cNvSpPr/>
            <p:nvPr/>
          </p:nvSpPr>
          <p:spPr>
            <a:xfrm>
              <a:off x="976174" y="1780759"/>
              <a:ext cx="119373" cy="77562"/>
            </a:xfrm>
            <a:custGeom>
              <a:rect b="b" l="l" r="r" t="t"/>
              <a:pathLst>
                <a:path extrusionOk="0" h="2957" w="4551">
                  <a:moveTo>
                    <a:pt x="1390" y="1"/>
                  </a:moveTo>
                  <a:cubicBezTo>
                    <a:pt x="624" y="1"/>
                    <a:pt x="0" y="408"/>
                    <a:pt x="0" y="909"/>
                  </a:cubicBezTo>
                  <a:cubicBezTo>
                    <a:pt x="0" y="1214"/>
                    <a:pt x="224" y="1479"/>
                    <a:pt x="570" y="1648"/>
                  </a:cubicBezTo>
                  <a:cubicBezTo>
                    <a:pt x="604" y="2374"/>
                    <a:pt x="1356" y="2957"/>
                    <a:pt x="2272" y="2957"/>
                  </a:cubicBezTo>
                  <a:cubicBezTo>
                    <a:pt x="3194" y="2957"/>
                    <a:pt x="3940" y="2374"/>
                    <a:pt x="3981" y="1648"/>
                  </a:cubicBezTo>
                  <a:cubicBezTo>
                    <a:pt x="4326" y="1479"/>
                    <a:pt x="4550" y="1214"/>
                    <a:pt x="4550" y="909"/>
                  </a:cubicBezTo>
                  <a:cubicBezTo>
                    <a:pt x="4550" y="408"/>
                    <a:pt x="3926" y="1"/>
                    <a:pt x="3160" y="1"/>
                  </a:cubicBezTo>
                  <a:cubicBezTo>
                    <a:pt x="2848" y="1"/>
                    <a:pt x="2550" y="68"/>
                    <a:pt x="2272" y="211"/>
                  </a:cubicBezTo>
                  <a:cubicBezTo>
                    <a:pt x="2001" y="68"/>
                    <a:pt x="1696" y="1"/>
                    <a:pt x="13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4" name="Google Shape;15994;p71"/>
            <p:cNvSpPr/>
            <p:nvPr/>
          </p:nvSpPr>
          <p:spPr>
            <a:xfrm>
              <a:off x="1006050" y="1762976"/>
              <a:ext cx="59621" cy="41653"/>
            </a:xfrm>
            <a:custGeom>
              <a:rect b="b" l="l" r="r" t="t"/>
              <a:pathLst>
                <a:path extrusionOk="0" h="1588" w="2273">
                  <a:moveTo>
                    <a:pt x="1133" y="1"/>
                  </a:moveTo>
                  <a:cubicBezTo>
                    <a:pt x="509" y="1"/>
                    <a:pt x="1" y="306"/>
                    <a:pt x="1" y="679"/>
                  </a:cubicBezTo>
                  <a:cubicBezTo>
                    <a:pt x="1" y="1058"/>
                    <a:pt x="509" y="1587"/>
                    <a:pt x="1133" y="1587"/>
                  </a:cubicBezTo>
                  <a:cubicBezTo>
                    <a:pt x="1763" y="1587"/>
                    <a:pt x="2272" y="1058"/>
                    <a:pt x="2272" y="679"/>
                  </a:cubicBezTo>
                  <a:cubicBezTo>
                    <a:pt x="2272" y="306"/>
                    <a:pt x="1763" y="1"/>
                    <a:pt x="113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5" name="Google Shape;15995;p71"/>
            <p:cNvSpPr/>
            <p:nvPr/>
          </p:nvSpPr>
          <p:spPr>
            <a:xfrm>
              <a:off x="975282" y="1798360"/>
              <a:ext cx="121156" cy="33024"/>
            </a:xfrm>
            <a:custGeom>
              <a:rect b="b" l="l" r="r" t="t"/>
              <a:pathLst>
                <a:path extrusionOk="0" h="1259" w="4619">
                  <a:moveTo>
                    <a:pt x="254" y="0"/>
                  </a:moveTo>
                  <a:cubicBezTo>
                    <a:pt x="154" y="0"/>
                    <a:pt x="55" y="61"/>
                    <a:pt x="34" y="198"/>
                  </a:cubicBezTo>
                  <a:cubicBezTo>
                    <a:pt x="0" y="448"/>
                    <a:pt x="75" y="706"/>
                    <a:pt x="251" y="889"/>
                  </a:cubicBezTo>
                  <a:cubicBezTo>
                    <a:pt x="475" y="1133"/>
                    <a:pt x="855" y="1255"/>
                    <a:pt x="1370" y="1255"/>
                  </a:cubicBezTo>
                  <a:cubicBezTo>
                    <a:pt x="1553" y="1255"/>
                    <a:pt x="1730" y="1242"/>
                    <a:pt x="1913" y="1221"/>
                  </a:cubicBezTo>
                  <a:cubicBezTo>
                    <a:pt x="2045" y="1201"/>
                    <a:pt x="2177" y="1191"/>
                    <a:pt x="2309" y="1191"/>
                  </a:cubicBezTo>
                  <a:cubicBezTo>
                    <a:pt x="2441" y="1191"/>
                    <a:pt x="2574" y="1201"/>
                    <a:pt x="2706" y="1221"/>
                  </a:cubicBezTo>
                  <a:cubicBezTo>
                    <a:pt x="2899" y="1246"/>
                    <a:pt x="3078" y="1258"/>
                    <a:pt x="3243" y="1258"/>
                  </a:cubicBezTo>
                  <a:cubicBezTo>
                    <a:pt x="3762" y="1258"/>
                    <a:pt x="4141" y="1136"/>
                    <a:pt x="4367" y="889"/>
                  </a:cubicBezTo>
                  <a:cubicBezTo>
                    <a:pt x="4543" y="706"/>
                    <a:pt x="4618" y="448"/>
                    <a:pt x="4577" y="198"/>
                  </a:cubicBezTo>
                  <a:cubicBezTo>
                    <a:pt x="4553" y="88"/>
                    <a:pt x="4458" y="11"/>
                    <a:pt x="4350" y="11"/>
                  </a:cubicBezTo>
                  <a:cubicBezTo>
                    <a:pt x="4338" y="11"/>
                    <a:pt x="4326" y="12"/>
                    <a:pt x="4313" y="15"/>
                  </a:cubicBezTo>
                  <a:cubicBezTo>
                    <a:pt x="4191" y="42"/>
                    <a:pt x="4110" y="157"/>
                    <a:pt x="4130" y="279"/>
                  </a:cubicBezTo>
                  <a:cubicBezTo>
                    <a:pt x="4143" y="394"/>
                    <a:pt x="4110" y="503"/>
                    <a:pt x="4028" y="584"/>
                  </a:cubicBezTo>
                  <a:cubicBezTo>
                    <a:pt x="3944" y="674"/>
                    <a:pt x="3735" y="801"/>
                    <a:pt x="3245" y="801"/>
                  </a:cubicBezTo>
                  <a:cubicBezTo>
                    <a:pt x="3107" y="801"/>
                    <a:pt x="2946" y="791"/>
                    <a:pt x="2760" y="767"/>
                  </a:cubicBezTo>
                  <a:cubicBezTo>
                    <a:pt x="2686" y="754"/>
                    <a:pt x="2611" y="747"/>
                    <a:pt x="2536" y="747"/>
                  </a:cubicBezTo>
                  <a:lnTo>
                    <a:pt x="2536" y="170"/>
                  </a:lnTo>
                  <a:cubicBezTo>
                    <a:pt x="2536" y="42"/>
                    <a:pt x="2435" y="8"/>
                    <a:pt x="2306" y="8"/>
                  </a:cubicBezTo>
                  <a:cubicBezTo>
                    <a:pt x="2184" y="8"/>
                    <a:pt x="2082" y="42"/>
                    <a:pt x="2082" y="170"/>
                  </a:cubicBezTo>
                  <a:lnTo>
                    <a:pt x="2082" y="747"/>
                  </a:lnTo>
                  <a:cubicBezTo>
                    <a:pt x="2001" y="747"/>
                    <a:pt x="1926" y="754"/>
                    <a:pt x="1852" y="767"/>
                  </a:cubicBezTo>
                  <a:cubicBezTo>
                    <a:pt x="1667" y="791"/>
                    <a:pt x="1507" y="801"/>
                    <a:pt x="1370" y="801"/>
                  </a:cubicBezTo>
                  <a:cubicBezTo>
                    <a:pt x="883" y="801"/>
                    <a:pt x="674" y="674"/>
                    <a:pt x="584" y="584"/>
                  </a:cubicBezTo>
                  <a:cubicBezTo>
                    <a:pt x="509" y="503"/>
                    <a:pt x="468" y="394"/>
                    <a:pt x="482" y="286"/>
                  </a:cubicBezTo>
                  <a:cubicBezTo>
                    <a:pt x="524" y="108"/>
                    <a:pt x="388" y="0"/>
                    <a:pt x="254"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6" name="Google Shape;15996;p71"/>
            <p:cNvSpPr/>
            <p:nvPr/>
          </p:nvSpPr>
          <p:spPr>
            <a:xfrm>
              <a:off x="1006050" y="1765992"/>
              <a:ext cx="49470" cy="38820"/>
            </a:xfrm>
            <a:custGeom>
              <a:rect b="b" l="l" r="r" t="t"/>
              <a:pathLst>
                <a:path extrusionOk="0" h="1480" w="1886">
                  <a:moveTo>
                    <a:pt x="502" y="1"/>
                  </a:moveTo>
                  <a:cubicBezTo>
                    <a:pt x="197" y="123"/>
                    <a:pt x="1" y="333"/>
                    <a:pt x="1" y="564"/>
                  </a:cubicBezTo>
                  <a:cubicBezTo>
                    <a:pt x="1" y="943"/>
                    <a:pt x="509" y="1479"/>
                    <a:pt x="1133" y="1479"/>
                  </a:cubicBezTo>
                  <a:cubicBezTo>
                    <a:pt x="1411" y="1472"/>
                    <a:pt x="1675" y="1377"/>
                    <a:pt x="1886" y="1201"/>
                  </a:cubicBezTo>
                  <a:lnTo>
                    <a:pt x="1886" y="1201"/>
                  </a:lnTo>
                  <a:cubicBezTo>
                    <a:pt x="1791" y="1228"/>
                    <a:pt x="1689" y="1249"/>
                    <a:pt x="1594" y="1249"/>
                  </a:cubicBezTo>
                  <a:cubicBezTo>
                    <a:pt x="963" y="1249"/>
                    <a:pt x="455" y="638"/>
                    <a:pt x="455" y="211"/>
                  </a:cubicBezTo>
                  <a:cubicBezTo>
                    <a:pt x="455" y="136"/>
                    <a:pt x="468" y="62"/>
                    <a:pt x="50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7" name="Google Shape;15997;p71"/>
            <p:cNvSpPr/>
            <p:nvPr/>
          </p:nvSpPr>
          <p:spPr>
            <a:xfrm>
              <a:off x="892396" y="1661387"/>
              <a:ext cx="120789" cy="115202"/>
            </a:xfrm>
            <a:custGeom>
              <a:rect b="b" l="l" r="r" t="t"/>
              <a:pathLst>
                <a:path extrusionOk="0" h="4392" w="4605">
                  <a:moveTo>
                    <a:pt x="2593" y="1"/>
                  </a:moveTo>
                  <a:cubicBezTo>
                    <a:pt x="1851" y="1"/>
                    <a:pt x="1082" y="454"/>
                    <a:pt x="631" y="1229"/>
                  </a:cubicBezTo>
                  <a:cubicBezTo>
                    <a:pt x="1" y="2321"/>
                    <a:pt x="245" y="3636"/>
                    <a:pt x="1167" y="4165"/>
                  </a:cubicBezTo>
                  <a:cubicBezTo>
                    <a:pt x="1431" y="4319"/>
                    <a:pt x="1723" y="4391"/>
                    <a:pt x="2020" y="4391"/>
                  </a:cubicBezTo>
                  <a:cubicBezTo>
                    <a:pt x="2760" y="4391"/>
                    <a:pt x="3531" y="3940"/>
                    <a:pt x="3981" y="3162"/>
                  </a:cubicBezTo>
                  <a:cubicBezTo>
                    <a:pt x="4605" y="2077"/>
                    <a:pt x="4367" y="761"/>
                    <a:pt x="3445" y="226"/>
                  </a:cubicBezTo>
                  <a:cubicBezTo>
                    <a:pt x="3180" y="73"/>
                    <a:pt x="2889" y="1"/>
                    <a:pt x="25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8" name="Google Shape;15998;p71"/>
            <p:cNvSpPr/>
            <p:nvPr/>
          </p:nvSpPr>
          <p:spPr>
            <a:xfrm>
              <a:off x="946298" y="1691315"/>
              <a:ext cx="35778" cy="41811"/>
            </a:xfrm>
            <a:custGeom>
              <a:rect b="b" l="l" r="r" t="t"/>
              <a:pathLst>
                <a:path extrusionOk="0" h="1594" w="1364">
                  <a:moveTo>
                    <a:pt x="685" y="0"/>
                  </a:moveTo>
                  <a:cubicBezTo>
                    <a:pt x="305" y="0"/>
                    <a:pt x="0" y="305"/>
                    <a:pt x="7" y="685"/>
                  </a:cubicBezTo>
                  <a:lnTo>
                    <a:pt x="7" y="909"/>
                  </a:lnTo>
                  <a:cubicBezTo>
                    <a:pt x="0" y="1282"/>
                    <a:pt x="305" y="1587"/>
                    <a:pt x="685" y="1593"/>
                  </a:cubicBezTo>
                  <a:cubicBezTo>
                    <a:pt x="1058" y="1593"/>
                    <a:pt x="1363" y="1288"/>
                    <a:pt x="1363" y="909"/>
                  </a:cubicBezTo>
                  <a:lnTo>
                    <a:pt x="1363" y="678"/>
                  </a:lnTo>
                  <a:cubicBezTo>
                    <a:pt x="1363" y="305"/>
                    <a:pt x="1058" y="0"/>
                    <a:pt x="68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9" name="Google Shape;15999;p71"/>
            <p:cNvSpPr/>
            <p:nvPr/>
          </p:nvSpPr>
          <p:spPr>
            <a:xfrm>
              <a:off x="964266" y="1691315"/>
              <a:ext cx="17810" cy="29771"/>
            </a:xfrm>
            <a:custGeom>
              <a:rect b="b" l="l" r="r" t="t"/>
              <a:pathLst>
                <a:path extrusionOk="0" h="1135" w="679">
                  <a:moveTo>
                    <a:pt x="0" y="0"/>
                  </a:moveTo>
                  <a:lnTo>
                    <a:pt x="0" y="793"/>
                  </a:lnTo>
                  <a:cubicBezTo>
                    <a:pt x="0" y="1021"/>
                    <a:pt x="170" y="1134"/>
                    <a:pt x="339" y="1134"/>
                  </a:cubicBezTo>
                  <a:cubicBezTo>
                    <a:pt x="509" y="1134"/>
                    <a:pt x="678" y="1021"/>
                    <a:pt x="678" y="793"/>
                  </a:cubicBezTo>
                  <a:lnTo>
                    <a:pt x="678" y="685"/>
                  </a:lnTo>
                  <a:cubicBezTo>
                    <a:pt x="678" y="305"/>
                    <a:pt x="373" y="0"/>
                    <a:pt x="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0" name="Google Shape;16000;p71"/>
            <p:cNvSpPr/>
            <p:nvPr/>
          </p:nvSpPr>
          <p:spPr>
            <a:xfrm>
              <a:off x="958207" y="1697164"/>
              <a:ext cx="11935" cy="11961"/>
            </a:xfrm>
            <a:custGeom>
              <a:rect b="b" l="l" r="r" t="t"/>
              <a:pathLst>
                <a:path extrusionOk="0" h="456" w="455">
                  <a:moveTo>
                    <a:pt x="231" y="1"/>
                  </a:moveTo>
                  <a:cubicBezTo>
                    <a:pt x="102" y="1"/>
                    <a:pt x="1" y="103"/>
                    <a:pt x="1" y="231"/>
                  </a:cubicBezTo>
                  <a:cubicBezTo>
                    <a:pt x="1" y="353"/>
                    <a:pt x="102" y="455"/>
                    <a:pt x="231" y="455"/>
                  </a:cubicBezTo>
                  <a:cubicBezTo>
                    <a:pt x="353" y="455"/>
                    <a:pt x="455" y="353"/>
                    <a:pt x="455" y="231"/>
                  </a:cubicBezTo>
                  <a:cubicBezTo>
                    <a:pt x="455"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01" name="Google Shape;16001;p71"/>
          <p:cNvGrpSpPr/>
          <p:nvPr/>
        </p:nvGrpSpPr>
        <p:grpSpPr>
          <a:xfrm>
            <a:off x="8038497" y="2906079"/>
            <a:ext cx="236568" cy="370105"/>
            <a:chOff x="8038497" y="2906079"/>
            <a:chExt cx="236568" cy="370105"/>
          </a:xfrm>
        </p:grpSpPr>
        <p:sp>
          <p:nvSpPr>
            <p:cNvPr id="16002" name="Google Shape;16002;p71"/>
            <p:cNvSpPr/>
            <p:nvPr/>
          </p:nvSpPr>
          <p:spPr>
            <a:xfrm>
              <a:off x="8114616" y="3032508"/>
              <a:ext cx="55345" cy="237801"/>
            </a:xfrm>
            <a:custGeom>
              <a:rect b="b" l="l" r="r" t="t"/>
              <a:pathLst>
                <a:path extrusionOk="0" h="9066" w="2110">
                  <a:moveTo>
                    <a:pt x="1370" y="0"/>
                  </a:moveTo>
                  <a:cubicBezTo>
                    <a:pt x="0" y="3275"/>
                    <a:pt x="373" y="9066"/>
                    <a:pt x="373" y="9066"/>
                  </a:cubicBezTo>
                  <a:lnTo>
                    <a:pt x="1723" y="9066"/>
                  </a:lnTo>
                  <a:cubicBezTo>
                    <a:pt x="1723" y="9066"/>
                    <a:pt x="943" y="3696"/>
                    <a:pt x="2109" y="285"/>
                  </a:cubicBezTo>
                  <a:lnTo>
                    <a:pt x="1370"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3" name="Google Shape;16003;p71"/>
            <p:cNvSpPr/>
            <p:nvPr/>
          </p:nvSpPr>
          <p:spPr>
            <a:xfrm>
              <a:off x="8114800" y="2997123"/>
              <a:ext cx="83070" cy="273185"/>
            </a:xfrm>
            <a:custGeom>
              <a:rect b="b" l="l" r="r" t="t"/>
              <a:pathLst>
                <a:path extrusionOk="0" h="10415" w="3167">
                  <a:moveTo>
                    <a:pt x="1105" y="0"/>
                  </a:moveTo>
                  <a:cubicBezTo>
                    <a:pt x="848" y="454"/>
                    <a:pt x="949" y="1031"/>
                    <a:pt x="1356" y="1370"/>
                  </a:cubicBezTo>
                  <a:cubicBezTo>
                    <a:pt x="0" y="4651"/>
                    <a:pt x="366" y="10415"/>
                    <a:pt x="366" y="10415"/>
                  </a:cubicBezTo>
                  <a:lnTo>
                    <a:pt x="997" y="10415"/>
                  </a:lnTo>
                  <a:cubicBezTo>
                    <a:pt x="922" y="9357"/>
                    <a:pt x="692" y="4760"/>
                    <a:pt x="1594" y="1756"/>
                  </a:cubicBezTo>
                  <a:cubicBezTo>
                    <a:pt x="1622" y="1665"/>
                    <a:pt x="1708" y="1607"/>
                    <a:pt x="1803" y="1607"/>
                  </a:cubicBezTo>
                  <a:cubicBezTo>
                    <a:pt x="1821" y="1607"/>
                    <a:pt x="1840" y="1609"/>
                    <a:pt x="1858" y="1614"/>
                  </a:cubicBezTo>
                  <a:cubicBezTo>
                    <a:pt x="1926" y="1627"/>
                    <a:pt x="1994" y="1634"/>
                    <a:pt x="2068" y="1634"/>
                  </a:cubicBezTo>
                  <a:cubicBezTo>
                    <a:pt x="2665" y="1634"/>
                    <a:pt x="3146" y="1166"/>
                    <a:pt x="3167" y="570"/>
                  </a:cubicBezTo>
                  <a:cubicBezTo>
                    <a:pt x="2482" y="366"/>
                    <a:pt x="1797" y="170"/>
                    <a:pt x="1105"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4" name="Google Shape;16004;p71"/>
            <p:cNvSpPr/>
            <p:nvPr/>
          </p:nvSpPr>
          <p:spPr>
            <a:xfrm>
              <a:off x="8104649" y="3264433"/>
              <a:ext cx="74729" cy="11751"/>
            </a:xfrm>
            <a:custGeom>
              <a:rect b="b" l="l" r="r" t="t"/>
              <a:pathLst>
                <a:path extrusionOk="0" h="448" w="2849">
                  <a:moveTo>
                    <a:pt x="299" y="0"/>
                  </a:moveTo>
                  <a:cubicBezTo>
                    <a:pt x="1" y="0"/>
                    <a:pt x="1" y="448"/>
                    <a:pt x="299" y="448"/>
                  </a:cubicBezTo>
                  <a:lnTo>
                    <a:pt x="2550" y="448"/>
                  </a:lnTo>
                  <a:cubicBezTo>
                    <a:pt x="2849" y="448"/>
                    <a:pt x="2849" y="0"/>
                    <a:pt x="2550"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5" name="Google Shape;16005;p71"/>
            <p:cNvSpPr/>
            <p:nvPr/>
          </p:nvSpPr>
          <p:spPr>
            <a:xfrm>
              <a:off x="8139666" y="2906079"/>
              <a:ext cx="60355" cy="104763"/>
            </a:xfrm>
            <a:custGeom>
              <a:rect b="b" l="l" r="r" t="t"/>
              <a:pathLst>
                <a:path extrusionOk="0" h="3994" w="2301">
                  <a:moveTo>
                    <a:pt x="177" y="0"/>
                  </a:moveTo>
                  <a:cubicBezTo>
                    <a:pt x="75" y="0"/>
                    <a:pt x="1" y="107"/>
                    <a:pt x="49" y="203"/>
                  </a:cubicBezTo>
                  <a:cubicBezTo>
                    <a:pt x="327" y="833"/>
                    <a:pt x="1025" y="2508"/>
                    <a:pt x="1215" y="3993"/>
                  </a:cubicBezTo>
                  <a:cubicBezTo>
                    <a:pt x="2300" y="2644"/>
                    <a:pt x="2198" y="1871"/>
                    <a:pt x="1995" y="1444"/>
                  </a:cubicBezTo>
                  <a:cubicBezTo>
                    <a:pt x="1547" y="501"/>
                    <a:pt x="666" y="135"/>
                    <a:pt x="218" y="6"/>
                  </a:cubicBezTo>
                  <a:cubicBezTo>
                    <a:pt x="204" y="2"/>
                    <a:pt x="190" y="0"/>
                    <a:pt x="177"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6" name="Google Shape;16006;p71"/>
            <p:cNvSpPr/>
            <p:nvPr/>
          </p:nvSpPr>
          <p:spPr>
            <a:xfrm>
              <a:off x="8038497" y="2975169"/>
              <a:ext cx="133065" cy="50598"/>
            </a:xfrm>
            <a:custGeom>
              <a:rect b="b" l="l" r="r" t="t"/>
              <a:pathLst>
                <a:path extrusionOk="0" h="1929" w="5073">
                  <a:moveTo>
                    <a:pt x="2830" y="0"/>
                  </a:moveTo>
                  <a:cubicBezTo>
                    <a:pt x="2617" y="0"/>
                    <a:pt x="2416" y="22"/>
                    <a:pt x="2238" y="57"/>
                  </a:cubicBezTo>
                  <a:cubicBezTo>
                    <a:pt x="1051" y="288"/>
                    <a:pt x="333" y="1278"/>
                    <a:pt x="48" y="1766"/>
                  </a:cubicBezTo>
                  <a:cubicBezTo>
                    <a:pt x="0" y="1837"/>
                    <a:pt x="61" y="1928"/>
                    <a:pt x="140" y="1928"/>
                  </a:cubicBezTo>
                  <a:cubicBezTo>
                    <a:pt x="152" y="1928"/>
                    <a:pt x="164" y="1926"/>
                    <a:pt x="177" y="1922"/>
                  </a:cubicBezTo>
                  <a:cubicBezTo>
                    <a:pt x="732" y="1710"/>
                    <a:pt x="2087" y="1270"/>
                    <a:pt x="3776" y="1270"/>
                  </a:cubicBezTo>
                  <a:cubicBezTo>
                    <a:pt x="4190" y="1270"/>
                    <a:pt x="4625" y="1296"/>
                    <a:pt x="5072" y="1359"/>
                  </a:cubicBezTo>
                  <a:cubicBezTo>
                    <a:pt x="4545" y="298"/>
                    <a:pt x="3611" y="0"/>
                    <a:pt x="283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7" name="Google Shape;16007;p71"/>
            <p:cNvSpPr/>
            <p:nvPr/>
          </p:nvSpPr>
          <p:spPr>
            <a:xfrm>
              <a:off x="8171535" y="2996048"/>
              <a:ext cx="93221" cy="82152"/>
            </a:xfrm>
            <a:custGeom>
              <a:rect b="b" l="l" r="r" t="t"/>
              <a:pathLst>
                <a:path extrusionOk="0" h="3132" w="3554">
                  <a:moveTo>
                    <a:pt x="1261" y="0"/>
                  </a:moveTo>
                  <a:cubicBezTo>
                    <a:pt x="469" y="0"/>
                    <a:pt x="0" y="563"/>
                    <a:pt x="0" y="563"/>
                  </a:cubicBezTo>
                  <a:cubicBezTo>
                    <a:pt x="1736" y="1221"/>
                    <a:pt x="2835" y="2482"/>
                    <a:pt x="3282" y="3079"/>
                  </a:cubicBezTo>
                  <a:cubicBezTo>
                    <a:pt x="3313" y="3115"/>
                    <a:pt x="3354" y="3131"/>
                    <a:pt x="3394" y="3131"/>
                  </a:cubicBezTo>
                  <a:cubicBezTo>
                    <a:pt x="3466" y="3131"/>
                    <a:pt x="3535" y="3078"/>
                    <a:pt x="3540" y="2991"/>
                  </a:cubicBezTo>
                  <a:cubicBezTo>
                    <a:pt x="3553" y="2414"/>
                    <a:pt x="3499" y="1234"/>
                    <a:pt x="2740" y="617"/>
                  </a:cubicBezTo>
                  <a:cubicBezTo>
                    <a:pt x="2173" y="153"/>
                    <a:pt x="1673" y="0"/>
                    <a:pt x="1261"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8" name="Google Shape;16008;p71"/>
            <p:cNvSpPr/>
            <p:nvPr/>
          </p:nvSpPr>
          <p:spPr>
            <a:xfrm>
              <a:off x="8067297" y="2917646"/>
              <a:ext cx="207768" cy="93195"/>
            </a:xfrm>
            <a:custGeom>
              <a:rect b="b" l="l" r="r" t="t"/>
              <a:pathLst>
                <a:path extrusionOk="0" h="3553" w="7921">
                  <a:moveTo>
                    <a:pt x="1147" y="0"/>
                  </a:moveTo>
                  <a:cubicBezTo>
                    <a:pt x="773" y="0"/>
                    <a:pt x="433" y="58"/>
                    <a:pt x="163" y="128"/>
                  </a:cubicBezTo>
                  <a:cubicBezTo>
                    <a:pt x="14" y="175"/>
                    <a:pt x="1" y="379"/>
                    <a:pt x="150" y="447"/>
                  </a:cubicBezTo>
                  <a:cubicBezTo>
                    <a:pt x="957" y="799"/>
                    <a:pt x="2930" y="2189"/>
                    <a:pt x="3974" y="3552"/>
                  </a:cubicBezTo>
                  <a:cubicBezTo>
                    <a:pt x="5032" y="2799"/>
                    <a:pt x="7019" y="1938"/>
                    <a:pt x="7751" y="1816"/>
                  </a:cubicBezTo>
                  <a:cubicBezTo>
                    <a:pt x="7887" y="1796"/>
                    <a:pt x="7921" y="1620"/>
                    <a:pt x="7798" y="1552"/>
                  </a:cubicBezTo>
                  <a:cubicBezTo>
                    <a:pt x="7422" y="1341"/>
                    <a:pt x="6789" y="1060"/>
                    <a:pt x="6112" y="1060"/>
                  </a:cubicBezTo>
                  <a:cubicBezTo>
                    <a:pt x="5874" y="1060"/>
                    <a:pt x="5631" y="1094"/>
                    <a:pt x="5391" y="1179"/>
                  </a:cubicBezTo>
                  <a:cubicBezTo>
                    <a:pt x="4618" y="1450"/>
                    <a:pt x="4252" y="1952"/>
                    <a:pt x="4089" y="2427"/>
                  </a:cubicBezTo>
                  <a:cubicBezTo>
                    <a:pt x="4022" y="1823"/>
                    <a:pt x="3737" y="1091"/>
                    <a:pt x="2862" y="501"/>
                  </a:cubicBezTo>
                  <a:cubicBezTo>
                    <a:pt x="2294" y="121"/>
                    <a:pt x="1686" y="0"/>
                    <a:pt x="11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09" name="Google Shape;16009;p71"/>
          <p:cNvGrpSpPr/>
          <p:nvPr/>
        </p:nvGrpSpPr>
        <p:grpSpPr>
          <a:xfrm>
            <a:off x="6324130" y="1566303"/>
            <a:ext cx="370630" cy="261802"/>
            <a:chOff x="6324130" y="1566303"/>
            <a:chExt cx="370630" cy="261802"/>
          </a:xfrm>
        </p:grpSpPr>
        <p:sp>
          <p:nvSpPr>
            <p:cNvPr id="16010" name="Google Shape;16010;p71"/>
            <p:cNvSpPr/>
            <p:nvPr/>
          </p:nvSpPr>
          <p:spPr>
            <a:xfrm>
              <a:off x="6536147" y="1780418"/>
              <a:ext cx="57286" cy="47686"/>
            </a:xfrm>
            <a:custGeom>
              <a:rect b="b" l="l" r="r" t="t"/>
              <a:pathLst>
                <a:path extrusionOk="0" h="1818" w="2184">
                  <a:moveTo>
                    <a:pt x="814" y="0"/>
                  </a:moveTo>
                  <a:lnTo>
                    <a:pt x="814" y="1051"/>
                  </a:lnTo>
                  <a:lnTo>
                    <a:pt x="448" y="1092"/>
                  </a:lnTo>
                  <a:cubicBezTo>
                    <a:pt x="0" y="1153"/>
                    <a:pt x="41" y="1811"/>
                    <a:pt x="495" y="1817"/>
                  </a:cubicBezTo>
                  <a:lnTo>
                    <a:pt x="1722" y="1817"/>
                  </a:lnTo>
                  <a:cubicBezTo>
                    <a:pt x="1973" y="1817"/>
                    <a:pt x="2184" y="1614"/>
                    <a:pt x="2184" y="1363"/>
                  </a:cubicBezTo>
                  <a:lnTo>
                    <a:pt x="2184" y="0"/>
                  </a:ln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1" name="Google Shape;16011;p71"/>
            <p:cNvSpPr/>
            <p:nvPr/>
          </p:nvSpPr>
          <p:spPr>
            <a:xfrm>
              <a:off x="6404525" y="1787343"/>
              <a:ext cx="51253" cy="40761"/>
            </a:xfrm>
            <a:custGeom>
              <a:rect b="b" l="l" r="r" t="t"/>
              <a:pathLst>
                <a:path extrusionOk="0" h="1554" w="1954">
                  <a:moveTo>
                    <a:pt x="814" y="1"/>
                  </a:moveTo>
                  <a:lnTo>
                    <a:pt x="814" y="787"/>
                  </a:lnTo>
                  <a:lnTo>
                    <a:pt x="448" y="828"/>
                  </a:lnTo>
                  <a:cubicBezTo>
                    <a:pt x="0" y="889"/>
                    <a:pt x="41" y="1547"/>
                    <a:pt x="495" y="1553"/>
                  </a:cubicBezTo>
                  <a:lnTo>
                    <a:pt x="1499" y="1553"/>
                  </a:lnTo>
                  <a:cubicBezTo>
                    <a:pt x="1750" y="1553"/>
                    <a:pt x="1953" y="1350"/>
                    <a:pt x="1953" y="1099"/>
                  </a:cubicBezTo>
                  <a:lnTo>
                    <a:pt x="1953" y="1"/>
                  </a:ln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2" name="Google Shape;16012;p71"/>
            <p:cNvSpPr/>
            <p:nvPr/>
          </p:nvSpPr>
          <p:spPr>
            <a:xfrm>
              <a:off x="6566023" y="1780418"/>
              <a:ext cx="57286" cy="47686"/>
            </a:xfrm>
            <a:custGeom>
              <a:rect b="b" l="l" r="r" t="t"/>
              <a:pathLst>
                <a:path extrusionOk="0" h="1818" w="2184">
                  <a:moveTo>
                    <a:pt x="814" y="0"/>
                  </a:moveTo>
                  <a:lnTo>
                    <a:pt x="814" y="1051"/>
                  </a:lnTo>
                  <a:lnTo>
                    <a:pt x="448" y="1092"/>
                  </a:lnTo>
                  <a:cubicBezTo>
                    <a:pt x="0" y="1153"/>
                    <a:pt x="41" y="1811"/>
                    <a:pt x="495" y="1817"/>
                  </a:cubicBezTo>
                  <a:lnTo>
                    <a:pt x="1723" y="1817"/>
                  </a:lnTo>
                  <a:cubicBezTo>
                    <a:pt x="1980" y="1817"/>
                    <a:pt x="2184" y="1614"/>
                    <a:pt x="2184" y="1363"/>
                  </a:cubicBezTo>
                  <a:lnTo>
                    <a:pt x="218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3" name="Google Shape;16013;p71"/>
            <p:cNvSpPr/>
            <p:nvPr/>
          </p:nvSpPr>
          <p:spPr>
            <a:xfrm>
              <a:off x="6434401" y="1787343"/>
              <a:ext cx="51253" cy="40761"/>
            </a:xfrm>
            <a:custGeom>
              <a:rect b="b" l="l" r="r" t="t"/>
              <a:pathLst>
                <a:path extrusionOk="0" h="1554" w="1954">
                  <a:moveTo>
                    <a:pt x="814" y="1"/>
                  </a:moveTo>
                  <a:lnTo>
                    <a:pt x="814" y="787"/>
                  </a:lnTo>
                  <a:lnTo>
                    <a:pt x="448" y="828"/>
                  </a:lnTo>
                  <a:cubicBezTo>
                    <a:pt x="1" y="889"/>
                    <a:pt x="41" y="1547"/>
                    <a:pt x="496" y="1553"/>
                  </a:cubicBezTo>
                  <a:lnTo>
                    <a:pt x="1499" y="1553"/>
                  </a:lnTo>
                  <a:cubicBezTo>
                    <a:pt x="1750" y="1553"/>
                    <a:pt x="1953" y="1350"/>
                    <a:pt x="1953" y="1099"/>
                  </a:cubicBezTo>
                  <a:lnTo>
                    <a:pt x="195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4" name="Google Shape;16014;p71"/>
            <p:cNvSpPr/>
            <p:nvPr/>
          </p:nvSpPr>
          <p:spPr>
            <a:xfrm>
              <a:off x="6324314" y="1684889"/>
              <a:ext cx="362315" cy="112212"/>
            </a:xfrm>
            <a:custGeom>
              <a:rect b="b" l="l" r="r" t="t"/>
              <a:pathLst>
                <a:path extrusionOk="0" h="4278" w="13813">
                  <a:moveTo>
                    <a:pt x="3722" y="0"/>
                  </a:moveTo>
                  <a:cubicBezTo>
                    <a:pt x="2781" y="0"/>
                    <a:pt x="2161" y="766"/>
                    <a:pt x="678" y="903"/>
                  </a:cubicBezTo>
                  <a:cubicBezTo>
                    <a:pt x="245" y="943"/>
                    <a:pt x="89" y="1215"/>
                    <a:pt x="28" y="1398"/>
                  </a:cubicBezTo>
                  <a:cubicBezTo>
                    <a:pt x="0" y="1506"/>
                    <a:pt x="7" y="1615"/>
                    <a:pt x="61" y="1710"/>
                  </a:cubicBezTo>
                  <a:cubicBezTo>
                    <a:pt x="1015" y="3349"/>
                    <a:pt x="4230" y="4277"/>
                    <a:pt x="7360" y="4277"/>
                  </a:cubicBezTo>
                  <a:cubicBezTo>
                    <a:pt x="10106" y="4277"/>
                    <a:pt x="12786" y="3563"/>
                    <a:pt x="13813" y="1988"/>
                  </a:cubicBezTo>
                  <a:lnTo>
                    <a:pt x="12497" y="672"/>
                  </a:lnTo>
                  <a:lnTo>
                    <a:pt x="3994" y="21"/>
                  </a:lnTo>
                  <a:cubicBezTo>
                    <a:pt x="3900" y="7"/>
                    <a:pt x="3809" y="0"/>
                    <a:pt x="3722"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5" name="Google Shape;16015;p71"/>
            <p:cNvSpPr/>
            <p:nvPr/>
          </p:nvSpPr>
          <p:spPr>
            <a:xfrm>
              <a:off x="6324314" y="1715316"/>
              <a:ext cx="362315" cy="81785"/>
            </a:xfrm>
            <a:custGeom>
              <a:rect b="b" l="l" r="r" t="t"/>
              <a:pathLst>
                <a:path extrusionOk="0" h="3118" w="13813">
                  <a:moveTo>
                    <a:pt x="156" y="0"/>
                  </a:moveTo>
                  <a:cubicBezTo>
                    <a:pt x="95" y="75"/>
                    <a:pt x="55" y="150"/>
                    <a:pt x="28" y="238"/>
                  </a:cubicBezTo>
                  <a:cubicBezTo>
                    <a:pt x="0" y="346"/>
                    <a:pt x="7" y="455"/>
                    <a:pt x="61" y="550"/>
                  </a:cubicBezTo>
                  <a:cubicBezTo>
                    <a:pt x="1015" y="2189"/>
                    <a:pt x="4230" y="3117"/>
                    <a:pt x="7360" y="3117"/>
                  </a:cubicBezTo>
                  <a:cubicBezTo>
                    <a:pt x="10106" y="3117"/>
                    <a:pt x="12786" y="2403"/>
                    <a:pt x="13813" y="828"/>
                  </a:cubicBezTo>
                  <a:lnTo>
                    <a:pt x="13602" y="617"/>
                  </a:lnTo>
                  <a:cubicBezTo>
                    <a:pt x="11662" y="1981"/>
                    <a:pt x="9562" y="2467"/>
                    <a:pt x="7604" y="2467"/>
                  </a:cubicBezTo>
                  <a:cubicBezTo>
                    <a:pt x="4042" y="2467"/>
                    <a:pt x="953" y="858"/>
                    <a:pt x="156"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6" name="Google Shape;16016;p71"/>
            <p:cNvSpPr/>
            <p:nvPr/>
          </p:nvSpPr>
          <p:spPr>
            <a:xfrm>
              <a:off x="6324130" y="1684836"/>
              <a:ext cx="117405" cy="98258"/>
            </a:xfrm>
            <a:custGeom>
              <a:rect b="b" l="l" r="r" t="t"/>
              <a:pathLst>
                <a:path extrusionOk="0" h="3746" w="4476">
                  <a:moveTo>
                    <a:pt x="3739" y="1"/>
                  </a:moveTo>
                  <a:cubicBezTo>
                    <a:pt x="3677" y="1"/>
                    <a:pt x="3615" y="4"/>
                    <a:pt x="3554" y="10"/>
                  </a:cubicBezTo>
                  <a:lnTo>
                    <a:pt x="3276" y="57"/>
                  </a:lnTo>
                  <a:cubicBezTo>
                    <a:pt x="2557" y="240"/>
                    <a:pt x="1920" y="789"/>
                    <a:pt x="685" y="905"/>
                  </a:cubicBezTo>
                  <a:cubicBezTo>
                    <a:pt x="252" y="945"/>
                    <a:pt x="96" y="1217"/>
                    <a:pt x="35" y="1407"/>
                  </a:cubicBezTo>
                  <a:cubicBezTo>
                    <a:pt x="1" y="1508"/>
                    <a:pt x="14" y="1623"/>
                    <a:pt x="68" y="1712"/>
                  </a:cubicBezTo>
                  <a:cubicBezTo>
                    <a:pt x="597" y="2620"/>
                    <a:pt x="1818" y="3312"/>
                    <a:pt x="3337" y="3746"/>
                  </a:cubicBezTo>
                  <a:cubicBezTo>
                    <a:pt x="3994" y="3278"/>
                    <a:pt x="4381" y="2519"/>
                    <a:pt x="4381" y="1712"/>
                  </a:cubicBezTo>
                  <a:cubicBezTo>
                    <a:pt x="4381" y="1108"/>
                    <a:pt x="4116" y="661"/>
                    <a:pt x="4476" y="64"/>
                  </a:cubicBezTo>
                  <a:lnTo>
                    <a:pt x="4001" y="23"/>
                  </a:lnTo>
                  <a:cubicBezTo>
                    <a:pt x="3914" y="7"/>
                    <a:pt x="3826" y="1"/>
                    <a:pt x="37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7" name="Google Shape;16017;p71"/>
            <p:cNvSpPr/>
            <p:nvPr/>
          </p:nvSpPr>
          <p:spPr>
            <a:xfrm>
              <a:off x="6382833" y="1566303"/>
              <a:ext cx="311927" cy="177498"/>
            </a:xfrm>
            <a:custGeom>
              <a:rect b="b" l="l" r="r" t="t"/>
              <a:pathLst>
                <a:path extrusionOk="0" h="6767" w="11892">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7" y="4641"/>
                    <a:pt x="1578" y="4641"/>
                  </a:cubicBezTo>
                  <a:cubicBezTo>
                    <a:pt x="3613" y="4641"/>
                    <a:pt x="5668" y="6013"/>
                    <a:pt x="6279" y="6448"/>
                  </a:cubicBezTo>
                  <a:cubicBezTo>
                    <a:pt x="6297" y="6459"/>
                    <a:pt x="6317" y="6464"/>
                    <a:pt x="6338" y="6464"/>
                  </a:cubicBezTo>
                  <a:cubicBezTo>
                    <a:pt x="6381" y="6464"/>
                    <a:pt x="6424" y="6441"/>
                    <a:pt x="6442" y="6400"/>
                  </a:cubicBezTo>
                  <a:lnTo>
                    <a:pt x="6889" y="5424"/>
                  </a:lnTo>
                  <a:cubicBezTo>
                    <a:pt x="6889" y="5424"/>
                    <a:pt x="7873" y="5803"/>
                    <a:pt x="9296" y="6665"/>
                  </a:cubicBezTo>
                  <a:cubicBezTo>
                    <a:pt x="9314" y="6675"/>
                    <a:pt x="9333" y="6679"/>
                    <a:pt x="9352" y="6679"/>
                  </a:cubicBezTo>
                  <a:cubicBezTo>
                    <a:pt x="9397" y="6679"/>
                    <a:pt x="9440" y="6652"/>
                    <a:pt x="9459" y="6604"/>
                  </a:cubicBezTo>
                  <a:lnTo>
                    <a:pt x="9697" y="5858"/>
                  </a:lnTo>
                  <a:cubicBezTo>
                    <a:pt x="10422" y="6034"/>
                    <a:pt x="11100" y="6339"/>
                    <a:pt x="11717" y="6746"/>
                  </a:cubicBezTo>
                  <a:cubicBezTo>
                    <a:pt x="11737" y="6760"/>
                    <a:pt x="11758" y="6766"/>
                    <a:pt x="11779" y="6766"/>
                  </a:cubicBezTo>
                  <a:cubicBezTo>
                    <a:pt x="11838" y="6766"/>
                    <a:pt x="11892" y="6716"/>
                    <a:pt x="11887" y="6651"/>
                  </a:cubicBezTo>
                  <a:cubicBezTo>
                    <a:pt x="11853" y="6251"/>
                    <a:pt x="11717" y="5417"/>
                    <a:pt x="11215" y="4739"/>
                  </a:cubicBezTo>
                  <a:lnTo>
                    <a:pt x="11812" y="4149"/>
                  </a:lnTo>
                  <a:cubicBezTo>
                    <a:pt x="11860" y="4102"/>
                    <a:pt x="11860" y="4020"/>
                    <a:pt x="11805" y="3979"/>
                  </a:cubicBezTo>
                  <a:cubicBezTo>
                    <a:pt x="11500" y="3756"/>
                    <a:pt x="10578" y="3098"/>
                    <a:pt x="9771" y="2901"/>
                  </a:cubicBezTo>
                  <a:lnTo>
                    <a:pt x="10429" y="2488"/>
                  </a:lnTo>
                  <a:cubicBezTo>
                    <a:pt x="10503" y="2447"/>
                    <a:pt x="10497" y="2339"/>
                    <a:pt x="10422" y="2298"/>
                  </a:cubicBezTo>
                  <a:cubicBezTo>
                    <a:pt x="9541" y="1891"/>
                    <a:pt x="8598" y="1667"/>
                    <a:pt x="7628" y="1633"/>
                  </a:cubicBezTo>
                  <a:lnTo>
                    <a:pt x="8259" y="1044"/>
                  </a:lnTo>
                  <a:cubicBezTo>
                    <a:pt x="8327" y="989"/>
                    <a:pt x="8300" y="888"/>
                    <a:pt x="8218" y="860"/>
                  </a:cubicBezTo>
                  <a:cubicBezTo>
                    <a:pt x="7970" y="790"/>
                    <a:pt x="7490" y="679"/>
                    <a:pt x="6891" y="679"/>
                  </a:cubicBezTo>
                  <a:cubicBezTo>
                    <a:pt x="6392" y="679"/>
                    <a:pt x="5812" y="756"/>
                    <a:pt x="5215" y="996"/>
                  </a:cubicBezTo>
                  <a:lnTo>
                    <a:pt x="5465" y="142"/>
                  </a:lnTo>
                  <a:cubicBezTo>
                    <a:pt x="5483" y="71"/>
                    <a:pt x="5429" y="1"/>
                    <a:pt x="5358" y="1"/>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8" name="Google Shape;16018;p71"/>
            <p:cNvSpPr/>
            <p:nvPr/>
          </p:nvSpPr>
          <p:spPr>
            <a:xfrm>
              <a:off x="6382833" y="1566303"/>
              <a:ext cx="275520" cy="125904"/>
            </a:xfrm>
            <a:custGeom>
              <a:rect b="b" l="l" r="r" t="t"/>
              <a:pathLst>
                <a:path extrusionOk="0" h="4800" w="10504">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9" y="4641"/>
                    <a:pt x="1581" y="4641"/>
                  </a:cubicBezTo>
                  <a:cubicBezTo>
                    <a:pt x="1970" y="4641"/>
                    <a:pt x="2360" y="4691"/>
                    <a:pt x="2740" y="4773"/>
                  </a:cubicBezTo>
                  <a:cubicBezTo>
                    <a:pt x="2740" y="4773"/>
                    <a:pt x="3363" y="3342"/>
                    <a:pt x="4821" y="2671"/>
                  </a:cubicBezTo>
                  <a:lnTo>
                    <a:pt x="5106" y="3444"/>
                  </a:lnTo>
                  <a:cubicBezTo>
                    <a:pt x="5106" y="3444"/>
                    <a:pt x="6353" y="2798"/>
                    <a:pt x="8360" y="2798"/>
                  </a:cubicBezTo>
                  <a:cubicBezTo>
                    <a:pt x="8794" y="2798"/>
                    <a:pt x="9264" y="2828"/>
                    <a:pt x="9764" y="2901"/>
                  </a:cubicBezTo>
                  <a:lnTo>
                    <a:pt x="10429" y="2495"/>
                  </a:lnTo>
                  <a:cubicBezTo>
                    <a:pt x="10503" y="2447"/>
                    <a:pt x="10497" y="2339"/>
                    <a:pt x="10415" y="2298"/>
                  </a:cubicBezTo>
                  <a:cubicBezTo>
                    <a:pt x="9541" y="1891"/>
                    <a:pt x="8591" y="1667"/>
                    <a:pt x="7628" y="1633"/>
                  </a:cubicBezTo>
                  <a:lnTo>
                    <a:pt x="8259" y="1050"/>
                  </a:lnTo>
                  <a:cubicBezTo>
                    <a:pt x="8320" y="989"/>
                    <a:pt x="8300" y="888"/>
                    <a:pt x="8212" y="860"/>
                  </a:cubicBezTo>
                  <a:cubicBezTo>
                    <a:pt x="7967" y="790"/>
                    <a:pt x="7488" y="679"/>
                    <a:pt x="6890" y="679"/>
                  </a:cubicBezTo>
                  <a:cubicBezTo>
                    <a:pt x="6392" y="679"/>
                    <a:pt x="5812" y="756"/>
                    <a:pt x="5215" y="996"/>
                  </a:cubicBezTo>
                  <a:lnTo>
                    <a:pt x="5465" y="142"/>
                  </a:lnTo>
                  <a:cubicBezTo>
                    <a:pt x="5483" y="71"/>
                    <a:pt x="5429" y="1"/>
                    <a:pt x="5358"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9" name="Google Shape;16019;p71"/>
            <p:cNvSpPr/>
            <p:nvPr/>
          </p:nvSpPr>
          <p:spPr>
            <a:xfrm>
              <a:off x="6389941" y="1714607"/>
              <a:ext cx="24027" cy="23843"/>
            </a:xfrm>
            <a:custGeom>
              <a:rect b="b" l="l" r="r" t="t"/>
              <a:pathLst>
                <a:path extrusionOk="0" h="909" w="916">
                  <a:moveTo>
                    <a:pt x="455" y="0"/>
                  </a:moveTo>
                  <a:cubicBezTo>
                    <a:pt x="204" y="0"/>
                    <a:pt x="0" y="204"/>
                    <a:pt x="0" y="455"/>
                  </a:cubicBezTo>
                  <a:cubicBezTo>
                    <a:pt x="0" y="705"/>
                    <a:pt x="204" y="909"/>
                    <a:pt x="455" y="909"/>
                  </a:cubicBezTo>
                  <a:cubicBezTo>
                    <a:pt x="712" y="909"/>
                    <a:pt x="916" y="705"/>
                    <a:pt x="916" y="455"/>
                  </a:cubicBezTo>
                  <a:cubicBezTo>
                    <a:pt x="916" y="204"/>
                    <a:pt x="712"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0" name="Google Shape;16020;p71"/>
            <p:cNvSpPr/>
            <p:nvPr/>
          </p:nvSpPr>
          <p:spPr>
            <a:xfrm>
              <a:off x="6456644" y="1601792"/>
              <a:ext cx="49365" cy="43830"/>
            </a:xfrm>
            <a:custGeom>
              <a:rect b="b" l="l" r="r" t="t"/>
              <a:pathLst>
                <a:path extrusionOk="0" h="1671" w="1882">
                  <a:moveTo>
                    <a:pt x="1547" y="0"/>
                  </a:moveTo>
                  <a:cubicBezTo>
                    <a:pt x="1506" y="0"/>
                    <a:pt x="1461" y="13"/>
                    <a:pt x="1417" y="43"/>
                  </a:cubicBezTo>
                  <a:cubicBezTo>
                    <a:pt x="916" y="389"/>
                    <a:pt x="475" y="816"/>
                    <a:pt x="115" y="1304"/>
                  </a:cubicBezTo>
                  <a:cubicBezTo>
                    <a:pt x="0" y="1453"/>
                    <a:pt x="109" y="1670"/>
                    <a:pt x="299" y="1670"/>
                  </a:cubicBezTo>
                  <a:cubicBezTo>
                    <a:pt x="366" y="1670"/>
                    <a:pt x="434" y="1637"/>
                    <a:pt x="482" y="1582"/>
                  </a:cubicBezTo>
                  <a:cubicBezTo>
                    <a:pt x="807" y="1135"/>
                    <a:pt x="1214" y="741"/>
                    <a:pt x="1675" y="423"/>
                  </a:cubicBezTo>
                  <a:cubicBezTo>
                    <a:pt x="1882" y="283"/>
                    <a:pt x="1743" y="0"/>
                    <a:pt x="1547"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1" name="Google Shape;16021;p71"/>
            <p:cNvSpPr/>
            <p:nvPr/>
          </p:nvSpPr>
          <p:spPr>
            <a:xfrm>
              <a:off x="6516763" y="1605753"/>
              <a:ext cx="49286" cy="26519"/>
            </a:xfrm>
            <a:custGeom>
              <a:rect b="b" l="l" r="r" t="t"/>
              <a:pathLst>
                <a:path extrusionOk="0" h="1011" w="1879">
                  <a:moveTo>
                    <a:pt x="1558" y="0"/>
                  </a:moveTo>
                  <a:cubicBezTo>
                    <a:pt x="1539" y="0"/>
                    <a:pt x="1519" y="3"/>
                    <a:pt x="1499" y="7"/>
                  </a:cubicBezTo>
                  <a:cubicBezTo>
                    <a:pt x="1031" y="123"/>
                    <a:pt x="583" y="319"/>
                    <a:pt x="183" y="597"/>
                  </a:cubicBezTo>
                  <a:cubicBezTo>
                    <a:pt x="0" y="726"/>
                    <a:pt x="88" y="1011"/>
                    <a:pt x="312" y="1011"/>
                  </a:cubicBezTo>
                  <a:cubicBezTo>
                    <a:pt x="359" y="1011"/>
                    <a:pt x="407" y="997"/>
                    <a:pt x="441" y="970"/>
                  </a:cubicBezTo>
                  <a:cubicBezTo>
                    <a:pt x="793" y="726"/>
                    <a:pt x="1187" y="550"/>
                    <a:pt x="1607" y="455"/>
                  </a:cubicBezTo>
                  <a:cubicBezTo>
                    <a:pt x="1878" y="392"/>
                    <a:pt x="1809" y="0"/>
                    <a:pt x="1558"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2" name="Google Shape;16022;p71"/>
            <p:cNvSpPr/>
            <p:nvPr/>
          </p:nvSpPr>
          <p:spPr>
            <a:xfrm>
              <a:off x="6575440" y="1631012"/>
              <a:ext cx="44145" cy="13194"/>
            </a:xfrm>
            <a:custGeom>
              <a:rect b="b" l="l" r="r" t="t"/>
              <a:pathLst>
                <a:path extrusionOk="0" h="503" w="1683">
                  <a:moveTo>
                    <a:pt x="1049" y="0"/>
                  </a:moveTo>
                  <a:cubicBezTo>
                    <a:pt x="784" y="0"/>
                    <a:pt x="521" y="17"/>
                    <a:pt x="258" y="48"/>
                  </a:cubicBezTo>
                  <a:cubicBezTo>
                    <a:pt x="1" y="102"/>
                    <a:pt x="21" y="475"/>
                    <a:pt x="285" y="502"/>
                  </a:cubicBezTo>
                  <a:lnTo>
                    <a:pt x="313" y="502"/>
                  </a:lnTo>
                  <a:cubicBezTo>
                    <a:pt x="557" y="471"/>
                    <a:pt x="801" y="457"/>
                    <a:pt x="1043" y="457"/>
                  </a:cubicBezTo>
                  <a:cubicBezTo>
                    <a:pt x="1171" y="457"/>
                    <a:pt x="1298" y="461"/>
                    <a:pt x="1425" y="468"/>
                  </a:cubicBezTo>
                  <a:cubicBezTo>
                    <a:pt x="1429" y="469"/>
                    <a:pt x="1434" y="469"/>
                    <a:pt x="1438" y="469"/>
                  </a:cubicBezTo>
                  <a:cubicBezTo>
                    <a:pt x="1561" y="469"/>
                    <a:pt x="1662" y="383"/>
                    <a:pt x="1669" y="265"/>
                  </a:cubicBezTo>
                  <a:cubicBezTo>
                    <a:pt x="1682" y="136"/>
                    <a:pt x="1587" y="28"/>
                    <a:pt x="1465" y="14"/>
                  </a:cubicBezTo>
                  <a:cubicBezTo>
                    <a:pt x="1326" y="5"/>
                    <a:pt x="1187" y="0"/>
                    <a:pt x="104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3" name="Google Shape;16023;p71"/>
            <p:cNvSpPr/>
            <p:nvPr/>
          </p:nvSpPr>
          <p:spPr>
            <a:xfrm>
              <a:off x="6632962" y="1667026"/>
              <a:ext cx="32499" cy="19856"/>
            </a:xfrm>
            <a:custGeom>
              <a:rect b="b" l="l" r="r" t="t"/>
              <a:pathLst>
                <a:path extrusionOk="0" h="757" w="1239">
                  <a:moveTo>
                    <a:pt x="330" y="1"/>
                  </a:moveTo>
                  <a:cubicBezTo>
                    <a:pt x="100" y="1"/>
                    <a:pt x="1" y="381"/>
                    <a:pt x="283" y="451"/>
                  </a:cubicBezTo>
                  <a:cubicBezTo>
                    <a:pt x="459" y="519"/>
                    <a:pt x="635" y="601"/>
                    <a:pt x="791" y="709"/>
                  </a:cubicBezTo>
                  <a:cubicBezTo>
                    <a:pt x="832" y="736"/>
                    <a:pt x="873" y="750"/>
                    <a:pt x="920" y="750"/>
                  </a:cubicBezTo>
                  <a:lnTo>
                    <a:pt x="927" y="757"/>
                  </a:lnTo>
                  <a:cubicBezTo>
                    <a:pt x="1151" y="757"/>
                    <a:pt x="1239" y="465"/>
                    <a:pt x="1056" y="336"/>
                  </a:cubicBezTo>
                  <a:cubicBezTo>
                    <a:pt x="866" y="214"/>
                    <a:pt x="662" y="106"/>
                    <a:pt x="445" y="31"/>
                  </a:cubicBezTo>
                  <a:cubicBezTo>
                    <a:pt x="404" y="10"/>
                    <a:pt x="365" y="1"/>
                    <a:pt x="3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4" name="Google Shape;16024;p71"/>
            <p:cNvSpPr/>
            <p:nvPr/>
          </p:nvSpPr>
          <p:spPr>
            <a:xfrm>
              <a:off x="6428526" y="1678594"/>
              <a:ext cx="52067" cy="35568"/>
            </a:xfrm>
            <a:custGeom>
              <a:rect b="b" l="l" r="r" t="t"/>
              <a:pathLst>
                <a:path extrusionOk="0" h="1356" w="1985">
                  <a:moveTo>
                    <a:pt x="940" y="1"/>
                  </a:moveTo>
                  <a:cubicBezTo>
                    <a:pt x="878" y="1"/>
                    <a:pt x="813" y="8"/>
                    <a:pt x="747" y="24"/>
                  </a:cubicBezTo>
                  <a:cubicBezTo>
                    <a:pt x="265" y="132"/>
                    <a:pt x="1" y="648"/>
                    <a:pt x="191" y="1102"/>
                  </a:cubicBezTo>
                  <a:cubicBezTo>
                    <a:pt x="210" y="1145"/>
                    <a:pt x="250" y="1168"/>
                    <a:pt x="290" y="1168"/>
                  </a:cubicBezTo>
                  <a:cubicBezTo>
                    <a:pt x="320" y="1168"/>
                    <a:pt x="351" y="1155"/>
                    <a:pt x="374" y="1129"/>
                  </a:cubicBezTo>
                  <a:cubicBezTo>
                    <a:pt x="488" y="989"/>
                    <a:pt x="649" y="923"/>
                    <a:pt x="809" y="923"/>
                  </a:cubicBezTo>
                  <a:cubicBezTo>
                    <a:pt x="1030" y="923"/>
                    <a:pt x="1249" y="1049"/>
                    <a:pt x="1343" y="1285"/>
                  </a:cubicBezTo>
                  <a:cubicBezTo>
                    <a:pt x="1363" y="1331"/>
                    <a:pt x="1406" y="1356"/>
                    <a:pt x="1450" y="1356"/>
                  </a:cubicBezTo>
                  <a:cubicBezTo>
                    <a:pt x="1483" y="1356"/>
                    <a:pt x="1517" y="1342"/>
                    <a:pt x="1540" y="1312"/>
                  </a:cubicBezTo>
                  <a:cubicBezTo>
                    <a:pt x="1985" y="775"/>
                    <a:pt x="1580" y="1"/>
                    <a:pt x="940"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5" name="Google Shape;16025;p71"/>
            <p:cNvSpPr/>
            <p:nvPr/>
          </p:nvSpPr>
          <p:spPr>
            <a:xfrm>
              <a:off x="6324314" y="1715316"/>
              <a:ext cx="103713" cy="67778"/>
            </a:xfrm>
            <a:custGeom>
              <a:rect b="b" l="l" r="r" t="t"/>
              <a:pathLst>
                <a:path extrusionOk="0" h="2584" w="3954">
                  <a:moveTo>
                    <a:pt x="156" y="0"/>
                  </a:moveTo>
                  <a:cubicBezTo>
                    <a:pt x="95" y="75"/>
                    <a:pt x="55" y="156"/>
                    <a:pt x="28" y="238"/>
                  </a:cubicBezTo>
                  <a:cubicBezTo>
                    <a:pt x="0" y="346"/>
                    <a:pt x="7" y="455"/>
                    <a:pt x="61" y="550"/>
                  </a:cubicBezTo>
                  <a:cubicBezTo>
                    <a:pt x="590" y="1458"/>
                    <a:pt x="1818" y="2143"/>
                    <a:pt x="3330" y="2584"/>
                  </a:cubicBezTo>
                  <a:cubicBezTo>
                    <a:pt x="3574" y="2408"/>
                    <a:pt x="3784" y="2184"/>
                    <a:pt x="3954" y="1933"/>
                  </a:cubicBezTo>
                  <a:cubicBezTo>
                    <a:pt x="2082" y="1384"/>
                    <a:pt x="658" y="543"/>
                    <a:pt x="156"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6" name="Google Shape;16026;p71"/>
            <p:cNvSpPr/>
            <p:nvPr/>
          </p:nvSpPr>
          <p:spPr>
            <a:xfrm>
              <a:off x="6324130" y="1708024"/>
              <a:ext cx="24210" cy="30086"/>
            </a:xfrm>
            <a:custGeom>
              <a:rect b="b" l="l" r="r" t="t"/>
              <a:pathLst>
                <a:path extrusionOk="0" h="1147" w="923">
                  <a:moveTo>
                    <a:pt x="875" y="0"/>
                  </a:moveTo>
                  <a:cubicBezTo>
                    <a:pt x="814" y="7"/>
                    <a:pt x="753" y="14"/>
                    <a:pt x="685" y="21"/>
                  </a:cubicBezTo>
                  <a:cubicBezTo>
                    <a:pt x="252" y="61"/>
                    <a:pt x="96" y="333"/>
                    <a:pt x="35" y="516"/>
                  </a:cubicBezTo>
                  <a:cubicBezTo>
                    <a:pt x="1" y="624"/>
                    <a:pt x="14" y="733"/>
                    <a:pt x="68" y="828"/>
                  </a:cubicBezTo>
                  <a:cubicBezTo>
                    <a:pt x="136" y="943"/>
                    <a:pt x="211" y="1045"/>
                    <a:pt x="285" y="1146"/>
                  </a:cubicBezTo>
                  <a:cubicBezTo>
                    <a:pt x="665" y="1018"/>
                    <a:pt x="923" y="665"/>
                    <a:pt x="923" y="265"/>
                  </a:cubicBezTo>
                  <a:cubicBezTo>
                    <a:pt x="923" y="177"/>
                    <a:pt x="909" y="82"/>
                    <a:pt x="87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27" name="Google Shape;16027;p71"/>
          <p:cNvGrpSpPr/>
          <p:nvPr/>
        </p:nvGrpSpPr>
        <p:grpSpPr>
          <a:xfrm>
            <a:off x="5232280" y="2026587"/>
            <a:ext cx="370840" cy="353213"/>
            <a:chOff x="5232280" y="2026587"/>
            <a:chExt cx="370840" cy="353213"/>
          </a:xfrm>
        </p:grpSpPr>
        <p:sp>
          <p:nvSpPr>
            <p:cNvPr id="16028" name="Google Shape;16028;p71"/>
            <p:cNvSpPr/>
            <p:nvPr/>
          </p:nvSpPr>
          <p:spPr>
            <a:xfrm>
              <a:off x="5232280" y="2058561"/>
              <a:ext cx="370840" cy="321239"/>
            </a:xfrm>
            <a:custGeom>
              <a:rect b="b" l="l" r="r" t="t"/>
              <a:pathLst>
                <a:path extrusionOk="0" h="12247" w="14138">
                  <a:moveTo>
                    <a:pt x="4509" y="1"/>
                  </a:moveTo>
                  <a:lnTo>
                    <a:pt x="2414" y="62"/>
                  </a:lnTo>
                  <a:cubicBezTo>
                    <a:pt x="2197" y="69"/>
                    <a:pt x="1994" y="150"/>
                    <a:pt x="1838" y="292"/>
                  </a:cubicBezTo>
                  <a:cubicBezTo>
                    <a:pt x="1173" y="903"/>
                    <a:pt x="583" y="1594"/>
                    <a:pt x="82" y="2340"/>
                  </a:cubicBezTo>
                  <a:cubicBezTo>
                    <a:pt x="14" y="2442"/>
                    <a:pt x="0" y="2557"/>
                    <a:pt x="41" y="2666"/>
                  </a:cubicBezTo>
                  <a:lnTo>
                    <a:pt x="116" y="2889"/>
                  </a:lnTo>
                  <a:cubicBezTo>
                    <a:pt x="186" y="3076"/>
                    <a:pt x="361" y="3198"/>
                    <a:pt x="551" y="3198"/>
                  </a:cubicBezTo>
                  <a:cubicBezTo>
                    <a:pt x="582" y="3198"/>
                    <a:pt x="613" y="3194"/>
                    <a:pt x="644" y="3188"/>
                  </a:cubicBezTo>
                  <a:cubicBezTo>
                    <a:pt x="1519" y="3018"/>
                    <a:pt x="2251" y="3140"/>
                    <a:pt x="2807" y="2842"/>
                  </a:cubicBezTo>
                  <a:cubicBezTo>
                    <a:pt x="3391" y="3662"/>
                    <a:pt x="3404" y="6470"/>
                    <a:pt x="5316" y="7331"/>
                  </a:cubicBezTo>
                  <a:lnTo>
                    <a:pt x="5730" y="9087"/>
                  </a:lnTo>
                  <a:lnTo>
                    <a:pt x="5730" y="11108"/>
                  </a:lnTo>
                  <a:lnTo>
                    <a:pt x="5323" y="12050"/>
                  </a:lnTo>
                  <a:cubicBezTo>
                    <a:pt x="5282" y="12145"/>
                    <a:pt x="5350" y="12247"/>
                    <a:pt x="5452" y="12247"/>
                  </a:cubicBezTo>
                  <a:lnTo>
                    <a:pt x="6245" y="12247"/>
                  </a:lnTo>
                  <a:cubicBezTo>
                    <a:pt x="6320" y="12247"/>
                    <a:pt x="6381" y="12186"/>
                    <a:pt x="6388" y="12118"/>
                  </a:cubicBezTo>
                  <a:lnTo>
                    <a:pt x="6652" y="7758"/>
                  </a:lnTo>
                  <a:cubicBezTo>
                    <a:pt x="6920" y="7801"/>
                    <a:pt x="7242" y="7831"/>
                    <a:pt x="7614" y="7831"/>
                  </a:cubicBezTo>
                  <a:cubicBezTo>
                    <a:pt x="8542" y="7831"/>
                    <a:pt x="9782" y="7641"/>
                    <a:pt x="11263" y="6978"/>
                  </a:cubicBezTo>
                  <a:cubicBezTo>
                    <a:pt x="11575" y="7460"/>
                    <a:pt x="12171" y="8165"/>
                    <a:pt x="13297" y="8904"/>
                  </a:cubicBezTo>
                  <a:lnTo>
                    <a:pt x="12985" y="11108"/>
                  </a:lnTo>
                  <a:lnTo>
                    <a:pt x="12578" y="12050"/>
                  </a:lnTo>
                  <a:cubicBezTo>
                    <a:pt x="12538" y="12145"/>
                    <a:pt x="12605" y="12247"/>
                    <a:pt x="12707" y="12247"/>
                  </a:cubicBezTo>
                  <a:lnTo>
                    <a:pt x="13514" y="12247"/>
                  </a:lnTo>
                  <a:cubicBezTo>
                    <a:pt x="13582" y="12247"/>
                    <a:pt x="13643" y="12199"/>
                    <a:pt x="13650" y="12131"/>
                  </a:cubicBezTo>
                  <a:lnTo>
                    <a:pt x="14124" y="8938"/>
                  </a:lnTo>
                  <a:cubicBezTo>
                    <a:pt x="14138" y="8829"/>
                    <a:pt x="14111" y="8728"/>
                    <a:pt x="14043" y="8639"/>
                  </a:cubicBezTo>
                  <a:cubicBezTo>
                    <a:pt x="13894" y="8450"/>
                    <a:pt x="13623" y="8063"/>
                    <a:pt x="13541" y="7622"/>
                  </a:cubicBezTo>
                  <a:cubicBezTo>
                    <a:pt x="13372" y="6707"/>
                    <a:pt x="13894" y="6056"/>
                    <a:pt x="13894" y="5066"/>
                  </a:cubicBezTo>
                  <a:cubicBezTo>
                    <a:pt x="13894" y="4035"/>
                    <a:pt x="13277" y="3371"/>
                    <a:pt x="12321" y="3052"/>
                  </a:cubicBezTo>
                  <a:cubicBezTo>
                    <a:pt x="11807" y="2881"/>
                    <a:pt x="10990" y="2848"/>
                    <a:pt x="10078" y="2848"/>
                  </a:cubicBezTo>
                  <a:cubicBezTo>
                    <a:pt x="9489" y="2848"/>
                    <a:pt x="8861" y="2861"/>
                    <a:pt x="8249" y="2861"/>
                  </a:cubicBezTo>
                  <a:cubicBezTo>
                    <a:pt x="6952" y="2861"/>
                    <a:pt x="5728" y="2799"/>
                    <a:pt x="5106" y="2408"/>
                  </a:cubicBezTo>
                  <a:cubicBezTo>
                    <a:pt x="4970" y="2327"/>
                    <a:pt x="4876" y="2150"/>
                    <a:pt x="4794" y="1947"/>
                  </a:cubicBezTo>
                  <a:cubicBezTo>
                    <a:pt x="4699" y="1696"/>
                    <a:pt x="4638" y="1432"/>
                    <a:pt x="4618" y="1167"/>
                  </a:cubicBezTo>
                  <a:lnTo>
                    <a:pt x="450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9" name="Google Shape;16029;p71"/>
            <p:cNvSpPr/>
            <p:nvPr/>
          </p:nvSpPr>
          <p:spPr>
            <a:xfrm>
              <a:off x="5287048" y="2026587"/>
              <a:ext cx="105550" cy="71687"/>
            </a:xfrm>
            <a:custGeom>
              <a:rect b="b" l="l" r="r" t="t"/>
              <a:pathLst>
                <a:path extrusionOk="0" h="2733" w="4024">
                  <a:moveTo>
                    <a:pt x="1983" y="1"/>
                  </a:moveTo>
                  <a:cubicBezTo>
                    <a:pt x="934" y="1"/>
                    <a:pt x="274" y="884"/>
                    <a:pt x="55" y="1233"/>
                  </a:cubicBezTo>
                  <a:cubicBezTo>
                    <a:pt x="1" y="1322"/>
                    <a:pt x="14" y="1437"/>
                    <a:pt x="96" y="1505"/>
                  </a:cubicBezTo>
                  <a:cubicBezTo>
                    <a:pt x="353" y="1739"/>
                    <a:pt x="692" y="1867"/>
                    <a:pt x="1037" y="1867"/>
                  </a:cubicBezTo>
                  <a:cubicBezTo>
                    <a:pt x="1092" y="1867"/>
                    <a:pt x="1146" y="1864"/>
                    <a:pt x="1201" y="1857"/>
                  </a:cubicBezTo>
                  <a:cubicBezTo>
                    <a:pt x="1289" y="1851"/>
                    <a:pt x="1370" y="1796"/>
                    <a:pt x="1404" y="1715"/>
                  </a:cubicBezTo>
                  <a:cubicBezTo>
                    <a:pt x="1537" y="1420"/>
                    <a:pt x="1756" y="1292"/>
                    <a:pt x="1956" y="1292"/>
                  </a:cubicBezTo>
                  <a:cubicBezTo>
                    <a:pt x="2175" y="1292"/>
                    <a:pt x="2372" y="1444"/>
                    <a:pt x="2415" y="1695"/>
                  </a:cubicBezTo>
                  <a:cubicBezTo>
                    <a:pt x="2516" y="2284"/>
                    <a:pt x="1906" y="2332"/>
                    <a:pt x="1689" y="2352"/>
                  </a:cubicBezTo>
                  <a:cubicBezTo>
                    <a:pt x="1479" y="2366"/>
                    <a:pt x="1547" y="2576"/>
                    <a:pt x="1547" y="2576"/>
                  </a:cubicBezTo>
                  <a:cubicBezTo>
                    <a:pt x="1689" y="2678"/>
                    <a:pt x="1859" y="2732"/>
                    <a:pt x="2035" y="2732"/>
                  </a:cubicBezTo>
                  <a:cubicBezTo>
                    <a:pt x="2048" y="2732"/>
                    <a:pt x="2061" y="2732"/>
                    <a:pt x="2074" y="2732"/>
                  </a:cubicBezTo>
                  <a:cubicBezTo>
                    <a:pt x="3868" y="2732"/>
                    <a:pt x="4024" y="444"/>
                    <a:pt x="2462" y="60"/>
                  </a:cubicBezTo>
                  <a:cubicBezTo>
                    <a:pt x="2294" y="19"/>
                    <a:pt x="2135" y="1"/>
                    <a:pt x="1983"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0" name="Google Shape;16030;p71"/>
            <p:cNvSpPr/>
            <p:nvPr/>
          </p:nvSpPr>
          <p:spPr>
            <a:xfrm>
              <a:off x="5276740" y="2088621"/>
              <a:ext cx="15135" cy="11961"/>
            </a:xfrm>
            <a:custGeom>
              <a:rect b="b" l="l" r="r" t="t"/>
              <a:pathLst>
                <a:path extrusionOk="0" h="456" w="577">
                  <a:moveTo>
                    <a:pt x="285" y="1"/>
                  </a:moveTo>
                  <a:cubicBezTo>
                    <a:pt x="0" y="21"/>
                    <a:pt x="0" y="442"/>
                    <a:pt x="285" y="455"/>
                  </a:cubicBezTo>
                  <a:cubicBezTo>
                    <a:pt x="577" y="442"/>
                    <a:pt x="577" y="21"/>
                    <a:pt x="2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1" name="Google Shape;16031;p71"/>
            <p:cNvSpPr/>
            <p:nvPr/>
          </p:nvSpPr>
          <p:spPr>
            <a:xfrm>
              <a:off x="5370827" y="2355406"/>
              <a:ext cx="29902" cy="24394"/>
            </a:xfrm>
            <a:custGeom>
              <a:rect b="b" l="l" r="r" t="t"/>
              <a:pathLst>
                <a:path extrusionOk="0" h="930" w="1140">
                  <a:moveTo>
                    <a:pt x="360" y="1"/>
                  </a:moveTo>
                  <a:lnTo>
                    <a:pt x="41" y="733"/>
                  </a:lnTo>
                  <a:cubicBezTo>
                    <a:pt x="0" y="828"/>
                    <a:pt x="68" y="930"/>
                    <a:pt x="170" y="930"/>
                  </a:cubicBezTo>
                  <a:lnTo>
                    <a:pt x="963" y="930"/>
                  </a:lnTo>
                  <a:cubicBezTo>
                    <a:pt x="1038" y="930"/>
                    <a:pt x="1099" y="875"/>
                    <a:pt x="1106" y="801"/>
                  </a:cubicBezTo>
                  <a:lnTo>
                    <a:pt x="1140" y="258"/>
                  </a:lnTo>
                  <a:lnTo>
                    <a:pt x="36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2" name="Google Shape;16032;p71"/>
            <p:cNvSpPr/>
            <p:nvPr/>
          </p:nvSpPr>
          <p:spPr>
            <a:xfrm>
              <a:off x="5561126" y="2355223"/>
              <a:ext cx="31345" cy="24578"/>
            </a:xfrm>
            <a:custGeom>
              <a:rect b="b" l="l" r="r" t="t"/>
              <a:pathLst>
                <a:path extrusionOk="0" h="937" w="1195">
                  <a:moveTo>
                    <a:pt x="360" y="1"/>
                  </a:moveTo>
                  <a:lnTo>
                    <a:pt x="41" y="740"/>
                  </a:lnTo>
                  <a:cubicBezTo>
                    <a:pt x="1" y="835"/>
                    <a:pt x="68" y="937"/>
                    <a:pt x="170" y="937"/>
                  </a:cubicBezTo>
                  <a:lnTo>
                    <a:pt x="977" y="937"/>
                  </a:lnTo>
                  <a:cubicBezTo>
                    <a:pt x="1045" y="937"/>
                    <a:pt x="1106" y="889"/>
                    <a:pt x="1113" y="821"/>
                  </a:cubicBezTo>
                  <a:lnTo>
                    <a:pt x="1194" y="292"/>
                  </a:lnTo>
                  <a:lnTo>
                    <a:pt x="36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3" name="Google Shape;16033;p71"/>
            <p:cNvSpPr/>
            <p:nvPr/>
          </p:nvSpPr>
          <p:spPr>
            <a:xfrm>
              <a:off x="5232280" y="2095756"/>
              <a:ext cx="46978" cy="46689"/>
            </a:xfrm>
            <a:custGeom>
              <a:rect b="b" l="l" r="r" t="t"/>
              <a:pathLst>
                <a:path extrusionOk="0" h="1780" w="1791">
                  <a:moveTo>
                    <a:pt x="773" y="0"/>
                  </a:moveTo>
                  <a:cubicBezTo>
                    <a:pt x="448" y="400"/>
                    <a:pt x="204" y="739"/>
                    <a:pt x="82" y="929"/>
                  </a:cubicBezTo>
                  <a:cubicBezTo>
                    <a:pt x="14" y="1024"/>
                    <a:pt x="0" y="1146"/>
                    <a:pt x="41" y="1254"/>
                  </a:cubicBezTo>
                  <a:lnTo>
                    <a:pt x="116" y="1471"/>
                  </a:lnTo>
                  <a:cubicBezTo>
                    <a:pt x="186" y="1658"/>
                    <a:pt x="361" y="1780"/>
                    <a:pt x="551" y="1780"/>
                  </a:cubicBezTo>
                  <a:cubicBezTo>
                    <a:pt x="582" y="1780"/>
                    <a:pt x="613" y="1776"/>
                    <a:pt x="644" y="1770"/>
                  </a:cubicBezTo>
                  <a:cubicBezTo>
                    <a:pt x="1004" y="1709"/>
                    <a:pt x="1370" y="1668"/>
                    <a:pt x="1743" y="1655"/>
                  </a:cubicBezTo>
                  <a:cubicBezTo>
                    <a:pt x="1790" y="1438"/>
                    <a:pt x="1756" y="1214"/>
                    <a:pt x="1648" y="1017"/>
                  </a:cubicBezTo>
                  <a:cubicBezTo>
                    <a:pt x="1370" y="556"/>
                    <a:pt x="909" y="265"/>
                    <a:pt x="773"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4" name="Google Shape;16034;p71"/>
            <p:cNvSpPr/>
            <p:nvPr/>
          </p:nvSpPr>
          <p:spPr>
            <a:xfrm>
              <a:off x="5232621" y="2121933"/>
              <a:ext cx="9469" cy="9574"/>
            </a:xfrm>
            <a:custGeom>
              <a:rect b="b" l="l" r="r" t="t"/>
              <a:pathLst>
                <a:path extrusionOk="0" h="365" w="361">
                  <a:moveTo>
                    <a:pt x="147" y="1"/>
                  </a:moveTo>
                  <a:cubicBezTo>
                    <a:pt x="109" y="1"/>
                    <a:pt x="69" y="7"/>
                    <a:pt x="28" y="19"/>
                  </a:cubicBezTo>
                  <a:cubicBezTo>
                    <a:pt x="1" y="94"/>
                    <a:pt x="1" y="175"/>
                    <a:pt x="28" y="250"/>
                  </a:cubicBezTo>
                  <a:lnTo>
                    <a:pt x="69" y="365"/>
                  </a:lnTo>
                  <a:cubicBezTo>
                    <a:pt x="82" y="365"/>
                    <a:pt x="103" y="365"/>
                    <a:pt x="123" y="358"/>
                  </a:cubicBezTo>
                  <a:cubicBezTo>
                    <a:pt x="265" y="311"/>
                    <a:pt x="360" y="195"/>
                    <a:pt x="326" y="101"/>
                  </a:cubicBezTo>
                  <a:cubicBezTo>
                    <a:pt x="307" y="34"/>
                    <a:pt x="235" y="1"/>
                    <a:pt x="147" y="1"/>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5" name="Google Shape;16035;p71"/>
            <p:cNvSpPr/>
            <p:nvPr/>
          </p:nvSpPr>
          <p:spPr>
            <a:xfrm>
              <a:off x="5305908" y="2118235"/>
              <a:ext cx="65654" cy="132802"/>
            </a:xfrm>
            <a:custGeom>
              <a:rect b="b" l="l" r="r" t="t"/>
              <a:pathLst>
                <a:path extrusionOk="0" h="5063" w="2503">
                  <a:moveTo>
                    <a:pt x="723" y="1"/>
                  </a:moveTo>
                  <a:cubicBezTo>
                    <a:pt x="683" y="1"/>
                    <a:pt x="647" y="9"/>
                    <a:pt x="617" y="25"/>
                  </a:cubicBezTo>
                  <a:cubicBezTo>
                    <a:pt x="434" y="126"/>
                    <a:pt x="367" y="377"/>
                    <a:pt x="0" y="567"/>
                  </a:cubicBezTo>
                  <a:cubicBezTo>
                    <a:pt x="584" y="1387"/>
                    <a:pt x="597" y="4188"/>
                    <a:pt x="2502" y="5063"/>
                  </a:cubicBezTo>
                  <a:cubicBezTo>
                    <a:pt x="956" y="3815"/>
                    <a:pt x="990" y="770"/>
                    <a:pt x="1031" y="418"/>
                  </a:cubicBezTo>
                  <a:cubicBezTo>
                    <a:pt x="1063" y="122"/>
                    <a:pt x="874" y="1"/>
                    <a:pt x="723" y="1"/>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6" name="Google Shape;16036;p71"/>
            <p:cNvSpPr/>
            <p:nvPr/>
          </p:nvSpPr>
          <p:spPr>
            <a:xfrm>
              <a:off x="5406762" y="2226302"/>
              <a:ext cx="120947" cy="37745"/>
            </a:xfrm>
            <a:custGeom>
              <a:rect b="b" l="l" r="r" t="t"/>
              <a:pathLst>
                <a:path extrusionOk="0" h="1439" w="4611">
                  <a:moveTo>
                    <a:pt x="4021" y="0"/>
                  </a:moveTo>
                  <a:cubicBezTo>
                    <a:pt x="3976" y="0"/>
                    <a:pt x="3930" y="7"/>
                    <a:pt x="3885" y="20"/>
                  </a:cubicBezTo>
                  <a:cubicBezTo>
                    <a:pt x="2825" y="359"/>
                    <a:pt x="1452" y="408"/>
                    <a:pt x="731" y="408"/>
                  </a:cubicBezTo>
                  <a:cubicBezTo>
                    <a:pt x="673" y="408"/>
                    <a:pt x="619" y="407"/>
                    <a:pt x="570" y="407"/>
                  </a:cubicBezTo>
                  <a:cubicBezTo>
                    <a:pt x="359" y="407"/>
                    <a:pt x="176" y="536"/>
                    <a:pt x="115" y="732"/>
                  </a:cubicBezTo>
                  <a:cubicBezTo>
                    <a:pt x="48" y="943"/>
                    <a:pt x="7" y="1153"/>
                    <a:pt x="0" y="1370"/>
                  </a:cubicBezTo>
                  <a:cubicBezTo>
                    <a:pt x="263" y="1410"/>
                    <a:pt x="579" y="1439"/>
                    <a:pt x="942" y="1439"/>
                  </a:cubicBezTo>
                  <a:cubicBezTo>
                    <a:pt x="1871" y="1439"/>
                    <a:pt x="3115" y="1251"/>
                    <a:pt x="4611" y="583"/>
                  </a:cubicBezTo>
                  <a:cubicBezTo>
                    <a:pt x="4543" y="488"/>
                    <a:pt x="4489" y="380"/>
                    <a:pt x="4441" y="271"/>
                  </a:cubicBezTo>
                  <a:cubicBezTo>
                    <a:pt x="4366" y="103"/>
                    <a:pt x="4199" y="0"/>
                    <a:pt x="4021"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7" name="Google Shape;16037;p71"/>
            <p:cNvSpPr/>
            <p:nvPr/>
          </p:nvSpPr>
          <p:spPr>
            <a:xfrm>
              <a:off x="5302524" y="2046207"/>
              <a:ext cx="73680" cy="48001"/>
            </a:xfrm>
            <a:custGeom>
              <a:rect b="b" l="l" r="r" t="t"/>
              <a:pathLst>
                <a:path extrusionOk="0" h="1830" w="2809">
                  <a:moveTo>
                    <a:pt x="1402" y="0"/>
                  </a:moveTo>
                  <a:cubicBezTo>
                    <a:pt x="775" y="0"/>
                    <a:pt x="271" y="420"/>
                    <a:pt x="1" y="1048"/>
                  </a:cubicBezTo>
                  <a:cubicBezTo>
                    <a:pt x="148" y="1094"/>
                    <a:pt x="303" y="1117"/>
                    <a:pt x="457" y="1117"/>
                  </a:cubicBezTo>
                  <a:cubicBezTo>
                    <a:pt x="509" y="1117"/>
                    <a:pt x="560" y="1114"/>
                    <a:pt x="611" y="1109"/>
                  </a:cubicBezTo>
                  <a:cubicBezTo>
                    <a:pt x="699" y="1096"/>
                    <a:pt x="780" y="1041"/>
                    <a:pt x="814" y="967"/>
                  </a:cubicBezTo>
                  <a:cubicBezTo>
                    <a:pt x="948" y="671"/>
                    <a:pt x="1167" y="542"/>
                    <a:pt x="1368" y="542"/>
                  </a:cubicBezTo>
                  <a:cubicBezTo>
                    <a:pt x="1586" y="542"/>
                    <a:pt x="1782" y="693"/>
                    <a:pt x="1825" y="947"/>
                  </a:cubicBezTo>
                  <a:cubicBezTo>
                    <a:pt x="1926" y="1536"/>
                    <a:pt x="1316" y="1584"/>
                    <a:pt x="1099" y="1604"/>
                  </a:cubicBezTo>
                  <a:cubicBezTo>
                    <a:pt x="889" y="1618"/>
                    <a:pt x="957" y="1828"/>
                    <a:pt x="957" y="1828"/>
                  </a:cubicBezTo>
                  <a:cubicBezTo>
                    <a:pt x="986" y="1829"/>
                    <a:pt x="1016" y="1829"/>
                    <a:pt x="1045" y="1829"/>
                  </a:cubicBezTo>
                  <a:cubicBezTo>
                    <a:pt x="2808" y="1829"/>
                    <a:pt x="2610" y="218"/>
                    <a:pt x="1703" y="31"/>
                  </a:cubicBezTo>
                  <a:cubicBezTo>
                    <a:pt x="1600" y="10"/>
                    <a:pt x="1500" y="0"/>
                    <a:pt x="1402"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38" name="Google Shape;16038;p71"/>
          <p:cNvGrpSpPr/>
          <p:nvPr/>
        </p:nvGrpSpPr>
        <p:grpSpPr>
          <a:xfrm>
            <a:off x="7968961" y="2435329"/>
            <a:ext cx="379548" cy="365331"/>
            <a:chOff x="7968961" y="2435329"/>
            <a:chExt cx="379548" cy="365331"/>
          </a:xfrm>
        </p:grpSpPr>
        <p:sp>
          <p:nvSpPr>
            <p:cNvPr id="16039" name="Google Shape;16039;p71"/>
            <p:cNvSpPr/>
            <p:nvPr/>
          </p:nvSpPr>
          <p:spPr>
            <a:xfrm>
              <a:off x="8154276" y="2638638"/>
              <a:ext cx="118297" cy="162023"/>
            </a:xfrm>
            <a:custGeom>
              <a:rect b="b" l="l" r="r" t="t"/>
              <a:pathLst>
                <a:path extrusionOk="0" h="6177" w="451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4089" y="5564"/>
                    <a:pt x="4510" y="4425"/>
                    <a:pt x="4076" y="3462"/>
                  </a:cubicBezTo>
                  <a:cubicBezTo>
                    <a:pt x="3459" y="2133"/>
                    <a:pt x="1594" y="1272"/>
                    <a:pt x="529" y="31"/>
                  </a:cubicBezTo>
                  <a:cubicBezTo>
                    <a:pt x="510" y="10"/>
                    <a:pt x="486" y="1"/>
                    <a:pt x="462"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0" name="Google Shape;16040;p71"/>
            <p:cNvSpPr/>
            <p:nvPr/>
          </p:nvSpPr>
          <p:spPr>
            <a:xfrm>
              <a:off x="8154276" y="2638638"/>
              <a:ext cx="107805" cy="162023"/>
            </a:xfrm>
            <a:custGeom>
              <a:rect b="b" l="l" r="r" t="t"/>
              <a:pathLst>
                <a:path extrusionOk="0" h="6177" w="411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3581" y="5802"/>
                    <a:pt x="3933" y="5429"/>
                    <a:pt x="4110" y="4968"/>
                  </a:cubicBezTo>
                  <a:lnTo>
                    <a:pt x="4110" y="4968"/>
                  </a:lnTo>
                  <a:cubicBezTo>
                    <a:pt x="4035" y="5022"/>
                    <a:pt x="3947" y="5069"/>
                    <a:pt x="3865" y="5103"/>
                  </a:cubicBezTo>
                  <a:lnTo>
                    <a:pt x="3852" y="5110"/>
                  </a:lnTo>
                  <a:cubicBezTo>
                    <a:pt x="3601" y="5221"/>
                    <a:pt x="3338" y="5274"/>
                    <a:pt x="3079" y="5274"/>
                  </a:cubicBezTo>
                  <a:cubicBezTo>
                    <a:pt x="2346" y="5274"/>
                    <a:pt x="1643" y="4850"/>
                    <a:pt x="1323" y="4134"/>
                  </a:cubicBezTo>
                  <a:cubicBezTo>
                    <a:pt x="902" y="3171"/>
                    <a:pt x="1079" y="1882"/>
                    <a:pt x="1133" y="635"/>
                  </a:cubicBezTo>
                  <a:cubicBezTo>
                    <a:pt x="923" y="452"/>
                    <a:pt x="719" y="248"/>
                    <a:pt x="529" y="31"/>
                  </a:cubicBezTo>
                  <a:cubicBezTo>
                    <a:pt x="510" y="10"/>
                    <a:pt x="486" y="1"/>
                    <a:pt x="462" y="1"/>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1" name="Google Shape;16041;p71"/>
            <p:cNvSpPr/>
            <p:nvPr/>
          </p:nvSpPr>
          <p:spPr>
            <a:xfrm>
              <a:off x="8145332" y="2435382"/>
              <a:ext cx="203178" cy="195886"/>
            </a:xfrm>
            <a:custGeom>
              <a:rect b="b" l="l" r="r" t="t"/>
              <a:pathLst>
                <a:path extrusionOk="0" h="7468" w="7746">
                  <a:moveTo>
                    <a:pt x="182" y="1"/>
                  </a:moveTo>
                  <a:cubicBezTo>
                    <a:pt x="83" y="1"/>
                    <a:pt x="1" y="106"/>
                    <a:pt x="57" y="206"/>
                  </a:cubicBezTo>
                  <a:cubicBezTo>
                    <a:pt x="1162" y="2241"/>
                    <a:pt x="1365" y="5163"/>
                    <a:pt x="2823" y="6655"/>
                  </a:cubicBezTo>
                  <a:cubicBezTo>
                    <a:pt x="3358" y="7196"/>
                    <a:pt x="4063" y="7468"/>
                    <a:pt x="4768" y="7468"/>
                  </a:cubicBezTo>
                  <a:cubicBezTo>
                    <a:pt x="5458" y="7468"/>
                    <a:pt x="6148" y="7208"/>
                    <a:pt x="6681" y="6689"/>
                  </a:cubicBezTo>
                  <a:lnTo>
                    <a:pt x="6695" y="6675"/>
                  </a:lnTo>
                  <a:cubicBezTo>
                    <a:pt x="7746" y="5604"/>
                    <a:pt x="7739" y="3881"/>
                    <a:pt x="6681" y="2817"/>
                  </a:cubicBezTo>
                  <a:cubicBezTo>
                    <a:pt x="5196" y="1346"/>
                    <a:pt x="2274" y="1135"/>
                    <a:pt x="247" y="17"/>
                  </a:cubicBezTo>
                  <a:cubicBezTo>
                    <a:pt x="225" y="6"/>
                    <a:pt x="203" y="1"/>
                    <a:pt x="182"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2" name="Google Shape;16042;p71"/>
            <p:cNvSpPr/>
            <p:nvPr/>
          </p:nvSpPr>
          <p:spPr>
            <a:xfrm>
              <a:off x="8145489" y="2435329"/>
              <a:ext cx="196095" cy="195886"/>
            </a:xfrm>
            <a:custGeom>
              <a:rect b="b" l="l" r="r" t="t"/>
              <a:pathLst>
                <a:path extrusionOk="0" h="7468" w="7476">
                  <a:moveTo>
                    <a:pt x="173" y="0"/>
                  </a:moveTo>
                  <a:cubicBezTo>
                    <a:pt x="77" y="0"/>
                    <a:pt x="1" y="109"/>
                    <a:pt x="51" y="208"/>
                  </a:cubicBezTo>
                  <a:cubicBezTo>
                    <a:pt x="1163" y="2243"/>
                    <a:pt x="1359" y="5165"/>
                    <a:pt x="2824" y="6657"/>
                  </a:cubicBezTo>
                  <a:cubicBezTo>
                    <a:pt x="3360" y="7196"/>
                    <a:pt x="4066" y="7467"/>
                    <a:pt x="4772" y="7467"/>
                  </a:cubicBezTo>
                  <a:cubicBezTo>
                    <a:pt x="5461" y="7467"/>
                    <a:pt x="6150" y="7209"/>
                    <a:pt x="6682" y="6691"/>
                  </a:cubicBezTo>
                  <a:lnTo>
                    <a:pt x="6696" y="6677"/>
                  </a:lnTo>
                  <a:cubicBezTo>
                    <a:pt x="7191" y="6182"/>
                    <a:pt x="7469" y="5511"/>
                    <a:pt x="7475" y="4806"/>
                  </a:cubicBezTo>
                  <a:lnTo>
                    <a:pt x="7475" y="4806"/>
                  </a:lnTo>
                  <a:cubicBezTo>
                    <a:pt x="7401" y="4914"/>
                    <a:pt x="7313" y="5016"/>
                    <a:pt x="7218" y="5111"/>
                  </a:cubicBezTo>
                  <a:lnTo>
                    <a:pt x="7204" y="5124"/>
                  </a:lnTo>
                  <a:cubicBezTo>
                    <a:pt x="6671" y="5641"/>
                    <a:pt x="5981" y="5898"/>
                    <a:pt x="5291" y="5898"/>
                  </a:cubicBezTo>
                  <a:cubicBezTo>
                    <a:pt x="4586" y="5898"/>
                    <a:pt x="3881" y="5629"/>
                    <a:pt x="3346" y="5090"/>
                  </a:cubicBezTo>
                  <a:cubicBezTo>
                    <a:pt x="2295" y="4019"/>
                    <a:pt x="1895" y="2209"/>
                    <a:pt x="1346" y="520"/>
                  </a:cubicBezTo>
                  <a:cubicBezTo>
                    <a:pt x="966" y="378"/>
                    <a:pt x="600" y="208"/>
                    <a:pt x="241" y="19"/>
                  </a:cubicBezTo>
                  <a:cubicBezTo>
                    <a:pt x="218" y="6"/>
                    <a:pt x="195" y="0"/>
                    <a:pt x="173"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3" name="Google Shape;16043;p71"/>
            <p:cNvSpPr/>
            <p:nvPr/>
          </p:nvSpPr>
          <p:spPr>
            <a:xfrm>
              <a:off x="7968961" y="2488183"/>
              <a:ext cx="136606" cy="226968"/>
            </a:xfrm>
            <a:custGeom>
              <a:rect b="b" l="l" r="r" t="t"/>
              <a:pathLst>
                <a:path extrusionOk="0" h="8653" w="5208">
                  <a:moveTo>
                    <a:pt x="2251" y="1"/>
                  </a:moveTo>
                  <a:cubicBezTo>
                    <a:pt x="2194" y="1"/>
                    <a:pt x="2137" y="37"/>
                    <a:pt x="2122" y="106"/>
                  </a:cubicBezTo>
                  <a:cubicBezTo>
                    <a:pt x="1648" y="2187"/>
                    <a:pt x="0" y="4343"/>
                    <a:pt x="102" y="6262"/>
                  </a:cubicBezTo>
                  <a:cubicBezTo>
                    <a:pt x="181" y="7610"/>
                    <a:pt x="1299" y="8652"/>
                    <a:pt x="2634" y="8652"/>
                  </a:cubicBezTo>
                  <a:cubicBezTo>
                    <a:pt x="2676" y="8652"/>
                    <a:pt x="2718" y="8651"/>
                    <a:pt x="2760" y="8649"/>
                  </a:cubicBezTo>
                  <a:lnTo>
                    <a:pt x="2773" y="8649"/>
                  </a:lnTo>
                  <a:cubicBezTo>
                    <a:pt x="4157" y="8547"/>
                    <a:pt x="5208" y="7347"/>
                    <a:pt x="5119" y="5964"/>
                  </a:cubicBezTo>
                  <a:cubicBezTo>
                    <a:pt x="4991" y="4038"/>
                    <a:pt x="3092" y="2099"/>
                    <a:pt x="2373" y="85"/>
                  </a:cubicBezTo>
                  <a:cubicBezTo>
                    <a:pt x="2351" y="28"/>
                    <a:pt x="2301" y="1"/>
                    <a:pt x="2251"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4" name="Google Shape;16044;p71"/>
            <p:cNvSpPr/>
            <p:nvPr/>
          </p:nvSpPr>
          <p:spPr>
            <a:xfrm>
              <a:off x="7968961" y="2488104"/>
              <a:ext cx="117038" cy="227047"/>
            </a:xfrm>
            <a:custGeom>
              <a:rect b="b" l="l" r="r" t="t"/>
              <a:pathLst>
                <a:path extrusionOk="0" h="8656" w="4462">
                  <a:moveTo>
                    <a:pt x="2247" y="1"/>
                  </a:moveTo>
                  <a:cubicBezTo>
                    <a:pt x="2191" y="1"/>
                    <a:pt x="2136" y="35"/>
                    <a:pt x="2122" y="102"/>
                  </a:cubicBezTo>
                  <a:cubicBezTo>
                    <a:pt x="1648" y="2190"/>
                    <a:pt x="0" y="4340"/>
                    <a:pt x="102" y="6265"/>
                  </a:cubicBezTo>
                  <a:cubicBezTo>
                    <a:pt x="181" y="7613"/>
                    <a:pt x="1299" y="8655"/>
                    <a:pt x="2634" y="8655"/>
                  </a:cubicBezTo>
                  <a:cubicBezTo>
                    <a:pt x="2676" y="8655"/>
                    <a:pt x="2718" y="8654"/>
                    <a:pt x="2760" y="8652"/>
                  </a:cubicBezTo>
                  <a:lnTo>
                    <a:pt x="2773" y="8652"/>
                  </a:lnTo>
                  <a:cubicBezTo>
                    <a:pt x="3417" y="8605"/>
                    <a:pt x="4028" y="8313"/>
                    <a:pt x="4462" y="7832"/>
                  </a:cubicBezTo>
                  <a:lnTo>
                    <a:pt x="4462" y="7832"/>
                  </a:lnTo>
                  <a:cubicBezTo>
                    <a:pt x="4340" y="7859"/>
                    <a:pt x="4218" y="7872"/>
                    <a:pt x="4096" y="7879"/>
                  </a:cubicBezTo>
                  <a:lnTo>
                    <a:pt x="4082" y="7879"/>
                  </a:lnTo>
                  <a:cubicBezTo>
                    <a:pt x="4040" y="7881"/>
                    <a:pt x="3998" y="7882"/>
                    <a:pt x="3956" y="7882"/>
                  </a:cubicBezTo>
                  <a:cubicBezTo>
                    <a:pt x="2621" y="7882"/>
                    <a:pt x="1503" y="6840"/>
                    <a:pt x="1424" y="5499"/>
                  </a:cubicBezTo>
                  <a:cubicBezTo>
                    <a:pt x="1356" y="4116"/>
                    <a:pt x="2183" y="2617"/>
                    <a:pt x="2828" y="1112"/>
                  </a:cubicBezTo>
                  <a:cubicBezTo>
                    <a:pt x="2651" y="780"/>
                    <a:pt x="2502" y="434"/>
                    <a:pt x="2373" y="88"/>
                  </a:cubicBezTo>
                  <a:cubicBezTo>
                    <a:pt x="2351" y="30"/>
                    <a:pt x="2298" y="1"/>
                    <a:pt x="2247" y="1"/>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45" name="Google Shape;16045;p71"/>
          <p:cNvGrpSpPr/>
          <p:nvPr/>
        </p:nvGrpSpPr>
        <p:grpSpPr>
          <a:xfrm>
            <a:off x="4136679" y="2115323"/>
            <a:ext cx="373305" cy="223217"/>
            <a:chOff x="4136679" y="2115323"/>
            <a:chExt cx="373305" cy="223217"/>
          </a:xfrm>
        </p:grpSpPr>
        <p:sp>
          <p:nvSpPr>
            <p:cNvPr id="16046" name="Google Shape;16046;p71"/>
            <p:cNvSpPr/>
            <p:nvPr/>
          </p:nvSpPr>
          <p:spPr>
            <a:xfrm>
              <a:off x="4453092" y="2115323"/>
              <a:ext cx="56893" cy="53903"/>
            </a:xfrm>
            <a:custGeom>
              <a:rect b="b" l="l" r="r" t="t"/>
              <a:pathLst>
                <a:path extrusionOk="0" h="2055" w="2169">
                  <a:moveTo>
                    <a:pt x="1265" y="452"/>
                  </a:moveTo>
                  <a:cubicBezTo>
                    <a:pt x="1293" y="452"/>
                    <a:pt x="1320" y="466"/>
                    <a:pt x="1343" y="488"/>
                  </a:cubicBezTo>
                  <a:cubicBezTo>
                    <a:pt x="1383" y="542"/>
                    <a:pt x="1397" y="617"/>
                    <a:pt x="1370" y="678"/>
                  </a:cubicBezTo>
                  <a:cubicBezTo>
                    <a:pt x="1329" y="773"/>
                    <a:pt x="1268" y="861"/>
                    <a:pt x="1194" y="936"/>
                  </a:cubicBezTo>
                  <a:lnTo>
                    <a:pt x="1180" y="922"/>
                  </a:lnTo>
                  <a:cubicBezTo>
                    <a:pt x="1099" y="827"/>
                    <a:pt x="1058" y="698"/>
                    <a:pt x="1078" y="569"/>
                  </a:cubicBezTo>
                  <a:cubicBezTo>
                    <a:pt x="1092" y="515"/>
                    <a:pt x="1133" y="475"/>
                    <a:pt x="1187" y="461"/>
                  </a:cubicBezTo>
                  <a:cubicBezTo>
                    <a:pt x="1207" y="454"/>
                    <a:pt x="1228" y="454"/>
                    <a:pt x="1248" y="454"/>
                  </a:cubicBezTo>
                  <a:cubicBezTo>
                    <a:pt x="1254" y="453"/>
                    <a:pt x="1259" y="452"/>
                    <a:pt x="1265" y="452"/>
                  </a:cubicBezTo>
                  <a:close/>
                  <a:moveTo>
                    <a:pt x="1242" y="1"/>
                  </a:moveTo>
                  <a:cubicBezTo>
                    <a:pt x="1176" y="1"/>
                    <a:pt x="1109" y="12"/>
                    <a:pt x="1044" y="34"/>
                  </a:cubicBezTo>
                  <a:cubicBezTo>
                    <a:pt x="848" y="102"/>
                    <a:pt x="699" y="251"/>
                    <a:pt x="644" y="447"/>
                  </a:cubicBezTo>
                  <a:cubicBezTo>
                    <a:pt x="590" y="719"/>
                    <a:pt x="658" y="1003"/>
                    <a:pt x="841" y="1207"/>
                  </a:cubicBezTo>
                  <a:lnTo>
                    <a:pt x="868" y="1234"/>
                  </a:lnTo>
                  <a:cubicBezTo>
                    <a:pt x="665" y="1390"/>
                    <a:pt x="448" y="1519"/>
                    <a:pt x="217" y="1627"/>
                  </a:cubicBezTo>
                  <a:cubicBezTo>
                    <a:pt x="0" y="1729"/>
                    <a:pt x="68" y="2054"/>
                    <a:pt x="312" y="2054"/>
                  </a:cubicBezTo>
                  <a:cubicBezTo>
                    <a:pt x="346" y="2054"/>
                    <a:pt x="380" y="2048"/>
                    <a:pt x="407" y="2034"/>
                  </a:cubicBezTo>
                  <a:cubicBezTo>
                    <a:pt x="685" y="1905"/>
                    <a:pt x="950" y="1743"/>
                    <a:pt x="1194" y="1546"/>
                  </a:cubicBezTo>
                  <a:cubicBezTo>
                    <a:pt x="1363" y="1688"/>
                    <a:pt x="1546" y="1817"/>
                    <a:pt x="1736" y="1926"/>
                  </a:cubicBezTo>
                  <a:cubicBezTo>
                    <a:pt x="1773" y="1944"/>
                    <a:pt x="1810" y="1953"/>
                    <a:pt x="1844" y="1953"/>
                  </a:cubicBezTo>
                  <a:cubicBezTo>
                    <a:pt x="2045" y="1953"/>
                    <a:pt x="2168" y="1666"/>
                    <a:pt x="1960" y="1532"/>
                  </a:cubicBezTo>
                  <a:cubicBezTo>
                    <a:pt x="1804" y="1444"/>
                    <a:pt x="1661" y="1349"/>
                    <a:pt x="1526" y="1241"/>
                  </a:cubicBezTo>
                  <a:cubicBezTo>
                    <a:pt x="1641" y="1119"/>
                    <a:pt x="1736" y="983"/>
                    <a:pt x="1797" y="827"/>
                  </a:cubicBezTo>
                  <a:cubicBezTo>
                    <a:pt x="1885" y="597"/>
                    <a:pt x="1831" y="346"/>
                    <a:pt x="1661" y="169"/>
                  </a:cubicBezTo>
                  <a:cubicBezTo>
                    <a:pt x="1547" y="60"/>
                    <a:pt x="1397" y="1"/>
                    <a:pt x="124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7" name="Google Shape;16047;p71"/>
            <p:cNvSpPr/>
            <p:nvPr/>
          </p:nvSpPr>
          <p:spPr>
            <a:xfrm>
              <a:off x="4136679" y="2131691"/>
              <a:ext cx="367823" cy="206850"/>
            </a:xfrm>
            <a:custGeom>
              <a:rect b="b" l="l" r="r" t="t"/>
              <a:pathLst>
                <a:path extrusionOk="0" h="7886" w="14023">
                  <a:moveTo>
                    <a:pt x="8857" y="0"/>
                  </a:moveTo>
                  <a:cubicBezTo>
                    <a:pt x="6600" y="0"/>
                    <a:pt x="4208" y="696"/>
                    <a:pt x="3120" y="1003"/>
                  </a:cubicBezTo>
                  <a:cubicBezTo>
                    <a:pt x="2848" y="1078"/>
                    <a:pt x="2265" y="1274"/>
                    <a:pt x="1933" y="1383"/>
                  </a:cubicBezTo>
                  <a:cubicBezTo>
                    <a:pt x="1784" y="1437"/>
                    <a:pt x="1668" y="1546"/>
                    <a:pt x="1607" y="1688"/>
                  </a:cubicBezTo>
                  <a:cubicBezTo>
                    <a:pt x="1309" y="2278"/>
                    <a:pt x="502" y="2712"/>
                    <a:pt x="150" y="2875"/>
                  </a:cubicBezTo>
                  <a:cubicBezTo>
                    <a:pt x="55" y="2922"/>
                    <a:pt x="0" y="3024"/>
                    <a:pt x="28" y="3126"/>
                  </a:cubicBezTo>
                  <a:lnTo>
                    <a:pt x="170" y="3702"/>
                  </a:lnTo>
                  <a:cubicBezTo>
                    <a:pt x="190" y="3790"/>
                    <a:pt x="265" y="3858"/>
                    <a:pt x="353" y="3871"/>
                  </a:cubicBezTo>
                  <a:cubicBezTo>
                    <a:pt x="421" y="3878"/>
                    <a:pt x="502" y="3885"/>
                    <a:pt x="590" y="3892"/>
                  </a:cubicBezTo>
                  <a:cubicBezTo>
                    <a:pt x="712" y="4658"/>
                    <a:pt x="3757" y="5038"/>
                    <a:pt x="3757" y="5038"/>
                  </a:cubicBezTo>
                  <a:lnTo>
                    <a:pt x="4306" y="6896"/>
                  </a:lnTo>
                  <a:lnTo>
                    <a:pt x="4089" y="7662"/>
                  </a:lnTo>
                  <a:cubicBezTo>
                    <a:pt x="4055" y="7770"/>
                    <a:pt x="4143" y="7886"/>
                    <a:pt x="4259" y="7886"/>
                  </a:cubicBezTo>
                  <a:lnTo>
                    <a:pt x="4760" y="7886"/>
                  </a:lnTo>
                  <a:cubicBezTo>
                    <a:pt x="4849" y="7886"/>
                    <a:pt x="4930" y="7818"/>
                    <a:pt x="4937" y="7730"/>
                  </a:cubicBezTo>
                  <a:lnTo>
                    <a:pt x="5120" y="6048"/>
                  </a:lnTo>
                  <a:cubicBezTo>
                    <a:pt x="5140" y="5804"/>
                    <a:pt x="5140" y="5567"/>
                    <a:pt x="5113" y="5322"/>
                  </a:cubicBezTo>
                  <a:lnTo>
                    <a:pt x="5113" y="5322"/>
                  </a:lnTo>
                  <a:cubicBezTo>
                    <a:pt x="5942" y="5556"/>
                    <a:pt x="7251" y="5684"/>
                    <a:pt x="8554" y="5684"/>
                  </a:cubicBezTo>
                  <a:cubicBezTo>
                    <a:pt x="9639" y="5684"/>
                    <a:pt x="10719" y="5595"/>
                    <a:pt x="11514" y="5404"/>
                  </a:cubicBezTo>
                  <a:lnTo>
                    <a:pt x="12016" y="5872"/>
                  </a:lnTo>
                  <a:lnTo>
                    <a:pt x="12185" y="7018"/>
                  </a:lnTo>
                  <a:lnTo>
                    <a:pt x="11778" y="7608"/>
                  </a:lnTo>
                  <a:cubicBezTo>
                    <a:pt x="11697" y="7723"/>
                    <a:pt x="11778" y="7886"/>
                    <a:pt x="11928" y="7886"/>
                  </a:cubicBezTo>
                  <a:lnTo>
                    <a:pt x="12402" y="7886"/>
                  </a:lnTo>
                  <a:cubicBezTo>
                    <a:pt x="12484" y="7886"/>
                    <a:pt x="12551" y="7831"/>
                    <a:pt x="12572" y="7757"/>
                  </a:cubicBezTo>
                  <a:lnTo>
                    <a:pt x="13168" y="5723"/>
                  </a:lnTo>
                  <a:cubicBezTo>
                    <a:pt x="13216" y="5567"/>
                    <a:pt x="13202" y="5397"/>
                    <a:pt x="13135" y="5255"/>
                  </a:cubicBezTo>
                  <a:lnTo>
                    <a:pt x="12924" y="4821"/>
                  </a:lnTo>
                  <a:cubicBezTo>
                    <a:pt x="13399" y="4238"/>
                    <a:pt x="14023" y="3037"/>
                    <a:pt x="13236" y="1824"/>
                  </a:cubicBezTo>
                  <a:cubicBezTo>
                    <a:pt x="12328" y="432"/>
                    <a:pt x="10634" y="0"/>
                    <a:pt x="8857"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8" name="Google Shape;16048;p71"/>
            <p:cNvSpPr/>
            <p:nvPr/>
          </p:nvSpPr>
          <p:spPr>
            <a:xfrm>
              <a:off x="4191998" y="2139481"/>
              <a:ext cx="33810" cy="38952"/>
            </a:xfrm>
            <a:custGeom>
              <a:rect b="b" l="l" r="r" t="t"/>
              <a:pathLst>
                <a:path extrusionOk="0" h="1485" w="1289">
                  <a:moveTo>
                    <a:pt x="407" y="0"/>
                  </a:moveTo>
                  <a:cubicBezTo>
                    <a:pt x="357" y="0"/>
                    <a:pt x="311" y="28"/>
                    <a:pt x="292" y="76"/>
                  </a:cubicBezTo>
                  <a:cubicBezTo>
                    <a:pt x="0" y="706"/>
                    <a:pt x="75" y="1174"/>
                    <a:pt x="143" y="1398"/>
                  </a:cubicBezTo>
                  <a:cubicBezTo>
                    <a:pt x="158" y="1449"/>
                    <a:pt x="208" y="1485"/>
                    <a:pt x="264" y="1485"/>
                  </a:cubicBezTo>
                  <a:cubicBezTo>
                    <a:pt x="282" y="1485"/>
                    <a:pt x="301" y="1481"/>
                    <a:pt x="319" y="1472"/>
                  </a:cubicBezTo>
                  <a:lnTo>
                    <a:pt x="1194" y="1079"/>
                  </a:lnTo>
                  <a:cubicBezTo>
                    <a:pt x="1261" y="1045"/>
                    <a:pt x="1289" y="964"/>
                    <a:pt x="1255" y="903"/>
                  </a:cubicBezTo>
                  <a:cubicBezTo>
                    <a:pt x="956" y="354"/>
                    <a:pt x="638" y="110"/>
                    <a:pt x="468" y="15"/>
                  </a:cubicBezTo>
                  <a:cubicBezTo>
                    <a:pt x="448" y="5"/>
                    <a:pt x="427" y="0"/>
                    <a:pt x="40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9" name="Google Shape;16049;p71"/>
            <p:cNvSpPr/>
            <p:nvPr/>
          </p:nvSpPr>
          <p:spPr>
            <a:xfrm>
              <a:off x="4178123" y="2194275"/>
              <a:ext cx="15686" cy="11777"/>
            </a:xfrm>
            <a:custGeom>
              <a:rect b="b" l="l" r="r" t="t"/>
              <a:pathLst>
                <a:path extrusionOk="0" h="449" w="598">
                  <a:moveTo>
                    <a:pt x="299" y="1"/>
                  </a:moveTo>
                  <a:cubicBezTo>
                    <a:pt x="0" y="1"/>
                    <a:pt x="0" y="448"/>
                    <a:pt x="299" y="448"/>
                  </a:cubicBezTo>
                  <a:cubicBezTo>
                    <a:pt x="597" y="448"/>
                    <a:pt x="597" y="1"/>
                    <a:pt x="29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0" name="Google Shape;16050;p71"/>
            <p:cNvSpPr/>
            <p:nvPr/>
          </p:nvSpPr>
          <p:spPr>
            <a:xfrm>
              <a:off x="4152339" y="2228637"/>
              <a:ext cx="29902" cy="15817"/>
            </a:xfrm>
            <a:custGeom>
              <a:rect b="b" l="l" r="r" t="t"/>
              <a:pathLst>
                <a:path extrusionOk="0" h="603" w="1140">
                  <a:moveTo>
                    <a:pt x="869" y="1"/>
                  </a:moveTo>
                  <a:cubicBezTo>
                    <a:pt x="839" y="1"/>
                    <a:pt x="809" y="7"/>
                    <a:pt x="780" y="19"/>
                  </a:cubicBezTo>
                  <a:cubicBezTo>
                    <a:pt x="529" y="114"/>
                    <a:pt x="265" y="175"/>
                    <a:pt x="0" y="196"/>
                  </a:cubicBezTo>
                  <a:cubicBezTo>
                    <a:pt x="20" y="345"/>
                    <a:pt x="156" y="481"/>
                    <a:pt x="360" y="603"/>
                  </a:cubicBezTo>
                  <a:cubicBezTo>
                    <a:pt x="563" y="569"/>
                    <a:pt x="766" y="508"/>
                    <a:pt x="963" y="433"/>
                  </a:cubicBezTo>
                  <a:cubicBezTo>
                    <a:pt x="1099" y="379"/>
                    <a:pt x="1139" y="209"/>
                    <a:pt x="1051" y="101"/>
                  </a:cubicBezTo>
                  <a:lnTo>
                    <a:pt x="1038" y="87"/>
                  </a:lnTo>
                  <a:cubicBezTo>
                    <a:pt x="995" y="31"/>
                    <a:pt x="934" y="1"/>
                    <a:pt x="869"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1" name="Google Shape;16051;p71"/>
            <p:cNvSpPr/>
            <p:nvPr/>
          </p:nvSpPr>
          <p:spPr>
            <a:xfrm>
              <a:off x="4136863" y="2204584"/>
              <a:ext cx="15502" cy="29194"/>
            </a:xfrm>
            <a:custGeom>
              <a:rect b="b" l="l" r="r" t="t"/>
              <a:pathLst>
                <a:path extrusionOk="0" h="1113" w="591">
                  <a:moveTo>
                    <a:pt x="332" y="1"/>
                  </a:moveTo>
                  <a:cubicBezTo>
                    <a:pt x="258" y="41"/>
                    <a:pt x="197" y="69"/>
                    <a:pt x="143" y="96"/>
                  </a:cubicBezTo>
                  <a:cubicBezTo>
                    <a:pt x="48" y="143"/>
                    <a:pt x="0" y="245"/>
                    <a:pt x="21" y="347"/>
                  </a:cubicBezTo>
                  <a:lnTo>
                    <a:pt x="163" y="923"/>
                  </a:lnTo>
                  <a:cubicBezTo>
                    <a:pt x="183" y="1011"/>
                    <a:pt x="258" y="1079"/>
                    <a:pt x="353" y="1092"/>
                  </a:cubicBezTo>
                  <a:cubicBezTo>
                    <a:pt x="414" y="1099"/>
                    <a:pt x="495" y="1106"/>
                    <a:pt x="590" y="1113"/>
                  </a:cubicBezTo>
                  <a:lnTo>
                    <a:pt x="332"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2" name="Google Shape;16052;p71"/>
            <p:cNvSpPr/>
            <p:nvPr/>
          </p:nvSpPr>
          <p:spPr>
            <a:xfrm>
              <a:off x="4269246" y="2253477"/>
              <a:ext cx="169629" cy="27410"/>
            </a:xfrm>
            <a:custGeom>
              <a:rect b="b" l="l" r="r" t="t"/>
              <a:pathLst>
                <a:path extrusionOk="0" h="1045" w="6467">
                  <a:moveTo>
                    <a:pt x="249" y="1"/>
                  </a:moveTo>
                  <a:cubicBezTo>
                    <a:pt x="112" y="1"/>
                    <a:pt x="1" y="117"/>
                    <a:pt x="18" y="259"/>
                  </a:cubicBezTo>
                  <a:lnTo>
                    <a:pt x="66" y="686"/>
                  </a:lnTo>
                  <a:cubicBezTo>
                    <a:pt x="891" y="916"/>
                    <a:pt x="2198" y="1044"/>
                    <a:pt x="3501" y="1044"/>
                  </a:cubicBezTo>
                  <a:cubicBezTo>
                    <a:pt x="4586" y="1044"/>
                    <a:pt x="5669" y="955"/>
                    <a:pt x="6467" y="761"/>
                  </a:cubicBezTo>
                  <a:lnTo>
                    <a:pt x="6141" y="476"/>
                  </a:lnTo>
                  <a:cubicBezTo>
                    <a:pt x="6040" y="392"/>
                    <a:pt x="5912" y="340"/>
                    <a:pt x="5778" y="340"/>
                  </a:cubicBezTo>
                  <a:cubicBezTo>
                    <a:pt x="5750" y="340"/>
                    <a:pt x="5722" y="343"/>
                    <a:pt x="5694" y="347"/>
                  </a:cubicBezTo>
                  <a:cubicBezTo>
                    <a:pt x="5116" y="416"/>
                    <a:pt x="4555" y="444"/>
                    <a:pt x="4024" y="444"/>
                  </a:cubicBezTo>
                  <a:cubicBezTo>
                    <a:pt x="2311" y="444"/>
                    <a:pt x="916" y="153"/>
                    <a:pt x="310" y="8"/>
                  </a:cubicBezTo>
                  <a:cubicBezTo>
                    <a:pt x="289" y="3"/>
                    <a:pt x="269" y="1"/>
                    <a:pt x="249"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3" name="Google Shape;16053;p71"/>
            <p:cNvSpPr/>
            <p:nvPr/>
          </p:nvSpPr>
          <p:spPr>
            <a:xfrm>
              <a:off x="4171355" y="2249044"/>
              <a:ext cx="63870" cy="14794"/>
            </a:xfrm>
            <a:custGeom>
              <a:rect b="b" l="l" r="r" t="t"/>
              <a:pathLst>
                <a:path extrusionOk="0" h="564" w="2435">
                  <a:moveTo>
                    <a:pt x="1" y="1"/>
                  </a:moveTo>
                  <a:lnTo>
                    <a:pt x="1" y="1"/>
                  </a:lnTo>
                  <a:cubicBezTo>
                    <a:pt x="936" y="374"/>
                    <a:pt x="2435" y="564"/>
                    <a:pt x="2435" y="564"/>
                  </a:cubicBezTo>
                  <a:lnTo>
                    <a:pt x="2354" y="272"/>
                  </a:lnTo>
                  <a:cubicBezTo>
                    <a:pt x="2310" y="110"/>
                    <a:pt x="2163" y="5"/>
                    <a:pt x="1997" y="5"/>
                  </a:cubicBezTo>
                  <a:cubicBezTo>
                    <a:pt x="1983" y="5"/>
                    <a:pt x="1968" y="6"/>
                    <a:pt x="1954" y="8"/>
                  </a:cubicBezTo>
                  <a:cubicBezTo>
                    <a:pt x="1638" y="48"/>
                    <a:pt x="1319" y="68"/>
                    <a:pt x="999" y="68"/>
                  </a:cubicBezTo>
                  <a:cubicBezTo>
                    <a:pt x="666" y="68"/>
                    <a:pt x="333" y="46"/>
                    <a:pt x="1"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4" name="Google Shape;16054;p71"/>
            <p:cNvSpPr/>
            <p:nvPr/>
          </p:nvSpPr>
          <p:spPr>
            <a:xfrm>
              <a:off x="4443492" y="2324822"/>
              <a:ext cx="25994" cy="13718"/>
            </a:xfrm>
            <a:custGeom>
              <a:rect b="b" l="l" r="r" t="t"/>
              <a:pathLst>
                <a:path extrusionOk="0" h="523" w="991">
                  <a:moveTo>
                    <a:pt x="251" y="0"/>
                  </a:moveTo>
                  <a:lnTo>
                    <a:pt x="81" y="245"/>
                  </a:lnTo>
                  <a:cubicBezTo>
                    <a:pt x="0" y="360"/>
                    <a:pt x="81" y="523"/>
                    <a:pt x="231" y="523"/>
                  </a:cubicBezTo>
                  <a:lnTo>
                    <a:pt x="705" y="523"/>
                  </a:lnTo>
                  <a:cubicBezTo>
                    <a:pt x="787" y="523"/>
                    <a:pt x="854" y="468"/>
                    <a:pt x="875" y="394"/>
                  </a:cubicBezTo>
                  <a:lnTo>
                    <a:pt x="990"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5" name="Google Shape;16055;p71"/>
            <p:cNvSpPr/>
            <p:nvPr/>
          </p:nvSpPr>
          <p:spPr>
            <a:xfrm>
              <a:off x="4243042" y="2324822"/>
              <a:ext cx="24210" cy="13718"/>
            </a:xfrm>
            <a:custGeom>
              <a:rect b="b" l="l" r="r" t="t"/>
              <a:pathLst>
                <a:path extrusionOk="0" h="523" w="923">
                  <a:moveTo>
                    <a:pt x="116" y="0"/>
                  </a:moveTo>
                  <a:lnTo>
                    <a:pt x="34" y="299"/>
                  </a:lnTo>
                  <a:cubicBezTo>
                    <a:pt x="0" y="414"/>
                    <a:pt x="88" y="523"/>
                    <a:pt x="210" y="523"/>
                  </a:cubicBezTo>
                  <a:lnTo>
                    <a:pt x="705" y="523"/>
                  </a:lnTo>
                  <a:cubicBezTo>
                    <a:pt x="800" y="523"/>
                    <a:pt x="875" y="455"/>
                    <a:pt x="889" y="367"/>
                  </a:cubicBezTo>
                  <a:lnTo>
                    <a:pt x="922"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56" name="Google Shape;16056;p71"/>
          <p:cNvGrpSpPr/>
          <p:nvPr/>
        </p:nvGrpSpPr>
        <p:grpSpPr>
          <a:xfrm>
            <a:off x="7423823" y="2464077"/>
            <a:ext cx="372046" cy="307730"/>
            <a:chOff x="7423823" y="2464077"/>
            <a:chExt cx="372046" cy="307730"/>
          </a:xfrm>
        </p:grpSpPr>
        <p:sp>
          <p:nvSpPr>
            <p:cNvPr id="16057" name="Google Shape;16057;p71"/>
            <p:cNvSpPr/>
            <p:nvPr/>
          </p:nvSpPr>
          <p:spPr>
            <a:xfrm>
              <a:off x="7423823" y="2464077"/>
              <a:ext cx="212909" cy="149249"/>
            </a:xfrm>
            <a:custGeom>
              <a:rect b="b" l="l" r="r" t="t"/>
              <a:pathLst>
                <a:path extrusionOk="0" h="5690" w="8117">
                  <a:moveTo>
                    <a:pt x="5929" y="0"/>
                  </a:moveTo>
                  <a:cubicBezTo>
                    <a:pt x="5761" y="0"/>
                    <a:pt x="5579" y="11"/>
                    <a:pt x="5384" y="35"/>
                  </a:cubicBezTo>
                  <a:cubicBezTo>
                    <a:pt x="3133" y="319"/>
                    <a:pt x="0" y="3004"/>
                    <a:pt x="0" y="5690"/>
                  </a:cubicBezTo>
                  <a:lnTo>
                    <a:pt x="0" y="5690"/>
                  </a:lnTo>
                  <a:lnTo>
                    <a:pt x="8117" y="1479"/>
                  </a:lnTo>
                  <a:cubicBezTo>
                    <a:pt x="8117" y="1479"/>
                    <a:pt x="7898" y="0"/>
                    <a:pt x="5929"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8" name="Google Shape;16058;p71"/>
            <p:cNvSpPr/>
            <p:nvPr/>
          </p:nvSpPr>
          <p:spPr>
            <a:xfrm>
              <a:off x="7434840" y="2507645"/>
              <a:ext cx="359115" cy="258287"/>
            </a:xfrm>
            <a:custGeom>
              <a:rect b="b" l="l" r="r" t="t"/>
              <a:pathLst>
                <a:path extrusionOk="0" h="9847" w="13691">
                  <a:moveTo>
                    <a:pt x="4056" y="1"/>
                  </a:moveTo>
                  <a:lnTo>
                    <a:pt x="1" y="2883"/>
                  </a:lnTo>
                  <a:lnTo>
                    <a:pt x="1" y="7215"/>
                  </a:lnTo>
                  <a:lnTo>
                    <a:pt x="7636" y="9846"/>
                  </a:lnTo>
                  <a:lnTo>
                    <a:pt x="13691" y="9846"/>
                  </a:lnTo>
                  <a:lnTo>
                    <a:pt x="13684" y="8443"/>
                  </a:lnTo>
                  <a:cubicBezTo>
                    <a:pt x="13684" y="8226"/>
                    <a:pt x="13528" y="8043"/>
                    <a:pt x="13311" y="8002"/>
                  </a:cubicBezTo>
                  <a:cubicBezTo>
                    <a:pt x="9643" y="7385"/>
                    <a:pt x="4279" y="4646"/>
                    <a:pt x="5452" y="2069"/>
                  </a:cubicBezTo>
                  <a:cubicBezTo>
                    <a:pt x="5886" y="1126"/>
                    <a:pt x="7093" y="991"/>
                    <a:pt x="7093" y="991"/>
                  </a:cubicBezTo>
                  <a:lnTo>
                    <a:pt x="7093" y="1"/>
                  </a:ln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9" name="Google Shape;16059;p71"/>
            <p:cNvSpPr/>
            <p:nvPr/>
          </p:nvSpPr>
          <p:spPr>
            <a:xfrm>
              <a:off x="7434656" y="2507645"/>
              <a:ext cx="302406" cy="223060"/>
            </a:xfrm>
            <a:custGeom>
              <a:rect b="b" l="l" r="r" t="t"/>
              <a:pathLst>
                <a:path extrusionOk="0" h="8504" w="11529">
                  <a:moveTo>
                    <a:pt x="4063" y="1"/>
                  </a:moveTo>
                  <a:lnTo>
                    <a:pt x="1" y="2883"/>
                  </a:lnTo>
                  <a:lnTo>
                    <a:pt x="1" y="6612"/>
                  </a:lnTo>
                  <a:lnTo>
                    <a:pt x="4076" y="5276"/>
                  </a:lnTo>
                  <a:cubicBezTo>
                    <a:pt x="4524" y="5846"/>
                    <a:pt x="5059" y="6347"/>
                    <a:pt x="5663" y="6754"/>
                  </a:cubicBezTo>
                  <a:cubicBezTo>
                    <a:pt x="5709" y="6790"/>
                    <a:pt x="5755" y="6805"/>
                    <a:pt x="5799" y="6805"/>
                  </a:cubicBezTo>
                  <a:cubicBezTo>
                    <a:pt x="5990" y="6805"/>
                    <a:pt x="6129" y="6520"/>
                    <a:pt x="5914" y="6388"/>
                  </a:cubicBezTo>
                  <a:cubicBezTo>
                    <a:pt x="4958" y="5724"/>
                    <a:pt x="4286" y="4944"/>
                    <a:pt x="3913" y="4130"/>
                  </a:cubicBezTo>
                  <a:cubicBezTo>
                    <a:pt x="3859" y="4015"/>
                    <a:pt x="3907" y="3886"/>
                    <a:pt x="4015" y="3825"/>
                  </a:cubicBezTo>
                  <a:cubicBezTo>
                    <a:pt x="4045" y="3810"/>
                    <a:pt x="4078" y="3803"/>
                    <a:pt x="4110" y="3803"/>
                  </a:cubicBezTo>
                  <a:cubicBezTo>
                    <a:pt x="4193" y="3803"/>
                    <a:pt x="4274" y="3851"/>
                    <a:pt x="4313" y="3934"/>
                  </a:cubicBezTo>
                  <a:cubicBezTo>
                    <a:pt x="5371" y="6117"/>
                    <a:pt x="8992" y="7799"/>
                    <a:pt x="11148" y="8490"/>
                  </a:cubicBezTo>
                  <a:cubicBezTo>
                    <a:pt x="11169" y="8497"/>
                    <a:pt x="11189" y="8504"/>
                    <a:pt x="11216" y="8504"/>
                  </a:cubicBezTo>
                  <a:cubicBezTo>
                    <a:pt x="11474" y="8504"/>
                    <a:pt x="11528" y="8144"/>
                    <a:pt x="11284" y="8063"/>
                  </a:cubicBezTo>
                  <a:lnTo>
                    <a:pt x="11291" y="8063"/>
                  </a:lnTo>
                  <a:cubicBezTo>
                    <a:pt x="8314" y="7107"/>
                    <a:pt x="4924" y="5147"/>
                    <a:pt x="4510" y="3120"/>
                  </a:cubicBezTo>
                  <a:cubicBezTo>
                    <a:pt x="4327" y="2238"/>
                    <a:pt x="4734" y="896"/>
                    <a:pt x="630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0" name="Google Shape;16060;p71"/>
            <p:cNvSpPr/>
            <p:nvPr/>
          </p:nvSpPr>
          <p:spPr>
            <a:xfrm>
              <a:off x="7434840" y="2507645"/>
              <a:ext cx="129865" cy="173433"/>
            </a:xfrm>
            <a:custGeom>
              <a:rect b="b" l="l" r="r" t="t"/>
              <a:pathLst>
                <a:path extrusionOk="0" h="6612" w="4951">
                  <a:moveTo>
                    <a:pt x="4056" y="1"/>
                  </a:moveTo>
                  <a:lnTo>
                    <a:pt x="1" y="2883"/>
                  </a:lnTo>
                  <a:lnTo>
                    <a:pt x="1" y="6612"/>
                  </a:lnTo>
                  <a:lnTo>
                    <a:pt x="2998" y="5629"/>
                  </a:lnTo>
                  <a:cubicBezTo>
                    <a:pt x="2896" y="5405"/>
                    <a:pt x="2801" y="5168"/>
                    <a:pt x="2713" y="4930"/>
                  </a:cubicBezTo>
                  <a:cubicBezTo>
                    <a:pt x="1370" y="1343"/>
                    <a:pt x="4951" y="1"/>
                    <a:pt x="4951"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1" name="Google Shape;16061;p71"/>
            <p:cNvSpPr/>
            <p:nvPr/>
          </p:nvSpPr>
          <p:spPr>
            <a:xfrm>
              <a:off x="7459915" y="2490045"/>
              <a:ext cx="205932" cy="82729"/>
            </a:xfrm>
            <a:custGeom>
              <a:rect b="b" l="l" r="r" t="t"/>
              <a:pathLst>
                <a:path extrusionOk="0" h="3154" w="7851">
                  <a:moveTo>
                    <a:pt x="5181" y="1"/>
                  </a:moveTo>
                  <a:cubicBezTo>
                    <a:pt x="1811" y="1"/>
                    <a:pt x="1" y="3154"/>
                    <a:pt x="1" y="3154"/>
                  </a:cubicBezTo>
                  <a:lnTo>
                    <a:pt x="659" y="3059"/>
                  </a:lnTo>
                  <a:cubicBezTo>
                    <a:pt x="659" y="3059"/>
                    <a:pt x="1465" y="1621"/>
                    <a:pt x="2923" y="1031"/>
                  </a:cubicBezTo>
                  <a:cubicBezTo>
                    <a:pt x="3340" y="862"/>
                    <a:pt x="3761" y="777"/>
                    <a:pt x="4165" y="777"/>
                  </a:cubicBezTo>
                  <a:cubicBezTo>
                    <a:pt x="4978" y="777"/>
                    <a:pt x="5718" y="1125"/>
                    <a:pt x="6198" y="1845"/>
                  </a:cubicBezTo>
                  <a:cubicBezTo>
                    <a:pt x="6346" y="2067"/>
                    <a:pt x="6531" y="2160"/>
                    <a:pt x="6713" y="2160"/>
                  </a:cubicBezTo>
                  <a:cubicBezTo>
                    <a:pt x="7301" y="2160"/>
                    <a:pt x="7851" y="1192"/>
                    <a:pt x="6944" y="529"/>
                  </a:cubicBezTo>
                  <a:cubicBezTo>
                    <a:pt x="6680" y="340"/>
                    <a:pt x="5914" y="1"/>
                    <a:pt x="5181"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2" name="Google Shape;16062;p71"/>
            <p:cNvSpPr/>
            <p:nvPr/>
          </p:nvSpPr>
          <p:spPr>
            <a:xfrm>
              <a:off x="7423823" y="2553469"/>
              <a:ext cx="102192" cy="177236"/>
            </a:xfrm>
            <a:custGeom>
              <a:rect b="b" l="l" r="r" t="t"/>
              <a:pathLst>
                <a:path extrusionOk="0" h="6757" w="3896">
                  <a:moveTo>
                    <a:pt x="2643" y="1"/>
                  </a:moveTo>
                  <a:cubicBezTo>
                    <a:pt x="2298" y="1"/>
                    <a:pt x="1882" y="67"/>
                    <a:pt x="1445" y="207"/>
                  </a:cubicBezTo>
                  <a:cubicBezTo>
                    <a:pt x="583" y="491"/>
                    <a:pt x="0" y="1292"/>
                    <a:pt x="0" y="2200"/>
                  </a:cubicBezTo>
                  <a:lnTo>
                    <a:pt x="0" y="5190"/>
                  </a:lnTo>
                  <a:cubicBezTo>
                    <a:pt x="0" y="6058"/>
                    <a:pt x="699" y="6757"/>
                    <a:pt x="1567" y="6757"/>
                  </a:cubicBezTo>
                  <a:lnTo>
                    <a:pt x="1024" y="3678"/>
                  </a:lnTo>
                  <a:cubicBezTo>
                    <a:pt x="50" y="2921"/>
                    <a:pt x="302" y="1044"/>
                    <a:pt x="1818" y="1044"/>
                  </a:cubicBezTo>
                  <a:cubicBezTo>
                    <a:pt x="2012" y="1044"/>
                    <a:pt x="2226" y="1075"/>
                    <a:pt x="2462" y="1142"/>
                  </a:cubicBezTo>
                  <a:cubicBezTo>
                    <a:pt x="2622" y="1189"/>
                    <a:pt x="2769" y="1210"/>
                    <a:pt x="2899" y="1210"/>
                  </a:cubicBezTo>
                  <a:cubicBezTo>
                    <a:pt x="3663" y="1210"/>
                    <a:pt x="3895" y="506"/>
                    <a:pt x="3357" y="152"/>
                  </a:cubicBezTo>
                  <a:cubicBezTo>
                    <a:pt x="3200" y="53"/>
                    <a:pt x="2950" y="1"/>
                    <a:pt x="26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3" name="Google Shape;16063;p71"/>
            <p:cNvSpPr/>
            <p:nvPr/>
          </p:nvSpPr>
          <p:spPr>
            <a:xfrm>
              <a:off x="7423823" y="2581456"/>
              <a:ext cx="41102" cy="149249"/>
            </a:xfrm>
            <a:custGeom>
              <a:rect b="b" l="l" r="r" t="t"/>
              <a:pathLst>
                <a:path extrusionOk="0" h="5690" w="1567">
                  <a:moveTo>
                    <a:pt x="1533" y="1"/>
                  </a:moveTo>
                  <a:cubicBezTo>
                    <a:pt x="990" y="62"/>
                    <a:pt x="0" y="360"/>
                    <a:pt x="0" y="2110"/>
                  </a:cubicBezTo>
                  <a:cubicBezTo>
                    <a:pt x="0" y="4476"/>
                    <a:pt x="1567" y="5690"/>
                    <a:pt x="1567" y="5690"/>
                  </a:cubicBezTo>
                  <a:lnTo>
                    <a:pt x="1024" y="2611"/>
                  </a:lnTo>
                  <a:cubicBezTo>
                    <a:pt x="109" y="1899"/>
                    <a:pt x="278" y="218"/>
                    <a:pt x="1540"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4" name="Google Shape;16064;p71"/>
            <p:cNvSpPr/>
            <p:nvPr/>
          </p:nvSpPr>
          <p:spPr>
            <a:xfrm>
              <a:off x="7445882" y="2660251"/>
              <a:ext cx="347915" cy="111556"/>
            </a:xfrm>
            <a:custGeom>
              <a:rect b="b" l="l" r="r" t="t"/>
              <a:pathLst>
                <a:path extrusionOk="0" h="4253" w="13264">
                  <a:moveTo>
                    <a:pt x="271" y="1"/>
                  </a:moveTo>
                  <a:cubicBezTo>
                    <a:pt x="271" y="1"/>
                    <a:pt x="0" y="1757"/>
                    <a:pt x="719" y="2686"/>
                  </a:cubicBezTo>
                  <a:cubicBezTo>
                    <a:pt x="1580" y="3805"/>
                    <a:pt x="2950" y="4252"/>
                    <a:pt x="3967" y="4252"/>
                  </a:cubicBezTo>
                  <a:lnTo>
                    <a:pt x="13039" y="4252"/>
                  </a:lnTo>
                  <a:cubicBezTo>
                    <a:pt x="13161" y="4252"/>
                    <a:pt x="13263" y="4157"/>
                    <a:pt x="13263" y="4028"/>
                  </a:cubicBezTo>
                  <a:cubicBezTo>
                    <a:pt x="13256" y="3906"/>
                    <a:pt x="13161" y="3805"/>
                    <a:pt x="13039" y="3805"/>
                  </a:cubicBezTo>
                  <a:cubicBezTo>
                    <a:pt x="5594" y="3730"/>
                    <a:pt x="2909" y="21"/>
                    <a:pt x="2909" y="21"/>
                  </a:cubicBezTo>
                  <a:lnTo>
                    <a:pt x="271" y="1"/>
                  </a:ln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5" name="Google Shape;16065;p71"/>
            <p:cNvSpPr/>
            <p:nvPr/>
          </p:nvSpPr>
          <p:spPr>
            <a:xfrm>
              <a:off x="7446040" y="2660251"/>
              <a:ext cx="349830" cy="111556"/>
            </a:xfrm>
            <a:custGeom>
              <a:rect b="b" l="l" r="r" t="t"/>
              <a:pathLst>
                <a:path extrusionOk="0" h="4253" w="13337">
                  <a:moveTo>
                    <a:pt x="272" y="1"/>
                  </a:moveTo>
                  <a:cubicBezTo>
                    <a:pt x="272" y="1"/>
                    <a:pt x="1" y="1750"/>
                    <a:pt x="720" y="2686"/>
                  </a:cubicBezTo>
                  <a:cubicBezTo>
                    <a:pt x="1574" y="3805"/>
                    <a:pt x="2951" y="4252"/>
                    <a:pt x="3961" y="4252"/>
                  </a:cubicBezTo>
                  <a:lnTo>
                    <a:pt x="13033" y="4252"/>
                  </a:lnTo>
                  <a:cubicBezTo>
                    <a:pt x="13036" y="4252"/>
                    <a:pt x="13038" y="4252"/>
                    <a:pt x="13040" y="4252"/>
                  </a:cubicBezTo>
                  <a:cubicBezTo>
                    <a:pt x="13332" y="4252"/>
                    <a:pt x="13336" y="3811"/>
                    <a:pt x="13040" y="3805"/>
                  </a:cubicBezTo>
                  <a:lnTo>
                    <a:pt x="6314" y="3805"/>
                  </a:lnTo>
                  <a:cubicBezTo>
                    <a:pt x="4497" y="3805"/>
                    <a:pt x="3195" y="3187"/>
                    <a:pt x="2361" y="2374"/>
                  </a:cubicBezTo>
                  <a:cubicBezTo>
                    <a:pt x="2051" y="2064"/>
                    <a:pt x="2270" y="1547"/>
                    <a:pt x="2698" y="1547"/>
                  </a:cubicBezTo>
                  <a:cubicBezTo>
                    <a:pt x="2701" y="1547"/>
                    <a:pt x="2704" y="1547"/>
                    <a:pt x="2706" y="1547"/>
                  </a:cubicBezTo>
                  <a:cubicBezTo>
                    <a:pt x="3120" y="1547"/>
                    <a:pt x="3513" y="1269"/>
                    <a:pt x="3703" y="841"/>
                  </a:cubicBezTo>
                  <a:cubicBezTo>
                    <a:pt x="3405" y="597"/>
                    <a:pt x="3134" y="319"/>
                    <a:pt x="2896" y="21"/>
                  </a:cubicBezTo>
                  <a:lnTo>
                    <a:pt x="272" y="1"/>
                  </a:ln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6" name="Google Shape;16066;p71"/>
            <p:cNvSpPr/>
            <p:nvPr/>
          </p:nvSpPr>
          <p:spPr>
            <a:xfrm>
              <a:off x="7433423" y="2624133"/>
              <a:ext cx="118533" cy="106572"/>
            </a:xfrm>
            <a:custGeom>
              <a:rect b="b" l="l" r="r" t="t"/>
              <a:pathLst>
                <a:path extrusionOk="0" h="4063" w="4519">
                  <a:moveTo>
                    <a:pt x="2572" y="0"/>
                  </a:moveTo>
                  <a:cubicBezTo>
                    <a:pt x="1620" y="0"/>
                    <a:pt x="606" y="422"/>
                    <a:pt x="326" y="1581"/>
                  </a:cubicBezTo>
                  <a:cubicBezTo>
                    <a:pt x="1" y="2903"/>
                    <a:pt x="1201" y="4063"/>
                    <a:pt x="1201" y="4063"/>
                  </a:cubicBezTo>
                  <a:cubicBezTo>
                    <a:pt x="1201" y="4063"/>
                    <a:pt x="557" y="2951"/>
                    <a:pt x="1045" y="2151"/>
                  </a:cubicBezTo>
                  <a:cubicBezTo>
                    <a:pt x="1207" y="1884"/>
                    <a:pt x="1451" y="1723"/>
                    <a:pt x="1746" y="1723"/>
                  </a:cubicBezTo>
                  <a:cubicBezTo>
                    <a:pt x="2045" y="1723"/>
                    <a:pt x="2396" y="1888"/>
                    <a:pt x="2767" y="2273"/>
                  </a:cubicBezTo>
                  <a:cubicBezTo>
                    <a:pt x="2902" y="2414"/>
                    <a:pt x="3050" y="2474"/>
                    <a:pt x="3191" y="2474"/>
                  </a:cubicBezTo>
                  <a:cubicBezTo>
                    <a:pt x="3639" y="2474"/>
                    <a:pt x="4023" y="1879"/>
                    <a:pt x="3750" y="1405"/>
                  </a:cubicBezTo>
                  <a:lnTo>
                    <a:pt x="3750" y="1405"/>
                  </a:lnTo>
                  <a:cubicBezTo>
                    <a:pt x="3801" y="1413"/>
                    <a:pt x="3852" y="1418"/>
                    <a:pt x="3902" y="1418"/>
                  </a:cubicBezTo>
                  <a:cubicBezTo>
                    <a:pt x="4167" y="1418"/>
                    <a:pt x="4408" y="1296"/>
                    <a:pt x="4442" y="1045"/>
                  </a:cubicBezTo>
                  <a:cubicBezTo>
                    <a:pt x="4519" y="473"/>
                    <a:pt x="3580" y="0"/>
                    <a:pt x="2572"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7" name="Google Shape;16067;p71"/>
            <p:cNvSpPr/>
            <p:nvPr/>
          </p:nvSpPr>
          <p:spPr>
            <a:xfrm>
              <a:off x="7439823" y="2642126"/>
              <a:ext cx="99149" cy="88579"/>
            </a:xfrm>
            <a:custGeom>
              <a:rect b="b" l="l" r="r" t="t"/>
              <a:pathLst>
                <a:path extrusionOk="0" h="3377" w="3780">
                  <a:moveTo>
                    <a:pt x="1956" y="0"/>
                  </a:moveTo>
                  <a:cubicBezTo>
                    <a:pt x="1403" y="0"/>
                    <a:pt x="869" y="220"/>
                    <a:pt x="591" y="692"/>
                  </a:cubicBezTo>
                  <a:cubicBezTo>
                    <a:pt x="1" y="1709"/>
                    <a:pt x="509" y="2780"/>
                    <a:pt x="957" y="3377"/>
                  </a:cubicBezTo>
                  <a:cubicBezTo>
                    <a:pt x="957" y="3377"/>
                    <a:pt x="313" y="2271"/>
                    <a:pt x="801" y="1465"/>
                  </a:cubicBezTo>
                  <a:cubicBezTo>
                    <a:pt x="963" y="1198"/>
                    <a:pt x="1207" y="1037"/>
                    <a:pt x="1502" y="1037"/>
                  </a:cubicBezTo>
                  <a:cubicBezTo>
                    <a:pt x="1801" y="1037"/>
                    <a:pt x="2152" y="1202"/>
                    <a:pt x="2523" y="1587"/>
                  </a:cubicBezTo>
                  <a:cubicBezTo>
                    <a:pt x="2658" y="1728"/>
                    <a:pt x="2806" y="1788"/>
                    <a:pt x="2947" y="1788"/>
                  </a:cubicBezTo>
                  <a:cubicBezTo>
                    <a:pt x="3395" y="1788"/>
                    <a:pt x="3779" y="1193"/>
                    <a:pt x="3506" y="719"/>
                  </a:cubicBezTo>
                  <a:cubicBezTo>
                    <a:pt x="3163" y="252"/>
                    <a:pt x="2549" y="0"/>
                    <a:pt x="1956"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8" name="Google Shape;16068;p71"/>
            <p:cNvSpPr/>
            <p:nvPr/>
          </p:nvSpPr>
          <p:spPr>
            <a:xfrm>
              <a:off x="7744196" y="2725669"/>
              <a:ext cx="26650" cy="14112"/>
            </a:xfrm>
            <a:custGeom>
              <a:rect b="b" l="l" r="r" t="t"/>
              <a:pathLst>
                <a:path extrusionOk="0" h="538" w="1016">
                  <a:moveTo>
                    <a:pt x="313" y="0"/>
                  </a:moveTo>
                  <a:cubicBezTo>
                    <a:pt x="72" y="0"/>
                    <a:pt x="1" y="374"/>
                    <a:pt x="270" y="443"/>
                  </a:cubicBezTo>
                  <a:cubicBezTo>
                    <a:pt x="405" y="476"/>
                    <a:pt x="534" y="510"/>
                    <a:pt x="663" y="538"/>
                  </a:cubicBezTo>
                  <a:lnTo>
                    <a:pt x="710" y="538"/>
                  </a:lnTo>
                  <a:cubicBezTo>
                    <a:pt x="975" y="538"/>
                    <a:pt x="1015" y="151"/>
                    <a:pt x="751" y="97"/>
                  </a:cubicBezTo>
                  <a:cubicBezTo>
                    <a:pt x="636" y="70"/>
                    <a:pt x="507" y="43"/>
                    <a:pt x="378" y="9"/>
                  </a:cubicBezTo>
                  <a:cubicBezTo>
                    <a:pt x="355" y="3"/>
                    <a:pt x="333" y="0"/>
                    <a:pt x="313"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9" name="Google Shape;16069;p71"/>
            <p:cNvSpPr/>
            <p:nvPr/>
          </p:nvSpPr>
          <p:spPr>
            <a:xfrm>
              <a:off x="7596679" y="2685694"/>
              <a:ext cx="24578" cy="16027"/>
            </a:xfrm>
            <a:custGeom>
              <a:rect b="b" l="l" r="r" t="t"/>
              <a:pathLst>
                <a:path extrusionOk="0" h="611" w="937">
                  <a:moveTo>
                    <a:pt x="322" y="0"/>
                  </a:moveTo>
                  <a:cubicBezTo>
                    <a:pt x="121" y="0"/>
                    <a:pt x="1" y="295"/>
                    <a:pt x="218" y="421"/>
                  </a:cubicBezTo>
                  <a:cubicBezTo>
                    <a:pt x="313" y="475"/>
                    <a:pt x="415" y="529"/>
                    <a:pt x="516" y="583"/>
                  </a:cubicBezTo>
                  <a:cubicBezTo>
                    <a:pt x="544" y="597"/>
                    <a:pt x="584" y="610"/>
                    <a:pt x="618" y="610"/>
                  </a:cubicBezTo>
                  <a:cubicBezTo>
                    <a:pt x="856" y="610"/>
                    <a:pt x="937" y="292"/>
                    <a:pt x="720" y="183"/>
                  </a:cubicBezTo>
                  <a:cubicBezTo>
                    <a:pt x="625" y="136"/>
                    <a:pt x="530" y="82"/>
                    <a:pt x="442" y="34"/>
                  </a:cubicBezTo>
                  <a:cubicBezTo>
                    <a:pt x="400" y="11"/>
                    <a:pt x="360" y="0"/>
                    <a:pt x="322"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70" name="Google Shape;16070;p71"/>
          <p:cNvGrpSpPr/>
          <p:nvPr/>
        </p:nvGrpSpPr>
        <p:grpSpPr>
          <a:xfrm>
            <a:off x="3882511" y="3365156"/>
            <a:ext cx="295061" cy="370263"/>
            <a:chOff x="3882511" y="3365156"/>
            <a:chExt cx="295061" cy="370263"/>
          </a:xfrm>
        </p:grpSpPr>
        <p:sp>
          <p:nvSpPr>
            <p:cNvPr id="16071" name="Google Shape;16071;p71"/>
            <p:cNvSpPr/>
            <p:nvPr/>
          </p:nvSpPr>
          <p:spPr>
            <a:xfrm>
              <a:off x="3882511" y="3365156"/>
              <a:ext cx="295061" cy="282209"/>
            </a:xfrm>
            <a:custGeom>
              <a:rect b="b" l="l" r="r" t="t"/>
              <a:pathLst>
                <a:path extrusionOk="0" h="10759" w="11249">
                  <a:moveTo>
                    <a:pt x="5807" y="1"/>
                  </a:moveTo>
                  <a:cubicBezTo>
                    <a:pt x="4891" y="1"/>
                    <a:pt x="3981" y="502"/>
                    <a:pt x="3554" y="1469"/>
                  </a:cubicBezTo>
                  <a:cubicBezTo>
                    <a:pt x="964" y="2141"/>
                    <a:pt x="1" y="5321"/>
                    <a:pt x="1791" y="7314"/>
                  </a:cubicBezTo>
                  <a:cubicBezTo>
                    <a:pt x="1784" y="7416"/>
                    <a:pt x="1777" y="7518"/>
                    <a:pt x="1777" y="7619"/>
                  </a:cubicBezTo>
                  <a:cubicBezTo>
                    <a:pt x="1777" y="9355"/>
                    <a:pt x="3181" y="10759"/>
                    <a:pt x="4910" y="10759"/>
                  </a:cubicBezTo>
                  <a:cubicBezTo>
                    <a:pt x="5100" y="10759"/>
                    <a:pt x="5853" y="10738"/>
                    <a:pt x="6029" y="10705"/>
                  </a:cubicBezTo>
                  <a:lnTo>
                    <a:pt x="6110" y="9932"/>
                  </a:lnTo>
                  <a:cubicBezTo>
                    <a:pt x="6579" y="10183"/>
                    <a:pt x="7088" y="10304"/>
                    <a:pt x="7592" y="10304"/>
                  </a:cubicBezTo>
                  <a:cubicBezTo>
                    <a:pt x="8501" y="10304"/>
                    <a:pt x="9394" y="9909"/>
                    <a:pt x="10009" y="9172"/>
                  </a:cubicBezTo>
                  <a:cubicBezTo>
                    <a:pt x="10958" y="8019"/>
                    <a:pt x="10972" y="6358"/>
                    <a:pt x="10029" y="5199"/>
                  </a:cubicBezTo>
                  <a:cubicBezTo>
                    <a:pt x="11248" y="3492"/>
                    <a:pt x="10033" y="1130"/>
                    <a:pt x="7943" y="1130"/>
                  </a:cubicBezTo>
                  <a:cubicBezTo>
                    <a:pt x="7940" y="1130"/>
                    <a:pt x="7937" y="1130"/>
                    <a:pt x="7934" y="1130"/>
                  </a:cubicBezTo>
                  <a:lnTo>
                    <a:pt x="7873" y="1130"/>
                  </a:lnTo>
                  <a:cubicBezTo>
                    <a:pt x="7382" y="370"/>
                    <a:pt x="6592" y="1"/>
                    <a:pt x="580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2" name="Google Shape;16072;p71"/>
            <p:cNvSpPr/>
            <p:nvPr/>
          </p:nvSpPr>
          <p:spPr>
            <a:xfrm>
              <a:off x="3882511" y="3365314"/>
              <a:ext cx="166875" cy="282051"/>
            </a:xfrm>
            <a:custGeom>
              <a:rect b="b" l="l" r="r" t="t"/>
              <a:pathLst>
                <a:path extrusionOk="0" h="10753" w="6362">
                  <a:moveTo>
                    <a:pt x="6029" y="9573"/>
                  </a:moveTo>
                  <a:lnTo>
                    <a:pt x="6029" y="9575"/>
                  </a:lnTo>
                  <a:lnTo>
                    <a:pt x="6029" y="9575"/>
                  </a:lnTo>
                  <a:cubicBezTo>
                    <a:pt x="6031" y="9574"/>
                    <a:pt x="6033" y="9574"/>
                    <a:pt x="6036" y="9573"/>
                  </a:cubicBezTo>
                  <a:close/>
                  <a:moveTo>
                    <a:pt x="5794" y="1"/>
                  </a:moveTo>
                  <a:cubicBezTo>
                    <a:pt x="4840" y="1"/>
                    <a:pt x="3951" y="557"/>
                    <a:pt x="3554" y="1463"/>
                  </a:cubicBezTo>
                  <a:cubicBezTo>
                    <a:pt x="957" y="2135"/>
                    <a:pt x="1" y="5315"/>
                    <a:pt x="1791" y="7315"/>
                  </a:cubicBezTo>
                  <a:cubicBezTo>
                    <a:pt x="1777" y="7417"/>
                    <a:pt x="1771" y="7518"/>
                    <a:pt x="1771" y="7620"/>
                  </a:cubicBezTo>
                  <a:cubicBezTo>
                    <a:pt x="1771" y="9349"/>
                    <a:pt x="3174" y="10753"/>
                    <a:pt x="4910" y="10753"/>
                  </a:cubicBezTo>
                  <a:cubicBezTo>
                    <a:pt x="5100" y="10753"/>
                    <a:pt x="5846" y="10739"/>
                    <a:pt x="6029" y="10705"/>
                  </a:cubicBezTo>
                  <a:lnTo>
                    <a:pt x="6029" y="9575"/>
                  </a:lnTo>
                  <a:lnTo>
                    <a:pt x="6029" y="9575"/>
                  </a:lnTo>
                  <a:cubicBezTo>
                    <a:pt x="5884" y="9613"/>
                    <a:pt x="5737" y="9632"/>
                    <a:pt x="5591" y="9632"/>
                  </a:cubicBezTo>
                  <a:cubicBezTo>
                    <a:pt x="5335" y="9632"/>
                    <a:pt x="5081" y="9574"/>
                    <a:pt x="4849" y="9458"/>
                  </a:cubicBezTo>
                  <a:cubicBezTo>
                    <a:pt x="4266" y="9193"/>
                    <a:pt x="3866" y="8637"/>
                    <a:pt x="3798" y="8000"/>
                  </a:cubicBezTo>
                  <a:cubicBezTo>
                    <a:pt x="3778" y="7763"/>
                    <a:pt x="3798" y="7518"/>
                    <a:pt x="3873" y="7295"/>
                  </a:cubicBezTo>
                  <a:cubicBezTo>
                    <a:pt x="3900" y="7207"/>
                    <a:pt x="3866" y="7112"/>
                    <a:pt x="3798" y="7057"/>
                  </a:cubicBezTo>
                  <a:cubicBezTo>
                    <a:pt x="2381" y="5898"/>
                    <a:pt x="2672" y="3667"/>
                    <a:pt x="4334" y="2914"/>
                  </a:cubicBezTo>
                  <a:cubicBezTo>
                    <a:pt x="4422" y="2874"/>
                    <a:pt x="4483" y="2786"/>
                    <a:pt x="4469" y="2684"/>
                  </a:cubicBezTo>
                  <a:cubicBezTo>
                    <a:pt x="4463" y="2609"/>
                    <a:pt x="4463" y="2535"/>
                    <a:pt x="4463" y="2467"/>
                  </a:cubicBezTo>
                  <a:cubicBezTo>
                    <a:pt x="4463" y="1321"/>
                    <a:pt x="5249" y="331"/>
                    <a:pt x="6361" y="67"/>
                  </a:cubicBezTo>
                  <a:cubicBezTo>
                    <a:pt x="6172" y="22"/>
                    <a:pt x="5982" y="1"/>
                    <a:pt x="5794"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3" name="Google Shape;16073;p71"/>
            <p:cNvSpPr/>
            <p:nvPr/>
          </p:nvSpPr>
          <p:spPr>
            <a:xfrm>
              <a:off x="4023208" y="3614656"/>
              <a:ext cx="35227" cy="114887"/>
            </a:xfrm>
            <a:custGeom>
              <a:rect b="b" l="l" r="r" t="t"/>
              <a:pathLst>
                <a:path extrusionOk="0" h="4380" w="1343">
                  <a:moveTo>
                    <a:pt x="920" y="1"/>
                  </a:moveTo>
                  <a:cubicBezTo>
                    <a:pt x="896" y="1"/>
                    <a:pt x="872" y="5"/>
                    <a:pt x="848" y="13"/>
                  </a:cubicBezTo>
                  <a:cubicBezTo>
                    <a:pt x="645" y="87"/>
                    <a:pt x="434" y="128"/>
                    <a:pt x="224" y="128"/>
                  </a:cubicBezTo>
                  <a:lnTo>
                    <a:pt x="204" y="128"/>
                  </a:lnTo>
                  <a:lnTo>
                    <a:pt x="0" y="4379"/>
                  </a:lnTo>
                  <a:lnTo>
                    <a:pt x="1343" y="4379"/>
                  </a:lnTo>
                  <a:lnTo>
                    <a:pt x="1140" y="216"/>
                  </a:lnTo>
                  <a:cubicBezTo>
                    <a:pt x="1140" y="92"/>
                    <a:pt x="1036" y="1"/>
                    <a:pt x="92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4" name="Google Shape;16074;p71"/>
            <p:cNvSpPr/>
            <p:nvPr/>
          </p:nvSpPr>
          <p:spPr>
            <a:xfrm>
              <a:off x="4023208" y="3614656"/>
              <a:ext cx="30269" cy="114887"/>
            </a:xfrm>
            <a:custGeom>
              <a:rect b="b" l="l" r="r" t="t"/>
              <a:pathLst>
                <a:path extrusionOk="0" h="4380" w="1154">
                  <a:moveTo>
                    <a:pt x="920" y="1"/>
                  </a:moveTo>
                  <a:cubicBezTo>
                    <a:pt x="896" y="1"/>
                    <a:pt x="872" y="5"/>
                    <a:pt x="848" y="13"/>
                  </a:cubicBezTo>
                  <a:cubicBezTo>
                    <a:pt x="645" y="87"/>
                    <a:pt x="434" y="128"/>
                    <a:pt x="224" y="128"/>
                  </a:cubicBezTo>
                  <a:lnTo>
                    <a:pt x="204" y="128"/>
                  </a:lnTo>
                  <a:lnTo>
                    <a:pt x="0" y="4379"/>
                  </a:lnTo>
                  <a:lnTo>
                    <a:pt x="672" y="4379"/>
                  </a:lnTo>
                  <a:lnTo>
                    <a:pt x="672" y="738"/>
                  </a:lnTo>
                  <a:cubicBezTo>
                    <a:pt x="672" y="637"/>
                    <a:pt x="733" y="555"/>
                    <a:pt x="821" y="521"/>
                  </a:cubicBezTo>
                  <a:lnTo>
                    <a:pt x="1153" y="413"/>
                  </a:lnTo>
                  <a:lnTo>
                    <a:pt x="1146" y="216"/>
                  </a:lnTo>
                  <a:cubicBezTo>
                    <a:pt x="1141" y="92"/>
                    <a:pt x="1037" y="1"/>
                    <a:pt x="9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5" name="Google Shape;16075;p71"/>
            <p:cNvSpPr/>
            <p:nvPr/>
          </p:nvSpPr>
          <p:spPr>
            <a:xfrm>
              <a:off x="4003641" y="3723642"/>
              <a:ext cx="74362" cy="11777"/>
            </a:xfrm>
            <a:custGeom>
              <a:rect b="b" l="l" r="r" t="t"/>
              <a:pathLst>
                <a:path extrusionOk="0" h="449" w="2835">
                  <a:moveTo>
                    <a:pt x="299" y="1"/>
                  </a:moveTo>
                  <a:cubicBezTo>
                    <a:pt x="1" y="1"/>
                    <a:pt x="1" y="448"/>
                    <a:pt x="299" y="448"/>
                  </a:cubicBezTo>
                  <a:lnTo>
                    <a:pt x="2536" y="448"/>
                  </a:lnTo>
                  <a:cubicBezTo>
                    <a:pt x="2835" y="448"/>
                    <a:pt x="2835" y="1"/>
                    <a:pt x="2536"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76" name="Google Shape;16076;p71"/>
          <p:cNvGrpSpPr/>
          <p:nvPr/>
        </p:nvGrpSpPr>
        <p:grpSpPr>
          <a:xfrm>
            <a:off x="5229788" y="1512217"/>
            <a:ext cx="370132" cy="370132"/>
            <a:chOff x="5229788" y="1512217"/>
            <a:chExt cx="370132" cy="370132"/>
          </a:xfrm>
        </p:grpSpPr>
        <p:sp>
          <p:nvSpPr>
            <p:cNvPr id="16077" name="Google Shape;16077;p71"/>
            <p:cNvSpPr/>
            <p:nvPr/>
          </p:nvSpPr>
          <p:spPr>
            <a:xfrm>
              <a:off x="5468639" y="1512217"/>
              <a:ext cx="131281" cy="131281"/>
            </a:xfrm>
            <a:custGeom>
              <a:rect b="b" l="l" r="r" t="t"/>
              <a:pathLst>
                <a:path extrusionOk="0" h="5005" w="5005">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8" name="Google Shape;16078;p71"/>
            <p:cNvSpPr/>
            <p:nvPr/>
          </p:nvSpPr>
          <p:spPr>
            <a:xfrm>
              <a:off x="5492482" y="1536034"/>
              <a:ext cx="83621" cy="83621"/>
            </a:xfrm>
            <a:custGeom>
              <a:rect b="b" l="l" r="r" t="t"/>
              <a:pathLst>
                <a:path extrusionOk="0" h="3188" w="3188">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9" name="Google Shape;16079;p71"/>
            <p:cNvSpPr/>
            <p:nvPr/>
          </p:nvSpPr>
          <p:spPr>
            <a:xfrm>
              <a:off x="5229788" y="1512217"/>
              <a:ext cx="131465" cy="131281"/>
            </a:xfrm>
            <a:custGeom>
              <a:rect b="b" l="l" r="r" t="t"/>
              <a:pathLst>
                <a:path extrusionOk="0" h="5005" w="5012">
                  <a:moveTo>
                    <a:pt x="2502" y="0"/>
                  </a:moveTo>
                  <a:cubicBezTo>
                    <a:pt x="1126" y="0"/>
                    <a:pt x="0" y="1119"/>
                    <a:pt x="0" y="2502"/>
                  </a:cubicBezTo>
                  <a:cubicBezTo>
                    <a:pt x="0" y="3885"/>
                    <a:pt x="1126" y="5004"/>
                    <a:pt x="2502" y="5004"/>
                  </a:cubicBezTo>
                  <a:cubicBezTo>
                    <a:pt x="3886" y="5004"/>
                    <a:pt x="5011" y="3885"/>
                    <a:pt x="5011" y="2502"/>
                  </a:cubicBezTo>
                  <a:cubicBezTo>
                    <a:pt x="5011" y="1119"/>
                    <a:pt x="3886" y="0"/>
                    <a:pt x="2502"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0" name="Google Shape;16080;p71"/>
            <p:cNvSpPr/>
            <p:nvPr/>
          </p:nvSpPr>
          <p:spPr>
            <a:xfrm>
              <a:off x="5253789" y="1536034"/>
              <a:ext cx="83438" cy="83621"/>
            </a:xfrm>
            <a:custGeom>
              <a:rect b="b" l="l" r="r" t="t"/>
              <a:pathLst>
                <a:path extrusionOk="0" h="3188" w="3181">
                  <a:moveTo>
                    <a:pt x="1587" y="1"/>
                  </a:moveTo>
                  <a:cubicBezTo>
                    <a:pt x="713" y="1"/>
                    <a:pt x="1" y="713"/>
                    <a:pt x="1" y="1594"/>
                  </a:cubicBezTo>
                  <a:cubicBezTo>
                    <a:pt x="1" y="2476"/>
                    <a:pt x="713" y="3187"/>
                    <a:pt x="1587" y="3187"/>
                  </a:cubicBezTo>
                  <a:cubicBezTo>
                    <a:pt x="2469" y="3187"/>
                    <a:pt x="3181" y="2476"/>
                    <a:pt x="3181" y="1594"/>
                  </a:cubicBezTo>
                  <a:cubicBezTo>
                    <a:pt x="3181" y="713"/>
                    <a:pt x="2469" y="1"/>
                    <a:pt x="1587"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1" name="Google Shape;16081;p71"/>
            <p:cNvSpPr/>
            <p:nvPr/>
          </p:nvSpPr>
          <p:spPr>
            <a:xfrm>
              <a:off x="5241697" y="1547942"/>
              <a:ext cx="346315" cy="334406"/>
            </a:xfrm>
            <a:custGeom>
              <a:rect b="b" l="l" r="r" t="t"/>
              <a:pathLst>
                <a:path extrusionOk="0" h="12749" w="13203">
                  <a:moveTo>
                    <a:pt x="6605" y="1"/>
                  </a:moveTo>
                  <a:cubicBezTo>
                    <a:pt x="2957" y="1"/>
                    <a:pt x="1" y="2856"/>
                    <a:pt x="1" y="6375"/>
                  </a:cubicBezTo>
                  <a:cubicBezTo>
                    <a:pt x="1" y="9894"/>
                    <a:pt x="2957" y="12748"/>
                    <a:pt x="6605" y="12748"/>
                  </a:cubicBezTo>
                  <a:cubicBezTo>
                    <a:pt x="10246" y="12748"/>
                    <a:pt x="13203" y="9894"/>
                    <a:pt x="13203" y="6375"/>
                  </a:cubicBezTo>
                  <a:cubicBezTo>
                    <a:pt x="13203" y="2856"/>
                    <a:pt x="10246" y="1"/>
                    <a:pt x="660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2" name="Google Shape;16082;p71"/>
            <p:cNvSpPr/>
            <p:nvPr/>
          </p:nvSpPr>
          <p:spPr>
            <a:xfrm>
              <a:off x="5370119" y="1786819"/>
              <a:ext cx="89471" cy="71687"/>
            </a:xfrm>
            <a:custGeom>
              <a:rect b="b" l="l" r="r" t="t"/>
              <a:pathLst>
                <a:path extrusionOk="0" h="2733" w="3411">
                  <a:moveTo>
                    <a:pt x="1709" y="0"/>
                  </a:moveTo>
                  <a:cubicBezTo>
                    <a:pt x="766" y="0"/>
                    <a:pt x="0" y="610"/>
                    <a:pt x="0" y="1363"/>
                  </a:cubicBezTo>
                  <a:cubicBezTo>
                    <a:pt x="0" y="2116"/>
                    <a:pt x="766" y="2733"/>
                    <a:pt x="1709" y="2733"/>
                  </a:cubicBezTo>
                  <a:cubicBezTo>
                    <a:pt x="2651" y="2733"/>
                    <a:pt x="3411" y="2116"/>
                    <a:pt x="3411" y="1363"/>
                  </a:cubicBezTo>
                  <a:cubicBezTo>
                    <a:pt x="3411" y="610"/>
                    <a:pt x="2651" y="0"/>
                    <a:pt x="1709"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3" name="Google Shape;16083;p71"/>
            <p:cNvSpPr/>
            <p:nvPr/>
          </p:nvSpPr>
          <p:spPr>
            <a:xfrm>
              <a:off x="5241880" y="1552034"/>
              <a:ext cx="165065" cy="330131"/>
            </a:xfrm>
            <a:custGeom>
              <a:rect b="b" l="l" r="r" t="t"/>
              <a:pathLst>
                <a:path extrusionOk="0" h="12586" w="6293">
                  <a:moveTo>
                    <a:pt x="5160" y="1"/>
                  </a:moveTo>
                  <a:lnTo>
                    <a:pt x="5160" y="1"/>
                  </a:lnTo>
                  <a:cubicBezTo>
                    <a:pt x="2204" y="631"/>
                    <a:pt x="0" y="3174"/>
                    <a:pt x="0" y="6219"/>
                  </a:cubicBezTo>
                  <a:cubicBezTo>
                    <a:pt x="0" y="9643"/>
                    <a:pt x="2787" y="12430"/>
                    <a:pt x="6293" y="12586"/>
                  </a:cubicBezTo>
                  <a:cubicBezTo>
                    <a:pt x="3811" y="11569"/>
                    <a:pt x="2048" y="8999"/>
                    <a:pt x="2048" y="5995"/>
                  </a:cubicBezTo>
                  <a:cubicBezTo>
                    <a:pt x="2048" y="3459"/>
                    <a:pt x="3289" y="1242"/>
                    <a:pt x="5160"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4" name="Google Shape;16084;p71"/>
            <p:cNvSpPr/>
            <p:nvPr/>
          </p:nvSpPr>
          <p:spPr>
            <a:xfrm>
              <a:off x="5325292" y="1691315"/>
              <a:ext cx="35961" cy="41811"/>
            </a:xfrm>
            <a:custGeom>
              <a:rect b="b" l="l" r="r" t="t"/>
              <a:pathLst>
                <a:path extrusionOk="0" h="1594" w="1371">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5" name="Google Shape;16085;p71"/>
            <p:cNvSpPr/>
            <p:nvPr/>
          </p:nvSpPr>
          <p:spPr>
            <a:xfrm>
              <a:off x="5343259" y="1691315"/>
              <a:ext cx="17994" cy="29771"/>
            </a:xfrm>
            <a:custGeom>
              <a:rect b="b" l="l" r="r" t="t"/>
              <a:pathLst>
                <a:path extrusionOk="0" h="1135" w="686">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6" name="Google Shape;16086;p71"/>
            <p:cNvSpPr/>
            <p:nvPr/>
          </p:nvSpPr>
          <p:spPr>
            <a:xfrm>
              <a:off x="5337200" y="1697164"/>
              <a:ext cx="11961" cy="11961"/>
            </a:xfrm>
            <a:custGeom>
              <a:rect b="b" l="l" r="r" t="t"/>
              <a:pathLst>
                <a:path extrusionOk="0" h="456" w="456">
                  <a:moveTo>
                    <a:pt x="231" y="1"/>
                  </a:moveTo>
                  <a:cubicBezTo>
                    <a:pt x="103" y="1"/>
                    <a:pt x="1" y="103"/>
                    <a:pt x="1" y="231"/>
                  </a:cubicBezTo>
                  <a:cubicBezTo>
                    <a:pt x="1" y="353"/>
                    <a:pt x="103" y="455"/>
                    <a:pt x="231" y="455"/>
                  </a:cubicBezTo>
                  <a:cubicBezTo>
                    <a:pt x="353" y="455"/>
                    <a:pt x="455" y="353"/>
                    <a:pt x="455" y="231"/>
                  </a:cubicBezTo>
                  <a:cubicBezTo>
                    <a:pt x="455"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7" name="Google Shape;16087;p71"/>
            <p:cNvSpPr/>
            <p:nvPr/>
          </p:nvSpPr>
          <p:spPr>
            <a:xfrm>
              <a:off x="5468639" y="1691315"/>
              <a:ext cx="35778" cy="41811"/>
            </a:xfrm>
            <a:custGeom>
              <a:rect b="b" l="l" r="r" t="t"/>
              <a:pathLst>
                <a:path extrusionOk="0" h="1594" w="1364">
                  <a:moveTo>
                    <a:pt x="679" y="0"/>
                  </a:moveTo>
                  <a:cubicBezTo>
                    <a:pt x="306" y="0"/>
                    <a:pt x="1" y="305"/>
                    <a:pt x="1" y="685"/>
                  </a:cubicBezTo>
                  <a:lnTo>
                    <a:pt x="1" y="909"/>
                  </a:lnTo>
                  <a:cubicBezTo>
                    <a:pt x="1" y="1288"/>
                    <a:pt x="306" y="1593"/>
                    <a:pt x="679" y="1593"/>
                  </a:cubicBezTo>
                  <a:cubicBezTo>
                    <a:pt x="1058" y="1593"/>
                    <a:pt x="1364" y="1288"/>
                    <a:pt x="1364" y="909"/>
                  </a:cubicBezTo>
                  <a:lnTo>
                    <a:pt x="1364" y="685"/>
                  </a:lnTo>
                  <a:cubicBezTo>
                    <a:pt x="1364" y="305"/>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8" name="Google Shape;16088;p71"/>
            <p:cNvSpPr/>
            <p:nvPr/>
          </p:nvSpPr>
          <p:spPr>
            <a:xfrm>
              <a:off x="5486423" y="1691315"/>
              <a:ext cx="17994" cy="29771"/>
            </a:xfrm>
            <a:custGeom>
              <a:rect b="b" l="l" r="r" t="t"/>
              <a:pathLst>
                <a:path extrusionOk="0" h="1135" w="686">
                  <a:moveTo>
                    <a:pt x="1" y="0"/>
                  </a:moveTo>
                  <a:lnTo>
                    <a:pt x="1" y="793"/>
                  </a:lnTo>
                  <a:cubicBezTo>
                    <a:pt x="1" y="1021"/>
                    <a:pt x="172" y="1134"/>
                    <a:pt x="343" y="1134"/>
                  </a:cubicBezTo>
                  <a:cubicBezTo>
                    <a:pt x="514" y="1134"/>
                    <a:pt x="686" y="1021"/>
                    <a:pt x="686" y="793"/>
                  </a:cubicBezTo>
                  <a:lnTo>
                    <a:pt x="686" y="685"/>
                  </a:lnTo>
                  <a:cubicBezTo>
                    <a:pt x="686" y="305"/>
                    <a:pt x="380" y="0"/>
                    <a:pt x="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9" name="Google Shape;16089;p71"/>
            <p:cNvSpPr/>
            <p:nvPr/>
          </p:nvSpPr>
          <p:spPr>
            <a:xfrm>
              <a:off x="5480573" y="1697164"/>
              <a:ext cx="11935" cy="11961"/>
            </a:xfrm>
            <a:custGeom>
              <a:rect b="b" l="l" r="r" t="t"/>
              <a:pathLst>
                <a:path extrusionOk="0" h="456" w="455">
                  <a:moveTo>
                    <a:pt x="224" y="1"/>
                  </a:moveTo>
                  <a:cubicBezTo>
                    <a:pt x="102" y="1"/>
                    <a:pt x="0" y="103"/>
                    <a:pt x="0" y="231"/>
                  </a:cubicBezTo>
                  <a:cubicBezTo>
                    <a:pt x="0" y="353"/>
                    <a:pt x="102" y="455"/>
                    <a:pt x="224" y="455"/>
                  </a:cubicBezTo>
                  <a:cubicBezTo>
                    <a:pt x="353" y="455"/>
                    <a:pt x="454" y="353"/>
                    <a:pt x="454" y="231"/>
                  </a:cubicBezTo>
                  <a:cubicBezTo>
                    <a:pt x="454" y="103"/>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0" name="Google Shape;16090;p71"/>
            <p:cNvSpPr/>
            <p:nvPr/>
          </p:nvSpPr>
          <p:spPr>
            <a:xfrm>
              <a:off x="5355168" y="1780759"/>
              <a:ext cx="119373" cy="47870"/>
            </a:xfrm>
            <a:custGeom>
              <a:rect b="b" l="l" r="r" t="t"/>
              <a:pathLst>
                <a:path extrusionOk="0" h="1825" w="4551">
                  <a:moveTo>
                    <a:pt x="1391" y="1"/>
                  </a:moveTo>
                  <a:cubicBezTo>
                    <a:pt x="624" y="1"/>
                    <a:pt x="1" y="408"/>
                    <a:pt x="1" y="909"/>
                  </a:cubicBezTo>
                  <a:cubicBezTo>
                    <a:pt x="1" y="1418"/>
                    <a:pt x="624" y="1825"/>
                    <a:pt x="1391" y="1825"/>
                  </a:cubicBezTo>
                  <a:cubicBezTo>
                    <a:pt x="1669" y="1686"/>
                    <a:pt x="1972" y="1616"/>
                    <a:pt x="2276" y="1616"/>
                  </a:cubicBezTo>
                  <a:cubicBezTo>
                    <a:pt x="2579" y="1616"/>
                    <a:pt x="2882" y="1686"/>
                    <a:pt x="3160" y="1825"/>
                  </a:cubicBezTo>
                  <a:cubicBezTo>
                    <a:pt x="3927" y="1825"/>
                    <a:pt x="4550" y="1418"/>
                    <a:pt x="4550" y="909"/>
                  </a:cubicBezTo>
                  <a:cubicBezTo>
                    <a:pt x="4550" y="408"/>
                    <a:pt x="3927" y="1"/>
                    <a:pt x="3160" y="1"/>
                  </a:cubicBezTo>
                  <a:cubicBezTo>
                    <a:pt x="2882" y="140"/>
                    <a:pt x="2579" y="209"/>
                    <a:pt x="2276" y="209"/>
                  </a:cubicBezTo>
                  <a:cubicBezTo>
                    <a:pt x="1972" y="209"/>
                    <a:pt x="1669" y="140"/>
                    <a:pt x="1391"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1" name="Google Shape;16091;p71"/>
            <p:cNvSpPr/>
            <p:nvPr/>
          </p:nvSpPr>
          <p:spPr>
            <a:xfrm>
              <a:off x="5385044" y="1762976"/>
              <a:ext cx="59804" cy="41653"/>
            </a:xfrm>
            <a:custGeom>
              <a:rect b="b" l="l" r="r" t="t"/>
              <a:pathLst>
                <a:path extrusionOk="0" h="1588" w="2280">
                  <a:moveTo>
                    <a:pt x="1140" y="1"/>
                  </a:moveTo>
                  <a:cubicBezTo>
                    <a:pt x="509" y="1"/>
                    <a:pt x="1" y="306"/>
                    <a:pt x="1" y="679"/>
                  </a:cubicBezTo>
                  <a:cubicBezTo>
                    <a:pt x="1" y="1058"/>
                    <a:pt x="509" y="1587"/>
                    <a:pt x="1140" y="1587"/>
                  </a:cubicBezTo>
                  <a:cubicBezTo>
                    <a:pt x="1771" y="1587"/>
                    <a:pt x="2279" y="1058"/>
                    <a:pt x="2279" y="679"/>
                  </a:cubicBezTo>
                  <a:cubicBezTo>
                    <a:pt x="2279" y="306"/>
                    <a:pt x="1771" y="1"/>
                    <a:pt x="114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2" name="Google Shape;16092;p71"/>
            <p:cNvSpPr/>
            <p:nvPr/>
          </p:nvSpPr>
          <p:spPr>
            <a:xfrm>
              <a:off x="5354276" y="1798543"/>
              <a:ext cx="121340" cy="32761"/>
            </a:xfrm>
            <a:custGeom>
              <a:rect b="b" l="l" r="r" t="t"/>
              <a:pathLst>
                <a:path extrusionOk="0" h="1249" w="4626">
                  <a:moveTo>
                    <a:pt x="2313" y="1"/>
                  </a:moveTo>
                  <a:cubicBezTo>
                    <a:pt x="2184" y="1"/>
                    <a:pt x="2082" y="1"/>
                    <a:pt x="2082" y="123"/>
                  </a:cubicBezTo>
                  <a:lnTo>
                    <a:pt x="2082" y="733"/>
                  </a:lnTo>
                  <a:cubicBezTo>
                    <a:pt x="2008" y="740"/>
                    <a:pt x="1933" y="747"/>
                    <a:pt x="1859" y="760"/>
                  </a:cubicBezTo>
                  <a:cubicBezTo>
                    <a:pt x="1672" y="784"/>
                    <a:pt x="1512" y="794"/>
                    <a:pt x="1374" y="794"/>
                  </a:cubicBezTo>
                  <a:cubicBezTo>
                    <a:pt x="884" y="794"/>
                    <a:pt x="675" y="667"/>
                    <a:pt x="591" y="577"/>
                  </a:cubicBezTo>
                  <a:cubicBezTo>
                    <a:pt x="509" y="496"/>
                    <a:pt x="475" y="387"/>
                    <a:pt x="489" y="272"/>
                  </a:cubicBezTo>
                  <a:cubicBezTo>
                    <a:pt x="520" y="105"/>
                    <a:pt x="388" y="4"/>
                    <a:pt x="259" y="4"/>
                  </a:cubicBezTo>
                  <a:cubicBezTo>
                    <a:pt x="162" y="4"/>
                    <a:pt x="67" y="60"/>
                    <a:pt x="41" y="184"/>
                  </a:cubicBezTo>
                  <a:cubicBezTo>
                    <a:pt x="1" y="441"/>
                    <a:pt x="82" y="699"/>
                    <a:pt x="252" y="882"/>
                  </a:cubicBezTo>
                  <a:cubicBezTo>
                    <a:pt x="482" y="1126"/>
                    <a:pt x="855" y="1248"/>
                    <a:pt x="1370" y="1248"/>
                  </a:cubicBezTo>
                  <a:cubicBezTo>
                    <a:pt x="1554" y="1248"/>
                    <a:pt x="1737" y="1235"/>
                    <a:pt x="1920" y="1208"/>
                  </a:cubicBezTo>
                  <a:cubicBezTo>
                    <a:pt x="2049" y="1191"/>
                    <a:pt x="2179" y="1182"/>
                    <a:pt x="2310" y="1182"/>
                  </a:cubicBezTo>
                  <a:cubicBezTo>
                    <a:pt x="2442" y="1182"/>
                    <a:pt x="2574" y="1191"/>
                    <a:pt x="2706" y="1208"/>
                  </a:cubicBezTo>
                  <a:cubicBezTo>
                    <a:pt x="2904" y="1234"/>
                    <a:pt x="3087" y="1247"/>
                    <a:pt x="3254" y="1247"/>
                  </a:cubicBezTo>
                  <a:cubicBezTo>
                    <a:pt x="3771" y="1247"/>
                    <a:pt x="4144" y="1123"/>
                    <a:pt x="4374" y="882"/>
                  </a:cubicBezTo>
                  <a:cubicBezTo>
                    <a:pt x="4544" y="692"/>
                    <a:pt x="4625" y="441"/>
                    <a:pt x="4584" y="191"/>
                  </a:cubicBezTo>
                  <a:cubicBezTo>
                    <a:pt x="4560" y="81"/>
                    <a:pt x="4465" y="4"/>
                    <a:pt x="4358" y="4"/>
                  </a:cubicBezTo>
                  <a:cubicBezTo>
                    <a:pt x="4345" y="4"/>
                    <a:pt x="4333" y="5"/>
                    <a:pt x="4320" y="8"/>
                  </a:cubicBezTo>
                  <a:cubicBezTo>
                    <a:pt x="4198" y="35"/>
                    <a:pt x="4117" y="150"/>
                    <a:pt x="4137" y="272"/>
                  </a:cubicBezTo>
                  <a:cubicBezTo>
                    <a:pt x="4151" y="387"/>
                    <a:pt x="4110" y="496"/>
                    <a:pt x="4035" y="577"/>
                  </a:cubicBezTo>
                  <a:cubicBezTo>
                    <a:pt x="3945" y="667"/>
                    <a:pt x="3736" y="794"/>
                    <a:pt x="3249" y="794"/>
                  </a:cubicBezTo>
                  <a:cubicBezTo>
                    <a:pt x="3111" y="794"/>
                    <a:pt x="2952" y="784"/>
                    <a:pt x="2767" y="760"/>
                  </a:cubicBezTo>
                  <a:cubicBezTo>
                    <a:pt x="2693" y="747"/>
                    <a:pt x="2611" y="740"/>
                    <a:pt x="2537" y="740"/>
                  </a:cubicBezTo>
                  <a:lnTo>
                    <a:pt x="2537" y="123"/>
                  </a:lnTo>
                  <a:cubicBezTo>
                    <a:pt x="2537" y="1"/>
                    <a:pt x="2435" y="1"/>
                    <a:pt x="2313"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3" name="Google Shape;16093;p71"/>
            <p:cNvSpPr/>
            <p:nvPr/>
          </p:nvSpPr>
          <p:spPr>
            <a:xfrm>
              <a:off x="5385044" y="1765992"/>
              <a:ext cx="49470" cy="38820"/>
            </a:xfrm>
            <a:custGeom>
              <a:rect b="b" l="l" r="r" t="t"/>
              <a:pathLst>
                <a:path extrusionOk="0" h="1480" w="1886">
                  <a:moveTo>
                    <a:pt x="503" y="1"/>
                  </a:moveTo>
                  <a:lnTo>
                    <a:pt x="503" y="1"/>
                  </a:lnTo>
                  <a:cubicBezTo>
                    <a:pt x="197" y="123"/>
                    <a:pt x="1" y="333"/>
                    <a:pt x="1" y="564"/>
                  </a:cubicBezTo>
                  <a:cubicBezTo>
                    <a:pt x="1" y="943"/>
                    <a:pt x="509" y="1479"/>
                    <a:pt x="1140" y="1479"/>
                  </a:cubicBezTo>
                  <a:cubicBezTo>
                    <a:pt x="1411" y="1472"/>
                    <a:pt x="1676" y="1377"/>
                    <a:pt x="1886" y="1201"/>
                  </a:cubicBezTo>
                  <a:lnTo>
                    <a:pt x="1886" y="1201"/>
                  </a:lnTo>
                  <a:cubicBezTo>
                    <a:pt x="1791" y="1228"/>
                    <a:pt x="1696" y="1249"/>
                    <a:pt x="1594" y="1249"/>
                  </a:cubicBezTo>
                  <a:cubicBezTo>
                    <a:pt x="964" y="1249"/>
                    <a:pt x="455" y="638"/>
                    <a:pt x="455" y="211"/>
                  </a:cubicBezTo>
                  <a:cubicBezTo>
                    <a:pt x="455" y="136"/>
                    <a:pt x="475" y="62"/>
                    <a:pt x="50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94" name="Google Shape;16094;p71"/>
          <p:cNvGrpSpPr/>
          <p:nvPr/>
        </p:nvGrpSpPr>
        <p:grpSpPr>
          <a:xfrm>
            <a:off x="6041869" y="3365392"/>
            <a:ext cx="373882" cy="370053"/>
            <a:chOff x="6041869" y="3365392"/>
            <a:chExt cx="373882" cy="370053"/>
          </a:xfrm>
        </p:grpSpPr>
        <p:sp>
          <p:nvSpPr>
            <p:cNvPr id="16095" name="Google Shape;16095;p71"/>
            <p:cNvSpPr/>
            <p:nvPr/>
          </p:nvSpPr>
          <p:spPr>
            <a:xfrm>
              <a:off x="6082080" y="3626355"/>
              <a:ext cx="70795" cy="68854"/>
            </a:xfrm>
            <a:custGeom>
              <a:rect b="b" l="l" r="r" t="t"/>
              <a:pathLst>
                <a:path extrusionOk="0" h="2625" w="2699">
                  <a:moveTo>
                    <a:pt x="299" y="1"/>
                  </a:moveTo>
                  <a:cubicBezTo>
                    <a:pt x="0" y="1"/>
                    <a:pt x="0" y="441"/>
                    <a:pt x="299" y="441"/>
                  </a:cubicBezTo>
                  <a:lnTo>
                    <a:pt x="2258" y="441"/>
                  </a:lnTo>
                  <a:lnTo>
                    <a:pt x="2258" y="2401"/>
                  </a:lnTo>
                  <a:cubicBezTo>
                    <a:pt x="2258" y="2523"/>
                    <a:pt x="2353" y="2625"/>
                    <a:pt x="2475" y="2625"/>
                  </a:cubicBezTo>
                  <a:cubicBezTo>
                    <a:pt x="2597" y="2625"/>
                    <a:pt x="2699" y="2523"/>
                    <a:pt x="2699" y="2401"/>
                  </a:cubicBezTo>
                  <a:lnTo>
                    <a:pt x="2699" y="224"/>
                  </a:lnTo>
                  <a:cubicBezTo>
                    <a:pt x="2699" y="102"/>
                    <a:pt x="2597" y="1"/>
                    <a:pt x="2475"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6" name="Google Shape;16096;p71"/>
            <p:cNvSpPr/>
            <p:nvPr/>
          </p:nvSpPr>
          <p:spPr>
            <a:xfrm>
              <a:off x="6304746" y="3405603"/>
              <a:ext cx="70821" cy="68723"/>
            </a:xfrm>
            <a:custGeom>
              <a:rect b="b" l="l" r="r" t="t"/>
              <a:pathLst>
                <a:path extrusionOk="0" h="2620" w="2700">
                  <a:moveTo>
                    <a:pt x="221" y="0"/>
                  </a:moveTo>
                  <a:cubicBezTo>
                    <a:pt x="111" y="0"/>
                    <a:pt x="1" y="73"/>
                    <a:pt x="1" y="219"/>
                  </a:cubicBezTo>
                  <a:lnTo>
                    <a:pt x="1" y="2402"/>
                  </a:lnTo>
                  <a:cubicBezTo>
                    <a:pt x="1" y="2524"/>
                    <a:pt x="102" y="2619"/>
                    <a:pt x="224" y="2619"/>
                  </a:cubicBezTo>
                  <a:lnTo>
                    <a:pt x="2408" y="2619"/>
                  </a:lnTo>
                  <a:cubicBezTo>
                    <a:pt x="2699" y="2619"/>
                    <a:pt x="2699" y="2179"/>
                    <a:pt x="2408" y="2179"/>
                  </a:cubicBezTo>
                  <a:lnTo>
                    <a:pt x="441" y="2179"/>
                  </a:lnTo>
                  <a:lnTo>
                    <a:pt x="441" y="219"/>
                  </a:lnTo>
                  <a:cubicBezTo>
                    <a:pt x="441" y="73"/>
                    <a:pt x="331" y="0"/>
                    <a:pt x="221"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7" name="Google Shape;16097;p71"/>
            <p:cNvSpPr/>
            <p:nvPr/>
          </p:nvSpPr>
          <p:spPr>
            <a:xfrm>
              <a:off x="6180128" y="3388344"/>
              <a:ext cx="97418" cy="52171"/>
            </a:xfrm>
            <a:custGeom>
              <a:rect b="b" l="l" r="r" t="t"/>
              <a:pathLst>
                <a:path extrusionOk="0" h="1989" w="3714">
                  <a:moveTo>
                    <a:pt x="314" y="0"/>
                  </a:moveTo>
                  <a:cubicBezTo>
                    <a:pt x="145" y="0"/>
                    <a:pt x="0" y="221"/>
                    <a:pt x="161" y="382"/>
                  </a:cubicBezTo>
                  <a:lnTo>
                    <a:pt x="1700" y="1928"/>
                  </a:lnTo>
                  <a:cubicBezTo>
                    <a:pt x="1741" y="1969"/>
                    <a:pt x="1795" y="1989"/>
                    <a:pt x="1856" y="1989"/>
                  </a:cubicBezTo>
                  <a:cubicBezTo>
                    <a:pt x="1917" y="1989"/>
                    <a:pt x="1971" y="1969"/>
                    <a:pt x="2012" y="1928"/>
                  </a:cubicBezTo>
                  <a:lnTo>
                    <a:pt x="3558" y="382"/>
                  </a:lnTo>
                  <a:cubicBezTo>
                    <a:pt x="3714" y="221"/>
                    <a:pt x="3567" y="0"/>
                    <a:pt x="3399" y="0"/>
                  </a:cubicBezTo>
                  <a:cubicBezTo>
                    <a:pt x="3347" y="0"/>
                    <a:pt x="3294" y="21"/>
                    <a:pt x="3246" y="70"/>
                  </a:cubicBezTo>
                  <a:lnTo>
                    <a:pt x="1856" y="1460"/>
                  </a:lnTo>
                  <a:lnTo>
                    <a:pt x="466" y="70"/>
                  </a:lnTo>
                  <a:cubicBezTo>
                    <a:pt x="419" y="21"/>
                    <a:pt x="365" y="0"/>
                    <a:pt x="314"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8" name="Google Shape;16098;p71"/>
            <p:cNvSpPr/>
            <p:nvPr/>
          </p:nvSpPr>
          <p:spPr>
            <a:xfrm>
              <a:off x="6180075" y="3660375"/>
              <a:ext cx="96946" cy="52093"/>
            </a:xfrm>
            <a:custGeom>
              <a:rect b="b" l="l" r="r" t="t"/>
              <a:pathLst>
                <a:path extrusionOk="0" h="1986" w="3696">
                  <a:moveTo>
                    <a:pt x="1858" y="0"/>
                  </a:moveTo>
                  <a:cubicBezTo>
                    <a:pt x="1802" y="0"/>
                    <a:pt x="1746" y="23"/>
                    <a:pt x="1702" y="67"/>
                  </a:cubicBezTo>
                  <a:lnTo>
                    <a:pt x="163" y="1606"/>
                  </a:lnTo>
                  <a:cubicBezTo>
                    <a:pt x="1" y="1763"/>
                    <a:pt x="149" y="1984"/>
                    <a:pt x="322" y="1984"/>
                  </a:cubicBezTo>
                  <a:cubicBezTo>
                    <a:pt x="373" y="1984"/>
                    <a:pt x="427" y="1964"/>
                    <a:pt x="475" y="1918"/>
                  </a:cubicBezTo>
                  <a:lnTo>
                    <a:pt x="1858" y="528"/>
                  </a:lnTo>
                  <a:lnTo>
                    <a:pt x="3248" y="1918"/>
                  </a:lnTo>
                  <a:cubicBezTo>
                    <a:pt x="3289" y="1958"/>
                    <a:pt x="3343" y="1979"/>
                    <a:pt x="3404" y="1979"/>
                  </a:cubicBezTo>
                  <a:lnTo>
                    <a:pt x="3404" y="1985"/>
                  </a:lnTo>
                  <a:cubicBezTo>
                    <a:pt x="3601" y="1985"/>
                    <a:pt x="3696" y="1748"/>
                    <a:pt x="3560" y="1606"/>
                  </a:cubicBezTo>
                  <a:lnTo>
                    <a:pt x="2014" y="67"/>
                  </a:lnTo>
                  <a:cubicBezTo>
                    <a:pt x="1970" y="23"/>
                    <a:pt x="1914" y="0"/>
                    <a:pt x="1858"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9" name="Google Shape;16099;p71"/>
            <p:cNvSpPr/>
            <p:nvPr/>
          </p:nvSpPr>
          <p:spPr>
            <a:xfrm>
              <a:off x="6338190" y="3503939"/>
              <a:ext cx="55109" cy="92749"/>
            </a:xfrm>
            <a:custGeom>
              <a:rect b="b" l="l" r="r" t="t"/>
              <a:pathLst>
                <a:path extrusionOk="0" h="3536" w="2101">
                  <a:moveTo>
                    <a:pt x="1784" y="1"/>
                  </a:moveTo>
                  <a:cubicBezTo>
                    <a:pt x="1732" y="1"/>
                    <a:pt x="1677" y="21"/>
                    <a:pt x="1628" y="70"/>
                  </a:cubicBezTo>
                  <a:lnTo>
                    <a:pt x="82" y="1616"/>
                  </a:lnTo>
                  <a:cubicBezTo>
                    <a:pt x="0" y="1698"/>
                    <a:pt x="0" y="1840"/>
                    <a:pt x="82" y="1928"/>
                  </a:cubicBezTo>
                  <a:lnTo>
                    <a:pt x="1628" y="3468"/>
                  </a:lnTo>
                  <a:cubicBezTo>
                    <a:pt x="1668" y="3508"/>
                    <a:pt x="1723" y="3535"/>
                    <a:pt x="1784" y="3535"/>
                  </a:cubicBezTo>
                  <a:cubicBezTo>
                    <a:pt x="1980" y="3535"/>
                    <a:pt x="2082" y="3298"/>
                    <a:pt x="1940" y="3156"/>
                  </a:cubicBezTo>
                  <a:lnTo>
                    <a:pt x="550" y="1772"/>
                  </a:lnTo>
                  <a:lnTo>
                    <a:pt x="1940" y="382"/>
                  </a:lnTo>
                  <a:cubicBezTo>
                    <a:pt x="2101" y="221"/>
                    <a:pt x="1955" y="1"/>
                    <a:pt x="1784"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0" name="Google Shape;16100;p71"/>
            <p:cNvSpPr/>
            <p:nvPr/>
          </p:nvSpPr>
          <p:spPr>
            <a:xfrm>
              <a:off x="6064506" y="3503939"/>
              <a:ext cx="55109" cy="92749"/>
            </a:xfrm>
            <a:custGeom>
              <a:rect b="b" l="l" r="r" t="t"/>
              <a:pathLst>
                <a:path extrusionOk="0" h="3536" w="2101">
                  <a:moveTo>
                    <a:pt x="314" y="1"/>
                  </a:moveTo>
                  <a:cubicBezTo>
                    <a:pt x="146" y="1"/>
                    <a:pt x="1" y="221"/>
                    <a:pt x="162" y="382"/>
                  </a:cubicBezTo>
                  <a:lnTo>
                    <a:pt x="1545" y="1772"/>
                  </a:lnTo>
                  <a:lnTo>
                    <a:pt x="155" y="3156"/>
                  </a:lnTo>
                  <a:cubicBezTo>
                    <a:pt x="19" y="3298"/>
                    <a:pt x="114" y="3535"/>
                    <a:pt x="311" y="3535"/>
                  </a:cubicBezTo>
                  <a:cubicBezTo>
                    <a:pt x="372" y="3535"/>
                    <a:pt x="426" y="3508"/>
                    <a:pt x="467" y="3468"/>
                  </a:cubicBezTo>
                  <a:lnTo>
                    <a:pt x="2013" y="1928"/>
                  </a:lnTo>
                  <a:cubicBezTo>
                    <a:pt x="2101" y="1840"/>
                    <a:pt x="2101" y="1698"/>
                    <a:pt x="2013" y="1616"/>
                  </a:cubicBezTo>
                  <a:lnTo>
                    <a:pt x="467" y="70"/>
                  </a:lnTo>
                  <a:cubicBezTo>
                    <a:pt x="419" y="21"/>
                    <a:pt x="366" y="1"/>
                    <a:pt x="314"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1" name="Google Shape;16101;p71"/>
            <p:cNvSpPr/>
            <p:nvPr/>
          </p:nvSpPr>
          <p:spPr>
            <a:xfrm>
              <a:off x="6304746" y="3626355"/>
              <a:ext cx="70821" cy="68854"/>
            </a:xfrm>
            <a:custGeom>
              <a:rect b="b" l="l" r="r" t="t"/>
              <a:pathLst>
                <a:path extrusionOk="0" h="2625" w="2700">
                  <a:moveTo>
                    <a:pt x="224" y="1"/>
                  </a:moveTo>
                  <a:cubicBezTo>
                    <a:pt x="102" y="1"/>
                    <a:pt x="7" y="102"/>
                    <a:pt x="7" y="224"/>
                  </a:cubicBezTo>
                  <a:lnTo>
                    <a:pt x="7" y="2401"/>
                  </a:lnTo>
                  <a:cubicBezTo>
                    <a:pt x="1" y="2523"/>
                    <a:pt x="102" y="2625"/>
                    <a:pt x="224" y="2625"/>
                  </a:cubicBezTo>
                  <a:cubicBezTo>
                    <a:pt x="346" y="2625"/>
                    <a:pt x="448" y="2523"/>
                    <a:pt x="448" y="2401"/>
                  </a:cubicBezTo>
                  <a:lnTo>
                    <a:pt x="448" y="441"/>
                  </a:lnTo>
                  <a:lnTo>
                    <a:pt x="2408" y="441"/>
                  </a:lnTo>
                  <a:cubicBezTo>
                    <a:pt x="2699" y="441"/>
                    <a:pt x="2699" y="1"/>
                    <a:pt x="2408"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2" name="Google Shape;16102;p71"/>
            <p:cNvSpPr/>
            <p:nvPr/>
          </p:nvSpPr>
          <p:spPr>
            <a:xfrm>
              <a:off x="6082080" y="3405603"/>
              <a:ext cx="70795" cy="68723"/>
            </a:xfrm>
            <a:custGeom>
              <a:rect b="b" l="l" r="r" t="t"/>
              <a:pathLst>
                <a:path extrusionOk="0" h="2620" w="2699">
                  <a:moveTo>
                    <a:pt x="2478" y="0"/>
                  </a:moveTo>
                  <a:cubicBezTo>
                    <a:pt x="2368" y="0"/>
                    <a:pt x="2258" y="73"/>
                    <a:pt x="2258" y="219"/>
                  </a:cubicBezTo>
                  <a:lnTo>
                    <a:pt x="2258" y="2179"/>
                  </a:lnTo>
                  <a:lnTo>
                    <a:pt x="299" y="2179"/>
                  </a:lnTo>
                  <a:cubicBezTo>
                    <a:pt x="0" y="2179"/>
                    <a:pt x="0" y="2619"/>
                    <a:pt x="299" y="2619"/>
                  </a:cubicBezTo>
                  <a:lnTo>
                    <a:pt x="2475" y="2619"/>
                  </a:lnTo>
                  <a:cubicBezTo>
                    <a:pt x="2597" y="2619"/>
                    <a:pt x="2699" y="2524"/>
                    <a:pt x="2699" y="2402"/>
                  </a:cubicBezTo>
                  <a:lnTo>
                    <a:pt x="2699" y="219"/>
                  </a:lnTo>
                  <a:cubicBezTo>
                    <a:pt x="2699" y="73"/>
                    <a:pt x="2589" y="0"/>
                    <a:pt x="2478"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3" name="Google Shape;16103;p71"/>
            <p:cNvSpPr/>
            <p:nvPr/>
          </p:nvSpPr>
          <p:spPr>
            <a:xfrm>
              <a:off x="6041869" y="3365392"/>
              <a:ext cx="373882" cy="370053"/>
            </a:xfrm>
            <a:custGeom>
              <a:rect b="b" l="l" r="r" t="t"/>
              <a:pathLst>
                <a:path extrusionOk="0" h="14108" w="14254">
                  <a:moveTo>
                    <a:pt x="7131" y="1"/>
                  </a:moveTo>
                  <a:cubicBezTo>
                    <a:pt x="7020" y="1"/>
                    <a:pt x="6910" y="74"/>
                    <a:pt x="6910" y="220"/>
                  </a:cubicBezTo>
                  <a:lnTo>
                    <a:pt x="6910" y="6519"/>
                  </a:lnTo>
                  <a:lnTo>
                    <a:pt x="2455" y="2064"/>
                  </a:lnTo>
                  <a:cubicBezTo>
                    <a:pt x="2406" y="2015"/>
                    <a:pt x="2351" y="1994"/>
                    <a:pt x="2299" y="1994"/>
                  </a:cubicBezTo>
                  <a:cubicBezTo>
                    <a:pt x="2128" y="1994"/>
                    <a:pt x="1982" y="2215"/>
                    <a:pt x="2143" y="2376"/>
                  </a:cubicBezTo>
                  <a:lnTo>
                    <a:pt x="6598" y="6831"/>
                  </a:lnTo>
                  <a:lnTo>
                    <a:pt x="292" y="6831"/>
                  </a:lnTo>
                  <a:cubicBezTo>
                    <a:pt x="1" y="6831"/>
                    <a:pt x="1" y="7271"/>
                    <a:pt x="292" y="7271"/>
                  </a:cubicBezTo>
                  <a:lnTo>
                    <a:pt x="6598" y="7271"/>
                  </a:lnTo>
                  <a:lnTo>
                    <a:pt x="2143" y="11726"/>
                  </a:lnTo>
                  <a:cubicBezTo>
                    <a:pt x="1982" y="11887"/>
                    <a:pt x="2128" y="12108"/>
                    <a:pt x="2299" y="12108"/>
                  </a:cubicBezTo>
                  <a:cubicBezTo>
                    <a:pt x="2351" y="12108"/>
                    <a:pt x="2406" y="12087"/>
                    <a:pt x="2455" y="12038"/>
                  </a:cubicBezTo>
                  <a:lnTo>
                    <a:pt x="6910" y="7583"/>
                  </a:lnTo>
                  <a:lnTo>
                    <a:pt x="6910" y="13889"/>
                  </a:lnTo>
                  <a:cubicBezTo>
                    <a:pt x="6910" y="14035"/>
                    <a:pt x="7020" y="14108"/>
                    <a:pt x="7131" y="14108"/>
                  </a:cubicBezTo>
                  <a:cubicBezTo>
                    <a:pt x="7241" y="14108"/>
                    <a:pt x="7351" y="14035"/>
                    <a:pt x="7351" y="13889"/>
                  </a:cubicBezTo>
                  <a:lnTo>
                    <a:pt x="7351" y="7583"/>
                  </a:lnTo>
                  <a:lnTo>
                    <a:pt x="11806" y="12038"/>
                  </a:lnTo>
                  <a:cubicBezTo>
                    <a:pt x="11853" y="12087"/>
                    <a:pt x="11907" y="12108"/>
                    <a:pt x="11958" y="12108"/>
                  </a:cubicBezTo>
                  <a:cubicBezTo>
                    <a:pt x="12127" y="12108"/>
                    <a:pt x="12274" y="11887"/>
                    <a:pt x="12118" y="11726"/>
                  </a:cubicBezTo>
                  <a:lnTo>
                    <a:pt x="7663" y="7271"/>
                  </a:lnTo>
                  <a:lnTo>
                    <a:pt x="13962" y="7271"/>
                  </a:lnTo>
                  <a:cubicBezTo>
                    <a:pt x="14254" y="7271"/>
                    <a:pt x="14254" y="6831"/>
                    <a:pt x="13962" y="6831"/>
                  </a:cubicBezTo>
                  <a:lnTo>
                    <a:pt x="7663" y="6831"/>
                  </a:lnTo>
                  <a:lnTo>
                    <a:pt x="12118" y="2376"/>
                  </a:lnTo>
                  <a:cubicBezTo>
                    <a:pt x="12274" y="2215"/>
                    <a:pt x="12127" y="1994"/>
                    <a:pt x="11958" y="1994"/>
                  </a:cubicBezTo>
                  <a:cubicBezTo>
                    <a:pt x="11907" y="1994"/>
                    <a:pt x="11853" y="2015"/>
                    <a:pt x="11806" y="2064"/>
                  </a:cubicBezTo>
                  <a:lnTo>
                    <a:pt x="7351" y="6519"/>
                  </a:lnTo>
                  <a:lnTo>
                    <a:pt x="7351" y="220"/>
                  </a:lnTo>
                  <a:cubicBezTo>
                    <a:pt x="7351" y="74"/>
                    <a:pt x="7241" y="1"/>
                    <a:pt x="7131" y="1"/>
                  </a:cubicBezTo>
                  <a:close/>
                </a:path>
              </a:pathLst>
            </a:custGeom>
            <a:solidFill>
              <a:srgbClr val="B5BF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4" name="Google Shape;16104;p71"/>
            <p:cNvSpPr/>
            <p:nvPr/>
          </p:nvSpPr>
          <p:spPr>
            <a:xfrm>
              <a:off x="6141832" y="3463755"/>
              <a:ext cx="173957" cy="173302"/>
            </a:xfrm>
            <a:custGeom>
              <a:rect b="b" l="l" r="r" t="t"/>
              <a:pathLst>
                <a:path extrusionOk="0" h="6607" w="6632">
                  <a:moveTo>
                    <a:pt x="3316" y="457"/>
                  </a:moveTo>
                  <a:lnTo>
                    <a:pt x="5330" y="1291"/>
                  </a:lnTo>
                  <a:lnTo>
                    <a:pt x="6164" y="3304"/>
                  </a:lnTo>
                  <a:lnTo>
                    <a:pt x="5330" y="5318"/>
                  </a:lnTo>
                  <a:lnTo>
                    <a:pt x="3316" y="6152"/>
                  </a:lnTo>
                  <a:lnTo>
                    <a:pt x="1302" y="5318"/>
                  </a:lnTo>
                  <a:lnTo>
                    <a:pt x="468" y="3304"/>
                  </a:lnTo>
                  <a:lnTo>
                    <a:pt x="1302" y="1291"/>
                  </a:lnTo>
                  <a:lnTo>
                    <a:pt x="3316" y="457"/>
                  </a:lnTo>
                  <a:close/>
                  <a:moveTo>
                    <a:pt x="3320" y="1"/>
                  </a:moveTo>
                  <a:cubicBezTo>
                    <a:pt x="3291" y="1"/>
                    <a:pt x="3262" y="6"/>
                    <a:pt x="3235" y="16"/>
                  </a:cubicBezTo>
                  <a:lnTo>
                    <a:pt x="1051" y="911"/>
                  </a:lnTo>
                  <a:cubicBezTo>
                    <a:pt x="997" y="938"/>
                    <a:pt x="957" y="979"/>
                    <a:pt x="929" y="1033"/>
                  </a:cubicBezTo>
                  <a:lnTo>
                    <a:pt x="28" y="3216"/>
                  </a:lnTo>
                  <a:cubicBezTo>
                    <a:pt x="0" y="3270"/>
                    <a:pt x="0" y="3332"/>
                    <a:pt x="28" y="3386"/>
                  </a:cubicBezTo>
                  <a:lnTo>
                    <a:pt x="929" y="5569"/>
                  </a:lnTo>
                  <a:cubicBezTo>
                    <a:pt x="950" y="5623"/>
                    <a:pt x="997" y="5664"/>
                    <a:pt x="1051" y="5691"/>
                  </a:cubicBezTo>
                  <a:lnTo>
                    <a:pt x="3235" y="6593"/>
                  </a:lnTo>
                  <a:cubicBezTo>
                    <a:pt x="3262" y="6607"/>
                    <a:pt x="3289" y="6607"/>
                    <a:pt x="3316" y="6607"/>
                  </a:cubicBezTo>
                  <a:cubicBezTo>
                    <a:pt x="3343" y="6607"/>
                    <a:pt x="3370" y="6600"/>
                    <a:pt x="3398" y="6593"/>
                  </a:cubicBezTo>
                  <a:lnTo>
                    <a:pt x="5588" y="5691"/>
                  </a:lnTo>
                  <a:cubicBezTo>
                    <a:pt x="5642" y="5671"/>
                    <a:pt x="5683" y="5630"/>
                    <a:pt x="5703" y="5576"/>
                  </a:cubicBezTo>
                  <a:lnTo>
                    <a:pt x="6612" y="3393"/>
                  </a:lnTo>
                  <a:cubicBezTo>
                    <a:pt x="6632" y="3338"/>
                    <a:pt x="6632" y="3277"/>
                    <a:pt x="6612" y="3223"/>
                  </a:cubicBezTo>
                  <a:lnTo>
                    <a:pt x="5703" y="1040"/>
                  </a:lnTo>
                  <a:cubicBezTo>
                    <a:pt x="5683" y="985"/>
                    <a:pt x="5642" y="945"/>
                    <a:pt x="5588" y="918"/>
                  </a:cubicBezTo>
                  <a:lnTo>
                    <a:pt x="3404" y="16"/>
                  </a:lnTo>
                  <a:cubicBezTo>
                    <a:pt x="3377" y="6"/>
                    <a:pt x="3348" y="1"/>
                    <a:pt x="332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05" name="Google Shape;16105;p71"/>
          <p:cNvGrpSpPr/>
          <p:nvPr/>
        </p:nvGrpSpPr>
        <p:grpSpPr>
          <a:xfrm>
            <a:off x="4684309" y="2087493"/>
            <a:ext cx="374748" cy="279140"/>
            <a:chOff x="4684309" y="2087493"/>
            <a:chExt cx="374748" cy="279140"/>
          </a:xfrm>
        </p:grpSpPr>
        <p:sp>
          <p:nvSpPr>
            <p:cNvPr id="16106" name="Google Shape;16106;p71"/>
            <p:cNvSpPr/>
            <p:nvPr/>
          </p:nvSpPr>
          <p:spPr>
            <a:xfrm>
              <a:off x="4994977" y="2140268"/>
              <a:ext cx="64080" cy="144029"/>
            </a:xfrm>
            <a:custGeom>
              <a:rect b="b" l="l" r="r" t="t"/>
              <a:pathLst>
                <a:path extrusionOk="0" h="5491" w="2443">
                  <a:moveTo>
                    <a:pt x="457" y="1"/>
                  </a:moveTo>
                  <a:cubicBezTo>
                    <a:pt x="394" y="1"/>
                    <a:pt x="332" y="7"/>
                    <a:pt x="273" y="19"/>
                  </a:cubicBezTo>
                  <a:cubicBezTo>
                    <a:pt x="0" y="76"/>
                    <a:pt x="66" y="465"/>
                    <a:pt x="314" y="465"/>
                  </a:cubicBezTo>
                  <a:cubicBezTo>
                    <a:pt x="331" y="465"/>
                    <a:pt x="349" y="463"/>
                    <a:pt x="368" y="459"/>
                  </a:cubicBezTo>
                  <a:cubicBezTo>
                    <a:pt x="399" y="452"/>
                    <a:pt x="432" y="448"/>
                    <a:pt x="469" y="448"/>
                  </a:cubicBezTo>
                  <a:cubicBezTo>
                    <a:pt x="705" y="448"/>
                    <a:pt x="1046" y="602"/>
                    <a:pt x="1311" y="914"/>
                  </a:cubicBezTo>
                  <a:cubicBezTo>
                    <a:pt x="1568" y="1219"/>
                    <a:pt x="1941" y="1910"/>
                    <a:pt x="1480" y="3097"/>
                  </a:cubicBezTo>
                  <a:cubicBezTo>
                    <a:pt x="999" y="4351"/>
                    <a:pt x="1860" y="5368"/>
                    <a:pt x="1900" y="5409"/>
                  </a:cubicBezTo>
                  <a:cubicBezTo>
                    <a:pt x="1941" y="5463"/>
                    <a:pt x="2002" y="5490"/>
                    <a:pt x="2070" y="5490"/>
                  </a:cubicBezTo>
                  <a:cubicBezTo>
                    <a:pt x="2260" y="5490"/>
                    <a:pt x="2368" y="5260"/>
                    <a:pt x="2239" y="5118"/>
                  </a:cubicBezTo>
                  <a:cubicBezTo>
                    <a:pt x="2233" y="5111"/>
                    <a:pt x="1514" y="4263"/>
                    <a:pt x="1900" y="3260"/>
                  </a:cubicBezTo>
                  <a:cubicBezTo>
                    <a:pt x="2443" y="1856"/>
                    <a:pt x="1975" y="1009"/>
                    <a:pt x="1650" y="622"/>
                  </a:cubicBezTo>
                  <a:cubicBezTo>
                    <a:pt x="1327" y="235"/>
                    <a:pt x="859" y="1"/>
                    <a:pt x="457"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7" name="Google Shape;16107;p71"/>
            <p:cNvSpPr/>
            <p:nvPr/>
          </p:nvSpPr>
          <p:spPr>
            <a:xfrm>
              <a:off x="4684309" y="2118707"/>
              <a:ext cx="342931" cy="247926"/>
            </a:xfrm>
            <a:custGeom>
              <a:rect b="b" l="l" r="r" t="t"/>
              <a:pathLst>
                <a:path extrusionOk="0" h="9452" w="13074">
                  <a:moveTo>
                    <a:pt x="3031" y="1"/>
                  </a:moveTo>
                  <a:cubicBezTo>
                    <a:pt x="2604" y="1"/>
                    <a:pt x="2185" y="174"/>
                    <a:pt x="1878" y="495"/>
                  </a:cubicBezTo>
                  <a:lnTo>
                    <a:pt x="149" y="2305"/>
                  </a:lnTo>
                  <a:cubicBezTo>
                    <a:pt x="41" y="2420"/>
                    <a:pt x="0" y="2576"/>
                    <a:pt x="41" y="2732"/>
                  </a:cubicBezTo>
                  <a:lnTo>
                    <a:pt x="142" y="3119"/>
                  </a:lnTo>
                  <a:cubicBezTo>
                    <a:pt x="197" y="3322"/>
                    <a:pt x="380" y="3458"/>
                    <a:pt x="590" y="3458"/>
                  </a:cubicBezTo>
                  <a:cubicBezTo>
                    <a:pt x="1126" y="3458"/>
                    <a:pt x="1661" y="3397"/>
                    <a:pt x="2183" y="3288"/>
                  </a:cubicBezTo>
                  <a:cubicBezTo>
                    <a:pt x="3167" y="4746"/>
                    <a:pt x="4645" y="5614"/>
                    <a:pt x="4645" y="5614"/>
                  </a:cubicBezTo>
                  <a:lnTo>
                    <a:pt x="4672" y="8557"/>
                  </a:lnTo>
                  <a:lnTo>
                    <a:pt x="4014" y="8720"/>
                  </a:lnTo>
                  <a:cubicBezTo>
                    <a:pt x="3865" y="8753"/>
                    <a:pt x="3743" y="8869"/>
                    <a:pt x="3696" y="9011"/>
                  </a:cubicBezTo>
                  <a:lnTo>
                    <a:pt x="3634" y="9208"/>
                  </a:lnTo>
                  <a:cubicBezTo>
                    <a:pt x="3594" y="9323"/>
                    <a:pt x="3682" y="9452"/>
                    <a:pt x="3811" y="9452"/>
                  </a:cubicBezTo>
                  <a:lnTo>
                    <a:pt x="4658" y="9452"/>
                  </a:lnTo>
                  <a:cubicBezTo>
                    <a:pt x="4808" y="9452"/>
                    <a:pt x="4950" y="9377"/>
                    <a:pt x="5031" y="9248"/>
                  </a:cubicBezTo>
                  <a:lnTo>
                    <a:pt x="5262" y="8903"/>
                  </a:lnTo>
                  <a:cubicBezTo>
                    <a:pt x="5316" y="8821"/>
                    <a:pt x="5357" y="8726"/>
                    <a:pt x="5370" y="8631"/>
                  </a:cubicBezTo>
                  <a:lnTo>
                    <a:pt x="5825" y="5960"/>
                  </a:lnTo>
                  <a:cubicBezTo>
                    <a:pt x="6427" y="6210"/>
                    <a:pt x="7097" y="6317"/>
                    <a:pt x="7782" y="6317"/>
                  </a:cubicBezTo>
                  <a:cubicBezTo>
                    <a:pt x="9009" y="6317"/>
                    <a:pt x="10284" y="5975"/>
                    <a:pt x="11310" y="5506"/>
                  </a:cubicBezTo>
                  <a:lnTo>
                    <a:pt x="12205" y="7208"/>
                  </a:lnTo>
                  <a:lnTo>
                    <a:pt x="12205" y="8509"/>
                  </a:lnTo>
                  <a:lnTo>
                    <a:pt x="11663" y="8706"/>
                  </a:lnTo>
                  <a:cubicBezTo>
                    <a:pt x="11527" y="8753"/>
                    <a:pt x="11425" y="8855"/>
                    <a:pt x="11378" y="8991"/>
                  </a:cubicBezTo>
                  <a:lnTo>
                    <a:pt x="11310" y="9201"/>
                  </a:lnTo>
                  <a:cubicBezTo>
                    <a:pt x="11269" y="9323"/>
                    <a:pt x="11358" y="9452"/>
                    <a:pt x="11486" y="9452"/>
                  </a:cubicBezTo>
                  <a:lnTo>
                    <a:pt x="12273" y="9452"/>
                  </a:lnTo>
                  <a:cubicBezTo>
                    <a:pt x="12456" y="9452"/>
                    <a:pt x="12612" y="9343"/>
                    <a:pt x="12687" y="9181"/>
                  </a:cubicBezTo>
                  <a:lnTo>
                    <a:pt x="12924" y="8625"/>
                  </a:lnTo>
                  <a:cubicBezTo>
                    <a:pt x="12985" y="8489"/>
                    <a:pt x="13019" y="8333"/>
                    <a:pt x="13019" y="8184"/>
                  </a:cubicBezTo>
                  <a:lnTo>
                    <a:pt x="13019" y="6713"/>
                  </a:lnTo>
                  <a:cubicBezTo>
                    <a:pt x="13019" y="6597"/>
                    <a:pt x="12999" y="6489"/>
                    <a:pt x="12951" y="6380"/>
                  </a:cubicBezTo>
                  <a:cubicBezTo>
                    <a:pt x="12829" y="6068"/>
                    <a:pt x="12571" y="5329"/>
                    <a:pt x="12571" y="4651"/>
                  </a:cubicBezTo>
                  <a:cubicBezTo>
                    <a:pt x="12571" y="3844"/>
                    <a:pt x="13073" y="3607"/>
                    <a:pt x="13019" y="2542"/>
                  </a:cubicBezTo>
                  <a:cubicBezTo>
                    <a:pt x="12992" y="2095"/>
                    <a:pt x="12626" y="881"/>
                    <a:pt x="11588" y="542"/>
                  </a:cubicBezTo>
                  <a:cubicBezTo>
                    <a:pt x="11304" y="450"/>
                    <a:pt x="11006" y="416"/>
                    <a:pt x="10687" y="416"/>
                  </a:cubicBezTo>
                  <a:cubicBezTo>
                    <a:pt x="9700" y="416"/>
                    <a:pt x="8513" y="747"/>
                    <a:pt x="6933" y="747"/>
                  </a:cubicBezTo>
                  <a:cubicBezTo>
                    <a:pt x="6267" y="747"/>
                    <a:pt x="5532" y="689"/>
                    <a:pt x="4713" y="522"/>
                  </a:cubicBezTo>
                  <a:lnTo>
                    <a:pt x="3587" y="101"/>
                  </a:lnTo>
                  <a:cubicBezTo>
                    <a:pt x="3406" y="34"/>
                    <a:pt x="3218" y="1"/>
                    <a:pt x="3031"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8" name="Google Shape;16108;p71"/>
            <p:cNvSpPr/>
            <p:nvPr/>
          </p:nvSpPr>
          <p:spPr>
            <a:xfrm>
              <a:off x="4716494" y="2087493"/>
              <a:ext cx="48762" cy="52198"/>
            </a:xfrm>
            <a:custGeom>
              <a:rect b="b" l="l" r="r" t="t"/>
              <a:pathLst>
                <a:path extrusionOk="0" h="1990" w="1859">
                  <a:moveTo>
                    <a:pt x="162" y="1"/>
                  </a:moveTo>
                  <a:cubicBezTo>
                    <a:pt x="115" y="1"/>
                    <a:pt x="69" y="32"/>
                    <a:pt x="61" y="91"/>
                  </a:cubicBezTo>
                  <a:cubicBezTo>
                    <a:pt x="0" y="654"/>
                    <a:pt x="89" y="1597"/>
                    <a:pt x="1255" y="1976"/>
                  </a:cubicBezTo>
                  <a:cubicBezTo>
                    <a:pt x="1281" y="1985"/>
                    <a:pt x="1309" y="1990"/>
                    <a:pt x="1337" y="1990"/>
                  </a:cubicBezTo>
                  <a:cubicBezTo>
                    <a:pt x="1395" y="1990"/>
                    <a:pt x="1453" y="1970"/>
                    <a:pt x="1499" y="1929"/>
                  </a:cubicBezTo>
                  <a:cubicBezTo>
                    <a:pt x="1648" y="1814"/>
                    <a:pt x="1763" y="1651"/>
                    <a:pt x="1824" y="1475"/>
                  </a:cubicBezTo>
                  <a:cubicBezTo>
                    <a:pt x="1858" y="1325"/>
                    <a:pt x="1770" y="1176"/>
                    <a:pt x="1621" y="1142"/>
                  </a:cubicBezTo>
                  <a:cubicBezTo>
                    <a:pt x="1112" y="1020"/>
                    <a:pt x="529" y="702"/>
                    <a:pt x="258" y="64"/>
                  </a:cubicBezTo>
                  <a:cubicBezTo>
                    <a:pt x="240" y="21"/>
                    <a:pt x="201" y="1"/>
                    <a:pt x="162"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9" name="Google Shape;16109;p71"/>
            <p:cNvSpPr/>
            <p:nvPr/>
          </p:nvSpPr>
          <p:spPr>
            <a:xfrm>
              <a:off x="4759721" y="2118681"/>
              <a:ext cx="36827" cy="23948"/>
            </a:xfrm>
            <a:custGeom>
              <a:rect b="b" l="l" r="r" t="t"/>
              <a:pathLst>
                <a:path extrusionOk="0" h="913" w="1404">
                  <a:moveTo>
                    <a:pt x="193" y="0"/>
                  </a:moveTo>
                  <a:cubicBezTo>
                    <a:pt x="89" y="0"/>
                    <a:pt x="0" y="93"/>
                    <a:pt x="7" y="197"/>
                  </a:cubicBezTo>
                  <a:lnTo>
                    <a:pt x="27" y="530"/>
                  </a:lnTo>
                  <a:cubicBezTo>
                    <a:pt x="33" y="745"/>
                    <a:pt x="218" y="912"/>
                    <a:pt x="424" y="912"/>
                  </a:cubicBezTo>
                  <a:cubicBezTo>
                    <a:pt x="452" y="912"/>
                    <a:pt x="480" y="909"/>
                    <a:pt x="509" y="903"/>
                  </a:cubicBezTo>
                  <a:cubicBezTo>
                    <a:pt x="807" y="848"/>
                    <a:pt x="1173" y="713"/>
                    <a:pt x="1356" y="414"/>
                  </a:cubicBezTo>
                  <a:cubicBezTo>
                    <a:pt x="1404" y="340"/>
                    <a:pt x="1370" y="238"/>
                    <a:pt x="1288" y="204"/>
                  </a:cubicBezTo>
                  <a:cubicBezTo>
                    <a:pt x="936" y="75"/>
                    <a:pt x="570" y="8"/>
                    <a:pt x="203" y="1"/>
                  </a:cubicBezTo>
                  <a:cubicBezTo>
                    <a:pt x="200" y="1"/>
                    <a:pt x="196" y="0"/>
                    <a:pt x="193"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0" name="Google Shape;16110;p71"/>
            <p:cNvSpPr/>
            <p:nvPr/>
          </p:nvSpPr>
          <p:spPr>
            <a:xfrm>
              <a:off x="4778554" y="2342973"/>
              <a:ext cx="43620" cy="23502"/>
            </a:xfrm>
            <a:custGeom>
              <a:rect b="b" l="l" r="r" t="t"/>
              <a:pathLst>
                <a:path extrusionOk="0" h="896" w="1663">
                  <a:moveTo>
                    <a:pt x="1079" y="0"/>
                  </a:moveTo>
                  <a:lnTo>
                    <a:pt x="428" y="163"/>
                  </a:lnTo>
                  <a:cubicBezTo>
                    <a:pt x="279" y="203"/>
                    <a:pt x="157" y="312"/>
                    <a:pt x="109" y="461"/>
                  </a:cubicBezTo>
                  <a:lnTo>
                    <a:pt x="41" y="651"/>
                  </a:lnTo>
                  <a:cubicBezTo>
                    <a:pt x="1" y="773"/>
                    <a:pt x="96" y="895"/>
                    <a:pt x="225" y="895"/>
                  </a:cubicBezTo>
                  <a:lnTo>
                    <a:pt x="1072" y="895"/>
                  </a:lnTo>
                  <a:cubicBezTo>
                    <a:pt x="1221" y="895"/>
                    <a:pt x="1357" y="821"/>
                    <a:pt x="1445" y="698"/>
                  </a:cubicBezTo>
                  <a:lnTo>
                    <a:pt x="1662" y="366"/>
                  </a:lnTo>
                  <a:lnTo>
                    <a:pt x="1079"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1" name="Google Shape;16111;p71"/>
            <p:cNvSpPr/>
            <p:nvPr/>
          </p:nvSpPr>
          <p:spPr>
            <a:xfrm>
              <a:off x="4979895" y="2341714"/>
              <a:ext cx="40211" cy="24761"/>
            </a:xfrm>
            <a:custGeom>
              <a:rect b="b" l="l" r="r" t="t"/>
              <a:pathLst>
                <a:path extrusionOk="0" h="944" w="1533">
                  <a:moveTo>
                    <a:pt x="943" y="1"/>
                  </a:moveTo>
                  <a:lnTo>
                    <a:pt x="394" y="204"/>
                  </a:lnTo>
                  <a:cubicBezTo>
                    <a:pt x="265" y="245"/>
                    <a:pt x="156" y="353"/>
                    <a:pt x="116" y="482"/>
                  </a:cubicBezTo>
                  <a:lnTo>
                    <a:pt x="41" y="699"/>
                  </a:lnTo>
                  <a:cubicBezTo>
                    <a:pt x="0" y="814"/>
                    <a:pt x="89" y="943"/>
                    <a:pt x="217" y="943"/>
                  </a:cubicBezTo>
                  <a:lnTo>
                    <a:pt x="1004" y="943"/>
                  </a:lnTo>
                  <a:cubicBezTo>
                    <a:pt x="1180" y="943"/>
                    <a:pt x="1343" y="835"/>
                    <a:pt x="1418" y="672"/>
                  </a:cubicBezTo>
                  <a:lnTo>
                    <a:pt x="1533" y="401"/>
                  </a:lnTo>
                  <a:lnTo>
                    <a:pt x="94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2" name="Google Shape;16112;p71"/>
            <p:cNvSpPr/>
            <p:nvPr/>
          </p:nvSpPr>
          <p:spPr>
            <a:xfrm>
              <a:off x="4731969" y="2155140"/>
              <a:ext cx="11751" cy="11777"/>
            </a:xfrm>
            <a:custGeom>
              <a:rect b="b" l="l" r="r" t="t"/>
              <a:pathLst>
                <a:path extrusionOk="0" h="449" w="448">
                  <a:moveTo>
                    <a:pt x="224" y="1"/>
                  </a:moveTo>
                  <a:cubicBezTo>
                    <a:pt x="102" y="1"/>
                    <a:pt x="0" y="102"/>
                    <a:pt x="0" y="225"/>
                  </a:cubicBezTo>
                  <a:cubicBezTo>
                    <a:pt x="0" y="347"/>
                    <a:pt x="102" y="448"/>
                    <a:pt x="224" y="448"/>
                  </a:cubicBezTo>
                  <a:cubicBezTo>
                    <a:pt x="346" y="448"/>
                    <a:pt x="448" y="347"/>
                    <a:pt x="448" y="225"/>
                  </a:cubicBezTo>
                  <a:cubicBezTo>
                    <a:pt x="448" y="102"/>
                    <a:pt x="346" y="1"/>
                    <a:pt x="2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3" name="Google Shape;16113;p71"/>
            <p:cNvSpPr/>
            <p:nvPr/>
          </p:nvSpPr>
          <p:spPr>
            <a:xfrm>
              <a:off x="4741569" y="2191311"/>
              <a:ext cx="64578" cy="74493"/>
            </a:xfrm>
            <a:custGeom>
              <a:rect b="b" l="l" r="r" t="t"/>
              <a:pathLst>
                <a:path extrusionOk="0" h="2840" w="2462">
                  <a:moveTo>
                    <a:pt x="894" y="0"/>
                  </a:moveTo>
                  <a:cubicBezTo>
                    <a:pt x="834" y="0"/>
                    <a:pt x="773" y="22"/>
                    <a:pt x="726" y="66"/>
                  </a:cubicBezTo>
                  <a:cubicBezTo>
                    <a:pt x="523" y="269"/>
                    <a:pt x="272" y="419"/>
                    <a:pt x="0" y="514"/>
                  </a:cubicBezTo>
                  <a:cubicBezTo>
                    <a:pt x="984" y="1971"/>
                    <a:pt x="2462" y="2839"/>
                    <a:pt x="2462" y="2839"/>
                  </a:cubicBezTo>
                  <a:cubicBezTo>
                    <a:pt x="2462" y="2032"/>
                    <a:pt x="2340" y="1768"/>
                    <a:pt x="2184" y="1612"/>
                  </a:cubicBezTo>
                  <a:cubicBezTo>
                    <a:pt x="1763" y="1164"/>
                    <a:pt x="1404" y="670"/>
                    <a:pt x="1112" y="134"/>
                  </a:cubicBezTo>
                  <a:cubicBezTo>
                    <a:pt x="1068" y="46"/>
                    <a:pt x="981" y="0"/>
                    <a:pt x="89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4" name="Google Shape;16114;p71"/>
            <p:cNvSpPr/>
            <p:nvPr/>
          </p:nvSpPr>
          <p:spPr>
            <a:xfrm>
              <a:off x="4837073" y="2244716"/>
              <a:ext cx="143924" cy="39581"/>
            </a:xfrm>
            <a:custGeom>
              <a:rect b="b" l="l" r="r" t="t"/>
              <a:pathLst>
                <a:path extrusionOk="0" h="1509" w="5487">
                  <a:moveTo>
                    <a:pt x="4893" y="1"/>
                  </a:moveTo>
                  <a:cubicBezTo>
                    <a:pt x="4847" y="1"/>
                    <a:pt x="4800" y="8"/>
                    <a:pt x="4754" y="24"/>
                  </a:cubicBezTo>
                  <a:cubicBezTo>
                    <a:pt x="3840" y="314"/>
                    <a:pt x="2850" y="395"/>
                    <a:pt x="2026" y="395"/>
                  </a:cubicBezTo>
                  <a:cubicBezTo>
                    <a:pt x="1427" y="395"/>
                    <a:pt x="915" y="352"/>
                    <a:pt x="584" y="315"/>
                  </a:cubicBezTo>
                  <a:cubicBezTo>
                    <a:pt x="566" y="313"/>
                    <a:pt x="549" y="312"/>
                    <a:pt x="532" y="312"/>
                  </a:cubicBezTo>
                  <a:cubicBezTo>
                    <a:pt x="321" y="312"/>
                    <a:pt x="133" y="461"/>
                    <a:pt x="96" y="674"/>
                  </a:cubicBezTo>
                  <a:lnTo>
                    <a:pt x="1" y="1156"/>
                  </a:lnTo>
                  <a:cubicBezTo>
                    <a:pt x="601" y="1403"/>
                    <a:pt x="1269" y="1508"/>
                    <a:pt x="1952" y="1508"/>
                  </a:cubicBezTo>
                  <a:cubicBezTo>
                    <a:pt x="3180" y="1508"/>
                    <a:pt x="4458" y="1168"/>
                    <a:pt x="5486" y="702"/>
                  </a:cubicBezTo>
                  <a:lnTo>
                    <a:pt x="5303" y="274"/>
                  </a:lnTo>
                  <a:cubicBezTo>
                    <a:pt x="5233" y="108"/>
                    <a:pt x="5070" y="1"/>
                    <a:pt x="489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5" name="Google Shape;16115;p71"/>
            <p:cNvSpPr/>
            <p:nvPr/>
          </p:nvSpPr>
          <p:spPr>
            <a:xfrm>
              <a:off x="4684309" y="2161199"/>
              <a:ext cx="47503" cy="48237"/>
            </a:xfrm>
            <a:custGeom>
              <a:rect b="b" l="l" r="r" t="t"/>
              <a:pathLst>
                <a:path extrusionOk="0" h="1839" w="1811">
                  <a:moveTo>
                    <a:pt x="800" y="0"/>
                  </a:moveTo>
                  <a:lnTo>
                    <a:pt x="149" y="685"/>
                  </a:lnTo>
                  <a:cubicBezTo>
                    <a:pt x="41" y="800"/>
                    <a:pt x="0" y="963"/>
                    <a:pt x="41" y="1112"/>
                  </a:cubicBezTo>
                  <a:lnTo>
                    <a:pt x="142" y="1499"/>
                  </a:lnTo>
                  <a:cubicBezTo>
                    <a:pt x="195" y="1698"/>
                    <a:pt x="371" y="1838"/>
                    <a:pt x="576" y="1838"/>
                  </a:cubicBezTo>
                  <a:cubicBezTo>
                    <a:pt x="580" y="1838"/>
                    <a:pt x="585" y="1838"/>
                    <a:pt x="590" y="1838"/>
                  </a:cubicBezTo>
                  <a:cubicBezTo>
                    <a:pt x="963" y="1831"/>
                    <a:pt x="1336" y="1804"/>
                    <a:pt x="1709" y="1756"/>
                  </a:cubicBezTo>
                  <a:cubicBezTo>
                    <a:pt x="1810" y="1417"/>
                    <a:pt x="1634" y="1058"/>
                    <a:pt x="1390" y="828"/>
                  </a:cubicBezTo>
                  <a:cubicBezTo>
                    <a:pt x="1146" y="590"/>
                    <a:pt x="949" y="312"/>
                    <a:pt x="80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6" name="Google Shape;16116;p71"/>
            <p:cNvSpPr/>
            <p:nvPr/>
          </p:nvSpPr>
          <p:spPr>
            <a:xfrm>
              <a:off x="4716494" y="2087913"/>
              <a:ext cx="44670" cy="51935"/>
            </a:xfrm>
            <a:custGeom>
              <a:rect b="b" l="l" r="r" t="t"/>
              <a:pathLst>
                <a:path extrusionOk="0" h="1980" w="1703">
                  <a:moveTo>
                    <a:pt x="116" y="1"/>
                  </a:moveTo>
                  <a:cubicBezTo>
                    <a:pt x="82" y="14"/>
                    <a:pt x="61" y="48"/>
                    <a:pt x="61" y="82"/>
                  </a:cubicBezTo>
                  <a:cubicBezTo>
                    <a:pt x="0" y="638"/>
                    <a:pt x="89" y="1587"/>
                    <a:pt x="1255" y="1967"/>
                  </a:cubicBezTo>
                  <a:cubicBezTo>
                    <a:pt x="1279" y="1975"/>
                    <a:pt x="1305" y="1979"/>
                    <a:pt x="1330" y="1979"/>
                  </a:cubicBezTo>
                  <a:cubicBezTo>
                    <a:pt x="1390" y="1979"/>
                    <a:pt x="1451" y="1958"/>
                    <a:pt x="1499" y="1920"/>
                  </a:cubicBezTo>
                  <a:cubicBezTo>
                    <a:pt x="1573" y="1852"/>
                    <a:pt x="1641" y="1784"/>
                    <a:pt x="1702" y="1696"/>
                  </a:cubicBezTo>
                  <a:lnTo>
                    <a:pt x="1689" y="1696"/>
                  </a:lnTo>
                  <a:cubicBezTo>
                    <a:pt x="461" y="1411"/>
                    <a:pt x="156" y="611"/>
                    <a:pt x="116"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7" name="Google Shape;16117;p71"/>
            <p:cNvSpPr/>
            <p:nvPr/>
          </p:nvSpPr>
          <p:spPr>
            <a:xfrm>
              <a:off x="4684309" y="2177200"/>
              <a:ext cx="10518" cy="17102"/>
            </a:xfrm>
            <a:custGeom>
              <a:rect b="b" l="l" r="r" t="t"/>
              <a:pathLst>
                <a:path extrusionOk="0" h="652" w="401">
                  <a:moveTo>
                    <a:pt x="224" y="1"/>
                  </a:moveTo>
                  <a:lnTo>
                    <a:pt x="149" y="75"/>
                  </a:lnTo>
                  <a:cubicBezTo>
                    <a:pt x="41" y="190"/>
                    <a:pt x="0" y="353"/>
                    <a:pt x="41" y="502"/>
                  </a:cubicBezTo>
                  <a:lnTo>
                    <a:pt x="81" y="652"/>
                  </a:lnTo>
                  <a:cubicBezTo>
                    <a:pt x="265" y="597"/>
                    <a:pt x="400" y="455"/>
                    <a:pt x="400" y="292"/>
                  </a:cubicBezTo>
                  <a:cubicBezTo>
                    <a:pt x="393" y="170"/>
                    <a:pt x="326" y="62"/>
                    <a:pt x="224"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18" name="Google Shape;16118;p71"/>
          <p:cNvGrpSpPr/>
          <p:nvPr/>
        </p:nvGrpSpPr>
        <p:grpSpPr>
          <a:xfrm>
            <a:off x="7521110" y="2906131"/>
            <a:ext cx="175400" cy="370053"/>
            <a:chOff x="7521110" y="2906131"/>
            <a:chExt cx="175400" cy="370053"/>
          </a:xfrm>
        </p:grpSpPr>
        <p:sp>
          <p:nvSpPr>
            <p:cNvPr id="16119" name="Google Shape;16119;p71"/>
            <p:cNvSpPr/>
            <p:nvPr/>
          </p:nvSpPr>
          <p:spPr>
            <a:xfrm>
              <a:off x="7590646" y="3215698"/>
              <a:ext cx="36302" cy="54453"/>
            </a:xfrm>
            <a:custGeom>
              <a:rect b="b" l="l" r="r" t="t"/>
              <a:pathLst>
                <a:path extrusionOk="0" h="2076" w="1384">
                  <a:moveTo>
                    <a:pt x="1" y="0"/>
                  </a:moveTo>
                  <a:lnTo>
                    <a:pt x="1" y="2075"/>
                  </a:lnTo>
                  <a:lnTo>
                    <a:pt x="1384" y="2075"/>
                  </a:lnTo>
                  <a:lnTo>
                    <a:pt x="1384"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0" name="Google Shape;16120;p71"/>
            <p:cNvSpPr/>
            <p:nvPr/>
          </p:nvSpPr>
          <p:spPr>
            <a:xfrm>
              <a:off x="7608797" y="3233823"/>
              <a:ext cx="18151" cy="36329"/>
            </a:xfrm>
            <a:custGeom>
              <a:rect b="b" l="l" r="r" t="t"/>
              <a:pathLst>
                <a:path extrusionOk="0" h="1385" w="692">
                  <a:moveTo>
                    <a:pt x="231" y="1"/>
                  </a:moveTo>
                  <a:cubicBezTo>
                    <a:pt x="102" y="1"/>
                    <a:pt x="0" y="103"/>
                    <a:pt x="0" y="231"/>
                  </a:cubicBezTo>
                  <a:lnTo>
                    <a:pt x="0" y="1384"/>
                  </a:lnTo>
                  <a:lnTo>
                    <a:pt x="692" y="1384"/>
                  </a:lnTo>
                  <a:lnTo>
                    <a:pt x="692"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1" name="Google Shape;16121;p71"/>
            <p:cNvSpPr/>
            <p:nvPr/>
          </p:nvSpPr>
          <p:spPr>
            <a:xfrm>
              <a:off x="7570554" y="3264066"/>
              <a:ext cx="76513" cy="12118"/>
            </a:xfrm>
            <a:custGeom>
              <a:rect b="b" l="l" r="r" t="t"/>
              <a:pathLst>
                <a:path extrusionOk="0" h="462" w="2917">
                  <a:moveTo>
                    <a:pt x="306" y="1"/>
                  </a:moveTo>
                  <a:cubicBezTo>
                    <a:pt x="0" y="1"/>
                    <a:pt x="0" y="462"/>
                    <a:pt x="306" y="462"/>
                  </a:cubicBezTo>
                  <a:lnTo>
                    <a:pt x="2611" y="462"/>
                  </a:lnTo>
                  <a:cubicBezTo>
                    <a:pt x="2916" y="462"/>
                    <a:pt x="2916" y="1"/>
                    <a:pt x="261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2" name="Google Shape;16122;p71"/>
            <p:cNvSpPr/>
            <p:nvPr/>
          </p:nvSpPr>
          <p:spPr>
            <a:xfrm>
              <a:off x="7526094" y="3064351"/>
              <a:ext cx="165433" cy="109038"/>
            </a:xfrm>
            <a:custGeom>
              <a:rect b="b" l="l" r="r" t="t"/>
              <a:pathLst>
                <a:path extrusionOk="0" h="4157" w="6307">
                  <a:moveTo>
                    <a:pt x="1770" y="0"/>
                  </a:moveTo>
                  <a:lnTo>
                    <a:pt x="68" y="3831"/>
                  </a:lnTo>
                  <a:cubicBezTo>
                    <a:pt x="0" y="3987"/>
                    <a:pt x="109" y="4157"/>
                    <a:pt x="278" y="4157"/>
                  </a:cubicBezTo>
                  <a:lnTo>
                    <a:pt x="6028" y="4157"/>
                  </a:lnTo>
                  <a:cubicBezTo>
                    <a:pt x="6198" y="4157"/>
                    <a:pt x="6306" y="3987"/>
                    <a:pt x="6238" y="3831"/>
                  </a:cubicBezTo>
                  <a:lnTo>
                    <a:pt x="4536"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3" name="Google Shape;16123;p71"/>
            <p:cNvSpPr/>
            <p:nvPr/>
          </p:nvSpPr>
          <p:spPr>
            <a:xfrm>
              <a:off x="7521110" y="3173363"/>
              <a:ext cx="175400" cy="48394"/>
            </a:xfrm>
            <a:custGeom>
              <a:rect b="b" l="l" r="r" t="t"/>
              <a:pathLst>
                <a:path extrusionOk="0" h="1845" w="6687">
                  <a:moveTo>
                    <a:pt x="1004" y="1"/>
                  </a:moveTo>
                  <a:lnTo>
                    <a:pt x="95" y="1492"/>
                  </a:lnTo>
                  <a:cubicBezTo>
                    <a:pt x="0" y="1648"/>
                    <a:pt x="109" y="1845"/>
                    <a:pt x="292" y="1845"/>
                  </a:cubicBezTo>
                  <a:lnTo>
                    <a:pt x="6395" y="1845"/>
                  </a:lnTo>
                  <a:cubicBezTo>
                    <a:pt x="6578" y="1845"/>
                    <a:pt x="6686" y="1648"/>
                    <a:pt x="6591" y="1492"/>
                  </a:cubicBezTo>
                  <a:lnTo>
                    <a:pt x="5683"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4" name="Google Shape;16124;p71"/>
            <p:cNvSpPr/>
            <p:nvPr/>
          </p:nvSpPr>
          <p:spPr>
            <a:xfrm>
              <a:off x="7521110" y="3173363"/>
              <a:ext cx="156541" cy="48421"/>
            </a:xfrm>
            <a:custGeom>
              <a:rect b="b" l="l" r="r" t="t"/>
              <a:pathLst>
                <a:path extrusionOk="0" h="1846" w="5968">
                  <a:moveTo>
                    <a:pt x="1004" y="1"/>
                  </a:moveTo>
                  <a:lnTo>
                    <a:pt x="95" y="1499"/>
                  </a:lnTo>
                  <a:cubicBezTo>
                    <a:pt x="0" y="1648"/>
                    <a:pt x="116" y="1845"/>
                    <a:pt x="292" y="1845"/>
                  </a:cubicBezTo>
                  <a:lnTo>
                    <a:pt x="2484" y="1845"/>
                  </a:lnTo>
                  <a:cubicBezTo>
                    <a:pt x="2432" y="1838"/>
                    <a:pt x="2402" y="1643"/>
                    <a:pt x="2435" y="1492"/>
                  </a:cubicBezTo>
                  <a:lnTo>
                    <a:pt x="2577" y="651"/>
                  </a:lnTo>
                  <a:cubicBezTo>
                    <a:pt x="2591" y="543"/>
                    <a:pt x="2692" y="462"/>
                    <a:pt x="2801" y="462"/>
                  </a:cubicBezTo>
                  <a:lnTo>
                    <a:pt x="5967" y="462"/>
                  </a:lnTo>
                  <a:lnTo>
                    <a:pt x="5683" y="1"/>
                  </a:lnTo>
                  <a:close/>
                  <a:moveTo>
                    <a:pt x="2484" y="1845"/>
                  </a:moveTo>
                  <a:cubicBezTo>
                    <a:pt x="2484" y="1845"/>
                    <a:pt x="2485" y="1845"/>
                    <a:pt x="2486" y="1845"/>
                  </a:cubicBezTo>
                  <a:cubicBezTo>
                    <a:pt x="2487" y="1845"/>
                    <a:pt x="2488" y="1845"/>
                    <a:pt x="2489" y="1845"/>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5" name="Google Shape;16125;p71"/>
            <p:cNvSpPr/>
            <p:nvPr/>
          </p:nvSpPr>
          <p:spPr>
            <a:xfrm>
              <a:off x="7526094" y="3064351"/>
              <a:ext cx="135189" cy="109038"/>
            </a:xfrm>
            <a:custGeom>
              <a:rect b="b" l="l" r="r" t="t"/>
              <a:pathLst>
                <a:path extrusionOk="0" h="4157" w="5154">
                  <a:moveTo>
                    <a:pt x="1770" y="0"/>
                  </a:moveTo>
                  <a:lnTo>
                    <a:pt x="68" y="3831"/>
                  </a:lnTo>
                  <a:cubicBezTo>
                    <a:pt x="0" y="3987"/>
                    <a:pt x="109" y="4157"/>
                    <a:pt x="278" y="4157"/>
                  </a:cubicBezTo>
                  <a:lnTo>
                    <a:pt x="2346" y="4157"/>
                  </a:lnTo>
                  <a:cubicBezTo>
                    <a:pt x="2299" y="4157"/>
                    <a:pt x="2265" y="3980"/>
                    <a:pt x="2285" y="3831"/>
                  </a:cubicBezTo>
                  <a:lnTo>
                    <a:pt x="2563" y="1587"/>
                  </a:lnTo>
                  <a:cubicBezTo>
                    <a:pt x="2583" y="1476"/>
                    <a:pt x="2672" y="1390"/>
                    <a:pt x="2781" y="1390"/>
                  </a:cubicBezTo>
                  <a:cubicBezTo>
                    <a:pt x="2786" y="1390"/>
                    <a:pt x="2790" y="1390"/>
                    <a:pt x="2794" y="1390"/>
                  </a:cubicBezTo>
                  <a:lnTo>
                    <a:pt x="5154" y="1390"/>
                  </a:lnTo>
                  <a:lnTo>
                    <a:pt x="4536"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6" name="Google Shape;16126;p71"/>
            <p:cNvSpPr/>
            <p:nvPr/>
          </p:nvSpPr>
          <p:spPr>
            <a:xfrm>
              <a:off x="7537635" y="2906131"/>
              <a:ext cx="142140" cy="182587"/>
            </a:xfrm>
            <a:custGeom>
              <a:rect b="b" l="l" r="r" t="t"/>
              <a:pathLst>
                <a:path extrusionOk="0" h="6961" w="5419">
                  <a:moveTo>
                    <a:pt x="2713" y="1"/>
                  </a:moveTo>
                  <a:cubicBezTo>
                    <a:pt x="2623" y="1"/>
                    <a:pt x="2534" y="52"/>
                    <a:pt x="2496" y="153"/>
                  </a:cubicBezTo>
                  <a:lnTo>
                    <a:pt x="62" y="6649"/>
                  </a:lnTo>
                  <a:cubicBezTo>
                    <a:pt x="1" y="6798"/>
                    <a:pt x="116" y="6961"/>
                    <a:pt x="279" y="6961"/>
                  </a:cubicBezTo>
                  <a:lnTo>
                    <a:pt x="5147" y="6961"/>
                  </a:lnTo>
                  <a:cubicBezTo>
                    <a:pt x="5310" y="6961"/>
                    <a:pt x="5419" y="6798"/>
                    <a:pt x="5364" y="6649"/>
                  </a:cubicBezTo>
                  <a:lnTo>
                    <a:pt x="2930" y="153"/>
                  </a:lnTo>
                  <a:cubicBezTo>
                    <a:pt x="2893" y="52"/>
                    <a:pt x="2803" y="1"/>
                    <a:pt x="2713"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7" name="Google Shape;16127;p71"/>
            <p:cNvSpPr/>
            <p:nvPr/>
          </p:nvSpPr>
          <p:spPr>
            <a:xfrm>
              <a:off x="7537635" y="2906210"/>
              <a:ext cx="71188" cy="182508"/>
            </a:xfrm>
            <a:custGeom>
              <a:rect b="b" l="l" r="r" t="t"/>
              <a:pathLst>
                <a:path extrusionOk="0" h="6958" w="2714">
                  <a:moveTo>
                    <a:pt x="2699" y="1"/>
                  </a:moveTo>
                  <a:cubicBezTo>
                    <a:pt x="2610" y="1"/>
                    <a:pt x="2528" y="60"/>
                    <a:pt x="2496" y="150"/>
                  </a:cubicBezTo>
                  <a:lnTo>
                    <a:pt x="62" y="6646"/>
                  </a:lnTo>
                  <a:cubicBezTo>
                    <a:pt x="1" y="6795"/>
                    <a:pt x="116" y="6958"/>
                    <a:pt x="279" y="6958"/>
                  </a:cubicBezTo>
                  <a:lnTo>
                    <a:pt x="2028" y="6958"/>
                  </a:lnTo>
                  <a:cubicBezTo>
                    <a:pt x="1981" y="6958"/>
                    <a:pt x="1954" y="6795"/>
                    <a:pt x="1967" y="6646"/>
                  </a:cubicBezTo>
                  <a:lnTo>
                    <a:pt x="2652" y="150"/>
                  </a:lnTo>
                  <a:cubicBezTo>
                    <a:pt x="2666" y="49"/>
                    <a:pt x="2686" y="1"/>
                    <a:pt x="2713" y="1"/>
                  </a:cubicBezTo>
                  <a:cubicBezTo>
                    <a:pt x="2708" y="1"/>
                    <a:pt x="2704" y="1"/>
                    <a:pt x="2699"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28" name="Google Shape;16128;p71"/>
          <p:cNvGrpSpPr/>
          <p:nvPr/>
        </p:nvGrpSpPr>
        <p:grpSpPr>
          <a:xfrm>
            <a:off x="3586925" y="1523286"/>
            <a:ext cx="371023" cy="347915"/>
            <a:chOff x="3586925" y="1523286"/>
            <a:chExt cx="371023" cy="347915"/>
          </a:xfrm>
        </p:grpSpPr>
        <p:sp>
          <p:nvSpPr>
            <p:cNvPr id="16129" name="Google Shape;16129;p71"/>
            <p:cNvSpPr/>
            <p:nvPr/>
          </p:nvSpPr>
          <p:spPr>
            <a:xfrm>
              <a:off x="3732580" y="1530158"/>
              <a:ext cx="225211" cy="212935"/>
            </a:xfrm>
            <a:custGeom>
              <a:rect b="b" l="l" r="r" t="t"/>
              <a:pathLst>
                <a:path extrusionOk="0" h="8118" w="8586">
                  <a:moveTo>
                    <a:pt x="2543" y="0"/>
                  </a:moveTo>
                  <a:cubicBezTo>
                    <a:pt x="1781" y="0"/>
                    <a:pt x="990" y="157"/>
                    <a:pt x="177" y="503"/>
                  </a:cubicBezTo>
                  <a:cubicBezTo>
                    <a:pt x="48" y="557"/>
                    <a:pt x="1" y="713"/>
                    <a:pt x="75" y="828"/>
                  </a:cubicBezTo>
                  <a:lnTo>
                    <a:pt x="1079" y="2428"/>
                  </a:lnTo>
                  <a:lnTo>
                    <a:pt x="8585" y="8117"/>
                  </a:lnTo>
                  <a:lnTo>
                    <a:pt x="8585" y="3805"/>
                  </a:lnTo>
                  <a:cubicBezTo>
                    <a:pt x="8585" y="3649"/>
                    <a:pt x="8531" y="3500"/>
                    <a:pt x="8436" y="3378"/>
                  </a:cubicBezTo>
                  <a:cubicBezTo>
                    <a:pt x="6841" y="1402"/>
                    <a:pt x="4820" y="0"/>
                    <a:pt x="2543"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0" name="Google Shape;16130;p71"/>
            <p:cNvSpPr/>
            <p:nvPr/>
          </p:nvSpPr>
          <p:spPr>
            <a:xfrm>
              <a:off x="3732580" y="1530263"/>
              <a:ext cx="138573" cy="126560"/>
            </a:xfrm>
            <a:custGeom>
              <a:rect b="b" l="l" r="r" t="t"/>
              <a:pathLst>
                <a:path extrusionOk="0" h="4825" w="5283">
                  <a:moveTo>
                    <a:pt x="2537" y="0"/>
                  </a:moveTo>
                  <a:cubicBezTo>
                    <a:pt x="1777" y="0"/>
                    <a:pt x="988" y="156"/>
                    <a:pt x="177" y="499"/>
                  </a:cubicBezTo>
                  <a:cubicBezTo>
                    <a:pt x="55" y="553"/>
                    <a:pt x="1" y="709"/>
                    <a:pt x="75" y="824"/>
                  </a:cubicBezTo>
                  <a:lnTo>
                    <a:pt x="1079" y="2424"/>
                  </a:lnTo>
                  <a:lnTo>
                    <a:pt x="4239" y="4825"/>
                  </a:lnTo>
                  <a:cubicBezTo>
                    <a:pt x="4876" y="4696"/>
                    <a:pt x="5283" y="4364"/>
                    <a:pt x="5229" y="3713"/>
                  </a:cubicBezTo>
                  <a:cubicBezTo>
                    <a:pt x="5080" y="1970"/>
                    <a:pt x="4456" y="804"/>
                    <a:pt x="4049" y="207"/>
                  </a:cubicBezTo>
                  <a:cubicBezTo>
                    <a:pt x="3560" y="72"/>
                    <a:pt x="3055" y="0"/>
                    <a:pt x="253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1" name="Google Shape;16131;p71"/>
            <p:cNvSpPr/>
            <p:nvPr/>
          </p:nvSpPr>
          <p:spPr>
            <a:xfrm>
              <a:off x="3881094" y="1554185"/>
              <a:ext cx="38453" cy="145498"/>
            </a:xfrm>
            <a:custGeom>
              <a:rect b="b" l="l" r="r" t="t"/>
              <a:pathLst>
                <a:path extrusionOk="0" h="5547" w="1466">
                  <a:moveTo>
                    <a:pt x="28" y="0"/>
                  </a:moveTo>
                  <a:lnTo>
                    <a:pt x="28" y="0"/>
                  </a:lnTo>
                  <a:cubicBezTo>
                    <a:pt x="563" y="2211"/>
                    <a:pt x="421" y="3818"/>
                    <a:pt x="1" y="4984"/>
                  </a:cubicBezTo>
                  <a:lnTo>
                    <a:pt x="740" y="5547"/>
                  </a:lnTo>
                  <a:cubicBezTo>
                    <a:pt x="1228" y="4387"/>
                    <a:pt x="1465" y="2834"/>
                    <a:pt x="1113" y="766"/>
                  </a:cubicBezTo>
                  <a:cubicBezTo>
                    <a:pt x="767" y="482"/>
                    <a:pt x="407" y="231"/>
                    <a:pt x="2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2" name="Google Shape;16132;p71"/>
            <p:cNvSpPr/>
            <p:nvPr/>
          </p:nvSpPr>
          <p:spPr>
            <a:xfrm>
              <a:off x="3910262" y="1590828"/>
              <a:ext cx="43070" cy="130730"/>
            </a:xfrm>
            <a:custGeom>
              <a:rect b="b" l="l" r="r" t="t"/>
              <a:pathLst>
                <a:path extrusionOk="0" h="4984" w="1642">
                  <a:moveTo>
                    <a:pt x="699" y="0"/>
                  </a:moveTo>
                  <a:cubicBezTo>
                    <a:pt x="855" y="1885"/>
                    <a:pt x="530" y="3329"/>
                    <a:pt x="1" y="4435"/>
                  </a:cubicBezTo>
                  <a:lnTo>
                    <a:pt x="733" y="4984"/>
                  </a:lnTo>
                  <a:cubicBezTo>
                    <a:pt x="1248" y="3980"/>
                    <a:pt x="1628" y="2685"/>
                    <a:pt x="1642" y="1044"/>
                  </a:cubicBezTo>
                  <a:cubicBezTo>
                    <a:pt x="1350" y="678"/>
                    <a:pt x="1031" y="332"/>
                    <a:pt x="69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3" name="Google Shape;16133;p71"/>
            <p:cNvSpPr/>
            <p:nvPr/>
          </p:nvSpPr>
          <p:spPr>
            <a:xfrm>
              <a:off x="3586925" y="1573569"/>
              <a:ext cx="370866" cy="297527"/>
            </a:xfrm>
            <a:custGeom>
              <a:rect b="b" l="l" r="r" t="t"/>
              <a:pathLst>
                <a:path extrusionOk="0" h="11343" w="14139">
                  <a:moveTo>
                    <a:pt x="8358" y="0"/>
                  </a:moveTo>
                  <a:cubicBezTo>
                    <a:pt x="7796" y="0"/>
                    <a:pt x="6845" y="161"/>
                    <a:pt x="5717" y="1004"/>
                  </a:cubicBezTo>
                  <a:cubicBezTo>
                    <a:pt x="4699" y="1763"/>
                    <a:pt x="1072" y="4984"/>
                    <a:pt x="184" y="5777"/>
                  </a:cubicBezTo>
                  <a:cubicBezTo>
                    <a:pt x="55" y="5893"/>
                    <a:pt x="0" y="6069"/>
                    <a:pt x="48" y="6232"/>
                  </a:cubicBezTo>
                  <a:cubicBezTo>
                    <a:pt x="184" y="6767"/>
                    <a:pt x="631" y="7927"/>
                    <a:pt x="1472" y="8015"/>
                  </a:cubicBezTo>
                  <a:cubicBezTo>
                    <a:pt x="1607" y="8008"/>
                    <a:pt x="1730" y="7967"/>
                    <a:pt x="1845" y="7900"/>
                  </a:cubicBezTo>
                  <a:lnTo>
                    <a:pt x="2631" y="8429"/>
                  </a:lnTo>
                  <a:cubicBezTo>
                    <a:pt x="2706" y="8486"/>
                    <a:pt x="2798" y="8514"/>
                    <a:pt x="2891" y="8514"/>
                  </a:cubicBezTo>
                  <a:cubicBezTo>
                    <a:pt x="2941" y="8514"/>
                    <a:pt x="2991" y="8506"/>
                    <a:pt x="3038" y="8490"/>
                  </a:cubicBezTo>
                  <a:cubicBezTo>
                    <a:pt x="4008" y="8151"/>
                    <a:pt x="6625" y="7100"/>
                    <a:pt x="8395" y="6428"/>
                  </a:cubicBezTo>
                  <a:cubicBezTo>
                    <a:pt x="8890" y="7520"/>
                    <a:pt x="9724" y="9419"/>
                    <a:pt x="10341" y="11046"/>
                  </a:cubicBezTo>
                  <a:cubicBezTo>
                    <a:pt x="10409" y="11228"/>
                    <a:pt x="10581" y="11343"/>
                    <a:pt x="10764" y="11343"/>
                  </a:cubicBezTo>
                  <a:cubicBezTo>
                    <a:pt x="10820" y="11343"/>
                    <a:pt x="10876" y="11332"/>
                    <a:pt x="10931" y="11310"/>
                  </a:cubicBezTo>
                  <a:cubicBezTo>
                    <a:pt x="11595" y="11059"/>
                    <a:pt x="12897" y="10463"/>
                    <a:pt x="13874" y="9473"/>
                  </a:cubicBezTo>
                  <a:cubicBezTo>
                    <a:pt x="14043" y="9303"/>
                    <a:pt x="14138" y="9073"/>
                    <a:pt x="14138" y="8835"/>
                  </a:cubicBezTo>
                  <a:lnTo>
                    <a:pt x="14138" y="5513"/>
                  </a:lnTo>
                  <a:cubicBezTo>
                    <a:pt x="14138" y="5228"/>
                    <a:pt x="14064" y="4950"/>
                    <a:pt x="13921" y="4713"/>
                  </a:cubicBezTo>
                  <a:cubicBezTo>
                    <a:pt x="11480" y="516"/>
                    <a:pt x="8903" y="61"/>
                    <a:pt x="8903" y="61"/>
                  </a:cubicBezTo>
                  <a:cubicBezTo>
                    <a:pt x="8903" y="61"/>
                    <a:pt x="8705" y="0"/>
                    <a:pt x="8358"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4" name="Google Shape;16134;p71"/>
            <p:cNvSpPr/>
            <p:nvPr/>
          </p:nvSpPr>
          <p:spPr>
            <a:xfrm>
              <a:off x="3586925" y="1687381"/>
              <a:ext cx="144973" cy="109536"/>
            </a:xfrm>
            <a:custGeom>
              <a:rect b="b" l="l" r="r" t="t"/>
              <a:pathLst>
                <a:path extrusionOk="0" h="4176" w="5527">
                  <a:moveTo>
                    <a:pt x="1804" y="1"/>
                  </a:moveTo>
                  <a:cubicBezTo>
                    <a:pt x="1092" y="631"/>
                    <a:pt x="482" y="1174"/>
                    <a:pt x="184" y="1438"/>
                  </a:cubicBezTo>
                  <a:cubicBezTo>
                    <a:pt x="55" y="1554"/>
                    <a:pt x="0" y="1730"/>
                    <a:pt x="48" y="1893"/>
                  </a:cubicBezTo>
                  <a:cubicBezTo>
                    <a:pt x="184" y="2428"/>
                    <a:pt x="631" y="3588"/>
                    <a:pt x="1472" y="3676"/>
                  </a:cubicBezTo>
                  <a:cubicBezTo>
                    <a:pt x="1607" y="3669"/>
                    <a:pt x="1730" y="3628"/>
                    <a:pt x="1845" y="3561"/>
                  </a:cubicBezTo>
                  <a:lnTo>
                    <a:pt x="2631" y="4090"/>
                  </a:lnTo>
                  <a:cubicBezTo>
                    <a:pt x="2706" y="4147"/>
                    <a:pt x="2798" y="4175"/>
                    <a:pt x="2891" y="4175"/>
                  </a:cubicBezTo>
                  <a:cubicBezTo>
                    <a:pt x="2941" y="4175"/>
                    <a:pt x="2991" y="4167"/>
                    <a:pt x="3038" y="4151"/>
                  </a:cubicBezTo>
                  <a:cubicBezTo>
                    <a:pt x="3540" y="3974"/>
                    <a:pt x="4482" y="3608"/>
                    <a:pt x="5527" y="3201"/>
                  </a:cubicBezTo>
                  <a:cubicBezTo>
                    <a:pt x="5472" y="2883"/>
                    <a:pt x="5154" y="1825"/>
                    <a:pt x="3160" y="1262"/>
                  </a:cubicBezTo>
                  <a:cubicBezTo>
                    <a:pt x="2136" y="977"/>
                    <a:pt x="1858" y="204"/>
                    <a:pt x="1804"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5" name="Google Shape;16135;p71"/>
            <p:cNvSpPr/>
            <p:nvPr/>
          </p:nvSpPr>
          <p:spPr>
            <a:xfrm>
              <a:off x="3601692" y="1735224"/>
              <a:ext cx="26886" cy="21377"/>
            </a:xfrm>
            <a:custGeom>
              <a:rect b="b" l="l" r="r" t="t"/>
              <a:pathLst>
                <a:path extrusionOk="0" h="815" w="1025">
                  <a:moveTo>
                    <a:pt x="609" y="1"/>
                  </a:moveTo>
                  <a:cubicBezTo>
                    <a:pt x="540" y="1"/>
                    <a:pt x="469" y="29"/>
                    <a:pt x="407" y="96"/>
                  </a:cubicBezTo>
                  <a:lnTo>
                    <a:pt x="177" y="326"/>
                  </a:lnTo>
                  <a:cubicBezTo>
                    <a:pt x="0" y="503"/>
                    <a:pt x="122" y="808"/>
                    <a:pt x="380" y="815"/>
                  </a:cubicBezTo>
                  <a:cubicBezTo>
                    <a:pt x="455" y="815"/>
                    <a:pt x="522" y="781"/>
                    <a:pt x="577" y="726"/>
                  </a:cubicBezTo>
                  <a:lnTo>
                    <a:pt x="807" y="503"/>
                  </a:lnTo>
                  <a:cubicBezTo>
                    <a:pt x="1025" y="295"/>
                    <a:pt x="830" y="1"/>
                    <a:pt x="60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6" name="Google Shape;16136;p71"/>
            <p:cNvSpPr/>
            <p:nvPr/>
          </p:nvSpPr>
          <p:spPr>
            <a:xfrm>
              <a:off x="3775807" y="1523286"/>
              <a:ext cx="44670" cy="70585"/>
            </a:xfrm>
            <a:custGeom>
              <a:rect b="b" l="l" r="r" t="t"/>
              <a:pathLst>
                <a:path extrusionOk="0" h="2691" w="1703">
                  <a:moveTo>
                    <a:pt x="444" y="1"/>
                  </a:moveTo>
                  <a:cubicBezTo>
                    <a:pt x="376" y="1"/>
                    <a:pt x="313" y="45"/>
                    <a:pt x="292" y="114"/>
                  </a:cubicBezTo>
                  <a:cubicBezTo>
                    <a:pt x="1" y="1138"/>
                    <a:pt x="190" y="2127"/>
                    <a:pt x="292" y="2521"/>
                  </a:cubicBezTo>
                  <a:cubicBezTo>
                    <a:pt x="319" y="2616"/>
                    <a:pt x="407" y="2690"/>
                    <a:pt x="509" y="2690"/>
                  </a:cubicBezTo>
                  <a:lnTo>
                    <a:pt x="1472" y="2690"/>
                  </a:lnTo>
                  <a:cubicBezTo>
                    <a:pt x="1601" y="2684"/>
                    <a:pt x="1702" y="2575"/>
                    <a:pt x="1696" y="2446"/>
                  </a:cubicBezTo>
                  <a:cubicBezTo>
                    <a:pt x="1628" y="690"/>
                    <a:pt x="855" y="161"/>
                    <a:pt x="502" y="12"/>
                  </a:cubicBezTo>
                  <a:cubicBezTo>
                    <a:pt x="483" y="4"/>
                    <a:pt x="463" y="1"/>
                    <a:pt x="44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7" name="Google Shape;16137;p71"/>
            <p:cNvSpPr/>
            <p:nvPr/>
          </p:nvSpPr>
          <p:spPr>
            <a:xfrm>
              <a:off x="3635477" y="1755054"/>
              <a:ext cx="49837" cy="33574"/>
            </a:xfrm>
            <a:custGeom>
              <a:rect b="b" l="l" r="r" t="t"/>
              <a:pathLst>
                <a:path extrusionOk="0" h="1280" w="1900">
                  <a:moveTo>
                    <a:pt x="1640" y="1"/>
                  </a:moveTo>
                  <a:cubicBezTo>
                    <a:pt x="1593" y="1"/>
                    <a:pt x="1546" y="15"/>
                    <a:pt x="1506" y="45"/>
                  </a:cubicBezTo>
                  <a:cubicBezTo>
                    <a:pt x="1024" y="391"/>
                    <a:pt x="523" y="709"/>
                    <a:pt x="1" y="987"/>
                  </a:cubicBezTo>
                  <a:lnTo>
                    <a:pt x="421" y="1279"/>
                  </a:lnTo>
                  <a:cubicBezTo>
                    <a:pt x="889" y="1015"/>
                    <a:pt x="1336" y="730"/>
                    <a:pt x="1770" y="411"/>
                  </a:cubicBezTo>
                  <a:cubicBezTo>
                    <a:pt x="1872" y="343"/>
                    <a:pt x="1899" y="201"/>
                    <a:pt x="1825" y="99"/>
                  </a:cubicBezTo>
                  <a:cubicBezTo>
                    <a:pt x="1780" y="34"/>
                    <a:pt x="1710" y="1"/>
                    <a:pt x="164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8" name="Google Shape;16138;p71"/>
            <p:cNvSpPr/>
            <p:nvPr/>
          </p:nvSpPr>
          <p:spPr>
            <a:xfrm>
              <a:off x="3656120" y="1655905"/>
              <a:ext cx="139098" cy="103189"/>
            </a:xfrm>
            <a:custGeom>
              <a:rect b="b" l="l" r="r" t="t"/>
              <a:pathLst>
                <a:path extrusionOk="0" h="3934" w="5303">
                  <a:moveTo>
                    <a:pt x="529" y="1"/>
                  </a:moveTo>
                  <a:lnTo>
                    <a:pt x="0" y="462"/>
                  </a:lnTo>
                  <a:cubicBezTo>
                    <a:pt x="475" y="1567"/>
                    <a:pt x="1668" y="1845"/>
                    <a:pt x="1844" y="1879"/>
                  </a:cubicBezTo>
                  <a:cubicBezTo>
                    <a:pt x="3750" y="2286"/>
                    <a:pt x="4048" y="3540"/>
                    <a:pt x="4089" y="3933"/>
                  </a:cubicBezTo>
                  <a:cubicBezTo>
                    <a:pt x="4509" y="3771"/>
                    <a:pt x="4916" y="3615"/>
                    <a:pt x="5303" y="3466"/>
                  </a:cubicBezTo>
                  <a:cubicBezTo>
                    <a:pt x="5262" y="2489"/>
                    <a:pt x="4645" y="1350"/>
                    <a:pt x="2814" y="1126"/>
                  </a:cubicBezTo>
                  <a:cubicBezTo>
                    <a:pt x="1105" y="909"/>
                    <a:pt x="631" y="204"/>
                    <a:pt x="52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9" name="Google Shape;16139;p71"/>
            <p:cNvSpPr/>
            <p:nvPr/>
          </p:nvSpPr>
          <p:spPr>
            <a:xfrm>
              <a:off x="3742915" y="1626737"/>
              <a:ext cx="35751" cy="41837"/>
            </a:xfrm>
            <a:custGeom>
              <a:rect b="b" l="l" r="r" t="t"/>
              <a:pathLst>
                <a:path extrusionOk="0" h="1595" w="1363">
                  <a:moveTo>
                    <a:pt x="685" y="1"/>
                  </a:moveTo>
                  <a:cubicBezTo>
                    <a:pt x="305" y="1"/>
                    <a:pt x="0" y="306"/>
                    <a:pt x="0" y="679"/>
                  </a:cubicBezTo>
                  <a:lnTo>
                    <a:pt x="0" y="909"/>
                  </a:lnTo>
                  <a:cubicBezTo>
                    <a:pt x="0" y="1282"/>
                    <a:pt x="305" y="1594"/>
                    <a:pt x="685" y="1594"/>
                  </a:cubicBezTo>
                  <a:cubicBezTo>
                    <a:pt x="1058" y="1594"/>
                    <a:pt x="1363" y="1282"/>
                    <a:pt x="1363" y="909"/>
                  </a:cubicBezTo>
                  <a:lnTo>
                    <a:pt x="1363" y="679"/>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0" name="Google Shape;16140;p71"/>
            <p:cNvSpPr/>
            <p:nvPr/>
          </p:nvSpPr>
          <p:spPr>
            <a:xfrm>
              <a:off x="3760856" y="1626737"/>
              <a:ext cx="17810" cy="29771"/>
            </a:xfrm>
            <a:custGeom>
              <a:rect b="b" l="l" r="r" t="t"/>
              <a:pathLst>
                <a:path extrusionOk="0" h="1135" w="679">
                  <a:moveTo>
                    <a:pt x="13" y="1"/>
                  </a:moveTo>
                  <a:cubicBezTo>
                    <a:pt x="9" y="1"/>
                    <a:pt x="5" y="1"/>
                    <a:pt x="1" y="1"/>
                  </a:cubicBezTo>
                  <a:lnTo>
                    <a:pt x="1" y="794"/>
                  </a:lnTo>
                  <a:cubicBezTo>
                    <a:pt x="1" y="1021"/>
                    <a:pt x="170" y="1135"/>
                    <a:pt x="340" y="1135"/>
                  </a:cubicBezTo>
                  <a:cubicBezTo>
                    <a:pt x="509" y="1135"/>
                    <a:pt x="679" y="1021"/>
                    <a:pt x="679" y="794"/>
                  </a:cubicBezTo>
                  <a:lnTo>
                    <a:pt x="679" y="679"/>
                  </a:lnTo>
                  <a:cubicBezTo>
                    <a:pt x="679" y="310"/>
                    <a:pt x="380" y="1"/>
                    <a:pt x="1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1" name="Google Shape;16141;p71"/>
            <p:cNvSpPr/>
            <p:nvPr/>
          </p:nvSpPr>
          <p:spPr>
            <a:xfrm>
              <a:off x="3754823" y="1632612"/>
              <a:ext cx="11935" cy="11935"/>
            </a:xfrm>
            <a:custGeom>
              <a:rect b="b" l="l" r="r" t="t"/>
              <a:pathLst>
                <a:path extrusionOk="0" h="455" w="455">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2" name="Google Shape;16142;p71"/>
            <p:cNvSpPr/>
            <p:nvPr/>
          </p:nvSpPr>
          <p:spPr>
            <a:xfrm>
              <a:off x="3807283" y="1622252"/>
              <a:ext cx="57654" cy="131150"/>
            </a:xfrm>
            <a:custGeom>
              <a:rect b="b" l="l" r="r" t="t"/>
              <a:pathLst>
                <a:path extrusionOk="0" h="5000" w="2198">
                  <a:moveTo>
                    <a:pt x="598" y="0"/>
                  </a:moveTo>
                  <a:cubicBezTo>
                    <a:pt x="553" y="0"/>
                    <a:pt x="508" y="14"/>
                    <a:pt x="469" y="43"/>
                  </a:cubicBezTo>
                  <a:cubicBezTo>
                    <a:pt x="367" y="117"/>
                    <a:pt x="340" y="260"/>
                    <a:pt x="414" y="362"/>
                  </a:cubicBezTo>
                  <a:cubicBezTo>
                    <a:pt x="428" y="375"/>
                    <a:pt x="1689" y="2179"/>
                    <a:pt x="1269" y="3474"/>
                  </a:cubicBezTo>
                  <a:cubicBezTo>
                    <a:pt x="1099" y="3982"/>
                    <a:pt x="679" y="4362"/>
                    <a:pt x="1" y="4586"/>
                  </a:cubicBezTo>
                  <a:lnTo>
                    <a:pt x="184" y="4999"/>
                  </a:lnTo>
                  <a:cubicBezTo>
                    <a:pt x="977" y="4721"/>
                    <a:pt x="1492" y="4260"/>
                    <a:pt x="1703" y="3616"/>
                  </a:cubicBezTo>
                  <a:cubicBezTo>
                    <a:pt x="2198" y="2104"/>
                    <a:pt x="841" y="178"/>
                    <a:pt x="787" y="97"/>
                  </a:cubicBezTo>
                  <a:cubicBezTo>
                    <a:pt x="741" y="35"/>
                    <a:pt x="670" y="0"/>
                    <a:pt x="59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3" name="Google Shape;16143;p71"/>
            <p:cNvSpPr/>
            <p:nvPr/>
          </p:nvSpPr>
          <p:spPr>
            <a:xfrm>
              <a:off x="3801958" y="1653859"/>
              <a:ext cx="32027" cy="90467"/>
            </a:xfrm>
            <a:custGeom>
              <a:rect b="b" l="l" r="r" t="t"/>
              <a:pathLst>
                <a:path extrusionOk="0" h="3449" w="1221">
                  <a:moveTo>
                    <a:pt x="283" y="1"/>
                  </a:moveTo>
                  <a:cubicBezTo>
                    <a:pt x="209" y="1"/>
                    <a:pt x="140" y="73"/>
                    <a:pt x="170" y="153"/>
                  </a:cubicBezTo>
                  <a:cubicBezTo>
                    <a:pt x="522" y="1238"/>
                    <a:pt x="461" y="2411"/>
                    <a:pt x="0" y="3449"/>
                  </a:cubicBezTo>
                  <a:lnTo>
                    <a:pt x="204" y="3374"/>
                  </a:lnTo>
                  <a:lnTo>
                    <a:pt x="217" y="3374"/>
                  </a:lnTo>
                  <a:cubicBezTo>
                    <a:pt x="773" y="3177"/>
                    <a:pt x="1160" y="2662"/>
                    <a:pt x="1187" y="2065"/>
                  </a:cubicBezTo>
                  <a:cubicBezTo>
                    <a:pt x="1221" y="1299"/>
                    <a:pt x="916" y="560"/>
                    <a:pt x="360" y="31"/>
                  </a:cubicBezTo>
                  <a:cubicBezTo>
                    <a:pt x="336" y="10"/>
                    <a:pt x="310" y="1"/>
                    <a:pt x="28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4" name="Google Shape;16144;p71"/>
            <p:cNvSpPr/>
            <p:nvPr/>
          </p:nvSpPr>
          <p:spPr>
            <a:xfrm>
              <a:off x="3817434" y="1617845"/>
              <a:ext cx="96605" cy="162233"/>
            </a:xfrm>
            <a:custGeom>
              <a:rect b="b" l="l" r="r" t="t"/>
              <a:pathLst>
                <a:path extrusionOk="0" h="6185" w="3683">
                  <a:moveTo>
                    <a:pt x="2794" y="1"/>
                  </a:moveTo>
                  <a:lnTo>
                    <a:pt x="2794" y="1"/>
                  </a:lnTo>
                  <a:cubicBezTo>
                    <a:pt x="2882" y="3364"/>
                    <a:pt x="1316" y="4923"/>
                    <a:pt x="0" y="5629"/>
                  </a:cubicBezTo>
                  <a:cubicBezTo>
                    <a:pt x="82" y="5805"/>
                    <a:pt x="163" y="5995"/>
                    <a:pt x="251" y="6185"/>
                  </a:cubicBezTo>
                  <a:cubicBezTo>
                    <a:pt x="1343" y="5608"/>
                    <a:pt x="3431" y="4055"/>
                    <a:pt x="3682" y="943"/>
                  </a:cubicBezTo>
                  <a:lnTo>
                    <a:pt x="3641" y="896"/>
                  </a:lnTo>
                  <a:cubicBezTo>
                    <a:pt x="3587" y="828"/>
                    <a:pt x="3533" y="767"/>
                    <a:pt x="3479" y="706"/>
                  </a:cubicBezTo>
                  <a:lnTo>
                    <a:pt x="3411" y="638"/>
                  </a:lnTo>
                  <a:cubicBezTo>
                    <a:pt x="3363" y="577"/>
                    <a:pt x="3309" y="523"/>
                    <a:pt x="3262" y="469"/>
                  </a:cubicBezTo>
                  <a:lnTo>
                    <a:pt x="3187" y="387"/>
                  </a:lnTo>
                  <a:cubicBezTo>
                    <a:pt x="3140" y="340"/>
                    <a:pt x="3092" y="292"/>
                    <a:pt x="3045" y="245"/>
                  </a:cubicBezTo>
                  <a:lnTo>
                    <a:pt x="2963" y="163"/>
                  </a:lnTo>
                  <a:cubicBezTo>
                    <a:pt x="2916" y="123"/>
                    <a:pt x="2875" y="75"/>
                    <a:pt x="2828" y="35"/>
                  </a:cubicBezTo>
                  <a:lnTo>
                    <a:pt x="2794" y="1"/>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5" name="Google Shape;16145;p71"/>
            <p:cNvSpPr/>
            <p:nvPr/>
          </p:nvSpPr>
          <p:spPr>
            <a:xfrm>
              <a:off x="3830943" y="1657872"/>
              <a:ext cx="113130" cy="152265"/>
            </a:xfrm>
            <a:custGeom>
              <a:rect b="b" l="l" r="r" t="t"/>
              <a:pathLst>
                <a:path extrusionOk="0" h="5805" w="4313">
                  <a:moveTo>
                    <a:pt x="3621" y="0"/>
                  </a:moveTo>
                  <a:cubicBezTo>
                    <a:pt x="3099" y="2930"/>
                    <a:pt x="1302" y="4591"/>
                    <a:pt x="1" y="5289"/>
                  </a:cubicBezTo>
                  <a:cubicBezTo>
                    <a:pt x="75" y="5459"/>
                    <a:pt x="150" y="5628"/>
                    <a:pt x="224" y="5804"/>
                  </a:cubicBezTo>
                  <a:cubicBezTo>
                    <a:pt x="801" y="5513"/>
                    <a:pt x="1675" y="4998"/>
                    <a:pt x="2353" y="4333"/>
                  </a:cubicBezTo>
                  <a:cubicBezTo>
                    <a:pt x="3289" y="3411"/>
                    <a:pt x="3960" y="2265"/>
                    <a:pt x="4313" y="1004"/>
                  </a:cubicBezTo>
                  <a:lnTo>
                    <a:pt x="4306" y="990"/>
                  </a:lnTo>
                  <a:cubicBezTo>
                    <a:pt x="4191" y="807"/>
                    <a:pt x="4082" y="638"/>
                    <a:pt x="3967" y="482"/>
                  </a:cubicBezTo>
                  <a:cubicBezTo>
                    <a:pt x="3859" y="319"/>
                    <a:pt x="3743" y="163"/>
                    <a:pt x="3635" y="14"/>
                  </a:cubicBezTo>
                  <a:lnTo>
                    <a:pt x="3621"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6" name="Google Shape;16146;p71"/>
            <p:cNvSpPr/>
            <p:nvPr/>
          </p:nvSpPr>
          <p:spPr>
            <a:xfrm>
              <a:off x="3843743" y="1701624"/>
              <a:ext cx="114048" cy="138914"/>
            </a:xfrm>
            <a:custGeom>
              <a:rect b="b" l="l" r="r" t="t"/>
              <a:pathLst>
                <a:path extrusionOk="0" h="5296" w="4348">
                  <a:moveTo>
                    <a:pt x="4218" y="0"/>
                  </a:moveTo>
                  <a:cubicBezTo>
                    <a:pt x="3222" y="2645"/>
                    <a:pt x="1377" y="4170"/>
                    <a:pt x="1" y="4767"/>
                  </a:cubicBezTo>
                  <a:cubicBezTo>
                    <a:pt x="69" y="4943"/>
                    <a:pt x="143" y="5120"/>
                    <a:pt x="211" y="5296"/>
                  </a:cubicBezTo>
                  <a:cubicBezTo>
                    <a:pt x="774" y="5059"/>
                    <a:pt x="1628" y="4638"/>
                    <a:pt x="2340" y="4082"/>
                  </a:cubicBezTo>
                  <a:cubicBezTo>
                    <a:pt x="3140" y="3445"/>
                    <a:pt x="3818" y="2672"/>
                    <a:pt x="4347" y="1797"/>
                  </a:cubicBezTo>
                  <a:lnTo>
                    <a:pt x="4347" y="631"/>
                  </a:lnTo>
                  <a:cubicBezTo>
                    <a:pt x="4347" y="563"/>
                    <a:pt x="4340" y="502"/>
                    <a:pt x="4334" y="441"/>
                  </a:cubicBezTo>
                  <a:cubicBezTo>
                    <a:pt x="4334" y="421"/>
                    <a:pt x="4327" y="400"/>
                    <a:pt x="4327" y="373"/>
                  </a:cubicBezTo>
                  <a:cubicBezTo>
                    <a:pt x="4320" y="339"/>
                    <a:pt x="4306" y="299"/>
                    <a:pt x="4300" y="258"/>
                  </a:cubicBezTo>
                  <a:cubicBezTo>
                    <a:pt x="4293" y="231"/>
                    <a:pt x="4286" y="204"/>
                    <a:pt x="4279" y="183"/>
                  </a:cubicBezTo>
                  <a:cubicBezTo>
                    <a:pt x="4273" y="156"/>
                    <a:pt x="4259" y="116"/>
                    <a:pt x="4245" y="75"/>
                  </a:cubicBezTo>
                  <a:cubicBezTo>
                    <a:pt x="4232" y="41"/>
                    <a:pt x="4225" y="27"/>
                    <a:pt x="421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7" name="Google Shape;16147;p71"/>
            <p:cNvSpPr/>
            <p:nvPr/>
          </p:nvSpPr>
          <p:spPr>
            <a:xfrm>
              <a:off x="3856018" y="1769926"/>
              <a:ext cx="101930" cy="101274"/>
            </a:xfrm>
            <a:custGeom>
              <a:rect b="b" l="l" r="r" t="t"/>
              <a:pathLst>
                <a:path extrusionOk="0" h="3861" w="3886">
                  <a:moveTo>
                    <a:pt x="3886" y="0"/>
                  </a:moveTo>
                  <a:cubicBezTo>
                    <a:pt x="2991" y="1573"/>
                    <a:pt x="1519" y="2719"/>
                    <a:pt x="1" y="3350"/>
                  </a:cubicBezTo>
                  <a:lnTo>
                    <a:pt x="89" y="3567"/>
                  </a:lnTo>
                  <a:cubicBezTo>
                    <a:pt x="157" y="3750"/>
                    <a:pt x="330" y="3861"/>
                    <a:pt x="512" y="3861"/>
                  </a:cubicBezTo>
                  <a:cubicBezTo>
                    <a:pt x="565" y="3861"/>
                    <a:pt x="620" y="3851"/>
                    <a:pt x="672" y="3831"/>
                  </a:cubicBezTo>
                  <a:cubicBezTo>
                    <a:pt x="1343" y="3573"/>
                    <a:pt x="2638" y="2984"/>
                    <a:pt x="3621" y="1994"/>
                  </a:cubicBezTo>
                  <a:cubicBezTo>
                    <a:pt x="3791" y="1824"/>
                    <a:pt x="3886" y="1593"/>
                    <a:pt x="3886" y="1349"/>
                  </a:cubicBezTo>
                  <a:lnTo>
                    <a:pt x="3886"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48" name="Google Shape;16148;p71"/>
          <p:cNvGrpSpPr/>
          <p:nvPr/>
        </p:nvGrpSpPr>
        <p:grpSpPr>
          <a:xfrm>
            <a:off x="6876009" y="2475461"/>
            <a:ext cx="370158" cy="285120"/>
            <a:chOff x="6876009" y="2475461"/>
            <a:chExt cx="370158" cy="285120"/>
          </a:xfrm>
        </p:grpSpPr>
        <p:sp>
          <p:nvSpPr>
            <p:cNvPr id="16149" name="Google Shape;16149;p71"/>
            <p:cNvSpPr/>
            <p:nvPr/>
          </p:nvSpPr>
          <p:spPr>
            <a:xfrm>
              <a:off x="6876009" y="2510688"/>
              <a:ext cx="370158" cy="241001"/>
            </a:xfrm>
            <a:custGeom>
              <a:rect b="b" l="l" r="r" t="t"/>
              <a:pathLst>
                <a:path extrusionOk="0" h="9188" w="14112">
                  <a:moveTo>
                    <a:pt x="10470" y="0"/>
                  </a:moveTo>
                  <a:lnTo>
                    <a:pt x="10470" y="909"/>
                  </a:lnTo>
                  <a:lnTo>
                    <a:pt x="10809" y="909"/>
                  </a:lnTo>
                  <a:cubicBezTo>
                    <a:pt x="10818" y="909"/>
                    <a:pt x="10826" y="909"/>
                    <a:pt x="10834" y="909"/>
                  </a:cubicBezTo>
                  <a:cubicBezTo>
                    <a:pt x="11521" y="909"/>
                    <a:pt x="12091" y="1466"/>
                    <a:pt x="12091" y="2163"/>
                  </a:cubicBezTo>
                  <a:cubicBezTo>
                    <a:pt x="12091" y="2856"/>
                    <a:pt x="11528" y="3411"/>
                    <a:pt x="10846" y="3411"/>
                  </a:cubicBezTo>
                  <a:cubicBezTo>
                    <a:pt x="10834" y="3411"/>
                    <a:pt x="10822" y="3411"/>
                    <a:pt x="10809" y="3411"/>
                  </a:cubicBezTo>
                  <a:lnTo>
                    <a:pt x="910" y="3411"/>
                  </a:lnTo>
                  <a:cubicBezTo>
                    <a:pt x="408" y="3411"/>
                    <a:pt x="1" y="3818"/>
                    <a:pt x="1" y="4326"/>
                  </a:cubicBezTo>
                  <a:cubicBezTo>
                    <a:pt x="1" y="7082"/>
                    <a:pt x="2254" y="9187"/>
                    <a:pt x="4850" y="9187"/>
                  </a:cubicBezTo>
                  <a:cubicBezTo>
                    <a:pt x="5275" y="9187"/>
                    <a:pt x="5709" y="9131"/>
                    <a:pt x="6144" y="9012"/>
                  </a:cubicBezTo>
                  <a:lnTo>
                    <a:pt x="7900" y="8530"/>
                  </a:lnTo>
                  <a:lnTo>
                    <a:pt x="9521" y="8083"/>
                  </a:lnTo>
                  <a:lnTo>
                    <a:pt x="11033" y="7669"/>
                  </a:lnTo>
                  <a:cubicBezTo>
                    <a:pt x="12850" y="7174"/>
                    <a:pt x="14111" y="5520"/>
                    <a:pt x="14111" y="3641"/>
                  </a:cubicBezTo>
                  <a:cubicBezTo>
                    <a:pt x="14105" y="1627"/>
                    <a:pt x="12477" y="0"/>
                    <a:pt x="10470"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0" name="Google Shape;16150;p71"/>
            <p:cNvSpPr/>
            <p:nvPr/>
          </p:nvSpPr>
          <p:spPr>
            <a:xfrm>
              <a:off x="6876009" y="2600132"/>
              <a:ext cx="158324" cy="151452"/>
            </a:xfrm>
            <a:custGeom>
              <a:rect b="b" l="l" r="r" t="t"/>
              <a:pathLst>
                <a:path extrusionOk="0" h="5774" w="6036">
                  <a:moveTo>
                    <a:pt x="910" y="1"/>
                  </a:moveTo>
                  <a:cubicBezTo>
                    <a:pt x="408" y="1"/>
                    <a:pt x="1" y="408"/>
                    <a:pt x="1" y="916"/>
                  </a:cubicBezTo>
                  <a:cubicBezTo>
                    <a:pt x="1" y="3661"/>
                    <a:pt x="2247" y="5774"/>
                    <a:pt x="4854" y="5774"/>
                  </a:cubicBezTo>
                  <a:cubicBezTo>
                    <a:pt x="5242" y="5774"/>
                    <a:pt x="5638" y="5727"/>
                    <a:pt x="6036" y="5629"/>
                  </a:cubicBezTo>
                  <a:cubicBezTo>
                    <a:pt x="3873" y="5086"/>
                    <a:pt x="2361" y="3140"/>
                    <a:pt x="2361" y="916"/>
                  </a:cubicBezTo>
                  <a:cubicBezTo>
                    <a:pt x="2361" y="408"/>
                    <a:pt x="2767" y="1"/>
                    <a:pt x="3269"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1" name="Google Shape;16151;p71"/>
            <p:cNvSpPr/>
            <p:nvPr/>
          </p:nvSpPr>
          <p:spPr>
            <a:xfrm>
              <a:off x="6876193" y="2630008"/>
              <a:ext cx="222352" cy="121655"/>
            </a:xfrm>
            <a:custGeom>
              <a:rect b="b" l="l" r="r" t="t"/>
              <a:pathLst>
                <a:path extrusionOk="0" h="4638" w="8477">
                  <a:moveTo>
                    <a:pt x="1" y="1"/>
                  </a:moveTo>
                  <a:cubicBezTo>
                    <a:pt x="123" y="2664"/>
                    <a:pt x="2335" y="4637"/>
                    <a:pt x="4848" y="4637"/>
                  </a:cubicBezTo>
                  <a:cubicBezTo>
                    <a:pt x="5272" y="4637"/>
                    <a:pt x="5705" y="4581"/>
                    <a:pt x="6137" y="4463"/>
                  </a:cubicBezTo>
                  <a:lnTo>
                    <a:pt x="7893" y="3981"/>
                  </a:lnTo>
                  <a:lnTo>
                    <a:pt x="8477" y="3818"/>
                  </a:lnTo>
                  <a:cubicBezTo>
                    <a:pt x="4985" y="3120"/>
                    <a:pt x="4985" y="1"/>
                    <a:pt x="4985"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2" name="Google Shape;16152;p71"/>
            <p:cNvSpPr/>
            <p:nvPr/>
          </p:nvSpPr>
          <p:spPr>
            <a:xfrm>
              <a:off x="6904128" y="2629851"/>
              <a:ext cx="194417" cy="119347"/>
            </a:xfrm>
            <a:custGeom>
              <a:rect b="b" l="l" r="r" t="t"/>
              <a:pathLst>
                <a:path extrusionOk="0" h="4550" w="7412">
                  <a:moveTo>
                    <a:pt x="7" y="0"/>
                  </a:moveTo>
                  <a:cubicBezTo>
                    <a:pt x="7" y="27"/>
                    <a:pt x="0" y="48"/>
                    <a:pt x="7" y="75"/>
                  </a:cubicBezTo>
                  <a:cubicBezTo>
                    <a:pt x="177" y="1383"/>
                    <a:pt x="889" y="2577"/>
                    <a:pt x="2007" y="3424"/>
                  </a:cubicBezTo>
                  <a:cubicBezTo>
                    <a:pt x="2801" y="4021"/>
                    <a:pt x="3723" y="4401"/>
                    <a:pt x="4706" y="4550"/>
                  </a:cubicBezTo>
                  <a:cubicBezTo>
                    <a:pt x="4828" y="4523"/>
                    <a:pt x="4950" y="4496"/>
                    <a:pt x="5072" y="4462"/>
                  </a:cubicBezTo>
                  <a:lnTo>
                    <a:pt x="6828" y="3980"/>
                  </a:lnTo>
                  <a:lnTo>
                    <a:pt x="7412" y="3824"/>
                  </a:lnTo>
                  <a:lnTo>
                    <a:pt x="7412" y="3824"/>
                  </a:lnTo>
                  <a:cubicBezTo>
                    <a:pt x="7301" y="3830"/>
                    <a:pt x="7190" y="3833"/>
                    <a:pt x="7079" y="3833"/>
                  </a:cubicBezTo>
                  <a:cubicBezTo>
                    <a:pt x="5850" y="3833"/>
                    <a:pt x="4581" y="3489"/>
                    <a:pt x="3648" y="2780"/>
                  </a:cubicBezTo>
                  <a:cubicBezTo>
                    <a:pt x="2713" y="2075"/>
                    <a:pt x="2123" y="1092"/>
                    <a:pt x="1980" y="14"/>
                  </a:cubicBezTo>
                  <a:lnTo>
                    <a:pt x="1980" y="7"/>
                  </a:lnTo>
                  <a:lnTo>
                    <a:pt x="1533" y="7"/>
                  </a:lnTo>
                  <a:cubicBezTo>
                    <a:pt x="1526" y="27"/>
                    <a:pt x="1526" y="54"/>
                    <a:pt x="1526" y="75"/>
                  </a:cubicBezTo>
                  <a:cubicBezTo>
                    <a:pt x="1689" y="1275"/>
                    <a:pt x="2346" y="2360"/>
                    <a:pt x="3377" y="3140"/>
                  </a:cubicBezTo>
                  <a:cubicBezTo>
                    <a:pt x="4062" y="3655"/>
                    <a:pt x="4855" y="4007"/>
                    <a:pt x="5696" y="4163"/>
                  </a:cubicBezTo>
                  <a:cubicBezTo>
                    <a:pt x="5656" y="4164"/>
                    <a:pt x="5617" y="4165"/>
                    <a:pt x="5577" y="4165"/>
                  </a:cubicBezTo>
                  <a:cubicBezTo>
                    <a:pt x="4391" y="4165"/>
                    <a:pt x="3230" y="3774"/>
                    <a:pt x="2279" y="3065"/>
                  </a:cubicBezTo>
                  <a:cubicBezTo>
                    <a:pt x="1262" y="2292"/>
                    <a:pt x="611" y="1207"/>
                    <a:pt x="455" y="14"/>
                  </a:cubicBezTo>
                  <a:lnTo>
                    <a:pt x="455"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3" name="Google Shape;16153;p71"/>
            <p:cNvSpPr/>
            <p:nvPr/>
          </p:nvSpPr>
          <p:spPr>
            <a:xfrm>
              <a:off x="7043199" y="2618100"/>
              <a:ext cx="23869" cy="23869"/>
            </a:xfrm>
            <a:custGeom>
              <a:rect b="b" l="l" r="r" t="t"/>
              <a:pathLst>
                <a:path extrusionOk="0" h="910" w="910">
                  <a:moveTo>
                    <a:pt x="455" y="1"/>
                  </a:moveTo>
                  <a:cubicBezTo>
                    <a:pt x="204" y="1"/>
                    <a:pt x="1" y="204"/>
                    <a:pt x="1" y="455"/>
                  </a:cubicBezTo>
                  <a:cubicBezTo>
                    <a:pt x="1" y="706"/>
                    <a:pt x="204" y="909"/>
                    <a:pt x="455" y="909"/>
                  </a:cubicBezTo>
                  <a:cubicBezTo>
                    <a:pt x="706" y="909"/>
                    <a:pt x="909" y="706"/>
                    <a:pt x="909" y="455"/>
                  </a:cubicBezTo>
                  <a:cubicBezTo>
                    <a:pt x="909" y="204"/>
                    <a:pt x="706"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4" name="Google Shape;16154;p71"/>
            <p:cNvSpPr/>
            <p:nvPr/>
          </p:nvSpPr>
          <p:spPr>
            <a:xfrm>
              <a:off x="7072210" y="2697524"/>
              <a:ext cx="58152" cy="63057"/>
            </a:xfrm>
            <a:custGeom>
              <a:rect b="b" l="l" r="r" t="t"/>
              <a:pathLst>
                <a:path extrusionOk="0" h="2404" w="2217">
                  <a:moveTo>
                    <a:pt x="1410" y="0"/>
                  </a:moveTo>
                  <a:cubicBezTo>
                    <a:pt x="1368" y="0"/>
                    <a:pt x="1325" y="6"/>
                    <a:pt x="1282" y="17"/>
                  </a:cubicBezTo>
                  <a:lnTo>
                    <a:pt x="475" y="221"/>
                  </a:lnTo>
                  <a:cubicBezTo>
                    <a:pt x="156" y="302"/>
                    <a:pt x="0" y="661"/>
                    <a:pt x="156" y="946"/>
                  </a:cubicBezTo>
                  <a:cubicBezTo>
                    <a:pt x="407" y="1394"/>
                    <a:pt x="834" y="1983"/>
                    <a:pt x="1499" y="2350"/>
                  </a:cubicBezTo>
                  <a:cubicBezTo>
                    <a:pt x="1569" y="2386"/>
                    <a:pt x="1642" y="2403"/>
                    <a:pt x="1713" y="2403"/>
                  </a:cubicBezTo>
                  <a:cubicBezTo>
                    <a:pt x="1982" y="2403"/>
                    <a:pt x="2217" y="2163"/>
                    <a:pt x="2163" y="1868"/>
                  </a:cubicBezTo>
                  <a:lnTo>
                    <a:pt x="1899" y="410"/>
                  </a:lnTo>
                  <a:cubicBezTo>
                    <a:pt x="1853" y="169"/>
                    <a:pt x="1646" y="0"/>
                    <a:pt x="141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5" name="Google Shape;16155;p71"/>
            <p:cNvSpPr/>
            <p:nvPr/>
          </p:nvSpPr>
          <p:spPr>
            <a:xfrm>
              <a:off x="6876009" y="2624159"/>
              <a:ext cx="151216" cy="11935"/>
            </a:xfrm>
            <a:custGeom>
              <a:rect b="b" l="l" r="r" t="t"/>
              <a:pathLst>
                <a:path extrusionOk="0" h="455" w="5765">
                  <a:moveTo>
                    <a:pt x="1" y="0"/>
                  </a:moveTo>
                  <a:cubicBezTo>
                    <a:pt x="1" y="149"/>
                    <a:pt x="8" y="305"/>
                    <a:pt x="21" y="454"/>
                  </a:cubicBezTo>
                  <a:lnTo>
                    <a:pt x="5459" y="454"/>
                  </a:lnTo>
                  <a:cubicBezTo>
                    <a:pt x="5765" y="454"/>
                    <a:pt x="5765" y="0"/>
                    <a:pt x="545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6" name="Google Shape;16156;p71"/>
            <p:cNvSpPr/>
            <p:nvPr/>
          </p:nvSpPr>
          <p:spPr>
            <a:xfrm>
              <a:off x="7051934" y="2621483"/>
              <a:ext cx="12118" cy="11935"/>
            </a:xfrm>
            <a:custGeom>
              <a:rect b="b" l="l" r="r" t="t"/>
              <a:pathLst>
                <a:path extrusionOk="0" h="455" w="462">
                  <a:moveTo>
                    <a:pt x="231" y="0"/>
                  </a:moveTo>
                  <a:cubicBezTo>
                    <a:pt x="102" y="0"/>
                    <a:pt x="0" y="102"/>
                    <a:pt x="0" y="231"/>
                  </a:cubicBezTo>
                  <a:cubicBezTo>
                    <a:pt x="0" y="353"/>
                    <a:pt x="102" y="455"/>
                    <a:pt x="231" y="455"/>
                  </a:cubicBezTo>
                  <a:cubicBezTo>
                    <a:pt x="359" y="455"/>
                    <a:pt x="461" y="353"/>
                    <a:pt x="461" y="231"/>
                  </a:cubicBezTo>
                  <a:cubicBezTo>
                    <a:pt x="461" y="102"/>
                    <a:pt x="359"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7" name="Google Shape;16157;p71"/>
            <p:cNvSpPr/>
            <p:nvPr/>
          </p:nvSpPr>
          <p:spPr>
            <a:xfrm>
              <a:off x="7096551" y="2475461"/>
              <a:ext cx="72421" cy="94480"/>
            </a:xfrm>
            <a:custGeom>
              <a:rect b="b" l="l" r="r" t="t"/>
              <a:pathLst>
                <a:path extrusionOk="0" h="3602" w="2761">
                  <a:moveTo>
                    <a:pt x="103" y="1"/>
                  </a:moveTo>
                  <a:cubicBezTo>
                    <a:pt x="35" y="1"/>
                    <a:pt x="1" y="75"/>
                    <a:pt x="35" y="129"/>
                  </a:cubicBezTo>
                  <a:cubicBezTo>
                    <a:pt x="143" y="265"/>
                    <a:pt x="245" y="516"/>
                    <a:pt x="245" y="991"/>
                  </a:cubicBezTo>
                  <a:cubicBezTo>
                    <a:pt x="245" y="1594"/>
                    <a:pt x="699" y="1797"/>
                    <a:pt x="699" y="1797"/>
                  </a:cubicBezTo>
                  <a:cubicBezTo>
                    <a:pt x="699" y="1797"/>
                    <a:pt x="245" y="2001"/>
                    <a:pt x="245" y="2611"/>
                  </a:cubicBezTo>
                  <a:cubicBezTo>
                    <a:pt x="245" y="3079"/>
                    <a:pt x="143" y="3330"/>
                    <a:pt x="35" y="3465"/>
                  </a:cubicBezTo>
                  <a:cubicBezTo>
                    <a:pt x="1" y="3520"/>
                    <a:pt x="35" y="3594"/>
                    <a:pt x="103" y="3601"/>
                  </a:cubicBezTo>
                  <a:cubicBezTo>
                    <a:pt x="882" y="3506"/>
                    <a:pt x="1554" y="2984"/>
                    <a:pt x="1839" y="2252"/>
                  </a:cubicBezTo>
                  <a:lnTo>
                    <a:pt x="2259" y="2252"/>
                  </a:lnTo>
                  <a:cubicBezTo>
                    <a:pt x="2263" y="2252"/>
                    <a:pt x="2268" y="2252"/>
                    <a:pt x="2273" y="2252"/>
                  </a:cubicBezTo>
                  <a:cubicBezTo>
                    <a:pt x="2511" y="2252"/>
                    <a:pt x="2707" y="2078"/>
                    <a:pt x="2740" y="1838"/>
                  </a:cubicBezTo>
                  <a:cubicBezTo>
                    <a:pt x="2761" y="1621"/>
                    <a:pt x="2618" y="1418"/>
                    <a:pt x="2401" y="1363"/>
                  </a:cubicBezTo>
                  <a:cubicBezTo>
                    <a:pt x="2286" y="1350"/>
                    <a:pt x="2171" y="1343"/>
                    <a:pt x="2056" y="1343"/>
                  </a:cubicBezTo>
                  <a:lnTo>
                    <a:pt x="1839" y="1343"/>
                  </a:lnTo>
                  <a:cubicBezTo>
                    <a:pt x="1554" y="611"/>
                    <a:pt x="882" y="89"/>
                    <a:pt x="103"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58" name="Google Shape;16158;p71"/>
          <p:cNvGrpSpPr/>
          <p:nvPr/>
        </p:nvGrpSpPr>
        <p:grpSpPr>
          <a:xfrm>
            <a:off x="6328222" y="2445847"/>
            <a:ext cx="370158" cy="344269"/>
            <a:chOff x="6328222" y="2445847"/>
            <a:chExt cx="370158" cy="344269"/>
          </a:xfrm>
        </p:grpSpPr>
        <p:sp>
          <p:nvSpPr>
            <p:cNvPr id="16159" name="Google Shape;16159;p71"/>
            <p:cNvSpPr/>
            <p:nvPr/>
          </p:nvSpPr>
          <p:spPr>
            <a:xfrm>
              <a:off x="6556423" y="2453585"/>
              <a:ext cx="128081" cy="56237"/>
            </a:xfrm>
            <a:custGeom>
              <a:rect b="b" l="l" r="r" t="t"/>
              <a:pathLst>
                <a:path extrusionOk="0" h="2144" w="4883">
                  <a:moveTo>
                    <a:pt x="2535" y="0"/>
                  </a:moveTo>
                  <a:cubicBezTo>
                    <a:pt x="1205" y="0"/>
                    <a:pt x="0" y="184"/>
                    <a:pt x="0" y="184"/>
                  </a:cubicBezTo>
                  <a:lnTo>
                    <a:pt x="3323" y="2143"/>
                  </a:lnTo>
                  <a:cubicBezTo>
                    <a:pt x="3729" y="1519"/>
                    <a:pt x="4326" y="984"/>
                    <a:pt x="4719" y="672"/>
                  </a:cubicBezTo>
                  <a:cubicBezTo>
                    <a:pt x="4882" y="536"/>
                    <a:pt x="4828" y="272"/>
                    <a:pt x="4625" y="218"/>
                  </a:cubicBezTo>
                  <a:cubicBezTo>
                    <a:pt x="4005" y="54"/>
                    <a:pt x="3252" y="0"/>
                    <a:pt x="2535"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0" name="Google Shape;16160;p71"/>
            <p:cNvSpPr/>
            <p:nvPr/>
          </p:nvSpPr>
          <p:spPr>
            <a:xfrm>
              <a:off x="6328222" y="2445847"/>
              <a:ext cx="370158" cy="344269"/>
            </a:xfrm>
            <a:custGeom>
              <a:rect b="b" l="l" r="r" t="t"/>
              <a:pathLst>
                <a:path extrusionOk="0" h="13125" w="14112">
                  <a:moveTo>
                    <a:pt x="5734" y="0"/>
                  </a:moveTo>
                  <a:cubicBezTo>
                    <a:pt x="5254" y="0"/>
                    <a:pt x="4784" y="36"/>
                    <a:pt x="4333" y="106"/>
                  </a:cubicBezTo>
                  <a:cubicBezTo>
                    <a:pt x="2231" y="424"/>
                    <a:pt x="1" y="1014"/>
                    <a:pt x="1" y="1706"/>
                  </a:cubicBezTo>
                  <a:cubicBezTo>
                    <a:pt x="1" y="2065"/>
                    <a:pt x="468" y="2526"/>
                    <a:pt x="1147" y="2832"/>
                  </a:cubicBezTo>
                  <a:cubicBezTo>
                    <a:pt x="1345" y="2918"/>
                    <a:pt x="1559" y="2947"/>
                    <a:pt x="1803" y="2947"/>
                  </a:cubicBezTo>
                  <a:cubicBezTo>
                    <a:pt x="1959" y="2947"/>
                    <a:pt x="2128" y="2936"/>
                    <a:pt x="2313" y="2920"/>
                  </a:cubicBezTo>
                  <a:cubicBezTo>
                    <a:pt x="2611" y="3767"/>
                    <a:pt x="4096" y="4066"/>
                    <a:pt x="6578" y="4316"/>
                  </a:cubicBezTo>
                  <a:cubicBezTo>
                    <a:pt x="11080" y="4764"/>
                    <a:pt x="13006" y="8019"/>
                    <a:pt x="10985" y="10141"/>
                  </a:cubicBezTo>
                  <a:cubicBezTo>
                    <a:pt x="10233" y="10934"/>
                    <a:pt x="8639" y="11307"/>
                    <a:pt x="7710" y="11463"/>
                  </a:cubicBezTo>
                  <a:cubicBezTo>
                    <a:pt x="6259" y="10895"/>
                    <a:pt x="4638" y="10797"/>
                    <a:pt x="3655" y="10797"/>
                  </a:cubicBezTo>
                  <a:cubicBezTo>
                    <a:pt x="3581" y="10797"/>
                    <a:pt x="3511" y="10798"/>
                    <a:pt x="3445" y="10799"/>
                  </a:cubicBezTo>
                  <a:cubicBezTo>
                    <a:pt x="3269" y="10805"/>
                    <a:pt x="3221" y="11043"/>
                    <a:pt x="3377" y="11117"/>
                  </a:cubicBezTo>
                  <a:lnTo>
                    <a:pt x="5242" y="11965"/>
                  </a:lnTo>
                  <a:lnTo>
                    <a:pt x="3391" y="12806"/>
                  </a:lnTo>
                  <a:cubicBezTo>
                    <a:pt x="3235" y="12880"/>
                    <a:pt x="3282" y="13118"/>
                    <a:pt x="3459" y="13124"/>
                  </a:cubicBezTo>
                  <a:cubicBezTo>
                    <a:pt x="3488" y="13125"/>
                    <a:pt x="3517" y="13125"/>
                    <a:pt x="3548" y="13125"/>
                  </a:cubicBezTo>
                  <a:cubicBezTo>
                    <a:pt x="4555" y="13125"/>
                    <a:pt x="6322" y="13008"/>
                    <a:pt x="7744" y="12311"/>
                  </a:cubicBezTo>
                  <a:cubicBezTo>
                    <a:pt x="9609" y="12162"/>
                    <a:pt x="14111" y="11829"/>
                    <a:pt x="14111" y="7151"/>
                  </a:cubicBezTo>
                  <a:cubicBezTo>
                    <a:pt x="14111" y="6608"/>
                    <a:pt x="14050" y="6073"/>
                    <a:pt x="13935" y="5544"/>
                  </a:cubicBezTo>
                  <a:cubicBezTo>
                    <a:pt x="13826" y="5110"/>
                    <a:pt x="13670" y="4689"/>
                    <a:pt x="13480" y="4289"/>
                  </a:cubicBezTo>
                  <a:cubicBezTo>
                    <a:pt x="13250" y="3794"/>
                    <a:pt x="12965" y="3333"/>
                    <a:pt x="12619" y="2920"/>
                  </a:cubicBezTo>
                  <a:cubicBezTo>
                    <a:pt x="10976" y="952"/>
                    <a:pt x="8226" y="0"/>
                    <a:pt x="5734"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1" name="Google Shape;16161;p71"/>
            <p:cNvSpPr/>
            <p:nvPr/>
          </p:nvSpPr>
          <p:spPr>
            <a:xfrm>
              <a:off x="6328222" y="2465546"/>
              <a:ext cx="367115" cy="303219"/>
            </a:xfrm>
            <a:custGeom>
              <a:rect b="b" l="l" r="r" t="t"/>
              <a:pathLst>
                <a:path extrusionOk="0" h="11560" w="13996">
                  <a:moveTo>
                    <a:pt x="4168" y="0"/>
                  </a:moveTo>
                  <a:cubicBezTo>
                    <a:pt x="3649" y="0"/>
                    <a:pt x="3141" y="34"/>
                    <a:pt x="2652" y="101"/>
                  </a:cubicBezTo>
                  <a:cubicBezTo>
                    <a:pt x="1845" y="216"/>
                    <a:pt x="1011" y="358"/>
                    <a:pt x="279" y="528"/>
                  </a:cubicBezTo>
                  <a:cubicBezTo>
                    <a:pt x="102" y="663"/>
                    <a:pt x="1" y="806"/>
                    <a:pt x="1" y="955"/>
                  </a:cubicBezTo>
                  <a:cubicBezTo>
                    <a:pt x="1" y="1314"/>
                    <a:pt x="468" y="1775"/>
                    <a:pt x="1153" y="2081"/>
                  </a:cubicBezTo>
                  <a:cubicBezTo>
                    <a:pt x="1348" y="2167"/>
                    <a:pt x="1560" y="2196"/>
                    <a:pt x="1804" y="2196"/>
                  </a:cubicBezTo>
                  <a:cubicBezTo>
                    <a:pt x="1959" y="2196"/>
                    <a:pt x="2128" y="2185"/>
                    <a:pt x="2313" y="2169"/>
                  </a:cubicBezTo>
                  <a:cubicBezTo>
                    <a:pt x="2611" y="3016"/>
                    <a:pt x="4103" y="3315"/>
                    <a:pt x="6578" y="3565"/>
                  </a:cubicBezTo>
                  <a:cubicBezTo>
                    <a:pt x="9697" y="3877"/>
                    <a:pt x="11582" y="5532"/>
                    <a:pt x="11772" y="7227"/>
                  </a:cubicBezTo>
                  <a:cubicBezTo>
                    <a:pt x="12511" y="10109"/>
                    <a:pt x="8768" y="11404"/>
                    <a:pt x="7744" y="11560"/>
                  </a:cubicBezTo>
                  <a:cubicBezTo>
                    <a:pt x="8741" y="11485"/>
                    <a:pt x="10497" y="11350"/>
                    <a:pt x="11914" y="10522"/>
                  </a:cubicBezTo>
                  <a:cubicBezTo>
                    <a:pt x="12775" y="9783"/>
                    <a:pt x="13372" y="8692"/>
                    <a:pt x="13372" y="7085"/>
                  </a:cubicBezTo>
                  <a:cubicBezTo>
                    <a:pt x="13372" y="6549"/>
                    <a:pt x="13311" y="6013"/>
                    <a:pt x="13175" y="5491"/>
                  </a:cubicBezTo>
                  <a:cubicBezTo>
                    <a:pt x="13060" y="5057"/>
                    <a:pt x="12891" y="4637"/>
                    <a:pt x="12674" y="4244"/>
                  </a:cubicBezTo>
                  <a:cubicBezTo>
                    <a:pt x="12633" y="4155"/>
                    <a:pt x="12585" y="4081"/>
                    <a:pt x="12538" y="3999"/>
                  </a:cubicBezTo>
                  <a:lnTo>
                    <a:pt x="13840" y="3918"/>
                  </a:lnTo>
                  <a:cubicBezTo>
                    <a:pt x="13948" y="3904"/>
                    <a:pt x="13996" y="3776"/>
                    <a:pt x="13921" y="3694"/>
                  </a:cubicBezTo>
                  <a:cubicBezTo>
                    <a:pt x="12979" y="2731"/>
                    <a:pt x="11772" y="2067"/>
                    <a:pt x="10450" y="1796"/>
                  </a:cubicBezTo>
                  <a:cubicBezTo>
                    <a:pt x="8672" y="587"/>
                    <a:pt x="6333" y="0"/>
                    <a:pt x="4168"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2" name="Google Shape;16162;p71"/>
            <p:cNvSpPr/>
            <p:nvPr/>
          </p:nvSpPr>
          <p:spPr>
            <a:xfrm>
              <a:off x="6441877" y="2460536"/>
              <a:ext cx="23843" cy="23843"/>
            </a:xfrm>
            <a:custGeom>
              <a:rect b="b" l="l" r="r" t="t"/>
              <a:pathLst>
                <a:path extrusionOk="0" h="909" w="909">
                  <a:moveTo>
                    <a:pt x="455" y="0"/>
                  </a:moveTo>
                  <a:cubicBezTo>
                    <a:pt x="204" y="0"/>
                    <a:pt x="0" y="203"/>
                    <a:pt x="0" y="454"/>
                  </a:cubicBezTo>
                  <a:cubicBezTo>
                    <a:pt x="0" y="705"/>
                    <a:pt x="204" y="909"/>
                    <a:pt x="455" y="909"/>
                  </a:cubicBezTo>
                  <a:cubicBezTo>
                    <a:pt x="706" y="909"/>
                    <a:pt x="909" y="705"/>
                    <a:pt x="909" y="454"/>
                  </a:cubicBezTo>
                  <a:cubicBezTo>
                    <a:pt x="909" y="203"/>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3" name="Google Shape;16163;p71"/>
            <p:cNvSpPr/>
            <p:nvPr/>
          </p:nvSpPr>
          <p:spPr>
            <a:xfrm>
              <a:off x="6511071" y="2472051"/>
              <a:ext cx="30978" cy="38820"/>
            </a:xfrm>
            <a:custGeom>
              <a:rect b="b" l="l" r="r" t="t"/>
              <a:pathLst>
                <a:path extrusionOk="0" h="1480" w="1181">
                  <a:moveTo>
                    <a:pt x="940" y="1"/>
                  </a:moveTo>
                  <a:cubicBezTo>
                    <a:pt x="835" y="1"/>
                    <a:pt x="731" y="66"/>
                    <a:pt x="719" y="205"/>
                  </a:cubicBezTo>
                  <a:cubicBezTo>
                    <a:pt x="671" y="714"/>
                    <a:pt x="197" y="1060"/>
                    <a:pt x="183" y="1066"/>
                  </a:cubicBezTo>
                  <a:cubicBezTo>
                    <a:pt x="0" y="1195"/>
                    <a:pt x="95" y="1480"/>
                    <a:pt x="319" y="1480"/>
                  </a:cubicBezTo>
                  <a:cubicBezTo>
                    <a:pt x="366" y="1480"/>
                    <a:pt x="414" y="1460"/>
                    <a:pt x="448" y="1432"/>
                  </a:cubicBezTo>
                  <a:cubicBezTo>
                    <a:pt x="475" y="1419"/>
                    <a:pt x="1105" y="971"/>
                    <a:pt x="1166" y="246"/>
                  </a:cubicBezTo>
                  <a:cubicBezTo>
                    <a:pt x="1181" y="87"/>
                    <a:pt x="1060" y="1"/>
                    <a:pt x="940"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4" name="Google Shape;16164;p71"/>
            <p:cNvSpPr/>
            <p:nvPr/>
          </p:nvSpPr>
          <p:spPr>
            <a:xfrm>
              <a:off x="6537905" y="2480261"/>
              <a:ext cx="24945" cy="34702"/>
            </a:xfrm>
            <a:custGeom>
              <a:rect b="b" l="l" r="r" t="t"/>
              <a:pathLst>
                <a:path extrusionOk="0" h="1323" w="951">
                  <a:moveTo>
                    <a:pt x="718" y="0"/>
                  </a:moveTo>
                  <a:cubicBezTo>
                    <a:pt x="714" y="0"/>
                    <a:pt x="710" y="0"/>
                    <a:pt x="706" y="1"/>
                  </a:cubicBezTo>
                  <a:cubicBezTo>
                    <a:pt x="577" y="1"/>
                    <a:pt x="482" y="109"/>
                    <a:pt x="482" y="231"/>
                  </a:cubicBezTo>
                  <a:cubicBezTo>
                    <a:pt x="489" y="618"/>
                    <a:pt x="164" y="916"/>
                    <a:pt x="157" y="923"/>
                  </a:cubicBezTo>
                  <a:cubicBezTo>
                    <a:pt x="1" y="1065"/>
                    <a:pt x="103" y="1323"/>
                    <a:pt x="306" y="1323"/>
                  </a:cubicBezTo>
                  <a:cubicBezTo>
                    <a:pt x="367" y="1316"/>
                    <a:pt x="421" y="1296"/>
                    <a:pt x="462" y="1262"/>
                  </a:cubicBezTo>
                  <a:cubicBezTo>
                    <a:pt x="482" y="1242"/>
                    <a:pt x="950" y="821"/>
                    <a:pt x="937" y="218"/>
                  </a:cubicBezTo>
                  <a:cubicBezTo>
                    <a:pt x="937" y="99"/>
                    <a:pt x="835" y="0"/>
                    <a:pt x="718"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5" name="Google Shape;16165;p71"/>
            <p:cNvSpPr/>
            <p:nvPr/>
          </p:nvSpPr>
          <p:spPr>
            <a:xfrm>
              <a:off x="6561407" y="2488655"/>
              <a:ext cx="22610" cy="29876"/>
            </a:xfrm>
            <a:custGeom>
              <a:rect b="b" l="l" r="r" t="t"/>
              <a:pathLst>
                <a:path extrusionOk="0" h="1139" w="862">
                  <a:moveTo>
                    <a:pt x="623" y="0"/>
                  </a:moveTo>
                  <a:cubicBezTo>
                    <a:pt x="507" y="0"/>
                    <a:pt x="393" y="78"/>
                    <a:pt x="400" y="230"/>
                  </a:cubicBezTo>
                  <a:cubicBezTo>
                    <a:pt x="407" y="508"/>
                    <a:pt x="163" y="738"/>
                    <a:pt x="156" y="738"/>
                  </a:cubicBezTo>
                  <a:cubicBezTo>
                    <a:pt x="0" y="881"/>
                    <a:pt x="95" y="1138"/>
                    <a:pt x="305" y="1138"/>
                  </a:cubicBezTo>
                  <a:cubicBezTo>
                    <a:pt x="359" y="1138"/>
                    <a:pt x="414" y="1118"/>
                    <a:pt x="454" y="1084"/>
                  </a:cubicBezTo>
                  <a:cubicBezTo>
                    <a:pt x="475" y="1071"/>
                    <a:pt x="861" y="718"/>
                    <a:pt x="854" y="223"/>
                  </a:cubicBezTo>
                  <a:cubicBezTo>
                    <a:pt x="848" y="73"/>
                    <a:pt x="735" y="0"/>
                    <a:pt x="623"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6" name="Google Shape;16166;p71"/>
            <p:cNvSpPr/>
            <p:nvPr/>
          </p:nvSpPr>
          <p:spPr>
            <a:xfrm>
              <a:off x="6388866" y="2518242"/>
              <a:ext cx="86244" cy="15240"/>
            </a:xfrm>
            <a:custGeom>
              <a:rect b="b" l="l" r="r" t="t"/>
              <a:pathLst>
                <a:path extrusionOk="0" h="581" w="3288">
                  <a:moveTo>
                    <a:pt x="1914" y="1"/>
                  </a:moveTo>
                  <a:cubicBezTo>
                    <a:pt x="1320" y="1"/>
                    <a:pt x="727" y="47"/>
                    <a:pt x="136" y="139"/>
                  </a:cubicBezTo>
                  <a:lnTo>
                    <a:pt x="1" y="153"/>
                  </a:lnTo>
                  <a:cubicBezTo>
                    <a:pt x="55" y="316"/>
                    <a:pt x="157" y="465"/>
                    <a:pt x="286" y="580"/>
                  </a:cubicBezTo>
                  <a:cubicBezTo>
                    <a:pt x="813" y="499"/>
                    <a:pt x="1346" y="459"/>
                    <a:pt x="1879" y="459"/>
                  </a:cubicBezTo>
                  <a:cubicBezTo>
                    <a:pt x="2236" y="459"/>
                    <a:pt x="2594" y="477"/>
                    <a:pt x="2950" y="512"/>
                  </a:cubicBezTo>
                  <a:cubicBezTo>
                    <a:pt x="2959" y="513"/>
                    <a:pt x="2967" y="513"/>
                    <a:pt x="2976" y="513"/>
                  </a:cubicBezTo>
                  <a:cubicBezTo>
                    <a:pt x="3251" y="513"/>
                    <a:pt x="3288" y="84"/>
                    <a:pt x="2998" y="58"/>
                  </a:cubicBezTo>
                  <a:lnTo>
                    <a:pt x="2998" y="51"/>
                  </a:lnTo>
                  <a:cubicBezTo>
                    <a:pt x="2636" y="18"/>
                    <a:pt x="2275" y="1"/>
                    <a:pt x="1914" y="1"/>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67" name="Google Shape;16167;p71"/>
          <p:cNvGrpSpPr/>
          <p:nvPr/>
        </p:nvGrpSpPr>
        <p:grpSpPr>
          <a:xfrm>
            <a:off x="5249540" y="2432942"/>
            <a:ext cx="351639" cy="370184"/>
            <a:chOff x="5249540" y="2432942"/>
            <a:chExt cx="351639" cy="370184"/>
          </a:xfrm>
        </p:grpSpPr>
        <p:sp>
          <p:nvSpPr>
            <p:cNvPr id="16168" name="Google Shape;16168;p71"/>
            <p:cNvSpPr/>
            <p:nvPr/>
          </p:nvSpPr>
          <p:spPr>
            <a:xfrm>
              <a:off x="5268556" y="2532721"/>
              <a:ext cx="131281" cy="68854"/>
            </a:xfrm>
            <a:custGeom>
              <a:rect b="b" l="l" r="r" t="t"/>
              <a:pathLst>
                <a:path extrusionOk="0" h="2625" w="5005">
                  <a:moveTo>
                    <a:pt x="3994" y="1"/>
                  </a:moveTo>
                  <a:lnTo>
                    <a:pt x="0" y="2266"/>
                  </a:lnTo>
                  <a:cubicBezTo>
                    <a:pt x="419" y="2521"/>
                    <a:pt x="877" y="2624"/>
                    <a:pt x="1335" y="2624"/>
                  </a:cubicBezTo>
                  <a:cubicBezTo>
                    <a:pt x="2080" y="2624"/>
                    <a:pt x="2824" y="2351"/>
                    <a:pt x="3391" y="2015"/>
                  </a:cubicBezTo>
                  <a:cubicBezTo>
                    <a:pt x="4021" y="1642"/>
                    <a:pt x="4469" y="1391"/>
                    <a:pt x="5005" y="1310"/>
                  </a:cubicBezTo>
                  <a:lnTo>
                    <a:pt x="3994" y="1"/>
                  </a:ln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9" name="Google Shape;16169;p71"/>
            <p:cNvSpPr/>
            <p:nvPr/>
          </p:nvSpPr>
          <p:spPr>
            <a:xfrm>
              <a:off x="5476482" y="2439054"/>
              <a:ext cx="96946" cy="67726"/>
            </a:xfrm>
            <a:custGeom>
              <a:rect b="b" l="l" r="r" t="t"/>
              <a:pathLst>
                <a:path extrusionOk="0" h="2582" w="3696">
                  <a:moveTo>
                    <a:pt x="1932" y="0"/>
                  </a:moveTo>
                  <a:cubicBezTo>
                    <a:pt x="725" y="0"/>
                    <a:pt x="0" y="304"/>
                    <a:pt x="0" y="304"/>
                  </a:cubicBezTo>
                  <a:lnTo>
                    <a:pt x="2489" y="2582"/>
                  </a:lnTo>
                  <a:lnTo>
                    <a:pt x="3533" y="799"/>
                  </a:lnTo>
                  <a:cubicBezTo>
                    <a:pt x="3696" y="514"/>
                    <a:pt x="3519" y="155"/>
                    <a:pt x="3194" y="107"/>
                  </a:cubicBezTo>
                  <a:cubicBezTo>
                    <a:pt x="2731" y="30"/>
                    <a:pt x="2308" y="0"/>
                    <a:pt x="1932"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0" name="Google Shape;16170;p71"/>
            <p:cNvSpPr/>
            <p:nvPr/>
          </p:nvSpPr>
          <p:spPr>
            <a:xfrm>
              <a:off x="5249540" y="2432942"/>
              <a:ext cx="342931" cy="370184"/>
            </a:xfrm>
            <a:custGeom>
              <a:rect b="b" l="l" r="r" t="t"/>
              <a:pathLst>
                <a:path extrusionOk="0" h="14113" w="13074">
                  <a:moveTo>
                    <a:pt x="6472" y="0"/>
                  </a:moveTo>
                  <a:cubicBezTo>
                    <a:pt x="5312" y="0"/>
                    <a:pt x="3885" y="383"/>
                    <a:pt x="3119" y="998"/>
                  </a:cubicBezTo>
                  <a:cubicBezTo>
                    <a:pt x="1858" y="2001"/>
                    <a:pt x="1641" y="2896"/>
                    <a:pt x="1621" y="3337"/>
                  </a:cubicBezTo>
                  <a:cubicBezTo>
                    <a:pt x="1614" y="3540"/>
                    <a:pt x="1512" y="3730"/>
                    <a:pt x="1349" y="3852"/>
                  </a:cubicBezTo>
                  <a:cubicBezTo>
                    <a:pt x="298" y="4646"/>
                    <a:pt x="34" y="5283"/>
                    <a:pt x="7" y="5703"/>
                  </a:cubicBezTo>
                  <a:cubicBezTo>
                    <a:pt x="1" y="5972"/>
                    <a:pt x="216" y="6175"/>
                    <a:pt x="465" y="6175"/>
                  </a:cubicBezTo>
                  <a:cubicBezTo>
                    <a:pt x="506" y="6175"/>
                    <a:pt x="548" y="6169"/>
                    <a:pt x="590" y="6158"/>
                  </a:cubicBezTo>
                  <a:cubicBezTo>
                    <a:pt x="1939" y="5792"/>
                    <a:pt x="3200" y="5141"/>
                    <a:pt x="4299" y="4266"/>
                  </a:cubicBezTo>
                  <a:cubicBezTo>
                    <a:pt x="4385" y="4196"/>
                    <a:pt x="4488" y="4162"/>
                    <a:pt x="4589" y="4162"/>
                  </a:cubicBezTo>
                  <a:cubicBezTo>
                    <a:pt x="4734" y="4162"/>
                    <a:pt x="4876" y="4232"/>
                    <a:pt x="4963" y="4368"/>
                  </a:cubicBezTo>
                  <a:cubicBezTo>
                    <a:pt x="5933" y="5859"/>
                    <a:pt x="7635" y="6382"/>
                    <a:pt x="8666" y="6571"/>
                  </a:cubicBezTo>
                  <a:lnTo>
                    <a:pt x="8666" y="6599"/>
                  </a:lnTo>
                  <a:cubicBezTo>
                    <a:pt x="8903" y="6931"/>
                    <a:pt x="9079" y="7304"/>
                    <a:pt x="9174" y="7704"/>
                  </a:cubicBezTo>
                  <a:cubicBezTo>
                    <a:pt x="9723" y="9819"/>
                    <a:pt x="8130" y="11881"/>
                    <a:pt x="5940" y="11887"/>
                  </a:cubicBezTo>
                  <a:cubicBezTo>
                    <a:pt x="5519" y="11887"/>
                    <a:pt x="5004" y="11867"/>
                    <a:pt x="4563" y="11820"/>
                  </a:cubicBezTo>
                  <a:lnTo>
                    <a:pt x="2563" y="10721"/>
                  </a:lnTo>
                  <a:cubicBezTo>
                    <a:pt x="2544" y="10710"/>
                    <a:pt x="2524" y="10705"/>
                    <a:pt x="2505" y="10705"/>
                  </a:cubicBezTo>
                  <a:cubicBezTo>
                    <a:pt x="2431" y="10705"/>
                    <a:pt x="2368" y="10782"/>
                    <a:pt x="2400" y="10864"/>
                  </a:cubicBezTo>
                  <a:cubicBezTo>
                    <a:pt x="2536" y="11223"/>
                    <a:pt x="2834" y="11840"/>
                    <a:pt x="3350" y="12260"/>
                  </a:cubicBezTo>
                  <a:cubicBezTo>
                    <a:pt x="3451" y="12348"/>
                    <a:pt x="3465" y="12504"/>
                    <a:pt x="3370" y="12599"/>
                  </a:cubicBezTo>
                  <a:cubicBezTo>
                    <a:pt x="2977" y="12993"/>
                    <a:pt x="2658" y="13447"/>
                    <a:pt x="2427" y="13949"/>
                  </a:cubicBezTo>
                  <a:cubicBezTo>
                    <a:pt x="2389" y="14031"/>
                    <a:pt x="2452" y="14113"/>
                    <a:pt x="2532" y="14113"/>
                  </a:cubicBezTo>
                  <a:cubicBezTo>
                    <a:pt x="2551" y="14113"/>
                    <a:pt x="2571" y="14108"/>
                    <a:pt x="2590" y="14098"/>
                  </a:cubicBezTo>
                  <a:lnTo>
                    <a:pt x="4807" y="12871"/>
                  </a:lnTo>
                  <a:cubicBezTo>
                    <a:pt x="5397" y="12911"/>
                    <a:pt x="6055" y="12932"/>
                    <a:pt x="6360" y="12932"/>
                  </a:cubicBezTo>
                  <a:cubicBezTo>
                    <a:pt x="10110" y="12932"/>
                    <a:pt x="13073" y="9751"/>
                    <a:pt x="12809" y="6009"/>
                  </a:cubicBezTo>
                  <a:cubicBezTo>
                    <a:pt x="12564" y="2774"/>
                    <a:pt x="9981" y="211"/>
                    <a:pt x="6747" y="8"/>
                  </a:cubicBezTo>
                  <a:cubicBezTo>
                    <a:pt x="6657" y="3"/>
                    <a:pt x="6565" y="0"/>
                    <a:pt x="6472"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1" name="Google Shape;16171;p71"/>
            <p:cNvSpPr/>
            <p:nvPr/>
          </p:nvSpPr>
          <p:spPr>
            <a:xfrm>
              <a:off x="5249540" y="2484196"/>
              <a:ext cx="351639" cy="318931"/>
            </a:xfrm>
            <a:custGeom>
              <a:rect b="b" l="l" r="r" t="t"/>
              <a:pathLst>
                <a:path extrusionOk="0" h="12159" w="13406">
                  <a:moveTo>
                    <a:pt x="6290" y="0"/>
                  </a:moveTo>
                  <a:cubicBezTo>
                    <a:pt x="4288" y="0"/>
                    <a:pt x="2413" y="969"/>
                    <a:pt x="1349" y="1898"/>
                  </a:cubicBezTo>
                  <a:cubicBezTo>
                    <a:pt x="298" y="2699"/>
                    <a:pt x="34" y="3329"/>
                    <a:pt x="7" y="3749"/>
                  </a:cubicBezTo>
                  <a:cubicBezTo>
                    <a:pt x="1" y="4018"/>
                    <a:pt x="216" y="4221"/>
                    <a:pt x="465" y="4221"/>
                  </a:cubicBezTo>
                  <a:cubicBezTo>
                    <a:pt x="506" y="4221"/>
                    <a:pt x="548" y="4215"/>
                    <a:pt x="590" y="4204"/>
                  </a:cubicBezTo>
                  <a:cubicBezTo>
                    <a:pt x="1939" y="3831"/>
                    <a:pt x="3207" y="3187"/>
                    <a:pt x="4299" y="2312"/>
                  </a:cubicBezTo>
                  <a:cubicBezTo>
                    <a:pt x="4386" y="2242"/>
                    <a:pt x="4489" y="2208"/>
                    <a:pt x="4592" y="2208"/>
                  </a:cubicBezTo>
                  <a:cubicBezTo>
                    <a:pt x="4736" y="2208"/>
                    <a:pt x="4879" y="2276"/>
                    <a:pt x="4970" y="2407"/>
                  </a:cubicBezTo>
                  <a:cubicBezTo>
                    <a:pt x="5933" y="3905"/>
                    <a:pt x="7642" y="4428"/>
                    <a:pt x="8666" y="4611"/>
                  </a:cubicBezTo>
                  <a:lnTo>
                    <a:pt x="8672" y="4645"/>
                  </a:lnTo>
                  <a:cubicBezTo>
                    <a:pt x="8910" y="4977"/>
                    <a:pt x="9079" y="5350"/>
                    <a:pt x="9181" y="5750"/>
                  </a:cubicBezTo>
                  <a:cubicBezTo>
                    <a:pt x="9730" y="7865"/>
                    <a:pt x="8130" y="9927"/>
                    <a:pt x="5947" y="9933"/>
                  </a:cubicBezTo>
                  <a:cubicBezTo>
                    <a:pt x="5519" y="9933"/>
                    <a:pt x="5004" y="9906"/>
                    <a:pt x="4570" y="9866"/>
                  </a:cubicBezTo>
                  <a:lnTo>
                    <a:pt x="2563" y="8767"/>
                  </a:lnTo>
                  <a:cubicBezTo>
                    <a:pt x="2544" y="8756"/>
                    <a:pt x="2524" y="8751"/>
                    <a:pt x="2505" y="8751"/>
                  </a:cubicBezTo>
                  <a:cubicBezTo>
                    <a:pt x="2431" y="8751"/>
                    <a:pt x="2368" y="8828"/>
                    <a:pt x="2400" y="8910"/>
                  </a:cubicBezTo>
                  <a:cubicBezTo>
                    <a:pt x="2536" y="9269"/>
                    <a:pt x="2834" y="9886"/>
                    <a:pt x="3350" y="10306"/>
                  </a:cubicBezTo>
                  <a:cubicBezTo>
                    <a:pt x="3451" y="10388"/>
                    <a:pt x="3465" y="10550"/>
                    <a:pt x="3370" y="10645"/>
                  </a:cubicBezTo>
                  <a:cubicBezTo>
                    <a:pt x="2983" y="11039"/>
                    <a:pt x="2665" y="11493"/>
                    <a:pt x="2427" y="11995"/>
                  </a:cubicBezTo>
                  <a:cubicBezTo>
                    <a:pt x="2389" y="12077"/>
                    <a:pt x="2452" y="12159"/>
                    <a:pt x="2532" y="12159"/>
                  </a:cubicBezTo>
                  <a:cubicBezTo>
                    <a:pt x="2551" y="12159"/>
                    <a:pt x="2571" y="12154"/>
                    <a:pt x="2590" y="12144"/>
                  </a:cubicBezTo>
                  <a:lnTo>
                    <a:pt x="4807" y="10917"/>
                  </a:lnTo>
                  <a:cubicBezTo>
                    <a:pt x="5397" y="10957"/>
                    <a:pt x="6055" y="10978"/>
                    <a:pt x="6360" y="10978"/>
                  </a:cubicBezTo>
                  <a:cubicBezTo>
                    <a:pt x="7228" y="10978"/>
                    <a:pt x="8089" y="10801"/>
                    <a:pt x="8889" y="10462"/>
                  </a:cubicBezTo>
                  <a:cubicBezTo>
                    <a:pt x="13405" y="7669"/>
                    <a:pt x="11690" y="2407"/>
                    <a:pt x="9405" y="915"/>
                  </a:cubicBezTo>
                  <a:cubicBezTo>
                    <a:pt x="8395" y="259"/>
                    <a:pt x="7326" y="0"/>
                    <a:pt x="6290"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2" name="Google Shape;16172;p71"/>
            <p:cNvSpPr/>
            <p:nvPr/>
          </p:nvSpPr>
          <p:spPr>
            <a:xfrm>
              <a:off x="5369227" y="2515540"/>
              <a:ext cx="191820" cy="234549"/>
            </a:xfrm>
            <a:custGeom>
              <a:rect b="b" l="l" r="r" t="t"/>
              <a:pathLst>
                <a:path extrusionOk="0" h="8942" w="7313">
                  <a:moveTo>
                    <a:pt x="3181" y="1"/>
                  </a:moveTo>
                  <a:cubicBezTo>
                    <a:pt x="3077" y="1"/>
                    <a:pt x="2994" y="93"/>
                    <a:pt x="3018" y="202"/>
                  </a:cubicBezTo>
                  <a:cubicBezTo>
                    <a:pt x="3350" y="1653"/>
                    <a:pt x="5181" y="1924"/>
                    <a:pt x="4964" y="3409"/>
                  </a:cubicBezTo>
                  <a:cubicBezTo>
                    <a:pt x="4957" y="3465"/>
                    <a:pt x="4910" y="3505"/>
                    <a:pt x="4855" y="3505"/>
                  </a:cubicBezTo>
                  <a:cubicBezTo>
                    <a:pt x="4851" y="3505"/>
                    <a:pt x="4846" y="3504"/>
                    <a:pt x="4842" y="3504"/>
                  </a:cubicBezTo>
                  <a:cubicBezTo>
                    <a:pt x="4699" y="3497"/>
                    <a:pt x="4415" y="3463"/>
                    <a:pt x="4069" y="3409"/>
                  </a:cubicBezTo>
                  <a:lnTo>
                    <a:pt x="4069" y="3409"/>
                  </a:lnTo>
                  <a:cubicBezTo>
                    <a:pt x="4320" y="3755"/>
                    <a:pt x="4503" y="4141"/>
                    <a:pt x="4611" y="4555"/>
                  </a:cubicBezTo>
                  <a:cubicBezTo>
                    <a:pt x="5160" y="6670"/>
                    <a:pt x="3567" y="8738"/>
                    <a:pt x="1377" y="8738"/>
                  </a:cubicBezTo>
                  <a:cubicBezTo>
                    <a:pt x="956" y="8738"/>
                    <a:pt x="441" y="8718"/>
                    <a:pt x="0" y="8677"/>
                  </a:cubicBezTo>
                  <a:lnTo>
                    <a:pt x="0" y="8677"/>
                  </a:lnTo>
                  <a:cubicBezTo>
                    <a:pt x="679" y="8859"/>
                    <a:pt x="1305" y="8942"/>
                    <a:pt x="1877" y="8942"/>
                  </a:cubicBezTo>
                  <a:cubicBezTo>
                    <a:pt x="5971" y="8942"/>
                    <a:pt x="7312" y="4695"/>
                    <a:pt x="5438" y="1815"/>
                  </a:cubicBezTo>
                  <a:cubicBezTo>
                    <a:pt x="4998" y="1124"/>
                    <a:pt x="4381" y="561"/>
                    <a:pt x="3655" y="175"/>
                  </a:cubicBezTo>
                  <a:cubicBezTo>
                    <a:pt x="3519" y="100"/>
                    <a:pt x="3370" y="46"/>
                    <a:pt x="3221" y="5"/>
                  </a:cubicBezTo>
                  <a:cubicBezTo>
                    <a:pt x="3208" y="2"/>
                    <a:pt x="3194" y="1"/>
                    <a:pt x="3181"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3" name="Google Shape;16173;p71"/>
            <p:cNvSpPr/>
            <p:nvPr/>
          </p:nvSpPr>
          <p:spPr>
            <a:xfrm>
              <a:off x="5352335" y="2493245"/>
              <a:ext cx="24027" cy="30086"/>
            </a:xfrm>
            <a:custGeom>
              <a:rect b="b" l="l" r="r" t="t"/>
              <a:pathLst>
                <a:path extrusionOk="0" h="1147" w="916">
                  <a:moveTo>
                    <a:pt x="467" y="0"/>
                  </a:moveTo>
                  <a:cubicBezTo>
                    <a:pt x="463" y="0"/>
                    <a:pt x="459" y="1"/>
                    <a:pt x="454" y="1"/>
                  </a:cubicBezTo>
                  <a:cubicBezTo>
                    <a:pt x="204" y="1"/>
                    <a:pt x="0" y="204"/>
                    <a:pt x="0" y="455"/>
                  </a:cubicBezTo>
                  <a:lnTo>
                    <a:pt x="0" y="685"/>
                  </a:lnTo>
                  <a:cubicBezTo>
                    <a:pt x="0" y="943"/>
                    <a:pt x="204" y="1147"/>
                    <a:pt x="454" y="1147"/>
                  </a:cubicBezTo>
                  <a:cubicBezTo>
                    <a:pt x="712" y="1147"/>
                    <a:pt x="916" y="943"/>
                    <a:pt x="916" y="685"/>
                  </a:cubicBezTo>
                  <a:lnTo>
                    <a:pt x="916" y="455"/>
                  </a:lnTo>
                  <a:cubicBezTo>
                    <a:pt x="916" y="208"/>
                    <a:pt x="718" y="0"/>
                    <a:pt x="46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4" name="Google Shape;16174;p71"/>
            <p:cNvSpPr/>
            <p:nvPr/>
          </p:nvSpPr>
          <p:spPr>
            <a:xfrm>
              <a:off x="5358184" y="2499304"/>
              <a:ext cx="12118" cy="11935"/>
            </a:xfrm>
            <a:custGeom>
              <a:rect b="b" l="l" r="r" t="t"/>
              <a:pathLst>
                <a:path extrusionOk="0" h="455" w="462">
                  <a:moveTo>
                    <a:pt x="231" y="0"/>
                  </a:moveTo>
                  <a:cubicBezTo>
                    <a:pt x="109" y="0"/>
                    <a:pt x="1" y="102"/>
                    <a:pt x="1" y="224"/>
                  </a:cubicBezTo>
                  <a:cubicBezTo>
                    <a:pt x="1" y="353"/>
                    <a:pt x="109" y="454"/>
                    <a:pt x="231" y="454"/>
                  </a:cubicBezTo>
                  <a:cubicBezTo>
                    <a:pt x="360" y="454"/>
                    <a:pt x="462" y="353"/>
                    <a:pt x="462" y="224"/>
                  </a:cubicBezTo>
                  <a:cubicBezTo>
                    <a:pt x="462" y="102"/>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75" name="Google Shape;16175;p71"/>
          <p:cNvGrpSpPr/>
          <p:nvPr/>
        </p:nvGrpSpPr>
        <p:grpSpPr>
          <a:xfrm>
            <a:off x="4137047" y="2482176"/>
            <a:ext cx="371102" cy="271585"/>
            <a:chOff x="4137047" y="2482176"/>
            <a:chExt cx="371102" cy="271585"/>
          </a:xfrm>
        </p:grpSpPr>
        <p:sp>
          <p:nvSpPr>
            <p:cNvPr id="16176" name="Google Shape;16176;p71"/>
            <p:cNvSpPr/>
            <p:nvPr/>
          </p:nvSpPr>
          <p:spPr>
            <a:xfrm>
              <a:off x="4264367" y="2702062"/>
              <a:ext cx="108540" cy="51699"/>
            </a:xfrm>
            <a:custGeom>
              <a:rect b="b" l="l" r="r" t="t"/>
              <a:pathLst>
                <a:path extrusionOk="0" h="1971" w="4138">
                  <a:moveTo>
                    <a:pt x="3927" y="0"/>
                  </a:moveTo>
                  <a:lnTo>
                    <a:pt x="1" y="1160"/>
                  </a:lnTo>
                  <a:cubicBezTo>
                    <a:pt x="1" y="1160"/>
                    <a:pt x="1711" y="1970"/>
                    <a:pt x="3364" y="1970"/>
                  </a:cubicBezTo>
                  <a:cubicBezTo>
                    <a:pt x="3544" y="1970"/>
                    <a:pt x="3723" y="1961"/>
                    <a:pt x="3900" y="1939"/>
                  </a:cubicBezTo>
                  <a:cubicBezTo>
                    <a:pt x="4049" y="1926"/>
                    <a:pt x="4137" y="1770"/>
                    <a:pt x="4090" y="1627"/>
                  </a:cubicBezTo>
                  <a:cubicBezTo>
                    <a:pt x="3954" y="1282"/>
                    <a:pt x="3771" y="631"/>
                    <a:pt x="3927"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7" name="Google Shape;16177;p71"/>
            <p:cNvSpPr/>
            <p:nvPr/>
          </p:nvSpPr>
          <p:spPr>
            <a:xfrm>
              <a:off x="4240026" y="2482176"/>
              <a:ext cx="181958" cy="104841"/>
            </a:xfrm>
            <a:custGeom>
              <a:rect b="b" l="l" r="r" t="t"/>
              <a:pathLst>
                <a:path extrusionOk="0" h="3997" w="6937">
                  <a:moveTo>
                    <a:pt x="1310" y="1"/>
                  </a:moveTo>
                  <a:cubicBezTo>
                    <a:pt x="1233" y="1"/>
                    <a:pt x="1156" y="41"/>
                    <a:pt x="1119" y="111"/>
                  </a:cubicBezTo>
                  <a:lnTo>
                    <a:pt x="0" y="1914"/>
                  </a:lnTo>
                  <a:lnTo>
                    <a:pt x="6937" y="3996"/>
                  </a:lnTo>
                  <a:cubicBezTo>
                    <a:pt x="5628" y="2036"/>
                    <a:pt x="3648" y="619"/>
                    <a:pt x="1370" y="9"/>
                  </a:cubicBezTo>
                  <a:cubicBezTo>
                    <a:pt x="1350" y="3"/>
                    <a:pt x="1330" y="1"/>
                    <a:pt x="1310" y="1"/>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8" name="Google Shape;16178;p71"/>
            <p:cNvSpPr/>
            <p:nvPr/>
          </p:nvSpPr>
          <p:spPr>
            <a:xfrm>
              <a:off x="4415924" y="2545049"/>
              <a:ext cx="92225" cy="168528"/>
            </a:xfrm>
            <a:custGeom>
              <a:rect b="b" l="l" r="r" t="t"/>
              <a:pathLst>
                <a:path extrusionOk="0" h="6425" w="3516">
                  <a:moveTo>
                    <a:pt x="3267" y="1"/>
                  </a:moveTo>
                  <a:cubicBezTo>
                    <a:pt x="3209" y="1"/>
                    <a:pt x="3150" y="25"/>
                    <a:pt x="3106" y="80"/>
                  </a:cubicBezTo>
                  <a:cubicBezTo>
                    <a:pt x="2522" y="758"/>
                    <a:pt x="1505" y="1674"/>
                    <a:pt x="0" y="2060"/>
                  </a:cubicBezTo>
                  <a:lnTo>
                    <a:pt x="41" y="4372"/>
                  </a:lnTo>
                  <a:cubicBezTo>
                    <a:pt x="1519" y="4759"/>
                    <a:pt x="2522" y="5667"/>
                    <a:pt x="3106" y="6345"/>
                  </a:cubicBezTo>
                  <a:cubicBezTo>
                    <a:pt x="3150" y="6401"/>
                    <a:pt x="3209" y="6425"/>
                    <a:pt x="3266" y="6425"/>
                  </a:cubicBezTo>
                  <a:cubicBezTo>
                    <a:pt x="3391" y="6425"/>
                    <a:pt x="3511" y="6311"/>
                    <a:pt x="3479" y="6162"/>
                  </a:cubicBezTo>
                  <a:lnTo>
                    <a:pt x="2950" y="3728"/>
                  </a:lnTo>
                  <a:cubicBezTo>
                    <a:pt x="2895" y="3389"/>
                    <a:pt x="2895" y="3043"/>
                    <a:pt x="2950" y="2697"/>
                  </a:cubicBezTo>
                  <a:lnTo>
                    <a:pt x="3479" y="263"/>
                  </a:lnTo>
                  <a:cubicBezTo>
                    <a:pt x="3516" y="114"/>
                    <a:pt x="3394" y="1"/>
                    <a:pt x="3267"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9" name="Google Shape;16179;p71"/>
            <p:cNvSpPr/>
            <p:nvPr/>
          </p:nvSpPr>
          <p:spPr>
            <a:xfrm>
              <a:off x="4137047" y="2520104"/>
              <a:ext cx="315363" cy="218443"/>
            </a:xfrm>
            <a:custGeom>
              <a:rect b="b" l="l" r="r" t="t"/>
              <a:pathLst>
                <a:path extrusionOk="0" h="8328" w="12023">
                  <a:moveTo>
                    <a:pt x="4157" y="1"/>
                  </a:moveTo>
                  <a:cubicBezTo>
                    <a:pt x="678" y="1"/>
                    <a:pt x="95" y="3269"/>
                    <a:pt x="14" y="4015"/>
                  </a:cubicBezTo>
                  <a:cubicBezTo>
                    <a:pt x="0" y="4110"/>
                    <a:pt x="47" y="4204"/>
                    <a:pt x="136" y="4245"/>
                  </a:cubicBezTo>
                  <a:cubicBezTo>
                    <a:pt x="335" y="4345"/>
                    <a:pt x="763" y="4503"/>
                    <a:pt x="1440" y="4503"/>
                  </a:cubicBezTo>
                  <a:cubicBezTo>
                    <a:pt x="1594" y="4503"/>
                    <a:pt x="1760" y="4495"/>
                    <a:pt x="1939" y="4476"/>
                  </a:cubicBezTo>
                  <a:lnTo>
                    <a:pt x="1939" y="4476"/>
                  </a:lnTo>
                  <a:cubicBezTo>
                    <a:pt x="1709" y="4957"/>
                    <a:pt x="1166" y="5283"/>
                    <a:pt x="658" y="5398"/>
                  </a:cubicBezTo>
                  <a:cubicBezTo>
                    <a:pt x="529" y="5425"/>
                    <a:pt x="454" y="5554"/>
                    <a:pt x="488" y="5683"/>
                  </a:cubicBezTo>
                  <a:cubicBezTo>
                    <a:pt x="678" y="6381"/>
                    <a:pt x="1458" y="8327"/>
                    <a:pt x="4163" y="8327"/>
                  </a:cubicBezTo>
                  <a:cubicBezTo>
                    <a:pt x="6462" y="8327"/>
                    <a:pt x="12022" y="6462"/>
                    <a:pt x="12022" y="4164"/>
                  </a:cubicBezTo>
                  <a:cubicBezTo>
                    <a:pt x="12022" y="1865"/>
                    <a:pt x="6455" y="1"/>
                    <a:pt x="4157"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0" name="Google Shape;16180;p71"/>
            <p:cNvSpPr/>
            <p:nvPr/>
          </p:nvSpPr>
          <p:spPr>
            <a:xfrm>
              <a:off x="4148955" y="2618283"/>
              <a:ext cx="303455" cy="120265"/>
            </a:xfrm>
            <a:custGeom>
              <a:rect b="b" l="l" r="r" t="t"/>
              <a:pathLst>
                <a:path extrusionOk="0" h="4585" w="11569">
                  <a:moveTo>
                    <a:pt x="11507" y="0"/>
                  </a:moveTo>
                  <a:cubicBezTo>
                    <a:pt x="10063" y="1316"/>
                    <a:pt x="6035" y="2272"/>
                    <a:pt x="4170" y="2272"/>
                  </a:cubicBezTo>
                  <a:cubicBezTo>
                    <a:pt x="2570" y="2272"/>
                    <a:pt x="1648" y="1743"/>
                    <a:pt x="1119" y="1201"/>
                  </a:cubicBezTo>
                  <a:cubicBezTo>
                    <a:pt x="855" y="1424"/>
                    <a:pt x="536" y="1580"/>
                    <a:pt x="204" y="1655"/>
                  </a:cubicBezTo>
                  <a:cubicBezTo>
                    <a:pt x="75" y="1682"/>
                    <a:pt x="0" y="1811"/>
                    <a:pt x="34" y="1940"/>
                  </a:cubicBezTo>
                  <a:cubicBezTo>
                    <a:pt x="224" y="2638"/>
                    <a:pt x="997" y="4584"/>
                    <a:pt x="3703" y="4584"/>
                  </a:cubicBezTo>
                  <a:cubicBezTo>
                    <a:pt x="6001" y="4584"/>
                    <a:pt x="11568" y="2719"/>
                    <a:pt x="11568" y="421"/>
                  </a:cubicBezTo>
                  <a:cubicBezTo>
                    <a:pt x="11568" y="278"/>
                    <a:pt x="11548" y="136"/>
                    <a:pt x="11507"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1" name="Google Shape;16181;p71"/>
            <p:cNvSpPr/>
            <p:nvPr/>
          </p:nvSpPr>
          <p:spPr>
            <a:xfrm>
              <a:off x="4137047" y="2520996"/>
              <a:ext cx="151714" cy="216817"/>
            </a:xfrm>
            <a:custGeom>
              <a:rect b="b" l="l" r="r" t="t"/>
              <a:pathLst>
                <a:path extrusionOk="0" h="8266" w="5784">
                  <a:moveTo>
                    <a:pt x="3634" y="0"/>
                  </a:moveTo>
                  <a:cubicBezTo>
                    <a:pt x="624" y="312"/>
                    <a:pt x="102" y="3269"/>
                    <a:pt x="14" y="3981"/>
                  </a:cubicBezTo>
                  <a:cubicBezTo>
                    <a:pt x="0" y="4076"/>
                    <a:pt x="54" y="4170"/>
                    <a:pt x="136" y="4211"/>
                  </a:cubicBezTo>
                  <a:cubicBezTo>
                    <a:pt x="341" y="4314"/>
                    <a:pt x="771" y="4470"/>
                    <a:pt x="1450" y="4470"/>
                  </a:cubicBezTo>
                  <a:cubicBezTo>
                    <a:pt x="1534" y="4470"/>
                    <a:pt x="1623" y="4467"/>
                    <a:pt x="1716" y="4462"/>
                  </a:cubicBezTo>
                  <a:cubicBezTo>
                    <a:pt x="1718" y="4462"/>
                    <a:pt x="1721" y="4462"/>
                    <a:pt x="1724" y="4462"/>
                  </a:cubicBezTo>
                  <a:cubicBezTo>
                    <a:pt x="1821" y="4462"/>
                    <a:pt x="1877" y="4573"/>
                    <a:pt x="1824" y="4652"/>
                  </a:cubicBezTo>
                  <a:cubicBezTo>
                    <a:pt x="1546" y="5018"/>
                    <a:pt x="1092" y="5269"/>
                    <a:pt x="665" y="5371"/>
                  </a:cubicBezTo>
                  <a:cubicBezTo>
                    <a:pt x="536" y="5398"/>
                    <a:pt x="454" y="5527"/>
                    <a:pt x="495" y="5655"/>
                  </a:cubicBezTo>
                  <a:cubicBezTo>
                    <a:pt x="671" y="6306"/>
                    <a:pt x="1363" y="8029"/>
                    <a:pt x="3628" y="8266"/>
                  </a:cubicBezTo>
                  <a:cubicBezTo>
                    <a:pt x="4916" y="7412"/>
                    <a:pt x="5784" y="5886"/>
                    <a:pt x="5784" y="4137"/>
                  </a:cubicBezTo>
                  <a:cubicBezTo>
                    <a:pt x="5784" y="2387"/>
                    <a:pt x="4916" y="855"/>
                    <a:pt x="3634" y="0"/>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2" name="Google Shape;16182;p71"/>
            <p:cNvSpPr/>
            <p:nvPr/>
          </p:nvSpPr>
          <p:spPr>
            <a:xfrm>
              <a:off x="4148771" y="2649759"/>
              <a:ext cx="131281" cy="88054"/>
            </a:xfrm>
            <a:custGeom>
              <a:rect b="b" l="l" r="r" t="t"/>
              <a:pathLst>
                <a:path extrusionOk="0" h="3357" w="5005">
                  <a:moveTo>
                    <a:pt x="1126" y="1"/>
                  </a:moveTo>
                  <a:cubicBezTo>
                    <a:pt x="862" y="224"/>
                    <a:pt x="543" y="380"/>
                    <a:pt x="211" y="455"/>
                  </a:cubicBezTo>
                  <a:cubicBezTo>
                    <a:pt x="82" y="482"/>
                    <a:pt x="1" y="618"/>
                    <a:pt x="41" y="740"/>
                  </a:cubicBezTo>
                  <a:cubicBezTo>
                    <a:pt x="218" y="1391"/>
                    <a:pt x="909" y="3113"/>
                    <a:pt x="3174" y="3357"/>
                  </a:cubicBezTo>
                  <a:cubicBezTo>
                    <a:pt x="4015" y="2787"/>
                    <a:pt x="4659" y="1974"/>
                    <a:pt x="5005" y="1024"/>
                  </a:cubicBezTo>
                  <a:lnTo>
                    <a:pt x="5005" y="1024"/>
                  </a:lnTo>
                  <a:cubicBezTo>
                    <a:pt x="4700" y="1058"/>
                    <a:pt x="4422" y="1072"/>
                    <a:pt x="4177" y="1072"/>
                  </a:cubicBezTo>
                  <a:cubicBezTo>
                    <a:pt x="2577" y="1072"/>
                    <a:pt x="1655" y="543"/>
                    <a:pt x="1126"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3" name="Google Shape;16183;p71"/>
            <p:cNvSpPr/>
            <p:nvPr/>
          </p:nvSpPr>
          <p:spPr>
            <a:xfrm>
              <a:off x="4315411" y="2615608"/>
              <a:ext cx="77588" cy="55109"/>
            </a:xfrm>
            <a:custGeom>
              <a:rect b="b" l="l" r="r" t="t"/>
              <a:pathLst>
                <a:path extrusionOk="0" h="2101" w="2958">
                  <a:moveTo>
                    <a:pt x="937" y="1"/>
                  </a:moveTo>
                  <a:cubicBezTo>
                    <a:pt x="835" y="1"/>
                    <a:pt x="727" y="48"/>
                    <a:pt x="659" y="130"/>
                  </a:cubicBezTo>
                  <a:lnTo>
                    <a:pt x="137" y="706"/>
                  </a:lnTo>
                  <a:cubicBezTo>
                    <a:pt x="1" y="855"/>
                    <a:pt x="8" y="1092"/>
                    <a:pt x="157" y="1235"/>
                  </a:cubicBezTo>
                  <a:cubicBezTo>
                    <a:pt x="595" y="1654"/>
                    <a:pt x="1201" y="2101"/>
                    <a:pt x="1591" y="2101"/>
                  </a:cubicBezTo>
                  <a:cubicBezTo>
                    <a:pt x="1636" y="2101"/>
                    <a:pt x="1678" y="2095"/>
                    <a:pt x="1717" y="2082"/>
                  </a:cubicBezTo>
                  <a:cubicBezTo>
                    <a:pt x="2178" y="1933"/>
                    <a:pt x="2957" y="530"/>
                    <a:pt x="2829" y="292"/>
                  </a:cubicBezTo>
                  <a:cubicBezTo>
                    <a:pt x="2693" y="28"/>
                    <a:pt x="1405" y="1"/>
                    <a:pt x="937"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4" name="Google Shape;16184;p71"/>
            <p:cNvSpPr/>
            <p:nvPr/>
          </p:nvSpPr>
          <p:spPr>
            <a:xfrm>
              <a:off x="4173323" y="2580748"/>
              <a:ext cx="24394" cy="30453"/>
            </a:xfrm>
            <a:custGeom>
              <a:rect b="b" l="l" r="r" t="t"/>
              <a:pathLst>
                <a:path extrusionOk="0" h="1161" w="930">
                  <a:moveTo>
                    <a:pt x="461" y="1"/>
                  </a:moveTo>
                  <a:cubicBezTo>
                    <a:pt x="210" y="1"/>
                    <a:pt x="0" y="211"/>
                    <a:pt x="0" y="469"/>
                  </a:cubicBezTo>
                  <a:lnTo>
                    <a:pt x="0" y="699"/>
                  </a:lnTo>
                  <a:cubicBezTo>
                    <a:pt x="0" y="950"/>
                    <a:pt x="210" y="1160"/>
                    <a:pt x="461" y="1160"/>
                  </a:cubicBezTo>
                  <a:cubicBezTo>
                    <a:pt x="719" y="1160"/>
                    <a:pt x="929" y="950"/>
                    <a:pt x="929" y="699"/>
                  </a:cubicBezTo>
                  <a:lnTo>
                    <a:pt x="929" y="469"/>
                  </a:lnTo>
                  <a:cubicBezTo>
                    <a:pt x="929" y="211"/>
                    <a:pt x="719" y="1"/>
                    <a:pt x="46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5" name="Google Shape;16185;p71"/>
            <p:cNvSpPr/>
            <p:nvPr/>
          </p:nvSpPr>
          <p:spPr>
            <a:xfrm>
              <a:off x="4179356" y="2586807"/>
              <a:ext cx="12118" cy="12302"/>
            </a:xfrm>
            <a:custGeom>
              <a:rect b="b" l="l" r="r" t="t"/>
              <a:pathLst>
                <a:path extrusionOk="0" h="469" w="462">
                  <a:moveTo>
                    <a:pt x="231" y="0"/>
                  </a:moveTo>
                  <a:cubicBezTo>
                    <a:pt x="103" y="0"/>
                    <a:pt x="1" y="109"/>
                    <a:pt x="1" y="231"/>
                  </a:cubicBezTo>
                  <a:cubicBezTo>
                    <a:pt x="1" y="360"/>
                    <a:pt x="103" y="468"/>
                    <a:pt x="231" y="468"/>
                  </a:cubicBezTo>
                  <a:cubicBezTo>
                    <a:pt x="360" y="468"/>
                    <a:pt x="462" y="360"/>
                    <a:pt x="462" y="231"/>
                  </a:cubicBezTo>
                  <a:cubicBezTo>
                    <a:pt x="462" y="109"/>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6" name="Google Shape;16186;p71"/>
            <p:cNvSpPr/>
            <p:nvPr/>
          </p:nvSpPr>
          <p:spPr>
            <a:xfrm>
              <a:off x="4334978" y="2629300"/>
              <a:ext cx="52145" cy="16918"/>
            </a:xfrm>
            <a:custGeom>
              <a:rect b="b" l="l" r="r" t="t"/>
              <a:pathLst>
                <a:path extrusionOk="0" h="645" w="1988">
                  <a:moveTo>
                    <a:pt x="313" y="1"/>
                  </a:moveTo>
                  <a:cubicBezTo>
                    <a:pt x="1" y="1"/>
                    <a:pt x="1" y="469"/>
                    <a:pt x="313" y="469"/>
                  </a:cubicBezTo>
                  <a:cubicBezTo>
                    <a:pt x="808" y="475"/>
                    <a:pt x="1296" y="536"/>
                    <a:pt x="1777" y="645"/>
                  </a:cubicBezTo>
                  <a:cubicBezTo>
                    <a:pt x="1859" y="509"/>
                    <a:pt x="1927" y="367"/>
                    <a:pt x="1988" y="218"/>
                  </a:cubicBezTo>
                  <a:cubicBezTo>
                    <a:pt x="1438" y="82"/>
                    <a:pt x="876" y="8"/>
                    <a:pt x="313"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87" name="Google Shape;16187;p71"/>
          <p:cNvGrpSpPr/>
          <p:nvPr/>
        </p:nvGrpSpPr>
        <p:grpSpPr>
          <a:xfrm>
            <a:off x="4686434" y="2432916"/>
            <a:ext cx="367377" cy="370079"/>
            <a:chOff x="4686434" y="2432916"/>
            <a:chExt cx="367377" cy="370079"/>
          </a:xfrm>
        </p:grpSpPr>
        <p:sp>
          <p:nvSpPr>
            <p:cNvPr id="16188" name="Google Shape;16188;p71"/>
            <p:cNvSpPr/>
            <p:nvPr/>
          </p:nvSpPr>
          <p:spPr>
            <a:xfrm>
              <a:off x="4795105" y="2432916"/>
              <a:ext cx="175426" cy="76198"/>
            </a:xfrm>
            <a:custGeom>
              <a:rect b="b" l="l" r="r" t="t"/>
              <a:pathLst>
                <a:path extrusionOk="0" h="2905" w="6688">
                  <a:moveTo>
                    <a:pt x="6451" y="1"/>
                  </a:moveTo>
                  <a:cubicBezTo>
                    <a:pt x="6444" y="1"/>
                    <a:pt x="6436" y="1"/>
                    <a:pt x="6428" y="2"/>
                  </a:cubicBezTo>
                  <a:cubicBezTo>
                    <a:pt x="5215" y="172"/>
                    <a:pt x="2258" y="741"/>
                    <a:pt x="0" y="2463"/>
                  </a:cubicBezTo>
                  <a:lnTo>
                    <a:pt x="4842" y="2904"/>
                  </a:lnTo>
                  <a:cubicBezTo>
                    <a:pt x="5120" y="1772"/>
                    <a:pt x="6028" y="795"/>
                    <a:pt x="6571" y="294"/>
                  </a:cubicBezTo>
                  <a:cubicBezTo>
                    <a:pt x="6687" y="190"/>
                    <a:pt x="6600" y="1"/>
                    <a:pt x="6451"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9" name="Google Shape;16189;p71"/>
            <p:cNvSpPr/>
            <p:nvPr/>
          </p:nvSpPr>
          <p:spPr>
            <a:xfrm>
              <a:off x="4795105" y="2726771"/>
              <a:ext cx="175374" cy="76224"/>
            </a:xfrm>
            <a:custGeom>
              <a:rect b="b" l="l" r="r" t="t"/>
              <a:pathLst>
                <a:path extrusionOk="0" h="2906" w="6686">
                  <a:moveTo>
                    <a:pt x="4842" y="1"/>
                  </a:moveTo>
                  <a:lnTo>
                    <a:pt x="0" y="441"/>
                  </a:lnTo>
                  <a:cubicBezTo>
                    <a:pt x="2258" y="2164"/>
                    <a:pt x="5215" y="2733"/>
                    <a:pt x="6428" y="2903"/>
                  </a:cubicBezTo>
                  <a:cubicBezTo>
                    <a:pt x="6438" y="2904"/>
                    <a:pt x="6448" y="2905"/>
                    <a:pt x="6458" y="2905"/>
                  </a:cubicBezTo>
                  <a:cubicBezTo>
                    <a:pt x="6603" y="2905"/>
                    <a:pt x="6685" y="2719"/>
                    <a:pt x="6571" y="2611"/>
                  </a:cubicBezTo>
                  <a:cubicBezTo>
                    <a:pt x="6028" y="2109"/>
                    <a:pt x="5120" y="1133"/>
                    <a:pt x="4842"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0" name="Google Shape;16190;p71"/>
            <p:cNvSpPr/>
            <p:nvPr/>
          </p:nvSpPr>
          <p:spPr>
            <a:xfrm>
              <a:off x="4686434" y="2485428"/>
              <a:ext cx="367377" cy="265028"/>
            </a:xfrm>
            <a:custGeom>
              <a:rect b="b" l="l" r="r" t="t"/>
              <a:pathLst>
                <a:path extrusionOk="0" h="10104" w="14006">
                  <a:moveTo>
                    <a:pt x="6503" y="0"/>
                  </a:moveTo>
                  <a:cubicBezTo>
                    <a:pt x="2523" y="0"/>
                    <a:pt x="1723" y="2767"/>
                    <a:pt x="150" y="4740"/>
                  </a:cubicBezTo>
                  <a:cubicBezTo>
                    <a:pt x="0" y="4923"/>
                    <a:pt x="0" y="5181"/>
                    <a:pt x="150" y="5371"/>
                  </a:cubicBezTo>
                  <a:cubicBezTo>
                    <a:pt x="1723" y="7344"/>
                    <a:pt x="2530" y="10103"/>
                    <a:pt x="6503" y="10103"/>
                  </a:cubicBezTo>
                  <a:cubicBezTo>
                    <a:pt x="6508" y="10103"/>
                    <a:pt x="6513" y="10103"/>
                    <a:pt x="6519" y="10103"/>
                  </a:cubicBezTo>
                  <a:cubicBezTo>
                    <a:pt x="8757" y="10103"/>
                    <a:pt x="10729" y="8634"/>
                    <a:pt x="11372" y="6489"/>
                  </a:cubicBezTo>
                  <a:cubicBezTo>
                    <a:pt x="11433" y="6294"/>
                    <a:pt x="11616" y="6173"/>
                    <a:pt x="11807" y="6173"/>
                  </a:cubicBezTo>
                  <a:cubicBezTo>
                    <a:pt x="11868" y="6173"/>
                    <a:pt x="11930" y="6185"/>
                    <a:pt x="11989" y="6211"/>
                  </a:cubicBezTo>
                  <a:lnTo>
                    <a:pt x="13657" y="6923"/>
                  </a:lnTo>
                  <a:cubicBezTo>
                    <a:pt x="13687" y="6936"/>
                    <a:pt x="13717" y="6942"/>
                    <a:pt x="13746" y="6942"/>
                  </a:cubicBezTo>
                  <a:cubicBezTo>
                    <a:pt x="13888" y="6942"/>
                    <a:pt x="14006" y="6804"/>
                    <a:pt x="13955" y="6652"/>
                  </a:cubicBezTo>
                  <a:lnTo>
                    <a:pt x="13541" y="5418"/>
                  </a:lnTo>
                  <a:cubicBezTo>
                    <a:pt x="13460" y="5181"/>
                    <a:pt x="13467" y="4923"/>
                    <a:pt x="13541" y="4692"/>
                  </a:cubicBezTo>
                  <a:lnTo>
                    <a:pt x="13955" y="3452"/>
                  </a:lnTo>
                  <a:cubicBezTo>
                    <a:pt x="14006" y="3305"/>
                    <a:pt x="13887" y="3162"/>
                    <a:pt x="13744" y="3162"/>
                  </a:cubicBezTo>
                  <a:cubicBezTo>
                    <a:pt x="13715" y="3162"/>
                    <a:pt x="13686" y="3168"/>
                    <a:pt x="13657" y="3180"/>
                  </a:cubicBezTo>
                  <a:lnTo>
                    <a:pt x="11995" y="3899"/>
                  </a:lnTo>
                  <a:cubicBezTo>
                    <a:pt x="11937" y="3923"/>
                    <a:pt x="11877" y="3934"/>
                    <a:pt x="11818" y="3934"/>
                  </a:cubicBezTo>
                  <a:cubicBezTo>
                    <a:pt x="11623" y="3934"/>
                    <a:pt x="11441" y="3812"/>
                    <a:pt x="11378" y="3614"/>
                  </a:cubicBezTo>
                  <a:cubicBezTo>
                    <a:pt x="10727" y="1465"/>
                    <a:pt x="8747" y="0"/>
                    <a:pt x="6503"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1" name="Google Shape;16191;p71"/>
            <p:cNvSpPr/>
            <p:nvPr/>
          </p:nvSpPr>
          <p:spPr>
            <a:xfrm>
              <a:off x="4686434" y="2517980"/>
              <a:ext cx="238719" cy="232476"/>
            </a:xfrm>
            <a:custGeom>
              <a:rect b="b" l="l" r="r" t="t"/>
              <a:pathLst>
                <a:path extrusionOk="0" h="8863" w="9101">
                  <a:moveTo>
                    <a:pt x="2835" y="0"/>
                  </a:moveTo>
                  <a:lnTo>
                    <a:pt x="2835" y="0"/>
                  </a:lnTo>
                  <a:cubicBezTo>
                    <a:pt x="1702" y="983"/>
                    <a:pt x="1051" y="2367"/>
                    <a:pt x="143" y="3499"/>
                  </a:cubicBezTo>
                  <a:cubicBezTo>
                    <a:pt x="0" y="3682"/>
                    <a:pt x="0" y="3946"/>
                    <a:pt x="143" y="4130"/>
                  </a:cubicBezTo>
                  <a:cubicBezTo>
                    <a:pt x="1723" y="6103"/>
                    <a:pt x="2523" y="8862"/>
                    <a:pt x="6503" y="8862"/>
                  </a:cubicBezTo>
                  <a:cubicBezTo>
                    <a:pt x="7412" y="8862"/>
                    <a:pt x="8314" y="8618"/>
                    <a:pt x="9100" y="8150"/>
                  </a:cubicBezTo>
                  <a:cubicBezTo>
                    <a:pt x="5459" y="7527"/>
                    <a:pt x="2808" y="4374"/>
                    <a:pt x="2808" y="685"/>
                  </a:cubicBezTo>
                  <a:cubicBezTo>
                    <a:pt x="2808" y="454"/>
                    <a:pt x="2814" y="224"/>
                    <a:pt x="2835"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2" name="Google Shape;16192;p71"/>
            <p:cNvSpPr/>
            <p:nvPr/>
          </p:nvSpPr>
          <p:spPr>
            <a:xfrm>
              <a:off x="4725386" y="2593916"/>
              <a:ext cx="30086" cy="30086"/>
            </a:xfrm>
            <a:custGeom>
              <a:rect b="b" l="l" r="r" t="t"/>
              <a:pathLst>
                <a:path extrusionOk="0" h="1147" w="1147">
                  <a:moveTo>
                    <a:pt x="577" y="0"/>
                  </a:moveTo>
                  <a:cubicBezTo>
                    <a:pt x="258" y="0"/>
                    <a:pt x="0" y="258"/>
                    <a:pt x="0" y="577"/>
                  </a:cubicBezTo>
                  <a:cubicBezTo>
                    <a:pt x="0" y="889"/>
                    <a:pt x="258" y="1146"/>
                    <a:pt x="577" y="1146"/>
                  </a:cubicBezTo>
                  <a:cubicBezTo>
                    <a:pt x="889" y="1146"/>
                    <a:pt x="1146" y="889"/>
                    <a:pt x="1146" y="577"/>
                  </a:cubicBezTo>
                  <a:cubicBezTo>
                    <a:pt x="1146" y="258"/>
                    <a:pt x="889" y="0"/>
                    <a:pt x="57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3" name="Google Shape;16193;p71"/>
            <p:cNvSpPr/>
            <p:nvPr/>
          </p:nvSpPr>
          <p:spPr>
            <a:xfrm>
              <a:off x="4737478" y="2599949"/>
              <a:ext cx="12118" cy="11961"/>
            </a:xfrm>
            <a:custGeom>
              <a:rect b="b" l="l" r="r" t="t"/>
              <a:pathLst>
                <a:path extrusionOk="0" h="456" w="462">
                  <a:moveTo>
                    <a:pt x="231" y="1"/>
                  </a:moveTo>
                  <a:cubicBezTo>
                    <a:pt x="102" y="1"/>
                    <a:pt x="0" y="103"/>
                    <a:pt x="0" y="225"/>
                  </a:cubicBezTo>
                  <a:cubicBezTo>
                    <a:pt x="0" y="354"/>
                    <a:pt x="102" y="455"/>
                    <a:pt x="231" y="455"/>
                  </a:cubicBezTo>
                  <a:cubicBezTo>
                    <a:pt x="353" y="455"/>
                    <a:pt x="462" y="354"/>
                    <a:pt x="462" y="225"/>
                  </a:cubicBezTo>
                  <a:cubicBezTo>
                    <a:pt x="462"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4" name="Google Shape;16194;p71"/>
            <p:cNvSpPr/>
            <p:nvPr/>
          </p:nvSpPr>
          <p:spPr>
            <a:xfrm>
              <a:off x="4772862" y="2488261"/>
              <a:ext cx="51253" cy="259336"/>
            </a:xfrm>
            <a:custGeom>
              <a:rect b="b" l="l" r="r" t="t"/>
              <a:pathLst>
                <a:path extrusionOk="0" h="9887" w="1954">
                  <a:moveTo>
                    <a:pt x="1954" y="1"/>
                  </a:moveTo>
                  <a:cubicBezTo>
                    <a:pt x="1560" y="69"/>
                    <a:pt x="1167" y="184"/>
                    <a:pt x="794" y="340"/>
                  </a:cubicBezTo>
                  <a:cubicBezTo>
                    <a:pt x="299" y="1642"/>
                    <a:pt x="1" y="3222"/>
                    <a:pt x="1" y="4944"/>
                  </a:cubicBezTo>
                  <a:cubicBezTo>
                    <a:pt x="1" y="6659"/>
                    <a:pt x="299" y="8246"/>
                    <a:pt x="794" y="9548"/>
                  </a:cubicBezTo>
                  <a:cubicBezTo>
                    <a:pt x="1167" y="9704"/>
                    <a:pt x="1560" y="9812"/>
                    <a:pt x="1954" y="9887"/>
                  </a:cubicBezTo>
                  <a:cubicBezTo>
                    <a:pt x="1628" y="8497"/>
                    <a:pt x="1432" y="6795"/>
                    <a:pt x="1432" y="4944"/>
                  </a:cubicBezTo>
                  <a:cubicBezTo>
                    <a:pt x="1432" y="3100"/>
                    <a:pt x="1628" y="1391"/>
                    <a:pt x="1954"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5" name="Google Shape;16195;p71"/>
            <p:cNvSpPr/>
            <p:nvPr/>
          </p:nvSpPr>
          <p:spPr>
            <a:xfrm>
              <a:off x="4772862" y="2606900"/>
              <a:ext cx="51253" cy="140698"/>
            </a:xfrm>
            <a:custGeom>
              <a:rect b="b" l="l" r="r" t="t"/>
              <a:pathLst>
                <a:path extrusionOk="0" h="5364" w="1954">
                  <a:moveTo>
                    <a:pt x="8" y="0"/>
                  </a:moveTo>
                  <a:cubicBezTo>
                    <a:pt x="8" y="143"/>
                    <a:pt x="1" y="278"/>
                    <a:pt x="1" y="428"/>
                  </a:cubicBezTo>
                  <a:cubicBezTo>
                    <a:pt x="1" y="2143"/>
                    <a:pt x="299" y="3730"/>
                    <a:pt x="794" y="5025"/>
                  </a:cubicBezTo>
                  <a:cubicBezTo>
                    <a:pt x="1167" y="5188"/>
                    <a:pt x="1560" y="5296"/>
                    <a:pt x="1954" y="5364"/>
                  </a:cubicBezTo>
                  <a:cubicBezTo>
                    <a:pt x="1737" y="4401"/>
                    <a:pt x="1587" y="3418"/>
                    <a:pt x="1513" y="2428"/>
                  </a:cubicBezTo>
                  <a:cubicBezTo>
                    <a:pt x="862" y="1716"/>
                    <a:pt x="353" y="895"/>
                    <a:pt x="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6" name="Google Shape;16196;p71"/>
            <p:cNvSpPr/>
            <p:nvPr/>
          </p:nvSpPr>
          <p:spPr>
            <a:xfrm>
              <a:off x="4847381" y="2485769"/>
              <a:ext cx="47529" cy="264503"/>
            </a:xfrm>
            <a:custGeom>
              <a:rect b="b" l="l" r="r" t="t"/>
              <a:pathLst>
                <a:path extrusionOk="0" h="10084" w="1812">
                  <a:moveTo>
                    <a:pt x="584" y="1"/>
                  </a:moveTo>
                  <a:cubicBezTo>
                    <a:pt x="218" y="1371"/>
                    <a:pt x="1" y="3127"/>
                    <a:pt x="1" y="5039"/>
                  </a:cubicBezTo>
                  <a:cubicBezTo>
                    <a:pt x="1" y="6958"/>
                    <a:pt x="218" y="8707"/>
                    <a:pt x="584" y="10084"/>
                  </a:cubicBezTo>
                  <a:cubicBezTo>
                    <a:pt x="998" y="10063"/>
                    <a:pt x="1411" y="9995"/>
                    <a:pt x="1811" y="9880"/>
                  </a:cubicBezTo>
                  <a:cubicBezTo>
                    <a:pt x="1513" y="8558"/>
                    <a:pt x="1337" y="6876"/>
                    <a:pt x="1337" y="5039"/>
                  </a:cubicBezTo>
                  <a:cubicBezTo>
                    <a:pt x="1337" y="3201"/>
                    <a:pt x="1513" y="1520"/>
                    <a:pt x="1811" y="198"/>
                  </a:cubicBezTo>
                  <a:cubicBezTo>
                    <a:pt x="1411" y="82"/>
                    <a:pt x="998" y="14"/>
                    <a:pt x="584"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7" name="Google Shape;16197;p71"/>
            <p:cNvSpPr/>
            <p:nvPr/>
          </p:nvSpPr>
          <p:spPr>
            <a:xfrm>
              <a:off x="4853440" y="2704528"/>
              <a:ext cx="41470" cy="45745"/>
            </a:xfrm>
            <a:custGeom>
              <a:rect b="b" l="l" r="r" t="t"/>
              <a:pathLst>
                <a:path extrusionOk="0" h="1744" w="1581">
                  <a:moveTo>
                    <a:pt x="0" y="1"/>
                  </a:moveTo>
                  <a:lnTo>
                    <a:pt x="0" y="1"/>
                  </a:lnTo>
                  <a:cubicBezTo>
                    <a:pt x="82" y="584"/>
                    <a:pt x="204" y="1167"/>
                    <a:pt x="353" y="1744"/>
                  </a:cubicBezTo>
                  <a:cubicBezTo>
                    <a:pt x="767" y="1723"/>
                    <a:pt x="1180" y="1655"/>
                    <a:pt x="1580" y="1540"/>
                  </a:cubicBezTo>
                  <a:cubicBezTo>
                    <a:pt x="1519" y="1269"/>
                    <a:pt x="1465" y="984"/>
                    <a:pt x="1418" y="693"/>
                  </a:cubicBezTo>
                  <a:cubicBezTo>
                    <a:pt x="923" y="510"/>
                    <a:pt x="448" y="279"/>
                    <a:pt x="0"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8" name="Google Shape;16198;p71"/>
            <p:cNvSpPr/>
            <p:nvPr/>
          </p:nvSpPr>
          <p:spPr>
            <a:xfrm>
              <a:off x="4915868" y="2510845"/>
              <a:ext cx="46611" cy="214168"/>
            </a:xfrm>
            <a:custGeom>
              <a:rect b="b" l="l" r="r" t="t"/>
              <a:pathLst>
                <a:path extrusionOk="0" h="8165" w="1777">
                  <a:moveTo>
                    <a:pt x="740" y="1"/>
                  </a:moveTo>
                  <a:cubicBezTo>
                    <a:pt x="0" y="2672"/>
                    <a:pt x="0" y="5493"/>
                    <a:pt x="740" y="8165"/>
                  </a:cubicBezTo>
                  <a:cubicBezTo>
                    <a:pt x="1133" y="7887"/>
                    <a:pt x="1479" y="7554"/>
                    <a:pt x="1777" y="7175"/>
                  </a:cubicBezTo>
                  <a:cubicBezTo>
                    <a:pt x="1289" y="5141"/>
                    <a:pt x="1289" y="3025"/>
                    <a:pt x="1777" y="998"/>
                  </a:cubicBezTo>
                  <a:cubicBezTo>
                    <a:pt x="1479" y="618"/>
                    <a:pt x="1133" y="279"/>
                    <a:pt x="74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99" name="Google Shape;16199;p71"/>
          <p:cNvGrpSpPr/>
          <p:nvPr/>
        </p:nvGrpSpPr>
        <p:grpSpPr>
          <a:xfrm>
            <a:off x="6328222" y="2056306"/>
            <a:ext cx="372099" cy="293986"/>
            <a:chOff x="6328222" y="2056306"/>
            <a:chExt cx="372099" cy="293986"/>
          </a:xfrm>
        </p:grpSpPr>
        <p:sp>
          <p:nvSpPr>
            <p:cNvPr id="16200" name="Google Shape;16200;p71"/>
            <p:cNvSpPr/>
            <p:nvPr/>
          </p:nvSpPr>
          <p:spPr>
            <a:xfrm>
              <a:off x="6581656" y="2179875"/>
              <a:ext cx="58021" cy="170416"/>
            </a:xfrm>
            <a:custGeom>
              <a:rect b="b" l="l" r="r" t="t"/>
              <a:pathLst>
                <a:path extrusionOk="0" h="6497" w="2212">
                  <a:moveTo>
                    <a:pt x="2150" y="0"/>
                  </a:moveTo>
                  <a:lnTo>
                    <a:pt x="415" y="448"/>
                  </a:lnTo>
                  <a:cubicBezTo>
                    <a:pt x="415" y="448"/>
                    <a:pt x="1371" y="2536"/>
                    <a:pt x="1316" y="3357"/>
                  </a:cubicBezTo>
                  <a:cubicBezTo>
                    <a:pt x="1235" y="4475"/>
                    <a:pt x="638" y="5825"/>
                    <a:pt x="638" y="5825"/>
                  </a:cubicBezTo>
                  <a:lnTo>
                    <a:pt x="516" y="5825"/>
                  </a:lnTo>
                  <a:cubicBezTo>
                    <a:pt x="326" y="5825"/>
                    <a:pt x="150" y="5947"/>
                    <a:pt x="89" y="6130"/>
                  </a:cubicBezTo>
                  <a:lnTo>
                    <a:pt x="28" y="6320"/>
                  </a:lnTo>
                  <a:cubicBezTo>
                    <a:pt x="1" y="6401"/>
                    <a:pt x="62" y="6496"/>
                    <a:pt x="157" y="6496"/>
                  </a:cubicBezTo>
                  <a:lnTo>
                    <a:pt x="1005" y="6496"/>
                  </a:lnTo>
                  <a:cubicBezTo>
                    <a:pt x="1059" y="6496"/>
                    <a:pt x="1106" y="6462"/>
                    <a:pt x="1127" y="6408"/>
                  </a:cubicBezTo>
                  <a:lnTo>
                    <a:pt x="2211" y="3804"/>
                  </a:lnTo>
                  <a:lnTo>
                    <a:pt x="2150"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1" name="Google Shape;16201;p71"/>
            <p:cNvSpPr/>
            <p:nvPr/>
          </p:nvSpPr>
          <p:spPr>
            <a:xfrm>
              <a:off x="6488461" y="2209227"/>
              <a:ext cx="51253" cy="141065"/>
            </a:xfrm>
            <a:custGeom>
              <a:rect b="b" l="l" r="r" t="t"/>
              <a:pathLst>
                <a:path extrusionOk="0" h="5378" w="1954">
                  <a:moveTo>
                    <a:pt x="1004" y="0"/>
                  </a:moveTo>
                  <a:lnTo>
                    <a:pt x="1" y="115"/>
                  </a:lnTo>
                  <a:cubicBezTo>
                    <a:pt x="740" y="1933"/>
                    <a:pt x="1289" y="4706"/>
                    <a:pt x="1289" y="4706"/>
                  </a:cubicBezTo>
                  <a:lnTo>
                    <a:pt x="1160" y="4706"/>
                  </a:lnTo>
                  <a:cubicBezTo>
                    <a:pt x="1155" y="4706"/>
                    <a:pt x="1151" y="4706"/>
                    <a:pt x="1146" y="4706"/>
                  </a:cubicBezTo>
                  <a:cubicBezTo>
                    <a:pt x="955" y="4706"/>
                    <a:pt x="793" y="4832"/>
                    <a:pt x="733" y="5011"/>
                  </a:cubicBezTo>
                  <a:lnTo>
                    <a:pt x="672" y="5201"/>
                  </a:lnTo>
                  <a:cubicBezTo>
                    <a:pt x="638" y="5289"/>
                    <a:pt x="706" y="5377"/>
                    <a:pt x="794" y="5377"/>
                  </a:cubicBezTo>
                  <a:lnTo>
                    <a:pt x="1811" y="5377"/>
                  </a:lnTo>
                  <a:cubicBezTo>
                    <a:pt x="1893" y="5377"/>
                    <a:pt x="1954" y="5309"/>
                    <a:pt x="1947" y="5235"/>
                  </a:cubicBezTo>
                  <a:lnTo>
                    <a:pt x="1737" y="2644"/>
                  </a:lnTo>
                  <a:lnTo>
                    <a:pt x="1004"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2" name="Google Shape;16202;p71"/>
            <p:cNvSpPr/>
            <p:nvPr/>
          </p:nvSpPr>
          <p:spPr>
            <a:xfrm>
              <a:off x="6642720" y="2150524"/>
              <a:ext cx="57601" cy="88238"/>
            </a:xfrm>
            <a:custGeom>
              <a:rect b="b" l="l" r="r" t="t"/>
              <a:pathLst>
                <a:path extrusionOk="0" h="3364" w="2196">
                  <a:moveTo>
                    <a:pt x="326" y="1"/>
                  </a:moveTo>
                  <a:cubicBezTo>
                    <a:pt x="132" y="1"/>
                    <a:pt x="0" y="279"/>
                    <a:pt x="202" y="414"/>
                  </a:cubicBezTo>
                  <a:lnTo>
                    <a:pt x="1151" y="1038"/>
                  </a:lnTo>
                  <a:cubicBezTo>
                    <a:pt x="1335" y="1167"/>
                    <a:pt x="1450" y="1377"/>
                    <a:pt x="1450" y="1601"/>
                  </a:cubicBezTo>
                  <a:lnTo>
                    <a:pt x="1450" y="2631"/>
                  </a:lnTo>
                  <a:cubicBezTo>
                    <a:pt x="1450" y="2869"/>
                    <a:pt x="1545" y="3099"/>
                    <a:pt x="1714" y="3269"/>
                  </a:cubicBezTo>
                  <a:lnTo>
                    <a:pt x="1741" y="3296"/>
                  </a:lnTo>
                  <a:cubicBezTo>
                    <a:pt x="1782" y="3337"/>
                    <a:pt x="1836" y="3357"/>
                    <a:pt x="1897" y="3357"/>
                  </a:cubicBezTo>
                  <a:lnTo>
                    <a:pt x="1897" y="3364"/>
                  </a:lnTo>
                  <a:cubicBezTo>
                    <a:pt x="2094" y="3364"/>
                    <a:pt x="2196" y="3120"/>
                    <a:pt x="2053" y="2984"/>
                  </a:cubicBezTo>
                  <a:lnTo>
                    <a:pt x="2026" y="2957"/>
                  </a:lnTo>
                  <a:cubicBezTo>
                    <a:pt x="1945" y="2869"/>
                    <a:pt x="1897" y="2753"/>
                    <a:pt x="1897" y="2638"/>
                  </a:cubicBezTo>
                  <a:lnTo>
                    <a:pt x="1897" y="1601"/>
                  </a:lnTo>
                  <a:cubicBezTo>
                    <a:pt x="1897" y="1228"/>
                    <a:pt x="1707" y="875"/>
                    <a:pt x="1396" y="672"/>
                  </a:cubicBezTo>
                  <a:lnTo>
                    <a:pt x="453" y="41"/>
                  </a:lnTo>
                  <a:cubicBezTo>
                    <a:pt x="410" y="13"/>
                    <a:pt x="367" y="1"/>
                    <a:pt x="32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3" name="Google Shape;16203;p71"/>
            <p:cNvSpPr/>
            <p:nvPr/>
          </p:nvSpPr>
          <p:spPr>
            <a:xfrm>
              <a:off x="6328222" y="2056620"/>
              <a:ext cx="352190" cy="293671"/>
            </a:xfrm>
            <a:custGeom>
              <a:rect b="b" l="l" r="r" t="t"/>
              <a:pathLst>
                <a:path extrusionOk="0" h="11196" w="13427">
                  <a:moveTo>
                    <a:pt x="2069" y="0"/>
                  </a:moveTo>
                  <a:cubicBezTo>
                    <a:pt x="1892" y="0"/>
                    <a:pt x="1723" y="68"/>
                    <a:pt x="1601" y="197"/>
                  </a:cubicBezTo>
                  <a:lnTo>
                    <a:pt x="1343" y="448"/>
                  </a:lnTo>
                  <a:lnTo>
                    <a:pt x="563" y="577"/>
                  </a:lnTo>
                  <a:cubicBezTo>
                    <a:pt x="238" y="631"/>
                    <a:pt x="1" y="916"/>
                    <a:pt x="1" y="1241"/>
                  </a:cubicBezTo>
                  <a:lnTo>
                    <a:pt x="1" y="1343"/>
                  </a:lnTo>
                  <a:cubicBezTo>
                    <a:pt x="1" y="1465"/>
                    <a:pt x="102" y="1567"/>
                    <a:pt x="224" y="1567"/>
                  </a:cubicBezTo>
                  <a:lnTo>
                    <a:pt x="1994" y="1567"/>
                  </a:lnTo>
                  <a:lnTo>
                    <a:pt x="1994" y="3506"/>
                  </a:lnTo>
                  <a:cubicBezTo>
                    <a:pt x="1994" y="4760"/>
                    <a:pt x="3255" y="5927"/>
                    <a:pt x="5147" y="5927"/>
                  </a:cubicBezTo>
                  <a:cubicBezTo>
                    <a:pt x="5269" y="5927"/>
                    <a:pt x="5371" y="6028"/>
                    <a:pt x="5378" y="6150"/>
                  </a:cubicBezTo>
                  <a:lnTo>
                    <a:pt x="5378" y="10524"/>
                  </a:lnTo>
                  <a:lnTo>
                    <a:pt x="5249" y="10524"/>
                  </a:lnTo>
                  <a:cubicBezTo>
                    <a:pt x="5059" y="10524"/>
                    <a:pt x="4883" y="10646"/>
                    <a:pt x="4822" y="10829"/>
                  </a:cubicBezTo>
                  <a:lnTo>
                    <a:pt x="4794" y="10910"/>
                  </a:lnTo>
                  <a:cubicBezTo>
                    <a:pt x="4747" y="11046"/>
                    <a:pt x="4856" y="11195"/>
                    <a:pt x="4998" y="11195"/>
                  </a:cubicBezTo>
                  <a:lnTo>
                    <a:pt x="5845" y="11195"/>
                  </a:lnTo>
                  <a:cubicBezTo>
                    <a:pt x="5954" y="11188"/>
                    <a:pt x="6049" y="11107"/>
                    <a:pt x="6056" y="10992"/>
                  </a:cubicBezTo>
                  <a:lnTo>
                    <a:pt x="6395" y="6313"/>
                  </a:lnTo>
                  <a:cubicBezTo>
                    <a:pt x="7561" y="6299"/>
                    <a:pt x="9595" y="6049"/>
                    <a:pt x="10978" y="5079"/>
                  </a:cubicBezTo>
                  <a:lnTo>
                    <a:pt x="11094" y="5608"/>
                  </a:lnTo>
                  <a:cubicBezTo>
                    <a:pt x="11162" y="5893"/>
                    <a:pt x="11263" y="6171"/>
                    <a:pt x="11406" y="6428"/>
                  </a:cubicBezTo>
                  <a:lnTo>
                    <a:pt x="12538" y="8503"/>
                  </a:lnTo>
                  <a:lnTo>
                    <a:pt x="12538" y="10524"/>
                  </a:lnTo>
                  <a:lnTo>
                    <a:pt x="12409" y="10524"/>
                  </a:lnTo>
                  <a:cubicBezTo>
                    <a:pt x="12219" y="10524"/>
                    <a:pt x="12050" y="10646"/>
                    <a:pt x="11989" y="10829"/>
                  </a:cubicBezTo>
                  <a:lnTo>
                    <a:pt x="11962" y="10910"/>
                  </a:lnTo>
                  <a:cubicBezTo>
                    <a:pt x="11914" y="11046"/>
                    <a:pt x="12016" y="11195"/>
                    <a:pt x="12158" y="11195"/>
                  </a:cubicBezTo>
                  <a:lnTo>
                    <a:pt x="13006" y="11195"/>
                  </a:lnTo>
                  <a:cubicBezTo>
                    <a:pt x="13121" y="11188"/>
                    <a:pt x="13216" y="11107"/>
                    <a:pt x="13223" y="10992"/>
                  </a:cubicBezTo>
                  <a:lnTo>
                    <a:pt x="13419" y="7981"/>
                  </a:lnTo>
                  <a:cubicBezTo>
                    <a:pt x="13426" y="7886"/>
                    <a:pt x="13406" y="7791"/>
                    <a:pt x="13358" y="7710"/>
                  </a:cubicBezTo>
                  <a:lnTo>
                    <a:pt x="13141" y="7391"/>
                  </a:lnTo>
                  <a:cubicBezTo>
                    <a:pt x="13047" y="7242"/>
                    <a:pt x="12992" y="7066"/>
                    <a:pt x="12992" y="6889"/>
                  </a:cubicBezTo>
                  <a:lnTo>
                    <a:pt x="12992" y="4476"/>
                  </a:lnTo>
                  <a:cubicBezTo>
                    <a:pt x="12992" y="4326"/>
                    <a:pt x="12979" y="4177"/>
                    <a:pt x="12958" y="4028"/>
                  </a:cubicBezTo>
                  <a:cubicBezTo>
                    <a:pt x="12802" y="3018"/>
                    <a:pt x="12118" y="2414"/>
                    <a:pt x="11460" y="1933"/>
                  </a:cubicBezTo>
                  <a:cubicBezTo>
                    <a:pt x="10450" y="1194"/>
                    <a:pt x="10287" y="407"/>
                    <a:pt x="9541" y="407"/>
                  </a:cubicBezTo>
                  <a:cubicBezTo>
                    <a:pt x="8832" y="407"/>
                    <a:pt x="9112" y="1268"/>
                    <a:pt x="8269" y="1268"/>
                  </a:cubicBezTo>
                  <a:cubicBezTo>
                    <a:pt x="8266" y="1268"/>
                    <a:pt x="8263" y="1268"/>
                    <a:pt x="8259" y="1268"/>
                  </a:cubicBezTo>
                  <a:cubicBezTo>
                    <a:pt x="7576" y="1262"/>
                    <a:pt x="7647" y="322"/>
                    <a:pt x="7067" y="322"/>
                  </a:cubicBezTo>
                  <a:cubicBezTo>
                    <a:pt x="7008" y="322"/>
                    <a:pt x="6943" y="332"/>
                    <a:pt x="6869" y="353"/>
                  </a:cubicBezTo>
                  <a:cubicBezTo>
                    <a:pt x="6198" y="550"/>
                    <a:pt x="5893" y="2516"/>
                    <a:pt x="5208" y="3411"/>
                  </a:cubicBezTo>
                  <a:cubicBezTo>
                    <a:pt x="5032" y="3648"/>
                    <a:pt x="4645" y="4028"/>
                    <a:pt x="4150" y="4028"/>
                  </a:cubicBezTo>
                  <a:lnTo>
                    <a:pt x="4035" y="4028"/>
                  </a:lnTo>
                  <a:cubicBezTo>
                    <a:pt x="3540" y="4028"/>
                    <a:pt x="3140" y="3628"/>
                    <a:pt x="3140" y="3133"/>
                  </a:cubicBezTo>
                  <a:lnTo>
                    <a:pt x="3140"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4" name="Google Shape;16204;p71"/>
            <p:cNvSpPr/>
            <p:nvPr/>
          </p:nvSpPr>
          <p:spPr>
            <a:xfrm>
              <a:off x="6371633" y="2068896"/>
              <a:ext cx="18151" cy="11751"/>
            </a:xfrm>
            <a:custGeom>
              <a:rect b="b" l="l" r="r" t="t"/>
              <a:pathLst>
                <a:path extrusionOk="0" h="448" w="692">
                  <a:moveTo>
                    <a:pt x="298" y="0"/>
                  </a:moveTo>
                  <a:cubicBezTo>
                    <a:pt x="0" y="0"/>
                    <a:pt x="0" y="448"/>
                    <a:pt x="298" y="448"/>
                  </a:cubicBezTo>
                  <a:lnTo>
                    <a:pt x="393" y="448"/>
                  </a:lnTo>
                  <a:cubicBezTo>
                    <a:pt x="692" y="448"/>
                    <a:pt x="692" y="0"/>
                    <a:pt x="39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5" name="Google Shape;16205;p71"/>
            <p:cNvSpPr/>
            <p:nvPr/>
          </p:nvSpPr>
          <p:spPr>
            <a:xfrm>
              <a:off x="6396158" y="2056306"/>
              <a:ext cx="25102" cy="18702"/>
            </a:xfrm>
            <a:custGeom>
              <a:rect b="b" l="l" r="r" t="t"/>
              <a:pathLst>
                <a:path extrusionOk="0" h="713" w="957">
                  <a:moveTo>
                    <a:pt x="455" y="1"/>
                  </a:moveTo>
                  <a:cubicBezTo>
                    <a:pt x="361" y="1"/>
                    <a:pt x="255" y="20"/>
                    <a:pt x="136" y="67"/>
                  </a:cubicBezTo>
                  <a:cubicBezTo>
                    <a:pt x="35" y="114"/>
                    <a:pt x="1" y="236"/>
                    <a:pt x="62" y="324"/>
                  </a:cubicBezTo>
                  <a:lnTo>
                    <a:pt x="258" y="629"/>
                  </a:lnTo>
                  <a:cubicBezTo>
                    <a:pt x="290" y="685"/>
                    <a:pt x="345" y="712"/>
                    <a:pt x="402" y="712"/>
                  </a:cubicBezTo>
                  <a:cubicBezTo>
                    <a:pt x="444" y="712"/>
                    <a:pt x="486" y="698"/>
                    <a:pt x="523" y="670"/>
                  </a:cubicBezTo>
                  <a:lnTo>
                    <a:pt x="903" y="351"/>
                  </a:lnTo>
                  <a:cubicBezTo>
                    <a:pt x="957" y="311"/>
                    <a:pt x="957" y="229"/>
                    <a:pt x="909" y="182"/>
                  </a:cubicBezTo>
                  <a:cubicBezTo>
                    <a:pt x="824" y="101"/>
                    <a:pt x="673" y="1"/>
                    <a:pt x="45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6" name="Google Shape;16206;p71"/>
            <p:cNvSpPr/>
            <p:nvPr/>
          </p:nvSpPr>
          <p:spPr>
            <a:xfrm>
              <a:off x="6380682" y="2097697"/>
              <a:ext cx="88605" cy="117589"/>
            </a:xfrm>
            <a:custGeom>
              <a:rect b="b" l="l" r="r" t="t"/>
              <a:pathLst>
                <a:path extrusionOk="0" h="4483" w="3378">
                  <a:moveTo>
                    <a:pt x="1" y="1"/>
                  </a:moveTo>
                  <a:lnTo>
                    <a:pt x="1" y="1940"/>
                  </a:lnTo>
                  <a:cubicBezTo>
                    <a:pt x="1" y="3188"/>
                    <a:pt x="1255" y="4354"/>
                    <a:pt x="3147" y="4361"/>
                  </a:cubicBezTo>
                  <a:cubicBezTo>
                    <a:pt x="3152" y="4360"/>
                    <a:pt x="3157" y="4360"/>
                    <a:pt x="3162" y="4360"/>
                  </a:cubicBezTo>
                  <a:cubicBezTo>
                    <a:pt x="3244" y="4360"/>
                    <a:pt x="3319" y="4412"/>
                    <a:pt x="3351" y="4483"/>
                  </a:cubicBezTo>
                  <a:lnTo>
                    <a:pt x="3378" y="4476"/>
                  </a:lnTo>
                  <a:lnTo>
                    <a:pt x="3378" y="4252"/>
                  </a:lnTo>
                  <a:cubicBezTo>
                    <a:pt x="3378" y="3886"/>
                    <a:pt x="3072" y="3581"/>
                    <a:pt x="2706" y="3581"/>
                  </a:cubicBezTo>
                  <a:cubicBezTo>
                    <a:pt x="1594" y="3581"/>
                    <a:pt x="692" y="2679"/>
                    <a:pt x="692" y="1567"/>
                  </a:cubicBezTo>
                  <a:lnTo>
                    <a:pt x="692" y="672"/>
                  </a:lnTo>
                  <a:cubicBezTo>
                    <a:pt x="692" y="299"/>
                    <a:pt x="387" y="1"/>
                    <a:pt x="14"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7" name="Google Shape;16207;p71"/>
            <p:cNvSpPr/>
            <p:nvPr/>
          </p:nvSpPr>
          <p:spPr>
            <a:xfrm>
              <a:off x="6328406" y="2070496"/>
              <a:ext cx="23318" cy="27227"/>
            </a:xfrm>
            <a:custGeom>
              <a:rect b="b" l="l" r="r" t="t"/>
              <a:pathLst>
                <a:path extrusionOk="0" h="1038" w="889">
                  <a:moveTo>
                    <a:pt x="814" y="0"/>
                  </a:moveTo>
                  <a:lnTo>
                    <a:pt x="556" y="48"/>
                  </a:lnTo>
                  <a:cubicBezTo>
                    <a:pt x="238" y="102"/>
                    <a:pt x="0" y="380"/>
                    <a:pt x="0" y="712"/>
                  </a:cubicBezTo>
                  <a:lnTo>
                    <a:pt x="0" y="814"/>
                  </a:lnTo>
                  <a:cubicBezTo>
                    <a:pt x="0" y="936"/>
                    <a:pt x="95" y="1038"/>
                    <a:pt x="224" y="1038"/>
                  </a:cubicBezTo>
                  <a:lnTo>
                    <a:pt x="767" y="1038"/>
                  </a:lnTo>
                  <a:cubicBezTo>
                    <a:pt x="848" y="895"/>
                    <a:pt x="889" y="739"/>
                    <a:pt x="889" y="583"/>
                  </a:cubicBezTo>
                  <a:lnTo>
                    <a:pt x="889" y="366"/>
                  </a:lnTo>
                  <a:cubicBezTo>
                    <a:pt x="889" y="238"/>
                    <a:pt x="861" y="115"/>
                    <a:pt x="81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8" name="Google Shape;16208;p71"/>
            <p:cNvSpPr/>
            <p:nvPr/>
          </p:nvSpPr>
          <p:spPr>
            <a:xfrm>
              <a:off x="6495937" y="2180347"/>
              <a:ext cx="120448" cy="41889"/>
            </a:xfrm>
            <a:custGeom>
              <a:rect b="b" l="l" r="r" t="t"/>
              <a:pathLst>
                <a:path extrusionOk="0" h="1597" w="4592">
                  <a:moveTo>
                    <a:pt x="4239" y="0"/>
                  </a:moveTo>
                  <a:cubicBezTo>
                    <a:pt x="4199" y="0"/>
                    <a:pt x="4157" y="8"/>
                    <a:pt x="4117" y="23"/>
                  </a:cubicBezTo>
                  <a:cubicBezTo>
                    <a:pt x="2944" y="430"/>
                    <a:pt x="1459" y="579"/>
                    <a:pt x="631" y="626"/>
                  </a:cubicBezTo>
                  <a:cubicBezTo>
                    <a:pt x="279" y="647"/>
                    <a:pt x="1" y="945"/>
                    <a:pt x="1" y="1298"/>
                  </a:cubicBezTo>
                  <a:lnTo>
                    <a:pt x="1" y="1596"/>
                  </a:lnTo>
                  <a:cubicBezTo>
                    <a:pt x="1174" y="1582"/>
                    <a:pt x="3208" y="1332"/>
                    <a:pt x="4591" y="362"/>
                  </a:cubicBezTo>
                  <a:lnTo>
                    <a:pt x="4584" y="315"/>
                  </a:lnTo>
                  <a:cubicBezTo>
                    <a:pt x="4568" y="133"/>
                    <a:pt x="4413" y="0"/>
                    <a:pt x="423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09" name="Google Shape;16209;p71"/>
          <p:cNvGrpSpPr/>
          <p:nvPr/>
        </p:nvGrpSpPr>
        <p:grpSpPr>
          <a:xfrm>
            <a:off x="5789327" y="2432968"/>
            <a:ext cx="352531" cy="370132"/>
            <a:chOff x="5789327" y="2432968"/>
            <a:chExt cx="352531" cy="370132"/>
          </a:xfrm>
        </p:grpSpPr>
        <p:sp>
          <p:nvSpPr>
            <p:cNvPr id="16210" name="Google Shape;16210;p71"/>
            <p:cNvSpPr/>
            <p:nvPr/>
          </p:nvSpPr>
          <p:spPr>
            <a:xfrm>
              <a:off x="5794651" y="2568132"/>
              <a:ext cx="341882" cy="228935"/>
            </a:xfrm>
            <a:custGeom>
              <a:rect b="b" l="l" r="r" t="t"/>
              <a:pathLst>
                <a:path extrusionOk="0" h="8728" w="13034">
                  <a:moveTo>
                    <a:pt x="1921" y="0"/>
                  </a:moveTo>
                  <a:cubicBezTo>
                    <a:pt x="1916" y="0"/>
                    <a:pt x="1912" y="0"/>
                    <a:pt x="1908" y="0"/>
                  </a:cubicBezTo>
                  <a:lnTo>
                    <a:pt x="1933" y="0"/>
                  </a:lnTo>
                  <a:cubicBezTo>
                    <a:pt x="1929" y="0"/>
                    <a:pt x="1925" y="0"/>
                    <a:pt x="1921" y="0"/>
                  </a:cubicBezTo>
                  <a:close/>
                  <a:moveTo>
                    <a:pt x="11120" y="0"/>
                  </a:moveTo>
                  <a:cubicBezTo>
                    <a:pt x="11116" y="0"/>
                    <a:pt x="11111" y="0"/>
                    <a:pt x="11107" y="0"/>
                  </a:cubicBezTo>
                  <a:lnTo>
                    <a:pt x="11132" y="0"/>
                  </a:lnTo>
                  <a:cubicBezTo>
                    <a:pt x="11128" y="0"/>
                    <a:pt x="11124" y="0"/>
                    <a:pt x="11120" y="0"/>
                  </a:cubicBezTo>
                  <a:close/>
                  <a:moveTo>
                    <a:pt x="9873" y="7161"/>
                  </a:moveTo>
                  <a:lnTo>
                    <a:pt x="9873" y="7182"/>
                  </a:lnTo>
                  <a:lnTo>
                    <a:pt x="9873" y="7182"/>
                  </a:lnTo>
                  <a:cubicBezTo>
                    <a:pt x="9873" y="7175"/>
                    <a:pt x="9873" y="7168"/>
                    <a:pt x="9873" y="7161"/>
                  </a:cubicBezTo>
                  <a:close/>
                  <a:moveTo>
                    <a:pt x="3160" y="7161"/>
                  </a:moveTo>
                  <a:lnTo>
                    <a:pt x="3160" y="7161"/>
                  </a:lnTo>
                  <a:cubicBezTo>
                    <a:pt x="3160" y="7168"/>
                    <a:pt x="3160" y="7175"/>
                    <a:pt x="3160" y="7182"/>
                  </a:cubicBezTo>
                  <a:lnTo>
                    <a:pt x="3160" y="7182"/>
                  </a:lnTo>
                  <a:lnTo>
                    <a:pt x="3160" y="7161"/>
                  </a:lnTo>
                  <a:close/>
                  <a:moveTo>
                    <a:pt x="1777" y="0"/>
                  </a:moveTo>
                  <a:cubicBezTo>
                    <a:pt x="862" y="0"/>
                    <a:pt x="62" y="705"/>
                    <a:pt x="28" y="1628"/>
                  </a:cubicBezTo>
                  <a:cubicBezTo>
                    <a:pt x="1" y="2570"/>
                    <a:pt x="760" y="3357"/>
                    <a:pt x="1709" y="3357"/>
                  </a:cubicBezTo>
                  <a:lnTo>
                    <a:pt x="4727" y="3357"/>
                  </a:lnTo>
                  <a:cubicBezTo>
                    <a:pt x="4311" y="3921"/>
                    <a:pt x="3642" y="4252"/>
                    <a:pt x="2944" y="4252"/>
                  </a:cubicBezTo>
                  <a:cubicBezTo>
                    <a:pt x="2937" y="4252"/>
                    <a:pt x="2930" y="4252"/>
                    <a:pt x="2923" y="4252"/>
                  </a:cubicBezTo>
                  <a:cubicBezTo>
                    <a:pt x="2919" y="4252"/>
                    <a:pt x="2915" y="4252"/>
                    <a:pt x="2911" y="4252"/>
                  </a:cubicBezTo>
                  <a:cubicBezTo>
                    <a:pt x="2049" y="4252"/>
                    <a:pt x="1377" y="4988"/>
                    <a:pt x="1377" y="5845"/>
                  </a:cubicBezTo>
                  <a:lnTo>
                    <a:pt x="1377" y="6272"/>
                  </a:lnTo>
                  <a:cubicBezTo>
                    <a:pt x="1377" y="5655"/>
                    <a:pt x="1872" y="5154"/>
                    <a:pt x="2496" y="5154"/>
                  </a:cubicBezTo>
                  <a:lnTo>
                    <a:pt x="3391" y="5154"/>
                  </a:lnTo>
                  <a:cubicBezTo>
                    <a:pt x="3683" y="5154"/>
                    <a:pt x="4550" y="4957"/>
                    <a:pt x="5181" y="4448"/>
                  </a:cubicBezTo>
                  <a:lnTo>
                    <a:pt x="5181" y="7127"/>
                  </a:lnTo>
                  <a:cubicBezTo>
                    <a:pt x="5188" y="7601"/>
                    <a:pt x="4869" y="8022"/>
                    <a:pt x="4408" y="8144"/>
                  </a:cubicBezTo>
                  <a:cubicBezTo>
                    <a:pt x="4326" y="8164"/>
                    <a:pt x="4245" y="8173"/>
                    <a:pt x="4165" y="8173"/>
                  </a:cubicBezTo>
                  <a:cubicBezTo>
                    <a:pt x="3629" y="8173"/>
                    <a:pt x="3166" y="7745"/>
                    <a:pt x="3160" y="7182"/>
                  </a:cubicBezTo>
                  <a:lnTo>
                    <a:pt x="3160" y="7182"/>
                  </a:lnTo>
                  <a:lnTo>
                    <a:pt x="3160" y="7215"/>
                  </a:lnTo>
                  <a:cubicBezTo>
                    <a:pt x="3160" y="8008"/>
                    <a:pt x="3771" y="8707"/>
                    <a:pt x="4571" y="8727"/>
                  </a:cubicBezTo>
                  <a:cubicBezTo>
                    <a:pt x="4587" y="8727"/>
                    <a:pt x="4603" y="8728"/>
                    <a:pt x="4620" y="8728"/>
                  </a:cubicBezTo>
                  <a:cubicBezTo>
                    <a:pt x="5418" y="8728"/>
                    <a:pt x="6069" y="8080"/>
                    <a:pt x="6069" y="7276"/>
                  </a:cubicBezTo>
                  <a:lnTo>
                    <a:pt x="6069" y="4496"/>
                  </a:lnTo>
                  <a:cubicBezTo>
                    <a:pt x="6063" y="4272"/>
                    <a:pt x="6218" y="4075"/>
                    <a:pt x="6442" y="4028"/>
                  </a:cubicBezTo>
                  <a:cubicBezTo>
                    <a:pt x="6465" y="4025"/>
                    <a:pt x="6487" y="4023"/>
                    <a:pt x="6510" y="4023"/>
                  </a:cubicBezTo>
                  <a:cubicBezTo>
                    <a:pt x="6754" y="4023"/>
                    <a:pt x="6964" y="4221"/>
                    <a:pt x="6964" y="4475"/>
                  </a:cubicBezTo>
                  <a:lnTo>
                    <a:pt x="6964" y="7208"/>
                  </a:lnTo>
                  <a:cubicBezTo>
                    <a:pt x="6964" y="8008"/>
                    <a:pt x="7581" y="8700"/>
                    <a:pt x="8375" y="8727"/>
                  </a:cubicBezTo>
                  <a:cubicBezTo>
                    <a:pt x="8391" y="8727"/>
                    <a:pt x="8407" y="8728"/>
                    <a:pt x="8424" y="8728"/>
                  </a:cubicBezTo>
                  <a:cubicBezTo>
                    <a:pt x="9222" y="8728"/>
                    <a:pt x="9873" y="8080"/>
                    <a:pt x="9873" y="7269"/>
                  </a:cubicBezTo>
                  <a:lnTo>
                    <a:pt x="9873" y="7182"/>
                  </a:lnTo>
                  <a:lnTo>
                    <a:pt x="9873" y="7182"/>
                  </a:lnTo>
                  <a:cubicBezTo>
                    <a:pt x="9867" y="7742"/>
                    <a:pt x="9400" y="8171"/>
                    <a:pt x="8865" y="8171"/>
                  </a:cubicBezTo>
                  <a:cubicBezTo>
                    <a:pt x="8788" y="8171"/>
                    <a:pt x="8711" y="8162"/>
                    <a:pt x="8632" y="8144"/>
                  </a:cubicBezTo>
                  <a:cubicBezTo>
                    <a:pt x="8171" y="8022"/>
                    <a:pt x="7853" y="7601"/>
                    <a:pt x="7859" y="7127"/>
                  </a:cubicBezTo>
                  <a:lnTo>
                    <a:pt x="7859" y="4442"/>
                  </a:lnTo>
                  <a:cubicBezTo>
                    <a:pt x="8490" y="4950"/>
                    <a:pt x="9358" y="5147"/>
                    <a:pt x="9649" y="5147"/>
                  </a:cubicBezTo>
                  <a:lnTo>
                    <a:pt x="10545" y="5147"/>
                  </a:lnTo>
                  <a:cubicBezTo>
                    <a:pt x="11168" y="5147"/>
                    <a:pt x="11670" y="5648"/>
                    <a:pt x="11670" y="6266"/>
                  </a:cubicBezTo>
                  <a:lnTo>
                    <a:pt x="11670" y="5845"/>
                  </a:lnTo>
                  <a:cubicBezTo>
                    <a:pt x="11670" y="4992"/>
                    <a:pt x="10998" y="4252"/>
                    <a:pt x="10147" y="4252"/>
                  </a:cubicBezTo>
                  <a:cubicBezTo>
                    <a:pt x="10140" y="4252"/>
                    <a:pt x="10132" y="4252"/>
                    <a:pt x="10124" y="4252"/>
                  </a:cubicBezTo>
                  <a:cubicBezTo>
                    <a:pt x="9412" y="4252"/>
                    <a:pt x="8734" y="3919"/>
                    <a:pt x="8314" y="3350"/>
                  </a:cubicBezTo>
                  <a:lnTo>
                    <a:pt x="11331" y="3350"/>
                  </a:lnTo>
                  <a:cubicBezTo>
                    <a:pt x="12280" y="3350"/>
                    <a:pt x="13033" y="2570"/>
                    <a:pt x="13006" y="1628"/>
                  </a:cubicBezTo>
                  <a:cubicBezTo>
                    <a:pt x="12979" y="705"/>
                    <a:pt x="12179" y="0"/>
                    <a:pt x="11263" y="0"/>
                  </a:cubicBezTo>
                  <a:lnTo>
                    <a:pt x="11132" y="0"/>
                  </a:lnTo>
                  <a:cubicBezTo>
                    <a:pt x="11786" y="7"/>
                    <a:pt x="12321" y="537"/>
                    <a:pt x="12341" y="1194"/>
                  </a:cubicBezTo>
                  <a:cubicBezTo>
                    <a:pt x="12355" y="1865"/>
                    <a:pt x="11780" y="2402"/>
                    <a:pt x="11114" y="2402"/>
                  </a:cubicBezTo>
                  <a:cubicBezTo>
                    <a:pt x="11094" y="2402"/>
                    <a:pt x="11073" y="2402"/>
                    <a:pt x="11053" y="2401"/>
                  </a:cubicBezTo>
                  <a:lnTo>
                    <a:pt x="8734" y="2299"/>
                  </a:lnTo>
                  <a:cubicBezTo>
                    <a:pt x="8497" y="2285"/>
                    <a:pt x="8314" y="2089"/>
                    <a:pt x="8314" y="1851"/>
                  </a:cubicBezTo>
                  <a:lnTo>
                    <a:pt x="8314" y="1343"/>
                  </a:lnTo>
                  <a:lnTo>
                    <a:pt x="4727" y="1343"/>
                  </a:lnTo>
                  <a:lnTo>
                    <a:pt x="4727" y="1851"/>
                  </a:lnTo>
                  <a:cubicBezTo>
                    <a:pt x="4727" y="2089"/>
                    <a:pt x="4544" y="2285"/>
                    <a:pt x="4306" y="2299"/>
                  </a:cubicBezTo>
                  <a:lnTo>
                    <a:pt x="1987" y="2401"/>
                  </a:lnTo>
                  <a:cubicBezTo>
                    <a:pt x="1967" y="2402"/>
                    <a:pt x="1947" y="2402"/>
                    <a:pt x="1927" y="2402"/>
                  </a:cubicBezTo>
                  <a:cubicBezTo>
                    <a:pt x="1260" y="2402"/>
                    <a:pt x="686" y="1865"/>
                    <a:pt x="699" y="1194"/>
                  </a:cubicBezTo>
                  <a:cubicBezTo>
                    <a:pt x="719" y="537"/>
                    <a:pt x="1255" y="7"/>
                    <a:pt x="1908"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1" name="Google Shape;16211;p71"/>
            <p:cNvSpPr/>
            <p:nvPr/>
          </p:nvSpPr>
          <p:spPr>
            <a:xfrm>
              <a:off x="5998826" y="2544656"/>
              <a:ext cx="143032" cy="117405"/>
            </a:xfrm>
            <a:custGeom>
              <a:rect b="b" l="l" r="r" t="t"/>
              <a:pathLst>
                <a:path extrusionOk="0" h="4476" w="5453">
                  <a:moveTo>
                    <a:pt x="2537" y="0"/>
                  </a:moveTo>
                  <a:cubicBezTo>
                    <a:pt x="2425" y="0"/>
                    <a:pt x="2313" y="75"/>
                    <a:pt x="2313" y="224"/>
                  </a:cubicBezTo>
                  <a:cubicBezTo>
                    <a:pt x="2313" y="712"/>
                    <a:pt x="2713" y="1119"/>
                    <a:pt x="3208" y="1119"/>
                  </a:cubicBezTo>
                  <a:lnTo>
                    <a:pt x="3547" y="1119"/>
                  </a:lnTo>
                  <a:cubicBezTo>
                    <a:pt x="4354" y="1119"/>
                    <a:pt x="5005" y="1770"/>
                    <a:pt x="5005" y="2570"/>
                  </a:cubicBezTo>
                  <a:cubicBezTo>
                    <a:pt x="5005" y="3377"/>
                    <a:pt x="4354" y="4028"/>
                    <a:pt x="3547" y="4028"/>
                  </a:cubicBezTo>
                  <a:lnTo>
                    <a:pt x="299" y="4028"/>
                  </a:lnTo>
                  <a:cubicBezTo>
                    <a:pt x="1" y="4028"/>
                    <a:pt x="1" y="4475"/>
                    <a:pt x="299" y="4475"/>
                  </a:cubicBezTo>
                  <a:lnTo>
                    <a:pt x="3547" y="4475"/>
                  </a:lnTo>
                  <a:cubicBezTo>
                    <a:pt x="4598" y="4475"/>
                    <a:pt x="5452" y="3621"/>
                    <a:pt x="5452" y="2570"/>
                  </a:cubicBezTo>
                  <a:cubicBezTo>
                    <a:pt x="5452" y="1519"/>
                    <a:pt x="4598" y="672"/>
                    <a:pt x="3547" y="672"/>
                  </a:cubicBezTo>
                  <a:lnTo>
                    <a:pt x="3208" y="672"/>
                  </a:lnTo>
                  <a:cubicBezTo>
                    <a:pt x="2957" y="665"/>
                    <a:pt x="2761" y="468"/>
                    <a:pt x="2761" y="224"/>
                  </a:cubicBezTo>
                  <a:cubicBezTo>
                    <a:pt x="2761" y="75"/>
                    <a:pt x="2649" y="0"/>
                    <a:pt x="2537"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2" name="Google Shape;16212;p71"/>
            <p:cNvSpPr/>
            <p:nvPr/>
          </p:nvSpPr>
          <p:spPr>
            <a:xfrm>
              <a:off x="5846062" y="2667360"/>
              <a:ext cx="238877" cy="135740"/>
            </a:xfrm>
            <a:custGeom>
              <a:rect b="b" l="l" r="r" t="t"/>
              <a:pathLst>
                <a:path extrusionOk="0" h="5175" w="9107">
                  <a:moveTo>
                    <a:pt x="4557" y="1"/>
                  </a:moveTo>
                  <a:cubicBezTo>
                    <a:pt x="4177" y="1"/>
                    <a:pt x="3872" y="313"/>
                    <a:pt x="3886" y="692"/>
                  </a:cubicBezTo>
                  <a:lnTo>
                    <a:pt x="3886" y="3493"/>
                  </a:lnTo>
                  <a:cubicBezTo>
                    <a:pt x="3886" y="4171"/>
                    <a:pt x="3330" y="4720"/>
                    <a:pt x="2651" y="4720"/>
                  </a:cubicBezTo>
                  <a:cubicBezTo>
                    <a:pt x="1973" y="4720"/>
                    <a:pt x="1417" y="4171"/>
                    <a:pt x="1417" y="3493"/>
                  </a:cubicBezTo>
                  <a:lnTo>
                    <a:pt x="1417" y="3154"/>
                  </a:lnTo>
                  <a:cubicBezTo>
                    <a:pt x="1417" y="2537"/>
                    <a:pt x="916" y="2035"/>
                    <a:pt x="299" y="2035"/>
                  </a:cubicBezTo>
                  <a:cubicBezTo>
                    <a:pt x="0" y="2035"/>
                    <a:pt x="0" y="2483"/>
                    <a:pt x="299" y="2483"/>
                  </a:cubicBezTo>
                  <a:cubicBezTo>
                    <a:pt x="672" y="2483"/>
                    <a:pt x="970" y="2781"/>
                    <a:pt x="970" y="3154"/>
                  </a:cubicBezTo>
                  <a:lnTo>
                    <a:pt x="970" y="3493"/>
                  </a:lnTo>
                  <a:cubicBezTo>
                    <a:pt x="990" y="4408"/>
                    <a:pt x="1736" y="5134"/>
                    <a:pt x="2651" y="5134"/>
                  </a:cubicBezTo>
                  <a:cubicBezTo>
                    <a:pt x="3567" y="5134"/>
                    <a:pt x="4313" y="4408"/>
                    <a:pt x="4333" y="3493"/>
                  </a:cubicBezTo>
                  <a:lnTo>
                    <a:pt x="4333" y="692"/>
                  </a:lnTo>
                  <a:cubicBezTo>
                    <a:pt x="4333" y="543"/>
                    <a:pt x="4445" y="469"/>
                    <a:pt x="4557" y="469"/>
                  </a:cubicBezTo>
                  <a:cubicBezTo>
                    <a:pt x="4669" y="469"/>
                    <a:pt x="4781" y="543"/>
                    <a:pt x="4781" y="692"/>
                  </a:cubicBezTo>
                  <a:lnTo>
                    <a:pt x="4781" y="3493"/>
                  </a:lnTo>
                  <a:cubicBezTo>
                    <a:pt x="4781" y="4422"/>
                    <a:pt x="5533" y="5168"/>
                    <a:pt x="6462" y="5174"/>
                  </a:cubicBezTo>
                  <a:cubicBezTo>
                    <a:pt x="7384" y="5168"/>
                    <a:pt x="8137" y="4422"/>
                    <a:pt x="8137" y="3493"/>
                  </a:cubicBezTo>
                  <a:lnTo>
                    <a:pt x="8137" y="3154"/>
                  </a:lnTo>
                  <a:cubicBezTo>
                    <a:pt x="8137" y="2781"/>
                    <a:pt x="8435" y="2483"/>
                    <a:pt x="8808" y="2483"/>
                  </a:cubicBezTo>
                  <a:cubicBezTo>
                    <a:pt x="9107" y="2483"/>
                    <a:pt x="9107" y="2035"/>
                    <a:pt x="8808" y="2035"/>
                  </a:cubicBezTo>
                  <a:cubicBezTo>
                    <a:pt x="8191" y="2035"/>
                    <a:pt x="7689" y="2537"/>
                    <a:pt x="7689" y="3154"/>
                  </a:cubicBezTo>
                  <a:lnTo>
                    <a:pt x="7689" y="3493"/>
                  </a:lnTo>
                  <a:cubicBezTo>
                    <a:pt x="7689" y="4171"/>
                    <a:pt x="7140" y="4720"/>
                    <a:pt x="6455" y="4720"/>
                  </a:cubicBezTo>
                  <a:cubicBezTo>
                    <a:pt x="5777" y="4720"/>
                    <a:pt x="5228" y="4171"/>
                    <a:pt x="5228" y="3493"/>
                  </a:cubicBezTo>
                  <a:lnTo>
                    <a:pt x="5228" y="692"/>
                  </a:lnTo>
                  <a:cubicBezTo>
                    <a:pt x="5242" y="313"/>
                    <a:pt x="4937" y="1"/>
                    <a:pt x="4557"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3" name="Google Shape;16213;p71"/>
            <p:cNvSpPr/>
            <p:nvPr/>
          </p:nvSpPr>
          <p:spPr>
            <a:xfrm>
              <a:off x="5898339" y="2432968"/>
              <a:ext cx="134481" cy="211492"/>
            </a:xfrm>
            <a:custGeom>
              <a:rect b="b" l="l" r="r" t="t"/>
              <a:pathLst>
                <a:path extrusionOk="0" h="8063" w="5127">
                  <a:moveTo>
                    <a:pt x="2564" y="0"/>
                  </a:moveTo>
                  <a:cubicBezTo>
                    <a:pt x="1126" y="0"/>
                    <a:pt x="1" y="1241"/>
                    <a:pt x="143" y="2672"/>
                  </a:cubicBezTo>
                  <a:lnTo>
                    <a:pt x="550" y="6720"/>
                  </a:lnTo>
                  <a:lnTo>
                    <a:pt x="1669" y="6720"/>
                  </a:lnTo>
                  <a:lnTo>
                    <a:pt x="1669" y="7167"/>
                  </a:lnTo>
                  <a:cubicBezTo>
                    <a:pt x="1669" y="7662"/>
                    <a:pt x="2069" y="8062"/>
                    <a:pt x="2564" y="8062"/>
                  </a:cubicBezTo>
                  <a:cubicBezTo>
                    <a:pt x="3059" y="8062"/>
                    <a:pt x="3459" y="7662"/>
                    <a:pt x="3459" y="7167"/>
                  </a:cubicBezTo>
                  <a:lnTo>
                    <a:pt x="3459" y="6720"/>
                  </a:lnTo>
                  <a:lnTo>
                    <a:pt x="4578" y="6720"/>
                  </a:lnTo>
                  <a:lnTo>
                    <a:pt x="4985" y="2672"/>
                  </a:lnTo>
                  <a:cubicBezTo>
                    <a:pt x="5127" y="1241"/>
                    <a:pt x="4001" y="0"/>
                    <a:pt x="2564"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4" name="Google Shape;16214;p71"/>
            <p:cNvSpPr/>
            <p:nvPr/>
          </p:nvSpPr>
          <p:spPr>
            <a:xfrm>
              <a:off x="5898522" y="2433309"/>
              <a:ext cx="59962" cy="175925"/>
            </a:xfrm>
            <a:custGeom>
              <a:rect b="b" l="l" r="r" t="t"/>
              <a:pathLst>
                <a:path extrusionOk="0" h="6707" w="2286">
                  <a:moveTo>
                    <a:pt x="2286" y="1"/>
                  </a:moveTo>
                  <a:cubicBezTo>
                    <a:pt x="963" y="150"/>
                    <a:pt x="1" y="1336"/>
                    <a:pt x="136" y="2659"/>
                  </a:cubicBezTo>
                  <a:lnTo>
                    <a:pt x="543" y="6707"/>
                  </a:lnTo>
                  <a:lnTo>
                    <a:pt x="1601" y="6707"/>
                  </a:lnTo>
                  <a:lnTo>
                    <a:pt x="1228" y="2509"/>
                  </a:lnTo>
                  <a:cubicBezTo>
                    <a:pt x="1133" y="1479"/>
                    <a:pt x="1574" y="536"/>
                    <a:pt x="2286"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5" name="Google Shape;16215;p71"/>
            <p:cNvSpPr/>
            <p:nvPr/>
          </p:nvSpPr>
          <p:spPr>
            <a:xfrm>
              <a:off x="5804960" y="2667045"/>
              <a:ext cx="141065" cy="88920"/>
            </a:xfrm>
            <a:custGeom>
              <a:rect b="b" l="l" r="r" t="t"/>
              <a:pathLst>
                <a:path extrusionOk="0" h="3390" w="5378">
                  <a:moveTo>
                    <a:pt x="5113" y="1"/>
                  </a:moveTo>
                  <a:cubicBezTo>
                    <a:pt x="5041" y="1"/>
                    <a:pt x="4972" y="37"/>
                    <a:pt x="4930" y="101"/>
                  </a:cubicBezTo>
                  <a:cubicBezTo>
                    <a:pt x="4449" y="820"/>
                    <a:pt x="3384" y="1152"/>
                    <a:pt x="2767" y="1152"/>
                  </a:cubicBezTo>
                  <a:lnTo>
                    <a:pt x="2089" y="1152"/>
                  </a:lnTo>
                  <a:cubicBezTo>
                    <a:pt x="1350" y="1152"/>
                    <a:pt x="747" y="1749"/>
                    <a:pt x="747" y="2495"/>
                  </a:cubicBezTo>
                  <a:cubicBezTo>
                    <a:pt x="747" y="2739"/>
                    <a:pt x="550" y="2942"/>
                    <a:pt x="299" y="2942"/>
                  </a:cubicBezTo>
                  <a:cubicBezTo>
                    <a:pt x="1" y="2942"/>
                    <a:pt x="1" y="3390"/>
                    <a:pt x="299" y="3390"/>
                  </a:cubicBezTo>
                  <a:cubicBezTo>
                    <a:pt x="787" y="3390"/>
                    <a:pt x="1188" y="2996"/>
                    <a:pt x="1194" y="2508"/>
                  </a:cubicBezTo>
                  <a:cubicBezTo>
                    <a:pt x="1208" y="2006"/>
                    <a:pt x="1581" y="1593"/>
                    <a:pt x="2076" y="1593"/>
                  </a:cubicBezTo>
                  <a:lnTo>
                    <a:pt x="2767" y="1593"/>
                  </a:lnTo>
                  <a:cubicBezTo>
                    <a:pt x="3507" y="1593"/>
                    <a:pt x="4720" y="1206"/>
                    <a:pt x="5303" y="345"/>
                  </a:cubicBezTo>
                  <a:cubicBezTo>
                    <a:pt x="5378" y="237"/>
                    <a:pt x="5337" y="81"/>
                    <a:pt x="5215" y="20"/>
                  </a:cubicBezTo>
                  <a:lnTo>
                    <a:pt x="5215" y="26"/>
                  </a:lnTo>
                  <a:cubicBezTo>
                    <a:pt x="5182" y="9"/>
                    <a:pt x="5147" y="1"/>
                    <a:pt x="5113"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6" name="Google Shape;16216;p71"/>
            <p:cNvSpPr/>
            <p:nvPr/>
          </p:nvSpPr>
          <p:spPr>
            <a:xfrm>
              <a:off x="5912739" y="2597483"/>
              <a:ext cx="29378" cy="23502"/>
            </a:xfrm>
            <a:custGeom>
              <a:rect b="b" l="l" r="r" t="t"/>
              <a:pathLst>
                <a:path extrusionOk="0" h="896" w="1120">
                  <a:moveTo>
                    <a:pt x="449" y="0"/>
                  </a:moveTo>
                  <a:cubicBezTo>
                    <a:pt x="198" y="0"/>
                    <a:pt x="1" y="197"/>
                    <a:pt x="1" y="448"/>
                  </a:cubicBezTo>
                  <a:cubicBezTo>
                    <a:pt x="1" y="692"/>
                    <a:pt x="198" y="895"/>
                    <a:pt x="449"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7" name="Google Shape;16217;p71"/>
            <p:cNvSpPr/>
            <p:nvPr/>
          </p:nvSpPr>
          <p:spPr>
            <a:xfrm>
              <a:off x="5989042" y="2597483"/>
              <a:ext cx="29378" cy="23502"/>
            </a:xfrm>
            <a:custGeom>
              <a:rect b="b" l="l" r="r" t="t"/>
              <a:pathLst>
                <a:path extrusionOk="0" h="896" w="1120">
                  <a:moveTo>
                    <a:pt x="448" y="0"/>
                  </a:moveTo>
                  <a:cubicBezTo>
                    <a:pt x="204" y="0"/>
                    <a:pt x="1" y="197"/>
                    <a:pt x="1" y="448"/>
                  </a:cubicBezTo>
                  <a:cubicBezTo>
                    <a:pt x="1" y="692"/>
                    <a:pt x="204" y="895"/>
                    <a:pt x="448"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8" name="Google Shape;16218;p71"/>
            <p:cNvSpPr/>
            <p:nvPr/>
          </p:nvSpPr>
          <p:spPr>
            <a:xfrm>
              <a:off x="5789327" y="2544656"/>
              <a:ext cx="142849" cy="117405"/>
            </a:xfrm>
            <a:custGeom>
              <a:rect b="b" l="l" r="r" t="t"/>
              <a:pathLst>
                <a:path extrusionOk="0" h="4476" w="5446">
                  <a:moveTo>
                    <a:pt x="2916" y="0"/>
                  </a:moveTo>
                  <a:cubicBezTo>
                    <a:pt x="2804" y="0"/>
                    <a:pt x="2692" y="75"/>
                    <a:pt x="2692" y="224"/>
                  </a:cubicBezTo>
                  <a:cubicBezTo>
                    <a:pt x="2692" y="468"/>
                    <a:pt x="2489" y="665"/>
                    <a:pt x="2245" y="672"/>
                  </a:cubicBezTo>
                  <a:lnTo>
                    <a:pt x="1906" y="672"/>
                  </a:lnTo>
                  <a:cubicBezTo>
                    <a:pt x="855" y="672"/>
                    <a:pt x="0" y="1519"/>
                    <a:pt x="0" y="2570"/>
                  </a:cubicBezTo>
                  <a:cubicBezTo>
                    <a:pt x="0" y="3621"/>
                    <a:pt x="855" y="4475"/>
                    <a:pt x="1906" y="4475"/>
                  </a:cubicBezTo>
                  <a:lnTo>
                    <a:pt x="5154" y="4475"/>
                  </a:lnTo>
                  <a:cubicBezTo>
                    <a:pt x="5445" y="4475"/>
                    <a:pt x="5445" y="4028"/>
                    <a:pt x="5154" y="4028"/>
                  </a:cubicBezTo>
                  <a:lnTo>
                    <a:pt x="1906" y="4028"/>
                  </a:lnTo>
                  <a:cubicBezTo>
                    <a:pt x="1099" y="4028"/>
                    <a:pt x="448" y="3377"/>
                    <a:pt x="448" y="2570"/>
                  </a:cubicBezTo>
                  <a:cubicBezTo>
                    <a:pt x="448" y="1770"/>
                    <a:pt x="1099" y="1119"/>
                    <a:pt x="1906" y="1119"/>
                  </a:cubicBezTo>
                  <a:lnTo>
                    <a:pt x="2245" y="1119"/>
                  </a:lnTo>
                  <a:cubicBezTo>
                    <a:pt x="2740" y="1119"/>
                    <a:pt x="3140" y="712"/>
                    <a:pt x="3140" y="224"/>
                  </a:cubicBezTo>
                  <a:cubicBezTo>
                    <a:pt x="3140" y="75"/>
                    <a:pt x="3028" y="0"/>
                    <a:pt x="291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9" name="Google Shape;16219;p71"/>
            <p:cNvSpPr/>
            <p:nvPr/>
          </p:nvSpPr>
          <p:spPr>
            <a:xfrm>
              <a:off x="5985134" y="2666940"/>
              <a:ext cx="141065" cy="89025"/>
            </a:xfrm>
            <a:custGeom>
              <a:rect b="b" l="l" r="r" t="t"/>
              <a:pathLst>
                <a:path extrusionOk="0" h="3394" w="5378">
                  <a:moveTo>
                    <a:pt x="261" y="1"/>
                  </a:moveTo>
                  <a:cubicBezTo>
                    <a:pt x="228" y="1"/>
                    <a:pt x="194" y="8"/>
                    <a:pt x="163" y="24"/>
                  </a:cubicBezTo>
                  <a:cubicBezTo>
                    <a:pt x="41" y="85"/>
                    <a:pt x="1" y="241"/>
                    <a:pt x="75" y="349"/>
                  </a:cubicBezTo>
                  <a:cubicBezTo>
                    <a:pt x="658" y="1210"/>
                    <a:pt x="1872" y="1603"/>
                    <a:pt x="2611" y="1603"/>
                  </a:cubicBezTo>
                  <a:lnTo>
                    <a:pt x="3303" y="1603"/>
                  </a:lnTo>
                  <a:cubicBezTo>
                    <a:pt x="3798" y="1603"/>
                    <a:pt x="4171" y="2017"/>
                    <a:pt x="4184" y="2512"/>
                  </a:cubicBezTo>
                  <a:cubicBezTo>
                    <a:pt x="4191" y="3000"/>
                    <a:pt x="4591" y="3394"/>
                    <a:pt x="5079" y="3394"/>
                  </a:cubicBezTo>
                  <a:cubicBezTo>
                    <a:pt x="5378" y="3394"/>
                    <a:pt x="5378" y="2946"/>
                    <a:pt x="5079" y="2946"/>
                  </a:cubicBezTo>
                  <a:cubicBezTo>
                    <a:pt x="4829" y="2946"/>
                    <a:pt x="4632" y="2749"/>
                    <a:pt x="4632" y="2499"/>
                  </a:cubicBezTo>
                  <a:cubicBezTo>
                    <a:pt x="4632" y="1759"/>
                    <a:pt x="4028" y="1156"/>
                    <a:pt x="3283" y="1156"/>
                  </a:cubicBezTo>
                  <a:lnTo>
                    <a:pt x="2611" y="1156"/>
                  </a:lnTo>
                  <a:cubicBezTo>
                    <a:pt x="1994" y="1156"/>
                    <a:pt x="923" y="817"/>
                    <a:pt x="441" y="98"/>
                  </a:cubicBezTo>
                  <a:cubicBezTo>
                    <a:pt x="400" y="34"/>
                    <a:pt x="331" y="1"/>
                    <a:pt x="261"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20" name="Google Shape;16220;p71"/>
          <p:cNvGrpSpPr/>
          <p:nvPr/>
        </p:nvGrpSpPr>
        <p:grpSpPr>
          <a:xfrm>
            <a:off x="874612" y="1980134"/>
            <a:ext cx="322314" cy="370158"/>
            <a:chOff x="874612" y="1980134"/>
            <a:chExt cx="322314" cy="370158"/>
          </a:xfrm>
        </p:grpSpPr>
        <p:sp>
          <p:nvSpPr>
            <p:cNvPr id="16221" name="Google Shape;16221;p71"/>
            <p:cNvSpPr/>
            <p:nvPr/>
          </p:nvSpPr>
          <p:spPr>
            <a:xfrm>
              <a:off x="1067586" y="1980134"/>
              <a:ext cx="129340" cy="193709"/>
            </a:xfrm>
            <a:custGeom>
              <a:rect b="b" l="l" r="r" t="t"/>
              <a:pathLst>
                <a:path extrusionOk="0" h="7385" w="4931">
                  <a:moveTo>
                    <a:pt x="4930" y="1"/>
                  </a:moveTo>
                  <a:cubicBezTo>
                    <a:pt x="4930" y="1"/>
                    <a:pt x="1838" y="1838"/>
                    <a:pt x="1" y="5737"/>
                  </a:cubicBezTo>
                  <a:lnTo>
                    <a:pt x="2035" y="7385"/>
                  </a:lnTo>
                  <a:cubicBezTo>
                    <a:pt x="4822" y="5066"/>
                    <a:pt x="4930" y="1"/>
                    <a:pt x="49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2" name="Google Shape;16222;p71"/>
            <p:cNvSpPr/>
            <p:nvPr/>
          </p:nvSpPr>
          <p:spPr>
            <a:xfrm>
              <a:off x="1095521" y="1980317"/>
              <a:ext cx="101405" cy="193525"/>
            </a:xfrm>
            <a:custGeom>
              <a:rect b="b" l="l" r="r" t="t"/>
              <a:pathLst>
                <a:path extrusionOk="0" h="7378" w="3866">
                  <a:moveTo>
                    <a:pt x="3865" y="0"/>
                  </a:moveTo>
                  <a:cubicBezTo>
                    <a:pt x="3865" y="0"/>
                    <a:pt x="3865" y="0"/>
                    <a:pt x="3865" y="0"/>
                  </a:cubicBezTo>
                  <a:lnTo>
                    <a:pt x="3865" y="0"/>
                  </a:lnTo>
                  <a:cubicBezTo>
                    <a:pt x="3865" y="0"/>
                    <a:pt x="3865" y="0"/>
                    <a:pt x="3865" y="0"/>
                  </a:cubicBezTo>
                  <a:cubicBezTo>
                    <a:pt x="3865" y="0"/>
                    <a:pt x="3865" y="0"/>
                    <a:pt x="3865" y="0"/>
                  </a:cubicBezTo>
                  <a:close/>
                  <a:moveTo>
                    <a:pt x="3865" y="0"/>
                  </a:moveTo>
                  <a:cubicBezTo>
                    <a:pt x="1777" y="2258"/>
                    <a:pt x="488" y="4923"/>
                    <a:pt x="0" y="6049"/>
                  </a:cubicBezTo>
                  <a:lnTo>
                    <a:pt x="68" y="6652"/>
                  </a:lnTo>
                  <a:lnTo>
                    <a:pt x="970" y="7378"/>
                  </a:lnTo>
                  <a:cubicBezTo>
                    <a:pt x="3753" y="5062"/>
                    <a:pt x="3865" y="8"/>
                    <a:pt x="386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3" name="Google Shape;16223;p71"/>
            <p:cNvSpPr/>
            <p:nvPr/>
          </p:nvSpPr>
          <p:spPr>
            <a:xfrm>
              <a:off x="874612" y="1980134"/>
              <a:ext cx="129681" cy="193709"/>
            </a:xfrm>
            <a:custGeom>
              <a:rect b="b" l="l" r="r" t="t"/>
              <a:pathLst>
                <a:path extrusionOk="0" h="7385" w="4944">
                  <a:moveTo>
                    <a:pt x="1" y="1"/>
                  </a:moveTo>
                  <a:lnTo>
                    <a:pt x="1" y="1"/>
                  </a:lnTo>
                  <a:cubicBezTo>
                    <a:pt x="1" y="1"/>
                    <a:pt x="109" y="5066"/>
                    <a:pt x="2910" y="7385"/>
                  </a:cubicBezTo>
                  <a:lnTo>
                    <a:pt x="4944" y="5737"/>
                  </a:lnTo>
                  <a:cubicBezTo>
                    <a:pt x="3099" y="1838"/>
                    <a:pt x="1" y="1"/>
                    <a:pt x="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4" name="Google Shape;16224;p71"/>
            <p:cNvSpPr/>
            <p:nvPr/>
          </p:nvSpPr>
          <p:spPr>
            <a:xfrm>
              <a:off x="874612" y="1980317"/>
              <a:ext cx="101589" cy="193525"/>
            </a:xfrm>
            <a:custGeom>
              <a:rect b="b" l="l" r="r" t="t"/>
              <a:pathLst>
                <a:path extrusionOk="0" h="7378" w="3873">
                  <a:moveTo>
                    <a:pt x="1" y="0"/>
                  </a:moveTo>
                  <a:cubicBezTo>
                    <a:pt x="1" y="0"/>
                    <a:pt x="1" y="0"/>
                    <a:pt x="1" y="0"/>
                  </a:cubicBezTo>
                  <a:cubicBezTo>
                    <a:pt x="1" y="0"/>
                    <a:pt x="1" y="0"/>
                    <a:pt x="1" y="0"/>
                  </a:cubicBezTo>
                  <a:lnTo>
                    <a:pt x="1" y="0"/>
                  </a:lnTo>
                  <a:cubicBezTo>
                    <a:pt x="1" y="0"/>
                    <a:pt x="1" y="0"/>
                    <a:pt x="1" y="0"/>
                  </a:cubicBezTo>
                  <a:close/>
                  <a:moveTo>
                    <a:pt x="1" y="0"/>
                  </a:moveTo>
                  <a:lnTo>
                    <a:pt x="1" y="0"/>
                  </a:lnTo>
                  <a:cubicBezTo>
                    <a:pt x="1" y="8"/>
                    <a:pt x="113" y="5062"/>
                    <a:pt x="2910" y="7378"/>
                  </a:cubicBezTo>
                  <a:lnTo>
                    <a:pt x="3805" y="6652"/>
                  </a:lnTo>
                  <a:lnTo>
                    <a:pt x="3872" y="6049"/>
                  </a:lnTo>
                  <a:cubicBezTo>
                    <a:pt x="3384" y="4923"/>
                    <a:pt x="2096" y="2258"/>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5" name="Google Shape;16225;p71"/>
            <p:cNvSpPr/>
            <p:nvPr/>
          </p:nvSpPr>
          <p:spPr>
            <a:xfrm>
              <a:off x="922455" y="2123481"/>
              <a:ext cx="226785" cy="226811"/>
            </a:xfrm>
            <a:custGeom>
              <a:rect b="b" l="l" r="r" t="t"/>
              <a:pathLst>
                <a:path extrusionOk="0" h="8647" w="8646">
                  <a:moveTo>
                    <a:pt x="4320" y="1"/>
                  </a:moveTo>
                  <a:cubicBezTo>
                    <a:pt x="2299" y="1"/>
                    <a:pt x="672" y="1357"/>
                    <a:pt x="672" y="3025"/>
                  </a:cubicBezTo>
                  <a:lnTo>
                    <a:pt x="672" y="3113"/>
                  </a:lnTo>
                  <a:cubicBezTo>
                    <a:pt x="685" y="3601"/>
                    <a:pt x="557" y="4076"/>
                    <a:pt x="313" y="4496"/>
                  </a:cubicBezTo>
                  <a:cubicBezTo>
                    <a:pt x="109" y="4835"/>
                    <a:pt x="1" y="5222"/>
                    <a:pt x="1" y="5622"/>
                  </a:cubicBezTo>
                  <a:cubicBezTo>
                    <a:pt x="1" y="7290"/>
                    <a:pt x="1933" y="8646"/>
                    <a:pt x="4320" y="8646"/>
                  </a:cubicBezTo>
                  <a:cubicBezTo>
                    <a:pt x="6707" y="8646"/>
                    <a:pt x="8646" y="7290"/>
                    <a:pt x="8646" y="5622"/>
                  </a:cubicBezTo>
                  <a:cubicBezTo>
                    <a:pt x="8639" y="5222"/>
                    <a:pt x="8537" y="4835"/>
                    <a:pt x="8334" y="4496"/>
                  </a:cubicBezTo>
                  <a:cubicBezTo>
                    <a:pt x="8083" y="4083"/>
                    <a:pt x="7954" y="3601"/>
                    <a:pt x="7961" y="3113"/>
                  </a:cubicBezTo>
                  <a:lnTo>
                    <a:pt x="7961" y="3025"/>
                  </a:lnTo>
                  <a:cubicBezTo>
                    <a:pt x="7961" y="1357"/>
                    <a:pt x="6334" y="1"/>
                    <a:pt x="432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6" name="Google Shape;16226;p71"/>
            <p:cNvSpPr/>
            <p:nvPr/>
          </p:nvSpPr>
          <p:spPr>
            <a:xfrm>
              <a:off x="922455" y="2123664"/>
              <a:ext cx="106205" cy="222876"/>
            </a:xfrm>
            <a:custGeom>
              <a:rect b="b" l="l" r="r" t="t"/>
              <a:pathLst>
                <a:path extrusionOk="0" h="8497" w="4049">
                  <a:moveTo>
                    <a:pt x="4049" y="1"/>
                  </a:moveTo>
                  <a:lnTo>
                    <a:pt x="4049" y="1"/>
                  </a:lnTo>
                  <a:cubicBezTo>
                    <a:pt x="2164" y="116"/>
                    <a:pt x="679" y="1425"/>
                    <a:pt x="679" y="3018"/>
                  </a:cubicBezTo>
                  <a:lnTo>
                    <a:pt x="679" y="3099"/>
                  </a:lnTo>
                  <a:cubicBezTo>
                    <a:pt x="685" y="3588"/>
                    <a:pt x="563" y="4069"/>
                    <a:pt x="313" y="4489"/>
                  </a:cubicBezTo>
                  <a:cubicBezTo>
                    <a:pt x="109" y="4828"/>
                    <a:pt x="1" y="5215"/>
                    <a:pt x="1" y="5615"/>
                  </a:cubicBezTo>
                  <a:cubicBezTo>
                    <a:pt x="1" y="6957"/>
                    <a:pt x="1255" y="8103"/>
                    <a:pt x="2998" y="8497"/>
                  </a:cubicBezTo>
                  <a:cubicBezTo>
                    <a:pt x="2177" y="7853"/>
                    <a:pt x="1669" y="6957"/>
                    <a:pt x="1669" y="5968"/>
                  </a:cubicBezTo>
                  <a:cubicBezTo>
                    <a:pt x="1669" y="5513"/>
                    <a:pt x="1777" y="5072"/>
                    <a:pt x="1981" y="4666"/>
                  </a:cubicBezTo>
                  <a:cubicBezTo>
                    <a:pt x="2231" y="4171"/>
                    <a:pt x="2360" y="3621"/>
                    <a:pt x="2353" y="3065"/>
                  </a:cubicBezTo>
                  <a:lnTo>
                    <a:pt x="2353" y="2964"/>
                  </a:lnTo>
                  <a:cubicBezTo>
                    <a:pt x="2360" y="1750"/>
                    <a:pt x="3004" y="624"/>
                    <a:pt x="4049"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7" name="Google Shape;16227;p71"/>
            <p:cNvSpPr/>
            <p:nvPr/>
          </p:nvSpPr>
          <p:spPr>
            <a:xfrm>
              <a:off x="964082" y="2219010"/>
              <a:ext cx="35935" cy="41627"/>
            </a:xfrm>
            <a:custGeom>
              <a:rect b="b" l="l" r="r" t="t"/>
              <a:pathLst>
                <a:path extrusionOk="0" h="1587" w="1370">
                  <a:moveTo>
                    <a:pt x="685" y="0"/>
                  </a:moveTo>
                  <a:cubicBezTo>
                    <a:pt x="312" y="0"/>
                    <a:pt x="0" y="305"/>
                    <a:pt x="7" y="678"/>
                  </a:cubicBezTo>
                  <a:lnTo>
                    <a:pt x="7" y="909"/>
                  </a:lnTo>
                  <a:cubicBezTo>
                    <a:pt x="0" y="1282"/>
                    <a:pt x="312" y="1587"/>
                    <a:pt x="685" y="1587"/>
                  </a:cubicBezTo>
                  <a:cubicBezTo>
                    <a:pt x="1065" y="1587"/>
                    <a:pt x="1370" y="1282"/>
                    <a:pt x="1370" y="909"/>
                  </a:cubicBezTo>
                  <a:lnTo>
                    <a:pt x="1370" y="678"/>
                  </a:lnTo>
                  <a:cubicBezTo>
                    <a:pt x="1370" y="305"/>
                    <a:pt x="1065" y="0"/>
                    <a:pt x="68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8" name="Google Shape;16228;p71"/>
            <p:cNvSpPr/>
            <p:nvPr/>
          </p:nvSpPr>
          <p:spPr>
            <a:xfrm>
              <a:off x="982050" y="2218984"/>
              <a:ext cx="17968" cy="29797"/>
            </a:xfrm>
            <a:custGeom>
              <a:rect b="b" l="l" r="r" t="t"/>
              <a:pathLst>
                <a:path extrusionOk="0" h="1136" w="685">
                  <a:moveTo>
                    <a:pt x="12" y="1"/>
                  </a:moveTo>
                  <a:cubicBezTo>
                    <a:pt x="8" y="1"/>
                    <a:pt x="4" y="1"/>
                    <a:pt x="0" y="1"/>
                  </a:cubicBezTo>
                  <a:lnTo>
                    <a:pt x="0" y="794"/>
                  </a:lnTo>
                  <a:cubicBezTo>
                    <a:pt x="0" y="1021"/>
                    <a:pt x="171" y="1135"/>
                    <a:pt x="343" y="1135"/>
                  </a:cubicBezTo>
                  <a:cubicBezTo>
                    <a:pt x="514" y="1135"/>
                    <a:pt x="685" y="1021"/>
                    <a:pt x="685" y="794"/>
                  </a:cubicBezTo>
                  <a:lnTo>
                    <a:pt x="685" y="679"/>
                  </a:lnTo>
                  <a:cubicBezTo>
                    <a:pt x="685" y="310"/>
                    <a:pt x="386" y="1"/>
                    <a:pt x="1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9" name="Google Shape;16229;p71"/>
            <p:cNvSpPr/>
            <p:nvPr/>
          </p:nvSpPr>
          <p:spPr>
            <a:xfrm>
              <a:off x="976174" y="2224860"/>
              <a:ext cx="11935" cy="11961"/>
            </a:xfrm>
            <a:custGeom>
              <a:rect b="b" l="l" r="r" t="t"/>
              <a:pathLst>
                <a:path extrusionOk="0" h="456" w="455">
                  <a:moveTo>
                    <a:pt x="224" y="1"/>
                  </a:moveTo>
                  <a:cubicBezTo>
                    <a:pt x="102" y="1"/>
                    <a:pt x="0" y="102"/>
                    <a:pt x="0" y="231"/>
                  </a:cubicBezTo>
                  <a:cubicBezTo>
                    <a:pt x="0" y="353"/>
                    <a:pt x="102" y="455"/>
                    <a:pt x="224" y="455"/>
                  </a:cubicBezTo>
                  <a:cubicBezTo>
                    <a:pt x="353" y="455"/>
                    <a:pt x="455" y="353"/>
                    <a:pt x="455" y="231"/>
                  </a:cubicBezTo>
                  <a:cubicBezTo>
                    <a:pt x="455" y="102"/>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0" name="Google Shape;16230;p71"/>
            <p:cNvSpPr/>
            <p:nvPr/>
          </p:nvSpPr>
          <p:spPr>
            <a:xfrm>
              <a:off x="1071678" y="2219010"/>
              <a:ext cx="35778" cy="41627"/>
            </a:xfrm>
            <a:custGeom>
              <a:rect b="b" l="l" r="r" t="t"/>
              <a:pathLst>
                <a:path extrusionOk="0" h="1587" w="1364">
                  <a:moveTo>
                    <a:pt x="679" y="0"/>
                  </a:moveTo>
                  <a:cubicBezTo>
                    <a:pt x="306" y="0"/>
                    <a:pt x="1" y="305"/>
                    <a:pt x="1" y="678"/>
                  </a:cubicBezTo>
                  <a:lnTo>
                    <a:pt x="1" y="909"/>
                  </a:lnTo>
                  <a:cubicBezTo>
                    <a:pt x="1" y="1282"/>
                    <a:pt x="306" y="1587"/>
                    <a:pt x="679" y="1587"/>
                  </a:cubicBezTo>
                  <a:cubicBezTo>
                    <a:pt x="1058" y="1587"/>
                    <a:pt x="1363" y="1282"/>
                    <a:pt x="1363" y="909"/>
                  </a:cubicBezTo>
                  <a:lnTo>
                    <a:pt x="1363" y="678"/>
                  </a:lnTo>
                  <a:cubicBezTo>
                    <a:pt x="1363" y="305"/>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1" name="Google Shape;16231;p71"/>
            <p:cNvSpPr/>
            <p:nvPr/>
          </p:nvSpPr>
          <p:spPr>
            <a:xfrm>
              <a:off x="1089462" y="2218984"/>
              <a:ext cx="17994" cy="29797"/>
            </a:xfrm>
            <a:custGeom>
              <a:rect b="b" l="l" r="r" t="t"/>
              <a:pathLst>
                <a:path extrusionOk="0" h="1136" w="686">
                  <a:moveTo>
                    <a:pt x="13" y="1"/>
                  </a:moveTo>
                  <a:cubicBezTo>
                    <a:pt x="9" y="1"/>
                    <a:pt x="5" y="1"/>
                    <a:pt x="1" y="1"/>
                  </a:cubicBezTo>
                  <a:lnTo>
                    <a:pt x="1" y="794"/>
                  </a:lnTo>
                  <a:cubicBezTo>
                    <a:pt x="1" y="1021"/>
                    <a:pt x="172" y="1135"/>
                    <a:pt x="343" y="1135"/>
                  </a:cubicBezTo>
                  <a:cubicBezTo>
                    <a:pt x="514" y="1135"/>
                    <a:pt x="685" y="1021"/>
                    <a:pt x="685" y="794"/>
                  </a:cubicBezTo>
                  <a:lnTo>
                    <a:pt x="685" y="679"/>
                  </a:lnTo>
                  <a:cubicBezTo>
                    <a:pt x="685" y="310"/>
                    <a:pt x="387" y="1"/>
                    <a:pt x="1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2" name="Google Shape;16232;p71"/>
            <p:cNvSpPr/>
            <p:nvPr/>
          </p:nvSpPr>
          <p:spPr>
            <a:xfrm>
              <a:off x="1083586" y="2224860"/>
              <a:ext cx="11961" cy="11961"/>
            </a:xfrm>
            <a:custGeom>
              <a:rect b="b" l="l" r="r" t="t"/>
              <a:pathLst>
                <a:path extrusionOk="0" h="456" w="456">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3" name="Google Shape;16233;p71"/>
            <p:cNvSpPr/>
            <p:nvPr/>
          </p:nvSpPr>
          <p:spPr>
            <a:xfrm>
              <a:off x="949682" y="2219010"/>
              <a:ext cx="172357" cy="131281"/>
            </a:xfrm>
            <a:custGeom>
              <a:rect b="b" l="l" r="r" t="t"/>
              <a:pathLst>
                <a:path extrusionOk="0" h="5005" w="6571">
                  <a:moveTo>
                    <a:pt x="3282" y="0"/>
                  </a:moveTo>
                  <a:cubicBezTo>
                    <a:pt x="3058" y="0"/>
                    <a:pt x="2828" y="224"/>
                    <a:pt x="2828" y="678"/>
                  </a:cubicBezTo>
                  <a:cubicBezTo>
                    <a:pt x="2828" y="1132"/>
                    <a:pt x="2604" y="1817"/>
                    <a:pt x="1234" y="2271"/>
                  </a:cubicBezTo>
                  <a:cubicBezTo>
                    <a:pt x="285" y="2590"/>
                    <a:pt x="0" y="3241"/>
                    <a:pt x="68" y="3994"/>
                  </a:cubicBezTo>
                  <a:cubicBezTo>
                    <a:pt x="854" y="4611"/>
                    <a:pt x="2007" y="5004"/>
                    <a:pt x="3289" y="5004"/>
                  </a:cubicBezTo>
                  <a:cubicBezTo>
                    <a:pt x="4570" y="5004"/>
                    <a:pt x="5716" y="4611"/>
                    <a:pt x="6509" y="3994"/>
                  </a:cubicBezTo>
                  <a:cubicBezTo>
                    <a:pt x="6570" y="3241"/>
                    <a:pt x="6286" y="2590"/>
                    <a:pt x="5330" y="2271"/>
                  </a:cubicBezTo>
                  <a:cubicBezTo>
                    <a:pt x="3967" y="1817"/>
                    <a:pt x="3743" y="1132"/>
                    <a:pt x="3743" y="678"/>
                  </a:cubicBezTo>
                  <a:cubicBezTo>
                    <a:pt x="3743" y="224"/>
                    <a:pt x="3512" y="0"/>
                    <a:pt x="3282"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4" name="Google Shape;16234;p71"/>
            <p:cNvSpPr/>
            <p:nvPr/>
          </p:nvSpPr>
          <p:spPr>
            <a:xfrm>
              <a:off x="985984" y="2318238"/>
              <a:ext cx="99700" cy="24027"/>
            </a:xfrm>
            <a:custGeom>
              <a:rect b="b" l="l" r="r" t="t"/>
              <a:pathLst>
                <a:path extrusionOk="0" h="916" w="3801">
                  <a:moveTo>
                    <a:pt x="314" y="1"/>
                  </a:moveTo>
                  <a:cubicBezTo>
                    <a:pt x="154" y="1"/>
                    <a:pt x="0" y="179"/>
                    <a:pt x="115" y="360"/>
                  </a:cubicBezTo>
                  <a:cubicBezTo>
                    <a:pt x="338" y="706"/>
                    <a:pt x="718" y="916"/>
                    <a:pt x="1125" y="916"/>
                  </a:cubicBezTo>
                  <a:cubicBezTo>
                    <a:pt x="1396" y="916"/>
                    <a:pt x="1661" y="821"/>
                    <a:pt x="1871" y="658"/>
                  </a:cubicBezTo>
                  <a:cubicBezTo>
                    <a:pt x="1878" y="648"/>
                    <a:pt x="1888" y="643"/>
                    <a:pt x="1899" y="643"/>
                  </a:cubicBezTo>
                  <a:cubicBezTo>
                    <a:pt x="1910" y="643"/>
                    <a:pt x="1922" y="648"/>
                    <a:pt x="1932" y="658"/>
                  </a:cubicBezTo>
                  <a:cubicBezTo>
                    <a:pt x="2142" y="821"/>
                    <a:pt x="2400" y="916"/>
                    <a:pt x="2671" y="916"/>
                  </a:cubicBezTo>
                  <a:cubicBezTo>
                    <a:pt x="3084" y="916"/>
                    <a:pt x="3464" y="706"/>
                    <a:pt x="3681" y="360"/>
                  </a:cubicBezTo>
                  <a:cubicBezTo>
                    <a:pt x="3801" y="179"/>
                    <a:pt x="3644" y="4"/>
                    <a:pt x="3485" y="4"/>
                  </a:cubicBezTo>
                  <a:cubicBezTo>
                    <a:pt x="3417" y="4"/>
                    <a:pt x="3350" y="35"/>
                    <a:pt x="3301" y="109"/>
                  </a:cubicBezTo>
                  <a:cubicBezTo>
                    <a:pt x="3166" y="326"/>
                    <a:pt x="2929" y="462"/>
                    <a:pt x="2671" y="462"/>
                  </a:cubicBezTo>
                  <a:cubicBezTo>
                    <a:pt x="2508" y="462"/>
                    <a:pt x="2345" y="407"/>
                    <a:pt x="2217" y="299"/>
                  </a:cubicBezTo>
                  <a:cubicBezTo>
                    <a:pt x="2125" y="228"/>
                    <a:pt x="2013" y="192"/>
                    <a:pt x="1901" y="192"/>
                  </a:cubicBezTo>
                  <a:cubicBezTo>
                    <a:pt x="1789" y="192"/>
                    <a:pt x="1678" y="228"/>
                    <a:pt x="1586" y="299"/>
                  </a:cubicBezTo>
                  <a:cubicBezTo>
                    <a:pt x="1457" y="407"/>
                    <a:pt x="1294" y="462"/>
                    <a:pt x="1132" y="462"/>
                  </a:cubicBezTo>
                  <a:cubicBezTo>
                    <a:pt x="874" y="462"/>
                    <a:pt x="637" y="326"/>
                    <a:pt x="501" y="109"/>
                  </a:cubicBezTo>
                  <a:cubicBezTo>
                    <a:pt x="451" y="33"/>
                    <a:pt x="382" y="1"/>
                    <a:pt x="31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5" name="Google Shape;16235;p71"/>
            <p:cNvSpPr/>
            <p:nvPr/>
          </p:nvSpPr>
          <p:spPr>
            <a:xfrm>
              <a:off x="1008726" y="2278579"/>
              <a:ext cx="54270" cy="41784"/>
            </a:xfrm>
            <a:custGeom>
              <a:rect b="b" l="l" r="r" t="t"/>
              <a:pathLst>
                <a:path extrusionOk="0" h="1593" w="2069">
                  <a:moveTo>
                    <a:pt x="1031" y="0"/>
                  </a:moveTo>
                  <a:cubicBezTo>
                    <a:pt x="461" y="0"/>
                    <a:pt x="0" y="340"/>
                    <a:pt x="0" y="753"/>
                  </a:cubicBezTo>
                  <a:cubicBezTo>
                    <a:pt x="0" y="1160"/>
                    <a:pt x="434" y="1370"/>
                    <a:pt x="746" y="1526"/>
                  </a:cubicBezTo>
                  <a:cubicBezTo>
                    <a:pt x="838" y="1570"/>
                    <a:pt x="936" y="1592"/>
                    <a:pt x="1034" y="1592"/>
                  </a:cubicBezTo>
                  <a:cubicBezTo>
                    <a:pt x="1133" y="1592"/>
                    <a:pt x="1231" y="1570"/>
                    <a:pt x="1322" y="1526"/>
                  </a:cubicBezTo>
                  <a:cubicBezTo>
                    <a:pt x="1634" y="1370"/>
                    <a:pt x="2068" y="1160"/>
                    <a:pt x="2068" y="753"/>
                  </a:cubicBezTo>
                  <a:cubicBezTo>
                    <a:pt x="2068" y="340"/>
                    <a:pt x="1607" y="0"/>
                    <a:pt x="1031"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6" name="Google Shape;16236;p71"/>
            <p:cNvSpPr/>
            <p:nvPr/>
          </p:nvSpPr>
          <p:spPr>
            <a:xfrm>
              <a:off x="1008726" y="2279811"/>
              <a:ext cx="36827" cy="40552"/>
            </a:xfrm>
            <a:custGeom>
              <a:rect b="b" l="l" r="r" t="t"/>
              <a:pathLst>
                <a:path extrusionOk="0" h="1546" w="1404">
                  <a:moveTo>
                    <a:pt x="671" y="1"/>
                  </a:moveTo>
                  <a:cubicBezTo>
                    <a:pt x="278" y="109"/>
                    <a:pt x="0" y="387"/>
                    <a:pt x="0" y="706"/>
                  </a:cubicBezTo>
                  <a:cubicBezTo>
                    <a:pt x="0" y="1113"/>
                    <a:pt x="434" y="1323"/>
                    <a:pt x="753" y="1479"/>
                  </a:cubicBezTo>
                  <a:cubicBezTo>
                    <a:pt x="841" y="1523"/>
                    <a:pt x="938" y="1545"/>
                    <a:pt x="1035" y="1545"/>
                  </a:cubicBezTo>
                  <a:cubicBezTo>
                    <a:pt x="1133" y="1545"/>
                    <a:pt x="1231" y="1523"/>
                    <a:pt x="1322" y="1479"/>
                  </a:cubicBezTo>
                  <a:lnTo>
                    <a:pt x="1404" y="1438"/>
                  </a:lnTo>
                  <a:cubicBezTo>
                    <a:pt x="1356" y="1425"/>
                    <a:pt x="1309" y="1405"/>
                    <a:pt x="1268" y="1384"/>
                  </a:cubicBezTo>
                  <a:cubicBezTo>
                    <a:pt x="956" y="1194"/>
                    <a:pt x="516" y="943"/>
                    <a:pt x="516" y="469"/>
                  </a:cubicBezTo>
                  <a:cubicBezTo>
                    <a:pt x="522" y="299"/>
                    <a:pt x="570" y="137"/>
                    <a:pt x="671"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7" name="Google Shape;16237;p71"/>
            <p:cNvSpPr/>
            <p:nvPr/>
          </p:nvSpPr>
          <p:spPr>
            <a:xfrm>
              <a:off x="950023" y="2286395"/>
              <a:ext cx="51070" cy="59962"/>
            </a:xfrm>
            <a:custGeom>
              <a:rect b="b" l="l" r="r" t="t"/>
              <a:pathLst>
                <a:path extrusionOk="0" h="2286" w="1947">
                  <a:moveTo>
                    <a:pt x="631" y="1"/>
                  </a:moveTo>
                  <a:cubicBezTo>
                    <a:pt x="150" y="353"/>
                    <a:pt x="1" y="855"/>
                    <a:pt x="48" y="1425"/>
                  </a:cubicBezTo>
                  <a:cubicBezTo>
                    <a:pt x="611" y="1845"/>
                    <a:pt x="1255" y="2144"/>
                    <a:pt x="1947" y="2286"/>
                  </a:cubicBezTo>
                  <a:cubicBezTo>
                    <a:pt x="1194" y="1703"/>
                    <a:pt x="706" y="896"/>
                    <a:pt x="63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38" name="Google Shape;16238;p71"/>
          <p:cNvGrpSpPr/>
          <p:nvPr/>
        </p:nvGrpSpPr>
        <p:grpSpPr>
          <a:xfrm>
            <a:off x="3039662" y="2514780"/>
            <a:ext cx="374223" cy="329764"/>
            <a:chOff x="3039662" y="2514780"/>
            <a:chExt cx="374223" cy="329764"/>
          </a:xfrm>
        </p:grpSpPr>
        <p:sp>
          <p:nvSpPr>
            <p:cNvPr id="16239" name="Google Shape;16239;p71"/>
            <p:cNvSpPr/>
            <p:nvPr/>
          </p:nvSpPr>
          <p:spPr>
            <a:xfrm>
              <a:off x="3270171" y="2554964"/>
              <a:ext cx="64395" cy="72762"/>
            </a:xfrm>
            <a:custGeom>
              <a:rect b="b" l="l" r="r" t="t"/>
              <a:pathLst>
                <a:path extrusionOk="0" h="2774" w="2455">
                  <a:moveTo>
                    <a:pt x="0" y="1"/>
                  </a:moveTo>
                  <a:cubicBezTo>
                    <a:pt x="204" y="1784"/>
                    <a:pt x="2380" y="2774"/>
                    <a:pt x="2380" y="2774"/>
                  </a:cubicBezTo>
                  <a:lnTo>
                    <a:pt x="2455" y="2014"/>
                  </a:lnTo>
                  <a:lnTo>
                    <a:pt x="1716" y="231"/>
                  </a:lnTo>
                  <a:lnTo>
                    <a:pt x="0"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0" name="Google Shape;16240;p71"/>
            <p:cNvSpPr/>
            <p:nvPr/>
          </p:nvSpPr>
          <p:spPr>
            <a:xfrm>
              <a:off x="3245804" y="2514780"/>
              <a:ext cx="97838" cy="179571"/>
            </a:xfrm>
            <a:custGeom>
              <a:rect b="b" l="l" r="r" t="t"/>
              <a:pathLst>
                <a:path extrusionOk="0" h="6846" w="3730">
                  <a:moveTo>
                    <a:pt x="803" y="1"/>
                  </a:moveTo>
                  <a:cubicBezTo>
                    <a:pt x="595" y="1"/>
                    <a:pt x="487" y="328"/>
                    <a:pt x="732" y="427"/>
                  </a:cubicBezTo>
                  <a:cubicBezTo>
                    <a:pt x="1207" y="651"/>
                    <a:pt x="1648" y="963"/>
                    <a:pt x="2014" y="1343"/>
                  </a:cubicBezTo>
                  <a:cubicBezTo>
                    <a:pt x="2014" y="1417"/>
                    <a:pt x="1980" y="1492"/>
                    <a:pt x="1919" y="1533"/>
                  </a:cubicBezTo>
                  <a:cubicBezTo>
                    <a:pt x="1897" y="1545"/>
                    <a:pt x="1855" y="1560"/>
                    <a:pt x="1784" y="1560"/>
                  </a:cubicBezTo>
                  <a:cubicBezTo>
                    <a:pt x="1591" y="1560"/>
                    <a:pt x="1183" y="1448"/>
                    <a:pt x="380" y="868"/>
                  </a:cubicBezTo>
                  <a:cubicBezTo>
                    <a:pt x="340" y="839"/>
                    <a:pt x="295" y="825"/>
                    <a:pt x="250" y="825"/>
                  </a:cubicBezTo>
                  <a:cubicBezTo>
                    <a:pt x="181" y="825"/>
                    <a:pt x="113" y="858"/>
                    <a:pt x="68" y="915"/>
                  </a:cubicBezTo>
                  <a:cubicBezTo>
                    <a:pt x="0" y="1017"/>
                    <a:pt x="27" y="1146"/>
                    <a:pt x="122" y="1221"/>
                  </a:cubicBezTo>
                  <a:cubicBezTo>
                    <a:pt x="841" y="1743"/>
                    <a:pt x="1397" y="1994"/>
                    <a:pt x="1790" y="1994"/>
                  </a:cubicBezTo>
                  <a:cubicBezTo>
                    <a:pt x="1800" y="1994"/>
                    <a:pt x="1810" y="1994"/>
                    <a:pt x="1820" y="1994"/>
                  </a:cubicBezTo>
                  <a:cubicBezTo>
                    <a:pt x="1945" y="1994"/>
                    <a:pt x="2069" y="1955"/>
                    <a:pt x="2170" y="1892"/>
                  </a:cubicBezTo>
                  <a:cubicBezTo>
                    <a:pt x="2214" y="1865"/>
                    <a:pt x="2262" y="1852"/>
                    <a:pt x="2310" y="1852"/>
                  </a:cubicBezTo>
                  <a:cubicBezTo>
                    <a:pt x="2395" y="1852"/>
                    <a:pt x="2477" y="1893"/>
                    <a:pt x="2529" y="1966"/>
                  </a:cubicBezTo>
                  <a:cubicBezTo>
                    <a:pt x="2848" y="2421"/>
                    <a:pt x="3058" y="2943"/>
                    <a:pt x="3153" y="3492"/>
                  </a:cubicBezTo>
                  <a:cubicBezTo>
                    <a:pt x="3329" y="4570"/>
                    <a:pt x="2929" y="5601"/>
                    <a:pt x="1994" y="6455"/>
                  </a:cubicBezTo>
                  <a:cubicBezTo>
                    <a:pt x="1825" y="6613"/>
                    <a:pt x="1968" y="6845"/>
                    <a:pt x="2141" y="6845"/>
                  </a:cubicBezTo>
                  <a:cubicBezTo>
                    <a:pt x="2191" y="6845"/>
                    <a:pt x="2244" y="6826"/>
                    <a:pt x="2292" y="6781"/>
                  </a:cubicBezTo>
                  <a:cubicBezTo>
                    <a:pt x="3621" y="5567"/>
                    <a:pt x="3730" y="4285"/>
                    <a:pt x="3587" y="3424"/>
                  </a:cubicBezTo>
                  <a:cubicBezTo>
                    <a:pt x="3323" y="1790"/>
                    <a:pt x="2007" y="515"/>
                    <a:pt x="909" y="27"/>
                  </a:cubicBezTo>
                  <a:cubicBezTo>
                    <a:pt x="872" y="9"/>
                    <a:pt x="836" y="1"/>
                    <a:pt x="80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1" name="Google Shape;16241;p71"/>
            <p:cNvSpPr/>
            <p:nvPr/>
          </p:nvSpPr>
          <p:spPr>
            <a:xfrm>
              <a:off x="3119165" y="2554964"/>
              <a:ext cx="64395" cy="72762"/>
            </a:xfrm>
            <a:custGeom>
              <a:rect b="b" l="l" r="r" t="t"/>
              <a:pathLst>
                <a:path extrusionOk="0" h="2774" w="2455">
                  <a:moveTo>
                    <a:pt x="2455" y="1"/>
                  </a:moveTo>
                  <a:lnTo>
                    <a:pt x="739" y="231"/>
                  </a:lnTo>
                  <a:lnTo>
                    <a:pt x="0" y="2014"/>
                  </a:lnTo>
                  <a:lnTo>
                    <a:pt x="75" y="2774"/>
                  </a:lnTo>
                  <a:cubicBezTo>
                    <a:pt x="75" y="2774"/>
                    <a:pt x="2252" y="1784"/>
                    <a:pt x="2455"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2" name="Google Shape;16242;p71"/>
            <p:cNvSpPr/>
            <p:nvPr/>
          </p:nvSpPr>
          <p:spPr>
            <a:xfrm>
              <a:off x="3254512" y="2624867"/>
              <a:ext cx="17627" cy="28827"/>
            </a:xfrm>
            <a:custGeom>
              <a:rect b="b" l="l" r="r" t="t"/>
              <a:pathLst>
                <a:path extrusionOk="0" h="1099" w="672">
                  <a:moveTo>
                    <a:pt x="217" y="0"/>
                  </a:moveTo>
                  <a:lnTo>
                    <a:pt x="0" y="1099"/>
                  </a:lnTo>
                  <a:lnTo>
                    <a:pt x="448" y="1099"/>
                  </a:lnTo>
                  <a:lnTo>
                    <a:pt x="67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3" name="Google Shape;16243;p71"/>
            <p:cNvSpPr/>
            <p:nvPr/>
          </p:nvSpPr>
          <p:spPr>
            <a:xfrm>
              <a:off x="3255745" y="2607424"/>
              <a:ext cx="23161" cy="23161"/>
            </a:xfrm>
            <a:custGeom>
              <a:rect b="b" l="l" r="r" t="t"/>
              <a:pathLst>
                <a:path extrusionOk="0" h="883" w="883">
                  <a:moveTo>
                    <a:pt x="442" y="1"/>
                  </a:moveTo>
                  <a:cubicBezTo>
                    <a:pt x="198" y="1"/>
                    <a:pt x="1" y="197"/>
                    <a:pt x="1" y="442"/>
                  </a:cubicBezTo>
                  <a:cubicBezTo>
                    <a:pt x="1" y="686"/>
                    <a:pt x="198" y="882"/>
                    <a:pt x="442" y="882"/>
                  </a:cubicBezTo>
                  <a:cubicBezTo>
                    <a:pt x="686" y="882"/>
                    <a:pt x="882" y="686"/>
                    <a:pt x="882" y="442"/>
                  </a:cubicBezTo>
                  <a:cubicBezTo>
                    <a:pt x="882" y="197"/>
                    <a:pt x="686" y="1"/>
                    <a:pt x="44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4" name="Google Shape;16244;p71"/>
            <p:cNvSpPr/>
            <p:nvPr/>
          </p:nvSpPr>
          <p:spPr>
            <a:xfrm>
              <a:off x="3181593" y="2624867"/>
              <a:ext cx="17627" cy="28827"/>
            </a:xfrm>
            <a:custGeom>
              <a:rect b="b" l="l" r="r" t="t"/>
              <a:pathLst>
                <a:path extrusionOk="0" h="1099" w="672">
                  <a:moveTo>
                    <a:pt x="0" y="0"/>
                  </a:moveTo>
                  <a:lnTo>
                    <a:pt x="224" y="1099"/>
                  </a:lnTo>
                  <a:lnTo>
                    <a:pt x="672" y="1099"/>
                  </a:lnTo>
                  <a:lnTo>
                    <a:pt x="4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5" name="Google Shape;16245;p71"/>
            <p:cNvSpPr/>
            <p:nvPr/>
          </p:nvSpPr>
          <p:spPr>
            <a:xfrm>
              <a:off x="3288480" y="2694219"/>
              <a:ext cx="125406" cy="52145"/>
            </a:xfrm>
            <a:custGeom>
              <a:rect b="b" l="l" r="r" t="t"/>
              <a:pathLst>
                <a:path extrusionOk="0" h="1988" w="4781">
                  <a:moveTo>
                    <a:pt x="292" y="1"/>
                  </a:moveTo>
                  <a:cubicBezTo>
                    <a:pt x="1" y="1"/>
                    <a:pt x="1" y="441"/>
                    <a:pt x="292" y="441"/>
                  </a:cubicBezTo>
                  <a:lnTo>
                    <a:pt x="2550" y="441"/>
                  </a:lnTo>
                  <a:cubicBezTo>
                    <a:pt x="2604" y="441"/>
                    <a:pt x="2659" y="462"/>
                    <a:pt x="2699" y="496"/>
                  </a:cubicBezTo>
                  <a:lnTo>
                    <a:pt x="4333" y="1926"/>
                  </a:lnTo>
                  <a:cubicBezTo>
                    <a:pt x="4374" y="1967"/>
                    <a:pt x="4428" y="1987"/>
                    <a:pt x="4483" y="1987"/>
                  </a:cubicBezTo>
                  <a:cubicBezTo>
                    <a:pt x="4686" y="1987"/>
                    <a:pt x="4781" y="1730"/>
                    <a:pt x="4625" y="1601"/>
                  </a:cubicBezTo>
                  <a:lnTo>
                    <a:pt x="2991" y="163"/>
                  </a:lnTo>
                  <a:cubicBezTo>
                    <a:pt x="2869" y="55"/>
                    <a:pt x="2713" y="1"/>
                    <a:pt x="255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6" name="Google Shape;16246;p71"/>
            <p:cNvSpPr/>
            <p:nvPr/>
          </p:nvSpPr>
          <p:spPr>
            <a:xfrm>
              <a:off x="3276204" y="2705813"/>
              <a:ext cx="118140" cy="78952"/>
            </a:xfrm>
            <a:custGeom>
              <a:rect b="b" l="l" r="r" t="t"/>
              <a:pathLst>
                <a:path extrusionOk="0" h="3010" w="4504">
                  <a:moveTo>
                    <a:pt x="313" y="1"/>
                  </a:moveTo>
                  <a:cubicBezTo>
                    <a:pt x="87" y="1"/>
                    <a:pt x="0" y="354"/>
                    <a:pt x="258" y="433"/>
                  </a:cubicBezTo>
                  <a:lnTo>
                    <a:pt x="2679" y="1200"/>
                  </a:lnTo>
                  <a:cubicBezTo>
                    <a:pt x="2720" y="1213"/>
                    <a:pt x="2760" y="1240"/>
                    <a:pt x="2788" y="1274"/>
                  </a:cubicBezTo>
                  <a:lnTo>
                    <a:pt x="4042" y="2929"/>
                  </a:lnTo>
                  <a:cubicBezTo>
                    <a:pt x="4083" y="2983"/>
                    <a:pt x="4150" y="3010"/>
                    <a:pt x="4218" y="3010"/>
                  </a:cubicBezTo>
                  <a:cubicBezTo>
                    <a:pt x="4401" y="3010"/>
                    <a:pt x="4503" y="2800"/>
                    <a:pt x="4395" y="2657"/>
                  </a:cubicBezTo>
                  <a:lnTo>
                    <a:pt x="3133" y="1003"/>
                  </a:lnTo>
                  <a:cubicBezTo>
                    <a:pt x="3052" y="894"/>
                    <a:pt x="2943" y="813"/>
                    <a:pt x="2815" y="772"/>
                  </a:cubicBezTo>
                  <a:lnTo>
                    <a:pt x="387" y="13"/>
                  </a:lnTo>
                  <a:cubicBezTo>
                    <a:pt x="361" y="5"/>
                    <a:pt x="336" y="1"/>
                    <a:pt x="31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7" name="Google Shape;16247;p71"/>
            <p:cNvSpPr/>
            <p:nvPr/>
          </p:nvSpPr>
          <p:spPr>
            <a:xfrm>
              <a:off x="3265240" y="2711793"/>
              <a:ext cx="104186" cy="103399"/>
            </a:xfrm>
            <a:custGeom>
              <a:rect b="b" l="l" r="r" t="t"/>
              <a:pathLst>
                <a:path extrusionOk="0" h="3942" w="3972">
                  <a:moveTo>
                    <a:pt x="309" y="1"/>
                  </a:moveTo>
                  <a:cubicBezTo>
                    <a:pt x="129" y="1"/>
                    <a:pt x="0" y="249"/>
                    <a:pt x="175" y="395"/>
                  </a:cubicBezTo>
                  <a:lnTo>
                    <a:pt x="2602" y="2131"/>
                  </a:lnTo>
                  <a:cubicBezTo>
                    <a:pt x="2629" y="2151"/>
                    <a:pt x="2656" y="2179"/>
                    <a:pt x="2670" y="2212"/>
                  </a:cubicBezTo>
                  <a:lnTo>
                    <a:pt x="3504" y="3819"/>
                  </a:lnTo>
                  <a:cubicBezTo>
                    <a:pt x="3538" y="3894"/>
                    <a:pt x="3612" y="3941"/>
                    <a:pt x="3701" y="3941"/>
                  </a:cubicBezTo>
                  <a:cubicBezTo>
                    <a:pt x="3863" y="3941"/>
                    <a:pt x="3972" y="3765"/>
                    <a:pt x="3890" y="3623"/>
                  </a:cubicBezTo>
                  <a:lnTo>
                    <a:pt x="3063" y="2009"/>
                  </a:lnTo>
                  <a:cubicBezTo>
                    <a:pt x="3009" y="1914"/>
                    <a:pt x="2941" y="1840"/>
                    <a:pt x="2860" y="1778"/>
                  </a:cubicBezTo>
                  <a:lnTo>
                    <a:pt x="425" y="36"/>
                  </a:lnTo>
                  <a:cubicBezTo>
                    <a:pt x="386" y="11"/>
                    <a:pt x="346" y="1"/>
                    <a:pt x="30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8" name="Google Shape;16248;p71"/>
            <p:cNvSpPr/>
            <p:nvPr/>
          </p:nvSpPr>
          <p:spPr>
            <a:xfrm>
              <a:off x="3247430" y="2717223"/>
              <a:ext cx="88920" cy="127320"/>
            </a:xfrm>
            <a:custGeom>
              <a:rect b="b" l="l" r="r" t="t"/>
              <a:pathLst>
                <a:path extrusionOk="0" h="4854" w="3390">
                  <a:moveTo>
                    <a:pt x="320" y="1"/>
                  </a:moveTo>
                  <a:cubicBezTo>
                    <a:pt x="146" y="1"/>
                    <a:pt x="1" y="227"/>
                    <a:pt x="169" y="385"/>
                  </a:cubicBezTo>
                  <a:lnTo>
                    <a:pt x="2400" y="2494"/>
                  </a:lnTo>
                  <a:cubicBezTo>
                    <a:pt x="2433" y="2528"/>
                    <a:pt x="2454" y="2568"/>
                    <a:pt x="2467" y="2616"/>
                  </a:cubicBezTo>
                  <a:lnTo>
                    <a:pt x="2935" y="4684"/>
                  </a:lnTo>
                  <a:cubicBezTo>
                    <a:pt x="2956" y="4779"/>
                    <a:pt x="3044" y="4853"/>
                    <a:pt x="3145" y="4853"/>
                  </a:cubicBezTo>
                  <a:cubicBezTo>
                    <a:pt x="3159" y="4853"/>
                    <a:pt x="3179" y="4853"/>
                    <a:pt x="3193" y="4846"/>
                  </a:cubicBezTo>
                  <a:cubicBezTo>
                    <a:pt x="3315" y="4826"/>
                    <a:pt x="3390" y="4704"/>
                    <a:pt x="3362" y="4589"/>
                  </a:cubicBezTo>
                  <a:lnTo>
                    <a:pt x="2895" y="2514"/>
                  </a:lnTo>
                  <a:cubicBezTo>
                    <a:pt x="2867" y="2385"/>
                    <a:pt x="2800" y="2263"/>
                    <a:pt x="2698" y="2175"/>
                  </a:cubicBezTo>
                  <a:lnTo>
                    <a:pt x="474" y="66"/>
                  </a:lnTo>
                  <a:cubicBezTo>
                    <a:pt x="425" y="20"/>
                    <a:pt x="371" y="1"/>
                    <a:pt x="32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9" name="Google Shape;16249;p71"/>
            <p:cNvSpPr/>
            <p:nvPr/>
          </p:nvSpPr>
          <p:spPr>
            <a:xfrm>
              <a:off x="3039662" y="2694219"/>
              <a:ext cx="125406" cy="52145"/>
            </a:xfrm>
            <a:custGeom>
              <a:rect b="b" l="l" r="r" t="t"/>
              <a:pathLst>
                <a:path extrusionOk="0" h="1988" w="4781">
                  <a:moveTo>
                    <a:pt x="2231" y="1"/>
                  </a:moveTo>
                  <a:cubicBezTo>
                    <a:pt x="2069" y="1"/>
                    <a:pt x="1919" y="55"/>
                    <a:pt x="1797" y="163"/>
                  </a:cubicBezTo>
                  <a:lnTo>
                    <a:pt x="156" y="1601"/>
                  </a:lnTo>
                  <a:cubicBezTo>
                    <a:pt x="0" y="1730"/>
                    <a:pt x="95" y="1987"/>
                    <a:pt x="299" y="1987"/>
                  </a:cubicBezTo>
                  <a:cubicBezTo>
                    <a:pt x="353" y="1987"/>
                    <a:pt x="407" y="1967"/>
                    <a:pt x="448" y="1926"/>
                  </a:cubicBezTo>
                  <a:lnTo>
                    <a:pt x="2089" y="496"/>
                  </a:lnTo>
                  <a:cubicBezTo>
                    <a:pt x="2130" y="462"/>
                    <a:pt x="2177" y="441"/>
                    <a:pt x="2231" y="441"/>
                  </a:cubicBezTo>
                  <a:lnTo>
                    <a:pt x="4489" y="441"/>
                  </a:lnTo>
                  <a:cubicBezTo>
                    <a:pt x="4781" y="441"/>
                    <a:pt x="4781" y="1"/>
                    <a:pt x="448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0" name="Google Shape;16250;p71"/>
            <p:cNvSpPr/>
            <p:nvPr/>
          </p:nvSpPr>
          <p:spPr>
            <a:xfrm>
              <a:off x="3059230" y="2705813"/>
              <a:ext cx="118297" cy="78952"/>
            </a:xfrm>
            <a:custGeom>
              <a:rect b="b" l="l" r="r" t="t"/>
              <a:pathLst>
                <a:path extrusionOk="0" h="3010" w="4510">
                  <a:moveTo>
                    <a:pt x="4192" y="1"/>
                  </a:moveTo>
                  <a:cubicBezTo>
                    <a:pt x="4168" y="1"/>
                    <a:pt x="4143" y="5"/>
                    <a:pt x="4116" y="13"/>
                  </a:cubicBezTo>
                  <a:lnTo>
                    <a:pt x="1695" y="772"/>
                  </a:lnTo>
                  <a:cubicBezTo>
                    <a:pt x="1567" y="813"/>
                    <a:pt x="1451" y="894"/>
                    <a:pt x="1370" y="1003"/>
                  </a:cubicBezTo>
                  <a:lnTo>
                    <a:pt x="116" y="2657"/>
                  </a:lnTo>
                  <a:cubicBezTo>
                    <a:pt x="0" y="2800"/>
                    <a:pt x="109" y="3010"/>
                    <a:pt x="292" y="3010"/>
                  </a:cubicBezTo>
                  <a:cubicBezTo>
                    <a:pt x="360" y="3010"/>
                    <a:pt x="421" y="2983"/>
                    <a:pt x="468" y="2929"/>
                  </a:cubicBezTo>
                  <a:lnTo>
                    <a:pt x="1723" y="1274"/>
                  </a:lnTo>
                  <a:cubicBezTo>
                    <a:pt x="1750" y="1240"/>
                    <a:pt x="1784" y="1213"/>
                    <a:pt x="1831" y="1200"/>
                  </a:cubicBezTo>
                  <a:lnTo>
                    <a:pt x="4252" y="433"/>
                  </a:lnTo>
                  <a:cubicBezTo>
                    <a:pt x="4510" y="354"/>
                    <a:pt x="4423" y="1"/>
                    <a:pt x="419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1" name="Google Shape;16251;p71"/>
            <p:cNvSpPr/>
            <p:nvPr/>
          </p:nvSpPr>
          <p:spPr>
            <a:xfrm>
              <a:off x="3084306" y="2711793"/>
              <a:ext cx="104186" cy="103399"/>
            </a:xfrm>
            <a:custGeom>
              <a:rect b="b" l="l" r="r" t="t"/>
              <a:pathLst>
                <a:path extrusionOk="0" h="3942" w="3972">
                  <a:moveTo>
                    <a:pt x="3659" y="1"/>
                  </a:moveTo>
                  <a:cubicBezTo>
                    <a:pt x="3621" y="1"/>
                    <a:pt x="3581" y="11"/>
                    <a:pt x="3540" y="36"/>
                  </a:cubicBezTo>
                  <a:lnTo>
                    <a:pt x="1112" y="1778"/>
                  </a:lnTo>
                  <a:cubicBezTo>
                    <a:pt x="1024" y="1840"/>
                    <a:pt x="956" y="1914"/>
                    <a:pt x="909" y="2009"/>
                  </a:cubicBezTo>
                  <a:lnTo>
                    <a:pt x="75" y="3623"/>
                  </a:lnTo>
                  <a:cubicBezTo>
                    <a:pt x="0" y="3765"/>
                    <a:pt x="109" y="3941"/>
                    <a:pt x="272" y="3941"/>
                  </a:cubicBezTo>
                  <a:cubicBezTo>
                    <a:pt x="353" y="3941"/>
                    <a:pt x="428" y="3894"/>
                    <a:pt x="468" y="3819"/>
                  </a:cubicBezTo>
                  <a:lnTo>
                    <a:pt x="1295" y="2212"/>
                  </a:lnTo>
                  <a:cubicBezTo>
                    <a:pt x="1316" y="2179"/>
                    <a:pt x="1336" y="2151"/>
                    <a:pt x="1363" y="2131"/>
                  </a:cubicBezTo>
                  <a:lnTo>
                    <a:pt x="3798" y="395"/>
                  </a:lnTo>
                  <a:cubicBezTo>
                    <a:pt x="3972" y="249"/>
                    <a:pt x="3843" y="1"/>
                    <a:pt x="365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2" name="Google Shape;16252;p71"/>
            <p:cNvSpPr/>
            <p:nvPr/>
          </p:nvSpPr>
          <p:spPr>
            <a:xfrm>
              <a:off x="3117198" y="2717223"/>
              <a:ext cx="88972" cy="127320"/>
            </a:xfrm>
            <a:custGeom>
              <a:rect b="b" l="l" r="r" t="t"/>
              <a:pathLst>
                <a:path extrusionOk="0" h="4854" w="3392">
                  <a:moveTo>
                    <a:pt x="3073" y="1"/>
                  </a:moveTo>
                  <a:cubicBezTo>
                    <a:pt x="3023" y="1"/>
                    <a:pt x="2971" y="20"/>
                    <a:pt x="2923" y="66"/>
                  </a:cubicBezTo>
                  <a:lnTo>
                    <a:pt x="692" y="2175"/>
                  </a:lnTo>
                  <a:cubicBezTo>
                    <a:pt x="597" y="2263"/>
                    <a:pt x="523" y="2385"/>
                    <a:pt x="496" y="2514"/>
                  </a:cubicBezTo>
                  <a:lnTo>
                    <a:pt x="28" y="4589"/>
                  </a:lnTo>
                  <a:cubicBezTo>
                    <a:pt x="1" y="4704"/>
                    <a:pt x="82" y="4826"/>
                    <a:pt x="197" y="4846"/>
                  </a:cubicBezTo>
                  <a:cubicBezTo>
                    <a:pt x="218" y="4853"/>
                    <a:pt x="231" y="4853"/>
                    <a:pt x="252" y="4853"/>
                  </a:cubicBezTo>
                  <a:cubicBezTo>
                    <a:pt x="353" y="4853"/>
                    <a:pt x="442" y="4779"/>
                    <a:pt x="462" y="4684"/>
                  </a:cubicBezTo>
                  <a:lnTo>
                    <a:pt x="923" y="2616"/>
                  </a:lnTo>
                  <a:cubicBezTo>
                    <a:pt x="937" y="2568"/>
                    <a:pt x="964" y="2528"/>
                    <a:pt x="998" y="2494"/>
                  </a:cubicBezTo>
                  <a:lnTo>
                    <a:pt x="3228" y="385"/>
                  </a:lnTo>
                  <a:cubicBezTo>
                    <a:pt x="3391" y="227"/>
                    <a:pt x="3245" y="1"/>
                    <a:pt x="307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3" name="Google Shape;16253;p71"/>
            <p:cNvSpPr/>
            <p:nvPr/>
          </p:nvSpPr>
          <p:spPr>
            <a:xfrm>
              <a:off x="3145841" y="2642100"/>
              <a:ext cx="161865" cy="121524"/>
            </a:xfrm>
            <a:custGeom>
              <a:rect b="b" l="l" r="r" t="t"/>
              <a:pathLst>
                <a:path extrusionOk="0" h="4633" w="6171">
                  <a:moveTo>
                    <a:pt x="3086" y="1"/>
                  </a:moveTo>
                  <a:cubicBezTo>
                    <a:pt x="1384" y="1"/>
                    <a:pt x="0" y="1038"/>
                    <a:pt x="0" y="2320"/>
                  </a:cubicBezTo>
                  <a:cubicBezTo>
                    <a:pt x="0" y="3595"/>
                    <a:pt x="2204" y="4632"/>
                    <a:pt x="3086" y="4632"/>
                  </a:cubicBezTo>
                  <a:cubicBezTo>
                    <a:pt x="3967" y="4632"/>
                    <a:pt x="6171" y="3595"/>
                    <a:pt x="6171" y="2320"/>
                  </a:cubicBezTo>
                  <a:cubicBezTo>
                    <a:pt x="6171" y="1038"/>
                    <a:pt x="4794" y="1"/>
                    <a:pt x="3086"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4" name="Google Shape;16254;p71"/>
            <p:cNvSpPr/>
            <p:nvPr/>
          </p:nvSpPr>
          <p:spPr>
            <a:xfrm>
              <a:off x="3109906" y="2514780"/>
              <a:ext cx="97864" cy="179571"/>
            </a:xfrm>
            <a:custGeom>
              <a:rect b="b" l="l" r="r" t="t"/>
              <a:pathLst>
                <a:path extrusionOk="0" h="6846" w="3731">
                  <a:moveTo>
                    <a:pt x="2929" y="1"/>
                  </a:moveTo>
                  <a:cubicBezTo>
                    <a:pt x="2896" y="1"/>
                    <a:pt x="2859" y="9"/>
                    <a:pt x="2822" y="27"/>
                  </a:cubicBezTo>
                  <a:cubicBezTo>
                    <a:pt x="1723" y="515"/>
                    <a:pt x="408" y="1790"/>
                    <a:pt x="143" y="3424"/>
                  </a:cubicBezTo>
                  <a:cubicBezTo>
                    <a:pt x="1" y="4285"/>
                    <a:pt x="116" y="5567"/>
                    <a:pt x="1445" y="6781"/>
                  </a:cubicBezTo>
                  <a:cubicBezTo>
                    <a:pt x="1493" y="6826"/>
                    <a:pt x="1546" y="6845"/>
                    <a:pt x="1596" y="6845"/>
                  </a:cubicBezTo>
                  <a:cubicBezTo>
                    <a:pt x="1769" y="6845"/>
                    <a:pt x="1912" y="6613"/>
                    <a:pt x="1743" y="6455"/>
                  </a:cubicBezTo>
                  <a:cubicBezTo>
                    <a:pt x="801" y="5601"/>
                    <a:pt x="401" y="4570"/>
                    <a:pt x="577" y="3492"/>
                  </a:cubicBezTo>
                  <a:cubicBezTo>
                    <a:pt x="672" y="2943"/>
                    <a:pt x="889" y="2421"/>
                    <a:pt x="1208" y="1966"/>
                  </a:cubicBezTo>
                  <a:cubicBezTo>
                    <a:pt x="1255" y="1893"/>
                    <a:pt x="1337" y="1852"/>
                    <a:pt x="1421" y="1852"/>
                  </a:cubicBezTo>
                  <a:cubicBezTo>
                    <a:pt x="1468" y="1852"/>
                    <a:pt x="1516" y="1865"/>
                    <a:pt x="1560" y="1892"/>
                  </a:cubicBezTo>
                  <a:cubicBezTo>
                    <a:pt x="1667" y="1955"/>
                    <a:pt x="1786" y="1994"/>
                    <a:pt x="1911" y="1994"/>
                  </a:cubicBezTo>
                  <a:cubicBezTo>
                    <a:pt x="1920" y="1994"/>
                    <a:pt x="1930" y="1994"/>
                    <a:pt x="1940" y="1994"/>
                  </a:cubicBezTo>
                  <a:cubicBezTo>
                    <a:pt x="2340" y="1994"/>
                    <a:pt x="2889" y="1743"/>
                    <a:pt x="3615" y="1221"/>
                  </a:cubicBezTo>
                  <a:cubicBezTo>
                    <a:pt x="3710" y="1146"/>
                    <a:pt x="3730" y="1017"/>
                    <a:pt x="3662" y="915"/>
                  </a:cubicBezTo>
                  <a:cubicBezTo>
                    <a:pt x="3621" y="858"/>
                    <a:pt x="3552" y="825"/>
                    <a:pt x="3483" y="825"/>
                  </a:cubicBezTo>
                  <a:cubicBezTo>
                    <a:pt x="3439" y="825"/>
                    <a:pt x="3394" y="839"/>
                    <a:pt x="3357" y="868"/>
                  </a:cubicBezTo>
                  <a:cubicBezTo>
                    <a:pt x="2549" y="1448"/>
                    <a:pt x="2140" y="1560"/>
                    <a:pt x="1946" y="1560"/>
                  </a:cubicBezTo>
                  <a:cubicBezTo>
                    <a:pt x="1875" y="1560"/>
                    <a:pt x="1833" y="1545"/>
                    <a:pt x="1811" y="1533"/>
                  </a:cubicBezTo>
                  <a:cubicBezTo>
                    <a:pt x="1750" y="1492"/>
                    <a:pt x="1716" y="1417"/>
                    <a:pt x="1716" y="1343"/>
                  </a:cubicBezTo>
                  <a:cubicBezTo>
                    <a:pt x="2089" y="963"/>
                    <a:pt x="2523" y="651"/>
                    <a:pt x="3005" y="427"/>
                  </a:cubicBezTo>
                  <a:cubicBezTo>
                    <a:pt x="3245" y="328"/>
                    <a:pt x="3141" y="1"/>
                    <a:pt x="292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5" name="Google Shape;16255;p71"/>
            <p:cNvSpPr/>
            <p:nvPr/>
          </p:nvSpPr>
          <p:spPr>
            <a:xfrm>
              <a:off x="3174825" y="2607424"/>
              <a:ext cx="23161" cy="23161"/>
            </a:xfrm>
            <a:custGeom>
              <a:rect b="b" l="l" r="r" t="t"/>
              <a:pathLst>
                <a:path extrusionOk="0" h="883" w="883">
                  <a:moveTo>
                    <a:pt x="441" y="1"/>
                  </a:moveTo>
                  <a:cubicBezTo>
                    <a:pt x="197" y="1"/>
                    <a:pt x="1" y="197"/>
                    <a:pt x="1" y="442"/>
                  </a:cubicBezTo>
                  <a:cubicBezTo>
                    <a:pt x="1" y="686"/>
                    <a:pt x="197" y="882"/>
                    <a:pt x="441" y="882"/>
                  </a:cubicBezTo>
                  <a:cubicBezTo>
                    <a:pt x="686" y="882"/>
                    <a:pt x="882" y="686"/>
                    <a:pt x="882" y="442"/>
                  </a:cubicBezTo>
                  <a:cubicBezTo>
                    <a:pt x="882" y="197"/>
                    <a:pt x="686" y="1"/>
                    <a:pt x="44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6" name="Google Shape;16256;p71"/>
            <p:cNvSpPr/>
            <p:nvPr/>
          </p:nvSpPr>
          <p:spPr>
            <a:xfrm>
              <a:off x="3145841" y="2642651"/>
              <a:ext cx="79529" cy="120973"/>
            </a:xfrm>
            <a:custGeom>
              <a:rect b="b" l="l" r="r" t="t"/>
              <a:pathLst>
                <a:path extrusionOk="0" h="4612" w="3032">
                  <a:moveTo>
                    <a:pt x="2726" y="0"/>
                  </a:moveTo>
                  <a:lnTo>
                    <a:pt x="2726" y="0"/>
                  </a:lnTo>
                  <a:cubicBezTo>
                    <a:pt x="1194" y="129"/>
                    <a:pt x="0" y="1112"/>
                    <a:pt x="0" y="2299"/>
                  </a:cubicBezTo>
                  <a:cubicBezTo>
                    <a:pt x="0" y="3553"/>
                    <a:pt x="2123" y="4570"/>
                    <a:pt x="3031" y="4611"/>
                  </a:cubicBezTo>
                  <a:cubicBezTo>
                    <a:pt x="2265" y="4211"/>
                    <a:pt x="1323" y="3330"/>
                    <a:pt x="1323" y="2299"/>
                  </a:cubicBezTo>
                  <a:cubicBezTo>
                    <a:pt x="1316" y="1323"/>
                    <a:pt x="1858" y="434"/>
                    <a:pt x="272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57" name="Google Shape;16257;p71"/>
          <p:cNvGrpSpPr/>
          <p:nvPr/>
        </p:nvGrpSpPr>
        <p:grpSpPr>
          <a:xfrm>
            <a:off x="1946369" y="2563122"/>
            <a:ext cx="374066" cy="233395"/>
            <a:chOff x="1946369" y="2563122"/>
            <a:chExt cx="374066" cy="233395"/>
          </a:xfrm>
        </p:grpSpPr>
        <p:sp>
          <p:nvSpPr>
            <p:cNvPr id="16258" name="Google Shape;16258;p71"/>
            <p:cNvSpPr/>
            <p:nvPr/>
          </p:nvSpPr>
          <p:spPr>
            <a:xfrm>
              <a:off x="1946369" y="2563148"/>
              <a:ext cx="334223" cy="215401"/>
            </a:xfrm>
            <a:custGeom>
              <a:rect b="b" l="l" r="r" t="t"/>
              <a:pathLst>
                <a:path extrusionOk="0" h="8212" w="12742">
                  <a:moveTo>
                    <a:pt x="1820" y="0"/>
                  </a:moveTo>
                  <a:cubicBezTo>
                    <a:pt x="1757" y="0"/>
                    <a:pt x="1693" y="5"/>
                    <a:pt x="1628" y="14"/>
                  </a:cubicBezTo>
                  <a:lnTo>
                    <a:pt x="781" y="136"/>
                  </a:lnTo>
                  <a:cubicBezTo>
                    <a:pt x="333" y="197"/>
                    <a:pt x="1" y="584"/>
                    <a:pt x="1" y="1038"/>
                  </a:cubicBezTo>
                  <a:lnTo>
                    <a:pt x="1" y="1838"/>
                  </a:lnTo>
                  <a:cubicBezTo>
                    <a:pt x="1" y="1967"/>
                    <a:pt x="102" y="2068"/>
                    <a:pt x="231" y="2068"/>
                  </a:cubicBezTo>
                  <a:lnTo>
                    <a:pt x="231" y="2387"/>
                  </a:lnTo>
                  <a:cubicBezTo>
                    <a:pt x="231" y="2597"/>
                    <a:pt x="374" y="2787"/>
                    <a:pt x="577" y="2835"/>
                  </a:cubicBezTo>
                  <a:lnTo>
                    <a:pt x="991" y="2936"/>
                  </a:lnTo>
                  <a:cubicBezTo>
                    <a:pt x="1086" y="2957"/>
                    <a:pt x="1153" y="3038"/>
                    <a:pt x="1160" y="3140"/>
                  </a:cubicBezTo>
                  <a:cubicBezTo>
                    <a:pt x="1221" y="4021"/>
                    <a:pt x="1832" y="8212"/>
                    <a:pt x="7738" y="8212"/>
                  </a:cubicBezTo>
                  <a:cubicBezTo>
                    <a:pt x="12742" y="8212"/>
                    <a:pt x="12742" y="6618"/>
                    <a:pt x="12742" y="6618"/>
                  </a:cubicBezTo>
                  <a:lnTo>
                    <a:pt x="12742" y="6164"/>
                  </a:lnTo>
                  <a:lnTo>
                    <a:pt x="3181" y="3431"/>
                  </a:lnTo>
                  <a:lnTo>
                    <a:pt x="3181" y="1363"/>
                  </a:lnTo>
                  <a:cubicBezTo>
                    <a:pt x="3181" y="601"/>
                    <a:pt x="2560" y="0"/>
                    <a:pt x="182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9" name="Google Shape;16259;p71"/>
            <p:cNvSpPr/>
            <p:nvPr/>
          </p:nvSpPr>
          <p:spPr>
            <a:xfrm>
              <a:off x="1995656" y="2698836"/>
              <a:ext cx="107254" cy="97497"/>
            </a:xfrm>
            <a:custGeom>
              <a:rect b="b" l="l" r="r" t="t"/>
              <a:pathLst>
                <a:path extrusionOk="0" h="3717" w="4089">
                  <a:moveTo>
                    <a:pt x="2224" y="1"/>
                  </a:moveTo>
                  <a:lnTo>
                    <a:pt x="1722" y="164"/>
                  </a:lnTo>
                  <a:cubicBezTo>
                    <a:pt x="1471" y="252"/>
                    <a:pt x="1288" y="476"/>
                    <a:pt x="1261" y="747"/>
                  </a:cubicBezTo>
                  <a:lnTo>
                    <a:pt x="1078" y="2584"/>
                  </a:lnTo>
                  <a:lnTo>
                    <a:pt x="854" y="2584"/>
                  </a:lnTo>
                  <a:cubicBezTo>
                    <a:pt x="570" y="2584"/>
                    <a:pt x="319" y="2754"/>
                    <a:pt x="217" y="3012"/>
                  </a:cubicBezTo>
                  <a:lnTo>
                    <a:pt x="61" y="3405"/>
                  </a:lnTo>
                  <a:cubicBezTo>
                    <a:pt x="0" y="3554"/>
                    <a:pt x="109" y="3717"/>
                    <a:pt x="271" y="3717"/>
                  </a:cubicBezTo>
                  <a:lnTo>
                    <a:pt x="1431" y="3717"/>
                  </a:lnTo>
                  <a:cubicBezTo>
                    <a:pt x="1756" y="3717"/>
                    <a:pt x="2034" y="3493"/>
                    <a:pt x="2095" y="3168"/>
                  </a:cubicBezTo>
                  <a:lnTo>
                    <a:pt x="2339" y="1961"/>
                  </a:lnTo>
                  <a:cubicBezTo>
                    <a:pt x="2644" y="1961"/>
                    <a:pt x="3648" y="1866"/>
                    <a:pt x="4089" y="1371"/>
                  </a:cubicBezTo>
                  <a:lnTo>
                    <a:pt x="2224" y="1"/>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0" name="Google Shape;16260;p71"/>
            <p:cNvSpPr/>
            <p:nvPr/>
          </p:nvSpPr>
          <p:spPr>
            <a:xfrm>
              <a:off x="2186846" y="2736738"/>
              <a:ext cx="57811" cy="59778"/>
            </a:xfrm>
            <a:custGeom>
              <a:rect b="b" l="l" r="r" t="t"/>
              <a:pathLst>
                <a:path extrusionOk="0" h="2279" w="2204">
                  <a:moveTo>
                    <a:pt x="1065" y="0"/>
                  </a:moveTo>
                  <a:lnTo>
                    <a:pt x="1065" y="1133"/>
                  </a:lnTo>
                  <a:lnTo>
                    <a:pt x="882" y="1133"/>
                  </a:lnTo>
                  <a:cubicBezTo>
                    <a:pt x="610" y="1133"/>
                    <a:pt x="366" y="1295"/>
                    <a:pt x="258" y="1546"/>
                  </a:cubicBezTo>
                  <a:lnTo>
                    <a:pt x="68" y="1960"/>
                  </a:lnTo>
                  <a:cubicBezTo>
                    <a:pt x="0" y="2109"/>
                    <a:pt x="115" y="2279"/>
                    <a:pt x="278" y="2279"/>
                  </a:cubicBezTo>
                  <a:lnTo>
                    <a:pt x="1750" y="2279"/>
                  </a:lnTo>
                  <a:cubicBezTo>
                    <a:pt x="2001" y="2279"/>
                    <a:pt x="2204" y="2075"/>
                    <a:pt x="2204" y="1824"/>
                  </a:cubicBezTo>
                  <a:lnTo>
                    <a:pt x="2204"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1" name="Google Shape;16261;p71"/>
            <p:cNvSpPr/>
            <p:nvPr/>
          </p:nvSpPr>
          <p:spPr>
            <a:xfrm>
              <a:off x="1974645" y="2580433"/>
              <a:ext cx="14977" cy="20433"/>
            </a:xfrm>
            <a:custGeom>
              <a:rect b="b" l="l" r="r" t="t"/>
              <a:pathLst>
                <a:path extrusionOk="0" h="779" w="571">
                  <a:moveTo>
                    <a:pt x="286" y="1"/>
                  </a:moveTo>
                  <a:cubicBezTo>
                    <a:pt x="148" y="1"/>
                    <a:pt x="11" y="91"/>
                    <a:pt x="1" y="270"/>
                  </a:cubicBezTo>
                  <a:lnTo>
                    <a:pt x="1" y="494"/>
                  </a:lnTo>
                  <a:cubicBezTo>
                    <a:pt x="1" y="657"/>
                    <a:pt x="130" y="779"/>
                    <a:pt x="286" y="779"/>
                  </a:cubicBezTo>
                  <a:cubicBezTo>
                    <a:pt x="442" y="779"/>
                    <a:pt x="570" y="657"/>
                    <a:pt x="570" y="494"/>
                  </a:cubicBezTo>
                  <a:lnTo>
                    <a:pt x="570" y="270"/>
                  </a:lnTo>
                  <a:cubicBezTo>
                    <a:pt x="560" y="91"/>
                    <a:pt x="423" y="1"/>
                    <a:pt x="2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2" name="Google Shape;16262;p71"/>
            <p:cNvSpPr/>
            <p:nvPr/>
          </p:nvSpPr>
          <p:spPr>
            <a:xfrm>
              <a:off x="1952429" y="2612408"/>
              <a:ext cx="38506" cy="16918"/>
            </a:xfrm>
            <a:custGeom>
              <a:rect b="b" l="l" r="r" t="t"/>
              <a:pathLst>
                <a:path extrusionOk="0" h="645" w="1468">
                  <a:moveTo>
                    <a:pt x="1140" y="0"/>
                  </a:moveTo>
                  <a:cubicBezTo>
                    <a:pt x="1105" y="0"/>
                    <a:pt x="1069" y="9"/>
                    <a:pt x="1031" y="28"/>
                  </a:cubicBezTo>
                  <a:cubicBezTo>
                    <a:pt x="861" y="116"/>
                    <a:pt x="482" y="170"/>
                    <a:pt x="0" y="190"/>
                  </a:cubicBezTo>
                  <a:lnTo>
                    <a:pt x="0" y="509"/>
                  </a:lnTo>
                  <a:cubicBezTo>
                    <a:pt x="0" y="557"/>
                    <a:pt x="7" y="597"/>
                    <a:pt x="14" y="645"/>
                  </a:cubicBezTo>
                  <a:cubicBezTo>
                    <a:pt x="414" y="631"/>
                    <a:pt x="943" y="577"/>
                    <a:pt x="1234" y="435"/>
                  </a:cubicBezTo>
                  <a:cubicBezTo>
                    <a:pt x="1468" y="318"/>
                    <a:pt x="1350" y="0"/>
                    <a:pt x="1140"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3" name="Google Shape;16263;p71"/>
            <p:cNvSpPr/>
            <p:nvPr/>
          </p:nvSpPr>
          <p:spPr>
            <a:xfrm>
              <a:off x="1978029" y="2563122"/>
              <a:ext cx="51962" cy="90048"/>
            </a:xfrm>
            <a:custGeom>
              <a:rect b="b" l="l" r="r" t="t"/>
              <a:pathLst>
                <a:path extrusionOk="0" h="3433" w="1981">
                  <a:moveTo>
                    <a:pt x="621" y="0"/>
                  </a:moveTo>
                  <a:cubicBezTo>
                    <a:pt x="556" y="0"/>
                    <a:pt x="489" y="5"/>
                    <a:pt x="421" y="15"/>
                  </a:cubicBezTo>
                  <a:lnTo>
                    <a:pt x="1" y="76"/>
                  </a:lnTo>
                  <a:cubicBezTo>
                    <a:pt x="550" y="266"/>
                    <a:pt x="923" y="781"/>
                    <a:pt x="923" y="1364"/>
                  </a:cubicBezTo>
                  <a:lnTo>
                    <a:pt x="923" y="2368"/>
                  </a:lnTo>
                  <a:cubicBezTo>
                    <a:pt x="923" y="2958"/>
                    <a:pt x="1398" y="3432"/>
                    <a:pt x="1981" y="3432"/>
                  </a:cubicBezTo>
                  <a:lnTo>
                    <a:pt x="1981" y="1364"/>
                  </a:lnTo>
                  <a:cubicBezTo>
                    <a:pt x="1981" y="605"/>
                    <a:pt x="1358" y="0"/>
                    <a:pt x="62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4" name="Google Shape;16264;p71"/>
            <p:cNvSpPr/>
            <p:nvPr/>
          </p:nvSpPr>
          <p:spPr>
            <a:xfrm>
              <a:off x="2029781" y="2601417"/>
              <a:ext cx="290655" cy="147098"/>
            </a:xfrm>
            <a:custGeom>
              <a:rect b="b" l="l" r="r" t="t"/>
              <a:pathLst>
                <a:path extrusionOk="0" h="5608" w="11081">
                  <a:moveTo>
                    <a:pt x="4780" y="1"/>
                  </a:moveTo>
                  <a:cubicBezTo>
                    <a:pt x="3382" y="1"/>
                    <a:pt x="1781" y="537"/>
                    <a:pt x="1" y="1972"/>
                  </a:cubicBezTo>
                  <a:cubicBezTo>
                    <a:pt x="1" y="1972"/>
                    <a:pt x="154" y="5607"/>
                    <a:pt x="5730" y="5607"/>
                  </a:cubicBezTo>
                  <a:cubicBezTo>
                    <a:pt x="6987" y="5607"/>
                    <a:pt x="8520" y="5422"/>
                    <a:pt x="10389" y="4969"/>
                  </a:cubicBezTo>
                  <a:cubicBezTo>
                    <a:pt x="10864" y="4854"/>
                    <a:pt x="11080" y="4305"/>
                    <a:pt x="10809" y="3905"/>
                  </a:cubicBezTo>
                  <a:cubicBezTo>
                    <a:pt x="9930" y="2569"/>
                    <a:pt x="7839" y="1"/>
                    <a:pt x="478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5" name="Google Shape;16265;p71"/>
            <p:cNvSpPr/>
            <p:nvPr/>
          </p:nvSpPr>
          <p:spPr>
            <a:xfrm>
              <a:off x="2029781" y="2604932"/>
              <a:ext cx="286379" cy="143635"/>
            </a:xfrm>
            <a:custGeom>
              <a:rect b="b" l="l" r="r" t="t"/>
              <a:pathLst>
                <a:path extrusionOk="0" h="5476" w="10918">
                  <a:moveTo>
                    <a:pt x="5808" y="1913"/>
                  </a:moveTo>
                  <a:cubicBezTo>
                    <a:pt x="5894" y="1913"/>
                    <a:pt x="5980" y="1937"/>
                    <a:pt x="6056" y="1988"/>
                  </a:cubicBezTo>
                  <a:lnTo>
                    <a:pt x="7053" y="2645"/>
                  </a:lnTo>
                  <a:cubicBezTo>
                    <a:pt x="7148" y="2713"/>
                    <a:pt x="7216" y="2808"/>
                    <a:pt x="7243" y="2923"/>
                  </a:cubicBezTo>
                  <a:lnTo>
                    <a:pt x="7677" y="4720"/>
                  </a:lnTo>
                  <a:cubicBezTo>
                    <a:pt x="7144" y="4770"/>
                    <a:pt x="6648" y="4793"/>
                    <a:pt x="6188" y="4793"/>
                  </a:cubicBezTo>
                  <a:cubicBezTo>
                    <a:pt x="5151" y="4793"/>
                    <a:pt x="4293" y="4675"/>
                    <a:pt x="3588" y="4483"/>
                  </a:cubicBezTo>
                  <a:cubicBezTo>
                    <a:pt x="3296" y="4408"/>
                    <a:pt x="3154" y="4090"/>
                    <a:pt x="3296" y="3825"/>
                  </a:cubicBezTo>
                  <a:lnTo>
                    <a:pt x="3913" y="2672"/>
                  </a:lnTo>
                  <a:cubicBezTo>
                    <a:pt x="3968" y="2571"/>
                    <a:pt x="4056" y="2496"/>
                    <a:pt x="4164" y="2455"/>
                  </a:cubicBezTo>
                  <a:lnTo>
                    <a:pt x="5649" y="1940"/>
                  </a:lnTo>
                  <a:cubicBezTo>
                    <a:pt x="5701" y="1922"/>
                    <a:pt x="5754" y="1913"/>
                    <a:pt x="5808" y="1913"/>
                  </a:cubicBezTo>
                  <a:close/>
                  <a:moveTo>
                    <a:pt x="5968" y="1"/>
                  </a:moveTo>
                  <a:lnTo>
                    <a:pt x="5737" y="1187"/>
                  </a:lnTo>
                  <a:cubicBezTo>
                    <a:pt x="5710" y="1343"/>
                    <a:pt x="5595" y="1472"/>
                    <a:pt x="5446" y="1526"/>
                  </a:cubicBezTo>
                  <a:lnTo>
                    <a:pt x="4347" y="1906"/>
                  </a:lnTo>
                  <a:cubicBezTo>
                    <a:pt x="4297" y="1925"/>
                    <a:pt x="4246" y="1933"/>
                    <a:pt x="4195" y="1933"/>
                  </a:cubicBezTo>
                  <a:cubicBezTo>
                    <a:pt x="4021" y="1933"/>
                    <a:pt x="3858" y="1830"/>
                    <a:pt x="3785" y="1662"/>
                  </a:cubicBezTo>
                  <a:lnTo>
                    <a:pt x="3086" y="130"/>
                  </a:lnTo>
                  <a:cubicBezTo>
                    <a:pt x="2944" y="170"/>
                    <a:pt x="2801" y="218"/>
                    <a:pt x="2652" y="272"/>
                  </a:cubicBezTo>
                  <a:lnTo>
                    <a:pt x="3486" y="2123"/>
                  </a:lnTo>
                  <a:cubicBezTo>
                    <a:pt x="3547" y="2252"/>
                    <a:pt x="3540" y="2401"/>
                    <a:pt x="3473" y="2523"/>
                  </a:cubicBezTo>
                  <a:lnTo>
                    <a:pt x="2822" y="3751"/>
                  </a:lnTo>
                  <a:cubicBezTo>
                    <a:pt x="2743" y="3904"/>
                    <a:pt x="2584" y="3990"/>
                    <a:pt x="2422" y="3990"/>
                  </a:cubicBezTo>
                  <a:cubicBezTo>
                    <a:pt x="2348" y="3990"/>
                    <a:pt x="2273" y="3972"/>
                    <a:pt x="2205" y="3934"/>
                  </a:cubicBezTo>
                  <a:cubicBezTo>
                    <a:pt x="910" y="3201"/>
                    <a:pt x="462" y="2177"/>
                    <a:pt x="306" y="1601"/>
                  </a:cubicBezTo>
                  <a:cubicBezTo>
                    <a:pt x="204" y="1682"/>
                    <a:pt x="103" y="1757"/>
                    <a:pt x="1" y="1838"/>
                  </a:cubicBezTo>
                  <a:cubicBezTo>
                    <a:pt x="1" y="1838"/>
                    <a:pt x="154" y="5476"/>
                    <a:pt x="5726" y="5476"/>
                  </a:cubicBezTo>
                  <a:cubicBezTo>
                    <a:pt x="6984" y="5476"/>
                    <a:pt x="8518" y="5290"/>
                    <a:pt x="10389" y="4835"/>
                  </a:cubicBezTo>
                  <a:cubicBezTo>
                    <a:pt x="10694" y="4761"/>
                    <a:pt x="10911" y="4496"/>
                    <a:pt x="10918" y="4191"/>
                  </a:cubicBezTo>
                  <a:lnTo>
                    <a:pt x="10918" y="4191"/>
                  </a:lnTo>
                  <a:cubicBezTo>
                    <a:pt x="9996" y="4401"/>
                    <a:pt x="9067" y="4564"/>
                    <a:pt x="8124" y="4673"/>
                  </a:cubicBezTo>
                  <a:lnTo>
                    <a:pt x="7724" y="2998"/>
                  </a:lnTo>
                  <a:cubicBezTo>
                    <a:pt x="7683" y="2815"/>
                    <a:pt x="7751" y="2632"/>
                    <a:pt x="7900" y="2523"/>
                  </a:cubicBezTo>
                  <a:lnTo>
                    <a:pt x="9046" y="1689"/>
                  </a:lnTo>
                  <a:cubicBezTo>
                    <a:pt x="8931" y="1588"/>
                    <a:pt x="8809" y="1486"/>
                    <a:pt x="8687" y="1384"/>
                  </a:cubicBezTo>
                  <a:lnTo>
                    <a:pt x="7643" y="2144"/>
                  </a:lnTo>
                  <a:cubicBezTo>
                    <a:pt x="7566" y="2203"/>
                    <a:pt x="7473" y="2232"/>
                    <a:pt x="7379" y="2232"/>
                  </a:cubicBezTo>
                  <a:cubicBezTo>
                    <a:pt x="7291" y="2232"/>
                    <a:pt x="7203" y="2206"/>
                    <a:pt x="7127" y="2157"/>
                  </a:cubicBezTo>
                  <a:lnTo>
                    <a:pt x="6395" y="1676"/>
                  </a:lnTo>
                  <a:cubicBezTo>
                    <a:pt x="6239" y="1574"/>
                    <a:pt x="6165" y="1391"/>
                    <a:pt x="6198" y="1208"/>
                  </a:cubicBezTo>
                  <a:lnTo>
                    <a:pt x="6409" y="116"/>
                  </a:lnTo>
                  <a:cubicBezTo>
                    <a:pt x="6266" y="69"/>
                    <a:pt x="6117" y="35"/>
                    <a:pt x="596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66" name="Google Shape;16266;p71"/>
          <p:cNvGrpSpPr/>
          <p:nvPr/>
        </p:nvGrpSpPr>
        <p:grpSpPr>
          <a:xfrm>
            <a:off x="4135263" y="2906184"/>
            <a:ext cx="374040" cy="370184"/>
            <a:chOff x="4135263" y="2906184"/>
            <a:chExt cx="374040" cy="370184"/>
          </a:xfrm>
        </p:grpSpPr>
        <p:sp>
          <p:nvSpPr>
            <p:cNvPr id="16267" name="Google Shape;16267;p71"/>
            <p:cNvSpPr/>
            <p:nvPr/>
          </p:nvSpPr>
          <p:spPr>
            <a:xfrm>
              <a:off x="4165139" y="2935037"/>
              <a:ext cx="314288" cy="312347"/>
            </a:xfrm>
            <a:custGeom>
              <a:rect b="b" l="l" r="r" t="t"/>
              <a:pathLst>
                <a:path extrusionOk="0" h="11908" w="11982">
                  <a:moveTo>
                    <a:pt x="5994" y="658"/>
                  </a:moveTo>
                  <a:cubicBezTo>
                    <a:pt x="6672" y="1686"/>
                    <a:pt x="7814" y="2285"/>
                    <a:pt x="9011" y="2285"/>
                  </a:cubicBezTo>
                  <a:cubicBezTo>
                    <a:pt x="9252" y="2285"/>
                    <a:pt x="9495" y="2261"/>
                    <a:pt x="9737" y="2211"/>
                  </a:cubicBezTo>
                  <a:lnTo>
                    <a:pt x="9737" y="2211"/>
                  </a:lnTo>
                  <a:cubicBezTo>
                    <a:pt x="9439" y="3655"/>
                    <a:pt x="10049" y="5140"/>
                    <a:pt x="11290" y="5954"/>
                  </a:cubicBezTo>
                  <a:cubicBezTo>
                    <a:pt x="10056" y="6761"/>
                    <a:pt x="9439" y="8246"/>
                    <a:pt x="9737" y="9697"/>
                  </a:cubicBezTo>
                  <a:cubicBezTo>
                    <a:pt x="9494" y="9647"/>
                    <a:pt x="9249" y="9622"/>
                    <a:pt x="9007" y="9622"/>
                  </a:cubicBezTo>
                  <a:cubicBezTo>
                    <a:pt x="7812" y="9622"/>
                    <a:pt x="6671" y="10218"/>
                    <a:pt x="5994" y="11250"/>
                  </a:cubicBezTo>
                  <a:cubicBezTo>
                    <a:pt x="5330" y="10232"/>
                    <a:pt x="4198" y="9622"/>
                    <a:pt x="2984" y="9622"/>
                  </a:cubicBezTo>
                  <a:cubicBezTo>
                    <a:pt x="2740" y="9622"/>
                    <a:pt x="2489" y="9649"/>
                    <a:pt x="2252" y="9697"/>
                  </a:cubicBezTo>
                  <a:cubicBezTo>
                    <a:pt x="2550" y="8246"/>
                    <a:pt x="1933" y="6761"/>
                    <a:pt x="699" y="5954"/>
                  </a:cubicBezTo>
                  <a:cubicBezTo>
                    <a:pt x="1933" y="5140"/>
                    <a:pt x="2550" y="3655"/>
                    <a:pt x="2252" y="2211"/>
                  </a:cubicBezTo>
                  <a:lnTo>
                    <a:pt x="2252" y="2211"/>
                  </a:lnTo>
                  <a:cubicBezTo>
                    <a:pt x="2493" y="2261"/>
                    <a:pt x="2737" y="2285"/>
                    <a:pt x="2978" y="2285"/>
                  </a:cubicBezTo>
                  <a:cubicBezTo>
                    <a:pt x="4175" y="2285"/>
                    <a:pt x="5317" y="1686"/>
                    <a:pt x="5994" y="658"/>
                  </a:cubicBezTo>
                  <a:close/>
                  <a:moveTo>
                    <a:pt x="5994" y="1"/>
                  </a:moveTo>
                  <a:cubicBezTo>
                    <a:pt x="5906" y="1"/>
                    <a:pt x="5832" y="48"/>
                    <a:pt x="5798" y="123"/>
                  </a:cubicBezTo>
                  <a:cubicBezTo>
                    <a:pt x="5242" y="1203"/>
                    <a:pt x="4144" y="1845"/>
                    <a:pt x="2986" y="1845"/>
                  </a:cubicBezTo>
                  <a:cubicBezTo>
                    <a:pt x="2661" y="1845"/>
                    <a:pt x="2331" y="1794"/>
                    <a:pt x="2007" y="1689"/>
                  </a:cubicBezTo>
                  <a:cubicBezTo>
                    <a:pt x="1985" y="1682"/>
                    <a:pt x="1962" y="1678"/>
                    <a:pt x="1940" y="1678"/>
                  </a:cubicBezTo>
                  <a:cubicBezTo>
                    <a:pt x="1798" y="1678"/>
                    <a:pt x="1682" y="1820"/>
                    <a:pt x="1729" y="1967"/>
                  </a:cubicBezTo>
                  <a:cubicBezTo>
                    <a:pt x="2204" y="3445"/>
                    <a:pt x="1540" y="5052"/>
                    <a:pt x="163" y="5757"/>
                  </a:cubicBezTo>
                  <a:cubicBezTo>
                    <a:pt x="0" y="5839"/>
                    <a:pt x="0" y="6069"/>
                    <a:pt x="163" y="6151"/>
                  </a:cubicBezTo>
                  <a:cubicBezTo>
                    <a:pt x="1540" y="6856"/>
                    <a:pt x="2204" y="8463"/>
                    <a:pt x="1729" y="9941"/>
                  </a:cubicBezTo>
                  <a:cubicBezTo>
                    <a:pt x="1682" y="10088"/>
                    <a:pt x="1798" y="10230"/>
                    <a:pt x="1940" y="10230"/>
                  </a:cubicBezTo>
                  <a:cubicBezTo>
                    <a:pt x="1962" y="10230"/>
                    <a:pt x="1985" y="10226"/>
                    <a:pt x="2007" y="10219"/>
                  </a:cubicBezTo>
                  <a:cubicBezTo>
                    <a:pt x="2331" y="10113"/>
                    <a:pt x="2661" y="10063"/>
                    <a:pt x="2986" y="10063"/>
                  </a:cubicBezTo>
                  <a:cubicBezTo>
                    <a:pt x="4144" y="10063"/>
                    <a:pt x="5242" y="10705"/>
                    <a:pt x="5798" y="11785"/>
                  </a:cubicBezTo>
                  <a:cubicBezTo>
                    <a:pt x="5832" y="11860"/>
                    <a:pt x="5906" y="11907"/>
                    <a:pt x="5994" y="11907"/>
                  </a:cubicBezTo>
                  <a:cubicBezTo>
                    <a:pt x="6076" y="11907"/>
                    <a:pt x="6150" y="11860"/>
                    <a:pt x="6191" y="11785"/>
                  </a:cubicBezTo>
                  <a:cubicBezTo>
                    <a:pt x="6742" y="10705"/>
                    <a:pt x="7843" y="10063"/>
                    <a:pt x="8999" y="10063"/>
                  </a:cubicBezTo>
                  <a:cubicBezTo>
                    <a:pt x="9324" y="10063"/>
                    <a:pt x="9652" y="10113"/>
                    <a:pt x="9975" y="10219"/>
                  </a:cubicBezTo>
                  <a:cubicBezTo>
                    <a:pt x="9998" y="10226"/>
                    <a:pt x="10021" y="10230"/>
                    <a:pt x="10044" y="10230"/>
                  </a:cubicBezTo>
                  <a:cubicBezTo>
                    <a:pt x="10189" y="10230"/>
                    <a:pt x="10300" y="10088"/>
                    <a:pt x="10253" y="9941"/>
                  </a:cubicBezTo>
                  <a:cubicBezTo>
                    <a:pt x="9778" y="8463"/>
                    <a:pt x="10443" y="6856"/>
                    <a:pt x="11826" y="6151"/>
                  </a:cubicBezTo>
                  <a:cubicBezTo>
                    <a:pt x="11982" y="6069"/>
                    <a:pt x="11982" y="5839"/>
                    <a:pt x="11826" y="5757"/>
                  </a:cubicBezTo>
                  <a:cubicBezTo>
                    <a:pt x="10443" y="5052"/>
                    <a:pt x="9778" y="3445"/>
                    <a:pt x="10253" y="1967"/>
                  </a:cubicBezTo>
                  <a:cubicBezTo>
                    <a:pt x="10300" y="1820"/>
                    <a:pt x="10189" y="1678"/>
                    <a:pt x="10044" y="1678"/>
                  </a:cubicBezTo>
                  <a:cubicBezTo>
                    <a:pt x="10021" y="1678"/>
                    <a:pt x="9998" y="1682"/>
                    <a:pt x="9975" y="1689"/>
                  </a:cubicBezTo>
                  <a:cubicBezTo>
                    <a:pt x="9652" y="1794"/>
                    <a:pt x="9324" y="1845"/>
                    <a:pt x="8999" y="1845"/>
                  </a:cubicBezTo>
                  <a:cubicBezTo>
                    <a:pt x="7843" y="1845"/>
                    <a:pt x="6742" y="1203"/>
                    <a:pt x="6191" y="123"/>
                  </a:cubicBezTo>
                  <a:cubicBezTo>
                    <a:pt x="6150" y="48"/>
                    <a:pt x="6076" y="1"/>
                    <a:pt x="59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8" name="Google Shape;16268;p71"/>
            <p:cNvSpPr/>
            <p:nvPr/>
          </p:nvSpPr>
          <p:spPr>
            <a:xfrm>
              <a:off x="4228799" y="2998802"/>
              <a:ext cx="187151" cy="184895"/>
            </a:xfrm>
            <a:custGeom>
              <a:rect b="b" l="l" r="r" t="t"/>
              <a:pathLst>
                <a:path extrusionOk="0" h="7049" w="7135">
                  <a:moveTo>
                    <a:pt x="3567" y="628"/>
                  </a:moveTo>
                  <a:cubicBezTo>
                    <a:pt x="3979" y="1180"/>
                    <a:pt x="4619" y="1498"/>
                    <a:pt x="5295" y="1498"/>
                  </a:cubicBezTo>
                  <a:cubicBezTo>
                    <a:pt x="5399" y="1498"/>
                    <a:pt x="5504" y="1491"/>
                    <a:pt x="5608" y="1475"/>
                  </a:cubicBezTo>
                  <a:lnTo>
                    <a:pt x="5608" y="1475"/>
                  </a:lnTo>
                  <a:cubicBezTo>
                    <a:pt x="5500" y="2262"/>
                    <a:pt x="5825" y="3048"/>
                    <a:pt x="6456" y="3523"/>
                  </a:cubicBezTo>
                  <a:cubicBezTo>
                    <a:pt x="5825" y="3998"/>
                    <a:pt x="5500" y="4784"/>
                    <a:pt x="5608" y="5571"/>
                  </a:cubicBezTo>
                  <a:cubicBezTo>
                    <a:pt x="5504" y="5555"/>
                    <a:pt x="5399" y="5548"/>
                    <a:pt x="5295" y="5548"/>
                  </a:cubicBezTo>
                  <a:cubicBezTo>
                    <a:pt x="4619" y="5548"/>
                    <a:pt x="3979" y="5866"/>
                    <a:pt x="3567" y="6418"/>
                  </a:cubicBezTo>
                  <a:cubicBezTo>
                    <a:pt x="3154" y="5869"/>
                    <a:pt x="2510" y="5544"/>
                    <a:pt x="1832" y="5544"/>
                  </a:cubicBezTo>
                  <a:cubicBezTo>
                    <a:pt x="1723" y="5544"/>
                    <a:pt x="1621" y="5550"/>
                    <a:pt x="1520" y="5571"/>
                  </a:cubicBezTo>
                  <a:cubicBezTo>
                    <a:pt x="1635" y="4784"/>
                    <a:pt x="1309" y="3998"/>
                    <a:pt x="672" y="3523"/>
                  </a:cubicBezTo>
                  <a:cubicBezTo>
                    <a:pt x="1309" y="3048"/>
                    <a:pt x="1635" y="2262"/>
                    <a:pt x="1520" y="1475"/>
                  </a:cubicBezTo>
                  <a:lnTo>
                    <a:pt x="1520" y="1475"/>
                  </a:lnTo>
                  <a:cubicBezTo>
                    <a:pt x="1625" y="1491"/>
                    <a:pt x="1729" y="1498"/>
                    <a:pt x="1833" y="1498"/>
                  </a:cubicBezTo>
                  <a:cubicBezTo>
                    <a:pt x="2509" y="1498"/>
                    <a:pt x="3150" y="1180"/>
                    <a:pt x="3567" y="628"/>
                  </a:cubicBezTo>
                  <a:close/>
                  <a:moveTo>
                    <a:pt x="3565" y="0"/>
                  </a:moveTo>
                  <a:cubicBezTo>
                    <a:pt x="3489" y="0"/>
                    <a:pt x="3415" y="38"/>
                    <a:pt x="3371" y="112"/>
                  </a:cubicBezTo>
                  <a:cubicBezTo>
                    <a:pt x="3069" y="706"/>
                    <a:pt x="2465" y="1059"/>
                    <a:pt x="1830" y="1059"/>
                  </a:cubicBezTo>
                  <a:cubicBezTo>
                    <a:pt x="1652" y="1059"/>
                    <a:pt x="1472" y="1031"/>
                    <a:pt x="1296" y="973"/>
                  </a:cubicBezTo>
                  <a:cubicBezTo>
                    <a:pt x="1273" y="966"/>
                    <a:pt x="1251" y="963"/>
                    <a:pt x="1229" y="963"/>
                  </a:cubicBezTo>
                  <a:cubicBezTo>
                    <a:pt x="1087" y="963"/>
                    <a:pt x="971" y="1105"/>
                    <a:pt x="1018" y="1251"/>
                  </a:cubicBezTo>
                  <a:cubicBezTo>
                    <a:pt x="1276" y="2058"/>
                    <a:pt x="916" y="2940"/>
                    <a:pt x="157" y="3326"/>
                  </a:cubicBezTo>
                  <a:cubicBezTo>
                    <a:pt x="1" y="3408"/>
                    <a:pt x="1" y="3638"/>
                    <a:pt x="157" y="3720"/>
                  </a:cubicBezTo>
                  <a:cubicBezTo>
                    <a:pt x="916" y="4106"/>
                    <a:pt x="1276" y="4981"/>
                    <a:pt x="1018" y="5794"/>
                  </a:cubicBezTo>
                  <a:cubicBezTo>
                    <a:pt x="971" y="5941"/>
                    <a:pt x="1087" y="6083"/>
                    <a:pt x="1229" y="6083"/>
                  </a:cubicBezTo>
                  <a:cubicBezTo>
                    <a:pt x="1251" y="6083"/>
                    <a:pt x="1273" y="6080"/>
                    <a:pt x="1296" y="6072"/>
                  </a:cubicBezTo>
                  <a:cubicBezTo>
                    <a:pt x="1473" y="6015"/>
                    <a:pt x="1653" y="5987"/>
                    <a:pt x="1831" y="5987"/>
                  </a:cubicBezTo>
                  <a:cubicBezTo>
                    <a:pt x="2465" y="5987"/>
                    <a:pt x="3069" y="6339"/>
                    <a:pt x="3371" y="6927"/>
                  </a:cubicBezTo>
                  <a:cubicBezTo>
                    <a:pt x="3405" y="7001"/>
                    <a:pt x="3479" y="7049"/>
                    <a:pt x="3567" y="7049"/>
                  </a:cubicBezTo>
                  <a:cubicBezTo>
                    <a:pt x="3649" y="7049"/>
                    <a:pt x="3723" y="7001"/>
                    <a:pt x="3764" y="6927"/>
                  </a:cubicBezTo>
                  <a:cubicBezTo>
                    <a:pt x="4067" y="6336"/>
                    <a:pt x="4671" y="5984"/>
                    <a:pt x="5310" y="5984"/>
                  </a:cubicBezTo>
                  <a:cubicBezTo>
                    <a:pt x="5486" y="5984"/>
                    <a:pt x="5664" y="6010"/>
                    <a:pt x="5839" y="6066"/>
                  </a:cubicBezTo>
                  <a:cubicBezTo>
                    <a:pt x="5862" y="6073"/>
                    <a:pt x="5886" y="6077"/>
                    <a:pt x="5908" y="6077"/>
                  </a:cubicBezTo>
                  <a:cubicBezTo>
                    <a:pt x="6049" y="6077"/>
                    <a:pt x="6164" y="5941"/>
                    <a:pt x="6117" y="5794"/>
                  </a:cubicBezTo>
                  <a:cubicBezTo>
                    <a:pt x="5853" y="4981"/>
                    <a:pt x="6219" y="4106"/>
                    <a:pt x="6971" y="3713"/>
                  </a:cubicBezTo>
                  <a:cubicBezTo>
                    <a:pt x="7134" y="3631"/>
                    <a:pt x="7134" y="3408"/>
                    <a:pt x="6971" y="3326"/>
                  </a:cubicBezTo>
                  <a:cubicBezTo>
                    <a:pt x="6219" y="2933"/>
                    <a:pt x="5853" y="2058"/>
                    <a:pt x="6117" y="1251"/>
                  </a:cubicBezTo>
                  <a:cubicBezTo>
                    <a:pt x="6164" y="1099"/>
                    <a:pt x="6049" y="962"/>
                    <a:pt x="5908" y="962"/>
                  </a:cubicBezTo>
                  <a:cubicBezTo>
                    <a:pt x="5885" y="962"/>
                    <a:pt x="5862" y="966"/>
                    <a:pt x="5839" y="973"/>
                  </a:cubicBezTo>
                  <a:cubicBezTo>
                    <a:pt x="5662" y="1029"/>
                    <a:pt x="5483" y="1056"/>
                    <a:pt x="5306" y="1056"/>
                  </a:cubicBezTo>
                  <a:cubicBezTo>
                    <a:pt x="4669" y="1056"/>
                    <a:pt x="4067" y="707"/>
                    <a:pt x="3764" y="112"/>
                  </a:cubicBezTo>
                  <a:cubicBezTo>
                    <a:pt x="3717" y="38"/>
                    <a:pt x="3640" y="0"/>
                    <a:pt x="3565"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9" name="Google Shape;16269;p71"/>
            <p:cNvSpPr/>
            <p:nvPr/>
          </p:nvSpPr>
          <p:spPr>
            <a:xfrm>
              <a:off x="4135263" y="2906184"/>
              <a:ext cx="374040" cy="370184"/>
            </a:xfrm>
            <a:custGeom>
              <a:rect b="b" l="l" r="r" t="t"/>
              <a:pathLst>
                <a:path extrusionOk="0" h="14113" w="14260">
                  <a:moveTo>
                    <a:pt x="7130" y="0"/>
                  </a:moveTo>
                  <a:cubicBezTo>
                    <a:pt x="7020" y="0"/>
                    <a:pt x="6910" y="73"/>
                    <a:pt x="6910" y="219"/>
                  </a:cubicBezTo>
                  <a:lnTo>
                    <a:pt x="6910" y="6525"/>
                  </a:lnTo>
                  <a:lnTo>
                    <a:pt x="2455" y="2070"/>
                  </a:lnTo>
                  <a:cubicBezTo>
                    <a:pt x="2406" y="2021"/>
                    <a:pt x="2351" y="2000"/>
                    <a:pt x="2299" y="2000"/>
                  </a:cubicBezTo>
                  <a:cubicBezTo>
                    <a:pt x="2127" y="2000"/>
                    <a:pt x="1982" y="2221"/>
                    <a:pt x="2143" y="2382"/>
                  </a:cubicBezTo>
                  <a:lnTo>
                    <a:pt x="6598" y="6837"/>
                  </a:lnTo>
                  <a:lnTo>
                    <a:pt x="299" y="6837"/>
                  </a:lnTo>
                  <a:cubicBezTo>
                    <a:pt x="0" y="6837"/>
                    <a:pt x="0" y="7278"/>
                    <a:pt x="299" y="7278"/>
                  </a:cubicBezTo>
                  <a:lnTo>
                    <a:pt x="6598" y="7278"/>
                  </a:lnTo>
                  <a:lnTo>
                    <a:pt x="2143" y="11733"/>
                  </a:lnTo>
                  <a:cubicBezTo>
                    <a:pt x="1982" y="11894"/>
                    <a:pt x="2127" y="12114"/>
                    <a:pt x="2299" y="12114"/>
                  </a:cubicBezTo>
                  <a:cubicBezTo>
                    <a:pt x="2351" y="12114"/>
                    <a:pt x="2406" y="12094"/>
                    <a:pt x="2455" y="12044"/>
                  </a:cubicBezTo>
                  <a:lnTo>
                    <a:pt x="6910" y="7590"/>
                  </a:lnTo>
                  <a:lnTo>
                    <a:pt x="6910" y="13889"/>
                  </a:lnTo>
                  <a:cubicBezTo>
                    <a:pt x="6910" y="14038"/>
                    <a:pt x="7020" y="14113"/>
                    <a:pt x="7130" y="14113"/>
                  </a:cubicBezTo>
                  <a:cubicBezTo>
                    <a:pt x="7240" y="14113"/>
                    <a:pt x="7350" y="14038"/>
                    <a:pt x="7350" y="13889"/>
                  </a:cubicBezTo>
                  <a:lnTo>
                    <a:pt x="7350" y="7583"/>
                  </a:lnTo>
                  <a:lnTo>
                    <a:pt x="11805" y="12044"/>
                  </a:lnTo>
                  <a:cubicBezTo>
                    <a:pt x="11853" y="12091"/>
                    <a:pt x="11907" y="12111"/>
                    <a:pt x="11958" y="12111"/>
                  </a:cubicBezTo>
                  <a:cubicBezTo>
                    <a:pt x="12131" y="12111"/>
                    <a:pt x="12279" y="11889"/>
                    <a:pt x="12117" y="11733"/>
                  </a:cubicBezTo>
                  <a:lnTo>
                    <a:pt x="7662" y="7271"/>
                  </a:lnTo>
                  <a:lnTo>
                    <a:pt x="13968" y="7271"/>
                  </a:lnTo>
                  <a:cubicBezTo>
                    <a:pt x="14260" y="7271"/>
                    <a:pt x="14260" y="6830"/>
                    <a:pt x="13968" y="6830"/>
                  </a:cubicBezTo>
                  <a:lnTo>
                    <a:pt x="7662" y="6830"/>
                  </a:lnTo>
                  <a:lnTo>
                    <a:pt x="12117" y="2375"/>
                  </a:lnTo>
                  <a:cubicBezTo>
                    <a:pt x="12279" y="2219"/>
                    <a:pt x="12131" y="1997"/>
                    <a:pt x="11958" y="1997"/>
                  </a:cubicBezTo>
                  <a:cubicBezTo>
                    <a:pt x="11907" y="1997"/>
                    <a:pt x="11853" y="2017"/>
                    <a:pt x="11805" y="2063"/>
                  </a:cubicBezTo>
                  <a:lnTo>
                    <a:pt x="7350" y="6518"/>
                  </a:lnTo>
                  <a:lnTo>
                    <a:pt x="7350" y="219"/>
                  </a:lnTo>
                  <a:cubicBezTo>
                    <a:pt x="7350" y="73"/>
                    <a:pt x="7240" y="0"/>
                    <a:pt x="713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70" name="Google Shape;16270;p71"/>
          <p:cNvGrpSpPr/>
          <p:nvPr/>
        </p:nvGrpSpPr>
        <p:grpSpPr>
          <a:xfrm>
            <a:off x="4683601" y="2906184"/>
            <a:ext cx="372676" cy="370184"/>
            <a:chOff x="4683601" y="2906184"/>
            <a:chExt cx="372676" cy="370184"/>
          </a:xfrm>
        </p:grpSpPr>
        <p:sp>
          <p:nvSpPr>
            <p:cNvPr id="16271" name="Google Shape;16271;p71"/>
            <p:cNvSpPr/>
            <p:nvPr/>
          </p:nvSpPr>
          <p:spPr>
            <a:xfrm>
              <a:off x="4846516" y="3004205"/>
              <a:ext cx="20538" cy="69588"/>
            </a:xfrm>
            <a:custGeom>
              <a:rect b="b" l="l" r="r" t="t"/>
              <a:pathLst>
                <a:path extrusionOk="0" h="2653" w="783">
                  <a:moveTo>
                    <a:pt x="461" y="0"/>
                  </a:moveTo>
                  <a:cubicBezTo>
                    <a:pt x="427" y="0"/>
                    <a:pt x="391" y="9"/>
                    <a:pt x="353" y="28"/>
                  </a:cubicBezTo>
                  <a:cubicBezTo>
                    <a:pt x="136" y="164"/>
                    <a:pt x="0" y="408"/>
                    <a:pt x="14" y="673"/>
                  </a:cubicBezTo>
                  <a:lnTo>
                    <a:pt x="14" y="2435"/>
                  </a:lnTo>
                  <a:cubicBezTo>
                    <a:pt x="14" y="2558"/>
                    <a:pt x="115" y="2652"/>
                    <a:pt x="237" y="2652"/>
                  </a:cubicBezTo>
                  <a:cubicBezTo>
                    <a:pt x="359" y="2652"/>
                    <a:pt x="454" y="2551"/>
                    <a:pt x="454" y="2435"/>
                  </a:cubicBezTo>
                  <a:lnTo>
                    <a:pt x="454" y="673"/>
                  </a:lnTo>
                  <a:cubicBezTo>
                    <a:pt x="441" y="578"/>
                    <a:pt x="481" y="483"/>
                    <a:pt x="556" y="422"/>
                  </a:cubicBezTo>
                  <a:cubicBezTo>
                    <a:pt x="783" y="305"/>
                    <a:pt x="666" y="0"/>
                    <a:pt x="4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2" name="Google Shape;16272;p71"/>
            <p:cNvSpPr/>
            <p:nvPr/>
          </p:nvSpPr>
          <p:spPr>
            <a:xfrm>
              <a:off x="4875133" y="3004415"/>
              <a:ext cx="18361" cy="69378"/>
            </a:xfrm>
            <a:custGeom>
              <a:rect b="b" l="l" r="r" t="t"/>
              <a:pathLst>
                <a:path extrusionOk="0" h="2645" w="700">
                  <a:moveTo>
                    <a:pt x="252" y="1"/>
                  </a:moveTo>
                  <a:cubicBezTo>
                    <a:pt x="171" y="1"/>
                    <a:pt x="94" y="42"/>
                    <a:pt x="55" y="115"/>
                  </a:cubicBezTo>
                  <a:cubicBezTo>
                    <a:pt x="1" y="224"/>
                    <a:pt x="41" y="353"/>
                    <a:pt x="143" y="414"/>
                  </a:cubicBezTo>
                  <a:cubicBezTo>
                    <a:pt x="218" y="475"/>
                    <a:pt x="258" y="563"/>
                    <a:pt x="245" y="665"/>
                  </a:cubicBezTo>
                  <a:lnTo>
                    <a:pt x="245" y="2427"/>
                  </a:lnTo>
                  <a:cubicBezTo>
                    <a:pt x="245" y="2550"/>
                    <a:pt x="347" y="2644"/>
                    <a:pt x="469" y="2644"/>
                  </a:cubicBezTo>
                  <a:cubicBezTo>
                    <a:pt x="591" y="2644"/>
                    <a:pt x="686" y="2543"/>
                    <a:pt x="686" y="2427"/>
                  </a:cubicBezTo>
                  <a:lnTo>
                    <a:pt x="686" y="665"/>
                  </a:lnTo>
                  <a:cubicBezTo>
                    <a:pt x="699" y="400"/>
                    <a:pt x="570" y="156"/>
                    <a:pt x="347" y="20"/>
                  </a:cubicBezTo>
                  <a:cubicBezTo>
                    <a:pt x="316" y="7"/>
                    <a:pt x="284" y="1"/>
                    <a:pt x="25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3" name="Google Shape;16273;p71"/>
            <p:cNvSpPr/>
            <p:nvPr/>
          </p:nvSpPr>
          <p:spPr>
            <a:xfrm>
              <a:off x="4846857" y="3027524"/>
              <a:ext cx="46270" cy="46270"/>
            </a:xfrm>
            <a:custGeom>
              <a:rect b="b" l="l" r="r" t="t"/>
              <a:pathLst>
                <a:path extrusionOk="0" h="1764" w="1764">
                  <a:moveTo>
                    <a:pt x="882" y="0"/>
                  </a:moveTo>
                  <a:cubicBezTo>
                    <a:pt x="401" y="0"/>
                    <a:pt x="7" y="401"/>
                    <a:pt x="1" y="882"/>
                  </a:cubicBezTo>
                  <a:lnTo>
                    <a:pt x="1" y="1763"/>
                  </a:lnTo>
                  <a:lnTo>
                    <a:pt x="1764" y="1763"/>
                  </a:lnTo>
                  <a:lnTo>
                    <a:pt x="1764" y="882"/>
                  </a:lnTo>
                  <a:cubicBezTo>
                    <a:pt x="1764" y="394"/>
                    <a:pt x="1370" y="0"/>
                    <a:pt x="88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4" name="Google Shape;16274;p71"/>
            <p:cNvSpPr/>
            <p:nvPr/>
          </p:nvSpPr>
          <p:spPr>
            <a:xfrm>
              <a:off x="4683601" y="2906184"/>
              <a:ext cx="372676" cy="370184"/>
            </a:xfrm>
            <a:custGeom>
              <a:rect b="b" l="l" r="r" t="t"/>
              <a:pathLst>
                <a:path extrusionOk="0" h="14113" w="14208">
                  <a:moveTo>
                    <a:pt x="4682" y="0"/>
                  </a:moveTo>
                  <a:cubicBezTo>
                    <a:pt x="4572" y="0"/>
                    <a:pt x="4462" y="73"/>
                    <a:pt x="4462" y="219"/>
                  </a:cubicBezTo>
                  <a:lnTo>
                    <a:pt x="4462" y="3616"/>
                  </a:lnTo>
                  <a:cubicBezTo>
                    <a:pt x="4462" y="3745"/>
                    <a:pt x="4502" y="3867"/>
                    <a:pt x="4570" y="3976"/>
                  </a:cubicBezTo>
                  <a:lnTo>
                    <a:pt x="6035" y="6281"/>
                  </a:lnTo>
                  <a:cubicBezTo>
                    <a:pt x="6028" y="6295"/>
                    <a:pt x="6014" y="6315"/>
                    <a:pt x="6001" y="6328"/>
                  </a:cubicBezTo>
                  <a:lnTo>
                    <a:pt x="3153" y="4091"/>
                  </a:lnTo>
                  <a:cubicBezTo>
                    <a:pt x="3119" y="4064"/>
                    <a:pt x="3099" y="4030"/>
                    <a:pt x="3085" y="3996"/>
                  </a:cubicBezTo>
                  <a:lnTo>
                    <a:pt x="2027" y="1243"/>
                  </a:lnTo>
                  <a:cubicBezTo>
                    <a:pt x="1988" y="1144"/>
                    <a:pt x="1907" y="1102"/>
                    <a:pt x="1826" y="1102"/>
                  </a:cubicBezTo>
                  <a:cubicBezTo>
                    <a:pt x="1686" y="1102"/>
                    <a:pt x="1545" y="1227"/>
                    <a:pt x="1614" y="1399"/>
                  </a:cubicBezTo>
                  <a:lnTo>
                    <a:pt x="2672" y="4152"/>
                  </a:lnTo>
                  <a:cubicBezTo>
                    <a:pt x="2712" y="4260"/>
                    <a:pt x="2787" y="4362"/>
                    <a:pt x="2882" y="4437"/>
                  </a:cubicBezTo>
                  <a:lnTo>
                    <a:pt x="5825" y="6749"/>
                  </a:lnTo>
                  <a:cubicBezTo>
                    <a:pt x="5825" y="6756"/>
                    <a:pt x="5818" y="6769"/>
                    <a:pt x="5811" y="6783"/>
                  </a:cubicBezTo>
                  <a:lnTo>
                    <a:pt x="4238" y="6437"/>
                  </a:lnTo>
                  <a:cubicBezTo>
                    <a:pt x="4188" y="6425"/>
                    <a:pt x="4138" y="6418"/>
                    <a:pt x="4088" y="6418"/>
                  </a:cubicBezTo>
                  <a:cubicBezTo>
                    <a:pt x="3974" y="6418"/>
                    <a:pt x="3862" y="6450"/>
                    <a:pt x="3763" y="6511"/>
                  </a:cubicBezTo>
                  <a:lnTo>
                    <a:pt x="1397" y="7888"/>
                  </a:lnTo>
                  <a:cubicBezTo>
                    <a:pt x="1268" y="7963"/>
                    <a:pt x="1173" y="8078"/>
                    <a:pt x="1119" y="8207"/>
                  </a:cubicBezTo>
                  <a:lnTo>
                    <a:pt x="75" y="10715"/>
                  </a:lnTo>
                  <a:cubicBezTo>
                    <a:pt x="0" y="10890"/>
                    <a:pt x="142" y="11022"/>
                    <a:pt x="284" y="11022"/>
                  </a:cubicBezTo>
                  <a:cubicBezTo>
                    <a:pt x="362" y="11022"/>
                    <a:pt x="440" y="10982"/>
                    <a:pt x="481" y="10885"/>
                  </a:cubicBezTo>
                  <a:lnTo>
                    <a:pt x="1526" y="8376"/>
                  </a:lnTo>
                  <a:cubicBezTo>
                    <a:pt x="1539" y="8335"/>
                    <a:pt x="1573" y="8295"/>
                    <a:pt x="1614" y="8268"/>
                  </a:cubicBezTo>
                  <a:lnTo>
                    <a:pt x="3987" y="6891"/>
                  </a:lnTo>
                  <a:cubicBezTo>
                    <a:pt x="4022" y="6871"/>
                    <a:pt x="4060" y="6859"/>
                    <a:pt x="4099" y="6859"/>
                  </a:cubicBezTo>
                  <a:cubicBezTo>
                    <a:pt x="4114" y="6859"/>
                    <a:pt x="4128" y="6860"/>
                    <a:pt x="4143" y="6864"/>
                  </a:cubicBezTo>
                  <a:lnTo>
                    <a:pt x="5797" y="7230"/>
                  </a:lnTo>
                  <a:cubicBezTo>
                    <a:pt x="5804" y="7264"/>
                    <a:pt x="5804" y="7298"/>
                    <a:pt x="5811" y="7325"/>
                  </a:cubicBezTo>
                  <a:lnTo>
                    <a:pt x="4814" y="7657"/>
                  </a:lnTo>
                  <a:cubicBezTo>
                    <a:pt x="4624" y="7718"/>
                    <a:pt x="4468" y="7868"/>
                    <a:pt x="4401" y="8064"/>
                  </a:cubicBezTo>
                  <a:lnTo>
                    <a:pt x="3404" y="10858"/>
                  </a:lnTo>
                  <a:cubicBezTo>
                    <a:pt x="3370" y="10946"/>
                    <a:pt x="3363" y="11041"/>
                    <a:pt x="3370" y="11136"/>
                  </a:cubicBezTo>
                  <a:lnTo>
                    <a:pt x="3580" y="13902"/>
                  </a:lnTo>
                  <a:cubicBezTo>
                    <a:pt x="3587" y="14018"/>
                    <a:pt x="3689" y="14106"/>
                    <a:pt x="3797" y="14106"/>
                  </a:cubicBezTo>
                  <a:lnTo>
                    <a:pt x="3817" y="14106"/>
                  </a:lnTo>
                  <a:cubicBezTo>
                    <a:pt x="3939" y="14099"/>
                    <a:pt x="4028" y="13990"/>
                    <a:pt x="4021" y="13875"/>
                  </a:cubicBezTo>
                  <a:lnTo>
                    <a:pt x="3804" y="11102"/>
                  </a:lnTo>
                  <a:cubicBezTo>
                    <a:pt x="3804" y="11068"/>
                    <a:pt x="3811" y="11041"/>
                    <a:pt x="3817" y="11007"/>
                  </a:cubicBezTo>
                  <a:lnTo>
                    <a:pt x="4814" y="8213"/>
                  </a:lnTo>
                  <a:cubicBezTo>
                    <a:pt x="4841" y="8146"/>
                    <a:pt x="4889" y="8098"/>
                    <a:pt x="4957" y="8078"/>
                  </a:cubicBezTo>
                  <a:lnTo>
                    <a:pt x="5974" y="7739"/>
                  </a:lnTo>
                  <a:cubicBezTo>
                    <a:pt x="6228" y="8166"/>
                    <a:pt x="6665" y="8380"/>
                    <a:pt x="7103" y="8380"/>
                  </a:cubicBezTo>
                  <a:cubicBezTo>
                    <a:pt x="7540" y="8380"/>
                    <a:pt x="7977" y="8166"/>
                    <a:pt x="8232" y="7739"/>
                  </a:cubicBezTo>
                  <a:lnTo>
                    <a:pt x="9249" y="8078"/>
                  </a:lnTo>
                  <a:cubicBezTo>
                    <a:pt x="9317" y="8098"/>
                    <a:pt x="9364" y="8146"/>
                    <a:pt x="9391" y="8213"/>
                  </a:cubicBezTo>
                  <a:lnTo>
                    <a:pt x="10388" y="11007"/>
                  </a:lnTo>
                  <a:cubicBezTo>
                    <a:pt x="10401" y="11041"/>
                    <a:pt x="10401" y="11068"/>
                    <a:pt x="10401" y="11102"/>
                  </a:cubicBezTo>
                  <a:lnTo>
                    <a:pt x="10184" y="13875"/>
                  </a:lnTo>
                  <a:cubicBezTo>
                    <a:pt x="10178" y="13990"/>
                    <a:pt x="10266" y="14099"/>
                    <a:pt x="10388" y="14113"/>
                  </a:cubicBezTo>
                  <a:lnTo>
                    <a:pt x="10408" y="14113"/>
                  </a:lnTo>
                  <a:cubicBezTo>
                    <a:pt x="10524" y="14106"/>
                    <a:pt x="10618" y="14018"/>
                    <a:pt x="10625" y="13909"/>
                  </a:cubicBezTo>
                  <a:lnTo>
                    <a:pt x="10842" y="11136"/>
                  </a:lnTo>
                  <a:cubicBezTo>
                    <a:pt x="10849" y="11041"/>
                    <a:pt x="10835" y="10946"/>
                    <a:pt x="10802" y="10858"/>
                  </a:cubicBezTo>
                  <a:lnTo>
                    <a:pt x="9805" y="8064"/>
                  </a:lnTo>
                  <a:cubicBezTo>
                    <a:pt x="9737" y="7874"/>
                    <a:pt x="9581" y="7725"/>
                    <a:pt x="9391" y="7657"/>
                  </a:cubicBezTo>
                  <a:lnTo>
                    <a:pt x="8394" y="7325"/>
                  </a:lnTo>
                  <a:cubicBezTo>
                    <a:pt x="8401" y="7298"/>
                    <a:pt x="8401" y="7264"/>
                    <a:pt x="8408" y="7237"/>
                  </a:cubicBezTo>
                  <a:lnTo>
                    <a:pt x="10062" y="6864"/>
                  </a:lnTo>
                  <a:cubicBezTo>
                    <a:pt x="10077" y="6860"/>
                    <a:pt x="10092" y="6859"/>
                    <a:pt x="10107" y="6859"/>
                  </a:cubicBezTo>
                  <a:cubicBezTo>
                    <a:pt x="10148" y="6859"/>
                    <a:pt x="10190" y="6871"/>
                    <a:pt x="10225" y="6891"/>
                  </a:cubicBezTo>
                  <a:lnTo>
                    <a:pt x="12592" y="8274"/>
                  </a:lnTo>
                  <a:cubicBezTo>
                    <a:pt x="12632" y="8295"/>
                    <a:pt x="12666" y="8335"/>
                    <a:pt x="12687" y="8376"/>
                  </a:cubicBezTo>
                  <a:lnTo>
                    <a:pt x="13731" y="10885"/>
                  </a:lnTo>
                  <a:cubicBezTo>
                    <a:pt x="13769" y="10982"/>
                    <a:pt x="13846" y="11022"/>
                    <a:pt x="13924" y="11022"/>
                  </a:cubicBezTo>
                  <a:cubicBezTo>
                    <a:pt x="14064" y="11022"/>
                    <a:pt x="14207" y="10890"/>
                    <a:pt x="14138" y="10715"/>
                  </a:cubicBezTo>
                  <a:lnTo>
                    <a:pt x="14144" y="10715"/>
                  </a:lnTo>
                  <a:lnTo>
                    <a:pt x="13100" y="8207"/>
                  </a:lnTo>
                  <a:cubicBezTo>
                    <a:pt x="13046" y="8071"/>
                    <a:pt x="12951" y="7963"/>
                    <a:pt x="12822" y="7888"/>
                  </a:cubicBezTo>
                  <a:lnTo>
                    <a:pt x="10456" y="6511"/>
                  </a:lnTo>
                  <a:cubicBezTo>
                    <a:pt x="10357" y="6450"/>
                    <a:pt x="10245" y="6418"/>
                    <a:pt x="10131" y="6418"/>
                  </a:cubicBezTo>
                  <a:cubicBezTo>
                    <a:pt x="10081" y="6418"/>
                    <a:pt x="10031" y="6425"/>
                    <a:pt x="9981" y="6437"/>
                  </a:cubicBezTo>
                  <a:lnTo>
                    <a:pt x="8408" y="6783"/>
                  </a:lnTo>
                  <a:cubicBezTo>
                    <a:pt x="8408" y="6769"/>
                    <a:pt x="8401" y="6762"/>
                    <a:pt x="8394" y="6749"/>
                  </a:cubicBezTo>
                  <a:lnTo>
                    <a:pt x="11337" y="4437"/>
                  </a:lnTo>
                  <a:cubicBezTo>
                    <a:pt x="11432" y="4362"/>
                    <a:pt x="11507" y="4267"/>
                    <a:pt x="11547" y="4152"/>
                  </a:cubicBezTo>
                  <a:lnTo>
                    <a:pt x="12605" y="1399"/>
                  </a:lnTo>
                  <a:cubicBezTo>
                    <a:pt x="12674" y="1227"/>
                    <a:pt x="12533" y="1099"/>
                    <a:pt x="12393" y="1099"/>
                  </a:cubicBezTo>
                  <a:cubicBezTo>
                    <a:pt x="12312" y="1099"/>
                    <a:pt x="12231" y="1141"/>
                    <a:pt x="12192" y="1243"/>
                  </a:cubicBezTo>
                  <a:lnTo>
                    <a:pt x="11134" y="3996"/>
                  </a:lnTo>
                  <a:cubicBezTo>
                    <a:pt x="11120" y="4030"/>
                    <a:pt x="11100" y="4064"/>
                    <a:pt x="11066" y="4091"/>
                  </a:cubicBezTo>
                  <a:lnTo>
                    <a:pt x="8218" y="6328"/>
                  </a:lnTo>
                  <a:cubicBezTo>
                    <a:pt x="8205" y="6315"/>
                    <a:pt x="8191" y="6295"/>
                    <a:pt x="8184" y="6281"/>
                  </a:cubicBezTo>
                  <a:lnTo>
                    <a:pt x="9649" y="3976"/>
                  </a:lnTo>
                  <a:cubicBezTo>
                    <a:pt x="9717" y="3867"/>
                    <a:pt x="9757" y="3745"/>
                    <a:pt x="9757" y="3616"/>
                  </a:cubicBezTo>
                  <a:lnTo>
                    <a:pt x="9757" y="219"/>
                  </a:lnTo>
                  <a:cubicBezTo>
                    <a:pt x="9757" y="73"/>
                    <a:pt x="9647" y="0"/>
                    <a:pt x="9537" y="0"/>
                  </a:cubicBezTo>
                  <a:cubicBezTo>
                    <a:pt x="9427" y="0"/>
                    <a:pt x="9317" y="73"/>
                    <a:pt x="9317" y="219"/>
                  </a:cubicBezTo>
                  <a:lnTo>
                    <a:pt x="9317" y="3616"/>
                  </a:lnTo>
                  <a:cubicBezTo>
                    <a:pt x="9317" y="3657"/>
                    <a:pt x="9303" y="3704"/>
                    <a:pt x="9283" y="3738"/>
                  </a:cubicBezTo>
                  <a:lnTo>
                    <a:pt x="7859" y="5969"/>
                  </a:lnTo>
                  <a:cubicBezTo>
                    <a:pt x="7635" y="5810"/>
                    <a:pt x="7372" y="5730"/>
                    <a:pt x="7109" y="5730"/>
                  </a:cubicBezTo>
                  <a:cubicBezTo>
                    <a:pt x="6847" y="5730"/>
                    <a:pt x="6584" y="5810"/>
                    <a:pt x="6360" y="5969"/>
                  </a:cubicBezTo>
                  <a:lnTo>
                    <a:pt x="4936" y="3738"/>
                  </a:lnTo>
                  <a:cubicBezTo>
                    <a:pt x="4916" y="3704"/>
                    <a:pt x="4902" y="3657"/>
                    <a:pt x="4902" y="3616"/>
                  </a:cubicBezTo>
                  <a:lnTo>
                    <a:pt x="4902" y="219"/>
                  </a:lnTo>
                  <a:cubicBezTo>
                    <a:pt x="4902" y="73"/>
                    <a:pt x="4792" y="0"/>
                    <a:pt x="468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5" name="Google Shape;16275;p71"/>
            <p:cNvSpPr/>
            <p:nvPr/>
          </p:nvSpPr>
          <p:spPr>
            <a:xfrm>
              <a:off x="4818056" y="3102751"/>
              <a:ext cx="104054" cy="104081"/>
            </a:xfrm>
            <a:custGeom>
              <a:rect b="b" l="l" r="r" t="t"/>
              <a:pathLst>
                <a:path extrusionOk="0" h="3968" w="3967">
                  <a:moveTo>
                    <a:pt x="1980" y="1"/>
                  </a:moveTo>
                  <a:cubicBezTo>
                    <a:pt x="888" y="1"/>
                    <a:pt x="0" y="604"/>
                    <a:pt x="0" y="1703"/>
                  </a:cubicBezTo>
                  <a:cubicBezTo>
                    <a:pt x="0" y="2794"/>
                    <a:pt x="888" y="3967"/>
                    <a:pt x="1980" y="3967"/>
                  </a:cubicBezTo>
                  <a:cubicBezTo>
                    <a:pt x="3079" y="3967"/>
                    <a:pt x="3967" y="2794"/>
                    <a:pt x="3967" y="1703"/>
                  </a:cubicBezTo>
                  <a:cubicBezTo>
                    <a:pt x="3967" y="604"/>
                    <a:pt x="3079" y="1"/>
                    <a:pt x="198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6" name="Google Shape;16276;p71"/>
            <p:cNvSpPr/>
            <p:nvPr/>
          </p:nvSpPr>
          <p:spPr>
            <a:xfrm>
              <a:off x="4817872" y="3102935"/>
              <a:ext cx="54086" cy="103897"/>
            </a:xfrm>
            <a:custGeom>
              <a:rect b="b" l="l" r="r" t="t"/>
              <a:pathLst>
                <a:path extrusionOk="0" h="3961" w="2062">
                  <a:moveTo>
                    <a:pt x="1784" y="0"/>
                  </a:moveTo>
                  <a:lnTo>
                    <a:pt x="1784" y="0"/>
                  </a:lnTo>
                  <a:cubicBezTo>
                    <a:pt x="787" y="68"/>
                    <a:pt x="0" y="665"/>
                    <a:pt x="0" y="1696"/>
                  </a:cubicBezTo>
                  <a:cubicBezTo>
                    <a:pt x="0" y="2794"/>
                    <a:pt x="889" y="3960"/>
                    <a:pt x="1987" y="3960"/>
                  </a:cubicBezTo>
                  <a:lnTo>
                    <a:pt x="2062" y="3960"/>
                  </a:lnTo>
                  <a:cubicBezTo>
                    <a:pt x="1492" y="3431"/>
                    <a:pt x="1106" y="2509"/>
                    <a:pt x="1106" y="1628"/>
                  </a:cubicBezTo>
                  <a:cubicBezTo>
                    <a:pt x="1106" y="902"/>
                    <a:pt x="1377" y="353"/>
                    <a:pt x="178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77" name="Google Shape;16277;p71"/>
          <p:cNvGrpSpPr/>
          <p:nvPr/>
        </p:nvGrpSpPr>
        <p:grpSpPr>
          <a:xfrm>
            <a:off x="870808" y="2906053"/>
            <a:ext cx="329134" cy="370132"/>
            <a:chOff x="870808" y="2906053"/>
            <a:chExt cx="329134" cy="370132"/>
          </a:xfrm>
        </p:grpSpPr>
        <p:sp>
          <p:nvSpPr>
            <p:cNvPr id="16278" name="Google Shape;16278;p71"/>
            <p:cNvSpPr/>
            <p:nvPr/>
          </p:nvSpPr>
          <p:spPr>
            <a:xfrm>
              <a:off x="907530" y="3114004"/>
              <a:ext cx="113943" cy="162180"/>
            </a:xfrm>
            <a:custGeom>
              <a:rect b="b" l="l" r="r" t="t"/>
              <a:pathLst>
                <a:path extrusionOk="0" h="6183" w="4344">
                  <a:moveTo>
                    <a:pt x="4017" y="1"/>
                  </a:moveTo>
                  <a:cubicBezTo>
                    <a:pt x="3972" y="1"/>
                    <a:pt x="3925" y="16"/>
                    <a:pt x="3879" y="53"/>
                  </a:cubicBezTo>
                  <a:lnTo>
                    <a:pt x="1634" y="1687"/>
                  </a:lnTo>
                  <a:cubicBezTo>
                    <a:pt x="1478" y="1796"/>
                    <a:pt x="1363" y="1952"/>
                    <a:pt x="1309" y="2128"/>
                  </a:cubicBezTo>
                  <a:lnTo>
                    <a:pt x="54" y="5891"/>
                  </a:lnTo>
                  <a:cubicBezTo>
                    <a:pt x="0" y="6034"/>
                    <a:pt x="109" y="6183"/>
                    <a:pt x="264" y="6183"/>
                  </a:cubicBezTo>
                  <a:cubicBezTo>
                    <a:pt x="359" y="6183"/>
                    <a:pt x="441" y="6122"/>
                    <a:pt x="475" y="6034"/>
                  </a:cubicBezTo>
                  <a:lnTo>
                    <a:pt x="1729" y="2270"/>
                  </a:lnTo>
                  <a:cubicBezTo>
                    <a:pt x="1756" y="2182"/>
                    <a:pt x="1810" y="2101"/>
                    <a:pt x="1892" y="2047"/>
                  </a:cubicBezTo>
                  <a:lnTo>
                    <a:pt x="4136" y="406"/>
                  </a:lnTo>
                  <a:cubicBezTo>
                    <a:pt x="4344" y="269"/>
                    <a:pt x="4204" y="1"/>
                    <a:pt x="401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9" name="Google Shape;16279;p71"/>
            <p:cNvSpPr/>
            <p:nvPr/>
          </p:nvSpPr>
          <p:spPr>
            <a:xfrm>
              <a:off x="1050169" y="3114030"/>
              <a:ext cx="113838" cy="162154"/>
            </a:xfrm>
            <a:custGeom>
              <a:rect b="b" l="l" r="r" t="t"/>
              <a:pathLst>
                <a:path extrusionOk="0" h="6182" w="4340">
                  <a:moveTo>
                    <a:pt x="328" y="0"/>
                  </a:moveTo>
                  <a:cubicBezTo>
                    <a:pt x="139" y="0"/>
                    <a:pt x="1" y="274"/>
                    <a:pt x="204" y="411"/>
                  </a:cubicBezTo>
                  <a:lnTo>
                    <a:pt x="2455" y="2052"/>
                  </a:lnTo>
                  <a:cubicBezTo>
                    <a:pt x="2529" y="2100"/>
                    <a:pt x="2590" y="2181"/>
                    <a:pt x="2617" y="2269"/>
                  </a:cubicBezTo>
                  <a:lnTo>
                    <a:pt x="3872" y="6033"/>
                  </a:lnTo>
                  <a:cubicBezTo>
                    <a:pt x="3906" y="6121"/>
                    <a:pt x="3987" y="6182"/>
                    <a:pt x="4082" y="6182"/>
                  </a:cubicBezTo>
                  <a:cubicBezTo>
                    <a:pt x="4231" y="6182"/>
                    <a:pt x="4340" y="6033"/>
                    <a:pt x="4292" y="5890"/>
                  </a:cubicBezTo>
                  <a:lnTo>
                    <a:pt x="3038" y="2127"/>
                  </a:lnTo>
                  <a:cubicBezTo>
                    <a:pt x="2977" y="1951"/>
                    <a:pt x="2868" y="1801"/>
                    <a:pt x="2712" y="1693"/>
                  </a:cubicBezTo>
                  <a:lnTo>
                    <a:pt x="468" y="52"/>
                  </a:lnTo>
                  <a:cubicBezTo>
                    <a:pt x="421" y="16"/>
                    <a:pt x="373" y="0"/>
                    <a:pt x="32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0" name="Google Shape;16280;p71"/>
            <p:cNvSpPr/>
            <p:nvPr/>
          </p:nvSpPr>
          <p:spPr>
            <a:xfrm>
              <a:off x="870808" y="3073951"/>
              <a:ext cx="329134" cy="52250"/>
            </a:xfrm>
            <a:custGeom>
              <a:rect b="b" l="l" r="r" t="t"/>
              <a:pathLst>
                <a:path extrusionOk="0" h="1992" w="12548">
                  <a:moveTo>
                    <a:pt x="3163" y="0"/>
                  </a:moveTo>
                  <a:cubicBezTo>
                    <a:pt x="3007" y="0"/>
                    <a:pt x="2851" y="41"/>
                    <a:pt x="2722" y="115"/>
                  </a:cubicBezTo>
                  <a:lnTo>
                    <a:pt x="227" y="1573"/>
                  </a:lnTo>
                  <a:cubicBezTo>
                    <a:pt x="0" y="1692"/>
                    <a:pt x="129" y="1991"/>
                    <a:pt x="328" y="1991"/>
                  </a:cubicBezTo>
                  <a:cubicBezTo>
                    <a:pt x="367" y="1991"/>
                    <a:pt x="408" y="1980"/>
                    <a:pt x="451" y="1953"/>
                  </a:cubicBezTo>
                  <a:lnTo>
                    <a:pt x="2939" y="495"/>
                  </a:lnTo>
                  <a:cubicBezTo>
                    <a:pt x="3007" y="455"/>
                    <a:pt x="3082" y="434"/>
                    <a:pt x="3163" y="434"/>
                  </a:cubicBezTo>
                  <a:lnTo>
                    <a:pt x="9422" y="434"/>
                  </a:lnTo>
                  <a:cubicBezTo>
                    <a:pt x="9496" y="434"/>
                    <a:pt x="9571" y="455"/>
                    <a:pt x="9639" y="495"/>
                  </a:cubicBezTo>
                  <a:lnTo>
                    <a:pt x="12134" y="1953"/>
                  </a:lnTo>
                  <a:cubicBezTo>
                    <a:pt x="12168" y="1967"/>
                    <a:pt x="12202" y="1980"/>
                    <a:pt x="12242" y="1980"/>
                  </a:cubicBezTo>
                  <a:cubicBezTo>
                    <a:pt x="12466" y="1980"/>
                    <a:pt x="12547" y="1682"/>
                    <a:pt x="12358" y="1573"/>
                  </a:cubicBezTo>
                  <a:lnTo>
                    <a:pt x="9862" y="115"/>
                  </a:lnTo>
                  <a:cubicBezTo>
                    <a:pt x="9727" y="41"/>
                    <a:pt x="9577" y="0"/>
                    <a:pt x="942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1" name="Google Shape;16281;p71"/>
            <p:cNvSpPr/>
            <p:nvPr/>
          </p:nvSpPr>
          <p:spPr>
            <a:xfrm>
              <a:off x="889038" y="2975536"/>
              <a:ext cx="293828" cy="86690"/>
            </a:xfrm>
            <a:custGeom>
              <a:rect b="b" l="l" r="r" t="t"/>
              <a:pathLst>
                <a:path extrusionOk="0" h="3305" w="11202">
                  <a:moveTo>
                    <a:pt x="10886" y="1"/>
                  </a:moveTo>
                  <a:cubicBezTo>
                    <a:pt x="10835" y="1"/>
                    <a:pt x="10781" y="21"/>
                    <a:pt x="10734" y="70"/>
                  </a:cubicBezTo>
                  <a:lnTo>
                    <a:pt x="8869" y="1928"/>
                  </a:lnTo>
                  <a:cubicBezTo>
                    <a:pt x="8815" y="1982"/>
                    <a:pt x="8747" y="2016"/>
                    <a:pt x="8679" y="2044"/>
                  </a:cubicBezTo>
                  <a:lnTo>
                    <a:pt x="5594" y="2864"/>
                  </a:lnTo>
                  <a:lnTo>
                    <a:pt x="2515" y="2044"/>
                  </a:lnTo>
                  <a:cubicBezTo>
                    <a:pt x="2441" y="2023"/>
                    <a:pt x="2373" y="1982"/>
                    <a:pt x="2319" y="1928"/>
                  </a:cubicBezTo>
                  <a:lnTo>
                    <a:pt x="461" y="70"/>
                  </a:lnTo>
                  <a:cubicBezTo>
                    <a:pt x="430" y="29"/>
                    <a:pt x="390" y="12"/>
                    <a:pt x="348" y="12"/>
                  </a:cubicBezTo>
                  <a:cubicBezTo>
                    <a:pt x="188" y="12"/>
                    <a:pt x="0" y="257"/>
                    <a:pt x="156" y="375"/>
                  </a:cubicBezTo>
                  <a:lnTo>
                    <a:pt x="2014" y="2233"/>
                  </a:lnTo>
                  <a:cubicBezTo>
                    <a:pt x="2122" y="2342"/>
                    <a:pt x="2258" y="2423"/>
                    <a:pt x="2407" y="2464"/>
                  </a:cubicBezTo>
                  <a:lnTo>
                    <a:pt x="5540" y="3298"/>
                  </a:lnTo>
                  <a:cubicBezTo>
                    <a:pt x="5560" y="3305"/>
                    <a:pt x="5580" y="3305"/>
                    <a:pt x="5594" y="3305"/>
                  </a:cubicBezTo>
                  <a:lnTo>
                    <a:pt x="5655" y="3305"/>
                  </a:lnTo>
                  <a:lnTo>
                    <a:pt x="8794" y="2464"/>
                  </a:lnTo>
                  <a:cubicBezTo>
                    <a:pt x="8937" y="2423"/>
                    <a:pt x="9072" y="2349"/>
                    <a:pt x="9181" y="2240"/>
                  </a:cubicBezTo>
                  <a:lnTo>
                    <a:pt x="11046" y="382"/>
                  </a:lnTo>
                  <a:cubicBezTo>
                    <a:pt x="11201" y="221"/>
                    <a:pt x="11055" y="1"/>
                    <a:pt x="108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2" name="Google Shape;16282;p71"/>
            <p:cNvSpPr/>
            <p:nvPr/>
          </p:nvSpPr>
          <p:spPr>
            <a:xfrm>
              <a:off x="983807" y="3021832"/>
              <a:ext cx="104081" cy="225368"/>
            </a:xfrm>
            <a:custGeom>
              <a:rect b="b" l="l" r="r" t="t"/>
              <a:pathLst>
                <a:path extrusionOk="0" h="8592" w="3968">
                  <a:moveTo>
                    <a:pt x="1981" y="1"/>
                  </a:moveTo>
                  <a:cubicBezTo>
                    <a:pt x="1493" y="1"/>
                    <a:pt x="1099" y="787"/>
                    <a:pt x="1099" y="1763"/>
                  </a:cubicBezTo>
                  <a:cubicBezTo>
                    <a:pt x="1099" y="2448"/>
                    <a:pt x="1303" y="3045"/>
                    <a:pt x="1588" y="3337"/>
                  </a:cubicBezTo>
                  <a:cubicBezTo>
                    <a:pt x="686" y="3493"/>
                    <a:pt x="1" y="4184"/>
                    <a:pt x="1" y="5466"/>
                  </a:cubicBezTo>
                  <a:cubicBezTo>
                    <a:pt x="1" y="6930"/>
                    <a:pt x="1099" y="8592"/>
                    <a:pt x="1988" y="8592"/>
                  </a:cubicBezTo>
                  <a:cubicBezTo>
                    <a:pt x="2869" y="8592"/>
                    <a:pt x="3968" y="6930"/>
                    <a:pt x="3968" y="5466"/>
                  </a:cubicBezTo>
                  <a:cubicBezTo>
                    <a:pt x="3968" y="4191"/>
                    <a:pt x="3283" y="3493"/>
                    <a:pt x="2381" y="3337"/>
                  </a:cubicBezTo>
                  <a:cubicBezTo>
                    <a:pt x="2666" y="3045"/>
                    <a:pt x="2862" y="2448"/>
                    <a:pt x="2862" y="1763"/>
                  </a:cubicBezTo>
                  <a:cubicBezTo>
                    <a:pt x="2862" y="787"/>
                    <a:pt x="2476" y="1"/>
                    <a:pt x="198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3" name="Google Shape;16283;p71"/>
            <p:cNvSpPr/>
            <p:nvPr/>
          </p:nvSpPr>
          <p:spPr>
            <a:xfrm>
              <a:off x="1042326" y="3108968"/>
              <a:ext cx="210" cy="26"/>
            </a:xfrm>
            <a:custGeom>
              <a:rect b="b" l="l" r="r" t="t"/>
              <a:pathLst>
                <a:path extrusionOk="0" h="1" w="8">
                  <a:moveTo>
                    <a:pt x="1" y="1"/>
                  </a:moveTo>
                  <a:lnTo>
                    <a:pt x="1" y="1"/>
                  </a:lnTo>
                  <a:cubicBezTo>
                    <a:pt x="8" y="1"/>
                    <a:pt x="8" y="1"/>
                    <a:pt x="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4" name="Google Shape;16284;p71"/>
            <p:cNvSpPr/>
            <p:nvPr/>
          </p:nvSpPr>
          <p:spPr>
            <a:xfrm>
              <a:off x="983650" y="3021648"/>
              <a:ext cx="70270" cy="225552"/>
            </a:xfrm>
            <a:custGeom>
              <a:rect b="b" l="l" r="r" t="t"/>
              <a:pathLst>
                <a:path extrusionOk="0" h="8599" w="2679">
                  <a:moveTo>
                    <a:pt x="1987" y="1"/>
                  </a:moveTo>
                  <a:cubicBezTo>
                    <a:pt x="1499" y="1"/>
                    <a:pt x="1105" y="794"/>
                    <a:pt x="1105" y="1770"/>
                  </a:cubicBezTo>
                  <a:cubicBezTo>
                    <a:pt x="1105" y="2455"/>
                    <a:pt x="1302" y="3052"/>
                    <a:pt x="1594" y="3344"/>
                  </a:cubicBezTo>
                  <a:cubicBezTo>
                    <a:pt x="685" y="3493"/>
                    <a:pt x="0" y="4191"/>
                    <a:pt x="0" y="5473"/>
                  </a:cubicBezTo>
                  <a:cubicBezTo>
                    <a:pt x="0" y="6937"/>
                    <a:pt x="1105" y="8599"/>
                    <a:pt x="1987" y="8599"/>
                  </a:cubicBezTo>
                  <a:cubicBezTo>
                    <a:pt x="2089" y="8599"/>
                    <a:pt x="2197" y="8578"/>
                    <a:pt x="2292" y="8537"/>
                  </a:cubicBezTo>
                  <a:cubicBezTo>
                    <a:pt x="1892" y="7873"/>
                    <a:pt x="1546" y="6646"/>
                    <a:pt x="1546" y="5527"/>
                  </a:cubicBezTo>
                  <a:cubicBezTo>
                    <a:pt x="1546" y="4679"/>
                    <a:pt x="1702" y="4056"/>
                    <a:pt x="1960" y="3649"/>
                  </a:cubicBezTo>
                  <a:cubicBezTo>
                    <a:pt x="2089" y="3452"/>
                    <a:pt x="2095" y="3194"/>
                    <a:pt x="1980" y="2984"/>
                  </a:cubicBezTo>
                  <a:cubicBezTo>
                    <a:pt x="1838" y="2713"/>
                    <a:pt x="1763" y="2408"/>
                    <a:pt x="1763" y="2103"/>
                  </a:cubicBezTo>
                  <a:cubicBezTo>
                    <a:pt x="1770" y="1309"/>
                    <a:pt x="2163" y="665"/>
                    <a:pt x="2651" y="665"/>
                  </a:cubicBezTo>
                  <a:lnTo>
                    <a:pt x="2678" y="665"/>
                  </a:lnTo>
                  <a:cubicBezTo>
                    <a:pt x="2516" y="265"/>
                    <a:pt x="2265" y="1"/>
                    <a:pt x="19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5" name="Google Shape;16285;p71"/>
            <p:cNvSpPr/>
            <p:nvPr/>
          </p:nvSpPr>
          <p:spPr>
            <a:xfrm>
              <a:off x="983807" y="3151120"/>
              <a:ext cx="104081" cy="26728"/>
            </a:xfrm>
            <a:custGeom>
              <a:rect b="b" l="l" r="r" t="t"/>
              <a:pathLst>
                <a:path extrusionOk="0" h="1019" w="3968">
                  <a:moveTo>
                    <a:pt x="48" y="1"/>
                  </a:moveTo>
                  <a:cubicBezTo>
                    <a:pt x="14" y="171"/>
                    <a:pt x="1" y="340"/>
                    <a:pt x="1" y="510"/>
                  </a:cubicBezTo>
                  <a:cubicBezTo>
                    <a:pt x="482" y="821"/>
                    <a:pt x="1188" y="1018"/>
                    <a:pt x="1981" y="1018"/>
                  </a:cubicBezTo>
                  <a:cubicBezTo>
                    <a:pt x="2781" y="1018"/>
                    <a:pt x="3486" y="821"/>
                    <a:pt x="3968" y="510"/>
                  </a:cubicBezTo>
                  <a:cubicBezTo>
                    <a:pt x="3968" y="340"/>
                    <a:pt x="3947" y="171"/>
                    <a:pt x="3920" y="1"/>
                  </a:cubicBezTo>
                  <a:cubicBezTo>
                    <a:pt x="3540" y="340"/>
                    <a:pt x="2808" y="584"/>
                    <a:pt x="1981" y="584"/>
                  </a:cubicBezTo>
                  <a:cubicBezTo>
                    <a:pt x="1160" y="584"/>
                    <a:pt x="428" y="340"/>
                    <a:pt x="48"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6" name="Google Shape;16286;p71"/>
            <p:cNvSpPr/>
            <p:nvPr/>
          </p:nvSpPr>
          <p:spPr>
            <a:xfrm>
              <a:off x="988633" y="3194347"/>
              <a:ext cx="94271" cy="24053"/>
            </a:xfrm>
            <a:custGeom>
              <a:rect b="b" l="l" r="r" t="t"/>
              <a:pathLst>
                <a:path extrusionOk="0" h="917" w="3594">
                  <a:moveTo>
                    <a:pt x="0" y="1"/>
                  </a:moveTo>
                  <a:cubicBezTo>
                    <a:pt x="75" y="218"/>
                    <a:pt x="163" y="435"/>
                    <a:pt x="264" y="638"/>
                  </a:cubicBezTo>
                  <a:cubicBezTo>
                    <a:pt x="736" y="822"/>
                    <a:pt x="1234" y="916"/>
                    <a:pt x="1738" y="916"/>
                  </a:cubicBezTo>
                  <a:cubicBezTo>
                    <a:pt x="1755" y="916"/>
                    <a:pt x="1773" y="916"/>
                    <a:pt x="1790" y="916"/>
                  </a:cubicBezTo>
                  <a:cubicBezTo>
                    <a:pt x="1808" y="916"/>
                    <a:pt x="1825" y="916"/>
                    <a:pt x="1843" y="916"/>
                  </a:cubicBezTo>
                  <a:cubicBezTo>
                    <a:pt x="2354" y="916"/>
                    <a:pt x="2857" y="822"/>
                    <a:pt x="3329" y="638"/>
                  </a:cubicBezTo>
                  <a:cubicBezTo>
                    <a:pt x="3431" y="435"/>
                    <a:pt x="3526" y="218"/>
                    <a:pt x="3594" y="1"/>
                  </a:cubicBezTo>
                  <a:lnTo>
                    <a:pt x="3594" y="1"/>
                  </a:lnTo>
                  <a:cubicBezTo>
                    <a:pt x="3194" y="285"/>
                    <a:pt x="2529" y="475"/>
                    <a:pt x="1797" y="475"/>
                  </a:cubicBezTo>
                  <a:cubicBezTo>
                    <a:pt x="1071" y="475"/>
                    <a:pt x="407" y="285"/>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7" name="Google Shape;16287;p71"/>
            <p:cNvSpPr/>
            <p:nvPr/>
          </p:nvSpPr>
          <p:spPr>
            <a:xfrm>
              <a:off x="1024201" y="3151120"/>
              <a:ext cx="63503" cy="26728"/>
            </a:xfrm>
            <a:custGeom>
              <a:rect b="b" l="l" r="r" t="t"/>
              <a:pathLst>
                <a:path extrusionOk="0" h="1019" w="2421">
                  <a:moveTo>
                    <a:pt x="2373" y="1"/>
                  </a:moveTo>
                  <a:cubicBezTo>
                    <a:pt x="1994" y="340"/>
                    <a:pt x="1261" y="584"/>
                    <a:pt x="441" y="584"/>
                  </a:cubicBezTo>
                  <a:cubicBezTo>
                    <a:pt x="292" y="584"/>
                    <a:pt x="143" y="571"/>
                    <a:pt x="0" y="557"/>
                  </a:cubicBezTo>
                  <a:lnTo>
                    <a:pt x="0" y="591"/>
                  </a:lnTo>
                  <a:cubicBezTo>
                    <a:pt x="0" y="727"/>
                    <a:pt x="7" y="862"/>
                    <a:pt x="14" y="998"/>
                  </a:cubicBezTo>
                  <a:cubicBezTo>
                    <a:pt x="156" y="1011"/>
                    <a:pt x="298" y="1018"/>
                    <a:pt x="441" y="1018"/>
                  </a:cubicBezTo>
                  <a:cubicBezTo>
                    <a:pt x="1234" y="1018"/>
                    <a:pt x="1939" y="821"/>
                    <a:pt x="2421" y="510"/>
                  </a:cubicBezTo>
                  <a:cubicBezTo>
                    <a:pt x="2421" y="333"/>
                    <a:pt x="2407" y="164"/>
                    <a:pt x="237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8" name="Google Shape;16288;p71"/>
            <p:cNvSpPr/>
            <p:nvPr/>
          </p:nvSpPr>
          <p:spPr>
            <a:xfrm>
              <a:off x="985066" y="3150962"/>
              <a:ext cx="26" cy="26"/>
            </a:xfrm>
            <a:custGeom>
              <a:rect b="b" l="l" r="r" t="t"/>
              <a:pathLst>
                <a:path extrusionOk="0" h="1" w="1">
                  <a:moveTo>
                    <a:pt x="0" y="0"/>
                  </a:moveTo>
                  <a:lnTo>
                    <a:pt x="0"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9" name="Google Shape;16289;p71"/>
            <p:cNvSpPr/>
            <p:nvPr/>
          </p:nvSpPr>
          <p:spPr>
            <a:xfrm>
              <a:off x="984174" y="3157362"/>
              <a:ext cx="26" cy="26"/>
            </a:xfrm>
            <a:custGeom>
              <a:rect b="b" l="l" r="r" t="t"/>
              <a:pathLst>
                <a:path extrusionOk="0" h="1" w="1">
                  <a:moveTo>
                    <a:pt x="0" y="0"/>
                  </a:move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0" name="Google Shape;16290;p71"/>
            <p:cNvSpPr/>
            <p:nvPr/>
          </p:nvSpPr>
          <p:spPr>
            <a:xfrm>
              <a:off x="991834" y="3202714"/>
              <a:ext cx="367" cy="734"/>
            </a:xfrm>
            <a:custGeom>
              <a:rect b="b" l="l" r="r" t="t"/>
              <a:pathLst>
                <a:path extrusionOk="0" h="28" w="14">
                  <a:moveTo>
                    <a:pt x="0" y="0"/>
                  </a:moveTo>
                  <a:lnTo>
                    <a:pt x="14" y="27"/>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1" name="Google Shape;16291;p71"/>
            <p:cNvSpPr/>
            <p:nvPr/>
          </p:nvSpPr>
          <p:spPr>
            <a:xfrm>
              <a:off x="1029159" y="3194347"/>
              <a:ext cx="53745" cy="24053"/>
            </a:xfrm>
            <a:custGeom>
              <a:rect b="b" l="l" r="r" t="t"/>
              <a:pathLst>
                <a:path extrusionOk="0" h="917" w="2049">
                  <a:moveTo>
                    <a:pt x="2049" y="1"/>
                  </a:moveTo>
                  <a:lnTo>
                    <a:pt x="2049" y="1"/>
                  </a:lnTo>
                  <a:cubicBezTo>
                    <a:pt x="1649" y="285"/>
                    <a:pt x="984" y="475"/>
                    <a:pt x="252" y="475"/>
                  </a:cubicBezTo>
                  <a:cubicBezTo>
                    <a:pt x="171" y="475"/>
                    <a:pt x="82" y="475"/>
                    <a:pt x="1" y="469"/>
                  </a:cubicBezTo>
                  <a:lnTo>
                    <a:pt x="1" y="469"/>
                  </a:lnTo>
                  <a:cubicBezTo>
                    <a:pt x="35" y="618"/>
                    <a:pt x="76" y="767"/>
                    <a:pt x="116" y="909"/>
                  </a:cubicBezTo>
                  <a:cubicBezTo>
                    <a:pt x="164" y="909"/>
                    <a:pt x="211" y="916"/>
                    <a:pt x="259" y="916"/>
                  </a:cubicBezTo>
                  <a:cubicBezTo>
                    <a:pt x="276" y="916"/>
                    <a:pt x="293" y="916"/>
                    <a:pt x="311" y="916"/>
                  </a:cubicBezTo>
                  <a:cubicBezTo>
                    <a:pt x="815" y="916"/>
                    <a:pt x="1312" y="822"/>
                    <a:pt x="1784" y="638"/>
                  </a:cubicBezTo>
                  <a:cubicBezTo>
                    <a:pt x="1886" y="435"/>
                    <a:pt x="1974" y="218"/>
                    <a:pt x="20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2" name="Google Shape;16292;p71"/>
            <p:cNvSpPr/>
            <p:nvPr/>
          </p:nvSpPr>
          <p:spPr>
            <a:xfrm>
              <a:off x="935282" y="2906053"/>
              <a:ext cx="201341" cy="63686"/>
            </a:xfrm>
            <a:custGeom>
              <a:rect b="b" l="l" r="r" t="t"/>
              <a:pathLst>
                <a:path extrusionOk="0" h="2428" w="7676">
                  <a:moveTo>
                    <a:pt x="7374" y="0"/>
                  </a:moveTo>
                  <a:cubicBezTo>
                    <a:pt x="7356" y="0"/>
                    <a:pt x="7336" y="2"/>
                    <a:pt x="7316" y="7"/>
                  </a:cubicBezTo>
                  <a:cubicBezTo>
                    <a:pt x="6313" y="211"/>
                    <a:pt x="5533" y="1458"/>
                    <a:pt x="5241" y="1987"/>
                  </a:cubicBezTo>
                  <a:lnTo>
                    <a:pt x="2420" y="1987"/>
                  </a:lnTo>
                  <a:cubicBezTo>
                    <a:pt x="2122" y="1458"/>
                    <a:pt x="1342" y="211"/>
                    <a:pt x="346" y="7"/>
                  </a:cubicBezTo>
                  <a:cubicBezTo>
                    <a:pt x="330" y="5"/>
                    <a:pt x="315" y="3"/>
                    <a:pt x="301" y="3"/>
                  </a:cubicBezTo>
                  <a:cubicBezTo>
                    <a:pt x="54" y="3"/>
                    <a:pt x="1" y="377"/>
                    <a:pt x="257" y="441"/>
                  </a:cubicBezTo>
                  <a:cubicBezTo>
                    <a:pt x="929" y="570"/>
                    <a:pt x="1614" y="1438"/>
                    <a:pt x="2034" y="2204"/>
                  </a:cubicBezTo>
                  <a:cubicBezTo>
                    <a:pt x="2109" y="2340"/>
                    <a:pt x="2258" y="2428"/>
                    <a:pt x="2420" y="2428"/>
                  </a:cubicBezTo>
                  <a:lnTo>
                    <a:pt x="5241" y="2428"/>
                  </a:lnTo>
                  <a:cubicBezTo>
                    <a:pt x="5404" y="2428"/>
                    <a:pt x="5546" y="2340"/>
                    <a:pt x="5621" y="2204"/>
                  </a:cubicBezTo>
                  <a:cubicBezTo>
                    <a:pt x="6041" y="1438"/>
                    <a:pt x="6733" y="577"/>
                    <a:pt x="7397" y="441"/>
                  </a:cubicBezTo>
                  <a:cubicBezTo>
                    <a:pt x="7675" y="397"/>
                    <a:pt x="7618" y="0"/>
                    <a:pt x="737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3" name="Google Shape;16293;p71"/>
            <p:cNvSpPr/>
            <p:nvPr/>
          </p:nvSpPr>
          <p:spPr>
            <a:xfrm>
              <a:off x="1001066" y="2958172"/>
              <a:ext cx="69405" cy="69378"/>
            </a:xfrm>
            <a:custGeom>
              <a:rect b="b" l="l" r="r" t="t"/>
              <a:pathLst>
                <a:path extrusionOk="0" h="2645" w="2646">
                  <a:moveTo>
                    <a:pt x="1323" y="0"/>
                  </a:moveTo>
                  <a:cubicBezTo>
                    <a:pt x="597" y="0"/>
                    <a:pt x="1" y="814"/>
                    <a:pt x="1" y="1546"/>
                  </a:cubicBezTo>
                  <a:cubicBezTo>
                    <a:pt x="1" y="2272"/>
                    <a:pt x="597" y="2644"/>
                    <a:pt x="1323" y="2644"/>
                  </a:cubicBezTo>
                  <a:cubicBezTo>
                    <a:pt x="2055" y="2644"/>
                    <a:pt x="2645" y="2278"/>
                    <a:pt x="2645" y="1546"/>
                  </a:cubicBezTo>
                  <a:cubicBezTo>
                    <a:pt x="2645" y="814"/>
                    <a:pt x="2055" y="0"/>
                    <a:pt x="1323"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4" name="Google Shape;16294;p71"/>
            <p:cNvSpPr/>
            <p:nvPr/>
          </p:nvSpPr>
          <p:spPr>
            <a:xfrm>
              <a:off x="1001066" y="2958172"/>
              <a:ext cx="37378" cy="69378"/>
            </a:xfrm>
            <a:custGeom>
              <a:rect b="b" l="l" r="r" t="t"/>
              <a:pathLst>
                <a:path extrusionOk="0" h="2645" w="1425">
                  <a:moveTo>
                    <a:pt x="1323" y="0"/>
                  </a:moveTo>
                  <a:cubicBezTo>
                    <a:pt x="591" y="0"/>
                    <a:pt x="1" y="814"/>
                    <a:pt x="1" y="1546"/>
                  </a:cubicBezTo>
                  <a:cubicBezTo>
                    <a:pt x="1" y="2231"/>
                    <a:pt x="530" y="2604"/>
                    <a:pt x="1208" y="2644"/>
                  </a:cubicBezTo>
                  <a:cubicBezTo>
                    <a:pt x="1004" y="2400"/>
                    <a:pt x="882" y="2061"/>
                    <a:pt x="882" y="1621"/>
                  </a:cubicBezTo>
                  <a:cubicBezTo>
                    <a:pt x="882" y="1037"/>
                    <a:pt x="1072" y="468"/>
                    <a:pt x="1425" y="7"/>
                  </a:cubicBezTo>
                  <a:cubicBezTo>
                    <a:pt x="1391" y="0"/>
                    <a:pt x="1357" y="0"/>
                    <a:pt x="132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5" name="Google Shape;16295;p71"/>
            <p:cNvSpPr/>
            <p:nvPr/>
          </p:nvSpPr>
          <p:spPr>
            <a:xfrm>
              <a:off x="1001066" y="2987156"/>
              <a:ext cx="23161" cy="23135"/>
            </a:xfrm>
            <a:custGeom>
              <a:rect b="b" l="l" r="r" t="t"/>
              <a:pathLst>
                <a:path extrusionOk="0" h="882" w="883">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6" name="Google Shape;16296;p71"/>
            <p:cNvSpPr/>
            <p:nvPr/>
          </p:nvSpPr>
          <p:spPr>
            <a:xfrm>
              <a:off x="1047310" y="2987156"/>
              <a:ext cx="23161" cy="23135"/>
            </a:xfrm>
            <a:custGeom>
              <a:rect b="b" l="l" r="r" t="t"/>
              <a:pathLst>
                <a:path extrusionOk="0" h="882" w="883">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97" name="Google Shape;16297;p71"/>
          <p:cNvGrpSpPr/>
          <p:nvPr/>
        </p:nvGrpSpPr>
        <p:grpSpPr>
          <a:xfrm>
            <a:off x="1943878" y="2909069"/>
            <a:ext cx="374774" cy="364282"/>
            <a:chOff x="1943878" y="2909069"/>
            <a:chExt cx="374774" cy="364282"/>
          </a:xfrm>
        </p:grpSpPr>
        <p:sp>
          <p:nvSpPr>
            <p:cNvPr id="16298" name="Google Shape;16298;p71"/>
            <p:cNvSpPr/>
            <p:nvPr/>
          </p:nvSpPr>
          <p:spPr>
            <a:xfrm>
              <a:off x="2142911" y="2909069"/>
              <a:ext cx="65470" cy="50178"/>
            </a:xfrm>
            <a:custGeom>
              <a:rect b="b" l="l" r="r" t="t"/>
              <a:pathLst>
                <a:path extrusionOk="0" h="1913" w="2496">
                  <a:moveTo>
                    <a:pt x="2204" y="1"/>
                  </a:moveTo>
                  <a:cubicBezTo>
                    <a:pt x="1824" y="1"/>
                    <a:pt x="1668" y="1"/>
                    <a:pt x="1411" y="190"/>
                  </a:cubicBezTo>
                  <a:cubicBezTo>
                    <a:pt x="1323" y="258"/>
                    <a:pt x="929" y="577"/>
                    <a:pt x="475" y="950"/>
                  </a:cubicBezTo>
                  <a:lnTo>
                    <a:pt x="0" y="1343"/>
                  </a:lnTo>
                  <a:lnTo>
                    <a:pt x="0" y="1913"/>
                  </a:lnTo>
                  <a:cubicBezTo>
                    <a:pt x="224" y="1730"/>
                    <a:pt x="495" y="1506"/>
                    <a:pt x="753" y="1289"/>
                  </a:cubicBezTo>
                  <a:cubicBezTo>
                    <a:pt x="1167" y="957"/>
                    <a:pt x="1594" y="604"/>
                    <a:pt x="1675" y="543"/>
                  </a:cubicBezTo>
                  <a:cubicBezTo>
                    <a:pt x="1811" y="441"/>
                    <a:pt x="1845" y="441"/>
                    <a:pt x="2204" y="441"/>
                  </a:cubicBezTo>
                  <a:cubicBezTo>
                    <a:pt x="2496" y="441"/>
                    <a:pt x="2496" y="1"/>
                    <a:pt x="220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9" name="Google Shape;16299;p71"/>
            <p:cNvSpPr/>
            <p:nvPr/>
          </p:nvSpPr>
          <p:spPr>
            <a:xfrm>
              <a:off x="2193063" y="2938316"/>
              <a:ext cx="90231" cy="51699"/>
            </a:xfrm>
            <a:custGeom>
              <a:rect b="b" l="l" r="r" t="t"/>
              <a:pathLst>
                <a:path extrusionOk="0" h="1971" w="3440">
                  <a:moveTo>
                    <a:pt x="3146" y="0"/>
                  </a:moveTo>
                  <a:cubicBezTo>
                    <a:pt x="3087" y="0"/>
                    <a:pt x="3026" y="25"/>
                    <a:pt x="2977" y="86"/>
                  </a:cubicBezTo>
                  <a:lnTo>
                    <a:pt x="2008" y="1442"/>
                  </a:lnTo>
                  <a:cubicBezTo>
                    <a:pt x="1967" y="1496"/>
                    <a:pt x="1899" y="1530"/>
                    <a:pt x="1831" y="1530"/>
                  </a:cubicBezTo>
                  <a:lnTo>
                    <a:pt x="292" y="1530"/>
                  </a:lnTo>
                  <a:cubicBezTo>
                    <a:pt x="1" y="1530"/>
                    <a:pt x="1" y="1971"/>
                    <a:pt x="292" y="1971"/>
                  </a:cubicBezTo>
                  <a:lnTo>
                    <a:pt x="1831" y="1971"/>
                  </a:lnTo>
                  <a:cubicBezTo>
                    <a:pt x="2042" y="1971"/>
                    <a:pt x="2245" y="1869"/>
                    <a:pt x="2367" y="1693"/>
                  </a:cubicBezTo>
                  <a:lnTo>
                    <a:pt x="3337" y="337"/>
                  </a:lnTo>
                  <a:cubicBezTo>
                    <a:pt x="3439" y="170"/>
                    <a:pt x="3298" y="0"/>
                    <a:pt x="314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0" name="Google Shape;16300;p71"/>
            <p:cNvSpPr/>
            <p:nvPr/>
          </p:nvSpPr>
          <p:spPr>
            <a:xfrm>
              <a:off x="2239306" y="3065216"/>
              <a:ext cx="79346" cy="75096"/>
            </a:xfrm>
            <a:custGeom>
              <a:rect b="b" l="l" r="r" t="t"/>
              <a:pathLst>
                <a:path extrusionOk="0" h="2863" w="3025">
                  <a:moveTo>
                    <a:pt x="1052" y="1"/>
                  </a:moveTo>
                  <a:cubicBezTo>
                    <a:pt x="1047" y="1"/>
                    <a:pt x="1043" y="1"/>
                    <a:pt x="1038" y="1"/>
                  </a:cubicBezTo>
                  <a:lnTo>
                    <a:pt x="292" y="1"/>
                  </a:lnTo>
                  <a:cubicBezTo>
                    <a:pt x="1" y="1"/>
                    <a:pt x="1" y="442"/>
                    <a:pt x="292" y="442"/>
                  </a:cubicBezTo>
                  <a:lnTo>
                    <a:pt x="1038" y="442"/>
                  </a:lnTo>
                  <a:cubicBezTo>
                    <a:pt x="1140" y="442"/>
                    <a:pt x="1235" y="510"/>
                    <a:pt x="1255" y="611"/>
                  </a:cubicBezTo>
                  <a:lnTo>
                    <a:pt x="1574" y="2042"/>
                  </a:lnTo>
                  <a:cubicBezTo>
                    <a:pt x="1614" y="2239"/>
                    <a:pt x="1743" y="2401"/>
                    <a:pt x="1926" y="2489"/>
                  </a:cubicBezTo>
                  <a:lnTo>
                    <a:pt x="2618" y="2842"/>
                  </a:lnTo>
                  <a:cubicBezTo>
                    <a:pt x="2652" y="2856"/>
                    <a:pt x="2679" y="2862"/>
                    <a:pt x="2720" y="2862"/>
                  </a:cubicBezTo>
                  <a:cubicBezTo>
                    <a:pt x="2950" y="2862"/>
                    <a:pt x="3025" y="2550"/>
                    <a:pt x="2814" y="2449"/>
                  </a:cubicBezTo>
                  <a:lnTo>
                    <a:pt x="2123" y="2103"/>
                  </a:lnTo>
                  <a:cubicBezTo>
                    <a:pt x="2062" y="2069"/>
                    <a:pt x="2021" y="2015"/>
                    <a:pt x="2001" y="1954"/>
                  </a:cubicBezTo>
                  <a:lnTo>
                    <a:pt x="1682" y="516"/>
                  </a:lnTo>
                  <a:cubicBezTo>
                    <a:pt x="1622" y="216"/>
                    <a:pt x="1358" y="1"/>
                    <a:pt x="105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1" name="Google Shape;16301;p71"/>
            <p:cNvSpPr/>
            <p:nvPr/>
          </p:nvSpPr>
          <p:spPr>
            <a:xfrm>
              <a:off x="2232696" y="3151723"/>
              <a:ext cx="43096" cy="98494"/>
            </a:xfrm>
            <a:custGeom>
              <a:rect b="b" l="l" r="r" t="t"/>
              <a:pathLst>
                <a:path extrusionOk="0" h="3755" w="1643">
                  <a:moveTo>
                    <a:pt x="324" y="1"/>
                  </a:moveTo>
                  <a:cubicBezTo>
                    <a:pt x="142" y="1"/>
                    <a:pt x="0" y="252"/>
                    <a:pt x="185" y="398"/>
                  </a:cubicBezTo>
                  <a:lnTo>
                    <a:pt x="1114" y="1137"/>
                  </a:lnTo>
                  <a:cubicBezTo>
                    <a:pt x="1168" y="1178"/>
                    <a:pt x="1195" y="1246"/>
                    <a:pt x="1188" y="1321"/>
                  </a:cubicBezTo>
                  <a:lnTo>
                    <a:pt x="985" y="3517"/>
                  </a:lnTo>
                  <a:cubicBezTo>
                    <a:pt x="971" y="3640"/>
                    <a:pt x="1066" y="3741"/>
                    <a:pt x="1188" y="3755"/>
                  </a:cubicBezTo>
                  <a:lnTo>
                    <a:pt x="1202" y="3755"/>
                  </a:lnTo>
                  <a:cubicBezTo>
                    <a:pt x="1317" y="3755"/>
                    <a:pt x="1412" y="3667"/>
                    <a:pt x="1426" y="3551"/>
                  </a:cubicBezTo>
                  <a:lnTo>
                    <a:pt x="1622" y="1354"/>
                  </a:lnTo>
                  <a:cubicBezTo>
                    <a:pt x="1643" y="1144"/>
                    <a:pt x="1554" y="934"/>
                    <a:pt x="1392" y="792"/>
                  </a:cubicBezTo>
                  <a:lnTo>
                    <a:pt x="463" y="53"/>
                  </a:lnTo>
                  <a:cubicBezTo>
                    <a:pt x="417" y="16"/>
                    <a:pt x="369" y="1"/>
                    <a:pt x="3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2" name="Google Shape;16302;p71"/>
            <p:cNvSpPr/>
            <p:nvPr/>
          </p:nvSpPr>
          <p:spPr>
            <a:xfrm>
              <a:off x="2054149" y="2909069"/>
              <a:ext cx="65654" cy="50178"/>
            </a:xfrm>
            <a:custGeom>
              <a:rect b="b" l="l" r="r" t="t"/>
              <a:pathLst>
                <a:path extrusionOk="0" h="1913" w="2503">
                  <a:moveTo>
                    <a:pt x="299" y="1"/>
                  </a:moveTo>
                  <a:cubicBezTo>
                    <a:pt x="1" y="1"/>
                    <a:pt x="1" y="441"/>
                    <a:pt x="299" y="441"/>
                  </a:cubicBezTo>
                  <a:cubicBezTo>
                    <a:pt x="659" y="441"/>
                    <a:pt x="686" y="441"/>
                    <a:pt x="828" y="543"/>
                  </a:cubicBezTo>
                  <a:cubicBezTo>
                    <a:pt x="909" y="604"/>
                    <a:pt x="1337" y="957"/>
                    <a:pt x="1743" y="1289"/>
                  </a:cubicBezTo>
                  <a:cubicBezTo>
                    <a:pt x="2008" y="1506"/>
                    <a:pt x="2279" y="1730"/>
                    <a:pt x="2503" y="1913"/>
                  </a:cubicBezTo>
                  <a:lnTo>
                    <a:pt x="2503" y="1343"/>
                  </a:lnTo>
                  <a:lnTo>
                    <a:pt x="2021" y="950"/>
                  </a:lnTo>
                  <a:cubicBezTo>
                    <a:pt x="1567" y="577"/>
                    <a:pt x="1174" y="258"/>
                    <a:pt x="1093" y="190"/>
                  </a:cubicBezTo>
                  <a:cubicBezTo>
                    <a:pt x="835" y="1"/>
                    <a:pt x="679" y="1"/>
                    <a:pt x="29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3" name="Google Shape;16303;p71"/>
            <p:cNvSpPr/>
            <p:nvPr/>
          </p:nvSpPr>
          <p:spPr>
            <a:xfrm>
              <a:off x="1978344" y="2937634"/>
              <a:ext cx="91307" cy="52381"/>
            </a:xfrm>
            <a:custGeom>
              <a:rect b="b" l="l" r="r" t="t"/>
              <a:pathLst>
                <a:path extrusionOk="0" h="1997" w="3481">
                  <a:moveTo>
                    <a:pt x="316" y="0"/>
                  </a:moveTo>
                  <a:cubicBezTo>
                    <a:pt x="156" y="0"/>
                    <a:pt x="1" y="190"/>
                    <a:pt x="145" y="363"/>
                  </a:cubicBezTo>
                  <a:lnTo>
                    <a:pt x="1114" y="1719"/>
                  </a:lnTo>
                  <a:cubicBezTo>
                    <a:pt x="1236" y="1895"/>
                    <a:pt x="1440" y="1997"/>
                    <a:pt x="1650" y="1997"/>
                  </a:cubicBezTo>
                  <a:lnTo>
                    <a:pt x="3189" y="1997"/>
                  </a:lnTo>
                  <a:cubicBezTo>
                    <a:pt x="3481" y="1997"/>
                    <a:pt x="3481" y="1556"/>
                    <a:pt x="3189" y="1556"/>
                  </a:cubicBezTo>
                  <a:lnTo>
                    <a:pt x="1650" y="1556"/>
                  </a:lnTo>
                  <a:cubicBezTo>
                    <a:pt x="1575" y="1556"/>
                    <a:pt x="1514" y="1522"/>
                    <a:pt x="1474" y="1468"/>
                  </a:cubicBezTo>
                  <a:lnTo>
                    <a:pt x="497" y="112"/>
                  </a:lnTo>
                  <a:cubicBezTo>
                    <a:pt x="450" y="33"/>
                    <a:pt x="382" y="0"/>
                    <a:pt x="31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4" name="Google Shape;16304;p71"/>
            <p:cNvSpPr/>
            <p:nvPr/>
          </p:nvSpPr>
          <p:spPr>
            <a:xfrm>
              <a:off x="1943878" y="3065216"/>
              <a:ext cx="79529" cy="75096"/>
            </a:xfrm>
            <a:custGeom>
              <a:rect b="b" l="l" r="r" t="t"/>
              <a:pathLst>
                <a:path extrusionOk="0" h="2863" w="3032">
                  <a:moveTo>
                    <a:pt x="1973" y="1"/>
                  </a:moveTo>
                  <a:cubicBezTo>
                    <a:pt x="1668" y="1"/>
                    <a:pt x="1410" y="216"/>
                    <a:pt x="1343" y="516"/>
                  </a:cubicBezTo>
                  <a:lnTo>
                    <a:pt x="1025" y="1954"/>
                  </a:lnTo>
                  <a:cubicBezTo>
                    <a:pt x="1011" y="2015"/>
                    <a:pt x="970" y="2069"/>
                    <a:pt x="909" y="2103"/>
                  </a:cubicBezTo>
                  <a:lnTo>
                    <a:pt x="211" y="2449"/>
                  </a:lnTo>
                  <a:cubicBezTo>
                    <a:pt x="1" y="2550"/>
                    <a:pt x="82" y="2862"/>
                    <a:pt x="313" y="2862"/>
                  </a:cubicBezTo>
                  <a:cubicBezTo>
                    <a:pt x="347" y="2862"/>
                    <a:pt x="381" y="2856"/>
                    <a:pt x="414" y="2842"/>
                  </a:cubicBezTo>
                  <a:lnTo>
                    <a:pt x="1106" y="2489"/>
                  </a:lnTo>
                  <a:cubicBezTo>
                    <a:pt x="1289" y="2401"/>
                    <a:pt x="1418" y="2239"/>
                    <a:pt x="1459" y="2042"/>
                  </a:cubicBezTo>
                  <a:lnTo>
                    <a:pt x="1777" y="611"/>
                  </a:lnTo>
                  <a:cubicBezTo>
                    <a:pt x="1798" y="510"/>
                    <a:pt x="1893" y="442"/>
                    <a:pt x="1994" y="442"/>
                  </a:cubicBezTo>
                  <a:lnTo>
                    <a:pt x="2740" y="442"/>
                  </a:lnTo>
                  <a:cubicBezTo>
                    <a:pt x="3032" y="442"/>
                    <a:pt x="3032" y="1"/>
                    <a:pt x="2740" y="1"/>
                  </a:cubicBezTo>
                  <a:lnTo>
                    <a:pt x="1988" y="1"/>
                  </a:lnTo>
                  <a:cubicBezTo>
                    <a:pt x="1983" y="1"/>
                    <a:pt x="1978" y="1"/>
                    <a:pt x="197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5" name="Google Shape;16305;p71"/>
            <p:cNvSpPr/>
            <p:nvPr/>
          </p:nvSpPr>
          <p:spPr>
            <a:xfrm>
              <a:off x="1986737" y="3151723"/>
              <a:ext cx="43122" cy="98494"/>
            </a:xfrm>
            <a:custGeom>
              <a:rect b="b" l="l" r="r" t="t"/>
              <a:pathLst>
                <a:path extrusionOk="0" h="3755" w="1644">
                  <a:moveTo>
                    <a:pt x="1326" y="1"/>
                  </a:moveTo>
                  <a:cubicBezTo>
                    <a:pt x="1281" y="1"/>
                    <a:pt x="1233" y="16"/>
                    <a:pt x="1188" y="53"/>
                  </a:cubicBezTo>
                  <a:lnTo>
                    <a:pt x="252" y="792"/>
                  </a:lnTo>
                  <a:cubicBezTo>
                    <a:pt x="89" y="934"/>
                    <a:pt x="1" y="1144"/>
                    <a:pt x="21" y="1354"/>
                  </a:cubicBezTo>
                  <a:lnTo>
                    <a:pt x="225" y="3551"/>
                  </a:lnTo>
                  <a:cubicBezTo>
                    <a:pt x="232" y="3667"/>
                    <a:pt x="326" y="3755"/>
                    <a:pt x="442" y="3755"/>
                  </a:cubicBezTo>
                  <a:lnTo>
                    <a:pt x="462" y="3755"/>
                  </a:lnTo>
                  <a:cubicBezTo>
                    <a:pt x="584" y="3741"/>
                    <a:pt x="672" y="3640"/>
                    <a:pt x="659" y="3517"/>
                  </a:cubicBezTo>
                  <a:lnTo>
                    <a:pt x="462" y="1321"/>
                  </a:lnTo>
                  <a:cubicBezTo>
                    <a:pt x="455" y="1246"/>
                    <a:pt x="482" y="1178"/>
                    <a:pt x="530" y="1137"/>
                  </a:cubicBezTo>
                  <a:lnTo>
                    <a:pt x="1459" y="398"/>
                  </a:lnTo>
                  <a:cubicBezTo>
                    <a:pt x="1644" y="252"/>
                    <a:pt x="1506" y="1"/>
                    <a:pt x="132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6" name="Google Shape;16306;p71"/>
            <p:cNvSpPr/>
            <p:nvPr/>
          </p:nvSpPr>
          <p:spPr>
            <a:xfrm>
              <a:off x="2003813" y="3007432"/>
              <a:ext cx="254903" cy="265920"/>
            </a:xfrm>
            <a:custGeom>
              <a:rect b="b" l="l" r="r" t="t"/>
              <a:pathLst>
                <a:path extrusionOk="0" h="10138" w="9718">
                  <a:moveTo>
                    <a:pt x="1543" y="0"/>
                  </a:moveTo>
                  <a:cubicBezTo>
                    <a:pt x="1211" y="0"/>
                    <a:pt x="914" y="189"/>
                    <a:pt x="767" y="482"/>
                  </a:cubicBezTo>
                  <a:cubicBezTo>
                    <a:pt x="259" y="1533"/>
                    <a:pt x="1" y="2685"/>
                    <a:pt x="8" y="3852"/>
                  </a:cubicBezTo>
                  <a:cubicBezTo>
                    <a:pt x="8" y="7323"/>
                    <a:pt x="2178" y="10137"/>
                    <a:pt x="4856" y="10137"/>
                  </a:cubicBezTo>
                  <a:cubicBezTo>
                    <a:pt x="7534" y="10137"/>
                    <a:pt x="9711" y="7330"/>
                    <a:pt x="9711" y="3852"/>
                  </a:cubicBezTo>
                  <a:cubicBezTo>
                    <a:pt x="9718" y="2685"/>
                    <a:pt x="9460" y="1533"/>
                    <a:pt x="8951" y="482"/>
                  </a:cubicBezTo>
                  <a:cubicBezTo>
                    <a:pt x="8805" y="189"/>
                    <a:pt x="8508" y="0"/>
                    <a:pt x="8182" y="0"/>
                  </a:cubicBezTo>
                  <a:cubicBezTo>
                    <a:pt x="8176" y="0"/>
                    <a:pt x="8171" y="0"/>
                    <a:pt x="8165" y="0"/>
                  </a:cubicBezTo>
                  <a:lnTo>
                    <a:pt x="1560" y="0"/>
                  </a:lnTo>
                  <a:cubicBezTo>
                    <a:pt x="1555" y="0"/>
                    <a:pt x="1549" y="0"/>
                    <a:pt x="1543"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7" name="Google Shape;16307;p71"/>
            <p:cNvSpPr/>
            <p:nvPr/>
          </p:nvSpPr>
          <p:spPr>
            <a:xfrm>
              <a:off x="2125468" y="3007432"/>
              <a:ext cx="11594" cy="248529"/>
            </a:xfrm>
            <a:custGeom>
              <a:rect b="b" l="l" r="r" t="t"/>
              <a:pathLst>
                <a:path extrusionOk="0" h="9475" w="442">
                  <a:moveTo>
                    <a:pt x="1" y="0"/>
                  </a:moveTo>
                  <a:lnTo>
                    <a:pt x="1" y="9256"/>
                  </a:lnTo>
                  <a:cubicBezTo>
                    <a:pt x="1" y="9402"/>
                    <a:pt x="111" y="9474"/>
                    <a:pt x="221" y="9474"/>
                  </a:cubicBezTo>
                  <a:cubicBezTo>
                    <a:pt x="331" y="9474"/>
                    <a:pt x="442" y="9402"/>
                    <a:pt x="442" y="9256"/>
                  </a:cubicBezTo>
                  <a:lnTo>
                    <a:pt x="442"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8" name="Google Shape;16308;p71"/>
            <p:cNvSpPr/>
            <p:nvPr/>
          </p:nvSpPr>
          <p:spPr>
            <a:xfrm>
              <a:off x="2003813" y="3007432"/>
              <a:ext cx="129865" cy="265736"/>
            </a:xfrm>
            <a:custGeom>
              <a:rect b="b" l="l" r="r" t="t"/>
              <a:pathLst>
                <a:path extrusionOk="0" h="10131" w="4951">
                  <a:moveTo>
                    <a:pt x="1543" y="0"/>
                  </a:moveTo>
                  <a:cubicBezTo>
                    <a:pt x="1211" y="0"/>
                    <a:pt x="914" y="189"/>
                    <a:pt x="767" y="482"/>
                  </a:cubicBezTo>
                  <a:cubicBezTo>
                    <a:pt x="265" y="1526"/>
                    <a:pt x="1" y="2672"/>
                    <a:pt x="8" y="3831"/>
                  </a:cubicBezTo>
                  <a:cubicBezTo>
                    <a:pt x="8" y="4035"/>
                    <a:pt x="14" y="4231"/>
                    <a:pt x="28" y="4428"/>
                  </a:cubicBezTo>
                  <a:lnTo>
                    <a:pt x="28" y="4475"/>
                  </a:lnTo>
                  <a:cubicBezTo>
                    <a:pt x="28" y="4496"/>
                    <a:pt x="28" y="4516"/>
                    <a:pt x="35" y="4536"/>
                  </a:cubicBezTo>
                  <a:cubicBezTo>
                    <a:pt x="299" y="7683"/>
                    <a:pt x="2354" y="10130"/>
                    <a:pt x="4856" y="10130"/>
                  </a:cubicBezTo>
                  <a:lnTo>
                    <a:pt x="4951" y="10130"/>
                  </a:lnTo>
                  <a:cubicBezTo>
                    <a:pt x="3296" y="9385"/>
                    <a:pt x="2069" y="6835"/>
                    <a:pt x="2069" y="3804"/>
                  </a:cubicBezTo>
                  <a:cubicBezTo>
                    <a:pt x="2055" y="2597"/>
                    <a:pt x="2266" y="1404"/>
                    <a:pt x="2679" y="278"/>
                  </a:cubicBezTo>
                  <a:cubicBezTo>
                    <a:pt x="2713" y="177"/>
                    <a:pt x="2774" y="82"/>
                    <a:pt x="2849" y="0"/>
                  </a:cubicBezTo>
                  <a:lnTo>
                    <a:pt x="1560" y="0"/>
                  </a:lnTo>
                  <a:cubicBezTo>
                    <a:pt x="1555" y="0"/>
                    <a:pt x="1549" y="0"/>
                    <a:pt x="1543"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9" name="Google Shape;16309;p71"/>
            <p:cNvSpPr/>
            <p:nvPr/>
          </p:nvSpPr>
          <p:spPr>
            <a:xfrm>
              <a:off x="2044732" y="2937896"/>
              <a:ext cx="173433" cy="92487"/>
            </a:xfrm>
            <a:custGeom>
              <a:rect b="b" l="l" r="r" t="t"/>
              <a:pathLst>
                <a:path extrusionOk="0" h="3526" w="6612">
                  <a:moveTo>
                    <a:pt x="3303" y="0"/>
                  </a:moveTo>
                  <a:cubicBezTo>
                    <a:pt x="1479" y="0"/>
                    <a:pt x="0" y="1038"/>
                    <a:pt x="0" y="2319"/>
                  </a:cubicBezTo>
                  <a:cubicBezTo>
                    <a:pt x="0" y="3309"/>
                    <a:pt x="1479" y="3526"/>
                    <a:pt x="3303" y="3526"/>
                  </a:cubicBezTo>
                  <a:cubicBezTo>
                    <a:pt x="5127" y="3526"/>
                    <a:pt x="6612" y="3309"/>
                    <a:pt x="6612" y="2319"/>
                  </a:cubicBezTo>
                  <a:cubicBezTo>
                    <a:pt x="6612" y="1038"/>
                    <a:pt x="5127" y="0"/>
                    <a:pt x="330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0" name="Google Shape;16310;p71"/>
            <p:cNvSpPr/>
            <p:nvPr/>
          </p:nvSpPr>
          <p:spPr>
            <a:xfrm>
              <a:off x="2044548" y="2937896"/>
              <a:ext cx="99805" cy="91962"/>
            </a:xfrm>
            <a:custGeom>
              <a:rect b="b" l="l" r="r" t="t"/>
              <a:pathLst>
                <a:path extrusionOk="0" h="3506" w="3805">
                  <a:moveTo>
                    <a:pt x="3310" y="0"/>
                  </a:moveTo>
                  <a:cubicBezTo>
                    <a:pt x="1479" y="0"/>
                    <a:pt x="1" y="1038"/>
                    <a:pt x="1" y="2319"/>
                  </a:cubicBezTo>
                  <a:cubicBezTo>
                    <a:pt x="1" y="3126"/>
                    <a:pt x="977" y="3417"/>
                    <a:pt x="2326" y="3506"/>
                  </a:cubicBezTo>
                  <a:cubicBezTo>
                    <a:pt x="1845" y="3316"/>
                    <a:pt x="1547" y="2990"/>
                    <a:pt x="1547" y="2461"/>
                  </a:cubicBezTo>
                  <a:cubicBezTo>
                    <a:pt x="1547" y="1227"/>
                    <a:pt x="2530" y="203"/>
                    <a:pt x="3805" y="34"/>
                  </a:cubicBezTo>
                  <a:cubicBezTo>
                    <a:pt x="3642" y="14"/>
                    <a:pt x="3472" y="0"/>
                    <a:pt x="331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1" name="Google Shape;16311;p71"/>
            <p:cNvSpPr/>
            <p:nvPr/>
          </p:nvSpPr>
          <p:spPr>
            <a:xfrm>
              <a:off x="2153219" y="2943404"/>
              <a:ext cx="47162" cy="35070"/>
            </a:xfrm>
            <a:custGeom>
              <a:rect b="b" l="l" r="r" t="t"/>
              <a:pathLst>
                <a:path extrusionOk="0" h="1337" w="1798">
                  <a:moveTo>
                    <a:pt x="523" y="0"/>
                  </a:moveTo>
                  <a:cubicBezTo>
                    <a:pt x="1" y="468"/>
                    <a:pt x="333" y="1336"/>
                    <a:pt x="1038" y="1336"/>
                  </a:cubicBezTo>
                  <a:cubicBezTo>
                    <a:pt x="1411" y="1336"/>
                    <a:pt x="1730" y="1072"/>
                    <a:pt x="1798" y="712"/>
                  </a:cubicBezTo>
                  <a:cubicBezTo>
                    <a:pt x="1425" y="380"/>
                    <a:pt x="991" y="136"/>
                    <a:pt x="523"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2" name="Google Shape;16312;p71"/>
            <p:cNvSpPr/>
            <p:nvPr/>
          </p:nvSpPr>
          <p:spPr>
            <a:xfrm>
              <a:off x="2062332" y="2943404"/>
              <a:ext cx="47162" cy="35070"/>
            </a:xfrm>
            <a:custGeom>
              <a:rect b="b" l="l" r="r" t="t"/>
              <a:pathLst>
                <a:path extrusionOk="0" h="1337" w="1798">
                  <a:moveTo>
                    <a:pt x="1276" y="0"/>
                  </a:moveTo>
                  <a:lnTo>
                    <a:pt x="1276" y="0"/>
                  </a:lnTo>
                  <a:cubicBezTo>
                    <a:pt x="801" y="136"/>
                    <a:pt x="367" y="380"/>
                    <a:pt x="1" y="712"/>
                  </a:cubicBezTo>
                  <a:cubicBezTo>
                    <a:pt x="69" y="1072"/>
                    <a:pt x="387" y="1336"/>
                    <a:pt x="760" y="1336"/>
                  </a:cubicBezTo>
                  <a:cubicBezTo>
                    <a:pt x="1459" y="1336"/>
                    <a:pt x="1798" y="468"/>
                    <a:pt x="1276"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3" name="Google Shape;16313;p71"/>
            <p:cNvSpPr/>
            <p:nvPr/>
          </p:nvSpPr>
          <p:spPr>
            <a:xfrm>
              <a:off x="2061991" y="3123027"/>
              <a:ext cx="40394" cy="40394"/>
            </a:xfrm>
            <a:custGeom>
              <a:rect b="b" l="l" r="r" t="t"/>
              <a:pathLst>
                <a:path extrusionOk="0" h="1540" w="1540">
                  <a:moveTo>
                    <a:pt x="766" y="1"/>
                  </a:moveTo>
                  <a:cubicBezTo>
                    <a:pt x="346" y="1"/>
                    <a:pt x="0" y="346"/>
                    <a:pt x="0" y="774"/>
                  </a:cubicBezTo>
                  <a:cubicBezTo>
                    <a:pt x="0" y="1194"/>
                    <a:pt x="346" y="1540"/>
                    <a:pt x="766" y="1540"/>
                  </a:cubicBezTo>
                  <a:cubicBezTo>
                    <a:pt x="1194" y="1540"/>
                    <a:pt x="1539" y="1194"/>
                    <a:pt x="1539" y="774"/>
                  </a:cubicBezTo>
                  <a:cubicBezTo>
                    <a:pt x="1539" y="346"/>
                    <a:pt x="1194" y="1"/>
                    <a:pt x="76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4" name="Google Shape;16314;p71"/>
            <p:cNvSpPr/>
            <p:nvPr/>
          </p:nvSpPr>
          <p:spPr>
            <a:xfrm>
              <a:off x="2039407" y="3209665"/>
              <a:ext cx="38794" cy="34519"/>
            </a:xfrm>
            <a:custGeom>
              <a:rect b="b" l="l" r="r" t="t"/>
              <a:pathLst>
                <a:path extrusionOk="0" h="1316" w="1479">
                  <a:moveTo>
                    <a:pt x="646" y="0"/>
                  </a:moveTo>
                  <a:cubicBezTo>
                    <a:pt x="364" y="0"/>
                    <a:pt x="88" y="178"/>
                    <a:pt x="0" y="488"/>
                  </a:cubicBezTo>
                  <a:cubicBezTo>
                    <a:pt x="224" y="786"/>
                    <a:pt x="475" y="1064"/>
                    <a:pt x="746" y="1315"/>
                  </a:cubicBezTo>
                  <a:cubicBezTo>
                    <a:pt x="1261" y="1227"/>
                    <a:pt x="1478" y="603"/>
                    <a:pt x="1132" y="217"/>
                  </a:cubicBezTo>
                  <a:cubicBezTo>
                    <a:pt x="997" y="69"/>
                    <a:pt x="821" y="0"/>
                    <a:pt x="64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5" name="Google Shape;16315;p71"/>
            <p:cNvSpPr/>
            <p:nvPr/>
          </p:nvSpPr>
          <p:spPr>
            <a:xfrm>
              <a:off x="2015748" y="3065216"/>
              <a:ext cx="28827" cy="28853"/>
            </a:xfrm>
            <a:custGeom>
              <a:rect b="b" l="l" r="r" t="t"/>
              <a:pathLst>
                <a:path extrusionOk="0" h="1100" w="1099">
                  <a:moveTo>
                    <a:pt x="549" y="1"/>
                  </a:moveTo>
                  <a:cubicBezTo>
                    <a:pt x="244" y="1"/>
                    <a:pt x="0" y="245"/>
                    <a:pt x="0" y="550"/>
                  </a:cubicBezTo>
                  <a:cubicBezTo>
                    <a:pt x="0" y="855"/>
                    <a:pt x="244" y="1099"/>
                    <a:pt x="549" y="1099"/>
                  </a:cubicBezTo>
                  <a:cubicBezTo>
                    <a:pt x="855" y="1099"/>
                    <a:pt x="1099" y="855"/>
                    <a:pt x="1099" y="550"/>
                  </a:cubicBezTo>
                  <a:cubicBezTo>
                    <a:pt x="1099" y="245"/>
                    <a:pt x="855" y="1"/>
                    <a:pt x="5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6" name="Google Shape;16316;p71"/>
            <p:cNvSpPr/>
            <p:nvPr/>
          </p:nvSpPr>
          <p:spPr>
            <a:xfrm>
              <a:off x="2160170" y="3123027"/>
              <a:ext cx="40578" cy="40394"/>
            </a:xfrm>
            <a:custGeom>
              <a:rect b="b" l="l" r="r" t="t"/>
              <a:pathLst>
                <a:path extrusionOk="0" h="1540" w="1547">
                  <a:moveTo>
                    <a:pt x="773" y="1"/>
                  </a:moveTo>
                  <a:cubicBezTo>
                    <a:pt x="346" y="1"/>
                    <a:pt x="0" y="346"/>
                    <a:pt x="0" y="774"/>
                  </a:cubicBezTo>
                  <a:cubicBezTo>
                    <a:pt x="0" y="1194"/>
                    <a:pt x="346" y="1540"/>
                    <a:pt x="773" y="1540"/>
                  </a:cubicBezTo>
                  <a:cubicBezTo>
                    <a:pt x="1200" y="1540"/>
                    <a:pt x="1546" y="1194"/>
                    <a:pt x="1546" y="774"/>
                  </a:cubicBezTo>
                  <a:cubicBezTo>
                    <a:pt x="1546" y="346"/>
                    <a:pt x="1200" y="1"/>
                    <a:pt x="77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7" name="Google Shape;16317;p71"/>
            <p:cNvSpPr/>
            <p:nvPr/>
          </p:nvSpPr>
          <p:spPr>
            <a:xfrm>
              <a:off x="2184354" y="3209665"/>
              <a:ext cx="38794" cy="34519"/>
            </a:xfrm>
            <a:custGeom>
              <a:rect b="b" l="l" r="r" t="t"/>
              <a:pathLst>
                <a:path extrusionOk="0" h="1316" w="1479">
                  <a:moveTo>
                    <a:pt x="839" y="0"/>
                  </a:moveTo>
                  <a:cubicBezTo>
                    <a:pt x="665" y="0"/>
                    <a:pt x="488" y="69"/>
                    <a:pt x="353" y="217"/>
                  </a:cubicBezTo>
                  <a:cubicBezTo>
                    <a:pt x="0" y="603"/>
                    <a:pt x="217" y="1227"/>
                    <a:pt x="733" y="1315"/>
                  </a:cubicBezTo>
                  <a:cubicBezTo>
                    <a:pt x="1011" y="1064"/>
                    <a:pt x="1261" y="786"/>
                    <a:pt x="1478" y="488"/>
                  </a:cubicBezTo>
                  <a:cubicBezTo>
                    <a:pt x="1395" y="178"/>
                    <a:pt x="1120" y="0"/>
                    <a:pt x="83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8" name="Google Shape;16318;p71"/>
            <p:cNvSpPr/>
            <p:nvPr/>
          </p:nvSpPr>
          <p:spPr>
            <a:xfrm>
              <a:off x="2218138" y="3065216"/>
              <a:ext cx="28853" cy="28853"/>
            </a:xfrm>
            <a:custGeom>
              <a:rect b="b" l="l" r="r" t="t"/>
              <a:pathLst>
                <a:path extrusionOk="0" h="1100" w="1100">
                  <a:moveTo>
                    <a:pt x="550" y="1"/>
                  </a:moveTo>
                  <a:cubicBezTo>
                    <a:pt x="245" y="1"/>
                    <a:pt x="1" y="245"/>
                    <a:pt x="1" y="550"/>
                  </a:cubicBezTo>
                  <a:cubicBezTo>
                    <a:pt x="1" y="855"/>
                    <a:pt x="245" y="1099"/>
                    <a:pt x="550" y="1099"/>
                  </a:cubicBezTo>
                  <a:cubicBezTo>
                    <a:pt x="855" y="1099"/>
                    <a:pt x="1099" y="855"/>
                    <a:pt x="1099" y="550"/>
                  </a:cubicBezTo>
                  <a:cubicBezTo>
                    <a:pt x="1099" y="245"/>
                    <a:pt x="855" y="1"/>
                    <a:pt x="55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19" name="Google Shape;16319;p71"/>
          <p:cNvGrpSpPr/>
          <p:nvPr/>
        </p:nvGrpSpPr>
        <p:grpSpPr>
          <a:xfrm>
            <a:off x="1128072" y="3365261"/>
            <a:ext cx="328872" cy="370158"/>
            <a:chOff x="1128072" y="3365261"/>
            <a:chExt cx="328872" cy="370158"/>
          </a:xfrm>
        </p:grpSpPr>
        <p:sp>
          <p:nvSpPr>
            <p:cNvPr id="16320" name="Google Shape;16320;p71"/>
            <p:cNvSpPr/>
            <p:nvPr/>
          </p:nvSpPr>
          <p:spPr>
            <a:xfrm>
              <a:off x="1128072" y="3641306"/>
              <a:ext cx="23502" cy="11935"/>
            </a:xfrm>
            <a:custGeom>
              <a:rect b="b" l="l" r="r" t="t"/>
              <a:pathLst>
                <a:path extrusionOk="0" h="455" w="896">
                  <a:moveTo>
                    <a:pt x="895" y="0"/>
                  </a:moveTo>
                  <a:lnTo>
                    <a:pt x="109" y="102"/>
                  </a:lnTo>
                  <a:cubicBezTo>
                    <a:pt x="47" y="109"/>
                    <a:pt x="0" y="163"/>
                    <a:pt x="0" y="231"/>
                  </a:cubicBezTo>
                  <a:cubicBezTo>
                    <a:pt x="0" y="292"/>
                    <a:pt x="47" y="346"/>
                    <a:pt x="109" y="353"/>
                  </a:cubicBezTo>
                  <a:lnTo>
                    <a:pt x="895" y="455"/>
                  </a:lnTo>
                  <a:lnTo>
                    <a:pt x="895"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1" name="Google Shape;16321;p71"/>
            <p:cNvSpPr/>
            <p:nvPr/>
          </p:nvSpPr>
          <p:spPr>
            <a:xfrm>
              <a:off x="1128072" y="3600203"/>
              <a:ext cx="23502" cy="11777"/>
            </a:xfrm>
            <a:custGeom>
              <a:rect b="b" l="l" r="r" t="t"/>
              <a:pathLst>
                <a:path extrusionOk="0" h="449" w="896">
                  <a:moveTo>
                    <a:pt x="895" y="1"/>
                  </a:moveTo>
                  <a:lnTo>
                    <a:pt x="109" y="103"/>
                  </a:lnTo>
                  <a:cubicBezTo>
                    <a:pt x="47" y="109"/>
                    <a:pt x="0" y="164"/>
                    <a:pt x="0" y="225"/>
                  </a:cubicBezTo>
                  <a:cubicBezTo>
                    <a:pt x="0" y="293"/>
                    <a:pt x="47" y="347"/>
                    <a:pt x="109" y="354"/>
                  </a:cubicBezTo>
                  <a:lnTo>
                    <a:pt x="895" y="448"/>
                  </a:lnTo>
                  <a:lnTo>
                    <a:pt x="895"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2" name="Google Shape;16322;p71"/>
            <p:cNvSpPr/>
            <p:nvPr/>
          </p:nvSpPr>
          <p:spPr>
            <a:xfrm>
              <a:off x="1186749" y="3600203"/>
              <a:ext cx="23502" cy="11961"/>
            </a:xfrm>
            <a:custGeom>
              <a:rect b="b" l="l" r="r" t="t"/>
              <a:pathLst>
                <a:path extrusionOk="0" h="456" w="896">
                  <a:moveTo>
                    <a:pt x="1" y="1"/>
                  </a:moveTo>
                  <a:lnTo>
                    <a:pt x="1" y="455"/>
                  </a:lnTo>
                  <a:lnTo>
                    <a:pt x="780" y="354"/>
                  </a:lnTo>
                  <a:cubicBezTo>
                    <a:pt x="848" y="347"/>
                    <a:pt x="896" y="293"/>
                    <a:pt x="896" y="231"/>
                  </a:cubicBezTo>
                  <a:cubicBezTo>
                    <a:pt x="896" y="164"/>
                    <a:pt x="848" y="109"/>
                    <a:pt x="780" y="103"/>
                  </a:cubicBezTo>
                  <a:lnTo>
                    <a:pt x="1"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3" name="Google Shape;16323;p71"/>
            <p:cNvSpPr/>
            <p:nvPr/>
          </p:nvSpPr>
          <p:spPr>
            <a:xfrm>
              <a:off x="1128072" y="3559127"/>
              <a:ext cx="23502" cy="11777"/>
            </a:xfrm>
            <a:custGeom>
              <a:rect b="b" l="l" r="r" t="t"/>
              <a:pathLst>
                <a:path extrusionOk="0" h="449" w="896">
                  <a:moveTo>
                    <a:pt x="895" y="1"/>
                  </a:moveTo>
                  <a:lnTo>
                    <a:pt x="109" y="102"/>
                  </a:lnTo>
                  <a:cubicBezTo>
                    <a:pt x="47" y="109"/>
                    <a:pt x="0" y="163"/>
                    <a:pt x="0" y="224"/>
                  </a:cubicBezTo>
                  <a:cubicBezTo>
                    <a:pt x="0" y="292"/>
                    <a:pt x="47" y="346"/>
                    <a:pt x="109" y="353"/>
                  </a:cubicBezTo>
                  <a:lnTo>
                    <a:pt x="895" y="448"/>
                  </a:lnTo>
                  <a:lnTo>
                    <a:pt x="895"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4" name="Google Shape;16324;p71"/>
            <p:cNvSpPr/>
            <p:nvPr/>
          </p:nvSpPr>
          <p:spPr>
            <a:xfrm>
              <a:off x="1186749" y="3559127"/>
              <a:ext cx="23502" cy="11777"/>
            </a:xfrm>
            <a:custGeom>
              <a:rect b="b" l="l" r="r" t="t"/>
              <a:pathLst>
                <a:path extrusionOk="0" h="449" w="896">
                  <a:moveTo>
                    <a:pt x="1" y="1"/>
                  </a:moveTo>
                  <a:lnTo>
                    <a:pt x="1" y="448"/>
                  </a:lnTo>
                  <a:lnTo>
                    <a:pt x="780" y="353"/>
                  </a:lnTo>
                  <a:cubicBezTo>
                    <a:pt x="848" y="346"/>
                    <a:pt x="896" y="292"/>
                    <a:pt x="896" y="224"/>
                  </a:cubicBezTo>
                  <a:cubicBezTo>
                    <a:pt x="896" y="163"/>
                    <a:pt x="848" y="109"/>
                    <a:pt x="780" y="102"/>
                  </a:cubicBezTo>
                  <a:lnTo>
                    <a:pt x="1"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5" name="Google Shape;16325;p71"/>
            <p:cNvSpPr/>
            <p:nvPr/>
          </p:nvSpPr>
          <p:spPr>
            <a:xfrm>
              <a:off x="1128072" y="3518051"/>
              <a:ext cx="23502" cy="11751"/>
            </a:xfrm>
            <a:custGeom>
              <a:rect b="b" l="l" r="r" t="t"/>
              <a:pathLst>
                <a:path extrusionOk="0" h="448" w="896">
                  <a:moveTo>
                    <a:pt x="895" y="0"/>
                  </a:moveTo>
                  <a:lnTo>
                    <a:pt x="109" y="102"/>
                  </a:lnTo>
                  <a:cubicBezTo>
                    <a:pt x="47" y="109"/>
                    <a:pt x="0" y="163"/>
                    <a:pt x="0" y="224"/>
                  </a:cubicBezTo>
                  <a:cubicBezTo>
                    <a:pt x="0" y="285"/>
                    <a:pt x="47" y="339"/>
                    <a:pt x="109" y="353"/>
                  </a:cubicBezTo>
                  <a:lnTo>
                    <a:pt x="895" y="448"/>
                  </a:lnTo>
                  <a:lnTo>
                    <a:pt x="895"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6" name="Google Shape;16326;p71"/>
            <p:cNvSpPr/>
            <p:nvPr/>
          </p:nvSpPr>
          <p:spPr>
            <a:xfrm>
              <a:off x="1186749" y="3518051"/>
              <a:ext cx="23502" cy="11751"/>
            </a:xfrm>
            <a:custGeom>
              <a:rect b="b" l="l" r="r" t="t"/>
              <a:pathLst>
                <a:path extrusionOk="0" h="448" w="896">
                  <a:moveTo>
                    <a:pt x="1" y="0"/>
                  </a:moveTo>
                  <a:lnTo>
                    <a:pt x="1" y="448"/>
                  </a:lnTo>
                  <a:lnTo>
                    <a:pt x="780" y="353"/>
                  </a:lnTo>
                  <a:cubicBezTo>
                    <a:pt x="848" y="346"/>
                    <a:pt x="896" y="292"/>
                    <a:pt x="896" y="224"/>
                  </a:cubicBezTo>
                  <a:cubicBezTo>
                    <a:pt x="896" y="163"/>
                    <a:pt x="848" y="109"/>
                    <a:pt x="780" y="102"/>
                  </a:cubicBezTo>
                  <a:lnTo>
                    <a:pt x="1"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7" name="Google Shape;16327;p71"/>
            <p:cNvSpPr/>
            <p:nvPr/>
          </p:nvSpPr>
          <p:spPr>
            <a:xfrm>
              <a:off x="1163273" y="3476975"/>
              <a:ext cx="11777" cy="23502"/>
            </a:xfrm>
            <a:custGeom>
              <a:rect b="b" l="l" r="r" t="t"/>
              <a:pathLst>
                <a:path extrusionOk="0" h="896" w="449">
                  <a:moveTo>
                    <a:pt x="224" y="0"/>
                  </a:moveTo>
                  <a:cubicBezTo>
                    <a:pt x="157" y="0"/>
                    <a:pt x="102" y="47"/>
                    <a:pt x="96" y="108"/>
                  </a:cubicBezTo>
                  <a:lnTo>
                    <a:pt x="1" y="895"/>
                  </a:lnTo>
                  <a:lnTo>
                    <a:pt x="448" y="895"/>
                  </a:lnTo>
                  <a:lnTo>
                    <a:pt x="346" y="108"/>
                  </a:lnTo>
                  <a:cubicBezTo>
                    <a:pt x="340" y="47"/>
                    <a:pt x="285"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8" name="Google Shape;16328;p71"/>
            <p:cNvSpPr/>
            <p:nvPr/>
          </p:nvSpPr>
          <p:spPr>
            <a:xfrm>
              <a:off x="1374739" y="3512176"/>
              <a:ext cx="23502" cy="11777"/>
            </a:xfrm>
            <a:custGeom>
              <a:rect b="b" l="l" r="r" t="t"/>
              <a:pathLst>
                <a:path extrusionOk="0" h="449" w="896">
                  <a:moveTo>
                    <a:pt x="896" y="1"/>
                  </a:moveTo>
                  <a:lnTo>
                    <a:pt x="116" y="95"/>
                  </a:lnTo>
                  <a:cubicBezTo>
                    <a:pt x="48" y="109"/>
                    <a:pt x="1" y="163"/>
                    <a:pt x="1" y="224"/>
                  </a:cubicBezTo>
                  <a:cubicBezTo>
                    <a:pt x="1" y="285"/>
                    <a:pt x="48" y="340"/>
                    <a:pt x="116" y="353"/>
                  </a:cubicBezTo>
                  <a:lnTo>
                    <a:pt x="896" y="448"/>
                  </a:lnTo>
                  <a:lnTo>
                    <a:pt x="896"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9" name="Google Shape;16329;p71"/>
            <p:cNvSpPr/>
            <p:nvPr/>
          </p:nvSpPr>
          <p:spPr>
            <a:xfrm>
              <a:off x="1433442" y="3512176"/>
              <a:ext cx="23502" cy="11777"/>
            </a:xfrm>
            <a:custGeom>
              <a:rect b="b" l="l" r="r" t="t"/>
              <a:pathLst>
                <a:path extrusionOk="0" h="449" w="896">
                  <a:moveTo>
                    <a:pt x="0" y="1"/>
                  </a:moveTo>
                  <a:lnTo>
                    <a:pt x="0" y="448"/>
                  </a:lnTo>
                  <a:lnTo>
                    <a:pt x="787" y="353"/>
                  </a:lnTo>
                  <a:cubicBezTo>
                    <a:pt x="848" y="346"/>
                    <a:pt x="895" y="292"/>
                    <a:pt x="895" y="224"/>
                  </a:cubicBezTo>
                  <a:cubicBezTo>
                    <a:pt x="895" y="163"/>
                    <a:pt x="848" y="109"/>
                    <a:pt x="787"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0" name="Google Shape;16330;p71"/>
            <p:cNvSpPr/>
            <p:nvPr/>
          </p:nvSpPr>
          <p:spPr>
            <a:xfrm>
              <a:off x="1433442" y="3553252"/>
              <a:ext cx="23502" cy="11777"/>
            </a:xfrm>
            <a:custGeom>
              <a:rect b="b" l="l" r="r" t="t"/>
              <a:pathLst>
                <a:path extrusionOk="0" h="449" w="896">
                  <a:moveTo>
                    <a:pt x="0" y="1"/>
                  </a:moveTo>
                  <a:lnTo>
                    <a:pt x="0" y="448"/>
                  </a:lnTo>
                  <a:lnTo>
                    <a:pt x="787" y="353"/>
                  </a:lnTo>
                  <a:cubicBezTo>
                    <a:pt x="848" y="347"/>
                    <a:pt x="895" y="292"/>
                    <a:pt x="895" y="225"/>
                  </a:cubicBezTo>
                  <a:cubicBezTo>
                    <a:pt x="895" y="164"/>
                    <a:pt x="848" y="109"/>
                    <a:pt x="787" y="103"/>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1" name="Google Shape;16331;p71"/>
            <p:cNvSpPr/>
            <p:nvPr/>
          </p:nvSpPr>
          <p:spPr>
            <a:xfrm>
              <a:off x="1374739" y="3471099"/>
              <a:ext cx="23502" cy="11751"/>
            </a:xfrm>
            <a:custGeom>
              <a:rect b="b" l="l" r="r" t="t"/>
              <a:pathLst>
                <a:path extrusionOk="0" h="448" w="896">
                  <a:moveTo>
                    <a:pt x="896" y="0"/>
                  </a:moveTo>
                  <a:lnTo>
                    <a:pt x="116" y="95"/>
                  </a:lnTo>
                  <a:cubicBezTo>
                    <a:pt x="48" y="102"/>
                    <a:pt x="1" y="156"/>
                    <a:pt x="1" y="224"/>
                  </a:cubicBezTo>
                  <a:cubicBezTo>
                    <a:pt x="1" y="285"/>
                    <a:pt x="48" y="339"/>
                    <a:pt x="116" y="346"/>
                  </a:cubicBezTo>
                  <a:lnTo>
                    <a:pt x="896" y="448"/>
                  </a:lnTo>
                  <a:lnTo>
                    <a:pt x="896"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2" name="Google Shape;16332;p71"/>
            <p:cNvSpPr/>
            <p:nvPr/>
          </p:nvSpPr>
          <p:spPr>
            <a:xfrm>
              <a:off x="1433442" y="3471099"/>
              <a:ext cx="23502" cy="11751"/>
            </a:xfrm>
            <a:custGeom>
              <a:rect b="b" l="l" r="r" t="t"/>
              <a:pathLst>
                <a:path extrusionOk="0" h="448" w="896">
                  <a:moveTo>
                    <a:pt x="0" y="0"/>
                  </a:moveTo>
                  <a:lnTo>
                    <a:pt x="0" y="448"/>
                  </a:lnTo>
                  <a:lnTo>
                    <a:pt x="787" y="346"/>
                  </a:lnTo>
                  <a:cubicBezTo>
                    <a:pt x="848" y="339"/>
                    <a:pt x="895" y="285"/>
                    <a:pt x="895" y="224"/>
                  </a:cubicBezTo>
                  <a:cubicBezTo>
                    <a:pt x="895" y="156"/>
                    <a:pt x="848" y="102"/>
                    <a:pt x="787" y="95"/>
                  </a:cubicBezTo>
                  <a:lnTo>
                    <a:pt x="0"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3" name="Google Shape;16333;p71"/>
            <p:cNvSpPr/>
            <p:nvPr/>
          </p:nvSpPr>
          <p:spPr>
            <a:xfrm>
              <a:off x="1409966" y="3429997"/>
              <a:ext cx="11751" cy="23502"/>
            </a:xfrm>
            <a:custGeom>
              <a:rect b="b" l="l" r="r" t="t"/>
              <a:pathLst>
                <a:path extrusionOk="0" h="896" w="448">
                  <a:moveTo>
                    <a:pt x="224" y="1"/>
                  </a:moveTo>
                  <a:cubicBezTo>
                    <a:pt x="156" y="1"/>
                    <a:pt x="102" y="48"/>
                    <a:pt x="95" y="109"/>
                  </a:cubicBezTo>
                  <a:lnTo>
                    <a:pt x="0" y="896"/>
                  </a:lnTo>
                  <a:lnTo>
                    <a:pt x="448" y="896"/>
                  </a:lnTo>
                  <a:lnTo>
                    <a:pt x="353" y="109"/>
                  </a:lnTo>
                  <a:cubicBezTo>
                    <a:pt x="339" y="48"/>
                    <a:pt x="285"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4" name="Google Shape;16334;p71"/>
            <p:cNvSpPr/>
            <p:nvPr/>
          </p:nvSpPr>
          <p:spPr>
            <a:xfrm>
              <a:off x="1210225" y="3582603"/>
              <a:ext cx="29378" cy="11777"/>
            </a:xfrm>
            <a:custGeom>
              <a:rect b="b" l="l" r="r" t="t"/>
              <a:pathLst>
                <a:path extrusionOk="0" h="449" w="1120">
                  <a:moveTo>
                    <a:pt x="1119" y="1"/>
                  </a:moveTo>
                  <a:lnTo>
                    <a:pt x="116" y="102"/>
                  </a:lnTo>
                  <a:cubicBezTo>
                    <a:pt x="48" y="109"/>
                    <a:pt x="1" y="163"/>
                    <a:pt x="1" y="224"/>
                  </a:cubicBezTo>
                  <a:cubicBezTo>
                    <a:pt x="1" y="292"/>
                    <a:pt x="48" y="346"/>
                    <a:pt x="116" y="353"/>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5" name="Google Shape;16335;p71"/>
            <p:cNvSpPr/>
            <p:nvPr/>
          </p:nvSpPr>
          <p:spPr>
            <a:xfrm>
              <a:off x="1210225" y="3535651"/>
              <a:ext cx="29378" cy="11777"/>
            </a:xfrm>
            <a:custGeom>
              <a:rect b="b" l="l" r="r" t="t"/>
              <a:pathLst>
                <a:path extrusionOk="0" h="449" w="112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6" name="Google Shape;16336;p71"/>
            <p:cNvSpPr/>
            <p:nvPr/>
          </p:nvSpPr>
          <p:spPr>
            <a:xfrm>
              <a:off x="1345230" y="3676690"/>
              <a:ext cx="29535" cy="11777"/>
            </a:xfrm>
            <a:custGeom>
              <a:rect b="b" l="l" r="r" t="t"/>
              <a:pathLst>
                <a:path extrusionOk="0" h="449" w="1126">
                  <a:moveTo>
                    <a:pt x="0" y="1"/>
                  </a:moveTo>
                  <a:lnTo>
                    <a:pt x="0" y="448"/>
                  </a:lnTo>
                  <a:lnTo>
                    <a:pt x="1011" y="346"/>
                  </a:lnTo>
                  <a:cubicBezTo>
                    <a:pt x="1072" y="340"/>
                    <a:pt x="1119" y="285"/>
                    <a:pt x="1126" y="224"/>
                  </a:cubicBezTo>
                  <a:cubicBezTo>
                    <a:pt x="1119" y="157"/>
                    <a:pt x="1072" y="109"/>
                    <a:pt x="1011"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7" name="Google Shape;16337;p71"/>
            <p:cNvSpPr/>
            <p:nvPr/>
          </p:nvSpPr>
          <p:spPr>
            <a:xfrm>
              <a:off x="1345230" y="3629738"/>
              <a:ext cx="29535" cy="11777"/>
            </a:xfrm>
            <a:custGeom>
              <a:rect b="b" l="l" r="r" t="t"/>
              <a:pathLst>
                <a:path extrusionOk="0" h="449" w="1126">
                  <a:moveTo>
                    <a:pt x="0" y="1"/>
                  </a:moveTo>
                  <a:lnTo>
                    <a:pt x="0" y="448"/>
                  </a:lnTo>
                  <a:lnTo>
                    <a:pt x="1011" y="346"/>
                  </a:lnTo>
                  <a:cubicBezTo>
                    <a:pt x="1072" y="340"/>
                    <a:pt x="1119" y="285"/>
                    <a:pt x="1126" y="224"/>
                  </a:cubicBezTo>
                  <a:cubicBezTo>
                    <a:pt x="1119" y="156"/>
                    <a:pt x="1072" y="102"/>
                    <a:pt x="1011" y="95"/>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8" name="Google Shape;16338;p71"/>
            <p:cNvSpPr/>
            <p:nvPr/>
          </p:nvSpPr>
          <p:spPr>
            <a:xfrm>
              <a:off x="1210225" y="3488700"/>
              <a:ext cx="29378" cy="11777"/>
            </a:xfrm>
            <a:custGeom>
              <a:rect b="b" l="l" r="r" t="t"/>
              <a:pathLst>
                <a:path extrusionOk="0" h="449" w="112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9" name="Google Shape;16339;p71"/>
            <p:cNvSpPr/>
            <p:nvPr/>
          </p:nvSpPr>
          <p:spPr>
            <a:xfrm>
              <a:off x="1345230" y="3488700"/>
              <a:ext cx="29535" cy="11777"/>
            </a:xfrm>
            <a:custGeom>
              <a:rect b="b" l="l" r="r" t="t"/>
              <a:pathLst>
                <a:path extrusionOk="0" h="449" w="1126">
                  <a:moveTo>
                    <a:pt x="0" y="1"/>
                  </a:moveTo>
                  <a:lnTo>
                    <a:pt x="0" y="448"/>
                  </a:lnTo>
                  <a:lnTo>
                    <a:pt x="1011" y="346"/>
                  </a:lnTo>
                  <a:cubicBezTo>
                    <a:pt x="1072" y="340"/>
                    <a:pt x="1119" y="285"/>
                    <a:pt x="1126" y="224"/>
                  </a:cubicBezTo>
                  <a:cubicBezTo>
                    <a:pt x="1119" y="163"/>
                    <a:pt x="1072" y="109"/>
                    <a:pt x="1011"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0" name="Google Shape;16340;p71"/>
            <p:cNvSpPr/>
            <p:nvPr/>
          </p:nvSpPr>
          <p:spPr>
            <a:xfrm>
              <a:off x="1210225" y="3441748"/>
              <a:ext cx="29378" cy="11751"/>
            </a:xfrm>
            <a:custGeom>
              <a:rect b="b" l="l" r="r" t="t"/>
              <a:pathLst>
                <a:path extrusionOk="0" h="448" w="1120">
                  <a:moveTo>
                    <a:pt x="1119" y="0"/>
                  </a:moveTo>
                  <a:lnTo>
                    <a:pt x="116" y="102"/>
                  </a:lnTo>
                  <a:cubicBezTo>
                    <a:pt x="48" y="109"/>
                    <a:pt x="1" y="163"/>
                    <a:pt x="1" y="224"/>
                  </a:cubicBezTo>
                  <a:cubicBezTo>
                    <a:pt x="1" y="285"/>
                    <a:pt x="48" y="339"/>
                    <a:pt x="116" y="346"/>
                  </a:cubicBezTo>
                  <a:lnTo>
                    <a:pt x="1119" y="448"/>
                  </a:lnTo>
                  <a:lnTo>
                    <a:pt x="1119"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1" name="Google Shape;16341;p71"/>
            <p:cNvSpPr/>
            <p:nvPr/>
          </p:nvSpPr>
          <p:spPr>
            <a:xfrm>
              <a:off x="1286528" y="3365261"/>
              <a:ext cx="11777" cy="29561"/>
            </a:xfrm>
            <a:custGeom>
              <a:rect b="b" l="l" r="r" t="t"/>
              <a:pathLst>
                <a:path extrusionOk="0" h="1127" w="449">
                  <a:moveTo>
                    <a:pt x="224" y="1"/>
                  </a:moveTo>
                  <a:cubicBezTo>
                    <a:pt x="163" y="1"/>
                    <a:pt x="109" y="48"/>
                    <a:pt x="102" y="116"/>
                  </a:cubicBezTo>
                  <a:lnTo>
                    <a:pt x="1" y="1126"/>
                  </a:lnTo>
                  <a:lnTo>
                    <a:pt x="448" y="1126"/>
                  </a:lnTo>
                  <a:lnTo>
                    <a:pt x="346" y="116"/>
                  </a:lnTo>
                  <a:cubicBezTo>
                    <a:pt x="340" y="48"/>
                    <a:pt x="285"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2" name="Google Shape;16342;p71"/>
            <p:cNvSpPr/>
            <p:nvPr/>
          </p:nvSpPr>
          <p:spPr>
            <a:xfrm>
              <a:off x="1233359" y="3388685"/>
              <a:ext cx="26335" cy="26046"/>
            </a:xfrm>
            <a:custGeom>
              <a:rect b="b" l="l" r="r" t="t"/>
              <a:pathLst>
                <a:path extrusionOk="0" h="993" w="1004">
                  <a:moveTo>
                    <a:pt x="136" y="0"/>
                  </a:moveTo>
                  <a:cubicBezTo>
                    <a:pt x="104" y="0"/>
                    <a:pt x="72" y="12"/>
                    <a:pt x="48" y="37"/>
                  </a:cubicBezTo>
                  <a:cubicBezTo>
                    <a:pt x="0" y="84"/>
                    <a:pt x="0" y="159"/>
                    <a:pt x="41" y="206"/>
                  </a:cubicBezTo>
                  <a:lnTo>
                    <a:pt x="685" y="993"/>
                  </a:lnTo>
                  <a:lnTo>
                    <a:pt x="1004" y="674"/>
                  </a:lnTo>
                  <a:lnTo>
                    <a:pt x="217" y="30"/>
                  </a:lnTo>
                  <a:cubicBezTo>
                    <a:pt x="194" y="10"/>
                    <a:pt x="165" y="0"/>
                    <a:pt x="136"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3" name="Google Shape;16343;p71"/>
            <p:cNvSpPr/>
            <p:nvPr/>
          </p:nvSpPr>
          <p:spPr>
            <a:xfrm>
              <a:off x="1325296" y="3388685"/>
              <a:ext cx="26361" cy="26046"/>
            </a:xfrm>
            <a:custGeom>
              <a:rect b="b" l="l" r="r" t="t"/>
              <a:pathLst>
                <a:path extrusionOk="0" h="993" w="1005">
                  <a:moveTo>
                    <a:pt x="862" y="0"/>
                  </a:moveTo>
                  <a:cubicBezTo>
                    <a:pt x="832" y="0"/>
                    <a:pt x="803" y="10"/>
                    <a:pt x="781" y="30"/>
                  </a:cubicBezTo>
                  <a:lnTo>
                    <a:pt x="1" y="674"/>
                  </a:lnTo>
                  <a:lnTo>
                    <a:pt x="319" y="993"/>
                  </a:lnTo>
                  <a:lnTo>
                    <a:pt x="957" y="206"/>
                  </a:lnTo>
                  <a:cubicBezTo>
                    <a:pt x="1004" y="159"/>
                    <a:pt x="998" y="84"/>
                    <a:pt x="950" y="37"/>
                  </a:cubicBezTo>
                  <a:cubicBezTo>
                    <a:pt x="925" y="12"/>
                    <a:pt x="893" y="0"/>
                    <a:pt x="862"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4" name="Google Shape;16344;p71"/>
            <p:cNvSpPr/>
            <p:nvPr/>
          </p:nvSpPr>
          <p:spPr>
            <a:xfrm>
              <a:off x="1345230" y="3441748"/>
              <a:ext cx="29535" cy="11751"/>
            </a:xfrm>
            <a:custGeom>
              <a:rect b="b" l="l" r="r" t="t"/>
              <a:pathLst>
                <a:path extrusionOk="0" h="448" w="1126">
                  <a:moveTo>
                    <a:pt x="0" y="0"/>
                  </a:moveTo>
                  <a:lnTo>
                    <a:pt x="0" y="448"/>
                  </a:lnTo>
                  <a:lnTo>
                    <a:pt x="1011" y="346"/>
                  </a:lnTo>
                  <a:cubicBezTo>
                    <a:pt x="1072" y="339"/>
                    <a:pt x="1119" y="285"/>
                    <a:pt x="1126" y="224"/>
                  </a:cubicBezTo>
                  <a:cubicBezTo>
                    <a:pt x="1119" y="156"/>
                    <a:pt x="1072" y="109"/>
                    <a:pt x="1011" y="102"/>
                  </a:cubicBezTo>
                  <a:lnTo>
                    <a:pt x="0"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5" name="Google Shape;16345;p71"/>
            <p:cNvSpPr/>
            <p:nvPr/>
          </p:nvSpPr>
          <p:spPr>
            <a:xfrm>
              <a:off x="1233700" y="3388816"/>
              <a:ext cx="205643" cy="346603"/>
            </a:xfrm>
            <a:custGeom>
              <a:rect b="b" l="l" r="r" t="t"/>
              <a:pathLst>
                <a:path extrusionOk="0" h="13214" w="7840">
                  <a:moveTo>
                    <a:pt x="2233" y="0"/>
                  </a:moveTo>
                  <a:cubicBezTo>
                    <a:pt x="2186" y="0"/>
                    <a:pt x="2138" y="2"/>
                    <a:pt x="2089" y="5"/>
                  </a:cubicBezTo>
                  <a:cubicBezTo>
                    <a:pt x="903" y="86"/>
                    <a:pt x="1" y="1123"/>
                    <a:pt x="1" y="2317"/>
                  </a:cubicBezTo>
                  <a:lnTo>
                    <a:pt x="1" y="12766"/>
                  </a:lnTo>
                  <a:cubicBezTo>
                    <a:pt x="1" y="13010"/>
                    <a:pt x="204" y="13213"/>
                    <a:pt x="448" y="13213"/>
                  </a:cubicBezTo>
                  <a:lnTo>
                    <a:pt x="4028" y="13213"/>
                  </a:lnTo>
                  <a:cubicBezTo>
                    <a:pt x="4279" y="13213"/>
                    <a:pt x="4476" y="13010"/>
                    <a:pt x="4476" y="12766"/>
                  </a:cubicBezTo>
                  <a:lnTo>
                    <a:pt x="4476" y="7836"/>
                  </a:lnTo>
                  <a:cubicBezTo>
                    <a:pt x="4476" y="7714"/>
                    <a:pt x="4578" y="7612"/>
                    <a:pt x="4700" y="7612"/>
                  </a:cubicBezTo>
                  <a:lnTo>
                    <a:pt x="6273" y="7612"/>
                  </a:lnTo>
                  <a:cubicBezTo>
                    <a:pt x="7134" y="7612"/>
                    <a:pt x="7839" y="6914"/>
                    <a:pt x="7839" y="6046"/>
                  </a:cubicBezTo>
                  <a:lnTo>
                    <a:pt x="7839" y="3137"/>
                  </a:lnTo>
                  <a:cubicBezTo>
                    <a:pt x="7839" y="2636"/>
                    <a:pt x="7425" y="2238"/>
                    <a:pt x="6938" y="2238"/>
                  </a:cubicBezTo>
                  <a:cubicBezTo>
                    <a:pt x="6911" y="2238"/>
                    <a:pt x="6883" y="2240"/>
                    <a:pt x="6856" y="2242"/>
                  </a:cubicBezTo>
                  <a:cubicBezTo>
                    <a:pt x="6388" y="2303"/>
                    <a:pt x="6036" y="2703"/>
                    <a:pt x="6049" y="3178"/>
                  </a:cubicBezTo>
                  <a:lnTo>
                    <a:pt x="6049" y="5382"/>
                  </a:lnTo>
                  <a:cubicBezTo>
                    <a:pt x="6049" y="5626"/>
                    <a:pt x="5846" y="5829"/>
                    <a:pt x="5602" y="5829"/>
                  </a:cubicBezTo>
                  <a:lnTo>
                    <a:pt x="4707" y="5829"/>
                  </a:lnTo>
                  <a:cubicBezTo>
                    <a:pt x="4578" y="5829"/>
                    <a:pt x="4483" y="5727"/>
                    <a:pt x="4483" y="5605"/>
                  </a:cubicBezTo>
                  <a:lnTo>
                    <a:pt x="4483" y="2242"/>
                  </a:lnTo>
                  <a:cubicBezTo>
                    <a:pt x="4476" y="995"/>
                    <a:pt x="3464" y="0"/>
                    <a:pt x="223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6" name="Google Shape;16346;p71"/>
            <p:cNvSpPr/>
            <p:nvPr/>
          </p:nvSpPr>
          <p:spPr>
            <a:xfrm>
              <a:off x="1145489" y="3388816"/>
              <a:ext cx="164724" cy="346603"/>
            </a:xfrm>
            <a:custGeom>
              <a:rect b="b" l="l" r="r" t="t"/>
              <a:pathLst>
                <a:path extrusionOk="0" h="13214" w="6280">
                  <a:moveTo>
                    <a:pt x="5591" y="1"/>
                  </a:moveTo>
                  <a:cubicBezTo>
                    <a:pt x="5413" y="1"/>
                    <a:pt x="5235" y="22"/>
                    <a:pt x="5059" y="66"/>
                  </a:cubicBezTo>
                  <a:cubicBezTo>
                    <a:pt x="4042" y="317"/>
                    <a:pt x="3364" y="1273"/>
                    <a:pt x="3364" y="2317"/>
                  </a:cubicBezTo>
                  <a:lnTo>
                    <a:pt x="3364" y="9186"/>
                  </a:lnTo>
                  <a:cubicBezTo>
                    <a:pt x="3364" y="9308"/>
                    <a:pt x="3269" y="9409"/>
                    <a:pt x="3140" y="9409"/>
                  </a:cubicBezTo>
                  <a:lnTo>
                    <a:pt x="2245" y="9409"/>
                  </a:lnTo>
                  <a:cubicBezTo>
                    <a:pt x="1994" y="9409"/>
                    <a:pt x="1797" y="9206"/>
                    <a:pt x="1797" y="8962"/>
                  </a:cubicBezTo>
                  <a:lnTo>
                    <a:pt x="1797" y="4968"/>
                  </a:lnTo>
                  <a:cubicBezTo>
                    <a:pt x="1804" y="4493"/>
                    <a:pt x="1452" y="4093"/>
                    <a:pt x="984" y="4032"/>
                  </a:cubicBezTo>
                  <a:cubicBezTo>
                    <a:pt x="956" y="4030"/>
                    <a:pt x="929" y="4029"/>
                    <a:pt x="902" y="4029"/>
                  </a:cubicBezTo>
                  <a:cubicBezTo>
                    <a:pt x="414" y="4029"/>
                    <a:pt x="1" y="4426"/>
                    <a:pt x="1" y="4927"/>
                  </a:cubicBezTo>
                  <a:lnTo>
                    <a:pt x="1" y="9626"/>
                  </a:lnTo>
                  <a:cubicBezTo>
                    <a:pt x="1" y="10494"/>
                    <a:pt x="706" y="11193"/>
                    <a:pt x="1567" y="11193"/>
                  </a:cubicBezTo>
                  <a:lnTo>
                    <a:pt x="3140" y="11193"/>
                  </a:lnTo>
                  <a:cubicBezTo>
                    <a:pt x="3262" y="11193"/>
                    <a:pt x="3364" y="11294"/>
                    <a:pt x="3364" y="11416"/>
                  </a:cubicBezTo>
                  <a:lnTo>
                    <a:pt x="3364" y="12766"/>
                  </a:lnTo>
                  <a:cubicBezTo>
                    <a:pt x="3364" y="13010"/>
                    <a:pt x="3560" y="13213"/>
                    <a:pt x="3811" y="13213"/>
                  </a:cubicBezTo>
                  <a:lnTo>
                    <a:pt x="5154" y="13213"/>
                  </a:lnTo>
                  <a:cubicBezTo>
                    <a:pt x="4903" y="13213"/>
                    <a:pt x="4706" y="13010"/>
                    <a:pt x="4706" y="12766"/>
                  </a:cubicBezTo>
                  <a:lnTo>
                    <a:pt x="4706" y="2317"/>
                  </a:lnTo>
                  <a:cubicBezTo>
                    <a:pt x="4706" y="1306"/>
                    <a:pt x="5357" y="405"/>
                    <a:pt x="6279" y="106"/>
                  </a:cubicBezTo>
                  <a:cubicBezTo>
                    <a:pt x="6056" y="37"/>
                    <a:pt x="5824" y="1"/>
                    <a:pt x="559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7" name="Google Shape;16347;p71"/>
            <p:cNvSpPr/>
            <p:nvPr/>
          </p:nvSpPr>
          <p:spPr>
            <a:xfrm>
              <a:off x="1175024" y="3495283"/>
              <a:ext cx="29351" cy="140173"/>
            </a:xfrm>
            <a:custGeom>
              <a:rect b="b" l="l" r="r" t="t"/>
              <a:pathLst>
                <a:path extrusionOk="0" h="5344" w="1119">
                  <a:moveTo>
                    <a:pt x="0" y="0"/>
                  </a:moveTo>
                  <a:lnTo>
                    <a:pt x="0" y="4672"/>
                  </a:lnTo>
                  <a:cubicBezTo>
                    <a:pt x="0" y="5045"/>
                    <a:pt x="298" y="5343"/>
                    <a:pt x="671" y="5343"/>
                  </a:cubicBezTo>
                  <a:lnTo>
                    <a:pt x="1119" y="5343"/>
                  </a:lnTo>
                  <a:cubicBezTo>
                    <a:pt x="868" y="5343"/>
                    <a:pt x="671" y="5147"/>
                    <a:pt x="671" y="4903"/>
                  </a:cubicBezTo>
                  <a:lnTo>
                    <a:pt x="671" y="868"/>
                  </a:lnTo>
                  <a:cubicBezTo>
                    <a:pt x="671" y="461"/>
                    <a:pt x="393" y="102"/>
                    <a:pt x="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8" name="Google Shape;16348;p71"/>
            <p:cNvSpPr/>
            <p:nvPr/>
          </p:nvSpPr>
          <p:spPr>
            <a:xfrm>
              <a:off x="1286528" y="3435872"/>
              <a:ext cx="11777" cy="17627"/>
            </a:xfrm>
            <a:custGeom>
              <a:rect b="b" l="l" r="r" t="t"/>
              <a:pathLst>
                <a:path extrusionOk="0" h="672" w="449">
                  <a:moveTo>
                    <a:pt x="224" y="1"/>
                  </a:moveTo>
                  <a:cubicBezTo>
                    <a:pt x="112" y="1"/>
                    <a:pt x="1" y="75"/>
                    <a:pt x="1" y="224"/>
                  </a:cubicBezTo>
                  <a:lnTo>
                    <a:pt x="1" y="448"/>
                  </a:lnTo>
                  <a:cubicBezTo>
                    <a:pt x="1"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9" name="Google Shape;16349;p71"/>
            <p:cNvSpPr/>
            <p:nvPr/>
          </p:nvSpPr>
          <p:spPr>
            <a:xfrm>
              <a:off x="1286528" y="3482824"/>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0" name="Google Shape;16350;p71"/>
            <p:cNvSpPr/>
            <p:nvPr/>
          </p:nvSpPr>
          <p:spPr>
            <a:xfrm>
              <a:off x="1163273" y="3518051"/>
              <a:ext cx="11777" cy="17627"/>
            </a:xfrm>
            <a:custGeom>
              <a:rect b="b" l="l" r="r" t="t"/>
              <a:pathLst>
                <a:path extrusionOk="0" h="672" w="449">
                  <a:moveTo>
                    <a:pt x="224" y="0"/>
                  </a:moveTo>
                  <a:cubicBezTo>
                    <a:pt x="112" y="0"/>
                    <a:pt x="1" y="75"/>
                    <a:pt x="1" y="224"/>
                  </a:cubicBezTo>
                  <a:lnTo>
                    <a:pt x="1" y="448"/>
                  </a:lnTo>
                  <a:cubicBezTo>
                    <a:pt x="1" y="570"/>
                    <a:pt x="96"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1" name="Google Shape;16351;p71"/>
            <p:cNvSpPr/>
            <p:nvPr/>
          </p:nvSpPr>
          <p:spPr>
            <a:xfrm>
              <a:off x="1163273" y="3559127"/>
              <a:ext cx="11777" cy="17627"/>
            </a:xfrm>
            <a:custGeom>
              <a:rect b="b" l="l" r="r" t="t"/>
              <a:pathLst>
                <a:path extrusionOk="0" h="672" w="449">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2" name="Google Shape;16352;p71"/>
            <p:cNvSpPr/>
            <p:nvPr/>
          </p:nvSpPr>
          <p:spPr>
            <a:xfrm>
              <a:off x="1163273" y="3600387"/>
              <a:ext cx="11777" cy="17627"/>
            </a:xfrm>
            <a:custGeom>
              <a:rect b="b" l="l" r="r" t="t"/>
              <a:pathLst>
                <a:path extrusionOk="0" h="672" w="449">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3" name="Google Shape;16353;p71"/>
            <p:cNvSpPr/>
            <p:nvPr/>
          </p:nvSpPr>
          <p:spPr>
            <a:xfrm>
              <a:off x="1165109" y="3637581"/>
              <a:ext cx="19882" cy="16368"/>
            </a:xfrm>
            <a:custGeom>
              <a:rect b="b" l="l" r="r" t="t"/>
              <a:pathLst>
                <a:path extrusionOk="0" h="624" w="758">
                  <a:moveTo>
                    <a:pt x="321" y="1"/>
                  </a:moveTo>
                  <a:cubicBezTo>
                    <a:pt x="153" y="1"/>
                    <a:pt x="1" y="206"/>
                    <a:pt x="148" y="373"/>
                  </a:cubicBezTo>
                  <a:lnTo>
                    <a:pt x="297" y="542"/>
                  </a:lnTo>
                  <a:cubicBezTo>
                    <a:pt x="337" y="590"/>
                    <a:pt x="398" y="624"/>
                    <a:pt x="466" y="624"/>
                  </a:cubicBezTo>
                  <a:cubicBezTo>
                    <a:pt x="656" y="624"/>
                    <a:pt x="758" y="393"/>
                    <a:pt x="636" y="251"/>
                  </a:cubicBezTo>
                  <a:lnTo>
                    <a:pt x="487" y="81"/>
                  </a:lnTo>
                  <a:cubicBezTo>
                    <a:pt x="437" y="25"/>
                    <a:pt x="378" y="1"/>
                    <a:pt x="321"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4" name="Google Shape;16354;p71"/>
            <p:cNvSpPr/>
            <p:nvPr/>
          </p:nvSpPr>
          <p:spPr>
            <a:xfrm>
              <a:off x="1196532" y="3653214"/>
              <a:ext cx="21377" cy="11777"/>
            </a:xfrm>
            <a:custGeom>
              <a:rect b="b" l="l" r="r" t="t"/>
              <a:pathLst>
                <a:path extrusionOk="0" h="449" w="815">
                  <a:moveTo>
                    <a:pt x="299" y="1"/>
                  </a:moveTo>
                  <a:cubicBezTo>
                    <a:pt x="1" y="1"/>
                    <a:pt x="1" y="448"/>
                    <a:pt x="299" y="448"/>
                  </a:cubicBezTo>
                  <a:lnTo>
                    <a:pt x="516" y="448"/>
                  </a:lnTo>
                  <a:cubicBezTo>
                    <a:pt x="814" y="448"/>
                    <a:pt x="814" y="1"/>
                    <a:pt x="516"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5" name="Google Shape;16355;p71"/>
            <p:cNvSpPr/>
            <p:nvPr/>
          </p:nvSpPr>
          <p:spPr>
            <a:xfrm>
              <a:off x="1286528" y="3529776"/>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6" name="Google Shape;16356;p71"/>
            <p:cNvSpPr/>
            <p:nvPr/>
          </p:nvSpPr>
          <p:spPr>
            <a:xfrm>
              <a:off x="1286528" y="3576728"/>
              <a:ext cx="11777" cy="17653"/>
            </a:xfrm>
            <a:custGeom>
              <a:rect b="b" l="l" r="r" t="t"/>
              <a:pathLst>
                <a:path extrusionOk="0" h="673" w="449">
                  <a:moveTo>
                    <a:pt x="224" y="1"/>
                  </a:moveTo>
                  <a:cubicBezTo>
                    <a:pt x="112" y="1"/>
                    <a:pt x="1" y="75"/>
                    <a:pt x="1" y="225"/>
                  </a:cubicBezTo>
                  <a:lnTo>
                    <a:pt x="1" y="448"/>
                  </a:lnTo>
                  <a:cubicBezTo>
                    <a:pt x="1" y="577"/>
                    <a:pt x="102" y="672"/>
                    <a:pt x="224" y="672"/>
                  </a:cubicBezTo>
                  <a:cubicBezTo>
                    <a:pt x="346" y="672"/>
                    <a:pt x="448" y="577"/>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7" name="Google Shape;16357;p71"/>
            <p:cNvSpPr/>
            <p:nvPr/>
          </p:nvSpPr>
          <p:spPr>
            <a:xfrm>
              <a:off x="1286528" y="3623863"/>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8" name="Google Shape;16358;p71"/>
            <p:cNvSpPr/>
            <p:nvPr/>
          </p:nvSpPr>
          <p:spPr>
            <a:xfrm>
              <a:off x="1286528" y="3670815"/>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9" name="Google Shape;16359;p71"/>
            <p:cNvSpPr/>
            <p:nvPr/>
          </p:nvSpPr>
          <p:spPr>
            <a:xfrm>
              <a:off x="1380615" y="3448332"/>
              <a:ext cx="29378" cy="93221"/>
            </a:xfrm>
            <a:custGeom>
              <a:rect b="b" l="l" r="r" t="t"/>
              <a:pathLst>
                <a:path extrusionOk="0" h="3554" w="1120">
                  <a:moveTo>
                    <a:pt x="1119" y="0"/>
                  </a:moveTo>
                  <a:cubicBezTo>
                    <a:pt x="726" y="102"/>
                    <a:pt x="448" y="455"/>
                    <a:pt x="448" y="861"/>
                  </a:cubicBezTo>
                  <a:lnTo>
                    <a:pt x="448" y="3106"/>
                  </a:lnTo>
                  <a:cubicBezTo>
                    <a:pt x="448" y="3350"/>
                    <a:pt x="245" y="3553"/>
                    <a:pt x="1" y="3553"/>
                  </a:cubicBezTo>
                  <a:lnTo>
                    <a:pt x="448" y="3553"/>
                  </a:lnTo>
                  <a:cubicBezTo>
                    <a:pt x="814" y="3553"/>
                    <a:pt x="1113" y="3255"/>
                    <a:pt x="1119" y="2882"/>
                  </a:cubicBezTo>
                  <a:lnTo>
                    <a:pt x="1119"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0" name="Google Shape;16360;p71"/>
            <p:cNvSpPr/>
            <p:nvPr/>
          </p:nvSpPr>
          <p:spPr>
            <a:xfrm>
              <a:off x="1409966" y="3471099"/>
              <a:ext cx="11751" cy="17627"/>
            </a:xfrm>
            <a:custGeom>
              <a:rect b="b" l="l" r="r" t="t"/>
              <a:pathLst>
                <a:path extrusionOk="0" h="672" w="448">
                  <a:moveTo>
                    <a:pt x="224" y="0"/>
                  </a:moveTo>
                  <a:cubicBezTo>
                    <a:pt x="112" y="0"/>
                    <a:pt x="0" y="75"/>
                    <a:pt x="0" y="224"/>
                  </a:cubicBezTo>
                  <a:lnTo>
                    <a:pt x="0" y="448"/>
                  </a:lnTo>
                  <a:cubicBezTo>
                    <a:pt x="0" y="570"/>
                    <a:pt x="102"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1" name="Google Shape;16361;p71"/>
            <p:cNvSpPr/>
            <p:nvPr/>
          </p:nvSpPr>
          <p:spPr>
            <a:xfrm>
              <a:off x="1409966" y="3512176"/>
              <a:ext cx="11751" cy="17627"/>
            </a:xfrm>
            <a:custGeom>
              <a:rect b="b" l="l" r="r" t="t"/>
              <a:pathLst>
                <a:path extrusionOk="0" h="672" w="448">
                  <a:moveTo>
                    <a:pt x="224" y="1"/>
                  </a:moveTo>
                  <a:cubicBezTo>
                    <a:pt x="112" y="1"/>
                    <a:pt x="0" y="75"/>
                    <a:pt x="0" y="224"/>
                  </a:cubicBezTo>
                  <a:lnTo>
                    <a:pt x="0" y="448"/>
                  </a:lnTo>
                  <a:cubicBezTo>
                    <a:pt x="0"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2" name="Google Shape;16362;p71"/>
            <p:cNvSpPr/>
            <p:nvPr/>
          </p:nvSpPr>
          <p:spPr>
            <a:xfrm>
              <a:off x="1368706" y="3559127"/>
              <a:ext cx="19594" cy="11777"/>
            </a:xfrm>
            <a:custGeom>
              <a:rect b="b" l="l" r="r" t="t"/>
              <a:pathLst>
                <a:path extrusionOk="0" h="449" w="747">
                  <a:moveTo>
                    <a:pt x="231" y="1"/>
                  </a:moveTo>
                  <a:cubicBezTo>
                    <a:pt x="102" y="1"/>
                    <a:pt x="0" y="102"/>
                    <a:pt x="7" y="224"/>
                  </a:cubicBezTo>
                  <a:cubicBezTo>
                    <a:pt x="7" y="346"/>
                    <a:pt x="102" y="448"/>
                    <a:pt x="231" y="448"/>
                  </a:cubicBezTo>
                  <a:lnTo>
                    <a:pt x="448" y="448"/>
                  </a:lnTo>
                  <a:cubicBezTo>
                    <a:pt x="746" y="448"/>
                    <a:pt x="746" y="1"/>
                    <a:pt x="448"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3" name="Google Shape;16363;p71"/>
            <p:cNvSpPr/>
            <p:nvPr/>
          </p:nvSpPr>
          <p:spPr>
            <a:xfrm>
              <a:off x="1399815" y="3547691"/>
              <a:ext cx="19017" cy="16053"/>
            </a:xfrm>
            <a:custGeom>
              <a:rect b="b" l="l" r="r" t="t"/>
              <a:pathLst>
                <a:path extrusionOk="0" h="612" w="725">
                  <a:moveTo>
                    <a:pt x="405" y="1"/>
                  </a:moveTo>
                  <a:cubicBezTo>
                    <a:pt x="351" y="1"/>
                    <a:pt x="296" y="21"/>
                    <a:pt x="245" y="70"/>
                  </a:cubicBezTo>
                  <a:lnTo>
                    <a:pt x="89" y="226"/>
                  </a:lnTo>
                  <a:cubicBezTo>
                    <a:pt x="1" y="315"/>
                    <a:pt x="1" y="457"/>
                    <a:pt x="89" y="545"/>
                  </a:cubicBezTo>
                  <a:cubicBezTo>
                    <a:pt x="133" y="589"/>
                    <a:pt x="191" y="611"/>
                    <a:pt x="248" y="611"/>
                  </a:cubicBezTo>
                  <a:cubicBezTo>
                    <a:pt x="306" y="611"/>
                    <a:pt x="364" y="589"/>
                    <a:pt x="408" y="545"/>
                  </a:cubicBezTo>
                  <a:lnTo>
                    <a:pt x="564" y="389"/>
                  </a:lnTo>
                  <a:cubicBezTo>
                    <a:pt x="725" y="223"/>
                    <a:pt x="579" y="1"/>
                    <a:pt x="405"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64" name="Google Shape;16364;p71"/>
          <p:cNvGrpSpPr/>
          <p:nvPr/>
        </p:nvGrpSpPr>
        <p:grpSpPr>
          <a:xfrm>
            <a:off x="5776868" y="1515181"/>
            <a:ext cx="370866" cy="364151"/>
            <a:chOff x="5776868" y="1515181"/>
            <a:chExt cx="370866" cy="364151"/>
          </a:xfrm>
        </p:grpSpPr>
        <p:sp>
          <p:nvSpPr>
            <p:cNvPr id="16365" name="Google Shape;16365;p71"/>
            <p:cNvSpPr/>
            <p:nvPr/>
          </p:nvSpPr>
          <p:spPr>
            <a:xfrm>
              <a:off x="5776868" y="1515181"/>
              <a:ext cx="176213" cy="156147"/>
            </a:xfrm>
            <a:custGeom>
              <a:rect b="b" l="l" r="r" t="t"/>
              <a:pathLst>
                <a:path extrusionOk="0" h="5953" w="6718">
                  <a:moveTo>
                    <a:pt x="2004" y="1"/>
                  </a:moveTo>
                  <a:cubicBezTo>
                    <a:pt x="1894" y="1"/>
                    <a:pt x="1784" y="73"/>
                    <a:pt x="1784" y="219"/>
                  </a:cubicBezTo>
                  <a:cubicBezTo>
                    <a:pt x="1784" y="674"/>
                    <a:pt x="1716" y="1935"/>
                    <a:pt x="1411" y="2464"/>
                  </a:cubicBezTo>
                  <a:cubicBezTo>
                    <a:pt x="367" y="1596"/>
                    <a:pt x="455" y="524"/>
                    <a:pt x="462" y="463"/>
                  </a:cubicBezTo>
                  <a:cubicBezTo>
                    <a:pt x="473" y="309"/>
                    <a:pt x="355" y="225"/>
                    <a:pt x="237" y="225"/>
                  </a:cubicBezTo>
                  <a:cubicBezTo>
                    <a:pt x="138" y="225"/>
                    <a:pt x="40" y="285"/>
                    <a:pt x="21" y="416"/>
                  </a:cubicBezTo>
                  <a:cubicBezTo>
                    <a:pt x="1" y="823"/>
                    <a:pt x="75" y="1230"/>
                    <a:pt x="238" y="1609"/>
                  </a:cubicBezTo>
                  <a:cubicBezTo>
                    <a:pt x="482" y="2199"/>
                    <a:pt x="1052" y="3006"/>
                    <a:pt x="2367" y="3508"/>
                  </a:cubicBezTo>
                  <a:cubicBezTo>
                    <a:pt x="5134" y="4572"/>
                    <a:pt x="6232" y="5854"/>
                    <a:pt x="6239" y="5867"/>
                  </a:cubicBezTo>
                  <a:cubicBezTo>
                    <a:pt x="6289" y="5928"/>
                    <a:pt x="6349" y="5953"/>
                    <a:pt x="6407" y="5953"/>
                  </a:cubicBezTo>
                  <a:cubicBezTo>
                    <a:pt x="6570" y="5953"/>
                    <a:pt x="6718" y="5755"/>
                    <a:pt x="6578" y="5589"/>
                  </a:cubicBezTo>
                  <a:cubicBezTo>
                    <a:pt x="6544" y="5549"/>
                    <a:pt x="5900" y="4789"/>
                    <a:pt x="4367" y="3949"/>
                  </a:cubicBezTo>
                  <a:lnTo>
                    <a:pt x="4177" y="3765"/>
                  </a:lnTo>
                  <a:cubicBezTo>
                    <a:pt x="3974" y="3501"/>
                    <a:pt x="3798" y="3264"/>
                    <a:pt x="3662" y="3033"/>
                  </a:cubicBezTo>
                  <a:cubicBezTo>
                    <a:pt x="4042" y="2803"/>
                    <a:pt x="4367" y="2484"/>
                    <a:pt x="4611" y="2104"/>
                  </a:cubicBezTo>
                  <a:cubicBezTo>
                    <a:pt x="4726" y="1932"/>
                    <a:pt x="4577" y="1759"/>
                    <a:pt x="4422" y="1759"/>
                  </a:cubicBezTo>
                  <a:cubicBezTo>
                    <a:pt x="4358" y="1759"/>
                    <a:pt x="4293" y="1789"/>
                    <a:pt x="4245" y="1860"/>
                  </a:cubicBezTo>
                  <a:cubicBezTo>
                    <a:pt x="4042" y="2172"/>
                    <a:pt x="3777" y="2436"/>
                    <a:pt x="3465" y="2640"/>
                  </a:cubicBezTo>
                  <a:cubicBezTo>
                    <a:pt x="3323" y="2274"/>
                    <a:pt x="3316" y="1867"/>
                    <a:pt x="3445" y="1494"/>
                  </a:cubicBezTo>
                  <a:cubicBezTo>
                    <a:pt x="3499" y="1324"/>
                    <a:pt x="3360" y="1207"/>
                    <a:pt x="3226" y="1207"/>
                  </a:cubicBezTo>
                  <a:cubicBezTo>
                    <a:pt x="3140" y="1207"/>
                    <a:pt x="3056" y="1254"/>
                    <a:pt x="3025" y="1365"/>
                  </a:cubicBezTo>
                  <a:cubicBezTo>
                    <a:pt x="2747" y="2247"/>
                    <a:pt x="2991" y="2850"/>
                    <a:pt x="3418" y="3474"/>
                  </a:cubicBezTo>
                  <a:cubicBezTo>
                    <a:pt x="3140" y="3345"/>
                    <a:pt x="2842" y="3223"/>
                    <a:pt x="2523" y="3101"/>
                  </a:cubicBezTo>
                  <a:cubicBezTo>
                    <a:pt x="2259" y="2999"/>
                    <a:pt x="2008" y="2870"/>
                    <a:pt x="1770" y="2728"/>
                  </a:cubicBezTo>
                  <a:cubicBezTo>
                    <a:pt x="2218" y="1996"/>
                    <a:pt x="2225" y="294"/>
                    <a:pt x="2225" y="219"/>
                  </a:cubicBezTo>
                  <a:cubicBezTo>
                    <a:pt x="2225" y="73"/>
                    <a:pt x="2114" y="1"/>
                    <a:pt x="2004"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6" name="Google Shape;16366;p71"/>
            <p:cNvSpPr/>
            <p:nvPr/>
          </p:nvSpPr>
          <p:spPr>
            <a:xfrm>
              <a:off x="5971494" y="1515181"/>
              <a:ext cx="176239" cy="156147"/>
            </a:xfrm>
            <a:custGeom>
              <a:rect b="b" l="l" r="r" t="t"/>
              <a:pathLst>
                <a:path extrusionOk="0" h="5953" w="6719">
                  <a:moveTo>
                    <a:pt x="4715" y="1"/>
                  </a:moveTo>
                  <a:cubicBezTo>
                    <a:pt x="4604" y="1"/>
                    <a:pt x="4494" y="73"/>
                    <a:pt x="4494" y="219"/>
                  </a:cubicBezTo>
                  <a:cubicBezTo>
                    <a:pt x="4494" y="294"/>
                    <a:pt x="4501" y="1996"/>
                    <a:pt x="4948" y="2721"/>
                  </a:cubicBezTo>
                  <a:cubicBezTo>
                    <a:pt x="4711" y="2870"/>
                    <a:pt x="4460" y="2999"/>
                    <a:pt x="4196" y="3101"/>
                  </a:cubicBezTo>
                  <a:cubicBezTo>
                    <a:pt x="3877" y="3223"/>
                    <a:pt x="3579" y="3345"/>
                    <a:pt x="3301" y="3474"/>
                  </a:cubicBezTo>
                  <a:cubicBezTo>
                    <a:pt x="3728" y="2850"/>
                    <a:pt x="3972" y="2247"/>
                    <a:pt x="3694" y="1365"/>
                  </a:cubicBezTo>
                  <a:cubicBezTo>
                    <a:pt x="3662" y="1253"/>
                    <a:pt x="3577" y="1205"/>
                    <a:pt x="3491" y="1205"/>
                  </a:cubicBezTo>
                  <a:cubicBezTo>
                    <a:pt x="3357" y="1205"/>
                    <a:pt x="3220" y="1321"/>
                    <a:pt x="3274" y="1494"/>
                  </a:cubicBezTo>
                  <a:cubicBezTo>
                    <a:pt x="3402" y="1867"/>
                    <a:pt x="3396" y="2274"/>
                    <a:pt x="3253" y="2640"/>
                  </a:cubicBezTo>
                  <a:cubicBezTo>
                    <a:pt x="2941" y="2436"/>
                    <a:pt x="2677" y="2172"/>
                    <a:pt x="2474" y="1860"/>
                  </a:cubicBezTo>
                  <a:cubicBezTo>
                    <a:pt x="2426" y="1789"/>
                    <a:pt x="2361" y="1759"/>
                    <a:pt x="2297" y="1759"/>
                  </a:cubicBezTo>
                  <a:cubicBezTo>
                    <a:pt x="2142" y="1759"/>
                    <a:pt x="1992" y="1932"/>
                    <a:pt x="2107" y="2104"/>
                  </a:cubicBezTo>
                  <a:cubicBezTo>
                    <a:pt x="2351" y="2484"/>
                    <a:pt x="2677" y="2796"/>
                    <a:pt x="3057" y="3033"/>
                  </a:cubicBezTo>
                  <a:cubicBezTo>
                    <a:pt x="2921" y="3264"/>
                    <a:pt x="2745" y="3501"/>
                    <a:pt x="2541" y="3765"/>
                  </a:cubicBezTo>
                  <a:lnTo>
                    <a:pt x="2351" y="3949"/>
                  </a:lnTo>
                  <a:cubicBezTo>
                    <a:pt x="819" y="4789"/>
                    <a:pt x="175" y="5549"/>
                    <a:pt x="141" y="5589"/>
                  </a:cubicBezTo>
                  <a:cubicBezTo>
                    <a:pt x="1" y="5755"/>
                    <a:pt x="149" y="5953"/>
                    <a:pt x="312" y="5953"/>
                  </a:cubicBezTo>
                  <a:cubicBezTo>
                    <a:pt x="370" y="5953"/>
                    <a:pt x="430" y="5928"/>
                    <a:pt x="480" y="5867"/>
                  </a:cubicBezTo>
                  <a:cubicBezTo>
                    <a:pt x="487" y="5861"/>
                    <a:pt x="1585" y="4572"/>
                    <a:pt x="4352" y="3508"/>
                  </a:cubicBezTo>
                  <a:cubicBezTo>
                    <a:pt x="5667" y="2999"/>
                    <a:pt x="6237" y="2192"/>
                    <a:pt x="6481" y="1609"/>
                  </a:cubicBezTo>
                  <a:cubicBezTo>
                    <a:pt x="6644" y="1230"/>
                    <a:pt x="6718" y="823"/>
                    <a:pt x="6698" y="416"/>
                  </a:cubicBezTo>
                  <a:cubicBezTo>
                    <a:pt x="6679" y="285"/>
                    <a:pt x="6581" y="225"/>
                    <a:pt x="6481" y="225"/>
                  </a:cubicBezTo>
                  <a:cubicBezTo>
                    <a:pt x="6364" y="225"/>
                    <a:pt x="6246" y="309"/>
                    <a:pt x="6257" y="463"/>
                  </a:cubicBezTo>
                  <a:cubicBezTo>
                    <a:pt x="6264" y="524"/>
                    <a:pt x="6352" y="1596"/>
                    <a:pt x="5308" y="2464"/>
                  </a:cubicBezTo>
                  <a:cubicBezTo>
                    <a:pt x="5003" y="1935"/>
                    <a:pt x="4935" y="674"/>
                    <a:pt x="4935" y="219"/>
                  </a:cubicBezTo>
                  <a:cubicBezTo>
                    <a:pt x="4935" y="73"/>
                    <a:pt x="4825" y="1"/>
                    <a:pt x="471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7" name="Google Shape;16367;p71"/>
            <p:cNvSpPr/>
            <p:nvPr/>
          </p:nvSpPr>
          <p:spPr>
            <a:xfrm>
              <a:off x="5818180" y="1637360"/>
              <a:ext cx="97969" cy="62873"/>
            </a:xfrm>
            <a:custGeom>
              <a:rect b="b" l="l" r="r" t="t"/>
              <a:pathLst>
                <a:path extrusionOk="0" h="2397" w="3735">
                  <a:moveTo>
                    <a:pt x="227" y="0"/>
                  </a:moveTo>
                  <a:cubicBezTo>
                    <a:pt x="104" y="0"/>
                    <a:pt x="1" y="114"/>
                    <a:pt x="26" y="240"/>
                  </a:cubicBezTo>
                  <a:cubicBezTo>
                    <a:pt x="161" y="857"/>
                    <a:pt x="677" y="2308"/>
                    <a:pt x="2630" y="2396"/>
                  </a:cubicBezTo>
                  <a:lnTo>
                    <a:pt x="3735" y="1291"/>
                  </a:lnTo>
                  <a:cubicBezTo>
                    <a:pt x="3735" y="1291"/>
                    <a:pt x="1918" y="240"/>
                    <a:pt x="256" y="3"/>
                  </a:cubicBezTo>
                  <a:cubicBezTo>
                    <a:pt x="246" y="1"/>
                    <a:pt x="236" y="0"/>
                    <a:pt x="22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8" name="Google Shape;16368;p71"/>
            <p:cNvSpPr/>
            <p:nvPr/>
          </p:nvSpPr>
          <p:spPr>
            <a:xfrm>
              <a:off x="5821327" y="1637360"/>
              <a:ext cx="94821" cy="52906"/>
            </a:xfrm>
            <a:custGeom>
              <a:rect b="b" l="l" r="r" t="t"/>
              <a:pathLst>
                <a:path extrusionOk="0" h="2017" w="3615">
                  <a:moveTo>
                    <a:pt x="109" y="0"/>
                  </a:moveTo>
                  <a:cubicBezTo>
                    <a:pt x="71" y="0"/>
                    <a:pt x="32" y="9"/>
                    <a:pt x="1" y="30"/>
                  </a:cubicBezTo>
                  <a:cubicBezTo>
                    <a:pt x="435" y="220"/>
                    <a:pt x="1798" y="884"/>
                    <a:pt x="2883" y="2016"/>
                  </a:cubicBezTo>
                  <a:lnTo>
                    <a:pt x="3615" y="1291"/>
                  </a:lnTo>
                  <a:cubicBezTo>
                    <a:pt x="3615" y="1291"/>
                    <a:pt x="1804" y="233"/>
                    <a:pt x="143" y="3"/>
                  </a:cubicBezTo>
                  <a:cubicBezTo>
                    <a:pt x="132" y="1"/>
                    <a:pt x="120" y="0"/>
                    <a:pt x="109"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9" name="Google Shape;16369;p71"/>
            <p:cNvSpPr/>
            <p:nvPr/>
          </p:nvSpPr>
          <p:spPr>
            <a:xfrm>
              <a:off x="6008610" y="1637360"/>
              <a:ext cx="97812" cy="62873"/>
            </a:xfrm>
            <a:custGeom>
              <a:rect b="b" l="l" r="r" t="t"/>
              <a:pathLst>
                <a:path extrusionOk="0" h="2397" w="3729">
                  <a:moveTo>
                    <a:pt x="3502" y="0"/>
                  </a:moveTo>
                  <a:cubicBezTo>
                    <a:pt x="3492" y="0"/>
                    <a:pt x="3482" y="1"/>
                    <a:pt x="3472" y="3"/>
                  </a:cubicBezTo>
                  <a:cubicBezTo>
                    <a:pt x="1811" y="240"/>
                    <a:pt x="1" y="1291"/>
                    <a:pt x="1" y="1291"/>
                  </a:cubicBezTo>
                  <a:lnTo>
                    <a:pt x="1099" y="2396"/>
                  </a:lnTo>
                  <a:cubicBezTo>
                    <a:pt x="3052" y="2308"/>
                    <a:pt x="3567" y="857"/>
                    <a:pt x="3703" y="240"/>
                  </a:cubicBezTo>
                  <a:cubicBezTo>
                    <a:pt x="3728" y="114"/>
                    <a:pt x="3625" y="0"/>
                    <a:pt x="350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0" name="Google Shape;16370;p71"/>
            <p:cNvSpPr/>
            <p:nvPr/>
          </p:nvSpPr>
          <p:spPr>
            <a:xfrm>
              <a:off x="6008610" y="1637360"/>
              <a:ext cx="94664" cy="52906"/>
            </a:xfrm>
            <a:custGeom>
              <a:rect b="b" l="l" r="r" t="t"/>
              <a:pathLst>
                <a:path extrusionOk="0" h="2017" w="3609">
                  <a:moveTo>
                    <a:pt x="3506" y="0"/>
                  </a:moveTo>
                  <a:cubicBezTo>
                    <a:pt x="3495" y="0"/>
                    <a:pt x="3484" y="1"/>
                    <a:pt x="3472" y="3"/>
                  </a:cubicBezTo>
                  <a:cubicBezTo>
                    <a:pt x="1811" y="233"/>
                    <a:pt x="1" y="1291"/>
                    <a:pt x="1" y="1291"/>
                  </a:cubicBezTo>
                  <a:lnTo>
                    <a:pt x="726" y="2016"/>
                  </a:lnTo>
                  <a:cubicBezTo>
                    <a:pt x="1818" y="884"/>
                    <a:pt x="3181" y="220"/>
                    <a:pt x="3608" y="30"/>
                  </a:cubicBezTo>
                  <a:cubicBezTo>
                    <a:pt x="3577" y="9"/>
                    <a:pt x="3542" y="0"/>
                    <a:pt x="3506"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1" name="Google Shape;16371;p71"/>
            <p:cNvSpPr/>
            <p:nvPr/>
          </p:nvSpPr>
          <p:spPr>
            <a:xfrm>
              <a:off x="5927690" y="1844603"/>
              <a:ext cx="69378" cy="34729"/>
            </a:xfrm>
            <a:custGeom>
              <a:rect b="b" l="l" r="r" t="t"/>
              <a:pathLst>
                <a:path extrusionOk="0" h="1324" w="2645">
                  <a:moveTo>
                    <a:pt x="1" y="1"/>
                  </a:moveTo>
                  <a:cubicBezTo>
                    <a:pt x="1" y="733"/>
                    <a:pt x="319" y="1323"/>
                    <a:pt x="1323" y="1323"/>
                  </a:cubicBezTo>
                  <a:cubicBezTo>
                    <a:pt x="2326" y="1323"/>
                    <a:pt x="2645" y="733"/>
                    <a:pt x="264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2" name="Google Shape;16372;p71"/>
            <p:cNvSpPr/>
            <p:nvPr/>
          </p:nvSpPr>
          <p:spPr>
            <a:xfrm>
              <a:off x="5875571" y="1653964"/>
              <a:ext cx="173433" cy="167557"/>
            </a:xfrm>
            <a:custGeom>
              <a:rect b="b" l="l" r="r" t="t"/>
              <a:pathLst>
                <a:path extrusionOk="0" h="6388" w="6612">
                  <a:moveTo>
                    <a:pt x="3310" y="0"/>
                  </a:moveTo>
                  <a:cubicBezTo>
                    <a:pt x="753" y="0"/>
                    <a:pt x="1" y="1478"/>
                    <a:pt x="1" y="3302"/>
                  </a:cubicBezTo>
                  <a:cubicBezTo>
                    <a:pt x="1" y="4848"/>
                    <a:pt x="442" y="4848"/>
                    <a:pt x="1547" y="6387"/>
                  </a:cubicBezTo>
                  <a:lnTo>
                    <a:pt x="5073" y="6387"/>
                  </a:lnTo>
                  <a:cubicBezTo>
                    <a:pt x="6178" y="4848"/>
                    <a:pt x="6612" y="4848"/>
                    <a:pt x="6612" y="3302"/>
                  </a:cubicBezTo>
                  <a:cubicBezTo>
                    <a:pt x="6612" y="1478"/>
                    <a:pt x="5866" y="0"/>
                    <a:pt x="3310"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3" name="Google Shape;16373;p71"/>
            <p:cNvSpPr/>
            <p:nvPr/>
          </p:nvSpPr>
          <p:spPr>
            <a:xfrm>
              <a:off x="5875571" y="1653964"/>
              <a:ext cx="88264" cy="167557"/>
            </a:xfrm>
            <a:custGeom>
              <a:rect b="b" l="l" r="r" t="t"/>
              <a:pathLst>
                <a:path extrusionOk="0" h="6388" w="3365">
                  <a:moveTo>
                    <a:pt x="3310" y="0"/>
                  </a:moveTo>
                  <a:cubicBezTo>
                    <a:pt x="753" y="0"/>
                    <a:pt x="1" y="1478"/>
                    <a:pt x="1" y="3302"/>
                  </a:cubicBezTo>
                  <a:cubicBezTo>
                    <a:pt x="1" y="4848"/>
                    <a:pt x="442" y="4848"/>
                    <a:pt x="1547" y="6387"/>
                  </a:cubicBezTo>
                  <a:lnTo>
                    <a:pt x="3208" y="6387"/>
                  </a:lnTo>
                  <a:cubicBezTo>
                    <a:pt x="2577" y="5045"/>
                    <a:pt x="2313" y="4909"/>
                    <a:pt x="2313" y="3316"/>
                  </a:cubicBezTo>
                  <a:cubicBezTo>
                    <a:pt x="2313" y="1865"/>
                    <a:pt x="2577" y="610"/>
                    <a:pt x="336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4" name="Google Shape;16374;p71"/>
            <p:cNvSpPr/>
            <p:nvPr/>
          </p:nvSpPr>
          <p:spPr>
            <a:xfrm>
              <a:off x="5898706" y="1729008"/>
              <a:ext cx="23135" cy="29010"/>
            </a:xfrm>
            <a:custGeom>
              <a:rect b="b" l="l" r="r" t="t"/>
              <a:pathLst>
                <a:path extrusionOk="0" h="1106" w="882">
                  <a:moveTo>
                    <a:pt x="441" y="1"/>
                  </a:moveTo>
                  <a:cubicBezTo>
                    <a:pt x="197" y="1"/>
                    <a:pt x="0" y="197"/>
                    <a:pt x="0" y="441"/>
                  </a:cubicBezTo>
                  <a:lnTo>
                    <a:pt x="0" y="665"/>
                  </a:lnTo>
                  <a:cubicBezTo>
                    <a:pt x="0" y="909"/>
                    <a:pt x="197" y="1106"/>
                    <a:pt x="441" y="1106"/>
                  </a:cubicBezTo>
                  <a:cubicBezTo>
                    <a:pt x="685" y="1106"/>
                    <a:pt x="882" y="909"/>
                    <a:pt x="882" y="665"/>
                  </a:cubicBezTo>
                  <a:lnTo>
                    <a:pt x="882" y="441"/>
                  </a:lnTo>
                  <a:cubicBezTo>
                    <a:pt x="882" y="197"/>
                    <a:pt x="685" y="1"/>
                    <a:pt x="44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5" name="Google Shape;16375;p71"/>
            <p:cNvSpPr/>
            <p:nvPr/>
          </p:nvSpPr>
          <p:spPr>
            <a:xfrm>
              <a:off x="6002734" y="1729008"/>
              <a:ext cx="23161" cy="29010"/>
            </a:xfrm>
            <a:custGeom>
              <a:rect b="b" l="l" r="r" t="t"/>
              <a:pathLst>
                <a:path extrusionOk="0" h="1106" w="883">
                  <a:moveTo>
                    <a:pt x="442" y="1"/>
                  </a:moveTo>
                  <a:cubicBezTo>
                    <a:pt x="198" y="1"/>
                    <a:pt x="1" y="197"/>
                    <a:pt x="1" y="441"/>
                  </a:cubicBezTo>
                  <a:lnTo>
                    <a:pt x="1" y="665"/>
                  </a:lnTo>
                  <a:cubicBezTo>
                    <a:pt x="1" y="909"/>
                    <a:pt x="198" y="1106"/>
                    <a:pt x="442" y="1106"/>
                  </a:cubicBezTo>
                  <a:cubicBezTo>
                    <a:pt x="686" y="1106"/>
                    <a:pt x="882" y="909"/>
                    <a:pt x="882" y="665"/>
                  </a:cubicBezTo>
                  <a:lnTo>
                    <a:pt x="882" y="441"/>
                  </a:lnTo>
                  <a:cubicBezTo>
                    <a:pt x="882" y="197"/>
                    <a:pt x="686" y="1"/>
                    <a:pt x="44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6" name="Google Shape;16376;p71"/>
            <p:cNvSpPr/>
            <p:nvPr/>
          </p:nvSpPr>
          <p:spPr>
            <a:xfrm>
              <a:off x="5913814" y="1781127"/>
              <a:ext cx="96972" cy="75070"/>
            </a:xfrm>
            <a:custGeom>
              <a:rect b="b" l="l" r="r" t="t"/>
              <a:pathLst>
                <a:path extrusionOk="0" h="2862" w="3697">
                  <a:moveTo>
                    <a:pt x="1852" y="0"/>
                  </a:moveTo>
                  <a:cubicBezTo>
                    <a:pt x="828" y="0"/>
                    <a:pt x="1" y="638"/>
                    <a:pt x="1" y="1431"/>
                  </a:cubicBezTo>
                  <a:cubicBezTo>
                    <a:pt x="1" y="2224"/>
                    <a:pt x="448" y="2862"/>
                    <a:pt x="1852" y="2862"/>
                  </a:cubicBezTo>
                  <a:cubicBezTo>
                    <a:pt x="3249" y="2862"/>
                    <a:pt x="3696" y="2224"/>
                    <a:pt x="3696" y="1431"/>
                  </a:cubicBezTo>
                  <a:cubicBezTo>
                    <a:pt x="3696" y="638"/>
                    <a:pt x="2869" y="0"/>
                    <a:pt x="1852"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7" name="Google Shape;16377;p71"/>
            <p:cNvSpPr/>
            <p:nvPr/>
          </p:nvSpPr>
          <p:spPr>
            <a:xfrm>
              <a:off x="5904581" y="1734883"/>
              <a:ext cx="11567" cy="11594"/>
            </a:xfrm>
            <a:custGeom>
              <a:rect b="b" l="l" r="r" t="t"/>
              <a:pathLst>
                <a:path extrusionOk="0" h="442" w="441">
                  <a:moveTo>
                    <a:pt x="217" y="0"/>
                  </a:moveTo>
                  <a:cubicBezTo>
                    <a:pt x="95" y="0"/>
                    <a:pt x="0" y="95"/>
                    <a:pt x="0" y="217"/>
                  </a:cubicBezTo>
                  <a:cubicBezTo>
                    <a:pt x="0" y="339"/>
                    <a:pt x="95" y="441"/>
                    <a:pt x="217" y="441"/>
                  </a:cubicBezTo>
                  <a:cubicBezTo>
                    <a:pt x="339" y="441"/>
                    <a:pt x="441" y="339"/>
                    <a:pt x="441" y="217"/>
                  </a:cubicBezTo>
                  <a:cubicBezTo>
                    <a:pt x="441" y="95"/>
                    <a:pt x="339" y="0"/>
                    <a:pt x="2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8" name="Google Shape;16378;p71"/>
            <p:cNvSpPr/>
            <p:nvPr/>
          </p:nvSpPr>
          <p:spPr>
            <a:xfrm>
              <a:off x="6008610" y="1734883"/>
              <a:ext cx="11594" cy="11594"/>
            </a:xfrm>
            <a:custGeom>
              <a:rect b="b" l="l" r="r" t="t"/>
              <a:pathLst>
                <a:path extrusionOk="0" h="442" w="442">
                  <a:moveTo>
                    <a:pt x="218" y="0"/>
                  </a:moveTo>
                  <a:cubicBezTo>
                    <a:pt x="96" y="0"/>
                    <a:pt x="1" y="95"/>
                    <a:pt x="1" y="217"/>
                  </a:cubicBezTo>
                  <a:cubicBezTo>
                    <a:pt x="1" y="339"/>
                    <a:pt x="96" y="441"/>
                    <a:pt x="218" y="441"/>
                  </a:cubicBezTo>
                  <a:cubicBezTo>
                    <a:pt x="340" y="441"/>
                    <a:pt x="441" y="339"/>
                    <a:pt x="441" y="217"/>
                  </a:cubicBezTo>
                  <a:cubicBezTo>
                    <a:pt x="441" y="95"/>
                    <a:pt x="340"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9" name="Google Shape;16379;p71"/>
            <p:cNvSpPr/>
            <p:nvPr/>
          </p:nvSpPr>
          <p:spPr>
            <a:xfrm>
              <a:off x="5913998" y="1785376"/>
              <a:ext cx="80238" cy="70821"/>
            </a:xfrm>
            <a:custGeom>
              <a:rect b="b" l="l" r="r" t="t"/>
              <a:pathLst>
                <a:path extrusionOk="0" h="2700" w="3059">
                  <a:moveTo>
                    <a:pt x="997" y="1"/>
                  </a:moveTo>
                  <a:lnTo>
                    <a:pt x="997" y="1"/>
                  </a:lnTo>
                  <a:cubicBezTo>
                    <a:pt x="401" y="238"/>
                    <a:pt x="0" y="713"/>
                    <a:pt x="0" y="1269"/>
                  </a:cubicBezTo>
                  <a:cubicBezTo>
                    <a:pt x="0" y="2062"/>
                    <a:pt x="441" y="2700"/>
                    <a:pt x="1845" y="2700"/>
                  </a:cubicBezTo>
                  <a:cubicBezTo>
                    <a:pt x="2380" y="2700"/>
                    <a:pt x="2781" y="2611"/>
                    <a:pt x="3059" y="2449"/>
                  </a:cubicBezTo>
                  <a:lnTo>
                    <a:pt x="3059" y="2449"/>
                  </a:lnTo>
                  <a:cubicBezTo>
                    <a:pt x="2903" y="2469"/>
                    <a:pt x="2747" y="2483"/>
                    <a:pt x="2584" y="2483"/>
                  </a:cubicBezTo>
                  <a:cubicBezTo>
                    <a:pt x="1187" y="2483"/>
                    <a:pt x="740" y="1744"/>
                    <a:pt x="740" y="828"/>
                  </a:cubicBezTo>
                  <a:cubicBezTo>
                    <a:pt x="740" y="530"/>
                    <a:pt x="828" y="245"/>
                    <a:pt x="997"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0" name="Google Shape;16380;p71"/>
            <p:cNvSpPr/>
            <p:nvPr/>
          </p:nvSpPr>
          <p:spPr>
            <a:xfrm>
              <a:off x="5939257" y="1809927"/>
              <a:ext cx="46270" cy="29010"/>
            </a:xfrm>
            <a:custGeom>
              <a:rect b="b" l="l" r="r" t="t"/>
              <a:pathLst>
                <a:path extrusionOk="0" h="1106" w="1764">
                  <a:moveTo>
                    <a:pt x="882" y="1"/>
                  </a:moveTo>
                  <a:cubicBezTo>
                    <a:pt x="394" y="1"/>
                    <a:pt x="0" y="211"/>
                    <a:pt x="0" y="475"/>
                  </a:cubicBezTo>
                  <a:cubicBezTo>
                    <a:pt x="0" y="733"/>
                    <a:pt x="394" y="1106"/>
                    <a:pt x="882" y="1106"/>
                  </a:cubicBezTo>
                  <a:cubicBezTo>
                    <a:pt x="1363" y="1106"/>
                    <a:pt x="1763" y="733"/>
                    <a:pt x="1763" y="475"/>
                  </a:cubicBezTo>
                  <a:cubicBezTo>
                    <a:pt x="1763" y="211"/>
                    <a:pt x="1363" y="1"/>
                    <a:pt x="88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1" name="Google Shape;16381;p71"/>
            <p:cNvSpPr/>
            <p:nvPr/>
          </p:nvSpPr>
          <p:spPr>
            <a:xfrm>
              <a:off x="5939074" y="1811527"/>
              <a:ext cx="30794" cy="44670"/>
            </a:xfrm>
            <a:custGeom>
              <a:rect b="b" l="l" r="r" t="t"/>
              <a:pathLst>
                <a:path extrusionOk="0" h="1703" w="1174">
                  <a:moveTo>
                    <a:pt x="448" y="1"/>
                  </a:moveTo>
                  <a:cubicBezTo>
                    <a:pt x="184" y="89"/>
                    <a:pt x="1" y="238"/>
                    <a:pt x="1" y="414"/>
                  </a:cubicBezTo>
                  <a:cubicBezTo>
                    <a:pt x="1" y="631"/>
                    <a:pt x="285" y="923"/>
                    <a:pt x="665" y="1011"/>
                  </a:cubicBezTo>
                  <a:lnTo>
                    <a:pt x="665" y="1696"/>
                  </a:lnTo>
                  <a:cubicBezTo>
                    <a:pt x="733" y="1696"/>
                    <a:pt x="807" y="1703"/>
                    <a:pt x="882" y="1703"/>
                  </a:cubicBezTo>
                  <a:cubicBezTo>
                    <a:pt x="957" y="1703"/>
                    <a:pt x="1031" y="1703"/>
                    <a:pt x="1106" y="1696"/>
                  </a:cubicBezTo>
                  <a:lnTo>
                    <a:pt x="1106" y="1011"/>
                  </a:lnTo>
                  <a:cubicBezTo>
                    <a:pt x="1126" y="1004"/>
                    <a:pt x="1153" y="1004"/>
                    <a:pt x="1174" y="997"/>
                  </a:cubicBezTo>
                  <a:cubicBezTo>
                    <a:pt x="753" y="848"/>
                    <a:pt x="448" y="380"/>
                    <a:pt x="448" y="35"/>
                  </a:cubicBezTo>
                  <a:lnTo>
                    <a:pt x="448"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82" name="Google Shape;16382;p71"/>
          <p:cNvGrpSpPr/>
          <p:nvPr/>
        </p:nvGrpSpPr>
        <p:grpSpPr>
          <a:xfrm>
            <a:off x="3577849" y="2432942"/>
            <a:ext cx="393660" cy="370079"/>
            <a:chOff x="3577849" y="2432942"/>
            <a:chExt cx="393660" cy="370079"/>
          </a:xfrm>
        </p:grpSpPr>
        <p:sp>
          <p:nvSpPr>
            <p:cNvPr id="16383" name="Google Shape;16383;p71"/>
            <p:cNvSpPr/>
            <p:nvPr/>
          </p:nvSpPr>
          <p:spPr>
            <a:xfrm>
              <a:off x="3803558" y="2571279"/>
              <a:ext cx="167951" cy="223007"/>
            </a:xfrm>
            <a:custGeom>
              <a:rect b="b" l="l" r="r" t="t"/>
              <a:pathLst>
                <a:path extrusionOk="0" h="8502" w="6403">
                  <a:moveTo>
                    <a:pt x="2326" y="0"/>
                  </a:moveTo>
                  <a:cubicBezTo>
                    <a:pt x="2087" y="0"/>
                    <a:pt x="1853" y="26"/>
                    <a:pt x="1634" y="77"/>
                  </a:cubicBezTo>
                  <a:lnTo>
                    <a:pt x="0" y="5874"/>
                  </a:lnTo>
                  <a:lnTo>
                    <a:pt x="421" y="7427"/>
                  </a:lnTo>
                  <a:cubicBezTo>
                    <a:pt x="1393" y="8351"/>
                    <a:pt x="2110" y="8404"/>
                    <a:pt x="2262" y="8404"/>
                  </a:cubicBezTo>
                  <a:cubicBezTo>
                    <a:pt x="2282" y="8404"/>
                    <a:pt x="2292" y="8403"/>
                    <a:pt x="2292" y="8403"/>
                  </a:cubicBezTo>
                  <a:cubicBezTo>
                    <a:pt x="2538" y="8470"/>
                    <a:pt x="2770" y="8502"/>
                    <a:pt x="2990" y="8502"/>
                  </a:cubicBezTo>
                  <a:cubicBezTo>
                    <a:pt x="5602" y="8502"/>
                    <a:pt x="6403" y="4053"/>
                    <a:pt x="5052" y="1514"/>
                  </a:cubicBezTo>
                  <a:cubicBezTo>
                    <a:pt x="4507" y="484"/>
                    <a:pt x="3362" y="0"/>
                    <a:pt x="2326"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4" name="Google Shape;16384;p71"/>
            <p:cNvSpPr/>
            <p:nvPr/>
          </p:nvSpPr>
          <p:spPr>
            <a:xfrm>
              <a:off x="3805867" y="2590348"/>
              <a:ext cx="145813" cy="180567"/>
            </a:xfrm>
            <a:custGeom>
              <a:rect b="b" l="l" r="r" t="t"/>
              <a:pathLst>
                <a:path extrusionOk="0" h="6884" w="5559">
                  <a:moveTo>
                    <a:pt x="2247" y="0"/>
                  </a:moveTo>
                  <a:cubicBezTo>
                    <a:pt x="1893" y="0"/>
                    <a:pt x="1530" y="57"/>
                    <a:pt x="1173" y="164"/>
                  </a:cubicBezTo>
                  <a:lnTo>
                    <a:pt x="0" y="6253"/>
                  </a:lnTo>
                  <a:cubicBezTo>
                    <a:pt x="799" y="6695"/>
                    <a:pt x="1493" y="6884"/>
                    <a:pt x="2086" y="6884"/>
                  </a:cubicBezTo>
                  <a:cubicBezTo>
                    <a:pt x="5189" y="6884"/>
                    <a:pt x="5558" y="1715"/>
                    <a:pt x="3811" y="469"/>
                  </a:cubicBezTo>
                  <a:cubicBezTo>
                    <a:pt x="3360" y="147"/>
                    <a:pt x="2815" y="0"/>
                    <a:pt x="2247"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5" name="Google Shape;16385;p71"/>
            <p:cNvSpPr/>
            <p:nvPr/>
          </p:nvSpPr>
          <p:spPr>
            <a:xfrm>
              <a:off x="3809591" y="2603568"/>
              <a:ext cx="117694" cy="135111"/>
            </a:xfrm>
            <a:custGeom>
              <a:rect b="b" l="l" r="r" t="t"/>
              <a:pathLst>
                <a:path extrusionOk="0" h="5151" w="4487">
                  <a:moveTo>
                    <a:pt x="1272" y="1"/>
                  </a:moveTo>
                  <a:cubicBezTo>
                    <a:pt x="1170" y="1"/>
                    <a:pt x="1067" y="5"/>
                    <a:pt x="964" y="12"/>
                  </a:cubicBezTo>
                  <a:lnTo>
                    <a:pt x="1" y="5003"/>
                  </a:lnTo>
                  <a:cubicBezTo>
                    <a:pt x="398" y="5104"/>
                    <a:pt x="761" y="5151"/>
                    <a:pt x="1093" y="5151"/>
                  </a:cubicBezTo>
                  <a:cubicBezTo>
                    <a:pt x="4125" y="5151"/>
                    <a:pt x="4486" y="1279"/>
                    <a:pt x="2781" y="344"/>
                  </a:cubicBezTo>
                  <a:cubicBezTo>
                    <a:pt x="2346" y="110"/>
                    <a:pt x="1820" y="1"/>
                    <a:pt x="127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6" name="Google Shape;16386;p71"/>
            <p:cNvSpPr/>
            <p:nvPr/>
          </p:nvSpPr>
          <p:spPr>
            <a:xfrm>
              <a:off x="3584066" y="2432942"/>
              <a:ext cx="62637" cy="48945"/>
            </a:xfrm>
            <a:custGeom>
              <a:rect b="b" l="l" r="r" t="t"/>
              <a:pathLst>
                <a:path extrusionOk="0" h="1866" w="2388">
                  <a:moveTo>
                    <a:pt x="1320" y="0"/>
                  </a:moveTo>
                  <a:cubicBezTo>
                    <a:pt x="1145" y="0"/>
                    <a:pt x="966" y="45"/>
                    <a:pt x="801" y="164"/>
                  </a:cubicBezTo>
                  <a:cubicBezTo>
                    <a:pt x="1" y="754"/>
                    <a:pt x="862" y="1866"/>
                    <a:pt x="862" y="1866"/>
                  </a:cubicBezTo>
                  <a:lnTo>
                    <a:pt x="2388" y="435"/>
                  </a:lnTo>
                  <a:cubicBezTo>
                    <a:pt x="2388" y="435"/>
                    <a:pt x="1867" y="0"/>
                    <a:pt x="132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7" name="Google Shape;16387;p71"/>
            <p:cNvSpPr/>
            <p:nvPr/>
          </p:nvSpPr>
          <p:spPr>
            <a:xfrm>
              <a:off x="3577849" y="2441887"/>
              <a:ext cx="117064" cy="105445"/>
            </a:xfrm>
            <a:custGeom>
              <a:rect b="b" l="l" r="r" t="t"/>
              <a:pathLst>
                <a:path extrusionOk="0" h="4020" w="4463">
                  <a:moveTo>
                    <a:pt x="2866" y="0"/>
                  </a:moveTo>
                  <a:cubicBezTo>
                    <a:pt x="2505" y="0"/>
                    <a:pt x="2106" y="127"/>
                    <a:pt x="1696" y="480"/>
                  </a:cubicBezTo>
                  <a:cubicBezTo>
                    <a:pt x="1" y="1945"/>
                    <a:pt x="1581" y="4020"/>
                    <a:pt x="1581" y="4020"/>
                  </a:cubicBezTo>
                  <a:lnTo>
                    <a:pt x="4462" y="826"/>
                  </a:lnTo>
                  <a:cubicBezTo>
                    <a:pt x="4462" y="826"/>
                    <a:pt x="3787" y="0"/>
                    <a:pt x="2866"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8" name="Google Shape;16388;p71"/>
            <p:cNvSpPr/>
            <p:nvPr/>
          </p:nvSpPr>
          <p:spPr>
            <a:xfrm>
              <a:off x="3580000" y="2457310"/>
              <a:ext cx="65470" cy="90021"/>
            </a:xfrm>
            <a:custGeom>
              <a:rect b="b" l="l" r="r" t="t"/>
              <a:pathLst>
                <a:path extrusionOk="0" h="3432" w="2496">
                  <a:moveTo>
                    <a:pt x="1499" y="1"/>
                  </a:moveTo>
                  <a:cubicBezTo>
                    <a:pt x="0" y="1459"/>
                    <a:pt x="1499" y="3432"/>
                    <a:pt x="1499" y="3432"/>
                  </a:cubicBezTo>
                  <a:lnTo>
                    <a:pt x="2495" y="2333"/>
                  </a:lnTo>
                  <a:lnTo>
                    <a:pt x="2082" y="1845"/>
                  </a:lnTo>
                  <a:cubicBezTo>
                    <a:pt x="1675" y="1405"/>
                    <a:pt x="1404" y="652"/>
                    <a:pt x="149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9" name="Google Shape;16389;p71"/>
            <p:cNvSpPr/>
            <p:nvPr/>
          </p:nvSpPr>
          <p:spPr>
            <a:xfrm>
              <a:off x="3581417" y="2460562"/>
              <a:ext cx="173066" cy="174272"/>
            </a:xfrm>
            <a:custGeom>
              <a:rect b="b" l="l" r="r" t="t"/>
              <a:pathLst>
                <a:path extrusionOk="0" h="6644" w="6598">
                  <a:moveTo>
                    <a:pt x="4657" y="1"/>
                  </a:moveTo>
                  <a:cubicBezTo>
                    <a:pt x="4493" y="1"/>
                    <a:pt x="4319" y="21"/>
                    <a:pt x="4136" y="67"/>
                  </a:cubicBezTo>
                  <a:cubicBezTo>
                    <a:pt x="3899" y="128"/>
                    <a:pt x="3669" y="230"/>
                    <a:pt x="3465" y="365"/>
                  </a:cubicBezTo>
                  <a:lnTo>
                    <a:pt x="3282" y="487"/>
                  </a:lnTo>
                  <a:cubicBezTo>
                    <a:pt x="3011" y="650"/>
                    <a:pt x="2767" y="853"/>
                    <a:pt x="2550" y="1077"/>
                  </a:cubicBezTo>
                  <a:lnTo>
                    <a:pt x="2543" y="1084"/>
                  </a:lnTo>
                  <a:cubicBezTo>
                    <a:pt x="0" y="3749"/>
                    <a:pt x="2197" y="6644"/>
                    <a:pt x="2197" y="6644"/>
                  </a:cubicBezTo>
                  <a:lnTo>
                    <a:pt x="6598" y="1118"/>
                  </a:lnTo>
                  <a:cubicBezTo>
                    <a:pt x="6598" y="1118"/>
                    <a:pt x="5881" y="1"/>
                    <a:pt x="4657"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0" name="Google Shape;16390;p71"/>
            <p:cNvSpPr/>
            <p:nvPr/>
          </p:nvSpPr>
          <p:spPr>
            <a:xfrm>
              <a:off x="3590125" y="2505704"/>
              <a:ext cx="95530" cy="129130"/>
            </a:xfrm>
            <a:custGeom>
              <a:rect b="b" l="l" r="r" t="t"/>
              <a:pathLst>
                <a:path extrusionOk="0" h="4923" w="3642">
                  <a:moveTo>
                    <a:pt x="1696" y="0"/>
                  </a:moveTo>
                  <a:lnTo>
                    <a:pt x="1696" y="0"/>
                  </a:lnTo>
                  <a:cubicBezTo>
                    <a:pt x="1" y="2475"/>
                    <a:pt x="1865" y="4923"/>
                    <a:pt x="1865" y="4923"/>
                  </a:cubicBezTo>
                  <a:lnTo>
                    <a:pt x="3642" y="2699"/>
                  </a:lnTo>
                  <a:lnTo>
                    <a:pt x="2530" y="2333"/>
                  </a:lnTo>
                  <a:cubicBezTo>
                    <a:pt x="1635" y="1729"/>
                    <a:pt x="1601" y="705"/>
                    <a:pt x="1696"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1" name="Google Shape;16391;p71"/>
            <p:cNvSpPr/>
            <p:nvPr/>
          </p:nvSpPr>
          <p:spPr>
            <a:xfrm>
              <a:off x="3617509" y="2486661"/>
              <a:ext cx="253670" cy="316360"/>
            </a:xfrm>
            <a:custGeom>
              <a:rect b="b" l="l" r="r" t="t"/>
              <a:pathLst>
                <a:path extrusionOk="0" h="12061" w="9671">
                  <a:moveTo>
                    <a:pt x="5451" y="0"/>
                  </a:moveTo>
                  <a:cubicBezTo>
                    <a:pt x="5226" y="0"/>
                    <a:pt x="5004" y="27"/>
                    <a:pt x="4788" y="82"/>
                  </a:cubicBezTo>
                  <a:cubicBezTo>
                    <a:pt x="4578" y="143"/>
                    <a:pt x="4381" y="225"/>
                    <a:pt x="4198" y="333"/>
                  </a:cubicBezTo>
                  <a:cubicBezTo>
                    <a:pt x="3506" y="699"/>
                    <a:pt x="2889" y="1187"/>
                    <a:pt x="2374" y="1770"/>
                  </a:cubicBezTo>
                  <a:cubicBezTo>
                    <a:pt x="896" y="3466"/>
                    <a:pt x="1" y="6137"/>
                    <a:pt x="1703" y="8836"/>
                  </a:cubicBezTo>
                  <a:cubicBezTo>
                    <a:pt x="3231" y="11263"/>
                    <a:pt x="5260" y="12061"/>
                    <a:pt x="7073" y="12061"/>
                  </a:cubicBezTo>
                  <a:cubicBezTo>
                    <a:pt x="7914" y="12061"/>
                    <a:pt x="8709" y="11889"/>
                    <a:pt x="9385" y="11629"/>
                  </a:cubicBezTo>
                  <a:cubicBezTo>
                    <a:pt x="9385" y="11629"/>
                    <a:pt x="8544" y="11460"/>
                    <a:pt x="8056" y="10504"/>
                  </a:cubicBezTo>
                  <a:cubicBezTo>
                    <a:pt x="7365" y="9141"/>
                    <a:pt x="7900" y="6944"/>
                    <a:pt x="8578" y="5107"/>
                  </a:cubicBezTo>
                  <a:cubicBezTo>
                    <a:pt x="9670" y="2142"/>
                    <a:pt x="7469" y="0"/>
                    <a:pt x="5451"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2" name="Google Shape;16392;p71"/>
            <p:cNvSpPr/>
            <p:nvPr/>
          </p:nvSpPr>
          <p:spPr>
            <a:xfrm>
              <a:off x="3627476" y="2566873"/>
              <a:ext cx="236227" cy="236149"/>
            </a:xfrm>
            <a:custGeom>
              <a:rect b="b" l="l" r="r" t="t"/>
              <a:pathLst>
                <a:path extrusionOk="0" h="9003" w="9006">
                  <a:moveTo>
                    <a:pt x="1099" y="1"/>
                  </a:moveTo>
                  <a:lnTo>
                    <a:pt x="1099" y="1"/>
                  </a:lnTo>
                  <a:cubicBezTo>
                    <a:pt x="245" y="1615"/>
                    <a:pt x="0" y="3689"/>
                    <a:pt x="1323" y="5778"/>
                  </a:cubicBezTo>
                  <a:cubicBezTo>
                    <a:pt x="2851" y="8205"/>
                    <a:pt x="4877" y="9003"/>
                    <a:pt x="6688" y="9003"/>
                  </a:cubicBezTo>
                  <a:cubicBezTo>
                    <a:pt x="7528" y="9003"/>
                    <a:pt x="8322" y="8831"/>
                    <a:pt x="8998" y="8571"/>
                  </a:cubicBezTo>
                  <a:cubicBezTo>
                    <a:pt x="9005" y="8571"/>
                    <a:pt x="8164" y="8402"/>
                    <a:pt x="7676" y="7446"/>
                  </a:cubicBezTo>
                  <a:cubicBezTo>
                    <a:pt x="7561" y="7209"/>
                    <a:pt x="7473" y="6951"/>
                    <a:pt x="7425" y="6686"/>
                  </a:cubicBezTo>
                  <a:cubicBezTo>
                    <a:pt x="3581" y="6266"/>
                    <a:pt x="1465" y="2659"/>
                    <a:pt x="109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93" name="Google Shape;16393;p71"/>
          <p:cNvGrpSpPr/>
          <p:nvPr/>
        </p:nvGrpSpPr>
        <p:grpSpPr>
          <a:xfrm>
            <a:off x="2493999" y="2927037"/>
            <a:ext cx="370132" cy="328164"/>
            <a:chOff x="2493999" y="2927037"/>
            <a:chExt cx="370132" cy="328164"/>
          </a:xfrm>
        </p:grpSpPr>
        <p:sp>
          <p:nvSpPr>
            <p:cNvPr id="16394" name="Google Shape;16394;p71"/>
            <p:cNvSpPr/>
            <p:nvPr/>
          </p:nvSpPr>
          <p:spPr>
            <a:xfrm>
              <a:off x="2538826" y="2932807"/>
              <a:ext cx="27804" cy="89759"/>
            </a:xfrm>
            <a:custGeom>
              <a:rect b="b" l="l" r="r" t="t"/>
              <a:pathLst>
                <a:path extrusionOk="0" h="3422" w="1060">
                  <a:moveTo>
                    <a:pt x="793" y="1"/>
                  </a:moveTo>
                  <a:cubicBezTo>
                    <a:pt x="691" y="1"/>
                    <a:pt x="590" y="63"/>
                    <a:pt x="570" y="201"/>
                  </a:cubicBezTo>
                  <a:lnTo>
                    <a:pt x="20" y="3157"/>
                  </a:lnTo>
                  <a:cubicBezTo>
                    <a:pt x="0" y="3279"/>
                    <a:pt x="81" y="3395"/>
                    <a:pt x="204" y="3422"/>
                  </a:cubicBezTo>
                  <a:lnTo>
                    <a:pt x="244" y="3422"/>
                  </a:lnTo>
                  <a:cubicBezTo>
                    <a:pt x="353" y="3422"/>
                    <a:pt x="448" y="3347"/>
                    <a:pt x="468" y="3239"/>
                  </a:cubicBezTo>
                  <a:lnTo>
                    <a:pt x="1017" y="282"/>
                  </a:lnTo>
                  <a:cubicBezTo>
                    <a:pt x="1059" y="106"/>
                    <a:pt x="926" y="1"/>
                    <a:pt x="793"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5" name="Google Shape;16395;p71"/>
            <p:cNvSpPr/>
            <p:nvPr/>
          </p:nvSpPr>
          <p:spPr>
            <a:xfrm>
              <a:off x="2505173" y="2932965"/>
              <a:ext cx="27804" cy="89602"/>
            </a:xfrm>
            <a:custGeom>
              <a:rect b="b" l="l" r="r" t="t"/>
              <a:pathLst>
                <a:path extrusionOk="0" h="3416" w="1060">
                  <a:moveTo>
                    <a:pt x="259" y="1"/>
                  </a:moveTo>
                  <a:cubicBezTo>
                    <a:pt x="130" y="1"/>
                    <a:pt x="1" y="100"/>
                    <a:pt x="35" y="269"/>
                  </a:cubicBezTo>
                  <a:lnTo>
                    <a:pt x="591" y="3233"/>
                  </a:lnTo>
                  <a:cubicBezTo>
                    <a:pt x="612" y="3334"/>
                    <a:pt x="700" y="3416"/>
                    <a:pt x="815" y="3416"/>
                  </a:cubicBezTo>
                  <a:cubicBezTo>
                    <a:pt x="958" y="3416"/>
                    <a:pt x="1059" y="3287"/>
                    <a:pt x="1039" y="3144"/>
                  </a:cubicBezTo>
                  <a:lnTo>
                    <a:pt x="483" y="188"/>
                  </a:lnTo>
                  <a:cubicBezTo>
                    <a:pt x="457" y="59"/>
                    <a:pt x="358" y="1"/>
                    <a:pt x="259"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6" name="Google Shape;16396;p71"/>
            <p:cNvSpPr/>
            <p:nvPr/>
          </p:nvSpPr>
          <p:spPr>
            <a:xfrm>
              <a:off x="2493999" y="3004573"/>
              <a:ext cx="362682" cy="250628"/>
            </a:xfrm>
            <a:custGeom>
              <a:rect b="b" l="l" r="r" t="t"/>
              <a:pathLst>
                <a:path extrusionOk="0" h="9555" w="13827">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3216" y="9555"/>
                  </a:lnTo>
                  <a:cubicBezTo>
                    <a:pt x="13650" y="9555"/>
                    <a:pt x="13826" y="8985"/>
                    <a:pt x="13460" y="8741"/>
                  </a:cubicBezTo>
                  <a:lnTo>
                    <a:pt x="13460" y="8741"/>
                  </a:lnTo>
                  <a:lnTo>
                    <a:pt x="13460" y="8748"/>
                  </a:lnTo>
                  <a:lnTo>
                    <a:pt x="12287" y="7968"/>
                  </a:lnTo>
                  <a:lnTo>
                    <a:pt x="3391" y="5263"/>
                  </a:lnTo>
                  <a:cubicBezTo>
                    <a:pt x="2984" y="5018"/>
                    <a:pt x="2733" y="4578"/>
                    <a:pt x="2733" y="4096"/>
                  </a:cubicBezTo>
                  <a:lnTo>
                    <a:pt x="2733" y="1140"/>
                  </a:lnTo>
                  <a:cubicBezTo>
                    <a:pt x="2733" y="509"/>
                    <a:pt x="2224" y="1"/>
                    <a:pt x="1601"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7" name="Google Shape;16397;p71"/>
            <p:cNvSpPr/>
            <p:nvPr/>
          </p:nvSpPr>
          <p:spPr>
            <a:xfrm>
              <a:off x="2547718" y="2927037"/>
              <a:ext cx="23843" cy="23869"/>
            </a:xfrm>
            <a:custGeom>
              <a:rect b="b" l="l" r="r" t="t"/>
              <a:pathLst>
                <a:path extrusionOk="0" h="910" w="909">
                  <a:moveTo>
                    <a:pt x="454" y="0"/>
                  </a:moveTo>
                  <a:cubicBezTo>
                    <a:pt x="204" y="0"/>
                    <a:pt x="0" y="204"/>
                    <a:pt x="0" y="455"/>
                  </a:cubicBezTo>
                  <a:cubicBezTo>
                    <a:pt x="0" y="706"/>
                    <a:pt x="204" y="909"/>
                    <a:pt x="454" y="909"/>
                  </a:cubicBezTo>
                  <a:cubicBezTo>
                    <a:pt x="705" y="909"/>
                    <a:pt x="909" y="706"/>
                    <a:pt x="909" y="455"/>
                  </a:cubicBezTo>
                  <a:cubicBezTo>
                    <a:pt x="909" y="204"/>
                    <a:pt x="705" y="0"/>
                    <a:pt x="454"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8" name="Google Shape;16398;p71"/>
            <p:cNvSpPr/>
            <p:nvPr/>
          </p:nvSpPr>
          <p:spPr>
            <a:xfrm>
              <a:off x="2557135" y="2932204"/>
              <a:ext cx="10177" cy="10151"/>
            </a:xfrm>
            <a:custGeom>
              <a:rect b="b" l="l" r="r" t="t"/>
              <a:pathLst>
                <a:path extrusionOk="0" h="387" w="388">
                  <a:moveTo>
                    <a:pt x="190" y="0"/>
                  </a:moveTo>
                  <a:cubicBezTo>
                    <a:pt x="89" y="0"/>
                    <a:pt x="1" y="88"/>
                    <a:pt x="1" y="197"/>
                  </a:cubicBezTo>
                  <a:cubicBezTo>
                    <a:pt x="1"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9" name="Google Shape;16399;p71"/>
            <p:cNvSpPr/>
            <p:nvPr/>
          </p:nvSpPr>
          <p:spPr>
            <a:xfrm>
              <a:off x="2500032" y="2927037"/>
              <a:ext cx="23869" cy="23869"/>
            </a:xfrm>
            <a:custGeom>
              <a:rect b="b" l="l" r="r" t="t"/>
              <a:pathLst>
                <a:path extrusionOk="0" h="910" w="910">
                  <a:moveTo>
                    <a:pt x="455" y="0"/>
                  </a:moveTo>
                  <a:cubicBezTo>
                    <a:pt x="204" y="0"/>
                    <a:pt x="1" y="204"/>
                    <a:pt x="1" y="455"/>
                  </a:cubicBezTo>
                  <a:cubicBezTo>
                    <a:pt x="1" y="706"/>
                    <a:pt x="204" y="909"/>
                    <a:pt x="455" y="909"/>
                  </a:cubicBezTo>
                  <a:cubicBezTo>
                    <a:pt x="706" y="909"/>
                    <a:pt x="910" y="706"/>
                    <a:pt x="910" y="455"/>
                  </a:cubicBezTo>
                  <a:cubicBezTo>
                    <a:pt x="910" y="204"/>
                    <a:pt x="706" y="0"/>
                    <a:pt x="45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0" name="Google Shape;16400;p71"/>
            <p:cNvSpPr/>
            <p:nvPr/>
          </p:nvSpPr>
          <p:spPr>
            <a:xfrm>
              <a:off x="2508583" y="2932204"/>
              <a:ext cx="10151" cy="10151"/>
            </a:xfrm>
            <a:custGeom>
              <a:rect b="b" l="l" r="r" t="t"/>
              <a:pathLst>
                <a:path extrusionOk="0" h="387" w="387">
                  <a:moveTo>
                    <a:pt x="190" y="0"/>
                  </a:moveTo>
                  <a:cubicBezTo>
                    <a:pt x="89" y="0"/>
                    <a:pt x="0" y="88"/>
                    <a:pt x="0" y="197"/>
                  </a:cubicBezTo>
                  <a:cubicBezTo>
                    <a:pt x="0"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1" name="Google Shape;16401;p71"/>
            <p:cNvSpPr/>
            <p:nvPr/>
          </p:nvSpPr>
          <p:spPr>
            <a:xfrm>
              <a:off x="2493999" y="3004573"/>
              <a:ext cx="342223" cy="250628"/>
            </a:xfrm>
            <a:custGeom>
              <a:rect b="b" l="l" r="r" t="t"/>
              <a:pathLst>
                <a:path extrusionOk="0" h="9555" w="13047">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2748" y="9555"/>
                  </a:lnTo>
                  <a:cubicBezTo>
                    <a:pt x="13046" y="9555"/>
                    <a:pt x="13046" y="9100"/>
                    <a:pt x="12748" y="9100"/>
                  </a:cubicBezTo>
                  <a:lnTo>
                    <a:pt x="12748" y="9107"/>
                  </a:lnTo>
                  <a:lnTo>
                    <a:pt x="6374" y="9107"/>
                  </a:lnTo>
                  <a:cubicBezTo>
                    <a:pt x="3859" y="9107"/>
                    <a:pt x="1824" y="7066"/>
                    <a:pt x="1824" y="4557"/>
                  </a:cubicBezTo>
                  <a:lnTo>
                    <a:pt x="1824" y="2340"/>
                  </a:lnTo>
                  <a:cubicBezTo>
                    <a:pt x="1818" y="2171"/>
                    <a:pt x="1729" y="2021"/>
                    <a:pt x="1580" y="1940"/>
                  </a:cubicBezTo>
                  <a:cubicBezTo>
                    <a:pt x="1167" y="1696"/>
                    <a:pt x="909" y="1248"/>
                    <a:pt x="909" y="767"/>
                  </a:cubicBezTo>
                  <a:lnTo>
                    <a:pt x="90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2" name="Google Shape;16402;p71"/>
            <p:cNvSpPr/>
            <p:nvPr/>
          </p:nvSpPr>
          <p:spPr>
            <a:xfrm>
              <a:off x="2576519" y="2987497"/>
              <a:ext cx="287612" cy="244044"/>
            </a:xfrm>
            <a:custGeom>
              <a:rect b="b" l="l" r="r" t="t"/>
              <a:pathLst>
                <a:path extrusionOk="0" h="9304" w="10965">
                  <a:moveTo>
                    <a:pt x="5798" y="1"/>
                  </a:moveTo>
                  <a:cubicBezTo>
                    <a:pt x="2231" y="1"/>
                    <a:pt x="1" y="2896"/>
                    <a:pt x="292" y="6131"/>
                  </a:cubicBezTo>
                  <a:cubicBezTo>
                    <a:pt x="359" y="6810"/>
                    <a:pt x="1048" y="8074"/>
                    <a:pt x="2399" y="8074"/>
                  </a:cubicBezTo>
                  <a:cubicBezTo>
                    <a:pt x="2841" y="8074"/>
                    <a:pt x="3355" y="7938"/>
                    <a:pt x="3940" y="7602"/>
                  </a:cubicBezTo>
                  <a:cubicBezTo>
                    <a:pt x="4523" y="8646"/>
                    <a:pt x="5629" y="9297"/>
                    <a:pt x="6829" y="9304"/>
                  </a:cubicBezTo>
                  <a:cubicBezTo>
                    <a:pt x="9114" y="9304"/>
                    <a:pt x="10965" y="7453"/>
                    <a:pt x="10965" y="5168"/>
                  </a:cubicBezTo>
                  <a:cubicBezTo>
                    <a:pt x="10958" y="2313"/>
                    <a:pt x="8646" y="1"/>
                    <a:pt x="579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3" name="Google Shape;16403;p71"/>
            <p:cNvSpPr/>
            <p:nvPr/>
          </p:nvSpPr>
          <p:spPr>
            <a:xfrm>
              <a:off x="2576519" y="2987497"/>
              <a:ext cx="227860" cy="211676"/>
            </a:xfrm>
            <a:custGeom>
              <a:rect b="b" l="l" r="r" t="t"/>
              <a:pathLst>
                <a:path extrusionOk="0" h="8070" w="8687">
                  <a:moveTo>
                    <a:pt x="5798" y="1"/>
                  </a:moveTo>
                  <a:cubicBezTo>
                    <a:pt x="2231" y="1"/>
                    <a:pt x="1" y="2896"/>
                    <a:pt x="299" y="6131"/>
                  </a:cubicBezTo>
                  <a:cubicBezTo>
                    <a:pt x="360" y="6788"/>
                    <a:pt x="1011" y="7995"/>
                    <a:pt x="2286" y="8070"/>
                  </a:cubicBezTo>
                  <a:cubicBezTo>
                    <a:pt x="1899" y="7656"/>
                    <a:pt x="1696" y="7141"/>
                    <a:pt x="1662" y="6788"/>
                  </a:cubicBezTo>
                  <a:cubicBezTo>
                    <a:pt x="1364" y="3547"/>
                    <a:pt x="3594" y="652"/>
                    <a:pt x="7161" y="652"/>
                  </a:cubicBezTo>
                  <a:cubicBezTo>
                    <a:pt x="7676" y="652"/>
                    <a:pt x="8192" y="733"/>
                    <a:pt x="8687" y="882"/>
                  </a:cubicBezTo>
                  <a:cubicBezTo>
                    <a:pt x="7832" y="306"/>
                    <a:pt x="6829" y="1"/>
                    <a:pt x="579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4" name="Google Shape;16404;p71"/>
            <p:cNvSpPr/>
            <p:nvPr/>
          </p:nvSpPr>
          <p:spPr>
            <a:xfrm>
              <a:off x="2651930" y="3069308"/>
              <a:ext cx="146573" cy="122940"/>
            </a:xfrm>
            <a:custGeom>
              <a:rect b="b" l="l" r="r" t="t"/>
              <a:pathLst>
                <a:path extrusionOk="0" h="4687" w="5588">
                  <a:moveTo>
                    <a:pt x="3249" y="1"/>
                  </a:moveTo>
                  <a:cubicBezTo>
                    <a:pt x="2259" y="1"/>
                    <a:pt x="1275" y="591"/>
                    <a:pt x="740" y="1499"/>
                  </a:cubicBezTo>
                  <a:cubicBezTo>
                    <a:pt x="407" y="2049"/>
                    <a:pt x="1" y="3167"/>
                    <a:pt x="658" y="4686"/>
                  </a:cubicBezTo>
                  <a:cubicBezTo>
                    <a:pt x="801" y="4625"/>
                    <a:pt x="936" y="4557"/>
                    <a:pt x="1065" y="4476"/>
                  </a:cubicBezTo>
                  <a:cubicBezTo>
                    <a:pt x="645" y="3479"/>
                    <a:pt x="658" y="2517"/>
                    <a:pt x="1126" y="1730"/>
                  </a:cubicBezTo>
                  <a:cubicBezTo>
                    <a:pt x="1581" y="971"/>
                    <a:pt x="2435" y="462"/>
                    <a:pt x="3249" y="462"/>
                  </a:cubicBezTo>
                  <a:cubicBezTo>
                    <a:pt x="4293" y="462"/>
                    <a:pt x="5134" y="1303"/>
                    <a:pt x="5134" y="2347"/>
                  </a:cubicBezTo>
                  <a:cubicBezTo>
                    <a:pt x="5134" y="3154"/>
                    <a:pt x="4483" y="3812"/>
                    <a:pt x="3669" y="3812"/>
                  </a:cubicBezTo>
                  <a:cubicBezTo>
                    <a:pt x="3045" y="3812"/>
                    <a:pt x="2543" y="3310"/>
                    <a:pt x="2543" y="2686"/>
                  </a:cubicBezTo>
                  <a:cubicBezTo>
                    <a:pt x="2523" y="2252"/>
                    <a:pt x="2855" y="1879"/>
                    <a:pt x="3289" y="1852"/>
                  </a:cubicBezTo>
                  <a:cubicBezTo>
                    <a:pt x="3311" y="1850"/>
                    <a:pt x="3333" y="1849"/>
                    <a:pt x="3355" y="1849"/>
                  </a:cubicBezTo>
                  <a:cubicBezTo>
                    <a:pt x="3651" y="1849"/>
                    <a:pt x="3972" y="2023"/>
                    <a:pt x="4042" y="2503"/>
                  </a:cubicBezTo>
                  <a:cubicBezTo>
                    <a:pt x="4060" y="2635"/>
                    <a:pt x="4159" y="2696"/>
                    <a:pt x="4260" y="2696"/>
                  </a:cubicBezTo>
                  <a:cubicBezTo>
                    <a:pt x="4387" y="2696"/>
                    <a:pt x="4516" y="2601"/>
                    <a:pt x="4489" y="2435"/>
                  </a:cubicBezTo>
                  <a:cubicBezTo>
                    <a:pt x="4387" y="1707"/>
                    <a:pt x="3858" y="1394"/>
                    <a:pt x="3349" y="1394"/>
                  </a:cubicBezTo>
                  <a:cubicBezTo>
                    <a:pt x="3318" y="1394"/>
                    <a:pt x="3287" y="1395"/>
                    <a:pt x="3255" y="1398"/>
                  </a:cubicBezTo>
                  <a:cubicBezTo>
                    <a:pt x="2584" y="1438"/>
                    <a:pt x="2069" y="2008"/>
                    <a:pt x="2089" y="2686"/>
                  </a:cubicBezTo>
                  <a:cubicBezTo>
                    <a:pt x="2089" y="3561"/>
                    <a:pt x="2794" y="4266"/>
                    <a:pt x="3669" y="4266"/>
                  </a:cubicBezTo>
                  <a:cubicBezTo>
                    <a:pt x="4734" y="4266"/>
                    <a:pt x="5588" y="3405"/>
                    <a:pt x="5588" y="2347"/>
                  </a:cubicBezTo>
                  <a:cubicBezTo>
                    <a:pt x="5588" y="1052"/>
                    <a:pt x="4537" y="1"/>
                    <a:pt x="3249"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5" name="Google Shape;16405;p71"/>
            <p:cNvSpPr/>
            <p:nvPr/>
          </p:nvSpPr>
          <p:spPr>
            <a:xfrm>
              <a:off x="2517842" y="3062200"/>
              <a:ext cx="19935" cy="14610"/>
            </a:xfrm>
            <a:custGeom>
              <a:rect b="b" l="l" r="r" t="t"/>
              <a:pathLst>
                <a:path extrusionOk="0" h="557" w="760">
                  <a:moveTo>
                    <a:pt x="0" y="1"/>
                  </a:moveTo>
                  <a:lnTo>
                    <a:pt x="0" y="489"/>
                  </a:lnTo>
                  <a:cubicBezTo>
                    <a:pt x="149" y="530"/>
                    <a:pt x="305" y="550"/>
                    <a:pt x="461" y="557"/>
                  </a:cubicBezTo>
                  <a:cubicBezTo>
                    <a:pt x="759" y="557"/>
                    <a:pt x="759" y="96"/>
                    <a:pt x="461" y="96"/>
                  </a:cubicBezTo>
                  <a:cubicBezTo>
                    <a:pt x="298" y="96"/>
                    <a:pt x="149" y="62"/>
                    <a:pt x="0"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06" name="Google Shape;16406;p71"/>
          <p:cNvGrpSpPr/>
          <p:nvPr/>
        </p:nvGrpSpPr>
        <p:grpSpPr>
          <a:xfrm>
            <a:off x="3589417" y="2950696"/>
            <a:ext cx="370315" cy="281028"/>
            <a:chOff x="3589417" y="2950696"/>
            <a:chExt cx="370315" cy="281028"/>
          </a:xfrm>
        </p:grpSpPr>
        <p:sp>
          <p:nvSpPr>
            <p:cNvPr id="16407" name="Google Shape;16407;p71"/>
            <p:cNvSpPr/>
            <p:nvPr/>
          </p:nvSpPr>
          <p:spPr>
            <a:xfrm>
              <a:off x="3719098" y="2969083"/>
              <a:ext cx="110612" cy="83018"/>
            </a:xfrm>
            <a:custGeom>
              <a:rect b="b" l="l" r="r" t="t"/>
              <a:pathLst>
                <a:path extrusionOk="0" h="3165" w="4217">
                  <a:moveTo>
                    <a:pt x="566" y="0"/>
                  </a:moveTo>
                  <a:cubicBezTo>
                    <a:pt x="424" y="0"/>
                    <a:pt x="247" y="66"/>
                    <a:pt x="94" y="323"/>
                  </a:cubicBezTo>
                  <a:cubicBezTo>
                    <a:pt x="0" y="498"/>
                    <a:pt x="149" y="656"/>
                    <a:pt x="303" y="656"/>
                  </a:cubicBezTo>
                  <a:cubicBezTo>
                    <a:pt x="370" y="656"/>
                    <a:pt x="438" y="626"/>
                    <a:pt x="488" y="554"/>
                  </a:cubicBezTo>
                  <a:cubicBezTo>
                    <a:pt x="528" y="479"/>
                    <a:pt x="562" y="459"/>
                    <a:pt x="569" y="452"/>
                  </a:cubicBezTo>
                  <a:cubicBezTo>
                    <a:pt x="800" y="452"/>
                    <a:pt x="1403" y="1605"/>
                    <a:pt x="1871" y="3164"/>
                  </a:cubicBezTo>
                  <a:lnTo>
                    <a:pt x="2346" y="3164"/>
                  </a:lnTo>
                  <a:cubicBezTo>
                    <a:pt x="2813" y="1605"/>
                    <a:pt x="3417" y="452"/>
                    <a:pt x="3647" y="452"/>
                  </a:cubicBezTo>
                  <a:cubicBezTo>
                    <a:pt x="3654" y="452"/>
                    <a:pt x="3688" y="479"/>
                    <a:pt x="3736" y="554"/>
                  </a:cubicBezTo>
                  <a:cubicBezTo>
                    <a:pt x="3783" y="626"/>
                    <a:pt x="3850" y="656"/>
                    <a:pt x="3916" y="656"/>
                  </a:cubicBezTo>
                  <a:cubicBezTo>
                    <a:pt x="4068" y="656"/>
                    <a:pt x="4217" y="498"/>
                    <a:pt x="4122" y="323"/>
                  </a:cubicBezTo>
                  <a:lnTo>
                    <a:pt x="4129" y="323"/>
                  </a:lnTo>
                  <a:cubicBezTo>
                    <a:pt x="3977" y="66"/>
                    <a:pt x="3799" y="0"/>
                    <a:pt x="3658" y="0"/>
                  </a:cubicBezTo>
                  <a:cubicBezTo>
                    <a:pt x="3635" y="0"/>
                    <a:pt x="3614" y="2"/>
                    <a:pt x="3593" y="4"/>
                  </a:cubicBezTo>
                  <a:cubicBezTo>
                    <a:pt x="3010" y="79"/>
                    <a:pt x="2454" y="1415"/>
                    <a:pt x="2108" y="2418"/>
                  </a:cubicBezTo>
                  <a:cubicBezTo>
                    <a:pt x="1769" y="1415"/>
                    <a:pt x="1206" y="79"/>
                    <a:pt x="630" y="4"/>
                  </a:cubicBezTo>
                  <a:cubicBezTo>
                    <a:pt x="610" y="2"/>
                    <a:pt x="588" y="0"/>
                    <a:pt x="56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8" name="Google Shape;16408;p71"/>
            <p:cNvSpPr/>
            <p:nvPr/>
          </p:nvSpPr>
          <p:spPr>
            <a:xfrm>
              <a:off x="3589417" y="2950696"/>
              <a:ext cx="370315" cy="137865"/>
            </a:xfrm>
            <a:custGeom>
              <a:rect b="b" l="l" r="r" t="t"/>
              <a:pathLst>
                <a:path extrusionOk="0" h="5256" w="14118">
                  <a:moveTo>
                    <a:pt x="909" y="0"/>
                  </a:moveTo>
                  <a:cubicBezTo>
                    <a:pt x="0" y="0"/>
                    <a:pt x="7" y="455"/>
                    <a:pt x="7" y="685"/>
                  </a:cubicBezTo>
                  <a:cubicBezTo>
                    <a:pt x="7" y="1370"/>
                    <a:pt x="1418" y="2570"/>
                    <a:pt x="909" y="4096"/>
                  </a:cubicBezTo>
                  <a:cubicBezTo>
                    <a:pt x="570" y="5126"/>
                    <a:pt x="3818" y="5248"/>
                    <a:pt x="5459" y="5248"/>
                  </a:cubicBezTo>
                  <a:cubicBezTo>
                    <a:pt x="6008" y="5248"/>
                    <a:pt x="6571" y="5235"/>
                    <a:pt x="6571" y="5235"/>
                  </a:cubicBezTo>
                  <a:lnTo>
                    <a:pt x="6727" y="4923"/>
                  </a:lnTo>
                  <a:cubicBezTo>
                    <a:pt x="6829" y="4981"/>
                    <a:pt x="6942" y="5009"/>
                    <a:pt x="7056" y="5009"/>
                  </a:cubicBezTo>
                  <a:cubicBezTo>
                    <a:pt x="7169" y="5009"/>
                    <a:pt x="7283" y="4981"/>
                    <a:pt x="7385" y="4923"/>
                  </a:cubicBezTo>
                  <a:lnTo>
                    <a:pt x="7547" y="5242"/>
                  </a:lnTo>
                  <a:cubicBezTo>
                    <a:pt x="7547" y="5242"/>
                    <a:pt x="8110" y="5255"/>
                    <a:pt x="8659" y="5255"/>
                  </a:cubicBezTo>
                  <a:cubicBezTo>
                    <a:pt x="10300" y="5255"/>
                    <a:pt x="13548" y="5126"/>
                    <a:pt x="13209" y="4103"/>
                  </a:cubicBezTo>
                  <a:cubicBezTo>
                    <a:pt x="12701" y="2570"/>
                    <a:pt x="14111" y="1363"/>
                    <a:pt x="14111" y="685"/>
                  </a:cubicBezTo>
                  <a:cubicBezTo>
                    <a:pt x="14111" y="455"/>
                    <a:pt x="14118" y="0"/>
                    <a:pt x="13209" y="0"/>
                  </a:cubicBezTo>
                  <a:cubicBezTo>
                    <a:pt x="10565" y="0"/>
                    <a:pt x="8571" y="2577"/>
                    <a:pt x="7757" y="3980"/>
                  </a:cubicBezTo>
                  <a:cubicBezTo>
                    <a:pt x="7744" y="4004"/>
                    <a:pt x="7722" y="4016"/>
                    <a:pt x="7700" y="4016"/>
                  </a:cubicBezTo>
                  <a:cubicBezTo>
                    <a:pt x="7678" y="4016"/>
                    <a:pt x="7656" y="4004"/>
                    <a:pt x="7642" y="3980"/>
                  </a:cubicBezTo>
                  <a:cubicBezTo>
                    <a:pt x="7512" y="3755"/>
                    <a:pt x="7283" y="3641"/>
                    <a:pt x="7053" y="3641"/>
                  </a:cubicBezTo>
                  <a:cubicBezTo>
                    <a:pt x="6827" y="3641"/>
                    <a:pt x="6600" y="3752"/>
                    <a:pt x="6469" y="3974"/>
                  </a:cubicBezTo>
                  <a:cubicBezTo>
                    <a:pt x="6459" y="3997"/>
                    <a:pt x="6437" y="4009"/>
                    <a:pt x="6414" y="4009"/>
                  </a:cubicBezTo>
                  <a:cubicBezTo>
                    <a:pt x="6391" y="4009"/>
                    <a:pt x="6367" y="3997"/>
                    <a:pt x="6354" y="3974"/>
                  </a:cubicBezTo>
                  <a:cubicBezTo>
                    <a:pt x="5540" y="2570"/>
                    <a:pt x="3553" y="0"/>
                    <a:pt x="90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9" name="Google Shape;16409;p71"/>
            <p:cNvSpPr/>
            <p:nvPr/>
          </p:nvSpPr>
          <p:spPr>
            <a:xfrm>
              <a:off x="3774574" y="3080535"/>
              <a:ext cx="162206" cy="151190"/>
            </a:xfrm>
            <a:custGeom>
              <a:rect b="b" l="l" r="r" t="t"/>
              <a:pathLst>
                <a:path extrusionOk="0" h="5764" w="6184">
                  <a:moveTo>
                    <a:pt x="4218" y="0"/>
                  </a:moveTo>
                  <a:lnTo>
                    <a:pt x="0" y="54"/>
                  </a:lnTo>
                  <a:lnTo>
                    <a:pt x="0" y="2428"/>
                  </a:lnTo>
                  <a:cubicBezTo>
                    <a:pt x="0" y="2428"/>
                    <a:pt x="1153" y="5675"/>
                    <a:pt x="2048" y="5750"/>
                  </a:cubicBezTo>
                  <a:cubicBezTo>
                    <a:pt x="2156" y="5757"/>
                    <a:pt x="2272" y="5764"/>
                    <a:pt x="2394" y="5764"/>
                  </a:cubicBezTo>
                  <a:cubicBezTo>
                    <a:pt x="3241" y="5764"/>
                    <a:pt x="4299" y="5479"/>
                    <a:pt x="5235" y="4157"/>
                  </a:cubicBezTo>
                  <a:cubicBezTo>
                    <a:pt x="6184" y="2807"/>
                    <a:pt x="5845" y="1024"/>
                    <a:pt x="421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0" name="Google Shape;16410;p71"/>
            <p:cNvSpPr/>
            <p:nvPr/>
          </p:nvSpPr>
          <p:spPr>
            <a:xfrm>
              <a:off x="3786483" y="3097191"/>
              <a:ext cx="129157" cy="122809"/>
            </a:xfrm>
            <a:custGeom>
              <a:rect b="b" l="l" r="r" t="t"/>
              <a:pathLst>
                <a:path extrusionOk="0" h="4682" w="4924">
                  <a:moveTo>
                    <a:pt x="3688" y="0"/>
                  </a:moveTo>
                  <a:cubicBezTo>
                    <a:pt x="3672" y="0"/>
                    <a:pt x="3657" y="1"/>
                    <a:pt x="3642" y="2"/>
                  </a:cubicBezTo>
                  <a:cubicBezTo>
                    <a:pt x="2874" y="78"/>
                    <a:pt x="2100" y="118"/>
                    <a:pt x="1326" y="118"/>
                  </a:cubicBezTo>
                  <a:cubicBezTo>
                    <a:pt x="1266" y="118"/>
                    <a:pt x="1206" y="118"/>
                    <a:pt x="1146" y="118"/>
                  </a:cubicBezTo>
                  <a:cubicBezTo>
                    <a:pt x="597" y="118"/>
                    <a:pt x="27" y="104"/>
                    <a:pt x="21" y="104"/>
                  </a:cubicBezTo>
                  <a:lnTo>
                    <a:pt x="0" y="111"/>
                  </a:lnTo>
                  <a:lnTo>
                    <a:pt x="0" y="1718"/>
                  </a:lnTo>
                  <a:cubicBezTo>
                    <a:pt x="577" y="3318"/>
                    <a:pt x="1336" y="4593"/>
                    <a:pt x="1634" y="4668"/>
                  </a:cubicBezTo>
                  <a:cubicBezTo>
                    <a:pt x="1736" y="4674"/>
                    <a:pt x="1838" y="4681"/>
                    <a:pt x="1940" y="4681"/>
                  </a:cubicBezTo>
                  <a:cubicBezTo>
                    <a:pt x="2930" y="4681"/>
                    <a:pt x="3736" y="4213"/>
                    <a:pt x="4408" y="3264"/>
                  </a:cubicBezTo>
                  <a:cubicBezTo>
                    <a:pt x="4781" y="2749"/>
                    <a:pt x="4923" y="2104"/>
                    <a:pt x="4808" y="1481"/>
                  </a:cubicBezTo>
                  <a:cubicBezTo>
                    <a:pt x="4693" y="959"/>
                    <a:pt x="4415" y="484"/>
                    <a:pt x="4014" y="125"/>
                  </a:cubicBezTo>
                  <a:cubicBezTo>
                    <a:pt x="3924" y="46"/>
                    <a:pt x="3807" y="0"/>
                    <a:pt x="3688"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1" name="Google Shape;16411;p71"/>
            <p:cNvSpPr/>
            <p:nvPr/>
          </p:nvSpPr>
          <p:spPr>
            <a:xfrm>
              <a:off x="3801591" y="2978054"/>
              <a:ext cx="130757" cy="98415"/>
            </a:xfrm>
            <a:custGeom>
              <a:rect b="b" l="l" r="r" t="t"/>
              <a:pathLst>
                <a:path extrusionOk="0" h="3752" w="4985">
                  <a:moveTo>
                    <a:pt x="3253" y="1"/>
                  </a:moveTo>
                  <a:cubicBezTo>
                    <a:pt x="3229" y="1"/>
                    <a:pt x="3205" y="1"/>
                    <a:pt x="3181" y="1"/>
                  </a:cubicBezTo>
                  <a:cubicBezTo>
                    <a:pt x="3099" y="1"/>
                    <a:pt x="3018" y="29"/>
                    <a:pt x="2944" y="69"/>
                  </a:cubicBezTo>
                  <a:cubicBezTo>
                    <a:pt x="1547" y="930"/>
                    <a:pt x="564" y="2429"/>
                    <a:pt x="123" y="3243"/>
                  </a:cubicBezTo>
                  <a:cubicBezTo>
                    <a:pt x="1" y="3466"/>
                    <a:pt x="157" y="3744"/>
                    <a:pt x="414" y="3751"/>
                  </a:cubicBezTo>
                  <a:lnTo>
                    <a:pt x="570" y="3751"/>
                  </a:lnTo>
                  <a:cubicBezTo>
                    <a:pt x="3561" y="3751"/>
                    <a:pt x="4537" y="3351"/>
                    <a:pt x="4686" y="3182"/>
                  </a:cubicBezTo>
                  <a:cubicBezTo>
                    <a:pt x="4408" y="2334"/>
                    <a:pt x="4612" y="1595"/>
                    <a:pt x="4896" y="978"/>
                  </a:cubicBezTo>
                  <a:cubicBezTo>
                    <a:pt x="4984" y="802"/>
                    <a:pt x="4944" y="585"/>
                    <a:pt x="4795" y="456"/>
                  </a:cubicBezTo>
                  <a:cubicBezTo>
                    <a:pt x="4531" y="225"/>
                    <a:pt x="4069" y="1"/>
                    <a:pt x="3253"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2" name="Google Shape;16412;p71"/>
            <p:cNvSpPr/>
            <p:nvPr/>
          </p:nvSpPr>
          <p:spPr>
            <a:xfrm>
              <a:off x="3803558" y="2978054"/>
              <a:ext cx="127556" cy="90415"/>
            </a:xfrm>
            <a:custGeom>
              <a:rect b="b" l="l" r="r" t="t"/>
              <a:pathLst>
                <a:path extrusionOk="0" h="3447" w="4863">
                  <a:moveTo>
                    <a:pt x="3177" y="1"/>
                  </a:moveTo>
                  <a:cubicBezTo>
                    <a:pt x="3154" y="1"/>
                    <a:pt x="3130" y="1"/>
                    <a:pt x="3106" y="1"/>
                  </a:cubicBezTo>
                  <a:cubicBezTo>
                    <a:pt x="3018" y="1"/>
                    <a:pt x="2936" y="29"/>
                    <a:pt x="2869" y="69"/>
                  </a:cubicBezTo>
                  <a:cubicBezTo>
                    <a:pt x="1472" y="930"/>
                    <a:pt x="489" y="2429"/>
                    <a:pt x="48" y="3243"/>
                  </a:cubicBezTo>
                  <a:cubicBezTo>
                    <a:pt x="14" y="3304"/>
                    <a:pt x="0" y="3378"/>
                    <a:pt x="14" y="3446"/>
                  </a:cubicBezTo>
                  <a:cubicBezTo>
                    <a:pt x="1736" y="2700"/>
                    <a:pt x="3648" y="1547"/>
                    <a:pt x="4862" y="774"/>
                  </a:cubicBezTo>
                  <a:cubicBezTo>
                    <a:pt x="4862" y="652"/>
                    <a:pt x="4808" y="537"/>
                    <a:pt x="4720" y="456"/>
                  </a:cubicBezTo>
                  <a:cubicBezTo>
                    <a:pt x="4456" y="225"/>
                    <a:pt x="3988" y="1"/>
                    <a:pt x="3177" y="1"/>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3" name="Google Shape;16413;p71"/>
            <p:cNvSpPr/>
            <p:nvPr/>
          </p:nvSpPr>
          <p:spPr>
            <a:xfrm>
              <a:off x="3926813" y="2960637"/>
              <a:ext cx="20302" cy="20486"/>
            </a:xfrm>
            <a:custGeom>
              <a:rect b="b" l="l" r="r" t="t"/>
              <a:pathLst>
                <a:path extrusionOk="0" h="781" w="774">
                  <a:moveTo>
                    <a:pt x="387" y="1"/>
                  </a:moveTo>
                  <a:cubicBezTo>
                    <a:pt x="170" y="1"/>
                    <a:pt x="0" y="177"/>
                    <a:pt x="0" y="387"/>
                  </a:cubicBezTo>
                  <a:cubicBezTo>
                    <a:pt x="0" y="604"/>
                    <a:pt x="170" y="781"/>
                    <a:pt x="387" y="781"/>
                  </a:cubicBezTo>
                  <a:cubicBezTo>
                    <a:pt x="597" y="781"/>
                    <a:pt x="773" y="604"/>
                    <a:pt x="773" y="387"/>
                  </a:cubicBezTo>
                  <a:cubicBezTo>
                    <a:pt x="773" y="177"/>
                    <a:pt x="597" y="1"/>
                    <a:pt x="3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4" name="Google Shape;16414;p71"/>
            <p:cNvSpPr/>
            <p:nvPr/>
          </p:nvSpPr>
          <p:spPr>
            <a:xfrm>
              <a:off x="3786483" y="3099919"/>
              <a:ext cx="127373" cy="111530"/>
            </a:xfrm>
            <a:custGeom>
              <a:rect b="b" l="l" r="r" t="t"/>
              <a:pathLst>
                <a:path extrusionOk="0" h="4252" w="4856">
                  <a:moveTo>
                    <a:pt x="0" y="0"/>
                  </a:moveTo>
                  <a:lnTo>
                    <a:pt x="0" y="427"/>
                  </a:lnTo>
                  <a:lnTo>
                    <a:pt x="3228" y="4252"/>
                  </a:lnTo>
                  <a:cubicBezTo>
                    <a:pt x="3364" y="4177"/>
                    <a:pt x="3492" y="4096"/>
                    <a:pt x="3614" y="4001"/>
                  </a:cubicBezTo>
                  <a:lnTo>
                    <a:pt x="1641" y="1661"/>
                  </a:lnTo>
                  <a:lnTo>
                    <a:pt x="4849" y="1872"/>
                  </a:lnTo>
                  <a:cubicBezTo>
                    <a:pt x="4855" y="1716"/>
                    <a:pt x="4842" y="1567"/>
                    <a:pt x="4815" y="1411"/>
                  </a:cubicBezTo>
                  <a:lnTo>
                    <a:pt x="4245" y="1377"/>
                  </a:lnTo>
                  <a:lnTo>
                    <a:pt x="1940" y="7"/>
                  </a:lnTo>
                  <a:cubicBezTo>
                    <a:pt x="1689" y="14"/>
                    <a:pt x="1424" y="14"/>
                    <a:pt x="1146" y="14"/>
                  </a:cubicBezTo>
                  <a:lnTo>
                    <a:pt x="1065" y="14"/>
                  </a:lnTo>
                  <a:lnTo>
                    <a:pt x="3242" y="1309"/>
                  </a:lnTo>
                  <a:lnTo>
                    <a:pt x="1234" y="1173"/>
                  </a:lnTo>
                  <a:lnTo>
                    <a:pt x="238" y="7"/>
                  </a:lnTo>
                  <a:lnTo>
                    <a:pt x="21" y="0"/>
                  </a:ln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5" name="Google Shape;16415;p71"/>
            <p:cNvSpPr/>
            <p:nvPr/>
          </p:nvSpPr>
          <p:spPr>
            <a:xfrm>
              <a:off x="3859979" y="3157887"/>
              <a:ext cx="51909" cy="38978"/>
            </a:xfrm>
            <a:custGeom>
              <a:rect b="b" l="l" r="r" t="t"/>
              <a:pathLst>
                <a:path extrusionOk="0" h="1486" w="1979">
                  <a:moveTo>
                    <a:pt x="160" y="0"/>
                  </a:moveTo>
                  <a:cubicBezTo>
                    <a:pt x="57" y="0"/>
                    <a:pt x="0" y="125"/>
                    <a:pt x="67" y="211"/>
                  </a:cubicBezTo>
                  <a:lnTo>
                    <a:pt x="1145" y="1486"/>
                  </a:lnTo>
                  <a:cubicBezTo>
                    <a:pt x="1314" y="1316"/>
                    <a:pt x="1470" y="1140"/>
                    <a:pt x="1606" y="943"/>
                  </a:cubicBezTo>
                  <a:cubicBezTo>
                    <a:pt x="1782" y="692"/>
                    <a:pt x="1904" y="414"/>
                    <a:pt x="1979" y="123"/>
                  </a:cubicBezTo>
                  <a:lnTo>
                    <a:pt x="168" y="1"/>
                  </a:lnTo>
                  <a:cubicBezTo>
                    <a:pt x="166" y="0"/>
                    <a:pt x="163" y="0"/>
                    <a:pt x="160" y="0"/>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6" name="Google Shape;16416;p71"/>
            <p:cNvSpPr/>
            <p:nvPr/>
          </p:nvSpPr>
          <p:spPr>
            <a:xfrm>
              <a:off x="3811191" y="3046200"/>
              <a:ext cx="113340" cy="30269"/>
            </a:xfrm>
            <a:custGeom>
              <a:rect b="b" l="l" r="r" t="t"/>
              <a:pathLst>
                <a:path extrusionOk="0" h="1154" w="4321">
                  <a:moveTo>
                    <a:pt x="4198" y="0"/>
                  </a:moveTo>
                  <a:cubicBezTo>
                    <a:pt x="2849" y="543"/>
                    <a:pt x="1438" y="923"/>
                    <a:pt x="1" y="1146"/>
                  </a:cubicBezTo>
                  <a:cubicBezTo>
                    <a:pt x="21" y="1146"/>
                    <a:pt x="35" y="1146"/>
                    <a:pt x="48" y="1153"/>
                  </a:cubicBezTo>
                  <a:lnTo>
                    <a:pt x="204" y="1153"/>
                  </a:lnTo>
                  <a:cubicBezTo>
                    <a:pt x="3201" y="1153"/>
                    <a:pt x="4171" y="760"/>
                    <a:pt x="4320" y="590"/>
                  </a:cubicBezTo>
                  <a:cubicBezTo>
                    <a:pt x="4259" y="394"/>
                    <a:pt x="4218" y="197"/>
                    <a:pt x="419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7" name="Google Shape;16417;p71"/>
            <p:cNvSpPr/>
            <p:nvPr/>
          </p:nvSpPr>
          <p:spPr>
            <a:xfrm>
              <a:off x="3612368" y="3080535"/>
              <a:ext cx="162233" cy="151190"/>
            </a:xfrm>
            <a:custGeom>
              <a:rect b="b" l="l" r="r" t="t"/>
              <a:pathLst>
                <a:path extrusionOk="0" h="5764" w="6185">
                  <a:moveTo>
                    <a:pt x="1966" y="0"/>
                  </a:moveTo>
                  <a:cubicBezTo>
                    <a:pt x="339" y="1024"/>
                    <a:pt x="0" y="2807"/>
                    <a:pt x="949" y="4157"/>
                  </a:cubicBezTo>
                  <a:cubicBezTo>
                    <a:pt x="1885" y="5472"/>
                    <a:pt x="2943" y="5764"/>
                    <a:pt x="3790" y="5764"/>
                  </a:cubicBezTo>
                  <a:cubicBezTo>
                    <a:pt x="3913" y="5764"/>
                    <a:pt x="4028" y="5757"/>
                    <a:pt x="4136" y="5750"/>
                  </a:cubicBezTo>
                  <a:cubicBezTo>
                    <a:pt x="5031" y="5675"/>
                    <a:pt x="6184" y="2428"/>
                    <a:pt x="6184" y="2428"/>
                  </a:cubicBezTo>
                  <a:lnTo>
                    <a:pt x="6184" y="54"/>
                  </a:lnTo>
                  <a:lnTo>
                    <a:pt x="1966"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8" name="Google Shape;16418;p71"/>
            <p:cNvSpPr/>
            <p:nvPr/>
          </p:nvSpPr>
          <p:spPr>
            <a:xfrm>
              <a:off x="3633509" y="3097296"/>
              <a:ext cx="129157" cy="122704"/>
            </a:xfrm>
            <a:custGeom>
              <a:rect b="b" l="l" r="r" t="t"/>
              <a:pathLst>
                <a:path extrusionOk="0" h="4678" w="4924">
                  <a:moveTo>
                    <a:pt x="1220" y="1"/>
                  </a:moveTo>
                  <a:cubicBezTo>
                    <a:pt x="1106" y="1"/>
                    <a:pt x="996" y="47"/>
                    <a:pt x="910" y="127"/>
                  </a:cubicBezTo>
                  <a:cubicBezTo>
                    <a:pt x="510" y="480"/>
                    <a:pt x="232" y="955"/>
                    <a:pt x="116" y="1483"/>
                  </a:cubicBezTo>
                  <a:cubicBezTo>
                    <a:pt x="1" y="2107"/>
                    <a:pt x="143" y="2751"/>
                    <a:pt x="516" y="3260"/>
                  </a:cubicBezTo>
                  <a:cubicBezTo>
                    <a:pt x="1188" y="4216"/>
                    <a:pt x="1995" y="4677"/>
                    <a:pt x="2984" y="4677"/>
                  </a:cubicBezTo>
                  <a:cubicBezTo>
                    <a:pt x="3086" y="4677"/>
                    <a:pt x="3188" y="4670"/>
                    <a:pt x="3296" y="4664"/>
                  </a:cubicBezTo>
                  <a:cubicBezTo>
                    <a:pt x="3588" y="4589"/>
                    <a:pt x="4347" y="3321"/>
                    <a:pt x="4924" y="1721"/>
                  </a:cubicBezTo>
                  <a:lnTo>
                    <a:pt x="4924" y="107"/>
                  </a:lnTo>
                  <a:lnTo>
                    <a:pt x="4903" y="100"/>
                  </a:lnTo>
                  <a:cubicBezTo>
                    <a:pt x="4897" y="100"/>
                    <a:pt x="4327" y="114"/>
                    <a:pt x="3778" y="114"/>
                  </a:cubicBezTo>
                  <a:cubicBezTo>
                    <a:pt x="3709" y="114"/>
                    <a:pt x="3640" y="115"/>
                    <a:pt x="3571" y="115"/>
                  </a:cubicBezTo>
                  <a:cubicBezTo>
                    <a:pt x="2806" y="115"/>
                    <a:pt x="2041" y="80"/>
                    <a:pt x="1283" y="5"/>
                  </a:cubicBezTo>
                  <a:cubicBezTo>
                    <a:pt x="1262" y="2"/>
                    <a:pt x="1241" y="1"/>
                    <a:pt x="122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9" name="Google Shape;16419;p71"/>
            <p:cNvSpPr/>
            <p:nvPr/>
          </p:nvSpPr>
          <p:spPr>
            <a:xfrm>
              <a:off x="3616801" y="2978054"/>
              <a:ext cx="130757" cy="98415"/>
            </a:xfrm>
            <a:custGeom>
              <a:rect b="b" l="l" r="r" t="t"/>
              <a:pathLst>
                <a:path extrusionOk="0" h="3752" w="4985">
                  <a:moveTo>
                    <a:pt x="1732" y="1"/>
                  </a:moveTo>
                  <a:cubicBezTo>
                    <a:pt x="916" y="1"/>
                    <a:pt x="454" y="225"/>
                    <a:pt x="190" y="456"/>
                  </a:cubicBezTo>
                  <a:cubicBezTo>
                    <a:pt x="41" y="591"/>
                    <a:pt x="1" y="802"/>
                    <a:pt x="89" y="985"/>
                  </a:cubicBezTo>
                  <a:cubicBezTo>
                    <a:pt x="374" y="1595"/>
                    <a:pt x="577" y="2341"/>
                    <a:pt x="299" y="3188"/>
                  </a:cubicBezTo>
                  <a:cubicBezTo>
                    <a:pt x="448" y="3358"/>
                    <a:pt x="1418" y="3751"/>
                    <a:pt x="4415" y="3751"/>
                  </a:cubicBezTo>
                  <a:lnTo>
                    <a:pt x="4571" y="3751"/>
                  </a:lnTo>
                  <a:cubicBezTo>
                    <a:pt x="4828" y="3744"/>
                    <a:pt x="4984" y="3473"/>
                    <a:pt x="4862" y="3249"/>
                  </a:cubicBezTo>
                  <a:cubicBezTo>
                    <a:pt x="4422" y="2429"/>
                    <a:pt x="3438" y="937"/>
                    <a:pt x="2042" y="76"/>
                  </a:cubicBezTo>
                  <a:cubicBezTo>
                    <a:pt x="1967" y="29"/>
                    <a:pt x="1886" y="8"/>
                    <a:pt x="1804" y="1"/>
                  </a:cubicBezTo>
                  <a:cubicBezTo>
                    <a:pt x="1780" y="1"/>
                    <a:pt x="1756" y="1"/>
                    <a:pt x="1732"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0" name="Google Shape;16420;p71"/>
            <p:cNvSpPr/>
            <p:nvPr/>
          </p:nvSpPr>
          <p:spPr>
            <a:xfrm>
              <a:off x="3618060" y="2978054"/>
              <a:ext cx="127373" cy="90415"/>
            </a:xfrm>
            <a:custGeom>
              <a:rect b="b" l="l" r="r" t="t"/>
              <a:pathLst>
                <a:path extrusionOk="0" h="3447" w="4856">
                  <a:moveTo>
                    <a:pt x="1684" y="1"/>
                  </a:moveTo>
                  <a:cubicBezTo>
                    <a:pt x="868" y="1"/>
                    <a:pt x="406" y="225"/>
                    <a:pt x="142" y="456"/>
                  </a:cubicBezTo>
                  <a:cubicBezTo>
                    <a:pt x="48" y="537"/>
                    <a:pt x="0" y="652"/>
                    <a:pt x="0" y="774"/>
                  </a:cubicBezTo>
                  <a:cubicBezTo>
                    <a:pt x="1214" y="1547"/>
                    <a:pt x="3126" y="2700"/>
                    <a:pt x="4848" y="3446"/>
                  </a:cubicBezTo>
                  <a:cubicBezTo>
                    <a:pt x="4855" y="3378"/>
                    <a:pt x="4841" y="3304"/>
                    <a:pt x="4814" y="3243"/>
                  </a:cubicBezTo>
                  <a:cubicBezTo>
                    <a:pt x="4374" y="2429"/>
                    <a:pt x="3390" y="930"/>
                    <a:pt x="1994" y="69"/>
                  </a:cubicBezTo>
                  <a:cubicBezTo>
                    <a:pt x="1919" y="29"/>
                    <a:pt x="1838" y="1"/>
                    <a:pt x="1756" y="1"/>
                  </a:cubicBezTo>
                  <a:cubicBezTo>
                    <a:pt x="1732" y="1"/>
                    <a:pt x="1708" y="1"/>
                    <a:pt x="1684" y="1"/>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1" name="Google Shape;16421;p71"/>
            <p:cNvSpPr/>
            <p:nvPr/>
          </p:nvSpPr>
          <p:spPr>
            <a:xfrm>
              <a:off x="3768699" y="3136142"/>
              <a:ext cx="11935" cy="65339"/>
            </a:xfrm>
            <a:custGeom>
              <a:rect b="b" l="l" r="r" t="t"/>
              <a:pathLst>
                <a:path extrusionOk="0" h="2491" w="455">
                  <a:moveTo>
                    <a:pt x="225" y="1"/>
                  </a:moveTo>
                  <a:cubicBezTo>
                    <a:pt x="116" y="1"/>
                    <a:pt x="7" y="74"/>
                    <a:pt x="0" y="219"/>
                  </a:cubicBezTo>
                  <a:lnTo>
                    <a:pt x="0" y="2260"/>
                  </a:lnTo>
                  <a:cubicBezTo>
                    <a:pt x="0" y="2389"/>
                    <a:pt x="102" y="2491"/>
                    <a:pt x="231" y="2491"/>
                  </a:cubicBezTo>
                  <a:cubicBezTo>
                    <a:pt x="353" y="2491"/>
                    <a:pt x="455" y="2389"/>
                    <a:pt x="455" y="2267"/>
                  </a:cubicBezTo>
                  <a:lnTo>
                    <a:pt x="455" y="219"/>
                  </a:lnTo>
                  <a:cubicBezTo>
                    <a:pt x="444" y="74"/>
                    <a:pt x="334" y="1"/>
                    <a:pt x="22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2" name="Google Shape;16422;p71"/>
            <p:cNvSpPr/>
            <p:nvPr/>
          </p:nvSpPr>
          <p:spPr>
            <a:xfrm>
              <a:off x="3602033" y="2960637"/>
              <a:ext cx="20302" cy="20486"/>
            </a:xfrm>
            <a:custGeom>
              <a:rect b="b" l="l" r="r" t="t"/>
              <a:pathLst>
                <a:path extrusionOk="0" h="781" w="774">
                  <a:moveTo>
                    <a:pt x="387" y="1"/>
                  </a:moveTo>
                  <a:cubicBezTo>
                    <a:pt x="177" y="1"/>
                    <a:pt x="1" y="177"/>
                    <a:pt x="1" y="387"/>
                  </a:cubicBezTo>
                  <a:cubicBezTo>
                    <a:pt x="1" y="604"/>
                    <a:pt x="177" y="781"/>
                    <a:pt x="387" y="781"/>
                  </a:cubicBezTo>
                  <a:cubicBezTo>
                    <a:pt x="604" y="781"/>
                    <a:pt x="774" y="604"/>
                    <a:pt x="774" y="387"/>
                  </a:cubicBezTo>
                  <a:cubicBezTo>
                    <a:pt x="774" y="177"/>
                    <a:pt x="604" y="1"/>
                    <a:pt x="3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3" name="Google Shape;16423;p71"/>
            <p:cNvSpPr/>
            <p:nvPr/>
          </p:nvSpPr>
          <p:spPr>
            <a:xfrm>
              <a:off x="3635293" y="3099919"/>
              <a:ext cx="127373" cy="111530"/>
            </a:xfrm>
            <a:custGeom>
              <a:rect b="b" l="l" r="r" t="t"/>
              <a:pathLst>
                <a:path extrusionOk="0" h="4252" w="4856">
                  <a:moveTo>
                    <a:pt x="2916" y="0"/>
                  </a:moveTo>
                  <a:lnTo>
                    <a:pt x="611" y="1370"/>
                  </a:lnTo>
                  <a:lnTo>
                    <a:pt x="41" y="1411"/>
                  </a:lnTo>
                  <a:cubicBezTo>
                    <a:pt x="14" y="1560"/>
                    <a:pt x="1" y="1716"/>
                    <a:pt x="8" y="1872"/>
                  </a:cubicBezTo>
                  <a:lnTo>
                    <a:pt x="3215" y="1655"/>
                  </a:lnTo>
                  <a:lnTo>
                    <a:pt x="1242" y="4001"/>
                  </a:lnTo>
                  <a:cubicBezTo>
                    <a:pt x="1364" y="4089"/>
                    <a:pt x="1493" y="4177"/>
                    <a:pt x="1628" y="4252"/>
                  </a:cubicBezTo>
                  <a:lnTo>
                    <a:pt x="4856" y="427"/>
                  </a:lnTo>
                  <a:lnTo>
                    <a:pt x="4856" y="0"/>
                  </a:lnTo>
                  <a:lnTo>
                    <a:pt x="4835" y="0"/>
                  </a:lnTo>
                  <a:lnTo>
                    <a:pt x="4618" y="7"/>
                  </a:lnTo>
                  <a:lnTo>
                    <a:pt x="3628" y="1173"/>
                  </a:lnTo>
                  <a:lnTo>
                    <a:pt x="1615" y="1309"/>
                  </a:lnTo>
                  <a:lnTo>
                    <a:pt x="3791" y="14"/>
                  </a:lnTo>
                  <a:lnTo>
                    <a:pt x="3710" y="14"/>
                  </a:lnTo>
                  <a:cubicBezTo>
                    <a:pt x="3432" y="14"/>
                    <a:pt x="3167" y="14"/>
                    <a:pt x="2916"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4" name="Google Shape;16424;p71"/>
            <p:cNvSpPr/>
            <p:nvPr/>
          </p:nvSpPr>
          <p:spPr>
            <a:xfrm>
              <a:off x="3756764" y="3070043"/>
              <a:ext cx="35778" cy="77746"/>
            </a:xfrm>
            <a:custGeom>
              <a:rect b="b" l="l" r="r" t="t"/>
              <a:pathLst>
                <a:path extrusionOk="0" h="2964" w="1364">
                  <a:moveTo>
                    <a:pt x="686" y="0"/>
                  </a:moveTo>
                  <a:cubicBezTo>
                    <a:pt x="306" y="0"/>
                    <a:pt x="1" y="665"/>
                    <a:pt x="1" y="1485"/>
                  </a:cubicBezTo>
                  <a:cubicBezTo>
                    <a:pt x="1" y="2299"/>
                    <a:pt x="306" y="2963"/>
                    <a:pt x="686" y="2963"/>
                  </a:cubicBezTo>
                  <a:cubicBezTo>
                    <a:pt x="1059" y="2963"/>
                    <a:pt x="1364" y="2299"/>
                    <a:pt x="1364" y="1485"/>
                  </a:cubicBezTo>
                  <a:cubicBezTo>
                    <a:pt x="1364" y="665"/>
                    <a:pt x="1059" y="0"/>
                    <a:pt x="68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5" name="Google Shape;16425;p71"/>
            <p:cNvSpPr/>
            <p:nvPr/>
          </p:nvSpPr>
          <p:spPr>
            <a:xfrm>
              <a:off x="3637260" y="3157887"/>
              <a:ext cx="51909" cy="38978"/>
            </a:xfrm>
            <a:custGeom>
              <a:rect b="b" l="l" r="r" t="t"/>
              <a:pathLst>
                <a:path extrusionOk="0" h="1486" w="1979">
                  <a:moveTo>
                    <a:pt x="1819" y="0"/>
                  </a:moveTo>
                  <a:cubicBezTo>
                    <a:pt x="1816" y="0"/>
                    <a:pt x="1814" y="0"/>
                    <a:pt x="1811" y="1"/>
                  </a:cubicBezTo>
                  <a:lnTo>
                    <a:pt x="0" y="123"/>
                  </a:lnTo>
                  <a:cubicBezTo>
                    <a:pt x="68" y="414"/>
                    <a:pt x="197" y="692"/>
                    <a:pt x="373" y="943"/>
                  </a:cubicBezTo>
                  <a:cubicBezTo>
                    <a:pt x="509" y="1140"/>
                    <a:pt x="665" y="1316"/>
                    <a:pt x="834" y="1486"/>
                  </a:cubicBezTo>
                  <a:lnTo>
                    <a:pt x="1913" y="211"/>
                  </a:lnTo>
                  <a:cubicBezTo>
                    <a:pt x="1979" y="125"/>
                    <a:pt x="1922" y="0"/>
                    <a:pt x="1819" y="0"/>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6" name="Google Shape;16426;p71"/>
            <p:cNvSpPr/>
            <p:nvPr/>
          </p:nvSpPr>
          <p:spPr>
            <a:xfrm>
              <a:off x="3624617" y="3046200"/>
              <a:ext cx="113156" cy="30269"/>
            </a:xfrm>
            <a:custGeom>
              <a:rect b="b" l="l" r="r" t="t"/>
              <a:pathLst>
                <a:path extrusionOk="0" h="1154" w="4314">
                  <a:moveTo>
                    <a:pt x="123" y="0"/>
                  </a:moveTo>
                  <a:cubicBezTo>
                    <a:pt x="103" y="197"/>
                    <a:pt x="62" y="394"/>
                    <a:pt x="1" y="590"/>
                  </a:cubicBezTo>
                  <a:cubicBezTo>
                    <a:pt x="150" y="760"/>
                    <a:pt x="1120" y="1153"/>
                    <a:pt x="4117" y="1153"/>
                  </a:cubicBezTo>
                  <a:lnTo>
                    <a:pt x="4273" y="1153"/>
                  </a:lnTo>
                  <a:cubicBezTo>
                    <a:pt x="4286" y="1146"/>
                    <a:pt x="4300" y="1146"/>
                    <a:pt x="4313" y="1146"/>
                  </a:cubicBezTo>
                  <a:cubicBezTo>
                    <a:pt x="2883" y="923"/>
                    <a:pt x="1472" y="543"/>
                    <a:pt x="123"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27" name="Google Shape;16427;p71"/>
          <p:cNvGrpSpPr/>
          <p:nvPr/>
        </p:nvGrpSpPr>
        <p:grpSpPr>
          <a:xfrm>
            <a:off x="3032711" y="2911718"/>
            <a:ext cx="396125" cy="359062"/>
            <a:chOff x="3032711" y="2911718"/>
            <a:chExt cx="396125" cy="359062"/>
          </a:xfrm>
        </p:grpSpPr>
        <p:sp>
          <p:nvSpPr>
            <p:cNvPr id="16428" name="Google Shape;16428;p71"/>
            <p:cNvSpPr/>
            <p:nvPr/>
          </p:nvSpPr>
          <p:spPr>
            <a:xfrm>
              <a:off x="3075781" y="2911718"/>
              <a:ext cx="25810" cy="46821"/>
            </a:xfrm>
            <a:custGeom>
              <a:rect b="b" l="l" r="r" t="t"/>
              <a:pathLst>
                <a:path extrusionOk="0" h="1785" w="984">
                  <a:moveTo>
                    <a:pt x="312" y="1"/>
                  </a:moveTo>
                  <a:cubicBezTo>
                    <a:pt x="150" y="1"/>
                    <a:pt x="1" y="186"/>
                    <a:pt x="115" y="361"/>
                  </a:cubicBezTo>
                  <a:cubicBezTo>
                    <a:pt x="495" y="862"/>
                    <a:pt x="529" y="1561"/>
                    <a:pt x="529" y="1568"/>
                  </a:cubicBezTo>
                  <a:cubicBezTo>
                    <a:pt x="529" y="1690"/>
                    <a:pt x="630" y="1785"/>
                    <a:pt x="753" y="1785"/>
                  </a:cubicBezTo>
                  <a:lnTo>
                    <a:pt x="759" y="1785"/>
                  </a:lnTo>
                  <a:cubicBezTo>
                    <a:pt x="888" y="1785"/>
                    <a:pt x="983" y="1676"/>
                    <a:pt x="983" y="1547"/>
                  </a:cubicBezTo>
                  <a:cubicBezTo>
                    <a:pt x="976" y="1513"/>
                    <a:pt x="942" y="700"/>
                    <a:pt x="481" y="83"/>
                  </a:cubicBezTo>
                  <a:cubicBezTo>
                    <a:pt x="431" y="25"/>
                    <a:pt x="371" y="1"/>
                    <a:pt x="312"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9" name="Google Shape;16429;p71"/>
            <p:cNvSpPr/>
            <p:nvPr/>
          </p:nvSpPr>
          <p:spPr>
            <a:xfrm>
              <a:off x="3051098" y="2926066"/>
              <a:ext cx="35542" cy="32473"/>
            </a:xfrm>
            <a:custGeom>
              <a:rect b="b" l="l" r="r" t="t"/>
              <a:pathLst>
                <a:path extrusionOk="0" h="1238" w="1355">
                  <a:moveTo>
                    <a:pt x="324" y="0"/>
                  </a:moveTo>
                  <a:cubicBezTo>
                    <a:pt x="112" y="0"/>
                    <a:pt x="0" y="311"/>
                    <a:pt x="222" y="431"/>
                  </a:cubicBezTo>
                  <a:cubicBezTo>
                    <a:pt x="500" y="587"/>
                    <a:pt x="724" y="824"/>
                    <a:pt x="866" y="1109"/>
                  </a:cubicBezTo>
                  <a:cubicBezTo>
                    <a:pt x="907" y="1183"/>
                    <a:pt x="982" y="1224"/>
                    <a:pt x="1070" y="1224"/>
                  </a:cubicBezTo>
                  <a:lnTo>
                    <a:pt x="1070" y="1238"/>
                  </a:lnTo>
                  <a:cubicBezTo>
                    <a:pt x="1246" y="1238"/>
                    <a:pt x="1355" y="1048"/>
                    <a:pt x="1266" y="899"/>
                  </a:cubicBezTo>
                  <a:cubicBezTo>
                    <a:pt x="921" y="254"/>
                    <a:pt x="432" y="24"/>
                    <a:pt x="412" y="17"/>
                  </a:cubicBezTo>
                  <a:cubicBezTo>
                    <a:pt x="381" y="5"/>
                    <a:pt x="352" y="0"/>
                    <a:pt x="324"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0" name="Google Shape;16430;p71"/>
            <p:cNvSpPr/>
            <p:nvPr/>
          </p:nvSpPr>
          <p:spPr>
            <a:xfrm>
              <a:off x="3168897" y="3190622"/>
              <a:ext cx="35122" cy="32289"/>
            </a:xfrm>
            <a:custGeom>
              <a:rect b="b" l="l" r="r" t="t"/>
              <a:pathLst>
                <a:path extrusionOk="0" h="1231" w="1339">
                  <a:moveTo>
                    <a:pt x="552" y="0"/>
                  </a:moveTo>
                  <a:lnTo>
                    <a:pt x="125" y="760"/>
                  </a:lnTo>
                  <a:cubicBezTo>
                    <a:pt x="0" y="979"/>
                    <a:pt x="167" y="1230"/>
                    <a:pt x="392" y="1230"/>
                  </a:cubicBezTo>
                  <a:cubicBezTo>
                    <a:pt x="424" y="1230"/>
                    <a:pt x="457" y="1225"/>
                    <a:pt x="491" y="1214"/>
                  </a:cubicBezTo>
                  <a:lnTo>
                    <a:pt x="1339" y="950"/>
                  </a:lnTo>
                  <a:lnTo>
                    <a:pt x="552" y="0"/>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1" name="Google Shape;16431;p71"/>
            <p:cNvSpPr/>
            <p:nvPr/>
          </p:nvSpPr>
          <p:spPr>
            <a:xfrm>
              <a:off x="3277280" y="3245941"/>
              <a:ext cx="29719" cy="24840"/>
            </a:xfrm>
            <a:custGeom>
              <a:rect b="b" l="l" r="r" t="t"/>
              <a:pathLst>
                <a:path extrusionOk="0" h="947" w="1133">
                  <a:moveTo>
                    <a:pt x="0" y="0"/>
                  </a:moveTo>
                  <a:lnTo>
                    <a:pt x="190" y="719"/>
                  </a:lnTo>
                  <a:cubicBezTo>
                    <a:pt x="231" y="868"/>
                    <a:pt x="362" y="947"/>
                    <a:pt x="494" y="947"/>
                  </a:cubicBezTo>
                  <a:cubicBezTo>
                    <a:pt x="602" y="947"/>
                    <a:pt x="712" y="893"/>
                    <a:pt x="773" y="780"/>
                  </a:cubicBezTo>
                  <a:lnTo>
                    <a:pt x="1133" y="115"/>
                  </a:lnTo>
                  <a:lnTo>
                    <a:pt x="0" y="0"/>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2" name="Google Shape;16432;p71"/>
            <p:cNvSpPr/>
            <p:nvPr/>
          </p:nvSpPr>
          <p:spPr>
            <a:xfrm>
              <a:off x="3367799" y="3209822"/>
              <a:ext cx="28564" cy="26728"/>
            </a:xfrm>
            <a:custGeom>
              <a:rect b="b" l="l" r="r" t="t"/>
              <a:pathLst>
                <a:path extrusionOk="0" h="1019" w="1089">
                  <a:moveTo>
                    <a:pt x="1025" y="1"/>
                  </a:moveTo>
                  <a:lnTo>
                    <a:pt x="1" y="428"/>
                  </a:lnTo>
                  <a:lnTo>
                    <a:pt x="550" y="936"/>
                  </a:lnTo>
                  <a:cubicBezTo>
                    <a:pt x="613" y="993"/>
                    <a:pt x="686" y="1018"/>
                    <a:pt x="758" y="1018"/>
                  </a:cubicBezTo>
                  <a:cubicBezTo>
                    <a:pt x="928" y="1018"/>
                    <a:pt x="1088" y="878"/>
                    <a:pt x="1079" y="679"/>
                  </a:cubicBezTo>
                  <a:lnTo>
                    <a:pt x="1025" y="1"/>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3" name="Google Shape;16433;p71"/>
            <p:cNvSpPr/>
            <p:nvPr/>
          </p:nvSpPr>
          <p:spPr>
            <a:xfrm>
              <a:off x="3155441" y="3089059"/>
              <a:ext cx="28486" cy="30978"/>
            </a:xfrm>
            <a:custGeom>
              <a:rect b="b" l="l" r="r" t="t"/>
              <a:pathLst>
                <a:path extrusionOk="0" h="1181" w="1086">
                  <a:moveTo>
                    <a:pt x="991" y="1"/>
                  </a:moveTo>
                  <a:lnTo>
                    <a:pt x="258" y="353"/>
                  </a:lnTo>
                  <a:cubicBezTo>
                    <a:pt x="1" y="475"/>
                    <a:pt x="28" y="848"/>
                    <a:pt x="299" y="936"/>
                  </a:cubicBezTo>
                  <a:lnTo>
                    <a:pt x="1086" y="1180"/>
                  </a:lnTo>
                  <a:lnTo>
                    <a:pt x="991" y="1"/>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4" name="Google Shape;16434;p71"/>
            <p:cNvSpPr/>
            <p:nvPr/>
          </p:nvSpPr>
          <p:spPr>
            <a:xfrm>
              <a:off x="3096581" y="2941280"/>
              <a:ext cx="332255" cy="310432"/>
            </a:xfrm>
            <a:custGeom>
              <a:rect b="b" l="l" r="r" t="t"/>
              <a:pathLst>
                <a:path extrusionOk="0" h="11835" w="12667">
                  <a:moveTo>
                    <a:pt x="2462" y="0"/>
                  </a:moveTo>
                  <a:cubicBezTo>
                    <a:pt x="2046" y="0"/>
                    <a:pt x="1598" y="139"/>
                    <a:pt x="1160" y="461"/>
                  </a:cubicBezTo>
                  <a:cubicBezTo>
                    <a:pt x="1139" y="475"/>
                    <a:pt x="1119" y="495"/>
                    <a:pt x="1105" y="515"/>
                  </a:cubicBezTo>
                  <a:cubicBezTo>
                    <a:pt x="0" y="2014"/>
                    <a:pt x="1038" y="3641"/>
                    <a:pt x="2462" y="3641"/>
                  </a:cubicBezTo>
                  <a:cubicBezTo>
                    <a:pt x="2624" y="3641"/>
                    <a:pt x="2794" y="3621"/>
                    <a:pt x="2957" y="3580"/>
                  </a:cubicBezTo>
                  <a:cubicBezTo>
                    <a:pt x="2979" y="3572"/>
                    <a:pt x="3002" y="3568"/>
                    <a:pt x="3025" y="3568"/>
                  </a:cubicBezTo>
                  <a:cubicBezTo>
                    <a:pt x="3117" y="3568"/>
                    <a:pt x="3202" y="3631"/>
                    <a:pt x="3235" y="3729"/>
                  </a:cubicBezTo>
                  <a:cubicBezTo>
                    <a:pt x="3323" y="4021"/>
                    <a:pt x="3485" y="4285"/>
                    <a:pt x="3709" y="4502"/>
                  </a:cubicBezTo>
                  <a:cubicBezTo>
                    <a:pt x="3804" y="4590"/>
                    <a:pt x="3804" y="4746"/>
                    <a:pt x="3709" y="4834"/>
                  </a:cubicBezTo>
                  <a:cubicBezTo>
                    <a:pt x="3004" y="5513"/>
                    <a:pt x="2963" y="6631"/>
                    <a:pt x="3621" y="7357"/>
                  </a:cubicBezTo>
                  <a:cubicBezTo>
                    <a:pt x="3696" y="7445"/>
                    <a:pt x="3696" y="7574"/>
                    <a:pt x="3621" y="7662"/>
                  </a:cubicBezTo>
                  <a:cubicBezTo>
                    <a:pt x="3072" y="8265"/>
                    <a:pt x="2929" y="9235"/>
                    <a:pt x="3608" y="10164"/>
                  </a:cubicBezTo>
                  <a:cubicBezTo>
                    <a:pt x="3621" y="10184"/>
                    <a:pt x="3635" y="10205"/>
                    <a:pt x="3662" y="10218"/>
                  </a:cubicBezTo>
                  <a:cubicBezTo>
                    <a:pt x="4106" y="10553"/>
                    <a:pt x="4558" y="10697"/>
                    <a:pt x="4974" y="10697"/>
                  </a:cubicBezTo>
                  <a:cubicBezTo>
                    <a:pt x="5232" y="10697"/>
                    <a:pt x="5476" y="10642"/>
                    <a:pt x="5696" y="10544"/>
                  </a:cubicBezTo>
                  <a:cubicBezTo>
                    <a:pt x="5726" y="10530"/>
                    <a:pt x="5758" y="10524"/>
                    <a:pt x="5790" y="10524"/>
                  </a:cubicBezTo>
                  <a:cubicBezTo>
                    <a:pt x="5883" y="10524"/>
                    <a:pt x="5972" y="10581"/>
                    <a:pt x="6008" y="10673"/>
                  </a:cubicBezTo>
                  <a:cubicBezTo>
                    <a:pt x="6304" y="11445"/>
                    <a:pt x="7002" y="11835"/>
                    <a:pt x="7701" y="11835"/>
                  </a:cubicBezTo>
                  <a:cubicBezTo>
                    <a:pt x="8377" y="11835"/>
                    <a:pt x="9054" y="11470"/>
                    <a:pt x="9371" y="10734"/>
                  </a:cubicBezTo>
                  <a:cubicBezTo>
                    <a:pt x="9409" y="10647"/>
                    <a:pt x="9490" y="10595"/>
                    <a:pt x="9580" y="10595"/>
                  </a:cubicBezTo>
                  <a:cubicBezTo>
                    <a:pt x="9603" y="10595"/>
                    <a:pt x="9626" y="10598"/>
                    <a:pt x="9649" y="10605"/>
                  </a:cubicBezTo>
                  <a:cubicBezTo>
                    <a:pt x="9825" y="10666"/>
                    <a:pt x="10015" y="10693"/>
                    <a:pt x="10205" y="10693"/>
                  </a:cubicBezTo>
                  <a:cubicBezTo>
                    <a:pt x="11629" y="10693"/>
                    <a:pt x="12666" y="9059"/>
                    <a:pt x="11561" y="7567"/>
                  </a:cubicBezTo>
                  <a:cubicBezTo>
                    <a:pt x="11541" y="7547"/>
                    <a:pt x="11521" y="7533"/>
                    <a:pt x="11500" y="7520"/>
                  </a:cubicBezTo>
                  <a:cubicBezTo>
                    <a:pt x="11063" y="7198"/>
                    <a:pt x="10614" y="7059"/>
                    <a:pt x="10198" y="7059"/>
                  </a:cubicBezTo>
                  <a:cubicBezTo>
                    <a:pt x="9448" y="7059"/>
                    <a:pt x="8805" y="7511"/>
                    <a:pt x="8530" y="8157"/>
                  </a:cubicBezTo>
                  <a:cubicBezTo>
                    <a:pt x="8492" y="8244"/>
                    <a:pt x="8407" y="8296"/>
                    <a:pt x="8318" y="8296"/>
                  </a:cubicBezTo>
                  <a:cubicBezTo>
                    <a:pt x="8296" y="8296"/>
                    <a:pt x="8274" y="8293"/>
                    <a:pt x="8252" y="8286"/>
                  </a:cubicBezTo>
                  <a:cubicBezTo>
                    <a:pt x="8071" y="8224"/>
                    <a:pt x="7882" y="8195"/>
                    <a:pt x="7694" y="8195"/>
                  </a:cubicBezTo>
                  <a:cubicBezTo>
                    <a:pt x="7446" y="8195"/>
                    <a:pt x="7198" y="8247"/>
                    <a:pt x="6971" y="8347"/>
                  </a:cubicBezTo>
                  <a:cubicBezTo>
                    <a:pt x="6939" y="8361"/>
                    <a:pt x="6905" y="8368"/>
                    <a:pt x="6872" y="8368"/>
                  </a:cubicBezTo>
                  <a:cubicBezTo>
                    <a:pt x="6780" y="8368"/>
                    <a:pt x="6694" y="8315"/>
                    <a:pt x="6659" y="8225"/>
                  </a:cubicBezTo>
                  <a:cubicBezTo>
                    <a:pt x="6584" y="8015"/>
                    <a:pt x="6462" y="7825"/>
                    <a:pt x="6313" y="7662"/>
                  </a:cubicBezTo>
                  <a:cubicBezTo>
                    <a:pt x="6238" y="7574"/>
                    <a:pt x="6238" y="7445"/>
                    <a:pt x="6313" y="7364"/>
                  </a:cubicBezTo>
                  <a:cubicBezTo>
                    <a:pt x="6971" y="6631"/>
                    <a:pt x="6930" y="5513"/>
                    <a:pt x="6225" y="4834"/>
                  </a:cubicBezTo>
                  <a:cubicBezTo>
                    <a:pt x="6123" y="4746"/>
                    <a:pt x="6123" y="4590"/>
                    <a:pt x="6225" y="4495"/>
                  </a:cubicBezTo>
                  <a:cubicBezTo>
                    <a:pt x="6849" y="3906"/>
                    <a:pt x="7045" y="2868"/>
                    <a:pt x="6327" y="1885"/>
                  </a:cubicBezTo>
                  <a:cubicBezTo>
                    <a:pt x="6306" y="1865"/>
                    <a:pt x="6286" y="1844"/>
                    <a:pt x="6266" y="1831"/>
                  </a:cubicBezTo>
                  <a:cubicBezTo>
                    <a:pt x="5825" y="1506"/>
                    <a:pt x="5374" y="1365"/>
                    <a:pt x="4958" y="1365"/>
                  </a:cubicBezTo>
                  <a:cubicBezTo>
                    <a:pt x="4790" y="1365"/>
                    <a:pt x="4629" y="1388"/>
                    <a:pt x="4475" y="1431"/>
                  </a:cubicBezTo>
                  <a:cubicBezTo>
                    <a:pt x="4454" y="1437"/>
                    <a:pt x="4433" y="1439"/>
                    <a:pt x="4412" y="1439"/>
                  </a:cubicBezTo>
                  <a:cubicBezTo>
                    <a:pt x="4313" y="1439"/>
                    <a:pt x="4225" y="1377"/>
                    <a:pt x="4197" y="1281"/>
                  </a:cubicBezTo>
                  <a:cubicBezTo>
                    <a:pt x="3968" y="539"/>
                    <a:pt x="3279" y="0"/>
                    <a:pt x="2462" y="0"/>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5" name="Google Shape;16435;p71"/>
            <p:cNvSpPr/>
            <p:nvPr/>
          </p:nvSpPr>
          <p:spPr>
            <a:xfrm>
              <a:off x="3109067" y="2981464"/>
              <a:ext cx="301986" cy="270117"/>
            </a:xfrm>
            <a:custGeom>
              <a:rect b="b" l="l" r="r" t="t"/>
              <a:pathLst>
                <a:path extrusionOk="0" h="10298" w="11513">
                  <a:moveTo>
                    <a:pt x="189" y="0"/>
                  </a:moveTo>
                  <a:cubicBezTo>
                    <a:pt x="0" y="1143"/>
                    <a:pt x="902" y="2117"/>
                    <a:pt x="1982" y="2117"/>
                  </a:cubicBezTo>
                  <a:cubicBezTo>
                    <a:pt x="2145" y="2117"/>
                    <a:pt x="2313" y="2095"/>
                    <a:pt x="2481" y="2048"/>
                  </a:cubicBezTo>
                  <a:cubicBezTo>
                    <a:pt x="2502" y="2042"/>
                    <a:pt x="2523" y="2039"/>
                    <a:pt x="2545" y="2039"/>
                  </a:cubicBezTo>
                  <a:cubicBezTo>
                    <a:pt x="2638" y="2039"/>
                    <a:pt x="2725" y="2098"/>
                    <a:pt x="2759" y="2197"/>
                  </a:cubicBezTo>
                  <a:cubicBezTo>
                    <a:pt x="2847" y="2489"/>
                    <a:pt x="3009" y="2753"/>
                    <a:pt x="3233" y="2970"/>
                  </a:cubicBezTo>
                  <a:cubicBezTo>
                    <a:pt x="3328" y="3058"/>
                    <a:pt x="3328" y="3214"/>
                    <a:pt x="3233" y="3302"/>
                  </a:cubicBezTo>
                  <a:cubicBezTo>
                    <a:pt x="2528" y="3981"/>
                    <a:pt x="2481" y="5099"/>
                    <a:pt x="3138" y="5825"/>
                  </a:cubicBezTo>
                  <a:cubicBezTo>
                    <a:pt x="3220" y="5913"/>
                    <a:pt x="3220" y="6042"/>
                    <a:pt x="3138" y="6130"/>
                  </a:cubicBezTo>
                  <a:cubicBezTo>
                    <a:pt x="2596" y="6733"/>
                    <a:pt x="2453" y="7703"/>
                    <a:pt x="3125" y="8625"/>
                  </a:cubicBezTo>
                  <a:lnTo>
                    <a:pt x="3186" y="8686"/>
                  </a:lnTo>
                  <a:cubicBezTo>
                    <a:pt x="3630" y="9021"/>
                    <a:pt x="4082" y="9165"/>
                    <a:pt x="4498" y="9165"/>
                  </a:cubicBezTo>
                  <a:cubicBezTo>
                    <a:pt x="4756" y="9165"/>
                    <a:pt x="5000" y="9110"/>
                    <a:pt x="5220" y="9012"/>
                  </a:cubicBezTo>
                  <a:cubicBezTo>
                    <a:pt x="5250" y="8998"/>
                    <a:pt x="5282" y="8992"/>
                    <a:pt x="5312" y="8992"/>
                  </a:cubicBezTo>
                  <a:cubicBezTo>
                    <a:pt x="5404" y="8992"/>
                    <a:pt x="5489" y="9049"/>
                    <a:pt x="5525" y="9141"/>
                  </a:cubicBezTo>
                  <a:cubicBezTo>
                    <a:pt x="5822" y="9909"/>
                    <a:pt x="6520" y="10298"/>
                    <a:pt x="7219" y="10298"/>
                  </a:cubicBezTo>
                  <a:cubicBezTo>
                    <a:pt x="7895" y="10298"/>
                    <a:pt x="8572" y="9935"/>
                    <a:pt x="8888" y="9202"/>
                  </a:cubicBezTo>
                  <a:cubicBezTo>
                    <a:pt x="8925" y="9118"/>
                    <a:pt x="9007" y="9066"/>
                    <a:pt x="9095" y="9066"/>
                  </a:cubicBezTo>
                  <a:cubicBezTo>
                    <a:pt x="9121" y="9066"/>
                    <a:pt x="9147" y="9070"/>
                    <a:pt x="9173" y="9080"/>
                  </a:cubicBezTo>
                  <a:cubicBezTo>
                    <a:pt x="9349" y="9134"/>
                    <a:pt x="9539" y="9168"/>
                    <a:pt x="9722" y="9168"/>
                  </a:cubicBezTo>
                  <a:cubicBezTo>
                    <a:pt x="10604" y="9161"/>
                    <a:pt x="11356" y="8537"/>
                    <a:pt x="11512" y="7669"/>
                  </a:cubicBezTo>
                  <a:lnTo>
                    <a:pt x="11512" y="7669"/>
                  </a:lnTo>
                  <a:cubicBezTo>
                    <a:pt x="11173" y="8042"/>
                    <a:pt x="10685" y="8259"/>
                    <a:pt x="10177" y="8259"/>
                  </a:cubicBezTo>
                  <a:cubicBezTo>
                    <a:pt x="10109" y="8259"/>
                    <a:pt x="10034" y="8252"/>
                    <a:pt x="9966" y="8246"/>
                  </a:cubicBezTo>
                  <a:cubicBezTo>
                    <a:pt x="9934" y="8241"/>
                    <a:pt x="9901" y="8239"/>
                    <a:pt x="9868" y="8239"/>
                  </a:cubicBezTo>
                  <a:cubicBezTo>
                    <a:pt x="9646" y="8239"/>
                    <a:pt x="9437" y="8338"/>
                    <a:pt x="9295" y="8510"/>
                  </a:cubicBezTo>
                  <a:cubicBezTo>
                    <a:pt x="9160" y="8673"/>
                    <a:pt x="9004" y="8808"/>
                    <a:pt x="8820" y="8910"/>
                  </a:cubicBezTo>
                  <a:cubicBezTo>
                    <a:pt x="8542" y="9080"/>
                    <a:pt x="8224" y="9168"/>
                    <a:pt x="7905" y="9168"/>
                  </a:cubicBezTo>
                  <a:cubicBezTo>
                    <a:pt x="7071" y="9168"/>
                    <a:pt x="6346" y="8605"/>
                    <a:pt x="6142" y="7798"/>
                  </a:cubicBezTo>
                  <a:cubicBezTo>
                    <a:pt x="6109" y="7681"/>
                    <a:pt x="5968" y="7562"/>
                    <a:pt x="5822" y="7562"/>
                  </a:cubicBezTo>
                  <a:cubicBezTo>
                    <a:pt x="5696" y="7562"/>
                    <a:pt x="5567" y="7649"/>
                    <a:pt x="5498" y="7900"/>
                  </a:cubicBezTo>
                  <a:cubicBezTo>
                    <a:pt x="5444" y="8091"/>
                    <a:pt x="5269" y="8219"/>
                    <a:pt x="5076" y="8219"/>
                  </a:cubicBezTo>
                  <a:cubicBezTo>
                    <a:pt x="5049" y="8219"/>
                    <a:pt x="5023" y="8216"/>
                    <a:pt x="4996" y="8212"/>
                  </a:cubicBezTo>
                  <a:cubicBezTo>
                    <a:pt x="4352" y="8062"/>
                    <a:pt x="3837" y="7581"/>
                    <a:pt x="3654" y="6950"/>
                  </a:cubicBezTo>
                  <a:cubicBezTo>
                    <a:pt x="3579" y="6693"/>
                    <a:pt x="3769" y="6435"/>
                    <a:pt x="4040" y="6435"/>
                  </a:cubicBezTo>
                  <a:lnTo>
                    <a:pt x="4488" y="6435"/>
                  </a:lnTo>
                  <a:cubicBezTo>
                    <a:pt x="5084" y="6435"/>
                    <a:pt x="5640" y="6144"/>
                    <a:pt x="5979" y="5655"/>
                  </a:cubicBezTo>
                  <a:lnTo>
                    <a:pt x="5979" y="5655"/>
                  </a:lnTo>
                  <a:cubicBezTo>
                    <a:pt x="5787" y="5721"/>
                    <a:pt x="5589" y="5753"/>
                    <a:pt x="5391" y="5753"/>
                  </a:cubicBezTo>
                  <a:cubicBezTo>
                    <a:pt x="5240" y="5753"/>
                    <a:pt x="5089" y="5734"/>
                    <a:pt x="4942" y="5696"/>
                  </a:cubicBezTo>
                  <a:cubicBezTo>
                    <a:pt x="4298" y="5520"/>
                    <a:pt x="3796" y="5018"/>
                    <a:pt x="3633" y="4374"/>
                  </a:cubicBezTo>
                  <a:cubicBezTo>
                    <a:pt x="3572" y="4123"/>
                    <a:pt x="3565" y="3865"/>
                    <a:pt x="3606" y="3608"/>
                  </a:cubicBezTo>
                  <a:cubicBezTo>
                    <a:pt x="3634" y="3475"/>
                    <a:pt x="3747" y="3383"/>
                    <a:pt x="3873" y="3383"/>
                  </a:cubicBezTo>
                  <a:cubicBezTo>
                    <a:pt x="3901" y="3383"/>
                    <a:pt x="3930" y="3387"/>
                    <a:pt x="3959" y="3397"/>
                  </a:cubicBezTo>
                  <a:cubicBezTo>
                    <a:pt x="4133" y="3451"/>
                    <a:pt x="4311" y="3476"/>
                    <a:pt x="4489" y="3476"/>
                  </a:cubicBezTo>
                  <a:cubicBezTo>
                    <a:pt x="4967" y="3476"/>
                    <a:pt x="5435" y="3288"/>
                    <a:pt x="5776" y="2936"/>
                  </a:cubicBezTo>
                  <a:lnTo>
                    <a:pt x="5796" y="2923"/>
                  </a:lnTo>
                  <a:cubicBezTo>
                    <a:pt x="5898" y="2814"/>
                    <a:pt x="5993" y="2685"/>
                    <a:pt x="6068" y="2557"/>
                  </a:cubicBezTo>
                  <a:lnTo>
                    <a:pt x="6068" y="2557"/>
                  </a:lnTo>
                  <a:cubicBezTo>
                    <a:pt x="5781" y="2719"/>
                    <a:pt x="5473" y="2795"/>
                    <a:pt x="5171" y="2795"/>
                  </a:cubicBezTo>
                  <a:cubicBezTo>
                    <a:pt x="4400" y="2795"/>
                    <a:pt x="3669" y="2302"/>
                    <a:pt x="3430" y="1499"/>
                  </a:cubicBezTo>
                  <a:cubicBezTo>
                    <a:pt x="3394" y="1368"/>
                    <a:pt x="3275" y="1284"/>
                    <a:pt x="3145" y="1284"/>
                  </a:cubicBezTo>
                  <a:cubicBezTo>
                    <a:pt x="3127" y="1284"/>
                    <a:pt x="3109" y="1285"/>
                    <a:pt x="3091" y="1289"/>
                  </a:cubicBezTo>
                  <a:cubicBezTo>
                    <a:pt x="2948" y="1323"/>
                    <a:pt x="2804" y="1339"/>
                    <a:pt x="2660" y="1339"/>
                  </a:cubicBezTo>
                  <a:cubicBezTo>
                    <a:pt x="2516" y="1339"/>
                    <a:pt x="2372" y="1323"/>
                    <a:pt x="2230" y="1289"/>
                  </a:cubicBezTo>
                  <a:cubicBezTo>
                    <a:pt x="1511" y="1119"/>
                    <a:pt x="1070" y="387"/>
                    <a:pt x="1070" y="387"/>
                  </a:cubicBezTo>
                  <a:lnTo>
                    <a:pt x="189"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6" name="Google Shape;16436;p71"/>
            <p:cNvSpPr/>
            <p:nvPr/>
          </p:nvSpPr>
          <p:spPr>
            <a:xfrm>
              <a:off x="3041787" y="2947312"/>
              <a:ext cx="95530" cy="95530"/>
            </a:xfrm>
            <a:custGeom>
              <a:rect b="b" l="l" r="r" t="t"/>
              <a:pathLst>
                <a:path extrusionOk="0" h="3642" w="3642">
                  <a:moveTo>
                    <a:pt x="1818" y="0"/>
                  </a:moveTo>
                  <a:cubicBezTo>
                    <a:pt x="814" y="0"/>
                    <a:pt x="1" y="814"/>
                    <a:pt x="1" y="1824"/>
                  </a:cubicBezTo>
                  <a:cubicBezTo>
                    <a:pt x="1" y="2828"/>
                    <a:pt x="814" y="3642"/>
                    <a:pt x="1818" y="3642"/>
                  </a:cubicBezTo>
                  <a:cubicBezTo>
                    <a:pt x="2828" y="3642"/>
                    <a:pt x="3642" y="2828"/>
                    <a:pt x="3642" y="1824"/>
                  </a:cubicBezTo>
                  <a:cubicBezTo>
                    <a:pt x="3642" y="814"/>
                    <a:pt x="2828" y="0"/>
                    <a:pt x="181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7" name="Google Shape;16437;p71"/>
            <p:cNvSpPr/>
            <p:nvPr/>
          </p:nvSpPr>
          <p:spPr>
            <a:xfrm>
              <a:off x="3032711" y="2952637"/>
              <a:ext cx="99281" cy="90284"/>
            </a:xfrm>
            <a:custGeom>
              <a:rect b="b" l="l" r="r" t="t"/>
              <a:pathLst>
                <a:path extrusionOk="0" h="3442" w="3785">
                  <a:moveTo>
                    <a:pt x="1344" y="1"/>
                  </a:moveTo>
                  <a:lnTo>
                    <a:pt x="1344" y="1"/>
                  </a:lnTo>
                  <a:cubicBezTo>
                    <a:pt x="238" y="557"/>
                    <a:pt x="1" y="2035"/>
                    <a:pt x="876" y="2910"/>
                  </a:cubicBezTo>
                  <a:cubicBezTo>
                    <a:pt x="1236" y="3270"/>
                    <a:pt x="1699" y="3442"/>
                    <a:pt x="2157" y="3442"/>
                  </a:cubicBezTo>
                  <a:cubicBezTo>
                    <a:pt x="2812" y="3442"/>
                    <a:pt x="3458" y="3092"/>
                    <a:pt x="3785" y="2442"/>
                  </a:cubicBezTo>
                  <a:lnTo>
                    <a:pt x="3785" y="2442"/>
                  </a:lnTo>
                  <a:cubicBezTo>
                    <a:pt x="3534" y="2577"/>
                    <a:pt x="3249" y="2645"/>
                    <a:pt x="2964" y="2645"/>
                  </a:cubicBezTo>
                  <a:cubicBezTo>
                    <a:pt x="1601" y="2645"/>
                    <a:pt x="727" y="1208"/>
                    <a:pt x="134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8" name="Google Shape;16438;p71"/>
            <p:cNvSpPr/>
            <p:nvPr/>
          </p:nvSpPr>
          <p:spPr>
            <a:xfrm>
              <a:off x="3071663" y="2971156"/>
              <a:ext cx="23869" cy="24027"/>
            </a:xfrm>
            <a:custGeom>
              <a:rect b="b" l="l" r="r" t="t"/>
              <a:pathLst>
                <a:path extrusionOk="0" h="916" w="910">
                  <a:moveTo>
                    <a:pt x="455" y="0"/>
                  </a:moveTo>
                  <a:cubicBezTo>
                    <a:pt x="204" y="0"/>
                    <a:pt x="1" y="203"/>
                    <a:pt x="1" y="461"/>
                  </a:cubicBezTo>
                  <a:cubicBezTo>
                    <a:pt x="1" y="712"/>
                    <a:pt x="204" y="915"/>
                    <a:pt x="455" y="915"/>
                  </a:cubicBezTo>
                  <a:cubicBezTo>
                    <a:pt x="706" y="915"/>
                    <a:pt x="910" y="712"/>
                    <a:pt x="910" y="461"/>
                  </a:cubicBezTo>
                  <a:cubicBezTo>
                    <a:pt x="910" y="203"/>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9" name="Google Shape;16439;p71"/>
            <p:cNvSpPr/>
            <p:nvPr/>
          </p:nvSpPr>
          <p:spPr>
            <a:xfrm>
              <a:off x="3083597" y="2971156"/>
              <a:ext cx="11935" cy="11935"/>
            </a:xfrm>
            <a:custGeom>
              <a:rect b="b" l="l" r="r" t="t"/>
              <a:pathLst>
                <a:path extrusionOk="0" h="455" w="455">
                  <a:moveTo>
                    <a:pt x="224" y="0"/>
                  </a:moveTo>
                  <a:cubicBezTo>
                    <a:pt x="102" y="0"/>
                    <a:pt x="0" y="102"/>
                    <a:pt x="0" y="231"/>
                  </a:cubicBezTo>
                  <a:cubicBezTo>
                    <a:pt x="0" y="353"/>
                    <a:pt x="102" y="454"/>
                    <a:pt x="224" y="454"/>
                  </a:cubicBezTo>
                  <a:cubicBezTo>
                    <a:pt x="353" y="454"/>
                    <a:pt x="455" y="353"/>
                    <a:pt x="455" y="231"/>
                  </a:cubicBezTo>
                  <a:cubicBezTo>
                    <a:pt x="455"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40" name="Google Shape;16440;p71"/>
          <p:cNvGrpSpPr/>
          <p:nvPr/>
        </p:nvGrpSpPr>
        <p:grpSpPr>
          <a:xfrm>
            <a:off x="7417764" y="1513397"/>
            <a:ext cx="373174" cy="367692"/>
            <a:chOff x="7417764" y="1513397"/>
            <a:chExt cx="373174" cy="367692"/>
          </a:xfrm>
        </p:grpSpPr>
        <p:sp>
          <p:nvSpPr>
            <p:cNvPr id="16441" name="Google Shape;16441;p71"/>
            <p:cNvSpPr/>
            <p:nvPr/>
          </p:nvSpPr>
          <p:spPr>
            <a:xfrm>
              <a:off x="7659841" y="1513397"/>
              <a:ext cx="131098" cy="139517"/>
            </a:xfrm>
            <a:custGeom>
              <a:rect b="b" l="l" r="r" t="t"/>
              <a:pathLst>
                <a:path extrusionOk="0" h="5319" w="4998">
                  <a:moveTo>
                    <a:pt x="4565" y="0"/>
                  </a:moveTo>
                  <a:cubicBezTo>
                    <a:pt x="2402" y="0"/>
                    <a:pt x="564" y="1656"/>
                    <a:pt x="0" y="2260"/>
                  </a:cubicBezTo>
                  <a:lnTo>
                    <a:pt x="2821" y="5318"/>
                  </a:lnTo>
                  <a:cubicBezTo>
                    <a:pt x="4476" y="4376"/>
                    <a:pt x="4842" y="3162"/>
                    <a:pt x="4686" y="1650"/>
                  </a:cubicBezTo>
                  <a:cubicBezTo>
                    <a:pt x="4625" y="1040"/>
                    <a:pt x="4760" y="626"/>
                    <a:pt x="4909" y="369"/>
                  </a:cubicBezTo>
                  <a:cubicBezTo>
                    <a:pt x="4998" y="213"/>
                    <a:pt x="4889" y="9"/>
                    <a:pt x="4706" y="2"/>
                  </a:cubicBezTo>
                  <a:cubicBezTo>
                    <a:pt x="4659" y="1"/>
                    <a:pt x="4612" y="0"/>
                    <a:pt x="4565"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2" name="Google Shape;16442;p71"/>
            <p:cNvSpPr/>
            <p:nvPr/>
          </p:nvSpPr>
          <p:spPr>
            <a:xfrm>
              <a:off x="7693441" y="1515941"/>
              <a:ext cx="96421" cy="136973"/>
            </a:xfrm>
            <a:custGeom>
              <a:rect b="b" l="l" r="r" t="t"/>
              <a:pathLst>
                <a:path extrusionOk="0" h="5222" w="3676">
                  <a:moveTo>
                    <a:pt x="3608" y="0"/>
                  </a:moveTo>
                  <a:cubicBezTo>
                    <a:pt x="2489" y="265"/>
                    <a:pt x="950" y="1214"/>
                    <a:pt x="1" y="3547"/>
                  </a:cubicBezTo>
                  <a:lnTo>
                    <a:pt x="1540" y="5221"/>
                  </a:lnTo>
                  <a:cubicBezTo>
                    <a:pt x="3195" y="4279"/>
                    <a:pt x="3561" y="3065"/>
                    <a:pt x="3405" y="1553"/>
                  </a:cubicBezTo>
                  <a:cubicBezTo>
                    <a:pt x="3344" y="943"/>
                    <a:pt x="3479" y="529"/>
                    <a:pt x="3628" y="272"/>
                  </a:cubicBezTo>
                  <a:cubicBezTo>
                    <a:pt x="3676" y="183"/>
                    <a:pt x="3669" y="82"/>
                    <a:pt x="3608"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3" name="Google Shape;16443;p71"/>
            <p:cNvSpPr/>
            <p:nvPr/>
          </p:nvSpPr>
          <p:spPr>
            <a:xfrm>
              <a:off x="7417764" y="1513397"/>
              <a:ext cx="131281" cy="139517"/>
            </a:xfrm>
            <a:custGeom>
              <a:rect b="b" l="l" r="r" t="t"/>
              <a:pathLst>
                <a:path extrusionOk="0" h="5319" w="5005">
                  <a:moveTo>
                    <a:pt x="440" y="0"/>
                  </a:moveTo>
                  <a:cubicBezTo>
                    <a:pt x="393" y="0"/>
                    <a:pt x="346" y="1"/>
                    <a:pt x="299" y="2"/>
                  </a:cubicBezTo>
                  <a:cubicBezTo>
                    <a:pt x="109" y="9"/>
                    <a:pt x="1" y="213"/>
                    <a:pt x="96" y="369"/>
                  </a:cubicBezTo>
                  <a:cubicBezTo>
                    <a:pt x="238" y="626"/>
                    <a:pt x="381" y="1040"/>
                    <a:pt x="313" y="1650"/>
                  </a:cubicBezTo>
                  <a:cubicBezTo>
                    <a:pt x="157" y="3162"/>
                    <a:pt x="530" y="4376"/>
                    <a:pt x="2177" y="5318"/>
                  </a:cubicBezTo>
                  <a:lnTo>
                    <a:pt x="5005" y="2260"/>
                  </a:lnTo>
                  <a:cubicBezTo>
                    <a:pt x="4441" y="1656"/>
                    <a:pt x="2603" y="0"/>
                    <a:pt x="440"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4" name="Google Shape;16444;p71"/>
            <p:cNvSpPr/>
            <p:nvPr/>
          </p:nvSpPr>
          <p:spPr>
            <a:xfrm>
              <a:off x="7419023" y="1515941"/>
              <a:ext cx="96421" cy="136973"/>
            </a:xfrm>
            <a:custGeom>
              <a:rect b="b" l="l" r="r" t="t"/>
              <a:pathLst>
                <a:path extrusionOk="0" h="5222" w="3676">
                  <a:moveTo>
                    <a:pt x="68" y="0"/>
                  </a:moveTo>
                  <a:cubicBezTo>
                    <a:pt x="7" y="82"/>
                    <a:pt x="0" y="183"/>
                    <a:pt x="48" y="272"/>
                  </a:cubicBezTo>
                  <a:cubicBezTo>
                    <a:pt x="190" y="529"/>
                    <a:pt x="333" y="943"/>
                    <a:pt x="265" y="1553"/>
                  </a:cubicBezTo>
                  <a:cubicBezTo>
                    <a:pt x="109" y="3065"/>
                    <a:pt x="482" y="4279"/>
                    <a:pt x="2129" y="5221"/>
                  </a:cubicBezTo>
                  <a:lnTo>
                    <a:pt x="3675" y="3547"/>
                  </a:lnTo>
                  <a:cubicBezTo>
                    <a:pt x="2726" y="1214"/>
                    <a:pt x="1180" y="265"/>
                    <a:pt x="68"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5" name="Google Shape;16445;p71"/>
            <p:cNvSpPr/>
            <p:nvPr/>
          </p:nvSpPr>
          <p:spPr>
            <a:xfrm>
              <a:off x="7447115" y="1547942"/>
              <a:ext cx="314655" cy="333147"/>
            </a:xfrm>
            <a:custGeom>
              <a:rect b="b" l="l" r="r" t="t"/>
              <a:pathLst>
                <a:path extrusionOk="0" h="12701" w="11996">
                  <a:moveTo>
                    <a:pt x="5995" y="1"/>
                  </a:moveTo>
                  <a:cubicBezTo>
                    <a:pt x="2937" y="1"/>
                    <a:pt x="1" y="3818"/>
                    <a:pt x="1" y="6998"/>
                  </a:cubicBezTo>
                  <a:cubicBezTo>
                    <a:pt x="1" y="10179"/>
                    <a:pt x="2469" y="12701"/>
                    <a:pt x="5995" y="12701"/>
                  </a:cubicBezTo>
                  <a:cubicBezTo>
                    <a:pt x="9527" y="12701"/>
                    <a:pt x="11996" y="10179"/>
                    <a:pt x="11996" y="6998"/>
                  </a:cubicBezTo>
                  <a:cubicBezTo>
                    <a:pt x="11996" y="3818"/>
                    <a:pt x="9053" y="1"/>
                    <a:pt x="599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6" name="Google Shape;16446;p71"/>
            <p:cNvSpPr/>
            <p:nvPr/>
          </p:nvSpPr>
          <p:spPr>
            <a:xfrm>
              <a:off x="7447115" y="1550617"/>
              <a:ext cx="134298" cy="324622"/>
            </a:xfrm>
            <a:custGeom>
              <a:rect b="b" l="l" r="r" t="t"/>
              <a:pathLst>
                <a:path extrusionOk="0" h="12376" w="5120">
                  <a:moveTo>
                    <a:pt x="5120" y="1"/>
                  </a:moveTo>
                  <a:cubicBezTo>
                    <a:pt x="2401" y="624"/>
                    <a:pt x="1" y="4021"/>
                    <a:pt x="1" y="6896"/>
                  </a:cubicBezTo>
                  <a:cubicBezTo>
                    <a:pt x="1" y="9514"/>
                    <a:pt x="1675" y="11690"/>
                    <a:pt x="4239" y="12375"/>
                  </a:cubicBezTo>
                  <a:cubicBezTo>
                    <a:pt x="2835" y="11141"/>
                    <a:pt x="2001" y="9215"/>
                    <a:pt x="2001" y="7019"/>
                  </a:cubicBezTo>
                  <a:cubicBezTo>
                    <a:pt x="2001" y="4483"/>
                    <a:pt x="3323" y="1614"/>
                    <a:pt x="51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7" name="Google Shape;16447;p71"/>
            <p:cNvSpPr/>
            <p:nvPr/>
          </p:nvSpPr>
          <p:spPr>
            <a:xfrm>
              <a:off x="7518094" y="1665164"/>
              <a:ext cx="37011" cy="43227"/>
            </a:xfrm>
            <a:custGeom>
              <a:rect b="b" l="l" r="r" t="t"/>
              <a:pathLst>
                <a:path extrusionOk="0" h="1648" w="1411">
                  <a:moveTo>
                    <a:pt x="705" y="0"/>
                  </a:moveTo>
                  <a:cubicBezTo>
                    <a:pt x="312" y="0"/>
                    <a:pt x="0" y="319"/>
                    <a:pt x="0" y="705"/>
                  </a:cubicBezTo>
                  <a:lnTo>
                    <a:pt x="0" y="943"/>
                  </a:lnTo>
                  <a:cubicBezTo>
                    <a:pt x="0" y="1329"/>
                    <a:pt x="312" y="1648"/>
                    <a:pt x="705" y="1648"/>
                  </a:cubicBezTo>
                  <a:cubicBezTo>
                    <a:pt x="1092" y="1648"/>
                    <a:pt x="1410" y="1329"/>
                    <a:pt x="1410" y="943"/>
                  </a:cubicBezTo>
                  <a:lnTo>
                    <a:pt x="1410" y="705"/>
                  </a:lnTo>
                  <a:cubicBezTo>
                    <a:pt x="1410" y="319"/>
                    <a:pt x="1092" y="0"/>
                    <a:pt x="70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8" name="Google Shape;16448;p71"/>
            <p:cNvSpPr/>
            <p:nvPr/>
          </p:nvSpPr>
          <p:spPr>
            <a:xfrm>
              <a:off x="7536586" y="1665164"/>
              <a:ext cx="18518" cy="30925"/>
            </a:xfrm>
            <a:custGeom>
              <a:rect b="b" l="l" r="r" t="t"/>
              <a:pathLst>
                <a:path extrusionOk="0" h="1179" w="706">
                  <a:moveTo>
                    <a:pt x="0" y="0"/>
                  </a:moveTo>
                  <a:lnTo>
                    <a:pt x="0" y="828"/>
                  </a:lnTo>
                  <a:cubicBezTo>
                    <a:pt x="0" y="1061"/>
                    <a:pt x="177" y="1178"/>
                    <a:pt x="353" y="1178"/>
                  </a:cubicBezTo>
                  <a:cubicBezTo>
                    <a:pt x="529" y="1178"/>
                    <a:pt x="705" y="1061"/>
                    <a:pt x="705" y="828"/>
                  </a:cubicBezTo>
                  <a:lnTo>
                    <a:pt x="705" y="705"/>
                  </a:lnTo>
                  <a:cubicBezTo>
                    <a:pt x="705" y="319"/>
                    <a:pt x="387"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9" name="Google Shape;16449;p71"/>
            <p:cNvSpPr/>
            <p:nvPr/>
          </p:nvSpPr>
          <p:spPr>
            <a:xfrm>
              <a:off x="7530343" y="1671380"/>
              <a:ext cx="12485" cy="12302"/>
            </a:xfrm>
            <a:custGeom>
              <a:rect b="b" l="l" r="r" t="t"/>
              <a:pathLst>
                <a:path extrusionOk="0" h="469" w="476">
                  <a:moveTo>
                    <a:pt x="238" y="1"/>
                  </a:moveTo>
                  <a:cubicBezTo>
                    <a:pt x="109" y="1"/>
                    <a:pt x="1" y="102"/>
                    <a:pt x="1" y="238"/>
                  </a:cubicBezTo>
                  <a:cubicBezTo>
                    <a:pt x="1" y="367"/>
                    <a:pt x="109" y="468"/>
                    <a:pt x="238" y="468"/>
                  </a:cubicBezTo>
                  <a:cubicBezTo>
                    <a:pt x="367" y="468"/>
                    <a:pt x="476" y="367"/>
                    <a:pt x="476" y="238"/>
                  </a:cubicBezTo>
                  <a:cubicBezTo>
                    <a:pt x="476" y="102"/>
                    <a:pt x="367" y="1"/>
                    <a:pt x="2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0" name="Google Shape;16450;p71"/>
            <p:cNvSpPr/>
            <p:nvPr/>
          </p:nvSpPr>
          <p:spPr>
            <a:xfrm>
              <a:off x="7653781" y="1665164"/>
              <a:ext cx="37037" cy="43227"/>
            </a:xfrm>
            <a:custGeom>
              <a:rect b="b" l="l" r="r" t="t"/>
              <a:pathLst>
                <a:path extrusionOk="0" h="1648" w="1412">
                  <a:moveTo>
                    <a:pt x="706" y="0"/>
                  </a:moveTo>
                  <a:cubicBezTo>
                    <a:pt x="313" y="0"/>
                    <a:pt x="1" y="319"/>
                    <a:pt x="1" y="705"/>
                  </a:cubicBezTo>
                  <a:lnTo>
                    <a:pt x="1" y="943"/>
                  </a:lnTo>
                  <a:cubicBezTo>
                    <a:pt x="1" y="1329"/>
                    <a:pt x="313" y="1648"/>
                    <a:pt x="706" y="1648"/>
                  </a:cubicBezTo>
                  <a:cubicBezTo>
                    <a:pt x="1092" y="1648"/>
                    <a:pt x="1411" y="1329"/>
                    <a:pt x="1411" y="943"/>
                  </a:cubicBezTo>
                  <a:lnTo>
                    <a:pt x="1411" y="705"/>
                  </a:lnTo>
                  <a:cubicBezTo>
                    <a:pt x="1411" y="319"/>
                    <a:pt x="1092" y="0"/>
                    <a:pt x="70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1" name="Google Shape;16451;p71"/>
            <p:cNvSpPr/>
            <p:nvPr/>
          </p:nvSpPr>
          <p:spPr>
            <a:xfrm>
              <a:off x="7672274" y="1665164"/>
              <a:ext cx="18545" cy="30925"/>
            </a:xfrm>
            <a:custGeom>
              <a:rect b="b" l="l" r="r" t="t"/>
              <a:pathLst>
                <a:path extrusionOk="0" h="1179" w="707">
                  <a:moveTo>
                    <a:pt x="1" y="0"/>
                  </a:moveTo>
                  <a:lnTo>
                    <a:pt x="1" y="828"/>
                  </a:lnTo>
                  <a:cubicBezTo>
                    <a:pt x="1" y="1061"/>
                    <a:pt x="177" y="1178"/>
                    <a:pt x="354" y="1178"/>
                  </a:cubicBezTo>
                  <a:cubicBezTo>
                    <a:pt x="530" y="1178"/>
                    <a:pt x="706" y="1061"/>
                    <a:pt x="706" y="828"/>
                  </a:cubicBezTo>
                  <a:lnTo>
                    <a:pt x="706" y="705"/>
                  </a:lnTo>
                  <a:cubicBezTo>
                    <a:pt x="706" y="319"/>
                    <a:pt x="387" y="0"/>
                    <a:pt x="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2" name="Google Shape;16452;p71"/>
            <p:cNvSpPr/>
            <p:nvPr/>
          </p:nvSpPr>
          <p:spPr>
            <a:xfrm>
              <a:off x="7666057" y="1671380"/>
              <a:ext cx="12485" cy="12302"/>
            </a:xfrm>
            <a:custGeom>
              <a:rect b="b" l="l" r="r" t="t"/>
              <a:pathLst>
                <a:path extrusionOk="0" h="469" w="476">
                  <a:moveTo>
                    <a:pt x="238" y="1"/>
                  </a:moveTo>
                  <a:cubicBezTo>
                    <a:pt x="109" y="1"/>
                    <a:pt x="1" y="102"/>
                    <a:pt x="1" y="238"/>
                  </a:cubicBezTo>
                  <a:cubicBezTo>
                    <a:pt x="1" y="367"/>
                    <a:pt x="109" y="468"/>
                    <a:pt x="238" y="468"/>
                  </a:cubicBezTo>
                  <a:cubicBezTo>
                    <a:pt x="367" y="468"/>
                    <a:pt x="475" y="367"/>
                    <a:pt x="475" y="238"/>
                  </a:cubicBezTo>
                  <a:cubicBezTo>
                    <a:pt x="475" y="102"/>
                    <a:pt x="367" y="1"/>
                    <a:pt x="2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3" name="Google Shape;16453;p71"/>
            <p:cNvSpPr/>
            <p:nvPr/>
          </p:nvSpPr>
          <p:spPr>
            <a:xfrm>
              <a:off x="7432479" y="1722922"/>
              <a:ext cx="110350" cy="98782"/>
            </a:xfrm>
            <a:custGeom>
              <a:rect b="b" l="l" r="r" t="t"/>
              <a:pathLst>
                <a:path extrusionOk="0" h="3766" w="4207">
                  <a:moveTo>
                    <a:pt x="135" y="0"/>
                  </a:moveTo>
                  <a:cubicBezTo>
                    <a:pt x="66" y="0"/>
                    <a:pt x="0" y="59"/>
                    <a:pt x="9" y="144"/>
                  </a:cubicBezTo>
                  <a:cubicBezTo>
                    <a:pt x="159" y="1121"/>
                    <a:pt x="816" y="3338"/>
                    <a:pt x="3732" y="3765"/>
                  </a:cubicBezTo>
                  <a:lnTo>
                    <a:pt x="4207" y="2036"/>
                  </a:lnTo>
                  <a:cubicBezTo>
                    <a:pt x="4207" y="2036"/>
                    <a:pt x="1549" y="1623"/>
                    <a:pt x="233" y="49"/>
                  </a:cubicBezTo>
                  <a:cubicBezTo>
                    <a:pt x="206" y="15"/>
                    <a:pt x="170" y="0"/>
                    <a:pt x="13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4" name="Google Shape;16454;p71"/>
            <p:cNvSpPr/>
            <p:nvPr/>
          </p:nvSpPr>
          <p:spPr>
            <a:xfrm>
              <a:off x="7432531" y="1723132"/>
              <a:ext cx="102664" cy="98572"/>
            </a:xfrm>
            <a:custGeom>
              <a:rect b="b" l="l" r="r" t="t"/>
              <a:pathLst>
                <a:path extrusionOk="0" h="3758" w="3914">
                  <a:moveTo>
                    <a:pt x="82" y="1"/>
                  </a:moveTo>
                  <a:cubicBezTo>
                    <a:pt x="28" y="21"/>
                    <a:pt x="1" y="75"/>
                    <a:pt x="7" y="136"/>
                  </a:cubicBezTo>
                  <a:cubicBezTo>
                    <a:pt x="157" y="1113"/>
                    <a:pt x="814" y="3330"/>
                    <a:pt x="3730" y="3757"/>
                  </a:cubicBezTo>
                  <a:lnTo>
                    <a:pt x="3913" y="3093"/>
                  </a:lnTo>
                  <a:cubicBezTo>
                    <a:pt x="2184" y="2794"/>
                    <a:pt x="740" y="1621"/>
                    <a:pt x="8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5" name="Google Shape;16455;p71"/>
            <p:cNvSpPr/>
            <p:nvPr/>
          </p:nvSpPr>
          <p:spPr>
            <a:xfrm>
              <a:off x="7666057" y="1722922"/>
              <a:ext cx="110350" cy="98782"/>
            </a:xfrm>
            <a:custGeom>
              <a:rect b="b" l="l" r="r" t="t"/>
              <a:pathLst>
                <a:path extrusionOk="0" h="3766" w="4207">
                  <a:moveTo>
                    <a:pt x="4072" y="0"/>
                  </a:moveTo>
                  <a:cubicBezTo>
                    <a:pt x="4037" y="0"/>
                    <a:pt x="4001" y="15"/>
                    <a:pt x="3974" y="49"/>
                  </a:cubicBezTo>
                  <a:cubicBezTo>
                    <a:pt x="2659" y="1623"/>
                    <a:pt x="1" y="2036"/>
                    <a:pt x="1" y="2036"/>
                  </a:cubicBezTo>
                  <a:lnTo>
                    <a:pt x="475" y="3765"/>
                  </a:lnTo>
                  <a:cubicBezTo>
                    <a:pt x="3391" y="3338"/>
                    <a:pt x="4049" y="1121"/>
                    <a:pt x="4198" y="144"/>
                  </a:cubicBezTo>
                  <a:cubicBezTo>
                    <a:pt x="4207" y="59"/>
                    <a:pt x="4141" y="0"/>
                    <a:pt x="407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6" name="Google Shape;16456;p71"/>
            <p:cNvSpPr/>
            <p:nvPr/>
          </p:nvSpPr>
          <p:spPr>
            <a:xfrm>
              <a:off x="7673716" y="1723132"/>
              <a:ext cx="102638" cy="98572"/>
            </a:xfrm>
            <a:custGeom>
              <a:rect b="b" l="l" r="r" t="t"/>
              <a:pathLst>
                <a:path extrusionOk="0" h="3758" w="3913">
                  <a:moveTo>
                    <a:pt x="3831" y="1"/>
                  </a:moveTo>
                  <a:cubicBezTo>
                    <a:pt x="3174" y="1621"/>
                    <a:pt x="1722" y="2794"/>
                    <a:pt x="0" y="3093"/>
                  </a:cubicBezTo>
                  <a:lnTo>
                    <a:pt x="183" y="3757"/>
                  </a:lnTo>
                  <a:cubicBezTo>
                    <a:pt x="3099" y="3330"/>
                    <a:pt x="3757" y="1113"/>
                    <a:pt x="3899" y="136"/>
                  </a:cubicBezTo>
                  <a:cubicBezTo>
                    <a:pt x="3913" y="75"/>
                    <a:pt x="3879" y="21"/>
                    <a:pt x="383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7" name="Google Shape;16457;p71"/>
            <p:cNvSpPr/>
            <p:nvPr/>
          </p:nvSpPr>
          <p:spPr>
            <a:xfrm>
              <a:off x="7527327" y="1740208"/>
              <a:ext cx="154232" cy="104999"/>
            </a:xfrm>
            <a:custGeom>
              <a:rect b="b" l="l" r="r" t="t"/>
              <a:pathLst>
                <a:path extrusionOk="0" h="4003" w="5880">
                  <a:moveTo>
                    <a:pt x="2944" y="1"/>
                  </a:moveTo>
                  <a:cubicBezTo>
                    <a:pt x="1316" y="1"/>
                    <a:pt x="1" y="1160"/>
                    <a:pt x="1" y="2815"/>
                  </a:cubicBezTo>
                  <a:cubicBezTo>
                    <a:pt x="1" y="3810"/>
                    <a:pt x="784" y="4002"/>
                    <a:pt x="1589" y="4002"/>
                  </a:cubicBezTo>
                  <a:cubicBezTo>
                    <a:pt x="2095" y="4002"/>
                    <a:pt x="2609" y="3927"/>
                    <a:pt x="2944" y="3927"/>
                  </a:cubicBezTo>
                  <a:cubicBezTo>
                    <a:pt x="3283" y="3927"/>
                    <a:pt x="3798" y="4002"/>
                    <a:pt x="4301" y="4002"/>
                  </a:cubicBezTo>
                  <a:cubicBezTo>
                    <a:pt x="5104" y="4002"/>
                    <a:pt x="5880" y="3810"/>
                    <a:pt x="5880" y="2815"/>
                  </a:cubicBezTo>
                  <a:cubicBezTo>
                    <a:pt x="5880" y="1167"/>
                    <a:pt x="4564" y="1"/>
                    <a:pt x="2944"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8" name="Google Shape;16458;p71"/>
            <p:cNvSpPr/>
            <p:nvPr/>
          </p:nvSpPr>
          <p:spPr>
            <a:xfrm>
              <a:off x="7561294" y="1788602"/>
              <a:ext cx="31869" cy="33181"/>
            </a:xfrm>
            <a:custGeom>
              <a:rect b="b" l="l" r="r" t="t"/>
              <a:pathLst>
                <a:path extrusionOk="0" h="1265" w="1215">
                  <a:moveTo>
                    <a:pt x="700" y="0"/>
                  </a:moveTo>
                  <a:cubicBezTo>
                    <a:pt x="498" y="0"/>
                    <a:pt x="284" y="143"/>
                    <a:pt x="164" y="380"/>
                  </a:cubicBezTo>
                  <a:cubicBezTo>
                    <a:pt x="1" y="698"/>
                    <a:pt x="69" y="1071"/>
                    <a:pt x="313" y="1214"/>
                  </a:cubicBezTo>
                  <a:cubicBezTo>
                    <a:pt x="377" y="1248"/>
                    <a:pt x="446" y="1265"/>
                    <a:pt x="516" y="1265"/>
                  </a:cubicBezTo>
                  <a:cubicBezTo>
                    <a:pt x="720" y="1265"/>
                    <a:pt x="931" y="1125"/>
                    <a:pt x="1052" y="888"/>
                  </a:cubicBezTo>
                  <a:cubicBezTo>
                    <a:pt x="1215" y="570"/>
                    <a:pt x="1147" y="190"/>
                    <a:pt x="903" y="54"/>
                  </a:cubicBezTo>
                  <a:cubicBezTo>
                    <a:pt x="840" y="18"/>
                    <a:pt x="771" y="0"/>
                    <a:pt x="7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9" name="Google Shape;16459;p71"/>
            <p:cNvSpPr/>
            <p:nvPr/>
          </p:nvSpPr>
          <p:spPr>
            <a:xfrm>
              <a:off x="7615538" y="1788602"/>
              <a:ext cx="32053" cy="33181"/>
            </a:xfrm>
            <a:custGeom>
              <a:rect b="b" l="l" r="r" t="t"/>
              <a:pathLst>
                <a:path extrusionOk="0" h="1265" w="1222">
                  <a:moveTo>
                    <a:pt x="522" y="0"/>
                  </a:moveTo>
                  <a:cubicBezTo>
                    <a:pt x="451" y="0"/>
                    <a:pt x="383" y="18"/>
                    <a:pt x="320" y="54"/>
                  </a:cubicBezTo>
                  <a:cubicBezTo>
                    <a:pt x="69" y="190"/>
                    <a:pt x="1" y="570"/>
                    <a:pt x="164" y="888"/>
                  </a:cubicBezTo>
                  <a:cubicBezTo>
                    <a:pt x="285" y="1125"/>
                    <a:pt x="500" y="1265"/>
                    <a:pt x="702" y="1265"/>
                  </a:cubicBezTo>
                  <a:cubicBezTo>
                    <a:pt x="772" y="1265"/>
                    <a:pt x="840" y="1248"/>
                    <a:pt x="903" y="1214"/>
                  </a:cubicBezTo>
                  <a:cubicBezTo>
                    <a:pt x="1154" y="1071"/>
                    <a:pt x="1221" y="698"/>
                    <a:pt x="1059" y="380"/>
                  </a:cubicBezTo>
                  <a:cubicBezTo>
                    <a:pt x="938" y="143"/>
                    <a:pt x="724" y="0"/>
                    <a:pt x="52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60" name="Google Shape;16460;p71"/>
          <p:cNvGrpSpPr/>
          <p:nvPr/>
        </p:nvGrpSpPr>
        <p:grpSpPr>
          <a:xfrm>
            <a:off x="6871944" y="1514368"/>
            <a:ext cx="370132" cy="365672"/>
            <a:chOff x="6871944" y="1514368"/>
            <a:chExt cx="370132" cy="365672"/>
          </a:xfrm>
        </p:grpSpPr>
        <p:sp>
          <p:nvSpPr>
            <p:cNvPr id="16461" name="Google Shape;16461;p71"/>
            <p:cNvSpPr/>
            <p:nvPr/>
          </p:nvSpPr>
          <p:spPr>
            <a:xfrm>
              <a:off x="7098702" y="1514368"/>
              <a:ext cx="119845" cy="138888"/>
            </a:xfrm>
            <a:custGeom>
              <a:rect b="b" l="l" r="r" t="t"/>
              <a:pathLst>
                <a:path extrusionOk="0" h="5295" w="4569">
                  <a:moveTo>
                    <a:pt x="4100" y="1"/>
                  </a:moveTo>
                  <a:cubicBezTo>
                    <a:pt x="4045" y="1"/>
                    <a:pt x="3989" y="11"/>
                    <a:pt x="3933" y="33"/>
                  </a:cubicBezTo>
                  <a:cubicBezTo>
                    <a:pt x="3126" y="345"/>
                    <a:pt x="1370" y="1369"/>
                    <a:pt x="0" y="3024"/>
                  </a:cubicBezTo>
                  <a:lnTo>
                    <a:pt x="3648" y="5295"/>
                  </a:lnTo>
                  <a:cubicBezTo>
                    <a:pt x="4170" y="3735"/>
                    <a:pt x="4476" y="2115"/>
                    <a:pt x="4557" y="474"/>
                  </a:cubicBezTo>
                  <a:cubicBezTo>
                    <a:pt x="4568" y="208"/>
                    <a:pt x="4348" y="1"/>
                    <a:pt x="4100"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2" name="Google Shape;16462;p71"/>
            <p:cNvSpPr/>
            <p:nvPr/>
          </p:nvSpPr>
          <p:spPr>
            <a:xfrm>
              <a:off x="7133903" y="1535561"/>
              <a:ext cx="73969" cy="122153"/>
            </a:xfrm>
            <a:custGeom>
              <a:rect b="b" l="l" r="r" t="t"/>
              <a:pathLst>
                <a:path extrusionOk="0" h="4657" w="2820">
                  <a:moveTo>
                    <a:pt x="2540" y="1"/>
                  </a:moveTo>
                  <a:cubicBezTo>
                    <a:pt x="2510" y="1"/>
                    <a:pt x="2479" y="8"/>
                    <a:pt x="2449" y="25"/>
                  </a:cubicBezTo>
                  <a:cubicBezTo>
                    <a:pt x="1954" y="303"/>
                    <a:pt x="876" y="1246"/>
                    <a:pt x="1" y="2778"/>
                  </a:cubicBezTo>
                  <a:lnTo>
                    <a:pt x="1886" y="4657"/>
                  </a:lnTo>
                  <a:cubicBezTo>
                    <a:pt x="1886" y="4657"/>
                    <a:pt x="2659" y="2948"/>
                    <a:pt x="2808" y="453"/>
                  </a:cubicBezTo>
                  <a:cubicBezTo>
                    <a:pt x="2819" y="198"/>
                    <a:pt x="2689" y="1"/>
                    <a:pt x="2540"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3" name="Google Shape;16463;p71"/>
            <p:cNvSpPr/>
            <p:nvPr/>
          </p:nvSpPr>
          <p:spPr>
            <a:xfrm>
              <a:off x="6895656" y="1514368"/>
              <a:ext cx="119661" cy="138888"/>
            </a:xfrm>
            <a:custGeom>
              <a:rect b="b" l="l" r="r" t="t"/>
              <a:pathLst>
                <a:path extrusionOk="0" h="5295" w="4562">
                  <a:moveTo>
                    <a:pt x="462" y="1"/>
                  </a:moveTo>
                  <a:cubicBezTo>
                    <a:pt x="216" y="1"/>
                    <a:pt x="0" y="208"/>
                    <a:pt x="11" y="474"/>
                  </a:cubicBezTo>
                  <a:cubicBezTo>
                    <a:pt x="93" y="2115"/>
                    <a:pt x="398" y="3735"/>
                    <a:pt x="920" y="5295"/>
                  </a:cubicBezTo>
                  <a:lnTo>
                    <a:pt x="4561" y="3024"/>
                  </a:lnTo>
                  <a:cubicBezTo>
                    <a:pt x="3192" y="1369"/>
                    <a:pt x="1442" y="345"/>
                    <a:pt x="628" y="33"/>
                  </a:cubicBezTo>
                  <a:cubicBezTo>
                    <a:pt x="573" y="11"/>
                    <a:pt x="516" y="1"/>
                    <a:pt x="462"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4" name="Google Shape;16464;p71"/>
            <p:cNvSpPr/>
            <p:nvPr/>
          </p:nvSpPr>
          <p:spPr>
            <a:xfrm>
              <a:off x="6906174" y="1535561"/>
              <a:ext cx="74100" cy="122153"/>
            </a:xfrm>
            <a:custGeom>
              <a:rect b="b" l="l" r="r" t="t"/>
              <a:pathLst>
                <a:path extrusionOk="0" h="4657" w="2825">
                  <a:moveTo>
                    <a:pt x="283" y="1"/>
                  </a:moveTo>
                  <a:cubicBezTo>
                    <a:pt x="129" y="1"/>
                    <a:pt x="0" y="198"/>
                    <a:pt x="17" y="453"/>
                  </a:cubicBezTo>
                  <a:cubicBezTo>
                    <a:pt x="160" y="2948"/>
                    <a:pt x="933" y="4657"/>
                    <a:pt x="933" y="4657"/>
                  </a:cubicBezTo>
                  <a:lnTo>
                    <a:pt x="2824" y="2778"/>
                  </a:lnTo>
                  <a:cubicBezTo>
                    <a:pt x="1950" y="1246"/>
                    <a:pt x="872" y="303"/>
                    <a:pt x="377" y="25"/>
                  </a:cubicBezTo>
                  <a:cubicBezTo>
                    <a:pt x="345" y="8"/>
                    <a:pt x="313" y="1"/>
                    <a:pt x="283"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5" name="Google Shape;16465;p71"/>
            <p:cNvSpPr/>
            <p:nvPr/>
          </p:nvSpPr>
          <p:spPr>
            <a:xfrm>
              <a:off x="7021140" y="1832354"/>
              <a:ext cx="71713" cy="47686"/>
            </a:xfrm>
            <a:custGeom>
              <a:rect b="b" l="l" r="r" t="t"/>
              <a:pathLst>
                <a:path extrusionOk="0" h="1818" w="2734">
                  <a:moveTo>
                    <a:pt x="1371" y="0"/>
                  </a:moveTo>
                  <a:cubicBezTo>
                    <a:pt x="611" y="0"/>
                    <a:pt x="1" y="407"/>
                    <a:pt x="1" y="909"/>
                  </a:cubicBezTo>
                  <a:cubicBezTo>
                    <a:pt x="1" y="1410"/>
                    <a:pt x="611" y="1817"/>
                    <a:pt x="1371" y="1817"/>
                  </a:cubicBezTo>
                  <a:cubicBezTo>
                    <a:pt x="2123" y="1817"/>
                    <a:pt x="2734" y="1410"/>
                    <a:pt x="2734" y="909"/>
                  </a:cubicBezTo>
                  <a:cubicBezTo>
                    <a:pt x="2734" y="407"/>
                    <a:pt x="2123" y="0"/>
                    <a:pt x="137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6" name="Google Shape;16466;p71"/>
            <p:cNvSpPr/>
            <p:nvPr/>
          </p:nvSpPr>
          <p:spPr>
            <a:xfrm>
              <a:off x="6871944" y="1581569"/>
              <a:ext cx="370132" cy="257028"/>
            </a:xfrm>
            <a:custGeom>
              <a:rect b="b" l="l" r="r" t="t"/>
              <a:pathLst>
                <a:path extrusionOk="0" h="9799" w="14111">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899" y="8551"/>
                    <a:pt x="3702" y="9141"/>
                    <a:pt x="4909" y="9798"/>
                  </a:cubicBezTo>
                  <a:lnTo>
                    <a:pt x="9208" y="9798"/>
                  </a:lnTo>
                  <a:cubicBezTo>
                    <a:pt x="10415" y="9141"/>
                    <a:pt x="12212" y="8551"/>
                    <a:pt x="12734" y="8388"/>
                  </a:cubicBezTo>
                  <a:cubicBezTo>
                    <a:pt x="12815" y="8361"/>
                    <a:pt x="12863" y="8273"/>
                    <a:pt x="12843" y="8191"/>
                  </a:cubicBezTo>
                  <a:lnTo>
                    <a:pt x="12626" y="7283"/>
                  </a:lnTo>
                  <a:cubicBezTo>
                    <a:pt x="12788" y="7208"/>
                    <a:pt x="14111" y="6828"/>
                    <a:pt x="14111" y="6828"/>
                  </a:cubicBezTo>
                  <a:cubicBezTo>
                    <a:pt x="13243" y="2441"/>
                    <a:pt x="10388" y="0"/>
                    <a:pt x="7059"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7" name="Google Shape;16467;p71"/>
            <p:cNvSpPr/>
            <p:nvPr/>
          </p:nvSpPr>
          <p:spPr>
            <a:xfrm>
              <a:off x="6997323" y="1742700"/>
              <a:ext cx="119373" cy="116540"/>
            </a:xfrm>
            <a:custGeom>
              <a:rect b="b" l="l" r="r" t="t"/>
              <a:pathLst>
                <a:path extrusionOk="0" h="4443" w="4551">
                  <a:moveTo>
                    <a:pt x="2279" y="1"/>
                  </a:moveTo>
                  <a:cubicBezTo>
                    <a:pt x="1533" y="1"/>
                    <a:pt x="855" y="455"/>
                    <a:pt x="570" y="1147"/>
                  </a:cubicBezTo>
                  <a:cubicBezTo>
                    <a:pt x="285" y="1831"/>
                    <a:pt x="0" y="2516"/>
                    <a:pt x="0" y="3187"/>
                  </a:cubicBezTo>
                  <a:cubicBezTo>
                    <a:pt x="0" y="3724"/>
                    <a:pt x="538" y="4443"/>
                    <a:pt x="1411" y="4443"/>
                  </a:cubicBezTo>
                  <a:cubicBezTo>
                    <a:pt x="1631" y="4443"/>
                    <a:pt x="1871" y="4397"/>
                    <a:pt x="2129" y="4293"/>
                  </a:cubicBezTo>
                  <a:cubicBezTo>
                    <a:pt x="2177" y="4272"/>
                    <a:pt x="2226" y="4262"/>
                    <a:pt x="2275" y="4262"/>
                  </a:cubicBezTo>
                  <a:cubicBezTo>
                    <a:pt x="2324" y="4262"/>
                    <a:pt x="2374" y="4272"/>
                    <a:pt x="2421" y="4293"/>
                  </a:cubicBezTo>
                  <a:cubicBezTo>
                    <a:pt x="2677" y="4397"/>
                    <a:pt x="2916" y="4441"/>
                    <a:pt x="3134" y="4441"/>
                  </a:cubicBezTo>
                  <a:cubicBezTo>
                    <a:pt x="4011" y="4441"/>
                    <a:pt x="4550" y="3714"/>
                    <a:pt x="4550" y="3187"/>
                  </a:cubicBezTo>
                  <a:cubicBezTo>
                    <a:pt x="4550" y="2530"/>
                    <a:pt x="4265" y="1831"/>
                    <a:pt x="3981" y="1147"/>
                  </a:cubicBezTo>
                  <a:cubicBezTo>
                    <a:pt x="3696" y="455"/>
                    <a:pt x="3025" y="1"/>
                    <a:pt x="2279"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8" name="Google Shape;16468;p71"/>
            <p:cNvSpPr/>
            <p:nvPr/>
          </p:nvSpPr>
          <p:spPr>
            <a:xfrm>
              <a:off x="6871944" y="1670541"/>
              <a:ext cx="155282" cy="168056"/>
            </a:xfrm>
            <a:custGeom>
              <a:rect b="b" l="l" r="r" t="t"/>
              <a:pathLst>
                <a:path extrusionOk="0" h="6407" w="5920">
                  <a:moveTo>
                    <a:pt x="4201" y="0"/>
                  </a:moveTo>
                  <a:cubicBezTo>
                    <a:pt x="4096" y="0"/>
                    <a:pt x="3986" y="9"/>
                    <a:pt x="3872" y="26"/>
                  </a:cubicBezTo>
                  <a:cubicBezTo>
                    <a:pt x="2746" y="195"/>
                    <a:pt x="1309" y="989"/>
                    <a:pt x="0" y="3436"/>
                  </a:cubicBezTo>
                  <a:cubicBezTo>
                    <a:pt x="0" y="3436"/>
                    <a:pt x="1329" y="3816"/>
                    <a:pt x="1485" y="3891"/>
                  </a:cubicBezTo>
                  <a:lnTo>
                    <a:pt x="1268" y="4799"/>
                  </a:lnTo>
                  <a:cubicBezTo>
                    <a:pt x="1248" y="4881"/>
                    <a:pt x="1295" y="4969"/>
                    <a:pt x="1376" y="4996"/>
                  </a:cubicBezTo>
                  <a:cubicBezTo>
                    <a:pt x="1899" y="5159"/>
                    <a:pt x="3702" y="5749"/>
                    <a:pt x="4909" y="6406"/>
                  </a:cubicBezTo>
                  <a:cubicBezTo>
                    <a:pt x="4828" y="6264"/>
                    <a:pt x="4787" y="6101"/>
                    <a:pt x="4780" y="5938"/>
                  </a:cubicBezTo>
                  <a:cubicBezTo>
                    <a:pt x="4780" y="4603"/>
                    <a:pt x="5920" y="3206"/>
                    <a:pt x="5920" y="1843"/>
                  </a:cubicBezTo>
                  <a:cubicBezTo>
                    <a:pt x="5920" y="956"/>
                    <a:pt x="5335" y="0"/>
                    <a:pt x="4201"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9" name="Google Shape;16469;p71"/>
            <p:cNvSpPr/>
            <p:nvPr/>
          </p:nvSpPr>
          <p:spPr>
            <a:xfrm>
              <a:off x="7086951" y="1670541"/>
              <a:ext cx="155124" cy="168056"/>
            </a:xfrm>
            <a:custGeom>
              <a:rect b="b" l="l" r="r" t="t"/>
              <a:pathLst>
                <a:path extrusionOk="0" h="6407" w="5914">
                  <a:moveTo>
                    <a:pt x="1717" y="0"/>
                  </a:moveTo>
                  <a:cubicBezTo>
                    <a:pt x="580" y="0"/>
                    <a:pt x="1" y="956"/>
                    <a:pt x="1" y="1843"/>
                  </a:cubicBezTo>
                  <a:cubicBezTo>
                    <a:pt x="1" y="3206"/>
                    <a:pt x="1133" y="4603"/>
                    <a:pt x="1133" y="5938"/>
                  </a:cubicBezTo>
                  <a:cubicBezTo>
                    <a:pt x="1133" y="6101"/>
                    <a:pt x="1086" y="6264"/>
                    <a:pt x="1011" y="6406"/>
                  </a:cubicBezTo>
                  <a:cubicBezTo>
                    <a:pt x="2218" y="5749"/>
                    <a:pt x="4015" y="5159"/>
                    <a:pt x="4537" y="4996"/>
                  </a:cubicBezTo>
                  <a:cubicBezTo>
                    <a:pt x="4618" y="4969"/>
                    <a:pt x="4666" y="4881"/>
                    <a:pt x="4646" y="4799"/>
                  </a:cubicBezTo>
                  <a:lnTo>
                    <a:pt x="4429" y="3891"/>
                  </a:lnTo>
                  <a:cubicBezTo>
                    <a:pt x="4591" y="3816"/>
                    <a:pt x="5914" y="3436"/>
                    <a:pt x="5914" y="3436"/>
                  </a:cubicBezTo>
                  <a:cubicBezTo>
                    <a:pt x="4605" y="989"/>
                    <a:pt x="3167" y="195"/>
                    <a:pt x="2049" y="26"/>
                  </a:cubicBezTo>
                  <a:cubicBezTo>
                    <a:pt x="1933" y="9"/>
                    <a:pt x="1823" y="0"/>
                    <a:pt x="1717"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0" name="Google Shape;16470;p71"/>
            <p:cNvSpPr/>
            <p:nvPr/>
          </p:nvSpPr>
          <p:spPr>
            <a:xfrm>
              <a:off x="6961572" y="1695040"/>
              <a:ext cx="41811" cy="53745"/>
            </a:xfrm>
            <a:custGeom>
              <a:rect b="b" l="l" r="r" t="t"/>
              <a:pathLst>
                <a:path extrusionOk="0" h="2049" w="1594">
                  <a:moveTo>
                    <a:pt x="794" y="0"/>
                  </a:moveTo>
                  <a:cubicBezTo>
                    <a:pt x="353" y="0"/>
                    <a:pt x="0" y="360"/>
                    <a:pt x="0" y="794"/>
                  </a:cubicBezTo>
                  <a:lnTo>
                    <a:pt x="0" y="1255"/>
                  </a:lnTo>
                  <a:cubicBezTo>
                    <a:pt x="0" y="1689"/>
                    <a:pt x="353" y="2048"/>
                    <a:pt x="794" y="2048"/>
                  </a:cubicBezTo>
                  <a:cubicBezTo>
                    <a:pt x="1235" y="2048"/>
                    <a:pt x="1587" y="1689"/>
                    <a:pt x="1594" y="1255"/>
                  </a:cubicBezTo>
                  <a:lnTo>
                    <a:pt x="1594" y="794"/>
                  </a:lnTo>
                  <a:cubicBezTo>
                    <a:pt x="1587" y="360"/>
                    <a:pt x="1235" y="0"/>
                    <a:pt x="7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1" name="Google Shape;16471;p71"/>
            <p:cNvSpPr/>
            <p:nvPr/>
          </p:nvSpPr>
          <p:spPr>
            <a:xfrm>
              <a:off x="6979356" y="1695040"/>
              <a:ext cx="24027" cy="41811"/>
            </a:xfrm>
            <a:custGeom>
              <a:rect b="b" l="l" r="r" t="t"/>
              <a:pathLst>
                <a:path extrusionOk="0" h="1594" w="916">
                  <a:moveTo>
                    <a:pt x="116" y="0"/>
                  </a:moveTo>
                  <a:cubicBezTo>
                    <a:pt x="75" y="0"/>
                    <a:pt x="41" y="7"/>
                    <a:pt x="1" y="14"/>
                  </a:cubicBezTo>
                  <a:lnTo>
                    <a:pt x="1" y="1140"/>
                  </a:lnTo>
                  <a:cubicBezTo>
                    <a:pt x="1" y="1390"/>
                    <a:pt x="204" y="1594"/>
                    <a:pt x="455" y="1594"/>
                  </a:cubicBezTo>
                  <a:cubicBezTo>
                    <a:pt x="706" y="1594"/>
                    <a:pt x="909" y="1390"/>
                    <a:pt x="909" y="1140"/>
                  </a:cubicBezTo>
                  <a:lnTo>
                    <a:pt x="909" y="801"/>
                  </a:lnTo>
                  <a:cubicBezTo>
                    <a:pt x="916" y="360"/>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2" name="Google Shape;16472;p71"/>
            <p:cNvSpPr/>
            <p:nvPr/>
          </p:nvSpPr>
          <p:spPr>
            <a:xfrm>
              <a:off x="6973480" y="1700915"/>
              <a:ext cx="17994" cy="17994"/>
            </a:xfrm>
            <a:custGeom>
              <a:rect b="b" l="l" r="r" t="t"/>
              <a:pathLst>
                <a:path extrusionOk="0" h="686" w="686">
                  <a:moveTo>
                    <a:pt x="340" y="0"/>
                  </a:moveTo>
                  <a:cubicBezTo>
                    <a:pt x="150" y="0"/>
                    <a:pt x="1" y="156"/>
                    <a:pt x="1" y="346"/>
                  </a:cubicBezTo>
                  <a:cubicBezTo>
                    <a:pt x="1" y="536"/>
                    <a:pt x="150" y="685"/>
                    <a:pt x="340" y="685"/>
                  </a:cubicBezTo>
                  <a:cubicBezTo>
                    <a:pt x="530" y="685"/>
                    <a:pt x="686" y="536"/>
                    <a:pt x="686" y="346"/>
                  </a:cubicBezTo>
                  <a:cubicBezTo>
                    <a:pt x="686" y="156"/>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3" name="Google Shape;16473;p71"/>
            <p:cNvSpPr/>
            <p:nvPr/>
          </p:nvSpPr>
          <p:spPr>
            <a:xfrm>
              <a:off x="7110794" y="1695040"/>
              <a:ext cx="41811" cy="53745"/>
            </a:xfrm>
            <a:custGeom>
              <a:rect b="b" l="l" r="r" t="t"/>
              <a:pathLst>
                <a:path extrusionOk="0" h="2049" w="1594">
                  <a:moveTo>
                    <a:pt x="794" y="0"/>
                  </a:moveTo>
                  <a:cubicBezTo>
                    <a:pt x="353" y="0"/>
                    <a:pt x="0" y="360"/>
                    <a:pt x="0" y="794"/>
                  </a:cubicBezTo>
                  <a:lnTo>
                    <a:pt x="0" y="1255"/>
                  </a:lnTo>
                  <a:cubicBezTo>
                    <a:pt x="0" y="1689"/>
                    <a:pt x="353" y="2048"/>
                    <a:pt x="794" y="2048"/>
                  </a:cubicBezTo>
                  <a:cubicBezTo>
                    <a:pt x="1234" y="2048"/>
                    <a:pt x="1587" y="1689"/>
                    <a:pt x="1594" y="1255"/>
                  </a:cubicBezTo>
                  <a:lnTo>
                    <a:pt x="1594" y="794"/>
                  </a:lnTo>
                  <a:cubicBezTo>
                    <a:pt x="1587" y="360"/>
                    <a:pt x="1234" y="0"/>
                    <a:pt x="7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4" name="Google Shape;16474;p71"/>
            <p:cNvSpPr/>
            <p:nvPr/>
          </p:nvSpPr>
          <p:spPr>
            <a:xfrm>
              <a:off x="7128578" y="1695040"/>
              <a:ext cx="24027" cy="41811"/>
            </a:xfrm>
            <a:custGeom>
              <a:rect b="b" l="l" r="r" t="t"/>
              <a:pathLst>
                <a:path extrusionOk="0" h="1594" w="916">
                  <a:moveTo>
                    <a:pt x="116" y="0"/>
                  </a:moveTo>
                  <a:cubicBezTo>
                    <a:pt x="82" y="0"/>
                    <a:pt x="41" y="7"/>
                    <a:pt x="0" y="14"/>
                  </a:cubicBezTo>
                  <a:lnTo>
                    <a:pt x="0" y="1140"/>
                  </a:lnTo>
                  <a:cubicBezTo>
                    <a:pt x="0" y="1390"/>
                    <a:pt x="204" y="1594"/>
                    <a:pt x="462" y="1594"/>
                  </a:cubicBezTo>
                  <a:cubicBezTo>
                    <a:pt x="712" y="1594"/>
                    <a:pt x="916" y="1390"/>
                    <a:pt x="916" y="1140"/>
                  </a:cubicBezTo>
                  <a:lnTo>
                    <a:pt x="916" y="801"/>
                  </a:lnTo>
                  <a:cubicBezTo>
                    <a:pt x="916" y="360"/>
                    <a:pt x="556"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5" name="Google Shape;16475;p71"/>
            <p:cNvSpPr/>
            <p:nvPr/>
          </p:nvSpPr>
          <p:spPr>
            <a:xfrm>
              <a:off x="7122703" y="1700915"/>
              <a:ext cx="17810" cy="17994"/>
            </a:xfrm>
            <a:custGeom>
              <a:rect b="b" l="l" r="r" t="t"/>
              <a:pathLst>
                <a:path extrusionOk="0" h="686" w="679">
                  <a:moveTo>
                    <a:pt x="340" y="0"/>
                  </a:moveTo>
                  <a:cubicBezTo>
                    <a:pt x="150" y="0"/>
                    <a:pt x="1" y="156"/>
                    <a:pt x="1" y="346"/>
                  </a:cubicBezTo>
                  <a:cubicBezTo>
                    <a:pt x="1" y="536"/>
                    <a:pt x="150" y="685"/>
                    <a:pt x="340" y="685"/>
                  </a:cubicBezTo>
                  <a:cubicBezTo>
                    <a:pt x="530" y="685"/>
                    <a:pt x="679" y="536"/>
                    <a:pt x="679" y="346"/>
                  </a:cubicBezTo>
                  <a:cubicBezTo>
                    <a:pt x="679" y="156"/>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6" name="Google Shape;16476;p71"/>
            <p:cNvSpPr/>
            <p:nvPr/>
          </p:nvSpPr>
          <p:spPr>
            <a:xfrm>
              <a:off x="7026491" y="1796602"/>
              <a:ext cx="60486" cy="59411"/>
            </a:xfrm>
            <a:custGeom>
              <a:rect b="b" l="l" r="r" t="t"/>
              <a:pathLst>
                <a:path extrusionOk="0" h="2265" w="2306">
                  <a:moveTo>
                    <a:pt x="1153" y="0"/>
                  </a:moveTo>
                  <a:cubicBezTo>
                    <a:pt x="516" y="0"/>
                    <a:pt x="0" y="339"/>
                    <a:pt x="0" y="753"/>
                  </a:cubicBezTo>
                  <a:cubicBezTo>
                    <a:pt x="0" y="1031"/>
                    <a:pt x="400" y="1261"/>
                    <a:pt x="767" y="1417"/>
                  </a:cubicBezTo>
                  <a:cubicBezTo>
                    <a:pt x="868" y="1465"/>
                    <a:pt x="936" y="1573"/>
                    <a:pt x="936" y="1689"/>
                  </a:cubicBezTo>
                  <a:lnTo>
                    <a:pt x="936" y="2265"/>
                  </a:lnTo>
                  <a:cubicBezTo>
                    <a:pt x="963" y="2251"/>
                    <a:pt x="990" y="2245"/>
                    <a:pt x="1024" y="2231"/>
                  </a:cubicBezTo>
                  <a:cubicBezTo>
                    <a:pt x="1068" y="2214"/>
                    <a:pt x="1118" y="2206"/>
                    <a:pt x="1167" y="2206"/>
                  </a:cubicBezTo>
                  <a:cubicBezTo>
                    <a:pt x="1216" y="2206"/>
                    <a:pt x="1265" y="2214"/>
                    <a:pt x="1309" y="2231"/>
                  </a:cubicBezTo>
                  <a:cubicBezTo>
                    <a:pt x="1343" y="2245"/>
                    <a:pt x="1370" y="2251"/>
                    <a:pt x="1397" y="2265"/>
                  </a:cubicBezTo>
                  <a:lnTo>
                    <a:pt x="1397" y="1682"/>
                  </a:lnTo>
                  <a:cubicBezTo>
                    <a:pt x="1397" y="1566"/>
                    <a:pt x="1465" y="1465"/>
                    <a:pt x="1567" y="1417"/>
                  </a:cubicBezTo>
                  <a:cubicBezTo>
                    <a:pt x="1913" y="1255"/>
                    <a:pt x="2306" y="1031"/>
                    <a:pt x="2306" y="753"/>
                  </a:cubicBezTo>
                  <a:cubicBezTo>
                    <a:pt x="2306" y="332"/>
                    <a:pt x="1790" y="0"/>
                    <a:pt x="115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7" name="Google Shape;16477;p71"/>
            <p:cNvSpPr/>
            <p:nvPr/>
          </p:nvSpPr>
          <p:spPr>
            <a:xfrm>
              <a:off x="6871944" y="1581569"/>
              <a:ext cx="185158" cy="232660"/>
            </a:xfrm>
            <a:custGeom>
              <a:rect b="b" l="l" r="r" t="t"/>
              <a:pathLst>
                <a:path extrusionOk="0" h="8870" w="7059">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627" y="8463"/>
                    <a:pt x="2163" y="8639"/>
                    <a:pt x="2787" y="8869"/>
                  </a:cubicBezTo>
                  <a:cubicBezTo>
                    <a:pt x="1716" y="2130"/>
                    <a:pt x="6218" y="0"/>
                    <a:pt x="7059"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8" name="Google Shape;16478;p71"/>
            <p:cNvSpPr/>
            <p:nvPr/>
          </p:nvSpPr>
          <p:spPr>
            <a:xfrm>
              <a:off x="6871944" y="1675289"/>
              <a:ext cx="84670" cy="138940"/>
            </a:xfrm>
            <a:custGeom>
              <a:rect b="b" l="l" r="r" t="t"/>
              <a:pathLst>
                <a:path extrusionOk="0" h="5297" w="3228">
                  <a:moveTo>
                    <a:pt x="3228" y="1"/>
                  </a:moveTo>
                  <a:lnTo>
                    <a:pt x="3228" y="1"/>
                  </a:lnTo>
                  <a:cubicBezTo>
                    <a:pt x="2231" y="353"/>
                    <a:pt x="1071" y="1255"/>
                    <a:pt x="0" y="3255"/>
                  </a:cubicBezTo>
                  <a:cubicBezTo>
                    <a:pt x="0" y="3255"/>
                    <a:pt x="1329" y="3635"/>
                    <a:pt x="1485" y="3710"/>
                  </a:cubicBezTo>
                  <a:lnTo>
                    <a:pt x="1268" y="4618"/>
                  </a:lnTo>
                  <a:cubicBezTo>
                    <a:pt x="1248" y="4700"/>
                    <a:pt x="1295" y="4788"/>
                    <a:pt x="1376" y="4815"/>
                  </a:cubicBezTo>
                  <a:cubicBezTo>
                    <a:pt x="1627" y="4890"/>
                    <a:pt x="2163" y="5066"/>
                    <a:pt x="2787" y="5296"/>
                  </a:cubicBezTo>
                  <a:cubicBezTo>
                    <a:pt x="2434" y="3052"/>
                    <a:pt x="2692" y="1316"/>
                    <a:pt x="322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79" name="Google Shape;16479;p71"/>
          <p:cNvGrpSpPr/>
          <p:nvPr/>
        </p:nvGrpSpPr>
        <p:grpSpPr>
          <a:xfrm>
            <a:off x="6561931" y="3365261"/>
            <a:ext cx="400375" cy="370184"/>
            <a:chOff x="6561931" y="3365261"/>
            <a:chExt cx="400375" cy="370184"/>
          </a:xfrm>
        </p:grpSpPr>
        <p:sp>
          <p:nvSpPr>
            <p:cNvPr id="16480" name="Google Shape;16480;p71"/>
            <p:cNvSpPr/>
            <p:nvPr/>
          </p:nvSpPr>
          <p:spPr>
            <a:xfrm>
              <a:off x="6592332" y="3365261"/>
              <a:ext cx="369974" cy="370158"/>
            </a:xfrm>
            <a:custGeom>
              <a:rect b="b" l="l" r="r" t="t"/>
              <a:pathLst>
                <a:path extrusionOk="0" h="14112" w="14105">
                  <a:moveTo>
                    <a:pt x="7053" y="1"/>
                  </a:moveTo>
                  <a:cubicBezTo>
                    <a:pt x="3154" y="1"/>
                    <a:pt x="1" y="3161"/>
                    <a:pt x="1" y="7059"/>
                  </a:cubicBezTo>
                  <a:cubicBezTo>
                    <a:pt x="1" y="10951"/>
                    <a:pt x="3154" y="14111"/>
                    <a:pt x="7053" y="14111"/>
                  </a:cubicBezTo>
                  <a:cubicBezTo>
                    <a:pt x="10952" y="14111"/>
                    <a:pt x="14105" y="10951"/>
                    <a:pt x="14105" y="7059"/>
                  </a:cubicBezTo>
                  <a:cubicBezTo>
                    <a:pt x="14105" y="3161"/>
                    <a:pt x="10952" y="1"/>
                    <a:pt x="7053"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1" name="Google Shape;16481;p71"/>
            <p:cNvSpPr/>
            <p:nvPr/>
          </p:nvSpPr>
          <p:spPr>
            <a:xfrm>
              <a:off x="6561931" y="3392672"/>
              <a:ext cx="372991" cy="342774"/>
            </a:xfrm>
            <a:custGeom>
              <a:rect b="b" l="l" r="r" t="t"/>
              <a:pathLst>
                <a:path extrusionOk="0" h="13068" w="14220">
                  <a:moveTo>
                    <a:pt x="4516" y="0"/>
                  </a:moveTo>
                  <a:cubicBezTo>
                    <a:pt x="631" y="2387"/>
                    <a:pt x="0" y="7777"/>
                    <a:pt x="3221" y="10998"/>
                  </a:cubicBezTo>
                  <a:cubicBezTo>
                    <a:pt x="4618" y="12395"/>
                    <a:pt x="6418" y="13067"/>
                    <a:pt x="8204" y="13067"/>
                  </a:cubicBezTo>
                  <a:cubicBezTo>
                    <a:pt x="10546" y="13067"/>
                    <a:pt x="12865" y="11910"/>
                    <a:pt x="14219" y="9710"/>
                  </a:cubicBezTo>
                  <a:lnTo>
                    <a:pt x="14219" y="9710"/>
                  </a:lnTo>
                  <a:cubicBezTo>
                    <a:pt x="13107" y="10395"/>
                    <a:pt x="11833" y="10754"/>
                    <a:pt x="10524" y="10754"/>
                  </a:cubicBezTo>
                  <a:cubicBezTo>
                    <a:pt x="7968" y="10754"/>
                    <a:pt x="5615" y="9371"/>
                    <a:pt x="4367" y="7140"/>
                  </a:cubicBezTo>
                  <a:cubicBezTo>
                    <a:pt x="3119" y="4909"/>
                    <a:pt x="3180" y="2177"/>
                    <a:pt x="4516"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2" name="Google Shape;16482;p71"/>
            <p:cNvSpPr/>
            <p:nvPr/>
          </p:nvSpPr>
          <p:spPr>
            <a:xfrm>
              <a:off x="6756506" y="3585882"/>
              <a:ext cx="52539" cy="31083"/>
            </a:xfrm>
            <a:custGeom>
              <a:rect b="b" l="l" r="r" t="t"/>
              <a:pathLst>
                <a:path extrusionOk="0" h="1185" w="2003">
                  <a:moveTo>
                    <a:pt x="329" y="1"/>
                  </a:moveTo>
                  <a:cubicBezTo>
                    <a:pt x="146" y="1"/>
                    <a:pt x="1" y="254"/>
                    <a:pt x="183" y="405"/>
                  </a:cubicBezTo>
                  <a:lnTo>
                    <a:pt x="895" y="1001"/>
                  </a:lnTo>
                  <a:cubicBezTo>
                    <a:pt x="1004" y="1096"/>
                    <a:pt x="1140" y="1150"/>
                    <a:pt x="1289" y="1157"/>
                  </a:cubicBezTo>
                  <a:lnTo>
                    <a:pt x="1668" y="1184"/>
                  </a:lnTo>
                  <a:lnTo>
                    <a:pt x="1689" y="1184"/>
                  </a:lnTo>
                  <a:cubicBezTo>
                    <a:pt x="1693" y="1185"/>
                    <a:pt x="1697" y="1185"/>
                    <a:pt x="1702" y="1185"/>
                  </a:cubicBezTo>
                  <a:cubicBezTo>
                    <a:pt x="1988" y="1185"/>
                    <a:pt x="2003" y="743"/>
                    <a:pt x="1702" y="730"/>
                  </a:cubicBezTo>
                  <a:lnTo>
                    <a:pt x="1316" y="703"/>
                  </a:lnTo>
                  <a:cubicBezTo>
                    <a:pt x="1268" y="703"/>
                    <a:pt x="1221" y="683"/>
                    <a:pt x="1187" y="655"/>
                  </a:cubicBezTo>
                  <a:lnTo>
                    <a:pt x="475" y="59"/>
                  </a:lnTo>
                  <a:cubicBezTo>
                    <a:pt x="427" y="18"/>
                    <a:pt x="377" y="1"/>
                    <a:pt x="329"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3" name="Google Shape;16483;p71"/>
            <p:cNvSpPr/>
            <p:nvPr/>
          </p:nvSpPr>
          <p:spPr>
            <a:xfrm>
              <a:off x="6853609" y="3448830"/>
              <a:ext cx="27882" cy="35096"/>
            </a:xfrm>
            <a:custGeom>
              <a:rect b="b" l="l" r="r" t="t"/>
              <a:pathLst>
                <a:path extrusionOk="0" h="1338" w="1063">
                  <a:moveTo>
                    <a:pt x="781" y="1"/>
                  </a:moveTo>
                  <a:cubicBezTo>
                    <a:pt x="694" y="1"/>
                    <a:pt x="607" y="48"/>
                    <a:pt x="570" y="158"/>
                  </a:cubicBezTo>
                  <a:lnTo>
                    <a:pt x="455" y="524"/>
                  </a:lnTo>
                  <a:lnTo>
                    <a:pt x="109" y="971"/>
                  </a:lnTo>
                  <a:cubicBezTo>
                    <a:pt x="1" y="1120"/>
                    <a:pt x="102" y="1337"/>
                    <a:pt x="292" y="1337"/>
                  </a:cubicBezTo>
                  <a:cubicBezTo>
                    <a:pt x="367" y="1337"/>
                    <a:pt x="428" y="1304"/>
                    <a:pt x="475" y="1249"/>
                  </a:cubicBezTo>
                  <a:lnTo>
                    <a:pt x="841" y="768"/>
                  </a:lnTo>
                  <a:cubicBezTo>
                    <a:pt x="862" y="748"/>
                    <a:pt x="869" y="720"/>
                    <a:pt x="875" y="700"/>
                  </a:cubicBezTo>
                  <a:lnTo>
                    <a:pt x="1004" y="300"/>
                  </a:lnTo>
                  <a:cubicBezTo>
                    <a:pt x="1062" y="121"/>
                    <a:pt x="921" y="1"/>
                    <a:pt x="78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4" name="Google Shape;16484;p71"/>
            <p:cNvSpPr/>
            <p:nvPr/>
          </p:nvSpPr>
          <p:spPr>
            <a:xfrm>
              <a:off x="6816441" y="3525920"/>
              <a:ext cx="19777" cy="30925"/>
            </a:xfrm>
            <a:custGeom>
              <a:rect b="b" l="l" r="r" t="t"/>
              <a:pathLst>
                <a:path extrusionOk="0" h="1179" w="754">
                  <a:moveTo>
                    <a:pt x="282" y="1"/>
                  </a:moveTo>
                  <a:cubicBezTo>
                    <a:pt x="143" y="1"/>
                    <a:pt x="1" y="122"/>
                    <a:pt x="55" y="297"/>
                  </a:cubicBezTo>
                  <a:lnTo>
                    <a:pt x="285" y="1023"/>
                  </a:lnTo>
                  <a:cubicBezTo>
                    <a:pt x="312" y="1111"/>
                    <a:pt x="401" y="1178"/>
                    <a:pt x="502" y="1178"/>
                  </a:cubicBezTo>
                  <a:cubicBezTo>
                    <a:pt x="523" y="1178"/>
                    <a:pt x="550" y="1172"/>
                    <a:pt x="570" y="1165"/>
                  </a:cubicBezTo>
                  <a:cubicBezTo>
                    <a:pt x="692" y="1131"/>
                    <a:pt x="753" y="1002"/>
                    <a:pt x="719" y="880"/>
                  </a:cubicBezTo>
                  <a:lnTo>
                    <a:pt x="489" y="161"/>
                  </a:lnTo>
                  <a:cubicBezTo>
                    <a:pt x="455" y="49"/>
                    <a:pt x="369" y="1"/>
                    <a:pt x="282"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5" name="Google Shape;16485;p71"/>
            <p:cNvSpPr/>
            <p:nvPr/>
          </p:nvSpPr>
          <p:spPr>
            <a:xfrm>
              <a:off x="6787457" y="3566891"/>
              <a:ext cx="34519" cy="25548"/>
            </a:xfrm>
            <a:custGeom>
              <a:rect b="b" l="l" r="r" t="t"/>
              <a:pathLst>
                <a:path extrusionOk="0" h="974" w="1316">
                  <a:moveTo>
                    <a:pt x="442" y="1"/>
                  </a:moveTo>
                  <a:cubicBezTo>
                    <a:pt x="346" y="1"/>
                    <a:pt x="260" y="53"/>
                    <a:pt x="224" y="139"/>
                  </a:cubicBezTo>
                  <a:lnTo>
                    <a:pt x="41" y="573"/>
                  </a:lnTo>
                  <a:cubicBezTo>
                    <a:pt x="0" y="647"/>
                    <a:pt x="41" y="742"/>
                    <a:pt x="122" y="769"/>
                  </a:cubicBezTo>
                  <a:lnTo>
                    <a:pt x="631" y="959"/>
                  </a:lnTo>
                  <a:cubicBezTo>
                    <a:pt x="658" y="969"/>
                    <a:pt x="685" y="973"/>
                    <a:pt x="713" y="973"/>
                  </a:cubicBezTo>
                  <a:cubicBezTo>
                    <a:pt x="783" y="973"/>
                    <a:pt x="851" y="943"/>
                    <a:pt x="895" y="884"/>
                  </a:cubicBezTo>
                  <a:lnTo>
                    <a:pt x="1207" y="464"/>
                  </a:lnTo>
                  <a:cubicBezTo>
                    <a:pt x="1316" y="328"/>
                    <a:pt x="1234" y="132"/>
                    <a:pt x="1065" y="105"/>
                  </a:cubicBezTo>
                  <a:lnTo>
                    <a:pt x="475" y="3"/>
                  </a:lnTo>
                  <a:cubicBezTo>
                    <a:pt x="464" y="2"/>
                    <a:pt x="453" y="1"/>
                    <a:pt x="442"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6" name="Google Shape;16486;p71"/>
            <p:cNvSpPr/>
            <p:nvPr/>
          </p:nvSpPr>
          <p:spPr>
            <a:xfrm>
              <a:off x="6844376" y="3570249"/>
              <a:ext cx="40027" cy="23450"/>
            </a:xfrm>
            <a:custGeom>
              <a:rect b="b" l="l" r="r" t="t"/>
              <a:pathLst>
                <a:path extrusionOk="0" h="894" w="1526">
                  <a:moveTo>
                    <a:pt x="750" y="0"/>
                  </a:moveTo>
                  <a:cubicBezTo>
                    <a:pt x="684" y="0"/>
                    <a:pt x="618" y="15"/>
                    <a:pt x="556" y="44"/>
                  </a:cubicBezTo>
                  <a:lnTo>
                    <a:pt x="115" y="248"/>
                  </a:lnTo>
                  <a:cubicBezTo>
                    <a:pt x="0" y="302"/>
                    <a:pt x="0" y="458"/>
                    <a:pt x="115" y="512"/>
                  </a:cubicBezTo>
                  <a:lnTo>
                    <a:pt x="854" y="851"/>
                  </a:lnTo>
                  <a:cubicBezTo>
                    <a:pt x="917" y="879"/>
                    <a:pt x="982" y="893"/>
                    <a:pt x="1047" y="893"/>
                  </a:cubicBezTo>
                  <a:cubicBezTo>
                    <a:pt x="1123" y="893"/>
                    <a:pt x="1199" y="874"/>
                    <a:pt x="1268" y="838"/>
                  </a:cubicBezTo>
                  <a:lnTo>
                    <a:pt x="1424" y="743"/>
                  </a:lnTo>
                  <a:cubicBezTo>
                    <a:pt x="1512" y="695"/>
                    <a:pt x="1526" y="580"/>
                    <a:pt x="1458" y="506"/>
                  </a:cubicBezTo>
                  <a:lnTo>
                    <a:pt x="1065" y="126"/>
                  </a:lnTo>
                  <a:cubicBezTo>
                    <a:pt x="978" y="44"/>
                    <a:pt x="865" y="0"/>
                    <a:pt x="750"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7" name="Google Shape;16487;p71"/>
            <p:cNvSpPr/>
            <p:nvPr/>
          </p:nvSpPr>
          <p:spPr>
            <a:xfrm>
              <a:off x="6789791" y="3610381"/>
              <a:ext cx="97287" cy="68854"/>
            </a:xfrm>
            <a:custGeom>
              <a:rect b="b" l="l" r="r" t="t"/>
              <a:pathLst>
                <a:path extrusionOk="0" h="2625" w="3709">
                  <a:moveTo>
                    <a:pt x="2063" y="1"/>
                  </a:moveTo>
                  <a:cubicBezTo>
                    <a:pt x="2015" y="1"/>
                    <a:pt x="1967" y="17"/>
                    <a:pt x="1925" y="47"/>
                  </a:cubicBezTo>
                  <a:lnTo>
                    <a:pt x="874" y="786"/>
                  </a:lnTo>
                  <a:lnTo>
                    <a:pt x="420" y="867"/>
                  </a:lnTo>
                  <a:cubicBezTo>
                    <a:pt x="216" y="908"/>
                    <a:pt x="67" y="1078"/>
                    <a:pt x="54" y="1281"/>
                  </a:cubicBezTo>
                  <a:lnTo>
                    <a:pt x="13" y="1810"/>
                  </a:lnTo>
                  <a:cubicBezTo>
                    <a:pt x="0" y="2023"/>
                    <a:pt x="171" y="2211"/>
                    <a:pt x="387" y="2211"/>
                  </a:cubicBezTo>
                  <a:cubicBezTo>
                    <a:pt x="398" y="2211"/>
                    <a:pt x="409" y="2211"/>
                    <a:pt x="420" y="2210"/>
                  </a:cubicBezTo>
                  <a:lnTo>
                    <a:pt x="2088" y="2074"/>
                  </a:lnTo>
                  <a:lnTo>
                    <a:pt x="2481" y="2542"/>
                  </a:lnTo>
                  <a:cubicBezTo>
                    <a:pt x="2527" y="2597"/>
                    <a:pt x="2592" y="2625"/>
                    <a:pt x="2658" y="2625"/>
                  </a:cubicBezTo>
                  <a:cubicBezTo>
                    <a:pt x="2729" y="2625"/>
                    <a:pt x="2801" y="2592"/>
                    <a:pt x="2847" y="2529"/>
                  </a:cubicBezTo>
                  <a:lnTo>
                    <a:pt x="3661" y="1342"/>
                  </a:lnTo>
                  <a:cubicBezTo>
                    <a:pt x="3695" y="1288"/>
                    <a:pt x="3708" y="1220"/>
                    <a:pt x="3688" y="1159"/>
                  </a:cubicBezTo>
                  <a:lnTo>
                    <a:pt x="3437" y="216"/>
                  </a:lnTo>
                  <a:lnTo>
                    <a:pt x="2881" y="352"/>
                  </a:lnTo>
                  <a:lnTo>
                    <a:pt x="2149" y="20"/>
                  </a:lnTo>
                  <a:cubicBezTo>
                    <a:pt x="2121" y="7"/>
                    <a:pt x="2092" y="1"/>
                    <a:pt x="2063"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8" name="Google Shape;16488;p71"/>
            <p:cNvSpPr/>
            <p:nvPr/>
          </p:nvSpPr>
          <p:spPr>
            <a:xfrm>
              <a:off x="6587716" y="3526576"/>
              <a:ext cx="38978" cy="131124"/>
            </a:xfrm>
            <a:custGeom>
              <a:rect b="b" l="l" r="r" t="t"/>
              <a:pathLst>
                <a:path extrusionOk="0" h="4999" w="1486">
                  <a:moveTo>
                    <a:pt x="245" y="1"/>
                  </a:moveTo>
                  <a:lnTo>
                    <a:pt x="245" y="1"/>
                  </a:lnTo>
                  <a:cubicBezTo>
                    <a:pt x="1" y="1764"/>
                    <a:pt x="441" y="3554"/>
                    <a:pt x="1485" y="4998"/>
                  </a:cubicBezTo>
                  <a:lnTo>
                    <a:pt x="1452" y="3215"/>
                  </a:lnTo>
                  <a:cubicBezTo>
                    <a:pt x="1445" y="3167"/>
                    <a:pt x="1438" y="3113"/>
                    <a:pt x="1424" y="3066"/>
                  </a:cubicBezTo>
                  <a:lnTo>
                    <a:pt x="984" y="1872"/>
                  </a:lnTo>
                  <a:cubicBezTo>
                    <a:pt x="936" y="1750"/>
                    <a:pt x="929" y="1621"/>
                    <a:pt x="957" y="1493"/>
                  </a:cubicBezTo>
                  <a:lnTo>
                    <a:pt x="1126" y="1031"/>
                  </a:lnTo>
                  <a:cubicBezTo>
                    <a:pt x="1180" y="875"/>
                    <a:pt x="1106" y="706"/>
                    <a:pt x="957" y="645"/>
                  </a:cubicBezTo>
                  <a:lnTo>
                    <a:pt x="875" y="611"/>
                  </a:lnTo>
                  <a:cubicBezTo>
                    <a:pt x="753" y="591"/>
                    <a:pt x="645" y="530"/>
                    <a:pt x="570" y="428"/>
                  </a:cubicBezTo>
                  <a:lnTo>
                    <a:pt x="245"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9" name="Google Shape;16489;p71"/>
            <p:cNvSpPr/>
            <p:nvPr/>
          </p:nvSpPr>
          <p:spPr>
            <a:xfrm>
              <a:off x="6596975" y="3365314"/>
              <a:ext cx="283520" cy="210207"/>
            </a:xfrm>
            <a:custGeom>
              <a:rect b="b" l="l" r="r" t="t"/>
              <a:pathLst>
                <a:path extrusionOk="0" h="8014" w="10809">
                  <a:moveTo>
                    <a:pt x="6883" y="0"/>
                  </a:moveTo>
                  <a:cubicBezTo>
                    <a:pt x="4731" y="0"/>
                    <a:pt x="2612" y="985"/>
                    <a:pt x="1234" y="2833"/>
                  </a:cubicBezTo>
                  <a:lnTo>
                    <a:pt x="1750" y="3599"/>
                  </a:lnTo>
                  <a:cubicBezTo>
                    <a:pt x="1851" y="3774"/>
                    <a:pt x="1704" y="3941"/>
                    <a:pt x="1550" y="3941"/>
                  </a:cubicBezTo>
                  <a:cubicBezTo>
                    <a:pt x="1488" y="3941"/>
                    <a:pt x="1425" y="3914"/>
                    <a:pt x="1377" y="3850"/>
                  </a:cubicBezTo>
                  <a:lnTo>
                    <a:pt x="956" y="3233"/>
                  </a:lnTo>
                  <a:cubicBezTo>
                    <a:pt x="502" y="3932"/>
                    <a:pt x="176" y="4705"/>
                    <a:pt x="0" y="5518"/>
                  </a:cubicBezTo>
                  <a:lnTo>
                    <a:pt x="488" y="6183"/>
                  </a:lnTo>
                  <a:cubicBezTo>
                    <a:pt x="516" y="6222"/>
                    <a:pt x="562" y="6243"/>
                    <a:pt x="608" y="6243"/>
                  </a:cubicBezTo>
                  <a:cubicBezTo>
                    <a:pt x="641" y="6243"/>
                    <a:pt x="673" y="6232"/>
                    <a:pt x="699" y="6210"/>
                  </a:cubicBezTo>
                  <a:lnTo>
                    <a:pt x="1017" y="5966"/>
                  </a:lnTo>
                  <a:cubicBezTo>
                    <a:pt x="1071" y="5918"/>
                    <a:pt x="1105" y="5850"/>
                    <a:pt x="1112" y="5769"/>
                  </a:cubicBezTo>
                  <a:lnTo>
                    <a:pt x="1112" y="5464"/>
                  </a:lnTo>
                  <a:cubicBezTo>
                    <a:pt x="1112" y="5410"/>
                    <a:pt x="1092" y="5362"/>
                    <a:pt x="1065" y="5315"/>
                  </a:cubicBezTo>
                  <a:lnTo>
                    <a:pt x="834" y="5003"/>
                  </a:lnTo>
                  <a:cubicBezTo>
                    <a:pt x="721" y="4826"/>
                    <a:pt x="869" y="4645"/>
                    <a:pt x="1028" y="4645"/>
                  </a:cubicBezTo>
                  <a:cubicBezTo>
                    <a:pt x="1088" y="4645"/>
                    <a:pt x="1150" y="4670"/>
                    <a:pt x="1200" y="4732"/>
                  </a:cubicBezTo>
                  <a:lnTo>
                    <a:pt x="1526" y="5166"/>
                  </a:lnTo>
                  <a:cubicBezTo>
                    <a:pt x="1607" y="5274"/>
                    <a:pt x="1729" y="5335"/>
                    <a:pt x="1865" y="5349"/>
                  </a:cubicBezTo>
                  <a:lnTo>
                    <a:pt x="2082" y="5362"/>
                  </a:lnTo>
                  <a:cubicBezTo>
                    <a:pt x="2177" y="5362"/>
                    <a:pt x="2251" y="5423"/>
                    <a:pt x="2285" y="5511"/>
                  </a:cubicBezTo>
                  <a:lnTo>
                    <a:pt x="2719" y="6745"/>
                  </a:lnTo>
                  <a:cubicBezTo>
                    <a:pt x="2766" y="6889"/>
                    <a:pt x="2894" y="6964"/>
                    <a:pt x="3022" y="6964"/>
                  </a:cubicBezTo>
                  <a:cubicBezTo>
                    <a:pt x="3137" y="6964"/>
                    <a:pt x="3252" y="6904"/>
                    <a:pt x="3309" y="6779"/>
                  </a:cubicBezTo>
                  <a:lnTo>
                    <a:pt x="3567" y="6278"/>
                  </a:lnTo>
                  <a:cubicBezTo>
                    <a:pt x="3601" y="6210"/>
                    <a:pt x="3648" y="6156"/>
                    <a:pt x="3716" y="6108"/>
                  </a:cubicBezTo>
                  <a:lnTo>
                    <a:pt x="4170" y="5796"/>
                  </a:lnTo>
                  <a:cubicBezTo>
                    <a:pt x="4247" y="5746"/>
                    <a:pt x="4335" y="5721"/>
                    <a:pt x="4422" y="5721"/>
                  </a:cubicBezTo>
                  <a:cubicBezTo>
                    <a:pt x="4557" y="5721"/>
                    <a:pt x="4690" y="5780"/>
                    <a:pt x="4780" y="5891"/>
                  </a:cubicBezTo>
                  <a:lnTo>
                    <a:pt x="5303" y="6576"/>
                  </a:lnTo>
                  <a:cubicBezTo>
                    <a:pt x="5343" y="6623"/>
                    <a:pt x="5404" y="6657"/>
                    <a:pt x="5472" y="6657"/>
                  </a:cubicBezTo>
                  <a:lnTo>
                    <a:pt x="5872" y="7844"/>
                  </a:lnTo>
                  <a:cubicBezTo>
                    <a:pt x="5893" y="7939"/>
                    <a:pt x="5987" y="8007"/>
                    <a:pt x="6089" y="8013"/>
                  </a:cubicBezTo>
                  <a:cubicBezTo>
                    <a:pt x="6109" y="8013"/>
                    <a:pt x="6130" y="8007"/>
                    <a:pt x="6150" y="8000"/>
                  </a:cubicBezTo>
                  <a:cubicBezTo>
                    <a:pt x="6272" y="7966"/>
                    <a:pt x="6340" y="7844"/>
                    <a:pt x="6306" y="7722"/>
                  </a:cubicBezTo>
                  <a:lnTo>
                    <a:pt x="6137" y="7098"/>
                  </a:lnTo>
                  <a:lnTo>
                    <a:pt x="6530" y="6976"/>
                  </a:lnTo>
                  <a:cubicBezTo>
                    <a:pt x="6720" y="6901"/>
                    <a:pt x="6835" y="6712"/>
                    <a:pt x="6821" y="6508"/>
                  </a:cubicBezTo>
                  <a:lnTo>
                    <a:pt x="6794" y="6122"/>
                  </a:lnTo>
                  <a:cubicBezTo>
                    <a:pt x="6774" y="5918"/>
                    <a:pt x="6903" y="5722"/>
                    <a:pt x="7093" y="5654"/>
                  </a:cubicBezTo>
                  <a:lnTo>
                    <a:pt x="8252" y="5254"/>
                  </a:lnTo>
                  <a:cubicBezTo>
                    <a:pt x="8334" y="5220"/>
                    <a:pt x="8395" y="5145"/>
                    <a:pt x="8401" y="5057"/>
                  </a:cubicBezTo>
                  <a:lnTo>
                    <a:pt x="8510" y="3993"/>
                  </a:lnTo>
                  <a:cubicBezTo>
                    <a:pt x="8523" y="3877"/>
                    <a:pt x="8584" y="3776"/>
                    <a:pt x="8686" y="3715"/>
                  </a:cubicBezTo>
                  <a:cubicBezTo>
                    <a:pt x="8723" y="3694"/>
                    <a:pt x="8762" y="3685"/>
                    <a:pt x="8799" y="3685"/>
                  </a:cubicBezTo>
                  <a:cubicBezTo>
                    <a:pt x="8925" y="3685"/>
                    <a:pt x="9036" y="3790"/>
                    <a:pt x="9025" y="3932"/>
                  </a:cubicBezTo>
                  <a:lnTo>
                    <a:pt x="9005" y="4128"/>
                  </a:lnTo>
                  <a:cubicBezTo>
                    <a:pt x="8991" y="4250"/>
                    <a:pt x="9079" y="4365"/>
                    <a:pt x="9208" y="4379"/>
                  </a:cubicBezTo>
                  <a:lnTo>
                    <a:pt x="9229" y="4379"/>
                  </a:lnTo>
                  <a:cubicBezTo>
                    <a:pt x="9351" y="4379"/>
                    <a:pt x="9446" y="4291"/>
                    <a:pt x="9459" y="4176"/>
                  </a:cubicBezTo>
                  <a:lnTo>
                    <a:pt x="9568" y="3084"/>
                  </a:lnTo>
                  <a:cubicBezTo>
                    <a:pt x="9574" y="3009"/>
                    <a:pt x="9622" y="2942"/>
                    <a:pt x="9690" y="2908"/>
                  </a:cubicBezTo>
                  <a:lnTo>
                    <a:pt x="9832" y="2833"/>
                  </a:lnTo>
                  <a:cubicBezTo>
                    <a:pt x="9947" y="2792"/>
                    <a:pt x="10002" y="2664"/>
                    <a:pt x="9961" y="2548"/>
                  </a:cubicBezTo>
                  <a:lnTo>
                    <a:pt x="9805" y="2128"/>
                  </a:lnTo>
                  <a:cubicBezTo>
                    <a:pt x="9771" y="2026"/>
                    <a:pt x="9805" y="1924"/>
                    <a:pt x="9893" y="1863"/>
                  </a:cubicBezTo>
                  <a:lnTo>
                    <a:pt x="10808" y="1199"/>
                  </a:lnTo>
                  <a:cubicBezTo>
                    <a:pt x="9604" y="390"/>
                    <a:pt x="8237" y="0"/>
                    <a:pt x="6883"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0" name="Google Shape;16490;p71"/>
            <p:cNvSpPr/>
            <p:nvPr/>
          </p:nvSpPr>
          <p:spPr>
            <a:xfrm>
              <a:off x="6596791" y="3393013"/>
              <a:ext cx="83438" cy="136081"/>
            </a:xfrm>
            <a:custGeom>
              <a:rect b="b" l="l" r="r" t="t"/>
              <a:pathLst>
                <a:path extrusionOk="0" h="5188" w="3181">
                  <a:moveTo>
                    <a:pt x="3180" y="1"/>
                  </a:moveTo>
                  <a:lnTo>
                    <a:pt x="3180" y="1"/>
                  </a:lnTo>
                  <a:cubicBezTo>
                    <a:pt x="2428" y="462"/>
                    <a:pt x="1763" y="1065"/>
                    <a:pt x="1234" y="1777"/>
                  </a:cubicBezTo>
                  <a:lnTo>
                    <a:pt x="1750" y="2543"/>
                  </a:lnTo>
                  <a:cubicBezTo>
                    <a:pt x="1851" y="2699"/>
                    <a:pt x="1743" y="2903"/>
                    <a:pt x="1560" y="2903"/>
                  </a:cubicBezTo>
                  <a:lnTo>
                    <a:pt x="1567" y="2896"/>
                  </a:lnTo>
                  <a:cubicBezTo>
                    <a:pt x="1485" y="2896"/>
                    <a:pt x="1418" y="2862"/>
                    <a:pt x="1377" y="2801"/>
                  </a:cubicBezTo>
                  <a:lnTo>
                    <a:pt x="956" y="2177"/>
                  </a:lnTo>
                  <a:cubicBezTo>
                    <a:pt x="502" y="2876"/>
                    <a:pt x="177" y="3649"/>
                    <a:pt x="0" y="4462"/>
                  </a:cubicBezTo>
                  <a:lnTo>
                    <a:pt x="489" y="5127"/>
                  </a:lnTo>
                  <a:cubicBezTo>
                    <a:pt x="520" y="5166"/>
                    <a:pt x="566" y="5187"/>
                    <a:pt x="611" y="5187"/>
                  </a:cubicBezTo>
                  <a:cubicBezTo>
                    <a:pt x="644" y="5187"/>
                    <a:pt x="677" y="5176"/>
                    <a:pt x="706" y="5154"/>
                  </a:cubicBezTo>
                  <a:lnTo>
                    <a:pt x="1017" y="4910"/>
                  </a:lnTo>
                  <a:cubicBezTo>
                    <a:pt x="1072" y="4862"/>
                    <a:pt x="1112" y="4794"/>
                    <a:pt x="1112" y="4720"/>
                  </a:cubicBezTo>
                  <a:lnTo>
                    <a:pt x="1112" y="4415"/>
                  </a:lnTo>
                  <a:cubicBezTo>
                    <a:pt x="1112" y="4360"/>
                    <a:pt x="1092" y="4306"/>
                    <a:pt x="1065" y="4259"/>
                  </a:cubicBezTo>
                  <a:lnTo>
                    <a:pt x="834" y="3947"/>
                  </a:lnTo>
                  <a:cubicBezTo>
                    <a:pt x="721" y="3769"/>
                    <a:pt x="869" y="3592"/>
                    <a:pt x="1029" y="3592"/>
                  </a:cubicBezTo>
                  <a:cubicBezTo>
                    <a:pt x="1089" y="3592"/>
                    <a:pt x="1151" y="3617"/>
                    <a:pt x="1201" y="3676"/>
                  </a:cubicBezTo>
                  <a:lnTo>
                    <a:pt x="1526" y="4110"/>
                  </a:lnTo>
                  <a:cubicBezTo>
                    <a:pt x="1607" y="4218"/>
                    <a:pt x="1729" y="4286"/>
                    <a:pt x="1865" y="4293"/>
                  </a:cubicBezTo>
                  <a:lnTo>
                    <a:pt x="2082" y="4306"/>
                  </a:lnTo>
                  <a:cubicBezTo>
                    <a:pt x="2116" y="4306"/>
                    <a:pt x="2143" y="4313"/>
                    <a:pt x="2170" y="4333"/>
                  </a:cubicBezTo>
                  <a:cubicBezTo>
                    <a:pt x="2150" y="4116"/>
                    <a:pt x="2136" y="3906"/>
                    <a:pt x="2136" y="3689"/>
                  </a:cubicBezTo>
                  <a:cubicBezTo>
                    <a:pt x="2136" y="2387"/>
                    <a:pt x="2496" y="1106"/>
                    <a:pt x="3180"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1" name="Google Shape;16491;p71"/>
            <p:cNvSpPr/>
            <p:nvPr/>
          </p:nvSpPr>
          <p:spPr>
            <a:xfrm>
              <a:off x="6852376" y="3672257"/>
              <a:ext cx="14951" cy="7082"/>
            </a:xfrm>
            <a:custGeom>
              <a:rect b="b" l="l" r="r" t="t"/>
              <a:pathLst>
                <a:path extrusionOk="0" h="270" w="570">
                  <a:moveTo>
                    <a:pt x="570" y="0"/>
                  </a:moveTo>
                  <a:cubicBezTo>
                    <a:pt x="380" y="34"/>
                    <a:pt x="190" y="54"/>
                    <a:pt x="0" y="75"/>
                  </a:cubicBezTo>
                  <a:lnTo>
                    <a:pt x="95" y="190"/>
                  </a:lnTo>
                  <a:cubicBezTo>
                    <a:pt x="139" y="243"/>
                    <a:pt x="202" y="269"/>
                    <a:pt x="265" y="269"/>
                  </a:cubicBezTo>
                  <a:cubicBezTo>
                    <a:pt x="338" y="269"/>
                    <a:pt x="411" y="235"/>
                    <a:pt x="454" y="170"/>
                  </a:cubicBezTo>
                  <a:lnTo>
                    <a:pt x="570"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92" name="Google Shape;16492;p71"/>
          <p:cNvGrpSpPr/>
          <p:nvPr/>
        </p:nvGrpSpPr>
        <p:grpSpPr>
          <a:xfrm>
            <a:off x="1942120" y="1985852"/>
            <a:ext cx="378315" cy="358695"/>
            <a:chOff x="1942120" y="1985852"/>
            <a:chExt cx="378315" cy="358695"/>
          </a:xfrm>
        </p:grpSpPr>
        <p:sp>
          <p:nvSpPr>
            <p:cNvPr id="16493" name="Google Shape;16493;p71"/>
            <p:cNvSpPr/>
            <p:nvPr/>
          </p:nvSpPr>
          <p:spPr>
            <a:xfrm>
              <a:off x="2161928" y="1985852"/>
              <a:ext cx="158508" cy="158901"/>
            </a:xfrm>
            <a:custGeom>
              <a:rect b="b" l="l" r="r" t="t"/>
              <a:pathLst>
                <a:path extrusionOk="0" h="6058" w="6043">
                  <a:moveTo>
                    <a:pt x="3426" y="0"/>
                  </a:moveTo>
                  <a:cubicBezTo>
                    <a:pt x="2360" y="0"/>
                    <a:pt x="1253" y="761"/>
                    <a:pt x="706" y="1986"/>
                  </a:cubicBezTo>
                  <a:cubicBezTo>
                    <a:pt x="1" y="3559"/>
                    <a:pt x="462" y="5295"/>
                    <a:pt x="1744" y="5872"/>
                  </a:cubicBezTo>
                  <a:cubicBezTo>
                    <a:pt x="2024" y="5998"/>
                    <a:pt x="2321" y="6058"/>
                    <a:pt x="2620" y="6058"/>
                  </a:cubicBezTo>
                  <a:cubicBezTo>
                    <a:pt x="3686" y="6058"/>
                    <a:pt x="4787" y="5297"/>
                    <a:pt x="5337" y="4068"/>
                  </a:cubicBezTo>
                  <a:cubicBezTo>
                    <a:pt x="6042" y="2502"/>
                    <a:pt x="5575" y="759"/>
                    <a:pt x="4293" y="183"/>
                  </a:cubicBezTo>
                  <a:cubicBezTo>
                    <a:pt x="4016" y="59"/>
                    <a:pt x="3723" y="0"/>
                    <a:pt x="3426"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4" name="Google Shape;16494;p71"/>
            <p:cNvSpPr/>
            <p:nvPr/>
          </p:nvSpPr>
          <p:spPr>
            <a:xfrm>
              <a:off x="2190571" y="2006888"/>
              <a:ext cx="115648" cy="123570"/>
            </a:xfrm>
            <a:custGeom>
              <a:rect b="b" l="l" r="r" t="t"/>
              <a:pathLst>
                <a:path extrusionOk="0" h="4711" w="4409">
                  <a:moveTo>
                    <a:pt x="2642" y="1"/>
                  </a:moveTo>
                  <a:cubicBezTo>
                    <a:pt x="1854" y="1"/>
                    <a:pt x="1003" y="629"/>
                    <a:pt x="557" y="1618"/>
                  </a:cubicBezTo>
                  <a:cubicBezTo>
                    <a:pt x="1" y="2852"/>
                    <a:pt x="292" y="4181"/>
                    <a:pt x="1201" y="4588"/>
                  </a:cubicBezTo>
                  <a:cubicBezTo>
                    <a:pt x="1383" y="4671"/>
                    <a:pt x="1576" y="4710"/>
                    <a:pt x="1773" y="4710"/>
                  </a:cubicBezTo>
                  <a:cubicBezTo>
                    <a:pt x="2559" y="4710"/>
                    <a:pt x="3407" y="4083"/>
                    <a:pt x="3852" y="3097"/>
                  </a:cubicBezTo>
                  <a:cubicBezTo>
                    <a:pt x="4408" y="1862"/>
                    <a:pt x="4116" y="533"/>
                    <a:pt x="3208" y="120"/>
                  </a:cubicBezTo>
                  <a:cubicBezTo>
                    <a:pt x="3028" y="39"/>
                    <a:pt x="2837" y="1"/>
                    <a:pt x="264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5" name="Google Shape;16495;p71"/>
            <p:cNvSpPr/>
            <p:nvPr/>
          </p:nvSpPr>
          <p:spPr>
            <a:xfrm>
              <a:off x="1942120" y="1986009"/>
              <a:ext cx="158665" cy="158928"/>
            </a:xfrm>
            <a:custGeom>
              <a:rect b="b" l="l" r="r" t="t"/>
              <a:pathLst>
                <a:path extrusionOk="0" h="6059" w="6049">
                  <a:moveTo>
                    <a:pt x="2619" y="1"/>
                  </a:moveTo>
                  <a:cubicBezTo>
                    <a:pt x="2322" y="1"/>
                    <a:pt x="2028" y="60"/>
                    <a:pt x="1749" y="184"/>
                  </a:cubicBezTo>
                  <a:cubicBezTo>
                    <a:pt x="468" y="760"/>
                    <a:pt x="0" y="2496"/>
                    <a:pt x="705" y="4069"/>
                  </a:cubicBezTo>
                  <a:cubicBezTo>
                    <a:pt x="1256" y="5297"/>
                    <a:pt x="2361" y="6059"/>
                    <a:pt x="3426" y="6059"/>
                  </a:cubicBezTo>
                  <a:cubicBezTo>
                    <a:pt x="3724" y="6059"/>
                    <a:pt x="4020" y="5999"/>
                    <a:pt x="4299" y="5872"/>
                  </a:cubicBezTo>
                  <a:cubicBezTo>
                    <a:pt x="5581" y="5296"/>
                    <a:pt x="6048" y="3560"/>
                    <a:pt x="5343" y="1987"/>
                  </a:cubicBezTo>
                  <a:cubicBezTo>
                    <a:pt x="4791" y="762"/>
                    <a:pt x="3687" y="1"/>
                    <a:pt x="2619"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6" name="Google Shape;16496;p71"/>
            <p:cNvSpPr/>
            <p:nvPr/>
          </p:nvSpPr>
          <p:spPr>
            <a:xfrm>
              <a:off x="1956520" y="2007072"/>
              <a:ext cx="115438" cy="123491"/>
            </a:xfrm>
            <a:custGeom>
              <a:rect b="b" l="l" r="r" t="t"/>
              <a:pathLst>
                <a:path extrusionOk="0" h="4708" w="4401">
                  <a:moveTo>
                    <a:pt x="1766" y="1"/>
                  </a:moveTo>
                  <a:cubicBezTo>
                    <a:pt x="1571" y="1"/>
                    <a:pt x="1380" y="39"/>
                    <a:pt x="1200" y="120"/>
                  </a:cubicBezTo>
                  <a:cubicBezTo>
                    <a:pt x="285" y="533"/>
                    <a:pt x="0" y="1862"/>
                    <a:pt x="550" y="3096"/>
                  </a:cubicBezTo>
                  <a:cubicBezTo>
                    <a:pt x="995" y="4085"/>
                    <a:pt x="1844" y="4708"/>
                    <a:pt x="2632" y="4708"/>
                  </a:cubicBezTo>
                  <a:cubicBezTo>
                    <a:pt x="2828" y="4708"/>
                    <a:pt x="3020" y="4669"/>
                    <a:pt x="3201" y="4588"/>
                  </a:cubicBezTo>
                  <a:cubicBezTo>
                    <a:pt x="4109" y="4181"/>
                    <a:pt x="4401" y="2852"/>
                    <a:pt x="3845" y="1618"/>
                  </a:cubicBezTo>
                  <a:cubicBezTo>
                    <a:pt x="3404" y="628"/>
                    <a:pt x="2554" y="1"/>
                    <a:pt x="1766"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7" name="Google Shape;16497;p71"/>
            <p:cNvSpPr/>
            <p:nvPr/>
          </p:nvSpPr>
          <p:spPr>
            <a:xfrm>
              <a:off x="1986921" y="2043820"/>
              <a:ext cx="289055" cy="300727"/>
            </a:xfrm>
            <a:custGeom>
              <a:rect b="b" l="l" r="r" t="t"/>
              <a:pathLst>
                <a:path extrusionOk="0" h="11465" w="11020">
                  <a:moveTo>
                    <a:pt x="5507" y="0"/>
                  </a:moveTo>
                  <a:cubicBezTo>
                    <a:pt x="2645" y="0"/>
                    <a:pt x="1" y="3390"/>
                    <a:pt x="1" y="6781"/>
                  </a:cubicBezTo>
                  <a:cubicBezTo>
                    <a:pt x="1" y="8625"/>
                    <a:pt x="1506" y="10320"/>
                    <a:pt x="3900" y="10849"/>
                  </a:cubicBezTo>
                  <a:cubicBezTo>
                    <a:pt x="4357" y="11259"/>
                    <a:pt x="4932" y="11464"/>
                    <a:pt x="5507" y="11464"/>
                  </a:cubicBezTo>
                  <a:cubicBezTo>
                    <a:pt x="6081" y="11464"/>
                    <a:pt x="6656" y="11259"/>
                    <a:pt x="7114" y="10849"/>
                  </a:cubicBezTo>
                  <a:cubicBezTo>
                    <a:pt x="9507" y="10320"/>
                    <a:pt x="11019" y="8618"/>
                    <a:pt x="11019" y="6781"/>
                  </a:cubicBezTo>
                  <a:cubicBezTo>
                    <a:pt x="11019" y="3390"/>
                    <a:pt x="8368" y="0"/>
                    <a:pt x="550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8" name="Google Shape;16498;p71"/>
            <p:cNvSpPr/>
            <p:nvPr/>
          </p:nvSpPr>
          <p:spPr>
            <a:xfrm>
              <a:off x="1986737" y="2047178"/>
              <a:ext cx="119215" cy="280687"/>
            </a:xfrm>
            <a:custGeom>
              <a:rect b="b" l="l" r="r" t="t"/>
              <a:pathLst>
                <a:path extrusionOk="0" h="10701" w="4545">
                  <a:moveTo>
                    <a:pt x="4544" y="1"/>
                  </a:moveTo>
                  <a:cubicBezTo>
                    <a:pt x="2076" y="645"/>
                    <a:pt x="1" y="3642"/>
                    <a:pt x="1" y="6653"/>
                  </a:cubicBezTo>
                  <a:cubicBezTo>
                    <a:pt x="1" y="8470"/>
                    <a:pt x="1472" y="10145"/>
                    <a:pt x="3812" y="10701"/>
                  </a:cubicBezTo>
                  <a:cubicBezTo>
                    <a:pt x="2523" y="9812"/>
                    <a:pt x="1757" y="8341"/>
                    <a:pt x="1764" y="6775"/>
                  </a:cubicBezTo>
                  <a:cubicBezTo>
                    <a:pt x="1764" y="4035"/>
                    <a:pt x="2951" y="1303"/>
                    <a:pt x="454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9" name="Google Shape;16499;p71"/>
            <p:cNvSpPr/>
            <p:nvPr/>
          </p:nvSpPr>
          <p:spPr>
            <a:xfrm>
              <a:off x="2084916" y="2316822"/>
              <a:ext cx="92697" cy="27725"/>
            </a:xfrm>
            <a:custGeom>
              <a:rect b="b" l="l" r="r" t="t"/>
              <a:pathLst>
                <a:path extrusionOk="0" h="1057" w="3534">
                  <a:moveTo>
                    <a:pt x="8" y="0"/>
                  </a:moveTo>
                  <a:cubicBezTo>
                    <a:pt x="1" y="197"/>
                    <a:pt x="89" y="380"/>
                    <a:pt x="231" y="502"/>
                  </a:cubicBezTo>
                  <a:cubicBezTo>
                    <a:pt x="679" y="872"/>
                    <a:pt x="1225" y="1056"/>
                    <a:pt x="1771" y="1056"/>
                  </a:cubicBezTo>
                  <a:cubicBezTo>
                    <a:pt x="2316" y="1056"/>
                    <a:pt x="2862" y="872"/>
                    <a:pt x="3310" y="502"/>
                  </a:cubicBezTo>
                  <a:cubicBezTo>
                    <a:pt x="3452" y="380"/>
                    <a:pt x="3534" y="197"/>
                    <a:pt x="3534" y="0"/>
                  </a:cubicBezTo>
                  <a:lnTo>
                    <a:pt x="3534" y="0"/>
                  </a:lnTo>
                  <a:lnTo>
                    <a:pt x="2652" y="265"/>
                  </a:lnTo>
                  <a:lnTo>
                    <a:pt x="889" y="265"/>
                  </a:lnTo>
                  <a:lnTo>
                    <a:pt x="8"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0" name="Google Shape;16500;p71"/>
            <p:cNvSpPr/>
            <p:nvPr/>
          </p:nvSpPr>
          <p:spPr>
            <a:xfrm>
              <a:off x="2102359" y="2257778"/>
              <a:ext cx="57995" cy="48762"/>
            </a:xfrm>
            <a:custGeom>
              <a:rect b="b" l="l" r="r" t="t"/>
              <a:pathLst>
                <a:path extrusionOk="0" h="1859" w="2211">
                  <a:moveTo>
                    <a:pt x="1106" y="0"/>
                  </a:moveTo>
                  <a:cubicBezTo>
                    <a:pt x="495" y="0"/>
                    <a:pt x="7" y="393"/>
                    <a:pt x="0" y="882"/>
                  </a:cubicBezTo>
                  <a:cubicBezTo>
                    <a:pt x="0" y="1350"/>
                    <a:pt x="468" y="1594"/>
                    <a:pt x="801" y="1777"/>
                  </a:cubicBezTo>
                  <a:cubicBezTo>
                    <a:pt x="895" y="1831"/>
                    <a:pt x="1001" y="1858"/>
                    <a:pt x="1106" y="1858"/>
                  </a:cubicBezTo>
                  <a:cubicBezTo>
                    <a:pt x="1211" y="1858"/>
                    <a:pt x="1316" y="1831"/>
                    <a:pt x="1411" y="1777"/>
                  </a:cubicBezTo>
                  <a:cubicBezTo>
                    <a:pt x="1743" y="1594"/>
                    <a:pt x="2211" y="1350"/>
                    <a:pt x="2211" y="882"/>
                  </a:cubicBezTo>
                  <a:cubicBezTo>
                    <a:pt x="2211" y="393"/>
                    <a:pt x="1716" y="0"/>
                    <a:pt x="1106"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1" name="Google Shape;16501;p71"/>
            <p:cNvSpPr/>
            <p:nvPr/>
          </p:nvSpPr>
          <p:spPr>
            <a:xfrm>
              <a:off x="2081611" y="2309714"/>
              <a:ext cx="99202" cy="23135"/>
            </a:xfrm>
            <a:custGeom>
              <a:rect b="b" l="l" r="r" t="t"/>
              <a:pathLst>
                <a:path extrusionOk="0" h="882" w="3782">
                  <a:moveTo>
                    <a:pt x="308" y="1"/>
                  </a:moveTo>
                  <a:cubicBezTo>
                    <a:pt x="152" y="1"/>
                    <a:pt x="0" y="173"/>
                    <a:pt x="120" y="346"/>
                  </a:cubicBezTo>
                  <a:cubicBezTo>
                    <a:pt x="344" y="685"/>
                    <a:pt x="717" y="882"/>
                    <a:pt x="1124" y="882"/>
                  </a:cubicBezTo>
                  <a:cubicBezTo>
                    <a:pt x="1354" y="882"/>
                    <a:pt x="1578" y="814"/>
                    <a:pt x="1775" y="692"/>
                  </a:cubicBezTo>
                  <a:cubicBezTo>
                    <a:pt x="1812" y="668"/>
                    <a:pt x="1854" y="656"/>
                    <a:pt x="1897" y="656"/>
                  </a:cubicBezTo>
                  <a:cubicBezTo>
                    <a:pt x="1939" y="656"/>
                    <a:pt x="1981" y="668"/>
                    <a:pt x="2019" y="692"/>
                  </a:cubicBezTo>
                  <a:cubicBezTo>
                    <a:pt x="2209" y="814"/>
                    <a:pt x="2439" y="882"/>
                    <a:pt x="2670" y="882"/>
                  </a:cubicBezTo>
                  <a:cubicBezTo>
                    <a:pt x="3070" y="882"/>
                    <a:pt x="3443" y="678"/>
                    <a:pt x="3666" y="346"/>
                  </a:cubicBezTo>
                  <a:cubicBezTo>
                    <a:pt x="3781" y="173"/>
                    <a:pt x="3632" y="1"/>
                    <a:pt x="3477" y="1"/>
                  </a:cubicBezTo>
                  <a:cubicBezTo>
                    <a:pt x="3413" y="1"/>
                    <a:pt x="3348" y="30"/>
                    <a:pt x="3300" y="102"/>
                  </a:cubicBezTo>
                  <a:cubicBezTo>
                    <a:pt x="3158" y="312"/>
                    <a:pt x="2921" y="441"/>
                    <a:pt x="2663" y="441"/>
                  </a:cubicBezTo>
                  <a:cubicBezTo>
                    <a:pt x="2520" y="441"/>
                    <a:pt x="2378" y="393"/>
                    <a:pt x="2256" y="319"/>
                  </a:cubicBezTo>
                  <a:cubicBezTo>
                    <a:pt x="2144" y="244"/>
                    <a:pt x="2017" y="207"/>
                    <a:pt x="1891" y="207"/>
                  </a:cubicBezTo>
                  <a:cubicBezTo>
                    <a:pt x="1764" y="207"/>
                    <a:pt x="1639" y="244"/>
                    <a:pt x="1531" y="319"/>
                  </a:cubicBezTo>
                  <a:cubicBezTo>
                    <a:pt x="1408" y="393"/>
                    <a:pt x="1266" y="441"/>
                    <a:pt x="1124" y="441"/>
                  </a:cubicBezTo>
                  <a:cubicBezTo>
                    <a:pt x="866" y="441"/>
                    <a:pt x="629" y="312"/>
                    <a:pt x="486" y="102"/>
                  </a:cubicBezTo>
                  <a:cubicBezTo>
                    <a:pt x="439" y="30"/>
                    <a:pt x="373" y="1"/>
                    <a:pt x="30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2" name="Google Shape;16502;p71"/>
            <p:cNvSpPr/>
            <p:nvPr/>
          </p:nvSpPr>
          <p:spPr>
            <a:xfrm>
              <a:off x="2180892" y="2280756"/>
              <a:ext cx="114809" cy="40709"/>
            </a:xfrm>
            <a:custGeom>
              <a:rect b="b" l="l" r="r" t="t"/>
              <a:pathLst>
                <a:path extrusionOk="0" h="1552" w="4377">
                  <a:moveTo>
                    <a:pt x="307" y="1"/>
                  </a:moveTo>
                  <a:cubicBezTo>
                    <a:pt x="56" y="1"/>
                    <a:pt x="0" y="389"/>
                    <a:pt x="275" y="440"/>
                  </a:cubicBezTo>
                  <a:cubicBezTo>
                    <a:pt x="295" y="446"/>
                    <a:pt x="2404" y="833"/>
                    <a:pt x="3970" y="1524"/>
                  </a:cubicBezTo>
                  <a:cubicBezTo>
                    <a:pt x="3997" y="1538"/>
                    <a:pt x="4031" y="1545"/>
                    <a:pt x="4065" y="1545"/>
                  </a:cubicBezTo>
                  <a:lnTo>
                    <a:pt x="4058" y="1552"/>
                  </a:lnTo>
                  <a:cubicBezTo>
                    <a:pt x="4302" y="1552"/>
                    <a:pt x="4377" y="1219"/>
                    <a:pt x="4153" y="1124"/>
                  </a:cubicBezTo>
                  <a:cubicBezTo>
                    <a:pt x="2539" y="406"/>
                    <a:pt x="437" y="26"/>
                    <a:pt x="356" y="6"/>
                  </a:cubicBezTo>
                  <a:cubicBezTo>
                    <a:pt x="339" y="2"/>
                    <a:pt x="323" y="1"/>
                    <a:pt x="30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3" name="Google Shape;16503;p71"/>
            <p:cNvSpPr/>
            <p:nvPr/>
          </p:nvSpPr>
          <p:spPr>
            <a:xfrm>
              <a:off x="2194846" y="2262841"/>
              <a:ext cx="123806" cy="18072"/>
            </a:xfrm>
            <a:custGeom>
              <a:rect b="b" l="l" r="r" t="t"/>
              <a:pathLst>
                <a:path extrusionOk="0" h="689" w="4720">
                  <a:moveTo>
                    <a:pt x="1368" y="0"/>
                  </a:moveTo>
                  <a:cubicBezTo>
                    <a:pt x="727" y="0"/>
                    <a:pt x="258" y="21"/>
                    <a:pt x="211" y="24"/>
                  </a:cubicBezTo>
                  <a:cubicBezTo>
                    <a:pt x="88" y="31"/>
                    <a:pt x="0" y="133"/>
                    <a:pt x="0" y="255"/>
                  </a:cubicBezTo>
                  <a:cubicBezTo>
                    <a:pt x="13" y="373"/>
                    <a:pt x="109" y="465"/>
                    <a:pt x="219" y="465"/>
                  </a:cubicBezTo>
                  <a:cubicBezTo>
                    <a:pt x="223" y="465"/>
                    <a:pt x="227" y="465"/>
                    <a:pt x="231" y="465"/>
                  </a:cubicBezTo>
                  <a:cubicBezTo>
                    <a:pt x="242" y="465"/>
                    <a:pt x="693" y="446"/>
                    <a:pt x="1322" y="446"/>
                  </a:cubicBezTo>
                  <a:cubicBezTo>
                    <a:pt x="2229" y="446"/>
                    <a:pt x="3504" y="486"/>
                    <a:pt x="4360" y="682"/>
                  </a:cubicBezTo>
                  <a:cubicBezTo>
                    <a:pt x="4381" y="682"/>
                    <a:pt x="4394" y="689"/>
                    <a:pt x="4415" y="689"/>
                  </a:cubicBezTo>
                  <a:cubicBezTo>
                    <a:pt x="4679" y="689"/>
                    <a:pt x="4720" y="309"/>
                    <a:pt x="4462" y="248"/>
                  </a:cubicBezTo>
                  <a:cubicBezTo>
                    <a:pt x="3570" y="44"/>
                    <a:pt x="2291" y="0"/>
                    <a:pt x="136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4" name="Google Shape;16504;p71"/>
            <p:cNvSpPr/>
            <p:nvPr/>
          </p:nvSpPr>
          <p:spPr>
            <a:xfrm>
              <a:off x="1967065" y="2280756"/>
              <a:ext cx="114599" cy="40525"/>
            </a:xfrm>
            <a:custGeom>
              <a:rect b="b" l="l" r="r" t="t"/>
              <a:pathLst>
                <a:path extrusionOk="0" h="1545" w="4369">
                  <a:moveTo>
                    <a:pt x="4068" y="1"/>
                  </a:moveTo>
                  <a:cubicBezTo>
                    <a:pt x="4053" y="1"/>
                    <a:pt x="4036" y="2"/>
                    <a:pt x="4019" y="6"/>
                  </a:cubicBezTo>
                  <a:cubicBezTo>
                    <a:pt x="3931" y="19"/>
                    <a:pt x="1836" y="406"/>
                    <a:pt x="222" y="1124"/>
                  </a:cubicBezTo>
                  <a:cubicBezTo>
                    <a:pt x="1" y="1218"/>
                    <a:pt x="65" y="1545"/>
                    <a:pt x="303" y="1545"/>
                  </a:cubicBezTo>
                  <a:cubicBezTo>
                    <a:pt x="305" y="1545"/>
                    <a:pt x="308" y="1545"/>
                    <a:pt x="310" y="1545"/>
                  </a:cubicBezTo>
                  <a:cubicBezTo>
                    <a:pt x="344" y="1545"/>
                    <a:pt x="371" y="1538"/>
                    <a:pt x="398" y="1524"/>
                  </a:cubicBezTo>
                  <a:cubicBezTo>
                    <a:pt x="1965" y="826"/>
                    <a:pt x="4074" y="440"/>
                    <a:pt x="4094" y="440"/>
                  </a:cubicBezTo>
                  <a:cubicBezTo>
                    <a:pt x="4368" y="389"/>
                    <a:pt x="4318" y="1"/>
                    <a:pt x="406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5" name="Google Shape;16505;p71"/>
            <p:cNvSpPr/>
            <p:nvPr/>
          </p:nvSpPr>
          <p:spPr>
            <a:xfrm>
              <a:off x="1943878" y="2262841"/>
              <a:ext cx="125852" cy="18072"/>
            </a:xfrm>
            <a:custGeom>
              <a:rect b="b" l="l" r="r" t="t"/>
              <a:pathLst>
                <a:path extrusionOk="0" h="689" w="4798">
                  <a:moveTo>
                    <a:pt x="3356" y="0"/>
                  </a:moveTo>
                  <a:cubicBezTo>
                    <a:pt x="2433" y="0"/>
                    <a:pt x="1153" y="44"/>
                    <a:pt x="265" y="248"/>
                  </a:cubicBezTo>
                  <a:cubicBezTo>
                    <a:pt x="1" y="309"/>
                    <a:pt x="48" y="689"/>
                    <a:pt x="313" y="689"/>
                  </a:cubicBezTo>
                  <a:cubicBezTo>
                    <a:pt x="326" y="689"/>
                    <a:pt x="347" y="682"/>
                    <a:pt x="360" y="682"/>
                  </a:cubicBezTo>
                  <a:cubicBezTo>
                    <a:pt x="1217" y="486"/>
                    <a:pt x="2492" y="446"/>
                    <a:pt x="3398" y="446"/>
                  </a:cubicBezTo>
                  <a:cubicBezTo>
                    <a:pt x="4027" y="446"/>
                    <a:pt x="4479" y="465"/>
                    <a:pt x="4490" y="465"/>
                  </a:cubicBezTo>
                  <a:cubicBezTo>
                    <a:pt x="4494" y="465"/>
                    <a:pt x="4498" y="465"/>
                    <a:pt x="4503" y="465"/>
                  </a:cubicBezTo>
                  <a:cubicBezTo>
                    <a:pt x="4782" y="465"/>
                    <a:pt x="4797" y="38"/>
                    <a:pt x="4510" y="24"/>
                  </a:cubicBezTo>
                  <a:cubicBezTo>
                    <a:pt x="4466" y="21"/>
                    <a:pt x="3997" y="0"/>
                    <a:pt x="335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6" name="Google Shape;16506;p71"/>
            <p:cNvSpPr/>
            <p:nvPr/>
          </p:nvSpPr>
          <p:spPr>
            <a:xfrm>
              <a:off x="2050424" y="2182524"/>
              <a:ext cx="40394" cy="52145"/>
            </a:xfrm>
            <a:custGeom>
              <a:rect b="b" l="l" r="r" t="t"/>
              <a:pathLst>
                <a:path extrusionOk="0" h="1988" w="1540">
                  <a:moveTo>
                    <a:pt x="767" y="1"/>
                  </a:moveTo>
                  <a:cubicBezTo>
                    <a:pt x="346" y="1"/>
                    <a:pt x="0" y="347"/>
                    <a:pt x="0" y="774"/>
                  </a:cubicBezTo>
                  <a:lnTo>
                    <a:pt x="0" y="1215"/>
                  </a:lnTo>
                  <a:cubicBezTo>
                    <a:pt x="0" y="1642"/>
                    <a:pt x="346" y="1981"/>
                    <a:pt x="767" y="1988"/>
                  </a:cubicBezTo>
                  <a:cubicBezTo>
                    <a:pt x="1194" y="1981"/>
                    <a:pt x="1540" y="1642"/>
                    <a:pt x="1540" y="1215"/>
                  </a:cubicBezTo>
                  <a:lnTo>
                    <a:pt x="1540" y="774"/>
                  </a:lnTo>
                  <a:cubicBezTo>
                    <a:pt x="1540" y="347"/>
                    <a:pt x="1194" y="1"/>
                    <a:pt x="76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7" name="Google Shape;16507;p71"/>
            <p:cNvSpPr/>
            <p:nvPr/>
          </p:nvSpPr>
          <p:spPr>
            <a:xfrm>
              <a:off x="2067683" y="2182524"/>
              <a:ext cx="23135" cy="40420"/>
            </a:xfrm>
            <a:custGeom>
              <a:rect b="b" l="l" r="r" t="t"/>
              <a:pathLst>
                <a:path extrusionOk="0" h="1541" w="882">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8" name="Google Shape;16508;p71"/>
            <p:cNvSpPr/>
            <p:nvPr/>
          </p:nvSpPr>
          <p:spPr>
            <a:xfrm>
              <a:off x="2061991" y="2188216"/>
              <a:ext cx="17259" cy="17469"/>
            </a:xfrm>
            <a:custGeom>
              <a:rect b="b" l="l" r="r" t="t"/>
              <a:pathLst>
                <a:path extrusionOk="0" h="666" w="658">
                  <a:moveTo>
                    <a:pt x="326" y="1"/>
                  </a:moveTo>
                  <a:cubicBezTo>
                    <a:pt x="143" y="1"/>
                    <a:pt x="0" y="150"/>
                    <a:pt x="0" y="333"/>
                  </a:cubicBezTo>
                  <a:cubicBezTo>
                    <a:pt x="0" y="516"/>
                    <a:pt x="143" y="665"/>
                    <a:pt x="326" y="665"/>
                  </a:cubicBezTo>
                  <a:cubicBezTo>
                    <a:pt x="509" y="665"/>
                    <a:pt x="658" y="516"/>
                    <a:pt x="658" y="333"/>
                  </a:cubicBezTo>
                  <a:cubicBezTo>
                    <a:pt x="658" y="150"/>
                    <a:pt x="509" y="1"/>
                    <a:pt x="3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9" name="Google Shape;16509;p71"/>
            <p:cNvSpPr/>
            <p:nvPr/>
          </p:nvSpPr>
          <p:spPr>
            <a:xfrm>
              <a:off x="2171711" y="2182524"/>
              <a:ext cx="40578" cy="52145"/>
            </a:xfrm>
            <a:custGeom>
              <a:rect b="b" l="l" r="r" t="t"/>
              <a:pathLst>
                <a:path extrusionOk="0" h="1988" w="1547">
                  <a:moveTo>
                    <a:pt x="774" y="1"/>
                  </a:moveTo>
                  <a:cubicBezTo>
                    <a:pt x="347" y="1"/>
                    <a:pt x="8" y="347"/>
                    <a:pt x="1" y="774"/>
                  </a:cubicBezTo>
                  <a:lnTo>
                    <a:pt x="1" y="1215"/>
                  </a:lnTo>
                  <a:cubicBezTo>
                    <a:pt x="8" y="1642"/>
                    <a:pt x="347" y="1981"/>
                    <a:pt x="774" y="1988"/>
                  </a:cubicBezTo>
                  <a:cubicBezTo>
                    <a:pt x="1201" y="1981"/>
                    <a:pt x="1547" y="1642"/>
                    <a:pt x="1547" y="1215"/>
                  </a:cubicBezTo>
                  <a:lnTo>
                    <a:pt x="1547" y="774"/>
                  </a:lnTo>
                  <a:cubicBezTo>
                    <a:pt x="1547" y="347"/>
                    <a:pt x="1201" y="1"/>
                    <a:pt x="77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0" name="Google Shape;16510;p71"/>
            <p:cNvSpPr/>
            <p:nvPr/>
          </p:nvSpPr>
          <p:spPr>
            <a:xfrm>
              <a:off x="2189154" y="2182524"/>
              <a:ext cx="23135" cy="40420"/>
            </a:xfrm>
            <a:custGeom>
              <a:rect b="b" l="l" r="r" t="t"/>
              <a:pathLst>
                <a:path extrusionOk="0" h="1541" w="882">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1" name="Google Shape;16511;p71"/>
            <p:cNvSpPr/>
            <p:nvPr/>
          </p:nvSpPr>
          <p:spPr>
            <a:xfrm>
              <a:off x="2183279" y="2188216"/>
              <a:ext cx="17469" cy="17469"/>
            </a:xfrm>
            <a:custGeom>
              <a:rect b="b" l="l" r="r" t="t"/>
              <a:pathLst>
                <a:path extrusionOk="0" h="666" w="666">
                  <a:moveTo>
                    <a:pt x="333" y="1"/>
                  </a:moveTo>
                  <a:cubicBezTo>
                    <a:pt x="150" y="1"/>
                    <a:pt x="1" y="150"/>
                    <a:pt x="1" y="333"/>
                  </a:cubicBezTo>
                  <a:cubicBezTo>
                    <a:pt x="1" y="516"/>
                    <a:pt x="150" y="665"/>
                    <a:pt x="333" y="665"/>
                  </a:cubicBezTo>
                  <a:cubicBezTo>
                    <a:pt x="516" y="665"/>
                    <a:pt x="665" y="516"/>
                    <a:pt x="665" y="333"/>
                  </a:cubicBezTo>
                  <a:cubicBezTo>
                    <a:pt x="665" y="150"/>
                    <a:pt x="516" y="1"/>
                    <a:pt x="3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2" name="Google Shape;16512;p71"/>
            <p:cNvSpPr/>
            <p:nvPr/>
          </p:nvSpPr>
          <p:spPr>
            <a:xfrm>
              <a:off x="2102359" y="2258303"/>
              <a:ext cx="38086" cy="48237"/>
            </a:xfrm>
            <a:custGeom>
              <a:rect b="b" l="l" r="r" t="t"/>
              <a:pathLst>
                <a:path extrusionOk="0" h="1839" w="1452">
                  <a:moveTo>
                    <a:pt x="868" y="1"/>
                  </a:moveTo>
                  <a:lnTo>
                    <a:pt x="868" y="1"/>
                  </a:lnTo>
                  <a:cubicBezTo>
                    <a:pt x="373" y="82"/>
                    <a:pt x="0" y="441"/>
                    <a:pt x="0" y="862"/>
                  </a:cubicBezTo>
                  <a:cubicBezTo>
                    <a:pt x="0" y="1330"/>
                    <a:pt x="468" y="1574"/>
                    <a:pt x="801" y="1757"/>
                  </a:cubicBezTo>
                  <a:cubicBezTo>
                    <a:pt x="895" y="1811"/>
                    <a:pt x="1001" y="1838"/>
                    <a:pt x="1106" y="1838"/>
                  </a:cubicBezTo>
                  <a:cubicBezTo>
                    <a:pt x="1211" y="1838"/>
                    <a:pt x="1316" y="1811"/>
                    <a:pt x="1411" y="1757"/>
                  </a:cubicBezTo>
                  <a:lnTo>
                    <a:pt x="1451" y="1736"/>
                  </a:lnTo>
                  <a:cubicBezTo>
                    <a:pt x="1119" y="1513"/>
                    <a:pt x="665" y="1207"/>
                    <a:pt x="665" y="631"/>
                  </a:cubicBezTo>
                  <a:cubicBezTo>
                    <a:pt x="665" y="401"/>
                    <a:pt x="733" y="184"/>
                    <a:pt x="868"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13" name="Google Shape;16513;p71"/>
          <p:cNvGrpSpPr/>
          <p:nvPr/>
        </p:nvGrpSpPr>
        <p:grpSpPr>
          <a:xfrm>
            <a:off x="1401415" y="2429218"/>
            <a:ext cx="364282" cy="374197"/>
            <a:chOff x="1401415" y="2429218"/>
            <a:chExt cx="364282" cy="374197"/>
          </a:xfrm>
        </p:grpSpPr>
        <p:sp>
          <p:nvSpPr>
            <p:cNvPr id="16514" name="Google Shape;16514;p71"/>
            <p:cNvSpPr/>
            <p:nvPr/>
          </p:nvSpPr>
          <p:spPr>
            <a:xfrm>
              <a:off x="1458596" y="2755938"/>
              <a:ext cx="89759" cy="47476"/>
            </a:xfrm>
            <a:custGeom>
              <a:rect b="b" l="l" r="r" t="t"/>
              <a:pathLst>
                <a:path extrusionOk="0" h="1810" w="3422">
                  <a:moveTo>
                    <a:pt x="3198" y="1"/>
                  </a:moveTo>
                  <a:cubicBezTo>
                    <a:pt x="3076" y="1"/>
                    <a:pt x="2974" y="102"/>
                    <a:pt x="2974" y="224"/>
                  </a:cubicBezTo>
                  <a:lnTo>
                    <a:pt x="2974" y="265"/>
                  </a:lnTo>
                  <a:cubicBezTo>
                    <a:pt x="2974" y="380"/>
                    <a:pt x="2886" y="475"/>
                    <a:pt x="2771" y="489"/>
                  </a:cubicBezTo>
                  <a:lnTo>
                    <a:pt x="784" y="651"/>
                  </a:lnTo>
                  <a:cubicBezTo>
                    <a:pt x="520" y="672"/>
                    <a:pt x="289" y="855"/>
                    <a:pt x="208" y="1106"/>
                  </a:cubicBezTo>
                  <a:lnTo>
                    <a:pt x="72" y="1499"/>
                  </a:lnTo>
                  <a:cubicBezTo>
                    <a:pt x="1" y="1679"/>
                    <a:pt x="149" y="1807"/>
                    <a:pt x="293" y="1807"/>
                  </a:cubicBezTo>
                  <a:cubicBezTo>
                    <a:pt x="381" y="1807"/>
                    <a:pt x="468" y="1758"/>
                    <a:pt x="499" y="1641"/>
                  </a:cubicBezTo>
                  <a:lnTo>
                    <a:pt x="628" y="1248"/>
                  </a:lnTo>
                  <a:cubicBezTo>
                    <a:pt x="655" y="1167"/>
                    <a:pt x="730" y="1106"/>
                    <a:pt x="825" y="1099"/>
                  </a:cubicBezTo>
                  <a:lnTo>
                    <a:pt x="960" y="1085"/>
                  </a:lnTo>
                  <a:lnTo>
                    <a:pt x="960" y="1574"/>
                  </a:lnTo>
                  <a:cubicBezTo>
                    <a:pt x="957" y="1723"/>
                    <a:pt x="1067" y="1797"/>
                    <a:pt x="1178" y="1797"/>
                  </a:cubicBezTo>
                  <a:cubicBezTo>
                    <a:pt x="1289" y="1797"/>
                    <a:pt x="1401" y="1723"/>
                    <a:pt x="1401" y="1574"/>
                  </a:cubicBezTo>
                  <a:lnTo>
                    <a:pt x="1401" y="1052"/>
                  </a:lnTo>
                  <a:lnTo>
                    <a:pt x="1659" y="1031"/>
                  </a:lnTo>
                  <a:lnTo>
                    <a:pt x="1862" y="1641"/>
                  </a:lnTo>
                  <a:cubicBezTo>
                    <a:pt x="1894" y="1760"/>
                    <a:pt x="1982" y="1810"/>
                    <a:pt x="2072" y="1810"/>
                  </a:cubicBezTo>
                  <a:cubicBezTo>
                    <a:pt x="2214" y="1810"/>
                    <a:pt x="2360" y="1684"/>
                    <a:pt x="2289" y="1506"/>
                  </a:cubicBezTo>
                  <a:lnTo>
                    <a:pt x="2120" y="997"/>
                  </a:lnTo>
                  <a:lnTo>
                    <a:pt x="2805" y="936"/>
                  </a:lnTo>
                  <a:cubicBezTo>
                    <a:pt x="3150" y="902"/>
                    <a:pt x="3415" y="618"/>
                    <a:pt x="3422" y="265"/>
                  </a:cubicBezTo>
                  <a:lnTo>
                    <a:pt x="3422" y="231"/>
                  </a:lnTo>
                  <a:cubicBezTo>
                    <a:pt x="3422" y="109"/>
                    <a:pt x="3320" y="7"/>
                    <a:pt x="319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5" name="Google Shape;16515;p71"/>
            <p:cNvSpPr/>
            <p:nvPr/>
          </p:nvSpPr>
          <p:spPr>
            <a:xfrm>
              <a:off x="1618757" y="2755938"/>
              <a:ext cx="89759" cy="47476"/>
            </a:xfrm>
            <a:custGeom>
              <a:rect b="b" l="l" r="r" t="t"/>
              <a:pathLst>
                <a:path extrusionOk="0" h="1810" w="3422">
                  <a:moveTo>
                    <a:pt x="225" y="1"/>
                  </a:moveTo>
                  <a:cubicBezTo>
                    <a:pt x="103" y="7"/>
                    <a:pt x="1" y="109"/>
                    <a:pt x="8" y="231"/>
                  </a:cubicBezTo>
                  <a:lnTo>
                    <a:pt x="8" y="265"/>
                  </a:lnTo>
                  <a:cubicBezTo>
                    <a:pt x="8" y="618"/>
                    <a:pt x="272" y="902"/>
                    <a:pt x="618" y="936"/>
                  </a:cubicBezTo>
                  <a:lnTo>
                    <a:pt x="1309" y="997"/>
                  </a:lnTo>
                  <a:lnTo>
                    <a:pt x="1140" y="1506"/>
                  </a:lnTo>
                  <a:cubicBezTo>
                    <a:pt x="1065" y="1684"/>
                    <a:pt x="1209" y="1810"/>
                    <a:pt x="1351" y="1810"/>
                  </a:cubicBezTo>
                  <a:cubicBezTo>
                    <a:pt x="1440" y="1810"/>
                    <a:pt x="1529" y="1760"/>
                    <a:pt x="1560" y="1641"/>
                  </a:cubicBezTo>
                  <a:lnTo>
                    <a:pt x="1764" y="1031"/>
                  </a:lnTo>
                  <a:lnTo>
                    <a:pt x="2021" y="1052"/>
                  </a:lnTo>
                  <a:lnTo>
                    <a:pt x="2021" y="1574"/>
                  </a:lnTo>
                  <a:cubicBezTo>
                    <a:pt x="2021" y="1723"/>
                    <a:pt x="2133" y="1797"/>
                    <a:pt x="2245" y="1797"/>
                  </a:cubicBezTo>
                  <a:cubicBezTo>
                    <a:pt x="2357" y="1797"/>
                    <a:pt x="2469" y="1723"/>
                    <a:pt x="2469" y="1574"/>
                  </a:cubicBezTo>
                  <a:lnTo>
                    <a:pt x="2469" y="1085"/>
                  </a:lnTo>
                  <a:lnTo>
                    <a:pt x="2605" y="1099"/>
                  </a:lnTo>
                  <a:cubicBezTo>
                    <a:pt x="2693" y="1106"/>
                    <a:pt x="2767" y="1167"/>
                    <a:pt x="2794" y="1248"/>
                  </a:cubicBezTo>
                  <a:lnTo>
                    <a:pt x="2923" y="1641"/>
                  </a:lnTo>
                  <a:cubicBezTo>
                    <a:pt x="2957" y="1758"/>
                    <a:pt x="3044" y="1807"/>
                    <a:pt x="3133" y="1807"/>
                  </a:cubicBezTo>
                  <a:cubicBezTo>
                    <a:pt x="3276" y="1807"/>
                    <a:pt x="3422" y="1679"/>
                    <a:pt x="3350" y="1499"/>
                  </a:cubicBezTo>
                  <a:lnTo>
                    <a:pt x="3222" y="1106"/>
                  </a:lnTo>
                  <a:cubicBezTo>
                    <a:pt x="3133" y="855"/>
                    <a:pt x="2903" y="672"/>
                    <a:pt x="2639" y="651"/>
                  </a:cubicBezTo>
                  <a:lnTo>
                    <a:pt x="659" y="489"/>
                  </a:lnTo>
                  <a:cubicBezTo>
                    <a:pt x="537" y="475"/>
                    <a:pt x="448" y="380"/>
                    <a:pt x="448" y="265"/>
                  </a:cubicBezTo>
                  <a:lnTo>
                    <a:pt x="448" y="224"/>
                  </a:lnTo>
                  <a:cubicBezTo>
                    <a:pt x="448" y="102"/>
                    <a:pt x="347" y="1"/>
                    <a:pt x="22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6" name="Google Shape;16516;p71"/>
            <p:cNvSpPr/>
            <p:nvPr/>
          </p:nvSpPr>
          <p:spPr>
            <a:xfrm>
              <a:off x="1442517" y="2491645"/>
              <a:ext cx="282104" cy="287979"/>
            </a:xfrm>
            <a:custGeom>
              <a:rect b="b" l="l" r="r" t="t"/>
              <a:pathLst>
                <a:path extrusionOk="0" h="10979" w="10755">
                  <a:moveTo>
                    <a:pt x="5377" y="1"/>
                  </a:moveTo>
                  <a:cubicBezTo>
                    <a:pt x="2407" y="1"/>
                    <a:pt x="0" y="2462"/>
                    <a:pt x="0" y="5486"/>
                  </a:cubicBezTo>
                  <a:cubicBezTo>
                    <a:pt x="0" y="8517"/>
                    <a:pt x="2407" y="10978"/>
                    <a:pt x="5377" y="10978"/>
                  </a:cubicBezTo>
                  <a:cubicBezTo>
                    <a:pt x="8347" y="10978"/>
                    <a:pt x="10754" y="8517"/>
                    <a:pt x="10754" y="5486"/>
                  </a:cubicBezTo>
                  <a:cubicBezTo>
                    <a:pt x="10754" y="2462"/>
                    <a:pt x="8347" y="1"/>
                    <a:pt x="5377"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7" name="Google Shape;16517;p71"/>
            <p:cNvSpPr/>
            <p:nvPr/>
          </p:nvSpPr>
          <p:spPr>
            <a:xfrm>
              <a:off x="1489653" y="2515121"/>
              <a:ext cx="187833" cy="252752"/>
            </a:xfrm>
            <a:custGeom>
              <a:rect b="b" l="l" r="r" t="t"/>
              <a:pathLst>
                <a:path extrusionOk="0" h="9636" w="7161">
                  <a:moveTo>
                    <a:pt x="3580" y="1"/>
                  </a:moveTo>
                  <a:cubicBezTo>
                    <a:pt x="1600" y="1"/>
                    <a:pt x="0" y="2157"/>
                    <a:pt x="0" y="4815"/>
                  </a:cubicBezTo>
                  <a:cubicBezTo>
                    <a:pt x="0" y="7480"/>
                    <a:pt x="1600" y="9636"/>
                    <a:pt x="3580" y="9636"/>
                  </a:cubicBezTo>
                  <a:cubicBezTo>
                    <a:pt x="5560" y="9636"/>
                    <a:pt x="7160" y="7480"/>
                    <a:pt x="7160" y="4815"/>
                  </a:cubicBezTo>
                  <a:cubicBezTo>
                    <a:pt x="7160" y="2157"/>
                    <a:pt x="5560" y="1"/>
                    <a:pt x="3580"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8" name="Google Shape;16518;p71"/>
            <p:cNvSpPr/>
            <p:nvPr/>
          </p:nvSpPr>
          <p:spPr>
            <a:xfrm>
              <a:off x="1401415" y="2432968"/>
              <a:ext cx="364282" cy="212384"/>
            </a:xfrm>
            <a:custGeom>
              <a:rect b="b" l="l" r="r" t="t"/>
              <a:pathLst>
                <a:path extrusionOk="0" h="8097" w="13888">
                  <a:moveTo>
                    <a:pt x="6944" y="0"/>
                  </a:moveTo>
                  <a:cubicBezTo>
                    <a:pt x="3974" y="0"/>
                    <a:pt x="1567" y="1804"/>
                    <a:pt x="1567" y="4034"/>
                  </a:cubicBezTo>
                  <a:cubicBezTo>
                    <a:pt x="1567" y="4197"/>
                    <a:pt x="1581" y="4360"/>
                    <a:pt x="1608" y="4523"/>
                  </a:cubicBezTo>
                  <a:lnTo>
                    <a:pt x="896" y="3804"/>
                  </a:lnTo>
                  <a:cubicBezTo>
                    <a:pt x="896" y="3804"/>
                    <a:pt x="89" y="5831"/>
                    <a:pt x="8" y="7187"/>
                  </a:cubicBezTo>
                  <a:cubicBezTo>
                    <a:pt x="1" y="7296"/>
                    <a:pt x="89" y="7391"/>
                    <a:pt x="198" y="7391"/>
                  </a:cubicBezTo>
                  <a:lnTo>
                    <a:pt x="672" y="7391"/>
                  </a:lnTo>
                  <a:lnTo>
                    <a:pt x="672" y="7886"/>
                  </a:lnTo>
                  <a:cubicBezTo>
                    <a:pt x="672" y="7988"/>
                    <a:pt x="754" y="8069"/>
                    <a:pt x="855" y="8076"/>
                  </a:cubicBezTo>
                  <a:cubicBezTo>
                    <a:pt x="1001" y="8085"/>
                    <a:pt x="1229" y="8096"/>
                    <a:pt x="1517" y="8096"/>
                  </a:cubicBezTo>
                  <a:cubicBezTo>
                    <a:pt x="2264" y="8096"/>
                    <a:pt x="3415" y="8022"/>
                    <a:pt x="4585" y="7655"/>
                  </a:cubicBezTo>
                  <a:cubicBezTo>
                    <a:pt x="4483" y="7615"/>
                    <a:pt x="6944" y="6496"/>
                    <a:pt x="6944" y="6496"/>
                  </a:cubicBezTo>
                  <a:cubicBezTo>
                    <a:pt x="6944" y="6496"/>
                    <a:pt x="9182" y="7615"/>
                    <a:pt x="9311" y="7649"/>
                  </a:cubicBezTo>
                  <a:cubicBezTo>
                    <a:pt x="10490" y="8020"/>
                    <a:pt x="11656" y="8095"/>
                    <a:pt x="12404" y="8095"/>
                  </a:cubicBezTo>
                  <a:cubicBezTo>
                    <a:pt x="12679" y="8095"/>
                    <a:pt x="12898" y="8085"/>
                    <a:pt x="13040" y="8076"/>
                  </a:cubicBezTo>
                  <a:cubicBezTo>
                    <a:pt x="13135" y="8069"/>
                    <a:pt x="13216" y="7988"/>
                    <a:pt x="13216" y="7886"/>
                  </a:cubicBezTo>
                  <a:lnTo>
                    <a:pt x="13216" y="7391"/>
                  </a:lnTo>
                  <a:lnTo>
                    <a:pt x="13691" y="7391"/>
                  </a:lnTo>
                  <a:cubicBezTo>
                    <a:pt x="13799" y="7391"/>
                    <a:pt x="13888" y="7296"/>
                    <a:pt x="13881" y="7187"/>
                  </a:cubicBezTo>
                  <a:cubicBezTo>
                    <a:pt x="13799" y="5838"/>
                    <a:pt x="12993" y="3804"/>
                    <a:pt x="12993" y="3804"/>
                  </a:cubicBezTo>
                  <a:lnTo>
                    <a:pt x="12281" y="4523"/>
                  </a:lnTo>
                  <a:cubicBezTo>
                    <a:pt x="12308" y="4360"/>
                    <a:pt x="12321" y="4197"/>
                    <a:pt x="12321" y="4034"/>
                  </a:cubicBezTo>
                  <a:cubicBezTo>
                    <a:pt x="12321" y="1804"/>
                    <a:pt x="9914" y="0"/>
                    <a:pt x="694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9" name="Google Shape;16519;p71"/>
            <p:cNvSpPr/>
            <p:nvPr/>
          </p:nvSpPr>
          <p:spPr>
            <a:xfrm>
              <a:off x="1407291" y="2429218"/>
              <a:ext cx="352531" cy="209368"/>
            </a:xfrm>
            <a:custGeom>
              <a:rect b="b" l="l" r="r" t="t"/>
              <a:pathLst>
                <a:path extrusionOk="0" h="7982" w="13440">
                  <a:moveTo>
                    <a:pt x="455" y="255"/>
                  </a:moveTo>
                  <a:cubicBezTo>
                    <a:pt x="343" y="255"/>
                    <a:pt x="250" y="360"/>
                    <a:pt x="279" y="475"/>
                  </a:cubicBezTo>
                  <a:cubicBezTo>
                    <a:pt x="374" y="848"/>
                    <a:pt x="645" y="1445"/>
                    <a:pt x="1404" y="1872"/>
                  </a:cubicBezTo>
                  <a:cubicBezTo>
                    <a:pt x="1540" y="1940"/>
                    <a:pt x="1567" y="2123"/>
                    <a:pt x="1458" y="2225"/>
                  </a:cubicBezTo>
                  <a:cubicBezTo>
                    <a:pt x="1" y="3649"/>
                    <a:pt x="143" y="6035"/>
                    <a:pt x="1757" y="7283"/>
                  </a:cubicBezTo>
                  <a:cubicBezTo>
                    <a:pt x="2370" y="7756"/>
                    <a:pt x="3090" y="7982"/>
                    <a:pt x="3803" y="7982"/>
                  </a:cubicBezTo>
                  <a:cubicBezTo>
                    <a:pt x="4959" y="7982"/>
                    <a:pt x="6095" y="7388"/>
                    <a:pt x="6720" y="6293"/>
                  </a:cubicBezTo>
                  <a:cubicBezTo>
                    <a:pt x="7349" y="7388"/>
                    <a:pt x="8485" y="7982"/>
                    <a:pt x="9641" y="7982"/>
                  </a:cubicBezTo>
                  <a:cubicBezTo>
                    <a:pt x="10354" y="7982"/>
                    <a:pt x="11075" y="7756"/>
                    <a:pt x="11690" y="7283"/>
                  </a:cubicBezTo>
                  <a:cubicBezTo>
                    <a:pt x="13297" y="6035"/>
                    <a:pt x="13440" y="3649"/>
                    <a:pt x="11989" y="2225"/>
                  </a:cubicBezTo>
                  <a:cubicBezTo>
                    <a:pt x="11880" y="2123"/>
                    <a:pt x="11901" y="1940"/>
                    <a:pt x="12036" y="1872"/>
                  </a:cubicBezTo>
                  <a:cubicBezTo>
                    <a:pt x="12796" y="1445"/>
                    <a:pt x="13067" y="848"/>
                    <a:pt x="13162" y="475"/>
                  </a:cubicBezTo>
                  <a:cubicBezTo>
                    <a:pt x="13191" y="360"/>
                    <a:pt x="13097" y="255"/>
                    <a:pt x="12985" y="255"/>
                  </a:cubicBezTo>
                  <a:cubicBezTo>
                    <a:pt x="12965" y="255"/>
                    <a:pt x="12945" y="258"/>
                    <a:pt x="12925" y="265"/>
                  </a:cubicBezTo>
                  <a:cubicBezTo>
                    <a:pt x="11209" y="869"/>
                    <a:pt x="8409" y="1"/>
                    <a:pt x="7005" y="2374"/>
                  </a:cubicBezTo>
                  <a:cubicBezTo>
                    <a:pt x="6941" y="2482"/>
                    <a:pt x="6830" y="2537"/>
                    <a:pt x="6720" y="2537"/>
                  </a:cubicBezTo>
                  <a:cubicBezTo>
                    <a:pt x="6610" y="2537"/>
                    <a:pt x="6500" y="2482"/>
                    <a:pt x="6435" y="2374"/>
                  </a:cubicBezTo>
                  <a:cubicBezTo>
                    <a:pt x="5032" y="1"/>
                    <a:pt x="2238" y="869"/>
                    <a:pt x="516" y="265"/>
                  </a:cubicBezTo>
                  <a:cubicBezTo>
                    <a:pt x="496" y="258"/>
                    <a:pt x="475" y="255"/>
                    <a:pt x="455" y="255"/>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0" name="Google Shape;16520;p71"/>
            <p:cNvSpPr/>
            <p:nvPr/>
          </p:nvSpPr>
          <p:spPr>
            <a:xfrm>
              <a:off x="1448550" y="2491645"/>
              <a:ext cx="117405" cy="117589"/>
            </a:xfrm>
            <a:custGeom>
              <a:rect b="b" l="l" r="r" t="t"/>
              <a:pathLst>
                <a:path extrusionOk="0" h="4483" w="4476">
                  <a:moveTo>
                    <a:pt x="2238" y="1"/>
                  </a:moveTo>
                  <a:cubicBezTo>
                    <a:pt x="998" y="1"/>
                    <a:pt x="1" y="1004"/>
                    <a:pt x="1" y="2245"/>
                  </a:cubicBezTo>
                  <a:cubicBezTo>
                    <a:pt x="1" y="3479"/>
                    <a:pt x="998" y="4483"/>
                    <a:pt x="2238" y="4483"/>
                  </a:cubicBezTo>
                  <a:cubicBezTo>
                    <a:pt x="3472" y="4483"/>
                    <a:pt x="4476" y="3479"/>
                    <a:pt x="4476" y="2245"/>
                  </a:cubicBezTo>
                  <a:cubicBezTo>
                    <a:pt x="4476" y="1004"/>
                    <a:pt x="3472" y="1"/>
                    <a:pt x="22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1" name="Google Shape;16521;p71"/>
            <p:cNvSpPr/>
            <p:nvPr/>
          </p:nvSpPr>
          <p:spPr>
            <a:xfrm>
              <a:off x="1466177" y="2509245"/>
              <a:ext cx="82179" cy="82388"/>
            </a:xfrm>
            <a:custGeom>
              <a:rect b="b" l="l" r="r" t="t"/>
              <a:pathLst>
                <a:path extrusionOk="0" h="3141" w="3133">
                  <a:moveTo>
                    <a:pt x="1566" y="1"/>
                  </a:moveTo>
                  <a:cubicBezTo>
                    <a:pt x="698" y="1"/>
                    <a:pt x="0" y="706"/>
                    <a:pt x="0" y="1574"/>
                  </a:cubicBezTo>
                  <a:cubicBezTo>
                    <a:pt x="0" y="2435"/>
                    <a:pt x="698" y="3140"/>
                    <a:pt x="1566" y="3140"/>
                  </a:cubicBezTo>
                  <a:cubicBezTo>
                    <a:pt x="2428" y="3140"/>
                    <a:pt x="3133" y="2435"/>
                    <a:pt x="3133" y="1574"/>
                  </a:cubicBezTo>
                  <a:cubicBezTo>
                    <a:pt x="3133" y="706"/>
                    <a:pt x="2428" y="1"/>
                    <a:pt x="1566"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2" name="Google Shape;16522;p71"/>
            <p:cNvSpPr/>
            <p:nvPr/>
          </p:nvSpPr>
          <p:spPr>
            <a:xfrm>
              <a:off x="1566664" y="2590453"/>
              <a:ext cx="33627" cy="52486"/>
            </a:xfrm>
            <a:custGeom>
              <a:rect b="b" l="l" r="r" t="t"/>
              <a:pathLst>
                <a:path extrusionOk="0" h="2001" w="1282">
                  <a:moveTo>
                    <a:pt x="641" y="0"/>
                  </a:moveTo>
                  <a:cubicBezTo>
                    <a:pt x="527" y="0"/>
                    <a:pt x="414" y="44"/>
                    <a:pt x="326" y="132"/>
                  </a:cubicBezTo>
                  <a:lnTo>
                    <a:pt x="129" y="329"/>
                  </a:lnTo>
                  <a:cubicBezTo>
                    <a:pt x="34" y="424"/>
                    <a:pt x="0" y="573"/>
                    <a:pt x="48" y="702"/>
                  </a:cubicBezTo>
                  <a:lnTo>
                    <a:pt x="488" y="1889"/>
                  </a:lnTo>
                  <a:cubicBezTo>
                    <a:pt x="512" y="1963"/>
                    <a:pt x="576" y="2001"/>
                    <a:pt x="641" y="2001"/>
                  </a:cubicBezTo>
                  <a:cubicBezTo>
                    <a:pt x="705" y="2001"/>
                    <a:pt x="770" y="1963"/>
                    <a:pt x="793" y="1889"/>
                  </a:cubicBezTo>
                  <a:lnTo>
                    <a:pt x="1234" y="702"/>
                  </a:lnTo>
                  <a:cubicBezTo>
                    <a:pt x="1282" y="573"/>
                    <a:pt x="1255" y="424"/>
                    <a:pt x="1153" y="329"/>
                  </a:cubicBezTo>
                  <a:lnTo>
                    <a:pt x="956" y="132"/>
                  </a:lnTo>
                  <a:cubicBezTo>
                    <a:pt x="868" y="44"/>
                    <a:pt x="754" y="0"/>
                    <a:pt x="641"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3" name="Google Shape;16523;p71"/>
            <p:cNvSpPr/>
            <p:nvPr/>
          </p:nvSpPr>
          <p:spPr>
            <a:xfrm>
              <a:off x="1483777" y="2520996"/>
              <a:ext cx="46978" cy="58886"/>
            </a:xfrm>
            <a:custGeom>
              <a:rect b="b" l="l" r="r" t="t"/>
              <a:pathLst>
                <a:path extrusionOk="0" h="2245" w="1791">
                  <a:moveTo>
                    <a:pt x="895" y="0"/>
                  </a:moveTo>
                  <a:cubicBezTo>
                    <a:pt x="400" y="0"/>
                    <a:pt x="0" y="407"/>
                    <a:pt x="0" y="902"/>
                  </a:cubicBezTo>
                  <a:lnTo>
                    <a:pt x="0" y="1350"/>
                  </a:lnTo>
                  <a:cubicBezTo>
                    <a:pt x="0" y="1838"/>
                    <a:pt x="400" y="2245"/>
                    <a:pt x="895" y="2245"/>
                  </a:cubicBezTo>
                  <a:cubicBezTo>
                    <a:pt x="1390" y="2245"/>
                    <a:pt x="1790" y="1838"/>
                    <a:pt x="1790" y="1350"/>
                  </a:cubicBezTo>
                  <a:lnTo>
                    <a:pt x="1790" y="902"/>
                  </a:lnTo>
                  <a:cubicBezTo>
                    <a:pt x="1790" y="407"/>
                    <a:pt x="1390" y="0"/>
                    <a:pt x="89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4" name="Google Shape;16524;p71"/>
            <p:cNvSpPr/>
            <p:nvPr/>
          </p:nvSpPr>
          <p:spPr>
            <a:xfrm>
              <a:off x="1501378" y="2532721"/>
              <a:ext cx="17627" cy="17653"/>
            </a:xfrm>
            <a:custGeom>
              <a:rect b="b" l="l" r="r" t="t"/>
              <a:pathLst>
                <a:path extrusionOk="0" h="673" w="672">
                  <a:moveTo>
                    <a:pt x="333" y="1"/>
                  </a:moveTo>
                  <a:cubicBezTo>
                    <a:pt x="150" y="1"/>
                    <a:pt x="1" y="157"/>
                    <a:pt x="1" y="340"/>
                  </a:cubicBezTo>
                  <a:cubicBezTo>
                    <a:pt x="1" y="523"/>
                    <a:pt x="150" y="672"/>
                    <a:pt x="333" y="672"/>
                  </a:cubicBezTo>
                  <a:cubicBezTo>
                    <a:pt x="523" y="672"/>
                    <a:pt x="672" y="523"/>
                    <a:pt x="672" y="340"/>
                  </a:cubicBezTo>
                  <a:cubicBezTo>
                    <a:pt x="672" y="157"/>
                    <a:pt x="523" y="1"/>
                    <a:pt x="3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5" name="Google Shape;16525;p71"/>
            <p:cNvSpPr/>
            <p:nvPr/>
          </p:nvSpPr>
          <p:spPr>
            <a:xfrm>
              <a:off x="1601156" y="2491645"/>
              <a:ext cx="117589" cy="117589"/>
            </a:xfrm>
            <a:custGeom>
              <a:rect b="b" l="l" r="r" t="t"/>
              <a:pathLst>
                <a:path extrusionOk="0" h="4483" w="4483">
                  <a:moveTo>
                    <a:pt x="2238" y="1"/>
                  </a:moveTo>
                  <a:cubicBezTo>
                    <a:pt x="1004" y="1"/>
                    <a:pt x="1" y="1004"/>
                    <a:pt x="1" y="2245"/>
                  </a:cubicBezTo>
                  <a:cubicBezTo>
                    <a:pt x="1" y="3479"/>
                    <a:pt x="1004" y="4483"/>
                    <a:pt x="2238" y="4483"/>
                  </a:cubicBezTo>
                  <a:cubicBezTo>
                    <a:pt x="3479" y="4483"/>
                    <a:pt x="4483" y="3479"/>
                    <a:pt x="4483" y="2245"/>
                  </a:cubicBezTo>
                  <a:cubicBezTo>
                    <a:pt x="4483" y="1004"/>
                    <a:pt x="3479" y="1"/>
                    <a:pt x="22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6" name="Google Shape;16526;p71"/>
            <p:cNvSpPr/>
            <p:nvPr/>
          </p:nvSpPr>
          <p:spPr>
            <a:xfrm>
              <a:off x="1618757" y="2509245"/>
              <a:ext cx="82388" cy="82388"/>
            </a:xfrm>
            <a:custGeom>
              <a:rect b="b" l="l" r="r" t="t"/>
              <a:pathLst>
                <a:path extrusionOk="0" h="3141" w="3141">
                  <a:moveTo>
                    <a:pt x="1567" y="1"/>
                  </a:moveTo>
                  <a:cubicBezTo>
                    <a:pt x="706" y="1"/>
                    <a:pt x="1" y="706"/>
                    <a:pt x="1" y="1574"/>
                  </a:cubicBezTo>
                  <a:cubicBezTo>
                    <a:pt x="1" y="2435"/>
                    <a:pt x="706" y="3140"/>
                    <a:pt x="1567" y="3140"/>
                  </a:cubicBezTo>
                  <a:cubicBezTo>
                    <a:pt x="2435" y="3140"/>
                    <a:pt x="3140" y="2435"/>
                    <a:pt x="3140" y="1574"/>
                  </a:cubicBezTo>
                  <a:cubicBezTo>
                    <a:pt x="3140" y="706"/>
                    <a:pt x="2435" y="1"/>
                    <a:pt x="156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7" name="Google Shape;16527;p71"/>
            <p:cNvSpPr/>
            <p:nvPr/>
          </p:nvSpPr>
          <p:spPr>
            <a:xfrm>
              <a:off x="1636541" y="2520996"/>
              <a:ext cx="46978" cy="58886"/>
            </a:xfrm>
            <a:custGeom>
              <a:rect b="b" l="l" r="r" t="t"/>
              <a:pathLst>
                <a:path extrusionOk="0" h="2245" w="1791">
                  <a:moveTo>
                    <a:pt x="896" y="0"/>
                  </a:moveTo>
                  <a:cubicBezTo>
                    <a:pt x="401" y="0"/>
                    <a:pt x="1" y="400"/>
                    <a:pt x="1" y="902"/>
                  </a:cubicBezTo>
                  <a:lnTo>
                    <a:pt x="1" y="1350"/>
                  </a:lnTo>
                  <a:cubicBezTo>
                    <a:pt x="1" y="1838"/>
                    <a:pt x="401" y="2245"/>
                    <a:pt x="896" y="2245"/>
                  </a:cubicBezTo>
                  <a:cubicBezTo>
                    <a:pt x="1391" y="2245"/>
                    <a:pt x="1791" y="1838"/>
                    <a:pt x="1791" y="1343"/>
                  </a:cubicBezTo>
                  <a:lnTo>
                    <a:pt x="1791" y="895"/>
                  </a:lnTo>
                  <a:cubicBezTo>
                    <a:pt x="1791" y="400"/>
                    <a:pt x="1391" y="0"/>
                    <a:pt x="89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8" name="Google Shape;16528;p71"/>
            <p:cNvSpPr/>
            <p:nvPr/>
          </p:nvSpPr>
          <p:spPr>
            <a:xfrm>
              <a:off x="1653984" y="2532721"/>
              <a:ext cx="17627" cy="17653"/>
            </a:xfrm>
            <a:custGeom>
              <a:rect b="b" l="l" r="r" t="t"/>
              <a:pathLst>
                <a:path extrusionOk="0" h="673" w="672">
                  <a:moveTo>
                    <a:pt x="339" y="1"/>
                  </a:moveTo>
                  <a:cubicBezTo>
                    <a:pt x="156" y="1"/>
                    <a:pt x="0" y="157"/>
                    <a:pt x="0" y="340"/>
                  </a:cubicBezTo>
                  <a:cubicBezTo>
                    <a:pt x="0" y="523"/>
                    <a:pt x="156" y="672"/>
                    <a:pt x="339" y="672"/>
                  </a:cubicBezTo>
                  <a:cubicBezTo>
                    <a:pt x="523" y="672"/>
                    <a:pt x="672" y="523"/>
                    <a:pt x="672" y="340"/>
                  </a:cubicBezTo>
                  <a:cubicBezTo>
                    <a:pt x="672" y="157"/>
                    <a:pt x="523" y="1"/>
                    <a:pt x="3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29" name="Google Shape;16529;p71"/>
          <p:cNvGrpSpPr/>
          <p:nvPr/>
        </p:nvGrpSpPr>
        <p:grpSpPr>
          <a:xfrm>
            <a:off x="7110427" y="3365261"/>
            <a:ext cx="400401" cy="370184"/>
            <a:chOff x="7110427" y="3365261"/>
            <a:chExt cx="400401" cy="370184"/>
          </a:xfrm>
        </p:grpSpPr>
        <p:sp>
          <p:nvSpPr>
            <p:cNvPr id="16530" name="Google Shape;16530;p71"/>
            <p:cNvSpPr/>
            <p:nvPr/>
          </p:nvSpPr>
          <p:spPr>
            <a:xfrm>
              <a:off x="7140854" y="3365261"/>
              <a:ext cx="369974" cy="370158"/>
            </a:xfrm>
            <a:custGeom>
              <a:rect b="b" l="l" r="r" t="t"/>
              <a:pathLst>
                <a:path extrusionOk="0" h="14112" w="14105">
                  <a:moveTo>
                    <a:pt x="7052" y="1"/>
                  </a:moveTo>
                  <a:cubicBezTo>
                    <a:pt x="3153" y="1"/>
                    <a:pt x="0" y="3161"/>
                    <a:pt x="0" y="7059"/>
                  </a:cubicBezTo>
                  <a:cubicBezTo>
                    <a:pt x="0" y="10951"/>
                    <a:pt x="3153" y="14111"/>
                    <a:pt x="7052" y="14111"/>
                  </a:cubicBezTo>
                  <a:cubicBezTo>
                    <a:pt x="10951" y="14111"/>
                    <a:pt x="14104" y="10951"/>
                    <a:pt x="14104" y="7059"/>
                  </a:cubicBezTo>
                  <a:cubicBezTo>
                    <a:pt x="14104" y="3161"/>
                    <a:pt x="10951" y="1"/>
                    <a:pt x="7052"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1" name="Google Shape;16531;p71"/>
            <p:cNvSpPr/>
            <p:nvPr/>
          </p:nvSpPr>
          <p:spPr>
            <a:xfrm>
              <a:off x="7216081" y="3366704"/>
              <a:ext cx="294747" cy="295901"/>
            </a:xfrm>
            <a:custGeom>
              <a:rect b="b" l="l" r="r" t="t"/>
              <a:pathLst>
                <a:path extrusionOk="0" h="11281" w="11237">
                  <a:moveTo>
                    <a:pt x="7357" y="2771"/>
                  </a:moveTo>
                  <a:cubicBezTo>
                    <a:pt x="7423" y="2771"/>
                    <a:pt x="7491" y="2802"/>
                    <a:pt x="7541" y="2875"/>
                  </a:cubicBezTo>
                  <a:lnTo>
                    <a:pt x="8015" y="3573"/>
                  </a:lnTo>
                  <a:cubicBezTo>
                    <a:pt x="8083" y="3682"/>
                    <a:pt x="8056" y="3824"/>
                    <a:pt x="7954" y="3892"/>
                  </a:cubicBezTo>
                  <a:cubicBezTo>
                    <a:pt x="7914" y="3917"/>
                    <a:pt x="7869" y="3929"/>
                    <a:pt x="7825" y="3929"/>
                  </a:cubicBezTo>
                  <a:cubicBezTo>
                    <a:pt x="7750" y="3929"/>
                    <a:pt x="7678" y="3895"/>
                    <a:pt x="7636" y="3831"/>
                  </a:cubicBezTo>
                  <a:lnTo>
                    <a:pt x="7161" y="3126"/>
                  </a:lnTo>
                  <a:cubicBezTo>
                    <a:pt x="7041" y="2948"/>
                    <a:pt x="7196" y="2771"/>
                    <a:pt x="7357" y="2771"/>
                  </a:cubicBezTo>
                  <a:close/>
                  <a:moveTo>
                    <a:pt x="5005" y="0"/>
                  </a:moveTo>
                  <a:lnTo>
                    <a:pt x="4713" y="909"/>
                  </a:lnTo>
                  <a:cubicBezTo>
                    <a:pt x="4645" y="1126"/>
                    <a:pt x="4469" y="1295"/>
                    <a:pt x="4245" y="1356"/>
                  </a:cubicBezTo>
                  <a:lnTo>
                    <a:pt x="3513" y="1553"/>
                  </a:lnTo>
                  <a:cubicBezTo>
                    <a:pt x="3452" y="1573"/>
                    <a:pt x="3391" y="1580"/>
                    <a:pt x="3337" y="1580"/>
                  </a:cubicBezTo>
                  <a:lnTo>
                    <a:pt x="2238" y="1580"/>
                  </a:lnTo>
                  <a:cubicBezTo>
                    <a:pt x="2123" y="1580"/>
                    <a:pt x="2028" y="1661"/>
                    <a:pt x="2014" y="1777"/>
                  </a:cubicBezTo>
                  <a:lnTo>
                    <a:pt x="1892" y="2719"/>
                  </a:lnTo>
                  <a:lnTo>
                    <a:pt x="1194" y="2753"/>
                  </a:lnTo>
                  <a:cubicBezTo>
                    <a:pt x="1072" y="2760"/>
                    <a:pt x="977" y="2855"/>
                    <a:pt x="977" y="2970"/>
                  </a:cubicBezTo>
                  <a:lnTo>
                    <a:pt x="950" y="3580"/>
                  </a:lnTo>
                  <a:cubicBezTo>
                    <a:pt x="943" y="3712"/>
                    <a:pt x="1052" y="3818"/>
                    <a:pt x="1188" y="3818"/>
                  </a:cubicBezTo>
                  <a:cubicBezTo>
                    <a:pt x="1192" y="3818"/>
                    <a:pt x="1196" y="3818"/>
                    <a:pt x="1201" y="3818"/>
                  </a:cubicBezTo>
                  <a:lnTo>
                    <a:pt x="1662" y="3777"/>
                  </a:lnTo>
                  <a:cubicBezTo>
                    <a:pt x="1784" y="3763"/>
                    <a:pt x="1892" y="3702"/>
                    <a:pt x="1960" y="3607"/>
                  </a:cubicBezTo>
                  <a:lnTo>
                    <a:pt x="2394" y="3004"/>
                  </a:lnTo>
                  <a:lnTo>
                    <a:pt x="3310" y="2970"/>
                  </a:lnTo>
                  <a:cubicBezTo>
                    <a:pt x="3313" y="2970"/>
                    <a:pt x="3316" y="2970"/>
                    <a:pt x="3319" y="2970"/>
                  </a:cubicBezTo>
                  <a:cubicBezTo>
                    <a:pt x="3511" y="2970"/>
                    <a:pt x="3647" y="3170"/>
                    <a:pt x="3574" y="3350"/>
                  </a:cubicBezTo>
                  <a:cubicBezTo>
                    <a:pt x="3418" y="3756"/>
                    <a:pt x="3418" y="3790"/>
                    <a:pt x="3418" y="3831"/>
                  </a:cubicBezTo>
                  <a:cubicBezTo>
                    <a:pt x="3414" y="3983"/>
                    <a:pt x="3530" y="4063"/>
                    <a:pt x="3645" y="4063"/>
                  </a:cubicBezTo>
                  <a:cubicBezTo>
                    <a:pt x="3746" y="4063"/>
                    <a:pt x="3847" y="4002"/>
                    <a:pt x="3866" y="3872"/>
                  </a:cubicBezTo>
                  <a:cubicBezTo>
                    <a:pt x="3886" y="3818"/>
                    <a:pt x="3954" y="3634"/>
                    <a:pt x="4042" y="3404"/>
                  </a:cubicBezTo>
                  <a:cubicBezTo>
                    <a:pt x="4064" y="3352"/>
                    <a:pt x="4113" y="3324"/>
                    <a:pt x="4162" y="3324"/>
                  </a:cubicBezTo>
                  <a:cubicBezTo>
                    <a:pt x="4203" y="3324"/>
                    <a:pt x="4245" y="3344"/>
                    <a:pt x="4272" y="3384"/>
                  </a:cubicBezTo>
                  <a:lnTo>
                    <a:pt x="4327" y="3472"/>
                  </a:lnTo>
                  <a:cubicBezTo>
                    <a:pt x="4411" y="3599"/>
                    <a:pt x="4554" y="3672"/>
                    <a:pt x="4703" y="3672"/>
                  </a:cubicBezTo>
                  <a:cubicBezTo>
                    <a:pt x="4745" y="3672"/>
                    <a:pt x="4787" y="3667"/>
                    <a:pt x="4828" y="3655"/>
                  </a:cubicBezTo>
                  <a:lnTo>
                    <a:pt x="5235" y="3546"/>
                  </a:lnTo>
                  <a:cubicBezTo>
                    <a:pt x="5350" y="3512"/>
                    <a:pt x="5439" y="3431"/>
                    <a:pt x="5486" y="3323"/>
                  </a:cubicBezTo>
                  <a:lnTo>
                    <a:pt x="5561" y="3112"/>
                  </a:lnTo>
                  <a:cubicBezTo>
                    <a:pt x="5615" y="2963"/>
                    <a:pt x="5744" y="2861"/>
                    <a:pt x="5893" y="2828"/>
                  </a:cubicBezTo>
                  <a:lnTo>
                    <a:pt x="6157" y="2773"/>
                  </a:lnTo>
                  <a:cubicBezTo>
                    <a:pt x="6182" y="2768"/>
                    <a:pt x="6207" y="2765"/>
                    <a:pt x="6231" y="2765"/>
                  </a:cubicBezTo>
                  <a:cubicBezTo>
                    <a:pt x="6386" y="2765"/>
                    <a:pt x="6522" y="2872"/>
                    <a:pt x="6557" y="3024"/>
                  </a:cubicBezTo>
                  <a:cubicBezTo>
                    <a:pt x="6591" y="3207"/>
                    <a:pt x="6463" y="3377"/>
                    <a:pt x="6279" y="3397"/>
                  </a:cubicBezTo>
                  <a:lnTo>
                    <a:pt x="5649" y="3417"/>
                  </a:lnTo>
                  <a:cubicBezTo>
                    <a:pt x="5520" y="3417"/>
                    <a:pt x="5412" y="3526"/>
                    <a:pt x="5412" y="3648"/>
                  </a:cubicBezTo>
                  <a:lnTo>
                    <a:pt x="5412" y="3709"/>
                  </a:lnTo>
                  <a:cubicBezTo>
                    <a:pt x="5412" y="3763"/>
                    <a:pt x="5439" y="3804"/>
                    <a:pt x="5479" y="3831"/>
                  </a:cubicBezTo>
                  <a:lnTo>
                    <a:pt x="5845" y="4014"/>
                  </a:lnTo>
                  <a:cubicBezTo>
                    <a:pt x="5988" y="4082"/>
                    <a:pt x="6035" y="4258"/>
                    <a:pt x="5940" y="4387"/>
                  </a:cubicBezTo>
                  <a:cubicBezTo>
                    <a:pt x="5893" y="4462"/>
                    <a:pt x="5812" y="4502"/>
                    <a:pt x="5730" y="4502"/>
                  </a:cubicBezTo>
                  <a:lnTo>
                    <a:pt x="3805" y="4502"/>
                  </a:lnTo>
                  <a:cubicBezTo>
                    <a:pt x="3757" y="4502"/>
                    <a:pt x="3703" y="4496"/>
                    <a:pt x="3655" y="4475"/>
                  </a:cubicBezTo>
                  <a:lnTo>
                    <a:pt x="2048" y="3838"/>
                  </a:lnTo>
                  <a:cubicBezTo>
                    <a:pt x="2008" y="3822"/>
                    <a:pt x="1967" y="3815"/>
                    <a:pt x="1926" y="3815"/>
                  </a:cubicBezTo>
                  <a:cubicBezTo>
                    <a:pt x="1842" y="3815"/>
                    <a:pt x="1760" y="3846"/>
                    <a:pt x="1696" y="3906"/>
                  </a:cubicBezTo>
                  <a:lnTo>
                    <a:pt x="170" y="5316"/>
                  </a:lnTo>
                  <a:cubicBezTo>
                    <a:pt x="48" y="5425"/>
                    <a:pt x="1" y="5601"/>
                    <a:pt x="41" y="5757"/>
                  </a:cubicBezTo>
                  <a:lnTo>
                    <a:pt x="353" y="7018"/>
                  </a:lnTo>
                  <a:cubicBezTo>
                    <a:pt x="401" y="7215"/>
                    <a:pt x="570" y="7357"/>
                    <a:pt x="767" y="7364"/>
                  </a:cubicBezTo>
                  <a:lnTo>
                    <a:pt x="2489" y="7459"/>
                  </a:lnTo>
                  <a:cubicBezTo>
                    <a:pt x="2828" y="7472"/>
                    <a:pt x="3099" y="7737"/>
                    <a:pt x="3133" y="8076"/>
                  </a:cubicBezTo>
                  <a:lnTo>
                    <a:pt x="3262" y="9493"/>
                  </a:lnTo>
                  <a:cubicBezTo>
                    <a:pt x="3269" y="9595"/>
                    <a:pt x="3303" y="9703"/>
                    <a:pt x="3343" y="9798"/>
                  </a:cubicBezTo>
                  <a:cubicBezTo>
                    <a:pt x="3493" y="10096"/>
                    <a:pt x="3832" y="10788"/>
                    <a:pt x="4015" y="11025"/>
                  </a:cubicBezTo>
                  <a:cubicBezTo>
                    <a:pt x="4156" y="11201"/>
                    <a:pt x="4414" y="11280"/>
                    <a:pt x="4645" y="11280"/>
                  </a:cubicBezTo>
                  <a:cubicBezTo>
                    <a:pt x="4815" y="11280"/>
                    <a:pt x="4969" y="11238"/>
                    <a:pt x="5052" y="11161"/>
                  </a:cubicBezTo>
                  <a:lnTo>
                    <a:pt x="6449" y="10015"/>
                  </a:lnTo>
                  <a:cubicBezTo>
                    <a:pt x="6571" y="9906"/>
                    <a:pt x="6646" y="9764"/>
                    <a:pt x="6666" y="9608"/>
                  </a:cubicBezTo>
                  <a:lnTo>
                    <a:pt x="6829" y="8483"/>
                  </a:lnTo>
                  <a:lnTo>
                    <a:pt x="7941" y="7262"/>
                  </a:lnTo>
                  <a:cubicBezTo>
                    <a:pt x="8049" y="7147"/>
                    <a:pt x="8009" y="6964"/>
                    <a:pt x="7866" y="6903"/>
                  </a:cubicBezTo>
                  <a:lnTo>
                    <a:pt x="7846" y="6916"/>
                  </a:lnTo>
                  <a:cubicBezTo>
                    <a:pt x="7758" y="6970"/>
                    <a:pt x="7663" y="7004"/>
                    <a:pt x="7561" y="7011"/>
                  </a:cubicBezTo>
                  <a:lnTo>
                    <a:pt x="7507" y="7011"/>
                  </a:lnTo>
                  <a:cubicBezTo>
                    <a:pt x="7303" y="7011"/>
                    <a:pt x="7113" y="6909"/>
                    <a:pt x="6998" y="6733"/>
                  </a:cubicBezTo>
                  <a:lnTo>
                    <a:pt x="6151" y="5384"/>
                  </a:lnTo>
                  <a:cubicBezTo>
                    <a:pt x="6028" y="5205"/>
                    <a:pt x="6187" y="5026"/>
                    <a:pt x="6347" y="5026"/>
                  </a:cubicBezTo>
                  <a:cubicBezTo>
                    <a:pt x="6418" y="5026"/>
                    <a:pt x="6489" y="5061"/>
                    <a:pt x="6537" y="5147"/>
                  </a:cubicBezTo>
                  <a:lnTo>
                    <a:pt x="7385" y="6489"/>
                  </a:lnTo>
                  <a:cubicBezTo>
                    <a:pt x="7415" y="6532"/>
                    <a:pt x="7457" y="6558"/>
                    <a:pt x="7504" y="6558"/>
                  </a:cubicBezTo>
                  <a:cubicBezTo>
                    <a:pt x="7509" y="6558"/>
                    <a:pt x="7515" y="6558"/>
                    <a:pt x="7520" y="6557"/>
                  </a:cubicBezTo>
                  <a:cubicBezTo>
                    <a:pt x="7547" y="6557"/>
                    <a:pt x="7568" y="6543"/>
                    <a:pt x="7588" y="6530"/>
                  </a:cubicBezTo>
                  <a:lnTo>
                    <a:pt x="8734" y="5906"/>
                  </a:lnTo>
                  <a:cubicBezTo>
                    <a:pt x="8856" y="5838"/>
                    <a:pt x="8890" y="5682"/>
                    <a:pt x="8802" y="5574"/>
                  </a:cubicBezTo>
                  <a:cubicBezTo>
                    <a:pt x="8759" y="5519"/>
                    <a:pt x="8694" y="5491"/>
                    <a:pt x="8628" y="5491"/>
                  </a:cubicBezTo>
                  <a:cubicBezTo>
                    <a:pt x="8620" y="5491"/>
                    <a:pt x="8613" y="5492"/>
                    <a:pt x="8605" y="5492"/>
                  </a:cubicBezTo>
                  <a:lnTo>
                    <a:pt x="8368" y="5519"/>
                  </a:lnTo>
                  <a:cubicBezTo>
                    <a:pt x="8359" y="5520"/>
                    <a:pt x="8351" y="5521"/>
                    <a:pt x="8342" y="5521"/>
                  </a:cubicBezTo>
                  <a:cubicBezTo>
                    <a:pt x="8285" y="5521"/>
                    <a:pt x="8232" y="5501"/>
                    <a:pt x="8185" y="5465"/>
                  </a:cubicBezTo>
                  <a:lnTo>
                    <a:pt x="7466" y="4821"/>
                  </a:lnTo>
                  <a:cubicBezTo>
                    <a:pt x="7291" y="4662"/>
                    <a:pt x="7440" y="4419"/>
                    <a:pt x="7620" y="4419"/>
                  </a:cubicBezTo>
                  <a:cubicBezTo>
                    <a:pt x="7670" y="4419"/>
                    <a:pt x="7723" y="4438"/>
                    <a:pt x="7771" y="4482"/>
                  </a:cubicBezTo>
                  <a:lnTo>
                    <a:pt x="8415" y="5058"/>
                  </a:lnTo>
                  <a:lnTo>
                    <a:pt x="8809" y="5011"/>
                  </a:lnTo>
                  <a:cubicBezTo>
                    <a:pt x="8819" y="5009"/>
                    <a:pt x="8830" y="5008"/>
                    <a:pt x="8840" y="5008"/>
                  </a:cubicBezTo>
                  <a:cubicBezTo>
                    <a:pt x="8911" y="5008"/>
                    <a:pt x="8978" y="5046"/>
                    <a:pt x="9019" y="5099"/>
                  </a:cubicBezTo>
                  <a:lnTo>
                    <a:pt x="9093" y="5208"/>
                  </a:lnTo>
                  <a:lnTo>
                    <a:pt x="9473" y="5160"/>
                  </a:lnTo>
                  <a:cubicBezTo>
                    <a:pt x="9490" y="5158"/>
                    <a:pt x="9508" y="5157"/>
                    <a:pt x="9525" y="5157"/>
                  </a:cubicBezTo>
                  <a:cubicBezTo>
                    <a:pt x="9690" y="5157"/>
                    <a:pt x="9848" y="5244"/>
                    <a:pt x="9927" y="5397"/>
                  </a:cubicBezTo>
                  <a:lnTo>
                    <a:pt x="10700" y="6821"/>
                  </a:lnTo>
                  <a:cubicBezTo>
                    <a:pt x="10755" y="6923"/>
                    <a:pt x="10850" y="6998"/>
                    <a:pt x="10958" y="7038"/>
                  </a:cubicBezTo>
                  <a:lnTo>
                    <a:pt x="11236" y="7133"/>
                  </a:lnTo>
                  <a:lnTo>
                    <a:pt x="11236" y="6998"/>
                  </a:lnTo>
                  <a:cubicBezTo>
                    <a:pt x="11236" y="3424"/>
                    <a:pt x="8558" y="414"/>
                    <a:pt x="5005"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2" name="Google Shape;16532;p71"/>
            <p:cNvSpPr/>
            <p:nvPr/>
          </p:nvSpPr>
          <p:spPr>
            <a:xfrm>
              <a:off x="7110427" y="3392672"/>
              <a:ext cx="372991" cy="342774"/>
            </a:xfrm>
            <a:custGeom>
              <a:rect b="b" l="l" r="r" t="t"/>
              <a:pathLst>
                <a:path extrusionOk="0" h="13068" w="14220">
                  <a:moveTo>
                    <a:pt x="4517" y="0"/>
                  </a:moveTo>
                  <a:cubicBezTo>
                    <a:pt x="631" y="2387"/>
                    <a:pt x="1" y="7777"/>
                    <a:pt x="3222" y="10998"/>
                  </a:cubicBezTo>
                  <a:cubicBezTo>
                    <a:pt x="4615" y="12395"/>
                    <a:pt x="6415" y="13067"/>
                    <a:pt x="8202" y="13067"/>
                  </a:cubicBezTo>
                  <a:cubicBezTo>
                    <a:pt x="10545" y="13067"/>
                    <a:pt x="12866" y="11910"/>
                    <a:pt x="14220" y="9710"/>
                  </a:cubicBezTo>
                  <a:lnTo>
                    <a:pt x="14220" y="9710"/>
                  </a:lnTo>
                  <a:cubicBezTo>
                    <a:pt x="13108" y="10395"/>
                    <a:pt x="11833" y="10754"/>
                    <a:pt x="10524" y="10754"/>
                  </a:cubicBezTo>
                  <a:cubicBezTo>
                    <a:pt x="7968" y="10754"/>
                    <a:pt x="5615" y="9371"/>
                    <a:pt x="4368" y="7140"/>
                  </a:cubicBezTo>
                  <a:cubicBezTo>
                    <a:pt x="3120" y="4909"/>
                    <a:pt x="3181" y="2177"/>
                    <a:pt x="4517"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3" name="Google Shape;16533;p71"/>
            <p:cNvSpPr/>
            <p:nvPr/>
          </p:nvSpPr>
          <p:spPr>
            <a:xfrm>
              <a:off x="7398563" y="3617646"/>
              <a:ext cx="31424" cy="30427"/>
            </a:xfrm>
            <a:custGeom>
              <a:rect b="b" l="l" r="r" t="t"/>
              <a:pathLst>
                <a:path extrusionOk="0" h="1160" w="1198">
                  <a:moveTo>
                    <a:pt x="881" y="1"/>
                  </a:moveTo>
                  <a:cubicBezTo>
                    <a:pt x="825" y="1"/>
                    <a:pt x="768" y="23"/>
                    <a:pt x="719" y="75"/>
                  </a:cubicBezTo>
                  <a:lnTo>
                    <a:pt x="123" y="787"/>
                  </a:lnTo>
                  <a:cubicBezTo>
                    <a:pt x="1" y="936"/>
                    <a:pt x="102" y="1160"/>
                    <a:pt x="299" y="1160"/>
                  </a:cubicBezTo>
                  <a:cubicBezTo>
                    <a:pt x="367" y="1160"/>
                    <a:pt x="428" y="1133"/>
                    <a:pt x="475" y="1079"/>
                  </a:cubicBezTo>
                  <a:lnTo>
                    <a:pt x="1065" y="373"/>
                  </a:lnTo>
                  <a:cubicBezTo>
                    <a:pt x="1197" y="200"/>
                    <a:pt x="1047" y="1"/>
                    <a:pt x="88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4" name="Google Shape;16534;p71"/>
            <p:cNvSpPr/>
            <p:nvPr/>
          </p:nvSpPr>
          <p:spPr>
            <a:xfrm>
              <a:off x="7268410" y="3369012"/>
              <a:ext cx="20276" cy="26886"/>
            </a:xfrm>
            <a:custGeom>
              <a:rect b="b" l="l" r="r" t="t"/>
              <a:pathLst>
                <a:path extrusionOk="0" h="1025" w="773">
                  <a:moveTo>
                    <a:pt x="772" y="0"/>
                  </a:moveTo>
                  <a:lnTo>
                    <a:pt x="772" y="0"/>
                  </a:lnTo>
                  <a:cubicBezTo>
                    <a:pt x="596" y="41"/>
                    <a:pt x="419" y="82"/>
                    <a:pt x="250" y="136"/>
                  </a:cubicBezTo>
                  <a:lnTo>
                    <a:pt x="47" y="739"/>
                  </a:lnTo>
                  <a:cubicBezTo>
                    <a:pt x="0" y="908"/>
                    <a:pt x="138" y="1024"/>
                    <a:pt x="274" y="1024"/>
                  </a:cubicBezTo>
                  <a:cubicBezTo>
                    <a:pt x="357" y="1024"/>
                    <a:pt x="440" y="982"/>
                    <a:pt x="480" y="882"/>
                  </a:cubicBezTo>
                  <a:lnTo>
                    <a:pt x="772"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5" name="Google Shape;16535;p71"/>
            <p:cNvSpPr/>
            <p:nvPr/>
          </p:nvSpPr>
          <p:spPr>
            <a:xfrm>
              <a:off x="7141562" y="3566236"/>
              <a:ext cx="35778" cy="86638"/>
            </a:xfrm>
            <a:custGeom>
              <a:rect b="b" l="l" r="r" t="t"/>
              <a:pathLst>
                <a:path extrusionOk="0" h="3303" w="1364">
                  <a:moveTo>
                    <a:pt x="0" y="1"/>
                  </a:moveTo>
                  <a:lnTo>
                    <a:pt x="0" y="1"/>
                  </a:lnTo>
                  <a:cubicBezTo>
                    <a:pt x="95" y="1181"/>
                    <a:pt x="495" y="2320"/>
                    <a:pt x="1153" y="3303"/>
                  </a:cubicBezTo>
                  <a:lnTo>
                    <a:pt x="1350" y="1513"/>
                  </a:lnTo>
                  <a:cubicBezTo>
                    <a:pt x="1363" y="1377"/>
                    <a:pt x="1316" y="1235"/>
                    <a:pt x="1214" y="1140"/>
                  </a:cubicBezTo>
                  <a:lnTo>
                    <a:pt x="0"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6" name="Google Shape;16536;p71"/>
            <p:cNvSpPr/>
            <p:nvPr/>
          </p:nvSpPr>
          <p:spPr>
            <a:xfrm>
              <a:off x="7303060" y="3365261"/>
              <a:ext cx="26178" cy="27043"/>
            </a:xfrm>
            <a:custGeom>
              <a:rect b="b" l="l" r="r" t="t"/>
              <a:pathLst>
                <a:path extrusionOk="0" h="1031" w="998">
                  <a:moveTo>
                    <a:pt x="868" y="1"/>
                  </a:moveTo>
                  <a:cubicBezTo>
                    <a:pt x="617" y="1"/>
                    <a:pt x="366" y="14"/>
                    <a:pt x="116" y="41"/>
                  </a:cubicBezTo>
                  <a:lnTo>
                    <a:pt x="88" y="577"/>
                  </a:lnTo>
                  <a:cubicBezTo>
                    <a:pt x="0" y="845"/>
                    <a:pt x="213" y="1031"/>
                    <a:pt x="423" y="1031"/>
                  </a:cubicBezTo>
                  <a:cubicBezTo>
                    <a:pt x="553" y="1031"/>
                    <a:pt x="682" y="960"/>
                    <a:pt x="739" y="794"/>
                  </a:cubicBezTo>
                  <a:lnTo>
                    <a:pt x="997" y="8"/>
                  </a:lnTo>
                  <a:cubicBezTo>
                    <a:pt x="956" y="8"/>
                    <a:pt x="916" y="1"/>
                    <a:pt x="868"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37" name="Google Shape;16537;p71"/>
          <p:cNvGrpSpPr/>
          <p:nvPr/>
        </p:nvGrpSpPr>
        <p:grpSpPr>
          <a:xfrm>
            <a:off x="7658949" y="3363137"/>
            <a:ext cx="400375" cy="370132"/>
            <a:chOff x="7658949" y="3363137"/>
            <a:chExt cx="400375" cy="370132"/>
          </a:xfrm>
        </p:grpSpPr>
        <p:sp>
          <p:nvSpPr>
            <p:cNvPr id="16538" name="Google Shape;16538;p71"/>
            <p:cNvSpPr/>
            <p:nvPr/>
          </p:nvSpPr>
          <p:spPr>
            <a:xfrm>
              <a:off x="7689192" y="3363137"/>
              <a:ext cx="370132" cy="370132"/>
            </a:xfrm>
            <a:custGeom>
              <a:rect b="b" l="l" r="r" t="t"/>
              <a:pathLst>
                <a:path extrusionOk="0" h="14111" w="14111">
                  <a:moveTo>
                    <a:pt x="7059" y="0"/>
                  </a:moveTo>
                  <a:cubicBezTo>
                    <a:pt x="3160" y="0"/>
                    <a:pt x="0" y="3160"/>
                    <a:pt x="0" y="7052"/>
                  </a:cubicBezTo>
                  <a:cubicBezTo>
                    <a:pt x="0" y="10951"/>
                    <a:pt x="3160" y="14111"/>
                    <a:pt x="7059" y="14111"/>
                  </a:cubicBezTo>
                  <a:cubicBezTo>
                    <a:pt x="10951" y="14111"/>
                    <a:pt x="14111" y="10951"/>
                    <a:pt x="14111" y="7052"/>
                  </a:cubicBezTo>
                  <a:cubicBezTo>
                    <a:pt x="14111" y="3160"/>
                    <a:pt x="10951" y="0"/>
                    <a:pt x="7059" y="0"/>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9" name="Google Shape;16539;p71"/>
            <p:cNvSpPr/>
            <p:nvPr/>
          </p:nvSpPr>
          <p:spPr>
            <a:xfrm>
              <a:off x="7658949" y="3390521"/>
              <a:ext cx="372991" cy="342695"/>
            </a:xfrm>
            <a:custGeom>
              <a:rect b="b" l="l" r="r" t="t"/>
              <a:pathLst>
                <a:path extrusionOk="0" h="13065" w="14220">
                  <a:moveTo>
                    <a:pt x="4516" y="1"/>
                  </a:moveTo>
                  <a:lnTo>
                    <a:pt x="4516" y="1"/>
                  </a:lnTo>
                  <a:cubicBezTo>
                    <a:pt x="631" y="2387"/>
                    <a:pt x="0" y="7778"/>
                    <a:pt x="3221" y="10999"/>
                  </a:cubicBezTo>
                  <a:cubicBezTo>
                    <a:pt x="4615" y="12392"/>
                    <a:pt x="6414" y="13065"/>
                    <a:pt x="8201" y="13065"/>
                  </a:cubicBezTo>
                  <a:cubicBezTo>
                    <a:pt x="10544" y="13065"/>
                    <a:pt x="12865" y="11908"/>
                    <a:pt x="14219" y="9704"/>
                  </a:cubicBezTo>
                  <a:lnTo>
                    <a:pt x="14219" y="9704"/>
                  </a:lnTo>
                  <a:cubicBezTo>
                    <a:pt x="13107" y="10388"/>
                    <a:pt x="11826" y="10748"/>
                    <a:pt x="10524" y="10748"/>
                  </a:cubicBezTo>
                  <a:cubicBezTo>
                    <a:pt x="7968" y="10748"/>
                    <a:pt x="5615" y="9365"/>
                    <a:pt x="4367" y="7134"/>
                  </a:cubicBezTo>
                  <a:cubicBezTo>
                    <a:pt x="3119" y="4910"/>
                    <a:pt x="3174" y="2177"/>
                    <a:pt x="4516"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0" name="Google Shape;16540;p71"/>
            <p:cNvSpPr/>
            <p:nvPr/>
          </p:nvSpPr>
          <p:spPr>
            <a:xfrm>
              <a:off x="7754111" y="3380029"/>
              <a:ext cx="244569" cy="330000"/>
            </a:xfrm>
            <a:custGeom>
              <a:rect b="b" l="l" r="r" t="t"/>
              <a:pathLst>
                <a:path extrusionOk="0" h="12581" w="9324">
                  <a:moveTo>
                    <a:pt x="1641" y="1"/>
                  </a:moveTo>
                  <a:cubicBezTo>
                    <a:pt x="1044" y="272"/>
                    <a:pt x="495" y="624"/>
                    <a:pt x="0" y="1052"/>
                  </a:cubicBezTo>
                  <a:lnTo>
                    <a:pt x="448" y="1743"/>
                  </a:lnTo>
                  <a:cubicBezTo>
                    <a:pt x="509" y="1845"/>
                    <a:pt x="529" y="1967"/>
                    <a:pt x="502" y="2082"/>
                  </a:cubicBezTo>
                  <a:lnTo>
                    <a:pt x="129" y="3730"/>
                  </a:lnTo>
                  <a:cubicBezTo>
                    <a:pt x="75" y="3954"/>
                    <a:pt x="142" y="4191"/>
                    <a:pt x="298" y="4360"/>
                  </a:cubicBezTo>
                  <a:lnTo>
                    <a:pt x="1851" y="5954"/>
                  </a:lnTo>
                  <a:cubicBezTo>
                    <a:pt x="1984" y="6087"/>
                    <a:pt x="2160" y="6161"/>
                    <a:pt x="2351" y="6161"/>
                  </a:cubicBezTo>
                  <a:cubicBezTo>
                    <a:pt x="2374" y="6161"/>
                    <a:pt x="2397" y="6160"/>
                    <a:pt x="2421" y="6157"/>
                  </a:cubicBezTo>
                  <a:lnTo>
                    <a:pt x="3573" y="6022"/>
                  </a:lnTo>
                  <a:lnTo>
                    <a:pt x="4652" y="6937"/>
                  </a:lnTo>
                  <a:cubicBezTo>
                    <a:pt x="4794" y="7059"/>
                    <a:pt x="4848" y="7263"/>
                    <a:pt x="4787" y="7439"/>
                  </a:cubicBezTo>
                  <a:lnTo>
                    <a:pt x="4692" y="7697"/>
                  </a:lnTo>
                  <a:cubicBezTo>
                    <a:pt x="4618" y="7886"/>
                    <a:pt x="4645" y="8103"/>
                    <a:pt x="4746" y="8280"/>
                  </a:cubicBezTo>
                  <a:lnTo>
                    <a:pt x="5553" y="9629"/>
                  </a:lnTo>
                  <a:cubicBezTo>
                    <a:pt x="5642" y="9771"/>
                    <a:pt x="5669" y="9941"/>
                    <a:pt x="5642" y="10104"/>
                  </a:cubicBezTo>
                  <a:lnTo>
                    <a:pt x="5262" y="12138"/>
                  </a:lnTo>
                  <a:cubicBezTo>
                    <a:pt x="5241" y="12226"/>
                    <a:pt x="5282" y="12314"/>
                    <a:pt x="5350" y="12362"/>
                  </a:cubicBezTo>
                  <a:lnTo>
                    <a:pt x="5587" y="12538"/>
                  </a:lnTo>
                  <a:cubicBezTo>
                    <a:pt x="5627" y="12566"/>
                    <a:pt x="5673" y="12580"/>
                    <a:pt x="5720" y="12580"/>
                  </a:cubicBezTo>
                  <a:cubicBezTo>
                    <a:pt x="5786" y="12580"/>
                    <a:pt x="5852" y="12553"/>
                    <a:pt x="5899" y="12497"/>
                  </a:cubicBezTo>
                  <a:lnTo>
                    <a:pt x="9154" y="8632"/>
                  </a:lnTo>
                  <a:cubicBezTo>
                    <a:pt x="9323" y="8436"/>
                    <a:pt x="9283" y="8124"/>
                    <a:pt x="9066" y="7975"/>
                  </a:cubicBezTo>
                  <a:lnTo>
                    <a:pt x="7506" y="6883"/>
                  </a:lnTo>
                  <a:cubicBezTo>
                    <a:pt x="7377" y="6795"/>
                    <a:pt x="7235" y="6734"/>
                    <a:pt x="7086" y="6707"/>
                  </a:cubicBezTo>
                  <a:lnTo>
                    <a:pt x="5628" y="6395"/>
                  </a:lnTo>
                  <a:cubicBezTo>
                    <a:pt x="5594" y="6388"/>
                    <a:pt x="5559" y="6384"/>
                    <a:pt x="5525" y="6384"/>
                  </a:cubicBezTo>
                  <a:cubicBezTo>
                    <a:pt x="5325" y="6384"/>
                    <a:pt x="5140" y="6501"/>
                    <a:pt x="5058" y="6686"/>
                  </a:cubicBezTo>
                  <a:lnTo>
                    <a:pt x="3790" y="5608"/>
                  </a:lnTo>
                  <a:cubicBezTo>
                    <a:pt x="3751" y="5574"/>
                    <a:pt x="3701" y="5559"/>
                    <a:pt x="3651" y="5559"/>
                  </a:cubicBezTo>
                  <a:cubicBezTo>
                    <a:pt x="3641" y="5559"/>
                    <a:pt x="3631" y="5560"/>
                    <a:pt x="3621" y="5561"/>
                  </a:cubicBezTo>
                  <a:lnTo>
                    <a:pt x="3072" y="5622"/>
                  </a:lnTo>
                  <a:cubicBezTo>
                    <a:pt x="3052" y="5624"/>
                    <a:pt x="3032" y="5625"/>
                    <a:pt x="3013" y="5625"/>
                  </a:cubicBezTo>
                  <a:cubicBezTo>
                    <a:pt x="2768" y="5625"/>
                    <a:pt x="2569" y="5432"/>
                    <a:pt x="2563" y="5181"/>
                  </a:cubicBezTo>
                  <a:lnTo>
                    <a:pt x="2556" y="4964"/>
                  </a:lnTo>
                  <a:cubicBezTo>
                    <a:pt x="2543" y="4733"/>
                    <a:pt x="2706" y="4530"/>
                    <a:pt x="2936" y="4496"/>
                  </a:cubicBezTo>
                  <a:lnTo>
                    <a:pt x="3912" y="4340"/>
                  </a:lnTo>
                  <a:cubicBezTo>
                    <a:pt x="3938" y="4336"/>
                    <a:pt x="3964" y="4333"/>
                    <a:pt x="3989" y="4333"/>
                  </a:cubicBezTo>
                  <a:cubicBezTo>
                    <a:pt x="4229" y="4333"/>
                    <a:pt x="4435" y="4529"/>
                    <a:pt x="4435" y="4781"/>
                  </a:cubicBezTo>
                  <a:lnTo>
                    <a:pt x="4435" y="4991"/>
                  </a:lnTo>
                  <a:cubicBezTo>
                    <a:pt x="4441" y="5113"/>
                    <a:pt x="4543" y="5215"/>
                    <a:pt x="4665" y="5215"/>
                  </a:cubicBezTo>
                  <a:cubicBezTo>
                    <a:pt x="4787" y="5208"/>
                    <a:pt x="4889" y="5106"/>
                    <a:pt x="4889" y="4984"/>
                  </a:cubicBezTo>
                  <a:lnTo>
                    <a:pt x="4875" y="4218"/>
                  </a:lnTo>
                  <a:cubicBezTo>
                    <a:pt x="4869" y="4049"/>
                    <a:pt x="4930" y="3879"/>
                    <a:pt x="5045" y="3750"/>
                  </a:cubicBezTo>
                  <a:lnTo>
                    <a:pt x="6109" y="2543"/>
                  </a:lnTo>
                  <a:lnTo>
                    <a:pt x="6760" y="2326"/>
                  </a:lnTo>
                  <a:cubicBezTo>
                    <a:pt x="6943" y="2265"/>
                    <a:pt x="6971" y="2014"/>
                    <a:pt x="6808" y="1919"/>
                  </a:cubicBezTo>
                  <a:lnTo>
                    <a:pt x="5574" y="1153"/>
                  </a:lnTo>
                  <a:cubicBezTo>
                    <a:pt x="5499" y="1106"/>
                    <a:pt x="5416" y="1084"/>
                    <a:pt x="5335" y="1084"/>
                  </a:cubicBezTo>
                  <a:cubicBezTo>
                    <a:pt x="5157" y="1084"/>
                    <a:pt x="4986" y="1189"/>
                    <a:pt x="4916" y="1370"/>
                  </a:cubicBezTo>
                  <a:lnTo>
                    <a:pt x="4882" y="1458"/>
                  </a:lnTo>
                  <a:cubicBezTo>
                    <a:pt x="4811" y="1638"/>
                    <a:pt x="4638" y="1745"/>
                    <a:pt x="4459" y="1745"/>
                  </a:cubicBezTo>
                  <a:cubicBezTo>
                    <a:pt x="4381" y="1745"/>
                    <a:pt x="4303" y="1725"/>
                    <a:pt x="4231" y="1682"/>
                  </a:cubicBezTo>
                  <a:lnTo>
                    <a:pt x="3723" y="1391"/>
                  </a:lnTo>
                  <a:cubicBezTo>
                    <a:pt x="3560" y="1302"/>
                    <a:pt x="3573" y="1072"/>
                    <a:pt x="3736" y="991"/>
                  </a:cubicBezTo>
                  <a:lnTo>
                    <a:pt x="4184" y="774"/>
                  </a:lnTo>
                  <a:cubicBezTo>
                    <a:pt x="4503" y="621"/>
                    <a:pt x="4392" y="142"/>
                    <a:pt x="4043" y="142"/>
                  </a:cubicBezTo>
                  <a:cubicBezTo>
                    <a:pt x="4036" y="142"/>
                    <a:pt x="4028" y="143"/>
                    <a:pt x="4021" y="143"/>
                  </a:cubicBezTo>
                  <a:lnTo>
                    <a:pt x="3038" y="184"/>
                  </a:lnTo>
                  <a:lnTo>
                    <a:pt x="2197" y="543"/>
                  </a:lnTo>
                  <a:cubicBezTo>
                    <a:pt x="2166" y="557"/>
                    <a:pt x="2134" y="563"/>
                    <a:pt x="2103" y="563"/>
                  </a:cubicBezTo>
                  <a:cubicBezTo>
                    <a:pt x="2024" y="563"/>
                    <a:pt x="1951" y="523"/>
                    <a:pt x="1912" y="455"/>
                  </a:cubicBezTo>
                  <a:lnTo>
                    <a:pt x="1641" y="1"/>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1" name="Google Shape;16541;p71"/>
            <p:cNvSpPr/>
            <p:nvPr/>
          </p:nvSpPr>
          <p:spPr>
            <a:xfrm>
              <a:off x="7754111" y="3390704"/>
              <a:ext cx="23135" cy="30086"/>
            </a:xfrm>
            <a:custGeom>
              <a:rect b="b" l="l" r="r" t="t"/>
              <a:pathLst>
                <a:path extrusionOk="0" h="1147" w="882">
                  <a:moveTo>
                    <a:pt x="882" y="0"/>
                  </a:moveTo>
                  <a:lnTo>
                    <a:pt x="882" y="0"/>
                  </a:lnTo>
                  <a:cubicBezTo>
                    <a:pt x="570" y="190"/>
                    <a:pt x="278" y="407"/>
                    <a:pt x="0" y="645"/>
                  </a:cubicBezTo>
                  <a:lnTo>
                    <a:pt x="319" y="1146"/>
                  </a:lnTo>
                  <a:cubicBezTo>
                    <a:pt x="475" y="746"/>
                    <a:pt x="665" y="367"/>
                    <a:pt x="882"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2" name="Google Shape;16542;p71"/>
            <p:cNvSpPr/>
            <p:nvPr/>
          </p:nvSpPr>
          <p:spPr>
            <a:xfrm>
              <a:off x="7891766" y="3668690"/>
              <a:ext cx="47162" cy="41470"/>
            </a:xfrm>
            <a:custGeom>
              <a:rect b="b" l="l" r="r" t="t"/>
              <a:pathLst>
                <a:path extrusionOk="0" h="1581" w="1798">
                  <a:moveTo>
                    <a:pt x="231" y="0"/>
                  </a:moveTo>
                  <a:lnTo>
                    <a:pt x="14" y="1140"/>
                  </a:lnTo>
                  <a:cubicBezTo>
                    <a:pt x="0" y="1221"/>
                    <a:pt x="34" y="1309"/>
                    <a:pt x="102" y="1363"/>
                  </a:cubicBezTo>
                  <a:lnTo>
                    <a:pt x="346" y="1533"/>
                  </a:lnTo>
                  <a:cubicBezTo>
                    <a:pt x="387" y="1565"/>
                    <a:pt x="435" y="1581"/>
                    <a:pt x="483" y="1581"/>
                  </a:cubicBezTo>
                  <a:cubicBezTo>
                    <a:pt x="546" y="1581"/>
                    <a:pt x="609" y="1553"/>
                    <a:pt x="651" y="1499"/>
                  </a:cubicBezTo>
                  <a:lnTo>
                    <a:pt x="1797" y="143"/>
                  </a:lnTo>
                  <a:lnTo>
                    <a:pt x="1648" y="143"/>
                  </a:lnTo>
                  <a:cubicBezTo>
                    <a:pt x="1173" y="143"/>
                    <a:pt x="692" y="95"/>
                    <a:pt x="231"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43" name="Google Shape;16543;p71"/>
          <p:cNvGrpSpPr/>
          <p:nvPr/>
        </p:nvGrpSpPr>
        <p:grpSpPr>
          <a:xfrm>
            <a:off x="3304481" y="3379389"/>
            <a:ext cx="356623" cy="370105"/>
            <a:chOff x="3307156" y="3365314"/>
            <a:chExt cx="356623" cy="370105"/>
          </a:xfrm>
        </p:grpSpPr>
        <p:sp>
          <p:nvSpPr>
            <p:cNvPr id="16544" name="Google Shape;16544;p71"/>
            <p:cNvSpPr/>
            <p:nvPr/>
          </p:nvSpPr>
          <p:spPr>
            <a:xfrm>
              <a:off x="3534465" y="3485683"/>
              <a:ext cx="129314" cy="71346"/>
            </a:xfrm>
            <a:custGeom>
              <a:rect b="b" l="l" r="r" t="t"/>
              <a:pathLst>
                <a:path extrusionOk="0" h="2720" w="4930">
                  <a:moveTo>
                    <a:pt x="3248" y="0"/>
                  </a:moveTo>
                  <a:lnTo>
                    <a:pt x="0" y="1445"/>
                  </a:lnTo>
                  <a:lnTo>
                    <a:pt x="3607" y="2719"/>
                  </a:lnTo>
                  <a:cubicBezTo>
                    <a:pt x="4102" y="2360"/>
                    <a:pt x="4536" y="1912"/>
                    <a:pt x="4875" y="1404"/>
                  </a:cubicBezTo>
                  <a:cubicBezTo>
                    <a:pt x="4930" y="1316"/>
                    <a:pt x="4923" y="1207"/>
                    <a:pt x="4855" y="1133"/>
                  </a:cubicBezTo>
                  <a:cubicBezTo>
                    <a:pt x="4401" y="651"/>
                    <a:pt x="3858" y="265"/>
                    <a:pt x="3248"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5" name="Google Shape;16545;p71"/>
            <p:cNvSpPr/>
            <p:nvPr/>
          </p:nvSpPr>
          <p:spPr>
            <a:xfrm>
              <a:off x="3545481" y="3518235"/>
              <a:ext cx="117956" cy="38794"/>
            </a:xfrm>
            <a:custGeom>
              <a:rect b="b" l="l" r="r" t="t"/>
              <a:pathLst>
                <a:path extrusionOk="0" h="1479" w="4497">
                  <a:moveTo>
                    <a:pt x="4483" y="0"/>
                  </a:moveTo>
                  <a:lnTo>
                    <a:pt x="1" y="353"/>
                  </a:lnTo>
                  <a:lnTo>
                    <a:pt x="3187" y="1478"/>
                  </a:lnTo>
                  <a:cubicBezTo>
                    <a:pt x="3682" y="1119"/>
                    <a:pt x="4116" y="671"/>
                    <a:pt x="4455" y="163"/>
                  </a:cubicBezTo>
                  <a:cubicBezTo>
                    <a:pt x="4489" y="115"/>
                    <a:pt x="4496" y="54"/>
                    <a:pt x="448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6" name="Google Shape;16546;p71"/>
            <p:cNvSpPr/>
            <p:nvPr/>
          </p:nvSpPr>
          <p:spPr>
            <a:xfrm>
              <a:off x="3356075" y="3631522"/>
              <a:ext cx="96762" cy="103897"/>
            </a:xfrm>
            <a:custGeom>
              <a:rect b="b" l="l" r="r" t="t"/>
              <a:pathLst>
                <a:path extrusionOk="0" h="3961" w="3689">
                  <a:moveTo>
                    <a:pt x="963" y="0"/>
                  </a:moveTo>
                  <a:cubicBezTo>
                    <a:pt x="122" y="1133"/>
                    <a:pt x="0" y="2591"/>
                    <a:pt x="454" y="3818"/>
                  </a:cubicBezTo>
                  <a:cubicBezTo>
                    <a:pt x="487" y="3901"/>
                    <a:pt x="568" y="3961"/>
                    <a:pt x="663" y="3961"/>
                  </a:cubicBezTo>
                  <a:cubicBezTo>
                    <a:pt x="668" y="3961"/>
                    <a:pt x="673" y="3961"/>
                    <a:pt x="678" y="3960"/>
                  </a:cubicBezTo>
                  <a:cubicBezTo>
                    <a:pt x="1777" y="3892"/>
                    <a:pt x="2950" y="3302"/>
                    <a:pt x="3689" y="2509"/>
                  </a:cubicBezTo>
                  <a:lnTo>
                    <a:pt x="963"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7" name="Google Shape;16547;p71"/>
            <p:cNvSpPr/>
            <p:nvPr/>
          </p:nvSpPr>
          <p:spPr>
            <a:xfrm>
              <a:off x="3356075" y="3631522"/>
              <a:ext cx="59778" cy="102638"/>
            </a:xfrm>
            <a:custGeom>
              <a:rect b="b" l="l" r="r" t="t"/>
              <a:pathLst>
                <a:path extrusionOk="0" h="3913" w="2279">
                  <a:moveTo>
                    <a:pt x="963" y="0"/>
                  </a:moveTo>
                  <a:cubicBezTo>
                    <a:pt x="122" y="1133"/>
                    <a:pt x="0" y="2591"/>
                    <a:pt x="454" y="3818"/>
                  </a:cubicBezTo>
                  <a:cubicBezTo>
                    <a:pt x="468" y="3852"/>
                    <a:pt x="495" y="3886"/>
                    <a:pt x="529" y="3913"/>
                  </a:cubicBezTo>
                  <a:lnTo>
                    <a:pt x="2278" y="1214"/>
                  </a:lnTo>
                  <a:lnTo>
                    <a:pt x="963"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8" name="Google Shape;16548;p71"/>
            <p:cNvSpPr/>
            <p:nvPr/>
          </p:nvSpPr>
          <p:spPr>
            <a:xfrm>
              <a:off x="3478962" y="3563403"/>
              <a:ext cx="101222" cy="161236"/>
            </a:xfrm>
            <a:custGeom>
              <a:rect b="b" l="l" r="r" t="t"/>
              <a:pathLst>
                <a:path extrusionOk="0" h="6147" w="3859">
                  <a:moveTo>
                    <a:pt x="679" y="0"/>
                  </a:moveTo>
                  <a:lnTo>
                    <a:pt x="1" y="4672"/>
                  </a:lnTo>
                  <a:cubicBezTo>
                    <a:pt x="665" y="5303"/>
                    <a:pt x="1635" y="5947"/>
                    <a:pt x="2679" y="6144"/>
                  </a:cubicBezTo>
                  <a:cubicBezTo>
                    <a:pt x="2692" y="6146"/>
                    <a:pt x="2704" y="6146"/>
                    <a:pt x="2717" y="6146"/>
                  </a:cubicBezTo>
                  <a:cubicBezTo>
                    <a:pt x="2792" y="6146"/>
                    <a:pt x="2863" y="6112"/>
                    <a:pt x="2910" y="6049"/>
                  </a:cubicBezTo>
                  <a:cubicBezTo>
                    <a:pt x="3472" y="5249"/>
                    <a:pt x="3859" y="4292"/>
                    <a:pt x="3825" y="3282"/>
                  </a:cubicBezTo>
                  <a:lnTo>
                    <a:pt x="679"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9" name="Google Shape;16549;p71"/>
            <p:cNvSpPr/>
            <p:nvPr/>
          </p:nvSpPr>
          <p:spPr>
            <a:xfrm>
              <a:off x="3478962" y="3573711"/>
              <a:ext cx="68146" cy="150324"/>
            </a:xfrm>
            <a:custGeom>
              <a:rect b="b" l="l" r="r" t="t"/>
              <a:pathLst>
                <a:path extrusionOk="0" h="5731" w="2598">
                  <a:moveTo>
                    <a:pt x="618" y="1"/>
                  </a:moveTo>
                  <a:lnTo>
                    <a:pt x="1" y="4279"/>
                  </a:lnTo>
                  <a:cubicBezTo>
                    <a:pt x="652" y="4889"/>
                    <a:pt x="1581" y="5513"/>
                    <a:pt x="2598" y="5730"/>
                  </a:cubicBezTo>
                  <a:lnTo>
                    <a:pt x="618"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0" name="Google Shape;16550;p71"/>
            <p:cNvSpPr/>
            <p:nvPr/>
          </p:nvSpPr>
          <p:spPr>
            <a:xfrm>
              <a:off x="3382383" y="3674749"/>
              <a:ext cx="32368" cy="34151"/>
            </a:xfrm>
            <a:custGeom>
              <a:rect b="b" l="l" r="r" t="t"/>
              <a:pathLst>
                <a:path extrusionOk="0" h="1302" w="1234">
                  <a:moveTo>
                    <a:pt x="826" y="0"/>
                  </a:moveTo>
                  <a:cubicBezTo>
                    <a:pt x="739" y="0"/>
                    <a:pt x="651" y="41"/>
                    <a:pt x="591" y="142"/>
                  </a:cubicBezTo>
                  <a:lnTo>
                    <a:pt x="123" y="861"/>
                  </a:lnTo>
                  <a:cubicBezTo>
                    <a:pt x="1" y="1051"/>
                    <a:pt x="136" y="1302"/>
                    <a:pt x="367" y="1302"/>
                  </a:cubicBezTo>
                  <a:cubicBezTo>
                    <a:pt x="462" y="1302"/>
                    <a:pt x="550" y="1254"/>
                    <a:pt x="604" y="1173"/>
                  </a:cubicBezTo>
                  <a:lnTo>
                    <a:pt x="1072" y="454"/>
                  </a:lnTo>
                  <a:cubicBezTo>
                    <a:pt x="1234" y="231"/>
                    <a:pt x="1031" y="0"/>
                    <a:pt x="82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1" name="Google Shape;16551;p71"/>
            <p:cNvSpPr/>
            <p:nvPr/>
          </p:nvSpPr>
          <p:spPr>
            <a:xfrm>
              <a:off x="3551698" y="3514484"/>
              <a:ext cx="80972" cy="19069"/>
            </a:xfrm>
            <a:custGeom>
              <a:rect b="b" l="l" r="r" t="t"/>
              <a:pathLst>
                <a:path extrusionOk="0" h="727" w="3087">
                  <a:moveTo>
                    <a:pt x="2706" y="0"/>
                  </a:moveTo>
                  <a:cubicBezTo>
                    <a:pt x="2699" y="0"/>
                    <a:pt x="2693" y="0"/>
                    <a:pt x="2686" y="1"/>
                  </a:cubicBezTo>
                  <a:lnTo>
                    <a:pt x="360" y="163"/>
                  </a:lnTo>
                  <a:cubicBezTo>
                    <a:pt x="1" y="191"/>
                    <a:pt x="14" y="726"/>
                    <a:pt x="381" y="726"/>
                  </a:cubicBezTo>
                  <a:lnTo>
                    <a:pt x="401" y="726"/>
                  </a:lnTo>
                  <a:lnTo>
                    <a:pt x="2727" y="563"/>
                  </a:lnTo>
                  <a:cubicBezTo>
                    <a:pt x="3086" y="530"/>
                    <a:pt x="3054" y="0"/>
                    <a:pt x="270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2" name="Google Shape;16552;p71"/>
            <p:cNvSpPr/>
            <p:nvPr/>
          </p:nvSpPr>
          <p:spPr>
            <a:xfrm>
              <a:off x="3490241" y="3574787"/>
              <a:ext cx="49575" cy="107254"/>
            </a:xfrm>
            <a:custGeom>
              <a:rect b="b" l="l" r="r" t="t"/>
              <a:pathLst>
                <a:path extrusionOk="0" h="4089" w="1890">
                  <a:moveTo>
                    <a:pt x="365" y="0"/>
                  </a:moveTo>
                  <a:cubicBezTo>
                    <a:pt x="185" y="0"/>
                    <a:pt x="1" y="163"/>
                    <a:pt x="93" y="394"/>
                  </a:cubicBezTo>
                  <a:lnTo>
                    <a:pt x="1286" y="3899"/>
                  </a:lnTo>
                  <a:cubicBezTo>
                    <a:pt x="1327" y="4014"/>
                    <a:pt x="1435" y="4089"/>
                    <a:pt x="1557" y="4089"/>
                  </a:cubicBezTo>
                  <a:cubicBezTo>
                    <a:pt x="1754" y="4089"/>
                    <a:pt x="1890" y="3899"/>
                    <a:pt x="1829" y="3716"/>
                  </a:cubicBezTo>
                  <a:lnTo>
                    <a:pt x="628" y="211"/>
                  </a:lnTo>
                  <a:cubicBezTo>
                    <a:pt x="587" y="63"/>
                    <a:pt x="477" y="0"/>
                    <a:pt x="365"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3" name="Google Shape;16553;p71"/>
            <p:cNvSpPr/>
            <p:nvPr/>
          </p:nvSpPr>
          <p:spPr>
            <a:xfrm>
              <a:off x="3307156" y="3365314"/>
              <a:ext cx="345239" cy="335508"/>
            </a:xfrm>
            <a:custGeom>
              <a:rect b="b" l="l" r="r" t="t"/>
              <a:pathLst>
                <a:path extrusionOk="0" h="12791" w="13162">
                  <a:moveTo>
                    <a:pt x="5402" y="1"/>
                  </a:moveTo>
                  <a:cubicBezTo>
                    <a:pt x="5127" y="1"/>
                    <a:pt x="4843" y="46"/>
                    <a:pt x="4564" y="141"/>
                  </a:cubicBezTo>
                  <a:cubicBezTo>
                    <a:pt x="3330" y="562"/>
                    <a:pt x="2631" y="1809"/>
                    <a:pt x="3011" y="2921"/>
                  </a:cubicBezTo>
                  <a:cubicBezTo>
                    <a:pt x="3079" y="3091"/>
                    <a:pt x="3160" y="3247"/>
                    <a:pt x="3248" y="3409"/>
                  </a:cubicBezTo>
                  <a:lnTo>
                    <a:pt x="3052" y="3877"/>
                  </a:lnTo>
                  <a:cubicBezTo>
                    <a:pt x="2842" y="3809"/>
                    <a:pt x="2625" y="3769"/>
                    <a:pt x="2408" y="3748"/>
                  </a:cubicBezTo>
                  <a:cubicBezTo>
                    <a:pt x="2359" y="3745"/>
                    <a:pt x="2310" y="3743"/>
                    <a:pt x="2262" y="3743"/>
                  </a:cubicBezTo>
                  <a:cubicBezTo>
                    <a:pt x="1150" y="3743"/>
                    <a:pt x="200" y="4698"/>
                    <a:pt x="102" y="5945"/>
                  </a:cubicBezTo>
                  <a:cubicBezTo>
                    <a:pt x="1" y="7247"/>
                    <a:pt x="875" y="8380"/>
                    <a:pt x="2048" y="8468"/>
                  </a:cubicBezTo>
                  <a:cubicBezTo>
                    <a:pt x="2117" y="8473"/>
                    <a:pt x="2188" y="8476"/>
                    <a:pt x="2259" y="8476"/>
                  </a:cubicBezTo>
                  <a:cubicBezTo>
                    <a:pt x="2864" y="8476"/>
                    <a:pt x="3559" y="8279"/>
                    <a:pt x="4232" y="8000"/>
                  </a:cubicBezTo>
                  <a:lnTo>
                    <a:pt x="4232" y="8000"/>
                  </a:lnTo>
                  <a:cubicBezTo>
                    <a:pt x="3621" y="8542"/>
                    <a:pt x="3072" y="9166"/>
                    <a:pt x="2842" y="9756"/>
                  </a:cubicBezTo>
                  <a:cubicBezTo>
                    <a:pt x="2408" y="10848"/>
                    <a:pt x="3038" y="12129"/>
                    <a:pt x="4259" y="12611"/>
                  </a:cubicBezTo>
                  <a:cubicBezTo>
                    <a:pt x="4571" y="12733"/>
                    <a:pt x="4892" y="12791"/>
                    <a:pt x="5203" y="12791"/>
                  </a:cubicBezTo>
                  <a:cubicBezTo>
                    <a:pt x="6101" y="12791"/>
                    <a:pt x="6920" y="12309"/>
                    <a:pt x="7242" y="11499"/>
                  </a:cubicBezTo>
                  <a:cubicBezTo>
                    <a:pt x="7561" y="10692"/>
                    <a:pt x="7520" y="9363"/>
                    <a:pt x="7344" y="8291"/>
                  </a:cubicBezTo>
                  <a:lnTo>
                    <a:pt x="7344" y="8291"/>
                  </a:lnTo>
                  <a:cubicBezTo>
                    <a:pt x="7697" y="8976"/>
                    <a:pt x="8659" y="10271"/>
                    <a:pt x="9453" y="10739"/>
                  </a:cubicBezTo>
                  <a:cubicBezTo>
                    <a:pt x="9766" y="10925"/>
                    <a:pt x="10112" y="11013"/>
                    <a:pt x="10460" y="11013"/>
                  </a:cubicBezTo>
                  <a:cubicBezTo>
                    <a:pt x="11241" y="11013"/>
                    <a:pt x="12033" y="10570"/>
                    <a:pt x="12497" y="9797"/>
                  </a:cubicBezTo>
                  <a:cubicBezTo>
                    <a:pt x="13162" y="8671"/>
                    <a:pt x="12884" y="7274"/>
                    <a:pt x="11867" y="6671"/>
                  </a:cubicBezTo>
                  <a:cubicBezTo>
                    <a:pt x="11304" y="6332"/>
                    <a:pt x="10511" y="6183"/>
                    <a:pt x="9704" y="6128"/>
                  </a:cubicBezTo>
                  <a:lnTo>
                    <a:pt x="9758" y="6115"/>
                  </a:lnTo>
                  <a:cubicBezTo>
                    <a:pt x="10497" y="5898"/>
                    <a:pt x="11202" y="5593"/>
                    <a:pt x="11643" y="5193"/>
                  </a:cubicBezTo>
                  <a:cubicBezTo>
                    <a:pt x="12518" y="4406"/>
                    <a:pt x="12518" y="2975"/>
                    <a:pt x="11643" y="2006"/>
                  </a:cubicBezTo>
                  <a:cubicBezTo>
                    <a:pt x="11143" y="1456"/>
                    <a:pt x="10471" y="1170"/>
                    <a:pt x="9823" y="1170"/>
                  </a:cubicBezTo>
                  <a:cubicBezTo>
                    <a:pt x="9329" y="1170"/>
                    <a:pt x="8848" y="1337"/>
                    <a:pt x="8470" y="1680"/>
                  </a:cubicBezTo>
                  <a:cubicBezTo>
                    <a:pt x="8164" y="1952"/>
                    <a:pt x="7893" y="2358"/>
                    <a:pt x="7663" y="2813"/>
                  </a:cubicBezTo>
                  <a:cubicBezTo>
                    <a:pt x="7676" y="2304"/>
                    <a:pt x="7615" y="1769"/>
                    <a:pt x="7493" y="1389"/>
                  </a:cubicBezTo>
                  <a:cubicBezTo>
                    <a:pt x="7199" y="528"/>
                    <a:pt x="6345" y="1"/>
                    <a:pt x="540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4" name="Google Shape;16554;p71"/>
            <p:cNvSpPr/>
            <p:nvPr/>
          </p:nvSpPr>
          <p:spPr>
            <a:xfrm>
              <a:off x="3376167" y="3431859"/>
              <a:ext cx="199453" cy="203623"/>
            </a:xfrm>
            <a:custGeom>
              <a:rect b="b" l="l" r="r" t="t"/>
              <a:pathLst>
                <a:path extrusionOk="0" h="7763" w="7604">
                  <a:moveTo>
                    <a:pt x="2874" y="0"/>
                  </a:moveTo>
                  <a:cubicBezTo>
                    <a:pt x="2663" y="0"/>
                    <a:pt x="2451" y="187"/>
                    <a:pt x="2543" y="452"/>
                  </a:cubicBezTo>
                  <a:lnTo>
                    <a:pt x="3594" y="3530"/>
                  </a:lnTo>
                  <a:lnTo>
                    <a:pt x="339" y="3585"/>
                  </a:lnTo>
                  <a:cubicBezTo>
                    <a:pt x="150" y="3585"/>
                    <a:pt x="0" y="3734"/>
                    <a:pt x="0" y="3924"/>
                  </a:cubicBezTo>
                  <a:cubicBezTo>
                    <a:pt x="0" y="4114"/>
                    <a:pt x="150" y="4263"/>
                    <a:pt x="339" y="4263"/>
                  </a:cubicBezTo>
                  <a:lnTo>
                    <a:pt x="346" y="4263"/>
                  </a:lnTo>
                  <a:lnTo>
                    <a:pt x="3594" y="4215"/>
                  </a:lnTo>
                  <a:lnTo>
                    <a:pt x="2638" y="7328"/>
                  </a:lnTo>
                  <a:cubicBezTo>
                    <a:pt x="2584" y="7504"/>
                    <a:pt x="2686" y="7694"/>
                    <a:pt x="2862" y="7748"/>
                  </a:cubicBezTo>
                  <a:cubicBezTo>
                    <a:pt x="2895" y="7758"/>
                    <a:pt x="2929" y="7763"/>
                    <a:pt x="2962" y="7763"/>
                  </a:cubicBezTo>
                  <a:cubicBezTo>
                    <a:pt x="3110" y="7763"/>
                    <a:pt x="3245" y="7668"/>
                    <a:pt x="3289" y="7524"/>
                  </a:cubicBezTo>
                  <a:lnTo>
                    <a:pt x="4245" y="4412"/>
                  </a:lnTo>
                  <a:lnTo>
                    <a:pt x="6910" y="6290"/>
                  </a:lnTo>
                  <a:cubicBezTo>
                    <a:pt x="6976" y="6337"/>
                    <a:pt x="7043" y="6357"/>
                    <a:pt x="7106" y="6357"/>
                  </a:cubicBezTo>
                  <a:cubicBezTo>
                    <a:pt x="7393" y="6357"/>
                    <a:pt x="7603" y="5944"/>
                    <a:pt x="7303" y="5727"/>
                  </a:cubicBezTo>
                  <a:lnTo>
                    <a:pt x="7303" y="5727"/>
                  </a:lnTo>
                  <a:lnTo>
                    <a:pt x="7310" y="5734"/>
                  </a:lnTo>
                  <a:lnTo>
                    <a:pt x="7310" y="5734"/>
                  </a:lnTo>
                  <a:lnTo>
                    <a:pt x="4652" y="3863"/>
                  </a:lnTo>
                  <a:lnTo>
                    <a:pt x="7249" y="1910"/>
                  </a:lnTo>
                  <a:cubicBezTo>
                    <a:pt x="7546" y="1690"/>
                    <a:pt x="7335" y="1287"/>
                    <a:pt x="7049" y="1287"/>
                  </a:cubicBezTo>
                  <a:cubicBezTo>
                    <a:pt x="6982" y="1287"/>
                    <a:pt x="6911" y="1309"/>
                    <a:pt x="6842" y="1361"/>
                  </a:cubicBezTo>
                  <a:lnTo>
                    <a:pt x="4238" y="3313"/>
                  </a:lnTo>
                  <a:lnTo>
                    <a:pt x="3187" y="235"/>
                  </a:lnTo>
                  <a:cubicBezTo>
                    <a:pt x="3131" y="70"/>
                    <a:pt x="3003" y="0"/>
                    <a:pt x="2874"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5" name="Google Shape;16555;p71"/>
            <p:cNvSpPr/>
            <p:nvPr/>
          </p:nvSpPr>
          <p:spPr>
            <a:xfrm>
              <a:off x="3390803" y="3461499"/>
              <a:ext cx="99228" cy="74887"/>
            </a:xfrm>
            <a:custGeom>
              <a:rect b="b" l="l" r="r" t="t"/>
              <a:pathLst>
                <a:path extrusionOk="0" h="2855" w="3783">
                  <a:moveTo>
                    <a:pt x="558" y="0"/>
                  </a:moveTo>
                  <a:cubicBezTo>
                    <a:pt x="374" y="0"/>
                    <a:pt x="236" y="242"/>
                    <a:pt x="405" y="400"/>
                  </a:cubicBezTo>
                  <a:lnTo>
                    <a:pt x="1992" y="1709"/>
                  </a:lnTo>
                  <a:lnTo>
                    <a:pt x="453" y="949"/>
                  </a:lnTo>
                  <a:cubicBezTo>
                    <a:pt x="413" y="928"/>
                    <a:pt x="374" y="919"/>
                    <a:pt x="338" y="919"/>
                  </a:cubicBezTo>
                  <a:cubicBezTo>
                    <a:pt x="119" y="919"/>
                    <a:pt x="1" y="1264"/>
                    <a:pt x="263" y="1363"/>
                  </a:cubicBezTo>
                  <a:lnTo>
                    <a:pt x="3375" y="2834"/>
                  </a:lnTo>
                  <a:cubicBezTo>
                    <a:pt x="3409" y="2848"/>
                    <a:pt x="3436" y="2855"/>
                    <a:pt x="3470" y="2855"/>
                  </a:cubicBezTo>
                  <a:cubicBezTo>
                    <a:pt x="3687" y="2855"/>
                    <a:pt x="3782" y="2590"/>
                    <a:pt x="3619" y="2455"/>
                  </a:cubicBezTo>
                  <a:lnTo>
                    <a:pt x="697" y="48"/>
                  </a:lnTo>
                  <a:cubicBezTo>
                    <a:pt x="650" y="14"/>
                    <a:pt x="603" y="0"/>
                    <a:pt x="55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6" name="Google Shape;16556;p71"/>
            <p:cNvSpPr/>
            <p:nvPr/>
          </p:nvSpPr>
          <p:spPr>
            <a:xfrm>
              <a:off x="3369058" y="3464516"/>
              <a:ext cx="29902" cy="29719"/>
            </a:xfrm>
            <a:custGeom>
              <a:rect b="b" l="l" r="r" t="t"/>
              <a:pathLst>
                <a:path extrusionOk="0" h="1133" w="1140">
                  <a:moveTo>
                    <a:pt x="570" y="0"/>
                  </a:moveTo>
                  <a:cubicBezTo>
                    <a:pt x="258" y="0"/>
                    <a:pt x="0" y="251"/>
                    <a:pt x="0" y="563"/>
                  </a:cubicBezTo>
                  <a:cubicBezTo>
                    <a:pt x="0" y="882"/>
                    <a:pt x="258" y="1133"/>
                    <a:pt x="570" y="1133"/>
                  </a:cubicBezTo>
                  <a:cubicBezTo>
                    <a:pt x="888" y="1133"/>
                    <a:pt x="1139" y="882"/>
                    <a:pt x="1139" y="563"/>
                  </a:cubicBezTo>
                  <a:cubicBezTo>
                    <a:pt x="1139" y="251"/>
                    <a:pt x="888" y="0"/>
                    <a:pt x="570"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7" name="Google Shape;16557;p71"/>
            <p:cNvSpPr/>
            <p:nvPr/>
          </p:nvSpPr>
          <p:spPr>
            <a:xfrm>
              <a:off x="3386475" y="3446732"/>
              <a:ext cx="29902" cy="29902"/>
            </a:xfrm>
            <a:custGeom>
              <a:rect b="b" l="l" r="r" t="t"/>
              <a:pathLst>
                <a:path extrusionOk="0" h="1140" w="1140">
                  <a:moveTo>
                    <a:pt x="570" y="0"/>
                  </a:moveTo>
                  <a:cubicBezTo>
                    <a:pt x="258" y="0"/>
                    <a:pt x="1" y="258"/>
                    <a:pt x="1" y="570"/>
                  </a:cubicBezTo>
                  <a:cubicBezTo>
                    <a:pt x="1" y="882"/>
                    <a:pt x="258" y="1139"/>
                    <a:pt x="570" y="1139"/>
                  </a:cubicBezTo>
                  <a:cubicBezTo>
                    <a:pt x="882" y="1139"/>
                    <a:pt x="1140" y="882"/>
                    <a:pt x="1140" y="570"/>
                  </a:cubicBezTo>
                  <a:cubicBezTo>
                    <a:pt x="1140" y="258"/>
                    <a:pt x="882" y="0"/>
                    <a:pt x="570"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8" name="Google Shape;16558;p71"/>
            <p:cNvSpPr/>
            <p:nvPr/>
          </p:nvSpPr>
          <p:spPr>
            <a:xfrm>
              <a:off x="3390042" y="3471099"/>
              <a:ext cx="29719" cy="29719"/>
            </a:xfrm>
            <a:custGeom>
              <a:rect b="b" l="l" r="r" t="t"/>
              <a:pathLst>
                <a:path extrusionOk="0" h="1133" w="1133">
                  <a:moveTo>
                    <a:pt x="563" y="0"/>
                  </a:moveTo>
                  <a:cubicBezTo>
                    <a:pt x="251" y="0"/>
                    <a:pt x="0" y="251"/>
                    <a:pt x="0" y="570"/>
                  </a:cubicBezTo>
                  <a:cubicBezTo>
                    <a:pt x="0" y="882"/>
                    <a:pt x="251" y="1133"/>
                    <a:pt x="563" y="1133"/>
                  </a:cubicBezTo>
                  <a:cubicBezTo>
                    <a:pt x="882" y="1133"/>
                    <a:pt x="1133" y="882"/>
                    <a:pt x="1133" y="570"/>
                  </a:cubicBezTo>
                  <a:cubicBezTo>
                    <a:pt x="1133" y="251"/>
                    <a:pt x="882" y="0"/>
                    <a:pt x="563"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59" name="Google Shape;16559;p71"/>
          <p:cNvGrpSpPr/>
          <p:nvPr/>
        </p:nvGrpSpPr>
        <p:grpSpPr>
          <a:xfrm>
            <a:off x="7422407" y="1980107"/>
            <a:ext cx="372807" cy="370079"/>
            <a:chOff x="7422407" y="1980107"/>
            <a:chExt cx="372807" cy="370079"/>
          </a:xfrm>
        </p:grpSpPr>
        <p:sp>
          <p:nvSpPr>
            <p:cNvPr id="16560" name="Google Shape;16560;p71"/>
            <p:cNvSpPr/>
            <p:nvPr/>
          </p:nvSpPr>
          <p:spPr>
            <a:xfrm>
              <a:off x="7422407" y="2057670"/>
              <a:ext cx="90546" cy="89680"/>
            </a:xfrm>
            <a:custGeom>
              <a:rect b="b" l="l" r="r" t="t"/>
              <a:pathLst>
                <a:path extrusionOk="0" h="3419" w="3452">
                  <a:moveTo>
                    <a:pt x="319" y="1"/>
                  </a:moveTo>
                  <a:cubicBezTo>
                    <a:pt x="204" y="1"/>
                    <a:pt x="96" y="87"/>
                    <a:pt x="81" y="218"/>
                  </a:cubicBezTo>
                  <a:cubicBezTo>
                    <a:pt x="0" y="1181"/>
                    <a:pt x="95" y="3418"/>
                    <a:pt x="2767" y="3418"/>
                  </a:cubicBezTo>
                  <a:lnTo>
                    <a:pt x="3451" y="1825"/>
                  </a:lnTo>
                  <a:cubicBezTo>
                    <a:pt x="2373" y="1384"/>
                    <a:pt x="1370" y="788"/>
                    <a:pt x="468" y="55"/>
                  </a:cubicBezTo>
                  <a:cubicBezTo>
                    <a:pt x="422" y="18"/>
                    <a:pt x="370" y="1"/>
                    <a:pt x="319"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1" name="Google Shape;16561;p71"/>
            <p:cNvSpPr/>
            <p:nvPr/>
          </p:nvSpPr>
          <p:spPr>
            <a:xfrm>
              <a:off x="7704668" y="2057670"/>
              <a:ext cx="90546" cy="89680"/>
            </a:xfrm>
            <a:custGeom>
              <a:rect b="b" l="l" r="r" t="t"/>
              <a:pathLst>
                <a:path extrusionOk="0" h="3419" w="3452">
                  <a:moveTo>
                    <a:pt x="3135" y="1"/>
                  </a:moveTo>
                  <a:cubicBezTo>
                    <a:pt x="3085" y="1"/>
                    <a:pt x="3034" y="18"/>
                    <a:pt x="2990" y="55"/>
                  </a:cubicBezTo>
                  <a:cubicBezTo>
                    <a:pt x="2082" y="788"/>
                    <a:pt x="1078" y="1384"/>
                    <a:pt x="0" y="1825"/>
                  </a:cubicBezTo>
                  <a:lnTo>
                    <a:pt x="685" y="3418"/>
                  </a:lnTo>
                  <a:cubicBezTo>
                    <a:pt x="3356" y="3418"/>
                    <a:pt x="3451" y="1181"/>
                    <a:pt x="3370" y="218"/>
                  </a:cubicBezTo>
                  <a:cubicBezTo>
                    <a:pt x="3356" y="87"/>
                    <a:pt x="3248" y="1"/>
                    <a:pt x="313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2" name="Google Shape;16562;p71"/>
            <p:cNvSpPr/>
            <p:nvPr/>
          </p:nvSpPr>
          <p:spPr>
            <a:xfrm>
              <a:off x="7469175" y="1981340"/>
              <a:ext cx="278720" cy="350984"/>
            </a:xfrm>
            <a:custGeom>
              <a:rect b="b" l="l" r="r" t="t"/>
              <a:pathLst>
                <a:path extrusionOk="0" h="13381" w="10626">
                  <a:moveTo>
                    <a:pt x="5316" y="0"/>
                  </a:moveTo>
                  <a:cubicBezTo>
                    <a:pt x="5233" y="0"/>
                    <a:pt x="5150" y="3"/>
                    <a:pt x="5066" y="9"/>
                  </a:cubicBezTo>
                  <a:cubicBezTo>
                    <a:pt x="3174" y="138"/>
                    <a:pt x="1696" y="1697"/>
                    <a:pt x="1668" y="3596"/>
                  </a:cubicBezTo>
                  <a:cubicBezTo>
                    <a:pt x="1668" y="3691"/>
                    <a:pt x="1675" y="3786"/>
                    <a:pt x="1682" y="3874"/>
                  </a:cubicBezTo>
                  <a:cubicBezTo>
                    <a:pt x="1729" y="4430"/>
                    <a:pt x="1580" y="4986"/>
                    <a:pt x="1255" y="5440"/>
                  </a:cubicBezTo>
                  <a:cubicBezTo>
                    <a:pt x="156" y="6966"/>
                    <a:pt x="0" y="8980"/>
                    <a:pt x="855" y="10648"/>
                  </a:cubicBezTo>
                  <a:cubicBezTo>
                    <a:pt x="1709" y="12322"/>
                    <a:pt x="3425" y="13380"/>
                    <a:pt x="5303" y="13380"/>
                  </a:cubicBezTo>
                  <a:cubicBezTo>
                    <a:pt x="5309" y="13380"/>
                    <a:pt x="5315" y="13380"/>
                    <a:pt x="5321" y="13380"/>
                  </a:cubicBezTo>
                  <a:cubicBezTo>
                    <a:pt x="7192" y="13380"/>
                    <a:pt x="8906" y="12331"/>
                    <a:pt x="9765" y="10668"/>
                  </a:cubicBezTo>
                  <a:cubicBezTo>
                    <a:pt x="10626" y="8993"/>
                    <a:pt x="10477" y="6986"/>
                    <a:pt x="9378" y="5454"/>
                  </a:cubicBezTo>
                  <a:cubicBezTo>
                    <a:pt x="9053" y="5020"/>
                    <a:pt x="8890" y="4484"/>
                    <a:pt x="8937" y="3942"/>
                  </a:cubicBezTo>
                  <a:cubicBezTo>
                    <a:pt x="8958" y="3664"/>
                    <a:pt x="8958" y="3379"/>
                    <a:pt x="8917" y="3101"/>
                  </a:cubicBezTo>
                  <a:cubicBezTo>
                    <a:pt x="8645" y="1306"/>
                    <a:pt x="7103" y="0"/>
                    <a:pt x="5316"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3" name="Google Shape;16563;p71"/>
            <p:cNvSpPr/>
            <p:nvPr/>
          </p:nvSpPr>
          <p:spPr>
            <a:xfrm>
              <a:off x="7443207" y="1980107"/>
              <a:ext cx="189276" cy="352295"/>
            </a:xfrm>
            <a:custGeom>
              <a:rect b="b" l="l" r="r" t="t"/>
              <a:pathLst>
                <a:path extrusionOk="0" h="13431" w="7216">
                  <a:moveTo>
                    <a:pt x="6300" y="1"/>
                  </a:moveTo>
                  <a:cubicBezTo>
                    <a:pt x="4293" y="1"/>
                    <a:pt x="2658" y="1627"/>
                    <a:pt x="2658" y="3643"/>
                  </a:cubicBezTo>
                  <a:cubicBezTo>
                    <a:pt x="2658" y="3738"/>
                    <a:pt x="2658" y="3833"/>
                    <a:pt x="2665" y="3921"/>
                  </a:cubicBezTo>
                  <a:cubicBezTo>
                    <a:pt x="2719" y="4477"/>
                    <a:pt x="2570" y="5033"/>
                    <a:pt x="2245" y="5487"/>
                  </a:cubicBezTo>
                  <a:cubicBezTo>
                    <a:pt x="0" y="8593"/>
                    <a:pt x="1926" y="12966"/>
                    <a:pt x="5730" y="13400"/>
                  </a:cubicBezTo>
                  <a:cubicBezTo>
                    <a:pt x="5913" y="13420"/>
                    <a:pt x="6097" y="13430"/>
                    <a:pt x="6281" y="13430"/>
                  </a:cubicBezTo>
                  <a:cubicBezTo>
                    <a:pt x="6594" y="13430"/>
                    <a:pt x="6907" y="13401"/>
                    <a:pt x="7215" y="13346"/>
                  </a:cubicBezTo>
                  <a:cubicBezTo>
                    <a:pt x="5018" y="12932"/>
                    <a:pt x="3357" y="11122"/>
                    <a:pt x="3140" y="8905"/>
                  </a:cubicBezTo>
                  <a:cubicBezTo>
                    <a:pt x="3018" y="7691"/>
                    <a:pt x="3350" y="6477"/>
                    <a:pt x="4062" y="5487"/>
                  </a:cubicBezTo>
                  <a:cubicBezTo>
                    <a:pt x="4388" y="5033"/>
                    <a:pt x="4537" y="4477"/>
                    <a:pt x="4489" y="3921"/>
                  </a:cubicBezTo>
                  <a:cubicBezTo>
                    <a:pt x="4482" y="3833"/>
                    <a:pt x="4476" y="3738"/>
                    <a:pt x="4476" y="3643"/>
                  </a:cubicBezTo>
                  <a:cubicBezTo>
                    <a:pt x="4476" y="1988"/>
                    <a:pt x="5601" y="537"/>
                    <a:pt x="7202" y="124"/>
                  </a:cubicBezTo>
                  <a:cubicBezTo>
                    <a:pt x="6930" y="49"/>
                    <a:pt x="6659" y="8"/>
                    <a:pt x="6374" y="2"/>
                  </a:cubicBezTo>
                  <a:cubicBezTo>
                    <a:pt x="6349" y="1"/>
                    <a:pt x="6325" y="1"/>
                    <a:pt x="6300"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4" name="Google Shape;16564;p71"/>
            <p:cNvSpPr/>
            <p:nvPr/>
          </p:nvSpPr>
          <p:spPr>
            <a:xfrm>
              <a:off x="7456007" y="2181790"/>
              <a:ext cx="302038" cy="168370"/>
            </a:xfrm>
            <a:custGeom>
              <a:rect b="b" l="l" r="r" t="t"/>
              <a:pathLst>
                <a:path extrusionOk="0" h="6419" w="11515">
                  <a:moveTo>
                    <a:pt x="332" y="0"/>
                  </a:moveTo>
                  <a:cubicBezTo>
                    <a:pt x="241" y="0"/>
                    <a:pt x="155" y="68"/>
                    <a:pt x="150" y="171"/>
                  </a:cubicBezTo>
                  <a:lnTo>
                    <a:pt x="150" y="219"/>
                  </a:lnTo>
                  <a:cubicBezTo>
                    <a:pt x="1" y="3460"/>
                    <a:pt x="2428" y="6328"/>
                    <a:pt x="5669" y="6416"/>
                  </a:cubicBezTo>
                  <a:cubicBezTo>
                    <a:pt x="5723" y="6418"/>
                    <a:pt x="5776" y="6418"/>
                    <a:pt x="5829" y="6418"/>
                  </a:cubicBezTo>
                  <a:cubicBezTo>
                    <a:pt x="8957" y="6418"/>
                    <a:pt x="11514" y="3875"/>
                    <a:pt x="11514" y="727"/>
                  </a:cubicBezTo>
                  <a:lnTo>
                    <a:pt x="11514" y="565"/>
                  </a:lnTo>
                  <a:cubicBezTo>
                    <a:pt x="11514" y="458"/>
                    <a:pt x="11426" y="385"/>
                    <a:pt x="11329" y="385"/>
                  </a:cubicBezTo>
                  <a:cubicBezTo>
                    <a:pt x="11303" y="385"/>
                    <a:pt x="11276" y="390"/>
                    <a:pt x="11250" y="402"/>
                  </a:cubicBezTo>
                  <a:lnTo>
                    <a:pt x="9792" y="1134"/>
                  </a:lnTo>
                  <a:cubicBezTo>
                    <a:pt x="9764" y="1153"/>
                    <a:pt x="9732" y="1162"/>
                    <a:pt x="9700" y="1162"/>
                  </a:cubicBezTo>
                  <a:cubicBezTo>
                    <a:pt x="9662" y="1162"/>
                    <a:pt x="9625" y="1149"/>
                    <a:pt x="9595" y="1127"/>
                  </a:cubicBezTo>
                  <a:lnTo>
                    <a:pt x="8436" y="361"/>
                  </a:lnTo>
                  <a:cubicBezTo>
                    <a:pt x="8406" y="340"/>
                    <a:pt x="8371" y="330"/>
                    <a:pt x="8336" y="330"/>
                  </a:cubicBezTo>
                  <a:cubicBezTo>
                    <a:pt x="8290" y="330"/>
                    <a:pt x="8243" y="347"/>
                    <a:pt x="8205" y="382"/>
                  </a:cubicBezTo>
                  <a:lnTo>
                    <a:pt x="6849" y="1738"/>
                  </a:lnTo>
                  <a:cubicBezTo>
                    <a:pt x="6815" y="1772"/>
                    <a:pt x="6769" y="1789"/>
                    <a:pt x="6724" y="1789"/>
                  </a:cubicBezTo>
                  <a:cubicBezTo>
                    <a:pt x="6678" y="1789"/>
                    <a:pt x="6632" y="1772"/>
                    <a:pt x="6598" y="1738"/>
                  </a:cubicBezTo>
                  <a:lnTo>
                    <a:pt x="5493" y="639"/>
                  </a:lnTo>
                  <a:cubicBezTo>
                    <a:pt x="5459" y="602"/>
                    <a:pt x="5413" y="583"/>
                    <a:pt x="5367" y="583"/>
                  </a:cubicBezTo>
                  <a:cubicBezTo>
                    <a:pt x="5320" y="583"/>
                    <a:pt x="5273" y="602"/>
                    <a:pt x="5235" y="639"/>
                  </a:cubicBezTo>
                  <a:lnTo>
                    <a:pt x="4164" y="1772"/>
                  </a:lnTo>
                  <a:cubicBezTo>
                    <a:pt x="4130" y="1805"/>
                    <a:pt x="4083" y="1822"/>
                    <a:pt x="4035" y="1822"/>
                  </a:cubicBezTo>
                  <a:cubicBezTo>
                    <a:pt x="3988" y="1822"/>
                    <a:pt x="3940" y="1805"/>
                    <a:pt x="3906" y="1772"/>
                  </a:cubicBezTo>
                  <a:lnTo>
                    <a:pt x="2293" y="158"/>
                  </a:lnTo>
                  <a:cubicBezTo>
                    <a:pt x="2259" y="125"/>
                    <a:pt x="2214" y="107"/>
                    <a:pt x="2168" y="107"/>
                  </a:cubicBezTo>
                  <a:cubicBezTo>
                    <a:pt x="2129" y="107"/>
                    <a:pt x="2089" y="120"/>
                    <a:pt x="2055" y="144"/>
                  </a:cubicBezTo>
                  <a:lnTo>
                    <a:pt x="1384" y="646"/>
                  </a:lnTo>
                  <a:cubicBezTo>
                    <a:pt x="1351" y="669"/>
                    <a:pt x="1314" y="681"/>
                    <a:pt x="1276" y="681"/>
                  </a:cubicBezTo>
                  <a:cubicBezTo>
                    <a:pt x="1236" y="681"/>
                    <a:pt x="1195" y="667"/>
                    <a:pt x="1160" y="639"/>
                  </a:cubicBezTo>
                  <a:lnTo>
                    <a:pt x="448" y="43"/>
                  </a:lnTo>
                  <a:cubicBezTo>
                    <a:pt x="413" y="13"/>
                    <a:pt x="372" y="0"/>
                    <a:pt x="332" y="0"/>
                  </a:cubicBez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5" name="Google Shape;16565;p71"/>
            <p:cNvSpPr/>
            <p:nvPr/>
          </p:nvSpPr>
          <p:spPr>
            <a:xfrm>
              <a:off x="7757469" y="2189108"/>
              <a:ext cx="210" cy="26"/>
            </a:xfrm>
            <a:custGeom>
              <a:rect b="b" l="l" r="r" t="t"/>
              <a:pathLst>
                <a:path extrusionOk="0" h="1" w="8">
                  <a:moveTo>
                    <a:pt x="1" y="1"/>
                  </a:moveTo>
                  <a:lnTo>
                    <a:pt x="1" y="1"/>
                  </a:lnTo>
                  <a:lnTo>
                    <a:pt x="8" y="1"/>
                  </a:ln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6" name="Google Shape;16566;p71"/>
            <p:cNvSpPr/>
            <p:nvPr/>
          </p:nvSpPr>
          <p:spPr>
            <a:xfrm>
              <a:off x="7578554" y="2076896"/>
              <a:ext cx="59778" cy="57286"/>
            </a:xfrm>
            <a:custGeom>
              <a:rect b="b" l="l" r="r" t="t"/>
              <a:pathLst>
                <a:path extrusionOk="0" h="2184" w="2279">
                  <a:moveTo>
                    <a:pt x="1140" y="0"/>
                  </a:moveTo>
                  <a:cubicBezTo>
                    <a:pt x="767" y="0"/>
                    <a:pt x="1" y="590"/>
                    <a:pt x="1" y="1092"/>
                  </a:cubicBezTo>
                  <a:cubicBezTo>
                    <a:pt x="1" y="1594"/>
                    <a:pt x="767" y="2184"/>
                    <a:pt x="1140" y="2184"/>
                  </a:cubicBezTo>
                  <a:cubicBezTo>
                    <a:pt x="1513" y="2184"/>
                    <a:pt x="2279" y="1594"/>
                    <a:pt x="2279" y="1092"/>
                  </a:cubicBezTo>
                  <a:cubicBezTo>
                    <a:pt x="2279" y="590"/>
                    <a:pt x="1513" y="0"/>
                    <a:pt x="1140" y="0"/>
                  </a:cubicBezTo>
                  <a:close/>
                </a:path>
              </a:pathLst>
            </a:custGeom>
            <a:solidFill>
              <a:srgbClr val="BBC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7" name="Google Shape;16567;p71"/>
            <p:cNvSpPr/>
            <p:nvPr/>
          </p:nvSpPr>
          <p:spPr>
            <a:xfrm>
              <a:off x="7542802" y="2051820"/>
              <a:ext cx="23869" cy="29902"/>
            </a:xfrm>
            <a:custGeom>
              <a:rect b="b" l="l" r="r" t="t"/>
              <a:pathLst>
                <a:path extrusionOk="0" h="1140" w="910">
                  <a:moveTo>
                    <a:pt x="455" y="0"/>
                  </a:moveTo>
                  <a:cubicBezTo>
                    <a:pt x="204" y="0"/>
                    <a:pt x="1" y="204"/>
                    <a:pt x="1" y="455"/>
                  </a:cubicBezTo>
                  <a:lnTo>
                    <a:pt x="1" y="685"/>
                  </a:lnTo>
                  <a:cubicBezTo>
                    <a:pt x="1" y="936"/>
                    <a:pt x="204" y="1139"/>
                    <a:pt x="455" y="1139"/>
                  </a:cubicBezTo>
                  <a:cubicBezTo>
                    <a:pt x="706" y="1139"/>
                    <a:pt x="909" y="936"/>
                    <a:pt x="909" y="685"/>
                  </a:cubicBezTo>
                  <a:lnTo>
                    <a:pt x="909" y="455"/>
                  </a:lnTo>
                  <a:cubicBezTo>
                    <a:pt x="909" y="204"/>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8" name="Google Shape;16568;p71"/>
            <p:cNvSpPr/>
            <p:nvPr/>
          </p:nvSpPr>
          <p:spPr>
            <a:xfrm>
              <a:off x="7650240" y="2051820"/>
              <a:ext cx="23843" cy="29902"/>
            </a:xfrm>
            <a:custGeom>
              <a:rect b="b" l="l" r="r" t="t"/>
              <a:pathLst>
                <a:path extrusionOk="0" h="1140" w="909">
                  <a:moveTo>
                    <a:pt x="454" y="0"/>
                  </a:moveTo>
                  <a:cubicBezTo>
                    <a:pt x="204" y="0"/>
                    <a:pt x="0" y="204"/>
                    <a:pt x="0" y="455"/>
                  </a:cubicBezTo>
                  <a:lnTo>
                    <a:pt x="0" y="685"/>
                  </a:lnTo>
                  <a:cubicBezTo>
                    <a:pt x="0" y="936"/>
                    <a:pt x="204" y="1139"/>
                    <a:pt x="454" y="1139"/>
                  </a:cubicBezTo>
                  <a:cubicBezTo>
                    <a:pt x="705" y="1139"/>
                    <a:pt x="909" y="936"/>
                    <a:pt x="909" y="685"/>
                  </a:cubicBezTo>
                  <a:lnTo>
                    <a:pt x="909" y="455"/>
                  </a:lnTo>
                  <a:cubicBezTo>
                    <a:pt x="909" y="204"/>
                    <a:pt x="705" y="0"/>
                    <a:pt x="45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9" name="Google Shape;16569;p71"/>
            <p:cNvSpPr/>
            <p:nvPr/>
          </p:nvSpPr>
          <p:spPr>
            <a:xfrm>
              <a:off x="7582462" y="2100582"/>
              <a:ext cx="51778" cy="22768"/>
            </a:xfrm>
            <a:custGeom>
              <a:rect b="b" l="l" r="r" t="t"/>
              <a:pathLst>
                <a:path extrusionOk="0" h="868" w="1974">
                  <a:moveTo>
                    <a:pt x="991" y="1"/>
                  </a:moveTo>
                  <a:cubicBezTo>
                    <a:pt x="726" y="1"/>
                    <a:pt x="462" y="50"/>
                    <a:pt x="211" y="148"/>
                  </a:cubicBezTo>
                  <a:cubicBezTo>
                    <a:pt x="41" y="209"/>
                    <a:pt x="1" y="433"/>
                    <a:pt x="150" y="542"/>
                  </a:cubicBezTo>
                  <a:cubicBezTo>
                    <a:pt x="401" y="725"/>
                    <a:pt x="767" y="867"/>
                    <a:pt x="991" y="867"/>
                  </a:cubicBezTo>
                  <a:cubicBezTo>
                    <a:pt x="1214" y="867"/>
                    <a:pt x="1574" y="731"/>
                    <a:pt x="1831" y="542"/>
                  </a:cubicBezTo>
                  <a:cubicBezTo>
                    <a:pt x="1974" y="433"/>
                    <a:pt x="1940" y="209"/>
                    <a:pt x="1770" y="148"/>
                  </a:cubicBezTo>
                  <a:cubicBezTo>
                    <a:pt x="1520" y="50"/>
                    <a:pt x="1255" y="1"/>
                    <a:pt x="99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0" name="Google Shape;16570;p71"/>
            <p:cNvSpPr/>
            <p:nvPr/>
          </p:nvSpPr>
          <p:spPr>
            <a:xfrm>
              <a:off x="7548678" y="2057853"/>
              <a:ext cx="11935" cy="11961"/>
            </a:xfrm>
            <a:custGeom>
              <a:rect b="b" l="l" r="r" t="t"/>
              <a:pathLst>
                <a:path extrusionOk="0" h="456" w="455">
                  <a:moveTo>
                    <a:pt x="231" y="1"/>
                  </a:moveTo>
                  <a:cubicBezTo>
                    <a:pt x="102" y="1"/>
                    <a:pt x="0" y="96"/>
                    <a:pt x="0" y="225"/>
                  </a:cubicBezTo>
                  <a:cubicBezTo>
                    <a:pt x="0" y="353"/>
                    <a:pt x="102" y="455"/>
                    <a:pt x="231" y="455"/>
                  </a:cubicBezTo>
                  <a:cubicBezTo>
                    <a:pt x="360" y="455"/>
                    <a:pt x="455" y="353"/>
                    <a:pt x="455" y="225"/>
                  </a:cubicBezTo>
                  <a:cubicBezTo>
                    <a:pt x="455" y="96"/>
                    <a:pt x="360"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1" name="Google Shape;16571;p71"/>
            <p:cNvSpPr/>
            <p:nvPr/>
          </p:nvSpPr>
          <p:spPr>
            <a:xfrm>
              <a:off x="7656273" y="2057853"/>
              <a:ext cx="11935" cy="11961"/>
            </a:xfrm>
            <a:custGeom>
              <a:rect b="b" l="l" r="r" t="t"/>
              <a:pathLst>
                <a:path extrusionOk="0" h="456" w="455">
                  <a:moveTo>
                    <a:pt x="224" y="1"/>
                  </a:moveTo>
                  <a:cubicBezTo>
                    <a:pt x="96" y="1"/>
                    <a:pt x="1" y="96"/>
                    <a:pt x="1" y="225"/>
                  </a:cubicBezTo>
                  <a:cubicBezTo>
                    <a:pt x="1" y="353"/>
                    <a:pt x="96" y="455"/>
                    <a:pt x="224" y="455"/>
                  </a:cubicBezTo>
                  <a:cubicBezTo>
                    <a:pt x="353" y="455"/>
                    <a:pt x="455" y="353"/>
                    <a:pt x="455" y="225"/>
                  </a:cubicBezTo>
                  <a:cubicBezTo>
                    <a:pt x="455" y="96"/>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2" name="Google Shape;16572;p71"/>
            <p:cNvSpPr/>
            <p:nvPr/>
          </p:nvSpPr>
          <p:spPr>
            <a:xfrm>
              <a:off x="7455824" y="2181974"/>
              <a:ext cx="194784" cy="168213"/>
            </a:xfrm>
            <a:custGeom>
              <a:rect b="b" l="l" r="r" t="t"/>
              <a:pathLst>
                <a:path extrusionOk="0" h="6413" w="7426">
                  <a:moveTo>
                    <a:pt x="332" y="0"/>
                  </a:moveTo>
                  <a:cubicBezTo>
                    <a:pt x="241" y="0"/>
                    <a:pt x="155" y="68"/>
                    <a:pt x="150" y="171"/>
                  </a:cubicBezTo>
                  <a:lnTo>
                    <a:pt x="150" y="212"/>
                  </a:lnTo>
                  <a:cubicBezTo>
                    <a:pt x="1" y="3453"/>
                    <a:pt x="2428" y="6328"/>
                    <a:pt x="5670" y="6409"/>
                  </a:cubicBezTo>
                  <a:cubicBezTo>
                    <a:pt x="5730" y="6411"/>
                    <a:pt x="5790" y="6412"/>
                    <a:pt x="5850" y="6412"/>
                  </a:cubicBezTo>
                  <a:cubicBezTo>
                    <a:pt x="6385" y="6412"/>
                    <a:pt x="6914" y="6332"/>
                    <a:pt x="7426" y="6186"/>
                  </a:cubicBezTo>
                  <a:cubicBezTo>
                    <a:pt x="5229" y="5535"/>
                    <a:pt x="3642" y="3555"/>
                    <a:pt x="3364" y="1229"/>
                  </a:cubicBezTo>
                  <a:lnTo>
                    <a:pt x="2293" y="158"/>
                  </a:lnTo>
                  <a:cubicBezTo>
                    <a:pt x="2259" y="120"/>
                    <a:pt x="2212" y="101"/>
                    <a:pt x="2165" y="101"/>
                  </a:cubicBezTo>
                  <a:cubicBezTo>
                    <a:pt x="2127" y="101"/>
                    <a:pt x="2089" y="113"/>
                    <a:pt x="2055" y="137"/>
                  </a:cubicBezTo>
                  <a:lnTo>
                    <a:pt x="1384" y="639"/>
                  </a:lnTo>
                  <a:cubicBezTo>
                    <a:pt x="1352" y="664"/>
                    <a:pt x="1316" y="676"/>
                    <a:pt x="1280" y="676"/>
                  </a:cubicBezTo>
                  <a:cubicBezTo>
                    <a:pt x="1238" y="676"/>
                    <a:pt x="1196" y="661"/>
                    <a:pt x="1160" y="632"/>
                  </a:cubicBezTo>
                  <a:lnTo>
                    <a:pt x="448" y="42"/>
                  </a:lnTo>
                  <a:cubicBezTo>
                    <a:pt x="413" y="13"/>
                    <a:pt x="372" y="0"/>
                    <a:pt x="332"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73" name="Google Shape;16573;p71"/>
          <p:cNvGrpSpPr/>
          <p:nvPr/>
        </p:nvGrpSpPr>
        <p:grpSpPr>
          <a:xfrm>
            <a:off x="6916141" y="2906184"/>
            <a:ext cx="289737" cy="370394"/>
            <a:chOff x="6916141" y="2906184"/>
            <a:chExt cx="289737" cy="370394"/>
          </a:xfrm>
        </p:grpSpPr>
        <p:sp>
          <p:nvSpPr>
            <p:cNvPr id="16574" name="Google Shape;16574;p71"/>
            <p:cNvSpPr/>
            <p:nvPr/>
          </p:nvSpPr>
          <p:spPr>
            <a:xfrm>
              <a:off x="7003199" y="2916073"/>
              <a:ext cx="44827" cy="64159"/>
            </a:xfrm>
            <a:custGeom>
              <a:rect b="b" l="l" r="r" t="t"/>
              <a:pathLst>
                <a:path extrusionOk="0" h="2446" w="1709">
                  <a:moveTo>
                    <a:pt x="294" y="0"/>
                  </a:moveTo>
                  <a:cubicBezTo>
                    <a:pt x="244" y="0"/>
                    <a:pt x="195" y="37"/>
                    <a:pt x="190" y="93"/>
                  </a:cubicBezTo>
                  <a:cubicBezTo>
                    <a:pt x="122" y="541"/>
                    <a:pt x="0" y="1747"/>
                    <a:pt x="631" y="2446"/>
                  </a:cubicBezTo>
                  <a:lnTo>
                    <a:pt x="1709" y="1998"/>
                  </a:lnTo>
                  <a:cubicBezTo>
                    <a:pt x="1661" y="1056"/>
                    <a:pt x="719" y="290"/>
                    <a:pt x="360" y="25"/>
                  </a:cubicBezTo>
                  <a:cubicBezTo>
                    <a:pt x="340" y="8"/>
                    <a:pt x="317" y="0"/>
                    <a:pt x="29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5" name="Google Shape;16575;p71"/>
            <p:cNvSpPr/>
            <p:nvPr/>
          </p:nvSpPr>
          <p:spPr>
            <a:xfrm>
              <a:off x="7073967" y="3099551"/>
              <a:ext cx="44853" cy="64159"/>
            </a:xfrm>
            <a:custGeom>
              <a:rect b="b" l="l" r="r" t="t"/>
              <a:pathLst>
                <a:path extrusionOk="0" h="2446" w="1710">
                  <a:moveTo>
                    <a:pt x="1079" y="1"/>
                  </a:moveTo>
                  <a:lnTo>
                    <a:pt x="1" y="448"/>
                  </a:lnTo>
                  <a:cubicBezTo>
                    <a:pt x="55" y="1391"/>
                    <a:pt x="991" y="2157"/>
                    <a:pt x="1350" y="2421"/>
                  </a:cubicBezTo>
                  <a:cubicBezTo>
                    <a:pt x="1371" y="2438"/>
                    <a:pt x="1395" y="2446"/>
                    <a:pt x="1419" y="2446"/>
                  </a:cubicBezTo>
                  <a:cubicBezTo>
                    <a:pt x="1470" y="2446"/>
                    <a:pt x="1517" y="2409"/>
                    <a:pt x="1526" y="2353"/>
                  </a:cubicBezTo>
                  <a:cubicBezTo>
                    <a:pt x="1594" y="1913"/>
                    <a:pt x="1710" y="706"/>
                    <a:pt x="107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6" name="Google Shape;16576;p71"/>
            <p:cNvSpPr/>
            <p:nvPr/>
          </p:nvSpPr>
          <p:spPr>
            <a:xfrm>
              <a:off x="7120762" y="2985530"/>
              <a:ext cx="64945" cy="41496"/>
            </a:xfrm>
            <a:custGeom>
              <a:rect b="b" l="l" r="r" t="t"/>
              <a:pathLst>
                <a:path extrusionOk="0" h="1582" w="2476">
                  <a:moveTo>
                    <a:pt x="1643" y="1"/>
                  </a:moveTo>
                  <a:cubicBezTo>
                    <a:pt x="1112" y="1"/>
                    <a:pt x="453" y="98"/>
                    <a:pt x="0" y="503"/>
                  </a:cubicBezTo>
                  <a:lnTo>
                    <a:pt x="448" y="1581"/>
                  </a:lnTo>
                  <a:cubicBezTo>
                    <a:pt x="1390" y="1527"/>
                    <a:pt x="2163" y="591"/>
                    <a:pt x="2421" y="232"/>
                  </a:cubicBezTo>
                  <a:cubicBezTo>
                    <a:pt x="2475" y="164"/>
                    <a:pt x="2434" y="69"/>
                    <a:pt x="2353" y="56"/>
                  </a:cubicBezTo>
                  <a:cubicBezTo>
                    <a:pt x="2195" y="31"/>
                    <a:pt x="1939" y="1"/>
                    <a:pt x="1643"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7" name="Google Shape;16577;p71"/>
            <p:cNvSpPr/>
            <p:nvPr/>
          </p:nvSpPr>
          <p:spPr>
            <a:xfrm>
              <a:off x="6936312" y="3052967"/>
              <a:ext cx="65129" cy="41470"/>
            </a:xfrm>
            <a:custGeom>
              <a:rect b="b" l="l" r="r" t="t"/>
              <a:pathLst>
                <a:path extrusionOk="0" h="1581" w="2483">
                  <a:moveTo>
                    <a:pt x="2035" y="0"/>
                  </a:moveTo>
                  <a:cubicBezTo>
                    <a:pt x="1092" y="48"/>
                    <a:pt x="326" y="983"/>
                    <a:pt x="62" y="1349"/>
                  </a:cubicBezTo>
                  <a:cubicBezTo>
                    <a:pt x="1" y="1410"/>
                    <a:pt x="41" y="1512"/>
                    <a:pt x="129" y="1526"/>
                  </a:cubicBezTo>
                  <a:cubicBezTo>
                    <a:pt x="287" y="1550"/>
                    <a:pt x="544" y="1580"/>
                    <a:pt x="840" y="1580"/>
                  </a:cubicBezTo>
                  <a:cubicBezTo>
                    <a:pt x="1371" y="1580"/>
                    <a:pt x="2030" y="1483"/>
                    <a:pt x="2482" y="1078"/>
                  </a:cubicBezTo>
                  <a:lnTo>
                    <a:pt x="2035" y="0"/>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8" name="Google Shape;16578;p71"/>
            <p:cNvSpPr/>
            <p:nvPr/>
          </p:nvSpPr>
          <p:spPr>
            <a:xfrm>
              <a:off x="7073967" y="2916073"/>
              <a:ext cx="44853" cy="64159"/>
            </a:xfrm>
            <a:custGeom>
              <a:rect b="b" l="l" r="r" t="t"/>
              <a:pathLst>
                <a:path extrusionOk="0" h="2446" w="1710">
                  <a:moveTo>
                    <a:pt x="1419" y="0"/>
                  </a:moveTo>
                  <a:cubicBezTo>
                    <a:pt x="1395" y="0"/>
                    <a:pt x="1371" y="8"/>
                    <a:pt x="1350" y="25"/>
                  </a:cubicBezTo>
                  <a:cubicBezTo>
                    <a:pt x="991" y="290"/>
                    <a:pt x="55" y="1056"/>
                    <a:pt x="1" y="1998"/>
                  </a:cubicBezTo>
                  <a:lnTo>
                    <a:pt x="1079" y="2446"/>
                  </a:lnTo>
                  <a:cubicBezTo>
                    <a:pt x="1710" y="1747"/>
                    <a:pt x="1587" y="534"/>
                    <a:pt x="1526" y="93"/>
                  </a:cubicBezTo>
                  <a:cubicBezTo>
                    <a:pt x="1517" y="37"/>
                    <a:pt x="1470" y="0"/>
                    <a:pt x="1419"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9" name="Google Shape;16579;p71"/>
            <p:cNvSpPr/>
            <p:nvPr/>
          </p:nvSpPr>
          <p:spPr>
            <a:xfrm>
              <a:off x="7003199" y="3099551"/>
              <a:ext cx="44827" cy="64159"/>
            </a:xfrm>
            <a:custGeom>
              <a:rect b="b" l="l" r="r" t="t"/>
              <a:pathLst>
                <a:path extrusionOk="0" h="2446" w="1709">
                  <a:moveTo>
                    <a:pt x="631" y="1"/>
                  </a:moveTo>
                  <a:cubicBezTo>
                    <a:pt x="0" y="706"/>
                    <a:pt x="122" y="1913"/>
                    <a:pt x="190" y="2353"/>
                  </a:cubicBezTo>
                  <a:cubicBezTo>
                    <a:pt x="199" y="2409"/>
                    <a:pt x="247" y="2446"/>
                    <a:pt x="296" y="2446"/>
                  </a:cubicBezTo>
                  <a:cubicBezTo>
                    <a:pt x="318" y="2446"/>
                    <a:pt x="340" y="2438"/>
                    <a:pt x="360" y="2421"/>
                  </a:cubicBezTo>
                  <a:cubicBezTo>
                    <a:pt x="719" y="2164"/>
                    <a:pt x="1661" y="1391"/>
                    <a:pt x="1709" y="448"/>
                  </a:cubicBezTo>
                  <a:lnTo>
                    <a:pt x="631"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0" name="Google Shape;16580;p71"/>
            <p:cNvSpPr/>
            <p:nvPr/>
          </p:nvSpPr>
          <p:spPr>
            <a:xfrm>
              <a:off x="7120762" y="3052967"/>
              <a:ext cx="64945" cy="41338"/>
            </a:xfrm>
            <a:custGeom>
              <a:rect b="b" l="l" r="r" t="t"/>
              <a:pathLst>
                <a:path extrusionOk="0" h="1576" w="2476">
                  <a:moveTo>
                    <a:pt x="448" y="0"/>
                  </a:moveTo>
                  <a:lnTo>
                    <a:pt x="0" y="1078"/>
                  </a:lnTo>
                  <a:cubicBezTo>
                    <a:pt x="444" y="1479"/>
                    <a:pt x="1093" y="1576"/>
                    <a:pt x="1622" y="1576"/>
                  </a:cubicBezTo>
                  <a:cubicBezTo>
                    <a:pt x="1925" y="1576"/>
                    <a:pt x="2190" y="1544"/>
                    <a:pt x="2353" y="1519"/>
                  </a:cubicBezTo>
                  <a:cubicBezTo>
                    <a:pt x="2434" y="1512"/>
                    <a:pt x="2475" y="1410"/>
                    <a:pt x="2421" y="1349"/>
                  </a:cubicBezTo>
                  <a:cubicBezTo>
                    <a:pt x="2156" y="990"/>
                    <a:pt x="1390" y="48"/>
                    <a:pt x="448"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1" name="Google Shape;16581;p71"/>
            <p:cNvSpPr/>
            <p:nvPr/>
          </p:nvSpPr>
          <p:spPr>
            <a:xfrm>
              <a:off x="6936496" y="2985477"/>
              <a:ext cx="64945" cy="41548"/>
            </a:xfrm>
            <a:custGeom>
              <a:rect b="b" l="l" r="r" t="t"/>
              <a:pathLst>
                <a:path extrusionOk="0" h="1584" w="2476">
                  <a:moveTo>
                    <a:pt x="854" y="1"/>
                  </a:moveTo>
                  <a:cubicBezTo>
                    <a:pt x="550" y="1"/>
                    <a:pt x="286" y="33"/>
                    <a:pt x="122" y="58"/>
                  </a:cubicBezTo>
                  <a:cubicBezTo>
                    <a:pt x="41" y="71"/>
                    <a:pt x="0" y="166"/>
                    <a:pt x="55" y="234"/>
                  </a:cubicBezTo>
                  <a:cubicBezTo>
                    <a:pt x="319" y="593"/>
                    <a:pt x="1085" y="1529"/>
                    <a:pt x="2028" y="1583"/>
                  </a:cubicBezTo>
                  <a:lnTo>
                    <a:pt x="2475" y="498"/>
                  </a:lnTo>
                  <a:cubicBezTo>
                    <a:pt x="2032" y="98"/>
                    <a:pt x="1383" y="1"/>
                    <a:pt x="85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2" name="Google Shape;16582;p71"/>
            <p:cNvSpPr/>
            <p:nvPr/>
          </p:nvSpPr>
          <p:spPr>
            <a:xfrm>
              <a:off x="7022032" y="3104902"/>
              <a:ext cx="77929" cy="171675"/>
            </a:xfrm>
            <a:custGeom>
              <a:rect b="b" l="l" r="r" t="t"/>
              <a:pathLst>
                <a:path extrusionOk="0" h="6545" w="2971">
                  <a:moveTo>
                    <a:pt x="1262" y="0"/>
                  </a:moveTo>
                  <a:lnTo>
                    <a:pt x="1262" y="5228"/>
                  </a:lnTo>
                  <a:cubicBezTo>
                    <a:pt x="957" y="4902"/>
                    <a:pt x="625" y="4597"/>
                    <a:pt x="272" y="4326"/>
                  </a:cubicBezTo>
                  <a:lnTo>
                    <a:pt x="1" y="4685"/>
                  </a:lnTo>
                  <a:cubicBezTo>
                    <a:pt x="8" y="4692"/>
                    <a:pt x="726" y="5235"/>
                    <a:pt x="1174" y="5838"/>
                  </a:cubicBezTo>
                  <a:cubicBezTo>
                    <a:pt x="1228" y="5913"/>
                    <a:pt x="1262" y="6001"/>
                    <a:pt x="1262" y="6096"/>
                  </a:cubicBezTo>
                  <a:lnTo>
                    <a:pt x="1262" y="6306"/>
                  </a:lnTo>
                  <a:cubicBezTo>
                    <a:pt x="1252" y="6465"/>
                    <a:pt x="1369" y="6545"/>
                    <a:pt x="1486" y="6545"/>
                  </a:cubicBezTo>
                  <a:cubicBezTo>
                    <a:pt x="1603" y="6545"/>
                    <a:pt x="1720" y="6465"/>
                    <a:pt x="1710" y="6306"/>
                  </a:cubicBezTo>
                  <a:lnTo>
                    <a:pt x="1710" y="6096"/>
                  </a:lnTo>
                  <a:cubicBezTo>
                    <a:pt x="1710" y="6001"/>
                    <a:pt x="1737" y="5913"/>
                    <a:pt x="1798" y="5838"/>
                  </a:cubicBezTo>
                  <a:cubicBezTo>
                    <a:pt x="2245" y="5235"/>
                    <a:pt x="2964" y="4692"/>
                    <a:pt x="2971" y="4685"/>
                  </a:cubicBezTo>
                  <a:lnTo>
                    <a:pt x="2706" y="4326"/>
                  </a:lnTo>
                  <a:cubicBezTo>
                    <a:pt x="2347" y="4597"/>
                    <a:pt x="2015" y="4902"/>
                    <a:pt x="1710" y="5228"/>
                  </a:cubicBezTo>
                  <a:lnTo>
                    <a:pt x="1710"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3" name="Google Shape;16583;p71"/>
            <p:cNvSpPr/>
            <p:nvPr/>
          </p:nvSpPr>
          <p:spPr>
            <a:xfrm>
              <a:off x="6916141" y="3148234"/>
              <a:ext cx="121471" cy="83359"/>
            </a:xfrm>
            <a:custGeom>
              <a:rect b="b" l="l" r="r" t="t"/>
              <a:pathLst>
                <a:path extrusionOk="0" h="3178" w="4631">
                  <a:moveTo>
                    <a:pt x="174" y="0"/>
                  </a:moveTo>
                  <a:cubicBezTo>
                    <a:pt x="77" y="0"/>
                    <a:pt x="1" y="99"/>
                    <a:pt x="44" y="192"/>
                  </a:cubicBezTo>
                  <a:cubicBezTo>
                    <a:pt x="349" y="850"/>
                    <a:pt x="1441" y="2640"/>
                    <a:pt x="4438" y="3176"/>
                  </a:cubicBezTo>
                  <a:cubicBezTo>
                    <a:pt x="4446" y="3177"/>
                    <a:pt x="4454" y="3178"/>
                    <a:pt x="4462" y="3178"/>
                  </a:cubicBezTo>
                  <a:cubicBezTo>
                    <a:pt x="4564" y="3178"/>
                    <a:pt x="4631" y="3061"/>
                    <a:pt x="4580" y="2972"/>
                  </a:cubicBezTo>
                  <a:cubicBezTo>
                    <a:pt x="4207" y="2342"/>
                    <a:pt x="3000" y="681"/>
                    <a:pt x="200" y="3"/>
                  </a:cubicBezTo>
                  <a:cubicBezTo>
                    <a:pt x="191" y="1"/>
                    <a:pt x="182" y="0"/>
                    <a:pt x="174"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4" name="Google Shape;16584;p71"/>
            <p:cNvSpPr/>
            <p:nvPr/>
          </p:nvSpPr>
          <p:spPr>
            <a:xfrm>
              <a:off x="7084407" y="3148234"/>
              <a:ext cx="121471" cy="83359"/>
            </a:xfrm>
            <a:custGeom>
              <a:rect b="b" l="l" r="r" t="t"/>
              <a:pathLst>
                <a:path extrusionOk="0" h="3178" w="4631">
                  <a:moveTo>
                    <a:pt x="4457" y="0"/>
                  </a:moveTo>
                  <a:cubicBezTo>
                    <a:pt x="4448" y="0"/>
                    <a:pt x="4440" y="1"/>
                    <a:pt x="4431" y="3"/>
                  </a:cubicBezTo>
                  <a:cubicBezTo>
                    <a:pt x="1630" y="681"/>
                    <a:pt x="423" y="2342"/>
                    <a:pt x="57" y="2972"/>
                  </a:cubicBezTo>
                  <a:cubicBezTo>
                    <a:pt x="0" y="3061"/>
                    <a:pt x="67" y="3178"/>
                    <a:pt x="169" y="3178"/>
                  </a:cubicBezTo>
                  <a:cubicBezTo>
                    <a:pt x="176" y="3178"/>
                    <a:pt x="185" y="3177"/>
                    <a:pt x="193" y="3176"/>
                  </a:cubicBezTo>
                  <a:cubicBezTo>
                    <a:pt x="3190" y="2640"/>
                    <a:pt x="4281" y="850"/>
                    <a:pt x="4587" y="192"/>
                  </a:cubicBezTo>
                  <a:cubicBezTo>
                    <a:pt x="4630" y="99"/>
                    <a:pt x="4554" y="0"/>
                    <a:pt x="4457"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5" name="Google Shape;16585;p71"/>
            <p:cNvSpPr/>
            <p:nvPr/>
          </p:nvSpPr>
          <p:spPr>
            <a:xfrm>
              <a:off x="7037508" y="2906184"/>
              <a:ext cx="46978" cy="62847"/>
            </a:xfrm>
            <a:custGeom>
              <a:rect b="b" l="l" r="r" t="t"/>
              <a:pathLst>
                <a:path extrusionOk="0" h="2396" w="1791">
                  <a:moveTo>
                    <a:pt x="899" y="0"/>
                  </a:moveTo>
                  <a:cubicBezTo>
                    <a:pt x="864" y="0"/>
                    <a:pt x="828" y="19"/>
                    <a:pt x="808" y="56"/>
                  </a:cubicBezTo>
                  <a:cubicBezTo>
                    <a:pt x="570" y="436"/>
                    <a:pt x="1" y="1507"/>
                    <a:pt x="313" y="2396"/>
                  </a:cubicBezTo>
                  <a:lnTo>
                    <a:pt x="1479" y="2396"/>
                  </a:lnTo>
                  <a:cubicBezTo>
                    <a:pt x="1791" y="1507"/>
                    <a:pt x="1228" y="436"/>
                    <a:pt x="991" y="56"/>
                  </a:cubicBezTo>
                  <a:cubicBezTo>
                    <a:pt x="970" y="19"/>
                    <a:pt x="935" y="0"/>
                    <a:pt x="899"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6" name="Google Shape;16586;p71"/>
            <p:cNvSpPr/>
            <p:nvPr/>
          </p:nvSpPr>
          <p:spPr>
            <a:xfrm>
              <a:off x="7037508" y="3110752"/>
              <a:ext cx="47162" cy="62900"/>
            </a:xfrm>
            <a:custGeom>
              <a:rect b="b" l="l" r="r" t="t"/>
              <a:pathLst>
                <a:path extrusionOk="0" h="2398" w="1798">
                  <a:moveTo>
                    <a:pt x="313" y="1"/>
                  </a:moveTo>
                  <a:cubicBezTo>
                    <a:pt x="1" y="896"/>
                    <a:pt x="570" y="1960"/>
                    <a:pt x="808" y="2347"/>
                  </a:cubicBezTo>
                  <a:cubicBezTo>
                    <a:pt x="828" y="2381"/>
                    <a:pt x="864" y="2398"/>
                    <a:pt x="899" y="2398"/>
                  </a:cubicBezTo>
                  <a:cubicBezTo>
                    <a:pt x="935" y="2398"/>
                    <a:pt x="970" y="2381"/>
                    <a:pt x="991" y="2347"/>
                  </a:cubicBezTo>
                  <a:cubicBezTo>
                    <a:pt x="1221" y="1960"/>
                    <a:pt x="1798" y="896"/>
                    <a:pt x="1479"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7" name="Google Shape;16587;p71"/>
            <p:cNvSpPr/>
            <p:nvPr/>
          </p:nvSpPr>
          <p:spPr>
            <a:xfrm>
              <a:off x="7131962" y="3022225"/>
              <a:ext cx="63345" cy="35463"/>
            </a:xfrm>
            <a:custGeom>
              <a:rect b="b" l="l" r="r" t="t"/>
              <a:pathLst>
                <a:path extrusionOk="0" h="1352" w="2415">
                  <a:moveTo>
                    <a:pt x="571" y="0"/>
                  </a:moveTo>
                  <a:cubicBezTo>
                    <a:pt x="378" y="0"/>
                    <a:pt x="185" y="28"/>
                    <a:pt x="0" y="94"/>
                  </a:cubicBezTo>
                  <a:lnTo>
                    <a:pt x="0" y="1260"/>
                  </a:lnTo>
                  <a:cubicBezTo>
                    <a:pt x="183" y="1325"/>
                    <a:pt x="374" y="1351"/>
                    <a:pt x="565" y="1351"/>
                  </a:cubicBezTo>
                  <a:cubicBezTo>
                    <a:pt x="1301" y="1351"/>
                    <a:pt x="2038" y="954"/>
                    <a:pt x="2340" y="765"/>
                  </a:cubicBezTo>
                  <a:cubicBezTo>
                    <a:pt x="2414" y="725"/>
                    <a:pt x="2414" y="623"/>
                    <a:pt x="2340" y="582"/>
                  </a:cubicBezTo>
                  <a:cubicBezTo>
                    <a:pt x="2039" y="400"/>
                    <a:pt x="1304" y="0"/>
                    <a:pt x="571"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8" name="Google Shape;16588;p71"/>
            <p:cNvSpPr/>
            <p:nvPr/>
          </p:nvSpPr>
          <p:spPr>
            <a:xfrm>
              <a:off x="6926896" y="3022199"/>
              <a:ext cx="63345" cy="35489"/>
            </a:xfrm>
            <a:custGeom>
              <a:rect b="b" l="l" r="r" t="t"/>
              <a:pathLst>
                <a:path extrusionOk="0" h="1353" w="2415">
                  <a:moveTo>
                    <a:pt x="1837" y="0"/>
                  </a:moveTo>
                  <a:cubicBezTo>
                    <a:pt x="1103" y="0"/>
                    <a:pt x="374" y="396"/>
                    <a:pt x="68" y="583"/>
                  </a:cubicBezTo>
                  <a:cubicBezTo>
                    <a:pt x="0" y="624"/>
                    <a:pt x="0" y="726"/>
                    <a:pt x="68" y="766"/>
                  </a:cubicBezTo>
                  <a:cubicBezTo>
                    <a:pt x="375" y="955"/>
                    <a:pt x="1109" y="1352"/>
                    <a:pt x="1846" y="1352"/>
                  </a:cubicBezTo>
                  <a:cubicBezTo>
                    <a:pt x="2038" y="1352"/>
                    <a:pt x="2230" y="1326"/>
                    <a:pt x="2414" y="1261"/>
                  </a:cubicBezTo>
                  <a:lnTo>
                    <a:pt x="2414" y="95"/>
                  </a:lnTo>
                  <a:cubicBezTo>
                    <a:pt x="2227" y="28"/>
                    <a:pt x="2032" y="0"/>
                    <a:pt x="1837"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9" name="Google Shape;16589;p71"/>
            <p:cNvSpPr/>
            <p:nvPr/>
          </p:nvSpPr>
          <p:spPr>
            <a:xfrm>
              <a:off x="7100302" y="2944558"/>
              <a:ext cx="56526" cy="56132"/>
            </a:xfrm>
            <a:custGeom>
              <a:rect b="b" l="l" r="r" t="t"/>
              <a:pathLst>
                <a:path extrusionOk="0" h="2140" w="2155">
                  <a:moveTo>
                    <a:pt x="2034" y="0"/>
                  </a:moveTo>
                  <a:cubicBezTo>
                    <a:pt x="2026" y="0"/>
                    <a:pt x="2017" y="1"/>
                    <a:pt x="2007" y="4"/>
                  </a:cubicBezTo>
                  <a:cubicBezTo>
                    <a:pt x="1573" y="105"/>
                    <a:pt x="407" y="458"/>
                    <a:pt x="0" y="1312"/>
                  </a:cubicBezTo>
                  <a:lnTo>
                    <a:pt x="828" y="2140"/>
                  </a:lnTo>
                  <a:cubicBezTo>
                    <a:pt x="1675" y="1733"/>
                    <a:pt x="2035" y="567"/>
                    <a:pt x="2136" y="133"/>
                  </a:cubicBezTo>
                  <a:cubicBezTo>
                    <a:pt x="2154" y="61"/>
                    <a:pt x="2099" y="0"/>
                    <a:pt x="2034"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0" name="Google Shape;16590;p71"/>
            <p:cNvSpPr/>
            <p:nvPr/>
          </p:nvSpPr>
          <p:spPr>
            <a:xfrm>
              <a:off x="6965218" y="3079092"/>
              <a:ext cx="56499" cy="56158"/>
            </a:xfrm>
            <a:custGeom>
              <a:rect b="b" l="l" r="r" t="t"/>
              <a:pathLst>
                <a:path extrusionOk="0" h="2141" w="2154">
                  <a:moveTo>
                    <a:pt x="1333" y="1"/>
                  </a:moveTo>
                  <a:cubicBezTo>
                    <a:pt x="485" y="408"/>
                    <a:pt x="126" y="1574"/>
                    <a:pt x="24" y="2008"/>
                  </a:cubicBezTo>
                  <a:cubicBezTo>
                    <a:pt x="0" y="2074"/>
                    <a:pt x="56" y="2140"/>
                    <a:pt x="126" y="2140"/>
                  </a:cubicBezTo>
                  <a:cubicBezTo>
                    <a:pt x="135" y="2140"/>
                    <a:pt x="144" y="2139"/>
                    <a:pt x="153" y="2137"/>
                  </a:cubicBezTo>
                  <a:cubicBezTo>
                    <a:pt x="587" y="2035"/>
                    <a:pt x="1746" y="1682"/>
                    <a:pt x="2153" y="828"/>
                  </a:cubicBezTo>
                  <a:lnTo>
                    <a:pt x="1333" y="1"/>
                  </a:ln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1" name="Google Shape;16591;p71"/>
            <p:cNvSpPr/>
            <p:nvPr/>
          </p:nvSpPr>
          <p:spPr>
            <a:xfrm>
              <a:off x="7100302" y="3079276"/>
              <a:ext cx="56499" cy="56027"/>
            </a:xfrm>
            <a:custGeom>
              <a:rect b="b" l="l" r="r" t="t"/>
              <a:pathLst>
                <a:path extrusionOk="0" h="2136" w="2154">
                  <a:moveTo>
                    <a:pt x="828" y="1"/>
                  </a:moveTo>
                  <a:lnTo>
                    <a:pt x="0" y="821"/>
                  </a:lnTo>
                  <a:cubicBezTo>
                    <a:pt x="407" y="1669"/>
                    <a:pt x="1573" y="2028"/>
                    <a:pt x="2007" y="2130"/>
                  </a:cubicBezTo>
                  <a:cubicBezTo>
                    <a:pt x="2018" y="2134"/>
                    <a:pt x="2029" y="2135"/>
                    <a:pt x="2039" y="2135"/>
                  </a:cubicBezTo>
                  <a:cubicBezTo>
                    <a:pt x="2101" y="2135"/>
                    <a:pt x="2154" y="2071"/>
                    <a:pt x="2136" y="2001"/>
                  </a:cubicBezTo>
                  <a:cubicBezTo>
                    <a:pt x="2035" y="1567"/>
                    <a:pt x="1682" y="407"/>
                    <a:pt x="82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2" name="Google Shape;16592;p71"/>
            <p:cNvSpPr/>
            <p:nvPr/>
          </p:nvSpPr>
          <p:spPr>
            <a:xfrm>
              <a:off x="6965218" y="2944558"/>
              <a:ext cx="56499" cy="56132"/>
            </a:xfrm>
            <a:custGeom>
              <a:rect b="b" l="l" r="r" t="t"/>
              <a:pathLst>
                <a:path extrusionOk="0" h="2140" w="2154">
                  <a:moveTo>
                    <a:pt x="124" y="0"/>
                  </a:moveTo>
                  <a:cubicBezTo>
                    <a:pt x="55" y="0"/>
                    <a:pt x="0" y="61"/>
                    <a:pt x="24" y="133"/>
                  </a:cubicBezTo>
                  <a:cubicBezTo>
                    <a:pt x="126" y="567"/>
                    <a:pt x="478" y="1733"/>
                    <a:pt x="1333" y="2140"/>
                  </a:cubicBezTo>
                  <a:lnTo>
                    <a:pt x="2153" y="1312"/>
                  </a:lnTo>
                  <a:cubicBezTo>
                    <a:pt x="1746" y="465"/>
                    <a:pt x="587" y="105"/>
                    <a:pt x="153" y="4"/>
                  </a:cubicBezTo>
                  <a:cubicBezTo>
                    <a:pt x="143" y="1"/>
                    <a:pt x="133" y="0"/>
                    <a:pt x="124"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3" name="Google Shape;16593;p71"/>
            <p:cNvSpPr/>
            <p:nvPr/>
          </p:nvSpPr>
          <p:spPr>
            <a:xfrm>
              <a:off x="6984156" y="2963129"/>
              <a:ext cx="153708" cy="153524"/>
            </a:xfrm>
            <a:custGeom>
              <a:rect b="b" l="l" r="r" t="t"/>
              <a:pathLst>
                <a:path extrusionOk="0" h="5853" w="5860">
                  <a:moveTo>
                    <a:pt x="2930" y="1"/>
                  </a:moveTo>
                  <a:cubicBezTo>
                    <a:pt x="1316" y="1"/>
                    <a:pt x="1" y="1310"/>
                    <a:pt x="1" y="2930"/>
                  </a:cubicBezTo>
                  <a:cubicBezTo>
                    <a:pt x="1" y="4544"/>
                    <a:pt x="1316" y="5853"/>
                    <a:pt x="2930" y="5853"/>
                  </a:cubicBezTo>
                  <a:cubicBezTo>
                    <a:pt x="4550" y="5853"/>
                    <a:pt x="5859" y="4544"/>
                    <a:pt x="5859" y="2930"/>
                  </a:cubicBezTo>
                  <a:cubicBezTo>
                    <a:pt x="5859" y="1310"/>
                    <a:pt x="4550" y="1"/>
                    <a:pt x="293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4" name="Google Shape;16594;p71"/>
            <p:cNvSpPr/>
            <p:nvPr/>
          </p:nvSpPr>
          <p:spPr>
            <a:xfrm>
              <a:off x="7001940" y="2980756"/>
              <a:ext cx="118114" cy="118297"/>
            </a:xfrm>
            <a:custGeom>
              <a:rect b="b" l="l" r="r" t="t"/>
              <a:pathLst>
                <a:path extrusionOk="0" h="4510" w="4503">
                  <a:moveTo>
                    <a:pt x="2252" y="0"/>
                  </a:moveTo>
                  <a:cubicBezTo>
                    <a:pt x="1011" y="0"/>
                    <a:pt x="1" y="1011"/>
                    <a:pt x="1" y="2258"/>
                  </a:cubicBezTo>
                  <a:cubicBezTo>
                    <a:pt x="1" y="3499"/>
                    <a:pt x="1011" y="4509"/>
                    <a:pt x="2252" y="4509"/>
                  </a:cubicBezTo>
                  <a:cubicBezTo>
                    <a:pt x="3499" y="4509"/>
                    <a:pt x="4503" y="3499"/>
                    <a:pt x="4503" y="2258"/>
                  </a:cubicBezTo>
                  <a:cubicBezTo>
                    <a:pt x="4503" y="1011"/>
                    <a:pt x="3499" y="0"/>
                    <a:pt x="2252"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95" name="Google Shape;16595;p71"/>
          <p:cNvGrpSpPr/>
          <p:nvPr/>
        </p:nvGrpSpPr>
        <p:grpSpPr>
          <a:xfrm>
            <a:off x="7970194" y="2013577"/>
            <a:ext cx="372676" cy="331731"/>
            <a:chOff x="7970194" y="2013577"/>
            <a:chExt cx="372676" cy="331731"/>
          </a:xfrm>
        </p:grpSpPr>
        <p:sp>
          <p:nvSpPr>
            <p:cNvPr id="16596" name="Google Shape;16596;p71"/>
            <p:cNvSpPr/>
            <p:nvPr/>
          </p:nvSpPr>
          <p:spPr>
            <a:xfrm>
              <a:off x="8092032" y="2284533"/>
              <a:ext cx="102454" cy="60775"/>
            </a:xfrm>
            <a:custGeom>
              <a:rect b="b" l="l" r="r" t="t"/>
              <a:pathLst>
                <a:path extrusionOk="0" h="2317" w="3906">
                  <a:moveTo>
                    <a:pt x="2620" y="1"/>
                  </a:moveTo>
                  <a:cubicBezTo>
                    <a:pt x="2541" y="1"/>
                    <a:pt x="2462" y="40"/>
                    <a:pt x="2414" y="133"/>
                  </a:cubicBezTo>
                  <a:lnTo>
                    <a:pt x="1573" y="1848"/>
                  </a:lnTo>
                  <a:lnTo>
                    <a:pt x="312" y="1848"/>
                  </a:lnTo>
                  <a:cubicBezTo>
                    <a:pt x="0" y="1848"/>
                    <a:pt x="0" y="2316"/>
                    <a:pt x="312" y="2316"/>
                  </a:cubicBezTo>
                  <a:lnTo>
                    <a:pt x="3594" y="2316"/>
                  </a:lnTo>
                  <a:cubicBezTo>
                    <a:pt x="3906" y="2316"/>
                    <a:pt x="3906" y="1848"/>
                    <a:pt x="3594" y="1848"/>
                  </a:cubicBezTo>
                  <a:lnTo>
                    <a:pt x="2102" y="1848"/>
                  </a:lnTo>
                  <a:lnTo>
                    <a:pt x="2841" y="343"/>
                  </a:lnTo>
                  <a:cubicBezTo>
                    <a:pt x="2931" y="154"/>
                    <a:pt x="2776" y="1"/>
                    <a:pt x="262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7" name="Google Shape;16597;p71"/>
            <p:cNvSpPr/>
            <p:nvPr/>
          </p:nvSpPr>
          <p:spPr>
            <a:xfrm>
              <a:off x="8116741" y="2284533"/>
              <a:ext cx="77746" cy="60775"/>
            </a:xfrm>
            <a:custGeom>
              <a:rect b="b" l="l" r="r" t="t"/>
              <a:pathLst>
                <a:path extrusionOk="0" h="2317" w="2964">
                  <a:moveTo>
                    <a:pt x="2616" y="1"/>
                  </a:moveTo>
                  <a:cubicBezTo>
                    <a:pt x="2538" y="1"/>
                    <a:pt x="2460" y="40"/>
                    <a:pt x="2415" y="133"/>
                  </a:cubicBezTo>
                  <a:lnTo>
                    <a:pt x="1567" y="1848"/>
                  </a:lnTo>
                  <a:lnTo>
                    <a:pt x="313" y="1848"/>
                  </a:lnTo>
                  <a:cubicBezTo>
                    <a:pt x="1" y="1848"/>
                    <a:pt x="1" y="2316"/>
                    <a:pt x="313" y="2316"/>
                  </a:cubicBezTo>
                  <a:lnTo>
                    <a:pt x="2652" y="2316"/>
                  </a:lnTo>
                  <a:cubicBezTo>
                    <a:pt x="2964" y="2316"/>
                    <a:pt x="2964" y="1848"/>
                    <a:pt x="2652" y="1848"/>
                  </a:cubicBezTo>
                  <a:lnTo>
                    <a:pt x="2096" y="1848"/>
                  </a:lnTo>
                  <a:lnTo>
                    <a:pt x="2835" y="343"/>
                  </a:lnTo>
                  <a:cubicBezTo>
                    <a:pt x="2925" y="154"/>
                    <a:pt x="2770" y="1"/>
                    <a:pt x="2616"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8" name="Google Shape;16598;p71"/>
            <p:cNvSpPr/>
            <p:nvPr/>
          </p:nvSpPr>
          <p:spPr>
            <a:xfrm>
              <a:off x="7970194" y="2104805"/>
              <a:ext cx="38086" cy="48578"/>
            </a:xfrm>
            <a:custGeom>
              <a:rect b="b" l="l" r="r" t="t"/>
              <a:pathLst>
                <a:path extrusionOk="0" h="1852" w="1452">
                  <a:moveTo>
                    <a:pt x="1452" y="1"/>
                  </a:moveTo>
                  <a:lnTo>
                    <a:pt x="204" y="523"/>
                  </a:lnTo>
                  <a:cubicBezTo>
                    <a:pt x="34" y="598"/>
                    <a:pt x="1" y="828"/>
                    <a:pt x="143" y="950"/>
                  </a:cubicBezTo>
                  <a:lnTo>
                    <a:pt x="1282" y="1852"/>
                  </a:lnTo>
                  <a:lnTo>
                    <a:pt x="1452"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9" name="Google Shape;16599;p71"/>
            <p:cNvSpPr/>
            <p:nvPr/>
          </p:nvSpPr>
          <p:spPr>
            <a:xfrm>
              <a:off x="7984961" y="2013577"/>
              <a:ext cx="357908" cy="288687"/>
            </a:xfrm>
            <a:custGeom>
              <a:rect b="b" l="l" r="r" t="t"/>
              <a:pathLst>
                <a:path extrusionOk="0" h="11006" w="13645">
                  <a:moveTo>
                    <a:pt x="5405" y="0"/>
                  </a:moveTo>
                  <a:cubicBezTo>
                    <a:pt x="5148" y="0"/>
                    <a:pt x="1104" y="70"/>
                    <a:pt x="455" y="4455"/>
                  </a:cubicBezTo>
                  <a:cubicBezTo>
                    <a:pt x="0" y="8435"/>
                    <a:pt x="3235" y="11005"/>
                    <a:pt x="6978" y="11005"/>
                  </a:cubicBezTo>
                  <a:cubicBezTo>
                    <a:pt x="10015" y="11005"/>
                    <a:pt x="12653" y="9202"/>
                    <a:pt x="13582" y="6700"/>
                  </a:cubicBezTo>
                  <a:cubicBezTo>
                    <a:pt x="13644" y="6518"/>
                    <a:pt x="13508" y="6346"/>
                    <a:pt x="13338" y="6346"/>
                  </a:cubicBezTo>
                  <a:cubicBezTo>
                    <a:pt x="13305" y="6346"/>
                    <a:pt x="13271" y="6353"/>
                    <a:pt x="13236" y="6367"/>
                  </a:cubicBezTo>
                  <a:cubicBezTo>
                    <a:pt x="12738" y="6573"/>
                    <a:pt x="12201" y="6679"/>
                    <a:pt x="11663" y="6679"/>
                  </a:cubicBezTo>
                  <a:cubicBezTo>
                    <a:pt x="11527" y="6679"/>
                    <a:pt x="11392" y="6673"/>
                    <a:pt x="11256" y="6659"/>
                  </a:cubicBezTo>
                  <a:cubicBezTo>
                    <a:pt x="9337" y="6483"/>
                    <a:pt x="7954" y="4103"/>
                    <a:pt x="7127" y="2665"/>
                  </a:cubicBezTo>
                  <a:cubicBezTo>
                    <a:pt x="6571" y="1709"/>
                    <a:pt x="5825" y="1112"/>
                    <a:pt x="4726" y="902"/>
                  </a:cubicBezTo>
                  <a:lnTo>
                    <a:pt x="5418" y="0"/>
                  </a:lnTo>
                  <a:cubicBezTo>
                    <a:pt x="5418" y="0"/>
                    <a:pt x="5414" y="0"/>
                    <a:pt x="5405"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0" name="Google Shape;16600;p71"/>
            <p:cNvSpPr/>
            <p:nvPr/>
          </p:nvSpPr>
          <p:spPr>
            <a:xfrm>
              <a:off x="7984961" y="2013577"/>
              <a:ext cx="244385" cy="288687"/>
            </a:xfrm>
            <a:custGeom>
              <a:rect b="b" l="l" r="r" t="t"/>
              <a:pathLst>
                <a:path extrusionOk="0" h="11006" w="9317">
                  <a:moveTo>
                    <a:pt x="5398" y="0"/>
                  </a:moveTo>
                  <a:cubicBezTo>
                    <a:pt x="5141" y="0"/>
                    <a:pt x="1098" y="70"/>
                    <a:pt x="448" y="4455"/>
                  </a:cubicBezTo>
                  <a:cubicBezTo>
                    <a:pt x="0" y="8435"/>
                    <a:pt x="3228" y="11005"/>
                    <a:pt x="6978" y="11005"/>
                  </a:cubicBezTo>
                  <a:cubicBezTo>
                    <a:pt x="7771" y="11005"/>
                    <a:pt x="8564" y="10883"/>
                    <a:pt x="9317" y="10639"/>
                  </a:cubicBezTo>
                  <a:lnTo>
                    <a:pt x="9317" y="10639"/>
                  </a:lnTo>
                  <a:cubicBezTo>
                    <a:pt x="9147" y="10646"/>
                    <a:pt x="8971" y="10653"/>
                    <a:pt x="8795" y="10653"/>
                  </a:cubicBezTo>
                  <a:cubicBezTo>
                    <a:pt x="5045" y="10653"/>
                    <a:pt x="1818" y="8083"/>
                    <a:pt x="2265" y="4103"/>
                  </a:cubicBezTo>
                  <a:cubicBezTo>
                    <a:pt x="2645" y="1560"/>
                    <a:pt x="4157" y="475"/>
                    <a:pt x="5411" y="0"/>
                  </a:cubicBezTo>
                  <a:cubicBezTo>
                    <a:pt x="5411" y="0"/>
                    <a:pt x="5407" y="0"/>
                    <a:pt x="539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1" name="Google Shape;16601;p71"/>
            <p:cNvSpPr/>
            <p:nvPr/>
          </p:nvSpPr>
          <p:spPr>
            <a:xfrm>
              <a:off x="8083875" y="2093447"/>
              <a:ext cx="208974" cy="129786"/>
            </a:xfrm>
            <a:custGeom>
              <a:rect b="b" l="l" r="r" t="t"/>
              <a:pathLst>
                <a:path extrusionOk="0" h="4948" w="7967">
                  <a:moveTo>
                    <a:pt x="2937" y="0"/>
                  </a:moveTo>
                  <a:cubicBezTo>
                    <a:pt x="2729" y="0"/>
                    <a:pt x="2519" y="51"/>
                    <a:pt x="2325" y="156"/>
                  </a:cubicBezTo>
                  <a:lnTo>
                    <a:pt x="2318" y="156"/>
                  </a:lnTo>
                  <a:cubicBezTo>
                    <a:pt x="0" y="1422"/>
                    <a:pt x="1203" y="4948"/>
                    <a:pt x="4061" y="4948"/>
                  </a:cubicBezTo>
                  <a:cubicBezTo>
                    <a:pt x="5106" y="4948"/>
                    <a:pt x="6373" y="4476"/>
                    <a:pt x="7770" y="3248"/>
                  </a:cubicBezTo>
                  <a:cubicBezTo>
                    <a:pt x="7967" y="3078"/>
                    <a:pt x="7845" y="2760"/>
                    <a:pt x="7587" y="2760"/>
                  </a:cubicBezTo>
                  <a:cubicBezTo>
                    <a:pt x="6753" y="2760"/>
                    <a:pt x="5410" y="2393"/>
                    <a:pt x="3966" y="515"/>
                  </a:cubicBezTo>
                  <a:cubicBezTo>
                    <a:pt x="3717" y="182"/>
                    <a:pt x="3332" y="0"/>
                    <a:pt x="2937"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2" name="Google Shape;16602;p71"/>
            <p:cNvSpPr/>
            <p:nvPr/>
          </p:nvSpPr>
          <p:spPr>
            <a:xfrm>
              <a:off x="8108505" y="2142707"/>
              <a:ext cx="184292" cy="80552"/>
            </a:xfrm>
            <a:custGeom>
              <a:rect b="b" l="l" r="r" t="t"/>
              <a:pathLst>
                <a:path extrusionOk="0" h="3071" w="7026">
                  <a:moveTo>
                    <a:pt x="172" y="0"/>
                  </a:moveTo>
                  <a:cubicBezTo>
                    <a:pt x="0" y="1438"/>
                    <a:pt x="1179" y="3070"/>
                    <a:pt x="3125" y="3070"/>
                  </a:cubicBezTo>
                  <a:cubicBezTo>
                    <a:pt x="4171" y="3070"/>
                    <a:pt x="5439" y="2598"/>
                    <a:pt x="6838" y="1370"/>
                  </a:cubicBezTo>
                  <a:cubicBezTo>
                    <a:pt x="7026" y="1195"/>
                    <a:pt x="6908" y="882"/>
                    <a:pt x="6656" y="882"/>
                  </a:cubicBezTo>
                  <a:cubicBezTo>
                    <a:pt x="6653" y="882"/>
                    <a:pt x="6651" y="882"/>
                    <a:pt x="6648" y="882"/>
                  </a:cubicBezTo>
                  <a:cubicBezTo>
                    <a:pt x="6465" y="882"/>
                    <a:pt x="6289" y="861"/>
                    <a:pt x="6119" y="827"/>
                  </a:cubicBezTo>
                  <a:cubicBezTo>
                    <a:pt x="5293" y="1605"/>
                    <a:pt x="3857" y="2217"/>
                    <a:pt x="2601" y="2217"/>
                  </a:cubicBezTo>
                  <a:cubicBezTo>
                    <a:pt x="1361" y="2217"/>
                    <a:pt x="297" y="1621"/>
                    <a:pt x="172"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3" name="Google Shape;16603;p71"/>
            <p:cNvSpPr/>
            <p:nvPr/>
          </p:nvSpPr>
          <p:spPr>
            <a:xfrm>
              <a:off x="8032805" y="2087388"/>
              <a:ext cx="36827" cy="42886"/>
            </a:xfrm>
            <a:custGeom>
              <a:rect b="b" l="l" r="r" t="t"/>
              <a:pathLst>
                <a:path extrusionOk="0" h="1635" w="1404">
                  <a:moveTo>
                    <a:pt x="705" y="0"/>
                  </a:moveTo>
                  <a:cubicBezTo>
                    <a:pt x="319" y="0"/>
                    <a:pt x="0" y="312"/>
                    <a:pt x="0" y="706"/>
                  </a:cubicBezTo>
                  <a:lnTo>
                    <a:pt x="0" y="929"/>
                  </a:lnTo>
                  <a:cubicBezTo>
                    <a:pt x="0" y="1323"/>
                    <a:pt x="319" y="1634"/>
                    <a:pt x="705" y="1634"/>
                  </a:cubicBezTo>
                  <a:cubicBezTo>
                    <a:pt x="1092" y="1634"/>
                    <a:pt x="1404" y="1323"/>
                    <a:pt x="1404" y="936"/>
                  </a:cubicBezTo>
                  <a:lnTo>
                    <a:pt x="1404" y="706"/>
                  </a:lnTo>
                  <a:cubicBezTo>
                    <a:pt x="1404" y="312"/>
                    <a:pt x="1092" y="0"/>
                    <a:pt x="70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4" name="Google Shape;16604;p71"/>
            <p:cNvSpPr/>
            <p:nvPr/>
          </p:nvSpPr>
          <p:spPr>
            <a:xfrm>
              <a:off x="8051297" y="2087388"/>
              <a:ext cx="18518" cy="30742"/>
            </a:xfrm>
            <a:custGeom>
              <a:rect b="b" l="l" r="r" t="t"/>
              <a:pathLst>
                <a:path extrusionOk="0" h="1172" w="706">
                  <a:moveTo>
                    <a:pt x="0" y="0"/>
                  </a:moveTo>
                  <a:lnTo>
                    <a:pt x="0" y="821"/>
                  </a:lnTo>
                  <a:cubicBezTo>
                    <a:pt x="0" y="1055"/>
                    <a:pt x="175" y="1172"/>
                    <a:pt x="350" y="1172"/>
                  </a:cubicBezTo>
                  <a:cubicBezTo>
                    <a:pt x="524" y="1172"/>
                    <a:pt x="699" y="1055"/>
                    <a:pt x="699" y="821"/>
                  </a:cubicBezTo>
                  <a:lnTo>
                    <a:pt x="699" y="706"/>
                  </a:lnTo>
                  <a:cubicBezTo>
                    <a:pt x="706" y="312"/>
                    <a:pt x="387"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5" name="Google Shape;16605;p71"/>
            <p:cNvSpPr/>
            <p:nvPr/>
          </p:nvSpPr>
          <p:spPr>
            <a:xfrm>
              <a:off x="8045081" y="2093421"/>
              <a:ext cx="12276" cy="12302"/>
            </a:xfrm>
            <a:custGeom>
              <a:rect b="b" l="l" r="r" t="t"/>
              <a:pathLst>
                <a:path extrusionOk="0" h="469" w="468">
                  <a:moveTo>
                    <a:pt x="237" y="1"/>
                  </a:moveTo>
                  <a:cubicBezTo>
                    <a:pt x="109" y="1"/>
                    <a:pt x="0" y="109"/>
                    <a:pt x="0" y="238"/>
                  </a:cubicBezTo>
                  <a:cubicBezTo>
                    <a:pt x="0" y="367"/>
                    <a:pt x="109" y="469"/>
                    <a:pt x="237" y="469"/>
                  </a:cubicBezTo>
                  <a:cubicBezTo>
                    <a:pt x="366" y="469"/>
                    <a:pt x="468" y="367"/>
                    <a:pt x="468" y="238"/>
                  </a:cubicBezTo>
                  <a:cubicBezTo>
                    <a:pt x="468" y="109"/>
                    <a:pt x="366" y="1"/>
                    <a:pt x="2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06" name="Google Shape;16606;p71"/>
          <p:cNvGrpSpPr/>
          <p:nvPr/>
        </p:nvGrpSpPr>
        <p:grpSpPr>
          <a:xfrm>
            <a:off x="1416733" y="1512190"/>
            <a:ext cx="332964" cy="370158"/>
            <a:chOff x="1416733" y="1512190"/>
            <a:chExt cx="332964" cy="370158"/>
          </a:xfrm>
        </p:grpSpPr>
        <p:sp>
          <p:nvSpPr>
            <p:cNvPr id="16607" name="Google Shape;16607;p71"/>
            <p:cNvSpPr/>
            <p:nvPr/>
          </p:nvSpPr>
          <p:spPr>
            <a:xfrm>
              <a:off x="1416733" y="1637596"/>
              <a:ext cx="106913" cy="144134"/>
            </a:xfrm>
            <a:custGeom>
              <a:rect b="b" l="l" r="r" t="t"/>
              <a:pathLst>
                <a:path extrusionOk="0" h="5495" w="4076">
                  <a:moveTo>
                    <a:pt x="4075" y="0"/>
                  </a:moveTo>
                  <a:cubicBezTo>
                    <a:pt x="4075" y="0"/>
                    <a:pt x="1010" y="1092"/>
                    <a:pt x="34" y="5215"/>
                  </a:cubicBezTo>
                  <a:cubicBezTo>
                    <a:pt x="0" y="5343"/>
                    <a:pt x="95" y="5472"/>
                    <a:pt x="231" y="5486"/>
                  </a:cubicBezTo>
                  <a:cubicBezTo>
                    <a:pt x="310" y="5491"/>
                    <a:pt x="405" y="5494"/>
                    <a:pt x="510" y="5494"/>
                  </a:cubicBezTo>
                  <a:cubicBezTo>
                    <a:pt x="993" y="5494"/>
                    <a:pt x="1706" y="5416"/>
                    <a:pt x="2251" y="5004"/>
                  </a:cubicBezTo>
                  <a:lnTo>
                    <a:pt x="4075"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8" name="Google Shape;16608;p71"/>
            <p:cNvSpPr/>
            <p:nvPr/>
          </p:nvSpPr>
          <p:spPr>
            <a:xfrm>
              <a:off x="1642967" y="1637596"/>
              <a:ext cx="106730" cy="144134"/>
            </a:xfrm>
            <a:custGeom>
              <a:rect b="b" l="l" r="r" t="t"/>
              <a:pathLst>
                <a:path extrusionOk="0" h="5495" w="4069">
                  <a:moveTo>
                    <a:pt x="0" y="0"/>
                  </a:moveTo>
                  <a:lnTo>
                    <a:pt x="1817" y="5004"/>
                  </a:lnTo>
                  <a:cubicBezTo>
                    <a:pt x="2362" y="5416"/>
                    <a:pt x="3080" y="5494"/>
                    <a:pt x="3561" y="5494"/>
                  </a:cubicBezTo>
                  <a:cubicBezTo>
                    <a:pt x="3666" y="5494"/>
                    <a:pt x="3760" y="5491"/>
                    <a:pt x="3838" y="5486"/>
                  </a:cubicBezTo>
                  <a:cubicBezTo>
                    <a:pt x="3973" y="5472"/>
                    <a:pt x="4068" y="5343"/>
                    <a:pt x="4034" y="5215"/>
                  </a:cubicBezTo>
                  <a:cubicBezTo>
                    <a:pt x="3058" y="1092"/>
                    <a:pt x="0" y="0"/>
                    <a:pt x="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9" name="Google Shape;16609;p71"/>
            <p:cNvSpPr/>
            <p:nvPr/>
          </p:nvSpPr>
          <p:spPr>
            <a:xfrm>
              <a:off x="1463685" y="1643472"/>
              <a:ext cx="238877" cy="238877"/>
            </a:xfrm>
            <a:custGeom>
              <a:rect b="b" l="l" r="r" t="t"/>
              <a:pathLst>
                <a:path extrusionOk="0" h="9107" w="9107">
                  <a:moveTo>
                    <a:pt x="1892" y="0"/>
                  </a:moveTo>
                  <a:cubicBezTo>
                    <a:pt x="746" y="1261"/>
                    <a:pt x="7" y="3221"/>
                    <a:pt x="7" y="5004"/>
                  </a:cubicBezTo>
                  <a:cubicBezTo>
                    <a:pt x="0" y="6272"/>
                    <a:pt x="529" y="7479"/>
                    <a:pt x="1458" y="8340"/>
                  </a:cubicBezTo>
                  <a:lnTo>
                    <a:pt x="3641" y="9106"/>
                  </a:lnTo>
                  <a:lnTo>
                    <a:pt x="5465" y="9106"/>
                  </a:lnTo>
                  <a:lnTo>
                    <a:pt x="7662" y="8333"/>
                  </a:lnTo>
                  <a:cubicBezTo>
                    <a:pt x="8578" y="7472"/>
                    <a:pt x="9100" y="6272"/>
                    <a:pt x="9100" y="5011"/>
                  </a:cubicBezTo>
                  <a:cubicBezTo>
                    <a:pt x="9107" y="3228"/>
                    <a:pt x="8367" y="1282"/>
                    <a:pt x="7235" y="14"/>
                  </a:cubicBezTo>
                  <a:lnTo>
                    <a:pt x="1892"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0" name="Google Shape;16610;p71"/>
            <p:cNvSpPr/>
            <p:nvPr/>
          </p:nvSpPr>
          <p:spPr>
            <a:xfrm>
              <a:off x="1506178" y="1643472"/>
              <a:ext cx="154049" cy="47765"/>
            </a:xfrm>
            <a:custGeom>
              <a:rect b="b" l="l" r="r" t="t"/>
              <a:pathLst>
                <a:path extrusionOk="0" h="1821" w="5873">
                  <a:moveTo>
                    <a:pt x="272" y="0"/>
                  </a:moveTo>
                  <a:cubicBezTo>
                    <a:pt x="184" y="102"/>
                    <a:pt x="89" y="210"/>
                    <a:pt x="1" y="326"/>
                  </a:cubicBezTo>
                  <a:cubicBezTo>
                    <a:pt x="726" y="1322"/>
                    <a:pt x="1831" y="1821"/>
                    <a:pt x="2937" y="1821"/>
                  </a:cubicBezTo>
                  <a:cubicBezTo>
                    <a:pt x="4042" y="1821"/>
                    <a:pt x="5147" y="1322"/>
                    <a:pt x="5873" y="326"/>
                  </a:cubicBezTo>
                  <a:cubicBezTo>
                    <a:pt x="5791" y="217"/>
                    <a:pt x="5703" y="115"/>
                    <a:pt x="5615" y="14"/>
                  </a:cubicBezTo>
                  <a:lnTo>
                    <a:pt x="272"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1" name="Google Shape;16611;p71"/>
            <p:cNvSpPr/>
            <p:nvPr/>
          </p:nvSpPr>
          <p:spPr>
            <a:xfrm>
              <a:off x="1499594" y="1643472"/>
              <a:ext cx="167216" cy="196909"/>
            </a:xfrm>
            <a:custGeom>
              <a:rect b="b" l="l" r="r" t="t"/>
              <a:pathLst>
                <a:path extrusionOk="0" h="7507" w="6375">
                  <a:moveTo>
                    <a:pt x="1140" y="0"/>
                  </a:moveTo>
                  <a:cubicBezTo>
                    <a:pt x="543" y="1004"/>
                    <a:pt x="1" y="2828"/>
                    <a:pt x="1" y="4096"/>
                  </a:cubicBezTo>
                  <a:cubicBezTo>
                    <a:pt x="1" y="5981"/>
                    <a:pt x="1425" y="7506"/>
                    <a:pt x="3188" y="7506"/>
                  </a:cubicBezTo>
                  <a:cubicBezTo>
                    <a:pt x="4944" y="7506"/>
                    <a:pt x="6375" y="5981"/>
                    <a:pt x="6375" y="4096"/>
                  </a:cubicBezTo>
                  <a:cubicBezTo>
                    <a:pt x="6375" y="2828"/>
                    <a:pt x="5825" y="1004"/>
                    <a:pt x="5235"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2" name="Google Shape;16612;p71"/>
            <p:cNvSpPr/>
            <p:nvPr/>
          </p:nvSpPr>
          <p:spPr>
            <a:xfrm>
              <a:off x="1518637" y="1643472"/>
              <a:ext cx="129157" cy="47765"/>
            </a:xfrm>
            <a:custGeom>
              <a:rect b="b" l="l" r="r" t="t"/>
              <a:pathLst>
                <a:path extrusionOk="0" h="1821" w="4924">
                  <a:moveTo>
                    <a:pt x="414" y="0"/>
                  </a:moveTo>
                  <a:cubicBezTo>
                    <a:pt x="258" y="278"/>
                    <a:pt x="116" y="563"/>
                    <a:pt x="0" y="854"/>
                  </a:cubicBezTo>
                  <a:cubicBezTo>
                    <a:pt x="695" y="1499"/>
                    <a:pt x="1579" y="1821"/>
                    <a:pt x="2462" y="1821"/>
                  </a:cubicBezTo>
                  <a:cubicBezTo>
                    <a:pt x="3345" y="1821"/>
                    <a:pt x="4228" y="1499"/>
                    <a:pt x="4923" y="854"/>
                  </a:cubicBezTo>
                  <a:cubicBezTo>
                    <a:pt x="4808" y="563"/>
                    <a:pt x="4665" y="278"/>
                    <a:pt x="450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3" name="Google Shape;16613;p71"/>
            <p:cNvSpPr/>
            <p:nvPr/>
          </p:nvSpPr>
          <p:spPr>
            <a:xfrm>
              <a:off x="1493745" y="1858295"/>
              <a:ext cx="71687" cy="23869"/>
            </a:xfrm>
            <a:custGeom>
              <a:rect b="b" l="l" r="r" t="t"/>
              <a:pathLst>
                <a:path extrusionOk="0" h="910" w="2733">
                  <a:moveTo>
                    <a:pt x="909" y="1"/>
                  </a:moveTo>
                  <a:cubicBezTo>
                    <a:pt x="407" y="1"/>
                    <a:pt x="0" y="408"/>
                    <a:pt x="0" y="910"/>
                  </a:cubicBezTo>
                  <a:lnTo>
                    <a:pt x="2733" y="910"/>
                  </a:lnTo>
                  <a:cubicBezTo>
                    <a:pt x="2733" y="408"/>
                    <a:pt x="2319" y="1"/>
                    <a:pt x="181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4" name="Google Shape;16614;p71"/>
            <p:cNvSpPr/>
            <p:nvPr/>
          </p:nvSpPr>
          <p:spPr>
            <a:xfrm>
              <a:off x="1493745" y="1858295"/>
              <a:ext cx="47686" cy="23869"/>
            </a:xfrm>
            <a:custGeom>
              <a:rect b="b" l="l" r="r" t="t"/>
              <a:pathLst>
                <a:path extrusionOk="0" h="910" w="1818">
                  <a:moveTo>
                    <a:pt x="909" y="1"/>
                  </a:moveTo>
                  <a:cubicBezTo>
                    <a:pt x="407" y="1"/>
                    <a:pt x="0" y="408"/>
                    <a:pt x="0" y="910"/>
                  </a:cubicBezTo>
                  <a:lnTo>
                    <a:pt x="909" y="910"/>
                  </a:lnTo>
                  <a:cubicBezTo>
                    <a:pt x="909" y="408"/>
                    <a:pt x="1315" y="1"/>
                    <a:pt x="1817"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5" name="Google Shape;16615;p71"/>
            <p:cNvSpPr/>
            <p:nvPr/>
          </p:nvSpPr>
          <p:spPr>
            <a:xfrm>
              <a:off x="1601156" y="1858295"/>
              <a:ext cx="71713" cy="23869"/>
            </a:xfrm>
            <a:custGeom>
              <a:rect b="b" l="l" r="r" t="t"/>
              <a:pathLst>
                <a:path extrusionOk="0" h="910" w="2734">
                  <a:moveTo>
                    <a:pt x="909" y="1"/>
                  </a:moveTo>
                  <a:cubicBezTo>
                    <a:pt x="407" y="1"/>
                    <a:pt x="1" y="408"/>
                    <a:pt x="1" y="910"/>
                  </a:cubicBezTo>
                  <a:lnTo>
                    <a:pt x="2733" y="910"/>
                  </a:lnTo>
                  <a:cubicBezTo>
                    <a:pt x="2733" y="408"/>
                    <a:pt x="2326" y="1"/>
                    <a:pt x="1825"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6" name="Google Shape;16616;p71"/>
            <p:cNvSpPr/>
            <p:nvPr/>
          </p:nvSpPr>
          <p:spPr>
            <a:xfrm>
              <a:off x="1601156" y="1858295"/>
              <a:ext cx="47870" cy="23869"/>
            </a:xfrm>
            <a:custGeom>
              <a:rect b="b" l="l" r="r" t="t"/>
              <a:pathLst>
                <a:path extrusionOk="0" h="910" w="1825">
                  <a:moveTo>
                    <a:pt x="909" y="1"/>
                  </a:moveTo>
                  <a:cubicBezTo>
                    <a:pt x="407" y="1"/>
                    <a:pt x="1" y="408"/>
                    <a:pt x="1" y="910"/>
                  </a:cubicBezTo>
                  <a:lnTo>
                    <a:pt x="909" y="910"/>
                  </a:lnTo>
                  <a:cubicBezTo>
                    <a:pt x="909" y="408"/>
                    <a:pt x="1316" y="1"/>
                    <a:pt x="182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7" name="Google Shape;16617;p71"/>
            <p:cNvSpPr/>
            <p:nvPr/>
          </p:nvSpPr>
          <p:spPr>
            <a:xfrm>
              <a:off x="1499594" y="1512217"/>
              <a:ext cx="167216" cy="167190"/>
            </a:xfrm>
            <a:custGeom>
              <a:rect b="b" l="l" r="r" t="t"/>
              <a:pathLst>
                <a:path extrusionOk="0" h="6374" w="6375">
                  <a:moveTo>
                    <a:pt x="3188" y="0"/>
                  </a:moveTo>
                  <a:cubicBezTo>
                    <a:pt x="1432" y="0"/>
                    <a:pt x="1" y="1424"/>
                    <a:pt x="1" y="3187"/>
                  </a:cubicBezTo>
                  <a:cubicBezTo>
                    <a:pt x="1" y="4943"/>
                    <a:pt x="1432" y="6374"/>
                    <a:pt x="3188" y="6374"/>
                  </a:cubicBezTo>
                  <a:cubicBezTo>
                    <a:pt x="4944" y="6374"/>
                    <a:pt x="6375" y="4943"/>
                    <a:pt x="6375" y="3187"/>
                  </a:cubicBezTo>
                  <a:cubicBezTo>
                    <a:pt x="6375" y="1424"/>
                    <a:pt x="4944" y="0"/>
                    <a:pt x="3188"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8" name="Google Shape;16618;p71"/>
            <p:cNvSpPr/>
            <p:nvPr/>
          </p:nvSpPr>
          <p:spPr>
            <a:xfrm>
              <a:off x="1566480" y="1620415"/>
              <a:ext cx="33286" cy="32263"/>
            </a:xfrm>
            <a:custGeom>
              <a:rect b="b" l="l" r="r" t="t"/>
              <a:pathLst>
                <a:path extrusionOk="0" h="1230" w="1269">
                  <a:moveTo>
                    <a:pt x="638" y="1"/>
                  </a:moveTo>
                  <a:cubicBezTo>
                    <a:pt x="607" y="1"/>
                    <a:pt x="577" y="11"/>
                    <a:pt x="550" y="31"/>
                  </a:cubicBezTo>
                  <a:lnTo>
                    <a:pt x="95" y="330"/>
                  </a:lnTo>
                  <a:cubicBezTo>
                    <a:pt x="14" y="384"/>
                    <a:pt x="0" y="486"/>
                    <a:pt x="55" y="560"/>
                  </a:cubicBezTo>
                  <a:lnTo>
                    <a:pt x="509" y="1164"/>
                  </a:lnTo>
                  <a:cubicBezTo>
                    <a:pt x="539" y="1208"/>
                    <a:pt x="587" y="1230"/>
                    <a:pt x="634" y="1230"/>
                  </a:cubicBezTo>
                  <a:cubicBezTo>
                    <a:pt x="682" y="1230"/>
                    <a:pt x="729" y="1208"/>
                    <a:pt x="760" y="1164"/>
                  </a:cubicBezTo>
                  <a:lnTo>
                    <a:pt x="1214" y="560"/>
                  </a:lnTo>
                  <a:cubicBezTo>
                    <a:pt x="1268" y="486"/>
                    <a:pt x="1255" y="384"/>
                    <a:pt x="1180" y="330"/>
                  </a:cubicBezTo>
                  <a:lnTo>
                    <a:pt x="726" y="31"/>
                  </a:lnTo>
                  <a:cubicBezTo>
                    <a:pt x="699" y="11"/>
                    <a:pt x="668" y="1"/>
                    <a:pt x="6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9" name="Google Shape;16619;p71"/>
            <p:cNvSpPr/>
            <p:nvPr/>
          </p:nvSpPr>
          <p:spPr>
            <a:xfrm>
              <a:off x="1499253" y="1512190"/>
              <a:ext cx="98913" cy="167190"/>
            </a:xfrm>
            <a:custGeom>
              <a:rect b="b" l="l" r="r" t="t"/>
              <a:pathLst>
                <a:path extrusionOk="0" h="6374" w="3771">
                  <a:moveTo>
                    <a:pt x="3179" y="0"/>
                  </a:moveTo>
                  <a:cubicBezTo>
                    <a:pt x="1461" y="0"/>
                    <a:pt x="0" y="1397"/>
                    <a:pt x="0" y="3188"/>
                  </a:cubicBezTo>
                  <a:cubicBezTo>
                    <a:pt x="0" y="4981"/>
                    <a:pt x="1465" y="6374"/>
                    <a:pt x="3186" y="6374"/>
                  </a:cubicBezTo>
                  <a:cubicBezTo>
                    <a:pt x="3378" y="6374"/>
                    <a:pt x="3574" y="6357"/>
                    <a:pt x="3770" y="6320"/>
                  </a:cubicBezTo>
                  <a:cubicBezTo>
                    <a:pt x="2258" y="6042"/>
                    <a:pt x="1153" y="4727"/>
                    <a:pt x="1153" y="3188"/>
                  </a:cubicBezTo>
                  <a:cubicBezTo>
                    <a:pt x="1153" y="1649"/>
                    <a:pt x="2258" y="326"/>
                    <a:pt x="3770" y="55"/>
                  </a:cubicBezTo>
                  <a:cubicBezTo>
                    <a:pt x="3571" y="18"/>
                    <a:pt x="3373" y="0"/>
                    <a:pt x="3179"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0" name="Google Shape;16620;p71"/>
            <p:cNvSpPr/>
            <p:nvPr/>
          </p:nvSpPr>
          <p:spPr>
            <a:xfrm>
              <a:off x="1499594" y="1512217"/>
              <a:ext cx="167216" cy="86638"/>
            </a:xfrm>
            <a:custGeom>
              <a:rect b="b" l="l" r="r" t="t"/>
              <a:pathLst>
                <a:path extrusionOk="0" h="3303" w="6375">
                  <a:moveTo>
                    <a:pt x="3188" y="0"/>
                  </a:moveTo>
                  <a:cubicBezTo>
                    <a:pt x="1432" y="0"/>
                    <a:pt x="1" y="1424"/>
                    <a:pt x="1" y="3187"/>
                  </a:cubicBezTo>
                  <a:cubicBezTo>
                    <a:pt x="1" y="3221"/>
                    <a:pt x="8" y="3261"/>
                    <a:pt x="8" y="3302"/>
                  </a:cubicBezTo>
                  <a:cubicBezTo>
                    <a:pt x="72" y="2331"/>
                    <a:pt x="878" y="1704"/>
                    <a:pt x="1717" y="1704"/>
                  </a:cubicBezTo>
                  <a:cubicBezTo>
                    <a:pt x="2109" y="1704"/>
                    <a:pt x="2507" y="1841"/>
                    <a:pt x="2842" y="2143"/>
                  </a:cubicBezTo>
                  <a:cubicBezTo>
                    <a:pt x="2940" y="2231"/>
                    <a:pt x="3064" y="2275"/>
                    <a:pt x="3188" y="2275"/>
                  </a:cubicBezTo>
                  <a:cubicBezTo>
                    <a:pt x="3311" y="2275"/>
                    <a:pt x="3435" y="2231"/>
                    <a:pt x="3534" y="2143"/>
                  </a:cubicBezTo>
                  <a:cubicBezTo>
                    <a:pt x="3868" y="1838"/>
                    <a:pt x="4268" y="1701"/>
                    <a:pt x="4662" y="1701"/>
                  </a:cubicBezTo>
                  <a:cubicBezTo>
                    <a:pt x="5504" y="1701"/>
                    <a:pt x="6315" y="2331"/>
                    <a:pt x="6375" y="3302"/>
                  </a:cubicBezTo>
                  <a:cubicBezTo>
                    <a:pt x="6375" y="3261"/>
                    <a:pt x="6375" y="3221"/>
                    <a:pt x="6375" y="3187"/>
                  </a:cubicBezTo>
                  <a:cubicBezTo>
                    <a:pt x="6375" y="1424"/>
                    <a:pt x="4951" y="0"/>
                    <a:pt x="318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1" name="Google Shape;16621;p71"/>
            <p:cNvSpPr/>
            <p:nvPr/>
          </p:nvSpPr>
          <p:spPr>
            <a:xfrm>
              <a:off x="1499594" y="1512217"/>
              <a:ext cx="98572" cy="86638"/>
            </a:xfrm>
            <a:custGeom>
              <a:rect b="b" l="l" r="r" t="t"/>
              <a:pathLst>
                <a:path extrusionOk="0" h="3303" w="3758">
                  <a:moveTo>
                    <a:pt x="3188" y="0"/>
                  </a:moveTo>
                  <a:cubicBezTo>
                    <a:pt x="1432" y="0"/>
                    <a:pt x="1" y="1424"/>
                    <a:pt x="1" y="3187"/>
                  </a:cubicBezTo>
                  <a:cubicBezTo>
                    <a:pt x="1" y="3221"/>
                    <a:pt x="8" y="3261"/>
                    <a:pt x="8" y="3302"/>
                  </a:cubicBezTo>
                  <a:cubicBezTo>
                    <a:pt x="62" y="2482"/>
                    <a:pt x="686" y="1824"/>
                    <a:pt x="1499" y="1722"/>
                  </a:cubicBezTo>
                  <a:cubicBezTo>
                    <a:pt x="1954" y="848"/>
                    <a:pt x="2788" y="231"/>
                    <a:pt x="3757" y="54"/>
                  </a:cubicBezTo>
                  <a:cubicBezTo>
                    <a:pt x="3567" y="20"/>
                    <a:pt x="3378" y="0"/>
                    <a:pt x="318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2" name="Google Shape;16622;p71"/>
            <p:cNvSpPr/>
            <p:nvPr/>
          </p:nvSpPr>
          <p:spPr>
            <a:xfrm>
              <a:off x="1535529" y="1583877"/>
              <a:ext cx="23869" cy="29745"/>
            </a:xfrm>
            <a:custGeom>
              <a:rect b="b" l="l" r="r" t="t"/>
              <a:pathLst>
                <a:path extrusionOk="0" h="1134" w="910">
                  <a:moveTo>
                    <a:pt x="455" y="1"/>
                  </a:moveTo>
                  <a:cubicBezTo>
                    <a:pt x="204" y="1"/>
                    <a:pt x="0" y="204"/>
                    <a:pt x="0" y="455"/>
                  </a:cubicBezTo>
                  <a:lnTo>
                    <a:pt x="0" y="679"/>
                  </a:lnTo>
                  <a:cubicBezTo>
                    <a:pt x="0" y="930"/>
                    <a:pt x="204" y="1133"/>
                    <a:pt x="455" y="1133"/>
                  </a:cubicBezTo>
                  <a:cubicBezTo>
                    <a:pt x="459" y="1133"/>
                    <a:pt x="463" y="1133"/>
                    <a:pt x="467" y="1133"/>
                  </a:cubicBezTo>
                  <a:cubicBezTo>
                    <a:pt x="712" y="1133"/>
                    <a:pt x="909" y="926"/>
                    <a:pt x="909" y="679"/>
                  </a:cubicBezTo>
                  <a:lnTo>
                    <a:pt x="909" y="455"/>
                  </a:lnTo>
                  <a:cubicBezTo>
                    <a:pt x="909" y="204"/>
                    <a:pt x="706"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3" name="Google Shape;16623;p71"/>
            <p:cNvSpPr/>
            <p:nvPr/>
          </p:nvSpPr>
          <p:spPr>
            <a:xfrm>
              <a:off x="1541404" y="1589753"/>
              <a:ext cx="11935" cy="11935"/>
            </a:xfrm>
            <a:custGeom>
              <a:rect b="b" l="l" r="r" t="t"/>
              <a:pathLst>
                <a:path extrusionOk="0" h="455" w="455">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4" name="Google Shape;16624;p71"/>
            <p:cNvSpPr/>
            <p:nvPr/>
          </p:nvSpPr>
          <p:spPr>
            <a:xfrm>
              <a:off x="1607032" y="1583877"/>
              <a:ext cx="23843" cy="29719"/>
            </a:xfrm>
            <a:custGeom>
              <a:rect b="b" l="l" r="r" t="t"/>
              <a:pathLst>
                <a:path extrusionOk="0" h="1133" w="909">
                  <a:moveTo>
                    <a:pt x="455" y="1"/>
                  </a:moveTo>
                  <a:cubicBezTo>
                    <a:pt x="204" y="1"/>
                    <a:pt x="0" y="204"/>
                    <a:pt x="0" y="455"/>
                  </a:cubicBezTo>
                  <a:lnTo>
                    <a:pt x="0" y="679"/>
                  </a:lnTo>
                  <a:cubicBezTo>
                    <a:pt x="0" y="930"/>
                    <a:pt x="204" y="1133"/>
                    <a:pt x="455" y="1133"/>
                  </a:cubicBezTo>
                  <a:cubicBezTo>
                    <a:pt x="705" y="1133"/>
                    <a:pt x="909" y="930"/>
                    <a:pt x="909" y="679"/>
                  </a:cubicBezTo>
                  <a:lnTo>
                    <a:pt x="909" y="455"/>
                  </a:lnTo>
                  <a:cubicBezTo>
                    <a:pt x="909" y="204"/>
                    <a:pt x="705"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5" name="Google Shape;16625;p71"/>
            <p:cNvSpPr/>
            <p:nvPr/>
          </p:nvSpPr>
          <p:spPr>
            <a:xfrm>
              <a:off x="1613065" y="1589753"/>
              <a:ext cx="11961" cy="11935"/>
            </a:xfrm>
            <a:custGeom>
              <a:rect b="b" l="l" r="r" t="t"/>
              <a:pathLst>
                <a:path extrusionOk="0" h="455" w="456">
                  <a:moveTo>
                    <a:pt x="225" y="0"/>
                  </a:moveTo>
                  <a:cubicBezTo>
                    <a:pt x="103" y="0"/>
                    <a:pt x="1" y="102"/>
                    <a:pt x="1" y="231"/>
                  </a:cubicBezTo>
                  <a:cubicBezTo>
                    <a:pt x="1" y="353"/>
                    <a:pt x="103" y="455"/>
                    <a:pt x="225" y="455"/>
                  </a:cubicBezTo>
                  <a:cubicBezTo>
                    <a:pt x="353" y="455"/>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26" name="Google Shape;16626;p71"/>
          <p:cNvGrpSpPr/>
          <p:nvPr/>
        </p:nvGrpSpPr>
        <p:grpSpPr>
          <a:xfrm>
            <a:off x="5246366" y="2906105"/>
            <a:ext cx="342852" cy="370079"/>
            <a:chOff x="5246366" y="2906105"/>
            <a:chExt cx="342852" cy="370079"/>
          </a:xfrm>
        </p:grpSpPr>
        <p:sp>
          <p:nvSpPr>
            <p:cNvPr id="16627" name="Google Shape;16627;p71"/>
            <p:cNvSpPr/>
            <p:nvPr/>
          </p:nvSpPr>
          <p:spPr>
            <a:xfrm>
              <a:off x="5410172" y="3089033"/>
              <a:ext cx="179046" cy="163701"/>
            </a:xfrm>
            <a:custGeom>
              <a:rect b="b" l="l" r="r" t="t"/>
              <a:pathLst>
                <a:path extrusionOk="0" h="6241" w="6826">
                  <a:moveTo>
                    <a:pt x="6548" y="1"/>
                  </a:moveTo>
                  <a:cubicBezTo>
                    <a:pt x="6513" y="1"/>
                    <a:pt x="6476" y="10"/>
                    <a:pt x="6440" y="29"/>
                  </a:cubicBezTo>
                  <a:cubicBezTo>
                    <a:pt x="2420" y="2029"/>
                    <a:pt x="677" y="4762"/>
                    <a:pt x="80" y="5907"/>
                  </a:cubicBezTo>
                  <a:cubicBezTo>
                    <a:pt x="1" y="6067"/>
                    <a:pt x="126" y="6240"/>
                    <a:pt x="284" y="6240"/>
                  </a:cubicBezTo>
                  <a:cubicBezTo>
                    <a:pt x="315" y="6240"/>
                    <a:pt x="347" y="6234"/>
                    <a:pt x="379" y="6219"/>
                  </a:cubicBezTo>
                  <a:cubicBezTo>
                    <a:pt x="4678" y="4348"/>
                    <a:pt x="6264" y="1500"/>
                    <a:pt x="6759" y="320"/>
                  </a:cubicBezTo>
                  <a:cubicBezTo>
                    <a:pt x="6825" y="161"/>
                    <a:pt x="6699" y="1"/>
                    <a:pt x="6548"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8" name="Google Shape;16628;p71"/>
            <p:cNvSpPr/>
            <p:nvPr/>
          </p:nvSpPr>
          <p:spPr>
            <a:xfrm>
              <a:off x="5405687" y="3137611"/>
              <a:ext cx="24210" cy="138573"/>
            </a:xfrm>
            <a:custGeom>
              <a:rect b="b" l="l" r="r" t="t"/>
              <a:pathLst>
                <a:path extrusionOk="0" h="5283" w="923">
                  <a:moveTo>
                    <a:pt x="0" y="1"/>
                  </a:moveTo>
                  <a:lnTo>
                    <a:pt x="0" y="4828"/>
                  </a:lnTo>
                  <a:cubicBezTo>
                    <a:pt x="0" y="5079"/>
                    <a:pt x="211" y="5283"/>
                    <a:pt x="461" y="5283"/>
                  </a:cubicBezTo>
                  <a:cubicBezTo>
                    <a:pt x="719" y="5283"/>
                    <a:pt x="923" y="5079"/>
                    <a:pt x="923" y="4822"/>
                  </a:cubicBezTo>
                  <a:lnTo>
                    <a:pt x="923" y="1"/>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9" name="Google Shape;16629;p71"/>
            <p:cNvSpPr/>
            <p:nvPr/>
          </p:nvSpPr>
          <p:spPr>
            <a:xfrm>
              <a:off x="5381660" y="2906105"/>
              <a:ext cx="72237" cy="87110"/>
            </a:xfrm>
            <a:custGeom>
              <a:rect b="b" l="l" r="r" t="t"/>
              <a:pathLst>
                <a:path extrusionOk="0" h="3321" w="2754">
                  <a:moveTo>
                    <a:pt x="1378" y="0"/>
                  </a:moveTo>
                  <a:cubicBezTo>
                    <a:pt x="1311" y="0"/>
                    <a:pt x="1245" y="29"/>
                    <a:pt x="1201" y="87"/>
                  </a:cubicBezTo>
                  <a:cubicBezTo>
                    <a:pt x="971" y="371"/>
                    <a:pt x="550" y="921"/>
                    <a:pt x="1" y="1707"/>
                  </a:cubicBezTo>
                  <a:lnTo>
                    <a:pt x="693" y="3321"/>
                  </a:lnTo>
                  <a:lnTo>
                    <a:pt x="2300" y="3321"/>
                  </a:lnTo>
                  <a:lnTo>
                    <a:pt x="2754" y="1707"/>
                  </a:lnTo>
                  <a:cubicBezTo>
                    <a:pt x="2211" y="921"/>
                    <a:pt x="1784" y="371"/>
                    <a:pt x="1561" y="87"/>
                  </a:cubicBezTo>
                  <a:cubicBezTo>
                    <a:pt x="1513" y="29"/>
                    <a:pt x="1445" y="0"/>
                    <a:pt x="1378" y="0"/>
                  </a:cubicBezTo>
                  <a:close/>
                </a:path>
              </a:pathLst>
            </a:custGeom>
            <a:solidFill>
              <a:srgbClr val="B0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0" name="Google Shape;16630;p71"/>
            <p:cNvSpPr/>
            <p:nvPr/>
          </p:nvSpPr>
          <p:spPr>
            <a:xfrm>
              <a:off x="5343076" y="2934093"/>
              <a:ext cx="168108" cy="215820"/>
            </a:xfrm>
            <a:custGeom>
              <a:rect b="b" l="l" r="r" t="t"/>
              <a:pathLst>
                <a:path extrusionOk="0" h="8228" w="6409">
                  <a:moveTo>
                    <a:pt x="4723" y="1"/>
                  </a:moveTo>
                  <a:cubicBezTo>
                    <a:pt x="4666" y="1"/>
                    <a:pt x="4609" y="23"/>
                    <a:pt x="4564" y="70"/>
                  </a:cubicBezTo>
                  <a:cubicBezTo>
                    <a:pt x="4069" y="559"/>
                    <a:pt x="2869" y="1800"/>
                    <a:pt x="2069" y="2952"/>
                  </a:cubicBezTo>
                  <a:cubicBezTo>
                    <a:pt x="1" y="5909"/>
                    <a:pt x="1357" y="8221"/>
                    <a:pt x="2848" y="8228"/>
                  </a:cubicBezTo>
                  <a:cubicBezTo>
                    <a:pt x="4815" y="8228"/>
                    <a:pt x="6408" y="6634"/>
                    <a:pt x="6408" y="4668"/>
                  </a:cubicBezTo>
                  <a:cubicBezTo>
                    <a:pt x="6408" y="3129"/>
                    <a:pt x="5323" y="898"/>
                    <a:pt x="4923" y="125"/>
                  </a:cubicBezTo>
                  <a:cubicBezTo>
                    <a:pt x="4884" y="45"/>
                    <a:pt x="4804" y="1"/>
                    <a:pt x="4723"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1" name="Google Shape;16631;p71"/>
            <p:cNvSpPr/>
            <p:nvPr/>
          </p:nvSpPr>
          <p:spPr>
            <a:xfrm>
              <a:off x="5324584" y="2934093"/>
              <a:ext cx="168108" cy="215820"/>
            </a:xfrm>
            <a:custGeom>
              <a:rect b="b" l="l" r="r" t="t"/>
              <a:pathLst>
                <a:path extrusionOk="0" h="8228" w="6409">
                  <a:moveTo>
                    <a:pt x="1685" y="1"/>
                  </a:moveTo>
                  <a:cubicBezTo>
                    <a:pt x="1603" y="1"/>
                    <a:pt x="1522" y="45"/>
                    <a:pt x="1479" y="125"/>
                  </a:cubicBezTo>
                  <a:cubicBezTo>
                    <a:pt x="1079" y="898"/>
                    <a:pt x="0" y="3129"/>
                    <a:pt x="0" y="4668"/>
                  </a:cubicBezTo>
                  <a:cubicBezTo>
                    <a:pt x="0" y="6634"/>
                    <a:pt x="1594" y="8228"/>
                    <a:pt x="3560" y="8228"/>
                  </a:cubicBezTo>
                  <a:cubicBezTo>
                    <a:pt x="5052" y="8221"/>
                    <a:pt x="6408" y="5909"/>
                    <a:pt x="4340" y="2952"/>
                  </a:cubicBezTo>
                  <a:cubicBezTo>
                    <a:pt x="3540" y="1800"/>
                    <a:pt x="2333" y="559"/>
                    <a:pt x="1845" y="70"/>
                  </a:cubicBezTo>
                  <a:cubicBezTo>
                    <a:pt x="1800" y="23"/>
                    <a:pt x="1742" y="1"/>
                    <a:pt x="1685"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2" name="Google Shape;16632;p71"/>
            <p:cNvSpPr/>
            <p:nvPr/>
          </p:nvSpPr>
          <p:spPr>
            <a:xfrm>
              <a:off x="5246366" y="3089033"/>
              <a:ext cx="179046" cy="163701"/>
            </a:xfrm>
            <a:custGeom>
              <a:rect b="b" l="l" r="r" t="t"/>
              <a:pathLst>
                <a:path extrusionOk="0" h="6241" w="6826">
                  <a:moveTo>
                    <a:pt x="282" y="1"/>
                  </a:moveTo>
                  <a:cubicBezTo>
                    <a:pt x="127" y="1"/>
                    <a:pt x="1" y="161"/>
                    <a:pt x="67" y="320"/>
                  </a:cubicBezTo>
                  <a:cubicBezTo>
                    <a:pt x="562" y="1500"/>
                    <a:pt x="2148" y="4348"/>
                    <a:pt x="6447" y="6219"/>
                  </a:cubicBezTo>
                  <a:cubicBezTo>
                    <a:pt x="6479" y="6234"/>
                    <a:pt x="6511" y="6240"/>
                    <a:pt x="6541" y="6240"/>
                  </a:cubicBezTo>
                  <a:cubicBezTo>
                    <a:pt x="6700" y="6240"/>
                    <a:pt x="6825" y="6067"/>
                    <a:pt x="6746" y="5907"/>
                  </a:cubicBezTo>
                  <a:cubicBezTo>
                    <a:pt x="6156" y="4762"/>
                    <a:pt x="4406" y="2029"/>
                    <a:pt x="392" y="29"/>
                  </a:cubicBezTo>
                  <a:cubicBezTo>
                    <a:pt x="355" y="10"/>
                    <a:pt x="318" y="1"/>
                    <a:pt x="282"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33" name="Google Shape;16633;p71"/>
          <p:cNvGrpSpPr/>
          <p:nvPr/>
        </p:nvGrpSpPr>
        <p:grpSpPr>
          <a:xfrm>
            <a:off x="849667" y="2434883"/>
            <a:ext cx="371259" cy="366249"/>
            <a:chOff x="849667" y="2434883"/>
            <a:chExt cx="371259" cy="366249"/>
          </a:xfrm>
        </p:grpSpPr>
        <p:sp>
          <p:nvSpPr>
            <p:cNvPr id="16634" name="Google Shape;16634;p71"/>
            <p:cNvSpPr/>
            <p:nvPr/>
          </p:nvSpPr>
          <p:spPr>
            <a:xfrm>
              <a:off x="956607" y="2434883"/>
              <a:ext cx="258628" cy="145367"/>
            </a:xfrm>
            <a:custGeom>
              <a:rect b="b" l="l" r="r" t="t"/>
              <a:pathLst>
                <a:path extrusionOk="0" h="5542" w="9860">
                  <a:moveTo>
                    <a:pt x="3972" y="1"/>
                  </a:moveTo>
                  <a:cubicBezTo>
                    <a:pt x="3899" y="1"/>
                    <a:pt x="3825" y="19"/>
                    <a:pt x="3757" y="56"/>
                  </a:cubicBezTo>
                  <a:cubicBezTo>
                    <a:pt x="2469" y="768"/>
                    <a:pt x="1675" y="2009"/>
                    <a:pt x="1675" y="2009"/>
                  </a:cubicBezTo>
                  <a:lnTo>
                    <a:pt x="1397" y="1893"/>
                  </a:lnTo>
                  <a:cubicBezTo>
                    <a:pt x="1335" y="1864"/>
                    <a:pt x="1271" y="1851"/>
                    <a:pt x="1207" y="1851"/>
                  </a:cubicBezTo>
                  <a:cubicBezTo>
                    <a:pt x="1063" y="1851"/>
                    <a:pt x="926" y="1922"/>
                    <a:pt x="841" y="2049"/>
                  </a:cubicBezTo>
                  <a:cubicBezTo>
                    <a:pt x="21" y="3304"/>
                    <a:pt x="0" y="5541"/>
                    <a:pt x="0" y="5541"/>
                  </a:cubicBezTo>
                  <a:lnTo>
                    <a:pt x="7798" y="4172"/>
                  </a:lnTo>
                  <a:lnTo>
                    <a:pt x="9595" y="2897"/>
                  </a:lnTo>
                  <a:cubicBezTo>
                    <a:pt x="9853" y="2714"/>
                    <a:pt x="9860" y="2348"/>
                    <a:pt x="9615" y="2158"/>
                  </a:cubicBezTo>
                  <a:cubicBezTo>
                    <a:pt x="8598" y="1412"/>
                    <a:pt x="7269" y="1215"/>
                    <a:pt x="7269" y="1215"/>
                  </a:cubicBezTo>
                  <a:lnTo>
                    <a:pt x="7385" y="653"/>
                  </a:lnTo>
                  <a:cubicBezTo>
                    <a:pt x="7443" y="368"/>
                    <a:pt x="7217" y="108"/>
                    <a:pt x="6932" y="108"/>
                  </a:cubicBezTo>
                  <a:cubicBezTo>
                    <a:pt x="6918" y="108"/>
                    <a:pt x="6904" y="109"/>
                    <a:pt x="6890" y="110"/>
                  </a:cubicBezTo>
                  <a:cubicBezTo>
                    <a:pt x="6103" y="191"/>
                    <a:pt x="5344" y="415"/>
                    <a:pt x="4632" y="761"/>
                  </a:cubicBezTo>
                  <a:lnTo>
                    <a:pt x="4381" y="253"/>
                  </a:lnTo>
                  <a:cubicBezTo>
                    <a:pt x="4301" y="92"/>
                    <a:pt x="4139" y="1"/>
                    <a:pt x="397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5" name="Google Shape;16635;p71"/>
            <p:cNvSpPr/>
            <p:nvPr/>
          </p:nvSpPr>
          <p:spPr>
            <a:xfrm>
              <a:off x="1078078" y="2454661"/>
              <a:ext cx="393" cy="210"/>
            </a:xfrm>
            <a:custGeom>
              <a:rect b="b" l="l" r="r" t="t"/>
              <a:pathLst>
                <a:path extrusionOk="0" h="8" w="15">
                  <a:moveTo>
                    <a:pt x="1" y="7"/>
                  </a:moveTo>
                  <a:lnTo>
                    <a:pt x="14" y="0"/>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6" name="Google Shape;16636;p71"/>
            <p:cNvSpPr/>
            <p:nvPr/>
          </p:nvSpPr>
          <p:spPr>
            <a:xfrm>
              <a:off x="956790" y="2434883"/>
              <a:ext cx="121314" cy="145183"/>
            </a:xfrm>
            <a:custGeom>
              <a:rect b="b" l="l" r="r" t="t"/>
              <a:pathLst>
                <a:path extrusionOk="0" h="5535" w="4625">
                  <a:moveTo>
                    <a:pt x="3968" y="1"/>
                  </a:moveTo>
                  <a:cubicBezTo>
                    <a:pt x="3895" y="1"/>
                    <a:pt x="3820" y="19"/>
                    <a:pt x="3750" y="56"/>
                  </a:cubicBezTo>
                  <a:cubicBezTo>
                    <a:pt x="2462" y="768"/>
                    <a:pt x="1668" y="2009"/>
                    <a:pt x="1668" y="2009"/>
                  </a:cubicBezTo>
                  <a:lnTo>
                    <a:pt x="1390" y="1893"/>
                  </a:lnTo>
                  <a:cubicBezTo>
                    <a:pt x="1332" y="1868"/>
                    <a:pt x="1272" y="1856"/>
                    <a:pt x="1212" y="1856"/>
                  </a:cubicBezTo>
                  <a:cubicBezTo>
                    <a:pt x="1061" y="1856"/>
                    <a:pt x="913" y="1932"/>
                    <a:pt x="821" y="2063"/>
                  </a:cubicBezTo>
                  <a:cubicBezTo>
                    <a:pt x="14" y="3317"/>
                    <a:pt x="0" y="5535"/>
                    <a:pt x="0" y="5535"/>
                  </a:cubicBezTo>
                  <a:lnTo>
                    <a:pt x="1648" y="5257"/>
                  </a:lnTo>
                  <a:cubicBezTo>
                    <a:pt x="1648" y="4456"/>
                    <a:pt x="2116" y="3473"/>
                    <a:pt x="2557" y="2809"/>
                  </a:cubicBezTo>
                  <a:cubicBezTo>
                    <a:pt x="3079" y="2036"/>
                    <a:pt x="3641" y="1263"/>
                    <a:pt x="4625" y="761"/>
                  </a:cubicBezTo>
                  <a:lnTo>
                    <a:pt x="4374" y="253"/>
                  </a:lnTo>
                  <a:cubicBezTo>
                    <a:pt x="4294" y="92"/>
                    <a:pt x="4135" y="1"/>
                    <a:pt x="3968"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7" name="Google Shape;16637;p71"/>
            <p:cNvSpPr/>
            <p:nvPr/>
          </p:nvSpPr>
          <p:spPr>
            <a:xfrm>
              <a:off x="869287" y="2681944"/>
              <a:ext cx="100854" cy="95372"/>
            </a:xfrm>
            <a:custGeom>
              <a:rect b="b" l="l" r="r" t="t"/>
              <a:pathLst>
                <a:path extrusionOk="0" h="3636" w="3845">
                  <a:moveTo>
                    <a:pt x="2245" y="1"/>
                  </a:moveTo>
                  <a:lnTo>
                    <a:pt x="807" y="1432"/>
                  </a:lnTo>
                  <a:cubicBezTo>
                    <a:pt x="0" y="2245"/>
                    <a:pt x="570" y="3635"/>
                    <a:pt x="1722" y="3635"/>
                  </a:cubicBezTo>
                  <a:cubicBezTo>
                    <a:pt x="2896" y="3635"/>
                    <a:pt x="3845" y="2679"/>
                    <a:pt x="3845" y="1506"/>
                  </a:cubicBezTo>
                  <a:lnTo>
                    <a:pt x="3845"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8" name="Google Shape;16638;p71"/>
            <p:cNvSpPr/>
            <p:nvPr/>
          </p:nvSpPr>
          <p:spPr>
            <a:xfrm>
              <a:off x="880828" y="2681944"/>
              <a:ext cx="89313" cy="95372"/>
            </a:xfrm>
            <a:custGeom>
              <a:rect b="b" l="l" r="r" t="t"/>
              <a:pathLst>
                <a:path extrusionOk="0" h="3636" w="3405">
                  <a:moveTo>
                    <a:pt x="2951" y="1"/>
                  </a:moveTo>
                  <a:lnTo>
                    <a:pt x="2951" y="591"/>
                  </a:lnTo>
                  <a:cubicBezTo>
                    <a:pt x="2951" y="1771"/>
                    <a:pt x="2001" y="2720"/>
                    <a:pt x="828" y="2720"/>
                  </a:cubicBezTo>
                  <a:cubicBezTo>
                    <a:pt x="523" y="2720"/>
                    <a:pt x="231" y="2611"/>
                    <a:pt x="1" y="2415"/>
                  </a:cubicBezTo>
                  <a:lnTo>
                    <a:pt x="1" y="2415"/>
                  </a:lnTo>
                  <a:cubicBezTo>
                    <a:pt x="35" y="3100"/>
                    <a:pt x="598" y="3628"/>
                    <a:pt x="1282" y="3635"/>
                  </a:cubicBezTo>
                  <a:cubicBezTo>
                    <a:pt x="2456" y="3635"/>
                    <a:pt x="3405" y="2679"/>
                    <a:pt x="3405" y="1506"/>
                  </a:cubicBezTo>
                  <a:lnTo>
                    <a:pt x="3405"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9" name="Google Shape;16639;p71"/>
            <p:cNvSpPr/>
            <p:nvPr/>
          </p:nvSpPr>
          <p:spPr>
            <a:xfrm>
              <a:off x="946456" y="2490674"/>
              <a:ext cx="274471" cy="310458"/>
            </a:xfrm>
            <a:custGeom>
              <a:rect b="b" l="l" r="r" t="t"/>
              <a:pathLst>
                <a:path extrusionOk="0" h="11836" w="10464">
                  <a:moveTo>
                    <a:pt x="5234" y="0"/>
                  </a:moveTo>
                  <a:cubicBezTo>
                    <a:pt x="5169" y="0"/>
                    <a:pt x="5104" y="1"/>
                    <a:pt x="5039" y="4"/>
                  </a:cubicBezTo>
                  <a:cubicBezTo>
                    <a:pt x="2205" y="105"/>
                    <a:pt x="1" y="2519"/>
                    <a:pt x="1" y="5360"/>
                  </a:cubicBezTo>
                  <a:lnTo>
                    <a:pt x="1" y="7591"/>
                  </a:lnTo>
                  <a:cubicBezTo>
                    <a:pt x="543" y="7781"/>
                    <a:pt x="903" y="8296"/>
                    <a:pt x="903" y="8873"/>
                  </a:cubicBezTo>
                  <a:lnTo>
                    <a:pt x="903" y="11382"/>
                  </a:lnTo>
                  <a:cubicBezTo>
                    <a:pt x="903" y="11632"/>
                    <a:pt x="1106" y="11836"/>
                    <a:pt x="1357" y="11836"/>
                  </a:cubicBezTo>
                  <a:lnTo>
                    <a:pt x="10002" y="11836"/>
                  </a:lnTo>
                  <a:cubicBezTo>
                    <a:pt x="10253" y="11836"/>
                    <a:pt x="10464" y="11632"/>
                    <a:pt x="10464" y="11382"/>
                  </a:cubicBezTo>
                  <a:lnTo>
                    <a:pt x="10464" y="5232"/>
                  </a:lnTo>
                  <a:cubicBezTo>
                    <a:pt x="10464" y="2334"/>
                    <a:pt x="8109" y="0"/>
                    <a:pt x="5234"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0" name="Google Shape;16640;p71"/>
            <p:cNvSpPr/>
            <p:nvPr/>
          </p:nvSpPr>
          <p:spPr>
            <a:xfrm>
              <a:off x="946456" y="2490753"/>
              <a:ext cx="172908" cy="310380"/>
            </a:xfrm>
            <a:custGeom>
              <a:rect b="b" l="l" r="r" t="t"/>
              <a:pathLst>
                <a:path extrusionOk="0" h="11833" w="6592">
                  <a:moveTo>
                    <a:pt x="5230" y="1"/>
                  </a:moveTo>
                  <a:cubicBezTo>
                    <a:pt x="5076" y="1"/>
                    <a:pt x="4922" y="7"/>
                    <a:pt x="4768" y="21"/>
                  </a:cubicBezTo>
                  <a:cubicBezTo>
                    <a:pt x="2042" y="258"/>
                    <a:pt x="1" y="2618"/>
                    <a:pt x="1" y="5351"/>
                  </a:cubicBezTo>
                  <a:lnTo>
                    <a:pt x="1" y="7588"/>
                  </a:lnTo>
                  <a:cubicBezTo>
                    <a:pt x="543" y="7778"/>
                    <a:pt x="903" y="8293"/>
                    <a:pt x="903" y="8870"/>
                  </a:cubicBezTo>
                  <a:lnTo>
                    <a:pt x="903" y="11379"/>
                  </a:lnTo>
                  <a:cubicBezTo>
                    <a:pt x="903" y="11629"/>
                    <a:pt x="1106" y="11833"/>
                    <a:pt x="1357" y="11833"/>
                  </a:cubicBezTo>
                  <a:lnTo>
                    <a:pt x="2727" y="11833"/>
                  </a:lnTo>
                  <a:lnTo>
                    <a:pt x="2727" y="5229"/>
                  </a:lnTo>
                  <a:cubicBezTo>
                    <a:pt x="2727" y="2869"/>
                    <a:pt x="4313" y="794"/>
                    <a:pt x="6592" y="177"/>
                  </a:cubicBezTo>
                  <a:cubicBezTo>
                    <a:pt x="6145" y="60"/>
                    <a:pt x="5688" y="1"/>
                    <a:pt x="5230"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1" name="Google Shape;16641;p71"/>
            <p:cNvSpPr/>
            <p:nvPr/>
          </p:nvSpPr>
          <p:spPr>
            <a:xfrm>
              <a:off x="850952" y="2598506"/>
              <a:ext cx="156200" cy="100592"/>
            </a:xfrm>
            <a:custGeom>
              <a:rect b="b" l="l" r="r" t="t"/>
              <a:pathLst>
                <a:path extrusionOk="0" h="3835" w="5955">
                  <a:moveTo>
                    <a:pt x="4257" y="1"/>
                  </a:moveTo>
                  <a:cubicBezTo>
                    <a:pt x="4248" y="1"/>
                    <a:pt x="4240" y="1"/>
                    <a:pt x="4232" y="2"/>
                  </a:cubicBezTo>
                  <a:cubicBezTo>
                    <a:pt x="3242" y="103"/>
                    <a:pt x="191" y="510"/>
                    <a:pt x="1" y="3141"/>
                  </a:cubicBezTo>
                  <a:lnTo>
                    <a:pt x="306" y="3399"/>
                  </a:lnTo>
                  <a:lnTo>
                    <a:pt x="3181" y="3399"/>
                  </a:lnTo>
                  <a:cubicBezTo>
                    <a:pt x="3513" y="3399"/>
                    <a:pt x="3839" y="3521"/>
                    <a:pt x="4090" y="3745"/>
                  </a:cubicBezTo>
                  <a:cubicBezTo>
                    <a:pt x="4153" y="3805"/>
                    <a:pt x="4234" y="3834"/>
                    <a:pt x="4316" y="3834"/>
                  </a:cubicBezTo>
                  <a:cubicBezTo>
                    <a:pt x="4409" y="3834"/>
                    <a:pt x="4502" y="3796"/>
                    <a:pt x="4571" y="3724"/>
                  </a:cubicBezTo>
                  <a:cubicBezTo>
                    <a:pt x="5954" y="2246"/>
                    <a:pt x="4835" y="510"/>
                    <a:pt x="4679" y="259"/>
                  </a:cubicBezTo>
                  <a:cubicBezTo>
                    <a:pt x="4583" y="106"/>
                    <a:pt x="4397" y="1"/>
                    <a:pt x="425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2" name="Google Shape;16642;p71"/>
            <p:cNvSpPr/>
            <p:nvPr/>
          </p:nvSpPr>
          <p:spPr>
            <a:xfrm>
              <a:off x="855936" y="2664160"/>
              <a:ext cx="131281" cy="34938"/>
            </a:xfrm>
            <a:custGeom>
              <a:rect b="b" l="l" r="r" t="t"/>
              <a:pathLst>
                <a:path extrusionOk="0" h="1332" w="5005">
                  <a:moveTo>
                    <a:pt x="4103" y="1"/>
                  </a:moveTo>
                  <a:cubicBezTo>
                    <a:pt x="1458" y="1"/>
                    <a:pt x="394" y="469"/>
                    <a:pt x="1" y="726"/>
                  </a:cubicBezTo>
                  <a:lnTo>
                    <a:pt x="96" y="896"/>
                  </a:lnTo>
                  <a:lnTo>
                    <a:pt x="2991" y="896"/>
                  </a:lnTo>
                  <a:cubicBezTo>
                    <a:pt x="3323" y="896"/>
                    <a:pt x="3649" y="1018"/>
                    <a:pt x="3900" y="1242"/>
                  </a:cubicBezTo>
                  <a:cubicBezTo>
                    <a:pt x="3963" y="1302"/>
                    <a:pt x="4044" y="1331"/>
                    <a:pt x="4126" y="1331"/>
                  </a:cubicBezTo>
                  <a:cubicBezTo>
                    <a:pt x="4219" y="1331"/>
                    <a:pt x="4312" y="1293"/>
                    <a:pt x="4381" y="1221"/>
                  </a:cubicBezTo>
                  <a:cubicBezTo>
                    <a:pt x="4686" y="909"/>
                    <a:pt x="4903" y="516"/>
                    <a:pt x="5005" y="89"/>
                  </a:cubicBezTo>
                  <a:cubicBezTo>
                    <a:pt x="4706" y="41"/>
                    <a:pt x="4401" y="14"/>
                    <a:pt x="4103"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3" name="Google Shape;16643;p71"/>
            <p:cNvSpPr/>
            <p:nvPr/>
          </p:nvSpPr>
          <p:spPr>
            <a:xfrm>
              <a:off x="1011926" y="2574164"/>
              <a:ext cx="41811" cy="53745"/>
            </a:xfrm>
            <a:custGeom>
              <a:rect b="b" l="l" r="r" t="t"/>
              <a:pathLst>
                <a:path extrusionOk="0" h="2049" w="1594">
                  <a:moveTo>
                    <a:pt x="800" y="1"/>
                  </a:moveTo>
                  <a:cubicBezTo>
                    <a:pt x="360" y="1"/>
                    <a:pt x="0" y="360"/>
                    <a:pt x="0" y="801"/>
                  </a:cubicBezTo>
                  <a:lnTo>
                    <a:pt x="0" y="1255"/>
                  </a:lnTo>
                  <a:cubicBezTo>
                    <a:pt x="0" y="1696"/>
                    <a:pt x="360" y="2049"/>
                    <a:pt x="800" y="2049"/>
                  </a:cubicBezTo>
                  <a:cubicBezTo>
                    <a:pt x="1234" y="2049"/>
                    <a:pt x="1594" y="1696"/>
                    <a:pt x="1594" y="1255"/>
                  </a:cubicBezTo>
                  <a:lnTo>
                    <a:pt x="1594" y="801"/>
                  </a:lnTo>
                  <a:cubicBezTo>
                    <a:pt x="1594" y="360"/>
                    <a:pt x="1234" y="1"/>
                    <a:pt x="80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4" name="Google Shape;16644;p71"/>
            <p:cNvSpPr/>
            <p:nvPr/>
          </p:nvSpPr>
          <p:spPr>
            <a:xfrm>
              <a:off x="1029893" y="2574164"/>
              <a:ext cx="23843" cy="41837"/>
            </a:xfrm>
            <a:custGeom>
              <a:rect b="b" l="l" r="r" t="t"/>
              <a:pathLst>
                <a:path extrusionOk="0" h="1595" w="909">
                  <a:moveTo>
                    <a:pt x="115" y="1"/>
                  </a:moveTo>
                  <a:cubicBezTo>
                    <a:pt x="75" y="8"/>
                    <a:pt x="34" y="8"/>
                    <a:pt x="0" y="14"/>
                  </a:cubicBezTo>
                  <a:lnTo>
                    <a:pt x="0" y="1140"/>
                  </a:lnTo>
                  <a:cubicBezTo>
                    <a:pt x="0" y="1391"/>
                    <a:pt x="204" y="1594"/>
                    <a:pt x="454" y="1594"/>
                  </a:cubicBezTo>
                  <a:cubicBezTo>
                    <a:pt x="705" y="1594"/>
                    <a:pt x="909" y="1391"/>
                    <a:pt x="909" y="1140"/>
                  </a:cubicBezTo>
                  <a:lnTo>
                    <a:pt x="909" y="801"/>
                  </a:lnTo>
                  <a:cubicBezTo>
                    <a:pt x="909" y="360"/>
                    <a:pt x="556" y="8"/>
                    <a:pt x="11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5" name="Google Shape;16645;p71"/>
            <p:cNvSpPr/>
            <p:nvPr/>
          </p:nvSpPr>
          <p:spPr>
            <a:xfrm>
              <a:off x="1023834" y="2580224"/>
              <a:ext cx="17994" cy="17994"/>
            </a:xfrm>
            <a:custGeom>
              <a:rect b="b" l="l" r="r" t="t"/>
              <a:pathLst>
                <a:path extrusionOk="0" h="686" w="686">
                  <a:moveTo>
                    <a:pt x="346" y="0"/>
                  </a:moveTo>
                  <a:cubicBezTo>
                    <a:pt x="157" y="0"/>
                    <a:pt x="1" y="150"/>
                    <a:pt x="1" y="339"/>
                  </a:cubicBezTo>
                  <a:cubicBezTo>
                    <a:pt x="1" y="529"/>
                    <a:pt x="157" y="685"/>
                    <a:pt x="346" y="685"/>
                  </a:cubicBezTo>
                  <a:cubicBezTo>
                    <a:pt x="529" y="685"/>
                    <a:pt x="685" y="529"/>
                    <a:pt x="685" y="339"/>
                  </a:cubicBezTo>
                  <a:cubicBezTo>
                    <a:pt x="685" y="150"/>
                    <a:pt x="529" y="0"/>
                    <a:pt x="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6" name="Google Shape;16646;p71"/>
            <p:cNvSpPr/>
            <p:nvPr/>
          </p:nvSpPr>
          <p:spPr>
            <a:xfrm>
              <a:off x="849667" y="2658127"/>
              <a:ext cx="121733" cy="30138"/>
            </a:xfrm>
            <a:custGeom>
              <a:rect b="b" l="l" r="r" t="t"/>
              <a:pathLst>
                <a:path extrusionOk="0" h="1149" w="4641">
                  <a:moveTo>
                    <a:pt x="4342" y="0"/>
                  </a:moveTo>
                  <a:cubicBezTo>
                    <a:pt x="1555" y="0"/>
                    <a:pt x="457" y="516"/>
                    <a:pt x="57" y="807"/>
                  </a:cubicBezTo>
                  <a:lnTo>
                    <a:pt x="57" y="821"/>
                  </a:lnTo>
                  <a:cubicBezTo>
                    <a:pt x="1" y="994"/>
                    <a:pt x="138" y="1148"/>
                    <a:pt x="298" y="1148"/>
                  </a:cubicBezTo>
                  <a:cubicBezTo>
                    <a:pt x="332" y="1148"/>
                    <a:pt x="368" y="1141"/>
                    <a:pt x="402" y="1126"/>
                  </a:cubicBezTo>
                  <a:cubicBezTo>
                    <a:pt x="775" y="895"/>
                    <a:pt x="1806" y="455"/>
                    <a:pt x="4342" y="455"/>
                  </a:cubicBezTo>
                  <a:cubicBezTo>
                    <a:pt x="4640" y="455"/>
                    <a:pt x="4640" y="0"/>
                    <a:pt x="4342"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47" name="Google Shape;16647;p71"/>
          <p:cNvGrpSpPr/>
          <p:nvPr/>
        </p:nvGrpSpPr>
        <p:grpSpPr>
          <a:xfrm>
            <a:off x="4417026" y="3365366"/>
            <a:ext cx="332728" cy="370053"/>
            <a:chOff x="4417026" y="3365366"/>
            <a:chExt cx="332728" cy="370053"/>
          </a:xfrm>
        </p:grpSpPr>
        <p:sp>
          <p:nvSpPr>
            <p:cNvPr id="16648" name="Google Shape;16648;p71"/>
            <p:cNvSpPr/>
            <p:nvPr/>
          </p:nvSpPr>
          <p:spPr>
            <a:xfrm>
              <a:off x="4486352" y="3547402"/>
              <a:ext cx="194050" cy="188017"/>
            </a:xfrm>
            <a:custGeom>
              <a:rect b="b" l="l" r="r" t="t"/>
              <a:pathLst>
                <a:path extrusionOk="0" h="7168" w="7398">
                  <a:moveTo>
                    <a:pt x="0" y="0"/>
                  </a:moveTo>
                  <a:lnTo>
                    <a:pt x="3465" y="3933"/>
                  </a:lnTo>
                  <a:lnTo>
                    <a:pt x="3045" y="6903"/>
                  </a:lnTo>
                  <a:cubicBezTo>
                    <a:pt x="3024" y="7045"/>
                    <a:pt x="3133" y="7167"/>
                    <a:pt x="3275" y="7167"/>
                  </a:cubicBezTo>
                  <a:lnTo>
                    <a:pt x="4130" y="7167"/>
                  </a:lnTo>
                  <a:cubicBezTo>
                    <a:pt x="4272" y="7167"/>
                    <a:pt x="4380" y="7045"/>
                    <a:pt x="4360" y="6903"/>
                  </a:cubicBezTo>
                  <a:lnTo>
                    <a:pt x="3933" y="3933"/>
                  </a:lnTo>
                  <a:lnTo>
                    <a:pt x="7398"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9" name="Google Shape;16649;p71"/>
            <p:cNvSpPr/>
            <p:nvPr/>
          </p:nvSpPr>
          <p:spPr>
            <a:xfrm>
              <a:off x="4572071" y="3656598"/>
              <a:ext cx="22610" cy="30269"/>
            </a:xfrm>
            <a:custGeom>
              <a:rect b="b" l="l" r="r" t="t"/>
              <a:pathLst>
                <a:path extrusionOk="0" h="1154" w="862">
                  <a:moveTo>
                    <a:pt x="170" y="0"/>
                  </a:moveTo>
                  <a:lnTo>
                    <a:pt x="0" y="1153"/>
                  </a:lnTo>
                  <a:lnTo>
                    <a:pt x="862" y="1153"/>
                  </a:lnTo>
                  <a:lnTo>
                    <a:pt x="699" y="0"/>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0" name="Google Shape;16650;p71"/>
            <p:cNvSpPr/>
            <p:nvPr/>
          </p:nvSpPr>
          <p:spPr>
            <a:xfrm>
              <a:off x="4583271" y="3619482"/>
              <a:ext cx="147465" cy="43175"/>
            </a:xfrm>
            <a:custGeom>
              <a:rect b="b" l="l" r="r" t="t"/>
              <a:pathLst>
                <a:path extrusionOk="0" h="1646" w="5622">
                  <a:moveTo>
                    <a:pt x="4170" y="0"/>
                  </a:moveTo>
                  <a:cubicBezTo>
                    <a:pt x="3937" y="0"/>
                    <a:pt x="3704" y="8"/>
                    <a:pt x="3472" y="25"/>
                  </a:cubicBezTo>
                  <a:lnTo>
                    <a:pt x="1" y="1185"/>
                  </a:lnTo>
                  <a:lnTo>
                    <a:pt x="1" y="1422"/>
                  </a:lnTo>
                  <a:cubicBezTo>
                    <a:pt x="646" y="1580"/>
                    <a:pt x="1240" y="1645"/>
                    <a:pt x="1782" y="1645"/>
                  </a:cubicBezTo>
                  <a:cubicBezTo>
                    <a:pt x="3729" y="1645"/>
                    <a:pt x="5000" y="801"/>
                    <a:pt x="5520" y="371"/>
                  </a:cubicBezTo>
                  <a:cubicBezTo>
                    <a:pt x="5622" y="276"/>
                    <a:pt x="5574" y="107"/>
                    <a:pt x="5432" y="80"/>
                  </a:cubicBezTo>
                  <a:cubicBezTo>
                    <a:pt x="5013" y="27"/>
                    <a:pt x="4591" y="0"/>
                    <a:pt x="417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1" name="Google Shape;16651;p71"/>
            <p:cNvSpPr/>
            <p:nvPr/>
          </p:nvSpPr>
          <p:spPr>
            <a:xfrm>
              <a:off x="4583271" y="3555455"/>
              <a:ext cx="166482" cy="95110"/>
            </a:xfrm>
            <a:custGeom>
              <a:rect b="b" l="l" r="r" t="t"/>
              <a:pathLst>
                <a:path extrusionOk="0" h="3626" w="6347">
                  <a:moveTo>
                    <a:pt x="6154" y="0"/>
                  </a:moveTo>
                  <a:cubicBezTo>
                    <a:pt x="6142" y="0"/>
                    <a:pt x="6130" y="2"/>
                    <a:pt x="6117" y="5"/>
                  </a:cubicBezTo>
                  <a:cubicBezTo>
                    <a:pt x="1757" y="995"/>
                    <a:pt x="1" y="3626"/>
                    <a:pt x="1" y="3626"/>
                  </a:cubicBezTo>
                  <a:cubicBezTo>
                    <a:pt x="3893" y="3070"/>
                    <a:pt x="5703" y="1029"/>
                    <a:pt x="6273" y="242"/>
                  </a:cubicBezTo>
                  <a:cubicBezTo>
                    <a:pt x="6346" y="138"/>
                    <a:pt x="6270" y="0"/>
                    <a:pt x="6154"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2" name="Google Shape;16652;p71"/>
            <p:cNvSpPr/>
            <p:nvPr/>
          </p:nvSpPr>
          <p:spPr>
            <a:xfrm>
              <a:off x="4436016" y="3619482"/>
              <a:ext cx="147465" cy="43175"/>
            </a:xfrm>
            <a:custGeom>
              <a:rect b="b" l="l" r="r" t="t"/>
              <a:pathLst>
                <a:path extrusionOk="0" h="1646" w="5622">
                  <a:moveTo>
                    <a:pt x="1452" y="0"/>
                  </a:moveTo>
                  <a:cubicBezTo>
                    <a:pt x="1031" y="0"/>
                    <a:pt x="609" y="27"/>
                    <a:pt x="190" y="80"/>
                  </a:cubicBezTo>
                  <a:cubicBezTo>
                    <a:pt x="48" y="107"/>
                    <a:pt x="0" y="276"/>
                    <a:pt x="102" y="371"/>
                  </a:cubicBezTo>
                  <a:cubicBezTo>
                    <a:pt x="622" y="801"/>
                    <a:pt x="1893" y="1645"/>
                    <a:pt x="3840" y="1645"/>
                  </a:cubicBezTo>
                  <a:cubicBezTo>
                    <a:pt x="4382" y="1645"/>
                    <a:pt x="4976" y="1580"/>
                    <a:pt x="5621" y="1422"/>
                  </a:cubicBezTo>
                  <a:lnTo>
                    <a:pt x="5621" y="1185"/>
                  </a:lnTo>
                  <a:lnTo>
                    <a:pt x="2150" y="25"/>
                  </a:lnTo>
                  <a:cubicBezTo>
                    <a:pt x="1918" y="8"/>
                    <a:pt x="1685" y="0"/>
                    <a:pt x="1452"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3" name="Google Shape;16653;p71"/>
            <p:cNvSpPr/>
            <p:nvPr/>
          </p:nvSpPr>
          <p:spPr>
            <a:xfrm>
              <a:off x="4430928" y="3444082"/>
              <a:ext cx="46191" cy="45535"/>
            </a:xfrm>
            <a:custGeom>
              <a:rect b="b" l="l" r="r" t="t"/>
              <a:pathLst>
                <a:path extrusionOk="0" h="1736" w="1761">
                  <a:moveTo>
                    <a:pt x="203" y="1"/>
                  </a:moveTo>
                  <a:cubicBezTo>
                    <a:pt x="88" y="1"/>
                    <a:pt x="1" y="110"/>
                    <a:pt x="25" y="230"/>
                  </a:cubicBezTo>
                  <a:lnTo>
                    <a:pt x="330" y="1532"/>
                  </a:lnTo>
                  <a:lnTo>
                    <a:pt x="1761" y="1735"/>
                  </a:lnTo>
                  <a:lnTo>
                    <a:pt x="1557" y="305"/>
                  </a:lnTo>
                  <a:lnTo>
                    <a:pt x="249" y="6"/>
                  </a:lnTo>
                  <a:cubicBezTo>
                    <a:pt x="233" y="2"/>
                    <a:pt x="218" y="1"/>
                    <a:pt x="203" y="1"/>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4" name="Google Shape;16654;p71"/>
            <p:cNvSpPr/>
            <p:nvPr/>
          </p:nvSpPr>
          <p:spPr>
            <a:xfrm>
              <a:off x="4464135" y="3435899"/>
              <a:ext cx="92487" cy="118874"/>
            </a:xfrm>
            <a:custGeom>
              <a:rect b="b" l="l" r="r" t="t"/>
              <a:pathLst>
                <a:path extrusionOk="0" h="4532" w="3526">
                  <a:moveTo>
                    <a:pt x="189" y="1"/>
                  </a:moveTo>
                  <a:cubicBezTo>
                    <a:pt x="87" y="1"/>
                    <a:pt x="1" y="84"/>
                    <a:pt x="6" y="190"/>
                  </a:cubicBezTo>
                  <a:cubicBezTo>
                    <a:pt x="20" y="786"/>
                    <a:pt x="88" y="2230"/>
                    <a:pt x="467" y="3187"/>
                  </a:cubicBezTo>
                  <a:cubicBezTo>
                    <a:pt x="739" y="3885"/>
                    <a:pt x="1152" y="4441"/>
                    <a:pt x="1810" y="4522"/>
                  </a:cubicBezTo>
                  <a:cubicBezTo>
                    <a:pt x="1860" y="4528"/>
                    <a:pt x="1910" y="4531"/>
                    <a:pt x="1960" y="4531"/>
                  </a:cubicBezTo>
                  <a:cubicBezTo>
                    <a:pt x="2577" y="4531"/>
                    <a:pt x="3120" y="4073"/>
                    <a:pt x="3302" y="3458"/>
                  </a:cubicBezTo>
                  <a:cubicBezTo>
                    <a:pt x="3526" y="2725"/>
                    <a:pt x="3322" y="1932"/>
                    <a:pt x="2780" y="1396"/>
                  </a:cubicBezTo>
                  <a:cubicBezTo>
                    <a:pt x="2142" y="759"/>
                    <a:pt x="813" y="217"/>
                    <a:pt x="257" y="13"/>
                  </a:cubicBezTo>
                  <a:cubicBezTo>
                    <a:pt x="234" y="5"/>
                    <a:pt x="211" y="1"/>
                    <a:pt x="189"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5" name="Google Shape;16655;p71"/>
            <p:cNvSpPr/>
            <p:nvPr/>
          </p:nvSpPr>
          <p:spPr>
            <a:xfrm>
              <a:off x="4422481" y="3476791"/>
              <a:ext cx="121681" cy="88867"/>
            </a:xfrm>
            <a:custGeom>
              <a:rect b="b" l="l" r="r" t="t"/>
              <a:pathLst>
                <a:path extrusionOk="0" h="3388" w="4639">
                  <a:moveTo>
                    <a:pt x="225" y="0"/>
                  </a:moveTo>
                  <a:cubicBezTo>
                    <a:pt x="89" y="0"/>
                    <a:pt x="1" y="129"/>
                    <a:pt x="48" y="251"/>
                  </a:cubicBezTo>
                  <a:cubicBezTo>
                    <a:pt x="252" y="807"/>
                    <a:pt x="788" y="2143"/>
                    <a:pt x="1425" y="2780"/>
                  </a:cubicBezTo>
                  <a:cubicBezTo>
                    <a:pt x="1823" y="3174"/>
                    <a:pt x="2357" y="3388"/>
                    <a:pt x="2903" y="3388"/>
                  </a:cubicBezTo>
                  <a:cubicBezTo>
                    <a:pt x="3100" y="3388"/>
                    <a:pt x="3299" y="3360"/>
                    <a:pt x="3493" y="3302"/>
                  </a:cubicBezTo>
                  <a:cubicBezTo>
                    <a:pt x="4157" y="3106"/>
                    <a:pt x="4639" y="2489"/>
                    <a:pt x="4551" y="1804"/>
                  </a:cubicBezTo>
                  <a:cubicBezTo>
                    <a:pt x="4469" y="1153"/>
                    <a:pt x="3913" y="739"/>
                    <a:pt x="3222" y="461"/>
                  </a:cubicBezTo>
                  <a:cubicBezTo>
                    <a:pt x="2259" y="88"/>
                    <a:pt x="815" y="14"/>
                    <a:pt x="225"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6" name="Google Shape;16656;p71"/>
            <p:cNvSpPr/>
            <p:nvPr/>
          </p:nvSpPr>
          <p:spPr>
            <a:xfrm>
              <a:off x="4689818" y="3444082"/>
              <a:ext cx="46007" cy="45535"/>
            </a:xfrm>
            <a:custGeom>
              <a:rect b="b" l="l" r="r" t="t"/>
              <a:pathLst>
                <a:path extrusionOk="0" h="1736" w="1754">
                  <a:moveTo>
                    <a:pt x="1551" y="1"/>
                  </a:moveTo>
                  <a:cubicBezTo>
                    <a:pt x="1536" y="1"/>
                    <a:pt x="1521" y="2"/>
                    <a:pt x="1506" y="6"/>
                  </a:cubicBezTo>
                  <a:lnTo>
                    <a:pt x="204" y="305"/>
                  </a:lnTo>
                  <a:lnTo>
                    <a:pt x="0" y="1735"/>
                  </a:lnTo>
                  <a:lnTo>
                    <a:pt x="1424" y="1532"/>
                  </a:lnTo>
                  <a:lnTo>
                    <a:pt x="1729" y="230"/>
                  </a:lnTo>
                  <a:cubicBezTo>
                    <a:pt x="1753" y="110"/>
                    <a:pt x="1666" y="1"/>
                    <a:pt x="1551" y="1"/>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7" name="Google Shape;16657;p71"/>
            <p:cNvSpPr/>
            <p:nvPr/>
          </p:nvSpPr>
          <p:spPr>
            <a:xfrm>
              <a:off x="4610131" y="3435899"/>
              <a:ext cx="92487" cy="118874"/>
            </a:xfrm>
            <a:custGeom>
              <a:rect b="b" l="l" r="r" t="t"/>
              <a:pathLst>
                <a:path extrusionOk="0" h="4532" w="3526">
                  <a:moveTo>
                    <a:pt x="3337" y="1"/>
                  </a:moveTo>
                  <a:cubicBezTo>
                    <a:pt x="3315" y="1"/>
                    <a:pt x="3292" y="5"/>
                    <a:pt x="3269" y="13"/>
                  </a:cubicBezTo>
                  <a:cubicBezTo>
                    <a:pt x="2713" y="217"/>
                    <a:pt x="1384" y="759"/>
                    <a:pt x="746" y="1396"/>
                  </a:cubicBezTo>
                  <a:cubicBezTo>
                    <a:pt x="204" y="1932"/>
                    <a:pt x="1" y="2725"/>
                    <a:pt x="224" y="3458"/>
                  </a:cubicBezTo>
                  <a:cubicBezTo>
                    <a:pt x="406" y="4073"/>
                    <a:pt x="949" y="4531"/>
                    <a:pt x="1572" y="4531"/>
                  </a:cubicBezTo>
                  <a:cubicBezTo>
                    <a:pt x="1622" y="4531"/>
                    <a:pt x="1672" y="4528"/>
                    <a:pt x="1723" y="4522"/>
                  </a:cubicBezTo>
                  <a:cubicBezTo>
                    <a:pt x="2374" y="4441"/>
                    <a:pt x="2787" y="3885"/>
                    <a:pt x="3059" y="3187"/>
                  </a:cubicBezTo>
                  <a:cubicBezTo>
                    <a:pt x="3438" y="2230"/>
                    <a:pt x="3506" y="786"/>
                    <a:pt x="3520" y="190"/>
                  </a:cubicBezTo>
                  <a:cubicBezTo>
                    <a:pt x="3525" y="84"/>
                    <a:pt x="3439" y="1"/>
                    <a:pt x="3337"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8" name="Google Shape;16658;p71"/>
            <p:cNvSpPr/>
            <p:nvPr/>
          </p:nvSpPr>
          <p:spPr>
            <a:xfrm>
              <a:off x="4622590" y="3476791"/>
              <a:ext cx="121681" cy="88867"/>
            </a:xfrm>
            <a:custGeom>
              <a:rect b="b" l="l" r="r" t="t"/>
              <a:pathLst>
                <a:path extrusionOk="0" h="3388" w="4639">
                  <a:moveTo>
                    <a:pt x="4414" y="0"/>
                  </a:moveTo>
                  <a:cubicBezTo>
                    <a:pt x="3824" y="14"/>
                    <a:pt x="2380" y="88"/>
                    <a:pt x="1417" y="461"/>
                  </a:cubicBezTo>
                  <a:cubicBezTo>
                    <a:pt x="726" y="739"/>
                    <a:pt x="170" y="1153"/>
                    <a:pt x="88" y="1804"/>
                  </a:cubicBezTo>
                  <a:cubicBezTo>
                    <a:pt x="0" y="2489"/>
                    <a:pt x="482" y="3106"/>
                    <a:pt x="1146" y="3302"/>
                  </a:cubicBezTo>
                  <a:cubicBezTo>
                    <a:pt x="1340" y="3360"/>
                    <a:pt x="1539" y="3388"/>
                    <a:pt x="1736" y="3388"/>
                  </a:cubicBezTo>
                  <a:cubicBezTo>
                    <a:pt x="2282" y="3388"/>
                    <a:pt x="2816" y="3174"/>
                    <a:pt x="3214" y="2780"/>
                  </a:cubicBezTo>
                  <a:cubicBezTo>
                    <a:pt x="3852" y="2143"/>
                    <a:pt x="4387" y="807"/>
                    <a:pt x="4591" y="251"/>
                  </a:cubicBezTo>
                  <a:cubicBezTo>
                    <a:pt x="4638" y="129"/>
                    <a:pt x="4550" y="0"/>
                    <a:pt x="441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9" name="Google Shape;16659;p71"/>
            <p:cNvSpPr/>
            <p:nvPr/>
          </p:nvSpPr>
          <p:spPr>
            <a:xfrm>
              <a:off x="4560687" y="3365366"/>
              <a:ext cx="45378" cy="62532"/>
            </a:xfrm>
            <a:custGeom>
              <a:rect b="b" l="l" r="r" t="t"/>
              <a:pathLst>
                <a:path extrusionOk="0" h="2384" w="1730">
                  <a:moveTo>
                    <a:pt x="865" y="0"/>
                  </a:moveTo>
                  <a:cubicBezTo>
                    <a:pt x="804" y="0"/>
                    <a:pt x="743" y="31"/>
                    <a:pt x="706" y="92"/>
                  </a:cubicBezTo>
                  <a:lnTo>
                    <a:pt x="1" y="1224"/>
                  </a:lnTo>
                  <a:lnTo>
                    <a:pt x="862" y="2384"/>
                  </a:lnTo>
                  <a:lnTo>
                    <a:pt x="1730" y="1224"/>
                  </a:lnTo>
                  <a:lnTo>
                    <a:pt x="1024" y="92"/>
                  </a:lnTo>
                  <a:cubicBezTo>
                    <a:pt x="987" y="31"/>
                    <a:pt x="926" y="0"/>
                    <a:pt x="865" y="0"/>
                  </a:cubicBezTo>
                  <a:close/>
                </a:path>
              </a:pathLst>
            </a:custGeom>
            <a:solidFill>
              <a:srgbClr val="B0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0" name="Google Shape;16660;p71"/>
            <p:cNvSpPr/>
            <p:nvPr/>
          </p:nvSpPr>
          <p:spPr>
            <a:xfrm>
              <a:off x="4551271" y="3382730"/>
              <a:ext cx="86638" cy="128343"/>
            </a:xfrm>
            <a:custGeom>
              <a:rect b="b" l="l" r="r" t="t"/>
              <a:pathLst>
                <a:path extrusionOk="0" h="4893" w="3303">
                  <a:moveTo>
                    <a:pt x="2331" y="1"/>
                  </a:moveTo>
                  <a:cubicBezTo>
                    <a:pt x="2281" y="1"/>
                    <a:pt x="2230" y="20"/>
                    <a:pt x="2190" y="60"/>
                  </a:cubicBezTo>
                  <a:cubicBezTo>
                    <a:pt x="1783" y="488"/>
                    <a:pt x="814" y="1559"/>
                    <a:pt x="400" y="2501"/>
                  </a:cubicBezTo>
                  <a:cubicBezTo>
                    <a:pt x="102" y="3193"/>
                    <a:pt x="0" y="3878"/>
                    <a:pt x="407" y="4393"/>
                  </a:cubicBezTo>
                  <a:cubicBezTo>
                    <a:pt x="667" y="4728"/>
                    <a:pt x="1063" y="4892"/>
                    <a:pt x="1471" y="4892"/>
                  </a:cubicBezTo>
                  <a:cubicBezTo>
                    <a:pt x="1723" y="4892"/>
                    <a:pt x="1980" y="4829"/>
                    <a:pt x="2211" y="4705"/>
                  </a:cubicBezTo>
                  <a:cubicBezTo>
                    <a:pt x="2889" y="4339"/>
                    <a:pt x="3302" y="3634"/>
                    <a:pt x="3302" y="2874"/>
                  </a:cubicBezTo>
                  <a:cubicBezTo>
                    <a:pt x="3302" y="1972"/>
                    <a:pt x="2740" y="650"/>
                    <a:pt x="2495" y="108"/>
                  </a:cubicBezTo>
                  <a:cubicBezTo>
                    <a:pt x="2464" y="37"/>
                    <a:pt x="2399" y="1"/>
                    <a:pt x="2331"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1" name="Google Shape;16661;p71"/>
            <p:cNvSpPr/>
            <p:nvPr/>
          </p:nvSpPr>
          <p:spPr>
            <a:xfrm>
              <a:off x="4528844" y="3382730"/>
              <a:ext cx="86638" cy="128343"/>
            </a:xfrm>
            <a:custGeom>
              <a:rect b="b" l="l" r="r" t="t"/>
              <a:pathLst>
                <a:path extrusionOk="0" h="4893" w="3303">
                  <a:moveTo>
                    <a:pt x="972" y="1"/>
                  </a:moveTo>
                  <a:cubicBezTo>
                    <a:pt x="904" y="1"/>
                    <a:pt x="839" y="37"/>
                    <a:pt x="808" y="108"/>
                  </a:cubicBezTo>
                  <a:cubicBezTo>
                    <a:pt x="564" y="650"/>
                    <a:pt x="1" y="1972"/>
                    <a:pt x="1" y="2874"/>
                  </a:cubicBezTo>
                  <a:cubicBezTo>
                    <a:pt x="1" y="3634"/>
                    <a:pt x="414" y="4339"/>
                    <a:pt x="1092" y="4705"/>
                  </a:cubicBezTo>
                  <a:cubicBezTo>
                    <a:pt x="1323" y="4829"/>
                    <a:pt x="1580" y="4892"/>
                    <a:pt x="1832" y="4892"/>
                  </a:cubicBezTo>
                  <a:cubicBezTo>
                    <a:pt x="2240" y="4892"/>
                    <a:pt x="2636" y="4728"/>
                    <a:pt x="2896" y="4393"/>
                  </a:cubicBezTo>
                  <a:cubicBezTo>
                    <a:pt x="3303" y="3878"/>
                    <a:pt x="3201" y="3193"/>
                    <a:pt x="2903" y="2501"/>
                  </a:cubicBezTo>
                  <a:cubicBezTo>
                    <a:pt x="2489" y="1559"/>
                    <a:pt x="1520" y="488"/>
                    <a:pt x="1113" y="60"/>
                  </a:cubicBezTo>
                  <a:cubicBezTo>
                    <a:pt x="1073" y="20"/>
                    <a:pt x="1022" y="1"/>
                    <a:pt x="97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2" name="Google Shape;16662;p71"/>
            <p:cNvSpPr/>
            <p:nvPr/>
          </p:nvSpPr>
          <p:spPr>
            <a:xfrm>
              <a:off x="4417026" y="3555455"/>
              <a:ext cx="166456" cy="95110"/>
            </a:xfrm>
            <a:custGeom>
              <a:rect b="b" l="l" r="r" t="t"/>
              <a:pathLst>
                <a:path extrusionOk="0" h="3626" w="6346">
                  <a:moveTo>
                    <a:pt x="197" y="0"/>
                  </a:moveTo>
                  <a:cubicBezTo>
                    <a:pt x="76" y="0"/>
                    <a:pt x="0" y="138"/>
                    <a:pt x="80" y="242"/>
                  </a:cubicBezTo>
                  <a:cubicBezTo>
                    <a:pt x="643" y="1029"/>
                    <a:pt x="2460" y="3070"/>
                    <a:pt x="6345" y="3626"/>
                  </a:cubicBezTo>
                  <a:cubicBezTo>
                    <a:pt x="6345" y="3626"/>
                    <a:pt x="4589" y="995"/>
                    <a:pt x="236" y="5"/>
                  </a:cubicBezTo>
                  <a:cubicBezTo>
                    <a:pt x="223" y="2"/>
                    <a:pt x="209" y="0"/>
                    <a:pt x="197"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3" name="Google Shape;16663;p71"/>
            <p:cNvSpPr/>
            <p:nvPr/>
          </p:nvSpPr>
          <p:spPr>
            <a:xfrm>
              <a:off x="4560687" y="3478968"/>
              <a:ext cx="45378" cy="62401"/>
            </a:xfrm>
            <a:custGeom>
              <a:rect b="b" l="l" r="r" t="t"/>
              <a:pathLst>
                <a:path extrusionOk="0" h="2379" w="1730">
                  <a:moveTo>
                    <a:pt x="865" y="0"/>
                  </a:moveTo>
                  <a:cubicBezTo>
                    <a:pt x="804" y="0"/>
                    <a:pt x="743" y="29"/>
                    <a:pt x="706" y="87"/>
                  </a:cubicBezTo>
                  <a:lnTo>
                    <a:pt x="1" y="1226"/>
                  </a:lnTo>
                  <a:lnTo>
                    <a:pt x="862" y="2379"/>
                  </a:lnTo>
                  <a:lnTo>
                    <a:pt x="1730" y="1226"/>
                  </a:lnTo>
                  <a:lnTo>
                    <a:pt x="1024" y="87"/>
                  </a:lnTo>
                  <a:cubicBezTo>
                    <a:pt x="987" y="29"/>
                    <a:pt x="926" y="0"/>
                    <a:pt x="86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4" name="Google Shape;16664;p71"/>
            <p:cNvSpPr/>
            <p:nvPr/>
          </p:nvSpPr>
          <p:spPr>
            <a:xfrm>
              <a:off x="4551271" y="3496306"/>
              <a:ext cx="86638" cy="128422"/>
            </a:xfrm>
            <a:custGeom>
              <a:rect b="b" l="l" r="r" t="t"/>
              <a:pathLst>
                <a:path extrusionOk="0" h="4896" w="3303">
                  <a:moveTo>
                    <a:pt x="2329" y="1"/>
                  </a:moveTo>
                  <a:cubicBezTo>
                    <a:pt x="2280" y="1"/>
                    <a:pt x="2230" y="21"/>
                    <a:pt x="2190" y="63"/>
                  </a:cubicBezTo>
                  <a:cubicBezTo>
                    <a:pt x="1783" y="490"/>
                    <a:pt x="814" y="1562"/>
                    <a:pt x="400" y="2504"/>
                  </a:cubicBezTo>
                  <a:cubicBezTo>
                    <a:pt x="102" y="3189"/>
                    <a:pt x="0" y="3874"/>
                    <a:pt x="407" y="4396"/>
                  </a:cubicBezTo>
                  <a:cubicBezTo>
                    <a:pt x="667" y="4731"/>
                    <a:pt x="1063" y="4895"/>
                    <a:pt x="1471" y="4895"/>
                  </a:cubicBezTo>
                  <a:cubicBezTo>
                    <a:pt x="1723" y="4895"/>
                    <a:pt x="1980" y="4832"/>
                    <a:pt x="2211" y="4708"/>
                  </a:cubicBezTo>
                  <a:cubicBezTo>
                    <a:pt x="2889" y="4342"/>
                    <a:pt x="3302" y="3636"/>
                    <a:pt x="3302" y="2877"/>
                  </a:cubicBezTo>
                  <a:cubicBezTo>
                    <a:pt x="3302" y="1975"/>
                    <a:pt x="2740" y="653"/>
                    <a:pt x="2495" y="111"/>
                  </a:cubicBezTo>
                  <a:cubicBezTo>
                    <a:pt x="2464" y="40"/>
                    <a:pt x="2398" y="1"/>
                    <a:pt x="232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5" name="Google Shape;16665;p71"/>
            <p:cNvSpPr/>
            <p:nvPr/>
          </p:nvSpPr>
          <p:spPr>
            <a:xfrm>
              <a:off x="4528844" y="3496306"/>
              <a:ext cx="86638" cy="128422"/>
            </a:xfrm>
            <a:custGeom>
              <a:rect b="b" l="l" r="r" t="t"/>
              <a:pathLst>
                <a:path extrusionOk="0" h="4896" w="3303">
                  <a:moveTo>
                    <a:pt x="974" y="1"/>
                  </a:moveTo>
                  <a:cubicBezTo>
                    <a:pt x="905" y="1"/>
                    <a:pt x="839" y="40"/>
                    <a:pt x="808" y="111"/>
                  </a:cubicBezTo>
                  <a:cubicBezTo>
                    <a:pt x="564" y="653"/>
                    <a:pt x="1" y="1975"/>
                    <a:pt x="1" y="2877"/>
                  </a:cubicBezTo>
                  <a:cubicBezTo>
                    <a:pt x="1" y="3636"/>
                    <a:pt x="414" y="4342"/>
                    <a:pt x="1092" y="4708"/>
                  </a:cubicBezTo>
                  <a:cubicBezTo>
                    <a:pt x="1323" y="4832"/>
                    <a:pt x="1580" y="4895"/>
                    <a:pt x="1832" y="4895"/>
                  </a:cubicBezTo>
                  <a:cubicBezTo>
                    <a:pt x="2240" y="4895"/>
                    <a:pt x="2636" y="4731"/>
                    <a:pt x="2896" y="4396"/>
                  </a:cubicBezTo>
                  <a:cubicBezTo>
                    <a:pt x="3303" y="3874"/>
                    <a:pt x="3201" y="3189"/>
                    <a:pt x="2903" y="2504"/>
                  </a:cubicBezTo>
                  <a:cubicBezTo>
                    <a:pt x="2489" y="1562"/>
                    <a:pt x="1520" y="490"/>
                    <a:pt x="1113" y="63"/>
                  </a:cubicBezTo>
                  <a:cubicBezTo>
                    <a:pt x="1073" y="21"/>
                    <a:pt x="1023" y="1"/>
                    <a:pt x="974"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66" name="Google Shape;16666;p71"/>
          <p:cNvGrpSpPr/>
          <p:nvPr/>
        </p:nvGrpSpPr>
        <p:grpSpPr>
          <a:xfrm>
            <a:off x="2497068" y="1980186"/>
            <a:ext cx="363994" cy="370105"/>
            <a:chOff x="2497068" y="1980186"/>
            <a:chExt cx="363994" cy="370105"/>
          </a:xfrm>
        </p:grpSpPr>
        <p:sp>
          <p:nvSpPr>
            <p:cNvPr id="16667" name="Google Shape;16667;p71"/>
            <p:cNvSpPr/>
            <p:nvPr/>
          </p:nvSpPr>
          <p:spPr>
            <a:xfrm>
              <a:off x="2702974" y="1980186"/>
              <a:ext cx="131832" cy="172488"/>
            </a:xfrm>
            <a:custGeom>
              <a:rect b="b" l="l" r="r" t="t"/>
              <a:pathLst>
                <a:path extrusionOk="0" h="6576" w="5026">
                  <a:moveTo>
                    <a:pt x="4563" y="0"/>
                  </a:moveTo>
                  <a:cubicBezTo>
                    <a:pt x="4465" y="0"/>
                    <a:pt x="4366" y="31"/>
                    <a:pt x="4279" y="100"/>
                  </a:cubicBezTo>
                  <a:lnTo>
                    <a:pt x="1" y="3606"/>
                  </a:lnTo>
                  <a:lnTo>
                    <a:pt x="5025" y="6576"/>
                  </a:lnTo>
                  <a:lnTo>
                    <a:pt x="5025" y="460"/>
                  </a:lnTo>
                  <a:cubicBezTo>
                    <a:pt x="5025" y="186"/>
                    <a:pt x="4800" y="0"/>
                    <a:pt x="4563"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8" name="Google Shape;16668;p71"/>
            <p:cNvSpPr/>
            <p:nvPr/>
          </p:nvSpPr>
          <p:spPr>
            <a:xfrm>
              <a:off x="2742634" y="2020292"/>
              <a:ext cx="80238" cy="125274"/>
            </a:xfrm>
            <a:custGeom>
              <a:rect b="b" l="l" r="r" t="t"/>
              <a:pathLst>
                <a:path extrusionOk="0" h="4776" w="3059">
                  <a:moveTo>
                    <a:pt x="2764" y="0"/>
                  </a:moveTo>
                  <a:cubicBezTo>
                    <a:pt x="2688" y="0"/>
                    <a:pt x="2610" y="30"/>
                    <a:pt x="2550" y="97"/>
                  </a:cubicBezTo>
                  <a:lnTo>
                    <a:pt x="1" y="2972"/>
                  </a:lnTo>
                  <a:lnTo>
                    <a:pt x="3059" y="4776"/>
                  </a:lnTo>
                  <a:lnTo>
                    <a:pt x="3059" y="287"/>
                  </a:lnTo>
                  <a:cubicBezTo>
                    <a:pt x="3054" y="113"/>
                    <a:pt x="2911" y="0"/>
                    <a:pt x="2764"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9" name="Google Shape;16669;p71"/>
            <p:cNvSpPr/>
            <p:nvPr/>
          </p:nvSpPr>
          <p:spPr>
            <a:xfrm>
              <a:off x="2523351" y="1980186"/>
              <a:ext cx="131806" cy="172488"/>
            </a:xfrm>
            <a:custGeom>
              <a:rect b="b" l="l" r="r" t="t"/>
              <a:pathLst>
                <a:path extrusionOk="0" h="6576" w="5025">
                  <a:moveTo>
                    <a:pt x="463" y="0"/>
                  </a:moveTo>
                  <a:cubicBezTo>
                    <a:pt x="225" y="0"/>
                    <a:pt x="0" y="186"/>
                    <a:pt x="0" y="460"/>
                  </a:cubicBezTo>
                  <a:lnTo>
                    <a:pt x="0" y="6576"/>
                  </a:lnTo>
                  <a:lnTo>
                    <a:pt x="5025" y="3606"/>
                  </a:lnTo>
                  <a:lnTo>
                    <a:pt x="746" y="100"/>
                  </a:lnTo>
                  <a:cubicBezTo>
                    <a:pt x="659" y="31"/>
                    <a:pt x="560" y="0"/>
                    <a:pt x="463"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0" name="Google Shape;16670;p71"/>
            <p:cNvSpPr/>
            <p:nvPr/>
          </p:nvSpPr>
          <p:spPr>
            <a:xfrm>
              <a:off x="2535443" y="2020292"/>
              <a:ext cx="80238" cy="125274"/>
            </a:xfrm>
            <a:custGeom>
              <a:rect b="b" l="l" r="r" t="t"/>
              <a:pathLst>
                <a:path extrusionOk="0" h="4776" w="3059">
                  <a:moveTo>
                    <a:pt x="291" y="0"/>
                  </a:moveTo>
                  <a:cubicBezTo>
                    <a:pt x="142" y="0"/>
                    <a:pt x="0" y="113"/>
                    <a:pt x="0" y="287"/>
                  </a:cubicBezTo>
                  <a:lnTo>
                    <a:pt x="0" y="4776"/>
                  </a:lnTo>
                  <a:lnTo>
                    <a:pt x="3058" y="2972"/>
                  </a:lnTo>
                  <a:lnTo>
                    <a:pt x="509" y="97"/>
                  </a:lnTo>
                  <a:cubicBezTo>
                    <a:pt x="446" y="30"/>
                    <a:pt x="368" y="0"/>
                    <a:pt x="291"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1" name="Google Shape;16671;p71"/>
            <p:cNvSpPr/>
            <p:nvPr/>
          </p:nvSpPr>
          <p:spPr>
            <a:xfrm>
              <a:off x="2511416" y="2032961"/>
              <a:ext cx="335298" cy="317331"/>
            </a:xfrm>
            <a:custGeom>
              <a:rect b="b" l="l" r="r" t="t"/>
              <a:pathLst>
                <a:path extrusionOk="0" h="12098" w="12783">
                  <a:moveTo>
                    <a:pt x="6388" y="1"/>
                  </a:moveTo>
                  <a:cubicBezTo>
                    <a:pt x="2862" y="1"/>
                    <a:pt x="1" y="2706"/>
                    <a:pt x="1" y="6049"/>
                  </a:cubicBezTo>
                  <a:cubicBezTo>
                    <a:pt x="1" y="9385"/>
                    <a:pt x="2862" y="12097"/>
                    <a:pt x="6388" y="12097"/>
                  </a:cubicBezTo>
                  <a:cubicBezTo>
                    <a:pt x="9921" y="12097"/>
                    <a:pt x="12782" y="9385"/>
                    <a:pt x="12782" y="6049"/>
                  </a:cubicBezTo>
                  <a:cubicBezTo>
                    <a:pt x="12782" y="2706"/>
                    <a:pt x="9921" y="1"/>
                    <a:pt x="638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2" name="Google Shape;16672;p71"/>
            <p:cNvSpPr/>
            <p:nvPr/>
          </p:nvSpPr>
          <p:spPr>
            <a:xfrm>
              <a:off x="2655130" y="2278395"/>
              <a:ext cx="47870" cy="47870"/>
            </a:xfrm>
            <a:custGeom>
              <a:rect b="b" l="l" r="r" t="t"/>
              <a:pathLst>
                <a:path extrusionOk="0" h="1825" w="1825">
                  <a:moveTo>
                    <a:pt x="916" y="1"/>
                  </a:moveTo>
                  <a:lnTo>
                    <a:pt x="1" y="455"/>
                  </a:lnTo>
                  <a:lnTo>
                    <a:pt x="1" y="909"/>
                  </a:lnTo>
                  <a:cubicBezTo>
                    <a:pt x="1" y="1418"/>
                    <a:pt x="408" y="1825"/>
                    <a:pt x="916" y="1825"/>
                  </a:cubicBezTo>
                  <a:cubicBezTo>
                    <a:pt x="1418" y="1825"/>
                    <a:pt x="1825" y="1418"/>
                    <a:pt x="1825" y="909"/>
                  </a:cubicBezTo>
                  <a:lnTo>
                    <a:pt x="1825" y="455"/>
                  </a:lnTo>
                  <a:lnTo>
                    <a:pt x="916"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3" name="Google Shape;16673;p71"/>
            <p:cNvSpPr/>
            <p:nvPr/>
          </p:nvSpPr>
          <p:spPr>
            <a:xfrm>
              <a:off x="2656914" y="2228610"/>
              <a:ext cx="44302" cy="30112"/>
            </a:xfrm>
            <a:custGeom>
              <a:rect b="b" l="l" r="r" t="t"/>
              <a:pathLst>
                <a:path extrusionOk="0" h="1148" w="1689">
                  <a:moveTo>
                    <a:pt x="340" y="0"/>
                  </a:moveTo>
                  <a:cubicBezTo>
                    <a:pt x="123" y="0"/>
                    <a:pt x="0" y="258"/>
                    <a:pt x="136" y="427"/>
                  </a:cubicBezTo>
                  <a:lnTo>
                    <a:pt x="645" y="1051"/>
                  </a:lnTo>
                  <a:cubicBezTo>
                    <a:pt x="695" y="1116"/>
                    <a:pt x="770" y="1148"/>
                    <a:pt x="845" y="1148"/>
                  </a:cubicBezTo>
                  <a:cubicBezTo>
                    <a:pt x="919" y="1148"/>
                    <a:pt x="994" y="1116"/>
                    <a:pt x="1045" y="1051"/>
                  </a:cubicBezTo>
                  <a:lnTo>
                    <a:pt x="1553" y="427"/>
                  </a:lnTo>
                  <a:cubicBezTo>
                    <a:pt x="1689" y="258"/>
                    <a:pt x="1567" y="0"/>
                    <a:pt x="135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4" name="Google Shape;16674;p71"/>
            <p:cNvSpPr/>
            <p:nvPr/>
          </p:nvSpPr>
          <p:spPr>
            <a:xfrm>
              <a:off x="2737204" y="2253555"/>
              <a:ext cx="111792" cy="42834"/>
            </a:xfrm>
            <a:custGeom>
              <a:rect b="b" l="l" r="r" t="t"/>
              <a:pathLst>
                <a:path extrusionOk="0" h="1633" w="4262">
                  <a:moveTo>
                    <a:pt x="321" y="1"/>
                  </a:moveTo>
                  <a:cubicBezTo>
                    <a:pt x="57" y="1"/>
                    <a:pt x="1" y="402"/>
                    <a:pt x="282" y="460"/>
                  </a:cubicBezTo>
                  <a:cubicBezTo>
                    <a:pt x="303" y="460"/>
                    <a:pt x="2459" y="887"/>
                    <a:pt x="3842" y="1605"/>
                  </a:cubicBezTo>
                  <a:cubicBezTo>
                    <a:pt x="3875" y="1619"/>
                    <a:pt x="3908" y="1632"/>
                    <a:pt x="3948" y="1633"/>
                  </a:cubicBezTo>
                  <a:lnTo>
                    <a:pt x="3948" y="1633"/>
                  </a:lnTo>
                  <a:cubicBezTo>
                    <a:pt x="4189" y="1629"/>
                    <a:pt x="4261" y="1307"/>
                    <a:pt x="4052" y="1199"/>
                  </a:cubicBezTo>
                  <a:cubicBezTo>
                    <a:pt x="2615" y="453"/>
                    <a:pt x="459" y="26"/>
                    <a:pt x="370" y="5"/>
                  </a:cubicBezTo>
                  <a:cubicBezTo>
                    <a:pt x="353" y="2"/>
                    <a:pt x="336" y="1"/>
                    <a:pt x="321" y="1"/>
                  </a:cubicBezTo>
                  <a:close/>
                  <a:moveTo>
                    <a:pt x="3948" y="1633"/>
                  </a:moveTo>
                  <a:lnTo>
                    <a:pt x="3948" y="1633"/>
                  </a:lnTo>
                  <a:cubicBezTo>
                    <a:pt x="3946" y="1633"/>
                    <a:pt x="3945" y="1633"/>
                    <a:pt x="3944" y="1633"/>
                  </a:cubicBezTo>
                  <a:lnTo>
                    <a:pt x="3951" y="1633"/>
                  </a:lnTo>
                  <a:cubicBezTo>
                    <a:pt x="3950" y="1633"/>
                    <a:pt x="3949" y="1633"/>
                    <a:pt x="3948" y="1633"/>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5" name="Google Shape;16675;p71"/>
            <p:cNvSpPr/>
            <p:nvPr/>
          </p:nvSpPr>
          <p:spPr>
            <a:xfrm>
              <a:off x="2747670" y="2234879"/>
              <a:ext cx="113392" cy="19541"/>
            </a:xfrm>
            <a:custGeom>
              <a:rect b="b" l="l" r="r" t="t"/>
              <a:pathLst>
                <a:path extrusionOk="0" h="745" w="4323">
                  <a:moveTo>
                    <a:pt x="817" y="0"/>
                  </a:moveTo>
                  <a:cubicBezTo>
                    <a:pt x="523" y="0"/>
                    <a:pt x="330" y="5"/>
                    <a:pt x="304" y="5"/>
                  </a:cubicBezTo>
                  <a:cubicBezTo>
                    <a:pt x="1" y="12"/>
                    <a:pt x="12" y="460"/>
                    <a:pt x="311" y="460"/>
                  </a:cubicBezTo>
                  <a:cubicBezTo>
                    <a:pt x="313" y="460"/>
                    <a:pt x="315" y="460"/>
                    <a:pt x="317" y="460"/>
                  </a:cubicBezTo>
                  <a:cubicBezTo>
                    <a:pt x="323" y="460"/>
                    <a:pt x="512" y="454"/>
                    <a:pt x="808" y="454"/>
                  </a:cubicBezTo>
                  <a:cubicBezTo>
                    <a:pt x="1565" y="454"/>
                    <a:pt x="3024" y="489"/>
                    <a:pt x="3945" y="738"/>
                  </a:cubicBezTo>
                  <a:cubicBezTo>
                    <a:pt x="3965" y="744"/>
                    <a:pt x="3986" y="744"/>
                    <a:pt x="4006" y="744"/>
                  </a:cubicBezTo>
                  <a:cubicBezTo>
                    <a:pt x="4008" y="744"/>
                    <a:pt x="4011" y="744"/>
                    <a:pt x="4013" y="744"/>
                  </a:cubicBezTo>
                  <a:cubicBezTo>
                    <a:pt x="4278" y="744"/>
                    <a:pt x="4322" y="364"/>
                    <a:pt x="4067" y="297"/>
                  </a:cubicBezTo>
                  <a:cubicBezTo>
                    <a:pt x="3087" y="36"/>
                    <a:pt x="1597" y="0"/>
                    <a:pt x="817"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6" name="Google Shape;16676;p71"/>
            <p:cNvSpPr/>
            <p:nvPr/>
          </p:nvSpPr>
          <p:spPr>
            <a:xfrm>
              <a:off x="2511416" y="2035086"/>
              <a:ext cx="236595" cy="315206"/>
            </a:xfrm>
            <a:custGeom>
              <a:rect b="b" l="l" r="r" t="t"/>
              <a:pathLst>
                <a:path extrusionOk="0" h="12017" w="9020">
                  <a:moveTo>
                    <a:pt x="5358" y="1"/>
                  </a:moveTo>
                  <a:cubicBezTo>
                    <a:pt x="2320" y="469"/>
                    <a:pt x="1" y="2964"/>
                    <a:pt x="1" y="5968"/>
                  </a:cubicBezTo>
                  <a:cubicBezTo>
                    <a:pt x="1" y="9311"/>
                    <a:pt x="2862" y="12016"/>
                    <a:pt x="6388" y="12016"/>
                  </a:cubicBezTo>
                  <a:cubicBezTo>
                    <a:pt x="6405" y="12016"/>
                    <a:pt x="6421" y="12016"/>
                    <a:pt x="6437" y="12016"/>
                  </a:cubicBezTo>
                  <a:cubicBezTo>
                    <a:pt x="7329" y="12016"/>
                    <a:pt x="8200" y="11833"/>
                    <a:pt x="9019" y="11480"/>
                  </a:cubicBezTo>
                  <a:lnTo>
                    <a:pt x="9019" y="11480"/>
                  </a:lnTo>
                  <a:cubicBezTo>
                    <a:pt x="8680" y="11535"/>
                    <a:pt x="8334" y="11562"/>
                    <a:pt x="7989" y="11562"/>
                  </a:cubicBezTo>
                  <a:cubicBezTo>
                    <a:pt x="4463" y="11562"/>
                    <a:pt x="1601" y="8850"/>
                    <a:pt x="1601" y="5507"/>
                  </a:cubicBezTo>
                  <a:cubicBezTo>
                    <a:pt x="1601" y="3059"/>
                    <a:pt x="3140" y="943"/>
                    <a:pt x="5358"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7" name="Google Shape;16677;p71"/>
            <p:cNvSpPr/>
            <p:nvPr/>
          </p:nvSpPr>
          <p:spPr>
            <a:xfrm>
              <a:off x="2508924" y="2253713"/>
              <a:ext cx="111950" cy="42676"/>
            </a:xfrm>
            <a:custGeom>
              <a:rect b="b" l="l" r="r" t="t"/>
              <a:pathLst>
                <a:path extrusionOk="0" h="1627" w="4268">
                  <a:moveTo>
                    <a:pt x="3954" y="0"/>
                  </a:moveTo>
                  <a:cubicBezTo>
                    <a:pt x="3937" y="0"/>
                    <a:pt x="3919" y="2"/>
                    <a:pt x="3900" y="6"/>
                  </a:cubicBezTo>
                  <a:cubicBezTo>
                    <a:pt x="3812" y="20"/>
                    <a:pt x="1655" y="447"/>
                    <a:pt x="218" y="1193"/>
                  </a:cubicBezTo>
                  <a:cubicBezTo>
                    <a:pt x="1" y="1301"/>
                    <a:pt x="82" y="1627"/>
                    <a:pt x="326" y="1627"/>
                  </a:cubicBezTo>
                  <a:cubicBezTo>
                    <a:pt x="360" y="1627"/>
                    <a:pt x="394" y="1613"/>
                    <a:pt x="428" y="1599"/>
                  </a:cubicBezTo>
                  <a:cubicBezTo>
                    <a:pt x="1805" y="881"/>
                    <a:pt x="3968" y="454"/>
                    <a:pt x="3988" y="454"/>
                  </a:cubicBezTo>
                  <a:cubicBezTo>
                    <a:pt x="4267" y="396"/>
                    <a:pt x="4208" y="0"/>
                    <a:pt x="3954"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8" name="Google Shape;16678;p71"/>
            <p:cNvSpPr/>
            <p:nvPr/>
          </p:nvSpPr>
          <p:spPr>
            <a:xfrm>
              <a:off x="2497068" y="2234801"/>
              <a:ext cx="113392" cy="19620"/>
            </a:xfrm>
            <a:custGeom>
              <a:rect b="b" l="l" r="r" t="t"/>
              <a:pathLst>
                <a:path extrusionOk="0" h="748" w="4323">
                  <a:moveTo>
                    <a:pt x="3488" y="0"/>
                  </a:moveTo>
                  <a:cubicBezTo>
                    <a:pt x="2703" y="0"/>
                    <a:pt x="1228" y="41"/>
                    <a:pt x="256" y="300"/>
                  </a:cubicBezTo>
                  <a:cubicBezTo>
                    <a:pt x="1" y="367"/>
                    <a:pt x="45" y="747"/>
                    <a:pt x="310" y="747"/>
                  </a:cubicBezTo>
                  <a:cubicBezTo>
                    <a:pt x="313" y="747"/>
                    <a:pt x="315" y="747"/>
                    <a:pt x="317" y="747"/>
                  </a:cubicBezTo>
                  <a:cubicBezTo>
                    <a:pt x="338" y="747"/>
                    <a:pt x="358" y="747"/>
                    <a:pt x="378" y="741"/>
                  </a:cubicBezTo>
                  <a:cubicBezTo>
                    <a:pt x="1299" y="492"/>
                    <a:pt x="2758" y="457"/>
                    <a:pt x="3515" y="457"/>
                  </a:cubicBezTo>
                  <a:cubicBezTo>
                    <a:pt x="3812" y="457"/>
                    <a:pt x="4000" y="463"/>
                    <a:pt x="4006" y="463"/>
                  </a:cubicBezTo>
                  <a:cubicBezTo>
                    <a:pt x="4008" y="463"/>
                    <a:pt x="4011" y="463"/>
                    <a:pt x="4013" y="463"/>
                  </a:cubicBezTo>
                  <a:cubicBezTo>
                    <a:pt x="4311" y="463"/>
                    <a:pt x="4322" y="15"/>
                    <a:pt x="4020" y="8"/>
                  </a:cubicBezTo>
                  <a:cubicBezTo>
                    <a:pt x="3993" y="6"/>
                    <a:pt x="3793" y="0"/>
                    <a:pt x="3488"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9" name="Google Shape;16679;p71"/>
            <p:cNvSpPr/>
            <p:nvPr/>
          </p:nvSpPr>
          <p:spPr>
            <a:xfrm>
              <a:off x="2589319" y="2158524"/>
              <a:ext cx="41837" cy="54086"/>
            </a:xfrm>
            <a:custGeom>
              <a:rect b="b" l="l" r="r" t="t"/>
              <a:pathLst>
                <a:path extrusionOk="0" h="2062" w="1595">
                  <a:moveTo>
                    <a:pt x="794" y="1"/>
                  </a:moveTo>
                  <a:cubicBezTo>
                    <a:pt x="353" y="7"/>
                    <a:pt x="1" y="360"/>
                    <a:pt x="1" y="801"/>
                  </a:cubicBezTo>
                  <a:lnTo>
                    <a:pt x="1" y="1262"/>
                  </a:lnTo>
                  <a:cubicBezTo>
                    <a:pt x="1" y="1703"/>
                    <a:pt x="353" y="2055"/>
                    <a:pt x="794" y="2062"/>
                  </a:cubicBezTo>
                  <a:cubicBezTo>
                    <a:pt x="1235" y="2055"/>
                    <a:pt x="1594" y="1703"/>
                    <a:pt x="1594" y="1262"/>
                  </a:cubicBezTo>
                  <a:lnTo>
                    <a:pt x="1594" y="801"/>
                  </a:lnTo>
                  <a:cubicBezTo>
                    <a:pt x="1594" y="360"/>
                    <a:pt x="1235" y="7"/>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0" name="Google Shape;16680;p71"/>
            <p:cNvSpPr/>
            <p:nvPr/>
          </p:nvSpPr>
          <p:spPr>
            <a:xfrm>
              <a:off x="2606946" y="2158708"/>
              <a:ext cx="24551" cy="42361"/>
            </a:xfrm>
            <a:custGeom>
              <a:rect b="b" l="l" r="r" t="t"/>
              <a:pathLst>
                <a:path extrusionOk="0" h="1615" w="936">
                  <a:moveTo>
                    <a:pt x="122" y="0"/>
                  </a:moveTo>
                  <a:cubicBezTo>
                    <a:pt x="88" y="0"/>
                    <a:pt x="48" y="0"/>
                    <a:pt x="14" y="7"/>
                  </a:cubicBezTo>
                  <a:lnTo>
                    <a:pt x="14" y="1140"/>
                  </a:lnTo>
                  <a:cubicBezTo>
                    <a:pt x="0" y="1397"/>
                    <a:pt x="204" y="1614"/>
                    <a:pt x="468" y="1614"/>
                  </a:cubicBezTo>
                  <a:cubicBezTo>
                    <a:pt x="726" y="1614"/>
                    <a:pt x="936" y="1397"/>
                    <a:pt x="922" y="1140"/>
                  </a:cubicBezTo>
                  <a:lnTo>
                    <a:pt x="922" y="800"/>
                  </a:lnTo>
                  <a:cubicBezTo>
                    <a:pt x="922" y="360"/>
                    <a:pt x="570" y="0"/>
                    <a:pt x="12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1" name="Google Shape;16681;p71"/>
            <p:cNvSpPr/>
            <p:nvPr/>
          </p:nvSpPr>
          <p:spPr>
            <a:xfrm>
              <a:off x="2601254" y="2164583"/>
              <a:ext cx="17968" cy="17968"/>
            </a:xfrm>
            <a:custGeom>
              <a:rect b="b" l="l" r="r" t="t"/>
              <a:pathLst>
                <a:path extrusionOk="0" h="685" w="685">
                  <a:moveTo>
                    <a:pt x="339" y="0"/>
                  </a:moveTo>
                  <a:cubicBezTo>
                    <a:pt x="149" y="0"/>
                    <a:pt x="0" y="156"/>
                    <a:pt x="0" y="346"/>
                  </a:cubicBezTo>
                  <a:cubicBezTo>
                    <a:pt x="0" y="536"/>
                    <a:pt x="149" y="685"/>
                    <a:pt x="339" y="685"/>
                  </a:cubicBezTo>
                  <a:cubicBezTo>
                    <a:pt x="529" y="685"/>
                    <a:pt x="685" y="536"/>
                    <a:pt x="685" y="346"/>
                  </a:cubicBezTo>
                  <a:cubicBezTo>
                    <a:pt x="685" y="156"/>
                    <a:pt x="529" y="0"/>
                    <a:pt x="3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2" name="Google Shape;16682;p71"/>
            <p:cNvSpPr/>
            <p:nvPr/>
          </p:nvSpPr>
          <p:spPr>
            <a:xfrm>
              <a:off x="2727000" y="2158524"/>
              <a:ext cx="41994" cy="54086"/>
            </a:xfrm>
            <a:custGeom>
              <a:rect b="b" l="l" r="r" t="t"/>
              <a:pathLst>
                <a:path extrusionOk="0" h="2062" w="1601">
                  <a:moveTo>
                    <a:pt x="800" y="1"/>
                  </a:moveTo>
                  <a:cubicBezTo>
                    <a:pt x="359" y="7"/>
                    <a:pt x="0" y="360"/>
                    <a:pt x="0" y="801"/>
                  </a:cubicBezTo>
                  <a:lnTo>
                    <a:pt x="0" y="1262"/>
                  </a:lnTo>
                  <a:cubicBezTo>
                    <a:pt x="0" y="1703"/>
                    <a:pt x="359" y="2055"/>
                    <a:pt x="800" y="2062"/>
                  </a:cubicBezTo>
                  <a:cubicBezTo>
                    <a:pt x="1241" y="2055"/>
                    <a:pt x="1593" y="1703"/>
                    <a:pt x="1600" y="1262"/>
                  </a:cubicBezTo>
                  <a:lnTo>
                    <a:pt x="1600" y="801"/>
                  </a:lnTo>
                  <a:cubicBezTo>
                    <a:pt x="1593" y="360"/>
                    <a:pt x="1241" y="7"/>
                    <a:pt x="80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3" name="Google Shape;16683;p71"/>
            <p:cNvSpPr/>
            <p:nvPr/>
          </p:nvSpPr>
          <p:spPr>
            <a:xfrm>
              <a:off x="2744601" y="2158708"/>
              <a:ext cx="24578" cy="42361"/>
            </a:xfrm>
            <a:custGeom>
              <a:rect b="b" l="l" r="r" t="t"/>
              <a:pathLst>
                <a:path extrusionOk="0" h="1615" w="937">
                  <a:moveTo>
                    <a:pt x="129" y="0"/>
                  </a:moveTo>
                  <a:cubicBezTo>
                    <a:pt x="88" y="0"/>
                    <a:pt x="48" y="0"/>
                    <a:pt x="14" y="7"/>
                  </a:cubicBezTo>
                  <a:lnTo>
                    <a:pt x="14" y="1140"/>
                  </a:lnTo>
                  <a:cubicBezTo>
                    <a:pt x="0" y="1397"/>
                    <a:pt x="211" y="1614"/>
                    <a:pt x="468" y="1614"/>
                  </a:cubicBezTo>
                  <a:cubicBezTo>
                    <a:pt x="726" y="1614"/>
                    <a:pt x="936" y="1397"/>
                    <a:pt x="922" y="1140"/>
                  </a:cubicBezTo>
                  <a:lnTo>
                    <a:pt x="922" y="800"/>
                  </a:lnTo>
                  <a:cubicBezTo>
                    <a:pt x="929" y="360"/>
                    <a:pt x="570" y="0"/>
                    <a:pt x="12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4" name="Google Shape;16684;p71"/>
            <p:cNvSpPr/>
            <p:nvPr/>
          </p:nvSpPr>
          <p:spPr>
            <a:xfrm>
              <a:off x="2738909" y="2164583"/>
              <a:ext cx="17994" cy="17968"/>
            </a:xfrm>
            <a:custGeom>
              <a:rect b="b" l="l" r="r" t="t"/>
              <a:pathLst>
                <a:path extrusionOk="0" h="685" w="686">
                  <a:moveTo>
                    <a:pt x="346" y="0"/>
                  </a:moveTo>
                  <a:cubicBezTo>
                    <a:pt x="156" y="0"/>
                    <a:pt x="0" y="156"/>
                    <a:pt x="0" y="346"/>
                  </a:cubicBezTo>
                  <a:cubicBezTo>
                    <a:pt x="0" y="536"/>
                    <a:pt x="156" y="685"/>
                    <a:pt x="346" y="685"/>
                  </a:cubicBezTo>
                  <a:cubicBezTo>
                    <a:pt x="536" y="685"/>
                    <a:pt x="685" y="536"/>
                    <a:pt x="685" y="346"/>
                  </a:cubicBezTo>
                  <a:cubicBezTo>
                    <a:pt x="685" y="156"/>
                    <a:pt x="536" y="0"/>
                    <a:pt x="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5" name="Google Shape;16685;p71"/>
            <p:cNvSpPr/>
            <p:nvPr/>
          </p:nvSpPr>
          <p:spPr>
            <a:xfrm>
              <a:off x="2656914" y="2228768"/>
              <a:ext cx="26886" cy="29981"/>
            </a:xfrm>
            <a:custGeom>
              <a:rect b="b" l="l" r="r" t="t"/>
              <a:pathLst>
                <a:path extrusionOk="0" h="1143" w="1025">
                  <a:moveTo>
                    <a:pt x="340" y="1"/>
                  </a:moveTo>
                  <a:cubicBezTo>
                    <a:pt x="123" y="1"/>
                    <a:pt x="0" y="259"/>
                    <a:pt x="143" y="428"/>
                  </a:cubicBezTo>
                  <a:lnTo>
                    <a:pt x="645" y="1052"/>
                  </a:lnTo>
                  <a:cubicBezTo>
                    <a:pt x="694" y="1112"/>
                    <a:pt x="768" y="1143"/>
                    <a:pt x="842" y="1143"/>
                  </a:cubicBezTo>
                  <a:cubicBezTo>
                    <a:pt x="909" y="1143"/>
                    <a:pt x="976" y="1117"/>
                    <a:pt x="1024" y="1065"/>
                  </a:cubicBezTo>
                  <a:lnTo>
                    <a:pt x="1024" y="1052"/>
                  </a:lnTo>
                  <a:lnTo>
                    <a:pt x="516" y="62"/>
                  </a:lnTo>
                  <a:cubicBezTo>
                    <a:pt x="509" y="42"/>
                    <a:pt x="502" y="21"/>
                    <a:pt x="49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6" name="Google Shape;16686;p71"/>
            <p:cNvSpPr/>
            <p:nvPr/>
          </p:nvSpPr>
          <p:spPr>
            <a:xfrm>
              <a:off x="2655130" y="2278395"/>
              <a:ext cx="47870" cy="35909"/>
            </a:xfrm>
            <a:custGeom>
              <a:rect b="b" l="l" r="r" t="t"/>
              <a:pathLst>
                <a:path extrusionOk="0" h="1369" w="1825">
                  <a:moveTo>
                    <a:pt x="916" y="1"/>
                  </a:moveTo>
                  <a:lnTo>
                    <a:pt x="1" y="455"/>
                  </a:lnTo>
                  <a:lnTo>
                    <a:pt x="1" y="909"/>
                  </a:lnTo>
                  <a:cubicBezTo>
                    <a:pt x="1" y="984"/>
                    <a:pt x="7" y="1052"/>
                    <a:pt x="28" y="1120"/>
                  </a:cubicBezTo>
                  <a:cubicBezTo>
                    <a:pt x="258" y="1092"/>
                    <a:pt x="475" y="1025"/>
                    <a:pt x="686" y="923"/>
                  </a:cubicBezTo>
                  <a:lnTo>
                    <a:pt x="686" y="1140"/>
                  </a:lnTo>
                  <a:cubicBezTo>
                    <a:pt x="686" y="1292"/>
                    <a:pt x="799" y="1369"/>
                    <a:pt x="913" y="1369"/>
                  </a:cubicBezTo>
                  <a:cubicBezTo>
                    <a:pt x="1026" y="1369"/>
                    <a:pt x="1140" y="1292"/>
                    <a:pt x="1140" y="1140"/>
                  </a:cubicBezTo>
                  <a:lnTo>
                    <a:pt x="1140" y="923"/>
                  </a:lnTo>
                  <a:cubicBezTo>
                    <a:pt x="1350" y="1025"/>
                    <a:pt x="1574" y="1092"/>
                    <a:pt x="1798" y="1120"/>
                  </a:cubicBezTo>
                  <a:cubicBezTo>
                    <a:pt x="1818" y="1052"/>
                    <a:pt x="1825" y="984"/>
                    <a:pt x="1825" y="909"/>
                  </a:cubicBezTo>
                  <a:lnTo>
                    <a:pt x="1825" y="455"/>
                  </a:lnTo>
                  <a:lnTo>
                    <a:pt x="916"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7" name="Google Shape;16687;p71"/>
            <p:cNvSpPr/>
            <p:nvPr/>
          </p:nvSpPr>
          <p:spPr>
            <a:xfrm>
              <a:off x="2616572" y="2275142"/>
              <a:ext cx="124986" cy="21246"/>
            </a:xfrm>
            <a:custGeom>
              <a:rect b="b" l="l" r="r" t="t"/>
              <a:pathLst>
                <a:path extrusionOk="0" h="810" w="4765">
                  <a:moveTo>
                    <a:pt x="330" y="1"/>
                  </a:moveTo>
                  <a:cubicBezTo>
                    <a:pt x="149" y="1"/>
                    <a:pt x="0" y="243"/>
                    <a:pt x="176" y="403"/>
                  </a:cubicBezTo>
                  <a:cubicBezTo>
                    <a:pt x="478" y="672"/>
                    <a:pt x="859" y="809"/>
                    <a:pt x="1241" y="809"/>
                  </a:cubicBezTo>
                  <a:cubicBezTo>
                    <a:pt x="1554" y="809"/>
                    <a:pt x="1868" y="717"/>
                    <a:pt x="2142" y="532"/>
                  </a:cubicBezTo>
                  <a:cubicBezTo>
                    <a:pt x="2213" y="484"/>
                    <a:pt x="2298" y="460"/>
                    <a:pt x="2383" y="460"/>
                  </a:cubicBezTo>
                  <a:cubicBezTo>
                    <a:pt x="2467" y="460"/>
                    <a:pt x="2552" y="484"/>
                    <a:pt x="2623" y="532"/>
                  </a:cubicBezTo>
                  <a:cubicBezTo>
                    <a:pt x="2888" y="715"/>
                    <a:pt x="3207" y="810"/>
                    <a:pt x="3525" y="810"/>
                  </a:cubicBezTo>
                  <a:cubicBezTo>
                    <a:pt x="3918" y="810"/>
                    <a:pt x="4298" y="660"/>
                    <a:pt x="4590" y="403"/>
                  </a:cubicBezTo>
                  <a:cubicBezTo>
                    <a:pt x="4765" y="243"/>
                    <a:pt x="4616" y="1"/>
                    <a:pt x="4435" y="1"/>
                  </a:cubicBezTo>
                  <a:cubicBezTo>
                    <a:pt x="4386" y="1"/>
                    <a:pt x="4333" y="20"/>
                    <a:pt x="4285" y="64"/>
                  </a:cubicBezTo>
                  <a:cubicBezTo>
                    <a:pt x="4067" y="252"/>
                    <a:pt x="3792" y="348"/>
                    <a:pt x="3517" y="348"/>
                  </a:cubicBezTo>
                  <a:cubicBezTo>
                    <a:pt x="3296" y="348"/>
                    <a:pt x="3074" y="286"/>
                    <a:pt x="2881" y="159"/>
                  </a:cubicBezTo>
                  <a:cubicBezTo>
                    <a:pt x="2732" y="54"/>
                    <a:pt x="2557" y="1"/>
                    <a:pt x="2383" y="1"/>
                  </a:cubicBezTo>
                  <a:cubicBezTo>
                    <a:pt x="2208" y="1"/>
                    <a:pt x="2033" y="54"/>
                    <a:pt x="1884" y="159"/>
                  </a:cubicBezTo>
                  <a:cubicBezTo>
                    <a:pt x="1691" y="286"/>
                    <a:pt x="1469" y="348"/>
                    <a:pt x="1248" y="348"/>
                  </a:cubicBezTo>
                  <a:cubicBezTo>
                    <a:pt x="973" y="348"/>
                    <a:pt x="699" y="252"/>
                    <a:pt x="481" y="64"/>
                  </a:cubicBezTo>
                  <a:cubicBezTo>
                    <a:pt x="432" y="20"/>
                    <a:pt x="380" y="1"/>
                    <a:pt x="33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88" name="Google Shape;16688;p71"/>
          <p:cNvGrpSpPr/>
          <p:nvPr/>
        </p:nvGrpSpPr>
        <p:grpSpPr>
          <a:xfrm>
            <a:off x="5820278" y="2906158"/>
            <a:ext cx="294904" cy="370027"/>
            <a:chOff x="5820278" y="2906158"/>
            <a:chExt cx="294904" cy="370027"/>
          </a:xfrm>
        </p:grpSpPr>
        <p:sp>
          <p:nvSpPr>
            <p:cNvPr id="16689" name="Google Shape;16689;p71"/>
            <p:cNvSpPr/>
            <p:nvPr/>
          </p:nvSpPr>
          <p:spPr>
            <a:xfrm>
              <a:off x="5893198" y="2987339"/>
              <a:ext cx="193158" cy="168790"/>
            </a:xfrm>
            <a:custGeom>
              <a:rect b="b" l="l" r="r" t="t"/>
              <a:pathLst>
                <a:path extrusionOk="0" h="6435" w="7364">
                  <a:moveTo>
                    <a:pt x="3769" y="1"/>
                  </a:moveTo>
                  <a:cubicBezTo>
                    <a:pt x="3669" y="1"/>
                    <a:pt x="3568" y="5"/>
                    <a:pt x="3465" y="14"/>
                  </a:cubicBezTo>
                  <a:cubicBezTo>
                    <a:pt x="1594" y="183"/>
                    <a:pt x="454" y="2509"/>
                    <a:pt x="0" y="3675"/>
                  </a:cubicBezTo>
                  <a:cubicBezTo>
                    <a:pt x="41" y="3980"/>
                    <a:pt x="68" y="4285"/>
                    <a:pt x="95" y="4591"/>
                  </a:cubicBezTo>
                  <a:cubicBezTo>
                    <a:pt x="149" y="4563"/>
                    <a:pt x="197" y="4516"/>
                    <a:pt x="210" y="4455"/>
                  </a:cubicBezTo>
                  <a:cubicBezTo>
                    <a:pt x="217" y="4435"/>
                    <a:pt x="665" y="2956"/>
                    <a:pt x="1526" y="1804"/>
                  </a:cubicBezTo>
                  <a:cubicBezTo>
                    <a:pt x="1783" y="1444"/>
                    <a:pt x="2197" y="1234"/>
                    <a:pt x="2638" y="1234"/>
                  </a:cubicBezTo>
                  <a:cubicBezTo>
                    <a:pt x="2649" y="1234"/>
                    <a:pt x="2661" y="1234"/>
                    <a:pt x="2672" y="1234"/>
                  </a:cubicBezTo>
                  <a:cubicBezTo>
                    <a:pt x="3026" y="1234"/>
                    <a:pt x="3366" y="1335"/>
                    <a:pt x="3668" y="1512"/>
                  </a:cubicBezTo>
                  <a:cubicBezTo>
                    <a:pt x="5581" y="2733"/>
                    <a:pt x="6638" y="6231"/>
                    <a:pt x="6645" y="6272"/>
                  </a:cubicBezTo>
                  <a:cubicBezTo>
                    <a:pt x="6672" y="6367"/>
                    <a:pt x="6760" y="6435"/>
                    <a:pt x="6862" y="6435"/>
                  </a:cubicBezTo>
                  <a:lnTo>
                    <a:pt x="6889" y="6435"/>
                  </a:lnTo>
                  <a:cubicBezTo>
                    <a:pt x="6998" y="6421"/>
                    <a:pt x="7086" y="6333"/>
                    <a:pt x="7093" y="6225"/>
                  </a:cubicBezTo>
                  <a:cubicBezTo>
                    <a:pt x="7106" y="6069"/>
                    <a:pt x="7364" y="2407"/>
                    <a:pt x="5709" y="773"/>
                  </a:cubicBezTo>
                  <a:cubicBezTo>
                    <a:pt x="5187" y="257"/>
                    <a:pt x="4537" y="1"/>
                    <a:pt x="376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0" name="Google Shape;16690;p71"/>
            <p:cNvSpPr/>
            <p:nvPr/>
          </p:nvSpPr>
          <p:spPr>
            <a:xfrm>
              <a:off x="5885906" y="2906158"/>
              <a:ext cx="229276" cy="237880"/>
            </a:xfrm>
            <a:custGeom>
              <a:rect b="b" l="l" r="r" t="t"/>
              <a:pathLst>
                <a:path extrusionOk="0" h="9069" w="8741">
                  <a:moveTo>
                    <a:pt x="4950" y="1"/>
                  </a:moveTo>
                  <a:cubicBezTo>
                    <a:pt x="4558" y="1"/>
                    <a:pt x="4149" y="58"/>
                    <a:pt x="3729" y="173"/>
                  </a:cubicBezTo>
                  <a:cubicBezTo>
                    <a:pt x="2089" y="627"/>
                    <a:pt x="929" y="2281"/>
                    <a:pt x="373" y="4967"/>
                  </a:cubicBezTo>
                  <a:cubicBezTo>
                    <a:pt x="115" y="6241"/>
                    <a:pt x="0" y="7543"/>
                    <a:pt x="27" y="8845"/>
                  </a:cubicBezTo>
                  <a:cubicBezTo>
                    <a:pt x="27" y="8974"/>
                    <a:pt x="129" y="9069"/>
                    <a:pt x="251" y="9069"/>
                  </a:cubicBezTo>
                  <a:lnTo>
                    <a:pt x="258" y="9069"/>
                  </a:lnTo>
                  <a:cubicBezTo>
                    <a:pt x="380" y="9069"/>
                    <a:pt x="482" y="8960"/>
                    <a:pt x="475" y="8831"/>
                  </a:cubicBezTo>
                  <a:cubicBezTo>
                    <a:pt x="475" y="8770"/>
                    <a:pt x="326" y="3739"/>
                    <a:pt x="2394" y="1529"/>
                  </a:cubicBezTo>
                  <a:cubicBezTo>
                    <a:pt x="2495" y="1413"/>
                    <a:pt x="2645" y="1339"/>
                    <a:pt x="2801" y="1325"/>
                  </a:cubicBezTo>
                  <a:cubicBezTo>
                    <a:pt x="2920" y="1309"/>
                    <a:pt x="3044" y="1301"/>
                    <a:pt x="3171" y="1301"/>
                  </a:cubicBezTo>
                  <a:cubicBezTo>
                    <a:pt x="4962" y="1301"/>
                    <a:pt x="7379" y="2920"/>
                    <a:pt x="8069" y="5238"/>
                  </a:cubicBezTo>
                  <a:cubicBezTo>
                    <a:pt x="8104" y="5351"/>
                    <a:pt x="8197" y="5405"/>
                    <a:pt x="8290" y="5405"/>
                  </a:cubicBezTo>
                  <a:cubicBezTo>
                    <a:pt x="8397" y="5405"/>
                    <a:pt x="8502" y="5334"/>
                    <a:pt x="8517" y="5204"/>
                  </a:cubicBezTo>
                  <a:cubicBezTo>
                    <a:pt x="8740" y="3278"/>
                    <a:pt x="8272" y="1719"/>
                    <a:pt x="7208" y="803"/>
                  </a:cubicBezTo>
                  <a:cubicBezTo>
                    <a:pt x="6584" y="273"/>
                    <a:pt x="5808" y="1"/>
                    <a:pt x="4950"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1" name="Google Shape;16691;p71"/>
            <p:cNvSpPr/>
            <p:nvPr/>
          </p:nvSpPr>
          <p:spPr>
            <a:xfrm>
              <a:off x="5836987" y="2915154"/>
              <a:ext cx="61562" cy="295061"/>
            </a:xfrm>
            <a:custGeom>
              <a:rect b="b" l="l" r="r" t="t"/>
              <a:pathLst>
                <a:path extrusionOk="0" h="11249" w="2347">
                  <a:moveTo>
                    <a:pt x="905" y="1"/>
                  </a:moveTo>
                  <a:cubicBezTo>
                    <a:pt x="869" y="1"/>
                    <a:pt x="833" y="22"/>
                    <a:pt x="821" y="67"/>
                  </a:cubicBezTo>
                  <a:cubicBezTo>
                    <a:pt x="523" y="1057"/>
                    <a:pt x="0" y="3457"/>
                    <a:pt x="516" y="6895"/>
                  </a:cubicBezTo>
                  <a:lnTo>
                    <a:pt x="1431" y="11248"/>
                  </a:lnTo>
                  <a:lnTo>
                    <a:pt x="2347" y="8956"/>
                  </a:lnTo>
                  <a:cubicBezTo>
                    <a:pt x="1235" y="5613"/>
                    <a:pt x="1031" y="1525"/>
                    <a:pt x="997" y="94"/>
                  </a:cubicBezTo>
                  <a:cubicBezTo>
                    <a:pt x="997" y="34"/>
                    <a:pt x="951" y="1"/>
                    <a:pt x="905"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2" name="Google Shape;16692;p71"/>
            <p:cNvSpPr/>
            <p:nvPr/>
          </p:nvSpPr>
          <p:spPr>
            <a:xfrm>
              <a:off x="5880555" y="3094358"/>
              <a:ext cx="187990" cy="175951"/>
            </a:xfrm>
            <a:custGeom>
              <a:rect b="b" l="l" r="r" t="t"/>
              <a:pathLst>
                <a:path extrusionOk="0" h="6708" w="7167">
                  <a:moveTo>
                    <a:pt x="2037" y="1"/>
                  </a:moveTo>
                  <a:cubicBezTo>
                    <a:pt x="1961" y="1"/>
                    <a:pt x="1888" y="8"/>
                    <a:pt x="1818" y="22"/>
                  </a:cubicBezTo>
                  <a:cubicBezTo>
                    <a:pt x="231" y="341"/>
                    <a:pt x="1" y="3955"/>
                    <a:pt x="1" y="3955"/>
                  </a:cubicBezTo>
                  <a:lnTo>
                    <a:pt x="916" y="6708"/>
                  </a:lnTo>
                  <a:cubicBezTo>
                    <a:pt x="916" y="6708"/>
                    <a:pt x="1553" y="1439"/>
                    <a:pt x="2232" y="1324"/>
                  </a:cubicBezTo>
                  <a:cubicBezTo>
                    <a:pt x="2250" y="1321"/>
                    <a:pt x="2270" y="1319"/>
                    <a:pt x="2291" y="1319"/>
                  </a:cubicBezTo>
                  <a:cubicBezTo>
                    <a:pt x="3060" y="1319"/>
                    <a:pt x="5771" y="3426"/>
                    <a:pt x="6985" y="4396"/>
                  </a:cubicBezTo>
                  <a:cubicBezTo>
                    <a:pt x="7003" y="4411"/>
                    <a:pt x="7022" y="4417"/>
                    <a:pt x="7041" y="4417"/>
                  </a:cubicBezTo>
                  <a:cubicBezTo>
                    <a:pt x="7108" y="4417"/>
                    <a:pt x="7167" y="4336"/>
                    <a:pt x="7114" y="4267"/>
                  </a:cubicBezTo>
                  <a:cubicBezTo>
                    <a:pt x="6085" y="2961"/>
                    <a:pt x="3589" y="1"/>
                    <a:pt x="203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3" name="Google Shape;16693;p71"/>
            <p:cNvSpPr/>
            <p:nvPr/>
          </p:nvSpPr>
          <p:spPr>
            <a:xfrm>
              <a:off x="5820278" y="2986343"/>
              <a:ext cx="94979" cy="289842"/>
            </a:xfrm>
            <a:custGeom>
              <a:rect b="b" l="l" r="r" t="t"/>
              <a:pathLst>
                <a:path extrusionOk="0" h="11050" w="3621">
                  <a:moveTo>
                    <a:pt x="100" y="0"/>
                  </a:moveTo>
                  <a:cubicBezTo>
                    <a:pt x="53" y="0"/>
                    <a:pt x="7" y="33"/>
                    <a:pt x="7" y="92"/>
                  </a:cubicBezTo>
                  <a:cubicBezTo>
                    <a:pt x="0" y="1787"/>
                    <a:pt x="163" y="6208"/>
                    <a:pt x="1878" y="10758"/>
                  </a:cubicBezTo>
                  <a:cubicBezTo>
                    <a:pt x="1946" y="10934"/>
                    <a:pt x="2116" y="11050"/>
                    <a:pt x="2305" y="11050"/>
                  </a:cubicBezTo>
                  <a:lnTo>
                    <a:pt x="3350" y="11050"/>
                  </a:lnTo>
                  <a:cubicBezTo>
                    <a:pt x="3512" y="11050"/>
                    <a:pt x="3621" y="10887"/>
                    <a:pt x="3560" y="10738"/>
                  </a:cubicBezTo>
                  <a:cubicBezTo>
                    <a:pt x="1790" y="6439"/>
                    <a:pt x="604" y="1801"/>
                    <a:pt x="190" y="72"/>
                  </a:cubicBezTo>
                  <a:cubicBezTo>
                    <a:pt x="178" y="23"/>
                    <a:pt x="139" y="0"/>
                    <a:pt x="100"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4" name="Google Shape;16694;p71"/>
            <p:cNvSpPr/>
            <p:nvPr/>
          </p:nvSpPr>
          <p:spPr>
            <a:xfrm>
              <a:off x="5951166" y="2917804"/>
              <a:ext cx="156541" cy="130179"/>
            </a:xfrm>
            <a:custGeom>
              <a:rect b="b" l="l" r="r" t="t"/>
              <a:pathLst>
                <a:path extrusionOk="0" h="4963" w="5968">
                  <a:moveTo>
                    <a:pt x="2493" y="0"/>
                  </a:moveTo>
                  <a:cubicBezTo>
                    <a:pt x="1390" y="0"/>
                    <a:pt x="446" y="531"/>
                    <a:pt x="1" y="1003"/>
                  </a:cubicBezTo>
                  <a:cubicBezTo>
                    <a:pt x="89" y="936"/>
                    <a:pt x="197" y="895"/>
                    <a:pt x="306" y="881"/>
                  </a:cubicBezTo>
                  <a:cubicBezTo>
                    <a:pt x="426" y="865"/>
                    <a:pt x="550" y="857"/>
                    <a:pt x="678" y="857"/>
                  </a:cubicBezTo>
                  <a:cubicBezTo>
                    <a:pt x="2474" y="857"/>
                    <a:pt x="4891" y="2477"/>
                    <a:pt x="5581" y="4801"/>
                  </a:cubicBezTo>
                  <a:cubicBezTo>
                    <a:pt x="5610" y="4904"/>
                    <a:pt x="5702" y="4962"/>
                    <a:pt x="5798" y="4962"/>
                  </a:cubicBezTo>
                  <a:cubicBezTo>
                    <a:pt x="5858" y="4962"/>
                    <a:pt x="5920" y="4939"/>
                    <a:pt x="5968" y="4889"/>
                  </a:cubicBezTo>
                  <a:cubicBezTo>
                    <a:pt x="5886" y="2515"/>
                    <a:pt x="5059" y="522"/>
                    <a:pt x="3289" y="95"/>
                  </a:cubicBezTo>
                  <a:cubicBezTo>
                    <a:pt x="3018" y="29"/>
                    <a:pt x="2751" y="0"/>
                    <a:pt x="2493"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5" name="Google Shape;16695;p71"/>
            <p:cNvSpPr/>
            <p:nvPr/>
          </p:nvSpPr>
          <p:spPr>
            <a:xfrm>
              <a:off x="5937290" y="2999589"/>
              <a:ext cx="141249" cy="156541"/>
            </a:xfrm>
            <a:custGeom>
              <a:rect b="b" l="l" r="r" t="t"/>
              <a:pathLst>
                <a:path extrusionOk="0" h="5968" w="5385">
                  <a:moveTo>
                    <a:pt x="2195" y="0"/>
                  </a:moveTo>
                  <a:cubicBezTo>
                    <a:pt x="1226" y="0"/>
                    <a:pt x="558" y="457"/>
                    <a:pt x="1" y="1167"/>
                  </a:cubicBezTo>
                  <a:cubicBezTo>
                    <a:pt x="252" y="910"/>
                    <a:pt x="597" y="767"/>
                    <a:pt x="957" y="767"/>
                  </a:cubicBezTo>
                  <a:cubicBezTo>
                    <a:pt x="968" y="767"/>
                    <a:pt x="980" y="767"/>
                    <a:pt x="991" y="767"/>
                  </a:cubicBezTo>
                  <a:cubicBezTo>
                    <a:pt x="1345" y="767"/>
                    <a:pt x="1685" y="868"/>
                    <a:pt x="1987" y="1052"/>
                  </a:cubicBezTo>
                  <a:cubicBezTo>
                    <a:pt x="3900" y="2266"/>
                    <a:pt x="4957" y="5771"/>
                    <a:pt x="4964" y="5805"/>
                  </a:cubicBezTo>
                  <a:cubicBezTo>
                    <a:pt x="4991" y="5900"/>
                    <a:pt x="5079" y="5968"/>
                    <a:pt x="5181" y="5968"/>
                  </a:cubicBezTo>
                  <a:lnTo>
                    <a:pt x="5208" y="5968"/>
                  </a:lnTo>
                  <a:cubicBezTo>
                    <a:pt x="5283" y="5961"/>
                    <a:pt x="5351" y="5914"/>
                    <a:pt x="5385" y="5846"/>
                  </a:cubicBezTo>
                  <a:cubicBezTo>
                    <a:pt x="5276" y="571"/>
                    <a:pt x="2977" y="8"/>
                    <a:pt x="2259" y="1"/>
                  </a:cubicBezTo>
                  <a:cubicBezTo>
                    <a:pt x="2237" y="1"/>
                    <a:pt x="2216" y="0"/>
                    <a:pt x="2195"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96" name="Google Shape;16696;p71"/>
          <p:cNvGrpSpPr/>
          <p:nvPr/>
        </p:nvGrpSpPr>
        <p:grpSpPr>
          <a:xfrm>
            <a:off x="4946819" y="3383229"/>
            <a:ext cx="370132" cy="334223"/>
            <a:chOff x="4946819" y="3383229"/>
            <a:chExt cx="370132" cy="334223"/>
          </a:xfrm>
        </p:grpSpPr>
        <p:sp>
          <p:nvSpPr>
            <p:cNvPr id="16697" name="Google Shape;16697;p71"/>
            <p:cNvSpPr/>
            <p:nvPr/>
          </p:nvSpPr>
          <p:spPr>
            <a:xfrm>
              <a:off x="4946819" y="3383229"/>
              <a:ext cx="370132" cy="179125"/>
            </a:xfrm>
            <a:custGeom>
              <a:rect b="b" l="l" r="r" t="t"/>
              <a:pathLst>
                <a:path extrusionOk="0" h="6829" w="14111">
                  <a:moveTo>
                    <a:pt x="7052" y="1"/>
                  </a:moveTo>
                  <a:cubicBezTo>
                    <a:pt x="3160" y="1"/>
                    <a:pt x="0" y="2550"/>
                    <a:pt x="0" y="5690"/>
                  </a:cubicBezTo>
                  <a:lnTo>
                    <a:pt x="0" y="5703"/>
                  </a:lnTo>
                  <a:cubicBezTo>
                    <a:pt x="14" y="6327"/>
                    <a:pt x="522" y="6829"/>
                    <a:pt x="1153" y="6829"/>
                  </a:cubicBezTo>
                  <a:lnTo>
                    <a:pt x="12951" y="6829"/>
                  </a:lnTo>
                  <a:cubicBezTo>
                    <a:pt x="12955" y="6829"/>
                    <a:pt x="12960" y="6829"/>
                    <a:pt x="12964" y="6829"/>
                  </a:cubicBezTo>
                  <a:cubicBezTo>
                    <a:pt x="13589" y="6829"/>
                    <a:pt x="14097" y="6323"/>
                    <a:pt x="14111" y="5703"/>
                  </a:cubicBezTo>
                  <a:lnTo>
                    <a:pt x="14111" y="5690"/>
                  </a:lnTo>
                  <a:cubicBezTo>
                    <a:pt x="14111" y="2550"/>
                    <a:pt x="10951" y="1"/>
                    <a:pt x="705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8" name="Google Shape;16698;p71"/>
            <p:cNvSpPr/>
            <p:nvPr/>
          </p:nvSpPr>
          <p:spPr>
            <a:xfrm>
              <a:off x="4946819" y="3383229"/>
              <a:ext cx="200817" cy="179125"/>
            </a:xfrm>
            <a:custGeom>
              <a:rect b="b" l="l" r="r" t="t"/>
              <a:pathLst>
                <a:path extrusionOk="0" h="6829" w="7656">
                  <a:moveTo>
                    <a:pt x="7059" y="1"/>
                  </a:moveTo>
                  <a:cubicBezTo>
                    <a:pt x="3160" y="1"/>
                    <a:pt x="0" y="2543"/>
                    <a:pt x="0" y="5690"/>
                  </a:cubicBezTo>
                  <a:lnTo>
                    <a:pt x="0" y="5703"/>
                  </a:lnTo>
                  <a:cubicBezTo>
                    <a:pt x="14" y="6327"/>
                    <a:pt x="522" y="6829"/>
                    <a:pt x="1153" y="6829"/>
                  </a:cubicBezTo>
                  <a:lnTo>
                    <a:pt x="4916" y="6829"/>
                  </a:lnTo>
                  <a:cubicBezTo>
                    <a:pt x="4598" y="6829"/>
                    <a:pt x="4326" y="6327"/>
                    <a:pt x="4326" y="5703"/>
                  </a:cubicBezTo>
                  <a:lnTo>
                    <a:pt x="4326" y="5690"/>
                  </a:lnTo>
                  <a:cubicBezTo>
                    <a:pt x="4326" y="2713"/>
                    <a:pt x="5791" y="265"/>
                    <a:pt x="7656" y="21"/>
                  </a:cubicBezTo>
                  <a:cubicBezTo>
                    <a:pt x="7459" y="7"/>
                    <a:pt x="7256" y="1"/>
                    <a:pt x="7059"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9" name="Google Shape;16699;p71"/>
            <p:cNvSpPr/>
            <p:nvPr/>
          </p:nvSpPr>
          <p:spPr>
            <a:xfrm>
              <a:off x="5063149" y="3562327"/>
              <a:ext cx="137314" cy="155124"/>
            </a:xfrm>
            <a:custGeom>
              <a:rect b="b" l="l" r="r" t="t"/>
              <a:pathLst>
                <a:path extrusionOk="0" h="5914" w="5235">
                  <a:moveTo>
                    <a:pt x="705" y="1"/>
                  </a:moveTo>
                  <a:lnTo>
                    <a:pt x="135" y="4103"/>
                  </a:lnTo>
                  <a:cubicBezTo>
                    <a:pt x="0" y="5062"/>
                    <a:pt x="747" y="5913"/>
                    <a:pt x="1711" y="5913"/>
                  </a:cubicBezTo>
                  <a:cubicBezTo>
                    <a:pt x="1714" y="5913"/>
                    <a:pt x="1718" y="5913"/>
                    <a:pt x="1722" y="5913"/>
                  </a:cubicBezTo>
                  <a:lnTo>
                    <a:pt x="3526" y="5913"/>
                  </a:lnTo>
                  <a:cubicBezTo>
                    <a:pt x="4489" y="5913"/>
                    <a:pt x="5234" y="5059"/>
                    <a:pt x="5099" y="4103"/>
                  </a:cubicBezTo>
                  <a:lnTo>
                    <a:pt x="4536" y="1"/>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0" name="Google Shape;16700;p71"/>
            <p:cNvSpPr/>
            <p:nvPr/>
          </p:nvSpPr>
          <p:spPr>
            <a:xfrm>
              <a:off x="5063149" y="3562327"/>
              <a:ext cx="122206" cy="155124"/>
            </a:xfrm>
            <a:custGeom>
              <a:rect b="b" l="l" r="r" t="t"/>
              <a:pathLst>
                <a:path extrusionOk="0" h="5914" w="4659">
                  <a:moveTo>
                    <a:pt x="705" y="1"/>
                  </a:moveTo>
                  <a:lnTo>
                    <a:pt x="135" y="4103"/>
                  </a:lnTo>
                  <a:cubicBezTo>
                    <a:pt x="0" y="5062"/>
                    <a:pt x="747" y="5913"/>
                    <a:pt x="1711" y="5913"/>
                  </a:cubicBezTo>
                  <a:cubicBezTo>
                    <a:pt x="1714" y="5913"/>
                    <a:pt x="1718" y="5913"/>
                    <a:pt x="1722" y="5913"/>
                  </a:cubicBezTo>
                  <a:lnTo>
                    <a:pt x="1865" y="5913"/>
                  </a:lnTo>
                  <a:cubicBezTo>
                    <a:pt x="1729" y="5635"/>
                    <a:pt x="1681" y="5323"/>
                    <a:pt x="1722" y="5018"/>
                  </a:cubicBezTo>
                  <a:lnTo>
                    <a:pt x="2183" y="1696"/>
                  </a:lnTo>
                  <a:cubicBezTo>
                    <a:pt x="2244" y="1242"/>
                    <a:pt x="2631" y="909"/>
                    <a:pt x="3085" y="909"/>
                  </a:cubicBezTo>
                  <a:lnTo>
                    <a:pt x="4658" y="909"/>
                  </a:lnTo>
                  <a:lnTo>
                    <a:pt x="4536"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1" name="Google Shape;16701;p71"/>
            <p:cNvSpPr/>
            <p:nvPr/>
          </p:nvSpPr>
          <p:spPr>
            <a:xfrm>
              <a:off x="5048382" y="3425039"/>
              <a:ext cx="95530" cy="83595"/>
            </a:xfrm>
            <a:custGeom>
              <a:rect b="b" l="l" r="r" t="t"/>
              <a:pathLst>
                <a:path extrusionOk="0" h="3187" w="3642">
                  <a:moveTo>
                    <a:pt x="1817" y="0"/>
                  </a:moveTo>
                  <a:cubicBezTo>
                    <a:pt x="814" y="0"/>
                    <a:pt x="0" y="712"/>
                    <a:pt x="0" y="1594"/>
                  </a:cubicBezTo>
                  <a:cubicBezTo>
                    <a:pt x="0" y="2475"/>
                    <a:pt x="814" y="3187"/>
                    <a:pt x="1817" y="3187"/>
                  </a:cubicBezTo>
                  <a:cubicBezTo>
                    <a:pt x="2821" y="3187"/>
                    <a:pt x="3641" y="2475"/>
                    <a:pt x="3641" y="1594"/>
                  </a:cubicBezTo>
                  <a:cubicBezTo>
                    <a:pt x="3641" y="712"/>
                    <a:pt x="2821" y="0"/>
                    <a:pt x="1817"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2" name="Google Shape;16702;p71"/>
            <p:cNvSpPr/>
            <p:nvPr/>
          </p:nvSpPr>
          <p:spPr>
            <a:xfrm>
              <a:off x="5197604" y="3396580"/>
              <a:ext cx="82362" cy="64237"/>
            </a:xfrm>
            <a:custGeom>
              <a:rect b="b" l="l" r="r" t="t"/>
              <a:pathLst>
                <a:path extrusionOk="0" h="2449" w="3140">
                  <a:moveTo>
                    <a:pt x="414" y="0"/>
                  </a:moveTo>
                  <a:cubicBezTo>
                    <a:pt x="149" y="258"/>
                    <a:pt x="0" y="604"/>
                    <a:pt x="0" y="970"/>
                  </a:cubicBezTo>
                  <a:cubicBezTo>
                    <a:pt x="0" y="1790"/>
                    <a:pt x="759" y="2448"/>
                    <a:pt x="1702" y="2448"/>
                  </a:cubicBezTo>
                  <a:cubicBezTo>
                    <a:pt x="1716" y="2448"/>
                    <a:pt x="1731" y="2448"/>
                    <a:pt x="1745" y="2448"/>
                  </a:cubicBezTo>
                  <a:cubicBezTo>
                    <a:pt x="2292" y="2448"/>
                    <a:pt x="2803" y="2199"/>
                    <a:pt x="3139" y="1770"/>
                  </a:cubicBezTo>
                  <a:cubicBezTo>
                    <a:pt x="2380" y="977"/>
                    <a:pt x="1451" y="373"/>
                    <a:pt x="414"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3" name="Google Shape;16703;p71"/>
            <p:cNvSpPr/>
            <p:nvPr/>
          </p:nvSpPr>
          <p:spPr>
            <a:xfrm>
              <a:off x="5157394" y="3496700"/>
              <a:ext cx="115989" cy="65654"/>
            </a:xfrm>
            <a:custGeom>
              <a:rect b="b" l="l" r="r" t="t"/>
              <a:pathLst>
                <a:path extrusionOk="0" h="2503" w="4422">
                  <a:moveTo>
                    <a:pt x="2211" y="1"/>
                  </a:moveTo>
                  <a:cubicBezTo>
                    <a:pt x="991" y="1"/>
                    <a:pt x="1" y="916"/>
                    <a:pt x="1" y="2048"/>
                  </a:cubicBezTo>
                  <a:cubicBezTo>
                    <a:pt x="1" y="2198"/>
                    <a:pt x="21" y="2354"/>
                    <a:pt x="62" y="2503"/>
                  </a:cubicBezTo>
                  <a:lnTo>
                    <a:pt x="4367" y="2503"/>
                  </a:lnTo>
                  <a:cubicBezTo>
                    <a:pt x="4401" y="2354"/>
                    <a:pt x="4422" y="2198"/>
                    <a:pt x="4422" y="2048"/>
                  </a:cubicBezTo>
                  <a:cubicBezTo>
                    <a:pt x="4422" y="916"/>
                    <a:pt x="3432" y="1"/>
                    <a:pt x="2211"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4" name="Google Shape;16704;p71"/>
            <p:cNvSpPr/>
            <p:nvPr/>
          </p:nvSpPr>
          <p:spPr>
            <a:xfrm>
              <a:off x="4947344" y="3455807"/>
              <a:ext cx="58545" cy="70690"/>
            </a:xfrm>
            <a:custGeom>
              <a:rect b="b" l="l" r="r" t="t"/>
              <a:pathLst>
                <a:path extrusionOk="0" h="2695" w="2232">
                  <a:moveTo>
                    <a:pt x="984" y="0"/>
                  </a:moveTo>
                  <a:cubicBezTo>
                    <a:pt x="428" y="732"/>
                    <a:pt x="82" y="1607"/>
                    <a:pt x="1" y="2522"/>
                  </a:cubicBezTo>
                  <a:cubicBezTo>
                    <a:pt x="213" y="2639"/>
                    <a:pt x="440" y="2694"/>
                    <a:pt x="663" y="2694"/>
                  </a:cubicBezTo>
                  <a:cubicBezTo>
                    <a:pt x="1205" y="2694"/>
                    <a:pt x="1722" y="2371"/>
                    <a:pt x="1933" y="1824"/>
                  </a:cubicBezTo>
                  <a:cubicBezTo>
                    <a:pt x="2231" y="1051"/>
                    <a:pt x="1784" y="197"/>
                    <a:pt x="984"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5" name="Google Shape;16705;p71"/>
            <p:cNvSpPr/>
            <p:nvPr/>
          </p:nvSpPr>
          <p:spPr>
            <a:xfrm>
              <a:off x="5048198" y="3425564"/>
              <a:ext cx="41102" cy="71529"/>
            </a:xfrm>
            <a:custGeom>
              <a:rect b="b" l="l" r="r" t="t"/>
              <a:pathLst>
                <a:path extrusionOk="0" h="2727" w="1567">
                  <a:moveTo>
                    <a:pt x="1567" y="0"/>
                  </a:moveTo>
                  <a:lnTo>
                    <a:pt x="1567" y="0"/>
                  </a:lnTo>
                  <a:cubicBezTo>
                    <a:pt x="685" y="109"/>
                    <a:pt x="0" y="767"/>
                    <a:pt x="0" y="1574"/>
                  </a:cubicBezTo>
                  <a:cubicBezTo>
                    <a:pt x="7" y="2021"/>
                    <a:pt x="210" y="2441"/>
                    <a:pt x="563" y="2726"/>
                  </a:cubicBezTo>
                  <a:cubicBezTo>
                    <a:pt x="726" y="1668"/>
                    <a:pt x="1078" y="733"/>
                    <a:pt x="1567"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06" name="Google Shape;16706;p71"/>
          <p:cNvGrpSpPr/>
          <p:nvPr/>
        </p:nvGrpSpPr>
        <p:grpSpPr>
          <a:xfrm>
            <a:off x="3038403" y="1539234"/>
            <a:ext cx="375482" cy="316072"/>
            <a:chOff x="3038403" y="1539234"/>
            <a:chExt cx="375482" cy="316072"/>
          </a:xfrm>
        </p:grpSpPr>
        <p:sp>
          <p:nvSpPr>
            <p:cNvPr id="16707" name="Google Shape;16707;p71"/>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708" name="Google Shape;16708;p71"/>
            <p:cNvGrpSpPr/>
            <p:nvPr/>
          </p:nvGrpSpPr>
          <p:grpSpPr>
            <a:xfrm>
              <a:off x="3038403" y="1539234"/>
              <a:ext cx="375482" cy="316072"/>
              <a:chOff x="3038403" y="1539234"/>
              <a:chExt cx="375482" cy="316072"/>
            </a:xfrm>
          </p:grpSpPr>
          <p:sp>
            <p:nvSpPr>
              <p:cNvPr id="16709" name="Google Shape;16709;p71"/>
              <p:cNvSpPr/>
              <p:nvPr/>
            </p:nvSpPr>
            <p:spPr>
              <a:xfrm>
                <a:off x="3038403" y="1585792"/>
                <a:ext cx="72788" cy="58414"/>
              </a:xfrm>
              <a:custGeom>
                <a:rect b="b" l="l" r="r" t="t"/>
                <a:pathLst>
                  <a:path extrusionOk="0" h="2227" w="2775">
                    <a:moveTo>
                      <a:pt x="2517" y="0"/>
                    </a:moveTo>
                    <a:cubicBezTo>
                      <a:pt x="2472" y="0"/>
                      <a:pt x="2427" y="14"/>
                      <a:pt x="2388" y="43"/>
                    </a:cubicBezTo>
                    <a:lnTo>
                      <a:pt x="896" y="1094"/>
                    </a:lnTo>
                    <a:lnTo>
                      <a:pt x="299" y="1094"/>
                    </a:lnTo>
                    <a:cubicBezTo>
                      <a:pt x="1" y="1094"/>
                      <a:pt x="1" y="1541"/>
                      <a:pt x="299" y="1541"/>
                    </a:cubicBezTo>
                    <a:lnTo>
                      <a:pt x="659" y="1541"/>
                    </a:lnTo>
                    <a:lnTo>
                      <a:pt x="530" y="1921"/>
                    </a:lnTo>
                    <a:cubicBezTo>
                      <a:pt x="459" y="2101"/>
                      <a:pt x="607" y="2226"/>
                      <a:pt x="750" y="2226"/>
                    </a:cubicBezTo>
                    <a:cubicBezTo>
                      <a:pt x="839" y="2226"/>
                      <a:pt x="926" y="2178"/>
                      <a:pt x="957" y="2063"/>
                    </a:cubicBezTo>
                    <a:lnTo>
                      <a:pt x="1160" y="1460"/>
                    </a:lnTo>
                    <a:lnTo>
                      <a:pt x="2645" y="409"/>
                    </a:lnTo>
                    <a:cubicBezTo>
                      <a:pt x="2747" y="334"/>
                      <a:pt x="2774" y="199"/>
                      <a:pt x="2700" y="97"/>
                    </a:cubicBezTo>
                    <a:cubicBezTo>
                      <a:pt x="2658" y="35"/>
                      <a:pt x="2588" y="0"/>
                      <a:pt x="2517"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0" name="Google Shape;16710;p71"/>
              <p:cNvSpPr/>
              <p:nvPr/>
            </p:nvSpPr>
            <p:spPr>
              <a:xfrm>
                <a:off x="3169317" y="1683420"/>
                <a:ext cx="244569" cy="169105"/>
              </a:xfrm>
              <a:custGeom>
                <a:rect b="b" l="l" r="r" t="t"/>
                <a:pathLst>
                  <a:path extrusionOk="0" h="6447" w="9324">
                    <a:moveTo>
                      <a:pt x="2774" y="1"/>
                    </a:moveTo>
                    <a:cubicBezTo>
                      <a:pt x="2352" y="1"/>
                      <a:pt x="1905" y="14"/>
                      <a:pt x="1431" y="43"/>
                    </a:cubicBezTo>
                    <a:lnTo>
                      <a:pt x="970" y="1115"/>
                    </a:lnTo>
                    <a:cubicBezTo>
                      <a:pt x="1587" y="1024"/>
                      <a:pt x="2189" y="981"/>
                      <a:pt x="2759" y="981"/>
                    </a:cubicBezTo>
                    <a:cubicBezTo>
                      <a:pt x="3468" y="981"/>
                      <a:pt x="4125" y="1048"/>
                      <a:pt x="4693" y="1176"/>
                    </a:cubicBezTo>
                    <a:cubicBezTo>
                      <a:pt x="6388" y="1549"/>
                      <a:pt x="7703" y="2267"/>
                      <a:pt x="7337" y="3217"/>
                    </a:cubicBezTo>
                    <a:cubicBezTo>
                      <a:pt x="6896" y="4363"/>
                      <a:pt x="4469" y="5115"/>
                      <a:pt x="2665" y="5122"/>
                    </a:cubicBezTo>
                    <a:cubicBezTo>
                      <a:pt x="2639" y="5122"/>
                      <a:pt x="2613" y="5123"/>
                      <a:pt x="2587" y="5123"/>
                    </a:cubicBezTo>
                    <a:cubicBezTo>
                      <a:pt x="2200" y="5123"/>
                      <a:pt x="1819" y="5076"/>
                      <a:pt x="1438" y="5000"/>
                    </a:cubicBezTo>
                    <a:lnTo>
                      <a:pt x="1" y="6010"/>
                    </a:lnTo>
                    <a:cubicBezTo>
                      <a:pt x="690" y="6300"/>
                      <a:pt x="1561" y="6447"/>
                      <a:pt x="2504" y="6447"/>
                    </a:cubicBezTo>
                    <a:cubicBezTo>
                      <a:pt x="3789" y="6447"/>
                      <a:pt x="5208" y="6175"/>
                      <a:pt x="6483" y="5624"/>
                    </a:cubicBezTo>
                    <a:cubicBezTo>
                      <a:pt x="9202" y="4451"/>
                      <a:pt x="9324" y="2939"/>
                      <a:pt x="9127" y="2322"/>
                    </a:cubicBezTo>
                    <a:cubicBezTo>
                      <a:pt x="8922" y="1669"/>
                      <a:pt x="7434" y="1"/>
                      <a:pt x="277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1" name="Google Shape;16711;p71"/>
              <p:cNvSpPr/>
              <p:nvPr/>
            </p:nvSpPr>
            <p:spPr>
              <a:xfrm>
                <a:off x="3194760" y="1700076"/>
                <a:ext cx="197800" cy="103294"/>
              </a:xfrm>
              <a:custGeom>
                <a:rect b="b" l="l" r="r" t="t"/>
                <a:pathLst>
                  <a:path extrusionOk="0" h="3938" w="7541">
                    <a:moveTo>
                      <a:pt x="2759" y="0"/>
                    </a:moveTo>
                    <a:cubicBezTo>
                      <a:pt x="1947" y="0"/>
                      <a:pt x="1043" y="93"/>
                      <a:pt x="61" y="310"/>
                    </a:cubicBezTo>
                    <a:lnTo>
                      <a:pt x="0" y="486"/>
                    </a:lnTo>
                    <a:cubicBezTo>
                      <a:pt x="617" y="393"/>
                      <a:pt x="1220" y="349"/>
                      <a:pt x="1790" y="349"/>
                    </a:cubicBezTo>
                    <a:cubicBezTo>
                      <a:pt x="2498" y="349"/>
                      <a:pt x="3155" y="417"/>
                      <a:pt x="3723" y="541"/>
                    </a:cubicBezTo>
                    <a:cubicBezTo>
                      <a:pt x="5418" y="920"/>
                      <a:pt x="6733" y="1632"/>
                      <a:pt x="6367" y="2582"/>
                    </a:cubicBezTo>
                    <a:cubicBezTo>
                      <a:pt x="6157" y="3144"/>
                      <a:pt x="5465" y="3612"/>
                      <a:pt x="4611" y="3938"/>
                    </a:cubicBezTo>
                    <a:cubicBezTo>
                      <a:pt x="6218" y="3409"/>
                      <a:pt x="7540" y="2568"/>
                      <a:pt x="7228" y="1687"/>
                    </a:cubicBezTo>
                    <a:cubicBezTo>
                      <a:pt x="6951" y="910"/>
                      <a:pt x="5311" y="0"/>
                      <a:pt x="2759"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2" name="Google Shape;16712;p71"/>
              <p:cNvSpPr/>
              <p:nvPr/>
            </p:nvSpPr>
            <p:spPr>
              <a:xfrm>
                <a:off x="3077905" y="1539234"/>
                <a:ext cx="153367" cy="300963"/>
              </a:xfrm>
              <a:custGeom>
                <a:rect b="b" l="l" r="r" t="t"/>
                <a:pathLst>
                  <a:path extrusionOk="0" h="11474" w="5847">
                    <a:moveTo>
                      <a:pt x="3034" y="1"/>
                    </a:moveTo>
                    <a:cubicBezTo>
                      <a:pt x="2100" y="1"/>
                      <a:pt x="1082" y="426"/>
                      <a:pt x="285" y="1303"/>
                    </a:cubicBezTo>
                    <a:cubicBezTo>
                      <a:pt x="0" y="1614"/>
                      <a:pt x="88" y="2028"/>
                      <a:pt x="611" y="2211"/>
                    </a:cubicBezTo>
                    <a:cubicBezTo>
                      <a:pt x="652" y="2342"/>
                      <a:pt x="919" y="2969"/>
                      <a:pt x="2038" y="2969"/>
                    </a:cubicBezTo>
                    <a:cubicBezTo>
                      <a:pt x="2194" y="2969"/>
                      <a:pt x="2366" y="2957"/>
                      <a:pt x="2557" y="2930"/>
                    </a:cubicBezTo>
                    <a:lnTo>
                      <a:pt x="2557" y="2930"/>
                    </a:lnTo>
                    <a:cubicBezTo>
                      <a:pt x="2557" y="2930"/>
                      <a:pt x="2618" y="3337"/>
                      <a:pt x="1858" y="6062"/>
                    </a:cubicBezTo>
                    <a:cubicBezTo>
                      <a:pt x="1485" y="7398"/>
                      <a:pt x="1119" y="9432"/>
                      <a:pt x="2489" y="10856"/>
                    </a:cubicBezTo>
                    <a:cubicBezTo>
                      <a:pt x="2753" y="11121"/>
                      <a:pt x="3065" y="11331"/>
                      <a:pt x="3404" y="11473"/>
                    </a:cubicBezTo>
                    <a:cubicBezTo>
                      <a:pt x="4055" y="11223"/>
                      <a:pt x="4692" y="10917"/>
                      <a:pt x="5296" y="10565"/>
                    </a:cubicBezTo>
                    <a:cubicBezTo>
                      <a:pt x="4943" y="10517"/>
                      <a:pt x="4584" y="10422"/>
                      <a:pt x="4333" y="10253"/>
                    </a:cubicBezTo>
                    <a:cubicBezTo>
                      <a:pt x="3160" y="9432"/>
                      <a:pt x="3764" y="8192"/>
                      <a:pt x="4503" y="6612"/>
                    </a:cubicBezTo>
                    <a:cubicBezTo>
                      <a:pt x="4706" y="6178"/>
                      <a:pt x="5506" y="4408"/>
                      <a:pt x="5628" y="3235"/>
                    </a:cubicBezTo>
                    <a:cubicBezTo>
                      <a:pt x="5846" y="1117"/>
                      <a:pt x="4550" y="1"/>
                      <a:pt x="303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3" name="Google Shape;16713;p71"/>
              <p:cNvSpPr/>
              <p:nvPr/>
            </p:nvSpPr>
            <p:spPr>
              <a:xfrm>
                <a:off x="3049315" y="1658633"/>
                <a:ext cx="284464" cy="196673"/>
              </a:xfrm>
              <a:custGeom>
                <a:rect b="b" l="l" r="r" t="t"/>
                <a:pathLst>
                  <a:path extrusionOk="0" h="7498" w="10845">
                    <a:moveTo>
                      <a:pt x="10727" y="1"/>
                    </a:moveTo>
                    <a:cubicBezTo>
                      <a:pt x="10718" y="1"/>
                      <a:pt x="10709" y="2"/>
                      <a:pt x="10698" y="5"/>
                    </a:cubicBezTo>
                    <a:cubicBezTo>
                      <a:pt x="8149" y="276"/>
                      <a:pt x="7993" y="4209"/>
                      <a:pt x="6264" y="5464"/>
                    </a:cubicBezTo>
                    <a:cubicBezTo>
                      <a:pt x="5494" y="6020"/>
                      <a:pt x="4695" y="6258"/>
                      <a:pt x="3995" y="6258"/>
                    </a:cubicBezTo>
                    <a:cubicBezTo>
                      <a:pt x="3007" y="6258"/>
                      <a:pt x="2214" y="5785"/>
                      <a:pt x="1972" y="5070"/>
                    </a:cubicBezTo>
                    <a:cubicBezTo>
                      <a:pt x="1653" y="4128"/>
                      <a:pt x="2202" y="3443"/>
                      <a:pt x="2697" y="3036"/>
                    </a:cubicBezTo>
                    <a:lnTo>
                      <a:pt x="3002" y="1592"/>
                    </a:lnTo>
                    <a:lnTo>
                      <a:pt x="3002" y="1592"/>
                    </a:lnTo>
                    <a:cubicBezTo>
                      <a:pt x="1965" y="1999"/>
                      <a:pt x="1097" y="2792"/>
                      <a:pt x="778" y="3524"/>
                    </a:cubicBezTo>
                    <a:cubicBezTo>
                      <a:pt x="0" y="5314"/>
                      <a:pt x="1231" y="7497"/>
                      <a:pt x="3650" y="7497"/>
                    </a:cubicBezTo>
                    <a:cubicBezTo>
                      <a:pt x="4392" y="7497"/>
                      <a:pt x="5247" y="7292"/>
                      <a:pt x="6189" y="6806"/>
                    </a:cubicBezTo>
                    <a:cubicBezTo>
                      <a:pt x="9458" y="5118"/>
                      <a:pt x="8420" y="1388"/>
                      <a:pt x="10746" y="168"/>
                    </a:cubicBezTo>
                    <a:cubicBezTo>
                      <a:pt x="10844" y="137"/>
                      <a:pt x="10814" y="1"/>
                      <a:pt x="1072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4" name="Google Shape;16714;p71"/>
              <p:cNvSpPr/>
              <p:nvPr/>
            </p:nvSpPr>
            <p:spPr>
              <a:xfrm>
                <a:off x="3058207" y="1663013"/>
                <a:ext cx="272976" cy="192292"/>
              </a:xfrm>
              <a:custGeom>
                <a:rect b="b" l="l" r="r" t="t"/>
                <a:pathLst>
                  <a:path extrusionOk="0" h="7331" w="10407">
                    <a:moveTo>
                      <a:pt x="10407" y="1"/>
                    </a:moveTo>
                    <a:cubicBezTo>
                      <a:pt x="10081" y="21"/>
                      <a:pt x="8929" y="211"/>
                      <a:pt x="8088" y="2652"/>
                    </a:cubicBezTo>
                    <a:cubicBezTo>
                      <a:pt x="7786" y="3539"/>
                      <a:pt x="6964" y="6809"/>
                      <a:pt x="2938" y="6809"/>
                    </a:cubicBezTo>
                    <a:cubicBezTo>
                      <a:pt x="2901" y="6809"/>
                      <a:pt x="2864" y="6809"/>
                      <a:pt x="2826" y="6809"/>
                    </a:cubicBezTo>
                    <a:cubicBezTo>
                      <a:pt x="1206" y="6788"/>
                      <a:pt x="175" y="5412"/>
                      <a:pt x="236" y="4062"/>
                    </a:cubicBezTo>
                    <a:lnTo>
                      <a:pt x="236" y="4062"/>
                    </a:lnTo>
                    <a:cubicBezTo>
                      <a:pt x="0" y="5672"/>
                      <a:pt x="1207" y="7330"/>
                      <a:pt x="3314" y="7330"/>
                    </a:cubicBezTo>
                    <a:cubicBezTo>
                      <a:pt x="4056" y="7330"/>
                      <a:pt x="4909" y="7125"/>
                      <a:pt x="5850" y="6639"/>
                    </a:cubicBezTo>
                    <a:cubicBezTo>
                      <a:pt x="9119" y="4951"/>
                      <a:pt x="8081" y="1221"/>
                      <a:pt x="10407"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5" name="Google Shape;16715;p71"/>
              <p:cNvSpPr/>
              <p:nvPr/>
            </p:nvSpPr>
            <p:spPr>
              <a:xfrm>
                <a:off x="3107598" y="1603261"/>
                <a:ext cx="85405" cy="219309"/>
              </a:xfrm>
              <a:custGeom>
                <a:rect b="b" l="l" r="r" t="t"/>
                <a:pathLst>
                  <a:path extrusionOk="0" h="8361" w="3256">
                    <a:moveTo>
                      <a:pt x="3052" y="1"/>
                    </a:moveTo>
                    <a:lnTo>
                      <a:pt x="3052" y="1"/>
                    </a:lnTo>
                    <a:cubicBezTo>
                      <a:pt x="2659" y="252"/>
                      <a:pt x="1425" y="489"/>
                      <a:pt x="1425" y="489"/>
                    </a:cubicBezTo>
                    <a:cubicBezTo>
                      <a:pt x="1425" y="489"/>
                      <a:pt x="1479" y="896"/>
                      <a:pt x="719" y="3621"/>
                    </a:cubicBezTo>
                    <a:cubicBezTo>
                      <a:pt x="360" y="4930"/>
                      <a:pt x="1" y="6897"/>
                      <a:pt x="1269" y="8320"/>
                    </a:cubicBezTo>
                    <a:cubicBezTo>
                      <a:pt x="1439" y="8347"/>
                      <a:pt x="1609" y="8361"/>
                      <a:pt x="1779" y="8361"/>
                    </a:cubicBezTo>
                    <a:cubicBezTo>
                      <a:pt x="1914" y="8361"/>
                      <a:pt x="2049" y="8352"/>
                      <a:pt x="2184" y="8334"/>
                    </a:cubicBezTo>
                    <a:cubicBezTo>
                      <a:pt x="808" y="6442"/>
                      <a:pt x="2130" y="3764"/>
                      <a:pt x="2679" y="2659"/>
                    </a:cubicBezTo>
                    <a:cubicBezTo>
                      <a:pt x="3255" y="1479"/>
                      <a:pt x="3052" y="1"/>
                      <a:pt x="3052"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6" name="Google Shape;16716;p71"/>
              <p:cNvSpPr/>
              <p:nvPr/>
            </p:nvSpPr>
            <p:spPr>
              <a:xfrm>
                <a:off x="3093381" y="1585556"/>
                <a:ext cx="94271" cy="32289"/>
              </a:xfrm>
              <a:custGeom>
                <a:rect b="b" l="l" r="r" t="t"/>
                <a:pathLst>
                  <a:path extrusionOk="0" h="1231" w="3594">
                    <a:moveTo>
                      <a:pt x="2999" y="1"/>
                    </a:moveTo>
                    <a:cubicBezTo>
                      <a:pt x="2861" y="1"/>
                      <a:pt x="2708" y="33"/>
                      <a:pt x="2550" y="93"/>
                    </a:cubicBezTo>
                    <a:cubicBezTo>
                      <a:pt x="1735" y="405"/>
                      <a:pt x="1100" y="526"/>
                      <a:pt x="628" y="526"/>
                    </a:cubicBezTo>
                    <a:cubicBezTo>
                      <a:pt x="372" y="526"/>
                      <a:pt x="164" y="491"/>
                      <a:pt x="0" y="432"/>
                    </a:cubicBezTo>
                    <a:lnTo>
                      <a:pt x="0" y="432"/>
                    </a:lnTo>
                    <a:cubicBezTo>
                      <a:pt x="258" y="1039"/>
                      <a:pt x="831" y="1230"/>
                      <a:pt x="1445" y="1230"/>
                    </a:cubicBezTo>
                    <a:cubicBezTo>
                      <a:pt x="2463" y="1230"/>
                      <a:pt x="3594" y="705"/>
                      <a:pt x="3594" y="676"/>
                    </a:cubicBezTo>
                    <a:cubicBezTo>
                      <a:pt x="3584" y="195"/>
                      <a:pt x="3336" y="1"/>
                      <a:pt x="299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7" name="Google Shape;16717;p71"/>
              <p:cNvSpPr/>
              <p:nvPr/>
            </p:nvSpPr>
            <p:spPr>
              <a:xfrm>
                <a:off x="3137133" y="1559824"/>
                <a:ext cx="14767" cy="20512"/>
              </a:xfrm>
              <a:custGeom>
                <a:rect b="b" l="l" r="r" t="t"/>
                <a:pathLst>
                  <a:path extrusionOk="0" h="782" w="563">
                    <a:moveTo>
                      <a:pt x="282" y="1"/>
                    </a:moveTo>
                    <a:cubicBezTo>
                      <a:pt x="141" y="1"/>
                      <a:pt x="0" y="94"/>
                      <a:pt x="0" y="280"/>
                    </a:cubicBezTo>
                    <a:lnTo>
                      <a:pt x="0" y="504"/>
                    </a:lnTo>
                    <a:cubicBezTo>
                      <a:pt x="0" y="660"/>
                      <a:pt x="129" y="782"/>
                      <a:pt x="285" y="782"/>
                    </a:cubicBezTo>
                    <a:cubicBezTo>
                      <a:pt x="434" y="782"/>
                      <a:pt x="563" y="660"/>
                      <a:pt x="563" y="504"/>
                    </a:cubicBezTo>
                    <a:lnTo>
                      <a:pt x="563" y="280"/>
                    </a:lnTo>
                    <a:cubicBezTo>
                      <a:pt x="563" y="94"/>
                      <a:pt x="422" y="1"/>
                      <a:pt x="28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718" name="Google Shape;16718;p71"/>
          <p:cNvGrpSpPr/>
          <p:nvPr/>
        </p:nvGrpSpPr>
        <p:grpSpPr>
          <a:xfrm>
            <a:off x="6332865" y="2906131"/>
            <a:ext cx="360846" cy="370184"/>
            <a:chOff x="6332865" y="2906131"/>
            <a:chExt cx="360846" cy="370184"/>
          </a:xfrm>
        </p:grpSpPr>
        <p:sp>
          <p:nvSpPr>
            <p:cNvPr id="16719" name="Google Shape;16719;p71"/>
            <p:cNvSpPr/>
            <p:nvPr/>
          </p:nvSpPr>
          <p:spPr>
            <a:xfrm>
              <a:off x="6332865" y="2906131"/>
              <a:ext cx="360846" cy="327508"/>
            </a:xfrm>
            <a:custGeom>
              <a:rect b="b" l="l" r="r" t="t"/>
              <a:pathLst>
                <a:path extrusionOk="0" h="12486" w="13757">
                  <a:moveTo>
                    <a:pt x="6879" y="1"/>
                  </a:moveTo>
                  <a:cubicBezTo>
                    <a:pt x="6804" y="1"/>
                    <a:pt x="6730" y="38"/>
                    <a:pt x="6686" y="113"/>
                  </a:cubicBezTo>
                  <a:lnTo>
                    <a:pt x="5567" y="1977"/>
                  </a:lnTo>
                  <a:cubicBezTo>
                    <a:pt x="5533" y="2032"/>
                    <a:pt x="5479" y="2072"/>
                    <a:pt x="5418" y="2079"/>
                  </a:cubicBezTo>
                  <a:lnTo>
                    <a:pt x="4597" y="2249"/>
                  </a:lnTo>
                  <a:cubicBezTo>
                    <a:pt x="4475" y="2269"/>
                    <a:pt x="4394" y="2384"/>
                    <a:pt x="4414" y="2506"/>
                  </a:cubicBezTo>
                  <a:lnTo>
                    <a:pt x="4794" y="4873"/>
                  </a:lnTo>
                  <a:cubicBezTo>
                    <a:pt x="4821" y="5025"/>
                    <a:pt x="4698" y="5136"/>
                    <a:pt x="4570" y="5136"/>
                  </a:cubicBezTo>
                  <a:cubicBezTo>
                    <a:pt x="4510" y="5136"/>
                    <a:pt x="4448" y="5112"/>
                    <a:pt x="4401" y="5056"/>
                  </a:cubicBezTo>
                  <a:lnTo>
                    <a:pt x="3214" y="3652"/>
                  </a:lnTo>
                  <a:cubicBezTo>
                    <a:pt x="3167" y="3599"/>
                    <a:pt x="3105" y="3573"/>
                    <a:pt x="3043" y="3573"/>
                  </a:cubicBezTo>
                  <a:cubicBezTo>
                    <a:pt x="2969" y="3573"/>
                    <a:pt x="2895" y="3609"/>
                    <a:pt x="2848" y="3679"/>
                  </a:cubicBezTo>
                  <a:lnTo>
                    <a:pt x="2671" y="3944"/>
                  </a:lnTo>
                  <a:cubicBezTo>
                    <a:pt x="2630" y="4008"/>
                    <a:pt x="2558" y="4044"/>
                    <a:pt x="2484" y="4044"/>
                  </a:cubicBezTo>
                  <a:cubicBezTo>
                    <a:pt x="2449" y="4044"/>
                    <a:pt x="2413" y="4036"/>
                    <a:pt x="2380" y="4018"/>
                  </a:cubicBezTo>
                  <a:lnTo>
                    <a:pt x="380" y="3015"/>
                  </a:lnTo>
                  <a:cubicBezTo>
                    <a:pt x="346" y="2998"/>
                    <a:pt x="311" y="2990"/>
                    <a:pt x="278" y="2990"/>
                  </a:cubicBezTo>
                  <a:cubicBezTo>
                    <a:pt x="126" y="2990"/>
                    <a:pt x="1" y="3150"/>
                    <a:pt x="68" y="3306"/>
                  </a:cubicBezTo>
                  <a:lnTo>
                    <a:pt x="915" y="5334"/>
                  </a:lnTo>
                  <a:cubicBezTo>
                    <a:pt x="949" y="5415"/>
                    <a:pt x="929" y="5517"/>
                    <a:pt x="861" y="5578"/>
                  </a:cubicBezTo>
                  <a:lnTo>
                    <a:pt x="305" y="6134"/>
                  </a:lnTo>
                  <a:cubicBezTo>
                    <a:pt x="190" y="6256"/>
                    <a:pt x="230" y="6446"/>
                    <a:pt x="380" y="6507"/>
                  </a:cubicBezTo>
                  <a:lnTo>
                    <a:pt x="997" y="6758"/>
                  </a:lnTo>
                  <a:cubicBezTo>
                    <a:pt x="1112" y="6798"/>
                    <a:pt x="1166" y="6927"/>
                    <a:pt x="1132" y="7036"/>
                  </a:cubicBezTo>
                  <a:lnTo>
                    <a:pt x="1031" y="7334"/>
                  </a:lnTo>
                  <a:cubicBezTo>
                    <a:pt x="997" y="7442"/>
                    <a:pt x="1044" y="7558"/>
                    <a:pt x="1139" y="7605"/>
                  </a:cubicBezTo>
                  <a:lnTo>
                    <a:pt x="3017" y="8595"/>
                  </a:lnTo>
                  <a:cubicBezTo>
                    <a:pt x="3160" y="8670"/>
                    <a:pt x="3187" y="8866"/>
                    <a:pt x="3065" y="8968"/>
                  </a:cubicBezTo>
                  <a:lnTo>
                    <a:pt x="814" y="10901"/>
                  </a:lnTo>
                  <a:cubicBezTo>
                    <a:pt x="685" y="11016"/>
                    <a:pt x="719" y="11226"/>
                    <a:pt x="888" y="11287"/>
                  </a:cubicBezTo>
                  <a:lnTo>
                    <a:pt x="4251" y="12474"/>
                  </a:lnTo>
                  <a:cubicBezTo>
                    <a:pt x="4276" y="12482"/>
                    <a:pt x="4301" y="12486"/>
                    <a:pt x="4325" y="12486"/>
                  </a:cubicBezTo>
                  <a:cubicBezTo>
                    <a:pt x="4383" y="12486"/>
                    <a:pt x="4439" y="12464"/>
                    <a:pt x="4482" y="12426"/>
                  </a:cubicBezTo>
                  <a:lnTo>
                    <a:pt x="6733" y="10385"/>
                  </a:lnTo>
                  <a:cubicBezTo>
                    <a:pt x="6774" y="10345"/>
                    <a:pt x="6828" y="10324"/>
                    <a:pt x="6883" y="10324"/>
                  </a:cubicBezTo>
                  <a:cubicBezTo>
                    <a:pt x="6938" y="10324"/>
                    <a:pt x="6994" y="10345"/>
                    <a:pt x="7038" y="10385"/>
                  </a:cubicBezTo>
                  <a:lnTo>
                    <a:pt x="9283" y="12426"/>
                  </a:lnTo>
                  <a:cubicBezTo>
                    <a:pt x="9325" y="12464"/>
                    <a:pt x="9382" y="12486"/>
                    <a:pt x="9439" y="12486"/>
                  </a:cubicBezTo>
                  <a:cubicBezTo>
                    <a:pt x="9464" y="12486"/>
                    <a:pt x="9489" y="12482"/>
                    <a:pt x="9513" y="12474"/>
                  </a:cubicBezTo>
                  <a:lnTo>
                    <a:pt x="12876" y="11287"/>
                  </a:lnTo>
                  <a:cubicBezTo>
                    <a:pt x="13046" y="11226"/>
                    <a:pt x="13087" y="11016"/>
                    <a:pt x="12951" y="10901"/>
                  </a:cubicBezTo>
                  <a:lnTo>
                    <a:pt x="10707" y="8968"/>
                  </a:lnTo>
                  <a:cubicBezTo>
                    <a:pt x="10578" y="8866"/>
                    <a:pt x="10605" y="8670"/>
                    <a:pt x="10747" y="8595"/>
                  </a:cubicBezTo>
                  <a:lnTo>
                    <a:pt x="12625" y="7605"/>
                  </a:lnTo>
                  <a:cubicBezTo>
                    <a:pt x="12720" y="7558"/>
                    <a:pt x="12768" y="7442"/>
                    <a:pt x="12734" y="7334"/>
                  </a:cubicBezTo>
                  <a:lnTo>
                    <a:pt x="12632" y="7036"/>
                  </a:lnTo>
                  <a:cubicBezTo>
                    <a:pt x="12598" y="6927"/>
                    <a:pt x="12653" y="6798"/>
                    <a:pt x="12768" y="6758"/>
                  </a:cubicBezTo>
                  <a:lnTo>
                    <a:pt x="13385" y="6507"/>
                  </a:lnTo>
                  <a:cubicBezTo>
                    <a:pt x="13534" y="6446"/>
                    <a:pt x="13575" y="6256"/>
                    <a:pt x="13459" y="6134"/>
                  </a:cubicBezTo>
                  <a:lnTo>
                    <a:pt x="12897" y="5578"/>
                  </a:lnTo>
                  <a:cubicBezTo>
                    <a:pt x="12829" y="5510"/>
                    <a:pt x="12815" y="5415"/>
                    <a:pt x="12849" y="5327"/>
                  </a:cubicBezTo>
                  <a:lnTo>
                    <a:pt x="13690" y="3306"/>
                  </a:lnTo>
                  <a:cubicBezTo>
                    <a:pt x="13756" y="3146"/>
                    <a:pt x="13633" y="2990"/>
                    <a:pt x="13482" y="2990"/>
                  </a:cubicBezTo>
                  <a:cubicBezTo>
                    <a:pt x="13448" y="2990"/>
                    <a:pt x="13413" y="2997"/>
                    <a:pt x="13378" y="3015"/>
                  </a:cubicBezTo>
                  <a:lnTo>
                    <a:pt x="11378" y="4018"/>
                  </a:lnTo>
                  <a:cubicBezTo>
                    <a:pt x="11347" y="4033"/>
                    <a:pt x="11314" y="4040"/>
                    <a:pt x="11280" y="4040"/>
                  </a:cubicBezTo>
                  <a:cubicBezTo>
                    <a:pt x="11204" y="4040"/>
                    <a:pt x="11129" y="4003"/>
                    <a:pt x="11086" y="3937"/>
                  </a:cubicBezTo>
                  <a:lnTo>
                    <a:pt x="10910" y="3672"/>
                  </a:lnTo>
                  <a:cubicBezTo>
                    <a:pt x="10866" y="3607"/>
                    <a:pt x="10794" y="3573"/>
                    <a:pt x="10721" y="3573"/>
                  </a:cubicBezTo>
                  <a:cubicBezTo>
                    <a:pt x="10658" y="3573"/>
                    <a:pt x="10595" y="3599"/>
                    <a:pt x="10551" y="3652"/>
                  </a:cubicBezTo>
                  <a:lnTo>
                    <a:pt x="9432" y="4968"/>
                  </a:lnTo>
                  <a:cubicBezTo>
                    <a:pt x="9385" y="5024"/>
                    <a:pt x="9325" y="5049"/>
                    <a:pt x="9264" y="5049"/>
                  </a:cubicBezTo>
                  <a:cubicBezTo>
                    <a:pt x="9131" y="5049"/>
                    <a:pt x="9001" y="4928"/>
                    <a:pt x="9038" y="4764"/>
                  </a:cubicBezTo>
                  <a:lnTo>
                    <a:pt x="9554" y="2520"/>
                  </a:lnTo>
                  <a:cubicBezTo>
                    <a:pt x="9581" y="2398"/>
                    <a:pt x="9500" y="2269"/>
                    <a:pt x="9371" y="2249"/>
                  </a:cubicBezTo>
                  <a:lnTo>
                    <a:pt x="8347" y="2079"/>
                  </a:lnTo>
                  <a:cubicBezTo>
                    <a:pt x="8279" y="2065"/>
                    <a:pt x="8225" y="2025"/>
                    <a:pt x="8191" y="1971"/>
                  </a:cubicBezTo>
                  <a:lnTo>
                    <a:pt x="7072" y="113"/>
                  </a:lnTo>
                  <a:cubicBezTo>
                    <a:pt x="7028" y="38"/>
                    <a:pt x="6953" y="1"/>
                    <a:pt x="687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0" name="Google Shape;16720;p71"/>
            <p:cNvSpPr/>
            <p:nvPr/>
          </p:nvSpPr>
          <p:spPr>
            <a:xfrm>
              <a:off x="6636005" y="3022855"/>
              <a:ext cx="21089" cy="18466"/>
            </a:xfrm>
            <a:custGeom>
              <a:rect b="b" l="l" r="r" t="t"/>
              <a:pathLst>
                <a:path extrusionOk="0" h="704" w="804">
                  <a:moveTo>
                    <a:pt x="551" y="0"/>
                  </a:moveTo>
                  <a:cubicBezTo>
                    <a:pt x="490" y="0"/>
                    <a:pt x="429" y="24"/>
                    <a:pt x="384" y="70"/>
                  </a:cubicBezTo>
                  <a:lnTo>
                    <a:pt x="160" y="314"/>
                  </a:lnTo>
                  <a:cubicBezTo>
                    <a:pt x="1" y="483"/>
                    <a:pt x="152" y="703"/>
                    <a:pt x="327" y="703"/>
                  </a:cubicBezTo>
                  <a:cubicBezTo>
                    <a:pt x="383" y="703"/>
                    <a:pt x="441" y="680"/>
                    <a:pt x="492" y="626"/>
                  </a:cubicBezTo>
                  <a:lnTo>
                    <a:pt x="716" y="382"/>
                  </a:lnTo>
                  <a:cubicBezTo>
                    <a:pt x="804" y="294"/>
                    <a:pt x="797" y="151"/>
                    <a:pt x="709" y="63"/>
                  </a:cubicBezTo>
                  <a:cubicBezTo>
                    <a:pt x="663" y="21"/>
                    <a:pt x="607" y="0"/>
                    <a:pt x="55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1" name="Google Shape;16721;p71"/>
            <p:cNvSpPr/>
            <p:nvPr/>
          </p:nvSpPr>
          <p:spPr>
            <a:xfrm>
              <a:off x="6391594" y="2960034"/>
              <a:ext cx="243546" cy="316281"/>
            </a:xfrm>
            <a:custGeom>
              <a:rect b="b" l="l" r="r" t="t"/>
              <a:pathLst>
                <a:path extrusionOk="0" h="12058" w="9285">
                  <a:moveTo>
                    <a:pt x="2146" y="1"/>
                  </a:moveTo>
                  <a:cubicBezTo>
                    <a:pt x="1975" y="1"/>
                    <a:pt x="1819" y="206"/>
                    <a:pt x="1965" y="377"/>
                  </a:cubicBezTo>
                  <a:lnTo>
                    <a:pt x="4413" y="3272"/>
                  </a:lnTo>
                  <a:lnTo>
                    <a:pt x="4413" y="7042"/>
                  </a:lnTo>
                  <a:cubicBezTo>
                    <a:pt x="4413" y="7178"/>
                    <a:pt x="4300" y="7269"/>
                    <a:pt x="4183" y="7269"/>
                  </a:cubicBezTo>
                  <a:cubicBezTo>
                    <a:pt x="4125" y="7269"/>
                    <a:pt x="4066" y="7247"/>
                    <a:pt x="4019" y="7198"/>
                  </a:cubicBezTo>
                  <a:lnTo>
                    <a:pt x="487" y="3435"/>
                  </a:lnTo>
                  <a:cubicBezTo>
                    <a:pt x="436" y="3382"/>
                    <a:pt x="378" y="3360"/>
                    <a:pt x="323" y="3360"/>
                  </a:cubicBezTo>
                  <a:cubicBezTo>
                    <a:pt x="150" y="3360"/>
                    <a:pt x="0" y="3577"/>
                    <a:pt x="154" y="3747"/>
                  </a:cubicBezTo>
                  <a:lnTo>
                    <a:pt x="3870" y="7700"/>
                  </a:lnTo>
                  <a:cubicBezTo>
                    <a:pt x="3999" y="7835"/>
                    <a:pt x="3918" y="8059"/>
                    <a:pt x="3735" y="8079"/>
                  </a:cubicBezTo>
                  <a:lnTo>
                    <a:pt x="975" y="8452"/>
                  </a:lnTo>
                  <a:cubicBezTo>
                    <a:pt x="692" y="8486"/>
                    <a:pt x="717" y="8900"/>
                    <a:pt x="995" y="8900"/>
                  </a:cubicBezTo>
                  <a:cubicBezTo>
                    <a:pt x="997" y="8900"/>
                    <a:pt x="1000" y="8900"/>
                    <a:pt x="1002" y="8900"/>
                  </a:cubicBezTo>
                  <a:lnTo>
                    <a:pt x="1036" y="8900"/>
                  </a:lnTo>
                  <a:lnTo>
                    <a:pt x="4155" y="8486"/>
                  </a:lnTo>
                  <a:cubicBezTo>
                    <a:pt x="4166" y="8484"/>
                    <a:pt x="4177" y="8484"/>
                    <a:pt x="4188" y="8484"/>
                  </a:cubicBezTo>
                  <a:cubicBezTo>
                    <a:pt x="4310" y="8484"/>
                    <a:pt x="4413" y="8585"/>
                    <a:pt x="4413" y="8710"/>
                  </a:cubicBezTo>
                  <a:lnTo>
                    <a:pt x="4413" y="11829"/>
                  </a:lnTo>
                  <a:cubicBezTo>
                    <a:pt x="4413" y="11982"/>
                    <a:pt x="4526" y="12058"/>
                    <a:pt x="4640" y="12058"/>
                  </a:cubicBezTo>
                  <a:cubicBezTo>
                    <a:pt x="4753" y="12058"/>
                    <a:pt x="4867" y="11982"/>
                    <a:pt x="4867" y="11829"/>
                  </a:cubicBezTo>
                  <a:lnTo>
                    <a:pt x="4867" y="8710"/>
                  </a:lnTo>
                  <a:cubicBezTo>
                    <a:pt x="4867" y="8585"/>
                    <a:pt x="4964" y="8484"/>
                    <a:pt x="5085" y="8484"/>
                  </a:cubicBezTo>
                  <a:cubicBezTo>
                    <a:pt x="5096" y="8484"/>
                    <a:pt x="5107" y="8484"/>
                    <a:pt x="5118" y="8486"/>
                  </a:cubicBezTo>
                  <a:lnTo>
                    <a:pt x="8244" y="8900"/>
                  </a:lnTo>
                  <a:lnTo>
                    <a:pt x="8271" y="8900"/>
                  </a:lnTo>
                  <a:cubicBezTo>
                    <a:pt x="8273" y="8900"/>
                    <a:pt x="8275" y="8900"/>
                    <a:pt x="8278" y="8900"/>
                  </a:cubicBezTo>
                  <a:cubicBezTo>
                    <a:pt x="8556" y="8900"/>
                    <a:pt x="8587" y="8486"/>
                    <a:pt x="8305" y="8445"/>
                  </a:cubicBezTo>
                  <a:lnTo>
                    <a:pt x="8305" y="8445"/>
                  </a:lnTo>
                  <a:lnTo>
                    <a:pt x="8312" y="8452"/>
                  </a:lnTo>
                  <a:lnTo>
                    <a:pt x="8312" y="8452"/>
                  </a:lnTo>
                  <a:lnTo>
                    <a:pt x="5545" y="8079"/>
                  </a:lnTo>
                  <a:cubicBezTo>
                    <a:pt x="5362" y="8059"/>
                    <a:pt x="5287" y="7835"/>
                    <a:pt x="5409" y="7700"/>
                  </a:cubicBezTo>
                  <a:lnTo>
                    <a:pt x="9125" y="3747"/>
                  </a:lnTo>
                  <a:cubicBezTo>
                    <a:pt x="9285" y="3577"/>
                    <a:pt x="9132" y="3360"/>
                    <a:pt x="8957" y="3360"/>
                  </a:cubicBezTo>
                  <a:cubicBezTo>
                    <a:pt x="8902" y="3360"/>
                    <a:pt x="8844" y="3382"/>
                    <a:pt x="8793" y="3435"/>
                  </a:cubicBezTo>
                  <a:lnTo>
                    <a:pt x="5260" y="7198"/>
                  </a:lnTo>
                  <a:cubicBezTo>
                    <a:pt x="5213" y="7247"/>
                    <a:pt x="5155" y="7269"/>
                    <a:pt x="5097" y="7269"/>
                  </a:cubicBezTo>
                  <a:cubicBezTo>
                    <a:pt x="4980" y="7269"/>
                    <a:pt x="4867" y="7178"/>
                    <a:pt x="4867" y="7042"/>
                  </a:cubicBezTo>
                  <a:lnTo>
                    <a:pt x="4867" y="3279"/>
                  </a:lnTo>
                  <a:lnTo>
                    <a:pt x="7539" y="383"/>
                  </a:lnTo>
                  <a:cubicBezTo>
                    <a:pt x="7692" y="219"/>
                    <a:pt x="7540" y="1"/>
                    <a:pt x="7366" y="1"/>
                  </a:cubicBezTo>
                  <a:cubicBezTo>
                    <a:pt x="7309" y="1"/>
                    <a:pt x="7251" y="24"/>
                    <a:pt x="7200" y="78"/>
                  </a:cubicBezTo>
                  <a:lnTo>
                    <a:pt x="4867" y="2607"/>
                  </a:lnTo>
                  <a:lnTo>
                    <a:pt x="4867" y="912"/>
                  </a:lnTo>
                  <a:cubicBezTo>
                    <a:pt x="4867" y="760"/>
                    <a:pt x="4753" y="683"/>
                    <a:pt x="4640" y="683"/>
                  </a:cubicBezTo>
                  <a:cubicBezTo>
                    <a:pt x="4526" y="683"/>
                    <a:pt x="4413" y="760"/>
                    <a:pt x="4413" y="912"/>
                  </a:cubicBezTo>
                  <a:lnTo>
                    <a:pt x="4413" y="2567"/>
                  </a:lnTo>
                  <a:lnTo>
                    <a:pt x="2317" y="85"/>
                  </a:lnTo>
                  <a:cubicBezTo>
                    <a:pt x="2267" y="26"/>
                    <a:pt x="2206" y="1"/>
                    <a:pt x="2146"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2" name="Google Shape;16722;p71"/>
            <p:cNvSpPr/>
            <p:nvPr/>
          </p:nvSpPr>
          <p:spPr>
            <a:xfrm>
              <a:off x="6624333" y="3184510"/>
              <a:ext cx="22820" cy="12879"/>
            </a:xfrm>
            <a:custGeom>
              <a:rect b="b" l="l" r="r" t="t"/>
              <a:pathLst>
                <a:path extrusionOk="0" h="491" w="870">
                  <a:moveTo>
                    <a:pt x="310" y="0"/>
                  </a:moveTo>
                  <a:cubicBezTo>
                    <a:pt x="44" y="0"/>
                    <a:pt x="1" y="418"/>
                    <a:pt x="286" y="457"/>
                  </a:cubicBezTo>
                  <a:lnTo>
                    <a:pt x="523" y="491"/>
                  </a:lnTo>
                  <a:lnTo>
                    <a:pt x="551" y="491"/>
                  </a:lnTo>
                  <a:cubicBezTo>
                    <a:pt x="835" y="491"/>
                    <a:pt x="869" y="71"/>
                    <a:pt x="584" y="37"/>
                  </a:cubicBezTo>
                  <a:lnTo>
                    <a:pt x="347" y="3"/>
                  </a:lnTo>
                  <a:cubicBezTo>
                    <a:pt x="334" y="1"/>
                    <a:pt x="322" y="0"/>
                    <a:pt x="310"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3" name="Google Shape;16723;p71"/>
            <p:cNvSpPr/>
            <p:nvPr/>
          </p:nvSpPr>
          <p:spPr>
            <a:xfrm>
              <a:off x="6367593" y="3022750"/>
              <a:ext cx="21115" cy="18387"/>
            </a:xfrm>
            <a:custGeom>
              <a:rect b="b" l="l" r="r" t="t"/>
              <a:pathLst>
                <a:path extrusionOk="0" h="701" w="805">
                  <a:moveTo>
                    <a:pt x="331" y="1"/>
                  </a:moveTo>
                  <a:cubicBezTo>
                    <a:pt x="155" y="1"/>
                    <a:pt x="1" y="221"/>
                    <a:pt x="161" y="386"/>
                  </a:cubicBezTo>
                  <a:lnTo>
                    <a:pt x="391" y="630"/>
                  </a:lnTo>
                  <a:cubicBezTo>
                    <a:pt x="434" y="677"/>
                    <a:pt x="495" y="701"/>
                    <a:pt x="556" y="701"/>
                  </a:cubicBezTo>
                  <a:cubicBezTo>
                    <a:pt x="610" y="701"/>
                    <a:pt x="665" y="682"/>
                    <a:pt x="710" y="644"/>
                  </a:cubicBezTo>
                  <a:cubicBezTo>
                    <a:pt x="798" y="555"/>
                    <a:pt x="805" y="413"/>
                    <a:pt x="717" y="318"/>
                  </a:cubicBezTo>
                  <a:lnTo>
                    <a:pt x="493" y="74"/>
                  </a:lnTo>
                  <a:cubicBezTo>
                    <a:pt x="443" y="22"/>
                    <a:pt x="386" y="1"/>
                    <a:pt x="331"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4" name="Google Shape;16724;p71"/>
            <p:cNvSpPr/>
            <p:nvPr/>
          </p:nvSpPr>
          <p:spPr>
            <a:xfrm>
              <a:off x="6379633" y="3184563"/>
              <a:ext cx="22794" cy="12826"/>
            </a:xfrm>
            <a:custGeom>
              <a:rect b="b" l="l" r="r" t="t"/>
              <a:pathLst>
                <a:path extrusionOk="0" h="489" w="869">
                  <a:moveTo>
                    <a:pt x="522" y="1"/>
                  </a:moveTo>
                  <a:lnTo>
                    <a:pt x="285" y="35"/>
                  </a:lnTo>
                  <a:cubicBezTo>
                    <a:pt x="0" y="69"/>
                    <a:pt x="27" y="489"/>
                    <a:pt x="312" y="489"/>
                  </a:cubicBezTo>
                  <a:lnTo>
                    <a:pt x="346" y="489"/>
                  </a:lnTo>
                  <a:lnTo>
                    <a:pt x="577" y="455"/>
                  </a:lnTo>
                  <a:cubicBezTo>
                    <a:pt x="868" y="416"/>
                    <a:pt x="825" y="5"/>
                    <a:pt x="560" y="5"/>
                  </a:cubicBezTo>
                  <a:cubicBezTo>
                    <a:pt x="548" y="5"/>
                    <a:pt x="535" y="6"/>
                    <a:pt x="522" y="8"/>
                  </a:cubicBezTo>
                  <a:lnTo>
                    <a:pt x="522"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5" name="Google Shape;16725;p71"/>
            <p:cNvSpPr/>
            <p:nvPr/>
          </p:nvSpPr>
          <p:spPr>
            <a:xfrm>
              <a:off x="6507321" y="2948257"/>
              <a:ext cx="11935" cy="17941"/>
            </a:xfrm>
            <a:custGeom>
              <a:rect b="b" l="l" r="r" t="t"/>
              <a:pathLst>
                <a:path extrusionOk="0" h="684" w="455">
                  <a:moveTo>
                    <a:pt x="228" y="0"/>
                  </a:moveTo>
                  <a:cubicBezTo>
                    <a:pt x="114" y="0"/>
                    <a:pt x="1" y="76"/>
                    <a:pt x="1" y="229"/>
                  </a:cubicBezTo>
                  <a:lnTo>
                    <a:pt x="1" y="459"/>
                  </a:lnTo>
                  <a:cubicBezTo>
                    <a:pt x="1" y="581"/>
                    <a:pt x="102" y="683"/>
                    <a:pt x="231" y="683"/>
                  </a:cubicBezTo>
                  <a:cubicBezTo>
                    <a:pt x="353" y="683"/>
                    <a:pt x="455" y="581"/>
                    <a:pt x="455" y="459"/>
                  </a:cubicBezTo>
                  <a:lnTo>
                    <a:pt x="455" y="229"/>
                  </a:lnTo>
                  <a:cubicBezTo>
                    <a:pt x="455" y="76"/>
                    <a:pt x="341" y="0"/>
                    <a:pt x="22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6" name="Google Shape;16726;p71"/>
            <p:cNvSpPr/>
            <p:nvPr/>
          </p:nvSpPr>
          <p:spPr>
            <a:xfrm>
              <a:off x="6417142" y="3001923"/>
              <a:ext cx="72001" cy="84985"/>
            </a:xfrm>
            <a:custGeom>
              <a:rect b="b" l="l" r="r" t="t"/>
              <a:pathLst>
                <a:path extrusionOk="0" h="3240" w="2745">
                  <a:moveTo>
                    <a:pt x="1" y="0"/>
                  </a:moveTo>
                  <a:lnTo>
                    <a:pt x="1276" y="2685"/>
                  </a:lnTo>
                  <a:cubicBezTo>
                    <a:pt x="1364" y="2868"/>
                    <a:pt x="1527" y="3004"/>
                    <a:pt x="1723" y="3051"/>
                  </a:cubicBezTo>
                  <a:lnTo>
                    <a:pt x="2442" y="3234"/>
                  </a:lnTo>
                  <a:cubicBezTo>
                    <a:pt x="2458" y="3238"/>
                    <a:pt x="2475" y="3240"/>
                    <a:pt x="2491" y="3240"/>
                  </a:cubicBezTo>
                  <a:cubicBezTo>
                    <a:pt x="2627" y="3240"/>
                    <a:pt x="2744" y="3116"/>
                    <a:pt x="2720" y="2977"/>
                  </a:cubicBezTo>
                  <a:lnTo>
                    <a:pt x="2503" y="1614"/>
                  </a:lnTo>
                  <a:cubicBezTo>
                    <a:pt x="2483" y="1471"/>
                    <a:pt x="2422" y="1349"/>
                    <a:pt x="2327" y="1248"/>
                  </a:cubicBezTo>
                  <a:lnTo>
                    <a:pt x="1438" y="312"/>
                  </a:lnTo>
                  <a:lnTo>
                    <a:pt x="1581" y="1214"/>
                  </a:lnTo>
                  <a:cubicBezTo>
                    <a:pt x="1608" y="1370"/>
                    <a:pt x="1487" y="1479"/>
                    <a:pt x="1359" y="1479"/>
                  </a:cubicBezTo>
                  <a:cubicBezTo>
                    <a:pt x="1298" y="1479"/>
                    <a:pt x="1236" y="1454"/>
                    <a:pt x="1188" y="1397"/>
                  </a:cubicBezTo>
                  <a:lnTo>
                    <a:pt x="1"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7" name="Google Shape;16727;p71"/>
            <p:cNvSpPr/>
            <p:nvPr/>
          </p:nvSpPr>
          <p:spPr>
            <a:xfrm>
              <a:off x="6358990" y="3090659"/>
              <a:ext cx="102481" cy="86113"/>
            </a:xfrm>
            <a:custGeom>
              <a:rect b="b" l="l" r="r" t="t"/>
              <a:pathLst>
                <a:path extrusionOk="0" h="3283" w="3907">
                  <a:moveTo>
                    <a:pt x="129" y="1"/>
                  </a:moveTo>
                  <a:lnTo>
                    <a:pt x="35" y="299"/>
                  </a:lnTo>
                  <a:cubicBezTo>
                    <a:pt x="1" y="401"/>
                    <a:pt x="41" y="516"/>
                    <a:pt x="143" y="570"/>
                  </a:cubicBezTo>
                  <a:lnTo>
                    <a:pt x="2021" y="1560"/>
                  </a:lnTo>
                  <a:cubicBezTo>
                    <a:pt x="2164" y="1635"/>
                    <a:pt x="2184" y="1831"/>
                    <a:pt x="2062" y="1933"/>
                  </a:cubicBezTo>
                  <a:lnTo>
                    <a:pt x="496" y="3282"/>
                  </a:lnTo>
                  <a:lnTo>
                    <a:pt x="3676" y="2496"/>
                  </a:lnTo>
                  <a:cubicBezTo>
                    <a:pt x="3838" y="2455"/>
                    <a:pt x="3906" y="2272"/>
                    <a:pt x="3805" y="2143"/>
                  </a:cubicBezTo>
                  <a:lnTo>
                    <a:pt x="3377" y="1547"/>
                  </a:lnTo>
                  <a:cubicBezTo>
                    <a:pt x="3303" y="1452"/>
                    <a:pt x="3215" y="1377"/>
                    <a:pt x="3106" y="1330"/>
                  </a:cubicBezTo>
                  <a:lnTo>
                    <a:pt x="129"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8" name="Google Shape;16728;p71"/>
            <p:cNvSpPr/>
            <p:nvPr/>
          </p:nvSpPr>
          <p:spPr>
            <a:xfrm>
              <a:off x="6565131" y="3090659"/>
              <a:ext cx="102481" cy="86113"/>
            </a:xfrm>
            <a:custGeom>
              <a:rect b="b" l="l" r="r" t="t"/>
              <a:pathLst>
                <a:path extrusionOk="0" h="3283" w="3907">
                  <a:moveTo>
                    <a:pt x="3777" y="1"/>
                  </a:moveTo>
                  <a:lnTo>
                    <a:pt x="801" y="1330"/>
                  </a:lnTo>
                  <a:cubicBezTo>
                    <a:pt x="692" y="1377"/>
                    <a:pt x="597" y="1452"/>
                    <a:pt x="529" y="1547"/>
                  </a:cubicBezTo>
                  <a:lnTo>
                    <a:pt x="102" y="2136"/>
                  </a:lnTo>
                  <a:cubicBezTo>
                    <a:pt x="0" y="2272"/>
                    <a:pt x="68" y="2455"/>
                    <a:pt x="231" y="2496"/>
                  </a:cubicBezTo>
                  <a:lnTo>
                    <a:pt x="3411" y="3282"/>
                  </a:lnTo>
                  <a:lnTo>
                    <a:pt x="1845" y="1933"/>
                  </a:lnTo>
                  <a:cubicBezTo>
                    <a:pt x="1723" y="1831"/>
                    <a:pt x="1743" y="1635"/>
                    <a:pt x="1885" y="1560"/>
                  </a:cubicBezTo>
                  <a:lnTo>
                    <a:pt x="3764" y="570"/>
                  </a:lnTo>
                  <a:cubicBezTo>
                    <a:pt x="3865" y="516"/>
                    <a:pt x="3906" y="401"/>
                    <a:pt x="3872" y="299"/>
                  </a:cubicBezTo>
                  <a:lnTo>
                    <a:pt x="3777"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9" name="Google Shape;16729;p71"/>
            <p:cNvSpPr/>
            <p:nvPr/>
          </p:nvSpPr>
          <p:spPr>
            <a:xfrm>
              <a:off x="6537459" y="3001740"/>
              <a:ext cx="72342" cy="85038"/>
            </a:xfrm>
            <a:custGeom>
              <a:rect b="b" l="l" r="r" t="t"/>
              <a:pathLst>
                <a:path extrusionOk="0" h="3242" w="2758">
                  <a:moveTo>
                    <a:pt x="2757" y="0"/>
                  </a:moveTo>
                  <a:cubicBezTo>
                    <a:pt x="2757" y="0"/>
                    <a:pt x="2751" y="7"/>
                    <a:pt x="2751" y="7"/>
                  </a:cubicBezTo>
                  <a:lnTo>
                    <a:pt x="1639" y="1323"/>
                  </a:lnTo>
                  <a:cubicBezTo>
                    <a:pt x="1590" y="1379"/>
                    <a:pt x="1528" y="1404"/>
                    <a:pt x="1467" y="1404"/>
                  </a:cubicBezTo>
                  <a:cubicBezTo>
                    <a:pt x="1331" y="1404"/>
                    <a:pt x="1201" y="1283"/>
                    <a:pt x="1238" y="1119"/>
                  </a:cubicBezTo>
                  <a:lnTo>
                    <a:pt x="1455" y="177"/>
                  </a:lnTo>
                  <a:lnTo>
                    <a:pt x="418" y="1255"/>
                  </a:lnTo>
                  <a:cubicBezTo>
                    <a:pt x="323" y="1356"/>
                    <a:pt x="262" y="1478"/>
                    <a:pt x="242" y="1621"/>
                  </a:cubicBezTo>
                  <a:lnTo>
                    <a:pt x="25" y="2984"/>
                  </a:lnTo>
                  <a:cubicBezTo>
                    <a:pt x="1" y="3121"/>
                    <a:pt x="113" y="3242"/>
                    <a:pt x="246" y="3242"/>
                  </a:cubicBezTo>
                  <a:cubicBezTo>
                    <a:pt x="265" y="3242"/>
                    <a:pt x="284" y="3240"/>
                    <a:pt x="303" y="3235"/>
                  </a:cubicBezTo>
                  <a:lnTo>
                    <a:pt x="1021" y="3058"/>
                  </a:lnTo>
                  <a:cubicBezTo>
                    <a:pt x="1218" y="3011"/>
                    <a:pt x="1388" y="2875"/>
                    <a:pt x="1469" y="2685"/>
                  </a:cubicBezTo>
                  <a:lnTo>
                    <a:pt x="2757"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30" name="Google Shape;16730;p71"/>
          <p:cNvGrpSpPr/>
          <p:nvPr/>
        </p:nvGrpSpPr>
        <p:grpSpPr>
          <a:xfrm>
            <a:off x="4135079" y="1518066"/>
            <a:ext cx="370132" cy="358223"/>
            <a:chOff x="4135079" y="1518066"/>
            <a:chExt cx="370132" cy="358223"/>
          </a:xfrm>
        </p:grpSpPr>
        <p:sp>
          <p:nvSpPr>
            <p:cNvPr id="16731" name="Google Shape;16731;p71"/>
            <p:cNvSpPr/>
            <p:nvPr/>
          </p:nvSpPr>
          <p:spPr>
            <a:xfrm>
              <a:off x="4135079" y="1625688"/>
              <a:ext cx="95530" cy="95530"/>
            </a:xfrm>
            <a:custGeom>
              <a:rect b="b" l="l" r="r" t="t"/>
              <a:pathLst>
                <a:path extrusionOk="0" h="3642" w="3642">
                  <a:moveTo>
                    <a:pt x="1824" y="0"/>
                  </a:moveTo>
                  <a:cubicBezTo>
                    <a:pt x="814" y="0"/>
                    <a:pt x="0" y="814"/>
                    <a:pt x="0" y="1817"/>
                  </a:cubicBezTo>
                  <a:cubicBezTo>
                    <a:pt x="0" y="2821"/>
                    <a:pt x="814" y="3641"/>
                    <a:pt x="1824" y="3641"/>
                  </a:cubicBezTo>
                  <a:cubicBezTo>
                    <a:pt x="2828" y="3641"/>
                    <a:pt x="3642" y="2821"/>
                    <a:pt x="3642" y="1817"/>
                  </a:cubicBezTo>
                  <a:cubicBezTo>
                    <a:pt x="3642" y="814"/>
                    <a:pt x="2828" y="0"/>
                    <a:pt x="182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2" name="Google Shape;16732;p71"/>
            <p:cNvSpPr/>
            <p:nvPr/>
          </p:nvSpPr>
          <p:spPr>
            <a:xfrm>
              <a:off x="4153047" y="1643472"/>
              <a:ext cx="59595" cy="59778"/>
            </a:xfrm>
            <a:custGeom>
              <a:rect b="b" l="l" r="r" t="t"/>
              <a:pathLst>
                <a:path extrusionOk="0" h="2279" w="2272">
                  <a:moveTo>
                    <a:pt x="1139" y="0"/>
                  </a:moveTo>
                  <a:cubicBezTo>
                    <a:pt x="509" y="0"/>
                    <a:pt x="0" y="509"/>
                    <a:pt x="0" y="1139"/>
                  </a:cubicBezTo>
                  <a:cubicBezTo>
                    <a:pt x="0" y="1770"/>
                    <a:pt x="509" y="2278"/>
                    <a:pt x="1139" y="2278"/>
                  </a:cubicBezTo>
                  <a:cubicBezTo>
                    <a:pt x="1763" y="2278"/>
                    <a:pt x="2272" y="1770"/>
                    <a:pt x="2272" y="1139"/>
                  </a:cubicBezTo>
                  <a:cubicBezTo>
                    <a:pt x="2272" y="509"/>
                    <a:pt x="1763" y="0"/>
                    <a:pt x="1139"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3" name="Google Shape;16733;p71"/>
            <p:cNvSpPr/>
            <p:nvPr/>
          </p:nvSpPr>
          <p:spPr>
            <a:xfrm>
              <a:off x="4409681" y="1625688"/>
              <a:ext cx="95530" cy="95530"/>
            </a:xfrm>
            <a:custGeom>
              <a:rect b="b" l="l" r="r" t="t"/>
              <a:pathLst>
                <a:path extrusionOk="0" h="3642" w="3642">
                  <a:moveTo>
                    <a:pt x="1818" y="0"/>
                  </a:moveTo>
                  <a:cubicBezTo>
                    <a:pt x="814" y="0"/>
                    <a:pt x="1" y="814"/>
                    <a:pt x="1" y="1817"/>
                  </a:cubicBezTo>
                  <a:cubicBezTo>
                    <a:pt x="1" y="2821"/>
                    <a:pt x="814" y="3641"/>
                    <a:pt x="1818" y="3641"/>
                  </a:cubicBezTo>
                  <a:cubicBezTo>
                    <a:pt x="2828" y="3641"/>
                    <a:pt x="3642" y="2821"/>
                    <a:pt x="3642" y="1817"/>
                  </a:cubicBezTo>
                  <a:cubicBezTo>
                    <a:pt x="3642" y="814"/>
                    <a:pt x="2828" y="0"/>
                    <a:pt x="181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4" name="Google Shape;16734;p71"/>
            <p:cNvSpPr/>
            <p:nvPr/>
          </p:nvSpPr>
          <p:spPr>
            <a:xfrm>
              <a:off x="4427649" y="1643472"/>
              <a:ext cx="59621" cy="59778"/>
            </a:xfrm>
            <a:custGeom>
              <a:rect b="b" l="l" r="r" t="t"/>
              <a:pathLst>
                <a:path extrusionOk="0" h="2279" w="2273">
                  <a:moveTo>
                    <a:pt x="1133" y="0"/>
                  </a:moveTo>
                  <a:cubicBezTo>
                    <a:pt x="509" y="0"/>
                    <a:pt x="1" y="509"/>
                    <a:pt x="1" y="1139"/>
                  </a:cubicBezTo>
                  <a:cubicBezTo>
                    <a:pt x="1" y="1770"/>
                    <a:pt x="509" y="2278"/>
                    <a:pt x="1133" y="2278"/>
                  </a:cubicBezTo>
                  <a:cubicBezTo>
                    <a:pt x="1764" y="2278"/>
                    <a:pt x="2272" y="1770"/>
                    <a:pt x="2272" y="1139"/>
                  </a:cubicBezTo>
                  <a:cubicBezTo>
                    <a:pt x="2272" y="509"/>
                    <a:pt x="1764" y="0"/>
                    <a:pt x="1133"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5" name="Google Shape;16735;p71"/>
            <p:cNvSpPr/>
            <p:nvPr/>
          </p:nvSpPr>
          <p:spPr>
            <a:xfrm>
              <a:off x="4170831" y="1518250"/>
              <a:ext cx="298471" cy="358040"/>
            </a:xfrm>
            <a:custGeom>
              <a:rect b="b" l="l" r="r" t="t"/>
              <a:pathLst>
                <a:path extrusionOk="0" h="13650" w="11379">
                  <a:moveTo>
                    <a:pt x="6150" y="1"/>
                  </a:moveTo>
                  <a:cubicBezTo>
                    <a:pt x="5547" y="197"/>
                    <a:pt x="5032" y="618"/>
                    <a:pt x="4652" y="1024"/>
                  </a:cubicBezTo>
                  <a:cubicBezTo>
                    <a:pt x="2468" y="1513"/>
                    <a:pt x="916" y="3452"/>
                    <a:pt x="916" y="5689"/>
                  </a:cubicBezTo>
                  <a:cubicBezTo>
                    <a:pt x="909" y="6144"/>
                    <a:pt x="780" y="6598"/>
                    <a:pt x="550" y="6991"/>
                  </a:cubicBezTo>
                  <a:cubicBezTo>
                    <a:pt x="190" y="7595"/>
                    <a:pt x="7" y="8286"/>
                    <a:pt x="0" y="8985"/>
                  </a:cubicBezTo>
                  <a:cubicBezTo>
                    <a:pt x="0" y="11561"/>
                    <a:pt x="2543" y="13650"/>
                    <a:pt x="5689" y="13650"/>
                  </a:cubicBezTo>
                  <a:cubicBezTo>
                    <a:pt x="8836" y="13650"/>
                    <a:pt x="11378" y="11561"/>
                    <a:pt x="11378" y="8985"/>
                  </a:cubicBezTo>
                  <a:cubicBezTo>
                    <a:pt x="11378" y="8286"/>
                    <a:pt x="11188" y="7595"/>
                    <a:pt x="10836" y="6991"/>
                  </a:cubicBezTo>
                  <a:cubicBezTo>
                    <a:pt x="10598" y="6598"/>
                    <a:pt x="10476" y="6144"/>
                    <a:pt x="10470" y="5689"/>
                  </a:cubicBezTo>
                  <a:cubicBezTo>
                    <a:pt x="10470" y="3750"/>
                    <a:pt x="9303" y="2008"/>
                    <a:pt x="7513" y="1269"/>
                  </a:cubicBezTo>
                  <a:lnTo>
                    <a:pt x="7513" y="455"/>
                  </a:lnTo>
                  <a:lnTo>
                    <a:pt x="6374" y="909"/>
                  </a:lnTo>
                  <a:lnTo>
                    <a:pt x="6150"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6" name="Google Shape;16736;p71"/>
            <p:cNvSpPr/>
            <p:nvPr/>
          </p:nvSpPr>
          <p:spPr>
            <a:xfrm>
              <a:off x="4170831" y="1518066"/>
              <a:ext cx="166665" cy="352374"/>
            </a:xfrm>
            <a:custGeom>
              <a:rect b="b" l="l" r="r" t="t"/>
              <a:pathLst>
                <a:path extrusionOk="0" h="13434" w="6354">
                  <a:moveTo>
                    <a:pt x="6150" y="1"/>
                  </a:moveTo>
                  <a:cubicBezTo>
                    <a:pt x="5547" y="204"/>
                    <a:pt x="5032" y="625"/>
                    <a:pt x="4652" y="1031"/>
                  </a:cubicBezTo>
                  <a:cubicBezTo>
                    <a:pt x="2468" y="1520"/>
                    <a:pt x="916" y="3459"/>
                    <a:pt x="916" y="5696"/>
                  </a:cubicBezTo>
                  <a:cubicBezTo>
                    <a:pt x="909" y="6151"/>
                    <a:pt x="780" y="6605"/>
                    <a:pt x="550" y="6998"/>
                  </a:cubicBezTo>
                  <a:cubicBezTo>
                    <a:pt x="190" y="7602"/>
                    <a:pt x="7" y="8293"/>
                    <a:pt x="0" y="8992"/>
                  </a:cubicBezTo>
                  <a:cubicBezTo>
                    <a:pt x="0" y="11073"/>
                    <a:pt x="1662" y="12836"/>
                    <a:pt x="3953" y="13433"/>
                  </a:cubicBezTo>
                  <a:cubicBezTo>
                    <a:pt x="3025" y="12457"/>
                    <a:pt x="2509" y="11155"/>
                    <a:pt x="2509" y="9805"/>
                  </a:cubicBezTo>
                  <a:cubicBezTo>
                    <a:pt x="2502" y="8999"/>
                    <a:pt x="2692" y="8205"/>
                    <a:pt x="3052" y="7480"/>
                  </a:cubicBezTo>
                  <a:cubicBezTo>
                    <a:pt x="3289" y="7005"/>
                    <a:pt x="3418" y="6483"/>
                    <a:pt x="3418" y="5954"/>
                  </a:cubicBezTo>
                  <a:cubicBezTo>
                    <a:pt x="3418" y="3642"/>
                    <a:pt x="4625" y="1655"/>
                    <a:pt x="6354" y="814"/>
                  </a:cubicBezTo>
                  <a:lnTo>
                    <a:pt x="6150" y="1"/>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7" name="Google Shape;16737;p71"/>
            <p:cNvSpPr/>
            <p:nvPr/>
          </p:nvSpPr>
          <p:spPr>
            <a:xfrm>
              <a:off x="4212615" y="1636914"/>
              <a:ext cx="214719" cy="215558"/>
            </a:xfrm>
            <a:custGeom>
              <a:rect b="b" l="l" r="r" t="t"/>
              <a:pathLst>
                <a:path extrusionOk="0" h="8218" w="8186">
                  <a:moveTo>
                    <a:pt x="2256" y="0"/>
                  </a:moveTo>
                  <a:cubicBezTo>
                    <a:pt x="1747" y="0"/>
                    <a:pt x="1238" y="190"/>
                    <a:pt x="842" y="569"/>
                  </a:cubicBezTo>
                  <a:cubicBezTo>
                    <a:pt x="55" y="1321"/>
                    <a:pt x="1" y="2555"/>
                    <a:pt x="706" y="3383"/>
                  </a:cubicBezTo>
                  <a:cubicBezTo>
                    <a:pt x="991" y="3722"/>
                    <a:pt x="1052" y="4190"/>
                    <a:pt x="875" y="4590"/>
                  </a:cubicBezTo>
                  <a:cubicBezTo>
                    <a:pt x="753" y="4874"/>
                    <a:pt x="686" y="5180"/>
                    <a:pt x="686" y="5485"/>
                  </a:cubicBezTo>
                  <a:cubicBezTo>
                    <a:pt x="686" y="6997"/>
                    <a:pt x="2211" y="8217"/>
                    <a:pt x="4096" y="8217"/>
                  </a:cubicBezTo>
                  <a:cubicBezTo>
                    <a:pt x="5981" y="8217"/>
                    <a:pt x="7514" y="6990"/>
                    <a:pt x="7514" y="5485"/>
                  </a:cubicBezTo>
                  <a:cubicBezTo>
                    <a:pt x="7514" y="5173"/>
                    <a:pt x="7446" y="4874"/>
                    <a:pt x="7324" y="4590"/>
                  </a:cubicBezTo>
                  <a:cubicBezTo>
                    <a:pt x="7148" y="4190"/>
                    <a:pt x="7209" y="3722"/>
                    <a:pt x="7493" y="3383"/>
                  </a:cubicBezTo>
                  <a:cubicBezTo>
                    <a:pt x="8185" y="2555"/>
                    <a:pt x="8117" y="1335"/>
                    <a:pt x="7337" y="589"/>
                  </a:cubicBezTo>
                  <a:cubicBezTo>
                    <a:pt x="6944" y="213"/>
                    <a:pt x="6434" y="23"/>
                    <a:pt x="5923" y="23"/>
                  </a:cubicBezTo>
                  <a:cubicBezTo>
                    <a:pt x="5430" y="23"/>
                    <a:pt x="4936" y="199"/>
                    <a:pt x="4544" y="555"/>
                  </a:cubicBezTo>
                  <a:cubicBezTo>
                    <a:pt x="4418" y="667"/>
                    <a:pt x="4261" y="723"/>
                    <a:pt x="4102" y="723"/>
                  </a:cubicBezTo>
                  <a:cubicBezTo>
                    <a:pt x="3944" y="723"/>
                    <a:pt x="3784" y="667"/>
                    <a:pt x="3656" y="555"/>
                  </a:cubicBezTo>
                  <a:cubicBezTo>
                    <a:pt x="3262" y="185"/>
                    <a:pt x="2759" y="0"/>
                    <a:pt x="2256"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8" name="Google Shape;16738;p71"/>
            <p:cNvSpPr/>
            <p:nvPr/>
          </p:nvSpPr>
          <p:spPr>
            <a:xfrm>
              <a:off x="4204274" y="1638121"/>
              <a:ext cx="60119" cy="179308"/>
            </a:xfrm>
            <a:custGeom>
              <a:rect b="b" l="l" r="r" t="t"/>
              <a:pathLst>
                <a:path extrusionOk="0" h="6836" w="2292">
                  <a:moveTo>
                    <a:pt x="2272" y="1"/>
                  </a:moveTo>
                  <a:cubicBezTo>
                    <a:pt x="699" y="252"/>
                    <a:pt x="0" y="2116"/>
                    <a:pt x="1024" y="3337"/>
                  </a:cubicBezTo>
                  <a:cubicBezTo>
                    <a:pt x="1309" y="3676"/>
                    <a:pt x="1370" y="4144"/>
                    <a:pt x="1193" y="4544"/>
                  </a:cubicBezTo>
                  <a:cubicBezTo>
                    <a:pt x="1071" y="4828"/>
                    <a:pt x="1004" y="5134"/>
                    <a:pt x="1004" y="5439"/>
                  </a:cubicBezTo>
                  <a:cubicBezTo>
                    <a:pt x="1010" y="5947"/>
                    <a:pt x="1180" y="6435"/>
                    <a:pt x="1485" y="6835"/>
                  </a:cubicBezTo>
                  <a:cubicBezTo>
                    <a:pt x="1065" y="5534"/>
                    <a:pt x="1166" y="4123"/>
                    <a:pt x="1777" y="2903"/>
                  </a:cubicBezTo>
                  <a:cubicBezTo>
                    <a:pt x="2014" y="2428"/>
                    <a:pt x="2143" y="1906"/>
                    <a:pt x="2143" y="1377"/>
                  </a:cubicBezTo>
                  <a:cubicBezTo>
                    <a:pt x="2143" y="916"/>
                    <a:pt x="2190" y="448"/>
                    <a:pt x="2292"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9" name="Google Shape;16739;p71"/>
            <p:cNvSpPr/>
            <p:nvPr/>
          </p:nvSpPr>
          <p:spPr>
            <a:xfrm>
              <a:off x="4287948" y="1733126"/>
              <a:ext cx="28564" cy="17968"/>
            </a:xfrm>
            <a:custGeom>
              <a:rect b="b" l="l" r="r" t="t"/>
              <a:pathLst>
                <a:path extrusionOk="0" h="685" w="1089">
                  <a:moveTo>
                    <a:pt x="323" y="0"/>
                  </a:moveTo>
                  <a:cubicBezTo>
                    <a:pt x="114" y="0"/>
                    <a:pt x="0" y="302"/>
                    <a:pt x="214" y="427"/>
                  </a:cubicBezTo>
                  <a:lnTo>
                    <a:pt x="668" y="657"/>
                  </a:lnTo>
                  <a:cubicBezTo>
                    <a:pt x="702" y="671"/>
                    <a:pt x="736" y="678"/>
                    <a:pt x="770" y="678"/>
                  </a:cubicBezTo>
                  <a:lnTo>
                    <a:pt x="770" y="684"/>
                  </a:lnTo>
                  <a:cubicBezTo>
                    <a:pt x="1014" y="684"/>
                    <a:pt x="1089" y="359"/>
                    <a:pt x="872" y="250"/>
                  </a:cubicBezTo>
                  <a:lnTo>
                    <a:pt x="417" y="20"/>
                  </a:lnTo>
                  <a:cubicBezTo>
                    <a:pt x="385" y="6"/>
                    <a:pt x="353" y="0"/>
                    <a:pt x="32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0" name="Google Shape;16740;p71"/>
            <p:cNvSpPr/>
            <p:nvPr/>
          </p:nvSpPr>
          <p:spPr>
            <a:xfrm>
              <a:off x="4323673" y="1733126"/>
              <a:ext cx="28696" cy="17784"/>
            </a:xfrm>
            <a:custGeom>
              <a:rect b="b" l="l" r="r" t="t"/>
              <a:pathLst>
                <a:path extrusionOk="0" h="678" w="1094">
                  <a:moveTo>
                    <a:pt x="768" y="0"/>
                  </a:moveTo>
                  <a:cubicBezTo>
                    <a:pt x="739" y="0"/>
                    <a:pt x="708" y="6"/>
                    <a:pt x="676" y="20"/>
                  </a:cubicBezTo>
                  <a:lnTo>
                    <a:pt x="222" y="250"/>
                  </a:lnTo>
                  <a:cubicBezTo>
                    <a:pt x="0" y="351"/>
                    <a:pt x="78" y="678"/>
                    <a:pt x="316" y="678"/>
                  </a:cubicBezTo>
                  <a:cubicBezTo>
                    <a:pt x="318" y="678"/>
                    <a:pt x="321" y="678"/>
                    <a:pt x="323" y="678"/>
                  </a:cubicBezTo>
                  <a:cubicBezTo>
                    <a:pt x="357" y="678"/>
                    <a:pt x="391" y="671"/>
                    <a:pt x="425" y="657"/>
                  </a:cubicBezTo>
                  <a:lnTo>
                    <a:pt x="879" y="427"/>
                  </a:lnTo>
                  <a:cubicBezTo>
                    <a:pt x="1093" y="302"/>
                    <a:pt x="974" y="0"/>
                    <a:pt x="76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1" name="Google Shape;16741;p71"/>
            <p:cNvSpPr/>
            <p:nvPr/>
          </p:nvSpPr>
          <p:spPr>
            <a:xfrm>
              <a:off x="4260459" y="1774884"/>
              <a:ext cx="119373" cy="53745"/>
            </a:xfrm>
            <a:custGeom>
              <a:rect b="b" l="l" r="r" t="t"/>
              <a:pathLst>
                <a:path extrusionOk="0" h="2049" w="4551">
                  <a:moveTo>
                    <a:pt x="245" y="1"/>
                  </a:moveTo>
                  <a:cubicBezTo>
                    <a:pt x="102" y="1"/>
                    <a:pt x="1" y="123"/>
                    <a:pt x="14" y="259"/>
                  </a:cubicBezTo>
                  <a:cubicBezTo>
                    <a:pt x="157" y="1262"/>
                    <a:pt x="1120" y="2049"/>
                    <a:pt x="2272" y="2049"/>
                  </a:cubicBezTo>
                  <a:cubicBezTo>
                    <a:pt x="3432" y="2049"/>
                    <a:pt x="4395" y="1262"/>
                    <a:pt x="4530" y="259"/>
                  </a:cubicBezTo>
                  <a:cubicBezTo>
                    <a:pt x="4551" y="123"/>
                    <a:pt x="4442" y="1"/>
                    <a:pt x="430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2" name="Google Shape;16742;p71"/>
            <p:cNvSpPr/>
            <p:nvPr/>
          </p:nvSpPr>
          <p:spPr>
            <a:xfrm>
              <a:off x="4285718" y="1792773"/>
              <a:ext cx="68670" cy="35778"/>
            </a:xfrm>
            <a:custGeom>
              <a:rect b="b" l="l" r="r" t="t"/>
              <a:pathLst>
                <a:path extrusionOk="0" h="1364" w="2618">
                  <a:moveTo>
                    <a:pt x="1309" y="0"/>
                  </a:moveTo>
                  <a:cubicBezTo>
                    <a:pt x="748" y="0"/>
                    <a:pt x="187" y="329"/>
                    <a:pt x="1" y="987"/>
                  </a:cubicBezTo>
                  <a:cubicBezTo>
                    <a:pt x="401" y="1238"/>
                    <a:pt x="855" y="1363"/>
                    <a:pt x="1309" y="1363"/>
                  </a:cubicBezTo>
                  <a:cubicBezTo>
                    <a:pt x="1764" y="1363"/>
                    <a:pt x="2218" y="1238"/>
                    <a:pt x="2618" y="987"/>
                  </a:cubicBezTo>
                  <a:cubicBezTo>
                    <a:pt x="2431" y="329"/>
                    <a:pt x="1870" y="0"/>
                    <a:pt x="1309"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3" name="Google Shape;16743;p71"/>
            <p:cNvSpPr/>
            <p:nvPr/>
          </p:nvSpPr>
          <p:spPr>
            <a:xfrm>
              <a:off x="4248550" y="1667472"/>
              <a:ext cx="35778" cy="41811"/>
            </a:xfrm>
            <a:custGeom>
              <a:rect b="b" l="l" r="r" t="t"/>
              <a:pathLst>
                <a:path extrusionOk="0" h="1594" w="1364">
                  <a:moveTo>
                    <a:pt x="679" y="0"/>
                  </a:moveTo>
                  <a:cubicBezTo>
                    <a:pt x="306" y="0"/>
                    <a:pt x="0" y="306"/>
                    <a:pt x="0" y="679"/>
                  </a:cubicBezTo>
                  <a:lnTo>
                    <a:pt x="0" y="909"/>
                  </a:lnTo>
                  <a:cubicBezTo>
                    <a:pt x="0" y="1282"/>
                    <a:pt x="306" y="1587"/>
                    <a:pt x="679" y="1594"/>
                  </a:cubicBezTo>
                  <a:cubicBezTo>
                    <a:pt x="1058" y="1594"/>
                    <a:pt x="1363" y="1282"/>
                    <a:pt x="1363" y="909"/>
                  </a:cubicBezTo>
                  <a:lnTo>
                    <a:pt x="1363" y="679"/>
                  </a:lnTo>
                  <a:cubicBezTo>
                    <a:pt x="1363" y="306"/>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4" name="Google Shape;16744;p71"/>
            <p:cNvSpPr/>
            <p:nvPr/>
          </p:nvSpPr>
          <p:spPr>
            <a:xfrm>
              <a:off x="4266334" y="1667472"/>
              <a:ext cx="17994" cy="29771"/>
            </a:xfrm>
            <a:custGeom>
              <a:rect b="b" l="l" r="r" t="t"/>
              <a:pathLst>
                <a:path extrusionOk="0" h="1135" w="686">
                  <a:moveTo>
                    <a:pt x="13" y="0"/>
                  </a:moveTo>
                  <a:cubicBezTo>
                    <a:pt x="9" y="0"/>
                    <a:pt x="5" y="0"/>
                    <a:pt x="1" y="0"/>
                  </a:cubicBezTo>
                  <a:lnTo>
                    <a:pt x="1" y="794"/>
                  </a:lnTo>
                  <a:cubicBezTo>
                    <a:pt x="1" y="1021"/>
                    <a:pt x="172" y="1134"/>
                    <a:pt x="343" y="1134"/>
                  </a:cubicBezTo>
                  <a:cubicBezTo>
                    <a:pt x="514" y="1134"/>
                    <a:pt x="685" y="1021"/>
                    <a:pt x="685" y="794"/>
                  </a:cubicBezTo>
                  <a:lnTo>
                    <a:pt x="685" y="679"/>
                  </a:lnTo>
                  <a:cubicBezTo>
                    <a:pt x="685" y="310"/>
                    <a:pt x="387" y="0"/>
                    <a:pt x="1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5" name="Google Shape;16745;p71"/>
            <p:cNvSpPr/>
            <p:nvPr/>
          </p:nvSpPr>
          <p:spPr>
            <a:xfrm>
              <a:off x="4260459" y="1673348"/>
              <a:ext cx="11961" cy="11935"/>
            </a:xfrm>
            <a:custGeom>
              <a:rect b="b" l="l" r="r" t="t"/>
              <a:pathLst>
                <a:path extrusionOk="0" h="455" w="456">
                  <a:moveTo>
                    <a:pt x="225" y="0"/>
                  </a:moveTo>
                  <a:cubicBezTo>
                    <a:pt x="102" y="0"/>
                    <a:pt x="1" y="102"/>
                    <a:pt x="1" y="231"/>
                  </a:cubicBezTo>
                  <a:cubicBezTo>
                    <a:pt x="1" y="353"/>
                    <a:pt x="102" y="455"/>
                    <a:pt x="225" y="455"/>
                  </a:cubicBezTo>
                  <a:cubicBezTo>
                    <a:pt x="353" y="455"/>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6" name="Google Shape;16746;p71"/>
            <p:cNvSpPr/>
            <p:nvPr/>
          </p:nvSpPr>
          <p:spPr>
            <a:xfrm>
              <a:off x="4355962" y="1667472"/>
              <a:ext cx="35778" cy="41811"/>
            </a:xfrm>
            <a:custGeom>
              <a:rect b="b" l="l" r="r" t="t"/>
              <a:pathLst>
                <a:path extrusionOk="0" h="1594" w="1364">
                  <a:moveTo>
                    <a:pt x="679" y="0"/>
                  </a:moveTo>
                  <a:cubicBezTo>
                    <a:pt x="306" y="0"/>
                    <a:pt x="1" y="306"/>
                    <a:pt x="1" y="679"/>
                  </a:cubicBezTo>
                  <a:lnTo>
                    <a:pt x="1" y="909"/>
                  </a:lnTo>
                  <a:cubicBezTo>
                    <a:pt x="1" y="1282"/>
                    <a:pt x="306" y="1594"/>
                    <a:pt x="679" y="1594"/>
                  </a:cubicBezTo>
                  <a:cubicBezTo>
                    <a:pt x="1059" y="1594"/>
                    <a:pt x="1364" y="1282"/>
                    <a:pt x="1364" y="909"/>
                  </a:cubicBezTo>
                  <a:lnTo>
                    <a:pt x="1364" y="679"/>
                  </a:lnTo>
                  <a:cubicBezTo>
                    <a:pt x="1364" y="306"/>
                    <a:pt x="1059"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7" name="Google Shape;16747;p71"/>
            <p:cNvSpPr/>
            <p:nvPr/>
          </p:nvSpPr>
          <p:spPr>
            <a:xfrm>
              <a:off x="4373772" y="1667472"/>
              <a:ext cx="17968" cy="29771"/>
            </a:xfrm>
            <a:custGeom>
              <a:rect b="b" l="l" r="r" t="t"/>
              <a:pathLst>
                <a:path extrusionOk="0" h="1135" w="685">
                  <a:moveTo>
                    <a:pt x="12" y="0"/>
                  </a:moveTo>
                  <a:cubicBezTo>
                    <a:pt x="8" y="0"/>
                    <a:pt x="4" y="0"/>
                    <a:pt x="0" y="0"/>
                  </a:cubicBezTo>
                  <a:lnTo>
                    <a:pt x="0" y="794"/>
                  </a:lnTo>
                  <a:cubicBezTo>
                    <a:pt x="0" y="1021"/>
                    <a:pt x="171" y="1134"/>
                    <a:pt x="342" y="1134"/>
                  </a:cubicBezTo>
                  <a:cubicBezTo>
                    <a:pt x="514" y="1134"/>
                    <a:pt x="685" y="1021"/>
                    <a:pt x="685" y="794"/>
                  </a:cubicBezTo>
                  <a:lnTo>
                    <a:pt x="685" y="679"/>
                  </a:lnTo>
                  <a:cubicBezTo>
                    <a:pt x="685" y="310"/>
                    <a:pt x="386" y="0"/>
                    <a:pt x="1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8" name="Google Shape;16748;p71"/>
            <p:cNvSpPr/>
            <p:nvPr/>
          </p:nvSpPr>
          <p:spPr>
            <a:xfrm>
              <a:off x="4367897" y="1673348"/>
              <a:ext cx="11935" cy="11935"/>
            </a:xfrm>
            <a:custGeom>
              <a:rect b="b" l="l" r="r" t="t"/>
              <a:pathLst>
                <a:path extrusionOk="0" h="455" w="455">
                  <a:moveTo>
                    <a:pt x="224" y="0"/>
                  </a:moveTo>
                  <a:cubicBezTo>
                    <a:pt x="102" y="0"/>
                    <a:pt x="0" y="102"/>
                    <a:pt x="0" y="231"/>
                  </a:cubicBezTo>
                  <a:cubicBezTo>
                    <a:pt x="0" y="353"/>
                    <a:pt x="102" y="455"/>
                    <a:pt x="224" y="455"/>
                  </a:cubicBezTo>
                  <a:cubicBezTo>
                    <a:pt x="353" y="455"/>
                    <a:pt x="455" y="353"/>
                    <a:pt x="455" y="231"/>
                  </a:cubicBezTo>
                  <a:cubicBezTo>
                    <a:pt x="455"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9" name="Google Shape;16749;p71"/>
            <p:cNvSpPr/>
            <p:nvPr/>
          </p:nvSpPr>
          <p:spPr>
            <a:xfrm>
              <a:off x="4314178" y="1810688"/>
              <a:ext cx="11935" cy="17941"/>
            </a:xfrm>
            <a:custGeom>
              <a:rect b="b" l="l" r="r" t="t"/>
              <a:pathLst>
                <a:path extrusionOk="0" h="684" w="455">
                  <a:moveTo>
                    <a:pt x="228" y="1"/>
                  </a:moveTo>
                  <a:cubicBezTo>
                    <a:pt x="114" y="1"/>
                    <a:pt x="1" y="77"/>
                    <a:pt x="1" y="229"/>
                  </a:cubicBezTo>
                  <a:lnTo>
                    <a:pt x="1" y="670"/>
                  </a:lnTo>
                  <a:cubicBezTo>
                    <a:pt x="75" y="677"/>
                    <a:pt x="150" y="684"/>
                    <a:pt x="224" y="684"/>
                  </a:cubicBezTo>
                  <a:cubicBezTo>
                    <a:pt x="306" y="684"/>
                    <a:pt x="380" y="677"/>
                    <a:pt x="455" y="670"/>
                  </a:cubicBezTo>
                  <a:lnTo>
                    <a:pt x="455" y="229"/>
                  </a:lnTo>
                  <a:cubicBezTo>
                    <a:pt x="455" y="77"/>
                    <a:pt x="341" y="1"/>
                    <a:pt x="228"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50" name="Google Shape;16750;p71"/>
          <p:cNvGrpSpPr/>
          <p:nvPr/>
        </p:nvGrpSpPr>
        <p:grpSpPr>
          <a:xfrm>
            <a:off x="6878869" y="1980134"/>
            <a:ext cx="361240" cy="370158"/>
            <a:chOff x="6878869" y="1980134"/>
            <a:chExt cx="361240" cy="370158"/>
          </a:xfrm>
        </p:grpSpPr>
        <p:sp>
          <p:nvSpPr>
            <p:cNvPr id="16751" name="Google Shape;16751;p71"/>
            <p:cNvSpPr/>
            <p:nvPr/>
          </p:nvSpPr>
          <p:spPr>
            <a:xfrm>
              <a:off x="6878869" y="2012869"/>
              <a:ext cx="67437" cy="32027"/>
            </a:xfrm>
            <a:custGeom>
              <a:rect b="b" l="l" r="r" t="t"/>
              <a:pathLst>
                <a:path extrusionOk="0" h="1221" w="2571">
                  <a:moveTo>
                    <a:pt x="2258" y="0"/>
                  </a:moveTo>
                  <a:lnTo>
                    <a:pt x="434" y="475"/>
                  </a:lnTo>
                  <a:cubicBezTo>
                    <a:pt x="0" y="583"/>
                    <a:pt x="75" y="1221"/>
                    <a:pt x="523" y="1221"/>
                  </a:cubicBezTo>
                  <a:lnTo>
                    <a:pt x="2570" y="1221"/>
                  </a:lnTo>
                  <a:lnTo>
                    <a:pt x="2258" y="0"/>
                  </a:lnTo>
                  <a:close/>
                </a:path>
              </a:pathLst>
            </a:custGeom>
            <a:solidFill>
              <a:srgbClr val="BBC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2" name="Google Shape;16752;p71"/>
            <p:cNvSpPr/>
            <p:nvPr/>
          </p:nvSpPr>
          <p:spPr>
            <a:xfrm>
              <a:off x="6882777" y="2032961"/>
              <a:ext cx="63529" cy="11777"/>
            </a:xfrm>
            <a:custGeom>
              <a:rect b="b" l="l" r="r" t="t"/>
              <a:pathLst>
                <a:path extrusionOk="0" h="449" w="2422">
                  <a:moveTo>
                    <a:pt x="7" y="1"/>
                  </a:moveTo>
                  <a:cubicBezTo>
                    <a:pt x="1" y="28"/>
                    <a:pt x="1" y="48"/>
                    <a:pt x="1" y="75"/>
                  </a:cubicBezTo>
                  <a:cubicBezTo>
                    <a:pt x="1" y="279"/>
                    <a:pt x="170" y="448"/>
                    <a:pt x="374" y="448"/>
                  </a:cubicBezTo>
                  <a:lnTo>
                    <a:pt x="2421" y="448"/>
                  </a:lnTo>
                  <a:lnTo>
                    <a:pt x="2306" y="1"/>
                  </a:lnTo>
                  <a:close/>
                </a:path>
              </a:pathLst>
            </a:custGeom>
            <a:solidFill>
              <a:srgbClr val="A9BB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3" name="Google Shape;16753;p71"/>
            <p:cNvSpPr/>
            <p:nvPr/>
          </p:nvSpPr>
          <p:spPr>
            <a:xfrm>
              <a:off x="6992339" y="2273962"/>
              <a:ext cx="91989" cy="76329"/>
            </a:xfrm>
            <a:custGeom>
              <a:rect b="b" l="l" r="r" t="t"/>
              <a:pathLst>
                <a:path extrusionOk="0" h="2910" w="3507">
                  <a:moveTo>
                    <a:pt x="1865" y="0"/>
                  </a:moveTo>
                  <a:cubicBezTo>
                    <a:pt x="1753" y="0"/>
                    <a:pt x="1641" y="75"/>
                    <a:pt x="1641" y="224"/>
                  </a:cubicBezTo>
                  <a:lnTo>
                    <a:pt x="1641" y="2462"/>
                  </a:lnTo>
                  <a:lnTo>
                    <a:pt x="299" y="2462"/>
                  </a:lnTo>
                  <a:cubicBezTo>
                    <a:pt x="1" y="2462"/>
                    <a:pt x="1" y="2909"/>
                    <a:pt x="299" y="2909"/>
                  </a:cubicBezTo>
                  <a:lnTo>
                    <a:pt x="3208" y="2909"/>
                  </a:lnTo>
                  <a:cubicBezTo>
                    <a:pt x="3506" y="2909"/>
                    <a:pt x="3506" y="2462"/>
                    <a:pt x="3208" y="2462"/>
                  </a:cubicBezTo>
                  <a:lnTo>
                    <a:pt x="2089" y="2462"/>
                  </a:lnTo>
                  <a:lnTo>
                    <a:pt x="2089" y="224"/>
                  </a:lnTo>
                  <a:cubicBezTo>
                    <a:pt x="2089" y="75"/>
                    <a:pt x="1977" y="0"/>
                    <a:pt x="1865"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4" name="Google Shape;16754;p71"/>
            <p:cNvSpPr/>
            <p:nvPr/>
          </p:nvSpPr>
          <p:spPr>
            <a:xfrm>
              <a:off x="7015815" y="2273962"/>
              <a:ext cx="68670" cy="76329"/>
            </a:xfrm>
            <a:custGeom>
              <a:rect b="b" l="l" r="r" t="t"/>
              <a:pathLst>
                <a:path extrusionOk="0" h="2910" w="2618">
                  <a:moveTo>
                    <a:pt x="1872" y="0"/>
                  </a:moveTo>
                  <a:cubicBezTo>
                    <a:pt x="1760" y="0"/>
                    <a:pt x="1648" y="75"/>
                    <a:pt x="1648" y="224"/>
                  </a:cubicBezTo>
                  <a:lnTo>
                    <a:pt x="1648" y="2462"/>
                  </a:lnTo>
                  <a:lnTo>
                    <a:pt x="299" y="2462"/>
                  </a:lnTo>
                  <a:cubicBezTo>
                    <a:pt x="1" y="2462"/>
                    <a:pt x="1" y="2909"/>
                    <a:pt x="299" y="2909"/>
                  </a:cubicBezTo>
                  <a:lnTo>
                    <a:pt x="2320" y="2909"/>
                  </a:lnTo>
                  <a:cubicBezTo>
                    <a:pt x="2618" y="2909"/>
                    <a:pt x="2618" y="2462"/>
                    <a:pt x="2320" y="2462"/>
                  </a:cubicBezTo>
                  <a:lnTo>
                    <a:pt x="2096" y="2462"/>
                  </a:lnTo>
                  <a:lnTo>
                    <a:pt x="2096" y="224"/>
                  </a:lnTo>
                  <a:cubicBezTo>
                    <a:pt x="2096" y="75"/>
                    <a:pt x="1984" y="0"/>
                    <a:pt x="1872"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5" name="Google Shape;16755;p71"/>
            <p:cNvSpPr/>
            <p:nvPr/>
          </p:nvSpPr>
          <p:spPr>
            <a:xfrm>
              <a:off x="6923696" y="1980134"/>
              <a:ext cx="316412" cy="317147"/>
            </a:xfrm>
            <a:custGeom>
              <a:rect b="b" l="l" r="r" t="t"/>
              <a:pathLst>
                <a:path extrusionOk="0" h="12091" w="12063">
                  <a:moveTo>
                    <a:pt x="1783" y="1"/>
                  </a:moveTo>
                  <a:cubicBezTo>
                    <a:pt x="922" y="7"/>
                    <a:pt x="224" y="713"/>
                    <a:pt x="224" y="1574"/>
                  </a:cubicBezTo>
                  <a:cubicBezTo>
                    <a:pt x="238" y="2320"/>
                    <a:pt x="841" y="2910"/>
                    <a:pt x="1580" y="2910"/>
                  </a:cubicBezTo>
                  <a:lnTo>
                    <a:pt x="1790" y="2910"/>
                  </a:lnTo>
                  <a:cubicBezTo>
                    <a:pt x="1790" y="4930"/>
                    <a:pt x="0" y="5825"/>
                    <a:pt x="0" y="7615"/>
                  </a:cubicBezTo>
                  <a:cubicBezTo>
                    <a:pt x="0" y="9405"/>
                    <a:pt x="1567" y="12090"/>
                    <a:pt x="7839" y="12090"/>
                  </a:cubicBezTo>
                  <a:lnTo>
                    <a:pt x="11480" y="12090"/>
                  </a:lnTo>
                  <a:cubicBezTo>
                    <a:pt x="11575" y="12090"/>
                    <a:pt x="11636" y="12009"/>
                    <a:pt x="11615" y="11921"/>
                  </a:cubicBezTo>
                  <a:cubicBezTo>
                    <a:pt x="11561" y="11677"/>
                    <a:pt x="11493" y="11433"/>
                    <a:pt x="11405" y="11195"/>
                  </a:cubicBezTo>
                  <a:lnTo>
                    <a:pt x="11392" y="11189"/>
                  </a:lnTo>
                  <a:cubicBezTo>
                    <a:pt x="11554" y="11189"/>
                    <a:pt x="11724" y="11195"/>
                    <a:pt x="11893" y="11195"/>
                  </a:cubicBezTo>
                  <a:cubicBezTo>
                    <a:pt x="11995" y="11195"/>
                    <a:pt x="12063" y="11100"/>
                    <a:pt x="12022" y="11006"/>
                  </a:cubicBezTo>
                  <a:cubicBezTo>
                    <a:pt x="11622" y="10050"/>
                    <a:pt x="9520" y="5771"/>
                    <a:pt x="3363" y="5378"/>
                  </a:cubicBezTo>
                  <a:lnTo>
                    <a:pt x="3363" y="1594"/>
                  </a:lnTo>
                  <a:cubicBezTo>
                    <a:pt x="3370" y="719"/>
                    <a:pt x="2658" y="7"/>
                    <a:pt x="1783"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6" name="Google Shape;16756;p71"/>
            <p:cNvSpPr/>
            <p:nvPr/>
          </p:nvSpPr>
          <p:spPr>
            <a:xfrm>
              <a:off x="6923853" y="1987085"/>
              <a:ext cx="305239" cy="310380"/>
            </a:xfrm>
            <a:custGeom>
              <a:rect b="b" l="l" r="r" t="t"/>
              <a:pathLst>
                <a:path extrusionOk="0" h="11833" w="11637">
                  <a:moveTo>
                    <a:pt x="923" y="0"/>
                  </a:moveTo>
                  <a:lnTo>
                    <a:pt x="923" y="0"/>
                  </a:lnTo>
                  <a:cubicBezTo>
                    <a:pt x="489" y="285"/>
                    <a:pt x="232" y="773"/>
                    <a:pt x="225" y="1288"/>
                  </a:cubicBezTo>
                  <a:cubicBezTo>
                    <a:pt x="225" y="2041"/>
                    <a:pt x="835" y="2651"/>
                    <a:pt x="1594" y="2651"/>
                  </a:cubicBezTo>
                  <a:lnTo>
                    <a:pt x="1791" y="2651"/>
                  </a:lnTo>
                  <a:cubicBezTo>
                    <a:pt x="1791" y="4665"/>
                    <a:pt x="1" y="5560"/>
                    <a:pt x="1" y="7357"/>
                  </a:cubicBezTo>
                  <a:cubicBezTo>
                    <a:pt x="1" y="9147"/>
                    <a:pt x="1567" y="11832"/>
                    <a:pt x="7839" y="11832"/>
                  </a:cubicBezTo>
                  <a:lnTo>
                    <a:pt x="11481" y="11832"/>
                  </a:lnTo>
                  <a:cubicBezTo>
                    <a:pt x="11569" y="11832"/>
                    <a:pt x="11637" y="11751"/>
                    <a:pt x="11616" y="11663"/>
                  </a:cubicBezTo>
                  <a:cubicBezTo>
                    <a:pt x="11596" y="11554"/>
                    <a:pt x="11555" y="11398"/>
                    <a:pt x="11494" y="11202"/>
                  </a:cubicBezTo>
                  <a:cubicBezTo>
                    <a:pt x="11014" y="11234"/>
                    <a:pt x="10485" y="11252"/>
                    <a:pt x="9932" y="11252"/>
                  </a:cubicBezTo>
                  <a:cubicBezTo>
                    <a:pt x="7369" y="11252"/>
                    <a:pt x="4271" y="10871"/>
                    <a:pt x="2910" y="9812"/>
                  </a:cubicBezTo>
                  <a:cubicBezTo>
                    <a:pt x="998" y="8327"/>
                    <a:pt x="1079" y="6564"/>
                    <a:pt x="1791" y="5113"/>
                  </a:cubicBezTo>
                  <a:cubicBezTo>
                    <a:pt x="2164" y="4340"/>
                    <a:pt x="2401" y="3506"/>
                    <a:pt x="2489" y="2651"/>
                  </a:cubicBezTo>
                  <a:cubicBezTo>
                    <a:pt x="2517" y="2421"/>
                    <a:pt x="2354" y="2211"/>
                    <a:pt x="2130" y="2170"/>
                  </a:cubicBezTo>
                  <a:cubicBezTo>
                    <a:pt x="1147" y="2000"/>
                    <a:pt x="638" y="1166"/>
                    <a:pt x="92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7" name="Google Shape;16757;p71"/>
            <p:cNvSpPr/>
            <p:nvPr/>
          </p:nvSpPr>
          <p:spPr>
            <a:xfrm>
              <a:off x="6923853" y="2087388"/>
              <a:ext cx="316255" cy="210076"/>
            </a:xfrm>
            <a:custGeom>
              <a:rect b="b" l="l" r="r" t="t"/>
              <a:pathLst>
                <a:path extrusionOk="0" h="8009" w="12057">
                  <a:moveTo>
                    <a:pt x="1574" y="0"/>
                  </a:moveTo>
                  <a:cubicBezTo>
                    <a:pt x="1093" y="1275"/>
                    <a:pt x="1" y="2123"/>
                    <a:pt x="1" y="3526"/>
                  </a:cubicBezTo>
                  <a:cubicBezTo>
                    <a:pt x="1" y="5316"/>
                    <a:pt x="1567" y="8008"/>
                    <a:pt x="7839" y="8008"/>
                  </a:cubicBezTo>
                  <a:lnTo>
                    <a:pt x="11481" y="8008"/>
                  </a:lnTo>
                  <a:cubicBezTo>
                    <a:pt x="11569" y="8008"/>
                    <a:pt x="11637" y="7920"/>
                    <a:pt x="11616" y="7839"/>
                  </a:cubicBezTo>
                  <a:cubicBezTo>
                    <a:pt x="11562" y="7588"/>
                    <a:pt x="11494" y="7344"/>
                    <a:pt x="11406" y="7106"/>
                  </a:cubicBezTo>
                  <a:lnTo>
                    <a:pt x="11392" y="7100"/>
                  </a:lnTo>
                  <a:cubicBezTo>
                    <a:pt x="11555" y="7100"/>
                    <a:pt x="11725" y="7106"/>
                    <a:pt x="11894" y="7106"/>
                  </a:cubicBezTo>
                  <a:cubicBezTo>
                    <a:pt x="11989" y="7106"/>
                    <a:pt x="12057" y="7005"/>
                    <a:pt x="12023" y="6917"/>
                  </a:cubicBezTo>
                  <a:cubicBezTo>
                    <a:pt x="11623" y="5954"/>
                    <a:pt x="9521" y="1682"/>
                    <a:pt x="3364" y="1282"/>
                  </a:cubicBezTo>
                  <a:lnTo>
                    <a:pt x="3364" y="448"/>
                  </a:lnTo>
                  <a:cubicBezTo>
                    <a:pt x="2740" y="421"/>
                    <a:pt x="2130" y="272"/>
                    <a:pt x="157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8" name="Google Shape;16758;p71"/>
            <p:cNvSpPr/>
            <p:nvPr/>
          </p:nvSpPr>
          <p:spPr>
            <a:xfrm>
              <a:off x="6923853" y="2087388"/>
              <a:ext cx="305239" cy="210076"/>
            </a:xfrm>
            <a:custGeom>
              <a:rect b="b" l="l" r="r" t="t"/>
              <a:pathLst>
                <a:path extrusionOk="0" h="8009" w="11637">
                  <a:moveTo>
                    <a:pt x="1567" y="0"/>
                  </a:moveTo>
                  <a:cubicBezTo>
                    <a:pt x="1093" y="1275"/>
                    <a:pt x="1" y="2123"/>
                    <a:pt x="1" y="3526"/>
                  </a:cubicBezTo>
                  <a:cubicBezTo>
                    <a:pt x="1" y="5316"/>
                    <a:pt x="1567" y="8008"/>
                    <a:pt x="7839" y="8008"/>
                  </a:cubicBezTo>
                  <a:lnTo>
                    <a:pt x="11481" y="8008"/>
                  </a:lnTo>
                  <a:cubicBezTo>
                    <a:pt x="11569" y="8008"/>
                    <a:pt x="11637" y="7920"/>
                    <a:pt x="11616" y="7839"/>
                  </a:cubicBezTo>
                  <a:cubicBezTo>
                    <a:pt x="11596" y="7730"/>
                    <a:pt x="11555" y="7574"/>
                    <a:pt x="11494" y="7378"/>
                  </a:cubicBezTo>
                  <a:cubicBezTo>
                    <a:pt x="11014" y="7410"/>
                    <a:pt x="10485" y="7428"/>
                    <a:pt x="9932" y="7428"/>
                  </a:cubicBezTo>
                  <a:cubicBezTo>
                    <a:pt x="7369" y="7428"/>
                    <a:pt x="4271" y="7047"/>
                    <a:pt x="2910" y="5988"/>
                  </a:cubicBezTo>
                  <a:cubicBezTo>
                    <a:pt x="998" y="4503"/>
                    <a:pt x="1079" y="2740"/>
                    <a:pt x="1791" y="1289"/>
                  </a:cubicBezTo>
                  <a:cubicBezTo>
                    <a:pt x="1954" y="950"/>
                    <a:pt x="2089" y="604"/>
                    <a:pt x="2198" y="251"/>
                  </a:cubicBezTo>
                  <a:cubicBezTo>
                    <a:pt x="1981" y="183"/>
                    <a:pt x="1771" y="102"/>
                    <a:pt x="1567"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9" name="Google Shape;16759;p71"/>
            <p:cNvSpPr/>
            <p:nvPr/>
          </p:nvSpPr>
          <p:spPr>
            <a:xfrm>
              <a:off x="6941296" y="2121356"/>
              <a:ext cx="298812" cy="176108"/>
            </a:xfrm>
            <a:custGeom>
              <a:rect b="b" l="l" r="r" t="t"/>
              <a:pathLst>
                <a:path extrusionOk="0" h="6714" w="11392">
                  <a:moveTo>
                    <a:pt x="2753" y="0"/>
                  </a:moveTo>
                  <a:cubicBezTo>
                    <a:pt x="2225" y="184"/>
                    <a:pt x="1777" y="394"/>
                    <a:pt x="1492" y="638"/>
                  </a:cubicBezTo>
                  <a:cubicBezTo>
                    <a:pt x="387" y="1601"/>
                    <a:pt x="0" y="5527"/>
                    <a:pt x="3987" y="6401"/>
                  </a:cubicBezTo>
                  <a:cubicBezTo>
                    <a:pt x="4340" y="6483"/>
                    <a:pt x="4720" y="6544"/>
                    <a:pt x="5120" y="6598"/>
                  </a:cubicBezTo>
                  <a:cubicBezTo>
                    <a:pt x="5805" y="6679"/>
                    <a:pt x="6490" y="6713"/>
                    <a:pt x="7174" y="6713"/>
                  </a:cubicBezTo>
                  <a:lnTo>
                    <a:pt x="10822" y="6713"/>
                  </a:lnTo>
                  <a:cubicBezTo>
                    <a:pt x="10911" y="6713"/>
                    <a:pt x="10978" y="6632"/>
                    <a:pt x="10958" y="6544"/>
                  </a:cubicBezTo>
                  <a:cubicBezTo>
                    <a:pt x="10897" y="6293"/>
                    <a:pt x="10829" y="6049"/>
                    <a:pt x="10741" y="5811"/>
                  </a:cubicBezTo>
                  <a:lnTo>
                    <a:pt x="10727" y="5805"/>
                  </a:lnTo>
                  <a:cubicBezTo>
                    <a:pt x="10890" y="5805"/>
                    <a:pt x="11053" y="5811"/>
                    <a:pt x="11229" y="5811"/>
                  </a:cubicBezTo>
                  <a:cubicBezTo>
                    <a:pt x="11324" y="5811"/>
                    <a:pt x="11392" y="5716"/>
                    <a:pt x="11358" y="5622"/>
                  </a:cubicBezTo>
                  <a:cubicBezTo>
                    <a:pt x="10958" y="4666"/>
                    <a:pt x="8863" y="414"/>
                    <a:pt x="2753"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0" name="Google Shape;16760;p71"/>
            <p:cNvSpPr/>
            <p:nvPr/>
          </p:nvSpPr>
          <p:spPr>
            <a:xfrm>
              <a:off x="6953388" y="2121172"/>
              <a:ext cx="286720" cy="152632"/>
            </a:xfrm>
            <a:custGeom>
              <a:rect b="b" l="l" r="r" t="t"/>
              <a:pathLst>
                <a:path extrusionOk="0" h="5819" w="10931">
                  <a:moveTo>
                    <a:pt x="2191" y="0"/>
                  </a:moveTo>
                  <a:cubicBezTo>
                    <a:pt x="1284" y="0"/>
                    <a:pt x="665" y="682"/>
                    <a:pt x="665" y="1343"/>
                  </a:cubicBezTo>
                  <a:cubicBezTo>
                    <a:pt x="665" y="1343"/>
                    <a:pt x="1" y="5764"/>
                    <a:pt x="10761" y="5818"/>
                  </a:cubicBezTo>
                  <a:cubicBezTo>
                    <a:pt x="10863" y="5818"/>
                    <a:pt x="10931" y="5723"/>
                    <a:pt x="10890" y="5629"/>
                  </a:cubicBezTo>
                  <a:cubicBezTo>
                    <a:pt x="10497" y="4673"/>
                    <a:pt x="8388" y="394"/>
                    <a:pt x="2231" y="1"/>
                  </a:cubicBezTo>
                  <a:cubicBezTo>
                    <a:pt x="2218" y="0"/>
                    <a:pt x="2205" y="0"/>
                    <a:pt x="2191"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1" name="Google Shape;16761;p71"/>
            <p:cNvSpPr/>
            <p:nvPr/>
          </p:nvSpPr>
          <p:spPr>
            <a:xfrm>
              <a:off x="6953204" y="2003610"/>
              <a:ext cx="23502" cy="23502"/>
            </a:xfrm>
            <a:custGeom>
              <a:rect b="b" l="l" r="r" t="t"/>
              <a:pathLst>
                <a:path extrusionOk="0" h="896" w="896">
                  <a:moveTo>
                    <a:pt x="448" y="1"/>
                  </a:moveTo>
                  <a:cubicBezTo>
                    <a:pt x="204" y="1"/>
                    <a:pt x="1" y="204"/>
                    <a:pt x="1" y="448"/>
                  </a:cubicBezTo>
                  <a:cubicBezTo>
                    <a:pt x="1" y="699"/>
                    <a:pt x="204" y="896"/>
                    <a:pt x="448" y="896"/>
                  </a:cubicBezTo>
                  <a:cubicBezTo>
                    <a:pt x="692" y="896"/>
                    <a:pt x="896" y="699"/>
                    <a:pt x="896" y="448"/>
                  </a:cubicBezTo>
                  <a:cubicBezTo>
                    <a:pt x="896" y="204"/>
                    <a:pt x="692" y="1"/>
                    <a:pt x="44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2" name="Google Shape;16762;p71"/>
            <p:cNvSpPr/>
            <p:nvPr/>
          </p:nvSpPr>
          <p:spPr>
            <a:xfrm>
              <a:off x="6971696" y="2121146"/>
              <a:ext cx="218811" cy="95503"/>
            </a:xfrm>
            <a:custGeom>
              <a:rect b="b" l="l" r="r" t="t"/>
              <a:pathLst>
                <a:path extrusionOk="0" h="3641" w="8342">
                  <a:moveTo>
                    <a:pt x="1476" y="1"/>
                  </a:moveTo>
                  <a:cubicBezTo>
                    <a:pt x="1117" y="1"/>
                    <a:pt x="773" y="122"/>
                    <a:pt x="489" y="341"/>
                  </a:cubicBezTo>
                  <a:cubicBezTo>
                    <a:pt x="109" y="646"/>
                    <a:pt x="1" y="1182"/>
                    <a:pt x="238" y="1609"/>
                  </a:cubicBezTo>
                  <a:cubicBezTo>
                    <a:pt x="1026" y="3147"/>
                    <a:pt x="3122" y="3641"/>
                    <a:pt x="4889" y="3641"/>
                  </a:cubicBezTo>
                  <a:cubicBezTo>
                    <a:pt x="5373" y="3641"/>
                    <a:pt x="5832" y="3604"/>
                    <a:pt x="6232" y="3541"/>
                  </a:cubicBezTo>
                  <a:cubicBezTo>
                    <a:pt x="7277" y="3372"/>
                    <a:pt x="8341" y="2911"/>
                    <a:pt x="8341" y="2911"/>
                  </a:cubicBezTo>
                  <a:cubicBezTo>
                    <a:pt x="7012" y="1568"/>
                    <a:pt x="4869" y="219"/>
                    <a:pt x="1533" y="2"/>
                  </a:cubicBezTo>
                  <a:cubicBezTo>
                    <a:pt x="1514" y="1"/>
                    <a:pt x="1495" y="1"/>
                    <a:pt x="1476"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3" name="Google Shape;16763;p71"/>
            <p:cNvSpPr/>
            <p:nvPr/>
          </p:nvSpPr>
          <p:spPr>
            <a:xfrm>
              <a:off x="6964955" y="2003610"/>
              <a:ext cx="11751" cy="11777"/>
            </a:xfrm>
            <a:custGeom>
              <a:rect b="b" l="l" r="r" t="t"/>
              <a:pathLst>
                <a:path extrusionOk="0" h="449" w="448">
                  <a:moveTo>
                    <a:pt x="224" y="1"/>
                  </a:moveTo>
                  <a:cubicBezTo>
                    <a:pt x="102" y="1"/>
                    <a:pt x="0" y="102"/>
                    <a:pt x="0" y="224"/>
                  </a:cubicBezTo>
                  <a:cubicBezTo>
                    <a:pt x="0" y="347"/>
                    <a:pt x="102" y="448"/>
                    <a:pt x="224" y="448"/>
                  </a:cubicBezTo>
                  <a:cubicBezTo>
                    <a:pt x="346" y="448"/>
                    <a:pt x="448" y="347"/>
                    <a:pt x="448" y="224"/>
                  </a:cubicBezTo>
                  <a:cubicBezTo>
                    <a:pt x="448" y="102"/>
                    <a:pt x="346"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64" name="Google Shape;16764;p71"/>
          <p:cNvGrpSpPr/>
          <p:nvPr/>
        </p:nvGrpSpPr>
        <p:grpSpPr>
          <a:xfrm>
            <a:off x="2493999" y="2550033"/>
            <a:ext cx="370132" cy="259467"/>
            <a:chOff x="2493999" y="2550033"/>
            <a:chExt cx="370132" cy="259467"/>
          </a:xfrm>
        </p:grpSpPr>
        <p:sp>
          <p:nvSpPr>
            <p:cNvPr id="16765" name="Google Shape;16765;p71"/>
            <p:cNvSpPr/>
            <p:nvPr/>
          </p:nvSpPr>
          <p:spPr>
            <a:xfrm>
              <a:off x="2493999" y="2660251"/>
              <a:ext cx="370132" cy="149249"/>
            </a:xfrm>
            <a:custGeom>
              <a:rect b="b" l="l" r="r" t="t"/>
              <a:pathLst>
                <a:path extrusionOk="0" h="5690" w="14111">
                  <a:moveTo>
                    <a:pt x="0" y="1"/>
                  </a:moveTo>
                  <a:cubicBezTo>
                    <a:pt x="0" y="1947"/>
                    <a:pt x="3872" y="5690"/>
                    <a:pt x="7059" y="5690"/>
                  </a:cubicBezTo>
                  <a:cubicBezTo>
                    <a:pt x="10239" y="5690"/>
                    <a:pt x="14111" y="1953"/>
                    <a:pt x="1411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6" name="Google Shape;16766;p71"/>
            <p:cNvSpPr/>
            <p:nvPr/>
          </p:nvSpPr>
          <p:spPr>
            <a:xfrm>
              <a:off x="2493999" y="2660251"/>
              <a:ext cx="139649" cy="140724"/>
            </a:xfrm>
            <a:custGeom>
              <a:rect b="b" l="l" r="r" t="t"/>
              <a:pathLst>
                <a:path extrusionOk="0" h="5365" w="5324">
                  <a:moveTo>
                    <a:pt x="0" y="1"/>
                  </a:moveTo>
                  <a:cubicBezTo>
                    <a:pt x="0" y="1608"/>
                    <a:pt x="2618" y="4422"/>
                    <a:pt x="5323" y="5364"/>
                  </a:cubicBezTo>
                  <a:cubicBezTo>
                    <a:pt x="4665" y="4462"/>
                    <a:pt x="3635" y="2937"/>
                    <a:pt x="3187" y="1594"/>
                  </a:cubicBezTo>
                  <a:cubicBezTo>
                    <a:pt x="3018" y="1085"/>
                    <a:pt x="3140" y="543"/>
                    <a:pt x="343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7" name="Google Shape;16767;p71"/>
            <p:cNvSpPr/>
            <p:nvPr/>
          </p:nvSpPr>
          <p:spPr>
            <a:xfrm>
              <a:off x="2493999" y="2660251"/>
              <a:ext cx="370132" cy="101405"/>
            </a:xfrm>
            <a:custGeom>
              <a:rect b="b" l="l" r="r" t="t"/>
              <a:pathLst>
                <a:path extrusionOk="0" h="3866" w="14111">
                  <a:moveTo>
                    <a:pt x="0" y="1"/>
                  </a:moveTo>
                  <a:cubicBezTo>
                    <a:pt x="0" y="1031"/>
                    <a:pt x="4781" y="3866"/>
                    <a:pt x="7059" y="3866"/>
                  </a:cubicBezTo>
                  <a:cubicBezTo>
                    <a:pt x="9331" y="3866"/>
                    <a:pt x="14111" y="1031"/>
                    <a:pt x="1411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8" name="Google Shape;16768;p71"/>
            <p:cNvSpPr/>
            <p:nvPr/>
          </p:nvSpPr>
          <p:spPr>
            <a:xfrm>
              <a:off x="2493999" y="2550033"/>
              <a:ext cx="370132" cy="152055"/>
            </a:xfrm>
            <a:custGeom>
              <a:rect b="b" l="l" r="r" t="t"/>
              <a:pathLst>
                <a:path extrusionOk="0" h="5797" w="14111">
                  <a:moveTo>
                    <a:pt x="3009" y="0"/>
                  </a:moveTo>
                  <a:cubicBezTo>
                    <a:pt x="2515" y="0"/>
                    <a:pt x="2003" y="154"/>
                    <a:pt x="1655" y="439"/>
                  </a:cubicBezTo>
                  <a:cubicBezTo>
                    <a:pt x="1004" y="975"/>
                    <a:pt x="1350" y="1890"/>
                    <a:pt x="801" y="2684"/>
                  </a:cubicBezTo>
                  <a:cubicBezTo>
                    <a:pt x="801" y="2684"/>
                    <a:pt x="0" y="3748"/>
                    <a:pt x="0" y="4203"/>
                  </a:cubicBezTo>
                  <a:cubicBezTo>
                    <a:pt x="0" y="4657"/>
                    <a:pt x="3553" y="5796"/>
                    <a:pt x="7059" y="5796"/>
                  </a:cubicBezTo>
                  <a:cubicBezTo>
                    <a:pt x="10565" y="5796"/>
                    <a:pt x="14111" y="4657"/>
                    <a:pt x="14111" y="4203"/>
                  </a:cubicBezTo>
                  <a:cubicBezTo>
                    <a:pt x="14111" y="3748"/>
                    <a:pt x="13311" y="2684"/>
                    <a:pt x="13311" y="2684"/>
                  </a:cubicBezTo>
                  <a:cubicBezTo>
                    <a:pt x="12762" y="1890"/>
                    <a:pt x="13107" y="975"/>
                    <a:pt x="12456" y="439"/>
                  </a:cubicBezTo>
                  <a:cubicBezTo>
                    <a:pt x="12108" y="154"/>
                    <a:pt x="11596" y="0"/>
                    <a:pt x="11102" y="0"/>
                  </a:cubicBezTo>
                  <a:cubicBezTo>
                    <a:pt x="10692" y="0"/>
                    <a:pt x="10295" y="106"/>
                    <a:pt x="10015" y="331"/>
                  </a:cubicBezTo>
                  <a:cubicBezTo>
                    <a:pt x="8998" y="1145"/>
                    <a:pt x="8158" y="1470"/>
                    <a:pt x="7059" y="1470"/>
                  </a:cubicBezTo>
                  <a:cubicBezTo>
                    <a:pt x="5954" y="1470"/>
                    <a:pt x="5113" y="1145"/>
                    <a:pt x="4096" y="331"/>
                  </a:cubicBezTo>
                  <a:cubicBezTo>
                    <a:pt x="3816" y="106"/>
                    <a:pt x="3419" y="0"/>
                    <a:pt x="3009"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9" name="Google Shape;16769;p71"/>
            <p:cNvSpPr/>
            <p:nvPr/>
          </p:nvSpPr>
          <p:spPr>
            <a:xfrm>
              <a:off x="2493999" y="2550033"/>
              <a:ext cx="158665" cy="141012"/>
            </a:xfrm>
            <a:custGeom>
              <a:rect b="b" l="l" r="r" t="t"/>
              <a:pathLst>
                <a:path extrusionOk="0" h="5376" w="6049">
                  <a:moveTo>
                    <a:pt x="3009" y="0"/>
                  </a:moveTo>
                  <a:cubicBezTo>
                    <a:pt x="2515" y="0"/>
                    <a:pt x="2003" y="154"/>
                    <a:pt x="1655" y="439"/>
                  </a:cubicBezTo>
                  <a:cubicBezTo>
                    <a:pt x="1004" y="975"/>
                    <a:pt x="1350" y="1890"/>
                    <a:pt x="801" y="2684"/>
                  </a:cubicBezTo>
                  <a:cubicBezTo>
                    <a:pt x="801" y="2684"/>
                    <a:pt x="0" y="3748"/>
                    <a:pt x="0" y="4203"/>
                  </a:cubicBezTo>
                  <a:cubicBezTo>
                    <a:pt x="0" y="4481"/>
                    <a:pt x="1309" y="5003"/>
                    <a:pt x="3113" y="5376"/>
                  </a:cubicBezTo>
                  <a:cubicBezTo>
                    <a:pt x="3058" y="3999"/>
                    <a:pt x="4781" y="2413"/>
                    <a:pt x="6049" y="1362"/>
                  </a:cubicBezTo>
                  <a:cubicBezTo>
                    <a:pt x="5391" y="1206"/>
                    <a:pt x="4781" y="880"/>
                    <a:pt x="4096" y="331"/>
                  </a:cubicBezTo>
                  <a:cubicBezTo>
                    <a:pt x="3816" y="106"/>
                    <a:pt x="3419" y="0"/>
                    <a:pt x="3009"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0" name="Google Shape;16770;p71"/>
            <p:cNvSpPr/>
            <p:nvPr/>
          </p:nvSpPr>
          <p:spPr>
            <a:xfrm>
              <a:off x="2505908" y="2558689"/>
              <a:ext cx="95530" cy="95556"/>
            </a:xfrm>
            <a:custGeom>
              <a:rect b="b" l="l" r="r" t="t"/>
              <a:pathLst>
                <a:path extrusionOk="0" h="3643" w="3642">
                  <a:moveTo>
                    <a:pt x="1825" y="1"/>
                  </a:moveTo>
                  <a:cubicBezTo>
                    <a:pt x="814" y="1"/>
                    <a:pt x="1" y="821"/>
                    <a:pt x="1" y="1825"/>
                  </a:cubicBezTo>
                  <a:cubicBezTo>
                    <a:pt x="1" y="2828"/>
                    <a:pt x="814" y="3642"/>
                    <a:pt x="1825" y="3642"/>
                  </a:cubicBezTo>
                  <a:cubicBezTo>
                    <a:pt x="2828" y="3642"/>
                    <a:pt x="3642" y="2828"/>
                    <a:pt x="3642" y="1825"/>
                  </a:cubicBezTo>
                  <a:cubicBezTo>
                    <a:pt x="3642" y="821"/>
                    <a:pt x="2828" y="1"/>
                    <a:pt x="1825"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1" name="Google Shape;16771;p71"/>
            <p:cNvSpPr/>
            <p:nvPr/>
          </p:nvSpPr>
          <p:spPr>
            <a:xfrm>
              <a:off x="2497567" y="2564932"/>
              <a:ext cx="97654" cy="89392"/>
            </a:xfrm>
            <a:custGeom>
              <a:rect b="b" l="l" r="r" t="t"/>
              <a:pathLst>
                <a:path extrusionOk="0" h="3408" w="3723">
                  <a:moveTo>
                    <a:pt x="1241" y="0"/>
                  </a:moveTo>
                  <a:lnTo>
                    <a:pt x="1241" y="0"/>
                  </a:lnTo>
                  <a:cubicBezTo>
                    <a:pt x="197" y="597"/>
                    <a:pt x="0" y="2021"/>
                    <a:pt x="848" y="2875"/>
                  </a:cubicBezTo>
                  <a:cubicBezTo>
                    <a:pt x="1210" y="3234"/>
                    <a:pt x="1674" y="3407"/>
                    <a:pt x="2134" y="3407"/>
                  </a:cubicBezTo>
                  <a:cubicBezTo>
                    <a:pt x="2760" y="3407"/>
                    <a:pt x="3379" y="3088"/>
                    <a:pt x="3723" y="2482"/>
                  </a:cubicBezTo>
                  <a:lnTo>
                    <a:pt x="3723" y="2482"/>
                  </a:lnTo>
                  <a:cubicBezTo>
                    <a:pt x="3445" y="2638"/>
                    <a:pt x="3139" y="2726"/>
                    <a:pt x="2821" y="2726"/>
                  </a:cubicBezTo>
                  <a:cubicBezTo>
                    <a:pt x="1424" y="2726"/>
                    <a:pt x="549" y="1214"/>
                    <a:pt x="1241"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2" name="Google Shape;16772;p71"/>
            <p:cNvSpPr/>
            <p:nvPr/>
          </p:nvSpPr>
          <p:spPr>
            <a:xfrm>
              <a:off x="2756693" y="2558689"/>
              <a:ext cx="95530" cy="95556"/>
            </a:xfrm>
            <a:custGeom>
              <a:rect b="b" l="l" r="r" t="t"/>
              <a:pathLst>
                <a:path extrusionOk="0" h="3643" w="3642">
                  <a:moveTo>
                    <a:pt x="1818" y="1"/>
                  </a:moveTo>
                  <a:cubicBezTo>
                    <a:pt x="814" y="1"/>
                    <a:pt x="0" y="821"/>
                    <a:pt x="0" y="1825"/>
                  </a:cubicBezTo>
                  <a:cubicBezTo>
                    <a:pt x="0" y="2828"/>
                    <a:pt x="814" y="3642"/>
                    <a:pt x="1818" y="3642"/>
                  </a:cubicBezTo>
                  <a:cubicBezTo>
                    <a:pt x="2828" y="3642"/>
                    <a:pt x="3642" y="2828"/>
                    <a:pt x="3642" y="1825"/>
                  </a:cubicBezTo>
                  <a:cubicBezTo>
                    <a:pt x="3642" y="821"/>
                    <a:pt x="2828" y="1"/>
                    <a:pt x="181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3" name="Google Shape;16773;p71"/>
            <p:cNvSpPr/>
            <p:nvPr/>
          </p:nvSpPr>
          <p:spPr>
            <a:xfrm>
              <a:off x="2748325" y="2564932"/>
              <a:ext cx="97681" cy="89392"/>
            </a:xfrm>
            <a:custGeom>
              <a:rect b="b" l="l" r="r" t="t"/>
              <a:pathLst>
                <a:path extrusionOk="0" h="3408" w="3724">
                  <a:moveTo>
                    <a:pt x="1242" y="0"/>
                  </a:moveTo>
                  <a:lnTo>
                    <a:pt x="1242" y="0"/>
                  </a:lnTo>
                  <a:cubicBezTo>
                    <a:pt x="191" y="597"/>
                    <a:pt x="1" y="2021"/>
                    <a:pt x="848" y="2875"/>
                  </a:cubicBezTo>
                  <a:cubicBezTo>
                    <a:pt x="1210" y="3234"/>
                    <a:pt x="1675" y="3407"/>
                    <a:pt x="2135" y="3407"/>
                  </a:cubicBezTo>
                  <a:cubicBezTo>
                    <a:pt x="2761" y="3407"/>
                    <a:pt x="3379" y="3088"/>
                    <a:pt x="3723" y="2482"/>
                  </a:cubicBezTo>
                  <a:lnTo>
                    <a:pt x="3723" y="2482"/>
                  </a:lnTo>
                  <a:cubicBezTo>
                    <a:pt x="3445" y="2638"/>
                    <a:pt x="3133" y="2726"/>
                    <a:pt x="2821" y="2726"/>
                  </a:cubicBezTo>
                  <a:cubicBezTo>
                    <a:pt x="1425" y="2726"/>
                    <a:pt x="550" y="1214"/>
                    <a:pt x="1242"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4" name="Google Shape;16774;p71"/>
            <p:cNvSpPr/>
            <p:nvPr/>
          </p:nvSpPr>
          <p:spPr>
            <a:xfrm>
              <a:off x="2523875" y="2576840"/>
              <a:ext cx="35778" cy="53745"/>
            </a:xfrm>
            <a:custGeom>
              <a:rect b="b" l="l" r="r" t="t"/>
              <a:pathLst>
                <a:path extrusionOk="0" h="2049" w="1364">
                  <a:moveTo>
                    <a:pt x="685" y="1"/>
                  </a:moveTo>
                  <a:cubicBezTo>
                    <a:pt x="306" y="1"/>
                    <a:pt x="1" y="306"/>
                    <a:pt x="1" y="679"/>
                  </a:cubicBezTo>
                  <a:lnTo>
                    <a:pt x="1" y="1363"/>
                  </a:lnTo>
                  <a:cubicBezTo>
                    <a:pt x="1" y="1736"/>
                    <a:pt x="306" y="2041"/>
                    <a:pt x="685" y="2048"/>
                  </a:cubicBezTo>
                  <a:cubicBezTo>
                    <a:pt x="1058" y="2041"/>
                    <a:pt x="1363" y="1736"/>
                    <a:pt x="1363" y="1363"/>
                  </a:cubicBezTo>
                  <a:lnTo>
                    <a:pt x="1363" y="679"/>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5" name="Google Shape;16775;p71"/>
            <p:cNvSpPr/>
            <p:nvPr/>
          </p:nvSpPr>
          <p:spPr>
            <a:xfrm>
              <a:off x="2647130" y="2648212"/>
              <a:ext cx="22558" cy="17941"/>
            </a:xfrm>
            <a:custGeom>
              <a:rect b="b" l="l" r="r" t="t"/>
              <a:pathLst>
                <a:path extrusionOk="0" h="684" w="860">
                  <a:moveTo>
                    <a:pt x="535" y="1"/>
                  </a:moveTo>
                  <a:cubicBezTo>
                    <a:pt x="481" y="1"/>
                    <a:pt x="425" y="22"/>
                    <a:pt x="373" y="73"/>
                  </a:cubicBezTo>
                  <a:lnTo>
                    <a:pt x="150" y="297"/>
                  </a:lnTo>
                  <a:cubicBezTo>
                    <a:pt x="1" y="439"/>
                    <a:pt x="102" y="683"/>
                    <a:pt x="306" y="683"/>
                  </a:cubicBezTo>
                  <a:cubicBezTo>
                    <a:pt x="367" y="683"/>
                    <a:pt x="428" y="663"/>
                    <a:pt x="468" y="622"/>
                  </a:cubicBezTo>
                  <a:lnTo>
                    <a:pt x="699" y="392"/>
                  </a:lnTo>
                  <a:cubicBezTo>
                    <a:pt x="860" y="226"/>
                    <a:pt x="711" y="1"/>
                    <a:pt x="535" y="1"/>
                  </a:cubicBezTo>
                  <a:close/>
                </a:path>
              </a:pathLst>
            </a:custGeom>
            <a:solidFill>
              <a:srgbClr val="9CAE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6" name="Google Shape;16776;p71"/>
            <p:cNvSpPr/>
            <p:nvPr/>
          </p:nvSpPr>
          <p:spPr>
            <a:xfrm>
              <a:off x="2688495" y="2648212"/>
              <a:ext cx="22505" cy="17941"/>
            </a:xfrm>
            <a:custGeom>
              <a:rect b="b" l="l" r="r" t="t"/>
              <a:pathLst>
                <a:path extrusionOk="0" h="684" w="858">
                  <a:moveTo>
                    <a:pt x="323" y="1"/>
                  </a:moveTo>
                  <a:cubicBezTo>
                    <a:pt x="147" y="1"/>
                    <a:pt x="0" y="226"/>
                    <a:pt x="166" y="392"/>
                  </a:cubicBezTo>
                  <a:lnTo>
                    <a:pt x="390" y="622"/>
                  </a:lnTo>
                  <a:cubicBezTo>
                    <a:pt x="431" y="663"/>
                    <a:pt x="492" y="683"/>
                    <a:pt x="553" y="683"/>
                  </a:cubicBezTo>
                  <a:cubicBezTo>
                    <a:pt x="756" y="683"/>
                    <a:pt x="858" y="439"/>
                    <a:pt x="715" y="297"/>
                  </a:cubicBezTo>
                  <a:lnTo>
                    <a:pt x="485" y="73"/>
                  </a:lnTo>
                  <a:cubicBezTo>
                    <a:pt x="434" y="22"/>
                    <a:pt x="377" y="1"/>
                    <a:pt x="323" y="1"/>
                  </a:cubicBezTo>
                  <a:close/>
                </a:path>
              </a:pathLst>
            </a:custGeom>
            <a:solidFill>
              <a:srgbClr val="9CAE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7" name="Google Shape;16777;p71"/>
            <p:cNvSpPr/>
            <p:nvPr/>
          </p:nvSpPr>
          <p:spPr>
            <a:xfrm>
              <a:off x="2541843" y="2576656"/>
              <a:ext cx="17810" cy="35830"/>
            </a:xfrm>
            <a:custGeom>
              <a:rect b="b" l="l" r="r" t="t"/>
              <a:pathLst>
                <a:path extrusionOk="0" h="1366" w="679">
                  <a:moveTo>
                    <a:pt x="21" y="1"/>
                  </a:moveTo>
                  <a:cubicBezTo>
                    <a:pt x="7" y="41"/>
                    <a:pt x="0" y="75"/>
                    <a:pt x="0" y="116"/>
                  </a:cubicBezTo>
                  <a:lnTo>
                    <a:pt x="0" y="1025"/>
                  </a:lnTo>
                  <a:cubicBezTo>
                    <a:pt x="0" y="1252"/>
                    <a:pt x="170" y="1365"/>
                    <a:pt x="339" y="1365"/>
                  </a:cubicBezTo>
                  <a:cubicBezTo>
                    <a:pt x="509" y="1365"/>
                    <a:pt x="678" y="1252"/>
                    <a:pt x="678" y="1025"/>
                  </a:cubicBezTo>
                  <a:lnTo>
                    <a:pt x="678" y="686"/>
                  </a:lnTo>
                  <a:cubicBezTo>
                    <a:pt x="678" y="319"/>
                    <a:pt x="387" y="14"/>
                    <a:pt x="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8" name="Google Shape;16778;p71"/>
            <p:cNvSpPr/>
            <p:nvPr/>
          </p:nvSpPr>
          <p:spPr>
            <a:xfrm>
              <a:off x="2535784" y="2588591"/>
              <a:ext cx="11961" cy="11935"/>
            </a:xfrm>
            <a:custGeom>
              <a:rect b="b" l="l" r="r" t="t"/>
              <a:pathLst>
                <a:path extrusionOk="0" h="455" w="456">
                  <a:moveTo>
                    <a:pt x="231" y="0"/>
                  </a:moveTo>
                  <a:cubicBezTo>
                    <a:pt x="103" y="0"/>
                    <a:pt x="1" y="102"/>
                    <a:pt x="1" y="231"/>
                  </a:cubicBezTo>
                  <a:cubicBezTo>
                    <a:pt x="1" y="353"/>
                    <a:pt x="103" y="454"/>
                    <a:pt x="231" y="454"/>
                  </a:cubicBezTo>
                  <a:cubicBezTo>
                    <a:pt x="353" y="454"/>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9" name="Google Shape;16779;p71"/>
            <p:cNvSpPr/>
            <p:nvPr/>
          </p:nvSpPr>
          <p:spPr>
            <a:xfrm>
              <a:off x="2798477" y="2576840"/>
              <a:ext cx="35778" cy="53745"/>
            </a:xfrm>
            <a:custGeom>
              <a:rect b="b" l="l" r="r" t="t"/>
              <a:pathLst>
                <a:path extrusionOk="0" h="2049" w="1364">
                  <a:moveTo>
                    <a:pt x="679" y="1"/>
                  </a:moveTo>
                  <a:cubicBezTo>
                    <a:pt x="306" y="1"/>
                    <a:pt x="1" y="306"/>
                    <a:pt x="1" y="679"/>
                  </a:cubicBezTo>
                  <a:lnTo>
                    <a:pt x="1" y="1363"/>
                  </a:lnTo>
                  <a:cubicBezTo>
                    <a:pt x="1" y="1736"/>
                    <a:pt x="306" y="2041"/>
                    <a:pt x="679" y="2048"/>
                  </a:cubicBezTo>
                  <a:cubicBezTo>
                    <a:pt x="1059" y="2041"/>
                    <a:pt x="1364" y="1736"/>
                    <a:pt x="1364" y="1363"/>
                  </a:cubicBezTo>
                  <a:lnTo>
                    <a:pt x="1364" y="679"/>
                  </a:lnTo>
                  <a:cubicBezTo>
                    <a:pt x="1364" y="306"/>
                    <a:pt x="1059" y="1"/>
                    <a:pt x="67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0" name="Google Shape;16780;p71"/>
            <p:cNvSpPr/>
            <p:nvPr/>
          </p:nvSpPr>
          <p:spPr>
            <a:xfrm>
              <a:off x="2816261" y="2576656"/>
              <a:ext cx="17994" cy="35830"/>
            </a:xfrm>
            <a:custGeom>
              <a:rect b="b" l="l" r="r" t="t"/>
              <a:pathLst>
                <a:path extrusionOk="0" h="1366" w="686">
                  <a:moveTo>
                    <a:pt x="21" y="1"/>
                  </a:moveTo>
                  <a:cubicBezTo>
                    <a:pt x="8" y="41"/>
                    <a:pt x="1" y="75"/>
                    <a:pt x="1" y="116"/>
                  </a:cubicBezTo>
                  <a:lnTo>
                    <a:pt x="1" y="1025"/>
                  </a:lnTo>
                  <a:cubicBezTo>
                    <a:pt x="1" y="1252"/>
                    <a:pt x="172" y="1365"/>
                    <a:pt x="343" y="1365"/>
                  </a:cubicBezTo>
                  <a:cubicBezTo>
                    <a:pt x="515" y="1365"/>
                    <a:pt x="686" y="1252"/>
                    <a:pt x="686" y="1025"/>
                  </a:cubicBezTo>
                  <a:lnTo>
                    <a:pt x="686" y="686"/>
                  </a:lnTo>
                  <a:cubicBezTo>
                    <a:pt x="686" y="319"/>
                    <a:pt x="394" y="14"/>
                    <a:pt x="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1" name="Google Shape;16781;p71"/>
            <p:cNvSpPr/>
            <p:nvPr/>
          </p:nvSpPr>
          <p:spPr>
            <a:xfrm>
              <a:off x="2810412" y="2588591"/>
              <a:ext cx="11935" cy="11935"/>
            </a:xfrm>
            <a:custGeom>
              <a:rect b="b" l="l" r="r" t="t"/>
              <a:pathLst>
                <a:path extrusionOk="0" h="455" w="455">
                  <a:moveTo>
                    <a:pt x="224" y="0"/>
                  </a:moveTo>
                  <a:cubicBezTo>
                    <a:pt x="102" y="0"/>
                    <a:pt x="0" y="102"/>
                    <a:pt x="0" y="231"/>
                  </a:cubicBezTo>
                  <a:cubicBezTo>
                    <a:pt x="0" y="353"/>
                    <a:pt x="102" y="454"/>
                    <a:pt x="224" y="454"/>
                  </a:cubicBezTo>
                  <a:cubicBezTo>
                    <a:pt x="353" y="454"/>
                    <a:pt x="454" y="353"/>
                    <a:pt x="454" y="231"/>
                  </a:cubicBezTo>
                  <a:cubicBezTo>
                    <a:pt x="454"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2" name="Google Shape;16782;p71"/>
            <p:cNvSpPr/>
            <p:nvPr/>
          </p:nvSpPr>
          <p:spPr>
            <a:xfrm>
              <a:off x="2609595" y="2725879"/>
              <a:ext cx="138940" cy="35778"/>
            </a:xfrm>
            <a:custGeom>
              <a:rect b="b" l="l" r="r" t="t"/>
              <a:pathLst>
                <a:path extrusionOk="0" h="1364" w="5297">
                  <a:moveTo>
                    <a:pt x="2652" y="1"/>
                  </a:moveTo>
                  <a:cubicBezTo>
                    <a:pt x="1581" y="1"/>
                    <a:pt x="625" y="265"/>
                    <a:pt x="1" y="672"/>
                  </a:cubicBezTo>
                  <a:cubicBezTo>
                    <a:pt x="977" y="1086"/>
                    <a:pt x="1940" y="1364"/>
                    <a:pt x="2652" y="1364"/>
                  </a:cubicBezTo>
                  <a:cubicBezTo>
                    <a:pt x="3357" y="1364"/>
                    <a:pt x="4320" y="1086"/>
                    <a:pt x="5297" y="672"/>
                  </a:cubicBezTo>
                  <a:cubicBezTo>
                    <a:pt x="4673" y="265"/>
                    <a:pt x="3717" y="1"/>
                    <a:pt x="265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3" name="Google Shape;16783;p71"/>
            <p:cNvSpPr/>
            <p:nvPr/>
          </p:nvSpPr>
          <p:spPr>
            <a:xfrm>
              <a:off x="2656730" y="2727662"/>
              <a:ext cx="91805" cy="33994"/>
            </a:xfrm>
            <a:custGeom>
              <a:rect b="b" l="l" r="r" t="t"/>
              <a:pathLst>
                <a:path extrusionOk="0" h="1296" w="3500">
                  <a:moveTo>
                    <a:pt x="1743" y="0"/>
                  </a:moveTo>
                  <a:cubicBezTo>
                    <a:pt x="1079" y="156"/>
                    <a:pt x="482" y="577"/>
                    <a:pt x="1" y="1201"/>
                  </a:cubicBezTo>
                  <a:cubicBezTo>
                    <a:pt x="279" y="1262"/>
                    <a:pt x="563" y="1296"/>
                    <a:pt x="848" y="1296"/>
                  </a:cubicBezTo>
                  <a:cubicBezTo>
                    <a:pt x="1560" y="1296"/>
                    <a:pt x="2523" y="1018"/>
                    <a:pt x="3500" y="604"/>
                  </a:cubicBezTo>
                  <a:cubicBezTo>
                    <a:pt x="3059" y="312"/>
                    <a:pt x="2442" y="95"/>
                    <a:pt x="1743"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84" name="Google Shape;16784;p71"/>
          <p:cNvGrpSpPr/>
          <p:nvPr/>
        </p:nvGrpSpPr>
        <p:grpSpPr>
          <a:xfrm>
            <a:off x="1699703" y="3365261"/>
            <a:ext cx="281054" cy="370158"/>
            <a:chOff x="1699703" y="3365261"/>
            <a:chExt cx="281054" cy="370158"/>
          </a:xfrm>
        </p:grpSpPr>
        <p:sp>
          <p:nvSpPr>
            <p:cNvPr id="16785" name="Google Shape;16785;p71"/>
            <p:cNvSpPr/>
            <p:nvPr/>
          </p:nvSpPr>
          <p:spPr>
            <a:xfrm>
              <a:off x="1737474" y="3471362"/>
              <a:ext cx="227781" cy="108435"/>
            </a:xfrm>
            <a:custGeom>
              <a:rect b="b" l="l" r="r" t="t"/>
              <a:pathLst>
                <a:path extrusionOk="0" h="4134" w="8684">
                  <a:moveTo>
                    <a:pt x="4695" y="0"/>
                  </a:moveTo>
                  <a:cubicBezTo>
                    <a:pt x="2124" y="0"/>
                    <a:pt x="153" y="2378"/>
                    <a:pt x="126" y="2411"/>
                  </a:cubicBezTo>
                  <a:cubicBezTo>
                    <a:pt x="1" y="2582"/>
                    <a:pt x="151" y="2775"/>
                    <a:pt x="314" y="2775"/>
                  </a:cubicBezTo>
                  <a:cubicBezTo>
                    <a:pt x="371" y="2775"/>
                    <a:pt x="430" y="2752"/>
                    <a:pt x="479" y="2696"/>
                  </a:cubicBezTo>
                  <a:cubicBezTo>
                    <a:pt x="499" y="2675"/>
                    <a:pt x="1632" y="1306"/>
                    <a:pt x="3259" y="723"/>
                  </a:cubicBezTo>
                  <a:cubicBezTo>
                    <a:pt x="5036" y="3042"/>
                    <a:pt x="8250" y="4079"/>
                    <a:pt x="8385" y="4120"/>
                  </a:cubicBezTo>
                  <a:cubicBezTo>
                    <a:pt x="8406" y="4126"/>
                    <a:pt x="8433" y="4133"/>
                    <a:pt x="8453" y="4133"/>
                  </a:cubicBezTo>
                  <a:cubicBezTo>
                    <a:pt x="8582" y="4133"/>
                    <a:pt x="8684" y="4031"/>
                    <a:pt x="8677" y="3903"/>
                  </a:cubicBezTo>
                  <a:cubicBezTo>
                    <a:pt x="8677" y="3808"/>
                    <a:pt x="8609" y="1543"/>
                    <a:pt x="6737" y="533"/>
                  </a:cubicBezTo>
                  <a:cubicBezTo>
                    <a:pt x="6033" y="152"/>
                    <a:pt x="5345" y="0"/>
                    <a:pt x="4695"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6" name="Google Shape;16786;p71"/>
            <p:cNvSpPr/>
            <p:nvPr/>
          </p:nvSpPr>
          <p:spPr>
            <a:xfrm>
              <a:off x="1743271" y="3393301"/>
              <a:ext cx="237486" cy="103425"/>
            </a:xfrm>
            <a:custGeom>
              <a:rect b="b" l="l" r="r" t="t"/>
              <a:pathLst>
                <a:path extrusionOk="0" h="3943" w="9054">
                  <a:moveTo>
                    <a:pt x="5267" y="0"/>
                  </a:moveTo>
                  <a:cubicBezTo>
                    <a:pt x="4521" y="0"/>
                    <a:pt x="3745" y="159"/>
                    <a:pt x="3031" y="600"/>
                  </a:cubicBezTo>
                  <a:cubicBezTo>
                    <a:pt x="2306" y="1054"/>
                    <a:pt x="2224" y="1725"/>
                    <a:pt x="2299" y="2125"/>
                  </a:cubicBezTo>
                  <a:cubicBezTo>
                    <a:pt x="1533" y="2512"/>
                    <a:pt x="814" y="2987"/>
                    <a:pt x="156" y="3543"/>
                  </a:cubicBezTo>
                  <a:cubicBezTo>
                    <a:pt x="0" y="3685"/>
                    <a:pt x="102" y="3943"/>
                    <a:pt x="312" y="3943"/>
                  </a:cubicBezTo>
                  <a:cubicBezTo>
                    <a:pt x="366" y="3943"/>
                    <a:pt x="421" y="3922"/>
                    <a:pt x="461" y="3888"/>
                  </a:cubicBezTo>
                  <a:cubicBezTo>
                    <a:pt x="492" y="3858"/>
                    <a:pt x="3359" y="1335"/>
                    <a:pt x="7306" y="1335"/>
                  </a:cubicBezTo>
                  <a:cubicBezTo>
                    <a:pt x="7755" y="1335"/>
                    <a:pt x="8218" y="1368"/>
                    <a:pt x="8693" y="1441"/>
                  </a:cubicBezTo>
                  <a:cubicBezTo>
                    <a:pt x="8707" y="1443"/>
                    <a:pt x="8721" y="1444"/>
                    <a:pt x="8734" y="1444"/>
                  </a:cubicBezTo>
                  <a:cubicBezTo>
                    <a:pt x="8962" y="1444"/>
                    <a:pt x="9054" y="1129"/>
                    <a:pt x="8842" y="1013"/>
                  </a:cubicBezTo>
                  <a:cubicBezTo>
                    <a:pt x="8751" y="956"/>
                    <a:pt x="7101" y="0"/>
                    <a:pt x="5267"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7" name="Google Shape;16787;p71"/>
            <p:cNvSpPr/>
            <p:nvPr/>
          </p:nvSpPr>
          <p:spPr>
            <a:xfrm>
              <a:off x="1709644" y="3365261"/>
              <a:ext cx="47686" cy="370158"/>
            </a:xfrm>
            <a:custGeom>
              <a:rect b="b" l="l" r="r" t="t"/>
              <a:pathLst>
                <a:path extrusionOk="0" h="14112" w="1818">
                  <a:moveTo>
                    <a:pt x="292" y="1"/>
                  </a:moveTo>
                  <a:cubicBezTo>
                    <a:pt x="150" y="1"/>
                    <a:pt x="41" y="136"/>
                    <a:pt x="69" y="279"/>
                  </a:cubicBezTo>
                  <a:cubicBezTo>
                    <a:pt x="184"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1526" y="14111"/>
                  </a:lnTo>
                  <a:cubicBezTo>
                    <a:pt x="1676" y="14111"/>
                    <a:pt x="1784" y="13982"/>
                    <a:pt x="1750" y="13840"/>
                  </a:cubicBezTo>
                  <a:cubicBezTo>
                    <a:pt x="1642" y="13257"/>
                    <a:pt x="1587" y="12660"/>
                    <a:pt x="1594" y="12063"/>
                  </a:cubicBezTo>
                  <a:cubicBezTo>
                    <a:pt x="1594" y="11216"/>
                    <a:pt x="1682" y="10239"/>
                    <a:pt x="1818" y="9792"/>
                  </a:cubicBezTo>
                  <a:lnTo>
                    <a:pt x="1818" y="9331"/>
                  </a:lnTo>
                  <a:cubicBezTo>
                    <a:pt x="1682" y="8883"/>
                    <a:pt x="1594" y="7907"/>
                    <a:pt x="1594" y="7059"/>
                  </a:cubicBezTo>
                  <a:cubicBezTo>
                    <a:pt x="1594" y="6212"/>
                    <a:pt x="1682" y="5235"/>
                    <a:pt x="1818" y="4781"/>
                  </a:cubicBezTo>
                  <a:lnTo>
                    <a:pt x="1818" y="4327"/>
                  </a:lnTo>
                  <a:cubicBezTo>
                    <a:pt x="1682" y="3873"/>
                    <a:pt x="1594" y="2896"/>
                    <a:pt x="1594" y="2049"/>
                  </a:cubicBezTo>
                  <a:cubicBezTo>
                    <a:pt x="1587" y="1459"/>
                    <a:pt x="1642" y="862"/>
                    <a:pt x="1757" y="279"/>
                  </a:cubicBezTo>
                  <a:cubicBezTo>
                    <a:pt x="1784" y="136"/>
                    <a:pt x="1676" y="1"/>
                    <a:pt x="1526"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8" name="Google Shape;16788;p71"/>
            <p:cNvSpPr/>
            <p:nvPr/>
          </p:nvSpPr>
          <p:spPr>
            <a:xfrm>
              <a:off x="1709644" y="3365261"/>
              <a:ext cx="25653" cy="370158"/>
            </a:xfrm>
            <a:custGeom>
              <a:rect b="b" l="l" r="r" t="t"/>
              <a:pathLst>
                <a:path extrusionOk="0" h="14112" w="978">
                  <a:moveTo>
                    <a:pt x="292" y="1"/>
                  </a:moveTo>
                  <a:cubicBezTo>
                    <a:pt x="143" y="1"/>
                    <a:pt x="35" y="136"/>
                    <a:pt x="69" y="279"/>
                  </a:cubicBezTo>
                  <a:cubicBezTo>
                    <a:pt x="177"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977" y="14111"/>
                  </a:lnTo>
                  <a:cubicBezTo>
                    <a:pt x="828" y="14111"/>
                    <a:pt x="719" y="13982"/>
                    <a:pt x="753" y="13840"/>
                  </a:cubicBezTo>
                  <a:cubicBezTo>
                    <a:pt x="862" y="13257"/>
                    <a:pt x="916" y="12660"/>
                    <a:pt x="909" y="12063"/>
                  </a:cubicBezTo>
                  <a:cubicBezTo>
                    <a:pt x="909" y="11216"/>
                    <a:pt x="814" y="10470"/>
                    <a:pt x="679" y="10016"/>
                  </a:cubicBezTo>
                  <a:lnTo>
                    <a:pt x="679" y="9107"/>
                  </a:lnTo>
                  <a:cubicBezTo>
                    <a:pt x="814" y="8653"/>
                    <a:pt x="909" y="7907"/>
                    <a:pt x="909" y="7059"/>
                  </a:cubicBezTo>
                  <a:cubicBezTo>
                    <a:pt x="909" y="6212"/>
                    <a:pt x="814" y="5459"/>
                    <a:pt x="679" y="5012"/>
                  </a:cubicBezTo>
                  <a:lnTo>
                    <a:pt x="679" y="4096"/>
                  </a:lnTo>
                  <a:cubicBezTo>
                    <a:pt x="814" y="3649"/>
                    <a:pt x="909" y="2903"/>
                    <a:pt x="909" y="2049"/>
                  </a:cubicBezTo>
                  <a:cubicBezTo>
                    <a:pt x="916" y="1459"/>
                    <a:pt x="862" y="862"/>
                    <a:pt x="747" y="279"/>
                  </a:cubicBezTo>
                  <a:cubicBezTo>
                    <a:pt x="719" y="136"/>
                    <a:pt x="828" y="1"/>
                    <a:pt x="970"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9" name="Google Shape;16789;p71"/>
            <p:cNvSpPr/>
            <p:nvPr/>
          </p:nvSpPr>
          <p:spPr>
            <a:xfrm>
              <a:off x="1789881" y="3484660"/>
              <a:ext cx="38243" cy="70218"/>
            </a:xfrm>
            <a:custGeom>
              <a:rect b="b" l="l" r="r" t="t"/>
              <a:pathLst>
                <a:path extrusionOk="0" h="2677" w="1458">
                  <a:moveTo>
                    <a:pt x="289" y="1"/>
                  </a:moveTo>
                  <a:cubicBezTo>
                    <a:pt x="145" y="1"/>
                    <a:pt x="1" y="136"/>
                    <a:pt x="74" y="317"/>
                  </a:cubicBezTo>
                  <a:lnTo>
                    <a:pt x="983" y="2535"/>
                  </a:lnTo>
                  <a:cubicBezTo>
                    <a:pt x="1017" y="2623"/>
                    <a:pt x="1105" y="2677"/>
                    <a:pt x="1193" y="2677"/>
                  </a:cubicBezTo>
                  <a:cubicBezTo>
                    <a:pt x="1227" y="2677"/>
                    <a:pt x="1254" y="2670"/>
                    <a:pt x="1281" y="2657"/>
                  </a:cubicBezTo>
                  <a:cubicBezTo>
                    <a:pt x="1397" y="2609"/>
                    <a:pt x="1458" y="2480"/>
                    <a:pt x="1410" y="2365"/>
                  </a:cubicBezTo>
                  <a:lnTo>
                    <a:pt x="495" y="148"/>
                  </a:lnTo>
                  <a:cubicBezTo>
                    <a:pt x="453" y="45"/>
                    <a:pt x="371" y="1"/>
                    <a:pt x="289"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0" name="Google Shape;16790;p71"/>
            <p:cNvSpPr/>
            <p:nvPr/>
          </p:nvSpPr>
          <p:spPr>
            <a:xfrm>
              <a:off x="1805147" y="3536228"/>
              <a:ext cx="122232" cy="130389"/>
            </a:xfrm>
            <a:custGeom>
              <a:rect b="b" l="l" r="r" t="t"/>
              <a:pathLst>
                <a:path extrusionOk="0" h="4971" w="4660">
                  <a:moveTo>
                    <a:pt x="1080" y="0"/>
                  </a:moveTo>
                  <a:cubicBezTo>
                    <a:pt x="1041" y="0"/>
                    <a:pt x="1001" y="11"/>
                    <a:pt x="964" y="33"/>
                  </a:cubicBezTo>
                  <a:lnTo>
                    <a:pt x="137" y="514"/>
                  </a:lnTo>
                  <a:cubicBezTo>
                    <a:pt x="42" y="569"/>
                    <a:pt x="1" y="691"/>
                    <a:pt x="42" y="792"/>
                  </a:cubicBezTo>
                  <a:cubicBezTo>
                    <a:pt x="306" y="1430"/>
                    <a:pt x="1282" y="3593"/>
                    <a:pt x="2896" y="4922"/>
                  </a:cubicBezTo>
                  <a:cubicBezTo>
                    <a:pt x="2936" y="4955"/>
                    <a:pt x="2984" y="4971"/>
                    <a:pt x="3034" y="4971"/>
                  </a:cubicBezTo>
                  <a:cubicBezTo>
                    <a:pt x="3095" y="4971"/>
                    <a:pt x="3156" y="4946"/>
                    <a:pt x="3201" y="4901"/>
                  </a:cubicBezTo>
                  <a:lnTo>
                    <a:pt x="4558" y="3552"/>
                  </a:lnTo>
                  <a:cubicBezTo>
                    <a:pt x="4659" y="3450"/>
                    <a:pt x="4639" y="3281"/>
                    <a:pt x="4517" y="3199"/>
                  </a:cubicBezTo>
                  <a:cubicBezTo>
                    <a:pt x="3981" y="2860"/>
                    <a:pt x="2639" y="1911"/>
                    <a:pt x="1262" y="94"/>
                  </a:cubicBezTo>
                  <a:cubicBezTo>
                    <a:pt x="1219" y="33"/>
                    <a:pt x="1151" y="0"/>
                    <a:pt x="1080"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1" name="Google Shape;16791;p71"/>
            <p:cNvSpPr/>
            <p:nvPr/>
          </p:nvSpPr>
          <p:spPr>
            <a:xfrm>
              <a:off x="1703611" y="3472699"/>
              <a:ext cx="59778" cy="24027"/>
            </a:xfrm>
            <a:custGeom>
              <a:rect b="b" l="l" r="r" t="t"/>
              <a:pathLst>
                <a:path extrusionOk="0" h="916" w="2279">
                  <a:moveTo>
                    <a:pt x="461" y="0"/>
                  </a:moveTo>
                  <a:cubicBezTo>
                    <a:pt x="204" y="0"/>
                    <a:pt x="0" y="204"/>
                    <a:pt x="0" y="461"/>
                  </a:cubicBezTo>
                  <a:cubicBezTo>
                    <a:pt x="0" y="712"/>
                    <a:pt x="204" y="916"/>
                    <a:pt x="461" y="916"/>
                  </a:cubicBezTo>
                  <a:lnTo>
                    <a:pt x="1824" y="916"/>
                  </a:lnTo>
                  <a:cubicBezTo>
                    <a:pt x="2075" y="916"/>
                    <a:pt x="2278" y="712"/>
                    <a:pt x="2278" y="461"/>
                  </a:cubicBezTo>
                  <a:cubicBezTo>
                    <a:pt x="2278" y="204"/>
                    <a:pt x="2075" y="0"/>
                    <a:pt x="1824"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2" name="Google Shape;16792;p71"/>
            <p:cNvSpPr/>
            <p:nvPr/>
          </p:nvSpPr>
          <p:spPr>
            <a:xfrm>
              <a:off x="1699703" y="3472699"/>
              <a:ext cx="33810" cy="24027"/>
            </a:xfrm>
            <a:custGeom>
              <a:rect b="b" l="l" r="r" t="t"/>
              <a:pathLst>
                <a:path extrusionOk="0" h="916" w="1289">
                  <a:moveTo>
                    <a:pt x="610" y="0"/>
                  </a:moveTo>
                  <a:cubicBezTo>
                    <a:pt x="0" y="0"/>
                    <a:pt x="0" y="916"/>
                    <a:pt x="610" y="916"/>
                  </a:cubicBezTo>
                  <a:lnTo>
                    <a:pt x="1288" y="916"/>
                  </a:lnTo>
                  <a:cubicBezTo>
                    <a:pt x="1037" y="909"/>
                    <a:pt x="834" y="705"/>
                    <a:pt x="834" y="461"/>
                  </a:cubicBezTo>
                  <a:cubicBezTo>
                    <a:pt x="834" y="204"/>
                    <a:pt x="1037" y="0"/>
                    <a:pt x="1288"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3" name="Google Shape;16793;p71"/>
            <p:cNvSpPr/>
            <p:nvPr/>
          </p:nvSpPr>
          <p:spPr>
            <a:xfrm>
              <a:off x="1703611" y="3604138"/>
              <a:ext cx="59778" cy="23843"/>
            </a:xfrm>
            <a:custGeom>
              <a:rect b="b" l="l" r="r" t="t"/>
              <a:pathLst>
                <a:path extrusionOk="0" h="909" w="2279">
                  <a:moveTo>
                    <a:pt x="461" y="0"/>
                  </a:moveTo>
                  <a:cubicBezTo>
                    <a:pt x="204" y="0"/>
                    <a:pt x="0" y="204"/>
                    <a:pt x="0" y="454"/>
                  </a:cubicBezTo>
                  <a:cubicBezTo>
                    <a:pt x="0" y="705"/>
                    <a:pt x="204" y="909"/>
                    <a:pt x="461" y="909"/>
                  </a:cubicBezTo>
                  <a:lnTo>
                    <a:pt x="1824" y="909"/>
                  </a:lnTo>
                  <a:cubicBezTo>
                    <a:pt x="2075" y="909"/>
                    <a:pt x="2278" y="705"/>
                    <a:pt x="2278" y="454"/>
                  </a:cubicBezTo>
                  <a:cubicBezTo>
                    <a:pt x="2278" y="204"/>
                    <a:pt x="2075" y="0"/>
                    <a:pt x="1824"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4" name="Google Shape;16794;p71"/>
            <p:cNvSpPr/>
            <p:nvPr/>
          </p:nvSpPr>
          <p:spPr>
            <a:xfrm>
              <a:off x="1699703" y="3604138"/>
              <a:ext cx="33810" cy="23843"/>
            </a:xfrm>
            <a:custGeom>
              <a:rect b="b" l="l" r="r" t="t"/>
              <a:pathLst>
                <a:path extrusionOk="0" h="909" w="1289">
                  <a:moveTo>
                    <a:pt x="610" y="0"/>
                  </a:moveTo>
                  <a:cubicBezTo>
                    <a:pt x="0" y="0"/>
                    <a:pt x="0" y="909"/>
                    <a:pt x="610" y="909"/>
                  </a:cubicBezTo>
                  <a:lnTo>
                    <a:pt x="1288" y="909"/>
                  </a:lnTo>
                  <a:cubicBezTo>
                    <a:pt x="1037" y="909"/>
                    <a:pt x="834" y="705"/>
                    <a:pt x="834" y="454"/>
                  </a:cubicBezTo>
                  <a:cubicBezTo>
                    <a:pt x="834" y="204"/>
                    <a:pt x="1037" y="0"/>
                    <a:pt x="1288"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5" name="Google Shape;16795;p71"/>
            <p:cNvSpPr/>
            <p:nvPr/>
          </p:nvSpPr>
          <p:spPr>
            <a:xfrm>
              <a:off x="1801606" y="3393222"/>
              <a:ext cx="177341" cy="55844"/>
            </a:xfrm>
            <a:custGeom>
              <a:rect b="b" l="l" r="r" t="t"/>
              <a:pathLst>
                <a:path extrusionOk="0" h="2129" w="6761">
                  <a:moveTo>
                    <a:pt x="3047" y="0"/>
                  </a:moveTo>
                  <a:cubicBezTo>
                    <a:pt x="2302" y="0"/>
                    <a:pt x="1526" y="159"/>
                    <a:pt x="814" y="603"/>
                  </a:cubicBezTo>
                  <a:cubicBezTo>
                    <a:pt x="82" y="1057"/>
                    <a:pt x="0" y="1728"/>
                    <a:pt x="75" y="2128"/>
                  </a:cubicBezTo>
                  <a:cubicBezTo>
                    <a:pt x="1333" y="1448"/>
                    <a:pt x="3051" y="1011"/>
                    <a:pt x="4672" y="1011"/>
                  </a:cubicBezTo>
                  <a:cubicBezTo>
                    <a:pt x="5393" y="1011"/>
                    <a:pt x="6094" y="1098"/>
                    <a:pt x="6727" y="1288"/>
                  </a:cubicBezTo>
                  <a:cubicBezTo>
                    <a:pt x="6761" y="1186"/>
                    <a:pt x="6713" y="1071"/>
                    <a:pt x="6625" y="1016"/>
                  </a:cubicBezTo>
                  <a:cubicBezTo>
                    <a:pt x="6529" y="959"/>
                    <a:pt x="4878" y="0"/>
                    <a:pt x="30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6" name="Google Shape;16796;p71"/>
            <p:cNvSpPr/>
            <p:nvPr/>
          </p:nvSpPr>
          <p:spPr>
            <a:xfrm>
              <a:off x="1822957" y="3484319"/>
              <a:ext cx="141590" cy="95582"/>
            </a:xfrm>
            <a:custGeom>
              <a:rect b="b" l="l" r="r" t="t"/>
              <a:pathLst>
                <a:path extrusionOk="0" h="3644" w="5398">
                  <a:moveTo>
                    <a:pt x="1512" y="0"/>
                  </a:moveTo>
                  <a:cubicBezTo>
                    <a:pt x="874" y="0"/>
                    <a:pt x="321" y="126"/>
                    <a:pt x="0" y="229"/>
                  </a:cubicBezTo>
                  <a:cubicBezTo>
                    <a:pt x="1777" y="2554"/>
                    <a:pt x="4991" y="3585"/>
                    <a:pt x="5126" y="3632"/>
                  </a:cubicBezTo>
                  <a:cubicBezTo>
                    <a:pt x="5148" y="3640"/>
                    <a:pt x="5171" y="3643"/>
                    <a:pt x="5194" y="3643"/>
                  </a:cubicBezTo>
                  <a:cubicBezTo>
                    <a:pt x="5275" y="3643"/>
                    <a:pt x="5355" y="3598"/>
                    <a:pt x="5397" y="3524"/>
                  </a:cubicBezTo>
                  <a:cubicBezTo>
                    <a:pt x="4779" y="625"/>
                    <a:pt x="2936" y="0"/>
                    <a:pt x="1512"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7" name="Google Shape;16797;p71"/>
            <p:cNvSpPr/>
            <p:nvPr/>
          </p:nvSpPr>
          <p:spPr>
            <a:xfrm>
              <a:off x="1805147" y="3536228"/>
              <a:ext cx="98572" cy="130389"/>
            </a:xfrm>
            <a:custGeom>
              <a:rect b="b" l="l" r="r" t="t"/>
              <a:pathLst>
                <a:path extrusionOk="0" h="4971" w="3758">
                  <a:moveTo>
                    <a:pt x="1078" y="0"/>
                  </a:moveTo>
                  <a:cubicBezTo>
                    <a:pt x="1040" y="0"/>
                    <a:pt x="1001" y="11"/>
                    <a:pt x="964" y="33"/>
                  </a:cubicBezTo>
                  <a:lnTo>
                    <a:pt x="137" y="514"/>
                  </a:lnTo>
                  <a:cubicBezTo>
                    <a:pt x="42" y="569"/>
                    <a:pt x="1" y="691"/>
                    <a:pt x="42" y="792"/>
                  </a:cubicBezTo>
                  <a:cubicBezTo>
                    <a:pt x="306" y="1430"/>
                    <a:pt x="1282" y="3586"/>
                    <a:pt x="2896" y="4922"/>
                  </a:cubicBezTo>
                  <a:cubicBezTo>
                    <a:pt x="2936" y="4955"/>
                    <a:pt x="2984" y="4971"/>
                    <a:pt x="3034" y="4971"/>
                  </a:cubicBezTo>
                  <a:cubicBezTo>
                    <a:pt x="3095" y="4971"/>
                    <a:pt x="3156" y="4946"/>
                    <a:pt x="3201" y="4901"/>
                  </a:cubicBezTo>
                  <a:lnTo>
                    <a:pt x="3757" y="4345"/>
                  </a:lnTo>
                  <a:cubicBezTo>
                    <a:pt x="3757" y="4345"/>
                    <a:pt x="1310" y="2630"/>
                    <a:pt x="1167" y="1423"/>
                  </a:cubicBezTo>
                  <a:cubicBezTo>
                    <a:pt x="1113" y="1043"/>
                    <a:pt x="1235" y="670"/>
                    <a:pt x="1493" y="392"/>
                  </a:cubicBezTo>
                  <a:cubicBezTo>
                    <a:pt x="1411" y="290"/>
                    <a:pt x="1337" y="196"/>
                    <a:pt x="1255" y="94"/>
                  </a:cubicBezTo>
                  <a:cubicBezTo>
                    <a:pt x="1212" y="33"/>
                    <a:pt x="1147" y="0"/>
                    <a:pt x="107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98" name="Google Shape;16798;p71"/>
          <p:cNvGrpSpPr/>
          <p:nvPr/>
        </p:nvGrpSpPr>
        <p:grpSpPr>
          <a:xfrm>
            <a:off x="7966810" y="1519430"/>
            <a:ext cx="369974" cy="355626"/>
            <a:chOff x="7966810" y="1519430"/>
            <a:chExt cx="369974" cy="355626"/>
          </a:xfrm>
        </p:grpSpPr>
        <p:sp>
          <p:nvSpPr>
            <p:cNvPr id="16799" name="Google Shape;16799;p71"/>
            <p:cNvSpPr/>
            <p:nvPr/>
          </p:nvSpPr>
          <p:spPr>
            <a:xfrm>
              <a:off x="8205503" y="1519430"/>
              <a:ext cx="131281" cy="122992"/>
            </a:xfrm>
            <a:custGeom>
              <a:rect b="b" l="l" r="r" t="t"/>
              <a:pathLst>
                <a:path extrusionOk="0" h="4689" w="5005">
                  <a:moveTo>
                    <a:pt x="4448" y="1"/>
                  </a:moveTo>
                  <a:cubicBezTo>
                    <a:pt x="2325" y="1"/>
                    <a:pt x="631" y="1573"/>
                    <a:pt x="0" y="2410"/>
                  </a:cubicBezTo>
                  <a:lnTo>
                    <a:pt x="2048" y="4688"/>
                  </a:lnTo>
                  <a:cubicBezTo>
                    <a:pt x="4781" y="4004"/>
                    <a:pt x="5004" y="37"/>
                    <a:pt x="5004" y="37"/>
                  </a:cubicBezTo>
                  <a:cubicBezTo>
                    <a:pt x="4816" y="12"/>
                    <a:pt x="4631" y="1"/>
                    <a:pt x="4448"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0" name="Google Shape;16800;p71"/>
            <p:cNvSpPr/>
            <p:nvPr/>
          </p:nvSpPr>
          <p:spPr>
            <a:xfrm>
              <a:off x="8230763" y="1530132"/>
              <a:ext cx="105130" cy="112291"/>
            </a:xfrm>
            <a:custGeom>
              <a:rect b="b" l="l" r="r" t="t"/>
              <a:pathLst>
                <a:path extrusionOk="0" h="4281" w="4008">
                  <a:moveTo>
                    <a:pt x="3939" y="1"/>
                  </a:moveTo>
                  <a:cubicBezTo>
                    <a:pt x="2178" y="1"/>
                    <a:pt x="402" y="1788"/>
                    <a:pt x="0" y="3067"/>
                  </a:cubicBezTo>
                  <a:lnTo>
                    <a:pt x="1085" y="4280"/>
                  </a:lnTo>
                  <a:cubicBezTo>
                    <a:pt x="3302" y="3724"/>
                    <a:pt x="3872" y="1005"/>
                    <a:pt x="4008" y="2"/>
                  </a:cubicBezTo>
                  <a:cubicBezTo>
                    <a:pt x="3985" y="1"/>
                    <a:pt x="3962" y="1"/>
                    <a:pt x="393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1" name="Google Shape;16801;p71"/>
            <p:cNvSpPr/>
            <p:nvPr/>
          </p:nvSpPr>
          <p:spPr>
            <a:xfrm>
              <a:off x="7966810" y="1519430"/>
              <a:ext cx="131281" cy="122992"/>
            </a:xfrm>
            <a:custGeom>
              <a:rect b="b" l="l" r="r" t="t"/>
              <a:pathLst>
                <a:path extrusionOk="0" h="4689" w="5005">
                  <a:moveTo>
                    <a:pt x="557" y="1"/>
                  </a:moveTo>
                  <a:cubicBezTo>
                    <a:pt x="374" y="1"/>
                    <a:pt x="189" y="12"/>
                    <a:pt x="1" y="37"/>
                  </a:cubicBezTo>
                  <a:cubicBezTo>
                    <a:pt x="1" y="37"/>
                    <a:pt x="224" y="4004"/>
                    <a:pt x="2957" y="4688"/>
                  </a:cubicBezTo>
                  <a:lnTo>
                    <a:pt x="5005" y="2410"/>
                  </a:lnTo>
                  <a:cubicBezTo>
                    <a:pt x="4374" y="1573"/>
                    <a:pt x="2680" y="1"/>
                    <a:pt x="557"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2" name="Google Shape;16802;p71"/>
            <p:cNvSpPr/>
            <p:nvPr/>
          </p:nvSpPr>
          <p:spPr>
            <a:xfrm>
              <a:off x="7967886" y="1530132"/>
              <a:ext cx="104946" cy="112291"/>
            </a:xfrm>
            <a:custGeom>
              <a:rect b="b" l="l" r="r" t="t"/>
              <a:pathLst>
                <a:path extrusionOk="0" h="4281" w="4001">
                  <a:moveTo>
                    <a:pt x="69" y="1"/>
                  </a:moveTo>
                  <a:cubicBezTo>
                    <a:pt x="46" y="1"/>
                    <a:pt x="23" y="1"/>
                    <a:pt x="0" y="2"/>
                  </a:cubicBezTo>
                  <a:cubicBezTo>
                    <a:pt x="129" y="1005"/>
                    <a:pt x="699" y="3724"/>
                    <a:pt x="2916" y="4280"/>
                  </a:cubicBezTo>
                  <a:lnTo>
                    <a:pt x="4001" y="3067"/>
                  </a:lnTo>
                  <a:cubicBezTo>
                    <a:pt x="3606" y="1788"/>
                    <a:pt x="1823" y="1"/>
                    <a:pt x="6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3" name="Google Shape;16803;p71"/>
            <p:cNvSpPr/>
            <p:nvPr/>
          </p:nvSpPr>
          <p:spPr>
            <a:xfrm>
              <a:off x="8002562" y="1564677"/>
              <a:ext cx="298471" cy="310380"/>
            </a:xfrm>
            <a:custGeom>
              <a:rect b="b" l="l" r="r" t="t"/>
              <a:pathLst>
                <a:path extrusionOk="0" h="11833" w="11379">
                  <a:moveTo>
                    <a:pt x="5690" y="0"/>
                  </a:moveTo>
                  <a:cubicBezTo>
                    <a:pt x="2550" y="0"/>
                    <a:pt x="1" y="3641"/>
                    <a:pt x="1" y="6828"/>
                  </a:cubicBezTo>
                  <a:cubicBezTo>
                    <a:pt x="1" y="9595"/>
                    <a:pt x="2550" y="11832"/>
                    <a:pt x="5690" y="11832"/>
                  </a:cubicBezTo>
                  <a:cubicBezTo>
                    <a:pt x="8829" y="11832"/>
                    <a:pt x="11379" y="9595"/>
                    <a:pt x="11379" y="6828"/>
                  </a:cubicBezTo>
                  <a:cubicBezTo>
                    <a:pt x="11379" y="3641"/>
                    <a:pt x="8829" y="0"/>
                    <a:pt x="5690"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4" name="Google Shape;16804;p71"/>
            <p:cNvSpPr/>
            <p:nvPr/>
          </p:nvSpPr>
          <p:spPr>
            <a:xfrm>
              <a:off x="8100741" y="1803527"/>
              <a:ext cx="102481" cy="35778"/>
            </a:xfrm>
            <a:custGeom>
              <a:rect b="b" l="l" r="r" t="t"/>
              <a:pathLst>
                <a:path extrusionOk="0" h="1364" w="3907">
                  <a:moveTo>
                    <a:pt x="3906" y="1"/>
                  </a:moveTo>
                  <a:lnTo>
                    <a:pt x="1" y="21"/>
                  </a:lnTo>
                  <a:cubicBezTo>
                    <a:pt x="245" y="801"/>
                    <a:pt x="916" y="1363"/>
                    <a:pt x="1709" y="1363"/>
                  </a:cubicBezTo>
                  <a:lnTo>
                    <a:pt x="2184" y="1363"/>
                  </a:lnTo>
                  <a:cubicBezTo>
                    <a:pt x="2984" y="1363"/>
                    <a:pt x="3669" y="794"/>
                    <a:pt x="3906"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5" name="Google Shape;16805;p71"/>
            <p:cNvSpPr/>
            <p:nvPr/>
          </p:nvSpPr>
          <p:spPr>
            <a:xfrm>
              <a:off x="8084924" y="1714948"/>
              <a:ext cx="133930" cy="94507"/>
            </a:xfrm>
            <a:custGeom>
              <a:rect b="b" l="l" r="r" t="t"/>
              <a:pathLst>
                <a:path extrusionOk="0" h="3603" w="5106">
                  <a:moveTo>
                    <a:pt x="2550" y="1"/>
                  </a:moveTo>
                  <a:cubicBezTo>
                    <a:pt x="1139" y="1"/>
                    <a:pt x="0" y="1045"/>
                    <a:pt x="0" y="2537"/>
                  </a:cubicBezTo>
                  <a:cubicBezTo>
                    <a:pt x="0" y="3430"/>
                    <a:pt x="677" y="3603"/>
                    <a:pt x="1373" y="3603"/>
                  </a:cubicBezTo>
                  <a:cubicBezTo>
                    <a:pt x="1813" y="3603"/>
                    <a:pt x="2261" y="3534"/>
                    <a:pt x="2550" y="3534"/>
                  </a:cubicBezTo>
                  <a:cubicBezTo>
                    <a:pt x="2846" y="3534"/>
                    <a:pt x="3297" y="3603"/>
                    <a:pt x="3738" y="3603"/>
                  </a:cubicBezTo>
                  <a:cubicBezTo>
                    <a:pt x="4434" y="3603"/>
                    <a:pt x="5106" y="3430"/>
                    <a:pt x="5106" y="2537"/>
                  </a:cubicBezTo>
                  <a:cubicBezTo>
                    <a:pt x="5106" y="1045"/>
                    <a:pt x="3960" y="1"/>
                    <a:pt x="2550"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6" name="Google Shape;16806;p71"/>
            <p:cNvSpPr/>
            <p:nvPr/>
          </p:nvSpPr>
          <p:spPr>
            <a:xfrm>
              <a:off x="8002562" y="1564677"/>
              <a:ext cx="149249" cy="309855"/>
            </a:xfrm>
            <a:custGeom>
              <a:rect b="b" l="l" r="r" t="t"/>
              <a:pathLst>
                <a:path extrusionOk="0" h="11813" w="5690">
                  <a:moveTo>
                    <a:pt x="5690" y="0"/>
                  </a:moveTo>
                  <a:cubicBezTo>
                    <a:pt x="2550" y="0"/>
                    <a:pt x="1" y="3648"/>
                    <a:pt x="1" y="6828"/>
                  </a:cubicBezTo>
                  <a:cubicBezTo>
                    <a:pt x="1" y="9439"/>
                    <a:pt x="2272" y="11581"/>
                    <a:pt x="5167" y="11812"/>
                  </a:cubicBezTo>
                  <a:cubicBezTo>
                    <a:pt x="3276" y="10924"/>
                    <a:pt x="1974" y="9066"/>
                    <a:pt x="1974" y="6910"/>
                  </a:cubicBezTo>
                  <a:cubicBezTo>
                    <a:pt x="1974" y="4204"/>
                    <a:pt x="3520" y="1200"/>
                    <a:pt x="569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7" name="Google Shape;16807;p71"/>
            <p:cNvSpPr/>
            <p:nvPr/>
          </p:nvSpPr>
          <p:spPr>
            <a:xfrm>
              <a:off x="8112492" y="1755684"/>
              <a:ext cx="29010" cy="28486"/>
            </a:xfrm>
            <a:custGeom>
              <a:rect b="b" l="l" r="r" t="t"/>
              <a:pathLst>
                <a:path extrusionOk="0" h="1086" w="1106">
                  <a:moveTo>
                    <a:pt x="633" y="1"/>
                  </a:moveTo>
                  <a:cubicBezTo>
                    <a:pt x="450" y="1"/>
                    <a:pt x="259" y="121"/>
                    <a:pt x="149" y="326"/>
                  </a:cubicBezTo>
                  <a:cubicBezTo>
                    <a:pt x="0" y="597"/>
                    <a:pt x="61" y="916"/>
                    <a:pt x="285" y="1038"/>
                  </a:cubicBezTo>
                  <a:cubicBezTo>
                    <a:pt x="344" y="1070"/>
                    <a:pt x="408" y="1085"/>
                    <a:pt x="474" y="1085"/>
                  </a:cubicBezTo>
                  <a:cubicBezTo>
                    <a:pt x="658" y="1085"/>
                    <a:pt x="853" y="965"/>
                    <a:pt x="963" y="760"/>
                  </a:cubicBezTo>
                  <a:cubicBezTo>
                    <a:pt x="1105" y="489"/>
                    <a:pt x="1044" y="163"/>
                    <a:pt x="820" y="48"/>
                  </a:cubicBezTo>
                  <a:cubicBezTo>
                    <a:pt x="762" y="16"/>
                    <a:pt x="698" y="1"/>
                    <a:pt x="6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8" name="Google Shape;16808;p71"/>
            <p:cNvSpPr/>
            <p:nvPr/>
          </p:nvSpPr>
          <p:spPr>
            <a:xfrm>
              <a:off x="8161935" y="1755788"/>
              <a:ext cx="29194" cy="28538"/>
            </a:xfrm>
            <a:custGeom>
              <a:rect b="b" l="l" r="r" t="t"/>
              <a:pathLst>
                <a:path extrusionOk="0" h="1088" w="1113">
                  <a:moveTo>
                    <a:pt x="468" y="1"/>
                  </a:moveTo>
                  <a:cubicBezTo>
                    <a:pt x="404" y="1"/>
                    <a:pt x="342" y="15"/>
                    <a:pt x="285" y="44"/>
                  </a:cubicBezTo>
                  <a:cubicBezTo>
                    <a:pt x="61" y="166"/>
                    <a:pt x="0" y="485"/>
                    <a:pt x="149" y="763"/>
                  </a:cubicBezTo>
                  <a:cubicBezTo>
                    <a:pt x="260" y="964"/>
                    <a:pt x="453" y="1087"/>
                    <a:pt x="637" y="1087"/>
                  </a:cubicBezTo>
                  <a:cubicBezTo>
                    <a:pt x="700" y="1087"/>
                    <a:pt x="763" y="1072"/>
                    <a:pt x="821" y="1041"/>
                  </a:cubicBezTo>
                  <a:cubicBezTo>
                    <a:pt x="1044" y="919"/>
                    <a:pt x="1112" y="600"/>
                    <a:pt x="963" y="322"/>
                  </a:cubicBezTo>
                  <a:cubicBezTo>
                    <a:pt x="852" y="120"/>
                    <a:pt x="654" y="1"/>
                    <a:pt x="468"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9" name="Google Shape;16809;p71"/>
            <p:cNvSpPr/>
            <p:nvPr/>
          </p:nvSpPr>
          <p:spPr>
            <a:xfrm>
              <a:off x="8068189" y="1666213"/>
              <a:ext cx="35778" cy="41837"/>
            </a:xfrm>
            <a:custGeom>
              <a:rect b="b" l="l" r="r" t="t"/>
              <a:pathLst>
                <a:path extrusionOk="0" h="1595" w="1364">
                  <a:moveTo>
                    <a:pt x="685" y="1"/>
                  </a:moveTo>
                  <a:cubicBezTo>
                    <a:pt x="306" y="1"/>
                    <a:pt x="1" y="306"/>
                    <a:pt x="1" y="679"/>
                  </a:cubicBezTo>
                  <a:lnTo>
                    <a:pt x="1" y="910"/>
                  </a:lnTo>
                  <a:cubicBezTo>
                    <a:pt x="1" y="1289"/>
                    <a:pt x="306" y="1594"/>
                    <a:pt x="685" y="1594"/>
                  </a:cubicBezTo>
                  <a:cubicBezTo>
                    <a:pt x="1058" y="1594"/>
                    <a:pt x="1364" y="1289"/>
                    <a:pt x="1364" y="910"/>
                  </a:cubicBezTo>
                  <a:lnTo>
                    <a:pt x="1364" y="679"/>
                  </a:lnTo>
                  <a:cubicBezTo>
                    <a:pt x="1364"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0" name="Google Shape;16810;p71"/>
            <p:cNvSpPr/>
            <p:nvPr/>
          </p:nvSpPr>
          <p:spPr>
            <a:xfrm>
              <a:off x="8086157" y="1666213"/>
              <a:ext cx="17810" cy="29797"/>
            </a:xfrm>
            <a:custGeom>
              <a:rect b="b" l="l" r="r" t="t"/>
              <a:pathLst>
                <a:path extrusionOk="0" h="1136" w="679">
                  <a:moveTo>
                    <a:pt x="0" y="1"/>
                  </a:moveTo>
                  <a:lnTo>
                    <a:pt x="0" y="794"/>
                  </a:lnTo>
                  <a:cubicBezTo>
                    <a:pt x="0" y="1021"/>
                    <a:pt x="170" y="1135"/>
                    <a:pt x="340" y="1135"/>
                  </a:cubicBezTo>
                  <a:cubicBezTo>
                    <a:pt x="509" y="1135"/>
                    <a:pt x="679" y="1021"/>
                    <a:pt x="679" y="794"/>
                  </a:cubicBezTo>
                  <a:lnTo>
                    <a:pt x="679" y="679"/>
                  </a:lnTo>
                  <a:cubicBezTo>
                    <a:pt x="679" y="306"/>
                    <a:pt x="373" y="1"/>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1" name="Google Shape;16811;p71"/>
            <p:cNvSpPr/>
            <p:nvPr/>
          </p:nvSpPr>
          <p:spPr>
            <a:xfrm>
              <a:off x="8080098" y="1672089"/>
              <a:ext cx="11961" cy="11961"/>
            </a:xfrm>
            <a:custGeom>
              <a:rect b="b" l="l" r="r" t="t"/>
              <a:pathLst>
                <a:path extrusionOk="0" h="456" w="456">
                  <a:moveTo>
                    <a:pt x="231" y="1"/>
                  </a:moveTo>
                  <a:cubicBezTo>
                    <a:pt x="103" y="1"/>
                    <a:pt x="1" y="102"/>
                    <a:pt x="1" y="231"/>
                  </a:cubicBezTo>
                  <a:cubicBezTo>
                    <a:pt x="1" y="353"/>
                    <a:pt x="103" y="455"/>
                    <a:pt x="231" y="455"/>
                  </a:cubicBezTo>
                  <a:cubicBezTo>
                    <a:pt x="354" y="455"/>
                    <a:pt x="455" y="353"/>
                    <a:pt x="455" y="231"/>
                  </a:cubicBezTo>
                  <a:cubicBezTo>
                    <a:pt x="455" y="102"/>
                    <a:pt x="354"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2" name="Google Shape;16812;p71"/>
            <p:cNvSpPr/>
            <p:nvPr/>
          </p:nvSpPr>
          <p:spPr>
            <a:xfrm>
              <a:off x="8199628" y="1666213"/>
              <a:ext cx="35778" cy="41837"/>
            </a:xfrm>
            <a:custGeom>
              <a:rect b="b" l="l" r="r" t="t"/>
              <a:pathLst>
                <a:path extrusionOk="0" h="1595" w="1364">
                  <a:moveTo>
                    <a:pt x="679" y="1"/>
                  </a:moveTo>
                  <a:cubicBezTo>
                    <a:pt x="306" y="1"/>
                    <a:pt x="1" y="306"/>
                    <a:pt x="1" y="679"/>
                  </a:cubicBezTo>
                  <a:lnTo>
                    <a:pt x="1" y="910"/>
                  </a:lnTo>
                  <a:cubicBezTo>
                    <a:pt x="1" y="1289"/>
                    <a:pt x="306" y="1594"/>
                    <a:pt x="679" y="1594"/>
                  </a:cubicBezTo>
                  <a:cubicBezTo>
                    <a:pt x="1058" y="1594"/>
                    <a:pt x="1363" y="1289"/>
                    <a:pt x="1363" y="910"/>
                  </a:cubicBezTo>
                  <a:lnTo>
                    <a:pt x="1363" y="679"/>
                  </a:lnTo>
                  <a:cubicBezTo>
                    <a:pt x="1363" y="306"/>
                    <a:pt x="1058" y="1"/>
                    <a:pt x="67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3" name="Google Shape;16813;p71"/>
            <p:cNvSpPr/>
            <p:nvPr/>
          </p:nvSpPr>
          <p:spPr>
            <a:xfrm>
              <a:off x="8217412" y="1666213"/>
              <a:ext cx="17994" cy="29797"/>
            </a:xfrm>
            <a:custGeom>
              <a:rect b="b" l="l" r="r" t="t"/>
              <a:pathLst>
                <a:path extrusionOk="0" h="1136" w="686">
                  <a:moveTo>
                    <a:pt x="1" y="1"/>
                  </a:moveTo>
                  <a:lnTo>
                    <a:pt x="1" y="794"/>
                  </a:lnTo>
                  <a:cubicBezTo>
                    <a:pt x="1" y="1021"/>
                    <a:pt x="172" y="1135"/>
                    <a:pt x="343" y="1135"/>
                  </a:cubicBezTo>
                  <a:cubicBezTo>
                    <a:pt x="514" y="1135"/>
                    <a:pt x="685" y="1021"/>
                    <a:pt x="685" y="794"/>
                  </a:cubicBezTo>
                  <a:lnTo>
                    <a:pt x="685" y="679"/>
                  </a:lnTo>
                  <a:cubicBezTo>
                    <a:pt x="685" y="306"/>
                    <a:pt x="380"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4" name="Google Shape;16814;p71"/>
            <p:cNvSpPr/>
            <p:nvPr/>
          </p:nvSpPr>
          <p:spPr>
            <a:xfrm>
              <a:off x="8211536" y="1672089"/>
              <a:ext cx="11961" cy="11961"/>
            </a:xfrm>
            <a:custGeom>
              <a:rect b="b" l="l" r="r" t="t"/>
              <a:pathLst>
                <a:path extrusionOk="0" h="456" w="456">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15" name="Google Shape;16815;p71"/>
          <p:cNvGrpSpPr/>
          <p:nvPr/>
        </p:nvGrpSpPr>
        <p:grpSpPr>
          <a:xfrm>
            <a:off x="2792628" y="3365340"/>
            <a:ext cx="290445" cy="370079"/>
            <a:chOff x="2792628" y="3365340"/>
            <a:chExt cx="290445" cy="370079"/>
          </a:xfrm>
        </p:grpSpPr>
        <p:sp>
          <p:nvSpPr>
            <p:cNvPr id="16816" name="Google Shape;16816;p71"/>
            <p:cNvSpPr/>
            <p:nvPr/>
          </p:nvSpPr>
          <p:spPr>
            <a:xfrm>
              <a:off x="2792628" y="3365366"/>
              <a:ext cx="290445" cy="287769"/>
            </a:xfrm>
            <a:custGeom>
              <a:rect b="b" l="l" r="r" t="t"/>
              <a:pathLst>
                <a:path extrusionOk="0" h="10971" w="11073">
                  <a:moveTo>
                    <a:pt x="3984" y="1"/>
                  </a:moveTo>
                  <a:cubicBezTo>
                    <a:pt x="3825" y="1"/>
                    <a:pt x="3665" y="26"/>
                    <a:pt x="3512" y="78"/>
                  </a:cubicBezTo>
                  <a:cubicBezTo>
                    <a:pt x="3099" y="200"/>
                    <a:pt x="2760" y="485"/>
                    <a:pt x="2563" y="871"/>
                  </a:cubicBezTo>
                  <a:cubicBezTo>
                    <a:pt x="2495" y="1000"/>
                    <a:pt x="2367" y="1095"/>
                    <a:pt x="2224" y="1109"/>
                  </a:cubicBezTo>
                  <a:cubicBezTo>
                    <a:pt x="1797" y="1163"/>
                    <a:pt x="1410" y="1387"/>
                    <a:pt x="1153" y="1726"/>
                  </a:cubicBezTo>
                  <a:cubicBezTo>
                    <a:pt x="902" y="2045"/>
                    <a:pt x="787" y="2451"/>
                    <a:pt x="834" y="2851"/>
                  </a:cubicBezTo>
                  <a:cubicBezTo>
                    <a:pt x="1038" y="4343"/>
                    <a:pt x="3329" y="5042"/>
                    <a:pt x="4638" y="5326"/>
                  </a:cubicBezTo>
                  <a:cubicBezTo>
                    <a:pt x="4208" y="5267"/>
                    <a:pt x="3666" y="5213"/>
                    <a:pt x="3106" y="5213"/>
                  </a:cubicBezTo>
                  <a:cubicBezTo>
                    <a:pt x="1936" y="5213"/>
                    <a:pt x="689" y="5447"/>
                    <a:pt x="217" y="6350"/>
                  </a:cubicBezTo>
                  <a:cubicBezTo>
                    <a:pt x="34" y="6710"/>
                    <a:pt x="0" y="7130"/>
                    <a:pt x="129" y="7510"/>
                  </a:cubicBezTo>
                  <a:cubicBezTo>
                    <a:pt x="258" y="7923"/>
                    <a:pt x="543" y="8262"/>
                    <a:pt x="929" y="8459"/>
                  </a:cubicBezTo>
                  <a:cubicBezTo>
                    <a:pt x="1058" y="8527"/>
                    <a:pt x="1146" y="8656"/>
                    <a:pt x="1166" y="8798"/>
                  </a:cubicBezTo>
                  <a:cubicBezTo>
                    <a:pt x="1214" y="9225"/>
                    <a:pt x="1438" y="9612"/>
                    <a:pt x="1783" y="9876"/>
                  </a:cubicBezTo>
                  <a:cubicBezTo>
                    <a:pt x="2055" y="10084"/>
                    <a:pt x="2385" y="10198"/>
                    <a:pt x="2725" y="10198"/>
                  </a:cubicBezTo>
                  <a:cubicBezTo>
                    <a:pt x="2784" y="10198"/>
                    <a:pt x="2843" y="10195"/>
                    <a:pt x="2902" y="10188"/>
                  </a:cubicBezTo>
                  <a:cubicBezTo>
                    <a:pt x="4401" y="9985"/>
                    <a:pt x="5099" y="7693"/>
                    <a:pt x="5384" y="6384"/>
                  </a:cubicBezTo>
                  <a:lnTo>
                    <a:pt x="5384" y="6384"/>
                  </a:lnTo>
                  <a:cubicBezTo>
                    <a:pt x="5201" y="7713"/>
                    <a:pt x="5072" y="10107"/>
                    <a:pt x="6408" y="10805"/>
                  </a:cubicBezTo>
                  <a:cubicBezTo>
                    <a:pt x="6623" y="10914"/>
                    <a:pt x="6857" y="10971"/>
                    <a:pt x="7093" y="10971"/>
                  </a:cubicBezTo>
                  <a:cubicBezTo>
                    <a:pt x="7252" y="10971"/>
                    <a:pt x="7412" y="10945"/>
                    <a:pt x="7567" y="10893"/>
                  </a:cubicBezTo>
                  <a:cubicBezTo>
                    <a:pt x="7981" y="10764"/>
                    <a:pt x="8320" y="10480"/>
                    <a:pt x="8517" y="10100"/>
                  </a:cubicBezTo>
                  <a:cubicBezTo>
                    <a:pt x="8584" y="9964"/>
                    <a:pt x="8706" y="9876"/>
                    <a:pt x="8856" y="9856"/>
                  </a:cubicBezTo>
                  <a:cubicBezTo>
                    <a:pt x="9283" y="9808"/>
                    <a:pt x="9669" y="9585"/>
                    <a:pt x="9927" y="9239"/>
                  </a:cubicBezTo>
                  <a:cubicBezTo>
                    <a:pt x="10178" y="8920"/>
                    <a:pt x="10293" y="8520"/>
                    <a:pt x="10239" y="8120"/>
                  </a:cubicBezTo>
                  <a:cubicBezTo>
                    <a:pt x="10042" y="6621"/>
                    <a:pt x="7750" y="5923"/>
                    <a:pt x="6442" y="5638"/>
                  </a:cubicBezTo>
                  <a:lnTo>
                    <a:pt x="6442" y="5638"/>
                  </a:lnTo>
                  <a:cubicBezTo>
                    <a:pt x="6870" y="5700"/>
                    <a:pt x="7411" y="5754"/>
                    <a:pt x="7970" y="5754"/>
                  </a:cubicBezTo>
                  <a:cubicBezTo>
                    <a:pt x="9138" y="5754"/>
                    <a:pt x="10386" y="5517"/>
                    <a:pt x="10863" y="4614"/>
                  </a:cubicBezTo>
                  <a:cubicBezTo>
                    <a:pt x="11039" y="4255"/>
                    <a:pt x="11073" y="3841"/>
                    <a:pt x="10951" y="3455"/>
                  </a:cubicBezTo>
                  <a:cubicBezTo>
                    <a:pt x="10822" y="3048"/>
                    <a:pt x="10537" y="2702"/>
                    <a:pt x="10151" y="2506"/>
                  </a:cubicBezTo>
                  <a:cubicBezTo>
                    <a:pt x="10022" y="2445"/>
                    <a:pt x="9934" y="2316"/>
                    <a:pt x="9913" y="2167"/>
                  </a:cubicBezTo>
                  <a:cubicBezTo>
                    <a:pt x="9859" y="1739"/>
                    <a:pt x="9635" y="1353"/>
                    <a:pt x="9296" y="1095"/>
                  </a:cubicBezTo>
                  <a:cubicBezTo>
                    <a:pt x="9026" y="883"/>
                    <a:pt x="8693" y="772"/>
                    <a:pt x="8355" y="772"/>
                  </a:cubicBezTo>
                  <a:cubicBezTo>
                    <a:pt x="8294" y="772"/>
                    <a:pt x="8232" y="776"/>
                    <a:pt x="8171" y="783"/>
                  </a:cubicBezTo>
                  <a:cubicBezTo>
                    <a:pt x="6679" y="980"/>
                    <a:pt x="5981" y="3272"/>
                    <a:pt x="5696" y="4580"/>
                  </a:cubicBezTo>
                  <a:cubicBezTo>
                    <a:pt x="5879" y="3258"/>
                    <a:pt x="6008" y="865"/>
                    <a:pt x="4672" y="166"/>
                  </a:cubicBezTo>
                  <a:cubicBezTo>
                    <a:pt x="4457" y="57"/>
                    <a:pt x="4221" y="1"/>
                    <a:pt x="398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7" name="Google Shape;16817;p71"/>
            <p:cNvSpPr/>
            <p:nvPr/>
          </p:nvSpPr>
          <p:spPr>
            <a:xfrm>
              <a:off x="2792628" y="3502025"/>
              <a:ext cx="145314" cy="89156"/>
            </a:xfrm>
            <a:custGeom>
              <a:rect b="b" l="l" r="r" t="t"/>
              <a:pathLst>
                <a:path extrusionOk="0" h="3399" w="5540">
                  <a:moveTo>
                    <a:pt x="3114" y="1"/>
                  </a:moveTo>
                  <a:cubicBezTo>
                    <a:pt x="1943" y="1"/>
                    <a:pt x="691" y="235"/>
                    <a:pt x="217" y="1140"/>
                  </a:cubicBezTo>
                  <a:cubicBezTo>
                    <a:pt x="34" y="1500"/>
                    <a:pt x="0" y="1920"/>
                    <a:pt x="129" y="2300"/>
                  </a:cubicBezTo>
                  <a:cubicBezTo>
                    <a:pt x="251" y="2713"/>
                    <a:pt x="543" y="3052"/>
                    <a:pt x="922" y="3249"/>
                  </a:cubicBezTo>
                  <a:cubicBezTo>
                    <a:pt x="990" y="3283"/>
                    <a:pt x="1044" y="3337"/>
                    <a:pt x="1092" y="3398"/>
                  </a:cubicBezTo>
                  <a:lnTo>
                    <a:pt x="5540" y="272"/>
                  </a:lnTo>
                  <a:cubicBezTo>
                    <a:pt x="5540" y="272"/>
                    <a:pt x="4374" y="1"/>
                    <a:pt x="3114"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8" name="Google Shape;16818;p71"/>
            <p:cNvSpPr/>
            <p:nvPr/>
          </p:nvSpPr>
          <p:spPr>
            <a:xfrm>
              <a:off x="2937916" y="3427348"/>
              <a:ext cx="145157" cy="88946"/>
            </a:xfrm>
            <a:custGeom>
              <a:rect b="b" l="l" r="r" t="t"/>
              <a:pathLst>
                <a:path extrusionOk="0" h="3391" w="5534">
                  <a:moveTo>
                    <a:pt x="4449" y="0"/>
                  </a:moveTo>
                  <a:lnTo>
                    <a:pt x="1" y="3119"/>
                  </a:lnTo>
                  <a:cubicBezTo>
                    <a:pt x="1" y="3119"/>
                    <a:pt x="1166" y="3391"/>
                    <a:pt x="2426" y="3391"/>
                  </a:cubicBezTo>
                  <a:cubicBezTo>
                    <a:pt x="3597" y="3391"/>
                    <a:pt x="4850" y="3156"/>
                    <a:pt x="5324" y="2251"/>
                  </a:cubicBezTo>
                  <a:cubicBezTo>
                    <a:pt x="5500" y="1892"/>
                    <a:pt x="5534" y="1472"/>
                    <a:pt x="5412" y="1092"/>
                  </a:cubicBezTo>
                  <a:cubicBezTo>
                    <a:pt x="5283" y="678"/>
                    <a:pt x="4998" y="339"/>
                    <a:pt x="4612" y="143"/>
                  </a:cubicBezTo>
                  <a:cubicBezTo>
                    <a:pt x="4551" y="109"/>
                    <a:pt x="4496" y="61"/>
                    <a:pt x="4449"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9" name="Google Shape;16819;p71"/>
            <p:cNvSpPr/>
            <p:nvPr/>
          </p:nvSpPr>
          <p:spPr>
            <a:xfrm>
              <a:off x="2856105" y="3365340"/>
              <a:ext cx="108356" cy="143845"/>
            </a:xfrm>
            <a:custGeom>
              <a:rect b="b" l="l" r="r" t="t"/>
              <a:pathLst>
                <a:path extrusionOk="0" h="5484" w="4131">
                  <a:moveTo>
                    <a:pt x="1555" y="0"/>
                  </a:moveTo>
                  <a:cubicBezTo>
                    <a:pt x="1399" y="0"/>
                    <a:pt x="1242" y="24"/>
                    <a:pt x="1092" y="72"/>
                  </a:cubicBezTo>
                  <a:cubicBezTo>
                    <a:pt x="679" y="201"/>
                    <a:pt x="340" y="486"/>
                    <a:pt x="143" y="872"/>
                  </a:cubicBezTo>
                  <a:cubicBezTo>
                    <a:pt x="109" y="934"/>
                    <a:pt x="62" y="995"/>
                    <a:pt x="1" y="1035"/>
                  </a:cubicBezTo>
                  <a:lnTo>
                    <a:pt x="3120" y="5483"/>
                  </a:lnTo>
                  <a:cubicBezTo>
                    <a:pt x="3120" y="5483"/>
                    <a:pt x="4130" y="1151"/>
                    <a:pt x="2252" y="167"/>
                  </a:cubicBezTo>
                  <a:cubicBezTo>
                    <a:pt x="2034" y="57"/>
                    <a:pt x="1795" y="0"/>
                    <a:pt x="1555"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0" name="Google Shape;16820;p71"/>
            <p:cNvSpPr/>
            <p:nvPr/>
          </p:nvSpPr>
          <p:spPr>
            <a:xfrm>
              <a:off x="2911424" y="3509159"/>
              <a:ext cx="108173" cy="143845"/>
            </a:xfrm>
            <a:custGeom>
              <a:rect b="b" l="l" r="r" t="t"/>
              <a:pathLst>
                <a:path extrusionOk="0" h="5484" w="4124">
                  <a:moveTo>
                    <a:pt x="1011" y="0"/>
                  </a:moveTo>
                  <a:cubicBezTo>
                    <a:pt x="1011" y="1"/>
                    <a:pt x="1" y="4340"/>
                    <a:pt x="1879" y="5323"/>
                  </a:cubicBezTo>
                  <a:cubicBezTo>
                    <a:pt x="2095" y="5429"/>
                    <a:pt x="2331" y="5484"/>
                    <a:pt x="2569" y="5484"/>
                  </a:cubicBezTo>
                  <a:cubicBezTo>
                    <a:pt x="2726" y="5484"/>
                    <a:pt x="2884" y="5460"/>
                    <a:pt x="3038" y="5411"/>
                  </a:cubicBezTo>
                  <a:cubicBezTo>
                    <a:pt x="3445" y="5282"/>
                    <a:pt x="3791" y="4998"/>
                    <a:pt x="3988" y="4611"/>
                  </a:cubicBezTo>
                  <a:cubicBezTo>
                    <a:pt x="4021" y="4550"/>
                    <a:pt x="4069" y="4496"/>
                    <a:pt x="4123" y="4448"/>
                  </a:cubicBezTo>
                  <a:lnTo>
                    <a:pt x="1011"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1" name="Google Shape;16821;p71"/>
            <p:cNvSpPr/>
            <p:nvPr/>
          </p:nvSpPr>
          <p:spPr>
            <a:xfrm>
              <a:off x="2830504" y="3566708"/>
              <a:ext cx="25181" cy="17889"/>
            </a:xfrm>
            <a:custGeom>
              <a:rect b="b" l="l" r="r" t="t"/>
              <a:pathLst>
                <a:path extrusionOk="0" h="682" w="960">
                  <a:moveTo>
                    <a:pt x="645" y="0"/>
                  </a:moveTo>
                  <a:cubicBezTo>
                    <a:pt x="606" y="0"/>
                    <a:pt x="565" y="11"/>
                    <a:pt x="522" y="37"/>
                  </a:cubicBezTo>
                  <a:lnTo>
                    <a:pt x="183" y="274"/>
                  </a:lnTo>
                  <a:cubicBezTo>
                    <a:pt x="0" y="396"/>
                    <a:pt x="89" y="681"/>
                    <a:pt x="312" y="681"/>
                  </a:cubicBezTo>
                  <a:cubicBezTo>
                    <a:pt x="353" y="681"/>
                    <a:pt x="400" y="668"/>
                    <a:pt x="434" y="641"/>
                  </a:cubicBezTo>
                  <a:lnTo>
                    <a:pt x="780" y="403"/>
                  </a:lnTo>
                  <a:cubicBezTo>
                    <a:pt x="960" y="257"/>
                    <a:pt x="833" y="0"/>
                    <a:pt x="645"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2" name="Google Shape;16822;p71"/>
            <p:cNvSpPr/>
            <p:nvPr/>
          </p:nvSpPr>
          <p:spPr>
            <a:xfrm>
              <a:off x="2857547" y="3525002"/>
              <a:ext cx="57890" cy="40735"/>
            </a:xfrm>
            <a:custGeom>
              <a:rect b="b" l="l" r="r" t="t"/>
              <a:pathLst>
                <a:path extrusionOk="0" h="1553" w="2207">
                  <a:moveTo>
                    <a:pt x="1871" y="1"/>
                  </a:moveTo>
                  <a:cubicBezTo>
                    <a:pt x="1825" y="1"/>
                    <a:pt x="1777" y="17"/>
                    <a:pt x="1729" y="54"/>
                  </a:cubicBezTo>
                  <a:lnTo>
                    <a:pt x="183" y="1146"/>
                  </a:lnTo>
                  <a:cubicBezTo>
                    <a:pt x="0" y="1268"/>
                    <a:pt x="88" y="1553"/>
                    <a:pt x="312" y="1553"/>
                  </a:cubicBezTo>
                  <a:cubicBezTo>
                    <a:pt x="353" y="1546"/>
                    <a:pt x="400" y="1532"/>
                    <a:pt x="434" y="1505"/>
                  </a:cubicBezTo>
                  <a:lnTo>
                    <a:pt x="1987" y="420"/>
                  </a:lnTo>
                  <a:cubicBezTo>
                    <a:pt x="2206" y="288"/>
                    <a:pt x="2066" y="1"/>
                    <a:pt x="187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3" name="Google Shape;16823;p71"/>
            <p:cNvSpPr/>
            <p:nvPr/>
          </p:nvSpPr>
          <p:spPr>
            <a:xfrm>
              <a:off x="3020095" y="3433407"/>
              <a:ext cx="26256" cy="18492"/>
            </a:xfrm>
            <a:custGeom>
              <a:rect b="b" l="l" r="r" t="t"/>
              <a:pathLst>
                <a:path extrusionOk="0" h="705" w="1001">
                  <a:moveTo>
                    <a:pt x="664" y="1"/>
                  </a:moveTo>
                  <a:cubicBezTo>
                    <a:pt x="619" y="1"/>
                    <a:pt x="570" y="17"/>
                    <a:pt x="523" y="54"/>
                  </a:cubicBezTo>
                  <a:lnTo>
                    <a:pt x="184" y="298"/>
                  </a:lnTo>
                  <a:cubicBezTo>
                    <a:pt x="1" y="420"/>
                    <a:pt x="89" y="705"/>
                    <a:pt x="312" y="705"/>
                  </a:cubicBezTo>
                  <a:cubicBezTo>
                    <a:pt x="353" y="705"/>
                    <a:pt x="401" y="691"/>
                    <a:pt x="435" y="664"/>
                  </a:cubicBezTo>
                  <a:lnTo>
                    <a:pt x="780" y="427"/>
                  </a:lnTo>
                  <a:cubicBezTo>
                    <a:pt x="1000" y="290"/>
                    <a:pt x="859" y="1"/>
                    <a:pt x="664"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4" name="Google Shape;16824;p71"/>
            <p:cNvSpPr/>
            <p:nvPr/>
          </p:nvSpPr>
          <p:spPr>
            <a:xfrm>
              <a:off x="2961392" y="3452529"/>
              <a:ext cx="57837" cy="40657"/>
            </a:xfrm>
            <a:custGeom>
              <a:rect b="b" l="l" r="r" t="t"/>
              <a:pathLst>
                <a:path extrusionOk="0" h="1550" w="2205">
                  <a:moveTo>
                    <a:pt x="1875" y="1"/>
                  </a:moveTo>
                  <a:cubicBezTo>
                    <a:pt x="1829" y="1"/>
                    <a:pt x="1779" y="18"/>
                    <a:pt x="1730" y="57"/>
                  </a:cubicBezTo>
                  <a:lnTo>
                    <a:pt x="184" y="1135"/>
                  </a:lnTo>
                  <a:cubicBezTo>
                    <a:pt x="1" y="1264"/>
                    <a:pt x="89" y="1549"/>
                    <a:pt x="313" y="1549"/>
                  </a:cubicBezTo>
                  <a:cubicBezTo>
                    <a:pt x="354" y="1542"/>
                    <a:pt x="401" y="1529"/>
                    <a:pt x="435" y="1508"/>
                  </a:cubicBezTo>
                  <a:lnTo>
                    <a:pt x="1981" y="423"/>
                  </a:lnTo>
                  <a:cubicBezTo>
                    <a:pt x="2205" y="287"/>
                    <a:pt x="2068" y="1"/>
                    <a:pt x="1875"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5" name="Google Shape;16825;p71"/>
            <p:cNvSpPr/>
            <p:nvPr/>
          </p:nvSpPr>
          <p:spPr>
            <a:xfrm>
              <a:off x="2860878" y="3404292"/>
              <a:ext cx="21404" cy="20591"/>
            </a:xfrm>
            <a:custGeom>
              <a:rect b="b" l="l" r="r" t="t"/>
              <a:pathLst>
                <a:path extrusionOk="0" h="785" w="816">
                  <a:moveTo>
                    <a:pt x="301" y="1"/>
                  </a:moveTo>
                  <a:cubicBezTo>
                    <a:pt x="146" y="1"/>
                    <a:pt x="1" y="172"/>
                    <a:pt x="104" y="344"/>
                  </a:cubicBezTo>
                  <a:lnTo>
                    <a:pt x="341" y="689"/>
                  </a:lnTo>
                  <a:cubicBezTo>
                    <a:pt x="388" y="744"/>
                    <a:pt x="456" y="784"/>
                    <a:pt x="531" y="784"/>
                  </a:cubicBezTo>
                  <a:cubicBezTo>
                    <a:pt x="707" y="784"/>
                    <a:pt x="816" y="581"/>
                    <a:pt x="714" y="432"/>
                  </a:cubicBezTo>
                  <a:lnTo>
                    <a:pt x="470" y="86"/>
                  </a:lnTo>
                  <a:cubicBezTo>
                    <a:pt x="421" y="26"/>
                    <a:pt x="360" y="1"/>
                    <a:pt x="30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6" name="Google Shape;16826;p71"/>
            <p:cNvSpPr/>
            <p:nvPr/>
          </p:nvSpPr>
          <p:spPr>
            <a:xfrm>
              <a:off x="2879790" y="3431466"/>
              <a:ext cx="43568" cy="52093"/>
            </a:xfrm>
            <a:custGeom>
              <a:rect b="b" l="l" r="r" t="t"/>
              <a:pathLst>
                <a:path extrusionOk="0" h="1986" w="1661">
                  <a:moveTo>
                    <a:pt x="301" y="1"/>
                  </a:moveTo>
                  <a:cubicBezTo>
                    <a:pt x="146" y="1"/>
                    <a:pt x="1" y="168"/>
                    <a:pt x="108" y="338"/>
                  </a:cubicBezTo>
                  <a:lnTo>
                    <a:pt x="1186" y="1891"/>
                  </a:lnTo>
                  <a:cubicBezTo>
                    <a:pt x="1234" y="1945"/>
                    <a:pt x="1302" y="1986"/>
                    <a:pt x="1376" y="1986"/>
                  </a:cubicBezTo>
                  <a:cubicBezTo>
                    <a:pt x="1552" y="1986"/>
                    <a:pt x="1661" y="1776"/>
                    <a:pt x="1559" y="1633"/>
                  </a:cubicBezTo>
                  <a:lnTo>
                    <a:pt x="474" y="87"/>
                  </a:lnTo>
                  <a:cubicBezTo>
                    <a:pt x="425" y="26"/>
                    <a:pt x="362" y="1"/>
                    <a:pt x="30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7" name="Google Shape;16827;p71"/>
            <p:cNvSpPr/>
            <p:nvPr/>
          </p:nvSpPr>
          <p:spPr>
            <a:xfrm>
              <a:off x="2993445" y="3593856"/>
              <a:ext cx="21509" cy="20617"/>
            </a:xfrm>
            <a:custGeom>
              <a:rect b="b" l="l" r="r" t="t"/>
              <a:pathLst>
                <a:path extrusionOk="0" h="786" w="820">
                  <a:moveTo>
                    <a:pt x="302" y="0"/>
                  </a:moveTo>
                  <a:cubicBezTo>
                    <a:pt x="146" y="0"/>
                    <a:pt x="1" y="169"/>
                    <a:pt x="108" y="345"/>
                  </a:cubicBezTo>
                  <a:lnTo>
                    <a:pt x="352" y="690"/>
                  </a:lnTo>
                  <a:cubicBezTo>
                    <a:pt x="392" y="744"/>
                    <a:pt x="459" y="784"/>
                    <a:pt x="532" y="785"/>
                  </a:cubicBezTo>
                  <a:lnTo>
                    <a:pt x="532" y="785"/>
                  </a:lnTo>
                  <a:cubicBezTo>
                    <a:pt x="713" y="783"/>
                    <a:pt x="819" y="581"/>
                    <a:pt x="711" y="433"/>
                  </a:cubicBezTo>
                  <a:lnTo>
                    <a:pt x="474" y="87"/>
                  </a:lnTo>
                  <a:cubicBezTo>
                    <a:pt x="425" y="26"/>
                    <a:pt x="362" y="0"/>
                    <a:pt x="302" y="0"/>
                  </a:cubicBezTo>
                  <a:close/>
                  <a:moveTo>
                    <a:pt x="532" y="785"/>
                  </a:moveTo>
                  <a:lnTo>
                    <a:pt x="532" y="785"/>
                  </a:lnTo>
                  <a:cubicBezTo>
                    <a:pt x="531" y="785"/>
                    <a:pt x="530" y="785"/>
                    <a:pt x="528" y="785"/>
                  </a:cubicBezTo>
                  <a:lnTo>
                    <a:pt x="535" y="785"/>
                  </a:lnTo>
                  <a:cubicBezTo>
                    <a:pt x="534" y="785"/>
                    <a:pt x="533" y="785"/>
                    <a:pt x="532" y="785"/>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8" name="Google Shape;16828;p71"/>
            <p:cNvSpPr/>
            <p:nvPr/>
          </p:nvSpPr>
          <p:spPr>
            <a:xfrm>
              <a:off x="2952500" y="3535258"/>
              <a:ext cx="43620" cy="52171"/>
            </a:xfrm>
            <a:custGeom>
              <a:rect b="b" l="l" r="r" t="t"/>
              <a:pathLst>
                <a:path extrusionOk="0" h="1989" w="1663">
                  <a:moveTo>
                    <a:pt x="299" y="1"/>
                  </a:moveTo>
                  <a:cubicBezTo>
                    <a:pt x="146" y="1"/>
                    <a:pt x="0" y="171"/>
                    <a:pt x="103" y="341"/>
                  </a:cubicBezTo>
                  <a:lnTo>
                    <a:pt x="1188" y="1887"/>
                  </a:lnTo>
                  <a:cubicBezTo>
                    <a:pt x="1228" y="1948"/>
                    <a:pt x="1296" y="1982"/>
                    <a:pt x="1371" y="1982"/>
                  </a:cubicBezTo>
                  <a:lnTo>
                    <a:pt x="1371" y="1989"/>
                  </a:lnTo>
                  <a:cubicBezTo>
                    <a:pt x="1554" y="1989"/>
                    <a:pt x="1662" y="1785"/>
                    <a:pt x="1554" y="1636"/>
                  </a:cubicBezTo>
                  <a:lnTo>
                    <a:pt x="469" y="90"/>
                  </a:lnTo>
                  <a:cubicBezTo>
                    <a:pt x="421" y="27"/>
                    <a:pt x="359" y="1"/>
                    <a:pt x="299"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9" name="Google Shape;16829;p71"/>
            <p:cNvSpPr/>
            <p:nvPr/>
          </p:nvSpPr>
          <p:spPr>
            <a:xfrm>
              <a:off x="2912315" y="3503284"/>
              <a:ext cx="41470" cy="232136"/>
            </a:xfrm>
            <a:custGeom>
              <a:rect b="b" l="l" r="r" t="t"/>
              <a:pathLst>
                <a:path extrusionOk="0" h="8850" w="1581">
                  <a:moveTo>
                    <a:pt x="970" y="1"/>
                  </a:moveTo>
                  <a:cubicBezTo>
                    <a:pt x="879" y="1"/>
                    <a:pt x="790" y="52"/>
                    <a:pt x="760" y="170"/>
                  </a:cubicBezTo>
                  <a:cubicBezTo>
                    <a:pt x="556" y="950"/>
                    <a:pt x="407" y="1743"/>
                    <a:pt x="312" y="2543"/>
                  </a:cubicBezTo>
                  <a:cubicBezTo>
                    <a:pt x="0" y="5120"/>
                    <a:pt x="272" y="7208"/>
                    <a:pt x="1106" y="8734"/>
                  </a:cubicBezTo>
                  <a:cubicBezTo>
                    <a:pt x="1146" y="8802"/>
                    <a:pt x="1221" y="8849"/>
                    <a:pt x="1309" y="8849"/>
                  </a:cubicBezTo>
                  <a:cubicBezTo>
                    <a:pt x="1479" y="8849"/>
                    <a:pt x="1580" y="8666"/>
                    <a:pt x="1499" y="8517"/>
                  </a:cubicBezTo>
                  <a:cubicBezTo>
                    <a:pt x="706" y="7073"/>
                    <a:pt x="455" y="5079"/>
                    <a:pt x="753" y="2597"/>
                  </a:cubicBezTo>
                  <a:cubicBezTo>
                    <a:pt x="855" y="1818"/>
                    <a:pt x="997" y="1045"/>
                    <a:pt x="1194" y="285"/>
                  </a:cubicBezTo>
                  <a:cubicBezTo>
                    <a:pt x="1238" y="112"/>
                    <a:pt x="1102" y="1"/>
                    <a:pt x="970"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30" name="Google Shape;16830;p71"/>
          <p:cNvGrpSpPr/>
          <p:nvPr/>
        </p:nvGrpSpPr>
        <p:grpSpPr>
          <a:xfrm>
            <a:off x="1389585" y="1988317"/>
            <a:ext cx="388125" cy="353790"/>
            <a:chOff x="1389585" y="1988317"/>
            <a:chExt cx="388125" cy="353790"/>
          </a:xfrm>
        </p:grpSpPr>
        <p:sp>
          <p:nvSpPr>
            <p:cNvPr id="16831" name="Google Shape;16831;p71"/>
            <p:cNvSpPr/>
            <p:nvPr/>
          </p:nvSpPr>
          <p:spPr>
            <a:xfrm>
              <a:off x="1673551" y="2066221"/>
              <a:ext cx="104159" cy="74546"/>
            </a:xfrm>
            <a:custGeom>
              <a:rect b="b" l="l" r="r" t="t"/>
              <a:pathLst>
                <a:path extrusionOk="0" h="2842" w="3971">
                  <a:moveTo>
                    <a:pt x="3608" y="0"/>
                  </a:moveTo>
                  <a:lnTo>
                    <a:pt x="0" y="1831"/>
                  </a:lnTo>
                  <a:lnTo>
                    <a:pt x="685" y="2747"/>
                  </a:lnTo>
                  <a:cubicBezTo>
                    <a:pt x="997" y="2812"/>
                    <a:pt x="1276" y="2842"/>
                    <a:pt x="1526" y="2842"/>
                  </a:cubicBezTo>
                  <a:cubicBezTo>
                    <a:pt x="3970" y="2842"/>
                    <a:pt x="3608" y="1"/>
                    <a:pt x="3608"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2" name="Google Shape;16832;p71"/>
            <p:cNvSpPr/>
            <p:nvPr/>
          </p:nvSpPr>
          <p:spPr>
            <a:xfrm>
              <a:off x="1691519" y="2074745"/>
              <a:ext cx="77510" cy="66021"/>
            </a:xfrm>
            <a:custGeom>
              <a:rect b="b" l="l" r="r" t="t"/>
              <a:pathLst>
                <a:path extrusionOk="0" h="2517" w="2955">
                  <a:moveTo>
                    <a:pt x="2936" y="1"/>
                  </a:moveTo>
                  <a:lnTo>
                    <a:pt x="2936" y="1"/>
                  </a:lnTo>
                  <a:cubicBezTo>
                    <a:pt x="2292" y="394"/>
                    <a:pt x="977" y="1276"/>
                    <a:pt x="0" y="2422"/>
                  </a:cubicBezTo>
                  <a:cubicBezTo>
                    <a:pt x="312" y="2487"/>
                    <a:pt x="591" y="2517"/>
                    <a:pt x="841" y="2517"/>
                  </a:cubicBezTo>
                  <a:cubicBezTo>
                    <a:pt x="2770" y="2517"/>
                    <a:pt x="2954" y="751"/>
                    <a:pt x="293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3" name="Google Shape;16833;p71"/>
            <p:cNvSpPr/>
            <p:nvPr/>
          </p:nvSpPr>
          <p:spPr>
            <a:xfrm>
              <a:off x="1389585" y="2066221"/>
              <a:ext cx="104002" cy="74546"/>
            </a:xfrm>
            <a:custGeom>
              <a:rect b="b" l="l" r="r" t="t"/>
              <a:pathLst>
                <a:path extrusionOk="0" h="2842" w="3965">
                  <a:moveTo>
                    <a:pt x="364" y="0"/>
                  </a:moveTo>
                  <a:cubicBezTo>
                    <a:pt x="364" y="1"/>
                    <a:pt x="1" y="2842"/>
                    <a:pt x="2441" y="2842"/>
                  </a:cubicBezTo>
                  <a:cubicBezTo>
                    <a:pt x="2690" y="2842"/>
                    <a:pt x="2968" y="2812"/>
                    <a:pt x="3279" y="2747"/>
                  </a:cubicBezTo>
                  <a:lnTo>
                    <a:pt x="3964" y="1831"/>
                  </a:lnTo>
                  <a:lnTo>
                    <a:pt x="364" y="0"/>
                  </a:ln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4" name="Google Shape;16834;p71"/>
            <p:cNvSpPr/>
            <p:nvPr/>
          </p:nvSpPr>
          <p:spPr>
            <a:xfrm>
              <a:off x="1398267" y="2074745"/>
              <a:ext cx="77352" cy="66021"/>
            </a:xfrm>
            <a:custGeom>
              <a:rect b="b" l="l" r="r" t="t"/>
              <a:pathLst>
                <a:path extrusionOk="0" h="2517" w="2949">
                  <a:moveTo>
                    <a:pt x="12" y="1"/>
                  </a:moveTo>
                  <a:lnTo>
                    <a:pt x="12" y="1"/>
                  </a:lnTo>
                  <a:cubicBezTo>
                    <a:pt x="0" y="751"/>
                    <a:pt x="185" y="2517"/>
                    <a:pt x="2109" y="2517"/>
                  </a:cubicBezTo>
                  <a:cubicBezTo>
                    <a:pt x="2359" y="2517"/>
                    <a:pt x="2637" y="2487"/>
                    <a:pt x="2948" y="2422"/>
                  </a:cubicBezTo>
                  <a:cubicBezTo>
                    <a:pt x="1972" y="1276"/>
                    <a:pt x="657" y="394"/>
                    <a:pt x="1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5" name="Google Shape;16835;p71"/>
            <p:cNvSpPr/>
            <p:nvPr/>
          </p:nvSpPr>
          <p:spPr>
            <a:xfrm>
              <a:off x="1655584" y="1988317"/>
              <a:ext cx="89838" cy="101930"/>
            </a:xfrm>
            <a:custGeom>
              <a:rect b="b" l="l" r="r" t="t"/>
              <a:pathLst>
                <a:path extrusionOk="0" h="3886" w="3425">
                  <a:moveTo>
                    <a:pt x="2286" y="1"/>
                  </a:moveTo>
                  <a:cubicBezTo>
                    <a:pt x="2285" y="1"/>
                    <a:pt x="1865" y="1994"/>
                    <a:pt x="0" y="2516"/>
                  </a:cubicBezTo>
                  <a:lnTo>
                    <a:pt x="909" y="3886"/>
                  </a:lnTo>
                  <a:cubicBezTo>
                    <a:pt x="3425" y="2292"/>
                    <a:pt x="2286" y="1"/>
                    <a:pt x="2286"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6" name="Google Shape;16836;p71"/>
            <p:cNvSpPr/>
            <p:nvPr/>
          </p:nvSpPr>
          <p:spPr>
            <a:xfrm>
              <a:off x="1670168" y="1988317"/>
              <a:ext cx="75254" cy="101930"/>
            </a:xfrm>
            <a:custGeom>
              <a:rect b="b" l="l" r="r" t="t"/>
              <a:pathLst>
                <a:path extrusionOk="0" h="3886" w="2869">
                  <a:moveTo>
                    <a:pt x="1730" y="1"/>
                  </a:moveTo>
                  <a:cubicBezTo>
                    <a:pt x="1730" y="1"/>
                    <a:pt x="1967" y="2123"/>
                    <a:pt x="0" y="3350"/>
                  </a:cubicBezTo>
                  <a:lnTo>
                    <a:pt x="353" y="3886"/>
                  </a:lnTo>
                  <a:cubicBezTo>
                    <a:pt x="2869" y="2286"/>
                    <a:pt x="1730" y="1"/>
                    <a:pt x="1730"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7" name="Google Shape;16837;p71"/>
            <p:cNvSpPr/>
            <p:nvPr/>
          </p:nvSpPr>
          <p:spPr>
            <a:xfrm>
              <a:off x="1421691" y="1988317"/>
              <a:ext cx="90021" cy="101930"/>
            </a:xfrm>
            <a:custGeom>
              <a:rect b="b" l="l" r="r" t="t"/>
              <a:pathLst>
                <a:path extrusionOk="0" h="3886" w="3432">
                  <a:moveTo>
                    <a:pt x="1140" y="1"/>
                  </a:moveTo>
                  <a:cubicBezTo>
                    <a:pt x="1140" y="1"/>
                    <a:pt x="1" y="2292"/>
                    <a:pt x="2516" y="3886"/>
                  </a:cubicBezTo>
                  <a:lnTo>
                    <a:pt x="3432" y="2516"/>
                  </a:lnTo>
                  <a:cubicBezTo>
                    <a:pt x="1560" y="1994"/>
                    <a:pt x="1140" y="1"/>
                    <a:pt x="1140"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8" name="Google Shape;16838;p71"/>
            <p:cNvSpPr/>
            <p:nvPr/>
          </p:nvSpPr>
          <p:spPr>
            <a:xfrm>
              <a:off x="1421691" y="1988317"/>
              <a:ext cx="75280" cy="101930"/>
            </a:xfrm>
            <a:custGeom>
              <a:rect b="b" l="l" r="r" t="t"/>
              <a:pathLst>
                <a:path extrusionOk="0" h="3886" w="2870">
                  <a:moveTo>
                    <a:pt x="1140" y="1"/>
                  </a:moveTo>
                  <a:cubicBezTo>
                    <a:pt x="1140" y="1"/>
                    <a:pt x="1" y="2286"/>
                    <a:pt x="2516" y="3886"/>
                  </a:cubicBezTo>
                  <a:lnTo>
                    <a:pt x="2869" y="3350"/>
                  </a:lnTo>
                  <a:cubicBezTo>
                    <a:pt x="903" y="2123"/>
                    <a:pt x="1140" y="1"/>
                    <a:pt x="1140"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9" name="Google Shape;16839;p71"/>
            <p:cNvSpPr/>
            <p:nvPr/>
          </p:nvSpPr>
          <p:spPr>
            <a:xfrm>
              <a:off x="1461193" y="2012502"/>
              <a:ext cx="244726" cy="295088"/>
            </a:xfrm>
            <a:custGeom>
              <a:rect b="b" l="l" r="r" t="t"/>
              <a:pathLst>
                <a:path extrusionOk="0" h="11250" w="9330">
                  <a:moveTo>
                    <a:pt x="4654" y="1"/>
                  </a:moveTo>
                  <a:cubicBezTo>
                    <a:pt x="2015" y="1"/>
                    <a:pt x="1" y="2357"/>
                    <a:pt x="400" y="4964"/>
                  </a:cubicBezTo>
                  <a:lnTo>
                    <a:pt x="977" y="8721"/>
                  </a:lnTo>
                  <a:cubicBezTo>
                    <a:pt x="1139" y="9751"/>
                    <a:pt x="1722" y="10673"/>
                    <a:pt x="2597" y="11250"/>
                  </a:cubicBezTo>
                  <a:lnTo>
                    <a:pt x="6740" y="11250"/>
                  </a:lnTo>
                  <a:cubicBezTo>
                    <a:pt x="7608" y="10673"/>
                    <a:pt x="8191" y="9751"/>
                    <a:pt x="8354" y="8721"/>
                  </a:cubicBezTo>
                  <a:lnTo>
                    <a:pt x="8930" y="4971"/>
                  </a:lnTo>
                  <a:cubicBezTo>
                    <a:pt x="9330" y="2357"/>
                    <a:pt x="7316" y="1"/>
                    <a:pt x="4677" y="1"/>
                  </a:cubicBezTo>
                  <a:cubicBezTo>
                    <a:pt x="4673" y="1"/>
                    <a:pt x="4669" y="1"/>
                    <a:pt x="4665" y="1"/>
                  </a:cubicBezTo>
                  <a:cubicBezTo>
                    <a:pt x="4661" y="1"/>
                    <a:pt x="4658" y="1"/>
                    <a:pt x="4654"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0" name="Google Shape;16840;p71"/>
            <p:cNvSpPr/>
            <p:nvPr/>
          </p:nvSpPr>
          <p:spPr>
            <a:xfrm>
              <a:off x="1461901" y="2012869"/>
              <a:ext cx="111346" cy="294720"/>
            </a:xfrm>
            <a:custGeom>
              <a:rect b="b" l="l" r="r" t="t"/>
              <a:pathLst>
                <a:path extrusionOk="0" h="11236" w="4245">
                  <a:moveTo>
                    <a:pt x="4245" y="0"/>
                  </a:moveTo>
                  <a:cubicBezTo>
                    <a:pt x="1770" y="224"/>
                    <a:pt x="0" y="2489"/>
                    <a:pt x="373" y="4950"/>
                  </a:cubicBezTo>
                  <a:lnTo>
                    <a:pt x="956" y="8700"/>
                  </a:lnTo>
                  <a:cubicBezTo>
                    <a:pt x="1112" y="9737"/>
                    <a:pt x="1695" y="10653"/>
                    <a:pt x="2570" y="11236"/>
                  </a:cubicBezTo>
                  <a:lnTo>
                    <a:pt x="3628" y="11236"/>
                  </a:lnTo>
                  <a:cubicBezTo>
                    <a:pt x="3079" y="10605"/>
                    <a:pt x="2733" y="9825"/>
                    <a:pt x="2624" y="8998"/>
                  </a:cubicBezTo>
                  <a:lnTo>
                    <a:pt x="2062" y="4889"/>
                  </a:lnTo>
                  <a:cubicBezTo>
                    <a:pt x="1777" y="2821"/>
                    <a:pt x="2726" y="909"/>
                    <a:pt x="4245"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1" name="Google Shape;16841;p71"/>
            <p:cNvSpPr/>
            <p:nvPr/>
          </p:nvSpPr>
          <p:spPr>
            <a:xfrm>
              <a:off x="1526270" y="2270054"/>
              <a:ext cx="114573" cy="72054"/>
            </a:xfrm>
            <a:custGeom>
              <a:rect b="b" l="l" r="r" t="t"/>
              <a:pathLst>
                <a:path extrusionOk="0" h="2747" w="4368">
                  <a:moveTo>
                    <a:pt x="1520" y="0"/>
                  </a:moveTo>
                  <a:cubicBezTo>
                    <a:pt x="848" y="0"/>
                    <a:pt x="272" y="488"/>
                    <a:pt x="164" y="1146"/>
                  </a:cubicBezTo>
                  <a:lnTo>
                    <a:pt x="123" y="1417"/>
                  </a:lnTo>
                  <a:cubicBezTo>
                    <a:pt x="1" y="2109"/>
                    <a:pt x="543" y="2746"/>
                    <a:pt x="1249" y="2746"/>
                  </a:cubicBezTo>
                  <a:lnTo>
                    <a:pt x="3120" y="2746"/>
                  </a:lnTo>
                  <a:cubicBezTo>
                    <a:pt x="3832" y="2746"/>
                    <a:pt x="4368" y="2116"/>
                    <a:pt x="4252" y="1417"/>
                  </a:cubicBezTo>
                  <a:lnTo>
                    <a:pt x="4212" y="1146"/>
                  </a:lnTo>
                  <a:cubicBezTo>
                    <a:pt x="4096" y="488"/>
                    <a:pt x="3527" y="0"/>
                    <a:pt x="2856"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2" name="Google Shape;16842;p71"/>
            <p:cNvSpPr/>
            <p:nvPr/>
          </p:nvSpPr>
          <p:spPr>
            <a:xfrm>
              <a:off x="1526270" y="2270211"/>
              <a:ext cx="75437" cy="71896"/>
            </a:xfrm>
            <a:custGeom>
              <a:rect b="b" l="l" r="r" t="t"/>
              <a:pathLst>
                <a:path extrusionOk="0" h="2741" w="2876">
                  <a:moveTo>
                    <a:pt x="1506" y="1"/>
                  </a:moveTo>
                  <a:cubicBezTo>
                    <a:pt x="841" y="1"/>
                    <a:pt x="271" y="487"/>
                    <a:pt x="164" y="1147"/>
                  </a:cubicBezTo>
                  <a:lnTo>
                    <a:pt x="116" y="1411"/>
                  </a:lnTo>
                  <a:cubicBezTo>
                    <a:pt x="1" y="2110"/>
                    <a:pt x="537" y="2740"/>
                    <a:pt x="1249" y="2740"/>
                  </a:cubicBezTo>
                  <a:lnTo>
                    <a:pt x="1777" y="2740"/>
                  </a:lnTo>
                  <a:cubicBezTo>
                    <a:pt x="1547" y="2421"/>
                    <a:pt x="1452" y="2028"/>
                    <a:pt x="1513" y="1642"/>
                  </a:cubicBezTo>
                  <a:lnTo>
                    <a:pt x="1560" y="1330"/>
                  </a:lnTo>
                  <a:cubicBezTo>
                    <a:pt x="1669" y="577"/>
                    <a:pt x="2218" y="21"/>
                    <a:pt x="2876" y="1"/>
                  </a:cubicBezTo>
                  <a:lnTo>
                    <a:pt x="1520" y="1"/>
                  </a:lnTo>
                  <a:cubicBezTo>
                    <a:pt x="1515" y="1"/>
                    <a:pt x="1511" y="1"/>
                    <a:pt x="1506"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3" name="Google Shape;16843;p71"/>
            <p:cNvSpPr/>
            <p:nvPr/>
          </p:nvSpPr>
          <p:spPr>
            <a:xfrm>
              <a:off x="1547621" y="2287628"/>
              <a:ext cx="19463" cy="24420"/>
            </a:xfrm>
            <a:custGeom>
              <a:rect b="b" l="l" r="r" t="t"/>
              <a:pathLst>
                <a:path extrusionOk="0" h="931" w="742">
                  <a:moveTo>
                    <a:pt x="406" y="1"/>
                  </a:moveTo>
                  <a:cubicBezTo>
                    <a:pt x="344" y="1"/>
                    <a:pt x="281" y="28"/>
                    <a:pt x="231" y="96"/>
                  </a:cubicBezTo>
                  <a:cubicBezTo>
                    <a:pt x="82" y="266"/>
                    <a:pt x="1" y="483"/>
                    <a:pt x="1" y="706"/>
                  </a:cubicBezTo>
                  <a:cubicBezTo>
                    <a:pt x="1" y="829"/>
                    <a:pt x="102" y="930"/>
                    <a:pt x="231" y="930"/>
                  </a:cubicBezTo>
                  <a:cubicBezTo>
                    <a:pt x="353" y="930"/>
                    <a:pt x="455" y="829"/>
                    <a:pt x="455" y="706"/>
                  </a:cubicBezTo>
                  <a:cubicBezTo>
                    <a:pt x="455" y="591"/>
                    <a:pt x="502" y="476"/>
                    <a:pt x="577" y="395"/>
                  </a:cubicBezTo>
                  <a:cubicBezTo>
                    <a:pt x="742" y="220"/>
                    <a:pt x="579" y="1"/>
                    <a:pt x="406"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4" name="Google Shape;16844;p71"/>
            <p:cNvSpPr/>
            <p:nvPr/>
          </p:nvSpPr>
          <p:spPr>
            <a:xfrm>
              <a:off x="1600029" y="2287628"/>
              <a:ext cx="19463" cy="24420"/>
            </a:xfrm>
            <a:custGeom>
              <a:rect b="b" l="l" r="r" t="t"/>
              <a:pathLst>
                <a:path extrusionOk="0" h="931" w="742">
                  <a:moveTo>
                    <a:pt x="337" y="1"/>
                  </a:moveTo>
                  <a:cubicBezTo>
                    <a:pt x="164" y="1"/>
                    <a:pt x="1" y="220"/>
                    <a:pt x="166" y="395"/>
                  </a:cubicBezTo>
                  <a:cubicBezTo>
                    <a:pt x="240" y="476"/>
                    <a:pt x="288" y="591"/>
                    <a:pt x="288" y="706"/>
                  </a:cubicBezTo>
                  <a:cubicBezTo>
                    <a:pt x="288" y="829"/>
                    <a:pt x="389" y="930"/>
                    <a:pt x="518" y="930"/>
                  </a:cubicBezTo>
                  <a:cubicBezTo>
                    <a:pt x="640" y="930"/>
                    <a:pt x="742" y="829"/>
                    <a:pt x="742" y="706"/>
                  </a:cubicBezTo>
                  <a:cubicBezTo>
                    <a:pt x="742" y="483"/>
                    <a:pt x="661" y="266"/>
                    <a:pt x="511" y="96"/>
                  </a:cubicBezTo>
                  <a:cubicBezTo>
                    <a:pt x="461" y="28"/>
                    <a:pt x="398" y="1"/>
                    <a:pt x="33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5" name="Google Shape;16845;p71"/>
            <p:cNvSpPr/>
            <p:nvPr/>
          </p:nvSpPr>
          <p:spPr>
            <a:xfrm>
              <a:off x="1499594" y="2126156"/>
              <a:ext cx="35961" cy="41994"/>
            </a:xfrm>
            <a:custGeom>
              <a:rect b="b" l="l" r="r" t="t"/>
              <a:pathLst>
                <a:path extrusionOk="0" h="1601" w="1371">
                  <a:moveTo>
                    <a:pt x="686" y="1"/>
                  </a:moveTo>
                  <a:cubicBezTo>
                    <a:pt x="306" y="1"/>
                    <a:pt x="1" y="312"/>
                    <a:pt x="1" y="685"/>
                  </a:cubicBezTo>
                  <a:lnTo>
                    <a:pt x="1" y="916"/>
                  </a:lnTo>
                  <a:cubicBezTo>
                    <a:pt x="1" y="1296"/>
                    <a:pt x="306" y="1601"/>
                    <a:pt x="686" y="1601"/>
                  </a:cubicBezTo>
                  <a:cubicBezTo>
                    <a:pt x="1065" y="1601"/>
                    <a:pt x="1370" y="1296"/>
                    <a:pt x="1370" y="923"/>
                  </a:cubicBezTo>
                  <a:lnTo>
                    <a:pt x="1370" y="685"/>
                  </a:lnTo>
                  <a:cubicBezTo>
                    <a:pt x="1370" y="312"/>
                    <a:pt x="1065" y="1"/>
                    <a:pt x="6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6" name="Google Shape;16846;p71"/>
            <p:cNvSpPr/>
            <p:nvPr/>
          </p:nvSpPr>
          <p:spPr>
            <a:xfrm>
              <a:off x="1517561" y="2126156"/>
              <a:ext cx="17994" cy="30086"/>
            </a:xfrm>
            <a:custGeom>
              <a:rect b="b" l="l" r="r" t="t"/>
              <a:pathLst>
                <a:path extrusionOk="0" h="1147" w="686">
                  <a:moveTo>
                    <a:pt x="1" y="1"/>
                  </a:moveTo>
                  <a:lnTo>
                    <a:pt x="1" y="801"/>
                  </a:lnTo>
                  <a:cubicBezTo>
                    <a:pt x="1" y="1031"/>
                    <a:pt x="172" y="1146"/>
                    <a:pt x="343" y="1146"/>
                  </a:cubicBezTo>
                  <a:cubicBezTo>
                    <a:pt x="514" y="1146"/>
                    <a:pt x="685" y="1031"/>
                    <a:pt x="685" y="801"/>
                  </a:cubicBezTo>
                  <a:lnTo>
                    <a:pt x="685" y="685"/>
                  </a:lnTo>
                  <a:cubicBezTo>
                    <a:pt x="685" y="312"/>
                    <a:pt x="380"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7" name="Google Shape;16847;p71"/>
            <p:cNvSpPr/>
            <p:nvPr/>
          </p:nvSpPr>
          <p:spPr>
            <a:xfrm>
              <a:off x="1511686" y="2132215"/>
              <a:ext cx="11961" cy="11935"/>
            </a:xfrm>
            <a:custGeom>
              <a:rect b="b" l="l" r="r" t="t"/>
              <a:pathLst>
                <a:path extrusionOk="0" h="455" w="456">
                  <a:moveTo>
                    <a:pt x="225" y="0"/>
                  </a:moveTo>
                  <a:cubicBezTo>
                    <a:pt x="103" y="0"/>
                    <a:pt x="1" y="102"/>
                    <a:pt x="1" y="231"/>
                  </a:cubicBezTo>
                  <a:cubicBezTo>
                    <a:pt x="1" y="353"/>
                    <a:pt x="103" y="454"/>
                    <a:pt x="225" y="454"/>
                  </a:cubicBezTo>
                  <a:cubicBezTo>
                    <a:pt x="353" y="454"/>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8" name="Google Shape;16848;p71"/>
            <p:cNvSpPr/>
            <p:nvPr/>
          </p:nvSpPr>
          <p:spPr>
            <a:xfrm>
              <a:off x="1631583" y="2126156"/>
              <a:ext cx="35935" cy="41994"/>
            </a:xfrm>
            <a:custGeom>
              <a:rect b="b" l="l" r="r" t="t"/>
              <a:pathLst>
                <a:path extrusionOk="0" h="1601" w="1370">
                  <a:moveTo>
                    <a:pt x="685" y="1"/>
                  </a:moveTo>
                  <a:cubicBezTo>
                    <a:pt x="305" y="1"/>
                    <a:pt x="0" y="312"/>
                    <a:pt x="0" y="685"/>
                  </a:cubicBezTo>
                  <a:lnTo>
                    <a:pt x="0" y="916"/>
                  </a:lnTo>
                  <a:cubicBezTo>
                    <a:pt x="0" y="1296"/>
                    <a:pt x="305" y="1601"/>
                    <a:pt x="685" y="1601"/>
                  </a:cubicBezTo>
                  <a:cubicBezTo>
                    <a:pt x="1065" y="1601"/>
                    <a:pt x="1370" y="1296"/>
                    <a:pt x="1370" y="923"/>
                  </a:cubicBezTo>
                  <a:lnTo>
                    <a:pt x="1370" y="685"/>
                  </a:lnTo>
                  <a:cubicBezTo>
                    <a:pt x="1370" y="312"/>
                    <a:pt x="1065"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9" name="Google Shape;16849;p71"/>
            <p:cNvSpPr/>
            <p:nvPr/>
          </p:nvSpPr>
          <p:spPr>
            <a:xfrm>
              <a:off x="1649525" y="2126156"/>
              <a:ext cx="17994" cy="30086"/>
            </a:xfrm>
            <a:custGeom>
              <a:rect b="b" l="l" r="r" t="t"/>
              <a:pathLst>
                <a:path extrusionOk="0" h="1147" w="686">
                  <a:moveTo>
                    <a:pt x="1" y="1"/>
                  </a:moveTo>
                  <a:lnTo>
                    <a:pt x="1" y="801"/>
                  </a:lnTo>
                  <a:cubicBezTo>
                    <a:pt x="1" y="1031"/>
                    <a:pt x="172" y="1146"/>
                    <a:pt x="343" y="1146"/>
                  </a:cubicBezTo>
                  <a:cubicBezTo>
                    <a:pt x="515" y="1146"/>
                    <a:pt x="686" y="1031"/>
                    <a:pt x="686" y="801"/>
                  </a:cubicBezTo>
                  <a:lnTo>
                    <a:pt x="686" y="685"/>
                  </a:lnTo>
                  <a:cubicBezTo>
                    <a:pt x="686" y="312"/>
                    <a:pt x="381"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0" name="Google Shape;16850;p71"/>
            <p:cNvSpPr/>
            <p:nvPr/>
          </p:nvSpPr>
          <p:spPr>
            <a:xfrm>
              <a:off x="1643492" y="2132215"/>
              <a:ext cx="12118" cy="11935"/>
            </a:xfrm>
            <a:custGeom>
              <a:rect b="b" l="l" r="r" t="t"/>
              <a:pathLst>
                <a:path extrusionOk="0" h="455" w="462">
                  <a:moveTo>
                    <a:pt x="231" y="0"/>
                  </a:moveTo>
                  <a:cubicBezTo>
                    <a:pt x="102" y="0"/>
                    <a:pt x="0" y="102"/>
                    <a:pt x="0" y="231"/>
                  </a:cubicBezTo>
                  <a:cubicBezTo>
                    <a:pt x="0" y="353"/>
                    <a:pt x="102" y="454"/>
                    <a:pt x="231" y="454"/>
                  </a:cubicBezTo>
                  <a:cubicBezTo>
                    <a:pt x="360" y="454"/>
                    <a:pt x="461" y="353"/>
                    <a:pt x="461" y="231"/>
                  </a:cubicBezTo>
                  <a:cubicBezTo>
                    <a:pt x="461" y="102"/>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1" name="Google Shape;16851;p71"/>
            <p:cNvSpPr/>
            <p:nvPr/>
          </p:nvSpPr>
          <p:spPr>
            <a:xfrm>
              <a:off x="1483410" y="2012370"/>
              <a:ext cx="190876" cy="73077"/>
            </a:xfrm>
            <a:custGeom>
              <a:rect b="b" l="l" r="r" t="t"/>
              <a:pathLst>
                <a:path extrusionOk="0" h="2786" w="7277">
                  <a:moveTo>
                    <a:pt x="3823" y="0"/>
                  </a:moveTo>
                  <a:cubicBezTo>
                    <a:pt x="2307" y="0"/>
                    <a:pt x="800" y="786"/>
                    <a:pt x="1" y="2304"/>
                  </a:cubicBezTo>
                  <a:cubicBezTo>
                    <a:pt x="172" y="2313"/>
                    <a:pt x="407" y="2321"/>
                    <a:pt x="681" y="2321"/>
                  </a:cubicBezTo>
                  <a:cubicBezTo>
                    <a:pt x="1536" y="2321"/>
                    <a:pt x="2766" y="2241"/>
                    <a:pt x="3588" y="1830"/>
                  </a:cubicBezTo>
                  <a:lnTo>
                    <a:pt x="3588" y="1830"/>
                  </a:lnTo>
                  <a:lnTo>
                    <a:pt x="3364" y="2745"/>
                  </a:lnTo>
                  <a:cubicBezTo>
                    <a:pt x="3364" y="2745"/>
                    <a:pt x="4964" y="2515"/>
                    <a:pt x="5873" y="1830"/>
                  </a:cubicBezTo>
                  <a:cubicBezTo>
                    <a:pt x="5988" y="2135"/>
                    <a:pt x="6069" y="2460"/>
                    <a:pt x="6103" y="2786"/>
                  </a:cubicBezTo>
                  <a:cubicBezTo>
                    <a:pt x="6619" y="2603"/>
                    <a:pt x="7039" y="2223"/>
                    <a:pt x="7276" y="1735"/>
                  </a:cubicBezTo>
                  <a:cubicBezTo>
                    <a:pt x="6405" y="567"/>
                    <a:pt x="5111" y="0"/>
                    <a:pt x="3823"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2" name="Google Shape;16852;p71"/>
            <p:cNvSpPr/>
            <p:nvPr/>
          </p:nvSpPr>
          <p:spPr>
            <a:xfrm>
              <a:off x="1483410" y="2012869"/>
              <a:ext cx="89838" cy="60460"/>
            </a:xfrm>
            <a:custGeom>
              <a:rect b="b" l="l" r="r" t="t"/>
              <a:pathLst>
                <a:path extrusionOk="0" h="2305" w="3425">
                  <a:moveTo>
                    <a:pt x="3425" y="0"/>
                  </a:moveTo>
                  <a:lnTo>
                    <a:pt x="3425" y="0"/>
                  </a:lnTo>
                  <a:cubicBezTo>
                    <a:pt x="1967" y="136"/>
                    <a:pt x="679" y="997"/>
                    <a:pt x="1" y="2285"/>
                  </a:cubicBezTo>
                  <a:cubicBezTo>
                    <a:pt x="232" y="2298"/>
                    <a:pt x="464" y="2304"/>
                    <a:pt x="696" y="2304"/>
                  </a:cubicBezTo>
                  <a:cubicBezTo>
                    <a:pt x="979" y="2304"/>
                    <a:pt x="1263" y="2294"/>
                    <a:pt x="1547" y="2272"/>
                  </a:cubicBezTo>
                  <a:cubicBezTo>
                    <a:pt x="1906" y="1329"/>
                    <a:pt x="2564" y="529"/>
                    <a:pt x="342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53" name="Google Shape;16853;p71"/>
          <p:cNvGrpSpPr/>
          <p:nvPr/>
        </p:nvGrpSpPr>
        <p:grpSpPr>
          <a:xfrm>
            <a:off x="2492924" y="1512190"/>
            <a:ext cx="370158" cy="370158"/>
            <a:chOff x="2492924" y="1512190"/>
            <a:chExt cx="370158" cy="370158"/>
          </a:xfrm>
        </p:grpSpPr>
        <p:sp>
          <p:nvSpPr>
            <p:cNvPr id="16854" name="Google Shape;16854;p71"/>
            <p:cNvSpPr/>
            <p:nvPr/>
          </p:nvSpPr>
          <p:spPr>
            <a:xfrm>
              <a:off x="2492924" y="1512190"/>
              <a:ext cx="370158" cy="370158"/>
            </a:xfrm>
            <a:custGeom>
              <a:rect b="b" l="l" r="r" t="t"/>
              <a:pathLst>
                <a:path extrusionOk="0" h="14112" w="14112">
                  <a:moveTo>
                    <a:pt x="8382" y="1"/>
                  </a:moveTo>
                  <a:cubicBezTo>
                    <a:pt x="7996" y="1"/>
                    <a:pt x="7617" y="96"/>
                    <a:pt x="7283" y="286"/>
                  </a:cubicBezTo>
                  <a:cubicBezTo>
                    <a:pt x="7215" y="326"/>
                    <a:pt x="7134" y="354"/>
                    <a:pt x="7053" y="354"/>
                  </a:cubicBezTo>
                  <a:cubicBezTo>
                    <a:pt x="6971" y="354"/>
                    <a:pt x="6897" y="326"/>
                    <a:pt x="6822" y="286"/>
                  </a:cubicBezTo>
                  <a:cubicBezTo>
                    <a:pt x="6487" y="102"/>
                    <a:pt x="6114" y="1"/>
                    <a:pt x="5727" y="1"/>
                  </a:cubicBez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68"/>
                    <a:pt x="1" y="8877"/>
                    <a:pt x="1" y="8877"/>
                  </a:cubicBezTo>
                  <a:lnTo>
                    <a:pt x="686" y="8646"/>
                  </a:lnTo>
                  <a:cubicBezTo>
                    <a:pt x="686" y="8646"/>
                    <a:pt x="686" y="10694"/>
                    <a:pt x="1594" y="12064"/>
                  </a:cubicBezTo>
                  <a:lnTo>
                    <a:pt x="2279" y="11609"/>
                  </a:lnTo>
                  <a:cubicBezTo>
                    <a:pt x="2279" y="11609"/>
                    <a:pt x="2964" y="12742"/>
                    <a:pt x="4103" y="13427"/>
                  </a:cubicBezTo>
                  <a:lnTo>
                    <a:pt x="4551" y="12972"/>
                  </a:lnTo>
                  <a:cubicBezTo>
                    <a:pt x="4551" y="12972"/>
                    <a:pt x="5690" y="13881"/>
                    <a:pt x="7053" y="14111"/>
                  </a:cubicBezTo>
                  <a:cubicBezTo>
                    <a:pt x="8422" y="13881"/>
                    <a:pt x="9561" y="12972"/>
                    <a:pt x="9561" y="12972"/>
                  </a:cubicBezTo>
                  <a:lnTo>
                    <a:pt x="10009" y="13427"/>
                  </a:lnTo>
                  <a:cubicBezTo>
                    <a:pt x="11148" y="12742"/>
                    <a:pt x="11833" y="11603"/>
                    <a:pt x="11833" y="11603"/>
                  </a:cubicBezTo>
                  <a:lnTo>
                    <a:pt x="12511" y="12057"/>
                  </a:lnTo>
                  <a:cubicBezTo>
                    <a:pt x="13426" y="10694"/>
                    <a:pt x="13426" y="8646"/>
                    <a:pt x="13426" y="8646"/>
                  </a:cubicBezTo>
                  <a:lnTo>
                    <a:pt x="14111" y="8877"/>
                  </a:lnTo>
                  <a:cubicBezTo>
                    <a:pt x="14111" y="8877"/>
                    <a:pt x="14111" y="6375"/>
                    <a:pt x="12972" y="4551"/>
                  </a:cubicBezTo>
                  <a:lnTo>
                    <a:pt x="13887" y="4551"/>
                  </a:lnTo>
                  <a:cubicBezTo>
                    <a:pt x="13887" y="4551"/>
                    <a:pt x="12986" y="2395"/>
                    <a:pt x="11094" y="1405"/>
                  </a:cubicBezTo>
                  <a:cubicBezTo>
                    <a:pt x="10680" y="1181"/>
                    <a:pt x="10239" y="1018"/>
                    <a:pt x="9785" y="910"/>
                  </a:cubicBezTo>
                  <a:lnTo>
                    <a:pt x="10246" y="455"/>
                  </a:lnTo>
                  <a:cubicBezTo>
                    <a:pt x="9683" y="164"/>
                    <a:pt x="9060" y="8"/>
                    <a:pt x="8422" y="1"/>
                  </a:cubicBezTo>
                  <a:cubicBezTo>
                    <a:pt x="8409" y="1"/>
                    <a:pt x="8396" y="1"/>
                    <a:pt x="838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5" name="Google Shape;16855;p71"/>
            <p:cNvSpPr/>
            <p:nvPr/>
          </p:nvSpPr>
          <p:spPr>
            <a:xfrm>
              <a:off x="2492924" y="1512190"/>
              <a:ext cx="185000" cy="369974"/>
            </a:xfrm>
            <a:custGeom>
              <a:rect b="b" l="l" r="r" t="t"/>
              <a:pathLst>
                <a:path extrusionOk="0" h="14105" w="7053">
                  <a:moveTo>
                    <a:pt x="5727" y="1"/>
                  </a:move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75"/>
                    <a:pt x="1" y="8877"/>
                    <a:pt x="1" y="8877"/>
                  </a:cubicBezTo>
                  <a:lnTo>
                    <a:pt x="686" y="8646"/>
                  </a:lnTo>
                  <a:cubicBezTo>
                    <a:pt x="686" y="8646"/>
                    <a:pt x="686" y="10694"/>
                    <a:pt x="1594" y="12064"/>
                  </a:cubicBezTo>
                  <a:lnTo>
                    <a:pt x="2279" y="11603"/>
                  </a:lnTo>
                  <a:cubicBezTo>
                    <a:pt x="2279" y="11603"/>
                    <a:pt x="2957" y="12742"/>
                    <a:pt x="4096" y="13427"/>
                  </a:cubicBezTo>
                  <a:lnTo>
                    <a:pt x="4551" y="12972"/>
                  </a:lnTo>
                  <a:cubicBezTo>
                    <a:pt x="4551" y="12972"/>
                    <a:pt x="5689" y="13880"/>
                    <a:pt x="7052" y="14104"/>
                  </a:cubicBezTo>
                  <a:lnTo>
                    <a:pt x="7052" y="14104"/>
                  </a:lnTo>
                  <a:cubicBezTo>
                    <a:pt x="7005" y="14089"/>
                    <a:pt x="5401" y="13269"/>
                    <a:pt x="5161" y="2510"/>
                  </a:cubicBezTo>
                  <a:cubicBezTo>
                    <a:pt x="5161" y="2510"/>
                    <a:pt x="5819" y="1167"/>
                    <a:pt x="6924" y="333"/>
                  </a:cubicBezTo>
                  <a:cubicBezTo>
                    <a:pt x="6890" y="320"/>
                    <a:pt x="6856" y="306"/>
                    <a:pt x="6822" y="286"/>
                  </a:cubicBezTo>
                  <a:cubicBezTo>
                    <a:pt x="6487" y="102"/>
                    <a:pt x="6114" y="1"/>
                    <a:pt x="5727" y="1"/>
                  </a:cubicBezTo>
                  <a:close/>
                  <a:moveTo>
                    <a:pt x="7052" y="14104"/>
                  </a:moveTo>
                  <a:lnTo>
                    <a:pt x="7052" y="14104"/>
                  </a:lnTo>
                  <a:cubicBezTo>
                    <a:pt x="7052" y="14105"/>
                    <a:pt x="7052" y="14105"/>
                    <a:pt x="7052" y="14105"/>
                  </a:cubicBezTo>
                  <a:cubicBezTo>
                    <a:pt x="7053" y="14105"/>
                    <a:pt x="7053" y="14105"/>
                    <a:pt x="7053" y="14105"/>
                  </a:cubicBezTo>
                  <a:cubicBezTo>
                    <a:pt x="7052" y="14105"/>
                    <a:pt x="7052" y="14104"/>
                    <a:pt x="7052" y="14104"/>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6" name="Google Shape;16856;p71"/>
            <p:cNvSpPr/>
            <p:nvPr/>
          </p:nvSpPr>
          <p:spPr>
            <a:xfrm>
              <a:off x="2725033" y="1548047"/>
              <a:ext cx="91307" cy="91175"/>
            </a:xfrm>
            <a:custGeom>
              <a:rect b="b" l="l" r="r" t="t"/>
              <a:pathLst>
                <a:path extrusionOk="0" h="3476" w="3481">
                  <a:moveTo>
                    <a:pt x="2619" y="1"/>
                  </a:moveTo>
                  <a:cubicBezTo>
                    <a:pt x="2565" y="1"/>
                    <a:pt x="2510" y="6"/>
                    <a:pt x="2455" y="17"/>
                  </a:cubicBezTo>
                  <a:cubicBezTo>
                    <a:pt x="1879" y="126"/>
                    <a:pt x="841" y="600"/>
                    <a:pt x="0" y="1265"/>
                  </a:cubicBezTo>
                  <a:lnTo>
                    <a:pt x="2191" y="3475"/>
                  </a:lnTo>
                  <a:cubicBezTo>
                    <a:pt x="2875" y="2770"/>
                    <a:pt x="3370" y="1570"/>
                    <a:pt x="3438" y="892"/>
                  </a:cubicBezTo>
                  <a:cubicBezTo>
                    <a:pt x="3481" y="405"/>
                    <a:pt x="3087" y="1"/>
                    <a:pt x="2619"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7" name="Google Shape;16857;p71"/>
            <p:cNvSpPr/>
            <p:nvPr/>
          </p:nvSpPr>
          <p:spPr>
            <a:xfrm>
              <a:off x="2740509" y="1563732"/>
              <a:ext cx="66782" cy="71739"/>
            </a:xfrm>
            <a:custGeom>
              <a:rect b="b" l="l" r="r" t="t"/>
              <a:pathLst>
                <a:path extrusionOk="0" h="2735" w="2546">
                  <a:moveTo>
                    <a:pt x="2055" y="1"/>
                  </a:moveTo>
                  <a:cubicBezTo>
                    <a:pt x="2044" y="1"/>
                    <a:pt x="2032" y="1"/>
                    <a:pt x="2021" y="2"/>
                  </a:cubicBezTo>
                  <a:cubicBezTo>
                    <a:pt x="1729" y="29"/>
                    <a:pt x="699" y="735"/>
                    <a:pt x="0" y="1264"/>
                  </a:cubicBezTo>
                  <a:lnTo>
                    <a:pt x="1465" y="2735"/>
                  </a:lnTo>
                  <a:cubicBezTo>
                    <a:pt x="1885" y="2118"/>
                    <a:pt x="2313" y="1331"/>
                    <a:pt x="2421" y="911"/>
                  </a:cubicBezTo>
                  <a:cubicBezTo>
                    <a:pt x="2545" y="440"/>
                    <a:pt x="2360" y="1"/>
                    <a:pt x="2055" y="1"/>
                  </a:cubicBezTo>
                  <a:close/>
                </a:path>
              </a:pathLst>
            </a:custGeom>
            <a:solidFill>
              <a:srgbClr val="B6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8" name="Google Shape;16858;p71"/>
            <p:cNvSpPr/>
            <p:nvPr/>
          </p:nvSpPr>
          <p:spPr>
            <a:xfrm>
              <a:off x="2539666" y="1548047"/>
              <a:ext cx="91307" cy="91175"/>
            </a:xfrm>
            <a:custGeom>
              <a:rect b="b" l="l" r="r" t="t"/>
              <a:pathLst>
                <a:path extrusionOk="0" h="3476" w="3481">
                  <a:moveTo>
                    <a:pt x="860" y="1"/>
                  </a:moveTo>
                  <a:cubicBezTo>
                    <a:pt x="388" y="1"/>
                    <a:pt x="0" y="405"/>
                    <a:pt x="43" y="892"/>
                  </a:cubicBezTo>
                  <a:cubicBezTo>
                    <a:pt x="111" y="1570"/>
                    <a:pt x="605" y="2770"/>
                    <a:pt x="1290" y="3475"/>
                  </a:cubicBezTo>
                  <a:lnTo>
                    <a:pt x="3480" y="1272"/>
                  </a:lnTo>
                  <a:cubicBezTo>
                    <a:pt x="2640" y="600"/>
                    <a:pt x="1595" y="126"/>
                    <a:pt x="1026" y="17"/>
                  </a:cubicBezTo>
                  <a:cubicBezTo>
                    <a:pt x="970" y="6"/>
                    <a:pt x="915" y="1"/>
                    <a:pt x="86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9" name="Google Shape;16859;p71"/>
            <p:cNvSpPr/>
            <p:nvPr/>
          </p:nvSpPr>
          <p:spPr>
            <a:xfrm>
              <a:off x="2548532" y="1563732"/>
              <a:ext cx="66782" cy="71739"/>
            </a:xfrm>
            <a:custGeom>
              <a:rect b="b" l="l" r="r" t="t"/>
              <a:pathLst>
                <a:path extrusionOk="0" h="2735" w="2546">
                  <a:moveTo>
                    <a:pt x="497" y="1"/>
                  </a:moveTo>
                  <a:cubicBezTo>
                    <a:pt x="186" y="1"/>
                    <a:pt x="1" y="440"/>
                    <a:pt x="125" y="911"/>
                  </a:cubicBezTo>
                  <a:cubicBezTo>
                    <a:pt x="240" y="1331"/>
                    <a:pt x="661" y="2118"/>
                    <a:pt x="1088" y="2735"/>
                  </a:cubicBezTo>
                  <a:lnTo>
                    <a:pt x="2546" y="1264"/>
                  </a:lnTo>
                  <a:cubicBezTo>
                    <a:pt x="1847" y="735"/>
                    <a:pt x="817" y="29"/>
                    <a:pt x="532" y="2"/>
                  </a:cubicBezTo>
                  <a:cubicBezTo>
                    <a:pt x="520" y="1"/>
                    <a:pt x="509" y="1"/>
                    <a:pt x="497" y="1"/>
                  </a:cubicBezTo>
                  <a:close/>
                </a:path>
              </a:pathLst>
            </a:custGeom>
            <a:solidFill>
              <a:srgbClr val="B6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0" name="Google Shape;16860;p71"/>
            <p:cNvSpPr/>
            <p:nvPr/>
          </p:nvSpPr>
          <p:spPr>
            <a:xfrm>
              <a:off x="2540767" y="1577975"/>
              <a:ext cx="274471" cy="250654"/>
            </a:xfrm>
            <a:custGeom>
              <a:rect b="b" l="l" r="r" t="t"/>
              <a:pathLst>
                <a:path extrusionOk="0" h="9556" w="10464">
                  <a:moveTo>
                    <a:pt x="3244" y="1"/>
                  </a:moveTo>
                  <a:cubicBezTo>
                    <a:pt x="2970" y="1"/>
                    <a:pt x="2711" y="63"/>
                    <a:pt x="2503" y="226"/>
                  </a:cubicBezTo>
                  <a:cubicBezTo>
                    <a:pt x="455" y="1819"/>
                    <a:pt x="1" y="6369"/>
                    <a:pt x="224" y="7277"/>
                  </a:cubicBezTo>
                  <a:cubicBezTo>
                    <a:pt x="394" y="7942"/>
                    <a:pt x="1818" y="9095"/>
                    <a:pt x="3411" y="9556"/>
                  </a:cubicBezTo>
                  <a:lnTo>
                    <a:pt x="7053" y="9556"/>
                  </a:lnTo>
                  <a:cubicBezTo>
                    <a:pt x="8646" y="9095"/>
                    <a:pt x="10077" y="7942"/>
                    <a:pt x="10239" y="7277"/>
                  </a:cubicBezTo>
                  <a:cubicBezTo>
                    <a:pt x="10463" y="6369"/>
                    <a:pt x="10009" y="1819"/>
                    <a:pt x="7961" y="226"/>
                  </a:cubicBezTo>
                  <a:cubicBezTo>
                    <a:pt x="7753" y="63"/>
                    <a:pt x="7494" y="1"/>
                    <a:pt x="7219" y="1"/>
                  </a:cubicBezTo>
                  <a:cubicBezTo>
                    <a:pt x="6311" y="1"/>
                    <a:pt x="5229" y="680"/>
                    <a:pt x="5229" y="680"/>
                  </a:cubicBezTo>
                  <a:cubicBezTo>
                    <a:pt x="5229" y="680"/>
                    <a:pt x="4150" y="1"/>
                    <a:pt x="324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1" name="Google Shape;16861;p71"/>
            <p:cNvSpPr/>
            <p:nvPr/>
          </p:nvSpPr>
          <p:spPr>
            <a:xfrm>
              <a:off x="2540767" y="1577949"/>
              <a:ext cx="87530" cy="229513"/>
            </a:xfrm>
            <a:custGeom>
              <a:rect b="b" l="l" r="r" t="t"/>
              <a:pathLst>
                <a:path extrusionOk="0" h="8750" w="3337">
                  <a:moveTo>
                    <a:pt x="3248" y="1"/>
                  </a:moveTo>
                  <a:cubicBezTo>
                    <a:pt x="2970" y="1"/>
                    <a:pt x="2711" y="61"/>
                    <a:pt x="2503" y="227"/>
                  </a:cubicBezTo>
                  <a:cubicBezTo>
                    <a:pt x="455" y="1820"/>
                    <a:pt x="1" y="6370"/>
                    <a:pt x="224" y="7278"/>
                  </a:cubicBezTo>
                  <a:cubicBezTo>
                    <a:pt x="326" y="7678"/>
                    <a:pt x="882" y="8255"/>
                    <a:pt x="1655" y="8750"/>
                  </a:cubicBezTo>
                  <a:cubicBezTo>
                    <a:pt x="1648" y="8709"/>
                    <a:pt x="1635" y="8662"/>
                    <a:pt x="1628" y="8621"/>
                  </a:cubicBezTo>
                  <a:cubicBezTo>
                    <a:pt x="1452" y="7529"/>
                    <a:pt x="1865" y="2688"/>
                    <a:pt x="3337" y="3"/>
                  </a:cubicBezTo>
                  <a:cubicBezTo>
                    <a:pt x="3307" y="2"/>
                    <a:pt x="3277" y="1"/>
                    <a:pt x="324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2" name="Google Shape;16862;p71"/>
            <p:cNvSpPr/>
            <p:nvPr/>
          </p:nvSpPr>
          <p:spPr>
            <a:xfrm>
              <a:off x="2544676" y="1735067"/>
              <a:ext cx="266471" cy="93562"/>
            </a:xfrm>
            <a:custGeom>
              <a:rect b="b" l="l" r="r" t="t"/>
              <a:pathLst>
                <a:path extrusionOk="0" h="3567" w="10159">
                  <a:moveTo>
                    <a:pt x="48" y="0"/>
                  </a:moveTo>
                  <a:lnTo>
                    <a:pt x="48" y="0"/>
                  </a:lnTo>
                  <a:cubicBezTo>
                    <a:pt x="1" y="597"/>
                    <a:pt x="14" y="1058"/>
                    <a:pt x="69" y="1288"/>
                  </a:cubicBezTo>
                  <a:cubicBezTo>
                    <a:pt x="238" y="1953"/>
                    <a:pt x="1662" y="3112"/>
                    <a:pt x="3256" y="3567"/>
                  </a:cubicBezTo>
                  <a:lnTo>
                    <a:pt x="6904" y="3567"/>
                  </a:lnTo>
                  <a:cubicBezTo>
                    <a:pt x="8497" y="3112"/>
                    <a:pt x="9921" y="1953"/>
                    <a:pt x="10090" y="1288"/>
                  </a:cubicBezTo>
                  <a:cubicBezTo>
                    <a:pt x="10145" y="1058"/>
                    <a:pt x="10158" y="597"/>
                    <a:pt x="10111" y="0"/>
                  </a:cubicBezTo>
                  <a:lnTo>
                    <a:pt x="10111" y="0"/>
                  </a:lnTo>
                  <a:cubicBezTo>
                    <a:pt x="10111" y="48"/>
                    <a:pt x="10097" y="102"/>
                    <a:pt x="10090" y="149"/>
                  </a:cubicBezTo>
                  <a:cubicBezTo>
                    <a:pt x="9921" y="814"/>
                    <a:pt x="8497" y="1973"/>
                    <a:pt x="6904" y="2428"/>
                  </a:cubicBezTo>
                  <a:lnTo>
                    <a:pt x="3256" y="2428"/>
                  </a:lnTo>
                  <a:cubicBezTo>
                    <a:pt x="1662" y="1966"/>
                    <a:pt x="238" y="814"/>
                    <a:pt x="69" y="149"/>
                  </a:cubicBezTo>
                  <a:cubicBezTo>
                    <a:pt x="62" y="102"/>
                    <a:pt x="48" y="48"/>
                    <a:pt x="48"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3" name="Google Shape;16863;p71"/>
            <p:cNvSpPr/>
            <p:nvPr/>
          </p:nvSpPr>
          <p:spPr>
            <a:xfrm>
              <a:off x="2628454" y="1810478"/>
              <a:ext cx="99097" cy="41994"/>
            </a:xfrm>
            <a:custGeom>
              <a:rect b="b" l="l" r="r" t="t"/>
              <a:pathLst>
                <a:path extrusionOk="0" h="1601" w="3778">
                  <a:moveTo>
                    <a:pt x="1886" y="0"/>
                  </a:moveTo>
                  <a:lnTo>
                    <a:pt x="1" y="319"/>
                  </a:lnTo>
                  <a:cubicBezTo>
                    <a:pt x="123" y="1058"/>
                    <a:pt x="760" y="1600"/>
                    <a:pt x="1506" y="1600"/>
                  </a:cubicBezTo>
                  <a:lnTo>
                    <a:pt x="2272" y="1600"/>
                  </a:lnTo>
                  <a:cubicBezTo>
                    <a:pt x="3011" y="1600"/>
                    <a:pt x="3649" y="1058"/>
                    <a:pt x="3777" y="325"/>
                  </a:cubicBezTo>
                  <a:lnTo>
                    <a:pt x="1886" y="0"/>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4" name="Google Shape;16864;p71"/>
            <p:cNvSpPr/>
            <p:nvPr/>
          </p:nvSpPr>
          <p:spPr>
            <a:xfrm>
              <a:off x="2606395" y="1762976"/>
              <a:ext cx="143216" cy="59621"/>
            </a:xfrm>
            <a:custGeom>
              <a:rect b="b" l="l" r="r" t="t"/>
              <a:pathLst>
                <a:path extrusionOk="0" h="2273" w="5460">
                  <a:moveTo>
                    <a:pt x="1479" y="1"/>
                  </a:moveTo>
                  <a:cubicBezTo>
                    <a:pt x="658" y="1"/>
                    <a:pt x="1" y="509"/>
                    <a:pt x="1" y="1133"/>
                  </a:cubicBezTo>
                  <a:cubicBezTo>
                    <a:pt x="1" y="1764"/>
                    <a:pt x="658" y="2272"/>
                    <a:pt x="1479" y="2272"/>
                  </a:cubicBezTo>
                  <a:cubicBezTo>
                    <a:pt x="2008" y="2272"/>
                    <a:pt x="2469" y="2055"/>
                    <a:pt x="2727" y="1736"/>
                  </a:cubicBezTo>
                  <a:cubicBezTo>
                    <a:pt x="2991" y="2062"/>
                    <a:pt x="3452" y="2272"/>
                    <a:pt x="3981" y="2272"/>
                  </a:cubicBezTo>
                  <a:cubicBezTo>
                    <a:pt x="4795" y="2272"/>
                    <a:pt x="5459" y="1764"/>
                    <a:pt x="5459" y="1133"/>
                  </a:cubicBezTo>
                  <a:cubicBezTo>
                    <a:pt x="5459" y="509"/>
                    <a:pt x="4795" y="1"/>
                    <a:pt x="3981" y="1"/>
                  </a:cubicBezTo>
                  <a:cubicBezTo>
                    <a:pt x="3452" y="1"/>
                    <a:pt x="2991" y="211"/>
                    <a:pt x="2727" y="529"/>
                  </a:cubicBezTo>
                  <a:cubicBezTo>
                    <a:pt x="2469" y="211"/>
                    <a:pt x="2008" y="1"/>
                    <a:pt x="1479"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5" name="Google Shape;16865;p71"/>
            <p:cNvSpPr/>
            <p:nvPr/>
          </p:nvSpPr>
          <p:spPr>
            <a:xfrm>
              <a:off x="2601778" y="1776353"/>
              <a:ext cx="152265" cy="51935"/>
            </a:xfrm>
            <a:custGeom>
              <a:rect b="b" l="l" r="r" t="t"/>
              <a:pathLst>
                <a:path extrusionOk="0" h="1980" w="5805">
                  <a:moveTo>
                    <a:pt x="234" y="1"/>
                  </a:moveTo>
                  <a:cubicBezTo>
                    <a:pt x="121" y="1"/>
                    <a:pt x="7" y="77"/>
                    <a:pt x="7" y="230"/>
                  </a:cubicBezTo>
                  <a:cubicBezTo>
                    <a:pt x="0" y="1193"/>
                    <a:pt x="780" y="1979"/>
                    <a:pt x="1750" y="1979"/>
                  </a:cubicBezTo>
                  <a:cubicBezTo>
                    <a:pt x="1759" y="1979"/>
                    <a:pt x="1769" y="1979"/>
                    <a:pt x="1778" y="1979"/>
                  </a:cubicBezTo>
                  <a:cubicBezTo>
                    <a:pt x="2161" y="1979"/>
                    <a:pt x="2530" y="1844"/>
                    <a:pt x="2828" y="1599"/>
                  </a:cubicBezTo>
                  <a:cubicBezTo>
                    <a:pt x="2852" y="1582"/>
                    <a:pt x="2879" y="1574"/>
                    <a:pt x="2905" y="1574"/>
                  </a:cubicBezTo>
                  <a:cubicBezTo>
                    <a:pt x="2931" y="1574"/>
                    <a:pt x="2957" y="1582"/>
                    <a:pt x="2977" y="1599"/>
                  </a:cubicBezTo>
                  <a:cubicBezTo>
                    <a:pt x="3282" y="1844"/>
                    <a:pt x="3651" y="1979"/>
                    <a:pt x="4034" y="1979"/>
                  </a:cubicBezTo>
                  <a:cubicBezTo>
                    <a:pt x="4043" y="1979"/>
                    <a:pt x="4053" y="1979"/>
                    <a:pt x="4062" y="1979"/>
                  </a:cubicBezTo>
                  <a:cubicBezTo>
                    <a:pt x="5025" y="1979"/>
                    <a:pt x="5805" y="1193"/>
                    <a:pt x="5805" y="230"/>
                  </a:cubicBezTo>
                  <a:cubicBezTo>
                    <a:pt x="5805" y="77"/>
                    <a:pt x="5691" y="1"/>
                    <a:pt x="5578" y="1"/>
                  </a:cubicBezTo>
                  <a:cubicBezTo>
                    <a:pt x="5464" y="1"/>
                    <a:pt x="5350" y="77"/>
                    <a:pt x="5350" y="230"/>
                  </a:cubicBezTo>
                  <a:cubicBezTo>
                    <a:pt x="5350" y="942"/>
                    <a:pt x="4781" y="1525"/>
                    <a:pt x="4062" y="1525"/>
                  </a:cubicBezTo>
                  <a:cubicBezTo>
                    <a:pt x="3771" y="1525"/>
                    <a:pt x="3493" y="1430"/>
                    <a:pt x="3269" y="1247"/>
                  </a:cubicBezTo>
                  <a:cubicBezTo>
                    <a:pt x="3164" y="1162"/>
                    <a:pt x="3035" y="1120"/>
                    <a:pt x="2906" y="1120"/>
                  </a:cubicBezTo>
                  <a:cubicBezTo>
                    <a:pt x="2777" y="1120"/>
                    <a:pt x="2648" y="1162"/>
                    <a:pt x="2543" y="1247"/>
                  </a:cubicBezTo>
                  <a:cubicBezTo>
                    <a:pt x="2326" y="1424"/>
                    <a:pt x="2052" y="1525"/>
                    <a:pt x="1777" y="1525"/>
                  </a:cubicBezTo>
                  <a:cubicBezTo>
                    <a:pt x="1768" y="1525"/>
                    <a:pt x="1759" y="1525"/>
                    <a:pt x="1750" y="1525"/>
                  </a:cubicBezTo>
                  <a:cubicBezTo>
                    <a:pt x="1031" y="1525"/>
                    <a:pt x="455" y="942"/>
                    <a:pt x="462" y="230"/>
                  </a:cubicBezTo>
                  <a:cubicBezTo>
                    <a:pt x="462" y="77"/>
                    <a:pt x="348" y="1"/>
                    <a:pt x="234"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6" name="Google Shape;16866;p71"/>
            <p:cNvSpPr/>
            <p:nvPr/>
          </p:nvSpPr>
          <p:spPr>
            <a:xfrm>
              <a:off x="2640022" y="1759434"/>
              <a:ext cx="75778" cy="31633"/>
            </a:xfrm>
            <a:custGeom>
              <a:rect b="b" l="l" r="r" t="t"/>
              <a:pathLst>
                <a:path extrusionOk="0" h="1206" w="2889">
                  <a:moveTo>
                    <a:pt x="407" y="0"/>
                  </a:moveTo>
                  <a:cubicBezTo>
                    <a:pt x="129" y="0"/>
                    <a:pt x="0" y="353"/>
                    <a:pt x="217" y="529"/>
                  </a:cubicBezTo>
                  <a:lnTo>
                    <a:pt x="705" y="936"/>
                  </a:lnTo>
                  <a:cubicBezTo>
                    <a:pt x="919" y="1115"/>
                    <a:pt x="1184" y="1205"/>
                    <a:pt x="1448" y="1205"/>
                  </a:cubicBezTo>
                  <a:cubicBezTo>
                    <a:pt x="1712" y="1205"/>
                    <a:pt x="1977" y="1115"/>
                    <a:pt x="2190" y="936"/>
                  </a:cubicBezTo>
                  <a:lnTo>
                    <a:pt x="2672" y="529"/>
                  </a:lnTo>
                  <a:cubicBezTo>
                    <a:pt x="2889" y="353"/>
                    <a:pt x="2767" y="0"/>
                    <a:pt x="248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7" name="Google Shape;16867;p71"/>
            <p:cNvSpPr/>
            <p:nvPr/>
          </p:nvSpPr>
          <p:spPr>
            <a:xfrm>
              <a:off x="2672022" y="1606697"/>
              <a:ext cx="11961" cy="60801"/>
            </a:xfrm>
            <a:custGeom>
              <a:rect b="b" l="l" r="r" t="t"/>
              <a:pathLst>
                <a:path extrusionOk="0" h="2318" w="456">
                  <a:moveTo>
                    <a:pt x="228" y="0"/>
                  </a:moveTo>
                  <a:cubicBezTo>
                    <a:pt x="114" y="0"/>
                    <a:pt x="1" y="76"/>
                    <a:pt x="1" y="229"/>
                  </a:cubicBezTo>
                  <a:lnTo>
                    <a:pt x="1" y="2087"/>
                  </a:lnTo>
                  <a:cubicBezTo>
                    <a:pt x="1" y="2216"/>
                    <a:pt x="103" y="2317"/>
                    <a:pt x="225" y="2317"/>
                  </a:cubicBezTo>
                  <a:cubicBezTo>
                    <a:pt x="353" y="2317"/>
                    <a:pt x="455" y="2216"/>
                    <a:pt x="455" y="2087"/>
                  </a:cubicBezTo>
                  <a:lnTo>
                    <a:pt x="455" y="229"/>
                  </a:lnTo>
                  <a:cubicBezTo>
                    <a:pt x="455" y="76"/>
                    <a:pt x="342" y="0"/>
                    <a:pt x="22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8" name="Google Shape;16868;p71"/>
            <p:cNvSpPr/>
            <p:nvPr/>
          </p:nvSpPr>
          <p:spPr>
            <a:xfrm>
              <a:off x="2600362" y="1685256"/>
              <a:ext cx="35778" cy="41811"/>
            </a:xfrm>
            <a:custGeom>
              <a:rect b="b" l="l" r="r" t="t"/>
              <a:pathLst>
                <a:path extrusionOk="0" h="1594" w="1364">
                  <a:moveTo>
                    <a:pt x="685" y="1"/>
                  </a:moveTo>
                  <a:cubicBezTo>
                    <a:pt x="305" y="7"/>
                    <a:pt x="0" y="312"/>
                    <a:pt x="7" y="685"/>
                  </a:cubicBezTo>
                  <a:lnTo>
                    <a:pt x="7" y="916"/>
                  </a:lnTo>
                  <a:cubicBezTo>
                    <a:pt x="0" y="1289"/>
                    <a:pt x="305" y="1594"/>
                    <a:pt x="685" y="1594"/>
                  </a:cubicBezTo>
                  <a:cubicBezTo>
                    <a:pt x="1058" y="1594"/>
                    <a:pt x="1363" y="1289"/>
                    <a:pt x="1363" y="916"/>
                  </a:cubicBezTo>
                  <a:lnTo>
                    <a:pt x="1363" y="685"/>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9" name="Google Shape;16869;p71"/>
            <p:cNvSpPr/>
            <p:nvPr/>
          </p:nvSpPr>
          <p:spPr>
            <a:xfrm>
              <a:off x="2618330" y="1685256"/>
              <a:ext cx="17810" cy="29955"/>
            </a:xfrm>
            <a:custGeom>
              <a:rect b="b" l="l" r="r" t="t"/>
              <a:pathLst>
                <a:path extrusionOk="0" h="1142" w="679">
                  <a:moveTo>
                    <a:pt x="0" y="1"/>
                  </a:moveTo>
                  <a:lnTo>
                    <a:pt x="0" y="801"/>
                  </a:lnTo>
                  <a:cubicBezTo>
                    <a:pt x="0" y="1028"/>
                    <a:pt x="170" y="1141"/>
                    <a:pt x="339" y="1141"/>
                  </a:cubicBezTo>
                  <a:cubicBezTo>
                    <a:pt x="509" y="1141"/>
                    <a:pt x="678" y="1028"/>
                    <a:pt x="678" y="801"/>
                  </a:cubicBezTo>
                  <a:lnTo>
                    <a:pt x="678" y="685"/>
                  </a:lnTo>
                  <a:cubicBezTo>
                    <a:pt x="678" y="306"/>
                    <a:pt x="373" y="1"/>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0" name="Google Shape;16870;p71"/>
            <p:cNvSpPr/>
            <p:nvPr/>
          </p:nvSpPr>
          <p:spPr>
            <a:xfrm>
              <a:off x="2612270" y="1691315"/>
              <a:ext cx="11935" cy="11935"/>
            </a:xfrm>
            <a:custGeom>
              <a:rect b="b" l="l" r="r" t="t"/>
              <a:pathLst>
                <a:path extrusionOk="0" h="455" w="455">
                  <a:moveTo>
                    <a:pt x="231" y="0"/>
                  </a:moveTo>
                  <a:cubicBezTo>
                    <a:pt x="102" y="0"/>
                    <a:pt x="1" y="102"/>
                    <a:pt x="1" y="224"/>
                  </a:cubicBezTo>
                  <a:cubicBezTo>
                    <a:pt x="1"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1" name="Google Shape;16871;p71"/>
            <p:cNvSpPr/>
            <p:nvPr/>
          </p:nvSpPr>
          <p:spPr>
            <a:xfrm>
              <a:off x="2719709" y="1685256"/>
              <a:ext cx="35935" cy="41811"/>
            </a:xfrm>
            <a:custGeom>
              <a:rect b="b" l="l" r="r" t="t"/>
              <a:pathLst>
                <a:path extrusionOk="0" h="1594" w="1370">
                  <a:moveTo>
                    <a:pt x="685" y="1"/>
                  </a:moveTo>
                  <a:cubicBezTo>
                    <a:pt x="305" y="1"/>
                    <a:pt x="0" y="306"/>
                    <a:pt x="0" y="685"/>
                  </a:cubicBezTo>
                  <a:lnTo>
                    <a:pt x="0" y="916"/>
                  </a:lnTo>
                  <a:cubicBezTo>
                    <a:pt x="0" y="1289"/>
                    <a:pt x="305" y="1594"/>
                    <a:pt x="685" y="1594"/>
                  </a:cubicBezTo>
                  <a:cubicBezTo>
                    <a:pt x="1058" y="1594"/>
                    <a:pt x="1370" y="1289"/>
                    <a:pt x="1370" y="916"/>
                  </a:cubicBezTo>
                  <a:lnTo>
                    <a:pt x="1370" y="685"/>
                  </a:lnTo>
                  <a:cubicBezTo>
                    <a:pt x="1370"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2" name="Google Shape;16872;p71"/>
            <p:cNvSpPr/>
            <p:nvPr/>
          </p:nvSpPr>
          <p:spPr>
            <a:xfrm>
              <a:off x="2737650" y="1685256"/>
              <a:ext cx="17994" cy="29955"/>
            </a:xfrm>
            <a:custGeom>
              <a:rect b="b" l="l" r="r" t="t"/>
              <a:pathLst>
                <a:path extrusionOk="0" h="1142" w="686">
                  <a:moveTo>
                    <a:pt x="1" y="1"/>
                  </a:moveTo>
                  <a:lnTo>
                    <a:pt x="1" y="801"/>
                  </a:lnTo>
                  <a:cubicBezTo>
                    <a:pt x="1" y="1028"/>
                    <a:pt x="172" y="1141"/>
                    <a:pt x="343" y="1141"/>
                  </a:cubicBezTo>
                  <a:cubicBezTo>
                    <a:pt x="515" y="1141"/>
                    <a:pt x="686" y="1028"/>
                    <a:pt x="686" y="801"/>
                  </a:cubicBezTo>
                  <a:lnTo>
                    <a:pt x="686" y="685"/>
                  </a:lnTo>
                  <a:cubicBezTo>
                    <a:pt x="686" y="306"/>
                    <a:pt x="374"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3" name="Google Shape;16873;p71"/>
            <p:cNvSpPr/>
            <p:nvPr/>
          </p:nvSpPr>
          <p:spPr>
            <a:xfrm>
              <a:off x="2731617" y="1691315"/>
              <a:ext cx="11935" cy="11935"/>
            </a:xfrm>
            <a:custGeom>
              <a:rect b="b" l="l" r="r" t="t"/>
              <a:pathLst>
                <a:path extrusionOk="0" h="455" w="455">
                  <a:moveTo>
                    <a:pt x="231" y="0"/>
                  </a:moveTo>
                  <a:cubicBezTo>
                    <a:pt x="102" y="0"/>
                    <a:pt x="0" y="102"/>
                    <a:pt x="0" y="224"/>
                  </a:cubicBezTo>
                  <a:cubicBezTo>
                    <a:pt x="0"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4" name="Google Shape;16874;p71"/>
            <p:cNvSpPr/>
            <p:nvPr/>
          </p:nvSpPr>
          <p:spPr>
            <a:xfrm>
              <a:off x="2640022" y="1759434"/>
              <a:ext cx="48762" cy="31528"/>
            </a:xfrm>
            <a:custGeom>
              <a:rect b="b" l="l" r="r" t="t"/>
              <a:pathLst>
                <a:path extrusionOk="0" h="1202" w="1859">
                  <a:moveTo>
                    <a:pt x="407" y="0"/>
                  </a:moveTo>
                  <a:cubicBezTo>
                    <a:pt x="129" y="0"/>
                    <a:pt x="0" y="353"/>
                    <a:pt x="217" y="529"/>
                  </a:cubicBezTo>
                  <a:lnTo>
                    <a:pt x="705" y="936"/>
                  </a:lnTo>
                  <a:cubicBezTo>
                    <a:pt x="915" y="1110"/>
                    <a:pt x="1178" y="1201"/>
                    <a:pt x="1445" y="1201"/>
                  </a:cubicBezTo>
                  <a:cubicBezTo>
                    <a:pt x="1583" y="1201"/>
                    <a:pt x="1724" y="1177"/>
                    <a:pt x="1858" y="1126"/>
                  </a:cubicBezTo>
                  <a:cubicBezTo>
                    <a:pt x="1756" y="1065"/>
                    <a:pt x="1662" y="990"/>
                    <a:pt x="1587" y="895"/>
                  </a:cubicBezTo>
                  <a:lnTo>
                    <a:pt x="1099" y="339"/>
                  </a:lnTo>
                  <a:cubicBezTo>
                    <a:pt x="1024" y="244"/>
                    <a:pt x="984" y="122"/>
                    <a:pt x="99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5" name="Google Shape;16875;p71"/>
            <p:cNvSpPr/>
            <p:nvPr/>
          </p:nvSpPr>
          <p:spPr>
            <a:xfrm>
              <a:off x="2544859" y="1735067"/>
              <a:ext cx="39345" cy="72578"/>
            </a:xfrm>
            <a:custGeom>
              <a:rect b="b" l="l" r="r" t="t"/>
              <a:pathLst>
                <a:path extrusionOk="0" h="2767" w="1500">
                  <a:moveTo>
                    <a:pt x="41" y="0"/>
                  </a:moveTo>
                  <a:cubicBezTo>
                    <a:pt x="1" y="597"/>
                    <a:pt x="14" y="1058"/>
                    <a:pt x="68" y="1288"/>
                  </a:cubicBezTo>
                  <a:cubicBezTo>
                    <a:pt x="170" y="1688"/>
                    <a:pt x="726" y="2265"/>
                    <a:pt x="1499" y="2767"/>
                  </a:cubicBezTo>
                  <a:cubicBezTo>
                    <a:pt x="1492" y="2719"/>
                    <a:pt x="1479" y="2678"/>
                    <a:pt x="1472" y="2631"/>
                  </a:cubicBezTo>
                  <a:cubicBezTo>
                    <a:pt x="1431" y="2285"/>
                    <a:pt x="1425" y="1933"/>
                    <a:pt x="1445" y="1580"/>
                  </a:cubicBezTo>
                  <a:cubicBezTo>
                    <a:pt x="699" y="1092"/>
                    <a:pt x="163" y="536"/>
                    <a:pt x="68" y="149"/>
                  </a:cubicBezTo>
                  <a:cubicBezTo>
                    <a:pt x="55" y="102"/>
                    <a:pt x="48" y="48"/>
                    <a:pt x="41"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76" name="Google Shape;16876;p71"/>
          <p:cNvGrpSpPr/>
          <p:nvPr/>
        </p:nvGrpSpPr>
        <p:grpSpPr>
          <a:xfrm>
            <a:off x="1933569" y="1512243"/>
            <a:ext cx="393975" cy="370105"/>
            <a:chOff x="1933569" y="1512243"/>
            <a:chExt cx="393975" cy="370105"/>
          </a:xfrm>
        </p:grpSpPr>
        <p:sp>
          <p:nvSpPr>
            <p:cNvPr id="16877" name="Google Shape;16877;p71"/>
            <p:cNvSpPr/>
            <p:nvPr/>
          </p:nvSpPr>
          <p:spPr>
            <a:xfrm>
              <a:off x="2184354" y="1512243"/>
              <a:ext cx="113943" cy="113471"/>
            </a:xfrm>
            <a:custGeom>
              <a:rect b="b" l="l" r="r" t="t"/>
              <a:pathLst>
                <a:path extrusionOk="0" h="4326" w="4344">
                  <a:moveTo>
                    <a:pt x="3302" y="0"/>
                  </a:moveTo>
                  <a:cubicBezTo>
                    <a:pt x="3217" y="0"/>
                    <a:pt x="3131" y="11"/>
                    <a:pt x="3045" y="33"/>
                  </a:cubicBezTo>
                  <a:cubicBezTo>
                    <a:pt x="2340" y="209"/>
                    <a:pt x="1139" y="684"/>
                    <a:pt x="0" y="1816"/>
                  </a:cubicBezTo>
                  <a:lnTo>
                    <a:pt x="2957" y="4325"/>
                  </a:lnTo>
                  <a:cubicBezTo>
                    <a:pt x="3865" y="3410"/>
                    <a:pt x="4286" y="1904"/>
                    <a:pt x="4320" y="1057"/>
                  </a:cubicBezTo>
                  <a:cubicBezTo>
                    <a:pt x="4343" y="462"/>
                    <a:pt x="3860" y="0"/>
                    <a:pt x="330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8" name="Google Shape;16878;p71"/>
            <p:cNvSpPr/>
            <p:nvPr/>
          </p:nvSpPr>
          <p:spPr>
            <a:xfrm>
              <a:off x="2203214" y="1527273"/>
              <a:ext cx="86979" cy="92749"/>
            </a:xfrm>
            <a:custGeom>
              <a:rect b="b" l="l" r="r" t="t"/>
              <a:pathLst>
                <a:path extrusionOk="0" h="3536" w="3316">
                  <a:moveTo>
                    <a:pt x="2703" y="0"/>
                  </a:moveTo>
                  <a:cubicBezTo>
                    <a:pt x="2675" y="0"/>
                    <a:pt x="2646" y="3"/>
                    <a:pt x="2617" y="9"/>
                  </a:cubicBezTo>
                  <a:cubicBezTo>
                    <a:pt x="2217" y="91"/>
                    <a:pt x="1044" y="816"/>
                    <a:pt x="0" y="1853"/>
                  </a:cubicBezTo>
                  <a:lnTo>
                    <a:pt x="1987" y="3535"/>
                  </a:lnTo>
                  <a:cubicBezTo>
                    <a:pt x="2583" y="2830"/>
                    <a:pt x="3099" y="1650"/>
                    <a:pt x="3221" y="986"/>
                  </a:cubicBezTo>
                  <a:cubicBezTo>
                    <a:pt x="3315" y="458"/>
                    <a:pt x="3054" y="0"/>
                    <a:pt x="2703" y="0"/>
                  </a:cubicBezTo>
                  <a:close/>
                </a:path>
              </a:pathLst>
            </a:custGeom>
            <a:solidFill>
              <a:srgbClr val="BDCA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9" name="Google Shape;16879;p71"/>
            <p:cNvSpPr/>
            <p:nvPr/>
          </p:nvSpPr>
          <p:spPr>
            <a:xfrm>
              <a:off x="1962999" y="1512243"/>
              <a:ext cx="113943" cy="113471"/>
            </a:xfrm>
            <a:custGeom>
              <a:rect b="b" l="l" r="r" t="t"/>
              <a:pathLst>
                <a:path extrusionOk="0" h="4326" w="4344">
                  <a:moveTo>
                    <a:pt x="1040" y="0"/>
                  </a:moveTo>
                  <a:cubicBezTo>
                    <a:pt x="479" y="0"/>
                    <a:pt x="0" y="462"/>
                    <a:pt x="18" y="1057"/>
                  </a:cubicBezTo>
                  <a:cubicBezTo>
                    <a:pt x="52" y="1904"/>
                    <a:pt x="472" y="3410"/>
                    <a:pt x="1381" y="4325"/>
                  </a:cubicBezTo>
                  <a:lnTo>
                    <a:pt x="4344" y="1816"/>
                  </a:lnTo>
                  <a:cubicBezTo>
                    <a:pt x="3205" y="684"/>
                    <a:pt x="2004" y="209"/>
                    <a:pt x="1299" y="33"/>
                  </a:cubicBezTo>
                  <a:cubicBezTo>
                    <a:pt x="1212" y="11"/>
                    <a:pt x="1125" y="0"/>
                    <a:pt x="1040"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0" name="Google Shape;16880;p71"/>
            <p:cNvSpPr/>
            <p:nvPr/>
          </p:nvSpPr>
          <p:spPr>
            <a:xfrm>
              <a:off x="1970947" y="1527273"/>
              <a:ext cx="87162" cy="92749"/>
            </a:xfrm>
            <a:custGeom>
              <a:rect b="b" l="l" r="r" t="t"/>
              <a:pathLst>
                <a:path extrusionOk="0" h="3536" w="3323">
                  <a:moveTo>
                    <a:pt x="619" y="0"/>
                  </a:moveTo>
                  <a:cubicBezTo>
                    <a:pt x="267" y="0"/>
                    <a:pt x="1" y="458"/>
                    <a:pt x="101" y="986"/>
                  </a:cubicBezTo>
                  <a:cubicBezTo>
                    <a:pt x="223" y="1650"/>
                    <a:pt x="739" y="2830"/>
                    <a:pt x="1335" y="3535"/>
                  </a:cubicBezTo>
                  <a:lnTo>
                    <a:pt x="3322" y="1853"/>
                  </a:lnTo>
                  <a:cubicBezTo>
                    <a:pt x="2271" y="816"/>
                    <a:pt x="1098" y="91"/>
                    <a:pt x="705" y="9"/>
                  </a:cubicBezTo>
                  <a:cubicBezTo>
                    <a:pt x="676" y="3"/>
                    <a:pt x="647" y="0"/>
                    <a:pt x="619" y="0"/>
                  </a:cubicBezTo>
                  <a:close/>
                </a:path>
              </a:pathLst>
            </a:custGeom>
            <a:solidFill>
              <a:srgbClr val="BDCA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1" name="Google Shape;16881;p71"/>
            <p:cNvSpPr/>
            <p:nvPr/>
          </p:nvSpPr>
          <p:spPr>
            <a:xfrm>
              <a:off x="1933569" y="1542093"/>
              <a:ext cx="393975" cy="328347"/>
            </a:xfrm>
            <a:custGeom>
              <a:rect b="b" l="l" r="r" t="t"/>
              <a:pathLst>
                <a:path extrusionOk="0" h="12518" w="15020">
                  <a:moveTo>
                    <a:pt x="7514" y="0"/>
                  </a:moveTo>
                  <a:cubicBezTo>
                    <a:pt x="1" y="0"/>
                    <a:pt x="909" y="8645"/>
                    <a:pt x="909" y="8645"/>
                  </a:cubicBezTo>
                  <a:lnTo>
                    <a:pt x="1777" y="8327"/>
                  </a:lnTo>
                  <a:cubicBezTo>
                    <a:pt x="1845" y="9452"/>
                    <a:pt x="2089" y="10557"/>
                    <a:pt x="2509" y="11602"/>
                  </a:cubicBezTo>
                  <a:lnTo>
                    <a:pt x="3160" y="10835"/>
                  </a:lnTo>
                  <a:cubicBezTo>
                    <a:pt x="3642" y="11744"/>
                    <a:pt x="4557" y="12517"/>
                    <a:pt x="4557" y="12517"/>
                  </a:cubicBezTo>
                  <a:lnTo>
                    <a:pt x="5235" y="11602"/>
                  </a:lnTo>
                  <a:lnTo>
                    <a:pt x="9785" y="11602"/>
                  </a:lnTo>
                  <a:lnTo>
                    <a:pt x="10470" y="12517"/>
                  </a:lnTo>
                  <a:cubicBezTo>
                    <a:pt x="10470" y="12517"/>
                    <a:pt x="11379" y="11744"/>
                    <a:pt x="11867" y="10835"/>
                  </a:cubicBezTo>
                  <a:lnTo>
                    <a:pt x="12518" y="11602"/>
                  </a:lnTo>
                  <a:cubicBezTo>
                    <a:pt x="12938" y="10557"/>
                    <a:pt x="13182" y="9452"/>
                    <a:pt x="13250" y="8327"/>
                  </a:cubicBezTo>
                  <a:lnTo>
                    <a:pt x="14111" y="8645"/>
                  </a:lnTo>
                  <a:cubicBezTo>
                    <a:pt x="14111" y="8645"/>
                    <a:pt x="15020" y="0"/>
                    <a:pt x="751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2" name="Google Shape;16882;p71"/>
            <p:cNvSpPr/>
            <p:nvPr/>
          </p:nvSpPr>
          <p:spPr>
            <a:xfrm>
              <a:off x="1939445" y="1551876"/>
              <a:ext cx="190508" cy="318563"/>
            </a:xfrm>
            <a:custGeom>
              <a:rect b="b" l="l" r="r" t="t"/>
              <a:pathLst>
                <a:path extrusionOk="0" h="12145" w="7263">
                  <a:moveTo>
                    <a:pt x="4842" y="0"/>
                  </a:moveTo>
                  <a:lnTo>
                    <a:pt x="4842" y="0"/>
                  </a:lnTo>
                  <a:cubicBezTo>
                    <a:pt x="0" y="1668"/>
                    <a:pt x="692" y="8272"/>
                    <a:pt x="692" y="8272"/>
                  </a:cubicBezTo>
                  <a:lnTo>
                    <a:pt x="1553" y="7954"/>
                  </a:lnTo>
                  <a:cubicBezTo>
                    <a:pt x="1621" y="9079"/>
                    <a:pt x="1865" y="10184"/>
                    <a:pt x="2285" y="11229"/>
                  </a:cubicBezTo>
                  <a:lnTo>
                    <a:pt x="2936" y="10462"/>
                  </a:lnTo>
                  <a:cubicBezTo>
                    <a:pt x="3418" y="11371"/>
                    <a:pt x="4333" y="12144"/>
                    <a:pt x="4333" y="12144"/>
                  </a:cubicBezTo>
                  <a:lnTo>
                    <a:pt x="5011" y="11229"/>
                  </a:lnTo>
                  <a:lnTo>
                    <a:pt x="7262" y="11229"/>
                  </a:lnTo>
                  <a:cubicBezTo>
                    <a:pt x="4611" y="10246"/>
                    <a:pt x="2740" y="7764"/>
                    <a:pt x="2740" y="4862"/>
                  </a:cubicBezTo>
                  <a:cubicBezTo>
                    <a:pt x="2740" y="3017"/>
                    <a:pt x="3499" y="1261"/>
                    <a:pt x="484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3" name="Google Shape;16883;p71"/>
            <p:cNvSpPr/>
            <p:nvPr/>
          </p:nvSpPr>
          <p:spPr>
            <a:xfrm>
              <a:off x="2199122" y="1856538"/>
              <a:ext cx="23135" cy="13902"/>
            </a:xfrm>
            <a:custGeom>
              <a:rect b="b" l="l" r="r" t="t"/>
              <a:pathLst>
                <a:path extrusionOk="0" h="530" w="882">
                  <a:moveTo>
                    <a:pt x="882" y="0"/>
                  </a:moveTo>
                  <a:lnTo>
                    <a:pt x="882" y="0"/>
                  </a:lnTo>
                  <a:cubicBezTo>
                    <a:pt x="590" y="41"/>
                    <a:pt x="298" y="61"/>
                    <a:pt x="0" y="68"/>
                  </a:cubicBezTo>
                  <a:lnTo>
                    <a:pt x="346" y="529"/>
                  </a:lnTo>
                  <a:cubicBezTo>
                    <a:pt x="536" y="360"/>
                    <a:pt x="712" y="183"/>
                    <a:pt x="88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4" name="Google Shape;16884;p71"/>
            <p:cNvSpPr/>
            <p:nvPr/>
          </p:nvSpPr>
          <p:spPr>
            <a:xfrm>
              <a:off x="1950461" y="1650921"/>
              <a:ext cx="120448" cy="219519"/>
            </a:xfrm>
            <a:custGeom>
              <a:rect b="b" l="l" r="r" t="t"/>
              <a:pathLst>
                <a:path extrusionOk="0" h="8369" w="4592">
                  <a:moveTo>
                    <a:pt x="814" y="1"/>
                  </a:moveTo>
                  <a:lnTo>
                    <a:pt x="814" y="1"/>
                  </a:lnTo>
                  <a:cubicBezTo>
                    <a:pt x="35" y="2218"/>
                    <a:pt x="272" y="4496"/>
                    <a:pt x="272" y="4496"/>
                  </a:cubicBezTo>
                  <a:lnTo>
                    <a:pt x="1133" y="4178"/>
                  </a:lnTo>
                  <a:cubicBezTo>
                    <a:pt x="1201" y="5303"/>
                    <a:pt x="1445" y="6408"/>
                    <a:pt x="1865" y="7453"/>
                  </a:cubicBezTo>
                  <a:lnTo>
                    <a:pt x="2516" y="6686"/>
                  </a:lnTo>
                  <a:cubicBezTo>
                    <a:pt x="2998" y="7595"/>
                    <a:pt x="3913" y="8368"/>
                    <a:pt x="3913" y="8368"/>
                  </a:cubicBezTo>
                  <a:lnTo>
                    <a:pt x="4591" y="7453"/>
                  </a:lnTo>
                  <a:cubicBezTo>
                    <a:pt x="3140" y="6212"/>
                    <a:pt x="1" y="3839"/>
                    <a:pt x="814"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5" name="Google Shape;16885;p71"/>
            <p:cNvSpPr/>
            <p:nvPr/>
          </p:nvSpPr>
          <p:spPr>
            <a:xfrm>
              <a:off x="2190230" y="1650921"/>
              <a:ext cx="120422" cy="219519"/>
            </a:xfrm>
            <a:custGeom>
              <a:rect b="b" l="l" r="r" t="t"/>
              <a:pathLst>
                <a:path extrusionOk="0" h="8369" w="4591">
                  <a:moveTo>
                    <a:pt x="3784" y="1"/>
                  </a:moveTo>
                  <a:cubicBezTo>
                    <a:pt x="4591" y="3839"/>
                    <a:pt x="1451" y="6212"/>
                    <a:pt x="0" y="7453"/>
                  </a:cubicBezTo>
                  <a:lnTo>
                    <a:pt x="685" y="8368"/>
                  </a:lnTo>
                  <a:cubicBezTo>
                    <a:pt x="685" y="8368"/>
                    <a:pt x="1594" y="7595"/>
                    <a:pt x="2082" y="6686"/>
                  </a:cubicBezTo>
                  <a:lnTo>
                    <a:pt x="2733" y="7453"/>
                  </a:lnTo>
                  <a:cubicBezTo>
                    <a:pt x="3153" y="6408"/>
                    <a:pt x="3397" y="5303"/>
                    <a:pt x="3465" y="4178"/>
                  </a:cubicBezTo>
                  <a:lnTo>
                    <a:pt x="4326" y="4496"/>
                  </a:lnTo>
                  <a:cubicBezTo>
                    <a:pt x="4326" y="4496"/>
                    <a:pt x="4563" y="2218"/>
                    <a:pt x="3784"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6" name="Google Shape;16886;p71"/>
            <p:cNvSpPr/>
            <p:nvPr/>
          </p:nvSpPr>
          <p:spPr>
            <a:xfrm>
              <a:off x="2071408" y="1828603"/>
              <a:ext cx="118114" cy="53745"/>
            </a:xfrm>
            <a:custGeom>
              <a:rect b="b" l="l" r="r" t="t"/>
              <a:pathLst>
                <a:path extrusionOk="0" h="2049" w="4503">
                  <a:moveTo>
                    <a:pt x="2259" y="1"/>
                  </a:moveTo>
                  <a:lnTo>
                    <a:pt x="1" y="523"/>
                  </a:lnTo>
                  <a:cubicBezTo>
                    <a:pt x="150" y="1397"/>
                    <a:pt x="909" y="2048"/>
                    <a:pt x="1804" y="2048"/>
                  </a:cubicBezTo>
                  <a:lnTo>
                    <a:pt x="2713" y="2048"/>
                  </a:lnTo>
                  <a:cubicBezTo>
                    <a:pt x="3594" y="2048"/>
                    <a:pt x="4354" y="1404"/>
                    <a:pt x="4503" y="530"/>
                  </a:cubicBezTo>
                  <a:lnTo>
                    <a:pt x="2259" y="1"/>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7" name="Google Shape;16887;p71"/>
            <p:cNvSpPr/>
            <p:nvPr/>
          </p:nvSpPr>
          <p:spPr>
            <a:xfrm>
              <a:off x="2023040" y="1755395"/>
              <a:ext cx="25627" cy="20958"/>
            </a:xfrm>
            <a:custGeom>
              <a:rect b="b" l="l" r="r" t="t"/>
              <a:pathLst>
                <a:path extrusionOk="0" h="799" w="977">
                  <a:moveTo>
                    <a:pt x="305" y="0"/>
                  </a:moveTo>
                  <a:cubicBezTo>
                    <a:pt x="218" y="0"/>
                    <a:pt x="133" y="46"/>
                    <a:pt x="82" y="127"/>
                  </a:cubicBezTo>
                  <a:cubicBezTo>
                    <a:pt x="0" y="256"/>
                    <a:pt x="34" y="432"/>
                    <a:pt x="156" y="520"/>
                  </a:cubicBezTo>
                  <a:cubicBezTo>
                    <a:pt x="285" y="615"/>
                    <a:pt x="414" y="696"/>
                    <a:pt x="549" y="771"/>
                  </a:cubicBezTo>
                  <a:cubicBezTo>
                    <a:pt x="590" y="785"/>
                    <a:pt x="631" y="798"/>
                    <a:pt x="672" y="798"/>
                  </a:cubicBezTo>
                  <a:cubicBezTo>
                    <a:pt x="773" y="798"/>
                    <a:pt x="868" y="737"/>
                    <a:pt x="909" y="642"/>
                  </a:cubicBezTo>
                  <a:cubicBezTo>
                    <a:pt x="977" y="500"/>
                    <a:pt x="922" y="337"/>
                    <a:pt x="794" y="256"/>
                  </a:cubicBezTo>
                  <a:cubicBezTo>
                    <a:pt x="672" y="195"/>
                    <a:pt x="563" y="127"/>
                    <a:pt x="455" y="52"/>
                  </a:cubicBezTo>
                  <a:cubicBezTo>
                    <a:pt x="409" y="17"/>
                    <a:pt x="356" y="0"/>
                    <a:pt x="30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8" name="Google Shape;16888;p71"/>
            <p:cNvSpPr/>
            <p:nvPr/>
          </p:nvSpPr>
          <p:spPr>
            <a:xfrm>
              <a:off x="1986213" y="1706188"/>
              <a:ext cx="35778" cy="47922"/>
            </a:xfrm>
            <a:custGeom>
              <a:rect b="b" l="l" r="r" t="t"/>
              <a:pathLst>
                <a:path extrusionOk="0" h="1827" w="1364">
                  <a:moveTo>
                    <a:pt x="362" y="1"/>
                  </a:moveTo>
                  <a:cubicBezTo>
                    <a:pt x="330" y="1"/>
                    <a:pt x="297" y="6"/>
                    <a:pt x="265" y="16"/>
                  </a:cubicBezTo>
                  <a:cubicBezTo>
                    <a:pt x="89" y="84"/>
                    <a:pt x="1" y="274"/>
                    <a:pt x="62" y="450"/>
                  </a:cubicBezTo>
                  <a:cubicBezTo>
                    <a:pt x="218" y="904"/>
                    <a:pt x="455" y="1332"/>
                    <a:pt x="760" y="1711"/>
                  </a:cubicBezTo>
                  <a:cubicBezTo>
                    <a:pt x="821" y="1786"/>
                    <a:pt x="909" y="1827"/>
                    <a:pt x="1004" y="1827"/>
                  </a:cubicBezTo>
                  <a:cubicBezTo>
                    <a:pt x="1086" y="1827"/>
                    <a:pt x="1153" y="1799"/>
                    <a:pt x="1214" y="1745"/>
                  </a:cubicBezTo>
                  <a:cubicBezTo>
                    <a:pt x="1350" y="1623"/>
                    <a:pt x="1364" y="1413"/>
                    <a:pt x="1248" y="1264"/>
                  </a:cubicBezTo>
                  <a:cubicBezTo>
                    <a:pt x="1004" y="959"/>
                    <a:pt x="808" y="606"/>
                    <a:pt x="665" y="233"/>
                  </a:cubicBezTo>
                  <a:cubicBezTo>
                    <a:pt x="627" y="90"/>
                    <a:pt x="499" y="1"/>
                    <a:pt x="36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9" name="Google Shape;16889;p71"/>
            <p:cNvSpPr/>
            <p:nvPr/>
          </p:nvSpPr>
          <p:spPr>
            <a:xfrm>
              <a:off x="2206571" y="1755474"/>
              <a:ext cx="25653" cy="20879"/>
            </a:xfrm>
            <a:custGeom>
              <a:rect b="b" l="l" r="r" t="t"/>
              <a:pathLst>
                <a:path extrusionOk="0" h="796" w="978">
                  <a:moveTo>
                    <a:pt x="676" y="0"/>
                  </a:moveTo>
                  <a:cubicBezTo>
                    <a:pt x="623" y="0"/>
                    <a:pt x="569" y="16"/>
                    <a:pt x="523" y="49"/>
                  </a:cubicBezTo>
                  <a:cubicBezTo>
                    <a:pt x="414" y="124"/>
                    <a:pt x="306" y="192"/>
                    <a:pt x="184" y="259"/>
                  </a:cubicBezTo>
                  <a:cubicBezTo>
                    <a:pt x="55" y="334"/>
                    <a:pt x="1" y="497"/>
                    <a:pt x="69" y="639"/>
                  </a:cubicBezTo>
                  <a:cubicBezTo>
                    <a:pt x="109" y="734"/>
                    <a:pt x="204" y="795"/>
                    <a:pt x="306" y="795"/>
                  </a:cubicBezTo>
                  <a:cubicBezTo>
                    <a:pt x="347" y="795"/>
                    <a:pt x="387" y="788"/>
                    <a:pt x="428" y="768"/>
                  </a:cubicBezTo>
                  <a:cubicBezTo>
                    <a:pt x="564" y="693"/>
                    <a:pt x="699" y="612"/>
                    <a:pt x="821" y="524"/>
                  </a:cubicBezTo>
                  <a:cubicBezTo>
                    <a:pt x="943" y="429"/>
                    <a:pt x="977" y="253"/>
                    <a:pt x="896" y="124"/>
                  </a:cubicBezTo>
                  <a:cubicBezTo>
                    <a:pt x="849" y="44"/>
                    <a:pt x="763" y="0"/>
                    <a:pt x="67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0" name="Google Shape;16890;p71"/>
            <p:cNvSpPr/>
            <p:nvPr/>
          </p:nvSpPr>
          <p:spPr>
            <a:xfrm>
              <a:off x="2233090" y="1706188"/>
              <a:ext cx="35778" cy="47922"/>
            </a:xfrm>
            <a:custGeom>
              <a:rect b="b" l="l" r="r" t="t"/>
              <a:pathLst>
                <a:path extrusionOk="0" h="1827" w="1364">
                  <a:moveTo>
                    <a:pt x="1008" y="1"/>
                  </a:moveTo>
                  <a:cubicBezTo>
                    <a:pt x="869" y="1"/>
                    <a:pt x="737" y="90"/>
                    <a:pt x="699" y="233"/>
                  </a:cubicBezTo>
                  <a:cubicBezTo>
                    <a:pt x="563" y="606"/>
                    <a:pt x="366" y="952"/>
                    <a:pt x="115" y="1264"/>
                  </a:cubicBezTo>
                  <a:cubicBezTo>
                    <a:pt x="0" y="1406"/>
                    <a:pt x="14" y="1616"/>
                    <a:pt x="149" y="1745"/>
                  </a:cubicBezTo>
                  <a:cubicBezTo>
                    <a:pt x="210" y="1799"/>
                    <a:pt x="285" y="1827"/>
                    <a:pt x="360" y="1827"/>
                  </a:cubicBezTo>
                  <a:cubicBezTo>
                    <a:pt x="454" y="1827"/>
                    <a:pt x="549" y="1786"/>
                    <a:pt x="604" y="1711"/>
                  </a:cubicBezTo>
                  <a:cubicBezTo>
                    <a:pt x="909" y="1332"/>
                    <a:pt x="1146" y="904"/>
                    <a:pt x="1309" y="450"/>
                  </a:cubicBezTo>
                  <a:cubicBezTo>
                    <a:pt x="1363" y="274"/>
                    <a:pt x="1275" y="84"/>
                    <a:pt x="1105" y="16"/>
                  </a:cubicBezTo>
                  <a:cubicBezTo>
                    <a:pt x="1073" y="6"/>
                    <a:pt x="1040" y="1"/>
                    <a:pt x="1008"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1" name="Google Shape;16891;p71"/>
            <p:cNvSpPr/>
            <p:nvPr/>
          </p:nvSpPr>
          <p:spPr>
            <a:xfrm>
              <a:off x="2042765" y="1585031"/>
              <a:ext cx="33758" cy="22164"/>
            </a:xfrm>
            <a:custGeom>
              <a:rect b="b" l="l" r="r" t="t"/>
              <a:pathLst>
                <a:path extrusionOk="0" h="845" w="1287">
                  <a:moveTo>
                    <a:pt x="870" y="1"/>
                  </a:moveTo>
                  <a:cubicBezTo>
                    <a:pt x="823" y="1"/>
                    <a:pt x="772" y="14"/>
                    <a:pt x="720" y="45"/>
                  </a:cubicBezTo>
                  <a:cubicBezTo>
                    <a:pt x="550" y="126"/>
                    <a:pt x="394" y="221"/>
                    <a:pt x="238" y="316"/>
                  </a:cubicBezTo>
                  <a:cubicBezTo>
                    <a:pt x="1" y="472"/>
                    <a:pt x="109" y="838"/>
                    <a:pt x="387" y="845"/>
                  </a:cubicBezTo>
                  <a:cubicBezTo>
                    <a:pt x="442" y="845"/>
                    <a:pt x="496" y="824"/>
                    <a:pt x="543" y="797"/>
                  </a:cubicBezTo>
                  <a:cubicBezTo>
                    <a:pt x="679" y="709"/>
                    <a:pt x="828" y="628"/>
                    <a:pt x="971" y="553"/>
                  </a:cubicBezTo>
                  <a:cubicBezTo>
                    <a:pt x="1287" y="421"/>
                    <a:pt x="1135" y="1"/>
                    <a:pt x="87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2" name="Google Shape;16892;p71"/>
            <p:cNvSpPr/>
            <p:nvPr/>
          </p:nvSpPr>
          <p:spPr>
            <a:xfrm>
              <a:off x="2078201" y="1600297"/>
              <a:ext cx="104395" cy="23082"/>
            </a:xfrm>
            <a:custGeom>
              <a:rect b="b" l="l" r="r" t="t"/>
              <a:pathLst>
                <a:path extrusionOk="0" h="880" w="3980">
                  <a:moveTo>
                    <a:pt x="1993" y="0"/>
                  </a:moveTo>
                  <a:cubicBezTo>
                    <a:pt x="1415" y="0"/>
                    <a:pt x="837" y="110"/>
                    <a:pt x="291" y="331"/>
                  </a:cubicBezTo>
                  <a:cubicBezTo>
                    <a:pt x="1" y="476"/>
                    <a:pt x="136" y="879"/>
                    <a:pt x="409" y="879"/>
                  </a:cubicBezTo>
                  <a:cubicBezTo>
                    <a:pt x="442" y="879"/>
                    <a:pt x="478" y="873"/>
                    <a:pt x="515" y="860"/>
                  </a:cubicBezTo>
                  <a:cubicBezTo>
                    <a:pt x="989" y="666"/>
                    <a:pt x="1493" y="570"/>
                    <a:pt x="1996" y="570"/>
                  </a:cubicBezTo>
                  <a:cubicBezTo>
                    <a:pt x="2500" y="570"/>
                    <a:pt x="3003" y="666"/>
                    <a:pt x="3478" y="860"/>
                  </a:cubicBezTo>
                  <a:cubicBezTo>
                    <a:pt x="3512" y="873"/>
                    <a:pt x="3552" y="880"/>
                    <a:pt x="3593" y="880"/>
                  </a:cubicBezTo>
                  <a:cubicBezTo>
                    <a:pt x="3898" y="873"/>
                    <a:pt x="3979" y="453"/>
                    <a:pt x="3695" y="331"/>
                  </a:cubicBezTo>
                  <a:cubicBezTo>
                    <a:pt x="3149" y="110"/>
                    <a:pt x="2571" y="0"/>
                    <a:pt x="199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3" name="Google Shape;16893;p71"/>
            <p:cNvSpPr/>
            <p:nvPr/>
          </p:nvSpPr>
          <p:spPr>
            <a:xfrm>
              <a:off x="2184590" y="1585031"/>
              <a:ext cx="33942" cy="22164"/>
            </a:xfrm>
            <a:custGeom>
              <a:rect b="b" l="l" r="r" t="t"/>
              <a:pathLst>
                <a:path extrusionOk="0" h="845" w="1294">
                  <a:moveTo>
                    <a:pt x="421" y="1"/>
                  </a:moveTo>
                  <a:cubicBezTo>
                    <a:pt x="153" y="1"/>
                    <a:pt x="0" y="421"/>
                    <a:pt x="317" y="553"/>
                  </a:cubicBezTo>
                  <a:cubicBezTo>
                    <a:pt x="466" y="628"/>
                    <a:pt x="608" y="709"/>
                    <a:pt x="744" y="797"/>
                  </a:cubicBezTo>
                  <a:cubicBezTo>
                    <a:pt x="791" y="824"/>
                    <a:pt x="846" y="838"/>
                    <a:pt x="900" y="845"/>
                  </a:cubicBezTo>
                  <a:cubicBezTo>
                    <a:pt x="1185" y="838"/>
                    <a:pt x="1293" y="472"/>
                    <a:pt x="1056" y="316"/>
                  </a:cubicBezTo>
                  <a:cubicBezTo>
                    <a:pt x="900" y="221"/>
                    <a:pt x="737" y="126"/>
                    <a:pt x="574" y="45"/>
                  </a:cubicBezTo>
                  <a:cubicBezTo>
                    <a:pt x="521" y="14"/>
                    <a:pt x="469" y="1"/>
                    <a:pt x="4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4" name="Google Shape;16894;p71"/>
            <p:cNvSpPr/>
            <p:nvPr/>
          </p:nvSpPr>
          <p:spPr>
            <a:xfrm>
              <a:off x="2075264" y="1568952"/>
              <a:ext cx="110717" cy="23922"/>
            </a:xfrm>
            <a:custGeom>
              <a:rect b="b" l="l" r="r" t="t"/>
              <a:pathLst>
                <a:path extrusionOk="0" h="912" w="4221">
                  <a:moveTo>
                    <a:pt x="2109" y="0"/>
                  </a:moveTo>
                  <a:cubicBezTo>
                    <a:pt x="1532" y="0"/>
                    <a:pt x="955" y="81"/>
                    <a:pt x="396" y="244"/>
                  </a:cubicBezTo>
                  <a:cubicBezTo>
                    <a:pt x="0" y="355"/>
                    <a:pt x="123" y="912"/>
                    <a:pt x="477" y="912"/>
                  </a:cubicBezTo>
                  <a:cubicBezTo>
                    <a:pt x="511" y="912"/>
                    <a:pt x="547" y="906"/>
                    <a:pt x="586" y="895"/>
                  </a:cubicBezTo>
                  <a:cubicBezTo>
                    <a:pt x="1084" y="753"/>
                    <a:pt x="1596" y="681"/>
                    <a:pt x="2108" y="681"/>
                  </a:cubicBezTo>
                  <a:cubicBezTo>
                    <a:pt x="2620" y="681"/>
                    <a:pt x="3132" y="753"/>
                    <a:pt x="3630" y="895"/>
                  </a:cubicBezTo>
                  <a:cubicBezTo>
                    <a:pt x="3664" y="902"/>
                    <a:pt x="3698" y="909"/>
                    <a:pt x="3725" y="909"/>
                  </a:cubicBezTo>
                  <a:lnTo>
                    <a:pt x="3732" y="909"/>
                  </a:lnTo>
                  <a:cubicBezTo>
                    <a:pt x="3739" y="909"/>
                    <a:pt x="3746" y="909"/>
                    <a:pt x="3752" y="909"/>
                  </a:cubicBezTo>
                  <a:cubicBezTo>
                    <a:pt x="4142" y="909"/>
                    <a:pt x="4220" y="331"/>
                    <a:pt x="3827" y="244"/>
                  </a:cubicBezTo>
                  <a:cubicBezTo>
                    <a:pt x="3264" y="81"/>
                    <a:pt x="2686" y="0"/>
                    <a:pt x="210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5" name="Google Shape;16895;p71"/>
            <p:cNvSpPr/>
            <p:nvPr/>
          </p:nvSpPr>
          <p:spPr>
            <a:xfrm>
              <a:off x="2035132" y="1679381"/>
              <a:ext cx="41811" cy="53745"/>
            </a:xfrm>
            <a:custGeom>
              <a:rect b="b" l="l" r="r" t="t"/>
              <a:pathLst>
                <a:path extrusionOk="0" h="2049" w="1594">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6" name="Google Shape;16896;p71"/>
            <p:cNvSpPr/>
            <p:nvPr/>
          </p:nvSpPr>
          <p:spPr>
            <a:xfrm>
              <a:off x="2052916" y="1679381"/>
              <a:ext cx="24027" cy="41837"/>
            </a:xfrm>
            <a:custGeom>
              <a:rect b="b" l="l" r="r" t="t"/>
              <a:pathLst>
                <a:path extrusionOk="0" h="1595" w="916">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7" name="Google Shape;16897;p71"/>
            <p:cNvSpPr/>
            <p:nvPr/>
          </p:nvSpPr>
          <p:spPr>
            <a:xfrm>
              <a:off x="2047040" y="1685256"/>
              <a:ext cx="17994" cy="17994"/>
            </a:xfrm>
            <a:custGeom>
              <a:rect b="b" l="l" r="r" t="t"/>
              <a:pathLst>
                <a:path extrusionOk="0" h="686" w="686">
                  <a:moveTo>
                    <a:pt x="340" y="1"/>
                  </a:moveTo>
                  <a:cubicBezTo>
                    <a:pt x="150" y="1"/>
                    <a:pt x="1" y="156"/>
                    <a:pt x="1" y="340"/>
                  </a:cubicBezTo>
                  <a:cubicBezTo>
                    <a:pt x="1" y="529"/>
                    <a:pt x="150" y="685"/>
                    <a:pt x="340" y="685"/>
                  </a:cubicBezTo>
                  <a:cubicBezTo>
                    <a:pt x="530" y="685"/>
                    <a:pt x="685" y="529"/>
                    <a:pt x="685" y="340"/>
                  </a:cubicBezTo>
                  <a:cubicBezTo>
                    <a:pt x="685" y="156"/>
                    <a:pt x="530"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8" name="Google Shape;16898;p71"/>
            <p:cNvSpPr/>
            <p:nvPr/>
          </p:nvSpPr>
          <p:spPr>
            <a:xfrm>
              <a:off x="2184354" y="1679381"/>
              <a:ext cx="41811" cy="53745"/>
            </a:xfrm>
            <a:custGeom>
              <a:rect b="b" l="l" r="r" t="t"/>
              <a:pathLst>
                <a:path extrusionOk="0" h="2049" w="1594">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9" name="Google Shape;16899;p71"/>
            <p:cNvSpPr/>
            <p:nvPr/>
          </p:nvSpPr>
          <p:spPr>
            <a:xfrm>
              <a:off x="2202138" y="1679381"/>
              <a:ext cx="24027" cy="41837"/>
            </a:xfrm>
            <a:custGeom>
              <a:rect b="b" l="l" r="r" t="t"/>
              <a:pathLst>
                <a:path extrusionOk="0" h="1595" w="916">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0" name="Google Shape;16900;p71"/>
            <p:cNvSpPr/>
            <p:nvPr/>
          </p:nvSpPr>
          <p:spPr>
            <a:xfrm>
              <a:off x="2196263" y="1685256"/>
              <a:ext cx="17994" cy="17994"/>
            </a:xfrm>
            <a:custGeom>
              <a:rect b="b" l="l" r="r" t="t"/>
              <a:pathLst>
                <a:path extrusionOk="0" h="686" w="686">
                  <a:moveTo>
                    <a:pt x="340" y="1"/>
                  </a:moveTo>
                  <a:cubicBezTo>
                    <a:pt x="150" y="1"/>
                    <a:pt x="1" y="156"/>
                    <a:pt x="1" y="340"/>
                  </a:cubicBezTo>
                  <a:cubicBezTo>
                    <a:pt x="1" y="529"/>
                    <a:pt x="150" y="685"/>
                    <a:pt x="340" y="685"/>
                  </a:cubicBezTo>
                  <a:cubicBezTo>
                    <a:pt x="529" y="685"/>
                    <a:pt x="685" y="529"/>
                    <a:pt x="685" y="340"/>
                  </a:cubicBezTo>
                  <a:cubicBezTo>
                    <a:pt x="685" y="156"/>
                    <a:pt x="529"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1" name="Google Shape;16901;p71"/>
            <p:cNvSpPr/>
            <p:nvPr/>
          </p:nvSpPr>
          <p:spPr>
            <a:xfrm>
              <a:off x="2047040" y="1774884"/>
              <a:ext cx="167216" cy="71529"/>
            </a:xfrm>
            <a:custGeom>
              <a:rect b="b" l="l" r="r" t="t"/>
              <a:pathLst>
                <a:path extrusionOk="0" h="2727" w="6375">
                  <a:moveTo>
                    <a:pt x="1703" y="1"/>
                  </a:moveTo>
                  <a:cubicBezTo>
                    <a:pt x="760" y="1"/>
                    <a:pt x="1" y="611"/>
                    <a:pt x="1" y="1364"/>
                  </a:cubicBezTo>
                  <a:cubicBezTo>
                    <a:pt x="1" y="2116"/>
                    <a:pt x="760" y="2727"/>
                    <a:pt x="1703" y="2727"/>
                  </a:cubicBezTo>
                  <a:cubicBezTo>
                    <a:pt x="2340" y="2727"/>
                    <a:pt x="2889" y="2455"/>
                    <a:pt x="3188" y="2042"/>
                  </a:cubicBezTo>
                  <a:cubicBezTo>
                    <a:pt x="3479" y="2455"/>
                    <a:pt x="4035" y="2727"/>
                    <a:pt x="4666" y="2727"/>
                  </a:cubicBezTo>
                  <a:cubicBezTo>
                    <a:pt x="5608" y="2727"/>
                    <a:pt x="6374" y="2116"/>
                    <a:pt x="6374" y="1364"/>
                  </a:cubicBezTo>
                  <a:cubicBezTo>
                    <a:pt x="6374" y="611"/>
                    <a:pt x="5608" y="1"/>
                    <a:pt x="4666" y="1"/>
                  </a:cubicBezTo>
                  <a:cubicBezTo>
                    <a:pt x="4028" y="1"/>
                    <a:pt x="3479" y="272"/>
                    <a:pt x="3188" y="686"/>
                  </a:cubicBezTo>
                  <a:cubicBezTo>
                    <a:pt x="2889" y="279"/>
                    <a:pt x="2340" y="1"/>
                    <a:pt x="1703"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2" name="Google Shape;16902;p71"/>
            <p:cNvSpPr/>
            <p:nvPr/>
          </p:nvSpPr>
          <p:spPr>
            <a:xfrm>
              <a:off x="2085467" y="1771343"/>
              <a:ext cx="90205" cy="37588"/>
            </a:xfrm>
            <a:custGeom>
              <a:rect b="b" l="l" r="r" t="t"/>
              <a:pathLst>
                <a:path extrusionOk="0" h="1433" w="3439">
                  <a:moveTo>
                    <a:pt x="482" y="0"/>
                  </a:moveTo>
                  <a:cubicBezTo>
                    <a:pt x="149" y="7"/>
                    <a:pt x="0" y="421"/>
                    <a:pt x="258" y="631"/>
                  </a:cubicBezTo>
                  <a:lnTo>
                    <a:pt x="834" y="1112"/>
                  </a:lnTo>
                  <a:cubicBezTo>
                    <a:pt x="1092" y="1326"/>
                    <a:pt x="1407" y="1433"/>
                    <a:pt x="1723" y="1433"/>
                  </a:cubicBezTo>
                  <a:cubicBezTo>
                    <a:pt x="2038" y="1433"/>
                    <a:pt x="2353" y="1326"/>
                    <a:pt x="2611" y="1112"/>
                  </a:cubicBezTo>
                  <a:lnTo>
                    <a:pt x="3180" y="631"/>
                  </a:lnTo>
                  <a:cubicBezTo>
                    <a:pt x="3438" y="421"/>
                    <a:pt x="3289" y="7"/>
                    <a:pt x="2957"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3" name="Google Shape;16903;p71"/>
            <p:cNvSpPr/>
            <p:nvPr/>
          </p:nvSpPr>
          <p:spPr>
            <a:xfrm>
              <a:off x="2085467" y="1771526"/>
              <a:ext cx="48762" cy="37404"/>
            </a:xfrm>
            <a:custGeom>
              <a:rect b="b" l="l" r="r" t="t"/>
              <a:pathLst>
                <a:path extrusionOk="0" h="1426" w="1859">
                  <a:moveTo>
                    <a:pt x="482" y="0"/>
                  </a:moveTo>
                  <a:cubicBezTo>
                    <a:pt x="149" y="0"/>
                    <a:pt x="0" y="414"/>
                    <a:pt x="251" y="624"/>
                  </a:cubicBezTo>
                  <a:lnTo>
                    <a:pt x="827" y="1105"/>
                  </a:lnTo>
                  <a:cubicBezTo>
                    <a:pt x="1080" y="1311"/>
                    <a:pt x="1390" y="1425"/>
                    <a:pt x="1711" y="1425"/>
                  </a:cubicBezTo>
                  <a:cubicBezTo>
                    <a:pt x="1760" y="1425"/>
                    <a:pt x="1809" y="1423"/>
                    <a:pt x="1858" y="1417"/>
                  </a:cubicBezTo>
                  <a:cubicBezTo>
                    <a:pt x="1817" y="1377"/>
                    <a:pt x="1777" y="1329"/>
                    <a:pt x="1743" y="1288"/>
                  </a:cubicBezTo>
                  <a:lnTo>
                    <a:pt x="1167" y="583"/>
                  </a:lnTo>
                  <a:cubicBezTo>
                    <a:pt x="1044" y="414"/>
                    <a:pt x="1004" y="197"/>
                    <a:pt x="1065"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4" name="Google Shape;16904;p71"/>
            <p:cNvSpPr/>
            <p:nvPr/>
          </p:nvSpPr>
          <p:spPr>
            <a:xfrm>
              <a:off x="2041007" y="1792720"/>
              <a:ext cx="179125" cy="59752"/>
            </a:xfrm>
            <a:custGeom>
              <a:rect b="b" l="l" r="r" t="t"/>
              <a:pathLst>
                <a:path extrusionOk="0" h="2278" w="6829">
                  <a:moveTo>
                    <a:pt x="227" y="1"/>
                  </a:moveTo>
                  <a:cubicBezTo>
                    <a:pt x="114" y="1"/>
                    <a:pt x="0" y="77"/>
                    <a:pt x="0" y="230"/>
                  </a:cubicBezTo>
                  <a:cubicBezTo>
                    <a:pt x="0" y="1355"/>
                    <a:pt x="909" y="2270"/>
                    <a:pt x="2034" y="2277"/>
                  </a:cubicBezTo>
                  <a:cubicBezTo>
                    <a:pt x="2495" y="2277"/>
                    <a:pt x="2936" y="2121"/>
                    <a:pt x="3295" y="1830"/>
                  </a:cubicBezTo>
                  <a:cubicBezTo>
                    <a:pt x="3329" y="1803"/>
                    <a:pt x="3370" y="1789"/>
                    <a:pt x="3412" y="1789"/>
                  </a:cubicBezTo>
                  <a:cubicBezTo>
                    <a:pt x="3453" y="1789"/>
                    <a:pt x="3496" y="1803"/>
                    <a:pt x="3533" y="1830"/>
                  </a:cubicBezTo>
                  <a:cubicBezTo>
                    <a:pt x="3885" y="2121"/>
                    <a:pt x="4333" y="2277"/>
                    <a:pt x="4794" y="2277"/>
                  </a:cubicBezTo>
                  <a:cubicBezTo>
                    <a:pt x="5920" y="2270"/>
                    <a:pt x="6828" y="1348"/>
                    <a:pt x="6828" y="230"/>
                  </a:cubicBezTo>
                  <a:cubicBezTo>
                    <a:pt x="6828" y="77"/>
                    <a:pt x="6715" y="1"/>
                    <a:pt x="6601" y="1"/>
                  </a:cubicBezTo>
                  <a:cubicBezTo>
                    <a:pt x="6487" y="1"/>
                    <a:pt x="6374" y="77"/>
                    <a:pt x="6374" y="230"/>
                  </a:cubicBezTo>
                  <a:cubicBezTo>
                    <a:pt x="6374" y="1104"/>
                    <a:pt x="5669" y="1816"/>
                    <a:pt x="4794" y="1816"/>
                  </a:cubicBezTo>
                  <a:cubicBezTo>
                    <a:pt x="4785" y="1816"/>
                    <a:pt x="4775" y="1816"/>
                    <a:pt x="4766" y="1816"/>
                  </a:cubicBezTo>
                  <a:cubicBezTo>
                    <a:pt x="4416" y="1816"/>
                    <a:pt x="4082" y="1695"/>
                    <a:pt x="3818" y="1477"/>
                  </a:cubicBezTo>
                  <a:cubicBezTo>
                    <a:pt x="3699" y="1382"/>
                    <a:pt x="3557" y="1335"/>
                    <a:pt x="3414" y="1335"/>
                  </a:cubicBezTo>
                  <a:cubicBezTo>
                    <a:pt x="3272" y="1335"/>
                    <a:pt x="3129" y="1382"/>
                    <a:pt x="3011" y="1477"/>
                  </a:cubicBezTo>
                  <a:cubicBezTo>
                    <a:pt x="2740" y="1695"/>
                    <a:pt x="2405" y="1816"/>
                    <a:pt x="2062" y="1816"/>
                  </a:cubicBezTo>
                  <a:cubicBezTo>
                    <a:pt x="2053" y="1816"/>
                    <a:pt x="2044" y="1816"/>
                    <a:pt x="2034" y="1816"/>
                  </a:cubicBezTo>
                  <a:cubicBezTo>
                    <a:pt x="1160" y="1816"/>
                    <a:pt x="454" y="1104"/>
                    <a:pt x="454" y="230"/>
                  </a:cubicBezTo>
                  <a:cubicBezTo>
                    <a:pt x="454" y="77"/>
                    <a:pt x="341" y="1"/>
                    <a:pt x="227"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05" name="Google Shape;16905;p71"/>
          <p:cNvGrpSpPr/>
          <p:nvPr/>
        </p:nvGrpSpPr>
        <p:grpSpPr>
          <a:xfrm>
            <a:off x="2236106" y="3365392"/>
            <a:ext cx="306471" cy="370000"/>
            <a:chOff x="2236106" y="3365392"/>
            <a:chExt cx="306471" cy="370000"/>
          </a:xfrm>
        </p:grpSpPr>
        <p:sp>
          <p:nvSpPr>
            <p:cNvPr id="16906" name="Google Shape;16906;p71"/>
            <p:cNvSpPr/>
            <p:nvPr/>
          </p:nvSpPr>
          <p:spPr>
            <a:xfrm>
              <a:off x="2413788" y="3588085"/>
              <a:ext cx="128789" cy="88107"/>
            </a:xfrm>
            <a:custGeom>
              <a:rect b="b" l="l" r="r" t="t"/>
              <a:pathLst>
                <a:path extrusionOk="0" h="3359" w="4910">
                  <a:moveTo>
                    <a:pt x="2793" y="0"/>
                  </a:moveTo>
                  <a:cubicBezTo>
                    <a:pt x="2259" y="0"/>
                    <a:pt x="1705" y="75"/>
                    <a:pt x="1234" y="293"/>
                  </a:cubicBezTo>
                  <a:cubicBezTo>
                    <a:pt x="285" y="741"/>
                    <a:pt x="0" y="2111"/>
                    <a:pt x="211" y="2558"/>
                  </a:cubicBezTo>
                  <a:cubicBezTo>
                    <a:pt x="366" y="2895"/>
                    <a:pt x="1128" y="3359"/>
                    <a:pt x="1902" y="3359"/>
                  </a:cubicBezTo>
                  <a:cubicBezTo>
                    <a:pt x="2140" y="3359"/>
                    <a:pt x="2380" y="3315"/>
                    <a:pt x="2604" y="3209"/>
                  </a:cubicBezTo>
                  <a:cubicBezTo>
                    <a:pt x="3770" y="2667"/>
                    <a:pt x="4577" y="1148"/>
                    <a:pt x="4848" y="565"/>
                  </a:cubicBezTo>
                  <a:cubicBezTo>
                    <a:pt x="4910" y="436"/>
                    <a:pt x="4842" y="293"/>
                    <a:pt x="4706" y="260"/>
                  </a:cubicBezTo>
                  <a:cubicBezTo>
                    <a:pt x="4330" y="162"/>
                    <a:pt x="3582" y="0"/>
                    <a:pt x="279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7" name="Google Shape;16907;p71"/>
            <p:cNvSpPr/>
            <p:nvPr/>
          </p:nvSpPr>
          <p:spPr>
            <a:xfrm>
              <a:off x="2413604" y="3588085"/>
              <a:ext cx="127740" cy="67831"/>
            </a:xfrm>
            <a:custGeom>
              <a:rect b="b" l="l" r="r" t="t"/>
              <a:pathLst>
                <a:path extrusionOk="0" h="2586" w="4870">
                  <a:moveTo>
                    <a:pt x="2798" y="0"/>
                  </a:moveTo>
                  <a:cubicBezTo>
                    <a:pt x="2263" y="0"/>
                    <a:pt x="1708" y="75"/>
                    <a:pt x="1235" y="293"/>
                  </a:cubicBezTo>
                  <a:cubicBezTo>
                    <a:pt x="285" y="741"/>
                    <a:pt x="1" y="2111"/>
                    <a:pt x="211" y="2558"/>
                  </a:cubicBezTo>
                  <a:cubicBezTo>
                    <a:pt x="218" y="2565"/>
                    <a:pt x="224" y="2578"/>
                    <a:pt x="231" y="2585"/>
                  </a:cubicBezTo>
                  <a:cubicBezTo>
                    <a:pt x="1011" y="2111"/>
                    <a:pt x="3140" y="890"/>
                    <a:pt x="4869" y="463"/>
                  </a:cubicBezTo>
                  <a:cubicBezTo>
                    <a:pt x="4869" y="368"/>
                    <a:pt x="4801" y="280"/>
                    <a:pt x="4713" y="260"/>
                  </a:cubicBezTo>
                  <a:cubicBezTo>
                    <a:pt x="4337" y="162"/>
                    <a:pt x="3589" y="0"/>
                    <a:pt x="2798"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8" name="Google Shape;16908;p71"/>
            <p:cNvSpPr/>
            <p:nvPr/>
          </p:nvSpPr>
          <p:spPr>
            <a:xfrm>
              <a:off x="2350469" y="3365471"/>
              <a:ext cx="64945" cy="86559"/>
            </a:xfrm>
            <a:custGeom>
              <a:rect b="b" l="l" r="r" t="t"/>
              <a:pathLst>
                <a:path extrusionOk="0" h="3300" w="2476">
                  <a:moveTo>
                    <a:pt x="763" y="0"/>
                  </a:moveTo>
                  <a:cubicBezTo>
                    <a:pt x="682" y="0"/>
                    <a:pt x="602" y="46"/>
                    <a:pt x="563" y="128"/>
                  </a:cubicBezTo>
                  <a:cubicBezTo>
                    <a:pt x="367" y="576"/>
                    <a:pt x="0" y="1552"/>
                    <a:pt x="204" y="2332"/>
                  </a:cubicBezTo>
                  <a:cubicBezTo>
                    <a:pt x="370" y="2952"/>
                    <a:pt x="1096" y="3300"/>
                    <a:pt x="1469" y="3300"/>
                  </a:cubicBezTo>
                  <a:cubicBezTo>
                    <a:pt x="1508" y="3300"/>
                    <a:pt x="1543" y="3296"/>
                    <a:pt x="1574" y="3288"/>
                  </a:cubicBezTo>
                  <a:cubicBezTo>
                    <a:pt x="1885" y="3200"/>
                    <a:pt x="2475" y="2468"/>
                    <a:pt x="2292" y="1790"/>
                  </a:cubicBezTo>
                  <a:cubicBezTo>
                    <a:pt x="2089" y="1010"/>
                    <a:pt x="1289" y="332"/>
                    <a:pt x="895" y="47"/>
                  </a:cubicBezTo>
                  <a:cubicBezTo>
                    <a:pt x="856" y="15"/>
                    <a:pt x="810" y="0"/>
                    <a:pt x="76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9" name="Google Shape;16909;p71"/>
            <p:cNvSpPr/>
            <p:nvPr/>
          </p:nvSpPr>
          <p:spPr>
            <a:xfrm>
              <a:off x="2368436" y="3365392"/>
              <a:ext cx="46978" cy="86166"/>
            </a:xfrm>
            <a:custGeom>
              <a:rect b="b" l="l" r="r" t="t"/>
              <a:pathLst>
                <a:path extrusionOk="0" h="3285" w="1791">
                  <a:moveTo>
                    <a:pt x="86" y="0"/>
                  </a:moveTo>
                  <a:cubicBezTo>
                    <a:pt x="58" y="0"/>
                    <a:pt x="29" y="6"/>
                    <a:pt x="0" y="16"/>
                  </a:cubicBezTo>
                  <a:cubicBezTo>
                    <a:pt x="373" y="1087"/>
                    <a:pt x="672" y="2179"/>
                    <a:pt x="889" y="3284"/>
                  </a:cubicBezTo>
                  <a:cubicBezTo>
                    <a:pt x="1207" y="3196"/>
                    <a:pt x="1790" y="2471"/>
                    <a:pt x="1607" y="1793"/>
                  </a:cubicBezTo>
                  <a:cubicBezTo>
                    <a:pt x="1404" y="1013"/>
                    <a:pt x="604" y="335"/>
                    <a:pt x="210" y="43"/>
                  </a:cubicBezTo>
                  <a:cubicBezTo>
                    <a:pt x="173" y="14"/>
                    <a:pt x="130" y="0"/>
                    <a:pt x="8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0" name="Google Shape;16910;p71"/>
            <p:cNvSpPr/>
            <p:nvPr/>
          </p:nvSpPr>
          <p:spPr>
            <a:xfrm>
              <a:off x="2236106" y="3542156"/>
              <a:ext cx="145157" cy="92618"/>
            </a:xfrm>
            <a:custGeom>
              <a:rect b="b" l="l" r="r" t="t"/>
              <a:pathLst>
                <a:path extrusionOk="0" h="3531" w="5534">
                  <a:moveTo>
                    <a:pt x="2978" y="0"/>
                  </a:moveTo>
                  <a:cubicBezTo>
                    <a:pt x="1844" y="0"/>
                    <a:pt x="668" y="449"/>
                    <a:pt x="177" y="654"/>
                  </a:cubicBezTo>
                  <a:cubicBezTo>
                    <a:pt x="48" y="709"/>
                    <a:pt x="0" y="865"/>
                    <a:pt x="82" y="980"/>
                  </a:cubicBezTo>
                  <a:cubicBezTo>
                    <a:pt x="462" y="1549"/>
                    <a:pt x="1580" y="3062"/>
                    <a:pt x="2923" y="3462"/>
                  </a:cubicBezTo>
                  <a:cubicBezTo>
                    <a:pt x="3082" y="3509"/>
                    <a:pt x="3245" y="3530"/>
                    <a:pt x="3406" y="3530"/>
                  </a:cubicBezTo>
                  <a:cubicBezTo>
                    <a:pt x="4348" y="3530"/>
                    <a:pt x="5257" y="2805"/>
                    <a:pt x="5384" y="2377"/>
                  </a:cubicBezTo>
                  <a:cubicBezTo>
                    <a:pt x="5533" y="1868"/>
                    <a:pt x="5005" y="444"/>
                    <a:pt x="3920" y="126"/>
                  </a:cubicBezTo>
                  <a:cubicBezTo>
                    <a:pt x="3621" y="37"/>
                    <a:pt x="3301" y="0"/>
                    <a:pt x="2978"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1" name="Google Shape;16911;p71"/>
            <p:cNvSpPr/>
            <p:nvPr/>
          </p:nvSpPr>
          <p:spPr>
            <a:xfrm>
              <a:off x="2236814" y="3542156"/>
              <a:ext cx="144449" cy="63608"/>
            </a:xfrm>
            <a:custGeom>
              <a:rect b="b" l="l" r="r" t="t"/>
              <a:pathLst>
                <a:path extrusionOk="0" h="2425" w="5507">
                  <a:moveTo>
                    <a:pt x="2951" y="0"/>
                  </a:moveTo>
                  <a:cubicBezTo>
                    <a:pt x="1818" y="0"/>
                    <a:pt x="642" y="449"/>
                    <a:pt x="157" y="654"/>
                  </a:cubicBezTo>
                  <a:cubicBezTo>
                    <a:pt x="48" y="702"/>
                    <a:pt x="1" y="817"/>
                    <a:pt x="34" y="926"/>
                  </a:cubicBezTo>
                  <a:cubicBezTo>
                    <a:pt x="1085" y="1007"/>
                    <a:pt x="4103" y="1346"/>
                    <a:pt x="5337" y="2424"/>
                  </a:cubicBezTo>
                  <a:cubicBezTo>
                    <a:pt x="5344" y="2404"/>
                    <a:pt x="5351" y="2390"/>
                    <a:pt x="5357" y="2370"/>
                  </a:cubicBezTo>
                  <a:cubicBezTo>
                    <a:pt x="5506" y="1868"/>
                    <a:pt x="4978" y="444"/>
                    <a:pt x="3893" y="126"/>
                  </a:cubicBezTo>
                  <a:cubicBezTo>
                    <a:pt x="3594" y="37"/>
                    <a:pt x="3274" y="0"/>
                    <a:pt x="295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2" name="Google Shape;16912;p71"/>
            <p:cNvSpPr/>
            <p:nvPr/>
          </p:nvSpPr>
          <p:spPr>
            <a:xfrm>
              <a:off x="2298717" y="3457171"/>
              <a:ext cx="81654" cy="61693"/>
            </a:xfrm>
            <a:custGeom>
              <a:rect b="b" l="l" r="r" t="t"/>
              <a:pathLst>
                <a:path extrusionOk="0" h="2352" w="3113">
                  <a:moveTo>
                    <a:pt x="870" y="0"/>
                  </a:moveTo>
                  <a:cubicBezTo>
                    <a:pt x="618" y="0"/>
                    <a:pt x="394" y="18"/>
                    <a:pt x="231" y="36"/>
                  </a:cubicBezTo>
                  <a:cubicBezTo>
                    <a:pt x="88" y="50"/>
                    <a:pt x="0" y="192"/>
                    <a:pt x="48" y="328"/>
                  </a:cubicBezTo>
                  <a:cubicBezTo>
                    <a:pt x="204" y="789"/>
                    <a:pt x="611" y="1759"/>
                    <a:pt x="1289" y="2186"/>
                  </a:cubicBezTo>
                  <a:cubicBezTo>
                    <a:pt x="1479" y="2305"/>
                    <a:pt x="1699" y="2352"/>
                    <a:pt x="1915" y="2352"/>
                  </a:cubicBezTo>
                  <a:cubicBezTo>
                    <a:pt x="2376" y="2352"/>
                    <a:pt x="2821" y="2138"/>
                    <a:pt x="2936" y="1948"/>
                  </a:cubicBezTo>
                  <a:cubicBezTo>
                    <a:pt x="3113" y="1670"/>
                    <a:pt x="3038" y="735"/>
                    <a:pt x="2441" y="362"/>
                  </a:cubicBezTo>
                  <a:cubicBezTo>
                    <a:pt x="1989" y="72"/>
                    <a:pt x="1374" y="0"/>
                    <a:pt x="87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3" name="Google Shape;16913;p71"/>
            <p:cNvSpPr/>
            <p:nvPr/>
          </p:nvSpPr>
          <p:spPr>
            <a:xfrm>
              <a:off x="2299609" y="3457171"/>
              <a:ext cx="80762" cy="51647"/>
            </a:xfrm>
            <a:custGeom>
              <a:rect b="b" l="l" r="r" t="t"/>
              <a:pathLst>
                <a:path extrusionOk="0" h="1969" w="3079">
                  <a:moveTo>
                    <a:pt x="836" y="0"/>
                  </a:moveTo>
                  <a:cubicBezTo>
                    <a:pt x="584" y="0"/>
                    <a:pt x="360" y="18"/>
                    <a:pt x="197" y="36"/>
                  </a:cubicBezTo>
                  <a:cubicBezTo>
                    <a:pt x="95" y="50"/>
                    <a:pt x="14" y="124"/>
                    <a:pt x="0" y="226"/>
                  </a:cubicBezTo>
                  <a:cubicBezTo>
                    <a:pt x="570" y="470"/>
                    <a:pt x="1953" y="1114"/>
                    <a:pt x="2889" y="1969"/>
                  </a:cubicBezTo>
                  <a:cubicBezTo>
                    <a:pt x="2889" y="1962"/>
                    <a:pt x="2902" y="1955"/>
                    <a:pt x="2902" y="1948"/>
                  </a:cubicBezTo>
                  <a:cubicBezTo>
                    <a:pt x="3079" y="1670"/>
                    <a:pt x="3004" y="735"/>
                    <a:pt x="2407" y="362"/>
                  </a:cubicBezTo>
                  <a:cubicBezTo>
                    <a:pt x="1955" y="72"/>
                    <a:pt x="1340" y="0"/>
                    <a:pt x="83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4" name="Google Shape;16914;p71"/>
            <p:cNvSpPr/>
            <p:nvPr/>
          </p:nvSpPr>
          <p:spPr>
            <a:xfrm>
              <a:off x="2421080" y="3480857"/>
              <a:ext cx="85929" cy="59044"/>
            </a:xfrm>
            <a:custGeom>
              <a:rect b="b" l="l" r="r" t="t"/>
              <a:pathLst>
                <a:path extrusionOk="0" h="2251" w="3276">
                  <a:moveTo>
                    <a:pt x="1879" y="0"/>
                  </a:moveTo>
                  <a:cubicBezTo>
                    <a:pt x="1519" y="0"/>
                    <a:pt x="1146" y="50"/>
                    <a:pt x="828" y="198"/>
                  </a:cubicBezTo>
                  <a:cubicBezTo>
                    <a:pt x="190" y="496"/>
                    <a:pt x="0" y="1418"/>
                    <a:pt x="136" y="1717"/>
                  </a:cubicBezTo>
                  <a:cubicBezTo>
                    <a:pt x="245" y="1944"/>
                    <a:pt x="752" y="2251"/>
                    <a:pt x="1269" y="2251"/>
                  </a:cubicBezTo>
                  <a:cubicBezTo>
                    <a:pt x="1430" y="2251"/>
                    <a:pt x="1592" y="2221"/>
                    <a:pt x="1743" y="2151"/>
                  </a:cubicBezTo>
                  <a:cubicBezTo>
                    <a:pt x="2475" y="1812"/>
                    <a:pt x="2991" y="903"/>
                    <a:pt x="3208" y="462"/>
                  </a:cubicBezTo>
                  <a:cubicBezTo>
                    <a:pt x="3275" y="333"/>
                    <a:pt x="3201" y="184"/>
                    <a:pt x="3065" y="150"/>
                  </a:cubicBezTo>
                  <a:cubicBezTo>
                    <a:pt x="2793" y="85"/>
                    <a:pt x="2347" y="0"/>
                    <a:pt x="1879"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5" name="Google Shape;16915;p71"/>
            <p:cNvSpPr/>
            <p:nvPr/>
          </p:nvSpPr>
          <p:spPr>
            <a:xfrm>
              <a:off x="2421080" y="3480857"/>
              <a:ext cx="85221" cy="47345"/>
            </a:xfrm>
            <a:custGeom>
              <a:rect b="b" l="l" r="r" t="t"/>
              <a:pathLst>
                <a:path extrusionOk="0" h="1805" w="3249">
                  <a:moveTo>
                    <a:pt x="1881" y="0"/>
                  </a:moveTo>
                  <a:cubicBezTo>
                    <a:pt x="1520" y="0"/>
                    <a:pt x="1146" y="50"/>
                    <a:pt x="828" y="198"/>
                  </a:cubicBezTo>
                  <a:cubicBezTo>
                    <a:pt x="190" y="496"/>
                    <a:pt x="0" y="1418"/>
                    <a:pt x="143" y="1717"/>
                  </a:cubicBezTo>
                  <a:cubicBezTo>
                    <a:pt x="156" y="1744"/>
                    <a:pt x="177" y="1778"/>
                    <a:pt x="204" y="1805"/>
                  </a:cubicBezTo>
                  <a:cubicBezTo>
                    <a:pt x="868" y="1113"/>
                    <a:pt x="2509" y="605"/>
                    <a:pt x="3221" y="408"/>
                  </a:cubicBezTo>
                  <a:cubicBezTo>
                    <a:pt x="3248" y="293"/>
                    <a:pt x="3180" y="177"/>
                    <a:pt x="3065" y="150"/>
                  </a:cubicBezTo>
                  <a:cubicBezTo>
                    <a:pt x="2797" y="85"/>
                    <a:pt x="2351" y="0"/>
                    <a:pt x="188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6" name="Google Shape;16916;p71"/>
            <p:cNvSpPr/>
            <p:nvPr/>
          </p:nvSpPr>
          <p:spPr>
            <a:xfrm>
              <a:off x="2379269" y="3608807"/>
              <a:ext cx="129340" cy="76093"/>
            </a:xfrm>
            <a:custGeom>
              <a:rect b="b" l="l" r="r" t="t"/>
              <a:pathLst>
                <a:path extrusionOk="0" h="2901" w="4931">
                  <a:moveTo>
                    <a:pt x="4618" y="0"/>
                  </a:moveTo>
                  <a:cubicBezTo>
                    <a:pt x="4595" y="0"/>
                    <a:pt x="4570" y="4"/>
                    <a:pt x="4544" y="12"/>
                  </a:cubicBezTo>
                  <a:cubicBezTo>
                    <a:pt x="2008" y="751"/>
                    <a:pt x="225" y="2439"/>
                    <a:pt x="150" y="2514"/>
                  </a:cubicBezTo>
                  <a:cubicBezTo>
                    <a:pt x="1" y="2656"/>
                    <a:pt x="96" y="2900"/>
                    <a:pt x="306" y="2900"/>
                  </a:cubicBezTo>
                  <a:cubicBezTo>
                    <a:pt x="360" y="2900"/>
                    <a:pt x="414" y="2880"/>
                    <a:pt x="462" y="2839"/>
                  </a:cubicBezTo>
                  <a:cubicBezTo>
                    <a:pt x="476" y="2819"/>
                    <a:pt x="2238" y="1151"/>
                    <a:pt x="4666" y="446"/>
                  </a:cubicBezTo>
                  <a:cubicBezTo>
                    <a:pt x="4931" y="366"/>
                    <a:pt x="4849" y="0"/>
                    <a:pt x="4618"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7" name="Google Shape;16917;p71"/>
            <p:cNvSpPr/>
            <p:nvPr/>
          </p:nvSpPr>
          <p:spPr>
            <a:xfrm>
              <a:off x="2274035" y="3568019"/>
              <a:ext cx="22400" cy="12485"/>
            </a:xfrm>
            <a:custGeom>
              <a:rect b="b" l="l" r="r" t="t"/>
              <a:pathLst>
                <a:path extrusionOk="0" h="476" w="854">
                  <a:moveTo>
                    <a:pt x="311" y="1"/>
                  </a:moveTo>
                  <a:cubicBezTo>
                    <a:pt x="25" y="1"/>
                    <a:pt x="1" y="428"/>
                    <a:pt x="290" y="455"/>
                  </a:cubicBezTo>
                  <a:cubicBezTo>
                    <a:pt x="290" y="455"/>
                    <a:pt x="378" y="455"/>
                    <a:pt x="514" y="475"/>
                  </a:cubicBezTo>
                  <a:lnTo>
                    <a:pt x="541" y="475"/>
                  </a:lnTo>
                  <a:cubicBezTo>
                    <a:pt x="826" y="475"/>
                    <a:pt x="853" y="48"/>
                    <a:pt x="562" y="21"/>
                  </a:cubicBezTo>
                  <a:lnTo>
                    <a:pt x="562" y="21"/>
                  </a:lnTo>
                  <a:lnTo>
                    <a:pt x="562" y="28"/>
                  </a:lnTo>
                  <a:cubicBezTo>
                    <a:pt x="406" y="7"/>
                    <a:pt x="317" y="1"/>
                    <a:pt x="317" y="1"/>
                  </a:cubicBezTo>
                  <a:cubicBezTo>
                    <a:pt x="315" y="1"/>
                    <a:pt x="313" y="1"/>
                    <a:pt x="31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8" name="Google Shape;16918;p71"/>
            <p:cNvSpPr/>
            <p:nvPr/>
          </p:nvSpPr>
          <p:spPr>
            <a:xfrm>
              <a:off x="2450012" y="3500398"/>
              <a:ext cx="20722" cy="13823"/>
            </a:xfrm>
            <a:custGeom>
              <a:rect b="b" l="l" r="r" t="t"/>
              <a:pathLst>
                <a:path extrusionOk="0" h="527" w="790">
                  <a:moveTo>
                    <a:pt x="547" y="0"/>
                  </a:moveTo>
                  <a:cubicBezTo>
                    <a:pt x="526" y="0"/>
                    <a:pt x="505" y="3"/>
                    <a:pt x="484" y="9"/>
                  </a:cubicBezTo>
                  <a:cubicBezTo>
                    <a:pt x="396" y="29"/>
                    <a:pt x="308" y="56"/>
                    <a:pt x="226" y="83"/>
                  </a:cubicBezTo>
                  <a:cubicBezTo>
                    <a:pt x="0" y="126"/>
                    <a:pt x="110" y="526"/>
                    <a:pt x="302" y="526"/>
                  </a:cubicBezTo>
                  <a:cubicBezTo>
                    <a:pt x="324" y="526"/>
                    <a:pt x="346" y="521"/>
                    <a:pt x="369" y="511"/>
                  </a:cubicBezTo>
                  <a:cubicBezTo>
                    <a:pt x="443" y="483"/>
                    <a:pt x="525" y="456"/>
                    <a:pt x="599" y="436"/>
                  </a:cubicBezTo>
                  <a:cubicBezTo>
                    <a:pt x="721" y="402"/>
                    <a:pt x="789" y="287"/>
                    <a:pt x="762" y="165"/>
                  </a:cubicBezTo>
                  <a:cubicBezTo>
                    <a:pt x="734" y="64"/>
                    <a:pt x="646" y="0"/>
                    <a:pt x="5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9" name="Google Shape;16919;p71"/>
            <p:cNvSpPr/>
            <p:nvPr/>
          </p:nvSpPr>
          <p:spPr>
            <a:xfrm>
              <a:off x="2303675" y="3396003"/>
              <a:ext cx="142088" cy="339390"/>
            </a:xfrm>
            <a:custGeom>
              <a:rect b="b" l="l" r="r" t="t"/>
              <a:pathLst>
                <a:path extrusionOk="0" h="12939" w="5417">
                  <a:moveTo>
                    <a:pt x="2876" y="0"/>
                  </a:moveTo>
                  <a:cubicBezTo>
                    <a:pt x="2738" y="0"/>
                    <a:pt x="2598" y="119"/>
                    <a:pt x="2652" y="293"/>
                  </a:cubicBezTo>
                  <a:cubicBezTo>
                    <a:pt x="3120" y="1758"/>
                    <a:pt x="3398" y="3270"/>
                    <a:pt x="3486" y="4802"/>
                  </a:cubicBezTo>
                  <a:cubicBezTo>
                    <a:pt x="2944" y="4063"/>
                    <a:pt x="2225" y="3473"/>
                    <a:pt x="1398" y="3080"/>
                  </a:cubicBezTo>
                  <a:cubicBezTo>
                    <a:pt x="1361" y="3063"/>
                    <a:pt x="1327" y="3055"/>
                    <a:pt x="1294" y="3055"/>
                  </a:cubicBezTo>
                  <a:cubicBezTo>
                    <a:pt x="1074" y="3055"/>
                    <a:pt x="968" y="3412"/>
                    <a:pt x="1228" y="3501"/>
                  </a:cubicBezTo>
                  <a:cubicBezTo>
                    <a:pt x="2212" y="3968"/>
                    <a:pt x="3018" y="4755"/>
                    <a:pt x="3520" y="5725"/>
                  </a:cubicBezTo>
                  <a:cubicBezTo>
                    <a:pt x="3527" y="6579"/>
                    <a:pt x="3480" y="7427"/>
                    <a:pt x="3385" y="8281"/>
                  </a:cubicBezTo>
                  <a:cubicBezTo>
                    <a:pt x="2740" y="7379"/>
                    <a:pt x="1439" y="6938"/>
                    <a:pt x="354" y="6721"/>
                  </a:cubicBezTo>
                  <a:cubicBezTo>
                    <a:pt x="341" y="6720"/>
                    <a:pt x="328" y="6719"/>
                    <a:pt x="316" y="6719"/>
                  </a:cubicBezTo>
                  <a:cubicBezTo>
                    <a:pt x="62" y="6719"/>
                    <a:pt x="0" y="7104"/>
                    <a:pt x="266" y="7162"/>
                  </a:cubicBezTo>
                  <a:cubicBezTo>
                    <a:pt x="1262" y="7366"/>
                    <a:pt x="2964" y="7874"/>
                    <a:pt x="3283" y="9088"/>
                  </a:cubicBezTo>
                  <a:cubicBezTo>
                    <a:pt x="2957" y="11224"/>
                    <a:pt x="2415" y="12600"/>
                    <a:pt x="2401" y="12627"/>
                  </a:cubicBezTo>
                  <a:cubicBezTo>
                    <a:pt x="2328" y="12805"/>
                    <a:pt x="2474" y="12939"/>
                    <a:pt x="2618" y="12939"/>
                  </a:cubicBezTo>
                  <a:cubicBezTo>
                    <a:pt x="2700" y="12939"/>
                    <a:pt x="2780" y="12897"/>
                    <a:pt x="2822" y="12797"/>
                  </a:cubicBezTo>
                  <a:cubicBezTo>
                    <a:pt x="2829" y="12763"/>
                    <a:pt x="3398" y="11332"/>
                    <a:pt x="3737" y="9108"/>
                  </a:cubicBezTo>
                  <a:lnTo>
                    <a:pt x="3737" y="9101"/>
                  </a:lnTo>
                  <a:cubicBezTo>
                    <a:pt x="3859" y="8254"/>
                    <a:pt x="3941" y="7393"/>
                    <a:pt x="3961" y="6538"/>
                  </a:cubicBezTo>
                  <a:cubicBezTo>
                    <a:pt x="4151" y="5833"/>
                    <a:pt x="4598" y="5230"/>
                    <a:pt x="5209" y="4843"/>
                  </a:cubicBezTo>
                  <a:cubicBezTo>
                    <a:pt x="5417" y="4708"/>
                    <a:pt x="5284" y="4424"/>
                    <a:pt x="5090" y="4424"/>
                  </a:cubicBezTo>
                  <a:cubicBezTo>
                    <a:pt x="5050" y="4424"/>
                    <a:pt x="5007" y="4436"/>
                    <a:pt x="4965" y="4463"/>
                  </a:cubicBezTo>
                  <a:cubicBezTo>
                    <a:pt x="4564" y="4721"/>
                    <a:pt x="4219" y="5060"/>
                    <a:pt x="3961" y="5453"/>
                  </a:cubicBezTo>
                  <a:cubicBezTo>
                    <a:pt x="3920" y="3657"/>
                    <a:pt x="3629" y="1873"/>
                    <a:pt x="3086" y="158"/>
                  </a:cubicBezTo>
                  <a:cubicBezTo>
                    <a:pt x="3050" y="48"/>
                    <a:pt x="2963" y="0"/>
                    <a:pt x="287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20" name="Google Shape;16920;p71"/>
          <p:cNvGrpSpPr/>
          <p:nvPr/>
        </p:nvGrpSpPr>
        <p:grpSpPr>
          <a:xfrm>
            <a:off x="5492823" y="3385563"/>
            <a:ext cx="375325" cy="329606"/>
            <a:chOff x="5492823" y="3385563"/>
            <a:chExt cx="375325" cy="329606"/>
          </a:xfrm>
        </p:grpSpPr>
        <p:sp>
          <p:nvSpPr>
            <p:cNvPr id="16921" name="Google Shape;16921;p71"/>
            <p:cNvSpPr/>
            <p:nvPr/>
          </p:nvSpPr>
          <p:spPr>
            <a:xfrm>
              <a:off x="5531617" y="3399019"/>
              <a:ext cx="53719" cy="53404"/>
            </a:xfrm>
            <a:custGeom>
              <a:rect b="b" l="l" r="r" t="t"/>
              <a:pathLst>
                <a:path extrusionOk="0" h="2036" w="2048">
                  <a:moveTo>
                    <a:pt x="881" y="1"/>
                  </a:moveTo>
                  <a:cubicBezTo>
                    <a:pt x="744" y="1"/>
                    <a:pt x="609" y="37"/>
                    <a:pt x="488" y="111"/>
                  </a:cubicBezTo>
                  <a:cubicBezTo>
                    <a:pt x="109" y="341"/>
                    <a:pt x="0" y="850"/>
                    <a:pt x="305" y="1324"/>
                  </a:cubicBezTo>
                  <a:cubicBezTo>
                    <a:pt x="549" y="1704"/>
                    <a:pt x="1031" y="2036"/>
                    <a:pt x="1409" y="2036"/>
                  </a:cubicBezTo>
                  <a:cubicBezTo>
                    <a:pt x="1504" y="2036"/>
                    <a:pt x="1592" y="2015"/>
                    <a:pt x="1668" y="1968"/>
                  </a:cubicBezTo>
                  <a:cubicBezTo>
                    <a:pt x="2048" y="1738"/>
                    <a:pt x="1987" y="965"/>
                    <a:pt x="1682" y="490"/>
                  </a:cubicBezTo>
                  <a:cubicBezTo>
                    <a:pt x="1478" y="167"/>
                    <a:pt x="1174" y="1"/>
                    <a:pt x="881"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2" name="Google Shape;16922;p71"/>
            <p:cNvSpPr/>
            <p:nvPr/>
          </p:nvSpPr>
          <p:spPr>
            <a:xfrm>
              <a:off x="5492823" y="3446417"/>
              <a:ext cx="50729" cy="42388"/>
            </a:xfrm>
            <a:custGeom>
              <a:rect b="b" l="l" r="r" t="t"/>
              <a:pathLst>
                <a:path extrusionOk="0" h="1616" w="1934">
                  <a:moveTo>
                    <a:pt x="726" y="0"/>
                  </a:moveTo>
                  <a:cubicBezTo>
                    <a:pt x="538" y="0"/>
                    <a:pt x="366" y="75"/>
                    <a:pt x="245" y="216"/>
                  </a:cubicBezTo>
                  <a:cubicBezTo>
                    <a:pt x="1" y="501"/>
                    <a:pt x="42" y="941"/>
                    <a:pt x="414" y="1267"/>
                  </a:cubicBezTo>
                  <a:cubicBezTo>
                    <a:pt x="655" y="1472"/>
                    <a:pt x="1010" y="1615"/>
                    <a:pt x="1298" y="1615"/>
                  </a:cubicBezTo>
                  <a:cubicBezTo>
                    <a:pt x="1457" y="1615"/>
                    <a:pt x="1596" y="1572"/>
                    <a:pt x="1682" y="1470"/>
                  </a:cubicBezTo>
                  <a:cubicBezTo>
                    <a:pt x="1933" y="1192"/>
                    <a:pt x="1682" y="562"/>
                    <a:pt x="1316" y="243"/>
                  </a:cubicBezTo>
                  <a:cubicBezTo>
                    <a:pt x="1128" y="78"/>
                    <a:pt x="918" y="0"/>
                    <a:pt x="72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3" name="Google Shape;16923;p71"/>
            <p:cNvSpPr/>
            <p:nvPr/>
          </p:nvSpPr>
          <p:spPr>
            <a:xfrm>
              <a:off x="5654321" y="3412318"/>
              <a:ext cx="43437" cy="47660"/>
            </a:xfrm>
            <a:custGeom>
              <a:rect b="b" l="l" r="r" t="t"/>
              <a:pathLst>
                <a:path extrusionOk="0" h="1817" w="1656">
                  <a:moveTo>
                    <a:pt x="917" y="0"/>
                  </a:moveTo>
                  <a:cubicBezTo>
                    <a:pt x="645" y="0"/>
                    <a:pt x="369" y="174"/>
                    <a:pt x="211" y="505"/>
                  </a:cubicBezTo>
                  <a:cubicBezTo>
                    <a:pt x="1" y="946"/>
                    <a:pt x="14" y="1617"/>
                    <a:pt x="353" y="1780"/>
                  </a:cubicBezTo>
                  <a:cubicBezTo>
                    <a:pt x="405" y="1805"/>
                    <a:pt x="462" y="1817"/>
                    <a:pt x="522" y="1817"/>
                  </a:cubicBezTo>
                  <a:cubicBezTo>
                    <a:pt x="849" y="1817"/>
                    <a:pt x="1260" y="1467"/>
                    <a:pt x="1438" y="1089"/>
                  </a:cubicBezTo>
                  <a:cubicBezTo>
                    <a:pt x="1655" y="648"/>
                    <a:pt x="1520" y="221"/>
                    <a:pt x="1181" y="58"/>
                  </a:cubicBezTo>
                  <a:cubicBezTo>
                    <a:pt x="1096" y="19"/>
                    <a:pt x="1007" y="0"/>
                    <a:pt x="91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4" name="Google Shape;16924;p71"/>
            <p:cNvSpPr/>
            <p:nvPr/>
          </p:nvSpPr>
          <p:spPr>
            <a:xfrm>
              <a:off x="5541742" y="3464332"/>
              <a:ext cx="135373" cy="89182"/>
            </a:xfrm>
            <a:custGeom>
              <a:rect b="b" l="l" r="r" t="t"/>
              <a:pathLst>
                <a:path extrusionOk="0" h="3400" w="5161">
                  <a:moveTo>
                    <a:pt x="2723" y="0"/>
                  </a:moveTo>
                  <a:cubicBezTo>
                    <a:pt x="2543" y="0"/>
                    <a:pt x="2362" y="18"/>
                    <a:pt x="2184" y="55"/>
                  </a:cubicBezTo>
                  <a:cubicBezTo>
                    <a:pt x="862" y="326"/>
                    <a:pt x="1" y="1547"/>
                    <a:pt x="204" y="2537"/>
                  </a:cubicBezTo>
                  <a:cubicBezTo>
                    <a:pt x="336" y="3180"/>
                    <a:pt x="853" y="3400"/>
                    <a:pt x="1562" y="3400"/>
                  </a:cubicBezTo>
                  <a:cubicBezTo>
                    <a:pt x="1943" y="3400"/>
                    <a:pt x="2380" y="3336"/>
                    <a:pt x="2842" y="3242"/>
                  </a:cubicBezTo>
                  <a:cubicBezTo>
                    <a:pt x="4157" y="2970"/>
                    <a:pt x="5161" y="2503"/>
                    <a:pt x="4910" y="1519"/>
                  </a:cubicBezTo>
                  <a:cubicBezTo>
                    <a:pt x="4645" y="523"/>
                    <a:pt x="3818" y="204"/>
                    <a:pt x="3465" y="102"/>
                  </a:cubicBezTo>
                  <a:cubicBezTo>
                    <a:pt x="3224" y="35"/>
                    <a:pt x="2974" y="0"/>
                    <a:pt x="2723"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5" name="Google Shape;16925;p71"/>
            <p:cNvSpPr/>
            <p:nvPr/>
          </p:nvSpPr>
          <p:spPr>
            <a:xfrm>
              <a:off x="5596877" y="3385563"/>
              <a:ext cx="46270" cy="57470"/>
            </a:xfrm>
            <a:custGeom>
              <a:rect b="b" l="l" r="r" t="t"/>
              <a:pathLst>
                <a:path extrusionOk="0" h="2191" w="1764">
                  <a:moveTo>
                    <a:pt x="900" y="1"/>
                  </a:moveTo>
                  <a:cubicBezTo>
                    <a:pt x="513" y="1"/>
                    <a:pt x="174" y="303"/>
                    <a:pt x="89" y="800"/>
                  </a:cubicBezTo>
                  <a:cubicBezTo>
                    <a:pt x="1" y="1356"/>
                    <a:pt x="245" y="2102"/>
                    <a:pt x="679" y="2183"/>
                  </a:cubicBezTo>
                  <a:cubicBezTo>
                    <a:pt x="705" y="2188"/>
                    <a:pt x="732" y="2190"/>
                    <a:pt x="758" y="2190"/>
                  </a:cubicBezTo>
                  <a:cubicBezTo>
                    <a:pt x="1174" y="2190"/>
                    <a:pt x="1586" y="1614"/>
                    <a:pt x="1675" y="1091"/>
                  </a:cubicBezTo>
                  <a:cubicBezTo>
                    <a:pt x="1764" y="542"/>
                    <a:pt x="1472" y="95"/>
                    <a:pt x="1038" y="13"/>
                  </a:cubicBezTo>
                  <a:cubicBezTo>
                    <a:pt x="991" y="5"/>
                    <a:pt x="945" y="1"/>
                    <a:pt x="90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6" name="Google Shape;16926;p71"/>
            <p:cNvSpPr/>
            <p:nvPr/>
          </p:nvSpPr>
          <p:spPr>
            <a:xfrm>
              <a:off x="5542109" y="3467532"/>
              <a:ext cx="50519" cy="85956"/>
            </a:xfrm>
            <a:custGeom>
              <a:rect b="b" l="l" r="r" t="t"/>
              <a:pathLst>
                <a:path extrusionOk="0" h="3277" w="1926">
                  <a:moveTo>
                    <a:pt x="1926" y="1"/>
                  </a:moveTo>
                  <a:cubicBezTo>
                    <a:pt x="746" y="360"/>
                    <a:pt x="0" y="1492"/>
                    <a:pt x="190" y="2415"/>
                  </a:cubicBezTo>
                  <a:cubicBezTo>
                    <a:pt x="320" y="3063"/>
                    <a:pt x="839" y="3277"/>
                    <a:pt x="1542" y="3277"/>
                  </a:cubicBezTo>
                  <a:cubicBezTo>
                    <a:pt x="1575" y="3277"/>
                    <a:pt x="1608" y="3277"/>
                    <a:pt x="1641" y="3276"/>
                  </a:cubicBezTo>
                  <a:cubicBezTo>
                    <a:pt x="1465" y="3106"/>
                    <a:pt x="1343" y="2882"/>
                    <a:pt x="1282" y="2645"/>
                  </a:cubicBezTo>
                  <a:cubicBezTo>
                    <a:pt x="1031" y="1791"/>
                    <a:pt x="1295" y="726"/>
                    <a:pt x="192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7" name="Google Shape;16927;p71"/>
            <p:cNvSpPr/>
            <p:nvPr/>
          </p:nvSpPr>
          <p:spPr>
            <a:xfrm>
              <a:off x="5492823" y="3450273"/>
              <a:ext cx="46821" cy="38532"/>
            </a:xfrm>
            <a:custGeom>
              <a:rect b="b" l="l" r="r" t="t"/>
              <a:pathLst>
                <a:path extrusionOk="0" h="1469" w="1785">
                  <a:moveTo>
                    <a:pt x="320" y="1"/>
                  </a:moveTo>
                  <a:cubicBezTo>
                    <a:pt x="299" y="21"/>
                    <a:pt x="272" y="42"/>
                    <a:pt x="252" y="69"/>
                  </a:cubicBezTo>
                  <a:cubicBezTo>
                    <a:pt x="1" y="354"/>
                    <a:pt x="48" y="801"/>
                    <a:pt x="421" y="1120"/>
                  </a:cubicBezTo>
                  <a:cubicBezTo>
                    <a:pt x="661" y="1325"/>
                    <a:pt x="1014" y="1468"/>
                    <a:pt x="1302" y="1468"/>
                  </a:cubicBezTo>
                  <a:cubicBezTo>
                    <a:pt x="1461" y="1468"/>
                    <a:pt x="1600" y="1425"/>
                    <a:pt x="1689" y="1323"/>
                  </a:cubicBezTo>
                  <a:cubicBezTo>
                    <a:pt x="1744" y="1262"/>
                    <a:pt x="1777" y="1181"/>
                    <a:pt x="1784" y="1099"/>
                  </a:cubicBezTo>
                  <a:cubicBezTo>
                    <a:pt x="1452" y="1099"/>
                    <a:pt x="1011" y="910"/>
                    <a:pt x="713" y="645"/>
                  </a:cubicBezTo>
                  <a:cubicBezTo>
                    <a:pt x="509" y="482"/>
                    <a:pt x="374" y="259"/>
                    <a:pt x="3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8" name="Google Shape;16928;p71"/>
            <p:cNvSpPr/>
            <p:nvPr/>
          </p:nvSpPr>
          <p:spPr>
            <a:xfrm>
              <a:off x="5531774" y="3399596"/>
              <a:ext cx="44486" cy="52827"/>
            </a:xfrm>
            <a:custGeom>
              <a:rect b="b" l="l" r="r" t="t"/>
              <a:pathLst>
                <a:path extrusionOk="0" h="2014" w="1696">
                  <a:moveTo>
                    <a:pt x="713" y="0"/>
                  </a:moveTo>
                  <a:cubicBezTo>
                    <a:pt x="631" y="14"/>
                    <a:pt x="557" y="48"/>
                    <a:pt x="482" y="89"/>
                  </a:cubicBezTo>
                  <a:cubicBezTo>
                    <a:pt x="103" y="319"/>
                    <a:pt x="1" y="821"/>
                    <a:pt x="299" y="1302"/>
                  </a:cubicBezTo>
                  <a:cubicBezTo>
                    <a:pt x="543" y="1682"/>
                    <a:pt x="1025" y="2014"/>
                    <a:pt x="1403" y="2014"/>
                  </a:cubicBezTo>
                  <a:cubicBezTo>
                    <a:pt x="1498" y="2014"/>
                    <a:pt x="1586" y="1993"/>
                    <a:pt x="1662" y="1946"/>
                  </a:cubicBezTo>
                  <a:cubicBezTo>
                    <a:pt x="1676" y="1933"/>
                    <a:pt x="1682" y="1926"/>
                    <a:pt x="1696" y="1913"/>
                  </a:cubicBezTo>
                  <a:cubicBezTo>
                    <a:pt x="1357" y="1763"/>
                    <a:pt x="998" y="1404"/>
                    <a:pt x="801" y="1031"/>
                  </a:cubicBezTo>
                  <a:cubicBezTo>
                    <a:pt x="591" y="645"/>
                    <a:pt x="577" y="272"/>
                    <a:pt x="71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9" name="Google Shape;16929;p71"/>
            <p:cNvSpPr/>
            <p:nvPr/>
          </p:nvSpPr>
          <p:spPr>
            <a:xfrm>
              <a:off x="5597244" y="3385563"/>
              <a:ext cx="34886" cy="55686"/>
            </a:xfrm>
            <a:custGeom>
              <a:rect b="b" l="l" r="r" t="t"/>
              <a:pathLst>
                <a:path extrusionOk="0" h="2123" w="1330">
                  <a:moveTo>
                    <a:pt x="886" y="1"/>
                  </a:moveTo>
                  <a:cubicBezTo>
                    <a:pt x="500" y="1"/>
                    <a:pt x="160" y="303"/>
                    <a:pt x="81" y="800"/>
                  </a:cubicBezTo>
                  <a:cubicBezTo>
                    <a:pt x="0" y="1281"/>
                    <a:pt x="176" y="1912"/>
                    <a:pt x="509" y="2122"/>
                  </a:cubicBezTo>
                  <a:cubicBezTo>
                    <a:pt x="421" y="1729"/>
                    <a:pt x="434" y="1315"/>
                    <a:pt x="563" y="936"/>
                  </a:cubicBezTo>
                  <a:cubicBezTo>
                    <a:pt x="712" y="508"/>
                    <a:pt x="1004" y="237"/>
                    <a:pt x="1329" y="142"/>
                  </a:cubicBezTo>
                  <a:cubicBezTo>
                    <a:pt x="1234" y="81"/>
                    <a:pt x="1132" y="34"/>
                    <a:pt x="1024" y="13"/>
                  </a:cubicBezTo>
                  <a:cubicBezTo>
                    <a:pt x="977" y="5"/>
                    <a:pt x="931" y="1"/>
                    <a:pt x="88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0" name="Google Shape;16930;p71"/>
            <p:cNvSpPr/>
            <p:nvPr/>
          </p:nvSpPr>
          <p:spPr>
            <a:xfrm>
              <a:off x="5654872" y="3412292"/>
              <a:ext cx="38086" cy="42807"/>
            </a:xfrm>
            <a:custGeom>
              <a:rect b="b" l="l" r="r" t="t"/>
              <a:pathLst>
                <a:path extrusionOk="0" h="1632" w="1452">
                  <a:moveTo>
                    <a:pt x="892" y="0"/>
                  </a:moveTo>
                  <a:cubicBezTo>
                    <a:pt x="622" y="0"/>
                    <a:pt x="347" y="172"/>
                    <a:pt x="190" y="506"/>
                  </a:cubicBezTo>
                  <a:cubicBezTo>
                    <a:pt x="20" y="859"/>
                    <a:pt x="0" y="1368"/>
                    <a:pt x="176" y="1632"/>
                  </a:cubicBezTo>
                  <a:cubicBezTo>
                    <a:pt x="244" y="1293"/>
                    <a:pt x="400" y="974"/>
                    <a:pt x="631" y="717"/>
                  </a:cubicBezTo>
                  <a:cubicBezTo>
                    <a:pt x="829" y="485"/>
                    <a:pt x="1124" y="357"/>
                    <a:pt x="1428" y="357"/>
                  </a:cubicBezTo>
                  <a:cubicBezTo>
                    <a:pt x="1435" y="357"/>
                    <a:pt x="1443" y="357"/>
                    <a:pt x="1451" y="357"/>
                  </a:cubicBezTo>
                  <a:cubicBezTo>
                    <a:pt x="1390" y="228"/>
                    <a:pt x="1288" y="120"/>
                    <a:pt x="1160" y="59"/>
                  </a:cubicBezTo>
                  <a:cubicBezTo>
                    <a:pt x="1074" y="20"/>
                    <a:pt x="983" y="0"/>
                    <a:pt x="892"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1" name="Google Shape;16931;p71"/>
            <p:cNvSpPr/>
            <p:nvPr/>
          </p:nvSpPr>
          <p:spPr>
            <a:xfrm>
              <a:off x="5730624" y="3541868"/>
              <a:ext cx="43070" cy="57863"/>
            </a:xfrm>
            <a:custGeom>
              <a:rect b="b" l="l" r="r" t="t"/>
              <a:pathLst>
                <a:path extrusionOk="0" h="2206" w="1642">
                  <a:moveTo>
                    <a:pt x="807" y="0"/>
                  </a:moveTo>
                  <a:cubicBezTo>
                    <a:pt x="381" y="0"/>
                    <a:pt x="27" y="362"/>
                    <a:pt x="14" y="910"/>
                  </a:cubicBezTo>
                  <a:cubicBezTo>
                    <a:pt x="1" y="1472"/>
                    <a:pt x="346" y="2184"/>
                    <a:pt x="787" y="2205"/>
                  </a:cubicBezTo>
                  <a:cubicBezTo>
                    <a:pt x="794" y="2205"/>
                    <a:pt x="800" y="2205"/>
                    <a:pt x="807" y="2205"/>
                  </a:cubicBezTo>
                  <a:cubicBezTo>
                    <a:pt x="1246" y="2205"/>
                    <a:pt x="1608" y="1539"/>
                    <a:pt x="1628" y="984"/>
                  </a:cubicBezTo>
                  <a:cubicBezTo>
                    <a:pt x="1642" y="415"/>
                    <a:pt x="1289" y="21"/>
                    <a:pt x="841" y="1"/>
                  </a:cubicBezTo>
                  <a:cubicBezTo>
                    <a:pt x="830" y="0"/>
                    <a:pt x="818" y="0"/>
                    <a:pt x="80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2" name="Google Shape;16932;p71"/>
            <p:cNvSpPr/>
            <p:nvPr/>
          </p:nvSpPr>
          <p:spPr>
            <a:xfrm>
              <a:off x="5672472" y="3557868"/>
              <a:ext cx="41102" cy="49260"/>
            </a:xfrm>
            <a:custGeom>
              <a:rect b="b" l="l" r="r" t="t"/>
              <a:pathLst>
                <a:path extrusionOk="0" h="1878" w="1567">
                  <a:moveTo>
                    <a:pt x="728" y="1"/>
                  </a:moveTo>
                  <a:cubicBezTo>
                    <a:pt x="675" y="1"/>
                    <a:pt x="622" y="8"/>
                    <a:pt x="570" y="22"/>
                  </a:cubicBezTo>
                  <a:cubicBezTo>
                    <a:pt x="211" y="123"/>
                    <a:pt x="0" y="516"/>
                    <a:pt x="122" y="991"/>
                  </a:cubicBezTo>
                  <a:cubicBezTo>
                    <a:pt x="240" y="1420"/>
                    <a:pt x="626" y="1877"/>
                    <a:pt x="972" y="1877"/>
                  </a:cubicBezTo>
                  <a:cubicBezTo>
                    <a:pt x="1003" y="1877"/>
                    <a:pt x="1034" y="1874"/>
                    <a:pt x="1065" y="1866"/>
                  </a:cubicBezTo>
                  <a:cubicBezTo>
                    <a:pt x="1424" y="1771"/>
                    <a:pt x="1567" y="1113"/>
                    <a:pt x="1438" y="639"/>
                  </a:cubicBezTo>
                  <a:cubicBezTo>
                    <a:pt x="1334" y="233"/>
                    <a:pt x="1036" y="1"/>
                    <a:pt x="72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3" name="Google Shape;16933;p71"/>
            <p:cNvSpPr/>
            <p:nvPr/>
          </p:nvSpPr>
          <p:spPr>
            <a:xfrm>
              <a:off x="5815111" y="3621974"/>
              <a:ext cx="53037" cy="39712"/>
            </a:xfrm>
            <a:custGeom>
              <a:rect b="b" l="l" r="r" t="t"/>
              <a:pathLst>
                <a:path extrusionOk="0" h="1514" w="2022">
                  <a:moveTo>
                    <a:pt x="1262" y="1"/>
                  </a:moveTo>
                  <a:cubicBezTo>
                    <a:pt x="1109" y="1"/>
                    <a:pt x="944" y="46"/>
                    <a:pt x="780" y="141"/>
                  </a:cubicBezTo>
                  <a:cubicBezTo>
                    <a:pt x="353" y="391"/>
                    <a:pt x="0" y="961"/>
                    <a:pt x="183" y="1286"/>
                  </a:cubicBezTo>
                  <a:cubicBezTo>
                    <a:pt x="277" y="1444"/>
                    <a:pt x="490" y="1514"/>
                    <a:pt x="732" y="1514"/>
                  </a:cubicBezTo>
                  <a:cubicBezTo>
                    <a:pt x="980" y="1514"/>
                    <a:pt x="1259" y="1441"/>
                    <a:pt x="1472" y="1314"/>
                  </a:cubicBezTo>
                  <a:cubicBezTo>
                    <a:pt x="1892" y="1063"/>
                    <a:pt x="2021" y="636"/>
                    <a:pt x="1824" y="310"/>
                  </a:cubicBezTo>
                  <a:cubicBezTo>
                    <a:pt x="1708" y="111"/>
                    <a:pt x="1501" y="1"/>
                    <a:pt x="126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4" name="Google Shape;16934;p71"/>
            <p:cNvSpPr/>
            <p:nvPr/>
          </p:nvSpPr>
          <p:spPr>
            <a:xfrm>
              <a:off x="5673180" y="3620138"/>
              <a:ext cx="136265" cy="95031"/>
            </a:xfrm>
            <a:custGeom>
              <a:rect b="b" l="l" r="r" t="t"/>
              <a:pathLst>
                <a:path extrusionOk="0" h="3623" w="5195">
                  <a:moveTo>
                    <a:pt x="2409" y="1"/>
                  </a:moveTo>
                  <a:cubicBezTo>
                    <a:pt x="1494" y="1"/>
                    <a:pt x="664" y="472"/>
                    <a:pt x="380" y="1160"/>
                  </a:cubicBezTo>
                  <a:cubicBezTo>
                    <a:pt x="0" y="2096"/>
                    <a:pt x="936" y="2699"/>
                    <a:pt x="2177" y="3214"/>
                  </a:cubicBezTo>
                  <a:cubicBezTo>
                    <a:pt x="2775" y="3458"/>
                    <a:pt x="3338" y="3622"/>
                    <a:pt x="3799" y="3622"/>
                  </a:cubicBezTo>
                  <a:cubicBezTo>
                    <a:pt x="4301" y="3622"/>
                    <a:pt x="4682" y="3428"/>
                    <a:pt x="4855" y="2930"/>
                  </a:cubicBezTo>
                  <a:cubicBezTo>
                    <a:pt x="5194" y="1953"/>
                    <a:pt x="4686" y="1234"/>
                    <a:pt x="4449" y="956"/>
                  </a:cubicBezTo>
                  <a:cubicBezTo>
                    <a:pt x="4164" y="624"/>
                    <a:pt x="3811" y="367"/>
                    <a:pt x="3411" y="197"/>
                  </a:cubicBezTo>
                  <a:cubicBezTo>
                    <a:pt x="3080" y="62"/>
                    <a:pt x="2739" y="1"/>
                    <a:pt x="240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5" name="Google Shape;16935;p71"/>
            <p:cNvSpPr/>
            <p:nvPr/>
          </p:nvSpPr>
          <p:spPr>
            <a:xfrm>
              <a:off x="5779884" y="3567363"/>
              <a:ext cx="56237" cy="51280"/>
            </a:xfrm>
            <a:custGeom>
              <a:rect b="b" l="l" r="r" t="t"/>
              <a:pathLst>
                <a:path extrusionOk="0" h="1955" w="2144">
                  <a:moveTo>
                    <a:pt x="1308" y="1"/>
                  </a:moveTo>
                  <a:cubicBezTo>
                    <a:pt x="1070" y="1"/>
                    <a:pt x="818" y="109"/>
                    <a:pt x="604" y="338"/>
                  </a:cubicBezTo>
                  <a:cubicBezTo>
                    <a:pt x="218" y="751"/>
                    <a:pt x="1" y="1504"/>
                    <a:pt x="320" y="1816"/>
                  </a:cubicBezTo>
                  <a:cubicBezTo>
                    <a:pt x="418" y="1912"/>
                    <a:pt x="556" y="1954"/>
                    <a:pt x="711" y="1954"/>
                  </a:cubicBezTo>
                  <a:cubicBezTo>
                    <a:pt x="1058" y="1954"/>
                    <a:pt x="1490" y="1744"/>
                    <a:pt x="1757" y="1463"/>
                  </a:cubicBezTo>
                  <a:cubicBezTo>
                    <a:pt x="2144" y="1050"/>
                    <a:pt x="2144" y="521"/>
                    <a:pt x="1825" y="209"/>
                  </a:cubicBezTo>
                  <a:cubicBezTo>
                    <a:pt x="1682" y="72"/>
                    <a:pt x="1500" y="1"/>
                    <a:pt x="130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6" name="Google Shape;16936;p71"/>
            <p:cNvSpPr/>
            <p:nvPr/>
          </p:nvSpPr>
          <p:spPr>
            <a:xfrm>
              <a:off x="5676380" y="3620243"/>
              <a:ext cx="79897" cy="70349"/>
            </a:xfrm>
            <a:custGeom>
              <a:rect b="b" l="l" r="r" t="t"/>
              <a:pathLst>
                <a:path extrusionOk="0" h="2682" w="3046">
                  <a:moveTo>
                    <a:pt x="2283" y="0"/>
                  </a:moveTo>
                  <a:cubicBezTo>
                    <a:pt x="1369" y="0"/>
                    <a:pt x="540" y="470"/>
                    <a:pt x="258" y="1156"/>
                  </a:cubicBezTo>
                  <a:cubicBezTo>
                    <a:pt x="1" y="1793"/>
                    <a:pt x="346" y="2275"/>
                    <a:pt x="990" y="2681"/>
                  </a:cubicBezTo>
                  <a:cubicBezTo>
                    <a:pt x="943" y="2437"/>
                    <a:pt x="957" y="2186"/>
                    <a:pt x="1038" y="1949"/>
                  </a:cubicBezTo>
                  <a:cubicBezTo>
                    <a:pt x="1309" y="1102"/>
                    <a:pt x="2123" y="363"/>
                    <a:pt x="3045" y="112"/>
                  </a:cubicBezTo>
                  <a:cubicBezTo>
                    <a:pt x="2791" y="36"/>
                    <a:pt x="2534" y="0"/>
                    <a:pt x="228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7" name="Google Shape;16937;p71"/>
            <p:cNvSpPr/>
            <p:nvPr/>
          </p:nvSpPr>
          <p:spPr>
            <a:xfrm>
              <a:off x="5672289" y="3558052"/>
              <a:ext cx="33286" cy="49076"/>
            </a:xfrm>
            <a:custGeom>
              <a:rect b="b" l="l" r="r" t="t"/>
              <a:pathLst>
                <a:path extrusionOk="0" h="1871" w="1269">
                  <a:moveTo>
                    <a:pt x="672" y="1"/>
                  </a:moveTo>
                  <a:cubicBezTo>
                    <a:pt x="638" y="1"/>
                    <a:pt x="611" y="8"/>
                    <a:pt x="577" y="15"/>
                  </a:cubicBezTo>
                  <a:cubicBezTo>
                    <a:pt x="211" y="116"/>
                    <a:pt x="1" y="509"/>
                    <a:pt x="129" y="984"/>
                  </a:cubicBezTo>
                  <a:cubicBezTo>
                    <a:pt x="247" y="1413"/>
                    <a:pt x="633" y="1870"/>
                    <a:pt x="979" y="1870"/>
                  </a:cubicBezTo>
                  <a:cubicBezTo>
                    <a:pt x="1010" y="1870"/>
                    <a:pt x="1041" y="1867"/>
                    <a:pt x="1072" y="1859"/>
                  </a:cubicBezTo>
                  <a:cubicBezTo>
                    <a:pt x="1146" y="1832"/>
                    <a:pt x="1221" y="1784"/>
                    <a:pt x="1269" y="1723"/>
                  </a:cubicBezTo>
                  <a:cubicBezTo>
                    <a:pt x="997" y="1540"/>
                    <a:pt x="740" y="1140"/>
                    <a:pt x="638" y="754"/>
                  </a:cubicBezTo>
                  <a:cubicBezTo>
                    <a:pt x="563" y="503"/>
                    <a:pt x="577" y="238"/>
                    <a:pt x="672"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8" name="Google Shape;16938;p71"/>
            <p:cNvSpPr/>
            <p:nvPr/>
          </p:nvSpPr>
          <p:spPr>
            <a:xfrm>
              <a:off x="5730624" y="3541868"/>
              <a:ext cx="28486" cy="57837"/>
            </a:xfrm>
            <a:custGeom>
              <a:rect b="b" l="l" r="r" t="t"/>
              <a:pathLst>
                <a:path extrusionOk="0" h="2205" w="1086">
                  <a:moveTo>
                    <a:pt x="806" y="0"/>
                  </a:moveTo>
                  <a:cubicBezTo>
                    <a:pt x="381" y="0"/>
                    <a:pt x="27" y="355"/>
                    <a:pt x="14" y="910"/>
                  </a:cubicBezTo>
                  <a:cubicBezTo>
                    <a:pt x="1" y="1472"/>
                    <a:pt x="346" y="2177"/>
                    <a:pt x="787" y="2205"/>
                  </a:cubicBezTo>
                  <a:cubicBezTo>
                    <a:pt x="801" y="2198"/>
                    <a:pt x="821" y="2198"/>
                    <a:pt x="835" y="2198"/>
                  </a:cubicBezTo>
                  <a:cubicBezTo>
                    <a:pt x="638" y="1879"/>
                    <a:pt x="543" y="1377"/>
                    <a:pt x="584" y="964"/>
                  </a:cubicBezTo>
                  <a:cubicBezTo>
                    <a:pt x="624" y="523"/>
                    <a:pt x="828" y="204"/>
                    <a:pt x="1086" y="55"/>
                  </a:cubicBezTo>
                  <a:cubicBezTo>
                    <a:pt x="1011" y="28"/>
                    <a:pt x="930" y="8"/>
                    <a:pt x="841" y="1"/>
                  </a:cubicBezTo>
                  <a:cubicBezTo>
                    <a:pt x="830" y="0"/>
                    <a:pt x="818" y="0"/>
                    <a:pt x="806"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9" name="Google Shape;16939;p71"/>
            <p:cNvSpPr/>
            <p:nvPr/>
          </p:nvSpPr>
          <p:spPr>
            <a:xfrm>
              <a:off x="5781484" y="3567363"/>
              <a:ext cx="51070" cy="44093"/>
            </a:xfrm>
            <a:custGeom>
              <a:rect b="b" l="l" r="r" t="t"/>
              <a:pathLst>
                <a:path extrusionOk="0" h="1681" w="1947">
                  <a:moveTo>
                    <a:pt x="1247" y="1"/>
                  </a:moveTo>
                  <a:cubicBezTo>
                    <a:pt x="1009" y="1"/>
                    <a:pt x="757" y="109"/>
                    <a:pt x="543" y="338"/>
                  </a:cubicBezTo>
                  <a:cubicBezTo>
                    <a:pt x="204" y="697"/>
                    <a:pt x="1" y="1321"/>
                    <a:pt x="164" y="1680"/>
                  </a:cubicBezTo>
                  <a:cubicBezTo>
                    <a:pt x="306" y="1300"/>
                    <a:pt x="557" y="968"/>
                    <a:pt x="876" y="724"/>
                  </a:cubicBezTo>
                  <a:cubicBezTo>
                    <a:pt x="1130" y="532"/>
                    <a:pt x="1398" y="442"/>
                    <a:pt x="1649" y="442"/>
                  </a:cubicBezTo>
                  <a:cubicBezTo>
                    <a:pt x="1752" y="442"/>
                    <a:pt x="1852" y="457"/>
                    <a:pt x="1947" y="487"/>
                  </a:cubicBezTo>
                  <a:cubicBezTo>
                    <a:pt x="1906" y="385"/>
                    <a:pt x="1845" y="290"/>
                    <a:pt x="1764" y="209"/>
                  </a:cubicBezTo>
                  <a:cubicBezTo>
                    <a:pt x="1621" y="72"/>
                    <a:pt x="1439" y="1"/>
                    <a:pt x="1247"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0" name="Google Shape;16940;p71"/>
            <p:cNvSpPr/>
            <p:nvPr/>
          </p:nvSpPr>
          <p:spPr>
            <a:xfrm>
              <a:off x="5818836" y="3622027"/>
              <a:ext cx="46978" cy="28197"/>
            </a:xfrm>
            <a:custGeom>
              <a:rect b="b" l="l" r="r" t="t"/>
              <a:pathLst>
                <a:path extrusionOk="0" h="1075" w="1791">
                  <a:moveTo>
                    <a:pt x="1116" y="1"/>
                  </a:moveTo>
                  <a:cubicBezTo>
                    <a:pt x="964" y="1"/>
                    <a:pt x="800" y="45"/>
                    <a:pt x="638" y="139"/>
                  </a:cubicBezTo>
                  <a:cubicBezTo>
                    <a:pt x="299" y="342"/>
                    <a:pt x="1" y="749"/>
                    <a:pt x="1" y="1074"/>
                  </a:cubicBezTo>
                  <a:cubicBezTo>
                    <a:pt x="238" y="823"/>
                    <a:pt x="550" y="647"/>
                    <a:pt x="882" y="566"/>
                  </a:cubicBezTo>
                  <a:cubicBezTo>
                    <a:pt x="976" y="539"/>
                    <a:pt x="1071" y="526"/>
                    <a:pt x="1166" y="526"/>
                  </a:cubicBezTo>
                  <a:cubicBezTo>
                    <a:pt x="1380" y="526"/>
                    <a:pt x="1592" y="593"/>
                    <a:pt x="1771" y="715"/>
                  </a:cubicBezTo>
                  <a:cubicBezTo>
                    <a:pt x="1791" y="579"/>
                    <a:pt x="1757" y="430"/>
                    <a:pt x="1689" y="308"/>
                  </a:cubicBezTo>
                  <a:cubicBezTo>
                    <a:pt x="1568" y="112"/>
                    <a:pt x="1358" y="1"/>
                    <a:pt x="111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41" name="Google Shape;16941;p71"/>
          <p:cNvGrpSpPr/>
          <p:nvPr/>
        </p:nvGrpSpPr>
        <p:grpSpPr>
          <a:xfrm>
            <a:off x="3041787" y="2001118"/>
            <a:ext cx="370158" cy="328164"/>
            <a:chOff x="3041787" y="2001118"/>
            <a:chExt cx="370158" cy="328164"/>
          </a:xfrm>
        </p:grpSpPr>
        <p:sp>
          <p:nvSpPr>
            <p:cNvPr id="16942" name="Google Shape;16942;p71"/>
            <p:cNvSpPr/>
            <p:nvPr/>
          </p:nvSpPr>
          <p:spPr>
            <a:xfrm>
              <a:off x="3087689" y="2006993"/>
              <a:ext cx="278536" cy="258628"/>
            </a:xfrm>
            <a:custGeom>
              <a:rect b="b" l="l" r="r" t="t"/>
              <a:pathLst>
                <a:path extrusionOk="0" h="9860" w="10619">
                  <a:moveTo>
                    <a:pt x="5309" y="1"/>
                  </a:moveTo>
                  <a:cubicBezTo>
                    <a:pt x="3977" y="1"/>
                    <a:pt x="3566" y="333"/>
                    <a:pt x="3065" y="333"/>
                  </a:cubicBezTo>
                  <a:cubicBezTo>
                    <a:pt x="2918" y="333"/>
                    <a:pt x="2764" y="305"/>
                    <a:pt x="2577" y="231"/>
                  </a:cubicBezTo>
                  <a:lnTo>
                    <a:pt x="299" y="231"/>
                  </a:lnTo>
                  <a:lnTo>
                    <a:pt x="0" y="5947"/>
                  </a:lnTo>
                  <a:cubicBezTo>
                    <a:pt x="190" y="8191"/>
                    <a:pt x="1580" y="9419"/>
                    <a:pt x="2679" y="9860"/>
                  </a:cubicBezTo>
                  <a:lnTo>
                    <a:pt x="7934" y="9860"/>
                  </a:lnTo>
                  <a:cubicBezTo>
                    <a:pt x="9039" y="9419"/>
                    <a:pt x="10429" y="8191"/>
                    <a:pt x="10619" y="5947"/>
                  </a:cubicBezTo>
                  <a:lnTo>
                    <a:pt x="10314" y="231"/>
                  </a:lnTo>
                  <a:lnTo>
                    <a:pt x="8042" y="231"/>
                  </a:lnTo>
                  <a:cubicBezTo>
                    <a:pt x="7855" y="305"/>
                    <a:pt x="7700" y="333"/>
                    <a:pt x="7554" y="333"/>
                  </a:cubicBezTo>
                  <a:cubicBezTo>
                    <a:pt x="7053" y="333"/>
                    <a:pt x="6642" y="1"/>
                    <a:pt x="5309"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3" name="Google Shape;16943;p71"/>
            <p:cNvSpPr/>
            <p:nvPr/>
          </p:nvSpPr>
          <p:spPr>
            <a:xfrm>
              <a:off x="3298631" y="2001118"/>
              <a:ext cx="113314" cy="184082"/>
            </a:xfrm>
            <a:custGeom>
              <a:rect b="b" l="l" r="r" t="t"/>
              <a:pathLst>
                <a:path extrusionOk="0" h="7018" w="4320">
                  <a:moveTo>
                    <a:pt x="1587" y="1"/>
                  </a:moveTo>
                  <a:cubicBezTo>
                    <a:pt x="902" y="1"/>
                    <a:pt x="0" y="455"/>
                    <a:pt x="0" y="455"/>
                  </a:cubicBezTo>
                  <a:cubicBezTo>
                    <a:pt x="2556" y="1215"/>
                    <a:pt x="1166" y="5174"/>
                    <a:pt x="2814" y="6883"/>
                  </a:cubicBezTo>
                  <a:cubicBezTo>
                    <a:pt x="2906" y="6975"/>
                    <a:pt x="3022" y="7018"/>
                    <a:pt x="3136" y="7018"/>
                  </a:cubicBezTo>
                  <a:cubicBezTo>
                    <a:pt x="3324" y="7018"/>
                    <a:pt x="3507" y="6900"/>
                    <a:pt x="3567" y="6693"/>
                  </a:cubicBezTo>
                  <a:cubicBezTo>
                    <a:pt x="3702" y="6266"/>
                    <a:pt x="3831" y="5581"/>
                    <a:pt x="3811" y="4605"/>
                  </a:cubicBezTo>
                  <a:cubicBezTo>
                    <a:pt x="3784" y="3269"/>
                    <a:pt x="4319" y="3188"/>
                    <a:pt x="4319" y="3188"/>
                  </a:cubicBezTo>
                  <a:cubicBezTo>
                    <a:pt x="4319" y="3188"/>
                    <a:pt x="3634" y="1"/>
                    <a:pt x="1587"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4" name="Google Shape;16944;p71"/>
            <p:cNvSpPr/>
            <p:nvPr/>
          </p:nvSpPr>
          <p:spPr>
            <a:xfrm>
              <a:off x="3143166" y="2114431"/>
              <a:ext cx="41837" cy="53719"/>
            </a:xfrm>
            <a:custGeom>
              <a:rect b="b" l="l" r="r" t="t"/>
              <a:pathLst>
                <a:path extrusionOk="0" h="2048" w="1595">
                  <a:moveTo>
                    <a:pt x="801" y="0"/>
                  </a:moveTo>
                  <a:cubicBezTo>
                    <a:pt x="360" y="0"/>
                    <a:pt x="8" y="359"/>
                    <a:pt x="1" y="800"/>
                  </a:cubicBezTo>
                  <a:lnTo>
                    <a:pt x="1" y="1254"/>
                  </a:lnTo>
                  <a:cubicBezTo>
                    <a:pt x="8" y="1695"/>
                    <a:pt x="360" y="2048"/>
                    <a:pt x="801" y="2048"/>
                  </a:cubicBezTo>
                  <a:cubicBezTo>
                    <a:pt x="1242" y="2048"/>
                    <a:pt x="1594" y="1695"/>
                    <a:pt x="1594" y="1254"/>
                  </a:cubicBezTo>
                  <a:lnTo>
                    <a:pt x="1594" y="800"/>
                  </a:lnTo>
                  <a:cubicBezTo>
                    <a:pt x="1594" y="359"/>
                    <a:pt x="1242" y="0"/>
                    <a:pt x="80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5" name="Google Shape;16945;p71"/>
            <p:cNvSpPr/>
            <p:nvPr/>
          </p:nvSpPr>
          <p:spPr>
            <a:xfrm>
              <a:off x="3161133" y="2114431"/>
              <a:ext cx="23869" cy="41811"/>
            </a:xfrm>
            <a:custGeom>
              <a:rect b="b" l="l" r="r" t="t"/>
              <a:pathLst>
                <a:path extrusionOk="0" h="1594" w="910">
                  <a:moveTo>
                    <a:pt x="116" y="0"/>
                  </a:moveTo>
                  <a:cubicBezTo>
                    <a:pt x="75" y="0"/>
                    <a:pt x="41" y="7"/>
                    <a:pt x="1" y="14"/>
                  </a:cubicBezTo>
                  <a:lnTo>
                    <a:pt x="1" y="1139"/>
                  </a:lnTo>
                  <a:cubicBezTo>
                    <a:pt x="1" y="1390"/>
                    <a:pt x="204" y="1593"/>
                    <a:pt x="455" y="1593"/>
                  </a:cubicBezTo>
                  <a:cubicBezTo>
                    <a:pt x="706" y="1593"/>
                    <a:pt x="909" y="1390"/>
                    <a:pt x="909" y="1139"/>
                  </a:cubicBezTo>
                  <a:lnTo>
                    <a:pt x="909" y="800"/>
                  </a:lnTo>
                  <a:cubicBezTo>
                    <a:pt x="909" y="359"/>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6" name="Google Shape;16946;p71"/>
            <p:cNvSpPr/>
            <p:nvPr/>
          </p:nvSpPr>
          <p:spPr>
            <a:xfrm>
              <a:off x="3155258" y="2120464"/>
              <a:ext cx="17810" cy="17810"/>
            </a:xfrm>
            <a:custGeom>
              <a:rect b="b" l="l" r="r" t="t"/>
              <a:pathLst>
                <a:path extrusionOk="0" h="679" w="679">
                  <a:moveTo>
                    <a:pt x="340" y="1"/>
                  </a:moveTo>
                  <a:cubicBezTo>
                    <a:pt x="150" y="1"/>
                    <a:pt x="1" y="150"/>
                    <a:pt x="1" y="340"/>
                  </a:cubicBezTo>
                  <a:cubicBezTo>
                    <a:pt x="1" y="529"/>
                    <a:pt x="150" y="679"/>
                    <a:pt x="340" y="679"/>
                  </a:cubicBezTo>
                  <a:cubicBezTo>
                    <a:pt x="530" y="679"/>
                    <a:pt x="679" y="529"/>
                    <a:pt x="679" y="340"/>
                  </a:cubicBezTo>
                  <a:cubicBezTo>
                    <a:pt x="679" y="150"/>
                    <a:pt x="530"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7" name="Google Shape;16947;p71"/>
            <p:cNvSpPr/>
            <p:nvPr/>
          </p:nvSpPr>
          <p:spPr>
            <a:xfrm>
              <a:off x="3268571" y="2114431"/>
              <a:ext cx="41811" cy="53719"/>
            </a:xfrm>
            <a:custGeom>
              <a:rect b="b" l="l" r="r" t="t"/>
              <a:pathLst>
                <a:path extrusionOk="0" h="2048" w="1594">
                  <a:moveTo>
                    <a:pt x="800" y="0"/>
                  </a:moveTo>
                  <a:cubicBezTo>
                    <a:pt x="359" y="0"/>
                    <a:pt x="0" y="359"/>
                    <a:pt x="0" y="800"/>
                  </a:cubicBezTo>
                  <a:lnTo>
                    <a:pt x="0" y="1254"/>
                  </a:lnTo>
                  <a:cubicBezTo>
                    <a:pt x="0" y="1695"/>
                    <a:pt x="359" y="2048"/>
                    <a:pt x="800" y="2048"/>
                  </a:cubicBezTo>
                  <a:cubicBezTo>
                    <a:pt x="1234" y="2048"/>
                    <a:pt x="1594" y="1695"/>
                    <a:pt x="1594" y="1254"/>
                  </a:cubicBezTo>
                  <a:lnTo>
                    <a:pt x="1594" y="800"/>
                  </a:lnTo>
                  <a:cubicBezTo>
                    <a:pt x="1594" y="359"/>
                    <a:pt x="1234" y="0"/>
                    <a:pt x="8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8" name="Google Shape;16948;p71"/>
            <p:cNvSpPr/>
            <p:nvPr/>
          </p:nvSpPr>
          <p:spPr>
            <a:xfrm>
              <a:off x="3286513" y="2114431"/>
              <a:ext cx="23869" cy="41811"/>
            </a:xfrm>
            <a:custGeom>
              <a:rect b="b" l="l" r="r" t="t"/>
              <a:pathLst>
                <a:path extrusionOk="0" h="1594" w="910">
                  <a:moveTo>
                    <a:pt x="116" y="0"/>
                  </a:moveTo>
                  <a:cubicBezTo>
                    <a:pt x="76" y="0"/>
                    <a:pt x="35" y="7"/>
                    <a:pt x="1" y="14"/>
                  </a:cubicBezTo>
                  <a:lnTo>
                    <a:pt x="1" y="1139"/>
                  </a:lnTo>
                  <a:cubicBezTo>
                    <a:pt x="1" y="1390"/>
                    <a:pt x="204" y="1593"/>
                    <a:pt x="455" y="1593"/>
                  </a:cubicBezTo>
                  <a:cubicBezTo>
                    <a:pt x="706" y="1593"/>
                    <a:pt x="910" y="1390"/>
                    <a:pt x="910" y="1139"/>
                  </a:cubicBezTo>
                  <a:lnTo>
                    <a:pt x="910" y="800"/>
                  </a:lnTo>
                  <a:cubicBezTo>
                    <a:pt x="910" y="359"/>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9" name="Google Shape;16949;p71"/>
            <p:cNvSpPr/>
            <p:nvPr/>
          </p:nvSpPr>
          <p:spPr>
            <a:xfrm>
              <a:off x="3280480" y="2120464"/>
              <a:ext cx="17994" cy="17810"/>
            </a:xfrm>
            <a:custGeom>
              <a:rect b="b" l="l" r="r" t="t"/>
              <a:pathLst>
                <a:path extrusionOk="0" h="679" w="686">
                  <a:moveTo>
                    <a:pt x="346" y="1"/>
                  </a:moveTo>
                  <a:cubicBezTo>
                    <a:pt x="156" y="1"/>
                    <a:pt x="0" y="150"/>
                    <a:pt x="0" y="340"/>
                  </a:cubicBezTo>
                  <a:cubicBezTo>
                    <a:pt x="0" y="529"/>
                    <a:pt x="156" y="679"/>
                    <a:pt x="346" y="679"/>
                  </a:cubicBezTo>
                  <a:cubicBezTo>
                    <a:pt x="529" y="679"/>
                    <a:pt x="685" y="529"/>
                    <a:pt x="685" y="340"/>
                  </a:cubicBezTo>
                  <a:cubicBezTo>
                    <a:pt x="685" y="150"/>
                    <a:pt x="529" y="1"/>
                    <a:pt x="3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0" name="Google Shape;16950;p71"/>
            <p:cNvSpPr/>
            <p:nvPr/>
          </p:nvSpPr>
          <p:spPr>
            <a:xfrm>
              <a:off x="3298447" y="2011741"/>
              <a:ext cx="98730" cy="173459"/>
            </a:xfrm>
            <a:custGeom>
              <a:rect b="b" l="l" r="r" t="t"/>
              <a:pathLst>
                <a:path extrusionOk="0" h="6613" w="3764">
                  <a:moveTo>
                    <a:pt x="496" y="0"/>
                  </a:moveTo>
                  <a:cubicBezTo>
                    <a:pt x="342" y="0"/>
                    <a:pt x="177" y="17"/>
                    <a:pt x="0" y="50"/>
                  </a:cubicBezTo>
                  <a:cubicBezTo>
                    <a:pt x="2563" y="816"/>
                    <a:pt x="1167" y="4776"/>
                    <a:pt x="2814" y="6478"/>
                  </a:cubicBezTo>
                  <a:cubicBezTo>
                    <a:pt x="2906" y="6570"/>
                    <a:pt x="3022" y="6613"/>
                    <a:pt x="3136" y="6613"/>
                  </a:cubicBezTo>
                  <a:cubicBezTo>
                    <a:pt x="3326" y="6613"/>
                    <a:pt x="3510" y="6495"/>
                    <a:pt x="3574" y="6288"/>
                  </a:cubicBezTo>
                  <a:cubicBezTo>
                    <a:pt x="3669" y="5963"/>
                    <a:pt x="3730" y="5624"/>
                    <a:pt x="3764" y="5291"/>
                  </a:cubicBezTo>
                  <a:cubicBezTo>
                    <a:pt x="3316" y="5068"/>
                    <a:pt x="2936" y="4356"/>
                    <a:pt x="2706" y="3149"/>
                  </a:cubicBezTo>
                  <a:cubicBezTo>
                    <a:pt x="2323" y="1189"/>
                    <a:pt x="1805" y="0"/>
                    <a:pt x="496"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1" name="Google Shape;16951;p71"/>
            <p:cNvSpPr/>
            <p:nvPr/>
          </p:nvSpPr>
          <p:spPr>
            <a:xfrm>
              <a:off x="3087506" y="2013052"/>
              <a:ext cx="98730" cy="252569"/>
            </a:xfrm>
            <a:custGeom>
              <a:rect b="b" l="l" r="r" t="t"/>
              <a:pathLst>
                <a:path extrusionOk="0" h="9629" w="3764">
                  <a:moveTo>
                    <a:pt x="306" y="0"/>
                  </a:moveTo>
                  <a:lnTo>
                    <a:pt x="0" y="5716"/>
                  </a:lnTo>
                  <a:cubicBezTo>
                    <a:pt x="190" y="7960"/>
                    <a:pt x="1587" y="9188"/>
                    <a:pt x="2686" y="9629"/>
                  </a:cubicBezTo>
                  <a:lnTo>
                    <a:pt x="3764" y="9629"/>
                  </a:lnTo>
                  <a:cubicBezTo>
                    <a:pt x="3764" y="9629"/>
                    <a:pt x="1872" y="8361"/>
                    <a:pt x="1560" y="6116"/>
                  </a:cubicBezTo>
                  <a:cubicBezTo>
                    <a:pt x="950" y="1743"/>
                    <a:pt x="2109" y="434"/>
                    <a:pt x="3113" y="102"/>
                  </a:cubicBezTo>
                  <a:cubicBezTo>
                    <a:pt x="2930" y="102"/>
                    <a:pt x="2747" y="68"/>
                    <a:pt x="258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2" name="Google Shape;16952;p71"/>
            <p:cNvSpPr/>
            <p:nvPr/>
          </p:nvSpPr>
          <p:spPr>
            <a:xfrm>
              <a:off x="3041787" y="2001118"/>
              <a:ext cx="113497" cy="184082"/>
            </a:xfrm>
            <a:custGeom>
              <a:rect b="b" l="l" r="r" t="t"/>
              <a:pathLst>
                <a:path extrusionOk="0" h="7018" w="4327">
                  <a:moveTo>
                    <a:pt x="2733" y="1"/>
                  </a:moveTo>
                  <a:cubicBezTo>
                    <a:pt x="686" y="1"/>
                    <a:pt x="1" y="3188"/>
                    <a:pt x="1" y="3188"/>
                  </a:cubicBezTo>
                  <a:cubicBezTo>
                    <a:pt x="1" y="3188"/>
                    <a:pt x="543" y="3269"/>
                    <a:pt x="509" y="4605"/>
                  </a:cubicBezTo>
                  <a:cubicBezTo>
                    <a:pt x="489" y="5581"/>
                    <a:pt x="625" y="6266"/>
                    <a:pt x="753" y="6693"/>
                  </a:cubicBezTo>
                  <a:cubicBezTo>
                    <a:pt x="813" y="6900"/>
                    <a:pt x="996" y="7018"/>
                    <a:pt x="1184" y="7018"/>
                  </a:cubicBezTo>
                  <a:cubicBezTo>
                    <a:pt x="1298" y="7018"/>
                    <a:pt x="1414" y="6975"/>
                    <a:pt x="1506" y="6883"/>
                  </a:cubicBezTo>
                  <a:cubicBezTo>
                    <a:pt x="3154" y="5174"/>
                    <a:pt x="1764" y="1215"/>
                    <a:pt x="4327" y="455"/>
                  </a:cubicBezTo>
                  <a:cubicBezTo>
                    <a:pt x="4327" y="455"/>
                    <a:pt x="3411" y="1"/>
                    <a:pt x="2733"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3" name="Google Shape;16953;p71"/>
            <p:cNvSpPr/>
            <p:nvPr/>
          </p:nvSpPr>
          <p:spPr>
            <a:xfrm>
              <a:off x="3041787" y="2001118"/>
              <a:ext cx="111373" cy="122232"/>
            </a:xfrm>
            <a:custGeom>
              <a:rect b="b" l="l" r="r" t="t"/>
              <a:pathLst>
                <a:path extrusionOk="0" h="4660" w="4246">
                  <a:moveTo>
                    <a:pt x="2733" y="1"/>
                  </a:moveTo>
                  <a:cubicBezTo>
                    <a:pt x="686" y="1"/>
                    <a:pt x="1" y="3188"/>
                    <a:pt x="1" y="3188"/>
                  </a:cubicBezTo>
                  <a:cubicBezTo>
                    <a:pt x="1" y="3188"/>
                    <a:pt x="543" y="3269"/>
                    <a:pt x="509" y="4605"/>
                  </a:cubicBezTo>
                  <a:lnTo>
                    <a:pt x="509" y="4659"/>
                  </a:lnTo>
                  <a:cubicBezTo>
                    <a:pt x="1500" y="916"/>
                    <a:pt x="2883" y="307"/>
                    <a:pt x="3682" y="307"/>
                  </a:cubicBezTo>
                  <a:cubicBezTo>
                    <a:pt x="3944" y="307"/>
                    <a:pt x="4143" y="373"/>
                    <a:pt x="4245" y="414"/>
                  </a:cubicBezTo>
                  <a:cubicBezTo>
                    <a:pt x="4015" y="313"/>
                    <a:pt x="3296" y="1"/>
                    <a:pt x="2733"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4" name="Google Shape;16954;p71"/>
            <p:cNvSpPr/>
            <p:nvPr/>
          </p:nvSpPr>
          <p:spPr>
            <a:xfrm>
              <a:off x="3161133" y="2221843"/>
              <a:ext cx="131281" cy="95530"/>
            </a:xfrm>
            <a:custGeom>
              <a:rect b="b" l="l" r="r" t="t"/>
              <a:pathLst>
                <a:path extrusionOk="0" h="3642" w="5005">
                  <a:moveTo>
                    <a:pt x="2503" y="0"/>
                  </a:moveTo>
                  <a:cubicBezTo>
                    <a:pt x="1119" y="0"/>
                    <a:pt x="1" y="814"/>
                    <a:pt x="1" y="1824"/>
                  </a:cubicBezTo>
                  <a:cubicBezTo>
                    <a:pt x="1" y="2828"/>
                    <a:pt x="1119" y="3642"/>
                    <a:pt x="2503" y="3642"/>
                  </a:cubicBezTo>
                  <a:cubicBezTo>
                    <a:pt x="3886" y="3642"/>
                    <a:pt x="5005" y="2828"/>
                    <a:pt x="5005" y="1824"/>
                  </a:cubicBezTo>
                  <a:cubicBezTo>
                    <a:pt x="5005" y="814"/>
                    <a:pt x="3886" y="0"/>
                    <a:pt x="2503" y="0"/>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5" name="Google Shape;16955;p71"/>
            <p:cNvSpPr/>
            <p:nvPr/>
          </p:nvSpPr>
          <p:spPr>
            <a:xfrm>
              <a:off x="3196885" y="2269687"/>
              <a:ext cx="59778" cy="59595"/>
            </a:xfrm>
            <a:custGeom>
              <a:rect b="b" l="l" r="r" t="t"/>
              <a:pathLst>
                <a:path extrusionOk="0" h="2272" w="2279">
                  <a:moveTo>
                    <a:pt x="1" y="0"/>
                  </a:moveTo>
                  <a:lnTo>
                    <a:pt x="1" y="1140"/>
                  </a:lnTo>
                  <a:cubicBezTo>
                    <a:pt x="1" y="1763"/>
                    <a:pt x="516" y="2272"/>
                    <a:pt x="1140" y="2272"/>
                  </a:cubicBezTo>
                  <a:cubicBezTo>
                    <a:pt x="1770" y="2272"/>
                    <a:pt x="2279" y="1763"/>
                    <a:pt x="2279" y="1140"/>
                  </a:cubicBezTo>
                  <a:lnTo>
                    <a:pt x="2279"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6" name="Google Shape;16956;p71"/>
            <p:cNvSpPr/>
            <p:nvPr/>
          </p:nvSpPr>
          <p:spPr>
            <a:xfrm>
              <a:off x="3196885" y="2269687"/>
              <a:ext cx="59778" cy="29850"/>
            </a:xfrm>
            <a:custGeom>
              <a:rect b="b" l="l" r="r" t="t"/>
              <a:pathLst>
                <a:path extrusionOk="0" h="1138" w="2279">
                  <a:moveTo>
                    <a:pt x="1" y="0"/>
                  </a:moveTo>
                  <a:lnTo>
                    <a:pt x="1" y="889"/>
                  </a:lnTo>
                  <a:cubicBezTo>
                    <a:pt x="319" y="848"/>
                    <a:pt x="631" y="746"/>
                    <a:pt x="916" y="597"/>
                  </a:cubicBezTo>
                  <a:lnTo>
                    <a:pt x="916" y="909"/>
                  </a:lnTo>
                  <a:cubicBezTo>
                    <a:pt x="916" y="1062"/>
                    <a:pt x="1029" y="1138"/>
                    <a:pt x="1143" y="1138"/>
                  </a:cubicBezTo>
                  <a:cubicBezTo>
                    <a:pt x="1257" y="1138"/>
                    <a:pt x="1370" y="1062"/>
                    <a:pt x="1370" y="909"/>
                  </a:cubicBezTo>
                  <a:lnTo>
                    <a:pt x="1370" y="590"/>
                  </a:lnTo>
                  <a:cubicBezTo>
                    <a:pt x="1648" y="746"/>
                    <a:pt x="1960" y="848"/>
                    <a:pt x="2279" y="889"/>
                  </a:cubicBezTo>
                  <a:lnTo>
                    <a:pt x="2279" y="0"/>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7" name="Google Shape;16957;p71"/>
            <p:cNvSpPr/>
            <p:nvPr/>
          </p:nvSpPr>
          <p:spPr>
            <a:xfrm>
              <a:off x="3143166" y="2215968"/>
              <a:ext cx="167216" cy="65680"/>
            </a:xfrm>
            <a:custGeom>
              <a:rect b="b" l="l" r="r" t="t"/>
              <a:pathLst>
                <a:path extrusionOk="0" h="2504" w="6375">
                  <a:moveTo>
                    <a:pt x="1709" y="1"/>
                  </a:moveTo>
                  <a:cubicBezTo>
                    <a:pt x="767" y="1"/>
                    <a:pt x="1" y="557"/>
                    <a:pt x="1" y="1248"/>
                  </a:cubicBezTo>
                  <a:cubicBezTo>
                    <a:pt x="1" y="1940"/>
                    <a:pt x="767" y="2503"/>
                    <a:pt x="1709" y="2503"/>
                  </a:cubicBezTo>
                  <a:cubicBezTo>
                    <a:pt x="1720" y="2503"/>
                    <a:pt x="1731" y="2503"/>
                    <a:pt x="1742" y="2503"/>
                  </a:cubicBezTo>
                  <a:cubicBezTo>
                    <a:pt x="2165" y="2503"/>
                    <a:pt x="2579" y="2374"/>
                    <a:pt x="2923" y="2130"/>
                  </a:cubicBezTo>
                  <a:cubicBezTo>
                    <a:pt x="3001" y="2072"/>
                    <a:pt x="3094" y="2043"/>
                    <a:pt x="3189" y="2043"/>
                  </a:cubicBezTo>
                  <a:cubicBezTo>
                    <a:pt x="3283" y="2043"/>
                    <a:pt x="3378" y="2072"/>
                    <a:pt x="3459" y="2130"/>
                  </a:cubicBezTo>
                  <a:cubicBezTo>
                    <a:pt x="3803" y="2374"/>
                    <a:pt x="4211" y="2503"/>
                    <a:pt x="4633" y="2503"/>
                  </a:cubicBezTo>
                  <a:cubicBezTo>
                    <a:pt x="4644" y="2503"/>
                    <a:pt x="4655" y="2503"/>
                    <a:pt x="4666" y="2503"/>
                  </a:cubicBezTo>
                  <a:cubicBezTo>
                    <a:pt x="5608" y="2503"/>
                    <a:pt x="6375" y="1940"/>
                    <a:pt x="6375" y="1248"/>
                  </a:cubicBezTo>
                  <a:cubicBezTo>
                    <a:pt x="6375" y="557"/>
                    <a:pt x="5608" y="1"/>
                    <a:pt x="4666"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8" name="Google Shape;16958;p71"/>
            <p:cNvSpPr/>
            <p:nvPr/>
          </p:nvSpPr>
          <p:spPr>
            <a:xfrm>
              <a:off x="3191009" y="2192151"/>
              <a:ext cx="71713" cy="50362"/>
            </a:xfrm>
            <a:custGeom>
              <a:rect b="b" l="l" r="r" t="t"/>
              <a:pathLst>
                <a:path extrusionOk="0" h="1920" w="2734">
                  <a:moveTo>
                    <a:pt x="1364" y="0"/>
                  </a:moveTo>
                  <a:cubicBezTo>
                    <a:pt x="611" y="0"/>
                    <a:pt x="1" y="407"/>
                    <a:pt x="1" y="909"/>
                  </a:cubicBezTo>
                  <a:cubicBezTo>
                    <a:pt x="1" y="1397"/>
                    <a:pt x="570" y="1648"/>
                    <a:pt x="984" y="1838"/>
                  </a:cubicBezTo>
                  <a:cubicBezTo>
                    <a:pt x="1106" y="1892"/>
                    <a:pt x="1237" y="1919"/>
                    <a:pt x="1366" y="1919"/>
                  </a:cubicBezTo>
                  <a:cubicBezTo>
                    <a:pt x="1496" y="1919"/>
                    <a:pt x="1625" y="1892"/>
                    <a:pt x="1743" y="1838"/>
                  </a:cubicBezTo>
                  <a:cubicBezTo>
                    <a:pt x="2157" y="1648"/>
                    <a:pt x="2733" y="1390"/>
                    <a:pt x="2733" y="909"/>
                  </a:cubicBezTo>
                  <a:cubicBezTo>
                    <a:pt x="2733" y="407"/>
                    <a:pt x="2123" y="0"/>
                    <a:pt x="1364"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9" name="Google Shape;16959;p71"/>
            <p:cNvSpPr/>
            <p:nvPr/>
          </p:nvSpPr>
          <p:spPr>
            <a:xfrm>
              <a:off x="3190826" y="2193908"/>
              <a:ext cx="53221" cy="48604"/>
            </a:xfrm>
            <a:custGeom>
              <a:rect b="b" l="l" r="r" t="t"/>
              <a:pathLst>
                <a:path extrusionOk="0" h="1853" w="2029">
                  <a:moveTo>
                    <a:pt x="849" y="1"/>
                  </a:moveTo>
                  <a:lnTo>
                    <a:pt x="849" y="1"/>
                  </a:lnTo>
                  <a:cubicBezTo>
                    <a:pt x="354" y="137"/>
                    <a:pt x="1" y="462"/>
                    <a:pt x="1" y="842"/>
                  </a:cubicBezTo>
                  <a:cubicBezTo>
                    <a:pt x="1" y="1323"/>
                    <a:pt x="577" y="1581"/>
                    <a:pt x="991" y="1771"/>
                  </a:cubicBezTo>
                  <a:cubicBezTo>
                    <a:pt x="1113" y="1825"/>
                    <a:pt x="1242" y="1852"/>
                    <a:pt x="1371" y="1852"/>
                  </a:cubicBezTo>
                  <a:cubicBezTo>
                    <a:pt x="1499" y="1852"/>
                    <a:pt x="1628" y="1825"/>
                    <a:pt x="1750" y="1771"/>
                  </a:cubicBezTo>
                  <a:cubicBezTo>
                    <a:pt x="1839" y="1730"/>
                    <a:pt x="1933" y="1689"/>
                    <a:pt x="2028" y="1642"/>
                  </a:cubicBezTo>
                  <a:cubicBezTo>
                    <a:pt x="1472" y="1540"/>
                    <a:pt x="747" y="1167"/>
                    <a:pt x="679" y="591"/>
                  </a:cubicBezTo>
                  <a:cubicBezTo>
                    <a:pt x="652" y="306"/>
                    <a:pt x="849" y="1"/>
                    <a:pt x="8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60" name="Google Shape;16960;p71"/>
          <p:cNvGrpSpPr/>
          <p:nvPr/>
        </p:nvGrpSpPr>
        <p:grpSpPr>
          <a:xfrm>
            <a:off x="5779884" y="2039125"/>
            <a:ext cx="372309" cy="328216"/>
            <a:chOff x="5779884" y="2039125"/>
            <a:chExt cx="372309" cy="328216"/>
          </a:xfrm>
        </p:grpSpPr>
        <p:sp>
          <p:nvSpPr>
            <p:cNvPr id="16961" name="Google Shape;16961;p71"/>
            <p:cNvSpPr/>
            <p:nvPr/>
          </p:nvSpPr>
          <p:spPr>
            <a:xfrm>
              <a:off x="5893198" y="2355406"/>
              <a:ext cx="22610" cy="11935"/>
            </a:xfrm>
            <a:custGeom>
              <a:rect b="b" l="l" r="r" t="t"/>
              <a:pathLst>
                <a:path extrusionOk="0" h="455" w="862">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2" name="Google Shape;16962;p71"/>
            <p:cNvSpPr/>
            <p:nvPr/>
          </p:nvSpPr>
          <p:spPr>
            <a:xfrm>
              <a:off x="6089188" y="2355223"/>
              <a:ext cx="22610" cy="12118"/>
            </a:xfrm>
            <a:custGeom>
              <a:rect b="b" l="l" r="r" t="t"/>
              <a:pathLst>
                <a:path extrusionOk="0" h="462" w="862">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3" name="Google Shape;16963;p71"/>
            <p:cNvSpPr/>
            <p:nvPr/>
          </p:nvSpPr>
          <p:spPr>
            <a:xfrm>
              <a:off x="6095221" y="2136097"/>
              <a:ext cx="56972" cy="134088"/>
            </a:xfrm>
            <a:custGeom>
              <a:rect b="b" l="l" r="r" t="t"/>
              <a:pathLst>
                <a:path extrusionOk="0" h="5112" w="2172">
                  <a:moveTo>
                    <a:pt x="419" y="0"/>
                  </a:moveTo>
                  <a:cubicBezTo>
                    <a:pt x="288" y="0"/>
                    <a:pt x="148" y="16"/>
                    <a:pt x="1" y="49"/>
                  </a:cubicBezTo>
                  <a:lnTo>
                    <a:pt x="103" y="361"/>
                  </a:lnTo>
                  <a:cubicBezTo>
                    <a:pt x="131" y="359"/>
                    <a:pt x="159" y="358"/>
                    <a:pt x="186" y="358"/>
                  </a:cubicBezTo>
                  <a:cubicBezTo>
                    <a:pt x="1439" y="358"/>
                    <a:pt x="1138" y="2473"/>
                    <a:pt x="1052" y="3581"/>
                  </a:cubicBezTo>
                  <a:cubicBezTo>
                    <a:pt x="977" y="4510"/>
                    <a:pt x="1438" y="4992"/>
                    <a:pt x="1974" y="5107"/>
                  </a:cubicBezTo>
                  <a:cubicBezTo>
                    <a:pt x="1984" y="5110"/>
                    <a:pt x="1994" y="5111"/>
                    <a:pt x="2004" y="5111"/>
                  </a:cubicBezTo>
                  <a:cubicBezTo>
                    <a:pt x="2085" y="5111"/>
                    <a:pt x="2145" y="5017"/>
                    <a:pt x="2096" y="4944"/>
                  </a:cubicBezTo>
                  <a:cubicBezTo>
                    <a:pt x="1974" y="4714"/>
                    <a:pt x="1832" y="4273"/>
                    <a:pt x="1927" y="3480"/>
                  </a:cubicBezTo>
                  <a:cubicBezTo>
                    <a:pt x="2172" y="1402"/>
                    <a:pt x="1652" y="0"/>
                    <a:pt x="41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4" name="Google Shape;16964;p71"/>
            <p:cNvSpPr/>
            <p:nvPr/>
          </p:nvSpPr>
          <p:spPr>
            <a:xfrm>
              <a:off x="5801419" y="2039125"/>
              <a:ext cx="156882" cy="90441"/>
            </a:xfrm>
            <a:custGeom>
              <a:rect b="b" l="l" r="r" t="t"/>
              <a:pathLst>
                <a:path extrusionOk="0" h="3448" w="5981">
                  <a:moveTo>
                    <a:pt x="1761" y="1"/>
                  </a:moveTo>
                  <a:cubicBezTo>
                    <a:pt x="947" y="1"/>
                    <a:pt x="315" y="420"/>
                    <a:pt x="75" y="661"/>
                  </a:cubicBezTo>
                  <a:cubicBezTo>
                    <a:pt x="0" y="735"/>
                    <a:pt x="14" y="857"/>
                    <a:pt x="109" y="905"/>
                  </a:cubicBezTo>
                  <a:lnTo>
                    <a:pt x="678" y="1223"/>
                  </a:lnTo>
                  <a:lnTo>
                    <a:pt x="5981" y="3447"/>
                  </a:lnTo>
                  <a:cubicBezTo>
                    <a:pt x="5540" y="3135"/>
                    <a:pt x="4401" y="566"/>
                    <a:pt x="2306" y="64"/>
                  </a:cubicBezTo>
                  <a:cubicBezTo>
                    <a:pt x="2117" y="20"/>
                    <a:pt x="1935" y="1"/>
                    <a:pt x="176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5" name="Google Shape;16965;p71"/>
            <p:cNvSpPr/>
            <p:nvPr/>
          </p:nvSpPr>
          <p:spPr>
            <a:xfrm>
              <a:off x="5779884" y="2058666"/>
              <a:ext cx="331731" cy="308675"/>
            </a:xfrm>
            <a:custGeom>
              <a:rect b="b" l="l" r="r" t="t"/>
              <a:pathLst>
                <a:path extrusionOk="0" h="11768" w="12647">
                  <a:moveTo>
                    <a:pt x="2682" y="0"/>
                  </a:moveTo>
                  <a:cubicBezTo>
                    <a:pt x="2598" y="0"/>
                    <a:pt x="2513" y="6"/>
                    <a:pt x="2428" y="17"/>
                  </a:cubicBezTo>
                  <a:lnTo>
                    <a:pt x="1994" y="72"/>
                  </a:lnTo>
                  <a:cubicBezTo>
                    <a:pt x="1818" y="92"/>
                    <a:pt x="1649" y="146"/>
                    <a:pt x="1499" y="241"/>
                  </a:cubicBezTo>
                  <a:cubicBezTo>
                    <a:pt x="1364" y="329"/>
                    <a:pt x="1255" y="458"/>
                    <a:pt x="1201" y="614"/>
                  </a:cubicBezTo>
                  <a:lnTo>
                    <a:pt x="1093" y="926"/>
                  </a:lnTo>
                  <a:cubicBezTo>
                    <a:pt x="1065" y="1000"/>
                    <a:pt x="1032" y="1068"/>
                    <a:pt x="977" y="1136"/>
                  </a:cubicBezTo>
                  <a:lnTo>
                    <a:pt x="75" y="2255"/>
                  </a:lnTo>
                  <a:cubicBezTo>
                    <a:pt x="1" y="2343"/>
                    <a:pt x="8" y="2479"/>
                    <a:pt x="89" y="2560"/>
                  </a:cubicBezTo>
                  <a:lnTo>
                    <a:pt x="306" y="2729"/>
                  </a:lnTo>
                  <a:cubicBezTo>
                    <a:pt x="394" y="2818"/>
                    <a:pt x="509" y="2863"/>
                    <a:pt x="627" y="2863"/>
                  </a:cubicBezTo>
                  <a:cubicBezTo>
                    <a:pt x="690" y="2863"/>
                    <a:pt x="753" y="2850"/>
                    <a:pt x="815" y="2824"/>
                  </a:cubicBezTo>
                  <a:lnTo>
                    <a:pt x="2476" y="2072"/>
                  </a:lnTo>
                  <a:cubicBezTo>
                    <a:pt x="2494" y="2063"/>
                    <a:pt x="2513" y="2058"/>
                    <a:pt x="2531" y="2058"/>
                  </a:cubicBezTo>
                  <a:cubicBezTo>
                    <a:pt x="2581" y="2058"/>
                    <a:pt x="2627" y="2090"/>
                    <a:pt x="2652" y="2140"/>
                  </a:cubicBezTo>
                  <a:lnTo>
                    <a:pt x="4340" y="5557"/>
                  </a:lnTo>
                  <a:lnTo>
                    <a:pt x="4802" y="10968"/>
                  </a:lnTo>
                  <a:lnTo>
                    <a:pt x="4368" y="11571"/>
                  </a:lnTo>
                  <a:cubicBezTo>
                    <a:pt x="4307" y="11653"/>
                    <a:pt x="4368" y="11768"/>
                    <a:pt x="4469" y="11768"/>
                  </a:cubicBezTo>
                  <a:lnTo>
                    <a:pt x="5025" y="11768"/>
                  </a:lnTo>
                  <a:cubicBezTo>
                    <a:pt x="5093" y="11768"/>
                    <a:pt x="5147" y="11721"/>
                    <a:pt x="5154" y="11653"/>
                  </a:cubicBezTo>
                  <a:lnTo>
                    <a:pt x="5303" y="9225"/>
                  </a:lnTo>
                  <a:cubicBezTo>
                    <a:pt x="5351" y="8507"/>
                    <a:pt x="5425" y="7788"/>
                    <a:pt x="5534" y="7076"/>
                  </a:cubicBezTo>
                  <a:lnTo>
                    <a:pt x="5636" y="6384"/>
                  </a:lnTo>
                  <a:cubicBezTo>
                    <a:pt x="6065" y="6535"/>
                    <a:pt x="6478" y="6597"/>
                    <a:pt x="6867" y="6597"/>
                  </a:cubicBezTo>
                  <a:cubicBezTo>
                    <a:pt x="8192" y="6597"/>
                    <a:pt x="9235" y="5880"/>
                    <a:pt x="9670" y="5523"/>
                  </a:cubicBezTo>
                  <a:cubicBezTo>
                    <a:pt x="9996" y="6310"/>
                    <a:pt x="10674" y="7652"/>
                    <a:pt x="11840" y="8662"/>
                  </a:cubicBezTo>
                  <a:lnTo>
                    <a:pt x="12220" y="10927"/>
                  </a:lnTo>
                  <a:lnTo>
                    <a:pt x="11840" y="11578"/>
                  </a:lnTo>
                  <a:cubicBezTo>
                    <a:pt x="11792" y="11666"/>
                    <a:pt x="11847" y="11768"/>
                    <a:pt x="11948" y="11768"/>
                  </a:cubicBezTo>
                  <a:lnTo>
                    <a:pt x="12525" y="11768"/>
                  </a:lnTo>
                  <a:cubicBezTo>
                    <a:pt x="12593" y="11768"/>
                    <a:pt x="12647" y="11714"/>
                    <a:pt x="12647" y="11646"/>
                  </a:cubicBezTo>
                  <a:lnTo>
                    <a:pt x="12647" y="8337"/>
                  </a:lnTo>
                  <a:cubicBezTo>
                    <a:pt x="12647" y="8195"/>
                    <a:pt x="12572" y="8052"/>
                    <a:pt x="12457" y="7964"/>
                  </a:cubicBezTo>
                  <a:cubicBezTo>
                    <a:pt x="11745" y="7415"/>
                    <a:pt x="11813" y="6120"/>
                    <a:pt x="12199" y="5326"/>
                  </a:cubicBezTo>
                  <a:cubicBezTo>
                    <a:pt x="12620" y="4445"/>
                    <a:pt x="12579" y="3333"/>
                    <a:pt x="11969" y="2797"/>
                  </a:cubicBezTo>
                  <a:cubicBezTo>
                    <a:pt x="11594" y="2472"/>
                    <a:pt x="11085" y="2287"/>
                    <a:pt x="10381" y="2287"/>
                  </a:cubicBezTo>
                  <a:cubicBezTo>
                    <a:pt x="9924" y="2287"/>
                    <a:pt x="9385" y="2365"/>
                    <a:pt x="8748" y="2533"/>
                  </a:cubicBezTo>
                  <a:cubicBezTo>
                    <a:pt x="8111" y="2700"/>
                    <a:pt x="7680" y="2770"/>
                    <a:pt x="7372" y="2770"/>
                  </a:cubicBezTo>
                  <a:cubicBezTo>
                    <a:pt x="6695" y="2770"/>
                    <a:pt x="6611" y="2435"/>
                    <a:pt x="6253" y="2072"/>
                  </a:cubicBezTo>
                  <a:cubicBezTo>
                    <a:pt x="5446" y="1245"/>
                    <a:pt x="4239" y="411"/>
                    <a:pt x="3310" y="99"/>
                  </a:cubicBezTo>
                  <a:cubicBezTo>
                    <a:pt x="3106" y="35"/>
                    <a:pt x="2895" y="0"/>
                    <a:pt x="268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6" name="Google Shape;16966;p71"/>
            <p:cNvSpPr/>
            <p:nvPr/>
          </p:nvSpPr>
          <p:spPr>
            <a:xfrm>
              <a:off x="5818757" y="2041250"/>
              <a:ext cx="35515" cy="28250"/>
            </a:xfrm>
            <a:custGeom>
              <a:rect b="b" l="l" r="r" t="t"/>
              <a:pathLst>
                <a:path extrusionOk="0" h="1077" w="1354">
                  <a:moveTo>
                    <a:pt x="159" y="0"/>
                  </a:moveTo>
                  <a:cubicBezTo>
                    <a:pt x="70" y="0"/>
                    <a:pt x="0" y="87"/>
                    <a:pt x="31" y="180"/>
                  </a:cubicBezTo>
                  <a:lnTo>
                    <a:pt x="302" y="966"/>
                  </a:lnTo>
                  <a:cubicBezTo>
                    <a:pt x="326" y="1032"/>
                    <a:pt x="398" y="1077"/>
                    <a:pt x="471" y="1077"/>
                  </a:cubicBezTo>
                  <a:cubicBezTo>
                    <a:pt x="480" y="1077"/>
                    <a:pt x="489" y="1076"/>
                    <a:pt x="499" y="1075"/>
                  </a:cubicBezTo>
                  <a:lnTo>
                    <a:pt x="1211" y="919"/>
                  </a:lnTo>
                  <a:cubicBezTo>
                    <a:pt x="1306" y="898"/>
                    <a:pt x="1353" y="783"/>
                    <a:pt x="1292" y="702"/>
                  </a:cubicBezTo>
                  <a:cubicBezTo>
                    <a:pt x="1014" y="349"/>
                    <a:pt x="628" y="105"/>
                    <a:pt x="187" y="3"/>
                  </a:cubicBezTo>
                  <a:cubicBezTo>
                    <a:pt x="177" y="1"/>
                    <a:pt x="168" y="0"/>
                    <a:pt x="159"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7" name="Google Shape;16967;p71"/>
            <p:cNvSpPr/>
            <p:nvPr/>
          </p:nvSpPr>
          <p:spPr>
            <a:xfrm>
              <a:off x="5821695" y="2081513"/>
              <a:ext cx="16027" cy="12118"/>
            </a:xfrm>
            <a:custGeom>
              <a:rect b="b" l="l" r="r" t="t"/>
              <a:pathLst>
                <a:path extrusionOk="0" h="462" w="611">
                  <a:moveTo>
                    <a:pt x="305" y="1"/>
                  </a:moveTo>
                  <a:cubicBezTo>
                    <a:pt x="0" y="1"/>
                    <a:pt x="0" y="462"/>
                    <a:pt x="305" y="462"/>
                  </a:cubicBezTo>
                  <a:cubicBezTo>
                    <a:pt x="611" y="462"/>
                    <a:pt x="611" y="1"/>
                    <a:pt x="30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8" name="Google Shape;16968;p71"/>
            <p:cNvSpPr/>
            <p:nvPr/>
          </p:nvSpPr>
          <p:spPr>
            <a:xfrm>
              <a:off x="5844987" y="2093710"/>
              <a:ext cx="48945" cy="110717"/>
            </a:xfrm>
            <a:custGeom>
              <a:rect b="b" l="l" r="r" t="t"/>
              <a:pathLst>
                <a:path extrusionOk="0" h="4221" w="1866">
                  <a:moveTo>
                    <a:pt x="4" y="734"/>
                  </a:moveTo>
                  <a:cubicBezTo>
                    <a:pt x="3" y="734"/>
                    <a:pt x="2" y="735"/>
                    <a:pt x="1" y="736"/>
                  </a:cubicBezTo>
                  <a:cubicBezTo>
                    <a:pt x="2" y="735"/>
                    <a:pt x="3" y="734"/>
                    <a:pt x="4" y="734"/>
                  </a:cubicBezTo>
                  <a:close/>
                  <a:moveTo>
                    <a:pt x="803" y="0"/>
                  </a:moveTo>
                  <a:cubicBezTo>
                    <a:pt x="704" y="0"/>
                    <a:pt x="608" y="58"/>
                    <a:pt x="563" y="153"/>
                  </a:cubicBezTo>
                  <a:cubicBezTo>
                    <a:pt x="442" y="402"/>
                    <a:pt x="247" y="605"/>
                    <a:pt x="4" y="734"/>
                  </a:cubicBezTo>
                  <a:lnTo>
                    <a:pt x="4" y="734"/>
                  </a:lnTo>
                  <a:cubicBezTo>
                    <a:pt x="20" y="726"/>
                    <a:pt x="36" y="722"/>
                    <a:pt x="53" y="722"/>
                  </a:cubicBezTo>
                  <a:cubicBezTo>
                    <a:pt x="102" y="722"/>
                    <a:pt x="152" y="754"/>
                    <a:pt x="177" y="804"/>
                  </a:cubicBezTo>
                  <a:lnTo>
                    <a:pt x="1865" y="4221"/>
                  </a:lnTo>
                  <a:cubicBezTo>
                    <a:pt x="1757" y="2980"/>
                    <a:pt x="1201" y="756"/>
                    <a:pt x="1065" y="200"/>
                  </a:cubicBezTo>
                  <a:cubicBezTo>
                    <a:pt x="1045" y="119"/>
                    <a:pt x="984" y="58"/>
                    <a:pt x="909" y="24"/>
                  </a:cubicBezTo>
                  <a:cubicBezTo>
                    <a:pt x="875" y="8"/>
                    <a:pt x="839" y="0"/>
                    <a:pt x="80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9" name="Google Shape;16969;p71"/>
            <p:cNvSpPr/>
            <p:nvPr/>
          </p:nvSpPr>
          <p:spPr>
            <a:xfrm>
              <a:off x="5927690" y="2196374"/>
              <a:ext cx="105864" cy="35253"/>
            </a:xfrm>
            <a:custGeom>
              <a:rect b="b" l="l" r="r" t="t"/>
              <a:pathLst>
                <a:path extrusionOk="0" h="1344" w="4036">
                  <a:moveTo>
                    <a:pt x="3698" y="1"/>
                  </a:moveTo>
                  <a:cubicBezTo>
                    <a:pt x="3652" y="1"/>
                    <a:pt x="3605" y="10"/>
                    <a:pt x="3560" y="29"/>
                  </a:cubicBezTo>
                  <a:cubicBezTo>
                    <a:pt x="2756" y="367"/>
                    <a:pt x="2043" y="469"/>
                    <a:pt x="1480" y="469"/>
                  </a:cubicBezTo>
                  <a:cubicBezTo>
                    <a:pt x="1127" y="469"/>
                    <a:pt x="833" y="429"/>
                    <a:pt x="611" y="382"/>
                  </a:cubicBezTo>
                  <a:cubicBezTo>
                    <a:pt x="582" y="376"/>
                    <a:pt x="554" y="374"/>
                    <a:pt x="526" y="374"/>
                  </a:cubicBezTo>
                  <a:cubicBezTo>
                    <a:pt x="306" y="374"/>
                    <a:pt x="104" y="533"/>
                    <a:pt x="68" y="761"/>
                  </a:cubicBezTo>
                  <a:lnTo>
                    <a:pt x="1" y="1134"/>
                  </a:lnTo>
                  <a:cubicBezTo>
                    <a:pt x="427" y="1282"/>
                    <a:pt x="838" y="1343"/>
                    <a:pt x="1225" y="1343"/>
                  </a:cubicBezTo>
                  <a:cubicBezTo>
                    <a:pt x="2555" y="1343"/>
                    <a:pt x="3604" y="625"/>
                    <a:pt x="4035" y="273"/>
                  </a:cubicBezTo>
                  <a:lnTo>
                    <a:pt x="4028" y="246"/>
                  </a:lnTo>
                  <a:cubicBezTo>
                    <a:pt x="3987" y="96"/>
                    <a:pt x="3846" y="1"/>
                    <a:pt x="369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0" name="Google Shape;16970;p71"/>
            <p:cNvSpPr/>
            <p:nvPr/>
          </p:nvSpPr>
          <p:spPr>
            <a:xfrm>
              <a:off x="5779884" y="2098956"/>
              <a:ext cx="42886" cy="34833"/>
            </a:xfrm>
            <a:custGeom>
              <a:rect b="b" l="l" r="r" t="t"/>
              <a:pathLst>
                <a:path extrusionOk="0" h="1328" w="1635">
                  <a:moveTo>
                    <a:pt x="659" y="0"/>
                  </a:moveTo>
                  <a:lnTo>
                    <a:pt x="75" y="719"/>
                  </a:lnTo>
                  <a:cubicBezTo>
                    <a:pt x="1" y="807"/>
                    <a:pt x="8" y="943"/>
                    <a:pt x="89" y="1024"/>
                  </a:cubicBezTo>
                  <a:lnTo>
                    <a:pt x="306" y="1193"/>
                  </a:lnTo>
                  <a:cubicBezTo>
                    <a:pt x="394" y="1282"/>
                    <a:pt x="509" y="1327"/>
                    <a:pt x="627" y="1327"/>
                  </a:cubicBezTo>
                  <a:cubicBezTo>
                    <a:pt x="690" y="1327"/>
                    <a:pt x="753" y="1314"/>
                    <a:pt x="815" y="1288"/>
                  </a:cubicBezTo>
                  <a:lnTo>
                    <a:pt x="1635" y="915"/>
                  </a:lnTo>
                  <a:cubicBezTo>
                    <a:pt x="1432" y="502"/>
                    <a:pt x="1086" y="176"/>
                    <a:pt x="659"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1" name="Google Shape;16971;p71"/>
            <p:cNvSpPr/>
            <p:nvPr/>
          </p:nvSpPr>
          <p:spPr>
            <a:xfrm>
              <a:off x="5780959" y="2120884"/>
              <a:ext cx="9102" cy="7790"/>
            </a:xfrm>
            <a:custGeom>
              <a:rect b="b" l="l" r="r" t="t"/>
              <a:pathLst>
                <a:path extrusionOk="0" h="297" w="347">
                  <a:moveTo>
                    <a:pt x="201" y="1"/>
                  </a:moveTo>
                  <a:cubicBezTo>
                    <a:pt x="148" y="1"/>
                    <a:pt x="83" y="25"/>
                    <a:pt x="28" y="73"/>
                  </a:cubicBezTo>
                  <a:cubicBezTo>
                    <a:pt x="21" y="86"/>
                    <a:pt x="7" y="93"/>
                    <a:pt x="1" y="100"/>
                  </a:cubicBezTo>
                  <a:cubicBezTo>
                    <a:pt x="14" y="134"/>
                    <a:pt x="28" y="161"/>
                    <a:pt x="55" y="188"/>
                  </a:cubicBezTo>
                  <a:lnTo>
                    <a:pt x="197" y="296"/>
                  </a:lnTo>
                  <a:lnTo>
                    <a:pt x="211" y="290"/>
                  </a:lnTo>
                  <a:cubicBezTo>
                    <a:pt x="306" y="215"/>
                    <a:pt x="346" y="100"/>
                    <a:pt x="292" y="39"/>
                  </a:cubicBezTo>
                  <a:cubicBezTo>
                    <a:pt x="272" y="13"/>
                    <a:pt x="240" y="1"/>
                    <a:pt x="20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2" name="Google Shape;16972;p71"/>
            <p:cNvSpPr/>
            <p:nvPr/>
          </p:nvSpPr>
          <p:spPr>
            <a:xfrm>
              <a:off x="5893198" y="2355406"/>
              <a:ext cx="22610" cy="11935"/>
            </a:xfrm>
            <a:custGeom>
              <a:rect b="b" l="l" r="r" t="t"/>
              <a:pathLst>
                <a:path extrusionOk="0" h="455" w="862">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3" name="Google Shape;16973;p71"/>
            <p:cNvSpPr/>
            <p:nvPr/>
          </p:nvSpPr>
          <p:spPr>
            <a:xfrm>
              <a:off x="6089188" y="2355223"/>
              <a:ext cx="22610" cy="12118"/>
            </a:xfrm>
            <a:custGeom>
              <a:rect b="b" l="l" r="r" t="t"/>
              <a:pathLst>
                <a:path extrusionOk="0" h="462" w="862">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6977" name="Shape 16977"/>
        <p:cNvGrpSpPr/>
        <p:nvPr/>
      </p:nvGrpSpPr>
      <p:grpSpPr>
        <a:xfrm>
          <a:off x="0" y="0"/>
          <a:ext cx="0" cy="0"/>
          <a:chOff x="0" y="0"/>
          <a:chExt cx="0" cy="0"/>
        </a:xfrm>
      </p:grpSpPr>
      <p:sp>
        <p:nvSpPr>
          <p:cNvPr id="16978" name="Google Shape;16978;p72"/>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grpSp>
        <p:nvGrpSpPr>
          <p:cNvPr id="16979" name="Google Shape;16979;p72"/>
          <p:cNvGrpSpPr/>
          <p:nvPr/>
        </p:nvGrpSpPr>
        <p:grpSpPr>
          <a:xfrm>
            <a:off x="878066" y="1981993"/>
            <a:ext cx="354610" cy="372358"/>
            <a:chOff x="878066" y="1981993"/>
            <a:chExt cx="354610" cy="372358"/>
          </a:xfrm>
        </p:grpSpPr>
        <p:sp>
          <p:nvSpPr>
            <p:cNvPr id="16980" name="Google Shape;16980;p72"/>
            <p:cNvSpPr/>
            <p:nvPr/>
          </p:nvSpPr>
          <p:spPr>
            <a:xfrm>
              <a:off x="1002194" y="1982386"/>
              <a:ext cx="230482" cy="176742"/>
            </a:xfrm>
            <a:custGeom>
              <a:rect b="b" l="l" r="r" t="t"/>
              <a:pathLst>
                <a:path extrusionOk="0" h="6742" w="8792">
                  <a:moveTo>
                    <a:pt x="4908" y="0"/>
                  </a:moveTo>
                  <a:cubicBezTo>
                    <a:pt x="4850" y="0"/>
                    <a:pt x="4807" y="15"/>
                    <a:pt x="4778" y="58"/>
                  </a:cubicBezTo>
                  <a:lnTo>
                    <a:pt x="0" y="6741"/>
                  </a:lnTo>
                  <a:lnTo>
                    <a:pt x="4057" y="6741"/>
                  </a:lnTo>
                  <a:lnTo>
                    <a:pt x="8719" y="231"/>
                  </a:lnTo>
                  <a:cubicBezTo>
                    <a:pt x="8791" y="130"/>
                    <a:pt x="8719" y="0"/>
                    <a:pt x="8604"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1" name="Google Shape;16981;p72"/>
            <p:cNvSpPr/>
            <p:nvPr/>
          </p:nvSpPr>
          <p:spPr>
            <a:xfrm>
              <a:off x="1038895" y="1981993"/>
              <a:ext cx="163136" cy="177135"/>
            </a:xfrm>
            <a:custGeom>
              <a:rect b="b" l="l" r="r" t="t"/>
              <a:pathLst>
                <a:path extrusionOk="0" h="6757" w="6223">
                  <a:moveTo>
                    <a:pt x="4836" y="1"/>
                  </a:moveTo>
                  <a:lnTo>
                    <a:pt x="0" y="6756"/>
                  </a:lnTo>
                  <a:lnTo>
                    <a:pt x="1401" y="6756"/>
                  </a:lnTo>
                  <a:lnTo>
                    <a:pt x="6222"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2" name="Google Shape;16982;p72"/>
            <p:cNvSpPr/>
            <p:nvPr/>
          </p:nvSpPr>
          <p:spPr>
            <a:xfrm>
              <a:off x="1075596" y="1982386"/>
              <a:ext cx="156687" cy="176742"/>
            </a:xfrm>
            <a:custGeom>
              <a:rect b="b" l="l" r="r" t="t"/>
              <a:pathLst>
                <a:path extrusionOk="0" h="6742" w="5977">
                  <a:moveTo>
                    <a:pt x="4822" y="0"/>
                  </a:moveTo>
                  <a:lnTo>
                    <a:pt x="1" y="6741"/>
                  </a:lnTo>
                  <a:lnTo>
                    <a:pt x="1257" y="6741"/>
                  </a:lnTo>
                  <a:lnTo>
                    <a:pt x="5919" y="231"/>
                  </a:lnTo>
                  <a:cubicBezTo>
                    <a:pt x="5977" y="130"/>
                    <a:pt x="5919" y="0"/>
                    <a:pt x="5804" y="0"/>
                  </a:cubicBezTo>
                  <a:close/>
                </a:path>
              </a:pathLst>
            </a:custGeom>
            <a:solidFill>
              <a:srgbClr val="758B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3" name="Google Shape;16983;p72"/>
            <p:cNvSpPr/>
            <p:nvPr/>
          </p:nvSpPr>
          <p:spPr>
            <a:xfrm>
              <a:off x="878145" y="1982281"/>
              <a:ext cx="230404" cy="176846"/>
            </a:xfrm>
            <a:custGeom>
              <a:rect b="b" l="l" r="r" t="t"/>
              <a:pathLst>
                <a:path extrusionOk="0" h="6746" w="8789">
                  <a:moveTo>
                    <a:pt x="3910" y="0"/>
                  </a:moveTo>
                  <a:cubicBezTo>
                    <a:pt x="3900" y="0"/>
                    <a:pt x="3891" y="2"/>
                    <a:pt x="3880" y="4"/>
                  </a:cubicBezTo>
                  <a:lnTo>
                    <a:pt x="185" y="4"/>
                  </a:lnTo>
                  <a:cubicBezTo>
                    <a:pt x="180" y="3"/>
                    <a:pt x="174" y="3"/>
                    <a:pt x="169" y="3"/>
                  </a:cubicBezTo>
                  <a:cubicBezTo>
                    <a:pt x="63" y="3"/>
                    <a:pt x="1" y="139"/>
                    <a:pt x="69" y="235"/>
                  </a:cubicBezTo>
                  <a:lnTo>
                    <a:pt x="4732" y="6745"/>
                  </a:lnTo>
                  <a:lnTo>
                    <a:pt x="8789" y="6745"/>
                  </a:lnTo>
                  <a:lnTo>
                    <a:pt x="4010" y="62"/>
                  </a:lnTo>
                  <a:cubicBezTo>
                    <a:pt x="3987" y="26"/>
                    <a:pt x="3953" y="0"/>
                    <a:pt x="3910" y="0"/>
                  </a:cubicBezTo>
                  <a:close/>
                </a:path>
              </a:pathLst>
            </a:custGeom>
            <a:solidFill>
              <a:srgbClr val="758B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4" name="Google Shape;16984;p72"/>
            <p:cNvSpPr/>
            <p:nvPr/>
          </p:nvSpPr>
          <p:spPr>
            <a:xfrm>
              <a:off x="910599" y="1981993"/>
              <a:ext cx="163136" cy="177135"/>
            </a:xfrm>
            <a:custGeom>
              <a:rect b="b" l="l" r="r" t="t"/>
              <a:pathLst>
                <a:path extrusionOk="0" h="6757" w="6223">
                  <a:moveTo>
                    <a:pt x="1" y="1"/>
                  </a:moveTo>
                  <a:lnTo>
                    <a:pt x="4837" y="6756"/>
                  </a:lnTo>
                  <a:lnTo>
                    <a:pt x="6222" y="6756"/>
                  </a:lnTo>
                  <a:lnTo>
                    <a:pt x="1401"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5" name="Google Shape;16985;p72"/>
            <p:cNvSpPr/>
            <p:nvPr/>
          </p:nvSpPr>
          <p:spPr>
            <a:xfrm>
              <a:off x="878066" y="1982386"/>
              <a:ext cx="159335" cy="177109"/>
            </a:xfrm>
            <a:custGeom>
              <a:rect b="b" l="l" r="r" t="t"/>
              <a:pathLst>
                <a:path extrusionOk="0" h="6756" w="6078">
                  <a:moveTo>
                    <a:pt x="188" y="0"/>
                  </a:moveTo>
                  <a:cubicBezTo>
                    <a:pt x="72" y="0"/>
                    <a:pt x="0" y="130"/>
                    <a:pt x="72" y="231"/>
                  </a:cubicBezTo>
                  <a:lnTo>
                    <a:pt x="4735" y="6756"/>
                  </a:lnTo>
                  <a:lnTo>
                    <a:pt x="6078" y="6756"/>
                  </a:lnTo>
                  <a:lnTo>
                    <a:pt x="1256" y="0"/>
                  </a:ln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6" name="Google Shape;16986;p72"/>
            <p:cNvSpPr/>
            <p:nvPr/>
          </p:nvSpPr>
          <p:spPr>
            <a:xfrm>
              <a:off x="1092243" y="2108008"/>
              <a:ext cx="36360" cy="51119"/>
            </a:xfrm>
            <a:custGeom>
              <a:rect b="b" l="l" r="r" t="t"/>
              <a:pathLst>
                <a:path extrusionOk="0" h="1950" w="1387">
                  <a:moveTo>
                    <a:pt x="751" y="1"/>
                  </a:moveTo>
                  <a:lnTo>
                    <a:pt x="1" y="1069"/>
                  </a:lnTo>
                  <a:lnTo>
                    <a:pt x="622" y="1949"/>
                  </a:lnTo>
                  <a:lnTo>
                    <a:pt x="1156" y="1228"/>
                  </a:lnTo>
                  <a:lnTo>
                    <a:pt x="1387" y="881"/>
                  </a:lnTo>
                  <a:lnTo>
                    <a:pt x="751"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7" name="Google Shape;16987;p72"/>
            <p:cNvSpPr/>
            <p:nvPr/>
          </p:nvSpPr>
          <p:spPr>
            <a:xfrm>
              <a:off x="1073709" y="2082658"/>
              <a:ext cx="38248" cy="53374"/>
            </a:xfrm>
            <a:custGeom>
              <a:rect b="b" l="l" r="r" t="t"/>
              <a:pathLst>
                <a:path extrusionOk="0" h="2036" w="1459">
                  <a:moveTo>
                    <a:pt x="766" y="0"/>
                  </a:moveTo>
                  <a:lnTo>
                    <a:pt x="0" y="1054"/>
                  </a:lnTo>
                  <a:lnTo>
                    <a:pt x="708" y="2036"/>
                  </a:lnTo>
                  <a:lnTo>
                    <a:pt x="1458" y="968"/>
                  </a:lnTo>
                  <a:lnTo>
                    <a:pt x="766"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8" name="Google Shape;16988;p72"/>
            <p:cNvSpPr/>
            <p:nvPr/>
          </p:nvSpPr>
          <p:spPr>
            <a:xfrm>
              <a:off x="1055542" y="2056915"/>
              <a:ext cx="38248" cy="53400"/>
            </a:xfrm>
            <a:custGeom>
              <a:rect b="b" l="l" r="r" t="t"/>
              <a:pathLst>
                <a:path extrusionOk="0" h="2037" w="1459">
                  <a:moveTo>
                    <a:pt x="751" y="1"/>
                  </a:moveTo>
                  <a:lnTo>
                    <a:pt x="1" y="1055"/>
                  </a:lnTo>
                  <a:lnTo>
                    <a:pt x="693" y="2036"/>
                  </a:lnTo>
                  <a:lnTo>
                    <a:pt x="1459" y="982"/>
                  </a:lnTo>
                  <a:lnTo>
                    <a:pt x="751"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9" name="Google Shape;16989;p72"/>
            <p:cNvSpPr/>
            <p:nvPr/>
          </p:nvSpPr>
          <p:spPr>
            <a:xfrm>
              <a:off x="940117" y="2129583"/>
              <a:ext cx="230482" cy="224636"/>
            </a:xfrm>
            <a:custGeom>
              <a:rect b="b" l="l" r="r" t="t"/>
              <a:pathLst>
                <a:path extrusionOk="0" h="8569" w="8792">
                  <a:moveTo>
                    <a:pt x="4418" y="0"/>
                  </a:moveTo>
                  <a:cubicBezTo>
                    <a:pt x="4237" y="0"/>
                    <a:pt x="4054" y="69"/>
                    <a:pt x="3913" y="203"/>
                  </a:cubicBezTo>
                  <a:cubicBezTo>
                    <a:pt x="3783" y="333"/>
                    <a:pt x="3604" y="407"/>
                    <a:pt x="3421" y="407"/>
                  </a:cubicBezTo>
                  <a:cubicBezTo>
                    <a:pt x="3339" y="407"/>
                    <a:pt x="3256" y="392"/>
                    <a:pt x="3177" y="361"/>
                  </a:cubicBezTo>
                  <a:cubicBezTo>
                    <a:pt x="3094" y="328"/>
                    <a:pt x="3008" y="312"/>
                    <a:pt x="2924" y="312"/>
                  </a:cubicBezTo>
                  <a:cubicBezTo>
                    <a:pt x="2643" y="312"/>
                    <a:pt x="2378" y="488"/>
                    <a:pt x="2267" y="766"/>
                  </a:cubicBezTo>
                  <a:cubicBezTo>
                    <a:pt x="2180" y="1011"/>
                    <a:pt x="1935" y="1184"/>
                    <a:pt x="1661" y="1199"/>
                  </a:cubicBezTo>
                  <a:cubicBezTo>
                    <a:pt x="1285" y="1227"/>
                    <a:pt x="997" y="1545"/>
                    <a:pt x="1011" y="1920"/>
                  </a:cubicBezTo>
                  <a:cubicBezTo>
                    <a:pt x="1026" y="2195"/>
                    <a:pt x="867" y="2454"/>
                    <a:pt x="636" y="2584"/>
                  </a:cubicBezTo>
                  <a:cubicBezTo>
                    <a:pt x="289" y="2758"/>
                    <a:pt x="160" y="3176"/>
                    <a:pt x="333" y="3508"/>
                  </a:cubicBezTo>
                  <a:cubicBezTo>
                    <a:pt x="448" y="3754"/>
                    <a:pt x="419" y="4042"/>
                    <a:pt x="246" y="4259"/>
                  </a:cubicBezTo>
                  <a:cubicBezTo>
                    <a:pt x="1" y="4562"/>
                    <a:pt x="58" y="4995"/>
                    <a:pt x="347" y="5240"/>
                  </a:cubicBezTo>
                  <a:cubicBezTo>
                    <a:pt x="564" y="5414"/>
                    <a:pt x="650" y="5688"/>
                    <a:pt x="578" y="5962"/>
                  </a:cubicBezTo>
                  <a:cubicBezTo>
                    <a:pt x="477" y="6338"/>
                    <a:pt x="708" y="6713"/>
                    <a:pt x="1069" y="6814"/>
                  </a:cubicBezTo>
                  <a:cubicBezTo>
                    <a:pt x="1343" y="6886"/>
                    <a:pt x="1531" y="7103"/>
                    <a:pt x="1574" y="7377"/>
                  </a:cubicBezTo>
                  <a:cubicBezTo>
                    <a:pt x="1627" y="7717"/>
                    <a:pt x="1928" y="7962"/>
                    <a:pt x="2263" y="7962"/>
                  </a:cubicBezTo>
                  <a:cubicBezTo>
                    <a:pt x="2298" y="7962"/>
                    <a:pt x="2333" y="7960"/>
                    <a:pt x="2368" y="7954"/>
                  </a:cubicBezTo>
                  <a:cubicBezTo>
                    <a:pt x="2406" y="7948"/>
                    <a:pt x="2444" y="7945"/>
                    <a:pt x="2482" y="7945"/>
                  </a:cubicBezTo>
                  <a:cubicBezTo>
                    <a:pt x="2716" y="7945"/>
                    <a:pt x="2937" y="8059"/>
                    <a:pt x="3061" y="8257"/>
                  </a:cubicBezTo>
                  <a:cubicBezTo>
                    <a:pt x="3199" y="8460"/>
                    <a:pt x="3419" y="8568"/>
                    <a:pt x="3642" y="8568"/>
                  </a:cubicBezTo>
                  <a:cubicBezTo>
                    <a:pt x="3770" y="8568"/>
                    <a:pt x="3898" y="8533"/>
                    <a:pt x="4014" y="8460"/>
                  </a:cubicBezTo>
                  <a:cubicBezTo>
                    <a:pt x="4129" y="8387"/>
                    <a:pt x="4263" y="8351"/>
                    <a:pt x="4396" y="8351"/>
                  </a:cubicBezTo>
                  <a:cubicBezTo>
                    <a:pt x="4530" y="8351"/>
                    <a:pt x="4663" y="8387"/>
                    <a:pt x="4779" y="8460"/>
                  </a:cubicBezTo>
                  <a:cubicBezTo>
                    <a:pt x="4893" y="8532"/>
                    <a:pt x="5022" y="8568"/>
                    <a:pt x="5150" y="8568"/>
                  </a:cubicBezTo>
                  <a:cubicBezTo>
                    <a:pt x="5378" y="8568"/>
                    <a:pt x="5602" y="8456"/>
                    <a:pt x="5732" y="8243"/>
                  </a:cubicBezTo>
                  <a:cubicBezTo>
                    <a:pt x="5870" y="8054"/>
                    <a:pt x="6085" y="7932"/>
                    <a:pt x="6319" y="7932"/>
                  </a:cubicBezTo>
                  <a:cubicBezTo>
                    <a:pt x="6354" y="7932"/>
                    <a:pt x="6389" y="7934"/>
                    <a:pt x="6425" y="7940"/>
                  </a:cubicBezTo>
                  <a:cubicBezTo>
                    <a:pt x="6460" y="7945"/>
                    <a:pt x="6495" y="7948"/>
                    <a:pt x="6529" y="7948"/>
                  </a:cubicBezTo>
                  <a:cubicBezTo>
                    <a:pt x="6865" y="7948"/>
                    <a:pt x="7166" y="7703"/>
                    <a:pt x="7218" y="7362"/>
                  </a:cubicBezTo>
                  <a:cubicBezTo>
                    <a:pt x="7262" y="7088"/>
                    <a:pt x="7464" y="6872"/>
                    <a:pt x="7724" y="6800"/>
                  </a:cubicBezTo>
                  <a:cubicBezTo>
                    <a:pt x="8099" y="6698"/>
                    <a:pt x="8316" y="6323"/>
                    <a:pt x="8215" y="5948"/>
                  </a:cubicBezTo>
                  <a:cubicBezTo>
                    <a:pt x="8142" y="5688"/>
                    <a:pt x="8243" y="5399"/>
                    <a:pt x="8445" y="5226"/>
                  </a:cubicBezTo>
                  <a:cubicBezTo>
                    <a:pt x="8749" y="4981"/>
                    <a:pt x="8792" y="4548"/>
                    <a:pt x="8561" y="4259"/>
                  </a:cubicBezTo>
                  <a:cubicBezTo>
                    <a:pt x="8388" y="4042"/>
                    <a:pt x="8359" y="3754"/>
                    <a:pt x="8474" y="3508"/>
                  </a:cubicBezTo>
                  <a:cubicBezTo>
                    <a:pt x="8648" y="3162"/>
                    <a:pt x="8518" y="2743"/>
                    <a:pt x="8171" y="2570"/>
                  </a:cubicBezTo>
                  <a:cubicBezTo>
                    <a:pt x="7926" y="2440"/>
                    <a:pt x="7781" y="2195"/>
                    <a:pt x="7796" y="1920"/>
                  </a:cubicBezTo>
                  <a:cubicBezTo>
                    <a:pt x="7810" y="1531"/>
                    <a:pt x="7522" y="1213"/>
                    <a:pt x="7146" y="1199"/>
                  </a:cubicBezTo>
                  <a:cubicBezTo>
                    <a:pt x="6872" y="1184"/>
                    <a:pt x="6627" y="1011"/>
                    <a:pt x="6526" y="751"/>
                  </a:cubicBezTo>
                  <a:cubicBezTo>
                    <a:pt x="6425" y="471"/>
                    <a:pt x="6159" y="304"/>
                    <a:pt x="5876" y="304"/>
                  </a:cubicBezTo>
                  <a:cubicBezTo>
                    <a:pt x="5794" y="304"/>
                    <a:pt x="5711" y="318"/>
                    <a:pt x="5631" y="347"/>
                  </a:cubicBezTo>
                  <a:cubicBezTo>
                    <a:pt x="5547" y="380"/>
                    <a:pt x="5460" y="396"/>
                    <a:pt x="5374" y="396"/>
                  </a:cubicBezTo>
                  <a:cubicBezTo>
                    <a:pt x="5195" y="396"/>
                    <a:pt x="5021" y="325"/>
                    <a:pt x="4894" y="188"/>
                  </a:cubicBezTo>
                  <a:cubicBezTo>
                    <a:pt x="4761" y="62"/>
                    <a:pt x="4590" y="0"/>
                    <a:pt x="4418"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0" name="Google Shape;16990;p72"/>
            <p:cNvSpPr/>
            <p:nvPr/>
          </p:nvSpPr>
          <p:spPr>
            <a:xfrm>
              <a:off x="1038502" y="2129478"/>
              <a:ext cx="132097" cy="224872"/>
            </a:xfrm>
            <a:custGeom>
              <a:rect b="b" l="l" r="r" t="t"/>
              <a:pathLst>
                <a:path extrusionOk="0" h="8578" w="5039">
                  <a:moveTo>
                    <a:pt x="636" y="1"/>
                  </a:moveTo>
                  <a:cubicBezTo>
                    <a:pt x="459" y="1"/>
                    <a:pt x="282" y="69"/>
                    <a:pt x="145" y="207"/>
                  </a:cubicBezTo>
                  <a:cubicBezTo>
                    <a:pt x="102" y="250"/>
                    <a:pt x="44" y="293"/>
                    <a:pt x="1" y="322"/>
                  </a:cubicBezTo>
                  <a:cubicBezTo>
                    <a:pt x="102" y="381"/>
                    <a:pt x="218" y="410"/>
                    <a:pt x="334" y="410"/>
                  </a:cubicBezTo>
                  <a:cubicBezTo>
                    <a:pt x="417" y="410"/>
                    <a:pt x="500" y="395"/>
                    <a:pt x="578" y="365"/>
                  </a:cubicBezTo>
                  <a:cubicBezTo>
                    <a:pt x="661" y="332"/>
                    <a:pt x="747" y="316"/>
                    <a:pt x="831" y="316"/>
                  </a:cubicBezTo>
                  <a:cubicBezTo>
                    <a:pt x="1111" y="316"/>
                    <a:pt x="1377" y="492"/>
                    <a:pt x="1488" y="770"/>
                  </a:cubicBezTo>
                  <a:cubicBezTo>
                    <a:pt x="1589" y="1015"/>
                    <a:pt x="1820" y="1188"/>
                    <a:pt x="2094" y="1203"/>
                  </a:cubicBezTo>
                  <a:cubicBezTo>
                    <a:pt x="2469" y="1231"/>
                    <a:pt x="2758" y="1549"/>
                    <a:pt x="2758" y="1924"/>
                  </a:cubicBezTo>
                  <a:cubicBezTo>
                    <a:pt x="2744" y="2199"/>
                    <a:pt x="2888" y="2458"/>
                    <a:pt x="3133" y="2588"/>
                  </a:cubicBezTo>
                  <a:cubicBezTo>
                    <a:pt x="3465" y="2762"/>
                    <a:pt x="3595" y="3180"/>
                    <a:pt x="3437" y="3512"/>
                  </a:cubicBezTo>
                  <a:cubicBezTo>
                    <a:pt x="3307" y="3758"/>
                    <a:pt x="3336" y="4046"/>
                    <a:pt x="3509" y="4263"/>
                  </a:cubicBezTo>
                  <a:cubicBezTo>
                    <a:pt x="3754" y="4566"/>
                    <a:pt x="3696" y="4999"/>
                    <a:pt x="3408" y="5244"/>
                  </a:cubicBezTo>
                  <a:cubicBezTo>
                    <a:pt x="3191" y="5418"/>
                    <a:pt x="3105" y="5692"/>
                    <a:pt x="3177" y="5966"/>
                  </a:cubicBezTo>
                  <a:cubicBezTo>
                    <a:pt x="3278" y="6327"/>
                    <a:pt x="3047" y="6717"/>
                    <a:pt x="2686" y="6818"/>
                  </a:cubicBezTo>
                  <a:cubicBezTo>
                    <a:pt x="2412" y="6890"/>
                    <a:pt x="2224" y="7107"/>
                    <a:pt x="2181" y="7381"/>
                  </a:cubicBezTo>
                  <a:cubicBezTo>
                    <a:pt x="2128" y="7721"/>
                    <a:pt x="1827" y="7966"/>
                    <a:pt x="1492" y="7966"/>
                  </a:cubicBezTo>
                  <a:cubicBezTo>
                    <a:pt x="1457" y="7966"/>
                    <a:pt x="1422" y="7964"/>
                    <a:pt x="1387" y="7958"/>
                  </a:cubicBezTo>
                  <a:cubicBezTo>
                    <a:pt x="1349" y="7952"/>
                    <a:pt x="1311" y="7949"/>
                    <a:pt x="1273" y="7949"/>
                  </a:cubicBezTo>
                  <a:cubicBezTo>
                    <a:pt x="1039" y="7949"/>
                    <a:pt x="818" y="8063"/>
                    <a:pt x="694" y="8261"/>
                  </a:cubicBezTo>
                  <a:cubicBezTo>
                    <a:pt x="665" y="8290"/>
                    <a:pt x="651" y="8319"/>
                    <a:pt x="622" y="8348"/>
                  </a:cubicBezTo>
                  <a:cubicBezTo>
                    <a:pt x="766" y="8348"/>
                    <a:pt x="896" y="8391"/>
                    <a:pt x="1026" y="8464"/>
                  </a:cubicBezTo>
                  <a:cubicBezTo>
                    <a:pt x="1140" y="8541"/>
                    <a:pt x="1268" y="8578"/>
                    <a:pt x="1397" y="8578"/>
                  </a:cubicBezTo>
                  <a:cubicBezTo>
                    <a:pt x="1626" y="8578"/>
                    <a:pt x="1854" y="8460"/>
                    <a:pt x="1993" y="8247"/>
                  </a:cubicBezTo>
                  <a:cubicBezTo>
                    <a:pt x="2119" y="8058"/>
                    <a:pt x="2343" y="7936"/>
                    <a:pt x="2570" y="7936"/>
                  </a:cubicBezTo>
                  <a:cubicBezTo>
                    <a:pt x="2604" y="7936"/>
                    <a:pt x="2638" y="7938"/>
                    <a:pt x="2672" y="7944"/>
                  </a:cubicBezTo>
                  <a:cubicBezTo>
                    <a:pt x="2707" y="7949"/>
                    <a:pt x="2742" y="7952"/>
                    <a:pt x="2776" y="7952"/>
                  </a:cubicBezTo>
                  <a:cubicBezTo>
                    <a:pt x="3112" y="7952"/>
                    <a:pt x="3413" y="7707"/>
                    <a:pt x="3465" y="7366"/>
                  </a:cubicBezTo>
                  <a:cubicBezTo>
                    <a:pt x="3509" y="7092"/>
                    <a:pt x="3711" y="6876"/>
                    <a:pt x="3971" y="6804"/>
                  </a:cubicBezTo>
                  <a:cubicBezTo>
                    <a:pt x="4346" y="6702"/>
                    <a:pt x="4563" y="6327"/>
                    <a:pt x="4462" y="5952"/>
                  </a:cubicBezTo>
                  <a:cubicBezTo>
                    <a:pt x="4389" y="5692"/>
                    <a:pt x="4490" y="5403"/>
                    <a:pt x="4692" y="5230"/>
                  </a:cubicBezTo>
                  <a:cubicBezTo>
                    <a:pt x="4996" y="4999"/>
                    <a:pt x="5039" y="4566"/>
                    <a:pt x="4794" y="4263"/>
                  </a:cubicBezTo>
                  <a:cubicBezTo>
                    <a:pt x="4620" y="4046"/>
                    <a:pt x="4591" y="3758"/>
                    <a:pt x="4721" y="3512"/>
                  </a:cubicBezTo>
                  <a:cubicBezTo>
                    <a:pt x="4895" y="3166"/>
                    <a:pt x="4750" y="2762"/>
                    <a:pt x="4418" y="2588"/>
                  </a:cubicBezTo>
                  <a:cubicBezTo>
                    <a:pt x="4173" y="2458"/>
                    <a:pt x="4028" y="2199"/>
                    <a:pt x="4043" y="1924"/>
                  </a:cubicBezTo>
                  <a:cubicBezTo>
                    <a:pt x="4043" y="1549"/>
                    <a:pt x="3754" y="1231"/>
                    <a:pt x="3379" y="1203"/>
                  </a:cubicBezTo>
                  <a:cubicBezTo>
                    <a:pt x="3105" y="1188"/>
                    <a:pt x="2874" y="1015"/>
                    <a:pt x="2773" y="770"/>
                  </a:cubicBezTo>
                  <a:cubicBezTo>
                    <a:pt x="2661" y="492"/>
                    <a:pt x="2396" y="316"/>
                    <a:pt x="2115" y="316"/>
                  </a:cubicBezTo>
                  <a:cubicBezTo>
                    <a:pt x="2031" y="316"/>
                    <a:pt x="1946" y="332"/>
                    <a:pt x="1863" y="365"/>
                  </a:cubicBezTo>
                  <a:cubicBezTo>
                    <a:pt x="1788" y="396"/>
                    <a:pt x="1708" y="411"/>
                    <a:pt x="1628" y="411"/>
                  </a:cubicBezTo>
                  <a:cubicBezTo>
                    <a:pt x="1448" y="411"/>
                    <a:pt x="1267" y="337"/>
                    <a:pt x="1127" y="207"/>
                  </a:cubicBezTo>
                  <a:cubicBezTo>
                    <a:pt x="990" y="69"/>
                    <a:pt x="813" y="1"/>
                    <a:pt x="636"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1" name="Google Shape;16991;p72"/>
            <p:cNvSpPr/>
            <p:nvPr/>
          </p:nvSpPr>
          <p:spPr>
            <a:xfrm>
              <a:off x="970395" y="2156821"/>
              <a:ext cx="169952" cy="169559"/>
            </a:xfrm>
            <a:custGeom>
              <a:rect b="b" l="l" r="r" t="t"/>
              <a:pathLst>
                <a:path extrusionOk="0" h="6468" w="6483">
                  <a:moveTo>
                    <a:pt x="3249" y="1"/>
                  </a:moveTo>
                  <a:cubicBezTo>
                    <a:pt x="1459" y="1"/>
                    <a:pt x="1" y="1444"/>
                    <a:pt x="1" y="3234"/>
                  </a:cubicBezTo>
                  <a:cubicBezTo>
                    <a:pt x="1" y="5024"/>
                    <a:pt x="1459" y="6468"/>
                    <a:pt x="3249" y="6468"/>
                  </a:cubicBezTo>
                  <a:cubicBezTo>
                    <a:pt x="5024" y="6468"/>
                    <a:pt x="6482" y="5024"/>
                    <a:pt x="6482" y="3234"/>
                  </a:cubicBezTo>
                  <a:cubicBezTo>
                    <a:pt x="6482" y="1444"/>
                    <a:pt x="5024" y="1"/>
                    <a:pt x="324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2" name="Google Shape;16992;p72"/>
            <p:cNvSpPr/>
            <p:nvPr/>
          </p:nvSpPr>
          <p:spPr>
            <a:xfrm>
              <a:off x="1038502" y="2156821"/>
              <a:ext cx="106380" cy="169716"/>
            </a:xfrm>
            <a:custGeom>
              <a:rect b="b" l="l" r="r" t="t"/>
              <a:pathLst>
                <a:path extrusionOk="0" h="6474" w="4058">
                  <a:moveTo>
                    <a:pt x="651" y="1"/>
                  </a:moveTo>
                  <a:cubicBezTo>
                    <a:pt x="434" y="1"/>
                    <a:pt x="217" y="15"/>
                    <a:pt x="1" y="59"/>
                  </a:cubicBezTo>
                  <a:cubicBezTo>
                    <a:pt x="1517" y="362"/>
                    <a:pt x="2599" y="1690"/>
                    <a:pt x="2599" y="3234"/>
                  </a:cubicBezTo>
                  <a:cubicBezTo>
                    <a:pt x="2599" y="4779"/>
                    <a:pt x="1517" y="6107"/>
                    <a:pt x="1" y="6410"/>
                  </a:cubicBezTo>
                  <a:cubicBezTo>
                    <a:pt x="216" y="6453"/>
                    <a:pt x="430" y="6474"/>
                    <a:pt x="640" y="6474"/>
                  </a:cubicBezTo>
                  <a:cubicBezTo>
                    <a:pt x="2266" y="6474"/>
                    <a:pt x="3689" y="5239"/>
                    <a:pt x="3855" y="3552"/>
                  </a:cubicBezTo>
                  <a:cubicBezTo>
                    <a:pt x="4057" y="1646"/>
                    <a:pt x="2556" y="1"/>
                    <a:pt x="651"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3" name="Google Shape;16993;p72"/>
            <p:cNvSpPr/>
            <p:nvPr/>
          </p:nvSpPr>
          <p:spPr>
            <a:xfrm>
              <a:off x="1038502" y="2203641"/>
              <a:ext cx="20841" cy="76207"/>
            </a:xfrm>
            <a:custGeom>
              <a:rect b="b" l="l" r="r" t="t"/>
              <a:pathLst>
                <a:path extrusionOk="0" h="2907" w="795">
                  <a:moveTo>
                    <a:pt x="584" y="1"/>
                  </a:moveTo>
                  <a:cubicBezTo>
                    <a:pt x="549" y="1"/>
                    <a:pt x="518" y="25"/>
                    <a:pt x="506" y="48"/>
                  </a:cubicBezTo>
                  <a:lnTo>
                    <a:pt x="88" y="438"/>
                  </a:lnTo>
                  <a:cubicBezTo>
                    <a:pt x="30" y="481"/>
                    <a:pt x="1" y="539"/>
                    <a:pt x="1" y="597"/>
                  </a:cubicBezTo>
                  <a:cubicBezTo>
                    <a:pt x="1" y="683"/>
                    <a:pt x="59" y="770"/>
                    <a:pt x="145" y="770"/>
                  </a:cubicBezTo>
                  <a:cubicBezTo>
                    <a:pt x="174" y="770"/>
                    <a:pt x="203" y="755"/>
                    <a:pt x="232" y="741"/>
                  </a:cubicBezTo>
                  <a:lnTo>
                    <a:pt x="362" y="572"/>
                  </a:lnTo>
                  <a:lnTo>
                    <a:pt x="362" y="572"/>
                  </a:lnTo>
                  <a:lnTo>
                    <a:pt x="362" y="2762"/>
                  </a:lnTo>
                  <a:cubicBezTo>
                    <a:pt x="362" y="2863"/>
                    <a:pt x="477" y="2906"/>
                    <a:pt x="578" y="2906"/>
                  </a:cubicBezTo>
                  <a:cubicBezTo>
                    <a:pt x="679" y="2906"/>
                    <a:pt x="795" y="2863"/>
                    <a:pt x="795" y="2762"/>
                  </a:cubicBezTo>
                  <a:lnTo>
                    <a:pt x="795" y="135"/>
                  </a:lnTo>
                  <a:cubicBezTo>
                    <a:pt x="795" y="48"/>
                    <a:pt x="694" y="5"/>
                    <a:pt x="607" y="5"/>
                  </a:cubicBezTo>
                  <a:cubicBezTo>
                    <a:pt x="599" y="2"/>
                    <a:pt x="591" y="1"/>
                    <a:pt x="584"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94" name="Google Shape;16994;p72"/>
          <p:cNvGrpSpPr/>
          <p:nvPr/>
        </p:nvGrpSpPr>
        <p:grpSpPr>
          <a:xfrm>
            <a:off x="1345794" y="1982386"/>
            <a:ext cx="371650" cy="371624"/>
            <a:chOff x="1345794" y="1982386"/>
            <a:chExt cx="371650" cy="371624"/>
          </a:xfrm>
        </p:grpSpPr>
        <p:sp>
          <p:nvSpPr>
            <p:cNvPr id="16995" name="Google Shape;16995;p72"/>
            <p:cNvSpPr/>
            <p:nvPr/>
          </p:nvSpPr>
          <p:spPr>
            <a:xfrm>
              <a:off x="1345794" y="2140567"/>
              <a:ext cx="111676" cy="123001"/>
            </a:xfrm>
            <a:custGeom>
              <a:rect b="b" l="l" r="r" t="t"/>
              <a:pathLst>
                <a:path extrusionOk="0" h="4692" w="4260">
                  <a:moveTo>
                    <a:pt x="1357" y="0"/>
                  </a:moveTo>
                  <a:cubicBezTo>
                    <a:pt x="1098" y="0"/>
                    <a:pt x="881" y="217"/>
                    <a:pt x="881" y="476"/>
                  </a:cubicBezTo>
                  <a:lnTo>
                    <a:pt x="881" y="1242"/>
                  </a:lnTo>
                  <a:lnTo>
                    <a:pt x="780" y="1227"/>
                  </a:lnTo>
                  <a:cubicBezTo>
                    <a:pt x="725" y="1214"/>
                    <a:pt x="669" y="1208"/>
                    <a:pt x="614" y="1208"/>
                  </a:cubicBezTo>
                  <a:cubicBezTo>
                    <a:pt x="479" y="1208"/>
                    <a:pt x="348" y="1246"/>
                    <a:pt x="246" y="1328"/>
                  </a:cubicBezTo>
                  <a:cubicBezTo>
                    <a:pt x="1" y="1530"/>
                    <a:pt x="1" y="1920"/>
                    <a:pt x="44" y="2512"/>
                  </a:cubicBezTo>
                  <a:cubicBezTo>
                    <a:pt x="87" y="3219"/>
                    <a:pt x="780" y="3811"/>
                    <a:pt x="939" y="3926"/>
                  </a:cubicBezTo>
                  <a:lnTo>
                    <a:pt x="939" y="4692"/>
                  </a:lnTo>
                  <a:lnTo>
                    <a:pt x="3739" y="4692"/>
                  </a:lnTo>
                  <a:lnTo>
                    <a:pt x="3739" y="3710"/>
                  </a:lnTo>
                  <a:cubicBezTo>
                    <a:pt x="4201" y="3291"/>
                    <a:pt x="4259" y="2469"/>
                    <a:pt x="4230" y="2093"/>
                  </a:cubicBezTo>
                  <a:lnTo>
                    <a:pt x="4230" y="1011"/>
                  </a:lnTo>
                  <a:cubicBezTo>
                    <a:pt x="4230" y="751"/>
                    <a:pt x="4014" y="534"/>
                    <a:pt x="3754" y="534"/>
                  </a:cubicBezTo>
                  <a:lnTo>
                    <a:pt x="3739" y="534"/>
                  </a:lnTo>
                  <a:cubicBezTo>
                    <a:pt x="3595" y="534"/>
                    <a:pt x="3480" y="592"/>
                    <a:pt x="3393" y="693"/>
                  </a:cubicBezTo>
                  <a:cubicBezTo>
                    <a:pt x="3321" y="505"/>
                    <a:pt x="3147" y="375"/>
                    <a:pt x="2945" y="375"/>
                  </a:cubicBezTo>
                  <a:lnTo>
                    <a:pt x="2931" y="375"/>
                  </a:lnTo>
                  <a:cubicBezTo>
                    <a:pt x="2801" y="375"/>
                    <a:pt x="2686" y="433"/>
                    <a:pt x="2599" y="520"/>
                  </a:cubicBezTo>
                  <a:cubicBezTo>
                    <a:pt x="2527" y="347"/>
                    <a:pt x="2354" y="231"/>
                    <a:pt x="2166" y="231"/>
                  </a:cubicBezTo>
                  <a:lnTo>
                    <a:pt x="2137" y="231"/>
                  </a:lnTo>
                  <a:cubicBezTo>
                    <a:pt x="2022" y="231"/>
                    <a:pt x="1920" y="274"/>
                    <a:pt x="1834" y="347"/>
                  </a:cubicBezTo>
                  <a:cubicBezTo>
                    <a:pt x="1776" y="144"/>
                    <a:pt x="1588" y="0"/>
                    <a:pt x="1372"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6" name="Google Shape;16996;p72"/>
            <p:cNvSpPr/>
            <p:nvPr/>
          </p:nvSpPr>
          <p:spPr>
            <a:xfrm>
              <a:off x="1345794" y="2172445"/>
              <a:ext cx="31065" cy="91490"/>
            </a:xfrm>
            <a:custGeom>
              <a:rect b="b" l="l" r="r" t="t"/>
              <a:pathLst>
                <a:path extrusionOk="0" h="3490" w="1185">
                  <a:moveTo>
                    <a:pt x="610" y="0"/>
                  </a:moveTo>
                  <a:cubicBezTo>
                    <a:pt x="477" y="0"/>
                    <a:pt x="347" y="46"/>
                    <a:pt x="246" y="127"/>
                  </a:cubicBezTo>
                  <a:cubicBezTo>
                    <a:pt x="1" y="329"/>
                    <a:pt x="1" y="718"/>
                    <a:pt x="44" y="1310"/>
                  </a:cubicBezTo>
                  <a:cubicBezTo>
                    <a:pt x="87" y="2003"/>
                    <a:pt x="780" y="2595"/>
                    <a:pt x="939" y="2725"/>
                  </a:cubicBezTo>
                  <a:lnTo>
                    <a:pt x="939" y="3490"/>
                  </a:lnTo>
                  <a:lnTo>
                    <a:pt x="1184" y="3490"/>
                  </a:lnTo>
                  <a:lnTo>
                    <a:pt x="1184" y="2624"/>
                  </a:lnTo>
                  <a:cubicBezTo>
                    <a:pt x="910" y="2407"/>
                    <a:pt x="347" y="1888"/>
                    <a:pt x="318" y="1296"/>
                  </a:cubicBezTo>
                  <a:cubicBezTo>
                    <a:pt x="275" y="704"/>
                    <a:pt x="246" y="314"/>
                    <a:pt x="491" y="112"/>
                  </a:cubicBezTo>
                  <a:cubicBezTo>
                    <a:pt x="592" y="69"/>
                    <a:pt x="693" y="40"/>
                    <a:pt x="809" y="26"/>
                  </a:cubicBezTo>
                  <a:lnTo>
                    <a:pt x="780" y="26"/>
                  </a:lnTo>
                  <a:cubicBezTo>
                    <a:pt x="724" y="8"/>
                    <a:pt x="667" y="0"/>
                    <a:pt x="610"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7" name="Google Shape;16997;p72"/>
            <p:cNvSpPr/>
            <p:nvPr/>
          </p:nvSpPr>
          <p:spPr>
            <a:xfrm>
              <a:off x="1368496" y="2140934"/>
              <a:ext cx="14418" cy="50752"/>
            </a:xfrm>
            <a:custGeom>
              <a:rect b="b" l="l" r="r" t="t"/>
              <a:pathLst>
                <a:path extrusionOk="0" h="1936" w="550">
                  <a:moveTo>
                    <a:pt x="463" y="1"/>
                  </a:moveTo>
                  <a:cubicBezTo>
                    <a:pt x="347" y="1"/>
                    <a:pt x="232" y="58"/>
                    <a:pt x="145" y="145"/>
                  </a:cubicBezTo>
                  <a:cubicBezTo>
                    <a:pt x="58" y="231"/>
                    <a:pt x="15" y="347"/>
                    <a:pt x="15" y="477"/>
                  </a:cubicBezTo>
                  <a:lnTo>
                    <a:pt x="15" y="1560"/>
                  </a:lnTo>
                  <a:lnTo>
                    <a:pt x="15" y="1632"/>
                  </a:lnTo>
                  <a:lnTo>
                    <a:pt x="15" y="1790"/>
                  </a:lnTo>
                  <a:cubicBezTo>
                    <a:pt x="1" y="1863"/>
                    <a:pt x="58" y="1935"/>
                    <a:pt x="131" y="1935"/>
                  </a:cubicBezTo>
                  <a:cubicBezTo>
                    <a:pt x="137" y="1936"/>
                    <a:pt x="144" y="1936"/>
                    <a:pt x="150" y="1936"/>
                  </a:cubicBezTo>
                  <a:cubicBezTo>
                    <a:pt x="274" y="1936"/>
                    <a:pt x="261" y="1805"/>
                    <a:pt x="261" y="1805"/>
                  </a:cubicBezTo>
                  <a:lnTo>
                    <a:pt x="261" y="1502"/>
                  </a:lnTo>
                  <a:lnTo>
                    <a:pt x="261" y="448"/>
                  </a:lnTo>
                  <a:cubicBezTo>
                    <a:pt x="261" y="260"/>
                    <a:pt x="376" y="73"/>
                    <a:pt x="549"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8" name="Google Shape;16998;p72"/>
            <p:cNvSpPr/>
            <p:nvPr/>
          </p:nvSpPr>
          <p:spPr>
            <a:xfrm>
              <a:off x="1392509" y="2146675"/>
              <a:ext cx="8939" cy="46165"/>
            </a:xfrm>
            <a:custGeom>
              <a:rect b="b" l="l" r="r" t="t"/>
              <a:pathLst>
                <a:path extrusionOk="0" h="1761" w="341">
                  <a:moveTo>
                    <a:pt x="267" y="0"/>
                  </a:moveTo>
                  <a:cubicBezTo>
                    <a:pt x="122" y="0"/>
                    <a:pt x="0" y="140"/>
                    <a:pt x="37" y="301"/>
                  </a:cubicBezTo>
                  <a:lnTo>
                    <a:pt x="37" y="1442"/>
                  </a:lnTo>
                  <a:lnTo>
                    <a:pt x="37" y="1600"/>
                  </a:lnTo>
                  <a:cubicBezTo>
                    <a:pt x="23" y="1687"/>
                    <a:pt x="66" y="1745"/>
                    <a:pt x="153" y="1759"/>
                  </a:cubicBezTo>
                  <a:cubicBezTo>
                    <a:pt x="159" y="1760"/>
                    <a:pt x="165" y="1760"/>
                    <a:pt x="171" y="1760"/>
                  </a:cubicBezTo>
                  <a:cubicBezTo>
                    <a:pt x="281" y="1760"/>
                    <a:pt x="268" y="1629"/>
                    <a:pt x="268" y="1629"/>
                  </a:cubicBezTo>
                  <a:lnTo>
                    <a:pt x="268" y="1326"/>
                  </a:lnTo>
                  <a:lnTo>
                    <a:pt x="268" y="258"/>
                  </a:lnTo>
                  <a:cubicBezTo>
                    <a:pt x="268" y="171"/>
                    <a:pt x="297" y="85"/>
                    <a:pt x="341" y="12"/>
                  </a:cubicBezTo>
                  <a:cubicBezTo>
                    <a:pt x="316" y="4"/>
                    <a:pt x="291" y="0"/>
                    <a:pt x="26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9" name="Google Shape;16999;p72"/>
            <p:cNvSpPr/>
            <p:nvPr/>
          </p:nvSpPr>
          <p:spPr>
            <a:xfrm>
              <a:off x="1412092" y="2150608"/>
              <a:ext cx="9804" cy="46007"/>
            </a:xfrm>
            <a:custGeom>
              <a:rect b="b" l="l" r="r" t="t"/>
              <a:pathLst>
                <a:path extrusionOk="0" h="1755" w="374">
                  <a:moveTo>
                    <a:pt x="311" y="0"/>
                  </a:moveTo>
                  <a:cubicBezTo>
                    <a:pt x="137" y="0"/>
                    <a:pt x="1" y="158"/>
                    <a:pt x="27" y="339"/>
                  </a:cubicBezTo>
                  <a:lnTo>
                    <a:pt x="56" y="1378"/>
                  </a:lnTo>
                  <a:lnTo>
                    <a:pt x="56" y="1450"/>
                  </a:lnTo>
                  <a:lnTo>
                    <a:pt x="56" y="1609"/>
                  </a:lnTo>
                  <a:cubicBezTo>
                    <a:pt x="41" y="1681"/>
                    <a:pt x="99" y="1754"/>
                    <a:pt x="171" y="1754"/>
                  </a:cubicBezTo>
                  <a:cubicBezTo>
                    <a:pt x="177" y="1754"/>
                    <a:pt x="183" y="1755"/>
                    <a:pt x="189" y="1755"/>
                  </a:cubicBezTo>
                  <a:cubicBezTo>
                    <a:pt x="301" y="1755"/>
                    <a:pt x="301" y="1624"/>
                    <a:pt x="301" y="1624"/>
                  </a:cubicBezTo>
                  <a:lnTo>
                    <a:pt x="301" y="1335"/>
                  </a:lnTo>
                  <a:lnTo>
                    <a:pt x="272" y="296"/>
                  </a:lnTo>
                  <a:cubicBezTo>
                    <a:pt x="272" y="194"/>
                    <a:pt x="301" y="93"/>
                    <a:pt x="373" y="7"/>
                  </a:cubicBezTo>
                  <a:cubicBezTo>
                    <a:pt x="352" y="2"/>
                    <a:pt x="331" y="0"/>
                    <a:pt x="311"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0" name="Google Shape;17000;p72"/>
            <p:cNvSpPr/>
            <p:nvPr/>
          </p:nvSpPr>
          <p:spPr>
            <a:xfrm>
              <a:off x="1434348" y="2154933"/>
              <a:ext cx="7209" cy="42442"/>
            </a:xfrm>
            <a:custGeom>
              <a:rect b="b" l="l" r="r" t="t"/>
              <a:pathLst>
                <a:path extrusionOk="0" h="1619" w="275">
                  <a:moveTo>
                    <a:pt x="231" y="1"/>
                  </a:moveTo>
                  <a:cubicBezTo>
                    <a:pt x="159" y="29"/>
                    <a:pt x="73" y="73"/>
                    <a:pt x="15" y="145"/>
                  </a:cubicBezTo>
                  <a:lnTo>
                    <a:pt x="15" y="159"/>
                  </a:lnTo>
                  <a:lnTo>
                    <a:pt x="15" y="1314"/>
                  </a:lnTo>
                  <a:lnTo>
                    <a:pt x="15" y="1473"/>
                  </a:lnTo>
                  <a:cubicBezTo>
                    <a:pt x="0" y="1545"/>
                    <a:pt x="58" y="1617"/>
                    <a:pt x="130" y="1617"/>
                  </a:cubicBezTo>
                  <a:cubicBezTo>
                    <a:pt x="137" y="1618"/>
                    <a:pt x="142" y="1618"/>
                    <a:pt x="148" y="1618"/>
                  </a:cubicBezTo>
                  <a:cubicBezTo>
                    <a:pt x="260" y="1618"/>
                    <a:pt x="260" y="1487"/>
                    <a:pt x="260" y="1487"/>
                  </a:cubicBezTo>
                  <a:lnTo>
                    <a:pt x="260" y="1199"/>
                  </a:lnTo>
                  <a:lnTo>
                    <a:pt x="260" y="131"/>
                  </a:lnTo>
                  <a:cubicBezTo>
                    <a:pt x="260" y="87"/>
                    <a:pt x="260" y="44"/>
                    <a:pt x="275"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1" name="Google Shape;17001;p72"/>
            <p:cNvSpPr/>
            <p:nvPr/>
          </p:nvSpPr>
          <p:spPr>
            <a:xfrm>
              <a:off x="1427926" y="1982386"/>
              <a:ext cx="46558" cy="32192"/>
            </a:xfrm>
            <a:custGeom>
              <a:rect b="b" l="l" r="r" t="t"/>
              <a:pathLst>
                <a:path extrusionOk="0" h="1228" w="1776">
                  <a:moveTo>
                    <a:pt x="173" y="0"/>
                  </a:moveTo>
                  <a:cubicBezTo>
                    <a:pt x="87" y="0"/>
                    <a:pt x="0" y="15"/>
                    <a:pt x="144" y="173"/>
                  </a:cubicBezTo>
                  <a:lnTo>
                    <a:pt x="1184" y="1198"/>
                  </a:lnTo>
                  <a:lnTo>
                    <a:pt x="1256" y="1227"/>
                  </a:lnTo>
                  <a:lnTo>
                    <a:pt x="1776" y="130"/>
                  </a:lnTo>
                  <a:lnTo>
                    <a:pt x="1689" y="87"/>
                  </a:lnTo>
                  <a:lnTo>
                    <a:pt x="173" y="0"/>
                  </a:ln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2" name="Google Shape;17002;p72"/>
            <p:cNvSpPr/>
            <p:nvPr/>
          </p:nvSpPr>
          <p:spPr>
            <a:xfrm>
              <a:off x="1429420" y="1983120"/>
              <a:ext cx="38248" cy="31065"/>
            </a:xfrm>
            <a:custGeom>
              <a:rect b="b" l="l" r="r" t="t"/>
              <a:pathLst>
                <a:path extrusionOk="0" h="1185" w="1459">
                  <a:moveTo>
                    <a:pt x="1" y="1"/>
                  </a:moveTo>
                  <a:cubicBezTo>
                    <a:pt x="1" y="30"/>
                    <a:pt x="1" y="73"/>
                    <a:pt x="73" y="145"/>
                  </a:cubicBezTo>
                  <a:lnTo>
                    <a:pt x="1127" y="1156"/>
                  </a:lnTo>
                  <a:lnTo>
                    <a:pt x="1199" y="1185"/>
                  </a:lnTo>
                  <a:lnTo>
                    <a:pt x="1459" y="622"/>
                  </a:lnTo>
                  <a:lnTo>
                    <a:pt x="1"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3" name="Google Shape;17003;p72"/>
            <p:cNvSpPr/>
            <p:nvPr/>
          </p:nvSpPr>
          <p:spPr>
            <a:xfrm>
              <a:off x="1458178" y="1984640"/>
              <a:ext cx="65511" cy="52640"/>
            </a:xfrm>
            <a:custGeom>
              <a:rect b="b" l="l" r="r" t="t"/>
              <a:pathLst>
                <a:path extrusionOk="0" h="2008" w="2499">
                  <a:moveTo>
                    <a:pt x="521" y="1"/>
                  </a:moveTo>
                  <a:lnTo>
                    <a:pt x="1" y="1098"/>
                  </a:lnTo>
                  <a:lnTo>
                    <a:pt x="2181" y="2007"/>
                  </a:lnTo>
                  <a:lnTo>
                    <a:pt x="2498" y="824"/>
                  </a:lnTo>
                  <a:lnTo>
                    <a:pt x="521"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4" name="Google Shape;17004;p72"/>
            <p:cNvSpPr/>
            <p:nvPr/>
          </p:nvSpPr>
          <p:spPr>
            <a:xfrm>
              <a:off x="1590249" y="2037621"/>
              <a:ext cx="35233" cy="40528"/>
            </a:xfrm>
            <a:custGeom>
              <a:rect b="b" l="l" r="r" t="t"/>
              <a:pathLst>
                <a:path extrusionOk="0" h="1546" w="1344">
                  <a:moveTo>
                    <a:pt x="290" y="1"/>
                  </a:moveTo>
                  <a:lnTo>
                    <a:pt x="44" y="896"/>
                  </a:lnTo>
                  <a:lnTo>
                    <a:pt x="44" y="925"/>
                  </a:lnTo>
                  <a:lnTo>
                    <a:pt x="44" y="953"/>
                  </a:lnTo>
                  <a:lnTo>
                    <a:pt x="1" y="1184"/>
                  </a:lnTo>
                  <a:lnTo>
                    <a:pt x="838" y="1545"/>
                  </a:lnTo>
                  <a:lnTo>
                    <a:pt x="1343" y="434"/>
                  </a:lnTo>
                  <a:lnTo>
                    <a:pt x="290"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5" name="Google Shape;17005;p72"/>
            <p:cNvSpPr/>
            <p:nvPr/>
          </p:nvSpPr>
          <p:spPr>
            <a:xfrm>
              <a:off x="1593657" y="2037621"/>
              <a:ext cx="31825" cy="25769"/>
            </a:xfrm>
            <a:custGeom>
              <a:rect b="b" l="l" r="r" t="t"/>
              <a:pathLst>
                <a:path extrusionOk="0" h="983" w="1214">
                  <a:moveTo>
                    <a:pt x="160" y="1"/>
                  </a:moveTo>
                  <a:lnTo>
                    <a:pt x="1" y="578"/>
                  </a:lnTo>
                  <a:lnTo>
                    <a:pt x="954" y="982"/>
                  </a:lnTo>
                  <a:lnTo>
                    <a:pt x="1184" y="491"/>
                  </a:lnTo>
                  <a:lnTo>
                    <a:pt x="1213" y="434"/>
                  </a:lnTo>
                  <a:lnTo>
                    <a:pt x="16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6" name="Google Shape;17006;p72"/>
            <p:cNvSpPr/>
            <p:nvPr/>
          </p:nvSpPr>
          <p:spPr>
            <a:xfrm>
              <a:off x="1465387" y="1984640"/>
              <a:ext cx="58302" cy="36727"/>
            </a:xfrm>
            <a:custGeom>
              <a:rect b="b" l="l" r="r" t="t"/>
              <a:pathLst>
                <a:path extrusionOk="0" h="1401" w="2224">
                  <a:moveTo>
                    <a:pt x="246" y="1"/>
                  </a:moveTo>
                  <a:lnTo>
                    <a:pt x="0" y="520"/>
                  </a:lnTo>
                  <a:lnTo>
                    <a:pt x="2064" y="1401"/>
                  </a:lnTo>
                  <a:lnTo>
                    <a:pt x="2223" y="824"/>
                  </a:lnTo>
                  <a:lnTo>
                    <a:pt x="246"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7" name="Google Shape;17007;p72"/>
            <p:cNvSpPr/>
            <p:nvPr/>
          </p:nvSpPr>
          <p:spPr>
            <a:xfrm>
              <a:off x="1605768" y="2108401"/>
              <a:ext cx="111676" cy="123001"/>
            </a:xfrm>
            <a:custGeom>
              <a:rect b="b" l="l" r="r" t="t"/>
              <a:pathLst>
                <a:path extrusionOk="0" h="4692" w="4260">
                  <a:moveTo>
                    <a:pt x="1358" y="0"/>
                  </a:moveTo>
                  <a:cubicBezTo>
                    <a:pt x="1098" y="0"/>
                    <a:pt x="896" y="202"/>
                    <a:pt x="896" y="462"/>
                  </a:cubicBezTo>
                  <a:lnTo>
                    <a:pt x="896" y="1227"/>
                  </a:lnTo>
                  <a:lnTo>
                    <a:pt x="795" y="1213"/>
                  </a:lnTo>
                  <a:cubicBezTo>
                    <a:pt x="746" y="1201"/>
                    <a:pt x="696" y="1196"/>
                    <a:pt x="646" y="1196"/>
                  </a:cubicBezTo>
                  <a:cubicBezTo>
                    <a:pt x="504" y="1196"/>
                    <a:pt x="363" y="1239"/>
                    <a:pt x="246" y="1314"/>
                  </a:cubicBezTo>
                  <a:cubicBezTo>
                    <a:pt x="1" y="1516"/>
                    <a:pt x="15" y="1920"/>
                    <a:pt x="44" y="2497"/>
                  </a:cubicBezTo>
                  <a:cubicBezTo>
                    <a:pt x="87" y="3205"/>
                    <a:pt x="795" y="3797"/>
                    <a:pt x="953" y="3926"/>
                  </a:cubicBezTo>
                  <a:lnTo>
                    <a:pt x="953" y="4692"/>
                  </a:lnTo>
                  <a:lnTo>
                    <a:pt x="3740" y="4692"/>
                  </a:lnTo>
                  <a:lnTo>
                    <a:pt x="3740" y="3696"/>
                  </a:lnTo>
                  <a:cubicBezTo>
                    <a:pt x="4216" y="3277"/>
                    <a:pt x="4259" y="2440"/>
                    <a:pt x="4230" y="2064"/>
                  </a:cubicBezTo>
                  <a:lnTo>
                    <a:pt x="4230" y="996"/>
                  </a:lnTo>
                  <a:cubicBezTo>
                    <a:pt x="4230" y="736"/>
                    <a:pt x="4014" y="534"/>
                    <a:pt x="3768" y="534"/>
                  </a:cubicBezTo>
                  <a:lnTo>
                    <a:pt x="3740" y="534"/>
                  </a:lnTo>
                  <a:cubicBezTo>
                    <a:pt x="3726" y="533"/>
                    <a:pt x="3713" y="532"/>
                    <a:pt x="3700" y="532"/>
                  </a:cubicBezTo>
                  <a:cubicBezTo>
                    <a:pt x="3584" y="532"/>
                    <a:pt x="3471" y="588"/>
                    <a:pt x="3393" y="679"/>
                  </a:cubicBezTo>
                  <a:cubicBezTo>
                    <a:pt x="3335" y="491"/>
                    <a:pt x="3148" y="375"/>
                    <a:pt x="2960" y="375"/>
                  </a:cubicBezTo>
                  <a:lnTo>
                    <a:pt x="2931" y="375"/>
                  </a:lnTo>
                  <a:cubicBezTo>
                    <a:pt x="2918" y="374"/>
                    <a:pt x="2904" y="373"/>
                    <a:pt x="2891" y="373"/>
                  </a:cubicBezTo>
                  <a:cubicBezTo>
                    <a:pt x="2778" y="373"/>
                    <a:pt x="2677" y="428"/>
                    <a:pt x="2599" y="505"/>
                  </a:cubicBezTo>
                  <a:cubicBezTo>
                    <a:pt x="2527" y="332"/>
                    <a:pt x="2354" y="217"/>
                    <a:pt x="2166" y="217"/>
                  </a:cubicBezTo>
                  <a:lnTo>
                    <a:pt x="2152" y="217"/>
                  </a:lnTo>
                  <a:cubicBezTo>
                    <a:pt x="2036" y="217"/>
                    <a:pt x="1921" y="260"/>
                    <a:pt x="1834" y="347"/>
                  </a:cubicBezTo>
                  <a:cubicBezTo>
                    <a:pt x="1776" y="130"/>
                    <a:pt x="1589" y="0"/>
                    <a:pt x="1387"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8" name="Google Shape;17008;p72"/>
            <p:cNvSpPr/>
            <p:nvPr/>
          </p:nvSpPr>
          <p:spPr>
            <a:xfrm>
              <a:off x="1605768" y="2139886"/>
              <a:ext cx="31432" cy="91517"/>
            </a:xfrm>
            <a:custGeom>
              <a:rect b="b" l="l" r="r" t="t"/>
              <a:pathLst>
                <a:path extrusionOk="0" h="3491" w="1199">
                  <a:moveTo>
                    <a:pt x="613" y="1"/>
                  </a:moveTo>
                  <a:cubicBezTo>
                    <a:pt x="483" y="1"/>
                    <a:pt x="358" y="46"/>
                    <a:pt x="246" y="127"/>
                  </a:cubicBezTo>
                  <a:cubicBezTo>
                    <a:pt x="1" y="329"/>
                    <a:pt x="1" y="719"/>
                    <a:pt x="44" y="1296"/>
                  </a:cubicBezTo>
                  <a:cubicBezTo>
                    <a:pt x="87" y="2004"/>
                    <a:pt x="795" y="2596"/>
                    <a:pt x="939" y="2725"/>
                  </a:cubicBezTo>
                  <a:lnTo>
                    <a:pt x="939" y="3491"/>
                  </a:lnTo>
                  <a:lnTo>
                    <a:pt x="1199" y="3491"/>
                  </a:lnTo>
                  <a:lnTo>
                    <a:pt x="1199" y="2624"/>
                  </a:lnTo>
                  <a:cubicBezTo>
                    <a:pt x="925" y="2408"/>
                    <a:pt x="362" y="1888"/>
                    <a:pt x="318" y="1296"/>
                  </a:cubicBezTo>
                  <a:cubicBezTo>
                    <a:pt x="275" y="705"/>
                    <a:pt x="246" y="315"/>
                    <a:pt x="492" y="113"/>
                  </a:cubicBezTo>
                  <a:cubicBezTo>
                    <a:pt x="593" y="69"/>
                    <a:pt x="694" y="41"/>
                    <a:pt x="809" y="26"/>
                  </a:cubicBezTo>
                  <a:lnTo>
                    <a:pt x="780" y="26"/>
                  </a:lnTo>
                  <a:cubicBezTo>
                    <a:pt x="724" y="9"/>
                    <a:pt x="668" y="1"/>
                    <a:pt x="613"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9" name="Google Shape;17009;p72"/>
            <p:cNvSpPr/>
            <p:nvPr/>
          </p:nvSpPr>
          <p:spPr>
            <a:xfrm>
              <a:off x="1482400" y="1991483"/>
              <a:ext cx="123394" cy="138887"/>
            </a:xfrm>
            <a:custGeom>
              <a:rect b="b" l="l" r="r" t="t"/>
              <a:pathLst>
                <a:path extrusionOk="0" h="5298" w="4707">
                  <a:moveTo>
                    <a:pt x="1957" y="0"/>
                  </a:moveTo>
                  <a:cubicBezTo>
                    <a:pt x="1870" y="0"/>
                    <a:pt x="1788" y="22"/>
                    <a:pt x="1719" y="72"/>
                  </a:cubicBezTo>
                  <a:cubicBezTo>
                    <a:pt x="1603" y="129"/>
                    <a:pt x="1531" y="231"/>
                    <a:pt x="1502" y="360"/>
                  </a:cubicBezTo>
                  <a:lnTo>
                    <a:pt x="1141" y="1717"/>
                  </a:lnTo>
                  <a:lnTo>
                    <a:pt x="362" y="1385"/>
                  </a:lnTo>
                  <a:lnTo>
                    <a:pt x="261" y="1703"/>
                  </a:lnTo>
                  <a:cubicBezTo>
                    <a:pt x="203" y="1905"/>
                    <a:pt x="160" y="2122"/>
                    <a:pt x="116" y="2324"/>
                  </a:cubicBezTo>
                  <a:cubicBezTo>
                    <a:pt x="1" y="3031"/>
                    <a:pt x="564" y="3796"/>
                    <a:pt x="679" y="3926"/>
                  </a:cubicBezTo>
                  <a:lnTo>
                    <a:pt x="679" y="5297"/>
                  </a:lnTo>
                  <a:lnTo>
                    <a:pt x="3465" y="5297"/>
                  </a:lnTo>
                  <a:lnTo>
                    <a:pt x="3465" y="4345"/>
                  </a:lnTo>
                  <a:cubicBezTo>
                    <a:pt x="4115" y="3984"/>
                    <a:pt x="4274" y="3002"/>
                    <a:pt x="4303" y="2872"/>
                  </a:cubicBezTo>
                  <a:lnTo>
                    <a:pt x="4635" y="1660"/>
                  </a:lnTo>
                  <a:lnTo>
                    <a:pt x="4635" y="1645"/>
                  </a:lnTo>
                  <a:cubicBezTo>
                    <a:pt x="4707" y="1385"/>
                    <a:pt x="4548" y="1126"/>
                    <a:pt x="4303" y="1068"/>
                  </a:cubicBezTo>
                  <a:lnTo>
                    <a:pt x="4274" y="1068"/>
                  </a:lnTo>
                  <a:cubicBezTo>
                    <a:pt x="4240" y="1060"/>
                    <a:pt x="4207" y="1057"/>
                    <a:pt x="4173" y="1057"/>
                  </a:cubicBezTo>
                  <a:cubicBezTo>
                    <a:pt x="4079" y="1057"/>
                    <a:pt x="3988" y="1086"/>
                    <a:pt x="3913" y="1140"/>
                  </a:cubicBezTo>
                  <a:cubicBezTo>
                    <a:pt x="3884" y="938"/>
                    <a:pt x="3740" y="779"/>
                    <a:pt x="3552" y="736"/>
                  </a:cubicBezTo>
                  <a:lnTo>
                    <a:pt x="3537" y="736"/>
                  </a:lnTo>
                  <a:cubicBezTo>
                    <a:pt x="3496" y="727"/>
                    <a:pt x="3455" y="722"/>
                    <a:pt x="3415" y="722"/>
                  </a:cubicBezTo>
                  <a:cubicBezTo>
                    <a:pt x="3328" y="722"/>
                    <a:pt x="3246" y="744"/>
                    <a:pt x="3177" y="793"/>
                  </a:cubicBezTo>
                  <a:cubicBezTo>
                    <a:pt x="3133" y="606"/>
                    <a:pt x="2989" y="447"/>
                    <a:pt x="2816" y="418"/>
                  </a:cubicBezTo>
                  <a:lnTo>
                    <a:pt x="2787" y="418"/>
                  </a:lnTo>
                  <a:cubicBezTo>
                    <a:pt x="2748" y="409"/>
                    <a:pt x="2710" y="404"/>
                    <a:pt x="2672" y="404"/>
                  </a:cubicBezTo>
                  <a:cubicBezTo>
                    <a:pt x="2596" y="404"/>
                    <a:pt x="2522" y="423"/>
                    <a:pt x="2455" y="461"/>
                  </a:cubicBezTo>
                  <a:cubicBezTo>
                    <a:pt x="2455" y="245"/>
                    <a:pt x="2296" y="57"/>
                    <a:pt x="2094" y="14"/>
                  </a:cubicBezTo>
                  <a:lnTo>
                    <a:pt x="2079" y="14"/>
                  </a:lnTo>
                  <a:cubicBezTo>
                    <a:pt x="2038" y="5"/>
                    <a:pt x="1997" y="0"/>
                    <a:pt x="1957"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0" name="Google Shape;17010;p72"/>
            <p:cNvSpPr/>
            <p:nvPr/>
          </p:nvSpPr>
          <p:spPr>
            <a:xfrm>
              <a:off x="1482794" y="2027030"/>
              <a:ext cx="26503" cy="102946"/>
            </a:xfrm>
            <a:custGeom>
              <a:rect b="b" l="l" r="r" t="t"/>
              <a:pathLst>
                <a:path extrusionOk="0" h="3927" w="1011">
                  <a:moveTo>
                    <a:pt x="361" y="0"/>
                  </a:moveTo>
                  <a:lnTo>
                    <a:pt x="260" y="318"/>
                  </a:lnTo>
                  <a:cubicBezTo>
                    <a:pt x="202" y="535"/>
                    <a:pt x="159" y="737"/>
                    <a:pt x="116" y="953"/>
                  </a:cubicBezTo>
                  <a:cubicBezTo>
                    <a:pt x="0" y="1661"/>
                    <a:pt x="563" y="2411"/>
                    <a:pt x="679" y="2556"/>
                  </a:cubicBezTo>
                  <a:lnTo>
                    <a:pt x="679" y="3927"/>
                  </a:lnTo>
                  <a:lnTo>
                    <a:pt x="1011" y="3927"/>
                  </a:lnTo>
                  <a:lnTo>
                    <a:pt x="1011" y="2556"/>
                  </a:lnTo>
                  <a:cubicBezTo>
                    <a:pt x="910" y="2411"/>
                    <a:pt x="332" y="1661"/>
                    <a:pt x="462" y="953"/>
                  </a:cubicBezTo>
                  <a:cubicBezTo>
                    <a:pt x="491" y="737"/>
                    <a:pt x="534" y="535"/>
                    <a:pt x="592" y="318"/>
                  </a:cubicBezTo>
                  <a:lnTo>
                    <a:pt x="664" y="130"/>
                  </a:lnTo>
                  <a:lnTo>
                    <a:pt x="361"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1" name="Google Shape;17011;p72"/>
            <p:cNvSpPr/>
            <p:nvPr/>
          </p:nvSpPr>
          <p:spPr>
            <a:xfrm>
              <a:off x="1610303" y="2048212"/>
              <a:ext cx="34473" cy="36413"/>
            </a:xfrm>
            <a:custGeom>
              <a:rect b="b" l="l" r="r" t="t"/>
              <a:pathLst>
                <a:path extrusionOk="0" h="1389" w="1315">
                  <a:moveTo>
                    <a:pt x="506" y="1"/>
                  </a:moveTo>
                  <a:lnTo>
                    <a:pt x="1" y="1112"/>
                  </a:lnTo>
                  <a:lnTo>
                    <a:pt x="549" y="1358"/>
                  </a:lnTo>
                  <a:cubicBezTo>
                    <a:pt x="605" y="1379"/>
                    <a:pt x="662" y="1389"/>
                    <a:pt x="718" y="1389"/>
                  </a:cubicBezTo>
                  <a:cubicBezTo>
                    <a:pt x="896" y="1389"/>
                    <a:pt x="1065" y="1288"/>
                    <a:pt x="1141" y="1112"/>
                  </a:cubicBezTo>
                  <a:lnTo>
                    <a:pt x="1271" y="809"/>
                  </a:lnTo>
                  <a:cubicBezTo>
                    <a:pt x="1315" y="708"/>
                    <a:pt x="1315" y="578"/>
                    <a:pt x="1271" y="463"/>
                  </a:cubicBezTo>
                  <a:cubicBezTo>
                    <a:pt x="1228" y="362"/>
                    <a:pt x="1141" y="275"/>
                    <a:pt x="1026" y="232"/>
                  </a:cubicBezTo>
                  <a:lnTo>
                    <a:pt x="506"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2" name="Google Shape;17012;p72"/>
            <p:cNvSpPr/>
            <p:nvPr/>
          </p:nvSpPr>
          <p:spPr>
            <a:xfrm>
              <a:off x="1489216" y="2157214"/>
              <a:ext cx="92355" cy="196796"/>
            </a:xfrm>
            <a:custGeom>
              <a:rect b="b" l="l" r="r" t="t"/>
              <a:pathLst>
                <a:path extrusionOk="0" h="7507" w="3523">
                  <a:moveTo>
                    <a:pt x="15" y="0"/>
                  </a:moveTo>
                  <a:lnTo>
                    <a:pt x="15" y="7247"/>
                  </a:lnTo>
                  <a:cubicBezTo>
                    <a:pt x="15" y="7247"/>
                    <a:pt x="15" y="7261"/>
                    <a:pt x="15" y="7276"/>
                  </a:cubicBezTo>
                  <a:cubicBezTo>
                    <a:pt x="1" y="7406"/>
                    <a:pt x="116" y="7507"/>
                    <a:pt x="246" y="7507"/>
                  </a:cubicBezTo>
                  <a:lnTo>
                    <a:pt x="3306" y="7507"/>
                  </a:lnTo>
                  <a:cubicBezTo>
                    <a:pt x="3422" y="7507"/>
                    <a:pt x="3508" y="7434"/>
                    <a:pt x="3523" y="7333"/>
                  </a:cubicBezTo>
                  <a:lnTo>
                    <a:pt x="3523" y="0"/>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3" name="Google Shape;17013;p72"/>
            <p:cNvSpPr/>
            <p:nvPr/>
          </p:nvSpPr>
          <p:spPr>
            <a:xfrm>
              <a:off x="1621681" y="2257879"/>
              <a:ext cx="91962" cy="96130"/>
            </a:xfrm>
            <a:custGeom>
              <a:rect b="b" l="l" r="r" t="t"/>
              <a:pathLst>
                <a:path extrusionOk="0" h="3667" w="3508">
                  <a:moveTo>
                    <a:pt x="0" y="0"/>
                  </a:moveTo>
                  <a:lnTo>
                    <a:pt x="0" y="3465"/>
                  </a:lnTo>
                  <a:cubicBezTo>
                    <a:pt x="0" y="3580"/>
                    <a:pt x="101" y="3667"/>
                    <a:pt x="217" y="3667"/>
                  </a:cubicBezTo>
                  <a:lnTo>
                    <a:pt x="3291" y="3667"/>
                  </a:lnTo>
                  <a:cubicBezTo>
                    <a:pt x="3407" y="3667"/>
                    <a:pt x="3508" y="3580"/>
                    <a:pt x="3508" y="3465"/>
                  </a:cubicBezTo>
                  <a:lnTo>
                    <a:pt x="3508" y="0"/>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4" name="Google Shape;17014;p72"/>
            <p:cNvSpPr/>
            <p:nvPr/>
          </p:nvSpPr>
          <p:spPr>
            <a:xfrm>
              <a:off x="1509664" y="2157214"/>
              <a:ext cx="71908" cy="196796"/>
            </a:xfrm>
            <a:custGeom>
              <a:rect b="b" l="l" r="r" t="t"/>
              <a:pathLst>
                <a:path extrusionOk="0" h="7507" w="2743">
                  <a:moveTo>
                    <a:pt x="0" y="0"/>
                  </a:moveTo>
                  <a:lnTo>
                    <a:pt x="0" y="7507"/>
                  </a:lnTo>
                  <a:lnTo>
                    <a:pt x="2526" y="7507"/>
                  </a:lnTo>
                  <a:cubicBezTo>
                    <a:pt x="2627" y="7507"/>
                    <a:pt x="2728" y="7434"/>
                    <a:pt x="2743" y="7333"/>
                  </a:cubicBezTo>
                  <a:lnTo>
                    <a:pt x="2743"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5" name="Google Shape;17015;p72"/>
            <p:cNvSpPr/>
            <p:nvPr/>
          </p:nvSpPr>
          <p:spPr>
            <a:xfrm>
              <a:off x="1639822" y="2257879"/>
              <a:ext cx="73821" cy="96130"/>
            </a:xfrm>
            <a:custGeom>
              <a:rect b="b" l="l" r="r" t="t"/>
              <a:pathLst>
                <a:path extrusionOk="0" h="3667" w="2816">
                  <a:moveTo>
                    <a:pt x="1" y="0"/>
                  </a:moveTo>
                  <a:lnTo>
                    <a:pt x="1" y="3667"/>
                  </a:lnTo>
                  <a:lnTo>
                    <a:pt x="2599" y="3667"/>
                  </a:lnTo>
                  <a:cubicBezTo>
                    <a:pt x="2715" y="3667"/>
                    <a:pt x="2816" y="3580"/>
                    <a:pt x="2816" y="3465"/>
                  </a:cubicBezTo>
                  <a:lnTo>
                    <a:pt x="2816"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6" name="Google Shape;17016;p72"/>
            <p:cNvSpPr/>
            <p:nvPr/>
          </p:nvSpPr>
          <p:spPr>
            <a:xfrm>
              <a:off x="1360920" y="2290779"/>
              <a:ext cx="92749" cy="63231"/>
            </a:xfrm>
            <a:custGeom>
              <a:rect b="b" l="l" r="r" t="t"/>
              <a:pathLst>
                <a:path extrusionOk="0" h="2412" w="3538">
                  <a:moveTo>
                    <a:pt x="15" y="1"/>
                  </a:moveTo>
                  <a:lnTo>
                    <a:pt x="15" y="2166"/>
                  </a:lnTo>
                  <a:cubicBezTo>
                    <a:pt x="1" y="2296"/>
                    <a:pt x="102" y="2397"/>
                    <a:pt x="218" y="2412"/>
                  </a:cubicBezTo>
                  <a:lnTo>
                    <a:pt x="3336" y="2412"/>
                  </a:lnTo>
                  <a:cubicBezTo>
                    <a:pt x="3451" y="2397"/>
                    <a:pt x="3538" y="2296"/>
                    <a:pt x="3523" y="2181"/>
                  </a:cubicBezTo>
                  <a:lnTo>
                    <a:pt x="3523" y="1"/>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7" name="Google Shape;17017;p72"/>
            <p:cNvSpPr/>
            <p:nvPr/>
          </p:nvSpPr>
          <p:spPr>
            <a:xfrm>
              <a:off x="1381368" y="2290779"/>
              <a:ext cx="72301" cy="63231"/>
            </a:xfrm>
            <a:custGeom>
              <a:rect b="b" l="l" r="r" t="t"/>
              <a:pathLst>
                <a:path extrusionOk="0" h="2412" w="2758">
                  <a:moveTo>
                    <a:pt x="0" y="1"/>
                  </a:moveTo>
                  <a:lnTo>
                    <a:pt x="0" y="2412"/>
                  </a:lnTo>
                  <a:lnTo>
                    <a:pt x="2556" y="2412"/>
                  </a:lnTo>
                  <a:cubicBezTo>
                    <a:pt x="2671" y="2412"/>
                    <a:pt x="2758" y="2296"/>
                    <a:pt x="2743" y="2181"/>
                  </a:cubicBezTo>
                  <a:lnTo>
                    <a:pt x="2743"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8" name="Google Shape;17018;p72"/>
            <p:cNvSpPr/>
            <p:nvPr/>
          </p:nvSpPr>
          <p:spPr>
            <a:xfrm>
              <a:off x="1489216" y="2126542"/>
              <a:ext cx="92749" cy="34473"/>
            </a:xfrm>
            <a:custGeom>
              <a:rect b="b" l="l" r="r" t="t"/>
              <a:pathLst>
                <a:path extrusionOk="0" h="1315" w="3538">
                  <a:moveTo>
                    <a:pt x="217" y="1"/>
                  </a:moveTo>
                  <a:cubicBezTo>
                    <a:pt x="87" y="1"/>
                    <a:pt x="1" y="116"/>
                    <a:pt x="15" y="232"/>
                  </a:cubicBezTo>
                  <a:lnTo>
                    <a:pt x="15" y="1315"/>
                  </a:lnTo>
                  <a:lnTo>
                    <a:pt x="3523" y="1315"/>
                  </a:lnTo>
                  <a:lnTo>
                    <a:pt x="3523" y="261"/>
                  </a:lnTo>
                  <a:lnTo>
                    <a:pt x="3523" y="232"/>
                  </a:lnTo>
                  <a:cubicBezTo>
                    <a:pt x="3537" y="116"/>
                    <a:pt x="3451" y="1"/>
                    <a:pt x="3335"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9" name="Google Shape;17019;p72"/>
            <p:cNvSpPr/>
            <p:nvPr/>
          </p:nvSpPr>
          <p:spPr>
            <a:xfrm>
              <a:off x="1509664" y="2126542"/>
              <a:ext cx="72301" cy="34473"/>
            </a:xfrm>
            <a:custGeom>
              <a:rect b="b" l="l" r="r" t="t"/>
              <a:pathLst>
                <a:path extrusionOk="0" h="1315" w="2758">
                  <a:moveTo>
                    <a:pt x="0" y="1"/>
                  </a:moveTo>
                  <a:lnTo>
                    <a:pt x="0" y="1315"/>
                  </a:lnTo>
                  <a:lnTo>
                    <a:pt x="2743" y="1315"/>
                  </a:lnTo>
                  <a:lnTo>
                    <a:pt x="2743" y="261"/>
                  </a:lnTo>
                  <a:cubicBezTo>
                    <a:pt x="2743" y="246"/>
                    <a:pt x="2743" y="246"/>
                    <a:pt x="2743" y="232"/>
                  </a:cubicBezTo>
                  <a:cubicBezTo>
                    <a:pt x="2757" y="116"/>
                    <a:pt x="2671" y="1"/>
                    <a:pt x="2555"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0" name="Google Shape;17020;p72"/>
            <p:cNvSpPr/>
            <p:nvPr/>
          </p:nvSpPr>
          <p:spPr>
            <a:xfrm>
              <a:off x="1511919" y="1991089"/>
              <a:ext cx="26897" cy="47528"/>
            </a:xfrm>
            <a:custGeom>
              <a:rect b="b" l="l" r="r" t="t"/>
              <a:pathLst>
                <a:path extrusionOk="0" h="1813" w="1026">
                  <a:moveTo>
                    <a:pt x="840" y="1"/>
                  </a:moveTo>
                  <a:cubicBezTo>
                    <a:pt x="757" y="1"/>
                    <a:pt x="671" y="23"/>
                    <a:pt x="593" y="72"/>
                  </a:cubicBezTo>
                  <a:cubicBezTo>
                    <a:pt x="492" y="130"/>
                    <a:pt x="419" y="231"/>
                    <a:pt x="390" y="361"/>
                  </a:cubicBezTo>
                  <a:lnTo>
                    <a:pt x="102" y="1400"/>
                  </a:lnTo>
                  <a:lnTo>
                    <a:pt x="87" y="1473"/>
                  </a:lnTo>
                  <a:lnTo>
                    <a:pt x="44" y="1617"/>
                  </a:lnTo>
                  <a:cubicBezTo>
                    <a:pt x="1" y="1689"/>
                    <a:pt x="44" y="1776"/>
                    <a:pt x="116" y="1805"/>
                  </a:cubicBezTo>
                  <a:cubicBezTo>
                    <a:pt x="133" y="1810"/>
                    <a:pt x="148" y="1813"/>
                    <a:pt x="162" y="1813"/>
                  </a:cubicBezTo>
                  <a:cubicBezTo>
                    <a:pt x="253" y="1813"/>
                    <a:pt x="275" y="1703"/>
                    <a:pt x="275" y="1703"/>
                  </a:cubicBezTo>
                  <a:lnTo>
                    <a:pt x="347" y="1429"/>
                  </a:lnTo>
                  <a:lnTo>
                    <a:pt x="636" y="390"/>
                  </a:lnTo>
                  <a:cubicBezTo>
                    <a:pt x="679" y="202"/>
                    <a:pt x="838" y="58"/>
                    <a:pt x="1026" y="29"/>
                  </a:cubicBezTo>
                  <a:lnTo>
                    <a:pt x="982" y="15"/>
                  </a:lnTo>
                  <a:lnTo>
                    <a:pt x="953" y="15"/>
                  </a:lnTo>
                  <a:cubicBezTo>
                    <a:pt x="917" y="5"/>
                    <a:pt x="879" y="1"/>
                    <a:pt x="840"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1" name="Google Shape;17021;p72"/>
            <p:cNvSpPr/>
            <p:nvPr/>
          </p:nvSpPr>
          <p:spPr>
            <a:xfrm>
              <a:off x="1535774" y="2000841"/>
              <a:ext cx="19320" cy="44225"/>
            </a:xfrm>
            <a:custGeom>
              <a:rect b="b" l="l" r="r" t="t"/>
              <a:pathLst>
                <a:path extrusionOk="0" h="1687" w="737">
                  <a:moveTo>
                    <a:pt x="614" y="1"/>
                  </a:moveTo>
                  <a:cubicBezTo>
                    <a:pt x="489" y="1"/>
                    <a:pt x="372" y="93"/>
                    <a:pt x="361" y="234"/>
                  </a:cubicBezTo>
                  <a:lnTo>
                    <a:pt x="87" y="1288"/>
                  </a:lnTo>
                  <a:lnTo>
                    <a:pt x="72" y="1346"/>
                  </a:lnTo>
                  <a:lnTo>
                    <a:pt x="29" y="1505"/>
                  </a:lnTo>
                  <a:cubicBezTo>
                    <a:pt x="0" y="1562"/>
                    <a:pt x="29" y="1649"/>
                    <a:pt x="101" y="1678"/>
                  </a:cubicBezTo>
                  <a:cubicBezTo>
                    <a:pt x="118" y="1684"/>
                    <a:pt x="133" y="1686"/>
                    <a:pt x="147" y="1686"/>
                  </a:cubicBezTo>
                  <a:cubicBezTo>
                    <a:pt x="238" y="1686"/>
                    <a:pt x="260" y="1577"/>
                    <a:pt x="260" y="1577"/>
                  </a:cubicBezTo>
                  <a:lnTo>
                    <a:pt x="332" y="1303"/>
                  </a:lnTo>
                  <a:lnTo>
                    <a:pt x="606" y="263"/>
                  </a:lnTo>
                  <a:cubicBezTo>
                    <a:pt x="635" y="177"/>
                    <a:pt x="679" y="104"/>
                    <a:pt x="736" y="32"/>
                  </a:cubicBezTo>
                  <a:cubicBezTo>
                    <a:pt x="697" y="11"/>
                    <a:pt x="655" y="1"/>
                    <a:pt x="614"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2" name="Google Shape;17022;p72"/>
            <p:cNvSpPr/>
            <p:nvPr/>
          </p:nvSpPr>
          <p:spPr>
            <a:xfrm>
              <a:off x="1554675" y="2009623"/>
              <a:ext cx="19714" cy="44146"/>
            </a:xfrm>
            <a:custGeom>
              <a:rect b="b" l="l" r="r" t="t"/>
              <a:pathLst>
                <a:path extrusionOk="0" h="1684" w="752">
                  <a:moveTo>
                    <a:pt x="629" y="0"/>
                  </a:moveTo>
                  <a:cubicBezTo>
                    <a:pt x="490" y="0"/>
                    <a:pt x="359" y="105"/>
                    <a:pt x="347" y="260"/>
                  </a:cubicBezTo>
                  <a:lnTo>
                    <a:pt x="88" y="1271"/>
                  </a:lnTo>
                  <a:lnTo>
                    <a:pt x="73" y="1343"/>
                  </a:lnTo>
                  <a:lnTo>
                    <a:pt x="30" y="1487"/>
                  </a:lnTo>
                  <a:cubicBezTo>
                    <a:pt x="1" y="1559"/>
                    <a:pt x="30" y="1646"/>
                    <a:pt x="102" y="1675"/>
                  </a:cubicBezTo>
                  <a:cubicBezTo>
                    <a:pt x="119" y="1681"/>
                    <a:pt x="134" y="1683"/>
                    <a:pt x="148" y="1683"/>
                  </a:cubicBezTo>
                  <a:cubicBezTo>
                    <a:pt x="239" y="1683"/>
                    <a:pt x="261" y="1574"/>
                    <a:pt x="261" y="1574"/>
                  </a:cubicBezTo>
                  <a:lnTo>
                    <a:pt x="333" y="1300"/>
                  </a:lnTo>
                  <a:lnTo>
                    <a:pt x="578" y="289"/>
                  </a:lnTo>
                  <a:cubicBezTo>
                    <a:pt x="607" y="188"/>
                    <a:pt x="665" y="87"/>
                    <a:pt x="752" y="29"/>
                  </a:cubicBezTo>
                  <a:cubicBezTo>
                    <a:pt x="712" y="9"/>
                    <a:pt x="670" y="0"/>
                    <a:pt x="629"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3" name="Google Shape;17023;p72"/>
            <p:cNvSpPr/>
            <p:nvPr/>
          </p:nvSpPr>
          <p:spPr>
            <a:xfrm>
              <a:off x="1575123" y="2019087"/>
              <a:ext cx="17433" cy="40345"/>
            </a:xfrm>
            <a:custGeom>
              <a:rect b="b" l="l" r="r" t="t"/>
              <a:pathLst>
                <a:path extrusionOk="0" h="1539" w="665">
                  <a:moveTo>
                    <a:pt x="636" y="0"/>
                  </a:moveTo>
                  <a:cubicBezTo>
                    <a:pt x="535" y="0"/>
                    <a:pt x="448" y="29"/>
                    <a:pt x="376" y="73"/>
                  </a:cubicBezTo>
                  <a:lnTo>
                    <a:pt x="376" y="87"/>
                  </a:lnTo>
                  <a:lnTo>
                    <a:pt x="87" y="1126"/>
                  </a:lnTo>
                  <a:lnTo>
                    <a:pt x="73" y="1198"/>
                  </a:lnTo>
                  <a:lnTo>
                    <a:pt x="29" y="1343"/>
                  </a:lnTo>
                  <a:cubicBezTo>
                    <a:pt x="0" y="1415"/>
                    <a:pt x="29" y="1502"/>
                    <a:pt x="101" y="1530"/>
                  </a:cubicBezTo>
                  <a:cubicBezTo>
                    <a:pt x="118" y="1536"/>
                    <a:pt x="134" y="1539"/>
                    <a:pt x="147" y="1539"/>
                  </a:cubicBezTo>
                  <a:cubicBezTo>
                    <a:pt x="238" y="1539"/>
                    <a:pt x="260" y="1429"/>
                    <a:pt x="260" y="1429"/>
                  </a:cubicBezTo>
                  <a:lnTo>
                    <a:pt x="332" y="1141"/>
                  </a:lnTo>
                  <a:lnTo>
                    <a:pt x="621" y="116"/>
                  </a:lnTo>
                  <a:cubicBezTo>
                    <a:pt x="621" y="73"/>
                    <a:pt x="636" y="29"/>
                    <a:pt x="664"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4" name="Google Shape;17024;p72"/>
            <p:cNvSpPr/>
            <p:nvPr/>
          </p:nvSpPr>
          <p:spPr>
            <a:xfrm>
              <a:off x="1628864" y="2108008"/>
              <a:ext cx="14025" cy="51145"/>
            </a:xfrm>
            <a:custGeom>
              <a:rect b="b" l="l" r="r" t="t"/>
              <a:pathLst>
                <a:path extrusionOk="0" h="1951" w="535">
                  <a:moveTo>
                    <a:pt x="534" y="1"/>
                  </a:moveTo>
                  <a:lnTo>
                    <a:pt x="477" y="15"/>
                  </a:lnTo>
                  <a:lnTo>
                    <a:pt x="462" y="15"/>
                  </a:lnTo>
                  <a:cubicBezTo>
                    <a:pt x="332" y="15"/>
                    <a:pt x="217" y="73"/>
                    <a:pt x="130" y="159"/>
                  </a:cubicBezTo>
                  <a:cubicBezTo>
                    <a:pt x="44" y="246"/>
                    <a:pt x="0" y="362"/>
                    <a:pt x="15" y="491"/>
                  </a:cubicBezTo>
                  <a:lnTo>
                    <a:pt x="15" y="1574"/>
                  </a:lnTo>
                  <a:lnTo>
                    <a:pt x="15" y="1646"/>
                  </a:lnTo>
                  <a:lnTo>
                    <a:pt x="15" y="1791"/>
                  </a:lnTo>
                  <a:cubicBezTo>
                    <a:pt x="0" y="1877"/>
                    <a:pt x="44" y="1935"/>
                    <a:pt x="130" y="1949"/>
                  </a:cubicBezTo>
                  <a:cubicBezTo>
                    <a:pt x="136" y="1950"/>
                    <a:pt x="141" y="1950"/>
                    <a:pt x="146" y="1950"/>
                  </a:cubicBezTo>
                  <a:cubicBezTo>
                    <a:pt x="259" y="1950"/>
                    <a:pt x="246" y="1805"/>
                    <a:pt x="246" y="1805"/>
                  </a:cubicBezTo>
                  <a:lnTo>
                    <a:pt x="246" y="1516"/>
                  </a:lnTo>
                  <a:lnTo>
                    <a:pt x="246" y="448"/>
                  </a:lnTo>
                  <a:cubicBezTo>
                    <a:pt x="246" y="260"/>
                    <a:pt x="361" y="73"/>
                    <a:pt x="534"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5" name="Google Shape;17025;p72"/>
            <p:cNvSpPr/>
            <p:nvPr/>
          </p:nvSpPr>
          <p:spPr>
            <a:xfrm>
              <a:off x="1652798" y="2114116"/>
              <a:ext cx="8625" cy="46165"/>
            </a:xfrm>
            <a:custGeom>
              <a:rect b="b" l="l" r="r" t="t"/>
              <a:pathLst>
                <a:path extrusionOk="0" h="1761" w="329">
                  <a:moveTo>
                    <a:pt x="256" y="1"/>
                  </a:moveTo>
                  <a:cubicBezTo>
                    <a:pt x="114" y="1"/>
                    <a:pt x="1" y="139"/>
                    <a:pt x="26" y="287"/>
                  </a:cubicBezTo>
                  <a:lnTo>
                    <a:pt x="26" y="1442"/>
                  </a:lnTo>
                  <a:lnTo>
                    <a:pt x="26" y="1601"/>
                  </a:lnTo>
                  <a:cubicBezTo>
                    <a:pt x="11" y="1673"/>
                    <a:pt x="69" y="1745"/>
                    <a:pt x="141" y="1760"/>
                  </a:cubicBezTo>
                  <a:cubicBezTo>
                    <a:pt x="147" y="1760"/>
                    <a:pt x="152" y="1761"/>
                    <a:pt x="157" y="1761"/>
                  </a:cubicBezTo>
                  <a:cubicBezTo>
                    <a:pt x="271" y="1761"/>
                    <a:pt x="271" y="1615"/>
                    <a:pt x="271" y="1615"/>
                  </a:cubicBezTo>
                  <a:lnTo>
                    <a:pt x="271" y="1327"/>
                  </a:lnTo>
                  <a:lnTo>
                    <a:pt x="271" y="258"/>
                  </a:lnTo>
                  <a:cubicBezTo>
                    <a:pt x="271" y="172"/>
                    <a:pt x="285" y="85"/>
                    <a:pt x="329" y="13"/>
                  </a:cubicBezTo>
                  <a:cubicBezTo>
                    <a:pt x="304" y="5"/>
                    <a:pt x="280" y="1"/>
                    <a:pt x="25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6" name="Google Shape;17026;p72"/>
            <p:cNvSpPr/>
            <p:nvPr/>
          </p:nvSpPr>
          <p:spPr>
            <a:xfrm>
              <a:off x="1672459" y="2118049"/>
              <a:ext cx="9411" cy="46034"/>
            </a:xfrm>
            <a:custGeom>
              <a:rect b="b" l="l" r="r" t="t"/>
              <a:pathLst>
                <a:path extrusionOk="0" h="1756" w="359">
                  <a:moveTo>
                    <a:pt x="296" y="1"/>
                  </a:moveTo>
                  <a:cubicBezTo>
                    <a:pt x="125" y="1"/>
                    <a:pt x="0" y="158"/>
                    <a:pt x="26" y="339"/>
                  </a:cubicBezTo>
                  <a:lnTo>
                    <a:pt x="41" y="1379"/>
                  </a:lnTo>
                  <a:lnTo>
                    <a:pt x="41" y="1451"/>
                  </a:lnTo>
                  <a:lnTo>
                    <a:pt x="41" y="1610"/>
                  </a:lnTo>
                  <a:cubicBezTo>
                    <a:pt x="26" y="1682"/>
                    <a:pt x="84" y="1754"/>
                    <a:pt x="156" y="1754"/>
                  </a:cubicBezTo>
                  <a:cubicBezTo>
                    <a:pt x="163" y="1755"/>
                    <a:pt x="170" y="1755"/>
                    <a:pt x="176" y="1755"/>
                  </a:cubicBezTo>
                  <a:cubicBezTo>
                    <a:pt x="299" y="1755"/>
                    <a:pt x="286" y="1624"/>
                    <a:pt x="286" y="1624"/>
                  </a:cubicBezTo>
                  <a:lnTo>
                    <a:pt x="286" y="1335"/>
                  </a:lnTo>
                  <a:lnTo>
                    <a:pt x="272" y="296"/>
                  </a:lnTo>
                  <a:cubicBezTo>
                    <a:pt x="257" y="195"/>
                    <a:pt x="301" y="94"/>
                    <a:pt x="358" y="7"/>
                  </a:cubicBezTo>
                  <a:cubicBezTo>
                    <a:pt x="337" y="3"/>
                    <a:pt x="316" y="1"/>
                    <a:pt x="29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7" name="Google Shape;17027;p72"/>
            <p:cNvSpPr/>
            <p:nvPr/>
          </p:nvSpPr>
          <p:spPr>
            <a:xfrm>
              <a:off x="1694323" y="2122400"/>
              <a:ext cx="7209" cy="42416"/>
            </a:xfrm>
            <a:custGeom>
              <a:rect b="b" l="l" r="r" t="t"/>
              <a:pathLst>
                <a:path extrusionOk="0" h="1618" w="275">
                  <a:moveTo>
                    <a:pt x="246" y="0"/>
                  </a:moveTo>
                  <a:cubicBezTo>
                    <a:pt x="159" y="29"/>
                    <a:pt x="87" y="72"/>
                    <a:pt x="15" y="145"/>
                  </a:cubicBezTo>
                  <a:lnTo>
                    <a:pt x="15" y="159"/>
                  </a:lnTo>
                  <a:lnTo>
                    <a:pt x="15" y="1314"/>
                  </a:lnTo>
                  <a:lnTo>
                    <a:pt x="15" y="1473"/>
                  </a:lnTo>
                  <a:cubicBezTo>
                    <a:pt x="1" y="1545"/>
                    <a:pt x="58" y="1617"/>
                    <a:pt x="131" y="1617"/>
                  </a:cubicBezTo>
                  <a:cubicBezTo>
                    <a:pt x="137" y="1618"/>
                    <a:pt x="144" y="1618"/>
                    <a:pt x="150" y="1618"/>
                  </a:cubicBezTo>
                  <a:cubicBezTo>
                    <a:pt x="274" y="1618"/>
                    <a:pt x="260" y="1487"/>
                    <a:pt x="260" y="1487"/>
                  </a:cubicBezTo>
                  <a:lnTo>
                    <a:pt x="260" y="1198"/>
                  </a:lnTo>
                  <a:lnTo>
                    <a:pt x="260" y="130"/>
                  </a:lnTo>
                  <a:cubicBezTo>
                    <a:pt x="260" y="87"/>
                    <a:pt x="260" y="43"/>
                    <a:pt x="275"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8" name="Google Shape;17028;p72"/>
            <p:cNvSpPr/>
            <p:nvPr/>
          </p:nvSpPr>
          <p:spPr>
            <a:xfrm>
              <a:off x="1621288" y="2227208"/>
              <a:ext cx="92749" cy="34840"/>
            </a:xfrm>
            <a:custGeom>
              <a:rect b="b" l="l" r="r" t="t"/>
              <a:pathLst>
                <a:path extrusionOk="0" h="1329" w="3538">
                  <a:moveTo>
                    <a:pt x="203" y="1"/>
                  </a:moveTo>
                  <a:cubicBezTo>
                    <a:pt x="87" y="15"/>
                    <a:pt x="1" y="116"/>
                    <a:pt x="15" y="246"/>
                  </a:cubicBezTo>
                  <a:lnTo>
                    <a:pt x="15" y="1329"/>
                  </a:lnTo>
                  <a:lnTo>
                    <a:pt x="3523" y="1329"/>
                  </a:lnTo>
                  <a:lnTo>
                    <a:pt x="3523" y="261"/>
                  </a:lnTo>
                  <a:lnTo>
                    <a:pt x="3523" y="246"/>
                  </a:lnTo>
                  <a:cubicBezTo>
                    <a:pt x="3537" y="116"/>
                    <a:pt x="3451" y="15"/>
                    <a:pt x="3321"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9" name="Google Shape;17029;p72"/>
            <p:cNvSpPr/>
            <p:nvPr/>
          </p:nvSpPr>
          <p:spPr>
            <a:xfrm>
              <a:off x="1639822" y="2227208"/>
              <a:ext cx="74215" cy="34840"/>
            </a:xfrm>
            <a:custGeom>
              <a:rect b="b" l="l" r="r" t="t"/>
              <a:pathLst>
                <a:path extrusionOk="0" h="1329" w="2831">
                  <a:moveTo>
                    <a:pt x="1" y="1"/>
                  </a:moveTo>
                  <a:lnTo>
                    <a:pt x="1" y="1329"/>
                  </a:lnTo>
                  <a:lnTo>
                    <a:pt x="2816" y="1329"/>
                  </a:lnTo>
                  <a:lnTo>
                    <a:pt x="2816" y="275"/>
                  </a:lnTo>
                  <a:lnTo>
                    <a:pt x="2816" y="246"/>
                  </a:lnTo>
                  <a:cubicBezTo>
                    <a:pt x="2830" y="116"/>
                    <a:pt x="2744" y="15"/>
                    <a:pt x="2614"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0" name="Google Shape;17030;p72"/>
            <p:cNvSpPr/>
            <p:nvPr/>
          </p:nvSpPr>
          <p:spPr>
            <a:xfrm>
              <a:off x="1360920" y="2260134"/>
              <a:ext cx="92749" cy="34473"/>
            </a:xfrm>
            <a:custGeom>
              <a:rect b="b" l="l" r="r" t="t"/>
              <a:pathLst>
                <a:path extrusionOk="0" h="1315" w="3538">
                  <a:moveTo>
                    <a:pt x="218" y="1"/>
                  </a:moveTo>
                  <a:cubicBezTo>
                    <a:pt x="88" y="1"/>
                    <a:pt x="1" y="116"/>
                    <a:pt x="15" y="232"/>
                  </a:cubicBezTo>
                  <a:lnTo>
                    <a:pt x="15" y="1314"/>
                  </a:lnTo>
                  <a:lnTo>
                    <a:pt x="3523" y="1314"/>
                  </a:lnTo>
                  <a:lnTo>
                    <a:pt x="3523" y="260"/>
                  </a:lnTo>
                  <a:cubicBezTo>
                    <a:pt x="3523" y="260"/>
                    <a:pt x="3523" y="246"/>
                    <a:pt x="3523" y="232"/>
                  </a:cubicBezTo>
                  <a:cubicBezTo>
                    <a:pt x="3538" y="116"/>
                    <a:pt x="3451" y="1"/>
                    <a:pt x="3336"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1" name="Google Shape;17031;p72"/>
            <p:cNvSpPr/>
            <p:nvPr/>
          </p:nvSpPr>
          <p:spPr>
            <a:xfrm>
              <a:off x="1381368" y="2260134"/>
              <a:ext cx="72301" cy="34473"/>
            </a:xfrm>
            <a:custGeom>
              <a:rect b="b" l="l" r="r" t="t"/>
              <a:pathLst>
                <a:path extrusionOk="0" h="1315" w="2758">
                  <a:moveTo>
                    <a:pt x="0" y="1"/>
                  </a:moveTo>
                  <a:lnTo>
                    <a:pt x="0" y="1314"/>
                  </a:lnTo>
                  <a:lnTo>
                    <a:pt x="2743" y="1314"/>
                  </a:lnTo>
                  <a:lnTo>
                    <a:pt x="2743" y="260"/>
                  </a:lnTo>
                  <a:cubicBezTo>
                    <a:pt x="2743" y="260"/>
                    <a:pt x="2743" y="246"/>
                    <a:pt x="2743" y="232"/>
                  </a:cubicBezTo>
                  <a:cubicBezTo>
                    <a:pt x="2758" y="116"/>
                    <a:pt x="2671" y="1"/>
                    <a:pt x="2556"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32" name="Google Shape;17032;p72"/>
          <p:cNvGrpSpPr/>
          <p:nvPr/>
        </p:nvGrpSpPr>
        <p:grpSpPr>
          <a:xfrm>
            <a:off x="1821465" y="1981993"/>
            <a:ext cx="372410" cy="372410"/>
            <a:chOff x="1821465" y="1981993"/>
            <a:chExt cx="372410" cy="372410"/>
          </a:xfrm>
        </p:grpSpPr>
        <p:sp>
          <p:nvSpPr>
            <p:cNvPr id="17033" name="Google Shape;17033;p72"/>
            <p:cNvSpPr/>
            <p:nvPr/>
          </p:nvSpPr>
          <p:spPr>
            <a:xfrm>
              <a:off x="1821858" y="1981993"/>
              <a:ext cx="282336" cy="186205"/>
            </a:xfrm>
            <a:custGeom>
              <a:rect b="b" l="l" r="r" t="t"/>
              <a:pathLst>
                <a:path extrusionOk="0" h="7103" w="10770">
                  <a:moveTo>
                    <a:pt x="910" y="1"/>
                  </a:moveTo>
                  <a:cubicBezTo>
                    <a:pt x="405" y="1"/>
                    <a:pt x="0" y="405"/>
                    <a:pt x="0" y="925"/>
                  </a:cubicBezTo>
                  <a:lnTo>
                    <a:pt x="0" y="6872"/>
                  </a:lnTo>
                  <a:cubicBezTo>
                    <a:pt x="0" y="7002"/>
                    <a:pt x="101" y="7103"/>
                    <a:pt x="231" y="7103"/>
                  </a:cubicBezTo>
                  <a:lnTo>
                    <a:pt x="2527" y="7103"/>
                  </a:lnTo>
                  <a:cubicBezTo>
                    <a:pt x="2772" y="7103"/>
                    <a:pt x="2989" y="6901"/>
                    <a:pt x="2989" y="6641"/>
                  </a:cubicBezTo>
                  <a:lnTo>
                    <a:pt x="2989" y="6179"/>
                  </a:lnTo>
                  <a:cubicBezTo>
                    <a:pt x="2989" y="5991"/>
                    <a:pt x="2902" y="5804"/>
                    <a:pt x="2758" y="5674"/>
                  </a:cubicBezTo>
                  <a:cubicBezTo>
                    <a:pt x="1848" y="4909"/>
                    <a:pt x="2382" y="3436"/>
                    <a:pt x="3566" y="3436"/>
                  </a:cubicBezTo>
                  <a:cubicBezTo>
                    <a:pt x="4750" y="3436"/>
                    <a:pt x="5284" y="4909"/>
                    <a:pt x="4360" y="5674"/>
                  </a:cubicBezTo>
                  <a:cubicBezTo>
                    <a:pt x="4216" y="5804"/>
                    <a:pt x="4129" y="5991"/>
                    <a:pt x="4129" y="6179"/>
                  </a:cubicBezTo>
                  <a:lnTo>
                    <a:pt x="4129" y="6655"/>
                  </a:lnTo>
                  <a:cubicBezTo>
                    <a:pt x="4129" y="6901"/>
                    <a:pt x="4331" y="7103"/>
                    <a:pt x="4591" y="7103"/>
                  </a:cubicBezTo>
                  <a:lnTo>
                    <a:pt x="7088" y="7103"/>
                  </a:lnTo>
                  <a:lnTo>
                    <a:pt x="7088" y="4577"/>
                  </a:lnTo>
                  <a:cubicBezTo>
                    <a:pt x="7088" y="4331"/>
                    <a:pt x="7290" y="4129"/>
                    <a:pt x="7550" y="4129"/>
                  </a:cubicBezTo>
                  <a:lnTo>
                    <a:pt x="8012" y="4129"/>
                  </a:lnTo>
                  <a:cubicBezTo>
                    <a:pt x="8214" y="4129"/>
                    <a:pt x="8402" y="4216"/>
                    <a:pt x="8532" y="4360"/>
                  </a:cubicBezTo>
                  <a:cubicBezTo>
                    <a:pt x="8795" y="4680"/>
                    <a:pt x="9150" y="4823"/>
                    <a:pt x="9499" y="4823"/>
                  </a:cubicBezTo>
                  <a:cubicBezTo>
                    <a:pt x="10143" y="4823"/>
                    <a:pt x="10769" y="4334"/>
                    <a:pt x="10769" y="3566"/>
                  </a:cubicBezTo>
                  <a:cubicBezTo>
                    <a:pt x="10769" y="2788"/>
                    <a:pt x="10142" y="2296"/>
                    <a:pt x="9496" y="2296"/>
                  </a:cubicBezTo>
                  <a:cubicBezTo>
                    <a:pt x="9148" y="2296"/>
                    <a:pt x="8795" y="2439"/>
                    <a:pt x="8532" y="2758"/>
                  </a:cubicBezTo>
                  <a:cubicBezTo>
                    <a:pt x="8402" y="2902"/>
                    <a:pt x="8214" y="2989"/>
                    <a:pt x="8012" y="2989"/>
                  </a:cubicBezTo>
                  <a:lnTo>
                    <a:pt x="7550" y="2989"/>
                  </a:lnTo>
                  <a:cubicBezTo>
                    <a:pt x="7305" y="2989"/>
                    <a:pt x="7088" y="2772"/>
                    <a:pt x="7088" y="2527"/>
                  </a:cubicBezTo>
                  <a:lnTo>
                    <a:pt x="7088" y="232"/>
                  </a:lnTo>
                  <a:cubicBezTo>
                    <a:pt x="7103" y="116"/>
                    <a:pt x="7002" y="1"/>
                    <a:pt x="6872"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4" name="Google Shape;17034;p72"/>
            <p:cNvSpPr/>
            <p:nvPr/>
          </p:nvSpPr>
          <p:spPr>
            <a:xfrm>
              <a:off x="2007670" y="1981993"/>
              <a:ext cx="186205" cy="282336"/>
            </a:xfrm>
            <a:custGeom>
              <a:rect b="b" l="l" r="r" t="t"/>
              <a:pathLst>
                <a:path extrusionOk="0" h="10770" w="7103">
                  <a:moveTo>
                    <a:pt x="246" y="1"/>
                  </a:moveTo>
                  <a:cubicBezTo>
                    <a:pt x="116" y="1"/>
                    <a:pt x="15" y="102"/>
                    <a:pt x="15" y="232"/>
                  </a:cubicBezTo>
                  <a:lnTo>
                    <a:pt x="15" y="2512"/>
                  </a:lnTo>
                  <a:cubicBezTo>
                    <a:pt x="15" y="2772"/>
                    <a:pt x="217" y="2974"/>
                    <a:pt x="462" y="2974"/>
                  </a:cubicBezTo>
                  <a:lnTo>
                    <a:pt x="924" y="2974"/>
                  </a:lnTo>
                  <a:cubicBezTo>
                    <a:pt x="1126" y="2974"/>
                    <a:pt x="1314" y="2902"/>
                    <a:pt x="1444" y="2743"/>
                  </a:cubicBezTo>
                  <a:cubicBezTo>
                    <a:pt x="1705" y="2427"/>
                    <a:pt x="2056" y="2285"/>
                    <a:pt x="2402" y="2285"/>
                  </a:cubicBezTo>
                  <a:cubicBezTo>
                    <a:pt x="3050" y="2285"/>
                    <a:pt x="3681" y="2780"/>
                    <a:pt x="3681" y="3552"/>
                  </a:cubicBezTo>
                  <a:cubicBezTo>
                    <a:pt x="3681" y="4323"/>
                    <a:pt x="3050" y="4819"/>
                    <a:pt x="2402" y="4819"/>
                  </a:cubicBezTo>
                  <a:cubicBezTo>
                    <a:pt x="2056" y="4819"/>
                    <a:pt x="1705" y="4677"/>
                    <a:pt x="1444" y="4360"/>
                  </a:cubicBezTo>
                  <a:cubicBezTo>
                    <a:pt x="1314" y="4201"/>
                    <a:pt x="1126" y="4115"/>
                    <a:pt x="924" y="4115"/>
                  </a:cubicBezTo>
                  <a:lnTo>
                    <a:pt x="448" y="4115"/>
                  </a:lnTo>
                  <a:cubicBezTo>
                    <a:pt x="202" y="4115"/>
                    <a:pt x="0" y="4317"/>
                    <a:pt x="0" y="4577"/>
                  </a:cubicBezTo>
                  <a:lnTo>
                    <a:pt x="0" y="7103"/>
                  </a:lnTo>
                  <a:lnTo>
                    <a:pt x="2526" y="7103"/>
                  </a:lnTo>
                  <a:cubicBezTo>
                    <a:pt x="2772" y="7103"/>
                    <a:pt x="2974" y="7305"/>
                    <a:pt x="2974" y="7565"/>
                  </a:cubicBezTo>
                  <a:lnTo>
                    <a:pt x="2974" y="8012"/>
                  </a:lnTo>
                  <a:cubicBezTo>
                    <a:pt x="2988" y="8214"/>
                    <a:pt x="2902" y="8402"/>
                    <a:pt x="2743" y="8532"/>
                  </a:cubicBezTo>
                  <a:cubicBezTo>
                    <a:pt x="1833" y="9283"/>
                    <a:pt x="2368" y="10769"/>
                    <a:pt x="3551" y="10769"/>
                  </a:cubicBezTo>
                  <a:cubicBezTo>
                    <a:pt x="4735" y="10769"/>
                    <a:pt x="5269" y="9283"/>
                    <a:pt x="4360" y="8532"/>
                  </a:cubicBezTo>
                  <a:cubicBezTo>
                    <a:pt x="4201" y="8402"/>
                    <a:pt x="4114" y="8214"/>
                    <a:pt x="4129" y="8012"/>
                  </a:cubicBezTo>
                  <a:lnTo>
                    <a:pt x="4129" y="7550"/>
                  </a:lnTo>
                  <a:cubicBezTo>
                    <a:pt x="4129" y="7305"/>
                    <a:pt x="4331" y="7103"/>
                    <a:pt x="4576" y="7103"/>
                  </a:cubicBezTo>
                  <a:lnTo>
                    <a:pt x="6886" y="7103"/>
                  </a:lnTo>
                  <a:cubicBezTo>
                    <a:pt x="7001" y="7103"/>
                    <a:pt x="7102" y="7002"/>
                    <a:pt x="7102" y="6872"/>
                  </a:cubicBezTo>
                  <a:lnTo>
                    <a:pt x="7102" y="925"/>
                  </a:lnTo>
                  <a:cubicBezTo>
                    <a:pt x="7102" y="419"/>
                    <a:pt x="6698" y="1"/>
                    <a:pt x="6193"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5" name="Google Shape;17035;p72"/>
            <p:cNvSpPr/>
            <p:nvPr/>
          </p:nvSpPr>
          <p:spPr>
            <a:xfrm>
              <a:off x="1911540" y="2167805"/>
              <a:ext cx="282336" cy="186598"/>
            </a:xfrm>
            <a:custGeom>
              <a:rect b="b" l="l" r="r" t="t"/>
              <a:pathLst>
                <a:path extrusionOk="0" h="7118" w="10770">
                  <a:moveTo>
                    <a:pt x="3682" y="0"/>
                  </a:moveTo>
                  <a:lnTo>
                    <a:pt x="3682" y="2527"/>
                  </a:lnTo>
                  <a:cubicBezTo>
                    <a:pt x="3682" y="2786"/>
                    <a:pt x="3480" y="2989"/>
                    <a:pt x="3220" y="2989"/>
                  </a:cubicBezTo>
                  <a:lnTo>
                    <a:pt x="2758" y="2989"/>
                  </a:lnTo>
                  <a:cubicBezTo>
                    <a:pt x="2556" y="2989"/>
                    <a:pt x="2368" y="2902"/>
                    <a:pt x="2238" y="2743"/>
                  </a:cubicBezTo>
                  <a:cubicBezTo>
                    <a:pt x="1977" y="2426"/>
                    <a:pt x="1626" y="2285"/>
                    <a:pt x="1279" y="2285"/>
                  </a:cubicBezTo>
                  <a:cubicBezTo>
                    <a:pt x="632" y="2285"/>
                    <a:pt x="1" y="2780"/>
                    <a:pt x="1" y="3552"/>
                  </a:cubicBezTo>
                  <a:cubicBezTo>
                    <a:pt x="1" y="4323"/>
                    <a:pt x="632" y="4818"/>
                    <a:pt x="1279" y="4818"/>
                  </a:cubicBezTo>
                  <a:cubicBezTo>
                    <a:pt x="1626" y="4818"/>
                    <a:pt x="1977" y="4677"/>
                    <a:pt x="2238" y="4360"/>
                  </a:cubicBezTo>
                  <a:cubicBezTo>
                    <a:pt x="2368" y="4201"/>
                    <a:pt x="2556" y="4129"/>
                    <a:pt x="2758" y="4129"/>
                  </a:cubicBezTo>
                  <a:lnTo>
                    <a:pt x="3220" y="4129"/>
                  </a:lnTo>
                  <a:cubicBezTo>
                    <a:pt x="3465" y="4129"/>
                    <a:pt x="3667" y="4331"/>
                    <a:pt x="3667" y="4591"/>
                  </a:cubicBezTo>
                  <a:lnTo>
                    <a:pt x="3667" y="6872"/>
                  </a:lnTo>
                  <a:cubicBezTo>
                    <a:pt x="3667" y="7002"/>
                    <a:pt x="3768" y="7117"/>
                    <a:pt x="3913" y="7117"/>
                  </a:cubicBezTo>
                  <a:lnTo>
                    <a:pt x="9860" y="7117"/>
                  </a:lnTo>
                  <a:cubicBezTo>
                    <a:pt x="10365" y="7117"/>
                    <a:pt x="10769" y="6698"/>
                    <a:pt x="10769" y="6193"/>
                  </a:cubicBezTo>
                  <a:lnTo>
                    <a:pt x="10769" y="246"/>
                  </a:lnTo>
                  <a:cubicBezTo>
                    <a:pt x="10769" y="116"/>
                    <a:pt x="10668" y="15"/>
                    <a:pt x="10553" y="15"/>
                  </a:cubicBezTo>
                  <a:lnTo>
                    <a:pt x="8272" y="15"/>
                  </a:lnTo>
                  <a:cubicBezTo>
                    <a:pt x="8012" y="15"/>
                    <a:pt x="7810" y="217"/>
                    <a:pt x="7810" y="477"/>
                  </a:cubicBezTo>
                  <a:lnTo>
                    <a:pt x="7810" y="924"/>
                  </a:lnTo>
                  <a:cubicBezTo>
                    <a:pt x="7796" y="1126"/>
                    <a:pt x="7882" y="1314"/>
                    <a:pt x="8041" y="1444"/>
                  </a:cubicBezTo>
                  <a:cubicBezTo>
                    <a:pt x="8951" y="2195"/>
                    <a:pt x="8416" y="3681"/>
                    <a:pt x="7233" y="3681"/>
                  </a:cubicBezTo>
                  <a:cubicBezTo>
                    <a:pt x="6049" y="3681"/>
                    <a:pt x="5515" y="2195"/>
                    <a:pt x="6424" y="1444"/>
                  </a:cubicBezTo>
                  <a:cubicBezTo>
                    <a:pt x="6583" y="1314"/>
                    <a:pt x="6670" y="1126"/>
                    <a:pt x="6670" y="924"/>
                  </a:cubicBezTo>
                  <a:lnTo>
                    <a:pt x="6670" y="462"/>
                  </a:lnTo>
                  <a:cubicBezTo>
                    <a:pt x="6670" y="203"/>
                    <a:pt x="6453" y="0"/>
                    <a:pt x="6208"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6" name="Google Shape;17036;p72"/>
            <p:cNvSpPr/>
            <p:nvPr/>
          </p:nvSpPr>
          <p:spPr>
            <a:xfrm>
              <a:off x="1821465" y="2072067"/>
              <a:ext cx="186598" cy="281942"/>
            </a:xfrm>
            <a:custGeom>
              <a:rect b="b" l="l" r="r" t="t"/>
              <a:pathLst>
                <a:path extrusionOk="0" h="10755" w="7118">
                  <a:moveTo>
                    <a:pt x="3566" y="0"/>
                  </a:moveTo>
                  <a:cubicBezTo>
                    <a:pt x="2383" y="0"/>
                    <a:pt x="1849" y="1473"/>
                    <a:pt x="2758" y="2238"/>
                  </a:cubicBezTo>
                  <a:cubicBezTo>
                    <a:pt x="2917" y="2368"/>
                    <a:pt x="2989" y="2555"/>
                    <a:pt x="2989" y="2743"/>
                  </a:cubicBezTo>
                  <a:lnTo>
                    <a:pt x="2989" y="3205"/>
                  </a:lnTo>
                  <a:cubicBezTo>
                    <a:pt x="2989" y="3465"/>
                    <a:pt x="2787" y="3667"/>
                    <a:pt x="2527" y="3667"/>
                  </a:cubicBezTo>
                  <a:lnTo>
                    <a:pt x="246" y="3667"/>
                  </a:lnTo>
                  <a:cubicBezTo>
                    <a:pt x="238" y="3666"/>
                    <a:pt x="230" y="3665"/>
                    <a:pt x="222" y="3665"/>
                  </a:cubicBezTo>
                  <a:cubicBezTo>
                    <a:pt x="102" y="3665"/>
                    <a:pt x="1" y="3762"/>
                    <a:pt x="1" y="3883"/>
                  </a:cubicBezTo>
                  <a:lnTo>
                    <a:pt x="1" y="9845"/>
                  </a:lnTo>
                  <a:cubicBezTo>
                    <a:pt x="1" y="10350"/>
                    <a:pt x="405" y="10755"/>
                    <a:pt x="925" y="10755"/>
                  </a:cubicBezTo>
                  <a:lnTo>
                    <a:pt x="6872" y="10755"/>
                  </a:lnTo>
                  <a:cubicBezTo>
                    <a:pt x="7002" y="10755"/>
                    <a:pt x="7103" y="10654"/>
                    <a:pt x="7103" y="10524"/>
                  </a:cubicBezTo>
                  <a:lnTo>
                    <a:pt x="7103" y="8257"/>
                  </a:lnTo>
                  <a:cubicBezTo>
                    <a:pt x="7103" y="7997"/>
                    <a:pt x="6901" y="7795"/>
                    <a:pt x="6641" y="7795"/>
                  </a:cubicBezTo>
                  <a:lnTo>
                    <a:pt x="6194" y="7795"/>
                  </a:lnTo>
                  <a:cubicBezTo>
                    <a:pt x="5992" y="7795"/>
                    <a:pt x="5804" y="7882"/>
                    <a:pt x="5674" y="8026"/>
                  </a:cubicBezTo>
                  <a:cubicBezTo>
                    <a:pt x="5408" y="8343"/>
                    <a:pt x="5055" y="8485"/>
                    <a:pt x="4709" y="8485"/>
                  </a:cubicBezTo>
                  <a:cubicBezTo>
                    <a:pt x="4062" y="8485"/>
                    <a:pt x="3437" y="7989"/>
                    <a:pt x="3437" y="7218"/>
                  </a:cubicBezTo>
                  <a:cubicBezTo>
                    <a:pt x="3437" y="6450"/>
                    <a:pt x="4057" y="5955"/>
                    <a:pt x="4701" y="5955"/>
                  </a:cubicBezTo>
                  <a:cubicBezTo>
                    <a:pt x="5050" y="5955"/>
                    <a:pt x="5406" y="6100"/>
                    <a:pt x="5674" y="6424"/>
                  </a:cubicBezTo>
                  <a:cubicBezTo>
                    <a:pt x="5804" y="6568"/>
                    <a:pt x="5992" y="6655"/>
                    <a:pt x="6194" y="6655"/>
                  </a:cubicBezTo>
                  <a:lnTo>
                    <a:pt x="6656" y="6655"/>
                  </a:lnTo>
                  <a:cubicBezTo>
                    <a:pt x="6916" y="6655"/>
                    <a:pt x="7118" y="6453"/>
                    <a:pt x="7118" y="6193"/>
                  </a:cubicBezTo>
                  <a:lnTo>
                    <a:pt x="7118" y="3667"/>
                  </a:lnTo>
                  <a:lnTo>
                    <a:pt x="4591" y="3667"/>
                  </a:lnTo>
                  <a:cubicBezTo>
                    <a:pt x="4346" y="3667"/>
                    <a:pt x="4129" y="3465"/>
                    <a:pt x="4129" y="3219"/>
                  </a:cubicBezTo>
                  <a:lnTo>
                    <a:pt x="4129" y="2743"/>
                  </a:lnTo>
                  <a:cubicBezTo>
                    <a:pt x="4129" y="2555"/>
                    <a:pt x="4216" y="2368"/>
                    <a:pt x="4375" y="2238"/>
                  </a:cubicBezTo>
                  <a:cubicBezTo>
                    <a:pt x="5284" y="1473"/>
                    <a:pt x="4750" y="0"/>
                    <a:pt x="3566"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7" name="Google Shape;17037;p72"/>
            <p:cNvSpPr/>
            <p:nvPr/>
          </p:nvSpPr>
          <p:spPr>
            <a:xfrm>
              <a:off x="1821858" y="2167805"/>
              <a:ext cx="42023" cy="186205"/>
            </a:xfrm>
            <a:custGeom>
              <a:rect b="b" l="l" r="r" t="t"/>
              <a:pathLst>
                <a:path extrusionOk="0" h="7103" w="1603">
                  <a:moveTo>
                    <a:pt x="231" y="0"/>
                  </a:moveTo>
                  <a:cubicBezTo>
                    <a:pt x="101" y="0"/>
                    <a:pt x="0" y="101"/>
                    <a:pt x="0" y="231"/>
                  </a:cubicBezTo>
                  <a:lnTo>
                    <a:pt x="0" y="6193"/>
                  </a:lnTo>
                  <a:cubicBezTo>
                    <a:pt x="0" y="6698"/>
                    <a:pt x="405" y="7103"/>
                    <a:pt x="910" y="7103"/>
                  </a:cubicBezTo>
                  <a:lnTo>
                    <a:pt x="1603" y="7103"/>
                  </a:lnTo>
                  <a:cubicBezTo>
                    <a:pt x="1097" y="7103"/>
                    <a:pt x="693" y="6698"/>
                    <a:pt x="693" y="6193"/>
                  </a:cubicBezTo>
                  <a:lnTo>
                    <a:pt x="693" y="231"/>
                  </a:lnTo>
                  <a:cubicBezTo>
                    <a:pt x="693" y="101"/>
                    <a:pt x="794" y="0"/>
                    <a:pt x="9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8" name="Google Shape;17038;p72"/>
            <p:cNvSpPr/>
            <p:nvPr/>
          </p:nvSpPr>
          <p:spPr>
            <a:xfrm>
              <a:off x="1869989" y="2072303"/>
              <a:ext cx="51041" cy="95894"/>
            </a:xfrm>
            <a:custGeom>
              <a:rect b="b" l="l" r="r" t="t"/>
              <a:pathLst>
                <a:path extrusionOk="0" h="3658" w="1947">
                  <a:moveTo>
                    <a:pt x="1714" y="0"/>
                  </a:moveTo>
                  <a:cubicBezTo>
                    <a:pt x="590" y="0"/>
                    <a:pt x="1" y="1444"/>
                    <a:pt x="907" y="2229"/>
                  </a:cubicBezTo>
                  <a:cubicBezTo>
                    <a:pt x="1066" y="2359"/>
                    <a:pt x="1138" y="2546"/>
                    <a:pt x="1138" y="2748"/>
                  </a:cubicBezTo>
                  <a:lnTo>
                    <a:pt x="1138" y="3196"/>
                  </a:lnTo>
                  <a:cubicBezTo>
                    <a:pt x="1138" y="3456"/>
                    <a:pt x="936" y="3658"/>
                    <a:pt x="676" y="3658"/>
                  </a:cubicBezTo>
                  <a:lnTo>
                    <a:pt x="1138" y="3658"/>
                  </a:lnTo>
                  <a:cubicBezTo>
                    <a:pt x="1398" y="3658"/>
                    <a:pt x="1600" y="3456"/>
                    <a:pt x="1600" y="3196"/>
                  </a:cubicBezTo>
                  <a:lnTo>
                    <a:pt x="1600" y="2734"/>
                  </a:lnTo>
                  <a:cubicBezTo>
                    <a:pt x="1600" y="2546"/>
                    <a:pt x="1513" y="2359"/>
                    <a:pt x="1369" y="2229"/>
                  </a:cubicBezTo>
                  <a:cubicBezTo>
                    <a:pt x="561" y="1536"/>
                    <a:pt x="893" y="222"/>
                    <a:pt x="1946" y="20"/>
                  </a:cubicBezTo>
                  <a:cubicBezTo>
                    <a:pt x="1867" y="7"/>
                    <a:pt x="1789" y="0"/>
                    <a:pt x="171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9" name="Google Shape;17039;p72"/>
            <p:cNvSpPr/>
            <p:nvPr/>
          </p:nvSpPr>
          <p:spPr>
            <a:xfrm>
              <a:off x="1821858" y="1981993"/>
              <a:ext cx="42023" cy="186205"/>
            </a:xfrm>
            <a:custGeom>
              <a:rect b="b" l="l" r="r" t="t"/>
              <a:pathLst>
                <a:path extrusionOk="0" h="7103" w="1603">
                  <a:moveTo>
                    <a:pt x="910" y="1"/>
                  </a:moveTo>
                  <a:cubicBezTo>
                    <a:pt x="405" y="1"/>
                    <a:pt x="0" y="405"/>
                    <a:pt x="0" y="925"/>
                  </a:cubicBezTo>
                  <a:lnTo>
                    <a:pt x="0" y="6872"/>
                  </a:lnTo>
                  <a:cubicBezTo>
                    <a:pt x="0" y="7002"/>
                    <a:pt x="101" y="7103"/>
                    <a:pt x="231" y="7103"/>
                  </a:cubicBezTo>
                  <a:lnTo>
                    <a:pt x="910" y="7103"/>
                  </a:lnTo>
                  <a:cubicBezTo>
                    <a:pt x="794" y="7103"/>
                    <a:pt x="693" y="7002"/>
                    <a:pt x="693" y="6872"/>
                  </a:cubicBezTo>
                  <a:lnTo>
                    <a:pt x="693" y="925"/>
                  </a:lnTo>
                  <a:cubicBezTo>
                    <a:pt x="693" y="405"/>
                    <a:pt x="1097" y="1"/>
                    <a:pt x="1603"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0" name="Google Shape;17040;p72"/>
            <p:cNvSpPr/>
            <p:nvPr/>
          </p:nvSpPr>
          <p:spPr>
            <a:xfrm>
              <a:off x="2076904" y="2041658"/>
              <a:ext cx="45064" cy="66560"/>
            </a:xfrm>
            <a:custGeom>
              <a:rect b="b" l="l" r="r" t="t"/>
              <a:pathLst>
                <a:path extrusionOk="0" h="2539" w="1719">
                  <a:moveTo>
                    <a:pt x="347" y="0"/>
                  </a:moveTo>
                  <a:cubicBezTo>
                    <a:pt x="233" y="0"/>
                    <a:pt x="116" y="16"/>
                    <a:pt x="1" y="49"/>
                  </a:cubicBezTo>
                  <a:cubicBezTo>
                    <a:pt x="1343" y="323"/>
                    <a:pt x="1343" y="2228"/>
                    <a:pt x="15" y="2517"/>
                  </a:cubicBezTo>
                  <a:cubicBezTo>
                    <a:pt x="87" y="2532"/>
                    <a:pt x="163" y="2539"/>
                    <a:pt x="241" y="2539"/>
                  </a:cubicBezTo>
                  <a:cubicBezTo>
                    <a:pt x="318" y="2539"/>
                    <a:pt x="398" y="2532"/>
                    <a:pt x="477" y="2517"/>
                  </a:cubicBezTo>
                  <a:cubicBezTo>
                    <a:pt x="1213" y="2445"/>
                    <a:pt x="1719" y="1752"/>
                    <a:pt x="1589" y="1016"/>
                  </a:cubicBezTo>
                  <a:cubicBezTo>
                    <a:pt x="1468" y="412"/>
                    <a:pt x="933" y="0"/>
                    <a:pt x="347"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1" name="Google Shape;17041;p72"/>
            <p:cNvSpPr/>
            <p:nvPr/>
          </p:nvSpPr>
          <p:spPr>
            <a:xfrm>
              <a:off x="2008037" y="1981993"/>
              <a:ext cx="23882" cy="78357"/>
            </a:xfrm>
            <a:custGeom>
              <a:rect b="b" l="l" r="r" t="t"/>
              <a:pathLst>
                <a:path extrusionOk="0" h="2989" w="911">
                  <a:moveTo>
                    <a:pt x="232" y="1"/>
                  </a:moveTo>
                  <a:cubicBezTo>
                    <a:pt x="102" y="1"/>
                    <a:pt x="1" y="102"/>
                    <a:pt x="1" y="232"/>
                  </a:cubicBezTo>
                  <a:lnTo>
                    <a:pt x="1" y="2527"/>
                  </a:lnTo>
                  <a:cubicBezTo>
                    <a:pt x="1" y="2772"/>
                    <a:pt x="203" y="2974"/>
                    <a:pt x="448" y="2989"/>
                  </a:cubicBezTo>
                  <a:lnTo>
                    <a:pt x="910" y="2989"/>
                  </a:lnTo>
                  <a:cubicBezTo>
                    <a:pt x="665" y="2974"/>
                    <a:pt x="448" y="2772"/>
                    <a:pt x="448" y="2527"/>
                  </a:cubicBezTo>
                  <a:lnTo>
                    <a:pt x="448" y="232"/>
                  </a:lnTo>
                  <a:cubicBezTo>
                    <a:pt x="448" y="102"/>
                    <a:pt x="549" y="1"/>
                    <a:pt x="679"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2" name="Google Shape;17042;p72"/>
            <p:cNvSpPr/>
            <p:nvPr/>
          </p:nvSpPr>
          <p:spPr>
            <a:xfrm>
              <a:off x="2008037" y="2090234"/>
              <a:ext cx="23882" cy="77963"/>
            </a:xfrm>
            <a:custGeom>
              <a:rect b="b" l="l" r="r" t="t"/>
              <a:pathLst>
                <a:path extrusionOk="0" h="2974" w="911">
                  <a:moveTo>
                    <a:pt x="448" y="0"/>
                  </a:moveTo>
                  <a:cubicBezTo>
                    <a:pt x="203" y="0"/>
                    <a:pt x="1" y="202"/>
                    <a:pt x="1" y="448"/>
                  </a:cubicBezTo>
                  <a:lnTo>
                    <a:pt x="1" y="2974"/>
                  </a:lnTo>
                  <a:lnTo>
                    <a:pt x="448" y="2974"/>
                  </a:lnTo>
                  <a:lnTo>
                    <a:pt x="448" y="448"/>
                  </a:lnTo>
                  <a:cubicBezTo>
                    <a:pt x="448" y="202"/>
                    <a:pt x="665" y="0"/>
                    <a:pt x="910"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3" name="Google Shape;17043;p72"/>
            <p:cNvSpPr/>
            <p:nvPr/>
          </p:nvSpPr>
          <p:spPr>
            <a:xfrm>
              <a:off x="2058737" y="2168172"/>
              <a:ext cx="48105" cy="95973"/>
            </a:xfrm>
            <a:custGeom>
              <a:rect b="b" l="l" r="r" t="t"/>
              <a:pathLst>
                <a:path extrusionOk="0" h="3661" w="1835">
                  <a:moveTo>
                    <a:pt x="578" y="1"/>
                  </a:moveTo>
                  <a:cubicBezTo>
                    <a:pt x="824" y="1"/>
                    <a:pt x="1026" y="203"/>
                    <a:pt x="1026" y="463"/>
                  </a:cubicBezTo>
                  <a:lnTo>
                    <a:pt x="1026" y="925"/>
                  </a:lnTo>
                  <a:cubicBezTo>
                    <a:pt x="1026" y="1127"/>
                    <a:pt x="939" y="1314"/>
                    <a:pt x="795" y="1444"/>
                  </a:cubicBezTo>
                  <a:cubicBezTo>
                    <a:pt x="1" y="2108"/>
                    <a:pt x="319" y="3408"/>
                    <a:pt x="1329" y="3639"/>
                  </a:cubicBezTo>
                  <a:cubicBezTo>
                    <a:pt x="1416" y="3653"/>
                    <a:pt x="1499" y="3660"/>
                    <a:pt x="1582" y="3660"/>
                  </a:cubicBezTo>
                  <a:cubicBezTo>
                    <a:pt x="1665" y="3660"/>
                    <a:pt x="1748" y="3653"/>
                    <a:pt x="1834" y="3639"/>
                  </a:cubicBezTo>
                  <a:lnTo>
                    <a:pt x="1791" y="3624"/>
                  </a:lnTo>
                  <a:cubicBezTo>
                    <a:pt x="780" y="3393"/>
                    <a:pt x="463" y="2108"/>
                    <a:pt x="1257" y="1430"/>
                  </a:cubicBezTo>
                  <a:cubicBezTo>
                    <a:pt x="1401" y="1314"/>
                    <a:pt x="1488" y="1112"/>
                    <a:pt x="1488" y="925"/>
                  </a:cubicBezTo>
                  <a:lnTo>
                    <a:pt x="1488" y="463"/>
                  </a:lnTo>
                  <a:cubicBezTo>
                    <a:pt x="1488" y="203"/>
                    <a:pt x="1286" y="1"/>
                    <a:pt x="1026"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4" name="Google Shape;17044;p72"/>
            <p:cNvSpPr/>
            <p:nvPr/>
          </p:nvSpPr>
          <p:spPr>
            <a:xfrm>
              <a:off x="1995926" y="2167805"/>
              <a:ext cx="23882" cy="78357"/>
            </a:xfrm>
            <a:custGeom>
              <a:rect b="b" l="l" r="r" t="t"/>
              <a:pathLst>
                <a:path extrusionOk="0" h="2989" w="911">
                  <a:moveTo>
                    <a:pt x="448" y="0"/>
                  </a:moveTo>
                  <a:lnTo>
                    <a:pt x="448" y="2527"/>
                  </a:lnTo>
                  <a:cubicBezTo>
                    <a:pt x="448" y="2786"/>
                    <a:pt x="246" y="2989"/>
                    <a:pt x="1" y="2989"/>
                  </a:cubicBezTo>
                  <a:lnTo>
                    <a:pt x="463" y="2989"/>
                  </a:lnTo>
                  <a:cubicBezTo>
                    <a:pt x="708" y="2989"/>
                    <a:pt x="910" y="2786"/>
                    <a:pt x="910" y="2527"/>
                  </a:cubicBezTo>
                  <a:lnTo>
                    <a:pt x="910"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5" name="Google Shape;17045;p72"/>
            <p:cNvSpPr/>
            <p:nvPr/>
          </p:nvSpPr>
          <p:spPr>
            <a:xfrm>
              <a:off x="1905484" y="2228152"/>
              <a:ext cx="45431" cy="66586"/>
            </a:xfrm>
            <a:custGeom>
              <a:rect b="b" l="l" r="r" t="t"/>
              <a:pathLst>
                <a:path extrusionOk="0" h="2540" w="1733">
                  <a:moveTo>
                    <a:pt x="1487" y="1"/>
                  </a:moveTo>
                  <a:cubicBezTo>
                    <a:pt x="1412" y="1"/>
                    <a:pt x="1336" y="8"/>
                    <a:pt x="1256" y="23"/>
                  </a:cubicBezTo>
                  <a:cubicBezTo>
                    <a:pt x="520" y="95"/>
                    <a:pt x="1" y="788"/>
                    <a:pt x="145" y="1509"/>
                  </a:cubicBezTo>
                  <a:cubicBezTo>
                    <a:pt x="254" y="2126"/>
                    <a:pt x="787" y="2540"/>
                    <a:pt x="1382" y="2540"/>
                  </a:cubicBezTo>
                  <a:cubicBezTo>
                    <a:pt x="1497" y="2540"/>
                    <a:pt x="1615" y="2524"/>
                    <a:pt x="1733" y="2491"/>
                  </a:cubicBezTo>
                  <a:cubicBezTo>
                    <a:pt x="1026" y="2361"/>
                    <a:pt x="578" y="1683"/>
                    <a:pt x="737" y="990"/>
                  </a:cubicBezTo>
                  <a:cubicBezTo>
                    <a:pt x="838" y="499"/>
                    <a:pt x="1228" y="109"/>
                    <a:pt x="1718" y="23"/>
                  </a:cubicBezTo>
                  <a:cubicBezTo>
                    <a:pt x="1639" y="8"/>
                    <a:pt x="1563" y="1"/>
                    <a:pt x="1487"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6" name="Google Shape;17046;p72"/>
            <p:cNvSpPr/>
            <p:nvPr/>
          </p:nvSpPr>
          <p:spPr>
            <a:xfrm>
              <a:off x="1995926" y="2276020"/>
              <a:ext cx="29938" cy="77990"/>
            </a:xfrm>
            <a:custGeom>
              <a:rect b="b" l="l" r="r" t="t"/>
              <a:pathLst>
                <a:path extrusionOk="0" h="2975" w="1142">
                  <a:moveTo>
                    <a:pt x="1" y="1"/>
                  </a:moveTo>
                  <a:cubicBezTo>
                    <a:pt x="246" y="1"/>
                    <a:pt x="448" y="203"/>
                    <a:pt x="448" y="463"/>
                  </a:cubicBezTo>
                  <a:lnTo>
                    <a:pt x="448" y="2744"/>
                  </a:lnTo>
                  <a:cubicBezTo>
                    <a:pt x="448" y="2874"/>
                    <a:pt x="549" y="2975"/>
                    <a:pt x="679" y="2975"/>
                  </a:cubicBezTo>
                  <a:lnTo>
                    <a:pt x="1141" y="2975"/>
                  </a:lnTo>
                  <a:cubicBezTo>
                    <a:pt x="1011" y="2975"/>
                    <a:pt x="910" y="2874"/>
                    <a:pt x="910" y="2744"/>
                  </a:cubicBezTo>
                  <a:lnTo>
                    <a:pt x="910" y="463"/>
                  </a:lnTo>
                  <a:cubicBezTo>
                    <a:pt x="910" y="203"/>
                    <a:pt x="708" y="1"/>
                    <a:pt x="448"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47" name="Google Shape;17047;p72"/>
          <p:cNvGrpSpPr/>
          <p:nvPr/>
        </p:nvGrpSpPr>
        <p:grpSpPr>
          <a:xfrm>
            <a:off x="2276348" y="1981809"/>
            <a:ext cx="415901" cy="372699"/>
            <a:chOff x="2276348" y="1981809"/>
            <a:chExt cx="415901" cy="372699"/>
          </a:xfrm>
        </p:grpSpPr>
        <p:sp>
          <p:nvSpPr>
            <p:cNvPr id="17048" name="Google Shape;17048;p72"/>
            <p:cNvSpPr/>
            <p:nvPr/>
          </p:nvSpPr>
          <p:spPr>
            <a:xfrm>
              <a:off x="2350510" y="2034606"/>
              <a:ext cx="267209" cy="267183"/>
            </a:xfrm>
            <a:custGeom>
              <a:rect b="b" l="l" r="r" t="t"/>
              <a:pathLst>
                <a:path extrusionOk="0" h="10192" w="10193">
                  <a:moveTo>
                    <a:pt x="5096" y="0"/>
                  </a:moveTo>
                  <a:cubicBezTo>
                    <a:pt x="2282" y="0"/>
                    <a:pt x="1" y="2281"/>
                    <a:pt x="1" y="5096"/>
                  </a:cubicBezTo>
                  <a:cubicBezTo>
                    <a:pt x="1" y="7911"/>
                    <a:pt x="2282" y="10192"/>
                    <a:pt x="5096" y="10192"/>
                  </a:cubicBezTo>
                  <a:cubicBezTo>
                    <a:pt x="7911" y="10192"/>
                    <a:pt x="10192" y="7911"/>
                    <a:pt x="10192" y="5096"/>
                  </a:cubicBezTo>
                  <a:cubicBezTo>
                    <a:pt x="10192" y="2281"/>
                    <a:pt x="7911" y="0"/>
                    <a:pt x="5096"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9" name="Google Shape;17049;p72"/>
            <p:cNvSpPr/>
            <p:nvPr/>
          </p:nvSpPr>
          <p:spPr>
            <a:xfrm>
              <a:off x="2324033" y="2037254"/>
              <a:ext cx="254312" cy="264614"/>
            </a:xfrm>
            <a:custGeom>
              <a:rect b="b" l="l" r="r" t="t"/>
              <a:pathLst>
                <a:path extrusionOk="0" h="10094" w="9701">
                  <a:moveTo>
                    <a:pt x="5067" y="0"/>
                  </a:moveTo>
                  <a:lnTo>
                    <a:pt x="5067" y="0"/>
                  </a:lnTo>
                  <a:cubicBezTo>
                    <a:pt x="1718" y="693"/>
                    <a:pt x="0" y="4403"/>
                    <a:pt x="1603" y="7406"/>
                  </a:cubicBezTo>
                  <a:cubicBezTo>
                    <a:pt x="2546" y="9157"/>
                    <a:pt x="4320" y="10094"/>
                    <a:pt x="6115" y="10094"/>
                  </a:cubicBezTo>
                  <a:cubicBezTo>
                    <a:pt x="7397" y="10094"/>
                    <a:pt x="8691" y="9616"/>
                    <a:pt x="9701" y="8618"/>
                  </a:cubicBezTo>
                  <a:lnTo>
                    <a:pt x="9701" y="8618"/>
                  </a:lnTo>
                  <a:cubicBezTo>
                    <a:pt x="9354" y="8676"/>
                    <a:pt x="9008" y="8719"/>
                    <a:pt x="8647" y="8719"/>
                  </a:cubicBezTo>
                  <a:cubicBezTo>
                    <a:pt x="4100" y="8719"/>
                    <a:pt x="1834" y="3205"/>
                    <a:pt x="50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0" name="Google Shape;17050;p72"/>
            <p:cNvSpPr/>
            <p:nvPr/>
          </p:nvSpPr>
          <p:spPr>
            <a:xfrm>
              <a:off x="2405771" y="2035734"/>
              <a:ext cx="211948" cy="264169"/>
            </a:xfrm>
            <a:custGeom>
              <a:rect b="b" l="l" r="r" t="t"/>
              <a:pathLst>
                <a:path extrusionOk="0" h="10077" w="8085">
                  <a:moveTo>
                    <a:pt x="3725" y="0"/>
                  </a:moveTo>
                  <a:lnTo>
                    <a:pt x="4071" y="419"/>
                  </a:lnTo>
                  <a:cubicBezTo>
                    <a:pt x="4114" y="477"/>
                    <a:pt x="4129" y="549"/>
                    <a:pt x="4100" y="607"/>
                  </a:cubicBezTo>
                  <a:lnTo>
                    <a:pt x="3869" y="1155"/>
                  </a:lnTo>
                  <a:cubicBezTo>
                    <a:pt x="3853" y="1188"/>
                    <a:pt x="3823" y="1207"/>
                    <a:pt x="3792" y="1207"/>
                  </a:cubicBezTo>
                  <a:cubicBezTo>
                    <a:pt x="3768" y="1207"/>
                    <a:pt x="3744" y="1195"/>
                    <a:pt x="3725" y="1170"/>
                  </a:cubicBezTo>
                  <a:lnTo>
                    <a:pt x="3508" y="852"/>
                  </a:lnTo>
                  <a:cubicBezTo>
                    <a:pt x="3465" y="809"/>
                    <a:pt x="3407" y="780"/>
                    <a:pt x="3349" y="780"/>
                  </a:cubicBezTo>
                  <a:lnTo>
                    <a:pt x="3118" y="794"/>
                  </a:lnTo>
                  <a:cubicBezTo>
                    <a:pt x="3032" y="794"/>
                    <a:pt x="2960" y="838"/>
                    <a:pt x="2902" y="910"/>
                  </a:cubicBezTo>
                  <a:lnTo>
                    <a:pt x="2252" y="1892"/>
                  </a:lnTo>
                  <a:cubicBezTo>
                    <a:pt x="2194" y="1978"/>
                    <a:pt x="2238" y="2094"/>
                    <a:pt x="2353" y="2122"/>
                  </a:cubicBezTo>
                  <a:lnTo>
                    <a:pt x="2656" y="2180"/>
                  </a:lnTo>
                  <a:cubicBezTo>
                    <a:pt x="2667" y="2182"/>
                    <a:pt x="2677" y="2182"/>
                    <a:pt x="2688" y="2182"/>
                  </a:cubicBezTo>
                  <a:cubicBezTo>
                    <a:pt x="2778" y="2182"/>
                    <a:pt x="2861" y="2128"/>
                    <a:pt x="2887" y="2050"/>
                  </a:cubicBezTo>
                  <a:lnTo>
                    <a:pt x="3046" y="1646"/>
                  </a:lnTo>
                  <a:cubicBezTo>
                    <a:pt x="3063" y="1579"/>
                    <a:pt x="3124" y="1541"/>
                    <a:pt x="3186" y="1541"/>
                  </a:cubicBezTo>
                  <a:cubicBezTo>
                    <a:pt x="3231" y="1541"/>
                    <a:pt x="3276" y="1561"/>
                    <a:pt x="3306" y="1603"/>
                  </a:cubicBezTo>
                  <a:lnTo>
                    <a:pt x="3436" y="1776"/>
                  </a:lnTo>
                  <a:lnTo>
                    <a:pt x="3364" y="2310"/>
                  </a:lnTo>
                  <a:cubicBezTo>
                    <a:pt x="3364" y="2353"/>
                    <a:pt x="3335" y="2368"/>
                    <a:pt x="3292" y="2382"/>
                  </a:cubicBezTo>
                  <a:lnTo>
                    <a:pt x="2613" y="2483"/>
                  </a:lnTo>
                  <a:cubicBezTo>
                    <a:pt x="2584" y="2483"/>
                    <a:pt x="2555" y="2498"/>
                    <a:pt x="2526" y="2512"/>
                  </a:cubicBezTo>
                  <a:lnTo>
                    <a:pt x="1848" y="3017"/>
                  </a:lnTo>
                  <a:cubicBezTo>
                    <a:pt x="1776" y="3061"/>
                    <a:pt x="1733" y="3147"/>
                    <a:pt x="1718" y="3220"/>
                  </a:cubicBezTo>
                  <a:lnTo>
                    <a:pt x="1646" y="3494"/>
                  </a:lnTo>
                  <a:cubicBezTo>
                    <a:pt x="1617" y="3580"/>
                    <a:pt x="1545" y="3638"/>
                    <a:pt x="1458" y="3638"/>
                  </a:cubicBezTo>
                  <a:lnTo>
                    <a:pt x="1141" y="3595"/>
                  </a:lnTo>
                  <a:cubicBezTo>
                    <a:pt x="1069" y="3595"/>
                    <a:pt x="996" y="3638"/>
                    <a:pt x="967" y="3710"/>
                  </a:cubicBezTo>
                  <a:lnTo>
                    <a:pt x="794" y="4172"/>
                  </a:lnTo>
                  <a:cubicBezTo>
                    <a:pt x="765" y="4273"/>
                    <a:pt x="809" y="4374"/>
                    <a:pt x="910" y="4403"/>
                  </a:cubicBezTo>
                  <a:lnTo>
                    <a:pt x="1299" y="4519"/>
                  </a:lnTo>
                  <a:cubicBezTo>
                    <a:pt x="1317" y="4524"/>
                    <a:pt x="1335" y="4526"/>
                    <a:pt x="1353" y="4526"/>
                  </a:cubicBezTo>
                  <a:cubicBezTo>
                    <a:pt x="1435" y="4526"/>
                    <a:pt x="1509" y="4475"/>
                    <a:pt x="1545" y="4403"/>
                  </a:cubicBezTo>
                  <a:lnTo>
                    <a:pt x="1790" y="3855"/>
                  </a:lnTo>
                  <a:cubicBezTo>
                    <a:pt x="1834" y="3754"/>
                    <a:pt x="1906" y="3696"/>
                    <a:pt x="2007" y="3653"/>
                  </a:cubicBezTo>
                  <a:lnTo>
                    <a:pt x="2411" y="3523"/>
                  </a:lnTo>
                  <a:lnTo>
                    <a:pt x="2974" y="4201"/>
                  </a:lnTo>
                  <a:lnTo>
                    <a:pt x="2916" y="4360"/>
                  </a:lnTo>
                  <a:cubicBezTo>
                    <a:pt x="2887" y="4447"/>
                    <a:pt x="2931" y="4562"/>
                    <a:pt x="3032" y="4591"/>
                  </a:cubicBezTo>
                  <a:cubicBezTo>
                    <a:pt x="3046" y="4591"/>
                    <a:pt x="3075" y="4605"/>
                    <a:pt x="3089" y="4605"/>
                  </a:cubicBezTo>
                  <a:cubicBezTo>
                    <a:pt x="3176" y="4605"/>
                    <a:pt x="3248" y="4548"/>
                    <a:pt x="3277" y="4475"/>
                  </a:cubicBezTo>
                  <a:lnTo>
                    <a:pt x="3320" y="4317"/>
                  </a:lnTo>
                  <a:cubicBezTo>
                    <a:pt x="3364" y="4201"/>
                    <a:pt x="3335" y="4071"/>
                    <a:pt x="3263" y="3970"/>
                  </a:cubicBezTo>
                  <a:lnTo>
                    <a:pt x="2801" y="3407"/>
                  </a:lnTo>
                  <a:lnTo>
                    <a:pt x="2916" y="3364"/>
                  </a:lnTo>
                  <a:lnTo>
                    <a:pt x="3306" y="3609"/>
                  </a:lnTo>
                  <a:cubicBezTo>
                    <a:pt x="3393" y="3667"/>
                    <a:pt x="3450" y="3754"/>
                    <a:pt x="3479" y="3855"/>
                  </a:cubicBezTo>
                  <a:lnTo>
                    <a:pt x="3566" y="4273"/>
                  </a:lnTo>
                  <a:cubicBezTo>
                    <a:pt x="3580" y="4360"/>
                    <a:pt x="3652" y="4418"/>
                    <a:pt x="3739" y="4418"/>
                  </a:cubicBezTo>
                  <a:lnTo>
                    <a:pt x="3782" y="4418"/>
                  </a:lnTo>
                  <a:cubicBezTo>
                    <a:pt x="3883" y="4403"/>
                    <a:pt x="3941" y="4302"/>
                    <a:pt x="3927" y="4201"/>
                  </a:cubicBezTo>
                  <a:lnTo>
                    <a:pt x="3883" y="3956"/>
                  </a:lnTo>
                  <a:cubicBezTo>
                    <a:pt x="3855" y="3869"/>
                    <a:pt x="3912" y="3797"/>
                    <a:pt x="3999" y="3783"/>
                  </a:cubicBezTo>
                  <a:cubicBezTo>
                    <a:pt x="4071" y="3768"/>
                    <a:pt x="4114" y="3725"/>
                    <a:pt x="4129" y="3667"/>
                  </a:cubicBezTo>
                  <a:lnTo>
                    <a:pt x="4215" y="3234"/>
                  </a:lnTo>
                  <a:cubicBezTo>
                    <a:pt x="4244" y="3147"/>
                    <a:pt x="4316" y="3104"/>
                    <a:pt x="4403" y="3104"/>
                  </a:cubicBezTo>
                  <a:lnTo>
                    <a:pt x="4490" y="3104"/>
                  </a:lnTo>
                  <a:cubicBezTo>
                    <a:pt x="4533" y="3104"/>
                    <a:pt x="4591" y="3090"/>
                    <a:pt x="4620" y="3061"/>
                  </a:cubicBezTo>
                  <a:cubicBezTo>
                    <a:pt x="4649" y="3017"/>
                    <a:pt x="4706" y="3003"/>
                    <a:pt x="4750" y="3003"/>
                  </a:cubicBezTo>
                  <a:lnTo>
                    <a:pt x="5024" y="3032"/>
                  </a:lnTo>
                  <a:cubicBezTo>
                    <a:pt x="5082" y="3046"/>
                    <a:pt x="5125" y="3090"/>
                    <a:pt x="5139" y="3147"/>
                  </a:cubicBezTo>
                  <a:lnTo>
                    <a:pt x="5168" y="3263"/>
                  </a:lnTo>
                  <a:cubicBezTo>
                    <a:pt x="5183" y="3349"/>
                    <a:pt x="5139" y="3451"/>
                    <a:pt x="5053" y="3479"/>
                  </a:cubicBezTo>
                  <a:lnTo>
                    <a:pt x="4259" y="3710"/>
                  </a:lnTo>
                  <a:cubicBezTo>
                    <a:pt x="4158" y="3739"/>
                    <a:pt x="4129" y="3840"/>
                    <a:pt x="4201" y="3912"/>
                  </a:cubicBezTo>
                  <a:lnTo>
                    <a:pt x="4273" y="3999"/>
                  </a:lnTo>
                  <a:cubicBezTo>
                    <a:pt x="4302" y="4028"/>
                    <a:pt x="4345" y="4057"/>
                    <a:pt x="4403" y="4057"/>
                  </a:cubicBezTo>
                  <a:lnTo>
                    <a:pt x="4865" y="4014"/>
                  </a:lnTo>
                  <a:cubicBezTo>
                    <a:pt x="4952" y="4014"/>
                    <a:pt x="5024" y="4071"/>
                    <a:pt x="5038" y="4158"/>
                  </a:cubicBezTo>
                  <a:lnTo>
                    <a:pt x="5067" y="4273"/>
                  </a:lnTo>
                  <a:cubicBezTo>
                    <a:pt x="5096" y="4475"/>
                    <a:pt x="4952" y="4663"/>
                    <a:pt x="4750" y="4692"/>
                  </a:cubicBezTo>
                  <a:lnTo>
                    <a:pt x="3855" y="4764"/>
                  </a:lnTo>
                  <a:cubicBezTo>
                    <a:pt x="3754" y="4764"/>
                    <a:pt x="3696" y="4865"/>
                    <a:pt x="3725" y="4966"/>
                  </a:cubicBezTo>
                  <a:cubicBezTo>
                    <a:pt x="3750" y="5070"/>
                    <a:pt x="3661" y="5173"/>
                    <a:pt x="3559" y="5173"/>
                  </a:cubicBezTo>
                  <a:cubicBezTo>
                    <a:pt x="3547" y="5173"/>
                    <a:pt x="3535" y="5171"/>
                    <a:pt x="3523" y="5168"/>
                  </a:cubicBezTo>
                  <a:lnTo>
                    <a:pt x="2859" y="4937"/>
                  </a:lnTo>
                  <a:cubicBezTo>
                    <a:pt x="2772" y="4909"/>
                    <a:pt x="2700" y="4836"/>
                    <a:pt x="2685" y="4750"/>
                  </a:cubicBezTo>
                  <a:cubicBezTo>
                    <a:pt x="2671" y="4620"/>
                    <a:pt x="2555" y="4533"/>
                    <a:pt x="2440" y="4533"/>
                  </a:cubicBezTo>
                  <a:lnTo>
                    <a:pt x="1805" y="4548"/>
                  </a:lnTo>
                  <a:cubicBezTo>
                    <a:pt x="1574" y="4562"/>
                    <a:pt x="1357" y="4605"/>
                    <a:pt x="1155" y="4692"/>
                  </a:cubicBezTo>
                  <a:lnTo>
                    <a:pt x="939" y="4793"/>
                  </a:lnTo>
                  <a:cubicBezTo>
                    <a:pt x="809" y="4851"/>
                    <a:pt x="737" y="4966"/>
                    <a:pt x="722" y="5096"/>
                  </a:cubicBezTo>
                  <a:lnTo>
                    <a:pt x="722" y="5284"/>
                  </a:lnTo>
                  <a:lnTo>
                    <a:pt x="87" y="6006"/>
                  </a:lnTo>
                  <a:cubicBezTo>
                    <a:pt x="44" y="6063"/>
                    <a:pt x="0" y="6150"/>
                    <a:pt x="0" y="6237"/>
                  </a:cubicBezTo>
                  <a:lnTo>
                    <a:pt x="0" y="7002"/>
                  </a:lnTo>
                  <a:cubicBezTo>
                    <a:pt x="0" y="7146"/>
                    <a:pt x="58" y="7290"/>
                    <a:pt x="159" y="7391"/>
                  </a:cubicBezTo>
                  <a:lnTo>
                    <a:pt x="722" y="7925"/>
                  </a:lnTo>
                  <a:cubicBezTo>
                    <a:pt x="809" y="8012"/>
                    <a:pt x="924" y="8055"/>
                    <a:pt x="1040" y="8070"/>
                  </a:cubicBezTo>
                  <a:lnTo>
                    <a:pt x="2700" y="8214"/>
                  </a:lnTo>
                  <a:cubicBezTo>
                    <a:pt x="2801" y="8229"/>
                    <a:pt x="2887" y="8315"/>
                    <a:pt x="2873" y="8416"/>
                  </a:cubicBezTo>
                  <a:lnTo>
                    <a:pt x="2859" y="8503"/>
                  </a:lnTo>
                  <a:cubicBezTo>
                    <a:pt x="2844" y="8618"/>
                    <a:pt x="2902" y="8748"/>
                    <a:pt x="3003" y="8820"/>
                  </a:cubicBezTo>
                  <a:lnTo>
                    <a:pt x="3407" y="9124"/>
                  </a:lnTo>
                  <a:lnTo>
                    <a:pt x="3335" y="9326"/>
                  </a:lnTo>
                  <a:cubicBezTo>
                    <a:pt x="3306" y="9470"/>
                    <a:pt x="3349" y="9614"/>
                    <a:pt x="3450" y="9701"/>
                  </a:cubicBezTo>
                  <a:lnTo>
                    <a:pt x="3883" y="10076"/>
                  </a:lnTo>
                  <a:cubicBezTo>
                    <a:pt x="4302" y="10004"/>
                    <a:pt x="4721" y="9874"/>
                    <a:pt x="5096" y="9701"/>
                  </a:cubicBezTo>
                  <a:lnTo>
                    <a:pt x="5774" y="8893"/>
                  </a:lnTo>
                  <a:cubicBezTo>
                    <a:pt x="5890" y="8763"/>
                    <a:pt x="5977" y="8618"/>
                    <a:pt x="6034" y="8460"/>
                  </a:cubicBezTo>
                  <a:lnTo>
                    <a:pt x="6785" y="6727"/>
                  </a:lnTo>
                  <a:cubicBezTo>
                    <a:pt x="6872" y="6540"/>
                    <a:pt x="6742" y="6323"/>
                    <a:pt x="6540" y="6323"/>
                  </a:cubicBezTo>
                  <a:cubicBezTo>
                    <a:pt x="6526" y="6324"/>
                    <a:pt x="6512" y="6325"/>
                    <a:pt x="6498" y="6325"/>
                  </a:cubicBezTo>
                  <a:cubicBezTo>
                    <a:pt x="6296" y="6325"/>
                    <a:pt x="6097" y="6226"/>
                    <a:pt x="5962" y="6063"/>
                  </a:cubicBezTo>
                  <a:lnTo>
                    <a:pt x="5226" y="5168"/>
                  </a:lnTo>
                  <a:cubicBezTo>
                    <a:pt x="5109" y="5030"/>
                    <a:pt x="5227" y="4868"/>
                    <a:pt x="5361" y="4868"/>
                  </a:cubicBezTo>
                  <a:cubicBezTo>
                    <a:pt x="5409" y="4868"/>
                    <a:pt x="5459" y="4888"/>
                    <a:pt x="5500" y="4937"/>
                  </a:cubicBezTo>
                  <a:lnTo>
                    <a:pt x="6251" y="5832"/>
                  </a:lnTo>
                  <a:cubicBezTo>
                    <a:pt x="6309" y="5919"/>
                    <a:pt x="6410" y="5962"/>
                    <a:pt x="6511" y="5962"/>
                  </a:cubicBezTo>
                  <a:cubicBezTo>
                    <a:pt x="6626" y="5962"/>
                    <a:pt x="6727" y="5890"/>
                    <a:pt x="6785" y="5803"/>
                  </a:cubicBezTo>
                  <a:lnTo>
                    <a:pt x="7218" y="4937"/>
                  </a:lnTo>
                  <a:cubicBezTo>
                    <a:pt x="7261" y="4851"/>
                    <a:pt x="7232" y="4764"/>
                    <a:pt x="7160" y="4706"/>
                  </a:cubicBezTo>
                  <a:lnTo>
                    <a:pt x="7045" y="4620"/>
                  </a:lnTo>
                  <a:cubicBezTo>
                    <a:pt x="6987" y="4591"/>
                    <a:pt x="6973" y="4519"/>
                    <a:pt x="7016" y="4475"/>
                  </a:cubicBezTo>
                  <a:lnTo>
                    <a:pt x="7074" y="4374"/>
                  </a:lnTo>
                  <a:cubicBezTo>
                    <a:pt x="7139" y="4276"/>
                    <a:pt x="7251" y="4224"/>
                    <a:pt x="7365" y="4224"/>
                  </a:cubicBezTo>
                  <a:cubicBezTo>
                    <a:pt x="7452" y="4224"/>
                    <a:pt x="7539" y="4254"/>
                    <a:pt x="7608" y="4317"/>
                  </a:cubicBezTo>
                  <a:lnTo>
                    <a:pt x="8084" y="4779"/>
                  </a:lnTo>
                  <a:cubicBezTo>
                    <a:pt x="8070" y="4576"/>
                    <a:pt x="8041" y="4360"/>
                    <a:pt x="8012" y="4158"/>
                  </a:cubicBezTo>
                  <a:cubicBezTo>
                    <a:pt x="7622" y="1993"/>
                    <a:pt x="5904" y="318"/>
                    <a:pt x="3725"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1" name="Google Shape;17051;p72"/>
            <p:cNvSpPr/>
            <p:nvPr/>
          </p:nvSpPr>
          <p:spPr>
            <a:xfrm>
              <a:off x="2437177" y="2084939"/>
              <a:ext cx="17066" cy="27264"/>
            </a:xfrm>
            <a:custGeom>
              <a:rect b="b" l="l" r="r" t="t"/>
              <a:pathLst>
                <a:path extrusionOk="0" h="1040" w="651">
                  <a:moveTo>
                    <a:pt x="462" y="0"/>
                  </a:moveTo>
                  <a:cubicBezTo>
                    <a:pt x="361" y="0"/>
                    <a:pt x="289" y="87"/>
                    <a:pt x="289" y="188"/>
                  </a:cubicBezTo>
                  <a:lnTo>
                    <a:pt x="289" y="577"/>
                  </a:lnTo>
                  <a:lnTo>
                    <a:pt x="130" y="736"/>
                  </a:lnTo>
                  <a:cubicBezTo>
                    <a:pt x="0" y="837"/>
                    <a:pt x="87" y="1039"/>
                    <a:pt x="246" y="1039"/>
                  </a:cubicBezTo>
                  <a:cubicBezTo>
                    <a:pt x="289" y="1039"/>
                    <a:pt x="332" y="1025"/>
                    <a:pt x="376" y="996"/>
                  </a:cubicBezTo>
                  <a:lnTo>
                    <a:pt x="592" y="794"/>
                  </a:lnTo>
                  <a:cubicBezTo>
                    <a:pt x="636" y="751"/>
                    <a:pt x="650" y="707"/>
                    <a:pt x="650" y="650"/>
                  </a:cubicBezTo>
                  <a:lnTo>
                    <a:pt x="650" y="188"/>
                  </a:lnTo>
                  <a:cubicBezTo>
                    <a:pt x="650" y="87"/>
                    <a:pt x="563" y="0"/>
                    <a:pt x="462"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2" name="Google Shape;17052;p72"/>
            <p:cNvSpPr/>
            <p:nvPr/>
          </p:nvSpPr>
          <p:spPr>
            <a:xfrm>
              <a:off x="2405771" y="2174621"/>
              <a:ext cx="153279" cy="125281"/>
            </a:xfrm>
            <a:custGeom>
              <a:rect b="b" l="l" r="r" t="t"/>
              <a:pathLst>
                <a:path extrusionOk="0" h="4779" w="5847">
                  <a:moveTo>
                    <a:pt x="693" y="0"/>
                  </a:moveTo>
                  <a:lnTo>
                    <a:pt x="87" y="708"/>
                  </a:lnTo>
                  <a:cubicBezTo>
                    <a:pt x="29" y="765"/>
                    <a:pt x="0" y="852"/>
                    <a:pt x="0" y="939"/>
                  </a:cubicBezTo>
                  <a:lnTo>
                    <a:pt x="0" y="1704"/>
                  </a:lnTo>
                  <a:cubicBezTo>
                    <a:pt x="0" y="1848"/>
                    <a:pt x="58" y="1992"/>
                    <a:pt x="159" y="2079"/>
                  </a:cubicBezTo>
                  <a:lnTo>
                    <a:pt x="708" y="2627"/>
                  </a:lnTo>
                  <a:cubicBezTo>
                    <a:pt x="794" y="2714"/>
                    <a:pt x="910" y="2757"/>
                    <a:pt x="1025" y="2772"/>
                  </a:cubicBezTo>
                  <a:lnTo>
                    <a:pt x="2700" y="2916"/>
                  </a:lnTo>
                  <a:cubicBezTo>
                    <a:pt x="2801" y="2931"/>
                    <a:pt x="2873" y="3017"/>
                    <a:pt x="2859" y="3118"/>
                  </a:cubicBezTo>
                  <a:lnTo>
                    <a:pt x="2844" y="3205"/>
                  </a:lnTo>
                  <a:cubicBezTo>
                    <a:pt x="2830" y="3320"/>
                    <a:pt x="2887" y="3450"/>
                    <a:pt x="2988" y="3522"/>
                  </a:cubicBezTo>
                  <a:lnTo>
                    <a:pt x="3393" y="3826"/>
                  </a:lnTo>
                  <a:lnTo>
                    <a:pt x="3335" y="4028"/>
                  </a:lnTo>
                  <a:cubicBezTo>
                    <a:pt x="3292" y="4172"/>
                    <a:pt x="3335" y="4316"/>
                    <a:pt x="3436" y="4403"/>
                  </a:cubicBezTo>
                  <a:lnTo>
                    <a:pt x="3869" y="4778"/>
                  </a:lnTo>
                  <a:lnTo>
                    <a:pt x="3883" y="4778"/>
                  </a:lnTo>
                  <a:cubicBezTo>
                    <a:pt x="4187" y="4721"/>
                    <a:pt x="4490" y="4648"/>
                    <a:pt x="4778" y="4533"/>
                  </a:cubicBezTo>
                  <a:lnTo>
                    <a:pt x="4851" y="4504"/>
                  </a:lnTo>
                  <a:lnTo>
                    <a:pt x="5038" y="4432"/>
                  </a:lnTo>
                  <a:lnTo>
                    <a:pt x="5096" y="4403"/>
                  </a:lnTo>
                  <a:lnTo>
                    <a:pt x="5760" y="3595"/>
                  </a:lnTo>
                  <a:cubicBezTo>
                    <a:pt x="5803" y="3551"/>
                    <a:pt x="5818" y="3522"/>
                    <a:pt x="5847" y="3479"/>
                  </a:cubicBezTo>
                  <a:lnTo>
                    <a:pt x="5529" y="3479"/>
                  </a:lnTo>
                  <a:cubicBezTo>
                    <a:pt x="3349" y="3479"/>
                    <a:pt x="1401" y="2079"/>
                    <a:pt x="693"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3" name="Google Shape;17053;p72"/>
            <p:cNvSpPr/>
            <p:nvPr/>
          </p:nvSpPr>
          <p:spPr>
            <a:xfrm>
              <a:off x="2329827" y="2084651"/>
              <a:ext cx="362422" cy="269857"/>
            </a:xfrm>
            <a:custGeom>
              <a:rect b="b" l="l" r="r" t="t"/>
              <a:pathLst>
                <a:path extrusionOk="0" h="10294" w="13825">
                  <a:moveTo>
                    <a:pt x="12099" y="0"/>
                  </a:moveTo>
                  <a:cubicBezTo>
                    <a:pt x="11949" y="0"/>
                    <a:pt x="11796" y="149"/>
                    <a:pt x="11891" y="329"/>
                  </a:cubicBezTo>
                  <a:cubicBezTo>
                    <a:pt x="13305" y="3331"/>
                    <a:pt x="12295" y="6911"/>
                    <a:pt x="9523" y="8730"/>
                  </a:cubicBezTo>
                  <a:cubicBezTo>
                    <a:pt x="8406" y="9463"/>
                    <a:pt x="7140" y="9818"/>
                    <a:pt x="5883" y="9818"/>
                  </a:cubicBezTo>
                  <a:cubicBezTo>
                    <a:pt x="4020" y="9818"/>
                    <a:pt x="2178" y="9037"/>
                    <a:pt x="876" y="7546"/>
                  </a:cubicBezTo>
                  <a:lnTo>
                    <a:pt x="876" y="7546"/>
                  </a:lnTo>
                  <a:lnTo>
                    <a:pt x="1641" y="7806"/>
                  </a:lnTo>
                  <a:cubicBezTo>
                    <a:pt x="1674" y="7819"/>
                    <a:pt x="1705" y="7825"/>
                    <a:pt x="1733" y="7825"/>
                  </a:cubicBezTo>
                  <a:cubicBezTo>
                    <a:pt x="1957" y="7825"/>
                    <a:pt x="2042" y="7464"/>
                    <a:pt x="1786" y="7388"/>
                  </a:cubicBezTo>
                  <a:lnTo>
                    <a:pt x="313" y="6897"/>
                  </a:lnTo>
                  <a:cubicBezTo>
                    <a:pt x="287" y="6887"/>
                    <a:pt x="261" y="6883"/>
                    <a:pt x="236" y="6883"/>
                  </a:cubicBezTo>
                  <a:cubicBezTo>
                    <a:pt x="107" y="6883"/>
                    <a:pt x="1" y="6997"/>
                    <a:pt x="25" y="7142"/>
                  </a:cubicBezTo>
                  <a:lnTo>
                    <a:pt x="270" y="8860"/>
                  </a:lnTo>
                  <a:cubicBezTo>
                    <a:pt x="284" y="8961"/>
                    <a:pt x="371" y="9048"/>
                    <a:pt x="487" y="9048"/>
                  </a:cubicBezTo>
                  <a:lnTo>
                    <a:pt x="515" y="9048"/>
                  </a:lnTo>
                  <a:cubicBezTo>
                    <a:pt x="631" y="9019"/>
                    <a:pt x="718" y="8918"/>
                    <a:pt x="703" y="8802"/>
                  </a:cubicBezTo>
                  <a:lnTo>
                    <a:pt x="573" y="7878"/>
                  </a:lnTo>
                  <a:lnTo>
                    <a:pt x="573" y="7878"/>
                  </a:lnTo>
                  <a:cubicBezTo>
                    <a:pt x="1964" y="9467"/>
                    <a:pt x="3921" y="10294"/>
                    <a:pt x="5902" y="10294"/>
                  </a:cubicBezTo>
                  <a:cubicBezTo>
                    <a:pt x="7252" y="10294"/>
                    <a:pt x="8612" y="9910"/>
                    <a:pt x="9812" y="9120"/>
                  </a:cubicBezTo>
                  <a:cubicBezTo>
                    <a:pt x="12757" y="7171"/>
                    <a:pt x="13825" y="3331"/>
                    <a:pt x="12295" y="141"/>
                  </a:cubicBezTo>
                  <a:cubicBezTo>
                    <a:pt x="12255" y="41"/>
                    <a:pt x="12177" y="0"/>
                    <a:pt x="1209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4" name="Google Shape;17054;p72"/>
            <p:cNvSpPr/>
            <p:nvPr/>
          </p:nvSpPr>
          <p:spPr>
            <a:xfrm>
              <a:off x="2276348" y="1981809"/>
              <a:ext cx="361793" cy="268704"/>
            </a:xfrm>
            <a:custGeom>
              <a:rect b="b" l="l" r="r" t="t"/>
              <a:pathLst>
                <a:path extrusionOk="0" h="10250" w="13801">
                  <a:moveTo>
                    <a:pt x="7918" y="1"/>
                  </a:moveTo>
                  <a:cubicBezTo>
                    <a:pt x="6569" y="1"/>
                    <a:pt x="5210" y="385"/>
                    <a:pt x="4013" y="1177"/>
                  </a:cubicBezTo>
                  <a:cubicBezTo>
                    <a:pt x="1069" y="3126"/>
                    <a:pt x="0" y="6937"/>
                    <a:pt x="1516" y="10141"/>
                  </a:cubicBezTo>
                  <a:cubicBezTo>
                    <a:pt x="1559" y="10217"/>
                    <a:pt x="1628" y="10249"/>
                    <a:pt x="1698" y="10249"/>
                  </a:cubicBezTo>
                  <a:cubicBezTo>
                    <a:pt x="1841" y="10249"/>
                    <a:pt x="1988" y="10114"/>
                    <a:pt x="1920" y="9939"/>
                  </a:cubicBezTo>
                  <a:cubicBezTo>
                    <a:pt x="1487" y="9059"/>
                    <a:pt x="1271" y="8091"/>
                    <a:pt x="1271" y="7110"/>
                  </a:cubicBezTo>
                  <a:cubicBezTo>
                    <a:pt x="1271" y="4338"/>
                    <a:pt x="2989" y="1855"/>
                    <a:pt x="5587" y="874"/>
                  </a:cubicBezTo>
                  <a:cubicBezTo>
                    <a:pt x="6347" y="591"/>
                    <a:pt x="7136" y="454"/>
                    <a:pt x="7917" y="454"/>
                  </a:cubicBezTo>
                  <a:cubicBezTo>
                    <a:pt x="9805" y="454"/>
                    <a:pt x="11648" y="1255"/>
                    <a:pt x="12935" y="2736"/>
                  </a:cubicBezTo>
                  <a:lnTo>
                    <a:pt x="12169" y="2476"/>
                  </a:lnTo>
                  <a:cubicBezTo>
                    <a:pt x="12143" y="2468"/>
                    <a:pt x="12118" y="2464"/>
                    <a:pt x="12095" y="2464"/>
                  </a:cubicBezTo>
                  <a:cubicBezTo>
                    <a:pt x="11874" y="2464"/>
                    <a:pt x="11790" y="2803"/>
                    <a:pt x="12025" y="2895"/>
                  </a:cubicBezTo>
                  <a:lnTo>
                    <a:pt x="13498" y="3386"/>
                  </a:lnTo>
                  <a:cubicBezTo>
                    <a:pt x="13526" y="3386"/>
                    <a:pt x="13541" y="3400"/>
                    <a:pt x="13570" y="3400"/>
                  </a:cubicBezTo>
                  <a:cubicBezTo>
                    <a:pt x="13700" y="3400"/>
                    <a:pt x="13801" y="3270"/>
                    <a:pt x="13786" y="3140"/>
                  </a:cubicBezTo>
                  <a:lnTo>
                    <a:pt x="13541" y="1422"/>
                  </a:lnTo>
                  <a:cubicBezTo>
                    <a:pt x="13528" y="1280"/>
                    <a:pt x="13425" y="1216"/>
                    <a:pt x="13322" y="1216"/>
                  </a:cubicBezTo>
                  <a:cubicBezTo>
                    <a:pt x="13195" y="1216"/>
                    <a:pt x="13068" y="1313"/>
                    <a:pt x="13108" y="1480"/>
                  </a:cubicBezTo>
                  <a:lnTo>
                    <a:pt x="13238" y="2389"/>
                  </a:lnTo>
                  <a:cubicBezTo>
                    <a:pt x="11841" y="821"/>
                    <a:pt x="9889" y="1"/>
                    <a:pt x="791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55" name="Google Shape;17055;p72"/>
          <p:cNvGrpSpPr/>
          <p:nvPr/>
        </p:nvGrpSpPr>
        <p:grpSpPr>
          <a:xfrm>
            <a:off x="2774354" y="2009990"/>
            <a:ext cx="372017" cy="316310"/>
            <a:chOff x="2774354" y="2009990"/>
            <a:chExt cx="372017" cy="316310"/>
          </a:xfrm>
        </p:grpSpPr>
        <p:sp>
          <p:nvSpPr>
            <p:cNvPr id="17056" name="Google Shape;17056;p72"/>
            <p:cNvSpPr/>
            <p:nvPr/>
          </p:nvSpPr>
          <p:spPr>
            <a:xfrm>
              <a:off x="2948055" y="2090995"/>
              <a:ext cx="191134" cy="174094"/>
            </a:xfrm>
            <a:custGeom>
              <a:rect b="b" l="l" r="r" t="t"/>
              <a:pathLst>
                <a:path extrusionOk="0" h="6641" w="7291">
                  <a:moveTo>
                    <a:pt x="4591" y="0"/>
                  </a:moveTo>
                  <a:lnTo>
                    <a:pt x="3191" y="1068"/>
                  </a:lnTo>
                  <a:lnTo>
                    <a:pt x="2021" y="679"/>
                  </a:lnTo>
                  <a:lnTo>
                    <a:pt x="0" y="2324"/>
                  </a:lnTo>
                  <a:lnTo>
                    <a:pt x="3118" y="6640"/>
                  </a:lnTo>
                  <a:lnTo>
                    <a:pt x="7290" y="3667"/>
                  </a:lnTo>
                  <a:lnTo>
                    <a:pt x="4591"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7" name="Google Shape;17057;p72"/>
            <p:cNvSpPr/>
            <p:nvPr/>
          </p:nvSpPr>
          <p:spPr>
            <a:xfrm>
              <a:off x="3033568" y="2009990"/>
              <a:ext cx="112803" cy="206889"/>
            </a:xfrm>
            <a:custGeom>
              <a:rect b="b" l="l" r="r" t="t"/>
              <a:pathLst>
                <a:path extrusionOk="0" h="7892" w="4303">
                  <a:moveTo>
                    <a:pt x="4302" y="1"/>
                  </a:moveTo>
                  <a:lnTo>
                    <a:pt x="131" y="2960"/>
                  </a:lnTo>
                  <a:cubicBezTo>
                    <a:pt x="30" y="3032"/>
                    <a:pt x="1" y="3177"/>
                    <a:pt x="87" y="3278"/>
                  </a:cubicBezTo>
                  <a:lnTo>
                    <a:pt x="3581" y="7810"/>
                  </a:lnTo>
                  <a:cubicBezTo>
                    <a:pt x="3631" y="7861"/>
                    <a:pt x="3696" y="7892"/>
                    <a:pt x="3761" y="7892"/>
                  </a:cubicBezTo>
                  <a:cubicBezTo>
                    <a:pt x="3809" y="7892"/>
                    <a:pt x="3856" y="7876"/>
                    <a:pt x="3898" y="7839"/>
                  </a:cubicBezTo>
                  <a:lnTo>
                    <a:pt x="4302" y="7522"/>
                  </a:lnTo>
                  <a:lnTo>
                    <a:pt x="4302" y="1"/>
                  </a:ln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8" name="Google Shape;17058;p72"/>
            <p:cNvSpPr/>
            <p:nvPr/>
          </p:nvSpPr>
          <p:spPr>
            <a:xfrm>
              <a:off x="3110404" y="2165524"/>
              <a:ext cx="35600" cy="51355"/>
            </a:xfrm>
            <a:custGeom>
              <a:rect b="b" l="l" r="r" t="t"/>
              <a:pathLst>
                <a:path extrusionOk="0" h="1959" w="1358">
                  <a:moveTo>
                    <a:pt x="1357" y="1"/>
                  </a:moveTo>
                  <a:lnTo>
                    <a:pt x="0" y="1040"/>
                  </a:lnTo>
                  <a:lnTo>
                    <a:pt x="650" y="1877"/>
                  </a:lnTo>
                  <a:cubicBezTo>
                    <a:pt x="692" y="1928"/>
                    <a:pt x="758" y="1959"/>
                    <a:pt x="823" y="1959"/>
                  </a:cubicBezTo>
                  <a:cubicBezTo>
                    <a:pt x="870" y="1959"/>
                    <a:pt x="917" y="1943"/>
                    <a:pt x="953" y="1906"/>
                  </a:cubicBezTo>
                  <a:lnTo>
                    <a:pt x="1357" y="1589"/>
                  </a:lnTo>
                  <a:lnTo>
                    <a:pt x="1357" y="1"/>
                  </a:lnTo>
                  <a:close/>
                </a:path>
              </a:pathLst>
            </a:custGeom>
            <a:solidFill>
              <a:srgbClr val="869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9" name="Google Shape;17059;p72"/>
            <p:cNvSpPr/>
            <p:nvPr/>
          </p:nvSpPr>
          <p:spPr>
            <a:xfrm>
              <a:off x="2960533" y="2148510"/>
              <a:ext cx="145336" cy="96733"/>
            </a:xfrm>
            <a:custGeom>
              <a:rect b="b" l="l" r="r" t="t"/>
              <a:pathLst>
                <a:path extrusionOk="0" h="3690" w="5544">
                  <a:moveTo>
                    <a:pt x="636" y="0"/>
                  </a:moveTo>
                  <a:lnTo>
                    <a:pt x="1" y="1169"/>
                  </a:lnTo>
                  <a:lnTo>
                    <a:pt x="4476" y="3609"/>
                  </a:lnTo>
                  <a:cubicBezTo>
                    <a:pt x="4575" y="3663"/>
                    <a:pt x="4682" y="3689"/>
                    <a:pt x="4789" y="3689"/>
                  </a:cubicBezTo>
                  <a:cubicBezTo>
                    <a:pt x="5023" y="3689"/>
                    <a:pt x="5252" y="3563"/>
                    <a:pt x="5371" y="3335"/>
                  </a:cubicBezTo>
                  <a:cubicBezTo>
                    <a:pt x="5544" y="3017"/>
                    <a:pt x="5428" y="2613"/>
                    <a:pt x="5111" y="2440"/>
                  </a:cubicBezTo>
                  <a:lnTo>
                    <a:pt x="636"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0" name="Google Shape;17060;p72"/>
            <p:cNvSpPr/>
            <p:nvPr/>
          </p:nvSpPr>
          <p:spPr>
            <a:xfrm>
              <a:off x="3017315" y="2196930"/>
              <a:ext cx="85540" cy="48419"/>
            </a:xfrm>
            <a:custGeom>
              <a:rect b="b" l="l" r="r" t="t"/>
              <a:pathLst>
                <a:path extrusionOk="0" h="1847" w="3263">
                  <a:moveTo>
                    <a:pt x="289" y="1"/>
                  </a:moveTo>
                  <a:lnTo>
                    <a:pt x="0" y="506"/>
                  </a:lnTo>
                  <a:lnTo>
                    <a:pt x="2310" y="1762"/>
                  </a:lnTo>
                  <a:cubicBezTo>
                    <a:pt x="2412" y="1820"/>
                    <a:pt x="2522" y="1847"/>
                    <a:pt x="2630" y="1847"/>
                  </a:cubicBezTo>
                  <a:cubicBezTo>
                    <a:pt x="2901" y="1847"/>
                    <a:pt x="3159" y="1676"/>
                    <a:pt x="3262" y="1387"/>
                  </a:cubicBezTo>
                  <a:lnTo>
                    <a:pt x="3262" y="1387"/>
                  </a:lnTo>
                  <a:cubicBezTo>
                    <a:pt x="3187" y="1410"/>
                    <a:pt x="3112" y="1421"/>
                    <a:pt x="3039" y="1421"/>
                  </a:cubicBezTo>
                  <a:cubicBezTo>
                    <a:pt x="2929" y="1421"/>
                    <a:pt x="2824" y="1395"/>
                    <a:pt x="2728" y="1343"/>
                  </a:cubicBezTo>
                  <a:lnTo>
                    <a:pt x="289"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1" name="Google Shape;17061;p72"/>
            <p:cNvSpPr/>
            <p:nvPr/>
          </p:nvSpPr>
          <p:spPr>
            <a:xfrm>
              <a:off x="2933663" y="2173467"/>
              <a:ext cx="145336" cy="96733"/>
            </a:xfrm>
            <a:custGeom>
              <a:rect b="b" l="l" r="r" t="t"/>
              <a:pathLst>
                <a:path extrusionOk="0" h="3690" w="5544">
                  <a:moveTo>
                    <a:pt x="636" y="1"/>
                  </a:moveTo>
                  <a:lnTo>
                    <a:pt x="1" y="1170"/>
                  </a:lnTo>
                  <a:lnTo>
                    <a:pt x="4476" y="3610"/>
                  </a:lnTo>
                  <a:cubicBezTo>
                    <a:pt x="4575" y="3664"/>
                    <a:pt x="4682" y="3690"/>
                    <a:pt x="4789" y="3690"/>
                  </a:cubicBezTo>
                  <a:cubicBezTo>
                    <a:pt x="5023" y="3690"/>
                    <a:pt x="5252" y="3564"/>
                    <a:pt x="5371" y="3336"/>
                  </a:cubicBezTo>
                  <a:cubicBezTo>
                    <a:pt x="5544" y="3018"/>
                    <a:pt x="5428" y="2614"/>
                    <a:pt x="5111" y="2441"/>
                  </a:cubicBezTo>
                  <a:lnTo>
                    <a:pt x="636"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2" name="Google Shape;17062;p72"/>
            <p:cNvSpPr/>
            <p:nvPr/>
          </p:nvSpPr>
          <p:spPr>
            <a:xfrm>
              <a:off x="2999515" y="2228361"/>
              <a:ext cx="76102" cy="41603"/>
            </a:xfrm>
            <a:custGeom>
              <a:rect b="b" l="l" r="r" t="t"/>
              <a:pathLst>
                <a:path extrusionOk="0" h="1587" w="2903">
                  <a:moveTo>
                    <a:pt x="260" y="0"/>
                  </a:moveTo>
                  <a:lnTo>
                    <a:pt x="1" y="448"/>
                  </a:lnTo>
                  <a:lnTo>
                    <a:pt x="1949" y="1501"/>
                  </a:lnTo>
                  <a:cubicBezTo>
                    <a:pt x="2053" y="1559"/>
                    <a:pt x="2163" y="1586"/>
                    <a:pt x="2272" y="1586"/>
                  </a:cubicBezTo>
                  <a:cubicBezTo>
                    <a:pt x="2542" y="1586"/>
                    <a:pt x="2799" y="1419"/>
                    <a:pt x="2902" y="1140"/>
                  </a:cubicBezTo>
                  <a:lnTo>
                    <a:pt x="2902" y="1140"/>
                  </a:lnTo>
                  <a:cubicBezTo>
                    <a:pt x="2816" y="1180"/>
                    <a:pt x="2724" y="1199"/>
                    <a:pt x="2631" y="1199"/>
                  </a:cubicBezTo>
                  <a:cubicBezTo>
                    <a:pt x="2522" y="1199"/>
                    <a:pt x="2412" y="1173"/>
                    <a:pt x="2310" y="1126"/>
                  </a:cubicBezTo>
                  <a:lnTo>
                    <a:pt x="260"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3" name="Google Shape;17063;p72"/>
            <p:cNvSpPr/>
            <p:nvPr/>
          </p:nvSpPr>
          <p:spPr>
            <a:xfrm>
              <a:off x="2906425" y="2198450"/>
              <a:ext cx="145729" cy="96733"/>
            </a:xfrm>
            <a:custGeom>
              <a:rect b="b" l="l" r="r" t="t"/>
              <a:pathLst>
                <a:path extrusionOk="0" h="3690" w="5559">
                  <a:moveTo>
                    <a:pt x="650" y="1"/>
                  </a:moveTo>
                  <a:lnTo>
                    <a:pt x="0" y="1170"/>
                  </a:lnTo>
                  <a:lnTo>
                    <a:pt x="4490" y="3610"/>
                  </a:lnTo>
                  <a:cubicBezTo>
                    <a:pt x="4590" y="3664"/>
                    <a:pt x="4698" y="3690"/>
                    <a:pt x="4806" y="3690"/>
                  </a:cubicBezTo>
                  <a:cubicBezTo>
                    <a:pt x="5039" y="3690"/>
                    <a:pt x="5266" y="3567"/>
                    <a:pt x="5385" y="3350"/>
                  </a:cubicBezTo>
                  <a:cubicBezTo>
                    <a:pt x="5558" y="3018"/>
                    <a:pt x="5443" y="2613"/>
                    <a:pt x="5125" y="2440"/>
                  </a:cubicBezTo>
                  <a:lnTo>
                    <a:pt x="650"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4" name="Google Shape;17064;p72"/>
            <p:cNvSpPr/>
            <p:nvPr/>
          </p:nvSpPr>
          <p:spPr>
            <a:xfrm>
              <a:off x="2982108" y="2259007"/>
              <a:ext cx="66245" cy="36150"/>
            </a:xfrm>
            <a:custGeom>
              <a:rect b="b" l="l" r="r" t="t"/>
              <a:pathLst>
                <a:path extrusionOk="0" h="1379" w="2527">
                  <a:moveTo>
                    <a:pt x="260" y="0"/>
                  </a:moveTo>
                  <a:lnTo>
                    <a:pt x="1" y="433"/>
                  </a:lnTo>
                  <a:lnTo>
                    <a:pt x="1603" y="1300"/>
                  </a:lnTo>
                  <a:cubicBezTo>
                    <a:pt x="1703" y="1354"/>
                    <a:pt x="1810" y="1379"/>
                    <a:pt x="1915" y="1379"/>
                  </a:cubicBezTo>
                  <a:cubicBezTo>
                    <a:pt x="2175" y="1379"/>
                    <a:pt x="2424" y="1224"/>
                    <a:pt x="2527" y="968"/>
                  </a:cubicBezTo>
                  <a:lnTo>
                    <a:pt x="2527" y="968"/>
                  </a:lnTo>
                  <a:cubicBezTo>
                    <a:pt x="2452" y="999"/>
                    <a:pt x="2369" y="1014"/>
                    <a:pt x="2285" y="1014"/>
                  </a:cubicBezTo>
                  <a:cubicBezTo>
                    <a:pt x="2174" y="1014"/>
                    <a:pt x="2062" y="988"/>
                    <a:pt x="1964" y="939"/>
                  </a:cubicBezTo>
                  <a:lnTo>
                    <a:pt x="260"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5" name="Google Shape;17065;p72"/>
            <p:cNvSpPr/>
            <p:nvPr/>
          </p:nvSpPr>
          <p:spPr>
            <a:xfrm>
              <a:off x="2879555" y="2223800"/>
              <a:ext cx="145729" cy="96655"/>
            </a:xfrm>
            <a:custGeom>
              <a:rect b="b" l="l" r="r" t="t"/>
              <a:pathLst>
                <a:path extrusionOk="0" h="3687" w="5559">
                  <a:moveTo>
                    <a:pt x="636" y="1"/>
                  </a:moveTo>
                  <a:lnTo>
                    <a:pt x="0" y="1156"/>
                  </a:lnTo>
                  <a:lnTo>
                    <a:pt x="4475" y="3610"/>
                  </a:lnTo>
                  <a:cubicBezTo>
                    <a:pt x="4572" y="3662"/>
                    <a:pt x="4676" y="3687"/>
                    <a:pt x="4780" y="3687"/>
                  </a:cubicBezTo>
                  <a:cubicBezTo>
                    <a:pt x="5018" y="3687"/>
                    <a:pt x="5254" y="3557"/>
                    <a:pt x="5385" y="3335"/>
                  </a:cubicBezTo>
                  <a:cubicBezTo>
                    <a:pt x="5558" y="3018"/>
                    <a:pt x="5428" y="2614"/>
                    <a:pt x="5111" y="2440"/>
                  </a:cubicBezTo>
                  <a:lnTo>
                    <a:pt x="636"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6" name="Google Shape;17066;p72"/>
            <p:cNvSpPr/>
            <p:nvPr/>
          </p:nvSpPr>
          <p:spPr>
            <a:xfrm>
              <a:off x="2964701" y="2288132"/>
              <a:ext cx="56782" cy="32323"/>
            </a:xfrm>
            <a:custGeom>
              <a:rect b="b" l="l" r="r" t="t"/>
              <a:pathLst>
                <a:path extrusionOk="0" h="1233" w="2166">
                  <a:moveTo>
                    <a:pt x="275" y="1"/>
                  </a:moveTo>
                  <a:lnTo>
                    <a:pt x="0" y="477"/>
                  </a:lnTo>
                  <a:lnTo>
                    <a:pt x="1227" y="1156"/>
                  </a:lnTo>
                  <a:cubicBezTo>
                    <a:pt x="1324" y="1208"/>
                    <a:pt x="1428" y="1233"/>
                    <a:pt x="1532" y="1233"/>
                  </a:cubicBezTo>
                  <a:cubicBezTo>
                    <a:pt x="1770" y="1233"/>
                    <a:pt x="2006" y="1103"/>
                    <a:pt x="2137" y="881"/>
                  </a:cubicBezTo>
                  <a:cubicBezTo>
                    <a:pt x="2151" y="853"/>
                    <a:pt x="2166" y="824"/>
                    <a:pt x="2166" y="795"/>
                  </a:cubicBezTo>
                  <a:lnTo>
                    <a:pt x="2166" y="795"/>
                  </a:lnTo>
                  <a:cubicBezTo>
                    <a:pt x="2097" y="818"/>
                    <a:pt x="2025" y="829"/>
                    <a:pt x="1953" y="829"/>
                  </a:cubicBezTo>
                  <a:cubicBezTo>
                    <a:pt x="1845" y="829"/>
                    <a:pt x="1736" y="803"/>
                    <a:pt x="1632" y="752"/>
                  </a:cubicBezTo>
                  <a:lnTo>
                    <a:pt x="275"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7" name="Google Shape;17067;p72"/>
            <p:cNvSpPr/>
            <p:nvPr/>
          </p:nvSpPr>
          <p:spPr>
            <a:xfrm>
              <a:off x="2791761" y="2103080"/>
              <a:ext cx="185445" cy="168064"/>
            </a:xfrm>
            <a:custGeom>
              <a:rect b="b" l="l" r="r" t="t"/>
              <a:pathLst>
                <a:path extrusionOk="0" h="6411" w="7074">
                  <a:moveTo>
                    <a:pt x="2209" y="1"/>
                  </a:moveTo>
                  <a:lnTo>
                    <a:pt x="0" y="3985"/>
                  </a:lnTo>
                  <a:lnTo>
                    <a:pt x="4519" y="6410"/>
                  </a:lnTo>
                  <a:lnTo>
                    <a:pt x="7074" y="1733"/>
                  </a:lnTo>
                  <a:lnTo>
                    <a:pt x="4836" y="780"/>
                  </a:lnTo>
                  <a:cubicBezTo>
                    <a:pt x="4815" y="773"/>
                    <a:pt x="4793" y="770"/>
                    <a:pt x="4773" y="770"/>
                  </a:cubicBezTo>
                  <a:cubicBezTo>
                    <a:pt x="4753" y="770"/>
                    <a:pt x="4735" y="773"/>
                    <a:pt x="4721" y="780"/>
                  </a:cubicBezTo>
                  <a:lnTo>
                    <a:pt x="3811" y="882"/>
                  </a:lnTo>
                  <a:cubicBezTo>
                    <a:pt x="3768" y="882"/>
                    <a:pt x="3725" y="882"/>
                    <a:pt x="3682" y="853"/>
                  </a:cubicBezTo>
                  <a:lnTo>
                    <a:pt x="2209"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8" name="Google Shape;17068;p72"/>
            <p:cNvSpPr/>
            <p:nvPr/>
          </p:nvSpPr>
          <p:spPr>
            <a:xfrm>
              <a:off x="2774354" y="2035734"/>
              <a:ext cx="114691" cy="198316"/>
            </a:xfrm>
            <a:custGeom>
              <a:rect b="b" l="l" r="r" t="t"/>
              <a:pathLst>
                <a:path extrusionOk="0" h="7565" w="4375">
                  <a:moveTo>
                    <a:pt x="0" y="0"/>
                  </a:moveTo>
                  <a:lnTo>
                    <a:pt x="0" y="6785"/>
                  </a:lnTo>
                  <a:lnTo>
                    <a:pt x="1271" y="7536"/>
                  </a:lnTo>
                  <a:cubicBezTo>
                    <a:pt x="1308" y="7554"/>
                    <a:pt x="1350" y="7564"/>
                    <a:pt x="1392" y="7564"/>
                  </a:cubicBezTo>
                  <a:cubicBezTo>
                    <a:pt x="1480" y="7564"/>
                    <a:pt x="1568" y="7522"/>
                    <a:pt x="1617" y="7435"/>
                  </a:cubicBezTo>
                  <a:lnTo>
                    <a:pt x="4302" y="2787"/>
                  </a:lnTo>
                  <a:cubicBezTo>
                    <a:pt x="4374" y="2671"/>
                    <a:pt x="4331" y="2512"/>
                    <a:pt x="4216" y="2440"/>
                  </a:cubicBezTo>
                  <a:lnTo>
                    <a:pt x="0"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9" name="Google Shape;17069;p72"/>
            <p:cNvSpPr/>
            <p:nvPr/>
          </p:nvSpPr>
          <p:spPr>
            <a:xfrm>
              <a:off x="2774354" y="2035734"/>
              <a:ext cx="88580" cy="185445"/>
            </a:xfrm>
            <a:custGeom>
              <a:rect b="b" l="l" r="r" t="t"/>
              <a:pathLst>
                <a:path extrusionOk="0" h="7074" w="3379">
                  <a:moveTo>
                    <a:pt x="0" y="0"/>
                  </a:moveTo>
                  <a:lnTo>
                    <a:pt x="0" y="6785"/>
                  </a:lnTo>
                  <a:lnTo>
                    <a:pt x="506" y="7074"/>
                  </a:lnTo>
                  <a:lnTo>
                    <a:pt x="3378" y="1949"/>
                  </a:lnTo>
                  <a:lnTo>
                    <a:pt x="0"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0" name="Google Shape;17070;p72"/>
            <p:cNvSpPr/>
            <p:nvPr/>
          </p:nvSpPr>
          <p:spPr>
            <a:xfrm>
              <a:off x="2774354" y="2175381"/>
              <a:ext cx="54894" cy="58669"/>
            </a:xfrm>
            <a:custGeom>
              <a:rect b="b" l="l" r="r" t="t"/>
              <a:pathLst>
                <a:path extrusionOk="0" h="2238" w="2094">
                  <a:moveTo>
                    <a:pt x="0" y="0"/>
                  </a:moveTo>
                  <a:lnTo>
                    <a:pt x="0" y="1458"/>
                  </a:lnTo>
                  <a:lnTo>
                    <a:pt x="1271" y="2209"/>
                  </a:lnTo>
                  <a:cubicBezTo>
                    <a:pt x="1308" y="2227"/>
                    <a:pt x="1350" y="2237"/>
                    <a:pt x="1392" y="2237"/>
                  </a:cubicBezTo>
                  <a:cubicBezTo>
                    <a:pt x="1480" y="2237"/>
                    <a:pt x="1568" y="2195"/>
                    <a:pt x="1617" y="2108"/>
                  </a:cubicBezTo>
                  <a:lnTo>
                    <a:pt x="2094" y="1285"/>
                  </a:lnTo>
                  <a:lnTo>
                    <a:pt x="0"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1" name="Google Shape;17071;p72"/>
            <p:cNvSpPr/>
            <p:nvPr/>
          </p:nvSpPr>
          <p:spPr>
            <a:xfrm>
              <a:off x="2774354" y="2175381"/>
              <a:ext cx="28784" cy="45798"/>
            </a:xfrm>
            <a:custGeom>
              <a:rect b="b" l="l" r="r" t="t"/>
              <a:pathLst>
                <a:path extrusionOk="0" h="1747" w="1098">
                  <a:moveTo>
                    <a:pt x="0" y="0"/>
                  </a:moveTo>
                  <a:lnTo>
                    <a:pt x="0" y="1458"/>
                  </a:lnTo>
                  <a:lnTo>
                    <a:pt x="506" y="1747"/>
                  </a:lnTo>
                  <a:lnTo>
                    <a:pt x="1098" y="664"/>
                  </a:lnTo>
                  <a:lnTo>
                    <a:pt x="0" y="0"/>
                  </a:lnTo>
                  <a:close/>
                </a:path>
              </a:pathLst>
            </a:custGeom>
            <a:solidFill>
              <a:srgbClr val="5A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2" name="Google Shape;17072;p72"/>
            <p:cNvSpPr/>
            <p:nvPr/>
          </p:nvSpPr>
          <p:spPr>
            <a:xfrm>
              <a:off x="2829983" y="2199105"/>
              <a:ext cx="78357" cy="62811"/>
            </a:xfrm>
            <a:custGeom>
              <a:rect b="b" l="l" r="r" t="t"/>
              <a:pathLst>
                <a:path extrusionOk="0" h="2396" w="2989">
                  <a:moveTo>
                    <a:pt x="2228" y="0"/>
                  </a:moveTo>
                  <a:cubicBezTo>
                    <a:pt x="2096" y="0"/>
                    <a:pt x="1963" y="40"/>
                    <a:pt x="1848" y="120"/>
                  </a:cubicBezTo>
                  <a:lnTo>
                    <a:pt x="376" y="1188"/>
                  </a:lnTo>
                  <a:cubicBezTo>
                    <a:pt x="73" y="1405"/>
                    <a:pt x="0" y="1823"/>
                    <a:pt x="217" y="2112"/>
                  </a:cubicBezTo>
                  <a:cubicBezTo>
                    <a:pt x="349" y="2297"/>
                    <a:pt x="556" y="2396"/>
                    <a:pt x="767" y="2396"/>
                  </a:cubicBezTo>
                  <a:cubicBezTo>
                    <a:pt x="901" y="2396"/>
                    <a:pt x="1037" y="2355"/>
                    <a:pt x="1155" y="2271"/>
                  </a:cubicBezTo>
                  <a:lnTo>
                    <a:pt x="2628" y="1203"/>
                  </a:lnTo>
                  <a:cubicBezTo>
                    <a:pt x="2916" y="986"/>
                    <a:pt x="2989" y="553"/>
                    <a:pt x="2758" y="264"/>
                  </a:cubicBezTo>
                  <a:cubicBezTo>
                    <a:pt x="2627" y="91"/>
                    <a:pt x="2429" y="0"/>
                    <a:pt x="2228"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3" name="Google Shape;17073;p72"/>
            <p:cNvSpPr/>
            <p:nvPr/>
          </p:nvSpPr>
          <p:spPr>
            <a:xfrm>
              <a:off x="2833390" y="2200337"/>
              <a:ext cx="74949" cy="61579"/>
            </a:xfrm>
            <a:custGeom>
              <a:rect b="b" l="l" r="r" t="t"/>
              <a:pathLst>
                <a:path extrusionOk="0" h="2349" w="2859">
                  <a:moveTo>
                    <a:pt x="2353" y="1"/>
                  </a:moveTo>
                  <a:cubicBezTo>
                    <a:pt x="2454" y="290"/>
                    <a:pt x="2368" y="607"/>
                    <a:pt x="2122" y="780"/>
                  </a:cubicBezTo>
                  <a:lnTo>
                    <a:pt x="650" y="1849"/>
                  </a:lnTo>
                  <a:cubicBezTo>
                    <a:pt x="533" y="1939"/>
                    <a:pt x="393" y="1984"/>
                    <a:pt x="252" y="1984"/>
                  </a:cubicBezTo>
                  <a:cubicBezTo>
                    <a:pt x="167" y="1984"/>
                    <a:pt x="82" y="1968"/>
                    <a:pt x="0" y="1935"/>
                  </a:cubicBezTo>
                  <a:lnTo>
                    <a:pt x="0" y="1935"/>
                  </a:lnTo>
                  <a:cubicBezTo>
                    <a:pt x="114" y="2201"/>
                    <a:pt x="365" y="2348"/>
                    <a:pt x="622" y="2348"/>
                  </a:cubicBezTo>
                  <a:cubicBezTo>
                    <a:pt x="756" y="2348"/>
                    <a:pt x="892" y="2308"/>
                    <a:pt x="1011" y="2224"/>
                  </a:cubicBezTo>
                  <a:lnTo>
                    <a:pt x="2483" y="1156"/>
                  </a:lnTo>
                  <a:cubicBezTo>
                    <a:pt x="2786" y="939"/>
                    <a:pt x="2859" y="521"/>
                    <a:pt x="2628" y="217"/>
                  </a:cubicBezTo>
                  <a:cubicBezTo>
                    <a:pt x="2555" y="116"/>
                    <a:pt x="2454" y="44"/>
                    <a:pt x="2353"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4" name="Google Shape;17074;p72"/>
            <p:cNvSpPr/>
            <p:nvPr/>
          </p:nvSpPr>
          <p:spPr>
            <a:xfrm>
              <a:off x="2859868" y="2226815"/>
              <a:ext cx="69653" cy="56546"/>
            </a:xfrm>
            <a:custGeom>
              <a:rect b="b" l="l" r="r" t="t"/>
              <a:pathLst>
                <a:path extrusionOk="0" h="2157" w="2657">
                  <a:moveTo>
                    <a:pt x="1904" y="0"/>
                  </a:moveTo>
                  <a:cubicBezTo>
                    <a:pt x="1766" y="0"/>
                    <a:pt x="1626" y="43"/>
                    <a:pt x="1502" y="131"/>
                  </a:cubicBezTo>
                  <a:lnTo>
                    <a:pt x="376" y="940"/>
                  </a:lnTo>
                  <a:cubicBezTo>
                    <a:pt x="73" y="1156"/>
                    <a:pt x="1" y="1589"/>
                    <a:pt x="232" y="1892"/>
                  </a:cubicBezTo>
                  <a:cubicBezTo>
                    <a:pt x="362" y="2066"/>
                    <a:pt x="561" y="2156"/>
                    <a:pt x="761" y="2156"/>
                  </a:cubicBezTo>
                  <a:cubicBezTo>
                    <a:pt x="893" y="2156"/>
                    <a:pt x="1026" y="2117"/>
                    <a:pt x="1141" y="2037"/>
                  </a:cubicBezTo>
                  <a:lnTo>
                    <a:pt x="2282" y="1199"/>
                  </a:lnTo>
                  <a:cubicBezTo>
                    <a:pt x="2585" y="983"/>
                    <a:pt x="2657" y="550"/>
                    <a:pt x="2426" y="261"/>
                  </a:cubicBezTo>
                  <a:cubicBezTo>
                    <a:pt x="2298" y="90"/>
                    <a:pt x="2104" y="0"/>
                    <a:pt x="1904"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5" name="Google Shape;17075;p72"/>
            <p:cNvSpPr/>
            <p:nvPr/>
          </p:nvSpPr>
          <p:spPr>
            <a:xfrm>
              <a:off x="2863669" y="2227968"/>
              <a:ext cx="65852" cy="55392"/>
            </a:xfrm>
            <a:custGeom>
              <a:rect b="b" l="l" r="r" t="t"/>
              <a:pathLst>
                <a:path extrusionOk="0" h="2113" w="2512">
                  <a:moveTo>
                    <a:pt x="2007" y="1"/>
                  </a:moveTo>
                  <a:lnTo>
                    <a:pt x="2007" y="1"/>
                  </a:lnTo>
                  <a:cubicBezTo>
                    <a:pt x="2122" y="289"/>
                    <a:pt x="2021" y="607"/>
                    <a:pt x="1776" y="795"/>
                  </a:cubicBezTo>
                  <a:lnTo>
                    <a:pt x="635" y="1617"/>
                  </a:lnTo>
                  <a:cubicBezTo>
                    <a:pt x="520" y="1697"/>
                    <a:pt x="382" y="1739"/>
                    <a:pt x="247" y="1739"/>
                  </a:cubicBezTo>
                  <a:cubicBezTo>
                    <a:pt x="162" y="1739"/>
                    <a:pt x="78" y="1723"/>
                    <a:pt x="0" y="1690"/>
                  </a:cubicBezTo>
                  <a:lnTo>
                    <a:pt x="0" y="1690"/>
                  </a:lnTo>
                  <a:cubicBezTo>
                    <a:pt x="15" y="1747"/>
                    <a:pt x="44" y="1805"/>
                    <a:pt x="87" y="1848"/>
                  </a:cubicBezTo>
                  <a:cubicBezTo>
                    <a:pt x="217" y="2022"/>
                    <a:pt x="416" y="2112"/>
                    <a:pt x="616" y="2112"/>
                  </a:cubicBezTo>
                  <a:cubicBezTo>
                    <a:pt x="748" y="2112"/>
                    <a:pt x="881" y="2073"/>
                    <a:pt x="996" y="1993"/>
                  </a:cubicBezTo>
                  <a:lnTo>
                    <a:pt x="2151" y="1155"/>
                  </a:lnTo>
                  <a:cubicBezTo>
                    <a:pt x="2440" y="939"/>
                    <a:pt x="2512" y="506"/>
                    <a:pt x="2281" y="217"/>
                  </a:cubicBezTo>
                  <a:cubicBezTo>
                    <a:pt x="2209" y="116"/>
                    <a:pt x="2108" y="44"/>
                    <a:pt x="2007"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6" name="Google Shape;17076;p72"/>
            <p:cNvSpPr/>
            <p:nvPr/>
          </p:nvSpPr>
          <p:spPr>
            <a:xfrm>
              <a:off x="2889779" y="2254734"/>
              <a:ext cx="60950" cy="50097"/>
            </a:xfrm>
            <a:custGeom>
              <a:rect b="b" l="l" r="r" t="t"/>
              <a:pathLst>
                <a:path extrusionOk="0" h="1911" w="2325">
                  <a:moveTo>
                    <a:pt x="1565" y="0"/>
                  </a:moveTo>
                  <a:cubicBezTo>
                    <a:pt x="1432" y="0"/>
                    <a:pt x="1299" y="40"/>
                    <a:pt x="1184" y="120"/>
                  </a:cubicBezTo>
                  <a:lnTo>
                    <a:pt x="361" y="697"/>
                  </a:lnTo>
                  <a:cubicBezTo>
                    <a:pt x="72" y="914"/>
                    <a:pt x="0" y="1333"/>
                    <a:pt x="217" y="1636"/>
                  </a:cubicBezTo>
                  <a:cubicBezTo>
                    <a:pt x="346" y="1817"/>
                    <a:pt x="547" y="1910"/>
                    <a:pt x="750" y="1910"/>
                  </a:cubicBezTo>
                  <a:cubicBezTo>
                    <a:pt x="887" y="1910"/>
                    <a:pt x="1024" y="1867"/>
                    <a:pt x="1141" y="1780"/>
                  </a:cubicBezTo>
                  <a:lnTo>
                    <a:pt x="1963" y="1203"/>
                  </a:lnTo>
                  <a:cubicBezTo>
                    <a:pt x="2252" y="972"/>
                    <a:pt x="2324" y="553"/>
                    <a:pt x="2108" y="264"/>
                  </a:cubicBezTo>
                  <a:cubicBezTo>
                    <a:pt x="1969" y="90"/>
                    <a:pt x="1767" y="0"/>
                    <a:pt x="1565"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7" name="Google Shape;17077;p72"/>
            <p:cNvSpPr/>
            <p:nvPr/>
          </p:nvSpPr>
          <p:spPr>
            <a:xfrm>
              <a:off x="2893187" y="2255599"/>
              <a:ext cx="57542" cy="49468"/>
            </a:xfrm>
            <a:custGeom>
              <a:rect b="b" l="l" r="r" t="t"/>
              <a:pathLst>
                <a:path extrusionOk="0" h="1887" w="2195">
                  <a:moveTo>
                    <a:pt x="1660" y="0"/>
                  </a:moveTo>
                  <a:lnTo>
                    <a:pt x="1660" y="0"/>
                  </a:lnTo>
                  <a:cubicBezTo>
                    <a:pt x="1761" y="275"/>
                    <a:pt x="1660" y="592"/>
                    <a:pt x="1429" y="766"/>
                  </a:cubicBezTo>
                  <a:lnTo>
                    <a:pt x="606" y="1357"/>
                  </a:lnTo>
                  <a:cubicBezTo>
                    <a:pt x="491" y="1434"/>
                    <a:pt x="350" y="1479"/>
                    <a:pt x="209" y="1479"/>
                  </a:cubicBezTo>
                  <a:cubicBezTo>
                    <a:pt x="138" y="1479"/>
                    <a:pt x="68" y="1468"/>
                    <a:pt x="0" y="1444"/>
                  </a:cubicBezTo>
                  <a:lnTo>
                    <a:pt x="0" y="1444"/>
                  </a:lnTo>
                  <a:cubicBezTo>
                    <a:pt x="15" y="1502"/>
                    <a:pt x="58" y="1559"/>
                    <a:pt x="87" y="1603"/>
                  </a:cubicBezTo>
                  <a:cubicBezTo>
                    <a:pt x="219" y="1788"/>
                    <a:pt x="426" y="1887"/>
                    <a:pt x="636" y="1887"/>
                  </a:cubicBezTo>
                  <a:cubicBezTo>
                    <a:pt x="771" y="1887"/>
                    <a:pt x="907" y="1846"/>
                    <a:pt x="1025" y="1762"/>
                  </a:cubicBezTo>
                  <a:lnTo>
                    <a:pt x="1833" y="1170"/>
                  </a:lnTo>
                  <a:cubicBezTo>
                    <a:pt x="2137" y="953"/>
                    <a:pt x="2194" y="520"/>
                    <a:pt x="1978" y="231"/>
                  </a:cubicBezTo>
                  <a:cubicBezTo>
                    <a:pt x="1891" y="116"/>
                    <a:pt x="1790" y="44"/>
                    <a:pt x="1660"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8" name="Google Shape;17078;p72"/>
            <p:cNvSpPr/>
            <p:nvPr/>
          </p:nvSpPr>
          <p:spPr>
            <a:xfrm>
              <a:off x="2919664" y="2281971"/>
              <a:ext cx="52246" cy="44277"/>
            </a:xfrm>
            <a:custGeom>
              <a:rect b="b" l="l" r="r" t="t"/>
              <a:pathLst>
                <a:path extrusionOk="0" h="1689" w="1993">
                  <a:moveTo>
                    <a:pt x="1233" y="1"/>
                  </a:moveTo>
                  <a:cubicBezTo>
                    <a:pt x="1100" y="1"/>
                    <a:pt x="967" y="40"/>
                    <a:pt x="852" y="120"/>
                  </a:cubicBezTo>
                  <a:lnTo>
                    <a:pt x="362" y="481"/>
                  </a:lnTo>
                  <a:cubicBezTo>
                    <a:pt x="58" y="698"/>
                    <a:pt x="1" y="1116"/>
                    <a:pt x="217" y="1405"/>
                  </a:cubicBezTo>
                  <a:cubicBezTo>
                    <a:pt x="349" y="1590"/>
                    <a:pt x="551" y="1689"/>
                    <a:pt x="757" y="1689"/>
                  </a:cubicBezTo>
                  <a:cubicBezTo>
                    <a:pt x="889" y="1689"/>
                    <a:pt x="1023" y="1648"/>
                    <a:pt x="1141" y="1564"/>
                  </a:cubicBezTo>
                  <a:lnTo>
                    <a:pt x="1632" y="1203"/>
                  </a:lnTo>
                  <a:cubicBezTo>
                    <a:pt x="1935" y="987"/>
                    <a:pt x="1993" y="553"/>
                    <a:pt x="1762" y="265"/>
                  </a:cubicBezTo>
                  <a:cubicBezTo>
                    <a:pt x="1631" y="91"/>
                    <a:pt x="1433" y="1"/>
                    <a:pt x="1233"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9" name="Google Shape;17079;p72"/>
            <p:cNvSpPr/>
            <p:nvPr/>
          </p:nvSpPr>
          <p:spPr>
            <a:xfrm>
              <a:off x="2923072" y="2283229"/>
              <a:ext cx="48839" cy="43071"/>
            </a:xfrm>
            <a:custGeom>
              <a:rect b="b" l="l" r="r" t="t"/>
              <a:pathLst>
                <a:path extrusionOk="0" h="1643" w="1863">
                  <a:moveTo>
                    <a:pt x="1343" y="0"/>
                  </a:moveTo>
                  <a:lnTo>
                    <a:pt x="1343" y="0"/>
                  </a:lnTo>
                  <a:cubicBezTo>
                    <a:pt x="1459" y="289"/>
                    <a:pt x="1358" y="606"/>
                    <a:pt x="1112" y="780"/>
                  </a:cubicBezTo>
                  <a:lnTo>
                    <a:pt x="636" y="1141"/>
                  </a:lnTo>
                  <a:cubicBezTo>
                    <a:pt x="520" y="1221"/>
                    <a:pt x="388" y="1262"/>
                    <a:pt x="253" y="1262"/>
                  </a:cubicBezTo>
                  <a:cubicBezTo>
                    <a:pt x="169" y="1262"/>
                    <a:pt x="84" y="1246"/>
                    <a:pt x="1" y="1213"/>
                  </a:cubicBezTo>
                  <a:lnTo>
                    <a:pt x="1" y="1213"/>
                  </a:lnTo>
                  <a:cubicBezTo>
                    <a:pt x="106" y="1482"/>
                    <a:pt x="360" y="1643"/>
                    <a:pt x="624" y="1643"/>
                  </a:cubicBezTo>
                  <a:cubicBezTo>
                    <a:pt x="756" y="1643"/>
                    <a:pt x="891" y="1603"/>
                    <a:pt x="1011" y="1516"/>
                  </a:cubicBezTo>
                  <a:lnTo>
                    <a:pt x="1502" y="1155"/>
                  </a:lnTo>
                  <a:cubicBezTo>
                    <a:pt x="1791" y="939"/>
                    <a:pt x="1863" y="520"/>
                    <a:pt x="1632" y="217"/>
                  </a:cubicBezTo>
                  <a:cubicBezTo>
                    <a:pt x="1560" y="116"/>
                    <a:pt x="1459" y="44"/>
                    <a:pt x="1343"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0" name="Google Shape;17080;p72"/>
            <p:cNvSpPr/>
            <p:nvPr/>
          </p:nvSpPr>
          <p:spPr>
            <a:xfrm>
              <a:off x="2925353" y="2108768"/>
              <a:ext cx="75709" cy="116211"/>
            </a:xfrm>
            <a:custGeom>
              <a:rect b="b" l="l" r="r" t="t"/>
              <a:pathLst>
                <a:path extrusionOk="0" h="4433" w="2888">
                  <a:moveTo>
                    <a:pt x="621" y="1"/>
                  </a:moveTo>
                  <a:cubicBezTo>
                    <a:pt x="520" y="1"/>
                    <a:pt x="433" y="73"/>
                    <a:pt x="404" y="159"/>
                  </a:cubicBezTo>
                  <a:lnTo>
                    <a:pt x="0" y="1776"/>
                  </a:lnTo>
                  <a:lnTo>
                    <a:pt x="0" y="3552"/>
                  </a:lnTo>
                  <a:cubicBezTo>
                    <a:pt x="0" y="4042"/>
                    <a:pt x="404" y="4432"/>
                    <a:pt x="881" y="4432"/>
                  </a:cubicBezTo>
                  <a:cubicBezTo>
                    <a:pt x="1372" y="4432"/>
                    <a:pt x="1776" y="4042"/>
                    <a:pt x="1776" y="3552"/>
                  </a:cubicBezTo>
                  <a:lnTo>
                    <a:pt x="1776" y="2224"/>
                  </a:lnTo>
                  <a:lnTo>
                    <a:pt x="2887"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1" name="Google Shape;17081;p72"/>
            <p:cNvSpPr/>
            <p:nvPr/>
          </p:nvSpPr>
          <p:spPr>
            <a:xfrm>
              <a:off x="2925353" y="2108768"/>
              <a:ext cx="32192" cy="116211"/>
            </a:xfrm>
            <a:custGeom>
              <a:rect b="b" l="l" r="r" t="t"/>
              <a:pathLst>
                <a:path extrusionOk="0" h="4433" w="1228">
                  <a:moveTo>
                    <a:pt x="621" y="1"/>
                  </a:moveTo>
                  <a:cubicBezTo>
                    <a:pt x="520" y="1"/>
                    <a:pt x="433" y="73"/>
                    <a:pt x="404" y="174"/>
                  </a:cubicBezTo>
                  <a:lnTo>
                    <a:pt x="0" y="1776"/>
                  </a:lnTo>
                  <a:lnTo>
                    <a:pt x="0" y="3552"/>
                  </a:lnTo>
                  <a:cubicBezTo>
                    <a:pt x="0" y="4042"/>
                    <a:pt x="404" y="4432"/>
                    <a:pt x="895" y="4432"/>
                  </a:cubicBezTo>
                  <a:cubicBezTo>
                    <a:pt x="996" y="4432"/>
                    <a:pt x="1112" y="4418"/>
                    <a:pt x="1227" y="4374"/>
                  </a:cubicBezTo>
                  <a:cubicBezTo>
                    <a:pt x="881" y="4230"/>
                    <a:pt x="664" y="3912"/>
                    <a:pt x="664" y="3552"/>
                  </a:cubicBezTo>
                  <a:lnTo>
                    <a:pt x="664" y="1776"/>
                  </a:lnTo>
                  <a:lnTo>
                    <a:pt x="1112" y="1"/>
                  </a:ln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82" name="Google Shape;17082;p72"/>
          <p:cNvGrpSpPr/>
          <p:nvPr/>
        </p:nvGrpSpPr>
        <p:grpSpPr>
          <a:xfrm>
            <a:off x="3722682" y="1981993"/>
            <a:ext cx="375818" cy="372043"/>
            <a:chOff x="3722682" y="1981993"/>
            <a:chExt cx="375818" cy="372043"/>
          </a:xfrm>
        </p:grpSpPr>
        <p:sp>
          <p:nvSpPr>
            <p:cNvPr id="17083" name="Google Shape;17083;p72"/>
            <p:cNvSpPr/>
            <p:nvPr/>
          </p:nvSpPr>
          <p:spPr>
            <a:xfrm>
              <a:off x="3876695" y="1981993"/>
              <a:ext cx="71934" cy="72301"/>
            </a:xfrm>
            <a:custGeom>
              <a:rect b="b" l="l" r="r" t="t"/>
              <a:pathLst>
                <a:path extrusionOk="0" h="2758" w="2744">
                  <a:moveTo>
                    <a:pt x="1372" y="1"/>
                  </a:moveTo>
                  <a:cubicBezTo>
                    <a:pt x="607" y="1"/>
                    <a:pt x="1" y="621"/>
                    <a:pt x="1" y="1372"/>
                  </a:cubicBezTo>
                  <a:cubicBezTo>
                    <a:pt x="1" y="2137"/>
                    <a:pt x="607" y="2758"/>
                    <a:pt x="1372" y="2758"/>
                  </a:cubicBezTo>
                  <a:cubicBezTo>
                    <a:pt x="2137" y="2758"/>
                    <a:pt x="2744" y="2137"/>
                    <a:pt x="2744" y="1372"/>
                  </a:cubicBezTo>
                  <a:cubicBezTo>
                    <a:pt x="2744" y="621"/>
                    <a:pt x="2137" y="1"/>
                    <a:pt x="1372"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4" name="Google Shape;17084;p72"/>
            <p:cNvSpPr/>
            <p:nvPr/>
          </p:nvSpPr>
          <p:spPr>
            <a:xfrm>
              <a:off x="3755582" y="2204217"/>
              <a:ext cx="146516" cy="102448"/>
            </a:xfrm>
            <a:custGeom>
              <a:rect b="b" l="l" r="r" t="t"/>
              <a:pathLst>
                <a:path extrusionOk="0" h="3908" w="5589">
                  <a:moveTo>
                    <a:pt x="2788" y="1"/>
                  </a:moveTo>
                  <a:cubicBezTo>
                    <a:pt x="2672" y="1"/>
                    <a:pt x="2557" y="77"/>
                    <a:pt x="2557" y="228"/>
                  </a:cubicBezTo>
                  <a:lnTo>
                    <a:pt x="2557" y="2047"/>
                  </a:lnTo>
                  <a:lnTo>
                    <a:pt x="1445" y="2047"/>
                  </a:lnTo>
                  <a:cubicBezTo>
                    <a:pt x="1113" y="2047"/>
                    <a:pt x="796" y="2235"/>
                    <a:pt x="637" y="2538"/>
                  </a:cubicBezTo>
                  <a:lnTo>
                    <a:pt x="117" y="3548"/>
                  </a:lnTo>
                  <a:cubicBezTo>
                    <a:pt x="0" y="3733"/>
                    <a:pt x="159" y="3898"/>
                    <a:pt x="319" y="3898"/>
                  </a:cubicBezTo>
                  <a:cubicBezTo>
                    <a:pt x="396" y="3898"/>
                    <a:pt x="474" y="3859"/>
                    <a:pt x="521" y="3765"/>
                  </a:cubicBezTo>
                  <a:lnTo>
                    <a:pt x="1041" y="2754"/>
                  </a:lnTo>
                  <a:cubicBezTo>
                    <a:pt x="1128" y="2610"/>
                    <a:pt x="1286" y="2509"/>
                    <a:pt x="1445" y="2509"/>
                  </a:cubicBezTo>
                  <a:lnTo>
                    <a:pt x="4130" y="2509"/>
                  </a:lnTo>
                  <a:cubicBezTo>
                    <a:pt x="4303" y="2509"/>
                    <a:pt x="4448" y="2610"/>
                    <a:pt x="4534" y="2754"/>
                  </a:cubicBezTo>
                  <a:lnTo>
                    <a:pt x="5068" y="3765"/>
                  </a:lnTo>
                  <a:cubicBezTo>
                    <a:pt x="5112" y="3866"/>
                    <a:pt x="5190" y="3908"/>
                    <a:pt x="5269" y="3908"/>
                  </a:cubicBezTo>
                  <a:cubicBezTo>
                    <a:pt x="5428" y="3908"/>
                    <a:pt x="5588" y="3741"/>
                    <a:pt x="5473" y="3548"/>
                  </a:cubicBezTo>
                  <a:lnTo>
                    <a:pt x="4939" y="2552"/>
                  </a:lnTo>
                  <a:cubicBezTo>
                    <a:pt x="4780" y="2249"/>
                    <a:pt x="4462" y="2061"/>
                    <a:pt x="4130" y="2061"/>
                  </a:cubicBezTo>
                  <a:lnTo>
                    <a:pt x="3019" y="2061"/>
                  </a:lnTo>
                  <a:lnTo>
                    <a:pt x="3019" y="228"/>
                  </a:lnTo>
                  <a:cubicBezTo>
                    <a:pt x="3019" y="77"/>
                    <a:pt x="2903" y="1"/>
                    <a:pt x="278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5" name="Google Shape;17085;p72"/>
            <p:cNvSpPr/>
            <p:nvPr/>
          </p:nvSpPr>
          <p:spPr>
            <a:xfrm>
              <a:off x="3848697" y="2066195"/>
              <a:ext cx="129817" cy="66403"/>
            </a:xfrm>
            <a:custGeom>
              <a:rect b="b" l="l" r="r" t="t"/>
              <a:pathLst>
                <a:path extrusionOk="0" h="2533" w="4952">
                  <a:moveTo>
                    <a:pt x="2455" y="1"/>
                  </a:moveTo>
                  <a:cubicBezTo>
                    <a:pt x="2339" y="1"/>
                    <a:pt x="2224" y="80"/>
                    <a:pt x="2224" y="239"/>
                  </a:cubicBezTo>
                  <a:lnTo>
                    <a:pt x="2224" y="1134"/>
                  </a:lnTo>
                  <a:lnTo>
                    <a:pt x="1040" y="1134"/>
                  </a:lnTo>
                  <a:cubicBezTo>
                    <a:pt x="780" y="1134"/>
                    <a:pt x="549" y="1278"/>
                    <a:pt x="434" y="1495"/>
                  </a:cubicBezTo>
                  <a:lnTo>
                    <a:pt x="73" y="2173"/>
                  </a:lnTo>
                  <a:cubicBezTo>
                    <a:pt x="1" y="2274"/>
                    <a:pt x="44" y="2433"/>
                    <a:pt x="174" y="2491"/>
                  </a:cubicBezTo>
                  <a:cubicBezTo>
                    <a:pt x="204" y="2508"/>
                    <a:pt x="238" y="2516"/>
                    <a:pt x="273" y="2516"/>
                  </a:cubicBezTo>
                  <a:cubicBezTo>
                    <a:pt x="353" y="2516"/>
                    <a:pt x="437" y="2471"/>
                    <a:pt x="477" y="2390"/>
                  </a:cubicBezTo>
                  <a:lnTo>
                    <a:pt x="838" y="1726"/>
                  </a:lnTo>
                  <a:cubicBezTo>
                    <a:pt x="881" y="1653"/>
                    <a:pt x="953" y="1596"/>
                    <a:pt x="1040" y="1596"/>
                  </a:cubicBezTo>
                  <a:lnTo>
                    <a:pt x="3869" y="1596"/>
                  </a:lnTo>
                  <a:cubicBezTo>
                    <a:pt x="3956" y="1596"/>
                    <a:pt x="4028" y="1653"/>
                    <a:pt x="4072" y="1726"/>
                  </a:cubicBezTo>
                  <a:lnTo>
                    <a:pt x="4432" y="2390"/>
                  </a:lnTo>
                  <a:cubicBezTo>
                    <a:pt x="4481" y="2491"/>
                    <a:pt x="4562" y="2533"/>
                    <a:pt x="4641" y="2533"/>
                  </a:cubicBezTo>
                  <a:cubicBezTo>
                    <a:pt x="4799" y="2533"/>
                    <a:pt x="4952" y="2370"/>
                    <a:pt x="4837" y="2187"/>
                  </a:cubicBezTo>
                  <a:lnTo>
                    <a:pt x="4476" y="1509"/>
                  </a:lnTo>
                  <a:cubicBezTo>
                    <a:pt x="4360" y="1292"/>
                    <a:pt x="4129" y="1148"/>
                    <a:pt x="3869" y="1148"/>
                  </a:cubicBezTo>
                  <a:lnTo>
                    <a:pt x="2686" y="1148"/>
                  </a:lnTo>
                  <a:lnTo>
                    <a:pt x="2686" y="239"/>
                  </a:lnTo>
                  <a:cubicBezTo>
                    <a:pt x="2686" y="80"/>
                    <a:pt x="2570" y="1"/>
                    <a:pt x="245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6" name="Google Shape;17086;p72"/>
            <p:cNvSpPr/>
            <p:nvPr/>
          </p:nvSpPr>
          <p:spPr>
            <a:xfrm>
              <a:off x="3923227" y="2204217"/>
              <a:ext cx="146909" cy="102370"/>
            </a:xfrm>
            <a:custGeom>
              <a:rect b="b" l="l" r="r" t="t"/>
              <a:pathLst>
                <a:path extrusionOk="0" h="3905" w="5604">
                  <a:moveTo>
                    <a:pt x="2802" y="1"/>
                  </a:moveTo>
                  <a:cubicBezTo>
                    <a:pt x="2686" y="1"/>
                    <a:pt x="2571" y="77"/>
                    <a:pt x="2571" y="228"/>
                  </a:cubicBezTo>
                  <a:lnTo>
                    <a:pt x="2571" y="2047"/>
                  </a:lnTo>
                  <a:lnTo>
                    <a:pt x="1459" y="2047"/>
                  </a:lnTo>
                  <a:cubicBezTo>
                    <a:pt x="1127" y="2047"/>
                    <a:pt x="810" y="2235"/>
                    <a:pt x="651" y="2538"/>
                  </a:cubicBezTo>
                  <a:lnTo>
                    <a:pt x="117" y="3548"/>
                  </a:lnTo>
                  <a:cubicBezTo>
                    <a:pt x="0" y="3733"/>
                    <a:pt x="165" y="3904"/>
                    <a:pt x="325" y="3904"/>
                  </a:cubicBezTo>
                  <a:cubicBezTo>
                    <a:pt x="402" y="3904"/>
                    <a:pt x="479" y="3864"/>
                    <a:pt x="521" y="3765"/>
                  </a:cubicBezTo>
                  <a:lnTo>
                    <a:pt x="1055" y="2754"/>
                  </a:lnTo>
                  <a:cubicBezTo>
                    <a:pt x="1142" y="2610"/>
                    <a:pt x="1301" y="2509"/>
                    <a:pt x="1459" y="2509"/>
                  </a:cubicBezTo>
                  <a:lnTo>
                    <a:pt x="4144" y="2509"/>
                  </a:lnTo>
                  <a:cubicBezTo>
                    <a:pt x="4303" y="2509"/>
                    <a:pt x="4462" y="2610"/>
                    <a:pt x="4549" y="2754"/>
                  </a:cubicBezTo>
                  <a:lnTo>
                    <a:pt x="5083" y="3765"/>
                  </a:lnTo>
                  <a:cubicBezTo>
                    <a:pt x="5125" y="3864"/>
                    <a:pt x="5202" y="3904"/>
                    <a:pt x="5279" y="3904"/>
                  </a:cubicBezTo>
                  <a:cubicBezTo>
                    <a:pt x="5439" y="3904"/>
                    <a:pt x="5604" y="3733"/>
                    <a:pt x="5487" y="3548"/>
                  </a:cubicBezTo>
                  <a:lnTo>
                    <a:pt x="4953" y="2552"/>
                  </a:lnTo>
                  <a:cubicBezTo>
                    <a:pt x="4794" y="2249"/>
                    <a:pt x="4476" y="2061"/>
                    <a:pt x="4144" y="2061"/>
                  </a:cubicBezTo>
                  <a:lnTo>
                    <a:pt x="3033" y="2061"/>
                  </a:lnTo>
                  <a:lnTo>
                    <a:pt x="3033" y="228"/>
                  </a:lnTo>
                  <a:cubicBezTo>
                    <a:pt x="3033" y="77"/>
                    <a:pt x="2917" y="1"/>
                    <a:pt x="2802"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7" name="Google Shape;17087;p72"/>
            <p:cNvSpPr/>
            <p:nvPr/>
          </p:nvSpPr>
          <p:spPr>
            <a:xfrm>
              <a:off x="3868752" y="1983513"/>
              <a:ext cx="71934" cy="70781"/>
            </a:xfrm>
            <a:custGeom>
              <a:rect b="b" l="l" r="r" t="t"/>
              <a:pathLst>
                <a:path extrusionOk="0" h="2700" w="2744">
                  <a:moveTo>
                    <a:pt x="1300" y="0"/>
                  </a:moveTo>
                  <a:lnTo>
                    <a:pt x="1300" y="0"/>
                  </a:lnTo>
                  <a:cubicBezTo>
                    <a:pt x="391" y="260"/>
                    <a:pt x="1" y="1314"/>
                    <a:pt x="520" y="2079"/>
                  </a:cubicBezTo>
                  <a:cubicBezTo>
                    <a:pt x="786" y="2489"/>
                    <a:pt x="1224" y="2700"/>
                    <a:pt x="1665" y="2700"/>
                  </a:cubicBezTo>
                  <a:cubicBezTo>
                    <a:pt x="2063" y="2700"/>
                    <a:pt x="2463" y="2529"/>
                    <a:pt x="2744" y="2180"/>
                  </a:cubicBezTo>
                  <a:lnTo>
                    <a:pt x="2744" y="2180"/>
                  </a:lnTo>
                  <a:cubicBezTo>
                    <a:pt x="2614" y="2223"/>
                    <a:pt x="2484" y="2238"/>
                    <a:pt x="2368" y="2238"/>
                  </a:cubicBezTo>
                  <a:cubicBezTo>
                    <a:pt x="1213" y="2238"/>
                    <a:pt x="564" y="895"/>
                    <a:pt x="1300"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8" name="Google Shape;17088;p72"/>
            <p:cNvSpPr/>
            <p:nvPr/>
          </p:nvSpPr>
          <p:spPr>
            <a:xfrm>
              <a:off x="3804814" y="2143949"/>
              <a:ext cx="47711" cy="48105"/>
            </a:xfrm>
            <a:custGeom>
              <a:rect b="b" l="l" r="r" t="t"/>
              <a:pathLst>
                <a:path extrusionOk="0" h="1835" w="1820">
                  <a:moveTo>
                    <a:pt x="910" y="1"/>
                  </a:moveTo>
                  <a:cubicBezTo>
                    <a:pt x="404" y="1"/>
                    <a:pt x="0" y="420"/>
                    <a:pt x="0" y="925"/>
                  </a:cubicBezTo>
                  <a:cubicBezTo>
                    <a:pt x="0" y="1430"/>
                    <a:pt x="404" y="1834"/>
                    <a:pt x="910" y="1834"/>
                  </a:cubicBezTo>
                  <a:cubicBezTo>
                    <a:pt x="1415" y="1834"/>
                    <a:pt x="1819" y="1430"/>
                    <a:pt x="1819" y="925"/>
                  </a:cubicBezTo>
                  <a:cubicBezTo>
                    <a:pt x="1819" y="420"/>
                    <a:pt x="1415" y="1"/>
                    <a:pt x="91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9" name="Google Shape;17089;p72"/>
            <p:cNvSpPr/>
            <p:nvPr/>
          </p:nvSpPr>
          <p:spPr>
            <a:xfrm>
              <a:off x="3799125" y="2145102"/>
              <a:ext cx="48078" cy="47056"/>
            </a:xfrm>
            <a:custGeom>
              <a:rect b="b" l="l" r="r" t="t"/>
              <a:pathLst>
                <a:path extrusionOk="0" h="1795" w="1834">
                  <a:moveTo>
                    <a:pt x="867" y="0"/>
                  </a:moveTo>
                  <a:lnTo>
                    <a:pt x="867" y="0"/>
                  </a:lnTo>
                  <a:cubicBezTo>
                    <a:pt x="261" y="159"/>
                    <a:pt x="1" y="866"/>
                    <a:pt x="347" y="1386"/>
                  </a:cubicBezTo>
                  <a:cubicBezTo>
                    <a:pt x="528" y="1657"/>
                    <a:pt x="818" y="1795"/>
                    <a:pt x="1110" y="1795"/>
                  </a:cubicBezTo>
                  <a:cubicBezTo>
                    <a:pt x="1378" y="1795"/>
                    <a:pt x="1647" y="1679"/>
                    <a:pt x="1834" y="1444"/>
                  </a:cubicBezTo>
                  <a:lnTo>
                    <a:pt x="1834" y="1444"/>
                  </a:lnTo>
                  <a:cubicBezTo>
                    <a:pt x="1747" y="1473"/>
                    <a:pt x="1675" y="1487"/>
                    <a:pt x="1589" y="1487"/>
                  </a:cubicBezTo>
                  <a:cubicBezTo>
                    <a:pt x="1582" y="1487"/>
                    <a:pt x="1576" y="1487"/>
                    <a:pt x="1570" y="1487"/>
                  </a:cubicBezTo>
                  <a:cubicBezTo>
                    <a:pt x="802" y="1487"/>
                    <a:pt x="380" y="602"/>
                    <a:pt x="867"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0" name="Google Shape;17090;p72"/>
            <p:cNvSpPr/>
            <p:nvPr/>
          </p:nvSpPr>
          <p:spPr>
            <a:xfrm>
              <a:off x="3972458" y="2143949"/>
              <a:ext cx="48078" cy="48105"/>
            </a:xfrm>
            <a:custGeom>
              <a:rect b="b" l="l" r="r" t="t"/>
              <a:pathLst>
                <a:path extrusionOk="0" h="1835" w="1834">
                  <a:moveTo>
                    <a:pt x="924" y="1"/>
                  </a:moveTo>
                  <a:cubicBezTo>
                    <a:pt x="419" y="1"/>
                    <a:pt x="0" y="420"/>
                    <a:pt x="0" y="925"/>
                  </a:cubicBezTo>
                  <a:cubicBezTo>
                    <a:pt x="0" y="1430"/>
                    <a:pt x="419" y="1834"/>
                    <a:pt x="924" y="1834"/>
                  </a:cubicBezTo>
                  <a:cubicBezTo>
                    <a:pt x="1429" y="1834"/>
                    <a:pt x="1833" y="1430"/>
                    <a:pt x="1833" y="925"/>
                  </a:cubicBezTo>
                  <a:cubicBezTo>
                    <a:pt x="1833" y="420"/>
                    <a:pt x="1429" y="1"/>
                    <a:pt x="924"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1" name="Google Shape;17091;p72"/>
            <p:cNvSpPr/>
            <p:nvPr/>
          </p:nvSpPr>
          <p:spPr>
            <a:xfrm>
              <a:off x="3967163" y="2145102"/>
              <a:ext cx="48078" cy="47056"/>
            </a:xfrm>
            <a:custGeom>
              <a:rect b="b" l="l" r="r" t="t"/>
              <a:pathLst>
                <a:path extrusionOk="0" h="1795" w="1834">
                  <a:moveTo>
                    <a:pt x="866" y="0"/>
                  </a:moveTo>
                  <a:cubicBezTo>
                    <a:pt x="260" y="159"/>
                    <a:pt x="0" y="866"/>
                    <a:pt x="346" y="1386"/>
                  </a:cubicBezTo>
                  <a:cubicBezTo>
                    <a:pt x="527" y="1657"/>
                    <a:pt x="818" y="1795"/>
                    <a:pt x="1110" y="1795"/>
                  </a:cubicBezTo>
                  <a:cubicBezTo>
                    <a:pt x="1378" y="1795"/>
                    <a:pt x="1647" y="1679"/>
                    <a:pt x="1833" y="1444"/>
                  </a:cubicBezTo>
                  <a:lnTo>
                    <a:pt x="1833" y="1444"/>
                  </a:lnTo>
                  <a:cubicBezTo>
                    <a:pt x="1747" y="1473"/>
                    <a:pt x="1660" y="1487"/>
                    <a:pt x="1588" y="1487"/>
                  </a:cubicBezTo>
                  <a:cubicBezTo>
                    <a:pt x="1582" y="1487"/>
                    <a:pt x="1575" y="1487"/>
                    <a:pt x="1569" y="1487"/>
                  </a:cubicBezTo>
                  <a:cubicBezTo>
                    <a:pt x="802" y="1487"/>
                    <a:pt x="379" y="602"/>
                    <a:pt x="86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2" name="Google Shape;17092;p72"/>
            <p:cNvSpPr/>
            <p:nvPr/>
          </p:nvSpPr>
          <p:spPr>
            <a:xfrm>
              <a:off x="3726850" y="2318043"/>
              <a:ext cx="35967" cy="35967"/>
            </a:xfrm>
            <a:custGeom>
              <a:rect b="b" l="l" r="r" t="t"/>
              <a:pathLst>
                <a:path extrusionOk="0" h="1372" w="1372">
                  <a:moveTo>
                    <a:pt x="679" y="0"/>
                  </a:moveTo>
                  <a:cubicBezTo>
                    <a:pt x="304" y="0"/>
                    <a:pt x="0" y="303"/>
                    <a:pt x="0" y="693"/>
                  </a:cubicBezTo>
                  <a:cubicBezTo>
                    <a:pt x="0" y="1068"/>
                    <a:pt x="304" y="1372"/>
                    <a:pt x="679" y="1372"/>
                  </a:cubicBezTo>
                  <a:cubicBezTo>
                    <a:pt x="1054" y="1372"/>
                    <a:pt x="1372" y="1068"/>
                    <a:pt x="1372" y="693"/>
                  </a:cubicBezTo>
                  <a:cubicBezTo>
                    <a:pt x="1372" y="303"/>
                    <a:pt x="1054" y="0"/>
                    <a:pt x="67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3" name="Google Shape;17093;p72"/>
            <p:cNvSpPr/>
            <p:nvPr/>
          </p:nvSpPr>
          <p:spPr>
            <a:xfrm>
              <a:off x="3722682" y="2318803"/>
              <a:ext cx="35993" cy="35233"/>
            </a:xfrm>
            <a:custGeom>
              <a:rect b="b" l="l" r="r" t="t"/>
              <a:pathLst>
                <a:path extrusionOk="0" h="1344" w="1373">
                  <a:moveTo>
                    <a:pt x="650" y="0"/>
                  </a:moveTo>
                  <a:lnTo>
                    <a:pt x="650" y="0"/>
                  </a:lnTo>
                  <a:cubicBezTo>
                    <a:pt x="188" y="116"/>
                    <a:pt x="1" y="650"/>
                    <a:pt x="246" y="1039"/>
                  </a:cubicBezTo>
                  <a:cubicBezTo>
                    <a:pt x="381" y="1242"/>
                    <a:pt x="602" y="1343"/>
                    <a:pt x="823" y="1343"/>
                  </a:cubicBezTo>
                  <a:cubicBezTo>
                    <a:pt x="1028" y="1343"/>
                    <a:pt x="1233" y="1256"/>
                    <a:pt x="1372" y="1083"/>
                  </a:cubicBezTo>
                  <a:lnTo>
                    <a:pt x="1372" y="1083"/>
                  </a:lnTo>
                  <a:cubicBezTo>
                    <a:pt x="1300" y="1097"/>
                    <a:pt x="1242" y="1112"/>
                    <a:pt x="1184" y="1112"/>
                  </a:cubicBezTo>
                  <a:cubicBezTo>
                    <a:pt x="1178" y="1112"/>
                    <a:pt x="1172" y="1112"/>
                    <a:pt x="1166" y="1112"/>
                  </a:cubicBezTo>
                  <a:cubicBezTo>
                    <a:pt x="600" y="1112"/>
                    <a:pt x="279" y="443"/>
                    <a:pt x="65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4" name="Google Shape;17094;p72"/>
            <p:cNvSpPr/>
            <p:nvPr/>
          </p:nvSpPr>
          <p:spPr>
            <a:xfrm>
              <a:off x="3894495" y="2318043"/>
              <a:ext cx="35967" cy="35967"/>
            </a:xfrm>
            <a:custGeom>
              <a:rect b="b" l="l" r="r" t="t"/>
              <a:pathLst>
                <a:path extrusionOk="0" h="1372" w="1372">
                  <a:moveTo>
                    <a:pt x="693" y="0"/>
                  </a:moveTo>
                  <a:cubicBezTo>
                    <a:pt x="318" y="0"/>
                    <a:pt x="0" y="303"/>
                    <a:pt x="0" y="693"/>
                  </a:cubicBezTo>
                  <a:cubicBezTo>
                    <a:pt x="0" y="1068"/>
                    <a:pt x="318" y="1372"/>
                    <a:pt x="693" y="1372"/>
                  </a:cubicBezTo>
                  <a:cubicBezTo>
                    <a:pt x="1069" y="1372"/>
                    <a:pt x="1372" y="1068"/>
                    <a:pt x="1372" y="693"/>
                  </a:cubicBezTo>
                  <a:cubicBezTo>
                    <a:pt x="1372" y="303"/>
                    <a:pt x="1069" y="0"/>
                    <a:pt x="69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5" name="Google Shape;17095;p72"/>
            <p:cNvSpPr/>
            <p:nvPr/>
          </p:nvSpPr>
          <p:spPr>
            <a:xfrm>
              <a:off x="3890327" y="2318803"/>
              <a:ext cx="35967" cy="35233"/>
            </a:xfrm>
            <a:custGeom>
              <a:rect b="b" l="l" r="r" t="t"/>
              <a:pathLst>
                <a:path extrusionOk="0" h="1344" w="1372">
                  <a:moveTo>
                    <a:pt x="650" y="0"/>
                  </a:moveTo>
                  <a:lnTo>
                    <a:pt x="650" y="0"/>
                  </a:lnTo>
                  <a:cubicBezTo>
                    <a:pt x="203" y="116"/>
                    <a:pt x="1" y="650"/>
                    <a:pt x="260" y="1039"/>
                  </a:cubicBezTo>
                  <a:cubicBezTo>
                    <a:pt x="395" y="1242"/>
                    <a:pt x="612" y="1343"/>
                    <a:pt x="830" y="1343"/>
                  </a:cubicBezTo>
                  <a:cubicBezTo>
                    <a:pt x="1031" y="1343"/>
                    <a:pt x="1233" y="1256"/>
                    <a:pt x="1372" y="1083"/>
                  </a:cubicBezTo>
                  <a:lnTo>
                    <a:pt x="1372" y="1083"/>
                  </a:lnTo>
                  <a:cubicBezTo>
                    <a:pt x="1314" y="1097"/>
                    <a:pt x="1257" y="1112"/>
                    <a:pt x="1199" y="1112"/>
                  </a:cubicBezTo>
                  <a:cubicBezTo>
                    <a:pt x="1193" y="1112"/>
                    <a:pt x="1187" y="1112"/>
                    <a:pt x="1181" y="1112"/>
                  </a:cubicBezTo>
                  <a:cubicBezTo>
                    <a:pt x="614" y="1112"/>
                    <a:pt x="293" y="443"/>
                    <a:pt x="65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6" name="Google Shape;17096;p72"/>
            <p:cNvSpPr/>
            <p:nvPr/>
          </p:nvSpPr>
          <p:spPr>
            <a:xfrm>
              <a:off x="4062507" y="2318043"/>
              <a:ext cx="35993" cy="35967"/>
            </a:xfrm>
            <a:custGeom>
              <a:rect b="b" l="l" r="r" t="t"/>
              <a:pathLst>
                <a:path extrusionOk="0" h="1372" w="1373">
                  <a:moveTo>
                    <a:pt x="694" y="0"/>
                  </a:moveTo>
                  <a:cubicBezTo>
                    <a:pt x="318" y="0"/>
                    <a:pt x="1" y="303"/>
                    <a:pt x="1" y="693"/>
                  </a:cubicBezTo>
                  <a:cubicBezTo>
                    <a:pt x="1" y="1068"/>
                    <a:pt x="318" y="1372"/>
                    <a:pt x="694" y="1372"/>
                  </a:cubicBezTo>
                  <a:cubicBezTo>
                    <a:pt x="1069" y="1372"/>
                    <a:pt x="1372" y="1068"/>
                    <a:pt x="1372" y="693"/>
                  </a:cubicBezTo>
                  <a:cubicBezTo>
                    <a:pt x="1372" y="303"/>
                    <a:pt x="1069" y="0"/>
                    <a:pt x="69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7" name="Google Shape;17097;p72"/>
            <p:cNvSpPr/>
            <p:nvPr/>
          </p:nvSpPr>
          <p:spPr>
            <a:xfrm>
              <a:off x="4058339" y="2318803"/>
              <a:ext cx="35993" cy="35233"/>
            </a:xfrm>
            <a:custGeom>
              <a:rect b="b" l="l" r="r" t="t"/>
              <a:pathLst>
                <a:path extrusionOk="0" h="1344" w="1373">
                  <a:moveTo>
                    <a:pt x="651" y="0"/>
                  </a:moveTo>
                  <a:cubicBezTo>
                    <a:pt x="203" y="116"/>
                    <a:pt x="1" y="650"/>
                    <a:pt x="261" y="1039"/>
                  </a:cubicBezTo>
                  <a:cubicBezTo>
                    <a:pt x="396" y="1242"/>
                    <a:pt x="612" y="1343"/>
                    <a:pt x="830" y="1343"/>
                  </a:cubicBezTo>
                  <a:cubicBezTo>
                    <a:pt x="1031" y="1343"/>
                    <a:pt x="1234" y="1256"/>
                    <a:pt x="1372" y="1083"/>
                  </a:cubicBezTo>
                  <a:lnTo>
                    <a:pt x="1372" y="1083"/>
                  </a:lnTo>
                  <a:cubicBezTo>
                    <a:pt x="1315" y="1097"/>
                    <a:pt x="1257" y="1112"/>
                    <a:pt x="1199" y="1112"/>
                  </a:cubicBezTo>
                  <a:cubicBezTo>
                    <a:pt x="1193" y="1112"/>
                    <a:pt x="1187" y="1112"/>
                    <a:pt x="1181" y="1112"/>
                  </a:cubicBezTo>
                  <a:cubicBezTo>
                    <a:pt x="601" y="1112"/>
                    <a:pt x="293" y="443"/>
                    <a:pt x="651"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98" name="Google Shape;17098;p72"/>
          <p:cNvGrpSpPr/>
          <p:nvPr/>
        </p:nvGrpSpPr>
        <p:grpSpPr>
          <a:xfrm>
            <a:off x="4201394" y="1981809"/>
            <a:ext cx="373538" cy="372305"/>
            <a:chOff x="4201394" y="1981809"/>
            <a:chExt cx="373538" cy="372305"/>
          </a:xfrm>
        </p:grpSpPr>
        <p:sp>
          <p:nvSpPr>
            <p:cNvPr id="17099" name="Google Shape;17099;p72"/>
            <p:cNvSpPr/>
            <p:nvPr/>
          </p:nvSpPr>
          <p:spPr>
            <a:xfrm>
              <a:off x="4308876" y="2188619"/>
              <a:ext cx="59429" cy="59823"/>
            </a:xfrm>
            <a:custGeom>
              <a:rect b="b" l="l" r="r" t="t"/>
              <a:pathLst>
                <a:path extrusionOk="0" h="2282" w="2267">
                  <a:moveTo>
                    <a:pt x="1400" y="0"/>
                  </a:moveTo>
                  <a:lnTo>
                    <a:pt x="0" y="1415"/>
                  </a:lnTo>
                  <a:cubicBezTo>
                    <a:pt x="101" y="1429"/>
                    <a:pt x="202" y="1473"/>
                    <a:pt x="275" y="1545"/>
                  </a:cubicBezTo>
                  <a:lnTo>
                    <a:pt x="722" y="1992"/>
                  </a:lnTo>
                  <a:cubicBezTo>
                    <a:pt x="794" y="2079"/>
                    <a:pt x="852" y="2166"/>
                    <a:pt x="866" y="2281"/>
                  </a:cubicBezTo>
                  <a:lnTo>
                    <a:pt x="2267" y="881"/>
                  </a:lnTo>
                  <a:cubicBezTo>
                    <a:pt x="1935" y="636"/>
                    <a:pt x="1646" y="332"/>
                    <a:pt x="1400"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0" name="Google Shape;17100;p72"/>
            <p:cNvSpPr/>
            <p:nvPr/>
          </p:nvSpPr>
          <p:spPr>
            <a:xfrm>
              <a:off x="4309243" y="2188619"/>
              <a:ext cx="48078" cy="59823"/>
            </a:xfrm>
            <a:custGeom>
              <a:rect b="b" l="l" r="r" t="t"/>
              <a:pathLst>
                <a:path extrusionOk="0" h="2282" w="1834">
                  <a:moveTo>
                    <a:pt x="1401" y="0"/>
                  </a:moveTo>
                  <a:lnTo>
                    <a:pt x="1" y="1415"/>
                  </a:lnTo>
                  <a:cubicBezTo>
                    <a:pt x="102" y="1429"/>
                    <a:pt x="203" y="1473"/>
                    <a:pt x="275" y="1545"/>
                  </a:cubicBezTo>
                  <a:lnTo>
                    <a:pt x="722" y="1992"/>
                  </a:lnTo>
                  <a:cubicBezTo>
                    <a:pt x="795" y="2079"/>
                    <a:pt x="852" y="2166"/>
                    <a:pt x="867" y="2281"/>
                  </a:cubicBezTo>
                  <a:lnTo>
                    <a:pt x="1386" y="1747"/>
                  </a:lnTo>
                  <a:lnTo>
                    <a:pt x="1199" y="1545"/>
                  </a:lnTo>
                  <a:lnTo>
                    <a:pt x="1184" y="1545"/>
                  </a:lnTo>
                  <a:cubicBezTo>
                    <a:pt x="1069" y="1429"/>
                    <a:pt x="1069" y="1256"/>
                    <a:pt x="1184" y="1141"/>
                  </a:cubicBezTo>
                  <a:lnTo>
                    <a:pt x="1834" y="491"/>
                  </a:lnTo>
                  <a:cubicBezTo>
                    <a:pt x="1675" y="347"/>
                    <a:pt x="1531" y="174"/>
                    <a:pt x="1401"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1" name="Google Shape;17101;p72"/>
            <p:cNvSpPr/>
            <p:nvPr/>
          </p:nvSpPr>
          <p:spPr>
            <a:xfrm>
              <a:off x="4303580" y="1981809"/>
              <a:ext cx="271351" cy="259030"/>
            </a:xfrm>
            <a:custGeom>
              <a:rect b="b" l="l" r="r" t="t"/>
              <a:pathLst>
                <a:path extrusionOk="0" h="9881" w="10351">
                  <a:moveTo>
                    <a:pt x="5378" y="1"/>
                  </a:moveTo>
                  <a:cubicBezTo>
                    <a:pt x="4169" y="1"/>
                    <a:pt x="2937" y="449"/>
                    <a:pt x="1934" y="1451"/>
                  </a:cubicBezTo>
                  <a:cubicBezTo>
                    <a:pt x="0" y="3386"/>
                    <a:pt x="0" y="6504"/>
                    <a:pt x="1934" y="8438"/>
                  </a:cubicBezTo>
                  <a:cubicBezTo>
                    <a:pt x="2873" y="9376"/>
                    <a:pt x="4136" y="9880"/>
                    <a:pt x="5423" y="9880"/>
                  </a:cubicBezTo>
                  <a:cubicBezTo>
                    <a:pt x="6056" y="9880"/>
                    <a:pt x="6695" y="9758"/>
                    <a:pt x="7304" y="9506"/>
                  </a:cubicBezTo>
                  <a:cubicBezTo>
                    <a:pt x="9152" y="8741"/>
                    <a:pt x="10350" y="6937"/>
                    <a:pt x="10350" y="4945"/>
                  </a:cubicBezTo>
                  <a:cubicBezTo>
                    <a:pt x="10350" y="1973"/>
                    <a:pt x="7915" y="1"/>
                    <a:pt x="537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2" name="Google Shape;17102;p72"/>
            <p:cNvSpPr/>
            <p:nvPr/>
          </p:nvSpPr>
          <p:spPr>
            <a:xfrm>
              <a:off x="4298652" y="1982281"/>
              <a:ext cx="158208" cy="258296"/>
            </a:xfrm>
            <a:custGeom>
              <a:rect b="b" l="l" r="r" t="t"/>
              <a:pathLst>
                <a:path extrusionOk="0" h="9853" w="6035">
                  <a:moveTo>
                    <a:pt x="5607" y="0"/>
                  </a:moveTo>
                  <a:cubicBezTo>
                    <a:pt x="2908" y="0"/>
                    <a:pt x="679" y="2183"/>
                    <a:pt x="679" y="4927"/>
                  </a:cubicBezTo>
                  <a:cubicBezTo>
                    <a:pt x="679" y="7670"/>
                    <a:pt x="2908" y="9853"/>
                    <a:pt x="5607" y="9853"/>
                  </a:cubicBezTo>
                  <a:cubicBezTo>
                    <a:pt x="5748" y="9853"/>
                    <a:pt x="5891" y="9847"/>
                    <a:pt x="6035" y="9835"/>
                  </a:cubicBezTo>
                  <a:cubicBezTo>
                    <a:pt x="4865" y="9748"/>
                    <a:pt x="3783" y="9243"/>
                    <a:pt x="2960" y="8420"/>
                  </a:cubicBezTo>
                  <a:cubicBezTo>
                    <a:pt x="0" y="5446"/>
                    <a:pt x="1848" y="365"/>
                    <a:pt x="6035" y="19"/>
                  </a:cubicBezTo>
                  <a:cubicBezTo>
                    <a:pt x="5891" y="6"/>
                    <a:pt x="5748" y="0"/>
                    <a:pt x="5607"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3" name="Google Shape;17103;p72"/>
            <p:cNvSpPr/>
            <p:nvPr/>
          </p:nvSpPr>
          <p:spPr>
            <a:xfrm>
              <a:off x="4341041" y="2006504"/>
              <a:ext cx="219498" cy="209746"/>
            </a:xfrm>
            <a:custGeom>
              <a:rect b="b" l="l" r="r" t="t"/>
              <a:pathLst>
                <a:path extrusionOk="0" h="8001" w="8373">
                  <a:moveTo>
                    <a:pt x="4028" y="0"/>
                  </a:moveTo>
                  <a:cubicBezTo>
                    <a:pt x="1974" y="0"/>
                    <a:pt x="0" y="1597"/>
                    <a:pt x="0" y="4003"/>
                  </a:cubicBezTo>
                  <a:cubicBezTo>
                    <a:pt x="0" y="6404"/>
                    <a:pt x="1968" y="8001"/>
                    <a:pt x="4019" y="8001"/>
                  </a:cubicBezTo>
                  <a:cubicBezTo>
                    <a:pt x="5000" y="8001"/>
                    <a:pt x="6001" y="7635"/>
                    <a:pt x="6814" y="6817"/>
                  </a:cubicBezTo>
                  <a:cubicBezTo>
                    <a:pt x="8373" y="5258"/>
                    <a:pt x="8373" y="2732"/>
                    <a:pt x="6814" y="1173"/>
                  </a:cubicBezTo>
                  <a:cubicBezTo>
                    <a:pt x="6003" y="363"/>
                    <a:pt x="5006" y="0"/>
                    <a:pt x="4028"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4" name="Google Shape;17104;p72"/>
            <p:cNvSpPr/>
            <p:nvPr/>
          </p:nvSpPr>
          <p:spPr>
            <a:xfrm>
              <a:off x="4331945" y="2006845"/>
              <a:ext cx="124914" cy="209169"/>
            </a:xfrm>
            <a:custGeom>
              <a:rect b="b" l="l" r="r" t="t"/>
              <a:pathLst>
                <a:path extrusionOk="0" h="7979" w="4765">
                  <a:moveTo>
                    <a:pt x="4367" y="0"/>
                  </a:moveTo>
                  <a:cubicBezTo>
                    <a:pt x="2187" y="0"/>
                    <a:pt x="376" y="1770"/>
                    <a:pt x="376" y="3990"/>
                  </a:cubicBezTo>
                  <a:cubicBezTo>
                    <a:pt x="376" y="6222"/>
                    <a:pt x="2186" y="7979"/>
                    <a:pt x="4364" y="7979"/>
                  </a:cubicBezTo>
                  <a:cubicBezTo>
                    <a:pt x="4497" y="7979"/>
                    <a:pt x="4630" y="7972"/>
                    <a:pt x="4765" y="7959"/>
                  </a:cubicBezTo>
                  <a:cubicBezTo>
                    <a:pt x="3855" y="7858"/>
                    <a:pt x="3018" y="7454"/>
                    <a:pt x="2368" y="6804"/>
                  </a:cubicBezTo>
                  <a:cubicBezTo>
                    <a:pt x="1" y="4437"/>
                    <a:pt x="1430" y="381"/>
                    <a:pt x="4765" y="20"/>
                  </a:cubicBezTo>
                  <a:cubicBezTo>
                    <a:pt x="4631" y="7"/>
                    <a:pt x="4498" y="0"/>
                    <a:pt x="4367" y="0"/>
                  </a:cubicBezTo>
                  <a:close/>
                </a:path>
              </a:pathLst>
            </a:custGeom>
            <a:solidFill>
              <a:srgbClr val="97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5" name="Google Shape;17105;p72"/>
            <p:cNvSpPr/>
            <p:nvPr/>
          </p:nvSpPr>
          <p:spPr>
            <a:xfrm>
              <a:off x="4417091" y="2048212"/>
              <a:ext cx="57175" cy="57175"/>
            </a:xfrm>
            <a:custGeom>
              <a:rect b="b" l="l" r="r" t="t"/>
              <a:pathLst>
                <a:path extrusionOk="0" h="2181" w="2181">
                  <a:moveTo>
                    <a:pt x="1083" y="1"/>
                  </a:moveTo>
                  <a:cubicBezTo>
                    <a:pt x="492" y="1"/>
                    <a:pt x="1" y="492"/>
                    <a:pt x="1" y="1084"/>
                  </a:cubicBezTo>
                  <a:cubicBezTo>
                    <a:pt x="1" y="1690"/>
                    <a:pt x="492" y="2181"/>
                    <a:pt x="1083" y="2181"/>
                  </a:cubicBezTo>
                  <a:cubicBezTo>
                    <a:pt x="1690" y="2181"/>
                    <a:pt x="2181" y="1690"/>
                    <a:pt x="2181" y="1084"/>
                  </a:cubicBezTo>
                  <a:cubicBezTo>
                    <a:pt x="2181" y="492"/>
                    <a:pt x="1690" y="1"/>
                    <a:pt x="1083" y="1"/>
                  </a:cubicBez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6" name="Google Shape;17106;p72"/>
            <p:cNvSpPr/>
            <p:nvPr/>
          </p:nvSpPr>
          <p:spPr>
            <a:xfrm>
              <a:off x="4417851" y="2048369"/>
              <a:ext cx="39008" cy="56834"/>
            </a:xfrm>
            <a:custGeom>
              <a:rect b="b" l="l" r="r" t="t"/>
              <a:pathLst>
                <a:path extrusionOk="0" h="2168" w="1488">
                  <a:moveTo>
                    <a:pt x="1080" y="1"/>
                  </a:moveTo>
                  <a:cubicBezTo>
                    <a:pt x="510" y="1"/>
                    <a:pt x="1" y="459"/>
                    <a:pt x="1" y="1078"/>
                  </a:cubicBezTo>
                  <a:cubicBezTo>
                    <a:pt x="1" y="1699"/>
                    <a:pt x="514" y="2167"/>
                    <a:pt x="1086" y="2167"/>
                  </a:cubicBezTo>
                  <a:cubicBezTo>
                    <a:pt x="1219" y="2167"/>
                    <a:pt x="1354" y="2142"/>
                    <a:pt x="1488" y="2088"/>
                  </a:cubicBezTo>
                  <a:cubicBezTo>
                    <a:pt x="1083" y="1915"/>
                    <a:pt x="823" y="1525"/>
                    <a:pt x="838" y="1078"/>
                  </a:cubicBezTo>
                  <a:cubicBezTo>
                    <a:pt x="823" y="644"/>
                    <a:pt x="1083" y="255"/>
                    <a:pt x="1488" y="81"/>
                  </a:cubicBezTo>
                  <a:cubicBezTo>
                    <a:pt x="1352" y="26"/>
                    <a:pt x="1214" y="1"/>
                    <a:pt x="10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7" name="Google Shape;17107;p72"/>
            <p:cNvSpPr/>
            <p:nvPr/>
          </p:nvSpPr>
          <p:spPr>
            <a:xfrm>
              <a:off x="4398557" y="2105361"/>
              <a:ext cx="93876" cy="59823"/>
            </a:xfrm>
            <a:custGeom>
              <a:rect b="b" l="l" r="r" t="t"/>
              <a:pathLst>
                <a:path extrusionOk="0" h="2282" w="3581">
                  <a:moveTo>
                    <a:pt x="1170" y="1"/>
                  </a:moveTo>
                  <a:cubicBezTo>
                    <a:pt x="535" y="1"/>
                    <a:pt x="15" y="520"/>
                    <a:pt x="0" y="1170"/>
                  </a:cubicBezTo>
                  <a:lnTo>
                    <a:pt x="0" y="2079"/>
                  </a:lnTo>
                  <a:cubicBezTo>
                    <a:pt x="0" y="2195"/>
                    <a:pt x="101" y="2281"/>
                    <a:pt x="203" y="2281"/>
                  </a:cubicBezTo>
                  <a:lnTo>
                    <a:pt x="3378" y="2281"/>
                  </a:lnTo>
                  <a:cubicBezTo>
                    <a:pt x="3494" y="2281"/>
                    <a:pt x="3580" y="2195"/>
                    <a:pt x="3580" y="2079"/>
                  </a:cubicBezTo>
                  <a:lnTo>
                    <a:pt x="3580" y="1170"/>
                  </a:lnTo>
                  <a:cubicBezTo>
                    <a:pt x="3580" y="520"/>
                    <a:pt x="3061" y="1"/>
                    <a:pt x="2411" y="1"/>
                  </a:cubicBezTo>
                  <a:close/>
                </a:path>
              </a:pathLst>
            </a:custGeom>
            <a:solidFill>
              <a:srgbClr val="A6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8" name="Google Shape;17108;p72"/>
            <p:cNvSpPr/>
            <p:nvPr/>
          </p:nvSpPr>
          <p:spPr>
            <a:xfrm>
              <a:off x="4398924" y="2105361"/>
              <a:ext cx="53007" cy="59823"/>
            </a:xfrm>
            <a:custGeom>
              <a:rect b="b" l="l" r="r" t="t"/>
              <a:pathLst>
                <a:path extrusionOk="0" h="2282" w="2022">
                  <a:moveTo>
                    <a:pt x="1170" y="1"/>
                  </a:moveTo>
                  <a:cubicBezTo>
                    <a:pt x="521" y="1"/>
                    <a:pt x="1" y="520"/>
                    <a:pt x="1" y="1170"/>
                  </a:cubicBezTo>
                  <a:lnTo>
                    <a:pt x="1" y="2079"/>
                  </a:lnTo>
                  <a:cubicBezTo>
                    <a:pt x="1" y="2195"/>
                    <a:pt x="87" y="2281"/>
                    <a:pt x="189" y="2281"/>
                  </a:cubicBezTo>
                  <a:lnTo>
                    <a:pt x="1055" y="2281"/>
                  </a:lnTo>
                  <a:cubicBezTo>
                    <a:pt x="939" y="2281"/>
                    <a:pt x="853" y="2195"/>
                    <a:pt x="853" y="2079"/>
                  </a:cubicBezTo>
                  <a:lnTo>
                    <a:pt x="853" y="1170"/>
                  </a:lnTo>
                  <a:cubicBezTo>
                    <a:pt x="853" y="520"/>
                    <a:pt x="1372" y="1"/>
                    <a:pt x="2022"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9" name="Google Shape;17109;p72"/>
            <p:cNvSpPr/>
            <p:nvPr/>
          </p:nvSpPr>
          <p:spPr>
            <a:xfrm>
              <a:off x="4416331" y="2128639"/>
              <a:ext cx="12138" cy="36544"/>
            </a:xfrm>
            <a:custGeom>
              <a:rect b="b" l="l" r="r" t="t"/>
              <a:pathLst>
                <a:path extrusionOk="0" h="1394" w="463">
                  <a:moveTo>
                    <a:pt x="232" y="0"/>
                  </a:moveTo>
                  <a:cubicBezTo>
                    <a:pt x="116" y="0"/>
                    <a:pt x="1" y="80"/>
                    <a:pt x="15" y="239"/>
                  </a:cubicBezTo>
                  <a:lnTo>
                    <a:pt x="15" y="1393"/>
                  </a:lnTo>
                  <a:lnTo>
                    <a:pt x="448" y="1393"/>
                  </a:lnTo>
                  <a:lnTo>
                    <a:pt x="448" y="239"/>
                  </a:lnTo>
                  <a:cubicBezTo>
                    <a:pt x="463" y="80"/>
                    <a:pt x="347" y="0"/>
                    <a:pt x="232"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0" name="Google Shape;17110;p72"/>
            <p:cNvSpPr/>
            <p:nvPr/>
          </p:nvSpPr>
          <p:spPr>
            <a:xfrm>
              <a:off x="4462889" y="2128639"/>
              <a:ext cx="12138" cy="36544"/>
            </a:xfrm>
            <a:custGeom>
              <a:rect b="b" l="l" r="r" t="t"/>
              <a:pathLst>
                <a:path extrusionOk="0" h="1394" w="463">
                  <a:moveTo>
                    <a:pt x="231" y="0"/>
                  </a:moveTo>
                  <a:cubicBezTo>
                    <a:pt x="116" y="0"/>
                    <a:pt x="0" y="80"/>
                    <a:pt x="15" y="239"/>
                  </a:cubicBezTo>
                  <a:lnTo>
                    <a:pt x="15" y="1393"/>
                  </a:lnTo>
                  <a:lnTo>
                    <a:pt x="448" y="1393"/>
                  </a:lnTo>
                  <a:lnTo>
                    <a:pt x="448" y="239"/>
                  </a:lnTo>
                  <a:cubicBezTo>
                    <a:pt x="462" y="80"/>
                    <a:pt x="347" y="0"/>
                    <a:pt x="231"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1" name="Google Shape;17111;p72"/>
            <p:cNvSpPr/>
            <p:nvPr/>
          </p:nvSpPr>
          <p:spPr>
            <a:xfrm>
              <a:off x="4201394" y="2221441"/>
              <a:ext cx="135872" cy="132674"/>
            </a:xfrm>
            <a:custGeom>
              <a:rect b="b" l="l" r="r" t="t"/>
              <a:pathLst>
                <a:path extrusionOk="0" h="5061" w="5183">
                  <a:moveTo>
                    <a:pt x="4107" y="1"/>
                  </a:moveTo>
                  <a:cubicBezTo>
                    <a:pt x="3963" y="1"/>
                    <a:pt x="3819" y="55"/>
                    <a:pt x="3710" y="163"/>
                  </a:cubicBezTo>
                  <a:lnTo>
                    <a:pt x="232" y="3642"/>
                  </a:lnTo>
                  <a:cubicBezTo>
                    <a:pt x="1" y="3858"/>
                    <a:pt x="1" y="4219"/>
                    <a:pt x="232" y="4436"/>
                  </a:cubicBezTo>
                  <a:lnTo>
                    <a:pt x="679" y="4898"/>
                  </a:lnTo>
                  <a:cubicBezTo>
                    <a:pt x="787" y="5006"/>
                    <a:pt x="932" y="5060"/>
                    <a:pt x="1076" y="5060"/>
                  </a:cubicBezTo>
                  <a:cubicBezTo>
                    <a:pt x="1220" y="5060"/>
                    <a:pt x="1365" y="5006"/>
                    <a:pt x="1473" y="4898"/>
                  </a:cubicBezTo>
                  <a:lnTo>
                    <a:pt x="4966" y="1404"/>
                  </a:lnTo>
                  <a:cubicBezTo>
                    <a:pt x="5183" y="1188"/>
                    <a:pt x="5183" y="827"/>
                    <a:pt x="4966" y="611"/>
                  </a:cubicBezTo>
                  <a:lnTo>
                    <a:pt x="4504" y="163"/>
                  </a:lnTo>
                  <a:cubicBezTo>
                    <a:pt x="4396" y="55"/>
                    <a:pt x="4252" y="1"/>
                    <a:pt x="4107" y="1"/>
                  </a:cubicBezTo>
                  <a:close/>
                </a:path>
              </a:pathLst>
            </a:custGeom>
            <a:solidFill>
              <a:srgbClr val="A6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2" name="Google Shape;17112;p72"/>
            <p:cNvSpPr/>
            <p:nvPr/>
          </p:nvSpPr>
          <p:spPr>
            <a:xfrm>
              <a:off x="4201394" y="2221441"/>
              <a:ext cx="118859" cy="132674"/>
            </a:xfrm>
            <a:custGeom>
              <a:rect b="b" l="l" r="r" t="t"/>
              <a:pathLst>
                <a:path extrusionOk="0" h="5061" w="4534">
                  <a:moveTo>
                    <a:pt x="4107" y="1"/>
                  </a:moveTo>
                  <a:cubicBezTo>
                    <a:pt x="3963" y="1"/>
                    <a:pt x="3819" y="55"/>
                    <a:pt x="3710" y="163"/>
                  </a:cubicBezTo>
                  <a:lnTo>
                    <a:pt x="232" y="3642"/>
                  </a:lnTo>
                  <a:cubicBezTo>
                    <a:pt x="1" y="3858"/>
                    <a:pt x="1" y="4219"/>
                    <a:pt x="232" y="4450"/>
                  </a:cubicBezTo>
                  <a:lnTo>
                    <a:pt x="679" y="4898"/>
                  </a:lnTo>
                  <a:cubicBezTo>
                    <a:pt x="787" y="5006"/>
                    <a:pt x="932" y="5060"/>
                    <a:pt x="1076" y="5060"/>
                  </a:cubicBezTo>
                  <a:cubicBezTo>
                    <a:pt x="1220" y="5060"/>
                    <a:pt x="1365" y="5006"/>
                    <a:pt x="1473" y="4898"/>
                  </a:cubicBezTo>
                  <a:lnTo>
                    <a:pt x="1502" y="4869"/>
                  </a:lnTo>
                  <a:lnTo>
                    <a:pt x="1083" y="4450"/>
                  </a:lnTo>
                  <a:cubicBezTo>
                    <a:pt x="867" y="4219"/>
                    <a:pt x="867" y="3858"/>
                    <a:pt x="1083" y="3642"/>
                  </a:cubicBezTo>
                  <a:lnTo>
                    <a:pt x="4533" y="192"/>
                  </a:lnTo>
                  <a:lnTo>
                    <a:pt x="4504" y="163"/>
                  </a:lnTo>
                  <a:cubicBezTo>
                    <a:pt x="4396" y="55"/>
                    <a:pt x="4252" y="1"/>
                    <a:pt x="4107"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3" name="Google Shape;17113;p72"/>
            <p:cNvSpPr/>
            <p:nvPr/>
          </p:nvSpPr>
          <p:spPr>
            <a:xfrm>
              <a:off x="4287668" y="2221441"/>
              <a:ext cx="49599" cy="47816"/>
            </a:xfrm>
            <a:custGeom>
              <a:rect b="b" l="l" r="r" t="t"/>
              <a:pathLst>
                <a:path extrusionOk="0" h="1824" w="1892">
                  <a:moveTo>
                    <a:pt x="816" y="1"/>
                  </a:moveTo>
                  <a:cubicBezTo>
                    <a:pt x="672" y="1"/>
                    <a:pt x="528" y="55"/>
                    <a:pt x="419" y="163"/>
                  </a:cubicBezTo>
                  <a:lnTo>
                    <a:pt x="1" y="582"/>
                  </a:lnTo>
                  <a:lnTo>
                    <a:pt x="1257" y="1823"/>
                  </a:lnTo>
                  <a:lnTo>
                    <a:pt x="1675" y="1404"/>
                  </a:lnTo>
                  <a:cubicBezTo>
                    <a:pt x="1892" y="1188"/>
                    <a:pt x="1892" y="827"/>
                    <a:pt x="1675" y="611"/>
                  </a:cubicBezTo>
                  <a:lnTo>
                    <a:pt x="1213" y="163"/>
                  </a:lnTo>
                  <a:cubicBezTo>
                    <a:pt x="1105" y="55"/>
                    <a:pt x="961" y="1"/>
                    <a:pt x="816"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4" name="Google Shape;17114;p72"/>
            <p:cNvSpPr/>
            <p:nvPr/>
          </p:nvSpPr>
          <p:spPr>
            <a:xfrm>
              <a:off x="4287668" y="2221545"/>
              <a:ext cx="32585" cy="26136"/>
            </a:xfrm>
            <a:custGeom>
              <a:rect b="b" l="l" r="r" t="t"/>
              <a:pathLst>
                <a:path extrusionOk="0" h="997" w="1243">
                  <a:moveTo>
                    <a:pt x="708" y="0"/>
                  </a:moveTo>
                  <a:cubicBezTo>
                    <a:pt x="593" y="15"/>
                    <a:pt x="492" y="72"/>
                    <a:pt x="405" y="159"/>
                  </a:cubicBezTo>
                  <a:lnTo>
                    <a:pt x="102" y="462"/>
                  </a:lnTo>
                  <a:lnTo>
                    <a:pt x="1" y="578"/>
                  </a:lnTo>
                  <a:lnTo>
                    <a:pt x="434" y="996"/>
                  </a:lnTo>
                  <a:lnTo>
                    <a:pt x="1242" y="188"/>
                  </a:lnTo>
                  <a:lnTo>
                    <a:pt x="1213" y="159"/>
                  </a:lnTo>
                  <a:lnTo>
                    <a:pt x="1185" y="116"/>
                  </a:lnTo>
                  <a:lnTo>
                    <a:pt x="1170" y="101"/>
                  </a:lnTo>
                  <a:lnTo>
                    <a:pt x="1112" y="87"/>
                  </a:lnTo>
                  <a:cubicBezTo>
                    <a:pt x="1011" y="29"/>
                    <a:pt x="910" y="0"/>
                    <a:pt x="809"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15" name="Google Shape;17115;p72"/>
          <p:cNvGrpSpPr/>
          <p:nvPr/>
        </p:nvGrpSpPr>
        <p:grpSpPr>
          <a:xfrm>
            <a:off x="4659658" y="1500266"/>
            <a:ext cx="422743" cy="377784"/>
            <a:chOff x="4659658" y="1500266"/>
            <a:chExt cx="422743" cy="377784"/>
          </a:xfrm>
        </p:grpSpPr>
        <p:sp>
          <p:nvSpPr>
            <p:cNvPr id="17116" name="Google Shape;17116;p72"/>
            <p:cNvSpPr/>
            <p:nvPr/>
          </p:nvSpPr>
          <p:spPr>
            <a:xfrm>
              <a:off x="4786067" y="1537727"/>
              <a:ext cx="129056" cy="128689"/>
            </a:xfrm>
            <a:custGeom>
              <a:rect b="b" l="l" r="r" t="t"/>
              <a:pathLst>
                <a:path extrusionOk="0" h="4909" w="4923">
                  <a:moveTo>
                    <a:pt x="2442" y="0"/>
                  </a:moveTo>
                  <a:cubicBezTo>
                    <a:pt x="1097" y="0"/>
                    <a:pt x="0" y="1092"/>
                    <a:pt x="0" y="2440"/>
                  </a:cubicBezTo>
                  <a:cubicBezTo>
                    <a:pt x="0" y="3797"/>
                    <a:pt x="1097" y="4909"/>
                    <a:pt x="2454" y="4909"/>
                  </a:cubicBezTo>
                  <a:cubicBezTo>
                    <a:pt x="3811" y="4909"/>
                    <a:pt x="4908" y="3811"/>
                    <a:pt x="4908" y="2455"/>
                  </a:cubicBezTo>
                  <a:cubicBezTo>
                    <a:pt x="4923" y="1098"/>
                    <a:pt x="3826" y="1"/>
                    <a:pt x="2469" y="1"/>
                  </a:cubicBezTo>
                  <a:cubicBezTo>
                    <a:pt x="2460" y="0"/>
                    <a:pt x="2451" y="0"/>
                    <a:pt x="244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7" name="Google Shape;17117;p72"/>
            <p:cNvSpPr/>
            <p:nvPr/>
          </p:nvSpPr>
          <p:spPr>
            <a:xfrm>
              <a:off x="4783419" y="1537544"/>
              <a:ext cx="75316" cy="128873"/>
            </a:xfrm>
            <a:custGeom>
              <a:rect b="b" l="l" r="r" t="t"/>
              <a:pathLst>
                <a:path extrusionOk="0" h="4916" w="2873">
                  <a:moveTo>
                    <a:pt x="2543" y="0"/>
                  </a:moveTo>
                  <a:cubicBezTo>
                    <a:pt x="1266" y="0"/>
                    <a:pt x="181" y="985"/>
                    <a:pt x="101" y="2288"/>
                  </a:cubicBezTo>
                  <a:cubicBezTo>
                    <a:pt x="0" y="3717"/>
                    <a:pt x="1126" y="4916"/>
                    <a:pt x="2541" y="4916"/>
                  </a:cubicBezTo>
                  <a:cubicBezTo>
                    <a:pt x="2642" y="4916"/>
                    <a:pt x="2757" y="4916"/>
                    <a:pt x="2859" y="4901"/>
                  </a:cubicBezTo>
                  <a:cubicBezTo>
                    <a:pt x="1632" y="4728"/>
                    <a:pt x="722" y="3689"/>
                    <a:pt x="722" y="2462"/>
                  </a:cubicBezTo>
                  <a:cubicBezTo>
                    <a:pt x="737" y="1220"/>
                    <a:pt x="1646" y="181"/>
                    <a:pt x="2873" y="22"/>
                  </a:cubicBezTo>
                  <a:cubicBezTo>
                    <a:pt x="2762" y="7"/>
                    <a:pt x="2651" y="0"/>
                    <a:pt x="2543"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8" name="Google Shape;17118;p72"/>
            <p:cNvSpPr/>
            <p:nvPr/>
          </p:nvSpPr>
          <p:spPr>
            <a:xfrm>
              <a:off x="4806489" y="1558175"/>
              <a:ext cx="87820" cy="87820"/>
            </a:xfrm>
            <a:custGeom>
              <a:rect b="b" l="l" r="r" t="t"/>
              <a:pathLst>
                <a:path extrusionOk="0" h="3350" w="3350">
                  <a:moveTo>
                    <a:pt x="1690" y="0"/>
                  </a:moveTo>
                  <a:cubicBezTo>
                    <a:pt x="766" y="0"/>
                    <a:pt x="15" y="751"/>
                    <a:pt x="15" y="1660"/>
                  </a:cubicBezTo>
                  <a:cubicBezTo>
                    <a:pt x="1" y="2584"/>
                    <a:pt x="752" y="3335"/>
                    <a:pt x="1675" y="3349"/>
                  </a:cubicBezTo>
                  <a:cubicBezTo>
                    <a:pt x="2599" y="3349"/>
                    <a:pt x="3350" y="2598"/>
                    <a:pt x="3350" y="1675"/>
                  </a:cubicBezTo>
                  <a:cubicBezTo>
                    <a:pt x="3350" y="751"/>
                    <a:pt x="2614" y="0"/>
                    <a:pt x="169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9" name="Google Shape;17119;p72"/>
            <p:cNvSpPr/>
            <p:nvPr/>
          </p:nvSpPr>
          <p:spPr>
            <a:xfrm>
              <a:off x="4806489" y="1558096"/>
              <a:ext cx="52246" cy="87951"/>
            </a:xfrm>
            <a:custGeom>
              <a:rect b="b" l="l" r="r" t="t"/>
              <a:pathLst>
                <a:path extrusionOk="0" h="3355" w="1993">
                  <a:moveTo>
                    <a:pt x="1671" y="0"/>
                  </a:moveTo>
                  <a:cubicBezTo>
                    <a:pt x="775" y="0"/>
                    <a:pt x="1" y="735"/>
                    <a:pt x="1" y="1678"/>
                  </a:cubicBezTo>
                  <a:cubicBezTo>
                    <a:pt x="1" y="2620"/>
                    <a:pt x="775" y="3355"/>
                    <a:pt x="1671" y="3355"/>
                  </a:cubicBezTo>
                  <a:cubicBezTo>
                    <a:pt x="1777" y="3355"/>
                    <a:pt x="1885" y="3345"/>
                    <a:pt x="1993" y="3323"/>
                  </a:cubicBezTo>
                  <a:cubicBezTo>
                    <a:pt x="1213" y="3164"/>
                    <a:pt x="650" y="2471"/>
                    <a:pt x="650" y="1678"/>
                  </a:cubicBezTo>
                  <a:cubicBezTo>
                    <a:pt x="650" y="869"/>
                    <a:pt x="1213" y="191"/>
                    <a:pt x="1993" y="32"/>
                  </a:cubicBezTo>
                  <a:cubicBezTo>
                    <a:pt x="1885" y="11"/>
                    <a:pt x="1777" y="0"/>
                    <a:pt x="1671"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0" name="Google Shape;17120;p72"/>
            <p:cNvSpPr/>
            <p:nvPr/>
          </p:nvSpPr>
          <p:spPr>
            <a:xfrm>
              <a:off x="4832599" y="1572541"/>
              <a:ext cx="34473" cy="60190"/>
            </a:xfrm>
            <a:custGeom>
              <a:rect b="b" l="l" r="r" t="t"/>
              <a:pathLst>
                <a:path extrusionOk="0" h="2296" w="1315">
                  <a:moveTo>
                    <a:pt x="622" y="463"/>
                  </a:moveTo>
                  <a:lnTo>
                    <a:pt x="622" y="881"/>
                  </a:lnTo>
                  <a:cubicBezTo>
                    <a:pt x="448" y="809"/>
                    <a:pt x="405" y="751"/>
                    <a:pt x="405" y="665"/>
                  </a:cubicBezTo>
                  <a:cubicBezTo>
                    <a:pt x="405" y="535"/>
                    <a:pt x="506" y="477"/>
                    <a:pt x="622" y="463"/>
                  </a:cubicBezTo>
                  <a:close/>
                  <a:moveTo>
                    <a:pt x="766" y="1329"/>
                  </a:moveTo>
                  <a:cubicBezTo>
                    <a:pt x="935" y="1399"/>
                    <a:pt x="980" y="1483"/>
                    <a:pt x="982" y="1581"/>
                  </a:cubicBezTo>
                  <a:lnTo>
                    <a:pt x="982" y="1581"/>
                  </a:lnTo>
                  <a:cubicBezTo>
                    <a:pt x="979" y="1708"/>
                    <a:pt x="894" y="1805"/>
                    <a:pt x="766" y="1805"/>
                  </a:cubicBezTo>
                  <a:lnTo>
                    <a:pt x="766" y="1329"/>
                  </a:lnTo>
                  <a:close/>
                  <a:moveTo>
                    <a:pt x="694" y="1"/>
                  </a:moveTo>
                  <a:cubicBezTo>
                    <a:pt x="651" y="1"/>
                    <a:pt x="607" y="29"/>
                    <a:pt x="607" y="73"/>
                  </a:cubicBezTo>
                  <a:lnTo>
                    <a:pt x="607" y="145"/>
                  </a:lnTo>
                  <a:cubicBezTo>
                    <a:pt x="275" y="188"/>
                    <a:pt x="59" y="333"/>
                    <a:pt x="59" y="693"/>
                  </a:cubicBezTo>
                  <a:cubicBezTo>
                    <a:pt x="59" y="1040"/>
                    <a:pt x="333" y="1155"/>
                    <a:pt x="607" y="1256"/>
                  </a:cubicBezTo>
                  <a:lnTo>
                    <a:pt x="607" y="1805"/>
                  </a:lnTo>
                  <a:cubicBezTo>
                    <a:pt x="463" y="1791"/>
                    <a:pt x="333" y="1718"/>
                    <a:pt x="246" y="1632"/>
                  </a:cubicBezTo>
                  <a:cubicBezTo>
                    <a:pt x="219" y="1616"/>
                    <a:pt x="190" y="1607"/>
                    <a:pt x="163" y="1607"/>
                  </a:cubicBezTo>
                  <a:cubicBezTo>
                    <a:pt x="117" y="1607"/>
                    <a:pt x="77" y="1630"/>
                    <a:pt x="59" y="1675"/>
                  </a:cubicBezTo>
                  <a:cubicBezTo>
                    <a:pt x="1" y="1733"/>
                    <a:pt x="1" y="1848"/>
                    <a:pt x="59" y="1920"/>
                  </a:cubicBezTo>
                  <a:cubicBezTo>
                    <a:pt x="193" y="2054"/>
                    <a:pt x="364" y="2139"/>
                    <a:pt x="561" y="2139"/>
                  </a:cubicBezTo>
                  <a:cubicBezTo>
                    <a:pt x="576" y="2139"/>
                    <a:pt x="592" y="2138"/>
                    <a:pt x="607" y="2137"/>
                  </a:cubicBezTo>
                  <a:lnTo>
                    <a:pt x="607" y="2137"/>
                  </a:lnTo>
                  <a:lnTo>
                    <a:pt x="593" y="2151"/>
                  </a:lnTo>
                  <a:lnTo>
                    <a:pt x="593" y="2224"/>
                  </a:lnTo>
                  <a:cubicBezTo>
                    <a:pt x="593" y="2267"/>
                    <a:pt x="636" y="2296"/>
                    <a:pt x="679" y="2296"/>
                  </a:cubicBezTo>
                  <a:cubicBezTo>
                    <a:pt x="723" y="2296"/>
                    <a:pt x="780" y="2267"/>
                    <a:pt x="780" y="2224"/>
                  </a:cubicBezTo>
                  <a:lnTo>
                    <a:pt x="780" y="2137"/>
                  </a:lnTo>
                  <a:cubicBezTo>
                    <a:pt x="1084" y="2123"/>
                    <a:pt x="1315" y="1848"/>
                    <a:pt x="1315" y="1545"/>
                  </a:cubicBezTo>
                  <a:cubicBezTo>
                    <a:pt x="1315" y="1213"/>
                    <a:pt x="1098" y="1069"/>
                    <a:pt x="780" y="953"/>
                  </a:cubicBezTo>
                  <a:lnTo>
                    <a:pt x="780" y="448"/>
                  </a:lnTo>
                  <a:cubicBezTo>
                    <a:pt x="881" y="463"/>
                    <a:pt x="968" y="491"/>
                    <a:pt x="1055" y="549"/>
                  </a:cubicBezTo>
                  <a:cubicBezTo>
                    <a:pt x="1073" y="558"/>
                    <a:pt x="1094" y="563"/>
                    <a:pt x="1115" y="563"/>
                  </a:cubicBezTo>
                  <a:cubicBezTo>
                    <a:pt x="1162" y="563"/>
                    <a:pt x="1208" y="541"/>
                    <a:pt x="1228" y="491"/>
                  </a:cubicBezTo>
                  <a:cubicBezTo>
                    <a:pt x="1286" y="419"/>
                    <a:pt x="1286" y="318"/>
                    <a:pt x="1214" y="260"/>
                  </a:cubicBezTo>
                  <a:cubicBezTo>
                    <a:pt x="1098" y="174"/>
                    <a:pt x="939" y="145"/>
                    <a:pt x="795" y="145"/>
                  </a:cubicBezTo>
                  <a:lnTo>
                    <a:pt x="795" y="73"/>
                  </a:lnTo>
                  <a:cubicBezTo>
                    <a:pt x="795" y="29"/>
                    <a:pt x="737" y="1"/>
                    <a:pt x="69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1" name="Google Shape;17121;p72"/>
            <p:cNvSpPr/>
            <p:nvPr/>
          </p:nvSpPr>
          <p:spPr>
            <a:xfrm>
              <a:off x="4885973" y="1500266"/>
              <a:ext cx="129056" cy="128689"/>
            </a:xfrm>
            <a:custGeom>
              <a:rect b="b" l="l" r="r" t="t"/>
              <a:pathLst>
                <a:path extrusionOk="0" h="4909" w="4923">
                  <a:moveTo>
                    <a:pt x="2469" y="0"/>
                  </a:moveTo>
                  <a:cubicBezTo>
                    <a:pt x="1112" y="0"/>
                    <a:pt x="15" y="1098"/>
                    <a:pt x="0" y="2454"/>
                  </a:cubicBezTo>
                  <a:cubicBezTo>
                    <a:pt x="0" y="3811"/>
                    <a:pt x="1097" y="4908"/>
                    <a:pt x="2454" y="4908"/>
                  </a:cubicBezTo>
                  <a:cubicBezTo>
                    <a:pt x="2463" y="4909"/>
                    <a:pt x="2472" y="4909"/>
                    <a:pt x="2481" y="4909"/>
                  </a:cubicBezTo>
                  <a:cubicBezTo>
                    <a:pt x="3826" y="4909"/>
                    <a:pt x="4908" y="3817"/>
                    <a:pt x="4923" y="2469"/>
                  </a:cubicBezTo>
                  <a:cubicBezTo>
                    <a:pt x="4923" y="1112"/>
                    <a:pt x="3826" y="0"/>
                    <a:pt x="2469"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2" name="Google Shape;17122;p72"/>
            <p:cNvSpPr/>
            <p:nvPr/>
          </p:nvSpPr>
          <p:spPr>
            <a:xfrm>
              <a:off x="4883325" y="1500449"/>
              <a:ext cx="75316" cy="128506"/>
            </a:xfrm>
            <a:custGeom>
              <a:rect b="b" l="l" r="r" t="t"/>
              <a:pathLst>
                <a:path extrusionOk="0" h="4902" w="2873">
                  <a:moveTo>
                    <a:pt x="2545" y="0"/>
                  </a:moveTo>
                  <a:cubicBezTo>
                    <a:pt x="1278" y="0"/>
                    <a:pt x="181" y="985"/>
                    <a:pt x="101" y="2289"/>
                  </a:cubicBezTo>
                  <a:cubicBezTo>
                    <a:pt x="0" y="3703"/>
                    <a:pt x="1126" y="4901"/>
                    <a:pt x="2541" y="4901"/>
                  </a:cubicBezTo>
                  <a:cubicBezTo>
                    <a:pt x="2642" y="4901"/>
                    <a:pt x="2757" y="4901"/>
                    <a:pt x="2858" y="4887"/>
                  </a:cubicBezTo>
                  <a:cubicBezTo>
                    <a:pt x="1631" y="4728"/>
                    <a:pt x="722" y="3674"/>
                    <a:pt x="722" y="2447"/>
                  </a:cubicBezTo>
                  <a:cubicBezTo>
                    <a:pt x="736" y="1206"/>
                    <a:pt x="1646" y="167"/>
                    <a:pt x="2873" y="22"/>
                  </a:cubicBezTo>
                  <a:cubicBezTo>
                    <a:pt x="2763" y="8"/>
                    <a:pt x="2653" y="0"/>
                    <a:pt x="254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3" name="Google Shape;17123;p72"/>
            <p:cNvSpPr/>
            <p:nvPr/>
          </p:nvSpPr>
          <p:spPr>
            <a:xfrm>
              <a:off x="4906787" y="1521081"/>
              <a:ext cx="87427" cy="87427"/>
            </a:xfrm>
            <a:custGeom>
              <a:rect b="b" l="l" r="r" t="t"/>
              <a:pathLst>
                <a:path extrusionOk="0" h="3335" w="3335">
                  <a:moveTo>
                    <a:pt x="1649" y="0"/>
                  </a:moveTo>
                  <a:cubicBezTo>
                    <a:pt x="737" y="0"/>
                    <a:pt x="0" y="745"/>
                    <a:pt x="0" y="1660"/>
                  </a:cubicBezTo>
                  <a:cubicBezTo>
                    <a:pt x="0" y="2584"/>
                    <a:pt x="736" y="3335"/>
                    <a:pt x="1660" y="3335"/>
                  </a:cubicBezTo>
                  <a:cubicBezTo>
                    <a:pt x="2584" y="3335"/>
                    <a:pt x="3335" y="2599"/>
                    <a:pt x="3335" y="1675"/>
                  </a:cubicBezTo>
                  <a:cubicBezTo>
                    <a:pt x="3335" y="751"/>
                    <a:pt x="2599" y="0"/>
                    <a:pt x="1675" y="0"/>
                  </a:cubicBezTo>
                  <a:cubicBezTo>
                    <a:pt x="1666" y="0"/>
                    <a:pt x="1657" y="0"/>
                    <a:pt x="1649"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4" name="Google Shape;17124;p72"/>
            <p:cNvSpPr/>
            <p:nvPr/>
          </p:nvSpPr>
          <p:spPr>
            <a:xfrm>
              <a:off x="4906394" y="1521002"/>
              <a:ext cx="52246" cy="87584"/>
            </a:xfrm>
            <a:custGeom>
              <a:rect b="b" l="l" r="r" t="t"/>
              <a:pathLst>
                <a:path extrusionOk="0" h="3341" w="1993">
                  <a:moveTo>
                    <a:pt x="1667" y="0"/>
                  </a:moveTo>
                  <a:cubicBezTo>
                    <a:pt x="772" y="0"/>
                    <a:pt x="1" y="722"/>
                    <a:pt x="1" y="1663"/>
                  </a:cubicBezTo>
                  <a:cubicBezTo>
                    <a:pt x="1" y="2606"/>
                    <a:pt x="775" y="3341"/>
                    <a:pt x="1671" y="3341"/>
                  </a:cubicBezTo>
                  <a:cubicBezTo>
                    <a:pt x="1777" y="3341"/>
                    <a:pt x="1885" y="3330"/>
                    <a:pt x="1993" y="3309"/>
                  </a:cubicBezTo>
                  <a:cubicBezTo>
                    <a:pt x="1213" y="3150"/>
                    <a:pt x="650" y="2457"/>
                    <a:pt x="650" y="1663"/>
                  </a:cubicBezTo>
                  <a:cubicBezTo>
                    <a:pt x="650" y="870"/>
                    <a:pt x="1213" y="177"/>
                    <a:pt x="1993" y="32"/>
                  </a:cubicBezTo>
                  <a:cubicBezTo>
                    <a:pt x="1883" y="11"/>
                    <a:pt x="1774" y="0"/>
                    <a:pt x="1667"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5" name="Google Shape;17125;p72"/>
            <p:cNvSpPr/>
            <p:nvPr/>
          </p:nvSpPr>
          <p:spPr>
            <a:xfrm>
              <a:off x="4932504" y="1535079"/>
              <a:ext cx="34840" cy="60190"/>
            </a:xfrm>
            <a:custGeom>
              <a:rect b="b" l="l" r="r" t="t"/>
              <a:pathLst>
                <a:path extrusionOk="0" h="2296" w="1329">
                  <a:moveTo>
                    <a:pt x="636" y="462"/>
                  </a:moveTo>
                  <a:lnTo>
                    <a:pt x="636" y="881"/>
                  </a:lnTo>
                  <a:cubicBezTo>
                    <a:pt x="448" y="809"/>
                    <a:pt x="405" y="766"/>
                    <a:pt x="405" y="665"/>
                  </a:cubicBezTo>
                  <a:cubicBezTo>
                    <a:pt x="405" y="535"/>
                    <a:pt x="506" y="477"/>
                    <a:pt x="636" y="462"/>
                  </a:cubicBezTo>
                  <a:close/>
                  <a:moveTo>
                    <a:pt x="766" y="1329"/>
                  </a:moveTo>
                  <a:cubicBezTo>
                    <a:pt x="954" y="1401"/>
                    <a:pt x="982" y="1487"/>
                    <a:pt x="982" y="1588"/>
                  </a:cubicBezTo>
                  <a:cubicBezTo>
                    <a:pt x="982" y="1704"/>
                    <a:pt x="896" y="1805"/>
                    <a:pt x="766" y="1805"/>
                  </a:cubicBezTo>
                  <a:lnTo>
                    <a:pt x="766" y="1329"/>
                  </a:lnTo>
                  <a:close/>
                  <a:moveTo>
                    <a:pt x="694" y="0"/>
                  </a:moveTo>
                  <a:cubicBezTo>
                    <a:pt x="650" y="0"/>
                    <a:pt x="607" y="29"/>
                    <a:pt x="607" y="73"/>
                  </a:cubicBezTo>
                  <a:lnTo>
                    <a:pt x="607" y="159"/>
                  </a:lnTo>
                  <a:cubicBezTo>
                    <a:pt x="275" y="188"/>
                    <a:pt x="59" y="347"/>
                    <a:pt x="59" y="693"/>
                  </a:cubicBezTo>
                  <a:cubicBezTo>
                    <a:pt x="59" y="1054"/>
                    <a:pt x="333" y="1155"/>
                    <a:pt x="607" y="1256"/>
                  </a:cubicBezTo>
                  <a:lnTo>
                    <a:pt x="607" y="1805"/>
                  </a:lnTo>
                  <a:cubicBezTo>
                    <a:pt x="463" y="1790"/>
                    <a:pt x="333" y="1733"/>
                    <a:pt x="246" y="1632"/>
                  </a:cubicBezTo>
                  <a:cubicBezTo>
                    <a:pt x="219" y="1615"/>
                    <a:pt x="192" y="1607"/>
                    <a:pt x="167" y="1607"/>
                  </a:cubicBezTo>
                  <a:cubicBezTo>
                    <a:pt x="124" y="1607"/>
                    <a:pt x="86" y="1630"/>
                    <a:pt x="59" y="1675"/>
                  </a:cubicBezTo>
                  <a:cubicBezTo>
                    <a:pt x="1" y="1747"/>
                    <a:pt x="1" y="1848"/>
                    <a:pt x="59" y="1920"/>
                  </a:cubicBezTo>
                  <a:cubicBezTo>
                    <a:pt x="203" y="2065"/>
                    <a:pt x="391" y="2151"/>
                    <a:pt x="607" y="2151"/>
                  </a:cubicBezTo>
                  <a:lnTo>
                    <a:pt x="593" y="2224"/>
                  </a:lnTo>
                  <a:cubicBezTo>
                    <a:pt x="593" y="2267"/>
                    <a:pt x="650" y="2296"/>
                    <a:pt x="694" y="2296"/>
                  </a:cubicBezTo>
                  <a:cubicBezTo>
                    <a:pt x="737" y="2296"/>
                    <a:pt x="780" y="2267"/>
                    <a:pt x="780" y="2224"/>
                  </a:cubicBezTo>
                  <a:lnTo>
                    <a:pt x="780" y="2137"/>
                  </a:lnTo>
                  <a:cubicBezTo>
                    <a:pt x="1098" y="2122"/>
                    <a:pt x="1329" y="1863"/>
                    <a:pt x="1315" y="1545"/>
                  </a:cubicBezTo>
                  <a:cubicBezTo>
                    <a:pt x="1315" y="1199"/>
                    <a:pt x="1084" y="1054"/>
                    <a:pt x="795" y="953"/>
                  </a:cubicBezTo>
                  <a:lnTo>
                    <a:pt x="795" y="448"/>
                  </a:lnTo>
                  <a:cubicBezTo>
                    <a:pt x="982" y="477"/>
                    <a:pt x="1040" y="563"/>
                    <a:pt x="1127" y="563"/>
                  </a:cubicBezTo>
                  <a:cubicBezTo>
                    <a:pt x="1199" y="563"/>
                    <a:pt x="1242" y="491"/>
                    <a:pt x="1257" y="419"/>
                  </a:cubicBezTo>
                  <a:cubicBezTo>
                    <a:pt x="1300" y="304"/>
                    <a:pt x="1228" y="246"/>
                    <a:pt x="1098" y="203"/>
                  </a:cubicBezTo>
                  <a:cubicBezTo>
                    <a:pt x="997" y="159"/>
                    <a:pt x="896" y="145"/>
                    <a:pt x="795" y="145"/>
                  </a:cubicBezTo>
                  <a:lnTo>
                    <a:pt x="795" y="73"/>
                  </a:lnTo>
                  <a:cubicBezTo>
                    <a:pt x="795" y="29"/>
                    <a:pt x="752" y="0"/>
                    <a:pt x="69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6" name="Google Shape;17126;p72"/>
            <p:cNvSpPr/>
            <p:nvPr/>
          </p:nvSpPr>
          <p:spPr>
            <a:xfrm>
              <a:off x="4659658" y="1714836"/>
              <a:ext cx="144969" cy="163215"/>
            </a:xfrm>
            <a:custGeom>
              <a:rect b="b" l="l" r="r" t="t"/>
              <a:pathLst>
                <a:path extrusionOk="0" h="6226" w="5530">
                  <a:moveTo>
                    <a:pt x="3682" y="0"/>
                  </a:moveTo>
                  <a:lnTo>
                    <a:pt x="275" y="1285"/>
                  </a:lnTo>
                  <a:cubicBezTo>
                    <a:pt x="88" y="1343"/>
                    <a:pt x="1" y="1530"/>
                    <a:pt x="73" y="1718"/>
                  </a:cubicBezTo>
                  <a:lnTo>
                    <a:pt x="1675" y="6005"/>
                  </a:lnTo>
                  <a:cubicBezTo>
                    <a:pt x="1721" y="6142"/>
                    <a:pt x="1857" y="6225"/>
                    <a:pt x="1998" y="6225"/>
                  </a:cubicBezTo>
                  <a:cubicBezTo>
                    <a:pt x="2035" y="6225"/>
                    <a:pt x="2072" y="6220"/>
                    <a:pt x="2108" y="6207"/>
                  </a:cubicBezTo>
                  <a:lnTo>
                    <a:pt x="5530" y="4923"/>
                  </a:lnTo>
                  <a:lnTo>
                    <a:pt x="3682"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7" name="Google Shape;17127;p72"/>
            <p:cNvSpPr/>
            <p:nvPr/>
          </p:nvSpPr>
          <p:spPr>
            <a:xfrm>
              <a:off x="4699400" y="1824939"/>
              <a:ext cx="105227" cy="52928"/>
            </a:xfrm>
            <a:custGeom>
              <a:rect b="b" l="l" r="r" t="t"/>
              <a:pathLst>
                <a:path extrusionOk="0" h="2019" w="4014">
                  <a:moveTo>
                    <a:pt x="3739" y="1"/>
                  </a:moveTo>
                  <a:lnTo>
                    <a:pt x="3682" y="30"/>
                  </a:lnTo>
                  <a:lnTo>
                    <a:pt x="1" y="1401"/>
                  </a:lnTo>
                  <a:lnTo>
                    <a:pt x="159" y="1805"/>
                  </a:lnTo>
                  <a:cubicBezTo>
                    <a:pt x="203" y="1937"/>
                    <a:pt x="330" y="2019"/>
                    <a:pt x="465" y="2019"/>
                  </a:cubicBezTo>
                  <a:cubicBezTo>
                    <a:pt x="508" y="2019"/>
                    <a:pt x="551" y="2010"/>
                    <a:pt x="592" y="1993"/>
                  </a:cubicBezTo>
                  <a:lnTo>
                    <a:pt x="4014" y="723"/>
                  </a:lnTo>
                  <a:lnTo>
                    <a:pt x="37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8" name="Google Shape;17128;p72"/>
            <p:cNvSpPr/>
            <p:nvPr/>
          </p:nvSpPr>
          <p:spPr>
            <a:xfrm>
              <a:off x="4800066" y="1641276"/>
              <a:ext cx="282336" cy="173858"/>
            </a:xfrm>
            <a:custGeom>
              <a:rect b="b" l="l" r="r" t="t"/>
              <a:pathLst>
                <a:path extrusionOk="0" h="6632" w="10770">
                  <a:moveTo>
                    <a:pt x="9581" y="1"/>
                  </a:moveTo>
                  <a:cubicBezTo>
                    <a:pt x="9150" y="1"/>
                    <a:pt x="8803" y="341"/>
                    <a:pt x="8763" y="381"/>
                  </a:cubicBezTo>
                  <a:lnTo>
                    <a:pt x="5933" y="2720"/>
                  </a:lnTo>
                  <a:cubicBezTo>
                    <a:pt x="5905" y="2267"/>
                    <a:pt x="5530" y="1911"/>
                    <a:pt x="5066" y="1911"/>
                  </a:cubicBezTo>
                  <a:cubicBezTo>
                    <a:pt x="5057" y="1911"/>
                    <a:pt x="5048" y="1911"/>
                    <a:pt x="5038" y="1911"/>
                  </a:cubicBezTo>
                  <a:cubicBezTo>
                    <a:pt x="4300" y="1911"/>
                    <a:pt x="3764" y="1907"/>
                    <a:pt x="3361" y="1907"/>
                  </a:cubicBezTo>
                  <a:cubicBezTo>
                    <a:pt x="2487" y="1907"/>
                    <a:pt x="2233" y="1927"/>
                    <a:pt x="1877" y="2056"/>
                  </a:cubicBezTo>
                  <a:lnTo>
                    <a:pt x="0" y="2835"/>
                  </a:lnTo>
                  <a:lnTo>
                    <a:pt x="1430" y="6632"/>
                  </a:lnTo>
                  <a:cubicBezTo>
                    <a:pt x="2518" y="6184"/>
                    <a:pt x="2486" y="6114"/>
                    <a:pt x="3497" y="6114"/>
                  </a:cubicBezTo>
                  <a:cubicBezTo>
                    <a:pt x="3854" y="6114"/>
                    <a:pt x="4341" y="6123"/>
                    <a:pt x="5053" y="6126"/>
                  </a:cubicBezTo>
                  <a:cubicBezTo>
                    <a:pt x="5659" y="6098"/>
                    <a:pt x="6237" y="5838"/>
                    <a:pt x="6641" y="5376"/>
                  </a:cubicBezTo>
                  <a:lnTo>
                    <a:pt x="10120" y="1651"/>
                  </a:lnTo>
                  <a:cubicBezTo>
                    <a:pt x="10235" y="1536"/>
                    <a:pt x="10769" y="843"/>
                    <a:pt x="10177" y="251"/>
                  </a:cubicBezTo>
                  <a:cubicBezTo>
                    <a:pt x="9975" y="66"/>
                    <a:pt x="9770" y="1"/>
                    <a:pt x="958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9" name="Google Shape;17129;p72"/>
            <p:cNvSpPr/>
            <p:nvPr/>
          </p:nvSpPr>
          <p:spPr>
            <a:xfrm>
              <a:off x="4800066" y="1707260"/>
              <a:ext cx="57175" cy="107875"/>
            </a:xfrm>
            <a:custGeom>
              <a:rect b="b" l="l" r="r" t="t"/>
              <a:pathLst>
                <a:path extrusionOk="0" h="4115" w="2181">
                  <a:moveTo>
                    <a:pt x="751" y="1"/>
                  </a:moveTo>
                  <a:lnTo>
                    <a:pt x="0" y="318"/>
                  </a:lnTo>
                  <a:lnTo>
                    <a:pt x="1430" y="4115"/>
                  </a:lnTo>
                  <a:lnTo>
                    <a:pt x="2180" y="3812"/>
                  </a:lnTo>
                  <a:lnTo>
                    <a:pt x="751" y="1"/>
                  </a:ln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0" name="Google Shape;17130;p72"/>
            <p:cNvSpPr/>
            <p:nvPr/>
          </p:nvSpPr>
          <p:spPr>
            <a:xfrm>
              <a:off x="4874228" y="1692501"/>
              <a:ext cx="81004" cy="51827"/>
            </a:xfrm>
            <a:custGeom>
              <a:rect b="b" l="l" r="r" t="t"/>
              <a:pathLst>
                <a:path extrusionOk="0" h="1977" w="3090">
                  <a:moveTo>
                    <a:pt x="2527" y="1"/>
                  </a:moveTo>
                  <a:lnTo>
                    <a:pt x="2527" y="1"/>
                  </a:lnTo>
                  <a:cubicBezTo>
                    <a:pt x="2599" y="347"/>
                    <a:pt x="2671" y="939"/>
                    <a:pt x="2455" y="1256"/>
                  </a:cubicBezTo>
                  <a:cubicBezTo>
                    <a:pt x="2323" y="1441"/>
                    <a:pt x="2144" y="1481"/>
                    <a:pt x="1670" y="1481"/>
                  </a:cubicBezTo>
                  <a:cubicBezTo>
                    <a:pt x="1364" y="1481"/>
                    <a:pt x="935" y="1464"/>
                    <a:pt x="318" y="1459"/>
                  </a:cubicBezTo>
                  <a:cubicBezTo>
                    <a:pt x="1" y="1459"/>
                    <a:pt x="1" y="1964"/>
                    <a:pt x="318" y="1964"/>
                  </a:cubicBezTo>
                  <a:cubicBezTo>
                    <a:pt x="820" y="1964"/>
                    <a:pt x="1219" y="1977"/>
                    <a:pt x="1543" y="1977"/>
                  </a:cubicBezTo>
                  <a:cubicBezTo>
                    <a:pt x="2246" y="1977"/>
                    <a:pt x="2597" y="1916"/>
                    <a:pt x="2873" y="1531"/>
                  </a:cubicBezTo>
                  <a:cubicBezTo>
                    <a:pt x="3018" y="1300"/>
                    <a:pt x="3090" y="1026"/>
                    <a:pt x="3090" y="751"/>
                  </a:cubicBezTo>
                  <a:cubicBezTo>
                    <a:pt x="3061" y="405"/>
                    <a:pt x="2845" y="116"/>
                    <a:pt x="2527"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1" name="Google Shape;17131;p72"/>
            <p:cNvSpPr/>
            <p:nvPr/>
          </p:nvSpPr>
          <p:spPr>
            <a:xfrm>
              <a:off x="4754662" y="1702200"/>
              <a:ext cx="88187" cy="142085"/>
            </a:xfrm>
            <a:custGeom>
              <a:rect b="b" l="l" r="r" t="t"/>
              <a:pathLst>
                <a:path extrusionOk="0" h="5420" w="3364">
                  <a:moveTo>
                    <a:pt x="1396" y="1"/>
                  </a:moveTo>
                  <a:cubicBezTo>
                    <a:pt x="1359" y="1"/>
                    <a:pt x="1322" y="7"/>
                    <a:pt x="1285" y="20"/>
                  </a:cubicBezTo>
                  <a:lnTo>
                    <a:pt x="0" y="497"/>
                  </a:lnTo>
                  <a:lnTo>
                    <a:pt x="1848" y="5419"/>
                  </a:lnTo>
                  <a:lnTo>
                    <a:pt x="3118" y="4943"/>
                  </a:lnTo>
                  <a:cubicBezTo>
                    <a:pt x="3277" y="4885"/>
                    <a:pt x="3364" y="4726"/>
                    <a:pt x="3306" y="4567"/>
                  </a:cubicBezTo>
                  <a:lnTo>
                    <a:pt x="1675" y="194"/>
                  </a:lnTo>
                  <a:cubicBezTo>
                    <a:pt x="1630" y="71"/>
                    <a:pt x="1518" y="1"/>
                    <a:pt x="1396"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2" name="Google Shape;17132;p72"/>
            <p:cNvSpPr/>
            <p:nvPr/>
          </p:nvSpPr>
          <p:spPr>
            <a:xfrm>
              <a:off x="4795898" y="1809446"/>
              <a:ext cx="46951" cy="35207"/>
            </a:xfrm>
            <a:custGeom>
              <a:rect b="b" l="l" r="r" t="t"/>
              <a:pathLst>
                <a:path extrusionOk="0" h="1343" w="1791">
                  <a:moveTo>
                    <a:pt x="1545" y="0"/>
                  </a:moveTo>
                  <a:cubicBezTo>
                    <a:pt x="1502" y="43"/>
                    <a:pt x="1459" y="72"/>
                    <a:pt x="1401" y="87"/>
                  </a:cubicBezTo>
                  <a:lnTo>
                    <a:pt x="1" y="621"/>
                  </a:lnTo>
                  <a:lnTo>
                    <a:pt x="261" y="1343"/>
                  </a:lnTo>
                  <a:lnTo>
                    <a:pt x="1545" y="866"/>
                  </a:lnTo>
                  <a:cubicBezTo>
                    <a:pt x="1704" y="809"/>
                    <a:pt x="1791" y="635"/>
                    <a:pt x="1719" y="476"/>
                  </a:cubicBezTo>
                  <a:lnTo>
                    <a:pt x="1545"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33" name="Google Shape;17133;p72"/>
          <p:cNvGrpSpPr/>
          <p:nvPr/>
        </p:nvGrpSpPr>
        <p:grpSpPr>
          <a:xfrm>
            <a:off x="5211406" y="1513504"/>
            <a:ext cx="260394" cy="351202"/>
            <a:chOff x="5211406" y="1513504"/>
            <a:chExt cx="260394" cy="351202"/>
          </a:xfrm>
        </p:grpSpPr>
        <p:sp>
          <p:nvSpPr>
            <p:cNvPr id="17134" name="Google Shape;17134;p72"/>
            <p:cNvSpPr/>
            <p:nvPr/>
          </p:nvSpPr>
          <p:spPr>
            <a:xfrm>
              <a:off x="5294297" y="1582765"/>
              <a:ext cx="33686" cy="74582"/>
            </a:xfrm>
            <a:custGeom>
              <a:rect b="b" l="l" r="r" t="t"/>
              <a:pathLst>
                <a:path extrusionOk="0" h="2845" w="1285">
                  <a:moveTo>
                    <a:pt x="780" y="0"/>
                  </a:moveTo>
                  <a:cubicBezTo>
                    <a:pt x="347" y="0"/>
                    <a:pt x="0" y="347"/>
                    <a:pt x="0" y="780"/>
                  </a:cubicBezTo>
                  <a:lnTo>
                    <a:pt x="0" y="953"/>
                  </a:lnTo>
                  <a:cubicBezTo>
                    <a:pt x="0" y="1184"/>
                    <a:pt x="29" y="1401"/>
                    <a:pt x="101" y="1617"/>
                  </a:cubicBezTo>
                  <a:lnTo>
                    <a:pt x="520" y="2844"/>
                  </a:lnTo>
                  <a:lnTo>
                    <a:pt x="1285" y="2844"/>
                  </a:lnTo>
                  <a:lnTo>
                    <a:pt x="1285"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5" name="Google Shape;17135;p72"/>
            <p:cNvSpPr/>
            <p:nvPr/>
          </p:nvSpPr>
          <p:spPr>
            <a:xfrm>
              <a:off x="5307903" y="1575949"/>
              <a:ext cx="81398" cy="81398"/>
            </a:xfrm>
            <a:custGeom>
              <a:rect b="b" l="l" r="r" t="t"/>
              <a:pathLst>
                <a:path extrusionOk="0" h="3105" w="3105">
                  <a:moveTo>
                    <a:pt x="766" y="1"/>
                  </a:moveTo>
                  <a:cubicBezTo>
                    <a:pt x="347" y="1"/>
                    <a:pt x="1" y="347"/>
                    <a:pt x="1" y="780"/>
                  </a:cubicBezTo>
                  <a:cubicBezTo>
                    <a:pt x="1" y="1069"/>
                    <a:pt x="232" y="1300"/>
                    <a:pt x="506" y="1300"/>
                  </a:cubicBezTo>
                  <a:lnTo>
                    <a:pt x="2585" y="3104"/>
                  </a:lnTo>
                  <a:lnTo>
                    <a:pt x="3018" y="1574"/>
                  </a:lnTo>
                  <a:cubicBezTo>
                    <a:pt x="3076" y="1386"/>
                    <a:pt x="3104" y="1199"/>
                    <a:pt x="3104" y="1011"/>
                  </a:cubicBezTo>
                  <a:lnTo>
                    <a:pt x="3104" y="520"/>
                  </a:lnTo>
                  <a:cubicBezTo>
                    <a:pt x="3104" y="231"/>
                    <a:pt x="2874" y="1"/>
                    <a:pt x="258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6" name="Google Shape;17136;p72"/>
            <p:cNvSpPr/>
            <p:nvPr/>
          </p:nvSpPr>
          <p:spPr>
            <a:xfrm>
              <a:off x="5321168" y="1677741"/>
              <a:ext cx="40895" cy="30305"/>
            </a:xfrm>
            <a:custGeom>
              <a:rect b="b" l="l" r="r" t="t"/>
              <a:pathLst>
                <a:path extrusionOk="0" h="1156" w="1560">
                  <a:moveTo>
                    <a:pt x="0" y="1"/>
                  </a:moveTo>
                  <a:lnTo>
                    <a:pt x="0" y="1155"/>
                  </a:lnTo>
                  <a:lnTo>
                    <a:pt x="1559" y="1155"/>
                  </a:lnTo>
                  <a:lnTo>
                    <a:pt x="155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7" name="Google Shape;17137;p72"/>
            <p:cNvSpPr/>
            <p:nvPr/>
          </p:nvSpPr>
          <p:spPr>
            <a:xfrm>
              <a:off x="5321168" y="1677741"/>
              <a:ext cx="40895" cy="16489"/>
            </a:xfrm>
            <a:custGeom>
              <a:rect b="b" l="l" r="r" t="t"/>
              <a:pathLst>
                <a:path extrusionOk="0" h="629" w="1560">
                  <a:moveTo>
                    <a:pt x="0" y="1"/>
                  </a:moveTo>
                  <a:lnTo>
                    <a:pt x="0" y="477"/>
                  </a:lnTo>
                  <a:cubicBezTo>
                    <a:pt x="253" y="578"/>
                    <a:pt x="520" y="629"/>
                    <a:pt x="785" y="629"/>
                  </a:cubicBezTo>
                  <a:cubicBezTo>
                    <a:pt x="1050" y="629"/>
                    <a:pt x="1314" y="578"/>
                    <a:pt x="1559" y="477"/>
                  </a:cubicBezTo>
                  <a:lnTo>
                    <a:pt x="1559"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8" name="Google Shape;17138;p72"/>
            <p:cNvSpPr/>
            <p:nvPr/>
          </p:nvSpPr>
          <p:spPr>
            <a:xfrm>
              <a:off x="5273850" y="1694021"/>
              <a:ext cx="135872" cy="57542"/>
            </a:xfrm>
            <a:custGeom>
              <a:rect b="b" l="l" r="r" t="t"/>
              <a:pathLst>
                <a:path extrusionOk="0" h="2195" w="5183">
                  <a:moveTo>
                    <a:pt x="1805" y="0"/>
                  </a:moveTo>
                  <a:lnTo>
                    <a:pt x="564" y="361"/>
                  </a:lnTo>
                  <a:cubicBezTo>
                    <a:pt x="232" y="462"/>
                    <a:pt x="1" y="765"/>
                    <a:pt x="1" y="1112"/>
                  </a:cubicBezTo>
                  <a:lnTo>
                    <a:pt x="1" y="2195"/>
                  </a:lnTo>
                  <a:lnTo>
                    <a:pt x="5183" y="2195"/>
                  </a:lnTo>
                  <a:lnTo>
                    <a:pt x="5183" y="1112"/>
                  </a:lnTo>
                  <a:cubicBezTo>
                    <a:pt x="5183" y="765"/>
                    <a:pt x="4952" y="462"/>
                    <a:pt x="4620" y="361"/>
                  </a:cubicBezTo>
                  <a:lnTo>
                    <a:pt x="3364" y="0"/>
                  </a:lnTo>
                  <a:lnTo>
                    <a:pt x="2585" y="520"/>
                  </a:lnTo>
                  <a:lnTo>
                    <a:pt x="1805"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9" name="Google Shape;17139;p72"/>
            <p:cNvSpPr/>
            <p:nvPr/>
          </p:nvSpPr>
          <p:spPr>
            <a:xfrm>
              <a:off x="5334773" y="1708020"/>
              <a:ext cx="13658" cy="54527"/>
            </a:xfrm>
            <a:custGeom>
              <a:rect b="b" l="l" r="r" t="t"/>
              <a:pathLst>
                <a:path extrusionOk="0" h="2080" w="521">
                  <a:moveTo>
                    <a:pt x="131" y="0"/>
                  </a:moveTo>
                  <a:lnTo>
                    <a:pt x="1" y="2079"/>
                  </a:lnTo>
                  <a:lnTo>
                    <a:pt x="520" y="2079"/>
                  </a:lnTo>
                  <a:lnTo>
                    <a:pt x="391"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0" name="Google Shape;17140;p72"/>
            <p:cNvSpPr/>
            <p:nvPr/>
          </p:nvSpPr>
          <p:spPr>
            <a:xfrm>
              <a:off x="5301113" y="1610002"/>
              <a:ext cx="81371" cy="74582"/>
            </a:xfrm>
            <a:custGeom>
              <a:rect b="b" l="l" r="r" t="t"/>
              <a:pathLst>
                <a:path extrusionOk="0" h="2845" w="3104">
                  <a:moveTo>
                    <a:pt x="996" y="1"/>
                  </a:moveTo>
                  <a:cubicBezTo>
                    <a:pt x="852" y="1"/>
                    <a:pt x="707" y="58"/>
                    <a:pt x="621" y="159"/>
                  </a:cubicBezTo>
                  <a:lnTo>
                    <a:pt x="144" y="621"/>
                  </a:lnTo>
                  <a:cubicBezTo>
                    <a:pt x="43" y="722"/>
                    <a:pt x="0" y="852"/>
                    <a:pt x="0" y="982"/>
                  </a:cubicBezTo>
                  <a:lnTo>
                    <a:pt x="0" y="1285"/>
                  </a:lnTo>
                  <a:cubicBezTo>
                    <a:pt x="0" y="2137"/>
                    <a:pt x="693" y="2844"/>
                    <a:pt x="1545" y="2844"/>
                  </a:cubicBezTo>
                  <a:cubicBezTo>
                    <a:pt x="2396" y="2830"/>
                    <a:pt x="3089" y="2152"/>
                    <a:pt x="3104" y="1300"/>
                  </a:cubicBezTo>
                  <a:lnTo>
                    <a:pt x="3104" y="968"/>
                  </a:lnTo>
                  <a:cubicBezTo>
                    <a:pt x="3104" y="824"/>
                    <a:pt x="3046" y="694"/>
                    <a:pt x="2959" y="607"/>
                  </a:cubicBezTo>
                  <a:cubicBezTo>
                    <a:pt x="2555" y="217"/>
                    <a:pt x="1819" y="30"/>
                    <a:pt x="99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1" name="Google Shape;17141;p72"/>
            <p:cNvSpPr/>
            <p:nvPr/>
          </p:nvSpPr>
          <p:spPr>
            <a:xfrm>
              <a:off x="5300720" y="1610002"/>
              <a:ext cx="81398" cy="72694"/>
            </a:xfrm>
            <a:custGeom>
              <a:rect b="b" l="l" r="r" t="t"/>
              <a:pathLst>
                <a:path extrusionOk="0" h="2773" w="3105">
                  <a:moveTo>
                    <a:pt x="997" y="1"/>
                  </a:moveTo>
                  <a:cubicBezTo>
                    <a:pt x="852" y="1"/>
                    <a:pt x="722" y="44"/>
                    <a:pt x="621" y="145"/>
                  </a:cubicBezTo>
                  <a:lnTo>
                    <a:pt x="159" y="621"/>
                  </a:lnTo>
                  <a:cubicBezTo>
                    <a:pt x="58" y="708"/>
                    <a:pt x="1" y="838"/>
                    <a:pt x="1" y="982"/>
                  </a:cubicBezTo>
                  <a:lnTo>
                    <a:pt x="1" y="1285"/>
                  </a:lnTo>
                  <a:cubicBezTo>
                    <a:pt x="1" y="1978"/>
                    <a:pt x="463" y="2585"/>
                    <a:pt x="1127" y="2772"/>
                  </a:cubicBezTo>
                  <a:cubicBezTo>
                    <a:pt x="896" y="2498"/>
                    <a:pt x="780" y="2152"/>
                    <a:pt x="780" y="1805"/>
                  </a:cubicBezTo>
                  <a:lnTo>
                    <a:pt x="780" y="1054"/>
                  </a:lnTo>
                  <a:cubicBezTo>
                    <a:pt x="780" y="760"/>
                    <a:pt x="1011" y="534"/>
                    <a:pt x="1302" y="534"/>
                  </a:cubicBezTo>
                  <a:cubicBezTo>
                    <a:pt x="1311" y="534"/>
                    <a:pt x="1320" y="534"/>
                    <a:pt x="1329" y="535"/>
                  </a:cubicBezTo>
                  <a:cubicBezTo>
                    <a:pt x="1848" y="564"/>
                    <a:pt x="2628" y="650"/>
                    <a:pt x="3104" y="881"/>
                  </a:cubicBezTo>
                  <a:cubicBezTo>
                    <a:pt x="3090" y="780"/>
                    <a:pt x="3032" y="665"/>
                    <a:pt x="2960" y="593"/>
                  </a:cubicBezTo>
                  <a:cubicBezTo>
                    <a:pt x="2556" y="203"/>
                    <a:pt x="1834" y="30"/>
                    <a:pt x="997"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2" name="Google Shape;17142;p72"/>
            <p:cNvSpPr/>
            <p:nvPr/>
          </p:nvSpPr>
          <p:spPr>
            <a:xfrm>
              <a:off x="5334773" y="1707653"/>
              <a:ext cx="13658" cy="13632"/>
            </a:xfrm>
            <a:custGeom>
              <a:rect b="b" l="l" r="r" t="t"/>
              <a:pathLst>
                <a:path extrusionOk="0" h="520" w="521">
                  <a:moveTo>
                    <a:pt x="1" y="0"/>
                  </a:moveTo>
                  <a:lnTo>
                    <a:pt x="1" y="419"/>
                  </a:lnTo>
                  <a:cubicBezTo>
                    <a:pt x="1" y="476"/>
                    <a:pt x="59" y="520"/>
                    <a:pt x="116" y="520"/>
                  </a:cubicBezTo>
                  <a:lnTo>
                    <a:pt x="419" y="520"/>
                  </a:lnTo>
                  <a:cubicBezTo>
                    <a:pt x="477" y="520"/>
                    <a:pt x="520" y="476"/>
                    <a:pt x="520" y="419"/>
                  </a:cubicBezTo>
                  <a:lnTo>
                    <a:pt x="520"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3" name="Google Shape;17143;p72"/>
            <p:cNvSpPr/>
            <p:nvPr/>
          </p:nvSpPr>
          <p:spPr>
            <a:xfrm>
              <a:off x="5313959" y="1688778"/>
              <a:ext cx="27657" cy="28758"/>
            </a:xfrm>
            <a:custGeom>
              <a:rect b="b" l="l" r="r" t="t"/>
              <a:pathLst>
                <a:path extrusionOk="0" h="1097" w="1055">
                  <a:moveTo>
                    <a:pt x="243" y="1"/>
                  </a:moveTo>
                  <a:cubicBezTo>
                    <a:pt x="208" y="1"/>
                    <a:pt x="176" y="16"/>
                    <a:pt x="160" y="42"/>
                  </a:cubicBezTo>
                  <a:lnTo>
                    <a:pt x="1" y="287"/>
                  </a:lnTo>
                  <a:lnTo>
                    <a:pt x="391" y="1009"/>
                  </a:lnTo>
                  <a:cubicBezTo>
                    <a:pt x="419" y="1065"/>
                    <a:pt x="477" y="1097"/>
                    <a:pt x="534" y="1097"/>
                  </a:cubicBezTo>
                  <a:cubicBezTo>
                    <a:pt x="565" y="1097"/>
                    <a:pt x="596" y="1087"/>
                    <a:pt x="622" y="1066"/>
                  </a:cubicBezTo>
                  <a:lnTo>
                    <a:pt x="1055" y="720"/>
                  </a:lnTo>
                  <a:lnTo>
                    <a:pt x="318" y="27"/>
                  </a:lnTo>
                  <a:cubicBezTo>
                    <a:pt x="294" y="9"/>
                    <a:pt x="268" y="1"/>
                    <a:pt x="243"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4" name="Google Shape;17144;p72"/>
            <p:cNvSpPr/>
            <p:nvPr/>
          </p:nvSpPr>
          <p:spPr>
            <a:xfrm>
              <a:off x="5341589" y="1688778"/>
              <a:ext cx="28024" cy="28758"/>
            </a:xfrm>
            <a:custGeom>
              <a:rect b="b" l="l" r="r" t="t"/>
              <a:pathLst>
                <a:path extrusionOk="0" h="1097" w="1069">
                  <a:moveTo>
                    <a:pt x="817" y="1"/>
                  </a:moveTo>
                  <a:cubicBezTo>
                    <a:pt x="793" y="1"/>
                    <a:pt x="769" y="9"/>
                    <a:pt x="751" y="27"/>
                  </a:cubicBezTo>
                  <a:lnTo>
                    <a:pt x="1" y="720"/>
                  </a:lnTo>
                  <a:lnTo>
                    <a:pt x="448" y="1066"/>
                  </a:lnTo>
                  <a:cubicBezTo>
                    <a:pt x="474" y="1087"/>
                    <a:pt x="503" y="1097"/>
                    <a:pt x="532" y="1097"/>
                  </a:cubicBezTo>
                  <a:cubicBezTo>
                    <a:pt x="586" y="1097"/>
                    <a:pt x="642" y="1065"/>
                    <a:pt x="679" y="1009"/>
                  </a:cubicBezTo>
                  <a:lnTo>
                    <a:pt x="1069" y="287"/>
                  </a:lnTo>
                  <a:lnTo>
                    <a:pt x="910" y="42"/>
                  </a:lnTo>
                  <a:cubicBezTo>
                    <a:pt x="885" y="16"/>
                    <a:pt x="850" y="1"/>
                    <a:pt x="817"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5" name="Google Shape;17145;p72"/>
            <p:cNvSpPr/>
            <p:nvPr/>
          </p:nvSpPr>
          <p:spPr>
            <a:xfrm>
              <a:off x="5211406" y="1513504"/>
              <a:ext cx="260394" cy="351202"/>
            </a:xfrm>
            <a:custGeom>
              <a:rect b="b" l="l" r="r" t="t"/>
              <a:pathLst>
                <a:path extrusionOk="0" h="13397" w="9933">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97"/>
                    <a:pt x="4967" y="13397"/>
                  </a:cubicBezTo>
                  <a:cubicBezTo>
                    <a:pt x="4967" y="13397"/>
                    <a:pt x="9932" y="10149"/>
                    <a:pt x="9932" y="4966"/>
                  </a:cubicBezTo>
                  <a:cubicBezTo>
                    <a:pt x="9932" y="2224"/>
                    <a:pt x="7709" y="1"/>
                    <a:pt x="496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6" name="Google Shape;17146;p72"/>
            <p:cNvSpPr/>
            <p:nvPr/>
          </p:nvSpPr>
          <p:spPr>
            <a:xfrm>
              <a:off x="5211406" y="1513504"/>
              <a:ext cx="252450" cy="350835"/>
            </a:xfrm>
            <a:custGeom>
              <a:rect b="b" l="l" r="r" t="t"/>
              <a:pathLst>
                <a:path extrusionOk="0" h="13383" w="9630">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82"/>
                    <a:pt x="4967" y="13382"/>
                  </a:cubicBezTo>
                  <a:cubicBezTo>
                    <a:pt x="4967" y="13382"/>
                    <a:pt x="3783" y="11765"/>
                    <a:pt x="3090" y="9008"/>
                  </a:cubicBezTo>
                  <a:cubicBezTo>
                    <a:pt x="3054" y="8854"/>
                    <a:pt x="3165" y="8730"/>
                    <a:pt x="3301" y="8730"/>
                  </a:cubicBezTo>
                  <a:cubicBezTo>
                    <a:pt x="3331" y="8730"/>
                    <a:pt x="3362" y="8736"/>
                    <a:pt x="3393" y="8749"/>
                  </a:cubicBezTo>
                  <a:cubicBezTo>
                    <a:pt x="3919" y="8973"/>
                    <a:pt x="4463" y="9079"/>
                    <a:pt x="4997" y="9079"/>
                  </a:cubicBezTo>
                  <a:cubicBezTo>
                    <a:pt x="6763" y="9079"/>
                    <a:pt x="8415" y="7925"/>
                    <a:pt x="8936" y="6107"/>
                  </a:cubicBezTo>
                  <a:cubicBezTo>
                    <a:pt x="9629" y="3739"/>
                    <a:pt x="8070" y="1300"/>
                    <a:pt x="5631" y="925"/>
                  </a:cubicBezTo>
                  <a:cubicBezTo>
                    <a:pt x="5414" y="888"/>
                    <a:pt x="5193" y="870"/>
                    <a:pt x="4971" y="870"/>
                  </a:cubicBezTo>
                  <a:cubicBezTo>
                    <a:pt x="4659" y="870"/>
                    <a:pt x="4346" y="906"/>
                    <a:pt x="4043" y="982"/>
                  </a:cubicBezTo>
                  <a:cubicBezTo>
                    <a:pt x="4022" y="988"/>
                    <a:pt x="4001" y="991"/>
                    <a:pt x="3982" y="991"/>
                  </a:cubicBezTo>
                  <a:cubicBezTo>
                    <a:pt x="3798" y="991"/>
                    <a:pt x="3683" y="765"/>
                    <a:pt x="3826" y="621"/>
                  </a:cubicBezTo>
                  <a:cubicBezTo>
                    <a:pt x="4158" y="217"/>
                    <a:pt x="4548" y="1"/>
                    <a:pt x="4967"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47" name="Google Shape;17147;p72"/>
          <p:cNvGrpSpPr/>
          <p:nvPr/>
        </p:nvGrpSpPr>
        <p:grpSpPr>
          <a:xfrm>
            <a:off x="5632602" y="1513216"/>
            <a:ext cx="366722" cy="351779"/>
            <a:chOff x="5632602" y="1513216"/>
            <a:chExt cx="366722" cy="351779"/>
          </a:xfrm>
        </p:grpSpPr>
        <p:sp>
          <p:nvSpPr>
            <p:cNvPr id="17148" name="Google Shape;17148;p72"/>
            <p:cNvSpPr/>
            <p:nvPr/>
          </p:nvSpPr>
          <p:spPr>
            <a:xfrm>
              <a:off x="5750674" y="1724299"/>
              <a:ext cx="9857" cy="20448"/>
            </a:xfrm>
            <a:custGeom>
              <a:rect b="b" l="l" r="r" t="t"/>
              <a:pathLst>
                <a:path extrusionOk="0" h="780" w="376">
                  <a:moveTo>
                    <a:pt x="332" y="0"/>
                  </a:moveTo>
                  <a:lnTo>
                    <a:pt x="0" y="318"/>
                  </a:lnTo>
                  <a:cubicBezTo>
                    <a:pt x="116" y="491"/>
                    <a:pt x="231" y="635"/>
                    <a:pt x="376" y="780"/>
                  </a:cubicBezTo>
                  <a:cubicBezTo>
                    <a:pt x="332" y="520"/>
                    <a:pt x="318" y="260"/>
                    <a:pt x="332" y="0"/>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9" name="Google Shape;17149;p72"/>
            <p:cNvSpPr/>
            <p:nvPr/>
          </p:nvSpPr>
          <p:spPr>
            <a:xfrm>
              <a:off x="5760505" y="1536207"/>
              <a:ext cx="238819" cy="251297"/>
            </a:xfrm>
            <a:custGeom>
              <a:rect b="b" l="l" r="r" t="t"/>
              <a:pathLst>
                <a:path extrusionOk="0" h="9586" w="9110">
                  <a:moveTo>
                    <a:pt x="7940" y="1"/>
                  </a:moveTo>
                  <a:cubicBezTo>
                    <a:pt x="7940" y="1"/>
                    <a:pt x="8272" y="2238"/>
                    <a:pt x="7103" y="3408"/>
                  </a:cubicBezTo>
                  <a:lnTo>
                    <a:pt x="3407" y="7117"/>
                  </a:lnTo>
                  <a:cubicBezTo>
                    <a:pt x="2652" y="7863"/>
                    <a:pt x="1475" y="7998"/>
                    <a:pt x="721" y="7998"/>
                  </a:cubicBezTo>
                  <a:cubicBezTo>
                    <a:pt x="292" y="7998"/>
                    <a:pt x="1" y="7955"/>
                    <a:pt x="1" y="7955"/>
                  </a:cubicBezTo>
                  <a:lnTo>
                    <a:pt x="1" y="7955"/>
                  </a:lnTo>
                  <a:cubicBezTo>
                    <a:pt x="362" y="8316"/>
                    <a:pt x="824" y="8575"/>
                    <a:pt x="1314" y="8720"/>
                  </a:cubicBezTo>
                  <a:lnTo>
                    <a:pt x="2180" y="9586"/>
                  </a:lnTo>
                  <a:cubicBezTo>
                    <a:pt x="2931" y="9124"/>
                    <a:pt x="3610" y="8561"/>
                    <a:pt x="4230" y="7955"/>
                  </a:cubicBezTo>
                  <a:lnTo>
                    <a:pt x="7940" y="4245"/>
                  </a:lnTo>
                  <a:cubicBezTo>
                    <a:pt x="9109" y="3076"/>
                    <a:pt x="9109" y="1170"/>
                    <a:pt x="794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0" name="Google Shape;17150;p72"/>
            <p:cNvSpPr/>
            <p:nvPr/>
          </p:nvSpPr>
          <p:spPr>
            <a:xfrm>
              <a:off x="5738170" y="1513216"/>
              <a:ext cx="252057" cy="243747"/>
            </a:xfrm>
            <a:custGeom>
              <a:rect b="b" l="l" r="r" t="t"/>
              <a:pathLst>
                <a:path extrusionOk="0" h="9298" w="9615">
                  <a:moveTo>
                    <a:pt x="6723" y="1484"/>
                  </a:moveTo>
                  <a:cubicBezTo>
                    <a:pt x="7100" y="1484"/>
                    <a:pt x="7478" y="1628"/>
                    <a:pt x="7767" y="1917"/>
                  </a:cubicBezTo>
                  <a:cubicBezTo>
                    <a:pt x="8359" y="2509"/>
                    <a:pt x="8330" y="3476"/>
                    <a:pt x="7724" y="4039"/>
                  </a:cubicBezTo>
                  <a:lnTo>
                    <a:pt x="7710" y="4039"/>
                  </a:lnTo>
                  <a:lnTo>
                    <a:pt x="5862" y="5901"/>
                  </a:lnTo>
                  <a:lnTo>
                    <a:pt x="5472" y="6002"/>
                  </a:lnTo>
                  <a:lnTo>
                    <a:pt x="4115" y="7648"/>
                  </a:lnTo>
                  <a:lnTo>
                    <a:pt x="4014" y="7749"/>
                  </a:lnTo>
                  <a:cubicBezTo>
                    <a:pt x="3726" y="8067"/>
                    <a:pt x="3332" y="8226"/>
                    <a:pt x="2936" y="8226"/>
                  </a:cubicBezTo>
                  <a:cubicBezTo>
                    <a:pt x="2559" y="8226"/>
                    <a:pt x="2181" y="8081"/>
                    <a:pt x="1892" y="7792"/>
                  </a:cubicBezTo>
                  <a:cubicBezTo>
                    <a:pt x="1300" y="7200"/>
                    <a:pt x="1315" y="6233"/>
                    <a:pt x="1935" y="5670"/>
                  </a:cubicBezTo>
                  <a:lnTo>
                    <a:pt x="5645" y="1960"/>
                  </a:lnTo>
                  <a:cubicBezTo>
                    <a:pt x="5933" y="1643"/>
                    <a:pt x="6328" y="1484"/>
                    <a:pt x="6723" y="1484"/>
                  </a:cubicBezTo>
                  <a:close/>
                  <a:moveTo>
                    <a:pt x="6677" y="1"/>
                  </a:moveTo>
                  <a:cubicBezTo>
                    <a:pt x="5912" y="1"/>
                    <a:pt x="5147" y="293"/>
                    <a:pt x="4563" y="878"/>
                  </a:cubicBezTo>
                  <a:lnTo>
                    <a:pt x="853" y="4588"/>
                  </a:lnTo>
                  <a:lnTo>
                    <a:pt x="1" y="7172"/>
                  </a:lnTo>
                  <a:cubicBezTo>
                    <a:pt x="73" y="7605"/>
                    <a:pt x="232" y="8009"/>
                    <a:pt x="477" y="8370"/>
                  </a:cubicBezTo>
                  <a:lnTo>
                    <a:pt x="521" y="8341"/>
                  </a:lnTo>
                  <a:cubicBezTo>
                    <a:pt x="593" y="8514"/>
                    <a:pt x="708" y="8687"/>
                    <a:pt x="853" y="8832"/>
                  </a:cubicBezTo>
                  <a:cubicBezTo>
                    <a:pt x="1170" y="9149"/>
                    <a:pt x="1612" y="9297"/>
                    <a:pt x="2109" y="9297"/>
                  </a:cubicBezTo>
                  <a:cubicBezTo>
                    <a:pt x="2245" y="9297"/>
                    <a:pt x="2385" y="9286"/>
                    <a:pt x="2527" y="9265"/>
                  </a:cubicBezTo>
                  <a:cubicBezTo>
                    <a:pt x="3263" y="9106"/>
                    <a:pt x="3942" y="8745"/>
                    <a:pt x="4462" y="8197"/>
                  </a:cubicBezTo>
                  <a:lnTo>
                    <a:pt x="8171" y="4487"/>
                  </a:lnTo>
                  <a:cubicBezTo>
                    <a:pt x="9341" y="3317"/>
                    <a:pt x="9615" y="1701"/>
                    <a:pt x="8792" y="878"/>
                  </a:cubicBezTo>
                  <a:cubicBezTo>
                    <a:pt x="8208" y="293"/>
                    <a:pt x="7442" y="1"/>
                    <a:pt x="6677" y="1"/>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1" name="Google Shape;17151;p72"/>
            <p:cNvSpPr/>
            <p:nvPr/>
          </p:nvSpPr>
          <p:spPr>
            <a:xfrm>
              <a:off x="5867226" y="1633464"/>
              <a:ext cx="24616" cy="58695"/>
            </a:xfrm>
            <a:custGeom>
              <a:rect b="b" l="l" r="r" t="t"/>
              <a:pathLst>
                <a:path extrusionOk="0" h="2239" w="939">
                  <a:moveTo>
                    <a:pt x="174" y="1"/>
                  </a:moveTo>
                  <a:lnTo>
                    <a:pt x="174" y="1"/>
                  </a:lnTo>
                  <a:cubicBezTo>
                    <a:pt x="260" y="751"/>
                    <a:pt x="203" y="1516"/>
                    <a:pt x="0" y="2238"/>
                  </a:cubicBezTo>
                  <a:lnTo>
                    <a:pt x="939" y="1314"/>
                  </a:lnTo>
                  <a:cubicBezTo>
                    <a:pt x="794" y="824"/>
                    <a:pt x="535" y="362"/>
                    <a:pt x="174" y="1"/>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2" name="Google Shape;17152;p72"/>
            <p:cNvSpPr/>
            <p:nvPr/>
          </p:nvSpPr>
          <p:spPr>
            <a:xfrm>
              <a:off x="5663247" y="1786350"/>
              <a:ext cx="162743" cy="78645"/>
            </a:xfrm>
            <a:custGeom>
              <a:rect b="b" l="l" r="r" t="t"/>
              <a:pathLst>
                <a:path extrusionOk="0" h="3000" w="6208">
                  <a:moveTo>
                    <a:pt x="4692" y="1"/>
                  </a:moveTo>
                  <a:lnTo>
                    <a:pt x="3408" y="1285"/>
                  </a:lnTo>
                  <a:cubicBezTo>
                    <a:pt x="2662" y="2031"/>
                    <a:pt x="1481" y="2166"/>
                    <a:pt x="724" y="2166"/>
                  </a:cubicBezTo>
                  <a:cubicBezTo>
                    <a:pt x="294" y="2166"/>
                    <a:pt x="1" y="2123"/>
                    <a:pt x="1" y="2123"/>
                  </a:cubicBezTo>
                  <a:lnTo>
                    <a:pt x="1" y="2123"/>
                  </a:lnTo>
                  <a:cubicBezTo>
                    <a:pt x="585" y="2707"/>
                    <a:pt x="1354" y="3000"/>
                    <a:pt x="2123" y="3000"/>
                  </a:cubicBezTo>
                  <a:cubicBezTo>
                    <a:pt x="2891" y="3000"/>
                    <a:pt x="3660" y="2707"/>
                    <a:pt x="4245" y="2123"/>
                  </a:cubicBezTo>
                  <a:lnTo>
                    <a:pt x="6208" y="145"/>
                  </a:lnTo>
                  <a:lnTo>
                    <a:pt x="4692" y="1"/>
                  </a:ln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3" name="Google Shape;17153;p72"/>
            <p:cNvSpPr/>
            <p:nvPr/>
          </p:nvSpPr>
          <p:spPr>
            <a:xfrm>
              <a:off x="5786248" y="1740946"/>
              <a:ext cx="88947" cy="49808"/>
            </a:xfrm>
            <a:custGeom>
              <a:rect b="b" l="l" r="r" t="t"/>
              <a:pathLst>
                <a:path extrusionOk="0" h="1900" w="3393">
                  <a:moveTo>
                    <a:pt x="3393" y="0"/>
                  </a:moveTo>
                  <a:lnTo>
                    <a:pt x="3248" y="145"/>
                  </a:lnTo>
                  <a:cubicBezTo>
                    <a:pt x="2687" y="706"/>
                    <a:pt x="1909" y="1020"/>
                    <a:pt x="1121" y="1020"/>
                  </a:cubicBezTo>
                  <a:cubicBezTo>
                    <a:pt x="998" y="1020"/>
                    <a:pt x="874" y="1012"/>
                    <a:pt x="751" y="996"/>
                  </a:cubicBezTo>
                  <a:lnTo>
                    <a:pt x="0" y="1733"/>
                  </a:lnTo>
                  <a:cubicBezTo>
                    <a:pt x="364" y="1840"/>
                    <a:pt x="744" y="1899"/>
                    <a:pt x="1122" y="1899"/>
                  </a:cubicBezTo>
                  <a:cubicBezTo>
                    <a:pt x="1254" y="1899"/>
                    <a:pt x="1385" y="1892"/>
                    <a:pt x="1516" y="1877"/>
                  </a:cubicBezTo>
                  <a:lnTo>
                    <a:pt x="3263" y="145"/>
                  </a:lnTo>
                  <a:cubicBezTo>
                    <a:pt x="3306" y="101"/>
                    <a:pt x="3349" y="44"/>
                    <a:pt x="3393" y="0"/>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4" name="Google Shape;17154;p72"/>
            <p:cNvSpPr/>
            <p:nvPr/>
          </p:nvSpPr>
          <p:spPr>
            <a:xfrm>
              <a:off x="5632602" y="1610474"/>
              <a:ext cx="253184" cy="243773"/>
            </a:xfrm>
            <a:custGeom>
              <a:rect b="b" l="l" r="r" t="t"/>
              <a:pathLst>
                <a:path extrusionOk="0" h="9299" w="9658">
                  <a:moveTo>
                    <a:pt x="7002" y="1"/>
                  </a:moveTo>
                  <a:cubicBezTo>
                    <a:pt x="6233" y="1"/>
                    <a:pt x="5464" y="293"/>
                    <a:pt x="4880" y="878"/>
                  </a:cubicBezTo>
                  <a:lnTo>
                    <a:pt x="1170" y="4588"/>
                  </a:lnTo>
                  <a:cubicBezTo>
                    <a:pt x="0" y="5757"/>
                    <a:pt x="0" y="7662"/>
                    <a:pt x="1170" y="8832"/>
                  </a:cubicBezTo>
                  <a:cubicBezTo>
                    <a:pt x="1495" y="9157"/>
                    <a:pt x="1933" y="9299"/>
                    <a:pt x="2417" y="9299"/>
                  </a:cubicBezTo>
                  <a:cubicBezTo>
                    <a:pt x="2556" y="9299"/>
                    <a:pt x="2699" y="9287"/>
                    <a:pt x="2844" y="9265"/>
                  </a:cubicBezTo>
                  <a:cubicBezTo>
                    <a:pt x="3595" y="9120"/>
                    <a:pt x="4259" y="8745"/>
                    <a:pt x="4793" y="8211"/>
                  </a:cubicBezTo>
                  <a:lnTo>
                    <a:pt x="6193" y="6796"/>
                  </a:lnTo>
                  <a:cubicBezTo>
                    <a:pt x="6193" y="6796"/>
                    <a:pt x="6033" y="6575"/>
                    <a:pt x="5611" y="6575"/>
                  </a:cubicBezTo>
                  <a:cubicBezTo>
                    <a:pt x="5576" y="6575"/>
                    <a:pt x="5539" y="6576"/>
                    <a:pt x="5500" y="6580"/>
                  </a:cubicBezTo>
                  <a:lnTo>
                    <a:pt x="4331" y="7749"/>
                  </a:lnTo>
                  <a:cubicBezTo>
                    <a:pt x="4043" y="8067"/>
                    <a:pt x="3649" y="8226"/>
                    <a:pt x="3253" y="8226"/>
                  </a:cubicBezTo>
                  <a:cubicBezTo>
                    <a:pt x="2876" y="8226"/>
                    <a:pt x="2498" y="8081"/>
                    <a:pt x="2209" y="7792"/>
                  </a:cubicBezTo>
                  <a:cubicBezTo>
                    <a:pt x="1617" y="7200"/>
                    <a:pt x="1632" y="6233"/>
                    <a:pt x="2252" y="5670"/>
                  </a:cubicBezTo>
                  <a:lnTo>
                    <a:pt x="5962" y="1960"/>
                  </a:lnTo>
                  <a:cubicBezTo>
                    <a:pt x="6244" y="1686"/>
                    <a:pt x="6617" y="1545"/>
                    <a:pt x="6992" y="1545"/>
                  </a:cubicBezTo>
                  <a:cubicBezTo>
                    <a:pt x="7346" y="1545"/>
                    <a:pt x="7702" y="1672"/>
                    <a:pt x="7983" y="1931"/>
                  </a:cubicBezTo>
                  <a:cubicBezTo>
                    <a:pt x="8561" y="2451"/>
                    <a:pt x="8618" y="3332"/>
                    <a:pt x="8142" y="3938"/>
                  </a:cubicBezTo>
                  <a:lnTo>
                    <a:pt x="9571" y="2509"/>
                  </a:lnTo>
                  <a:cubicBezTo>
                    <a:pt x="9658" y="1874"/>
                    <a:pt x="9528" y="1282"/>
                    <a:pt x="9124" y="878"/>
                  </a:cubicBezTo>
                  <a:cubicBezTo>
                    <a:pt x="8539" y="293"/>
                    <a:pt x="7770" y="1"/>
                    <a:pt x="700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5" name="Google Shape;17155;p72"/>
            <p:cNvSpPr/>
            <p:nvPr/>
          </p:nvSpPr>
          <p:spPr>
            <a:xfrm>
              <a:off x="5776784" y="1764775"/>
              <a:ext cx="39375" cy="23882"/>
            </a:xfrm>
            <a:custGeom>
              <a:rect b="b" l="l" r="r" t="t"/>
              <a:pathLst>
                <a:path extrusionOk="0" h="911" w="1502">
                  <a:moveTo>
                    <a:pt x="693" y="1"/>
                  </a:moveTo>
                  <a:lnTo>
                    <a:pt x="0" y="694"/>
                  </a:lnTo>
                  <a:cubicBezTo>
                    <a:pt x="231" y="780"/>
                    <a:pt x="462" y="852"/>
                    <a:pt x="693" y="910"/>
                  </a:cubicBezTo>
                  <a:lnTo>
                    <a:pt x="1502" y="116"/>
                  </a:lnTo>
                  <a:cubicBezTo>
                    <a:pt x="1227" y="102"/>
                    <a:pt x="953" y="73"/>
                    <a:pt x="693" y="1"/>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56" name="Google Shape;17156;p72"/>
          <p:cNvGrpSpPr/>
          <p:nvPr/>
        </p:nvGrpSpPr>
        <p:grpSpPr>
          <a:xfrm>
            <a:off x="6089372" y="1527136"/>
            <a:ext cx="401902" cy="323965"/>
            <a:chOff x="6089372" y="1527136"/>
            <a:chExt cx="401902" cy="323965"/>
          </a:xfrm>
        </p:grpSpPr>
        <p:sp>
          <p:nvSpPr>
            <p:cNvPr id="17157" name="Google Shape;17157;p72"/>
            <p:cNvSpPr/>
            <p:nvPr/>
          </p:nvSpPr>
          <p:spPr>
            <a:xfrm>
              <a:off x="6089372" y="1552853"/>
              <a:ext cx="401902" cy="298248"/>
            </a:xfrm>
            <a:custGeom>
              <a:rect b="b" l="l" r="r" t="t"/>
              <a:pathLst>
                <a:path extrusionOk="0" h="11377" w="15331">
                  <a:moveTo>
                    <a:pt x="736" y="1"/>
                  </a:moveTo>
                  <a:cubicBezTo>
                    <a:pt x="332" y="1"/>
                    <a:pt x="0" y="333"/>
                    <a:pt x="0" y="752"/>
                  </a:cubicBezTo>
                  <a:lnTo>
                    <a:pt x="0" y="10640"/>
                  </a:lnTo>
                  <a:cubicBezTo>
                    <a:pt x="0" y="11044"/>
                    <a:pt x="332" y="11376"/>
                    <a:pt x="736" y="11376"/>
                  </a:cubicBezTo>
                  <a:lnTo>
                    <a:pt x="14594" y="11376"/>
                  </a:lnTo>
                  <a:cubicBezTo>
                    <a:pt x="14999" y="11376"/>
                    <a:pt x="15331" y="11044"/>
                    <a:pt x="15331" y="10640"/>
                  </a:cubicBezTo>
                  <a:lnTo>
                    <a:pt x="15331" y="752"/>
                  </a:lnTo>
                  <a:cubicBezTo>
                    <a:pt x="15331" y="333"/>
                    <a:pt x="14999" y="1"/>
                    <a:pt x="1459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8" name="Google Shape;17158;p72"/>
            <p:cNvSpPr/>
            <p:nvPr/>
          </p:nvSpPr>
          <p:spPr>
            <a:xfrm>
              <a:off x="6089372" y="1552853"/>
              <a:ext cx="401902" cy="39008"/>
            </a:xfrm>
            <a:custGeom>
              <a:rect b="b" l="l" r="r" t="t"/>
              <a:pathLst>
                <a:path extrusionOk="0" h="1488" w="15331">
                  <a:moveTo>
                    <a:pt x="736" y="1"/>
                  </a:moveTo>
                  <a:cubicBezTo>
                    <a:pt x="332" y="1"/>
                    <a:pt x="0" y="333"/>
                    <a:pt x="0" y="752"/>
                  </a:cubicBezTo>
                  <a:lnTo>
                    <a:pt x="0" y="1488"/>
                  </a:lnTo>
                  <a:lnTo>
                    <a:pt x="15331" y="1488"/>
                  </a:lnTo>
                  <a:lnTo>
                    <a:pt x="15331" y="752"/>
                  </a:lnTo>
                  <a:cubicBezTo>
                    <a:pt x="15331" y="333"/>
                    <a:pt x="14999" y="1"/>
                    <a:pt x="1459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9" name="Google Shape;17159;p72"/>
            <p:cNvSpPr/>
            <p:nvPr/>
          </p:nvSpPr>
          <p:spPr>
            <a:xfrm>
              <a:off x="6115089" y="1552853"/>
              <a:ext cx="51879" cy="26136"/>
            </a:xfrm>
            <a:custGeom>
              <a:rect b="b" l="l" r="r" t="t"/>
              <a:pathLst>
                <a:path extrusionOk="0" h="997" w="1979">
                  <a:moveTo>
                    <a:pt x="1" y="1"/>
                  </a:moveTo>
                  <a:lnTo>
                    <a:pt x="1" y="246"/>
                  </a:lnTo>
                  <a:cubicBezTo>
                    <a:pt x="1" y="665"/>
                    <a:pt x="333" y="997"/>
                    <a:pt x="751" y="997"/>
                  </a:cubicBezTo>
                  <a:lnTo>
                    <a:pt x="1242" y="997"/>
                  </a:lnTo>
                  <a:cubicBezTo>
                    <a:pt x="1646" y="997"/>
                    <a:pt x="1978" y="665"/>
                    <a:pt x="1978" y="246"/>
                  </a:cubicBezTo>
                  <a:lnTo>
                    <a:pt x="197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0" name="Google Shape;17160;p72"/>
            <p:cNvSpPr/>
            <p:nvPr/>
          </p:nvSpPr>
          <p:spPr>
            <a:xfrm>
              <a:off x="6413285" y="1552853"/>
              <a:ext cx="52246" cy="26136"/>
            </a:xfrm>
            <a:custGeom>
              <a:rect b="b" l="l" r="r" t="t"/>
              <a:pathLst>
                <a:path extrusionOk="0" h="997" w="1993">
                  <a:moveTo>
                    <a:pt x="1" y="1"/>
                  </a:moveTo>
                  <a:lnTo>
                    <a:pt x="1" y="246"/>
                  </a:lnTo>
                  <a:cubicBezTo>
                    <a:pt x="1" y="665"/>
                    <a:pt x="333" y="997"/>
                    <a:pt x="751" y="997"/>
                  </a:cubicBezTo>
                  <a:lnTo>
                    <a:pt x="1242" y="997"/>
                  </a:lnTo>
                  <a:cubicBezTo>
                    <a:pt x="1646" y="997"/>
                    <a:pt x="1993" y="665"/>
                    <a:pt x="1993" y="246"/>
                  </a:cubicBezTo>
                  <a:lnTo>
                    <a:pt x="1993"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1" name="Google Shape;17161;p72"/>
            <p:cNvSpPr/>
            <p:nvPr/>
          </p:nvSpPr>
          <p:spPr>
            <a:xfrm>
              <a:off x="6128328" y="1527136"/>
              <a:ext cx="25769" cy="39008"/>
            </a:xfrm>
            <a:custGeom>
              <a:rect b="b" l="l" r="r" t="t"/>
              <a:pathLst>
                <a:path extrusionOk="0" h="1488" w="983">
                  <a:moveTo>
                    <a:pt x="246" y="0"/>
                  </a:moveTo>
                  <a:cubicBezTo>
                    <a:pt x="102" y="0"/>
                    <a:pt x="1" y="101"/>
                    <a:pt x="1" y="246"/>
                  </a:cubicBezTo>
                  <a:lnTo>
                    <a:pt x="1" y="1242"/>
                  </a:lnTo>
                  <a:cubicBezTo>
                    <a:pt x="1" y="1372"/>
                    <a:pt x="102" y="1487"/>
                    <a:pt x="246" y="1487"/>
                  </a:cubicBezTo>
                  <a:lnTo>
                    <a:pt x="737" y="1487"/>
                  </a:lnTo>
                  <a:cubicBezTo>
                    <a:pt x="882" y="1487"/>
                    <a:pt x="983" y="1372"/>
                    <a:pt x="983" y="1227"/>
                  </a:cubicBezTo>
                  <a:lnTo>
                    <a:pt x="983" y="246"/>
                  </a:lnTo>
                  <a:cubicBezTo>
                    <a:pt x="983" y="101"/>
                    <a:pt x="867" y="0"/>
                    <a:pt x="73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2" name="Google Shape;17162;p72"/>
            <p:cNvSpPr/>
            <p:nvPr/>
          </p:nvSpPr>
          <p:spPr>
            <a:xfrm>
              <a:off x="6128328" y="1527136"/>
              <a:ext cx="26136" cy="19320"/>
            </a:xfrm>
            <a:custGeom>
              <a:rect b="b" l="l" r="r" t="t"/>
              <a:pathLst>
                <a:path extrusionOk="0" h="737" w="997">
                  <a:moveTo>
                    <a:pt x="246" y="0"/>
                  </a:moveTo>
                  <a:cubicBezTo>
                    <a:pt x="116" y="0"/>
                    <a:pt x="1" y="101"/>
                    <a:pt x="1" y="246"/>
                  </a:cubicBezTo>
                  <a:lnTo>
                    <a:pt x="1" y="491"/>
                  </a:lnTo>
                  <a:cubicBezTo>
                    <a:pt x="1" y="621"/>
                    <a:pt x="102" y="737"/>
                    <a:pt x="246" y="737"/>
                  </a:cubicBezTo>
                  <a:lnTo>
                    <a:pt x="737" y="737"/>
                  </a:lnTo>
                  <a:cubicBezTo>
                    <a:pt x="882" y="737"/>
                    <a:pt x="997" y="621"/>
                    <a:pt x="983" y="491"/>
                  </a:cubicBezTo>
                  <a:lnTo>
                    <a:pt x="983" y="246"/>
                  </a:lnTo>
                  <a:cubicBezTo>
                    <a:pt x="983" y="101"/>
                    <a:pt x="882" y="0"/>
                    <a:pt x="73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3" name="Google Shape;17163;p72"/>
            <p:cNvSpPr/>
            <p:nvPr/>
          </p:nvSpPr>
          <p:spPr>
            <a:xfrm>
              <a:off x="6426549" y="1527136"/>
              <a:ext cx="26136" cy="39008"/>
            </a:xfrm>
            <a:custGeom>
              <a:rect b="b" l="l" r="r" t="t"/>
              <a:pathLst>
                <a:path extrusionOk="0" h="1488" w="997">
                  <a:moveTo>
                    <a:pt x="245" y="0"/>
                  </a:moveTo>
                  <a:cubicBezTo>
                    <a:pt x="116" y="0"/>
                    <a:pt x="0" y="101"/>
                    <a:pt x="0" y="246"/>
                  </a:cubicBezTo>
                  <a:lnTo>
                    <a:pt x="0" y="1242"/>
                  </a:lnTo>
                  <a:cubicBezTo>
                    <a:pt x="0" y="1372"/>
                    <a:pt x="116" y="1487"/>
                    <a:pt x="245" y="1487"/>
                  </a:cubicBezTo>
                  <a:lnTo>
                    <a:pt x="736" y="1487"/>
                  </a:lnTo>
                  <a:cubicBezTo>
                    <a:pt x="881" y="1487"/>
                    <a:pt x="996" y="1372"/>
                    <a:pt x="982" y="1227"/>
                  </a:cubicBezTo>
                  <a:lnTo>
                    <a:pt x="982" y="246"/>
                  </a:lnTo>
                  <a:cubicBezTo>
                    <a:pt x="982" y="101"/>
                    <a:pt x="881" y="0"/>
                    <a:pt x="73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4" name="Google Shape;17164;p72"/>
            <p:cNvSpPr/>
            <p:nvPr/>
          </p:nvSpPr>
          <p:spPr>
            <a:xfrm>
              <a:off x="6426156" y="1527136"/>
              <a:ext cx="26136" cy="19320"/>
            </a:xfrm>
            <a:custGeom>
              <a:rect b="b" l="l" r="r" t="t"/>
              <a:pathLst>
                <a:path extrusionOk="0" h="737" w="997">
                  <a:moveTo>
                    <a:pt x="260" y="0"/>
                  </a:moveTo>
                  <a:cubicBezTo>
                    <a:pt x="116" y="0"/>
                    <a:pt x="15" y="101"/>
                    <a:pt x="15" y="246"/>
                  </a:cubicBezTo>
                  <a:lnTo>
                    <a:pt x="15" y="491"/>
                  </a:lnTo>
                  <a:cubicBezTo>
                    <a:pt x="1" y="621"/>
                    <a:pt x="116" y="737"/>
                    <a:pt x="260" y="737"/>
                  </a:cubicBezTo>
                  <a:lnTo>
                    <a:pt x="751" y="737"/>
                  </a:lnTo>
                  <a:cubicBezTo>
                    <a:pt x="896" y="737"/>
                    <a:pt x="997" y="621"/>
                    <a:pt x="997" y="491"/>
                  </a:cubicBezTo>
                  <a:lnTo>
                    <a:pt x="997" y="246"/>
                  </a:lnTo>
                  <a:cubicBezTo>
                    <a:pt x="997" y="101"/>
                    <a:pt x="881" y="0"/>
                    <a:pt x="751"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5" name="Google Shape;17165;p72"/>
            <p:cNvSpPr/>
            <p:nvPr/>
          </p:nvSpPr>
          <p:spPr>
            <a:xfrm>
              <a:off x="6089372" y="1591835"/>
              <a:ext cx="401902" cy="12898"/>
            </a:xfrm>
            <a:custGeom>
              <a:rect b="b" l="l" r="r" t="t"/>
              <a:pathLst>
                <a:path extrusionOk="0" h="492" w="15331">
                  <a:moveTo>
                    <a:pt x="0" y="1"/>
                  </a:moveTo>
                  <a:lnTo>
                    <a:pt x="0" y="492"/>
                  </a:lnTo>
                  <a:lnTo>
                    <a:pt x="15331" y="492"/>
                  </a:lnTo>
                  <a:lnTo>
                    <a:pt x="15331"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6" name="Google Shape;17166;p72"/>
            <p:cNvSpPr/>
            <p:nvPr/>
          </p:nvSpPr>
          <p:spPr>
            <a:xfrm>
              <a:off x="6128328" y="1630450"/>
              <a:ext cx="51879" cy="26136"/>
            </a:xfrm>
            <a:custGeom>
              <a:rect b="b" l="l" r="r" t="t"/>
              <a:pathLst>
                <a:path extrusionOk="0" h="997" w="1979">
                  <a:moveTo>
                    <a:pt x="246" y="0"/>
                  </a:moveTo>
                  <a:cubicBezTo>
                    <a:pt x="102" y="0"/>
                    <a:pt x="1" y="116"/>
                    <a:pt x="1" y="260"/>
                  </a:cubicBezTo>
                  <a:lnTo>
                    <a:pt x="1" y="751"/>
                  </a:lnTo>
                  <a:cubicBezTo>
                    <a:pt x="1" y="895"/>
                    <a:pt x="102" y="996"/>
                    <a:pt x="246" y="996"/>
                  </a:cubicBezTo>
                  <a:lnTo>
                    <a:pt x="1733" y="996"/>
                  </a:lnTo>
                  <a:cubicBezTo>
                    <a:pt x="1863" y="996"/>
                    <a:pt x="1979" y="881"/>
                    <a:pt x="1964" y="751"/>
                  </a:cubicBezTo>
                  <a:lnTo>
                    <a:pt x="1964" y="260"/>
                  </a:lnTo>
                  <a:cubicBezTo>
                    <a:pt x="1964" y="116"/>
                    <a:pt x="1863" y="0"/>
                    <a:pt x="17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7" name="Google Shape;17167;p72"/>
            <p:cNvSpPr/>
            <p:nvPr/>
          </p:nvSpPr>
          <p:spPr>
            <a:xfrm>
              <a:off x="6128328" y="1682670"/>
              <a:ext cx="51879" cy="25743"/>
            </a:xfrm>
            <a:custGeom>
              <a:rect b="b" l="l" r="r" t="t"/>
              <a:pathLst>
                <a:path extrusionOk="0" h="982" w="1979">
                  <a:moveTo>
                    <a:pt x="246" y="0"/>
                  </a:moveTo>
                  <a:cubicBezTo>
                    <a:pt x="102" y="0"/>
                    <a:pt x="1" y="116"/>
                    <a:pt x="1" y="246"/>
                  </a:cubicBezTo>
                  <a:lnTo>
                    <a:pt x="1" y="736"/>
                  </a:lnTo>
                  <a:cubicBezTo>
                    <a:pt x="1" y="881"/>
                    <a:pt x="102" y="982"/>
                    <a:pt x="246" y="982"/>
                  </a:cubicBezTo>
                  <a:lnTo>
                    <a:pt x="1733" y="982"/>
                  </a:lnTo>
                  <a:cubicBezTo>
                    <a:pt x="1863" y="982"/>
                    <a:pt x="1979" y="881"/>
                    <a:pt x="1964" y="736"/>
                  </a:cubicBezTo>
                  <a:lnTo>
                    <a:pt x="1964" y="246"/>
                  </a:lnTo>
                  <a:cubicBezTo>
                    <a:pt x="1964" y="116"/>
                    <a:pt x="1863" y="0"/>
                    <a:pt x="17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8" name="Google Shape;17168;p72"/>
            <p:cNvSpPr/>
            <p:nvPr/>
          </p:nvSpPr>
          <p:spPr>
            <a:xfrm>
              <a:off x="6128328" y="1734497"/>
              <a:ext cx="51512" cy="26136"/>
            </a:xfrm>
            <a:custGeom>
              <a:rect b="b" l="l" r="r" t="t"/>
              <a:pathLst>
                <a:path extrusionOk="0" h="997" w="1965">
                  <a:moveTo>
                    <a:pt x="246" y="1"/>
                  </a:moveTo>
                  <a:cubicBezTo>
                    <a:pt x="102" y="1"/>
                    <a:pt x="1" y="116"/>
                    <a:pt x="1" y="261"/>
                  </a:cubicBezTo>
                  <a:lnTo>
                    <a:pt x="1" y="737"/>
                  </a:lnTo>
                  <a:cubicBezTo>
                    <a:pt x="1" y="881"/>
                    <a:pt x="102" y="997"/>
                    <a:pt x="246" y="997"/>
                  </a:cubicBezTo>
                  <a:lnTo>
                    <a:pt x="1733" y="997"/>
                  </a:lnTo>
                  <a:cubicBezTo>
                    <a:pt x="1863" y="983"/>
                    <a:pt x="1964" y="881"/>
                    <a:pt x="1964" y="752"/>
                  </a:cubicBezTo>
                  <a:lnTo>
                    <a:pt x="1964" y="261"/>
                  </a:lnTo>
                  <a:cubicBezTo>
                    <a:pt x="1964" y="116"/>
                    <a:pt x="1863" y="1"/>
                    <a:pt x="17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9" name="Google Shape;17169;p72"/>
            <p:cNvSpPr/>
            <p:nvPr/>
          </p:nvSpPr>
          <p:spPr>
            <a:xfrm>
              <a:off x="6219163" y="1734497"/>
              <a:ext cx="51486" cy="26136"/>
            </a:xfrm>
            <a:custGeom>
              <a:rect b="b" l="l" r="r" t="t"/>
              <a:pathLst>
                <a:path extrusionOk="0" h="997" w="1964">
                  <a:moveTo>
                    <a:pt x="246" y="1"/>
                  </a:moveTo>
                  <a:cubicBezTo>
                    <a:pt x="102" y="1"/>
                    <a:pt x="0" y="116"/>
                    <a:pt x="0" y="261"/>
                  </a:cubicBezTo>
                  <a:lnTo>
                    <a:pt x="0" y="737"/>
                  </a:lnTo>
                  <a:cubicBezTo>
                    <a:pt x="0" y="881"/>
                    <a:pt x="102" y="997"/>
                    <a:pt x="246" y="997"/>
                  </a:cubicBezTo>
                  <a:lnTo>
                    <a:pt x="1718" y="997"/>
                  </a:lnTo>
                  <a:cubicBezTo>
                    <a:pt x="1863" y="997"/>
                    <a:pt x="1964" y="881"/>
                    <a:pt x="1964" y="752"/>
                  </a:cubicBezTo>
                  <a:lnTo>
                    <a:pt x="1964" y="261"/>
                  </a:lnTo>
                  <a:cubicBezTo>
                    <a:pt x="1964" y="116"/>
                    <a:pt x="1863" y="1"/>
                    <a:pt x="17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0" name="Google Shape;17170;p72"/>
            <p:cNvSpPr/>
            <p:nvPr/>
          </p:nvSpPr>
          <p:spPr>
            <a:xfrm>
              <a:off x="6309604" y="1734497"/>
              <a:ext cx="51879" cy="26136"/>
            </a:xfrm>
            <a:custGeom>
              <a:rect b="b" l="l" r="r" t="t"/>
              <a:pathLst>
                <a:path extrusionOk="0" h="997" w="1979">
                  <a:moveTo>
                    <a:pt x="260" y="1"/>
                  </a:moveTo>
                  <a:cubicBezTo>
                    <a:pt x="116" y="1"/>
                    <a:pt x="1" y="116"/>
                    <a:pt x="1" y="261"/>
                  </a:cubicBezTo>
                  <a:lnTo>
                    <a:pt x="1" y="737"/>
                  </a:lnTo>
                  <a:cubicBezTo>
                    <a:pt x="1" y="881"/>
                    <a:pt x="116" y="997"/>
                    <a:pt x="260" y="997"/>
                  </a:cubicBezTo>
                  <a:lnTo>
                    <a:pt x="1733" y="997"/>
                  </a:lnTo>
                  <a:cubicBezTo>
                    <a:pt x="1877" y="997"/>
                    <a:pt x="1978" y="881"/>
                    <a:pt x="1978" y="752"/>
                  </a:cubicBezTo>
                  <a:lnTo>
                    <a:pt x="1978" y="261"/>
                  </a:lnTo>
                  <a:cubicBezTo>
                    <a:pt x="1978" y="116"/>
                    <a:pt x="1877" y="1"/>
                    <a:pt x="17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1" name="Google Shape;17171;p72"/>
            <p:cNvSpPr/>
            <p:nvPr/>
          </p:nvSpPr>
          <p:spPr>
            <a:xfrm>
              <a:off x="6219163" y="1682670"/>
              <a:ext cx="51486" cy="25743"/>
            </a:xfrm>
            <a:custGeom>
              <a:rect b="b" l="l" r="r" t="t"/>
              <a:pathLst>
                <a:path extrusionOk="0" h="982" w="1964">
                  <a:moveTo>
                    <a:pt x="246" y="0"/>
                  </a:moveTo>
                  <a:cubicBezTo>
                    <a:pt x="102" y="0"/>
                    <a:pt x="0" y="116"/>
                    <a:pt x="0" y="246"/>
                  </a:cubicBezTo>
                  <a:lnTo>
                    <a:pt x="0" y="736"/>
                  </a:lnTo>
                  <a:cubicBezTo>
                    <a:pt x="0" y="881"/>
                    <a:pt x="102" y="982"/>
                    <a:pt x="246" y="982"/>
                  </a:cubicBezTo>
                  <a:lnTo>
                    <a:pt x="1718" y="982"/>
                  </a:lnTo>
                  <a:cubicBezTo>
                    <a:pt x="1863" y="982"/>
                    <a:pt x="1964" y="881"/>
                    <a:pt x="1964" y="736"/>
                  </a:cubicBezTo>
                  <a:lnTo>
                    <a:pt x="1964" y="246"/>
                  </a:lnTo>
                  <a:cubicBezTo>
                    <a:pt x="1964" y="116"/>
                    <a:pt x="1863" y="0"/>
                    <a:pt x="17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2" name="Google Shape;17172;p72"/>
            <p:cNvSpPr/>
            <p:nvPr/>
          </p:nvSpPr>
          <p:spPr>
            <a:xfrm>
              <a:off x="6128328" y="1786350"/>
              <a:ext cx="51512" cy="25769"/>
            </a:xfrm>
            <a:custGeom>
              <a:rect b="b" l="l" r="r" t="t"/>
              <a:pathLst>
                <a:path extrusionOk="0" h="983" w="1965">
                  <a:moveTo>
                    <a:pt x="246" y="1"/>
                  </a:moveTo>
                  <a:cubicBezTo>
                    <a:pt x="102" y="1"/>
                    <a:pt x="1" y="116"/>
                    <a:pt x="1" y="246"/>
                  </a:cubicBezTo>
                  <a:lnTo>
                    <a:pt x="1" y="737"/>
                  </a:lnTo>
                  <a:cubicBezTo>
                    <a:pt x="1" y="867"/>
                    <a:pt x="102" y="982"/>
                    <a:pt x="246" y="982"/>
                  </a:cubicBezTo>
                  <a:lnTo>
                    <a:pt x="1733" y="982"/>
                  </a:lnTo>
                  <a:cubicBezTo>
                    <a:pt x="1863" y="982"/>
                    <a:pt x="1964" y="881"/>
                    <a:pt x="1964" y="737"/>
                  </a:cubicBezTo>
                  <a:lnTo>
                    <a:pt x="1964" y="246"/>
                  </a:lnTo>
                  <a:cubicBezTo>
                    <a:pt x="1964" y="116"/>
                    <a:pt x="1863" y="1"/>
                    <a:pt x="17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3" name="Google Shape;17173;p72"/>
            <p:cNvSpPr/>
            <p:nvPr/>
          </p:nvSpPr>
          <p:spPr>
            <a:xfrm>
              <a:off x="6219163" y="1630450"/>
              <a:ext cx="51879" cy="26136"/>
            </a:xfrm>
            <a:custGeom>
              <a:rect b="b" l="l" r="r" t="t"/>
              <a:pathLst>
                <a:path extrusionOk="0" h="997" w="1979">
                  <a:moveTo>
                    <a:pt x="246" y="0"/>
                  </a:moveTo>
                  <a:cubicBezTo>
                    <a:pt x="102" y="0"/>
                    <a:pt x="0" y="116"/>
                    <a:pt x="0" y="260"/>
                  </a:cubicBezTo>
                  <a:lnTo>
                    <a:pt x="0" y="751"/>
                  </a:lnTo>
                  <a:cubicBezTo>
                    <a:pt x="0" y="895"/>
                    <a:pt x="102" y="996"/>
                    <a:pt x="246" y="996"/>
                  </a:cubicBezTo>
                  <a:lnTo>
                    <a:pt x="1718" y="996"/>
                  </a:lnTo>
                  <a:cubicBezTo>
                    <a:pt x="1863" y="996"/>
                    <a:pt x="1978" y="881"/>
                    <a:pt x="1964" y="751"/>
                  </a:cubicBezTo>
                  <a:lnTo>
                    <a:pt x="1964" y="260"/>
                  </a:lnTo>
                  <a:cubicBezTo>
                    <a:pt x="1964" y="116"/>
                    <a:pt x="1863" y="0"/>
                    <a:pt x="17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4" name="Google Shape;17174;p72"/>
            <p:cNvSpPr/>
            <p:nvPr/>
          </p:nvSpPr>
          <p:spPr>
            <a:xfrm>
              <a:off x="6219163" y="1786350"/>
              <a:ext cx="51486" cy="25769"/>
            </a:xfrm>
            <a:custGeom>
              <a:rect b="b" l="l" r="r" t="t"/>
              <a:pathLst>
                <a:path extrusionOk="0" h="983" w="1964">
                  <a:moveTo>
                    <a:pt x="246" y="1"/>
                  </a:moveTo>
                  <a:cubicBezTo>
                    <a:pt x="102" y="1"/>
                    <a:pt x="0" y="116"/>
                    <a:pt x="0" y="246"/>
                  </a:cubicBezTo>
                  <a:lnTo>
                    <a:pt x="0" y="737"/>
                  </a:lnTo>
                  <a:cubicBezTo>
                    <a:pt x="0" y="867"/>
                    <a:pt x="102" y="982"/>
                    <a:pt x="246" y="982"/>
                  </a:cubicBezTo>
                  <a:lnTo>
                    <a:pt x="1718" y="982"/>
                  </a:lnTo>
                  <a:cubicBezTo>
                    <a:pt x="1863" y="982"/>
                    <a:pt x="1964" y="881"/>
                    <a:pt x="1964" y="737"/>
                  </a:cubicBezTo>
                  <a:lnTo>
                    <a:pt x="1964" y="246"/>
                  </a:lnTo>
                  <a:cubicBezTo>
                    <a:pt x="1964" y="116"/>
                    <a:pt x="1863" y="1"/>
                    <a:pt x="17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5" name="Google Shape;17175;p72"/>
            <p:cNvSpPr/>
            <p:nvPr/>
          </p:nvSpPr>
          <p:spPr>
            <a:xfrm>
              <a:off x="6400439" y="1734497"/>
              <a:ext cx="51853" cy="26136"/>
            </a:xfrm>
            <a:custGeom>
              <a:rect b="b" l="l" r="r" t="t"/>
              <a:pathLst>
                <a:path extrusionOk="0" h="997" w="1978">
                  <a:moveTo>
                    <a:pt x="260" y="1"/>
                  </a:moveTo>
                  <a:cubicBezTo>
                    <a:pt x="116" y="1"/>
                    <a:pt x="0" y="116"/>
                    <a:pt x="0" y="261"/>
                  </a:cubicBezTo>
                  <a:lnTo>
                    <a:pt x="0" y="737"/>
                  </a:lnTo>
                  <a:cubicBezTo>
                    <a:pt x="0" y="881"/>
                    <a:pt x="116" y="997"/>
                    <a:pt x="260" y="997"/>
                  </a:cubicBezTo>
                  <a:lnTo>
                    <a:pt x="1732" y="997"/>
                  </a:lnTo>
                  <a:cubicBezTo>
                    <a:pt x="1877" y="997"/>
                    <a:pt x="1978" y="881"/>
                    <a:pt x="1978" y="752"/>
                  </a:cubicBezTo>
                  <a:lnTo>
                    <a:pt x="1978" y="261"/>
                  </a:lnTo>
                  <a:cubicBezTo>
                    <a:pt x="1978" y="116"/>
                    <a:pt x="1877" y="1"/>
                    <a:pt x="17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6" name="Google Shape;17176;p72"/>
            <p:cNvSpPr/>
            <p:nvPr/>
          </p:nvSpPr>
          <p:spPr>
            <a:xfrm>
              <a:off x="6400439" y="1630450"/>
              <a:ext cx="52246" cy="26136"/>
            </a:xfrm>
            <a:custGeom>
              <a:rect b="b" l="l" r="r" t="t"/>
              <a:pathLst>
                <a:path extrusionOk="0" h="997" w="1993">
                  <a:moveTo>
                    <a:pt x="260" y="0"/>
                  </a:moveTo>
                  <a:cubicBezTo>
                    <a:pt x="116" y="0"/>
                    <a:pt x="0" y="116"/>
                    <a:pt x="0" y="260"/>
                  </a:cubicBezTo>
                  <a:lnTo>
                    <a:pt x="0" y="751"/>
                  </a:lnTo>
                  <a:cubicBezTo>
                    <a:pt x="0" y="895"/>
                    <a:pt x="116" y="996"/>
                    <a:pt x="260" y="996"/>
                  </a:cubicBezTo>
                  <a:lnTo>
                    <a:pt x="1732" y="996"/>
                  </a:lnTo>
                  <a:cubicBezTo>
                    <a:pt x="1877" y="996"/>
                    <a:pt x="1992" y="881"/>
                    <a:pt x="1978" y="751"/>
                  </a:cubicBezTo>
                  <a:lnTo>
                    <a:pt x="1978" y="260"/>
                  </a:lnTo>
                  <a:cubicBezTo>
                    <a:pt x="1978" y="116"/>
                    <a:pt x="1877" y="0"/>
                    <a:pt x="17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7" name="Google Shape;17177;p72"/>
            <p:cNvSpPr/>
            <p:nvPr/>
          </p:nvSpPr>
          <p:spPr>
            <a:xfrm>
              <a:off x="6400439" y="1786350"/>
              <a:ext cx="51853" cy="25769"/>
            </a:xfrm>
            <a:custGeom>
              <a:rect b="b" l="l" r="r" t="t"/>
              <a:pathLst>
                <a:path extrusionOk="0" h="983" w="1978">
                  <a:moveTo>
                    <a:pt x="260" y="1"/>
                  </a:moveTo>
                  <a:cubicBezTo>
                    <a:pt x="116" y="1"/>
                    <a:pt x="0" y="116"/>
                    <a:pt x="0" y="246"/>
                  </a:cubicBezTo>
                  <a:lnTo>
                    <a:pt x="0" y="737"/>
                  </a:lnTo>
                  <a:cubicBezTo>
                    <a:pt x="0" y="867"/>
                    <a:pt x="116" y="982"/>
                    <a:pt x="260" y="982"/>
                  </a:cubicBezTo>
                  <a:lnTo>
                    <a:pt x="1732" y="982"/>
                  </a:lnTo>
                  <a:cubicBezTo>
                    <a:pt x="1877" y="982"/>
                    <a:pt x="1978" y="881"/>
                    <a:pt x="1978" y="737"/>
                  </a:cubicBezTo>
                  <a:lnTo>
                    <a:pt x="1978" y="246"/>
                  </a:lnTo>
                  <a:cubicBezTo>
                    <a:pt x="1978" y="116"/>
                    <a:pt x="1877" y="1"/>
                    <a:pt x="17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8" name="Google Shape;17178;p72"/>
            <p:cNvSpPr/>
            <p:nvPr/>
          </p:nvSpPr>
          <p:spPr>
            <a:xfrm>
              <a:off x="6309604" y="1682670"/>
              <a:ext cx="51879" cy="25743"/>
            </a:xfrm>
            <a:custGeom>
              <a:rect b="b" l="l" r="r" t="t"/>
              <a:pathLst>
                <a:path extrusionOk="0" h="982" w="1979">
                  <a:moveTo>
                    <a:pt x="260" y="0"/>
                  </a:moveTo>
                  <a:cubicBezTo>
                    <a:pt x="116" y="0"/>
                    <a:pt x="1" y="116"/>
                    <a:pt x="1" y="246"/>
                  </a:cubicBezTo>
                  <a:lnTo>
                    <a:pt x="1" y="736"/>
                  </a:lnTo>
                  <a:cubicBezTo>
                    <a:pt x="1" y="881"/>
                    <a:pt x="116" y="982"/>
                    <a:pt x="260" y="982"/>
                  </a:cubicBezTo>
                  <a:lnTo>
                    <a:pt x="1733" y="982"/>
                  </a:lnTo>
                  <a:cubicBezTo>
                    <a:pt x="1877" y="982"/>
                    <a:pt x="1978" y="881"/>
                    <a:pt x="1978" y="736"/>
                  </a:cubicBezTo>
                  <a:lnTo>
                    <a:pt x="1978" y="246"/>
                  </a:lnTo>
                  <a:cubicBezTo>
                    <a:pt x="1978" y="116"/>
                    <a:pt x="1877" y="0"/>
                    <a:pt x="17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9" name="Google Shape;17179;p72"/>
            <p:cNvSpPr/>
            <p:nvPr/>
          </p:nvSpPr>
          <p:spPr>
            <a:xfrm>
              <a:off x="6309604" y="1630450"/>
              <a:ext cx="52246" cy="26136"/>
            </a:xfrm>
            <a:custGeom>
              <a:rect b="b" l="l" r="r" t="t"/>
              <a:pathLst>
                <a:path extrusionOk="0" h="997" w="1993">
                  <a:moveTo>
                    <a:pt x="260" y="0"/>
                  </a:moveTo>
                  <a:cubicBezTo>
                    <a:pt x="116" y="0"/>
                    <a:pt x="1" y="116"/>
                    <a:pt x="1" y="260"/>
                  </a:cubicBezTo>
                  <a:lnTo>
                    <a:pt x="1" y="751"/>
                  </a:lnTo>
                  <a:cubicBezTo>
                    <a:pt x="1" y="895"/>
                    <a:pt x="116" y="996"/>
                    <a:pt x="260" y="996"/>
                  </a:cubicBezTo>
                  <a:lnTo>
                    <a:pt x="1733" y="996"/>
                  </a:lnTo>
                  <a:cubicBezTo>
                    <a:pt x="1877" y="996"/>
                    <a:pt x="1993" y="881"/>
                    <a:pt x="1978" y="751"/>
                  </a:cubicBezTo>
                  <a:lnTo>
                    <a:pt x="1978" y="260"/>
                  </a:lnTo>
                  <a:cubicBezTo>
                    <a:pt x="1978" y="116"/>
                    <a:pt x="1877" y="0"/>
                    <a:pt x="17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0" name="Google Shape;17180;p72"/>
            <p:cNvSpPr/>
            <p:nvPr/>
          </p:nvSpPr>
          <p:spPr>
            <a:xfrm>
              <a:off x="6400439" y="1682670"/>
              <a:ext cx="51853" cy="25743"/>
            </a:xfrm>
            <a:custGeom>
              <a:rect b="b" l="l" r="r" t="t"/>
              <a:pathLst>
                <a:path extrusionOk="0" h="982" w="1978">
                  <a:moveTo>
                    <a:pt x="260" y="0"/>
                  </a:moveTo>
                  <a:cubicBezTo>
                    <a:pt x="116" y="0"/>
                    <a:pt x="0" y="116"/>
                    <a:pt x="0" y="246"/>
                  </a:cubicBezTo>
                  <a:lnTo>
                    <a:pt x="0" y="736"/>
                  </a:lnTo>
                  <a:cubicBezTo>
                    <a:pt x="0" y="881"/>
                    <a:pt x="116" y="982"/>
                    <a:pt x="260" y="982"/>
                  </a:cubicBezTo>
                  <a:lnTo>
                    <a:pt x="1732" y="982"/>
                  </a:lnTo>
                  <a:cubicBezTo>
                    <a:pt x="1877" y="982"/>
                    <a:pt x="1978" y="881"/>
                    <a:pt x="1978" y="736"/>
                  </a:cubicBezTo>
                  <a:lnTo>
                    <a:pt x="1978" y="246"/>
                  </a:lnTo>
                  <a:cubicBezTo>
                    <a:pt x="1978" y="116"/>
                    <a:pt x="1877" y="0"/>
                    <a:pt x="17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1" name="Google Shape;17181;p72"/>
            <p:cNvSpPr/>
            <p:nvPr/>
          </p:nvSpPr>
          <p:spPr>
            <a:xfrm>
              <a:off x="6309604" y="1786350"/>
              <a:ext cx="51879" cy="25769"/>
            </a:xfrm>
            <a:custGeom>
              <a:rect b="b" l="l" r="r" t="t"/>
              <a:pathLst>
                <a:path extrusionOk="0" h="983" w="1979">
                  <a:moveTo>
                    <a:pt x="260" y="1"/>
                  </a:moveTo>
                  <a:cubicBezTo>
                    <a:pt x="116" y="1"/>
                    <a:pt x="1" y="116"/>
                    <a:pt x="1" y="246"/>
                  </a:cubicBezTo>
                  <a:lnTo>
                    <a:pt x="1" y="737"/>
                  </a:lnTo>
                  <a:cubicBezTo>
                    <a:pt x="1" y="867"/>
                    <a:pt x="116" y="982"/>
                    <a:pt x="260" y="982"/>
                  </a:cubicBezTo>
                  <a:lnTo>
                    <a:pt x="1733" y="982"/>
                  </a:lnTo>
                  <a:cubicBezTo>
                    <a:pt x="1877" y="982"/>
                    <a:pt x="1978" y="881"/>
                    <a:pt x="1978" y="737"/>
                  </a:cubicBezTo>
                  <a:lnTo>
                    <a:pt x="1978" y="246"/>
                  </a:lnTo>
                  <a:cubicBezTo>
                    <a:pt x="1978" y="116"/>
                    <a:pt x="1877" y="1"/>
                    <a:pt x="17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2" name="Google Shape;17182;p72"/>
            <p:cNvSpPr/>
            <p:nvPr/>
          </p:nvSpPr>
          <p:spPr>
            <a:xfrm>
              <a:off x="6397661" y="1676116"/>
              <a:ext cx="57385" cy="39113"/>
            </a:xfrm>
            <a:custGeom>
              <a:rect b="b" l="l" r="r" t="t"/>
              <a:pathLst>
                <a:path extrusionOk="0" h="1492" w="2189">
                  <a:moveTo>
                    <a:pt x="1836" y="1"/>
                  </a:moveTo>
                  <a:cubicBezTo>
                    <a:pt x="1779" y="1"/>
                    <a:pt x="1719" y="23"/>
                    <a:pt x="1665" y="77"/>
                  </a:cubicBezTo>
                  <a:lnTo>
                    <a:pt x="842" y="885"/>
                  </a:lnTo>
                  <a:lnTo>
                    <a:pt x="525" y="568"/>
                  </a:lnTo>
                  <a:cubicBezTo>
                    <a:pt x="471" y="514"/>
                    <a:pt x="411" y="492"/>
                    <a:pt x="354" y="492"/>
                  </a:cubicBezTo>
                  <a:cubicBezTo>
                    <a:pt x="164" y="492"/>
                    <a:pt x="1" y="737"/>
                    <a:pt x="178" y="914"/>
                  </a:cubicBezTo>
                  <a:lnTo>
                    <a:pt x="669" y="1420"/>
                  </a:lnTo>
                  <a:cubicBezTo>
                    <a:pt x="712" y="1463"/>
                    <a:pt x="785" y="1492"/>
                    <a:pt x="857" y="1492"/>
                  </a:cubicBezTo>
                  <a:cubicBezTo>
                    <a:pt x="914" y="1477"/>
                    <a:pt x="972" y="1463"/>
                    <a:pt x="1015" y="1420"/>
                  </a:cubicBezTo>
                  <a:lnTo>
                    <a:pt x="2012" y="424"/>
                  </a:lnTo>
                  <a:cubicBezTo>
                    <a:pt x="2189" y="246"/>
                    <a:pt x="2026"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3" name="Google Shape;17183;p72"/>
            <p:cNvSpPr/>
            <p:nvPr/>
          </p:nvSpPr>
          <p:spPr>
            <a:xfrm>
              <a:off x="6216017" y="1676116"/>
              <a:ext cx="57385" cy="39113"/>
            </a:xfrm>
            <a:custGeom>
              <a:rect b="b" l="l" r="r" t="t"/>
              <a:pathLst>
                <a:path extrusionOk="0" h="1492" w="2189">
                  <a:moveTo>
                    <a:pt x="1836" y="1"/>
                  </a:moveTo>
                  <a:cubicBezTo>
                    <a:pt x="1779" y="1"/>
                    <a:pt x="1719" y="23"/>
                    <a:pt x="1665" y="77"/>
                  </a:cubicBezTo>
                  <a:lnTo>
                    <a:pt x="857" y="885"/>
                  </a:lnTo>
                  <a:lnTo>
                    <a:pt x="525" y="568"/>
                  </a:lnTo>
                  <a:cubicBezTo>
                    <a:pt x="471" y="514"/>
                    <a:pt x="411" y="492"/>
                    <a:pt x="354" y="492"/>
                  </a:cubicBezTo>
                  <a:cubicBezTo>
                    <a:pt x="164" y="492"/>
                    <a:pt x="1" y="737"/>
                    <a:pt x="178" y="914"/>
                  </a:cubicBezTo>
                  <a:lnTo>
                    <a:pt x="669" y="1420"/>
                  </a:lnTo>
                  <a:cubicBezTo>
                    <a:pt x="727" y="1463"/>
                    <a:pt x="784" y="1492"/>
                    <a:pt x="857" y="1492"/>
                  </a:cubicBezTo>
                  <a:cubicBezTo>
                    <a:pt x="914" y="1477"/>
                    <a:pt x="972" y="1463"/>
                    <a:pt x="1030" y="1420"/>
                  </a:cubicBezTo>
                  <a:lnTo>
                    <a:pt x="2012" y="424"/>
                  </a:lnTo>
                  <a:cubicBezTo>
                    <a:pt x="2189" y="246"/>
                    <a:pt x="2026"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4" name="Google Shape;17184;p72"/>
            <p:cNvSpPr/>
            <p:nvPr/>
          </p:nvSpPr>
          <p:spPr>
            <a:xfrm>
              <a:off x="6306852" y="1727969"/>
              <a:ext cx="57385" cy="39113"/>
            </a:xfrm>
            <a:custGeom>
              <a:rect b="b" l="l" r="r" t="t"/>
              <a:pathLst>
                <a:path extrusionOk="0" h="1492" w="2189">
                  <a:moveTo>
                    <a:pt x="1836" y="1"/>
                  </a:moveTo>
                  <a:cubicBezTo>
                    <a:pt x="1778" y="1"/>
                    <a:pt x="1718" y="23"/>
                    <a:pt x="1665" y="77"/>
                  </a:cubicBezTo>
                  <a:lnTo>
                    <a:pt x="842" y="885"/>
                  </a:lnTo>
                  <a:lnTo>
                    <a:pt x="524" y="568"/>
                  </a:lnTo>
                  <a:cubicBezTo>
                    <a:pt x="470" y="514"/>
                    <a:pt x="411" y="491"/>
                    <a:pt x="353" y="491"/>
                  </a:cubicBezTo>
                  <a:cubicBezTo>
                    <a:pt x="163" y="491"/>
                    <a:pt x="0" y="737"/>
                    <a:pt x="178" y="914"/>
                  </a:cubicBezTo>
                  <a:lnTo>
                    <a:pt x="669" y="1419"/>
                  </a:lnTo>
                  <a:cubicBezTo>
                    <a:pt x="726" y="1463"/>
                    <a:pt x="784" y="1491"/>
                    <a:pt x="856" y="1491"/>
                  </a:cubicBezTo>
                  <a:cubicBezTo>
                    <a:pt x="914" y="1477"/>
                    <a:pt x="986" y="1448"/>
                    <a:pt x="1029" y="1405"/>
                  </a:cubicBezTo>
                  <a:lnTo>
                    <a:pt x="2011" y="423"/>
                  </a:lnTo>
                  <a:cubicBezTo>
                    <a:pt x="2188" y="246"/>
                    <a:pt x="2025"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5" name="Google Shape;17185;p72"/>
            <p:cNvSpPr/>
            <p:nvPr/>
          </p:nvSpPr>
          <p:spPr>
            <a:xfrm>
              <a:off x="6125208" y="1779823"/>
              <a:ext cx="57385" cy="39113"/>
            </a:xfrm>
            <a:custGeom>
              <a:rect b="b" l="l" r="r" t="t"/>
              <a:pathLst>
                <a:path extrusionOk="0" h="1492" w="2189">
                  <a:moveTo>
                    <a:pt x="1836" y="0"/>
                  </a:moveTo>
                  <a:cubicBezTo>
                    <a:pt x="1778" y="0"/>
                    <a:pt x="1718" y="23"/>
                    <a:pt x="1665" y="76"/>
                  </a:cubicBezTo>
                  <a:lnTo>
                    <a:pt x="856" y="885"/>
                  </a:lnTo>
                  <a:lnTo>
                    <a:pt x="539" y="567"/>
                  </a:lnTo>
                  <a:cubicBezTo>
                    <a:pt x="482" y="514"/>
                    <a:pt x="420" y="491"/>
                    <a:pt x="360" y="491"/>
                  </a:cubicBezTo>
                  <a:cubicBezTo>
                    <a:pt x="164" y="491"/>
                    <a:pt x="0" y="739"/>
                    <a:pt x="178" y="928"/>
                  </a:cubicBezTo>
                  <a:lnTo>
                    <a:pt x="683" y="1419"/>
                  </a:lnTo>
                  <a:cubicBezTo>
                    <a:pt x="726" y="1462"/>
                    <a:pt x="784" y="1491"/>
                    <a:pt x="856" y="1491"/>
                  </a:cubicBezTo>
                  <a:cubicBezTo>
                    <a:pt x="914" y="1491"/>
                    <a:pt x="972" y="1462"/>
                    <a:pt x="1029" y="1419"/>
                  </a:cubicBezTo>
                  <a:lnTo>
                    <a:pt x="2011" y="423"/>
                  </a:lnTo>
                  <a:cubicBezTo>
                    <a:pt x="2188" y="246"/>
                    <a:pt x="2025" y="0"/>
                    <a:pt x="1836"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6" name="Google Shape;17186;p72"/>
            <p:cNvSpPr/>
            <p:nvPr/>
          </p:nvSpPr>
          <p:spPr>
            <a:xfrm>
              <a:off x="6306852" y="1624289"/>
              <a:ext cx="57385" cy="39113"/>
            </a:xfrm>
            <a:custGeom>
              <a:rect b="b" l="l" r="r" t="t"/>
              <a:pathLst>
                <a:path extrusionOk="0" h="1492" w="2189">
                  <a:moveTo>
                    <a:pt x="1836" y="0"/>
                  </a:moveTo>
                  <a:cubicBezTo>
                    <a:pt x="1778" y="0"/>
                    <a:pt x="1718" y="23"/>
                    <a:pt x="1665" y="76"/>
                  </a:cubicBezTo>
                  <a:lnTo>
                    <a:pt x="842" y="885"/>
                  </a:lnTo>
                  <a:lnTo>
                    <a:pt x="524" y="567"/>
                  </a:lnTo>
                  <a:cubicBezTo>
                    <a:pt x="470" y="514"/>
                    <a:pt x="411" y="491"/>
                    <a:pt x="353" y="491"/>
                  </a:cubicBezTo>
                  <a:cubicBezTo>
                    <a:pt x="163" y="491"/>
                    <a:pt x="0" y="736"/>
                    <a:pt x="178" y="914"/>
                  </a:cubicBezTo>
                  <a:lnTo>
                    <a:pt x="669" y="1419"/>
                  </a:lnTo>
                  <a:cubicBezTo>
                    <a:pt x="726" y="1462"/>
                    <a:pt x="784" y="1491"/>
                    <a:pt x="856" y="1491"/>
                  </a:cubicBezTo>
                  <a:cubicBezTo>
                    <a:pt x="914" y="1477"/>
                    <a:pt x="972" y="1462"/>
                    <a:pt x="1029" y="1419"/>
                  </a:cubicBezTo>
                  <a:lnTo>
                    <a:pt x="2011" y="423"/>
                  </a:lnTo>
                  <a:cubicBezTo>
                    <a:pt x="2188" y="246"/>
                    <a:pt x="2025" y="0"/>
                    <a:pt x="1836"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87" name="Google Shape;17187;p72"/>
          <p:cNvGrpSpPr/>
          <p:nvPr/>
        </p:nvGrpSpPr>
        <p:grpSpPr>
          <a:xfrm>
            <a:off x="6579435" y="1527897"/>
            <a:ext cx="370103" cy="322445"/>
            <a:chOff x="6579435" y="1527897"/>
            <a:chExt cx="370103" cy="322445"/>
          </a:xfrm>
        </p:grpSpPr>
        <p:sp>
          <p:nvSpPr>
            <p:cNvPr id="17188" name="Google Shape;17188;p72"/>
            <p:cNvSpPr/>
            <p:nvPr/>
          </p:nvSpPr>
          <p:spPr>
            <a:xfrm>
              <a:off x="6704691" y="1527897"/>
              <a:ext cx="119593" cy="64725"/>
            </a:xfrm>
            <a:custGeom>
              <a:rect b="b" l="l" r="r" t="t"/>
              <a:pathLst>
                <a:path extrusionOk="0" h="2469" w="4562">
                  <a:moveTo>
                    <a:pt x="1242" y="0"/>
                  </a:moveTo>
                  <a:cubicBezTo>
                    <a:pt x="809" y="0"/>
                    <a:pt x="419" y="303"/>
                    <a:pt x="347" y="736"/>
                  </a:cubicBezTo>
                  <a:lnTo>
                    <a:pt x="0" y="2469"/>
                  </a:lnTo>
                  <a:lnTo>
                    <a:pt x="462" y="2469"/>
                  </a:lnTo>
                  <a:lnTo>
                    <a:pt x="794" y="1040"/>
                  </a:lnTo>
                  <a:cubicBezTo>
                    <a:pt x="837" y="823"/>
                    <a:pt x="1025" y="679"/>
                    <a:pt x="1242" y="679"/>
                  </a:cubicBezTo>
                  <a:lnTo>
                    <a:pt x="3335" y="679"/>
                  </a:lnTo>
                  <a:cubicBezTo>
                    <a:pt x="3537" y="679"/>
                    <a:pt x="3725" y="823"/>
                    <a:pt x="3768" y="1040"/>
                  </a:cubicBezTo>
                  <a:lnTo>
                    <a:pt x="4085" y="2454"/>
                  </a:lnTo>
                  <a:lnTo>
                    <a:pt x="4562" y="2454"/>
                  </a:lnTo>
                  <a:lnTo>
                    <a:pt x="4215" y="736"/>
                  </a:lnTo>
                  <a:cubicBezTo>
                    <a:pt x="4129" y="303"/>
                    <a:pt x="3753" y="0"/>
                    <a:pt x="330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9" name="Google Shape;17189;p72"/>
            <p:cNvSpPr/>
            <p:nvPr/>
          </p:nvSpPr>
          <p:spPr>
            <a:xfrm>
              <a:off x="6591153" y="1706893"/>
              <a:ext cx="346667" cy="143448"/>
            </a:xfrm>
            <a:custGeom>
              <a:rect b="b" l="l" r="r" t="t"/>
              <a:pathLst>
                <a:path extrusionOk="0" h="5472" w="13224">
                  <a:moveTo>
                    <a:pt x="1" y="0"/>
                  </a:moveTo>
                  <a:lnTo>
                    <a:pt x="1" y="4793"/>
                  </a:lnTo>
                  <a:cubicBezTo>
                    <a:pt x="1" y="5168"/>
                    <a:pt x="318" y="5471"/>
                    <a:pt x="693" y="5471"/>
                  </a:cubicBezTo>
                  <a:lnTo>
                    <a:pt x="12545" y="5471"/>
                  </a:lnTo>
                  <a:cubicBezTo>
                    <a:pt x="12920" y="5471"/>
                    <a:pt x="13223" y="5168"/>
                    <a:pt x="13223" y="4793"/>
                  </a:cubicBezTo>
                  <a:lnTo>
                    <a:pt x="13223" y="0"/>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0" name="Google Shape;17190;p72"/>
            <p:cNvSpPr/>
            <p:nvPr/>
          </p:nvSpPr>
          <p:spPr>
            <a:xfrm>
              <a:off x="6591520" y="1706893"/>
              <a:ext cx="346300" cy="143448"/>
            </a:xfrm>
            <a:custGeom>
              <a:rect b="b" l="l" r="r" t="t"/>
              <a:pathLst>
                <a:path extrusionOk="0" h="5472" w="13210">
                  <a:moveTo>
                    <a:pt x="1" y="0"/>
                  </a:moveTo>
                  <a:lnTo>
                    <a:pt x="1" y="4793"/>
                  </a:lnTo>
                  <a:cubicBezTo>
                    <a:pt x="1" y="5168"/>
                    <a:pt x="304" y="5471"/>
                    <a:pt x="679" y="5471"/>
                  </a:cubicBezTo>
                  <a:lnTo>
                    <a:pt x="12531" y="5471"/>
                  </a:lnTo>
                  <a:cubicBezTo>
                    <a:pt x="12906" y="5471"/>
                    <a:pt x="13209" y="5168"/>
                    <a:pt x="13209" y="4793"/>
                  </a:cubicBezTo>
                  <a:lnTo>
                    <a:pt x="13209" y="4562"/>
                  </a:lnTo>
                  <a:lnTo>
                    <a:pt x="1820" y="4562"/>
                  </a:lnTo>
                  <a:cubicBezTo>
                    <a:pt x="1315" y="4562"/>
                    <a:pt x="910" y="4143"/>
                    <a:pt x="910" y="3638"/>
                  </a:cubicBezTo>
                  <a:lnTo>
                    <a:pt x="910" y="2050"/>
                  </a:lnTo>
                  <a:cubicBezTo>
                    <a:pt x="910" y="1915"/>
                    <a:pt x="1012" y="1818"/>
                    <a:pt x="1131" y="1818"/>
                  </a:cubicBezTo>
                  <a:cubicBezTo>
                    <a:pt x="1139" y="1818"/>
                    <a:pt x="1148" y="1818"/>
                    <a:pt x="1156" y="1819"/>
                  </a:cubicBezTo>
                  <a:cubicBezTo>
                    <a:pt x="1228" y="1819"/>
                    <a:pt x="1300" y="1833"/>
                    <a:pt x="1358" y="1833"/>
                  </a:cubicBezTo>
                  <a:lnTo>
                    <a:pt x="11838" y="1833"/>
                  </a:lnTo>
                  <a:cubicBezTo>
                    <a:pt x="12329" y="1833"/>
                    <a:pt x="12820" y="1660"/>
                    <a:pt x="13209" y="1372"/>
                  </a:cubicBezTo>
                  <a:lnTo>
                    <a:pt x="1320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1" name="Google Shape;17191;p72"/>
            <p:cNvSpPr/>
            <p:nvPr/>
          </p:nvSpPr>
          <p:spPr>
            <a:xfrm>
              <a:off x="6579435" y="1587693"/>
              <a:ext cx="370103" cy="155167"/>
            </a:xfrm>
            <a:custGeom>
              <a:rect b="b" l="l" r="r" t="t"/>
              <a:pathLst>
                <a:path extrusionOk="0" h="5919" w="14118">
                  <a:moveTo>
                    <a:pt x="909" y="0"/>
                  </a:moveTo>
                  <a:cubicBezTo>
                    <a:pt x="404" y="0"/>
                    <a:pt x="0" y="404"/>
                    <a:pt x="0" y="909"/>
                  </a:cubicBezTo>
                  <a:lnTo>
                    <a:pt x="0" y="4100"/>
                  </a:lnTo>
                  <a:cubicBezTo>
                    <a:pt x="0" y="5096"/>
                    <a:pt x="823" y="5919"/>
                    <a:pt x="1819" y="5919"/>
                  </a:cubicBezTo>
                  <a:lnTo>
                    <a:pt x="12299" y="5919"/>
                  </a:lnTo>
                  <a:cubicBezTo>
                    <a:pt x="13310" y="5919"/>
                    <a:pt x="14118" y="5096"/>
                    <a:pt x="14118" y="4100"/>
                  </a:cubicBezTo>
                  <a:lnTo>
                    <a:pt x="14118" y="909"/>
                  </a:lnTo>
                  <a:cubicBezTo>
                    <a:pt x="14118" y="404"/>
                    <a:pt x="13714" y="0"/>
                    <a:pt x="13208"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2" name="Google Shape;17192;p72"/>
            <p:cNvSpPr/>
            <p:nvPr/>
          </p:nvSpPr>
          <p:spPr>
            <a:xfrm>
              <a:off x="6609320" y="1587693"/>
              <a:ext cx="310700" cy="17800"/>
            </a:xfrm>
            <a:custGeom>
              <a:rect b="b" l="l" r="r" t="t"/>
              <a:pathLst>
                <a:path extrusionOk="0" h="679" w="11852">
                  <a:moveTo>
                    <a:pt x="347" y="0"/>
                  </a:moveTo>
                  <a:cubicBezTo>
                    <a:pt x="159" y="0"/>
                    <a:pt x="0" y="144"/>
                    <a:pt x="0" y="332"/>
                  </a:cubicBezTo>
                  <a:cubicBezTo>
                    <a:pt x="0" y="520"/>
                    <a:pt x="159" y="678"/>
                    <a:pt x="347" y="678"/>
                  </a:cubicBezTo>
                  <a:lnTo>
                    <a:pt x="11505" y="678"/>
                  </a:lnTo>
                  <a:cubicBezTo>
                    <a:pt x="11693" y="678"/>
                    <a:pt x="11852" y="520"/>
                    <a:pt x="11852" y="332"/>
                  </a:cubicBezTo>
                  <a:cubicBezTo>
                    <a:pt x="11852" y="144"/>
                    <a:pt x="11693" y="0"/>
                    <a:pt x="11505" y="0"/>
                  </a:cubicBez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3" name="Google Shape;17193;p72"/>
            <p:cNvSpPr/>
            <p:nvPr/>
          </p:nvSpPr>
          <p:spPr>
            <a:xfrm>
              <a:off x="6639206" y="1587693"/>
              <a:ext cx="35993" cy="262648"/>
            </a:xfrm>
            <a:custGeom>
              <a:rect b="b" l="l" r="r" t="t"/>
              <a:pathLst>
                <a:path extrusionOk="0" h="10019" w="1373">
                  <a:moveTo>
                    <a:pt x="1" y="0"/>
                  </a:moveTo>
                  <a:lnTo>
                    <a:pt x="1" y="10018"/>
                  </a:lnTo>
                  <a:lnTo>
                    <a:pt x="1372" y="10018"/>
                  </a:lnTo>
                  <a:lnTo>
                    <a:pt x="137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4" name="Google Shape;17194;p72"/>
            <p:cNvSpPr/>
            <p:nvPr/>
          </p:nvSpPr>
          <p:spPr>
            <a:xfrm>
              <a:off x="6639206" y="1587693"/>
              <a:ext cx="35993" cy="17800"/>
            </a:xfrm>
            <a:custGeom>
              <a:rect b="b" l="l" r="r" t="t"/>
              <a:pathLst>
                <a:path extrusionOk="0" h="679" w="1373">
                  <a:moveTo>
                    <a:pt x="1" y="0"/>
                  </a:moveTo>
                  <a:lnTo>
                    <a:pt x="1" y="678"/>
                  </a:lnTo>
                  <a:lnTo>
                    <a:pt x="1372" y="678"/>
                  </a:lnTo>
                  <a:lnTo>
                    <a:pt x="1372"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5" name="Google Shape;17195;p72"/>
            <p:cNvSpPr/>
            <p:nvPr/>
          </p:nvSpPr>
          <p:spPr>
            <a:xfrm>
              <a:off x="6639206" y="1760607"/>
              <a:ext cx="35993" cy="18193"/>
            </a:xfrm>
            <a:custGeom>
              <a:rect b="b" l="l" r="r" t="t"/>
              <a:pathLst>
                <a:path extrusionOk="0" h="694" w="1373">
                  <a:moveTo>
                    <a:pt x="1" y="1"/>
                  </a:moveTo>
                  <a:lnTo>
                    <a:pt x="1" y="694"/>
                  </a:lnTo>
                  <a:lnTo>
                    <a:pt x="1372" y="694"/>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6" name="Google Shape;17196;p72"/>
            <p:cNvSpPr/>
            <p:nvPr/>
          </p:nvSpPr>
          <p:spPr>
            <a:xfrm>
              <a:off x="6639206" y="1719004"/>
              <a:ext cx="35993" cy="17800"/>
            </a:xfrm>
            <a:custGeom>
              <a:rect b="b" l="l" r="r" t="t"/>
              <a:pathLst>
                <a:path extrusionOk="0" h="679" w="1373">
                  <a:moveTo>
                    <a:pt x="1" y="0"/>
                  </a:moveTo>
                  <a:lnTo>
                    <a:pt x="1" y="679"/>
                  </a:lnTo>
                  <a:lnTo>
                    <a:pt x="1372" y="679"/>
                  </a:lnTo>
                  <a:lnTo>
                    <a:pt x="1372"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7" name="Google Shape;17197;p72"/>
            <p:cNvSpPr/>
            <p:nvPr/>
          </p:nvSpPr>
          <p:spPr>
            <a:xfrm>
              <a:off x="6627094" y="1712948"/>
              <a:ext cx="59823" cy="53741"/>
            </a:xfrm>
            <a:custGeom>
              <a:rect b="b" l="l" r="r" t="t"/>
              <a:pathLst>
                <a:path extrusionOk="0" h="2050" w="2282">
                  <a:moveTo>
                    <a:pt x="1834" y="462"/>
                  </a:moveTo>
                  <a:lnTo>
                    <a:pt x="1834" y="1602"/>
                  </a:lnTo>
                  <a:lnTo>
                    <a:pt x="463" y="1602"/>
                  </a:lnTo>
                  <a:lnTo>
                    <a:pt x="463" y="462"/>
                  </a:lnTo>
                  <a:close/>
                  <a:moveTo>
                    <a:pt x="463" y="0"/>
                  </a:moveTo>
                  <a:cubicBezTo>
                    <a:pt x="217" y="0"/>
                    <a:pt x="1" y="202"/>
                    <a:pt x="1" y="462"/>
                  </a:cubicBezTo>
                  <a:lnTo>
                    <a:pt x="1" y="1602"/>
                  </a:lnTo>
                  <a:cubicBezTo>
                    <a:pt x="1" y="1848"/>
                    <a:pt x="217" y="2050"/>
                    <a:pt x="463" y="2050"/>
                  </a:cubicBezTo>
                  <a:lnTo>
                    <a:pt x="1834" y="2050"/>
                  </a:lnTo>
                  <a:cubicBezTo>
                    <a:pt x="2080" y="2050"/>
                    <a:pt x="2282" y="1848"/>
                    <a:pt x="2282" y="1602"/>
                  </a:cubicBezTo>
                  <a:lnTo>
                    <a:pt x="2282" y="462"/>
                  </a:lnTo>
                  <a:cubicBezTo>
                    <a:pt x="2282" y="202"/>
                    <a:pt x="2080" y="0"/>
                    <a:pt x="1834"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8" name="Google Shape;17198;p72"/>
            <p:cNvSpPr/>
            <p:nvPr/>
          </p:nvSpPr>
          <p:spPr>
            <a:xfrm>
              <a:off x="6651317" y="1713027"/>
              <a:ext cx="11771" cy="29833"/>
            </a:xfrm>
            <a:custGeom>
              <a:rect b="b" l="l" r="r" t="t"/>
              <a:pathLst>
                <a:path extrusionOk="0" h="1138" w="449">
                  <a:moveTo>
                    <a:pt x="225" y="1"/>
                  </a:moveTo>
                  <a:cubicBezTo>
                    <a:pt x="113" y="1"/>
                    <a:pt x="1" y="77"/>
                    <a:pt x="1" y="228"/>
                  </a:cubicBezTo>
                  <a:lnTo>
                    <a:pt x="1" y="907"/>
                  </a:lnTo>
                  <a:cubicBezTo>
                    <a:pt x="1" y="1036"/>
                    <a:pt x="102" y="1138"/>
                    <a:pt x="217" y="1138"/>
                  </a:cubicBezTo>
                  <a:cubicBezTo>
                    <a:pt x="347" y="1138"/>
                    <a:pt x="448" y="1036"/>
                    <a:pt x="448" y="907"/>
                  </a:cubicBezTo>
                  <a:lnTo>
                    <a:pt x="448" y="228"/>
                  </a:lnTo>
                  <a:cubicBezTo>
                    <a:pt x="448" y="77"/>
                    <a:pt x="336" y="1"/>
                    <a:pt x="225"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9" name="Google Shape;17199;p72"/>
            <p:cNvSpPr/>
            <p:nvPr/>
          </p:nvSpPr>
          <p:spPr>
            <a:xfrm>
              <a:off x="6639206" y="1826459"/>
              <a:ext cx="35993" cy="23882"/>
            </a:xfrm>
            <a:custGeom>
              <a:rect b="b" l="l" r="r" t="t"/>
              <a:pathLst>
                <a:path extrusionOk="0" h="911" w="1373">
                  <a:moveTo>
                    <a:pt x="1" y="1"/>
                  </a:moveTo>
                  <a:lnTo>
                    <a:pt x="1" y="910"/>
                  </a:lnTo>
                  <a:lnTo>
                    <a:pt x="1372" y="910"/>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0" name="Google Shape;17200;p72"/>
            <p:cNvSpPr/>
            <p:nvPr/>
          </p:nvSpPr>
          <p:spPr>
            <a:xfrm>
              <a:off x="6854169" y="1587693"/>
              <a:ext cx="35967" cy="262648"/>
            </a:xfrm>
            <a:custGeom>
              <a:rect b="b" l="l" r="r" t="t"/>
              <a:pathLst>
                <a:path extrusionOk="0" h="10019" w="1372">
                  <a:moveTo>
                    <a:pt x="0" y="0"/>
                  </a:moveTo>
                  <a:lnTo>
                    <a:pt x="0" y="10018"/>
                  </a:lnTo>
                  <a:lnTo>
                    <a:pt x="1372" y="10018"/>
                  </a:lnTo>
                  <a:lnTo>
                    <a:pt x="137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1" name="Google Shape;17201;p72"/>
            <p:cNvSpPr/>
            <p:nvPr/>
          </p:nvSpPr>
          <p:spPr>
            <a:xfrm>
              <a:off x="6854169" y="1587693"/>
              <a:ext cx="35967" cy="17800"/>
            </a:xfrm>
            <a:custGeom>
              <a:rect b="b" l="l" r="r" t="t"/>
              <a:pathLst>
                <a:path extrusionOk="0" h="679" w="1372">
                  <a:moveTo>
                    <a:pt x="0" y="0"/>
                  </a:moveTo>
                  <a:lnTo>
                    <a:pt x="0" y="678"/>
                  </a:lnTo>
                  <a:lnTo>
                    <a:pt x="1372" y="678"/>
                  </a:lnTo>
                  <a:lnTo>
                    <a:pt x="1372"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2" name="Google Shape;17202;p72"/>
            <p:cNvSpPr/>
            <p:nvPr/>
          </p:nvSpPr>
          <p:spPr>
            <a:xfrm>
              <a:off x="6854169" y="1760607"/>
              <a:ext cx="35967" cy="18193"/>
            </a:xfrm>
            <a:custGeom>
              <a:rect b="b" l="l" r="r" t="t"/>
              <a:pathLst>
                <a:path extrusionOk="0" h="694" w="1372">
                  <a:moveTo>
                    <a:pt x="0" y="1"/>
                  </a:moveTo>
                  <a:lnTo>
                    <a:pt x="0" y="694"/>
                  </a:lnTo>
                  <a:lnTo>
                    <a:pt x="1372" y="694"/>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3" name="Google Shape;17203;p72"/>
            <p:cNvSpPr/>
            <p:nvPr/>
          </p:nvSpPr>
          <p:spPr>
            <a:xfrm>
              <a:off x="6854169" y="1719004"/>
              <a:ext cx="35967" cy="17800"/>
            </a:xfrm>
            <a:custGeom>
              <a:rect b="b" l="l" r="r" t="t"/>
              <a:pathLst>
                <a:path extrusionOk="0" h="679" w="1372">
                  <a:moveTo>
                    <a:pt x="0" y="0"/>
                  </a:moveTo>
                  <a:lnTo>
                    <a:pt x="0" y="679"/>
                  </a:lnTo>
                  <a:lnTo>
                    <a:pt x="1372" y="679"/>
                  </a:lnTo>
                  <a:lnTo>
                    <a:pt x="1372"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4" name="Google Shape;17204;p72"/>
            <p:cNvSpPr/>
            <p:nvPr/>
          </p:nvSpPr>
          <p:spPr>
            <a:xfrm>
              <a:off x="6842057" y="1712948"/>
              <a:ext cx="59823" cy="53741"/>
            </a:xfrm>
            <a:custGeom>
              <a:rect b="b" l="l" r="r" t="t"/>
              <a:pathLst>
                <a:path extrusionOk="0" h="2050" w="2282">
                  <a:moveTo>
                    <a:pt x="1834" y="462"/>
                  </a:moveTo>
                  <a:lnTo>
                    <a:pt x="1834" y="1602"/>
                  </a:lnTo>
                  <a:lnTo>
                    <a:pt x="462" y="1602"/>
                  </a:lnTo>
                  <a:lnTo>
                    <a:pt x="462" y="462"/>
                  </a:lnTo>
                  <a:close/>
                  <a:moveTo>
                    <a:pt x="462" y="0"/>
                  </a:moveTo>
                  <a:cubicBezTo>
                    <a:pt x="202" y="0"/>
                    <a:pt x="0" y="202"/>
                    <a:pt x="0" y="462"/>
                  </a:cubicBezTo>
                  <a:lnTo>
                    <a:pt x="0" y="1602"/>
                  </a:lnTo>
                  <a:cubicBezTo>
                    <a:pt x="0" y="1848"/>
                    <a:pt x="202" y="2050"/>
                    <a:pt x="462" y="2050"/>
                  </a:cubicBezTo>
                  <a:lnTo>
                    <a:pt x="1834" y="2050"/>
                  </a:lnTo>
                  <a:cubicBezTo>
                    <a:pt x="2079" y="2050"/>
                    <a:pt x="2281" y="1848"/>
                    <a:pt x="2281" y="1602"/>
                  </a:cubicBezTo>
                  <a:lnTo>
                    <a:pt x="2281" y="462"/>
                  </a:lnTo>
                  <a:cubicBezTo>
                    <a:pt x="2281" y="202"/>
                    <a:pt x="2079" y="0"/>
                    <a:pt x="1834"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5" name="Google Shape;17205;p72"/>
            <p:cNvSpPr/>
            <p:nvPr/>
          </p:nvSpPr>
          <p:spPr>
            <a:xfrm>
              <a:off x="6866280" y="1713027"/>
              <a:ext cx="12138" cy="29833"/>
            </a:xfrm>
            <a:custGeom>
              <a:rect b="b" l="l" r="r" t="t"/>
              <a:pathLst>
                <a:path extrusionOk="0" h="1138" w="463">
                  <a:moveTo>
                    <a:pt x="231" y="1"/>
                  </a:moveTo>
                  <a:cubicBezTo>
                    <a:pt x="116" y="1"/>
                    <a:pt x="0" y="77"/>
                    <a:pt x="0" y="228"/>
                  </a:cubicBezTo>
                  <a:lnTo>
                    <a:pt x="0" y="907"/>
                  </a:lnTo>
                  <a:cubicBezTo>
                    <a:pt x="0" y="1036"/>
                    <a:pt x="101" y="1138"/>
                    <a:pt x="217" y="1138"/>
                  </a:cubicBezTo>
                  <a:cubicBezTo>
                    <a:pt x="347" y="1138"/>
                    <a:pt x="462" y="1036"/>
                    <a:pt x="462" y="907"/>
                  </a:cubicBezTo>
                  <a:lnTo>
                    <a:pt x="462" y="228"/>
                  </a:lnTo>
                  <a:cubicBezTo>
                    <a:pt x="462" y="77"/>
                    <a:pt x="347" y="1"/>
                    <a:pt x="23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6" name="Google Shape;17206;p72"/>
            <p:cNvSpPr/>
            <p:nvPr/>
          </p:nvSpPr>
          <p:spPr>
            <a:xfrm>
              <a:off x="6854169" y="1826459"/>
              <a:ext cx="35967" cy="23882"/>
            </a:xfrm>
            <a:custGeom>
              <a:rect b="b" l="l" r="r" t="t"/>
              <a:pathLst>
                <a:path extrusionOk="0" h="911" w="1372">
                  <a:moveTo>
                    <a:pt x="0" y="1"/>
                  </a:moveTo>
                  <a:lnTo>
                    <a:pt x="0" y="910"/>
                  </a:lnTo>
                  <a:lnTo>
                    <a:pt x="1372" y="910"/>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7" name="Google Shape;17207;p72"/>
            <p:cNvSpPr/>
            <p:nvPr/>
          </p:nvSpPr>
          <p:spPr>
            <a:xfrm>
              <a:off x="6734576" y="1695148"/>
              <a:ext cx="59823" cy="23882"/>
            </a:xfrm>
            <a:custGeom>
              <a:rect b="b" l="l" r="r" t="t"/>
              <a:pathLst>
                <a:path extrusionOk="0" h="911" w="2282">
                  <a:moveTo>
                    <a:pt x="232" y="1"/>
                  </a:moveTo>
                  <a:cubicBezTo>
                    <a:pt x="102" y="1"/>
                    <a:pt x="1" y="102"/>
                    <a:pt x="1" y="232"/>
                  </a:cubicBezTo>
                  <a:lnTo>
                    <a:pt x="1" y="679"/>
                  </a:lnTo>
                  <a:cubicBezTo>
                    <a:pt x="1" y="809"/>
                    <a:pt x="102" y="910"/>
                    <a:pt x="232" y="910"/>
                  </a:cubicBezTo>
                  <a:lnTo>
                    <a:pt x="2050" y="910"/>
                  </a:lnTo>
                  <a:cubicBezTo>
                    <a:pt x="2180" y="910"/>
                    <a:pt x="2281" y="809"/>
                    <a:pt x="2281" y="679"/>
                  </a:cubicBezTo>
                  <a:lnTo>
                    <a:pt x="2281" y="232"/>
                  </a:lnTo>
                  <a:cubicBezTo>
                    <a:pt x="2281" y="102"/>
                    <a:pt x="2180" y="1"/>
                    <a:pt x="205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8" name="Google Shape;17208;p72"/>
            <p:cNvSpPr/>
            <p:nvPr/>
          </p:nvSpPr>
          <p:spPr>
            <a:xfrm>
              <a:off x="6734576" y="1706893"/>
              <a:ext cx="59823" cy="12138"/>
            </a:xfrm>
            <a:custGeom>
              <a:rect b="b" l="l" r="r" t="t"/>
              <a:pathLst>
                <a:path extrusionOk="0" h="463" w="2282">
                  <a:moveTo>
                    <a:pt x="232" y="0"/>
                  </a:moveTo>
                  <a:cubicBezTo>
                    <a:pt x="102" y="0"/>
                    <a:pt x="1" y="101"/>
                    <a:pt x="1" y="231"/>
                  </a:cubicBezTo>
                  <a:cubicBezTo>
                    <a:pt x="1" y="361"/>
                    <a:pt x="102" y="462"/>
                    <a:pt x="232" y="462"/>
                  </a:cubicBezTo>
                  <a:lnTo>
                    <a:pt x="2050" y="462"/>
                  </a:lnTo>
                  <a:cubicBezTo>
                    <a:pt x="2180" y="462"/>
                    <a:pt x="2281" y="361"/>
                    <a:pt x="2281" y="231"/>
                  </a:cubicBezTo>
                  <a:cubicBezTo>
                    <a:pt x="2281" y="101"/>
                    <a:pt x="2180" y="0"/>
                    <a:pt x="20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09" name="Google Shape;17209;p72"/>
          <p:cNvGrpSpPr/>
          <p:nvPr/>
        </p:nvGrpSpPr>
        <p:grpSpPr>
          <a:xfrm>
            <a:off x="6988887" y="1538854"/>
            <a:ext cx="499920" cy="300136"/>
            <a:chOff x="6988887" y="1538854"/>
            <a:chExt cx="499920" cy="300136"/>
          </a:xfrm>
        </p:grpSpPr>
        <p:sp>
          <p:nvSpPr>
            <p:cNvPr id="17210" name="Google Shape;17210;p72"/>
            <p:cNvSpPr/>
            <p:nvPr/>
          </p:nvSpPr>
          <p:spPr>
            <a:xfrm>
              <a:off x="7052826" y="1538854"/>
              <a:ext cx="372777" cy="247155"/>
            </a:xfrm>
            <a:custGeom>
              <a:rect b="b" l="l" r="r" t="t"/>
              <a:pathLst>
                <a:path extrusionOk="0" h="9428" w="14220">
                  <a:moveTo>
                    <a:pt x="622" y="1"/>
                  </a:moveTo>
                  <a:cubicBezTo>
                    <a:pt x="275" y="1"/>
                    <a:pt x="1" y="290"/>
                    <a:pt x="1" y="636"/>
                  </a:cubicBezTo>
                  <a:lnTo>
                    <a:pt x="1" y="9427"/>
                  </a:lnTo>
                  <a:lnTo>
                    <a:pt x="14220" y="9427"/>
                  </a:lnTo>
                  <a:lnTo>
                    <a:pt x="14220" y="636"/>
                  </a:lnTo>
                  <a:cubicBezTo>
                    <a:pt x="14220" y="290"/>
                    <a:pt x="13931" y="1"/>
                    <a:pt x="1358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1" name="Google Shape;17211;p72"/>
            <p:cNvSpPr/>
            <p:nvPr/>
          </p:nvSpPr>
          <p:spPr>
            <a:xfrm>
              <a:off x="6988887" y="1773872"/>
              <a:ext cx="499920" cy="33319"/>
            </a:xfrm>
            <a:custGeom>
              <a:rect b="b" l="l" r="r" t="t"/>
              <a:pathLst>
                <a:path extrusionOk="0" h="1271" w="19070">
                  <a:moveTo>
                    <a:pt x="2425" y="0"/>
                  </a:moveTo>
                  <a:lnTo>
                    <a:pt x="0" y="924"/>
                  </a:lnTo>
                  <a:lnTo>
                    <a:pt x="0" y="1271"/>
                  </a:lnTo>
                  <a:lnTo>
                    <a:pt x="19069" y="1271"/>
                  </a:lnTo>
                  <a:lnTo>
                    <a:pt x="19069" y="924"/>
                  </a:lnTo>
                  <a:lnTo>
                    <a:pt x="1665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2" name="Google Shape;17212;p72"/>
            <p:cNvSpPr/>
            <p:nvPr/>
          </p:nvSpPr>
          <p:spPr>
            <a:xfrm>
              <a:off x="6988887" y="1798095"/>
              <a:ext cx="499920" cy="40895"/>
            </a:xfrm>
            <a:custGeom>
              <a:rect b="b" l="l" r="r" t="t"/>
              <a:pathLst>
                <a:path extrusionOk="0" h="1560" w="19070">
                  <a:moveTo>
                    <a:pt x="0" y="0"/>
                  </a:moveTo>
                  <a:lnTo>
                    <a:pt x="0" y="347"/>
                  </a:lnTo>
                  <a:cubicBezTo>
                    <a:pt x="0" y="1011"/>
                    <a:pt x="549" y="1559"/>
                    <a:pt x="1227" y="1559"/>
                  </a:cubicBezTo>
                  <a:lnTo>
                    <a:pt x="17842" y="1559"/>
                  </a:lnTo>
                  <a:cubicBezTo>
                    <a:pt x="18521" y="1559"/>
                    <a:pt x="19069" y="1011"/>
                    <a:pt x="19069" y="347"/>
                  </a:cubicBezTo>
                  <a:lnTo>
                    <a:pt x="19069"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3" name="Google Shape;17213;p72"/>
            <p:cNvSpPr/>
            <p:nvPr/>
          </p:nvSpPr>
          <p:spPr>
            <a:xfrm>
              <a:off x="7149323" y="1798095"/>
              <a:ext cx="180543" cy="29544"/>
            </a:xfrm>
            <a:custGeom>
              <a:rect b="b" l="l" r="r" t="t"/>
              <a:pathLst>
                <a:path extrusionOk="0" h="1127" w="6887">
                  <a:moveTo>
                    <a:pt x="1" y="0"/>
                  </a:moveTo>
                  <a:lnTo>
                    <a:pt x="1040" y="1039"/>
                  </a:lnTo>
                  <a:cubicBezTo>
                    <a:pt x="1083" y="1097"/>
                    <a:pt x="1156" y="1126"/>
                    <a:pt x="1242" y="1126"/>
                  </a:cubicBezTo>
                  <a:lnTo>
                    <a:pt x="5645" y="1126"/>
                  </a:lnTo>
                  <a:cubicBezTo>
                    <a:pt x="5717" y="1126"/>
                    <a:pt x="5804" y="1097"/>
                    <a:pt x="5847" y="1039"/>
                  </a:cubicBezTo>
                  <a:lnTo>
                    <a:pt x="6887" y="0"/>
                  </a:lnTo>
                  <a:lnTo>
                    <a:pt x="6064" y="0"/>
                  </a:lnTo>
                  <a:lnTo>
                    <a:pt x="5515" y="549"/>
                  </a:lnTo>
                  <a:lnTo>
                    <a:pt x="1358" y="549"/>
                  </a:lnTo>
                  <a:lnTo>
                    <a:pt x="809"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4" name="Google Shape;17214;p72"/>
            <p:cNvSpPr/>
            <p:nvPr/>
          </p:nvSpPr>
          <p:spPr>
            <a:xfrm>
              <a:off x="7052826" y="1562317"/>
              <a:ext cx="372777" cy="188119"/>
            </a:xfrm>
            <a:custGeom>
              <a:rect b="b" l="l" r="r" t="t"/>
              <a:pathLst>
                <a:path extrusionOk="0" h="7176" w="14220">
                  <a:moveTo>
                    <a:pt x="1" y="1"/>
                  </a:moveTo>
                  <a:lnTo>
                    <a:pt x="1" y="7175"/>
                  </a:lnTo>
                  <a:lnTo>
                    <a:pt x="14220" y="7175"/>
                  </a:lnTo>
                  <a:lnTo>
                    <a:pt x="14220" y="1"/>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5" name="Google Shape;17215;p72"/>
            <p:cNvSpPr/>
            <p:nvPr/>
          </p:nvSpPr>
          <p:spPr>
            <a:xfrm>
              <a:off x="7052826" y="1562317"/>
              <a:ext cx="139674" cy="188119"/>
            </a:xfrm>
            <a:custGeom>
              <a:rect b="b" l="l" r="r" t="t"/>
              <a:pathLst>
                <a:path extrusionOk="0" h="7176" w="5328">
                  <a:moveTo>
                    <a:pt x="1" y="1"/>
                  </a:moveTo>
                  <a:lnTo>
                    <a:pt x="1" y="7175"/>
                  </a:lnTo>
                  <a:lnTo>
                    <a:pt x="5327" y="7175"/>
                  </a:lnTo>
                  <a:lnTo>
                    <a:pt x="53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6" name="Google Shape;17216;p72"/>
            <p:cNvSpPr/>
            <p:nvPr/>
          </p:nvSpPr>
          <p:spPr>
            <a:xfrm>
              <a:off x="7087639" y="1601692"/>
              <a:ext cx="44697" cy="25376"/>
            </a:xfrm>
            <a:custGeom>
              <a:rect b="b" l="l" r="r" t="t"/>
              <a:pathLst>
                <a:path extrusionOk="0" h="968" w="1705">
                  <a:moveTo>
                    <a:pt x="189" y="0"/>
                  </a:moveTo>
                  <a:cubicBezTo>
                    <a:pt x="87" y="0"/>
                    <a:pt x="1" y="72"/>
                    <a:pt x="1" y="173"/>
                  </a:cubicBezTo>
                  <a:lnTo>
                    <a:pt x="1" y="794"/>
                  </a:lnTo>
                  <a:cubicBezTo>
                    <a:pt x="1" y="881"/>
                    <a:pt x="87" y="967"/>
                    <a:pt x="189" y="967"/>
                  </a:cubicBezTo>
                  <a:lnTo>
                    <a:pt x="1517" y="967"/>
                  </a:lnTo>
                  <a:cubicBezTo>
                    <a:pt x="1618" y="967"/>
                    <a:pt x="1704" y="881"/>
                    <a:pt x="1704" y="794"/>
                  </a:cubicBezTo>
                  <a:lnTo>
                    <a:pt x="1704" y="173"/>
                  </a:lnTo>
                  <a:cubicBezTo>
                    <a:pt x="1704" y="72"/>
                    <a:pt x="1618" y="0"/>
                    <a:pt x="1517"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7" name="Google Shape;17217;p72"/>
            <p:cNvSpPr/>
            <p:nvPr/>
          </p:nvSpPr>
          <p:spPr>
            <a:xfrm>
              <a:off x="7077442" y="1642561"/>
              <a:ext cx="100299" cy="15152"/>
            </a:xfrm>
            <a:custGeom>
              <a:rect b="b" l="l" r="r" t="t"/>
              <a:pathLst>
                <a:path extrusionOk="0" h="578" w="3826">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8" name="Google Shape;17218;p72"/>
            <p:cNvSpPr/>
            <p:nvPr/>
          </p:nvSpPr>
          <p:spPr>
            <a:xfrm>
              <a:off x="7122846" y="1671686"/>
              <a:ext cx="44670" cy="25769"/>
            </a:xfrm>
            <a:custGeom>
              <a:rect b="b" l="l" r="r" t="t"/>
              <a:pathLst>
                <a:path extrusionOk="0" h="983" w="1704">
                  <a:moveTo>
                    <a:pt x="188" y="1"/>
                  </a:moveTo>
                  <a:cubicBezTo>
                    <a:pt x="87" y="1"/>
                    <a:pt x="0" y="87"/>
                    <a:pt x="0" y="188"/>
                  </a:cubicBezTo>
                  <a:lnTo>
                    <a:pt x="0" y="795"/>
                  </a:lnTo>
                  <a:cubicBezTo>
                    <a:pt x="0" y="896"/>
                    <a:pt x="87" y="982"/>
                    <a:pt x="188" y="982"/>
                  </a:cubicBezTo>
                  <a:lnTo>
                    <a:pt x="1516" y="982"/>
                  </a:lnTo>
                  <a:cubicBezTo>
                    <a:pt x="1617" y="982"/>
                    <a:pt x="1704" y="896"/>
                    <a:pt x="1704" y="795"/>
                  </a:cubicBezTo>
                  <a:lnTo>
                    <a:pt x="1704" y="188"/>
                  </a:lnTo>
                  <a:cubicBezTo>
                    <a:pt x="1704" y="87"/>
                    <a:pt x="1617" y="1"/>
                    <a:pt x="1516"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9" name="Google Shape;17219;p72"/>
            <p:cNvSpPr/>
            <p:nvPr/>
          </p:nvSpPr>
          <p:spPr>
            <a:xfrm>
              <a:off x="7077442" y="1712948"/>
              <a:ext cx="100299" cy="15152"/>
            </a:xfrm>
            <a:custGeom>
              <a:rect b="b" l="l" r="r" t="t"/>
              <a:pathLst>
                <a:path extrusionOk="0" h="578" w="3826">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0" name="Google Shape;17220;p72"/>
            <p:cNvSpPr/>
            <p:nvPr/>
          </p:nvSpPr>
          <p:spPr>
            <a:xfrm>
              <a:off x="7228807" y="1623922"/>
              <a:ext cx="51041" cy="79589"/>
            </a:xfrm>
            <a:custGeom>
              <a:rect b="b" l="l" r="r" t="t"/>
              <a:pathLst>
                <a:path extrusionOk="0" h="3036" w="1947">
                  <a:moveTo>
                    <a:pt x="1529" y="1"/>
                  </a:moveTo>
                  <a:cubicBezTo>
                    <a:pt x="1462" y="1"/>
                    <a:pt x="1392" y="27"/>
                    <a:pt x="1328" y="90"/>
                  </a:cubicBezTo>
                  <a:lnTo>
                    <a:pt x="116" y="1317"/>
                  </a:lnTo>
                  <a:cubicBezTo>
                    <a:pt x="0" y="1433"/>
                    <a:pt x="0" y="1606"/>
                    <a:pt x="116" y="1722"/>
                  </a:cubicBezTo>
                  <a:lnTo>
                    <a:pt x="1328" y="2949"/>
                  </a:lnTo>
                  <a:cubicBezTo>
                    <a:pt x="1386" y="2992"/>
                    <a:pt x="1458" y="3035"/>
                    <a:pt x="1530" y="3035"/>
                  </a:cubicBezTo>
                  <a:cubicBezTo>
                    <a:pt x="1790" y="3035"/>
                    <a:pt x="1920" y="2718"/>
                    <a:pt x="1747" y="2544"/>
                  </a:cubicBezTo>
                  <a:lnTo>
                    <a:pt x="722" y="1520"/>
                  </a:lnTo>
                  <a:lnTo>
                    <a:pt x="1747" y="495"/>
                  </a:lnTo>
                  <a:cubicBezTo>
                    <a:pt x="1947" y="295"/>
                    <a:pt x="1754" y="1"/>
                    <a:pt x="152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1" name="Google Shape;17221;p72"/>
            <p:cNvSpPr/>
            <p:nvPr/>
          </p:nvSpPr>
          <p:spPr>
            <a:xfrm>
              <a:off x="7342449" y="1624079"/>
              <a:ext cx="50988" cy="79431"/>
            </a:xfrm>
            <a:custGeom>
              <a:rect b="b" l="l" r="r" t="t"/>
              <a:pathLst>
                <a:path extrusionOk="0" h="3030" w="1945">
                  <a:moveTo>
                    <a:pt x="420" y="1"/>
                  </a:moveTo>
                  <a:cubicBezTo>
                    <a:pt x="194" y="1"/>
                    <a:pt x="0" y="291"/>
                    <a:pt x="212" y="503"/>
                  </a:cubicBezTo>
                  <a:lnTo>
                    <a:pt x="1223" y="1514"/>
                  </a:lnTo>
                  <a:lnTo>
                    <a:pt x="212" y="2538"/>
                  </a:lnTo>
                  <a:cubicBezTo>
                    <a:pt x="25" y="2712"/>
                    <a:pt x="155" y="3029"/>
                    <a:pt x="415" y="3029"/>
                  </a:cubicBezTo>
                  <a:cubicBezTo>
                    <a:pt x="487" y="3029"/>
                    <a:pt x="559" y="2986"/>
                    <a:pt x="617" y="2943"/>
                  </a:cubicBezTo>
                  <a:lnTo>
                    <a:pt x="1844" y="1716"/>
                  </a:lnTo>
                  <a:cubicBezTo>
                    <a:pt x="1945" y="1600"/>
                    <a:pt x="1945" y="1427"/>
                    <a:pt x="1844" y="1311"/>
                  </a:cubicBezTo>
                  <a:lnTo>
                    <a:pt x="617" y="84"/>
                  </a:lnTo>
                  <a:cubicBezTo>
                    <a:pt x="555" y="26"/>
                    <a:pt x="486" y="1"/>
                    <a:pt x="420"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2" name="Google Shape;17222;p72"/>
            <p:cNvSpPr/>
            <p:nvPr/>
          </p:nvSpPr>
          <p:spPr>
            <a:xfrm>
              <a:off x="7287450" y="1614485"/>
              <a:ext cx="48734" cy="98490"/>
            </a:xfrm>
            <a:custGeom>
              <a:rect b="b" l="l" r="r" t="t"/>
              <a:pathLst>
                <a:path extrusionOk="0" h="3757" w="1859">
                  <a:moveTo>
                    <a:pt x="1494" y="1"/>
                  </a:moveTo>
                  <a:cubicBezTo>
                    <a:pt x="1388" y="1"/>
                    <a:pt x="1281" y="57"/>
                    <a:pt x="1228" y="191"/>
                  </a:cubicBezTo>
                  <a:lnTo>
                    <a:pt x="73" y="3366"/>
                  </a:lnTo>
                  <a:cubicBezTo>
                    <a:pt x="1" y="3554"/>
                    <a:pt x="131" y="3742"/>
                    <a:pt x="333" y="3756"/>
                  </a:cubicBezTo>
                  <a:cubicBezTo>
                    <a:pt x="463" y="3756"/>
                    <a:pt x="564" y="3684"/>
                    <a:pt x="607" y="3568"/>
                  </a:cubicBezTo>
                  <a:lnTo>
                    <a:pt x="1776" y="393"/>
                  </a:lnTo>
                  <a:cubicBezTo>
                    <a:pt x="1858" y="165"/>
                    <a:pt x="1676" y="1"/>
                    <a:pt x="149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23" name="Google Shape;17223;p72"/>
          <p:cNvGrpSpPr/>
          <p:nvPr/>
        </p:nvGrpSpPr>
        <p:grpSpPr>
          <a:xfrm>
            <a:off x="8050359" y="1520687"/>
            <a:ext cx="279321" cy="336837"/>
            <a:chOff x="8050359" y="1520687"/>
            <a:chExt cx="279321" cy="336837"/>
          </a:xfrm>
        </p:grpSpPr>
        <p:sp>
          <p:nvSpPr>
            <p:cNvPr id="17224" name="Google Shape;17224;p72"/>
            <p:cNvSpPr/>
            <p:nvPr/>
          </p:nvSpPr>
          <p:spPr>
            <a:xfrm>
              <a:off x="8153305" y="1520687"/>
              <a:ext cx="68500" cy="45064"/>
            </a:xfrm>
            <a:custGeom>
              <a:rect b="b" l="l" r="r" t="t"/>
              <a:pathLst>
                <a:path extrusionOk="0" h="1719" w="2613">
                  <a:moveTo>
                    <a:pt x="1242" y="1"/>
                  </a:moveTo>
                  <a:cubicBezTo>
                    <a:pt x="549" y="1"/>
                    <a:pt x="0" y="549"/>
                    <a:pt x="0" y="1242"/>
                  </a:cubicBezTo>
                  <a:lnTo>
                    <a:pt x="0" y="1719"/>
                  </a:lnTo>
                  <a:lnTo>
                    <a:pt x="375" y="1719"/>
                  </a:lnTo>
                  <a:lnTo>
                    <a:pt x="375" y="1242"/>
                  </a:lnTo>
                  <a:cubicBezTo>
                    <a:pt x="375" y="766"/>
                    <a:pt x="765" y="376"/>
                    <a:pt x="1242" y="376"/>
                  </a:cubicBezTo>
                  <a:lnTo>
                    <a:pt x="1371" y="376"/>
                  </a:lnTo>
                  <a:cubicBezTo>
                    <a:pt x="1848" y="376"/>
                    <a:pt x="2238" y="766"/>
                    <a:pt x="2238" y="1242"/>
                  </a:cubicBezTo>
                  <a:lnTo>
                    <a:pt x="2238" y="1719"/>
                  </a:lnTo>
                  <a:lnTo>
                    <a:pt x="2613" y="1719"/>
                  </a:lnTo>
                  <a:lnTo>
                    <a:pt x="2613" y="1242"/>
                  </a:lnTo>
                  <a:cubicBezTo>
                    <a:pt x="2613" y="549"/>
                    <a:pt x="2064" y="1"/>
                    <a:pt x="1371" y="1"/>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5" name="Google Shape;17225;p72"/>
            <p:cNvSpPr/>
            <p:nvPr/>
          </p:nvSpPr>
          <p:spPr>
            <a:xfrm>
              <a:off x="8084045" y="1599411"/>
              <a:ext cx="206653" cy="258113"/>
            </a:xfrm>
            <a:custGeom>
              <a:rect b="b" l="l" r="r" t="t"/>
              <a:pathLst>
                <a:path extrusionOk="0" h="9846" w="7883">
                  <a:moveTo>
                    <a:pt x="0" y="1"/>
                  </a:moveTo>
                  <a:lnTo>
                    <a:pt x="491" y="9196"/>
                  </a:lnTo>
                  <a:cubicBezTo>
                    <a:pt x="520" y="9571"/>
                    <a:pt x="823" y="9845"/>
                    <a:pt x="1184" y="9845"/>
                  </a:cubicBezTo>
                  <a:lnTo>
                    <a:pt x="6670" y="9845"/>
                  </a:lnTo>
                  <a:cubicBezTo>
                    <a:pt x="7031" y="9845"/>
                    <a:pt x="7334" y="9571"/>
                    <a:pt x="7363" y="9210"/>
                  </a:cubicBezTo>
                  <a:lnTo>
                    <a:pt x="7882" y="1"/>
                  </a:ln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6" name="Google Shape;17226;p72"/>
            <p:cNvSpPr/>
            <p:nvPr/>
          </p:nvSpPr>
          <p:spPr>
            <a:xfrm>
              <a:off x="8097284" y="1599411"/>
              <a:ext cx="193781" cy="258113"/>
            </a:xfrm>
            <a:custGeom>
              <a:rect b="b" l="l" r="r" t="t"/>
              <a:pathLst>
                <a:path extrusionOk="0" h="9846" w="7392">
                  <a:moveTo>
                    <a:pt x="5096" y="1"/>
                  </a:moveTo>
                  <a:lnTo>
                    <a:pt x="4865" y="8575"/>
                  </a:lnTo>
                  <a:cubicBezTo>
                    <a:pt x="4851" y="8950"/>
                    <a:pt x="4548" y="9239"/>
                    <a:pt x="4173" y="9239"/>
                  </a:cubicBezTo>
                  <a:lnTo>
                    <a:pt x="1" y="9239"/>
                  </a:lnTo>
                  <a:cubicBezTo>
                    <a:pt x="44" y="9586"/>
                    <a:pt x="333" y="9845"/>
                    <a:pt x="679" y="9845"/>
                  </a:cubicBezTo>
                  <a:lnTo>
                    <a:pt x="6165" y="9845"/>
                  </a:lnTo>
                  <a:cubicBezTo>
                    <a:pt x="6540" y="9845"/>
                    <a:pt x="6843" y="9571"/>
                    <a:pt x="6858" y="9196"/>
                  </a:cubicBezTo>
                  <a:lnTo>
                    <a:pt x="7392" y="1"/>
                  </a:ln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7" name="Google Shape;17227;p72"/>
            <p:cNvSpPr/>
            <p:nvPr/>
          </p:nvSpPr>
          <p:spPr>
            <a:xfrm>
              <a:off x="8084045" y="1553613"/>
              <a:ext cx="206260" cy="42809"/>
            </a:xfrm>
            <a:custGeom>
              <a:rect b="b" l="l" r="r" t="t"/>
              <a:pathLst>
                <a:path extrusionOk="0" h="1633" w="7868">
                  <a:moveTo>
                    <a:pt x="1588" y="1"/>
                  </a:moveTo>
                  <a:cubicBezTo>
                    <a:pt x="708" y="1"/>
                    <a:pt x="0" y="708"/>
                    <a:pt x="0" y="1574"/>
                  </a:cubicBezTo>
                  <a:lnTo>
                    <a:pt x="0" y="1632"/>
                  </a:lnTo>
                  <a:lnTo>
                    <a:pt x="7868" y="1632"/>
                  </a:lnTo>
                  <a:lnTo>
                    <a:pt x="7868" y="1574"/>
                  </a:lnTo>
                  <a:cubicBezTo>
                    <a:pt x="7868" y="708"/>
                    <a:pt x="7160" y="1"/>
                    <a:pt x="6294"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8" name="Google Shape;17228;p72"/>
            <p:cNvSpPr/>
            <p:nvPr/>
          </p:nvSpPr>
          <p:spPr>
            <a:xfrm>
              <a:off x="8204372" y="1553613"/>
              <a:ext cx="86326" cy="42809"/>
            </a:xfrm>
            <a:custGeom>
              <a:rect b="b" l="l" r="r" t="t"/>
              <a:pathLst>
                <a:path extrusionOk="0" h="1633" w="3293">
                  <a:moveTo>
                    <a:pt x="1" y="1"/>
                  </a:moveTo>
                  <a:cubicBezTo>
                    <a:pt x="881" y="1"/>
                    <a:pt x="1603" y="723"/>
                    <a:pt x="1603" y="1603"/>
                  </a:cubicBezTo>
                  <a:lnTo>
                    <a:pt x="1603" y="1632"/>
                  </a:lnTo>
                  <a:lnTo>
                    <a:pt x="3292" y="1632"/>
                  </a:lnTo>
                  <a:lnTo>
                    <a:pt x="3292" y="1603"/>
                  </a:lnTo>
                  <a:cubicBezTo>
                    <a:pt x="3292" y="723"/>
                    <a:pt x="2570" y="1"/>
                    <a:pt x="167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9" name="Google Shape;17229;p72"/>
            <p:cNvSpPr/>
            <p:nvPr/>
          </p:nvSpPr>
          <p:spPr>
            <a:xfrm>
              <a:off x="8050752" y="1578963"/>
              <a:ext cx="273606" cy="30698"/>
            </a:xfrm>
            <a:custGeom>
              <a:rect b="b" l="l" r="r" t="t"/>
              <a:pathLst>
                <a:path extrusionOk="0" h="1171" w="10437">
                  <a:moveTo>
                    <a:pt x="563" y="1"/>
                  </a:moveTo>
                  <a:cubicBezTo>
                    <a:pt x="246" y="1"/>
                    <a:pt x="0" y="261"/>
                    <a:pt x="0" y="578"/>
                  </a:cubicBezTo>
                  <a:lnTo>
                    <a:pt x="0" y="593"/>
                  </a:lnTo>
                  <a:cubicBezTo>
                    <a:pt x="0" y="910"/>
                    <a:pt x="246" y="1170"/>
                    <a:pt x="563" y="1170"/>
                  </a:cubicBezTo>
                  <a:lnTo>
                    <a:pt x="9860" y="1170"/>
                  </a:lnTo>
                  <a:cubicBezTo>
                    <a:pt x="10177" y="1170"/>
                    <a:pt x="10437" y="910"/>
                    <a:pt x="10437" y="593"/>
                  </a:cubicBezTo>
                  <a:lnTo>
                    <a:pt x="10437" y="578"/>
                  </a:lnTo>
                  <a:cubicBezTo>
                    <a:pt x="10437" y="261"/>
                    <a:pt x="10177" y="1"/>
                    <a:pt x="9860" y="1"/>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0" name="Google Shape;17230;p72"/>
            <p:cNvSpPr/>
            <p:nvPr/>
          </p:nvSpPr>
          <p:spPr>
            <a:xfrm>
              <a:off x="8050359" y="1578963"/>
              <a:ext cx="279321" cy="30698"/>
            </a:xfrm>
            <a:custGeom>
              <a:rect b="b" l="l" r="r" t="t"/>
              <a:pathLst>
                <a:path extrusionOk="0" h="1171" w="10655">
                  <a:moveTo>
                    <a:pt x="8662" y="1"/>
                  </a:moveTo>
                  <a:cubicBezTo>
                    <a:pt x="8662" y="319"/>
                    <a:pt x="8388" y="578"/>
                    <a:pt x="8070" y="578"/>
                  </a:cubicBezTo>
                  <a:lnTo>
                    <a:pt x="1" y="578"/>
                  </a:lnTo>
                  <a:cubicBezTo>
                    <a:pt x="1" y="910"/>
                    <a:pt x="275" y="1170"/>
                    <a:pt x="593" y="1170"/>
                  </a:cubicBezTo>
                  <a:lnTo>
                    <a:pt x="9875" y="1170"/>
                  </a:lnTo>
                  <a:cubicBezTo>
                    <a:pt x="10654" y="1170"/>
                    <a:pt x="10654" y="1"/>
                    <a:pt x="9875" y="1"/>
                  </a:cubicBez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1" name="Google Shape;17231;p72"/>
            <p:cNvSpPr/>
            <p:nvPr/>
          </p:nvSpPr>
          <p:spPr>
            <a:xfrm>
              <a:off x="8177895" y="1640647"/>
              <a:ext cx="19320" cy="165417"/>
            </a:xfrm>
            <a:custGeom>
              <a:rect b="b" l="l" r="r" t="t"/>
              <a:pathLst>
                <a:path extrusionOk="0" h="6310" w="737">
                  <a:moveTo>
                    <a:pt x="361" y="1"/>
                  </a:moveTo>
                  <a:cubicBezTo>
                    <a:pt x="159" y="1"/>
                    <a:pt x="0" y="160"/>
                    <a:pt x="0" y="362"/>
                  </a:cubicBezTo>
                  <a:lnTo>
                    <a:pt x="0" y="5948"/>
                  </a:lnTo>
                  <a:cubicBezTo>
                    <a:pt x="0" y="6150"/>
                    <a:pt x="159" y="6309"/>
                    <a:pt x="361" y="6309"/>
                  </a:cubicBezTo>
                  <a:lnTo>
                    <a:pt x="376" y="6309"/>
                  </a:lnTo>
                  <a:cubicBezTo>
                    <a:pt x="578" y="6309"/>
                    <a:pt x="737" y="6150"/>
                    <a:pt x="737" y="5948"/>
                  </a:cubicBezTo>
                  <a:lnTo>
                    <a:pt x="737" y="362"/>
                  </a:lnTo>
                  <a:cubicBezTo>
                    <a:pt x="737" y="160"/>
                    <a:pt x="578" y="1"/>
                    <a:pt x="376" y="1"/>
                  </a:cubicBezTo>
                  <a:close/>
                </a:path>
              </a:pathLst>
            </a:custGeom>
            <a:solidFill>
              <a:srgbClr val="87A0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2" name="Google Shape;17232;p72"/>
            <p:cNvSpPr/>
            <p:nvPr/>
          </p:nvSpPr>
          <p:spPr>
            <a:xfrm>
              <a:off x="8231819" y="1640647"/>
              <a:ext cx="23305" cy="165076"/>
            </a:xfrm>
            <a:custGeom>
              <a:rect b="b" l="l" r="r" t="t"/>
              <a:pathLst>
                <a:path extrusionOk="0" h="6297" w="889">
                  <a:moveTo>
                    <a:pt x="527" y="1"/>
                  </a:moveTo>
                  <a:cubicBezTo>
                    <a:pt x="325" y="1"/>
                    <a:pt x="166" y="145"/>
                    <a:pt x="166" y="347"/>
                  </a:cubicBezTo>
                  <a:lnTo>
                    <a:pt x="8" y="5919"/>
                  </a:lnTo>
                  <a:cubicBezTo>
                    <a:pt x="0" y="6170"/>
                    <a:pt x="185" y="6297"/>
                    <a:pt x="370" y="6297"/>
                  </a:cubicBezTo>
                  <a:cubicBezTo>
                    <a:pt x="546" y="6297"/>
                    <a:pt x="722" y="6181"/>
                    <a:pt x="729" y="5948"/>
                  </a:cubicBezTo>
                  <a:lnTo>
                    <a:pt x="888" y="362"/>
                  </a:lnTo>
                  <a:cubicBezTo>
                    <a:pt x="888" y="160"/>
                    <a:pt x="729" y="1"/>
                    <a:pt x="527"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3" name="Google Shape;17233;p72"/>
            <p:cNvSpPr/>
            <p:nvPr/>
          </p:nvSpPr>
          <p:spPr>
            <a:xfrm>
              <a:off x="8119986" y="1640647"/>
              <a:ext cx="23305" cy="165076"/>
            </a:xfrm>
            <a:custGeom>
              <a:rect b="b" l="l" r="r" t="t"/>
              <a:pathLst>
                <a:path extrusionOk="0" h="6297" w="889">
                  <a:moveTo>
                    <a:pt x="362" y="1"/>
                  </a:moveTo>
                  <a:cubicBezTo>
                    <a:pt x="160" y="1"/>
                    <a:pt x="1" y="160"/>
                    <a:pt x="1" y="362"/>
                  </a:cubicBezTo>
                  <a:lnTo>
                    <a:pt x="160" y="5948"/>
                  </a:lnTo>
                  <a:cubicBezTo>
                    <a:pt x="167" y="6181"/>
                    <a:pt x="343" y="6297"/>
                    <a:pt x="519" y="6297"/>
                  </a:cubicBezTo>
                  <a:cubicBezTo>
                    <a:pt x="704" y="6297"/>
                    <a:pt x="889" y="6170"/>
                    <a:pt x="881" y="5919"/>
                  </a:cubicBezTo>
                  <a:lnTo>
                    <a:pt x="723" y="347"/>
                  </a:lnTo>
                  <a:cubicBezTo>
                    <a:pt x="723" y="145"/>
                    <a:pt x="564" y="1"/>
                    <a:pt x="362" y="1"/>
                  </a:cubicBezTo>
                  <a:close/>
                </a:path>
              </a:pathLst>
            </a:custGeom>
            <a:solidFill>
              <a:srgbClr val="87A0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4" name="Google Shape;17234;p72"/>
            <p:cNvSpPr/>
            <p:nvPr/>
          </p:nvSpPr>
          <p:spPr>
            <a:xfrm>
              <a:off x="8179022" y="1640647"/>
              <a:ext cx="17826" cy="165023"/>
            </a:xfrm>
            <a:custGeom>
              <a:rect b="b" l="l" r="r" t="t"/>
              <a:pathLst>
                <a:path extrusionOk="0" h="6295" w="680">
                  <a:moveTo>
                    <a:pt x="318" y="1"/>
                  </a:moveTo>
                  <a:cubicBezTo>
                    <a:pt x="333" y="44"/>
                    <a:pt x="347" y="88"/>
                    <a:pt x="347" y="145"/>
                  </a:cubicBezTo>
                  <a:lnTo>
                    <a:pt x="347" y="5717"/>
                  </a:lnTo>
                  <a:cubicBezTo>
                    <a:pt x="347" y="5905"/>
                    <a:pt x="188" y="6064"/>
                    <a:pt x="1" y="6078"/>
                  </a:cubicBezTo>
                  <a:cubicBezTo>
                    <a:pt x="44" y="6208"/>
                    <a:pt x="174" y="6295"/>
                    <a:pt x="318" y="6295"/>
                  </a:cubicBezTo>
                  <a:cubicBezTo>
                    <a:pt x="520" y="6295"/>
                    <a:pt x="679" y="6136"/>
                    <a:pt x="679" y="5934"/>
                  </a:cubicBezTo>
                  <a:lnTo>
                    <a:pt x="679" y="362"/>
                  </a:lnTo>
                  <a:cubicBezTo>
                    <a:pt x="679" y="160"/>
                    <a:pt x="520" y="1"/>
                    <a:pt x="318"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5" name="Google Shape;17235;p72"/>
            <p:cNvSpPr/>
            <p:nvPr/>
          </p:nvSpPr>
          <p:spPr>
            <a:xfrm>
              <a:off x="8232763" y="1640647"/>
              <a:ext cx="22361" cy="164919"/>
            </a:xfrm>
            <a:custGeom>
              <a:rect b="b" l="l" r="r" t="t"/>
              <a:pathLst>
                <a:path extrusionOk="0" h="6291" w="853">
                  <a:moveTo>
                    <a:pt x="477" y="1"/>
                  </a:moveTo>
                  <a:cubicBezTo>
                    <a:pt x="491" y="44"/>
                    <a:pt x="506" y="102"/>
                    <a:pt x="506" y="145"/>
                  </a:cubicBezTo>
                  <a:lnTo>
                    <a:pt x="347" y="5732"/>
                  </a:lnTo>
                  <a:cubicBezTo>
                    <a:pt x="333" y="5919"/>
                    <a:pt x="188" y="6064"/>
                    <a:pt x="1" y="6078"/>
                  </a:cubicBezTo>
                  <a:cubicBezTo>
                    <a:pt x="61" y="6224"/>
                    <a:pt x="191" y="6291"/>
                    <a:pt x="323" y="6291"/>
                  </a:cubicBezTo>
                  <a:cubicBezTo>
                    <a:pt x="503" y="6291"/>
                    <a:pt x="685" y="6165"/>
                    <a:pt x="693" y="5948"/>
                  </a:cubicBezTo>
                  <a:lnTo>
                    <a:pt x="838" y="362"/>
                  </a:lnTo>
                  <a:cubicBezTo>
                    <a:pt x="852" y="160"/>
                    <a:pt x="693" y="1"/>
                    <a:pt x="49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6" name="Google Shape;17236;p72"/>
            <p:cNvSpPr/>
            <p:nvPr/>
          </p:nvSpPr>
          <p:spPr>
            <a:xfrm>
              <a:off x="8124914" y="1640647"/>
              <a:ext cx="18403" cy="164683"/>
            </a:xfrm>
            <a:custGeom>
              <a:rect b="b" l="l" r="r" t="t"/>
              <a:pathLst>
                <a:path extrusionOk="0" h="6282" w="702">
                  <a:moveTo>
                    <a:pt x="174" y="1"/>
                  </a:moveTo>
                  <a:cubicBezTo>
                    <a:pt x="188" y="44"/>
                    <a:pt x="188" y="88"/>
                    <a:pt x="203" y="131"/>
                  </a:cubicBezTo>
                  <a:lnTo>
                    <a:pt x="347" y="5703"/>
                  </a:lnTo>
                  <a:cubicBezTo>
                    <a:pt x="347" y="5905"/>
                    <a:pt x="203" y="6064"/>
                    <a:pt x="0" y="6064"/>
                  </a:cubicBezTo>
                  <a:cubicBezTo>
                    <a:pt x="66" y="6214"/>
                    <a:pt x="200" y="6281"/>
                    <a:pt x="332" y="6281"/>
                  </a:cubicBezTo>
                  <a:cubicBezTo>
                    <a:pt x="518" y="6281"/>
                    <a:pt x="702" y="6147"/>
                    <a:pt x="693" y="5919"/>
                  </a:cubicBezTo>
                  <a:lnTo>
                    <a:pt x="535" y="347"/>
                  </a:lnTo>
                  <a:cubicBezTo>
                    <a:pt x="520" y="145"/>
                    <a:pt x="361" y="1"/>
                    <a:pt x="17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37" name="Google Shape;17237;p72"/>
          <p:cNvGrpSpPr/>
          <p:nvPr/>
        </p:nvGrpSpPr>
        <p:grpSpPr>
          <a:xfrm>
            <a:off x="6093907" y="2461832"/>
            <a:ext cx="364441" cy="339091"/>
            <a:chOff x="6093907" y="2461832"/>
            <a:chExt cx="364441" cy="339091"/>
          </a:xfrm>
        </p:grpSpPr>
        <p:sp>
          <p:nvSpPr>
            <p:cNvPr id="17238" name="Google Shape;17238;p72"/>
            <p:cNvSpPr/>
            <p:nvPr/>
          </p:nvSpPr>
          <p:spPr>
            <a:xfrm>
              <a:off x="6094668" y="2515573"/>
              <a:ext cx="283070" cy="233890"/>
            </a:xfrm>
            <a:custGeom>
              <a:rect b="b" l="l" r="r" t="t"/>
              <a:pathLst>
                <a:path extrusionOk="0" h="8922" w="10798">
                  <a:moveTo>
                    <a:pt x="0" y="1"/>
                  </a:moveTo>
                  <a:lnTo>
                    <a:pt x="0" y="6857"/>
                  </a:lnTo>
                  <a:cubicBezTo>
                    <a:pt x="0" y="7998"/>
                    <a:pt x="2411" y="8922"/>
                    <a:pt x="5399" y="8922"/>
                  </a:cubicBezTo>
                  <a:lnTo>
                    <a:pt x="5875" y="8922"/>
                  </a:lnTo>
                  <a:cubicBezTo>
                    <a:pt x="8633" y="8821"/>
                    <a:pt x="10798" y="7940"/>
                    <a:pt x="10798" y="6872"/>
                  </a:cubicBezTo>
                  <a:lnTo>
                    <a:pt x="10798"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9" name="Google Shape;17239;p72"/>
            <p:cNvSpPr/>
            <p:nvPr/>
          </p:nvSpPr>
          <p:spPr>
            <a:xfrm>
              <a:off x="6234682" y="2576497"/>
              <a:ext cx="143055" cy="172967"/>
            </a:xfrm>
            <a:custGeom>
              <a:rect b="b" l="l" r="r" t="t"/>
              <a:pathLst>
                <a:path extrusionOk="0" h="6598" w="5457">
                  <a:moveTo>
                    <a:pt x="3580" y="1"/>
                  </a:moveTo>
                  <a:cubicBezTo>
                    <a:pt x="3248" y="1"/>
                    <a:pt x="2974" y="275"/>
                    <a:pt x="2974" y="621"/>
                  </a:cubicBezTo>
                  <a:lnTo>
                    <a:pt x="2974" y="1127"/>
                  </a:lnTo>
                  <a:cubicBezTo>
                    <a:pt x="2757" y="1228"/>
                    <a:pt x="2555" y="1358"/>
                    <a:pt x="2353" y="1487"/>
                  </a:cubicBezTo>
                  <a:lnTo>
                    <a:pt x="1906" y="1228"/>
                  </a:lnTo>
                  <a:cubicBezTo>
                    <a:pt x="1809" y="1177"/>
                    <a:pt x="1706" y="1153"/>
                    <a:pt x="1605" y="1153"/>
                  </a:cubicBezTo>
                  <a:cubicBezTo>
                    <a:pt x="1391" y="1153"/>
                    <a:pt x="1186" y="1262"/>
                    <a:pt x="1069" y="1459"/>
                  </a:cubicBezTo>
                  <a:lnTo>
                    <a:pt x="159" y="3032"/>
                  </a:lnTo>
                  <a:cubicBezTo>
                    <a:pt x="0" y="3321"/>
                    <a:pt x="101" y="3696"/>
                    <a:pt x="390" y="3869"/>
                  </a:cubicBezTo>
                  <a:lnTo>
                    <a:pt x="852" y="4129"/>
                  </a:lnTo>
                  <a:cubicBezTo>
                    <a:pt x="823" y="4245"/>
                    <a:pt x="823" y="4375"/>
                    <a:pt x="823" y="4490"/>
                  </a:cubicBezTo>
                  <a:cubicBezTo>
                    <a:pt x="823" y="4606"/>
                    <a:pt x="838" y="4735"/>
                    <a:pt x="852" y="4851"/>
                  </a:cubicBezTo>
                  <a:lnTo>
                    <a:pt x="390" y="5111"/>
                  </a:lnTo>
                  <a:cubicBezTo>
                    <a:pt x="101" y="5284"/>
                    <a:pt x="0" y="5659"/>
                    <a:pt x="159" y="5948"/>
                  </a:cubicBezTo>
                  <a:lnTo>
                    <a:pt x="534" y="6598"/>
                  </a:lnTo>
                  <a:cubicBezTo>
                    <a:pt x="3292" y="6497"/>
                    <a:pt x="5457" y="5616"/>
                    <a:pt x="5457" y="4548"/>
                  </a:cubicBezTo>
                  <a:lnTo>
                    <a:pt x="5457" y="15"/>
                  </a:lnTo>
                  <a:lnTo>
                    <a:pt x="5442" y="1"/>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0" name="Google Shape;17240;p72"/>
            <p:cNvSpPr/>
            <p:nvPr/>
          </p:nvSpPr>
          <p:spPr>
            <a:xfrm>
              <a:off x="6094274" y="2515573"/>
              <a:ext cx="283463" cy="65118"/>
            </a:xfrm>
            <a:custGeom>
              <a:rect b="b" l="l" r="r" t="t"/>
              <a:pathLst>
                <a:path extrusionOk="0" h="2484" w="10813">
                  <a:moveTo>
                    <a:pt x="1" y="1"/>
                  </a:moveTo>
                  <a:lnTo>
                    <a:pt x="1" y="982"/>
                  </a:lnTo>
                  <a:cubicBezTo>
                    <a:pt x="419" y="1372"/>
                    <a:pt x="896" y="1675"/>
                    <a:pt x="1444" y="1863"/>
                  </a:cubicBezTo>
                  <a:cubicBezTo>
                    <a:pt x="2513" y="2267"/>
                    <a:pt x="3913" y="2483"/>
                    <a:pt x="5414" y="2483"/>
                  </a:cubicBezTo>
                  <a:cubicBezTo>
                    <a:pt x="6901" y="2483"/>
                    <a:pt x="8316" y="2267"/>
                    <a:pt x="9384" y="1863"/>
                  </a:cubicBezTo>
                  <a:cubicBezTo>
                    <a:pt x="9918" y="1675"/>
                    <a:pt x="10409" y="1372"/>
                    <a:pt x="10813" y="982"/>
                  </a:cubicBezTo>
                  <a:lnTo>
                    <a:pt x="10813" y="1"/>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1" name="Google Shape;17241;p72"/>
            <p:cNvSpPr/>
            <p:nvPr/>
          </p:nvSpPr>
          <p:spPr>
            <a:xfrm>
              <a:off x="6094668" y="2612070"/>
              <a:ext cx="283070" cy="137393"/>
            </a:xfrm>
            <a:custGeom>
              <a:rect b="b" l="l" r="r" t="t"/>
              <a:pathLst>
                <a:path extrusionOk="0" h="5241" w="10798">
                  <a:moveTo>
                    <a:pt x="0" y="1"/>
                  </a:moveTo>
                  <a:lnTo>
                    <a:pt x="0" y="3176"/>
                  </a:lnTo>
                  <a:cubicBezTo>
                    <a:pt x="0" y="4317"/>
                    <a:pt x="2411" y="5241"/>
                    <a:pt x="5399" y="5241"/>
                  </a:cubicBezTo>
                  <a:lnTo>
                    <a:pt x="5875" y="5241"/>
                  </a:lnTo>
                  <a:cubicBezTo>
                    <a:pt x="8633" y="5140"/>
                    <a:pt x="10798" y="4259"/>
                    <a:pt x="10798" y="3191"/>
                  </a:cubicBezTo>
                  <a:lnTo>
                    <a:pt x="10798" y="1"/>
                  </a:lnTo>
                  <a:cubicBezTo>
                    <a:pt x="10798" y="1127"/>
                    <a:pt x="8402" y="2050"/>
                    <a:pt x="5428" y="2050"/>
                  </a:cubicBezTo>
                  <a:lnTo>
                    <a:pt x="5399" y="2050"/>
                  </a:lnTo>
                  <a:cubicBezTo>
                    <a:pt x="2411" y="2050"/>
                    <a:pt x="0" y="1141"/>
                    <a:pt x="0"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2" name="Google Shape;17242;p72"/>
            <p:cNvSpPr/>
            <p:nvPr/>
          </p:nvSpPr>
          <p:spPr>
            <a:xfrm>
              <a:off x="6234682" y="2612070"/>
              <a:ext cx="143055" cy="137393"/>
            </a:xfrm>
            <a:custGeom>
              <a:rect b="b" l="l" r="r" t="t"/>
              <a:pathLst>
                <a:path extrusionOk="0" h="5241" w="5457">
                  <a:moveTo>
                    <a:pt x="5457" y="1"/>
                  </a:moveTo>
                  <a:cubicBezTo>
                    <a:pt x="5457" y="1127"/>
                    <a:pt x="3061" y="2050"/>
                    <a:pt x="87" y="2050"/>
                  </a:cubicBezTo>
                  <a:cubicBezTo>
                    <a:pt x="116" y="2238"/>
                    <a:pt x="217" y="2411"/>
                    <a:pt x="390" y="2512"/>
                  </a:cubicBezTo>
                  <a:lnTo>
                    <a:pt x="852" y="2772"/>
                  </a:lnTo>
                  <a:cubicBezTo>
                    <a:pt x="823" y="2888"/>
                    <a:pt x="823" y="3003"/>
                    <a:pt x="823" y="3133"/>
                  </a:cubicBezTo>
                  <a:cubicBezTo>
                    <a:pt x="823" y="3249"/>
                    <a:pt x="838" y="3378"/>
                    <a:pt x="852" y="3494"/>
                  </a:cubicBezTo>
                  <a:lnTo>
                    <a:pt x="390" y="3754"/>
                  </a:lnTo>
                  <a:cubicBezTo>
                    <a:pt x="101" y="3927"/>
                    <a:pt x="0" y="4302"/>
                    <a:pt x="159" y="4591"/>
                  </a:cubicBezTo>
                  <a:lnTo>
                    <a:pt x="534" y="5241"/>
                  </a:lnTo>
                  <a:cubicBezTo>
                    <a:pt x="3292" y="5140"/>
                    <a:pt x="5457" y="4259"/>
                    <a:pt x="5457" y="3191"/>
                  </a:cubicBezTo>
                  <a:lnTo>
                    <a:pt x="5457" y="1"/>
                  </a:lnTo>
                  <a:close/>
                </a:path>
              </a:pathLst>
            </a:custGeom>
            <a:solidFill>
              <a:srgbClr val="C5CC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3" name="Google Shape;17243;p72"/>
            <p:cNvSpPr/>
            <p:nvPr/>
          </p:nvSpPr>
          <p:spPr>
            <a:xfrm>
              <a:off x="6093907" y="2612070"/>
              <a:ext cx="283830" cy="66245"/>
            </a:xfrm>
            <a:custGeom>
              <a:rect b="b" l="l" r="r" t="t"/>
              <a:pathLst>
                <a:path extrusionOk="0" h="2527" w="10827">
                  <a:moveTo>
                    <a:pt x="0" y="1"/>
                  </a:moveTo>
                  <a:lnTo>
                    <a:pt x="0" y="1011"/>
                  </a:lnTo>
                  <a:cubicBezTo>
                    <a:pt x="405" y="1415"/>
                    <a:pt x="895" y="1718"/>
                    <a:pt x="1444" y="1892"/>
                  </a:cubicBezTo>
                  <a:cubicBezTo>
                    <a:pt x="2512" y="2296"/>
                    <a:pt x="3912" y="2527"/>
                    <a:pt x="5414" y="2527"/>
                  </a:cubicBezTo>
                  <a:cubicBezTo>
                    <a:pt x="6900" y="2527"/>
                    <a:pt x="8315" y="2296"/>
                    <a:pt x="9383" y="1892"/>
                  </a:cubicBezTo>
                  <a:cubicBezTo>
                    <a:pt x="9917" y="1718"/>
                    <a:pt x="10408" y="1415"/>
                    <a:pt x="10827" y="1011"/>
                  </a:cubicBezTo>
                  <a:lnTo>
                    <a:pt x="10827" y="1"/>
                  </a:lnTo>
                  <a:cubicBezTo>
                    <a:pt x="10827" y="1141"/>
                    <a:pt x="8373" y="2050"/>
                    <a:pt x="5399" y="2050"/>
                  </a:cubicBezTo>
                  <a:cubicBezTo>
                    <a:pt x="2411" y="2050"/>
                    <a:pt x="0" y="1141"/>
                    <a:pt x="0" y="1"/>
                  </a:cubicBezTo>
                  <a:close/>
                </a:path>
              </a:pathLst>
            </a:custGeom>
            <a:solidFill>
              <a:srgbClr val="C5CC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4" name="Google Shape;17244;p72"/>
            <p:cNvSpPr/>
            <p:nvPr/>
          </p:nvSpPr>
          <p:spPr>
            <a:xfrm>
              <a:off x="6094668" y="2461832"/>
              <a:ext cx="283070" cy="107875"/>
            </a:xfrm>
            <a:custGeom>
              <a:rect b="b" l="l" r="r" t="t"/>
              <a:pathLst>
                <a:path extrusionOk="0" h="4115" w="10798">
                  <a:moveTo>
                    <a:pt x="5399" y="1"/>
                  </a:moveTo>
                  <a:cubicBezTo>
                    <a:pt x="2411" y="1"/>
                    <a:pt x="0" y="925"/>
                    <a:pt x="0" y="2051"/>
                  </a:cubicBezTo>
                  <a:cubicBezTo>
                    <a:pt x="0" y="3191"/>
                    <a:pt x="2411" y="4115"/>
                    <a:pt x="5399" y="4115"/>
                  </a:cubicBezTo>
                  <a:cubicBezTo>
                    <a:pt x="8373" y="4115"/>
                    <a:pt x="10798" y="3191"/>
                    <a:pt x="10798" y="2051"/>
                  </a:cubicBezTo>
                  <a:cubicBezTo>
                    <a:pt x="10798" y="925"/>
                    <a:pt x="8373" y="1"/>
                    <a:pt x="5399"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5" name="Google Shape;17245;p72"/>
            <p:cNvSpPr/>
            <p:nvPr/>
          </p:nvSpPr>
          <p:spPr>
            <a:xfrm>
              <a:off x="6247160" y="2587848"/>
              <a:ext cx="211188" cy="213076"/>
            </a:xfrm>
            <a:custGeom>
              <a:rect b="b" l="l" r="r" t="t"/>
              <a:pathLst>
                <a:path extrusionOk="0" h="8128" w="8056">
                  <a:moveTo>
                    <a:pt x="3119" y="1"/>
                  </a:moveTo>
                  <a:cubicBezTo>
                    <a:pt x="3018" y="1"/>
                    <a:pt x="2946" y="87"/>
                    <a:pt x="2946" y="188"/>
                  </a:cubicBezTo>
                  <a:lnTo>
                    <a:pt x="2946" y="997"/>
                  </a:lnTo>
                  <a:cubicBezTo>
                    <a:pt x="2570" y="1127"/>
                    <a:pt x="2224" y="1314"/>
                    <a:pt x="1935" y="1574"/>
                  </a:cubicBezTo>
                  <a:lnTo>
                    <a:pt x="1228" y="1170"/>
                  </a:lnTo>
                  <a:cubicBezTo>
                    <a:pt x="1198" y="1150"/>
                    <a:pt x="1165" y="1141"/>
                    <a:pt x="1132" y="1141"/>
                  </a:cubicBezTo>
                  <a:cubicBezTo>
                    <a:pt x="1069" y="1141"/>
                    <a:pt x="1006" y="1176"/>
                    <a:pt x="968" y="1242"/>
                  </a:cubicBezTo>
                  <a:lnTo>
                    <a:pt x="73" y="2816"/>
                  </a:lnTo>
                  <a:cubicBezTo>
                    <a:pt x="15" y="2902"/>
                    <a:pt x="44" y="3018"/>
                    <a:pt x="145" y="3061"/>
                  </a:cubicBezTo>
                  <a:lnTo>
                    <a:pt x="838" y="3465"/>
                  </a:lnTo>
                  <a:cubicBezTo>
                    <a:pt x="766" y="3855"/>
                    <a:pt x="766" y="4259"/>
                    <a:pt x="838" y="4634"/>
                  </a:cubicBezTo>
                  <a:lnTo>
                    <a:pt x="131" y="5053"/>
                  </a:lnTo>
                  <a:cubicBezTo>
                    <a:pt x="30" y="5096"/>
                    <a:pt x="1" y="5212"/>
                    <a:pt x="58" y="5313"/>
                  </a:cubicBezTo>
                  <a:lnTo>
                    <a:pt x="953" y="6886"/>
                  </a:lnTo>
                  <a:cubicBezTo>
                    <a:pt x="993" y="6946"/>
                    <a:pt x="1061" y="6978"/>
                    <a:pt x="1127" y="6978"/>
                  </a:cubicBezTo>
                  <a:cubicBezTo>
                    <a:pt x="1157" y="6978"/>
                    <a:pt x="1186" y="6972"/>
                    <a:pt x="1213" y="6959"/>
                  </a:cubicBezTo>
                  <a:lnTo>
                    <a:pt x="1921" y="6540"/>
                  </a:lnTo>
                  <a:cubicBezTo>
                    <a:pt x="2209" y="6800"/>
                    <a:pt x="2556" y="7002"/>
                    <a:pt x="2931" y="7132"/>
                  </a:cubicBezTo>
                  <a:lnTo>
                    <a:pt x="2931" y="7940"/>
                  </a:lnTo>
                  <a:cubicBezTo>
                    <a:pt x="2931" y="8041"/>
                    <a:pt x="3003" y="8128"/>
                    <a:pt x="3104" y="8128"/>
                  </a:cubicBezTo>
                  <a:lnTo>
                    <a:pt x="4923" y="8128"/>
                  </a:lnTo>
                  <a:cubicBezTo>
                    <a:pt x="5024" y="8128"/>
                    <a:pt x="5111" y="8041"/>
                    <a:pt x="5111" y="7940"/>
                  </a:cubicBezTo>
                  <a:lnTo>
                    <a:pt x="5111" y="7132"/>
                  </a:lnTo>
                  <a:cubicBezTo>
                    <a:pt x="5472" y="7002"/>
                    <a:pt x="5818" y="6800"/>
                    <a:pt x="6107" y="6540"/>
                  </a:cubicBezTo>
                  <a:lnTo>
                    <a:pt x="6814" y="6959"/>
                  </a:lnTo>
                  <a:cubicBezTo>
                    <a:pt x="6841" y="6972"/>
                    <a:pt x="6871" y="6978"/>
                    <a:pt x="6900" y="6978"/>
                  </a:cubicBezTo>
                  <a:cubicBezTo>
                    <a:pt x="6967" y="6978"/>
                    <a:pt x="7034" y="6946"/>
                    <a:pt x="7074" y="6886"/>
                  </a:cubicBezTo>
                  <a:lnTo>
                    <a:pt x="7969" y="5313"/>
                  </a:lnTo>
                  <a:cubicBezTo>
                    <a:pt x="8027" y="5226"/>
                    <a:pt x="7998" y="5111"/>
                    <a:pt x="7911" y="5053"/>
                  </a:cubicBezTo>
                  <a:lnTo>
                    <a:pt x="7204" y="4649"/>
                  </a:lnTo>
                  <a:cubicBezTo>
                    <a:pt x="7247" y="4461"/>
                    <a:pt x="7276" y="4259"/>
                    <a:pt x="7276" y="4057"/>
                  </a:cubicBezTo>
                  <a:cubicBezTo>
                    <a:pt x="7276" y="3869"/>
                    <a:pt x="7262" y="3667"/>
                    <a:pt x="7233" y="3480"/>
                  </a:cubicBezTo>
                  <a:lnTo>
                    <a:pt x="7926" y="3075"/>
                  </a:lnTo>
                  <a:cubicBezTo>
                    <a:pt x="8027" y="3018"/>
                    <a:pt x="8056" y="2902"/>
                    <a:pt x="7998" y="2816"/>
                  </a:cubicBezTo>
                  <a:lnTo>
                    <a:pt x="7103" y="1242"/>
                  </a:lnTo>
                  <a:cubicBezTo>
                    <a:pt x="7065" y="1176"/>
                    <a:pt x="7002" y="1141"/>
                    <a:pt x="6939" y="1141"/>
                  </a:cubicBezTo>
                  <a:cubicBezTo>
                    <a:pt x="6906" y="1141"/>
                    <a:pt x="6873" y="1150"/>
                    <a:pt x="6843" y="1170"/>
                  </a:cubicBezTo>
                  <a:lnTo>
                    <a:pt x="6136" y="1574"/>
                  </a:lnTo>
                  <a:cubicBezTo>
                    <a:pt x="5847" y="1329"/>
                    <a:pt x="5501" y="1127"/>
                    <a:pt x="5125" y="997"/>
                  </a:cubicBezTo>
                  <a:lnTo>
                    <a:pt x="5125" y="188"/>
                  </a:lnTo>
                  <a:cubicBezTo>
                    <a:pt x="5125" y="87"/>
                    <a:pt x="5053" y="1"/>
                    <a:pt x="4952"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6" name="Google Shape;17246;p72"/>
            <p:cNvSpPr/>
            <p:nvPr/>
          </p:nvSpPr>
          <p:spPr>
            <a:xfrm>
              <a:off x="6300141" y="2654670"/>
              <a:ext cx="91988" cy="78907"/>
            </a:xfrm>
            <a:custGeom>
              <a:rect b="b" l="l" r="r" t="t"/>
              <a:pathLst>
                <a:path extrusionOk="0" h="3010" w="3509">
                  <a:moveTo>
                    <a:pt x="1993" y="1"/>
                  </a:moveTo>
                  <a:cubicBezTo>
                    <a:pt x="1623" y="1"/>
                    <a:pt x="1247" y="137"/>
                    <a:pt x="939" y="440"/>
                  </a:cubicBezTo>
                  <a:cubicBezTo>
                    <a:pt x="1" y="1393"/>
                    <a:pt x="665" y="3009"/>
                    <a:pt x="2007" y="3009"/>
                  </a:cubicBezTo>
                  <a:cubicBezTo>
                    <a:pt x="2844" y="3009"/>
                    <a:pt x="3508" y="2345"/>
                    <a:pt x="3508" y="1508"/>
                  </a:cubicBezTo>
                  <a:cubicBezTo>
                    <a:pt x="3508" y="599"/>
                    <a:pt x="2767" y="1"/>
                    <a:pt x="1993"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7" name="Google Shape;17247;p72"/>
            <p:cNvSpPr/>
            <p:nvPr/>
          </p:nvSpPr>
          <p:spPr>
            <a:xfrm>
              <a:off x="6324730" y="2666571"/>
              <a:ext cx="55654" cy="55654"/>
            </a:xfrm>
            <a:custGeom>
              <a:rect b="b" l="l" r="r" t="t"/>
              <a:pathLst>
                <a:path extrusionOk="0" h="2123" w="2123">
                  <a:moveTo>
                    <a:pt x="1069" y="0"/>
                  </a:moveTo>
                  <a:cubicBezTo>
                    <a:pt x="477" y="0"/>
                    <a:pt x="1" y="477"/>
                    <a:pt x="1" y="1054"/>
                  </a:cubicBezTo>
                  <a:cubicBezTo>
                    <a:pt x="1" y="1646"/>
                    <a:pt x="477" y="2122"/>
                    <a:pt x="1069" y="2122"/>
                  </a:cubicBezTo>
                  <a:cubicBezTo>
                    <a:pt x="1661" y="2122"/>
                    <a:pt x="2123" y="1646"/>
                    <a:pt x="2123" y="1054"/>
                  </a:cubicBezTo>
                  <a:cubicBezTo>
                    <a:pt x="2123" y="477"/>
                    <a:pt x="1661" y="0"/>
                    <a:pt x="1069" y="0"/>
                  </a:cubicBez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48" name="Google Shape;17248;p72"/>
          <p:cNvGrpSpPr/>
          <p:nvPr/>
        </p:nvGrpSpPr>
        <p:grpSpPr>
          <a:xfrm>
            <a:off x="4676331" y="1980866"/>
            <a:ext cx="377680" cy="377680"/>
            <a:chOff x="4676331" y="1980866"/>
            <a:chExt cx="377680" cy="377680"/>
          </a:xfrm>
        </p:grpSpPr>
        <p:sp>
          <p:nvSpPr>
            <p:cNvPr id="17249" name="Google Shape;17249;p72"/>
            <p:cNvSpPr/>
            <p:nvPr/>
          </p:nvSpPr>
          <p:spPr>
            <a:xfrm>
              <a:off x="4676331" y="1980866"/>
              <a:ext cx="377680" cy="377680"/>
            </a:xfrm>
            <a:custGeom>
              <a:rect b="b" l="l" r="r" t="t"/>
              <a:pathLst>
                <a:path extrusionOk="0" h="14407" w="14407">
                  <a:moveTo>
                    <a:pt x="736" y="0"/>
                  </a:moveTo>
                  <a:cubicBezTo>
                    <a:pt x="332" y="0"/>
                    <a:pt x="0" y="332"/>
                    <a:pt x="0" y="737"/>
                  </a:cubicBezTo>
                  <a:lnTo>
                    <a:pt x="0" y="13671"/>
                  </a:lnTo>
                  <a:cubicBezTo>
                    <a:pt x="0" y="14075"/>
                    <a:pt x="332" y="14407"/>
                    <a:pt x="736" y="14407"/>
                  </a:cubicBezTo>
                  <a:lnTo>
                    <a:pt x="13670" y="14407"/>
                  </a:lnTo>
                  <a:cubicBezTo>
                    <a:pt x="14075" y="14407"/>
                    <a:pt x="14407" y="14075"/>
                    <a:pt x="14407" y="13671"/>
                  </a:cubicBezTo>
                  <a:lnTo>
                    <a:pt x="14407" y="737"/>
                  </a:lnTo>
                  <a:cubicBezTo>
                    <a:pt x="14407" y="332"/>
                    <a:pt x="14075" y="0"/>
                    <a:pt x="1367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0" name="Google Shape;17250;p72"/>
            <p:cNvSpPr/>
            <p:nvPr/>
          </p:nvSpPr>
          <p:spPr>
            <a:xfrm>
              <a:off x="5014636" y="1980866"/>
              <a:ext cx="39375" cy="377680"/>
            </a:xfrm>
            <a:custGeom>
              <a:rect b="b" l="l" r="r" t="t"/>
              <a:pathLst>
                <a:path extrusionOk="0" h="14407" w="1502">
                  <a:moveTo>
                    <a:pt x="0" y="0"/>
                  </a:moveTo>
                  <a:cubicBezTo>
                    <a:pt x="405" y="0"/>
                    <a:pt x="737" y="332"/>
                    <a:pt x="737" y="737"/>
                  </a:cubicBezTo>
                  <a:lnTo>
                    <a:pt x="737" y="13671"/>
                  </a:lnTo>
                  <a:cubicBezTo>
                    <a:pt x="737" y="14075"/>
                    <a:pt x="405" y="14407"/>
                    <a:pt x="0" y="14407"/>
                  </a:cubicBezTo>
                  <a:lnTo>
                    <a:pt x="765" y="14407"/>
                  </a:lnTo>
                  <a:cubicBezTo>
                    <a:pt x="1170" y="14407"/>
                    <a:pt x="1502" y="14075"/>
                    <a:pt x="1502" y="13671"/>
                  </a:cubicBezTo>
                  <a:lnTo>
                    <a:pt x="1502" y="737"/>
                  </a:lnTo>
                  <a:cubicBezTo>
                    <a:pt x="1502" y="332"/>
                    <a:pt x="1170" y="0"/>
                    <a:pt x="765"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1" name="Google Shape;17251;p72"/>
            <p:cNvSpPr/>
            <p:nvPr/>
          </p:nvSpPr>
          <p:spPr>
            <a:xfrm>
              <a:off x="4911689" y="2080378"/>
              <a:ext cx="110155" cy="100692"/>
            </a:xfrm>
            <a:custGeom>
              <a:rect b="b" l="l" r="r" t="t"/>
              <a:pathLst>
                <a:path extrusionOk="0" h="3841" w="4202">
                  <a:moveTo>
                    <a:pt x="3447" y="0"/>
                  </a:moveTo>
                  <a:cubicBezTo>
                    <a:pt x="3439" y="0"/>
                    <a:pt x="3431" y="1"/>
                    <a:pt x="3422" y="1"/>
                  </a:cubicBezTo>
                  <a:lnTo>
                    <a:pt x="780" y="1"/>
                  </a:lnTo>
                  <a:cubicBezTo>
                    <a:pt x="362" y="1"/>
                    <a:pt x="1" y="347"/>
                    <a:pt x="1" y="780"/>
                  </a:cubicBezTo>
                  <a:lnTo>
                    <a:pt x="1" y="3061"/>
                  </a:lnTo>
                  <a:cubicBezTo>
                    <a:pt x="1" y="3494"/>
                    <a:pt x="362" y="3841"/>
                    <a:pt x="780" y="3841"/>
                  </a:cubicBezTo>
                  <a:lnTo>
                    <a:pt x="3422" y="3841"/>
                  </a:lnTo>
                  <a:cubicBezTo>
                    <a:pt x="3855" y="3841"/>
                    <a:pt x="4202" y="3494"/>
                    <a:pt x="4202" y="3061"/>
                  </a:cubicBezTo>
                  <a:lnTo>
                    <a:pt x="4202" y="780"/>
                  </a:lnTo>
                  <a:cubicBezTo>
                    <a:pt x="4202" y="356"/>
                    <a:pt x="3869" y="0"/>
                    <a:pt x="3447"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2" name="Google Shape;17252;p72"/>
            <p:cNvSpPr/>
            <p:nvPr/>
          </p:nvSpPr>
          <p:spPr>
            <a:xfrm>
              <a:off x="4911689" y="2222279"/>
              <a:ext cx="110155" cy="100692"/>
            </a:xfrm>
            <a:custGeom>
              <a:rect b="b" l="l" r="r" t="t"/>
              <a:pathLst>
                <a:path extrusionOk="0" h="3841" w="4202">
                  <a:moveTo>
                    <a:pt x="3447" y="1"/>
                  </a:moveTo>
                  <a:cubicBezTo>
                    <a:pt x="3439" y="1"/>
                    <a:pt x="3431" y="1"/>
                    <a:pt x="3422" y="1"/>
                  </a:cubicBezTo>
                  <a:lnTo>
                    <a:pt x="780" y="1"/>
                  </a:lnTo>
                  <a:cubicBezTo>
                    <a:pt x="362" y="1"/>
                    <a:pt x="1" y="348"/>
                    <a:pt x="1" y="781"/>
                  </a:cubicBezTo>
                  <a:lnTo>
                    <a:pt x="1" y="3061"/>
                  </a:lnTo>
                  <a:cubicBezTo>
                    <a:pt x="1" y="3494"/>
                    <a:pt x="362" y="3841"/>
                    <a:pt x="780" y="3841"/>
                  </a:cubicBezTo>
                  <a:lnTo>
                    <a:pt x="3422" y="3841"/>
                  </a:lnTo>
                  <a:cubicBezTo>
                    <a:pt x="3855" y="3841"/>
                    <a:pt x="4202" y="3494"/>
                    <a:pt x="4202" y="3061"/>
                  </a:cubicBezTo>
                  <a:lnTo>
                    <a:pt x="4202" y="781"/>
                  </a:lnTo>
                  <a:cubicBezTo>
                    <a:pt x="4202" y="356"/>
                    <a:pt x="3869" y="1"/>
                    <a:pt x="344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3" name="Google Shape;17253;p72"/>
            <p:cNvSpPr/>
            <p:nvPr/>
          </p:nvSpPr>
          <p:spPr>
            <a:xfrm>
              <a:off x="4982077" y="2080378"/>
              <a:ext cx="39768" cy="100692"/>
            </a:xfrm>
            <a:custGeom>
              <a:rect b="b" l="l" r="r" t="t"/>
              <a:pathLst>
                <a:path extrusionOk="0" h="3841" w="1517">
                  <a:moveTo>
                    <a:pt x="762" y="0"/>
                  </a:moveTo>
                  <a:cubicBezTo>
                    <a:pt x="754" y="0"/>
                    <a:pt x="746" y="1"/>
                    <a:pt x="737" y="1"/>
                  </a:cubicBezTo>
                  <a:lnTo>
                    <a:pt x="1" y="1"/>
                  </a:lnTo>
                  <a:cubicBezTo>
                    <a:pt x="434" y="1"/>
                    <a:pt x="780" y="347"/>
                    <a:pt x="780" y="780"/>
                  </a:cubicBezTo>
                  <a:lnTo>
                    <a:pt x="780" y="3061"/>
                  </a:lnTo>
                  <a:cubicBezTo>
                    <a:pt x="780" y="3494"/>
                    <a:pt x="434" y="3841"/>
                    <a:pt x="1" y="3841"/>
                  </a:cubicBezTo>
                  <a:lnTo>
                    <a:pt x="737" y="3841"/>
                  </a:lnTo>
                  <a:cubicBezTo>
                    <a:pt x="1170" y="3841"/>
                    <a:pt x="1517" y="3494"/>
                    <a:pt x="1517" y="3061"/>
                  </a:cubicBezTo>
                  <a:lnTo>
                    <a:pt x="1517" y="780"/>
                  </a:lnTo>
                  <a:cubicBezTo>
                    <a:pt x="1517" y="356"/>
                    <a:pt x="1184" y="0"/>
                    <a:pt x="76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4" name="Google Shape;17254;p72"/>
            <p:cNvSpPr/>
            <p:nvPr/>
          </p:nvSpPr>
          <p:spPr>
            <a:xfrm>
              <a:off x="4982077" y="2222279"/>
              <a:ext cx="39768" cy="100692"/>
            </a:xfrm>
            <a:custGeom>
              <a:rect b="b" l="l" r="r" t="t"/>
              <a:pathLst>
                <a:path extrusionOk="0" h="3841" w="1517">
                  <a:moveTo>
                    <a:pt x="762" y="1"/>
                  </a:moveTo>
                  <a:cubicBezTo>
                    <a:pt x="754" y="1"/>
                    <a:pt x="746" y="1"/>
                    <a:pt x="737" y="1"/>
                  </a:cubicBezTo>
                  <a:lnTo>
                    <a:pt x="1" y="1"/>
                  </a:lnTo>
                  <a:cubicBezTo>
                    <a:pt x="434" y="1"/>
                    <a:pt x="780" y="348"/>
                    <a:pt x="780" y="781"/>
                  </a:cubicBezTo>
                  <a:lnTo>
                    <a:pt x="780" y="3061"/>
                  </a:lnTo>
                  <a:cubicBezTo>
                    <a:pt x="780" y="3494"/>
                    <a:pt x="434" y="3841"/>
                    <a:pt x="1" y="3841"/>
                  </a:cubicBezTo>
                  <a:lnTo>
                    <a:pt x="737" y="3841"/>
                  </a:lnTo>
                  <a:cubicBezTo>
                    <a:pt x="1170" y="3841"/>
                    <a:pt x="1517" y="3494"/>
                    <a:pt x="1517" y="3061"/>
                  </a:cubicBezTo>
                  <a:lnTo>
                    <a:pt x="1517" y="781"/>
                  </a:lnTo>
                  <a:cubicBezTo>
                    <a:pt x="1517" y="356"/>
                    <a:pt x="1184" y="1"/>
                    <a:pt x="762"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5" name="Google Shape;17255;p72"/>
            <p:cNvSpPr/>
            <p:nvPr/>
          </p:nvSpPr>
          <p:spPr>
            <a:xfrm>
              <a:off x="4676331" y="1980866"/>
              <a:ext cx="377680" cy="66245"/>
            </a:xfrm>
            <a:custGeom>
              <a:rect b="b" l="l" r="r" t="t"/>
              <a:pathLst>
                <a:path extrusionOk="0" h="2527" w="14407">
                  <a:moveTo>
                    <a:pt x="736" y="0"/>
                  </a:moveTo>
                  <a:cubicBezTo>
                    <a:pt x="318" y="0"/>
                    <a:pt x="0" y="332"/>
                    <a:pt x="0" y="751"/>
                  </a:cubicBezTo>
                  <a:lnTo>
                    <a:pt x="0" y="2527"/>
                  </a:lnTo>
                  <a:lnTo>
                    <a:pt x="14407" y="2527"/>
                  </a:lnTo>
                  <a:lnTo>
                    <a:pt x="14407" y="751"/>
                  </a:lnTo>
                  <a:cubicBezTo>
                    <a:pt x="14407" y="332"/>
                    <a:pt x="14075" y="0"/>
                    <a:pt x="13656" y="0"/>
                  </a:cubicBezTo>
                  <a:close/>
                </a:path>
              </a:pathLst>
            </a:custGeom>
            <a:solidFill>
              <a:srgbClr val="AF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6" name="Google Shape;17256;p72"/>
            <p:cNvSpPr/>
            <p:nvPr/>
          </p:nvSpPr>
          <p:spPr>
            <a:xfrm>
              <a:off x="5014636" y="1980866"/>
              <a:ext cx="39375" cy="66245"/>
            </a:xfrm>
            <a:custGeom>
              <a:rect b="b" l="l" r="r" t="t"/>
              <a:pathLst>
                <a:path extrusionOk="0" h="2527" w="1502">
                  <a:moveTo>
                    <a:pt x="0" y="0"/>
                  </a:moveTo>
                  <a:cubicBezTo>
                    <a:pt x="405" y="0"/>
                    <a:pt x="737" y="332"/>
                    <a:pt x="737" y="737"/>
                  </a:cubicBezTo>
                  <a:lnTo>
                    <a:pt x="737" y="2527"/>
                  </a:lnTo>
                  <a:lnTo>
                    <a:pt x="1502" y="2527"/>
                  </a:lnTo>
                  <a:lnTo>
                    <a:pt x="1502" y="737"/>
                  </a:lnTo>
                  <a:cubicBezTo>
                    <a:pt x="1502" y="332"/>
                    <a:pt x="1170" y="0"/>
                    <a:pt x="765" y="0"/>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7" name="Google Shape;17257;p72"/>
            <p:cNvSpPr/>
            <p:nvPr/>
          </p:nvSpPr>
          <p:spPr>
            <a:xfrm>
              <a:off x="4697513" y="2002807"/>
              <a:ext cx="26136" cy="22099"/>
            </a:xfrm>
            <a:custGeom>
              <a:rect b="b" l="l" r="r" t="t"/>
              <a:pathLst>
                <a:path extrusionOk="0" h="843" w="997">
                  <a:moveTo>
                    <a:pt x="563" y="1"/>
                  </a:moveTo>
                  <a:cubicBezTo>
                    <a:pt x="188" y="1"/>
                    <a:pt x="0" y="448"/>
                    <a:pt x="275" y="722"/>
                  </a:cubicBezTo>
                  <a:cubicBezTo>
                    <a:pt x="358" y="806"/>
                    <a:pt x="462" y="843"/>
                    <a:pt x="565" y="843"/>
                  </a:cubicBezTo>
                  <a:cubicBezTo>
                    <a:pt x="783" y="843"/>
                    <a:pt x="997" y="674"/>
                    <a:pt x="997" y="419"/>
                  </a:cubicBezTo>
                  <a:cubicBezTo>
                    <a:pt x="997" y="188"/>
                    <a:pt x="794" y="1"/>
                    <a:pt x="563"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8" name="Google Shape;17258;p72"/>
            <p:cNvSpPr/>
            <p:nvPr/>
          </p:nvSpPr>
          <p:spPr>
            <a:xfrm>
              <a:off x="4740270" y="2002807"/>
              <a:ext cx="25769" cy="22099"/>
            </a:xfrm>
            <a:custGeom>
              <a:rect b="b" l="l" r="r" t="t"/>
              <a:pathLst>
                <a:path extrusionOk="0" h="843" w="983">
                  <a:moveTo>
                    <a:pt x="564" y="1"/>
                  </a:moveTo>
                  <a:cubicBezTo>
                    <a:pt x="188" y="1"/>
                    <a:pt x="1" y="448"/>
                    <a:pt x="261" y="722"/>
                  </a:cubicBezTo>
                  <a:cubicBezTo>
                    <a:pt x="348" y="806"/>
                    <a:pt x="454" y="843"/>
                    <a:pt x="557" y="843"/>
                  </a:cubicBezTo>
                  <a:cubicBezTo>
                    <a:pt x="775" y="843"/>
                    <a:pt x="982" y="674"/>
                    <a:pt x="982" y="419"/>
                  </a:cubicBezTo>
                  <a:cubicBezTo>
                    <a:pt x="982" y="188"/>
                    <a:pt x="795" y="1"/>
                    <a:pt x="564" y="1"/>
                  </a:cubicBezTo>
                  <a:close/>
                </a:path>
              </a:pathLst>
            </a:custGeom>
            <a:solidFill>
              <a:srgbClr val="A7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9" name="Google Shape;17259;p72"/>
            <p:cNvSpPr/>
            <p:nvPr/>
          </p:nvSpPr>
          <p:spPr>
            <a:xfrm>
              <a:off x="4782659" y="2002807"/>
              <a:ext cx="26136" cy="22099"/>
            </a:xfrm>
            <a:custGeom>
              <a:rect b="b" l="l" r="r" t="t"/>
              <a:pathLst>
                <a:path extrusionOk="0" h="843" w="997">
                  <a:moveTo>
                    <a:pt x="563" y="1"/>
                  </a:moveTo>
                  <a:cubicBezTo>
                    <a:pt x="188" y="1"/>
                    <a:pt x="0" y="448"/>
                    <a:pt x="275" y="722"/>
                  </a:cubicBezTo>
                  <a:cubicBezTo>
                    <a:pt x="358" y="806"/>
                    <a:pt x="462" y="843"/>
                    <a:pt x="565" y="843"/>
                  </a:cubicBezTo>
                  <a:cubicBezTo>
                    <a:pt x="783" y="843"/>
                    <a:pt x="996" y="674"/>
                    <a:pt x="996" y="419"/>
                  </a:cubicBezTo>
                  <a:cubicBezTo>
                    <a:pt x="996" y="188"/>
                    <a:pt x="794" y="1"/>
                    <a:pt x="56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0" name="Google Shape;17260;p72"/>
            <p:cNvSpPr/>
            <p:nvPr/>
          </p:nvSpPr>
          <p:spPr>
            <a:xfrm>
              <a:off x="4704696" y="2002807"/>
              <a:ext cx="18953" cy="22099"/>
            </a:xfrm>
            <a:custGeom>
              <a:rect b="b" l="l" r="r" t="t"/>
              <a:pathLst>
                <a:path extrusionOk="0" h="843" w="723">
                  <a:moveTo>
                    <a:pt x="289" y="1"/>
                  </a:moveTo>
                  <a:cubicBezTo>
                    <a:pt x="549" y="260"/>
                    <a:pt x="376" y="708"/>
                    <a:pt x="1" y="722"/>
                  </a:cubicBezTo>
                  <a:cubicBezTo>
                    <a:pt x="89" y="806"/>
                    <a:pt x="194" y="843"/>
                    <a:pt x="297" y="843"/>
                  </a:cubicBezTo>
                  <a:cubicBezTo>
                    <a:pt x="516" y="843"/>
                    <a:pt x="723" y="674"/>
                    <a:pt x="723" y="419"/>
                  </a:cubicBezTo>
                  <a:cubicBezTo>
                    <a:pt x="708" y="188"/>
                    <a:pt x="520" y="1"/>
                    <a:pt x="289"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1" name="Google Shape;17261;p72"/>
            <p:cNvSpPr/>
            <p:nvPr/>
          </p:nvSpPr>
          <p:spPr>
            <a:xfrm>
              <a:off x="4747452" y="2002807"/>
              <a:ext cx="18586" cy="22099"/>
            </a:xfrm>
            <a:custGeom>
              <a:rect b="b" l="l" r="r" t="t"/>
              <a:pathLst>
                <a:path extrusionOk="0" h="843" w="709">
                  <a:moveTo>
                    <a:pt x="275" y="1"/>
                  </a:moveTo>
                  <a:cubicBezTo>
                    <a:pt x="549" y="260"/>
                    <a:pt x="376" y="722"/>
                    <a:pt x="1" y="722"/>
                  </a:cubicBezTo>
                  <a:cubicBezTo>
                    <a:pt x="84" y="806"/>
                    <a:pt x="186" y="843"/>
                    <a:pt x="287" y="843"/>
                  </a:cubicBezTo>
                  <a:cubicBezTo>
                    <a:pt x="501" y="843"/>
                    <a:pt x="708" y="674"/>
                    <a:pt x="708" y="419"/>
                  </a:cubicBezTo>
                  <a:cubicBezTo>
                    <a:pt x="708" y="188"/>
                    <a:pt x="521" y="1"/>
                    <a:pt x="290" y="1"/>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2" name="Google Shape;17262;p72"/>
            <p:cNvSpPr/>
            <p:nvPr/>
          </p:nvSpPr>
          <p:spPr>
            <a:xfrm>
              <a:off x="4789842" y="2002807"/>
              <a:ext cx="18953" cy="22099"/>
            </a:xfrm>
            <a:custGeom>
              <a:rect b="b" l="l" r="r" t="t"/>
              <a:pathLst>
                <a:path extrusionOk="0" h="843" w="723">
                  <a:moveTo>
                    <a:pt x="289" y="1"/>
                  </a:moveTo>
                  <a:cubicBezTo>
                    <a:pt x="549" y="260"/>
                    <a:pt x="376" y="708"/>
                    <a:pt x="1" y="722"/>
                  </a:cubicBezTo>
                  <a:cubicBezTo>
                    <a:pt x="89" y="806"/>
                    <a:pt x="194" y="843"/>
                    <a:pt x="297" y="843"/>
                  </a:cubicBezTo>
                  <a:cubicBezTo>
                    <a:pt x="516" y="843"/>
                    <a:pt x="722" y="674"/>
                    <a:pt x="722" y="419"/>
                  </a:cubicBezTo>
                  <a:cubicBezTo>
                    <a:pt x="708" y="188"/>
                    <a:pt x="520" y="1"/>
                    <a:pt x="289"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3" name="Google Shape;17263;p72"/>
            <p:cNvSpPr/>
            <p:nvPr/>
          </p:nvSpPr>
          <p:spPr>
            <a:xfrm>
              <a:off x="4701288" y="2080378"/>
              <a:ext cx="179022" cy="242594"/>
            </a:xfrm>
            <a:custGeom>
              <a:rect b="b" l="l" r="r" t="t"/>
              <a:pathLst>
                <a:path extrusionOk="0" h="9254" w="6829">
                  <a:moveTo>
                    <a:pt x="780" y="1"/>
                  </a:moveTo>
                  <a:cubicBezTo>
                    <a:pt x="347" y="1"/>
                    <a:pt x="1" y="347"/>
                    <a:pt x="1" y="780"/>
                  </a:cubicBezTo>
                  <a:lnTo>
                    <a:pt x="1" y="8474"/>
                  </a:lnTo>
                  <a:cubicBezTo>
                    <a:pt x="1" y="8907"/>
                    <a:pt x="347" y="9254"/>
                    <a:pt x="780" y="9254"/>
                  </a:cubicBezTo>
                  <a:lnTo>
                    <a:pt x="6049" y="9254"/>
                  </a:lnTo>
                  <a:cubicBezTo>
                    <a:pt x="6482" y="9254"/>
                    <a:pt x="6829" y="8907"/>
                    <a:pt x="6829" y="8474"/>
                  </a:cubicBezTo>
                  <a:lnTo>
                    <a:pt x="6829" y="780"/>
                  </a:lnTo>
                  <a:cubicBezTo>
                    <a:pt x="6829" y="347"/>
                    <a:pt x="6482" y="1"/>
                    <a:pt x="6049" y="1"/>
                  </a:cubicBezTo>
                  <a:close/>
                </a:path>
              </a:pathLst>
            </a:custGeom>
            <a:solidFill>
              <a:srgbClr val="A7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4" name="Google Shape;17264;p72"/>
            <p:cNvSpPr/>
            <p:nvPr/>
          </p:nvSpPr>
          <p:spPr>
            <a:xfrm>
              <a:off x="4839415" y="2080011"/>
              <a:ext cx="40895" cy="242961"/>
            </a:xfrm>
            <a:custGeom>
              <a:rect b="b" l="l" r="r" t="t"/>
              <a:pathLst>
                <a:path extrusionOk="0" h="9268" w="1560">
                  <a:moveTo>
                    <a:pt x="780" y="0"/>
                  </a:moveTo>
                  <a:lnTo>
                    <a:pt x="1" y="29"/>
                  </a:lnTo>
                  <a:cubicBezTo>
                    <a:pt x="419" y="29"/>
                    <a:pt x="780" y="376"/>
                    <a:pt x="780" y="809"/>
                  </a:cubicBezTo>
                  <a:lnTo>
                    <a:pt x="780" y="8517"/>
                  </a:lnTo>
                  <a:cubicBezTo>
                    <a:pt x="780" y="8864"/>
                    <a:pt x="535" y="9181"/>
                    <a:pt x="203" y="9268"/>
                  </a:cubicBezTo>
                  <a:lnTo>
                    <a:pt x="780" y="9268"/>
                  </a:lnTo>
                  <a:cubicBezTo>
                    <a:pt x="1213" y="9268"/>
                    <a:pt x="1560" y="8921"/>
                    <a:pt x="1560" y="8488"/>
                  </a:cubicBezTo>
                  <a:lnTo>
                    <a:pt x="1560" y="794"/>
                  </a:lnTo>
                  <a:cubicBezTo>
                    <a:pt x="1560" y="361"/>
                    <a:pt x="1213" y="0"/>
                    <a:pt x="780" y="0"/>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5" name="Google Shape;17265;p72"/>
            <p:cNvSpPr/>
            <p:nvPr/>
          </p:nvSpPr>
          <p:spPr>
            <a:xfrm>
              <a:off x="4695625" y="2074715"/>
              <a:ext cx="190373" cy="253578"/>
            </a:xfrm>
            <a:custGeom>
              <a:rect b="b" l="l" r="r" t="t"/>
              <a:pathLst>
                <a:path extrusionOk="0" h="9673" w="7262">
                  <a:moveTo>
                    <a:pt x="996" y="0"/>
                  </a:moveTo>
                  <a:cubicBezTo>
                    <a:pt x="708" y="0"/>
                    <a:pt x="708" y="419"/>
                    <a:pt x="996" y="419"/>
                  </a:cubicBezTo>
                  <a:lnTo>
                    <a:pt x="1761" y="419"/>
                  </a:lnTo>
                  <a:cubicBezTo>
                    <a:pt x="2036" y="419"/>
                    <a:pt x="2036" y="0"/>
                    <a:pt x="1761" y="0"/>
                  </a:cubicBezTo>
                  <a:close/>
                  <a:moveTo>
                    <a:pt x="2526" y="0"/>
                  </a:moveTo>
                  <a:cubicBezTo>
                    <a:pt x="2252" y="0"/>
                    <a:pt x="2252" y="419"/>
                    <a:pt x="2526" y="419"/>
                  </a:cubicBezTo>
                  <a:lnTo>
                    <a:pt x="3306" y="419"/>
                  </a:lnTo>
                  <a:cubicBezTo>
                    <a:pt x="3580" y="419"/>
                    <a:pt x="3580" y="0"/>
                    <a:pt x="3306" y="0"/>
                  </a:cubicBezTo>
                  <a:close/>
                  <a:moveTo>
                    <a:pt x="4071" y="0"/>
                  </a:moveTo>
                  <a:cubicBezTo>
                    <a:pt x="3797" y="0"/>
                    <a:pt x="3797" y="419"/>
                    <a:pt x="4071" y="419"/>
                  </a:cubicBezTo>
                  <a:lnTo>
                    <a:pt x="4851" y="419"/>
                  </a:lnTo>
                  <a:cubicBezTo>
                    <a:pt x="5125" y="419"/>
                    <a:pt x="5125" y="0"/>
                    <a:pt x="4851" y="0"/>
                  </a:cubicBezTo>
                  <a:close/>
                  <a:moveTo>
                    <a:pt x="5616" y="0"/>
                  </a:moveTo>
                  <a:cubicBezTo>
                    <a:pt x="5341" y="0"/>
                    <a:pt x="5341" y="433"/>
                    <a:pt x="5616" y="433"/>
                  </a:cubicBezTo>
                  <a:lnTo>
                    <a:pt x="6395" y="433"/>
                  </a:lnTo>
                  <a:cubicBezTo>
                    <a:pt x="6641" y="433"/>
                    <a:pt x="6669" y="73"/>
                    <a:pt x="6424" y="15"/>
                  </a:cubicBezTo>
                  <a:cubicBezTo>
                    <a:pt x="6366" y="15"/>
                    <a:pt x="6323" y="15"/>
                    <a:pt x="6265" y="0"/>
                  </a:cubicBezTo>
                  <a:close/>
                  <a:moveTo>
                    <a:pt x="338" y="343"/>
                  </a:moveTo>
                  <a:cubicBezTo>
                    <a:pt x="273" y="343"/>
                    <a:pt x="207" y="374"/>
                    <a:pt x="159" y="448"/>
                  </a:cubicBezTo>
                  <a:cubicBezTo>
                    <a:pt x="58" y="607"/>
                    <a:pt x="0" y="794"/>
                    <a:pt x="0" y="996"/>
                  </a:cubicBezTo>
                  <a:lnTo>
                    <a:pt x="0" y="1300"/>
                  </a:lnTo>
                  <a:cubicBezTo>
                    <a:pt x="0" y="1415"/>
                    <a:pt x="101" y="1516"/>
                    <a:pt x="217" y="1516"/>
                  </a:cubicBezTo>
                  <a:cubicBezTo>
                    <a:pt x="332" y="1516"/>
                    <a:pt x="419" y="1429"/>
                    <a:pt x="433" y="1314"/>
                  </a:cubicBezTo>
                  <a:lnTo>
                    <a:pt x="433" y="996"/>
                  </a:lnTo>
                  <a:cubicBezTo>
                    <a:pt x="433" y="881"/>
                    <a:pt x="462" y="765"/>
                    <a:pt x="520" y="679"/>
                  </a:cubicBezTo>
                  <a:cubicBezTo>
                    <a:pt x="631" y="507"/>
                    <a:pt x="488" y="343"/>
                    <a:pt x="338" y="343"/>
                  </a:cubicBezTo>
                  <a:close/>
                  <a:moveTo>
                    <a:pt x="6985" y="453"/>
                  </a:moveTo>
                  <a:cubicBezTo>
                    <a:pt x="6846" y="453"/>
                    <a:pt x="6709" y="589"/>
                    <a:pt x="6785" y="751"/>
                  </a:cubicBezTo>
                  <a:cubicBezTo>
                    <a:pt x="6814" y="823"/>
                    <a:pt x="6828" y="910"/>
                    <a:pt x="6828" y="996"/>
                  </a:cubicBezTo>
                  <a:lnTo>
                    <a:pt x="6828" y="1429"/>
                  </a:lnTo>
                  <a:cubicBezTo>
                    <a:pt x="6828" y="1545"/>
                    <a:pt x="6929" y="1632"/>
                    <a:pt x="7045" y="1632"/>
                  </a:cubicBezTo>
                  <a:cubicBezTo>
                    <a:pt x="7160" y="1632"/>
                    <a:pt x="7261" y="1545"/>
                    <a:pt x="7261" y="1429"/>
                  </a:cubicBezTo>
                  <a:lnTo>
                    <a:pt x="7261" y="982"/>
                  </a:lnTo>
                  <a:cubicBezTo>
                    <a:pt x="7261" y="838"/>
                    <a:pt x="7218" y="708"/>
                    <a:pt x="7175" y="578"/>
                  </a:cubicBezTo>
                  <a:cubicBezTo>
                    <a:pt x="7130" y="489"/>
                    <a:pt x="7058" y="453"/>
                    <a:pt x="6985" y="453"/>
                  </a:cubicBezTo>
                  <a:close/>
                  <a:moveTo>
                    <a:pt x="210" y="1862"/>
                  </a:moveTo>
                  <a:cubicBezTo>
                    <a:pt x="105" y="1862"/>
                    <a:pt x="0" y="1935"/>
                    <a:pt x="0" y="2079"/>
                  </a:cubicBezTo>
                  <a:lnTo>
                    <a:pt x="0" y="2844"/>
                  </a:lnTo>
                  <a:cubicBezTo>
                    <a:pt x="0" y="2960"/>
                    <a:pt x="101" y="3061"/>
                    <a:pt x="217" y="3061"/>
                  </a:cubicBezTo>
                  <a:cubicBezTo>
                    <a:pt x="332" y="3061"/>
                    <a:pt x="419" y="2960"/>
                    <a:pt x="419" y="2844"/>
                  </a:cubicBezTo>
                  <a:lnTo>
                    <a:pt x="419" y="2079"/>
                  </a:lnTo>
                  <a:cubicBezTo>
                    <a:pt x="419" y="1935"/>
                    <a:pt x="314" y="1862"/>
                    <a:pt x="210" y="1862"/>
                  </a:cubicBezTo>
                  <a:close/>
                  <a:moveTo>
                    <a:pt x="7052" y="1992"/>
                  </a:moveTo>
                  <a:cubicBezTo>
                    <a:pt x="6947" y="1992"/>
                    <a:pt x="6843" y="2065"/>
                    <a:pt x="6843" y="2209"/>
                  </a:cubicBezTo>
                  <a:lnTo>
                    <a:pt x="6843" y="2974"/>
                  </a:lnTo>
                  <a:cubicBezTo>
                    <a:pt x="6843" y="3089"/>
                    <a:pt x="6929" y="3176"/>
                    <a:pt x="7045" y="3176"/>
                  </a:cubicBezTo>
                  <a:cubicBezTo>
                    <a:pt x="7160" y="3176"/>
                    <a:pt x="7261" y="3089"/>
                    <a:pt x="7261" y="2974"/>
                  </a:cubicBezTo>
                  <a:lnTo>
                    <a:pt x="7261" y="2209"/>
                  </a:lnTo>
                  <a:cubicBezTo>
                    <a:pt x="7261" y="2065"/>
                    <a:pt x="7157" y="1992"/>
                    <a:pt x="7052" y="1992"/>
                  </a:cubicBezTo>
                  <a:close/>
                  <a:moveTo>
                    <a:pt x="210" y="3407"/>
                  </a:moveTo>
                  <a:cubicBezTo>
                    <a:pt x="105" y="3407"/>
                    <a:pt x="0" y="3479"/>
                    <a:pt x="0" y="3624"/>
                  </a:cubicBezTo>
                  <a:lnTo>
                    <a:pt x="0" y="4389"/>
                  </a:lnTo>
                  <a:cubicBezTo>
                    <a:pt x="0" y="4504"/>
                    <a:pt x="101" y="4605"/>
                    <a:pt x="217" y="4605"/>
                  </a:cubicBezTo>
                  <a:cubicBezTo>
                    <a:pt x="332" y="4605"/>
                    <a:pt x="419" y="4504"/>
                    <a:pt x="419" y="4389"/>
                  </a:cubicBezTo>
                  <a:lnTo>
                    <a:pt x="419" y="3624"/>
                  </a:lnTo>
                  <a:cubicBezTo>
                    <a:pt x="419" y="3479"/>
                    <a:pt x="314" y="3407"/>
                    <a:pt x="210" y="3407"/>
                  </a:cubicBezTo>
                  <a:close/>
                  <a:moveTo>
                    <a:pt x="7039" y="3519"/>
                  </a:moveTo>
                  <a:cubicBezTo>
                    <a:pt x="6933" y="3519"/>
                    <a:pt x="6828" y="3588"/>
                    <a:pt x="6828" y="3725"/>
                  </a:cubicBezTo>
                  <a:lnTo>
                    <a:pt x="6828" y="4504"/>
                  </a:lnTo>
                  <a:cubicBezTo>
                    <a:pt x="6828" y="4612"/>
                    <a:pt x="6917" y="4708"/>
                    <a:pt x="7023" y="4708"/>
                  </a:cubicBezTo>
                  <a:cubicBezTo>
                    <a:pt x="7030" y="4708"/>
                    <a:pt x="7037" y="4707"/>
                    <a:pt x="7045" y="4706"/>
                  </a:cubicBezTo>
                  <a:lnTo>
                    <a:pt x="7045" y="4721"/>
                  </a:lnTo>
                  <a:cubicBezTo>
                    <a:pt x="7160" y="4721"/>
                    <a:pt x="7261" y="4620"/>
                    <a:pt x="7261" y="4504"/>
                  </a:cubicBezTo>
                  <a:lnTo>
                    <a:pt x="7261" y="3725"/>
                  </a:lnTo>
                  <a:cubicBezTo>
                    <a:pt x="7254" y="3588"/>
                    <a:pt x="7146" y="3519"/>
                    <a:pt x="7039" y="3519"/>
                  </a:cubicBezTo>
                  <a:close/>
                  <a:moveTo>
                    <a:pt x="210" y="4937"/>
                  </a:moveTo>
                  <a:cubicBezTo>
                    <a:pt x="105" y="4937"/>
                    <a:pt x="0" y="5009"/>
                    <a:pt x="0" y="5154"/>
                  </a:cubicBezTo>
                  <a:lnTo>
                    <a:pt x="0" y="5919"/>
                  </a:lnTo>
                  <a:cubicBezTo>
                    <a:pt x="0" y="6034"/>
                    <a:pt x="87" y="6135"/>
                    <a:pt x="217" y="6135"/>
                  </a:cubicBezTo>
                  <a:cubicBezTo>
                    <a:pt x="332" y="6135"/>
                    <a:pt x="419" y="6034"/>
                    <a:pt x="419" y="5919"/>
                  </a:cubicBezTo>
                  <a:lnTo>
                    <a:pt x="419" y="5154"/>
                  </a:lnTo>
                  <a:cubicBezTo>
                    <a:pt x="419" y="5009"/>
                    <a:pt x="314" y="4937"/>
                    <a:pt x="210" y="4937"/>
                  </a:cubicBezTo>
                  <a:close/>
                  <a:moveTo>
                    <a:pt x="7039" y="5064"/>
                  </a:moveTo>
                  <a:cubicBezTo>
                    <a:pt x="6933" y="5064"/>
                    <a:pt x="6828" y="5132"/>
                    <a:pt x="6828" y="5269"/>
                  </a:cubicBezTo>
                  <a:lnTo>
                    <a:pt x="6828" y="6049"/>
                  </a:lnTo>
                  <a:cubicBezTo>
                    <a:pt x="6828" y="6164"/>
                    <a:pt x="6929" y="6251"/>
                    <a:pt x="7045" y="6251"/>
                  </a:cubicBezTo>
                  <a:lnTo>
                    <a:pt x="7045" y="6265"/>
                  </a:lnTo>
                  <a:cubicBezTo>
                    <a:pt x="7160" y="6265"/>
                    <a:pt x="7261" y="6164"/>
                    <a:pt x="7261" y="6049"/>
                  </a:cubicBezTo>
                  <a:lnTo>
                    <a:pt x="7261" y="5269"/>
                  </a:lnTo>
                  <a:cubicBezTo>
                    <a:pt x="7254" y="5132"/>
                    <a:pt x="7146" y="5064"/>
                    <a:pt x="7039" y="5064"/>
                  </a:cubicBezTo>
                  <a:close/>
                  <a:moveTo>
                    <a:pt x="210" y="6482"/>
                  </a:moveTo>
                  <a:cubicBezTo>
                    <a:pt x="105" y="6482"/>
                    <a:pt x="0" y="6554"/>
                    <a:pt x="0" y="6698"/>
                  </a:cubicBezTo>
                  <a:lnTo>
                    <a:pt x="0" y="7463"/>
                  </a:lnTo>
                  <a:cubicBezTo>
                    <a:pt x="0" y="7579"/>
                    <a:pt x="87" y="7680"/>
                    <a:pt x="217" y="7680"/>
                  </a:cubicBezTo>
                  <a:cubicBezTo>
                    <a:pt x="332" y="7680"/>
                    <a:pt x="419" y="7579"/>
                    <a:pt x="419" y="7463"/>
                  </a:cubicBezTo>
                  <a:lnTo>
                    <a:pt x="419" y="6698"/>
                  </a:lnTo>
                  <a:cubicBezTo>
                    <a:pt x="419" y="6554"/>
                    <a:pt x="314" y="6482"/>
                    <a:pt x="210" y="6482"/>
                  </a:cubicBezTo>
                  <a:close/>
                  <a:moveTo>
                    <a:pt x="7039" y="6608"/>
                  </a:moveTo>
                  <a:cubicBezTo>
                    <a:pt x="6933" y="6608"/>
                    <a:pt x="6828" y="6677"/>
                    <a:pt x="6828" y="6814"/>
                  </a:cubicBezTo>
                  <a:lnTo>
                    <a:pt x="6828" y="7593"/>
                  </a:lnTo>
                  <a:cubicBezTo>
                    <a:pt x="6828" y="7709"/>
                    <a:pt x="6929" y="7795"/>
                    <a:pt x="7045" y="7795"/>
                  </a:cubicBezTo>
                  <a:lnTo>
                    <a:pt x="7045" y="7810"/>
                  </a:lnTo>
                  <a:cubicBezTo>
                    <a:pt x="7160" y="7810"/>
                    <a:pt x="7261" y="7709"/>
                    <a:pt x="7261" y="7593"/>
                  </a:cubicBezTo>
                  <a:lnTo>
                    <a:pt x="7261" y="6814"/>
                  </a:lnTo>
                  <a:cubicBezTo>
                    <a:pt x="7254" y="6677"/>
                    <a:pt x="7146" y="6608"/>
                    <a:pt x="7039" y="6608"/>
                  </a:cubicBezTo>
                  <a:close/>
                  <a:moveTo>
                    <a:pt x="210" y="8026"/>
                  </a:moveTo>
                  <a:cubicBezTo>
                    <a:pt x="105" y="8026"/>
                    <a:pt x="0" y="8099"/>
                    <a:pt x="0" y="8243"/>
                  </a:cubicBezTo>
                  <a:lnTo>
                    <a:pt x="0" y="8676"/>
                  </a:lnTo>
                  <a:cubicBezTo>
                    <a:pt x="0" y="8820"/>
                    <a:pt x="29" y="8965"/>
                    <a:pt x="87" y="9080"/>
                  </a:cubicBezTo>
                  <a:cubicBezTo>
                    <a:pt x="116" y="9167"/>
                    <a:pt x="188" y="9210"/>
                    <a:pt x="275" y="9210"/>
                  </a:cubicBezTo>
                  <a:cubicBezTo>
                    <a:pt x="433" y="9210"/>
                    <a:pt x="534" y="9051"/>
                    <a:pt x="477" y="8907"/>
                  </a:cubicBezTo>
                  <a:cubicBezTo>
                    <a:pt x="433" y="8835"/>
                    <a:pt x="419" y="8763"/>
                    <a:pt x="419" y="8676"/>
                  </a:cubicBezTo>
                  <a:lnTo>
                    <a:pt x="419" y="8243"/>
                  </a:lnTo>
                  <a:cubicBezTo>
                    <a:pt x="419" y="8099"/>
                    <a:pt x="314" y="8026"/>
                    <a:pt x="210" y="8026"/>
                  </a:cubicBezTo>
                  <a:close/>
                  <a:moveTo>
                    <a:pt x="7038" y="8153"/>
                  </a:moveTo>
                  <a:cubicBezTo>
                    <a:pt x="6933" y="8153"/>
                    <a:pt x="6828" y="8221"/>
                    <a:pt x="6828" y="8358"/>
                  </a:cubicBezTo>
                  <a:lnTo>
                    <a:pt x="6828" y="8676"/>
                  </a:lnTo>
                  <a:cubicBezTo>
                    <a:pt x="6828" y="8791"/>
                    <a:pt x="6799" y="8893"/>
                    <a:pt x="6742" y="8994"/>
                  </a:cubicBezTo>
                  <a:cubicBezTo>
                    <a:pt x="6644" y="9133"/>
                    <a:pt x="6735" y="9312"/>
                    <a:pt x="6896" y="9312"/>
                  </a:cubicBezTo>
                  <a:cubicBezTo>
                    <a:pt x="6902" y="9312"/>
                    <a:pt x="6909" y="9312"/>
                    <a:pt x="6915" y="9311"/>
                  </a:cubicBezTo>
                  <a:lnTo>
                    <a:pt x="6915" y="9326"/>
                  </a:lnTo>
                  <a:cubicBezTo>
                    <a:pt x="6987" y="9326"/>
                    <a:pt x="7059" y="9282"/>
                    <a:pt x="7088" y="9225"/>
                  </a:cubicBezTo>
                  <a:cubicBezTo>
                    <a:pt x="7189" y="9066"/>
                    <a:pt x="7247" y="8878"/>
                    <a:pt x="7247" y="8676"/>
                  </a:cubicBezTo>
                  <a:lnTo>
                    <a:pt x="7247" y="8358"/>
                  </a:lnTo>
                  <a:cubicBezTo>
                    <a:pt x="7247" y="8221"/>
                    <a:pt x="7142" y="8153"/>
                    <a:pt x="7038" y="8153"/>
                  </a:cubicBezTo>
                  <a:close/>
                  <a:moveTo>
                    <a:pt x="846" y="9248"/>
                  </a:moveTo>
                  <a:cubicBezTo>
                    <a:pt x="613" y="9248"/>
                    <a:pt x="567" y="9631"/>
                    <a:pt x="838" y="9672"/>
                  </a:cubicBezTo>
                  <a:lnTo>
                    <a:pt x="1631" y="9672"/>
                  </a:lnTo>
                  <a:cubicBezTo>
                    <a:pt x="1920" y="9672"/>
                    <a:pt x="1920" y="9253"/>
                    <a:pt x="1631" y="9253"/>
                  </a:cubicBezTo>
                  <a:lnTo>
                    <a:pt x="895" y="9253"/>
                  </a:lnTo>
                  <a:cubicBezTo>
                    <a:pt x="878" y="9250"/>
                    <a:pt x="862" y="9248"/>
                    <a:pt x="846" y="9248"/>
                  </a:cubicBezTo>
                  <a:close/>
                  <a:moveTo>
                    <a:pt x="2411" y="9253"/>
                  </a:moveTo>
                  <a:cubicBezTo>
                    <a:pt x="2122" y="9253"/>
                    <a:pt x="2122" y="9672"/>
                    <a:pt x="2411" y="9672"/>
                  </a:cubicBezTo>
                  <a:lnTo>
                    <a:pt x="3176" y="9672"/>
                  </a:lnTo>
                  <a:cubicBezTo>
                    <a:pt x="3465" y="9672"/>
                    <a:pt x="3465" y="9253"/>
                    <a:pt x="3176" y="9253"/>
                  </a:cubicBezTo>
                  <a:close/>
                  <a:moveTo>
                    <a:pt x="3956" y="9253"/>
                  </a:moveTo>
                  <a:cubicBezTo>
                    <a:pt x="3667" y="9253"/>
                    <a:pt x="3667" y="9672"/>
                    <a:pt x="3956" y="9672"/>
                  </a:cubicBezTo>
                  <a:lnTo>
                    <a:pt x="4721" y="9672"/>
                  </a:lnTo>
                  <a:cubicBezTo>
                    <a:pt x="4995" y="9672"/>
                    <a:pt x="4995" y="9253"/>
                    <a:pt x="4721" y="9253"/>
                  </a:cubicBezTo>
                  <a:close/>
                  <a:moveTo>
                    <a:pt x="5500" y="9253"/>
                  </a:moveTo>
                  <a:cubicBezTo>
                    <a:pt x="5211" y="9253"/>
                    <a:pt x="5211" y="9672"/>
                    <a:pt x="5500" y="9672"/>
                  </a:cubicBezTo>
                  <a:lnTo>
                    <a:pt x="6265" y="9672"/>
                  </a:lnTo>
                  <a:cubicBezTo>
                    <a:pt x="6554" y="9672"/>
                    <a:pt x="6554" y="9253"/>
                    <a:pt x="6265" y="9253"/>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6" name="Google Shape;17266;p72"/>
            <p:cNvSpPr/>
            <p:nvPr/>
          </p:nvSpPr>
          <p:spPr>
            <a:xfrm>
              <a:off x="4913970" y="2083025"/>
              <a:ext cx="105620" cy="95029"/>
            </a:xfrm>
            <a:custGeom>
              <a:rect b="b" l="l" r="r" t="t"/>
              <a:pathLst>
                <a:path extrusionOk="0" h="3625" w="4029">
                  <a:moveTo>
                    <a:pt x="289" y="1"/>
                  </a:moveTo>
                  <a:cubicBezTo>
                    <a:pt x="159" y="73"/>
                    <a:pt x="58" y="189"/>
                    <a:pt x="1" y="318"/>
                  </a:cubicBezTo>
                  <a:lnTo>
                    <a:pt x="1689" y="1820"/>
                  </a:lnTo>
                  <a:lnTo>
                    <a:pt x="1" y="3307"/>
                  </a:lnTo>
                  <a:cubicBezTo>
                    <a:pt x="73" y="3437"/>
                    <a:pt x="174" y="3552"/>
                    <a:pt x="289" y="3624"/>
                  </a:cubicBezTo>
                  <a:lnTo>
                    <a:pt x="2007" y="2094"/>
                  </a:lnTo>
                  <a:lnTo>
                    <a:pt x="3739" y="3624"/>
                  </a:lnTo>
                  <a:cubicBezTo>
                    <a:pt x="3855" y="3552"/>
                    <a:pt x="3956" y="3437"/>
                    <a:pt x="4028" y="3321"/>
                  </a:cubicBezTo>
                  <a:lnTo>
                    <a:pt x="2325" y="1820"/>
                  </a:lnTo>
                  <a:lnTo>
                    <a:pt x="4028" y="318"/>
                  </a:lnTo>
                  <a:cubicBezTo>
                    <a:pt x="3970" y="189"/>
                    <a:pt x="3869" y="73"/>
                    <a:pt x="3739" y="1"/>
                  </a:cubicBezTo>
                  <a:lnTo>
                    <a:pt x="2022" y="1531"/>
                  </a:lnTo>
                  <a:lnTo>
                    <a:pt x="289"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7" name="Google Shape;17267;p72"/>
            <p:cNvSpPr/>
            <p:nvPr/>
          </p:nvSpPr>
          <p:spPr>
            <a:xfrm>
              <a:off x="4913970" y="2224953"/>
              <a:ext cx="105620" cy="95003"/>
            </a:xfrm>
            <a:custGeom>
              <a:rect b="b" l="l" r="r" t="t"/>
              <a:pathLst>
                <a:path extrusionOk="0" h="3624" w="4029">
                  <a:moveTo>
                    <a:pt x="289" y="0"/>
                  </a:moveTo>
                  <a:cubicBezTo>
                    <a:pt x="174" y="72"/>
                    <a:pt x="73" y="188"/>
                    <a:pt x="1" y="318"/>
                  </a:cubicBezTo>
                  <a:lnTo>
                    <a:pt x="1704" y="1819"/>
                  </a:lnTo>
                  <a:lnTo>
                    <a:pt x="1" y="3320"/>
                  </a:lnTo>
                  <a:cubicBezTo>
                    <a:pt x="73" y="3436"/>
                    <a:pt x="174" y="3551"/>
                    <a:pt x="289" y="3623"/>
                  </a:cubicBezTo>
                  <a:lnTo>
                    <a:pt x="2022" y="2093"/>
                  </a:lnTo>
                  <a:lnTo>
                    <a:pt x="3739" y="3623"/>
                  </a:lnTo>
                  <a:cubicBezTo>
                    <a:pt x="3869" y="3551"/>
                    <a:pt x="3970" y="3436"/>
                    <a:pt x="4028" y="3320"/>
                  </a:cubicBezTo>
                  <a:lnTo>
                    <a:pt x="2339" y="1819"/>
                  </a:lnTo>
                  <a:lnTo>
                    <a:pt x="4028" y="318"/>
                  </a:lnTo>
                  <a:cubicBezTo>
                    <a:pt x="3970" y="188"/>
                    <a:pt x="3869" y="72"/>
                    <a:pt x="3739" y="0"/>
                  </a:cubicBezTo>
                  <a:lnTo>
                    <a:pt x="2022" y="1530"/>
                  </a:lnTo>
                  <a:lnTo>
                    <a:pt x="28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68" name="Google Shape;17268;p72"/>
          <p:cNvGrpSpPr/>
          <p:nvPr/>
        </p:nvGrpSpPr>
        <p:grpSpPr>
          <a:xfrm>
            <a:off x="7526242" y="1522968"/>
            <a:ext cx="357651" cy="332275"/>
            <a:chOff x="7526242" y="1522968"/>
            <a:chExt cx="357651" cy="332275"/>
          </a:xfrm>
        </p:grpSpPr>
        <p:sp>
          <p:nvSpPr>
            <p:cNvPr id="17269" name="Google Shape;17269;p72"/>
            <p:cNvSpPr/>
            <p:nvPr/>
          </p:nvSpPr>
          <p:spPr>
            <a:xfrm>
              <a:off x="7589814" y="1531304"/>
              <a:ext cx="187726" cy="323939"/>
            </a:xfrm>
            <a:custGeom>
              <a:rect b="b" l="l" r="r" t="t"/>
              <a:pathLst>
                <a:path extrusionOk="0" h="12357" w="7161">
                  <a:moveTo>
                    <a:pt x="852" y="0"/>
                  </a:moveTo>
                  <a:cubicBezTo>
                    <a:pt x="376" y="0"/>
                    <a:pt x="1" y="375"/>
                    <a:pt x="1" y="852"/>
                  </a:cubicBezTo>
                  <a:lnTo>
                    <a:pt x="1" y="11505"/>
                  </a:lnTo>
                  <a:cubicBezTo>
                    <a:pt x="1" y="11981"/>
                    <a:pt x="376" y="12357"/>
                    <a:pt x="852" y="12357"/>
                  </a:cubicBezTo>
                  <a:lnTo>
                    <a:pt x="6309" y="12357"/>
                  </a:lnTo>
                  <a:cubicBezTo>
                    <a:pt x="6785" y="12357"/>
                    <a:pt x="7161" y="11981"/>
                    <a:pt x="7161" y="11505"/>
                  </a:cubicBezTo>
                  <a:lnTo>
                    <a:pt x="7161" y="852"/>
                  </a:lnTo>
                  <a:cubicBezTo>
                    <a:pt x="7161" y="375"/>
                    <a:pt x="6785" y="0"/>
                    <a:pt x="630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0" name="Google Shape;17270;p72"/>
            <p:cNvSpPr/>
            <p:nvPr/>
          </p:nvSpPr>
          <p:spPr>
            <a:xfrm>
              <a:off x="7739292" y="1531304"/>
              <a:ext cx="38248" cy="323939"/>
            </a:xfrm>
            <a:custGeom>
              <a:rect b="b" l="l" r="r" t="t"/>
              <a:pathLst>
                <a:path extrusionOk="0" h="12357" w="1459">
                  <a:moveTo>
                    <a:pt x="1" y="0"/>
                  </a:moveTo>
                  <a:cubicBezTo>
                    <a:pt x="463" y="0"/>
                    <a:pt x="852" y="375"/>
                    <a:pt x="852" y="852"/>
                  </a:cubicBezTo>
                  <a:lnTo>
                    <a:pt x="852" y="11505"/>
                  </a:lnTo>
                  <a:cubicBezTo>
                    <a:pt x="852" y="11981"/>
                    <a:pt x="463" y="12357"/>
                    <a:pt x="1" y="12357"/>
                  </a:cubicBezTo>
                  <a:lnTo>
                    <a:pt x="607" y="12357"/>
                  </a:lnTo>
                  <a:cubicBezTo>
                    <a:pt x="1083" y="12357"/>
                    <a:pt x="1459" y="11981"/>
                    <a:pt x="1459" y="11505"/>
                  </a:cubicBezTo>
                  <a:lnTo>
                    <a:pt x="1459" y="852"/>
                  </a:lnTo>
                  <a:cubicBezTo>
                    <a:pt x="1459" y="375"/>
                    <a:pt x="1083" y="0"/>
                    <a:pt x="607"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1" name="Google Shape;17271;p72"/>
            <p:cNvSpPr/>
            <p:nvPr/>
          </p:nvSpPr>
          <p:spPr>
            <a:xfrm>
              <a:off x="7589814" y="1531304"/>
              <a:ext cx="187726" cy="53741"/>
            </a:xfrm>
            <a:custGeom>
              <a:rect b="b" l="l" r="r" t="t"/>
              <a:pathLst>
                <a:path extrusionOk="0" h="2050" w="7161">
                  <a:moveTo>
                    <a:pt x="852" y="0"/>
                  </a:moveTo>
                  <a:cubicBezTo>
                    <a:pt x="376" y="0"/>
                    <a:pt x="1" y="375"/>
                    <a:pt x="1" y="852"/>
                  </a:cubicBezTo>
                  <a:lnTo>
                    <a:pt x="1" y="2050"/>
                  </a:lnTo>
                  <a:lnTo>
                    <a:pt x="7161" y="2050"/>
                  </a:lnTo>
                  <a:lnTo>
                    <a:pt x="7161" y="852"/>
                  </a:lnTo>
                  <a:cubicBezTo>
                    <a:pt x="7161" y="375"/>
                    <a:pt x="6785" y="0"/>
                    <a:pt x="6309"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2" name="Google Shape;17272;p72"/>
            <p:cNvSpPr/>
            <p:nvPr/>
          </p:nvSpPr>
          <p:spPr>
            <a:xfrm>
              <a:off x="7739292" y="1531304"/>
              <a:ext cx="38248" cy="53741"/>
            </a:xfrm>
            <a:custGeom>
              <a:rect b="b" l="l" r="r" t="t"/>
              <a:pathLst>
                <a:path extrusionOk="0" h="2050" w="1459">
                  <a:moveTo>
                    <a:pt x="1" y="0"/>
                  </a:moveTo>
                  <a:cubicBezTo>
                    <a:pt x="463" y="0"/>
                    <a:pt x="852" y="375"/>
                    <a:pt x="852" y="852"/>
                  </a:cubicBezTo>
                  <a:lnTo>
                    <a:pt x="852" y="2050"/>
                  </a:lnTo>
                  <a:lnTo>
                    <a:pt x="1459" y="2050"/>
                  </a:lnTo>
                  <a:lnTo>
                    <a:pt x="1459" y="852"/>
                  </a:lnTo>
                  <a:cubicBezTo>
                    <a:pt x="1459" y="375"/>
                    <a:pt x="1083" y="0"/>
                    <a:pt x="607" y="0"/>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3" name="Google Shape;17273;p72"/>
            <p:cNvSpPr/>
            <p:nvPr/>
          </p:nvSpPr>
          <p:spPr>
            <a:xfrm>
              <a:off x="7590207" y="1801476"/>
              <a:ext cx="187726" cy="53767"/>
            </a:xfrm>
            <a:custGeom>
              <a:rect b="b" l="l" r="r" t="t"/>
              <a:pathLst>
                <a:path extrusionOk="0" h="2051" w="7161">
                  <a:moveTo>
                    <a:pt x="0" y="1"/>
                  </a:moveTo>
                  <a:lnTo>
                    <a:pt x="0" y="1199"/>
                  </a:lnTo>
                  <a:cubicBezTo>
                    <a:pt x="0" y="1675"/>
                    <a:pt x="375" y="2051"/>
                    <a:pt x="852" y="2051"/>
                  </a:cubicBezTo>
                  <a:lnTo>
                    <a:pt x="6308" y="2051"/>
                  </a:lnTo>
                  <a:cubicBezTo>
                    <a:pt x="6770" y="2051"/>
                    <a:pt x="7160" y="1675"/>
                    <a:pt x="7160" y="1199"/>
                  </a:cubicBezTo>
                  <a:lnTo>
                    <a:pt x="7160"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4" name="Google Shape;17274;p72"/>
            <p:cNvSpPr/>
            <p:nvPr/>
          </p:nvSpPr>
          <p:spPr>
            <a:xfrm>
              <a:off x="7739292" y="1801476"/>
              <a:ext cx="38248" cy="53767"/>
            </a:xfrm>
            <a:custGeom>
              <a:rect b="b" l="l" r="r" t="t"/>
              <a:pathLst>
                <a:path extrusionOk="0" h="2051" w="1459">
                  <a:moveTo>
                    <a:pt x="838" y="1"/>
                  </a:moveTo>
                  <a:lnTo>
                    <a:pt x="852" y="1199"/>
                  </a:lnTo>
                  <a:cubicBezTo>
                    <a:pt x="852" y="1675"/>
                    <a:pt x="463" y="2051"/>
                    <a:pt x="1" y="2051"/>
                  </a:cubicBezTo>
                  <a:lnTo>
                    <a:pt x="607" y="2051"/>
                  </a:lnTo>
                  <a:cubicBezTo>
                    <a:pt x="1040" y="2051"/>
                    <a:pt x="1401" y="1733"/>
                    <a:pt x="1459" y="1300"/>
                  </a:cubicBezTo>
                  <a:cubicBezTo>
                    <a:pt x="1459" y="1271"/>
                    <a:pt x="1459" y="1228"/>
                    <a:pt x="1459" y="1214"/>
                  </a:cubicBezTo>
                  <a:lnTo>
                    <a:pt x="1459" y="1"/>
                  </a:ln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5" name="Google Shape;17275;p72"/>
            <p:cNvSpPr/>
            <p:nvPr/>
          </p:nvSpPr>
          <p:spPr>
            <a:xfrm>
              <a:off x="7678001" y="1625521"/>
              <a:ext cx="205893" cy="135112"/>
            </a:xfrm>
            <a:custGeom>
              <a:rect b="b" l="l" r="r" t="t"/>
              <a:pathLst>
                <a:path extrusionOk="0" h="5154" w="7854">
                  <a:moveTo>
                    <a:pt x="419" y="1"/>
                  </a:moveTo>
                  <a:cubicBezTo>
                    <a:pt x="188" y="1"/>
                    <a:pt x="0" y="188"/>
                    <a:pt x="0" y="419"/>
                  </a:cubicBezTo>
                  <a:lnTo>
                    <a:pt x="0" y="4735"/>
                  </a:lnTo>
                  <a:cubicBezTo>
                    <a:pt x="0" y="4966"/>
                    <a:pt x="188" y="5154"/>
                    <a:pt x="419" y="5154"/>
                  </a:cubicBezTo>
                  <a:lnTo>
                    <a:pt x="7420" y="5154"/>
                  </a:lnTo>
                  <a:cubicBezTo>
                    <a:pt x="7651" y="5154"/>
                    <a:pt x="7853" y="4966"/>
                    <a:pt x="7853" y="4735"/>
                  </a:cubicBezTo>
                  <a:lnTo>
                    <a:pt x="7853" y="419"/>
                  </a:lnTo>
                  <a:cubicBezTo>
                    <a:pt x="7853" y="188"/>
                    <a:pt x="7651" y="1"/>
                    <a:pt x="7420"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6" name="Google Shape;17276;p72"/>
            <p:cNvSpPr/>
            <p:nvPr/>
          </p:nvSpPr>
          <p:spPr>
            <a:xfrm>
              <a:off x="7857364" y="1625521"/>
              <a:ext cx="26530" cy="135112"/>
            </a:xfrm>
            <a:custGeom>
              <a:rect b="b" l="l" r="r" t="t"/>
              <a:pathLst>
                <a:path extrusionOk="0" h="5154" w="1012">
                  <a:moveTo>
                    <a:pt x="1" y="1"/>
                  </a:moveTo>
                  <a:cubicBezTo>
                    <a:pt x="232" y="1"/>
                    <a:pt x="419" y="188"/>
                    <a:pt x="419" y="419"/>
                  </a:cubicBezTo>
                  <a:lnTo>
                    <a:pt x="419" y="4735"/>
                  </a:lnTo>
                  <a:cubicBezTo>
                    <a:pt x="419" y="4966"/>
                    <a:pt x="232" y="5154"/>
                    <a:pt x="1" y="5154"/>
                  </a:cubicBezTo>
                  <a:lnTo>
                    <a:pt x="578" y="5154"/>
                  </a:lnTo>
                  <a:cubicBezTo>
                    <a:pt x="809" y="5154"/>
                    <a:pt x="1011" y="4966"/>
                    <a:pt x="1011" y="4735"/>
                  </a:cubicBezTo>
                  <a:lnTo>
                    <a:pt x="1011" y="419"/>
                  </a:lnTo>
                  <a:cubicBezTo>
                    <a:pt x="1011" y="188"/>
                    <a:pt x="809" y="1"/>
                    <a:pt x="578"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7" name="Google Shape;17277;p72"/>
            <p:cNvSpPr/>
            <p:nvPr/>
          </p:nvSpPr>
          <p:spPr>
            <a:xfrm>
              <a:off x="7782809" y="1648223"/>
              <a:ext cx="55287" cy="47266"/>
            </a:xfrm>
            <a:custGeom>
              <a:rect b="b" l="l" r="r" t="t"/>
              <a:pathLst>
                <a:path extrusionOk="0" h="1803" w="2109">
                  <a:moveTo>
                    <a:pt x="1199" y="1"/>
                  </a:moveTo>
                  <a:cubicBezTo>
                    <a:pt x="405" y="1"/>
                    <a:pt x="1" y="968"/>
                    <a:pt x="564" y="1531"/>
                  </a:cubicBezTo>
                  <a:cubicBezTo>
                    <a:pt x="747" y="1719"/>
                    <a:pt x="974" y="1803"/>
                    <a:pt x="1198" y="1803"/>
                  </a:cubicBezTo>
                  <a:cubicBezTo>
                    <a:pt x="1661" y="1803"/>
                    <a:pt x="2108" y="1441"/>
                    <a:pt x="2108" y="896"/>
                  </a:cubicBezTo>
                  <a:cubicBezTo>
                    <a:pt x="2108" y="390"/>
                    <a:pt x="1704" y="1"/>
                    <a:pt x="1199" y="1"/>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8" name="Google Shape;17278;p72"/>
            <p:cNvSpPr/>
            <p:nvPr/>
          </p:nvSpPr>
          <p:spPr>
            <a:xfrm>
              <a:off x="7807425" y="1648223"/>
              <a:ext cx="55261" cy="47266"/>
            </a:xfrm>
            <a:custGeom>
              <a:rect b="b" l="l" r="r" t="t"/>
              <a:pathLst>
                <a:path extrusionOk="0" h="1803" w="2108">
                  <a:moveTo>
                    <a:pt x="1213" y="1"/>
                  </a:moveTo>
                  <a:cubicBezTo>
                    <a:pt x="404" y="1"/>
                    <a:pt x="0" y="968"/>
                    <a:pt x="563" y="1531"/>
                  </a:cubicBezTo>
                  <a:cubicBezTo>
                    <a:pt x="751" y="1719"/>
                    <a:pt x="980" y="1803"/>
                    <a:pt x="1203" y="1803"/>
                  </a:cubicBezTo>
                  <a:cubicBezTo>
                    <a:pt x="1667" y="1803"/>
                    <a:pt x="2108" y="1441"/>
                    <a:pt x="2108" y="896"/>
                  </a:cubicBezTo>
                  <a:cubicBezTo>
                    <a:pt x="2108" y="390"/>
                    <a:pt x="1703" y="1"/>
                    <a:pt x="1213" y="1"/>
                  </a:cubicBezTo>
                  <a:close/>
                </a:path>
              </a:pathLst>
            </a:custGeom>
            <a:solidFill>
              <a:srgbClr val="AF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9" name="Google Shape;17279;p72"/>
            <p:cNvSpPr/>
            <p:nvPr/>
          </p:nvSpPr>
          <p:spPr>
            <a:xfrm>
              <a:off x="7701464" y="1649351"/>
              <a:ext cx="65852" cy="44697"/>
            </a:xfrm>
            <a:custGeom>
              <a:rect b="b" l="l" r="r" t="t"/>
              <a:pathLst>
                <a:path extrusionOk="0" h="1705" w="2512">
                  <a:moveTo>
                    <a:pt x="419" y="1"/>
                  </a:moveTo>
                  <a:cubicBezTo>
                    <a:pt x="188" y="1"/>
                    <a:pt x="0" y="189"/>
                    <a:pt x="0" y="420"/>
                  </a:cubicBezTo>
                  <a:lnTo>
                    <a:pt x="0" y="1286"/>
                  </a:lnTo>
                  <a:cubicBezTo>
                    <a:pt x="0" y="1517"/>
                    <a:pt x="188" y="1704"/>
                    <a:pt x="419" y="1704"/>
                  </a:cubicBezTo>
                  <a:lnTo>
                    <a:pt x="2093" y="1704"/>
                  </a:lnTo>
                  <a:cubicBezTo>
                    <a:pt x="2324" y="1704"/>
                    <a:pt x="2512" y="1517"/>
                    <a:pt x="2512" y="1286"/>
                  </a:cubicBezTo>
                  <a:lnTo>
                    <a:pt x="2512" y="420"/>
                  </a:lnTo>
                  <a:cubicBezTo>
                    <a:pt x="2512" y="189"/>
                    <a:pt x="2324" y="1"/>
                    <a:pt x="2093"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0" name="Google Shape;17280;p72"/>
            <p:cNvSpPr/>
            <p:nvPr/>
          </p:nvSpPr>
          <p:spPr>
            <a:xfrm>
              <a:off x="7698056" y="1704245"/>
              <a:ext cx="167278" cy="29544"/>
            </a:xfrm>
            <a:custGeom>
              <a:rect b="b" l="l" r="r" t="t"/>
              <a:pathLst>
                <a:path extrusionOk="0" h="1127" w="6381">
                  <a:moveTo>
                    <a:pt x="419" y="0"/>
                  </a:moveTo>
                  <a:cubicBezTo>
                    <a:pt x="188" y="0"/>
                    <a:pt x="0" y="188"/>
                    <a:pt x="0" y="419"/>
                  </a:cubicBezTo>
                  <a:lnTo>
                    <a:pt x="0" y="707"/>
                  </a:lnTo>
                  <a:cubicBezTo>
                    <a:pt x="0" y="938"/>
                    <a:pt x="188" y="1126"/>
                    <a:pt x="419" y="1126"/>
                  </a:cubicBezTo>
                  <a:lnTo>
                    <a:pt x="5962" y="1126"/>
                  </a:lnTo>
                  <a:cubicBezTo>
                    <a:pt x="6193" y="1126"/>
                    <a:pt x="6381" y="938"/>
                    <a:pt x="6381" y="707"/>
                  </a:cubicBezTo>
                  <a:lnTo>
                    <a:pt x="6381" y="419"/>
                  </a:lnTo>
                  <a:cubicBezTo>
                    <a:pt x="6381" y="188"/>
                    <a:pt x="6193" y="0"/>
                    <a:pt x="5962"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1" name="Google Shape;17281;p72"/>
            <p:cNvSpPr/>
            <p:nvPr/>
          </p:nvSpPr>
          <p:spPr>
            <a:xfrm>
              <a:off x="7678001" y="1608298"/>
              <a:ext cx="9857" cy="169742"/>
            </a:xfrm>
            <a:custGeom>
              <a:rect b="b" l="l" r="r" t="t"/>
              <a:pathLst>
                <a:path extrusionOk="0" h="6475" w="376">
                  <a:moveTo>
                    <a:pt x="188" y="1"/>
                  </a:moveTo>
                  <a:cubicBezTo>
                    <a:pt x="94" y="1"/>
                    <a:pt x="0" y="66"/>
                    <a:pt x="0" y="196"/>
                  </a:cubicBezTo>
                  <a:lnTo>
                    <a:pt x="0" y="6287"/>
                  </a:lnTo>
                  <a:cubicBezTo>
                    <a:pt x="0" y="6388"/>
                    <a:pt x="87" y="6475"/>
                    <a:pt x="188" y="6475"/>
                  </a:cubicBezTo>
                  <a:cubicBezTo>
                    <a:pt x="289" y="6475"/>
                    <a:pt x="376" y="6388"/>
                    <a:pt x="376" y="6287"/>
                  </a:cubicBezTo>
                  <a:lnTo>
                    <a:pt x="376" y="196"/>
                  </a:lnTo>
                  <a:cubicBezTo>
                    <a:pt x="376" y="66"/>
                    <a:pt x="282" y="1"/>
                    <a:pt x="18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2" name="Google Shape;17282;p72"/>
            <p:cNvSpPr/>
            <p:nvPr/>
          </p:nvSpPr>
          <p:spPr>
            <a:xfrm>
              <a:off x="7526242" y="1522968"/>
              <a:ext cx="114691" cy="98201"/>
            </a:xfrm>
            <a:custGeom>
              <a:rect b="b" l="l" r="r" t="t"/>
              <a:pathLst>
                <a:path extrusionOk="0" h="3746" w="4375">
                  <a:moveTo>
                    <a:pt x="2498" y="1"/>
                  </a:moveTo>
                  <a:cubicBezTo>
                    <a:pt x="838" y="1"/>
                    <a:pt x="1" y="2007"/>
                    <a:pt x="1170" y="3191"/>
                  </a:cubicBezTo>
                  <a:cubicBezTo>
                    <a:pt x="1553" y="3574"/>
                    <a:pt x="2023" y="3745"/>
                    <a:pt x="2485" y="3745"/>
                  </a:cubicBezTo>
                  <a:cubicBezTo>
                    <a:pt x="3450" y="3745"/>
                    <a:pt x="4375" y="2996"/>
                    <a:pt x="4375" y="1863"/>
                  </a:cubicBezTo>
                  <a:cubicBezTo>
                    <a:pt x="4375" y="838"/>
                    <a:pt x="3537" y="1"/>
                    <a:pt x="2498" y="1"/>
                  </a:cubicBezTo>
                  <a:close/>
                </a:path>
              </a:pathLst>
            </a:custGeom>
            <a:solidFill>
              <a:srgbClr val="97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3" name="Google Shape;17283;p72"/>
            <p:cNvSpPr/>
            <p:nvPr/>
          </p:nvSpPr>
          <p:spPr>
            <a:xfrm>
              <a:off x="7584151" y="1522968"/>
              <a:ext cx="58669" cy="97913"/>
            </a:xfrm>
            <a:custGeom>
              <a:rect b="b" l="l" r="r" t="t"/>
              <a:pathLst>
                <a:path extrusionOk="0" h="3735" w="2238">
                  <a:moveTo>
                    <a:pt x="289" y="1"/>
                  </a:moveTo>
                  <a:cubicBezTo>
                    <a:pt x="188" y="1"/>
                    <a:pt x="101" y="1"/>
                    <a:pt x="0" y="15"/>
                  </a:cubicBezTo>
                  <a:cubicBezTo>
                    <a:pt x="910" y="159"/>
                    <a:pt x="1574" y="953"/>
                    <a:pt x="1574" y="1863"/>
                  </a:cubicBezTo>
                  <a:cubicBezTo>
                    <a:pt x="1574" y="2787"/>
                    <a:pt x="910" y="3566"/>
                    <a:pt x="0" y="3710"/>
                  </a:cubicBezTo>
                  <a:cubicBezTo>
                    <a:pt x="102" y="3727"/>
                    <a:pt x="203" y="3735"/>
                    <a:pt x="302" y="3735"/>
                  </a:cubicBezTo>
                  <a:cubicBezTo>
                    <a:pt x="1262" y="3735"/>
                    <a:pt x="2087" y="3002"/>
                    <a:pt x="2166" y="2022"/>
                  </a:cubicBezTo>
                  <a:cubicBezTo>
                    <a:pt x="2238" y="924"/>
                    <a:pt x="1386" y="1"/>
                    <a:pt x="289" y="1"/>
                  </a:cubicBezTo>
                  <a:close/>
                </a:path>
              </a:pathLst>
            </a:custGeom>
            <a:solidFill>
              <a:srgbClr val="88A1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4" name="Google Shape;17284;p72"/>
            <p:cNvSpPr/>
            <p:nvPr/>
          </p:nvSpPr>
          <p:spPr>
            <a:xfrm>
              <a:off x="7570467" y="1556471"/>
              <a:ext cx="43255" cy="30488"/>
            </a:xfrm>
            <a:custGeom>
              <a:rect b="b" l="l" r="r" t="t"/>
              <a:pathLst>
                <a:path extrusionOk="0" h="1163" w="1650">
                  <a:moveTo>
                    <a:pt x="1369" y="0"/>
                  </a:moveTo>
                  <a:cubicBezTo>
                    <a:pt x="1321" y="0"/>
                    <a:pt x="1272" y="19"/>
                    <a:pt x="1230" y="65"/>
                  </a:cubicBezTo>
                  <a:lnTo>
                    <a:pt x="667" y="686"/>
                  </a:lnTo>
                  <a:lnTo>
                    <a:pt x="421" y="368"/>
                  </a:lnTo>
                  <a:cubicBezTo>
                    <a:pt x="376" y="319"/>
                    <a:pt x="323" y="299"/>
                    <a:pt x="272" y="299"/>
                  </a:cubicBezTo>
                  <a:cubicBezTo>
                    <a:pt x="128" y="299"/>
                    <a:pt x="1" y="464"/>
                    <a:pt x="118" y="614"/>
                  </a:cubicBezTo>
                  <a:lnTo>
                    <a:pt x="508" y="1090"/>
                  </a:lnTo>
                  <a:cubicBezTo>
                    <a:pt x="537" y="1133"/>
                    <a:pt x="594" y="1162"/>
                    <a:pt x="652" y="1162"/>
                  </a:cubicBezTo>
                  <a:cubicBezTo>
                    <a:pt x="710" y="1162"/>
                    <a:pt x="753" y="1148"/>
                    <a:pt x="796" y="1104"/>
                  </a:cubicBezTo>
                  <a:lnTo>
                    <a:pt x="1518" y="325"/>
                  </a:lnTo>
                  <a:cubicBezTo>
                    <a:pt x="1649" y="183"/>
                    <a:pt x="1516" y="0"/>
                    <a:pt x="136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85" name="Google Shape;17285;p72"/>
          <p:cNvGrpSpPr/>
          <p:nvPr/>
        </p:nvGrpSpPr>
        <p:grpSpPr>
          <a:xfrm>
            <a:off x="3250786" y="1982386"/>
            <a:ext cx="371650" cy="371624"/>
            <a:chOff x="3250786" y="1982386"/>
            <a:chExt cx="371650" cy="371624"/>
          </a:xfrm>
        </p:grpSpPr>
        <p:sp>
          <p:nvSpPr>
            <p:cNvPr id="17286" name="Google Shape;17286;p72"/>
            <p:cNvSpPr/>
            <p:nvPr/>
          </p:nvSpPr>
          <p:spPr>
            <a:xfrm>
              <a:off x="3358634" y="2006215"/>
              <a:ext cx="179782" cy="164263"/>
            </a:xfrm>
            <a:custGeom>
              <a:rect b="b" l="l" r="r" t="t"/>
              <a:pathLst>
                <a:path extrusionOk="0" h="6266" w="6858">
                  <a:moveTo>
                    <a:pt x="6189" y="0"/>
                  </a:moveTo>
                  <a:cubicBezTo>
                    <a:pt x="6181" y="0"/>
                    <a:pt x="6173" y="0"/>
                    <a:pt x="6165" y="1"/>
                  </a:cubicBezTo>
                  <a:lnTo>
                    <a:pt x="679" y="1"/>
                  </a:lnTo>
                  <a:cubicBezTo>
                    <a:pt x="304" y="1"/>
                    <a:pt x="1" y="304"/>
                    <a:pt x="1" y="679"/>
                  </a:cubicBezTo>
                  <a:lnTo>
                    <a:pt x="1" y="4331"/>
                  </a:lnTo>
                  <a:cubicBezTo>
                    <a:pt x="1" y="4706"/>
                    <a:pt x="304" y="5024"/>
                    <a:pt x="679" y="5024"/>
                  </a:cubicBezTo>
                  <a:lnTo>
                    <a:pt x="2513" y="5024"/>
                  </a:lnTo>
                  <a:lnTo>
                    <a:pt x="4346" y="6237"/>
                  </a:lnTo>
                  <a:cubicBezTo>
                    <a:pt x="4370" y="6257"/>
                    <a:pt x="4396" y="6265"/>
                    <a:pt x="4421" y="6265"/>
                  </a:cubicBezTo>
                  <a:cubicBezTo>
                    <a:pt x="4485" y="6265"/>
                    <a:pt x="4540" y="6205"/>
                    <a:pt x="4519" y="6121"/>
                  </a:cubicBezTo>
                  <a:lnTo>
                    <a:pt x="4346" y="5024"/>
                  </a:lnTo>
                  <a:lnTo>
                    <a:pt x="6165" y="5024"/>
                  </a:lnTo>
                  <a:cubicBezTo>
                    <a:pt x="6554" y="5024"/>
                    <a:pt x="6858" y="4706"/>
                    <a:pt x="6858" y="4331"/>
                  </a:cubicBezTo>
                  <a:lnTo>
                    <a:pt x="6858" y="679"/>
                  </a:lnTo>
                  <a:cubicBezTo>
                    <a:pt x="6858" y="312"/>
                    <a:pt x="6554" y="0"/>
                    <a:pt x="618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7" name="Google Shape;17287;p72"/>
            <p:cNvSpPr/>
            <p:nvPr/>
          </p:nvSpPr>
          <p:spPr>
            <a:xfrm>
              <a:off x="3358634" y="2006215"/>
              <a:ext cx="167671" cy="119619"/>
            </a:xfrm>
            <a:custGeom>
              <a:rect b="b" l="l" r="r" t="t"/>
              <a:pathLst>
                <a:path extrusionOk="0" h="4563" w="6396">
                  <a:moveTo>
                    <a:pt x="679" y="1"/>
                  </a:moveTo>
                  <a:cubicBezTo>
                    <a:pt x="304" y="1"/>
                    <a:pt x="1" y="304"/>
                    <a:pt x="1" y="679"/>
                  </a:cubicBezTo>
                  <a:lnTo>
                    <a:pt x="1" y="4331"/>
                  </a:lnTo>
                  <a:cubicBezTo>
                    <a:pt x="1" y="4418"/>
                    <a:pt x="15" y="4490"/>
                    <a:pt x="44" y="4562"/>
                  </a:cubicBezTo>
                  <a:lnTo>
                    <a:pt x="5241" y="4562"/>
                  </a:lnTo>
                  <a:cubicBezTo>
                    <a:pt x="5876" y="4562"/>
                    <a:pt x="6396" y="4057"/>
                    <a:pt x="6396" y="3422"/>
                  </a:cubicBezTo>
                  <a:lnTo>
                    <a:pt x="6396" y="44"/>
                  </a:lnTo>
                  <a:cubicBezTo>
                    <a:pt x="6309" y="15"/>
                    <a:pt x="6237" y="1"/>
                    <a:pt x="616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8" name="Google Shape;17288;p72"/>
            <p:cNvSpPr/>
            <p:nvPr/>
          </p:nvSpPr>
          <p:spPr>
            <a:xfrm>
              <a:off x="3251546" y="2150398"/>
              <a:ext cx="131730" cy="131704"/>
            </a:xfrm>
            <a:custGeom>
              <a:rect b="b" l="l" r="r" t="t"/>
              <a:pathLst>
                <a:path extrusionOk="0" h="5024" w="5025">
                  <a:moveTo>
                    <a:pt x="2512" y="0"/>
                  </a:moveTo>
                  <a:cubicBezTo>
                    <a:pt x="1415" y="0"/>
                    <a:pt x="607" y="881"/>
                    <a:pt x="535" y="1949"/>
                  </a:cubicBezTo>
                  <a:cubicBezTo>
                    <a:pt x="462" y="2729"/>
                    <a:pt x="304" y="3494"/>
                    <a:pt x="58" y="4244"/>
                  </a:cubicBezTo>
                  <a:cubicBezTo>
                    <a:pt x="1" y="4374"/>
                    <a:pt x="73" y="4533"/>
                    <a:pt x="203" y="4605"/>
                  </a:cubicBezTo>
                  <a:cubicBezTo>
                    <a:pt x="665" y="4807"/>
                    <a:pt x="1155" y="4952"/>
                    <a:pt x="1661" y="5024"/>
                  </a:cubicBezTo>
                  <a:lnTo>
                    <a:pt x="3364" y="5024"/>
                  </a:lnTo>
                  <a:cubicBezTo>
                    <a:pt x="3869" y="4952"/>
                    <a:pt x="4360" y="4807"/>
                    <a:pt x="4822" y="4605"/>
                  </a:cubicBezTo>
                  <a:cubicBezTo>
                    <a:pt x="4966" y="4533"/>
                    <a:pt x="5024" y="4374"/>
                    <a:pt x="4966" y="4244"/>
                  </a:cubicBezTo>
                  <a:cubicBezTo>
                    <a:pt x="4721" y="3494"/>
                    <a:pt x="4562" y="2729"/>
                    <a:pt x="4504" y="1949"/>
                  </a:cubicBezTo>
                  <a:cubicBezTo>
                    <a:pt x="4418" y="867"/>
                    <a:pt x="3609" y="0"/>
                    <a:pt x="2512"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9" name="Google Shape;17289;p72"/>
            <p:cNvSpPr/>
            <p:nvPr/>
          </p:nvSpPr>
          <p:spPr>
            <a:xfrm>
              <a:off x="3287487" y="2150398"/>
              <a:ext cx="95790" cy="131704"/>
            </a:xfrm>
            <a:custGeom>
              <a:rect b="b" l="l" r="r" t="t"/>
              <a:pathLst>
                <a:path extrusionOk="0" h="5024" w="3654">
                  <a:moveTo>
                    <a:pt x="1141" y="0"/>
                  </a:moveTo>
                  <a:cubicBezTo>
                    <a:pt x="304" y="0"/>
                    <a:pt x="1" y="1155"/>
                    <a:pt x="723" y="1588"/>
                  </a:cubicBezTo>
                  <a:cubicBezTo>
                    <a:pt x="752" y="1588"/>
                    <a:pt x="780" y="1603"/>
                    <a:pt x="795" y="1617"/>
                  </a:cubicBezTo>
                  <a:lnTo>
                    <a:pt x="1430" y="5024"/>
                  </a:lnTo>
                  <a:lnTo>
                    <a:pt x="1993" y="5024"/>
                  </a:lnTo>
                  <a:cubicBezTo>
                    <a:pt x="2498" y="4952"/>
                    <a:pt x="2989" y="4807"/>
                    <a:pt x="3451" y="4605"/>
                  </a:cubicBezTo>
                  <a:cubicBezTo>
                    <a:pt x="3595" y="4533"/>
                    <a:pt x="3653" y="4374"/>
                    <a:pt x="3595" y="4244"/>
                  </a:cubicBezTo>
                  <a:cubicBezTo>
                    <a:pt x="3350" y="3494"/>
                    <a:pt x="3191" y="2729"/>
                    <a:pt x="3119" y="1949"/>
                  </a:cubicBezTo>
                  <a:cubicBezTo>
                    <a:pt x="3047" y="867"/>
                    <a:pt x="2238" y="0"/>
                    <a:pt x="114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0" name="Google Shape;17290;p72"/>
            <p:cNvSpPr/>
            <p:nvPr/>
          </p:nvSpPr>
          <p:spPr>
            <a:xfrm>
              <a:off x="3251179" y="2249910"/>
              <a:ext cx="131337" cy="104100"/>
            </a:xfrm>
            <a:custGeom>
              <a:rect b="b" l="l" r="r" t="t"/>
              <a:pathLst>
                <a:path extrusionOk="0" h="3971" w="5010">
                  <a:moveTo>
                    <a:pt x="1675" y="1"/>
                  </a:moveTo>
                  <a:lnTo>
                    <a:pt x="1675" y="838"/>
                  </a:lnTo>
                  <a:cubicBezTo>
                    <a:pt x="1675" y="1055"/>
                    <a:pt x="1545" y="1242"/>
                    <a:pt x="1357" y="1343"/>
                  </a:cubicBezTo>
                  <a:lnTo>
                    <a:pt x="462" y="1791"/>
                  </a:lnTo>
                  <a:cubicBezTo>
                    <a:pt x="173" y="1935"/>
                    <a:pt x="0" y="2224"/>
                    <a:pt x="0" y="2542"/>
                  </a:cubicBezTo>
                  <a:lnTo>
                    <a:pt x="0" y="3696"/>
                  </a:lnTo>
                  <a:cubicBezTo>
                    <a:pt x="0" y="3841"/>
                    <a:pt x="116" y="3971"/>
                    <a:pt x="274" y="3971"/>
                  </a:cubicBezTo>
                  <a:lnTo>
                    <a:pt x="4735" y="3971"/>
                  </a:lnTo>
                  <a:cubicBezTo>
                    <a:pt x="4894" y="3971"/>
                    <a:pt x="5009" y="3841"/>
                    <a:pt x="5009" y="3696"/>
                  </a:cubicBezTo>
                  <a:lnTo>
                    <a:pt x="5009" y="2542"/>
                  </a:lnTo>
                  <a:cubicBezTo>
                    <a:pt x="5009" y="2224"/>
                    <a:pt x="4836" y="1935"/>
                    <a:pt x="4562" y="1791"/>
                  </a:cubicBezTo>
                  <a:lnTo>
                    <a:pt x="3652" y="1343"/>
                  </a:lnTo>
                  <a:cubicBezTo>
                    <a:pt x="3465" y="1242"/>
                    <a:pt x="3349" y="1055"/>
                    <a:pt x="3349" y="838"/>
                  </a:cubicBezTo>
                  <a:lnTo>
                    <a:pt x="334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1" name="Google Shape;17291;p72"/>
            <p:cNvSpPr/>
            <p:nvPr/>
          </p:nvSpPr>
          <p:spPr>
            <a:xfrm>
              <a:off x="3294303" y="2249910"/>
              <a:ext cx="44697" cy="29544"/>
            </a:xfrm>
            <a:custGeom>
              <a:rect b="b" l="l" r="r" t="t"/>
              <a:pathLst>
                <a:path extrusionOk="0" h="1127" w="1705">
                  <a:moveTo>
                    <a:pt x="30" y="1"/>
                  </a:moveTo>
                  <a:lnTo>
                    <a:pt x="30" y="838"/>
                  </a:lnTo>
                  <a:cubicBezTo>
                    <a:pt x="15" y="867"/>
                    <a:pt x="15" y="910"/>
                    <a:pt x="1" y="939"/>
                  </a:cubicBezTo>
                  <a:cubicBezTo>
                    <a:pt x="275" y="1055"/>
                    <a:pt x="564" y="1112"/>
                    <a:pt x="852" y="1127"/>
                  </a:cubicBezTo>
                  <a:cubicBezTo>
                    <a:pt x="1141" y="1112"/>
                    <a:pt x="1430" y="1055"/>
                    <a:pt x="1704" y="939"/>
                  </a:cubicBezTo>
                  <a:cubicBezTo>
                    <a:pt x="1704" y="910"/>
                    <a:pt x="1690" y="867"/>
                    <a:pt x="1690" y="838"/>
                  </a:cubicBezTo>
                  <a:lnTo>
                    <a:pt x="169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2" name="Google Shape;17292;p72"/>
            <p:cNvSpPr/>
            <p:nvPr/>
          </p:nvSpPr>
          <p:spPr>
            <a:xfrm>
              <a:off x="3251179" y="2288525"/>
              <a:ext cx="131337" cy="65485"/>
            </a:xfrm>
            <a:custGeom>
              <a:rect b="b" l="l" r="r" t="t"/>
              <a:pathLst>
                <a:path extrusionOk="0" h="2498" w="5010">
                  <a:moveTo>
                    <a:pt x="1097" y="0"/>
                  </a:moveTo>
                  <a:lnTo>
                    <a:pt x="462" y="318"/>
                  </a:lnTo>
                  <a:cubicBezTo>
                    <a:pt x="173" y="462"/>
                    <a:pt x="0" y="751"/>
                    <a:pt x="0" y="1069"/>
                  </a:cubicBezTo>
                  <a:lnTo>
                    <a:pt x="0" y="2223"/>
                  </a:lnTo>
                  <a:cubicBezTo>
                    <a:pt x="0" y="2368"/>
                    <a:pt x="130" y="2498"/>
                    <a:pt x="274" y="2498"/>
                  </a:cubicBezTo>
                  <a:lnTo>
                    <a:pt x="4735" y="2498"/>
                  </a:lnTo>
                  <a:cubicBezTo>
                    <a:pt x="4894" y="2498"/>
                    <a:pt x="5009" y="2368"/>
                    <a:pt x="5009" y="2223"/>
                  </a:cubicBezTo>
                  <a:lnTo>
                    <a:pt x="5009" y="1069"/>
                  </a:lnTo>
                  <a:cubicBezTo>
                    <a:pt x="5009" y="751"/>
                    <a:pt x="4836" y="462"/>
                    <a:pt x="4562" y="318"/>
                  </a:cubicBezTo>
                  <a:lnTo>
                    <a:pt x="3912" y="0"/>
                  </a:lnTo>
                  <a:cubicBezTo>
                    <a:pt x="3580" y="513"/>
                    <a:pt x="3042" y="769"/>
                    <a:pt x="2505" y="769"/>
                  </a:cubicBezTo>
                  <a:cubicBezTo>
                    <a:pt x="1967" y="769"/>
                    <a:pt x="1429" y="513"/>
                    <a:pt x="1097"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3" name="Google Shape;17293;p72"/>
            <p:cNvSpPr/>
            <p:nvPr/>
          </p:nvSpPr>
          <p:spPr>
            <a:xfrm>
              <a:off x="3272728" y="2192604"/>
              <a:ext cx="87820" cy="72091"/>
            </a:xfrm>
            <a:custGeom>
              <a:rect b="b" l="l" r="r" t="t"/>
              <a:pathLst>
                <a:path extrusionOk="0" h="2750" w="3350">
                  <a:moveTo>
                    <a:pt x="1300" y="1"/>
                  </a:moveTo>
                  <a:cubicBezTo>
                    <a:pt x="1191" y="1"/>
                    <a:pt x="1089" y="68"/>
                    <a:pt x="1040" y="166"/>
                  </a:cubicBezTo>
                  <a:cubicBezTo>
                    <a:pt x="954" y="354"/>
                    <a:pt x="824" y="527"/>
                    <a:pt x="665" y="671"/>
                  </a:cubicBezTo>
                  <a:cubicBezTo>
                    <a:pt x="506" y="801"/>
                    <a:pt x="347" y="917"/>
                    <a:pt x="174" y="1003"/>
                  </a:cubicBezTo>
                  <a:cubicBezTo>
                    <a:pt x="59" y="1061"/>
                    <a:pt x="1" y="1176"/>
                    <a:pt x="15" y="1292"/>
                  </a:cubicBezTo>
                  <a:cubicBezTo>
                    <a:pt x="131" y="2129"/>
                    <a:pt x="838" y="2750"/>
                    <a:pt x="1675" y="2750"/>
                  </a:cubicBezTo>
                  <a:cubicBezTo>
                    <a:pt x="2556" y="2750"/>
                    <a:pt x="3278" y="2086"/>
                    <a:pt x="3350" y="1205"/>
                  </a:cubicBezTo>
                  <a:cubicBezTo>
                    <a:pt x="3350" y="1119"/>
                    <a:pt x="3321" y="1032"/>
                    <a:pt x="3249" y="989"/>
                  </a:cubicBezTo>
                  <a:cubicBezTo>
                    <a:pt x="2700" y="527"/>
                    <a:pt x="2051" y="195"/>
                    <a:pt x="1358" y="7"/>
                  </a:cubicBezTo>
                  <a:cubicBezTo>
                    <a:pt x="1338" y="3"/>
                    <a:pt x="1319" y="1"/>
                    <a:pt x="1300"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4" name="Google Shape;17294;p72"/>
            <p:cNvSpPr/>
            <p:nvPr/>
          </p:nvSpPr>
          <p:spPr>
            <a:xfrm>
              <a:off x="3272728" y="2192814"/>
              <a:ext cx="87820" cy="71515"/>
            </a:xfrm>
            <a:custGeom>
              <a:rect b="b" l="l" r="r" t="t"/>
              <a:pathLst>
                <a:path extrusionOk="0" h="2728" w="3350">
                  <a:moveTo>
                    <a:pt x="1280" y="1"/>
                  </a:moveTo>
                  <a:cubicBezTo>
                    <a:pt x="1179" y="1"/>
                    <a:pt x="1086" y="66"/>
                    <a:pt x="1040" y="158"/>
                  </a:cubicBezTo>
                  <a:cubicBezTo>
                    <a:pt x="968" y="288"/>
                    <a:pt x="882" y="418"/>
                    <a:pt x="780" y="533"/>
                  </a:cubicBezTo>
                  <a:cubicBezTo>
                    <a:pt x="752" y="577"/>
                    <a:pt x="708" y="620"/>
                    <a:pt x="665" y="663"/>
                  </a:cubicBezTo>
                  <a:cubicBezTo>
                    <a:pt x="506" y="793"/>
                    <a:pt x="347" y="909"/>
                    <a:pt x="160" y="995"/>
                  </a:cubicBezTo>
                  <a:cubicBezTo>
                    <a:pt x="59" y="1053"/>
                    <a:pt x="1" y="1168"/>
                    <a:pt x="15" y="1284"/>
                  </a:cubicBezTo>
                  <a:cubicBezTo>
                    <a:pt x="116" y="2020"/>
                    <a:pt x="679" y="2612"/>
                    <a:pt x="1416" y="2727"/>
                  </a:cubicBezTo>
                  <a:cubicBezTo>
                    <a:pt x="1040" y="2482"/>
                    <a:pt x="824" y="2063"/>
                    <a:pt x="853" y="1630"/>
                  </a:cubicBezTo>
                  <a:lnTo>
                    <a:pt x="853" y="1226"/>
                  </a:lnTo>
                  <a:cubicBezTo>
                    <a:pt x="910" y="1183"/>
                    <a:pt x="968" y="1140"/>
                    <a:pt x="1040" y="1082"/>
                  </a:cubicBezTo>
                  <a:cubicBezTo>
                    <a:pt x="1185" y="937"/>
                    <a:pt x="1329" y="779"/>
                    <a:pt x="1430" y="605"/>
                  </a:cubicBezTo>
                  <a:cubicBezTo>
                    <a:pt x="1964" y="779"/>
                    <a:pt x="2455" y="1039"/>
                    <a:pt x="2888" y="1399"/>
                  </a:cubicBezTo>
                  <a:cubicBezTo>
                    <a:pt x="2946" y="1443"/>
                    <a:pt x="3076" y="1573"/>
                    <a:pt x="3220" y="1703"/>
                  </a:cubicBezTo>
                  <a:cubicBezTo>
                    <a:pt x="3292" y="1544"/>
                    <a:pt x="3336" y="1371"/>
                    <a:pt x="3350" y="1197"/>
                  </a:cubicBezTo>
                  <a:cubicBezTo>
                    <a:pt x="3350" y="1111"/>
                    <a:pt x="3321" y="1024"/>
                    <a:pt x="3249" y="981"/>
                  </a:cubicBezTo>
                  <a:cubicBezTo>
                    <a:pt x="2700" y="519"/>
                    <a:pt x="2051" y="187"/>
                    <a:pt x="1358" y="14"/>
                  </a:cubicBezTo>
                  <a:cubicBezTo>
                    <a:pt x="1332" y="5"/>
                    <a:pt x="1306" y="1"/>
                    <a:pt x="128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5" name="Google Shape;17295;p72"/>
            <p:cNvSpPr/>
            <p:nvPr/>
          </p:nvSpPr>
          <p:spPr>
            <a:xfrm>
              <a:off x="3250786" y="2303284"/>
              <a:ext cx="29544" cy="50726"/>
            </a:xfrm>
            <a:custGeom>
              <a:rect b="b" l="l" r="r" t="t"/>
              <a:pathLst>
                <a:path extrusionOk="0" h="1935" w="1127">
                  <a:moveTo>
                    <a:pt x="174" y="0"/>
                  </a:moveTo>
                  <a:cubicBezTo>
                    <a:pt x="58" y="145"/>
                    <a:pt x="1" y="332"/>
                    <a:pt x="1" y="506"/>
                  </a:cubicBezTo>
                  <a:lnTo>
                    <a:pt x="1" y="1660"/>
                  </a:lnTo>
                  <a:cubicBezTo>
                    <a:pt x="1" y="1805"/>
                    <a:pt x="131" y="1935"/>
                    <a:pt x="289" y="1935"/>
                  </a:cubicBezTo>
                  <a:lnTo>
                    <a:pt x="1127" y="1935"/>
                  </a:lnTo>
                  <a:lnTo>
                    <a:pt x="1127" y="1025"/>
                  </a:lnTo>
                  <a:cubicBezTo>
                    <a:pt x="1112" y="866"/>
                    <a:pt x="1040" y="708"/>
                    <a:pt x="910" y="592"/>
                  </a:cubicBezTo>
                  <a:lnTo>
                    <a:pt x="174" y="0"/>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6" name="Google Shape;17296;p72"/>
            <p:cNvSpPr/>
            <p:nvPr/>
          </p:nvSpPr>
          <p:spPr>
            <a:xfrm>
              <a:off x="3353339" y="2303284"/>
              <a:ext cx="29177" cy="50726"/>
            </a:xfrm>
            <a:custGeom>
              <a:rect b="b" l="l" r="r" t="t"/>
              <a:pathLst>
                <a:path extrusionOk="0" h="1935" w="1113">
                  <a:moveTo>
                    <a:pt x="939" y="0"/>
                  </a:moveTo>
                  <a:lnTo>
                    <a:pt x="203" y="592"/>
                  </a:lnTo>
                  <a:cubicBezTo>
                    <a:pt x="73" y="708"/>
                    <a:pt x="1" y="866"/>
                    <a:pt x="1" y="1025"/>
                  </a:cubicBezTo>
                  <a:lnTo>
                    <a:pt x="1" y="1935"/>
                  </a:lnTo>
                  <a:lnTo>
                    <a:pt x="838" y="1935"/>
                  </a:lnTo>
                  <a:cubicBezTo>
                    <a:pt x="982" y="1935"/>
                    <a:pt x="1112" y="1805"/>
                    <a:pt x="1112" y="1660"/>
                  </a:cubicBezTo>
                  <a:lnTo>
                    <a:pt x="1112" y="506"/>
                  </a:lnTo>
                  <a:cubicBezTo>
                    <a:pt x="1112" y="332"/>
                    <a:pt x="1054" y="145"/>
                    <a:pt x="939"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7" name="Google Shape;17297;p72"/>
            <p:cNvSpPr/>
            <p:nvPr/>
          </p:nvSpPr>
          <p:spPr>
            <a:xfrm>
              <a:off x="3499802" y="2163636"/>
              <a:ext cx="36360" cy="79117"/>
            </a:xfrm>
            <a:custGeom>
              <a:rect b="b" l="l" r="r" t="t"/>
              <a:pathLst>
                <a:path extrusionOk="0" h="3018" w="1387">
                  <a:moveTo>
                    <a:pt x="825" y="0"/>
                  </a:moveTo>
                  <a:cubicBezTo>
                    <a:pt x="362" y="0"/>
                    <a:pt x="0" y="370"/>
                    <a:pt x="15" y="823"/>
                  </a:cubicBezTo>
                  <a:lnTo>
                    <a:pt x="15" y="1026"/>
                  </a:lnTo>
                  <a:cubicBezTo>
                    <a:pt x="0" y="1257"/>
                    <a:pt x="44" y="1502"/>
                    <a:pt x="116" y="1718"/>
                  </a:cubicBezTo>
                  <a:lnTo>
                    <a:pt x="563" y="3018"/>
                  </a:lnTo>
                  <a:lnTo>
                    <a:pt x="1386" y="3018"/>
                  </a:lnTo>
                  <a:lnTo>
                    <a:pt x="1386" y="1"/>
                  </a:lnTo>
                  <a:lnTo>
                    <a:pt x="852" y="1"/>
                  </a:lnTo>
                  <a:cubicBezTo>
                    <a:pt x="843" y="0"/>
                    <a:pt x="834" y="0"/>
                    <a:pt x="82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8" name="Google Shape;17298;p72"/>
            <p:cNvSpPr/>
            <p:nvPr/>
          </p:nvSpPr>
          <p:spPr>
            <a:xfrm>
              <a:off x="3514561" y="2156821"/>
              <a:ext cx="85933" cy="85933"/>
            </a:xfrm>
            <a:custGeom>
              <a:rect b="b" l="l" r="r" t="t"/>
              <a:pathLst>
                <a:path extrusionOk="0" h="3278" w="3278">
                  <a:moveTo>
                    <a:pt x="823" y="1"/>
                  </a:moveTo>
                  <a:cubicBezTo>
                    <a:pt x="361" y="1"/>
                    <a:pt x="0" y="362"/>
                    <a:pt x="0" y="824"/>
                  </a:cubicBezTo>
                  <a:cubicBezTo>
                    <a:pt x="0" y="1112"/>
                    <a:pt x="246" y="1358"/>
                    <a:pt x="534" y="1358"/>
                  </a:cubicBezTo>
                  <a:lnTo>
                    <a:pt x="2729" y="3278"/>
                  </a:lnTo>
                  <a:lnTo>
                    <a:pt x="3190" y="1661"/>
                  </a:lnTo>
                  <a:cubicBezTo>
                    <a:pt x="3248" y="1459"/>
                    <a:pt x="3277" y="1257"/>
                    <a:pt x="3277" y="1055"/>
                  </a:cubicBezTo>
                  <a:lnTo>
                    <a:pt x="3277" y="535"/>
                  </a:lnTo>
                  <a:cubicBezTo>
                    <a:pt x="3277" y="246"/>
                    <a:pt x="3032" y="1"/>
                    <a:pt x="274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9" name="Google Shape;17299;p72"/>
            <p:cNvSpPr/>
            <p:nvPr/>
          </p:nvSpPr>
          <p:spPr>
            <a:xfrm>
              <a:off x="3528560" y="2264302"/>
              <a:ext cx="43150" cy="31825"/>
            </a:xfrm>
            <a:custGeom>
              <a:rect b="b" l="l" r="r" t="t"/>
              <a:pathLst>
                <a:path extrusionOk="0" h="1214" w="1646">
                  <a:moveTo>
                    <a:pt x="0" y="0"/>
                  </a:moveTo>
                  <a:lnTo>
                    <a:pt x="0" y="1213"/>
                  </a:lnTo>
                  <a:lnTo>
                    <a:pt x="1646" y="1213"/>
                  </a:lnTo>
                  <a:lnTo>
                    <a:pt x="1646"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0" name="Google Shape;17300;p72"/>
            <p:cNvSpPr/>
            <p:nvPr/>
          </p:nvSpPr>
          <p:spPr>
            <a:xfrm>
              <a:off x="3528560" y="2264302"/>
              <a:ext cx="43150" cy="17538"/>
            </a:xfrm>
            <a:custGeom>
              <a:rect b="b" l="l" r="r" t="t"/>
              <a:pathLst>
                <a:path extrusionOk="0" h="669" w="1646">
                  <a:moveTo>
                    <a:pt x="0" y="0"/>
                  </a:moveTo>
                  <a:lnTo>
                    <a:pt x="0" y="506"/>
                  </a:lnTo>
                  <a:cubicBezTo>
                    <a:pt x="267" y="614"/>
                    <a:pt x="549" y="668"/>
                    <a:pt x="829" y="668"/>
                  </a:cubicBezTo>
                  <a:cubicBezTo>
                    <a:pt x="1108" y="668"/>
                    <a:pt x="1386" y="614"/>
                    <a:pt x="1646" y="506"/>
                  </a:cubicBezTo>
                  <a:lnTo>
                    <a:pt x="164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1" name="Google Shape;17301;p72"/>
            <p:cNvSpPr/>
            <p:nvPr/>
          </p:nvSpPr>
          <p:spPr>
            <a:xfrm>
              <a:off x="3478594" y="2281709"/>
              <a:ext cx="143842" cy="72301"/>
            </a:xfrm>
            <a:custGeom>
              <a:rect b="b" l="l" r="r" t="t"/>
              <a:pathLst>
                <a:path extrusionOk="0" h="2758" w="5487">
                  <a:moveTo>
                    <a:pt x="1921" y="0"/>
                  </a:moveTo>
                  <a:lnTo>
                    <a:pt x="593" y="376"/>
                  </a:lnTo>
                  <a:cubicBezTo>
                    <a:pt x="246" y="477"/>
                    <a:pt x="1" y="794"/>
                    <a:pt x="1" y="1170"/>
                  </a:cubicBezTo>
                  <a:lnTo>
                    <a:pt x="1" y="2483"/>
                  </a:lnTo>
                  <a:cubicBezTo>
                    <a:pt x="1" y="2642"/>
                    <a:pt x="116" y="2758"/>
                    <a:pt x="275" y="2758"/>
                  </a:cubicBezTo>
                  <a:lnTo>
                    <a:pt x="5212" y="2758"/>
                  </a:lnTo>
                  <a:cubicBezTo>
                    <a:pt x="5356" y="2758"/>
                    <a:pt x="5486" y="2642"/>
                    <a:pt x="5486" y="2483"/>
                  </a:cubicBezTo>
                  <a:lnTo>
                    <a:pt x="5486" y="1170"/>
                  </a:lnTo>
                  <a:cubicBezTo>
                    <a:pt x="5472" y="794"/>
                    <a:pt x="5226" y="477"/>
                    <a:pt x="4880" y="376"/>
                  </a:cubicBezTo>
                  <a:lnTo>
                    <a:pt x="3552" y="0"/>
                  </a:lnTo>
                  <a:lnTo>
                    <a:pt x="2744" y="549"/>
                  </a:lnTo>
                  <a:lnTo>
                    <a:pt x="192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2" name="Google Shape;17302;p72"/>
            <p:cNvSpPr/>
            <p:nvPr/>
          </p:nvSpPr>
          <p:spPr>
            <a:xfrm>
              <a:off x="3542926" y="2296101"/>
              <a:ext cx="14418" cy="57909"/>
            </a:xfrm>
            <a:custGeom>
              <a:rect b="b" l="l" r="r" t="t"/>
              <a:pathLst>
                <a:path extrusionOk="0" h="2209" w="550">
                  <a:moveTo>
                    <a:pt x="145" y="0"/>
                  </a:moveTo>
                  <a:lnTo>
                    <a:pt x="1" y="2209"/>
                  </a:lnTo>
                  <a:lnTo>
                    <a:pt x="549" y="2209"/>
                  </a:lnTo>
                  <a:lnTo>
                    <a:pt x="41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3" name="Google Shape;17303;p72"/>
            <p:cNvSpPr/>
            <p:nvPr/>
          </p:nvSpPr>
          <p:spPr>
            <a:xfrm>
              <a:off x="3507352" y="2192394"/>
              <a:ext cx="85933" cy="79117"/>
            </a:xfrm>
            <a:custGeom>
              <a:rect b="b" l="l" r="r" t="t"/>
              <a:pathLst>
                <a:path extrusionOk="0" h="3018" w="3278">
                  <a:moveTo>
                    <a:pt x="1055" y="1"/>
                  </a:moveTo>
                  <a:cubicBezTo>
                    <a:pt x="896" y="1"/>
                    <a:pt x="752" y="58"/>
                    <a:pt x="651" y="174"/>
                  </a:cubicBezTo>
                  <a:lnTo>
                    <a:pt x="160" y="665"/>
                  </a:lnTo>
                  <a:cubicBezTo>
                    <a:pt x="59" y="766"/>
                    <a:pt x="1" y="910"/>
                    <a:pt x="1" y="1055"/>
                  </a:cubicBezTo>
                  <a:lnTo>
                    <a:pt x="1" y="1372"/>
                  </a:lnTo>
                  <a:cubicBezTo>
                    <a:pt x="1" y="2282"/>
                    <a:pt x="737" y="3018"/>
                    <a:pt x="1647" y="3018"/>
                  </a:cubicBezTo>
                  <a:cubicBezTo>
                    <a:pt x="2542" y="3018"/>
                    <a:pt x="3278" y="2282"/>
                    <a:pt x="3278" y="1372"/>
                  </a:cubicBezTo>
                  <a:lnTo>
                    <a:pt x="3278" y="1026"/>
                  </a:lnTo>
                  <a:cubicBezTo>
                    <a:pt x="3278" y="881"/>
                    <a:pt x="3220" y="737"/>
                    <a:pt x="3119" y="636"/>
                  </a:cubicBezTo>
                  <a:cubicBezTo>
                    <a:pt x="2700" y="217"/>
                    <a:pt x="1921" y="30"/>
                    <a:pt x="105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4" name="Google Shape;17304;p72"/>
            <p:cNvSpPr/>
            <p:nvPr/>
          </p:nvSpPr>
          <p:spPr>
            <a:xfrm>
              <a:off x="3506985" y="2192394"/>
              <a:ext cx="86300" cy="77229"/>
            </a:xfrm>
            <a:custGeom>
              <a:rect b="b" l="l" r="r" t="t"/>
              <a:pathLst>
                <a:path extrusionOk="0" h="2946" w="3292">
                  <a:moveTo>
                    <a:pt x="1054" y="1"/>
                  </a:moveTo>
                  <a:cubicBezTo>
                    <a:pt x="910" y="1"/>
                    <a:pt x="766" y="58"/>
                    <a:pt x="665" y="160"/>
                  </a:cubicBezTo>
                  <a:lnTo>
                    <a:pt x="174" y="665"/>
                  </a:lnTo>
                  <a:cubicBezTo>
                    <a:pt x="58" y="766"/>
                    <a:pt x="0" y="896"/>
                    <a:pt x="0" y="1040"/>
                  </a:cubicBezTo>
                  <a:lnTo>
                    <a:pt x="0" y="1372"/>
                  </a:lnTo>
                  <a:cubicBezTo>
                    <a:pt x="15" y="2108"/>
                    <a:pt x="491" y="2743"/>
                    <a:pt x="1199" y="2946"/>
                  </a:cubicBezTo>
                  <a:cubicBezTo>
                    <a:pt x="953" y="2657"/>
                    <a:pt x="838" y="2296"/>
                    <a:pt x="838" y="1921"/>
                  </a:cubicBezTo>
                  <a:lnTo>
                    <a:pt x="838" y="1127"/>
                  </a:lnTo>
                  <a:lnTo>
                    <a:pt x="823" y="1127"/>
                  </a:lnTo>
                  <a:cubicBezTo>
                    <a:pt x="823" y="825"/>
                    <a:pt x="1070" y="576"/>
                    <a:pt x="1367" y="576"/>
                  </a:cubicBezTo>
                  <a:cubicBezTo>
                    <a:pt x="1383" y="576"/>
                    <a:pt x="1399" y="577"/>
                    <a:pt x="1415" y="578"/>
                  </a:cubicBezTo>
                  <a:cubicBezTo>
                    <a:pt x="1964" y="607"/>
                    <a:pt x="2787" y="708"/>
                    <a:pt x="3292" y="939"/>
                  </a:cubicBezTo>
                  <a:cubicBezTo>
                    <a:pt x="3277" y="824"/>
                    <a:pt x="3220" y="708"/>
                    <a:pt x="3133" y="636"/>
                  </a:cubicBezTo>
                  <a:cubicBezTo>
                    <a:pt x="2714" y="217"/>
                    <a:pt x="1935" y="30"/>
                    <a:pt x="105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5" name="Google Shape;17305;p72"/>
            <p:cNvSpPr/>
            <p:nvPr/>
          </p:nvSpPr>
          <p:spPr>
            <a:xfrm>
              <a:off x="3478594" y="2299876"/>
              <a:ext cx="28784" cy="54134"/>
            </a:xfrm>
            <a:custGeom>
              <a:rect b="b" l="l" r="r" t="t"/>
              <a:pathLst>
                <a:path extrusionOk="0" h="2065" w="1098">
                  <a:moveTo>
                    <a:pt x="145" y="0"/>
                  </a:moveTo>
                  <a:cubicBezTo>
                    <a:pt x="44" y="145"/>
                    <a:pt x="1" y="304"/>
                    <a:pt x="1" y="477"/>
                  </a:cubicBezTo>
                  <a:lnTo>
                    <a:pt x="1" y="1790"/>
                  </a:lnTo>
                  <a:cubicBezTo>
                    <a:pt x="1" y="1935"/>
                    <a:pt x="116" y="2065"/>
                    <a:pt x="275" y="2065"/>
                  </a:cubicBezTo>
                  <a:lnTo>
                    <a:pt x="1083" y="2065"/>
                  </a:lnTo>
                  <a:lnTo>
                    <a:pt x="1083" y="1285"/>
                  </a:lnTo>
                  <a:lnTo>
                    <a:pt x="1098" y="1285"/>
                  </a:lnTo>
                  <a:cubicBezTo>
                    <a:pt x="1098" y="1069"/>
                    <a:pt x="1011" y="866"/>
                    <a:pt x="853" y="708"/>
                  </a:cubicBezTo>
                  <a:lnTo>
                    <a:pt x="145" y="0"/>
                  </a:ln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6" name="Google Shape;17306;p72"/>
            <p:cNvSpPr/>
            <p:nvPr/>
          </p:nvSpPr>
          <p:spPr>
            <a:xfrm>
              <a:off x="3593258" y="2299876"/>
              <a:ext cx="28784" cy="54134"/>
            </a:xfrm>
            <a:custGeom>
              <a:rect b="b" l="l" r="r" t="t"/>
              <a:pathLst>
                <a:path extrusionOk="0" h="2065" w="1098">
                  <a:moveTo>
                    <a:pt x="954" y="0"/>
                  </a:moveTo>
                  <a:lnTo>
                    <a:pt x="246" y="708"/>
                  </a:lnTo>
                  <a:cubicBezTo>
                    <a:pt x="87" y="866"/>
                    <a:pt x="1" y="1069"/>
                    <a:pt x="1" y="1285"/>
                  </a:cubicBezTo>
                  <a:lnTo>
                    <a:pt x="1" y="2065"/>
                  </a:lnTo>
                  <a:lnTo>
                    <a:pt x="824" y="2065"/>
                  </a:lnTo>
                  <a:cubicBezTo>
                    <a:pt x="982" y="2065"/>
                    <a:pt x="1098" y="1935"/>
                    <a:pt x="1098" y="1790"/>
                  </a:cubicBezTo>
                  <a:lnTo>
                    <a:pt x="1098" y="477"/>
                  </a:lnTo>
                  <a:cubicBezTo>
                    <a:pt x="1098" y="304"/>
                    <a:pt x="1040" y="145"/>
                    <a:pt x="954" y="0"/>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7" name="Google Shape;17307;p72"/>
            <p:cNvSpPr/>
            <p:nvPr/>
          </p:nvSpPr>
          <p:spPr>
            <a:xfrm>
              <a:off x="3542926" y="2296101"/>
              <a:ext cx="14418" cy="14392"/>
            </a:xfrm>
            <a:custGeom>
              <a:rect b="b" l="l" r="r" t="t"/>
              <a:pathLst>
                <a:path extrusionOk="0" h="549" w="550">
                  <a:moveTo>
                    <a:pt x="1" y="0"/>
                  </a:moveTo>
                  <a:lnTo>
                    <a:pt x="1" y="433"/>
                  </a:lnTo>
                  <a:cubicBezTo>
                    <a:pt x="1" y="491"/>
                    <a:pt x="59" y="549"/>
                    <a:pt x="116" y="549"/>
                  </a:cubicBezTo>
                  <a:lnTo>
                    <a:pt x="434" y="549"/>
                  </a:lnTo>
                  <a:cubicBezTo>
                    <a:pt x="506" y="549"/>
                    <a:pt x="549" y="491"/>
                    <a:pt x="549" y="433"/>
                  </a:cubicBezTo>
                  <a:lnTo>
                    <a:pt x="54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8" name="Google Shape;17308;p72"/>
            <p:cNvSpPr/>
            <p:nvPr/>
          </p:nvSpPr>
          <p:spPr>
            <a:xfrm>
              <a:off x="3520984" y="2276125"/>
              <a:ext cx="29544" cy="30226"/>
            </a:xfrm>
            <a:custGeom>
              <a:rect b="b" l="l" r="r" t="t"/>
              <a:pathLst>
                <a:path extrusionOk="0" h="1153" w="1127">
                  <a:moveTo>
                    <a:pt x="260" y="1"/>
                  </a:moveTo>
                  <a:cubicBezTo>
                    <a:pt x="222" y="1"/>
                    <a:pt x="186" y="20"/>
                    <a:pt x="159" y="55"/>
                  </a:cubicBezTo>
                  <a:lnTo>
                    <a:pt x="1" y="300"/>
                  </a:lnTo>
                  <a:lnTo>
                    <a:pt x="405" y="1065"/>
                  </a:lnTo>
                  <a:cubicBezTo>
                    <a:pt x="442" y="1121"/>
                    <a:pt x="503" y="1153"/>
                    <a:pt x="562" y="1153"/>
                  </a:cubicBezTo>
                  <a:cubicBezTo>
                    <a:pt x="594" y="1153"/>
                    <a:pt x="625" y="1143"/>
                    <a:pt x="650" y="1123"/>
                  </a:cubicBezTo>
                  <a:lnTo>
                    <a:pt x="1127" y="762"/>
                  </a:lnTo>
                  <a:lnTo>
                    <a:pt x="333" y="26"/>
                  </a:lnTo>
                  <a:cubicBezTo>
                    <a:pt x="310" y="9"/>
                    <a:pt x="285" y="1"/>
                    <a:pt x="260" y="1"/>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9" name="Google Shape;17309;p72"/>
            <p:cNvSpPr/>
            <p:nvPr/>
          </p:nvSpPr>
          <p:spPr>
            <a:xfrm>
              <a:off x="3550502" y="2276125"/>
              <a:ext cx="29177" cy="30226"/>
            </a:xfrm>
            <a:custGeom>
              <a:rect b="b" l="l" r="r" t="t"/>
              <a:pathLst>
                <a:path extrusionOk="0" h="1153" w="1113">
                  <a:moveTo>
                    <a:pt x="852" y="1"/>
                  </a:moveTo>
                  <a:cubicBezTo>
                    <a:pt x="828" y="1"/>
                    <a:pt x="803" y="9"/>
                    <a:pt x="780" y="26"/>
                  </a:cubicBezTo>
                  <a:lnTo>
                    <a:pt x="1" y="762"/>
                  </a:lnTo>
                  <a:lnTo>
                    <a:pt x="463" y="1123"/>
                  </a:lnTo>
                  <a:cubicBezTo>
                    <a:pt x="488" y="1143"/>
                    <a:pt x="519" y="1153"/>
                    <a:pt x="551" y="1153"/>
                  </a:cubicBezTo>
                  <a:cubicBezTo>
                    <a:pt x="609" y="1153"/>
                    <a:pt x="671" y="1121"/>
                    <a:pt x="708" y="1065"/>
                  </a:cubicBezTo>
                  <a:lnTo>
                    <a:pt x="1112" y="300"/>
                  </a:lnTo>
                  <a:lnTo>
                    <a:pt x="953" y="55"/>
                  </a:lnTo>
                  <a:cubicBezTo>
                    <a:pt x="927" y="20"/>
                    <a:pt x="890" y="1"/>
                    <a:pt x="852" y="1"/>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0" name="Google Shape;17310;p72"/>
            <p:cNvSpPr/>
            <p:nvPr/>
          </p:nvSpPr>
          <p:spPr>
            <a:xfrm>
              <a:off x="3310582" y="1982386"/>
              <a:ext cx="203612" cy="175169"/>
            </a:xfrm>
            <a:custGeom>
              <a:rect b="b" l="l" r="r" t="t"/>
              <a:pathLst>
                <a:path extrusionOk="0" h="6682" w="7767">
                  <a:moveTo>
                    <a:pt x="693" y="0"/>
                  </a:moveTo>
                  <a:cubicBezTo>
                    <a:pt x="318" y="0"/>
                    <a:pt x="0" y="303"/>
                    <a:pt x="0" y="693"/>
                  </a:cubicBezTo>
                  <a:lnTo>
                    <a:pt x="0" y="4331"/>
                  </a:lnTo>
                  <a:cubicBezTo>
                    <a:pt x="0" y="4706"/>
                    <a:pt x="318" y="5024"/>
                    <a:pt x="693" y="5024"/>
                  </a:cubicBezTo>
                  <a:lnTo>
                    <a:pt x="3205" y="5024"/>
                  </a:lnTo>
                  <a:lnTo>
                    <a:pt x="2815" y="6539"/>
                  </a:lnTo>
                  <a:cubicBezTo>
                    <a:pt x="2794" y="6614"/>
                    <a:pt x="2860" y="6681"/>
                    <a:pt x="2931" y="6681"/>
                  </a:cubicBezTo>
                  <a:cubicBezTo>
                    <a:pt x="2956" y="6681"/>
                    <a:pt x="2981" y="6673"/>
                    <a:pt x="3003" y="6655"/>
                  </a:cubicBezTo>
                  <a:lnTo>
                    <a:pt x="5255" y="5024"/>
                  </a:lnTo>
                  <a:lnTo>
                    <a:pt x="7088" y="5024"/>
                  </a:lnTo>
                  <a:cubicBezTo>
                    <a:pt x="7464" y="5024"/>
                    <a:pt x="7767" y="4706"/>
                    <a:pt x="7767" y="4331"/>
                  </a:cubicBezTo>
                  <a:lnTo>
                    <a:pt x="7767" y="679"/>
                  </a:lnTo>
                  <a:cubicBezTo>
                    <a:pt x="7767" y="303"/>
                    <a:pt x="7464" y="0"/>
                    <a:pt x="707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1" name="Google Shape;17311;p72"/>
            <p:cNvSpPr/>
            <p:nvPr/>
          </p:nvSpPr>
          <p:spPr>
            <a:xfrm>
              <a:off x="3345396" y="2012192"/>
              <a:ext cx="33844" cy="11875"/>
            </a:xfrm>
            <a:custGeom>
              <a:rect b="b" l="l" r="r" t="t"/>
              <a:pathLst>
                <a:path extrusionOk="0" h="453" w="1291">
                  <a:moveTo>
                    <a:pt x="1006" y="1"/>
                  </a:moveTo>
                  <a:cubicBezTo>
                    <a:pt x="994" y="1"/>
                    <a:pt x="981" y="2"/>
                    <a:pt x="968" y="3"/>
                  </a:cubicBezTo>
                  <a:lnTo>
                    <a:pt x="275" y="3"/>
                  </a:lnTo>
                  <a:cubicBezTo>
                    <a:pt x="1" y="18"/>
                    <a:pt x="1" y="422"/>
                    <a:pt x="275" y="451"/>
                  </a:cubicBezTo>
                  <a:lnTo>
                    <a:pt x="968" y="451"/>
                  </a:lnTo>
                  <a:cubicBezTo>
                    <a:pt x="977" y="452"/>
                    <a:pt x="985" y="452"/>
                    <a:pt x="994" y="452"/>
                  </a:cubicBezTo>
                  <a:cubicBezTo>
                    <a:pt x="1287" y="452"/>
                    <a:pt x="1291" y="1"/>
                    <a:pt x="100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2" name="Google Shape;17312;p72"/>
            <p:cNvSpPr/>
            <p:nvPr/>
          </p:nvSpPr>
          <p:spPr>
            <a:xfrm>
              <a:off x="3387025" y="2012192"/>
              <a:ext cx="93640" cy="11875"/>
            </a:xfrm>
            <a:custGeom>
              <a:rect b="b" l="l" r="r" t="t"/>
              <a:pathLst>
                <a:path extrusionOk="0" h="453" w="3572">
                  <a:moveTo>
                    <a:pt x="3287" y="1"/>
                  </a:moveTo>
                  <a:cubicBezTo>
                    <a:pt x="3274" y="1"/>
                    <a:pt x="3262" y="2"/>
                    <a:pt x="3248" y="3"/>
                  </a:cubicBezTo>
                  <a:lnTo>
                    <a:pt x="289" y="3"/>
                  </a:lnTo>
                  <a:cubicBezTo>
                    <a:pt x="0" y="18"/>
                    <a:pt x="0" y="422"/>
                    <a:pt x="289" y="451"/>
                  </a:cubicBezTo>
                  <a:lnTo>
                    <a:pt x="3248" y="451"/>
                  </a:lnTo>
                  <a:cubicBezTo>
                    <a:pt x="3257" y="452"/>
                    <a:pt x="3266" y="452"/>
                    <a:pt x="3275" y="452"/>
                  </a:cubicBezTo>
                  <a:cubicBezTo>
                    <a:pt x="3568" y="452"/>
                    <a:pt x="3572" y="1"/>
                    <a:pt x="328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3" name="Google Shape;17313;p72"/>
            <p:cNvSpPr/>
            <p:nvPr/>
          </p:nvSpPr>
          <p:spPr>
            <a:xfrm>
              <a:off x="3344111" y="2042104"/>
              <a:ext cx="136554" cy="11849"/>
            </a:xfrm>
            <a:custGeom>
              <a:rect b="b" l="l" r="r" t="t"/>
              <a:pathLst>
                <a:path extrusionOk="0" h="452" w="5209">
                  <a:moveTo>
                    <a:pt x="286" y="0"/>
                  </a:moveTo>
                  <a:cubicBezTo>
                    <a:pt x="1" y="0"/>
                    <a:pt x="5" y="452"/>
                    <a:pt x="298" y="452"/>
                  </a:cubicBezTo>
                  <a:cubicBezTo>
                    <a:pt x="306" y="452"/>
                    <a:pt x="315" y="451"/>
                    <a:pt x="324" y="450"/>
                  </a:cubicBezTo>
                  <a:lnTo>
                    <a:pt x="4885" y="450"/>
                  </a:lnTo>
                  <a:cubicBezTo>
                    <a:pt x="4894" y="451"/>
                    <a:pt x="4903" y="452"/>
                    <a:pt x="4912" y="452"/>
                  </a:cubicBezTo>
                  <a:cubicBezTo>
                    <a:pt x="5205" y="452"/>
                    <a:pt x="5209" y="0"/>
                    <a:pt x="4924" y="0"/>
                  </a:cubicBezTo>
                  <a:cubicBezTo>
                    <a:pt x="4911" y="0"/>
                    <a:pt x="4899" y="1"/>
                    <a:pt x="4885" y="3"/>
                  </a:cubicBezTo>
                  <a:lnTo>
                    <a:pt x="324" y="3"/>
                  </a:lnTo>
                  <a:cubicBezTo>
                    <a:pt x="311" y="1"/>
                    <a:pt x="298" y="0"/>
                    <a:pt x="286"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4" name="Google Shape;17314;p72"/>
            <p:cNvSpPr/>
            <p:nvPr/>
          </p:nvSpPr>
          <p:spPr>
            <a:xfrm>
              <a:off x="3345396" y="2072041"/>
              <a:ext cx="93640" cy="11797"/>
            </a:xfrm>
            <a:custGeom>
              <a:rect b="b" l="l" r="r" t="t"/>
              <a:pathLst>
                <a:path extrusionOk="0" h="450" w="3572">
                  <a:moveTo>
                    <a:pt x="3275" y="0"/>
                  </a:moveTo>
                  <a:cubicBezTo>
                    <a:pt x="3267" y="0"/>
                    <a:pt x="3258" y="0"/>
                    <a:pt x="3249" y="1"/>
                  </a:cubicBezTo>
                  <a:lnTo>
                    <a:pt x="275" y="1"/>
                  </a:lnTo>
                  <a:cubicBezTo>
                    <a:pt x="1" y="16"/>
                    <a:pt x="1" y="434"/>
                    <a:pt x="275" y="449"/>
                  </a:cubicBezTo>
                  <a:lnTo>
                    <a:pt x="3249" y="449"/>
                  </a:lnTo>
                  <a:cubicBezTo>
                    <a:pt x="3258" y="450"/>
                    <a:pt x="3267" y="450"/>
                    <a:pt x="3275" y="450"/>
                  </a:cubicBezTo>
                  <a:cubicBezTo>
                    <a:pt x="3572" y="450"/>
                    <a:pt x="3572" y="0"/>
                    <a:pt x="327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5" name="Google Shape;17315;p72"/>
            <p:cNvSpPr/>
            <p:nvPr/>
          </p:nvSpPr>
          <p:spPr>
            <a:xfrm>
              <a:off x="3445904" y="2072041"/>
              <a:ext cx="34761" cy="11797"/>
            </a:xfrm>
            <a:custGeom>
              <a:rect b="b" l="l" r="r" t="t"/>
              <a:pathLst>
                <a:path extrusionOk="0" h="450" w="1326">
                  <a:moveTo>
                    <a:pt x="297" y="0"/>
                  </a:moveTo>
                  <a:cubicBezTo>
                    <a:pt x="1" y="0"/>
                    <a:pt x="1" y="450"/>
                    <a:pt x="297" y="450"/>
                  </a:cubicBezTo>
                  <a:cubicBezTo>
                    <a:pt x="306" y="450"/>
                    <a:pt x="315" y="450"/>
                    <a:pt x="324" y="449"/>
                  </a:cubicBezTo>
                  <a:lnTo>
                    <a:pt x="1002" y="449"/>
                  </a:lnTo>
                  <a:cubicBezTo>
                    <a:pt x="1012" y="450"/>
                    <a:pt x="1021" y="450"/>
                    <a:pt x="1029" y="450"/>
                  </a:cubicBezTo>
                  <a:cubicBezTo>
                    <a:pt x="1325" y="450"/>
                    <a:pt x="1325" y="0"/>
                    <a:pt x="1029" y="0"/>
                  </a:cubicBezTo>
                  <a:cubicBezTo>
                    <a:pt x="1021" y="0"/>
                    <a:pt x="1012" y="0"/>
                    <a:pt x="1002" y="1"/>
                  </a:cubicBezTo>
                  <a:lnTo>
                    <a:pt x="324" y="1"/>
                  </a:lnTo>
                  <a:cubicBezTo>
                    <a:pt x="315" y="0"/>
                    <a:pt x="306" y="0"/>
                    <a:pt x="29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16" name="Google Shape;17316;p72"/>
          <p:cNvGrpSpPr/>
          <p:nvPr/>
        </p:nvGrpSpPr>
        <p:grpSpPr>
          <a:xfrm>
            <a:off x="1342386" y="2916322"/>
            <a:ext cx="373538" cy="331515"/>
            <a:chOff x="1342386" y="2916322"/>
            <a:chExt cx="373538" cy="331515"/>
          </a:xfrm>
        </p:grpSpPr>
        <p:sp>
          <p:nvSpPr>
            <p:cNvPr id="17317" name="Google Shape;17317;p72"/>
            <p:cNvSpPr/>
            <p:nvPr/>
          </p:nvSpPr>
          <p:spPr>
            <a:xfrm>
              <a:off x="1499047" y="2916322"/>
              <a:ext cx="216877" cy="180910"/>
            </a:xfrm>
            <a:custGeom>
              <a:rect b="b" l="l" r="r" t="t"/>
              <a:pathLst>
                <a:path extrusionOk="0" h="6901" w="8273">
                  <a:moveTo>
                    <a:pt x="463" y="1"/>
                  </a:moveTo>
                  <a:cubicBezTo>
                    <a:pt x="203" y="1"/>
                    <a:pt x="1" y="203"/>
                    <a:pt x="1" y="463"/>
                  </a:cubicBezTo>
                  <a:lnTo>
                    <a:pt x="1" y="6439"/>
                  </a:lnTo>
                  <a:cubicBezTo>
                    <a:pt x="1" y="6699"/>
                    <a:pt x="203" y="6901"/>
                    <a:pt x="463" y="6901"/>
                  </a:cubicBezTo>
                  <a:lnTo>
                    <a:pt x="7811" y="6901"/>
                  </a:lnTo>
                  <a:cubicBezTo>
                    <a:pt x="8070" y="6901"/>
                    <a:pt x="8272" y="6699"/>
                    <a:pt x="8272" y="6439"/>
                  </a:cubicBezTo>
                  <a:lnTo>
                    <a:pt x="8272" y="463"/>
                  </a:lnTo>
                  <a:cubicBezTo>
                    <a:pt x="8272" y="203"/>
                    <a:pt x="8070" y="1"/>
                    <a:pt x="781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8" name="Google Shape;17318;p72"/>
            <p:cNvSpPr/>
            <p:nvPr/>
          </p:nvSpPr>
          <p:spPr>
            <a:xfrm>
              <a:off x="1342386" y="3060137"/>
              <a:ext cx="217244" cy="187699"/>
            </a:xfrm>
            <a:custGeom>
              <a:rect b="b" l="l" r="r" t="t"/>
              <a:pathLst>
                <a:path extrusionOk="0" h="7160" w="8287">
                  <a:moveTo>
                    <a:pt x="8104" y="0"/>
                  </a:moveTo>
                  <a:cubicBezTo>
                    <a:pt x="8063" y="0"/>
                    <a:pt x="8020" y="14"/>
                    <a:pt x="7983" y="43"/>
                  </a:cubicBezTo>
                  <a:lnTo>
                    <a:pt x="3812" y="4042"/>
                  </a:lnTo>
                  <a:cubicBezTo>
                    <a:pt x="3725" y="4129"/>
                    <a:pt x="3610" y="4172"/>
                    <a:pt x="3494" y="4172"/>
                  </a:cubicBezTo>
                  <a:lnTo>
                    <a:pt x="3436" y="4172"/>
                  </a:lnTo>
                  <a:cubicBezTo>
                    <a:pt x="3191" y="4172"/>
                    <a:pt x="2989" y="3970"/>
                    <a:pt x="2989" y="3710"/>
                  </a:cubicBezTo>
                  <a:lnTo>
                    <a:pt x="2989" y="3479"/>
                  </a:lnTo>
                  <a:lnTo>
                    <a:pt x="1603" y="3479"/>
                  </a:lnTo>
                  <a:lnTo>
                    <a:pt x="1603" y="3710"/>
                  </a:lnTo>
                  <a:cubicBezTo>
                    <a:pt x="1603" y="3912"/>
                    <a:pt x="1473" y="4100"/>
                    <a:pt x="1271" y="4157"/>
                  </a:cubicBezTo>
                  <a:lnTo>
                    <a:pt x="506" y="4374"/>
                  </a:lnTo>
                  <a:cubicBezTo>
                    <a:pt x="203" y="4461"/>
                    <a:pt x="1" y="4735"/>
                    <a:pt x="1" y="5038"/>
                  </a:cubicBezTo>
                  <a:lnTo>
                    <a:pt x="1" y="6929"/>
                  </a:lnTo>
                  <a:cubicBezTo>
                    <a:pt x="1" y="7059"/>
                    <a:pt x="102" y="7160"/>
                    <a:pt x="232" y="7160"/>
                  </a:cubicBezTo>
                  <a:lnTo>
                    <a:pt x="3451" y="7160"/>
                  </a:lnTo>
                  <a:cubicBezTo>
                    <a:pt x="3581" y="7160"/>
                    <a:pt x="3682" y="7059"/>
                    <a:pt x="3682" y="6929"/>
                  </a:cubicBezTo>
                  <a:lnTo>
                    <a:pt x="3682" y="5933"/>
                  </a:lnTo>
                  <a:cubicBezTo>
                    <a:pt x="3682" y="5688"/>
                    <a:pt x="3768" y="5457"/>
                    <a:pt x="3942" y="5283"/>
                  </a:cubicBezTo>
                  <a:lnTo>
                    <a:pt x="7854" y="1371"/>
                  </a:lnTo>
                  <a:cubicBezTo>
                    <a:pt x="7969" y="1256"/>
                    <a:pt x="8027" y="1083"/>
                    <a:pt x="7983" y="938"/>
                  </a:cubicBezTo>
                  <a:lnTo>
                    <a:pt x="7897" y="606"/>
                  </a:lnTo>
                  <a:lnTo>
                    <a:pt x="8229" y="289"/>
                  </a:lnTo>
                  <a:cubicBezTo>
                    <a:pt x="8287" y="217"/>
                    <a:pt x="8287" y="115"/>
                    <a:pt x="8214" y="43"/>
                  </a:cubicBezTo>
                  <a:cubicBezTo>
                    <a:pt x="8186" y="14"/>
                    <a:pt x="8146" y="0"/>
                    <a:pt x="810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9" name="Google Shape;17319;p72"/>
            <p:cNvSpPr/>
            <p:nvPr/>
          </p:nvSpPr>
          <p:spPr>
            <a:xfrm>
              <a:off x="1382128" y="3151706"/>
              <a:ext cx="41262" cy="18193"/>
            </a:xfrm>
            <a:custGeom>
              <a:rect b="b" l="l" r="r" t="t"/>
              <a:pathLst>
                <a:path extrusionOk="0" h="694" w="1574">
                  <a:moveTo>
                    <a:pt x="101" y="0"/>
                  </a:moveTo>
                  <a:lnTo>
                    <a:pt x="101" y="231"/>
                  </a:lnTo>
                  <a:cubicBezTo>
                    <a:pt x="101" y="332"/>
                    <a:pt x="58" y="419"/>
                    <a:pt x="0" y="506"/>
                  </a:cubicBezTo>
                  <a:cubicBezTo>
                    <a:pt x="246" y="621"/>
                    <a:pt x="520" y="679"/>
                    <a:pt x="794" y="693"/>
                  </a:cubicBezTo>
                  <a:cubicBezTo>
                    <a:pt x="1054" y="679"/>
                    <a:pt x="1328" y="621"/>
                    <a:pt x="1574" y="506"/>
                  </a:cubicBezTo>
                  <a:cubicBezTo>
                    <a:pt x="1516" y="419"/>
                    <a:pt x="1473" y="332"/>
                    <a:pt x="1473" y="231"/>
                  </a:cubicBezTo>
                  <a:lnTo>
                    <a:pt x="147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0" name="Google Shape;17320;p72"/>
            <p:cNvSpPr/>
            <p:nvPr/>
          </p:nvSpPr>
          <p:spPr>
            <a:xfrm>
              <a:off x="1360186" y="3066927"/>
              <a:ext cx="29911" cy="66272"/>
            </a:xfrm>
            <a:custGeom>
              <a:rect b="b" l="l" r="r" t="t"/>
              <a:pathLst>
                <a:path extrusionOk="0" h="2528" w="1141">
                  <a:moveTo>
                    <a:pt x="679" y="1"/>
                  </a:moveTo>
                  <a:cubicBezTo>
                    <a:pt x="303" y="1"/>
                    <a:pt x="0" y="318"/>
                    <a:pt x="0" y="694"/>
                  </a:cubicBezTo>
                  <a:lnTo>
                    <a:pt x="0" y="853"/>
                  </a:lnTo>
                  <a:cubicBezTo>
                    <a:pt x="0" y="1055"/>
                    <a:pt x="29" y="1242"/>
                    <a:pt x="101" y="1430"/>
                  </a:cubicBezTo>
                  <a:lnTo>
                    <a:pt x="462" y="2527"/>
                  </a:lnTo>
                  <a:lnTo>
                    <a:pt x="1141" y="2527"/>
                  </a:lnTo>
                  <a:lnTo>
                    <a:pt x="1141"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1" name="Google Shape;17321;p72"/>
            <p:cNvSpPr/>
            <p:nvPr/>
          </p:nvSpPr>
          <p:spPr>
            <a:xfrm>
              <a:off x="1372297" y="3060871"/>
              <a:ext cx="72301" cy="72694"/>
            </a:xfrm>
            <a:custGeom>
              <a:rect b="b" l="l" r="r" t="t"/>
              <a:pathLst>
                <a:path extrusionOk="0" h="2773" w="2758">
                  <a:moveTo>
                    <a:pt x="693" y="1"/>
                  </a:moveTo>
                  <a:cubicBezTo>
                    <a:pt x="303" y="1"/>
                    <a:pt x="0" y="318"/>
                    <a:pt x="0" y="694"/>
                  </a:cubicBezTo>
                  <a:cubicBezTo>
                    <a:pt x="0" y="954"/>
                    <a:pt x="217" y="1156"/>
                    <a:pt x="462" y="1156"/>
                  </a:cubicBezTo>
                  <a:lnTo>
                    <a:pt x="2310" y="2772"/>
                  </a:lnTo>
                  <a:lnTo>
                    <a:pt x="2699" y="1401"/>
                  </a:lnTo>
                  <a:cubicBezTo>
                    <a:pt x="2743" y="1242"/>
                    <a:pt x="2757" y="1069"/>
                    <a:pt x="2757" y="910"/>
                  </a:cubicBezTo>
                  <a:lnTo>
                    <a:pt x="2757" y="463"/>
                  </a:lnTo>
                  <a:cubicBezTo>
                    <a:pt x="2757" y="203"/>
                    <a:pt x="2555" y="1"/>
                    <a:pt x="23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2" name="Google Shape;17322;p72"/>
            <p:cNvSpPr/>
            <p:nvPr/>
          </p:nvSpPr>
          <p:spPr>
            <a:xfrm>
              <a:off x="1366609" y="3091149"/>
              <a:ext cx="72301" cy="66245"/>
            </a:xfrm>
            <a:custGeom>
              <a:rect b="b" l="l" r="r" t="t"/>
              <a:pathLst>
                <a:path extrusionOk="0" h="2527" w="2758">
                  <a:moveTo>
                    <a:pt x="881" y="1"/>
                  </a:moveTo>
                  <a:cubicBezTo>
                    <a:pt x="766" y="1"/>
                    <a:pt x="636" y="44"/>
                    <a:pt x="549" y="145"/>
                  </a:cubicBezTo>
                  <a:lnTo>
                    <a:pt x="130" y="564"/>
                  </a:lnTo>
                  <a:cubicBezTo>
                    <a:pt x="44" y="636"/>
                    <a:pt x="1" y="766"/>
                    <a:pt x="1" y="881"/>
                  </a:cubicBezTo>
                  <a:lnTo>
                    <a:pt x="1" y="1156"/>
                  </a:lnTo>
                  <a:cubicBezTo>
                    <a:pt x="1" y="1906"/>
                    <a:pt x="621" y="2527"/>
                    <a:pt x="1386" y="2527"/>
                  </a:cubicBezTo>
                  <a:cubicBezTo>
                    <a:pt x="2137" y="2527"/>
                    <a:pt x="2758" y="1906"/>
                    <a:pt x="2758" y="1156"/>
                  </a:cubicBezTo>
                  <a:lnTo>
                    <a:pt x="2758" y="852"/>
                  </a:lnTo>
                  <a:cubicBezTo>
                    <a:pt x="2758" y="737"/>
                    <a:pt x="2714" y="621"/>
                    <a:pt x="2628" y="535"/>
                  </a:cubicBezTo>
                  <a:cubicBezTo>
                    <a:pt x="2267" y="188"/>
                    <a:pt x="1617" y="30"/>
                    <a:pt x="88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3" name="Google Shape;17323;p72"/>
            <p:cNvSpPr/>
            <p:nvPr/>
          </p:nvSpPr>
          <p:spPr>
            <a:xfrm>
              <a:off x="1366242" y="3091149"/>
              <a:ext cx="72301" cy="64751"/>
            </a:xfrm>
            <a:custGeom>
              <a:rect b="b" l="l" r="r" t="t"/>
              <a:pathLst>
                <a:path extrusionOk="0" h="2470" w="2758">
                  <a:moveTo>
                    <a:pt x="895" y="1"/>
                  </a:moveTo>
                  <a:cubicBezTo>
                    <a:pt x="765" y="1"/>
                    <a:pt x="650" y="44"/>
                    <a:pt x="563" y="145"/>
                  </a:cubicBezTo>
                  <a:lnTo>
                    <a:pt x="144" y="564"/>
                  </a:lnTo>
                  <a:cubicBezTo>
                    <a:pt x="58" y="636"/>
                    <a:pt x="0" y="766"/>
                    <a:pt x="0" y="881"/>
                  </a:cubicBezTo>
                  <a:lnTo>
                    <a:pt x="0" y="1156"/>
                  </a:lnTo>
                  <a:cubicBezTo>
                    <a:pt x="0" y="1762"/>
                    <a:pt x="404" y="2310"/>
                    <a:pt x="996" y="2469"/>
                  </a:cubicBezTo>
                  <a:cubicBezTo>
                    <a:pt x="808" y="2224"/>
                    <a:pt x="693" y="1921"/>
                    <a:pt x="693" y="1617"/>
                  </a:cubicBezTo>
                  <a:lnTo>
                    <a:pt x="693" y="939"/>
                  </a:lnTo>
                  <a:cubicBezTo>
                    <a:pt x="693" y="687"/>
                    <a:pt x="910" y="476"/>
                    <a:pt x="1159" y="476"/>
                  </a:cubicBezTo>
                  <a:cubicBezTo>
                    <a:pt x="1167" y="476"/>
                    <a:pt x="1176" y="477"/>
                    <a:pt x="1184" y="477"/>
                  </a:cubicBezTo>
                  <a:cubicBezTo>
                    <a:pt x="1646" y="506"/>
                    <a:pt x="2339" y="593"/>
                    <a:pt x="2757" y="795"/>
                  </a:cubicBezTo>
                  <a:cubicBezTo>
                    <a:pt x="2743" y="694"/>
                    <a:pt x="2700" y="607"/>
                    <a:pt x="2627" y="535"/>
                  </a:cubicBezTo>
                  <a:cubicBezTo>
                    <a:pt x="2266" y="188"/>
                    <a:pt x="1631" y="30"/>
                    <a:pt x="89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4" name="Google Shape;17324;p72"/>
            <p:cNvSpPr/>
            <p:nvPr/>
          </p:nvSpPr>
          <p:spPr>
            <a:xfrm>
              <a:off x="1342386" y="3086981"/>
              <a:ext cx="198710" cy="160855"/>
            </a:xfrm>
            <a:custGeom>
              <a:rect b="b" l="l" r="r" t="t"/>
              <a:pathLst>
                <a:path extrusionOk="0" h="6136" w="7580">
                  <a:moveTo>
                    <a:pt x="6959" y="1"/>
                  </a:moveTo>
                  <a:lnTo>
                    <a:pt x="3812" y="3018"/>
                  </a:lnTo>
                  <a:cubicBezTo>
                    <a:pt x="3754" y="3076"/>
                    <a:pt x="3682" y="3119"/>
                    <a:pt x="3595" y="3133"/>
                  </a:cubicBezTo>
                  <a:cubicBezTo>
                    <a:pt x="3347" y="3644"/>
                    <a:pt x="2859" y="3900"/>
                    <a:pt x="2369" y="3900"/>
                  </a:cubicBezTo>
                  <a:cubicBezTo>
                    <a:pt x="1888" y="3900"/>
                    <a:pt x="1405" y="3655"/>
                    <a:pt x="1141" y="3162"/>
                  </a:cubicBezTo>
                  <a:lnTo>
                    <a:pt x="506" y="3350"/>
                  </a:lnTo>
                  <a:cubicBezTo>
                    <a:pt x="203" y="3437"/>
                    <a:pt x="1" y="3711"/>
                    <a:pt x="1" y="4014"/>
                  </a:cubicBezTo>
                  <a:lnTo>
                    <a:pt x="1" y="5905"/>
                  </a:lnTo>
                  <a:cubicBezTo>
                    <a:pt x="1" y="6035"/>
                    <a:pt x="102" y="6136"/>
                    <a:pt x="232" y="6136"/>
                  </a:cubicBezTo>
                  <a:lnTo>
                    <a:pt x="3451" y="6136"/>
                  </a:lnTo>
                  <a:cubicBezTo>
                    <a:pt x="3581" y="6136"/>
                    <a:pt x="3682" y="6035"/>
                    <a:pt x="3682" y="5905"/>
                  </a:cubicBezTo>
                  <a:lnTo>
                    <a:pt x="3682" y="4909"/>
                  </a:lnTo>
                  <a:cubicBezTo>
                    <a:pt x="3682" y="4664"/>
                    <a:pt x="3768" y="4433"/>
                    <a:pt x="3942" y="4259"/>
                  </a:cubicBezTo>
                  <a:lnTo>
                    <a:pt x="7579" y="636"/>
                  </a:lnTo>
                  <a:lnTo>
                    <a:pt x="6959" y="1"/>
                  </a:ln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5" name="Google Shape;17325;p72"/>
            <p:cNvSpPr/>
            <p:nvPr/>
          </p:nvSpPr>
          <p:spPr>
            <a:xfrm>
              <a:off x="1342386" y="3181591"/>
              <a:ext cx="23882" cy="66245"/>
            </a:xfrm>
            <a:custGeom>
              <a:rect b="b" l="l" r="r" t="t"/>
              <a:pathLst>
                <a:path extrusionOk="0" h="2527" w="911">
                  <a:moveTo>
                    <a:pt x="131" y="1"/>
                  </a:moveTo>
                  <a:cubicBezTo>
                    <a:pt x="44" y="116"/>
                    <a:pt x="1" y="261"/>
                    <a:pt x="1" y="405"/>
                  </a:cubicBezTo>
                  <a:lnTo>
                    <a:pt x="1" y="2296"/>
                  </a:lnTo>
                  <a:cubicBezTo>
                    <a:pt x="1" y="2426"/>
                    <a:pt x="102" y="2527"/>
                    <a:pt x="232" y="2527"/>
                  </a:cubicBezTo>
                  <a:lnTo>
                    <a:pt x="910" y="2527"/>
                  </a:lnTo>
                  <a:lnTo>
                    <a:pt x="910" y="1069"/>
                  </a:lnTo>
                  <a:cubicBezTo>
                    <a:pt x="910" y="896"/>
                    <a:pt x="838" y="723"/>
                    <a:pt x="708" y="593"/>
                  </a:cubicBezTo>
                  <a:lnTo>
                    <a:pt x="13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6" name="Google Shape;17326;p72"/>
            <p:cNvSpPr/>
            <p:nvPr/>
          </p:nvSpPr>
          <p:spPr>
            <a:xfrm>
              <a:off x="1438517" y="3086981"/>
              <a:ext cx="102579" cy="129083"/>
            </a:xfrm>
            <a:custGeom>
              <a:rect b="b" l="l" r="r" t="t"/>
              <a:pathLst>
                <a:path extrusionOk="0" h="4924" w="3913">
                  <a:moveTo>
                    <a:pt x="3292" y="1"/>
                  </a:moveTo>
                  <a:lnTo>
                    <a:pt x="231" y="2946"/>
                  </a:lnTo>
                  <a:cubicBezTo>
                    <a:pt x="87" y="3234"/>
                    <a:pt x="0" y="3552"/>
                    <a:pt x="15" y="3884"/>
                  </a:cubicBezTo>
                  <a:lnTo>
                    <a:pt x="15" y="4923"/>
                  </a:lnTo>
                  <a:cubicBezTo>
                    <a:pt x="15" y="4678"/>
                    <a:pt x="101" y="4447"/>
                    <a:pt x="275" y="4274"/>
                  </a:cubicBezTo>
                  <a:lnTo>
                    <a:pt x="3912" y="636"/>
                  </a:lnTo>
                  <a:lnTo>
                    <a:pt x="329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7" name="Google Shape;17327;p72"/>
            <p:cNvSpPr/>
            <p:nvPr/>
          </p:nvSpPr>
          <p:spPr>
            <a:xfrm>
              <a:off x="1515903" y="2943559"/>
              <a:ext cx="178839" cy="114900"/>
            </a:xfrm>
            <a:custGeom>
              <a:rect b="b" l="l" r="r" t="t"/>
              <a:pathLst>
                <a:path extrusionOk="0" h="4383" w="6822">
                  <a:moveTo>
                    <a:pt x="5334" y="1"/>
                  </a:moveTo>
                  <a:cubicBezTo>
                    <a:pt x="4872" y="1"/>
                    <a:pt x="4872" y="694"/>
                    <a:pt x="5334" y="694"/>
                  </a:cubicBezTo>
                  <a:lnTo>
                    <a:pt x="5652" y="694"/>
                  </a:lnTo>
                  <a:lnTo>
                    <a:pt x="3602" y="2729"/>
                  </a:lnTo>
                  <a:lnTo>
                    <a:pt x="2707" y="1834"/>
                  </a:lnTo>
                  <a:cubicBezTo>
                    <a:pt x="2642" y="1762"/>
                    <a:pt x="2555" y="1726"/>
                    <a:pt x="2467" y="1726"/>
                  </a:cubicBezTo>
                  <a:cubicBezTo>
                    <a:pt x="2379" y="1726"/>
                    <a:pt x="2288" y="1762"/>
                    <a:pt x="2216" y="1834"/>
                  </a:cubicBezTo>
                  <a:lnTo>
                    <a:pt x="267" y="3783"/>
                  </a:lnTo>
                  <a:cubicBezTo>
                    <a:pt x="1" y="4027"/>
                    <a:pt x="238" y="4382"/>
                    <a:pt x="513" y="4382"/>
                  </a:cubicBezTo>
                  <a:cubicBezTo>
                    <a:pt x="596" y="4382"/>
                    <a:pt x="681" y="4350"/>
                    <a:pt x="758" y="4274"/>
                  </a:cubicBezTo>
                  <a:lnTo>
                    <a:pt x="2462" y="2556"/>
                  </a:lnTo>
                  <a:lnTo>
                    <a:pt x="3371" y="3465"/>
                  </a:lnTo>
                  <a:cubicBezTo>
                    <a:pt x="3436" y="3530"/>
                    <a:pt x="3523" y="3563"/>
                    <a:pt x="3609" y="3563"/>
                  </a:cubicBezTo>
                  <a:cubicBezTo>
                    <a:pt x="3696" y="3563"/>
                    <a:pt x="3782" y="3530"/>
                    <a:pt x="3847" y="3465"/>
                  </a:cubicBezTo>
                  <a:lnTo>
                    <a:pt x="6143" y="1170"/>
                  </a:lnTo>
                  <a:lnTo>
                    <a:pt x="6143" y="1488"/>
                  </a:lnTo>
                  <a:cubicBezTo>
                    <a:pt x="6143" y="1719"/>
                    <a:pt x="6312" y="1834"/>
                    <a:pt x="6482" y="1834"/>
                  </a:cubicBezTo>
                  <a:cubicBezTo>
                    <a:pt x="6651" y="1834"/>
                    <a:pt x="6821" y="1719"/>
                    <a:pt x="6821" y="1488"/>
                  </a:cubicBezTo>
                  <a:lnTo>
                    <a:pt x="6821" y="347"/>
                  </a:lnTo>
                  <a:cubicBezTo>
                    <a:pt x="6821" y="160"/>
                    <a:pt x="6677" y="1"/>
                    <a:pt x="6489"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28" name="Google Shape;17328;p72"/>
          <p:cNvGrpSpPr/>
          <p:nvPr/>
        </p:nvGrpSpPr>
        <p:grpSpPr>
          <a:xfrm>
            <a:off x="2294122" y="2946600"/>
            <a:ext cx="373931" cy="271351"/>
            <a:chOff x="2294122" y="2946600"/>
            <a:chExt cx="373931" cy="271351"/>
          </a:xfrm>
        </p:grpSpPr>
        <p:sp>
          <p:nvSpPr>
            <p:cNvPr id="17329" name="Google Shape;17329;p72"/>
            <p:cNvSpPr/>
            <p:nvPr/>
          </p:nvSpPr>
          <p:spPr>
            <a:xfrm>
              <a:off x="2312289" y="2946600"/>
              <a:ext cx="337597" cy="247129"/>
            </a:xfrm>
            <a:custGeom>
              <a:rect b="b" l="l" r="r" t="t"/>
              <a:pathLst>
                <a:path extrusionOk="0" h="9427" w="12878">
                  <a:moveTo>
                    <a:pt x="463" y="0"/>
                  </a:moveTo>
                  <a:cubicBezTo>
                    <a:pt x="203" y="0"/>
                    <a:pt x="1" y="203"/>
                    <a:pt x="1" y="462"/>
                  </a:cubicBezTo>
                  <a:lnTo>
                    <a:pt x="1" y="9427"/>
                  </a:lnTo>
                  <a:lnTo>
                    <a:pt x="12877" y="9427"/>
                  </a:lnTo>
                  <a:lnTo>
                    <a:pt x="12877" y="462"/>
                  </a:lnTo>
                  <a:cubicBezTo>
                    <a:pt x="12877" y="203"/>
                    <a:pt x="12675" y="0"/>
                    <a:pt x="1241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0" name="Google Shape;17330;p72"/>
            <p:cNvSpPr/>
            <p:nvPr/>
          </p:nvSpPr>
          <p:spPr>
            <a:xfrm>
              <a:off x="2336511" y="2970823"/>
              <a:ext cx="289151" cy="192628"/>
            </a:xfrm>
            <a:custGeom>
              <a:rect b="b" l="l" r="r" t="t"/>
              <a:pathLst>
                <a:path extrusionOk="0" h="7348" w="11030">
                  <a:moveTo>
                    <a:pt x="232" y="0"/>
                  </a:moveTo>
                  <a:cubicBezTo>
                    <a:pt x="102" y="0"/>
                    <a:pt x="1" y="101"/>
                    <a:pt x="1" y="231"/>
                  </a:cubicBezTo>
                  <a:lnTo>
                    <a:pt x="1" y="7117"/>
                  </a:lnTo>
                  <a:cubicBezTo>
                    <a:pt x="1" y="7247"/>
                    <a:pt x="102" y="7348"/>
                    <a:pt x="232" y="7348"/>
                  </a:cubicBezTo>
                  <a:lnTo>
                    <a:pt x="10798" y="7348"/>
                  </a:lnTo>
                  <a:cubicBezTo>
                    <a:pt x="10928" y="7348"/>
                    <a:pt x="11029" y="7247"/>
                    <a:pt x="11029" y="7117"/>
                  </a:cubicBezTo>
                  <a:lnTo>
                    <a:pt x="11029" y="231"/>
                  </a:lnTo>
                  <a:cubicBezTo>
                    <a:pt x="11029" y="101"/>
                    <a:pt x="10928" y="0"/>
                    <a:pt x="1079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1" name="Google Shape;17331;p72"/>
            <p:cNvSpPr/>
            <p:nvPr/>
          </p:nvSpPr>
          <p:spPr>
            <a:xfrm>
              <a:off x="2336511" y="3127483"/>
              <a:ext cx="168798" cy="35967"/>
            </a:xfrm>
            <a:custGeom>
              <a:rect b="b" l="l" r="r" t="t"/>
              <a:pathLst>
                <a:path extrusionOk="0" h="1372" w="6439">
                  <a:moveTo>
                    <a:pt x="1" y="1"/>
                  </a:moveTo>
                  <a:lnTo>
                    <a:pt x="1" y="1141"/>
                  </a:lnTo>
                  <a:cubicBezTo>
                    <a:pt x="1" y="1271"/>
                    <a:pt x="102" y="1372"/>
                    <a:pt x="232" y="1372"/>
                  </a:cubicBezTo>
                  <a:lnTo>
                    <a:pt x="6439" y="1372"/>
                  </a:lnTo>
                  <a:lnTo>
                    <a:pt x="6439"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2" name="Google Shape;17332;p72"/>
            <p:cNvSpPr/>
            <p:nvPr/>
          </p:nvSpPr>
          <p:spPr>
            <a:xfrm>
              <a:off x="2505284" y="2970823"/>
              <a:ext cx="120379" cy="96130"/>
            </a:xfrm>
            <a:custGeom>
              <a:rect b="b" l="l" r="r" t="t"/>
              <a:pathLst>
                <a:path extrusionOk="0" h="3667" w="4592">
                  <a:moveTo>
                    <a:pt x="1" y="0"/>
                  </a:moveTo>
                  <a:lnTo>
                    <a:pt x="1" y="3667"/>
                  </a:lnTo>
                  <a:lnTo>
                    <a:pt x="4591" y="3667"/>
                  </a:lnTo>
                  <a:lnTo>
                    <a:pt x="4591" y="231"/>
                  </a:lnTo>
                  <a:cubicBezTo>
                    <a:pt x="4591" y="101"/>
                    <a:pt x="4490" y="0"/>
                    <a:pt x="4360"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3" name="Google Shape;17333;p72"/>
            <p:cNvSpPr/>
            <p:nvPr/>
          </p:nvSpPr>
          <p:spPr>
            <a:xfrm>
              <a:off x="2505284" y="3066927"/>
              <a:ext cx="120379" cy="96524"/>
            </a:xfrm>
            <a:custGeom>
              <a:rect b="b" l="l" r="r" t="t"/>
              <a:pathLst>
                <a:path extrusionOk="0" h="3682" w="4592">
                  <a:moveTo>
                    <a:pt x="1" y="1"/>
                  </a:moveTo>
                  <a:lnTo>
                    <a:pt x="1" y="3682"/>
                  </a:lnTo>
                  <a:lnTo>
                    <a:pt x="4360" y="3682"/>
                  </a:lnTo>
                  <a:cubicBezTo>
                    <a:pt x="4490" y="3682"/>
                    <a:pt x="4591" y="3581"/>
                    <a:pt x="4591" y="3451"/>
                  </a:cubicBezTo>
                  <a:lnTo>
                    <a:pt x="4591" y="1"/>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4" name="Google Shape;17334;p72"/>
            <p:cNvSpPr/>
            <p:nvPr/>
          </p:nvSpPr>
          <p:spPr>
            <a:xfrm>
              <a:off x="2294122" y="3187647"/>
              <a:ext cx="373931" cy="30305"/>
            </a:xfrm>
            <a:custGeom>
              <a:rect b="b" l="l" r="r" t="t"/>
              <a:pathLst>
                <a:path extrusionOk="0" h="1156" w="14264">
                  <a:moveTo>
                    <a:pt x="232" y="1"/>
                  </a:moveTo>
                  <a:cubicBezTo>
                    <a:pt x="102" y="1"/>
                    <a:pt x="1" y="102"/>
                    <a:pt x="1" y="232"/>
                  </a:cubicBezTo>
                  <a:lnTo>
                    <a:pt x="1" y="694"/>
                  </a:lnTo>
                  <a:cubicBezTo>
                    <a:pt x="1" y="939"/>
                    <a:pt x="217" y="1156"/>
                    <a:pt x="463" y="1156"/>
                  </a:cubicBezTo>
                  <a:lnTo>
                    <a:pt x="13801" y="1156"/>
                  </a:lnTo>
                  <a:cubicBezTo>
                    <a:pt x="14047" y="1156"/>
                    <a:pt x="14263" y="939"/>
                    <a:pt x="14263" y="694"/>
                  </a:cubicBezTo>
                  <a:lnTo>
                    <a:pt x="14263" y="232"/>
                  </a:lnTo>
                  <a:cubicBezTo>
                    <a:pt x="14263" y="102"/>
                    <a:pt x="14162" y="1"/>
                    <a:pt x="1403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5" name="Google Shape;17335;p72"/>
            <p:cNvSpPr/>
            <p:nvPr/>
          </p:nvSpPr>
          <p:spPr>
            <a:xfrm>
              <a:off x="2294122" y="3187647"/>
              <a:ext cx="373931" cy="12138"/>
            </a:xfrm>
            <a:custGeom>
              <a:rect b="b" l="l" r="r" t="t"/>
              <a:pathLst>
                <a:path extrusionOk="0" h="463" w="14264">
                  <a:moveTo>
                    <a:pt x="232" y="1"/>
                  </a:moveTo>
                  <a:cubicBezTo>
                    <a:pt x="102" y="1"/>
                    <a:pt x="1" y="102"/>
                    <a:pt x="1" y="232"/>
                  </a:cubicBezTo>
                  <a:lnTo>
                    <a:pt x="1" y="463"/>
                  </a:lnTo>
                  <a:lnTo>
                    <a:pt x="14263" y="463"/>
                  </a:lnTo>
                  <a:lnTo>
                    <a:pt x="14263" y="232"/>
                  </a:lnTo>
                  <a:cubicBezTo>
                    <a:pt x="14263" y="102"/>
                    <a:pt x="14162" y="1"/>
                    <a:pt x="14032"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6" name="Google Shape;17336;p72"/>
            <p:cNvSpPr/>
            <p:nvPr/>
          </p:nvSpPr>
          <p:spPr>
            <a:xfrm>
              <a:off x="2444753" y="3187647"/>
              <a:ext cx="72668" cy="18193"/>
            </a:xfrm>
            <a:custGeom>
              <a:rect b="b" l="l" r="r" t="t"/>
              <a:pathLst>
                <a:path extrusionOk="0" h="694" w="2772">
                  <a:moveTo>
                    <a:pt x="0" y="1"/>
                  </a:moveTo>
                  <a:lnTo>
                    <a:pt x="332" y="492"/>
                  </a:lnTo>
                  <a:cubicBezTo>
                    <a:pt x="419" y="607"/>
                    <a:pt x="563" y="694"/>
                    <a:pt x="707" y="694"/>
                  </a:cubicBezTo>
                  <a:lnTo>
                    <a:pt x="2064" y="694"/>
                  </a:lnTo>
                  <a:cubicBezTo>
                    <a:pt x="2209" y="694"/>
                    <a:pt x="2353" y="607"/>
                    <a:pt x="2440" y="492"/>
                  </a:cubicBezTo>
                  <a:lnTo>
                    <a:pt x="2772"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7" name="Google Shape;17337;p72"/>
            <p:cNvSpPr/>
            <p:nvPr/>
          </p:nvSpPr>
          <p:spPr>
            <a:xfrm>
              <a:off x="2535195" y="3043097"/>
              <a:ext cx="60557" cy="24249"/>
            </a:xfrm>
            <a:custGeom>
              <a:rect b="b" l="l" r="r" t="t"/>
              <a:pathLst>
                <a:path extrusionOk="0" h="925" w="2310">
                  <a:moveTo>
                    <a:pt x="693" y="0"/>
                  </a:moveTo>
                  <a:lnTo>
                    <a:pt x="318" y="116"/>
                  </a:lnTo>
                  <a:cubicBezTo>
                    <a:pt x="130" y="188"/>
                    <a:pt x="0" y="361"/>
                    <a:pt x="0" y="563"/>
                  </a:cubicBezTo>
                  <a:lnTo>
                    <a:pt x="0" y="924"/>
                  </a:lnTo>
                  <a:lnTo>
                    <a:pt x="2310" y="924"/>
                  </a:lnTo>
                  <a:lnTo>
                    <a:pt x="2310" y="563"/>
                  </a:lnTo>
                  <a:cubicBezTo>
                    <a:pt x="2310" y="361"/>
                    <a:pt x="2180" y="188"/>
                    <a:pt x="1992" y="116"/>
                  </a:cubicBezTo>
                  <a:lnTo>
                    <a:pt x="1617"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8" name="Google Shape;17338;p72"/>
            <p:cNvSpPr/>
            <p:nvPr/>
          </p:nvSpPr>
          <p:spPr>
            <a:xfrm>
              <a:off x="2553362" y="3024930"/>
              <a:ext cx="24223" cy="30305"/>
            </a:xfrm>
            <a:custGeom>
              <a:rect b="b" l="l" r="r" t="t"/>
              <a:pathLst>
                <a:path extrusionOk="0" h="1156" w="924">
                  <a:moveTo>
                    <a:pt x="0" y="1"/>
                  </a:moveTo>
                  <a:lnTo>
                    <a:pt x="0" y="693"/>
                  </a:lnTo>
                  <a:cubicBezTo>
                    <a:pt x="0" y="939"/>
                    <a:pt x="202" y="1155"/>
                    <a:pt x="462" y="1155"/>
                  </a:cubicBezTo>
                  <a:cubicBezTo>
                    <a:pt x="707" y="1155"/>
                    <a:pt x="924" y="939"/>
                    <a:pt x="924" y="693"/>
                  </a:cubicBezTo>
                  <a:lnTo>
                    <a:pt x="924"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9" name="Google Shape;17339;p72"/>
            <p:cNvSpPr/>
            <p:nvPr/>
          </p:nvSpPr>
          <p:spPr>
            <a:xfrm>
              <a:off x="2547306" y="2994652"/>
              <a:ext cx="36334" cy="42416"/>
            </a:xfrm>
            <a:custGeom>
              <a:rect b="b" l="l" r="r" t="t"/>
              <a:pathLst>
                <a:path extrusionOk="0" h="1618" w="1386">
                  <a:moveTo>
                    <a:pt x="462" y="1"/>
                  </a:moveTo>
                  <a:cubicBezTo>
                    <a:pt x="202" y="1"/>
                    <a:pt x="0" y="217"/>
                    <a:pt x="0" y="463"/>
                  </a:cubicBezTo>
                  <a:lnTo>
                    <a:pt x="0" y="925"/>
                  </a:lnTo>
                  <a:cubicBezTo>
                    <a:pt x="0" y="1300"/>
                    <a:pt x="318" y="1617"/>
                    <a:pt x="693" y="1617"/>
                  </a:cubicBezTo>
                  <a:cubicBezTo>
                    <a:pt x="1068" y="1617"/>
                    <a:pt x="1386" y="1300"/>
                    <a:pt x="1386" y="925"/>
                  </a:cubicBezTo>
                  <a:lnTo>
                    <a:pt x="1386" y="463"/>
                  </a:lnTo>
                  <a:cubicBezTo>
                    <a:pt x="1386" y="217"/>
                    <a:pt x="1169" y="1"/>
                    <a:pt x="92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0" name="Google Shape;17340;p72"/>
            <p:cNvSpPr/>
            <p:nvPr/>
          </p:nvSpPr>
          <p:spPr>
            <a:xfrm>
              <a:off x="2547306" y="2994652"/>
              <a:ext cx="24249" cy="42337"/>
            </a:xfrm>
            <a:custGeom>
              <a:rect b="b" l="l" r="r" t="t"/>
              <a:pathLst>
                <a:path extrusionOk="0" h="1615" w="925">
                  <a:moveTo>
                    <a:pt x="462" y="1"/>
                  </a:moveTo>
                  <a:cubicBezTo>
                    <a:pt x="202" y="1"/>
                    <a:pt x="0" y="217"/>
                    <a:pt x="0" y="463"/>
                  </a:cubicBezTo>
                  <a:lnTo>
                    <a:pt x="0" y="925"/>
                  </a:lnTo>
                  <a:cubicBezTo>
                    <a:pt x="0" y="1319"/>
                    <a:pt x="327" y="1614"/>
                    <a:pt x="693" y="1614"/>
                  </a:cubicBezTo>
                  <a:cubicBezTo>
                    <a:pt x="769" y="1614"/>
                    <a:pt x="847" y="1602"/>
                    <a:pt x="924" y="1574"/>
                  </a:cubicBezTo>
                  <a:cubicBezTo>
                    <a:pt x="650" y="1473"/>
                    <a:pt x="462" y="1213"/>
                    <a:pt x="462" y="925"/>
                  </a:cubicBezTo>
                  <a:lnTo>
                    <a:pt x="462" y="463"/>
                  </a:lnTo>
                  <a:cubicBezTo>
                    <a:pt x="462" y="217"/>
                    <a:pt x="664" y="1"/>
                    <a:pt x="92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1" name="Google Shape;17341;p72"/>
            <p:cNvSpPr/>
            <p:nvPr/>
          </p:nvSpPr>
          <p:spPr>
            <a:xfrm>
              <a:off x="2547306" y="2994652"/>
              <a:ext cx="36334" cy="18193"/>
            </a:xfrm>
            <a:custGeom>
              <a:rect b="b" l="l" r="r" t="t"/>
              <a:pathLst>
                <a:path extrusionOk="0" h="694" w="1386">
                  <a:moveTo>
                    <a:pt x="462" y="1"/>
                  </a:moveTo>
                  <a:cubicBezTo>
                    <a:pt x="202" y="1"/>
                    <a:pt x="0" y="203"/>
                    <a:pt x="0" y="463"/>
                  </a:cubicBezTo>
                  <a:cubicBezTo>
                    <a:pt x="448" y="593"/>
                    <a:pt x="910" y="665"/>
                    <a:pt x="1386" y="694"/>
                  </a:cubicBezTo>
                  <a:lnTo>
                    <a:pt x="1386" y="463"/>
                  </a:lnTo>
                  <a:cubicBezTo>
                    <a:pt x="1386" y="203"/>
                    <a:pt x="1169" y="1"/>
                    <a:pt x="92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2" name="Google Shape;17342;p72"/>
            <p:cNvSpPr/>
            <p:nvPr/>
          </p:nvSpPr>
          <p:spPr>
            <a:xfrm>
              <a:off x="2547306" y="2994652"/>
              <a:ext cx="24249" cy="15178"/>
            </a:xfrm>
            <a:custGeom>
              <a:rect b="b" l="l" r="r" t="t"/>
              <a:pathLst>
                <a:path extrusionOk="0" h="579" w="925">
                  <a:moveTo>
                    <a:pt x="462" y="1"/>
                  </a:moveTo>
                  <a:cubicBezTo>
                    <a:pt x="202" y="1"/>
                    <a:pt x="0" y="217"/>
                    <a:pt x="0" y="463"/>
                  </a:cubicBezTo>
                  <a:cubicBezTo>
                    <a:pt x="159" y="506"/>
                    <a:pt x="303" y="549"/>
                    <a:pt x="462" y="578"/>
                  </a:cubicBezTo>
                  <a:lnTo>
                    <a:pt x="462" y="463"/>
                  </a:lnTo>
                  <a:cubicBezTo>
                    <a:pt x="462" y="217"/>
                    <a:pt x="664" y="1"/>
                    <a:pt x="92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3" name="Google Shape;17343;p72"/>
            <p:cNvSpPr/>
            <p:nvPr/>
          </p:nvSpPr>
          <p:spPr>
            <a:xfrm>
              <a:off x="2535195" y="3139595"/>
              <a:ext cx="60557" cy="23856"/>
            </a:xfrm>
            <a:custGeom>
              <a:rect b="b" l="l" r="r" t="t"/>
              <a:pathLst>
                <a:path extrusionOk="0" h="910" w="2310">
                  <a:moveTo>
                    <a:pt x="693" y="0"/>
                  </a:moveTo>
                  <a:lnTo>
                    <a:pt x="318" y="116"/>
                  </a:lnTo>
                  <a:cubicBezTo>
                    <a:pt x="130" y="174"/>
                    <a:pt x="0" y="361"/>
                    <a:pt x="0" y="549"/>
                  </a:cubicBezTo>
                  <a:lnTo>
                    <a:pt x="0" y="910"/>
                  </a:lnTo>
                  <a:lnTo>
                    <a:pt x="2310" y="910"/>
                  </a:lnTo>
                  <a:lnTo>
                    <a:pt x="2310" y="549"/>
                  </a:lnTo>
                  <a:cubicBezTo>
                    <a:pt x="2310" y="361"/>
                    <a:pt x="2180" y="174"/>
                    <a:pt x="1992" y="116"/>
                  </a:cubicBezTo>
                  <a:lnTo>
                    <a:pt x="1617" y="0"/>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4" name="Google Shape;17344;p72"/>
            <p:cNvSpPr/>
            <p:nvPr/>
          </p:nvSpPr>
          <p:spPr>
            <a:xfrm>
              <a:off x="2553362" y="3121428"/>
              <a:ext cx="24223" cy="29911"/>
            </a:xfrm>
            <a:custGeom>
              <a:rect b="b" l="l" r="r" t="t"/>
              <a:pathLst>
                <a:path extrusionOk="0" h="1141" w="924">
                  <a:moveTo>
                    <a:pt x="0" y="1"/>
                  </a:moveTo>
                  <a:lnTo>
                    <a:pt x="0" y="693"/>
                  </a:lnTo>
                  <a:cubicBezTo>
                    <a:pt x="0" y="939"/>
                    <a:pt x="202" y="1141"/>
                    <a:pt x="462" y="1141"/>
                  </a:cubicBezTo>
                  <a:cubicBezTo>
                    <a:pt x="707" y="1141"/>
                    <a:pt x="924" y="939"/>
                    <a:pt x="924" y="693"/>
                  </a:cubicBezTo>
                  <a:lnTo>
                    <a:pt x="924"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5" name="Google Shape;17345;p72"/>
            <p:cNvSpPr/>
            <p:nvPr/>
          </p:nvSpPr>
          <p:spPr>
            <a:xfrm>
              <a:off x="2547306" y="3091543"/>
              <a:ext cx="36334" cy="42023"/>
            </a:xfrm>
            <a:custGeom>
              <a:rect b="b" l="l" r="r" t="t"/>
              <a:pathLst>
                <a:path extrusionOk="0" h="1603" w="1386">
                  <a:moveTo>
                    <a:pt x="462" y="0"/>
                  </a:moveTo>
                  <a:cubicBezTo>
                    <a:pt x="217" y="0"/>
                    <a:pt x="15" y="202"/>
                    <a:pt x="15" y="462"/>
                  </a:cubicBezTo>
                  <a:lnTo>
                    <a:pt x="15" y="910"/>
                  </a:lnTo>
                  <a:cubicBezTo>
                    <a:pt x="0" y="1285"/>
                    <a:pt x="318" y="1588"/>
                    <a:pt x="693" y="1602"/>
                  </a:cubicBezTo>
                  <a:cubicBezTo>
                    <a:pt x="1068" y="1602"/>
                    <a:pt x="1386" y="1299"/>
                    <a:pt x="1386" y="910"/>
                  </a:cubicBezTo>
                  <a:lnTo>
                    <a:pt x="1386" y="462"/>
                  </a:lnTo>
                  <a:cubicBezTo>
                    <a:pt x="1386" y="202"/>
                    <a:pt x="1184" y="0"/>
                    <a:pt x="924"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6" name="Google Shape;17346;p72"/>
            <p:cNvSpPr/>
            <p:nvPr/>
          </p:nvSpPr>
          <p:spPr>
            <a:xfrm>
              <a:off x="2547306" y="3091543"/>
              <a:ext cx="24249" cy="42101"/>
            </a:xfrm>
            <a:custGeom>
              <a:rect b="b" l="l" r="r" t="t"/>
              <a:pathLst>
                <a:path extrusionOk="0" h="1606" w="925">
                  <a:moveTo>
                    <a:pt x="462" y="0"/>
                  </a:moveTo>
                  <a:cubicBezTo>
                    <a:pt x="217" y="0"/>
                    <a:pt x="0" y="202"/>
                    <a:pt x="15" y="462"/>
                  </a:cubicBezTo>
                  <a:lnTo>
                    <a:pt x="15" y="910"/>
                  </a:lnTo>
                  <a:cubicBezTo>
                    <a:pt x="3" y="1311"/>
                    <a:pt x="319" y="1606"/>
                    <a:pt x="679" y="1606"/>
                  </a:cubicBezTo>
                  <a:cubicBezTo>
                    <a:pt x="759" y="1606"/>
                    <a:pt x="842" y="1591"/>
                    <a:pt x="924" y="1559"/>
                  </a:cubicBezTo>
                  <a:cubicBezTo>
                    <a:pt x="650" y="1473"/>
                    <a:pt x="462" y="1198"/>
                    <a:pt x="462" y="910"/>
                  </a:cubicBezTo>
                  <a:lnTo>
                    <a:pt x="462" y="462"/>
                  </a:lnTo>
                  <a:cubicBezTo>
                    <a:pt x="462" y="202"/>
                    <a:pt x="664" y="0"/>
                    <a:pt x="92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7" name="Google Shape;17347;p72"/>
            <p:cNvSpPr/>
            <p:nvPr/>
          </p:nvSpPr>
          <p:spPr>
            <a:xfrm>
              <a:off x="2547306" y="3091149"/>
              <a:ext cx="36334" cy="18193"/>
            </a:xfrm>
            <a:custGeom>
              <a:rect b="b" l="l" r="r" t="t"/>
              <a:pathLst>
                <a:path extrusionOk="0" h="694" w="1386">
                  <a:moveTo>
                    <a:pt x="462" y="1"/>
                  </a:moveTo>
                  <a:cubicBezTo>
                    <a:pt x="202" y="1"/>
                    <a:pt x="0" y="217"/>
                    <a:pt x="15" y="477"/>
                  </a:cubicBezTo>
                  <a:cubicBezTo>
                    <a:pt x="462" y="607"/>
                    <a:pt x="924" y="679"/>
                    <a:pt x="1386" y="694"/>
                  </a:cubicBezTo>
                  <a:lnTo>
                    <a:pt x="1386" y="477"/>
                  </a:lnTo>
                  <a:cubicBezTo>
                    <a:pt x="1386" y="217"/>
                    <a:pt x="1184" y="1"/>
                    <a:pt x="92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8" name="Google Shape;17348;p72"/>
            <p:cNvSpPr/>
            <p:nvPr/>
          </p:nvSpPr>
          <p:spPr>
            <a:xfrm>
              <a:off x="2547306" y="3091543"/>
              <a:ext cx="24249" cy="14785"/>
            </a:xfrm>
            <a:custGeom>
              <a:rect b="b" l="l" r="r" t="t"/>
              <a:pathLst>
                <a:path extrusionOk="0" h="564" w="925">
                  <a:moveTo>
                    <a:pt x="462" y="0"/>
                  </a:moveTo>
                  <a:cubicBezTo>
                    <a:pt x="217" y="0"/>
                    <a:pt x="0" y="202"/>
                    <a:pt x="15" y="462"/>
                  </a:cubicBezTo>
                  <a:cubicBezTo>
                    <a:pt x="159" y="505"/>
                    <a:pt x="318" y="534"/>
                    <a:pt x="462" y="563"/>
                  </a:cubicBezTo>
                  <a:lnTo>
                    <a:pt x="462" y="462"/>
                  </a:lnTo>
                  <a:cubicBezTo>
                    <a:pt x="462" y="202"/>
                    <a:pt x="664" y="0"/>
                    <a:pt x="92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9" name="Google Shape;17349;p72"/>
            <p:cNvSpPr/>
            <p:nvPr/>
          </p:nvSpPr>
          <p:spPr>
            <a:xfrm>
              <a:off x="2384563" y="3049153"/>
              <a:ext cx="72327" cy="90075"/>
            </a:xfrm>
            <a:custGeom>
              <a:rect b="b" l="l" r="r" t="t"/>
              <a:pathLst>
                <a:path extrusionOk="0" h="3436" w="2759">
                  <a:moveTo>
                    <a:pt x="925" y="0"/>
                  </a:moveTo>
                  <a:lnTo>
                    <a:pt x="925" y="448"/>
                  </a:lnTo>
                  <a:cubicBezTo>
                    <a:pt x="925" y="534"/>
                    <a:pt x="867" y="621"/>
                    <a:pt x="795" y="650"/>
                  </a:cubicBezTo>
                  <a:lnTo>
                    <a:pt x="246" y="924"/>
                  </a:lnTo>
                  <a:cubicBezTo>
                    <a:pt x="102" y="996"/>
                    <a:pt x="1" y="1155"/>
                    <a:pt x="1" y="1328"/>
                  </a:cubicBezTo>
                  <a:lnTo>
                    <a:pt x="1" y="3205"/>
                  </a:lnTo>
                  <a:cubicBezTo>
                    <a:pt x="1" y="3335"/>
                    <a:pt x="102" y="3436"/>
                    <a:pt x="232" y="3436"/>
                  </a:cubicBezTo>
                  <a:lnTo>
                    <a:pt x="2527" y="3436"/>
                  </a:lnTo>
                  <a:cubicBezTo>
                    <a:pt x="2657" y="3436"/>
                    <a:pt x="2758" y="3335"/>
                    <a:pt x="2758" y="3205"/>
                  </a:cubicBezTo>
                  <a:lnTo>
                    <a:pt x="2758" y="1343"/>
                  </a:lnTo>
                  <a:cubicBezTo>
                    <a:pt x="2758" y="1170"/>
                    <a:pt x="2657" y="1011"/>
                    <a:pt x="2513" y="924"/>
                  </a:cubicBezTo>
                  <a:lnTo>
                    <a:pt x="1964" y="664"/>
                  </a:lnTo>
                  <a:cubicBezTo>
                    <a:pt x="1892" y="621"/>
                    <a:pt x="1834" y="549"/>
                    <a:pt x="1834" y="462"/>
                  </a:cubicBezTo>
                  <a:lnTo>
                    <a:pt x="18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0" name="Google Shape;17350;p72"/>
            <p:cNvSpPr/>
            <p:nvPr/>
          </p:nvSpPr>
          <p:spPr>
            <a:xfrm>
              <a:off x="2407659" y="3048760"/>
              <a:ext cx="26503" cy="18115"/>
            </a:xfrm>
            <a:custGeom>
              <a:rect b="b" l="l" r="r" t="t"/>
              <a:pathLst>
                <a:path extrusionOk="0" h="691" w="1011">
                  <a:moveTo>
                    <a:pt x="968" y="1"/>
                  </a:moveTo>
                  <a:lnTo>
                    <a:pt x="44" y="15"/>
                  </a:lnTo>
                  <a:lnTo>
                    <a:pt x="44" y="463"/>
                  </a:lnTo>
                  <a:cubicBezTo>
                    <a:pt x="44" y="506"/>
                    <a:pt x="29" y="564"/>
                    <a:pt x="0" y="593"/>
                  </a:cubicBezTo>
                  <a:cubicBezTo>
                    <a:pt x="159" y="658"/>
                    <a:pt x="329" y="690"/>
                    <a:pt x="500" y="690"/>
                  </a:cubicBezTo>
                  <a:cubicBezTo>
                    <a:pt x="672" y="690"/>
                    <a:pt x="845" y="658"/>
                    <a:pt x="1011" y="593"/>
                  </a:cubicBezTo>
                  <a:cubicBezTo>
                    <a:pt x="982" y="564"/>
                    <a:pt x="968" y="506"/>
                    <a:pt x="968" y="463"/>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1" name="Google Shape;17351;p72"/>
            <p:cNvSpPr/>
            <p:nvPr/>
          </p:nvSpPr>
          <p:spPr>
            <a:xfrm>
              <a:off x="2384563" y="3068080"/>
              <a:ext cx="72327" cy="71541"/>
            </a:xfrm>
            <a:custGeom>
              <a:rect b="b" l="l" r="r" t="t"/>
              <a:pathLst>
                <a:path extrusionOk="0" h="2729" w="2759">
                  <a:moveTo>
                    <a:pt x="679" y="0"/>
                  </a:moveTo>
                  <a:lnTo>
                    <a:pt x="261" y="202"/>
                  </a:lnTo>
                  <a:cubicBezTo>
                    <a:pt x="102" y="289"/>
                    <a:pt x="1" y="448"/>
                    <a:pt x="1" y="621"/>
                  </a:cubicBezTo>
                  <a:lnTo>
                    <a:pt x="1" y="2497"/>
                  </a:lnTo>
                  <a:cubicBezTo>
                    <a:pt x="1" y="2613"/>
                    <a:pt x="102" y="2728"/>
                    <a:pt x="232" y="2728"/>
                  </a:cubicBezTo>
                  <a:lnTo>
                    <a:pt x="2542" y="2728"/>
                  </a:lnTo>
                  <a:cubicBezTo>
                    <a:pt x="2657" y="2728"/>
                    <a:pt x="2758" y="2613"/>
                    <a:pt x="2758" y="2497"/>
                  </a:cubicBezTo>
                  <a:lnTo>
                    <a:pt x="2758" y="621"/>
                  </a:lnTo>
                  <a:cubicBezTo>
                    <a:pt x="2758" y="448"/>
                    <a:pt x="2657" y="289"/>
                    <a:pt x="2513" y="202"/>
                  </a:cubicBezTo>
                  <a:lnTo>
                    <a:pt x="2094" y="0"/>
                  </a:lnTo>
                  <a:cubicBezTo>
                    <a:pt x="1914" y="224"/>
                    <a:pt x="1650" y="336"/>
                    <a:pt x="1387" y="336"/>
                  </a:cubicBezTo>
                  <a:cubicBezTo>
                    <a:pt x="1123" y="336"/>
                    <a:pt x="860" y="224"/>
                    <a:pt x="6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2" name="Google Shape;17352;p72"/>
            <p:cNvSpPr/>
            <p:nvPr/>
          </p:nvSpPr>
          <p:spPr>
            <a:xfrm>
              <a:off x="2396675" y="3000708"/>
              <a:ext cx="48105" cy="54527"/>
            </a:xfrm>
            <a:custGeom>
              <a:rect b="b" l="l" r="r" t="t"/>
              <a:pathLst>
                <a:path extrusionOk="0" h="2080" w="1835">
                  <a:moveTo>
                    <a:pt x="694" y="1"/>
                  </a:moveTo>
                  <a:cubicBezTo>
                    <a:pt x="304" y="1"/>
                    <a:pt x="1" y="318"/>
                    <a:pt x="1" y="694"/>
                  </a:cubicBezTo>
                  <a:lnTo>
                    <a:pt x="1" y="1155"/>
                  </a:lnTo>
                  <a:cubicBezTo>
                    <a:pt x="1" y="1661"/>
                    <a:pt x="405" y="2079"/>
                    <a:pt x="925" y="2079"/>
                  </a:cubicBezTo>
                  <a:cubicBezTo>
                    <a:pt x="1430" y="2065"/>
                    <a:pt x="1834" y="1661"/>
                    <a:pt x="1834" y="1155"/>
                  </a:cubicBezTo>
                  <a:lnTo>
                    <a:pt x="1834" y="694"/>
                  </a:lnTo>
                  <a:cubicBezTo>
                    <a:pt x="1834" y="318"/>
                    <a:pt x="1531" y="1"/>
                    <a:pt x="114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3" name="Google Shape;17353;p72"/>
            <p:cNvSpPr/>
            <p:nvPr/>
          </p:nvSpPr>
          <p:spPr>
            <a:xfrm>
              <a:off x="2396675" y="3000708"/>
              <a:ext cx="33345" cy="54422"/>
            </a:xfrm>
            <a:custGeom>
              <a:rect b="b" l="l" r="r" t="t"/>
              <a:pathLst>
                <a:path extrusionOk="0" h="2076" w="1272">
                  <a:moveTo>
                    <a:pt x="694" y="1"/>
                  </a:moveTo>
                  <a:cubicBezTo>
                    <a:pt x="304" y="1"/>
                    <a:pt x="1" y="318"/>
                    <a:pt x="1" y="694"/>
                  </a:cubicBezTo>
                  <a:lnTo>
                    <a:pt x="1" y="1155"/>
                  </a:lnTo>
                  <a:cubicBezTo>
                    <a:pt x="1" y="1682"/>
                    <a:pt x="437" y="2075"/>
                    <a:pt x="925" y="2075"/>
                  </a:cubicBezTo>
                  <a:cubicBezTo>
                    <a:pt x="1039" y="2075"/>
                    <a:pt x="1156" y="2054"/>
                    <a:pt x="1271" y="2007"/>
                  </a:cubicBezTo>
                  <a:cubicBezTo>
                    <a:pt x="910" y="1863"/>
                    <a:pt x="694" y="1531"/>
                    <a:pt x="694" y="1155"/>
                  </a:cubicBezTo>
                  <a:lnTo>
                    <a:pt x="694" y="694"/>
                  </a:lnTo>
                  <a:cubicBezTo>
                    <a:pt x="694" y="362"/>
                    <a:pt x="939" y="73"/>
                    <a:pt x="1271" y="15"/>
                  </a:cubicBezTo>
                  <a:cubicBezTo>
                    <a:pt x="1228" y="15"/>
                    <a:pt x="1185" y="1"/>
                    <a:pt x="115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4" name="Google Shape;17354;p72"/>
            <p:cNvSpPr/>
            <p:nvPr/>
          </p:nvSpPr>
          <p:spPr>
            <a:xfrm>
              <a:off x="2396675" y="3000708"/>
              <a:ext cx="48105" cy="24301"/>
            </a:xfrm>
            <a:custGeom>
              <a:rect b="b" l="l" r="r" t="t"/>
              <a:pathLst>
                <a:path extrusionOk="0" h="927" w="1835">
                  <a:moveTo>
                    <a:pt x="694" y="1"/>
                  </a:moveTo>
                  <a:cubicBezTo>
                    <a:pt x="304" y="1"/>
                    <a:pt x="1" y="318"/>
                    <a:pt x="1" y="694"/>
                  </a:cubicBezTo>
                  <a:cubicBezTo>
                    <a:pt x="550" y="841"/>
                    <a:pt x="1124" y="926"/>
                    <a:pt x="1700" y="926"/>
                  </a:cubicBezTo>
                  <a:cubicBezTo>
                    <a:pt x="1745" y="926"/>
                    <a:pt x="1789" y="926"/>
                    <a:pt x="1834" y="925"/>
                  </a:cubicBezTo>
                  <a:lnTo>
                    <a:pt x="1834" y="694"/>
                  </a:lnTo>
                  <a:cubicBezTo>
                    <a:pt x="1834" y="318"/>
                    <a:pt x="1531"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5" name="Google Shape;17355;p72"/>
            <p:cNvSpPr/>
            <p:nvPr/>
          </p:nvSpPr>
          <p:spPr>
            <a:xfrm>
              <a:off x="2396675" y="3000708"/>
              <a:ext cx="33345" cy="21968"/>
            </a:xfrm>
            <a:custGeom>
              <a:rect b="b" l="l" r="r" t="t"/>
              <a:pathLst>
                <a:path extrusionOk="0" h="838" w="1272">
                  <a:moveTo>
                    <a:pt x="694" y="1"/>
                  </a:moveTo>
                  <a:cubicBezTo>
                    <a:pt x="304" y="1"/>
                    <a:pt x="1" y="318"/>
                    <a:pt x="1" y="694"/>
                  </a:cubicBezTo>
                  <a:cubicBezTo>
                    <a:pt x="232" y="766"/>
                    <a:pt x="463" y="809"/>
                    <a:pt x="694" y="838"/>
                  </a:cubicBezTo>
                  <a:lnTo>
                    <a:pt x="694" y="694"/>
                  </a:lnTo>
                  <a:cubicBezTo>
                    <a:pt x="694" y="362"/>
                    <a:pt x="939" y="73"/>
                    <a:pt x="1271" y="15"/>
                  </a:cubicBezTo>
                  <a:cubicBezTo>
                    <a:pt x="1228" y="15"/>
                    <a:pt x="1185" y="1"/>
                    <a:pt x="115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6" name="Google Shape;17356;p72"/>
            <p:cNvSpPr/>
            <p:nvPr/>
          </p:nvSpPr>
          <p:spPr>
            <a:xfrm>
              <a:off x="2384563" y="3079038"/>
              <a:ext cx="30305" cy="60583"/>
            </a:xfrm>
            <a:custGeom>
              <a:rect b="b" l="l" r="r" t="t"/>
              <a:pathLst>
                <a:path extrusionOk="0" h="2311" w="1156">
                  <a:moveTo>
                    <a:pt x="59" y="1"/>
                  </a:moveTo>
                  <a:cubicBezTo>
                    <a:pt x="30" y="59"/>
                    <a:pt x="1" y="131"/>
                    <a:pt x="1" y="203"/>
                  </a:cubicBezTo>
                  <a:lnTo>
                    <a:pt x="1" y="2079"/>
                  </a:lnTo>
                  <a:cubicBezTo>
                    <a:pt x="1" y="2209"/>
                    <a:pt x="102" y="2310"/>
                    <a:pt x="232" y="2310"/>
                  </a:cubicBezTo>
                  <a:lnTo>
                    <a:pt x="1156" y="2310"/>
                  </a:lnTo>
                  <a:lnTo>
                    <a:pt x="1156" y="1849"/>
                  </a:lnTo>
                  <a:lnTo>
                    <a:pt x="925" y="1849"/>
                  </a:lnTo>
                  <a:cubicBezTo>
                    <a:pt x="795" y="1849"/>
                    <a:pt x="694" y="1747"/>
                    <a:pt x="694" y="1618"/>
                  </a:cubicBezTo>
                  <a:lnTo>
                    <a:pt x="694" y="694"/>
                  </a:lnTo>
                  <a:cubicBezTo>
                    <a:pt x="694" y="549"/>
                    <a:pt x="622" y="419"/>
                    <a:pt x="506" y="333"/>
                  </a:cubicBezTo>
                  <a:lnTo>
                    <a:pt x="59"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7" name="Google Shape;17357;p72"/>
            <p:cNvSpPr/>
            <p:nvPr/>
          </p:nvSpPr>
          <p:spPr>
            <a:xfrm>
              <a:off x="2426953" y="3078671"/>
              <a:ext cx="30305" cy="60557"/>
            </a:xfrm>
            <a:custGeom>
              <a:rect b="b" l="l" r="r" t="t"/>
              <a:pathLst>
                <a:path extrusionOk="0" h="2310" w="1156">
                  <a:moveTo>
                    <a:pt x="1083" y="0"/>
                  </a:moveTo>
                  <a:lnTo>
                    <a:pt x="636" y="347"/>
                  </a:lnTo>
                  <a:cubicBezTo>
                    <a:pt x="520" y="419"/>
                    <a:pt x="463" y="563"/>
                    <a:pt x="463" y="708"/>
                  </a:cubicBezTo>
                  <a:lnTo>
                    <a:pt x="463" y="1617"/>
                  </a:lnTo>
                  <a:cubicBezTo>
                    <a:pt x="463" y="1747"/>
                    <a:pt x="362" y="1848"/>
                    <a:pt x="232" y="1848"/>
                  </a:cubicBezTo>
                  <a:lnTo>
                    <a:pt x="1" y="1848"/>
                  </a:lnTo>
                  <a:lnTo>
                    <a:pt x="1" y="2310"/>
                  </a:lnTo>
                  <a:lnTo>
                    <a:pt x="925" y="2310"/>
                  </a:lnTo>
                  <a:cubicBezTo>
                    <a:pt x="1040" y="2310"/>
                    <a:pt x="1156" y="2209"/>
                    <a:pt x="1156" y="2079"/>
                  </a:cubicBezTo>
                  <a:lnTo>
                    <a:pt x="1156" y="217"/>
                  </a:lnTo>
                  <a:cubicBezTo>
                    <a:pt x="1141" y="145"/>
                    <a:pt x="1127" y="73"/>
                    <a:pt x="1083"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8" name="Google Shape;17358;p72"/>
            <p:cNvSpPr/>
            <p:nvPr/>
          </p:nvSpPr>
          <p:spPr>
            <a:xfrm>
              <a:off x="2408786" y="3127483"/>
              <a:ext cx="24249" cy="11744"/>
            </a:xfrm>
            <a:custGeom>
              <a:rect b="b" l="l" r="r" t="t"/>
              <a:pathLst>
                <a:path extrusionOk="0" h="448" w="925">
                  <a:moveTo>
                    <a:pt x="1" y="1"/>
                  </a:moveTo>
                  <a:lnTo>
                    <a:pt x="1" y="448"/>
                  </a:lnTo>
                  <a:lnTo>
                    <a:pt x="925" y="448"/>
                  </a:lnTo>
                  <a:lnTo>
                    <a:pt x="925"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59" name="Google Shape;17359;p72"/>
          <p:cNvGrpSpPr/>
          <p:nvPr/>
        </p:nvGrpSpPr>
        <p:grpSpPr>
          <a:xfrm>
            <a:off x="2769819" y="2907251"/>
            <a:ext cx="373905" cy="349682"/>
            <a:chOff x="2769819" y="2907251"/>
            <a:chExt cx="373905" cy="349682"/>
          </a:xfrm>
        </p:grpSpPr>
        <p:sp>
          <p:nvSpPr>
            <p:cNvPr id="17360" name="Google Shape;17360;p72"/>
            <p:cNvSpPr/>
            <p:nvPr/>
          </p:nvSpPr>
          <p:spPr>
            <a:xfrm>
              <a:off x="2975292" y="2943559"/>
              <a:ext cx="168431" cy="176532"/>
            </a:xfrm>
            <a:custGeom>
              <a:rect b="b" l="l" r="r" t="t"/>
              <a:pathLst>
                <a:path extrusionOk="0" h="6734" w="6425">
                  <a:moveTo>
                    <a:pt x="694" y="1"/>
                  </a:moveTo>
                  <a:cubicBezTo>
                    <a:pt x="304" y="1"/>
                    <a:pt x="1" y="304"/>
                    <a:pt x="1" y="694"/>
                  </a:cubicBezTo>
                  <a:lnTo>
                    <a:pt x="1" y="4375"/>
                  </a:lnTo>
                  <a:cubicBezTo>
                    <a:pt x="1" y="4750"/>
                    <a:pt x="304" y="5053"/>
                    <a:pt x="679" y="5053"/>
                  </a:cubicBezTo>
                  <a:lnTo>
                    <a:pt x="1372" y="5053"/>
                  </a:lnTo>
                  <a:lnTo>
                    <a:pt x="982" y="6583"/>
                  </a:lnTo>
                  <a:cubicBezTo>
                    <a:pt x="960" y="6671"/>
                    <a:pt x="1021" y="6734"/>
                    <a:pt x="1096" y="6734"/>
                  </a:cubicBezTo>
                  <a:cubicBezTo>
                    <a:pt x="1120" y="6734"/>
                    <a:pt x="1146" y="6727"/>
                    <a:pt x="1170" y="6713"/>
                  </a:cubicBezTo>
                  <a:lnTo>
                    <a:pt x="3436" y="5053"/>
                  </a:lnTo>
                  <a:lnTo>
                    <a:pt x="5732" y="5053"/>
                  </a:lnTo>
                  <a:cubicBezTo>
                    <a:pt x="6121" y="5053"/>
                    <a:pt x="6424" y="4750"/>
                    <a:pt x="6424" y="4375"/>
                  </a:cubicBezTo>
                  <a:lnTo>
                    <a:pt x="6424" y="694"/>
                  </a:lnTo>
                  <a:cubicBezTo>
                    <a:pt x="6424" y="304"/>
                    <a:pt x="6121" y="1"/>
                    <a:pt x="5746"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1" name="Google Shape;17361;p72"/>
            <p:cNvSpPr/>
            <p:nvPr/>
          </p:nvSpPr>
          <p:spPr>
            <a:xfrm>
              <a:off x="3035456" y="2943559"/>
              <a:ext cx="48105" cy="114691"/>
            </a:xfrm>
            <a:custGeom>
              <a:rect b="b" l="l" r="r" t="t"/>
              <a:pathLst>
                <a:path extrusionOk="0" h="4375" w="1835">
                  <a:moveTo>
                    <a:pt x="1" y="1"/>
                  </a:moveTo>
                  <a:lnTo>
                    <a:pt x="1" y="3451"/>
                  </a:lnTo>
                  <a:cubicBezTo>
                    <a:pt x="1" y="3956"/>
                    <a:pt x="405" y="4375"/>
                    <a:pt x="925" y="4375"/>
                  </a:cubicBezTo>
                  <a:cubicBezTo>
                    <a:pt x="1430" y="4360"/>
                    <a:pt x="1834" y="3956"/>
                    <a:pt x="1834" y="3451"/>
                  </a:cubicBezTo>
                  <a:lnTo>
                    <a:pt x="1834"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2" name="Google Shape;17362;p72"/>
            <p:cNvSpPr/>
            <p:nvPr/>
          </p:nvSpPr>
          <p:spPr>
            <a:xfrm>
              <a:off x="3047567" y="2907251"/>
              <a:ext cx="23882" cy="96524"/>
            </a:xfrm>
            <a:custGeom>
              <a:rect b="b" l="l" r="r" t="t"/>
              <a:pathLst>
                <a:path extrusionOk="0" h="3682" w="911">
                  <a:moveTo>
                    <a:pt x="246" y="0"/>
                  </a:moveTo>
                  <a:cubicBezTo>
                    <a:pt x="116" y="0"/>
                    <a:pt x="1" y="116"/>
                    <a:pt x="15" y="246"/>
                  </a:cubicBezTo>
                  <a:lnTo>
                    <a:pt x="217" y="3465"/>
                  </a:lnTo>
                  <a:cubicBezTo>
                    <a:pt x="217" y="3595"/>
                    <a:pt x="318" y="3681"/>
                    <a:pt x="448" y="3681"/>
                  </a:cubicBezTo>
                  <a:lnTo>
                    <a:pt x="477" y="3681"/>
                  </a:lnTo>
                  <a:cubicBezTo>
                    <a:pt x="593" y="3681"/>
                    <a:pt x="694" y="3595"/>
                    <a:pt x="708" y="3465"/>
                  </a:cubicBezTo>
                  <a:lnTo>
                    <a:pt x="896" y="246"/>
                  </a:lnTo>
                  <a:cubicBezTo>
                    <a:pt x="910" y="116"/>
                    <a:pt x="809" y="0"/>
                    <a:pt x="6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3" name="Google Shape;17363;p72"/>
            <p:cNvSpPr/>
            <p:nvPr/>
          </p:nvSpPr>
          <p:spPr>
            <a:xfrm>
              <a:off x="3047567" y="3021916"/>
              <a:ext cx="23882" cy="24223"/>
            </a:xfrm>
            <a:custGeom>
              <a:rect b="b" l="l" r="r" t="t"/>
              <a:pathLst>
                <a:path extrusionOk="0" h="924" w="911">
                  <a:moveTo>
                    <a:pt x="448" y="0"/>
                  </a:moveTo>
                  <a:cubicBezTo>
                    <a:pt x="203" y="0"/>
                    <a:pt x="1" y="202"/>
                    <a:pt x="1" y="462"/>
                  </a:cubicBezTo>
                  <a:cubicBezTo>
                    <a:pt x="1" y="707"/>
                    <a:pt x="203" y="924"/>
                    <a:pt x="448" y="924"/>
                  </a:cubicBezTo>
                  <a:cubicBezTo>
                    <a:pt x="708" y="924"/>
                    <a:pt x="910" y="707"/>
                    <a:pt x="910" y="462"/>
                  </a:cubicBezTo>
                  <a:cubicBezTo>
                    <a:pt x="910" y="202"/>
                    <a:pt x="708" y="0"/>
                    <a:pt x="448"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4" name="Google Shape;17364;p72"/>
            <p:cNvSpPr/>
            <p:nvPr/>
          </p:nvSpPr>
          <p:spPr>
            <a:xfrm>
              <a:off x="2769819" y="3172521"/>
              <a:ext cx="205132" cy="84412"/>
            </a:xfrm>
            <a:custGeom>
              <a:rect b="b" l="l" r="r" t="t"/>
              <a:pathLst>
                <a:path extrusionOk="0" h="3220" w="7825">
                  <a:moveTo>
                    <a:pt x="2541" y="0"/>
                  </a:moveTo>
                  <a:lnTo>
                    <a:pt x="606" y="708"/>
                  </a:lnTo>
                  <a:cubicBezTo>
                    <a:pt x="246" y="838"/>
                    <a:pt x="0" y="1184"/>
                    <a:pt x="0" y="1574"/>
                  </a:cubicBezTo>
                  <a:lnTo>
                    <a:pt x="0" y="2988"/>
                  </a:lnTo>
                  <a:cubicBezTo>
                    <a:pt x="0" y="3118"/>
                    <a:pt x="101" y="3219"/>
                    <a:pt x="231" y="3219"/>
                  </a:cubicBezTo>
                  <a:lnTo>
                    <a:pt x="7593" y="3219"/>
                  </a:lnTo>
                  <a:cubicBezTo>
                    <a:pt x="7723" y="3219"/>
                    <a:pt x="7824" y="3118"/>
                    <a:pt x="7824" y="2988"/>
                  </a:cubicBezTo>
                  <a:lnTo>
                    <a:pt x="7824" y="1574"/>
                  </a:lnTo>
                  <a:cubicBezTo>
                    <a:pt x="7824" y="1184"/>
                    <a:pt x="7579" y="838"/>
                    <a:pt x="7218" y="708"/>
                  </a:cubicBezTo>
                  <a:lnTo>
                    <a:pt x="5298" y="0"/>
                  </a:lnTo>
                  <a:lnTo>
                    <a:pt x="3912" y="462"/>
                  </a:lnTo>
                  <a:lnTo>
                    <a:pt x="2541"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5" name="Google Shape;17365;p72"/>
            <p:cNvSpPr/>
            <p:nvPr/>
          </p:nvSpPr>
          <p:spPr>
            <a:xfrm>
              <a:off x="2860628" y="3196743"/>
              <a:ext cx="24249" cy="60190"/>
            </a:xfrm>
            <a:custGeom>
              <a:rect b="b" l="l" r="r" t="t"/>
              <a:pathLst>
                <a:path extrusionOk="0" h="2296" w="925">
                  <a:moveTo>
                    <a:pt x="217" y="0"/>
                  </a:moveTo>
                  <a:lnTo>
                    <a:pt x="1" y="2295"/>
                  </a:lnTo>
                  <a:lnTo>
                    <a:pt x="925" y="2295"/>
                  </a:lnTo>
                  <a:lnTo>
                    <a:pt x="694"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6" name="Google Shape;17366;p72"/>
            <p:cNvSpPr/>
            <p:nvPr/>
          </p:nvSpPr>
          <p:spPr>
            <a:xfrm>
              <a:off x="2862148" y="3184632"/>
              <a:ext cx="21208" cy="20448"/>
            </a:xfrm>
            <a:custGeom>
              <a:rect b="b" l="l" r="r" t="t"/>
              <a:pathLst>
                <a:path extrusionOk="0" h="780" w="809">
                  <a:moveTo>
                    <a:pt x="0" y="0"/>
                  </a:moveTo>
                  <a:lnTo>
                    <a:pt x="0" y="621"/>
                  </a:lnTo>
                  <a:cubicBezTo>
                    <a:pt x="0" y="708"/>
                    <a:pt x="73" y="780"/>
                    <a:pt x="159" y="780"/>
                  </a:cubicBezTo>
                  <a:lnTo>
                    <a:pt x="650" y="780"/>
                  </a:lnTo>
                  <a:cubicBezTo>
                    <a:pt x="737" y="780"/>
                    <a:pt x="809" y="708"/>
                    <a:pt x="809" y="621"/>
                  </a:cubicBezTo>
                  <a:lnTo>
                    <a:pt x="809"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7" name="Google Shape;17367;p72"/>
            <p:cNvSpPr/>
            <p:nvPr/>
          </p:nvSpPr>
          <p:spPr>
            <a:xfrm>
              <a:off x="2938958" y="3197110"/>
              <a:ext cx="35993" cy="59823"/>
            </a:xfrm>
            <a:custGeom>
              <a:rect b="b" l="l" r="r" t="t"/>
              <a:pathLst>
                <a:path extrusionOk="0" h="2282" w="1373">
                  <a:moveTo>
                    <a:pt x="1127" y="1"/>
                  </a:moveTo>
                  <a:lnTo>
                    <a:pt x="261" y="867"/>
                  </a:lnTo>
                  <a:cubicBezTo>
                    <a:pt x="87" y="1040"/>
                    <a:pt x="1" y="1271"/>
                    <a:pt x="1" y="1516"/>
                  </a:cubicBezTo>
                  <a:lnTo>
                    <a:pt x="1" y="2281"/>
                  </a:lnTo>
                  <a:lnTo>
                    <a:pt x="1141" y="2281"/>
                  </a:lnTo>
                  <a:cubicBezTo>
                    <a:pt x="1271" y="2281"/>
                    <a:pt x="1372" y="2180"/>
                    <a:pt x="1372" y="2050"/>
                  </a:cubicBezTo>
                  <a:lnTo>
                    <a:pt x="1372" y="621"/>
                  </a:lnTo>
                  <a:cubicBezTo>
                    <a:pt x="1372" y="390"/>
                    <a:pt x="1286" y="174"/>
                    <a:pt x="11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8" name="Google Shape;17368;p72"/>
            <p:cNvSpPr/>
            <p:nvPr/>
          </p:nvSpPr>
          <p:spPr>
            <a:xfrm>
              <a:off x="2806520" y="2985582"/>
              <a:ext cx="132464" cy="96130"/>
            </a:xfrm>
            <a:custGeom>
              <a:rect b="b" l="l" r="r" t="t"/>
              <a:pathLst>
                <a:path extrusionOk="0" h="3667" w="5053">
                  <a:moveTo>
                    <a:pt x="1834" y="0"/>
                  </a:moveTo>
                  <a:cubicBezTo>
                    <a:pt x="823" y="0"/>
                    <a:pt x="0" y="823"/>
                    <a:pt x="0" y="1848"/>
                  </a:cubicBezTo>
                  <a:lnTo>
                    <a:pt x="0" y="2382"/>
                  </a:lnTo>
                  <a:cubicBezTo>
                    <a:pt x="0" y="2627"/>
                    <a:pt x="29" y="2873"/>
                    <a:pt x="116" y="3104"/>
                  </a:cubicBezTo>
                  <a:lnTo>
                    <a:pt x="188" y="3335"/>
                  </a:lnTo>
                  <a:cubicBezTo>
                    <a:pt x="217" y="3407"/>
                    <a:pt x="217" y="3479"/>
                    <a:pt x="231" y="3551"/>
                  </a:cubicBezTo>
                  <a:lnTo>
                    <a:pt x="231" y="3667"/>
                  </a:lnTo>
                  <a:lnTo>
                    <a:pt x="4822" y="3667"/>
                  </a:lnTo>
                  <a:lnTo>
                    <a:pt x="4822" y="3551"/>
                  </a:lnTo>
                  <a:cubicBezTo>
                    <a:pt x="4822" y="3479"/>
                    <a:pt x="4836" y="3407"/>
                    <a:pt x="4865" y="3335"/>
                  </a:cubicBezTo>
                  <a:lnTo>
                    <a:pt x="4937" y="3104"/>
                  </a:lnTo>
                  <a:cubicBezTo>
                    <a:pt x="5010" y="2873"/>
                    <a:pt x="5053" y="2627"/>
                    <a:pt x="5053" y="2397"/>
                  </a:cubicBezTo>
                  <a:lnTo>
                    <a:pt x="5053" y="462"/>
                  </a:lnTo>
                  <a:cubicBezTo>
                    <a:pt x="5053" y="217"/>
                    <a:pt x="4851" y="0"/>
                    <a:pt x="459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9" name="Google Shape;17369;p72"/>
            <p:cNvSpPr/>
            <p:nvPr/>
          </p:nvSpPr>
          <p:spPr>
            <a:xfrm>
              <a:off x="2836405" y="2985582"/>
              <a:ext cx="102579" cy="96524"/>
            </a:xfrm>
            <a:custGeom>
              <a:rect b="b" l="l" r="r" t="t"/>
              <a:pathLst>
                <a:path extrusionOk="0" h="3682" w="3913">
                  <a:moveTo>
                    <a:pt x="939" y="0"/>
                  </a:moveTo>
                  <a:cubicBezTo>
                    <a:pt x="419" y="0"/>
                    <a:pt x="1" y="419"/>
                    <a:pt x="1" y="939"/>
                  </a:cubicBezTo>
                  <a:cubicBezTo>
                    <a:pt x="1" y="1458"/>
                    <a:pt x="419" y="1877"/>
                    <a:pt x="939" y="1877"/>
                  </a:cubicBezTo>
                  <a:lnTo>
                    <a:pt x="1069" y="1877"/>
                  </a:lnTo>
                  <a:lnTo>
                    <a:pt x="1127" y="3681"/>
                  </a:lnTo>
                  <a:lnTo>
                    <a:pt x="3682" y="3681"/>
                  </a:lnTo>
                  <a:lnTo>
                    <a:pt x="3682" y="3566"/>
                  </a:lnTo>
                  <a:cubicBezTo>
                    <a:pt x="3682" y="3494"/>
                    <a:pt x="3696" y="3407"/>
                    <a:pt x="3725" y="3349"/>
                  </a:cubicBezTo>
                  <a:lnTo>
                    <a:pt x="3797" y="3118"/>
                  </a:lnTo>
                  <a:cubicBezTo>
                    <a:pt x="3870" y="2887"/>
                    <a:pt x="3913" y="2642"/>
                    <a:pt x="3913" y="2397"/>
                  </a:cubicBezTo>
                  <a:lnTo>
                    <a:pt x="3913" y="462"/>
                  </a:lnTo>
                  <a:cubicBezTo>
                    <a:pt x="3913" y="217"/>
                    <a:pt x="3711" y="0"/>
                    <a:pt x="345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0" name="Google Shape;17370;p72"/>
            <p:cNvSpPr/>
            <p:nvPr/>
          </p:nvSpPr>
          <p:spPr>
            <a:xfrm>
              <a:off x="2836405" y="3130498"/>
              <a:ext cx="72327" cy="54160"/>
            </a:xfrm>
            <a:custGeom>
              <a:rect b="b" l="l" r="r" t="t"/>
              <a:pathLst>
                <a:path extrusionOk="0" h="2066" w="2759">
                  <a:moveTo>
                    <a:pt x="1" y="1"/>
                  </a:moveTo>
                  <a:lnTo>
                    <a:pt x="1" y="2065"/>
                  </a:lnTo>
                  <a:lnTo>
                    <a:pt x="2758" y="2065"/>
                  </a:lnTo>
                  <a:lnTo>
                    <a:pt x="2758"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1" name="Google Shape;17371;p72"/>
            <p:cNvSpPr/>
            <p:nvPr/>
          </p:nvSpPr>
          <p:spPr>
            <a:xfrm>
              <a:off x="2836405" y="3130498"/>
              <a:ext cx="72327" cy="30121"/>
            </a:xfrm>
            <a:custGeom>
              <a:rect b="b" l="l" r="r" t="t"/>
              <a:pathLst>
                <a:path extrusionOk="0" h="1149" w="2759">
                  <a:moveTo>
                    <a:pt x="1" y="1"/>
                  </a:moveTo>
                  <a:lnTo>
                    <a:pt x="1" y="781"/>
                  </a:lnTo>
                  <a:cubicBezTo>
                    <a:pt x="427" y="1026"/>
                    <a:pt x="903" y="1149"/>
                    <a:pt x="1379" y="1149"/>
                  </a:cubicBezTo>
                  <a:cubicBezTo>
                    <a:pt x="1856" y="1149"/>
                    <a:pt x="2332" y="1026"/>
                    <a:pt x="2758" y="781"/>
                  </a:cubicBezTo>
                  <a:lnTo>
                    <a:pt x="275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2" name="Google Shape;17372;p72"/>
            <p:cNvSpPr/>
            <p:nvPr/>
          </p:nvSpPr>
          <p:spPr>
            <a:xfrm>
              <a:off x="2824294" y="3162533"/>
              <a:ext cx="48472" cy="43202"/>
            </a:xfrm>
            <a:custGeom>
              <a:rect b="b" l="l" r="r" t="t"/>
              <a:pathLst>
                <a:path extrusionOk="0" h="1648" w="1849">
                  <a:moveTo>
                    <a:pt x="413" y="0"/>
                  </a:moveTo>
                  <a:cubicBezTo>
                    <a:pt x="327" y="0"/>
                    <a:pt x="242" y="48"/>
                    <a:pt x="203" y="136"/>
                  </a:cubicBezTo>
                  <a:lnTo>
                    <a:pt x="1" y="555"/>
                  </a:lnTo>
                  <a:lnTo>
                    <a:pt x="766" y="1551"/>
                  </a:lnTo>
                  <a:cubicBezTo>
                    <a:pt x="814" y="1614"/>
                    <a:pt x="883" y="1647"/>
                    <a:pt x="953" y="1647"/>
                  </a:cubicBezTo>
                  <a:cubicBezTo>
                    <a:pt x="1010" y="1647"/>
                    <a:pt x="1067" y="1625"/>
                    <a:pt x="1112" y="1579"/>
                  </a:cubicBezTo>
                  <a:lnTo>
                    <a:pt x="1849" y="843"/>
                  </a:lnTo>
                  <a:lnTo>
                    <a:pt x="535" y="35"/>
                  </a:lnTo>
                  <a:cubicBezTo>
                    <a:pt x="497" y="11"/>
                    <a:pt x="455" y="0"/>
                    <a:pt x="41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3" name="Google Shape;17373;p72"/>
            <p:cNvSpPr/>
            <p:nvPr/>
          </p:nvSpPr>
          <p:spPr>
            <a:xfrm>
              <a:off x="2872739" y="3162533"/>
              <a:ext cx="48078" cy="43202"/>
            </a:xfrm>
            <a:custGeom>
              <a:rect b="b" l="l" r="r" t="t"/>
              <a:pathLst>
                <a:path extrusionOk="0" h="1648" w="1834">
                  <a:moveTo>
                    <a:pt x="1432" y="0"/>
                  </a:moveTo>
                  <a:cubicBezTo>
                    <a:pt x="1393" y="0"/>
                    <a:pt x="1352" y="11"/>
                    <a:pt x="1314" y="35"/>
                  </a:cubicBezTo>
                  <a:lnTo>
                    <a:pt x="1" y="843"/>
                  </a:lnTo>
                  <a:lnTo>
                    <a:pt x="737" y="1579"/>
                  </a:lnTo>
                  <a:cubicBezTo>
                    <a:pt x="776" y="1625"/>
                    <a:pt x="832" y="1647"/>
                    <a:pt x="891" y="1647"/>
                  </a:cubicBezTo>
                  <a:cubicBezTo>
                    <a:pt x="962" y="1647"/>
                    <a:pt x="1036" y="1614"/>
                    <a:pt x="1083" y="1551"/>
                  </a:cubicBezTo>
                  <a:lnTo>
                    <a:pt x="1834" y="555"/>
                  </a:lnTo>
                  <a:lnTo>
                    <a:pt x="1632" y="136"/>
                  </a:lnTo>
                  <a:cubicBezTo>
                    <a:pt x="1593" y="48"/>
                    <a:pt x="1515" y="0"/>
                    <a:pt x="14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4" name="Google Shape;17374;p72"/>
            <p:cNvSpPr/>
            <p:nvPr/>
          </p:nvSpPr>
          <p:spPr>
            <a:xfrm>
              <a:off x="2812576" y="3034709"/>
              <a:ext cx="120746" cy="113616"/>
            </a:xfrm>
            <a:custGeom>
              <a:rect b="b" l="l" r="r" t="t"/>
              <a:pathLst>
                <a:path extrusionOk="0" h="4334" w="4606">
                  <a:moveTo>
                    <a:pt x="2002" y="0"/>
                  </a:moveTo>
                  <a:cubicBezTo>
                    <a:pt x="1409" y="0"/>
                    <a:pt x="895" y="100"/>
                    <a:pt x="636" y="162"/>
                  </a:cubicBezTo>
                  <a:cubicBezTo>
                    <a:pt x="535" y="176"/>
                    <a:pt x="448" y="277"/>
                    <a:pt x="462" y="378"/>
                  </a:cubicBezTo>
                  <a:lnTo>
                    <a:pt x="462" y="927"/>
                  </a:lnTo>
                  <a:cubicBezTo>
                    <a:pt x="448" y="1057"/>
                    <a:pt x="405" y="1172"/>
                    <a:pt x="318" y="1259"/>
                  </a:cubicBezTo>
                  <a:lnTo>
                    <a:pt x="130" y="1446"/>
                  </a:lnTo>
                  <a:cubicBezTo>
                    <a:pt x="44" y="1533"/>
                    <a:pt x="0" y="1648"/>
                    <a:pt x="0" y="1778"/>
                  </a:cubicBezTo>
                  <a:lnTo>
                    <a:pt x="0" y="2038"/>
                  </a:lnTo>
                  <a:cubicBezTo>
                    <a:pt x="0" y="3309"/>
                    <a:pt x="1025" y="4333"/>
                    <a:pt x="2296" y="4333"/>
                  </a:cubicBezTo>
                  <a:cubicBezTo>
                    <a:pt x="2304" y="4334"/>
                    <a:pt x="2313" y="4334"/>
                    <a:pt x="2322" y="4334"/>
                  </a:cubicBezTo>
                  <a:cubicBezTo>
                    <a:pt x="3580" y="4334"/>
                    <a:pt x="4605" y="3300"/>
                    <a:pt x="4605" y="2038"/>
                  </a:cubicBezTo>
                  <a:lnTo>
                    <a:pt x="4605" y="1778"/>
                  </a:lnTo>
                  <a:cubicBezTo>
                    <a:pt x="4605" y="1648"/>
                    <a:pt x="4548" y="1533"/>
                    <a:pt x="4461" y="1446"/>
                  </a:cubicBezTo>
                  <a:lnTo>
                    <a:pt x="4273" y="1259"/>
                  </a:lnTo>
                  <a:cubicBezTo>
                    <a:pt x="4187" y="1172"/>
                    <a:pt x="4143" y="1057"/>
                    <a:pt x="4143" y="927"/>
                  </a:cubicBezTo>
                  <a:lnTo>
                    <a:pt x="4143" y="811"/>
                  </a:lnTo>
                  <a:cubicBezTo>
                    <a:pt x="4143" y="710"/>
                    <a:pt x="4100" y="624"/>
                    <a:pt x="4028" y="566"/>
                  </a:cubicBezTo>
                  <a:cubicBezTo>
                    <a:pt x="3419" y="124"/>
                    <a:pt x="2662" y="0"/>
                    <a:pt x="200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5" name="Google Shape;17375;p72"/>
            <p:cNvSpPr/>
            <p:nvPr/>
          </p:nvSpPr>
          <p:spPr>
            <a:xfrm>
              <a:off x="2812183" y="3034577"/>
              <a:ext cx="108268" cy="113380"/>
            </a:xfrm>
            <a:custGeom>
              <a:rect b="b" l="l" r="r" t="t"/>
              <a:pathLst>
                <a:path extrusionOk="0" h="4325" w="4130">
                  <a:moveTo>
                    <a:pt x="2014" y="0"/>
                  </a:moveTo>
                  <a:cubicBezTo>
                    <a:pt x="1792" y="0"/>
                    <a:pt x="1580" y="15"/>
                    <a:pt x="1387" y="37"/>
                  </a:cubicBezTo>
                  <a:cubicBezTo>
                    <a:pt x="1141" y="66"/>
                    <a:pt x="882" y="109"/>
                    <a:pt x="636" y="167"/>
                  </a:cubicBezTo>
                  <a:cubicBezTo>
                    <a:pt x="535" y="181"/>
                    <a:pt x="463" y="282"/>
                    <a:pt x="463" y="383"/>
                  </a:cubicBezTo>
                  <a:lnTo>
                    <a:pt x="463" y="932"/>
                  </a:lnTo>
                  <a:cubicBezTo>
                    <a:pt x="463" y="1062"/>
                    <a:pt x="405" y="1177"/>
                    <a:pt x="333" y="1264"/>
                  </a:cubicBezTo>
                  <a:lnTo>
                    <a:pt x="131" y="1451"/>
                  </a:lnTo>
                  <a:cubicBezTo>
                    <a:pt x="44" y="1538"/>
                    <a:pt x="1" y="1653"/>
                    <a:pt x="1" y="1769"/>
                  </a:cubicBezTo>
                  <a:lnTo>
                    <a:pt x="1" y="2043"/>
                  </a:lnTo>
                  <a:cubicBezTo>
                    <a:pt x="1" y="3198"/>
                    <a:pt x="867" y="4180"/>
                    <a:pt x="2022" y="4324"/>
                  </a:cubicBezTo>
                  <a:cubicBezTo>
                    <a:pt x="1603" y="3891"/>
                    <a:pt x="1372" y="3328"/>
                    <a:pt x="1372" y="2736"/>
                  </a:cubicBezTo>
                  <a:lnTo>
                    <a:pt x="1372" y="1047"/>
                  </a:lnTo>
                  <a:cubicBezTo>
                    <a:pt x="1372" y="816"/>
                    <a:pt x="1546" y="629"/>
                    <a:pt x="1777" y="600"/>
                  </a:cubicBezTo>
                  <a:cubicBezTo>
                    <a:pt x="1967" y="575"/>
                    <a:pt x="2208" y="554"/>
                    <a:pt x="2474" y="554"/>
                  </a:cubicBezTo>
                  <a:cubicBezTo>
                    <a:pt x="2996" y="554"/>
                    <a:pt x="3613" y="635"/>
                    <a:pt x="4130" y="932"/>
                  </a:cubicBezTo>
                  <a:lnTo>
                    <a:pt x="4130" y="816"/>
                  </a:lnTo>
                  <a:cubicBezTo>
                    <a:pt x="4130" y="715"/>
                    <a:pt x="4101" y="629"/>
                    <a:pt x="4028" y="571"/>
                  </a:cubicBezTo>
                  <a:cubicBezTo>
                    <a:pt x="3424" y="128"/>
                    <a:pt x="2674" y="0"/>
                    <a:pt x="20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6" name="Google Shape;17376;p72"/>
            <p:cNvSpPr/>
            <p:nvPr/>
          </p:nvSpPr>
          <p:spPr>
            <a:xfrm>
              <a:off x="2770186" y="3197110"/>
              <a:ext cx="36360" cy="59823"/>
            </a:xfrm>
            <a:custGeom>
              <a:rect b="b" l="l" r="r" t="t"/>
              <a:pathLst>
                <a:path extrusionOk="0" h="2282" w="1387">
                  <a:moveTo>
                    <a:pt x="246" y="1"/>
                  </a:moveTo>
                  <a:cubicBezTo>
                    <a:pt x="87" y="174"/>
                    <a:pt x="1" y="390"/>
                    <a:pt x="1" y="621"/>
                  </a:cubicBezTo>
                  <a:lnTo>
                    <a:pt x="1" y="2050"/>
                  </a:lnTo>
                  <a:cubicBezTo>
                    <a:pt x="1" y="2180"/>
                    <a:pt x="102" y="2281"/>
                    <a:pt x="232" y="2281"/>
                  </a:cubicBezTo>
                  <a:lnTo>
                    <a:pt x="1386" y="2281"/>
                  </a:lnTo>
                  <a:lnTo>
                    <a:pt x="1386" y="1516"/>
                  </a:lnTo>
                  <a:cubicBezTo>
                    <a:pt x="1372" y="1271"/>
                    <a:pt x="1285" y="1040"/>
                    <a:pt x="1112" y="867"/>
                  </a:cubicBezTo>
                  <a:lnTo>
                    <a:pt x="24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77" name="Google Shape;17377;p72"/>
          <p:cNvGrpSpPr/>
          <p:nvPr/>
        </p:nvGrpSpPr>
        <p:grpSpPr>
          <a:xfrm>
            <a:off x="3246251" y="2895245"/>
            <a:ext cx="375792" cy="373800"/>
            <a:chOff x="3246251" y="2895245"/>
            <a:chExt cx="375792" cy="373800"/>
          </a:xfrm>
        </p:grpSpPr>
        <p:sp>
          <p:nvSpPr>
            <p:cNvPr id="17378" name="Google Shape;17378;p72"/>
            <p:cNvSpPr/>
            <p:nvPr/>
          </p:nvSpPr>
          <p:spPr>
            <a:xfrm>
              <a:off x="3246251" y="2960599"/>
              <a:ext cx="308446" cy="308446"/>
            </a:xfrm>
            <a:custGeom>
              <a:rect b="b" l="l" r="r" t="t"/>
              <a:pathLst>
                <a:path extrusionOk="0" h="11766" w="11766">
                  <a:moveTo>
                    <a:pt x="5876" y="1"/>
                  </a:moveTo>
                  <a:cubicBezTo>
                    <a:pt x="2628" y="1"/>
                    <a:pt x="0" y="2628"/>
                    <a:pt x="0" y="5876"/>
                  </a:cubicBezTo>
                  <a:cubicBezTo>
                    <a:pt x="0" y="9138"/>
                    <a:pt x="2628" y="11765"/>
                    <a:pt x="5876" y="11765"/>
                  </a:cubicBezTo>
                  <a:cubicBezTo>
                    <a:pt x="9124" y="11765"/>
                    <a:pt x="11765" y="9138"/>
                    <a:pt x="11765" y="5876"/>
                  </a:cubicBezTo>
                  <a:cubicBezTo>
                    <a:pt x="11765" y="2628"/>
                    <a:pt x="9124" y="1"/>
                    <a:pt x="587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9" name="Google Shape;17379;p72"/>
            <p:cNvSpPr/>
            <p:nvPr/>
          </p:nvSpPr>
          <p:spPr>
            <a:xfrm>
              <a:off x="3400264" y="3108556"/>
              <a:ext cx="154039" cy="12531"/>
            </a:xfrm>
            <a:custGeom>
              <a:rect b="b" l="l" r="r" t="t"/>
              <a:pathLst>
                <a:path extrusionOk="0" h="478" w="5876">
                  <a:moveTo>
                    <a:pt x="1" y="1"/>
                  </a:moveTo>
                  <a:lnTo>
                    <a:pt x="1" y="477"/>
                  </a:lnTo>
                  <a:lnTo>
                    <a:pt x="5876" y="477"/>
                  </a:lnTo>
                  <a:lnTo>
                    <a:pt x="5876" y="246"/>
                  </a:lnTo>
                  <a:lnTo>
                    <a:pt x="5876"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0" name="Google Shape;17380;p72"/>
            <p:cNvSpPr/>
            <p:nvPr/>
          </p:nvSpPr>
          <p:spPr>
            <a:xfrm>
              <a:off x="3529687" y="2895245"/>
              <a:ext cx="92355" cy="89970"/>
            </a:xfrm>
            <a:custGeom>
              <a:rect b="b" l="l" r="r" t="t"/>
              <a:pathLst>
                <a:path extrusionOk="0" h="3432" w="3523">
                  <a:moveTo>
                    <a:pt x="2126" y="1"/>
                  </a:moveTo>
                  <a:cubicBezTo>
                    <a:pt x="2069" y="1"/>
                    <a:pt x="2010" y="22"/>
                    <a:pt x="1964" y="68"/>
                  </a:cubicBezTo>
                  <a:lnTo>
                    <a:pt x="217" y="1815"/>
                  </a:lnTo>
                  <a:cubicBezTo>
                    <a:pt x="87" y="1945"/>
                    <a:pt x="1" y="2118"/>
                    <a:pt x="15" y="2306"/>
                  </a:cubicBezTo>
                  <a:lnTo>
                    <a:pt x="1" y="3432"/>
                  </a:lnTo>
                  <a:lnTo>
                    <a:pt x="1127" y="3432"/>
                  </a:lnTo>
                  <a:cubicBezTo>
                    <a:pt x="1314" y="3432"/>
                    <a:pt x="1487" y="3360"/>
                    <a:pt x="1632" y="3230"/>
                  </a:cubicBezTo>
                  <a:lnTo>
                    <a:pt x="3364" y="1483"/>
                  </a:lnTo>
                  <a:cubicBezTo>
                    <a:pt x="3523" y="1339"/>
                    <a:pt x="3422" y="1079"/>
                    <a:pt x="3205" y="1079"/>
                  </a:cubicBezTo>
                  <a:lnTo>
                    <a:pt x="2368" y="1079"/>
                  </a:lnTo>
                  <a:lnTo>
                    <a:pt x="2368" y="242"/>
                  </a:lnTo>
                  <a:cubicBezTo>
                    <a:pt x="2368" y="95"/>
                    <a:pt x="2248" y="1"/>
                    <a:pt x="212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1" name="Google Shape;17381;p72"/>
            <p:cNvSpPr/>
            <p:nvPr/>
          </p:nvSpPr>
          <p:spPr>
            <a:xfrm>
              <a:off x="3529687" y="2895245"/>
              <a:ext cx="62103" cy="89970"/>
            </a:xfrm>
            <a:custGeom>
              <a:rect b="b" l="l" r="r" t="t"/>
              <a:pathLst>
                <a:path extrusionOk="0" h="3432" w="2369">
                  <a:moveTo>
                    <a:pt x="2126" y="1"/>
                  </a:moveTo>
                  <a:cubicBezTo>
                    <a:pt x="2069" y="1"/>
                    <a:pt x="2010" y="22"/>
                    <a:pt x="1964" y="68"/>
                  </a:cubicBezTo>
                  <a:lnTo>
                    <a:pt x="217" y="1815"/>
                  </a:lnTo>
                  <a:cubicBezTo>
                    <a:pt x="87" y="1945"/>
                    <a:pt x="1" y="2118"/>
                    <a:pt x="15" y="2306"/>
                  </a:cubicBezTo>
                  <a:lnTo>
                    <a:pt x="15" y="3432"/>
                  </a:lnTo>
                  <a:lnTo>
                    <a:pt x="2354" y="1093"/>
                  </a:lnTo>
                  <a:lnTo>
                    <a:pt x="2354" y="242"/>
                  </a:lnTo>
                  <a:lnTo>
                    <a:pt x="2368" y="242"/>
                  </a:lnTo>
                  <a:cubicBezTo>
                    <a:pt x="2368" y="95"/>
                    <a:pt x="2248" y="1"/>
                    <a:pt x="212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2" name="Google Shape;17382;p72"/>
            <p:cNvSpPr/>
            <p:nvPr/>
          </p:nvSpPr>
          <p:spPr>
            <a:xfrm>
              <a:off x="3283345" y="2997693"/>
              <a:ext cx="234257" cy="234257"/>
            </a:xfrm>
            <a:custGeom>
              <a:rect b="b" l="l" r="r" t="t"/>
              <a:pathLst>
                <a:path extrusionOk="0" h="8936" w="8936">
                  <a:moveTo>
                    <a:pt x="4461" y="0"/>
                  </a:moveTo>
                  <a:cubicBezTo>
                    <a:pt x="1992" y="0"/>
                    <a:pt x="0" y="1992"/>
                    <a:pt x="0" y="4461"/>
                  </a:cubicBezTo>
                  <a:cubicBezTo>
                    <a:pt x="0" y="6944"/>
                    <a:pt x="1992" y="8936"/>
                    <a:pt x="4461" y="8936"/>
                  </a:cubicBezTo>
                  <a:cubicBezTo>
                    <a:pt x="6929" y="8936"/>
                    <a:pt x="8936" y="6944"/>
                    <a:pt x="8936" y="4461"/>
                  </a:cubicBezTo>
                  <a:cubicBezTo>
                    <a:pt x="8936" y="1992"/>
                    <a:pt x="6929" y="0"/>
                    <a:pt x="44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3" name="Google Shape;17383;p72"/>
            <p:cNvSpPr/>
            <p:nvPr/>
          </p:nvSpPr>
          <p:spPr>
            <a:xfrm>
              <a:off x="3400264" y="3108556"/>
              <a:ext cx="117338" cy="12531"/>
            </a:xfrm>
            <a:custGeom>
              <a:rect b="b" l="l" r="r" t="t"/>
              <a:pathLst>
                <a:path extrusionOk="0" h="478" w="4476">
                  <a:moveTo>
                    <a:pt x="1" y="1"/>
                  </a:moveTo>
                  <a:lnTo>
                    <a:pt x="1" y="477"/>
                  </a:lnTo>
                  <a:lnTo>
                    <a:pt x="4461" y="477"/>
                  </a:lnTo>
                  <a:cubicBezTo>
                    <a:pt x="4461" y="390"/>
                    <a:pt x="4476" y="318"/>
                    <a:pt x="4476" y="246"/>
                  </a:cubicBezTo>
                  <a:cubicBezTo>
                    <a:pt x="4476" y="160"/>
                    <a:pt x="4476" y="87"/>
                    <a:pt x="446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4" name="Google Shape;17384;p72"/>
            <p:cNvSpPr/>
            <p:nvPr/>
          </p:nvSpPr>
          <p:spPr>
            <a:xfrm>
              <a:off x="3313990" y="3028338"/>
              <a:ext cx="172573" cy="172967"/>
            </a:xfrm>
            <a:custGeom>
              <a:rect b="b" l="l" r="r" t="t"/>
              <a:pathLst>
                <a:path extrusionOk="0" h="6598" w="6583">
                  <a:moveTo>
                    <a:pt x="3292" y="0"/>
                  </a:moveTo>
                  <a:cubicBezTo>
                    <a:pt x="1473" y="0"/>
                    <a:pt x="0" y="1487"/>
                    <a:pt x="0" y="3292"/>
                  </a:cubicBezTo>
                  <a:cubicBezTo>
                    <a:pt x="0" y="5111"/>
                    <a:pt x="1473" y="6597"/>
                    <a:pt x="3292" y="6597"/>
                  </a:cubicBezTo>
                  <a:cubicBezTo>
                    <a:pt x="5111" y="6597"/>
                    <a:pt x="6583" y="5111"/>
                    <a:pt x="6583" y="3292"/>
                  </a:cubicBezTo>
                  <a:cubicBezTo>
                    <a:pt x="6583" y="1487"/>
                    <a:pt x="5111" y="0"/>
                    <a:pt x="329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5" name="Google Shape;17385;p72"/>
            <p:cNvSpPr/>
            <p:nvPr/>
          </p:nvSpPr>
          <p:spPr>
            <a:xfrm>
              <a:off x="3400264" y="3108556"/>
              <a:ext cx="86693" cy="12531"/>
            </a:xfrm>
            <a:custGeom>
              <a:rect b="b" l="l" r="r" t="t"/>
              <a:pathLst>
                <a:path extrusionOk="0" h="478" w="3307">
                  <a:moveTo>
                    <a:pt x="1" y="1"/>
                  </a:moveTo>
                  <a:lnTo>
                    <a:pt x="1" y="477"/>
                  </a:lnTo>
                  <a:lnTo>
                    <a:pt x="3292" y="477"/>
                  </a:lnTo>
                  <a:cubicBezTo>
                    <a:pt x="3292" y="390"/>
                    <a:pt x="3306" y="318"/>
                    <a:pt x="3306" y="246"/>
                  </a:cubicBezTo>
                  <a:cubicBezTo>
                    <a:pt x="3306" y="160"/>
                    <a:pt x="3306" y="87"/>
                    <a:pt x="3292"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6" name="Google Shape;17386;p72"/>
            <p:cNvSpPr/>
            <p:nvPr/>
          </p:nvSpPr>
          <p:spPr>
            <a:xfrm>
              <a:off x="3351084" y="3065432"/>
              <a:ext cx="98778" cy="98778"/>
            </a:xfrm>
            <a:custGeom>
              <a:rect b="b" l="l" r="r" t="t"/>
              <a:pathLst>
                <a:path extrusionOk="0" h="3768" w="3768">
                  <a:moveTo>
                    <a:pt x="1877" y="0"/>
                  </a:moveTo>
                  <a:cubicBezTo>
                    <a:pt x="837" y="0"/>
                    <a:pt x="0" y="837"/>
                    <a:pt x="0" y="1877"/>
                  </a:cubicBezTo>
                  <a:cubicBezTo>
                    <a:pt x="0" y="2930"/>
                    <a:pt x="837" y="3768"/>
                    <a:pt x="1877" y="3768"/>
                  </a:cubicBezTo>
                  <a:cubicBezTo>
                    <a:pt x="2916" y="3768"/>
                    <a:pt x="3768" y="2930"/>
                    <a:pt x="3768" y="1877"/>
                  </a:cubicBezTo>
                  <a:cubicBezTo>
                    <a:pt x="3768" y="837"/>
                    <a:pt x="2916" y="0"/>
                    <a:pt x="18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7" name="Google Shape;17387;p72"/>
            <p:cNvSpPr/>
            <p:nvPr/>
          </p:nvSpPr>
          <p:spPr>
            <a:xfrm>
              <a:off x="3400264" y="3108556"/>
              <a:ext cx="49599" cy="12531"/>
            </a:xfrm>
            <a:custGeom>
              <a:rect b="b" l="l" r="r" t="t"/>
              <a:pathLst>
                <a:path extrusionOk="0" h="478" w="1892">
                  <a:moveTo>
                    <a:pt x="1" y="1"/>
                  </a:moveTo>
                  <a:lnTo>
                    <a:pt x="1" y="477"/>
                  </a:lnTo>
                  <a:lnTo>
                    <a:pt x="1877" y="477"/>
                  </a:lnTo>
                  <a:cubicBezTo>
                    <a:pt x="1892" y="318"/>
                    <a:pt x="1892" y="160"/>
                    <a:pt x="187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8" name="Google Shape;17388;p72"/>
            <p:cNvSpPr/>
            <p:nvPr/>
          </p:nvSpPr>
          <p:spPr>
            <a:xfrm>
              <a:off x="3381730" y="3096445"/>
              <a:ext cx="37120" cy="36753"/>
            </a:xfrm>
            <a:custGeom>
              <a:rect b="b" l="l" r="r" t="t"/>
              <a:pathLst>
                <a:path extrusionOk="0" h="1402" w="1416">
                  <a:moveTo>
                    <a:pt x="708" y="1"/>
                  </a:moveTo>
                  <a:cubicBezTo>
                    <a:pt x="318" y="1"/>
                    <a:pt x="0" y="318"/>
                    <a:pt x="0" y="694"/>
                  </a:cubicBezTo>
                  <a:cubicBezTo>
                    <a:pt x="0" y="1083"/>
                    <a:pt x="318" y="1401"/>
                    <a:pt x="708" y="1401"/>
                  </a:cubicBezTo>
                  <a:cubicBezTo>
                    <a:pt x="1097" y="1401"/>
                    <a:pt x="1415" y="1083"/>
                    <a:pt x="1415" y="694"/>
                  </a:cubicBezTo>
                  <a:cubicBezTo>
                    <a:pt x="1415" y="318"/>
                    <a:pt x="1097" y="1"/>
                    <a:pt x="708"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9" name="Google Shape;17389;p72"/>
            <p:cNvSpPr/>
            <p:nvPr/>
          </p:nvSpPr>
          <p:spPr>
            <a:xfrm>
              <a:off x="3400264" y="3108556"/>
              <a:ext cx="18953" cy="12531"/>
            </a:xfrm>
            <a:custGeom>
              <a:rect b="b" l="l" r="r" t="t"/>
              <a:pathLst>
                <a:path extrusionOk="0" h="478" w="723">
                  <a:moveTo>
                    <a:pt x="1" y="1"/>
                  </a:moveTo>
                  <a:lnTo>
                    <a:pt x="1" y="477"/>
                  </a:lnTo>
                  <a:lnTo>
                    <a:pt x="679" y="477"/>
                  </a:lnTo>
                  <a:cubicBezTo>
                    <a:pt x="722" y="318"/>
                    <a:pt x="722" y="160"/>
                    <a:pt x="679"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0" name="Google Shape;17390;p72"/>
            <p:cNvSpPr/>
            <p:nvPr/>
          </p:nvSpPr>
          <p:spPr>
            <a:xfrm>
              <a:off x="3391429" y="3079431"/>
              <a:ext cx="44434" cy="41603"/>
            </a:xfrm>
            <a:custGeom>
              <a:rect b="b" l="l" r="r" t="t"/>
              <a:pathLst>
                <a:path extrusionOk="0" h="1587" w="1695">
                  <a:moveTo>
                    <a:pt x="1348" y="0"/>
                  </a:moveTo>
                  <a:lnTo>
                    <a:pt x="179" y="1184"/>
                  </a:lnTo>
                  <a:cubicBezTo>
                    <a:pt x="1" y="1351"/>
                    <a:pt x="157" y="1586"/>
                    <a:pt x="344" y="1586"/>
                  </a:cubicBezTo>
                  <a:cubicBezTo>
                    <a:pt x="400" y="1586"/>
                    <a:pt x="458" y="1566"/>
                    <a:pt x="511" y="1516"/>
                  </a:cubicBezTo>
                  <a:lnTo>
                    <a:pt x="1695" y="332"/>
                  </a:lnTo>
                  <a:lnTo>
                    <a:pt x="1348"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1" name="Google Shape;17391;p72"/>
            <p:cNvSpPr/>
            <p:nvPr/>
          </p:nvSpPr>
          <p:spPr>
            <a:xfrm>
              <a:off x="3420056" y="2908038"/>
              <a:ext cx="189718" cy="185052"/>
            </a:xfrm>
            <a:custGeom>
              <a:rect b="b" l="l" r="r" t="t"/>
              <a:pathLst>
                <a:path extrusionOk="0" h="7059" w="7237">
                  <a:moveTo>
                    <a:pt x="6897" y="1"/>
                  </a:moveTo>
                  <a:cubicBezTo>
                    <a:pt x="6843" y="1"/>
                    <a:pt x="6787" y="22"/>
                    <a:pt x="6738" y="71"/>
                  </a:cubicBezTo>
                  <a:lnTo>
                    <a:pt x="141" y="6668"/>
                  </a:lnTo>
                  <a:cubicBezTo>
                    <a:pt x="0" y="6809"/>
                    <a:pt x="92" y="7058"/>
                    <a:pt x="297" y="7058"/>
                  </a:cubicBezTo>
                  <a:cubicBezTo>
                    <a:pt x="302" y="7058"/>
                    <a:pt x="308" y="7058"/>
                    <a:pt x="314" y="7058"/>
                  </a:cubicBezTo>
                  <a:cubicBezTo>
                    <a:pt x="372" y="7058"/>
                    <a:pt x="429" y="7043"/>
                    <a:pt x="473" y="6986"/>
                  </a:cubicBezTo>
                  <a:lnTo>
                    <a:pt x="7070" y="403"/>
                  </a:lnTo>
                  <a:cubicBezTo>
                    <a:pt x="7237" y="236"/>
                    <a:pt x="7078" y="1"/>
                    <a:pt x="689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92" name="Google Shape;17392;p72"/>
          <p:cNvGrpSpPr/>
          <p:nvPr/>
        </p:nvGrpSpPr>
        <p:grpSpPr>
          <a:xfrm>
            <a:off x="3791182" y="2895454"/>
            <a:ext cx="234650" cy="373590"/>
            <a:chOff x="3791182" y="2895454"/>
            <a:chExt cx="234650" cy="373590"/>
          </a:xfrm>
        </p:grpSpPr>
        <p:sp>
          <p:nvSpPr>
            <p:cNvPr id="17393" name="Google Shape;17393;p72"/>
            <p:cNvSpPr/>
            <p:nvPr/>
          </p:nvSpPr>
          <p:spPr>
            <a:xfrm>
              <a:off x="3905479" y="2895454"/>
              <a:ext cx="30278" cy="35652"/>
            </a:xfrm>
            <a:custGeom>
              <a:rect b="b" l="l" r="r" t="t"/>
              <a:pathLst>
                <a:path extrusionOk="0" h="1360" w="1155">
                  <a:moveTo>
                    <a:pt x="133" y="0"/>
                  </a:moveTo>
                  <a:cubicBezTo>
                    <a:pt x="58" y="0"/>
                    <a:pt x="0" y="55"/>
                    <a:pt x="0" y="133"/>
                  </a:cubicBezTo>
                  <a:lnTo>
                    <a:pt x="0" y="1129"/>
                  </a:lnTo>
                  <a:lnTo>
                    <a:pt x="1155" y="1360"/>
                  </a:lnTo>
                  <a:cubicBezTo>
                    <a:pt x="1155" y="306"/>
                    <a:pt x="476" y="60"/>
                    <a:pt x="159" y="3"/>
                  </a:cubicBezTo>
                  <a:cubicBezTo>
                    <a:pt x="150" y="1"/>
                    <a:pt x="141" y="0"/>
                    <a:pt x="133"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4" name="Google Shape;17394;p72"/>
            <p:cNvSpPr/>
            <p:nvPr/>
          </p:nvSpPr>
          <p:spPr>
            <a:xfrm>
              <a:off x="3881623" y="2918969"/>
              <a:ext cx="138520" cy="265689"/>
            </a:xfrm>
            <a:custGeom>
              <a:rect b="b" l="l" r="r" t="t"/>
              <a:pathLst>
                <a:path extrusionOk="0" h="10135" w="5284">
                  <a:moveTo>
                    <a:pt x="419" y="1"/>
                  </a:moveTo>
                  <a:cubicBezTo>
                    <a:pt x="304" y="1"/>
                    <a:pt x="203" y="73"/>
                    <a:pt x="188" y="174"/>
                  </a:cubicBezTo>
                  <a:lnTo>
                    <a:pt x="1" y="1155"/>
                  </a:lnTo>
                  <a:lnTo>
                    <a:pt x="2758" y="5760"/>
                  </a:lnTo>
                  <a:lnTo>
                    <a:pt x="2989" y="10134"/>
                  </a:lnTo>
                  <a:lnTo>
                    <a:pt x="4129" y="10134"/>
                  </a:lnTo>
                  <a:cubicBezTo>
                    <a:pt x="4129" y="7363"/>
                    <a:pt x="5284" y="6684"/>
                    <a:pt x="5284" y="4144"/>
                  </a:cubicBezTo>
                  <a:cubicBezTo>
                    <a:pt x="5284" y="275"/>
                    <a:pt x="1329" y="15"/>
                    <a:pt x="41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5" name="Google Shape;17395;p72"/>
            <p:cNvSpPr/>
            <p:nvPr/>
          </p:nvSpPr>
          <p:spPr>
            <a:xfrm>
              <a:off x="3791182" y="2940885"/>
              <a:ext cx="223299" cy="255491"/>
            </a:xfrm>
            <a:custGeom>
              <a:rect b="b" l="l" r="r" t="t"/>
              <a:pathLst>
                <a:path extrusionOk="0" h="9746" w="8518">
                  <a:moveTo>
                    <a:pt x="3367" y="0"/>
                  </a:moveTo>
                  <a:cubicBezTo>
                    <a:pt x="3145" y="0"/>
                    <a:pt x="2923" y="10"/>
                    <a:pt x="2700" y="31"/>
                  </a:cubicBezTo>
                  <a:cubicBezTo>
                    <a:pt x="2469" y="60"/>
                    <a:pt x="2281" y="262"/>
                    <a:pt x="2296" y="493"/>
                  </a:cubicBezTo>
                  <a:lnTo>
                    <a:pt x="2296" y="781"/>
                  </a:lnTo>
                  <a:lnTo>
                    <a:pt x="159" y="2903"/>
                  </a:lnTo>
                  <a:cubicBezTo>
                    <a:pt x="58" y="3019"/>
                    <a:pt x="1" y="3163"/>
                    <a:pt x="29" y="3322"/>
                  </a:cubicBezTo>
                  <a:lnTo>
                    <a:pt x="188" y="4087"/>
                  </a:lnTo>
                  <a:cubicBezTo>
                    <a:pt x="203" y="4174"/>
                    <a:pt x="275" y="4246"/>
                    <a:pt x="361" y="4260"/>
                  </a:cubicBezTo>
                  <a:cubicBezTo>
                    <a:pt x="616" y="4315"/>
                    <a:pt x="853" y="4338"/>
                    <a:pt x="1071" y="4338"/>
                  </a:cubicBezTo>
                  <a:cubicBezTo>
                    <a:pt x="1889" y="4338"/>
                    <a:pt x="2444" y="4009"/>
                    <a:pt x="2729" y="3770"/>
                  </a:cubicBezTo>
                  <a:cubicBezTo>
                    <a:pt x="2816" y="3700"/>
                    <a:pt x="2930" y="3661"/>
                    <a:pt x="3045" y="3661"/>
                  </a:cubicBezTo>
                  <a:cubicBezTo>
                    <a:pt x="3120" y="3661"/>
                    <a:pt x="3195" y="3678"/>
                    <a:pt x="3263" y="3712"/>
                  </a:cubicBezTo>
                  <a:cubicBezTo>
                    <a:pt x="3612" y="3930"/>
                    <a:pt x="4018" y="4033"/>
                    <a:pt x="4426" y="4033"/>
                  </a:cubicBezTo>
                  <a:cubicBezTo>
                    <a:pt x="4559" y="4033"/>
                    <a:pt x="4691" y="4022"/>
                    <a:pt x="4822" y="4000"/>
                  </a:cubicBezTo>
                  <a:lnTo>
                    <a:pt x="4822" y="4000"/>
                  </a:lnTo>
                  <a:cubicBezTo>
                    <a:pt x="2729" y="6108"/>
                    <a:pt x="2065" y="7537"/>
                    <a:pt x="2065" y="8374"/>
                  </a:cubicBezTo>
                  <a:cubicBezTo>
                    <a:pt x="2065" y="8908"/>
                    <a:pt x="2310" y="9428"/>
                    <a:pt x="2743" y="9746"/>
                  </a:cubicBezTo>
                  <a:lnTo>
                    <a:pt x="7810" y="9746"/>
                  </a:lnTo>
                  <a:cubicBezTo>
                    <a:pt x="7810" y="9746"/>
                    <a:pt x="7059" y="8605"/>
                    <a:pt x="7882" y="4794"/>
                  </a:cubicBezTo>
                  <a:cubicBezTo>
                    <a:pt x="8517" y="1864"/>
                    <a:pt x="7088" y="810"/>
                    <a:pt x="5472" y="291"/>
                  </a:cubicBezTo>
                  <a:cubicBezTo>
                    <a:pt x="4789" y="103"/>
                    <a:pt x="4081" y="0"/>
                    <a:pt x="3367"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6" name="Google Shape;17396;p72"/>
            <p:cNvSpPr/>
            <p:nvPr/>
          </p:nvSpPr>
          <p:spPr>
            <a:xfrm>
              <a:off x="3869145" y="2961726"/>
              <a:ext cx="12138" cy="17826"/>
            </a:xfrm>
            <a:custGeom>
              <a:rect b="b" l="l" r="r" t="t"/>
              <a:pathLst>
                <a:path extrusionOk="0" h="680" w="463">
                  <a:moveTo>
                    <a:pt x="231" y="1"/>
                  </a:moveTo>
                  <a:cubicBezTo>
                    <a:pt x="123" y="1"/>
                    <a:pt x="15" y="73"/>
                    <a:pt x="0" y="217"/>
                  </a:cubicBezTo>
                  <a:lnTo>
                    <a:pt x="0" y="448"/>
                  </a:lnTo>
                  <a:cubicBezTo>
                    <a:pt x="0" y="564"/>
                    <a:pt x="101" y="679"/>
                    <a:pt x="231" y="679"/>
                  </a:cubicBezTo>
                  <a:cubicBezTo>
                    <a:pt x="361" y="679"/>
                    <a:pt x="462" y="564"/>
                    <a:pt x="462" y="448"/>
                  </a:cubicBezTo>
                  <a:lnTo>
                    <a:pt x="462" y="217"/>
                  </a:lnTo>
                  <a:cubicBezTo>
                    <a:pt x="448" y="73"/>
                    <a:pt x="339" y="1"/>
                    <a:pt x="23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7" name="Google Shape;17397;p72"/>
            <p:cNvSpPr/>
            <p:nvPr/>
          </p:nvSpPr>
          <p:spPr>
            <a:xfrm>
              <a:off x="3793069" y="3004247"/>
              <a:ext cx="155193" cy="186467"/>
            </a:xfrm>
            <a:custGeom>
              <a:rect b="b" l="l" r="r" t="t"/>
              <a:pathLst>
                <a:path extrusionOk="0" h="7113" w="5920">
                  <a:moveTo>
                    <a:pt x="3146" y="1"/>
                  </a:moveTo>
                  <a:cubicBezTo>
                    <a:pt x="2981" y="1"/>
                    <a:pt x="2828" y="55"/>
                    <a:pt x="2686" y="198"/>
                  </a:cubicBezTo>
                  <a:cubicBezTo>
                    <a:pt x="2244" y="639"/>
                    <a:pt x="1380" y="1081"/>
                    <a:pt x="169" y="1081"/>
                  </a:cubicBezTo>
                  <a:cubicBezTo>
                    <a:pt x="114" y="1081"/>
                    <a:pt x="58" y="1080"/>
                    <a:pt x="1" y="1078"/>
                  </a:cubicBezTo>
                  <a:lnTo>
                    <a:pt x="1" y="1078"/>
                  </a:lnTo>
                  <a:lnTo>
                    <a:pt x="116" y="1670"/>
                  </a:lnTo>
                  <a:cubicBezTo>
                    <a:pt x="145" y="1757"/>
                    <a:pt x="217" y="1829"/>
                    <a:pt x="304" y="1843"/>
                  </a:cubicBezTo>
                  <a:cubicBezTo>
                    <a:pt x="556" y="1898"/>
                    <a:pt x="790" y="1921"/>
                    <a:pt x="1006" y="1921"/>
                  </a:cubicBezTo>
                  <a:cubicBezTo>
                    <a:pt x="1817" y="1921"/>
                    <a:pt x="2375" y="1592"/>
                    <a:pt x="2671" y="1353"/>
                  </a:cubicBezTo>
                  <a:cubicBezTo>
                    <a:pt x="2759" y="1283"/>
                    <a:pt x="2867" y="1244"/>
                    <a:pt x="2978" y="1244"/>
                  </a:cubicBezTo>
                  <a:cubicBezTo>
                    <a:pt x="3050" y="1244"/>
                    <a:pt x="3123" y="1261"/>
                    <a:pt x="3191" y="1295"/>
                  </a:cubicBezTo>
                  <a:cubicBezTo>
                    <a:pt x="3551" y="1513"/>
                    <a:pt x="3951" y="1616"/>
                    <a:pt x="4356" y="1616"/>
                  </a:cubicBezTo>
                  <a:cubicBezTo>
                    <a:pt x="4487" y="1616"/>
                    <a:pt x="4619" y="1605"/>
                    <a:pt x="4750" y="1583"/>
                  </a:cubicBezTo>
                  <a:lnTo>
                    <a:pt x="4750" y="1583"/>
                  </a:lnTo>
                  <a:cubicBezTo>
                    <a:pt x="2642" y="3691"/>
                    <a:pt x="1993" y="5120"/>
                    <a:pt x="1993" y="5957"/>
                  </a:cubicBezTo>
                  <a:cubicBezTo>
                    <a:pt x="1993" y="6376"/>
                    <a:pt x="2152" y="6795"/>
                    <a:pt x="2440" y="7112"/>
                  </a:cubicBezTo>
                  <a:lnTo>
                    <a:pt x="3841" y="7112"/>
                  </a:lnTo>
                  <a:lnTo>
                    <a:pt x="3841" y="6881"/>
                  </a:lnTo>
                  <a:lnTo>
                    <a:pt x="3826" y="6881"/>
                  </a:lnTo>
                  <a:cubicBezTo>
                    <a:pt x="3826" y="6881"/>
                    <a:pt x="2902" y="5264"/>
                    <a:pt x="4519" y="3431"/>
                  </a:cubicBezTo>
                  <a:cubicBezTo>
                    <a:pt x="5919" y="1814"/>
                    <a:pt x="5905" y="963"/>
                    <a:pt x="5789" y="631"/>
                  </a:cubicBezTo>
                  <a:cubicBezTo>
                    <a:pt x="5750" y="527"/>
                    <a:pt x="5653" y="470"/>
                    <a:pt x="5550" y="470"/>
                  </a:cubicBezTo>
                  <a:cubicBezTo>
                    <a:pt x="5538" y="470"/>
                    <a:pt x="5527" y="470"/>
                    <a:pt x="5515" y="472"/>
                  </a:cubicBezTo>
                  <a:cubicBezTo>
                    <a:pt x="5366" y="509"/>
                    <a:pt x="5223" y="524"/>
                    <a:pt x="5085" y="524"/>
                  </a:cubicBezTo>
                  <a:cubicBezTo>
                    <a:pt x="4286" y="524"/>
                    <a:pt x="3658" y="1"/>
                    <a:pt x="314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8" name="Google Shape;17398;p72"/>
            <p:cNvSpPr/>
            <p:nvPr/>
          </p:nvSpPr>
          <p:spPr>
            <a:xfrm>
              <a:off x="3833178" y="3184632"/>
              <a:ext cx="180936" cy="30305"/>
            </a:xfrm>
            <a:custGeom>
              <a:rect b="b" l="l" r="r" t="t"/>
              <a:pathLst>
                <a:path extrusionOk="0" h="1156" w="6902">
                  <a:moveTo>
                    <a:pt x="448" y="0"/>
                  </a:moveTo>
                  <a:cubicBezTo>
                    <a:pt x="203" y="0"/>
                    <a:pt x="1" y="202"/>
                    <a:pt x="1" y="462"/>
                  </a:cubicBezTo>
                  <a:lnTo>
                    <a:pt x="1" y="1155"/>
                  </a:lnTo>
                  <a:lnTo>
                    <a:pt x="6901" y="1155"/>
                  </a:lnTo>
                  <a:lnTo>
                    <a:pt x="6901" y="462"/>
                  </a:lnTo>
                  <a:cubicBezTo>
                    <a:pt x="6901" y="202"/>
                    <a:pt x="6699" y="0"/>
                    <a:pt x="64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9" name="Google Shape;17399;p72"/>
            <p:cNvSpPr/>
            <p:nvPr/>
          </p:nvSpPr>
          <p:spPr>
            <a:xfrm>
              <a:off x="3833178" y="3184632"/>
              <a:ext cx="60216" cy="30305"/>
            </a:xfrm>
            <a:custGeom>
              <a:rect b="b" l="l" r="r" t="t"/>
              <a:pathLst>
                <a:path extrusionOk="0" h="1156" w="2297">
                  <a:moveTo>
                    <a:pt x="463" y="0"/>
                  </a:moveTo>
                  <a:cubicBezTo>
                    <a:pt x="203" y="0"/>
                    <a:pt x="1" y="202"/>
                    <a:pt x="1" y="462"/>
                  </a:cubicBezTo>
                  <a:lnTo>
                    <a:pt x="1" y="1155"/>
                  </a:lnTo>
                  <a:lnTo>
                    <a:pt x="1849" y="1155"/>
                  </a:lnTo>
                  <a:lnTo>
                    <a:pt x="1849" y="462"/>
                  </a:lnTo>
                  <a:cubicBezTo>
                    <a:pt x="1849" y="202"/>
                    <a:pt x="2051" y="0"/>
                    <a:pt x="2296"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0" name="Google Shape;17400;p72"/>
            <p:cNvSpPr/>
            <p:nvPr/>
          </p:nvSpPr>
          <p:spPr>
            <a:xfrm>
              <a:off x="3821067" y="3208855"/>
              <a:ext cx="204765" cy="60190"/>
            </a:xfrm>
            <a:custGeom>
              <a:rect b="b" l="l" r="r" t="t"/>
              <a:pathLst>
                <a:path extrusionOk="0" h="2296" w="7811">
                  <a:moveTo>
                    <a:pt x="463" y="0"/>
                  </a:moveTo>
                  <a:cubicBezTo>
                    <a:pt x="203" y="0"/>
                    <a:pt x="1" y="202"/>
                    <a:pt x="1" y="462"/>
                  </a:cubicBezTo>
                  <a:lnTo>
                    <a:pt x="1" y="1833"/>
                  </a:lnTo>
                  <a:cubicBezTo>
                    <a:pt x="1" y="2093"/>
                    <a:pt x="203" y="2295"/>
                    <a:pt x="463" y="2295"/>
                  </a:cubicBezTo>
                  <a:lnTo>
                    <a:pt x="7363" y="2295"/>
                  </a:lnTo>
                  <a:cubicBezTo>
                    <a:pt x="7608" y="2295"/>
                    <a:pt x="7811" y="2093"/>
                    <a:pt x="7811" y="1833"/>
                  </a:cubicBezTo>
                  <a:lnTo>
                    <a:pt x="7811" y="462"/>
                  </a:lnTo>
                  <a:cubicBezTo>
                    <a:pt x="7811" y="202"/>
                    <a:pt x="7608" y="0"/>
                    <a:pt x="736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1" name="Google Shape;17401;p72"/>
            <p:cNvSpPr/>
            <p:nvPr/>
          </p:nvSpPr>
          <p:spPr>
            <a:xfrm>
              <a:off x="3821067" y="3208855"/>
              <a:ext cx="78383" cy="60190"/>
            </a:xfrm>
            <a:custGeom>
              <a:rect b="b" l="l" r="r" t="t"/>
              <a:pathLst>
                <a:path extrusionOk="0" h="2296" w="2990">
                  <a:moveTo>
                    <a:pt x="463" y="0"/>
                  </a:moveTo>
                  <a:cubicBezTo>
                    <a:pt x="203" y="0"/>
                    <a:pt x="1" y="202"/>
                    <a:pt x="1" y="448"/>
                  </a:cubicBezTo>
                  <a:lnTo>
                    <a:pt x="1" y="1833"/>
                  </a:lnTo>
                  <a:cubicBezTo>
                    <a:pt x="1" y="2093"/>
                    <a:pt x="203" y="2295"/>
                    <a:pt x="463" y="2295"/>
                  </a:cubicBezTo>
                  <a:lnTo>
                    <a:pt x="2989" y="2295"/>
                  </a:lnTo>
                  <a:cubicBezTo>
                    <a:pt x="2729" y="2295"/>
                    <a:pt x="2527" y="2093"/>
                    <a:pt x="2527" y="1833"/>
                  </a:cubicBezTo>
                  <a:lnTo>
                    <a:pt x="2527" y="448"/>
                  </a:lnTo>
                  <a:cubicBezTo>
                    <a:pt x="2527" y="202"/>
                    <a:pt x="2729" y="0"/>
                    <a:pt x="29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02" name="Google Shape;17402;p72"/>
          <p:cNvGrpSpPr/>
          <p:nvPr/>
        </p:nvGrpSpPr>
        <p:grpSpPr>
          <a:xfrm>
            <a:off x="7042995" y="2489463"/>
            <a:ext cx="364441" cy="256225"/>
            <a:chOff x="7042995" y="2489463"/>
            <a:chExt cx="364441" cy="256225"/>
          </a:xfrm>
        </p:grpSpPr>
        <p:sp>
          <p:nvSpPr>
            <p:cNvPr id="17403" name="Google Shape;17403;p72"/>
            <p:cNvSpPr/>
            <p:nvPr/>
          </p:nvSpPr>
          <p:spPr>
            <a:xfrm>
              <a:off x="7042995" y="2526164"/>
              <a:ext cx="364441" cy="219524"/>
            </a:xfrm>
            <a:custGeom>
              <a:rect b="b" l="l" r="r" t="t"/>
              <a:pathLst>
                <a:path extrusionOk="0" h="8374" w="13902">
                  <a:moveTo>
                    <a:pt x="6944" y="1"/>
                  </a:moveTo>
                  <a:cubicBezTo>
                    <a:pt x="6121" y="1"/>
                    <a:pt x="4880" y="535"/>
                    <a:pt x="3263" y="1574"/>
                  </a:cubicBezTo>
                  <a:cubicBezTo>
                    <a:pt x="2224" y="2267"/>
                    <a:pt x="1213" y="3003"/>
                    <a:pt x="246" y="3797"/>
                  </a:cubicBezTo>
                  <a:cubicBezTo>
                    <a:pt x="0" y="3999"/>
                    <a:pt x="0" y="4375"/>
                    <a:pt x="246" y="4577"/>
                  </a:cubicBezTo>
                  <a:cubicBezTo>
                    <a:pt x="1213" y="5371"/>
                    <a:pt x="2224" y="6107"/>
                    <a:pt x="3263" y="6800"/>
                  </a:cubicBezTo>
                  <a:cubicBezTo>
                    <a:pt x="4880" y="7839"/>
                    <a:pt x="6121" y="8373"/>
                    <a:pt x="6944" y="8373"/>
                  </a:cubicBezTo>
                  <a:cubicBezTo>
                    <a:pt x="7781" y="8373"/>
                    <a:pt x="9023" y="7839"/>
                    <a:pt x="10639" y="6800"/>
                  </a:cubicBezTo>
                  <a:cubicBezTo>
                    <a:pt x="11679" y="6107"/>
                    <a:pt x="12689" y="5371"/>
                    <a:pt x="13656" y="4591"/>
                  </a:cubicBezTo>
                  <a:cubicBezTo>
                    <a:pt x="13902" y="4375"/>
                    <a:pt x="13902" y="3999"/>
                    <a:pt x="13656" y="3797"/>
                  </a:cubicBezTo>
                  <a:cubicBezTo>
                    <a:pt x="12689" y="3003"/>
                    <a:pt x="11679" y="2267"/>
                    <a:pt x="10639" y="1574"/>
                  </a:cubicBezTo>
                  <a:cubicBezTo>
                    <a:pt x="9023" y="535"/>
                    <a:pt x="7781" y="1"/>
                    <a:pt x="694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4" name="Google Shape;17404;p72"/>
            <p:cNvSpPr/>
            <p:nvPr/>
          </p:nvSpPr>
          <p:spPr>
            <a:xfrm>
              <a:off x="7042995" y="2526164"/>
              <a:ext cx="200204" cy="219524"/>
            </a:xfrm>
            <a:custGeom>
              <a:rect b="b" l="l" r="r" t="t"/>
              <a:pathLst>
                <a:path extrusionOk="0" h="8374" w="7637">
                  <a:moveTo>
                    <a:pt x="6958" y="1"/>
                  </a:moveTo>
                  <a:cubicBezTo>
                    <a:pt x="6121" y="1"/>
                    <a:pt x="4880" y="535"/>
                    <a:pt x="3263" y="1574"/>
                  </a:cubicBezTo>
                  <a:cubicBezTo>
                    <a:pt x="2224" y="2267"/>
                    <a:pt x="1213" y="3003"/>
                    <a:pt x="246" y="3797"/>
                  </a:cubicBezTo>
                  <a:cubicBezTo>
                    <a:pt x="0" y="3999"/>
                    <a:pt x="0" y="4375"/>
                    <a:pt x="246" y="4591"/>
                  </a:cubicBezTo>
                  <a:cubicBezTo>
                    <a:pt x="1213" y="5371"/>
                    <a:pt x="2224" y="6107"/>
                    <a:pt x="3263" y="6800"/>
                  </a:cubicBezTo>
                  <a:cubicBezTo>
                    <a:pt x="4894" y="7854"/>
                    <a:pt x="6121" y="8373"/>
                    <a:pt x="6944" y="8373"/>
                  </a:cubicBezTo>
                  <a:cubicBezTo>
                    <a:pt x="7189" y="8373"/>
                    <a:pt x="7420" y="8344"/>
                    <a:pt x="7637" y="8272"/>
                  </a:cubicBezTo>
                  <a:cubicBezTo>
                    <a:pt x="6872" y="8085"/>
                    <a:pt x="5861" y="7594"/>
                    <a:pt x="4649" y="6800"/>
                  </a:cubicBezTo>
                  <a:cubicBezTo>
                    <a:pt x="3609" y="6107"/>
                    <a:pt x="2599" y="5371"/>
                    <a:pt x="1632" y="4577"/>
                  </a:cubicBezTo>
                  <a:cubicBezTo>
                    <a:pt x="1386" y="4375"/>
                    <a:pt x="1386" y="3999"/>
                    <a:pt x="1632" y="3797"/>
                  </a:cubicBezTo>
                  <a:cubicBezTo>
                    <a:pt x="2599" y="3003"/>
                    <a:pt x="3609" y="2267"/>
                    <a:pt x="4649" y="1574"/>
                  </a:cubicBezTo>
                  <a:cubicBezTo>
                    <a:pt x="5861" y="795"/>
                    <a:pt x="6872" y="304"/>
                    <a:pt x="7637" y="102"/>
                  </a:cubicBezTo>
                  <a:cubicBezTo>
                    <a:pt x="7420" y="44"/>
                    <a:pt x="7189" y="1"/>
                    <a:pt x="695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5" name="Google Shape;17405;p72"/>
            <p:cNvSpPr/>
            <p:nvPr/>
          </p:nvSpPr>
          <p:spPr>
            <a:xfrm>
              <a:off x="7120198" y="2557255"/>
              <a:ext cx="183557" cy="157395"/>
            </a:xfrm>
            <a:custGeom>
              <a:rect b="b" l="l" r="r" t="t"/>
              <a:pathLst>
                <a:path extrusionOk="0" h="6004" w="7002">
                  <a:moveTo>
                    <a:pt x="3981" y="1"/>
                  </a:moveTo>
                  <a:cubicBezTo>
                    <a:pt x="3246" y="1"/>
                    <a:pt x="2498" y="273"/>
                    <a:pt x="1891" y="879"/>
                  </a:cubicBezTo>
                  <a:cubicBezTo>
                    <a:pt x="0" y="2770"/>
                    <a:pt x="1328" y="6004"/>
                    <a:pt x="3999" y="6004"/>
                  </a:cubicBezTo>
                  <a:cubicBezTo>
                    <a:pt x="5659" y="6004"/>
                    <a:pt x="7002" y="4661"/>
                    <a:pt x="7002" y="3001"/>
                  </a:cubicBezTo>
                  <a:cubicBezTo>
                    <a:pt x="7002" y="1193"/>
                    <a:pt x="5520" y="1"/>
                    <a:pt x="3981" y="1"/>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6" name="Google Shape;17406;p72"/>
            <p:cNvSpPr/>
            <p:nvPr/>
          </p:nvSpPr>
          <p:spPr>
            <a:xfrm>
              <a:off x="7146308" y="2557622"/>
              <a:ext cx="93876" cy="157002"/>
            </a:xfrm>
            <a:custGeom>
              <a:rect b="b" l="l" r="r" t="t"/>
              <a:pathLst>
                <a:path extrusionOk="0" h="5989" w="3581">
                  <a:moveTo>
                    <a:pt x="2996" y="0"/>
                  </a:moveTo>
                  <a:cubicBezTo>
                    <a:pt x="1374" y="0"/>
                    <a:pt x="0" y="1309"/>
                    <a:pt x="0" y="2987"/>
                  </a:cubicBezTo>
                  <a:cubicBezTo>
                    <a:pt x="0" y="4678"/>
                    <a:pt x="1374" y="5988"/>
                    <a:pt x="2996" y="5988"/>
                  </a:cubicBezTo>
                  <a:cubicBezTo>
                    <a:pt x="3188" y="5988"/>
                    <a:pt x="3383" y="5970"/>
                    <a:pt x="3580" y="5932"/>
                  </a:cubicBezTo>
                  <a:cubicBezTo>
                    <a:pt x="2166" y="5658"/>
                    <a:pt x="1155" y="4416"/>
                    <a:pt x="1155" y="2987"/>
                  </a:cubicBezTo>
                  <a:cubicBezTo>
                    <a:pt x="1155" y="1558"/>
                    <a:pt x="2166" y="331"/>
                    <a:pt x="3580" y="57"/>
                  </a:cubicBezTo>
                  <a:cubicBezTo>
                    <a:pt x="3383" y="18"/>
                    <a:pt x="3188" y="0"/>
                    <a:pt x="299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7" name="Google Shape;17407;p72"/>
            <p:cNvSpPr/>
            <p:nvPr/>
          </p:nvSpPr>
          <p:spPr>
            <a:xfrm>
              <a:off x="7172025" y="2596236"/>
              <a:ext cx="92749" cy="79431"/>
            </a:xfrm>
            <a:custGeom>
              <a:rect b="b" l="l" r="r" t="t"/>
              <a:pathLst>
                <a:path extrusionOk="0" h="3030" w="3538">
                  <a:moveTo>
                    <a:pt x="2011" y="1"/>
                  </a:moveTo>
                  <a:cubicBezTo>
                    <a:pt x="1640" y="1"/>
                    <a:pt x="1261" y="138"/>
                    <a:pt x="954" y="446"/>
                  </a:cubicBezTo>
                  <a:cubicBezTo>
                    <a:pt x="1" y="1398"/>
                    <a:pt x="679" y="3030"/>
                    <a:pt x="2022" y="3030"/>
                  </a:cubicBezTo>
                  <a:cubicBezTo>
                    <a:pt x="2859" y="3030"/>
                    <a:pt x="3538" y="2351"/>
                    <a:pt x="3538" y="1514"/>
                  </a:cubicBezTo>
                  <a:cubicBezTo>
                    <a:pt x="3538" y="605"/>
                    <a:pt x="2790" y="1"/>
                    <a:pt x="2011" y="1"/>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8" name="Google Shape;17408;p72"/>
            <p:cNvSpPr/>
            <p:nvPr/>
          </p:nvSpPr>
          <p:spPr>
            <a:xfrm>
              <a:off x="7185290" y="2596420"/>
              <a:ext cx="55261" cy="79143"/>
            </a:xfrm>
            <a:custGeom>
              <a:rect b="b" l="l" r="r" t="t"/>
              <a:pathLst>
                <a:path extrusionOk="0" h="3019" w="2108">
                  <a:moveTo>
                    <a:pt x="1516" y="1"/>
                  </a:moveTo>
                  <a:cubicBezTo>
                    <a:pt x="717" y="1"/>
                    <a:pt x="0" y="637"/>
                    <a:pt x="0" y="1507"/>
                  </a:cubicBezTo>
                  <a:cubicBezTo>
                    <a:pt x="0" y="2374"/>
                    <a:pt x="713" y="3019"/>
                    <a:pt x="1509" y="3019"/>
                  </a:cubicBezTo>
                  <a:cubicBezTo>
                    <a:pt x="1706" y="3019"/>
                    <a:pt x="1909" y="2979"/>
                    <a:pt x="2108" y="2893"/>
                  </a:cubicBezTo>
                  <a:cubicBezTo>
                    <a:pt x="1545" y="2662"/>
                    <a:pt x="1184" y="2113"/>
                    <a:pt x="1184" y="1507"/>
                  </a:cubicBezTo>
                  <a:cubicBezTo>
                    <a:pt x="1184" y="901"/>
                    <a:pt x="1545" y="352"/>
                    <a:pt x="2108" y="121"/>
                  </a:cubicBezTo>
                  <a:cubicBezTo>
                    <a:pt x="1912" y="39"/>
                    <a:pt x="1711" y="1"/>
                    <a:pt x="15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9" name="Google Shape;17409;p72"/>
            <p:cNvSpPr/>
            <p:nvPr/>
          </p:nvSpPr>
          <p:spPr>
            <a:xfrm>
              <a:off x="7338360" y="2541159"/>
              <a:ext cx="35574" cy="24747"/>
            </a:xfrm>
            <a:custGeom>
              <a:rect b="b" l="l" r="r" t="t"/>
              <a:pathLst>
                <a:path extrusionOk="0" h="944" w="1357">
                  <a:moveTo>
                    <a:pt x="308" y="1"/>
                  </a:moveTo>
                  <a:cubicBezTo>
                    <a:pt x="121" y="1"/>
                    <a:pt x="0" y="266"/>
                    <a:pt x="181" y="410"/>
                  </a:cubicBezTo>
                  <a:lnTo>
                    <a:pt x="181" y="396"/>
                  </a:lnTo>
                  <a:cubicBezTo>
                    <a:pt x="426" y="555"/>
                    <a:pt x="672" y="728"/>
                    <a:pt x="917" y="901"/>
                  </a:cubicBezTo>
                  <a:cubicBezTo>
                    <a:pt x="949" y="931"/>
                    <a:pt x="984" y="944"/>
                    <a:pt x="1020" y="944"/>
                  </a:cubicBezTo>
                  <a:cubicBezTo>
                    <a:pt x="1189" y="944"/>
                    <a:pt x="1356" y="648"/>
                    <a:pt x="1177" y="540"/>
                  </a:cubicBezTo>
                  <a:cubicBezTo>
                    <a:pt x="917" y="367"/>
                    <a:pt x="672" y="179"/>
                    <a:pt x="426" y="35"/>
                  </a:cubicBezTo>
                  <a:cubicBezTo>
                    <a:pt x="386" y="11"/>
                    <a:pt x="346" y="1"/>
                    <a:pt x="30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0" name="Google Shape;17410;p72"/>
            <p:cNvSpPr/>
            <p:nvPr/>
          </p:nvSpPr>
          <p:spPr>
            <a:xfrm>
              <a:off x="7106567" y="2489463"/>
              <a:ext cx="221648" cy="56415"/>
            </a:xfrm>
            <a:custGeom>
              <a:rect b="b" l="l" r="r" t="t"/>
              <a:pathLst>
                <a:path extrusionOk="0" h="2152" w="8455">
                  <a:moveTo>
                    <a:pt x="4519" y="0"/>
                  </a:moveTo>
                  <a:cubicBezTo>
                    <a:pt x="3436" y="0"/>
                    <a:pt x="2007" y="563"/>
                    <a:pt x="188" y="1733"/>
                  </a:cubicBezTo>
                  <a:cubicBezTo>
                    <a:pt x="1" y="1848"/>
                    <a:pt x="87" y="2137"/>
                    <a:pt x="318" y="2137"/>
                  </a:cubicBezTo>
                  <a:lnTo>
                    <a:pt x="304" y="2151"/>
                  </a:lnTo>
                  <a:cubicBezTo>
                    <a:pt x="347" y="2151"/>
                    <a:pt x="390" y="2137"/>
                    <a:pt x="434" y="2108"/>
                  </a:cubicBezTo>
                  <a:cubicBezTo>
                    <a:pt x="2180" y="997"/>
                    <a:pt x="3523" y="448"/>
                    <a:pt x="4519" y="448"/>
                  </a:cubicBezTo>
                  <a:cubicBezTo>
                    <a:pt x="5414" y="448"/>
                    <a:pt x="6540" y="867"/>
                    <a:pt x="7983" y="1718"/>
                  </a:cubicBezTo>
                  <a:cubicBezTo>
                    <a:pt x="8027" y="1747"/>
                    <a:pt x="8070" y="1760"/>
                    <a:pt x="8111" y="1760"/>
                  </a:cubicBezTo>
                  <a:cubicBezTo>
                    <a:pt x="8315" y="1760"/>
                    <a:pt x="8455" y="1449"/>
                    <a:pt x="8214" y="1329"/>
                  </a:cubicBezTo>
                  <a:cubicBezTo>
                    <a:pt x="6699" y="434"/>
                    <a:pt x="5486" y="0"/>
                    <a:pt x="451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1" name="Google Shape;17411;p72"/>
            <p:cNvSpPr/>
            <p:nvPr/>
          </p:nvSpPr>
          <p:spPr>
            <a:xfrm>
              <a:off x="7234863" y="2598884"/>
              <a:ext cx="32192" cy="27211"/>
            </a:xfrm>
            <a:custGeom>
              <a:rect b="b" l="l" r="r" t="t"/>
              <a:pathLst>
                <a:path extrusionOk="0" h="1038" w="1228">
                  <a:moveTo>
                    <a:pt x="524" y="0"/>
                  </a:moveTo>
                  <a:cubicBezTo>
                    <a:pt x="256" y="0"/>
                    <a:pt x="0" y="207"/>
                    <a:pt x="0" y="518"/>
                  </a:cubicBezTo>
                  <a:cubicBezTo>
                    <a:pt x="0" y="807"/>
                    <a:pt x="231" y="1038"/>
                    <a:pt x="520" y="1038"/>
                  </a:cubicBezTo>
                  <a:cubicBezTo>
                    <a:pt x="996" y="1038"/>
                    <a:pt x="1227" y="475"/>
                    <a:pt x="895" y="157"/>
                  </a:cubicBezTo>
                  <a:cubicBezTo>
                    <a:pt x="787" y="49"/>
                    <a:pt x="654" y="0"/>
                    <a:pt x="52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12" name="Google Shape;17412;p72"/>
          <p:cNvGrpSpPr/>
          <p:nvPr/>
        </p:nvGrpSpPr>
        <p:grpSpPr>
          <a:xfrm>
            <a:off x="7517172" y="2437007"/>
            <a:ext cx="364284" cy="361243"/>
            <a:chOff x="7517172" y="2437007"/>
            <a:chExt cx="364284" cy="361243"/>
          </a:xfrm>
        </p:grpSpPr>
        <p:sp>
          <p:nvSpPr>
            <p:cNvPr id="17413" name="Google Shape;17413;p72"/>
            <p:cNvSpPr/>
            <p:nvPr/>
          </p:nvSpPr>
          <p:spPr>
            <a:xfrm>
              <a:off x="7517172" y="2548499"/>
              <a:ext cx="164997" cy="78724"/>
            </a:xfrm>
            <a:custGeom>
              <a:rect b="b" l="l" r="r" t="t"/>
              <a:pathLst>
                <a:path extrusionOk="0" h="3003" w="6294">
                  <a:moveTo>
                    <a:pt x="6294" y="0"/>
                  </a:moveTo>
                  <a:lnTo>
                    <a:pt x="4923" y="116"/>
                  </a:lnTo>
                  <a:cubicBezTo>
                    <a:pt x="3118" y="260"/>
                    <a:pt x="1429" y="1040"/>
                    <a:pt x="144" y="2324"/>
                  </a:cubicBezTo>
                  <a:cubicBezTo>
                    <a:pt x="0" y="2469"/>
                    <a:pt x="87" y="2729"/>
                    <a:pt x="303" y="2743"/>
                  </a:cubicBezTo>
                  <a:lnTo>
                    <a:pt x="3277" y="3003"/>
                  </a:lnTo>
                  <a:lnTo>
                    <a:pt x="6294"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4" name="Google Shape;17414;p72"/>
            <p:cNvSpPr/>
            <p:nvPr/>
          </p:nvSpPr>
          <p:spPr>
            <a:xfrm>
              <a:off x="7690112" y="2635166"/>
              <a:ext cx="79117" cy="163084"/>
            </a:xfrm>
            <a:custGeom>
              <a:rect b="b" l="l" r="r" t="t"/>
              <a:pathLst>
                <a:path extrusionOk="0" h="6221" w="3018">
                  <a:moveTo>
                    <a:pt x="3017" y="0"/>
                  </a:moveTo>
                  <a:lnTo>
                    <a:pt x="0" y="3017"/>
                  </a:lnTo>
                  <a:lnTo>
                    <a:pt x="260" y="5991"/>
                  </a:lnTo>
                  <a:cubicBezTo>
                    <a:pt x="270" y="6134"/>
                    <a:pt x="387" y="6221"/>
                    <a:pt x="507" y="6221"/>
                  </a:cubicBezTo>
                  <a:cubicBezTo>
                    <a:pt x="568" y="6221"/>
                    <a:pt x="630" y="6198"/>
                    <a:pt x="679" y="6150"/>
                  </a:cubicBezTo>
                  <a:cubicBezTo>
                    <a:pt x="1963" y="4865"/>
                    <a:pt x="2743" y="3176"/>
                    <a:pt x="2887" y="1386"/>
                  </a:cubicBezTo>
                  <a:lnTo>
                    <a:pt x="3017"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5" name="Google Shape;17415;p72"/>
            <p:cNvSpPr/>
            <p:nvPr/>
          </p:nvSpPr>
          <p:spPr>
            <a:xfrm>
              <a:off x="7517172" y="2552274"/>
              <a:ext cx="118833" cy="69286"/>
            </a:xfrm>
            <a:custGeom>
              <a:rect b="b" l="l" r="r" t="t"/>
              <a:pathLst>
                <a:path extrusionOk="0" h="2643" w="4533">
                  <a:moveTo>
                    <a:pt x="4533" y="1"/>
                  </a:moveTo>
                  <a:cubicBezTo>
                    <a:pt x="2873" y="232"/>
                    <a:pt x="1328" y="982"/>
                    <a:pt x="144" y="2166"/>
                  </a:cubicBezTo>
                  <a:cubicBezTo>
                    <a:pt x="0" y="2325"/>
                    <a:pt x="87" y="2585"/>
                    <a:pt x="303" y="2599"/>
                  </a:cubicBezTo>
                  <a:lnTo>
                    <a:pt x="751" y="2642"/>
                  </a:lnTo>
                  <a:cubicBezTo>
                    <a:pt x="606" y="2541"/>
                    <a:pt x="592" y="2325"/>
                    <a:pt x="707" y="2209"/>
                  </a:cubicBezTo>
                  <a:cubicBezTo>
                    <a:pt x="1761" y="1141"/>
                    <a:pt x="3089" y="391"/>
                    <a:pt x="4533"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6" name="Google Shape;17416;p72"/>
            <p:cNvSpPr/>
            <p:nvPr/>
          </p:nvSpPr>
          <p:spPr>
            <a:xfrm>
              <a:off x="7690112" y="2699864"/>
              <a:ext cx="23095" cy="98385"/>
            </a:xfrm>
            <a:custGeom>
              <a:rect b="b" l="l" r="r" t="t"/>
              <a:pathLst>
                <a:path extrusionOk="0" h="3753" w="881">
                  <a:moveTo>
                    <a:pt x="549" y="1"/>
                  </a:moveTo>
                  <a:lnTo>
                    <a:pt x="0" y="549"/>
                  </a:lnTo>
                  <a:lnTo>
                    <a:pt x="260" y="3523"/>
                  </a:lnTo>
                  <a:cubicBezTo>
                    <a:pt x="270" y="3666"/>
                    <a:pt x="387" y="3753"/>
                    <a:pt x="511" y="3753"/>
                  </a:cubicBezTo>
                  <a:cubicBezTo>
                    <a:pt x="574" y="3753"/>
                    <a:pt x="639" y="3730"/>
                    <a:pt x="693" y="3682"/>
                  </a:cubicBezTo>
                  <a:cubicBezTo>
                    <a:pt x="751" y="3609"/>
                    <a:pt x="823" y="3552"/>
                    <a:pt x="881" y="3479"/>
                  </a:cubicBezTo>
                  <a:cubicBezTo>
                    <a:pt x="866" y="3451"/>
                    <a:pt x="852" y="3422"/>
                    <a:pt x="852" y="3378"/>
                  </a:cubicBezTo>
                  <a:lnTo>
                    <a:pt x="549"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7" name="Google Shape;17417;p72"/>
            <p:cNvSpPr/>
            <p:nvPr/>
          </p:nvSpPr>
          <p:spPr>
            <a:xfrm>
              <a:off x="7585646" y="2437138"/>
              <a:ext cx="295128" cy="293608"/>
            </a:xfrm>
            <a:custGeom>
              <a:rect b="b" l="l" r="r" t="t"/>
              <a:pathLst>
                <a:path extrusionOk="0" h="11200" w="11258">
                  <a:moveTo>
                    <a:pt x="11038" y="0"/>
                  </a:moveTo>
                  <a:cubicBezTo>
                    <a:pt x="11025" y="0"/>
                    <a:pt x="11013" y="2"/>
                    <a:pt x="11001" y="4"/>
                  </a:cubicBezTo>
                  <a:lnTo>
                    <a:pt x="8619" y="697"/>
                  </a:lnTo>
                  <a:lnTo>
                    <a:pt x="6858" y="1217"/>
                  </a:lnTo>
                  <a:cubicBezTo>
                    <a:pt x="6713" y="1246"/>
                    <a:pt x="6583" y="1332"/>
                    <a:pt x="6482" y="1434"/>
                  </a:cubicBezTo>
                  <a:lnTo>
                    <a:pt x="88" y="7828"/>
                  </a:lnTo>
                  <a:cubicBezTo>
                    <a:pt x="1" y="7915"/>
                    <a:pt x="1" y="8045"/>
                    <a:pt x="88" y="8117"/>
                  </a:cubicBezTo>
                  <a:lnTo>
                    <a:pt x="1358" y="9402"/>
                  </a:lnTo>
                  <a:lnTo>
                    <a:pt x="1834" y="9864"/>
                  </a:lnTo>
                  <a:lnTo>
                    <a:pt x="3090" y="11134"/>
                  </a:lnTo>
                  <a:cubicBezTo>
                    <a:pt x="3141" y="11177"/>
                    <a:pt x="3198" y="11199"/>
                    <a:pt x="3256" y="11199"/>
                  </a:cubicBezTo>
                  <a:cubicBezTo>
                    <a:pt x="3314" y="11199"/>
                    <a:pt x="3372" y="11177"/>
                    <a:pt x="3422" y="11134"/>
                  </a:cubicBezTo>
                  <a:lnTo>
                    <a:pt x="6988" y="7554"/>
                  </a:lnTo>
                  <a:lnTo>
                    <a:pt x="9774" y="4768"/>
                  </a:lnTo>
                  <a:cubicBezTo>
                    <a:pt x="9889" y="4653"/>
                    <a:pt x="9976" y="4508"/>
                    <a:pt x="10034" y="4349"/>
                  </a:cubicBezTo>
                  <a:lnTo>
                    <a:pt x="11232" y="250"/>
                  </a:lnTo>
                  <a:cubicBezTo>
                    <a:pt x="11258" y="119"/>
                    <a:pt x="11154" y="0"/>
                    <a:pt x="1103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8" name="Google Shape;17418;p72"/>
            <p:cNvSpPr/>
            <p:nvPr/>
          </p:nvSpPr>
          <p:spPr>
            <a:xfrm>
              <a:off x="7585646" y="2437400"/>
              <a:ext cx="295495" cy="219341"/>
            </a:xfrm>
            <a:custGeom>
              <a:rect b="b" l="l" r="r" t="t"/>
              <a:pathLst>
                <a:path extrusionOk="0" h="8367" w="11272">
                  <a:moveTo>
                    <a:pt x="11057" y="0"/>
                  </a:moveTo>
                  <a:cubicBezTo>
                    <a:pt x="11039" y="0"/>
                    <a:pt x="11020" y="3"/>
                    <a:pt x="11001" y="9"/>
                  </a:cubicBezTo>
                  <a:lnTo>
                    <a:pt x="6843" y="1221"/>
                  </a:lnTo>
                  <a:cubicBezTo>
                    <a:pt x="6713" y="1250"/>
                    <a:pt x="6583" y="1308"/>
                    <a:pt x="6482" y="1409"/>
                  </a:cubicBezTo>
                  <a:lnTo>
                    <a:pt x="73" y="7818"/>
                  </a:lnTo>
                  <a:cubicBezTo>
                    <a:pt x="1" y="7891"/>
                    <a:pt x="1" y="8035"/>
                    <a:pt x="73" y="8107"/>
                  </a:cubicBezTo>
                  <a:lnTo>
                    <a:pt x="333" y="8367"/>
                  </a:lnTo>
                  <a:lnTo>
                    <a:pt x="1069" y="7645"/>
                  </a:lnTo>
                  <a:lnTo>
                    <a:pt x="6814" y="1900"/>
                  </a:lnTo>
                  <a:cubicBezTo>
                    <a:pt x="6901" y="1813"/>
                    <a:pt x="7017" y="1741"/>
                    <a:pt x="7132" y="1712"/>
                  </a:cubicBezTo>
                  <a:lnTo>
                    <a:pt x="11160" y="543"/>
                  </a:lnTo>
                  <a:lnTo>
                    <a:pt x="11246" y="240"/>
                  </a:lnTo>
                  <a:cubicBezTo>
                    <a:pt x="11271" y="115"/>
                    <a:pt x="11177" y="0"/>
                    <a:pt x="11057"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9" name="Google Shape;17419;p72"/>
            <p:cNvSpPr/>
            <p:nvPr/>
          </p:nvSpPr>
          <p:spPr>
            <a:xfrm>
              <a:off x="7734757" y="2520868"/>
              <a:ext cx="61710" cy="61710"/>
            </a:xfrm>
            <a:custGeom>
              <a:rect b="b" l="l" r="r" t="t"/>
              <a:pathLst>
                <a:path extrusionOk="0" h="2354" w="2354">
                  <a:moveTo>
                    <a:pt x="1170" y="1"/>
                  </a:moveTo>
                  <a:cubicBezTo>
                    <a:pt x="520" y="1"/>
                    <a:pt x="1" y="535"/>
                    <a:pt x="1" y="1184"/>
                  </a:cubicBezTo>
                  <a:cubicBezTo>
                    <a:pt x="1" y="1834"/>
                    <a:pt x="520" y="2354"/>
                    <a:pt x="1170" y="2354"/>
                  </a:cubicBezTo>
                  <a:cubicBezTo>
                    <a:pt x="1819" y="2354"/>
                    <a:pt x="2353" y="1834"/>
                    <a:pt x="2353" y="1184"/>
                  </a:cubicBezTo>
                  <a:cubicBezTo>
                    <a:pt x="2353" y="535"/>
                    <a:pt x="1819" y="1"/>
                    <a:pt x="117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0" name="Google Shape;17420;p72"/>
            <p:cNvSpPr/>
            <p:nvPr/>
          </p:nvSpPr>
          <p:spPr>
            <a:xfrm>
              <a:off x="7734757" y="2520790"/>
              <a:ext cx="38248" cy="61867"/>
            </a:xfrm>
            <a:custGeom>
              <a:rect b="b" l="l" r="r" t="t"/>
              <a:pathLst>
                <a:path extrusionOk="0" h="2360" w="1459">
                  <a:moveTo>
                    <a:pt x="1184" y="1"/>
                  </a:moveTo>
                  <a:cubicBezTo>
                    <a:pt x="544" y="1"/>
                    <a:pt x="1" y="516"/>
                    <a:pt x="1" y="1187"/>
                  </a:cubicBezTo>
                  <a:cubicBezTo>
                    <a:pt x="1" y="1856"/>
                    <a:pt x="541" y="2360"/>
                    <a:pt x="1179" y="2360"/>
                  </a:cubicBezTo>
                  <a:cubicBezTo>
                    <a:pt x="1271" y="2360"/>
                    <a:pt x="1364" y="2349"/>
                    <a:pt x="1458" y="2328"/>
                  </a:cubicBezTo>
                  <a:cubicBezTo>
                    <a:pt x="563" y="2111"/>
                    <a:pt x="246" y="1000"/>
                    <a:pt x="895" y="350"/>
                  </a:cubicBezTo>
                  <a:cubicBezTo>
                    <a:pt x="1054" y="191"/>
                    <a:pt x="1242" y="90"/>
                    <a:pt x="1458" y="32"/>
                  </a:cubicBezTo>
                  <a:cubicBezTo>
                    <a:pt x="1366" y="11"/>
                    <a:pt x="1274" y="1"/>
                    <a:pt x="118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1" name="Google Shape;17421;p72"/>
            <p:cNvSpPr/>
            <p:nvPr/>
          </p:nvSpPr>
          <p:spPr>
            <a:xfrm>
              <a:off x="7578096" y="2659362"/>
              <a:ext cx="79484" cy="78750"/>
            </a:xfrm>
            <a:custGeom>
              <a:rect b="b" l="l" r="r" t="t"/>
              <a:pathLst>
                <a:path extrusionOk="0" h="3004" w="3032">
                  <a:moveTo>
                    <a:pt x="780" y="1"/>
                  </a:moveTo>
                  <a:lnTo>
                    <a:pt x="116" y="679"/>
                  </a:lnTo>
                  <a:cubicBezTo>
                    <a:pt x="0" y="795"/>
                    <a:pt x="0" y="997"/>
                    <a:pt x="116" y="1112"/>
                  </a:cubicBezTo>
                  <a:lnTo>
                    <a:pt x="1011" y="2007"/>
                  </a:lnTo>
                  <a:lnTo>
                    <a:pt x="1920" y="2917"/>
                  </a:lnTo>
                  <a:cubicBezTo>
                    <a:pt x="1978" y="2975"/>
                    <a:pt x="2057" y="3004"/>
                    <a:pt x="2137" y="3004"/>
                  </a:cubicBezTo>
                  <a:cubicBezTo>
                    <a:pt x="2216" y="3004"/>
                    <a:pt x="2295" y="2975"/>
                    <a:pt x="2353" y="2917"/>
                  </a:cubicBezTo>
                  <a:lnTo>
                    <a:pt x="3032" y="2253"/>
                  </a:lnTo>
                  <a:lnTo>
                    <a:pt x="2151" y="1372"/>
                  </a:lnTo>
                  <a:lnTo>
                    <a:pt x="1675" y="896"/>
                  </a:lnTo>
                  <a:lnTo>
                    <a:pt x="78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2" name="Google Shape;17422;p72"/>
            <p:cNvSpPr/>
            <p:nvPr/>
          </p:nvSpPr>
          <p:spPr>
            <a:xfrm>
              <a:off x="7578096" y="2659755"/>
              <a:ext cx="31039" cy="34473"/>
            </a:xfrm>
            <a:custGeom>
              <a:rect b="b" l="l" r="r" t="t"/>
              <a:pathLst>
                <a:path extrusionOk="0" h="1315" w="1184">
                  <a:moveTo>
                    <a:pt x="780" y="0"/>
                  </a:moveTo>
                  <a:lnTo>
                    <a:pt x="116" y="664"/>
                  </a:lnTo>
                  <a:cubicBezTo>
                    <a:pt x="0" y="780"/>
                    <a:pt x="0" y="982"/>
                    <a:pt x="116" y="1097"/>
                  </a:cubicBezTo>
                  <a:lnTo>
                    <a:pt x="332" y="1314"/>
                  </a:lnTo>
                  <a:cubicBezTo>
                    <a:pt x="347" y="1242"/>
                    <a:pt x="376" y="1184"/>
                    <a:pt x="419" y="1141"/>
                  </a:cubicBezTo>
                  <a:lnTo>
                    <a:pt x="1184" y="390"/>
                  </a:lnTo>
                  <a:lnTo>
                    <a:pt x="780"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3" name="Google Shape;17423;p72"/>
            <p:cNvSpPr/>
            <p:nvPr/>
          </p:nvSpPr>
          <p:spPr>
            <a:xfrm>
              <a:off x="7585646" y="2627196"/>
              <a:ext cx="104493" cy="103549"/>
            </a:xfrm>
            <a:custGeom>
              <a:rect b="b" l="l" r="r" t="t"/>
              <a:pathLst>
                <a:path extrusionOk="0" h="3950" w="3986">
                  <a:moveTo>
                    <a:pt x="665" y="1"/>
                  </a:moveTo>
                  <a:lnTo>
                    <a:pt x="88" y="578"/>
                  </a:lnTo>
                  <a:cubicBezTo>
                    <a:pt x="1" y="665"/>
                    <a:pt x="1" y="795"/>
                    <a:pt x="88" y="882"/>
                  </a:cubicBezTo>
                  <a:lnTo>
                    <a:pt x="1358" y="2152"/>
                  </a:lnTo>
                  <a:lnTo>
                    <a:pt x="1834" y="2628"/>
                  </a:lnTo>
                  <a:lnTo>
                    <a:pt x="3090" y="3884"/>
                  </a:lnTo>
                  <a:cubicBezTo>
                    <a:pt x="3141" y="3927"/>
                    <a:pt x="3198" y="3949"/>
                    <a:pt x="3256" y="3949"/>
                  </a:cubicBezTo>
                  <a:cubicBezTo>
                    <a:pt x="3314" y="3949"/>
                    <a:pt x="3372" y="3927"/>
                    <a:pt x="3422" y="3884"/>
                  </a:cubicBezTo>
                  <a:lnTo>
                    <a:pt x="3985" y="3321"/>
                  </a:lnTo>
                  <a:lnTo>
                    <a:pt x="2556" y="1906"/>
                  </a:lnTo>
                  <a:lnTo>
                    <a:pt x="2094" y="1430"/>
                  </a:lnTo>
                  <a:lnTo>
                    <a:pt x="665"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4" name="Google Shape;17424;p72"/>
            <p:cNvSpPr/>
            <p:nvPr/>
          </p:nvSpPr>
          <p:spPr>
            <a:xfrm>
              <a:off x="7585646" y="2627196"/>
              <a:ext cx="28050" cy="29544"/>
            </a:xfrm>
            <a:custGeom>
              <a:rect b="b" l="l" r="r" t="t"/>
              <a:pathLst>
                <a:path extrusionOk="0" h="1127" w="1070">
                  <a:moveTo>
                    <a:pt x="665" y="1"/>
                  </a:moveTo>
                  <a:lnTo>
                    <a:pt x="88" y="578"/>
                  </a:lnTo>
                  <a:cubicBezTo>
                    <a:pt x="1" y="665"/>
                    <a:pt x="1" y="795"/>
                    <a:pt x="88" y="867"/>
                  </a:cubicBezTo>
                  <a:lnTo>
                    <a:pt x="347" y="1127"/>
                  </a:lnTo>
                  <a:lnTo>
                    <a:pt x="1069" y="405"/>
                  </a:lnTo>
                  <a:lnTo>
                    <a:pt x="665" y="1"/>
                  </a:lnTo>
                  <a:close/>
                </a:path>
              </a:pathLst>
            </a:custGeom>
            <a:solidFill>
              <a:srgbClr val="B6C5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5" name="Google Shape;17425;p72"/>
            <p:cNvSpPr/>
            <p:nvPr/>
          </p:nvSpPr>
          <p:spPr>
            <a:xfrm>
              <a:off x="7539874" y="2697505"/>
              <a:ext cx="32480" cy="29544"/>
            </a:xfrm>
            <a:custGeom>
              <a:rect b="b" l="l" r="r" t="t"/>
              <a:pathLst>
                <a:path extrusionOk="0" h="1127" w="1239">
                  <a:moveTo>
                    <a:pt x="939" y="1"/>
                  </a:moveTo>
                  <a:cubicBezTo>
                    <a:pt x="891" y="1"/>
                    <a:pt x="840" y="19"/>
                    <a:pt x="794" y="62"/>
                  </a:cubicBezTo>
                  <a:lnTo>
                    <a:pt x="87" y="769"/>
                  </a:lnTo>
                  <a:cubicBezTo>
                    <a:pt x="0" y="856"/>
                    <a:pt x="0" y="986"/>
                    <a:pt x="87" y="1072"/>
                  </a:cubicBezTo>
                  <a:cubicBezTo>
                    <a:pt x="130" y="1108"/>
                    <a:pt x="184" y="1126"/>
                    <a:pt x="237" y="1126"/>
                  </a:cubicBezTo>
                  <a:cubicBezTo>
                    <a:pt x="289" y="1126"/>
                    <a:pt x="339" y="1108"/>
                    <a:pt x="376" y="1072"/>
                  </a:cubicBezTo>
                  <a:lnTo>
                    <a:pt x="1083" y="365"/>
                  </a:lnTo>
                  <a:cubicBezTo>
                    <a:pt x="1239" y="209"/>
                    <a:pt x="1102" y="1"/>
                    <a:pt x="93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6" name="Google Shape;17426;p72"/>
            <p:cNvSpPr/>
            <p:nvPr/>
          </p:nvSpPr>
          <p:spPr>
            <a:xfrm>
              <a:off x="7558041" y="2715515"/>
              <a:ext cx="32454" cy="29597"/>
            </a:xfrm>
            <a:custGeom>
              <a:rect b="b" l="l" r="r" t="t"/>
              <a:pathLst>
                <a:path extrusionOk="0" h="1129" w="1238">
                  <a:moveTo>
                    <a:pt x="937" y="1"/>
                  </a:moveTo>
                  <a:cubicBezTo>
                    <a:pt x="888" y="1"/>
                    <a:pt x="838" y="20"/>
                    <a:pt x="794" y="68"/>
                  </a:cubicBezTo>
                  <a:lnTo>
                    <a:pt x="87" y="775"/>
                  </a:lnTo>
                  <a:cubicBezTo>
                    <a:pt x="0" y="862"/>
                    <a:pt x="0" y="991"/>
                    <a:pt x="87" y="1064"/>
                  </a:cubicBezTo>
                  <a:cubicBezTo>
                    <a:pt x="123" y="1107"/>
                    <a:pt x="173" y="1129"/>
                    <a:pt x="226" y="1129"/>
                  </a:cubicBezTo>
                  <a:cubicBezTo>
                    <a:pt x="278" y="1129"/>
                    <a:pt x="332" y="1107"/>
                    <a:pt x="375" y="1064"/>
                  </a:cubicBezTo>
                  <a:lnTo>
                    <a:pt x="1083" y="356"/>
                  </a:lnTo>
                  <a:cubicBezTo>
                    <a:pt x="1238" y="212"/>
                    <a:pt x="1096" y="1"/>
                    <a:pt x="93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7" name="Google Shape;17427;p72"/>
            <p:cNvSpPr/>
            <p:nvPr/>
          </p:nvSpPr>
          <p:spPr>
            <a:xfrm>
              <a:off x="7593982" y="2751639"/>
              <a:ext cx="32507" cy="29518"/>
            </a:xfrm>
            <a:custGeom>
              <a:rect b="b" l="l" r="r" t="t"/>
              <a:pathLst>
                <a:path extrusionOk="0" h="1126" w="1240">
                  <a:moveTo>
                    <a:pt x="939" y="0"/>
                  </a:moveTo>
                  <a:cubicBezTo>
                    <a:pt x="891" y="0"/>
                    <a:pt x="840" y="18"/>
                    <a:pt x="794" y="61"/>
                  </a:cubicBezTo>
                  <a:lnTo>
                    <a:pt x="87" y="768"/>
                  </a:lnTo>
                  <a:cubicBezTo>
                    <a:pt x="1" y="855"/>
                    <a:pt x="1" y="985"/>
                    <a:pt x="87" y="1071"/>
                  </a:cubicBezTo>
                  <a:cubicBezTo>
                    <a:pt x="130" y="1107"/>
                    <a:pt x="185" y="1126"/>
                    <a:pt x="237" y="1126"/>
                  </a:cubicBezTo>
                  <a:cubicBezTo>
                    <a:pt x="289" y="1126"/>
                    <a:pt x="340" y="1107"/>
                    <a:pt x="376" y="1071"/>
                  </a:cubicBezTo>
                  <a:lnTo>
                    <a:pt x="1083" y="364"/>
                  </a:lnTo>
                  <a:cubicBezTo>
                    <a:pt x="1239" y="208"/>
                    <a:pt x="1103" y="0"/>
                    <a:pt x="93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8" name="Google Shape;17428;p72"/>
            <p:cNvSpPr/>
            <p:nvPr/>
          </p:nvSpPr>
          <p:spPr>
            <a:xfrm>
              <a:off x="7576208" y="2733629"/>
              <a:ext cx="32140" cy="29649"/>
            </a:xfrm>
            <a:custGeom>
              <a:rect b="b" l="l" r="r" t="t"/>
              <a:pathLst>
                <a:path extrusionOk="0" h="1131" w="1226">
                  <a:moveTo>
                    <a:pt x="932" y="1"/>
                  </a:moveTo>
                  <a:cubicBezTo>
                    <a:pt x="881" y="1"/>
                    <a:pt x="828" y="21"/>
                    <a:pt x="780" y="69"/>
                  </a:cubicBezTo>
                  <a:lnTo>
                    <a:pt x="72" y="777"/>
                  </a:lnTo>
                  <a:cubicBezTo>
                    <a:pt x="0" y="849"/>
                    <a:pt x="0" y="979"/>
                    <a:pt x="72" y="1066"/>
                  </a:cubicBezTo>
                  <a:cubicBezTo>
                    <a:pt x="116" y="1109"/>
                    <a:pt x="170" y="1130"/>
                    <a:pt x="224" y="1130"/>
                  </a:cubicBezTo>
                  <a:cubicBezTo>
                    <a:pt x="278" y="1130"/>
                    <a:pt x="332" y="1109"/>
                    <a:pt x="375" y="1066"/>
                  </a:cubicBezTo>
                  <a:lnTo>
                    <a:pt x="1083" y="358"/>
                  </a:lnTo>
                  <a:cubicBezTo>
                    <a:pt x="1225" y="205"/>
                    <a:pt x="1093" y="1"/>
                    <a:pt x="93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9" name="Google Shape;17429;p72"/>
            <p:cNvSpPr/>
            <p:nvPr/>
          </p:nvSpPr>
          <p:spPr>
            <a:xfrm>
              <a:off x="7811567" y="2437033"/>
              <a:ext cx="69522" cy="68736"/>
            </a:xfrm>
            <a:custGeom>
              <a:rect b="b" l="l" r="r" t="t"/>
              <a:pathLst>
                <a:path extrusionOk="0" h="2622" w="2652">
                  <a:moveTo>
                    <a:pt x="2435" y="1"/>
                  </a:moveTo>
                  <a:cubicBezTo>
                    <a:pt x="2418" y="1"/>
                    <a:pt x="2400" y="3"/>
                    <a:pt x="2383" y="8"/>
                  </a:cubicBezTo>
                  <a:lnTo>
                    <a:pt x="1" y="701"/>
                  </a:lnTo>
                  <a:lnTo>
                    <a:pt x="1921" y="2621"/>
                  </a:lnTo>
                  <a:lnTo>
                    <a:pt x="2614" y="254"/>
                  </a:lnTo>
                  <a:cubicBezTo>
                    <a:pt x="2652" y="127"/>
                    <a:pt x="2556" y="1"/>
                    <a:pt x="2435"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0" name="Google Shape;17430;p72"/>
            <p:cNvSpPr/>
            <p:nvPr/>
          </p:nvSpPr>
          <p:spPr>
            <a:xfrm>
              <a:off x="7811567" y="2437007"/>
              <a:ext cx="69889" cy="30147"/>
            </a:xfrm>
            <a:custGeom>
              <a:rect b="b" l="l" r="r" t="t"/>
              <a:pathLst>
                <a:path extrusionOk="0" h="1150" w="2666">
                  <a:moveTo>
                    <a:pt x="2440" y="1"/>
                  </a:moveTo>
                  <a:cubicBezTo>
                    <a:pt x="2421" y="1"/>
                    <a:pt x="2402" y="4"/>
                    <a:pt x="2383" y="9"/>
                  </a:cubicBezTo>
                  <a:lnTo>
                    <a:pt x="1603" y="240"/>
                  </a:lnTo>
                  <a:lnTo>
                    <a:pt x="1" y="702"/>
                  </a:lnTo>
                  <a:lnTo>
                    <a:pt x="448" y="1150"/>
                  </a:lnTo>
                  <a:lnTo>
                    <a:pt x="2542" y="544"/>
                  </a:lnTo>
                  <a:lnTo>
                    <a:pt x="2628" y="255"/>
                  </a:lnTo>
                  <a:cubicBezTo>
                    <a:pt x="2666" y="117"/>
                    <a:pt x="2562" y="1"/>
                    <a:pt x="2440"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1" name="Google Shape;17431;p72"/>
            <p:cNvSpPr/>
            <p:nvPr/>
          </p:nvSpPr>
          <p:spPr>
            <a:xfrm>
              <a:off x="7601165" y="2588975"/>
              <a:ext cx="127929" cy="126435"/>
            </a:xfrm>
            <a:custGeom>
              <a:rect b="b" l="l" r="r" t="t"/>
              <a:pathLst>
                <a:path extrusionOk="0" h="4823" w="488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2" name="Google Shape;17432;p72"/>
            <p:cNvSpPr/>
            <p:nvPr/>
          </p:nvSpPr>
          <p:spPr>
            <a:xfrm>
              <a:off x="7601165" y="2588975"/>
              <a:ext cx="127929" cy="126435"/>
            </a:xfrm>
            <a:custGeom>
              <a:rect b="b" l="l" r="r" t="t"/>
              <a:pathLst>
                <a:path extrusionOk="0" h="4823" w="488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3" name="Google Shape;17433;p72"/>
            <p:cNvSpPr/>
            <p:nvPr/>
          </p:nvSpPr>
          <p:spPr>
            <a:xfrm>
              <a:off x="7600798" y="2589080"/>
              <a:ext cx="126409" cy="126330"/>
            </a:xfrm>
            <a:custGeom>
              <a:rect b="b" l="l" r="r" t="t"/>
              <a:pathLst>
                <a:path extrusionOk="0" h="4819" w="4822">
                  <a:moveTo>
                    <a:pt x="4531" y="1"/>
                  </a:moveTo>
                  <a:cubicBezTo>
                    <a:pt x="4450" y="1"/>
                    <a:pt x="4367" y="33"/>
                    <a:pt x="4302" y="98"/>
                  </a:cubicBezTo>
                  <a:lnTo>
                    <a:pt x="130" y="4255"/>
                  </a:lnTo>
                  <a:cubicBezTo>
                    <a:pt x="0" y="4385"/>
                    <a:pt x="0" y="4587"/>
                    <a:pt x="130" y="4703"/>
                  </a:cubicBezTo>
                  <a:lnTo>
                    <a:pt x="145" y="4732"/>
                  </a:lnTo>
                  <a:cubicBezTo>
                    <a:pt x="202" y="4790"/>
                    <a:pt x="289" y="4818"/>
                    <a:pt x="376" y="4818"/>
                  </a:cubicBezTo>
                  <a:cubicBezTo>
                    <a:pt x="289" y="4688"/>
                    <a:pt x="318" y="4530"/>
                    <a:pt x="419" y="4429"/>
                  </a:cubicBezTo>
                  <a:lnTo>
                    <a:pt x="4591" y="271"/>
                  </a:lnTo>
                  <a:cubicBezTo>
                    <a:pt x="4649" y="199"/>
                    <a:pt x="4735" y="170"/>
                    <a:pt x="4822" y="170"/>
                  </a:cubicBezTo>
                  <a:cubicBezTo>
                    <a:pt x="4807" y="156"/>
                    <a:pt x="4793" y="127"/>
                    <a:pt x="4764" y="112"/>
                  </a:cubicBezTo>
                  <a:lnTo>
                    <a:pt x="4750" y="98"/>
                  </a:lnTo>
                  <a:cubicBezTo>
                    <a:pt x="4692" y="33"/>
                    <a:pt x="4612" y="1"/>
                    <a:pt x="453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34" name="Google Shape;17434;p72"/>
          <p:cNvGrpSpPr/>
          <p:nvPr/>
        </p:nvGrpSpPr>
        <p:grpSpPr>
          <a:xfrm>
            <a:off x="8006475" y="2436954"/>
            <a:ext cx="335290" cy="361321"/>
            <a:chOff x="8006475" y="2436954"/>
            <a:chExt cx="335290" cy="361321"/>
          </a:xfrm>
        </p:grpSpPr>
        <p:sp>
          <p:nvSpPr>
            <p:cNvPr id="17435" name="Google Shape;17435;p72"/>
            <p:cNvSpPr/>
            <p:nvPr/>
          </p:nvSpPr>
          <p:spPr>
            <a:xfrm>
              <a:off x="8174487" y="2454256"/>
              <a:ext cx="83652" cy="45824"/>
            </a:xfrm>
            <a:custGeom>
              <a:rect b="b" l="l" r="r" t="t"/>
              <a:pathLst>
                <a:path extrusionOk="0" h="1748" w="3191">
                  <a:moveTo>
                    <a:pt x="1" y="1"/>
                  </a:moveTo>
                  <a:lnTo>
                    <a:pt x="1" y="1748"/>
                  </a:lnTo>
                  <a:lnTo>
                    <a:pt x="2916" y="1748"/>
                  </a:lnTo>
                  <a:cubicBezTo>
                    <a:pt x="3075" y="1748"/>
                    <a:pt x="3191" y="1574"/>
                    <a:pt x="3119" y="1430"/>
                  </a:cubicBezTo>
                  <a:lnTo>
                    <a:pt x="2830" y="882"/>
                  </a:lnTo>
                  <a:lnTo>
                    <a:pt x="3119" y="319"/>
                  </a:lnTo>
                  <a:cubicBezTo>
                    <a:pt x="3191" y="174"/>
                    <a:pt x="3090" y="1"/>
                    <a:pt x="291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6" name="Google Shape;17436;p72"/>
            <p:cNvSpPr/>
            <p:nvPr/>
          </p:nvSpPr>
          <p:spPr>
            <a:xfrm>
              <a:off x="8174487" y="2454256"/>
              <a:ext cx="17066" cy="45824"/>
            </a:xfrm>
            <a:custGeom>
              <a:rect b="b" l="l" r="r" t="t"/>
              <a:pathLst>
                <a:path extrusionOk="0" h="1748" w="651">
                  <a:moveTo>
                    <a:pt x="1" y="1"/>
                  </a:moveTo>
                  <a:lnTo>
                    <a:pt x="1" y="1748"/>
                  </a:lnTo>
                  <a:lnTo>
                    <a:pt x="650" y="1748"/>
                  </a:lnTo>
                  <a:lnTo>
                    <a:pt x="650"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7" name="Google Shape;17437;p72"/>
            <p:cNvSpPr/>
            <p:nvPr/>
          </p:nvSpPr>
          <p:spPr>
            <a:xfrm>
              <a:off x="8168431" y="2436954"/>
              <a:ext cx="11771" cy="258008"/>
            </a:xfrm>
            <a:custGeom>
              <a:rect b="b" l="l" r="r" t="t"/>
              <a:pathLst>
                <a:path extrusionOk="0" h="9842" w="449">
                  <a:moveTo>
                    <a:pt x="224" y="1"/>
                  </a:moveTo>
                  <a:cubicBezTo>
                    <a:pt x="112" y="1"/>
                    <a:pt x="1" y="76"/>
                    <a:pt x="1" y="228"/>
                  </a:cubicBezTo>
                  <a:lnTo>
                    <a:pt x="1" y="9625"/>
                  </a:lnTo>
                  <a:cubicBezTo>
                    <a:pt x="1" y="9741"/>
                    <a:pt x="102" y="9842"/>
                    <a:pt x="232" y="9842"/>
                  </a:cubicBezTo>
                  <a:cubicBezTo>
                    <a:pt x="347" y="9842"/>
                    <a:pt x="448" y="9741"/>
                    <a:pt x="448" y="9625"/>
                  </a:cubicBezTo>
                  <a:lnTo>
                    <a:pt x="448" y="228"/>
                  </a:lnTo>
                  <a:cubicBezTo>
                    <a:pt x="448" y="76"/>
                    <a:pt x="336" y="1"/>
                    <a:pt x="224"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8" name="Google Shape;17438;p72"/>
            <p:cNvSpPr/>
            <p:nvPr/>
          </p:nvSpPr>
          <p:spPr>
            <a:xfrm>
              <a:off x="8076862" y="2643476"/>
              <a:ext cx="45798" cy="103340"/>
            </a:xfrm>
            <a:custGeom>
              <a:rect b="b" l="l" r="r" t="t"/>
              <a:pathLst>
                <a:path extrusionOk="0" h="3942" w="1747">
                  <a:moveTo>
                    <a:pt x="0" y="1"/>
                  </a:moveTo>
                  <a:lnTo>
                    <a:pt x="0" y="3942"/>
                  </a:lnTo>
                  <a:lnTo>
                    <a:pt x="1747" y="3942"/>
                  </a:lnTo>
                  <a:lnTo>
                    <a:pt x="1747"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9" name="Google Shape;17439;p72"/>
            <p:cNvSpPr/>
            <p:nvPr/>
          </p:nvSpPr>
          <p:spPr>
            <a:xfrm>
              <a:off x="8065118" y="2534500"/>
              <a:ext cx="122267" cy="120353"/>
            </a:xfrm>
            <a:custGeom>
              <a:rect b="b" l="l" r="r" t="t"/>
              <a:pathLst>
                <a:path extrusionOk="0" h="4591" w="4664">
                  <a:moveTo>
                    <a:pt x="881" y="0"/>
                  </a:moveTo>
                  <a:lnTo>
                    <a:pt x="881" y="520"/>
                  </a:lnTo>
                  <a:cubicBezTo>
                    <a:pt x="881" y="607"/>
                    <a:pt x="823" y="679"/>
                    <a:pt x="751" y="708"/>
                  </a:cubicBezTo>
                  <a:lnTo>
                    <a:pt x="260" y="924"/>
                  </a:lnTo>
                  <a:cubicBezTo>
                    <a:pt x="102" y="996"/>
                    <a:pt x="1" y="1155"/>
                    <a:pt x="1" y="1328"/>
                  </a:cubicBezTo>
                  <a:lnTo>
                    <a:pt x="1" y="2671"/>
                  </a:lnTo>
                  <a:cubicBezTo>
                    <a:pt x="1" y="2931"/>
                    <a:pt x="44" y="3191"/>
                    <a:pt x="116" y="3450"/>
                  </a:cubicBezTo>
                  <a:lnTo>
                    <a:pt x="448" y="4591"/>
                  </a:lnTo>
                  <a:lnTo>
                    <a:pt x="665" y="4158"/>
                  </a:lnTo>
                  <a:lnTo>
                    <a:pt x="2195" y="4158"/>
                  </a:lnTo>
                  <a:lnTo>
                    <a:pt x="2195" y="1877"/>
                  </a:lnTo>
                  <a:lnTo>
                    <a:pt x="2715" y="2498"/>
                  </a:lnTo>
                  <a:cubicBezTo>
                    <a:pt x="2798" y="2606"/>
                    <a:pt x="2924" y="2661"/>
                    <a:pt x="3052" y="2661"/>
                  </a:cubicBezTo>
                  <a:cubicBezTo>
                    <a:pt x="3146" y="2661"/>
                    <a:pt x="3241" y="2631"/>
                    <a:pt x="3321" y="2570"/>
                  </a:cubicBezTo>
                  <a:lnTo>
                    <a:pt x="4548" y="1588"/>
                  </a:lnTo>
                  <a:cubicBezTo>
                    <a:pt x="4634" y="1516"/>
                    <a:pt x="4663" y="1386"/>
                    <a:pt x="4620" y="1285"/>
                  </a:cubicBezTo>
                  <a:cubicBezTo>
                    <a:pt x="4571" y="1198"/>
                    <a:pt x="4477" y="1143"/>
                    <a:pt x="4385" y="1143"/>
                  </a:cubicBezTo>
                  <a:cubicBezTo>
                    <a:pt x="4341" y="1143"/>
                    <a:pt x="4297" y="1156"/>
                    <a:pt x="4259" y="1184"/>
                  </a:cubicBezTo>
                  <a:lnTo>
                    <a:pt x="3104" y="1964"/>
                  </a:lnTo>
                  <a:lnTo>
                    <a:pt x="2498" y="1011"/>
                  </a:lnTo>
                  <a:cubicBezTo>
                    <a:pt x="2440" y="924"/>
                    <a:pt x="2354" y="852"/>
                    <a:pt x="2267" y="823"/>
                  </a:cubicBezTo>
                  <a:lnTo>
                    <a:pt x="1906" y="708"/>
                  </a:lnTo>
                  <a:cubicBezTo>
                    <a:pt x="1820" y="679"/>
                    <a:pt x="1747" y="592"/>
                    <a:pt x="1747" y="506"/>
                  </a:cubicBezTo>
                  <a:lnTo>
                    <a:pt x="1747"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0" name="Google Shape;17440;p72"/>
            <p:cNvSpPr/>
            <p:nvPr/>
          </p:nvSpPr>
          <p:spPr>
            <a:xfrm>
              <a:off x="8099932" y="2654827"/>
              <a:ext cx="5715" cy="91988"/>
            </a:xfrm>
            <a:custGeom>
              <a:rect b="b" l="l" r="r" t="t"/>
              <a:pathLst>
                <a:path extrusionOk="0" h="3509" w="218">
                  <a:moveTo>
                    <a:pt x="102" y="1"/>
                  </a:moveTo>
                  <a:cubicBezTo>
                    <a:pt x="44" y="1"/>
                    <a:pt x="1" y="58"/>
                    <a:pt x="1" y="116"/>
                  </a:cubicBezTo>
                  <a:lnTo>
                    <a:pt x="1" y="3509"/>
                  </a:lnTo>
                  <a:lnTo>
                    <a:pt x="217" y="3509"/>
                  </a:lnTo>
                  <a:lnTo>
                    <a:pt x="217" y="116"/>
                  </a:lnTo>
                  <a:cubicBezTo>
                    <a:pt x="217" y="44"/>
                    <a:pt x="160" y="1"/>
                    <a:pt x="102"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1" name="Google Shape;17441;p72"/>
            <p:cNvSpPr/>
            <p:nvPr/>
          </p:nvSpPr>
          <p:spPr>
            <a:xfrm>
              <a:off x="8006475" y="2677450"/>
              <a:ext cx="335290" cy="120825"/>
            </a:xfrm>
            <a:custGeom>
              <a:rect b="b" l="l" r="r" t="t"/>
              <a:pathLst>
                <a:path extrusionOk="0" h="4609" w="12790">
                  <a:moveTo>
                    <a:pt x="6397" y="0"/>
                  </a:moveTo>
                  <a:cubicBezTo>
                    <a:pt x="6218" y="0"/>
                    <a:pt x="6041" y="54"/>
                    <a:pt x="5890" y="163"/>
                  </a:cubicBezTo>
                  <a:lnTo>
                    <a:pt x="173" y="4205"/>
                  </a:lnTo>
                  <a:cubicBezTo>
                    <a:pt x="0" y="4334"/>
                    <a:pt x="87" y="4609"/>
                    <a:pt x="303" y="4609"/>
                  </a:cubicBezTo>
                  <a:lnTo>
                    <a:pt x="12487" y="4609"/>
                  </a:lnTo>
                  <a:cubicBezTo>
                    <a:pt x="12703" y="4609"/>
                    <a:pt x="12790" y="4334"/>
                    <a:pt x="12617" y="4205"/>
                  </a:cubicBezTo>
                  <a:lnTo>
                    <a:pt x="6915" y="163"/>
                  </a:lnTo>
                  <a:cubicBezTo>
                    <a:pt x="6756" y="54"/>
                    <a:pt x="6576" y="0"/>
                    <a:pt x="6397"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2" name="Google Shape;17442;p72"/>
            <p:cNvSpPr/>
            <p:nvPr/>
          </p:nvSpPr>
          <p:spPr>
            <a:xfrm>
              <a:off x="8200283" y="2711163"/>
              <a:ext cx="56336" cy="40188"/>
            </a:xfrm>
            <a:custGeom>
              <a:rect b="b" l="l" r="r" t="t"/>
              <a:pathLst>
                <a:path extrusionOk="0" h="1533" w="2149">
                  <a:moveTo>
                    <a:pt x="312" y="0"/>
                  </a:moveTo>
                  <a:cubicBezTo>
                    <a:pt x="126" y="0"/>
                    <a:pt x="0" y="266"/>
                    <a:pt x="200" y="407"/>
                  </a:cubicBezTo>
                  <a:lnTo>
                    <a:pt x="1730" y="1489"/>
                  </a:lnTo>
                  <a:cubicBezTo>
                    <a:pt x="1759" y="1518"/>
                    <a:pt x="1803" y="1533"/>
                    <a:pt x="1846" y="1533"/>
                  </a:cubicBezTo>
                  <a:cubicBezTo>
                    <a:pt x="2062" y="1533"/>
                    <a:pt x="2149" y="1258"/>
                    <a:pt x="1976" y="1129"/>
                  </a:cubicBezTo>
                  <a:lnTo>
                    <a:pt x="446" y="46"/>
                  </a:lnTo>
                  <a:cubicBezTo>
                    <a:pt x="400" y="14"/>
                    <a:pt x="355" y="0"/>
                    <a:pt x="312"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3" name="Google Shape;17443;p72"/>
            <p:cNvSpPr/>
            <p:nvPr/>
          </p:nvSpPr>
          <p:spPr>
            <a:xfrm>
              <a:off x="8177187" y="2694883"/>
              <a:ext cx="22309" cy="15598"/>
            </a:xfrm>
            <a:custGeom>
              <a:rect b="b" l="l" r="r" t="t"/>
              <a:pathLst>
                <a:path extrusionOk="0" h="595" w="851">
                  <a:moveTo>
                    <a:pt x="326" y="0"/>
                  </a:moveTo>
                  <a:cubicBezTo>
                    <a:pt x="136" y="0"/>
                    <a:pt x="1" y="266"/>
                    <a:pt x="201" y="407"/>
                  </a:cubicBezTo>
                  <a:lnTo>
                    <a:pt x="417" y="566"/>
                  </a:lnTo>
                  <a:cubicBezTo>
                    <a:pt x="460" y="580"/>
                    <a:pt x="504" y="595"/>
                    <a:pt x="547" y="595"/>
                  </a:cubicBezTo>
                  <a:cubicBezTo>
                    <a:pt x="764" y="595"/>
                    <a:pt x="850" y="320"/>
                    <a:pt x="677" y="205"/>
                  </a:cubicBezTo>
                  <a:lnTo>
                    <a:pt x="460" y="46"/>
                  </a:lnTo>
                  <a:cubicBezTo>
                    <a:pt x="415" y="14"/>
                    <a:pt x="369" y="0"/>
                    <a:pt x="326"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4" name="Google Shape;17444;p72"/>
            <p:cNvSpPr/>
            <p:nvPr/>
          </p:nvSpPr>
          <p:spPr>
            <a:xfrm>
              <a:off x="8006475" y="2677398"/>
              <a:ext cx="174461" cy="120877"/>
            </a:xfrm>
            <a:custGeom>
              <a:rect b="b" l="l" r="r" t="t"/>
              <a:pathLst>
                <a:path extrusionOk="0" h="4611" w="6655">
                  <a:moveTo>
                    <a:pt x="6406" y="1"/>
                  </a:moveTo>
                  <a:cubicBezTo>
                    <a:pt x="6222" y="1"/>
                    <a:pt x="6039" y="55"/>
                    <a:pt x="5890" y="165"/>
                  </a:cubicBezTo>
                  <a:lnTo>
                    <a:pt x="173" y="4207"/>
                  </a:lnTo>
                  <a:cubicBezTo>
                    <a:pt x="0" y="4336"/>
                    <a:pt x="87" y="4611"/>
                    <a:pt x="303" y="4611"/>
                  </a:cubicBezTo>
                  <a:lnTo>
                    <a:pt x="2974" y="4611"/>
                  </a:lnTo>
                  <a:cubicBezTo>
                    <a:pt x="2844" y="4611"/>
                    <a:pt x="2801" y="4351"/>
                    <a:pt x="2902" y="4207"/>
                  </a:cubicBezTo>
                  <a:lnTo>
                    <a:pt x="6496" y="165"/>
                  </a:lnTo>
                  <a:cubicBezTo>
                    <a:pt x="6539" y="107"/>
                    <a:pt x="6583" y="64"/>
                    <a:pt x="6655" y="35"/>
                  </a:cubicBezTo>
                  <a:cubicBezTo>
                    <a:pt x="6574" y="12"/>
                    <a:pt x="6490" y="1"/>
                    <a:pt x="6406"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5" name="Google Shape;17445;p72"/>
            <p:cNvSpPr/>
            <p:nvPr/>
          </p:nvSpPr>
          <p:spPr>
            <a:xfrm>
              <a:off x="8088213" y="2534500"/>
              <a:ext cx="23489" cy="17040"/>
            </a:xfrm>
            <a:custGeom>
              <a:rect b="b" l="l" r="r" t="t"/>
              <a:pathLst>
                <a:path extrusionOk="0" h="650" w="896">
                  <a:moveTo>
                    <a:pt x="0" y="0"/>
                  </a:moveTo>
                  <a:lnTo>
                    <a:pt x="0" y="520"/>
                  </a:lnTo>
                  <a:cubicBezTo>
                    <a:pt x="0" y="534"/>
                    <a:pt x="0" y="549"/>
                    <a:pt x="0" y="578"/>
                  </a:cubicBezTo>
                  <a:cubicBezTo>
                    <a:pt x="145" y="621"/>
                    <a:pt x="289" y="650"/>
                    <a:pt x="448" y="650"/>
                  </a:cubicBezTo>
                  <a:cubicBezTo>
                    <a:pt x="592" y="650"/>
                    <a:pt x="751" y="621"/>
                    <a:pt x="895" y="578"/>
                  </a:cubicBezTo>
                  <a:cubicBezTo>
                    <a:pt x="881" y="549"/>
                    <a:pt x="881" y="520"/>
                    <a:pt x="881" y="506"/>
                  </a:cubicBezTo>
                  <a:lnTo>
                    <a:pt x="881"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6" name="Google Shape;17446;p72"/>
            <p:cNvSpPr/>
            <p:nvPr/>
          </p:nvSpPr>
          <p:spPr>
            <a:xfrm>
              <a:off x="8076862" y="2494391"/>
              <a:ext cx="46191" cy="51486"/>
            </a:xfrm>
            <a:custGeom>
              <a:rect b="b" l="l" r="r" t="t"/>
              <a:pathLst>
                <a:path extrusionOk="0" h="1964" w="1762">
                  <a:moveTo>
                    <a:pt x="650" y="0"/>
                  </a:moveTo>
                  <a:cubicBezTo>
                    <a:pt x="289" y="0"/>
                    <a:pt x="0" y="289"/>
                    <a:pt x="0" y="650"/>
                  </a:cubicBezTo>
                  <a:lnTo>
                    <a:pt x="0" y="1097"/>
                  </a:lnTo>
                  <a:cubicBezTo>
                    <a:pt x="0" y="1574"/>
                    <a:pt x="390" y="1963"/>
                    <a:pt x="881" y="1963"/>
                  </a:cubicBezTo>
                  <a:cubicBezTo>
                    <a:pt x="1357" y="1963"/>
                    <a:pt x="1761" y="1574"/>
                    <a:pt x="1761" y="1097"/>
                  </a:cubicBezTo>
                  <a:lnTo>
                    <a:pt x="1761" y="650"/>
                  </a:lnTo>
                  <a:cubicBezTo>
                    <a:pt x="1761" y="289"/>
                    <a:pt x="1458" y="0"/>
                    <a:pt x="109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7" name="Google Shape;17447;p72"/>
            <p:cNvSpPr/>
            <p:nvPr/>
          </p:nvSpPr>
          <p:spPr>
            <a:xfrm>
              <a:off x="8076548" y="2494391"/>
              <a:ext cx="31746" cy="51644"/>
            </a:xfrm>
            <a:custGeom>
              <a:rect b="b" l="l" r="r" t="t"/>
              <a:pathLst>
                <a:path extrusionOk="0" h="1970" w="1211">
                  <a:moveTo>
                    <a:pt x="662" y="0"/>
                  </a:moveTo>
                  <a:cubicBezTo>
                    <a:pt x="301" y="0"/>
                    <a:pt x="12" y="289"/>
                    <a:pt x="12" y="664"/>
                  </a:cubicBezTo>
                  <a:lnTo>
                    <a:pt x="12" y="1097"/>
                  </a:lnTo>
                  <a:cubicBezTo>
                    <a:pt x="0" y="1600"/>
                    <a:pt x="415" y="1970"/>
                    <a:pt x="879" y="1970"/>
                  </a:cubicBezTo>
                  <a:cubicBezTo>
                    <a:pt x="989" y="1970"/>
                    <a:pt x="1100" y="1950"/>
                    <a:pt x="1210" y="1906"/>
                  </a:cubicBezTo>
                  <a:cubicBezTo>
                    <a:pt x="878" y="1776"/>
                    <a:pt x="662" y="1444"/>
                    <a:pt x="662" y="1097"/>
                  </a:cubicBezTo>
                  <a:lnTo>
                    <a:pt x="662" y="650"/>
                  </a:lnTo>
                  <a:cubicBezTo>
                    <a:pt x="662" y="332"/>
                    <a:pt x="893" y="72"/>
                    <a:pt x="1210" y="15"/>
                  </a:cubicBezTo>
                  <a:cubicBezTo>
                    <a:pt x="1167" y="0"/>
                    <a:pt x="1138" y="0"/>
                    <a:pt x="109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8" name="Google Shape;17448;p72"/>
            <p:cNvSpPr/>
            <p:nvPr/>
          </p:nvSpPr>
          <p:spPr>
            <a:xfrm>
              <a:off x="8076862" y="2494391"/>
              <a:ext cx="45798" cy="23095"/>
            </a:xfrm>
            <a:custGeom>
              <a:rect b="b" l="l" r="r" t="t"/>
              <a:pathLst>
                <a:path extrusionOk="0" h="881" w="1747">
                  <a:moveTo>
                    <a:pt x="650" y="0"/>
                  </a:moveTo>
                  <a:cubicBezTo>
                    <a:pt x="289" y="0"/>
                    <a:pt x="0" y="289"/>
                    <a:pt x="0" y="650"/>
                  </a:cubicBezTo>
                  <a:cubicBezTo>
                    <a:pt x="563" y="809"/>
                    <a:pt x="1155" y="881"/>
                    <a:pt x="1747" y="881"/>
                  </a:cubicBezTo>
                  <a:lnTo>
                    <a:pt x="1747" y="650"/>
                  </a:lnTo>
                  <a:cubicBezTo>
                    <a:pt x="1747" y="289"/>
                    <a:pt x="1458" y="0"/>
                    <a:pt x="109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9" name="Google Shape;17449;p72"/>
            <p:cNvSpPr/>
            <p:nvPr/>
          </p:nvSpPr>
          <p:spPr>
            <a:xfrm>
              <a:off x="8076862" y="2494391"/>
              <a:ext cx="31432" cy="20841"/>
            </a:xfrm>
            <a:custGeom>
              <a:rect b="b" l="l" r="r" t="t"/>
              <a:pathLst>
                <a:path extrusionOk="0" h="795" w="1199">
                  <a:moveTo>
                    <a:pt x="650" y="0"/>
                  </a:moveTo>
                  <a:cubicBezTo>
                    <a:pt x="289" y="0"/>
                    <a:pt x="0" y="289"/>
                    <a:pt x="0" y="664"/>
                  </a:cubicBezTo>
                  <a:cubicBezTo>
                    <a:pt x="202" y="722"/>
                    <a:pt x="433" y="765"/>
                    <a:pt x="650" y="794"/>
                  </a:cubicBezTo>
                  <a:lnTo>
                    <a:pt x="650" y="650"/>
                  </a:lnTo>
                  <a:cubicBezTo>
                    <a:pt x="650" y="332"/>
                    <a:pt x="881" y="72"/>
                    <a:pt x="1198" y="15"/>
                  </a:cubicBezTo>
                  <a:cubicBezTo>
                    <a:pt x="1155" y="0"/>
                    <a:pt x="1126" y="0"/>
                    <a:pt x="108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0" name="Google Shape;17450;p72"/>
            <p:cNvSpPr/>
            <p:nvPr/>
          </p:nvSpPr>
          <p:spPr>
            <a:xfrm>
              <a:off x="8065511" y="2553794"/>
              <a:ext cx="112017" cy="89708"/>
            </a:xfrm>
            <a:custGeom>
              <a:rect b="b" l="l" r="r" t="t"/>
              <a:pathLst>
                <a:path extrusionOk="0" h="3422" w="4273">
                  <a:moveTo>
                    <a:pt x="2007" y="0"/>
                  </a:moveTo>
                  <a:cubicBezTo>
                    <a:pt x="1829" y="237"/>
                    <a:pt x="1565" y="356"/>
                    <a:pt x="1301" y="356"/>
                  </a:cubicBezTo>
                  <a:cubicBezTo>
                    <a:pt x="1049" y="356"/>
                    <a:pt x="797" y="248"/>
                    <a:pt x="621" y="29"/>
                  </a:cubicBezTo>
                  <a:lnTo>
                    <a:pt x="260" y="188"/>
                  </a:lnTo>
                  <a:cubicBezTo>
                    <a:pt x="101" y="260"/>
                    <a:pt x="0" y="419"/>
                    <a:pt x="0" y="592"/>
                  </a:cubicBezTo>
                  <a:lnTo>
                    <a:pt x="0" y="3422"/>
                  </a:lnTo>
                  <a:lnTo>
                    <a:pt x="2194" y="3422"/>
                  </a:lnTo>
                  <a:lnTo>
                    <a:pt x="2194" y="1141"/>
                  </a:lnTo>
                  <a:lnTo>
                    <a:pt x="2714" y="1762"/>
                  </a:lnTo>
                  <a:cubicBezTo>
                    <a:pt x="2797" y="1870"/>
                    <a:pt x="2923" y="1925"/>
                    <a:pt x="3051" y="1925"/>
                  </a:cubicBezTo>
                  <a:cubicBezTo>
                    <a:pt x="3145" y="1925"/>
                    <a:pt x="3241" y="1895"/>
                    <a:pt x="3320" y="1834"/>
                  </a:cubicBezTo>
                  <a:lnTo>
                    <a:pt x="4273" y="1069"/>
                  </a:lnTo>
                  <a:lnTo>
                    <a:pt x="3970" y="636"/>
                  </a:lnTo>
                  <a:lnTo>
                    <a:pt x="3104" y="1228"/>
                  </a:lnTo>
                  <a:lnTo>
                    <a:pt x="2483" y="275"/>
                  </a:lnTo>
                  <a:cubicBezTo>
                    <a:pt x="2425" y="188"/>
                    <a:pt x="2353" y="116"/>
                    <a:pt x="2252" y="87"/>
                  </a:cubicBezTo>
                  <a:lnTo>
                    <a:pt x="2007" y="0"/>
                  </a:ln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1" name="Google Shape;17451;p72"/>
            <p:cNvSpPr/>
            <p:nvPr/>
          </p:nvSpPr>
          <p:spPr>
            <a:xfrm>
              <a:off x="8122634" y="2560977"/>
              <a:ext cx="54527" cy="43176"/>
            </a:xfrm>
            <a:custGeom>
              <a:rect b="b" l="l" r="r" t="t"/>
              <a:pathLst>
                <a:path extrusionOk="0" h="1647" w="2080">
                  <a:moveTo>
                    <a:pt x="318" y="1"/>
                  </a:moveTo>
                  <a:lnTo>
                    <a:pt x="131" y="318"/>
                  </a:lnTo>
                  <a:cubicBezTo>
                    <a:pt x="44" y="448"/>
                    <a:pt x="1" y="607"/>
                    <a:pt x="1" y="766"/>
                  </a:cubicBezTo>
                  <a:lnTo>
                    <a:pt x="1" y="867"/>
                  </a:lnTo>
                  <a:lnTo>
                    <a:pt x="521" y="1488"/>
                  </a:lnTo>
                  <a:cubicBezTo>
                    <a:pt x="614" y="1590"/>
                    <a:pt x="743" y="1647"/>
                    <a:pt x="871" y="1647"/>
                  </a:cubicBezTo>
                  <a:cubicBezTo>
                    <a:pt x="961" y="1647"/>
                    <a:pt x="1050" y="1619"/>
                    <a:pt x="1127" y="1560"/>
                  </a:cubicBezTo>
                  <a:lnTo>
                    <a:pt x="2080" y="795"/>
                  </a:lnTo>
                  <a:lnTo>
                    <a:pt x="1791" y="362"/>
                  </a:lnTo>
                  <a:lnTo>
                    <a:pt x="925" y="954"/>
                  </a:lnTo>
                  <a:lnTo>
                    <a:pt x="31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2" name="Google Shape;17452;p72"/>
            <p:cNvSpPr/>
            <p:nvPr/>
          </p:nvSpPr>
          <p:spPr>
            <a:xfrm>
              <a:off x="8065511" y="2560977"/>
              <a:ext cx="17040" cy="94269"/>
            </a:xfrm>
            <a:custGeom>
              <a:rect b="b" l="l" r="r" t="t"/>
              <a:pathLst>
                <a:path extrusionOk="0" h="3596" w="650">
                  <a:moveTo>
                    <a:pt x="130" y="1"/>
                  </a:moveTo>
                  <a:cubicBezTo>
                    <a:pt x="43" y="87"/>
                    <a:pt x="0" y="203"/>
                    <a:pt x="0" y="318"/>
                  </a:cubicBezTo>
                  <a:lnTo>
                    <a:pt x="0" y="3379"/>
                  </a:lnTo>
                  <a:cubicBezTo>
                    <a:pt x="0" y="3494"/>
                    <a:pt x="87" y="3595"/>
                    <a:pt x="217" y="3595"/>
                  </a:cubicBezTo>
                  <a:lnTo>
                    <a:pt x="650" y="3595"/>
                  </a:lnTo>
                  <a:lnTo>
                    <a:pt x="650" y="795"/>
                  </a:lnTo>
                  <a:cubicBezTo>
                    <a:pt x="650" y="621"/>
                    <a:pt x="578" y="448"/>
                    <a:pt x="462" y="333"/>
                  </a:cubicBezTo>
                  <a:lnTo>
                    <a:pt x="13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3" name="Google Shape;17453;p72"/>
            <p:cNvSpPr/>
            <p:nvPr/>
          </p:nvSpPr>
          <p:spPr>
            <a:xfrm>
              <a:off x="8071174" y="2654827"/>
              <a:ext cx="11377" cy="11377"/>
            </a:xfrm>
            <a:custGeom>
              <a:rect b="b" l="l" r="r" t="t"/>
              <a:pathLst>
                <a:path extrusionOk="0" h="434" w="434">
                  <a:moveTo>
                    <a:pt x="1" y="1"/>
                  </a:moveTo>
                  <a:lnTo>
                    <a:pt x="1" y="217"/>
                  </a:lnTo>
                  <a:cubicBezTo>
                    <a:pt x="1" y="347"/>
                    <a:pt x="102" y="434"/>
                    <a:pt x="217" y="434"/>
                  </a:cubicBezTo>
                  <a:lnTo>
                    <a:pt x="347" y="434"/>
                  </a:lnTo>
                  <a:cubicBezTo>
                    <a:pt x="390" y="434"/>
                    <a:pt x="434" y="405"/>
                    <a:pt x="434" y="347"/>
                  </a:cubicBezTo>
                  <a:lnTo>
                    <a:pt x="434"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54" name="Google Shape;17454;p72"/>
          <p:cNvGrpSpPr/>
          <p:nvPr/>
        </p:nvGrpSpPr>
        <p:grpSpPr>
          <a:xfrm>
            <a:off x="5596661" y="2909139"/>
            <a:ext cx="394326" cy="349682"/>
            <a:chOff x="5596661" y="2909139"/>
            <a:chExt cx="394326" cy="349682"/>
          </a:xfrm>
        </p:grpSpPr>
        <p:sp>
          <p:nvSpPr>
            <p:cNvPr id="17455" name="Google Shape;17455;p72"/>
            <p:cNvSpPr/>
            <p:nvPr/>
          </p:nvSpPr>
          <p:spPr>
            <a:xfrm>
              <a:off x="5762025" y="2909139"/>
              <a:ext cx="228962" cy="190740"/>
            </a:xfrm>
            <a:custGeom>
              <a:rect b="b" l="l" r="r" t="t"/>
              <a:pathLst>
                <a:path extrusionOk="0" h="7276" w="8734">
                  <a:moveTo>
                    <a:pt x="491" y="0"/>
                  </a:moveTo>
                  <a:cubicBezTo>
                    <a:pt x="217" y="0"/>
                    <a:pt x="0" y="217"/>
                    <a:pt x="0" y="477"/>
                  </a:cubicBezTo>
                  <a:lnTo>
                    <a:pt x="0" y="6785"/>
                  </a:lnTo>
                  <a:cubicBezTo>
                    <a:pt x="0" y="7059"/>
                    <a:pt x="217" y="7276"/>
                    <a:pt x="491" y="7276"/>
                  </a:cubicBezTo>
                  <a:lnTo>
                    <a:pt x="8243" y="7276"/>
                  </a:lnTo>
                  <a:cubicBezTo>
                    <a:pt x="8517" y="7276"/>
                    <a:pt x="8734" y="7059"/>
                    <a:pt x="8734" y="6785"/>
                  </a:cubicBezTo>
                  <a:lnTo>
                    <a:pt x="8734" y="477"/>
                  </a:lnTo>
                  <a:cubicBezTo>
                    <a:pt x="8734" y="217"/>
                    <a:pt x="8517" y="0"/>
                    <a:pt x="824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6" name="Google Shape;17456;p72"/>
            <p:cNvSpPr/>
            <p:nvPr/>
          </p:nvSpPr>
          <p:spPr>
            <a:xfrm>
              <a:off x="5597395" y="3061631"/>
              <a:ext cx="113957" cy="114324"/>
            </a:xfrm>
            <a:custGeom>
              <a:rect b="b" l="l" r="r" t="t"/>
              <a:pathLst>
                <a:path extrusionOk="0" h="4361" w="4347">
                  <a:moveTo>
                    <a:pt x="2181" y="1"/>
                  </a:moveTo>
                  <a:cubicBezTo>
                    <a:pt x="1228" y="1"/>
                    <a:pt x="521" y="766"/>
                    <a:pt x="448" y="1690"/>
                  </a:cubicBezTo>
                  <a:cubicBezTo>
                    <a:pt x="391" y="2368"/>
                    <a:pt x="246" y="3032"/>
                    <a:pt x="44" y="3682"/>
                  </a:cubicBezTo>
                  <a:cubicBezTo>
                    <a:pt x="1" y="3797"/>
                    <a:pt x="44" y="3942"/>
                    <a:pt x="174" y="3985"/>
                  </a:cubicBezTo>
                  <a:cubicBezTo>
                    <a:pt x="564" y="4173"/>
                    <a:pt x="997" y="4302"/>
                    <a:pt x="1430" y="4360"/>
                  </a:cubicBezTo>
                  <a:lnTo>
                    <a:pt x="2903" y="4360"/>
                  </a:lnTo>
                  <a:cubicBezTo>
                    <a:pt x="3350" y="4302"/>
                    <a:pt x="3769" y="4173"/>
                    <a:pt x="4173" y="3985"/>
                  </a:cubicBezTo>
                  <a:cubicBezTo>
                    <a:pt x="4288" y="3942"/>
                    <a:pt x="4346" y="3797"/>
                    <a:pt x="4303" y="3682"/>
                  </a:cubicBezTo>
                  <a:cubicBezTo>
                    <a:pt x="4101" y="3032"/>
                    <a:pt x="3956" y="2368"/>
                    <a:pt x="3899" y="1690"/>
                  </a:cubicBezTo>
                  <a:cubicBezTo>
                    <a:pt x="3826" y="766"/>
                    <a:pt x="3133" y="1"/>
                    <a:pt x="218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7" name="Google Shape;17457;p72"/>
            <p:cNvSpPr/>
            <p:nvPr/>
          </p:nvSpPr>
          <p:spPr>
            <a:xfrm>
              <a:off x="5628434" y="3061631"/>
              <a:ext cx="82918" cy="114324"/>
            </a:xfrm>
            <a:custGeom>
              <a:rect b="b" l="l" r="r" t="t"/>
              <a:pathLst>
                <a:path extrusionOk="0" h="4361" w="3163">
                  <a:moveTo>
                    <a:pt x="997" y="1"/>
                  </a:moveTo>
                  <a:cubicBezTo>
                    <a:pt x="275" y="1"/>
                    <a:pt x="1" y="997"/>
                    <a:pt x="636" y="1372"/>
                  </a:cubicBezTo>
                  <a:cubicBezTo>
                    <a:pt x="650" y="1387"/>
                    <a:pt x="665" y="1387"/>
                    <a:pt x="694" y="1401"/>
                  </a:cubicBezTo>
                  <a:lnTo>
                    <a:pt x="1242" y="4360"/>
                  </a:lnTo>
                  <a:lnTo>
                    <a:pt x="1733" y="4360"/>
                  </a:lnTo>
                  <a:cubicBezTo>
                    <a:pt x="2166" y="4302"/>
                    <a:pt x="2599" y="4173"/>
                    <a:pt x="3003" y="3985"/>
                  </a:cubicBezTo>
                  <a:cubicBezTo>
                    <a:pt x="3119" y="3942"/>
                    <a:pt x="3162" y="3797"/>
                    <a:pt x="3119" y="3682"/>
                  </a:cubicBezTo>
                  <a:cubicBezTo>
                    <a:pt x="2917" y="3032"/>
                    <a:pt x="2772" y="2368"/>
                    <a:pt x="2715" y="1690"/>
                  </a:cubicBezTo>
                  <a:cubicBezTo>
                    <a:pt x="2642" y="766"/>
                    <a:pt x="1949" y="1"/>
                    <a:pt x="9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8" name="Google Shape;17458;p72"/>
            <p:cNvSpPr/>
            <p:nvPr/>
          </p:nvSpPr>
          <p:spPr>
            <a:xfrm>
              <a:off x="5596661" y="3067032"/>
              <a:ext cx="216483" cy="191789"/>
            </a:xfrm>
            <a:custGeom>
              <a:rect b="b" l="l" r="r" t="t"/>
              <a:pathLst>
                <a:path extrusionOk="0" h="7316" w="8258">
                  <a:moveTo>
                    <a:pt x="8070" y="0"/>
                  </a:moveTo>
                  <a:cubicBezTo>
                    <a:pt x="8023" y="0"/>
                    <a:pt x="7976" y="19"/>
                    <a:pt x="7940" y="55"/>
                  </a:cubicBezTo>
                  <a:lnTo>
                    <a:pt x="3782" y="4024"/>
                  </a:lnTo>
                  <a:cubicBezTo>
                    <a:pt x="3696" y="4096"/>
                    <a:pt x="3566" y="4154"/>
                    <a:pt x="3450" y="4154"/>
                  </a:cubicBezTo>
                  <a:lnTo>
                    <a:pt x="3407" y="4154"/>
                  </a:lnTo>
                  <a:cubicBezTo>
                    <a:pt x="3133" y="4154"/>
                    <a:pt x="2916" y="3938"/>
                    <a:pt x="2916" y="3663"/>
                  </a:cubicBezTo>
                  <a:lnTo>
                    <a:pt x="2916" y="3202"/>
                  </a:lnTo>
                  <a:lnTo>
                    <a:pt x="1458" y="3202"/>
                  </a:lnTo>
                  <a:lnTo>
                    <a:pt x="1458" y="3678"/>
                  </a:lnTo>
                  <a:cubicBezTo>
                    <a:pt x="1458" y="3866"/>
                    <a:pt x="1357" y="4024"/>
                    <a:pt x="1198" y="4111"/>
                  </a:cubicBezTo>
                  <a:lnTo>
                    <a:pt x="404" y="4501"/>
                  </a:lnTo>
                  <a:cubicBezTo>
                    <a:pt x="159" y="4631"/>
                    <a:pt x="0" y="4876"/>
                    <a:pt x="0" y="5150"/>
                  </a:cubicBezTo>
                  <a:lnTo>
                    <a:pt x="0" y="7070"/>
                  </a:lnTo>
                  <a:cubicBezTo>
                    <a:pt x="0" y="7200"/>
                    <a:pt x="116" y="7316"/>
                    <a:pt x="246" y="7316"/>
                  </a:cubicBezTo>
                  <a:lnTo>
                    <a:pt x="3161" y="7316"/>
                  </a:lnTo>
                  <a:cubicBezTo>
                    <a:pt x="3291" y="7316"/>
                    <a:pt x="3392" y="7200"/>
                    <a:pt x="3392" y="7070"/>
                  </a:cubicBezTo>
                  <a:lnTo>
                    <a:pt x="3392" y="6262"/>
                  </a:lnTo>
                  <a:cubicBezTo>
                    <a:pt x="3392" y="6002"/>
                    <a:pt x="3494" y="5757"/>
                    <a:pt x="3681" y="5583"/>
                  </a:cubicBezTo>
                  <a:lnTo>
                    <a:pt x="7810" y="1455"/>
                  </a:lnTo>
                  <a:cubicBezTo>
                    <a:pt x="7925" y="1325"/>
                    <a:pt x="7983" y="1152"/>
                    <a:pt x="7940" y="993"/>
                  </a:cubicBezTo>
                  <a:lnTo>
                    <a:pt x="7853" y="646"/>
                  </a:lnTo>
                  <a:lnTo>
                    <a:pt x="8185" y="300"/>
                  </a:lnTo>
                  <a:cubicBezTo>
                    <a:pt x="8257" y="228"/>
                    <a:pt x="8257" y="112"/>
                    <a:pt x="8199" y="55"/>
                  </a:cubicBezTo>
                  <a:cubicBezTo>
                    <a:pt x="8163" y="19"/>
                    <a:pt x="8116" y="0"/>
                    <a:pt x="8070"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9" name="Google Shape;17459;p72"/>
            <p:cNvSpPr/>
            <p:nvPr/>
          </p:nvSpPr>
          <p:spPr>
            <a:xfrm>
              <a:off x="5596661" y="3095318"/>
              <a:ext cx="197163" cy="163136"/>
            </a:xfrm>
            <a:custGeom>
              <a:rect b="b" l="l" r="r" t="t"/>
              <a:pathLst>
                <a:path extrusionOk="0" h="6223" w="7521">
                  <a:moveTo>
                    <a:pt x="6871" y="1"/>
                  </a:moveTo>
                  <a:lnTo>
                    <a:pt x="3782" y="2945"/>
                  </a:lnTo>
                  <a:cubicBezTo>
                    <a:pt x="3696" y="3032"/>
                    <a:pt x="3566" y="3075"/>
                    <a:pt x="3450" y="3075"/>
                  </a:cubicBezTo>
                  <a:lnTo>
                    <a:pt x="3306" y="3075"/>
                  </a:lnTo>
                  <a:cubicBezTo>
                    <a:pt x="3096" y="3561"/>
                    <a:pt x="2642" y="3806"/>
                    <a:pt x="2189" y="3806"/>
                  </a:cubicBezTo>
                  <a:cubicBezTo>
                    <a:pt x="1740" y="3806"/>
                    <a:pt x="1291" y="3564"/>
                    <a:pt x="1083" y="3075"/>
                  </a:cubicBezTo>
                  <a:lnTo>
                    <a:pt x="404" y="3422"/>
                  </a:lnTo>
                  <a:cubicBezTo>
                    <a:pt x="159" y="3537"/>
                    <a:pt x="0" y="3797"/>
                    <a:pt x="0" y="4071"/>
                  </a:cubicBezTo>
                  <a:lnTo>
                    <a:pt x="0" y="5991"/>
                  </a:lnTo>
                  <a:cubicBezTo>
                    <a:pt x="0" y="6121"/>
                    <a:pt x="116" y="6222"/>
                    <a:pt x="246" y="6222"/>
                  </a:cubicBezTo>
                  <a:lnTo>
                    <a:pt x="3161" y="6222"/>
                  </a:lnTo>
                  <a:cubicBezTo>
                    <a:pt x="3291" y="6222"/>
                    <a:pt x="3392" y="6121"/>
                    <a:pt x="3392" y="5991"/>
                  </a:cubicBezTo>
                  <a:lnTo>
                    <a:pt x="3392" y="5183"/>
                  </a:lnTo>
                  <a:cubicBezTo>
                    <a:pt x="3392" y="4923"/>
                    <a:pt x="3494" y="4678"/>
                    <a:pt x="3681" y="4504"/>
                  </a:cubicBezTo>
                  <a:lnTo>
                    <a:pt x="7521" y="665"/>
                  </a:lnTo>
                  <a:lnTo>
                    <a:pt x="6871"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0" name="Google Shape;17460;p72"/>
            <p:cNvSpPr/>
            <p:nvPr/>
          </p:nvSpPr>
          <p:spPr>
            <a:xfrm>
              <a:off x="5633362" y="3150946"/>
              <a:ext cx="41262" cy="22361"/>
            </a:xfrm>
            <a:custGeom>
              <a:rect b="b" l="l" r="r" t="t"/>
              <a:pathLst>
                <a:path extrusionOk="0" h="853" w="1574">
                  <a:moveTo>
                    <a:pt x="58" y="1"/>
                  </a:moveTo>
                  <a:lnTo>
                    <a:pt x="58" y="477"/>
                  </a:lnTo>
                  <a:cubicBezTo>
                    <a:pt x="58" y="549"/>
                    <a:pt x="44" y="621"/>
                    <a:pt x="0" y="693"/>
                  </a:cubicBezTo>
                  <a:cubicBezTo>
                    <a:pt x="246" y="794"/>
                    <a:pt x="520" y="852"/>
                    <a:pt x="794" y="852"/>
                  </a:cubicBezTo>
                  <a:cubicBezTo>
                    <a:pt x="1054" y="852"/>
                    <a:pt x="1314" y="794"/>
                    <a:pt x="1574" y="679"/>
                  </a:cubicBezTo>
                  <a:cubicBezTo>
                    <a:pt x="1531" y="621"/>
                    <a:pt x="1516" y="549"/>
                    <a:pt x="1516" y="477"/>
                  </a:cubicBezTo>
                  <a:lnTo>
                    <a:pt x="151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1" name="Google Shape;17461;p72"/>
            <p:cNvSpPr/>
            <p:nvPr/>
          </p:nvSpPr>
          <p:spPr>
            <a:xfrm>
              <a:off x="5615562" y="3098149"/>
              <a:ext cx="76469" cy="62654"/>
            </a:xfrm>
            <a:custGeom>
              <a:rect b="b" l="l" r="r" t="t"/>
              <a:pathLst>
                <a:path extrusionOk="0" h="2390" w="2917">
                  <a:moveTo>
                    <a:pt x="1126" y="1"/>
                  </a:moveTo>
                  <a:cubicBezTo>
                    <a:pt x="1032" y="1"/>
                    <a:pt x="946" y="57"/>
                    <a:pt x="910" y="152"/>
                  </a:cubicBezTo>
                  <a:cubicBezTo>
                    <a:pt x="824" y="311"/>
                    <a:pt x="708" y="455"/>
                    <a:pt x="578" y="585"/>
                  </a:cubicBezTo>
                  <a:cubicBezTo>
                    <a:pt x="448" y="701"/>
                    <a:pt x="304" y="787"/>
                    <a:pt x="145" y="874"/>
                  </a:cubicBezTo>
                  <a:cubicBezTo>
                    <a:pt x="44" y="917"/>
                    <a:pt x="1" y="1018"/>
                    <a:pt x="15" y="1120"/>
                  </a:cubicBezTo>
                  <a:cubicBezTo>
                    <a:pt x="116" y="1856"/>
                    <a:pt x="723" y="2390"/>
                    <a:pt x="1459" y="2390"/>
                  </a:cubicBezTo>
                  <a:cubicBezTo>
                    <a:pt x="2210" y="2390"/>
                    <a:pt x="2845" y="1798"/>
                    <a:pt x="2902" y="1047"/>
                  </a:cubicBezTo>
                  <a:cubicBezTo>
                    <a:pt x="2917" y="975"/>
                    <a:pt x="2874" y="903"/>
                    <a:pt x="2830" y="860"/>
                  </a:cubicBezTo>
                  <a:cubicBezTo>
                    <a:pt x="2339" y="455"/>
                    <a:pt x="1776" y="167"/>
                    <a:pt x="1185" y="8"/>
                  </a:cubicBezTo>
                  <a:cubicBezTo>
                    <a:pt x="1165" y="3"/>
                    <a:pt x="1145" y="1"/>
                    <a:pt x="112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2" name="Google Shape;17462;p72"/>
            <p:cNvSpPr/>
            <p:nvPr/>
          </p:nvSpPr>
          <p:spPr>
            <a:xfrm>
              <a:off x="5615562" y="3098149"/>
              <a:ext cx="76469" cy="61894"/>
            </a:xfrm>
            <a:custGeom>
              <a:rect b="b" l="l" r="r" t="t"/>
              <a:pathLst>
                <a:path extrusionOk="0" h="2361" w="2917">
                  <a:moveTo>
                    <a:pt x="1125" y="1"/>
                  </a:moveTo>
                  <a:cubicBezTo>
                    <a:pt x="1031" y="1"/>
                    <a:pt x="946" y="54"/>
                    <a:pt x="910" y="138"/>
                  </a:cubicBezTo>
                  <a:cubicBezTo>
                    <a:pt x="853" y="268"/>
                    <a:pt x="766" y="369"/>
                    <a:pt x="679" y="470"/>
                  </a:cubicBezTo>
                  <a:cubicBezTo>
                    <a:pt x="650" y="499"/>
                    <a:pt x="607" y="542"/>
                    <a:pt x="578" y="585"/>
                  </a:cubicBezTo>
                  <a:cubicBezTo>
                    <a:pt x="448" y="686"/>
                    <a:pt x="304" y="787"/>
                    <a:pt x="145" y="874"/>
                  </a:cubicBezTo>
                  <a:cubicBezTo>
                    <a:pt x="44" y="917"/>
                    <a:pt x="1" y="1018"/>
                    <a:pt x="15" y="1120"/>
                  </a:cubicBezTo>
                  <a:cubicBezTo>
                    <a:pt x="102" y="1755"/>
                    <a:pt x="593" y="2274"/>
                    <a:pt x="1242" y="2361"/>
                  </a:cubicBezTo>
                  <a:cubicBezTo>
                    <a:pt x="910" y="2173"/>
                    <a:pt x="708" y="1798"/>
                    <a:pt x="723" y="1423"/>
                  </a:cubicBezTo>
                  <a:lnTo>
                    <a:pt x="723" y="1076"/>
                  </a:lnTo>
                  <a:cubicBezTo>
                    <a:pt x="780" y="1033"/>
                    <a:pt x="838" y="990"/>
                    <a:pt x="896" y="946"/>
                  </a:cubicBezTo>
                  <a:cubicBezTo>
                    <a:pt x="1026" y="816"/>
                    <a:pt x="1141" y="686"/>
                    <a:pt x="1242" y="528"/>
                  </a:cubicBezTo>
                  <a:cubicBezTo>
                    <a:pt x="1704" y="672"/>
                    <a:pt x="2137" y="903"/>
                    <a:pt x="2498" y="1221"/>
                  </a:cubicBezTo>
                  <a:cubicBezTo>
                    <a:pt x="2542" y="1264"/>
                    <a:pt x="2657" y="1365"/>
                    <a:pt x="2801" y="1495"/>
                  </a:cubicBezTo>
                  <a:cubicBezTo>
                    <a:pt x="2859" y="1350"/>
                    <a:pt x="2888" y="1192"/>
                    <a:pt x="2902" y="1047"/>
                  </a:cubicBezTo>
                  <a:cubicBezTo>
                    <a:pt x="2917" y="975"/>
                    <a:pt x="2874" y="903"/>
                    <a:pt x="2830" y="860"/>
                  </a:cubicBezTo>
                  <a:cubicBezTo>
                    <a:pt x="2339" y="455"/>
                    <a:pt x="1776" y="167"/>
                    <a:pt x="1185" y="8"/>
                  </a:cubicBezTo>
                  <a:cubicBezTo>
                    <a:pt x="1164" y="3"/>
                    <a:pt x="1144" y="1"/>
                    <a:pt x="112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3" name="Google Shape;17463;p72"/>
            <p:cNvSpPr/>
            <p:nvPr/>
          </p:nvSpPr>
          <p:spPr>
            <a:xfrm>
              <a:off x="5596661" y="3191815"/>
              <a:ext cx="25743" cy="66639"/>
            </a:xfrm>
            <a:custGeom>
              <a:rect b="b" l="l" r="r" t="t"/>
              <a:pathLst>
                <a:path extrusionOk="0" h="2542" w="982">
                  <a:moveTo>
                    <a:pt x="116" y="1"/>
                  </a:moveTo>
                  <a:cubicBezTo>
                    <a:pt x="43" y="116"/>
                    <a:pt x="0" y="246"/>
                    <a:pt x="0" y="390"/>
                  </a:cubicBezTo>
                  <a:lnTo>
                    <a:pt x="0" y="2310"/>
                  </a:lnTo>
                  <a:cubicBezTo>
                    <a:pt x="0" y="2440"/>
                    <a:pt x="116" y="2541"/>
                    <a:pt x="246" y="2541"/>
                  </a:cubicBezTo>
                  <a:lnTo>
                    <a:pt x="967" y="2541"/>
                  </a:lnTo>
                  <a:lnTo>
                    <a:pt x="982" y="1256"/>
                  </a:lnTo>
                  <a:cubicBezTo>
                    <a:pt x="982" y="997"/>
                    <a:pt x="866" y="751"/>
                    <a:pt x="693" y="564"/>
                  </a:cubicBezTo>
                  <a:lnTo>
                    <a:pt x="116"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4" name="Google Shape;17464;p72"/>
            <p:cNvSpPr/>
            <p:nvPr/>
          </p:nvSpPr>
          <p:spPr>
            <a:xfrm>
              <a:off x="5819174" y="2953416"/>
              <a:ext cx="114297" cy="114691"/>
            </a:xfrm>
            <a:custGeom>
              <a:rect b="b" l="l" r="r" t="t"/>
              <a:pathLst>
                <a:path extrusionOk="0" h="4375" w="4360">
                  <a:moveTo>
                    <a:pt x="2180" y="0"/>
                  </a:moveTo>
                  <a:cubicBezTo>
                    <a:pt x="982" y="0"/>
                    <a:pt x="0" y="982"/>
                    <a:pt x="0" y="2180"/>
                  </a:cubicBezTo>
                  <a:cubicBezTo>
                    <a:pt x="0" y="3393"/>
                    <a:pt x="982" y="4374"/>
                    <a:pt x="2180" y="4374"/>
                  </a:cubicBezTo>
                  <a:cubicBezTo>
                    <a:pt x="3393" y="4374"/>
                    <a:pt x="4360" y="3393"/>
                    <a:pt x="4360" y="2180"/>
                  </a:cubicBezTo>
                  <a:cubicBezTo>
                    <a:pt x="4360" y="982"/>
                    <a:pt x="3393" y="0"/>
                    <a:pt x="2180"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5" name="Google Shape;17465;p72"/>
            <p:cNvSpPr/>
            <p:nvPr/>
          </p:nvSpPr>
          <p:spPr>
            <a:xfrm>
              <a:off x="5838075" y="2972710"/>
              <a:ext cx="76469" cy="76076"/>
            </a:xfrm>
            <a:custGeom>
              <a:rect b="b" l="l" r="r" t="t"/>
              <a:pathLst>
                <a:path extrusionOk="0" h="2902" w="2917">
                  <a:moveTo>
                    <a:pt x="1459" y="0"/>
                  </a:moveTo>
                  <a:cubicBezTo>
                    <a:pt x="665" y="0"/>
                    <a:pt x="1" y="650"/>
                    <a:pt x="1" y="1444"/>
                  </a:cubicBezTo>
                  <a:cubicBezTo>
                    <a:pt x="1" y="2252"/>
                    <a:pt x="665" y="2902"/>
                    <a:pt x="1459" y="2902"/>
                  </a:cubicBezTo>
                  <a:cubicBezTo>
                    <a:pt x="2267" y="2902"/>
                    <a:pt x="2917" y="2252"/>
                    <a:pt x="2917" y="1444"/>
                  </a:cubicBezTo>
                  <a:cubicBezTo>
                    <a:pt x="2917" y="650"/>
                    <a:pt x="2267" y="0"/>
                    <a:pt x="14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6" name="Google Shape;17466;p72"/>
            <p:cNvSpPr/>
            <p:nvPr/>
          </p:nvSpPr>
          <p:spPr>
            <a:xfrm>
              <a:off x="5685582" y="3095318"/>
              <a:ext cx="108242" cy="135872"/>
            </a:xfrm>
            <a:custGeom>
              <a:rect b="b" l="l" r="r" t="t"/>
              <a:pathLst>
                <a:path extrusionOk="0" h="5183" w="4129">
                  <a:moveTo>
                    <a:pt x="3479" y="1"/>
                  </a:moveTo>
                  <a:lnTo>
                    <a:pt x="722" y="2628"/>
                  </a:lnTo>
                  <a:cubicBezTo>
                    <a:pt x="506" y="2830"/>
                    <a:pt x="332" y="3075"/>
                    <a:pt x="203" y="3350"/>
                  </a:cubicBezTo>
                  <a:cubicBezTo>
                    <a:pt x="73" y="3653"/>
                    <a:pt x="0" y="3970"/>
                    <a:pt x="0" y="4288"/>
                  </a:cubicBezTo>
                  <a:lnTo>
                    <a:pt x="0" y="5183"/>
                  </a:lnTo>
                  <a:cubicBezTo>
                    <a:pt x="0" y="4923"/>
                    <a:pt x="102" y="4678"/>
                    <a:pt x="289" y="4504"/>
                  </a:cubicBezTo>
                  <a:lnTo>
                    <a:pt x="4129" y="650"/>
                  </a:lnTo>
                  <a:lnTo>
                    <a:pt x="3479"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7" name="Google Shape;17467;p72"/>
            <p:cNvSpPr/>
            <p:nvPr/>
          </p:nvSpPr>
          <p:spPr>
            <a:xfrm>
              <a:off x="5857396" y="2991637"/>
              <a:ext cx="38248" cy="38248"/>
            </a:xfrm>
            <a:custGeom>
              <a:rect b="b" l="l" r="r" t="t"/>
              <a:pathLst>
                <a:path extrusionOk="0" h="1459" w="1459">
                  <a:moveTo>
                    <a:pt x="722" y="0"/>
                  </a:moveTo>
                  <a:cubicBezTo>
                    <a:pt x="318" y="0"/>
                    <a:pt x="0" y="332"/>
                    <a:pt x="0" y="722"/>
                  </a:cubicBezTo>
                  <a:cubicBezTo>
                    <a:pt x="0" y="1126"/>
                    <a:pt x="318" y="1458"/>
                    <a:pt x="722" y="1458"/>
                  </a:cubicBezTo>
                  <a:cubicBezTo>
                    <a:pt x="1126" y="1458"/>
                    <a:pt x="1458" y="1126"/>
                    <a:pt x="1458" y="722"/>
                  </a:cubicBezTo>
                  <a:cubicBezTo>
                    <a:pt x="1458" y="332"/>
                    <a:pt x="1126" y="0"/>
                    <a:pt x="72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8" name="Google Shape;17468;p72"/>
            <p:cNvSpPr/>
            <p:nvPr/>
          </p:nvSpPr>
          <p:spPr>
            <a:xfrm>
              <a:off x="5867986" y="2934384"/>
              <a:ext cx="87532" cy="82630"/>
            </a:xfrm>
            <a:custGeom>
              <a:rect b="b" l="l" r="r" t="t"/>
              <a:pathLst>
                <a:path extrusionOk="0" h="3152" w="3339">
                  <a:moveTo>
                    <a:pt x="2986" y="0"/>
                  </a:moveTo>
                  <a:cubicBezTo>
                    <a:pt x="2929" y="0"/>
                    <a:pt x="2869" y="23"/>
                    <a:pt x="2815" y="77"/>
                  </a:cubicBezTo>
                  <a:lnTo>
                    <a:pt x="145" y="2747"/>
                  </a:lnTo>
                  <a:cubicBezTo>
                    <a:pt x="0" y="2892"/>
                    <a:pt x="101" y="3151"/>
                    <a:pt x="318" y="3151"/>
                  </a:cubicBezTo>
                  <a:cubicBezTo>
                    <a:pt x="390" y="3151"/>
                    <a:pt x="448" y="3137"/>
                    <a:pt x="491" y="3079"/>
                  </a:cubicBezTo>
                  <a:lnTo>
                    <a:pt x="3162" y="423"/>
                  </a:lnTo>
                  <a:cubicBezTo>
                    <a:pt x="3339" y="246"/>
                    <a:pt x="3176" y="0"/>
                    <a:pt x="2986"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9" name="Google Shape;17469;p72"/>
            <p:cNvSpPr/>
            <p:nvPr/>
          </p:nvSpPr>
          <p:spPr>
            <a:xfrm>
              <a:off x="5916799" y="2937241"/>
              <a:ext cx="38248" cy="33214"/>
            </a:xfrm>
            <a:custGeom>
              <a:rect b="b" l="l" r="r" t="t"/>
              <a:pathLst>
                <a:path extrusionOk="0" h="1267" w="1459">
                  <a:moveTo>
                    <a:pt x="495" y="1"/>
                  </a:moveTo>
                  <a:cubicBezTo>
                    <a:pt x="298" y="1"/>
                    <a:pt x="104" y="113"/>
                    <a:pt x="1" y="300"/>
                  </a:cubicBezTo>
                  <a:lnTo>
                    <a:pt x="1" y="1021"/>
                  </a:lnTo>
                  <a:cubicBezTo>
                    <a:pt x="1" y="1151"/>
                    <a:pt x="116" y="1267"/>
                    <a:pt x="246" y="1267"/>
                  </a:cubicBezTo>
                  <a:lnTo>
                    <a:pt x="968" y="1267"/>
                  </a:lnTo>
                  <a:lnTo>
                    <a:pt x="1459" y="776"/>
                  </a:lnTo>
                  <a:cubicBezTo>
                    <a:pt x="1444" y="646"/>
                    <a:pt x="1343" y="545"/>
                    <a:pt x="1213" y="545"/>
                  </a:cubicBezTo>
                  <a:lnTo>
                    <a:pt x="722" y="545"/>
                  </a:lnTo>
                  <a:lnTo>
                    <a:pt x="722" y="54"/>
                  </a:lnTo>
                  <a:cubicBezTo>
                    <a:pt x="649" y="18"/>
                    <a:pt x="572" y="1"/>
                    <a:pt x="49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0" name="Google Shape;17470;p72"/>
            <p:cNvSpPr/>
            <p:nvPr/>
          </p:nvSpPr>
          <p:spPr>
            <a:xfrm>
              <a:off x="5889430" y="2934384"/>
              <a:ext cx="63729" cy="60635"/>
            </a:xfrm>
            <a:custGeom>
              <a:rect b="b" l="l" r="r" t="t"/>
              <a:pathLst>
                <a:path extrusionOk="0" h="2313" w="2431">
                  <a:moveTo>
                    <a:pt x="2170" y="1"/>
                  </a:moveTo>
                  <a:cubicBezTo>
                    <a:pt x="2109" y="1"/>
                    <a:pt x="2048" y="26"/>
                    <a:pt x="1997" y="77"/>
                  </a:cubicBezTo>
                  <a:lnTo>
                    <a:pt x="178" y="1896"/>
                  </a:lnTo>
                  <a:cubicBezTo>
                    <a:pt x="0" y="2074"/>
                    <a:pt x="166" y="2312"/>
                    <a:pt x="357" y="2312"/>
                  </a:cubicBezTo>
                  <a:cubicBezTo>
                    <a:pt x="413" y="2312"/>
                    <a:pt x="472" y="2291"/>
                    <a:pt x="525" y="2242"/>
                  </a:cubicBezTo>
                  <a:lnTo>
                    <a:pt x="2344" y="423"/>
                  </a:lnTo>
                  <a:cubicBezTo>
                    <a:pt x="2430" y="322"/>
                    <a:pt x="2430" y="163"/>
                    <a:pt x="2344" y="77"/>
                  </a:cubicBezTo>
                  <a:cubicBezTo>
                    <a:pt x="2293" y="26"/>
                    <a:pt x="2232" y="1"/>
                    <a:pt x="217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71" name="Google Shape;17471;p72"/>
          <p:cNvGrpSpPr/>
          <p:nvPr/>
        </p:nvGrpSpPr>
        <p:grpSpPr>
          <a:xfrm>
            <a:off x="874658" y="2914408"/>
            <a:ext cx="356891" cy="335709"/>
            <a:chOff x="874658" y="2914408"/>
            <a:chExt cx="356891" cy="335709"/>
          </a:xfrm>
        </p:grpSpPr>
        <p:sp>
          <p:nvSpPr>
            <p:cNvPr id="17472" name="Google Shape;17472;p72"/>
            <p:cNvSpPr/>
            <p:nvPr/>
          </p:nvSpPr>
          <p:spPr>
            <a:xfrm>
              <a:off x="909472" y="2994285"/>
              <a:ext cx="287238" cy="177869"/>
            </a:xfrm>
            <a:custGeom>
              <a:rect b="b" l="l" r="r" t="t"/>
              <a:pathLst>
                <a:path extrusionOk="0" h="6785" w="10957">
                  <a:moveTo>
                    <a:pt x="0" y="0"/>
                  </a:moveTo>
                  <a:lnTo>
                    <a:pt x="0" y="6785"/>
                  </a:lnTo>
                  <a:lnTo>
                    <a:pt x="10957" y="6785"/>
                  </a:lnTo>
                  <a:lnTo>
                    <a:pt x="10957"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3" name="Google Shape;17473;p72"/>
            <p:cNvSpPr/>
            <p:nvPr/>
          </p:nvSpPr>
          <p:spPr>
            <a:xfrm>
              <a:off x="874658" y="2914408"/>
              <a:ext cx="356891" cy="93902"/>
            </a:xfrm>
            <a:custGeom>
              <a:rect b="b" l="l" r="r" t="t"/>
              <a:pathLst>
                <a:path extrusionOk="0" h="3582" w="13614">
                  <a:moveTo>
                    <a:pt x="265" y="0"/>
                  </a:moveTo>
                  <a:cubicBezTo>
                    <a:pt x="117" y="0"/>
                    <a:pt x="0" y="125"/>
                    <a:pt x="0" y="276"/>
                  </a:cubicBezTo>
                  <a:lnTo>
                    <a:pt x="0" y="3293"/>
                  </a:lnTo>
                  <a:cubicBezTo>
                    <a:pt x="0" y="3451"/>
                    <a:pt x="130" y="3581"/>
                    <a:pt x="289" y="3581"/>
                  </a:cubicBezTo>
                  <a:lnTo>
                    <a:pt x="13339" y="3581"/>
                  </a:lnTo>
                  <a:cubicBezTo>
                    <a:pt x="13498" y="3581"/>
                    <a:pt x="13613" y="3451"/>
                    <a:pt x="13613" y="3293"/>
                  </a:cubicBezTo>
                  <a:lnTo>
                    <a:pt x="13613" y="276"/>
                  </a:lnTo>
                  <a:cubicBezTo>
                    <a:pt x="13613" y="117"/>
                    <a:pt x="13498" y="1"/>
                    <a:pt x="13339" y="1"/>
                  </a:cubicBezTo>
                  <a:lnTo>
                    <a:pt x="289" y="1"/>
                  </a:lnTo>
                  <a:cubicBezTo>
                    <a:pt x="281" y="1"/>
                    <a:pt x="273" y="0"/>
                    <a:pt x="265"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4" name="Google Shape;17474;p72"/>
            <p:cNvSpPr/>
            <p:nvPr/>
          </p:nvSpPr>
          <p:spPr>
            <a:xfrm>
              <a:off x="1211442" y="2914434"/>
              <a:ext cx="20107" cy="93876"/>
            </a:xfrm>
            <a:custGeom>
              <a:rect b="b" l="l" r="r" t="t"/>
              <a:pathLst>
                <a:path extrusionOk="0" h="3581" w="767">
                  <a:moveTo>
                    <a:pt x="1" y="0"/>
                  </a:moveTo>
                  <a:lnTo>
                    <a:pt x="1" y="3580"/>
                  </a:lnTo>
                  <a:lnTo>
                    <a:pt x="492" y="3580"/>
                  </a:lnTo>
                  <a:cubicBezTo>
                    <a:pt x="651" y="3580"/>
                    <a:pt x="766" y="3450"/>
                    <a:pt x="766" y="3292"/>
                  </a:cubicBezTo>
                  <a:lnTo>
                    <a:pt x="766" y="275"/>
                  </a:lnTo>
                  <a:cubicBezTo>
                    <a:pt x="766" y="116"/>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5" name="Google Shape;17475;p72"/>
            <p:cNvSpPr/>
            <p:nvPr/>
          </p:nvSpPr>
          <p:spPr>
            <a:xfrm>
              <a:off x="874658" y="2914408"/>
              <a:ext cx="20081" cy="93902"/>
            </a:xfrm>
            <a:custGeom>
              <a:rect b="b" l="l" r="r" t="t"/>
              <a:pathLst>
                <a:path extrusionOk="0" h="3582" w="766">
                  <a:moveTo>
                    <a:pt x="265" y="0"/>
                  </a:moveTo>
                  <a:cubicBezTo>
                    <a:pt x="117" y="0"/>
                    <a:pt x="0" y="125"/>
                    <a:pt x="0" y="276"/>
                  </a:cubicBezTo>
                  <a:lnTo>
                    <a:pt x="0" y="3293"/>
                  </a:lnTo>
                  <a:cubicBezTo>
                    <a:pt x="0" y="3451"/>
                    <a:pt x="130" y="3581"/>
                    <a:pt x="289" y="3581"/>
                  </a:cubicBezTo>
                  <a:lnTo>
                    <a:pt x="765" y="3581"/>
                  </a:lnTo>
                  <a:lnTo>
                    <a:pt x="765" y="1"/>
                  </a:lnTo>
                  <a:lnTo>
                    <a:pt x="289" y="1"/>
                  </a:lnTo>
                  <a:cubicBezTo>
                    <a:pt x="281" y="1"/>
                    <a:pt x="273" y="0"/>
                    <a:pt x="265"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6" name="Google Shape;17476;p72"/>
            <p:cNvSpPr/>
            <p:nvPr/>
          </p:nvSpPr>
          <p:spPr>
            <a:xfrm>
              <a:off x="1171333" y="2945079"/>
              <a:ext cx="34080" cy="34079"/>
            </a:xfrm>
            <a:custGeom>
              <a:rect b="b" l="l" r="r" t="t"/>
              <a:pathLst>
                <a:path extrusionOk="0" h="1300" w="1300">
                  <a:moveTo>
                    <a:pt x="650" y="1"/>
                  </a:moveTo>
                  <a:cubicBezTo>
                    <a:pt x="290" y="1"/>
                    <a:pt x="1" y="289"/>
                    <a:pt x="1" y="650"/>
                  </a:cubicBezTo>
                  <a:cubicBezTo>
                    <a:pt x="1" y="1011"/>
                    <a:pt x="290" y="1300"/>
                    <a:pt x="650" y="1300"/>
                  </a:cubicBezTo>
                  <a:cubicBezTo>
                    <a:pt x="1011" y="1300"/>
                    <a:pt x="1300" y="1011"/>
                    <a:pt x="1300" y="650"/>
                  </a:cubicBezTo>
                  <a:cubicBezTo>
                    <a:pt x="1300" y="289"/>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7" name="Google Shape;17477;p72"/>
            <p:cNvSpPr/>
            <p:nvPr/>
          </p:nvSpPr>
          <p:spPr>
            <a:xfrm>
              <a:off x="1113451" y="2945079"/>
              <a:ext cx="34080" cy="34079"/>
            </a:xfrm>
            <a:custGeom>
              <a:rect b="b" l="l" r="r" t="t"/>
              <a:pathLst>
                <a:path extrusionOk="0" h="1300" w="1300">
                  <a:moveTo>
                    <a:pt x="650" y="1"/>
                  </a:moveTo>
                  <a:cubicBezTo>
                    <a:pt x="289" y="1"/>
                    <a:pt x="0" y="289"/>
                    <a:pt x="0" y="650"/>
                  </a:cubicBezTo>
                  <a:cubicBezTo>
                    <a:pt x="0" y="1011"/>
                    <a:pt x="289" y="1300"/>
                    <a:pt x="650" y="1300"/>
                  </a:cubicBezTo>
                  <a:cubicBezTo>
                    <a:pt x="1011" y="1300"/>
                    <a:pt x="1299" y="1011"/>
                    <a:pt x="1299" y="650"/>
                  </a:cubicBezTo>
                  <a:cubicBezTo>
                    <a:pt x="1299" y="289"/>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8" name="Google Shape;17478;p72"/>
            <p:cNvSpPr/>
            <p:nvPr/>
          </p:nvSpPr>
          <p:spPr>
            <a:xfrm>
              <a:off x="898488" y="2956824"/>
              <a:ext cx="197582" cy="10617"/>
            </a:xfrm>
            <a:custGeom>
              <a:rect b="b" l="l" r="r" t="t"/>
              <a:pathLst>
                <a:path extrusionOk="0" h="405" w="7537">
                  <a:moveTo>
                    <a:pt x="275" y="0"/>
                  </a:moveTo>
                  <a:cubicBezTo>
                    <a:pt x="5" y="0"/>
                    <a:pt x="1" y="405"/>
                    <a:pt x="261" y="405"/>
                  </a:cubicBezTo>
                  <a:cubicBezTo>
                    <a:pt x="266" y="405"/>
                    <a:pt x="270" y="405"/>
                    <a:pt x="275" y="404"/>
                  </a:cubicBezTo>
                  <a:lnTo>
                    <a:pt x="7262" y="404"/>
                  </a:lnTo>
                  <a:cubicBezTo>
                    <a:pt x="7536" y="404"/>
                    <a:pt x="7536" y="0"/>
                    <a:pt x="7262"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9" name="Google Shape;17479;p72"/>
            <p:cNvSpPr/>
            <p:nvPr/>
          </p:nvSpPr>
          <p:spPr>
            <a:xfrm>
              <a:off x="874658" y="3035154"/>
              <a:ext cx="356891" cy="94243"/>
            </a:xfrm>
            <a:custGeom>
              <a:rect b="b" l="l" r="r" t="t"/>
              <a:pathLst>
                <a:path extrusionOk="0" h="3595" w="13614">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0" name="Google Shape;17480;p72"/>
            <p:cNvSpPr/>
            <p:nvPr/>
          </p:nvSpPr>
          <p:spPr>
            <a:xfrm>
              <a:off x="1211442" y="3035154"/>
              <a:ext cx="20107" cy="94243"/>
            </a:xfrm>
            <a:custGeom>
              <a:rect b="b" l="l" r="r" t="t"/>
              <a:pathLst>
                <a:path extrusionOk="0" h="3595" w="767">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1" name="Google Shape;17481;p72"/>
            <p:cNvSpPr/>
            <p:nvPr/>
          </p:nvSpPr>
          <p:spPr>
            <a:xfrm>
              <a:off x="874658" y="3035154"/>
              <a:ext cx="20081" cy="94243"/>
            </a:xfrm>
            <a:custGeom>
              <a:rect b="b" l="l" r="r" t="t"/>
              <a:pathLst>
                <a:path extrusionOk="0" h="3595" w="766">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2" name="Google Shape;17482;p72"/>
            <p:cNvSpPr/>
            <p:nvPr/>
          </p:nvSpPr>
          <p:spPr>
            <a:xfrm>
              <a:off x="1171333" y="3066167"/>
              <a:ext cx="34080" cy="34106"/>
            </a:xfrm>
            <a:custGeom>
              <a:rect b="b" l="l" r="r" t="t"/>
              <a:pathLst>
                <a:path extrusionOk="0" h="1301" w="1300">
                  <a:moveTo>
                    <a:pt x="650" y="1"/>
                  </a:moveTo>
                  <a:cubicBezTo>
                    <a:pt x="290" y="1"/>
                    <a:pt x="1" y="290"/>
                    <a:pt x="1" y="651"/>
                  </a:cubicBezTo>
                  <a:cubicBezTo>
                    <a:pt x="1" y="1011"/>
                    <a:pt x="290" y="1300"/>
                    <a:pt x="650" y="1300"/>
                  </a:cubicBezTo>
                  <a:cubicBezTo>
                    <a:pt x="1011" y="1300"/>
                    <a:pt x="1300" y="1011"/>
                    <a:pt x="1300" y="651"/>
                  </a:cubicBezTo>
                  <a:cubicBezTo>
                    <a:pt x="1300"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3" name="Google Shape;17483;p72"/>
            <p:cNvSpPr/>
            <p:nvPr/>
          </p:nvSpPr>
          <p:spPr>
            <a:xfrm>
              <a:off x="1113451" y="3066167"/>
              <a:ext cx="34080" cy="34106"/>
            </a:xfrm>
            <a:custGeom>
              <a:rect b="b" l="l" r="r" t="t"/>
              <a:pathLst>
                <a:path extrusionOk="0" h="1301" w="1300">
                  <a:moveTo>
                    <a:pt x="650" y="1"/>
                  </a:moveTo>
                  <a:cubicBezTo>
                    <a:pt x="289" y="1"/>
                    <a:pt x="0" y="290"/>
                    <a:pt x="0" y="651"/>
                  </a:cubicBezTo>
                  <a:cubicBezTo>
                    <a:pt x="0" y="1011"/>
                    <a:pt x="289" y="1300"/>
                    <a:pt x="650" y="1300"/>
                  </a:cubicBezTo>
                  <a:cubicBezTo>
                    <a:pt x="1011" y="1300"/>
                    <a:pt x="1299" y="1011"/>
                    <a:pt x="1299" y="651"/>
                  </a:cubicBezTo>
                  <a:cubicBezTo>
                    <a:pt x="1299"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4" name="Google Shape;17484;p72"/>
            <p:cNvSpPr/>
            <p:nvPr/>
          </p:nvSpPr>
          <p:spPr>
            <a:xfrm>
              <a:off x="898488" y="3077544"/>
              <a:ext cx="197582" cy="10984"/>
            </a:xfrm>
            <a:custGeom>
              <a:rect b="b" l="l" r="r" t="t"/>
              <a:pathLst>
                <a:path extrusionOk="0" h="419" w="7537">
                  <a:moveTo>
                    <a:pt x="275" y="0"/>
                  </a:moveTo>
                  <a:cubicBezTo>
                    <a:pt x="1" y="0"/>
                    <a:pt x="1" y="419"/>
                    <a:pt x="275" y="419"/>
                  </a:cubicBezTo>
                  <a:lnTo>
                    <a:pt x="7262" y="419"/>
                  </a:lnTo>
                  <a:cubicBezTo>
                    <a:pt x="7536" y="419"/>
                    <a:pt x="7536" y="0"/>
                    <a:pt x="7262"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5" name="Google Shape;17485;p72"/>
            <p:cNvSpPr/>
            <p:nvPr/>
          </p:nvSpPr>
          <p:spPr>
            <a:xfrm>
              <a:off x="874658" y="3155874"/>
              <a:ext cx="356891" cy="94243"/>
            </a:xfrm>
            <a:custGeom>
              <a:rect b="b" l="l" r="r" t="t"/>
              <a:pathLst>
                <a:path extrusionOk="0" h="3595" w="13614">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6" name="Google Shape;17486;p72"/>
            <p:cNvSpPr/>
            <p:nvPr/>
          </p:nvSpPr>
          <p:spPr>
            <a:xfrm>
              <a:off x="1211442" y="3155874"/>
              <a:ext cx="20107" cy="94243"/>
            </a:xfrm>
            <a:custGeom>
              <a:rect b="b" l="l" r="r" t="t"/>
              <a:pathLst>
                <a:path extrusionOk="0" h="3595" w="767">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7" name="Google Shape;17487;p72"/>
            <p:cNvSpPr/>
            <p:nvPr/>
          </p:nvSpPr>
          <p:spPr>
            <a:xfrm>
              <a:off x="874658" y="3155874"/>
              <a:ext cx="20081" cy="94243"/>
            </a:xfrm>
            <a:custGeom>
              <a:rect b="b" l="l" r="r" t="t"/>
              <a:pathLst>
                <a:path extrusionOk="0" h="3595" w="766">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8" name="Google Shape;17488;p72"/>
            <p:cNvSpPr/>
            <p:nvPr/>
          </p:nvSpPr>
          <p:spPr>
            <a:xfrm>
              <a:off x="1171333" y="3186887"/>
              <a:ext cx="34080" cy="34106"/>
            </a:xfrm>
            <a:custGeom>
              <a:rect b="b" l="l" r="r" t="t"/>
              <a:pathLst>
                <a:path extrusionOk="0" h="1301" w="1300">
                  <a:moveTo>
                    <a:pt x="650" y="1"/>
                  </a:moveTo>
                  <a:cubicBezTo>
                    <a:pt x="290" y="1"/>
                    <a:pt x="1" y="290"/>
                    <a:pt x="1" y="650"/>
                  </a:cubicBezTo>
                  <a:cubicBezTo>
                    <a:pt x="1" y="1011"/>
                    <a:pt x="290" y="1300"/>
                    <a:pt x="650" y="1300"/>
                  </a:cubicBezTo>
                  <a:cubicBezTo>
                    <a:pt x="1011" y="1300"/>
                    <a:pt x="1300" y="1011"/>
                    <a:pt x="1300" y="650"/>
                  </a:cubicBezTo>
                  <a:cubicBezTo>
                    <a:pt x="1300"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9" name="Google Shape;17489;p72"/>
            <p:cNvSpPr/>
            <p:nvPr/>
          </p:nvSpPr>
          <p:spPr>
            <a:xfrm>
              <a:off x="1113451" y="3186887"/>
              <a:ext cx="34080" cy="34106"/>
            </a:xfrm>
            <a:custGeom>
              <a:rect b="b" l="l" r="r" t="t"/>
              <a:pathLst>
                <a:path extrusionOk="0" h="1301" w="1300">
                  <a:moveTo>
                    <a:pt x="650" y="1"/>
                  </a:moveTo>
                  <a:cubicBezTo>
                    <a:pt x="289" y="1"/>
                    <a:pt x="0" y="290"/>
                    <a:pt x="0" y="650"/>
                  </a:cubicBezTo>
                  <a:cubicBezTo>
                    <a:pt x="0" y="1011"/>
                    <a:pt x="289" y="1300"/>
                    <a:pt x="650" y="1300"/>
                  </a:cubicBezTo>
                  <a:cubicBezTo>
                    <a:pt x="1011" y="1300"/>
                    <a:pt x="1299" y="1011"/>
                    <a:pt x="1299" y="650"/>
                  </a:cubicBezTo>
                  <a:cubicBezTo>
                    <a:pt x="1299"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0" name="Google Shape;17490;p72"/>
            <p:cNvSpPr/>
            <p:nvPr/>
          </p:nvSpPr>
          <p:spPr>
            <a:xfrm>
              <a:off x="898488" y="3198631"/>
              <a:ext cx="197582" cy="10617"/>
            </a:xfrm>
            <a:custGeom>
              <a:rect b="b" l="l" r="r" t="t"/>
              <a:pathLst>
                <a:path extrusionOk="0" h="405" w="7537">
                  <a:moveTo>
                    <a:pt x="275" y="0"/>
                  </a:moveTo>
                  <a:cubicBezTo>
                    <a:pt x="1" y="0"/>
                    <a:pt x="1" y="405"/>
                    <a:pt x="275" y="405"/>
                  </a:cubicBezTo>
                  <a:lnTo>
                    <a:pt x="7262" y="405"/>
                  </a:lnTo>
                  <a:cubicBezTo>
                    <a:pt x="7536" y="405"/>
                    <a:pt x="7536" y="0"/>
                    <a:pt x="7262"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1" name="Google Shape;17491;p72"/>
            <p:cNvSpPr/>
            <p:nvPr/>
          </p:nvSpPr>
          <p:spPr>
            <a:xfrm>
              <a:off x="898488" y="3094924"/>
              <a:ext cx="30305" cy="10643"/>
            </a:xfrm>
            <a:custGeom>
              <a:rect b="b" l="l" r="r" t="t"/>
              <a:pathLst>
                <a:path extrusionOk="0" h="406" w="1156">
                  <a:moveTo>
                    <a:pt x="261" y="1"/>
                  </a:moveTo>
                  <a:cubicBezTo>
                    <a:pt x="1" y="1"/>
                    <a:pt x="5" y="405"/>
                    <a:pt x="275" y="405"/>
                  </a:cubicBezTo>
                  <a:lnTo>
                    <a:pt x="881" y="405"/>
                  </a:lnTo>
                  <a:cubicBezTo>
                    <a:pt x="1156" y="405"/>
                    <a:pt x="1156" y="1"/>
                    <a:pt x="881" y="1"/>
                  </a:cubicBezTo>
                  <a:lnTo>
                    <a:pt x="275" y="1"/>
                  </a:lnTo>
                  <a:cubicBezTo>
                    <a:pt x="270" y="1"/>
                    <a:pt x="266" y="1"/>
                    <a:pt x="261"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92" name="Google Shape;17492;p72"/>
          <p:cNvGrpSpPr/>
          <p:nvPr/>
        </p:nvGrpSpPr>
        <p:grpSpPr>
          <a:xfrm>
            <a:off x="4230912" y="2929193"/>
            <a:ext cx="308813" cy="306165"/>
            <a:chOff x="4230912" y="2929193"/>
            <a:chExt cx="308813" cy="306165"/>
          </a:xfrm>
        </p:grpSpPr>
        <p:sp>
          <p:nvSpPr>
            <p:cNvPr id="17493" name="Google Shape;17493;p72"/>
            <p:cNvSpPr/>
            <p:nvPr/>
          </p:nvSpPr>
          <p:spPr>
            <a:xfrm>
              <a:off x="4425427" y="2976878"/>
              <a:ext cx="114297" cy="258113"/>
            </a:xfrm>
            <a:custGeom>
              <a:rect b="b" l="l" r="r" t="t"/>
              <a:pathLst>
                <a:path extrusionOk="0" h="9846" w="4360">
                  <a:moveTo>
                    <a:pt x="0" y="0"/>
                  </a:moveTo>
                  <a:lnTo>
                    <a:pt x="0" y="9845"/>
                  </a:lnTo>
                  <a:lnTo>
                    <a:pt x="1213" y="9845"/>
                  </a:lnTo>
                  <a:cubicBezTo>
                    <a:pt x="1285" y="9845"/>
                    <a:pt x="1357" y="9787"/>
                    <a:pt x="1386" y="9715"/>
                  </a:cubicBezTo>
                  <a:lnTo>
                    <a:pt x="2584" y="5847"/>
                  </a:lnTo>
                  <a:lnTo>
                    <a:pt x="4317" y="246"/>
                  </a:lnTo>
                  <a:cubicBezTo>
                    <a:pt x="4360" y="130"/>
                    <a:pt x="4273" y="0"/>
                    <a:pt x="4143"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4" name="Google Shape;17494;p72"/>
            <p:cNvSpPr/>
            <p:nvPr/>
          </p:nvSpPr>
          <p:spPr>
            <a:xfrm>
              <a:off x="4425427" y="2976878"/>
              <a:ext cx="93116" cy="258480"/>
            </a:xfrm>
            <a:custGeom>
              <a:rect b="b" l="l" r="r" t="t"/>
              <a:pathLst>
                <a:path extrusionOk="0" h="9860" w="3552">
                  <a:moveTo>
                    <a:pt x="0" y="0"/>
                  </a:moveTo>
                  <a:lnTo>
                    <a:pt x="0" y="9860"/>
                  </a:lnTo>
                  <a:lnTo>
                    <a:pt x="1213" y="9860"/>
                  </a:lnTo>
                  <a:cubicBezTo>
                    <a:pt x="1285" y="9845"/>
                    <a:pt x="1357" y="9802"/>
                    <a:pt x="1386" y="9715"/>
                  </a:cubicBezTo>
                  <a:lnTo>
                    <a:pt x="2584" y="5847"/>
                  </a:lnTo>
                  <a:lnTo>
                    <a:pt x="35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5" name="Google Shape;17495;p72"/>
            <p:cNvSpPr/>
            <p:nvPr/>
          </p:nvSpPr>
          <p:spPr>
            <a:xfrm>
              <a:off x="4404613" y="2962879"/>
              <a:ext cx="100299" cy="272479"/>
            </a:xfrm>
            <a:custGeom>
              <a:rect b="b" l="l" r="r" t="t"/>
              <a:pathLst>
                <a:path extrusionOk="0" h="10394" w="3826">
                  <a:moveTo>
                    <a:pt x="0" y="0"/>
                  </a:moveTo>
                  <a:lnTo>
                    <a:pt x="0" y="10394"/>
                  </a:lnTo>
                  <a:lnTo>
                    <a:pt x="1993" y="10394"/>
                  </a:lnTo>
                  <a:cubicBezTo>
                    <a:pt x="2079" y="10394"/>
                    <a:pt x="2151" y="10321"/>
                    <a:pt x="2166" y="10235"/>
                  </a:cubicBezTo>
                  <a:lnTo>
                    <a:pt x="2729" y="6770"/>
                  </a:lnTo>
                  <a:lnTo>
                    <a:pt x="3811" y="231"/>
                  </a:lnTo>
                  <a:cubicBezTo>
                    <a:pt x="3826" y="116"/>
                    <a:pt x="3739" y="15"/>
                    <a:pt x="3624"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6" name="Google Shape;17496;p72"/>
            <p:cNvSpPr/>
            <p:nvPr/>
          </p:nvSpPr>
          <p:spPr>
            <a:xfrm>
              <a:off x="4404613" y="2962879"/>
              <a:ext cx="71934" cy="272479"/>
            </a:xfrm>
            <a:custGeom>
              <a:rect b="b" l="l" r="r" t="t"/>
              <a:pathLst>
                <a:path extrusionOk="0" h="10394" w="2744">
                  <a:moveTo>
                    <a:pt x="0" y="0"/>
                  </a:moveTo>
                  <a:lnTo>
                    <a:pt x="0" y="10394"/>
                  </a:lnTo>
                  <a:lnTo>
                    <a:pt x="1993" y="10394"/>
                  </a:lnTo>
                  <a:cubicBezTo>
                    <a:pt x="2079" y="10394"/>
                    <a:pt x="2151" y="10321"/>
                    <a:pt x="2166" y="10235"/>
                  </a:cubicBezTo>
                  <a:lnTo>
                    <a:pt x="2743" y="6770"/>
                  </a:lnTo>
                  <a:lnTo>
                    <a:pt x="274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7" name="Google Shape;17497;p72"/>
            <p:cNvSpPr/>
            <p:nvPr/>
          </p:nvSpPr>
          <p:spPr>
            <a:xfrm>
              <a:off x="4230912" y="2929193"/>
              <a:ext cx="229722" cy="306165"/>
            </a:xfrm>
            <a:custGeom>
              <a:rect b="b" l="l" r="r" t="t"/>
              <a:pathLst>
                <a:path extrusionOk="0" h="11679" w="8763">
                  <a:moveTo>
                    <a:pt x="188" y="0"/>
                  </a:moveTo>
                  <a:cubicBezTo>
                    <a:pt x="87" y="0"/>
                    <a:pt x="1" y="87"/>
                    <a:pt x="1" y="188"/>
                  </a:cubicBezTo>
                  <a:lnTo>
                    <a:pt x="1" y="11476"/>
                  </a:lnTo>
                  <a:cubicBezTo>
                    <a:pt x="1" y="11592"/>
                    <a:pt x="87" y="11679"/>
                    <a:pt x="188" y="11679"/>
                  </a:cubicBezTo>
                  <a:lnTo>
                    <a:pt x="8575" y="11679"/>
                  </a:lnTo>
                  <a:cubicBezTo>
                    <a:pt x="8676" y="11679"/>
                    <a:pt x="8763" y="11592"/>
                    <a:pt x="8763" y="11476"/>
                  </a:cubicBezTo>
                  <a:lnTo>
                    <a:pt x="8763" y="1011"/>
                  </a:lnTo>
                  <a:cubicBezTo>
                    <a:pt x="8763" y="910"/>
                    <a:pt x="8676" y="823"/>
                    <a:pt x="8575" y="823"/>
                  </a:cubicBezTo>
                  <a:lnTo>
                    <a:pt x="3234" y="823"/>
                  </a:lnTo>
                  <a:cubicBezTo>
                    <a:pt x="3191" y="823"/>
                    <a:pt x="3133" y="809"/>
                    <a:pt x="3104" y="765"/>
                  </a:cubicBezTo>
                  <a:lnTo>
                    <a:pt x="2411" y="58"/>
                  </a:lnTo>
                  <a:cubicBezTo>
                    <a:pt x="2368" y="15"/>
                    <a:pt x="2325" y="0"/>
                    <a:pt x="2267" y="0"/>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8" name="Google Shape;17498;p72"/>
            <p:cNvSpPr/>
            <p:nvPr/>
          </p:nvSpPr>
          <p:spPr>
            <a:xfrm>
              <a:off x="4443594" y="2950768"/>
              <a:ext cx="17040" cy="284590"/>
            </a:xfrm>
            <a:custGeom>
              <a:rect b="b" l="l" r="r" t="t"/>
              <a:pathLst>
                <a:path extrusionOk="0" h="10856" w="650">
                  <a:moveTo>
                    <a:pt x="0" y="0"/>
                  </a:moveTo>
                  <a:lnTo>
                    <a:pt x="0" y="10856"/>
                  </a:lnTo>
                  <a:lnTo>
                    <a:pt x="462" y="10856"/>
                  </a:lnTo>
                  <a:cubicBezTo>
                    <a:pt x="563" y="10856"/>
                    <a:pt x="650" y="10769"/>
                    <a:pt x="650" y="10653"/>
                  </a:cubicBezTo>
                  <a:lnTo>
                    <a:pt x="650" y="188"/>
                  </a:lnTo>
                  <a:cubicBezTo>
                    <a:pt x="650" y="87"/>
                    <a:pt x="563" y="0"/>
                    <a:pt x="462" y="0"/>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9" name="Google Shape;17499;p72"/>
            <p:cNvSpPr/>
            <p:nvPr/>
          </p:nvSpPr>
          <p:spPr>
            <a:xfrm>
              <a:off x="4271021" y="3008651"/>
              <a:ext cx="22361" cy="22361"/>
            </a:xfrm>
            <a:custGeom>
              <a:rect b="b" l="l" r="r" t="t"/>
              <a:pathLst>
                <a:path extrusionOk="0" h="853" w="853">
                  <a:moveTo>
                    <a:pt x="159" y="1"/>
                  </a:moveTo>
                  <a:cubicBezTo>
                    <a:pt x="73" y="1"/>
                    <a:pt x="1" y="73"/>
                    <a:pt x="1" y="174"/>
                  </a:cubicBezTo>
                  <a:lnTo>
                    <a:pt x="1" y="694"/>
                  </a:lnTo>
                  <a:cubicBezTo>
                    <a:pt x="1" y="780"/>
                    <a:pt x="73" y="852"/>
                    <a:pt x="159" y="852"/>
                  </a:cubicBezTo>
                  <a:lnTo>
                    <a:pt x="679" y="852"/>
                  </a:lnTo>
                  <a:cubicBezTo>
                    <a:pt x="780" y="852"/>
                    <a:pt x="852" y="780"/>
                    <a:pt x="852" y="694"/>
                  </a:cubicBezTo>
                  <a:lnTo>
                    <a:pt x="852" y="174"/>
                  </a:lnTo>
                  <a:cubicBezTo>
                    <a:pt x="852" y="73"/>
                    <a:pt x="780" y="1"/>
                    <a:pt x="679"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0" name="Google Shape;17500;p72"/>
            <p:cNvSpPr/>
            <p:nvPr/>
          </p:nvSpPr>
          <p:spPr>
            <a:xfrm>
              <a:off x="4310003" y="3026451"/>
              <a:ext cx="114691" cy="9490"/>
            </a:xfrm>
            <a:custGeom>
              <a:rect b="b" l="l" r="r" t="t"/>
              <a:pathLst>
                <a:path extrusionOk="0" h="362" w="4375">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1" name="Google Shape;17501;p72"/>
            <p:cNvSpPr/>
            <p:nvPr/>
          </p:nvSpPr>
          <p:spPr>
            <a:xfrm>
              <a:off x="4310003" y="3010538"/>
              <a:ext cx="37120" cy="9490"/>
            </a:xfrm>
            <a:custGeom>
              <a:rect b="b" l="l" r="r" t="t"/>
              <a:pathLst>
                <a:path extrusionOk="0" h="362" w="1416">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2" name="Google Shape;17502;p72"/>
            <p:cNvSpPr/>
            <p:nvPr/>
          </p:nvSpPr>
          <p:spPr>
            <a:xfrm>
              <a:off x="4271021" y="3082079"/>
              <a:ext cx="22361" cy="22335"/>
            </a:xfrm>
            <a:custGeom>
              <a:rect b="b" l="l" r="r" t="t"/>
              <a:pathLst>
                <a:path extrusionOk="0" h="852" w="853">
                  <a:moveTo>
                    <a:pt x="159" y="0"/>
                  </a:moveTo>
                  <a:cubicBezTo>
                    <a:pt x="73" y="0"/>
                    <a:pt x="1" y="72"/>
                    <a:pt x="1" y="173"/>
                  </a:cubicBezTo>
                  <a:lnTo>
                    <a:pt x="1" y="693"/>
                  </a:lnTo>
                  <a:cubicBezTo>
                    <a:pt x="1" y="780"/>
                    <a:pt x="73" y="852"/>
                    <a:pt x="159" y="852"/>
                  </a:cubicBezTo>
                  <a:lnTo>
                    <a:pt x="679" y="852"/>
                  </a:lnTo>
                  <a:cubicBezTo>
                    <a:pt x="780" y="852"/>
                    <a:pt x="852" y="780"/>
                    <a:pt x="852" y="693"/>
                  </a:cubicBezTo>
                  <a:lnTo>
                    <a:pt x="852" y="173"/>
                  </a:lnTo>
                  <a:cubicBezTo>
                    <a:pt x="852" y="72"/>
                    <a:pt x="780" y="0"/>
                    <a:pt x="679"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3" name="Google Shape;17503;p72"/>
            <p:cNvSpPr/>
            <p:nvPr/>
          </p:nvSpPr>
          <p:spPr>
            <a:xfrm>
              <a:off x="4310003" y="3099853"/>
              <a:ext cx="114691" cy="9490"/>
            </a:xfrm>
            <a:custGeom>
              <a:rect b="b" l="l" r="r" t="t"/>
              <a:pathLst>
                <a:path extrusionOk="0" h="362" w="4375">
                  <a:moveTo>
                    <a:pt x="232" y="1"/>
                  </a:moveTo>
                  <a:cubicBezTo>
                    <a:pt x="1" y="1"/>
                    <a:pt x="1" y="362"/>
                    <a:pt x="232" y="362"/>
                  </a:cubicBezTo>
                  <a:lnTo>
                    <a:pt x="4129" y="362"/>
                  </a:lnTo>
                  <a:cubicBezTo>
                    <a:pt x="4374" y="362"/>
                    <a:pt x="4374" y="1"/>
                    <a:pt x="412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4" name="Google Shape;17504;p72"/>
            <p:cNvSpPr/>
            <p:nvPr/>
          </p:nvSpPr>
          <p:spPr>
            <a:xfrm>
              <a:off x="4310003" y="3084334"/>
              <a:ext cx="37120" cy="9490"/>
            </a:xfrm>
            <a:custGeom>
              <a:rect b="b" l="l" r="r" t="t"/>
              <a:pathLst>
                <a:path extrusionOk="0" h="362" w="1416">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5" name="Google Shape;17505;p72"/>
            <p:cNvSpPr/>
            <p:nvPr/>
          </p:nvSpPr>
          <p:spPr>
            <a:xfrm>
              <a:off x="4271021" y="3155874"/>
              <a:ext cx="22361" cy="21968"/>
            </a:xfrm>
            <a:custGeom>
              <a:rect b="b" l="l" r="r" t="t"/>
              <a:pathLst>
                <a:path extrusionOk="0" h="838" w="853">
                  <a:moveTo>
                    <a:pt x="159" y="0"/>
                  </a:moveTo>
                  <a:cubicBezTo>
                    <a:pt x="73" y="0"/>
                    <a:pt x="1" y="72"/>
                    <a:pt x="1" y="173"/>
                  </a:cubicBezTo>
                  <a:lnTo>
                    <a:pt x="1" y="679"/>
                  </a:lnTo>
                  <a:cubicBezTo>
                    <a:pt x="1" y="765"/>
                    <a:pt x="73" y="837"/>
                    <a:pt x="159" y="837"/>
                  </a:cubicBezTo>
                  <a:lnTo>
                    <a:pt x="679" y="837"/>
                  </a:lnTo>
                  <a:cubicBezTo>
                    <a:pt x="766" y="837"/>
                    <a:pt x="852" y="765"/>
                    <a:pt x="852" y="679"/>
                  </a:cubicBezTo>
                  <a:lnTo>
                    <a:pt x="852" y="173"/>
                  </a:lnTo>
                  <a:cubicBezTo>
                    <a:pt x="852" y="72"/>
                    <a:pt x="780" y="0"/>
                    <a:pt x="679"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6" name="Google Shape;17506;p72"/>
            <p:cNvSpPr/>
            <p:nvPr/>
          </p:nvSpPr>
          <p:spPr>
            <a:xfrm>
              <a:off x="4310003" y="3173281"/>
              <a:ext cx="114691" cy="9490"/>
            </a:xfrm>
            <a:custGeom>
              <a:rect b="b" l="l" r="r" t="t"/>
              <a:pathLst>
                <a:path extrusionOk="0" h="362" w="4375">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7" name="Google Shape;17507;p72"/>
            <p:cNvSpPr/>
            <p:nvPr/>
          </p:nvSpPr>
          <p:spPr>
            <a:xfrm>
              <a:off x="4310003" y="3157762"/>
              <a:ext cx="37120" cy="9490"/>
            </a:xfrm>
            <a:custGeom>
              <a:rect b="b" l="l" r="r" t="t"/>
              <a:pathLst>
                <a:path extrusionOk="0" h="362" w="1416">
                  <a:moveTo>
                    <a:pt x="232" y="0"/>
                  </a:moveTo>
                  <a:cubicBezTo>
                    <a:pt x="1" y="0"/>
                    <a:pt x="1" y="361"/>
                    <a:pt x="232" y="361"/>
                  </a:cubicBezTo>
                  <a:lnTo>
                    <a:pt x="1184" y="361"/>
                  </a:lnTo>
                  <a:cubicBezTo>
                    <a:pt x="1415" y="361"/>
                    <a:pt x="1415" y="0"/>
                    <a:pt x="1184"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08" name="Google Shape;17508;p72"/>
          <p:cNvGrpSpPr/>
          <p:nvPr/>
        </p:nvGrpSpPr>
        <p:grpSpPr>
          <a:xfrm>
            <a:off x="4627886" y="3401089"/>
            <a:ext cx="409111" cy="267944"/>
            <a:chOff x="4627886" y="3401089"/>
            <a:chExt cx="409111" cy="267944"/>
          </a:xfrm>
        </p:grpSpPr>
        <p:sp>
          <p:nvSpPr>
            <p:cNvPr id="17509" name="Google Shape;17509;p72"/>
            <p:cNvSpPr/>
            <p:nvPr/>
          </p:nvSpPr>
          <p:spPr>
            <a:xfrm>
              <a:off x="4627886" y="3401089"/>
              <a:ext cx="409111" cy="267944"/>
            </a:xfrm>
            <a:custGeom>
              <a:rect b="b" l="l" r="r" t="t"/>
              <a:pathLst>
                <a:path extrusionOk="0" h="10221" w="15606">
                  <a:moveTo>
                    <a:pt x="549" y="0"/>
                  </a:moveTo>
                  <a:cubicBezTo>
                    <a:pt x="246" y="0"/>
                    <a:pt x="0" y="231"/>
                    <a:pt x="0" y="534"/>
                  </a:cubicBezTo>
                  <a:lnTo>
                    <a:pt x="0" y="9672"/>
                  </a:lnTo>
                  <a:cubicBezTo>
                    <a:pt x="0" y="9975"/>
                    <a:pt x="246" y="10221"/>
                    <a:pt x="549" y="10221"/>
                  </a:cubicBezTo>
                  <a:lnTo>
                    <a:pt x="15071" y="10221"/>
                  </a:lnTo>
                  <a:cubicBezTo>
                    <a:pt x="15360" y="10221"/>
                    <a:pt x="15605" y="9975"/>
                    <a:pt x="15605" y="9686"/>
                  </a:cubicBezTo>
                  <a:lnTo>
                    <a:pt x="15605" y="534"/>
                  </a:lnTo>
                  <a:cubicBezTo>
                    <a:pt x="15605" y="231"/>
                    <a:pt x="15374" y="0"/>
                    <a:pt x="15071"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0" name="Google Shape;17510;p72"/>
            <p:cNvSpPr/>
            <p:nvPr/>
          </p:nvSpPr>
          <p:spPr>
            <a:xfrm>
              <a:off x="4670276" y="3422271"/>
              <a:ext cx="324332" cy="225580"/>
            </a:xfrm>
            <a:custGeom>
              <a:rect b="b" l="l" r="r" t="t"/>
              <a:pathLst>
                <a:path extrusionOk="0" h="8605" w="12372">
                  <a:moveTo>
                    <a:pt x="274" y="1"/>
                  </a:moveTo>
                  <a:cubicBezTo>
                    <a:pt x="130" y="1"/>
                    <a:pt x="0" y="116"/>
                    <a:pt x="0" y="261"/>
                  </a:cubicBezTo>
                  <a:lnTo>
                    <a:pt x="0" y="8330"/>
                  </a:lnTo>
                  <a:cubicBezTo>
                    <a:pt x="0" y="8489"/>
                    <a:pt x="130" y="8604"/>
                    <a:pt x="274" y="8604"/>
                  </a:cubicBezTo>
                  <a:lnTo>
                    <a:pt x="12111" y="8604"/>
                  </a:lnTo>
                  <a:cubicBezTo>
                    <a:pt x="12256" y="8604"/>
                    <a:pt x="12371" y="8489"/>
                    <a:pt x="12371" y="8330"/>
                  </a:cubicBezTo>
                  <a:lnTo>
                    <a:pt x="12371" y="261"/>
                  </a:lnTo>
                  <a:cubicBezTo>
                    <a:pt x="12371" y="116"/>
                    <a:pt x="12256" y="1"/>
                    <a:pt x="1211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1" name="Google Shape;17511;p72"/>
            <p:cNvSpPr/>
            <p:nvPr/>
          </p:nvSpPr>
          <p:spPr>
            <a:xfrm>
              <a:off x="4642252" y="3520761"/>
              <a:ext cx="14025" cy="28312"/>
            </a:xfrm>
            <a:custGeom>
              <a:rect b="b" l="l" r="r" t="t"/>
              <a:pathLst>
                <a:path extrusionOk="0" h="1080" w="535">
                  <a:moveTo>
                    <a:pt x="268" y="0"/>
                  </a:moveTo>
                  <a:cubicBezTo>
                    <a:pt x="134" y="0"/>
                    <a:pt x="1" y="91"/>
                    <a:pt x="1" y="271"/>
                  </a:cubicBezTo>
                  <a:lnTo>
                    <a:pt x="1" y="805"/>
                  </a:lnTo>
                  <a:cubicBezTo>
                    <a:pt x="1" y="964"/>
                    <a:pt x="116" y="1080"/>
                    <a:pt x="261" y="1080"/>
                  </a:cubicBezTo>
                  <a:cubicBezTo>
                    <a:pt x="420" y="1080"/>
                    <a:pt x="535" y="964"/>
                    <a:pt x="535" y="805"/>
                  </a:cubicBezTo>
                  <a:lnTo>
                    <a:pt x="535" y="271"/>
                  </a:lnTo>
                  <a:cubicBezTo>
                    <a:pt x="535" y="91"/>
                    <a:pt x="401" y="0"/>
                    <a:pt x="26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2" name="Google Shape;17512;p72"/>
            <p:cNvSpPr/>
            <p:nvPr/>
          </p:nvSpPr>
          <p:spPr>
            <a:xfrm>
              <a:off x="5008947" y="3513578"/>
              <a:ext cx="14025" cy="42678"/>
            </a:xfrm>
            <a:custGeom>
              <a:rect b="b" l="l" r="r" t="t"/>
              <a:pathLst>
                <a:path extrusionOk="0" h="1628" w="535">
                  <a:moveTo>
                    <a:pt x="268" y="0"/>
                  </a:moveTo>
                  <a:cubicBezTo>
                    <a:pt x="134" y="0"/>
                    <a:pt x="1" y="90"/>
                    <a:pt x="1" y="271"/>
                  </a:cubicBezTo>
                  <a:lnTo>
                    <a:pt x="1" y="1354"/>
                  </a:lnTo>
                  <a:cubicBezTo>
                    <a:pt x="1" y="1498"/>
                    <a:pt x="116" y="1628"/>
                    <a:pt x="261" y="1628"/>
                  </a:cubicBezTo>
                  <a:cubicBezTo>
                    <a:pt x="419" y="1628"/>
                    <a:pt x="535" y="1498"/>
                    <a:pt x="535" y="1354"/>
                  </a:cubicBezTo>
                  <a:lnTo>
                    <a:pt x="535" y="271"/>
                  </a:lnTo>
                  <a:cubicBezTo>
                    <a:pt x="535" y="90"/>
                    <a:pt x="401" y="0"/>
                    <a:pt x="26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3" name="Google Shape;17513;p72"/>
            <p:cNvSpPr/>
            <p:nvPr/>
          </p:nvSpPr>
          <p:spPr>
            <a:xfrm>
              <a:off x="5006299" y="3421904"/>
              <a:ext cx="18953" cy="14392"/>
            </a:xfrm>
            <a:custGeom>
              <a:rect b="b" l="l" r="r" t="t"/>
              <a:pathLst>
                <a:path extrusionOk="0" h="549" w="723">
                  <a:moveTo>
                    <a:pt x="362" y="0"/>
                  </a:moveTo>
                  <a:cubicBezTo>
                    <a:pt x="1" y="0"/>
                    <a:pt x="1" y="549"/>
                    <a:pt x="362" y="549"/>
                  </a:cubicBezTo>
                  <a:cubicBezTo>
                    <a:pt x="723" y="549"/>
                    <a:pt x="723" y="0"/>
                    <a:pt x="362"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4" name="Google Shape;17514;p72"/>
            <p:cNvSpPr/>
            <p:nvPr/>
          </p:nvSpPr>
          <p:spPr>
            <a:xfrm>
              <a:off x="4642252" y="3485554"/>
              <a:ext cx="14025" cy="21129"/>
            </a:xfrm>
            <a:custGeom>
              <a:rect b="b" l="l" r="r" t="t"/>
              <a:pathLst>
                <a:path extrusionOk="0" h="806" w="535">
                  <a:moveTo>
                    <a:pt x="268" y="1"/>
                  </a:moveTo>
                  <a:cubicBezTo>
                    <a:pt x="134" y="1"/>
                    <a:pt x="1" y="91"/>
                    <a:pt x="1" y="272"/>
                  </a:cubicBezTo>
                  <a:lnTo>
                    <a:pt x="1" y="546"/>
                  </a:lnTo>
                  <a:cubicBezTo>
                    <a:pt x="1" y="690"/>
                    <a:pt x="116" y="806"/>
                    <a:pt x="261" y="806"/>
                  </a:cubicBezTo>
                  <a:cubicBezTo>
                    <a:pt x="420" y="806"/>
                    <a:pt x="535" y="690"/>
                    <a:pt x="535" y="546"/>
                  </a:cubicBezTo>
                  <a:lnTo>
                    <a:pt x="535" y="272"/>
                  </a:lnTo>
                  <a:cubicBezTo>
                    <a:pt x="535" y="91"/>
                    <a:pt x="401" y="1"/>
                    <a:pt x="26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5" name="Google Shape;17515;p72"/>
            <p:cNvSpPr/>
            <p:nvPr/>
          </p:nvSpPr>
          <p:spPr>
            <a:xfrm>
              <a:off x="4642252" y="3563150"/>
              <a:ext cx="14025" cy="21103"/>
            </a:xfrm>
            <a:custGeom>
              <a:rect b="b" l="l" r="r" t="t"/>
              <a:pathLst>
                <a:path extrusionOk="0" h="805" w="535">
                  <a:moveTo>
                    <a:pt x="268" y="0"/>
                  </a:moveTo>
                  <a:cubicBezTo>
                    <a:pt x="134" y="0"/>
                    <a:pt x="1" y="90"/>
                    <a:pt x="1" y="271"/>
                  </a:cubicBezTo>
                  <a:lnTo>
                    <a:pt x="1" y="545"/>
                  </a:lnTo>
                  <a:cubicBezTo>
                    <a:pt x="1" y="690"/>
                    <a:pt x="116" y="805"/>
                    <a:pt x="261" y="805"/>
                  </a:cubicBezTo>
                  <a:cubicBezTo>
                    <a:pt x="420" y="805"/>
                    <a:pt x="535" y="690"/>
                    <a:pt x="535" y="545"/>
                  </a:cubicBezTo>
                  <a:lnTo>
                    <a:pt x="535" y="271"/>
                  </a:lnTo>
                  <a:cubicBezTo>
                    <a:pt x="535" y="90"/>
                    <a:pt x="401" y="0"/>
                    <a:pt x="268"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6" name="Google Shape;17516;p72"/>
            <p:cNvSpPr/>
            <p:nvPr/>
          </p:nvSpPr>
          <p:spPr>
            <a:xfrm>
              <a:off x="4761845" y="3457478"/>
              <a:ext cx="141561" cy="113170"/>
            </a:xfrm>
            <a:custGeom>
              <a:rect b="b" l="l" r="r" t="t"/>
              <a:pathLst>
                <a:path extrusionOk="0" h="4317" w="5400">
                  <a:moveTo>
                    <a:pt x="2160" y="1243"/>
                  </a:moveTo>
                  <a:cubicBezTo>
                    <a:pt x="2200" y="1243"/>
                    <a:pt x="2241" y="1252"/>
                    <a:pt x="2281" y="1270"/>
                  </a:cubicBezTo>
                  <a:lnTo>
                    <a:pt x="3566" y="1906"/>
                  </a:lnTo>
                  <a:cubicBezTo>
                    <a:pt x="3754" y="2007"/>
                    <a:pt x="3754" y="2295"/>
                    <a:pt x="3566" y="2396"/>
                  </a:cubicBezTo>
                  <a:lnTo>
                    <a:pt x="2281" y="3032"/>
                  </a:lnTo>
                  <a:cubicBezTo>
                    <a:pt x="2241" y="3050"/>
                    <a:pt x="2200" y="3059"/>
                    <a:pt x="2160" y="3059"/>
                  </a:cubicBezTo>
                  <a:cubicBezTo>
                    <a:pt x="2016" y="3059"/>
                    <a:pt x="1892" y="2945"/>
                    <a:pt x="1892" y="2786"/>
                  </a:cubicBezTo>
                  <a:lnTo>
                    <a:pt x="1892" y="1516"/>
                  </a:lnTo>
                  <a:cubicBezTo>
                    <a:pt x="1892" y="1357"/>
                    <a:pt x="2016" y="1243"/>
                    <a:pt x="2160" y="1243"/>
                  </a:cubicBezTo>
                  <a:close/>
                  <a:moveTo>
                    <a:pt x="1083" y="0"/>
                  </a:moveTo>
                  <a:cubicBezTo>
                    <a:pt x="491" y="0"/>
                    <a:pt x="0" y="477"/>
                    <a:pt x="0" y="1083"/>
                  </a:cubicBezTo>
                  <a:lnTo>
                    <a:pt x="0" y="3234"/>
                  </a:lnTo>
                  <a:cubicBezTo>
                    <a:pt x="0" y="3826"/>
                    <a:pt x="491" y="4316"/>
                    <a:pt x="1083" y="4316"/>
                  </a:cubicBezTo>
                  <a:lnTo>
                    <a:pt x="4317" y="4316"/>
                  </a:lnTo>
                  <a:cubicBezTo>
                    <a:pt x="4909" y="4316"/>
                    <a:pt x="5399" y="3826"/>
                    <a:pt x="5399" y="3234"/>
                  </a:cubicBezTo>
                  <a:lnTo>
                    <a:pt x="5399" y="1068"/>
                  </a:lnTo>
                  <a:cubicBezTo>
                    <a:pt x="5385" y="477"/>
                    <a:pt x="4909" y="0"/>
                    <a:pt x="43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7" name="Google Shape;17517;p72"/>
            <p:cNvSpPr/>
            <p:nvPr/>
          </p:nvSpPr>
          <p:spPr>
            <a:xfrm>
              <a:off x="4691457" y="3598619"/>
              <a:ext cx="281942" cy="14025"/>
            </a:xfrm>
            <a:custGeom>
              <a:rect b="b" l="l" r="r" t="t"/>
              <a:pathLst>
                <a:path extrusionOk="0" h="535" w="10755">
                  <a:moveTo>
                    <a:pt x="275" y="1"/>
                  </a:moveTo>
                  <a:cubicBezTo>
                    <a:pt x="116" y="1"/>
                    <a:pt x="0" y="116"/>
                    <a:pt x="0" y="260"/>
                  </a:cubicBezTo>
                  <a:cubicBezTo>
                    <a:pt x="0" y="405"/>
                    <a:pt x="116" y="535"/>
                    <a:pt x="275" y="535"/>
                  </a:cubicBezTo>
                  <a:lnTo>
                    <a:pt x="10495" y="535"/>
                  </a:lnTo>
                  <a:cubicBezTo>
                    <a:pt x="10639" y="535"/>
                    <a:pt x="10755" y="405"/>
                    <a:pt x="10755" y="260"/>
                  </a:cubicBezTo>
                  <a:cubicBezTo>
                    <a:pt x="10755" y="116"/>
                    <a:pt x="10639" y="1"/>
                    <a:pt x="10495"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8" name="Google Shape;17518;p72"/>
            <p:cNvSpPr/>
            <p:nvPr/>
          </p:nvSpPr>
          <p:spPr>
            <a:xfrm>
              <a:off x="4691457" y="3598619"/>
              <a:ext cx="63598" cy="14025"/>
            </a:xfrm>
            <a:custGeom>
              <a:rect b="b" l="l" r="r" t="t"/>
              <a:pathLst>
                <a:path extrusionOk="0" h="535" w="2426">
                  <a:moveTo>
                    <a:pt x="275" y="1"/>
                  </a:moveTo>
                  <a:cubicBezTo>
                    <a:pt x="116" y="1"/>
                    <a:pt x="0" y="116"/>
                    <a:pt x="0" y="260"/>
                  </a:cubicBezTo>
                  <a:cubicBezTo>
                    <a:pt x="0" y="405"/>
                    <a:pt x="116" y="535"/>
                    <a:pt x="275" y="535"/>
                  </a:cubicBezTo>
                  <a:lnTo>
                    <a:pt x="2426" y="535"/>
                  </a:lnTo>
                  <a:lnTo>
                    <a:pt x="2426"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9" name="Google Shape;17519;p72"/>
            <p:cNvSpPr/>
            <p:nvPr/>
          </p:nvSpPr>
          <p:spPr>
            <a:xfrm>
              <a:off x="4741030" y="3591436"/>
              <a:ext cx="28024" cy="28024"/>
            </a:xfrm>
            <a:custGeom>
              <a:rect b="b" l="l" r="r" t="t"/>
              <a:pathLst>
                <a:path extrusionOk="0" h="1069" w="1069">
                  <a:moveTo>
                    <a:pt x="535" y="0"/>
                  </a:moveTo>
                  <a:cubicBezTo>
                    <a:pt x="232" y="0"/>
                    <a:pt x="1" y="246"/>
                    <a:pt x="1" y="534"/>
                  </a:cubicBezTo>
                  <a:cubicBezTo>
                    <a:pt x="1" y="838"/>
                    <a:pt x="232" y="1068"/>
                    <a:pt x="535" y="1068"/>
                  </a:cubicBezTo>
                  <a:cubicBezTo>
                    <a:pt x="823" y="1068"/>
                    <a:pt x="1069" y="838"/>
                    <a:pt x="1069" y="534"/>
                  </a:cubicBezTo>
                  <a:cubicBezTo>
                    <a:pt x="1069" y="246"/>
                    <a:pt x="823" y="0"/>
                    <a:pt x="5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20" name="Google Shape;17520;p72"/>
          <p:cNvGrpSpPr/>
          <p:nvPr/>
        </p:nvGrpSpPr>
        <p:grpSpPr>
          <a:xfrm>
            <a:off x="4652476" y="2898915"/>
            <a:ext cx="386016" cy="384495"/>
            <a:chOff x="4652476" y="2898915"/>
            <a:chExt cx="386016" cy="384495"/>
          </a:xfrm>
        </p:grpSpPr>
        <p:sp>
          <p:nvSpPr>
            <p:cNvPr id="17521" name="Google Shape;17521;p72"/>
            <p:cNvSpPr/>
            <p:nvPr/>
          </p:nvSpPr>
          <p:spPr>
            <a:xfrm>
              <a:off x="4842456" y="3088895"/>
              <a:ext cx="60190" cy="60190"/>
            </a:xfrm>
            <a:custGeom>
              <a:rect b="b" l="l" r="r" t="t"/>
              <a:pathLst>
                <a:path extrusionOk="0" h="2296" w="2296">
                  <a:moveTo>
                    <a:pt x="592" y="0"/>
                  </a:moveTo>
                  <a:lnTo>
                    <a:pt x="0" y="592"/>
                  </a:lnTo>
                  <a:lnTo>
                    <a:pt x="1704" y="2295"/>
                  </a:lnTo>
                  <a:lnTo>
                    <a:pt x="2295" y="1703"/>
                  </a:lnTo>
                  <a:lnTo>
                    <a:pt x="592"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2" name="Google Shape;17522;p72"/>
            <p:cNvSpPr/>
            <p:nvPr/>
          </p:nvSpPr>
          <p:spPr>
            <a:xfrm>
              <a:off x="4652476" y="2898915"/>
              <a:ext cx="247889" cy="247889"/>
            </a:xfrm>
            <a:custGeom>
              <a:rect b="b" l="l" r="r" t="t"/>
              <a:pathLst>
                <a:path extrusionOk="0" h="9456" w="9456">
                  <a:moveTo>
                    <a:pt x="4721" y="1"/>
                  </a:moveTo>
                  <a:cubicBezTo>
                    <a:pt x="2108" y="1"/>
                    <a:pt x="1" y="2108"/>
                    <a:pt x="1" y="4721"/>
                  </a:cubicBezTo>
                  <a:cubicBezTo>
                    <a:pt x="1" y="7334"/>
                    <a:pt x="2108" y="9456"/>
                    <a:pt x="4721" y="9456"/>
                  </a:cubicBezTo>
                  <a:cubicBezTo>
                    <a:pt x="7334" y="9456"/>
                    <a:pt x="9456" y="7334"/>
                    <a:pt x="9456" y="4721"/>
                  </a:cubicBezTo>
                  <a:cubicBezTo>
                    <a:pt x="9456" y="2108"/>
                    <a:pt x="7334" y="1"/>
                    <a:pt x="472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3" name="Google Shape;17523;p72"/>
            <p:cNvSpPr/>
            <p:nvPr/>
          </p:nvSpPr>
          <p:spPr>
            <a:xfrm>
              <a:off x="4680866" y="2927306"/>
              <a:ext cx="191134" cy="191134"/>
            </a:xfrm>
            <a:custGeom>
              <a:rect b="b" l="l" r="r" t="t"/>
              <a:pathLst>
                <a:path extrusionOk="0" h="7291" w="7291">
                  <a:moveTo>
                    <a:pt x="3638" y="0"/>
                  </a:moveTo>
                  <a:cubicBezTo>
                    <a:pt x="1632" y="0"/>
                    <a:pt x="0" y="1631"/>
                    <a:pt x="0" y="3638"/>
                  </a:cubicBezTo>
                  <a:cubicBezTo>
                    <a:pt x="0" y="5659"/>
                    <a:pt x="1632" y="7290"/>
                    <a:pt x="3638" y="7290"/>
                  </a:cubicBezTo>
                  <a:cubicBezTo>
                    <a:pt x="5659" y="7290"/>
                    <a:pt x="7290" y="5659"/>
                    <a:pt x="7290" y="3638"/>
                  </a:cubicBezTo>
                  <a:cubicBezTo>
                    <a:pt x="7290" y="1631"/>
                    <a:pt x="5659" y="0"/>
                    <a:pt x="3638"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4" name="Google Shape;17524;p72"/>
            <p:cNvSpPr/>
            <p:nvPr/>
          </p:nvSpPr>
          <p:spPr>
            <a:xfrm>
              <a:off x="4869693" y="3117653"/>
              <a:ext cx="168798" cy="165757"/>
            </a:xfrm>
            <a:custGeom>
              <a:rect b="b" l="l" r="r" t="t"/>
              <a:pathLst>
                <a:path extrusionOk="0" h="6323" w="6439">
                  <a:moveTo>
                    <a:pt x="1293" y="0"/>
                  </a:moveTo>
                  <a:cubicBezTo>
                    <a:pt x="1145" y="0"/>
                    <a:pt x="997" y="58"/>
                    <a:pt x="881" y="173"/>
                  </a:cubicBezTo>
                  <a:lnTo>
                    <a:pt x="232" y="823"/>
                  </a:lnTo>
                  <a:cubicBezTo>
                    <a:pt x="1" y="1054"/>
                    <a:pt x="1" y="1415"/>
                    <a:pt x="232" y="1646"/>
                  </a:cubicBezTo>
                  <a:lnTo>
                    <a:pt x="4735" y="6150"/>
                  </a:lnTo>
                  <a:cubicBezTo>
                    <a:pt x="4851" y="6265"/>
                    <a:pt x="4999" y="6323"/>
                    <a:pt x="5147" y="6323"/>
                  </a:cubicBezTo>
                  <a:cubicBezTo>
                    <a:pt x="5295" y="6323"/>
                    <a:pt x="5443" y="6265"/>
                    <a:pt x="5558" y="6150"/>
                  </a:cubicBezTo>
                  <a:lnTo>
                    <a:pt x="6208" y="5500"/>
                  </a:lnTo>
                  <a:cubicBezTo>
                    <a:pt x="6439" y="5269"/>
                    <a:pt x="6439" y="4908"/>
                    <a:pt x="6208" y="4677"/>
                  </a:cubicBezTo>
                  <a:lnTo>
                    <a:pt x="1704" y="173"/>
                  </a:lnTo>
                  <a:cubicBezTo>
                    <a:pt x="1588" y="58"/>
                    <a:pt x="1441" y="0"/>
                    <a:pt x="12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5" name="Google Shape;17525;p72"/>
            <p:cNvSpPr/>
            <p:nvPr/>
          </p:nvSpPr>
          <p:spPr>
            <a:xfrm>
              <a:off x="4881437" y="3118020"/>
              <a:ext cx="157054" cy="155560"/>
            </a:xfrm>
            <a:custGeom>
              <a:rect b="b" l="l" r="r" t="t"/>
              <a:pathLst>
                <a:path extrusionOk="0" h="5934" w="5991">
                  <a:moveTo>
                    <a:pt x="25" y="582"/>
                  </a:moveTo>
                  <a:cubicBezTo>
                    <a:pt x="17" y="590"/>
                    <a:pt x="8" y="598"/>
                    <a:pt x="0" y="607"/>
                  </a:cubicBezTo>
                  <a:lnTo>
                    <a:pt x="25" y="582"/>
                  </a:lnTo>
                  <a:close/>
                  <a:moveTo>
                    <a:pt x="845" y="1"/>
                  </a:moveTo>
                  <a:cubicBezTo>
                    <a:pt x="697" y="1"/>
                    <a:pt x="549" y="58"/>
                    <a:pt x="433" y="174"/>
                  </a:cubicBezTo>
                  <a:lnTo>
                    <a:pt x="25" y="582"/>
                  </a:lnTo>
                  <a:lnTo>
                    <a:pt x="25" y="582"/>
                  </a:lnTo>
                  <a:cubicBezTo>
                    <a:pt x="131" y="483"/>
                    <a:pt x="267" y="434"/>
                    <a:pt x="404" y="434"/>
                  </a:cubicBezTo>
                  <a:cubicBezTo>
                    <a:pt x="552" y="434"/>
                    <a:pt x="700" y="491"/>
                    <a:pt x="808" y="607"/>
                  </a:cubicBezTo>
                  <a:lnTo>
                    <a:pt x="5327" y="5111"/>
                  </a:lnTo>
                  <a:cubicBezTo>
                    <a:pt x="5543" y="5342"/>
                    <a:pt x="5543" y="5703"/>
                    <a:pt x="5327" y="5934"/>
                  </a:cubicBezTo>
                  <a:lnTo>
                    <a:pt x="5760" y="5501"/>
                  </a:lnTo>
                  <a:cubicBezTo>
                    <a:pt x="5991" y="5270"/>
                    <a:pt x="5991" y="4909"/>
                    <a:pt x="5760" y="4678"/>
                  </a:cubicBezTo>
                  <a:lnTo>
                    <a:pt x="1256" y="174"/>
                  </a:lnTo>
                  <a:cubicBezTo>
                    <a:pt x="1140" y="58"/>
                    <a:pt x="993" y="1"/>
                    <a:pt x="84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6" name="Google Shape;17526;p72"/>
            <p:cNvSpPr/>
            <p:nvPr/>
          </p:nvSpPr>
          <p:spPr>
            <a:xfrm>
              <a:off x="4952952" y="3199391"/>
              <a:ext cx="54134" cy="54134"/>
            </a:xfrm>
            <a:custGeom>
              <a:rect b="b" l="l" r="r" t="t"/>
              <a:pathLst>
                <a:path extrusionOk="0" h="2065" w="2065">
                  <a:moveTo>
                    <a:pt x="1458" y="0"/>
                  </a:moveTo>
                  <a:lnTo>
                    <a:pt x="0" y="1473"/>
                  </a:lnTo>
                  <a:lnTo>
                    <a:pt x="592" y="2064"/>
                  </a:lnTo>
                  <a:lnTo>
                    <a:pt x="2065" y="607"/>
                  </a:lnTo>
                  <a:lnTo>
                    <a:pt x="14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7" name="Google Shape;17527;p72"/>
            <p:cNvSpPr/>
            <p:nvPr/>
          </p:nvSpPr>
          <p:spPr>
            <a:xfrm>
              <a:off x="4931377" y="3179232"/>
              <a:ext cx="55209" cy="50464"/>
            </a:xfrm>
            <a:custGeom>
              <a:rect b="b" l="l" r="r" t="t"/>
              <a:pathLst>
                <a:path extrusionOk="0" h="1925" w="2106">
                  <a:moveTo>
                    <a:pt x="1771" y="0"/>
                  </a:moveTo>
                  <a:cubicBezTo>
                    <a:pt x="1713" y="0"/>
                    <a:pt x="1653" y="26"/>
                    <a:pt x="1603" y="91"/>
                  </a:cubicBezTo>
                  <a:lnTo>
                    <a:pt x="130" y="1549"/>
                  </a:lnTo>
                  <a:cubicBezTo>
                    <a:pt x="1" y="1693"/>
                    <a:pt x="102" y="1924"/>
                    <a:pt x="289" y="1924"/>
                  </a:cubicBezTo>
                  <a:cubicBezTo>
                    <a:pt x="347" y="1924"/>
                    <a:pt x="405" y="1910"/>
                    <a:pt x="448" y="1866"/>
                  </a:cubicBezTo>
                  <a:lnTo>
                    <a:pt x="1920" y="394"/>
                  </a:lnTo>
                  <a:cubicBezTo>
                    <a:pt x="2105" y="242"/>
                    <a:pt x="1947" y="0"/>
                    <a:pt x="17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8" name="Google Shape;17528;p72"/>
            <p:cNvSpPr/>
            <p:nvPr/>
          </p:nvSpPr>
          <p:spPr>
            <a:xfrm>
              <a:off x="4736101" y="2955670"/>
              <a:ext cx="87453" cy="95396"/>
            </a:xfrm>
            <a:custGeom>
              <a:rect b="b" l="l" r="r" t="t"/>
              <a:pathLst>
                <a:path extrusionOk="0" h="3639" w="3336">
                  <a:moveTo>
                    <a:pt x="1529" y="1"/>
                  </a:moveTo>
                  <a:cubicBezTo>
                    <a:pt x="1161" y="1"/>
                    <a:pt x="789" y="133"/>
                    <a:pt x="492" y="405"/>
                  </a:cubicBezTo>
                  <a:cubicBezTo>
                    <a:pt x="174" y="694"/>
                    <a:pt x="1" y="1098"/>
                    <a:pt x="1" y="1517"/>
                  </a:cubicBezTo>
                  <a:cubicBezTo>
                    <a:pt x="1" y="1863"/>
                    <a:pt x="257" y="2036"/>
                    <a:pt x="513" y="2036"/>
                  </a:cubicBezTo>
                  <a:cubicBezTo>
                    <a:pt x="770" y="2036"/>
                    <a:pt x="1026" y="1863"/>
                    <a:pt x="1026" y="1517"/>
                  </a:cubicBezTo>
                  <a:cubicBezTo>
                    <a:pt x="1026" y="1236"/>
                    <a:pt x="1270" y="1011"/>
                    <a:pt x="1549" y="1011"/>
                  </a:cubicBezTo>
                  <a:cubicBezTo>
                    <a:pt x="1557" y="1011"/>
                    <a:pt x="1566" y="1011"/>
                    <a:pt x="1574" y="1011"/>
                  </a:cubicBezTo>
                  <a:cubicBezTo>
                    <a:pt x="1820" y="1040"/>
                    <a:pt x="2022" y="1242"/>
                    <a:pt x="2051" y="1488"/>
                  </a:cubicBezTo>
                  <a:cubicBezTo>
                    <a:pt x="2051" y="1704"/>
                    <a:pt x="1935" y="1892"/>
                    <a:pt x="1748" y="1979"/>
                  </a:cubicBezTo>
                  <a:cubicBezTo>
                    <a:pt x="1300" y="2181"/>
                    <a:pt x="1011" y="2628"/>
                    <a:pt x="1026" y="3119"/>
                  </a:cubicBezTo>
                  <a:cubicBezTo>
                    <a:pt x="1026" y="3408"/>
                    <a:pt x="1257" y="3639"/>
                    <a:pt x="1531" y="3639"/>
                  </a:cubicBezTo>
                  <a:cubicBezTo>
                    <a:pt x="1820" y="3639"/>
                    <a:pt x="2051" y="3422"/>
                    <a:pt x="2051" y="3133"/>
                  </a:cubicBezTo>
                  <a:cubicBezTo>
                    <a:pt x="2051" y="3047"/>
                    <a:pt x="2108" y="2960"/>
                    <a:pt x="2181" y="2931"/>
                  </a:cubicBezTo>
                  <a:cubicBezTo>
                    <a:pt x="3032" y="2527"/>
                    <a:pt x="3335" y="1459"/>
                    <a:pt x="2801" y="679"/>
                  </a:cubicBezTo>
                  <a:cubicBezTo>
                    <a:pt x="2505" y="234"/>
                    <a:pt x="2020" y="1"/>
                    <a:pt x="152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9" name="Google Shape;17529;p72"/>
            <p:cNvSpPr/>
            <p:nvPr/>
          </p:nvSpPr>
          <p:spPr>
            <a:xfrm>
              <a:off x="4762972" y="3064279"/>
              <a:ext cx="26897" cy="28050"/>
            </a:xfrm>
            <a:custGeom>
              <a:rect b="b" l="l" r="r" t="t"/>
              <a:pathLst>
                <a:path extrusionOk="0" h="1070" w="1026">
                  <a:moveTo>
                    <a:pt x="513" y="1"/>
                  </a:moveTo>
                  <a:cubicBezTo>
                    <a:pt x="257" y="1"/>
                    <a:pt x="1" y="174"/>
                    <a:pt x="1" y="520"/>
                  </a:cubicBezTo>
                  <a:lnTo>
                    <a:pt x="1" y="549"/>
                  </a:lnTo>
                  <a:cubicBezTo>
                    <a:pt x="1" y="838"/>
                    <a:pt x="232" y="1069"/>
                    <a:pt x="506" y="1069"/>
                  </a:cubicBezTo>
                  <a:cubicBezTo>
                    <a:pt x="795" y="1069"/>
                    <a:pt x="1026" y="838"/>
                    <a:pt x="1026" y="549"/>
                  </a:cubicBezTo>
                  <a:lnTo>
                    <a:pt x="1026" y="520"/>
                  </a:lnTo>
                  <a:cubicBezTo>
                    <a:pt x="1026" y="174"/>
                    <a:pt x="769" y="1"/>
                    <a:pt x="51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30" name="Google Shape;17530;p72"/>
          <p:cNvGrpSpPr/>
          <p:nvPr/>
        </p:nvGrpSpPr>
        <p:grpSpPr>
          <a:xfrm>
            <a:off x="5156931" y="2922194"/>
            <a:ext cx="324699" cy="347611"/>
            <a:chOff x="5156931" y="2922194"/>
            <a:chExt cx="324699" cy="347611"/>
          </a:xfrm>
        </p:grpSpPr>
        <p:sp>
          <p:nvSpPr>
            <p:cNvPr id="17531" name="Google Shape;17531;p72"/>
            <p:cNvSpPr/>
            <p:nvPr/>
          </p:nvSpPr>
          <p:spPr>
            <a:xfrm>
              <a:off x="5160706" y="3072982"/>
              <a:ext cx="317149" cy="43543"/>
            </a:xfrm>
            <a:custGeom>
              <a:rect b="b" l="l" r="r" t="t"/>
              <a:pathLst>
                <a:path extrusionOk="0" h="1661" w="12098">
                  <a:moveTo>
                    <a:pt x="15" y="1"/>
                  </a:moveTo>
                  <a:lnTo>
                    <a:pt x="0" y="1661"/>
                  </a:lnTo>
                  <a:lnTo>
                    <a:pt x="12097" y="1661"/>
                  </a:lnTo>
                  <a:lnTo>
                    <a:pt x="1208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2" name="Google Shape;17532;p72"/>
            <p:cNvSpPr/>
            <p:nvPr/>
          </p:nvSpPr>
          <p:spPr>
            <a:xfrm>
              <a:off x="5258330" y="2922194"/>
              <a:ext cx="128689" cy="62261"/>
            </a:xfrm>
            <a:custGeom>
              <a:rect b="b" l="l" r="r" t="t"/>
              <a:pathLst>
                <a:path extrusionOk="0" h="2375" w="4909">
                  <a:moveTo>
                    <a:pt x="2453" y="0"/>
                  </a:moveTo>
                  <a:cubicBezTo>
                    <a:pt x="2397" y="0"/>
                    <a:pt x="2339" y="22"/>
                    <a:pt x="2296" y="65"/>
                  </a:cubicBezTo>
                  <a:lnTo>
                    <a:pt x="997" y="1364"/>
                  </a:lnTo>
                  <a:lnTo>
                    <a:pt x="1" y="2375"/>
                  </a:lnTo>
                  <a:lnTo>
                    <a:pt x="4909" y="2375"/>
                  </a:lnTo>
                  <a:lnTo>
                    <a:pt x="2599" y="65"/>
                  </a:lnTo>
                  <a:cubicBezTo>
                    <a:pt x="2563" y="22"/>
                    <a:pt x="2509" y="0"/>
                    <a:pt x="2453"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3" name="Google Shape;17533;p72"/>
            <p:cNvSpPr/>
            <p:nvPr/>
          </p:nvSpPr>
          <p:spPr>
            <a:xfrm>
              <a:off x="5258330" y="2957951"/>
              <a:ext cx="128689" cy="26503"/>
            </a:xfrm>
            <a:custGeom>
              <a:rect b="b" l="l" r="r" t="t"/>
              <a:pathLst>
                <a:path extrusionOk="0" h="1011" w="4909">
                  <a:moveTo>
                    <a:pt x="997" y="0"/>
                  </a:moveTo>
                  <a:lnTo>
                    <a:pt x="1" y="1011"/>
                  </a:lnTo>
                  <a:lnTo>
                    <a:pt x="4909" y="1011"/>
                  </a:lnTo>
                  <a:lnTo>
                    <a:pt x="391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4" name="Google Shape;17534;p72"/>
            <p:cNvSpPr/>
            <p:nvPr/>
          </p:nvSpPr>
          <p:spPr>
            <a:xfrm>
              <a:off x="5180000" y="2975358"/>
              <a:ext cx="278561" cy="260761"/>
            </a:xfrm>
            <a:custGeom>
              <a:rect b="b" l="l" r="r" t="t"/>
              <a:pathLst>
                <a:path extrusionOk="0" h="9947" w="10626">
                  <a:moveTo>
                    <a:pt x="217" y="0"/>
                  </a:moveTo>
                  <a:cubicBezTo>
                    <a:pt x="102" y="0"/>
                    <a:pt x="1" y="102"/>
                    <a:pt x="1" y="217"/>
                  </a:cubicBezTo>
                  <a:lnTo>
                    <a:pt x="1" y="9946"/>
                  </a:lnTo>
                  <a:lnTo>
                    <a:pt x="10625" y="9946"/>
                  </a:lnTo>
                  <a:lnTo>
                    <a:pt x="10625" y="217"/>
                  </a:lnTo>
                  <a:cubicBezTo>
                    <a:pt x="10625" y="102"/>
                    <a:pt x="10524" y="0"/>
                    <a:pt x="1040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5" name="Google Shape;17535;p72"/>
            <p:cNvSpPr/>
            <p:nvPr/>
          </p:nvSpPr>
          <p:spPr>
            <a:xfrm>
              <a:off x="5438847" y="2975358"/>
              <a:ext cx="19714" cy="260761"/>
            </a:xfrm>
            <a:custGeom>
              <a:rect b="b" l="l" r="r" t="t"/>
              <a:pathLst>
                <a:path extrusionOk="0" h="9947" w="752">
                  <a:moveTo>
                    <a:pt x="1" y="0"/>
                  </a:moveTo>
                  <a:lnTo>
                    <a:pt x="1" y="9946"/>
                  </a:lnTo>
                  <a:lnTo>
                    <a:pt x="751" y="9946"/>
                  </a:lnTo>
                  <a:lnTo>
                    <a:pt x="751" y="217"/>
                  </a:lnTo>
                  <a:cubicBezTo>
                    <a:pt x="751" y="102"/>
                    <a:pt x="650" y="0"/>
                    <a:pt x="535"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6" name="Google Shape;17536;p72"/>
            <p:cNvSpPr/>
            <p:nvPr/>
          </p:nvSpPr>
          <p:spPr>
            <a:xfrm>
              <a:off x="5180000" y="3062785"/>
              <a:ext cx="278561" cy="172967"/>
            </a:xfrm>
            <a:custGeom>
              <a:rect b="b" l="l" r="r" t="t"/>
              <a:pathLst>
                <a:path extrusionOk="0" h="6598" w="10626">
                  <a:moveTo>
                    <a:pt x="1" y="0"/>
                  </a:moveTo>
                  <a:lnTo>
                    <a:pt x="1" y="6597"/>
                  </a:lnTo>
                  <a:lnTo>
                    <a:pt x="10625" y="6597"/>
                  </a:lnTo>
                  <a:lnTo>
                    <a:pt x="10625" y="0"/>
                  </a:lnTo>
                  <a:lnTo>
                    <a:pt x="5313" y="3797"/>
                  </a:lnTo>
                  <a:lnTo>
                    <a:pt x="1"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7" name="Google Shape;17537;p72"/>
            <p:cNvSpPr/>
            <p:nvPr/>
          </p:nvSpPr>
          <p:spPr>
            <a:xfrm>
              <a:off x="5221262" y="3114192"/>
              <a:ext cx="196953" cy="10329"/>
            </a:xfrm>
            <a:custGeom>
              <a:rect b="b" l="l" r="r" t="t"/>
              <a:pathLst>
                <a:path extrusionOk="0" h="394" w="7513">
                  <a:moveTo>
                    <a:pt x="7259" y="1"/>
                  </a:moveTo>
                  <a:cubicBezTo>
                    <a:pt x="7250" y="1"/>
                    <a:pt x="7241" y="1"/>
                    <a:pt x="7232" y="2"/>
                  </a:cubicBezTo>
                  <a:lnTo>
                    <a:pt x="246" y="2"/>
                  </a:lnTo>
                  <a:cubicBezTo>
                    <a:pt x="0" y="17"/>
                    <a:pt x="0" y="378"/>
                    <a:pt x="246" y="392"/>
                  </a:cubicBezTo>
                  <a:lnTo>
                    <a:pt x="7232" y="392"/>
                  </a:lnTo>
                  <a:cubicBezTo>
                    <a:pt x="7241" y="393"/>
                    <a:pt x="7250" y="393"/>
                    <a:pt x="7259" y="393"/>
                  </a:cubicBezTo>
                  <a:cubicBezTo>
                    <a:pt x="7512" y="393"/>
                    <a:pt x="7512" y="1"/>
                    <a:pt x="725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8" name="Google Shape;17538;p72"/>
            <p:cNvSpPr/>
            <p:nvPr/>
          </p:nvSpPr>
          <p:spPr>
            <a:xfrm>
              <a:off x="5254031" y="3136528"/>
              <a:ext cx="129581" cy="10696"/>
            </a:xfrm>
            <a:custGeom>
              <a:rect b="b" l="l" r="r" t="t"/>
              <a:pathLst>
                <a:path extrusionOk="0" h="408" w="4943">
                  <a:moveTo>
                    <a:pt x="255" y="1"/>
                  </a:moveTo>
                  <a:cubicBezTo>
                    <a:pt x="0" y="1"/>
                    <a:pt x="0" y="407"/>
                    <a:pt x="255" y="407"/>
                  </a:cubicBezTo>
                  <a:cubicBezTo>
                    <a:pt x="263" y="407"/>
                    <a:pt x="272" y="407"/>
                    <a:pt x="280" y="406"/>
                  </a:cubicBezTo>
                  <a:lnTo>
                    <a:pt x="4698" y="406"/>
                  </a:lnTo>
                  <a:cubicBezTo>
                    <a:pt x="4943" y="377"/>
                    <a:pt x="4943" y="31"/>
                    <a:pt x="4698" y="2"/>
                  </a:cubicBezTo>
                  <a:lnTo>
                    <a:pt x="280" y="2"/>
                  </a:lnTo>
                  <a:cubicBezTo>
                    <a:pt x="272" y="1"/>
                    <a:pt x="263" y="1"/>
                    <a:pt x="25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9" name="Google Shape;17539;p72"/>
            <p:cNvSpPr/>
            <p:nvPr/>
          </p:nvSpPr>
          <p:spPr>
            <a:xfrm>
              <a:off x="5284074" y="3159282"/>
              <a:ext cx="68893" cy="10617"/>
            </a:xfrm>
            <a:custGeom>
              <a:rect b="b" l="l" r="r" t="t"/>
              <a:pathLst>
                <a:path extrusionOk="0" h="405" w="2628">
                  <a:moveTo>
                    <a:pt x="246" y="0"/>
                  </a:moveTo>
                  <a:cubicBezTo>
                    <a:pt x="0" y="15"/>
                    <a:pt x="0" y="375"/>
                    <a:pt x="246" y="404"/>
                  </a:cubicBezTo>
                  <a:lnTo>
                    <a:pt x="2382" y="404"/>
                  </a:lnTo>
                  <a:cubicBezTo>
                    <a:pt x="2628" y="375"/>
                    <a:pt x="2628" y="15"/>
                    <a:pt x="2382"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0" name="Google Shape;17540;p72"/>
            <p:cNvSpPr/>
            <p:nvPr/>
          </p:nvSpPr>
          <p:spPr>
            <a:xfrm>
              <a:off x="5156931" y="3073009"/>
              <a:ext cx="324699" cy="196796"/>
            </a:xfrm>
            <a:custGeom>
              <a:rect b="b" l="l" r="r" t="t"/>
              <a:pathLst>
                <a:path extrusionOk="0" h="7507" w="12386">
                  <a:moveTo>
                    <a:pt x="176" y="0"/>
                  </a:moveTo>
                  <a:cubicBezTo>
                    <a:pt x="85" y="0"/>
                    <a:pt x="0" y="67"/>
                    <a:pt x="0" y="173"/>
                  </a:cubicBezTo>
                  <a:lnTo>
                    <a:pt x="0" y="7304"/>
                  </a:lnTo>
                  <a:cubicBezTo>
                    <a:pt x="0" y="7420"/>
                    <a:pt x="101" y="7506"/>
                    <a:pt x="217" y="7506"/>
                  </a:cubicBezTo>
                  <a:lnTo>
                    <a:pt x="12169" y="7506"/>
                  </a:lnTo>
                  <a:cubicBezTo>
                    <a:pt x="12285" y="7506"/>
                    <a:pt x="12386" y="7420"/>
                    <a:pt x="12386" y="7304"/>
                  </a:cubicBezTo>
                  <a:lnTo>
                    <a:pt x="12386" y="173"/>
                  </a:lnTo>
                  <a:cubicBezTo>
                    <a:pt x="12375" y="76"/>
                    <a:pt x="12291" y="3"/>
                    <a:pt x="12201" y="3"/>
                  </a:cubicBezTo>
                  <a:cubicBezTo>
                    <a:pt x="12171" y="3"/>
                    <a:pt x="12140" y="11"/>
                    <a:pt x="12111" y="29"/>
                  </a:cubicBezTo>
                  <a:lnTo>
                    <a:pt x="11722" y="303"/>
                  </a:lnTo>
                  <a:lnTo>
                    <a:pt x="6294" y="4201"/>
                  </a:lnTo>
                  <a:cubicBezTo>
                    <a:pt x="6265" y="4222"/>
                    <a:pt x="6229" y="4233"/>
                    <a:pt x="6193" y="4233"/>
                  </a:cubicBezTo>
                  <a:cubicBezTo>
                    <a:pt x="6157" y="4233"/>
                    <a:pt x="6121" y="4222"/>
                    <a:pt x="6092" y="4201"/>
                  </a:cubicBezTo>
                  <a:lnTo>
                    <a:pt x="274" y="29"/>
                  </a:lnTo>
                  <a:cubicBezTo>
                    <a:pt x="243" y="9"/>
                    <a:pt x="209" y="0"/>
                    <a:pt x="176"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1" name="Google Shape;17541;p72"/>
            <p:cNvSpPr/>
            <p:nvPr/>
          </p:nvSpPr>
          <p:spPr>
            <a:xfrm>
              <a:off x="5464197" y="3072694"/>
              <a:ext cx="17433" cy="197111"/>
            </a:xfrm>
            <a:custGeom>
              <a:rect b="b" l="l" r="r" t="t"/>
              <a:pathLst>
                <a:path extrusionOk="0" h="7519" w="665">
                  <a:moveTo>
                    <a:pt x="481" y="0"/>
                  </a:moveTo>
                  <a:cubicBezTo>
                    <a:pt x="450" y="0"/>
                    <a:pt x="419" y="8"/>
                    <a:pt x="390" y="26"/>
                  </a:cubicBezTo>
                  <a:lnTo>
                    <a:pt x="1" y="301"/>
                  </a:lnTo>
                  <a:lnTo>
                    <a:pt x="1" y="7518"/>
                  </a:lnTo>
                  <a:lnTo>
                    <a:pt x="448" y="7518"/>
                  </a:lnTo>
                  <a:cubicBezTo>
                    <a:pt x="564" y="7518"/>
                    <a:pt x="665" y="7432"/>
                    <a:pt x="665" y="7316"/>
                  </a:cubicBezTo>
                  <a:lnTo>
                    <a:pt x="665" y="185"/>
                  </a:lnTo>
                  <a:cubicBezTo>
                    <a:pt x="665" y="76"/>
                    <a:pt x="575" y="0"/>
                    <a:pt x="48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2" name="Google Shape;17542;p72"/>
            <p:cNvSpPr/>
            <p:nvPr/>
          </p:nvSpPr>
          <p:spPr>
            <a:xfrm>
              <a:off x="5217461" y="3013579"/>
              <a:ext cx="32585" cy="32952"/>
            </a:xfrm>
            <a:custGeom>
              <a:rect b="b" l="l" r="r" t="t"/>
              <a:pathLst>
                <a:path extrusionOk="0" h="1257" w="1243">
                  <a:moveTo>
                    <a:pt x="188" y="0"/>
                  </a:moveTo>
                  <a:cubicBezTo>
                    <a:pt x="87" y="0"/>
                    <a:pt x="1" y="87"/>
                    <a:pt x="1" y="203"/>
                  </a:cubicBezTo>
                  <a:lnTo>
                    <a:pt x="1" y="1054"/>
                  </a:lnTo>
                  <a:cubicBezTo>
                    <a:pt x="1" y="1155"/>
                    <a:pt x="87" y="1256"/>
                    <a:pt x="188" y="1256"/>
                  </a:cubicBezTo>
                  <a:lnTo>
                    <a:pt x="1040" y="1256"/>
                  </a:lnTo>
                  <a:cubicBezTo>
                    <a:pt x="1156" y="1256"/>
                    <a:pt x="1242" y="1155"/>
                    <a:pt x="1242" y="1054"/>
                  </a:cubicBezTo>
                  <a:lnTo>
                    <a:pt x="1242" y="203"/>
                  </a:lnTo>
                  <a:cubicBezTo>
                    <a:pt x="1242" y="87"/>
                    <a:pt x="1156" y="0"/>
                    <a:pt x="1040" y="0"/>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3" name="Google Shape;17543;p72"/>
            <p:cNvSpPr/>
            <p:nvPr/>
          </p:nvSpPr>
          <p:spPr>
            <a:xfrm>
              <a:off x="5271595" y="3008258"/>
              <a:ext cx="36491" cy="10670"/>
            </a:xfrm>
            <a:custGeom>
              <a:rect b="b" l="l" r="r" t="t"/>
              <a:pathLst>
                <a:path extrusionOk="0" h="407" w="1392">
                  <a:moveTo>
                    <a:pt x="1137" y="0"/>
                  </a:moveTo>
                  <a:cubicBezTo>
                    <a:pt x="1129" y="0"/>
                    <a:pt x="1120" y="0"/>
                    <a:pt x="1112" y="1"/>
                  </a:cubicBezTo>
                  <a:lnTo>
                    <a:pt x="245" y="1"/>
                  </a:lnTo>
                  <a:cubicBezTo>
                    <a:pt x="0" y="30"/>
                    <a:pt x="0" y="391"/>
                    <a:pt x="245" y="406"/>
                  </a:cubicBezTo>
                  <a:lnTo>
                    <a:pt x="1112" y="406"/>
                  </a:lnTo>
                  <a:cubicBezTo>
                    <a:pt x="1120" y="406"/>
                    <a:pt x="1129" y="407"/>
                    <a:pt x="1137" y="407"/>
                  </a:cubicBezTo>
                  <a:cubicBezTo>
                    <a:pt x="1392" y="407"/>
                    <a:pt x="1392" y="0"/>
                    <a:pt x="113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4" name="Google Shape;17544;p72"/>
            <p:cNvSpPr/>
            <p:nvPr/>
          </p:nvSpPr>
          <p:spPr>
            <a:xfrm>
              <a:off x="5270206" y="3036255"/>
              <a:ext cx="113406" cy="10670"/>
            </a:xfrm>
            <a:custGeom>
              <a:rect b="b" l="l" r="r" t="t"/>
              <a:pathLst>
                <a:path extrusionOk="0" h="407" w="4326">
                  <a:moveTo>
                    <a:pt x="271" y="0"/>
                  </a:moveTo>
                  <a:cubicBezTo>
                    <a:pt x="0" y="0"/>
                    <a:pt x="5" y="406"/>
                    <a:pt x="284" y="406"/>
                  </a:cubicBezTo>
                  <a:cubicBezTo>
                    <a:pt x="289" y="406"/>
                    <a:pt x="294" y="406"/>
                    <a:pt x="298" y="406"/>
                  </a:cubicBezTo>
                  <a:lnTo>
                    <a:pt x="4081" y="406"/>
                  </a:lnTo>
                  <a:cubicBezTo>
                    <a:pt x="4326" y="377"/>
                    <a:pt x="4326" y="16"/>
                    <a:pt x="4081" y="2"/>
                  </a:cubicBezTo>
                  <a:lnTo>
                    <a:pt x="298" y="2"/>
                  </a:lnTo>
                  <a:cubicBezTo>
                    <a:pt x="289" y="1"/>
                    <a:pt x="280" y="0"/>
                    <a:pt x="27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5" name="Google Shape;17545;p72"/>
            <p:cNvSpPr/>
            <p:nvPr/>
          </p:nvSpPr>
          <p:spPr>
            <a:xfrm>
              <a:off x="5223517" y="3080532"/>
              <a:ext cx="69915" cy="10670"/>
            </a:xfrm>
            <a:custGeom>
              <a:rect b="b" l="l" r="r" t="t"/>
              <a:pathLst>
                <a:path extrusionOk="0" h="407" w="2667">
                  <a:moveTo>
                    <a:pt x="2396" y="0"/>
                  </a:moveTo>
                  <a:cubicBezTo>
                    <a:pt x="2387" y="0"/>
                    <a:pt x="2378" y="1"/>
                    <a:pt x="2368" y="2"/>
                  </a:cubicBezTo>
                  <a:lnTo>
                    <a:pt x="246" y="2"/>
                  </a:lnTo>
                  <a:cubicBezTo>
                    <a:pt x="1" y="16"/>
                    <a:pt x="1" y="377"/>
                    <a:pt x="246" y="406"/>
                  </a:cubicBezTo>
                  <a:lnTo>
                    <a:pt x="2368" y="406"/>
                  </a:lnTo>
                  <a:cubicBezTo>
                    <a:pt x="2373" y="406"/>
                    <a:pt x="2378" y="406"/>
                    <a:pt x="2382" y="406"/>
                  </a:cubicBezTo>
                  <a:cubicBezTo>
                    <a:pt x="2662" y="406"/>
                    <a:pt x="2667" y="0"/>
                    <a:pt x="2396"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6" name="Google Shape;17546;p72"/>
            <p:cNvSpPr/>
            <p:nvPr/>
          </p:nvSpPr>
          <p:spPr>
            <a:xfrm>
              <a:off x="5183251" y="3234152"/>
              <a:ext cx="56939" cy="10696"/>
            </a:xfrm>
            <a:custGeom>
              <a:rect b="b" l="l" r="r" t="t"/>
              <a:pathLst>
                <a:path extrusionOk="0" h="408" w="2172">
                  <a:moveTo>
                    <a:pt x="255" y="1"/>
                  </a:moveTo>
                  <a:cubicBezTo>
                    <a:pt x="1" y="1"/>
                    <a:pt x="1" y="408"/>
                    <a:pt x="255" y="408"/>
                  </a:cubicBezTo>
                  <a:cubicBezTo>
                    <a:pt x="264" y="408"/>
                    <a:pt x="272" y="407"/>
                    <a:pt x="281" y="406"/>
                  </a:cubicBezTo>
                  <a:lnTo>
                    <a:pt x="1927" y="406"/>
                  </a:lnTo>
                  <a:cubicBezTo>
                    <a:pt x="2172" y="378"/>
                    <a:pt x="2172" y="31"/>
                    <a:pt x="1927" y="2"/>
                  </a:cubicBezTo>
                  <a:lnTo>
                    <a:pt x="281" y="2"/>
                  </a:lnTo>
                  <a:cubicBezTo>
                    <a:pt x="272" y="1"/>
                    <a:pt x="264" y="1"/>
                    <a:pt x="255"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47" name="Google Shape;17547;p72"/>
          <p:cNvGrpSpPr/>
          <p:nvPr/>
        </p:nvGrpSpPr>
        <p:grpSpPr>
          <a:xfrm>
            <a:off x="6086331" y="2905337"/>
            <a:ext cx="364441" cy="364834"/>
            <a:chOff x="6086331" y="2905337"/>
            <a:chExt cx="364441" cy="364834"/>
          </a:xfrm>
        </p:grpSpPr>
        <p:sp>
          <p:nvSpPr>
            <p:cNvPr id="17548" name="Google Shape;17548;p72"/>
            <p:cNvSpPr/>
            <p:nvPr/>
          </p:nvSpPr>
          <p:spPr>
            <a:xfrm>
              <a:off x="6086331" y="2905337"/>
              <a:ext cx="277407" cy="277433"/>
            </a:xfrm>
            <a:custGeom>
              <a:rect b="b" l="l" r="r" t="t"/>
              <a:pathLst>
                <a:path extrusionOk="0" h="10583" w="10582">
                  <a:moveTo>
                    <a:pt x="4952" y="1"/>
                  </a:moveTo>
                  <a:cubicBezTo>
                    <a:pt x="4735" y="1"/>
                    <a:pt x="4533" y="160"/>
                    <a:pt x="4490" y="391"/>
                  </a:cubicBezTo>
                  <a:lnTo>
                    <a:pt x="4245" y="1589"/>
                  </a:lnTo>
                  <a:cubicBezTo>
                    <a:pt x="3956" y="1675"/>
                    <a:pt x="3667" y="1791"/>
                    <a:pt x="3407" y="1935"/>
                  </a:cubicBezTo>
                  <a:lnTo>
                    <a:pt x="2382" y="1257"/>
                  </a:lnTo>
                  <a:cubicBezTo>
                    <a:pt x="2303" y="1202"/>
                    <a:pt x="2210" y="1175"/>
                    <a:pt x="2117" y="1175"/>
                  </a:cubicBezTo>
                  <a:cubicBezTo>
                    <a:pt x="1992" y="1175"/>
                    <a:pt x="1867" y="1223"/>
                    <a:pt x="1776" y="1315"/>
                  </a:cubicBezTo>
                  <a:lnTo>
                    <a:pt x="1314" y="1791"/>
                  </a:lnTo>
                  <a:cubicBezTo>
                    <a:pt x="1155" y="1950"/>
                    <a:pt x="1127" y="2195"/>
                    <a:pt x="1256" y="2397"/>
                  </a:cubicBezTo>
                  <a:lnTo>
                    <a:pt x="1935" y="3408"/>
                  </a:lnTo>
                  <a:cubicBezTo>
                    <a:pt x="1776" y="3668"/>
                    <a:pt x="1661" y="3956"/>
                    <a:pt x="1589" y="4259"/>
                  </a:cubicBezTo>
                  <a:lnTo>
                    <a:pt x="376" y="4490"/>
                  </a:lnTo>
                  <a:cubicBezTo>
                    <a:pt x="159" y="4534"/>
                    <a:pt x="1" y="4736"/>
                    <a:pt x="1" y="4967"/>
                  </a:cubicBezTo>
                  <a:lnTo>
                    <a:pt x="1" y="5616"/>
                  </a:lnTo>
                  <a:cubicBezTo>
                    <a:pt x="1" y="5847"/>
                    <a:pt x="159" y="6049"/>
                    <a:pt x="376" y="6093"/>
                  </a:cubicBezTo>
                  <a:lnTo>
                    <a:pt x="1589" y="6338"/>
                  </a:lnTo>
                  <a:cubicBezTo>
                    <a:pt x="1661" y="6627"/>
                    <a:pt x="1776" y="6915"/>
                    <a:pt x="1935" y="7175"/>
                  </a:cubicBezTo>
                  <a:lnTo>
                    <a:pt x="1256" y="8200"/>
                  </a:lnTo>
                  <a:cubicBezTo>
                    <a:pt x="1127" y="8388"/>
                    <a:pt x="1155" y="8633"/>
                    <a:pt x="1314" y="8807"/>
                  </a:cubicBezTo>
                  <a:lnTo>
                    <a:pt x="1776" y="9268"/>
                  </a:lnTo>
                  <a:cubicBezTo>
                    <a:pt x="1867" y="9360"/>
                    <a:pt x="1992" y="9408"/>
                    <a:pt x="2117" y="9408"/>
                  </a:cubicBezTo>
                  <a:cubicBezTo>
                    <a:pt x="2210" y="9408"/>
                    <a:pt x="2303" y="9381"/>
                    <a:pt x="2382" y="9326"/>
                  </a:cubicBezTo>
                  <a:lnTo>
                    <a:pt x="3407" y="8648"/>
                  </a:lnTo>
                  <a:cubicBezTo>
                    <a:pt x="3667" y="8792"/>
                    <a:pt x="3956" y="8908"/>
                    <a:pt x="4245" y="8994"/>
                  </a:cubicBezTo>
                  <a:lnTo>
                    <a:pt x="4490" y="10192"/>
                  </a:lnTo>
                  <a:cubicBezTo>
                    <a:pt x="4533" y="10423"/>
                    <a:pt x="4735" y="10582"/>
                    <a:pt x="4952" y="10582"/>
                  </a:cubicBezTo>
                  <a:lnTo>
                    <a:pt x="5616" y="10582"/>
                  </a:lnTo>
                  <a:cubicBezTo>
                    <a:pt x="5847" y="10582"/>
                    <a:pt x="6035" y="10423"/>
                    <a:pt x="6078" y="10192"/>
                  </a:cubicBezTo>
                  <a:lnTo>
                    <a:pt x="6323" y="8994"/>
                  </a:lnTo>
                  <a:cubicBezTo>
                    <a:pt x="6612" y="8908"/>
                    <a:pt x="6901" y="8792"/>
                    <a:pt x="7175" y="8648"/>
                  </a:cubicBezTo>
                  <a:lnTo>
                    <a:pt x="8186" y="9326"/>
                  </a:lnTo>
                  <a:cubicBezTo>
                    <a:pt x="8265" y="9381"/>
                    <a:pt x="8358" y="9408"/>
                    <a:pt x="8451" y="9408"/>
                  </a:cubicBezTo>
                  <a:cubicBezTo>
                    <a:pt x="8576" y="9408"/>
                    <a:pt x="8701" y="9360"/>
                    <a:pt x="8792" y="9268"/>
                  </a:cubicBezTo>
                  <a:lnTo>
                    <a:pt x="9254" y="8807"/>
                  </a:lnTo>
                  <a:cubicBezTo>
                    <a:pt x="9413" y="8633"/>
                    <a:pt x="9441" y="8388"/>
                    <a:pt x="9311" y="8200"/>
                  </a:cubicBezTo>
                  <a:lnTo>
                    <a:pt x="8633" y="7175"/>
                  </a:lnTo>
                  <a:cubicBezTo>
                    <a:pt x="8792" y="6915"/>
                    <a:pt x="8907" y="6627"/>
                    <a:pt x="8994" y="6338"/>
                  </a:cubicBezTo>
                  <a:lnTo>
                    <a:pt x="10192" y="6093"/>
                  </a:lnTo>
                  <a:cubicBezTo>
                    <a:pt x="10409" y="6049"/>
                    <a:pt x="10567" y="5847"/>
                    <a:pt x="10582" y="5616"/>
                  </a:cubicBezTo>
                  <a:lnTo>
                    <a:pt x="10582" y="4967"/>
                  </a:lnTo>
                  <a:cubicBezTo>
                    <a:pt x="10567" y="4736"/>
                    <a:pt x="10409" y="4534"/>
                    <a:pt x="10192" y="4490"/>
                  </a:cubicBezTo>
                  <a:lnTo>
                    <a:pt x="8994" y="4259"/>
                  </a:lnTo>
                  <a:cubicBezTo>
                    <a:pt x="8907" y="3956"/>
                    <a:pt x="8792" y="3682"/>
                    <a:pt x="8647" y="3408"/>
                  </a:cubicBezTo>
                  <a:lnTo>
                    <a:pt x="9311" y="2397"/>
                  </a:lnTo>
                  <a:cubicBezTo>
                    <a:pt x="9441" y="2195"/>
                    <a:pt x="9413" y="1950"/>
                    <a:pt x="9254" y="1791"/>
                  </a:cubicBezTo>
                  <a:lnTo>
                    <a:pt x="8792" y="1315"/>
                  </a:lnTo>
                  <a:cubicBezTo>
                    <a:pt x="8701" y="1223"/>
                    <a:pt x="8576" y="1175"/>
                    <a:pt x="8451" y="1175"/>
                  </a:cubicBezTo>
                  <a:cubicBezTo>
                    <a:pt x="8358" y="1175"/>
                    <a:pt x="8265" y="1202"/>
                    <a:pt x="8186" y="1257"/>
                  </a:cubicBezTo>
                  <a:lnTo>
                    <a:pt x="7175" y="1935"/>
                  </a:lnTo>
                  <a:cubicBezTo>
                    <a:pt x="6901" y="1791"/>
                    <a:pt x="6612" y="1675"/>
                    <a:pt x="6323" y="1589"/>
                  </a:cubicBezTo>
                  <a:lnTo>
                    <a:pt x="6078" y="391"/>
                  </a:lnTo>
                  <a:cubicBezTo>
                    <a:pt x="6035" y="160"/>
                    <a:pt x="5847" y="1"/>
                    <a:pt x="5616"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9" name="Google Shape;17549;p72"/>
            <p:cNvSpPr/>
            <p:nvPr/>
          </p:nvSpPr>
          <p:spPr>
            <a:xfrm>
              <a:off x="6143480" y="2983301"/>
              <a:ext cx="142321" cy="121821"/>
            </a:xfrm>
            <a:custGeom>
              <a:rect b="b" l="l" r="r" t="t"/>
              <a:pathLst>
                <a:path extrusionOk="0" h="4647" w="5429">
                  <a:moveTo>
                    <a:pt x="3104" y="1"/>
                  </a:moveTo>
                  <a:cubicBezTo>
                    <a:pt x="1040" y="1"/>
                    <a:pt x="0" y="2498"/>
                    <a:pt x="1458" y="3956"/>
                  </a:cubicBezTo>
                  <a:cubicBezTo>
                    <a:pt x="1931" y="4433"/>
                    <a:pt x="2515" y="4647"/>
                    <a:pt x="3087" y="4647"/>
                  </a:cubicBezTo>
                  <a:cubicBezTo>
                    <a:pt x="4281" y="4647"/>
                    <a:pt x="5428" y="3720"/>
                    <a:pt x="5428" y="2325"/>
                  </a:cubicBezTo>
                  <a:cubicBezTo>
                    <a:pt x="5428" y="1040"/>
                    <a:pt x="4389" y="1"/>
                    <a:pt x="3104" y="1"/>
                  </a:cubicBezTo>
                  <a:close/>
                </a:path>
              </a:pathLst>
            </a:custGeom>
            <a:solidFill>
              <a:srgbClr val="EB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0" name="Google Shape;17550;p72"/>
            <p:cNvSpPr/>
            <p:nvPr/>
          </p:nvSpPr>
          <p:spPr>
            <a:xfrm>
              <a:off x="6184349" y="3013946"/>
              <a:ext cx="70781" cy="60557"/>
            </a:xfrm>
            <a:custGeom>
              <a:rect b="b" l="l" r="r" t="t"/>
              <a:pathLst>
                <a:path extrusionOk="0" h="2310" w="2700">
                  <a:moveTo>
                    <a:pt x="1545" y="1"/>
                  </a:moveTo>
                  <a:cubicBezTo>
                    <a:pt x="520" y="1"/>
                    <a:pt x="0" y="1242"/>
                    <a:pt x="722" y="1964"/>
                  </a:cubicBezTo>
                  <a:cubicBezTo>
                    <a:pt x="961" y="2203"/>
                    <a:pt x="1253" y="2310"/>
                    <a:pt x="1539" y="2310"/>
                  </a:cubicBezTo>
                  <a:cubicBezTo>
                    <a:pt x="2134" y="2310"/>
                    <a:pt x="2700" y="1848"/>
                    <a:pt x="2700" y="1156"/>
                  </a:cubicBezTo>
                  <a:cubicBezTo>
                    <a:pt x="2700" y="506"/>
                    <a:pt x="2180" y="1"/>
                    <a:pt x="154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1" name="Google Shape;17551;p72"/>
            <p:cNvSpPr/>
            <p:nvPr/>
          </p:nvSpPr>
          <p:spPr>
            <a:xfrm>
              <a:off x="6268368" y="3087374"/>
              <a:ext cx="182404" cy="182797"/>
            </a:xfrm>
            <a:custGeom>
              <a:rect b="b" l="l" r="r" t="t"/>
              <a:pathLst>
                <a:path extrusionOk="0" h="6973" w="6958">
                  <a:moveTo>
                    <a:pt x="3262" y="0"/>
                  </a:moveTo>
                  <a:cubicBezTo>
                    <a:pt x="3118" y="0"/>
                    <a:pt x="2988" y="116"/>
                    <a:pt x="2945" y="260"/>
                  </a:cubicBezTo>
                  <a:lnTo>
                    <a:pt x="2801" y="1054"/>
                  </a:lnTo>
                  <a:cubicBezTo>
                    <a:pt x="2598" y="1097"/>
                    <a:pt x="2411" y="1184"/>
                    <a:pt x="2238" y="1285"/>
                  </a:cubicBezTo>
                  <a:lnTo>
                    <a:pt x="1574" y="838"/>
                  </a:lnTo>
                  <a:cubicBezTo>
                    <a:pt x="1518" y="800"/>
                    <a:pt x="1454" y="782"/>
                    <a:pt x="1392" y="782"/>
                  </a:cubicBezTo>
                  <a:cubicBezTo>
                    <a:pt x="1308" y="782"/>
                    <a:pt x="1227" y="815"/>
                    <a:pt x="1169" y="881"/>
                  </a:cubicBezTo>
                  <a:lnTo>
                    <a:pt x="866" y="1184"/>
                  </a:lnTo>
                  <a:cubicBezTo>
                    <a:pt x="765" y="1285"/>
                    <a:pt x="736" y="1458"/>
                    <a:pt x="823" y="1574"/>
                  </a:cubicBezTo>
                  <a:lnTo>
                    <a:pt x="1270" y="2252"/>
                  </a:lnTo>
                  <a:cubicBezTo>
                    <a:pt x="1169" y="2426"/>
                    <a:pt x="1097" y="2613"/>
                    <a:pt x="1039" y="2801"/>
                  </a:cubicBezTo>
                  <a:lnTo>
                    <a:pt x="260" y="2960"/>
                  </a:lnTo>
                  <a:cubicBezTo>
                    <a:pt x="101" y="2988"/>
                    <a:pt x="0" y="3118"/>
                    <a:pt x="0" y="3277"/>
                  </a:cubicBezTo>
                  <a:lnTo>
                    <a:pt x="0" y="3710"/>
                  </a:lnTo>
                  <a:cubicBezTo>
                    <a:pt x="0" y="3855"/>
                    <a:pt x="101" y="3985"/>
                    <a:pt x="260" y="4013"/>
                  </a:cubicBezTo>
                  <a:lnTo>
                    <a:pt x="1039" y="4172"/>
                  </a:lnTo>
                  <a:cubicBezTo>
                    <a:pt x="1097" y="4360"/>
                    <a:pt x="1169" y="4548"/>
                    <a:pt x="1270" y="4735"/>
                  </a:cubicBezTo>
                  <a:lnTo>
                    <a:pt x="823" y="5399"/>
                  </a:lnTo>
                  <a:cubicBezTo>
                    <a:pt x="751" y="5529"/>
                    <a:pt x="765" y="5688"/>
                    <a:pt x="866" y="5803"/>
                  </a:cubicBezTo>
                  <a:lnTo>
                    <a:pt x="1169" y="6107"/>
                  </a:lnTo>
                  <a:cubicBezTo>
                    <a:pt x="1234" y="6163"/>
                    <a:pt x="1312" y="6192"/>
                    <a:pt x="1390" y="6192"/>
                  </a:cubicBezTo>
                  <a:cubicBezTo>
                    <a:pt x="1453" y="6192"/>
                    <a:pt x="1516" y="6174"/>
                    <a:pt x="1574" y="6135"/>
                  </a:cubicBezTo>
                  <a:lnTo>
                    <a:pt x="2238" y="5702"/>
                  </a:lnTo>
                  <a:cubicBezTo>
                    <a:pt x="2411" y="5789"/>
                    <a:pt x="2598" y="5876"/>
                    <a:pt x="2801" y="5919"/>
                  </a:cubicBezTo>
                  <a:lnTo>
                    <a:pt x="2959" y="6713"/>
                  </a:lnTo>
                  <a:cubicBezTo>
                    <a:pt x="2988" y="6857"/>
                    <a:pt x="3118" y="6973"/>
                    <a:pt x="3262" y="6973"/>
                  </a:cubicBezTo>
                  <a:lnTo>
                    <a:pt x="3696" y="6973"/>
                  </a:lnTo>
                  <a:cubicBezTo>
                    <a:pt x="3840" y="6973"/>
                    <a:pt x="3970" y="6857"/>
                    <a:pt x="3999" y="6713"/>
                  </a:cubicBezTo>
                  <a:lnTo>
                    <a:pt x="4157" y="5919"/>
                  </a:lnTo>
                  <a:cubicBezTo>
                    <a:pt x="4360" y="5876"/>
                    <a:pt x="4547" y="5789"/>
                    <a:pt x="4720" y="5702"/>
                  </a:cubicBezTo>
                  <a:lnTo>
                    <a:pt x="5384" y="6135"/>
                  </a:lnTo>
                  <a:cubicBezTo>
                    <a:pt x="5442" y="6174"/>
                    <a:pt x="5505" y="6192"/>
                    <a:pt x="5568" y="6192"/>
                  </a:cubicBezTo>
                  <a:cubicBezTo>
                    <a:pt x="5646" y="6192"/>
                    <a:pt x="5724" y="6163"/>
                    <a:pt x="5789" y="6107"/>
                  </a:cubicBezTo>
                  <a:lnTo>
                    <a:pt x="6092" y="5803"/>
                  </a:lnTo>
                  <a:cubicBezTo>
                    <a:pt x="6193" y="5688"/>
                    <a:pt x="6207" y="5529"/>
                    <a:pt x="6135" y="5399"/>
                  </a:cubicBezTo>
                  <a:lnTo>
                    <a:pt x="5688" y="4735"/>
                  </a:lnTo>
                  <a:cubicBezTo>
                    <a:pt x="5789" y="4548"/>
                    <a:pt x="5861" y="4360"/>
                    <a:pt x="5919" y="4172"/>
                  </a:cubicBezTo>
                  <a:lnTo>
                    <a:pt x="6698" y="4013"/>
                  </a:lnTo>
                  <a:cubicBezTo>
                    <a:pt x="6857" y="3985"/>
                    <a:pt x="6958" y="3855"/>
                    <a:pt x="6958" y="3710"/>
                  </a:cubicBezTo>
                  <a:lnTo>
                    <a:pt x="6958" y="3277"/>
                  </a:lnTo>
                  <a:cubicBezTo>
                    <a:pt x="6958" y="3118"/>
                    <a:pt x="6857" y="2988"/>
                    <a:pt x="6698" y="2960"/>
                  </a:cubicBezTo>
                  <a:lnTo>
                    <a:pt x="5919" y="2801"/>
                  </a:lnTo>
                  <a:cubicBezTo>
                    <a:pt x="5861" y="2613"/>
                    <a:pt x="5774" y="2426"/>
                    <a:pt x="5688" y="2252"/>
                  </a:cubicBezTo>
                  <a:lnTo>
                    <a:pt x="6135" y="1574"/>
                  </a:lnTo>
                  <a:cubicBezTo>
                    <a:pt x="6207" y="1458"/>
                    <a:pt x="6193" y="1285"/>
                    <a:pt x="6092" y="1184"/>
                  </a:cubicBezTo>
                  <a:lnTo>
                    <a:pt x="5789" y="881"/>
                  </a:lnTo>
                  <a:cubicBezTo>
                    <a:pt x="5723" y="815"/>
                    <a:pt x="5643" y="782"/>
                    <a:pt x="5562" y="782"/>
                  </a:cubicBezTo>
                  <a:cubicBezTo>
                    <a:pt x="5501" y="782"/>
                    <a:pt x="5440" y="800"/>
                    <a:pt x="5384" y="838"/>
                  </a:cubicBezTo>
                  <a:lnTo>
                    <a:pt x="4720" y="1285"/>
                  </a:lnTo>
                  <a:cubicBezTo>
                    <a:pt x="4533" y="1184"/>
                    <a:pt x="4360" y="1097"/>
                    <a:pt x="4157" y="1054"/>
                  </a:cubicBezTo>
                  <a:lnTo>
                    <a:pt x="3999" y="260"/>
                  </a:lnTo>
                  <a:cubicBezTo>
                    <a:pt x="3970" y="116"/>
                    <a:pt x="3840" y="0"/>
                    <a:pt x="3696"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2" name="Google Shape;17552;p72"/>
            <p:cNvSpPr/>
            <p:nvPr/>
          </p:nvSpPr>
          <p:spPr>
            <a:xfrm>
              <a:off x="6298620" y="3133172"/>
              <a:ext cx="106747" cy="91412"/>
            </a:xfrm>
            <a:custGeom>
              <a:rect b="b" l="l" r="r" t="t"/>
              <a:pathLst>
                <a:path extrusionOk="0" h="3487" w="4072">
                  <a:moveTo>
                    <a:pt x="2325" y="0"/>
                  </a:moveTo>
                  <a:cubicBezTo>
                    <a:pt x="780" y="0"/>
                    <a:pt x="1" y="1877"/>
                    <a:pt x="1098" y="2974"/>
                  </a:cubicBezTo>
                  <a:cubicBezTo>
                    <a:pt x="1453" y="3328"/>
                    <a:pt x="1889" y="3487"/>
                    <a:pt x="2317" y="3487"/>
                  </a:cubicBezTo>
                  <a:cubicBezTo>
                    <a:pt x="3212" y="3487"/>
                    <a:pt x="4072" y="2792"/>
                    <a:pt x="4072" y="1747"/>
                  </a:cubicBezTo>
                  <a:cubicBezTo>
                    <a:pt x="4057" y="780"/>
                    <a:pt x="3292" y="0"/>
                    <a:pt x="2325"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3" name="Google Shape;17553;p72"/>
            <p:cNvSpPr/>
            <p:nvPr/>
          </p:nvSpPr>
          <p:spPr>
            <a:xfrm>
              <a:off x="6322843" y="3151706"/>
              <a:ext cx="63991" cy="54527"/>
            </a:xfrm>
            <a:custGeom>
              <a:rect b="b" l="l" r="r" t="t"/>
              <a:pathLst>
                <a:path extrusionOk="0" h="2080" w="2441">
                  <a:moveTo>
                    <a:pt x="1401" y="0"/>
                  </a:moveTo>
                  <a:cubicBezTo>
                    <a:pt x="477" y="0"/>
                    <a:pt x="1" y="1112"/>
                    <a:pt x="665" y="1776"/>
                  </a:cubicBezTo>
                  <a:cubicBezTo>
                    <a:pt x="874" y="1985"/>
                    <a:pt x="1134" y="2079"/>
                    <a:pt x="1388" y="2079"/>
                  </a:cubicBezTo>
                  <a:cubicBezTo>
                    <a:pt x="1924" y="2079"/>
                    <a:pt x="2440" y="1666"/>
                    <a:pt x="2440" y="1040"/>
                  </a:cubicBezTo>
                  <a:cubicBezTo>
                    <a:pt x="2440" y="462"/>
                    <a:pt x="1978" y="0"/>
                    <a:pt x="1401"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54" name="Google Shape;17554;p72"/>
          <p:cNvGrpSpPr/>
          <p:nvPr/>
        </p:nvGrpSpPr>
        <p:grpSpPr>
          <a:xfrm>
            <a:off x="6554059" y="2907251"/>
            <a:ext cx="377706" cy="377680"/>
            <a:chOff x="6554059" y="2907251"/>
            <a:chExt cx="377706" cy="377680"/>
          </a:xfrm>
        </p:grpSpPr>
        <p:sp>
          <p:nvSpPr>
            <p:cNvPr id="17555" name="Google Shape;17555;p72"/>
            <p:cNvSpPr/>
            <p:nvPr/>
          </p:nvSpPr>
          <p:spPr>
            <a:xfrm>
              <a:off x="6635064" y="2907251"/>
              <a:ext cx="215723" cy="377680"/>
            </a:xfrm>
            <a:custGeom>
              <a:rect b="b" l="l" r="r" t="t"/>
              <a:pathLst>
                <a:path extrusionOk="0" h="14407" w="8229">
                  <a:moveTo>
                    <a:pt x="866" y="0"/>
                  </a:moveTo>
                  <a:cubicBezTo>
                    <a:pt x="390" y="0"/>
                    <a:pt x="0" y="390"/>
                    <a:pt x="0" y="881"/>
                  </a:cubicBezTo>
                  <a:lnTo>
                    <a:pt x="0" y="13541"/>
                  </a:lnTo>
                  <a:cubicBezTo>
                    <a:pt x="0" y="14017"/>
                    <a:pt x="390" y="14407"/>
                    <a:pt x="866" y="14407"/>
                  </a:cubicBezTo>
                  <a:lnTo>
                    <a:pt x="7362" y="14407"/>
                  </a:lnTo>
                  <a:cubicBezTo>
                    <a:pt x="7838" y="14407"/>
                    <a:pt x="8228" y="14017"/>
                    <a:pt x="8228" y="13541"/>
                  </a:cubicBezTo>
                  <a:lnTo>
                    <a:pt x="8228" y="881"/>
                  </a:lnTo>
                  <a:cubicBezTo>
                    <a:pt x="8228" y="390"/>
                    <a:pt x="7838" y="0"/>
                    <a:pt x="7362"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6" name="Google Shape;17556;p72"/>
            <p:cNvSpPr/>
            <p:nvPr/>
          </p:nvSpPr>
          <p:spPr>
            <a:xfrm>
              <a:off x="6805330" y="2907251"/>
              <a:ext cx="45457" cy="377680"/>
            </a:xfrm>
            <a:custGeom>
              <a:rect b="b" l="l" r="r" t="t"/>
              <a:pathLst>
                <a:path extrusionOk="0" h="14407" w="1734">
                  <a:moveTo>
                    <a:pt x="1" y="0"/>
                  </a:moveTo>
                  <a:cubicBezTo>
                    <a:pt x="477" y="0"/>
                    <a:pt x="867" y="390"/>
                    <a:pt x="867" y="881"/>
                  </a:cubicBezTo>
                  <a:lnTo>
                    <a:pt x="867" y="13541"/>
                  </a:lnTo>
                  <a:cubicBezTo>
                    <a:pt x="867" y="14017"/>
                    <a:pt x="477" y="14407"/>
                    <a:pt x="1" y="14407"/>
                  </a:cubicBezTo>
                  <a:lnTo>
                    <a:pt x="867" y="14407"/>
                  </a:lnTo>
                  <a:cubicBezTo>
                    <a:pt x="1343" y="14407"/>
                    <a:pt x="1733" y="14017"/>
                    <a:pt x="1733" y="13541"/>
                  </a:cubicBezTo>
                  <a:lnTo>
                    <a:pt x="1733" y="881"/>
                  </a:lnTo>
                  <a:cubicBezTo>
                    <a:pt x="1733" y="390"/>
                    <a:pt x="1343" y="0"/>
                    <a:pt x="867" y="0"/>
                  </a:cubicBezTo>
                  <a:close/>
                </a:path>
              </a:pathLst>
            </a:custGeom>
            <a:solidFill>
              <a:srgbClr val="CCD2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7" name="Google Shape;17557;p72"/>
            <p:cNvSpPr/>
            <p:nvPr/>
          </p:nvSpPr>
          <p:spPr>
            <a:xfrm>
              <a:off x="6635064" y="3227389"/>
              <a:ext cx="215723" cy="22728"/>
            </a:xfrm>
            <a:custGeom>
              <a:rect b="b" l="l" r="r" t="t"/>
              <a:pathLst>
                <a:path extrusionOk="0" h="867" w="8229">
                  <a:moveTo>
                    <a:pt x="0" y="0"/>
                  </a:moveTo>
                  <a:lnTo>
                    <a:pt x="0" y="867"/>
                  </a:lnTo>
                  <a:lnTo>
                    <a:pt x="8228" y="867"/>
                  </a:lnTo>
                  <a:lnTo>
                    <a:pt x="8228" y="0"/>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8" name="Google Shape;17558;p72"/>
            <p:cNvSpPr/>
            <p:nvPr/>
          </p:nvSpPr>
          <p:spPr>
            <a:xfrm>
              <a:off x="6828058" y="3227389"/>
              <a:ext cx="22728" cy="22728"/>
            </a:xfrm>
            <a:custGeom>
              <a:rect b="b" l="l" r="r" t="t"/>
              <a:pathLst>
                <a:path extrusionOk="0" h="867" w="867">
                  <a:moveTo>
                    <a:pt x="0" y="0"/>
                  </a:moveTo>
                  <a:lnTo>
                    <a:pt x="0" y="867"/>
                  </a:lnTo>
                  <a:lnTo>
                    <a:pt x="866" y="867"/>
                  </a:lnTo>
                  <a:lnTo>
                    <a:pt x="866"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9" name="Google Shape;17559;p72"/>
            <p:cNvSpPr/>
            <p:nvPr/>
          </p:nvSpPr>
          <p:spPr>
            <a:xfrm>
              <a:off x="6635064" y="3250091"/>
              <a:ext cx="215723" cy="34840"/>
            </a:xfrm>
            <a:custGeom>
              <a:rect b="b" l="l" r="r" t="t"/>
              <a:pathLst>
                <a:path extrusionOk="0" h="1329" w="8229">
                  <a:moveTo>
                    <a:pt x="0" y="1"/>
                  </a:moveTo>
                  <a:lnTo>
                    <a:pt x="0" y="463"/>
                  </a:lnTo>
                  <a:cubicBezTo>
                    <a:pt x="0" y="939"/>
                    <a:pt x="390" y="1329"/>
                    <a:pt x="866" y="1329"/>
                  </a:cubicBezTo>
                  <a:lnTo>
                    <a:pt x="7362" y="1329"/>
                  </a:lnTo>
                  <a:cubicBezTo>
                    <a:pt x="7838" y="1329"/>
                    <a:pt x="8228" y="939"/>
                    <a:pt x="8228" y="463"/>
                  </a:cubicBezTo>
                  <a:lnTo>
                    <a:pt x="8228" y="1"/>
                  </a:ln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0" name="Google Shape;17560;p72"/>
            <p:cNvSpPr/>
            <p:nvPr/>
          </p:nvSpPr>
          <p:spPr>
            <a:xfrm>
              <a:off x="6805330" y="3250091"/>
              <a:ext cx="45457" cy="34840"/>
            </a:xfrm>
            <a:custGeom>
              <a:rect b="b" l="l" r="r" t="t"/>
              <a:pathLst>
                <a:path extrusionOk="0" h="1329" w="1734">
                  <a:moveTo>
                    <a:pt x="867" y="1"/>
                  </a:moveTo>
                  <a:lnTo>
                    <a:pt x="867" y="463"/>
                  </a:lnTo>
                  <a:cubicBezTo>
                    <a:pt x="867" y="939"/>
                    <a:pt x="477" y="1329"/>
                    <a:pt x="1" y="1329"/>
                  </a:cubicBezTo>
                  <a:lnTo>
                    <a:pt x="867" y="1329"/>
                  </a:lnTo>
                  <a:cubicBezTo>
                    <a:pt x="1343" y="1329"/>
                    <a:pt x="1733" y="939"/>
                    <a:pt x="1733" y="463"/>
                  </a:cubicBezTo>
                  <a:lnTo>
                    <a:pt x="1733" y="1"/>
                  </a:ln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1" name="Google Shape;17561;p72"/>
            <p:cNvSpPr/>
            <p:nvPr/>
          </p:nvSpPr>
          <p:spPr>
            <a:xfrm>
              <a:off x="6635064" y="2907251"/>
              <a:ext cx="216090" cy="35207"/>
            </a:xfrm>
            <a:custGeom>
              <a:rect b="b" l="l" r="r" t="t"/>
              <a:pathLst>
                <a:path extrusionOk="0" h="1343" w="8243">
                  <a:moveTo>
                    <a:pt x="866" y="0"/>
                  </a:moveTo>
                  <a:cubicBezTo>
                    <a:pt x="390" y="15"/>
                    <a:pt x="0" y="390"/>
                    <a:pt x="0" y="881"/>
                  </a:cubicBezTo>
                  <a:lnTo>
                    <a:pt x="0" y="1343"/>
                  </a:lnTo>
                  <a:lnTo>
                    <a:pt x="8243" y="1343"/>
                  </a:lnTo>
                  <a:lnTo>
                    <a:pt x="8243" y="881"/>
                  </a:lnTo>
                  <a:cubicBezTo>
                    <a:pt x="8243" y="390"/>
                    <a:pt x="7853" y="0"/>
                    <a:pt x="7362"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2" name="Google Shape;17562;p72"/>
            <p:cNvSpPr/>
            <p:nvPr/>
          </p:nvSpPr>
          <p:spPr>
            <a:xfrm>
              <a:off x="6805330" y="2907251"/>
              <a:ext cx="45457" cy="35207"/>
            </a:xfrm>
            <a:custGeom>
              <a:rect b="b" l="l" r="r" t="t"/>
              <a:pathLst>
                <a:path extrusionOk="0" h="1343" w="1734">
                  <a:moveTo>
                    <a:pt x="1" y="0"/>
                  </a:moveTo>
                  <a:cubicBezTo>
                    <a:pt x="477" y="0"/>
                    <a:pt x="867" y="390"/>
                    <a:pt x="867" y="881"/>
                  </a:cubicBezTo>
                  <a:lnTo>
                    <a:pt x="867" y="1343"/>
                  </a:lnTo>
                  <a:lnTo>
                    <a:pt x="1733" y="1343"/>
                  </a:lnTo>
                  <a:lnTo>
                    <a:pt x="1733" y="881"/>
                  </a:lnTo>
                  <a:cubicBezTo>
                    <a:pt x="1733" y="390"/>
                    <a:pt x="1343" y="0"/>
                    <a:pt x="867" y="0"/>
                  </a:cubicBez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3" name="Google Shape;17563;p72"/>
            <p:cNvSpPr/>
            <p:nvPr/>
          </p:nvSpPr>
          <p:spPr>
            <a:xfrm>
              <a:off x="6720577" y="3262202"/>
              <a:ext cx="45064" cy="11010"/>
            </a:xfrm>
            <a:custGeom>
              <a:rect b="b" l="l" r="r" t="t"/>
              <a:pathLst>
                <a:path extrusionOk="0" h="420" w="1719">
                  <a:moveTo>
                    <a:pt x="1444" y="0"/>
                  </a:moveTo>
                  <a:cubicBezTo>
                    <a:pt x="1439" y="0"/>
                    <a:pt x="1434" y="0"/>
                    <a:pt x="1430" y="1"/>
                  </a:cubicBezTo>
                  <a:lnTo>
                    <a:pt x="275" y="1"/>
                  </a:lnTo>
                  <a:cubicBezTo>
                    <a:pt x="0" y="1"/>
                    <a:pt x="0" y="419"/>
                    <a:pt x="275" y="419"/>
                  </a:cubicBezTo>
                  <a:lnTo>
                    <a:pt x="1430" y="419"/>
                  </a:lnTo>
                  <a:cubicBezTo>
                    <a:pt x="1714" y="419"/>
                    <a:pt x="1718" y="0"/>
                    <a:pt x="144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4" name="Google Shape;17564;p72"/>
            <p:cNvSpPr/>
            <p:nvPr/>
          </p:nvSpPr>
          <p:spPr>
            <a:xfrm>
              <a:off x="6554059" y="2962879"/>
              <a:ext cx="149137" cy="163765"/>
            </a:xfrm>
            <a:custGeom>
              <a:rect b="b" l="l" r="r" t="t"/>
              <a:pathLst>
                <a:path extrusionOk="0" h="6247" w="5689">
                  <a:moveTo>
                    <a:pt x="1127" y="0"/>
                  </a:moveTo>
                  <a:cubicBezTo>
                    <a:pt x="506" y="0"/>
                    <a:pt x="1" y="505"/>
                    <a:pt x="1" y="1112"/>
                  </a:cubicBezTo>
                  <a:lnTo>
                    <a:pt x="1" y="3811"/>
                  </a:lnTo>
                  <a:cubicBezTo>
                    <a:pt x="1" y="4417"/>
                    <a:pt x="506" y="4923"/>
                    <a:pt x="1127" y="4923"/>
                  </a:cubicBezTo>
                  <a:lnTo>
                    <a:pt x="2108" y="4923"/>
                  </a:lnTo>
                  <a:cubicBezTo>
                    <a:pt x="2166" y="4923"/>
                    <a:pt x="2209" y="4966"/>
                    <a:pt x="2224" y="5024"/>
                  </a:cubicBezTo>
                  <a:cubicBezTo>
                    <a:pt x="2313" y="6043"/>
                    <a:pt x="2886" y="6246"/>
                    <a:pt x="3324" y="6246"/>
                  </a:cubicBezTo>
                  <a:cubicBezTo>
                    <a:pt x="3457" y="6246"/>
                    <a:pt x="3577" y="6227"/>
                    <a:pt x="3667" y="6207"/>
                  </a:cubicBezTo>
                  <a:cubicBezTo>
                    <a:pt x="3696" y="6193"/>
                    <a:pt x="3696" y="6164"/>
                    <a:pt x="3667" y="6150"/>
                  </a:cubicBezTo>
                  <a:cubicBezTo>
                    <a:pt x="3047" y="6049"/>
                    <a:pt x="3162" y="5283"/>
                    <a:pt x="3220" y="5009"/>
                  </a:cubicBezTo>
                  <a:cubicBezTo>
                    <a:pt x="3234" y="4966"/>
                    <a:pt x="3278" y="4923"/>
                    <a:pt x="3321" y="4923"/>
                  </a:cubicBezTo>
                  <a:lnTo>
                    <a:pt x="4577" y="4923"/>
                  </a:lnTo>
                  <a:cubicBezTo>
                    <a:pt x="5183" y="4923"/>
                    <a:pt x="5688" y="4432"/>
                    <a:pt x="5688" y="3811"/>
                  </a:cubicBezTo>
                  <a:lnTo>
                    <a:pt x="5688" y="1112"/>
                  </a:lnTo>
                  <a:cubicBezTo>
                    <a:pt x="5688" y="491"/>
                    <a:pt x="5183" y="0"/>
                    <a:pt x="4562" y="0"/>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5" name="Google Shape;17565;p72"/>
            <p:cNvSpPr/>
            <p:nvPr/>
          </p:nvSpPr>
          <p:spPr>
            <a:xfrm>
              <a:off x="6650950" y="2962879"/>
              <a:ext cx="52246" cy="129056"/>
            </a:xfrm>
            <a:custGeom>
              <a:rect b="b" l="l" r="r" t="t"/>
              <a:pathLst>
                <a:path extrusionOk="0" h="4923" w="1993">
                  <a:moveTo>
                    <a:pt x="0" y="0"/>
                  </a:moveTo>
                  <a:cubicBezTo>
                    <a:pt x="621" y="0"/>
                    <a:pt x="1126" y="505"/>
                    <a:pt x="1126" y="1112"/>
                  </a:cubicBezTo>
                  <a:lnTo>
                    <a:pt x="1126" y="3811"/>
                  </a:lnTo>
                  <a:cubicBezTo>
                    <a:pt x="1126" y="4417"/>
                    <a:pt x="621" y="4923"/>
                    <a:pt x="0" y="4923"/>
                  </a:cubicBezTo>
                  <a:lnTo>
                    <a:pt x="866" y="4923"/>
                  </a:lnTo>
                  <a:cubicBezTo>
                    <a:pt x="1487" y="4923"/>
                    <a:pt x="1992" y="4417"/>
                    <a:pt x="1992" y="3811"/>
                  </a:cubicBezTo>
                  <a:lnTo>
                    <a:pt x="1992" y="1112"/>
                  </a:lnTo>
                  <a:cubicBezTo>
                    <a:pt x="1992" y="505"/>
                    <a:pt x="1487" y="0"/>
                    <a:pt x="866"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6" name="Google Shape;17566;p72"/>
            <p:cNvSpPr/>
            <p:nvPr/>
          </p:nvSpPr>
          <p:spPr>
            <a:xfrm>
              <a:off x="6596842" y="2999580"/>
              <a:ext cx="64358" cy="53295"/>
            </a:xfrm>
            <a:custGeom>
              <a:rect b="b" l="l" r="r" t="t"/>
              <a:pathLst>
                <a:path extrusionOk="0" h="2033" w="2455">
                  <a:moveTo>
                    <a:pt x="621" y="0"/>
                  </a:moveTo>
                  <a:cubicBezTo>
                    <a:pt x="274" y="29"/>
                    <a:pt x="0" y="332"/>
                    <a:pt x="29" y="693"/>
                  </a:cubicBezTo>
                  <a:cubicBezTo>
                    <a:pt x="29" y="1097"/>
                    <a:pt x="361" y="1588"/>
                    <a:pt x="1169" y="2021"/>
                  </a:cubicBezTo>
                  <a:cubicBezTo>
                    <a:pt x="1191" y="2029"/>
                    <a:pt x="1213" y="2032"/>
                    <a:pt x="1232" y="2032"/>
                  </a:cubicBezTo>
                  <a:cubicBezTo>
                    <a:pt x="1252" y="2032"/>
                    <a:pt x="1270" y="2029"/>
                    <a:pt x="1285" y="2021"/>
                  </a:cubicBezTo>
                  <a:cubicBezTo>
                    <a:pt x="2108" y="1588"/>
                    <a:pt x="2425" y="1097"/>
                    <a:pt x="2425" y="693"/>
                  </a:cubicBezTo>
                  <a:cubicBezTo>
                    <a:pt x="2454" y="332"/>
                    <a:pt x="2194" y="29"/>
                    <a:pt x="1848" y="0"/>
                  </a:cubicBezTo>
                  <a:cubicBezTo>
                    <a:pt x="1646" y="0"/>
                    <a:pt x="1444" y="87"/>
                    <a:pt x="1299" y="231"/>
                  </a:cubicBezTo>
                  <a:cubicBezTo>
                    <a:pt x="1285" y="253"/>
                    <a:pt x="1263" y="264"/>
                    <a:pt x="1240" y="264"/>
                  </a:cubicBezTo>
                  <a:cubicBezTo>
                    <a:pt x="1216" y="264"/>
                    <a:pt x="1191" y="253"/>
                    <a:pt x="1169" y="231"/>
                  </a:cubicBezTo>
                  <a:cubicBezTo>
                    <a:pt x="1025" y="87"/>
                    <a:pt x="837" y="0"/>
                    <a:pt x="621"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7" name="Google Shape;17567;p72"/>
            <p:cNvSpPr/>
            <p:nvPr/>
          </p:nvSpPr>
          <p:spPr>
            <a:xfrm>
              <a:off x="6782628" y="3055576"/>
              <a:ext cx="149137" cy="163765"/>
            </a:xfrm>
            <a:custGeom>
              <a:rect b="b" l="l" r="r" t="t"/>
              <a:pathLst>
                <a:path extrusionOk="0" h="6247" w="5689">
                  <a:moveTo>
                    <a:pt x="1127" y="1"/>
                  </a:moveTo>
                  <a:cubicBezTo>
                    <a:pt x="506" y="1"/>
                    <a:pt x="1" y="492"/>
                    <a:pt x="1" y="1112"/>
                  </a:cubicBezTo>
                  <a:lnTo>
                    <a:pt x="1" y="3812"/>
                  </a:lnTo>
                  <a:cubicBezTo>
                    <a:pt x="1" y="4432"/>
                    <a:pt x="506" y="4938"/>
                    <a:pt x="1127" y="4938"/>
                  </a:cubicBezTo>
                  <a:lnTo>
                    <a:pt x="2368" y="4938"/>
                  </a:lnTo>
                  <a:cubicBezTo>
                    <a:pt x="2376" y="4936"/>
                    <a:pt x="2383" y="4935"/>
                    <a:pt x="2390" y="4935"/>
                  </a:cubicBezTo>
                  <a:cubicBezTo>
                    <a:pt x="2437" y="4935"/>
                    <a:pt x="2471" y="4974"/>
                    <a:pt x="2484" y="5024"/>
                  </a:cubicBezTo>
                  <a:cubicBezTo>
                    <a:pt x="2527" y="5284"/>
                    <a:pt x="2643" y="6049"/>
                    <a:pt x="2036" y="6150"/>
                  </a:cubicBezTo>
                  <a:cubicBezTo>
                    <a:pt x="2007" y="6165"/>
                    <a:pt x="2007" y="6208"/>
                    <a:pt x="2036" y="6208"/>
                  </a:cubicBezTo>
                  <a:cubicBezTo>
                    <a:pt x="2124" y="6228"/>
                    <a:pt x="2242" y="6247"/>
                    <a:pt x="2374" y="6247"/>
                  </a:cubicBezTo>
                  <a:cubicBezTo>
                    <a:pt x="2806" y="6247"/>
                    <a:pt x="3380" y="6046"/>
                    <a:pt x="3480" y="5039"/>
                  </a:cubicBezTo>
                  <a:cubicBezTo>
                    <a:pt x="3480" y="4967"/>
                    <a:pt x="3523" y="4923"/>
                    <a:pt x="3581" y="4923"/>
                  </a:cubicBezTo>
                  <a:lnTo>
                    <a:pt x="4577" y="4923"/>
                  </a:lnTo>
                  <a:cubicBezTo>
                    <a:pt x="5183" y="4923"/>
                    <a:pt x="5688" y="4432"/>
                    <a:pt x="5688" y="3812"/>
                  </a:cubicBezTo>
                  <a:lnTo>
                    <a:pt x="5688" y="1112"/>
                  </a:lnTo>
                  <a:cubicBezTo>
                    <a:pt x="5688" y="506"/>
                    <a:pt x="5183" y="1"/>
                    <a:pt x="4577" y="1"/>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8" name="Google Shape;17568;p72"/>
            <p:cNvSpPr/>
            <p:nvPr/>
          </p:nvSpPr>
          <p:spPr>
            <a:xfrm>
              <a:off x="6879885" y="3055576"/>
              <a:ext cx="51879" cy="129083"/>
            </a:xfrm>
            <a:custGeom>
              <a:rect b="b" l="l" r="r" t="t"/>
              <a:pathLst>
                <a:path extrusionOk="0" h="4924" w="1979">
                  <a:moveTo>
                    <a:pt x="1" y="1"/>
                  </a:moveTo>
                  <a:cubicBezTo>
                    <a:pt x="607" y="1"/>
                    <a:pt x="1112" y="506"/>
                    <a:pt x="1112" y="1112"/>
                  </a:cubicBezTo>
                  <a:lnTo>
                    <a:pt x="1112" y="3812"/>
                  </a:lnTo>
                  <a:cubicBezTo>
                    <a:pt x="1112" y="4432"/>
                    <a:pt x="607" y="4923"/>
                    <a:pt x="1" y="4923"/>
                  </a:cubicBezTo>
                  <a:lnTo>
                    <a:pt x="867" y="4923"/>
                  </a:lnTo>
                  <a:cubicBezTo>
                    <a:pt x="1473" y="4923"/>
                    <a:pt x="1978" y="4432"/>
                    <a:pt x="1978" y="3812"/>
                  </a:cubicBezTo>
                  <a:lnTo>
                    <a:pt x="1978" y="1112"/>
                  </a:lnTo>
                  <a:cubicBezTo>
                    <a:pt x="1978" y="506"/>
                    <a:pt x="1473" y="1"/>
                    <a:pt x="867" y="1"/>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9" name="Google Shape;17569;p72"/>
            <p:cNvSpPr/>
            <p:nvPr/>
          </p:nvSpPr>
          <p:spPr>
            <a:xfrm>
              <a:off x="6841297" y="3080926"/>
              <a:ext cx="31799" cy="32192"/>
            </a:xfrm>
            <a:custGeom>
              <a:rect b="b" l="l" r="r" t="t"/>
              <a:pathLst>
                <a:path extrusionOk="0" h="1228" w="1213">
                  <a:moveTo>
                    <a:pt x="607" y="1"/>
                  </a:moveTo>
                  <a:cubicBezTo>
                    <a:pt x="275" y="1"/>
                    <a:pt x="0" y="275"/>
                    <a:pt x="0" y="607"/>
                  </a:cubicBezTo>
                  <a:cubicBezTo>
                    <a:pt x="0" y="954"/>
                    <a:pt x="275" y="1228"/>
                    <a:pt x="607" y="1228"/>
                  </a:cubicBezTo>
                  <a:cubicBezTo>
                    <a:pt x="953" y="1228"/>
                    <a:pt x="1213" y="954"/>
                    <a:pt x="1213" y="607"/>
                  </a:cubicBezTo>
                  <a:cubicBezTo>
                    <a:pt x="1213" y="275"/>
                    <a:pt x="953" y="1"/>
                    <a:pt x="607"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0" name="Google Shape;17570;p72"/>
            <p:cNvSpPr/>
            <p:nvPr/>
          </p:nvSpPr>
          <p:spPr>
            <a:xfrm>
              <a:off x="6830706" y="3113091"/>
              <a:ext cx="53374" cy="31825"/>
            </a:xfrm>
            <a:custGeom>
              <a:rect b="b" l="l" r="r" t="t"/>
              <a:pathLst>
                <a:path extrusionOk="0" h="1214" w="2036">
                  <a:moveTo>
                    <a:pt x="895" y="1"/>
                  </a:moveTo>
                  <a:cubicBezTo>
                    <a:pt x="404" y="1"/>
                    <a:pt x="0" y="391"/>
                    <a:pt x="0" y="882"/>
                  </a:cubicBezTo>
                  <a:lnTo>
                    <a:pt x="0" y="896"/>
                  </a:lnTo>
                  <a:cubicBezTo>
                    <a:pt x="0" y="1069"/>
                    <a:pt x="145" y="1214"/>
                    <a:pt x="318" y="1214"/>
                  </a:cubicBezTo>
                  <a:lnTo>
                    <a:pt x="1718" y="1214"/>
                  </a:lnTo>
                  <a:cubicBezTo>
                    <a:pt x="1891" y="1214"/>
                    <a:pt x="2036" y="1069"/>
                    <a:pt x="2036" y="896"/>
                  </a:cubicBezTo>
                  <a:lnTo>
                    <a:pt x="2036" y="882"/>
                  </a:lnTo>
                  <a:cubicBezTo>
                    <a:pt x="2036" y="391"/>
                    <a:pt x="1631" y="1"/>
                    <a:pt x="1155"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1" name="Google Shape;17571;p72"/>
            <p:cNvSpPr/>
            <p:nvPr/>
          </p:nvSpPr>
          <p:spPr>
            <a:xfrm>
              <a:off x="6725112" y="2972343"/>
              <a:ext cx="95396" cy="10984"/>
            </a:xfrm>
            <a:custGeom>
              <a:rect b="b" l="l" r="r" t="t"/>
              <a:pathLst>
                <a:path extrusionOk="0" h="419" w="3639">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2" name="Google Shape;17572;p72"/>
            <p:cNvSpPr/>
            <p:nvPr/>
          </p:nvSpPr>
          <p:spPr>
            <a:xfrm>
              <a:off x="6725112" y="2995045"/>
              <a:ext cx="95396" cy="10984"/>
            </a:xfrm>
            <a:custGeom>
              <a:rect b="b" l="l" r="r" t="t"/>
              <a:pathLst>
                <a:path extrusionOk="0" h="419" w="3639">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3" name="Google Shape;17573;p72"/>
            <p:cNvSpPr/>
            <p:nvPr/>
          </p:nvSpPr>
          <p:spPr>
            <a:xfrm>
              <a:off x="6725112" y="3017747"/>
              <a:ext cx="95396" cy="11377"/>
            </a:xfrm>
            <a:custGeom>
              <a:rect b="b" l="l" r="r" t="t"/>
              <a:pathLst>
                <a:path extrusionOk="0" h="434" w="3639">
                  <a:moveTo>
                    <a:pt x="289" y="0"/>
                  </a:moveTo>
                  <a:cubicBezTo>
                    <a:pt x="1" y="0"/>
                    <a:pt x="1" y="433"/>
                    <a:pt x="289" y="433"/>
                  </a:cubicBezTo>
                  <a:lnTo>
                    <a:pt x="3350" y="433"/>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4" name="Google Shape;17574;p72"/>
            <p:cNvSpPr/>
            <p:nvPr/>
          </p:nvSpPr>
          <p:spPr>
            <a:xfrm>
              <a:off x="6664949" y="3138467"/>
              <a:ext cx="91595" cy="23095"/>
            </a:xfrm>
            <a:custGeom>
              <a:rect b="b" l="l" r="r" t="t"/>
              <a:pathLst>
                <a:path extrusionOk="0" h="881" w="3494">
                  <a:moveTo>
                    <a:pt x="174" y="0"/>
                  </a:moveTo>
                  <a:cubicBezTo>
                    <a:pt x="73" y="0"/>
                    <a:pt x="0" y="87"/>
                    <a:pt x="0" y="173"/>
                  </a:cubicBezTo>
                  <a:lnTo>
                    <a:pt x="0" y="707"/>
                  </a:lnTo>
                  <a:cubicBezTo>
                    <a:pt x="0" y="794"/>
                    <a:pt x="73" y="881"/>
                    <a:pt x="174" y="881"/>
                  </a:cubicBezTo>
                  <a:lnTo>
                    <a:pt x="3321" y="881"/>
                  </a:lnTo>
                  <a:cubicBezTo>
                    <a:pt x="3422" y="881"/>
                    <a:pt x="3494" y="794"/>
                    <a:pt x="3494" y="707"/>
                  </a:cubicBezTo>
                  <a:lnTo>
                    <a:pt x="3494" y="173"/>
                  </a:lnTo>
                  <a:cubicBezTo>
                    <a:pt x="3494" y="87"/>
                    <a:pt x="3422" y="0"/>
                    <a:pt x="3321"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5" name="Google Shape;17575;p72"/>
            <p:cNvSpPr/>
            <p:nvPr/>
          </p:nvSpPr>
          <p:spPr>
            <a:xfrm>
              <a:off x="6663428" y="3178576"/>
              <a:ext cx="95003" cy="11377"/>
            </a:xfrm>
            <a:custGeom>
              <a:rect b="b" l="l" r="r" t="t"/>
              <a:pathLst>
                <a:path extrusionOk="0" h="434" w="3624">
                  <a:moveTo>
                    <a:pt x="275" y="0"/>
                  </a:moveTo>
                  <a:cubicBezTo>
                    <a:pt x="1" y="0"/>
                    <a:pt x="1" y="433"/>
                    <a:pt x="275" y="433"/>
                  </a:cubicBezTo>
                  <a:lnTo>
                    <a:pt x="3350" y="433"/>
                  </a:lnTo>
                  <a:cubicBezTo>
                    <a:pt x="3624" y="419"/>
                    <a:pt x="3624" y="0"/>
                    <a:pt x="3350"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76" name="Google Shape;17576;p72"/>
          <p:cNvGrpSpPr/>
          <p:nvPr/>
        </p:nvGrpSpPr>
        <p:grpSpPr>
          <a:xfrm>
            <a:off x="7491796" y="2945446"/>
            <a:ext cx="400801" cy="317542"/>
            <a:chOff x="7491796" y="2945446"/>
            <a:chExt cx="400801" cy="317542"/>
          </a:xfrm>
        </p:grpSpPr>
        <p:sp>
          <p:nvSpPr>
            <p:cNvPr id="17577" name="Google Shape;17577;p72"/>
            <p:cNvSpPr/>
            <p:nvPr/>
          </p:nvSpPr>
          <p:spPr>
            <a:xfrm>
              <a:off x="7491796" y="2998453"/>
              <a:ext cx="340611" cy="264536"/>
            </a:xfrm>
            <a:custGeom>
              <a:rect b="b" l="l" r="r" t="t"/>
              <a:pathLst>
                <a:path extrusionOk="0" h="10091" w="12993">
                  <a:moveTo>
                    <a:pt x="1" y="0"/>
                  </a:moveTo>
                  <a:lnTo>
                    <a:pt x="1" y="9787"/>
                  </a:lnTo>
                  <a:cubicBezTo>
                    <a:pt x="1" y="9960"/>
                    <a:pt x="145" y="10090"/>
                    <a:pt x="319" y="10090"/>
                  </a:cubicBezTo>
                  <a:lnTo>
                    <a:pt x="12675" y="10090"/>
                  </a:lnTo>
                  <a:cubicBezTo>
                    <a:pt x="12848" y="10090"/>
                    <a:pt x="12993" y="9960"/>
                    <a:pt x="12993" y="9787"/>
                  </a:cubicBezTo>
                  <a:lnTo>
                    <a:pt x="12993"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8" name="Google Shape;17578;p72"/>
            <p:cNvSpPr/>
            <p:nvPr/>
          </p:nvSpPr>
          <p:spPr>
            <a:xfrm>
              <a:off x="7491796" y="2998453"/>
              <a:ext cx="24249" cy="264536"/>
            </a:xfrm>
            <a:custGeom>
              <a:rect b="b" l="l" r="r" t="t"/>
              <a:pathLst>
                <a:path extrusionOk="0" h="10091" w="925">
                  <a:moveTo>
                    <a:pt x="1" y="0"/>
                  </a:moveTo>
                  <a:lnTo>
                    <a:pt x="1" y="9787"/>
                  </a:lnTo>
                  <a:cubicBezTo>
                    <a:pt x="1" y="9960"/>
                    <a:pt x="145" y="10090"/>
                    <a:pt x="319" y="10090"/>
                  </a:cubicBezTo>
                  <a:lnTo>
                    <a:pt x="925" y="10090"/>
                  </a:lnTo>
                  <a:cubicBezTo>
                    <a:pt x="752" y="10090"/>
                    <a:pt x="622" y="9960"/>
                    <a:pt x="622" y="9787"/>
                  </a:cubicBezTo>
                  <a:lnTo>
                    <a:pt x="622"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9" name="Google Shape;17579;p72"/>
            <p:cNvSpPr/>
            <p:nvPr/>
          </p:nvSpPr>
          <p:spPr>
            <a:xfrm>
              <a:off x="7541002" y="2945473"/>
              <a:ext cx="291406" cy="58669"/>
            </a:xfrm>
            <a:custGeom>
              <a:rect b="b" l="l" r="r" t="t"/>
              <a:pathLst>
                <a:path extrusionOk="0" h="2238" w="11116">
                  <a:moveTo>
                    <a:pt x="1" y="0"/>
                  </a:moveTo>
                  <a:lnTo>
                    <a:pt x="1" y="2238"/>
                  </a:lnTo>
                  <a:lnTo>
                    <a:pt x="11116" y="2238"/>
                  </a:lnTo>
                  <a:lnTo>
                    <a:pt x="11116" y="318"/>
                  </a:lnTo>
                  <a:cubicBezTo>
                    <a:pt x="11116" y="144"/>
                    <a:pt x="10971" y="0"/>
                    <a:pt x="10784"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0" name="Google Shape;17580;p72"/>
            <p:cNvSpPr/>
            <p:nvPr/>
          </p:nvSpPr>
          <p:spPr>
            <a:xfrm>
              <a:off x="7491796" y="2945473"/>
              <a:ext cx="56415" cy="58669"/>
            </a:xfrm>
            <a:custGeom>
              <a:rect b="b" l="l" r="r" t="t"/>
              <a:pathLst>
                <a:path extrusionOk="0" h="2238" w="2152">
                  <a:moveTo>
                    <a:pt x="319" y="0"/>
                  </a:moveTo>
                  <a:cubicBezTo>
                    <a:pt x="145" y="0"/>
                    <a:pt x="1" y="144"/>
                    <a:pt x="1" y="318"/>
                  </a:cubicBezTo>
                  <a:lnTo>
                    <a:pt x="1" y="2238"/>
                  </a:lnTo>
                  <a:lnTo>
                    <a:pt x="2152" y="2238"/>
                  </a:lnTo>
                  <a:lnTo>
                    <a:pt x="2152"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1" name="Google Shape;17581;p72"/>
            <p:cNvSpPr/>
            <p:nvPr/>
          </p:nvSpPr>
          <p:spPr>
            <a:xfrm>
              <a:off x="7491796" y="2945446"/>
              <a:ext cx="24642" cy="58695"/>
            </a:xfrm>
            <a:custGeom>
              <a:rect b="b" l="l" r="r" t="t"/>
              <a:pathLst>
                <a:path extrusionOk="0" h="2239" w="940">
                  <a:moveTo>
                    <a:pt x="915" y="0"/>
                  </a:moveTo>
                  <a:cubicBezTo>
                    <a:pt x="907" y="0"/>
                    <a:pt x="899" y="0"/>
                    <a:pt x="891" y="1"/>
                  </a:cubicBezTo>
                  <a:lnTo>
                    <a:pt x="939" y="1"/>
                  </a:lnTo>
                  <a:cubicBezTo>
                    <a:pt x="931" y="0"/>
                    <a:pt x="923" y="0"/>
                    <a:pt x="915" y="0"/>
                  </a:cubicBezTo>
                  <a:close/>
                  <a:moveTo>
                    <a:pt x="319" y="1"/>
                  </a:moveTo>
                  <a:cubicBezTo>
                    <a:pt x="145" y="1"/>
                    <a:pt x="1" y="145"/>
                    <a:pt x="1" y="319"/>
                  </a:cubicBezTo>
                  <a:lnTo>
                    <a:pt x="1" y="2239"/>
                  </a:lnTo>
                  <a:lnTo>
                    <a:pt x="607" y="2239"/>
                  </a:lnTo>
                  <a:lnTo>
                    <a:pt x="607" y="319"/>
                  </a:lnTo>
                  <a:cubicBezTo>
                    <a:pt x="607" y="148"/>
                    <a:pt x="738" y="14"/>
                    <a:pt x="891"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2" name="Google Shape;17582;p72"/>
            <p:cNvSpPr/>
            <p:nvPr/>
          </p:nvSpPr>
          <p:spPr>
            <a:xfrm>
              <a:off x="7568632" y="2968542"/>
              <a:ext cx="228962" cy="12138"/>
            </a:xfrm>
            <a:custGeom>
              <a:rect b="b" l="l" r="r" t="t"/>
              <a:pathLst>
                <a:path extrusionOk="0" h="463" w="8734">
                  <a:moveTo>
                    <a:pt x="303" y="1"/>
                  </a:moveTo>
                  <a:cubicBezTo>
                    <a:pt x="0" y="1"/>
                    <a:pt x="0" y="463"/>
                    <a:pt x="303" y="463"/>
                  </a:cubicBezTo>
                  <a:lnTo>
                    <a:pt x="8416" y="463"/>
                  </a:lnTo>
                  <a:cubicBezTo>
                    <a:pt x="8734" y="463"/>
                    <a:pt x="8734" y="1"/>
                    <a:pt x="841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3" name="Google Shape;17583;p72"/>
            <p:cNvSpPr/>
            <p:nvPr/>
          </p:nvSpPr>
          <p:spPr>
            <a:xfrm>
              <a:off x="7656793" y="3073402"/>
              <a:ext cx="225947" cy="122450"/>
            </a:xfrm>
            <a:custGeom>
              <a:rect b="b" l="l" r="r" t="t"/>
              <a:pathLst>
                <a:path extrusionOk="0" h="4671" w="8619">
                  <a:moveTo>
                    <a:pt x="8354" y="0"/>
                  </a:moveTo>
                  <a:cubicBezTo>
                    <a:pt x="8289" y="0"/>
                    <a:pt x="8226" y="30"/>
                    <a:pt x="8186" y="86"/>
                  </a:cubicBezTo>
                  <a:lnTo>
                    <a:pt x="5226" y="3781"/>
                  </a:lnTo>
                  <a:lnTo>
                    <a:pt x="2946" y="1962"/>
                  </a:lnTo>
                  <a:cubicBezTo>
                    <a:pt x="2902" y="1926"/>
                    <a:pt x="2848" y="1908"/>
                    <a:pt x="2796" y="1908"/>
                  </a:cubicBezTo>
                  <a:cubicBezTo>
                    <a:pt x="2744" y="1908"/>
                    <a:pt x="2693" y="1926"/>
                    <a:pt x="2657" y="1962"/>
                  </a:cubicBezTo>
                  <a:lnTo>
                    <a:pt x="188" y="4258"/>
                  </a:lnTo>
                  <a:cubicBezTo>
                    <a:pt x="0" y="4413"/>
                    <a:pt x="161" y="4670"/>
                    <a:pt x="343" y="4670"/>
                  </a:cubicBezTo>
                  <a:cubicBezTo>
                    <a:pt x="399" y="4670"/>
                    <a:pt x="456" y="4647"/>
                    <a:pt x="506" y="4590"/>
                  </a:cubicBezTo>
                  <a:lnTo>
                    <a:pt x="2816" y="2439"/>
                  </a:lnTo>
                  <a:lnTo>
                    <a:pt x="5125" y="4287"/>
                  </a:lnTo>
                  <a:cubicBezTo>
                    <a:pt x="5167" y="4317"/>
                    <a:pt x="5217" y="4332"/>
                    <a:pt x="5266" y="4332"/>
                  </a:cubicBezTo>
                  <a:cubicBezTo>
                    <a:pt x="5334" y="4332"/>
                    <a:pt x="5401" y="4302"/>
                    <a:pt x="5443" y="4243"/>
                  </a:cubicBezTo>
                  <a:lnTo>
                    <a:pt x="8547" y="375"/>
                  </a:lnTo>
                  <a:cubicBezTo>
                    <a:pt x="8619" y="274"/>
                    <a:pt x="8604" y="129"/>
                    <a:pt x="8503" y="57"/>
                  </a:cubicBezTo>
                  <a:cubicBezTo>
                    <a:pt x="8459" y="19"/>
                    <a:pt x="8405" y="0"/>
                    <a:pt x="835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4" name="Google Shape;17584;p72"/>
            <p:cNvSpPr/>
            <p:nvPr/>
          </p:nvSpPr>
          <p:spPr>
            <a:xfrm>
              <a:off x="7649610" y="3172888"/>
              <a:ext cx="32952" cy="32952"/>
            </a:xfrm>
            <a:custGeom>
              <a:rect b="b" l="l" r="r" t="t"/>
              <a:pathLst>
                <a:path extrusionOk="0" h="1257" w="1257">
                  <a:moveTo>
                    <a:pt x="621" y="1"/>
                  </a:moveTo>
                  <a:cubicBezTo>
                    <a:pt x="275" y="1"/>
                    <a:pt x="1" y="275"/>
                    <a:pt x="1" y="636"/>
                  </a:cubicBezTo>
                  <a:cubicBezTo>
                    <a:pt x="1" y="982"/>
                    <a:pt x="275" y="1257"/>
                    <a:pt x="621" y="1257"/>
                  </a:cubicBezTo>
                  <a:cubicBezTo>
                    <a:pt x="968" y="1257"/>
                    <a:pt x="1256" y="982"/>
                    <a:pt x="1256" y="636"/>
                  </a:cubicBezTo>
                  <a:cubicBezTo>
                    <a:pt x="1256" y="275"/>
                    <a:pt x="968" y="1"/>
                    <a:pt x="62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5" name="Google Shape;17585;p72"/>
            <p:cNvSpPr/>
            <p:nvPr/>
          </p:nvSpPr>
          <p:spPr>
            <a:xfrm>
              <a:off x="7778273" y="3164184"/>
              <a:ext cx="32952" cy="33345"/>
            </a:xfrm>
            <a:custGeom>
              <a:rect b="b" l="l" r="r" t="t"/>
              <a:pathLst>
                <a:path extrusionOk="0" h="1272" w="1257">
                  <a:moveTo>
                    <a:pt x="636" y="1"/>
                  </a:moveTo>
                  <a:cubicBezTo>
                    <a:pt x="275" y="1"/>
                    <a:pt x="1" y="289"/>
                    <a:pt x="1" y="636"/>
                  </a:cubicBezTo>
                  <a:cubicBezTo>
                    <a:pt x="1" y="982"/>
                    <a:pt x="275" y="1271"/>
                    <a:pt x="636" y="1271"/>
                  </a:cubicBezTo>
                  <a:cubicBezTo>
                    <a:pt x="982" y="1271"/>
                    <a:pt x="1256" y="982"/>
                    <a:pt x="1256" y="636"/>
                  </a:cubicBezTo>
                  <a:cubicBezTo>
                    <a:pt x="1256" y="289"/>
                    <a:pt x="982" y="1"/>
                    <a:pt x="636"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6" name="Google Shape;17586;p72"/>
            <p:cNvSpPr/>
            <p:nvPr/>
          </p:nvSpPr>
          <p:spPr>
            <a:xfrm>
              <a:off x="7859252" y="3062785"/>
              <a:ext cx="33345" cy="33319"/>
            </a:xfrm>
            <a:custGeom>
              <a:rect b="b" l="l" r="r" t="t"/>
              <a:pathLst>
                <a:path extrusionOk="0" h="1271" w="1272">
                  <a:moveTo>
                    <a:pt x="636" y="0"/>
                  </a:moveTo>
                  <a:cubicBezTo>
                    <a:pt x="289" y="0"/>
                    <a:pt x="1" y="289"/>
                    <a:pt x="1" y="635"/>
                  </a:cubicBezTo>
                  <a:cubicBezTo>
                    <a:pt x="1" y="982"/>
                    <a:pt x="289" y="1270"/>
                    <a:pt x="636" y="1270"/>
                  </a:cubicBezTo>
                  <a:cubicBezTo>
                    <a:pt x="982" y="1270"/>
                    <a:pt x="1271" y="982"/>
                    <a:pt x="1271" y="635"/>
                  </a:cubicBezTo>
                  <a:cubicBezTo>
                    <a:pt x="1271" y="289"/>
                    <a:pt x="982" y="0"/>
                    <a:pt x="636"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7" name="Google Shape;17587;p72"/>
            <p:cNvSpPr/>
            <p:nvPr/>
          </p:nvSpPr>
          <p:spPr>
            <a:xfrm>
              <a:off x="7713942" y="3112724"/>
              <a:ext cx="32952" cy="33319"/>
            </a:xfrm>
            <a:custGeom>
              <a:rect b="b" l="l" r="r" t="t"/>
              <a:pathLst>
                <a:path extrusionOk="0" h="1271" w="1257">
                  <a:moveTo>
                    <a:pt x="621" y="1"/>
                  </a:moveTo>
                  <a:cubicBezTo>
                    <a:pt x="275" y="1"/>
                    <a:pt x="1" y="289"/>
                    <a:pt x="1" y="636"/>
                  </a:cubicBezTo>
                  <a:cubicBezTo>
                    <a:pt x="1" y="982"/>
                    <a:pt x="275" y="1271"/>
                    <a:pt x="621" y="1271"/>
                  </a:cubicBezTo>
                  <a:cubicBezTo>
                    <a:pt x="982" y="1271"/>
                    <a:pt x="1256" y="982"/>
                    <a:pt x="1256" y="636"/>
                  </a:cubicBezTo>
                  <a:cubicBezTo>
                    <a:pt x="1256" y="289"/>
                    <a:pt x="982" y="1"/>
                    <a:pt x="6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8" name="Google Shape;17588;p72"/>
            <p:cNvSpPr/>
            <p:nvPr/>
          </p:nvSpPr>
          <p:spPr>
            <a:xfrm>
              <a:off x="7649610" y="3172704"/>
              <a:ext cx="24616" cy="33319"/>
            </a:xfrm>
            <a:custGeom>
              <a:rect b="b" l="l" r="r" t="t"/>
              <a:pathLst>
                <a:path extrusionOk="0" h="1271" w="939">
                  <a:moveTo>
                    <a:pt x="635" y="1"/>
                  </a:moveTo>
                  <a:cubicBezTo>
                    <a:pt x="305" y="1"/>
                    <a:pt x="1" y="264"/>
                    <a:pt x="1" y="628"/>
                  </a:cubicBezTo>
                  <a:cubicBezTo>
                    <a:pt x="1" y="1004"/>
                    <a:pt x="305" y="1270"/>
                    <a:pt x="636" y="1270"/>
                  </a:cubicBezTo>
                  <a:cubicBezTo>
                    <a:pt x="737" y="1270"/>
                    <a:pt x="841" y="1245"/>
                    <a:pt x="939" y="1191"/>
                  </a:cubicBezTo>
                  <a:cubicBezTo>
                    <a:pt x="737" y="1076"/>
                    <a:pt x="621" y="859"/>
                    <a:pt x="621" y="643"/>
                  </a:cubicBezTo>
                  <a:cubicBezTo>
                    <a:pt x="607" y="412"/>
                    <a:pt x="737" y="195"/>
                    <a:pt x="939" y="80"/>
                  </a:cubicBezTo>
                  <a:cubicBezTo>
                    <a:pt x="841" y="26"/>
                    <a:pt x="737" y="1"/>
                    <a:pt x="635"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9" name="Google Shape;17589;p72"/>
            <p:cNvSpPr/>
            <p:nvPr/>
          </p:nvSpPr>
          <p:spPr>
            <a:xfrm>
              <a:off x="7778273" y="3164237"/>
              <a:ext cx="24616" cy="33083"/>
            </a:xfrm>
            <a:custGeom>
              <a:rect b="b" l="l" r="r" t="t"/>
              <a:pathLst>
                <a:path extrusionOk="0" h="1262" w="939">
                  <a:moveTo>
                    <a:pt x="631" y="0"/>
                  </a:moveTo>
                  <a:cubicBezTo>
                    <a:pt x="302" y="0"/>
                    <a:pt x="1" y="271"/>
                    <a:pt x="1" y="634"/>
                  </a:cubicBezTo>
                  <a:cubicBezTo>
                    <a:pt x="1" y="998"/>
                    <a:pt x="305" y="1261"/>
                    <a:pt x="635" y="1261"/>
                  </a:cubicBezTo>
                  <a:cubicBezTo>
                    <a:pt x="737" y="1261"/>
                    <a:pt x="841" y="1237"/>
                    <a:pt x="939" y="1182"/>
                  </a:cubicBezTo>
                  <a:cubicBezTo>
                    <a:pt x="737" y="1067"/>
                    <a:pt x="621" y="865"/>
                    <a:pt x="621" y="634"/>
                  </a:cubicBezTo>
                  <a:cubicBezTo>
                    <a:pt x="607" y="403"/>
                    <a:pt x="737" y="186"/>
                    <a:pt x="939" y="85"/>
                  </a:cubicBezTo>
                  <a:cubicBezTo>
                    <a:pt x="839" y="27"/>
                    <a:pt x="734" y="0"/>
                    <a:pt x="631"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0" name="Google Shape;17590;p72"/>
            <p:cNvSpPr/>
            <p:nvPr/>
          </p:nvSpPr>
          <p:spPr>
            <a:xfrm>
              <a:off x="7859252" y="3062968"/>
              <a:ext cx="24642" cy="33083"/>
            </a:xfrm>
            <a:custGeom>
              <a:rect b="b" l="l" r="r" t="t"/>
              <a:pathLst>
                <a:path extrusionOk="0" h="1262" w="940">
                  <a:moveTo>
                    <a:pt x="635" y="1"/>
                  </a:moveTo>
                  <a:cubicBezTo>
                    <a:pt x="305" y="1"/>
                    <a:pt x="1" y="264"/>
                    <a:pt x="1" y="628"/>
                  </a:cubicBezTo>
                  <a:cubicBezTo>
                    <a:pt x="1" y="991"/>
                    <a:pt x="302" y="1262"/>
                    <a:pt x="631" y="1262"/>
                  </a:cubicBezTo>
                  <a:cubicBezTo>
                    <a:pt x="734" y="1262"/>
                    <a:pt x="839" y="1235"/>
                    <a:pt x="939" y="1177"/>
                  </a:cubicBezTo>
                  <a:cubicBezTo>
                    <a:pt x="751" y="1076"/>
                    <a:pt x="621" y="859"/>
                    <a:pt x="621" y="628"/>
                  </a:cubicBezTo>
                  <a:cubicBezTo>
                    <a:pt x="621" y="397"/>
                    <a:pt x="737" y="195"/>
                    <a:pt x="939" y="80"/>
                  </a:cubicBezTo>
                  <a:cubicBezTo>
                    <a:pt x="841" y="25"/>
                    <a:pt x="737" y="1"/>
                    <a:pt x="63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1" name="Google Shape;17591;p72"/>
            <p:cNvSpPr/>
            <p:nvPr/>
          </p:nvSpPr>
          <p:spPr>
            <a:xfrm>
              <a:off x="7713942" y="3112777"/>
              <a:ext cx="24616" cy="33083"/>
            </a:xfrm>
            <a:custGeom>
              <a:rect b="b" l="l" r="r" t="t"/>
              <a:pathLst>
                <a:path extrusionOk="0" h="1262" w="939">
                  <a:moveTo>
                    <a:pt x="631" y="0"/>
                  </a:moveTo>
                  <a:cubicBezTo>
                    <a:pt x="302" y="0"/>
                    <a:pt x="1" y="271"/>
                    <a:pt x="1" y="634"/>
                  </a:cubicBezTo>
                  <a:cubicBezTo>
                    <a:pt x="1" y="998"/>
                    <a:pt x="305" y="1261"/>
                    <a:pt x="635" y="1261"/>
                  </a:cubicBezTo>
                  <a:cubicBezTo>
                    <a:pt x="737" y="1261"/>
                    <a:pt x="841" y="1236"/>
                    <a:pt x="939" y="1182"/>
                  </a:cubicBezTo>
                  <a:cubicBezTo>
                    <a:pt x="737" y="1067"/>
                    <a:pt x="607" y="865"/>
                    <a:pt x="607" y="634"/>
                  </a:cubicBezTo>
                  <a:cubicBezTo>
                    <a:pt x="607" y="403"/>
                    <a:pt x="737" y="186"/>
                    <a:pt x="939" y="85"/>
                  </a:cubicBezTo>
                  <a:cubicBezTo>
                    <a:pt x="839" y="27"/>
                    <a:pt x="734" y="0"/>
                    <a:pt x="631" y="0"/>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2" name="Google Shape;17592;p72"/>
            <p:cNvSpPr/>
            <p:nvPr/>
          </p:nvSpPr>
          <p:spPr>
            <a:xfrm>
              <a:off x="7530411" y="3104021"/>
              <a:ext cx="101452" cy="12138"/>
            </a:xfrm>
            <a:custGeom>
              <a:rect b="b" l="l" r="r" t="t"/>
              <a:pathLst>
                <a:path extrusionOk="0" h="463" w="3870">
                  <a:moveTo>
                    <a:pt x="318" y="1"/>
                  </a:moveTo>
                  <a:cubicBezTo>
                    <a:pt x="0" y="1"/>
                    <a:pt x="0" y="462"/>
                    <a:pt x="318" y="462"/>
                  </a:cubicBezTo>
                  <a:lnTo>
                    <a:pt x="3566" y="462"/>
                  </a:lnTo>
                  <a:cubicBezTo>
                    <a:pt x="3869" y="462"/>
                    <a:pt x="3869" y="1"/>
                    <a:pt x="356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3" name="Google Shape;17593;p72"/>
            <p:cNvSpPr/>
            <p:nvPr/>
          </p:nvSpPr>
          <p:spPr>
            <a:xfrm>
              <a:off x="7530411" y="3133539"/>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4" name="Google Shape;17594;p72"/>
            <p:cNvSpPr/>
            <p:nvPr/>
          </p:nvSpPr>
          <p:spPr>
            <a:xfrm>
              <a:off x="7530411" y="3163057"/>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5" name="Google Shape;17595;p72"/>
            <p:cNvSpPr/>
            <p:nvPr/>
          </p:nvSpPr>
          <p:spPr>
            <a:xfrm>
              <a:off x="7530411" y="3192575"/>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6" name="Google Shape;17596;p72"/>
            <p:cNvSpPr/>
            <p:nvPr/>
          </p:nvSpPr>
          <p:spPr>
            <a:xfrm>
              <a:off x="7530411" y="3222093"/>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7" name="Google Shape;17597;p72"/>
            <p:cNvSpPr/>
            <p:nvPr/>
          </p:nvSpPr>
          <p:spPr>
            <a:xfrm>
              <a:off x="7538354" y="3035521"/>
              <a:ext cx="247522" cy="44303"/>
            </a:xfrm>
            <a:custGeom>
              <a:rect b="b" l="l" r="r" t="t"/>
              <a:pathLst>
                <a:path extrusionOk="0" h="1690" w="9442">
                  <a:moveTo>
                    <a:pt x="361" y="1"/>
                  </a:moveTo>
                  <a:cubicBezTo>
                    <a:pt x="159" y="1"/>
                    <a:pt x="0" y="160"/>
                    <a:pt x="0" y="362"/>
                  </a:cubicBezTo>
                  <a:lnTo>
                    <a:pt x="0" y="1329"/>
                  </a:lnTo>
                  <a:cubicBezTo>
                    <a:pt x="0" y="1531"/>
                    <a:pt x="159" y="1690"/>
                    <a:pt x="361" y="1690"/>
                  </a:cubicBezTo>
                  <a:lnTo>
                    <a:pt x="9080" y="1690"/>
                  </a:lnTo>
                  <a:cubicBezTo>
                    <a:pt x="9282" y="1690"/>
                    <a:pt x="9441" y="1531"/>
                    <a:pt x="9441" y="1329"/>
                  </a:cubicBezTo>
                  <a:lnTo>
                    <a:pt x="9441" y="362"/>
                  </a:lnTo>
                  <a:cubicBezTo>
                    <a:pt x="9441" y="160"/>
                    <a:pt x="9282" y="1"/>
                    <a:pt x="908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8" name="Google Shape;17598;p72"/>
            <p:cNvSpPr/>
            <p:nvPr/>
          </p:nvSpPr>
          <p:spPr>
            <a:xfrm>
              <a:off x="7538721" y="3054081"/>
              <a:ext cx="246762" cy="25743"/>
            </a:xfrm>
            <a:custGeom>
              <a:rect b="b" l="l" r="r" t="t"/>
              <a:pathLst>
                <a:path extrusionOk="0" h="982" w="9413">
                  <a:moveTo>
                    <a:pt x="9413" y="0"/>
                  </a:moveTo>
                  <a:cubicBezTo>
                    <a:pt x="9413" y="202"/>
                    <a:pt x="9254" y="361"/>
                    <a:pt x="9052" y="375"/>
                  </a:cubicBezTo>
                  <a:lnTo>
                    <a:pt x="362" y="375"/>
                  </a:lnTo>
                  <a:cubicBezTo>
                    <a:pt x="160" y="361"/>
                    <a:pt x="1" y="202"/>
                    <a:pt x="1" y="14"/>
                  </a:cubicBezTo>
                  <a:lnTo>
                    <a:pt x="1" y="621"/>
                  </a:lnTo>
                  <a:cubicBezTo>
                    <a:pt x="1" y="823"/>
                    <a:pt x="160" y="982"/>
                    <a:pt x="362" y="982"/>
                  </a:cubicBezTo>
                  <a:lnTo>
                    <a:pt x="9052" y="982"/>
                  </a:lnTo>
                  <a:cubicBezTo>
                    <a:pt x="9254" y="982"/>
                    <a:pt x="9413" y="823"/>
                    <a:pt x="9413" y="621"/>
                  </a:cubicBezTo>
                  <a:lnTo>
                    <a:pt x="9413"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99" name="Google Shape;17599;p72"/>
          <p:cNvGrpSpPr/>
          <p:nvPr/>
        </p:nvGrpSpPr>
        <p:grpSpPr>
          <a:xfrm>
            <a:off x="7045643" y="2907723"/>
            <a:ext cx="345304" cy="365857"/>
            <a:chOff x="7045643" y="2907723"/>
            <a:chExt cx="345304" cy="365857"/>
          </a:xfrm>
        </p:grpSpPr>
        <p:sp>
          <p:nvSpPr>
            <p:cNvPr id="17600" name="Google Shape;17600;p72"/>
            <p:cNvSpPr/>
            <p:nvPr/>
          </p:nvSpPr>
          <p:spPr>
            <a:xfrm>
              <a:off x="7101638" y="2970429"/>
              <a:ext cx="231636" cy="284223"/>
            </a:xfrm>
            <a:custGeom>
              <a:rect b="b" l="l" r="r" t="t"/>
              <a:pathLst>
                <a:path extrusionOk="0" h="10842" w="8836">
                  <a:moveTo>
                    <a:pt x="4418" y="1"/>
                  </a:moveTo>
                  <a:cubicBezTo>
                    <a:pt x="2498" y="1"/>
                    <a:pt x="838" y="1329"/>
                    <a:pt x="420" y="3205"/>
                  </a:cubicBezTo>
                  <a:cubicBezTo>
                    <a:pt x="1" y="5082"/>
                    <a:pt x="939" y="6988"/>
                    <a:pt x="2672" y="7810"/>
                  </a:cubicBezTo>
                  <a:cubicBezTo>
                    <a:pt x="3004" y="7969"/>
                    <a:pt x="3220" y="8301"/>
                    <a:pt x="3220" y="8676"/>
                  </a:cubicBezTo>
                  <a:lnTo>
                    <a:pt x="3220" y="10365"/>
                  </a:lnTo>
                  <a:cubicBezTo>
                    <a:pt x="3220" y="10625"/>
                    <a:pt x="3437" y="10842"/>
                    <a:pt x="3696" y="10842"/>
                  </a:cubicBezTo>
                  <a:lnTo>
                    <a:pt x="5140" y="10842"/>
                  </a:lnTo>
                  <a:cubicBezTo>
                    <a:pt x="5414" y="10842"/>
                    <a:pt x="5631" y="10625"/>
                    <a:pt x="5631" y="10365"/>
                  </a:cubicBezTo>
                  <a:lnTo>
                    <a:pt x="5631" y="8676"/>
                  </a:lnTo>
                  <a:cubicBezTo>
                    <a:pt x="5631" y="8301"/>
                    <a:pt x="5833" y="7969"/>
                    <a:pt x="6165" y="7810"/>
                  </a:cubicBezTo>
                  <a:cubicBezTo>
                    <a:pt x="7897" y="6988"/>
                    <a:pt x="8835" y="5082"/>
                    <a:pt x="8417" y="3205"/>
                  </a:cubicBezTo>
                  <a:cubicBezTo>
                    <a:pt x="7998" y="1329"/>
                    <a:pt x="6338" y="1"/>
                    <a:pt x="441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1" name="Google Shape;17601;p72"/>
            <p:cNvSpPr/>
            <p:nvPr/>
          </p:nvSpPr>
          <p:spPr>
            <a:xfrm>
              <a:off x="7129269" y="2989357"/>
              <a:ext cx="176768" cy="177135"/>
            </a:xfrm>
            <a:custGeom>
              <a:rect b="b" l="l" r="r" t="t"/>
              <a:pathLst>
                <a:path extrusionOk="0" h="6757" w="6743">
                  <a:moveTo>
                    <a:pt x="3364" y="1"/>
                  </a:moveTo>
                  <a:cubicBezTo>
                    <a:pt x="1502" y="1"/>
                    <a:pt x="1" y="1516"/>
                    <a:pt x="1" y="3378"/>
                  </a:cubicBezTo>
                  <a:cubicBezTo>
                    <a:pt x="1" y="5241"/>
                    <a:pt x="1502" y="6756"/>
                    <a:pt x="3364" y="6756"/>
                  </a:cubicBezTo>
                  <a:cubicBezTo>
                    <a:pt x="5226" y="6756"/>
                    <a:pt x="6742" y="5241"/>
                    <a:pt x="6742" y="3378"/>
                  </a:cubicBezTo>
                  <a:cubicBezTo>
                    <a:pt x="6742" y="1516"/>
                    <a:pt x="5226" y="1"/>
                    <a:pt x="3364"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2" name="Google Shape;17602;p72"/>
            <p:cNvSpPr/>
            <p:nvPr/>
          </p:nvSpPr>
          <p:spPr>
            <a:xfrm>
              <a:off x="7148196" y="3008284"/>
              <a:ext cx="138913" cy="139280"/>
            </a:xfrm>
            <a:custGeom>
              <a:rect b="b" l="l" r="r" t="t"/>
              <a:pathLst>
                <a:path extrusionOk="0" h="5313" w="5299">
                  <a:moveTo>
                    <a:pt x="2642" y="0"/>
                  </a:moveTo>
                  <a:cubicBezTo>
                    <a:pt x="1184" y="0"/>
                    <a:pt x="1" y="1199"/>
                    <a:pt x="1" y="2656"/>
                  </a:cubicBezTo>
                  <a:cubicBezTo>
                    <a:pt x="1" y="4114"/>
                    <a:pt x="1184" y="5313"/>
                    <a:pt x="2642" y="5313"/>
                  </a:cubicBezTo>
                  <a:cubicBezTo>
                    <a:pt x="4115" y="5313"/>
                    <a:pt x="5298" y="4114"/>
                    <a:pt x="5298" y="2656"/>
                  </a:cubicBezTo>
                  <a:cubicBezTo>
                    <a:pt x="5298" y="1199"/>
                    <a:pt x="4115" y="0"/>
                    <a:pt x="26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3" name="Google Shape;17603;p72"/>
            <p:cNvSpPr/>
            <p:nvPr/>
          </p:nvSpPr>
          <p:spPr>
            <a:xfrm>
              <a:off x="7198529" y="3248570"/>
              <a:ext cx="37854" cy="25009"/>
            </a:xfrm>
            <a:custGeom>
              <a:rect b="b" l="l" r="r" t="t"/>
              <a:pathLst>
                <a:path extrusionOk="0" h="954" w="1444">
                  <a:moveTo>
                    <a:pt x="0" y="1"/>
                  </a:moveTo>
                  <a:lnTo>
                    <a:pt x="0" y="477"/>
                  </a:lnTo>
                  <a:cubicBezTo>
                    <a:pt x="0" y="737"/>
                    <a:pt x="217" y="954"/>
                    <a:pt x="491" y="954"/>
                  </a:cubicBezTo>
                  <a:lnTo>
                    <a:pt x="968" y="954"/>
                  </a:lnTo>
                  <a:cubicBezTo>
                    <a:pt x="1227" y="954"/>
                    <a:pt x="1444" y="737"/>
                    <a:pt x="1444" y="477"/>
                  </a:cubicBezTo>
                  <a:lnTo>
                    <a:pt x="1444"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4" name="Google Shape;17604;p72"/>
            <p:cNvSpPr/>
            <p:nvPr/>
          </p:nvSpPr>
          <p:spPr>
            <a:xfrm>
              <a:off x="7342711" y="3071436"/>
              <a:ext cx="48236" cy="12950"/>
            </a:xfrm>
            <a:custGeom>
              <a:rect b="b" l="l" r="r" t="t"/>
              <a:pathLst>
                <a:path extrusionOk="0" h="494" w="1840">
                  <a:moveTo>
                    <a:pt x="1528" y="1"/>
                  </a:moveTo>
                  <a:cubicBezTo>
                    <a:pt x="1519" y="1"/>
                    <a:pt x="1511" y="1"/>
                    <a:pt x="1502" y="2"/>
                  </a:cubicBezTo>
                  <a:lnTo>
                    <a:pt x="289" y="2"/>
                  </a:lnTo>
                  <a:cubicBezTo>
                    <a:pt x="0" y="31"/>
                    <a:pt x="0" y="464"/>
                    <a:pt x="289" y="493"/>
                  </a:cubicBezTo>
                  <a:lnTo>
                    <a:pt x="1502" y="493"/>
                  </a:lnTo>
                  <a:cubicBezTo>
                    <a:pt x="1511" y="494"/>
                    <a:pt x="1519" y="494"/>
                    <a:pt x="1528" y="494"/>
                  </a:cubicBezTo>
                  <a:cubicBezTo>
                    <a:pt x="1839" y="494"/>
                    <a:pt x="1839" y="1"/>
                    <a:pt x="152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5" name="Google Shape;17605;p72"/>
            <p:cNvSpPr/>
            <p:nvPr/>
          </p:nvSpPr>
          <p:spPr>
            <a:xfrm>
              <a:off x="7045643" y="3071436"/>
              <a:ext cx="54658" cy="12950"/>
            </a:xfrm>
            <a:custGeom>
              <a:rect b="b" l="l" r="r" t="t"/>
              <a:pathLst>
                <a:path extrusionOk="0" h="494" w="2085">
                  <a:moveTo>
                    <a:pt x="1773" y="1"/>
                  </a:moveTo>
                  <a:cubicBezTo>
                    <a:pt x="1765" y="1"/>
                    <a:pt x="1756" y="1"/>
                    <a:pt x="1747" y="2"/>
                  </a:cubicBezTo>
                  <a:lnTo>
                    <a:pt x="304" y="2"/>
                  </a:lnTo>
                  <a:cubicBezTo>
                    <a:pt x="1" y="31"/>
                    <a:pt x="1" y="464"/>
                    <a:pt x="304" y="493"/>
                  </a:cubicBezTo>
                  <a:lnTo>
                    <a:pt x="1747" y="493"/>
                  </a:lnTo>
                  <a:cubicBezTo>
                    <a:pt x="1756" y="494"/>
                    <a:pt x="1765" y="494"/>
                    <a:pt x="1773" y="494"/>
                  </a:cubicBezTo>
                  <a:cubicBezTo>
                    <a:pt x="2085" y="494"/>
                    <a:pt x="2085" y="1"/>
                    <a:pt x="1773"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6" name="Google Shape;17606;p72"/>
            <p:cNvSpPr/>
            <p:nvPr/>
          </p:nvSpPr>
          <p:spPr>
            <a:xfrm>
              <a:off x="7211400" y="2907723"/>
              <a:ext cx="12505" cy="43831"/>
            </a:xfrm>
            <a:custGeom>
              <a:rect b="b" l="l" r="r" t="t"/>
              <a:pathLst>
                <a:path extrusionOk="0" h="1672" w="477">
                  <a:moveTo>
                    <a:pt x="233" y="0"/>
                  </a:moveTo>
                  <a:cubicBezTo>
                    <a:pt x="119" y="0"/>
                    <a:pt x="7" y="76"/>
                    <a:pt x="0" y="228"/>
                  </a:cubicBezTo>
                  <a:lnTo>
                    <a:pt x="0" y="1426"/>
                  </a:lnTo>
                  <a:cubicBezTo>
                    <a:pt x="0" y="1570"/>
                    <a:pt x="101" y="1671"/>
                    <a:pt x="231" y="1671"/>
                  </a:cubicBezTo>
                  <a:cubicBezTo>
                    <a:pt x="361" y="1671"/>
                    <a:pt x="477" y="1570"/>
                    <a:pt x="477" y="1426"/>
                  </a:cubicBezTo>
                  <a:lnTo>
                    <a:pt x="477" y="228"/>
                  </a:lnTo>
                  <a:cubicBezTo>
                    <a:pt x="462" y="76"/>
                    <a:pt x="347" y="0"/>
                    <a:pt x="23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7" name="Google Shape;17607;p72"/>
            <p:cNvSpPr/>
            <p:nvPr/>
          </p:nvSpPr>
          <p:spPr>
            <a:xfrm>
              <a:off x="7204951" y="3014706"/>
              <a:ext cx="25009" cy="107508"/>
            </a:xfrm>
            <a:custGeom>
              <a:rect b="b" l="l" r="r" t="t"/>
              <a:pathLst>
                <a:path extrusionOk="0" h="4101" w="954">
                  <a:moveTo>
                    <a:pt x="477" y="1"/>
                  </a:moveTo>
                  <a:cubicBezTo>
                    <a:pt x="217" y="1"/>
                    <a:pt x="1" y="217"/>
                    <a:pt x="15" y="477"/>
                  </a:cubicBezTo>
                  <a:lnTo>
                    <a:pt x="145" y="3783"/>
                  </a:lnTo>
                  <a:cubicBezTo>
                    <a:pt x="160" y="3956"/>
                    <a:pt x="304" y="4100"/>
                    <a:pt x="477" y="4100"/>
                  </a:cubicBezTo>
                  <a:cubicBezTo>
                    <a:pt x="665" y="4100"/>
                    <a:pt x="809" y="3956"/>
                    <a:pt x="809" y="3783"/>
                  </a:cubicBezTo>
                  <a:lnTo>
                    <a:pt x="939" y="477"/>
                  </a:lnTo>
                  <a:cubicBezTo>
                    <a:pt x="954" y="217"/>
                    <a:pt x="737" y="1"/>
                    <a:pt x="47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8" name="Google Shape;17608;p72"/>
            <p:cNvSpPr/>
            <p:nvPr/>
          </p:nvSpPr>
          <p:spPr>
            <a:xfrm>
              <a:off x="7207992" y="3134666"/>
              <a:ext cx="18953" cy="18953"/>
            </a:xfrm>
            <a:custGeom>
              <a:rect b="b" l="l" r="r" t="t"/>
              <a:pathLst>
                <a:path extrusionOk="0" h="723" w="723">
                  <a:moveTo>
                    <a:pt x="361" y="1"/>
                  </a:moveTo>
                  <a:cubicBezTo>
                    <a:pt x="159" y="1"/>
                    <a:pt x="0" y="160"/>
                    <a:pt x="0" y="362"/>
                  </a:cubicBezTo>
                  <a:cubicBezTo>
                    <a:pt x="0" y="564"/>
                    <a:pt x="159" y="723"/>
                    <a:pt x="361" y="723"/>
                  </a:cubicBezTo>
                  <a:cubicBezTo>
                    <a:pt x="563" y="723"/>
                    <a:pt x="722" y="564"/>
                    <a:pt x="722" y="362"/>
                  </a:cubicBezTo>
                  <a:cubicBezTo>
                    <a:pt x="722" y="160"/>
                    <a:pt x="563" y="1"/>
                    <a:pt x="36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9" name="Google Shape;17609;p72"/>
            <p:cNvSpPr/>
            <p:nvPr/>
          </p:nvSpPr>
          <p:spPr>
            <a:xfrm>
              <a:off x="7276099" y="2940754"/>
              <a:ext cx="25088" cy="28574"/>
            </a:xfrm>
            <a:custGeom>
              <a:rect b="b" l="l" r="r" t="t"/>
              <a:pathLst>
                <a:path extrusionOk="0" h="1090" w="957">
                  <a:moveTo>
                    <a:pt x="646" y="0"/>
                  </a:moveTo>
                  <a:cubicBezTo>
                    <a:pt x="574" y="0"/>
                    <a:pt x="502" y="32"/>
                    <a:pt x="448" y="108"/>
                  </a:cubicBezTo>
                  <a:lnTo>
                    <a:pt x="87" y="729"/>
                  </a:lnTo>
                  <a:cubicBezTo>
                    <a:pt x="1" y="887"/>
                    <a:pt x="116" y="1090"/>
                    <a:pt x="304" y="1090"/>
                  </a:cubicBezTo>
                  <a:cubicBezTo>
                    <a:pt x="376" y="1090"/>
                    <a:pt x="463" y="1046"/>
                    <a:pt x="506" y="974"/>
                  </a:cubicBezTo>
                  <a:lnTo>
                    <a:pt x="867" y="339"/>
                  </a:lnTo>
                  <a:cubicBezTo>
                    <a:pt x="957" y="159"/>
                    <a:pt x="805" y="0"/>
                    <a:pt x="646"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0" name="Google Shape;17610;p72"/>
            <p:cNvSpPr/>
            <p:nvPr/>
          </p:nvSpPr>
          <p:spPr>
            <a:xfrm>
              <a:off x="7133804" y="3185812"/>
              <a:ext cx="26372" cy="29859"/>
            </a:xfrm>
            <a:custGeom>
              <a:rect b="b" l="l" r="r" t="t"/>
              <a:pathLst>
                <a:path extrusionOk="0" h="1139" w="1006">
                  <a:moveTo>
                    <a:pt x="665" y="1"/>
                  </a:moveTo>
                  <a:cubicBezTo>
                    <a:pt x="587" y="1"/>
                    <a:pt x="509" y="42"/>
                    <a:pt x="463" y="143"/>
                  </a:cubicBezTo>
                  <a:lnTo>
                    <a:pt x="102" y="778"/>
                  </a:lnTo>
                  <a:cubicBezTo>
                    <a:pt x="1" y="937"/>
                    <a:pt x="116" y="1139"/>
                    <a:pt x="304" y="1139"/>
                  </a:cubicBezTo>
                  <a:cubicBezTo>
                    <a:pt x="391" y="1139"/>
                    <a:pt x="463" y="1081"/>
                    <a:pt x="506" y="1009"/>
                  </a:cubicBezTo>
                  <a:lnTo>
                    <a:pt x="867" y="388"/>
                  </a:lnTo>
                  <a:cubicBezTo>
                    <a:pt x="1005" y="191"/>
                    <a:pt x="834" y="1"/>
                    <a:pt x="665"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1" name="Google Shape;17611;p72"/>
            <p:cNvSpPr/>
            <p:nvPr/>
          </p:nvSpPr>
          <p:spPr>
            <a:xfrm>
              <a:off x="7132886" y="2939758"/>
              <a:ext cx="26320" cy="29571"/>
            </a:xfrm>
            <a:custGeom>
              <a:rect b="b" l="l" r="r" t="t"/>
              <a:pathLst>
                <a:path extrusionOk="0" h="1128" w="1004">
                  <a:moveTo>
                    <a:pt x="333" y="0"/>
                  </a:moveTo>
                  <a:cubicBezTo>
                    <a:pt x="167" y="0"/>
                    <a:pt x="1" y="182"/>
                    <a:pt x="137" y="377"/>
                  </a:cubicBezTo>
                  <a:lnTo>
                    <a:pt x="498" y="1012"/>
                  </a:lnTo>
                  <a:cubicBezTo>
                    <a:pt x="527" y="1084"/>
                    <a:pt x="613" y="1128"/>
                    <a:pt x="700" y="1128"/>
                  </a:cubicBezTo>
                  <a:cubicBezTo>
                    <a:pt x="888" y="1128"/>
                    <a:pt x="1003" y="925"/>
                    <a:pt x="902" y="767"/>
                  </a:cubicBezTo>
                  <a:lnTo>
                    <a:pt x="541" y="146"/>
                  </a:lnTo>
                  <a:cubicBezTo>
                    <a:pt x="494" y="43"/>
                    <a:pt x="414" y="0"/>
                    <a:pt x="333"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2" name="Google Shape;17612;p72"/>
            <p:cNvSpPr/>
            <p:nvPr/>
          </p:nvSpPr>
          <p:spPr>
            <a:xfrm>
              <a:off x="7276020" y="3186729"/>
              <a:ext cx="25062" cy="28941"/>
            </a:xfrm>
            <a:custGeom>
              <a:rect b="b" l="l" r="r" t="t"/>
              <a:pathLst>
                <a:path extrusionOk="0" h="1104" w="956">
                  <a:moveTo>
                    <a:pt x="313" y="1"/>
                  </a:moveTo>
                  <a:cubicBezTo>
                    <a:pt x="153" y="1"/>
                    <a:pt x="0" y="163"/>
                    <a:pt x="90" y="353"/>
                  </a:cubicBezTo>
                  <a:lnTo>
                    <a:pt x="451" y="974"/>
                  </a:lnTo>
                  <a:cubicBezTo>
                    <a:pt x="493" y="1043"/>
                    <a:pt x="574" y="1099"/>
                    <a:pt x="657" y="1104"/>
                  </a:cubicBezTo>
                  <a:lnTo>
                    <a:pt x="657" y="1104"/>
                  </a:lnTo>
                  <a:cubicBezTo>
                    <a:pt x="842" y="1087"/>
                    <a:pt x="956" y="901"/>
                    <a:pt x="870" y="743"/>
                  </a:cubicBezTo>
                  <a:lnTo>
                    <a:pt x="509" y="108"/>
                  </a:lnTo>
                  <a:cubicBezTo>
                    <a:pt x="456" y="33"/>
                    <a:pt x="384" y="1"/>
                    <a:pt x="313" y="1"/>
                  </a:cubicBezTo>
                  <a:close/>
                  <a:moveTo>
                    <a:pt x="657" y="1104"/>
                  </a:moveTo>
                  <a:cubicBezTo>
                    <a:pt x="656" y="1104"/>
                    <a:pt x="655" y="1104"/>
                    <a:pt x="653" y="1104"/>
                  </a:cubicBezTo>
                  <a:lnTo>
                    <a:pt x="668" y="1104"/>
                  </a:lnTo>
                  <a:cubicBezTo>
                    <a:pt x="664" y="1104"/>
                    <a:pt x="661" y="1104"/>
                    <a:pt x="657" y="1104"/>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3" name="Google Shape;17613;p72"/>
            <p:cNvSpPr/>
            <p:nvPr/>
          </p:nvSpPr>
          <p:spPr>
            <a:xfrm>
              <a:off x="7322185" y="3137550"/>
              <a:ext cx="35312" cy="22886"/>
            </a:xfrm>
            <a:custGeom>
              <a:rect b="b" l="l" r="r" t="t"/>
              <a:pathLst>
                <a:path extrusionOk="0" h="873" w="1347">
                  <a:moveTo>
                    <a:pt x="365" y="0"/>
                  </a:moveTo>
                  <a:cubicBezTo>
                    <a:pt x="144" y="0"/>
                    <a:pt x="0" y="348"/>
                    <a:pt x="264" y="468"/>
                  </a:cubicBezTo>
                  <a:lnTo>
                    <a:pt x="899" y="829"/>
                  </a:lnTo>
                  <a:cubicBezTo>
                    <a:pt x="928" y="858"/>
                    <a:pt x="971" y="872"/>
                    <a:pt x="1014" y="872"/>
                  </a:cubicBezTo>
                  <a:cubicBezTo>
                    <a:pt x="1260" y="858"/>
                    <a:pt x="1346" y="540"/>
                    <a:pt x="1130" y="410"/>
                  </a:cubicBezTo>
                  <a:lnTo>
                    <a:pt x="509" y="50"/>
                  </a:lnTo>
                  <a:cubicBezTo>
                    <a:pt x="460" y="15"/>
                    <a:pt x="411" y="0"/>
                    <a:pt x="365"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4" name="Google Shape;17614;p72"/>
            <p:cNvSpPr/>
            <p:nvPr/>
          </p:nvSpPr>
          <p:spPr>
            <a:xfrm>
              <a:off x="7077599" y="2995858"/>
              <a:ext cx="33922" cy="21916"/>
            </a:xfrm>
            <a:custGeom>
              <a:rect b="b" l="l" r="r" t="t"/>
              <a:pathLst>
                <a:path extrusionOk="0" h="836" w="1294">
                  <a:moveTo>
                    <a:pt x="343" y="0"/>
                  </a:moveTo>
                  <a:cubicBezTo>
                    <a:pt x="129" y="0"/>
                    <a:pt x="0" y="297"/>
                    <a:pt x="211" y="446"/>
                  </a:cubicBezTo>
                  <a:lnTo>
                    <a:pt x="846" y="806"/>
                  </a:lnTo>
                  <a:cubicBezTo>
                    <a:pt x="875" y="835"/>
                    <a:pt x="918" y="835"/>
                    <a:pt x="961" y="835"/>
                  </a:cubicBezTo>
                  <a:cubicBezTo>
                    <a:pt x="1207" y="835"/>
                    <a:pt x="1293" y="518"/>
                    <a:pt x="1077" y="388"/>
                  </a:cubicBezTo>
                  <a:lnTo>
                    <a:pt x="456" y="27"/>
                  </a:lnTo>
                  <a:cubicBezTo>
                    <a:pt x="417" y="8"/>
                    <a:pt x="379" y="0"/>
                    <a:pt x="343"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5" name="Google Shape;17615;p72"/>
            <p:cNvSpPr/>
            <p:nvPr/>
          </p:nvSpPr>
          <p:spPr>
            <a:xfrm>
              <a:off x="7323784" y="2995255"/>
              <a:ext cx="35312" cy="22519"/>
            </a:xfrm>
            <a:custGeom>
              <a:rect b="b" l="l" r="r" t="t"/>
              <a:pathLst>
                <a:path extrusionOk="0" h="859" w="1347">
                  <a:moveTo>
                    <a:pt x="981" y="1"/>
                  </a:moveTo>
                  <a:cubicBezTo>
                    <a:pt x="936" y="1"/>
                    <a:pt x="887" y="15"/>
                    <a:pt x="838" y="50"/>
                  </a:cubicBezTo>
                  <a:lnTo>
                    <a:pt x="217" y="411"/>
                  </a:lnTo>
                  <a:cubicBezTo>
                    <a:pt x="1" y="541"/>
                    <a:pt x="87" y="858"/>
                    <a:pt x="333" y="858"/>
                  </a:cubicBezTo>
                  <a:cubicBezTo>
                    <a:pt x="376" y="858"/>
                    <a:pt x="419" y="858"/>
                    <a:pt x="448" y="829"/>
                  </a:cubicBezTo>
                  <a:lnTo>
                    <a:pt x="1083" y="469"/>
                  </a:lnTo>
                  <a:cubicBezTo>
                    <a:pt x="1347" y="349"/>
                    <a:pt x="1203" y="1"/>
                    <a:pt x="981"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6" name="Google Shape;17616;p72"/>
            <p:cNvSpPr/>
            <p:nvPr/>
          </p:nvSpPr>
          <p:spPr>
            <a:xfrm>
              <a:off x="7077809" y="3137550"/>
              <a:ext cx="34945" cy="22886"/>
            </a:xfrm>
            <a:custGeom>
              <a:rect b="b" l="l" r="r" t="t"/>
              <a:pathLst>
                <a:path extrusionOk="0" h="873" w="1333">
                  <a:moveTo>
                    <a:pt x="967" y="0"/>
                  </a:moveTo>
                  <a:cubicBezTo>
                    <a:pt x="921" y="0"/>
                    <a:pt x="873" y="15"/>
                    <a:pt x="823" y="50"/>
                  </a:cubicBezTo>
                  <a:lnTo>
                    <a:pt x="203" y="410"/>
                  </a:lnTo>
                  <a:cubicBezTo>
                    <a:pt x="1" y="540"/>
                    <a:pt x="73" y="858"/>
                    <a:pt x="318" y="872"/>
                  </a:cubicBezTo>
                  <a:cubicBezTo>
                    <a:pt x="361" y="872"/>
                    <a:pt x="405" y="858"/>
                    <a:pt x="448" y="829"/>
                  </a:cubicBezTo>
                  <a:lnTo>
                    <a:pt x="1069" y="468"/>
                  </a:lnTo>
                  <a:cubicBezTo>
                    <a:pt x="1332" y="348"/>
                    <a:pt x="1188" y="0"/>
                    <a:pt x="967"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7" name="Google Shape;17617;p72"/>
            <p:cNvSpPr/>
            <p:nvPr/>
          </p:nvSpPr>
          <p:spPr>
            <a:xfrm>
              <a:off x="7186050" y="3210742"/>
              <a:ext cx="63204" cy="44303"/>
            </a:xfrm>
            <a:custGeom>
              <a:rect b="b" l="l" r="r" t="t"/>
              <a:pathLst>
                <a:path extrusionOk="0" h="1690" w="2411">
                  <a:moveTo>
                    <a:pt x="0" y="0"/>
                  </a:moveTo>
                  <a:lnTo>
                    <a:pt x="0" y="1198"/>
                  </a:lnTo>
                  <a:cubicBezTo>
                    <a:pt x="0" y="1473"/>
                    <a:pt x="217" y="1689"/>
                    <a:pt x="476" y="1689"/>
                  </a:cubicBezTo>
                  <a:lnTo>
                    <a:pt x="1920" y="1689"/>
                  </a:lnTo>
                  <a:cubicBezTo>
                    <a:pt x="2194" y="1689"/>
                    <a:pt x="2411" y="1473"/>
                    <a:pt x="2411" y="1198"/>
                  </a:cubicBezTo>
                  <a:lnTo>
                    <a:pt x="2411"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8" name="Google Shape;17618;p72"/>
            <p:cNvSpPr/>
            <p:nvPr/>
          </p:nvSpPr>
          <p:spPr>
            <a:xfrm>
              <a:off x="7179602" y="3210349"/>
              <a:ext cx="76102" cy="12898"/>
            </a:xfrm>
            <a:custGeom>
              <a:rect b="b" l="l" r="r" t="t"/>
              <a:pathLst>
                <a:path extrusionOk="0" h="492" w="2903">
                  <a:moveTo>
                    <a:pt x="246" y="1"/>
                  </a:moveTo>
                  <a:cubicBezTo>
                    <a:pt x="116" y="1"/>
                    <a:pt x="1" y="116"/>
                    <a:pt x="1" y="246"/>
                  </a:cubicBezTo>
                  <a:cubicBezTo>
                    <a:pt x="1" y="376"/>
                    <a:pt x="116" y="492"/>
                    <a:pt x="246" y="492"/>
                  </a:cubicBezTo>
                  <a:lnTo>
                    <a:pt x="2657" y="492"/>
                  </a:lnTo>
                  <a:cubicBezTo>
                    <a:pt x="2787" y="492"/>
                    <a:pt x="2902" y="376"/>
                    <a:pt x="2902" y="246"/>
                  </a:cubicBezTo>
                  <a:cubicBezTo>
                    <a:pt x="2902" y="116"/>
                    <a:pt x="2787" y="1"/>
                    <a:pt x="265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19" name="Google Shape;17619;p72"/>
          <p:cNvGrpSpPr/>
          <p:nvPr/>
        </p:nvGrpSpPr>
        <p:grpSpPr>
          <a:xfrm>
            <a:off x="7992843" y="2907251"/>
            <a:ext cx="347794" cy="366328"/>
            <a:chOff x="7992843" y="2907251"/>
            <a:chExt cx="347794" cy="366328"/>
          </a:xfrm>
        </p:grpSpPr>
        <p:sp>
          <p:nvSpPr>
            <p:cNvPr id="17620" name="Google Shape;17620;p72"/>
            <p:cNvSpPr/>
            <p:nvPr/>
          </p:nvSpPr>
          <p:spPr>
            <a:xfrm>
              <a:off x="7992843" y="2907251"/>
              <a:ext cx="347794" cy="238032"/>
            </a:xfrm>
            <a:custGeom>
              <a:rect b="b" l="l" r="r" t="t"/>
              <a:pathLst>
                <a:path extrusionOk="0" h="9080" w="13267">
                  <a:moveTo>
                    <a:pt x="491" y="0"/>
                  </a:moveTo>
                  <a:cubicBezTo>
                    <a:pt x="217" y="0"/>
                    <a:pt x="15" y="217"/>
                    <a:pt x="0" y="476"/>
                  </a:cubicBezTo>
                  <a:lnTo>
                    <a:pt x="0" y="9080"/>
                  </a:lnTo>
                  <a:lnTo>
                    <a:pt x="13267" y="9080"/>
                  </a:lnTo>
                  <a:lnTo>
                    <a:pt x="13267" y="476"/>
                  </a:lnTo>
                  <a:cubicBezTo>
                    <a:pt x="13267" y="217"/>
                    <a:pt x="13050" y="0"/>
                    <a:pt x="12790"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1" name="Google Shape;17621;p72"/>
            <p:cNvSpPr/>
            <p:nvPr/>
          </p:nvSpPr>
          <p:spPr>
            <a:xfrm>
              <a:off x="7993210" y="2907251"/>
              <a:ext cx="26897" cy="238032"/>
            </a:xfrm>
            <a:custGeom>
              <a:rect b="b" l="l" r="r" t="t"/>
              <a:pathLst>
                <a:path extrusionOk="0" h="9080" w="1026">
                  <a:moveTo>
                    <a:pt x="477" y="0"/>
                  </a:moveTo>
                  <a:cubicBezTo>
                    <a:pt x="203" y="0"/>
                    <a:pt x="1" y="217"/>
                    <a:pt x="1" y="476"/>
                  </a:cubicBezTo>
                  <a:lnTo>
                    <a:pt x="1" y="9080"/>
                  </a:lnTo>
                  <a:lnTo>
                    <a:pt x="549" y="9080"/>
                  </a:lnTo>
                  <a:lnTo>
                    <a:pt x="549" y="476"/>
                  </a:lnTo>
                  <a:cubicBezTo>
                    <a:pt x="549" y="217"/>
                    <a:pt x="766" y="0"/>
                    <a:pt x="1026" y="0"/>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2" name="Google Shape;17622;p72"/>
            <p:cNvSpPr/>
            <p:nvPr/>
          </p:nvSpPr>
          <p:spPr>
            <a:xfrm>
              <a:off x="8018586" y="2935590"/>
              <a:ext cx="296334" cy="207439"/>
            </a:xfrm>
            <a:custGeom>
              <a:rect b="b" l="l" r="r" t="t"/>
              <a:pathLst>
                <a:path extrusionOk="0" h="7913" w="11304">
                  <a:moveTo>
                    <a:pt x="265" y="1"/>
                  </a:moveTo>
                  <a:cubicBezTo>
                    <a:pt x="117" y="1"/>
                    <a:pt x="0" y="125"/>
                    <a:pt x="0" y="276"/>
                  </a:cubicBezTo>
                  <a:lnTo>
                    <a:pt x="0" y="7912"/>
                  </a:lnTo>
                  <a:lnTo>
                    <a:pt x="11303" y="7912"/>
                  </a:lnTo>
                  <a:lnTo>
                    <a:pt x="11303" y="276"/>
                  </a:lnTo>
                  <a:cubicBezTo>
                    <a:pt x="11289" y="125"/>
                    <a:pt x="11185" y="1"/>
                    <a:pt x="11038" y="1"/>
                  </a:cubicBezTo>
                  <a:cubicBezTo>
                    <a:pt x="11030" y="1"/>
                    <a:pt x="11022" y="1"/>
                    <a:pt x="11014" y="2"/>
                  </a:cubicBezTo>
                  <a:lnTo>
                    <a:pt x="289" y="2"/>
                  </a:lnTo>
                  <a:cubicBezTo>
                    <a:pt x="281" y="1"/>
                    <a:pt x="273" y="1"/>
                    <a:pt x="265"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3" name="Google Shape;17623;p72"/>
            <p:cNvSpPr/>
            <p:nvPr/>
          </p:nvSpPr>
          <p:spPr>
            <a:xfrm>
              <a:off x="8018586" y="2935249"/>
              <a:ext cx="22335" cy="207387"/>
            </a:xfrm>
            <a:custGeom>
              <a:rect b="b" l="l" r="r" t="t"/>
              <a:pathLst>
                <a:path extrusionOk="0" h="7911" w="852">
                  <a:moveTo>
                    <a:pt x="289" y="0"/>
                  </a:moveTo>
                  <a:cubicBezTo>
                    <a:pt x="130" y="0"/>
                    <a:pt x="0" y="130"/>
                    <a:pt x="0" y="289"/>
                  </a:cubicBezTo>
                  <a:lnTo>
                    <a:pt x="0" y="7911"/>
                  </a:lnTo>
                  <a:lnTo>
                    <a:pt x="563" y="7911"/>
                  </a:lnTo>
                  <a:lnTo>
                    <a:pt x="563" y="289"/>
                  </a:lnTo>
                  <a:cubicBezTo>
                    <a:pt x="563" y="130"/>
                    <a:pt x="693" y="0"/>
                    <a:pt x="85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4" name="Google Shape;17624;p72"/>
            <p:cNvSpPr/>
            <p:nvPr/>
          </p:nvSpPr>
          <p:spPr>
            <a:xfrm>
              <a:off x="8137393" y="3051801"/>
              <a:ext cx="27657" cy="91595"/>
            </a:xfrm>
            <a:custGeom>
              <a:rect b="b" l="l" r="r" t="t"/>
              <a:pathLst>
                <a:path extrusionOk="0" h="3494" w="1055">
                  <a:moveTo>
                    <a:pt x="1" y="0"/>
                  </a:moveTo>
                  <a:lnTo>
                    <a:pt x="1" y="3494"/>
                  </a:lnTo>
                  <a:lnTo>
                    <a:pt x="1055" y="3494"/>
                  </a:lnTo>
                  <a:lnTo>
                    <a:pt x="105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5" name="Google Shape;17625;p72"/>
            <p:cNvSpPr/>
            <p:nvPr/>
          </p:nvSpPr>
          <p:spPr>
            <a:xfrm>
              <a:off x="8137393" y="3051801"/>
              <a:ext cx="14785" cy="91595"/>
            </a:xfrm>
            <a:custGeom>
              <a:rect b="b" l="l" r="r" t="t"/>
              <a:pathLst>
                <a:path extrusionOk="0" h="3494" w="564">
                  <a:moveTo>
                    <a:pt x="1" y="0"/>
                  </a:moveTo>
                  <a:lnTo>
                    <a:pt x="1" y="3494"/>
                  </a:lnTo>
                  <a:lnTo>
                    <a:pt x="564" y="3494"/>
                  </a:lnTo>
                  <a:lnTo>
                    <a:pt x="56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6" name="Google Shape;17626;p72"/>
            <p:cNvSpPr/>
            <p:nvPr/>
          </p:nvSpPr>
          <p:spPr>
            <a:xfrm>
              <a:off x="8216116" y="2961726"/>
              <a:ext cx="54134" cy="182430"/>
            </a:xfrm>
            <a:custGeom>
              <a:rect b="b" l="l" r="r" t="t"/>
              <a:pathLst>
                <a:path extrusionOk="0" h="6959" w="2065">
                  <a:moveTo>
                    <a:pt x="116" y="1"/>
                  </a:moveTo>
                  <a:cubicBezTo>
                    <a:pt x="44" y="1"/>
                    <a:pt x="0" y="44"/>
                    <a:pt x="0" y="116"/>
                  </a:cubicBezTo>
                  <a:lnTo>
                    <a:pt x="0" y="6959"/>
                  </a:lnTo>
                  <a:lnTo>
                    <a:pt x="2065" y="6959"/>
                  </a:lnTo>
                  <a:lnTo>
                    <a:pt x="2065" y="116"/>
                  </a:lnTo>
                  <a:cubicBezTo>
                    <a:pt x="2065" y="44"/>
                    <a:pt x="2007" y="1"/>
                    <a:pt x="194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7" name="Google Shape;17627;p72"/>
            <p:cNvSpPr/>
            <p:nvPr/>
          </p:nvSpPr>
          <p:spPr>
            <a:xfrm>
              <a:off x="8216116" y="2961726"/>
              <a:ext cx="17800" cy="182430"/>
            </a:xfrm>
            <a:custGeom>
              <a:rect b="b" l="l" r="r" t="t"/>
              <a:pathLst>
                <a:path extrusionOk="0" h="6959" w="679">
                  <a:moveTo>
                    <a:pt x="116" y="1"/>
                  </a:moveTo>
                  <a:cubicBezTo>
                    <a:pt x="44" y="1"/>
                    <a:pt x="0" y="44"/>
                    <a:pt x="0" y="116"/>
                  </a:cubicBezTo>
                  <a:lnTo>
                    <a:pt x="0" y="6959"/>
                  </a:lnTo>
                  <a:lnTo>
                    <a:pt x="563" y="6959"/>
                  </a:lnTo>
                  <a:lnTo>
                    <a:pt x="563" y="116"/>
                  </a:lnTo>
                  <a:cubicBezTo>
                    <a:pt x="563" y="44"/>
                    <a:pt x="607" y="1"/>
                    <a:pt x="679"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8" name="Google Shape;17628;p72"/>
            <p:cNvSpPr/>
            <p:nvPr/>
          </p:nvSpPr>
          <p:spPr>
            <a:xfrm>
              <a:off x="8137393" y="2998637"/>
              <a:ext cx="54160" cy="53190"/>
            </a:xfrm>
            <a:custGeom>
              <a:rect b="b" l="l" r="r" t="t"/>
              <a:pathLst>
                <a:path extrusionOk="0" h="2029" w="2066">
                  <a:moveTo>
                    <a:pt x="1035" y="0"/>
                  </a:moveTo>
                  <a:cubicBezTo>
                    <a:pt x="993" y="0"/>
                    <a:pt x="954" y="22"/>
                    <a:pt x="939" y="65"/>
                  </a:cubicBezTo>
                  <a:lnTo>
                    <a:pt x="1" y="2028"/>
                  </a:lnTo>
                  <a:lnTo>
                    <a:pt x="2065" y="2028"/>
                  </a:lnTo>
                  <a:lnTo>
                    <a:pt x="1141" y="65"/>
                  </a:lnTo>
                  <a:cubicBezTo>
                    <a:pt x="1120" y="22"/>
                    <a:pt x="1076" y="0"/>
                    <a:pt x="1035"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9" name="Google Shape;17629;p72"/>
            <p:cNvSpPr/>
            <p:nvPr/>
          </p:nvSpPr>
          <p:spPr>
            <a:xfrm>
              <a:off x="8137393" y="2998637"/>
              <a:ext cx="34473" cy="53190"/>
            </a:xfrm>
            <a:custGeom>
              <a:rect b="b" l="l" r="r" t="t"/>
              <a:pathLst>
                <a:path extrusionOk="0" h="2029" w="1315">
                  <a:moveTo>
                    <a:pt x="1035" y="0"/>
                  </a:moveTo>
                  <a:cubicBezTo>
                    <a:pt x="993" y="0"/>
                    <a:pt x="954" y="22"/>
                    <a:pt x="939" y="65"/>
                  </a:cubicBezTo>
                  <a:lnTo>
                    <a:pt x="1" y="2028"/>
                  </a:lnTo>
                  <a:lnTo>
                    <a:pt x="564" y="2028"/>
                  </a:lnTo>
                  <a:lnTo>
                    <a:pt x="1314" y="441"/>
                  </a:lnTo>
                  <a:lnTo>
                    <a:pt x="1141" y="65"/>
                  </a:lnTo>
                  <a:cubicBezTo>
                    <a:pt x="1120" y="22"/>
                    <a:pt x="1076" y="0"/>
                    <a:pt x="1035"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0" name="Google Shape;17630;p72"/>
            <p:cNvSpPr/>
            <p:nvPr/>
          </p:nvSpPr>
          <p:spPr>
            <a:xfrm>
              <a:off x="8147617" y="2998060"/>
              <a:ext cx="34079" cy="32585"/>
            </a:xfrm>
            <a:custGeom>
              <a:rect b="b" l="l" r="r" t="t"/>
              <a:pathLst>
                <a:path extrusionOk="0" h="1243" w="1300">
                  <a:moveTo>
                    <a:pt x="652" y="1"/>
                  </a:moveTo>
                  <a:cubicBezTo>
                    <a:pt x="607" y="1"/>
                    <a:pt x="564" y="29"/>
                    <a:pt x="549" y="87"/>
                  </a:cubicBezTo>
                  <a:lnTo>
                    <a:pt x="1" y="1242"/>
                  </a:lnTo>
                  <a:lnTo>
                    <a:pt x="1300" y="1242"/>
                  </a:lnTo>
                  <a:lnTo>
                    <a:pt x="766" y="87"/>
                  </a:lnTo>
                  <a:cubicBezTo>
                    <a:pt x="744" y="29"/>
                    <a:pt x="697" y="1"/>
                    <a:pt x="652"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1" name="Google Shape;17631;p72"/>
            <p:cNvSpPr/>
            <p:nvPr/>
          </p:nvSpPr>
          <p:spPr>
            <a:xfrm>
              <a:off x="8148010" y="2998479"/>
              <a:ext cx="23856" cy="32166"/>
            </a:xfrm>
            <a:custGeom>
              <a:rect b="b" l="l" r="r" t="t"/>
              <a:pathLst>
                <a:path extrusionOk="0" h="1227" w="910">
                  <a:moveTo>
                    <a:pt x="642" y="1"/>
                  </a:moveTo>
                  <a:cubicBezTo>
                    <a:pt x="610" y="1"/>
                    <a:pt x="576" y="15"/>
                    <a:pt x="549" y="42"/>
                  </a:cubicBezTo>
                  <a:cubicBezTo>
                    <a:pt x="549" y="42"/>
                    <a:pt x="534" y="42"/>
                    <a:pt x="534" y="57"/>
                  </a:cubicBezTo>
                  <a:lnTo>
                    <a:pt x="0" y="1226"/>
                  </a:lnTo>
                  <a:lnTo>
                    <a:pt x="549" y="1226"/>
                  </a:lnTo>
                  <a:lnTo>
                    <a:pt x="909" y="447"/>
                  </a:lnTo>
                  <a:lnTo>
                    <a:pt x="736" y="57"/>
                  </a:lnTo>
                  <a:cubicBezTo>
                    <a:pt x="713" y="19"/>
                    <a:pt x="678" y="1"/>
                    <a:pt x="642" y="1"/>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2" name="Google Shape;17632;p72"/>
            <p:cNvSpPr/>
            <p:nvPr/>
          </p:nvSpPr>
          <p:spPr>
            <a:xfrm>
              <a:off x="8076102" y="3071488"/>
              <a:ext cx="29544" cy="29544"/>
            </a:xfrm>
            <a:custGeom>
              <a:rect b="b" l="l" r="r" t="t"/>
              <a:pathLst>
                <a:path extrusionOk="0" h="1127" w="1127">
                  <a:moveTo>
                    <a:pt x="0" y="0"/>
                  </a:moveTo>
                  <a:lnTo>
                    <a:pt x="0" y="1126"/>
                  </a:lnTo>
                  <a:lnTo>
                    <a:pt x="1126" y="1126"/>
                  </a:lnTo>
                  <a:lnTo>
                    <a:pt x="1126"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3" name="Google Shape;17633;p72"/>
            <p:cNvSpPr/>
            <p:nvPr/>
          </p:nvSpPr>
          <p:spPr>
            <a:xfrm>
              <a:off x="8076102" y="3071488"/>
              <a:ext cx="14785" cy="29544"/>
            </a:xfrm>
            <a:custGeom>
              <a:rect b="b" l="l" r="r" t="t"/>
              <a:pathLst>
                <a:path extrusionOk="0" h="1127" w="564">
                  <a:moveTo>
                    <a:pt x="0" y="0"/>
                  </a:moveTo>
                  <a:lnTo>
                    <a:pt x="0" y="1126"/>
                  </a:lnTo>
                  <a:lnTo>
                    <a:pt x="563" y="1126"/>
                  </a:lnTo>
                  <a:lnTo>
                    <a:pt x="56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4" name="Google Shape;17634;p72"/>
            <p:cNvSpPr/>
            <p:nvPr/>
          </p:nvSpPr>
          <p:spPr>
            <a:xfrm>
              <a:off x="8068526" y="3098726"/>
              <a:ext cx="44670" cy="44670"/>
            </a:xfrm>
            <a:custGeom>
              <a:rect b="b" l="l" r="r" t="t"/>
              <a:pathLst>
                <a:path extrusionOk="0" h="1704" w="1704">
                  <a:moveTo>
                    <a:pt x="318" y="0"/>
                  </a:moveTo>
                  <a:cubicBezTo>
                    <a:pt x="145" y="0"/>
                    <a:pt x="1" y="145"/>
                    <a:pt x="15" y="318"/>
                  </a:cubicBezTo>
                  <a:lnTo>
                    <a:pt x="58" y="1704"/>
                  </a:lnTo>
                  <a:lnTo>
                    <a:pt x="1646" y="1704"/>
                  </a:lnTo>
                  <a:lnTo>
                    <a:pt x="1704" y="318"/>
                  </a:lnTo>
                  <a:cubicBezTo>
                    <a:pt x="1704" y="145"/>
                    <a:pt x="1574" y="0"/>
                    <a:pt x="1401"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5" name="Google Shape;17635;p72"/>
            <p:cNvSpPr/>
            <p:nvPr/>
          </p:nvSpPr>
          <p:spPr>
            <a:xfrm>
              <a:off x="8068526" y="3098726"/>
              <a:ext cx="23122" cy="44670"/>
            </a:xfrm>
            <a:custGeom>
              <a:rect b="b" l="l" r="r" t="t"/>
              <a:pathLst>
                <a:path extrusionOk="0" h="1704" w="882">
                  <a:moveTo>
                    <a:pt x="318" y="0"/>
                  </a:moveTo>
                  <a:cubicBezTo>
                    <a:pt x="145" y="0"/>
                    <a:pt x="1" y="145"/>
                    <a:pt x="15" y="318"/>
                  </a:cubicBezTo>
                  <a:lnTo>
                    <a:pt x="58" y="1704"/>
                  </a:lnTo>
                  <a:lnTo>
                    <a:pt x="621" y="1704"/>
                  </a:lnTo>
                  <a:lnTo>
                    <a:pt x="578" y="318"/>
                  </a:lnTo>
                  <a:cubicBezTo>
                    <a:pt x="564" y="145"/>
                    <a:pt x="708" y="0"/>
                    <a:pt x="88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6" name="Google Shape;17636;p72"/>
            <p:cNvSpPr/>
            <p:nvPr/>
          </p:nvSpPr>
          <p:spPr>
            <a:xfrm>
              <a:off x="8250170" y="3065773"/>
              <a:ext cx="20081" cy="11037"/>
            </a:xfrm>
            <a:custGeom>
              <a:rect b="b" l="l" r="r" t="t"/>
              <a:pathLst>
                <a:path extrusionOk="0" h="421" w="766">
                  <a:moveTo>
                    <a:pt x="181" y="0"/>
                  </a:moveTo>
                  <a:cubicBezTo>
                    <a:pt x="76" y="0"/>
                    <a:pt x="1" y="96"/>
                    <a:pt x="1" y="204"/>
                  </a:cubicBezTo>
                  <a:cubicBezTo>
                    <a:pt x="1" y="319"/>
                    <a:pt x="87" y="420"/>
                    <a:pt x="203" y="420"/>
                  </a:cubicBezTo>
                  <a:lnTo>
                    <a:pt x="766" y="420"/>
                  </a:lnTo>
                  <a:lnTo>
                    <a:pt x="766" y="2"/>
                  </a:lnTo>
                  <a:lnTo>
                    <a:pt x="203" y="2"/>
                  </a:lnTo>
                  <a:cubicBezTo>
                    <a:pt x="195" y="1"/>
                    <a:pt x="188" y="0"/>
                    <a:pt x="181"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7" name="Google Shape;17637;p72"/>
            <p:cNvSpPr/>
            <p:nvPr/>
          </p:nvSpPr>
          <p:spPr>
            <a:xfrm>
              <a:off x="8247758" y="3102107"/>
              <a:ext cx="22492" cy="11063"/>
            </a:xfrm>
            <a:custGeom>
              <a:rect b="b" l="l" r="r" t="t"/>
              <a:pathLst>
                <a:path extrusionOk="0" h="422" w="858">
                  <a:moveTo>
                    <a:pt x="269" y="0"/>
                  </a:moveTo>
                  <a:cubicBezTo>
                    <a:pt x="0" y="0"/>
                    <a:pt x="0" y="421"/>
                    <a:pt x="269" y="421"/>
                  </a:cubicBezTo>
                  <a:cubicBezTo>
                    <a:pt x="277" y="421"/>
                    <a:pt x="286" y="421"/>
                    <a:pt x="295" y="420"/>
                  </a:cubicBezTo>
                  <a:lnTo>
                    <a:pt x="858" y="420"/>
                  </a:lnTo>
                  <a:lnTo>
                    <a:pt x="858" y="1"/>
                  </a:lnTo>
                  <a:lnTo>
                    <a:pt x="295" y="1"/>
                  </a:lnTo>
                  <a:cubicBezTo>
                    <a:pt x="286" y="0"/>
                    <a:pt x="277" y="0"/>
                    <a:pt x="26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8" name="Google Shape;17638;p72"/>
            <p:cNvSpPr/>
            <p:nvPr/>
          </p:nvSpPr>
          <p:spPr>
            <a:xfrm>
              <a:off x="8250170" y="2992397"/>
              <a:ext cx="20081" cy="11377"/>
            </a:xfrm>
            <a:custGeom>
              <a:rect b="b" l="l" r="r" t="t"/>
              <a:pathLst>
                <a:path extrusionOk="0" h="434" w="766">
                  <a:moveTo>
                    <a:pt x="203" y="0"/>
                  </a:moveTo>
                  <a:cubicBezTo>
                    <a:pt x="87" y="0"/>
                    <a:pt x="1" y="101"/>
                    <a:pt x="1" y="217"/>
                  </a:cubicBezTo>
                  <a:cubicBezTo>
                    <a:pt x="1" y="332"/>
                    <a:pt x="87" y="433"/>
                    <a:pt x="203" y="433"/>
                  </a:cubicBezTo>
                  <a:lnTo>
                    <a:pt x="766" y="433"/>
                  </a:lnTo>
                  <a:lnTo>
                    <a:pt x="766"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9" name="Google Shape;17639;p72"/>
            <p:cNvSpPr/>
            <p:nvPr/>
          </p:nvSpPr>
          <p:spPr>
            <a:xfrm>
              <a:off x="8250170" y="3029098"/>
              <a:ext cx="20081" cy="10984"/>
            </a:xfrm>
            <a:custGeom>
              <a:rect b="b" l="l" r="r" t="t"/>
              <a:pathLst>
                <a:path extrusionOk="0" h="419" w="766">
                  <a:moveTo>
                    <a:pt x="203" y="0"/>
                  </a:moveTo>
                  <a:cubicBezTo>
                    <a:pt x="87" y="0"/>
                    <a:pt x="1" y="87"/>
                    <a:pt x="1" y="217"/>
                  </a:cubicBezTo>
                  <a:cubicBezTo>
                    <a:pt x="1" y="332"/>
                    <a:pt x="87" y="419"/>
                    <a:pt x="203" y="419"/>
                  </a:cubicBezTo>
                  <a:lnTo>
                    <a:pt x="766" y="419"/>
                  </a:lnTo>
                  <a:lnTo>
                    <a:pt x="766"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0" name="Google Shape;17640;p72"/>
            <p:cNvSpPr/>
            <p:nvPr/>
          </p:nvSpPr>
          <p:spPr>
            <a:xfrm>
              <a:off x="8059062" y="2981597"/>
              <a:ext cx="63231" cy="74765"/>
            </a:xfrm>
            <a:custGeom>
              <a:rect b="b" l="l" r="r" t="t"/>
              <a:pathLst>
                <a:path extrusionOk="0" h="2852" w="2412">
                  <a:moveTo>
                    <a:pt x="1211" y="1"/>
                  </a:moveTo>
                  <a:cubicBezTo>
                    <a:pt x="1192" y="1"/>
                    <a:pt x="1170" y="8"/>
                    <a:pt x="1156" y="22"/>
                  </a:cubicBezTo>
                  <a:lnTo>
                    <a:pt x="44" y="1654"/>
                  </a:lnTo>
                  <a:cubicBezTo>
                    <a:pt x="1" y="1726"/>
                    <a:pt x="1" y="1812"/>
                    <a:pt x="73" y="1884"/>
                  </a:cubicBezTo>
                  <a:lnTo>
                    <a:pt x="593" y="2419"/>
                  </a:lnTo>
                  <a:cubicBezTo>
                    <a:pt x="621" y="2462"/>
                    <a:pt x="650" y="2491"/>
                    <a:pt x="650" y="2549"/>
                  </a:cubicBezTo>
                  <a:lnTo>
                    <a:pt x="650" y="2852"/>
                  </a:lnTo>
                  <a:lnTo>
                    <a:pt x="1776" y="2852"/>
                  </a:lnTo>
                  <a:lnTo>
                    <a:pt x="1776" y="2534"/>
                  </a:lnTo>
                  <a:cubicBezTo>
                    <a:pt x="1776" y="2491"/>
                    <a:pt x="1791" y="2447"/>
                    <a:pt x="1834" y="2419"/>
                  </a:cubicBezTo>
                  <a:lnTo>
                    <a:pt x="2354" y="1870"/>
                  </a:lnTo>
                  <a:cubicBezTo>
                    <a:pt x="2411" y="1812"/>
                    <a:pt x="2411" y="1726"/>
                    <a:pt x="2368" y="1654"/>
                  </a:cubicBezTo>
                  <a:lnTo>
                    <a:pt x="1257" y="22"/>
                  </a:lnTo>
                  <a:cubicBezTo>
                    <a:pt x="1249" y="8"/>
                    <a:pt x="1231" y="1"/>
                    <a:pt x="1211"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1" name="Google Shape;17641;p72"/>
            <p:cNvSpPr/>
            <p:nvPr/>
          </p:nvSpPr>
          <p:spPr>
            <a:xfrm>
              <a:off x="8059062" y="2981309"/>
              <a:ext cx="39008" cy="75054"/>
            </a:xfrm>
            <a:custGeom>
              <a:rect b="b" l="l" r="r" t="t"/>
              <a:pathLst>
                <a:path extrusionOk="0" h="2863" w="1488">
                  <a:moveTo>
                    <a:pt x="1211" y="1"/>
                  </a:moveTo>
                  <a:cubicBezTo>
                    <a:pt x="1192" y="1"/>
                    <a:pt x="1170" y="12"/>
                    <a:pt x="1156" y="33"/>
                  </a:cubicBezTo>
                  <a:lnTo>
                    <a:pt x="44" y="1650"/>
                  </a:lnTo>
                  <a:cubicBezTo>
                    <a:pt x="1" y="1722"/>
                    <a:pt x="15" y="1823"/>
                    <a:pt x="73" y="1881"/>
                  </a:cubicBezTo>
                  <a:lnTo>
                    <a:pt x="593" y="2430"/>
                  </a:lnTo>
                  <a:cubicBezTo>
                    <a:pt x="621" y="2458"/>
                    <a:pt x="650" y="2502"/>
                    <a:pt x="650" y="2545"/>
                  </a:cubicBezTo>
                  <a:lnTo>
                    <a:pt x="650" y="2863"/>
                  </a:lnTo>
                  <a:lnTo>
                    <a:pt x="1213" y="2863"/>
                  </a:lnTo>
                  <a:lnTo>
                    <a:pt x="1213" y="2545"/>
                  </a:lnTo>
                  <a:cubicBezTo>
                    <a:pt x="1213" y="2502"/>
                    <a:pt x="1184" y="2458"/>
                    <a:pt x="1156" y="2430"/>
                  </a:cubicBezTo>
                  <a:lnTo>
                    <a:pt x="636" y="1881"/>
                  </a:lnTo>
                  <a:cubicBezTo>
                    <a:pt x="578" y="1823"/>
                    <a:pt x="564" y="1722"/>
                    <a:pt x="607" y="1650"/>
                  </a:cubicBezTo>
                  <a:lnTo>
                    <a:pt x="1488" y="365"/>
                  </a:lnTo>
                  <a:lnTo>
                    <a:pt x="1257" y="33"/>
                  </a:lnTo>
                  <a:cubicBezTo>
                    <a:pt x="1249" y="12"/>
                    <a:pt x="1231" y="1"/>
                    <a:pt x="121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2" name="Google Shape;17642;p72"/>
            <p:cNvSpPr/>
            <p:nvPr/>
          </p:nvSpPr>
          <p:spPr>
            <a:xfrm>
              <a:off x="8079510" y="2981597"/>
              <a:ext cx="21968" cy="50176"/>
            </a:xfrm>
            <a:custGeom>
              <a:rect b="b" l="l" r="r" t="t"/>
              <a:pathLst>
                <a:path extrusionOk="0" h="1914" w="838">
                  <a:moveTo>
                    <a:pt x="431" y="1"/>
                  </a:moveTo>
                  <a:cubicBezTo>
                    <a:pt x="412" y="1"/>
                    <a:pt x="390" y="8"/>
                    <a:pt x="376" y="22"/>
                  </a:cubicBezTo>
                  <a:lnTo>
                    <a:pt x="246" y="210"/>
                  </a:lnTo>
                  <a:lnTo>
                    <a:pt x="246" y="1552"/>
                  </a:lnTo>
                  <a:cubicBezTo>
                    <a:pt x="0" y="1552"/>
                    <a:pt x="0" y="1913"/>
                    <a:pt x="246" y="1913"/>
                  </a:cubicBezTo>
                  <a:lnTo>
                    <a:pt x="606" y="1913"/>
                  </a:lnTo>
                  <a:cubicBezTo>
                    <a:pt x="837" y="1913"/>
                    <a:pt x="837" y="1552"/>
                    <a:pt x="606" y="1552"/>
                  </a:cubicBezTo>
                  <a:lnTo>
                    <a:pt x="606" y="210"/>
                  </a:lnTo>
                  <a:lnTo>
                    <a:pt x="477" y="22"/>
                  </a:lnTo>
                  <a:cubicBezTo>
                    <a:pt x="469" y="8"/>
                    <a:pt x="451" y="1"/>
                    <a:pt x="43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3" name="Google Shape;17643;p72"/>
            <p:cNvSpPr/>
            <p:nvPr/>
          </p:nvSpPr>
          <p:spPr>
            <a:xfrm>
              <a:off x="8065511" y="3055969"/>
              <a:ext cx="50726" cy="17040"/>
            </a:xfrm>
            <a:custGeom>
              <a:rect b="b" l="l" r="r" t="t"/>
              <a:pathLst>
                <a:path extrusionOk="0" h="650" w="1935">
                  <a:moveTo>
                    <a:pt x="231" y="0"/>
                  </a:moveTo>
                  <a:cubicBezTo>
                    <a:pt x="101" y="0"/>
                    <a:pt x="0" y="101"/>
                    <a:pt x="0" y="231"/>
                  </a:cubicBezTo>
                  <a:lnTo>
                    <a:pt x="0" y="433"/>
                  </a:lnTo>
                  <a:cubicBezTo>
                    <a:pt x="0" y="549"/>
                    <a:pt x="101" y="650"/>
                    <a:pt x="231" y="650"/>
                  </a:cubicBezTo>
                  <a:lnTo>
                    <a:pt x="1718" y="650"/>
                  </a:lnTo>
                  <a:cubicBezTo>
                    <a:pt x="1833" y="650"/>
                    <a:pt x="1934" y="549"/>
                    <a:pt x="1934" y="433"/>
                  </a:cubicBezTo>
                  <a:lnTo>
                    <a:pt x="1934" y="231"/>
                  </a:lnTo>
                  <a:cubicBezTo>
                    <a:pt x="1934" y="101"/>
                    <a:pt x="1833" y="0"/>
                    <a:pt x="1718"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4" name="Google Shape;17644;p72"/>
            <p:cNvSpPr/>
            <p:nvPr/>
          </p:nvSpPr>
          <p:spPr>
            <a:xfrm>
              <a:off x="8065511" y="3058617"/>
              <a:ext cx="50726" cy="14392"/>
            </a:xfrm>
            <a:custGeom>
              <a:rect b="b" l="l" r="r" t="t"/>
              <a:pathLst>
                <a:path extrusionOk="0" h="549" w="1935">
                  <a:moveTo>
                    <a:pt x="29" y="0"/>
                  </a:moveTo>
                  <a:cubicBezTo>
                    <a:pt x="15" y="29"/>
                    <a:pt x="0" y="72"/>
                    <a:pt x="0" y="116"/>
                  </a:cubicBezTo>
                  <a:lnTo>
                    <a:pt x="0" y="318"/>
                  </a:lnTo>
                  <a:cubicBezTo>
                    <a:pt x="0" y="448"/>
                    <a:pt x="101" y="549"/>
                    <a:pt x="231" y="549"/>
                  </a:cubicBezTo>
                  <a:lnTo>
                    <a:pt x="1718" y="549"/>
                  </a:lnTo>
                  <a:cubicBezTo>
                    <a:pt x="1833" y="549"/>
                    <a:pt x="1934" y="448"/>
                    <a:pt x="1934" y="318"/>
                  </a:cubicBezTo>
                  <a:lnTo>
                    <a:pt x="1934" y="130"/>
                  </a:lnTo>
                  <a:cubicBezTo>
                    <a:pt x="1934" y="72"/>
                    <a:pt x="1934" y="44"/>
                    <a:pt x="1906" y="0"/>
                  </a:cubicBezTo>
                  <a:cubicBezTo>
                    <a:pt x="1862" y="72"/>
                    <a:pt x="1790" y="101"/>
                    <a:pt x="1718" y="101"/>
                  </a:cubicBezTo>
                  <a:lnTo>
                    <a:pt x="231" y="101"/>
                  </a:lnTo>
                  <a:cubicBezTo>
                    <a:pt x="144" y="101"/>
                    <a:pt x="72" y="58"/>
                    <a:pt x="29"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5" name="Google Shape;17645;p72"/>
            <p:cNvSpPr/>
            <p:nvPr/>
          </p:nvSpPr>
          <p:spPr>
            <a:xfrm>
              <a:off x="8164656" y="3051801"/>
              <a:ext cx="26897" cy="91595"/>
            </a:xfrm>
            <a:custGeom>
              <a:rect b="b" l="l" r="r" t="t"/>
              <a:pathLst>
                <a:path extrusionOk="0" h="3494" w="1026">
                  <a:moveTo>
                    <a:pt x="0" y="0"/>
                  </a:moveTo>
                  <a:lnTo>
                    <a:pt x="0" y="3494"/>
                  </a:lnTo>
                  <a:lnTo>
                    <a:pt x="1025" y="3494"/>
                  </a:lnTo>
                  <a:lnTo>
                    <a:pt x="1025" y="0"/>
                  </a:ln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6" name="Google Shape;17646;p72"/>
            <p:cNvSpPr/>
            <p:nvPr/>
          </p:nvSpPr>
          <p:spPr>
            <a:xfrm>
              <a:off x="8130577" y="3199391"/>
              <a:ext cx="68919" cy="47711"/>
            </a:xfrm>
            <a:custGeom>
              <a:rect b="b" l="l" r="r" t="t"/>
              <a:pathLst>
                <a:path extrusionOk="0" h="1820" w="2629">
                  <a:moveTo>
                    <a:pt x="1" y="0"/>
                  </a:moveTo>
                  <a:lnTo>
                    <a:pt x="1" y="1819"/>
                  </a:lnTo>
                  <a:lnTo>
                    <a:pt x="2628" y="1819"/>
                  </a:lnTo>
                  <a:lnTo>
                    <a:pt x="2628"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7" name="Google Shape;17647;p72"/>
            <p:cNvSpPr/>
            <p:nvPr/>
          </p:nvSpPr>
          <p:spPr>
            <a:xfrm>
              <a:off x="8130577" y="3199391"/>
              <a:ext cx="14785" cy="47711"/>
            </a:xfrm>
            <a:custGeom>
              <a:rect b="b" l="l" r="r" t="t"/>
              <a:pathLst>
                <a:path extrusionOk="0" h="1820" w="564">
                  <a:moveTo>
                    <a:pt x="1" y="0"/>
                  </a:moveTo>
                  <a:lnTo>
                    <a:pt x="1" y="1819"/>
                  </a:lnTo>
                  <a:lnTo>
                    <a:pt x="564" y="1819"/>
                  </a:lnTo>
                  <a:lnTo>
                    <a:pt x="564"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8" name="Google Shape;17648;p72"/>
            <p:cNvSpPr/>
            <p:nvPr/>
          </p:nvSpPr>
          <p:spPr>
            <a:xfrm>
              <a:off x="8096917" y="3245556"/>
              <a:ext cx="136633" cy="28024"/>
            </a:xfrm>
            <a:custGeom>
              <a:rect b="b" l="l" r="r" t="t"/>
              <a:pathLst>
                <a:path extrusionOk="0" h="1069" w="5212">
                  <a:moveTo>
                    <a:pt x="390" y="0"/>
                  </a:moveTo>
                  <a:cubicBezTo>
                    <a:pt x="173" y="0"/>
                    <a:pt x="0" y="174"/>
                    <a:pt x="0" y="390"/>
                  </a:cubicBezTo>
                  <a:lnTo>
                    <a:pt x="0" y="664"/>
                  </a:lnTo>
                  <a:cubicBezTo>
                    <a:pt x="0" y="895"/>
                    <a:pt x="173" y="1069"/>
                    <a:pt x="390" y="1069"/>
                  </a:cubicBezTo>
                  <a:lnTo>
                    <a:pt x="4807" y="1069"/>
                  </a:lnTo>
                  <a:cubicBezTo>
                    <a:pt x="5024" y="1069"/>
                    <a:pt x="5211" y="895"/>
                    <a:pt x="5211" y="664"/>
                  </a:cubicBezTo>
                  <a:lnTo>
                    <a:pt x="5211" y="390"/>
                  </a:lnTo>
                  <a:cubicBezTo>
                    <a:pt x="5211" y="174"/>
                    <a:pt x="5024" y="0"/>
                    <a:pt x="4807"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9" name="Google Shape;17649;p72"/>
            <p:cNvSpPr/>
            <p:nvPr/>
          </p:nvSpPr>
          <p:spPr>
            <a:xfrm>
              <a:off x="8096524" y="3252372"/>
              <a:ext cx="137026" cy="21208"/>
            </a:xfrm>
            <a:custGeom>
              <a:rect b="b" l="l" r="r" t="t"/>
              <a:pathLst>
                <a:path extrusionOk="0" h="809" w="5227">
                  <a:moveTo>
                    <a:pt x="30" y="0"/>
                  </a:moveTo>
                  <a:cubicBezTo>
                    <a:pt x="15" y="43"/>
                    <a:pt x="1" y="87"/>
                    <a:pt x="1" y="145"/>
                  </a:cubicBezTo>
                  <a:lnTo>
                    <a:pt x="1" y="419"/>
                  </a:lnTo>
                  <a:cubicBezTo>
                    <a:pt x="1" y="635"/>
                    <a:pt x="188" y="809"/>
                    <a:pt x="405" y="809"/>
                  </a:cubicBezTo>
                  <a:lnTo>
                    <a:pt x="4822" y="809"/>
                  </a:lnTo>
                  <a:cubicBezTo>
                    <a:pt x="5039" y="809"/>
                    <a:pt x="5226" y="635"/>
                    <a:pt x="5226" y="419"/>
                  </a:cubicBezTo>
                  <a:lnTo>
                    <a:pt x="5226" y="145"/>
                  </a:lnTo>
                  <a:cubicBezTo>
                    <a:pt x="5226" y="87"/>
                    <a:pt x="5212" y="43"/>
                    <a:pt x="5198" y="0"/>
                  </a:cubicBezTo>
                  <a:cubicBezTo>
                    <a:pt x="5140" y="145"/>
                    <a:pt x="4995" y="246"/>
                    <a:pt x="4822" y="260"/>
                  </a:cubicBezTo>
                  <a:lnTo>
                    <a:pt x="405" y="260"/>
                  </a:lnTo>
                  <a:cubicBezTo>
                    <a:pt x="246" y="260"/>
                    <a:pt x="87" y="145"/>
                    <a:pt x="30"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0" name="Google Shape;17650;p72"/>
            <p:cNvSpPr/>
            <p:nvPr/>
          </p:nvSpPr>
          <p:spPr>
            <a:xfrm>
              <a:off x="7992843" y="3143003"/>
              <a:ext cx="347794" cy="59823"/>
            </a:xfrm>
            <a:custGeom>
              <a:rect b="b" l="l" r="r" t="t"/>
              <a:pathLst>
                <a:path extrusionOk="0" h="2282" w="13267">
                  <a:moveTo>
                    <a:pt x="0" y="0"/>
                  </a:moveTo>
                  <a:lnTo>
                    <a:pt x="0" y="1805"/>
                  </a:lnTo>
                  <a:cubicBezTo>
                    <a:pt x="15" y="2065"/>
                    <a:pt x="217" y="2281"/>
                    <a:pt x="491" y="2281"/>
                  </a:cubicBezTo>
                  <a:lnTo>
                    <a:pt x="12790" y="2281"/>
                  </a:lnTo>
                  <a:cubicBezTo>
                    <a:pt x="13050" y="2281"/>
                    <a:pt x="13252" y="2065"/>
                    <a:pt x="13267" y="1805"/>
                  </a:cubicBezTo>
                  <a:lnTo>
                    <a:pt x="13267"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1" name="Google Shape;17651;p72"/>
            <p:cNvSpPr/>
            <p:nvPr/>
          </p:nvSpPr>
          <p:spPr>
            <a:xfrm>
              <a:off x="7992843" y="3143003"/>
              <a:ext cx="27264" cy="59823"/>
            </a:xfrm>
            <a:custGeom>
              <a:rect b="b" l="l" r="r" t="t"/>
              <a:pathLst>
                <a:path extrusionOk="0" h="2282" w="1040">
                  <a:moveTo>
                    <a:pt x="0" y="0"/>
                  </a:moveTo>
                  <a:lnTo>
                    <a:pt x="0" y="1805"/>
                  </a:lnTo>
                  <a:cubicBezTo>
                    <a:pt x="0" y="2065"/>
                    <a:pt x="217" y="2281"/>
                    <a:pt x="477" y="2281"/>
                  </a:cubicBezTo>
                  <a:lnTo>
                    <a:pt x="1040" y="2281"/>
                  </a:lnTo>
                  <a:cubicBezTo>
                    <a:pt x="780" y="2281"/>
                    <a:pt x="563" y="2065"/>
                    <a:pt x="563" y="1805"/>
                  </a:cubicBezTo>
                  <a:lnTo>
                    <a:pt x="56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2" name="Google Shape;17652;p72"/>
            <p:cNvSpPr/>
            <p:nvPr/>
          </p:nvSpPr>
          <p:spPr>
            <a:xfrm>
              <a:off x="8157447" y="3167225"/>
              <a:ext cx="18586" cy="11377"/>
            </a:xfrm>
            <a:custGeom>
              <a:rect b="b" l="l" r="r" t="t"/>
              <a:pathLst>
                <a:path extrusionOk="0" h="434" w="709">
                  <a:moveTo>
                    <a:pt x="290" y="0"/>
                  </a:moveTo>
                  <a:cubicBezTo>
                    <a:pt x="1" y="0"/>
                    <a:pt x="1" y="433"/>
                    <a:pt x="290" y="433"/>
                  </a:cubicBezTo>
                  <a:lnTo>
                    <a:pt x="420" y="433"/>
                  </a:lnTo>
                  <a:cubicBezTo>
                    <a:pt x="708" y="433"/>
                    <a:pt x="708" y="0"/>
                    <a:pt x="42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53" name="Google Shape;17653;p72"/>
          <p:cNvGrpSpPr/>
          <p:nvPr/>
        </p:nvGrpSpPr>
        <p:grpSpPr>
          <a:xfrm>
            <a:off x="873898" y="1512377"/>
            <a:ext cx="398127" cy="353457"/>
            <a:chOff x="873898" y="1512377"/>
            <a:chExt cx="398127" cy="353457"/>
          </a:xfrm>
        </p:grpSpPr>
        <p:sp>
          <p:nvSpPr>
            <p:cNvPr id="17654" name="Google Shape;17654;p72"/>
            <p:cNvSpPr/>
            <p:nvPr/>
          </p:nvSpPr>
          <p:spPr>
            <a:xfrm>
              <a:off x="944652" y="1531671"/>
              <a:ext cx="76862" cy="64358"/>
            </a:xfrm>
            <a:custGeom>
              <a:rect b="b" l="l" r="r" t="t"/>
              <a:pathLst>
                <a:path extrusionOk="0" h="2455" w="2932">
                  <a:moveTo>
                    <a:pt x="1459" y="1"/>
                  </a:moveTo>
                  <a:cubicBezTo>
                    <a:pt x="651" y="1"/>
                    <a:pt x="1" y="549"/>
                    <a:pt x="1" y="1228"/>
                  </a:cubicBezTo>
                  <a:cubicBezTo>
                    <a:pt x="1" y="1906"/>
                    <a:pt x="651" y="2455"/>
                    <a:pt x="1459" y="2455"/>
                  </a:cubicBezTo>
                  <a:cubicBezTo>
                    <a:pt x="2282" y="2455"/>
                    <a:pt x="2931" y="1906"/>
                    <a:pt x="2931" y="1228"/>
                  </a:cubicBezTo>
                  <a:cubicBezTo>
                    <a:pt x="2931" y="549"/>
                    <a:pt x="2282" y="1"/>
                    <a:pt x="1459"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5" name="Google Shape;17655;p72"/>
            <p:cNvSpPr/>
            <p:nvPr/>
          </p:nvSpPr>
          <p:spPr>
            <a:xfrm>
              <a:off x="944285" y="1531671"/>
              <a:ext cx="51879" cy="64358"/>
            </a:xfrm>
            <a:custGeom>
              <a:rect b="b" l="l" r="r" t="t"/>
              <a:pathLst>
                <a:path extrusionOk="0" h="2455" w="1979">
                  <a:moveTo>
                    <a:pt x="1473" y="1"/>
                  </a:moveTo>
                  <a:cubicBezTo>
                    <a:pt x="665" y="1"/>
                    <a:pt x="1" y="549"/>
                    <a:pt x="1" y="1228"/>
                  </a:cubicBezTo>
                  <a:cubicBezTo>
                    <a:pt x="1" y="1906"/>
                    <a:pt x="665" y="2455"/>
                    <a:pt x="1473" y="2455"/>
                  </a:cubicBezTo>
                  <a:cubicBezTo>
                    <a:pt x="1646" y="2455"/>
                    <a:pt x="1805" y="2426"/>
                    <a:pt x="1978" y="2382"/>
                  </a:cubicBezTo>
                  <a:cubicBezTo>
                    <a:pt x="1401" y="2224"/>
                    <a:pt x="997" y="1762"/>
                    <a:pt x="997" y="1228"/>
                  </a:cubicBezTo>
                  <a:cubicBezTo>
                    <a:pt x="997" y="693"/>
                    <a:pt x="1401" y="246"/>
                    <a:pt x="1964" y="73"/>
                  </a:cubicBezTo>
                  <a:cubicBezTo>
                    <a:pt x="1805" y="29"/>
                    <a:pt x="1646" y="1"/>
                    <a:pt x="147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6" name="Google Shape;17656;p72"/>
            <p:cNvSpPr/>
            <p:nvPr/>
          </p:nvSpPr>
          <p:spPr>
            <a:xfrm>
              <a:off x="899641" y="1563837"/>
              <a:ext cx="166911" cy="166911"/>
            </a:xfrm>
            <a:custGeom>
              <a:rect b="b" l="l" r="r" t="t"/>
              <a:pathLst>
                <a:path extrusionOk="0" h="6367" w="6367">
                  <a:moveTo>
                    <a:pt x="3176" y="1"/>
                  </a:moveTo>
                  <a:cubicBezTo>
                    <a:pt x="1415" y="1"/>
                    <a:pt x="0" y="1430"/>
                    <a:pt x="0" y="3191"/>
                  </a:cubicBezTo>
                  <a:cubicBezTo>
                    <a:pt x="0" y="4952"/>
                    <a:pt x="1415" y="6367"/>
                    <a:pt x="3176" y="6367"/>
                  </a:cubicBezTo>
                  <a:cubicBezTo>
                    <a:pt x="4937" y="6367"/>
                    <a:pt x="6366" y="4952"/>
                    <a:pt x="6366" y="3191"/>
                  </a:cubicBezTo>
                  <a:cubicBezTo>
                    <a:pt x="6366" y="1430"/>
                    <a:pt x="4937" y="1"/>
                    <a:pt x="317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7" name="Google Shape;17657;p72"/>
            <p:cNvSpPr/>
            <p:nvPr/>
          </p:nvSpPr>
          <p:spPr>
            <a:xfrm>
              <a:off x="933301" y="1563837"/>
              <a:ext cx="133618" cy="166911"/>
            </a:xfrm>
            <a:custGeom>
              <a:rect b="b" l="l" r="r" t="t"/>
              <a:pathLst>
                <a:path extrusionOk="0" h="6367" w="5097">
                  <a:moveTo>
                    <a:pt x="1930" y="1"/>
                  </a:moveTo>
                  <a:cubicBezTo>
                    <a:pt x="1759" y="1"/>
                    <a:pt x="1588" y="15"/>
                    <a:pt x="1416" y="44"/>
                  </a:cubicBezTo>
                  <a:cubicBezTo>
                    <a:pt x="160" y="275"/>
                    <a:pt x="1" y="2108"/>
                    <a:pt x="1271" y="2498"/>
                  </a:cubicBezTo>
                  <a:lnTo>
                    <a:pt x="1315" y="2498"/>
                  </a:lnTo>
                  <a:lnTo>
                    <a:pt x="1618" y="6352"/>
                  </a:lnTo>
                  <a:cubicBezTo>
                    <a:pt x="1719" y="6352"/>
                    <a:pt x="1805" y="6367"/>
                    <a:pt x="1892" y="6367"/>
                  </a:cubicBezTo>
                  <a:cubicBezTo>
                    <a:pt x="3653" y="6367"/>
                    <a:pt x="5082" y="4952"/>
                    <a:pt x="5082" y="3191"/>
                  </a:cubicBezTo>
                  <a:cubicBezTo>
                    <a:pt x="5097" y="2527"/>
                    <a:pt x="4895" y="1877"/>
                    <a:pt x="4505" y="1358"/>
                  </a:cubicBezTo>
                  <a:cubicBezTo>
                    <a:pt x="3911" y="504"/>
                    <a:pt x="2947" y="1"/>
                    <a:pt x="193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8" name="Google Shape;17658;p72"/>
            <p:cNvSpPr/>
            <p:nvPr/>
          </p:nvSpPr>
          <p:spPr>
            <a:xfrm>
              <a:off x="873898" y="1737145"/>
              <a:ext cx="218371" cy="128689"/>
            </a:xfrm>
            <a:custGeom>
              <a:rect b="b" l="l" r="r" t="t"/>
              <a:pathLst>
                <a:path extrusionOk="0" h="4909" w="8330">
                  <a:moveTo>
                    <a:pt x="2945" y="1"/>
                  </a:moveTo>
                  <a:lnTo>
                    <a:pt x="2945" y="1084"/>
                  </a:lnTo>
                  <a:cubicBezTo>
                    <a:pt x="2931" y="1271"/>
                    <a:pt x="2830" y="1445"/>
                    <a:pt x="2642" y="1531"/>
                  </a:cubicBezTo>
                  <a:lnTo>
                    <a:pt x="578" y="2441"/>
                  </a:lnTo>
                  <a:cubicBezTo>
                    <a:pt x="231" y="2599"/>
                    <a:pt x="1" y="2946"/>
                    <a:pt x="1" y="3336"/>
                  </a:cubicBezTo>
                  <a:lnTo>
                    <a:pt x="1" y="4664"/>
                  </a:lnTo>
                  <a:cubicBezTo>
                    <a:pt x="1" y="4794"/>
                    <a:pt x="102" y="4909"/>
                    <a:pt x="246" y="4909"/>
                  </a:cubicBezTo>
                  <a:lnTo>
                    <a:pt x="8084" y="4909"/>
                  </a:lnTo>
                  <a:cubicBezTo>
                    <a:pt x="8214" y="4909"/>
                    <a:pt x="8330" y="4794"/>
                    <a:pt x="8330" y="4664"/>
                  </a:cubicBezTo>
                  <a:lnTo>
                    <a:pt x="8330" y="3350"/>
                  </a:lnTo>
                  <a:cubicBezTo>
                    <a:pt x="8330" y="2960"/>
                    <a:pt x="8099" y="2599"/>
                    <a:pt x="7752" y="2441"/>
                  </a:cubicBezTo>
                  <a:lnTo>
                    <a:pt x="5688" y="1531"/>
                  </a:lnTo>
                  <a:cubicBezTo>
                    <a:pt x="5500" y="1445"/>
                    <a:pt x="5385" y="1271"/>
                    <a:pt x="5385" y="1084"/>
                  </a:cubicBezTo>
                  <a:lnTo>
                    <a:pt x="5385"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9" name="Google Shape;17659;p72"/>
            <p:cNvSpPr/>
            <p:nvPr/>
          </p:nvSpPr>
          <p:spPr>
            <a:xfrm>
              <a:off x="873898" y="1783702"/>
              <a:ext cx="218371" cy="82132"/>
            </a:xfrm>
            <a:custGeom>
              <a:rect b="b" l="l" r="r" t="t"/>
              <a:pathLst>
                <a:path extrusionOk="0" h="3133" w="8330">
                  <a:moveTo>
                    <a:pt x="2108" y="1"/>
                  </a:moveTo>
                  <a:lnTo>
                    <a:pt x="578" y="665"/>
                  </a:lnTo>
                  <a:cubicBezTo>
                    <a:pt x="231" y="823"/>
                    <a:pt x="1" y="1184"/>
                    <a:pt x="1" y="1574"/>
                  </a:cubicBezTo>
                  <a:lnTo>
                    <a:pt x="1" y="2888"/>
                  </a:lnTo>
                  <a:cubicBezTo>
                    <a:pt x="1" y="3018"/>
                    <a:pt x="102" y="3133"/>
                    <a:pt x="246" y="3133"/>
                  </a:cubicBezTo>
                  <a:lnTo>
                    <a:pt x="8084" y="3133"/>
                  </a:lnTo>
                  <a:cubicBezTo>
                    <a:pt x="8214" y="3133"/>
                    <a:pt x="8330" y="3018"/>
                    <a:pt x="8330" y="2888"/>
                  </a:cubicBezTo>
                  <a:lnTo>
                    <a:pt x="8330" y="1560"/>
                  </a:lnTo>
                  <a:cubicBezTo>
                    <a:pt x="8330" y="1170"/>
                    <a:pt x="8099" y="823"/>
                    <a:pt x="7752" y="665"/>
                  </a:cubicBezTo>
                  <a:lnTo>
                    <a:pt x="6222" y="1"/>
                  </a:lnTo>
                  <a:cubicBezTo>
                    <a:pt x="5861" y="946"/>
                    <a:pt x="5013" y="1419"/>
                    <a:pt x="4165" y="1419"/>
                  </a:cubicBezTo>
                  <a:cubicBezTo>
                    <a:pt x="3317" y="1419"/>
                    <a:pt x="2469" y="946"/>
                    <a:pt x="210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0" name="Google Shape;17660;p72"/>
            <p:cNvSpPr/>
            <p:nvPr/>
          </p:nvSpPr>
          <p:spPr>
            <a:xfrm>
              <a:off x="951101" y="1737145"/>
              <a:ext cx="63965" cy="25769"/>
            </a:xfrm>
            <a:custGeom>
              <a:rect b="b" l="l" r="r" t="t"/>
              <a:pathLst>
                <a:path extrusionOk="0" h="983" w="2440">
                  <a:moveTo>
                    <a:pt x="0" y="1"/>
                  </a:moveTo>
                  <a:lnTo>
                    <a:pt x="0" y="723"/>
                  </a:lnTo>
                  <a:cubicBezTo>
                    <a:pt x="383" y="896"/>
                    <a:pt x="798" y="983"/>
                    <a:pt x="1215" y="983"/>
                  </a:cubicBezTo>
                  <a:cubicBezTo>
                    <a:pt x="1632" y="983"/>
                    <a:pt x="2050" y="896"/>
                    <a:pt x="2440" y="723"/>
                  </a:cubicBezTo>
                  <a:lnTo>
                    <a:pt x="244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1" name="Google Shape;17661;p72"/>
            <p:cNvSpPr/>
            <p:nvPr/>
          </p:nvSpPr>
          <p:spPr>
            <a:xfrm>
              <a:off x="918542" y="1629191"/>
              <a:ext cx="128689" cy="120982"/>
            </a:xfrm>
            <a:custGeom>
              <a:rect b="b" l="l" r="r" t="t"/>
              <a:pathLst>
                <a:path extrusionOk="0" h="4615" w="4909">
                  <a:moveTo>
                    <a:pt x="1805" y="0"/>
                  </a:moveTo>
                  <a:cubicBezTo>
                    <a:pt x="1617" y="0"/>
                    <a:pt x="1447" y="98"/>
                    <a:pt x="1358" y="265"/>
                  </a:cubicBezTo>
                  <a:cubicBezTo>
                    <a:pt x="1098" y="784"/>
                    <a:pt x="694" y="1217"/>
                    <a:pt x="217" y="1549"/>
                  </a:cubicBezTo>
                  <a:cubicBezTo>
                    <a:pt x="88" y="1636"/>
                    <a:pt x="1" y="1780"/>
                    <a:pt x="15" y="1939"/>
                  </a:cubicBezTo>
                  <a:lnTo>
                    <a:pt x="15" y="2084"/>
                  </a:lnTo>
                  <a:cubicBezTo>
                    <a:pt x="15" y="3383"/>
                    <a:pt x="997" y="4523"/>
                    <a:pt x="2296" y="4610"/>
                  </a:cubicBezTo>
                  <a:cubicBezTo>
                    <a:pt x="2348" y="4613"/>
                    <a:pt x="2400" y="4615"/>
                    <a:pt x="2451" y="4615"/>
                  </a:cubicBezTo>
                  <a:cubicBezTo>
                    <a:pt x="3797" y="4615"/>
                    <a:pt x="4909" y="3533"/>
                    <a:pt x="4909" y="2170"/>
                  </a:cubicBezTo>
                  <a:lnTo>
                    <a:pt x="4909" y="1737"/>
                  </a:lnTo>
                  <a:cubicBezTo>
                    <a:pt x="4909" y="1521"/>
                    <a:pt x="4822" y="1319"/>
                    <a:pt x="4664" y="1189"/>
                  </a:cubicBezTo>
                  <a:cubicBezTo>
                    <a:pt x="4274" y="842"/>
                    <a:pt x="3393" y="236"/>
                    <a:pt x="1878" y="5"/>
                  </a:cubicBezTo>
                  <a:cubicBezTo>
                    <a:pt x="1853" y="2"/>
                    <a:pt x="1829" y="0"/>
                    <a:pt x="180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2" name="Google Shape;17662;p72"/>
            <p:cNvSpPr/>
            <p:nvPr/>
          </p:nvSpPr>
          <p:spPr>
            <a:xfrm>
              <a:off x="918542" y="1629191"/>
              <a:ext cx="126042" cy="120484"/>
            </a:xfrm>
            <a:custGeom>
              <a:rect b="b" l="l" r="r" t="t"/>
              <a:pathLst>
                <a:path extrusionOk="0" h="4596" w="4808">
                  <a:moveTo>
                    <a:pt x="1805" y="0"/>
                  </a:moveTo>
                  <a:cubicBezTo>
                    <a:pt x="1617" y="0"/>
                    <a:pt x="1447" y="98"/>
                    <a:pt x="1358" y="265"/>
                  </a:cubicBezTo>
                  <a:cubicBezTo>
                    <a:pt x="1315" y="351"/>
                    <a:pt x="1257" y="452"/>
                    <a:pt x="1213" y="525"/>
                  </a:cubicBezTo>
                  <a:cubicBezTo>
                    <a:pt x="954" y="929"/>
                    <a:pt x="607" y="1275"/>
                    <a:pt x="217" y="1535"/>
                  </a:cubicBezTo>
                  <a:cubicBezTo>
                    <a:pt x="88" y="1636"/>
                    <a:pt x="15" y="1780"/>
                    <a:pt x="15" y="1939"/>
                  </a:cubicBezTo>
                  <a:lnTo>
                    <a:pt x="15" y="2084"/>
                  </a:lnTo>
                  <a:cubicBezTo>
                    <a:pt x="1" y="3339"/>
                    <a:pt x="910" y="4408"/>
                    <a:pt x="2166" y="4595"/>
                  </a:cubicBezTo>
                  <a:cubicBezTo>
                    <a:pt x="1719" y="4133"/>
                    <a:pt x="1473" y="3527"/>
                    <a:pt x="1488" y="2906"/>
                  </a:cubicBezTo>
                  <a:lnTo>
                    <a:pt x="1488" y="1362"/>
                  </a:lnTo>
                  <a:cubicBezTo>
                    <a:pt x="1473" y="1102"/>
                    <a:pt x="1675" y="900"/>
                    <a:pt x="1921" y="871"/>
                  </a:cubicBezTo>
                  <a:cubicBezTo>
                    <a:pt x="2104" y="852"/>
                    <a:pt x="2288" y="843"/>
                    <a:pt x="2472" y="843"/>
                  </a:cubicBezTo>
                  <a:cubicBezTo>
                    <a:pt x="3272" y="843"/>
                    <a:pt x="4069" y="1019"/>
                    <a:pt x="4808" y="1347"/>
                  </a:cubicBezTo>
                  <a:cubicBezTo>
                    <a:pt x="4765" y="1290"/>
                    <a:pt x="4721" y="1232"/>
                    <a:pt x="4664" y="1189"/>
                  </a:cubicBezTo>
                  <a:cubicBezTo>
                    <a:pt x="4274" y="842"/>
                    <a:pt x="3393" y="236"/>
                    <a:pt x="1878" y="5"/>
                  </a:cubicBezTo>
                  <a:cubicBezTo>
                    <a:pt x="1853" y="2"/>
                    <a:pt x="1829" y="0"/>
                    <a:pt x="180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3" name="Google Shape;17663;p72"/>
            <p:cNvSpPr/>
            <p:nvPr/>
          </p:nvSpPr>
          <p:spPr>
            <a:xfrm>
              <a:off x="873898" y="1804884"/>
              <a:ext cx="45064" cy="60950"/>
            </a:xfrm>
            <a:custGeom>
              <a:rect b="b" l="l" r="r" t="t"/>
              <a:pathLst>
                <a:path extrusionOk="0" h="2325" w="1719">
                  <a:moveTo>
                    <a:pt x="361" y="1"/>
                  </a:moveTo>
                  <a:cubicBezTo>
                    <a:pt x="130" y="174"/>
                    <a:pt x="1" y="463"/>
                    <a:pt x="1" y="752"/>
                  </a:cubicBezTo>
                  <a:lnTo>
                    <a:pt x="1" y="2080"/>
                  </a:lnTo>
                  <a:cubicBezTo>
                    <a:pt x="1" y="2210"/>
                    <a:pt x="116" y="2325"/>
                    <a:pt x="246" y="2325"/>
                  </a:cubicBezTo>
                  <a:lnTo>
                    <a:pt x="1718" y="2325"/>
                  </a:lnTo>
                  <a:lnTo>
                    <a:pt x="1718" y="1647"/>
                  </a:lnTo>
                  <a:cubicBezTo>
                    <a:pt x="1718" y="1444"/>
                    <a:pt x="1632" y="1257"/>
                    <a:pt x="1502" y="1127"/>
                  </a:cubicBezTo>
                  <a:lnTo>
                    <a:pt x="361"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4" name="Google Shape;17664;p72"/>
            <p:cNvSpPr/>
            <p:nvPr/>
          </p:nvSpPr>
          <p:spPr>
            <a:xfrm>
              <a:off x="1047205" y="1804884"/>
              <a:ext cx="45064" cy="60950"/>
            </a:xfrm>
            <a:custGeom>
              <a:rect b="b" l="l" r="r" t="t"/>
              <a:pathLst>
                <a:path extrusionOk="0" h="2325" w="1719">
                  <a:moveTo>
                    <a:pt x="1358" y="1"/>
                  </a:moveTo>
                  <a:lnTo>
                    <a:pt x="218" y="1127"/>
                  </a:lnTo>
                  <a:cubicBezTo>
                    <a:pt x="73" y="1271"/>
                    <a:pt x="1" y="1459"/>
                    <a:pt x="1" y="1647"/>
                  </a:cubicBezTo>
                  <a:lnTo>
                    <a:pt x="1" y="2325"/>
                  </a:lnTo>
                  <a:lnTo>
                    <a:pt x="1473" y="2325"/>
                  </a:lnTo>
                  <a:cubicBezTo>
                    <a:pt x="1603" y="2325"/>
                    <a:pt x="1719" y="2210"/>
                    <a:pt x="1719" y="2080"/>
                  </a:cubicBezTo>
                  <a:lnTo>
                    <a:pt x="1719" y="752"/>
                  </a:lnTo>
                  <a:cubicBezTo>
                    <a:pt x="1719" y="463"/>
                    <a:pt x="1574" y="174"/>
                    <a:pt x="1358"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5" name="Google Shape;17665;p72"/>
            <p:cNvSpPr/>
            <p:nvPr/>
          </p:nvSpPr>
          <p:spPr>
            <a:xfrm>
              <a:off x="1092243" y="1531671"/>
              <a:ext cx="179782" cy="188224"/>
            </a:xfrm>
            <a:custGeom>
              <a:rect b="b" l="l" r="r" t="t"/>
              <a:pathLst>
                <a:path extrusionOk="0" h="7180" w="6858">
                  <a:moveTo>
                    <a:pt x="737" y="1"/>
                  </a:moveTo>
                  <a:cubicBezTo>
                    <a:pt x="333" y="1"/>
                    <a:pt x="1" y="333"/>
                    <a:pt x="1" y="737"/>
                  </a:cubicBezTo>
                  <a:lnTo>
                    <a:pt x="1" y="4663"/>
                  </a:lnTo>
                  <a:cubicBezTo>
                    <a:pt x="1" y="5067"/>
                    <a:pt x="333" y="5399"/>
                    <a:pt x="737" y="5399"/>
                  </a:cubicBezTo>
                  <a:lnTo>
                    <a:pt x="1473" y="5399"/>
                  </a:lnTo>
                  <a:lnTo>
                    <a:pt x="1069" y="7031"/>
                  </a:lnTo>
                  <a:cubicBezTo>
                    <a:pt x="1047" y="7109"/>
                    <a:pt x="1111" y="7179"/>
                    <a:pt x="1189" y="7179"/>
                  </a:cubicBezTo>
                  <a:cubicBezTo>
                    <a:pt x="1211" y="7179"/>
                    <a:pt x="1234" y="7173"/>
                    <a:pt x="1257" y="7161"/>
                  </a:cubicBezTo>
                  <a:lnTo>
                    <a:pt x="3682" y="5399"/>
                  </a:lnTo>
                  <a:lnTo>
                    <a:pt x="6121" y="5399"/>
                  </a:lnTo>
                  <a:cubicBezTo>
                    <a:pt x="6526" y="5399"/>
                    <a:pt x="6858" y="5067"/>
                    <a:pt x="6858" y="4663"/>
                  </a:cubicBezTo>
                  <a:lnTo>
                    <a:pt x="6858" y="737"/>
                  </a:lnTo>
                  <a:cubicBezTo>
                    <a:pt x="6858" y="333"/>
                    <a:pt x="6540" y="1"/>
                    <a:pt x="612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6" name="Google Shape;17666;p72"/>
            <p:cNvSpPr/>
            <p:nvPr/>
          </p:nvSpPr>
          <p:spPr>
            <a:xfrm>
              <a:off x="1117986" y="1531671"/>
              <a:ext cx="141168" cy="96497"/>
            </a:xfrm>
            <a:custGeom>
              <a:rect b="b" l="l" r="r" t="t"/>
              <a:pathLst>
                <a:path extrusionOk="0" h="3681" w="5385">
                  <a:moveTo>
                    <a:pt x="332" y="1"/>
                  </a:moveTo>
                  <a:cubicBezTo>
                    <a:pt x="116" y="376"/>
                    <a:pt x="0" y="795"/>
                    <a:pt x="0" y="1228"/>
                  </a:cubicBezTo>
                  <a:cubicBezTo>
                    <a:pt x="0" y="2620"/>
                    <a:pt x="1135" y="3681"/>
                    <a:pt x="2446" y="3681"/>
                  </a:cubicBezTo>
                  <a:cubicBezTo>
                    <a:pt x="2658" y="3681"/>
                    <a:pt x="2873" y="3653"/>
                    <a:pt x="3090" y="3595"/>
                  </a:cubicBezTo>
                  <a:cubicBezTo>
                    <a:pt x="4634" y="3176"/>
                    <a:pt x="5385" y="1401"/>
                    <a:pt x="4576"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7" name="Google Shape;17667;p72"/>
            <p:cNvSpPr/>
            <p:nvPr/>
          </p:nvSpPr>
          <p:spPr>
            <a:xfrm>
              <a:off x="1175501" y="1628064"/>
              <a:ext cx="13265" cy="25874"/>
            </a:xfrm>
            <a:custGeom>
              <a:rect b="b" l="l" r="r" t="t"/>
              <a:pathLst>
                <a:path extrusionOk="0" h="987" w="506">
                  <a:moveTo>
                    <a:pt x="260" y="1"/>
                  </a:moveTo>
                  <a:cubicBezTo>
                    <a:pt x="138" y="1"/>
                    <a:pt x="15" y="84"/>
                    <a:pt x="15" y="250"/>
                  </a:cubicBezTo>
                  <a:lnTo>
                    <a:pt x="15" y="741"/>
                  </a:lnTo>
                  <a:cubicBezTo>
                    <a:pt x="1" y="871"/>
                    <a:pt x="116" y="986"/>
                    <a:pt x="260" y="986"/>
                  </a:cubicBezTo>
                  <a:cubicBezTo>
                    <a:pt x="390" y="986"/>
                    <a:pt x="491" y="871"/>
                    <a:pt x="506" y="741"/>
                  </a:cubicBezTo>
                  <a:lnTo>
                    <a:pt x="506" y="250"/>
                  </a:lnTo>
                  <a:cubicBezTo>
                    <a:pt x="506" y="84"/>
                    <a:pt x="383" y="1"/>
                    <a:pt x="260"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8" name="Google Shape;17668;p72"/>
            <p:cNvSpPr/>
            <p:nvPr/>
          </p:nvSpPr>
          <p:spPr>
            <a:xfrm>
              <a:off x="1130857" y="1512377"/>
              <a:ext cx="102579" cy="102946"/>
            </a:xfrm>
            <a:custGeom>
              <a:rect b="b" l="l" r="r" t="t"/>
              <a:pathLst>
                <a:path extrusionOk="0" h="3927" w="3913">
                  <a:moveTo>
                    <a:pt x="1963" y="0"/>
                  </a:moveTo>
                  <a:cubicBezTo>
                    <a:pt x="881" y="0"/>
                    <a:pt x="0" y="881"/>
                    <a:pt x="0" y="1964"/>
                  </a:cubicBezTo>
                  <a:cubicBezTo>
                    <a:pt x="0" y="3046"/>
                    <a:pt x="881" y="3927"/>
                    <a:pt x="1963" y="3927"/>
                  </a:cubicBezTo>
                  <a:cubicBezTo>
                    <a:pt x="3046" y="3927"/>
                    <a:pt x="3912" y="3046"/>
                    <a:pt x="3912" y="1964"/>
                  </a:cubicBezTo>
                  <a:cubicBezTo>
                    <a:pt x="3912" y="881"/>
                    <a:pt x="3046" y="0"/>
                    <a:pt x="1963"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9" name="Google Shape;17669;p72"/>
            <p:cNvSpPr/>
            <p:nvPr/>
          </p:nvSpPr>
          <p:spPr>
            <a:xfrm>
              <a:off x="1143729" y="1525249"/>
              <a:ext cx="77203" cy="77203"/>
            </a:xfrm>
            <a:custGeom>
              <a:rect b="b" l="l" r="r" t="t"/>
              <a:pathLst>
                <a:path extrusionOk="0" h="2945" w="2945">
                  <a:moveTo>
                    <a:pt x="1472" y="0"/>
                  </a:moveTo>
                  <a:cubicBezTo>
                    <a:pt x="650" y="0"/>
                    <a:pt x="0" y="664"/>
                    <a:pt x="0" y="1473"/>
                  </a:cubicBezTo>
                  <a:cubicBezTo>
                    <a:pt x="0" y="2281"/>
                    <a:pt x="650" y="2945"/>
                    <a:pt x="1472" y="2945"/>
                  </a:cubicBezTo>
                  <a:cubicBezTo>
                    <a:pt x="2281" y="2945"/>
                    <a:pt x="2945" y="2281"/>
                    <a:pt x="2945" y="1473"/>
                  </a:cubicBezTo>
                  <a:cubicBezTo>
                    <a:pt x="2945" y="664"/>
                    <a:pt x="2281" y="0"/>
                    <a:pt x="1472"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0" name="Google Shape;17670;p72"/>
            <p:cNvSpPr/>
            <p:nvPr/>
          </p:nvSpPr>
          <p:spPr>
            <a:xfrm>
              <a:off x="1155919" y="1557257"/>
              <a:ext cx="52535" cy="58066"/>
            </a:xfrm>
            <a:custGeom>
              <a:rect b="b" l="l" r="r" t="t"/>
              <a:pathLst>
                <a:path extrusionOk="0" h="2215" w="2004">
                  <a:moveTo>
                    <a:pt x="1736" y="1"/>
                  </a:moveTo>
                  <a:cubicBezTo>
                    <a:pt x="1625" y="1"/>
                    <a:pt x="1523" y="81"/>
                    <a:pt x="1498" y="194"/>
                  </a:cubicBezTo>
                  <a:lnTo>
                    <a:pt x="1484" y="237"/>
                  </a:lnTo>
                  <a:lnTo>
                    <a:pt x="517" y="237"/>
                  </a:lnTo>
                  <a:lnTo>
                    <a:pt x="502" y="194"/>
                  </a:lnTo>
                  <a:cubicBezTo>
                    <a:pt x="466" y="67"/>
                    <a:pt x="369" y="11"/>
                    <a:pt x="271" y="11"/>
                  </a:cubicBezTo>
                  <a:cubicBezTo>
                    <a:pt x="136" y="11"/>
                    <a:pt x="1" y="119"/>
                    <a:pt x="26" y="295"/>
                  </a:cubicBezTo>
                  <a:lnTo>
                    <a:pt x="430" y="2128"/>
                  </a:lnTo>
                  <a:cubicBezTo>
                    <a:pt x="603" y="2171"/>
                    <a:pt x="776" y="2200"/>
                    <a:pt x="950" y="2200"/>
                  </a:cubicBezTo>
                  <a:lnTo>
                    <a:pt x="632" y="742"/>
                  </a:lnTo>
                  <a:lnTo>
                    <a:pt x="1383" y="742"/>
                  </a:lnTo>
                  <a:lnTo>
                    <a:pt x="1051" y="2215"/>
                  </a:lnTo>
                  <a:cubicBezTo>
                    <a:pt x="1224" y="2200"/>
                    <a:pt x="1397" y="2171"/>
                    <a:pt x="1570" y="2128"/>
                  </a:cubicBezTo>
                  <a:lnTo>
                    <a:pt x="1975" y="309"/>
                  </a:lnTo>
                  <a:cubicBezTo>
                    <a:pt x="2003" y="165"/>
                    <a:pt x="1917" y="35"/>
                    <a:pt x="1787" y="6"/>
                  </a:cubicBezTo>
                  <a:cubicBezTo>
                    <a:pt x="1770" y="2"/>
                    <a:pt x="1753" y="1"/>
                    <a:pt x="1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1" name="Google Shape;17671;p72"/>
            <p:cNvSpPr/>
            <p:nvPr/>
          </p:nvSpPr>
          <p:spPr>
            <a:xfrm>
              <a:off x="1163023" y="1611522"/>
              <a:ext cx="38615" cy="29544"/>
            </a:xfrm>
            <a:custGeom>
              <a:rect b="b" l="l" r="r" t="t"/>
              <a:pathLst>
                <a:path extrusionOk="0" h="1127" w="1473">
                  <a:moveTo>
                    <a:pt x="0" y="0"/>
                  </a:moveTo>
                  <a:lnTo>
                    <a:pt x="0" y="881"/>
                  </a:lnTo>
                  <a:cubicBezTo>
                    <a:pt x="0" y="1011"/>
                    <a:pt x="101" y="1126"/>
                    <a:pt x="246" y="1126"/>
                  </a:cubicBezTo>
                  <a:lnTo>
                    <a:pt x="1227" y="1126"/>
                  </a:lnTo>
                  <a:cubicBezTo>
                    <a:pt x="1357" y="1126"/>
                    <a:pt x="1473" y="1011"/>
                    <a:pt x="1473" y="881"/>
                  </a:cubicBezTo>
                  <a:lnTo>
                    <a:pt x="1473"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2" name="Google Shape;17672;p72"/>
            <p:cNvSpPr/>
            <p:nvPr/>
          </p:nvSpPr>
          <p:spPr>
            <a:xfrm>
              <a:off x="1163023" y="1611522"/>
              <a:ext cx="19320" cy="29544"/>
            </a:xfrm>
            <a:custGeom>
              <a:rect b="b" l="l" r="r" t="t"/>
              <a:pathLst>
                <a:path extrusionOk="0" h="1127" w="737">
                  <a:moveTo>
                    <a:pt x="0" y="0"/>
                  </a:moveTo>
                  <a:lnTo>
                    <a:pt x="0" y="881"/>
                  </a:lnTo>
                  <a:cubicBezTo>
                    <a:pt x="0" y="1011"/>
                    <a:pt x="101" y="1126"/>
                    <a:pt x="246" y="1126"/>
                  </a:cubicBezTo>
                  <a:lnTo>
                    <a:pt x="736" y="1126"/>
                  </a:lnTo>
                  <a:cubicBezTo>
                    <a:pt x="592" y="1126"/>
                    <a:pt x="477" y="1011"/>
                    <a:pt x="491" y="881"/>
                  </a:cubicBezTo>
                  <a:lnTo>
                    <a:pt x="491"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73" name="Google Shape;17673;p72"/>
          <p:cNvGrpSpPr/>
          <p:nvPr/>
        </p:nvGrpSpPr>
        <p:grpSpPr>
          <a:xfrm>
            <a:off x="1424125" y="1515680"/>
            <a:ext cx="246762" cy="347139"/>
            <a:chOff x="1424125" y="1515680"/>
            <a:chExt cx="246762" cy="347139"/>
          </a:xfrm>
        </p:grpSpPr>
        <p:sp>
          <p:nvSpPr>
            <p:cNvPr id="17674" name="Google Shape;17674;p72"/>
            <p:cNvSpPr/>
            <p:nvPr/>
          </p:nvSpPr>
          <p:spPr>
            <a:xfrm>
              <a:off x="1424125" y="1537727"/>
              <a:ext cx="246762" cy="325092"/>
            </a:xfrm>
            <a:custGeom>
              <a:rect b="b" l="l" r="r" t="t"/>
              <a:pathLst>
                <a:path extrusionOk="0" h="12401" w="9413">
                  <a:moveTo>
                    <a:pt x="636" y="1"/>
                  </a:moveTo>
                  <a:cubicBezTo>
                    <a:pt x="289" y="1"/>
                    <a:pt x="1" y="289"/>
                    <a:pt x="1" y="636"/>
                  </a:cubicBezTo>
                  <a:lnTo>
                    <a:pt x="1" y="11751"/>
                  </a:lnTo>
                  <a:cubicBezTo>
                    <a:pt x="1" y="12112"/>
                    <a:pt x="289" y="12401"/>
                    <a:pt x="636" y="12401"/>
                  </a:cubicBezTo>
                  <a:lnTo>
                    <a:pt x="8763" y="12401"/>
                  </a:lnTo>
                  <a:cubicBezTo>
                    <a:pt x="9109" y="12401"/>
                    <a:pt x="9398" y="12112"/>
                    <a:pt x="9398" y="11751"/>
                  </a:cubicBezTo>
                  <a:lnTo>
                    <a:pt x="9398" y="650"/>
                  </a:lnTo>
                  <a:cubicBezTo>
                    <a:pt x="9413" y="289"/>
                    <a:pt x="9109" y="1"/>
                    <a:pt x="8749" y="1"/>
                  </a:cubicBezTo>
                  <a:lnTo>
                    <a:pt x="5342" y="1"/>
                  </a:lnTo>
                  <a:cubicBezTo>
                    <a:pt x="5342" y="426"/>
                    <a:pt x="5021" y="639"/>
                    <a:pt x="4699" y="639"/>
                  </a:cubicBezTo>
                  <a:cubicBezTo>
                    <a:pt x="4378" y="639"/>
                    <a:pt x="4057" y="426"/>
                    <a:pt x="405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5" name="Google Shape;17675;p72"/>
            <p:cNvSpPr/>
            <p:nvPr/>
          </p:nvSpPr>
          <p:spPr>
            <a:xfrm>
              <a:off x="1435109" y="1537727"/>
              <a:ext cx="224060" cy="302757"/>
            </a:xfrm>
            <a:custGeom>
              <a:rect b="b" l="l" r="r" t="t"/>
              <a:pathLst>
                <a:path extrusionOk="0" h="11549" w="8547">
                  <a:moveTo>
                    <a:pt x="1935" y="1"/>
                  </a:moveTo>
                  <a:lnTo>
                    <a:pt x="1935" y="217"/>
                  </a:lnTo>
                  <a:cubicBezTo>
                    <a:pt x="1935" y="347"/>
                    <a:pt x="1834" y="434"/>
                    <a:pt x="1718" y="434"/>
                  </a:cubicBezTo>
                  <a:lnTo>
                    <a:pt x="433" y="434"/>
                  </a:lnTo>
                  <a:cubicBezTo>
                    <a:pt x="202" y="434"/>
                    <a:pt x="15" y="621"/>
                    <a:pt x="15" y="867"/>
                  </a:cubicBezTo>
                  <a:lnTo>
                    <a:pt x="15" y="11116"/>
                  </a:lnTo>
                  <a:cubicBezTo>
                    <a:pt x="0" y="11347"/>
                    <a:pt x="202" y="11549"/>
                    <a:pt x="433" y="11549"/>
                  </a:cubicBezTo>
                  <a:lnTo>
                    <a:pt x="8127" y="11549"/>
                  </a:lnTo>
                  <a:cubicBezTo>
                    <a:pt x="8358" y="11549"/>
                    <a:pt x="8546" y="11361"/>
                    <a:pt x="8546" y="11116"/>
                  </a:cubicBezTo>
                  <a:lnTo>
                    <a:pt x="8546" y="867"/>
                  </a:lnTo>
                  <a:cubicBezTo>
                    <a:pt x="8546" y="621"/>
                    <a:pt x="8358" y="434"/>
                    <a:pt x="8127" y="434"/>
                  </a:cubicBezTo>
                  <a:lnTo>
                    <a:pt x="6843" y="434"/>
                  </a:lnTo>
                  <a:cubicBezTo>
                    <a:pt x="6727" y="434"/>
                    <a:pt x="6626" y="347"/>
                    <a:pt x="6626" y="217"/>
                  </a:cubicBezTo>
                  <a:lnTo>
                    <a:pt x="6626" y="1"/>
                  </a:lnTo>
                  <a:lnTo>
                    <a:pt x="4923" y="1"/>
                  </a:lnTo>
                  <a:cubicBezTo>
                    <a:pt x="4923" y="426"/>
                    <a:pt x="4602" y="639"/>
                    <a:pt x="4280" y="639"/>
                  </a:cubicBezTo>
                  <a:cubicBezTo>
                    <a:pt x="3959" y="639"/>
                    <a:pt x="3638" y="426"/>
                    <a:pt x="363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6" name="Google Shape;17676;p72"/>
            <p:cNvSpPr/>
            <p:nvPr/>
          </p:nvSpPr>
          <p:spPr>
            <a:xfrm>
              <a:off x="1446460" y="1560429"/>
              <a:ext cx="201724" cy="268704"/>
            </a:xfrm>
            <a:custGeom>
              <a:rect b="b" l="l" r="r" t="t"/>
              <a:pathLst>
                <a:path extrusionOk="0" h="10250" w="7695">
                  <a:moveTo>
                    <a:pt x="217" y="1"/>
                  </a:moveTo>
                  <a:cubicBezTo>
                    <a:pt x="101" y="1"/>
                    <a:pt x="0" y="102"/>
                    <a:pt x="0" y="217"/>
                  </a:cubicBezTo>
                  <a:lnTo>
                    <a:pt x="0" y="10033"/>
                  </a:lnTo>
                  <a:cubicBezTo>
                    <a:pt x="0" y="10149"/>
                    <a:pt x="101" y="10250"/>
                    <a:pt x="217" y="10250"/>
                  </a:cubicBezTo>
                  <a:lnTo>
                    <a:pt x="7478" y="10250"/>
                  </a:lnTo>
                  <a:cubicBezTo>
                    <a:pt x="7593" y="10250"/>
                    <a:pt x="7694" y="10149"/>
                    <a:pt x="7694" y="10033"/>
                  </a:cubicBezTo>
                  <a:lnTo>
                    <a:pt x="7694" y="217"/>
                  </a:lnTo>
                  <a:cubicBezTo>
                    <a:pt x="7694" y="102"/>
                    <a:pt x="7593" y="1"/>
                    <a:pt x="74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7" name="Google Shape;17677;p72"/>
            <p:cNvSpPr/>
            <p:nvPr/>
          </p:nvSpPr>
          <p:spPr>
            <a:xfrm>
              <a:off x="1496792" y="1515680"/>
              <a:ext cx="100692" cy="50464"/>
            </a:xfrm>
            <a:custGeom>
              <a:rect b="b" l="l" r="r" t="t"/>
              <a:pathLst>
                <a:path extrusionOk="0" h="1925" w="3841">
                  <a:moveTo>
                    <a:pt x="1922" y="527"/>
                  </a:moveTo>
                  <a:cubicBezTo>
                    <a:pt x="2085" y="527"/>
                    <a:pt x="2243" y="649"/>
                    <a:pt x="2252" y="842"/>
                  </a:cubicBezTo>
                  <a:cubicBezTo>
                    <a:pt x="2252" y="1013"/>
                    <a:pt x="2112" y="1170"/>
                    <a:pt x="1927" y="1173"/>
                  </a:cubicBezTo>
                  <a:lnTo>
                    <a:pt x="1927" y="1173"/>
                  </a:lnTo>
                  <a:cubicBezTo>
                    <a:pt x="1644" y="1168"/>
                    <a:pt x="1503" y="825"/>
                    <a:pt x="1689" y="625"/>
                  </a:cubicBezTo>
                  <a:cubicBezTo>
                    <a:pt x="1757" y="558"/>
                    <a:pt x="1840" y="527"/>
                    <a:pt x="1922" y="527"/>
                  </a:cubicBezTo>
                  <a:close/>
                  <a:moveTo>
                    <a:pt x="1926" y="1"/>
                  </a:moveTo>
                  <a:cubicBezTo>
                    <a:pt x="1639" y="1"/>
                    <a:pt x="1350" y="141"/>
                    <a:pt x="1184" y="423"/>
                  </a:cubicBezTo>
                  <a:lnTo>
                    <a:pt x="433" y="423"/>
                  </a:lnTo>
                  <a:cubicBezTo>
                    <a:pt x="202" y="423"/>
                    <a:pt x="15" y="611"/>
                    <a:pt x="0" y="842"/>
                  </a:cubicBezTo>
                  <a:lnTo>
                    <a:pt x="0" y="1693"/>
                  </a:lnTo>
                  <a:cubicBezTo>
                    <a:pt x="0" y="1823"/>
                    <a:pt x="87" y="1924"/>
                    <a:pt x="217" y="1924"/>
                  </a:cubicBezTo>
                  <a:lnTo>
                    <a:pt x="3638" y="1924"/>
                  </a:lnTo>
                  <a:cubicBezTo>
                    <a:pt x="3754" y="1924"/>
                    <a:pt x="3840" y="1823"/>
                    <a:pt x="3840" y="1708"/>
                  </a:cubicBezTo>
                  <a:lnTo>
                    <a:pt x="3840" y="842"/>
                  </a:lnTo>
                  <a:cubicBezTo>
                    <a:pt x="3840" y="611"/>
                    <a:pt x="3652" y="423"/>
                    <a:pt x="3422" y="423"/>
                  </a:cubicBezTo>
                  <a:lnTo>
                    <a:pt x="2656" y="423"/>
                  </a:lnTo>
                  <a:cubicBezTo>
                    <a:pt x="2498" y="141"/>
                    <a:pt x="2213" y="1"/>
                    <a:pt x="192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8" name="Google Shape;17678;p72"/>
            <p:cNvSpPr/>
            <p:nvPr/>
          </p:nvSpPr>
          <p:spPr>
            <a:xfrm>
              <a:off x="1477498" y="1669431"/>
              <a:ext cx="28024" cy="28024"/>
            </a:xfrm>
            <a:custGeom>
              <a:rect b="b" l="l" r="r" t="t"/>
              <a:pathLst>
                <a:path extrusionOk="0" h="1069" w="1069">
                  <a:moveTo>
                    <a:pt x="534" y="0"/>
                  </a:moveTo>
                  <a:cubicBezTo>
                    <a:pt x="231" y="0"/>
                    <a:pt x="0" y="245"/>
                    <a:pt x="0" y="534"/>
                  </a:cubicBezTo>
                  <a:cubicBezTo>
                    <a:pt x="0" y="837"/>
                    <a:pt x="231" y="1068"/>
                    <a:pt x="534" y="1068"/>
                  </a:cubicBezTo>
                  <a:cubicBezTo>
                    <a:pt x="823" y="1068"/>
                    <a:pt x="1068" y="837"/>
                    <a:pt x="1068" y="534"/>
                  </a:cubicBezTo>
                  <a:cubicBezTo>
                    <a:pt x="1068" y="245"/>
                    <a:pt x="823" y="0"/>
                    <a:pt x="534"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9" name="Google Shape;17679;p72"/>
            <p:cNvSpPr/>
            <p:nvPr/>
          </p:nvSpPr>
          <p:spPr>
            <a:xfrm>
              <a:off x="1477498" y="1719738"/>
              <a:ext cx="28024" cy="28050"/>
            </a:xfrm>
            <a:custGeom>
              <a:rect b="b" l="l" r="r" t="t"/>
              <a:pathLst>
                <a:path extrusionOk="0" h="1070" w="1069">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0" name="Google Shape;17680;p72"/>
            <p:cNvSpPr/>
            <p:nvPr/>
          </p:nvSpPr>
          <p:spPr>
            <a:xfrm>
              <a:off x="1477498" y="1770071"/>
              <a:ext cx="28024" cy="28050"/>
            </a:xfrm>
            <a:custGeom>
              <a:rect b="b" l="l" r="r" t="t"/>
              <a:pathLst>
                <a:path extrusionOk="0" h="1070" w="1069">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1" name="Google Shape;17681;p72"/>
            <p:cNvSpPr/>
            <p:nvPr/>
          </p:nvSpPr>
          <p:spPr>
            <a:xfrm>
              <a:off x="1517607" y="1666784"/>
              <a:ext cx="65118" cy="10984"/>
            </a:xfrm>
            <a:custGeom>
              <a:rect b="b" l="l" r="r" t="t"/>
              <a:pathLst>
                <a:path extrusionOk="0" h="419" w="2484">
                  <a:moveTo>
                    <a:pt x="275" y="0"/>
                  </a:moveTo>
                  <a:cubicBezTo>
                    <a:pt x="0" y="0"/>
                    <a:pt x="0" y="419"/>
                    <a:pt x="275" y="419"/>
                  </a:cubicBezTo>
                  <a:lnTo>
                    <a:pt x="2194" y="419"/>
                  </a:lnTo>
                  <a:cubicBezTo>
                    <a:pt x="2483" y="419"/>
                    <a:pt x="2483" y="0"/>
                    <a:pt x="2194"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2" name="Google Shape;17682;p72"/>
            <p:cNvSpPr/>
            <p:nvPr/>
          </p:nvSpPr>
          <p:spPr>
            <a:xfrm>
              <a:off x="1517607" y="1689093"/>
              <a:ext cx="104467" cy="11377"/>
            </a:xfrm>
            <a:custGeom>
              <a:rect b="b" l="l" r="r" t="t"/>
              <a:pathLst>
                <a:path extrusionOk="0" h="434" w="3985">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3" name="Google Shape;17683;p72"/>
            <p:cNvSpPr/>
            <p:nvPr/>
          </p:nvSpPr>
          <p:spPr>
            <a:xfrm>
              <a:off x="1517607" y="1717090"/>
              <a:ext cx="65118" cy="11377"/>
            </a:xfrm>
            <a:custGeom>
              <a:rect b="b" l="l" r="r" t="t"/>
              <a:pathLst>
                <a:path extrusionOk="0" h="434" w="2484">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4" name="Google Shape;17684;p72"/>
            <p:cNvSpPr/>
            <p:nvPr/>
          </p:nvSpPr>
          <p:spPr>
            <a:xfrm>
              <a:off x="1517607" y="1739425"/>
              <a:ext cx="104467" cy="11377"/>
            </a:xfrm>
            <a:custGeom>
              <a:rect b="b" l="l" r="r" t="t"/>
              <a:pathLst>
                <a:path extrusionOk="0" h="434" w="3985">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5" name="Google Shape;17685;p72"/>
            <p:cNvSpPr/>
            <p:nvPr/>
          </p:nvSpPr>
          <p:spPr>
            <a:xfrm>
              <a:off x="1517607" y="1767423"/>
              <a:ext cx="65118" cy="11377"/>
            </a:xfrm>
            <a:custGeom>
              <a:rect b="b" l="l" r="r" t="t"/>
              <a:pathLst>
                <a:path extrusionOk="0" h="434" w="2484">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6" name="Google Shape;17686;p72"/>
            <p:cNvSpPr/>
            <p:nvPr/>
          </p:nvSpPr>
          <p:spPr>
            <a:xfrm>
              <a:off x="1517607" y="1789758"/>
              <a:ext cx="104467" cy="11377"/>
            </a:xfrm>
            <a:custGeom>
              <a:rect b="b" l="l" r="r" t="t"/>
              <a:pathLst>
                <a:path extrusionOk="0" h="434" w="3985">
                  <a:moveTo>
                    <a:pt x="275" y="0"/>
                  </a:moveTo>
                  <a:cubicBezTo>
                    <a:pt x="0" y="0"/>
                    <a:pt x="0" y="434"/>
                    <a:pt x="275" y="434"/>
                  </a:cubicBezTo>
                  <a:lnTo>
                    <a:pt x="3696" y="434"/>
                  </a:lnTo>
                  <a:cubicBezTo>
                    <a:pt x="3984" y="434"/>
                    <a:pt x="3984" y="0"/>
                    <a:pt x="3696"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7" name="Google Shape;17687;p72"/>
            <p:cNvSpPr/>
            <p:nvPr/>
          </p:nvSpPr>
          <p:spPr>
            <a:xfrm>
              <a:off x="1517607" y="1582765"/>
              <a:ext cx="98778" cy="11377"/>
            </a:xfrm>
            <a:custGeom>
              <a:rect b="b" l="l" r="r" t="t"/>
              <a:pathLst>
                <a:path extrusionOk="0" h="434" w="3768">
                  <a:moveTo>
                    <a:pt x="275" y="0"/>
                  </a:moveTo>
                  <a:cubicBezTo>
                    <a:pt x="0" y="0"/>
                    <a:pt x="0" y="433"/>
                    <a:pt x="275" y="433"/>
                  </a:cubicBezTo>
                  <a:lnTo>
                    <a:pt x="3479" y="433"/>
                  </a:lnTo>
                  <a:cubicBezTo>
                    <a:pt x="3768" y="433"/>
                    <a:pt x="3768" y="0"/>
                    <a:pt x="34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8" name="Google Shape;17688;p72"/>
            <p:cNvSpPr/>
            <p:nvPr/>
          </p:nvSpPr>
          <p:spPr>
            <a:xfrm>
              <a:off x="1472570" y="1633097"/>
              <a:ext cx="149504" cy="11377"/>
            </a:xfrm>
            <a:custGeom>
              <a:rect b="b" l="l" r="r" t="t"/>
              <a:pathLst>
                <a:path extrusionOk="0" h="434" w="5703">
                  <a:moveTo>
                    <a:pt x="289" y="0"/>
                  </a:moveTo>
                  <a:cubicBezTo>
                    <a:pt x="0" y="0"/>
                    <a:pt x="0" y="433"/>
                    <a:pt x="289" y="433"/>
                  </a:cubicBezTo>
                  <a:lnTo>
                    <a:pt x="5414" y="433"/>
                  </a:lnTo>
                  <a:cubicBezTo>
                    <a:pt x="5702" y="433"/>
                    <a:pt x="5702" y="0"/>
                    <a:pt x="541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9" name="Google Shape;17689;p72"/>
            <p:cNvSpPr/>
            <p:nvPr/>
          </p:nvSpPr>
          <p:spPr>
            <a:xfrm>
              <a:off x="1517607" y="1605100"/>
              <a:ext cx="26136" cy="11377"/>
            </a:xfrm>
            <a:custGeom>
              <a:rect b="b" l="l" r="r" t="t"/>
              <a:pathLst>
                <a:path extrusionOk="0" h="434" w="997">
                  <a:moveTo>
                    <a:pt x="275" y="0"/>
                  </a:moveTo>
                  <a:cubicBezTo>
                    <a:pt x="0" y="0"/>
                    <a:pt x="0" y="433"/>
                    <a:pt x="275" y="433"/>
                  </a:cubicBezTo>
                  <a:lnTo>
                    <a:pt x="708" y="433"/>
                  </a:lnTo>
                  <a:cubicBezTo>
                    <a:pt x="996" y="433"/>
                    <a:pt x="996" y="0"/>
                    <a:pt x="708"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0" name="Google Shape;17690;p72"/>
            <p:cNvSpPr/>
            <p:nvPr/>
          </p:nvSpPr>
          <p:spPr>
            <a:xfrm>
              <a:off x="1550900" y="1605100"/>
              <a:ext cx="37487" cy="11377"/>
            </a:xfrm>
            <a:custGeom>
              <a:rect b="b" l="l" r="r" t="t"/>
              <a:pathLst>
                <a:path extrusionOk="0" h="434" w="1430">
                  <a:moveTo>
                    <a:pt x="289" y="0"/>
                  </a:moveTo>
                  <a:cubicBezTo>
                    <a:pt x="1" y="0"/>
                    <a:pt x="1" y="433"/>
                    <a:pt x="289" y="433"/>
                  </a:cubicBezTo>
                  <a:lnTo>
                    <a:pt x="1141" y="433"/>
                  </a:lnTo>
                  <a:cubicBezTo>
                    <a:pt x="1430" y="433"/>
                    <a:pt x="1430"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1" name="Google Shape;17691;p72"/>
            <p:cNvSpPr/>
            <p:nvPr/>
          </p:nvSpPr>
          <p:spPr>
            <a:xfrm>
              <a:off x="1474457" y="1582765"/>
              <a:ext cx="33712" cy="33712"/>
            </a:xfrm>
            <a:custGeom>
              <a:rect b="b" l="l" r="r" t="t"/>
              <a:pathLst>
                <a:path extrusionOk="0" h="1286" w="1286">
                  <a:moveTo>
                    <a:pt x="217" y="0"/>
                  </a:moveTo>
                  <a:cubicBezTo>
                    <a:pt x="102" y="0"/>
                    <a:pt x="1" y="101"/>
                    <a:pt x="1" y="217"/>
                  </a:cubicBezTo>
                  <a:lnTo>
                    <a:pt x="1" y="1069"/>
                  </a:lnTo>
                  <a:cubicBezTo>
                    <a:pt x="1" y="1184"/>
                    <a:pt x="102" y="1285"/>
                    <a:pt x="217" y="1285"/>
                  </a:cubicBezTo>
                  <a:lnTo>
                    <a:pt x="1069" y="1285"/>
                  </a:lnTo>
                  <a:cubicBezTo>
                    <a:pt x="1184" y="1285"/>
                    <a:pt x="1285" y="1184"/>
                    <a:pt x="1285" y="1069"/>
                  </a:cubicBezTo>
                  <a:lnTo>
                    <a:pt x="1285" y="217"/>
                  </a:lnTo>
                  <a:cubicBezTo>
                    <a:pt x="1285" y="101"/>
                    <a:pt x="1184" y="0"/>
                    <a:pt x="106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2" name="Google Shape;17692;p72"/>
            <p:cNvSpPr/>
            <p:nvPr/>
          </p:nvSpPr>
          <p:spPr>
            <a:xfrm>
              <a:off x="1496792" y="1555134"/>
              <a:ext cx="100692" cy="11010"/>
            </a:xfrm>
            <a:custGeom>
              <a:rect b="b" l="l" r="r" t="t"/>
              <a:pathLst>
                <a:path extrusionOk="0" h="420" w="3841">
                  <a:moveTo>
                    <a:pt x="217" y="1"/>
                  </a:moveTo>
                  <a:cubicBezTo>
                    <a:pt x="101" y="1"/>
                    <a:pt x="0" y="87"/>
                    <a:pt x="0" y="203"/>
                  </a:cubicBezTo>
                  <a:cubicBezTo>
                    <a:pt x="0" y="318"/>
                    <a:pt x="101" y="419"/>
                    <a:pt x="217" y="419"/>
                  </a:cubicBezTo>
                  <a:lnTo>
                    <a:pt x="3638" y="419"/>
                  </a:lnTo>
                  <a:cubicBezTo>
                    <a:pt x="3754" y="419"/>
                    <a:pt x="3840" y="318"/>
                    <a:pt x="3840" y="203"/>
                  </a:cubicBezTo>
                  <a:cubicBezTo>
                    <a:pt x="3840" y="87"/>
                    <a:pt x="3754" y="1"/>
                    <a:pt x="363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3" name="Google Shape;17693;p72"/>
            <p:cNvSpPr/>
            <p:nvPr/>
          </p:nvSpPr>
          <p:spPr>
            <a:xfrm>
              <a:off x="1482794" y="1591075"/>
              <a:ext cx="17040" cy="17066"/>
            </a:xfrm>
            <a:custGeom>
              <a:rect b="b" l="l" r="r" t="t"/>
              <a:pathLst>
                <a:path extrusionOk="0" h="651" w="650">
                  <a:moveTo>
                    <a:pt x="332" y="1"/>
                  </a:moveTo>
                  <a:cubicBezTo>
                    <a:pt x="145" y="1"/>
                    <a:pt x="0" y="145"/>
                    <a:pt x="0" y="319"/>
                  </a:cubicBezTo>
                  <a:cubicBezTo>
                    <a:pt x="0" y="506"/>
                    <a:pt x="145" y="651"/>
                    <a:pt x="332" y="651"/>
                  </a:cubicBezTo>
                  <a:cubicBezTo>
                    <a:pt x="505" y="651"/>
                    <a:pt x="650" y="506"/>
                    <a:pt x="650" y="319"/>
                  </a:cubicBezTo>
                  <a:cubicBezTo>
                    <a:pt x="650" y="145"/>
                    <a:pt x="505" y="1"/>
                    <a:pt x="332" y="1"/>
                  </a:cubicBezTo>
                  <a:close/>
                </a:path>
              </a:pathLst>
            </a:custGeom>
            <a:solidFill>
              <a:srgbClr val="A8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94" name="Google Shape;17694;p72"/>
          <p:cNvGrpSpPr/>
          <p:nvPr/>
        </p:nvGrpSpPr>
        <p:grpSpPr>
          <a:xfrm>
            <a:off x="2319498" y="1512744"/>
            <a:ext cx="352697" cy="352723"/>
            <a:chOff x="2319498" y="1512744"/>
            <a:chExt cx="352697" cy="352723"/>
          </a:xfrm>
        </p:grpSpPr>
        <p:sp>
          <p:nvSpPr>
            <p:cNvPr id="17695" name="Google Shape;17695;p72"/>
            <p:cNvSpPr/>
            <p:nvPr/>
          </p:nvSpPr>
          <p:spPr>
            <a:xfrm>
              <a:off x="2319498" y="1512744"/>
              <a:ext cx="352697" cy="352723"/>
            </a:xfrm>
            <a:custGeom>
              <a:rect b="b" l="l" r="r" t="t"/>
              <a:pathLst>
                <a:path extrusionOk="0" h="13455" w="13454">
                  <a:moveTo>
                    <a:pt x="6727" y="1"/>
                  </a:moveTo>
                  <a:cubicBezTo>
                    <a:pt x="3017" y="1"/>
                    <a:pt x="0" y="3018"/>
                    <a:pt x="0" y="6728"/>
                  </a:cubicBezTo>
                  <a:cubicBezTo>
                    <a:pt x="0" y="10438"/>
                    <a:pt x="3017" y="13455"/>
                    <a:pt x="6727" y="13455"/>
                  </a:cubicBezTo>
                  <a:cubicBezTo>
                    <a:pt x="10437" y="13455"/>
                    <a:pt x="13454" y="10438"/>
                    <a:pt x="13454" y="6728"/>
                  </a:cubicBezTo>
                  <a:cubicBezTo>
                    <a:pt x="13454" y="3018"/>
                    <a:pt x="10437" y="1"/>
                    <a:pt x="6727"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6" name="Google Shape;17696;p72"/>
            <p:cNvSpPr/>
            <p:nvPr/>
          </p:nvSpPr>
          <p:spPr>
            <a:xfrm>
              <a:off x="2345975" y="1539248"/>
              <a:ext cx="299742" cy="299742"/>
            </a:xfrm>
            <a:custGeom>
              <a:rect b="b" l="l" r="r" t="t"/>
              <a:pathLst>
                <a:path extrusionOk="0" h="11434" w="11434">
                  <a:moveTo>
                    <a:pt x="5717" y="0"/>
                  </a:moveTo>
                  <a:cubicBezTo>
                    <a:pt x="2556" y="0"/>
                    <a:pt x="0" y="2555"/>
                    <a:pt x="0" y="5717"/>
                  </a:cubicBezTo>
                  <a:cubicBezTo>
                    <a:pt x="0" y="8878"/>
                    <a:pt x="2556" y="11433"/>
                    <a:pt x="5717" y="11433"/>
                  </a:cubicBezTo>
                  <a:cubicBezTo>
                    <a:pt x="8878" y="11433"/>
                    <a:pt x="11433" y="8878"/>
                    <a:pt x="11433" y="5717"/>
                  </a:cubicBezTo>
                  <a:cubicBezTo>
                    <a:pt x="11433" y="2555"/>
                    <a:pt x="8878" y="0"/>
                    <a:pt x="5717" y="0"/>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7" name="Google Shape;17697;p72"/>
            <p:cNvSpPr/>
            <p:nvPr/>
          </p:nvSpPr>
          <p:spPr>
            <a:xfrm>
              <a:off x="2490524" y="1560534"/>
              <a:ext cx="11010" cy="133880"/>
            </a:xfrm>
            <a:custGeom>
              <a:rect b="b" l="l" r="r" t="t"/>
              <a:pathLst>
                <a:path extrusionOk="0" h="5107" w="420">
                  <a:moveTo>
                    <a:pt x="212" y="0"/>
                  </a:moveTo>
                  <a:cubicBezTo>
                    <a:pt x="116" y="0"/>
                    <a:pt x="22" y="62"/>
                    <a:pt x="15" y="184"/>
                  </a:cubicBezTo>
                  <a:lnTo>
                    <a:pt x="15" y="4905"/>
                  </a:lnTo>
                  <a:cubicBezTo>
                    <a:pt x="1" y="5020"/>
                    <a:pt x="102" y="5107"/>
                    <a:pt x="203" y="5107"/>
                  </a:cubicBezTo>
                  <a:cubicBezTo>
                    <a:pt x="318" y="5107"/>
                    <a:pt x="419" y="5020"/>
                    <a:pt x="419" y="4905"/>
                  </a:cubicBezTo>
                  <a:lnTo>
                    <a:pt x="419" y="184"/>
                  </a:lnTo>
                  <a:cubicBezTo>
                    <a:pt x="405" y="62"/>
                    <a:pt x="308" y="0"/>
                    <a:pt x="212"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8" name="Google Shape;17698;p72"/>
            <p:cNvSpPr/>
            <p:nvPr/>
          </p:nvSpPr>
          <p:spPr>
            <a:xfrm>
              <a:off x="2489397" y="1683771"/>
              <a:ext cx="137917" cy="10696"/>
            </a:xfrm>
            <a:custGeom>
              <a:rect b="b" l="l" r="r" t="t"/>
              <a:pathLst>
                <a:path extrusionOk="0" h="408" w="5261">
                  <a:moveTo>
                    <a:pt x="5006" y="0"/>
                  </a:moveTo>
                  <a:cubicBezTo>
                    <a:pt x="4998" y="0"/>
                    <a:pt x="4990" y="1"/>
                    <a:pt x="4981" y="2"/>
                  </a:cubicBezTo>
                  <a:lnTo>
                    <a:pt x="246" y="2"/>
                  </a:lnTo>
                  <a:cubicBezTo>
                    <a:pt x="1" y="30"/>
                    <a:pt x="1" y="391"/>
                    <a:pt x="246" y="406"/>
                  </a:cubicBezTo>
                  <a:lnTo>
                    <a:pt x="4981" y="406"/>
                  </a:lnTo>
                  <a:cubicBezTo>
                    <a:pt x="4990" y="407"/>
                    <a:pt x="4998" y="407"/>
                    <a:pt x="5006" y="407"/>
                  </a:cubicBezTo>
                  <a:cubicBezTo>
                    <a:pt x="5261" y="407"/>
                    <a:pt x="5261" y="0"/>
                    <a:pt x="5006"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9" name="Google Shape;17699;p72"/>
            <p:cNvSpPr/>
            <p:nvPr/>
          </p:nvSpPr>
          <p:spPr>
            <a:xfrm>
              <a:off x="2383069" y="1576316"/>
              <a:ext cx="280422" cy="262753"/>
            </a:xfrm>
            <a:custGeom>
              <a:rect b="b" l="l" r="r" t="t"/>
              <a:pathLst>
                <a:path extrusionOk="0" h="10023" w="10697">
                  <a:moveTo>
                    <a:pt x="8070" y="1"/>
                  </a:moveTo>
                  <a:lnTo>
                    <a:pt x="8070" y="1"/>
                  </a:lnTo>
                  <a:cubicBezTo>
                    <a:pt x="10033" y="2253"/>
                    <a:pt x="9917" y="5674"/>
                    <a:pt x="7795" y="7796"/>
                  </a:cubicBezTo>
                  <a:cubicBezTo>
                    <a:pt x="6686" y="8906"/>
                    <a:pt x="5225" y="9467"/>
                    <a:pt x="3760" y="9467"/>
                  </a:cubicBezTo>
                  <a:cubicBezTo>
                    <a:pt x="2422" y="9467"/>
                    <a:pt x="1082" y="8999"/>
                    <a:pt x="0" y="8056"/>
                  </a:cubicBezTo>
                  <a:lnTo>
                    <a:pt x="0" y="8056"/>
                  </a:lnTo>
                  <a:cubicBezTo>
                    <a:pt x="1131" y="9360"/>
                    <a:pt x="2719" y="10023"/>
                    <a:pt x="4311" y="10023"/>
                  </a:cubicBezTo>
                  <a:cubicBezTo>
                    <a:pt x="5767" y="10023"/>
                    <a:pt x="7227" y="9469"/>
                    <a:pt x="8344" y="8345"/>
                  </a:cubicBezTo>
                  <a:cubicBezTo>
                    <a:pt x="10697" y="6006"/>
                    <a:pt x="10567" y="2166"/>
                    <a:pt x="8070"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0" name="Google Shape;17700;p72"/>
            <p:cNvSpPr/>
            <p:nvPr/>
          </p:nvSpPr>
          <p:spPr>
            <a:xfrm>
              <a:off x="2365662" y="1683771"/>
              <a:ext cx="21732" cy="10696"/>
            </a:xfrm>
            <a:custGeom>
              <a:rect b="b" l="l" r="r" t="t"/>
              <a:pathLst>
                <a:path extrusionOk="0" h="408" w="829">
                  <a:moveTo>
                    <a:pt x="561" y="0"/>
                  </a:moveTo>
                  <a:cubicBezTo>
                    <a:pt x="552" y="0"/>
                    <a:pt x="543" y="1"/>
                    <a:pt x="534" y="2"/>
                  </a:cubicBezTo>
                  <a:lnTo>
                    <a:pt x="246" y="2"/>
                  </a:lnTo>
                  <a:cubicBezTo>
                    <a:pt x="0" y="30"/>
                    <a:pt x="0" y="391"/>
                    <a:pt x="246" y="406"/>
                  </a:cubicBezTo>
                  <a:lnTo>
                    <a:pt x="534" y="406"/>
                  </a:lnTo>
                  <a:cubicBezTo>
                    <a:pt x="543" y="407"/>
                    <a:pt x="552" y="407"/>
                    <a:pt x="561" y="407"/>
                  </a:cubicBezTo>
                  <a:cubicBezTo>
                    <a:pt x="828" y="407"/>
                    <a:pt x="828" y="0"/>
                    <a:pt x="561"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1" name="Google Shape;17701;p72"/>
            <p:cNvSpPr/>
            <p:nvPr/>
          </p:nvSpPr>
          <p:spPr>
            <a:xfrm>
              <a:off x="2490524" y="1799589"/>
              <a:ext cx="11377" cy="18613"/>
            </a:xfrm>
            <a:custGeom>
              <a:rect b="b" l="l" r="r" t="t"/>
              <a:pathLst>
                <a:path extrusionOk="0" h="710" w="434">
                  <a:moveTo>
                    <a:pt x="217" y="1"/>
                  </a:moveTo>
                  <a:cubicBezTo>
                    <a:pt x="109" y="1"/>
                    <a:pt x="1" y="73"/>
                    <a:pt x="15" y="217"/>
                  </a:cubicBezTo>
                  <a:lnTo>
                    <a:pt x="15" y="506"/>
                  </a:lnTo>
                  <a:cubicBezTo>
                    <a:pt x="1" y="622"/>
                    <a:pt x="102" y="708"/>
                    <a:pt x="203" y="708"/>
                  </a:cubicBezTo>
                  <a:cubicBezTo>
                    <a:pt x="210" y="709"/>
                    <a:pt x="218" y="710"/>
                    <a:pt x="225" y="710"/>
                  </a:cubicBezTo>
                  <a:cubicBezTo>
                    <a:pt x="331" y="710"/>
                    <a:pt x="419" y="615"/>
                    <a:pt x="419" y="520"/>
                  </a:cubicBezTo>
                  <a:lnTo>
                    <a:pt x="419" y="217"/>
                  </a:lnTo>
                  <a:cubicBezTo>
                    <a:pt x="434" y="73"/>
                    <a:pt x="326" y="1"/>
                    <a:pt x="21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2" name="Google Shape;17702;p72"/>
            <p:cNvSpPr/>
            <p:nvPr/>
          </p:nvSpPr>
          <p:spPr>
            <a:xfrm>
              <a:off x="2401393" y="1596554"/>
              <a:ext cx="19163" cy="15755"/>
            </a:xfrm>
            <a:custGeom>
              <a:rect b="b" l="l" r="r" t="t"/>
              <a:pathLst>
                <a:path extrusionOk="0" h="601" w="731">
                  <a:moveTo>
                    <a:pt x="268" y="1"/>
                  </a:moveTo>
                  <a:cubicBezTo>
                    <a:pt x="121" y="1"/>
                    <a:pt x="1" y="184"/>
                    <a:pt x="124" y="340"/>
                  </a:cubicBezTo>
                  <a:lnTo>
                    <a:pt x="326" y="543"/>
                  </a:lnTo>
                  <a:cubicBezTo>
                    <a:pt x="369" y="571"/>
                    <a:pt x="413" y="600"/>
                    <a:pt x="470" y="600"/>
                  </a:cubicBezTo>
                  <a:cubicBezTo>
                    <a:pt x="644" y="600"/>
                    <a:pt x="730" y="384"/>
                    <a:pt x="615" y="254"/>
                  </a:cubicBezTo>
                  <a:lnTo>
                    <a:pt x="398" y="52"/>
                  </a:lnTo>
                  <a:cubicBezTo>
                    <a:pt x="356" y="16"/>
                    <a:pt x="311" y="1"/>
                    <a:pt x="268"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3" name="Google Shape;17703;p72"/>
            <p:cNvSpPr/>
            <p:nvPr/>
          </p:nvSpPr>
          <p:spPr>
            <a:xfrm>
              <a:off x="2569563" y="1765378"/>
              <a:ext cx="20893" cy="16830"/>
            </a:xfrm>
            <a:custGeom>
              <a:rect b="b" l="l" r="r" t="t"/>
              <a:pathLst>
                <a:path extrusionOk="0" h="642" w="797">
                  <a:moveTo>
                    <a:pt x="313" y="0"/>
                  </a:moveTo>
                  <a:cubicBezTo>
                    <a:pt x="149" y="0"/>
                    <a:pt x="1" y="225"/>
                    <a:pt x="176" y="368"/>
                  </a:cubicBezTo>
                  <a:lnTo>
                    <a:pt x="393" y="584"/>
                  </a:lnTo>
                  <a:cubicBezTo>
                    <a:pt x="421" y="613"/>
                    <a:pt x="479" y="642"/>
                    <a:pt x="537" y="642"/>
                  </a:cubicBezTo>
                  <a:cubicBezTo>
                    <a:pt x="710" y="642"/>
                    <a:pt x="797" y="425"/>
                    <a:pt x="681" y="295"/>
                  </a:cubicBezTo>
                  <a:lnTo>
                    <a:pt x="465" y="79"/>
                  </a:lnTo>
                  <a:cubicBezTo>
                    <a:pt x="419" y="23"/>
                    <a:pt x="366" y="0"/>
                    <a:pt x="31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4" name="Google Shape;17704;p72"/>
            <p:cNvSpPr/>
            <p:nvPr/>
          </p:nvSpPr>
          <p:spPr>
            <a:xfrm>
              <a:off x="2571136" y="1595610"/>
              <a:ext cx="20841" cy="16699"/>
            </a:xfrm>
            <a:custGeom>
              <a:rect b="b" l="l" r="r" t="t"/>
              <a:pathLst>
                <a:path extrusionOk="0" h="637" w="795">
                  <a:moveTo>
                    <a:pt x="491" y="1"/>
                  </a:moveTo>
                  <a:cubicBezTo>
                    <a:pt x="436" y="1"/>
                    <a:pt x="380" y="26"/>
                    <a:pt x="333" y="88"/>
                  </a:cubicBezTo>
                  <a:lnTo>
                    <a:pt x="116" y="290"/>
                  </a:lnTo>
                  <a:cubicBezTo>
                    <a:pt x="1" y="420"/>
                    <a:pt x="87" y="636"/>
                    <a:pt x="260" y="636"/>
                  </a:cubicBezTo>
                  <a:cubicBezTo>
                    <a:pt x="318" y="636"/>
                    <a:pt x="376" y="607"/>
                    <a:pt x="405" y="579"/>
                  </a:cubicBezTo>
                  <a:lnTo>
                    <a:pt x="621" y="362"/>
                  </a:lnTo>
                  <a:cubicBezTo>
                    <a:pt x="794" y="222"/>
                    <a:pt x="652" y="1"/>
                    <a:pt x="491"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5" name="Google Shape;17705;p72"/>
            <p:cNvSpPr/>
            <p:nvPr/>
          </p:nvSpPr>
          <p:spPr>
            <a:xfrm>
              <a:off x="2401236" y="1766296"/>
              <a:ext cx="19583" cy="15913"/>
            </a:xfrm>
            <a:custGeom>
              <a:rect b="b" l="l" r="r" t="t"/>
              <a:pathLst>
                <a:path extrusionOk="0" h="607" w="747">
                  <a:moveTo>
                    <a:pt x="456" y="0"/>
                  </a:moveTo>
                  <a:cubicBezTo>
                    <a:pt x="414" y="0"/>
                    <a:pt x="372" y="13"/>
                    <a:pt x="332" y="44"/>
                  </a:cubicBezTo>
                  <a:lnTo>
                    <a:pt x="130" y="260"/>
                  </a:lnTo>
                  <a:cubicBezTo>
                    <a:pt x="0" y="390"/>
                    <a:pt x="87" y="607"/>
                    <a:pt x="274" y="607"/>
                  </a:cubicBezTo>
                  <a:cubicBezTo>
                    <a:pt x="318" y="607"/>
                    <a:pt x="375" y="578"/>
                    <a:pt x="404" y="549"/>
                  </a:cubicBezTo>
                  <a:lnTo>
                    <a:pt x="621" y="333"/>
                  </a:lnTo>
                  <a:cubicBezTo>
                    <a:pt x="746" y="184"/>
                    <a:pt x="611" y="0"/>
                    <a:pt x="456"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6" name="Google Shape;17706;p72"/>
            <p:cNvSpPr/>
            <p:nvPr/>
          </p:nvSpPr>
          <p:spPr>
            <a:xfrm>
              <a:off x="2373160" y="1634985"/>
              <a:ext cx="23174" cy="14025"/>
            </a:xfrm>
            <a:custGeom>
              <a:rect b="b" l="l" r="r" t="t"/>
              <a:pathLst>
                <a:path extrusionOk="0" h="535" w="884">
                  <a:moveTo>
                    <a:pt x="303" y="0"/>
                  </a:moveTo>
                  <a:cubicBezTo>
                    <a:pt x="104" y="0"/>
                    <a:pt x="0" y="330"/>
                    <a:pt x="248" y="405"/>
                  </a:cubicBezTo>
                  <a:lnTo>
                    <a:pt x="523" y="520"/>
                  </a:lnTo>
                  <a:cubicBezTo>
                    <a:pt x="551" y="520"/>
                    <a:pt x="566" y="535"/>
                    <a:pt x="595" y="535"/>
                  </a:cubicBezTo>
                  <a:cubicBezTo>
                    <a:pt x="811" y="535"/>
                    <a:pt x="883" y="231"/>
                    <a:pt x="681" y="145"/>
                  </a:cubicBezTo>
                  <a:lnTo>
                    <a:pt x="407" y="29"/>
                  </a:lnTo>
                  <a:cubicBezTo>
                    <a:pt x="370" y="9"/>
                    <a:pt x="335" y="0"/>
                    <a:pt x="30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7" name="Google Shape;17707;p72"/>
            <p:cNvSpPr/>
            <p:nvPr/>
          </p:nvSpPr>
          <p:spPr>
            <a:xfrm>
              <a:off x="2595516" y="1729333"/>
              <a:ext cx="21811" cy="13527"/>
            </a:xfrm>
            <a:custGeom>
              <a:rect b="b" l="l" r="r" t="t"/>
              <a:pathLst>
                <a:path extrusionOk="0" h="516" w="832">
                  <a:moveTo>
                    <a:pt x="291" y="0"/>
                  </a:moveTo>
                  <a:cubicBezTo>
                    <a:pt x="100" y="0"/>
                    <a:pt x="1" y="281"/>
                    <a:pt x="197" y="386"/>
                  </a:cubicBezTo>
                  <a:lnTo>
                    <a:pt x="471" y="501"/>
                  </a:lnTo>
                  <a:cubicBezTo>
                    <a:pt x="500" y="516"/>
                    <a:pt x="529" y="516"/>
                    <a:pt x="557" y="516"/>
                  </a:cubicBezTo>
                  <a:cubicBezTo>
                    <a:pt x="774" y="516"/>
                    <a:pt x="832" y="212"/>
                    <a:pt x="630" y="126"/>
                  </a:cubicBezTo>
                  <a:lnTo>
                    <a:pt x="355" y="10"/>
                  </a:lnTo>
                  <a:cubicBezTo>
                    <a:pt x="333" y="3"/>
                    <a:pt x="312" y="0"/>
                    <a:pt x="291"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8" name="Google Shape;17708;p72"/>
            <p:cNvSpPr/>
            <p:nvPr/>
          </p:nvSpPr>
          <p:spPr>
            <a:xfrm>
              <a:off x="2535195" y="1570129"/>
              <a:ext cx="15650" cy="17197"/>
            </a:xfrm>
            <a:custGeom>
              <a:rect b="b" l="l" r="r" t="t"/>
              <a:pathLst>
                <a:path extrusionOk="0" h="656" w="597">
                  <a:moveTo>
                    <a:pt x="345" y="1"/>
                  </a:moveTo>
                  <a:cubicBezTo>
                    <a:pt x="279" y="1"/>
                    <a:pt x="213" y="32"/>
                    <a:pt x="173" y="107"/>
                  </a:cubicBezTo>
                  <a:lnTo>
                    <a:pt x="58" y="381"/>
                  </a:lnTo>
                  <a:cubicBezTo>
                    <a:pt x="0" y="511"/>
                    <a:pt x="87" y="656"/>
                    <a:pt x="231" y="656"/>
                  </a:cubicBezTo>
                  <a:lnTo>
                    <a:pt x="246" y="656"/>
                  </a:lnTo>
                  <a:cubicBezTo>
                    <a:pt x="332" y="656"/>
                    <a:pt x="390" y="612"/>
                    <a:pt x="433" y="540"/>
                  </a:cubicBezTo>
                  <a:lnTo>
                    <a:pt x="549" y="266"/>
                  </a:lnTo>
                  <a:cubicBezTo>
                    <a:pt x="596" y="115"/>
                    <a:pt x="470" y="1"/>
                    <a:pt x="345"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9" name="Google Shape;17709;p72"/>
            <p:cNvSpPr/>
            <p:nvPr/>
          </p:nvSpPr>
          <p:spPr>
            <a:xfrm>
              <a:off x="2441345" y="1790099"/>
              <a:ext cx="16463" cy="18219"/>
            </a:xfrm>
            <a:custGeom>
              <a:rect b="b" l="l" r="r" t="t"/>
              <a:pathLst>
                <a:path extrusionOk="0" h="695" w="628">
                  <a:moveTo>
                    <a:pt x="349" y="1"/>
                  </a:moveTo>
                  <a:cubicBezTo>
                    <a:pt x="272" y="1"/>
                    <a:pt x="195" y="43"/>
                    <a:pt x="159" y="146"/>
                  </a:cubicBezTo>
                  <a:lnTo>
                    <a:pt x="58" y="421"/>
                  </a:lnTo>
                  <a:cubicBezTo>
                    <a:pt x="0" y="550"/>
                    <a:pt x="87" y="695"/>
                    <a:pt x="231" y="695"/>
                  </a:cubicBezTo>
                  <a:lnTo>
                    <a:pt x="246" y="695"/>
                  </a:lnTo>
                  <a:cubicBezTo>
                    <a:pt x="318" y="695"/>
                    <a:pt x="390" y="652"/>
                    <a:pt x="419" y="579"/>
                  </a:cubicBezTo>
                  <a:lnTo>
                    <a:pt x="534" y="305"/>
                  </a:lnTo>
                  <a:cubicBezTo>
                    <a:pt x="627" y="138"/>
                    <a:pt x="487" y="1"/>
                    <a:pt x="34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0" name="Google Shape;17710;p72"/>
            <p:cNvSpPr/>
            <p:nvPr/>
          </p:nvSpPr>
          <p:spPr>
            <a:xfrm>
              <a:off x="2443521" y="1569290"/>
              <a:ext cx="15624" cy="17276"/>
            </a:xfrm>
            <a:custGeom>
              <a:rect b="b" l="l" r="r" t="t"/>
              <a:pathLst>
                <a:path extrusionOk="0" h="659" w="596">
                  <a:moveTo>
                    <a:pt x="252" y="0"/>
                  </a:moveTo>
                  <a:cubicBezTo>
                    <a:pt x="128" y="0"/>
                    <a:pt x="1" y="111"/>
                    <a:pt x="47" y="269"/>
                  </a:cubicBezTo>
                  <a:lnTo>
                    <a:pt x="163" y="529"/>
                  </a:lnTo>
                  <a:cubicBezTo>
                    <a:pt x="191" y="601"/>
                    <a:pt x="264" y="659"/>
                    <a:pt x="336" y="659"/>
                  </a:cubicBezTo>
                  <a:lnTo>
                    <a:pt x="350" y="659"/>
                  </a:lnTo>
                  <a:cubicBezTo>
                    <a:pt x="495" y="659"/>
                    <a:pt x="596" y="514"/>
                    <a:pt x="538" y="384"/>
                  </a:cubicBezTo>
                  <a:lnTo>
                    <a:pt x="422" y="110"/>
                  </a:lnTo>
                  <a:cubicBezTo>
                    <a:pt x="387" y="33"/>
                    <a:pt x="320" y="0"/>
                    <a:pt x="252"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1" name="Google Shape;17711;p72"/>
            <p:cNvSpPr/>
            <p:nvPr/>
          </p:nvSpPr>
          <p:spPr>
            <a:xfrm>
              <a:off x="2532416" y="1791121"/>
              <a:ext cx="16411" cy="18351"/>
            </a:xfrm>
            <a:custGeom>
              <a:rect b="b" l="l" r="r" t="t"/>
              <a:pathLst>
                <a:path extrusionOk="0" h="700" w="626">
                  <a:moveTo>
                    <a:pt x="277" y="1"/>
                  </a:moveTo>
                  <a:cubicBezTo>
                    <a:pt x="140" y="1"/>
                    <a:pt x="0" y="131"/>
                    <a:pt x="92" y="295"/>
                  </a:cubicBezTo>
                  <a:lnTo>
                    <a:pt x="193" y="569"/>
                  </a:lnTo>
                  <a:cubicBezTo>
                    <a:pt x="222" y="641"/>
                    <a:pt x="294" y="699"/>
                    <a:pt x="380" y="699"/>
                  </a:cubicBezTo>
                  <a:lnTo>
                    <a:pt x="395" y="699"/>
                  </a:lnTo>
                  <a:cubicBezTo>
                    <a:pt x="525" y="685"/>
                    <a:pt x="626" y="555"/>
                    <a:pt x="568" y="425"/>
                  </a:cubicBezTo>
                  <a:lnTo>
                    <a:pt x="467" y="151"/>
                  </a:lnTo>
                  <a:cubicBezTo>
                    <a:pt x="435" y="45"/>
                    <a:pt x="357" y="1"/>
                    <a:pt x="27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2" name="Google Shape;17712;p72"/>
            <p:cNvSpPr/>
            <p:nvPr/>
          </p:nvSpPr>
          <p:spPr>
            <a:xfrm>
              <a:off x="2596486" y="1637370"/>
              <a:ext cx="21785" cy="13527"/>
            </a:xfrm>
            <a:custGeom>
              <a:rect b="b" l="l" r="r" t="t"/>
              <a:pathLst>
                <a:path extrusionOk="0" h="516" w="831">
                  <a:moveTo>
                    <a:pt x="539" y="1"/>
                  </a:moveTo>
                  <a:cubicBezTo>
                    <a:pt x="519" y="1"/>
                    <a:pt x="499" y="4"/>
                    <a:pt x="477" y="10"/>
                  </a:cubicBezTo>
                  <a:lnTo>
                    <a:pt x="203" y="126"/>
                  </a:lnTo>
                  <a:cubicBezTo>
                    <a:pt x="1" y="213"/>
                    <a:pt x="59" y="516"/>
                    <a:pt x="275" y="516"/>
                  </a:cubicBezTo>
                  <a:cubicBezTo>
                    <a:pt x="304" y="516"/>
                    <a:pt x="333" y="516"/>
                    <a:pt x="347" y="501"/>
                  </a:cubicBezTo>
                  <a:lnTo>
                    <a:pt x="621" y="400"/>
                  </a:lnTo>
                  <a:cubicBezTo>
                    <a:pt x="831" y="295"/>
                    <a:pt x="732" y="1"/>
                    <a:pt x="53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3" name="Google Shape;17713;p72"/>
            <p:cNvSpPr/>
            <p:nvPr/>
          </p:nvSpPr>
          <p:spPr>
            <a:xfrm>
              <a:off x="2373606" y="1727052"/>
              <a:ext cx="22859" cy="13920"/>
            </a:xfrm>
            <a:custGeom>
              <a:rect b="b" l="l" r="r" t="t"/>
              <a:pathLst>
                <a:path extrusionOk="0" h="531" w="872">
                  <a:moveTo>
                    <a:pt x="575" y="0"/>
                  </a:moveTo>
                  <a:cubicBezTo>
                    <a:pt x="544" y="0"/>
                    <a:pt x="511" y="8"/>
                    <a:pt x="477" y="25"/>
                  </a:cubicBezTo>
                  <a:lnTo>
                    <a:pt x="202" y="141"/>
                  </a:lnTo>
                  <a:cubicBezTo>
                    <a:pt x="0" y="213"/>
                    <a:pt x="58" y="516"/>
                    <a:pt x="289" y="530"/>
                  </a:cubicBezTo>
                  <a:cubicBezTo>
                    <a:pt x="303" y="530"/>
                    <a:pt x="332" y="516"/>
                    <a:pt x="361" y="516"/>
                  </a:cubicBezTo>
                  <a:lnTo>
                    <a:pt x="621" y="400"/>
                  </a:lnTo>
                  <a:cubicBezTo>
                    <a:pt x="871" y="325"/>
                    <a:pt x="774" y="0"/>
                    <a:pt x="575"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14" name="Google Shape;17714;p72"/>
          <p:cNvGrpSpPr/>
          <p:nvPr/>
        </p:nvGrpSpPr>
        <p:grpSpPr>
          <a:xfrm>
            <a:off x="4236601" y="1512666"/>
            <a:ext cx="312981" cy="352697"/>
            <a:chOff x="4236601" y="1512666"/>
            <a:chExt cx="312981" cy="352697"/>
          </a:xfrm>
        </p:grpSpPr>
        <p:sp>
          <p:nvSpPr>
            <p:cNvPr id="17715" name="Google Shape;17715;p72"/>
            <p:cNvSpPr/>
            <p:nvPr/>
          </p:nvSpPr>
          <p:spPr>
            <a:xfrm>
              <a:off x="4236601" y="1512666"/>
              <a:ext cx="312981" cy="352697"/>
            </a:xfrm>
            <a:custGeom>
              <a:rect b="b" l="l" r="r" t="t"/>
              <a:pathLst>
                <a:path extrusionOk="0" h="13454" w="11939">
                  <a:moveTo>
                    <a:pt x="5969" y="0"/>
                  </a:moveTo>
                  <a:cubicBezTo>
                    <a:pt x="5933" y="0"/>
                    <a:pt x="5897" y="11"/>
                    <a:pt x="5861" y="33"/>
                  </a:cubicBezTo>
                  <a:cubicBezTo>
                    <a:pt x="5832" y="47"/>
                    <a:pt x="2743" y="1895"/>
                    <a:pt x="404" y="1895"/>
                  </a:cubicBezTo>
                  <a:cubicBezTo>
                    <a:pt x="303" y="1895"/>
                    <a:pt x="217" y="1967"/>
                    <a:pt x="202" y="2068"/>
                  </a:cubicBezTo>
                  <a:cubicBezTo>
                    <a:pt x="0" y="3656"/>
                    <a:pt x="58" y="5273"/>
                    <a:pt x="390" y="6846"/>
                  </a:cubicBezTo>
                  <a:cubicBezTo>
                    <a:pt x="650" y="8218"/>
                    <a:pt x="1198" y="9517"/>
                    <a:pt x="2007" y="10657"/>
                  </a:cubicBezTo>
                  <a:cubicBezTo>
                    <a:pt x="2988" y="11971"/>
                    <a:pt x="4345" y="12952"/>
                    <a:pt x="5919" y="13443"/>
                  </a:cubicBezTo>
                  <a:cubicBezTo>
                    <a:pt x="5933" y="13450"/>
                    <a:pt x="5951" y="13454"/>
                    <a:pt x="5971" y="13454"/>
                  </a:cubicBezTo>
                  <a:cubicBezTo>
                    <a:pt x="5991" y="13454"/>
                    <a:pt x="6012" y="13450"/>
                    <a:pt x="6034" y="13443"/>
                  </a:cubicBezTo>
                  <a:cubicBezTo>
                    <a:pt x="7608" y="12952"/>
                    <a:pt x="8964" y="11971"/>
                    <a:pt x="9946" y="10657"/>
                  </a:cubicBezTo>
                  <a:cubicBezTo>
                    <a:pt x="10754" y="9517"/>
                    <a:pt x="11303" y="8218"/>
                    <a:pt x="11563" y="6846"/>
                  </a:cubicBezTo>
                  <a:cubicBezTo>
                    <a:pt x="11880" y="5273"/>
                    <a:pt x="11938" y="3656"/>
                    <a:pt x="11736" y="2068"/>
                  </a:cubicBezTo>
                  <a:cubicBezTo>
                    <a:pt x="11722" y="1967"/>
                    <a:pt x="11635" y="1895"/>
                    <a:pt x="11534" y="1895"/>
                  </a:cubicBezTo>
                  <a:cubicBezTo>
                    <a:pt x="9195" y="1895"/>
                    <a:pt x="6106" y="47"/>
                    <a:pt x="6077" y="33"/>
                  </a:cubicBezTo>
                  <a:cubicBezTo>
                    <a:pt x="6041" y="11"/>
                    <a:pt x="6005" y="0"/>
                    <a:pt x="59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6" name="Google Shape;17716;p72"/>
            <p:cNvSpPr/>
            <p:nvPr/>
          </p:nvSpPr>
          <p:spPr>
            <a:xfrm>
              <a:off x="4383798" y="1561557"/>
              <a:ext cx="165784" cy="303806"/>
            </a:xfrm>
            <a:custGeom>
              <a:rect b="b" l="l" r="r" t="t"/>
              <a:pathLst>
                <a:path extrusionOk="0" h="11589" w="6324">
                  <a:moveTo>
                    <a:pt x="5385" y="1"/>
                  </a:moveTo>
                  <a:cubicBezTo>
                    <a:pt x="5573" y="1618"/>
                    <a:pt x="5500" y="3249"/>
                    <a:pt x="5183" y="4837"/>
                  </a:cubicBezTo>
                  <a:cubicBezTo>
                    <a:pt x="4909" y="6251"/>
                    <a:pt x="4331" y="7608"/>
                    <a:pt x="3494" y="8792"/>
                  </a:cubicBezTo>
                  <a:cubicBezTo>
                    <a:pt x="2599" y="10005"/>
                    <a:pt x="1401" y="10929"/>
                    <a:pt x="0" y="11477"/>
                  </a:cubicBezTo>
                  <a:cubicBezTo>
                    <a:pt x="87" y="11520"/>
                    <a:pt x="188" y="11549"/>
                    <a:pt x="289" y="11578"/>
                  </a:cubicBezTo>
                  <a:cubicBezTo>
                    <a:pt x="311" y="11585"/>
                    <a:pt x="332" y="11589"/>
                    <a:pt x="354" y="11589"/>
                  </a:cubicBezTo>
                  <a:cubicBezTo>
                    <a:pt x="376" y="11589"/>
                    <a:pt x="397" y="11585"/>
                    <a:pt x="419" y="11578"/>
                  </a:cubicBezTo>
                  <a:cubicBezTo>
                    <a:pt x="1978" y="11087"/>
                    <a:pt x="3349" y="10106"/>
                    <a:pt x="4317" y="8792"/>
                  </a:cubicBezTo>
                  <a:cubicBezTo>
                    <a:pt x="5125" y="7652"/>
                    <a:pt x="5674" y="6353"/>
                    <a:pt x="5948" y="4981"/>
                  </a:cubicBezTo>
                  <a:cubicBezTo>
                    <a:pt x="6265" y="3408"/>
                    <a:pt x="6323" y="1791"/>
                    <a:pt x="6121" y="203"/>
                  </a:cubicBezTo>
                  <a:cubicBezTo>
                    <a:pt x="6107" y="102"/>
                    <a:pt x="6020" y="30"/>
                    <a:pt x="5919" y="30"/>
                  </a:cubicBezTo>
                  <a:cubicBezTo>
                    <a:pt x="5746" y="30"/>
                    <a:pt x="5558" y="15"/>
                    <a:pt x="5385" y="1"/>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7" name="Google Shape;17717;p72"/>
            <p:cNvSpPr/>
            <p:nvPr/>
          </p:nvSpPr>
          <p:spPr>
            <a:xfrm>
              <a:off x="4267246" y="1546326"/>
              <a:ext cx="251664" cy="283856"/>
            </a:xfrm>
            <a:custGeom>
              <a:rect b="b" l="l" r="r" t="t"/>
              <a:pathLst>
                <a:path extrusionOk="0" h="10828" w="9600">
                  <a:moveTo>
                    <a:pt x="4798" y="1"/>
                  </a:moveTo>
                  <a:cubicBezTo>
                    <a:pt x="4764" y="1"/>
                    <a:pt x="4728" y="12"/>
                    <a:pt x="4692" y="33"/>
                  </a:cubicBezTo>
                  <a:cubicBezTo>
                    <a:pt x="4677" y="48"/>
                    <a:pt x="2209" y="1520"/>
                    <a:pt x="347" y="1520"/>
                  </a:cubicBezTo>
                  <a:cubicBezTo>
                    <a:pt x="260" y="1520"/>
                    <a:pt x="174" y="1592"/>
                    <a:pt x="159" y="1679"/>
                  </a:cubicBezTo>
                  <a:cubicBezTo>
                    <a:pt x="0" y="2964"/>
                    <a:pt x="44" y="4263"/>
                    <a:pt x="303" y="5519"/>
                  </a:cubicBezTo>
                  <a:cubicBezTo>
                    <a:pt x="506" y="6616"/>
                    <a:pt x="953" y="7670"/>
                    <a:pt x="1603" y="8579"/>
                  </a:cubicBezTo>
                  <a:cubicBezTo>
                    <a:pt x="2382" y="9633"/>
                    <a:pt x="3479" y="10427"/>
                    <a:pt x="4735" y="10817"/>
                  </a:cubicBezTo>
                  <a:cubicBezTo>
                    <a:pt x="4757" y="10824"/>
                    <a:pt x="4778" y="10827"/>
                    <a:pt x="4800" y="10827"/>
                  </a:cubicBezTo>
                  <a:cubicBezTo>
                    <a:pt x="4822" y="10827"/>
                    <a:pt x="4843" y="10824"/>
                    <a:pt x="4865" y="10817"/>
                  </a:cubicBezTo>
                  <a:cubicBezTo>
                    <a:pt x="6121" y="10427"/>
                    <a:pt x="7218" y="9633"/>
                    <a:pt x="7998" y="8579"/>
                  </a:cubicBezTo>
                  <a:cubicBezTo>
                    <a:pt x="8647" y="7670"/>
                    <a:pt x="9095" y="6616"/>
                    <a:pt x="9297" y="5519"/>
                  </a:cubicBezTo>
                  <a:cubicBezTo>
                    <a:pt x="9557" y="4263"/>
                    <a:pt x="9600" y="2964"/>
                    <a:pt x="9441" y="1679"/>
                  </a:cubicBezTo>
                  <a:cubicBezTo>
                    <a:pt x="9427" y="1592"/>
                    <a:pt x="9340" y="1520"/>
                    <a:pt x="9253" y="1520"/>
                  </a:cubicBezTo>
                  <a:cubicBezTo>
                    <a:pt x="7391" y="1520"/>
                    <a:pt x="4923" y="48"/>
                    <a:pt x="4894" y="33"/>
                  </a:cubicBezTo>
                  <a:cubicBezTo>
                    <a:pt x="4865" y="12"/>
                    <a:pt x="4833" y="1"/>
                    <a:pt x="479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8" name="Google Shape;17718;p72"/>
            <p:cNvSpPr/>
            <p:nvPr/>
          </p:nvSpPr>
          <p:spPr>
            <a:xfrm>
              <a:off x="4388726" y="1585019"/>
              <a:ext cx="130184" cy="245163"/>
            </a:xfrm>
            <a:custGeom>
              <a:rect b="b" l="l" r="r" t="t"/>
              <a:pathLst>
                <a:path extrusionOk="0" h="9352" w="4966">
                  <a:moveTo>
                    <a:pt x="4071" y="1"/>
                  </a:moveTo>
                  <a:cubicBezTo>
                    <a:pt x="4215" y="1315"/>
                    <a:pt x="4143" y="2643"/>
                    <a:pt x="3898" y="3927"/>
                  </a:cubicBezTo>
                  <a:cubicBezTo>
                    <a:pt x="3667" y="5126"/>
                    <a:pt x="3190" y="6251"/>
                    <a:pt x="2483" y="7248"/>
                  </a:cubicBezTo>
                  <a:cubicBezTo>
                    <a:pt x="1833" y="8128"/>
                    <a:pt x="982" y="8835"/>
                    <a:pt x="0" y="9312"/>
                  </a:cubicBezTo>
                  <a:lnTo>
                    <a:pt x="116" y="9341"/>
                  </a:lnTo>
                  <a:cubicBezTo>
                    <a:pt x="130" y="9348"/>
                    <a:pt x="148" y="9351"/>
                    <a:pt x="168" y="9351"/>
                  </a:cubicBezTo>
                  <a:cubicBezTo>
                    <a:pt x="188" y="9351"/>
                    <a:pt x="209" y="9348"/>
                    <a:pt x="231" y="9341"/>
                  </a:cubicBezTo>
                  <a:cubicBezTo>
                    <a:pt x="1487" y="8951"/>
                    <a:pt x="2584" y="8157"/>
                    <a:pt x="3364" y="7103"/>
                  </a:cubicBezTo>
                  <a:cubicBezTo>
                    <a:pt x="4013" y="6194"/>
                    <a:pt x="4461" y="5140"/>
                    <a:pt x="4677" y="4043"/>
                  </a:cubicBezTo>
                  <a:cubicBezTo>
                    <a:pt x="4923" y="2787"/>
                    <a:pt x="4966" y="1488"/>
                    <a:pt x="4807" y="203"/>
                  </a:cubicBezTo>
                  <a:cubicBezTo>
                    <a:pt x="4793" y="116"/>
                    <a:pt x="4706" y="44"/>
                    <a:pt x="4619" y="44"/>
                  </a:cubicBezTo>
                  <a:cubicBezTo>
                    <a:pt x="4432" y="44"/>
                    <a:pt x="4244" y="30"/>
                    <a:pt x="4071"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9" name="Google Shape;17719;p72"/>
            <p:cNvSpPr/>
            <p:nvPr/>
          </p:nvSpPr>
          <p:spPr>
            <a:xfrm>
              <a:off x="4330817" y="1674727"/>
              <a:ext cx="124521" cy="84019"/>
            </a:xfrm>
            <a:custGeom>
              <a:rect b="b" l="l" r="r" t="t"/>
              <a:pathLst>
                <a:path extrusionOk="0" h="3205" w="4750">
                  <a:moveTo>
                    <a:pt x="2382" y="0"/>
                  </a:moveTo>
                  <a:cubicBezTo>
                    <a:pt x="1083" y="15"/>
                    <a:pt x="0" y="1068"/>
                    <a:pt x="0" y="2295"/>
                  </a:cubicBezTo>
                  <a:lnTo>
                    <a:pt x="0" y="3003"/>
                  </a:lnTo>
                  <a:cubicBezTo>
                    <a:pt x="0" y="3104"/>
                    <a:pt x="87" y="3205"/>
                    <a:pt x="203" y="3205"/>
                  </a:cubicBezTo>
                  <a:lnTo>
                    <a:pt x="4562" y="3205"/>
                  </a:lnTo>
                  <a:cubicBezTo>
                    <a:pt x="4663" y="3205"/>
                    <a:pt x="4750" y="3104"/>
                    <a:pt x="4750" y="3003"/>
                  </a:cubicBezTo>
                  <a:lnTo>
                    <a:pt x="4750" y="2295"/>
                  </a:lnTo>
                  <a:cubicBezTo>
                    <a:pt x="4750" y="1068"/>
                    <a:pt x="3667" y="15"/>
                    <a:pt x="2382" y="0"/>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0" name="Google Shape;17720;p72"/>
            <p:cNvSpPr/>
            <p:nvPr/>
          </p:nvSpPr>
          <p:spPr>
            <a:xfrm>
              <a:off x="4383798" y="1674727"/>
              <a:ext cx="71934" cy="84019"/>
            </a:xfrm>
            <a:custGeom>
              <a:rect b="b" l="l" r="r" t="t"/>
              <a:pathLst>
                <a:path extrusionOk="0" h="3205" w="2744">
                  <a:moveTo>
                    <a:pt x="361" y="0"/>
                  </a:moveTo>
                  <a:cubicBezTo>
                    <a:pt x="231" y="0"/>
                    <a:pt x="116" y="15"/>
                    <a:pt x="0" y="29"/>
                  </a:cubicBezTo>
                  <a:cubicBezTo>
                    <a:pt x="1112" y="217"/>
                    <a:pt x="2007" y="1184"/>
                    <a:pt x="2007" y="2310"/>
                  </a:cubicBezTo>
                  <a:lnTo>
                    <a:pt x="2007" y="3003"/>
                  </a:lnTo>
                  <a:cubicBezTo>
                    <a:pt x="2007" y="3118"/>
                    <a:pt x="1920" y="3205"/>
                    <a:pt x="1805" y="3205"/>
                  </a:cubicBezTo>
                  <a:lnTo>
                    <a:pt x="2541" y="3205"/>
                  </a:lnTo>
                  <a:cubicBezTo>
                    <a:pt x="2657" y="3205"/>
                    <a:pt x="2743" y="3118"/>
                    <a:pt x="2743" y="3003"/>
                  </a:cubicBezTo>
                  <a:lnTo>
                    <a:pt x="2743" y="2295"/>
                  </a:lnTo>
                  <a:cubicBezTo>
                    <a:pt x="2729" y="1068"/>
                    <a:pt x="1646" y="15"/>
                    <a:pt x="361"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1" name="Google Shape;17721;p72"/>
            <p:cNvSpPr/>
            <p:nvPr/>
          </p:nvSpPr>
          <p:spPr>
            <a:xfrm>
              <a:off x="4379263" y="1679917"/>
              <a:ext cx="27657" cy="16017"/>
            </a:xfrm>
            <a:custGeom>
              <a:rect b="b" l="l" r="r" t="t"/>
              <a:pathLst>
                <a:path extrusionOk="0" h="611" w="1055">
                  <a:moveTo>
                    <a:pt x="527" y="1"/>
                  </a:moveTo>
                  <a:cubicBezTo>
                    <a:pt x="350" y="1"/>
                    <a:pt x="173" y="26"/>
                    <a:pt x="0" y="76"/>
                  </a:cubicBezTo>
                  <a:lnTo>
                    <a:pt x="275" y="611"/>
                  </a:lnTo>
                  <a:lnTo>
                    <a:pt x="780" y="611"/>
                  </a:lnTo>
                  <a:lnTo>
                    <a:pt x="1054" y="76"/>
                  </a:lnTo>
                  <a:cubicBezTo>
                    <a:pt x="881" y="26"/>
                    <a:pt x="704" y="1"/>
                    <a:pt x="527"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2" name="Google Shape;17722;p72"/>
            <p:cNvSpPr/>
            <p:nvPr/>
          </p:nvSpPr>
          <p:spPr>
            <a:xfrm>
              <a:off x="4372814" y="1689486"/>
              <a:ext cx="40528" cy="58564"/>
            </a:xfrm>
            <a:custGeom>
              <a:rect b="b" l="l" r="r" t="t"/>
              <a:pathLst>
                <a:path extrusionOk="0" h="2234" w="1546">
                  <a:moveTo>
                    <a:pt x="521" y="0"/>
                  </a:moveTo>
                  <a:cubicBezTo>
                    <a:pt x="419" y="15"/>
                    <a:pt x="333" y="72"/>
                    <a:pt x="318" y="173"/>
                  </a:cubicBezTo>
                  <a:lnTo>
                    <a:pt x="30" y="1473"/>
                  </a:lnTo>
                  <a:cubicBezTo>
                    <a:pt x="1" y="1545"/>
                    <a:pt x="30" y="1617"/>
                    <a:pt x="87" y="1675"/>
                  </a:cubicBezTo>
                  <a:lnTo>
                    <a:pt x="636" y="2180"/>
                  </a:lnTo>
                  <a:cubicBezTo>
                    <a:pt x="679" y="2216"/>
                    <a:pt x="730" y="2234"/>
                    <a:pt x="780" y="2234"/>
                  </a:cubicBezTo>
                  <a:cubicBezTo>
                    <a:pt x="831" y="2234"/>
                    <a:pt x="881" y="2216"/>
                    <a:pt x="925" y="2180"/>
                  </a:cubicBezTo>
                  <a:lnTo>
                    <a:pt x="1473" y="1675"/>
                  </a:lnTo>
                  <a:cubicBezTo>
                    <a:pt x="1517" y="1617"/>
                    <a:pt x="1545" y="1545"/>
                    <a:pt x="1531" y="1473"/>
                  </a:cubicBezTo>
                  <a:lnTo>
                    <a:pt x="1228" y="173"/>
                  </a:lnTo>
                  <a:cubicBezTo>
                    <a:pt x="1213" y="72"/>
                    <a:pt x="1127" y="15"/>
                    <a:pt x="1040"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3" name="Google Shape;17723;p72"/>
            <p:cNvSpPr/>
            <p:nvPr/>
          </p:nvSpPr>
          <p:spPr>
            <a:xfrm>
              <a:off x="4383431" y="1689486"/>
              <a:ext cx="29911" cy="58564"/>
            </a:xfrm>
            <a:custGeom>
              <a:rect b="b" l="l" r="r" t="t"/>
              <a:pathLst>
                <a:path extrusionOk="0" h="2234" w="1141">
                  <a:moveTo>
                    <a:pt x="346" y="0"/>
                  </a:moveTo>
                  <a:lnTo>
                    <a:pt x="217" y="246"/>
                  </a:lnTo>
                  <a:lnTo>
                    <a:pt x="505" y="1501"/>
                  </a:lnTo>
                  <a:lnTo>
                    <a:pt x="0" y="1978"/>
                  </a:lnTo>
                  <a:lnTo>
                    <a:pt x="231" y="2180"/>
                  </a:lnTo>
                  <a:cubicBezTo>
                    <a:pt x="274" y="2216"/>
                    <a:pt x="325" y="2234"/>
                    <a:pt x="374" y="2234"/>
                  </a:cubicBezTo>
                  <a:cubicBezTo>
                    <a:pt x="422" y="2234"/>
                    <a:pt x="469" y="2216"/>
                    <a:pt x="505" y="2180"/>
                  </a:cubicBezTo>
                  <a:lnTo>
                    <a:pt x="1068" y="1675"/>
                  </a:lnTo>
                  <a:cubicBezTo>
                    <a:pt x="1112" y="1617"/>
                    <a:pt x="1140" y="1545"/>
                    <a:pt x="1126" y="1473"/>
                  </a:cubicBezTo>
                  <a:lnTo>
                    <a:pt x="823" y="173"/>
                  </a:lnTo>
                  <a:cubicBezTo>
                    <a:pt x="808" y="72"/>
                    <a:pt x="722" y="15"/>
                    <a:pt x="635"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4" name="Google Shape;17724;p72"/>
            <p:cNvSpPr/>
            <p:nvPr/>
          </p:nvSpPr>
          <p:spPr>
            <a:xfrm>
              <a:off x="4372054" y="1674727"/>
              <a:ext cx="42416" cy="21208"/>
            </a:xfrm>
            <a:custGeom>
              <a:rect b="b" l="l" r="r" t="t"/>
              <a:pathLst>
                <a:path extrusionOk="0" h="809" w="1618">
                  <a:moveTo>
                    <a:pt x="809" y="0"/>
                  </a:moveTo>
                  <a:cubicBezTo>
                    <a:pt x="535" y="0"/>
                    <a:pt x="246" y="58"/>
                    <a:pt x="1" y="144"/>
                  </a:cubicBezTo>
                  <a:lnTo>
                    <a:pt x="333" y="809"/>
                  </a:lnTo>
                  <a:lnTo>
                    <a:pt x="1286" y="809"/>
                  </a:lnTo>
                  <a:lnTo>
                    <a:pt x="1618" y="144"/>
                  </a:lnTo>
                  <a:cubicBezTo>
                    <a:pt x="1358" y="43"/>
                    <a:pt x="1084" y="0"/>
                    <a:pt x="809"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5" name="Google Shape;17725;p72"/>
            <p:cNvSpPr/>
            <p:nvPr/>
          </p:nvSpPr>
          <p:spPr>
            <a:xfrm>
              <a:off x="4389460" y="1675094"/>
              <a:ext cx="24642" cy="20841"/>
            </a:xfrm>
            <a:custGeom>
              <a:rect b="b" l="l" r="r" t="t"/>
              <a:pathLst>
                <a:path extrusionOk="0" h="795" w="940">
                  <a:moveTo>
                    <a:pt x="405" y="1"/>
                  </a:moveTo>
                  <a:lnTo>
                    <a:pt x="1" y="795"/>
                  </a:lnTo>
                  <a:lnTo>
                    <a:pt x="607" y="795"/>
                  </a:lnTo>
                  <a:lnTo>
                    <a:pt x="939" y="130"/>
                  </a:lnTo>
                  <a:cubicBezTo>
                    <a:pt x="766" y="58"/>
                    <a:pt x="578" y="15"/>
                    <a:pt x="405" y="1"/>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6" name="Google Shape;17726;p72"/>
            <p:cNvSpPr/>
            <p:nvPr/>
          </p:nvSpPr>
          <p:spPr>
            <a:xfrm>
              <a:off x="4360703" y="1596396"/>
              <a:ext cx="64751" cy="88947"/>
            </a:xfrm>
            <a:custGeom>
              <a:rect b="b" l="l" r="r" t="t"/>
              <a:pathLst>
                <a:path extrusionOk="0" h="3393" w="2470">
                  <a:moveTo>
                    <a:pt x="1242" y="0"/>
                  </a:moveTo>
                  <a:cubicBezTo>
                    <a:pt x="549" y="0"/>
                    <a:pt x="1" y="563"/>
                    <a:pt x="1" y="1241"/>
                  </a:cubicBezTo>
                  <a:lnTo>
                    <a:pt x="1" y="2151"/>
                  </a:lnTo>
                  <a:cubicBezTo>
                    <a:pt x="1" y="2829"/>
                    <a:pt x="549" y="3392"/>
                    <a:pt x="1242" y="3392"/>
                  </a:cubicBezTo>
                  <a:cubicBezTo>
                    <a:pt x="1921" y="3378"/>
                    <a:pt x="2469" y="2829"/>
                    <a:pt x="2469" y="2136"/>
                  </a:cubicBezTo>
                  <a:lnTo>
                    <a:pt x="2469" y="1241"/>
                  </a:lnTo>
                  <a:cubicBezTo>
                    <a:pt x="2469" y="563"/>
                    <a:pt x="1921" y="14"/>
                    <a:pt x="1242"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7" name="Google Shape;17727;p72"/>
            <p:cNvSpPr/>
            <p:nvPr/>
          </p:nvSpPr>
          <p:spPr>
            <a:xfrm>
              <a:off x="4383431" y="1596396"/>
              <a:ext cx="42023" cy="88947"/>
            </a:xfrm>
            <a:custGeom>
              <a:rect b="b" l="l" r="r" t="t"/>
              <a:pathLst>
                <a:path extrusionOk="0" h="3393" w="1603">
                  <a:moveTo>
                    <a:pt x="375" y="0"/>
                  </a:moveTo>
                  <a:cubicBezTo>
                    <a:pt x="245" y="0"/>
                    <a:pt x="130" y="29"/>
                    <a:pt x="14" y="58"/>
                  </a:cubicBezTo>
                  <a:cubicBezTo>
                    <a:pt x="520" y="217"/>
                    <a:pt x="881" y="707"/>
                    <a:pt x="881" y="1241"/>
                  </a:cubicBezTo>
                  <a:lnTo>
                    <a:pt x="881" y="2151"/>
                  </a:lnTo>
                  <a:cubicBezTo>
                    <a:pt x="881" y="2685"/>
                    <a:pt x="520" y="3176"/>
                    <a:pt x="0" y="3335"/>
                  </a:cubicBezTo>
                  <a:cubicBezTo>
                    <a:pt x="116" y="3363"/>
                    <a:pt x="245" y="3392"/>
                    <a:pt x="361" y="3392"/>
                  </a:cubicBezTo>
                  <a:cubicBezTo>
                    <a:pt x="1054" y="3378"/>
                    <a:pt x="1602" y="2829"/>
                    <a:pt x="1602" y="2136"/>
                  </a:cubicBezTo>
                  <a:lnTo>
                    <a:pt x="1602" y="1241"/>
                  </a:lnTo>
                  <a:cubicBezTo>
                    <a:pt x="1602" y="563"/>
                    <a:pt x="1054" y="14"/>
                    <a:pt x="375"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8" name="Google Shape;17728;p72"/>
            <p:cNvSpPr/>
            <p:nvPr/>
          </p:nvSpPr>
          <p:spPr>
            <a:xfrm>
              <a:off x="4360336" y="1597891"/>
              <a:ext cx="65118" cy="42783"/>
            </a:xfrm>
            <a:custGeom>
              <a:rect b="b" l="l" r="r" t="t"/>
              <a:pathLst>
                <a:path extrusionOk="0" h="1632" w="2484">
                  <a:moveTo>
                    <a:pt x="1242" y="1"/>
                  </a:moveTo>
                  <a:cubicBezTo>
                    <a:pt x="578" y="1"/>
                    <a:pt x="29" y="520"/>
                    <a:pt x="0" y="1184"/>
                  </a:cubicBezTo>
                  <a:lnTo>
                    <a:pt x="0" y="1632"/>
                  </a:lnTo>
                  <a:lnTo>
                    <a:pt x="203" y="1632"/>
                  </a:lnTo>
                  <a:cubicBezTo>
                    <a:pt x="1112" y="1632"/>
                    <a:pt x="1444" y="1026"/>
                    <a:pt x="1444" y="1026"/>
                  </a:cubicBezTo>
                  <a:cubicBezTo>
                    <a:pt x="1444" y="1026"/>
                    <a:pt x="1675" y="1632"/>
                    <a:pt x="2281" y="1632"/>
                  </a:cubicBezTo>
                  <a:lnTo>
                    <a:pt x="2483" y="1632"/>
                  </a:lnTo>
                  <a:lnTo>
                    <a:pt x="2483" y="1184"/>
                  </a:lnTo>
                  <a:cubicBezTo>
                    <a:pt x="2454" y="520"/>
                    <a:pt x="1906" y="1"/>
                    <a:pt x="124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29" name="Google Shape;17729;p72"/>
          <p:cNvGrpSpPr/>
          <p:nvPr/>
        </p:nvGrpSpPr>
        <p:grpSpPr>
          <a:xfrm>
            <a:off x="849675" y="3347716"/>
            <a:ext cx="346300" cy="375818"/>
            <a:chOff x="849675" y="3347716"/>
            <a:chExt cx="346300" cy="375818"/>
          </a:xfrm>
        </p:grpSpPr>
        <p:sp>
          <p:nvSpPr>
            <p:cNvPr id="17730" name="Google Shape;17730;p72"/>
            <p:cNvSpPr/>
            <p:nvPr/>
          </p:nvSpPr>
          <p:spPr>
            <a:xfrm>
              <a:off x="880714" y="3347716"/>
              <a:ext cx="315262" cy="314895"/>
            </a:xfrm>
            <a:custGeom>
              <a:rect b="b" l="l" r="r" t="t"/>
              <a:pathLst>
                <a:path extrusionOk="0" h="12012" w="12026">
                  <a:moveTo>
                    <a:pt x="6006" y="1"/>
                  </a:moveTo>
                  <a:cubicBezTo>
                    <a:pt x="2685" y="1"/>
                    <a:pt x="0" y="2686"/>
                    <a:pt x="0" y="6006"/>
                  </a:cubicBezTo>
                  <a:cubicBezTo>
                    <a:pt x="0" y="9326"/>
                    <a:pt x="2685" y="12011"/>
                    <a:pt x="6006" y="12011"/>
                  </a:cubicBezTo>
                  <a:cubicBezTo>
                    <a:pt x="9326" y="12011"/>
                    <a:pt x="12025" y="9326"/>
                    <a:pt x="12025" y="6006"/>
                  </a:cubicBezTo>
                  <a:cubicBezTo>
                    <a:pt x="12025" y="2686"/>
                    <a:pt x="9326" y="1"/>
                    <a:pt x="6006"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1" name="Google Shape;17731;p72"/>
            <p:cNvSpPr/>
            <p:nvPr/>
          </p:nvSpPr>
          <p:spPr>
            <a:xfrm>
              <a:off x="849675" y="3351124"/>
              <a:ext cx="299742" cy="311801"/>
            </a:xfrm>
            <a:custGeom>
              <a:rect b="b" l="l" r="r" t="t"/>
              <a:pathLst>
                <a:path extrusionOk="0" h="11894" w="11434">
                  <a:moveTo>
                    <a:pt x="5963" y="1"/>
                  </a:moveTo>
                  <a:cubicBezTo>
                    <a:pt x="2036" y="809"/>
                    <a:pt x="1" y="5183"/>
                    <a:pt x="1906" y="8720"/>
                  </a:cubicBezTo>
                  <a:cubicBezTo>
                    <a:pt x="3009" y="10790"/>
                    <a:pt x="5092" y="11894"/>
                    <a:pt x="7205" y="11894"/>
                  </a:cubicBezTo>
                  <a:cubicBezTo>
                    <a:pt x="8716" y="11894"/>
                    <a:pt x="10242" y="11329"/>
                    <a:pt x="11434" y="10149"/>
                  </a:cubicBezTo>
                  <a:lnTo>
                    <a:pt x="11434" y="10149"/>
                  </a:lnTo>
                  <a:cubicBezTo>
                    <a:pt x="11029" y="10221"/>
                    <a:pt x="10611" y="10264"/>
                    <a:pt x="10207" y="10264"/>
                  </a:cubicBezTo>
                  <a:cubicBezTo>
                    <a:pt x="7767" y="10264"/>
                    <a:pt x="5573" y="8806"/>
                    <a:pt x="4649" y="6554"/>
                  </a:cubicBezTo>
                  <a:cubicBezTo>
                    <a:pt x="3711" y="4303"/>
                    <a:pt x="4245" y="1704"/>
                    <a:pt x="5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2" name="Google Shape;17732;p72"/>
            <p:cNvSpPr/>
            <p:nvPr/>
          </p:nvSpPr>
          <p:spPr>
            <a:xfrm>
              <a:off x="881081" y="3347716"/>
              <a:ext cx="314501" cy="314895"/>
            </a:xfrm>
            <a:custGeom>
              <a:rect b="b" l="l" r="r" t="t"/>
              <a:pathLst>
                <a:path extrusionOk="0" h="12012" w="11997">
                  <a:moveTo>
                    <a:pt x="5775" y="15"/>
                  </a:moveTo>
                  <a:lnTo>
                    <a:pt x="5775" y="2542"/>
                  </a:lnTo>
                  <a:lnTo>
                    <a:pt x="2975" y="2542"/>
                  </a:lnTo>
                  <a:cubicBezTo>
                    <a:pt x="3610" y="1098"/>
                    <a:pt x="4620" y="131"/>
                    <a:pt x="5761" y="15"/>
                  </a:cubicBezTo>
                  <a:close/>
                  <a:moveTo>
                    <a:pt x="6222" y="15"/>
                  </a:moveTo>
                  <a:cubicBezTo>
                    <a:pt x="7377" y="131"/>
                    <a:pt x="8388" y="1098"/>
                    <a:pt x="9023" y="2542"/>
                  </a:cubicBezTo>
                  <a:lnTo>
                    <a:pt x="6222" y="2542"/>
                  </a:lnTo>
                  <a:lnTo>
                    <a:pt x="6222" y="15"/>
                  </a:lnTo>
                  <a:close/>
                  <a:moveTo>
                    <a:pt x="5761" y="3003"/>
                  </a:moveTo>
                  <a:lnTo>
                    <a:pt x="5761" y="5775"/>
                  </a:lnTo>
                  <a:lnTo>
                    <a:pt x="2310" y="5775"/>
                  </a:lnTo>
                  <a:cubicBezTo>
                    <a:pt x="2325" y="4837"/>
                    <a:pt x="2484" y="3898"/>
                    <a:pt x="2801" y="3003"/>
                  </a:cubicBezTo>
                  <a:close/>
                  <a:moveTo>
                    <a:pt x="9196" y="3003"/>
                  </a:moveTo>
                  <a:cubicBezTo>
                    <a:pt x="9514" y="3898"/>
                    <a:pt x="9673" y="4837"/>
                    <a:pt x="9687" y="5775"/>
                  </a:cubicBezTo>
                  <a:lnTo>
                    <a:pt x="6222" y="5775"/>
                  </a:lnTo>
                  <a:lnTo>
                    <a:pt x="6222" y="3003"/>
                  </a:lnTo>
                  <a:close/>
                  <a:moveTo>
                    <a:pt x="5761" y="6237"/>
                  </a:moveTo>
                  <a:lnTo>
                    <a:pt x="5761" y="9009"/>
                  </a:lnTo>
                  <a:lnTo>
                    <a:pt x="2801" y="9009"/>
                  </a:lnTo>
                  <a:cubicBezTo>
                    <a:pt x="2484" y="8114"/>
                    <a:pt x="2325" y="7190"/>
                    <a:pt x="2310" y="6237"/>
                  </a:cubicBezTo>
                  <a:close/>
                  <a:moveTo>
                    <a:pt x="9687" y="6237"/>
                  </a:moveTo>
                  <a:cubicBezTo>
                    <a:pt x="9673" y="7190"/>
                    <a:pt x="9514" y="8114"/>
                    <a:pt x="9196" y="9009"/>
                  </a:cubicBezTo>
                  <a:lnTo>
                    <a:pt x="6222" y="9009"/>
                  </a:lnTo>
                  <a:lnTo>
                    <a:pt x="6222" y="6237"/>
                  </a:lnTo>
                  <a:close/>
                  <a:moveTo>
                    <a:pt x="5761" y="9470"/>
                  </a:moveTo>
                  <a:lnTo>
                    <a:pt x="5761" y="11997"/>
                  </a:lnTo>
                  <a:cubicBezTo>
                    <a:pt x="4620" y="11896"/>
                    <a:pt x="3610" y="10914"/>
                    <a:pt x="2975" y="9470"/>
                  </a:cubicBezTo>
                  <a:close/>
                  <a:moveTo>
                    <a:pt x="5761" y="1"/>
                  </a:moveTo>
                  <a:cubicBezTo>
                    <a:pt x="5154" y="30"/>
                    <a:pt x="4562" y="145"/>
                    <a:pt x="3985" y="347"/>
                  </a:cubicBezTo>
                  <a:cubicBezTo>
                    <a:pt x="3321" y="954"/>
                    <a:pt x="2816" y="1704"/>
                    <a:pt x="2484" y="2542"/>
                  </a:cubicBezTo>
                  <a:lnTo>
                    <a:pt x="1098" y="2542"/>
                  </a:lnTo>
                  <a:cubicBezTo>
                    <a:pt x="982" y="2686"/>
                    <a:pt x="881" y="2845"/>
                    <a:pt x="795" y="3003"/>
                  </a:cubicBezTo>
                  <a:lnTo>
                    <a:pt x="2310" y="3003"/>
                  </a:lnTo>
                  <a:cubicBezTo>
                    <a:pt x="2022" y="3898"/>
                    <a:pt x="1863" y="4837"/>
                    <a:pt x="1849" y="5775"/>
                  </a:cubicBezTo>
                  <a:lnTo>
                    <a:pt x="1" y="5775"/>
                  </a:lnTo>
                  <a:lnTo>
                    <a:pt x="1" y="6006"/>
                  </a:lnTo>
                  <a:lnTo>
                    <a:pt x="1" y="6237"/>
                  </a:lnTo>
                  <a:lnTo>
                    <a:pt x="1849" y="6237"/>
                  </a:lnTo>
                  <a:cubicBezTo>
                    <a:pt x="1863" y="7175"/>
                    <a:pt x="2022" y="8114"/>
                    <a:pt x="2310" y="9009"/>
                  </a:cubicBezTo>
                  <a:lnTo>
                    <a:pt x="795" y="9009"/>
                  </a:lnTo>
                  <a:cubicBezTo>
                    <a:pt x="881" y="9167"/>
                    <a:pt x="982" y="9326"/>
                    <a:pt x="1083" y="9470"/>
                  </a:cubicBezTo>
                  <a:lnTo>
                    <a:pt x="2484" y="9470"/>
                  </a:lnTo>
                  <a:cubicBezTo>
                    <a:pt x="2816" y="10308"/>
                    <a:pt x="3321" y="11058"/>
                    <a:pt x="3985" y="11665"/>
                  </a:cubicBezTo>
                  <a:cubicBezTo>
                    <a:pt x="4562" y="11867"/>
                    <a:pt x="5154" y="11982"/>
                    <a:pt x="5761" y="12011"/>
                  </a:cubicBezTo>
                  <a:lnTo>
                    <a:pt x="6222" y="12011"/>
                  </a:lnTo>
                  <a:lnTo>
                    <a:pt x="6222" y="11997"/>
                  </a:lnTo>
                  <a:lnTo>
                    <a:pt x="6222" y="9470"/>
                  </a:lnTo>
                  <a:lnTo>
                    <a:pt x="9023" y="9470"/>
                  </a:lnTo>
                  <a:cubicBezTo>
                    <a:pt x="8388" y="10914"/>
                    <a:pt x="7377" y="11896"/>
                    <a:pt x="6222" y="12011"/>
                  </a:cubicBezTo>
                  <a:cubicBezTo>
                    <a:pt x="6829" y="11982"/>
                    <a:pt x="7435" y="11867"/>
                    <a:pt x="8012" y="11665"/>
                  </a:cubicBezTo>
                  <a:cubicBezTo>
                    <a:pt x="8677" y="11058"/>
                    <a:pt x="9182" y="10308"/>
                    <a:pt x="9514" y="9470"/>
                  </a:cubicBezTo>
                  <a:lnTo>
                    <a:pt x="10900" y="9470"/>
                  </a:lnTo>
                  <a:cubicBezTo>
                    <a:pt x="11015" y="9326"/>
                    <a:pt x="11116" y="9167"/>
                    <a:pt x="11203" y="9009"/>
                  </a:cubicBezTo>
                  <a:lnTo>
                    <a:pt x="9687" y="9009"/>
                  </a:lnTo>
                  <a:cubicBezTo>
                    <a:pt x="9976" y="8114"/>
                    <a:pt x="10135" y="7175"/>
                    <a:pt x="10163" y="6237"/>
                  </a:cubicBezTo>
                  <a:lnTo>
                    <a:pt x="11997" y="6237"/>
                  </a:lnTo>
                  <a:lnTo>
                    <a:pt x="11997" y="6006"/>
                  </a:lnTo>
                  <a:lnTo>
                    <a:pt x="11997" y="5775"/>
                  </a:lnTo>
                  <a:lnTo>
                    <a:pt x="10163" y="5775"/>
                  </a:lnTo>
                  <a:cubicBezTo>
                    <a:pt x="10135" y="4837"/>
                    <a:pt x="9976" y="3898"/>
                    <a:pt x="9687" y="3003"/>
                  </a:cubicBezTo>
                  <a:lnTo>
                    <a:pt x="11203" y="3003"/>
                  </a:lnTo>
                  <a:cubicBezTo>
                    <a:pt x="11102" y="2845"/>
                    <a:pt x="11001" y="2700"/>
                    <a:pt x="10900" y="2542"/>
                  </a:cubicBezTo>
                  <a:lnTo>
                    <a:pt x="9514" y="2542"/>
                  </a:lnTo>
                  <a:cubicBezTo>
                    <a:pt x="9182" y="1704"/>
                    <a:pt x="8677" y="954"/>
                    <a:pt x="8012" y="347"/>
                  </a:cubicBezTo>
                  <a:cubicBezTo>
                    <a:pt x="7435" y="145"/>
                    <a:pt x="6829" y="30"/>
                    <a:pt x="622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3" name="Google Shape;17733;p72"/>
            <p:cNvSpPr/>
            <p:nvPr/>
          </p:nvSpPr>
          <p:spPr>
            <a:xfrm>
              <a:off x="881081" y="3351124"/>
              <a:ext cx="237298" cy="311487"/>
            </a:xfrm>
            <a:custGeom>
              <a:rect b="b" l="l" r="r" t="t"/>
              <a:pathLst>
                <a:path extrusionOk="0" h="11882" w="9052">
                  <a:moveTo>
                    <a:pt x="8532" y="10250"/>
                  </a:moveTo>
                  <a:cubicBezTo>
                    <a:pt x="7927" y="11187"/>
                    <a:pt x="7120" y="11778"/>
                    <a:pt x="6241" y="11881"/>
                  </a:cubicBezTo>
                  <a:lnTo>
                    <a:pt x="6241" y="11881"/>
                  </a:lnTo>
                  <a:cubicBezTo>
                    <a:pt x="6841" y="11864"/>
                    <a:pt x="7441" y="11749"/>
                    <a:pt x="8012" y="11549"/>
                  </a:cubicBezTo>
                  <a:cubicBezTo>
                    <a:pt x="8417" y="11174"/>
                    <a:pt x="8778" y="10755"/>
                    <a:pt x="9052" y="10279"/>
                  </a:cubicBezTo>
                  <a:lnTo>
                    <a:pt x="9009" y="10264"/>
                  </a:lnTo>
                  <a:cubicBezTo>
                    <a:pt x="8850" y="10264"/>
                    <a:pt x="8691" y="10264"/>
                    <a:pt x="8532" y="10250"/>
                  </a:cubicBezTo>
                  <a:close/>
                  <a:moveTo>
                    <a:pt x="4765" y="1"/>
                  </a:moveTo>
                  <a:cubicBezTo>
                    <a:pt x="4505" y="59"/>
                    <a:pt x="4245" y="131"/>
                    <a:pt x="3985" y="217"/>
                  </a:cubicBezTo>
                  <a:cubicBezTo>
                    <a:pt x="3321" y="824"/>
                    <a:pt x="2816" y="1574"/>
                    <a:pt x="2484" y="2412"/>
                  </a:cubicBezTo>
                  <a:lnTo>
                    <a:pt x="1098" y="2412"/>
                  </a:lnTo>
                  <a:cubicBezTo>
                    <a:pt x="982" y="2570"/>
                    <a:pt x="881" y="2715"/>
                    <a:pt x="795" y="2873"/>
                  </a:cubicBezTo>
                  <a:lnTo>
                    <a:pt x="2310" y="2873"/>
                  </a:lnTo>
                  <a:cubicBezTo>
                    <a:pt x="2022" y="3768"/>
                    <a:pt x="1863" y="4707"/>
                    <a:pt x="1849" y="5645"/>
                  </a:cubicBezTo>
                  <a:lnTo>
                    <a:pt x="1" y="5645"/>
                  </a:lnTo>
                  <a:lnTo>
                    <a:pt x="1" y="5876"/>
                  </a:lnTo>
                  <a:lnTo>
                    <a:pt x="1" y="6107"/>
                  </a:lnTo>
                  <a:lnTo>
                    <a:pt x="1849" y="6107"/>
                  </a:lnTo>
                  <a:cubicBezTo>
                    <a:pt x="1863" y="7060"/>
                    <a:pt x="2022" y="7984"/>
                    <a:pt x="2310" y="8893"/>
                  </a:cubicBezTo>
                  <a:lnTo>
                    <a:pt x="795" y="8893"/>
                  </a:lnTo>
                  <a:cubicBezTo>
                    <a:pt x="881" y="9037"/>
                    <a:pt x="982" y="9196"/>
                    <a:pt x="1083" y="9355"/>
                  </a:cubicBezTo>
                  <a:lnTo>
                    <a:pt x="2484" y="9355"/>
                  </a:lnTo>
                  <a:cubicBezTo>
                    <a:pt x="2816" y="10192"/>
                    <a:pt x="3321" y="10943"/>
                    <a:pt x="3985" y="11549"/>
                  </a:cubicBezTo>
                  <a:cubicBezTo>
                    <a:pt x="4562" y="11751"/>
                    <a:pt x="5154" y="11867"/>
                    <a:pt x="5761" y="11881"/>
                  </a:cubicBezTo>
                  <a:lnTo>
                    <a:pt x="5775" y="11881"/>
                  </a:lnTo>
                  <a:cubicBezTo>
                    <a:pt x="4620" y="11766"/>
                    <a:pt x="3610" y="10798"/>
                    <a:pt x="2989" y="9355"/>
                  </a:cubicBezTo>
                  <a:lnTo>
                    <a:pt x="5761" y="9355"/>
                  </a:lnTo>
                  <a:lnTo>
                    <a:pt x="5775" y="11881"/>
                  </a:lnTo>
                  <a:lnTo>
                    <a:pt x="6222" y="11881"/>
                  </a:lnTo>
                  <a:cubicBezTo>
                    <a:pt x="6227" y="11881"/>
                    <a:pt x="6232" y="11881"/>
                    <a:pt x="6237" y="11881"/>
                  </a:cubicBezTo>
                  <a:lnTo>
                    <a:pt x="6237" y="11881"/>
                  </a:lnTo>
                  <a:lnTo>
                    <a:pt x="6237" y="11881"/>
                  </a:lnTo>
                  <a:cubicBezTo>
                    <a:pt x="6238" y="11881"/>
                    <a:pt x="6240" y="11881"/>
                    <a:pt x="6241" y="11881"/>
                  </a:cubicBezTo>
                  <a:lnTo>
                    <a:pt x="6241" y="11881"/>
                  </a:lnTo>
                  <a:cubicBezTo>
                    <a:pt x="6240" y="11881"/>
                    <a:pt x="6238" y="11881"/>
                    <a:pt x="6237" y="11881"/>
                  </a:cubicBezTo>
                  <a:lnTo>
                    <a:pt x="6237" y="11881"/>
                  </a:lnTo>
                  <a:lnTo>
                    <a:pt x="6237" y="9586"/>
                  </a:lnTo>
                  <a:cubicBezTo>
                    <a:pt x="5847" y="9398"/>
                    <a:pt x="5486" y="9153"/>
                    <a:pt x="5169" y="8879"/>
                  </a:cubicBezTo>
                  <a:lnTo>
                    <a:pt x="2801" y="8879"/>
                  </a:lnTo>
                  <a:cubicBezTo>
                    <a:pt x="2484" y="7998"/>
                    <a:pt x="2325" y="7060"/>
                    <a:pt x="2296" y="6107"/>
                  </a:cubicBezTo>
                  <a:lnTo>
                    <a:pt x="3278" y="6107"/>
                  </a:lnTo>
                  <a:cubicBezTo>
                    <a:pt x="3234" y="5963"/>
                    <a:pt x="3191" y="5804"/>
                    <a:pt x="3162" y="5645"/>
                  </a:cubicBezTo>
                  <a:lnTo>
                    <a:pt x="2310" y="5645"/>
                  </a:lnTo>
                  <a:cubicBezTo>
                    <a:pt x="2325" y="4707"/>
                    <a:pt x="2484" y="3768"/>
                    <a:pt x="2801" y="2873"/>
                  </a:cubicBezTo>
                  <a:lnTo>
                    <a:pt x="3162" y="2873"/>
                  </a:lnTo>
                  <a:cubicBezTo>
                    <a:pt x="3191" y="2715"/>
                    <a:pt x="3234" y="2570"/>
                    <a:pt x="3292" y="2412"/>
                  </a:cubicBezTo>
                  <a:lnTo>
                    <a:pt x="2975" y="2412"/>
                  </a:lnTo>
                  <a:cubicBezTo>
                    <a:pt x="3263" y="1719"/>
                    <a:pt x="3696" y="1098"/>
                    <a:pt x="4245" y="593"/>
                  </a:cubicBezTo>
                  <a:cubicBezTo>
                    <a:pt x="4404" y="391"/>
                    <a:pt x="4577" y="188"/>
                    <a:pt x="476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4" name="Google Shape;17734;p72"/>
            <p:cNvSpPr/>
            <p:nvPr/>
          </p:nvSpPr>
          <p:spPr>
            <a:xfrm>
              <a:off x="935582" y="3650473"/>
              <a:ext cx="205893" cy="72668"/>
            </a:xfrm>
            <a:custGeom>
              <a:rect b="b" l="l" r="r" t="t"/>
              <a:pathLst>
                <a:path extrusionOk="0" h="2772" w="7854">
                  <a:moveTo>
                    <a:pt x="5313" y="0"/>
                  </a:moveTo>
                  <a:lnTo>
                    <a:pt x="3927" y="477"/>
                  </a:lnTo>
                  <a:lnTo>
                    <a:pt x="2541" y="15"/>
                  </a:lnTo>
                  <a:lnTo>
                    <a:pt x="607" y="708"/>
                  </a:lnTo>
                  <a:cubicBezTo>
                    <a:pt x="246" y="837"/>
                    <a:pt x="1" y="1198"/>
                    <a:pt x="1" y="1588"/>
                  </a:cubicBezTo>
                  <a:lnTo>
                    <a:pt x="1" y="2555"/>
                  </a:lnTo>
                  <a:cubicBezTo>
                    <a:pt x="1" y="2671"/>
                    <a:pt x="102" y="2772"/>
                    <a:pt x="217" y="2772"/>
                  </a:cubicBezTo>
                  <a:lnTo>
                    <a:pt x="7622" y="2772"/>
                  </a:lnTo>
                  <a:cubicBezTo>
                    <a:pt x="7752" y="2772"/>
                    <a:pt x="7853" y="2671"/>
                    <a:pt x="7853" y="2541"/>
                  </a:cubicBezTo>
                  <a:lnTo>
                    <a:pt x="7853" y="1574"/>
                  </a:lnTo>
                  <a:cubicBezTo>
                    <a:pt x="7853" y="1184"/>
                    <a:pt x="7608" y="837"/>
                    <a:pt x="7247" y="708"/>
                  </a:cubicBezTo>
                  <a:lnTo>
                    <a:pt x="531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5" name="Google Shape;17735;p72"/>
            <p:cNvSpPr/>
            <p:nvPr/>
          </p:nvSpPr>
          <p:spPr>
            <a:xfrm>
              <a:off x="1026024" y="3675062"/>
              <a:ext cx="24616" cy="48472"/>
            </a:xfrm>
            <a:custGeom>
              <a:rect b="b" l="l" r="r" t="t"/>
              <a:pathLst>
                <a:path extrusionOk="0" h="1849" w="939">
                  <a:moveTo>
                    <a:pt x="232" y="0"/>
                  </a:moveTo>
                  <a:lnTo>
                    <a:pt x="1" y="1848"/>
                  </a:lnTo>
                  <a:lnTo>
                    <a:pt x="939" y="1848"/>
                  </a:lnTo>
                  <a:lnTo>
                    <a:pt x="708"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6" name="Google Shape;17736;p72"/>
            <p:cNvSpPr/>
            <p:nvPr/>
          </p:nvSpPr>
          <p:spPr>
            <a:xfrm>
              <a:off x="1027544" y="3662584"/>
              <a:ext cx="21601" cy="20841"/>
            </a:xfrm>
            <a:custGeom>
              <a:rect b="b" l="l" r="r" t="t"/>
              <a:pathLst>
                <a:path extrusionOk="0" h="795" w="824">
                  <a:moveTo>
                    <a:pt x="0" y="0"/>
                  </a:moveTo>
                  <a:lnTo>
                    <a:pt x="0" y="621"/>
                  </a:lnTo>
                  <a:cubicBezTo>
                    <a:pt x="0" y="707"/>
                    <a:pt x="73" y="794"/>
                    <a:pt x="174" y="794"/>
                  </a:cubicBezTo>
                  <a:lnTo>
                    <a:pt x="650" y="794"/>
                  </a:lnTo>
                  <a:cubicBezTo>
                    <a:pt x="737" y="794"/>
                    <a:pt x="823" y="707"/>
                    <a:pt x="823" y="621"/>
                  </a:cubicBezTo>
                  <a:lnTo>
                    <a:pt x="823"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7" name="Google Shape;17737;p72"/>
            <p:cNvSpPr/>
            <p:nvPr/>
          </p:nvSpPr>
          <p:spPr>
            <a:xfrm>
              <a:off x="1104747" y="3675429"/>
              <a:ext cx="36727" cy="47711"/>
            </a:xfrm>
            <a:custGeom>
              <a:rect b="b" l="l" r="r" t="t"/>
              <a:pathLst>
                <a:path extrusionOk="0" h="1820" w="1401">
                  <a:moveTo>
                    <a:pt x="1141" y="1"/>
                  </a:moveTo>
                  <a:lnTo>
                    <a:pt x="274" y="853"/>
                  </a:lnTo>
                  <a:cubicBezTo>
                    <a:pt x="101" y="1026"/>
                    <a:pt x="0" y="1271"/>
                    <a:pt x="0" y="1517"/>
                  </a:cubicBezTo>
                  <a:lnTo>
                    <a:pt x="0" y="1820"/>
                  </a:lnTo>
                  <a:lnTo>
                    <a:pt x="1169" y="1820"/>
                  </a:lnTo>
                  <a:cubicBezTo>
                    <a:pt x="1285" y="1820"/>
                    <a:pt x="1386" y="1719"/>
                    <a:pt x="1400" y="1603"/>
                  </a:cubicBezTo>
                  <a:lnTo>
                    <a:pt x="1400" y="622"/>
                  </a:lnTo>
                  <a:cubicBezTo>
                    <a:pt x="1400" y="391"/>
                    <a:pt x="1299" y="174"/>
                    <a:pt x="114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8" name="Google Shape;17738;p72"/>
            <p:cNvSpPr/>
            <p:nvPr/>
          </p:nvSpPr>
          <p:spPr>
            <a:xfrm>
              <a:off x="971523" y="3463140"/>
              <a:ext cx="133251" cy="96524"/>
            </a:xfrm>
            <a:custGeom>
              <a:rect b="b" l="l" r="r" t="t"/>
              <a:pathLst>
                <a:path extrusionOk="0" h="3682" w="5083">
                  <a:moveTo>
                    <a:pt x="1849" y="1"/>
                  </a:moveTo>
                  <a:cubicBezTo>
                    <a:pt x="838" y="1"/>
                    <a:pt x="1" y="823"/>
                    <a:pt x="1" y="1848"/>
                  </a:cubicBezTo>
                  <a:lnTo>
                    <a:pt x="1" y="2383"/>
                  </a:lnTo>
                  <a:cubicBezTo>
                    <a:pt x="1" y="2628"/>
                    <a:pt x="44" y="2873"/>
                    <a:pt x="131" y="3119"/>
                  </a:cubicBezTo>
                  <a:lnTo>
                    <a:pt x="203" y="3350"/>
                  </a:lnTo>
                  <a:cubicBezTo>
                    <a:pt x="232" y="3422"/>
                    <a:pt x="232" y="3494"/>
                    <a:pt x="232" y="3566"/>
                  </a:cubicBezTo>
                  <a:lnTo>
                    <a:pt x="232" y="3682"/>
                  </a:lnTo>
                  <a:lnTo>
                    <a:pt x="4866" y="3682"/>
                  </a:lnTo>
                  <a:lnTo>
                    <a:pt x="4866" y="3566"/>
                  </a:lnTo>
                  <a:cubicBezTo>
                    <a:pt x="4866" y="3494"/>
                    <a:pt x="4866" y="3422"/>
                    <a:pt x="4895" y="3350"/>
                  </a:cubicBezTo>
                  <a:lnTo>
                    <a:pt x="4967" y="3119"/>
                  </a:lnTo>
                  <a:cubicBezTo>
                    <a:pt x="5053" y="2873"/>
                    <a:pt x="5082" y="2628"/>
                    <a:pt x="5082" y="2383"/>
                  </a:cubicBezTo>
                  <a:lnTo>
                    <a:pt x="5082" y="448"/>
                  </a:lnTo>
                  <a:cubicBezTo>
                    <a:pt x="5082" y="203"/>
                    <a:pt x="4880" y="1"/>
                    <a:pt x="4635"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9" name="Google Shape;17739;p72"/>
            <p:cNvSpPr/>
            <p:nvPr/>
          </p:nvSpPr>
          <p:spPr>
            <a:xfrm>
              <a:off x="1001801" y="3463140"/>
              <a:ext cx="103340" cy="96524"/>
            </a:xfrm>
            <a:custGeom>
              <a:rect b="b" l="l" r="r" t="t"/>
              <a:pathLst>
                <a:path extrusionOk="0" h="3682" w="3942">
                  <a:moveTo>
                    <a:pt x="3503" y="0"/>
                  </a:moveTo>
                  <a:cubicBezTo>
                    <a:pt x="3495" y="0"/>
                    <a:pt x="3487" y="0"/>
                    <a:pt x="3480" y="1"/>
                  </a:cubicBezTo>
                  <a:lnTo>
                    <a:pt x="939" y="1"/>
                  </a:lnTo>
                  <a:cubicBezTo>
                    <a:pt x="931" y="0"/>
                    <a:pt x="922" y="0"/>
                    <a:pt x="914" y="0"/>
                  </a:cubicBezTo>
                  <a:cubicBezTo>
                    <a:pt x="420" y="0"/>
                    <a:pt x="15" y="414"/>
                    <a:pt x="1" y="925"/>
                  </a:cubicBezTo>
                  <a:cubicBezTo>
                    <a:pt x="1" y="1444"/>
                    <a:pt x="419" y="1863"/>
                    <a:pt x="939" y="1863"/>
                  </a:cubicBezTo>
                  <a:lnTo>
                    <a:pt x="1069" y="1863"/>
                  </a:lnTo>
                  <a:lnTo>
                    <a:pt x="1141" y="3682"/>
                  </a:lnTo>
                  <a:lnTo>
                    <a:pt x="3711" y="3682"/>
                  </a:lnTo>
                  <a:lnTo>
                    <a:pt x="3711" y="3566"/>
                  </a:lnTo>
                  <a:cubicBezTo>
                    <a:pt x="3711" y="3494"/>
                    <a:pt x="3711" y="3422"/>
                    <a:pt x="3740" y="3350"/>
                  </a:cubicBezTo>
                  <a:lnTo>
                    <a:pt x="3812" y="3119"/>
                  </a:lnTo>
                  <a:cubicBezTo>
                    <a:pt x="3898" y="2873"/>
                    <a:pt x="3942" y="2628"/>
                    <a:pt x="3942" y="2383"/>
                  </a:cubicBezTo>
                  <a:lnTo>
                    <a:pt x="3942" y="448"/>
                  </a:lnTo>
                  <a:cubicBezTo>
                    <a:pt x="3928" y="211"/>
                    <a:pt x="3738" y="0"/>
                    <a:pt x="3503"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0" name="Google Shape;17740;p72"/>
            <p:cNvSpPr/>
            <p:nvPr/>
          </p:nvSpPr>
          <p:spPr>
            <a:xfrm>
              <a:off x="1001801" y="3608083"/>
              <a:ext cx="73061" cy="54527"/>
            </a:xfrm>
            <a:custGeom>
              <a:rect b="b" l="l" r="r" t="t"/>
              <a:pathLst>
                <a:path extrusionOk="0" h="2080" w="2787">
                  <a:moveTo>
                    <a:pt x="1" y="0"/>
                  </a:moveTo>
                  <a:lnTo>
                    <a:pt x="1" y="2079"/>
                  </a:lnTo>
                  <a:lnTo>
                    <a:pt x="2787" y="2079"/>
                  </a:lnTo>
                  <a:lnTo>
                    <a:pt x="2787"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1" name="Google Shape;17741;p72"/>
            <p:cNvSpPr/>
            <p:nvPr/>
          </p:nvSpPr>
          <p:spPr>
            <a:xfrm>
              <a:off x="1001801" y="3608083"/>
              <a:ext cx="73061" cy="30383"/>
            </a:xfrm>
            <a:custGeom>
              <a:rect b="b" l="l" r="r" t="t"/>
              <a:pathLst>
                <a:path extrusionOk="0" h="1159" w="2787">
                  <a:moveTo>
                    <a:pt x="1" y="0"/>
                  </a:moveTo>
                  <a:lnTo>
                    <a:pt x="1" y="780"/>
                  </a:lnTo>
                  <a:cubicBezTo>
                    <a:pt x="434" y="1033"/>
                    <a:pt x="914" y="1159"/>
                    <a:pt x="1394" y="1159"/>
                  </a:cubicBezTo>
                  <a:cubicBezTo>
                    <a:pt x="1874" y="1159"/>
                    <a:pt x="2354" y="1033"/>
                    <a:pt x="2787" y="780"/>
                  </a:cubicBezTo>
                  <a:lnTo>
                    <a:pt x="2787"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2" name="Google Shape;17742;p72"/>
            <p:cNvSpPr/>
            <p:nvPr/>
          </p:nvSpPr>
          <p:spPr>
            <a:xfrm>
              <a:off x="990083" y="3640459"/>
              <a:ext cx="48445" cy="43596"/>
            </a:xfrm>
            <a:custGeom>
              <a:rect b="b" l="l" r="r" t="t"/>
              <a:pathLst>
                <a:path extrusionOk="0" h="1663" w="1848">
                  <a:moveTo>
                    <a:pt x="406" y="1"/>
                  </a:moveTo>
                  <a:cubicBezTo>
                    <a:pt x="320" y="1"/>
                    <a:pt x="241" y="49"/>
                    <a:pt x="202" y="137"/>
                  </a:cubicBezTo>
                  <a:lnTo>
                    <a:pt x="0" y="555"/>
                  </a:lnTo>
                  <a:lnTo>
                    <a:pt x="765" y="1566"/>
                  </a:lnTo>
                  <a:cubicBezTo>
                    <a:pt x="813" y="1629"/>
                    <a:pt x="882" y="1662"/>
                    <a:pt x="952" y="1662"/>
                  </a:cubicBezTo>
                  <a:cubicBezTo>
                    <a:pt x="1009" y="1662"/>
                    <a:pt x="1066" y="1640"/>
                    <a:pt x="1112" y="1595"/>
                  </a:cubicBezTo>
                  <a:lnTo>
                    <a:pt x="1848" y="859"/>
                  </a:lnTo>
                  <a:lnTo>
                    <a:pt x="534" y="36"/>
                  </a:lnTo>
                  <a:cubicBezTo>
                    <a:pt x="492" y="12"/>
                    <a:pt x="448" y="1"/>
                    <a:pt x="40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3" name="Google Shape;17743;p72"/>
            <p:cNvSpPr/>
            <p:nvPr/>
          </p:nvSpPr>
          <p:spPr>
            <a:xfrm>
              <a:off x="1038502" y="3640459"/>
              <a:ext cx="48105" cy="43438"/>
            </a:xfrm>
            <a:custGeom>
              <a:rect b="b" l="l" r="r" t="t"/>
              <a:pathLst>
                <a:path extrusionOk="0" h="1657" w="1835">
                  <a:moveTo>
                    <a:pt x="1422" y="1"/>
                  </a:moveTo>
                  <a:cubicBezTo>
                    <a:pt x="1380" y="1"/>
                    <a:pt x="1338" y="12"/>
                    <a:pt x="1300" y="36"/>
                  </a:cubicBezTo>
                  <a:lnTo>
                    <a:pt x="1" y="859"/>
                  </a:lnTo>
                  <a:lnTo>
                    <a:pt x="723" y="1595"/>
                  </a:lnTo>
                  <a:cubicBezTo>
                    <a:pt x="770" y="1635"/>
                    <a:pt x="829" y="1656"/>
                    <a:pt x="888" y="1656"/>
                  </a:cubicBezTo>
                  <a:cubicBezTo>
                    <a:pt x="956" y="1656"/>
                    <a:pt x="1023" y="1628"/>
                    <a:pt x="1069" y="1566"/>
                  </a:cubicBezTo>
                  <a:lnTo>
                    <a:pt x="1834" y="555"/>
                  </a:lnTo>
                  <a:lnTo>
                    <a:pt x="1632" y="137"/>
                  </a:lnTo>
                  <a:cubicBezTo>
                    <a:pt x="1593" y="49"/>
                    <a:pt x="1508" y="1"/>
                    <a:pt x="142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4" name="Google Shape;17744;p72"/>
            <p:cNvSpPr/>
            <p:nvPr/>
          </p:nvSpPr>
          <p:spPr>
            <a:xfrm>
              <a:off x="977971" y="3511926"/>
              <a:ext cx="120746" cy="114350"/>
            </a:xfrm>
            <a:custGeom>
              <a:rect b="b" l="l" r="r" t="t"/>
              <a:pathLst>
                <a:path extrusionOk="0" h="4362" w="4606">
                  <a:moveTo>
                    <a:pt x="1995" y="1"/>
                  </a:moveTo>
                  <a:cubicBezTo>
                    <a:pt x="1405" y="1"/>
                    <a:pt x="893" y="100"/>
                    <a:pt x="635" y="161"/>
                  </a:cubicBezTo>
                  <a:cubicBezTo>
                    <a:pt x="534" y="190"/>
                    <a:pt x="462" y="276"/>
                    <a:pt x="462" y="392"/>
                  </a:cubicBezTo>
                  <a:lnTo>
                    <a:pt x="462" y="940"/>
                  </a:lnTo>
                  <a:cubicBezTo>
                    <a:pt x="462" y="1056"/>
                    <a:pt x="419" y="1186"/>
                    <a:pt x="332" y="1272"/>
                  </a:cubicBezTo>
                  <a:lnTo>
                    <a:pt x="130" y="1460"/>
                  </a:lnTo>
                  <a:cubicBezTo>
                    <a:pt x="44" y="1546"/>
                    <a:pt x="0" y="1662"/>
                    <a:pt x="0" y="1792"/>
                  </a:cubicBezTo>
                  <a:lnTo>
                    <a:pt x="0" y="2052"/>
                  </a:lnTo>
                  <a:cubicBezTo>
                    <a:pt x="0" y="3336"/>
                    <a:pt x="1040" y="4361"/>
                    <a:pt x="2310" y="4361"/>
                  </a:cubicBezTo>
                  <a:cubicBezTo>
                    <a:pt x="3580" y="4361"/>
                    <a:pt x="4605" y="3322"/>
                    <a:pt x="4605" y="2052"/>
                  </a:cubicBezTo>
                  <a:lnTo>
                    <a:pt x="4605" y="1792"/>
                  </a:lnTo>
                  <a:cubicBezTo>
                    <a:pt x="4605" y="1662"/>
                    <a:pt x="4562" y="1546"/>
                    <a:pt x="4475" y="1460"/>
                  </a:cubicBezTo>
                  <a:lnTo>
                    <a:pt x="4302" y="1272"/>
                  </a:lnTo>
                  <a:cubicBezTo>
                    <a:pt x="4215" y="1186"/>
                    <a:pt x="4158" y="1070"/>
                    <a:pt x="4158" y="940"/>
                  </a:cubicBezTo>
                  <a:lnTo>
                    <a:pt x="4158" y="825"/>
                  </a:lnTo>
                  <a:cubicBezTo>
                    <a:pt x="4158" y="724"/>
                    <a:pt x="4114" y="637"/>
                    <a:pt x="4042" y="579"/>
                  </a:cubicBezTo>
                  <a:cubicBezTo>
                    <a:pt x="3429" y="127"/>
                    <a:pt x="2662" y="1"/>
                    <a:pt x="199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5" name="Google Shape;17745;p72"/>
            <p:cNvSpPr/>
            <p:nvPr/>
          </p:nvSpPr>
          <p:spPr>
            <a:xfrm>
              <a:off x="977578" y="3511926"/>
              <a:ext cx="109028" cy="113957"/>
            </a:xfrm>
            <a:custGeom>
              <a:rect b="b" l="l" r="r" t="t"/>
              <a:pathLst>
                <a:path extrusionOk="0" h="4347" w="4159">
                  <a:moveTo>
                    <a:pt x="1994" y="1"/>
                  </a:moveTo>
                  <a:cubicBezTo>
                    <a:pt x="1778" y="1"/>
                    <a:pt x="1573" y="13"/>
                    <a:pt x="1387" y="31"/>
                  </a:cubicBezTo>
                  <a:cubicBezTo>
                    <a:pt x="1141" y="60"/>
                    <a:pt x="881" y="103"/>
                    <a:pt x="636" y="161"/>
                  </a:cubicBezTo>
                  <a:cubicBezTo>
                    <a:pt x="535" y="190"/>
                    <a:pt x="463" y="276"/>
                    <a:pt x="463" y="392"/>
                  </a:cubicBezTo>
                  <a:lnTo>
                    <a:pt x="463" y="940"/>
                  </a:lnTo>
                  <a:cubicBezTo>
                    <a:pt x="463" y="1056"/>
                    <a:pt x="419" y="1186"/>
                    <a:pt x="318" y="1272"/>
                  </a:cubicBezTo>
                  <a:lnTo>
                    <a:pt x="131" y="1460"/>
                  </a:lnTo>
                  <a:cubicBezTo>
                    <a:pt x="44" y="1546"/>
                    <a:pt x="1" y="1662"/>
                    <a:pt x="1" y="1792"/>
                  </a:cubicBezTo>
                  <a:lnTo>
                    <a:pt x="1" y="2052"/>
                  </a:lnTo>
                  <a:cubicBezTo>
                    <a:pt x="1" y="3221"/>
                    <a:pt x="867" y="4203"/>
                    <a:pt x="2036" y="4347"/>
                  </a:cubicBezTo>
                  <a:cubicBezTo>
                    <a:pt x="1618" y="3914"/>
                    <a:pt x="1387" y="3351"/>
                    <a:pt x="1387" y="2745"/>
                  </a:cubicBezTo>
                  <a:lnTo>
                    <a:pt x="1387" y="1056"/>
                  </a:lnTo>
                  <a:cubicBezTo>
                    <a:pt x="1387" y="825"/>
                    <a:pt x="1560" y="637"/>
                    <a:pt x="1791" y="608"/>
                  </a:cubicBezTo>
                  <a:cubicBezTo>
                    <a:pt x="1976" y="584"/>
                    <a:pt x="2216" y="563"/>
                    <a:pt x="2482" y="563"/>
                  </a:cubicBezTo>
                  <a:cubicBezTo>
                    <a:pt x="3005" y="563"/>
                    <a:pt x="3632" y="644"/>
                    <a:pt x="4158" y="940"/>
                  </a:cubicBezTo>
                  <a:lnTo>
                    <a:pt x="4158" y="825"/>
                  </a:lnTo>
                  <a:cubicBezTo>
                    <a:pt x="4158" y="724"/>
                    <a:pt x="4115" y="637"/>
                    <a:pt x="4043" y="579"/>
                  </a:cubicBezTo>
                  <a:cubicBezTo>
                    <a:pt x="3431" y="121"/>
                    <a:pt x="2663" y="1"/>
                    <a:pt x="199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6" name="Google Shape;17746;p72"/>
            <p:cNvSpPr/>
            <p:nvPr/>
          </p:nvSpPr>
          <p:spPr>
            <a:xfrm>
              <a:off x="935215" y="3675429"/>
              <a:ext cx="36334" cy="47711"/>
            </a:xfrm>
            <a:custGeom>
              <a:rect b="b" l="l" r="r" t="t"/>
              <a:pathLst>
                <a:path extrusionOk="0" h="1820" w="1386">
                  <a:moveTo>
                    <a:pt x="260" y="1"/>
                  </a:moveTo>
                  <a:cubicBezTo>
                    <a:pt x="87" y="174"/>
                    <a:pt x="0" y="391"/>
                    <a:pt x="0" y="622"/>
                  </a:cubicBezTo>
                  <a:lnTo>
                    <a:pt x="0" y="1603"/>
                  </a:lnTo>
                  <a:cubicBezTo>
                    <a:pt x="15" y="1719"/>
                    <a:pt x="116" y="1820"/>
                    <a:pt x="231" y="1820"/>
                  </a:cubicBezTo>
                  <a:lnTo>
                    <a:pt x="1386" y="1820"/>
                  </a:lnTo>
                  <a:lnTo>
                    <a:pt x="1386" y="1517"/>
                  </a:lnTo>
                  <a:cubicBezTo>
                    <a:pt x="1386" y="1271"/>
                    <a:pt x="1299" y="1026"/>
                    <a:pt x="1126" y="853"/>
                  </a:cubicBezTo>
                  <a:lnTo>
                    <a:pt x="260"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47" name="Google Shape;17747;p72"/>
          <p:cNvGrpSpPr/>
          <p:nvPr/>
        </p:nvGrpSpPr>
        <p:grpSpPr>
          <a:xfrm>
            <a:off x="1324219" y="3399202"/>
            <a:ext cx="376578" cy="272846"/>
            <a:chOff x="1324219" y="3399202"/>
            <a:chExt cx="376578" cy="272846"/>
          </a:xfrm>
        </p:grpSpPr>
        <p:sp>
          <p:nvSpPr>
            <p:cNvPr id="17748" name="Google Shape;17748;p72"/>
            <p:cNvSpPr/>
            <p:nvPr/>
          </p:nvSpPr>
          <p:spPr>
            <a:xfrm>
              <a:off x="1597458" y="3496066"/>
              <a:ext cx="30278" cy="66639"/>
            </a:xfrm>
            <a:custGeom>
              <a:rect b="b" l="l" r="r" t="t"/>
              <a:pathLst>
                <a:path extrusionOk="0" h="2542" w="1155">
                  <a:moveTo>
                    <a:pt x="693" y="1"/>
                  </a:moveTo>
                  <a:cubicBezTo>
                    <a:pt x="303" y="1"/>
                    <a:pt x="0" y="318"/>
                    <a:pt x="0" y="693"/>
                  </a:cubicBezTo>
                  <a:lnTo>
                    <a:pt x="0" y="852"/>
                  </a:lnTo>
                  <a:cubicBezTo>
                    <a:pt x="0" y="1054"/>
                    <a:pt x="29" y="1256"/>
                    <a:pt x="101" y="1444"/>
                  </a:cubicBezTo>
                  <a:lnTo>
                    <a:pt x="462" y="2541"/>
                  </a:lnTo>
                  <a:lnTo>
                    <a:pt x="1155" y="2541"/>
                  </a:lnTo>
                  <a:lnTo>
                    <a:pt x="1155"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9" name="Google Shape;17749;p72"/>
            <p:cNvSpPr/>
            <p:nvPr/>
          </p:nvSpPr>
          <p:spPr>
            <a:xfrm>
              <a:off x="1609569" y="3490011"/>
              <a:ext cx="72668" cy="72694"/>
            </a:xfrm>
            <a:custGeom>
              <a:rect b="b" l="l" r="r" t="t"/>
              <a:pathLst>
                <a:path extrusionOk="0" h="2773" w="2772">
                  <a:moveTo>
                    <a:pt x="693" y="1"/>
                  </a:moveTo>
                  <a:cubicBezTo>
                    <a:pt x="303" y="1"/>
                    <a:pt x="0" y="304"/>
                    <a:pt x="0" y="693"/>
                  </a:cubicBezTo>
                  <a:cubicBezTo>
                    <a:pt x="0" y="939"/>
                    <a:pt x="202" y="1155"/>
                    <a:pt x="462" y="1155"/>
                  </a:cubicBezTo>
                  <a:lnTo>
                    <a:pt x="2310" y="2772"/>
                  </a:lnTo>
                  <a:lnTo>
                    <a:pt x="2700" y="1401"/>
                  </a:lnTo>
                  <a:cubicBezTo>
                    <a:pt x="2757" y="1242"/>
                    <a:pt x="2772" y="1069"/>
                    <a:pt x="2772" y="896"/>
                  </a:cubicBezTo>
                  <a:lnTo>
                    <a:pt x="2772" y="463"/>
                  </a:lnTo>
                  <a:cubicBezTo>
                    <a:pt x="2772" y="203"/>
                    <a:pt x="2570" y="1"/>
                    <a:pt x="23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0" name="Google Shape;17750;p72"/>
            <p:cNvSpPr/>
            <p:nvPr/>
          </p:nvSpPr>
          <p:spPr>
            <a:xfrm>
              <a:off x="1621681" y="3580846"/>
              <a:ext cx="36334" cy="26870"/>
            </a:xfrm>
            <a:custGeom>
              <a:rect b="b" l="l" r="r" t="t"/>
              <a:pathLst>
                <a:path extrusionOk="0" h="1025" w="1386">
                  <a:moveTo>
                    <a:pt x="0" y="0"/>
                  </a:moveTo>
                  <a:lnTo>
                    <a:pt x="0" y="1025"/>
                  </a:lnTo>
                  <a:lnTo>
                    <a:pt x="1386" y="1025"/>
                  </a:lnTo>
                  <a:lnTo>
                    <a:pt x="1386"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1" name="Google Shape;17751;p72"/>
            <p:cNvSpPr/>
            <p:nvPr/>
          </p:nvSpPr>
          <p:spPr>
            <a:xfrm>
              <a:off x="1621681" y="3580846"/>
              <a:ext cx="36334" cy="14785"/>
            </a:xfrm>
            <a:custGeom>
              <a:rect b="b" l="l" r="r" t="t"/>
              <a:pathLst>
                <a:path extrusionOk="0" h="564" w="1386">
                  <a:moveTo>
                    <a:pt x="0" y="0"/>
                  </a:moveTo>
                  <a:lnTo>
                    <a:pt x="0" y="433"/>
                  </a:lnTo>
                  <a:cubicBezTo>
                    <a:pt x="224" y="520"/>
                    <a:pt x="458" y="563"/>
                    <a:pt x="693" y="563"/>
                  </a:cubicBezTo>
                  <a:cubicBezTo>
                    <a:pt x="927" y="563"/>
                    <a:pt x="1162" y="520"/>
                    <a:pt x="1386" y="433"/>
                  </a:cubicBezTo>
                  <a:lnTo>
                    <a:pt x="138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2" name="Google Shape;17752;p72"/>
            <p:cNvSpPr/>
            <p:nvPr/>
          </p:nvSpPr>
          <p:spPr>
            <a:xfrm>
              <a:off x="1579291" y="3595605"/>
              <a:ext cx="121507" cy="76443"/>
            </a:xfrm>
            <a:custGeom>
              <a:rect b="b" l="l" r="r" t="t"/>
              <a:pathLst>
                <a:path extrusionOk="0" h="2916" w="4635">
                  <a:moveTo>
                    <a:pt x="1631" y="0"/>
                  </a:moveTo>
                  <a:lnTo>
                    <a:pt x="505" y="318"/>
                  </a:lnTo>
                  <a:cubicBezTo>
                    <a:pt x="217" y="404"/>
                    <a:pt x="0" y="679"/>
                    <a:pt x="0" y="996"/>
                  </a:cubicBezTo>
                  <a:lnTo>
                    <a:pt x="0" y="2685"/>
                  </a:lnTo>
                  <a:cubicBezTo>
                    <a:pt x="0" y="2801"/>
                    <a:pt x="116" y="2916"/>
                    <a:pt x="231" y="2916"/>
                  </a:cubicBezTo>
                  <a:lnTo>
                    <a:pt x="4403" y="2916"/>
                  </a:lnTo>
                  <a:cubicBezTo>
                    <a:pt x="4519" y="2916"/>
                    <a:pt x="4634" y="2801"/>
                    <a:pt x="4634" y="2685"/>
                  </a:cubicBezTo>
                  <a:lnTo>
                    <a:pt x="4634" y="996"/>
                  </a:lnTo>
                  <a:cubicBezTo>
                    <a:pt x="4634" y="679"/>
                    <a:pt x="4417" y="404"/>
                    <a:pt x="4114" y="318"/>
                  </a:cubicBezTo>
                  <a:lnTo>
                    <a:pt x="3017" y="0"/>
                  </a:lnTo>
                  <a:lnTo>
                    <a:pt x="2324" y="462"/>
                  </a:lnTo>
                  <a:lnTo>
                    <a:pt x="1631"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3" name="Google Shape;17753;p72"/>
            <p:cNvSpPr/>
            <p:nvPr/>
          </p:nvSpPr>
          <p:spPr>
            <a:xfrm>
              <a:off x="1633766" y="3607690"/>
              <a:ext cx="12138" cy="64358"/>
            </a:xfrm>
            <a:custGeom>
              <a:rect b="b" l="l" r="r" t="t"/>
              <a:pathLst>
                <a:path extrusionOk="0" h="2455" w="463">
                  <a:moveTo>
                    <a:pt x="116" y="1"/>
                  </a:moveTo>
                  <a:lnTo>
                    <a:pt x="1" y="2455"/>
                  </a:lnTo>
                  <a:lnTo>
                    <a:pt x="463" y="2455"/>
                  </a:lnTo>
                  <a:lnTo>
                    <a:pt x="347"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4" name="Google Shape;17754;p72"/>
            <p:cNvSpPr/>
            <p:nvPr/>
          </p:nvSpPr>
          <p:spPr>
            <a:xfrm>
              <a:off x="1603514" y="3520289"/>
              <a:ext cx="72668" cy="66639"/>
            </a:xfrm>
            <a:custGeom>
              <a:rect b="b" l="l" r="r" t="t"/>
              <a:pathLst>
                <a:path extrusionOk="0" h="2542" w="2772">
                  <a:moveTo>
                    <a:pt x="895" y="0"/>
                  </a:moveTo>
                  <a:cubicBezTo>
                    <a:pt x="765" y="0"/>
                    <a:pt x="635" y="44"/>
                    <a:pt x="549" y="130"/>
                  </a:cubicBezTo>
                  <a:lnTo>
                    <a:pt x="130" y="549"/>
                  </a:lnTo>
                  <a:cubicBezTo>
                    <a:pt x="43" y="636"/>
                    <a:pt x="0" y="765"/>
                    <a:pt x="0" y="881"/>
                  </a:cubicBezTo>
                  <a:lnTo>
                    <a:pt x="0" y="1155"/>
                  </a:lnTo>
                  <a:cubicBezTo>
                    <a:pt x="0" y="1920"/>
                    <a:pt x="621" y="2541"/>
                    <a:pt x="1386" y="2541"/>
                  </a:cubicBezTo>
                  <a:cubicBezTo>
                    <a:pt x="2151" y="2541"/>
                    <a:pt x="2772" y="1920"/>
                    <a:pt x="2772" y="1155"/>
                  </a:cubicBezTo>
                  <a:lnTo>
                    <a:pt x="2772" y="852"/>
                  </a:lnTo>
                  <a:cubicBezTo>
                    <a:pt x="2772" y="737"/>
                    <a:pt x="2728" y="621"/>
                    <a:pt x="2642" y="535"/>
                  </a:cubicBezTo>
                  <a:cubicBezTo>
                    <a:pt x="2281" y="188"/>
                    <a:pt x="1631" y="29"/>
                    <a:pt x="89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5" name="Google Shape;17755;p72"/>
            <p:cNvSpPr/>
            <p:nvPr/>
          </p:nvSpPr>
          <p:spPr>
            <a:xfrm>
              <a:off x="1603514" y="3520289"/>
              <a:ext cx="72668" cy="65118"/>
            </a:xfrm>
            <a:custGeom>
              <a:rect b="b" l="l" r="r" t="t"/>
              <a:pathLst>
                <a:path extrusionOk="0" h="2484" w="2772">
                  <a:moveTo>
                    <a:pt x="895" y="0"/>
                  </a:moveTo>
                  <a:cubicBezTo>
                    <a:pt x="765" y="0"/>
                    <a:pt x="650" y="58"/>
                    <a:pt x="563" y="145"/>
                  </a:cubicBezTo>
                  <a:lnTo>
                    <a:pt x="144" y="563"/>
                  </a:lnTo>
                  <a:cubicBezTo>
                    <a:pt x="43" y="650"/>
                    <a:pt x="0" y="765"/>
                    <a:pt x="0" y="881"/>
                  </a:cubicBezTo>
                  <a:lnTo>
                    <a:pt x="0" y="1155"/>
                  </a:lnTo>
                  <a:cubicBezTo>
                    <a:pt x="0" y="1776"/>
                    <a:pt x="404" y="2325"/>
                    <a:pt x="1011" y="2483"/>
                  </a:cubicBezTo>
                  <a:cubicBezTo>
                    <a:pt x="808" y="2238"/>
                    <a:pt x="693" y="1935"/>
                    <a:pt x="693" y="1617"/>
                  </a:cubicBezTo>
                  <a:lnTo>
                    <a:pt x="693" y="939"/>
                  </a:lnTo>
                  <a:cubicBezTo>
                    <a:pt x="693" y="695"/>
                    <a:pt x="897" y="489"/>
                    <a:pt x="1137" y="489"/>
                  </a:cubicBezTo>
                  <a:cubicBezTo>
                    <a:pt x="1153" y="489"/>
                    <a:pt x="1168" y="489"/>
                    <a:pt x="1184" y="491"/>
                  </a:cubicBezTo>
                  <a:cubicBezTo>
                    <a:pt x="1646" y="520"/>
                    <a:pt x="2339" y="592"/>
                    <a:pt x="2772" y="794"/>
                  </a:cubicBezTo>
                  <a:cubicBezTo>
                    <a:pt x="2757" y="693"/>
                    <a:pt x="2714" y="607"/>
                    <a:pt x="2642" y="535"/>
                  </a:cubicBezTo>
                  <a:cubicBezTo>
                    <a:pt x="2281" y="188"/>
                    <a:pt x="1631" y="29"/>
                    <a:pt x="89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6" name="Google Shape;17756;p72"/>
            <p:cNvSpPr/>
            <p:nvPr/>
          </p:nvSpPr>
          <p:spPr>
            <a:xfrm>
              <a:off x="1676156" y="3611098"/>
              <a:ext cx="24249" cy="60583"/>
            </a:xfrm>
            <a:custGeom>
              <a:rect b="b" l="l" r="r" t="t"/>
              <a:pathLst>
                <a:path extrusionOk="0" h="2311" w="925">
                  <a:moveTo>
                    <a:pt x="809" y="1"/>
                  </a:moveTo>
                  <a:lnTo>
                    <a:pt x="203" y="593"/>
                  </a:lnTo>
                  <a:cubicBezTo>
                    <a:pt x="73" y="723"/>
                    <a:pt x="1" y="896"/>
                    <a:pt x="1" y="1084"/>
                  </a:cubicBezTo>
                  <a:lnTo>
                    <a:pt x="1" y="2311"/>
                  </a:lnTo>
                  <a:lnTo>
                    <a:pt x="694" y="2311"/>
                  </a:lnTo>
                  <a:cubicBezTo>
                    <a:pt x="824" y="2311"/>
                    <a:pt x="925" y="2210"/>
                    <a:pt x="925" y="2080"/>
                  </a:cubicBezTo>
                  <a:lnTo>
                    <a:pt x="925" y="391"/>
                  </a:lnTo>
                  <a:cubicBezTo>
                    <a:pt x="925" y="261"/>
                    <a:pt x="881" y="116"/>
                    <a:pt x="809"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7" name="Google Shape;17757;p72"/>
            <p:cNvSpPr/>
            <p:nvPr/>
          </p:nvSpPr>
          <p:spPr>
            <a:xfrm>
              <a:off x="1633766" y="3607690"/>
              <a:ext cx="12138" cy="12138"/>
            </a:xfrm>
            <a:custGeom>
              <a:rect b="b" l="l" r="r" t="t"/>
              <a:pathLst>
                <a:path extrusionOk="0" h="463" w="463">
                  <a:moveTo>
                    <a:pt x="1" y="1"/>
                  </a:moveTo>
                  <a:lnTo>
                    <a:pt x="1" y="347"/>
                  </a:lnTo>
                  <a:cubicBezTo>
                    <a:pt x="1" y="420"/>
                    <a:pt x="59" y="463"/>
                    <a:pt x="116" y="463"/>
                  </a:cubicBezTo>
                  <a:lnTo>
                    <a:pt x="347" y="463"/>
                  </a:lnTo>
                  <a:cubicBezTo>
                    <a:pt x="405" y="463"/>
                    <a:pt x="463" y="420"/>
                    <a:pt x="463" y="347"/>
                  </a:cubicBezTo>
                  <a:lnTo>
                    <a:pt x="463"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8" name="Google Shape;17758;p72"/>
            <p:cNvSpPr/>
            <p:nvPr/>
          </p:nvSpPr>
          <p:spPr>
            <a:xfrm>
              <a:off x="1614865" y="3590755"/>
              <a:ext cx="24983" cy="25560"/>
            </a:xfrm>
            <a:custGeom>
              <a:rect b="b" l="l" r="r" t="t"/>
              <a:pathLst>
                <a:path extrusionOk="0" h="975" w="953">
                  <a:moveTo>
                    <a:pt x="225" y="0"/>
                  </a:moveTo>
                  <a:cubicBezTo>
                    <a:pt x="193" y="0"/>
                    <a:pt x="161" y="16"/>
                    <a:pt x="145" y="41"/>
                  </a:cubicBezTo>
                  <a:lnTo>
                    <a:pt x="0" y="257"/>
                  </a:lnTo>
                  <a:lnTo>
                    <a:pt x="361" y="907"/>
                  </a:lnTo>
                  <a:cubicBezTo>
                    <a:pt x="379" y="952"/>
                    <a:pt x="425" y="974"/>
                    <a:pt x="475" y="974"/>
                  </a:cubicBezTo>
                  <a:cubicBezTo>
                    <a:pt x="505" y="974"/>
                    <a:pt x="536" y="966"/>
                    <a:pt x="563" y="950"/>
                  </a:cubicBezTo>
                  <a:lnTo>
                    <a:pt x="953" y="647"/>
                  </a:lnTo>
                  <a:lnTo>
                    <a:pt x="289" y="26"/>
                  </a:lnTo>
                  <a:cubicBezTo>
                    <a:pt x="271" y="8"/>
                    <a:pt x="248" y="0"/>
                    <a:pt x="225"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9" name="Google Shape;17759;p72"/>
            <p:cNvSpPr/>
            <p:nvPr/>
          </p:nvSpPr>
          <p:spPr>
            <a:xfrm>
              <a:off x="1639822" y="3590755"/>
              <a:ext cx="25009" cy="25560"/>
            </a:xfrm>
            <a:custGeom>
              <a:rect b="b" l="l" r="r" t="t"/>
              <a:pathLst>
                <a:path extrusionOk="0" h="975" w="954">
                  <a:moveTo>
                    <a:pt x="729" y="0"/>
                  </a:moveTo>
                  <a:cubicBezTo>
                    <a:pt x="706" y="0"/>
                    <a:pt x="683" y="8"/>
                    <a:pt x="665" y="26"/>
                  </a:cubicBezTo>
                  <a:lnTo>
                    <a:pt x="1" y="647"/>
                  </a:lnTo>
                  <a:lnTo>
                    <a:pt x="391" y="950"/>
                  </a:lnTo>
                  <a:cubicBezTo>
                    <a:pt x="418" y="966"/>
                    <a:pt x="449" y="974"/>
                    <a:pt x="479" y="974"/>
                  </a:cubicBezTo>
                  <a:cubicBezTo>
                    <a:pt x="528" y="974"/>
                    <a:pt x="575" y="952"/>
                    <a:pt x="593" y="907"/>
                  </a:cubicBezTo>
                  <a:lnTo>
                    <a:pt x="954" y="257"/>
                  </a:lnTo>
                  <a:lnTo>
                    <a:pt x="809" y="41"/>
                  </a:lnTo>
                  <a:cubicBezTo>
                    <a:pt x="793" y="16"/>
                    <a:pt x="761" y="0"/>
                    <a:pt x="72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0" name="Google Shape;17760;p72"/>
            <p:cNvSpPr/>
            <p:nvPr/>
          </p:nvSpPr>
          <p:spPr>
            <a:xfrm>
              <a:off x="1325373" y="3492291"/>
              <a:ext cx="109002" cy="109395"/>
            </a:xfrm>
            <a:custGeom>
              <a:rect b="b" l="l" r="r" t="t"/>
              <a:pathLst>
                <a:path extrusionOk="0" h="4173" w="4158">
                  <a:moveTo>
                    <a:pt x="2079" y="0"/>
                  </a:moveTo>
                  <a:cubicBezTo>
                    <a:pt x="1169" y="0"/>
                    <a:pt x="505" y="722"/>
                    <a:pt x="433" y="1631"/>
                  </a:cubicBezTo>
                  <a:cubicBezTo>
                    <a:pt x="390" y="2267"/>
                    <a:pt x="245" y="2902"/>
                    <a:pt x="43" y="3522"/>
                  </a:cubicBezTo>
                  <a:cubicBezTo>
                    <a:pt x="0" y="3638"/>
                    <a:pt x="58" y="3768"/>
                    <a:pt x="173" y="3811"/>
                  </a:cubicBezTo>
                  <a:cubicBezTo>
                    <a:pt x="549" y="3984"/>
                    <a:pt x="967" y="4114"/>
                    <a:pt x="1371" y="4172"/>
                  </a:cubicBezTo>
                  <a:lnTo>
                    <a:pt x="2786" y="4172"/>
                  </a:lnTo>
                  <a:cubicBezTo>
                    <a:pt x="3205" y="4114"/>
                    <a:pt x="3609" y="3984"/>
                    <a:pt x="3999" y="3811"/>
                  </a:cubicBezTo>
                  <a:cubicBezTo>
                    <a:pt x="4100" y="3753"/>
                    <a:pt x="4157" y="3638"/>
                    <a:pt x="4114" y="3522"/>
                  </a:cubicBezTo>
                  <a:cubicBezTo>
                    <a:pt x="3912" y="2902"/>
                    <a:pt x="3782" y="2267"/>
                    <a:pt x="3724" y="1631"/>
                  </a:cubicBezTo>
                  <a:cubicBezTo>
                    <a:pt x="3667" y="736"/>
                    <a:pt x="2988" y="0"/>
                    <a:pt x="207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1" name="Google Shape;17761;p72"/>
            <p:cNvSpPr/>
            <p:nvPr/>
          </p:nvSpPr>
          <p:spPr>
            <a:xfrm>
              <a:off x="1355258" y="3492291"/>
              <a:ext cx="79117" cy="109002"/>
            </a:xfrm>
            <a:custGeom>
              <a:rect b="b" l="l" r="r" t="t"/>
              <a:pathLst>
                <a:path extrusionOk="0" h="4158" w="3018">
                  <a:moveTo>
                    <a:pt x="939" y="0"/>
                  </a:moveTo>
                  <a:cubicBezTo>
                    <a:pt x="246" y="29"/>
                    <a:pt x="0" y="953"/>
                    <a:pt x="592" y="1314"/>
                  </a:cubicBezTo>
                  <a:cubicBezTo>
                    <a:pt x="621" y="1328"/>
                    <a:pt x="636" y="1328"/>
                    <a:pt x="664" y="1343"/>
                  </a:cubicBezTo>
                  <a:lnTo>
                    <a:pt x="1184" y="4158"/>
                  </a:lnTo>
                  <a:lnTo>
                    <a:pt x="1661" y="4158"/>
                  </a:lnTo>
                  <a:cubicBezTo>
                    <a:pt x="2065" y="4100"/>
                    <a:pt x="2469" y="3984"/>
                    <a:pt x="2859" y="3811"/>
                  </a:cubicBezTo>
                  <a:cubicBezTo>
                    <a:pt x="2960" y="3768"/>
                    <a:pt x="3017" y="3638"/>
                    <a:pt x="2974" y="3522"/>
                  </a:cubicBezTo>
                  <a:cubicBezTo>
                    <a:pt x="2772" y="2902"/>
                    <a:pt x="2642" y="2267"/>
                    <a:pt x="2584" y="1631"/>
                  </a:cubicBezTo>
                  <a:cubicBezTo>
                    <a:pt x="2527" y="736"/>
                    <a:pt x="1848" y="0"/>
                    <a:pt x="939"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2" name="Google Shape;17762;p72"/>
            <p:cNvSpPr/>
            <p:nvPr/>
          </p:nvSpPr>
          <p:spPr>
            <a:xfrm>
              <a:off x="1324612" y="3574790"/>
              <a:ext cx="109002" cy="97258"/>
            </a:xfrm>
            <a:custGeom>
              <a:rect b="b" l="l" r="r" t="t"/>
              <a:pathLst>
                <a:path extrusionOk="0" h="3710" w="4158">
                  <a:moveTo>
                    <a:pt x="1386" y="0"/>
                  </a:moveTo>
                  <a:lnTo>
                    <a:pt x="1386" y="693"/>
                  </a:lnTo>
                  <a:cubicBezTo>
                    <a:pt x="1386" y="881"/>
                    <a:pt x="1285" y="1039"/>
                    <a:pt x="1141" y="1112"/>
                  </a:cubicBezTo>
                  <a:lnTo>
                    <a:pt x="390" y="1487"/>
                  </a:lnTo>
                  <a:cubicBezTo>
                    <a:pt x="145" y="1602"/>
                    <a:pt x="0" y="1848"/>
                    <a:pt x="0" y="2108"/>
                  </a:cubicBezTo>
                  <a:lnTo>
                    <a:pt x="0" y="3479"/>
                  </a:lnTo>
                  <a:cubicBezTo>
                    <a:pt x="0" y="3595"/>
                    <a:pt x="101" y="3710"/>
                    <a:pt x="231" y="3710"/>
                  </a:cubicBezTo>
                  <a:lnTo>
                    <a:pt x="3927" y="3710"/>
                  </a:lnTo>
                  <a:cubicBezTo>
                    <a:pt x="4057" y="3710"/>
                    <a:pt x="4158" y="3595"/>
                    <a:pt x="4158" y="3479"/>
                  </a:cubicBezTo>
                  <a:lnTo>
                    <a:pt x="4158" y="2108"/>
                  </a:lnTo>
                  <a:cubicBezTo>
                    <a:pt x="4158" y="1848"/>
                    <a:pt x="4013" y="1602"/>
                    <a:pt x="3782" y="1487"/>
                  </a:cubicBezTo>
                  <a:lnTo>
                    <a:pt x="3032" y="1112"/>
                  </a:lnTo>
                  <a:cubicBezTo>
                    <a:pt x="2873" y="1039"/>
                    <a:pt x="2772" y="881"/>
                    <a:pt x="2772" y="693"/>
                  </a:cubicBezTo>
                  <a:lnTo>
                    <a:pt x="27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3" name="Google Shape;17763;p72"/>
            <p:cNvSpPr/>
            <p:nvPr/>
          </p:nvSpPr>
          <p:spPr>
            <a:xfrm>
              <a:off x="1360553" y="3574790"/>
              <a:ext cx="37120" cy="24223"/>
            </a:xfrm>
            <a:custGeom>
              <a:rect b="b" l="l" r="r" t="t"/>
              <a:pathLst>
                <a:path extrusionOk="0" h="924" w="1416">
                  <a:moveTo>
                    <a:pt x="15" y="0"/>
                  </a:moveTo>
                  <a:lnTo>
                    <a:pt x="15" y="693"/>
                  </a:lnTo>
                  <a:cubicBezTo>
                    <a:pt x="15" y="722"/>
                    <a:pt x="1" y="751"/>
                    <a:pt x="1" y="794"/>
                  </a:cubicBezTo>
                  <a:cubicBezTo>
                    <a:pt x="232" y="881"/>
                    <a:pt x="462" y="924"/>
                    <a:pt x="708" y="924"/>
                  </a:cubicBezTo>
                  <a:cubicBezTo>
                    <a:pt x="953" y="924"/>
                    <a:pt x="1184" y="881"/>
                    <a:pt x="1415" y="794"/>
                  </a:cubicBezTo>
                  <a:cubicBezTo>
                    <a:pt x="1401" y="751"/>
                    <a:pt x="1401" y="722"/>
                    <a:pt x="1401" y="693"/>
                  </a:cubicBezTo>
                  <a:lnTo>
                    <a:pt x="1401"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4" name="Google Shape;17764;p72"/>
            <p:cNvSpPr/>
            <p:nvPr/>
          </p:nvSpPr>
          <p:spPr>
            <a:xfrm>
              <a:off x="1324219" y="3606563"/>
              <a:ext cx="109395" cy="65485"/>
            </a:xfrm>
            <a:custGeom>
              <a:rect b="b" l="l" r="r" t="t"/>
              <a:pathLst>
                <a:path extrusionOk="0" h="2498" w="4173">
                  <a:moveTo>
                    <a:pt x="925" y="1"/>
                  </a:moveTo>
                  <a:lnTo>
                    <a:pt x="390" y="275"/>
                  </a:lnTo>
                  <a:cubicBezTo>
                    <a:pt x="145" y="390"/>
                    <a:pt x="1" y="636"/>
                    <a:pt x="1" y="896"/>
                  </a:cubicBezTo>
                  <a:lnTo>
                    <a:pt x="1" y="2267"/>
                  </a:lnTo>
                  <a:cubicBezTo>
                    <a:pt x="1" y="2383"/>
                    <a:pt x="102" y="2498"/>
                    <a:pt x="232" y="2498"/>
                  </a:cubicBezTo>
                  <a:lnTo>
                    <a:pt x="3927" y="2498"/>
                  </a:lnTo>
                  <a:cubicBezTo>
                    <a:pt x="4057" y="2498"/>
                    <a:pt x="4158" y="2383"/>
                    <a:pt x="4158" y="2267"/>
                  </a:cubicBezTo>
                  <a:lnTo>
                    <a:pt x="4158" y="896"/>
                  </a:lnTo>
                  <a:cubicBezTo>
                    <a:pt x="4173" y="636"/>
                    <a:pt x="4028" y="390"/>
                    <a:pt x="3797" y="275"/>
                  </a:cubicBezTo>
                  <a:lnTo>
                    <a:pt x="3263" y="1"/>
                  </a:lnTo>
                  <a:cubicBezTo>
                    <a:pt x="2989" y="427"/>
                    <a:pt x="2541" y="639"/>
                    <a:pt x="2094" y="639"/>
                  </a:cubicBezTo>
                  <a:cubicBezTo>
                    <a:pt x="1646" y="639"/>
                    <a:pt x="1199" y="427"/>
                    <a:pt x="92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5" name="Google Shape;17765;p72"/>
            <p:cNvSpPr/>
            <p:nvPr/>
          </p:nvSpPr>
          <p:spPr>
            <a:xfrm>
              <a:off x="1342779" y="3527393"/>
              <a:ext cx="72668" cy="59534"/>
            </a:xfrm>
            <a:custGeom>
              <a:rect b="b" l="l" r="r" t="t"/>
              <a:pathLst>
                <a:path extrusionOk="0" h="2271" w="2772">
                  <a:moveTo>
                    <a:pt x="1083" y="1"/>
                  </a:moveTo>
                  <a:cubicBezTo>
                    <a:pt x="986" y="1"/>
                    <a:pt x="904" y="45"/>
                    <a:pt x="866" y="134"/>
                  </a:cubicBezTo>
                  <a:cubicBezTo>
                    <a:pt x="780" y="292"/>
                    <a:pt x="679" y="437"/>
                    <a:pt x="549" y="552"/>
                  </a:cubicBezTo>
                  <a:cubicBezTo>
                    <a:pt x="419" y="653"/>
                    <a:pt x="274" y="754"/>
                    <a:pt x="130" y="827"/>
                  </a:cubicBezTo>
                  <a:cubicBezTo>
                    <a:pt x="43" y="870"/>
                    <a:pt x="0" y="971"/>
                    <a:pt x="15" y="1072"/>
                  </a:cubicBezTo>
                  <a:cubicBezTo>
                    <a:pt x="101" y="1750"/>
                    <a:pt x="693" y="2270"/>
                    <a:pt x="1386" y="2270"/>
                  </a:cubicBezTo>
                  <a:cubicBezTo>
                    <a:pt x="2108" y="2270"/>
                    <a:pt x="2714" y="1707"/>
                    <a:pt x="2772" y="985"/>
                  </a:cubicBezTo>
                  <a:cubicBezTo>
                    <a:pt x="2772" y="928"/>
                    <a:pt x="2743" y="855"/>
                    <a:pt x="2685" y="812"/>
                  </a:cubicBezTo>
                  <a:cubicBezTo>
                    <a:pt x="2238" y="422"/>
                    <a:pt x="1689" y="148"/>
                    <a:pt x="1126" y="4"/>
                  </a:cubicBezTo>
                  <a:cubicBezTo>
                    <a:pt x="1112" y="2"/>
                    <a:pt x="1097" y="1"/>
                    <a:pt x="108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6" name="Google Shape;17766;p72"/>
            <p:cNvSpPr/>
            <p:nvPr/>
          </p:nvSpPr>
          <p:spPr>
            <a:xfrm>
              <a:off x="1342779" y="3527393"/>
              <a:ext cx="73061" cy="59141"/>
            </a:xfrm>
            <a:custGeom>
              <a:rect b="b" l="l" r="r" t="t"/>
              <a:pathLst>
                <a:path extrusionOk="0" h="2256" w="2787">
                  <a:moveTo>
                    <a:pt x="1088" y="1"/>
                  </a:moveTo>
                  <a:cubicBezTo>
                    <a:pt x="997" y="1"/>
                    <a:pt x="904" y="45"/>
                    <a:pt x="866" y="134"/>
                  </a:cubicBezTo>
                  <a:cubicBezTo>
                    <a:pt x="808" y="249"/>
                    <a:pt x="736" y="350"/>
                    <a:pt x="650" y="451"/>
                  </a:cubicBezTo>
                  <a:cubicBezTo>
                    <a:pt x="621" y="480"/>
                    <a:pt x="592" y="523"/>
                    <a:pt x="549" y="552"/>
                  </a:cubicBezTo>
                  <a:cubicBezTo>
                    <a:pt x="433" y="653"/>
                    <a:pt x="289" y="754"/>
                    <a:pt x="144" y="827"/>
                  </a:cubicBezTo>
                  <a:cubicBezTo>
                    <a:pt x="58" y="870"/>
                    <a:pt x="0" y="971"/>
                    <a:pt x="15" y="1072"/>
                  </a:cubicBezTo>
                  <a:cubicBezTo>
                    <a:pt x="101" y="1678"/>
                    <a:pt x="577" y="2169"/>
                    <a:pt x="1184" y="2256"/>
                  </a:cubicBezTo>
                  <a:cubicBezTo>
                    <a:pt x="866" y="2068"/>
                    <a:pt x="693" y="1722"/>
                    <a:pt x="693" y="1361"/>
                  </a:cubicBezTo>
                  <a:lnTo>
                    <a:pt x="693" y="1029"/>
                  </a:lnTo>
                  <a:cubicBezTo>
                    <a:pt x="751" y="985"/>
                    <a:pt x="808" y="942"/>
                    <a:pt x="852" y="899"/>
                  </a:cubicBezTo>
                  <a:cubicBezTo>
                    <a:pt x="982" y="783"/>
                    <a:pt x="1097" y="653"/>
                    <a:pt x="1184" y="509"/>
                  </a:cubicBezTo>
                  <a:cubicBezTo>
                    <a:pt x="1631" y="653"/>
                    <a:pt x="2035" y="870"/>
                    <a:pt x="2396" y="1159"/>
                  </a:cubicBezTo>
                  <a:cubicBezTo>
                    <a:pt x="2440" y="1202"/>
                    <a:pt x="2541" y="1303"/>
                    <a:pt x="2671" y="1418"/>
                  </a:cubicBezTo>
                  <a:cubicBezTo>
                    <a:pt x="2728" y="1288"/>
                    <a:pt x="2772" y="1144"/>
                    <a:pt x="2772" y="1000"/>
                  </a:cubicBezTo>
                  <a:cubicBezTo>
                    <a:pt x="2786" y="928"/>
                    <a:pt x="2757" y="855"/>
                    <a:pt x="2700" y="812"/>
                  </a:cubicBezTo>
                  <a:cubicBezTo>
                    <a:pt x="2238" y="437"/>
                    <a:pt x="1703" y="162"/>
                    <a:pt x="1126" y="4"/>
                  </a:cubicBezTo>
                  <a:cubicBezTo>
                    <a:pt x="1113" y="2"/>
                    <a:pt x="1101" y="1"/>
                    <a:pt x="108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7" name="Google Shape;17767;p72"/>
            <p:cNvSpPr/>
            <p:nvPr/>
          </p:nvSpPr>
          <p:spPr>
            <a:xfrm>
              <a:off x="1324612" y="3619067"/>
              <a:ext cx="24249" cy="52981"/>
            </a:xfrm>
            <a:custGeom>
              <a:rect b="b" l="l" r="r" t="t"/>
              <a:pathLst>
                <a:path extrusionOk="0" h="2021" w="925">
                  <a:moveTo>
                    <a:pt x="145" y="0"/>
                  </a:moveTo>
                  <a:cubicBezTo>
                    <a:pt x="58" y="116"/>
                    <a:pt x="0" y="260"/>
                    <a:pt x="0" y="419"/>
                  </a:cubicBezTo>
                  <a:lnTo>
                    <a:pt x="0" y="1790"/>
                  </a:lnTo>
                  <a:cubicBezTo>
                    <a:pt x="0" y="1906"/>
                    <a:pt x="116" y="2021"/>
                    <a:pt x="231" y="2021"/>
                  </a:cubicBezTo>
                  <a:lnTo>
                    <a:pt x="924" y="2021"/>
                  </a:lnTo>
                  <a:lnTo>
                    <a:pt x="924" y="852"/>
                  </a:lnTo>
                  <a:cubicBezTo>
                    <a:pt x="924" y="707"/>
                    <a:pt x="866" y="577"/>
                    <a:pt x="751" y="491"/>
                  </a:cubicBezTo>
                  <a:lnTo>
                    <a:pt x="145"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8" name="Google Shape;17768;p72"/>
            <p:cNvSpPr/>
            <p:nvPr/>
          </p:nvSpPr>
          <p:spPr>
            <a:xfrm>
              <a:off x="1409365" y="3586901"/>
              <a:ext cx="206286" cy="85146"/>
            </a:xfrm>
            <a:custGeom>
              <a:rect b="b" l="l" r="r" t="t"/>
              <a:pathLst>
                <a:path extrusionOk="0" h="3248" w="7869">
                  <a:moveTo>
                    <a:pt x="2556" y="0"/>
                  </a:moveTo>
                  <a:lnTo>
                    <a:pt x="621" y="707"/>
                  </a:lnTo>
                  <a:cubicBezTo>
                    <a:pt x="246" y="837"/>
                    <a:pt x="1" y="1184"/>
                    <a:pt x="1" y="1574"/>
                  </a:cubicBezTo>
                  <a:lnTo>
                    <a:pt x="1" y="3017"/>
                  </a:lnTo>
                  <a:cubicBezTo>
                    <a:pt x="1" y="3133"/>
                    <a:pt x="116" y="3248"/>
                    <a:pt x="232" y="3248"/>
                  </a:cubicBezTo>
                  <a:lnTo>
                    <a:pt x="7637" y="3248"/>
                  </a:lnTo>
                  <a:cubicBezTo>
                    <a:pt x="7767" y="3248"/>
                    <a:pt x="7868" y="3133"/>
                    <a:pt x="7868" y="3017"/>
                  </a:cubicBezTo>
                  <a:lnTo>
                    <a:pt x="7868" y="1574"/>
                  </a:lnTo>
                  <a:cubicBezTo>
                    <a:pt x="7868" y="1184"/>
                    <a:pt x="7623" y="837"/>
                    <a:pt x="7262" y="707"/>
                  </a:cubicBezTo>
                  <a:lnTo>
                    <a:pt x="5327" y="0"/>
                  </a:lnTo>
                  <a:lnTo>
                    <a:pt x="3942" y="462"/>
                  </a:lnTo>
                  <a:lnTo>
                    <a:pt x="2556" y="0"/>
                  </a:ln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9" name="Google Shape;17769;p72"/>
            <p:cNvSpPr/>
            <p:nvPr/>
          </p:nvSpPr>
          <p:spPr>
            <a:xfrm>
              <a:off x="1500567" y="3611098"/>
              <a:ext cx="24249" cy="60950"/>
            </a:xfrm>
            <a:custGeom>
              <a:rect b="b" l="l" r="r" t="t"/>
              <a:pathLst>
                <a:path extrusionOk="0" h="2325" w="925">
                  <a:moveTo>
                    <a:pt x="217" y="1"/>
                  </a:moveTo>
                  <a:lnTo>
                    <a:pt x="1" y="2325"/>
                  </a:lnTo>
                  <a:lnTo>
                    <a:pt x="925" y="2325"/>
                  </a:lnTo>
                  <a:lnTo>
                    <a:pt x="708"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0" name="Google Shape;17770;p72"/>
            <p:cNvSpPr/>
            <p:nvPr/>
          </p:nvSpPr>
          <p:spPr>
            <a:xfrm>
              <a:off x="1502088" y="3598986"/>
              <a:ext cx="21208" cy="20474"/>
            </a:xfrm>
            <a:custGeom>
              <a:rect b="b" l="l" r="r" t="t"/>
              <a:pathLst>
                <a:path extrusionOk="0" h="781" w="809">
                  <a:moveTo>
                    <a:pt x="0" y="1"/>
                  </a:moveTo>
                  <a:lnTo>
                    <a:pt x="0" y="622"/>
                  </a:lnTo>
                  <a:cubicBezTo>
                    <a:pt x="0" y="708"/>
                    <a:pt x="73" y="780"/>
                    <a:pt x="159" y="780"/>
                  </a:cubicBezTo>
                  <a:lnTo>
                    <a:pt x="650" y="780"/>
                  </a:lnTo>
                  <a:cubicBezTo>
                    <a:pt x="737" y="780"/>
                    <a:pt x="809" y="708"/>
                    <a:pt x="809" y="622"/>
                  </a:cubicBezTo>
                  <a:lnTo>
                    <a:pt x="809"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1" name="Google Shape;17771;p72"/>
            <p:cNvSpPr/>
            <p:nvPr/>
          </p:nvSpPr>
          <p:spPr>
            <a:xfrm>
              <a:off x="1579291" y="3611858"/>
              <a:ext cx="36360" cy="60190"/>
            </a:xfrm>
            <a:custGeom>
              <a:rect b="b" l="l" r="r" t="t"/>
              <a:pathLst>
                <a:path extrusionOk="0" h="2296" w="1387">
                  <a:moveTo>
                    <a:pt x="1141" y="1"/>
                  </a:moveTo>
                  <a:lnTo>
                    <a:pt x="275" y="867"/>
                  </a:lnTo>
                  <a:cubicBezTo>
                    <a:pt x="101" y="1040"/>
                    <a:pt x="0" y="1271"/>
                    <a:pt x="0" y="1516"/>
                  </a:cubicBezTo>
                  <a:lnTo>
                    <a:pt x="0" y="2296"/>
                  </a:lnTo>
                  <a:lnTo>
                    <a:pt x="1155" y="2296"/>
                  </a:lnTo>
                  <a:cubicBezTo>
                    <a:pt x="1285" y="2296"/>
                    <a:pt x="1386" y="2181"/>
                    <a:pt x="1386" y="2065"/>
                  </a:cubicBezTo>
                  <a:lnTo>
                    <a:pt x="1386" y="622"/>
                  </a:lnTo>
                  <a:cubicBezTo>
                    <a:pt x="1386" y="391"/>
                    <a:pt x="1299" y="160"/>
                    <a:pt x="1141"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2" name="Google Shape;17772;p72"/>
            <p:cNvSpPr/>
            <p:nvPr/>
          </p:nvSpPr>
          <p:spPr>
            <a:xfrm>
              <a:off x="1446066" y="3399202"/>
              <a:ext cx="133251" cy="96891"/>
            </a:xfrm>
            <a:custGeom>
              <a:rect b="b" l="l" r="r" t="t"/>
              <a:pathLst>
                <a:path extrusionOk="0" h="3696" w="5083">
                  <a:moveTo>
                    <a:pt x="1849" y="0"/>
                  </a:moveTo>
                  <a:cubicBezTo>
                    <a:pt x="824" y="0"/>
                    <a:pt x="1" y="823"/>
                    <a:pt x="1" y="1848"/>
                  </a:cubicBezTo>
                  <a:lnTo>
                    <a:pt x="1" y="2396"/>
                  </a:lnTo>
                  <a:cubicBezTo>
                    <a:pt x="1" y="2642"/>
                    <a:pt x="30" y="2887"/>
                    <a:pt x="116" y="3118"/>
                  </a:cubicBezTo>
                  <a:lnTo>
                    <a:pt x="189" y="3349"/>
                  </a:lnTo>
                  <a:cubicBezTo>
                    <a:pt x="217" y="3421"/>
                    <a:pt x="232" y="3493"/>
                    <a:pt x="232" y="3566"/>
                  </a:cubicBezTo>
                  <a:lnTo>
                    <a:pt x="232" y="3696"/>
                  </a:lnTo>
                  <a:lnTo>
                    <a:pt x="4851" y="3696"/>
                  </a:lnTo>
                  <a:lnTo>
                    <a:pt x="4851" y="3580"/>
                  </a:lnTo>
                  <a:cubicBezTo>
                    <a:pt x="4851" y="3508"/>
                    <a:pt x="4851" y="3421"/>
                    <a:pt x="4880" y="3349"/>
                  </a:cubicBezTo>
                  <a:lnTo>
                    <a:pt x="4952" y="3133"/>
                  </a:lnTo>
                  <a:cubicBezTo>
                    <a:pt x="5039" y="2887"/>
                    <a:pt x="5082" y="2642"/>
                    <a:pt x="5082" y="2396"/>
                  </a:cubicBezTo>
                  <a:lnTo>
                    <a:pt x="5082" y="462"/>
                  </a:lnTo>
                  <a:cubicBezTo>
                    <a:pt x="5082" y="202"/>
                    <a:pt x="4880" y="0"/>
                    <a:pt x="4620"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3" name="Google Shape;17773;p72"/>
            <p:cNvSpPr/>
            <p:nvPr/>
          </p:nvSpPr>
          <p:spPr>
            <a:xfrm>
              <a:off x="1476345" y="3399202"/>
              <a:ext cx="102973" cy="96891"/>
            </a:xfrm>
            <a:custGeom>
              <a:rect b="b" l="l" r="r" t="t"/>
              <a:pathLst>
                <a:path extrusionOk="0" h="3696" w="3928">
                  <a:moveTo>
                    <a:pt x="939" y="0"/>
                  </a:moveTo>
                  <a:cubicBezTo>
                    <a:pt x="419" y="0"/>
                    <a:pt x="1" y="419"/>
                    <a:pt x="1" y="938"/>
                  </a:cubicBezTo>
                  <a:cubicBezTo>
                    <a:pt x="1" y="1458"/>
                    <a:pt x="419" y="1877"/>
                    <a:pt x="939" y="1877"/>
                  </a:cubicBezTo>
                  <a:lnTo>
                    <a:pt x="1069" y="1877"/>
                  </a:lnTo>
                  <a:lnTo>
                    <a:pt x="1127" y="3696"/>
                  </a:lnTo>
                  <a:lnTo>
                    <a:pt x="3696" y="3696"/>
                  </a:lnTo>
                  <a:lnTo>
                    <a:pt x="3696" y="3580"/>
                  </a:lnTo>
                  <a:cubicBezTo>
                    <a:pt x="3696" y="3508"/>
                    <a:pt x="3696" y="3421"/>
                    <a:pt x="3725" y="3349"/>
                  </a:cubicBezTo>
                  <a:lnTo>
                    <a:pt x="3797" y="3133"/>
                  </a:lnTo>
                  <a:cubicBezTo>
                    <a:pt x="3884" y="2887"/>
                    <a:pt x="3927" y="2642"/>
                    <a:pt x="3927" y="2396"/>
                  </a:cubicBezTo>
                  <a:lnTo>
                    <a:pt x="3927" y="462"/>
                  </a:lnTo>
                  <a:cubicBezTo>
                    <a:pt x="3927" y="202"/>
                    <a:pt x="3711" y="0"/>
                    <a:pt x="346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4" name="Google Shape;17774;p72"/>
            <p:cNvSpPr/>
            <p:nvPr/>
          </p:nvSpPr>
          <p:spPr>
            <a:xfrm>
              <a:off x="1476345" y="3544512"/>
              <a:ext cx="72694" cy="54501"/>
            </a:xfrm>
            <a:custGeom>
              <a:rect b="b" l="l" r="r" t="t"/>
              <a:pathLst>
                <a:path extrusionOk="0" h="2079" w="2773">
                  <a:moveTo>
                    <a:pt x="1" y="0"/>
                  </a:moveTo>
                  <a:lnTo>
                    <a:pt x="1" y="2079"/>
                  </a:lnTo>
                  <a:lnTo>
                    <a:pt x="2772" y="2079"/>
                  </a:lnTo>
                  <a:lnTo>
                    <a:pt x="27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5" name="Google Shape;17775;p72"/>
            <p:cNvSpPr/>
            <p:nvPr/>
          </p:nvSpPr>
          <p:spPr>
            <a:xfrm>
              <a:off x="1476345" y="3544512"/>
              <a:ext cx="72694" cy="30383"/>
            </a:xfrm>
            <a:custGeom>
              <a:rect b="b" l="l" r="r" t="t"/>
              <a:pathLst>
                <a:path extrusionOk="0" h="1159" w="2773">
                  <a:moveTo>
                    <a:pt x="1" y="0"/>
                  </a:moveTo>
                  <a:lnTo>
                    <a:pt x="1" y="780"/>
                  </a:lnTo>
                  <a:cubicBezTo>
                    <a:pt x="427" y="1032"/>
                    <a:pt x="903" y="1159"/>
                    <a:pt x="1381" y="1159"/>
                  </a:cubicBezTo>
                  <a:cubicBezTo>
                    <a:pt x="1859" y="1159"/>
                    <a:pt x="2339" y="1032"/>
                    <a:pt x="2772" y="780"/>
                  </a:cubicBezTo>
                  <a:lnTo>
                    <a:pt x="27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6" name="Google Shape;17776;p72"/>
            <p:cNvSpPr/>
            <p:nvPr/>
          </p:nvSpPr>
          <p:spPr>
            <a:xfrm>
              <a:off x="1464233" y="3576887"/>
              <a:ext cx="48472" cy="43438"/>
            </a:xfrm>
            <a:custGeom>
              <a:rect b="b" l="l" r="r" t="t"/>
              <a:pathLst>
                <a:path extrusionOk="0" h="1657" w="1849">
                  <a:moveTo>
                    <a:pt x="413" y="1"/>
                  </a:moveTo>
                  <a:cubicBezTo>
                    <a:pt x="327" y="1"/>
                    <a:pt x="242" y="49"/>
                    <a:pt x="203" y="137"/>
                  </a:cubicBezTo>
                  <a:lnTo>
                    <a:pt x="1" y="555"/>
                  </a:lnTo>
                  <a:lnTo>
                    <a:pt x="752" y="1566"/>
                  </a:lnTo>
                  <a:cubicBezTo>
                    <a:pt x="798" y="1628"/>
                    <a:pt x="869" y="1656"/>
                    <a:pt x="941" y="1656"/>
                  </a:cubicBezTo>
                  <a:cubicBezTo>
                    <a:pt x="1003" y="1656"/>
                    <a:pt x="1065" y="1635"/>
                    <a:pt x="1112" y="1595"/>
                  </a:cubicBezTo>
                  <a:lnTo>
                    <a:pt x="1849" y="844"/>
                  </a:lnTo>
                  <a:lnTo>
                    <a:pt x="535" y="36"/>
                  </a:lnTo>
                  <a:cubicBezTo>
                    <a:pt x="497" y="12"/>
                    <a:pt x="455" y="1"/>
                    <a:pt x="413"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7" name="Google Shape;17777;p72"/>
            <p:cNvSpPr/>
            <p:nvPr/>
          </p:nvSpPr>
          <p:spPr>
            <a:xfrm>
              <a:off x="1512679" y="3576887"/>
              <a:ext cx="48472" cy="43438"/>
            </a:xfrm>
            <a:custGeom>
              <a:rect b="b" l="l" r="r" t="t"/>
              <a:pathLst>
                <a:path extrusionOk="0" h="1657" w="1849">
                  <a:moveTo>
                    <a:pt x="1436" y="1"/>
                  </a:moveTo>
                  <a:cubicBezTo>
                    <a:pt x="1394" y="1"/>
                    <a:pt x="1352" y="12"/>
                    <a:pt x="1314" y="36"/>
                  </a:cubicBezTo>
                  <a:lnTo>
                    <a:pt x="1" y="844"/>
                  </a:lnTo>
                  <a:lnTo>
                    <a:pt x="737" y="1595"/>
                  </a:lnTo>
                  <a:cubicBezTo>
                    <a:pt x="784" y="1635"/>
                    <a:pt x="843" y="1656"/>
                    <a:pt x="902" y="1656"/>
                  </a:cubicBezTo>
                  <a:cubicBezTo>
                    <a:pt x="970" y="1656"/>
                    <a:pt x="1037" y="1628"/>
                    <a:pt x="1083" y="1566"/>
                  </a:cubicBezTo>
                  <a:lnTo>
                    <a:pt x="1848" y="555"/>
                  </a:lnTo>
                  <a:lnTo>
                    <a:pt x="1646" y="137"/>
                  </a:lnTo>
                  <a:cubicBezTo>
                    <a:pt x="1607" y="49"/>
                    <a:pt x="1522" y="1"/>
                    <a:pt x="143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8" name="Google Shape;17778;p72"/>
            <p:cNvSpPr/>
            <p:nvPr/>
          </p:nvSpPr>
          <p:spPr>
            <a:xfrm>
              <a:off x="1452122" y="3448171"/>
              <a:ext cx="121140" cy="114533"/>
            </a:xfrm>
            <a:custGeom>
              <a:rect b="b" l="l" r="r" t="t"/>
              <a:pathLst>
                <a:path extrusionOk="0" h="4369" w="4621">
                  <a:moveTo>
                    <a:pt x="2025" y="1"/>
                  </a:moveTo>
                  <a:cubicBezTo>
                    <a:pt x="1423" y="1"/>
                    <a:pt x="898" y="105"/>
                    <a:pt x="636" y="167"/>
                  </a:cubicBezTo>
                  <a:cubicBezTo>
                    <a:pt x="535" y="182"/>
                    <a:pt x="463" y="283"/>
                    <a:pt x="463" y="384"/>
                  </a:cubicBezTo>
                  <a:lnTo>
                    <a:pt x="463" y="947"/>
                  </a:lnTo>
                  <a:cubicBezTo>
                    <a:pt x="463" y="1062"/>
                    <a:pt x="405" y="1178"/>
                    <a:pt x="319" y="1279"/>
                  </a:cubicBezTo>
                  <a:lnTo>
                    <a:pt x="131" y="1467"/>
                  </a:lnTo>
                  <a:cubicBezTo>
                    <a:pt x="44" y="1553"/>
                    <a:pt x="1" y="1669"/>
                    <a:pt x="1" y="1784"/>
                  </a:cubicBezTo>
                  <a:lnTo>
                    <a:pt x="1" y="2059"/>
                  </a:lnTo>
                  <a:cubicBezTo>
                    <a:pt x="1" y="3343"/>
                    <a:pt x="1026" y="4368"/>
                    <a:pt x="2311" y="4368"/>
                  </a:cubicBezTo>
                  <a:cubicBezTo>
                    <a:pt x="3581" y="4368"/>
                    <a:pt x="4620" y="3329"/>
                    <a:pt x="4620" y="2059"/>
                  </a:cubicBezTo>
                  <a:lnTo>
                    <a:pt x="4620" y="1784"/>
                  </a:lnTo>
                  <a:cubicBezTo>
                    <a:pt x="4620" y="1669"/>
                    <a:pt x="4577" y="1539"/>
                    <a:pt x="4490" y="1452"/>
                  </a:cubicBezTo>
                  <a:lnTo>
                    <a:pt x="4303" y="1265"/>
                  </a:lnTo>
                  <a:cubicBezTo>
                    <a:pt x="4202" y="1178"/>
                    <a:pt x="4158" y="1062"/>
                    <a:pt x="4158" y="947"/>
                  </a:cubicBezTo>
                  <a:lnTo>
                    <a:pt x="4158" y="817"/>
                  </a:lnTo>
                  <a:cubicBezTo>
                    <a:pt x="4158" y="716"/>
                    <a:pt x="4115" y="629"/>
                    <a:pt x="4043" y="572"/>
                  </a:cubicBezTo>
                  <a:cubicBezTo>
                    <a:pt x="3439" y="126"/>
                    <a:pt x="2685" y="1"/>
                    <a:pt x="202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9" name="Google Shape;17779;p72"/>
            <p:cNvSpPr/>
            <p:nvPr/>
          </p:nvSpPr>
          <p:spPr>
            <a:xfrm>
              <a:off x="1452122" y="3448355"/>
              <a:ext cx="109028" cy="113957"/>
            </a:xfrm>
            <a:custGeom>
              <a:rect b="b" l="l" r="r" t="t"/>
              <a:pathLst>
                <a:path extrusionOk="0" h="4347" w="4159">
                  <a:moveTo>
                    <a:pt x="1986" y="1"/>
                  </a:moveTo>
                  <a:cubicBezTo>
                    <a:pt x="1772" y="1"/>
                    <a:pt x="1570" y="13"/>
                    <a:pt x="1387" y="31"/>
                  </a:cubicBezTo>
                  <a:cubicBezTo>
                    <a:pt x="1127" y="59"/>
                    <a:pt x="881" y="103"/>
                    <a:pt x="636" y="160"/>
                  </a:cubicBezTo>
                  <a:cubicBezTo>
                    <a:pt x="521" y="189"/>
                    <a:pt x="448" y="276"/>
                    <a:pt x="448" y="391"/>
                  </a:cubicBezTo>
                  <a:lnTo>
                    <a:pt x="448" y="940"/>
                  </a:lnTo>
                  <a:cubicBezTo>
                    <a:pt x="448" y="1055"/>
                    <a:pt x="405" y="1171"/>
                    <a:pt x="319" y="1272"/>
                  </a:cubicBezTo>
                  <a:lnTo>
                    <a:pt x="131" y="1460"/>
                  </a:lnTo>
                  <a:cubicBezTo>
                    <a:pt x="44" y="1546"/>
                    <a:pt x="1" y="1662"/>
                    <a:pt x="1" y="1792"/>
                  </a:cubicBezTo>
                  <a:lnTo>
                    <a:pt x="1" y="2052"/>
                  </a:lnTo>
                  <a:cubicBezTo>
                    <a:pt x="1" y="3221"/>
                    <a:pt x="867" y="4202"/>
                    <a:pt x="2022" y="4347"/>
                  </a:cubicBezTo>
                  <a:cubicBezTo>
                    <a:pt x="1618" y="3914"/>
                    <a:pt x="1387" y="3351"/>
                    <a:pt x="1387" y="2744"/>
                  </a:cubicBezTo>
                  <a:lnTo>
                    <a:pt x="1387" y="1055"/>
                  </a:lnTo>
                  <a:cubicBezTo>
                    <a:pt x="1387" y="825"/>
                    <a:pt x="1560" y="622"/>
                    <a:pt x="1791" y="594"/>
                  </a:cubicBezTo>
                  <a:cubicBezTo>
                    <a:pt x="1966" y="575"/>
                    <a:pt x="2188" y="558"/>
                    <a:pt x="2436" y="558"/>
                  </a:cubicBezTo>
                  <a:cubicBezTo>
                    <a:pt x="2964" y="558"/>
                    <a:pt x="3608" y="635"/>
                    <a:pt x="4158" y="940"/>
                  </a:cubicBezTo>
                  <a:lnTo>
                    <a:pt x="4158" y="810"/>
                  </a:lnTo>
                  <a:cubicBezTo>
                    <a:pt x="4158" y="723"/>
                    <a:pt x="4115" y="637"/>
                    <a:pt x="4043" y="579"/>
                  </a:cubicBezTo>
                  <a:cubicBezTo>
                    <a:pt x="3420" y="121"/>
                    <a:pt x="2649" y="1"/>
                    <a:pt x="198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0" name="Google Shape;17780;p72"/>
            <p:cNvSpPr/>
            <p:nvPr/>
          </p:nvSpPr>
          <p:spPr>
            <a:xfrm>
              <a:off x="1409759" y="3611858"/>
              <a:ext cx="36334" cy="60190"/>
            </a:xfrm>
            <a:custGeom>
              <a:rect b="b" l="l" r="r" t="t"/>
              <a:pathLst>
                <a:path extrusionOk="0" h="2296" w="1386">
                  <a:moveTo>
                    <a:pt x="246" y="1"/>
                  </a:moveTo>
                  <a:cubicBezTo>
                    <a:pt x="87" y="160"/>
                    <a:pt x="0" y="391"/>
                    <a:pt x="0" y="622"/>
                  </a:cubicBezTo>
                  <a:lnTo>
                    <a:pt x="0" y="2065"/>
                  </a:lnTo>
                  <a:cubicBezTo>
                    <a:pt x="0" y="2181"/>
                    <a:pt x="101" y="2296"/>
                    <a:pt x="231" y="2296"/>
                  </a:cubicBezTo>
                  <a:lnTo>
                    <a:pt x="1386" y="2296"/>
                  </a:lnTo>
                  <a:lnTo>
                    <a:pt x="1386" y="1516"/>
                  </a:lnTo>
                  <a:cubicBezTo>
                    <a:pt x="1386" y="1271"/>
                    <a:pt x="1285" y="1040"/>
                    <a:pt x="1112" y="867"/>
                  </a:cubicBezTo>
                  <a:lnTo>
                    <a:pt x="246"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81" name="Google Shape;17781;p72"/>
          <p:cNvGrpSpPr/>
          <p:nvPr/>
        </p:nvGrpSpPr>
        <p:grpSpPr>
          <a:xfrm>
            <a:off x="1798763" y="3395401"/>
            <a:ext cx="376185" cy="280448"/>
            <a:chOff x="1798763" y="3395401"/>
            <a:chExt cx="376185" cy="280448"/>
          </a:xfrm>
        </p:grpSpPr>
        <p:sp>
          <p:nvSpPr>
            <p:cNvPr id="17782" name="Google Shape;17782;p72"/>
            <p:cNvSpPr/>
            <p:nvPr/>
          </p:nvSpPr>
          <p:spPr>
            <a:xfrm>
              <a:off x="2097352" y="3478660"/>
              <a:ext cx="47711" cy="42023"/>
            </a:xfrm>
            <a:custGeom>
              <a:rect b="b" l="l" r="r" t="t"/>
              <a:pathLst>
                <a:path extrusionOk="0" h="1603" w="1820">
                  <a:moveTo>
                    <a:pt x="910" y="1"/>
                  </a:moveTo>
                  <a:cubicBezTo>
                    <a:pt x="405" y="1"/>
                    <a:pt x="0" y="361"/>
                    <a:pt x="0" y="809"/>
                  </a:cubicBezTo>
                  <a:cubicBezTo>
                    <a:pt x="0" y="1242"/>
                    <a:pt x="405" y="1603"/>
                    <a:pt x="910" y="1603"/>
                  </a:cubicBezTo>
                  <a:cubicBezTo>
                    <a:pt x="1401" y="1603"/>
                    <a:pt x="1819" y="1242"/>
                    <a:pt x="1819" y="809"/>
                  </a:cubicBezTo>
                  <a:cubicBezTo>
                    <a:pt x="1819" y="361"/>
                    <a:pt x="1401" y="1"/>
                    <a:pt x="910"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3" name="Google Shape;17783;p72"/>
            <p:cNvSpPr/>
            <p:nvPr/>
          </p:nvSpPr>
          <p:spPr>
            <a:xfrm>
              <a:off x="2097352" y="3478660"/>
              <a:ext cx="32559" cy="42023"/>
            </a:xfrm>
            <a:custGeom>
              <a:rect b="b" l="l" r="r" t="t"/>
              <a:pathLst>
                <a:path extrusionOk="0" h="1603" w="1242">
                  <a:moveTo>
                    <a:pt x="910" y="1"/>
                  </a:moveTo>
                  <a:cubicBezTo>
                    <a:pt x="405" y="1"/>
                    <a:pt x="0" y="361"/>
                    <a:pt x="0" y="809"/>
                  </a:cubicBezTo>
                  <a:cubicBezTo>
                    <a:pt x="0" y="1242"/>
                    <a:pt x="405" y="1603"/>
                    <a:pt x="910" y="1603"/>
                  </a:cubicBezTo>
                  <a:cubicBezTo>
                    <a:pt x="1025" y="1603"/>
                    <a:pt x="1141" y="1574"/>
                    <a:pt x="1242" y="1545"/>
                  </a:cubicBezTo>
                  <a:cubicBezTo>
                    <a:pt x="924" y="1444"/>
                    <a:pt x="693" y="1141"/>
                    <a:pt x="679" y="809"/>
                  </a:cubicBezTo>
                  <a:cubicBezTo>
                    <a:pt x="693" y="462"/>
                    <a:pt x="924" y="159"/>
                    <a:pt x="1242" y="73"/>
                  </a:cubicBezTo>
                  <a:cubicBezTo>
                    <a:pt x="1141" y="29"/>
                    <a:pt x="1025" y="1"/>
                    <a:pt x="9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4" name="Google Shape;17784;p72"/>
            <p:cNvSpPr/>
            <p:nvPr/>
          </p:nvSpPr>
          <p:spPr>
            <a:xfrm>
              <a:off x="2067441" y="3580452"/>
              <a:ext cx="107508" cy="95396"/>
            </a:xfrm>
            <a:custGeom>
              <a:rect b="b" l="l" r="r" t="t"/>
              <a:pathLst>
                <a:path extrusionOk="0" h="3639" w="4101">
                  <a:moveTo>
                    <a:pt x="1358" y="1"/>
                  </a:moveTo>
                  <a:lnTo>
                    <a:pt x="1358" y="679"/>
                  </a:lnTo>
                  <a:cubicBezTo>
                    <a:pt x="1358" y="852"/>
                    <a:pt x="1271" y="1011"/>
                    <a:pt x="1113" y="1083"/>
                  </a:cubicBezTo>
                  <a:lnTo>
                    <a:pt x="376" y="1444"/>
                  </a:lnTo>
                  <a:cubicBezTo>
                    <a:pt x="145" y="1560"/>
                    <a:pt x="1" y="1805"/>
                    <a:pt x="1" y="2065"/>
                  </a:cubicBezTo>
                  <a:lnTo>
                    <a:pt x="1" y="3407"/>
                  </a:lnTo>
                  <a:cubicBezTo>
                    <a:pt x="1" y="3523"/>
                    <a:pt x="102" y="3638"/>
                    <a:pt x="232" y="3638"/>
                  </a:cubicBezTo>
                  <a:lnTo>
                    <a:pt x="3870" y="3638"/>
                  </a:lnTo>
                  <a:cubicBezTo>
                    <a:pt x="3985" y="3638"/>
                    <a:pt x="4101" y="3523"/>
                    <a:pt x="4101" y="3407"/>
                  </a:cubicBezTo>
                  <a:lnTo>
                    <a:pt x="4101" y="2065"/>
                  </a:lnTo>
                  <a:cubicBezTo>
                    <a:pt x="4086" y="1805"/>
                    <a:pt x="3942" y="1560"/>
                    <a:pt x="3711" y="1444"/>
                  </a:cubicBezTo>
                  <a:lnTo>
                    <a:pt x="2975" y="1083"/>
                  </a:lnTo>
                  <a:cubicBezTo>
                    <a:pt x="2830" y="1011"/>
                    <a:pt x="2729" y="852"/>
                    <a:pt x="2729" y="679"/>
                  </a:cubicBezTo>
                  <a:lnTo>
                    <a:pt x="272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5" name="Google Shape;17785;p72"/>
            <p:cNvSpPr/>
            <p:nvPr/>
          </p:nvSpPr>
          <p:spPr>
            <a:xfrm>
              <a:off x="2103014" y="3580085"/>
              <a:ext cx="36360" cy="23856"/>
            </a:xfrm>
            <a:custGeom>
              <a:rect b="b" l="l" r="r" t="t"/>
              <a:pathLst>
                <a:path extrusionOk="0" h="910" w="1387">
                  <a:moveTo>
                    <a:pt x="1" y="0"/>
                  </a:moveTo>
                  <a:lnTo>
                    <a:pt x="1" y="693"/>
                  </a:lnTo>
                  <a:cubicBezTo>
                    <a:pt x="1" y="722"/>
                    <a:pt x="1" y="751"/>
                    <a:pt x="1" y="780"/>
                  </a:cubicBezTo>
                  <a:cubicBezTo>
                    <a:pt x="217" y="866"/>
                    <a:pt x="448" y="910"/>
                    <a:pt x="694" y="910"/>
                  </a:cubicBezTo>
                  <a:cubicBezTo>
                    <a:pt x="925" y="910"/>
                    <a:pt x="1170" y="866"/>
                    <a:pt x="1387" y="780"/>
                  </a:cubicBezTo>
                  <a:cubicBezTo>
                    <a:pt x="1372" y="751"/>
                    <a:pt x="1372" y="722"/>
                    <a:pt x="1372" y="693"/>
                  </a:cubicBezTo>
                  <a:lnTo>
                    <a:pt x="13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6" name="Google Shape;17786;p72"/>
            <p:cNvSpPr/>
            <p:nvPr/>
          </p:nvSpPr>
          <p:spPr>
            <a:xfrm>
              <a:off x="2067441" y="3611491"/>
              <a:ext cx="107141" cy="64358"/>
            </a:xfrm>
            <a:custGeom>
              <a:rect b="b" l="l" r="r" t="t"/>
              <a:pathLst>
                <a:path extrusionOk="0" h="2455" w="4087">
                  <a:moveTo>
                    <a:pt x="896" y="0"/>
                  </a:moveTo>
                  <a:lnTo>
                    <a:pt x="376" y="260"/>
                  </a:lnTo>
                  <a:cubicBezTo>
                    <a:pt x="145" y="376"/>
                    <a:pt x="1" y="621"/>
                    <a:pt x="1" y="881"/>
                  </a:cubicBezTo>
                  <a:lnTo>
                    <a:pt x="1" y="2223"/>
                  </a:lnTo>
                  <a:cubicBezTo>
                    <a:pt x="1" y="2339"/>
                    <a:pt x="102" y="2454"/>
                    <a:pt x="218" y="2454"/>
                  </a:cubicBezTo>
                  <a:lnTo>
                    <a:pt x="3870" y="2454"/>
                  </a:lnTo>
                  <a:cubicBezTo>
                    <a:pt x="3985" y="2454"/>
                    <a:pt x="4086" y="2339"/>
                    <a:pt x="4086" y="2223"/>
                  </a:cubicBezTo>
                  <a:lnTo>
                    <a:pt x="4086" y="881"/>
                  </a:lnTo>
                  <a:cubicBezTo>
                    <a:pt x="4086" y="621"/>
                    <a:pt x="3942" y="376"/>
                    <a:pt x="3711" y="260"/>
                  </a:cubicBezTo>
                  <a:lnTo>
                    <a:pt x="3191" y="0"/>
                  </a:lnTo>
                  <a:cubicBezTo>
                    <a:pt x="2924" y="419"/>
                    <a:pt x="2484" y="628"/>
                    <a:pt x="2044" y="628"/>
                  </a:cubicBezTo>
                  <a:cubicBezTo>
                    <a:pt x="1603" y="628"/>
                    <a:pt x="1163" y="419"/>
                    <a:pt x="896"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7" name="Google Shape;17787;p72"/>
            <p:cNvSpPr/>
            <p:nvPr/>
          </p:nvSpPr>
          <p:spPr>
            <a:xfrm>
              <a:off x="2079185" y="3496827"/>
              <a:ext cx="83652" cy="83285"/>
            </a:xfrm>
            <a:custGeom>
              <a:rect b="b" l="l" r="r" t="t"/>
              <a:pathLst>
                <a:path extrusionOk="0" h="3177" w="3191">
                  <a:moveTo>
                    <a:pt x="1603" y="0"/>
                  </a:moveTo>
                  <a:cubicBezTo>
                    <a:pt x="722" y="0"/>
                    <a:pt x="0" y="708"/>
                    <a:pt x="0" y="1588"/>
                  </a:cubicBezTo>
                  <a:cubicBezTo>
                    <a:pt x="0" y="2469"/>
                    <a:pt x="722" y="3176"/>
                    <a:pt x="1603" y="3176"/>
                  </a:cubicBezTo>
                  <a:cubicBezTo>
                    <a:pt x="2483" y="3176"/>
                    <a:pt x="3191" y="2469"/>
                    <a:pt x="3191" y="1588"/>
                  </a:cubicBezTo>
                  <a:cubicBezTo>
                    <a:pt x="3191" y="708"/>
                    <a:pt x="2483" y="0"/>
                    <a:pt x="160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8" name="Google Shape;17788;p72"/>
            <p:cNvSpPr/>
            <p:nvPr/>
          </p:nvSpPr>
          <p:spPr>
            <a:xfrm>
              <a:off x="2095071" y="3496827"/>
              <a:ext cx="69653" cy="75342"/>
            </a:xfrm>
            <a:custGeom>
              <a:rect b="b" l="l" r="r" t="t"/>
              <a:pathLst>
                <a:path extrusionOk="0" h="2874" w="2657">
                  <a:moveTo>
                    <a:pt x="997" y="0"/>
                  </a:moveTo>
                  <a:cubicBezTo>
                    <a:pt x="246" y="0"/>
                    <a:pt x="1" y="1025"/>
                    <a:pt x="665" y="1372"/>
                  </a:cubicBezTo>
                  <a:cubicBezTo>
                    <a:pt x="694" y="1386"/>
                    <a:pt x="708" y="1401"/>
                    <a:pt x="737" y="1401"/>
                  </a:cubicBezTo>
                  <a:lnTo>
                    <a:pt x="1516" y="2844"/>
                  </a:lnTo>
                  <a:cubicBezTo>
                    <a:pt x="1516" y="2844"/>
                    <a:pt x="1733" y="2859"/>
                    <a:pt x="1950" y="2873"/>
                  </a:cubicBezTo>
                  <a:cubicBezTo>
                    <a:pt x="2411" y="2527"/>
                    <a:pt x="2657" y="1949"/>
                    <a:pt x="2570" y="1372"/>
                  </a:cubicBezTo>
                  <a:cubicBezTo>
                    <a:pt x="2484" y="708"/>
                    <a:pt x="1993" y="188"/>
                    <a:pt x="1343" y="29"/>
                  </a:cubicBezTo>
                  <a:cubicBezTo>
                    <a:pt x="1228" y="15"/>
                    <a:pt x="1112" y="0"/>
                    <a:pt x="99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9" name="Google Shape;17789;p72"/>
            <p:cNvSpPr/>
            <p:nvPr/>
          </p:nvSpPr>
          <p:spPr>
            <a:xfrm>
              <a:off x="2085241" y="3533449"/>
              <a:ext cx="71541" cy="58774"/>
            </a:xfrm>
            <a:custGeom>
              <a:rect b="b" l="l" r="r" t="t"/>
              <a:pathLst>
                <a:path extrusionOk="0" h="2242" w="2729">
                  <a:moveTo>
                    <a:pt x="1060" y="1"/>
                  </a:moveTo>
                  <a:cubicBezTo>
                    <a:pt x="972" y="1"/>
                    <a:pt x="890" y="45"/>
                    <a:pt x="852" y="134"/>
                  </a:cubicBezTo>
                  <a:cubicBezTo>
                    <a:pt x="766" y="292"/>
                    <a:pt x="664" y="422"/>
                    <a:pt x="535" y="538"/>
                  </a:cubicBezTo>
                  <a:cubicBezTo>
                    <a:pt x="419" y="653"/>
                    <a:pt x="275" y="740"/>
                    <a:pt x="130" y="812"/>
                  </a:cubicBezTo>
                  <a:cubicBezTo>
                    <a:pt x="44" y="855"/>
                    <a:pt x="0" y="956"/>
                    <a:pt x="15" y="1057"/>
                  </a:cubicBezTo>
                  <a:cubicBezTo>
                    <a:pt x="102" y="1736"/>
                    <a:pt x="679" y="2241"/>
                    <a:pt x="1372" y="2241"/>
                  </a:cubicBezTo>
                  <a:cubicBezTo>
                    <a:pt x="2079" y="2241"/>
                    <a:pt x="2671" y="1693"/>
                    <a:pt x="2729" y="985"/>
                  </a:cubicBezTo>
                  <a:cubicBezTo>
                    <a:pt x="2729" y="913"/>
                    <a:pt x="2700" y="841"/>
                    <a:pt x="2642" y="798"/>
                  </a:cubicBezTo>
                  <a:cubicBezTo>
                    <a:pt x="2195" y="422"/>
                    <a:pt x="1675" y="148"/>
                    <a:pt x="1098" y="4"/>
                  </a:cubicBezTo>
                  <a:cubicBezTo>
                    <a:pt x="1085" y="2"/>
                    <a:pt x="1072" y="1"/>
                    <a:pt x="1060"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0" name="Google Shape;17790;p72"/>
            <p:cNvSpPr/>
            <p:nvPr/>
          </p:nvSpPr>
          <p:spPr>
            <a:xfrm>
              <a:off x="2085608" y="3533449"/>
              <a:ext cx="71567" cy="58381"/>
            </a:xfrm>
            <a:custGeom>
              <a:rect b="b" l="l" r="r" t="t"/>
              <a:pathLst>
                <a:path extrusionOk="0" h="2227" w="2730">
                  <a:moveTo>
                    <a:pt x="1060" y="1"/>
                  </a:moveTo>
                  <a:cubicBezTo>
                    <a:pt x="969" y="1"/>
                    <a:pt x="876" y="45"/>
                    <a:pt x="838" y="134"/>
                  </a:cubicBezTo>
                  <a:cubicBezTo>
                    <a:pt x="780" y="249"/>
                    <a:pt x="723" y="350"/>
                    <a:pt x="636" y="437"/>
                  </a:cubicBezTo>
                  <a:cubicBezTo>
                    <a:pt x="607" y="480"/>
                    <a:pt x="564" y="509"/>
                    <a:pt x="535" y="538"/>
                  </a:cubicBezTo>
                  <a:cubicBezTo>
                    <a:pt x="405" y="653"/>
                    <a:pt x="275" y="740"/>
                    <a:pt x="131" y="812"/>
                  </a:cubicBezTo>
                  <a:cubicBezTo>
                    <a:pt x="44" y="855"/>
                    <a:pt x="1" y="956"/>
                    <a:pt x="1" y="1057"/>
                  </a:cubicBezTo>
                  <a:cubicBezTo>
                    <a:pt x="88" y="1649"/>
                    <a:pt x="549" y="2126"/>
                    <a:pt x="1156" y="2227"/>
                  </a:cubicBezTo>
                  <a:cubicBezTo>
                    <a:pt x="838" y="2025"/>
                    <a:pt x="665" y="1693"/>
                    <a:pt x="679" y="1332"/>
                  </a:cubicBezTo>
                  <a:lnTo>
                    <a:pt x="679" y="1000"/>
                  </a:lnTo>
                  <a:cubicBezTo>
                    <a:pt x="737" y="971"/>
                    <a:pt x="780" y="928"/>
                    <a:pt x="838" y="884"/>
                  </a:cubicBezTo>
                  <a:cubicBezTo>
                    <a:pt x="954" y="769"/>
                    <a:pt x="1069" y="639"/>
                    <a:pt x="1156" y="494"/>
                  </a:cubicBezTo>
                  <a:cubicBezTo>
                    <a:pt x="1589" y="624"/>
                    <a:pt x="1993" y="855"/>
                    <a:pt x="2339" y="1144"/>
                  </a:cubicBezTo>
                  <a:cubicBezTo>
                    <a:pt x="2383" y="1173"/>
                    <a:pt x="2498" y="1274"/>
                    <a:pt x="2614" y="1389"/>
                  </a:cubicBezTo>
                  <a:cubicBezTo>
                    <a:pt x="2671" y="1260"/>
                    <a:pt x="2715" y="1130"/>
                    <a:pt x="2715" y="985"/>
                  </a:cubicBezTo>
                  <a:cubicBezTo>
                    <a:pt x="2729" y="913"/>
                    <a:pt x="2700" y="841"/>
                    <a:pt x="2643" y="798"/>
                  </a:cubicBezTo>
                  <a:cubicBezTo>
                    <a:pt x="2195" y="422"/>
                    <a:pt x="1661" y="148"/>
                    <a:pt x="1098" y="4"/>
                  </a:cubicBezTo>
                  <a:cubicBezTo>
                    <a:pt x="1085" y="2"/>
                    <a:pt x="1072" y="1"/>
                    <a:pt x="106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1" name="Google Shape;17791;p72"/>
            <p:cNvSpPr/>
            <p:nvPr/>
          </p:nvSpPr>
          <p:spPr>
            <a:xfrm>
              <a:off x="2150699" y="3623969"/>
              <a:ext cx="24249" cy="51879"/>
            </a:xfrm>
            <a:custGeom>
              <a:rect b="b" l="l" r="r" t="t"/>
              <a:pathLst>
                <a:path extrusionOk="0" h="1979" w="925">
                  <a:moveTo>
                    <a:pt x="780" y="1"/>
                  </a:moveTo>
                  <a:lnTo>
                    <a:pt x="174" y="463"/>
                  </a:lnTo>
                  <a:cubicBezTo>
                    <a:pt x="73" y="549"/>
                    <a:pt x="1" y="694"/>
                    <a:pt x="15" y="824"/>
                  </a:cubicBezTo>
                  <a:lnTo>
                    <a:pt x="15" y="1978"/>
                  </a:lnTo>
                  <a:lnTo>
                    <a:pt x="694" y="1978"/>
                  </a:lnTo>
                  <a:cubicBezTo>
                    <a:pt x="809" y="1978"/>
                    <a:pt x="925" y="1877"/>
                    <a:pt x="925" y="1747"/>
                  </a:cubicBezTo>
                  <a:lnTo>
                    <a:pt x="925" y="405"/>
                  </a:lnTo>
                  <a:cubicBezTo>
                    <a:pt x="910" y="261"/>
                    <a:pt x="867" y="116"/>
                    <a:pt x="780"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2" name="Google Shape;17792;p72"/>
            <p:cNvSpPr/>
            <p:nvPr/>
          </p:nvSpPr>
          <p:spPr>
            <a:xfrm>
              <a:off x="1816930" y="3502882"/>
              <a:ext cx="29938" cy="65485"/>
            </a:xfrm>
            <a:custGeom>
              <a:rect b="b" l="l" r="r" t="t"/>
              <a:pathLst>
                <a:path extrusionOk="0" h="2498" w="1142">
                  <a:moveTo>
                    <a:pt x="679" y="0"/>
                  </a:moveTo>
                  <a:cubicBezTo>
                    <a:pt x="304" y="0"/>
                    <a:pt x="1" y="304"/>
                    <a:pt x="1" y="679"/>
                  </a:cubicBezTo>
                  <a:lnTo>
                    <a:pt x="1" y="838"/>
                  </a:lnTo>
                  <a:cubicBezTo>
                    <a:pt x="1" y="1025"/>
                    <a:pt x="30" y="1227"/>
                    <a:pt x="87" y="1415"/>
                  </a:cubicBezTo>
                  <a:lnTo>
                    <a:pt x="448" y="2498"/>
                  </a:lnTo>
                  <a:lnTo>
                    <a:pt x="1141" y="2498"/>
                  </a:lnTo>
                  <a:lnTo>
                    <a:pt x="1141"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3" name="Google Shape;17793;p72"/>
            <p:cNvSpPr/>
            <p:nvPr/>
          </p:nvSpPr>
          <p:spPr>
            <a:xfrm>
              <a:off x="1828674" y="3496827"/>
              <a:ext cx="71541" cy="71541"/>
            </a:xfrm>
            <a:custGeom>
              <a:rect b="b" l="l" r="r" t="t"/>
              <a:pathLst>
                <a:path extrusionOk="0" h="2729" w="2729">
                  <a:moveTo>
                    <a:pt x="693" y="0"/>
                  </a:moveTo>
                  <a:cubicBezTo>
                    <a:pt x="318" y="0"/>
                    <a:pt x="0" y="304"/>
                    <a:pt x="0" y="679"/>
                  </a:cubicBezTo>
                  <a:cubicBezTo>
                    <a:pt x="0" y="939"/>
                    <a:pt x="202" y="1141"/>
                    <a:pt x="462" y="1141"/>
                  </a:cubicBezTo>
                  <a:lnTo>
                    <a:pt x="2281" y="2729"/>
                  </a:lnTo>
                  <a:lnTo>
                    <a:pt x="2671" y="1386"/>
                  </a:lnTo>
                  <a:cubicBezTo>
                    <a:pt x="2714" y="1213"/>
                    <a:pt x="2729" y="1040"/>
                    <a:pt x="2729" y="881"/>
                  </a:cubicBezTo>
                  <a:lnTo>
                    <a:pt x="2729" y="448"/>
                  </a:lnTo>
                  <a:cubicBezTo>
                    <a:pt x="2729" y="203"/>
                    <a:pt x="2526" y="0"/>
                    <a:pt x="228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4" name="Google Shape;17794;p72"/>
            <p:cNvSpPr/>
            <p:nvPr/>
          </p:nvSpPr>
          <p:spPr>
            <a:xfrm>
              <a:off x="1840786" y="3586141"/>
              <a:ext cx="35967" cy="26503"/>
            </a:xfrm>
            <a:custGeom>
              <a:rect b="b" l="l" r="r" t="t"/>
              <a:pathLst>
                <a:path extrusionOk="0" h="1011" w="1372">
                  <a:moveTo>
                    <a:pt x="0" y="0"/>
                  </a:moveTo>
                  <a:lnTo>
                    <a:pt x="0" y="1011"/>
                  </a:lnTo>
                  <a:lnTo>
                    <a:pt x="1372" y="1011"/>
                  </a:lnTo>
                  <a:lnTo>
                    <a:pt x="13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5" name="Google Shape;17795;p72"/>
            <p:cNvSpPr/>
            <p:nvPr/>
          </p:nvSpPr>
          <p:spPr>
            <a:xfrm>
              <a:off x="1840786" y="3586141"/>
              <a:ext cx="35967" cy="14392"/>
            </a:xfrm>
            <a:custGeom>
              <a:rect b="b" l="l" r="r" t="t"/>
              <a:pathLst>
                <a:path extrusionOk="0" h="549" w="1372">
                  <a:moveTo>
                    <a:pt x="0" y="0"/>
                  </a:moveTo>
                  <a:lnTo>
                    <a:pt x="0" y="419"/>
                  </a:lnTo>
                  <a:cubicBezTo>
                    <a:pt x="217" y="505"/>
                    <a:pt x="448" y="549"/>
                    <a:pt x="680" y="549"/>
                  </a:cubicBezTo>
                  <a:cubicBezTo>
                    <a:pt x="913" y="549"/>
                    <a:pt x="1148" y="505"/>
                    <a:pt x="1372" y="419"/>
                  </a:cubicBezTo>
                  <a:lnTo>
                    <a:pt x="13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6" name="Google Shape;17796;p72"/>
            <p:cNvSpPr/>
            <p:nvPr/>
          </p:nvSpPr>
          <p:spPr>
            <a:xfrm>
              <a:off x="1799156" y="3600507"/>
              <a:ext cx="119226" cy="75342"/>
            </a:xfrm>
            <a:custGeom>
              <a:rect b="b" l="l" r="r" t="t"/>
              <a:pathLst>
                <a:path extrusionOk="0" h="2874" w="4548">
                  <a:moveTo>
                    <a:pt x="1588" y="1"/>
                  </a:moveTo>
                  <a:lnTo>
                    <a:pt x="491" y="318"/>
                  </a:lnTo>
                  <a:cubicBezTo>
                    <a:pt x="202" y="405"/>
                    <a:pt x="0" y="679"/>
                    <a:pt x="0" y="982"/>
                  </a:cubicBezTo>
                  <a:lnTo>
                    <a:pt x="0" y="2642"/>
                  </a:lnTo>
                  <a:cubicBezTo>
                    <a:pt x="0" y="2772"/>
                    <a:pt x="87" y="2873"/>
                    <a:pt x="217" y="2873"/>
                  </a:cubicBezTo>
                  <a:lnTo>
                    <a:pt x="4316" y="2873"/>
                  </a:lnTo>
                  <a:cubicBezTo>
                    <a:pt x="4446" y="2873"/>
                    <a:pt x="4547" y="2772"/>
                    <a:pt x="4547" y="2642"/>
                  </a:cubicBezTo>
                  <a:lnTo>
                    <a:pt x="4547" y="968"/>
                  </a:lnTo>
                  <a:cubicBezTo>
                    <a:pt x="4547" y="665"/>
                    <a:pt x="4345" y="405"/>
                    <a:pt x="4057" y="318"/>
                  </a:cubicBezTo>
                  <a:lnTo>
                    <a:pt x="2960" y="1"/>
                  </a:lnTo>
                  <a:lnTo>
                    <a:pt x="2267" y="463"/>
                  </a:lnTo>
                  <a:lnTo>
                    <a:pt x="1588"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7" name="Google Shape;17797;p72"/>
            <p:cNvSpPr/>
            <p:nvPr/>
          </p:nvSpPr>
          <p:spPr>
            <a:xfrm>
              <a:off x="1852897" y="3612618"/>
              <a:ext cx="11744" cy="63231"/>
            </a:xfrm>
            <a:custGeom>
              <a:rect b="b" l="l" r="r" t="t"/>
              <a:pathLst>
                <a:path extrusionOk="0" h="2412" w="448">
                  <a:moveTo>
                    <a:pt x="101" y="1"/>
                  </a:moveTo>
                  <a:lnTo>
                    <a:pt x="0" y="2411"/>
                  </a:lnTo>
                  <a:lnTo>
                    <a:pt x="448" y="2411"/>
                  </a:lnTo>
                  <a:lnTo>
                    <a:pt x="332"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8" name="Google Shape;17798;p72"/>
            <p:cNvSpPr/>
            <p:nvPr/>
          </p:nvSpPr>
          <p:spPr>
            <a:xfrm>
              <a:off x="1822986" y="3526712"/>
              <a:ext cx="71541" cy="65511"/>
            </a:xfrm>
            <a:custGeom>
              <a:rect b="b" l="l" r="r" t="t"/>
              <a:pathLst>
                <a:path extrusionOk="0" h="2499" w="2729">
                  <a:moveTo>
                    <a:pt x="881" y="1"/>
                  </a:moveTo>
                  <a:cubicBezTo>
                    <a:pt x="751" y="1"/>
                    <a:pt x="636" y="44"/>
                    <a:pt x="549" y="131"/>
                  </a:cubicBezTo>
                  <a:lnTo>
                    <a:pt x="131" y="549"/>
                  </a:lnTo>
                  <a:cubicBezTo>
                    <a:pt x="44" y="636"/>
                    <a:pt x="1" y="751"/>
                    <a:pt x="1" y="867"/>
                  </a:cubicBezTo>
                  <a:lnTo>
                    <a:pt x="1" y="1127"/>
                  </a:lnTo>
                  <a:cubicBezTo>
                    <a:pt x="1" y="1892"/>
                    <a:pt x="607" y="2498"/>
                    <a:pt x="1358" y="2498"/>
                  </a:cubicBezTo>
                  <a:cubicBezTo>
                    <a:pt x="2123" y="2498"/>
                    <a:pt x="2729" y="1892"/>
                    <a:pt x="2729" y="1127"/>
                  </a:cubicBezTo>
                  <a:lnTo>
                    <a:pt x="2729" y="838"/>
                  </a:lnTo>
                  <a:cubicBezTo>
                    <a:pt x="2729" y="723"/>
                    <a:pt x="2686" y="607"/>
                    <a:pt x="2599" y="520"/>
                  </a:cubicBezTo>
                  <a:cubicBezTo>
                    <a:pt x="2253" y="174"/>
                    <a:pt x="1603" y="15"/>
                    <a:pt x="88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9" name="Google Shape;17799;p72"/>
            <p:cNvSpPr/>
            <p:nvPr/>
          </p:nvSpPr>
          <p:spPr>
            <a:xfrm>
              <a:off x="1822986" y="3526712"/>
              <a:ext cx="71174" cy="63991"/>
            </a:xfrm>
            <a:custGeom>
              <a:rect b="b" l="l" r="r" t="t"/>
              <a:pathLst>
                <a:path extrusionOk="0" h="2441" w="2715">
                  <a:moveTo>
                    <a:pt x="867" y="1"/>
                  </a:moveTo>
                  <a:cubicBezTo>
                    <a:pt x="751" y="1"/>
                    <a:pt x="636" y="44"/>
                    <a:pt x="535" y="131"/>
                  </a:cubicBezTo>
                  <a:lnTo>
                    <a:pt x="131" y="549"/>
                  </a:lnTo>
                  <a:cubicBezTo>
                    <a:pt x="44" y="636"/>
                    <a:pt x="1" y="751"/>
                    <a:pt x="1" y="867"/>
                  </a:cubicBezTo>
                  <a:lnTo>
                    <a:pt x="1" y="1127"/>
                  </a:lnTo>
                  <a:cubicBezTo>
                    <a:pt x="1" y="1733"/>
                    <a:pt x="405" y="2267"/>
                    <a:pt x="982" y="2440"/>
                  </a:cubicBezTo>
                  <a:cubicBezTo>
                    <a:pt x="780" y="2195"/>
                    <a:pt x="679" y="1892"/>
                    <a:pt x="679" y="1589"/>
                  </a:cubicBezTo>
                  <a:lnTo>
                    <a:pt x="679" y="925"/>
                  </a:lnTo>
                  <a:cubicBezTo>
                    <a:pt x="679" y="673"/>
                    <a:pt x="882" y="462"/>
                    <a:pt x="1131" y="462"/>
                  </a:cubicBezTo>
                  <a:cubicBezTo>
                    <a:pt x="1139" y="462"/>
                    <a:pt x="1147" y="462"/>
                    <a:pt x="1156" y="463"/>
                  </a:cubicBezTo>
                  <a:cubicBezTo>
                    <a:pt x="1617" y="492"/>
                    <a:pt x="2296" y="578"/>
                    <a:pt x="2715" y="780"/>
                  </a:cubicBezTo>
                  <a:cubicBezTo>
                    <a:pt x="2715" y="679"/>
                    <a:pt x="2657" y="593"/>
                    <a:pt x="2599" y="520"/>
                  </a:cubicBezTo>
                  <a:cubicBezTo>
                    <a:pt x="2238" y="174"/>
                    <a:pt x="1603" y="15"/>
                    <a:pt x="867"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0" name="Google Shape;17800;p72"/>
            <p:cNvSpPr/>
            <p:nvPr/>
          </p:nvSpPr>
          <p:spPr>
            <a:xfrm>
              <a:off x="1798763" y="3616026"/>
              <a:ext cx="24249" cy="59823"/>
            </a:xfrm>
            <a:custGeom>
              <a:rect b="b" l="l" r="r" t="t"/>
              <a:pathLst>
                <a:path extrusionOk="0" h="2282" w="925">
                  <a:moveTo>
                    <a:pt x="131" y="1"/>
                  </a:moveTo>
                  <a:cubicBezTo>
                    <a:pt x="59" y="102"/>
                    <a:pt x="15" y="246"/>
                    <a:pt x="15" y="390"/>
                  </a:cubicBezTo>
                  <a:lnTo>
                    <a:pt x="15" y="2050"/>
                  </a:lnTo>
                  <a:cubicBezTo>
                    <a:pt x="1" y="2180"/>
                    <a:pt x="102" y="2281"/>
                    <a:pt x="232" y="2281"/>
                  </a:cubicBezTo>
                  <a:lnTo>
                    <a:pt x="910" y="2281"/>
                  </a:lnTo>
                  <a:lnTo>
                    <a:pt x="925" y="1069"/>
                  </a:lnTo>
                  <a:cubicBezTo>
                    <a:pt x="925" y="881"/>
                    <a:pt x="852" y="708"/>
                    <a:pt x="723" y="578"/>
                  </a:cubicBezTo>
                  <a:lnTo>
                    <a:pt x="131"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1" name="Google Shape;17801;p72"/>
            <p:cNvSpPr/>
            <p:nvPr/>
          </p:nvSpPr>
          <p:spPr>
            <a:xfrm>
              <a:off x="1852504" y="3612618"/>
              <a:ext cx="12138" cy="11771"/>
            </a:xfrm>
            <a:custGeom>
              <a:rect b="b" l="l" r="r" t="t"/>
              <a:pathLst>
                <a:path extrusionOk="0" h="449" w="463">
                  <a:moveTo>
                    <a:pt x="1" y="1"/>
                  </a:moveTo>
                  <a:lnTo>
                    <a:pt x="1" y="347"/>
                  </a:lnTo>
                  <a:cubicBezTo>
                    <a:pt x="1" y="405"/>
                    <a:pt x="58" y="448"/>
                    <a:pt x="116" y="448"/>
                  </a:cubicBezTo>
                  <a:lnTo>
                    <a:pt x="347" y="448"/>
                  </a:lnTo>
                  <a:cubicBezTo>
                    <a:pt x="405" y="448"/>
                    <a:pt x="463" y="405"/>
                    <a:pt x="463" y="347"/>
                  </a:cubicBezTo>
                  <a:lnTo>
                    <a:pt x="463"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2" name="Google Shape;17802;p72"/>
            <p:cNvSpPr/>
            <p:nvPr/>
          </p:nvSpPr>
          <p:spPr>
            <a:xfrm>
              <a:off x="1834337" y="3595919"/>
              <a:ext cx="24249" cy="25114"/>
            </a:xfrm>
            <a:custGeom>
              <a:rect b="b" l="l" r="r" t="t"/>
              <a:pathLst>
                <a:path extrusionOk="0" h="958" w="925">
                  <a:moveTo>
                    <a:pt x="203" y="0"/>
                  </a:moveTo>
                  <a:cubicBezTo>
                    <a:pt x="174" y="0"/>
                    <a:pt x="146" y="15"/>
                    <a:pt x="131" y="46"/>
                  </a:cubicBezTo>
                  <a:lnTo>
                    <a:pt x="1" y="248"/>
                  </a:lnTo>
                  <a:lnTo>
                    <a:pt x="347" y="883"/>
                  </a:lnTo>
                  <a:cubicBezTo>
                    <a:pt x="365" y="929"/>
                    <a:pt x="413" y="957"/>
                    <a:pt x="463" y="957"/>
                  </a:cubicBezTo>
                  <a:cubicBezTo>
                    <a:pt x="492" y="957"/>
                    <a:pt x="523" y="948"/>
                    <a:pt x="549" y="926"/>
                  </a:cubicBezTo>
                  <a:lnTo>
                    <a:pt x="925" y="638"/>
                  </a:lnTo>
                  <a:lnTo>
                    <a:pt x="275" y="31"/>
                  </a:lnTo>
                  <a:cubicBezTo>
                    <a:pt x="255" y="11"/>
                    <a:pt x="229" y="0"/>
                    <a:pt x="203"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3" name="Google Shape;17803;p72"/>
            <p:cNvSpPr/>
            <p:nvPr/>
          </p:nvSpPr>
          <p:spPr>
            <a:xfrm>
              <a:off x="1858559" y="3595919"/>
              <a:ext cx="24616" cy="25114"/>
            </a:xfrm>
            <a:custGeom>
              <a:rect b="b" l="l" r="r" t="t"/>
              <a:pathLst>
                <a:path extrusionOk="0" h="958" w="939">
                  <a:moveTo>
                    <a:pt x="730" y="0"/>
                  </a:moveTo>
                  <a:cubicBezTo>
                    <a:pt x="708" y="0"/>
                    <a:pt x="685" y="11"/>
                    <a:pt x="665" y="31"/>
                  </a:cubicBezTo>
                  <a:lnTo>
                    <a:pt x="1" y="638"/>
                  </a:lnTo>
                  <a:lnTo>
                    <a:pt x="390" y="926"/>
                  </a:lnTo>
                  <a:cubicBezTo>
                    <a:pt x="417" y="948"/>
                    <a:pt x="445" y="957"/>
                    <a:pt x="473" y="957"/>
                  </a:cubicBezTo>
                  <a:cubicBezTo>
                    <a:pt x="520" y="957"/>
                    <a:pt x="565" y="929"/>
                    <a:pt x="592" y="883"/>
                  </a:cubicBezTo>
                  <a:lnTo>
                    <a:pt x="939" y="248"/>
                  </a:lnTo>
                  <a:lnTo>
                    <a:pt x="795" y="46"/>
                  </a:lnTo>
                  <a:cubicBezTo>
                    <a:pt x="779" y="15"/>
                    <a:pt x="755" y="0"/>
                    <a:pt x="730"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4" name="Google Shape;17804;p72"/>
            <p:cNvSpPr/>
            <p:nvPr/>
          </p:nvSpPr>
          <p:spPr>
            <a:xfrm>
              <a:off x="1900556" y="3395401"/>
              <a:ext cx="178288" cy="208540"/>
            </a:xfrm>
            <a:custGeom>
              <a:rect b="b" l="l" r="r" t="t"/>
              <a:pathLst>
                <a:path extrusionOk="0" h="7955" w="6801">
                  <a:moveTo>
                    <a:pt x="3408" y="1"/>
                  </a:moveTo>
                  <a:cubicBezTo>
                    <a:pt x="1777" y="1"/>
                    <a:pt x="578" y="1141"/>
                    <a:pt x="448" y="2960"/>
                  </a:cubicBezTo>
                  <a:cubicBezTo>
                    <a:pt x="290" y="5212"/>
                    <a:pt x="88" y="6468"/>
                    <a:pt x="30" y="6886"/>
                  </a:cubicBezTo>
                  <a:cubicBezTo>
                    <a:pt x="1" y="6987"/>
                    <a:pt x="59" y="7089"/>
                    <a:pt x="145" y="7132"/>
                  </a:cubicBezTo>
                  <a:cubicBezTo>
                    <a:pt x="578" y="7348"/>
                    <a:pt x="1921" y="7955"/>
                    <a:pt x="3408" y="7955"/>
                  </a:cubicBezTo>
                  <a:cubicBezTo>
                    <a:pt x="4895" y="7955"/>
                    <a:pt x="6237" y="7348"/>
                    <a:pt x="6670" y="7132"/>
                  </a:cubicBezTo>
                  <a:cubicBezTo>
                    <a:pt x="6757" y="7089"/>
                    <a:pt x="6800" y="6987"/>
                    <a:pt x="6786" y="6886"/>
                  </a:cubicBezTo>
                  <a:cubicBezTo>
                    <a:pt x="6728" y="6468"/>
                    <a:pt x="6526" y="5212"/>
                    <a:pt x="6367" y="2960"/>
                  </a:cubicBezTo>
                  <a:cubicBezTo>
                    <a:pt x="6237" y="1127"/>
                    <a:pt x="5039" y="1"/>
                    <a:pt x="3408"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5" name="Google Shape;17805;p72"/>
            <p:cNvSpPr/>
            <p:nvPr/>
          </p:nvSpPr>
          <p:spPr>
            <a:xfrm>
              <a:off x="1942579" y="3395401"/>
              <a:ext cx="136266" cy="208593"/>
            </a:xfrm>
            <a:custGeom>
              <a:rect b="b" l="l" r="r" t="t"/>
              <a:pathLst>
                <a:path extrusionOk="0" h="7957" w="5198">
                  <a:moveTo>
                    <a:pt x="1805" y="1"/>
                  </a:moveTo>
                  <a:cubicBezTo>
                    <a:pt x="1689" y="1"/>
                    <a:pt x="1574" y="1"/>
                    <a:pt x="1473" y="15"/>
                  </a:cubicBezTo>
                  <a:cubicBezTo>
                    <a:pt x="202" y="145"/>
                    <a:pt x="0" y="1935"/>
                    <a:pt x="1227" y="2310"/>
                  </a:cubicBezTo>
                  <a:lnTo>
                    <a:pt x="1256" y="2310"/>
                  </a:lnTo>
                  <a:lnTo>
                    <a:pt x="1718" y="7955"/>
                  </a:lnTo>
                  <a:cubicBezTo>
                    <a:pt x="1768" y="7956"/>
                    <a:pt x="1817" y="7957"/>
                    <a:pt x="1867" y="7957"/>
                  </a:cubicBezTo>
                  <a:cubicBezTo>
                    <a:pt x="3324" y="7957"/>
                    <a:pt x="4634" y="7355"/>
                    <a:pt x="5067" y="7132"/>
                  </a:cubicBezTo>
                  <a:cubicBezTo>
                    <a:pt x="5154" y="7089"/>
                    <a:pt x="5197" y="6987"/>
                    <a:pt x="5183" y="6886"/>
                  </a:cubicBezTo>
                  <a:cubicBezTo>
                    <a:pt x="5125" y="6468"/>
                    <a:pt x="4923" y="5212"/>
                    <a:pt x="4764" y="2960"/>
                  </a:cubicBezTo>
                  <a:cubicBezTo>
                    <a:pt x="4634" y="1127"/>
                    <a:pt x="3436" y="1"/>
                    <a:pt x="180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6" name="Google Shape;17806;p72"/>
            <p:cNvSpPr/>
            <p:nvPr/>
          </p:nvSpPr>
          <p:spPr>
            <a:xfrm>
              <a:off x="1888471" y="3556230"/>
              <a:ext cx="202852" cy="119619"/>
            </a:xfrm>
            <a:custGeom>
              <a:rect b="b" l="l" r="r" t="t"/>
              <a:pathLst>
                <a:path extrusionOk="0" h="4563" w="7738">
                  <a:moveTo>
                    <a:pt x="2728" y="1"/>
                  </a:moveTo>
                  <a:lnTo>
                    <a:pt x="2728" y="1011"/>
                  </a:lnTo>
                  <a:cubicBezTo>
                    <a:pt x="2728" y="1184"/>
                    <a:pt x="2627" y="1343"/>
                    <a:pt x="2454" y="1430"/>
                  </a:cubicBezTo>
                  <a:lnTo>
                    <a:pt x="549" y="2267"/>
                  </a:lnTo>
                  <a:cubicBezTo>
                    <a:pt x="217" y="2411"/>
                    <a:pt x="0" y="2744"/>
                    <a:pt x="0" y="3104"/>
                  </a:cubicBezTo>
                  <a:lnTo>
                    <a:pt x="0" y="4331"/>
                  </a:lnTo>
                  <a:cubicBezTo>
                    <a:pt x="0" y="4447"/>
                    <a:pt x="101" y="4562"/>
                    <a:pt x="231" y="4562"/>
                  </a:cubicBezTo>
                  <a:lnTo>
                    <a:pt x="7506" y="4562"/>
                  </a:lnTo>
                  <a:cubicBezTo>
                    <a:pt x="7636" y="4562"/>
                    <a:pt x="7737" y="4447"/>
                    <a:pt x="7737" y="4331"/>
                  </a:cubicBezTo>
                  <a:lnTo>
                    <a:pt x="7737" y="3104"/>
                  </a:lnTo>
                  <a:cubicBezTo>
                    <a:pt x="7737" y="2744"/>
                    <a:pt x="7521" y="2411"/>
                    <a:pt x="7189" y="2267"/>
                  </a:cubicBezTo>
                  <a:lnTo>
                    <a:pt x="5269" y="1430"/>
                  </a:lnTo>
                  <a:cubicBezTo>
                    <a:pt x="5110" y="1343"/>
                    <a:pt x="5009" y="1184"/>
                    <a:pt x="5009" y="1011"/>
                  </a:cubicBezTo>
                  <a:lnTo>
                    <a:pt x="500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7" name="Google Shape;17807;p72"/>
            <p:cNvSpPr/>
            <p:nvPr/>
          </p:nvSpPr>
          <p:spPr>
            <a:xfrm>
              <a:off x="1888471" y="3599380"/>
              <a:ext cx="202852" cy="76469"/>
            </a:xfrm>
            <a:custGeom>
              <a:rect b="b" l="l" r="r" t="t"/>
              <a:pathLst>
                <a:path extrusionOk="0" h="2917" w="7738">
                  <a:moveTo>
                    <a:pt x="1963" y="0"/>
                  </a:moveTo>
                  <a:lnTo>
                    <a:pt x="549" y="621"/>
                  </a:lnTo>
                  <a:cubicBezTo>
                    <a:pt x="217" y="765"/>
                    <a:pt x="0" y="1098"/>
                    <a:pt x="0" y="1458"/>
                  </a:cubicBezTo>
                  <a:lnTo>
                    <a:pt x="0" y="2685"/>
                  </a:lnTo>
                  <a:cubicBezTo>
                    <a:pt x="0" y="2801"/>
                    <a:pt x="101" y="2916"/>
                    <a:pt x="231" y="2916"/>
                  </a:cubicBezTo>
                  <a:lnTo>
                    <a:pt x="7506" y="2916"/>
                  </a:lnTo>
                  <a:cubicBezTo>
                    <a:pt x="7636" y="2916"/>
                    <a:pt x="7737" y="2801"/>
                    <a:pt x="7737" y="2685"/>
                  </a:cubicBezTo>
                  <a:lnTo>
                    <a:pt x="7737" y="1458"/>
                  </a:lnTo>
                  <a:cubicBezTo>
                    <a:pt x="7737" y="1098"/>
                    <a:pt x="7521" y="765"/>
                    <a:pt x="7189" y="621"/>
                  </a:cubicBezTo>
                  <a:lnTo>
                    <a:pt x="5774" y="0"/>
                  </a:lnTo>
                  <a:cubicBezTo>
                    <a:pt x="5442" y="881"/>
                    <a:pt x="4655" y="1321"/>
                    <a:pt x="3869" y="1321"/>
                  </a:cubicBezTo>
                  <a:cubicBezTo>
                    <a:pt x="3082" y="1321"/>
                    <a:pt x="2295" y="881"/>
                    <a:pt x="1963"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8" name="Google Shape;17808;p72"/>
            <p:cNvSpPr/>
            <p:nvPr/>
          </p:nvSpPr>
          <p:spPr>
            <a:xfrm>
              <a:off x="1959985" y="3556230"/>
              <a:ext cx="59823" cy="23961"/>
            </a:xfrm>
            <a:custGeom>
              <a:rect b="b" l="l" r="r" t="t"/>
              <a:pathLst>
                <a:path extrusionOk="0" h="914" w="2282">
                  <a:moveTo>
                    <a:pt x="0" y="1"/>
                  </a:moveTo>
                  <a:lnTo>
                    <a:pt x="0" y="665"/>
                  </a:lnTo>
                  <a:cubicBezTo>
                    <a:pt x="361" y="831"/>
                    <a:pt x="751" y="914"/>
                    <a:pt x="1141" y="914"/>
                  </a:cubicBezTo>
                  <a:cubicBezTo>
                    <a:pt x="1530" y="914"/>
                    <a:pt x="1920" y="831"/>
                    <a:pt x="2281" y="665"/>
                  </a:cubicBezTo>
                  <a:lnTo>
                    <a:pt x="228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9" name="Google Shape;17809;p72"/>
            <p:cNvSpPr/>
            <p:nvPr/>
          </p:nvSpPr>
          <p:spPr>
            <a:xfrm>
              <a:off x="1929707" y="3456062"/>
              <a:ext cx="119619" cy="112069"/>
            </a:xfrm>
            <a:custGeom>
              <a:rect b="b" l="l" r="r" t="t"/>
              <a:pathLst>
                <a:path extrusionOk="0" h="4275" w="4563">
                  <a:moveTo>
                    <a:pt x="1655" y="1"/>
                  </a:moveTo>
                  <a:cubicBezTo>
                    <a:pt x="1489" y="1"/>
                    <a:pt x="1344" y="98"/>
                    <a:pt x="1271" y="256"/>
                  </a:cubicBezTo>
                  <a:cubicBezTo>
                    <a:pt x="1025" y="733"/>
                    <a:pt x="665" y="1137"/>
                    <a:pt x="203" y="1426"/>
                  </a:cubicBezTo>
                  <a:cubicBezTo>
                    <a:pt x="87" y="1512"/>
                    <a:pt x="15" y="1642"/>
                    <a:pt x="15" y="1786"/>
                  </a:cubicBezTo>
                  <a:lnTo>
                    <a:pt x="15" y="1916"/>
                  </a:lnTo>
                  <a:cubicBezTo>
                    <a:pt x="0" y="3143"/>
                    <a:pt x="924" y="4168"/>
                    <a:pt x="2137" y="4269"/>
                  </a:cubicBezTo>
                  <a:cubicBezTo>
                    <a:pt x="2188" y="4273"/>
                    <a:pt x="2239" y="4274"/>
                    <a:pt x="2290" y="4274"/>
                  </a:cubicBezTo>
                  <a:cubicBezTo>
                    <a:pt x="3536" y="4274"/>
                    <a:pt x="4562" y="3265"/>
                    <a:pt x="4562" y="2003"/>
                  </a:cubicBezTo>
                  <a:lnTo>
                    <a:pt x="4562" y="1599"/>
                  </a:lnTo>
                  <a:cubicBezTo>
                    <a:pt x="4562" y="1411"/>
                    <a:pt x="4490" y="1223"/>
                    <a:pt x="4346" y="1093"/>
                  </a:cubicBezTo>
                  <a:cubicBezTo>
                    <a:pt x="3985" y="776"/>
                    <a:pt x="3162" y="213"/>
                    <a:pt x="1747" y="11"/>
                  </a:cubicBezTo>
                  <a:cubicBezTo>
                    <a:pt x="1716" y="4"/>
                    <a:pt x="1685" y="1"/>
                    <a:pt x="165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0" name="Google Shape;17810;p72"/>
            <p:cNvSpPr/>
            <p:nvPr/>
          </p:nvSpPr>
          <p:spPr>
            <a:xfrm>
              <a:off x="1929707" y="3456062"/>
              <a:ext cx="116971" cy="111938"/>
            </a:xfrm>
            <a:custGeom>
              <a:rect b="b" l="l" r="r" t="t"/>
              <a:pathLst>
                <a:path extrusionOk="0" h="4270" w="4462">
                  <a:moveTo>
                    <a:pt x="1655" y="1"/>
                  </a:moveTo>
                  <a:cubicBezTo>
                    <a:pt x="1489" y="1"/>
                    <a:pt x="1344" y="98"/>
                    <a:pt x="1271" y="256"/>
                  </a:cubicBezTo>
                  <a:cubicBezTo>
                    <a:pt x="1227" y="328"/>
                    <a:pt x="1184" y="415"/>
                    <a:pt x="1126" y="487"/>
                  </a:cubicBezTo>
                  <a:cubicBezTo>
                    <a:pt x="895" y="863"/>
                    <a:pt x="578" y="1180"/>
                    <a:pt x="217" y="1426"/>
                  </a:cubicBezTo>
                  <a:cubicBezTo>
                    <a:pt x="87" y="1512"/>
                    <a:pt x="15" y="1656"/>
                    <a:pt x="15" y="1801"/>
                  </a:cubicBezTo>
                  <a:lnTo>
                    <a:pt x="15" y="1931"/>
                  </a:lnTo>
                  <a:cubicBezTo>
                    <a:pt x="0" y="3100"/>
                    <a:pt x="852" y="4096"/>
                    <a:pt x="2021" y="4269"/>
                  </a:cubicBezTo>
                  <a:cubicBezTo>
                    <a:pt x="1603" y="3836"/>
                    <a:pt x="1386" y="3273"/>
                    <a:pt x="1386" y="2696"/>
                  </a:cubicBezTo>
                  <a:lnTo>
                    <a:pt x="1386" y="1267"/>
                  </a:lnTo>
                  <a:cubicBezTo>
                    <a:pt x="1386" y="1021"/>
                    <a:pt x="1560" y="834"/>
                    <a:pt x="1790" y="805"/>
                  </a:cubicBezTo>
                  <a:cubicBezTo>
                    <a:pt x="1953" y="789"/>
                    <a:pt x="2115" y="782"/>
                    <a:pt x="2278" y="782"/>
                  </a:cubicBezTo>
                  <a:cubicBezTo>
                    <a:pt x="3027" y="782"/>
                    <a:pt x="3773" y="944"/>
                    <a:pt x="4461" y="1252"/>
                  </a:cubicBezTo>
                  <a:cubicBezTo>
                    <a:pt x="4432" y="1195"/>
                    <a:pt x="4389" y="1137"/>
                    <a:pt x="4346" y="1093"/>
                  </a:cubicBezTo>
                  <a:cubicBezTo>
                    <a:pt x="3985" y="776"/>
                    <a:pt x="3147" y="213"/>
                    <a:pt x="1747" y="11"/>
                  </a:cubicBezTo>
                  <a:cubicBezTo>
                    <a:pt x="1716" y="4"/>
                    <a:pt x="1685" y="1"/>
                    <a:pt x="165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1" name="Google Shape;17811;p72"/>
            <p:cNvSpPr/>
            <p:nvPr/>
          </p:nvSpPr>
          <p:spPr>
            <a:xfrm>
              <a:off x="1888471" y="3619067"/>
              <a:ext cx="41629" cy="56782"/>
            </a:xfrm>
            <a:custGeom>
              <a:rect b="b" l="l" r="r" t="t"/>
              <a:pathLst>
                <a:path extrusionOk="0" h="2166" w="1588">
                  <a:moveTo>
                    <a:pt x="346" y="0"/>
                  </a:moveTo>
                  <a:cubicBezTo>
                    <a:pt x="130" y="173"/>
                    <a:pt x="0" y="433"/>
                    <a:pt x="0" y="707"/>
                  </a:cubicBezTo>
                  <a:lnTo>
                    <a:pt x="0" y="1934"/>
                  </a:lnTo>
                  <a:cubicBezTo>
                    <a:pt x="0" y="2064"/>
                    <a:pt x="101" y="2165"/>
                    <a:pt x="231" y="2165"/>
                  </a:cubicBezTo>
                  <a:lnTo>
                    <a:pt x="1588" y="2165"/>
                  </a:lnTo>
                  <a:lnTo>
                    <a:pt x="1588" y="1530"/>
                  </a:lnTo>
                  <a:cubicBezTo>
                    <a:pt x="1588" y="1357"/>
                    <a:pt x="1516" y="1184"/>
                    <a:pt x="1386" y="1054"/>
                  </a:cubicBezTo>
                  <a:lnTo>
                    <a:pt x="34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2" name="Google Shape;17812;p72"/>
            <p:cNvSpPr/>
            <p:nvPr/>
          </p:nvSpPr>
          <p:spPr>
            <a:xfrm>
              <a:off x="2049667" y="3619067"/>
              <a:ext cx="41656" cy="56782"/>
            </a:xfrm>
            <a:custGeom>
              <a:rect b="b" l="l" r="r" t="t"/>
              <a:pathLst>
                <a:path extrusionOk="0" h="2166" w="1589">
                  <a:moveTo>
                    <a:pt x="1242" y="0"/>
                  </a:moveTo>
                  <a:lnTo>
                    <a:pt x="203" y="1054"/>
                  </a:lnTo>
                  <a:cubicBezTo>
                    <a:pt x="73" y="1184"/>
                    <a:pt x="1" y="1357"/>
                    <a:pt x="1" y="1530"/>
                  </a:cubicBezTo>
                  <a:lnTo>
                    <a:pt x="1" y="2165"/>
                  </a:lnTo>
                  <a:lnTo>
                    <a:pt x="1357" y="2165"/>
                  </a:lnTo>
                  <a:cubicBezTo>
                    <a:pt x="1487" y="2165"/>
                    <a:pt x="1588" y="2064"/>
                    <a:pt x="1588" y="1934"/>
                  </a:cubicBezTo>
                  <a:lnTo>
                    <a:pt x="1588" y="707"/>
                  </a:lnTo>
                  <a:cubicBezTo>
                    <a:pt x="1588" y="433"/>
                    <a:pt x="1459" y="173"/>
                    <a:pt x="12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13" name="Google Shape;17813;p72"/>
          <p:cNvGrpSpPr/>
          <p:nvPr/>
        </p:nvGrpSpPr>
        <p:grpSpPr>
          <a:xfrm>
            <a:off x="2273307" y="3378754"/>
            <a:ext cx="375818" cy="313374"/>
            <a:chOff x="2273307" y="3378754"/>
            <a:chExt cx="375818" cy="313374"/>
          </a:xfrm>
        </p:grpSpPr>
        <p:sp>
          <p:nvSpPr>
            <p:cNvPr id="17814" name="Google Shape;17814;p72"/>
            <p:cNvSpPr/>
            <p:nvPr/>
          </p:nvSpPr>
          <p:spPr>
            <a:xfrm>
              <a:off x="2448528" y="3429087"/>
              <a:ext cx="25009" cy="25009"/>
            </a:xfrm>
            <a:custGeom>
              <a:rect b="b" l="l" r="r" t="t"/>
              <a:pathLst>
                <a:path extrusionOk="0" h="954" w="954">
                  <a:moveTo>
                    <a:pt x="0" y="1"/>
                  </a:moveTo>
                  <a:lnTo>
                    <a:pt x="0" y="953"/>
                  </a:lnTo>
                  <a:lnTo>
                    <a:pt x="953" y="953"/>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5" name="Google Shape;17815;p72"/>
            <p:cNvSpPr/>
            <p:nvPr/>
          </p:nvSpPr>
          <p:spPr>
            <a:xfrm>
              <a:off x="2447401" y="3429087"/>
              <a:ext cx="27631" cy="18849"/>
            </a:xfrm>
            <a:custGeom>
              <a:rect b="b" l="l" r="r" t="t"/>
              <a:pathLst>
                <a:path extrusionOk="0" h="719" w="1054">
                  <a:moveTo>
                    <a:pt x="43" y="1"/>
                  </a:moveTo>
                  <a:lnTo>
                    <a:pt x="43" y="477"/>
                  </a:lnTo>
                  <a:cubicBezTo>
                    <a:pt x="43" y="520"/>
                    <a:pt x="29" y="578"/>
                    <a:pt x="0" y="621"/>
                  </a:cubicBezTo>
                  <a:cubicBezTo>
                    <a:pt x="166" y="686"/>
                    <a:pt x="343" y="719"/>
                    <a:pt x="522" y="719"/>
                  </a:cubicBezTo>
                  <a:cubicBezTo>
                    <a:pt x="700" y="719"/>
                    <a:pt x="881" y="686"/>
                    <a:pt x="1054" y="621"/>
                  </a:cubicBezTo>
                  <a:cubicBezTo>
                    <a:pt x="1025" y="578"/>
                    <a:pt x="996" y="520"/>
                    <a:pt x="996" y="477"/>
                  </a:cubicBezTo>
                  <a:lnTo>
                    <a:pt x="9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6" name="Google Shape;17816;p72"/>
            <p:cNvSpPr/>
            <p:nvPr/>
          </p:nvSpPr>
          <p:spPr>
            <a:xfrm>
              <a:off x="2423545" y="3448774"/>
              <a:ext cx="74949" cy="93116"/>
            </a:xfrm>
            <a:custGeom>
              <a:rect b="b" l="l" r="r" t="t"/>
              <a:pathLst>
                <a:path extrusionOk="0" h="3552" w="2859">
                  <a:moveTo>
                    <a:pt x="708" y="0"/>
                  </a:moveTo>
                  <a:lnTo>
                    <a:pt x="275" y="217"/>
                  </a:lnTo>
                  <a:cubicBezTo>
                    <a:pt x="102" y="303"/>
                    <a:pt x="1" y="462"/>
                    <a:pt x="1" y="650"/>
                  </a:cubicBezTo>
                  <a:lnTo>
                    <a:pt x="1" y="2036"/>
                  </a:lnTo>
                  <a:cubicBezTo>
                    <a:pt x="1" y="2555"/>
                    <a:pt x="160" y="3060"/>
                    <a:pt x="448" y="3493"/>
                  </a:cubicBezTo>
                  <a:lnTo>
                    <a:pt x="477" y="3551"/>
                  </a:lnTo>
                  <a:lnTo>
                    <a:pt x="2383" y="3551"/>
                  </a:lnTo>
                  <a:lnTo>
                    <a:pt x="2426" y="3493"/>
                  </a:lnTo>
                  <a:cubicBezTo>
                    <a:pt x="2700" y="3060"/>
                    <a:pt x="2859" y="2555"/>
                    <a:pt x="2859" y="2036"/>
                  </a:cubicBezTo>
                  <a:lnTo>
                    <a:pt x="2859" y="650"/>
                  </a:lnTo>
                  <a:cubicBezTo>
                    <a:pt x="2859" y="462"/>
                    <a:pt x="2758" y="303"/>
                    <a:pt x="2599" y="217"/>
                  </a:cubicBezTo>
                  <a:lnTo>
                    <a:pt x="2166" y="0"/>
                  </a:lnTo>
                  <a:cubicBezTo>
                    <a:pt x="2013" y="191"/>
                    <a:pt x="1557" y="202"/>
                    <a:pt x="1452" y="202"/>
                  </a:cubicBezTo>
                  <a:cubicBezTo>
                    <a:pt x="1438" y="202"/>
                    <a:pt x="1430" y="202"/>
                    <a:pt x="1430" y="202"/>
                  </a:cubicBezTo>
                  <a:cubicBezTo>
                    <a:pt x="1430" y="202"/>
                    <a:pt x="1422" y="202"/>
                    <a:pt x="1409" y="202"/>
                  </a:cubicBezTo>
                  <a:cubicBezTo>
                    <a:pt x="1306" y="202"/>
                    <a:pt x="861" y="191"/>
                    <a:pt x="70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7" name="Google Shape;17817;p72"/>
            <p:cNvSpPr/>
            <p:nvPr/>
          </p:nvSpPr>
          <p:spPr>
            <a:xfrm>
              <a:off x="2436050" y="3541864"/>
              <a:ext cx="50359" cy="106354"/>
            </a:xfrm>
            <a:custGeom>
              <a:rect b="b" l="l" r="r" t="t"/>
              <a:pathLst>
                <a:path extrusionOk="0" h="4057" w="1921">
                  <a:moveTo>
                    <a:pt x="0" y="0"/>
                  </a:moveTo>
                  <a:lnTo>
                    <a:pt x="0" y="4057"/>
                  </a:lnTo>
                  <a:lnTo>
                    <a:pt x="1920" y="4057"/>
                  </a:lnTo>
                  <a:lnTo>
                    <a:pt x="1920"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8" name="Google Shape;17818;p72"/>
            <p:cNvSpPr/>
            <p:nvPr/>
          </p:nvSpPr>
          <p:spPr>
            <a:xfrm>
              <a:off x="2423545" y="3458972"/>
              <a:ext cx="12531" cy="82918"/>
            </a:xfrm>
            <a:custGeom>
              <a:rect b="b" l="l" r="r" t="t"/>
              <a:pathLst>
                <a:path extrusionOk="0" h="3163" w="478">
                  <a:moveTo>
                    <a:pt x="73" y="1"/>
                  </a:moveTo>
                  <a:cubicBezTo>
                    <a:pt x="30" y="73"/>
                    <a:pt x="1" y="174"/>
                    <a:pt x="1" y="261"/>
                  </a:cubicBezTo>
                  <a:lnTo>
                    <a:pt x="1" y="1647"/>
                  </a:lnTo>
                  <a:cubicBezTo>
                    <a:pt x="1" y="2166"/>
                    <a:pt x="160" y="2671"/>
                    <a:pt x="448" y="3104"/>
                  </a:cubicBezTo>
                  <a:lnTo>
                    <a:pt x="477" y="3162"/>
                  </a:lnTo>
                  <a:lnTo>
                    <a:pt x="477" y="549"/>
                  </a:lnTo>
                  <a:cubicBezTo>
                    <a:pt x="477" y="391"/>
                    <a:pt x="405" y="261"/>
                    <a:pt x="289" y="160"/>
                  </a:cubicBezTo>
                  <a:lnTo>
                    <a:pt x="73"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9" name="Google Shape;17819;p72"/>
            <p:cNvSpPr/>
            <p:nvPr/>
          </p:nvSpPr>
          <p:spPr>
            <a:xfrm>
              <a:off x="2485989" y="3458972"/>
              <a:ext cx="12505" cy="82918"/>
            </a:xfrm>
            <a:custGeom>
              <a:rect b="b" l="l" r="r" t="t"/>
              <a:pathLst>
                <a:path extrusionOk="0" h="3163" w="477">
                  <a:moveTo>
                    <a:pt x="405" y="1"/>
                  </a:moveTo>
                  <a:lnTo>
                    <a:pt x="188" y="160"/>
                  </a:lnTo>
                  <a:cubicBezTo>
                    <a:pt x="73" y="261"/>
                    <a:pt x="1" y="391"/>
                    <a:pt x="1" y="549"/>
                  </a:cubicBezTo>
                  <a:lnTo>
                    <a:pt x="1" y="3162"/>
                  </a:lnTo>
                  <a:lnTo>
                    <a:pt x="44" y="3104"/>
                  </a:lnTo>
                  <a:cubicBezTo>
                    <a:pt x="318" y="2671"/>
                    <a:pt x="477" y="2166"/>
                    <a:pt x="477" y="1647"/>
                  </a:cubicBezTo>
                  <a:lnTo>
                    <a:pt x="477" y="261"/>
                  </a:lnTo>
                  <a:cubicBezTo>
                    <a:pt x="477" y="174"/>
                    <a:pt x="448" y="73"/>
                    <a:pt x="405"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0" name="Google Shape;17820;p72"/>
            <p:cNvSpPr/>
            <p:nvPr/>
          </p:nvSpPr>
          <p:spPr>
            <a:xfrm>
              <a:off x="2442105" y="3441670"/>
              <a:ext cx="38248" cy="100220"/>
            </a:xfrm>
            <a:custGeom>
              <a:rect b="b" l="l" r="r" t="t"/>
              <a:pathLst>
                <a:path extrusionOk="0" h="3823" w="1459">
                  <a:moveTo>
                    <a:pt x="231" y="0"/>
                  </a:moveTo>
                  <a:cubicBezTo>
                    <a:pt x="220" y="0"/>
                    <a:pt x="209" y="4"/>
                    <a:pt x="202" y="11"/>
                  </a:cubicBezTo>
                  <a:lnTo>
                    <a:pt x="0" y="271"/>
                  </a:lnTo>
                  <a:lnTo>
                    <a:pt x="318" y="675"/>
                  </a:lnTo>
                  <a:cubicBezTo>
                    <a:pt x="334" y="700"/>
                    <a:pt x="366" y="716"/>
                    <a:pt x="398" y="716"/>
                  </a:cubicBezTo>
                  <a:cubicBezTo>
                    <a:pt x="421" y="716"/>
                    <a:pt x="444" y="708"/>
                    <a:pt x="462" y="690"/>
                  </a:cubicBezTo>
                  <a:lnTo>
                    <a:pt x="606" y="574"/>
                  </a:lnTo>
                  <a:lnTo>
                    <a:pt x="606" y="3822"/>
                  </a:lnTo>
                  <a:lnTo>
                    <a:pt x="852" y="3822"/>
                  </a:lnTo>
                  <a:lnTo>
                    <a:pt x="852" y="574"/>
                  </a:lnTo>
                  <a:lnTo>
                    <a:pt x="982" y="690"/>
                  </a:lnTo>
                  <a:cubicBezTo>
                    <a:pt x="1000" y="708"/>
                    <a:pt x="1023" y="716"/>
                    <a:pt x="1047" y="716"/>
                  </a:cubicBezTo>
                  <a:cubicBezTo>
                    <a:pt x="1080" y="716"/>
                    <a:pt x="1115" y="700"/>
                    <a:pt x="1140" y="675"/>
                  </a:cubicBezTo>
                  <a:lnTo>
                    <a:pt x="1458" y="271"/>
                  </a:lnTo>
                  <a:lnTo>
                    <a:pt x="1256" y="11"/>
                  </a:lnTo>
                  <a:cubicBezTo>
                    <a:pt x="1249" y="4"/>
                    <a:pt x="1238" y="0"/>
                    <a:pt x="1227" y="0"/>
                  </a:cubicBezTo>
                  <a:cubicBezTo>
                    <a:pt x="1216" y="0"/>
                    <a:pt x="1205" y="4"/>
                    <a:pt x="1198" y="11"/>
                  </a:cubicBezTo>
                  <a:lnTo>
                    <a:pt x="722" y="473"/>
                  </a:lnTo>
                  <a:lnTo>
                    <a:pt x="260" y="11"/>
                  </a:lnTo>
                  <a:cubicBezTo>
                    <a:pt x="253" y="4"/>
                    <a:pt x="242" y="0"/>
                    <a:pt x="231"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1" name="Google Shape;17821;p72"/>
            <p:cNvSpPr/>
            <p:nvPr/>
          </p:nvSpPr>
          <p:spPr>
            <a:xfrm>
              <a:off x="2457992" y="3554342"/>
              <a:ext cx="6449" cy="93876"/>
            </a:xfrm>
            <a:custGeom>
              <a:rect b="b" l="l" r="r" t="t"/>
              <a:pathLst>
                <a:path extrusionOk="0" h="3581" w="246">
                  <a:moveTo>
                    <a:pt x="116" y="1"/>
                  </a:moveTo>
                  <a:cubicBezTo>
                    <a:pt x="58" y="1"/>
                    <a:pt x="0" y="58"/>
                    <a:pt x="0" y="116"/>
                  </a:cubicBezTo>
                  <a:lnTo>
                    <a:pt x="0" y="3581"/>
                  </a:lnTo>
                  <a:lnTo>
                    <a:pt x="246" y="3581"/>
                  </a:lnTo>
                  <a:lnTo>
                    <a:pt x="246" y="131"/>
                  </a:lnTo>
                  <a:cubicBezTo>
                    <a:pt x="246" y="58"/>
                    <a:pt x="188" y="1"/>
                    <a:pt x="116"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2" name="Google Shape;17822;p72"/>
            <p:cNvSpPr/>
            <p:nvPr/>
          </p:nvSpPr>
          <p:spPr>
            <a:xfrm>
              <a:off x="2436050" y="3378754"/>
              <a:ext cx="50359" cy="56782"/>
            </a:xfrm>
            <a:custGeom>
              <a:rect b="b" l="l" r="r" t="t"/>
              <a:pathLst>
                <a:path extrusionOk="0" h="2166" w="1921">
                  <a:moveTo>
                    <a:pt x="722" y="1"/>
                  </a:moveTo>
                  <a:cubicBezTo>
                    <a:pt x="332" y="1"/>
                    <a:pt x="0" y="333"/>
                    <a:pt x="0" y="722"/>
                  </a:cubicBezTo>
                  <a:lnTo>
                    <a:pt x="0" y="1199"/>
                  </a:lnTo>
                  <a:cubicBezTo>
                    <a:pt x="0" y="1733"/>
                    <a:pt x="433" y="2166"/>
                    <a:pt x="953" y="2166"/>
                  </a:cubicBezTo>
                  <a:cubicBezTo>
                    <a:pt x="1487" y="2166"/>
                    <a:pt x="1920" y="1733"/>
                    <a:pt x="1920" y="1199"/>
                  </a:cubicBezTo>
                  <a:lnTo>
                    <a:pt x="1920" y="722"/>
                  </a:lnTo>
                  <a:cubicBezTo>
                    <a:pt x="1920" y="333"/>
                    <a:pt x="1602" y="1"/>
                    <a:pt x="119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3" name="Google Shape;17823;p72"/>
            <p:cNvSpPr/>
            <p:nvPr/>
          </p:nvSpPr>
          <p:spPr>
            <a:xfrm>
              <a:off x="2436050" y="3379147"/>
              <a:ext cx="34447" cy="56441"/>
            </a:xfrm>
            <a:custGeom>
              <a:rect b="b" l="l" r="r" t="t"/>
              <a:pathLst>
                <a:path extrusionOk="0" h="2153" w="1314">
                  <a:moveTo>
                    <a:pt x="722" y="0"/>
                  </a:moveTo>
                  <a:cubicBezTo>
                    <a:pt x="318" y="0"/>
                    <a:pt x="0" y="318"/>
                    <a:pt x="0" y="722"/>
                  </a:cubicBezTo>
                  <a:lnTo>
                    <a:pt x="0" y="1198"/>
                  </a:lnTo>
                  <a:cubicBezTo>
                    <a:pt x="0" y="1746"/>
                    <a:pt x="442" y="2152"/>
                    <a:pt x="946" y="2152"/>
                  </a:cubicBezTo>
                  <a:cubicBezTo>
                    <a:pt x="1067" y="2152"/>
                    <a:pt x="1191" y="2129"/>
                    <a:pt x="1314" y="2079"/>
                  </a:cubicBezTo>
                  <a:cubicBezTo>
                    <a:pt x="953" y="1934"/>
                    <a:pt x="722" y="1573"/>
                    <a:pt x="722" y="1184"/>
                  </a:cubicBezTo>
                  <a:lnTo>
                    <a:pt x="722" y="707"/>
                  </a:lnTo>
                  <a:cubicBezTo>
                    <a:pt x="722" y="361"/>
                    <a:pt x="967" y="72"/>
                    <a:pt x="13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4" name="Google Shape;17824;p72"/>
            <p:cNvSpPr/>
            <p:nvPr/>
          </p:nvSpPr>
          <p:spPr>
            <a:xfrm>
              <a:off x="2435656" y="3378754"/>
              <a:ext cx="50359" cy="25429"/>
            </a:xfrm>
            <a:custGeom>
              <a:rect b="b" l="l" r="r" t="t"/>
              <a:pathLst>
                <a:path extrusionOk="0" h="970" w="1921">
                  <a:moveTo>
                    <a:pt x="722" y="1"/>
                  </a:moveTo>
                  <a:cubicBezTo>
                    <a:pt x="318" y="1"/>
                    <a:pt x="1" y="333"/>
                    <a:pt x="1" y="722"/>
                  </a:cubicBezTo>
                  <a:lnTo>
                    <a:pt x="15" y="722"/>
                  </a:lnTo>
                  <a:cubicBezTo>
                    <a:pt x="591" y="883"/>
                    <a:pt x="1180" y="969"/>
                    <a:pt x="1781" y="969"/>
                  </a:cubicBezTo>
                  <a:cubicBezTo>
                    <a:pt x="1827" y="969"/>
                    <a:pt x="1874" y="969"/>
                    <a:pt x="1921" y="968"/>
                  </a:cubicBezTo>
                  <a:lnTo>
                    <a:pt x="1921" y="722"/>
                  </a:lnTo>
                  <a:cubicBezTo>
                    <a:pt x="1921" y="333"/>
                    <a:pt x="1603"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5" name="Google Shape;17825;p72"/>
            <p:cNvSpPr/>
            <p:nvPr/>
          </p:nvSpPr>
          <p:spPr>
            <a:xfrm>
              <a:off x="2436050" y="3379147"/>
              <a:ext cx="34447" cy="22728"/>
            </a:xfrm>
            <a:custGeom>
              <a:rect b="b" l="l" r="r" t="t"/>
              <a:pathLst>
                <a:path extrusionOk="0" h="867" w="1314">
                  <a:moveTo>
                    <a:pt x="722" y="0"/>
                  </a:moveTo>
                  <a:cubicBezTo>
                    <a:pt x="318" y="0"/>
                    <a:pt x="0" y="318"/>
                    <a:pt x="0" y="722"/>
                  </a:cubicBezTo>
                  <a:cubicBezTo>
                    <a:pt x="231" y="780"/>
                    <a:pt x="476" y="837"/>
                    <a:pt x="722" y="866"/>
                  </a:cubicBezTo>
                  <a:lnTo>
                    <a:pt x="722" y="722"/>
                  </a:lnTo>
                  <a:lnTo>
                    <a:pt x="722" y="707"/>
                  </a:lnTo>
                  <a:cubicBezTo>
                    <a:pt x="722" y="361"/>
                    <a:pt x="967"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6" name="Google Shape;17826;p72"/>
            <p:cNvSpPr/>
            <p:nvPr/>
          </p:nvSpPr>
          <p:spPr>
            <a:xfrm>
              <a:off x="2548800" y="3429087"/>
              <a:ext cx="25009" cy="25009"/>
            </a:xfrm>
            <a:custGeom>
              <a:rect b="b" l="l" r="r" t="t"/>
              <a:pathLst>
                <a:path extrusionOk="0" h="954" w="954">
                  <a:moveTo>
                    <a:pt x="1" y="1"/>
                  </a:moveTo>
                  <a:lnTo>
                    <a:pt x="1" y="953"/>
                  </a:lnTo>
                  <a:lnTo>
                    <a:pt x="954" y="953"/>
                  </a:lnTo>
                  <a:lnTo>
                    <a:pt x="954"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7" name="Google Shape;17827;p72"/>
            <p:cNvSpPr/>
            <p:nvPr/>
          </p:nvSpPr>
          <p:spPr>
            <a:xfrm>
              <a:off x="2547673" y="3429087"/>
              <a:ext cx="27264" cy="18849"/>
            </a:xfrm>
            <a:custGeom>
              <a:rect b="b" l="l" r="r" t="t"/>
              <a:pathLst>
                <a:path extrusionOk="0" h="719" w="1040">
                  <a:moveTo>
                    <a:pt x="44" y="1"/>
                  </a:moveTo>
                  <a:lnTo>
                    <a:pt x="44" y="477"/>
                  </a:lnTo>
                  <a:cubicBezTo>
                    <a:pt x="44" y="520"/>
                    <a:pt x="29" y="578"/>
                    <a:pt x="1" y="621"/>
                  </a:cubicBezTo>
                  <a:cubicBezTo>
                    <a:pt x="167" y="686"/>
                    <a:pt x="343" y="719"/>
                    <a:pt x="520" y="719"/>
                  </a:cubicBezTo>
                  <a:cubicBezTo>
                    <a:pt x="697" y="719"/>
                    <a:pt x="874" y="686"/>
                    <a:pt x="1040" y="621"/>
                  </a:cubicBezTo>
                  <a:cubicBezTo>
                    <a:pt x="1011" y="578"/>
                    <a:pt x="997" y="520"/>
                    <a:pt x="997" y="477"/>
                  </a:cubicBezTo>
                  <a:lnTo>
                    <a:pt x="997"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8" name="Google Shape;17828;p72"/>
            <p:cNvSpPr/>
            <p:nvPr/>
          </p:nvSpPr>
          <p:spPr>
            <a:xfrm>
              <a:off x="2523844" y="3448774"/>
              <a:ext cx="75316" cy="93116"/>
            </a:xfrm>
            <a:custGeom>
              <a:rect b="b" l="l" r="r" t="t"/>
              <a:pathLst>
                <a:path extrusionOk="0" h="3552" w="2873">
                  <a:moveTo>
                    <a:pt x="707" y="0"/>
                  </a:moveTo>
                  <a:lnTo>
                    <a:pt x="260" y="217"/>
                  </a:lnTo>
                  <a:cubicBezTo>
                    <a:pt x="101" y="303"/>
                    <a:pt x="0" y="462"/>
                    <a:pt x="0" y="650"/>
                  </a:cubicBezTo>
                  <a:lnTo>
                    <a:pt x="0" y="2036"/>
                  </a:lnTo>
                  <a:cubicBezTo>
                    <a:pt x="0" y="2555"/>
                    <a:pt x="159" y="3060"/>
                    <a:pt x="448" y="3493"/>
                  </a:cubicBezTo>
                  <a:lnTo>
                    <a:pt x="477" y="3551"/>
                  </a:lnTo>
                  <a:lnTo>
                    <a:pt x="2396" y="3551"/>
                  </a:lnTo>
                  <a:lnTo>
                    <a:pt x="2425" y="3493"/>
                  </a:lnTo>
                  <a:cubicBezTo>
                    <a:pt x="2714" y="3060"/>
                    <a:pt x="2873" y="2555"/>
                    <a:pt x="2873" y="2036"/>
                  </a:cubicBezTo>
                  <a:lnTo>
                    <a:pt x="2873" y="650"/>
                  </a:lnTo>
                  <a:cubicBezTo>
                    <a:pt x="2873" y="462"/>
                    <a:pt x="2757" y="303"/>
                    <a:pt x="2599" y="217"/>
                  </a:cubicBezTo>
                  <a:lnTo>
                    <a:pt x="2165" y="0"/>
                  </a:lnTo>
                  <a:cubicBezTo>
                    <a:pt x="2013" y="191"/>
                    <a:pt x="1556" y="202"/>
                    <a:pt x="1451" y="202"/>
                  </a:cubicBezTo>
                  <a:cubicBezTo>
                    <a:pt x="1437" y="202"/>
                    <a:pt x="1429" y="202"/>
                    <a:pt x="1429" y="202"/>
                  </a:cubicBezTo>
                  <a:cubicBezTo>
                    <a:pt x="1429" y="202"/>
                    <a:pt x="1422" y="202"/>
                    <a:pt x="1408" y="202"/>
                  </a:cubicBezTo>
                  <a:cubicBezTo>
                    <a:pt x="1305" y="202"/>
                    <a:pt x="860" y="191"/>
                    <a:pt x="707"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9" name="Google Shape;17829;p72"/>
            <p:cNvSpPr/>
            <p:nvPr/>
          </p:nvSpPr>
          <p:spPr>
            <a:xfrm>
              <a:off x="2536322" y="3541864"/>
              <a:ext cx="49992" cy="106354"/>
            </a:xfrm>
            <a:custGeom>
              <a:rect b="b" l="l" r="r" t="t"/>
              <a:pathLst>
                <a:path extrusionOk="0" h="4057" w="1907">
                  <a:moveTo>
                    <a:pt x="1" y="0"/>
                  </a:moveTo>
                  <a:lnTo>
                    <a:pt x="1" y="4057"/>
                  </a:lnTo>
                  <a:lnTo>
                    <a:pt x="1906" y="4057"/>
                  </a:lnTo>
                  <a:lnTo>
                    <a:pt x="1906"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0" name="Google Shape;17830;p72"/>
            <p:cNvSpPr/>
            <p:nvPr/>
          </p:nvSpPr>
          <p:spPr>
            <a:xfrm>
              <a:off x="2523844" y="3458972"/>
              <a:ext cx="12505" cy="82918"/>
            </a:xfrm>
            <a:custGeom>
              <a:rect b="b" l="l" r="r" t="t"/>
              <a:pathLst>
                <a:path extrusionOk="0" h="3163" w="477">
                  <a:moveTo>
                    <a:pt x="72" y="1"/>
                  </a:moveTo>
                  <a:cubicBezTo>
                    <a:pt x="15" y="73"/>
                    <a:pt x="0" y="174"/>
                    <a:pt x="0" y="261"/>
                  </a:cubicBezTo>
                  <a:lnTo>
                    <a:pt x="0" y="1647"/>
                  </a:lnTo>
                  <a:cubicBezTo>
                    <a:pt x="0" y="2166"/>
                    <a:pt x="145" y="2671"/>
                    <a:pt x="433" y="3104"/>
                  </a:cubicBezTo>
                  <a:lnTo>
                    <a:pt x="477" y="3162"/>
                  </a:lnTo>
                  <a:lnTo>
                    <a:pt x="477" y="549"/>
                  </a:lnTo>
                  <a:cubicBezTo>
                    <a:pt x="477" y="391"/>
                    <a:pt x="404" y="261"/>
                    <a:pt x="289" y="160"/>
                  </a:cubicBezTo>
                  <a:lnTo>
                    <a:pt x="7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1" name="Google Shape;17831;p72"/>
            <p:cNvSpPr/>
            <p:nvPr/>
          </p:nvSpPr>
          <p:spPr>
            <a:xfrm>
              <a:off x="2586288" y="3458972"/>
              <a:ext cx="12505" cy="82918"/>
            </a:xfrm>
            <a:custGeom>
              <a:rect b="b" l="l" r="r" t="t"/>
              <a:pathLst>
                <a:path extrusionOk="0" h="3163" w="477">
                  <a:moveTo>
                    <a:pt x="404" y="1"/>
                  </a:moveTo>
                  <a:lnTo>
                    <a:pt x="202" y="160"/>
                  </a:lnTo>
                  <a:cubicBezTo>
                    <a:pt x="72" y="261"/>
                    <a:pt x="0" y="391"/>
                    <a:pt x="0" y="549"/>
                  </a:cubicBezTo>
                  <a:lnTo>
                    <a:pt x="0" y="3162"/>
                  </a:lnTo>
                  <a:lnTo>
                    <a:pt x="43" y="3104"/>
                  </a:lnTo>
                  <a:cubicBezTo>
                    <a:pt x="332" y="2671"/>
                    <a:pt x="476" y="2166"/>
                    <a:pt x="476" y="1647"/>
                  </a:cubicBezTo>
                  <a:lnTo>
                    <a:pt x="476" y="261"/>
                  </a:lnTo>
                  <a:cubicBezTo>
                    <a:pt x="476" y="174"/>
                    <a:pt x="462" y="73"/>
                    <a:pt x="404"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2" name="Google Shape;17832;p72"/>
            <p:cNvSpPr/>
            <p:nvPr/>
          </p:nvSpPr>
          <p:spPr>
            <a:xfrm>
              <a:off x="2542011" y="3441670"/>
              <a:ext cx="38615" cy="100220"/>
            </a:xfrm>
            <a:custGeom>
              <a:rect b="b" l="l" r="r" t="t"/>
              <a:pathLst>
                <a:path extrusionOk="0" h="3823" w="1473">
                  <a:moveTo>
                    <a:pt x="245" y="0"/>
                  </a:moveTo>
                  <a:cubicBezTo>
                    <a:pt x="235" y="0"/>
                    <a:pt x="224" y="4"/>
                    <a:pt x="217" y="11"/>
                  </a:cubicBezTo>
                  <a:lnTo>
                    <a:pt x="0" y="271"/>
                  </a:lnTo>
                  <a:lnTo>
                    <a:pt x="332" y="675"/>
                  </a:lnTo>
                  <a:cubicBezTo>
                    <a:pt x="349" y="700"/>
                    <a:pt x="380" y="716"/>
                    <a:pt x="412" y="716"/>
                  </a:cubicBezTo>
                  <a:cubicBezTo>
                    <a:pt x="435" y="716"/>
                    <a:pt x="458" y="708"/>
                    <a:pt x="476" y="690"/>
                  </a:cubicBezTo>
                  <a:lnTo>
                    <a:pt x="621" y="574"/>
                  </a:lnTo>
                  <a:lnTo>
                    <a:pt x="621" y="3822"/>
                  </a:lnTo>
                  <a:lnTo>
                    <a:pt x="852" y="3822"/>
                  </a:lnTo>
                  <a:lnTo>
                    <a:pt x="852" y="574"/>
                  </a:lnTo>
                  <a:lnTo>
                    <a:pt x="996" y="690"/>
                  </a:lnTo>
                  <a:cubicBezTo>
                    <a:pt x="1014" y="708"/>
                    <a:pt x="1037" y="716"/>
                    <a:pt x="1060" y="716"/>
                  </a:cubicBezTo>
                  <a:cubicBezTo>
                    <a:pt x="1092" y="716"/>
                    <a:pt x="1124" y="700"/>
                    <a:pt x="1140" y="675"/>
                  </a:cubicBezTo>
                  <a:lnTo>
                    <a:pt x="1472" y="271"/>
                  </a:lnTo>
                  <a:lnTo>
                    <a:pt x="1270" y="11"/>
                  </a:lnTo>
                  <a:cubicBezTo>
                    <a:pt x="1263" y="4"/>
                    <a:pt x="1252" y="0"/>
                    <a:pt x="1240" y="0"/>
                  </a:cubicBezTo>
                  <a:cubicBezTo>
                    <a:pt x="1227" y="0"/>
                    <a:pt x="1213" y="4"/>
                    <a:pt x="1198" y="11"/>
                  </a:cubicBezTo>
                  <a:lnTo>
                    <a:pt x="736" y="473"/>
                  </a:lnTo>
                  <a:lnTo>
                    <a:pt x="274" y="11"/>
                  </a:lnTo>
                  <a:cubicBezTo>
                    <a:pt x="267" y="4"/>
                    <a:pt x="256" y="0"/>
                    <a:pt x="245"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3" name="Google Shape;17833;p72"/>
            <p:cNvSpPr/>
            <p:nvPr/>
          </p:nvSpPr>
          <p:spPr>
            <a:xfrm>
              <a:off x="2558264" y="3554342"/>
              <a:ext cx="6475" cy="93876"/>
            </a:xfrm>
            <a:custGeom>
              <a:rect b="b" l="l" r="r" t="t"/>
              <a:pathLst>
                <a:path extrusionOk="0" h="3581" w="247">
                  <a:moveTo>
                    <a:pt x="116" y="1"/>
                  </a:moveTo>
                  <a:cubicBezTo>
                    <a:pt x="59" y="1"/>
                    <a:pt x="1" y="58"/>
                    <a:pt x="1" y="116"/>
                  </a:cubicBezTo>
                  <a:lnTo>
                    <a:pt x="1" y="3581"/>
                  </a:lnTo>
                  <a:lnTo>
                    <a:pt x="232" y="3581"/>
                  </a:lnTo>
                  <a:lnTo>
                    <a:pt x="232" y="131"/>
                  </a:lnTo>
                  <a:cubicBezTo>
                    <a:pt x="246" y="58"/>
                    <a:pt x="188" y="1"/>
                    <a:pt x="1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4" name="Google Shape;17834;p72"/>
            <p:cNvSpPr/>
            <p:nvPr/>
          </p:nvSpPr>
          <p:spPr>
            <a:xfrm>
              <a:off x="2536322" y="3378754"/>
              <a:ext cx="50359" cy="56782"/>
            </a:xfrm>
            <a:custGeom>
              <a:rect b="b" l="l" r="r" t="t"/>
              <a:pathLst>
                <a:path extrusionOk="0" h="2166" w="1921">
                  <a:moveTo>
                    <a:pt x="722" y="1"/>
                  </a:moveTo>
                  <a:cubicBezTo>
                    <a:pt x="318" y="1"/>
                    <a:pt x="1" y="333"/>
                    <a:pt x="1" y="722"/>
                  </a:cubicBezTo>
                  <a:lnTo>
                    <a:pt x="1" y="1199"/>
                  </a:lnTo>
                  <a:cubicBezTo>
                    <a:pt x="1" y="1733"/>
                    <a:pt x="434" y="2166"/>
                    <a:pt x="953" y="2166"/>
                  </a:cubicBezTo>
                  <a:cubicBezTo>
                    <a:pt x="1487" y="2166"/>
                    <a:pt x="1920" y="1733"/>
                    <a:pt x="1920" y="1199"/>
                  </a:cubicBezTo>
                  <a:lnTo>
                    <a:pt x="1920" y="722"/>
                  </a:lnTo>
                  <a:cubicBezTo>
                    <a:pt x="1920" y="333"/>
                    <a:pt x="1603" y="1"/>
                    <a:pt x="119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5" name="Google Shape;17835;p72"/>
            <p:cNvSpPr/>
            <p:nvPr/>
          </p:nvSpPr>
          <p:spPr>
            <a:xfrm>
              <a:off x="2536008" y="3379147"/>
              <a:ext cx="34787" cy="56441"/>
            </a:xfrm>
            <a:custGeom>
              <a:rect b="b" l="l" r="r" t="t"/>
              <a:pathLst>
                <a:path extrusionOk="0" h="2153" w="1327">
                  <a:moveTo>
                    <a:pt x="734" y="0"/>
                  </a:moveTo>
                  <a:cubicBezTo>
                    <a:pt x="330" y="0"/>
                    <a:pt x="13" y="318"/>
                    <a:pt x="13" y="722"/>
                  </a:cubicBezTo>
                  <a:lnTo>
                    <a:pt x="13" y="1198"/>
                  </a:lnTo>
                  <a:cubicBezTo>
                    <a:pt x="1" y="1746"/>
                    <a:pt x="450" y="2152"/>
                    <a:pt x="957" y="2152"/>
                  </a:cubicBezTo>
                  <a:cubicBezTo>
                    <a:pt x="1079" y="2152"/>
                    <a:pt x="1204" y="2129"/>
                    <a:pt x="1326" y="2079"/>
                  </a:cubicBezTo>
                  <a:cubicBezTo>
                    <a:pt x="965" y="1934"/>
                    <a:pt x="720" y="1573"/>
                    <a:pt x="734" y="1184"/>
                  </a:cubicBezTo>
                  <a:lnTo>
                    <a:pt x="734" y="707"/>
                  </a:lnTo>
                  <a:cubicBezTo>
                    <a:pt x="734" y="361"/>
                    <a:pt x="980" y="72"/>
                    <a:pt x="1326"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6" name="Google Shape;17836;p72"/>
            <p:cNvSpPr/>
            <p:nvPr/>
          </p:nvSpPr>
          <p:spPr>
            <a:xfrm>
              <a:off x="2536322" y="3378754"/>
              <a:ext cx="49992" cy="25429"/>
            </a:xfrm>
            <a:custGeom>
              <a:rect b="b" l="l" r="r" t="t"/>
              <a:pathLst>
                <a:path extrusionOk="0" h="970" w="1907">
                  <a:moveTo>
                    <a:pt x="722" y="1"/>
                  </a:moveTo>
                  <a:cubicBezTo>
                    <a:pt x="318" y="1"/>
                    <a:pt x="1" y="333"/>
                    <a:pt x="1" y="722"/>
                  </a:cubicBezTo>
                  <a:cubicBezTo>
                    <a:pt x="577" y="883"/>
                    <a:pt x="1178" y="969"/>
                    <a:pt x="1769" y="969"/>
                  </a:cubicBezTo>
                  <a:cubicBezTo>
                    <a:pt x="1815" y="969"/>
                    <a:pt x="1860" y="969"/>
                    <a:pt x="1906" y="968"/>
                  </a:cubicBezTo>
                  <a:lnTo>
                    <a:pt x="1906" y="722"/>
                  </a:lnTo>
                  <a:cubicBezTo>
                    <a:pt x="1906" y="333"/>
                    <a:pt x="1588" y="1"/>
                    <a:pt x="118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7" name="Google Shape;17837;p72"/>
            <p:cNvSpPr/>
            <p:nvPr/>
          </p:nvSpPr>
          <p:spPr>
            <a:xfrm>
              <a:off x="2536322" y="3379147"/>
              <a:ext cx="34473" cy="22728"/>
            </a:xfrm>
            <a:custGeom>
              <a:rect b="b" l="l" r="r" t="t"/>
              <a:pathLst>
                <a:path extrusionOk="0" h="867" w="1315">
                  <a:moveTo>
                    <a:pt x="722" y="0"/>
                  </a:moveTo>
                  <a:cubicBezTo>
                    <a:pt x="318" y="0"/>
                    <a:pt x="1" y="318"/>
                    <a:pt x="1" y="722"/>
                  </a:cubicBezTo>
                  <a:cubicBezTo>
                    <a:pt x="231" y="780"/>
                    <a:pt x="477" y="837"/>
                    <a:pt x="722" y="866"/>
                  </a:cubicBezTo>
                  <a:lnTo>
                    <a:pt x="722" y="707"/>
                  </a:lnTo>
                  <a:cubicBezTo>
                    <a:pt x="722" y="361"/>
                    <a:pt x="968"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8" name="Google Shape;17838;p72"/>
            <p:cNvSpPr/>
            <p:nvPr/>
          </p:nvSpPr>
          <p:spPr>
            <a:xfrm>
              <a:off x="2348623" y="3429087"/>
              <a:ext cx="25009" cy="25009"/>
            </a:xfrm>
            <a:custGeom>
              <a:rect b="b" l="l" r="r" t="t"/>
              <a:pathLst>
                <a:path extrusionOk="0" h="954" w="954">
                  <a:moveTo>
                    <a:pt x="1" y="1"/>
                  </a:moveTo>
                  <a:lnTo>
                    <a:pt x="1" y="953"/>
                  </a:lnTo>
                  <a:lnTo>
                    <a:pt x="953" y="953"/>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9" name="Google Shape;17839;p72"/>
            <p:cNvSpPr/>
            <p:nvPr/>
          </p:nvSpPr>
          <p:spPr>
            <a:xfrm>
              <a:off x="2347102" y="3429087"/>
              <a:ext cx="27657" cy="18849"/>
            </a:xfrm>
            <a:custGeom>
              <a:rect b="b" l="l" r="r" t="t"/>
              <a:pathLst>
                <a:path extrusionOk="0" h="719" w="1055">
                  <a:moveTo>
                    <a:pt x="59" y="1"/>
                  </a:moveTo>
                  <a:lnTo>
                    <a:pt x="59" y="477"/>
                  </a:lnTo>
                  <a:cubicBezTo>
                    <a:pt x="44" y="520"/>
                    <a:pt x="30" y="578"/>
                    <a:pt x="1" y="621"/>
                  </a:cubicBezTo>
                  <a:cubicBezTo>
                    <a:pt x="174" y="686"/>
                    <a:pt x="354" y="719"/>
                    <a:pt x="533" y="719"/>
                  </a:cubicBezTo>
                  <a:cubicBezTo>
                    <a:pt x="712" y="719"/>
                    <a:pt x="889" y="686"/>
                    <a:pt x="1055" y="621"/>
                  </a:cubicBezTo>
                  <a:cubicBezTo>
                    <a:pt x="1026" y="578"/>
                    <a:pt x="1011" y="520"/>
                    <a:pt x="1011" y="477"/>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0" name="Google Shape;17840;p72"/>
            <p:cNvSpPr/>
            <p:nvPr/>
          </p:nvSpPr>
          <p:spPr>
            <a:xfrm>
              <a:off x="2323273" y="3448774"/>
              <a:ext cx="75342" cy="93116"/>
            </a:xfrm>
            <a:custGeom>
              <a:rect b="b" l="l" r="r" t="t"/>
              <a:pathLst>
                <a:path extrusionOk="0" h="3552" w="2874">
                  <a:moveTo>
                    <a:pt x="708" y="0"/>
                  </a:moveTo>
                  <a:lnTo>
                    <a:pt x="275" y="217"/>
                  </a:lnTo>
                  <a:cubicBezTo>
                    <a:pt x="116" y="303"/>
                    <a:pt x="0" y="462"/>
                    <a:pt x="15" y="650"/>
                  </a:cubicBezTo>
                  <a:lnTo>
                    <a:pt x="15" y="2036"/>
                  </a:lnTo>
                  <a:cubicBezTo>
                    <a:pt x="15" y="2555"/>
                    <a:pt x="159" y="3060"/>
                    <a:pt x="448" y="3493"/>
                  </a:cubicBezTo>
                  <a:lnTo>
                    <a:pt x="491" y="3551"/>
                  </a:lnTo>
                  <a:lnTo>
                    <a:pt x="2397" y="3551"/>
                  </a:lnTo>
                  <a:lnTo>
                    <a:pt x="2426" y="3493"/>
                  </a:lnTo>
                  <a:cubicBezTo>
                    <a:pt x="2714" y="3060"/>
                    <a:pt x="2873" y="2555"/>
                    <a:pt x="2873" y="2036"/>
                  </a:cubicBezTo>
                  <a:lnTo>
                    <a:pt x="2873" y="650"/>
                  </a:lnTo>
                  <a:cubicBezTo>
                    <a:pt x="2873" y="462"/>
                    <a:pt x="2758" y="303"/>
                    <a:pt x="2599" y="217"/>
                  </a:cubicBezTo>
                  <a:lnTo>
                    <a:pt x="2166" y="0"/>
                  </a:lnTo>
                  <a:cubicBezTo>
                    <a:pt x="2013" y="191"/>
                    <a:pt x="1568" y="202"/>
                    <a:pt x="1465" y="202"/>
                  </a:cubicBezTo>
                  <a:cubicBezTo>
                    <a:pt x="1451" y="202"/>
                    <a:pt x="1444" y="202"/>
                    <a:pt x="1444" y="202"/>
                  </a:cubicBezTo>
                  <a:cubicBezTo>
                    <a:pt x="1444" y="202"/>
                    <a:pt x="1436" y="202"/>
                    <a:pt x="1422" y="202"/>
                  </a:cubicBezTo>
                  <a:cubicBezTo>
                    <a:pt x="1317" y="202"/>
                    <a:pt x="861" y="191"/>
                    <a:pt x="70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1" name="Google Shape;17841;p72"/>
            <p:cNvSpPr/>
            <p:nvPr/>
          </p:nvSpPr>
          <p:spPr>
            <a:xfrm>
              <a:off x="2335751" y="3541864"/>
              <a:ext cx="50359" cy="106354"/>
            </a:xfrm>
            <a:custGeom>
              <a:rect b="b" l="l" r="r" t="t"/>
              <a:pathLst>
                <a:path extrusionOk="0" h="4057" w="1921">
                  <a:moveTo>
                    <a:pt x="1" y="0"/>
                  </a:moveTo>
                  <a:lnTo>
                    <a:pt x="1" y="4057"/>
                  </a:lnTo>
                  <a:lnTo>
                    <a:pt x="1921" y="4057"/>
                  </a:lnTo>
                  <a:lnTo>
                    <a:pt x="1921"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2" name="Google Shape;17842;p72"/>
            <p:cNvSpPr/>
            <p:nvPr/>
          </p:nvSpPr>
          <p:spPr>
            <a:xfrm>
              <a:off x="2323273" y="3458972"/>
              <a:ext cx="12505" cy="82918"/>
            </a:xfrm>
            <a:custGeom>
              <a:rect b="b" l="l" r="r" t="t"/>
              <a:pathLst>
                <a:path extrusionOk="0" h="3163" w="477">
                  <a:moveTo>
                    <a:pt x="73" y="1"/>
                  </a:moveTo>
                  <a:cubicBezTo>
                    <a:pt x="29" y="73"/>
                    <a:pt x="0" y="174"/>
                    <a:pt x="0" y="261"/>
                  </a:cubicBezTo>
                  <a:lnTo>
                    <a:pt x="0" y="1647"/>
                  </a:lnTo>
                  <a:cubicBezTo>
                    <a:pt x="0" y="2166"/>
                    <a:pt x="159" y="2671"/>
                    <a:pt x="448" y="3104"/>
                  </a:cubicBezTo>
                  <a:lnTo>
                    <a:pt x="477" y="3162"/>
                  </a:lnTo>
                  <a:lnTo>
                    <a:pt x="477" y="549"/>
                  </a:lnTo>
                  <a:cubicBezTo>
                    <a:pt x="477" y="391"/>
                    <a:pt x="405" y="261"/>
                    <a:pt x="289" y="160"/>
                  </a:cubicBezTo>
                  <a:lnTo>
                    <a:pt x="73"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3" name="Google Shape;17843;p72"/>
            <p:cNvSpPr/>
            <p:nvPr/>
          </p:nvSpPr>
          <p:spPr>
            <a:xfrm>
              <a:off x="2386084" y="3458972"/>
              <a:ext cx="12531" cy="82918"/>
            </a:xfrm>
            <a:custGeom>
              <a:rect b="b" l="l" r="r" t="t"/>
              <a:pathLst>
                <a:path extrusionOk="0" h="3163" w="478">
                  <a:moveTo>
                    <a:pt x="405" y="1"/>
                  </a:moveTo>
                  <a:lnTo>
                    <a:pt x="188" y="160"/>
                  </a:lnTo>
                  <a:cubicBezTo>
                    <a:pt x="73" y="261"/>
                    <a:pt x="1" y="391"/>
                    <a:pt x="1" y="549"/>
                  </a:cubicBezTo>
                  <a:lnTo>
                    <a:pt x="1" y="3162"/>
                  </a:lnTo>
                  <a:lnTo>
                    <a:pt x="30" y="3104"/>
                  </a:lnTo>
                  <a:cubicBezTo>
                    <a:pt x="318" y="2671"/>
                    <a:pt x="477" y="2166"/>
                    <a:pt x="477" y="1647"/>
                  </a:cubicBezTo>
                  <a:lnTo>
                    <a:pt x="477" y="261"/>
                  </a:lnTo>
                  <a:cubicBezTo>
                    <a:pt x="477" y="174"/>
                    <a:pt x="448" y="73"/>
                    <a:pt x="405"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4" name="Google Shape;17844;p72"/>
            <p:cNvSpPr/>
            <p:nvPr/>
          </p:nvSpPr>
          <p:spPr>
            <a:xfrm>
              <a:off x="2341807" y="3441670"/>
              <a:ext cx="38248" cy="100220"/>
            </a:xfrm>
            <a:custGeom>
              <a:rect b="b" l="l" r="r" t="t"/>
              <a:pathLst>
                <a:path extrusionOk="0" h="3823" w="1459">
                  <a:moveTo>
                    <a:pt x="233" y="0"/>
                  </a:moveTo>
                  <a:cubicBezTo>
                    <a:pt x="221" y="0"/>
                    <a:pt x="210" y="4"/>
                    <a:pt x="203" y="11"/>
                  </a:cubicBezTo>
                  <a:lnTo>
                    <a:pt x="1" y="271"/>
                  </a:lnTo>
                  <a:lnTo>
                    <a:pt x="318" y="675"/>
                  </a:lnTo>
                  <a:cubicBezTo>
                    <a:pt x="343" y="700"/>
                    <a:pt x="373" y="716"/>
                    <a:pt x="406" y="716"/>
                  </a:cubicBezTo>
                  <a:cubicBezTo>
                    <a:pt x="429" y="716"/>
                    <a:pt x="453" y="708"/>
                    <a:pt x="477" y="690"/>
                  </a:cubicBezTo>
                  <a:lnTo>
                    <a:pt x="607" y="574"/>
                  </a:lnTo>
                  <a:lnTo>
                    <a:pt x="607" y="3822"/>
                  </a:lnTo>
                  <a:lnTo>
                    <a:pt x="852" y="3822"/>
                  </a:lnTo>
                  <a:lnTo>
                    <a:pt x="852" y="574"/>
                  </a:lnTo>
                  <a:lnTo>
                    <a:pt x="982" y="690"/>
                  </a:lnTo>
                  <a:cubicBezTo>
                    <a:pt x="1006" y="708"/>
                    <a:pt x="1031" y="716"/>
                    <a:pt x="1054" y="716"/>
                  </a:cubicBezTo>
                  <a:cubicBezTo>
                    <a:pt x="1086" y="716"/>
                    <a:pt x="1116" y="700"/>
                    <a:pt x="1141" y="675"/>
                  </a:cubicBezTo>
                  <a:lnTo>
                    <a:pt x="1459" y="271"/>
                  </a:lnTo>
                  <a:lnTo>
                    <a:pt x="1257" y="11"/>
                  </a:lnTo>
                  <a:cubicBezTo>
                    <a:pt x="1249" y="4"/>
                    <a:pt x="1239" y="0"/>
                    <a:pt x="1228" y="0"/>
                  </a:cubicBezTo>
                  <a:cubicBezTo>
                    <a:pt x="1217" y="0"/>
                    <a:pt x="1206" y="4"/>
                    <a:pt x="1199" y="11"/>
                  </a:cubicBezTo>
                  <a:lnTo>
                    <a:pt x="737" y="473"/>
                  </a:lnTo>
                  <a:lnTo>
                    <a:pt x="275" y="11"/>
                  </a:lnTo>
                  <a:cubicBezTo>
                    <a:pt x="261" y="4"/>
                    <a:pt x="246" y="0"/>
                    <a:pt x="233"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5" name="Google Shape;17845;p72"/>
            <p:cNvSpPr/>
            <p:nvPr/>
          </p:nvSpPr>
          <p:spPr>
            <a:xfrm>
              <a:off x="2357693" y="3554342"/>
              <a:ext cx="6475" cy="93876"/>
            </a:xfrm>
            <a:custGeom>
              <a:rect b="b" l="l" r="r" t="t"/>
              <a:pathLst>
                <a:path extrusionOk="0" h="3581" w="247">
                  <a:moveTo>
                    <a:pt x="131" y="1"/>
                  </a:moveTo>
                  <a:cubicBezTo>
                    <a:pt x="59" y="1"/>
                    <a:pt x="1" y="58"/>
                    <a:pt x="1" y="116"/>
                  </a:cubicBezTo>
                  <a:lnTo>
                    <a:pt x="1" y="3581"/>
                  </a:lnTo>
                  <a:lnTo>
                    <a:pt x="246" y="3581"/>
                  </a:lnTo>
                  <a:lnTo>
                    <a:pt x="246" y="131"/>
                  </a:lnTo>
                  <a:cubicBezTo>
                    <a:pt x="246" y="58"/>
                    <a:pt x="189" y="1"/>
                    <a:pt x="13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6" name="Google Shape;17846;p72"/>
            <p:cNvSpPr/>
            <p:nvPr/>
          </p:nvSpPr>
          <p:spPr>
            <a:xfrm>
              <a:off x="2335751" y="3378754"/>
              <a:ext cx="50752" cy="56782"/>
            </a:xfrm>
            <a:custGeom>
              <a:rect b="b" l="l" r="r" t="t"/>
              <a:pathLst>
                <a:path extrusionOk="0" h="2166" w="1936">
                  <a:moveTo>
                    <a:pt x="723" y="1"/>
                  </a:moveTo>
                  <a:cubicBezTo>
                    <a:pt x="333" y="1"/>
                    <a:pt x="1" y="333"/>
                    <a:pt x="1" y="722"/>
                  </a:cubicBezTo>
                  <a:lnTo>
                    <a:pt x="1" y="1199"/>
                  </a:lnTo>
                  <a:cubicBezTo>
                    <a:pt x="1" y="1733"/>
                    <a:pt x="434" y="2166"/>
                    <a:pt x="968" y="2166"/>
                  </a:cubicBezTo>
                  <a:cubicBezTo>
                    <a:pt x="1488" y="2166"/>
                    <a:pt x="1935" y="1733"/>
                    <a:pt x="1935" y="1199"/>
                  </a:cubicBezTo>
                  <a:lnTo>
                    <a:pt x="1935" y="722"/>
                  </a:lnTo>
                  <a:cubicBezTo>
                    <a:pt x="1935" y="333"/>
                    <a:pt x="1603" y="1"/>
                    <a:pt x="121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7" name="Google Shape;17847;p72"/>
            <p:cNvSpPr/>
            <p:nvPr/>
          </p:nvSpPr>
          <p:spPr>
            <a:xfrm>
              <a:off x="2335751" y="3379147"/>
              <a:ext cx="34473" cy="56441"/>
            </a:xfrm>
            <a:custGeom>
              <a:rect b="b" l="l" r="r" t="t"/>
              <a:pathLst>
                <a:path extrusionOk="0" h="2153" w="1315">
                  <a:moveTo>
                    <a:pt x="723" y="0"/>
                  </a:moveTo>
                  <a:cubicBezTo>
                    <a:pt x="318" y="0"/>
                    <a:pt x="1" y="318"/>
                    <a:pt x="1" y="722"/>
                  </a:cubicBezTo>
                  <a:lnTo>
                    <a:pt x="1" y="1198"/>
                  </a:lnTo>
                  <a:cubicBezTo>
                    <a:pt x="1" y="1746"/>
                    <a:pt x="452" y="2152"/>
                    <a:pt x="952" y="2152"/>
                  </a:cubicBezTo>
                  <a:cubicBezTo>
                    <a:pt x="1072" y="2152"/>
                    <a:pt x="1195" y="2129"/>
                    <a:pt x="1314" y="2079"/>
                  </a:cubicBezTo>
                  <a:cubicBezTo>
                    <a:pt x="953" y="1934"/>
                    <a:pt x="723" y="1573"/>
                    <a:pt x="723" y="1184"/>
                  </a:cubicBezTo>
                  <a:lnTo>
                    <a:pt x="723" y="707"/>
                  </a:lnTo>
                  <a:cubicBezTo>
                    <a:pt x="723" y="361"/>
                    <a:pt x="982" y="72"/>
                    <a:pt x="13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8" name="Google Shape;17848;p72"/>
            <p:cNvSpPr/>
            <p:nvPr/>
          </p:nvSpPr>
          <p:spPr>
            <a:xfrm>
              <a:off x="2335751" y="3378754"/>
              <a:ext cx="50359" cy="25429"/>
            </a:xfrm>
            <a:custGeom>
              <a:rect b="b" l="l" r="r" t="t"/>
              <a:pathLst>
                <a:path extrusionOk="0" h="970" w="1921">
                  <a:moveTo>
                    <a:pt x="723" y="1"/>
                  </a:moveTo>
                  <a:cubicBezTo>
                    <a:pt x="318" y="1"/>
                    <a:pt x="1" y="333"/>
                    <a:pt x="1" y="722"/>
                  </a:cubicBezTo>
                  <a:cubicBezTo>
                    <a:pt x="577" y="883"/>
                    <a:pt x="1178" y="969"/>
                    <a:pt x="1781" y="969"/>
                  </a:cubicBezTo>
                  <a:cubicBezTo>
                    <a:pt x="1827" y="969"/>
                    <a:pt x="1874" y="969"/>
                    <a:pt x="1921" y="968"/>
                  </a:cubicBezTo>
                  <a:lnTo>
                    <a:pt x="1921" y="722"/>
                  </a:lnTo>
                  <a:cubicBezTo>
                    <a:pt x="1921" y="333"/>
                    <a:pt x="1589"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9" name="Google Shape;17849;p72"/>
            <p:cNvSpPr/>
            <p:nvPr/>
          </p:nvSpPr>
          <p:spPr>
            <a:xfrm>
              <a:off x="2335751" y="3379147"/>
              <a:ext cx="34473" cy="22728"/>
            </a:xfrm>
            <a:custGeom>
              <a:rect b="b" l="l" r="r" t="t"/>
              <a:pathLst>
                <a:path extrusionOk="0" h="867" w="1315">
                  <a:moveTo>
                    <a:pt x="723" y="0"/>
                  </a:moveTo>
                  <a:cubicBezTo>
                    <a:pt x="318" y="0"/>
                    <a:pt x="1" y="318"/>
                    <a:pt x="1" y="722"/>
                  </a:cubicBezTo>
                  <a:cubicBezTo>
                    <a:pt x="232" y="780"/>
                    <a:pt x="477" y="837"/>
                    <a:pt x="723" y="866"/>
                  </a:cubicBezTo>
                  <a:lnTo>
                    <a:pt x="723" y="722"/>
                  </a:lnTo>
                  <a:lnTo>
                    <a:pt x="723" y="707"/>
                  </a:lnTo>
                  <a:cubicBezTo>
                    <a:pt x="723" y="361"/>
                    <a:pt x="982"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0" name="Google Shape;17850;p72"/>
            <p:cNvSpPr/>
            <p:nvPr/>
          </p:nvSpPr>
          <p:spPr>
            <a:xfrm>
              <a:off x="2298290" y="3535415"/>
              <a:ext cx="25009" cy="25009"/>
            </a:xfrm>
            <a:custGeom>
              <a:rect b="b" l="l" r="r" t="t"/>
              <a:pathLst>
                <a:path extrusionOk="0" h="954" w="954">
                  <a:moveTo>
                    <a:pt x="1" y="1"/>
                  </a:moveTo>
                  <a:lnTo>
                    <a:pt x="1"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1" name="Google Shape;17851;p72"/>
            <p:cNvSpPr/>
            <p:nvPr/>
          </p:nvSpPr>
          <p:spPr>
            <a:xfrm>
              <a:off x="2297163" y="3535415"/>
              <a:ext cx="27657" cy="18849"/>
            </a:xfrm>
            <a:custGeom>
              <a:rect b="b" l="l" r="r" t="t"/>
              <a:pathLst>
                <a:path extrusionOk="0" h="719" w="1055">
                  <a:moveTo>
                    <a:pt x="44" y="1"/>
                  </a:moveTo>
                  <a:lnTo>
                    <a:pt x="44" y="492"/>
                  </a:lnTo>
                  <a:cubicBezTo>
                    <a:pt x="44" y="535"/>
                    <a:pt x="29" y="578"/>
                    <a:pt x="0" y="622"/>
                  </a:cubicBezTo>
                  <a:cubicBezTo>
                    <a:pt x="166" y="687"/>
                    <a:pt x="343" y="719"/>
                    <a:pt x="522" y="719"/>
                  </a:cubicBezTo>
                  <a:cubicBezTo>
                    <a:pt x="700" y="719"/>
                    <a:pt x="881" y="687"/>
                    <a:pt x="1054" y="622"/>
                  </a:cubicBezTo>
                  <a:cubicBezTo>
                    <a:pt x="1011" y="578"/>
                    <a:pt x="996" y="535"/>
                    <a:pt x="996" y="492"/>
                  </a:cubicBezTo>
                  <a:lnTo>
                    <a:pt x="9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2" name="Google Shape;17852;p72"/>
            <p:cNvSpPr/>
            <p:nvPr/>
          </p:nvSpPr>
          <p:spPr>
            <a:xfrm>
              <a:off x="2273307" y="3555102"/>
              <a:ext cx="74975" cy="93116"/>
            </a:xfrm>
            <a:custGeom>
              <a:rect b="b" l="l" r="r" t="t"/>
              <a:pathLst>
                <a:path extrusionOk="0" h="3552" w="2860">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1" y="192"/>
                    <a:pt x="1554" y="203"/>
                    <a:pt x="1451" y="203"/>
                  </a:cubicBezTo>
                  <a:cubicBezTo>
                    <a:pt x="1438" y="203"/>
                    <a:pt x="1430" y="203"/>
                    <a:pt x="1430" y="203"/>
                  </a:cubicBezTo>
                  <a:cubicBezTo>
                    <a:pt x="1430" y="203"/>
                    <a:pt x="1422" y="203"/>
                    <a:pt x="1408" y="203"/>
                  </a:cubicBezTo>
                  <a:cubicBezTo>
                    <a:pt x="1303" y="203"/>
                    <a:pt x="847" y="192"/>
                    <a:pt x="694"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3" name="Google Shape;17853;p72"/>
            <p:cNvSpPr/>
            <p:nvPr/>
          </p:nvSpPr>
          <p:spPr>
            <a:xfrm>
              <a:off x="2285812" y="3648192"/>
              <a:ext cx="49966" cy="43936"/>
            </a:xfrm>
            <a:custGeom>
              <a:rect b="b" l="l" r="r" t="t"/>
              <a:pathLst>
                <a:path extrusionOk="0" h="1676" w="1906">
                  <a:moveTo>
                    <a:pt x="0" y="1"/>
                  </a:moveTo>
                  <a:lnTo>
                    <a:pt x="0" y="1430"/>
                  </a:lnTo>
                  <a:cubicBezTo>
                    <a:pt x="0" y="1560"/>
                    <a:pt x="101" y="1675"/>
                    <a:pt x="246" y="1675"/>
                  </a:cubicBezTo>
                  <a:lnTo>
                    <a:pt x="1675" y="1675"/>
                  </a:lnTo>
                  <a:cubicBezTo>
                    <a:pt x="1805" y="1675"/>
                    <a:pt x="1906" y="1560"/>
                    <a:pt x="1906" y="1430"/>
                  </a:cubicBezTo>
                  <a:lnTo>
                    <a:pt x="1906"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4" name="Google Shape;17854;p72"/>
            <p:cNvSpPr/>
            <p:nvPr/>
          </p:nvSpPr>
          <p:spPr>
            <a:xfrm>
              <a:off x="2273307" y="3565693"/>
              <a:ext cx="12531" cy="82525"/>
            </a:xfrm>
            <a:custGeom>
              <a:rect b="b" l="l" r="r" t="t"/>
              <a:pathLst>
                <a:path extrusionOk="0" h="3148" w="478">
                  <a:moveTo>
                    <a:pt x="73" y="1"/>
                  </a:moveTo>
                  <a:cubicBezTo>
                    <a:pt x="30" y="73"/>
                    <a:pt x="1" y="159"/>
                    <a:pt x="1" y="246"/>
                  </a:cubicBezTo>
                  <a:lnTo>
                    <a:pt x="1" y="1632"/>
                  </a:lnTo>
                  <a:cubicBezTo>
                    <a:pt x="1" y="2152"/>
                    <a:pt x="160" y="2657"/>
                    <a:pt x="448" y="3090"/>
                  </a:cubicBezTo>
                  <a:lnTo>
                    <a:pt x="477" y="3148"/>
                  </a:lnTo>
                  <a:lnTo>
                    <a:pt x="477" y="535"/>
                  </a:lnTo>
                  <a:cubicBezTo>
                    <a:pt x="477" y="390"/>
                    <a:pt x="405" y="246"/>
                    <a:pt x="290" y="159"/>
                  </a:cubicBezTo>
                  <a:lnTo>
                    <a:pt x="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5" name="Google Shape;17855;p72"/>
            <p:cNvSpPr/>
            <p:nvPr/>
          </p:nvSpPr>
          <p:spPr>
            <a:xfrm>
              <a:off x="2335751" y="3565693"/>
              <a:ext cx="12898" cy="82525"/>
            </a:xfrm>
            <a:custGeom>
              <a:rect b="b" l="l" r="r" t="t"/>
              <a:pathLst>
                <a:path extrusionOk="0" h="3148" w="492">
                  <a:moveTo>
                    <a:pt x="419" y="1"/>
                  </a:moveTo>
                  <a:lnTo>
                    <a:pt x="203" y="159"/>
                  </a:lnTo>
                  <a:cubicBezTo>
                    <a:pt x="73" y="246"/>
                    <a:pt x="1" y="390"/>
                    <a:pt x="1" y="535"/>
                  </a:cubicBezTo>
                  <a:lnTo>
                    <a:pt x="1" y="3148"/>
                  </a:lnTo>
                  <a:lnTo>
                    <a:pt x="44" y="3090"/>
                  </a:lnTo>
                  <a:cubicBezTo>
                    <a:pt x="333" y="2657"/>
                    <a:pt x="477" y="2152"/>
                    <a:pt x="477" y="1632"/>
                  </a:cubicBezTo>
                  <a:lnTo>
                    <a:pt x="477" y="246"/>
                  </a:lnTo>
                  <a:cubicBezTo>
                    <a:pt x="492" y="159"/>
                    <a:pt x="463" y="73"/>
                    <a:pt x="41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6" name="Google Shape;17856;p72"/>
            <p:cNvSpPr/>
            <p:nvPr/>
          </p:nvSpPr>
          <p:spPr>
            <a:xfrm>
              <a:off x="2291867" y="3547998"/>
              <a:ext cx="38248" cy="100220"/>
            </a:xfrm>
            <a:custGeom>
              <a:rect b="b" l="l" r="r" t="t"/>
              <a:pathLst>
                <a:path extrusionOk="0" h="3823" w="1459">
                  <a:moveTo>
                    <a:pt x="231" y="1"/>
                  </a:moveTo>
                  <a:cubicBezTo>
                    <a:pt x="220" y="1"/>
                    <a:pt x="210" y="4"/>
                    <a:pt x="202" y="12"/>
                  </a:cubicBezTo>
                  <a:lnTo>
                    <a:pt x="0" y="271"/>
                  </a:lnTo>
                  <a:lnTo>
                    <a:pt x="318" y="676"/>
                  </a:lnTo>
                  <a:cubicBezTo>
                    <a:pt x="343" y="701"/>
                    <a:pt x="373" y="716"/>
                    <a:pt x="405" y="716"/>
                  </a:cubicBezTo>
                  <a:cubicBezTo>
                    <a:pt x="428" y="716"/>
                    <a:pt x="452" y="708"/>
                    <a:pt x="477" y="690"/>
                  </a:cubicBezTo>
                  <a:lnTo>
                    <a:pt x="607" y="575"/>
                  </a:lnTo>
                  <a:lnTo>
                    <a:pt x="607" y="3823"/>
                  </a:lnTo>
                  <a:lnTo>
                    <a:pt x="852" y="3823"/>
                  </a:lnTo>
                  <a:lnTo>
                    <a:pt x="852" y="575"/>
                  </a:lnTo>
                  <a:lnTo>
                    <a:pt x="982" y="690"/>
                  </a:lnTo>
                  <a:cubicBezTo>
                    <a:pt x="1006" y="708"/>
                    <a:pt x="1030" y="716"/>
                    <a:pt x="1053" y="716"/>
                  </a:cubicBezTo>
                  <a:cubicBezTo>
                    <a:pt x="1085" y="716"/>
                    <a:pt x="1115" y="701"/>
                    <a:pt x="1141" y="676"/>
                  </a:cubicBezTo>
                  <a:lnTo>
                    <a:pt x="1458" y="271"/>
                  </a:lnTo>
                  <a:lnTo>
                    <a:pt x="1256" y="26"/>
                  </a:lnTo>
                  <a:cubicBezTo>
                    <a:pt x="1249" y="12"/>
                    <a:pt x="1238" y="4"/>
                    <a:pt x="1227" y="4"/>
                  </a:cubicBezTo>
                  <a:cubicBezTo>
                    <a:pt x="1216" y="4"/>
                    <a:pt x="1206" y="12"/>
                    <a:pt x="1198" y="26"/>
                  </a:cubicBezTo>
                  <a:lnTo>
                    <a:pt x="736" y="474"/>
                  </a:lnTo>
                  <a:lnTo>
                    <a:pt x="260" y="12"/>
                  </a:lnTo>
                  <a:cubicBezTo>
                    <a:pt x="253" y="4"/>
                    <a:pt x="242" y="1"/>
                    <a:pt x="2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7" name="Google Shape;17857;p72"/>
            <p:cNvSpPr/>
            <p:nvPr/>
          </p:nvSpPr>
          <p:spPr>
            <a:xfrm>
              <a:off x="2307754" y="3660670"/>
              <a:ext cx="6449" cy="31458"/>
            </a:xfrm>
            <a:custGeom>
              <a:rect b="b" l="l" r="r" t="t"/>
              <a:pathLst>
                <a:path extrusionOk="0" h="1200" w="246">
                  <a:moveTo>
                    <a:pt x="130" y="1"/>
                  </a:moveTo>
                  <a:cubicBezTo>
                    <a:pt x="58" y="1"/>
                    <a:pt x="1" y="59"/>
                    <a:pt x="1" y="116"/>
                  </a:cubicBezTo>
                  <a:lnTo>
                    <a:pt x="1" y="1199"/>
                  </a:lnTo>
                  <a:lnTo>
                    <a:pt x="246" y="1199"/>
                  </a:lnTo>
                  <a:lnTo>
                    <a:pt x="246" y="116"/>
                  </a:lnTo>
                  <a:cubicBezTo>
                    <a:pt x="246" y="59"/>
                    <a:pt x="188" y="1"/>
                    <a:pt x="13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8" name="Google Shape;17858;p72"/>
            <p:cNvSpPr/>
            <p:nvPr/>
          </p:nvSpPr>
          <p:spPr>
            <a:xfrm>
              <a:off x="2285812" y="3485475"/>
              <a:ext cx="50359" cy="56415"/>
            </a:xfrm>
            <a:custGeom>
              <a:rect b="b" l="l" r="r" t="t"/>
              <a:pathLst>
                <a:path extrusionOk="0" h="2152" w="1921">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3"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9" name="Google Shape;17859;p72"/>
            <p:cNvSpPr/>
            <p:nvPr/>
          </p:nvSpPr>
          <p:spPr>
            <a:xfrm>
              <a:off x="2285812" y="3485475"/>
              <a:ext cx="34447" cy="56441"/>
            </a:xfrm>
            <a:custGeom>
              <a:rect b="b" l="l" r="r" t="t"/>
              <a:pathLst>
                <a:path extrusionOk="0" h="2153" w="1314">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08" y="1574"/>
                    <a:pt x="722" y="1199"/>
                  </a:cubicBezTo>
                  <a:lnTo>
                    <a:pt x="722" y="708"/>
                  </a:lnTo>
                  <a:cubicBezTo>
                    <a:pt x="722" y="361"/>
                    <a:pt x="967" y="73"/>
                    <a:pt x="1314" y="15"/>
                  </a:cubicBezTo>
                  <a:cubicBezTo>
                    <a:pt x="1271" y="0"/>
                    <a:pt x="1242"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0" name="Google Shape;17860;p72"/>
            <p:cNvSpPr/>
            <p:nvPr/>
          </p:nvSpPr>
          <p:spPr>
            <a:xfrm>
              <a:off x="2285418" y="3485082"/>
              <a:ext cx="50359" cy="25429"/>
            </a:xfrm>
            <a:custGeom>
              <a:rect b="b" l="l" r="r" t="t"/>
              <a:pathLst>
                <a:path extrusionOk="0" h="970" w="1921">
                  <a:moveTo>
                    <a:pt x="723" y="1"/>
                  </a:moveTo>
                  <a:cubicBezTo>
                    <a:pt x="333" y="1"/>
                    <a:pt x="1" y="319"/>
                    <a:pt x="1" y="723"/>
                  </a:cubicBezTo>
                  <a:lnTo>
                    <a:pt x="15" y="737"/>
                  </a:lnTo>
                  <a:cubicBezTo>
                    <a:pt x="591" y="884"/>
                    <a:pt x="1192" y="970"/>
                    <a:pt x="1783" y="970"/>
                  </a:cubicBezTo>
                  <a:cubicBezTo>
                    <a:pt x="1829" y="970"/>
                    <a:pt x="1875" y="969"/>
                    <a:pt x="1921" y="968"/>
                  </a:cubicBezTo>
                  <a:lnTo>
                    <a:pt x="1921" y="723"/>
                  </a:lnTo>
                  <a:cubicBezTo>
                    <a:pt x="1921" y="319"/>
                    <a:pt x="1603"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1" name="Google Shape;17861;p72"/>
            <p:cNvSpPr/>
            <p:nvPr/>
          </p:nvSpPr>
          <p:spPr>
            <a:xfrm>
              <a:off x="2285812" y="3485475"/>
              <a:ext cx="34447" cy="23095"/>
            </a:xfrm>
            <a:custGeom>
              <a:rect b="b" l="l" r="r" t="t"/>
              <a:pathLst>
                <a:path extrusionOk="0" h="881" w="1314">
                  <a:moveTo>
                    <a:pt x="722" y="0"/>
                  </a:moveTo>
                  <a:cubicBezTo>
                    <a:pt x="318" y="0"/>
                    <a:pt x="0" y="318"/>
                    <a:pt x="0" y="722"/>
                  </a:cubicBezTo>
                  <a:cubicBezTo>
                    <a:pt x="231" y="794"/>
                    <a:pt x="477" y="838"/>
                    <a:pt x="722" y="881"/>
                  </a:cubicBezTo>
                  <a:lnTo>
                    <a:pt x="722" y="722"/>
                  </a:lnTo>
                  <a:cubicBezTo>
                    <a:pt x="722" y="361"/>
                    <a:pt x="967" y="73"/>
                    <a:pt x="1314" y="15"/>
                  </a:cubicBezTo>
                  <a:cubicBezTo>
                    <a:pt x="1271" y="0"/>
                    <a:pt x="1242"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2" name="Google Shape;17862;p72"/>
            <p:cNvSpPr/>
            <p:nvPr/>
          </p:nvSpPr>
          <p:spPr>
            <a:xfrm>
              <a:off x="2398588" y="3535415"/>
              <a:ext cx="24983" cy="25009"/>
            </a:xfrm>
            <a:custGeom>
              <a:rect b="b" l="l" r="r" t="t"/>
              <a:pathLst>
                <a:path extrusionOk="0" h="954" w="953">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3" name="Google Shape;17863;p72"/>
            <p:cNvSpPr/>
            <p:nvPr/>
          </p:nvSpPr>
          <p:spPr>
            <a:xfrm>
              <a:off x="2397435" y="3535415"/>
              <a:ext cx="27290" cy="18849"/>
            </a:xfrm>
            <a:custGeom>
              <a:rect b="b" l="l" r="r" t="t"/>
              <a:pathLst>
                <a:path extrusionOk="0" h="719" w="1041">
                  <a:moveTo>
                    <a:pt x="44" y="1"/>
                  </a:moveTo>
                  <a:lnTo>
                    <a:pt x="44" y="492"/>
                  </a:lnTo>
                  <a:cubicBezTo>
                    <a:pt x="44" y="535"/>
                    <a:pt x="30" y="578"/>
                    <a:pt x="1" y="622"/>
                  </a:cubicBezTo>
                  <a:cubicBezTo>
                    <a:pt x="167" y="687"/>
                    <a:pt x="344" y="719"/>
                    <a:pt x="520" y="719"/>
                  </a:cubicBezTo>
                  <a:cubicBezTo>
                    <a:pt x="697" y="719"/>
                    <a:pt x="874" y="687"/>
                    <a:pt x="1040" y="622"/>
                  </a:cubicBezTo>
                  <a:cubicBezTo>
                    <a:pt x="1011" y="578"/>
                    <a:pt x="997" y="535"/>
                    <a:pt x="997" y="492"/>
                  </a:cubicBezTo>
                  <a:lnTo>
                    <a:pt x="997"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4" name="Google Shape;17864;p72"/>
            <p:cNvSpPr/>
            <p:nvPr/>
          </p:nvSpPr>
          <p:spPr>
            <a:xfrm>
              <a:off x="2373606" y="3555102"/>
              <a:ext cx="75316" cy="93116"/>
            </a:xfrm>
            <a:custGeom>
              <a:rect b="b" l="l" r="r" t="t"/>
              <a:pathLst>
                <a:path extrusionOk="0" h="3552" w="2873">
                  <a:moveTo>
                    <a:pt x="693" y="0"/>
                  </a:moveTo>
                  <a:lnTo>
                    <a:pt x="260" y="231"/>
                  </a:lnTo>
                  <a:cubicBezTo>
                    <a:pt x="101" y="304"/>
                    <a:pt x="0" y="477"/>
                    <a:pt x="0" y="650"/>
                  </a:cubicBezTo>
                  <a:lnTo>
                    <a:pt x="0" y="2036"/>
                  </a:lnTo>
                  <a:cubicBezTo>
                    <a:pt x="0" y="2556"/>
                    <a:pt x="159" y="3061"/>
                    <a:pt x="448" y="3494"/>
                  </a:cubicBezTo>
                  <a:lnTo>
                    <a:pt x="477" y="3552"/>
                  </a:lnTo>
                  <a:lnTo>
                    <a:pt x="2382" y="3552"/>
                  </a:lnTo>
                  <a:lnTo>
                    <a:pt x="2425" y="3494"/>
                  </a:lnTo>
                  <a:cubicBezTo>
                    <a:pt x="2714" y="3061"/>
                    <a:pt x="2873" y="2556"/>
                    <a:pt x="2858" y="2036"/>
                  </a:cubicBezTo>
                  <a:lnTo>
                    <a:pt x="2858" y="650"/>
                  </a:lnTo>
                  <a:cubicBezTo>
                    <a:pt x="2858" y="477"/>
                    <a:pt x="2757" y="304"/>
                    <a:pt x="2599" y="231"/>
                  </a:cubicBezTo>
                  <a:lnTo>
                    <a:pt x="2166" y="0"/>
                  </a:lnTo>
                  <a:cubicBezTo>
                    <a:pt x="2000" y="192"/>
                    <a:pt x="1553" y="203"/>
                    <a:pt x="1451" y="203"/>
                  </a:cubicBezTo>
                  <a:cubicBezTo>
                    <a:pt x="1437" y="203"/>
                    <a:pt x="1429" y="203"/>
                    <a:pt x="1429" y="203"/>
                  </a:cubicBezTo>
                  <a:cubicBezTo>
                    <a:pt x="1429" y="203"/>
                    <a:pt x="1422" y="203"/>
                    <a:pt x="1408" y="203"/>
                  </a:cubicBezTo>
                  <a:cubicBezTo>
                    <a:pt x="1305" y="203"/>
                    <a:pt x="859" y="192"/>
                    <a:pt x="693"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5" name="Google Shape;17865;p72"/>
            <p:cNvSpPr/>
            <p:nvPr/>
          </p:nvSpPr>
          <p:spPr>
            <a:xfrm>
              <a:off x="2386084" y="3485475"/>
              <a:ext cx="50359" cy="56415"/>
            </a:xfrm>
            <a:custGeom>
              <a:rect b="b" l="l" r="r" t="t"/>
              <a:pathLst>
                <a:path extrusionOk="0" h="2152" w="1921">
                  <a:moveTo>
                    <a:pt x="722" y="0"/>
                  </a:moveTo>
                  <a:cubicBezTo>
                    <a:pt x="318" y="0"/>
                    <a:pt x="1" y="318"/>
                    <a:pt x="1" y="722"/>
                  </a:cubicBezTo>
                  <a:lnTo>
                    <a:pt x="1" y="1199"/>
                  </a:lnTo>
                  <a:cubicBezTo>
                    <a:pt x="1" y="1718"/>
                    <a:pt x="419" y="2151"/>
                    <a:pt x="953" y="2151"/>
                  </a:cubicBezTo>
                  <a:cubicBezTo>
                    <a:pt x="1488" y="2151"/>
                    <a:pt x="1921" y="1718"/>
                    <a:pt x="1921" y="1199"/>
                  </a:cubicBezTo>
                  <a:lnTo>
                    <a:pt x="1921" y="722"/>
                  </a:lnTo>
                  <a:cubicBezTo>
                    <a:pt x="1921" y="318"/>
                    <a:pt x="1603" y="0"/>
                    <a:pt x="1199"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6" name="Google Shape;17866;p72"/>
            <p:cNvSpPr/>
            <p:nvPr/>
          </p:nvSpPr>
          <p:spPr>
            <a:xfrm>
              <a:off x="2385717" y="3485475"/>
              <a:ext cx="34840" cy="56441"/>
            </a:xfrm>
            <a:custGeom>
              <a:rect b="b" l="l" r="r" t="t"/>
              <a:pathLst>
                <a:path extrusionOk="0" h="2153" w="1329">
                  <a:moveTo>
                    <a:pt x="722" y="0"/>
                  </a:moveTo>
                  <a:cubicBezTo>
                    <a:pt x="332" y="0"/>
                    <a:pt x="0" y="318"/>
                    <a:pt x="0" y="722"/>
                  </a:cubicBezTo>
                  <a:lnTo>
                    <a:pt x="0" y="1199"/>
                  </a:lnTo>
                  <a:cubicBezTo>
                    <a:pt x="0" y="1746"/>
                    <a:pt x="451" y="2152"/>
                    <a:pt x="952" y="2152"/>
                  </a:cubicBezTo>
                  <a:cubicBezTo>
                    <a:pt x="1071" y="2152"/>
                    <a:pt x="1194" y="2129"/>
                    <a:pt x="1314" y="2079"/>
                  </a:cubicBezTo>
                  <a:cubicBezTo>
                    <a:pt x="953" y="1935"/>
                    <a:pt x="722" y="1574"/>
                    <a:pt x="722" y="1199"/>
                  </a:cubicBezTo>
                  <a:lnTo>
                    <a:pt x="722" y="708"/>
                  </a:lnTo>
                  <a:cubicBezTo>
                    <a:pt x="736" y="361"/>
                    <a:pt x="982" y="73"/>
                    <a:pt x="1328" y="15"/>
                  </a:cubicBezTo>
                  <a:cubicBezTo>
                    <a:pt x="1285" y="0"/>
                    <a:pt x="1242"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7" name="Google Shape;17867;p72"/>
            <p:cNvSpPr/>
            <p:nvPr/>
          </p:nvSpPr>
          <p:spPr>
            <a:xfrm>
              <a:off x="2386084" y="3648192"/>
              <a:ext cx="49992" cy="43936"/>
            </a:xfrm>
            <a:custGeom>
              <a:rect b="b" l="l" r="r" t="t"/>
              <a:pathLst>
                <a:path extrusionOk="0" h="1676" w="1907">
                  <a:moveTo>
                    <a:pt x="1" y="1"/>
                  </a:moveTo>
                  <a:lnTo>
                    <a:pt x="1" y="1430"/>
                  </a:lnTo>
                  <a:cubicBezTo>
                    <a:pt x="1" y="1560"/>
                    <a:pt x="102" y="1675"/>
                    <a:pt x="232" y="1675"/>
                  </a:cubicBezTo>
                  <a:lnTo>
                    <a:pt x="1675" y="1675"/>
                  </a:lnTo>
                  <a:cubicBezTo>
                    <a:pt x="1805" y="1675"/>
                    <a:pt x="1906" y="1560"/>
                    <a:pt x="1906" y="1430"/>
                  </a:cubicBezTo>
                  <a:lnTo>
                    <a:pt x="1906"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8" name="Google Shape;17868;p72"/>
            <p:cNvSpPr/>
            <p:nvPr/>
          </p:nvSpPr>
          <p:spPr>
            <a:xfrm>
              <a:off x="2373606" y="3565693"/>
              <a:ext cx="12505" cy="82525"/>
            </a:xfrm>
            <a:custGeom>
              <a:rect b="b" l="l" r="r" t="t"/>
              <a:pathLst>
                <a:path extrusionOk="0" h="3148" w="477">
                  <a:moveTo>
                    <a:pt x="72" y="1"/>
                  </a:moveTo>
                  <a:cubicBezTo>
                    <a:pt x="15" y="73"/>
                    <a:pt x="0" y="159"/>
                    <a:pt x="0" y="246"/>
                  </a:cubicBezTo>
                  <a:lnTo>
                    <a:pt x="0" y="1632"/>
                  </a:lnTo>
                  <a:cubicBezTo>
                    <a:pt x="0" y="2152"/>
                    <a:pt x="145" y="2657"/>
                    <a:pt x="433" y="3090"/>
                  </a:cubicBezTo>
                  <a:lnTo>
                    <a:pt x="477" y="3148"/>
                  </a:lnTo>
                  <a:lnTo>
                    <a:pt x="477" y="535"/>
                  </a:lnTo>
                  <a:cubicBezTo>
                    <a:pt x="477" y="390"/>
                    <a:pt x="404" y="246"/>
                    <a:pt x="289" y="159"/>
                  </a:cubicBezTo>
                  <a:lnTo>
                    <a:pt x="72"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9" name="Google Shape;17869;p72"/>
            <p:cNvSpPr/>
            <p:nvPr/>
          </p:nvSpPr>
          <p:spPr>
            <a:xfrm>
              <a:off x="2436050" y="3565693"/>
              <a:ext cx="12505" cy="82525"/>
            </a:xfrm>
            <a:custGeom>
              <a:rect b="b" l="l" r="r" t="t"/>
              <a:pathLst>
                <a:path extrusionOk="0" h="3148" w="477">
                  <a:moveTo>
                    <a:pt x="404" y="1"/>
                  </a:moveTo>
                  <a:lnTo>
                    <a:pt x="188" y="159"/>
                  </a:lnTo>
                  <a:cubicBezTo>
                    <a:pt x="72" y="246"/>
                    <a:pt x="0" y="390"/>
                    <a:pt x="0" y="535"/>
                  </a:cubicBezTo>
                  <a:lnTo>
                    <a:pt x="0" y="3148"/>
                  </a:lnTo>
                  <a:lnTo>
                    <a:pt x="43" y="3090"/>
                  </a:lnTo>
                  <a:cubicBezTo>
                    <a:pt x="332" y="2657"/>
                    <a:pt x="476" y="2152"/>
                    <a:pt x="476" y="1632"/>
                  </a:cubicBezTo>
                  <a:lnTo>
                    <a:pt x="476" y="246"/>
                  </a:lnTo>
                  <a:cubicBezTo>
                    <a:pt x="476" y="159"/>
                    <a:pt x="462" y="73"/>
                    <a:pt x="404"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0" name="Google Shape;17870;p72"/>
            <p:cNvSpPr/>
            <p:nvPr/>
          </p:nvSpPr>
          <p:spPr>
            <a:xfrm>
              <a:off x="2391773" y="3548103"/>
              <a:ext cx="38615" cy="100115"/>
            </a:xfrm>
            <a:custGeom>
              <a:rect b="b" l="l" r="r" t="t"/>
              <a:pathLst>
                <a:path extrusionOk="0" h="3819" w="1473">
                  <a:moveTo>
                    <a:pt x="244" y="0"/>
                  </a:moveTo>
                  <a:cubicBezTo>
                    <a:pt x="231" y="0"/>
                    <a:pt x="217" y="8"/>
                    <a:pt x="202" y="22"/>
                  </a:cubicBezTo>
                  <a:lnTo>
                    <a:pt x="0" y="267"/>
                  </a:lnTo>
                  <a:lnTo>
                    <a:pt x="332" y="672"/>
                  </a:lnTo>
                  <a:cubicBezTo>
                    <a:pt x="349" y="697"/>
                    <a:pt x="380" y="712"/>
                    <a:pt x="412" y="712"/>
                  </a:cubicBezTo>
                  <a:cubicBezTo>
                    <a:pt x="435" y="712"/>
                    <a:pt x="458" y="704"/>
                    <a:pt x="477" y="686"/>
                  </a:cubicBezTo>
                  <a:lnTo>
                    <a:pt x="621" y="571"/>
                  </a:lnTo>
                  <a:lnTo>
                    <a:pt x="621" y="3819"/>
                  </a:lnTo>
                  <a:lnTo>
                    <a:pt x="852" y="3819"/>
                  </a:lnTo>
                  <a:lnTo>
                    <a:pt x="852" y="571"/>
                  </a:lnTo>
                  <a:lnTo>
                    <a:pt x="996" y="686"/>
                  </a:lnTo>
                  <a:cubicBezTo>
                    <a:pt x="1014" y="704"/>
                    <a:pt x="1038" y="712"/>
                    <a:pt x="1061" y="712"/>
                  </a:cubicBezTo>
                  <a:cubicBezTo>
                    <a:pt x="1092" y="712"/>
                    <a:pt x="1124" y="697"/>
                    <a:pt x="1141" y="672"/>
                  </a:cubicBezTo>
                  <a:lnTo>
                    <a:pt x="1473" y="267"/>
                  </a:lnTo>
                  <a:lnTo>
                    <a:pt x="1271" y="22"/>
                  </a:lnTo>
                  <a:cubicBezTo>
                    <a:pt x="1256" y="8"/>
                    <a:pt x="1242" y="0"/>
                    <a:pt x="1229" y="0"/>
                  </a:cubicBezTo>
                  <a:cubicBezTo>
                    <a:pt x="1216" y="0"/>
                    <a:pt x="1206" y="8"/>
                    <a:pt x="1198" y="22"/>
                  </a:cubicBezTo>
                  <a:lnTo>
                    <a:pt x="736" y="484"/>
                  </a:lnTo>
                  <a:lnTo>
                    <a:pt x="274" y="22"/>
                  </a:lnTo>
                  <a:cubicBezTo>
                    <a:pt x="267" y="8"/>
                    <a:pt x="256" y="0"/>
                    <a:pt x="244"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1" name="Google Shape;17871;p72"/>
            <p:cNvSpPr/>
            <p:nvPr/>
          </p:nvSpPr>
          <p:spPr>
            <a:xfrm>
              <a:off x="2408026" y="3660670"/>
              <a:ext cx="6082" cy="31458"/>
            </a:xfrm>
            <a:custGeom>
              <a:rect b="b" l="l" r="r" t="t"/>
              <a:pathLst>
                <a:path extrusionOk="0" h="1200" w="232">
                  <a:moveTo>
                    <a:pt x="116" y="1"/>
                  </a:moveTo>
                  <a:cubicBezTo>
                    <a:pt x="44" y="1"/>
                    <a:pt x="1" y="59"/>
                    <a:pt x="1" y="116"/>
                  </a:cubicBezTo>
                  <a:lnTo>
                    <a:pt x="1" y="1199"/>
                  </a:lnTo>
                  <a:lnTo>
                    <a:pt x="232" y="1199"/>
                  </a:lnTo>
                  <a:lnTo>
                    <a:pt x="232" y="116"/>
                  </a:lnTo>
                  <a:cubicBezTo>
                    <a:pt x="232" y="59"/>
                    <a:pt x="189" y="1"/>
                    <a:pt x="1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2" name="Google Shape;17872;p72"/>
            <p:cNvSpPr/>
            <p:nvPr/>
          </p:nvSpPr>
          <p:spPr>
            <a:xfrm>
              <a:off x="2385717" y="3485082"/>
              <a:ext cx="50359" cy="25429"/>
            </a:xfrm>
            <a:custGeom>
              <a:rect b="b" l="l" r="r" t="t"/>
              <a:pathLst>
                <a:path extrusionOk="0" h="970" w="1921">
                  <a:moveTo>
                    <a:pt x="722" y="1"/>
                  </a:moveTo>
                  <a:cubicBezTo>
                    <a:pt x="318" y="1"/>
                    <a:pt x="0" y="319"/>
                    <a:pt x="0" y="723"/>
                  </a:cubicBezTo>
                  <a:lnTo>
                    <a:pt x="15" y="737"/>
                  </a:lnTo>
                  <a:cubicBezTo>
                    <a:pt x="591" y="884"/>
                    <a:pt x="1179" y="970"/>
                    <a:pt x="1780" y="970"/>
                  </a:cubicBezTo>
                  <a:cubicBezTo>
                    <a:pt x="1826" y="970"/>
                    <a:pt x="1873" y="969"/>
                    <a:pt x="1920" y="968"/>
                  </a:cubicBezTo>
                  <a:lnTo>
                    <a:pt x="1920" y="723"/>
                  </a:lnTo>
                  <a:cubicBezTo>
                    <a:pt x="1920" y="319"/>
                    <a:pt x="1603" y="1"/>
                    <a:pt x="119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3" name="Google Shape;17873;p72"/>
            <p:cNvSpPr/>
            <p:nvPr/>
          </p:nvSpPr>
          <p:spPr>
            <a:xfrm>
              <a:off x="2385717" y="3485475"/>
              <a:ext cx="34840" cy="23095"/>
            </a:xfrm>
            <a:custGeom>
              <a:rect b="b" l="l" r="r" t="t"/>
              <a:pathLst>
                <a:path extrusionOk="0" h="881" w="1329">
                  <a:moveTo>
                    <a:pt x="722" y="0"/>
                  </a:moveTo>
                  <a:cubicBezTo>
                    <a:pt x="332" y="0"/>
                    <a:pt x="0" y="318"/>
                    <a:pt x="0" y="722"/>
                  </a:cubicBezTo>
                  <a:cubicBezTo>
                    <a:pt x="246" y="794"/>
                    <a:pt x="477" y="838"/>
                    <a:pt x="722" y="881"/>
                  </a:cubicBezTo>
                  <a:lnTo>
                    <a:pt x="722" y="722"/>
                  </a:lnTo>
                  <a:cubicBezTo>
                    <a:pt x="736" y="361"/>
                    <a:pt x="982" y="73"/>
                    <a:pt x="1328" y="15"/>
                  </a:cubicBezTo>
                  <a:cubicBezTo>
                    <a:pt x="1285" y="0"/>
                    <a:pt x="1242"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4" name="Google Shape;17874;p72"/>
            <p:cNvSpPr/>
            <p:nvPr/>
          </p:nvSpPr>
          <p:spPr>
            <a:xfrm>
              <a:off x="2498861" y="3535415"/>
              <a:ext cx="25009" cy="25009"/>
            </a:xfrm>
            <a:custGeom>
              <a:rect b="b" l="l" r="r" t="t"/>
              <a:pathLst>
                <a:path extrusionOk="0" h="954" w="954">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5" name="Google Shape;17875;p72"/>
            <p:cNvSpPr/>
            <p:nvPr/>
          </p:nvSpPr>
          <p:spPr>
            <a:xfrm>
              <a:off x="2497340" y="3535415"/>
              <a:ext cx="27657" cy="18849"/>
            </a:xfrm>
            <a:custGeom>
              <a:rect b="b" l="l" r="r" t="t"/>
              <a:pathLst>
                <a:path extrusionOk="0" h="719" w="1055">
                  <a:moveTo>
                    <a:pt x="58" y="1"/>
                  </a:moveTo>
                  <a:lnTo>
                    <a:pt x="58" y="492"/>
                  </a:lnTo>
                  <a:cubicBezTo>
                    <a:pt x="58" y="535"/>
                    <a:pt x="30" y="578"/>
                    <a:pt x="1" y="622"/>
                  </a:cubicBezTo>
                  <a:cubicBezTo>
                    <a:pt x="174" y="687"/>
                    <a:pt x="354" y="719"/>
                    <a:pt x="533" y="719"/>
                  </a:cubicBezTo>
                  <a:cubicBezTo>
                    <a:pt x="712" y="719"/>
                    <a:pt x="888" y="687"/>
                    <a:pt x="1054" y="622"/>
                  </a:cubicBezTo>
                  <a:cubicBezTo>
                    <a:pt x="1026" y="578"/>
                    <a:pt x="1011" y="535"/>
                    <a:pt x="1011" y="492"/>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6" name="Google Shape;17876;p72"/>
            <p:cNvSpPr/>
            <p:nvPr/>
          </p:nvSpPr>
          <p:spPr>
            <a:xfrm>
              <a:off x="2473878" y="3555102"/>
              <a:ext cx="74949" cy="93116"/>
            </a:xfrm>
            <a:custGeom>
              <a:rect b="b" l="l" r="r" t="t"/>
              <a:pathLst>
                <a:path extrusionOk="0" h="3552" w="2859">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0" y="192"/>
                    <a:pt x="1554" y="203"/>
                    <a:pt x="1451" y="203"/>
                  </a:cubicBezTo>
                  <a:cubicBezTo>
                    <a:pt x="1437" y="203"/>
                    <a:pt x="1430" y="203"/>
                    <a:pt x="1430" y="203"/>
                  </a:cubicBezTo>
                  <a:cubicBezTo>
                    <a:pt x="1430" y="203"/>
                    <a:pt x="1422" y="203"/>
                    <a:pt x="1408" y="203"/>
                  </a:cubicBezTo>
                  <a:cubicBezTo>
                    <a:pt x="1303" y="203"/>
                    <a:pt x="846" y="192"/>
                    <a:pt x="694"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7" name="Google Shape;17877;p72"/>
            <p:cNvSpPr/>
            <p:nvPr/>
          </p:nvSpPr>
          <p:spPr>
            <a:xfrm>
              <a:off x="2485989" y="3648192"/>
              <a:ext cx="49992" cy="43936"/>
            </a:xfrm>
            <a:custGeom>
              <a:rect b="b" l="l" r="r" t="t"/>
              <a:pathLst>
                <a:path extrusionOk="0" h="1676" w="1907">
                  <a:moveTo>
                    <a:pt x="1" y="1"/>
                  </a:moveTo>
                  <a:lnTo>
                    <a:pt x="1" y="1430"/>
                  </a:lnTo>
                  <a:cubicBezTo>
                    <a:pt x="1" y="1560"/>
                    <a:pt x="102" y="1675"/>
                    <a:pt x="246" y="1675"/>
                  </a:cubicBezTo>
                  <a:lnTo>
                    <a:pt x="1675" y="1675"/>
                  </a:lnTo>
                  <a:cubicBezTo>
                    <a:pt x="1805" y="1675"/>
                    <a:pt x="1906" y="1560"/>
                    <a:pt x="1906" y="1430"/>
                  </a:cubicBezTo>
                  <a:lnTo>
                    <a:pt x="1906"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8" name="Google Shape;17878;p72"/>
            <p:cNvSpPr/>
            <p:nvPr/>
          </p:nvSpPr>
          <p:spPr>
            <a:xfrm>
              <a:off x="2473511" y="3565693"/>
              <a:ext cx="12505" cy="82525"/>
            </a:xfrm>
            <a:custGeom>
              <a:rect b="b" l="l" r="r" t="t"/>
              <a:pathLst>
                <a:path extrusionOk="0" h="3148" w="477">
                  <a:moveTo>
                    <a:pt x="72" y="1"/>
                  </a:moveTo>
                  <a:cubicBezTo>
                    <a:pt x="29" y="73"/>
                    <a:pt x="0" y="159"/>
                    <a:pt x="0" y="246"/>
                  </a:cubicBezTo>
                  <a:lnTo>
                    <a:pt x="0" y="1632"/>
                  </a:lnTo>
                  <a:cubicBezTo>
                    <a:pt x="0" y="2152"/>
                    <a:pt x="159" y="2657"/>
                    <a:pt x="448" y="3090"/>
                  </a:cubicBezTo>
                  <a:lnTo>
                    <a:pt x="477" y="3148"/>
                  </a:lnTo>
                  <a:lnTo>
                    <a:pt x="477" y="535"/>
                  </a:lnTo>
                  <a:cubicBezTo>
                    <a:pt x="477" y="390"/>
                    <a:pt x="404" y="246"/>
                    <a:pt x="289" y="159"/>
                  </a:cubicBezTo>
                  <a:lnTo>
                    <a:pt x="72"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9" name="Google Shape;17879;p72"/>
            <p:cNvSpPr/>
            <p:nvPr/>
          </p:nvSpPr>
          <p:spPr>
            <a:xfrm>
              <a:off x="2536322" y="3565693"/>
              <a:ext cx="12505" cy="82525"/>
            </a:xfrm>
            <a:custGeom>
              <a:rect b="b" l="l" r="r" t="t"/>
              <a:pathLst>
                <a:path extrusionOk="0" h="3148" w="477">
                  <a:moveTo>
                    <a:pt x="405" y="1"/>
                  </a:moveTo>
                  <a:lnTo>
                    <a:pt x="188" y="159"/>
                  </a:lnTo>
                  <a:cubicBezTo>
                    <a:pt x="73" y="246"/>
                    <a:pt x="1" y="390"/>
                    <a:pt x="1" y="535"/>
                  </a:cubicBezTo>
                  <a:lnTo>
                    <a:pt x="1" y="3148"/>
                  </a:lnTo>
                  <a:lnTo>
                    <a:pt x="29" y="3090"/>
                  </a:lnTo>
                  <a:cubicBezTo>
                    <a:pt x="318" y="2657"/>
                    <a:pt x="477" y="2152"/>
                    <a:pt x="477" y="1632"/>
                  </a:cubicBezTo>
                  <a:lnTo>
                    <a:pt x="477" y="246"/>
                  </a:lnTo>
                  <a:cubicBezTo>
                    <a:pt x="477" y="159"/>
                    <a:pt x="448" y="73"/>
                    <a:pt x="40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0" name="Google Shape;17880;p72"/>
            <p:cNvSpPr/>
            <p:nvPr/>
          </p:nvSpPr>
          <p:spPr>
            <a:xfrm>
              <a:off x="2492045" y="3548103"/>
              <a:ext cx="38615" cy="100115"/>
            </a:xfrm>
            <a:custGeom>
              <a:rect b="b" l="l" r="r" t="t"/>
              <a:pathLst>
                <a:path extrusionOk="0" h="3819" w="1473">
                  <a:moveTo>
                    <a:pt x="233" y="0"/>
                  </a:moveTo>
                  <a:cubicBezTo>
                    <a:pt x="221" y="0"/>
                    <a:pt x="210" y="8"/>
                    <a:pt x="203" y="22"/>
                  </a:cubicBezTo>
                  <a:lnTo>
                    <a:pt x="1" y="267"/>
                  </a:lnTo>
                  <a:lnTo>
                    <a:pt x="318" y="672"/>
                  </a:lnTo>
                  <a:cubicBezTo>
                    <a:pt x="343" y="697"/>
                    <a:pt x="378" y="712"/>
                    <a:pt x="412" y="712"/>
                  </a:cubicBezTo>
                  <a:cubicBezTo>
                    <a:pt x="436" y="712"/>
                    <a:pt x="459" y="704"/>
                    <a:pt x="477" y="686"/>
                  </a:cubicBezTo>
                  <a:lnTo>
                    <a:pt x="607" y="571"/>
                  </a:lnTo>
                  <a:lnTo>
                    <a:pt x="607" y="3819"/>
                  </a:lnTo>
                  <a:lnTo>
                    <a:pt x="852" y="3819"/>
                  </a:lnTo>
                  <a:lnTo>
                    <a:pt x="852" y="571"/>
                  </a:lnTo>
                  <a:lnTo>
                    <a:pt x="997" y="686"/>
                  </a:lnTo>
                  <a:cubicBezTo>
                    <a:pt x="1015" y="704"/>
                    <a:pt x="1038" y="712"/>
                    <a:pt x="1061" y="712"/>
                  </a:cubicBezTo>
                  <a:cubicBezTo>
                    <a:pt x="1093" y="712"/>
                    <a:pt x="1124" y="697"/>
                    <a:pt x="1141" y="672"/>
                  </a:cubicBezTo>
                  <a:lnTo>
                    <a:pt x="1473" y="267"/>
                  </a:lnTo>
                  <a:lnTo>
                    <a:pt x="1256" y="22"/>
                  </a:lnTo>
                  <a:cubicBezTo>
                    <a:pt x="1249" y="8"/>
                    <a:pt x="1238" y="0"/>
                    <a:pt x="1228" y="0"/>
                  </a:cubicBezTo>
                  <a:cubicBezTo>
                    <a:pt x="1217" y="0"/>
                    <a:pt x="1206" y="8"/>
                    <a:pt x="1199" y="22"/>
                  </a:cubicBezTo>
                  <a:lnTo>
                    <a:pt x="737" y="484"/>
                  </a:lnTo>
                  <a:lnTo>
                    <a:pt x="275" y="22"/>
                  </a:lnTo>
                  <a:cubicBezTo>
                    <a:pt x="260" y="8"/>
                    <a:pt x="246" y="0"/>
                    <a:pt x="233"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1" name="Google Shape;17881;p72"/>
            <p:cNvSpPr/>
            <p:nvPr/>
          </p:nvSpPr>
          <p:spPr>
            <a:xfrm>
              <a:off x="2507931" y="3660670"/>
              <a:ext cx="6475" cy="31458"/>
            </a:xfrm>
            <a:custGeom>
              <a:rect b="b" l="l" r="r" t="t"/>
              <a:pathLst>
                <a:path extrusionOk="0" h="1200" w="247">
                  <a:moveTo>
                    <a:pt x="131" y="1"/>
                  </a:moveTo>
                  <a:cubicBezTo>
                    <a:pt x="59" y="1"/>
                    <a:pt x="15" y="59"/>
                    <a:pt x="1" y="116"/>
                  </a:cubicBezTo>
                  <a:lnTo>
                    <a:pt x="1" y="1199"/>
                  </a:lnTo>
                  <a:lnTo>
                    <a:pt x="246" y="1199"/>
                  </a:lnTo>
                  <a:lnTo>
                    <a:pt x="246" y="116"/>
                  </a:lnTo>
                  <a:cubicBezTo>
                    <a:pt x="246" y="59"/>
                    <a:pt x="189" y="1"/>
                    <a:pt x="13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2" name="Google Shape;17882;p72"/>
            <p:cNvSpPr/>
            <p:nvPr/>
          </p:nvSpPr>
          <p:spPr>
            <a:xfrm>
              <a:off x="2486383" y="3485475"/>
              <a:ext cx="50333" cy="56415"/>
            </a:xfrm>
            <a:custGeom>
              <a:rect b="b" l="l" r="r" t="t"/>
              <a:pathLst>
                <a:path extrusionOk="0" h="2152" w="1920">
                  <a:moveTo>
                    <a:pt x="722" y="0"/>
                  </a:moveTo>
                  <a:cubicBezTo>
                    <a:pt x="318" y="0"/>
                    <a:pt x="0" y="318"/>
                    <a:pt x="0" y="722"/>
                  </a:cubicBezTo>
                  <a:lnTo>
                    <a:pt x="0" y="1199"/>
                  </a:lnTo>
                  <a:cubicBezTo>
                    <a:pt x="0" y="1718"/>
                    <a:pt x="419" y="2151"/>
                    <a:pt x="953" y="2151"/>
                  </a:cubicBezTo>
                  <a:cubicBezTo>
                    <a:pt x="1487" y="2151"/>
                    <a:pt x="1920" y="1718"/>
                    <a:pt x="1920" y="1199"/>
                  </a:cubicBezTo>
                  <a:lnTo>
                    <a:pt x="1920" y="722"/>
                  </a:lnTo>
                  <a:cubicBezTo>
                    <a:pt x="1920" y="318"/>
                    <a:pt x="1588"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3" name="Google Shape;17883;p72"/>
            <p:cNvSpPr/>
            <p:nvPr/>
          </p:nvSpPr>
          <p:spPr>
            <a:xfrm>
              <a:off x="2485989" y="3485475"/>
              <a:ext cx="34473" cy="56441"/>
            </a:xfrm>
            <a:custGeom>
              <a:rect b="b" l="l" r="r" t="t"/>
              <a:pathLst>
                <a:path extrusionOk="0" h="2153" w="1315">
                  <a:moveTo>
                    <a:pt x="722" y="0"/>
                  </a:moveTo>
                  <a:cubicBezTo>
                    <a:pt x="318" y="0"/>
                    <a:pt x="1" y="318"/>
                    <a:pt x="1" y="722"/>
                  </a:cubicBezTo>
                  <a:lnTo>
                    <a:pt x="1" y="1199"/>
                  </a:lnTo>
                  <a:cubicBezTo>
                    <a:pt x="1" y="1746"/>
                    <a:pt x="452" y="2152"/>
                    <a:pt x="952" y="2152"/>
                  </a:cubicBezTo>
                  <a:cubicBezTo>
                    <a:pt x="1072" y="2152"/>
                    <a:pt x="1194" y="2129"/>
                    <a:pt x="1314" y="2079"/>
                  </a:cubicBezTo>
                  <a:cubicBezTo>
                    <a:pt x="953" y="1935"/>
                    <a:pt x="722" y="1574"/>
                    <a:pt x="722" y="1199"/>
                  </a:cubicBezTo>
                  <a:lnTo>
                    <a:pt x="722" y="708"/>
                  </a:lnTo>
                  <a:cubicBezTo>
                    <a:pt x="722" y="361"/>
                    <a:pt x="982" y="73"/>
                    <a:pt x="1314" y="15"/>
                  </a:cubicBezTo>
                  <a:cubicBezTo>
                    <a:pt x="1285" y="0"/>
                    <a:pt x="1242" y="0"/>
                    <a:pt x="1199"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4" name="Google Shape;17884;p72"/>
            <p:cNvSpPr/>
            <p:nvPr/>
          </p:nvSpPr>
          <p:spPr>
            <a:xfrm>
              <a:off x="2485989" y="3485082"/>
              <a:ext cx="50359" cy="25429"/>
            </a:xfrm>
            <a:custGeom>
              <a:rect b="b" l="l" r="r" t="t"/>
              <a:pathLst>
                <a:path extrusionOk="0" h="970" w="1921">
                  <a:moveTo>
                    <a:pt x="722" y="1"/>
                  </a:moveTo>
                  <a:cubicBezTo>
                    <a:pt x="318" y="1"/>
                    <a:pt x="1" y="319"/>
                    <a:pt x="1" y="723"/>
                  </a:cubicBezTo>
                  <a:lnTo>
                    <a:pt x="1" y="737"/>
                  </a:lnTo>
                  <a:cubicBezTo>
                    <a:pt x="577" y="884"/>
                    <a:pt x="1177" y="970"/>
                    <a:pt x="1780" y="970"/>
                  </a:cubicBezTo>
                  <a:cubicBezTo>
                    <a:pt x="1827" y="970"/>
                    <a:pt x="1874" y="969"/>
                    <a:pt x="1921" y="968"/>
                  </a:cubicBezTo>
                  <a:lnTo>
                    <a:pt x="1921" y="723"/>
                  </a:lnTo>
                  <a:cubicBezTo>
                    <a:pt x="1921" y="319"/>
                    <a:pt x="1589"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5" name="Google Shape;17885;p72"/>
            <p:cNvSpPr/>
            <p:nvPr/>
          </p:nvSpPr>
          <p:spPr>
            <a:xfrm>
              <a:off x="2485989" y="3485475"/>
              <a:ext cx="34473" cy="23095"/>
            </a:xfrm>
            <a:custGeom>
              <a:rect b="b" l="l" r="r" t="t"/>
              <a:pathLst>
                <a:path extrusionOk="0" h="881" w="1315">
                  <a:moveTo>
                    <a:pt x="722" y="0"/>
                  </a:moveTo>
                  <a:cubicBezTo>
                    <a:pt x="318" y="0"/>
                    <a:pt x="1" y="318"/>
                    <a:pt x="1" y="722"/>
                  </a:cubicBezTo>
                  <a:cubicBezTo>
                    <a:pt x="232" y="794"/>
                    <a:pt x="477" y="838"/>
                    <a:pt x="722" y="881"/>
                  </a:cubicBezTo>
                  <a:lnTo>
                    <a:pt x="722" y="722"/>
                  </a:lnTo>
                  <a:cubicBezTo>
                    <a:pt x="722" y="361"/>
                    <a:pt x="982" y="73"/>
                    <a:pt x="1314" y="15"/>
                  </a:cubicBezTo>
                  <a:cubicBezTo>
                    <a:pt x="1285" y="0"/>
                    <a:pt x="1242" y="0"/>
                    <a:pt x="119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6" name="Google Shape;17886;p72"/>
            <p:cNvSpPr/>
            <p:nvPr/>
          </p:nvSpPr>
          <p:spPr>
            <a:xfrm>
              <a:off x="2598766" y="3535415"/>
              <a:ext cx="25009" cy="25009"/>
            </a:xfrm>
            <a:custGeom>
              <a:rect b="b" l="l" r="r" t="t"/>
              <a:pathLst>
                <a:path extrusionOk="0" h="954" w="954">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7" name="Google Shape;17887;p72"/>
            <p:cNvSpPr/>
            <p:nvPr/>
          </p:nvSpPr>
          <p:spPr>
            <a:xfrm>
              <a:off x="2597639" y="3535415"/>
              <a:ext cx="27631" cy="18849"/>
            </a:xfrm>
            <a:custGeom>
              <a:rect b="b" l="l" r="r" t="t"/>
              <a:pathLst>
                <a:path extrusionOk="0" h="719" w="1054">
                  <a:moveTo>
                    <a:pt x="43" y="1"/>
                  </a:moveTo>
                  <a:lnTo>
                    <a:pt x="43" y="492"/>
                  </a:lnTo>
                  <a:cubicBezTo>
                    <a:pt x="43" y="535"/>
                    <a:pt x="29" y="578"/>
                    <a:pt x="0" y="622"/>
                  </a:cubicBezTo>
                  <a:cubicBezTo>
                    <a:pt x="166" y="687"/>
                    <a:pt x="343" y="719"/>
                    <a:pt x="522" y="719"/>
                  </a:cubicBezTo>
                  <a:cubicBezTo>
                    <a:pt x="700" y="719"/>
                    <a:pt x="881" y="687"/>
                    <a:pt x="1054" y="622"/>
                  </a:cubicBezTo>
                  <a:cubicBezTo>
                    <a:pt x="1025" y="578"/>
                    <a:pt x="1011" y="535"/>
                    <a:pt x="1011" y="492"/>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8" name="Google Shape;17888;p72"/>
            <p:cNvSpPr/>
            <p:nvPr/>
          </p:nvSpPr>
          <p:spPr>
            <a:xfrm>
              <a:off x="2573783" y="3555102"/>
              <a:ext cx="74949" cy="93116"/>
            </a:xfrm>
            <a:custGeom>
              <a:rect b="b" l="l" r="r" t="t"/>
              <a:pathLst>
                <a:path extrusionOk="0" h="3552" w="2859">
                  <a:moveTo>
                    <a:pt x="708" y="0"/>
                  </a:moveTo>
                  <a:lnTo>
                    <a:pt x="260" y="231"/>
                  </a:lnTo>
                  <a:cubicBezTo>
                    <a:pt x="102" y="304"/>
                    <a:pt x="1" y="477"/>
                    <a:pt x="1" y="650"/>
                  </a:cubicBezTo>
                  <a:lnTo>
                    <a:pt x="1" y="2036"/>
                  </a:lnTo>
                  <a:cubicBezTo>
                    <a:pt x="1" y="2556"/>
                    <a:pt x="145" y="3061"/>
                    <a:pt x="434" y="3494"/>
                  </a:cubicBezTo>
                  <a:lnTo>
                    <a:pt x="477" y="3552"/>
                  </a:lnTo>
                  <a:lnTo>
                    <a:pt x="2382" y="3552"/>
                  </a:lnTo>
                  <a:lnTo>
                    <a:pt x="2426" y="3494"/>
                  </a:lnTo>
                  <a:cubicBezTo>
                    <a:pt x="2715" y="3061"/>
                    <a:pt x="2859" y="2556"/>
                    <a:pt x="2859" y="2036"/>
                  </a:cubicBezTo>
                  <a:lnTo>
                    <a:pt x="2859" y="650"/>
                  </a:lnTo>
                  <a:cubicBezTo>
                    <a:pt x="2859" y="477"/>
                    <a:pt x="2772" y="304"/>
                    <a:pt x="2613" y="231"/>
                  </a:cubicBezTo>
                  <a:lnTo>
                    <a:pt x="2166" y="0"/>
                  </a:lnTo>
                  <a:cubicBezTo>
                    <a:pt x="2013" y="192"/>
                    <a:pt x="1568" y="203"/>
                    <a:pt x="1465" y="203"/>
                  </a:cubicBezTo>
                  <a:cubicBezTo>
                    <a:pt x="1452" y="203"/>
                    <a:pt x="1444" y="203"/>
                    <a:pt x="1444" y="203"/>
                  </a:cubicBezTo>
                  <a:cubicBezTo>
                    <a:pt x="1444" y="203"/>
                    <a:pt x="1436" y="203"/>
                    <a:pt x="1422" y="203"/>
                  </a:cubicBezTo>
                  <a:cubicBezTo>
                    <a:pt x="1317" y="203"/>
                    <a:pt x="861" y="192"/>
                    <a:pt x="708"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9" name="Google Shape;17889;p72"/>
            <p:cNvSpPr/>
            <p:nvPr/>
          </p:nvSpPr>
          <p:spPr>
            <a:xfrm>
              <a:off x="2586288" y="3648192"/>
              <a:ext cx="50333" cy="43936"/>
            </a:xfrm>
            <a:custGeom>
              <a:rect b="b" l="l" r="r" t="t"/>
              <a:pathLst>
                <a:path extrusionOk="0" h="1676" w="1920">
                  <a:moveTo>
                    <a:pt x="0" y="1"/>
                  </a:moveTo>
                  <a:lnTo>
                    <a:pt x="0" y="1430"/>
                  </a:lnTo>
                  <a:cubicBezTo>
                    <a:pt x="0" y="1560"/>
                    <a:pt x="115" y="1675"/>
                    <a:pt x="245" y="1675"/>
                  </a:cubicBezTo>
                  <a:lnTo>
                    <a:pt x="1675" y="1675"/>
                  </a:lnTo>
                  <a:cubicBezTo>
                    <a:pt x="1804" y="1675"/>
                    <a:pt x="1920" y="1560"/>
                    <a:pt x="1920" y="1430"/>
                  </a:cubicBezTo>
                  <a:lnTo>
                    <a:pt x="1920"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0" name="Google Shape;17890;p72"/>
            <p:cNvSpPr/>
            <p:nvPr/>
          </p:nvSpPr>
          <p:spPr>
            <a:xfrm>
              <a:off x="2573783" y="3565693"/>
              <a:ext cx="12531" cy="82525"/>
            </a:xfrm>
            <a:custGeom>
              <a:rect b="b" l="l" r="r" t="t"/>
              <a:pathLst>
                <a:path extrusionOk="0" h="3148" w="478">
                  <a:moveTo>
                    <a:pt x="73" y="1"/>
                  </a:moveTo>
                  <a:cubicBezTo>
                    <a:pt x="30" y="73"/>
                    <a:pt x="1" y="159"/>
                    <a:pt x="1" y="246"/>
                  </a:cubicBezTo>
                  <a:lnTo>
                    <a:pt x="1" y="1632"/>
                  </a:lnTo>
                  <a:cubicBezTo>
                    <a:pt x="1" y="2152"/>
                    <a:pt x="159" y="2657"/>
                    <a:pt x="448" y="3090"/>
                  </a:cubicBezTo>
                  <a:lnTo>
                    <a:pt x="477" y="3148"/>
                  </a:lnTo>
                  <a:lnTo>
                    <a:pt x="477" y="535"/>
                  </a:lnTo>
                  <a:cubicBezTo>
                    <a:pt x="477" y="390"/>
                    <a:pt x="405" y="246"/>
                    <a:pt x="289" y="159"/>
                  </a:cubicBezTo>
                  <a:lnTo>
                    <a:pt x="73"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1" name="Google Shape;17891;p72"/>
            <p:cNvSpPr/>
            <p:nvPr/>
          </p:nvSpPr>
          <p:spPr>
            <a:xfrm>
              <a:off x="2636594" y="3565693"/>
              <a:ext cx="12531" cy="82525"/>
            </a:xfrm>
            <a:custGeom>
              <a:rect b="b" l="l" r="r" t="t"/>
              <a:pathLst>
                <a:path extrusionOk="0" h="3148" w="478">
                  <a:moveTo>
                    <a:pt x="405" y="1"/>
                  </a:moveTo>
                  <a:lnTo>
                    <a:pt x="189" y="159"/>
                  </a:lnTo>
                  <a:cubicBezTo>
                    <a:pt x="73" y="246"/>
                    <a:pt x="1" y="390"/>
                    <a:pt x="1" y="535"/>
                  </a:cubicBezTo>
                  <a:lnTo>
                    <a:pt x="1" y="3148"/>
                  </a:lnTo>
                  <a:lnTo>
                    <a:pt x="30" y="3090"/>
                  </a:lnTo>
                  <a:cubicBezTo>
                    <a:pt x="319" y="2657"/>
                    <a:pt x="477" y="2152"/>
                    <a:pt x="477" y="1632"/>
                  </a:cubicBezTo>
                  <a:lnTo>
                    <a:pt x="477" y="246"/>
                  </a:lnTo>
                  <a:cubicBezTo>
                    <a:pt x="477" y="159"/>
                    <a:pt x="448" y="73"/>
                    <a:pt x="40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2" name="Google Shape;17892;p72"/>
            <p:cNvSpPr/>
            <p:nvPr/>
          </p:nvSpPr>
          <p:spPr>
            <a:xfrm>
              <a:off x="2592317" y="3548103"/>
              <a:ext cx="38248" cy="100115"/>
            </a:xfrm>
            <a:custGeom>
              <a:rect b="b" l="l" r="r" t="t"/>
              <a:pathLst>
                <a:path extrusionOk="0" h="3819" w="1459">
                  <a:moveTo>
                    <a:pt x="232" y="0"/>
                  </a:moveTo>
                  <a:cubicBezTo>
                    <a:pt x="221" y="0"/>
                    <a:pt x="210" y="8"/>
                    <a:pt x="203" y="22"/>
                  </a:cubicBezTo>
                  <a:lnTo>
                    <a:pt x="1" y="267"/>
                  </a:lnTo>
                  <a:lnTo>
                    <a:pt x="319" y="672"/>
                  </a:lnTo>
                  <a:cubicBezTo>
                    <a:pt x="344" y="697"/>
                    <a:pt x="374" y="712"/>
                    <a:pt x="406" y="712"/>
                  </a:cubicBezTo>
                  <a:cubicBezTo>
                    <a:pt x="429" y="712"/>
                    <a:pt x="453" y="704"/>
                    <a:pt x="477" y="686"/>
                  </a:cubicBezTo>
                  <a:lnTo>
                    <a:pt x="607" y="571"/>
                  </a:lnTo>
                  <a:lnTo>
                    <a:pt x="607" y="3819"/>
                  </a:lnTo>
                  <a:lnTo>
                    <a:pt x="853" y="3819"/>
                  </a:lnTo>
                  <a:lnTo>
                    <a:pt x="853" y="571"/>
                  </a:lnTo>
                  <a:lnTo>
                    <a:pt x="983" y="686"/>
                  </a:lnTo>
                  <a:cubicBezTo>
                    <a:pt x="1007" y="704"/>
                    <a:pt x="1031" y="712"/>
                    <a:pt x="1054" y="712"/>
                  </a:cubicBezTo>
                  <a:cubicBezTo>
                    <a:pt x="1086" y="712"/>
                    <a:pt x="1116" y="697"/>
                    <a:pt x="1141" y="672"/>
                  </a:cubicBezTo>
                  <a:lnTo>
                    <a:pt x="1459" y="267"/>
                  </a:lnTo>
                  <a:lnTo>
                    <a:pt x="1257" y="22"/>
                  </a:lnTo>
                  <a:cubicBezTo>
                    <a:pt x="1250" y="8"/>
                    <a:pt x="1239" y="0"/>
                    <a:pt x="1228" y="0"/>
                  </a:cubicBezTo>
                  <a:cubicBezTo>
                    <a:pt x="1217" y="0"/>
                    <a:pt x="1206" y="8"/>
                    <a:pt x="1199" y="22"/>
                  </a:cubicBezTo>
                  <a:lnTo>
                    <a:pt x="737" y="484"/>
                  </a:lnTo>
                  <a:lnTo>
                    <a:pt x="261" y="22"/>
                  </a:lnTo>
                  <a:cubicBezTo>
                    <a:pt x="254" y="8"/>
                    <a:pt x="243" y="0"/>
                    <a:pt x="23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3" name="Google Shape;17893;p72"/>
            <p:cNvSpPr/>
            <p:nvPr/>
          </p:nvSpPr>
          <p:spPr>
            <a:xfrm>
              <a:off x="2608230" y="3660670"/>
              <a:ext cx="6449" cy="31458"/>
            </a:xfrm>
            <a:custGeom>
              <a:rect b="b" l="l" r="r" t="t"/>
              <a:pathLst>
                <a:path extrusionOk="0" h="1200" w="246">
                  <a:moveTo>
                    <a:pt x="130" y="1"/>
                  </a:moveTo>
                  <a:cubicBezTo>
                    <a:pt x="58" y="1"/>
                    <a:pt x="0" y="59"/>
                    <a:pt x="0" y="116"/>
                  </a:cubicBezTo>
                  <a:lnTo>
                    <a:pt x="0" y="1199"/>
                  </a:lnTo>
                  <a:lnTo>
                    <a:pt x="246" y="1199"/>
                  </a:lnTo>
                  <a:lnTo>
                    <a:pt x="246" y="116"/>
                  </a:lnTo>
                  <a:cubicBezTo>
                    <a:pt x="246" y="59"/>
                    <a:pt x="188" y="1"/>
                    <a:pt x="13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4" name="Google Shape;17894;p72"/>
            <p:cNvSpPr/>
            <p:nvPr/>
          </p:nvSpPr>
          <p:spPr>
            <a:xfrm>
              <a:off x="2586288" y="3485475"/>
              <a:ext cx="50333" cy="56415"/>
            </a:xfrm>
            <a:custGeom>
              <a:rect b="b" l="l" r="r" t="t"/>
              <a:pathLst>
                <a:path extrusionOk="0" h="2152" w="1920">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2"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5" name="Google Shape;17895;p72"/>
            <p:cNvSpPr/>
            <p:nvPr/>
          </p:nvSpPr>
          <p:spPr>
            <a:xfrm>
              <a:off x="2586288" y="3485475"/>
              <a:ext cx="34447" cy="56441"/>
            </a:xfrm>
            <a:custGeom>
              <a:rect b="b" l="l" r="r" t="t"/>
              <a:pathLst>
                <a:path extrusionOk="0" h="2153" w="1314">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22" y="1574"/>
                    <a:pt x="722" y="1199"/>
                  </a:cubicBezTo>
                  <a:lnTo>
                    <a:pt x="722" y="708"/>
                  </a:lnTo>
                  <a:cubicBezTo>
                    <a:pt x="722" y="361"/>
                    <a:pt x="982" y="73"/>
                    <a:pt x="1314" y="15"/>
                  </a:cubicBezTo>
                  <a:cubicBezTo>
                    <a:pt x="1285" y="0"/>
                    <a:pt x="1241"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6" name="Google Shape;17896;p72"/>
            <p:cNvSpPr/>
            <p:nvPr/>
          </p:nvSpPr>
          <p:spPr>
            <a:xfrm>
              <a:off x="2586288" y="3485082"/>
              <a:ext cx="50333" cy="25429"/>
            </a:xfrm>
            <a:custGeom>
              <a:rect b="b" l="l" r="r" t="t"/>
              <a:pathLst>
                <a:path extrusionOk="0" h="970" w="1920">
                  <a:moveTo>
                    <a:pt x="722" y="1"/>
                  </a:moveTo>
                  <a:cubicBezTo>
                    <a:pt x="318" y="1"/>
                    <a:pt x="0" y="319"/>
                    <a:pt x="0" y="723"/>
                  </a:cubicBezTo>
                  <a:lnTo>
                    <a:pt x="0" y="737"/>
                  </a:lnTo>
                  <a:cubicBezTo>
                    <a:pt x="576" y="884"/>
                    <a:pt x="1177" y="970"/>
                    <a:pt x="1779" y="970"/>
                  </a:cubicBezTo>
                  <a:cubicBezTo>
                    <a:pt x="1826" y="970"/>
                    <a:pt x="1873" y="969"/>
                    <a:pt x="1920" y="968"/>
                  </a:cubicBezTo>
                  <a:lnTo>
                    <a:pt x="1920" y="723"/>
                  </a:lnTo>
                  <a:cubicBezTo>
                    <a:pt x="1920" y="319"/>
                    <a:pt x="1588" y="1"/>
                    <a:pt x="119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7" name="Google Shape;17897;p72"/>
            <p:cNvSpPr/>
            <p:nvPr/>
          </p:nvSpPr>
          <p:spPr>
            <a:xfrm>
              <a:off x="2586288" y="3485475"/>
              <a:ext cx="34447" cy="23095"/>
            </a:xfrm>
            <a:custGeom>
              <a:rect b="b" l="l" r="r" t="t"/>
              <a:pathLst>
                <a:path extrusionOk="0" h="881" w="1314">
                  <a:moveTo>
                    <a:pt x="722" y="0"/>
                  </a:moveTo>
                  <a:cubicBezTo>
                    <a:pt x="318" y="0"/>
                    <a:pt x="0" y="318"/>
                    <a:pt x="0" y="722"/>
                  </a:cubicBezTo>
                  <a:cubicBezTo>
                    <a:pt x="231" y="794"/>
                    <a:pt x="476" y="838"/>
                    <a:pt x="722" y="881"/>
                  </a:cubicBezTo>
                  <a:lnTo>
                    <a:pt x="722" y="722"/>
                  </a:lnTo>
                  <a:cubicBezTo>
                    <a:pt x="722" y="361"/>
                    <a:pt x="982" y="73"/>
                    <a:pt x="1314" y="15"/>
                  </a:cubicBezTo>
                  <a:cubicBezTo>
                    <a:pt x="1285" y="0"/>
                    <a:pt x="1241"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98" name="Google Shape;17898;p72"/>
          <p:cNvGrpSpPr/>
          <p:nvPr/>
        </p:nvGrpSpPr>
        <p:grpSpPr>
          <a:xfrm>
            <a:off x="2747484" y="3359460"/>
            <a:ext cx="377706" cy="352330"/>
            <a:chOff x="2747484" y="3359460"/>
            <a:chExt cx="377706" cy="352330"/>
          </a:xfrm>
        </p:grpSpPr>
        <p:sp>
          <p:nvSpPr>
            <p:cNvPr id="17899" name="Google Shape;17899;p72"/>
            <p:cNvSpPr/>
            <p:nvPr/>
          </p:nvSpPr>
          <p:spPr>
            <a:xfrm>
              <a:off x="2806520" y="3611858"/>
              <a:ext cx="46951" cy="46951"/>
            </a:xfrm>
            <a:custGeom>
              <a:rect b="b" l="l" r="r" t="t"/>
              <a:pathLst>
                <a:path extrusionOk="0" h="1791" w="1791">
                  <a:moveTo>
                    <a:pt x="231" y="1"/>
                  </a:moveTo>
                  <a:cubicBezTo>
                    <a:pt x="101" y="1"/>
                    <a:pt x="0" y="102"/>
                    <a:pt x="0" y="217"/>
                  </a:cubicBezTo>
                  <a:lnTo>
                    <a:pt x="0" y="1574"/>
                  </a:lnTo>
                  <a:cubicBezTo>
                    <a:pt x="0" y="1690"/>
                    <a:pt x="101" y="1791"/>
                    <a:pt x="231" y="1791"/>
                  </a:cubicBezTo>
                  <a:lnTo>
                    <a:pt x="1574" y="1791"/>
                  </a:lnTo>
                  <a:cubicBezTo>
                    <a:pt x="1689" y="1791"/>
                    <a:pt x="1790" y="1690"/>
                    <a:pt x="1790" y="1574"/>
                  </a:cubicBezTo>
                  <a:lnTo>
                    <a:pt x="1790" y="217"/>
                  </a:lnTo>
                  <a:cubicBezTo>
                    <a:pt x="1790" y="102"/>
                    <a:pt x="1689" y="1"/>
                    <a:pt x="1559" y="1"/>
                  </a:cubicBezTo>
                  <a:close/>
                </a:path>
              </a:pathLst>
            </a:custGeom>
            <a:solidFill>
              <a:srgbClr val="AE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0" name="Google Shape;17900;p72"/>
            <p:cNvSpPr/>
            <p:nvPr/>
          </p:nvSpPr>
          <p:spPr>
            <a:xfrm>
              <a:off x="2960533" y="3488490"/>
              <a:ext cx="110155" cy="94086"/>
            </a:xfrm>
            <a:custGeom>
              <a:rect b="b" l="l" r="r" t="t"/>
              <a:pathLst>
                <a:path extrusionOk="0" h="3589" w="4202">
                  <a:moveTo>
                    <a:pt x="2397" y="1"/>
                  </a:moveTo>
                  <a:cubicBezTo>
                    <a:pt x="809" y="1"/>
                    <a:pt x="1" y="1935"/>
                    <a:pt x="1141" y="3061"/>
                  </a:cubicBezTo>
                  <a:cubicBezTo>
                    <a:pt x="1505" y="3425"/>
                    <a:pt x="1954" y="3589"/>
                    <a:pt x="2395" y="3589"/>
                  </a:cubicBezTo>
                  <a:cubicBezTo>
                    <a:pt x="3316" y="3589"/>
                    <a:pt x="4201" y="2875"/>
                    <a:pt x="4201" y="1791"/>
                  </a:cubicBezTo>
                  <a:cubicBezTo>
                    <a:pt x="4187" y="809"/>
                    <a:pt x="3393" y="1"/>
                    <a:pt x="2397" y="1"/>
                  </a:cubicBezTo>
                  <a:close/>
                </a:path>
              </a:pathLst>
            </a:custGeom>
            <a:solidFill>
              <a:srgbClr val="869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1" name="Google Shape;17901;p72"/>
            <p:cNvSpPr/>
            <p:nvPr/>
          </p:nvSpPr>
          <p:spPr>
            <a:xfrm>
              <a:off x="2971884" y="3526712"/>
              <a:ext cx="103340" cy="56048"/>
            </a:xfrm>
            <a:custGeom>
              <a:rect b="b" l="l" r="r" t="t"/>
              <a:pathLst>
                <a:path extrusionOk="0" h="2138" w="3942">
                  <a:moveTo>
                    <a:pt x="217" y="1"/>
                  </a:moveTo>
                  <a:lnTo>
                    <a:pt x="217" y="1"/>
                  </a:lnTo>
                  <a:cubicBezTo>
                    <a:pt x="1" y="1098"/>
                    <a:pt x="838" y="2137"/>
                    <a:pt x="1964" y="2137"/>
                  </a:cubicBezTo>
                  <a:cubicBezTo>
                    <a:pt x="3090" y="2137"/>
                    <a:pt x="3942" y="1098"/>
                    <a:pt x="3725" y="1"/>
                  </a:cubicBezTo>
                  <a:lnTo>
                    <a:pt x="3725" y="1"/>
                  </a:lnTo>
                  <a:cubicBezTo>
                    <a:pt x="3566" y="838"/>
                    <a:pt x="2830" y="1459"/>
                    <a:pt x="1964" y="1459"/>
                  </a:cubicBezTo>
                  <a:cubicBezTo>
                    <a:pt x="1112" y="1459"/>
                    <a:pt x="376" y="838"/>
                    <a:pt x="217"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2" name="Google Shape;17902;p72"/>
            <p:cNvSpPr/>
            <p:nvPr/>
          </p:nvSpPr>
          <p:spPr>
            <a:xfrm>
              <a:off x="2835645" y="3382817"/>
              <a:ext cx="158601" cy="305457"/>
            </a:xfrm>
            <a:custGeom>
              <a:rect b="b" l="l" r="r" t="t"/>
              <a:pathLst>
                <a:path extrusionOk="0" h="11652" w="6050">
                  <a:moveTo>
                    <a:pt x="5833" y="1"/>
                  </a:moveTo>
                  <a:cubicBezTo>
                    <a:pt x="5755" y="1"/>
                    <a:pt x="5667" y="35"/>
                    <a:pt x="5631" y="120"/>
                  </a:cubicBezTo>
                  <a:cubicBezTo>
                    <a:pt x="5198" y="798"/>
                    <a:pt x="4693" y="1419"/>
                    <a:pt x="4115" y="1982"/>
                  </a:cubicBezTo>
                  <a:cubicBezTo>
                    <a:pt x="3263" y="2805"/>
                    <a:pt x="1878" y="3801"/>
                    <a:pt x="232" y="3801"/>
                  </a:cubicBezTo>
                  <a:cubicBezTo>
                    <a:pt x="102" y="3801"/>
                    <a:pt x="1" y="3902"/>
                    <a:pt x="1" y="4032"/>
                  </a:cubicBezTo>
                  <a:lnTo>
                    <a:pt x="1" y="7612"/>
                  </a:lnTo>
                  <a:cubicBezTo>
                    <a:pt x="1" y="7742"/>
                    <a:pt x="102" y="7843"/>
                    <a:pt x="232" y="7843"/>
                  </a:cubicBezTo>
                  <a:cubicBezTo>
                    <a:pt x="1878" y="7843"/>
                    <a:pt x="3263" y="8839"/>
                    <a:pt x="4115" y="9676"/>
                  </a:cubicBezTo>
                  <a:cubicBezTo>
                    <a:pt x="4693" y="10225"/>
                    <a:pt x="5198" y="10860"/>
                    <a:pt x="5631" y="11538"/>
                  </a:cubicBezTo>
                  <a:cubicBezTo>
                    <a:pt x="5676" y="11617"/>
                    <a:pt x="5749" y="11652"/>
                    <a:pt x="5821" y="11652"/>
                  </a:cubicBezTo>
                  <a:cubicBezTo>
                    <a:pt x="5936" y="11652"/>
                    <a:pt x="6049" y="11564"/>
                    <a:pt x="6049" y="11423"/>
                  </a:cubicBezTo>
                  <a:lnTo>
                    <a:pt x="6049" y="235"/>
                  </a:lnTo>
                  <a:cubicBezTo>
                    <a:pt x="6049" y="134"/>
                    <a:pt x="5977" y="33"/>
                    <a:pt x="5876" y="4"/>
                  </a:cubicBezTo>
                  <a:cubicBezTo>
                    <a:pt x="5863" y="2"/>
                    <a:pt x="5848" y="1"/>
                    <a:pt x="5833"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3" name="Google Shape;17903;p72"/>
            <p:cNvSpPr/>
            <p:nvPr/>
          </p:nvSpPr>
          <p:spPr>
            <a:xfrm>
              <a:off x="2835645" y="3564933"/>
              <a:ext cx="158601" cy="123342"/>
            </a:xfrm>
            <a:custGeom>
              <a:rect b="b" l="l" r="r" t="t"/>
              <a:pathLst>
                <a:path extrusionOk="0" h="4705" w="6050">
                  <a:moveTo>
                    <a:pt x="1" y="1"/>
                  </a:moveTo>
                  <a:lnTo>
                    <a:pt x="1" y="665"/>
                  </a:lnTo>
                  <a:cubicBezTo>
                    <a:pt x="1" y="795"/>
                    <a:pt x="102" y="896"/>
                    <a:pt x="232" y="896"/>
                  </a:cubicBezTo>
                  <a:cubicBezTo>
                    <a:pt x="1878" y="896"/>
                    <a:pt x="3263" y="1892"/>
                    <a:pt x="4115" y="2729"/>
                  </a:cubicBezTo>
                  <a:cubicBezTo>
                    <a:pt x="4693" y="3278"/>
                    <a:pt x="5198" y="3913"/>
                    <a:pt x="5631" y="4591"/>
                  </a:cubicBezTo>
                  <a:cubicBezTo>
                    <a:pt x="5676" y="4670"/>
                    <a:pt x="5749" y="4705"/>
                    <a:pt x="5821" y="4705"/>
                  </a:cubicBezTo>
                  <a:cubicBezTo>
                    <a:pt x="5936" y="4705"/>
                    <a:pt x="6049" y="4617"/>
                    <a:pt x="6049" y="4476"/>
                  </a:cubicBezTo>
                  <a:lnTo>
                    <a:pt x="6049" y="3364"/>
                  </a:lnTo>
                  <a:cubicBezTo>
                    <a:pt x="6049" y="3451"/>
                    <a:pt x="5992" y="3537"/>
                    <a:pt x="5891" y="3566"/>
                  </a:cubicBezTo>
                  <a:cubicBezTo>
                    <a:pt x="5864" y="3578"/>
                    <a:pt x="5838" y="3583"/>
                    <a:pt x="5812" y="3583"/>
                  </a:cubicBezTo>
                  <a:cubicBezTo>
                    <a:pt x="5740" y="3583"/>
                    <a:pt x="5673" y="3540"/>
                    <a:pt x="5631" y="3465"/>
                  </a:cubicBezTo>
                  <a:cubicBezTo>
                    <a:pt x="5631" y="3465"/>
                    <a:pt x="5068" y="2974"/>
                    <a:pt x="4115" y="2051"/>
                  </a:cubicBezTo>
                  <a:cubicBezTo>
                    <a:pt x="3263" y="1213"/>
                    <a:pt x="1878" y="217"/>
                    <a:pt x="232" y="217"/>
                  </a:cubicBezTo>
                  <a:cubicBezTo>
                    <a:pt x="102" y="217"/>
                    <a:pt x="1" y="116"/>
                    <a:pt x="1" y="1"/>
                  </a:cubicBez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4" name="Google Shape;17904;p72"/>
            <p:cNvSpPr/>
            <p:nvPr/>
          </p:nvSpPr>
          <p:spPr>
            <a:xfrm>
              <a:off x="2982475" y="3359460"/>
              <a:ext cx="46951" cy="352330"/>
            </a:xfrm>
            <a:custGeom>
              <a:rect b="b" l="l" r="r" t="t"/>
              <a:pathLst>
                <a:path extrusionOk="0" h="13440" w="1791">
                  <a:moveTo>
                    <a:pt x="217" y="0"/>
                  </a:moveTo>
                  <a:cubicBezTo>
                    <a:pt x="102" y="0"/>
                    <a:pt x="1" y="101"/>
                    <a:pt x="1" y="217"/>
                  </a:cubicBezTo>
                  <a:lnTo>
                    <a:pt x="1" y="13209"/>
                  </a:lnTo>
                  <a:cubicBezTo>
                    <a:pt x="1" y="13339"/>
                    <a:pt x="102" y="13440"/>
                    <a:pt x="217" y="13440"/>
                  </a:cubicBezTo>
                  <a:lnTo>
                    <a:pt x="1560" y="13440"/>
                  </a:lnTo>
                  <a:cubicBezTo>
                    <a:pt x="1690" y="13440"/>
                    <a:pt x="1791" y="13339"/>
                    <a:pt x="1791" y="13209"/>
                  </a:cubicBezTo>
                  <a:lnTo>
                    <a:pt x="1791" y="217"/>
                  </a:lnTo>
                  <a:cubicBezTo>
                    <a:pt x="1791" y="101"/>
                    <a:pt x="1690" y="0"/>
                    <a:pt x="1560"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5" name="Google Shape;17905;p72"/>
            <p:cNvSpPr/>
            <p:nvPr/>
          </p:nvSpPr>
          <p:spPr>
            <a:xfrm>
              <a:off x="2982475" y="3682245"/>
              <a:ext cx="46951" cy="29544"/>
            </a:xfrm>
            <a:custGeom>
              <a:rect b="b" l="l" r="r" t="t"/>
              <a:pathLst>
                <a:path extrusionOk="0" h="1127" w="1791">
                  <a:moveTo>
                    <a:pt x="1" y="1"/>
                  </a:moveTo>
                  <a:lnTo>
                    <a:pt x="1" y="910"/>
                  </a:lnTo>
                  <a:cubicBezTo>
                    <a:pt x="1" y="1026"/>
                    <a:pt x="102" y="1127"/>
                    <a:pt x="217" y="1127"/>
                  </a:cubicBezTo>
                  <a:lnTo>
                    <a:pt x="1560" y="1127"/>
                  </a:lnTo>
                  <a:cubicBezTo>
                    <a:pt x="1690" y="1127"/>
                    <a:pt x="1791" y="1026"/>
                    <a:pt x="1791" y="910"/>
                  </a:cubicBezTo>
                  <a:lnTo>
                    <a:pt x="1791" y="1"/>
                  </a:lnTo>
                  <a:cubicBezTo>
                    <a:pt x="1791" y="131"/>
                    <a:pt x="1690" y="232"/>
                    <a:pt x="1560" y="232"/>
                  </a:cubicBezTo>
                  <a:lnTo>
                    <a:pt x="217" y="232"/>
                  </a:lnTo>
                  <a:cubicBezTo>
                    <a:pt x="102" y="232"/>
                    <a:pt x="1" y="131"/>
                    <a:pt x="1"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6" name="Google Shape;17906;p72"/>
            <p:cNvSpPr/>
            <p:nvPr/>
          </p:nvSpPr>
          <p:spPr>
            <a:xfrm>
              <a:off x="2747851" y="3482828"/>
              <a:ext cx="46951" cy="105594"/>
            </a:xfrm>
            <a:custGeom>
              <a:rect b="b" l="l" r="r" t="t"/>
              <a:pathLst>
                <a:path extrusionOk="0" h="4028" w="1791">
                  <a:moveTo>
                    <a:pt x="1112" y="0"/>
                  </a:moveTo>
                  <a:cubicBezTo>
                    <a:pt x="492" y="0"/>
                    <a:pt x="1" y="491"/>
                    <a:pt x="1" y="1112"/>
                  </a:cubicBezTo>
                  <a:lnTo>
                    <a:pt x="1" y="2902"/>
                  </a:lnTo>
                  <a:cubicBezTo>
                    <a:pt x="1" y="3523"/>
                    <a:pt x="492" y="4028"/>
                    <a:pt x="1112" y="4028"/>
                  </a:cubicBezTo>
                  <a:lnTo>
                    <a:pt x="1560" y="4028"/>
                  </a:lnTo>
                  <a:cubicBezTo>
                    <a:pt x="1690" y="4028"/>
                    <a:pt x="1791" y="3927"/>
                    <a:pt x="1791" y="3797"/>
                  </a:cubicBezTo>
                  <a:lnTo>
                    <a:pt x="1791" y="217"/>
                  </a:lnTo>
                  <a:cubicBezTo>
                    <a:pt x="1791" y="101"/>
                    <a:pt x="1690" y="0"/>
                    <a:pt x="1560" y="0"/>
                  </a:cubicBezTo>
                  <a:close/>
                </a:path>
              </a:pathLst>
            </a:custGeom>
            <a:solidFill>
              <a:srgbClr val="AE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7" name="Google Shape;17907;p72"/>
            <p:cNvSpPr/>
            <p:nvPr/>
          </p:nvSpPr>
          <p:spPr>
            <a:xfrm>
              <a:off x="2747484" y="3488123"/>
              <a:ext cx="47318" cy="100299"/>
            </a:xfrm>
            <a:custGeom>
              <a:rect b="b" l="l" r="r" t="t"/>
              <a:pathLst>
                <a:path extrusionOk="0" h="3826" w="1805">
                  <a:moveTo>
                    <a:pt x="477" y="0"/>
                  </a:moveTo>
                  <a:lnTo>
                    <a:pt x="477" y="0"/>
                  </a:lnTo>
                  <a:cubicBezTo>
                    <a:pt x="188" y="203"/>
                    <a:pt x="1" y="549"/>
                    <a:pt x="1" y="910"/>
                  </a:cubicBezTo>
                  <a:lnTo>
                    <a:pt x="1" y="2700"/>
                  </a:lnTo>
                  <a:cubicBezTo>
                    <a:pt x="1" y="3321"/>
                    <a:pt x="506" y="3826"/>
                    <a:pt x="1126" y="3826"/>
                  </a:cubicBezTo>
                  <a:lnTo>
                    <a:pt x="1574" y="3826"/>
                  </a:lnTo>
                  <a:cubicBezTo>
                    <a:pt x="1704" y="3826"/>
                    <a:pt x="1805" y="3725"/>
                    <a:pt x="1805" y="3595"/>
                  </a:cubicBezTo>
                  <a:lnTo>
                    <a:pt x="1805" y="3147"/>
                  </a:lnTo>
                  <a:lnTo>
                    <a:pt x="1126" y="3147"/>
                  </a:lnTo>
                  <a:cubicBezTo>
                    <a:pt x="751" y="3147"/>
                    <a:pt x="448" y="2844"/>
                    <a:pt x="448" y="2483"/>
                  </a:cubicBezTo>
                  <a:lnTo>
                    <a:pt x="448" y="246"/>
                  </a:lnTo>
                  <a:cubicBezTo>
                    <a:pt x="448" y="159"/>
                    <a:pt x="462" y="73"/>
                    <a:pt x="47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8" name="Google Shape;17908;p72"/>
            <p:cNvSpPr/>
            <p:nvPr/>
          </p:nvSpPr>
          <p:spPr>
            <a:xfrm>
              <a:off x="2788720" y="3482828"/>
              <a:ext cx="58695" cy="105594"/>
            </a:xfrm>
            <a:custGeom>
              <a:rect b="b" l="l" r="r" t="t"/>
              <a:pathLst>
                <a:path extrusionOk="0" h="4028" w="2239">
                  <a:moveTo>
                    <a:pt x="1" y="0"/>
                  </a:moveTo>
                  <a:lnTo>
                    <a:pt x="1" y="4028"/>
                  </a:lnTo>
                  <a:lnTo>
                    <a:pt x="2238" y="4028"/>
                  </a:lnTo>
                  <a:lnTo>
                    <a:pt x="2238"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9" name="Google Shape;17909;p72"/>
            <p:cNvSpPr/>
            <p:nvPr/>
          </p:nvSpPr>
          <p:spPr>
            <a:xfrm>
              <a:off x="2788720" y="3570622"/>
              <a:ext cx="58695" cy="17800"/>
            </a:xfrm>
            <a:custGeom>
              <a:rect b="b" l="l" r="r" t="t"/>
              <a:pathLst>
                <a:path extrusionOk="0" h="679" w="2239">
                  <a:moveTo>
                    <a:pt x="1" y="0"/>
                  </a:moveTo>
                  <a:lnTo>
                    <a:pt x="1" y="679"/>
                  </a:lnTo>
                  <a:lnTo>
                    <a:pt x="2238" y="679"/>
                  </a:lnTo>
                  <a:lnTo>
                    <a:pt x="2238"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0" name="Google Shape;17910;p72"/>
            <p:cNvSpPr/>
            <p:nvPr/>
          </p:nvSpPr>
          <p:spPr>
            <a:xfrm>
              <a:off x="2788720" y="3588396"/>
              <a:ext cx="59062" cy="93876"/>
            </a:xfrm>
            <a:custGeom>
              <a:rect b="b" l="l" r="r" t="t"/>
              <a:pathLst>
                <a:path extrusionOk="0" h="3581" w="2253">
                  <a:moveTo>
                    <a:pt x="1" y="1"/>
                  </a:moveTo>
                  <a:lnTo>
                    <a:pt x="1" y="3364"/>
                  </a:lnTo>
                  <a:cubicBezTo>
                    <a:pt x="1" y="3480"/>
                    <a:pt x="102" y="3581"/>
                    <a:pt x="232" y="3581"/>
                  </a:cubicBezTo>
                  <a:lnTo>
                    <a:pt x="1127" y="3581"/>
                  </a:lnTo>
                  <a:cubicBezTo>
                    <a:pt x="1228" y="3581"/>
                    <a:pt x="1315" y="3509"/>
                    <a:pt x="1343" y="3422"/>
                  </a:cubicBezTo>
                  <a:lnTo>
                    <a:pt x="2253"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1" name="Google Shape;17911;p72"/>
            <p:cNvSpPr/>
            <p:nvPr/>
          </p:nvSpPr>
          <p:spPr>
            <a:xfrm>
              <a:off x="3091844" y="3529753"/>
              <a:ext cx="33345" cy="11744"/>
            </a:xfrm>
            <a:custGeom>
              <a:rect b="b" l="l" r="r" t="t"/>
              <a:pathLst>
                <a:path extrusionOk="0" h="448" w="1272">
                  <a:moveTo>
                    <a:pt x="304" y="0"/>
                  </a:moveTo>
                  <a:cubicBezTo>
                    <a:pt x="1" y="0"/>
                    <a:pt x="1" y="448"/>
                    <a:pt x="304" y="448"/>
                  </a:cubicBezTo>
                  <a:lnTo>
                    <a:pt x="982" y="448"/>
                  </a:lnTo>
                  <a:cubicBezTo>
                    <a:pt x="1271" y="448"/>
                    <a:pt x="1271" y="0"/>
                    <a:pt x="982"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2" name="Google Shape;17912;p72"/>
            <p:cNvSpPr/>
            <p:nvPr/>
          </p:nvSpPr>
          <p:spPr>
            <a:xfrm>
              <a:off x="3069535" y="3463140"/>
              <a:ext cx="28574" cy="24249"/>
            </a:xfrm>
            <a:custGeom>
              <a:rect b="b" l="l" r="r" t="t"/>
              <a:pathLst>
                <a:path extrusionOk="0" h="925" w="1090">
                  <a:moveTo>
                    <a:pt x="768" y="0"/>
                  </a:moveTo>
                  <a:cubicBezTo>
                    <a:pt x="714" y="0"/>
                    <a:pt x="657" y="22"/>
                    <a:pt x="606" y="73"/>
                  </a:cubicBezTo>
                  <a:lnTo>
                    <a:pt x="144" y="549"/>
                  </a:lnTo>
                  <a:cubicBezTo>
                    <a:pt x="0" y="679"/>
                    <a:pt x="101" y="925"/>
                    <a:pt x="303" y="925"/>
                  </a:cubicBezTo>
                  <a:cubicBezTo>
                    <a:pt x="361" y="925"/>
                    <a:pt x="419" y="910"/>
                    <a:pt x="462" y="867"/>
                  </a:cubicBezTo>
                  <a:lnTo>
                    <a:pt x="924" y="390"/>
                  </a:lnTo>
                  <a:cubicBezTo>
                    <a:pt x="1089" y="225"/>
                    <a:pt x="943" y="0"/>
                    <a:pt x="768"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3" name="Google Shape;17913;p72"/>
            <p:cNvSpPr/>
            <p:nvPr/>
          </p:nvSpPr>
          <p:spPr>
            <a:xfrm>
              <a:off x="3068958" y="3583467"/>
              <a:ext cx="28601" cy="24249"/>
            </a:xfrm>
            <a:custGeom>
              <a:rect b="b" l="l" r="r" t="t"/>
              <a:pathLst>
                <a:path extrusionOk="0" h="925" w="1091">
                  <a:moveTo>
                    <a:pt x="322" y="1"/>
                  </a:moveTo>
                  <a:cubicBezTo>
                    <a:pt x="147" y="1"/>
                    <a:pt x="1" y="225"/>
                    <a:pt x="166" y="391"/>
                  </a:cubicBezTo>
                  <a:lnTo>
                    <a:pt x="643" y="867"/>
                  </a:lnTo>
                  <a:cubicBezTo>
                    <a:pt x="686" y="911"/>
                    <a:pt x="744" y="925"/>
                    <a:pt x="802" y="925"/>
                  </a:cubicBezTo>
                  <a:cubicBezTo>
                    <a:pt x="1004" y="925"/>
                    <a:pt x="1090" y="694"/>
                    <a:pt x="960" y="550"/>
                  </a:cubicBezTo>
                  <a:lnTo>
                    <a:pt x="484" y="73"/>
                  </a:lnTo>
                  <a:cubicBezTo>
                    <a:pt x="433" y="22"/>
                    <a:pt x="376" y="1"/>
                    <a:pt x="322"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14" name="Google Shape;17914;p72"/>
          <p:cNvGrpSpPr/>
          <p:nvPr/>
        </p:nvGrpSpPr>
        <p:grpSpPr>
          <a:xfrm>
            <a:off x="3696205" y="3371938"/>
            <a:ext cx="375792" cy="327373"/>
            <a:chOff x="3696205" y="3371938"/>
            <a:chExt cx="375792" cy="327373"/>
          </a:xfrm>
        </p:grpSpPr>
        <p:sp>
          <p:nvSpPr>
            <p:cNvPr id="17915" name="Google Shape;17915;p72"/>
            <p:cNvSpPr/>
            <p:nvPr/>
          </p:nvSpPr>
          <p:spPr>
            <a:xfrm>
              <a:off x="3696205" y="3456718"/>
              <a:ext cx="375792" cy="242594"/>
            </a:xfrm>
            <a:custGeom>
              <a:rect b="b" l="l" r="r" t="t"/>
              <a:pathLst>
                <a:path extrusionOk="0" h="9254" w="14335">
                  <a:moveTo>
                    <a:pt x="462" y="0"/>
                  </a:moveTo>
                  <a:cubicBezTo>
                    <a:pt x="202" y="0"/>
                    <a:pt x="0" y="202"/>
                    <a:pt x="0" y="462"/>
                  </a:cubicBezTo>
                  <a:lnTo>
                    <a:pt x="0" y="8791"/>
                  </a:lnTo>
                  <a:cubicBezTo>
                    <a:pt x="0" y="9037"/>
                    <a:pt x="202" y="9253"/>
                    <a:pt x="462" y="9253"/>
                  </a:cubicBezTo>
                  <a:lnTo>
                    <a:pt x="13873" y="9253"/>
                  </a:lnTo>
                  <a:cubicBezTo>
                    <a:pt x="14118" y="9253"/>
                    <a:pt x="14335" y="9037"/>
                    <a:pt x="14335" y="8791"/>
                  </a:cubicBezTo>
                  <a:lnTo>
                    <a:pt x="14335" y="462"/>
                  </a:lnTo>
                  <a:cubicBezTo>
                    <a:pt x="14335" y="202"/>
                    <a:pt x="14118" y="0"/>
                    <a:pt x="1387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6" name="Google Shape;17916;p72"/>
            <p:cNvSpPr/>
            <p:nvPr/>
          </p:nvSpPr>
          <p:spPr>
            <a:xfrm>
              <a:off x="3696205" y="3456718"/>
              <a:ext cx="375792" cy="18193"/>
            </a:xfrm>
            <a:custGeom>
              <a:rect b="b" l="l" r="r" t="t"/>
              <a:pathLst>
                <a:path extrusionOk="0" h="694" w="14335">
                  <a:moveTo>
                    <a:pt x="462" y="0"/>
                  </a:moveTo>
                  <a:cubicBezTo>
                    <a:pt x="202" y="0"/>
                    <a:pt x="0" y="202"/>
                    <a:pt x="0" y="462"/>
                  </a:cubicBezTo>
                  <a:lnTo>
                    <a:pt x="0" y="693"/>
                  </a:lnTo>
                  <a:lnTo>
                    <a:pt x="14335" y="693"/>
                  </a:lnTo>
                  <a:lnTo>
                    <a:pt x="14335" y="462"/>
                  </a:lnTo>
                  <a:cubicBezTo>
                    <a:pt x="14335" y="202"/>
                    <a:pt x="14118" y="0"/>
                    <a:pt x="13873"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7" name="Google Shape;17917;p72"/>
            <p:cNvSpPr/>
            <p:nvPr/>
          </p:nvSpPr>
          <p:spPr>
            <a:xfrm>
              <a:off x="3732539" y="3505163"/>
              <a:ext cx="121113" cy="157814"/>
            </a:xfrm>
            <a:custGeom>
              <a:rect b="b" l="l" r="r" t="t"/>
              <a:pathLst>
                <a:path extrusionOk="0" h="6020" w="4620">
                  <a:moveTo>
                    <a:pt x="231" y="0"/>
                  </a:moveTo>
                  <a:cubicBezTo>
                    <a:pt x="101" y="0"/>
                    <a:pt x="0" y="101"/>
                    <a:pt x="0" y="231"/>
                  </a:cubicBezTo>
                  <a:lnTo>
                    <a:pt x="0" y="5789"/>
                  </a:lnTo>
                  <a:cubicBezTo>
                    <a:pt x="0" y="5904"/>
                    <a:pt x="101" y="6020"/>
                    <a:pt x="231" y="6020"/>
                  </a:cubicBezTo>
                  <a:lnTo>
                    <a:pt x="4388" y="6020"/>
                  </a:lnTo>
                  <a:cubicBezTo>
                    <a:pt x="4518" y="6020"/>
                    <a:pt x="4619" y="5919"/>
                    <a:pt x="4619" y="5789"/>
                  </a:cubicBezTo>
                  <a:lnTo>
                    <a:pt x="4619" y="231"/>
                  </a:lnTo>
                  <a:cubicBezTo>
                    <a:pt x="4619" y="101"/>
                    <a:pt x="4518" y="0"/>
                    <a:pt x="4388"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8" name="Google Shape;17918;p72"/>
            <p:cNvSpPr/>
            <p:nvPr/>
          </p:nvSpPr>
          <p:spPr>
            <a:xfrm>
              <a:off x="3883904" y="3505163"/>
              <a:ext cx="151759" cy="30278"/>
            </a:xfrm>
            <a:custGeom>
              <a:rect b="b" l="l" r="r" t="t"/>
              <a:pathLst>
                <a:path extrusionOk="0" h="1155" w="5789">
                  <a:moveTo>
                    <a:pt x="231" y="0"/>
                  </a:moveTo>
                  <a:cubicBezTo>
                    <a:pt x="101" y="0"/>
                    <a:pt x="0" y="101"/>
                    <a:pt x="0" y="231"/>
                  </a:cubicBezTo>
                  <a:lnTo>
                    <a:pt x="0" y="924"/>
                  </a:lnTo>
                  <a:cubicBezTo>
                    <a:pt x="0" y="1054"/>
                    <a:pt x="101" y="1155"/>
                    <a:pt x="231" y="1155"/>
                  </a:cubicBezTo>
                  <a:lnTo>
                    <a:pt x="5558" y="1155"/>
                  </a:lnTo>
                  <a:cubicBezTo>
                    <a:pt x="5673" y="1155"/>
                    <a:pt x="5789" y="1054"/>
                    <a:pt x="5789" y="924"/>
                  </a:cubicBezTo>
                  <a:lnTo>
                    <a:pt x="5789" y="231"/>
                  </a:lnTo>
                  <a:cubicBezTo>
                    <a:pt x="5789" y="101"/>
                    <a:pt x="5673" y="0"/>
                    <a:pt x="5558"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9" name="Google Shape;17919;p72"/>
            <p:cNvSpPr/>
            <p:nvPr/>
          </p:nvSpPr>
          <p:spPr>
            <a:xfrm>
              <a:off x="3883904" y="3553582"/>
              <a:ext cx="115451" cy="24249"/>
            </a:xfrm>
            <a:custGeom>
              <a:rect b="b" l="l" r="r" t="t"/>
              <a:pathLst>
                <a:path extrusionOk="0" h="925" w="4404">
                  <a:moveTo>
                    <a:pt x="231" y="1"/>
                  </a:moveTo>
                  <a:cubicBezTo>
                    <a:pt x="101" y="1"/>
                    <a:pt x="0" y="102"/>
                    <a:pt x="0" y="232"/>
                  </a:cubicBezTo>
                  <a:lnTo>
                    <a:pt x="0" y="694"/>
                  </a:lnTo>
                  <a:cubicBezTo>
                    <a:pt x="0" y="824"/>
                    <a:pt x="101" y="925"/>
                    <a:pt x="231" y="925"/>
                  </a:cubicBezTo>
                  <a:lnTo>
                    <a:pt x="4172" y="925"/>
                  </a:lnTo>
                  <a:cubicBezTo>
                    <a:pt x="4288" y="925"/>
                    <a:pt x="4403" y="824"/>
                    <a:pt x="4403" y="694"/>
                  </a:cubicBezTo>
                  <a:lnTo>
                    <a:pt x="4403" y="232"/>
                  </a:lnTo>
                  <a:cubicBezTo>
                    <a:pt x="4403" y="102"/>
                    <a:pt x="4288" y="1"/>
                    <a:pt x="417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0" name="Google Shape;17920;p72"/>
            <p:cNvSpPr/>
            <p:nvPr/>
          </p:nvSpPr>
          <p:spPr>
            <a:xfrm>
              <a:off x="3882017" y="3595972"/>
              <a:ext cx="76836" cy="12138"/>
            </a:xfrm>
            <a:custGeom>
              <a:rect b="b" l="l" r="r" t="t"/>
              <a:pathLst>
                <a:path extrusionOk="0" h="463" w="2931">
                  <a:moveTo>
                    <a:pt x="303" y="0"/>
                  </a:moveTo>
                  <a:cubicBezTo>
                    <a:pt x="0" y="0"/>
                    <a:pt x="0" y="462"/>
                    <a:pt x="303" y="462"/>
                  </a:cubicBezTo>
                  <a:lnTo>
                    <a:pt x="2613" y="462"/>
                  </a:lnTo>
                  <a:cubicBezTo>
                    <a:pt x="2930" y="462"/>
                    <a:pt x="2930" y="0"/>
                    <a:pt x="2613"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1" name="Google Shape;17921;p72"/>
            <p:cNvSpPr/>
            <p:nvPr/>
          </p:nvSpPr>
          <p:spPr>
            <a:xfrm>
              <a:off x="3966770" y="3595972"/>
              <a:ext cx="40528" cy="12138"/>
            </a:xfrm>
            <a:custGeom>
              <a:rect b="b" l="l" r="r" t="t"/>
              <a:pathLst>
                <a:path extrusionOk="0" h="463" w="1546">
                  <a:moveTo>
                    <a:pt x="318" y="0"/>
                  </a:moveTo>
                  <a:cubicBezTo>
                    <a:pt x="1" y="0"/>
                    <a:pt x="1" y="462"/>
                    <a:pt x="318" y="462"/>
                  </a:cubicBezTo>
                  <a:lnTo>
                    <a:pt x="1242" y="462"/>
                  </a:lnTo>
                  <a:cubicBezTo>
                    <a:pt x="1545" y="462"/>
                    <a:pt x="1545" y="0"/>
                    <a:pt x="124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2" name="Google Shape;17922;p72"/>
            <p:cNvSpPr/>
            <p:nvPr/>
          </p:nvSpPr>
          <p:spPr>
            <a:xfrm>
              <a:off x="3882017" y="3632306"/>
              <a:ext cx="28391" cy="12138"/>
            </a:xfrm>
            <a:custGeom>
              <a:rect b="b" l="l" r="r" t="t"/>
              <a:pathLst>
                <a:path extrusionOk="0" h="463" w="1083">
                  <a:moveTo>
                    <a:pt x="303" y="0"/>
                  </a:moveTo>
                  <a:cubicBezTo>
                    <a:pt x="0" y="0"/>
                    <a:pt x="0" y="462"/>
                    <a:pt x="303" y="462"/>
                  </a:cubicBezTo>
                  <a:lnTo>
                    <a:pt x="765" y="462"/>
                  </a:lnTo>
                  <a:cubicBezTo>
                    <a:pt x="1083" y="462"/>
                    <a:pt x="1083" y="0"/>
                    <a:pt x="765"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3" name="Google Shape;17923;p72"/>
            <p:cNvSpPr/>
            <p:nvPr/>
          </p:nvSpPr>
          <p:spPr>
            <a:xfrm>
              <a:off x="3918324" y="3632306"/>
              <a:ext cx="64751" cy="12138"/>
            </a:xfrm>
            <a:custGeom>
              <a:rect b="b" l="l" r="r" t="t"/>
              <a:pathLst>
                <a:path extrusionOk="0" h="463" w="2470">
                  <a:moveTo>
                    <a:pt x="304" y="0"/>
                  </a:moveTo>
                  <a:cubicBezTo>
                    <a:pt x="1" y="0"/>
                    <a:pt x="1" y="462"/>
                    <a:pt x="304" y="462"/>
                  </a:cubicBezTo>
                  <a:lnTo>
                    <a:pt x="2166" y="462"/>
                  </a:lnTo>
                  <a:cubicBezTo>
                    <a:pt x="2469" y="462"/>
                    <a:pt x="2469" y="0"/>
                    <a:pt x="216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4" name="Google Shape;17924;p72"/>
            <p:cNvSpPr/>
            <p:nvPr/>
          </p:nvSpPr>
          <p:spPr>
            <a:xfrm>
              <a:off x="3882017" y="3656895"/>
              <a:ext cx="28391" cy="12138"/>
            </a:xfrm>
            <a:custGeom>
              <a:rect b="b" l="l" r="r" t="t"/>
              <a:pathLst>
                <a:path extrusionOk="0" h="463" w="1083">
                  <a:moveTo>
                    <a:pt x="303" y="1"/>
                  </a:moveTo>
                  <a:cubicBezTo>
                    <a:pt x="0" y="1"/>
                    <a:pt x="0" y="463"/>
                    <a:pt x="303" y="463"/>
                  </a:cubicBezTo>
                  <a:lnTo>
                    <a:pt x="765" y="463"/>
                  </a:lnTo>
                  <a:cubicBezTo>
                    <a:pt x="1083" y="463"/>
                    <a:pt x="1083" y="1"/>
                    <a:pt x="765"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5" name="Google Shape;17925;p72"/>
            <p:cNvSpPr/>
            <p:nvPr/>
          </p:nvSpPr>
          <p:spPr>
            <a:xfrm>
              <a:off x="3918324" y="3656895"/>
              <a:ext cx="64751" cy="12138"/>
            </a:xfrm>
            <a:custGeom>
              <a:rect b="b" l="l" r="r" t="t"/>
              <a:pathLst>
                <a:path extrusionOk="0" h="463" w="2470">
                  <a:moveTo>
                    <a:pt x="304" y="1"/>
                  </a:moveTo>
                  <a:cubicBezTo>
                    <a:pt x="1" y="1"/>
                    <a:pt x="1" y="463"/>
                    <a:pt x="304" y="463"/>
                  </a:cubicBezTo>
                  <a:lnTo>
                    <a:pt x="2166" y="463"/>
                  </a:lnTo>
                  <a:cubicBezTo>
                    <a:pt x="2469" y="463"/>
                    <a:pt x="2469" y="1"/>
                    <a:pt x="216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6" name="Google Shape;17926;p72"/>
            <p:cNvSpPr/>
            <p:nvPr/>
          </p:nvSpPr>
          <p:spPr>
            <a:xfrm>
              <a:off x="3853993" y="3371938"/>
              <a:ext cx="59823" cy="109028"/>
            </a:xfrm>
            <a:custGeom>
              <a:rect b="b" l="l" r="r" t="t"/>
              <a:pathLst>
                <a:path extrusionOk="0" h="4159" w="2282">
                  <a:moveTo>
                    <a:pt x="246" y="1"/>
                  </a:moveTo>
                  <a:cubicBezTo>
                    <a:pt x="116" y="1"/>
                    <a:pt x="1" y="116"/>
                    <a:pt x="15" y="261"/>
                  </a:cubicBezTo>
                  <a:lnTo>
                    <a:pt x="434" y="3956"/>
                  </a:lnTo>
                  <a:cubicBezTo>
                    <a:pt x="448" y="4072"/>
                    <a:pt x="535" y="4158"/>
                    <a:pt x="665" y="4158"/>
                  </a:cubicBezTo>
                  <a:lnTo>
                    <a:pt x="1632" y="4158"/>
                  </a:lnTo>
                  <a:cubicBezTo>
                    <a:pt x="1748" y="4158"/>
                    <a:pt x="1849" y="4072"/>
                    <a:pt x="1863" y="3956"/>
                  </a:cubicBezTo>
                  <a:lnTo>
                    <a:pt x="2267" y="261"/>
                  </a:lnTo>
                  <a:cubicBezTo>
                    <a:pt x="2282" y="116"/>
                    <a:pt x="2181" y="1"/>
                    <a:pt x="2051"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7" name="Google Shape;17927;p72"/>
            <p:cNvSpPr/>
            <p:nvPr/>
          </p:nvSpPr>
          <p:spPr>
            <a:xfrm>
              <a:off x="3756735" y="3583860"/>
              <a:ext cx="72694" cy="78750"/>
            </a:xfrm>
            <a:custGeom>
              <a:rect b="b" l="l" r="r" t="t"/>
              <a:pathLst>
                <a:path extrusionOk="0" h="3004" w="2773">
                  <a:moveTo>
                    <a:pt x="925" y="1"/>
                  </a:moveTo>
                  <a:lnTo>
                    <a:pt x="925" y="462"/>
                  </a:lnTo>
                  <a:cubicBezTo>
                    <a:pt x="925" y="549"/>
                    <a:pt x="881" y="636"/>
                    <a:pt x="795" y="679"/>
                  </a:cubicBezTo>
                  <a:lnTo>
                    <a:pt x="261" y="939"/>
                  </a:lnTo>
                  <a:cubicBezTo>
                    <a:pt x="102" y="1025"/>
                    <a:pt x="1" y="1184"/>
                    <a:pt x="1" y="1357"/>
                  </a:cubicBezTo>
                  <a:lnTo>
                    <a:pt x="1" y="3003"/>
                  </a:lnTo>
                  <a:lnTo>
                    <a:pt x="2773" y="3003"/>
                  </a:lnTo>
                  <a:lnTo>
                    <a:pt x="2773" y="1357"/>
                  </a:lnTo>
                  <a:cubicBezTo>
                    <a:pt x="2773" y="1184"/>
                    <a:pt x="2671" y="1025"/>
                    <a:pt x="2527" y="939"/>
                  </a:cubicBezTo>
                  <a:lnTo>
                    <a:pt x="1979" y="679"/>
                  </a:lnTo>
                  <a:cubicBezTo>
                    <a:pt x="1906" y="636"/>
                    <a:pt x="1849" y="549"/>
                    <a:pt x="1849" y="462"/>
                  </a:cubicBezTo>
                  <a:lnTo>
                    <a:pt x="184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8" name="Google Shape;17928;p72"/>
            <p:cNvSpPr/>
            <p:nvPr/>
          </p:nvSpPr>
          <p:spPr>
            <a:xfrm>
              <a:off x="3779831" y="3583860"/>
              <a:ext cx="26503" cy="18193"/>
            </a:xfrm>
            <a:custGeom>
              <a:rect b="b" l="l" r="r" t="t"/>
              <a:pathLst>
                <a:path extrusionOk="0" h="694" w="1011">
                  <a:moveTo>
                    <a:pt x="44" y="1"/>
                  </a:moveTo>
                  <a:lnTo>
                    <a:pt x="44" y="462"/>
                  </a:lnTo>
                  <a:cubicBezTo>
                    <a:pt x="44" y="520"/>
                    <a:pt x="29" y="564"/>
                    <a:pt x="0" y="607"/>
                  </a:cubicBezTo>
                  <a:cubicBezTo>
                    <a:pt x="159" y="665"/>
                    <a:pt x="332" y="693"/>
                    <a:pt x="506" y="693"/>
                  </a:cubicBezTo>
                  <a:cubicBezTo>
                    <a:pt x="679" y="693"/>
                    <a:pt x="852" y="665"/>
                    <a:pt x="1011" y="607"/>
                  </a:cubicBezTo>
                  <a:cubicBezTo>
                    <a:pt x="982" y="564"/>
                    <a:pt x="968" y="520"/>
                    <a:pt x="968" y="462"/>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9" name="Google Shape;17929;p72"/>
            <p:cNvSpPr/>
            <p:nvPr/>
          </p:nvSpPr>
          <p:spPr>
            <a:xfrm>
              <a:off x="3756735" y="3603155"/>
              <a:ext cx="72694" cy="59456"/>
            </a:xfrm>
            <a:custGeom>
              <a:rect b="b" l="l" r="r" t="t"/>
              <a:pathLst>
                <a:path extrusionOk="0" h="2268" w="2773">
                  <a:moveTo>
                    <a:pt x="679" y="1"/>
                  </a:moveTo>
                  <a:lnTo>
                    <a:pt x="261" y="203"/>
                  </a:lnTo>
                  <a:cubicBezTo>
                    <a:pt x="102" y="289"/>
                    <a:pt x="1" y="448"/>
                    <a:pt x="1" y="621"/>
                  </a:cubicBezTo>
                  <a:lnTo>
                    <a:pt x="1" y="2267"/>
                  </a:lnTo>
                  <a:lnTo>
                    <a:pt x="2773" y="2267"/>
                  </a:lnTo>
                  <a:lnTo>
                    <a:pt x="2773" y="621"/>
                  </a:lnTo>
                  <a:cubicBezTo>
                    <a:pt x="2773" y="448"/>
                    <a:pt x="2671" y="289"/>
                    <a:pt x="2527" y="203"/>
                  </a:cubicBezTo>
                  <a:lnTo>
                    <a:pt x="2094" y="1"/>
                  </a:lnTo>
                  <a:cubicBezTo>
                    <a:pt x="1914" y="225"/>
                    <a:pt x="1650" y="336"/>
                    <a:pt x="1387" y="336"/>
                  </a:cubicBezTo>
                  <a:cubicBezTo>
                    <a:pt x="1123" y="336"/>
                    <a:pt x="860" y="225"/>
                    <a:pt x="67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0" name="Google Shape;17930;p72"/>
            <p:cNvSpPr/>
            <p:nvPr/>
          </p:nvSpPr>
          <p:spPr>
            <a:xfrm>
              <a:off x="3756735" y="3614139"/>
              <a:ext cx="18193" cy="48839"/>
            </a:xfrm>
            <a:custGeom>
              <a:rect b="b" l="l" r="r" t="t"/>
              <a:pathLst>
                <a:path extrusionOk="0" h="1863" w="694">
                  <a:moveTo>
                    <a:pt x="59" y="0"/>
                  </a:moveTo>
                  <a:cubicBezTo>
                    <a:pt x="30" y="58"/>
                    <a:pt x="1" y="130"/>
                    <a:pt x="1" y="217"/>
                  </a:cubicBezTo>
                  <a:lnTo>
                    <a:pt x="1" y="1863"/>
                  </a:lnTo>
                  <a:lnTo>
                    <a:pt x="694" y="1863"/>
                  </a:lnTo>
                  <a:lnTo>
                    <a:pt x="694" y="708"/>
                  </a:lnTo>
                  <a:lnTo>
                    <a:pt x="694" y="693"/>
                  </a:lnTo>
                  <a:cubicBezTo>
                    <a:pt x="694" y="563"/>
                    <a:pt x="622" y="419"/>
                    <a:pt x="521" y="332"/>
                  </a:cubicBezTo>
                  <a:lnTo>
                    <a:pt x="59"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1" name="Google Shape;17931;p72"/>
            <p:cNvSpPr/>
            <p:nvPr/>
          </p:nvSpPr>
          <p:spPr>
            <a:xfrm>
              <a:off x="3811236" y="3614139"/>
              <a:ext cx="18193" cy="48839"/>
            </a:xfrm>
            <a:custGeom>
              <a:rect b="b" l="l" r="r" t="t"/>
              <a:pathLst>
                <a:path extrusionOk="0" h="1863" w="694">
                  <a:moveTo>
                    <a:pt x="636" y="0"/>
                  </a:moveTo>
                  <a:lnTo>
                    <a:pt x="188" y="332"/>
                  </a:lnTo>
                  <a:cubicBezTo>
                    <a:pt x="73" y="419"/>
                    <a:pt x="1" y="563"/>
                    <a:pt x="1" y="693"/>
                  </a:cubicBezTo>
                  <a:lnTo>
                    <a:pt x="1" y="708"/>
                  </a:lnTo>
                  <a:lnTo>
                    <a:pt x="1" y="1863"/>
                  </a:lnTo>
                  <a:lnTo>
                    <a:pt x="694" y="1863"/>
                  </a:lnTo>
                  <a:lnTo>
                    <a:pt x="694" y="217"/>
                  </a:lnTo>
                  <a:cubicBezTo>
                    <a:pt x="694" y="130"/>
                    <a:pt x="665" y="58"/>
                    <a:pt x="636"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2" name="Google Shape;17932;p72"/>
            <p:cNvSpPr/>
            <p:nvPr/>
          </p:nvSpPr>
          <p:spPr>
            <a:xfrm>
              <a:off x="3768847" y="3535415"/>
              <a:ext cx="48472" cy="54527"/>
            </a:xfrm>
            <a:custGeom>
              <a:rect b="b" l="l" r="r" t="t"/>
              <a:pathLst>
                <a:path extrusionOk="0" h="2080" w="1849">
                  <a:moveTo>
                    <a:pt x="694" y="1"/>
                  </a:moveTo>
                  <a:cubicBezTo>
                    <a:pt x="318" y="1"/>
                    <a:pt x="1" y="318"/>
                    <a:pt x="1" y="694"/>
                  </a:cubicBezTo>
                  <a:lnTo>
                    <a:pt x="1" y="1156"/>
                  </a:lnTo>
                  <a:cubicBezTo>
                    <a:pt x="1" y="1675"/>
                    <a:pt x="419" y="2080"/>
                    <a:pt x="925" y="2080"/>
                  </a:cubicBezTo>
                  <a:cubicBezTo>
                    <a:pt x="1430" y="2080"/>
                    <a:pt x="1849" y="1675"/>
                    <a:pt x="1849" y="1156"/>
                  </a:cubicBezTo>
                  <a:lnTo>
                    <a:pt x="1849" y="694"/>
                  </a:lnTo>
                  <a:cubicBezTo>
                    <a:pt x="1849" y="318"/>
                    <a:pt x="1545" y="1"/>
                    <a:pt x="115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3" name="Google Shape;17933;p72"/>
            <p:cNvSpPr/>
            <p:nvPr/>
          </p:nvSpPr>
          <p:spPr>
            <a:xfrm>
              <a:off x="3768847" y="3535415"/>
              <a:ext cx="33345" cy="54632"/>
            </a:xfrm>
            <a:custGeom>
              <a:rect b="b" l="l" r="r" t="t"/>
              <a:pathLst>
                <a:path extrusionOk="0" h="2084" w="1272">
                  <a:moveTo>
                    <a:pt x="694" y="1"/>
                  </a:moveTo>
                  <a:cubicBezTo>
                    <a:pt x="304" y="1"/>
                    <a:pt x="1" y="318"/>
                    <a:pt x="1" y="694"/>
                  </a:cubicBezTo>
                  <a:lnTo>
                    <a:pt x="1" y="1156"/>
                  </a:lnTo>
                  <a:cubicBezTo>
                    <a:pt x="1" y="1687"/>
                    <a:pt x="436" y="2083"/>
                    <a:pt x="926" y="2083"/>
                  </a:cubicBezTo>
                  <a:cubicBezTo>
                    <a:pt x="1035" y="2083"/>
                    <a:pt x="1146" y="2064"/>
                    <a:pt x="1257" y="2022"/>
                  </a:cubicBezTo>
                  <a:cubicBezTo>
                    <a:pt x="910" y="1877"/>
                    <a:pt x="679" y="1531"/>
                    <a:pt x="694" y="1156"/>
                  </a:cubicBezTo>
                  <a:lnTo>
                    <a:pt x="694" y="694"/>
                  </a:lnTo>
                  <a:cubicBezTo>
                    <a:pt x="694" y="362"/>
                    <a:pt x="925" y="73"/>
                    <a:pt x="1271" y="15"/>
                  </a:cubicBezTo>
                  <a:cubicBezTo>
                    <a:pt x="1228" y="15"/>
                    <a:pt x="1185" y="1"/>
                    <a:pt x="115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4" name="Google Shape;17934;p72"/>
            <p:cNvSpPr/>
            <p:nvPr/>
          </p:nvSpPr>
          <p:spPr>
            <a:xfrm>
              <a:off x="3768847" y="3535415"/>
              <a:ext cx="48472" cy="24301"/>
            </a:xfrm>
            <a:custGeom>
              <a:rect b="b" l="l" r="r" t="t"/>
              <a:pathLst>
                <a:path extrusionOk="0" h="927" w="1849">
                  <a:moveTo>
                    <a:pt x="694" y="1"/>
                  </a:moveTo>
                  <a:cubicBezTo>
                    <a:pt x="304" y="1"/>
                    <a:pt x="1" y="318"/>
                    <a:pt x="1" y="694"/>
                  </a:cubicBezTo>
                  <a:cubicBezTo>
                    <a:pt x="557" y="853"/>
                    <a:pt x="1125" y="926"/>
                    <a:pt x="1694" y="926"/>
                  </a:cubicBezTo>
                  <a:cubicBezTo>
                    <a:pt x="1746" y="926"/>
                    <a:pt x="1797" y="926"/>
                    <a:pt x="1849" y="925"/>
                  </a:cubicBezTo>
                  <a:lnTo>
                    <a:pt x="1849" y="694"/>
                  </a:lnTo>
                  <a:cubicBezTo>
                    <a:pt x="1849" y="318"/>
                    <a:pt x="1545"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5" name="Google Shape;17935;p72"/>
            <p:cNvSpPr/>
            <p:nvPr/>
          </p:nvSpPr>
          <p:spPr>
            <a:xfrm>
              <a:off x="3768847" y="3535415"/>
              <a:ext cx="33345" cy="22361"/>
            </a:xfrm>
            <a:custGeom>
              <a:rect b="b" l="l" r="r" t="t"/>
              <a:pathLst>
                <a:path extrusionOk="0" h="853" w="1272">
                  <a:moveTo>
                    <a:pt x="694" y="1"/>
                  </a:moveTo>
                  <a:cubicBezTo>
                    <a:pt x="304" y="1"/>
                    <a:pt x="1" y="318"/>
                    <a:pt x="1" y="694"/>
                  </a:cubicBezTo>
                  <a:cubicBezTo>
                    <a:pt x="217" y="766"/>
                    <a:pt x="448" y="809"/>
                    <a:pt x="694" y="853"/>
                  </a:cubicBezTo>
                  <a:lnTo>
                    <a:pt x="694" y="694"/>
                  </a:lnTo>
                  <a:cubicBezTo>
                    <a:pt x="694" y="362"/>
                    <a:pt x="925" y="73"/>
                    <a:pt x="1271" y="15"/>
                  </a:cubicBezTo>
                  <a:cubicBezTo>
                    <a:pt x="1228" y="15"/>
                    <a:pt x="1185" y="1"/>
                    <a:pt x="115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6" name="Google Shape;17936;p72"/>
            <p:cNvSpPr/>
            <p:nvPr/>
          </p:nvSpPr>
          <p:spPr>
            <a:xfrm>
              <a:off x="3871793" y="3451029"/>
              <a:ext cx="24249" cy="12138"/>
            </a:xfrm>
            <a:custGeom>
              <a:rect b="b" l="l" r="r" t="t"/>
              <a:pathLst>
                <a:path extrusionOk="0" h="463" w="925">
                  <a:moveTo>
                    <a:pt x="231" y="1"/>
                  </a:moveTo>
                  <a:cubicBezTo>
                    <a:pt x="101" y="1"/>
                    <a:pt x="0" y="102"/>
                    <a:pt x="0" y="232"/>
                  </a:cubicBezTo>
                  <a:cubicBezTo>
                    <a:pt x="0" y="347"/>
                    <a:pt x="101" y="463"/>
                    <a:pt x="231" y="463"/>
                  </a:cubicBezTo>
                  <a:lnTo>
                    <a:pt x="693" y="463"/>
                  </a:lnTo>
                  <a:cubicBezTo>
                    <a:pt x="823" y="463"/>
                    <a:pt x="924" y="347"/>
                    <a:pt x="924" y="232"/>
                  </a:cubicBezTo>
                  <a:cubicBezTo>
                    <a:pt x="924" y="102"/>
                    <a:pt x="823" y="1"/>
                    <a:pt x="69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7" name="Google Shape;17937;p72"/>
            <p:cNvSpPr/>
            <p:nvPr/>
          </p:nvSpPr>
          <p:spPr>
            <a:xfrm>
              <a:off x="3854386" y="3371938"/>
              <a:ext cx="59429" cy="12138"/>
            </a:xfrm>
            <a:custGeom>
              <a:rect b="b" l="l" r="r" t="t"/>
              <a:pathLst>
                <a:path extrusionOk="0" h="463" w="2267">
                  <a:moveTo>
                    <a:pt x="231" y="1"/>
                  </a:moveTo>
                  <a:cubicBezTo>
                    <a:pt x="101" y="1"/>
                    <a:pt x="0" y="102"/>
                    <a:pt x="0" y="232"/>
                  </a:cubicBezTo>
                  <a:cubicBezTo>
                    <a:pt x="0" y="362"/>
                    <a:pt x="101" y="463"/>
                    <a:pt x="231" y="463"/>
                  </a:cubicBezTo>
                  <a:lnTo>
                    <a:pt x="2021" y="463"/>
                  </a:lnTo>
                  <a:cubicBezTo>
                    <a:pt x="2151" y="463"/>
                    <a:pt x="2267" y="362"/>
                    <a:pt x="2252" y="232"/>
                  </a:cubicBezTo>
                  <a:cubicBezTo>
                    <a:pt x="2252" y="102"/>
                    <a:pt x="2151" y="1"/>
                    <a:pt x="202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38" name="Google Shape;17938;p72"/>
          <p:cNvGrpSpPr/>
          <p:nvPr/>
        </p:nvGrpSpPr>
        <p:grpSpPr>
          <a:xfrm>
            <a:off x="6567324" y="2436849"/>
            <a:ext cx="366722" cy="342892"/>
            <a:chOff x="6567324" y="2436849"/>
            <a:chExt cx="366722" cy="342892"/>
          </a:xfrm>
        </p:grpSpPr>
        <p:sp>
          <p:nvSpPr>
            <p:cNvPr id="17939" name="Google Shape;17939;p72"/>
            <p:cNvSpPr/>
            <p:nvPr/>
          </p:nvSpPr>
          <p:spPr>
            <a:xfrm>
              <a:off x="6567324" y="2508390"/>
              <a:ext cx="366722" cy="271351"/>
            </a:xfrm>
            <a:custGeom>
              <a:rect b="b" l="l" r="r" t="t"/>
              <a:pathLst>
                <a:path extrusionOk="0" h="10351" w="13989">
                  <a:moveTo>
                    <a:pt x="1054" y="0"/>
                  </a:moveTo>
                  <a:cubicBezTo>
                    <a:pt x="476" y="0"/>
                    <a:pt x="0" y="477"/>
                    <a:pt x="0" y="1068"/>
                  </a:cubicBezTo>
                  <a:lnTo>
                    <a:pt x="0" y="9297"/>
                  </a:lnTo>
                  <a:cubicBezTo>
                    <a:pt x="0" y="9874"/>
                    <a:pt x="476" y="10350"/>
                    <a:pt x="1054" y="10350"/>
                  </a:cubicBezTo>
                  <a:lnTo>
                    <a:pt x="12934" y="10350"/>
                  </a:lnTo>
                  <a:cubicBezTo>
                    <a:pt x="13512" y="10350"/>
                    <a:pt x="13988" y="9874"/>
                    <a:pt x="13988" y="9297"/>
                  </a:cubicBezTo>
                  <a:lnTo>
                    <a:pt x="13988" y="1068"/>
                  </a:lnTo>
                  <a:cubicBezTo>
                    <a:pt x="13988" y="477"/>
                    <a:pt x="13512" y="0"/>
                    <a:pt x="12934" y="0"/>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0" name="Google Shape;17940;p72"/>
            <p:cNvSpPr/>
            <p:nvPr/>
          </p:nvSpPr>
          <p:spPr>
            <a:xfrm>
              <a:off x="6567324" y="2508390"/>
              <a:ext cx="183164" cy="271351"/>
            </a:xfrm>
            <a:custGeom>
              <a:rect b="b" l="l" r="r" t="t"/>
              <a:pathLst>
                <a:path extrusionOk="0" h="10351" w="6987">
                  <a:moveTo>
                    <a:pt x="1039" y="0"/>
                  </a:moveTo>
                  <a:cubicBezTo>
                    <a:pt x="462" y="15"/>
                    <a:pt x="0" y="491"/>
                    <a:pt x="0" y="1068"/>
                  </a:cubicBezTo>
                  <a:lnTo>
                    <a:pt x="0" y="9297"/>
                  </a:lnTo>
                  <a:cubicBezTo>
                    <a:pt x="0" y="9874"/>
                    <a:pt x="462" y="10350"/>
                    <a:pt x="1039" y="10350"/>
                  </a:cubicBezTo>
                  <a:lnTo>
                    <a:pt x="6987" y="10350"/>
                  </a:lnTo>
                  <a:lnTo>
                    <a:pt x="698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1" name="Google Shape;17941;p72"/>
            <p:cNvSpPr/>
            <p:nvPr/>
          </p:nvSpPr>
          <p:spPr>
            <a:xfrm>
              <a:off x="6599097" y="2540163"/>
              <a:ext cx="303150" cy="207780"/>
            </a:xfrm>
            <a:custGeom>
              <a:rect b="b" l="l" r="r" t="t"/>
              <a:pathLst>
                <a:path extrusionOk="0" h="7926" w="11564">
                  <a:moveTo>
                    <a:pt x="275" y="1"/>
                  </a:moveTo>
                  <a:cubicBezTo>
                    <a:pt x="131" y="1"/>
                    <a:pt x="1" y="131"/>
                    <a:pt x="1" y="290"/>
                  </a:cubicBezTo>
                  <a:lnTo>
                    <a:pt x="1" y="7652"/>
                  </a:lnTo>
                  <a:cubicBezTo>
                    <a:pt x="1" y="7796"/>
                    <a:pt x="131" y="7926"/>
                    <a:pt x="275" y="7926"/>
                  </a:cubicBezTo>
                  <a:lnTo>
                    <a:pt x="11289" y="7926"/>
                  </a:lnTo>
                  <a:cubicBezTo>
                    <a:pt x="11448" y="7926"/>
                    <a:pt x="11563" y="7796"/>
                    <a:pt x="11563" y="7652"/>
                  </a:cubicBezTo>
                  <a:lnTo>
                    <a:pt x="11563" y="290"/>
                  </a:lnTo>
                  <a:cubicBezTo>
                    <a:pt x="11563" y="131"/>
                    <a:pt x="11448" y="15"/>
                    <a:pt x="1128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2" name="Google Shape;17942;p72"/>
            <p:cNvSpPr/>
            <p:nvPr/>
          </p:nvSpPr>
          <p:spPr>
            <a:xfrm>
              <a:off x="6598730" y="2540556"/>
              <a:ext cx="151759" cy="207780"/>
            </a:xfrm>
            <a:custGeom>
              <a:rect b="b" l="l" r="r" t="t"/>
              <a:pathLst>
                <a:path extrusionOk="0" h="7926" w="5789">
                  <a:moveTo>
                    <a:pt x="289" y="0"/>
                  </a:moveTo>
                  <a:cubicBezTo>
                    <a:pt x="130" y="0"/>
                    <a:pt x="0" y="130"/>
                    <a:pt x="15" y="275"/>
                  </a:cubicBezTo>
                  <a:lnTo>
                    <a:pt x="15" y="7637"/>
                  </a:lnTo>
                  <a:cubicBezTo>
                    <a:pt x="0" y="7795"/>
                    <a:pt x="130" y="7911"/>
                    <a:pt x="289" y="7925"/>
                  </a:cubicBezTo>
                  <a:lnTo>
                    <a:pt x="5789" y="7925"/>
                  </a:lnTo>
                  <a:lnTo>
                    <a:pt x="5789"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3" name="Google Shape;17943;p72"/>
            <p:cNvSpPr/>
            <p:nvPr/>
          </p:nvSpPr>
          <p:spPr>
            <a:xfrm>
              <a:off x="6678580" y="2436849"/>
              <a:ext cx="144209" cy="120379"/>
            </a:xfrm>
            <a:custGeom>
              <a:rect b="b" l="l" r="r" t="t"/>
              <a:pathLst>
                <a:path extrusionOk="0" h="4592" w="5501">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4980" y="4591"/>
                  </a:lnTo>
                  <a:cubicBezTo>
                    <a:pt x="5269" y="4591"/>
                    <a:pt x="5500" y="4360"/>
                    <a:pt x="5500" y="4072"/>
                  </a:cubicBezTo>
                  <a:lnTo>
                    <a:pt x="5500" y="2643"/>
                  </a:lnTo>
                  <a:cubicBezTo>
                    <a:pt x="5500" y="2354"/>
                    <a:pt x="5269" y="2123"/>
                    <a:pt x="4980" y="2123"/>
                  </a:cubicBezTo>
                  <a:lnTo>
                    <a:pt x="4764" y="2123"/>
                  </a:lnTo>
                  <a:cubicBezTo>
                    <a:pt x="4504" y="2123"/>
                    <a:pt x="4287" y="1906"/>
                    <a:pt x="4287" y="1647"/>
                  </a:cubicBezTo>
                  <a:lnTo>
                    <a:pt x="4287" y="1127"/>
                  </a:lnTo>
                  <a:cubicBezTo>
                    <a:pt x="4287" y="506"/>
                    <a:pt x="3782" y="1"/>
                    <a:pt x="316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4" name="Google Shape;17944;p72"/>
            <p:cNvSpPr/>
            <p:nvPr/>
          </p:nvSpPr>
          <p:spPr>
            <a:xfrm>
              <a:off x="6711480" y="2591256"/>
              <a:ext cx="141954" cy="101452"/>
            </a:xfrm>
            <a:custGeom>
              <a:rect b="b" l="l" r="r" t="t"/>
              <a:pathLst>
                <a:path extrusionOk="0" h="3870" w="5415">
                  <a:moveTo>
                    <a:pt x="4794" y="1"/>
                  </a:moveTo>
                  <a:lnTo>
                    <a:pt x="4765" y="15"/>
                  </a:lnTo>
                  <a:lnTo>
                    <a:pt x="4173" y="318"/>
                  </a:lnTo>
                  <a:cubicBezTo>
                    <a:pt x="4057" y="376"/>
                    <a:pt x="4000" y="506"/>
                    <a:pt x="4057" y="621"/>
                  </a:cubicBezTo>
                  <a:cubicBezTo>
                    <a:pt x="4098" y="702"/>
                    <a:pt x="4174" y="748"/>
                    <a:pt x="4256" y="748"/>
                  </a:cubicBezTo>
                  <a:cubicBezTo>
                    <a:pt x="4290" y="748"/>
                    <a:pt x="4326" y="740"/>
                    <a:pt x="4361" y="722"/>
                  </a:cubicBezTo>
                  <a:lnTo>
                    <a:pt x="4519" y="650"/>
                  </a:lnTo>
                  <a:lnTo>
                    <a:pt x="4519" y="650"/>
                  </a:lnTo>
                  <a:cubicBezTo>
                    <a:pt x="4231" y="1646"/>
                    <a:pt x="3711" y="2382"/>
                    <a:pt x="2989" y="2844"/>
                  </a:cubicBezTo>
                  <a:cubicBezTo>
                    <a:pt x="2257" y="3316"/>
                    <a:pt x="1238" y="3414"/>
                    <a:pt x="544" y="3414"/>
                  </a:cubicBezTo>
                  <a:cubicBezTo>
                    <a:pt x="430" y="3414"/>
                    <a:pt x="325" y="3411"/>
                    <a:pt x="232" y="3407"/>
                  </a:cubicBezTo>
                  <a:cubicBezTo>
                    <a:pt x="224" y="3406"/>
                    <a:pt x="215" y="3406"/>
                    <a:pt x="207" y="3406"/>
                  </a:cubicBezTo>
                  <a:cubicBezTo>
                    <a:pt x="90" y="3406"/>
                    <a:pt x="1" y="3502"/>
                    <a:pt x="1" y="3624"/>
                  </a:cubicBezTo>
                  <a:cubicBezTo>
                    <a:pt x="1" y="3754"/>
                    <a:pt x="88" y="3855"/>
                    <a:pt x="218" y="3855"/>
                  </a:cubicBezTo>
                  <a:cubicBezTo>
                    <a:pt x="434" y="3855"/>
                    <a:pt x="752" y="3869"/>
                    <a:pt x="896" y="3869"/>
                  </a:cubicBezTo>
                  <a:cubicBezTo>
                    <a:pt x="922" y="3870"/>
                    <a:pt x="947" y="3870"/>
                    <a:pt x="973" y="3870"/>
                  </a:cubicBezTo>
                  <a:cubicBezTo>
                    <a:pt x="1769" y="3870"/>
                    <a:pt x="2549" y="3654"/>
                    <a:pt x="3220" y="3234"/>
                  </a:cubicBezTo>
                  <a:cubicBezTo>
                    <a:pt x="4028" y="2729"/>
                    <a:pt x="4606" y="1921"/>
                    <a:pt x="4938" y="867"/>
                  </a:cubicBezTo>
                  <a:lnTo>
                    <a:pt x="4967" y="924"/>
                  </a:lnTo>
                  <a:cubicBezTo>
                    <a:pt x="5006" y="1012"/>
                    <a:pt x="5084" y="1060"/>
                    <a:pt x="5166" y="1060"/>
                  </a:cubicBezTo>
                  <a:cubicBezTo>
                    <a:pt x="5206" y="1060"/>
                    <a:pt x="5247" y="1049"/>
                    <a:pt x="5284" y="1026"/>
                  </a:cubicBezTo>
                  <a:cubicBezTo>
                    <a:pt x="5385" y="953"/>
                    <a:pt x="5414" y="795"/>
                    <a:pt x="5328" y="693"/>
                  </a:cubicBezTo>
                  <a:lnTo>
                    <a:pt x="5039" y="102"/>
                  </a:lnTo>
                  <a:lnTo>
                    <a:pt x="5025" y="73"/>
                  </a:lnTo>
                  <a:cubicBezTo>
                    <a:pt x="5010" y="58"/>
                    <a:pt x="4996" y="44"/>
                    <a:pt x="4981" y="29"/>
                  </a:cubicBezTo>
                  <a:lnTo>
                    <a:pt x="4952" y="15"/>
                  </a:lnTo>
                  <a:lnTo>
                    <a:pt x="4923"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5" name="Google Shape;17945;p72"/>
            <p:cNvSpPr/>
            <p:nvPr/>
          </p:nvSpPr>
          <p:spPr>
            <a:xfrm>
              <a:off x="6669117" y="2666178"/>
              <a:ext cx="41656" cy="35652"/>
            </a:xfrm>
            <a:custGeom>
              <a:rect b="b" l="l" r="r" t="t"/>
              <a:pathLst>
                <a:path extrusionOk="0" h="1360" w="1589">
                  <a:moveTo>
                    <a:pt x="679" y="1"/>
                  </a:moveTo>
                  <a:cubicBezTo>
                    <a:pt x="303" y="1"/>
                    <a:pt x="0" y="304"/>
                    <a:pt x="0" y="679"/>
                  </a:cubicBezTo>
                  <a:cubicBezTo>
                    <a:pt x="0" y="1088"/>
                    <a:pt x="335" y="1359"/>
                    <a:pt x="687" y="1359"/>
                  </a:cubicBezTo>
                  <a:cubicBezTo>
                    <a:pt x="856" y="1359"/>
                    <a:pt x="1029" y="1296"/>
                    <a:pt x="1170" y="1156"/>
                  </a:cubicBezTo>
                  <a:cubicBezTo>
                    <a:pt x="1588" y="737"/>
                    <a:pt x="1285" y="1"/>
                    <a:pt x="679" y="1"/>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6" name="Google Shape;17946;p72"/>
            <p:cNvSpPr/>
            <p:nvPr/>
          </p:nvSpPr>
          <p:spPr>
            <a:xfrm>
              <a:off x="6630476" y="2582238"/>
              <a:ext cx="41682" cy="36413"/>
            </a:xfrm>
            <a:custGeom>
              <a:rect b="b" l="l" r="r" t="t"/>
              <a:pathLst>
                <a:path extrusionOk="0" h="1389" w="1590">
                  <a:moveTo>
                    <a:pt x="324" y="0"/>
                  </a:moveTo>
                  <a:cubicBezTo>
                    <a:pt x="148" y="0"/>
                    <a:pt x="0" y="239"/>
                    <a:pt x="175" y="402"/>
                  </a:cubicBezTo>
                  <a:lnTo>
                    <a:pt x="464" y="691"/>
                  </a:lnTo>
                  <a:lnTo>
                    <a:pt x="175" y="994"/>
                  </a:lnTo>
                  <a:cubicBezTo>
                    <a:pt x="88" y="1081"/>
                    <a:pt x="88" y="1225"/>
                    <a:pt x="175" y="1312"/>
                  </a:cubicBezTo>
                  <a:cubicBezTo>
                    <a:pt x="218" y="1355"/>
                    <a:pt x="276" y="1377"/>
                    <a:pt x="334" y="1377"/>
                  </a:cubicBezTo>
                  <a:cubicBezTo>
                    <a:pt x="392" y="1377"/>
                    <a:pt x="449" y="1355"/>
                    <a:pt x="493" y="1312"/>
                  </a:cubicBezTo>
                  <a:lnTo>
                    <a:pt x="796" y="1023"/>
                  </a:lnTo>
                  <a:lnTo>
                    <a:pt x="1084" y="1312"/>
                  </a:lnTo>
                  <a:cubicBezTo>
                    <a:pt x="1135" y="1366"/>
                    <a:pt x="1193" y="1388"/>
                    <a:pt x="1249" y="1388"/>
                  </a:cubicBezTo>
                  <a:cubicBezTo>
                    <a:pt x="1431" y="1388"/>
                    <a:pt x="1590" y="1149"/>
                    <a:pt x="1402" y="994"/>
                  </a:cubicBezTo>
                  <a:lnTo>
                    <a:pt x="1113" y="691"/>
                  </a:lnTo>
                  <a:lnTo>
                    <a:pt x="1402" y="402"/>
                  </a:lnTo>
                  <a:cubicBezTo>
                    <a:pt x="1588" y="239"/>
                    <a:pt x="1435" y="0"/>
                    <a:pt x="1255" y="0"/>
                  </a:cubicBezTo>
                  <a:cubicBezTo>
                    <a:pt x="1198" y="0"/>
                    <a:pt x="1137" y="25"/>
                    <a:pt x="1084" y="85"/>
                  </a:cubicBezTo>
                  <a:lnTo>
                    <a:pt x="796" y="373"/>
                  </a:lnTo>
                  <a:lnTo>
                    <a:pt x="493" y="85"/>
                  </a:lnTo>
                  <a:cubicBezTo>
                    <a:pt x="440" y="25"/>
                    <a:pt x="380" y="0"/>
                    <a:pt x="324"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7" name="Google Shape;17947;p72"/>
            <p:cNvSpPr/>
            <p:nvPr/>
          </p:nvSpPr>
          <p:spPr>
            <a:xfrm>
              <a:off x="6837889" y="2678080"/>
              <a:ext cx="40948" cy="35967"/>
            </a:xfrm>
            <a:custGeom>
              <a:rect b="b" l="l" r="r" t="t"/>
              <a:pathLst>
                <a:path extrusionOk="0" h="1372" w="1562">
                  <a:moveTo>
                    <a:pt x="320" y="0"/>
                  </a:moveTo>
                  <a:cubicBezTo>
                    <a:pt x="146" y="0"/>
                    <a:pt x="1" y="218"/>
                    <a:pt x="145" y="384"/>
                  </a:cubicBezTo>
                  <a:lnTo>
                    <a:pt x="448" y="673"/>
                  </a:lnTo>
                  <a:lnTo>
                    <a:pt x="145" y="976"/>
                  </a:lnTo>
                  <a:cubicBezTo>
                    <a:pt x="1" y="1142"/>
                    <a:pt x="146" y="1360"/>
                    <a:pt x="320" y="1360"/>
                  </a:cubicBezTo>
                  <a:cubicBezTo>
                    <a:pt x="372" y="1360"/>
                    <a:pt x="427" y="1340"/>
                    <a:pt x="477" y="1293"/>
                  </a:cubicBezTo>
                  <a:lnTo>
                    <a:pt x="766" y="1005"/>
                  </a:lnTo>
                  <a:lnTo>
                    <a:pt x="1069" y="1293"/>
                  </a:lnTo>
                  <a:cubicBezTo>
                    <a:pt x="1117" y="1349"/>
                    <a:pt x="1174" y="1372"/>
                    <a:pt x="1229" y="1372"/>
                  </a:cubicBezTo>
                  <a:cubicBezTo>
                    <a:pt x="1404" y="1372"/>
                    <a:pt x="1562" y="1141"/>
                    <a:pt x="1386" y="976"/>
                  </a:cubicBezTo>
                  <a:lnTo>
                    <a:pt x="1083" y="673"/>
                  </a:lnTo>
                  <a:lnTo>
                    <a:pt x="1386" y="384"/>
                  </a:lnTo>
                  <a:cubicBezTo>
                    <a:pt x="1530" y="218"/>
                    <a:pt x="1385" y="0"/>
                    <a:pt x="1218" y="0"/>
                  </a:cubicBezTo>
                  <a:cubicBezTo>
                    <a:pt x="1168" y="0"/>
                    <a:pt x="1115" y="20"/>
                    <a:pt x="1069" y="66"/>
                  </a:cubicBezTo>
                  <a:lnTo>
                    <a:pt x="766" y="355"/>
                  </a:lnTo>
                  <a:lnTo>
                    <a:pt x="477" y="66"/>
                  </a:lnTo>
                  <a:cubicBezTo>
                    <a:pt x="427" y="20"/>
                    <a:pt x="372" y="0"/>
                    <a:pt x="32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8" name="Google Shape;17948;p72"/>
            <p:cNvSpPr/>
            <p:nvPr/>
          </p:nvSpPr>
          <p:spPr>
            <a:xfrm>
              <a:off x="6733868" y="2598124"/>
              <a:ext cx="40895" cy="36124"/>
            </a:xfrm>
            <a:custGeom>
              <a:rect b="b" l="l" r="r" t="t"/>
              <a:pathLst>
                <a:path extrusionOk="0" h="1378" w="1560">
                  <a:moveTo>
                    <a:pt x="333" y="1"/>
                  </a:moveTo>
                  <a:cubicBezTo>
                    <a:pt x="154" y="1"/>
                    <a:pt x="1" y="239"/>
                    <a:pt x="186" y="403"/>
                  </a:cubicBezTo>
                  <a:lnTo>
                    <a:pt x="475" y="691"/>
                  </a:lnTo>
                  <a:lnTo>
                    <a:pt x="186" y="994"/>
                  </a:lnTo>
                  <a:cubicBezTo>
                    <a:pt x="85" y="1081"/>
                    <a:pt x="85" y="1225"/>
                    <a:pt x="186" y="1312"/>
                  </a:cubicBezTo>
                  <a:cubicBezTo>
                    <a:pt x="230" y="1355"/>
                    <a:pt x="287" y="1377"/>
                    <a:pt x="345" y="1377"/>
                  </a:cubicBezTo>
                  <a:cubicBezTo>
                    <a:pt x="403" y="1377"/>
                    <a:pt x="461" y="1355"/>
                    <a:pt x="504" y="1312"/>
                  </a:cubicBezTo>
                  <a:lnTo>
                    <a:pt x="793" y="1023"/>
                  </a:lnTo>
                  <a:lnTo>
                    <a:pt x="1096" y="1312"/>
                  </a:lnTo>
                  <a:cubicBezTo>
                    <a:pt x="1140" y="1353"/>
                    <a:pt x="1190" y="1371"/>
                    <a:pt x="1238" y="1371"/>
                  </a:cubicBezTo>
                  <a:cubicBezTo>
                    <a:pt x="1408" y="1371"/>
                    <a:pt x="1560" y="1152"/>
                    <a:pt x="1413" y="994"/>
                  </a:cubicBezTo>
                  <a:lnTo>
                    <a:pt x="1110" y="691"/>
                  </a:lnTo>
                  <a:lnTo>
                    <a:pt x="1413" y="403"/>
                  </a:lnTo>
                  <a:cubicBezTo>
                    <a:pt x="1558" y="236"/>
                    <a:pt x="1412" y="19"/>
                    <a:pt x="1245" y="19"/>
                  </a:cubicBezTo>
                  <a:cubicBezTo>
                    <a:pt x="1195" y="19"/>
                    <a:pt x="1143" y="38"/>
                    <a:pt x="1096" y="85"/>
                  </a:cubicBezTo>
                  <a:lnTo>
                    <a:pt x="793" y="374"/>
                  </a:lnTo>
                  <a:lnTo>
                    <a:pt x="504" y="85"/>
                  </a:lnTo>
                  <a:cubicBezTo>
                    <a:pt x="451" y="25"/>
                    <a:pt x="391" y="1"/>
                    <a:pt x="333" y="1"/>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9" name="Google Shape;17949;p72"/>
            <p:cNvSpPr/>
            <p:nvPr/>
          </p:nvSpPr>
          <p:spPr>
            <a:xfrm>
              <a:off x="6678580" y="2436849"/>
              <a:ext cx="71908" cy="120379"/>
            </a:xfrm>
            <a:custGeom>
              <a:rect b="b" l="l" r="r" t="t"/>
              <a:pathLst>
                <a:path extrusionOk="0" h="4592" w="2743">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2743" y="4591"/>
                  </a:lnTo>
                  <a:lnTo>
                    <a:pt x="2743" y="1"/>
                  </a:lnTo>
                  <a:close/>
                </a:path>
              </a:pathLst>
            </a:custGeom>
            <a:solidFill>
              <a:srgbClr val="8BA3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0" name="Google Shape;17950;p72"/>
            <p:cNvSpPr/>
            <p:nvPr/>
          </p:nvSpPr>
          <p:spPr>
            <a:xfrm>
              <a:off x="6728913" y="2500578"/>
              <a:ext cx="38221" cy="32795"/>
            </a:xfrm>
            <a:custGeom>
              <a:rect b="b" l="l" r="r" t="t"/>
              <a:pathLst>
                <a:path extrusionOk="0" h="1251" w="1458">
                  <a:moveTo>
                    <a:pt x="825" y="0"/>
                  </a:moveTo>
                  <a:cubicBezTo>
                    <a:pt x="672" y="0"/>
                    <a:pt x="516" y="57"/>
                    <a:pt x="390" y="183"/>
                  </a:cubicBezTo>
                  <a:cubicBezTo>
                    <a:pt x="0" y="573"/>
                    <a:pt x="274" y="1251"/>
                    <a:pt x="823" y="1251"/>
                  </a:cubicBezTo>
                  <a:cubicBezTo>
                    <a:pt x="1169" y="1251"/>
                    <a:pt x="1458" y="962"/>
                    <a:pt x="1458" y="630"/>
                  </a:cubicBezTo>
                  <a:cubicBezTo>
                    <a:pt x="1458" y="249"/>
                    <a:pt x="1147" y="0"/>
                    <a:pt x="825"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51" name="Google Shape;17951;p72"/>
          <p:cNvGrpSpPr/>
          <p:nvPr/>
        </p:nvGrpSpPr>
        <p:grpSpPr>
          <a:xfrm>
            <a:off x="4208970" y="3361347"/>
            <a:ext cx="299349" cy="348188"/>
            <a:chOff x="4208970" y="3361347"/>
            <a:chExt cx="299349" cy="348188"/>
          </a:xfrm>
        </p:grpSpPr>
        <p:sp>
          <p:nvSpPr>
            <p:cNvPr id="17952" name="Google Shape;17952;p72"/>
            <p:cNvSpPr/>
            <p:nvPr/>
          </p:nvSpPr>
          <p:spPr>
            <a:xfrm>
              <a:off x="4208970" y="3374979"/>
              <a:ext cx="252817" cy="334556"/>
            </a:xfrm>
            <a:custGeom>
              <a:rect b="b" l="l" r="r" t="t"/>
              <a:pathLst>
                <a:path extrusionOk="0" h="12762" w="9644">
                  <a:moveTo>
                    <a:pt x="217" y="0"/>
                  </a:moveTo>
                  <a:cubicBezTo>
                    <a:pt x="87" y="0"/>
                    <a:pt x="0" y="101"/>
                    <a:pt x="0" y="217"/>
                  </a:cubicBezTo>
                  <a:lnTo>
                    <a:pt x="0" y="12545"/>
                  </a:lnTo>
                  <a:cubicBezTo>
                    <a:pt x="0" y="12660"/>
                    <a:pt x="87" y="12761"/>
                    <a:pt x="217" y="12761"/>
                  </a:cubicBezTo>
                  <a:lnTo>
                    <a:pt x="9427" y="12761"/>
                  </a:lnTo>
                  <a:cubicBezTo>
                    <a:pt x="9542" y="12761"/>
                    <a:pt x="9643" y="12660"/>
                    <a:pt x="9643" y="12545"/>
                  </a:cubicBezTo>
                  <a:lnTo>
                    <a:pt x="9643" y="2238"/>
                  </a:lnTo>
                  <a:lnTo>
                    <a:pt x="7406"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3" name="Google Shape;17953;p72"/>
            <p:cNvSpPr/>
            <p:nvPr/>
          </p:nvSpPr>
          <p:spPr>
            <a:xfrm>
              <a:off x="4439059" y="3410920"/>
              <a:ext cx="22728" cy="298615"/>
            </a:xfrm>
            <a:custGeom>
              <a:rect b="b" l="l" r="r" t="t"/>
              <a:pathLst>
                <a:path extrusionOk="0" h="11391" w="867">
                  <a:moveTo>
                    <a:pt x="0" y="1"/>
                  </a:moveTo>
                  <a:lnTo>
                    <a:pt x="0" y="11390"/>
                  </a:lnTo>
                  <a:lnTo>
                    <a:pt x="650" y="11390"/>
                  </a:lnTo>
                  <a:cubicBezTo>
                    <a:pt x="765" y="11390"/>
                    <a:pt x="866" y="11289"/>
                    <a:pt x="866" y="11174"/>
                  </a:cubicBezTo>
                  <a:lnTo>
                    <a:pt x="866" y="867"/>
                  </a:lnTo>
                  <a:lnTo>
                    <a:pt x="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4" name="Google Shape;17954;p72"/>
            <p:cNvSpPr/>
            <p:nvPr/>
          </p:nvSpPr>
          <p:spPr>
            <a:xfrm>
              <a:off x="4403092" y="3374979"/>
              <a:ext cx="58695" cy="58669"/>
            </a:xfrm>
            <a:custGeom>
              <a:rect b="b" l="l" r="r" t="t"/>
              <a:pathLst>
                <a:path extrusionOk="0" h="2238" w="2239">
                  <a:moveTo>
                    <a:pt x="1" y="0"/>
                  </a:moveTo>
                  <a:lnTo>
                    <a:pt x="15" y="2007"/>
                  </a:lnTo>
                  <a:cubicBezTo>
                    <a:pt x="15" y="2122"/>
                    <a:pt x="116" y="2223"/>
                    <a:pt x="232" y="2223"/>
                  </a:cubicBezTo>
                  <a:lnTo>
                    <a:pt x="2238" y="2238"/>
                  </a:ln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5" name="Google Shape;17955;p72"/>
            <p:cNvSpPr/>
            <p:nvPr/>
          </p:nvSpPr>
          <p:spPr>
            <a:xfrm>
              <a:off x="4289188" y="3457478"/>
              <a:ext cx="141194" cy="10617"/>
            </a:xfrm>
            <a:custGeom>
              <a:rect b="b" l="l" r="r" t="t"/>
              <a:pathLst>
                <a:path extrusionOk="0" h="405" w="5386">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6" name="Google Shape;17956;p72"/>
            <p:cNvSpPr/>
            <p:nvPr/>
          </p:nvSpPr>
          <p:spPr>
            <a:xfrm>
              <a:off x="4289188" y="3478293"/>
              <a:ext cx="141194" cy="10224"/>
            </a:xfrm>
            <a:custGeom>
              <a:rect b="b" l="l" r="r" t="t"/>
              <a:pathLst>
                <a:path extrusionOk="0" h="390"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7" name="Google Shape;17957;p72"/>
            <p:cNvSpPr/>
            <p:nvPr/>
          </p:nvSpPr>
          <p:spPr>
            <a:xfrm>
              <a:off x="4240743" y="3457845"/>
              <a:ext cx="31065" cy="30672"/>
            </a:xfrm>
            <a:custGeom>
              <a:rect b="b" l="l" r="r" t="t"/>
              <a:pathLst>
                <a:path extrusionOk="0" h="1170" w="1185">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8" name="Google Shape;17958;p72"/>
            <p:cNvSpPr/>
            <p:nvPr/>
          </p:nvSpPr>
          <p:spPr>
            <a:xfrm>
              <a:off x="4289188" y="3544512"/>
              <a:ext cx="141194" cy="10617"/>
            </a:xfrm>
            <a:custGeom>
              <a:rect b="b" l="l" r="r" t="t"/>
              <a:pathLst>
                <a:path extrusionOk="0" h="405" w="5386">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9" name="Google Shape;17959;p72"/>
            <p:cNvSpPr/>
            <p:nvPr/>
          </p:nvSpPr>
          <p:spPr>
            <a:xfrm>
              <a:off x="4289188" y="3565326"/>
              <a:ext cx="141194" cy="10224"/>
            </a:xfrm>
            <a:custGeom>
              <a:rect b="b" l="l" r="r" t="t"/>
              <a:pathLst>
                <a:path extrusionOk="0" h="390"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0" name="Google Shape;17960;p72"/>
            <p:cNvSpPr/>
            <p:nvPr/>
          </p:nvSpPr>
          <p:spPr>
            <a:xfrm>
              <a:off x="4240743" y="3544879"/>
              <a:ext cx="31065" cy="30672"/>
            </a:xfrm>
            <a:custGeom>
              <a:rect b="b" l="l" r="r" t="t"/>
              <a:pathLst>
                <a:path extrusionOk="0" h="1170" w="1185">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1" name="Google Shape;17961;p72"/>
            <p:cNvSpPr/>
            <p:nvPr/>
          </p:nvSpPr>
          <p:spPr>
            <a:xfrm>
              <a:off x="4289188" y="3631545"/>
              <a:ext cx="141194" cy="10617"/>
            </a:xfrm>
            <a:custGeom>
              <a:rect b="b" l="l" r="r" t="t"/>
              <a:pathLst>
                <a:path extrusionOk="0" h="405" w="5386">
                  <a:moveTo>
                    <a:pt x="275" y="0"/>
                  </a:moveTo>
                  <a:cubicBezTo>
                    <a:pt x="1" y="0"/>
                    <a:pt x="1" y="405"/>
                    <a:pt x="275" y="405"/>
                  </a:cubicBezTo>
                  <a:lnTo>
                    <a:pt x="5111" y="405"/>
                  </a:lnTo>
                  <a:cubicBezTo>
                    <a:pt x="5385" y="405"/>
                    <a:pt x="5385" y="15"/>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2" name="Google Shape;17962;p72"/>
            <p:cNvSpPr/>
            <p:nvPr/>
          </p:nvSpPr>
          <p:spPr>
            <a:xfrm>
              <a:off x="4289188" y="3652360"/>
              <a:ext cx="141194" cy="10250"/>
            </a:xfrm>
            <a:custGeom>
              <a:rect b="b" l="l" r="r" t="t"/>
              <a:pathLst>
                <a:path extrusionOk="0" h="391"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3" name="Google Shape;17963;p72"/>
            <p:cNvSpPr/>
            <p:nvPr/>
          </p:nvSpPr>
          <p:spPr>
            <a:xfrm>
              <a:off x="4240743" y="3631912"/>
              <a:ext cx="31065" cy="30698"/>
            </a:xfrm>
            <a:custGeom>
              <a:rect b="b" l="l" r="r" t="t"/>
              <a:pathLst>
                <a:path extrusionOk="0" h="1171" w="1185">
                  <a:moveTo>
                    <a:pt x="217" y="1"/>
                  </a:moveTo>
                  <a:cubicBezTo>
                    <a:pt x="102" y="1"/>
                    <a:pt x="15" y="102"/>
                    <a:pt x="15" y="217"/>
                  </a:cubicBezTo>
                  <a:lnTo>
                    <a:pt x="15" y="954"/>
                  </a:lnTo>
                  <a:cubicBezTo>
                    <a:pt x="1" y="1069"/>
                    <a:pt x="102" y="1170"/>
                    <a:pt x="217" y="1170"/>
                  </a:cubicBezTo>
                  <a:lnTo>
                    <a:pt x="954" y="1170"/>
                  </a:lnTo>
                  <a:cubicBezTo>
                    <a:pt x="1084" y="1170"/>
                    <a:pt x="1185" y="1069"/>
                    <a:pt x="1185" y="954"/>
                  </a:cubicBezTo>
                  <a:lnTo>
                    <a:pt x="1185" y="217"/>
                  </a:lnTo>
                  <a:cubicBezTo>
                    <a:pt x="1185" y="102"/>
                    <a:pt x="1084" y="1"/>
                    <a:pt x="968"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4" name="Google Shape;17964;p72"/>
            <p:cNvSpPr/>
            <p:nvPr/>
          </p:nvSpPr>
          <p:spPr>
            <a:xfrm>
              <a:off x="4320227" y="3361347"/>
              <a:ext cx="38248" cy="35967"/>
            </a:xfrm>
            <a:custGeom>
              <a:rect b="b" l="l" r="r" t="t"/>
              <a:pathLst>
                <a:path extrusionOk="0" h="1372" w="1459">
                  <a:moveTo>
                    <a:pt x="202" y="1"/>
                  </a:moveTo>
                  <a:cubicBezTo>
                    <a:pt x="87" y="1"/>
                    <a:pt x="0" y="102"/>
                    <a:pt x="15" y="232"/>
                  </a:cubicBezTo>
                  <a:lnTo>
                    <a:pt x="116" y="1199"/>
                  </a:lnTo>
                  <a:cubicBezTo>
                    <a:pt x="130" y="1300"/>
                    <a:pt x="217" y="1372"/>
                    <a:pt x="318" y="1372"/>
                  </a:cubicBezTo>
                  <a:lnTo>
                    <a:pt x="1141" y="1372"/>
                  </a:lnTo>
                  <a:cubicBezTo>
                    <a:pt x="1242" y="1372"/>
                    <a:pt x="1328" y="1300"/>
                    <a:pt x="1343" y="1199"/>
                  </a:cubicBezTo>
                  <a:lnTo>
                    <a:pt x="1444" y="232"/>
                  </a:lnTo>
                  <a:cubicBezTo>
                    <a:pt x="1458" y="102"/>
                    <a:pt x="1372" y="1"/>
                    <a:pt x="1256"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5" name="Google Shape;17965;p72"/>
            <p:cNvSpPr/>
            <p:nvPr/>
          </p:nvSpPr>
          <p:spPr>
            <a:xfrm>
              <a:off x="4405609" y="3596653"/>
              <a:ext cx="102710" cy="101033"/>
            </a:xfrm>
            <a:custGeom>
              <a:rect b="b" l="l" r="r" t="t"/>
              <a:pathLst>
                <a:path extrusionOk="0" h="3854" w="3918">
                  <a:moveTo>
                    <a:pt x="233" y="1"/>
                  </a:moveTo>
                  <a:cubicBezTo>
                    <a:pt x="105" y="1"/>
                    <a:pt x="1" y="144"/>
                    <a:pt x="49" y="278"/>
                  </a:cubicBezTo>
                  <a:lnTo>
                    <a:pt x="1161" y="3396"/>
                  </a:lnTo>
                  <a:cubicBezTo>
                    <a:pt x="1198" y="3486"/>
                    <a:pt x="1279" y="3533"/>
                    <a:pt x="1360" y="3533"/>
                  </a:cubicBezTo>
                  <a:cubicBezTo>
                    <a:pt x="1434" y="3533"/>
                    <a:pt x="1509" y="3493"/>
                    <a:pt x="1550" y="3410"/>
                  </a:cubicBezTo>
                  <a:lnTo>
                    <a:pt x="1926" y="2616"/>
                  </a:lnTo>
                  <a:lnTo>
                    <a:pt x="3095" y="3800"/>
                  </a:lnTo>
                  <a:cubicBezTo>
                    <a:pt x="3138" y="3836"/>
                    <a:pt x="3192" y="3854"/>
                    <a:pt x="3246" y="3854"/>
                  </a:cubicBezTo>
                  <a:cubicBezTo>
                    <a:pt x="3301" y="3854"/>
                    <a:pt x="3355" y="3836"/>
                    <a:pt x="3398" y="3800"/>
                  </a:cubicBezTo>
                  <a:lnTo>
                    <a:pt x="3831" y="3352"/>
                  </a:lnTo>
                  <a:cubicBezTo>
                    <a:pt x="3918" y="3266"/>
                    <a:pt x="3918" y="3136"/>
                    <a:pt x="3831" y="3064"/>
                  </a:cubicBezTo>
                  <a:lnTo>
                    <a:pt x="2662" y="1880"/>
                  </a:lnTo>
                  <a:lnTo>
                    <a:pt x="3456" y="1519"/>
                  </a:lnTo>
                  <a:cubicBezTo>
                    <a:pt x="3615" y="1432"/>
                    <a:pt x="3600" y="1187"/>
                    <a:pt x="3427" y="1129"/>
                  </a:cubicBezTo>
                  <a:lnTo>
                    <a:pt x="309" y="18"/>
                  </a:lnTo>
                  <a:cubicBezTo>
                    <a:pt x="283" y="6"/>
                    <a:pt x="258" y="1"/>
                    <a:pt x="23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66" name="Google Shape;17966;p72"/>
          <p:cNvGrpSpPr/>
          <p:nvPr/>
        </p:nvGrpSpPr>
        <p:grpSpPr>
          <a:xfrm>
            <a:off x="2786833" y="1512351"/>
            <a:ext cx="366722" cy="353667"/>
            <a:chOff x="2786833" y="1512351"/>
            <a:chExt cx="366722" cy="353667"/>
          </a:xfrm>
        </p:grpSpPr>
        <p:sp>
          <p:nvSpPr>
            <p:cNvPr id="17967" name="Google Shape;17967;p72"/>
            <p:cNvSpPr/>
            <p:nvPr/>
          </p:nvSpPr>
          <p:spPr>
            <a:xfrm>
              <a:off x="2987797" y="1713315"/>
              <a:ext cx="165757" cy="75106"/>
            </a:xfrm>
            <a:custGeom>
              <a:rect b="b" l="l" r="r" t="t"/>
              <a:pathLst>
                <a:path extrusionOk="0" h="2865" w="6323">
                  <a:moveTo>
                    <a:pt x="5669" y="0"/>
                  </a:moveTo>
                  <a:cubicBezTo>
                    <a:pt x="5661" y="0"/>
                    <a:pt x="5653" y="0"/>
                    <a:pt x="5644" y="1"/>
                  </a:cubicBezTo>
                  <a:lnTo>
                    <a:pt x="679" y="1"/>
                  </a:lnTo>
                  <a:cubicBezTo>
                    <a:pt x="303" y="1"/>
                    <a:pt x="0" y="304"/>
                    <a:pt x="0" y="679"/>
                  </a:cubicBezTo>
                  <a:lnTo>
                    <a:pt x="0" y="1127"/>
                  </a:lnTo>
                  <a:cubicBezTo>
                    <a:pt x="0" y="1502"/>
                    <a:pt x="303" y="1805"/>
                    <a:pt x="679" y="1805"/>
                  </a:cubicBezTo>
                  <a:lnTo>
                    <a:pt x="3392" y="1805"/>
                  </a:lnTo>
                  <a:lnTo>
                    <a:pt x="4749" y="2815"/>
                  </a:lnTo>
                  <a:cubicBezTo>
                    <a:pt x="4791" y="2850"/>
                    <a:pt x="4838" y="2865"/>
                    <a:pt x="4884" y="2865"/>
                  </a:cubicBezTo>
                  <a:cubicBezTo>
                    <a:pt x="5012" y="2865"/>
                    <a:pt x="5131" y="2748"/>
                    <a:pt x="5110" y="2599"/>
                  </a:cubicBezTo>
                  <a:lnTo>
                    <a:pt x="4966" y="1805"/>
                  </a:lnTo>
                  <a:lnTo>
                    <a:pt x="5644" y="1805"/>
                  </a:lnTo>
                  <a:cubicBezTo>
                    <a:pt x="6020" y="1805"/>
                    <a:pt x="6323" y="1502"/>
                    <a:pt x="6323" y="1127"/>
                  </a:cubicBezTo>
                  <a:lnTo>
                    <a:pt x="6323" y="679"/>
                  </a:lnTo>
                  <a:cubicBezTo>
                    <a:pt x="6323" y="312"/>
                    <a:pt x="6033" y="0"/>
                    <a:pt x="5669"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8" name="Google Shape;17968;p72"/>
            <p:cNvSpPr/>
            <p:nvPr/>
          </p:nvSpPr>
          <p:spPr>
            <a:xfrm>
              <a:off x="2786833" y="1767423"/>
              <a:ext cx="177528" cy="98595"/>
            </a:xfrm>
            <a:custGeom>
              <a:rect b="b" l="l" r="r" t="t"/>
              <a:pathLst>
                <a:path extrusionOk="0" h="3761" w="6772">
                  <a:moveTo>
                    <a:pt x="654" y="0"/>
                  </a:moveTo>
                  <a:cubicBezTo>
                    <a:pt x="290" y="0"/>
                    <a:pt x="1" y="298"/>
                    <a:pt x="1" y="665"/>
                  </a:cubicBezTo>
                  <a:lnTo>
                    <a:pt x="1" y="2022"/>
                  </a:lnTo>
                  <a:cubicBezTo>
                    <a:pt x="1" y="2397"/>
                    <a:pt x="304" y="2700"/>
                    <a:pt x="679" y="2700"/>
                  </a:cubicBezTo>
                  <a:lnTo>
                    <a:pt x="1358" y="2700"/>
                  </a:lnTo>
                  <a:lnTo>
                    <a:pt x="1228" y="3494"/>
                  </a:lnTo>
                  <a:cubicBezTo>
                    <a:pt x="1196" y="3643"/>
                    <a:pt x="1313" y="3760"/>
                    <a:pt x="1445" y="3760"/>
                  </a:cubicBezTo>
                  <a:cubicBezTo>
                    <a:pt x="1493" y="3760"/>
                    <a:pt x="1543" y="3745"/>
                    <a:pt x="1589" y="3711"/>
                  </a:cubicBezTo>
                  <a:lnTo>
                    <a:pt x="2931" y="2700"/>
                  </a:lnTo>
                  <a:lnTo>
                    <a:pt x="6093" y="2700"/>
                  </a:lnTo>
                  <a:cubicBezTo>
                    <a:pt x="6468" y="2700"/>
                    <a:pt x="6771" y="2397"/>
                    <a:pt x="6771" y="2022"/>
                  </a:cubicBezTo>
                  <a:lnTo>
                    <a:pt x="6771" y="665"/>
                  </a:lnTo>
                  <a:cubicBezTo>
                    <a:pt x="6771" y="290"/>
                    <a:pt x="6468" y="1"/>
                    <a:pt x="6093" y="1"/>
                  </a:cubicBezTo>
                  <a:lnTo>
                    <a:pt x="679" y="1"/>
                  </a:lnTo>
                  <a:cubicBezTo>
                    <a:pt x="671" y="0"/>
                    <a:pt x="662" y="0"/>
                    <a:pt x="65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9" name="Google Shape;17969;p72"/>
            <p:cNvSpPr/>
            <p:nvPr/>
          </p:nvSpPr>
          <p:spPr>
            <a:xfrm>
              <a:off x="2786833" y="1607747"/>
              <a:ext cx="189246" cy="122398"/>
            </a:xfrm>
            <a:custGeom>
              <a:rect b="b" l="l" r="r" t="t"/>
              <a:pathLst>
                <a:path extrusionOk="0" h="4669" w="7219">
                  <a:moveTo>
                    <a:pt x="679" y="0"/>
                  </a:moveTo>
                  <a:cubicBezTo>
                    <a:pt x="304" y="0"/>
                    <a:pt x="1" y="303"/>
                    <a:pt x="1" y="679"/>
                  </a:cubicBezTo>
                  <a:lnTo>
                    <a:pt x="1" y="2930"/>
                  </a:lnTo>
                  <a:cubicBezTo>
                    <a:pt x="1" y="3291"/>
                    <a:pt x="304" y="3594"/>
                    <a:pt x="679" y="3594"/>
                  </a:cubicBezTo>
                  <a:lnTo>
                    <a:pt x="1358" y="3594"/>
                  </a:lnTo>
                  <a:lnTo>
                    <a:pt x="1228" y="4403"/>
                  </a:lnTo>
                  <a:cubicBezTo>
                    <a:pt x="1196" y="4552"/>
                    <a:pt x="1313" y="4669"/>
                    <a:pt x="1445" y="4669"/>
                  </a:cubicBezTo>
                  <a:cubicBezTo>
                    <a:pt x="1493" y="4669"/>
                    <a:pt x="1543" y="4654"/>
                    <a:pt x="1589" y="4619"/>
                  </a:cubicBezTo>
                  <a:lnTo>
                    <a:pt x="2931" y="3594"/>
                  </a:lnTo>
                  <a:lnTo>
                    <a:pt x="6540" y="3594"/>
                  </a:lnTo>
                  <a:cubicBezTo>
                    <a:pt x="6915" y="3594"/>
                    <a:pt x="7219" y="3291"/>
                    <a:pt x="7219" y="2930"/>
                  </a:cubicBezTo>
                  <a:lnTo>
                    <a:pt x="7219" y="679"/>
                  </a:lnTo>
                  <a:cubicBezTo>
                    <a:pt x="7219" y="303"/>
                    <a:pt x="6915" y="0"/>
                    <a:pt x="654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0" name="Google Shape;17970;p72"/>
            <p:cNvSpPr/>
            <p:nvPr/>
          </p:nvSpPr>
          <p:spPr>
            <a:xfrm>
              <a:off x="2964334" y="1512351"/>
              <a:ext cx="189220" cy="98595"/>
            </a:xfrm>
            <a:custGeom>
              <a:rect b="b" l="l" r="r" t="t"/>
              <a:pathLst>
                <a:path extrusionOk="0" h="3761" w="7218">
                  <a:moveTo>
                    <a:pt x="6565" y="1"/>
                  </a:moveTo>
                  <a:cubicBezTo>
                    <a:pt x="6556" y="1"/>
                    <a:pt x="6548" y="1"/>
                    <a:pt x="6539" y="1"/>
                  </a:cubicBezTo>
                  <a:lnTo>
                    <a:pt x="679" y="1"/>
                  </a:lnTo>
                  <a:cubicBezTo>
                    <a:pt x="303" y="1"/>
                    <a:pt x="0" y="290"/>
                    <a:pt x="0" y="665"/>
                  </a:cubicBezTo>
                  <a:lnTo>
                    <a:pt x="0" y="2022"/>
                  </a:lnTo>
                  <a:cubicBezTo>
                    <a:pt x="0" y="2398"/>
                    <a:pt x="303" y="2701"/>
                    <a:pt x="679" y="2701"/>
                  </a:cubicBezTo>
                  <a:lnTo>
                    <a:pt x="4287" y="2701"/>
                  </a:lnTo>
                  <a:lnTo>
                    <a:pt x="5644" y="3711"/>
                  </a:lnTo>
                  <a:cubicBezTo>
                    <a:pt x="5686" y="3746"/>
                    <a:pt x="5733" y="3761"/>
                    <a:pt x="5779" y="3761"/>
                  </a:cubicBezTo>
                  <a:cubicBezTo>
                    <a:pt x="5907" y="3761"/>
                    <a:pt x="6026" y="3643"/>
                    <a:pt x="6005" y="3495"/>
                  </a:cubicBezTo>
                  <a:lnTo>
                    <a:pt x="5861" y="2701"/>
                  </a:lnTo>
                  <a:lnTo>
                    <a:pt x="6539" y="2701"/>
                  </a:lnTo>
                  <a:cubicBezTo>
                    <a:pt x="6915" y="2701"/>
                    <a:pt x="7218" y="2398"/>
                    <a:pt x="7218" y="2022"/>
                  </a:cubicBezTo>
                  <a:lnTo>
                    <a:pt x="7218" y="665"/>
                  </a:lnTo>
                  <a:cubicBezTo>
                    <a:pt x="7218" y="299"/>
                    <a:pt x="6928" y="1"/>
                    <a:pt x="6565"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1" name="Google Shape;17971;p72"/>
            <p:cNvSpPr/>
            <p:nvPr/>
          </p:nvSpPr>
          <p:spPr>
            <a:xfrm>
              <a:off x="2991939" y="1529784"/>
              <a:ext cx="39401" cy="12138"/>
            </a:xfrm>
            <a:custGeom>
              <a:rect b="b" l="l" r="r" t="t"/>
              <a:pathLst>
                <a:path extrusionOk="0" h="463" w="1503">
                  <a:moveTo>
                    <a:pt x="304" y="0"/>
                  </a:moveTo>
                  <a:cubicBezTo>
                    <a:pt x="1" y="0"/>
                    <a:pt x="1" y="462"/>
                    <a:pt x="304" y="462"/>
                  </a:cubicBezTo>
                  <a:lnTo>
                    <a:pt x="1199" y="462"/>
                  </a:lnTo>
                  <a:cubicBezTo>
                    <a:pt x="1502" y="462"/>
                    <a:pt x="1502" y="0"/>
                    <a:pt x="119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2" name="Google Shape;17972;p72"/>
            <p:cNvSpPr/>
            <p:nvPr/>
          </p:nvSpPr>
          <p:spPr>
            <a:xfrm>
              <a:off x="3098293" y="1553613"/>
              <a:ext cx="27631" cy="11771"/>
            </a:xfrm>
            <a:custGeom>
              <a:rect b="b" l="l" r="r" t="t"/>
              <a:pathLst>
                <a:path extrusionOk="0" h="449" w="1054">
                  <a:moveTo>
                    <a:pt x="303" y="1"/>
                  </a:moveTo>
                  <a:cubicBezTo>
                    <a:pt x="0" y="1"/>
                    <a:pt x="0" y="448"/>
                    <a:pt x="303" y="448"/>
                  </a:cubicBezTo>
                  <a:lnTo>
                    <a:pt x="751" y="448"/>
                  </a:lnTo>
                  <a:cubicBezTo>
                    <a:pt x="1054" y="448"/>
                    <a:pt x="1054" y="1"/>
                    <a:pt x="75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3" name="Google Shape;17973;p72"/>
            <p:cNvSpPr/>
            <p:nvPr/>
          </p:nvSpPr>
          <p:spPr>
            <a:xfrm>
              <a:off x="3039257" y="1529784"/>
              <a:ext cx="84779" cy="12138"/>
            </a:xfrm>
            <a:custGeom>
              <a:rect b="b" l="l" r="r" t="t"/>
              <a:pathLst>
                <a:path extrusionOk="0" h="463" w="3234">
                  <a:moveTo>
                    <a:pt x="303" y="0"/>
                  </a:moveTo>
                  <a:cubicBezTo>
                    <a:pt x="0" y="0"/>
                    <a:pt x="0" y="462"/>
                    <a:pt x="303" y="462"/>
                  </a:cubicBezTo>
                  <a:lnTo>
                    <a:pt x="3003" y="462"/>
                  </a:lnTo>
                  <a:cubicBezTo>
                    <a:pt x="3133" y="462"/>
                    <a:pt x="3234" y="361"/>
                    <a:pt x="3234" y="231"/>
                  </a:cubicBezTo>
                  <a:cubicBezTo>
                    <a:pt x="3234" y="101"/>
                    <a:pt x="3133" y="0"/>
                    <a:pt x="3003"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4" name="Google Shape;17974;p72"/>
            <p:cNvSpPr/>
            <p:nvPr/>
          </p:nvSpPr>
          <p:spPr>
            <a:xfrm>
              <a:off x="2991939" y="1553613"/>
              <a:ext cx="98437" cy="11771"/>
            </a:xfrm>
            <a:custGeom>
              <a:rect b="b" l="l" r="r" t="t"/>
              <a:pathLst>
                <a:path extrusionOk="0" h="449" w="3755">
                  <a:moveTo>
                    <a:pt x="304" y="1"/>
                  </a:moveTo>
                  <a:cubicBezTo>
                    <a:pt x="1" y="1"/>
                    <a:pt x="1" y="448"/>
                    <a:pt x="304" y="448"/>
                  </a:cubicBezTo>
                  <a:lnTo>
                    <a:pt x="3451" y="448"/>
                  </a:lnTo>
                  <a:cubicBezTo>
                    <a:pt x="3754" y="448"/>
                    <a:pt x="3754" y="1"/>
                    <a:pt x="34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5" name="Google Shape;17975;p72"/>
            <p:cNvSpPr/>
            <p:nvPr/>
          </p:nvSpPr>
          <p:spPr>
            <a:xfrm>
              <a:off x="2814463" y="1784070"/>
              <a:ext cx="86693" cy="11771"/>
            </a:xfrm>
            <a:custGeom>
              <a:rect b="b" l="l" r="r" t="t"/>
              <a:pathLst>
                <a:path extrusionOk="0" h="449" w="3307">
                  <a:moveTo>
                    <a:pt x="304" y="1"/>
                  </a:moveTo>
                  <a:cubicBezTo>
                    <a:pt x="1" y="1"/>
                    <a:pt x="1" y="448"/>
                    <a:pt x="304" y="448"/>
                  </a:cubicBezTo>
                  <a:lnTo>
                    <a:pt x="3003" y="448"/>
                  </a:lnTo>
                  <a:cubicBezTo>
                    <a:pt x="3306" y="448"/>
                    <a:pt x="3306" y="1"/>
                    <a:pt x="300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6" name="Google Shape;17976;p72"/>
            <p:cNvSpPr/>
            <p:nvPr/>
          </p:nvSpPr>
          <p:spPr>
            <a:xfrm>
              <a:off x="2909073" y="1784070"/>
              <a:ext cx="27657" cy="11771"/>
            </a:xfrm>
            <a:custGeom>
              <a:rect b="b" l="l" r="r" t="t"/>
              <a:pathLst>
                <a:path extrusionOk="0" h="449" w="1055">
                  <a:moveTo>
                    <a:pt x="304" y="1"/>
                  </a:moveTo>
                  <a:cubicBezTo>
                    <a:pt x="0" y="1"/>
                    <a:pt x="0" y="448"/>
                    <a:pt x="304" y="448"/>
                  </a:cubicBezTo>
                  <a:lnTo>
                    <a:pt x="751" y="448"/>
                  </a:lnTo>
                  <a:cubicBezTo>
                    <a:pt x="1054" y="448"/>
                    <a:pt x="1054" y="1"/>
                    <a:pt x="7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7" name="Google Shape;17977;p72"/>
            <p:cNvSpPr/>
            <p:nvPr/>
          </p:nvSpPr>
          <p:spPr>
            <a:xfrm>
              <a:off x="2814463" y="1807925"/>
              <a:ext cx="27657" cy="11744"/>
            </a:xfrm>
            <a:custGeom>
              <a:rect b="b" l="l" r="r" t="t"/>
              <a:pathLst>
                <a:path extrusionOk="0" h="448" w="1055">
                  <a:moveTo>
                    <a:pt x="304" y="0"/>
                  </a:moveTo>
                  <a:cubicBezTo>
                    <a:pt x="1" y="0"/>
                    <a:pt x="1" y="448"/>
                    <a:pt x="304" y="448"/>
                  </a:cubicBezTo>
                  <a:lnTo>
                    <a:pt x="751" y="448"/>
                  </a:lnTo>
                  <a:cubicBezTo>
                    <a:pt x="1054" y="448"/>
                    <a:pt x="1054" y="0"/>
                    <a:pt x="751"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8" name="Google Shape;17978;p72"/>
            <p:cNvSpPr/>
            <p:nvPr/>
          </p:nvSpPr>
          <p:spPr>
            <a:xfrm>
              <a:off x="2850037" y="1807925"/>
              <a:ext cx="86693" cy="11744"/>
            </a:xfrm>
            <a:custGeom>
              <a:rect b="b" l="l" r="r" t="t"/>
              <a:pathLst>
                <a:path extrusionOk="0" h="448" w="3307">
                  <a:moveTo>
                    <a:pt x="304" y="0"/>
                  </a:moveTo>
                  <a:cubicBezTo>
                    <a:pt x="1" y="0"/>
                    <a:pt x="1" y="448"/>
                    <a:pt x="304" y="448"/>
                  </a:cubicBezTo>
                  <a:lnTo>
                    <a:pt x="3003" y="448"/>
                  </a:lnTo>
                  <a:cubicBezTo>
                    <a:pt x="3306" y="448"/>
                    <a:pt x="3306" y="0"/>
                    <a:pt x="300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9" name="Google Shape;17979;p72"/>
            <p:cNvSpPr/>
            <p:nvPr/>
          </p:nvSpPr>
          <p:spPr>
            <a:xfrm>
              <a:off x="3050975" y="1731115"/>
              <a:ext cx="74949" cy="11744"/>
            </a:xfrm>
            <a:custGeom>
              <a:rect b="b" l="l" r="r" t="t"/>
              <a:pathLst>
                <a:path extrusionOk="0" h="448" w="2859">
                  <a:moveTo>
                    <a:pt x="304" y="0"/>
                  </a:moveTo>
                  <a:cubicBezTo>
                    <a:pt x="1" y="0"/>
                    <a:pt x="1" y="448"/>
                    <a:pt x="304" y="448"/>
                  </a:cubicBezTo>
                  <a:lnTo>
                    <a:pt x="2556" y="448"/>
                  </a:lnTo>
                  <a:cubicBezTo>
                    <a:pt x="2859" y="448"/>
                    <a:pt x="2859" y="0"/>
                    <a:pt x="255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0" name="Google Shape;17980;p72"/>
            <p:cNvSpPr/>
            <p:nvPr/>
          </p:nvSpPr>
          <p:spPr>
            <a:xfrm>
              <a:off x="3015401" y="1731115"/>
              <a:ext cx="27657" cy="11744"/>
            </a:xfrm>
            <a:custGeom>
              <a:rect b="b" l="l" r="r" t="t"/>
              <a:pathLst>
                <a:path extrusionOk="0" h="448" w="1055">
                  <a:moveTo>
                    <a:pt x="304" y="0"/>
                  </a:moveTo>
                  <a:cubicBezTo>
                    <a:pt x="1" y="0"/>
                    <a:pt x="1" y="448"/>
                    <a:pt x="304" y="448"/>
                  </a:cubicBezTo>
                  <a:lnTo>
                    <a:pt x="751" y="448"/>
                  </a:lnTo>
                  <a:cubicBezTo>
                    <a:pt x="1055" y="448"/>
                    <a:pt x="1055" y="0"/>
                    <a:pt x="75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1" name="Google Shape;17981;p72"/>
            <p:cNvSpPr/>
            <p:nvPr/>
          </p:nvSpPr>
          <p:spPr>
            <a:xfrm>
              <a:off x="2814463" y="1624394"/>
              <a:ext cx="86693" cy="12138"/>
            </a:xfrm>
            <a:custGeom>
              <a:rect b="b" l="l" r="r" t="t"/>
              <a:pathLst>
                <a:path extrusionOk="0" h="463" w="3307">
                  <a:moveTo>
                    <a:pt x="304" y="0"/>
                  </a:moveTo>
                  <a:cubicBezTo>
                    <a:pt x="1" y="0"/>
                    <a:pt x="1" y="462"/>
                    <a:pt x="304" y="462"/>
                  </a:cubicBezTo>
                  <a:lnTo>
                    <a:pt x="3003" y="462"/>
                  </a:lnTo>
                  <a:cubicBezTo>
                    <a:pt x="3306" y="462"/>
                    <a:pt x="3306" y="0"/>
                    <a:pt x="300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2" name="Google Shape;17982;p72"/>
            <p:cNvSpPr/>
            <p:nvPr/>
          </p:nvSpPr>
          <p:spPr>
            <a:xfrm>
              <a:off x="2909073" y="1624394"/>
              <a:ext cx="39375" cy="12138"/>
            </a:xfrm>
            <a:custGeom>
              <a:rect b="b" l="l" r="r" t="t"/>
              <a:pathLst>
                <a:path extrusionOk="0" h="463" w="1502">
                  <a:moveTo>
                    <a:pt x="304" y="0"/>
                  </a:moveTo>
                  <a:cubicBezTo>
                    <a:pt x="0" y="0"/>
                    <a:pt x="0" y="462"/>
                    <a:pt x="304" y="462"/>
                  </a:cubicBezTo>
                  <a:lnTo>
                    <a:pt x="1199" y="462"/>
                  </a:lnTo>
                  <a:cubicBezTo>
                    <a:pt x="1502" y="462"/>
                    <a:pt x="1502" y="0"/>
                    <a:pt x="1199"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3" name="Google Shape;17983;p72"/>
            <p:cNvSpPr/>
            <p:nvPr/>
          </p:nvSpPr>
          <p:spPr>
            <a:xfrm>
              <a:off x="2814463" y="1671686"/>
              <a:ext cx="86693" cy="12138"/>
            </a:xfrm>
            <a:custGeom>
              <a:rect b="b" l="l" r="r" t="t"/>
              <a:pathLst>
                <a:path extrusionOk="0" h="463" w="3307">
                  <a:moveTo>
                    <a:pt x="304" y="1"/>
                  </a:moveTo>
                  <a:cubicBezTo>
                    <a:pt x="1" y="1"/>
                    <a:pt x="1" y="463"/>
                    <a:pt x="304" y="463"/>
                  </a:cubicBezTo>
                  <a:lnTo>
                    <a:pt x="3003" y="463"/>
                  </a:lnTo>
                  <a:cubicBezTo>
                    <a:pt x="3306" y="463"/>
                    <a:pt x="3306" y="1"/>
                    <a:pt x="300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4" name="Google Shape;17984;p72"/>
            <p:cNvSpPr/>
            <p:nvPr/>
          </p:nvSpPr>
          <p:spPr>
            <a:xfrm>
              <a:off x="2909073" y="1671686"/>
              <a:ext cx="39375" cy="12138"/>
            </a:xfrm>
            <a:custGeom>
              <a:rect b="b" l="l" r="r" t="t"/>
              <a:pathLst>
                <a:path extrusionOk="0" h="463" w="1502">
                  <a:moveTo>
                    <a:pt x="304" y="1"/>
                  </a:moveTo>
                  <a:cubicBezTo>
                    <a:pt x="0" y="1"/>
                    <a:pt x="0" y="463"/>
                    <a:pt x="304" y="463"/>
                  </a:cubicBezTo>
                  <a:lnTo>
                    <a:pt x="1199" y="463"/>
                  </a:lnTo>
                  <a:cubicBezTo>
                    <a:pt x="1502" y="463"/>
                    <a:pt x="1502" y="1"/>
                    <a:pt x="1199"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5" name="Google Shape;17985;p72"/>
            <p:cNvSpPr/>
            <p:nvPr/>
          </p:nvSpPr>
          <p:spPr>
            <a:xfrm>
              <a:off x="2814463" y="1648223"/>
              <a:ext cx="27657" cy="11771"/>
            </a:xfrm>
            <a:custGeom>
              <a:rect b="b" l="l" r="r" t="t"/>
              <a:pathLst>
                <a:path extrusionOk="0" h="449" w="1055">
                  <a:moveTo>
                    <a:pt x="304" y="1"/>
                  </a:moveTo>
                  <a:cubicBezTo>
                    <a:pt x="1" y="1"/>
                    <a:pt x="1" y="448"/>
                    <a:pt x="304" y="448"/>
                  </a:cubicBezTo>
                  <a:lnTo>
                    <a:pt x="751" y="448"/>
                  </a:lnTo>
                  <a:cubicBezTo>
                    <a:pt x="1054" y="448"/>
                    <a:pt x="1054" y="1"/>
                    <a:pt x="7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6" name="Google Shape;17986;p72"/>
            <p:cNvSpPr/>
            <p:nvPr/>
          </p:nvSpPr>
          <p:spPr>
            <a:xfrm>
              <a:off x="2850037" y="1648223"/>
              <a:ext cx="98411" cy="11771"/>
            </a:xfrm>
            <a:custGeom>
              <a:rect b="b" l="l" r="r" t="t"/>
              <a:pathLst>
                <a:path extrusionOk="0" h="449" w="3754">
                  <a:moveTo>
                    <a:pt x="304" y="1"/>
                  </a:moveTo>
                  <a:cubicBezTo>
                    <a:pt x="1" y="1"/>
                    <a:pt x="1" y="448"/>
                    <a:pt x="304" y="448"/>
                  </a:cubicBezTo>
                  <a:lnTo>
                    <a:pt x="3451" y="448"/>
                  </a:lnTo>
                  <a:cubicBezTo>
                    <a:pt x="3754" y="448"/>
                    <a:pt x="3754" y="1"/>
                    <a:pt x="345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87" name="Google Shape;17987;p72"/>
          <p:cNvGrpSpPr/>
          <p:nvPr/>
        </p:nvGrpSpPr>
        <p:grpSpPr>
          <a:xfrm>
            <a:off x="1845321" y="1512744"/>
            <a:ext cx="352723" cy="353090"/>
            <a:chOff x="1845321" y="1512744"/>
            <a:chExt cx="352723" cy="353090"/>
          </a:xfrm>
        </p:grpSpPr>
        <p:sp>
          <p:nvSpPr>
            <p:cNvPr id="17988" name="Google Shape;17988;p72"/>
            <p:cNvSpPr/>
            <p:nvPr/>
          </p:nvSpPr>
          <p:spPr>
            <a:xfrm>
              <a:off x="1964888" y="1700444"/>
              <a:ext cx="113563" cy="96917"/>
            </a:xfrm>
            <a:custGeom>
              <a:rect b="b" l="l" r="r" t="t"/>
              <a:pathLst>
                <a:path extrusionOk="0" h="3697" w="4332">
                  <a:moveTo>
                    <a:pt x="1517" y="1"/>
                  </a:moveTo>
                  <a:lnTo>
                    <a:pt x="1517" y="289"/>
                  </a:lnTo>
                  <a:cubicBezTo>
                    <a:pt x="1517" y="376"/>
                    <a:pt x="1459" y="463"/>
                    <a:pt x="1387" y="492"/>
                  </a:cubicBezTo>
                  <a:lnTo>
                    <a:pt x="391" y="925"/>
                  </a:lnTo>
                  <a:cubicBezTo>
                    <a:pt x="145" y="1026"/>
                    <a:pt x="1" y="1257"/>
                    <a:pt x="1" y="1516"/>
                  </a:cubicBezTo>
                  <a:lnTo>
                    <a:pt x="1" y="3696"/>
                  </a:lnTo>
                  <a:lnTo>
                    <a:pt x="4332" y="3696"/>
                  </a:lnTo>
                  <a:lnTo>
                    <a:pt x="4332" y="1516"/>
                  </a:lnTo>
                  <a:cubicBezTo>
                    <a:pt x="4332" y="1257"/>
                    <a:pt x="4173" y="1026"/>
                    <a:pt x="3942" y="925"/>
                  </a:cubicBezTo>
                  <a:lnTo>
                    <a:pt x="2946" y="492"/>
                  </a:lnTo>
                  <a:cubicBezTo>
                    <a:pt x="2859" y="463"/>
                    <a:pt x="2816" y="376"/>
                    <a:pt x="2816" y="289"/>
                  </a:cubicBezTo>
                  <a:lnTo>
                    <a:pt x="2816"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9" name="Google Shape;17989;p72"/>
            <p:cNvSpPr/>
            <p:nvPr/>
          </p:nvSpPr>
          <p:spPr>
            <a:xfrm>
              <a:off x="2001615" y="1700444"/>
              <a:ext cx="39742" cy="17066"/>
            </a:xfrm>
            <a:custGeom>
              <a:rect b="b" l="l" r="r" t="t"/>
              <a:pathLst>
                <a:path extrusionOk="0" h="651" w="1516">
                  <a:moveTo>
                    <a:pt x="116" y="1"/>
                  </a:moveTo>
                  <a:lnTo>
                    <a:pt x="116" y="289"/>
                  </a:lnTo>
                  <a:cubicBezTo>
                    <a:pt x="116" y="362"/>
                    <a:pt x="72" y="434"/>
                    <a:pt x="0" y="477"/>
                  </a:cubicBezTo>
                  <a:cubicBezTo>
                    <a:pt x="246" y="593"/>
                    <a:pt x="505" y="650"/>
                    <a:pt x="765" y="650"/>
                  </a:cubicBezTo>
                  <a:cubicBezTo>
                    <a:pt x="1025" y="650"/>
                    <a:pt x="1285" y="593"/>
                    <a:pt x="1516" y="477"/>
                  </a:cubicBezTo>
                  <a:cubicBezTo>
                    <a:pt x="1458" y="434"/>
                    <a:pt x="1415" y="362"/>
                    <a:pt x="1415" y="289"/>
                  </a:cubicBezTo>
                  <a:lnTo>
                    <a:pt x="141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0" name="Google Shape;17990;p72"/>
            <p:cNvSpPr/>
            <p:nvPr/>
          </p:nvSpPr>
          <p:spPr>
            <a:xfrm>
              <a:off x="1964521" y="1715203"/>
              <a:ext cx="113930" cy="82158"/>
            </a:xfrm>
            <a:custGeom>
              <a:rect b="b" l="l" r="r" t="t"/>
              <a:pathLst>
                <a:path extrusionOk="0" h="3134" w="4346">
                  <a:moveTo>
                    <a:pt x="1256" y="1"/>
                  </a:moveTo>
                  <a:lnTo>
                    <a:pt x="405" y="362"/>
                  </a:lnTo>
                  <a:cubicBezTo>
                    <a:pt x="159" y="463"/>
                    <a:pt x="1" y="694"/>
                    <a:pt x="15" y="953"/>
                  </a:cubicBezTo>
                  <a:lnTo>
                    <a:pt x="15" y="3133"/>
                  </a:lnTo>
                  <a:lnTo>
                    <a:pt x="4346" y="3133"/>
                  </a:lnTo>
                  <a:lnTo>
                    <a:pt x="4346" y="953"/>
                  </a:lnTo>
                  <a:cubicBezTo>
                    <a:pt x="4346" y="694"/>
                    <a:pt x="4187" y="463"/>
                    <a:pt x="3956" y="362"/>
                  </a:cubicBezTo>
                  <a:lnTo>
                    <a:pt x="3104" y="1"/>
                  </a:lnTo>
                  <a:cubicBezTo>
                    <a:pt x="2895" y="347"/>
                    <a:pt x="2538" y="520"/>
                    <a:pt x="2180" y="520"/>
                  </a:cubicBezTo>
                  <a:cubicBezTo>
                    <a:pt x="1823" y="520"/>
                    <a:pt x="1466" y="347"/>
                    <a:pt x="125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1" name="Google Shape;17991;p72"/>
            <p:cNvSpPr/>
            <p:nvPr/>
          </p:nvSpPr>
          <p:spPr>
            <a:xfrm>
              <a:off x="1981560" y="1620986"/>
              <a:ext cx="28784" cy="62077"/>
            </a:xfrm>
            <a:custGeom>
              <a:rect b="b" l="l" r="r" t="t"/>
              <a:pathLst>
                <a:path extrusionOk="0" h="2368" w="1098">
                  <a:moveTo>
                    <a:pt x="664" y="0"/>
                  </a:moveTo>
                  <a:cubicBezTo>
                    <a:pt x="303" y="0"/>
                    <a:pt x="0" y="289"/>
                    <a:pt x="15" y="650"/>
                  </a:cubicBezTo>
                  <a:lnTo>
                    <a:pt x="15" y="794"/>
                  </a:lnTo>
                  <a:cubicBezTo>
                    <a:pt x="15" y="982"/>
                    <a:pt x="43" y="1155"/>
                    <a:pt x="101" y="1343"/>
                  </a:cubicBezTo>
                  <a:lnTo>
                    <a:pt x="448" y="2368"/>
                  </a:lnTo>
                  <a:lnTo>
                    <a:pt x="1097" y="2368"/>
                  </a:lnTo>
                  <a:lnTo>
                    <a:pt x="1097"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2" name="Google Shape;17992;p72"/>
            <p:cNvSpPr/>
            <p:nvPr/>
          </p:nvSpPr>
          <p:spPr>
            <a:xfrm>
              <a:off x="1993278" y="1615297"/>
              <a:ext cx="68159" cy="68159"/>
            </a:xfrm>
            <a:custGeom>
              <a:rect b="b" l="l" r="r" t="t"/>
              <a:pathLst>
                <a:path extrusionOk="0" h="2600" w="2600">
                  <a:moveTo>
                    <a:pt x="650" y="1"/>
                  </a:moveTo>
                  <a:cubicBezTo>
                    <a:pt x="289" y="1"/>
                    <a:pt x="1" y="289"/>
                    <a:pt x="1" y="650"/>
                  </a:cubicBezTo>
                  <a:cubicBezTo>
                    <a:pt x="1" y="896"/>
                    <a:pt x="188" y="1083"/>
                    <a:pt x="434" y="1083"/>
                  </a:cubicBezTo>
                  <a:lnTo>
                    <a:pt x="2166" y="2599"/>
                  </a:lnTo>
                  <a:lnTo>
                    <a:pt x="2527" y="1314"/>
                  </a:lnTo>
                  <a:cubicBezTo>
                    <a:pt x="2585" y="1156"/>
                    <a:pt x="2599" y="997"/>
                    <a:pt x="2599" y="838"/>
                  </a:cubicBezTo>
                  <a:lnTo>
                    <a:pt x="2599" y="434"/>
                  </a:lnTo>
                  <a:cubicBezTo>
                    <a:pt x="2599" y="188"/>
                    <a:pt x="2411" y="1"/>
                    <a:pt x="216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3" name="Google Shape;17993;p72"/>
            <p:cNvSpPr/>
            <p:nvPr/>
          </p:nvSpPr>
          <p:spPr>
            <a:xfrm>
              <a:off x="1987223" y="1643688"/>
              <a:ext cx="68526" cy="62470"/>
            </a:xfrm>
            <a:custGeom>
              <a:rect b="b" l="l" r="r" t="t"/>
              <a:pathLst>
                <a:path extrusionOk="0" h="2383" w="2614">
                  <a:moveTo>
                    <a:pt x="838" y="0"/>
                  </a:moveTo>
                  <a:cubicBezTo>
                    <a:pt x="722" y="0"/>
                    <a:pt x="607" y="44"/>
                    <a:pt x="535" y="130"/>
                  </a:cubicBezTo>
                  <a:lnTo>
                    <a:pt x="131" y="520"/>
                  </a:lnTo>
                  <a:cubicBezTo>
                    <a:pt x="58" y="607"/>
                    <a:pt x="1" y="722"/>
                    <a:pt x="15" y="838"/>
                  </a:cubicBezTo>
                  <a:lnTo>
                    <a:pt x="15" y="1083"/>
                  </a:lnTo>
                  <a:cubicBezTo>
                    <a:pt x="15" y="1805"/>
                    <a:pt x="593" y="2382"/>
                    <a:pt x="1314" y="2382"/>
                  </a:cubicBezTo>
                  <a:cubicBezTo>
                    <a:pt x="2022" y="2382"/>
                    <a:pt x="2613" y="1805"/>
                    <a:pt x="2613" y="1083"/>
                  </a:cubicBezTo>
                  <a:lnTo>
                    <a:pt x="2613" y="809"/>
                  </a:lnTo>
                  <a:cubicBezTo>
                    <a:pt x="2613" y="693"/>
                    <a:pt x="2570" y="578"/>
                    <a:pt x="2484" y="506"/>
                  </a:cubicBezTo>
                  <a:cubicBezTo>
                    <a:pt x="2152" y="174"/>
                    <a:pt x="1531" y="29"/>
                    <a:pt x="83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4" name="Google Shape;17994;p72"/>
            <p:cNvSpPr/>
            <p:nvPr/>
          </p:nvSpPr>
          <p:spPr>
            <a:xfrm>
              <a:off x="1987223" y="1643688"/>
              <a:ext cx="68526" cy="61317"/>
            </a:xfrm>
            <a:custGeom>
              <a:rect b="b" l="l" r="r" t="t"/>
              <a:pathLst>
                <a:path extrusionOk="0" h="2339" w="2614">
                  <a:moveTo>
                    <a:pt x="838" y="0"/>
                  </a:moveTo>
                  <a:cubicBezTo>
                    <a:pt x="722" y="0"/>
                    <a:pt x="607" y="44"/>
                    <a:pt x="535" y="130"/>
                  </a:cubicBezTo>
                  <a:lnTo>
                    <a:pt x="131" y="520"/>
                  </a:lnTo>
                  <a:cubicBezTo>
                    <a:pt x="58" y="607"/>
                    <a:pt x="1" y="708"/>
                    <a:pt x="15" y="823"/>
                  </a:cubicBezTo>
                  <a:lnTo>
                    <a:pt x="15" y="1083"/>
                  </a:lnTo>
                  <a:cubicBezTo>
                    <a:pt x="1" y="1661"/>
                    <a:pt x="390" y="2166"/>
                    <a:pt x="953" y="2339"/>
                  </a:cubicBezTo>
                  <a:cubicBezTo>
                    <a:pt x="766" y="2108"/>
                    <a:pt x="665" y="1819"/>
                    <a:pt x="665" y="1516"/>
                  </a:cubicBezTo>
                  <a:lnTo>
                    <a:pt x="665" y="881"/>
                  </a:lnTo>
                  <a:cubicBezTo>
                    <a:pt x="665" y="644"/>
                    <a:pt x="853" y="447"/>
                    <a:pt x="1100" y="447"/>
                  </a:cubicBezTo>
                  <a:cubicBezTo>
                    <a:pt x="1109" y="447"/>
                    <a:pt x="1118" y="447"/>
                    <a:pt x="1127" y="448"/>
                  </a:cubicBezTo>
                  <a:cubicBezTo>
                    <a:pt x="1560" y="477"/>
                    <a:pt x="2209" y="549"/>
                    <a:pt x="2613" y="737"/>
                  </a:cubicBezTo>
                  <a:cubicBezTo>
                    <a:pt x="2599" y="650"/>
                    <a:pt x="2556" y="563"/>
                    <a:pt x="2484" y="491"/>
                  </a:cubicBezTo>
                  <a:cubicBezTo>
                    <a:pt x="2152" y="174"/>
                    <a:pt x="1545" y="15"/>
                    <a:pt x="83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5" name="Google Shape;17995;p72"/>
            <p:cNvSpPr/>
            <p:nvPr/>
          </p:nvSpPr>
          <p:spPr>
            <a:xfrm>
              <a:off x="1964521" y="1729595"/>
              <a:ext cx="23122" cy="67766"/>
            </a:xfrm>
            <a:custGeom>
              <a:rect b="b" l="l" r="r" t="t"/>
              <a:pathLst>
                <a:path extrusionOk="0" h="2585" w="882">
                  <a:moveTo>
                    <a:pt x="159" y="0"/>
                  </a:moveTo>
                  <a:cubicBezTo>
                    <a:pt x="58" y="116"/>
                    <a:pt x="1" y="260"/>
                    <a:pt x="1" y="404"/>
                  </a:cubicBezTo>
                  <a:lnTo>
                    <a:pt x="1" y="2584"/>
                  </a:lnTo>
                  <a:lnTo>
                    <a:pt x="881" y="2584"/>
                  </a:lnTo>
                  <a:lnTo>
                    <a:pt x="881" y="982"/>
                  </a:lnTo>
                  <a:cubicBezTo>
                    <a:pt x="867" y="809"/>
                    <a:pt x="809" y="650"/>
                    <a:pt x="679" y="534"/>
                  </a:cubicBezTo>
                  <a:lnTo>
                    <a:pt x="159"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6" name="Google Shape;17996;p72"/>
            <p:cNvSpPr/>
            <p:nvPr/>
          </p:nvSpPr>
          <p:spPr>
            <a:xfrm>
              <a:off x="2055723" y="1729595"/>
              <a:ext cx="22728" cy="67766"/>
            </a:xfrm>
            <a:custGeom>
              <a:rect b="b" l="l" r="r" t="t"/>
              <a:pathLst>
                <a:path extrusionOk="0" h="2585" w="867">
                  <a:moveTo>
                    <a:pt x="722" y="0"/>
                  </a:moveTo>
                  <a:lnTo>
                    <a:pt x="188" y="534"/>
                  </a:lnTo>
                  <a:cubicBezTo>
                    <a:pt x="73" y="650"/>
                    <a:pt x="0" y="809"/>
                    <a:pt x="0" y="982"/>
                  </a:cubicBezTo>
                  <a:lnTo>
                    <a:pt x="0" y="2584"/>
                  </a:lnTo>
                  <a:lnTo>
                    <a:pt x="867" y="2584"/>
                  </a:lnTo>
                  <a:lnTo>
                    <a:pt x="867" y="404"/>
                  </a:lnTo>
                  <a:cubicBezTo>
                    <a:pt x="867" y="260"/>
                    <a:pt x="809" y="116"/>
                    <a:pt x="722"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7" name="Google Shape;17997;p72"/>
            <p:cNvSpPr/>
            <p:nvPr/>
          </p:nvSpPr>
          <p:spPr>
            <a:xfrm>
              <a:off x="1845321" y="1512744"/>
              <a:ext cx="352723" cy="353090"/>
            </a:xfrm>
            <a:custGeom>
              <a:rect b="b" l="l" r="r" t="t"/>
              <a:pathLst>
                <a:path extrusionOk="0" h="13469" w="13455">
                  <a:moveTo>
                    <a:pt x="6692" y="2597"/>
                  </a:moveTo>
                  <a:cubicBezTo>
                    <a:pt x="8810" y="2597"/>
                    <a:pt x="10841" y="4246"/>
                    <a:pt x="10841" y="6728"/>
                  </a:cubicBezTo>
                  <a:cubicBezTo>
                    <a:pt x="10841" y="9008"/>
                    <a:pt x="8994" y="10856"/>
                    <a:pt x="6727" y="10856"/>
                  </a:cubicBezTo>
                  <a:cubicBezTo>
                    <a:pt x="3046" y="10856"/>
                    <a:pt x="1213" y="6410"/>
                    <a:pt x="3811" y="3812"/>
                  </a:cubicBezTo>
                  <a:cubicBezTo>
                    <a:pt x="4651" y="2972"/>
                    <a:pt x="5681" y="2597"/>
                    <a:pt x="6692" y="2597"/>
                  </a:cubicBezTo>
                  <a:close/>
                  <a:moveTo>
                    <a:pt x="5861" y="1"/>
                  </a:moveTo>
                  <a:cubicBezTo>
                    <a:pt x="5731" y="1"/>
                    <a:pt x="5645" y="102"/>
                    <a:pt x="5645" y="217"/>
                  </a:cubicBezTo>
                  <a:lnTo>
                    <a:pt x="5645" y="795"/>
                  </a:lnTo>
                  <a:cubicBezTo>
                    <a:pt x="5630" y="896"/>
                    <a:pt x="5558" y="982"/>
                    <a:pt x="5457" y="1011"/>
                  </a:cubicBezTo>
                  <a:cubicBezTo>
                    <a:pt x="4779" y="1156"/>
                    <a:pt x="4143" y="1415"/>
                    <a:pt x="3551" y="1791"/>
                  </a:cubicBezTo>
                  <a:cubicBezTo>
                    <a:pt x="3515" y="1815"/>
                    <a:pt x="3477" y="1826"/>
                    <a:pt x="3439" y="1826"/>
                  </a:cubicBezTo>
                  <a:cubicBezTo>
                    <a:pt x="3386" y="1826"/>
                    <a:pt x="3334" y="1804"/>
                    <a:pt x="3292" y="1762"/>
                  </a:cubicBezTo>
                  <a:lnTo>
                    <a:pt x="2873" y="1358"/>
                  </a:lnTo>
                  <a:cubicBezTo>
                    <a:pt x="2837" y="1314"/>
                    <a:pt x="2783" y="1293"/>
                    <a:pt x="2727" y="1293"/>
                  </a:cubicBezTo>
                  <a:cubicBezTo>
                    <a:pt x="2671" y="1293"/>
                    <a:pt x="2613" y="1314"/>
                    <a:pt x="2570" y="1358"/>
                  </a:cubicBezTo>
                  <a:lnTo>
                    <a:pt x="1343" y="2585"/>
                  </a:lnTo>
                  <a:cubicBezTo>
                    <a:pt x="1256" y="2671"/>
                    <a:pt x="1256" y="2801"/>
                    <a:pt x="1343" y="2888"/>
                  </a:cubicBezTo>
                  <a:lnTo>
                    <a:pt x="1761" y="3307"/>
                  </a:lnTo>
                  <a:cubicBezTo>
                    <a:pt x="1834" y="3379"/>
                    <a:pt x="1848" y="3480"/>
                    <a:pt x="1790" y="3566"/>
                  </a:cubicBezTo>
                  <a:cubicBezTo>
                    <a:pt x="1415" y="4144"/>
                    <a:pt x="1155" y="4793"/>
                    <a:pt x="996" y="5472"/>
                  </a:cubicBezTo>
                  <a:cubicBezTo>
                    <a:pt x="982" y="5573"/>
                    <a:pt x="895" y="5645"/>
                    <a:pt x="794" y="5645"/>
                  </a:cubicBezTo>
                  <a:lnTo>
                    <a:pt x="217" y="5645"/>
                  </a:lnTo>
                  <a:cubicBezTo>
                    <a:pt x="87" y="5645"/>
                    <a:pt x="0" y="5746"/>
                    <a:pt x="0" y="5862"/>
                  </a:cubicBezTo>
                  <a:lnTo>
                    <a:pt x="0" y="7594"/>
                  </a:lnTo>
                  <a:cubicBezTo>
                    <a:pt x="0" y="7724"/>
                    <a:pt x="87" y="7810"/>
                    <a:pt x="217" y="7810"/>
                  </a:cubicBezTo>
                  <a:lnTo>
                    <a:pt x="794" y="7810"/>
                  </a:lnTo>
                  <a:cubicBezTo>
                    <a:pt x="895" y="7810"/>
                    <a:pt x="982" y="7897"/>
                    <a:pt x="996" y="7998"/>
                  </a:cubicBezTo>
                  <a:cubicBezTo>
                    <a:pt x="1155" y="8676"/>
                    <a:pt x="1415" y="9312"/>
                    <a:pt x="1790" y="9889"/>
                  </a:cubicBezTo>
                  <a:cubicBezTo>
                    <a:pt x="1848" y="9976"/>
                    <a:pt x="1834" y="10091"/>
                    <a:pt x="1761" y="10163"/>
                  </a:cubicBezTo>
                  <a:lnTo>
                    <a:pt x="1357" y="10567"/>
                  </a:lnTo>
                  <a:cubicBezTo>
                    <a:pt x="1271" y="10654"/>
                    <a:pt x="1271" y="10798"/>
                    <a:pt x="1357" y="10885"/>
                  </a:cubicBezTo>
                  <a:lnTo>
                    <a:pt x="2584" y="12112"/>
                  </a:lnTo>
                  <a:cubicBezTo>
                    <a:pt x="2628" y="12155"/>
                    <a:pt x="2682" y="12177"/>
                    <a:pt x="2736" y="12177"/>
                  </a:cubicBezTo>
                  <a:cubicBezTo>
                    <a:pt x="2790" y="12177"/>
                    <a:pt x="2844" y="12155"/>
                    <a:pt x="2887" y="12112"/>
                  </a:cubicBezTo>
                  <a:lnTo>
                    <a:pt x="3292" y="11693"/>
                  </a:lnTo>
                  <a:cubicBezTo>
                    <a:pt x="3332" y="11653"/>
                    <a:pt x="3387" y="11635"/>
                    <a:pt x="3442" y="11635"/>
                  </a:cubicBezTo>
                  <a:cubicBezTo>
                    <a:pt x="3485" y="11635"/>
                    <a:pt x="3528" y="11646"/>
                    <a:pt x="3566" y="11665"/>
                  </a:cubicBezTo>
                  <a:cubicBezTo>
                    <a:pt x="4143" y="12040"/>
                    <a:pt x="4793" y="12314"/>
                    <a:pt x="5471" y="12459"/>
                  </a:cubicBezTo>
                  <a:cubicBezTo>
                    <a:pt x="5572" y="12473"/>
                    <a:pt x="5645" y="12560"/>
                    <a:pt x="5645" y="12675"/>
                  </a:cubicBezTo>
                  <a:lnTo>
                    <a:pt x="5645" y="13252"/>
                  </a:lnTo>
                  <a:cubicBezTo>
                    <a:pt x="5645" y="13368"/>
                    <a:pt x="5746" y="13469"/>
                    <a:pt x="5861" y="13469"/>
                  </a:cubicBezTo>
                  <a:lnTo>
                    <a:pt x="7593" y="13469"/>
                  </a:lnTo>
                  <a:cubicBezTo>
                    <a:pt x="7723" y="13469"/>
                    <a:pt x="7810" y="13368"/>
                    <a:pt x="7810" y="13252"/>
                  </a:cubicBezTo>
                  <a:lnTo>
                    <a:pt x="7810" y="12675"/>
                  </a:lnTo>
                  <a:cubicBezTo>
                    <a:pt x="7810" y="12560"/>
                    <a:pt x="7897" y="12473"/>
                    <a:pt x="7998" y="12459"/>
                  </a:cubicBezTo>
                  <a:cubicBezTo>
                    <a:pt x="8676" y="12314"/>
                    <a:pt x="9311" y="12040"/>
                    <a:pt x="9889" y="11665"/>
                  </a:cubicBezTo>
                  <a:cubicBezTo>
                    <a:pt x="9926" y="11646"/>
                    <a:pt x="9970" y="11635"/>
                    <a:pt x="10013" y="11635"/>
                  </a:cubicBezTo>
                  <a:cubicBezTo>
                    <a:pt x="10068" y="11635"/>
                    <a:pt x="10122" y="11653"/>
                    <a:pt x="10163" y="11693"/>
                  </a:cubicBezTo>
                  <a:lnTo>
                    <a:pt x="10567" y="12112"/>
                  </a:lnTo>
                  <a:cubicBezTo>
                    <a:pt x="10610" y="12155"/>
                    <a:pt x="10668" y="12177"/>
                    <a:pt x="10726" y="12177"/>
                  </a:cubicBezTo>
                  <a:cubicBezTo>
                    <a:pt x="10784" y="12177"/>
                    <a:pt x="10841" y="12155"/>
                    <a:pt x="10885" y="12112"/>
                  </a:cubicBezTo>
                  <a:lnTo>
                    <a:pt x="12112" y="10885"/>
                  </a:lnTo>
                  <a:cubicBezTo>
                    <a:pt x="12198" y="10798"/>
                    <a:pt x="12198" y="10654"/>
                    <a:pt x="12112" y="10567"/>
                  </a:cubicBezTo>
                  <a:lnTo>
                    <a:pt x="11693" y="10163"/>
                  </a:lnTo>
                  <a:cubicBezTo>
                    <a:pt x="11621" y="10077"/>
                    <a:pt x="11606" y="9976"/>
                    <a:pt x="11664" y="9889"/>
                  </a:cubicBezTo>
                  <a:cubicBezTo>
                    <a:pt x="12025" y="9312"/>
                    <a:pt x="12299" y="8662"/>
                    <a:pt x="12444" y="7998"/>
                  </a:cubicBezTo>
                  <a:cubicBezTo>
                    <a:pt x="12458" y="7883"/>
                    <a:pt x="12545" y="7810"/>
                    <a:pt x="12660" y="7810"/>
                  </a:cubicBezTo>
                  <a:lnTo>
                    <a:pt x="13238" y="7810"/>
                  </a:lnTo>
                  <a:cubicBezTo>
                    <a:pt x="13353" y="7810"/>
                    <a:pt x="13454" y="7709"/>
                    <a:pt x="13454" y="7594"/>
                  </a:cubicBezTo>
                  <a:lnTo>
                    <a:pt x="13454" y="5862"/>
                  </a:lnTo>
                  <a:cubicBezTo>
                    <a:pt x="13454" y="5746"/>
                    <a:pt x="13353" y="5645"/>
                    <a:pt x="13238" y="5645"/>
                  </a:cubicBezTo>
                  <a:lnTo>
                    <a:pt x="12660" y="5645"/>
                  </a:lnTo>
                  <a:cubicBezTo>
                    <a:pt x="12545" y="5645"/>
                    <a:pt x="12458" y="5573"/>
                    <a:pt x="12444" y="5472"/>
                  </a:cubicBezTo>
                  <a:cubicBezTo>
                    <a:pt x="12299" y="4793"/>
                    <a:pt x="12025" y="4144"/>
                    <a:pt x="11664" y="3566"/>
                  </a:cubicBezTo>
                  <a:cubicBezTo>
                    <a:pt x="11606" y="3480"/>
                    <a:pt x="11621" y="3364"/>
                    <a:pt x="11679" y="3292"/>
                  </a:cubicBezTo>
                  <a:lnTo>
                    <a:pt x="12097" y="2888"/>
                  </a:lnTo>
                  <a:cubicBezTo>
                    <a:pt x="12184" y="2801"/>
                    <a:pt x="12184" y="2657"/>
                    <a:pt x="12097" y="2585"/>
                  </a:cubicBezTo>
                  <a:lnTo>
                    <a:pt x="10870" y="1358"/>
                  </a:lnTo>
                  <a:cubicBezTo>
                    <a:pt x="10827" y="1314"/>
                    <a:pt x="10769" y="1293"/>
                    <a:pt x="10711" y="1293"/>
                  </a:cubicBezTo>
                  <a:cubicBezTo>
                    <a:pt x="10654" y="1293"/>
                    <a:pt x="10596" y="1314"/>
                    <a:pt x="10553" y="1358"/>
                  </a:cubicBezTo>
                  <a:lnTo>
                    <a:pt x="10148" y="1762"/>
                  </a:lnTo>
                  <a:cubicBezTo>
                    <a:pt x="10106" y="1804"/>
                    <a:pt x="10050" y="1826"/>
                    <a:pt x="9993" y="1826"/>
                  </a:cubicBezTo>
                  <a:cubicBezTo>
                    <a:pt x="9952" y="1826"/>
                    <a:pt x="9910" y="1815"/>
                    <a:pt x="9874" y="1791"/>
                  </a:cubicBezTo>
                  <a:cubicBezTo>
                    <a:pt x="9297" y="1415"/>
                    <a:pt x="8662" y="1141"/>
                    <a:pt x="7983" y="997"/>
                  </a:cubicBezTo>
                  <a:cubicBezTo>
                    <a:pt x="7882" y="982"/>
                    <a:pt x="7796" y="896"/>
                    <a:pt x="7796" y="795"/>
                  </a:cubicBezTo>
                  <a:lnTo>
                    <a:pt x="7796" y="217"/>
                  </a:lnTo>
                  <a:cubicBezTo>
                    <a:pt x="7796" y="102"/>
                    <a:pt x="7709" y="1"/>
                    <a:pt x="757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8" name="Google Shape;17998;p72"/>
            <p:cNvSpPr/>
            <p:nvPr/>
          </p:nvSpPr>
          <p:spPr>
            <a:xfrm>
              <a:off x="1854391" y="1563837"/>
              <a:ext cx="292166" cy="250511"/>
            </a:xfrm>
            <a:custGeom>
              <a:rect b="b" l="l" r="r" t="t"/>
              <a:pathLst>
                <a:path extrusionOk="0" h="9556" w="11145">
                  <a:moveTo>
                    <a:pt x="6341" y="861"/>
                  </a:moveTo>
                  <a:cubicBezTo>
                    <a:pt x="8352" y="861"/>
                    <a:pt x="10279" y="2422"/>
                    <a:pt x="10279" y="4779"/>
                  </a:cubicBezTo>
                  <a:cubicBezTo>
                    <a:pt x="10279" y="6930"/>
                    <a:pt x="8532" y="8691"/>
                    <a:pt x="6381" y="8691"/>
                  </a:cubicBezTo>
                  <a:cubicBezTo>
                    <a:pt x="2902" y="8676"/>
                    <a:pt x="1156" y="4476"/>
                    <a:pt x="3610" y="2007"/>
                  </a:cubicBezTo>
                  <a:cubicBezTo>
                    <a:pt x="4406" y="1215"/>
                    <a:pt x="5383" y="861"/>
                    <a:pt x="6341" y="861"/>
                  </a:cubicBezTo>
                  <a:close/>
                  <a:moveTo>
                    <a:pt x="6381" y="1"/>
                  </a:moveTo>
                  <a:cubicBezTo>
                    <a:pt x="2123" y="1"/>
                    <a:pt x="1" y="5154"/>
                    <a:pt x="3003" y="8157"/>
                  </a:cubicBezTo>
                  <a:cubicBezTo>
                    <a:pt x="3914" y="9067"/>
                    <a:pt x="5143" y="9555"/>
                    <a:pt x="6390" y="9555"/>
                  </a:cubicBezTo>
                  <a:cubicBezTo>
                    <a:pt x="7001" y="9555"/>
                    <a:pt x="7616" y="9438"/>
                    <a:pt x="8200" y="9196"/>
                  </a:cubicBezTo>
                  <a:cubicBezTo>
                    <a:pt x="9990" y="8445"/>
                    <a:pt x="11145" y="6713"/>
                    <a:pt x="11145" y="4779"/>
                  </a:cubicBezTo>
                  <a:cubicBezTo>
                    <a:pt x="11145" y="2137"/>
                    <a:pt x="9009" y="1"/>
                    <a:pt x="6381"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99" name="Google Shape;17999;p72"/>
          <p:cNvGrpSpPr/>
          <p:nvPr/>
        </p:nvGrpSpPr>
        <p:grpSpPr>
          <a:xfrm>
            <a:off x="3214452" y="3340533"/>
            <a:ext cx="392465" cy="389896"/>
            <a:chOff x="3214452" y="3340533"/>
            <a:chExt cx="392465" cy="389896"/>
          </a:xfrm>
        </p:grpSpPr>
        <p:sp>
          <p:nvSpPr>
            <p:cNvPr id="18000" name="Google Shape;18000;p72"/>
            <p:cNvSpPr/>
            <p:nvPr/>
          </p:nvSpPr>
          <p:spPr>
            <a:xfrm>
              <a:off x="3214452" y="3340533"/>
              <a:ext cx="289912" cy="97651"/>
            </a:xfrm>
            <a:custGeom>
              <a:rect b="b" l="l" r="r" t="t"/>
              <a:pathLst>
                <a:path extrusionOk="0" h="3725" w="11059">
                  <a:moveTo>
                    <a:pt x="59" y="1"/>
                  </a:moveTo>
                  <a:cubicBezTo>
                    <a:pt x="30" y="1"/>
                    <a:pt x="1" y="29"/>
                    <a:pt x="1" y="44"/>
                  </a:cubicBezTo>
                  <a:lnTo>
                    <a:pt x="1" y="3682"/>
                  </a:lnTo>
                  <a:cubicBezTo>
                    <a:pt x="1" y="3711"/>
                    <a:pt x="30" y="3725"/>
                    <a:pt x="59" y="3725"/>
                  </a:cubicBezTo>
                  <a:lnTo>
                    <a:pt x="11015" y="3725"/>
                  </a:lnTo>
                  <a:cubicBezTo>
                    <a:pt x="11030" y="3725"/>
                    <a:pt x="11058" y="3711"/>
                    <a:pt x="11058" y="3682"/>
                  </a:cubicBezTo>
                  <a:lnTo>
                    <a:pt x="11058" y="44"/>
                  </a:lnTo>
                  <a:cubicBezTo>
                    <a:pt x="11058" y="29"/>
                    <a:pt x="11030" y="1"/>
                    <a:pt x="11015"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1" name="Google Shape;18001;p72"/>
            <p:cNvSpPr/>
            <p:nvPr/>
          </p:nvSpPr>
          <p:spPr>
            <a:xfrm>
              <a:off x="3214452" y="3571749"/>
              <a:ext cx="302783" cy="98411"/>
            </a:xfrm>
            <a:custGeom>
              <a:rect b="b" l="l" r="r" t="t"/>
              <a:pathLst>
                <a:path extrusionOk="0" h="3754" w="11550">
                  <a:moveTo>
                    <a:pt x="59" y="1"/>
                  </a:moveTo>
                  <a:cubicBezTo>
                    <a:pt x="30" y="1"/>
                    <a:pt x="1" y="30"/>
                    <a:pt x="1" y="58"/>
                  </a:cubicBezTo>
                  <a:lnTo>
                    <a:pt x="1" y="3682"/>
                  </a:lnTo>
                  <a:cubicBezTo>
                    <a:pt x="1" y="3711"/>
                    <a:pt x="30" y="3739"/>
                    <a:pt x="59" y="3739"/>
                  </a:cubicBezTo>
                  <a:lnTo>
                    <a:pt x="9413" y="3739"/>
                  </a:lnTo>
                  <a:lnTo>
                    <a:pt x="9528" y="3754"/>
                  </a:lnTo>
                  <a:lnTo>
                    <a:pt x="9543" y="3754"/>
                  </a:lnTo>
                  <a:lnTo>
                    <a:pt x="9644" y="3696"/>
                  </a:lnTo>
                  <a:cubicBezTo>
                    <a:pt x="9716" y="3653"/>
                    <a:pt x="9774" y="3624"/>
                    <a:pt x="9846" y="3595"/>
                  </a:cubicBezTo>
                  <a:lnTo>
                    <a:pt x="11520" y="2931"/>
                  </a:lnTo>
                  <a:cubicBezTo>
                    <a:pt x="11535" y="2931"/>
                    <a:pt x="11549" y="2917"/>
                    <a:pt x="11549" y="2888"/>
                  </a:cubicBezTo>
                  <a:lnTo>
                    <a:pt x="11549" y="2166"/>
                  </a:lnTo>
                  <a:cubicBezTo>
                    <a:pt x="11549" y="2152"/>
                    <a:pt x="11549" y="2137"/>
                    <a:pt x="11535" y="2123"/>
                  </a:cubicBezTo>
                  <a:lnTo>
                    <a:pt x="11362" y="2036"/>
                  </a:lnTo>
                  <a:cubicBezTo>
                    <a:pt x="11058" y="1863"/>
                    <a:pt x="10827" y="1589"/>
                    <a:pt x="10741" y="1257"/>
                  </a:cubicBezTo>
                  <a:lnTo>
                    <a:pt x="10669" y="1011"/>
                  </a:lnTo>
                  <a:cubicBezTo>
                    <a:pt x="10669" y="982"/>
                    <a:pt x="10640" y="968"/>
                    <a:pt x="10625" y="968"/>
                  </a:cubicBezTo>
                  <a:lnTo>
                    <a:pt x="10366" y="968"/>
                  </a:lnTo>
                  <a:cubicBezTo>
                    <a:pt x="10106" y="968"/>
                    <a:pt x="9889" y="751"/>
                    <a:pt x="9889" y="491"/>
                  </a:cubicBezTo>
                  <a:cubicBezTo>
                    <a:pt x="9889" y="463"/>
                    <a:pt x="9889" y="448"/>
                    <a:pt x="9889" y="419"/>
                  </a:cubicBezTo>
                  <a:lnTo>
                    <a:pt x="9932" y="58"/>
                  </a:lnTo>
                  <a:cubicBezTo>
                    <a:pt x="9932" y="30"/>
                    <a:pt x="9918" y="1"/>
                    <a:pt x="9889"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2" name="Google Shape;18002;p72"/>
            <p:cNvSpPr/>
            <p:nvPr/>
          </p:nvSpPr>
          <p:spPr>
            <a:xfrm>
              <a:off x="3214452" y="3456246"/>
              <a:ext cx="289912" cy="97756"/>
            </a:xfrm>
            <a:custGeom>
              <a:rect b="b" l="l" r="r" t="t"/>
              <a:pathLst>
                <a:path extrusionOk="0" h="3729" w="11059">
                  <a:moveTo>
                    <a:pt x="11030" y="0"/>
                  </a:moveTo>
                  <a:cubicBezTo>
                    <a:pt x="11025" y="0"/>
                    <a:pt x="11020" y="1"/>
                    <a:pt x="11015" y="4"/>
                  </a:cubicBezTo>
                  <a:lnTo>
                    <a:pt x="59" y="4"/>
                  </a:lnTo>
                  <a:cubicBezTo>
                    <a:pt x="30" y="4"/>
                    <a:pt x="1" y="18"/>
                    <a:pt x="1" y="47"/>
                  </a:cubicBezTo>
                  <a:lnTo>
                    <a:pt x="1" y="3685"/>
                  </a:lnTo>
                  <a:cubicBezTo>
                    <a:pt x="1" y="3714"/>
                    <a:pt x="30" y="3728"/>
                    <a:pt x="59" y="3728"/>
                  </a:cubicBezTo>
                  <a:lnTo>
                    <a:pt x="9817" y="3728"/>
                  </a:lnTo>
                  <a:cubicBezTo>
                    <a:pt x="9846" y="3728"/>
                    <a:pt x="9860" y="3714"/>
                    <a:pt x="9875" y="3685"/>
                  </a:cubicBezTo>
                  <a:lnTo>
                    <a:pt x="9889" y="3396"/>
                  </a:lnTo>
                  <a:cubicBezTo>
                    <a:pt x="9947" y="2804"/>
                    <a:pt x="10279" y="2530"/>
                    <a:pt x="10856" y="2227"/>
                  </a:cubicBezTo>
                  <a:lnTo>
                    <a:pt x="11044" y="2140"/>
                  </a:lnTo>
                  <a:cubicBezTo>
                    <a:pt x="11058" y="2126"/>
                    <a:pt x="11058" y="2111"/>
                    <a:pt x="11058" y="2097"/>
                  </a:cubicBezTo>
                  <a:lnTo>
                    <a:pt x="11058" y="47"/>
                  </a:lnTo>
                  <a:cubicBezTo>
                    <a:pt x="11058" y="24"/>
                    <a:pt x="11049" y="0"/>
                    <a:pt x="11030"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3" name="Google Shape;18003;p72"/>
            <p:cNvSpPr/>
            <p:nvPr/>
          </p:nvSpPr>
          <p:spPr>
            <a:xfrm>
              <a:off x="3307410" y="3371912"/>
              <a:ext cx="88476" cy="12950"/>
            </a:xfrm>
            <a:custGeom>
              <a:rect b="b" l="l" r="r" t="t"/>
              <a:pathLst>
                <a:path extrusionOk="0" h="494" w="3375">
                  <a:moveTo>
                    <a:pt x="325" y="1"/>
                  </a:moveTo>
                  <a:cubicBezTo>
                    <a:pt x="1" y="1"/>
                    <a:pt x="1" y="494"/>
                    <a:pt x="325" y="494"/>
                  </a:cubicBezTo>
                  <a:cubicBezTo>
                    <a:pt x="334" y="494"/>
                    <a:pt x="343" y="493"/>
                    <a:pt x="352" y="493"/>
                  </a:cubicBezTo>
                  <a:lnTo>
                    <a:pt x="3023" y="493"/>
                  </a:lnTo>
                  <a:cubicBezTo>
                    <a:pt x="3032" y="493"/>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4" name="Google Shape;18004;p72"/>
            <p:cNvSpPr/>
            <p:nvPr/>
          </p:nvSpPr>
          <p:spPr>
            <a:xfrm>
              <a:off x="3307410" y="3400303"/>
              <a:ext cx="157605" cy="12557"/>
            </a:xfrm>
            <a:custGeom>
              <a:rect b="b" l="l" r="r" t="t"/>
              <a:pathLst>
                <a:path extrusionOk="0" h="479" w="6012">
                  <a:moveTo>
                    <a:pt x="325" y="0"/>
                  </a:moveTo>
                  <a:cubicBezTo>
                    <a:pt x="1" y="0"/>
                    <a:pt x="1" y="479"/>
                    <a:pt x="325" y="479"/>
                  </a:cubicBezTo>
                  <a:cubicBezTo>
                    <a:pt x="334" y="479"/>
                    <a:pt x="343" y="479"/>
                    <a:pt x="352" y="478"/>
                  </a:cubicBezTo>
                  <a:lnTo>
                    <a:pt x="5708" y="478"/>
                  </a:lnTo>
                  <a:cubicBezTo>
                    <a:pt x="6011" y="449"/>
                    <a:pt x="6011" y="16"/>
                    <a:pt x="5708" y="1"/>
                  </a:cubicBezTo>
                  <a:lnTo>
                    <a:pt x="352" y="1"/>
                  </a:lnTo>
                  <a:cubicBezTo>
                    <a:pt x="343" y="1"/>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5" name="Google Shape;18005;p72"/>
            <p:cNvSpPr/>
            <p:nvPr/>
          </p:nvSpPr>
          <p:spPr>
            <a:xfrm>
              <a:off x="3307410" y="3487704"/>
              <a:ext cx="88476" cy="12950"/>
            </a:xfrm>
            <a:custGeom>
              <a:rect b="b" l="l" r="r" t="t"/>
              <a:pathLst>
                <a:path extrusionOk="0" h="494" w="3375">
                  <a:moveTo>
                    <a:pt x="325" y="1"/>
                  </a:moveTo>
                  <a:cubicBezTo>
                    <a:pt x="1" y="1"/>
                    <a:pt x="1" y="494"/>
                    <a:pt x="325" y="494"/>
                  </a:cubicBezTo>
                  <a:cubicBezTo>
                    <a:pt x="334" y="494"/>
                    <a:pt x="343" y="494"/>
                    <a:pt x="352" y="493"/>
                  </a:cubicBezTo>
                  <a:lnTo>
                    <a:pt x="3023" y="493"/>
                  </a:lnTo>
                  <a:cubicBezTo>
                    <a:pt x="3032" y="494"/>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6" name="Google Shape;18006;p72"/>
            <p:cNvSpPr/>
            <p:nvPr/>
          </p:nvSpPr>
          <p:spPr>
            <a:xfrm>
              <a:off x="3307410" y="3516068"/>
              <a:ext cx="155691" cy="12609"/>
            </a:xfrm>
            <a:custGeom>
              <a:rect b="b" l="l" r="r" t="t"/>
              <a:pathLst>
                <a:path extrusionOk="0" h="481" w="5939">
                  <a:moveTo>
                    <a:pt x="313" y="0"/>
                  </a:moveTo>
                  <a:cubicBezTo>
                    <a:pt x="1" y="0"/>
                    <a:pt x="5" y="480"/>
                    <a:pt x="325" y="480"/>
                  </a:cubicBezTo>
                  <a:cubicBezTo>
                    <a:pt x="334" y="480"/>
                    <a:pt x="343" y="480"/>
                    <a:pt x="352" y="479"/>
                  </a:cubicBezTo>
                  <a:lnTo>
                    <a:pt x="5650" y="479"/>
                  </a:lnTo>
                  <a:cubicBezTo>
                    <a:pt x="5939" y="450"/>
                    <a:pt x="5939" y="17"/>
                    <a:pt x="5650" y="3"/>
                  </a:cubicBezTo>
                  <a:lnTo>
                    <a:pt x="352" y="3"/>
                  </a:lnTo>
                  <a:cubicBezTo>
                    <a:pt x="339" y="1"/>
                    <a:pt x="326" y="0"/>
                    <a:pt x="313"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7" name="Google Shape;18007;p72"/>
            <p:cNvSpPr/>
            <p:nvPr/>
          </p:nvSpPr>
          <p:spPr>
            <a:xfrm>
              <a:off x="3307410" y="3603522"/>
              <a:ext cx="88476" cy="12950"/>
            </a:xfrm>
            <a:custGeom>
              <a:rect b="b" l="l" r="r" t="t"/>
              <a:pathLst>
                <a:path extrusionOk="0" h="494" w="3375">
                  <a:moveTo>
                    <a:pt x="325" y="0"/>
                  </a:moveTo>
                  <a:cubicBezTo>
                    <a:pt x="1" y="0"/>
                    <a:pt x="1" y="493"/>
                    <a:pt x="325" y="493"/>
                  </a:cubicBezTo>
                  <a:cubicBezTo>
                    <a:pt x="334" y="493"/>
                    <a:pt x="343" y="493"/>
                    <a:pt x="352" y="492"/>
                  </a:cubicBezTo>
                  <a:lnTo>
                    <a:pt x="3023" y="492"/>
                  </a:lnTo>
                  <a:cubicBezTo>
                    <a:pt x="3032" y="493"/>
                    <a:pt x="3041" y="493"/>
                    <a:pt x="3050" y="493"/>
                  </a:cubicBezTo>
                  <a:cubicBezTo>
                    <a:pt x="3375" y="493"/>
                    <a:pt x="3375" y="0"/>
                    <a:pt x="3050" y="0"/>
                  </a:cubicBezTo>
                  <a:cubicBezTo>
                    <a:pt x="3041" y="0"/>
                    <a:pt x="3032" y="0"/>
                    <a:pt x="3023" y="1"/>
                  </a:cubicBezTo>
                  <a:lnTo>
                    <a:pt x="352" y="1"/>
                  </a:lnTo>
                  <a:cubicBezTo>
                    <a:pt x="343" y="0"/>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8" name="Google Shape;18008;p72"/>
            <p:cNvSpPr/>
            <p:nvPr/>
          </p:nvSpPr>
          <p:spPr>
            <a:xfrm>
              <a:off x="3307410" y="3631519"/>
              <a:ext cx="156215" cy="12950"/>
            </a:xfrm>
            <a:custGeom>
              <a:rect b="b" l="l" r="r" t="t"/>
              <a:pathLst>
                <a:path extrusionOk="0" h="494" w="5959">
                  <a:moveTo>
                    <a:pt x="325" y="0"/>
                  </a:moveTo>
                  <a:cubicBezTo>
                    <a:pt x="1" y="0"/>
                    <a:pt x="1" y="493"/>
                    <a:pt x="325" y="493"/>
                  </a:cubicBezTo>
                  <a:cubicBezTo>
                    <a:pt x="334" y="493"/>
                    <a:pt x="343" y="493"/>
                    <a:pt x="352" y="492"/>
                  </a:cubicBezTo>
                  <a:lnTo>
                    <a:pt x="5607" y="492"/>
                  </a:lnTo>
                  <a:cubicBezTo>
                    <a:pt x="5616" y="493"/>
                    <a:pt x="5625" y="493"/>
                    <a:pt x="5634" y="493"/>
                  </a:cubicBezTo>
                  <a:cubicBezTo>
                    <a:pt x="5959" y="493"/>
                    <a:pt x="5959" y="0"/>
                    <a:pt x="5634" y="0"/>
                  </a:cubicBezTo>
                  <a:cubicBezTo>
                    <a:pt x="5625" y="0"/>
                    <a:pt x="5616" y="1"/>
                    <a:pt x="5607" y="1"/>
                  </a:cubicBezTo>
                  <a:lnTo>
                    <a:pt x="352" y="1"/>
                  </a:lnTo>
                  <a:cubicBezTo>
                    <a:pt x="343" y="1"/>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9" name="Google Shape;18009;p72"/>
            <p:cNvSpPr/>
            <p:nvPr/>
          </p:nvSpPr>
          <p:spPr>
            <a:xfrm>
              <a:off x="3235660" y="3365070"/>
              <a:ext cx="57175" cy="54973"/>
            </a:xfrm>
            <a:custGeom>
              <a:rect b="b" l="l" r="r" t="t"/>
              <a:pathLst>
                <a:path extrusionOk="0" h="2097" w="2181">
                  <a:moveTo>
                    <a:pt x="1498" y="0"/>
                  </a:moveTo>
                  <a:cubicBezTo>
                    <a:pt x="1485" y="0"/>
                    <a:pt x="1472" y="1"/>
                    <a:pt x="1458" y="3"/>
                  </a:cubicBezTo>
                  <a:lnTo>
                    <a:pt x="246" y="3"/>
                  </a:lnTo>
                  <a:cubicBezTo>
                    <a:pt x="101" y="3"/>
                    <a:pt x="0" y="104"/>
                    <a:pt x="0" y="234"/>
                  </a:cubicBezTo>
                  <a:lnTo>
                    <a:pt x="0" y="1851"/>
                  </a:lnTo>
                  <a:cubicBezTo>
                    <a:pt x="0" y="1981"/>
                    <a:pt x="101" y="2096"/>
                    <a:pt x="246" y="2096"/>
                  </a:cubicBezTo>
                  <a:lnTo>
                    <a:pt x="1935" y="2096"/>
                  </a:lnTo>
                  <a:cubicBezTo>
                    <a:pt x="2065" y="2096"/>
                    <a:pt x="2166" y="1981"/>
                    <a:pt x="2166" y="1851"/>
                  </a:cubicBezTo>
                  <a:lnTo>
                    <a:pt x="2166" y="1418"/>
                  </a:lnTo>
                  <a:cubicBezTo>
                    <a:pt x="2180" y="1237"/>
                    <a:pt x="2054" y="1147"/>
                    <a:pt x="1927" y="1147"/>
                  </a:cubicBezTo>
                  <a:cubicBezTo>
                    <a:pt x="1801" y="1147"/>
                    <a:pt x="1675" y="1237"/>
                    <a:pt x="1689" y="1418"/>
                  </a:cubicBezTo>
                  <a:lnTo>
                    <a:pt x="1689" y="1605"/>
                  </a:lnTo>
                  <a:lnTo>
                    <a:pt x="477" y="1605"/>
                  </a:lnTo>
                  <a:lnTo>
                    <a:pt x="477" y="479"/>
                  </a:lnTo>
                  <a:lnTo>
                    <a:pt x="1458" y="479"/>
                  </a:lnTo>
                  <a:cubicBezTo>
                    <a:pt x="1468" y="480"/>
                    <a:pt x="1477" y="480"/>
                    <a:pt x="1485" y="480"/>
                  </a:cubicBezTo>
                  <a:cubicBezTo>
                    <a:pt x="1806" y="480"/>
                    <a:pt x="1810" y="0"/>
                    <a:pt x="1498"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0" name="Google Shape;18010;p72"/>
            <p:cNvSpPr/>
            <p:nvPr/>
          </p:nvSpPr>
          <p:spPr>
            <a:xfrm>
              <a:off x="3248426" y="3364755"/>
              <a:ext cx="55104" cy="40528"/>
            </a:xfrm>
            <a:custGeom>
              <a:rect b="b" l="l" r="r" t="t"/>
              <a:pathLst>
                <a:path extrusionOk="0" h="1546" w="2102">
                  <a:moveTo>
                    <a:pt x="1754" y="1"/>
                  </a:moveTo>
                  <a:cubicBezTo>
                    <a:pt x="1694" y="1"/>
                    <a:pt x="1631" y="26"/>
                    <a:pt x="1578" y="87"/>
                  </a:cubicBezTo>
                  <a:lnTo>
                    <a:pt x="769" y="939"/>
                  </a:lnTo>
                  <a:lnTo>
                    <a:pt x="524" y="679"/>
                  </a:lnTo>
                  <a:cubicBezTo>
                    <a:pt x="470" y="618"/>
                    <a:pt x="407" y="593"/>
                    <a:pt x="346" y="593"/>
                  </a:cubicBezTo>
                  <a:cubicBezTo>
                    <a:pt x="163" y="593"/>
                    <a:pt x="0" y="823"/>
                    <a:pt x="163" y="997"/>
                  </a:cubicBezTo>
                  <a:lnTo>
                    <a:pt x="581" y="1458"/>
                  </a:lnTo>
                  <a:cubicBezTo>
                    <a:pt x="625" y="1516"/>
                    <a:pt x="697" y="1545"/>
                    <a:pt x="769" y="1545"/>
                  </a:cubicBezTo>
                  <a:cubicBezTo>
                    <a:pt x="841" y="1545"/>
                    <a:pt x="899" y="1516"/>
                    <a:pt x="957" y="1473"/>
                  </a:cubicBezTo>
                  <a:lnTo>
                    <a:pt x="1938" y="419"/>
                  </a:lnTo>
                  <a:cubicBezTo>
                    <a:pt x="2101" y="235"/>
                    <a:pt x="1937" y="1"/>
                    <a:pt x="1754" y="1"/>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1" name="Google Shape;18011;p72"/>
            <p:cNvSpPr/>
            <p:nvPr/>
          </p:nvSpPr>
          <p:spPr>
            <a:xfrm>
              <a:off x="3235660" y="3480547"/>
              <a:ext cx="56782" cy="55287"/>
            </a:xfrm>
            <a:custGeom>
              <a:rect b="b" l="l" r="r" t="t"/>
              <a:pathLst>
                <a:path extrusionOk="0" h="2109" w="2166">
                  <a:moveTo>
                    <a:pt x="246" y="1"/>
                  </a:moveTo>
                  <a:cubicBezTo>
                    <a:pt x="101" y="1"/>
                    <a:pt x="0" y="116"/>
                    <a:pt x="0" y="246"/>
                  </a:cubicBezTo>
                  <a:lnTo>
                    <a:pt x="0" y="1863"/>
                  </a:lnTo>
                  <a:cubicBezTo>
                    <a:pt x="0" y="1993"/>
                    <a:pt x="101" y="2108"/>
                    <a:pt x="246" y="2108"/>
                  </a:cubicBezTo>
                  <a:lnTo>
                    <a:pt x="1935" y="2108"/>
                  </a:lnTo>
                  <a:cubicBezTo>
                    <a:pt x="2065" y="2108"/>
                    <a:pt x="2166" y="1993"/>
                    <a:pt x="2166" y="1863"/>
                  </a:cubicBezTo>
                  <a:lnTo>
                    <a:pt x="2166" y="1430"/>
                  </a:lnTo>
                  <a:cubicBezTo>
                    <a:pt x="2151" y="1278"/>
                    <a:pt x="2036" y="1202"/>
                    <a:pt x="1922" y="1202"/>
                  </a:cubicBezTo>
                  <a:cubicBezTo>
                    <a:pt x="1808" y="1202"/>
                    <a:pt x="1696" y="1278"/>
                    <a:pt x="1689" y="1430"/>
                  </a:cubicBezTo>
                  <a:lnTo>
                    <a:pt x="1689" y="1617"/>
                  </a:lnTo>
                  <a:lnTo>
                    <a:pt x="477" y="1617"/>
                  </a:lnTo>
                  <a:lnTo>
                    <a:pt x="477" y="492"/>
                  </a:lnTo>
                  <a:lnTo>
                    <a:pt x="1458" y="492"/>
                  </a:lnTo>
                  <a:cubicBezTo>
                    <a:pt x="1761" y="463"/>
                    <a:pt x="1761" y="30"/>
                    <a:pt x="1458"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2" name="Google Shape;18012;p72"/>
            <p:cNvSpPr/>
            <p:nvPr/>
          </p:nvSpPr>
          <p:spPr>
            <a:xfrm>
              <a:off x="3248400" y="3480573"/>
              <a:ext cx="55130" cy="40502"/>
            </a:xfrm>
            <a:custGeom>
              <a:rect b="b" l="l" r="r" t="t"/>
              <a:pathLst>
                <a:path extrusionOk="0" h="1545" w="2103">
                  <a:moveTo>
                    <a:pt x="1755" y="0"/>
                  </a:moveTo>
                  <a:cubicBezTo>
                    <a:pt x="1695" y="0"/>
                    <a:pt x="1632" y="26"/>
                    <a:pt x="1579" y="86"/>
                  </a:cubicBezTo>
                  <a:lnTo>
                    <a:pt x="770" y="938"/>
                  </a:lnTo>
                  <a:lnTo>
                    <a:pt x="525" y="664"/>
                  </a:lnTo>
                  <a:cubicBezTo>
                    <a:pt x="472" y="607"/>
                    <a:pt x="410" y="584"/>
                    <a:pt x="351" y="584"/>
                  </a:cubicBezTo>
                  <a:cubicBezTo>
                    <a:pt x="166" y="584"/>
                    <a:pt x="0" y="810"/>
                    <a:pt x="164" y="996"/>
                  </a:cubicBezTo>
                  <a:lnTo>
                    <a:pt x="582" y="1458"/>
                  </a:lnTo>
                  <a:cubicBezTo>
                    <a:pt x="626" y="1515"/>
                    <a:pt x="698" y="1544"/>
                    <a:pt x="770" y="1544"/>
                  </a:cubicBezTo>
                  <a:cubicBezTo>
                    <a:pt x="842" y="1544"/>
                    <a:pt x="900" y="1515"/>
                    <a:pt x="958" y="1458"/>
                  </a:cubicBezTo>
                  <a:lnTo>
                    <a:pt x="1939" y="418"/>
                  </a:lnTo>
                  <a:cubicBezTo>
                    <a:pt x="2102" y="234"/>
                    <a:pt x="1938" y="0"/>
                    <a:pt x="1755" y="0"/>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3" name="Google Shape;18013;p72"/>
            <p:cNvSpPr/>
            <p:nvPr/>
          </p:nvSpPr>
          <p:spPr>
            <a:xfrm>
              <a:off x="3235660" y="3596312"/>
              <a:ext cx="56782" cy="55314"/>
            </a:xfrm>
            <a:custGeom>
              <a:rect b="b" l="l" r="r" t="t"/>
              <a:pathLst>
                <a:path extrusionOk="0" h="2110" w="2166">
                  <a:moveTo>
                    <a:pt x="1485" y="1"/>
                  </a:moveTo>
                  <a:cubicBezTo>
                    <a:pt x="1477" y="1"/>
                    <a:pt x="1468" y="1"/>
                    <a:pt x="1458" y="2"/>
                  </a:cubicBezTo>
                  <a:lnTo>
                    <a:pt x="246" y="2"/>
                  </a:lnTo>
                  <a:cubicBezTo>
                    <a:pt x="101" y="2"/>
                    <a:pt x="0" y="117"/>
                    <a:pt x="0" y="247"/>
                  </a:cubicBezTo>
                  <a:lnTo>
                    <a:pt x="0" y="1864"/>
                  </a:lnTo>
                  <a:cubicBezTo>
                    <a:pt x="0" y="1994"/>
                    <a:pt x="101" y="2109"/>
                    <a:pt x="246" y="2109"/>
                  </a:cubicBezTo>
                  <a:lnTo>
                    <a:pt x="1935" y="2109"/>
                  </a:lnTo>
                  <a:cubicBezTo>
                    <a:pt x="2065" y="2095"/>
                    <a:pt x="2166" y="1994"/>
                    <a:pt x="2166" y="1850"/>
                  </a:cubicBezTo>
                  <a:lnTo>
                    <a:pt x="2166" y="1417"/>
                  </a:lnTo>
                  <a:cubicBezTo>
                    <a:pt x="2151" y="1272"/>
                    <a:pt x="2036" y="1200"/>
                    <a:pt x="1922" y="1200"/>
                  </a:cubicBezTo>
                  <a:cubicBezTo>
                    <a:pt x="1808" y="1200"/>
                    <a:pt x="1696" y="1272"/>
                    <a:pt x="1689" y="1417"/>
                  </a:cubicBezTo>
                  <a:lnTo>
                    <a:pt x="1689" y="1619"/>
                  </a:lnTo>
                  <a:lnTo>
                    <a:pt x="477" y="1619"/>
                  </a:lnTo>
                  <a:lnTo>
                    <a:pt x="477" y="493"/>
                  </a:lnTo>
                  <a:lnTo>
                    <a:pt x="1458" y="493"/>
                  </a:lnTo>
                  <a:cubicBezTo>
                    <a:pt x="1468" y="493"/>
                    <a:pt x="1477" y="494"/>
                    <a:pt x="1485" y="494"/>
                  </a:cubicBezTo>
                  <a:cubicBezTo>
                    <a:pt x="1810" y="494"/>
                    <a:pt x="1810" y="1"/>
                    <a:pt x="1485"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4" name="Google Shape;18014;p72"/>
            <p:cNvSpPr/>
            <p:nvPr/>
          </p:nvSpPr>
          <p:spPr>
            <a:xfrm>
              <a:off x="3248400" y="3596365"/>
              <a:ext cx="55130" cy="40214"/>
            </a:xfrm>
            <a:custGeom>
              <a:rect b="b" l="l" r="r" t="t"/>
              <a:pathLst>
                <a:path extrusionOk="0" h="1534" w="2103">
                  <a:moveTo>
                    <a:pt x="1755" y="0"/>
                  </a:moveTo>
                  <a:cubicBezTo>
                    <a:pt x="1695" y="0"/>
                    <a:pt x="1632" y="26"/>
                    <a:pt x="1579" y="87"/>
                  </a:cubicBezTo>
                  <a:lnTo>
                    <a:pt x="770" y="938"/>
                  </a:lnTo>
                  <a:lnTo>
                    <a:pt x="525" y="664"/>
                  </a:lnTo>
                  <a:cubicBezTo>
                    <a:pt x="471" y="603"/>
                    <a:pt x="409" y="578"/>
                    <a:pt x="348" y="578"/>
                  </a:cubicBezTo>
                  <a:cubicBezTo>
                    <a:pt x="165" y="578"/>
                    <a:pt x="1" y="811"/>
                    <a:pt x="164" y="996"/>
                  </a:cubicBezTo>
                  <a:lnTo>
                    <a:pt x="582" y="1458"/>
                  </a:lnTo>
                  <a:cubicBezTo>
                    <a:pt x="626" y="1501"/>
                    <a:pt x="698" y="1530"/>
                    <a:pt x="770" y="1530"/>
                  </a:cubicBezTo>
                  <a:cubicBezTo>
                    <a:pt x="783" y="1533"/>
                    <a:pt x="794" y="1534"/>
                    <a:pt x="806" y="1534"/>
                  </a:cubicBezTo>
                  <a:cubicBezTo>
                    <a:pt x="862" y="1534"/>
                    <a:pt x="910" y="1506"/>
                    <a:pt x="958" y="1458"/>
                  </a:cubicBezTo>
                  <a:lnTo>
                    <a:pt x="1939" y="419"/>
                  </a:lnTo>
                  <a:cubicBezTo>
                    <a:pt x="2102" y="234"/>
                    <a:pt x="1938" y="0"/>
                    <a:pt x="1755" y="0"/>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5" name="Google Shape;18015;p72"/>
            <p:cNvSpPr/>
            <p:nvPr/>
          </p:nvSpPr>
          <p:spPr>
            <a:xfrm>
              <a:off x="3438878" y="3642136"/>
              <a:ext cx="168038" cy="88292"/>
            </a:xfrm>
            <a:custGeom>
              <a:rect b="b" l="l" r="r" t="t"/>
              <a:pathLst>
                <a:path extrusionOk="0" h="3368" w="6410">
                  <a:moveTo>
                    <a:pt x="2440" y="1"/>
                  </a:moveTo>
                  <a:lnTo>
                    <a:pt x="982" y="592"/>
                  </a:lnTo>
                  <a:cubicBezTo>
                    <a:pt x="837" y="636"/>
                    <a:pt x="707" y="722"/>
                    <a:pt x="592" y="809"/>
                  </a:cubicBezTo>
                  <a:lnTo>
                    <a:pt x="549" y="838"/>
                  </a:lnTo>
                  <a:lnTo>
                    <a:pt x="534" y="867"/>
                  </a:lnTo>
                  <a:lnTo>
                    <a:pt x="520" y="881"/>
                  </a:lnTo>
                  <a:lnTo>
                    <a:pt x="476" y="910"/>
                  </a:lnTo>
                  <a:cubicBezTo>
                    <a:pt x="217" y="1170"/>
                    <a:pt x="58" y="1502"/>
                    <a:pt x="0" y="1877"/>
                  </a:cubicBezTo>
                  <a:lnTo>
                    <a:pt x="0" y="1935"/>
                  </a:lnTo>
                  <a:lnTo>
                    <a:pt x="0" y="1949"/>
                  </a:lnTo>
                  <a:lnTo>
                    <a:pt x="0" y="2007"/>
                  </a:lnTo>
                  <a:lnTo>
                    <a:pt x="0" y="2036"/>
                  </a:lnTo>
                  <a:lnTo>
                    <a:pt x="0" y="2050"/>
                  </a:lnTo>
                  <a:lnTo>
                    <a:pt x="0" y="2123"/>
                  </a:lnTo>
                  <a:lnTo>
                    <a:pt x="0" y="2354"/>
                  </a:lnTo>
                  <a:lnTo>
                    <a:pt x="0" y="3061"/>
                  </a:lnTo>
                  <a:cubicBezTo>
                    <a:pt x="13" y="3232"/>
                    <a:pt x="147" y="3368"/>
                    <a:pt x="313" y="3368"/>
                  </a:cubicBezTo>
                  <a:cubicBezTo>
                    <a:pt x="329" y="3368"/>
                    <a:pt x="345" y="3367"/>
                    <a:pt x="361" y="3364"/>
                  </a:cubicBezTo>
                  <a:lnTo>
                    <a:pt x="6049" y="3364"/>
                  </a:lnTo>
                  <a:cubicBezTo>
                    <a:pt x="6065" y="3367"/>
                    <a:pt x="6081" y="3368"/>
                    <a:pt x="6097" y="3368"/>
                  </a:cubicBezTo>
                  <a:cubicBezTo>
                    <a:pt x="6265" y="3368"/>
                    <a:pt x="6409" y="3232"/>
                    <a:pt x="6409" y="3061"/>
                  </a:cubicBezTo>
                  <a:lnTo>
                    <a:pt x="6409" y="2354"/>
                  </a:lnTo>
                  <a:lnTo>
                    <a:pt x="6409" y="2123"/>
                  </a:lnTo>
                  <a:lnTo>
                    <a:pt x="6337" y="2123"/>
                  </a:lnTo>
                  <a:lnTo>
                    <a:pt x="6337" y="2050"/>
                  </a:lnTo>
                  <a:lnTo>
                    <a:pt x="6337" y="2036"/>
                  </a:lnTo>
                  <a:lnTo>
                    <a:pt x="6337" y="2007"/>
                  </a:lnTo>
                  <a:lnTo>
                    <a:pt x="6337" y="1949"/>
                  </a:lnTo>
                  <a:lnTo>
                    <a:pt x="6337" y="1935"/>
                  </a:lnTo>
                  <a:lnTo>
                    <a:pt x="6337" y="1877"/>
                  </a:lnTo>
                  <a:cubicBezTo>
                    <a:pt x="6294" y="1502"/>
                    <a:pt x="6121" y="1170"/>
                    <a:pt x="5861" y="910"/>
                  </a:cubicBezTo>
                  <a:lnTo>
                    <a:pt x="5818" y="881"/>
                  </a:lnTo>
                  <a:lnTo>
                    <a:pt x="5803" y="867"/>
                  </a:lnTo>
                  <a:lnTo>
                    <a:pt x="5789" y="838"/>
                  </a:lnTo>
                  <a:lnTo>
                    <a:pt x="5745" y="809"/>
                  </a:lnTo>
                  <a:cubicBezTo>
                    <a:pt x="5630" y="722"/>
                    <a:pt x="5500" y="636"/>
                    <a:pt x="5356" y="592"/>
                  </a:cubicBezTo>
                  <a:lnTo>
                    <a:pt x="3898" y="1"/>
                  </a:lnTo>
                  <a:lnTo>
                    <a:pt x="3537" y="376"/>
                  </a:lnTo>
                  <a:lnTo>
                    <a:pt x="3176" y="737"/>
                  </a:lnTo>
                  <a:lnTo>
                    <a:pt x="2801" y="376"/>
                  </a:lnTo>
                  <a:lnTo>
                    <a:pt x="2440"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6" name="Google Shape;18016;p72"/>
            <p:cNvSpPr/>
            <p:nvPr/>
          </p:nvSpPr>
          <p:spPr>
            <a:xfrm>
              <a:off x="3436965" y="3642529"/>
              <a:ext cx="68526" cy="87899"/>
            </a:xfrm>
            <a:custGeom>
              <a:rect b="b" l="l" r="r" t="t"/>
              <a:pathLst>
                <a:path extrusionOk="0" h="3353" w="2614">
                  <a:moveTo>
                    <a:pt x="2469" y="0"/>
                  </a:moveTo>
                  <a:lnTo>
                    <a:pt x="1026" y="563"/>
                  </a:lnTo>
                  <a:cubicBezTo>
                    <a:pt x="405" y="808"/>
                    <a:pt x="1" y="1429"/>
                    <a:pt x="30" y="2108"/>
                  </a:cubicBezTo>
                  <a:lnTo>
                    <a:pt x="30" y="3046"/>
                  </a:lnTo>
                  <a:cubicBezTo>
                    <a:pt x="30" y="3217"/>
                    <a:pt x="174" y="3353"/>
                    <a:pt x="343" y="3353"/>
                  </a:cubicBezTo>
                  <a:cubicBezTo>
                    <a:pt x="358" y="3353"/>
                    <a:pt x="375" y="3352"/>
                    <a:pt x="391" y="3349"/>
                  </a:cubicBezTo>
                  <a:lnTo>
                    <a:pt x="463" y="3349"/>
                  </a:lnTo>
                  <a:lnTo>
                    <a:pt x="463" y="2108"/>
                  </a:lnTo>
                  <a:cubicBezTo>
                    <a:pt x="434" y="1429"/>
                    <a:pt x="838" y="808"/>
                    <a:pt x="1459" y="563"/>
                  </a:cubicBezTo>
                  <a:lnTo>
                    <a:pt x="2614" y="116"/>
                  </a:lnTo>
                  <a:lnTo>
                    <a:pt x="246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7" name="Google Shape;18017;p72"/>
            <p:cNvSpPr/>
            <p:nvPr/>
          </p:nvSpPr>
          <p:spPr>
            <a:xfrm>
              <a:off x="3468003" y="3503249"/>
              <a:ext cx="106354" cy="74975"/>
            </a:xfrm>
            <a:custGeom>
              <a:rect b="b" l="l" r="r" t="t"/>
              <a:pathLst>
                <a:path extrusionOk="0" h="2860" w="4057">
                  <a:moveTo>
                    <a:pt x="3581" y="2440"/>
                  </a:moveTo>
                  <a:lnTo>
                    <a:pt x="3564" y="2457"/>
                  </a:lnTo>
                  <a:lnTo>
                    <a:pt x="3564" y="2457"/>
                  </a:lnTo>
                  <a:lnTo>
                    <a:pt x="3566" y="2455"/>
                  </a:lnTo>
                  <a:lnTo>
                    <a:pt x="3581" y="2440"/>
                  </a:lnTo>
                  <a:close/>
                  <a:moveTo>
                    <a:pt x="3552" y="2455"/>
                  </a:moveTo>
                  <a:lnTo>
                    <a:pt x="3552" y="2469"/>
                  </a:lnTo>
                  <a:lnTo>
                    <a:pt x="3552" y="2484"/>
                  </a:lnTo>
                  <a:lnTo>
                    <a:pt x="3537" y="2513"/>
                  </a:lnTo>
                  <a:lnTo>
                    <a:pt x="3552" y="2469"/>
                  </a:lnTo>
                  <a:lnTo>
                    <a:pt x="3508" y="2498"/>
                  </a:lnTo>
                  <a:lnTo>
                    <a:pt x="3508" y="2498"/>
                  </a:lnTo>
                  <a:lnTo>
                    <a:pt x="3552" y="2455"/>
                  </a:lnTo>
                  <a:close/>
                  <a:moveTo>
                    <a:pt x="1949" y="1"/>
                  </a:moveTo>
                  <a:cubicBezTo>
                    <a:pt x="867" y="1"/>
                    <a:pt x="1" y="867"/>
                    <a:pt x="1" y="1935"/>
                  </a:cubicBezTo>
                  <a:lnTo>
                    <a:pt x="1" y="2859"/>
                  </a:lnTo>
                  <a:cubicBezTo>
                    <a:pt x="1" y="2859"/>
                    <a:pt x="448" y="2816"/>
                    <a:pt x="506" y="2599"/>
                  </a:cubicBezTo>
                  <a:cubicBezTo>
                    <a:pt x="520" y="2570"/>
                    <a:pt x="535" y="2556"/>
                    <a:pt x="549" y="2527"/>
                  </a:cubicBezTo>
                  <a:cubicBezTo>
                    <a:pt x="795" y="2527"/>
                    <a:pt x="1964" y="2513"/>
                    <a:pt x="2642" y="1704"/>
                  </a:cubicBezTo>
                  <a:cubicBezTo>
                    <a:pt x="2787" y="2094"/>
                    <a:pt x="3104" y="2397"/>
                    <a:pt x="3508" y="2513"/>
                  </a:cubicBezTo>
                  <a:cubicBezTo>
                    <a:pt x="3523" y="2541"/>
                    <a:pt x="3537" y="2570"/>
                    <a:pt x="3552" y="2585"/>
                  </a:cubicBezTo>
                  <a:cubicBezTo>
                    <a:pt x="3610" y="2801"/>
                    <a:pt x="4057" y="2845"/>
                    <a:pt x="4057" y="2845"/>
                  </a:cubicBezTo>
                  <a:lnTo>
                    <a:pt x="4057" y="1935"/>
                  </a:lnTo>
                  <a:cubicBezTo>
                    <a:pt x="4043" y="867"/>
                    <a:pt x="3176" y="1"/>
                    <a:pt x="210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8" name="Google Shape;18018;p72"/>
            <p:cNvSpPr/>
            <p:nvPr/>
          </p:nvSpPr>
          <p:spPr>
            <a:xfrm>
              <a:off x="3468003" y="3502882"/>
              <a:ext cx="57542" cy="74949"/>
            </a:xfrm>
            <a:custGeom>
              <a:rect b="b" l="l" r="r" t="t"/>
              <a:pathLst>
                <a:path extrusionOk="0" h="2859" w="2195">
                  <a:moveTo>
                    <a:pt x="1949" y="0"/>
                  </a:moveTo>
                  <a:cubicBezTo>
                    <a:pt x="881" y="0"/>
                    <a:pt x="1" y="881"/>
                    <a:pt x="1" y="1949"/>
                  </a:cubicBezTo>
                  <a:lnTo>
                    <a:pt x="1" y="2859"/>
                  </a:lnTo>
                  <a:cubicBezTo>
                    <a:pt x="116" y="2844"/>
                    <a:pt x="232" y="2815"/>
                    <a:pt x="347" y="2772"/>
                  </a:cubicBezTo>
                  <a:lnTo>
                    <a:pt x="347" y="2454"/>
                  </a:lnTo>
                  <a:lnTo>
                    <a:pt x="347" y="1949"/>
                  </a:lnTo>
                  <a:cubicBezTo>
                    <a:pt x="347" y="910"/>
                    <a:pt x="1155" y="58"/>
                    <a:pt x="2195" y="0"/>
                  </a:cubicBezTo>
                  <a:close/>
                </a:path>
              </a:pathLst>
            </a:custGeom>
            <a:solidFill>
              <a:srgbClr val="6075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9" name="Google Shape;18019;p72"/>
            <p:cNvSpPr/>
            <p:nvPr/>
          </p:nvSpPr>
          <p:spPr>
            <a:xfrm>
              <a:off x="3559598" y="3570386"/>
              <a:ext cx="23489" cy="31143"/>
            </a:xfrm>
            <a:custGeom>
              <a:rect b="b" l="l" r="r" t="t"/>
              <a:pathLst>
                <a:path extrusionOk="0" h="1188" w="896">
                  <a:moveTo>
                    <a:pt x="250" y="0"/>
                  </a:moveTo>
                  <a:cubicBezTo>
                    <a:pt x="116" y="0"/>
                    <a:pt x="0" y="104"/>
                    <a:pt x="0" y="240"/>
                  </a:cubicBezTo>
                  <a:lnTo>
                    <a:pt x="0" y="948"/>
                  </a:lnTo>
                  <a:cubicBezTo>
                    <a:pt x="0" y="1084"/>
                    <a:pt x="116" y="1188"/>
                    <a:pt x="250" y="1188"/>
                  </a:cubicBezTo>
                  <a:cubicBezTo>
                    <a:pt x="272" y="1188"/>
                    <a:pt x="295" y="1185"/>
                    <a:pt x="318" y="1179"/>
                  </a:cubicBezTo>
                  <a:cubicBezTo>
                    <a:pt x="361" y="1164"/>
                    <a:pt x="419" y="1135"/>
                    <a:pt x="462" y="1121"/>
                  </a:cubicBezTo>
                  <a:cubicBezTo>
                    <a:pt x="505" y="1078"/>
                    <a:pt x="549" y="1034"/>
                    <a:pt x="592" y="1005"/>
                  </a:cubicBezTo>
                  <a:cubicBezTo>
                    <a:pt x="895" y="673"/>
                    <a:pt x="751" y="139"/>
                    <a:pt x="318" y="9"/>
                  </a:cubicBezTo>
                  <a:cubicBezTo>
                    <a:pt x="295" y="3"/>
                    <a:pt x="272" y="0"/>
                    <a:pt x="250"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0" name="Google Shape;18020;p72"/>
            <p:cNvSpPr/>
            <p:nvPr/>
          </p:nvSpPr>
          <p:spPr>
            <a:xfrm>
              <a:off x="3459300" y="3570596"/>
              <a:ext cx="23489" cy="31065"/>
            </a:xfrm>
            <a:custGeom>
              <a:rect b="b" l="l" r="r" t="t"/>
              <a:pathLst>
                <a:path extrusionOk="0" h="1185" w="896">
                  <a:moveTo>
                    <a:pt x="658" y="1"/>
                  </a:moveTo>
                  <a:cubicBezTo>
                    <a:pt x="631" y="1"/>
                    <a:pt x="604" y="6"/>
                    <a:pt x="578" y="16"/>
                  </a:cubicBezTo>
                  <a:cubicBezTo>
                    <a:pt x="1" y="189"/>
                    <a:pt x="1" y="997"/>
                    <a:pt x="578" y="1171"/>
                  </a:cubicBezTo>
                  <a:cubicBezTo>
                    <a:pt x="604" y="1180"/>
                    <a:pt x="631" y="1185"/>
                    <a:pt x="656" y="1185"/>
                  </a:cubicBezTo>
                  <a:cubicBezTo>
                    <a:pt x="785" y="1185"/>
                    <a:pt x="896" y="1072"/>
                    <a:pt x="896" y="940"/>
                  </a:cubicBezTo>
                  <a:lnTo>
                    <a:pt x="896" y="247"/>
                  </a:lnTo>
                  <a:cubicBezTo>
                    <a:pt x="896" y="160"/>
                    <a:pt x="852" y="88"/>
                    <a:pt x="795" y="45"/>
                  </a:cubicBezTo>
                  <a:cubicBezTo>
                    <a:pt x="757" y="17"/>
                    <a:pt x="708" y="1"/>
                    <a:pt x="658"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1" name="Google Shape;18021;p72"/>
            <p:cNvSpPr/>
            <p:nvPr/>
          </p:nvSpPr>
          <p:spPr>
            <a:xfrm>
              <a:off x="3501689" y="3624887"/>
              <a:ext cx="39008" cy="44146"/>
            </a:xfrm>
            <a:custGeom>
              <a:rect b="b" l="l" r="r" t="t"/>
              <a:pathLst>
                <a:path extrusionOk="0" h="1684" w="1488">
                  <a:moveTo>
                    <a:pt x="241" y="1"/>
                  </a:moveTo>
                  <a:cubicBezTo>
                    <a:pt x="109" y="1"/>
                    <a:pt x="0" y="115"/>
                    <a:pt x="0" y="240"/>
                  </a:cubicBezTo>
                  <a:lnTo>
                    <a:pt x="0" y="962"/>
                  </a:lnTo>
                  <a:cubicBezTo>
                    <a:pt x="0" y="1019"/>
                    <a:pt x="29" y="1092"/>
                    <a:pt x="73" y="1135"/>
                  </a:cubicBezTo>
                  <a:lnTo>
                    <a:pt x="563" y="1611"/>
                  </a:lnTo>
                  <a:cubicBezTo>
                    <a:pt x="607" y="1655"/>
                    <a:pt x="679" y="1684"/>
                    <a:pt x="737" y="1684"/>
                  </a:cubicBezTo>
                  <a:cubicBezTo>
                    <a:pt x="809" y="1684"/>
                    <a:pt x="867" y="1655"/>
                    <a:pt x="924" y="1611"/>
                  </a:cubicBezTo>
                  <a:lnTo>
                    <a:pt x="1430" y="1077"/>
                  </a:lnTo>
                  <a:cubicBezTo>
                    <a:pt x="1473" y="1034"/>
                    <a:pt x="1487" y="976"/>
                    <a:pt x="1487" y="918"/>
                  </a:cubicBezTo>
                  <a:lnTo>
                    <a:pt x="1487" y="240"/>
                  </a:lnTo>
                  <a:cubicBezTo>
                    <a:pt x="1487" y="168"/>
                    <a:pt x="1458" y="125"/>
                    <a:pt x="1415" y="81"/>
                  </a:cubicBezTo>
                  <a:cubicBezTo>
                    <a:pt x="1357" y="38"/>
                    <a:pt x="1300" y="9"/>
                    <a:pt x="1227" y="9"/>
                  </a:cubicBezTo>
                  <a:lnTo>
                    <a:pt x="1184" y="9"/>
                  </a:lnTo>
                  <a:cubicBezTo>
                    <a:pt x="1097" y="23"/>
                    <a:pt x="996" y="38"/>
                    <a:pt x="895" y="38"/>
                  </a:cubicBezTo>
                  <a:lnTo>
                    <a:pt x="592" y="38"/>
                  </a:lnTo>
                  <a:cubicBezTo>
                    <a:pt x="491" y="38"/>
                    <a:pt x="390" y="23"/>
                    <a:pt x="304" y="9"/>
                  </a:cubicBezTo>
                  <a:cubicBezTo>
                    <a:pt x="282" y="3"/>
                    <a:pt x="262" y="1"/>
                    <a:pt x="241"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2" name="Google Shape;18022;p72"/>
            <p:cNvSpPr/>
            <p:nvPr/>
          </p:nvSpPr>
          <p:spPr>
            <a:xfrm>
              <a:off x="3501689" y="3625385"/>
              <a:ext cx="24249" cy="44015"/>
            </a:xfrm>
            <a:custGeom>
              <a:rect b="b" l="l" r="r" t="t"/>
              <a:pathLst>
                <a:path extrusionOk="0" h="1679" w="925">
                  <a:moveTo>
                    <a:pt x="241" y="0"/>
                  </a:moveTo>
                  <a:cubicBezTo>
                    <a:pt x="105" y="0"/>
                    <a:pt x="0" y="108"/>
                    <a:pt x="0" y="250"/>
                  </a:cubicBezTo>
                  <a:lnTo>
                    <a:pt x="0" y="957"/>
                  </a:lnTo>
                  <a:cubicBezTo>
                    <a:pt x="0" y="1029"/>
                    <a:pt x="29" y="1087"/>
                    <a:pt x="73" y="1130"/>
                  </a:cubicBezTo>
                  <a:lnTo>
                    <a:pt x="563" y="1621"/>
                  </a:lnTo>
                  <a:cubicBezTo>
                    <a:pt x="607" y="1665"/>
                    <a:pt x="679" y="1679"/>
                    <a:pt x="737" y="1679"/>
                  </a:cubicBezTo>
                  <a:cubicBezTo>
                    <a:pt x="809" y="1679"/>
                    <a:pt x="867" y="1650"/>
                    <a:pt x="924" y="1607"/>
                  </a:cubicBezTo>
                  <a:cubicBezTo>
                    <a:pt x="867" y="1592"/>
                    <a:pt x="823" y="1578"/>
                    <a:pt x="780" y="1549"/>
                  </a:cubicBezTo>
                  <a:lnTo>
                    <a:pt x="289" y="1058"/>
                  </a:lnTo>
                  <a:cubicBezTo>
                    <a:pt x="246" y="1015"/>
                    <a:pt x="217" y="957"/>
                    <a:pt x="217" y="885"/>
                  </a:cubicBezTo>
                  <a:lnTo>
                    <a:pt x="217" y="178"/>
                  </a:lnTo>
                  <a:cubicBezTo>
                    <a:pt x="217" y="106"/>
                    <a:pt x="246" y="48"/>
                    <a:pt x="289" y="4"/>
                  </a:cubicBezTo>
                  <a:cubicBezTo>
                    <a:pt x="273" y="1"/>
                    <a:pt x="256" y="0"/>
                    <a:pt x="241"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3" name="Google Shape;18023;p72"/>
            <p:cNvSpPr/>
            <p:nvPr/>
          </p:nvSpPr>
          <p:spPr>
            <a:xfrm>
              <a:off x="3479354" y="3547133"/>
              <a:ext cx="83652" cy="89367"/>
            </a:xfrm>
            <a:custGeom>
              <a:rect b="b" l="l" r="r" t="t"/>
              <a:pathLst>
                <a:path extrusionOk="0" h="3409" w="3191">
                  <a:moveTo>
                    <a:pt x="2201" y="1"/>
                  </a:moveTo>
                  <a:cubicBezTo>
                    <a:pt x="2184" y="1"/>
                    <a:pt x="2167" y="6"/>
                    <a:pt x="2152" y="16"/>
                  </a:cubicBezTo>
                  <a:cubicBezTo>
                    <a:pt x="1805" y="276"/>
                    <a:pt x="1415" y="463"/>
                    <a:pt x="997" y="579"/>
                  </a:cubicBezTo>
                  <a:cubicBezTo>
                    <a:pt x="867" y="622"/>
                    <a:pt x="737" y="651"/>
                    <a:pt x="607" y="680"/>
                  </a:cubicBezTo>
                  <a:cubicBezTo>
                    <a:pt x="492" y="694"/>
                    <a:pt x="362" y="709"/>
                    <a:pt x="232" y="723"/>
                  </a:cubicBezTo>
                  <a:cubicBezTo>
                    <a:pt x="102" y="738"/>
                    <a:pt x="1" y="839"/>
                    <a:pt x="1" y="969"/>
                  </a:cubicBezTo>
                  <a:lnTo>
                    <a:pt x="1" y="1965"/>
                  </a:lnTo>
                  <a:cubicBezTo>
                    <a:pt x="1" y="2758"/>
                    <a:pt x="650" y="3408"/>
                    <a:pt x="1444" y="3408"/>
                  </a:cubicBezTo>
                  <a:lnTo>
                    <a:pt x="1747" y="3408"/>
                  </a:lnTo>
                  <a:cubicBezTo>
                    <a:pt x="2541" y="3408"/>
                    <a:pt x="3191" y="2758"/>
                    <a:pt x="3191" y="1965"/>
                  </a:cubicBezTo>
                  <a:lnTo>
                    <a:pt x="3191" y="925"/>
                  </a:lnTo>
                  <a:cubicBezTo>
                    <a:pt x="3191" y="824"/>
                    <a:pt x="3119" y="738"/>
                    <a:pt x="3032" y="694"/>
                  </a:cubicBezTo>
                  <a:cubicBezTo>
                    <a:pt x="3003" y="680"/>
                    <a:pt x="2974" y="665"/>
                    <a:pt x="2946" y="665"/>
                  </a:cubicBezTo>
                  <a:cubicBezTo>
                    <a:pt x="2657" y="550"/>
                    <a:pt x="2426" y="333"/>
                    <a:pt x="2296" y="74"/>
                  </a:cubicBezTo>
                  <a:lnTo>
                    <a:pt x="2282" y="45"/>
                  </a:lnTo>
                  <a:cubicBezTo>
                    <a:pt x="2263" y="17"/>
                    <a:pt x="2232" y="1"/>
                    <a:pt x="2201"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4" name="Google Shape;18024;p72"/>
            <p:cNvSpPr/>
            <p:nvPr/>
          </p:nvSpPr>
          <p:spPr>
            <a:xfrm>
              <a:off x="3479354" y="3547133"/>
              <a:ext cx="60583" cy="89367"/>
            </a:xfrm>
            <a:custGeom>
              <a:rect b="b" l="l" r="r" t="t"/>
              <a:pathLst>
                <a:path extrusionOk="0" h="3409" w="2311">
                  <a:moveTo>
                    <a:pt x="2201" y="1"/>
                  </a:moveTo>
                  <a:cubicBezTo>
                    <a:pt x="2184" y="1"/>
                    <a:pt x="2167" y="6"/>
                    <a:pt x="2152" y="16"/>
                  </a:cubicBezTo>
                  <a:cubicBezTo>
                    <a:pt x="1805" y="276"/>
                    <a:pt x="1415" y="463"/>
                    <a:pt x="997" y="579"/>
                  </a:cubicBezTo>
                  <a:cubicBezTo>
                    <a:pt x="867" y="622"/>
                    <a:pt x="737" y="651"/>
                    <a:pt x="607" y="665"/>
                  </a:cubicBezTo>
                  <a:cubicBezTo>
                    <a:pt x="492" y="694"/>
                    <a:pt x="362" y="709"/>
                    <a:pt x="232" y="723"/>
                  </a:cubicBezTo>
                  <a:cubicBezTo>
                    <a:pt x="102" y="738"/>
                    <a:pt x="1" y="839"/>
                    <a:pt x="1" y="969"/>
                  </a:cubicBezTo>
                  <a:lnTo>
                    <a:pt x="1" y="1965"/>
                  </a:lnTo>
                  <a:cubicBezTo>
                    <a:pt x="1" y="2758"/>
                    <a:pt x="650" y="3408"/>
                    <a:pt x="1444" y="3408"/>
                  </a:cubicBezTo>
                  <a:lnTo>
                    <a:pt x="1733" y="3408"/>
                  </a:lnTo>
                  <a:cubicBezTo>
                    <a:pt x="939" y="3408"/>
                    <a:pt x="304" y="2758"/>
                    <a:pt x="304" y="1965"/>
                  </a:cubicBezTo>
                  <a:lnTo>
                    <a:pt x="304" y="969"/>
                  </a:lnTo>
                  <a:cubicBezTo>
                    <a:pt x="304" y="839"/>
                    <a:pt x="405" y="738"/>
                    <a:pt x="520" y="723"/>
                  </a:cubicBezTo>
                  <a:cubicBezTo>
                    <a:pt x="650" y="709"/>
                    <a:pt x="780" y="694"/>
                    <a:pt x="910" y="680"/>
                  </a:cubicBezTo>
                  <a:cubicBezTo>
                    <a:pt x="1415" y="579"/>
                    <a:pt x="1892" y="391"/>
                    <a:pt x="2310" y="117"/>
                  </a:cubicBezTo>
                  <a:lnTo>
                    <a:pt x="2296" y="74"/>
                  </a:lnTo>
                  <a:lnTo>
                    <a:pt x="2282" y="45"/>
                  </a:lnTo>
                  <a:cubicBezTo>
                    <a:pt x="2263" y="17"/>
                    <a:pt x="2232" y="1"/>
                    <a:pt x="220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25" name="Google Shape;18025;p72"/>
          <p:cNvGrpSpPr/>
          <p:nvPr/>
        </p:nvGrpSpPr>
        <p:grpSpPr>
          <a:xfrm>
            <a:off x="3327229" y="1499899"/>
            <a:ext cx="234650" cy="378440"/>
            <a:chOff x="3327229" y="1499899"/>
            <a:chExt cx="234650" cy="378440"/>
          </a:xfrm>
        </p:grpSpPr>
        <p:sp>
          <p:nvSpPr>
            <p:cNvPr id="18026" name="Google Shape;18026;p72"/>
            <p:cNvSpPr/>
            <p:nvPr/>
          </p:nvSpPr>
          <p:spPr>
            <a:xfrm>
              <a:off x="3327229" y="1553613"/>
              <a:ext cx="180543" cy="324725"/>
            </a:xfrm>
            <a:custGeom>
              <a:rect b="b" l="l" r="r" t="t"/>
              <a:pathLst>
                <a:path extrusionOk="0" h="12387" w="6887">
                  <a:moveTo>
                    <a:pt x="694" y="1"/>
                  </a:moveTo>
                  <a:cubicBezTo>
                    <a:pt x="318" y="1"/>
                    <a:pt x="1" y="318"/>
                    <a:pt x="1" y="694"/>
                  </a:cubicBezTo>
                  <a:lnTo>
                    <a:pt x="1" y="11693"/>
                  </a:lnTo>
                  <a:cubicBezTo>
                    <a:pt x="1" y="12083"/>
                    <a:pt x="318" y="12386"/>
                    <a:pt x="694" y="12386"/>
                  </a:cubicBezTo>
                  <a:lnTo>
                    <a:pt x="6193" y="12386"/>
                  </a:lnTo>
                  <a:cubicBezTo>
                    <a:pt x="6569" y="12386"/>
                    <a:pt x="6886" y="12083"/>
                    <a:pt x="6886" y="11708"/>
                  </a:cubicBezTo>
                  <a:lnTo>
                    <a:pt x="6886" y="708"/>
                  </a:lnTo>
                  <a:cubicBezTo>
                    <a:pt x="6886" y="318"/>
                    <a:pt x="6583" y="1"/>
                    <a:pt x="6193"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7" name="Google Shape;18027;p72"/>
            <p:cNvSpPr/>
            <p:nvPr/>
          </p:nvSpPr>
          <p:spPr>
            <a:xfrm>
              <a:off x="3327229" y="1553613"/>
              <a:ext cx="42023" cy="324725"/>
            </a:xfrm>
            <a:custGeom>
              <a:rect b="b" l="l" r="r" t="t"/>
              <a:pathLst>
                <a:path extrusionOk="0" h="12387" w="1603">
                  <a:moveTo>
                    <a:pt x="694" y="1"/>
                  </a:moveTo>
                  <a:cubicBezTo>
                    <a:pt x="318" y="1"/>
                    <a:pt x="1" y="318"/>
                    <a:pt x="1" y="694"/>
                  </a:cubicBezTo>
                  <a:lnTo>
                    <a:pt x="1" y="11693"/>
                  </a:lnTo>
                  <a:cubicBezTo>
                    <a:pt x="1" y="12083"/>
                    <a:pt x="318" y="12386"/>
                    <a:pt x="694" y="12386"/>
                  </a:cubicBezTo>
                  <a:lnTo>
                    <a:pt x="1603" y="12386"/>
                  </a:lnTo>
                  <a:cubicBezTo>
                    <a:pt x="1228" y="12386"/>
                    <a:pt x="925" y="12083"/>
                    <a:pt x="925" y="11693"/>
                  </a:cubicBezTo>
                  <a:lnTo>
                    <a:pt x="925" y="694"/>
                  </a:lnTo>
                  <a:cubicBezTo>
                    <a:pt x="925" y="318"/>
                    <a:pt x="1228" y="1"/>
                    <a:pt x="1603" y="1"/>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8" name="Google Shape;18028;p72"/>
            <p:cNvSpPr/>
            <p:nvPr/>
          </p:nvSpPr>
          <p:spPr>
            <a:xfrm>
              <a:off x="3339340" y="1577836"/>
              <a:ext cx="156320" cy="252450"/>
            </a:xfrm>
            <a:custGeom>
              <a:rect b="b" l="l" r="r" t="t"/>
              <a:pathLst>
                <a:path extrusionOk="0" h="9630" w="5963">
                  <a:moveTo>
                    <a:pt x="232" y="1"/>
                  </a:moveTo>
                  <a:cubicBezTo>
                    <a:pt x="102" y="1"/>
                    <a:pt x="1" y="102"/>
                    <a:pt x="1" y="232"/>
                  </a:cubicBezTo>
                  <a:lnTo>
                    <a:pt x="1" y="9398"/>
                  </a:lnTo>
                  <a:cubicBezTo>
                    <a:pt x="1" y="9528"/>
                    <a:pt x="102" y="9629"/>
                    <a:pt x="232" y="9629"/>
                  </a:cubicBezTo>
                  <a:lnTo>
                    <a:pt x="5731" y="9629"/>
                  </a:lnTo>
                  <a:cubicBezTo>
                    <a:pt x="5861" y="9629"/>
                    <a:pt x="5962" y="9528"/>
                    <a:pt x="5962" y="9398"/>
                  </a:cubicBezTo>
                  <a:lnTo>
                    <a:pt x="5962" y="232"/>
                  </a:lnTo>
                  <a:cubicBezTo>
                    <a:pt x="5962" y="102"/>
                    <a:pt x="5861" y="1"/>
                    <a:pt x="5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9" name="Google Shape;18029;p72"/>
            <p:cNvSpPr/>
            <p:nvPr/>
          </p:nvSpPr>
          <p:spPr>
            <a:xfrm>
              <a:off x="3339340" y="1596187"/>
              <a:ext cx="156320" cy="167960"/>
            </a:xfrm>
            <a:custGeom>
              <a:rect b="b" l="l" r="r" t="t"/>
              <a:pathLst>
                <a:path extrusionOk="0" h="6407" w="5963">
                  <a:moveTo>
                    <a:pt x="2982" y="1"/>
                  </a:moveTo>
                  <a:cubicBezTo>
                    <a:pt x="1762" y="1"/>
                    <a:pt x="542" y="672"/>
                    <a:pt x="1" y="2015"/>
                  </a:cubicBezTo>
                  <a:lnTo>
                    <a:pt x="1" y="4382"/>
                  </a:lnTo>
                  <a:cubicBezTo>
                    <a:pt x="542" y="5732"/>
                    <a:pt x="1762" y="6406"/>
                    <a:pt x="2982" y="6406"/>
                  </a:cubicBezTo>
                  <a:cubicBezTo>
                    <a:pt x="4201" y="6406"/>
                    <a:pt x="5421" y="5732"/>
                    <a:pt x="5962" y="4382"/>
                  </a:cubicBezTo>
                  <a:lnTo>
                    <a:pt x="5962" y="2015"/>
                  </a:lnTo>
                  <a:cubicBezTo>
                    <a:pt x="5421" y="672"/>
                    <a:pt x="4201" y="1"/>
                    <a:pt x="2982"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0" name="Google Shape;18030;p72"/>
            <p:cNvSpPr/>
            <p:nvPr/>
          </p:nvSpPr>
          <p:spPr>
            <a:xfrm>
              <a:off x="3441526" y="1776126"/>
              <a:ext cx="35967" cy="35993"/>
            </a:xfrm>
            <a:custGeom>
              <a:rect b="b" l="l" r="r" t="t"/>
              <a:pathLst>
                <a:path extrusionOk="0" h="1373" w="1372">
                  <a:moveTo>
                    <a:pt x="679" y="1"/>
                  </a:moveTo>
                  <a:cubicBezTo>
                    <a:pt x="303" y="1"/>
                    <a:pt x="0" y="304"/>
                    <a:pt x="0" y="694"/>
                  </a:cubicBezTo>
                  <a:cubicBezTo>
                    <a:pt x="0" y="1069"/>
                    <a:pt x="303" y="1372"/>
                    <a:pt x="679" y="1372"/>
                  </a:cubicBezTo>
                  <a:cubicBezTo>
                    <a:pt x="1068" y="1372"/>
                    <a:pt x="1372" y="1069"/>
                    <a:pt x="1372" y="694"/>
                  </a:cubicBezTo>
                  <a:cubicBezTo>
                    <a:pt x="1372" y="304"/>
                    <a:pt x="1068" y="1"/>
                    <a:pt x="679"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1" name="Google Shape;18031;p72"/>
            <p:cNvSpPr/>
            <p:nvPr/>
          </p:nvSpPr>
          <p:spPr>
            <a:xfrm>
              <a:off x="3357507" y="1776126"/>
              <a:ext cx="35967" cy="35993"/>
            </a:xfrm>
            <a:custGeom>
              <a:rect b="b" l="l" r="r" t="t"/>
              <a:pathLst>
                <a:path extrusionOk="0" h="1373" w="1372">
                  <a:moveTo>
                    <a:pt x="679" y="1"/>
                  </a:moveTo>
                  <a:cubicBezTo>
                    <a:pt x="304" y="1"/>
                    <a:pt x="0" y="304"/>
                    <a:pt x="0" y="694"/>
                  </a:cubicBezTo>
                  <a:cubicBezTo>
                    <a:pt x="0" y="1069"/>
                    <a:pt x="304" y="1372"/>
                    <a:pt x="679" y="1372"/>
                  </a:cubicBezTo>
                  <a:cubicBezTo>
                    <a:pt x="1069" y="1372"/>
                    <a:pt x="1372" y="1069"/>
                    <a:pt x="1372" y="694"/>
                  </a:cubicBezTo>
                  <a:cubicBezTo>
                    <a:pt x="1372" y="304"/>
                    <a:pt x="1069" y="1"/>
                    <a:pt x="679"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2" name="Google Shape;18032;p72"/>
            <p:cNvSpPr/>
            <p:nvPr/>
          </p:nvSpPr>
          <p:spPr>
            <a:xfrm>
              <a:off x="3357507" y="1619859"/>
              <a:ext cx="119986" cy="120353"/>
            </a:xfrm>
            <a:custGeom>
              <a:rect b="b" l="l" r="r" t="t"/>
              <a:pathLst>
                <a:path extrusionOk="0" h="4591" w="4577">
                  <a:moveTo>
                    <a:pt x="2281" y="0"/>
                  </a:moveTo>
                  <a:cubicBezTo>
                    <a:pt x="1025" y="0"/>
                    <a:pt x="0" y="1039"/>
                    <a:pt x="0" y="2295"/>
                  </a:cubicBezTo>
                  <a:cubicBezTo>
                    <a:pt x="0" y="3566"/>
                    <a:pt x="1025" y="4590"/>
                    <a:pt x="2281" y="4590"/>
                  </a:cubicBezTo>
                  <a:cubicBezTo>
                    <a:pt x="3552" y="4590"/>
                    <a:pt x="4577" y="3566"/>
                    <a:pt x="4577" y="2295"/>
                  </a:cubicBezTo>
                  <a:cubicBezTo>
                    <a:pt x="4577" y="1039"/>
                    <a:pt x="3552" y="0"/>
                    <a:pt x="22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3" name="Google Shape;18033;p72"/>
            <p:cNvSpPr/>
            <p:nvPr/>
          </p:nvSpPr>
          <p:spPr>
            <a:xfrm>
              <a:off x="3366210" y="1846907"/>
              <a:ext cx="24249" cy="14785"/>
            </a:xfrm>
            <a:custGeom>
              <a:rect b="b" l="l" r="r" t="t"/>
              <a:pathLst>
                <a:path extrusionOk="0" h="564" w="925">
                  <a:moveTo>
                    <a:pt x="347" y="0"/>
                  </a:moveTo>
                  <a:cubicBezTo>
                    <a:pt x="0" y="29"/>
                    <a:pt x="0" y="534"/>
                    <a:pt x="347" y="563"/>
                  </a:cubicBezTo>
                  <a:lnTo>
                    <a:pt x="578" y="563"/>
                  </a:lnTo>
                  <a:cubicBezTo>
                    <a:pt x="924" y="534"/>
                    <a:pt x="924" y="29"/>
                    <a:pt x="578"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4" name="Google Shape;18034;p72"/>
            <p:cNvSpPr/>
            <p:nvPr/>
          </p:nvSpPr>
          <p:spPr>
            <a:xfrm>
              <a:off x="3444174" y="1846907"/>
              <a:ext cx="24616" cy="14785"/>
            </a:xfrm>
            <a:custGeom>
              <a:rect b="b" l="l" r="r" t="t"/>
              <a:pathLst>
                <a:path extrusionOk="0" h="564" w="939">
                  <a:moveTo>
                    <a:pt x="361" y="0"/>
                  </a:moveTo>
                  <a:cubicBezTo>
                    <a:pt x="0" y="29"/>
                    <a:pt x="0" y="534"/>
                    <a:pt x="361" y="563"/>
                  </a:cubicBezTo>
                  <a:lnTo>
                    <a:pt x="578" y="563"/>
                  </a:lnTo>
                  <a:cubicBezTo>
                    <a:pt x="939" y="534"/>
                    <a:pt x="939" y="29"/>
                    <a:pt x="578"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5" name="Google Shape;18035;p72"/>
            <p:cNvSpPr/>
            <p:nvPr/>
          </p:nvSpPr>
          <p:spPr>
            <a:xfrm>
              <a:off x="3396095" y="1846907"/>
              <a:ext cx="42809" cy="14785"/>
            </a:xfrm>
            <a:custGeom>
              <a:rect b="b" l="l" r="r" t="t"/>
              <a:pathLst>
                <a:path extrusionOk="0" h="564" w="1633">
                  <a:moveTo>
                    <a:pt x="362" y="0"/>
                  </a:moveTo>
                  <a:cubicBezTo>
                    <a:pt x="1" y="29"/>
                    <a:pt x="1" y="534"/>
                    <a:pt x="362" y="563"/>
                  </a:cubicBezTo>
                  <a:lnTo>
                    <a:pt x="1271" y="563"/>
                  </a:lnTo>
                  <a:cubicBezTo>
                    <a:pt x="1632" y="534"/>
                    <a:pt x="1632" y="29"/>
                    <a:pt x="1271"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6" name="Google Shape;18036;p72"/>
            <p:cNvSpPr/>
            <p:nvPr/>
          </p:nvSpPr>
          <p:spPr>
            <a:xfrm>
              <a:off x="3487691" y="1524095"/>
              <a:ext cx="49966" cy="48105"/>
            </a:xfrm>
            <a:custGeom>
              <a:rect b="b" l="l" r="r" t="t"/>
              <a:pathLst>
                <a:path extrusionOk="0" h="1835" w="1906">
                  <a:moveTo>
                    <a:pt x="303" y="1"/>
                  </a:moveTo>
                  <a:cubicBezTo>
                    <a:pt x="0" y="1"/>
                    <a:pt x="0" y="463"/>
                    <a:pt x="303" y="463"/>
                  </a:cubicBezTo>
                  <a:cubicBezTo>
                    <a:pt x="939" y="463"/>
                    <a:pt x="1444" y="968"/>
                    <a:pt x="1444" y="1603"/>
                  </a:cubicBezTo>
                  <a:cubicBezTo>
                    <a:pt x="1444" y="1719"/>
                    <a:pt x="1545" y="1820"/>
                    <a:pt x="1675" y="1834"/>
                  </a:cubicBezTo>
                  <a:cubicBezTo>
                    <a:pt x="1790" y="1834"/>
                    <a:pt x="1906" y="1733"/>
                    <a:pt x="1906" y="1603"/>
                  </a:cubicBezTo>
                  <a:cubicBezTo>
                    <a:pt x="1906" y="723"/>
                    <a:pt x="1184" y="1"/>
                    <a:pt x="303"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7" name="Google Shape;18037;p72"/>
            <p:cNvSpPr/>
            <p:nvPr/>
          </p:nvSpPr>
          <p:spPr>
            <a:xfrm>
              <a:off x="3487691" y="1499899"/>
              <a:ext cx="74188" cy="72301"/>
            </a:xfrm>
            <a:custGeom>
              <a:rect b="b" l="l" r="r" t="t"/>
              <a:pathLst>
                <a:path extrusionOk="0" h="2758" w="2830">
                  <a:moveTo>
                    <a:pt x="303" y="0"/>
                  </a:moveTo>
                  <a:cubicBezTo>
                    <a:pt x="0" y="0"/>
                    <a:pt x="0" y="462"/>
                    <a:pt x="303" y="462"/>
                  </a:cubicBezTo>
                  <a:cubicBezTo>
                    <a:pt x="1444" y="462"/>
                    <a:pt x="2368" y="1386"/>
                    <a:pt x="2368" y="2526"/>
                  </a:cubicBezTo>
                  <a:cubicBezTo>
                    <a:pt x="2368" y="2656"/>
                    <a:pt x="2469" y="2757"/>
                    <a:pt x="2599" y="2757"/>
                  </a:cubicBezTo>
                  <a:cubicBezTo>
                    <a:pt x="2714" y="2757"/>
                    <a:pt x="2830" y="2656"/>
                    <a:pt x="2830" y="2526"/>
                  </a:cubicBezTo>
                  <a:cubicBezTo>
                    <a:pt x="2830" y="1126"/>
                    <a:pt x="1689" y="0"/>
                    <a:pt x="30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8" name="Google Shape;18038;p72"/>
            <p:cNvSpPr/>
            <p:nvPr/>
          </p:nvSpPr>
          <p:spPr>
            <a:xfrm>
              <a:off x="3381336" y="1686078"/>
              <a:ext cx="71934" cy="54239"/>
            </a:xfrm>
            <a:custGeom>
              <a:rect b="b" l="l" r="r" t="t"/>
              <a:pathLst>
                <a:path extrusionOk="0" h="2069" w="2744">
                  <a:moveTo>
                    <a:pt x="910" y="0"/>
                  </a:moveTo>
                  <a:lnTo>
                    <a:pt x="910" y="462"/>
                  </a:lnTo>
                  <a:cubicBezTo>
                    <a:pt x="910" y="549"/>
                    <a:pt x="867" y="621"/>
                    <a:pt x="795" y="664"/>
                  </a:cubicBezTo>
                  <a:lnTo>
                    <a:pt x="246" y="939"/>
                  </a:lnTo>
                  <a:cubicBezTo>
                    <a:pt x="88" y="1011"/>
                    <a:pt x="1" y="1169"/>
                    <a:pt x="1" y="1343"/>
                  </a:cubicBezTo>
                  <a:lnTo>
                    <a:pt x="1" y="1603"/>
                  </a:lnTo>
                  <a:cubicBezTo>
                    <a:pt x="405" y="1913"/>
                    <a:pt x="889" y="2068"/>
                    <a:pt x="1372" y="2068"/>
                  </a:cubicBezTo>
                  <a:cubicBezTo>
                    <a:pt x="1856" y="2068"/>
                    <a:pt x="2339" y="1913"/>
                    <a:pt x="2744" y="1603"/>
                  </a:cubicBezTo>
                  <a:lnTo>
                    <a:pt x="2744" y="1343"/>
                  </a:lnTo>
                  <a:cubicBezTo>
                    <a:pt x="2744" y="1169"/>
                    <a:pt x="2657" y="1011"/>
                    <a:pt x="2498" y="939"/>
                  </a:cubicBezTo>
                  <a:lnTo>
                    <a:pt x="1964" y="664"/>
                  </a:lnTo>
                  <a:cubicBezTo>
                    <a:pt x="1878" y="621"/>
                    <a:pt x="1834" y="549"/>
                    <a:pt x="1834" y="462"/>
                  </a:cubicBezTo>
                  <a:lnTo>
                    <a:pt x="18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9" name="Google Shape;18039;p72"/>
            <p:cNvSpPr/>
            <p:nvPr/>
          </p:nvSpPr>
          <p:spPr>
            <a:xfrm>
              <a:off x="3381336" y="1704979"/>
              <a:ext cx="72327" cy="35338"/>
            </a:xfrm>
            <a:custGeom>
              <a:rect b="b" l="l" r="r" t="t"/>
              <a:pathLst>
                <a:path extrusionOk="0" h="1348" w="2759">
                  <a:moveTo>
                    <a:pt x="679" y="1"/>
                  </a:moveTo>
                  <a:lnTo>
                    <a:pt x="261" y="218"/>
                  </a:lnTo>
                  <a:cubicBezTo>
                    <a:pt x="102" y="290"/>
                    <a:pt x="1" y="448"/>
                    <a:pt x="1" y="622"/>
                  </a:cubicBezTo>
                  <a:lnTo>
                    <a:pt x="1" y="882"/>
                  </a:lnTo>
                  <a:cubicBezTo>
                    <a:pt x="405" y="1192"/>
                    <a:pt x="889" y="1347"/>
                    <a:pt x="1374" y="1347"/>
                  </a:cubicBezTo>
                  <a:cubicBezTo>
                    <a:pt x="1859" y="1347"/>
                    <a:pt x="2347" y="1192"/>
                    <a:pt x="2758" y="882"/>
                  </a:cubicBezTo>
                  <a:lnTo>
                    <a:pt x="2758" y="622"/>
                  </a:lnTo>
                  <a:cubicBezTo>
                    <a:pt x="2758" y="448"/>
                    <a:pt x="2657" y="290"/>
                    <a:pt x="2498" y="218"/>
                  </a:cubicBezTo>
                  <a:lnTo>
                    <a:pt x="2080" y="1"/>
                  </a:lnTo>
                  <a:cubicBezTo>
                    <a:pt x="1899" y="225"/>
                    <a:pt x="1639" y="337"/>
                    <a:pt x="1380" y="337"/>
                  </a:cubicBezTo>
                  <a:cubicBezTo>
                    <a:pt x="1120" y="337"/>
                    <a:pt x="860" y="225"/>
                    <a:pt x="67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0" name="Google Shape;18040;p72"/>
            <p:cNvSpPr/>
            <p:nvPr/>
          </p:nvSpPr>
          <p:spPr>
            <a:xfrm>
              <a:off x="3404432" y="1686078"/>
              <a:ext cx="26136" cy="18088"/>
            </a:xfrm>
            <a:custGeom>
              <a:rect b="b" l="l" r="r" t="t"/>
              <a:pathLst>
                <a:path extrusionOk="0" h="690" w="997">
                  <a:moveTo>
                    <a:pt x="44" y="0"/>
                  </a:moveTo>
                  <a:lnTo>
                    <a:pt x="44" y="462"/>
                  </a:lnTo>
                  <a:cubicBezTo>
                    <a:pt x="44" y="505"/>
                    <a:pt x="15" y="549"/>
                    <a:pt x="0" y="592"/>
                  </a:cubicBezTo>
                  <a:cubicBezTo>
                    <a:pt x="159" y="657"/>
                    <a:pt x="329" y="689"/>
                    <a:pt x="499" y="689"/>
                  </a:cubicBezTo>
                  <a:cubicBezTo>
                    <a:pt x="668" y="689"/>
                    <a:pt x="838" y="657"/>
                    <a:pt x="997" y="592"/>
                  </a:cubicBezTo>
                  <a:cubicBezTo>
                    <a:pt x="968" y="549"/>
                    <a:pt x="953" y="505"/>
                    <a:pt x="953" y="462"/>
                  </a:cubicBezTo>
                  <a:lnTo>
                    <a:pt x="95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1" name="Google Shape;18041;p72"/>
            <p:cNvSpPr/>
            <p:nvPr/>
          </p:nvSpPr>
          <p:spPr>
            <a:xfrm>
              <a:off x="3393448" y="1638000"/>
              <a:ext cx="48105" cy="54160"/>
            </a:xfrm>
            <a:custGeom>
              <a:rect b="b" l="l" r="r" t="t"/>
              <a:pathLst>
                <a:path extrusionOk="0" h="2066" w="1835">
                  <a:moveTo>
                    <a:pt x="679" y="1"/>
                  </a:moveTo>
                  <a:cubicBezTo>
                    <a:pt x="304" y="1"/>
                    <a:pt x="1" y="304"/>
                    <a:pt x="1" y="694"/>
                  </a:cubicBezTo>
                  <a:lnTo>
                    <a:pt x="1" y="1141"/>
                  </a:lnTo>
                  <a:cubicBezTo>
                    <a:pt x="1" y="1647"/>
                    <a:pt x="405" y="2065"/>
                    <a:pt x="910" y="2065"/>
                  </a:cubicBezTo>
                  <a:cubicBezTo>
                    <a:pt x="1430" y="2065"/>
                    <a:pt x="1834" y="1647"/>
                    <a:pt x="1834" y="1141"/>
                  </a:cubicBezTo>
                  <a:lnTo>
                    <a:pt x="1834" y="694"/>
                  </a:lnTo>
                  <a:cubicBezTo>
                    <a:pt x="1834" y="304"/>
                    <a:pt x="1531" y="1"/>
                    <a:pt x="114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2" name="Google Shape;18042;p72"/>
            <p:cNvSpPr/>
            <p:nvPr/>
          </p:nvSpPr>
          <p:spPr>
            <a:xfrm>
              <a:off x="3393448" y="1638000"/>
              <a:ext cx="32952" cy="54055"/>
            </a:xfrm>
            <a:custGeom>
              <a:rect b="b" l="l" r="r" t="t"/>
              <a:pathLst>
                <a:path extrusionOk="0" h="2062" w="1257">
                  <a:moveTo>
                    <a:pt x="694" y="1"/>
                  </a:moveTo>
                  <a:cubicBezTo>
                    <a:pt x="304" y="1"/>
                    <a:pt x="1" y="304"/>
                    <a:pt x="1" y="694"/>
                  </a:cubicBezTo>
                  <a:lnTo>
                    <a:pt x="1" y="1141"/>
                  </a:lnTo>
                  <a:cubicBezTo>
                    <a:pt x="1" y="1668"/>
                    <a:pt x="437" y="2061"/>
                    <a:pt x="917" y="2061"/>
                  </a:cubicBezTo>
                  <a:cubicBezTo>
                    <a:pt x="1029" y="2061"/>
                    <a:pt x="1144" y="2040"/>
                    <a:pt x="1257" y="1993"/>
                  </a:cubicBezTo>
                  <a:cubicBezTo>
                    <a:pt x="910" y="1849"/>
                    <a:pt x="694" y="1517"/>
                    <a:pt x="694" y="1156"/>
                  </a:cubicBezTo>
                  <a:lnTo>
                    <a:pt x="694" y="694"/>
                  </a:lnTo>
                  <a:cubicBezTo>
                    <a:pt x="679" y="347"/>
                    <a:pt x="925" y="59"/>
                    <a:pt x="1257" y="15"/>
                  </a:cubicBezTo>
                  <a:cubicBezTo>
                    <a:pt x="1228" y="1"/>
                    <a:pt x="1185" y="1"/>
                    <a:pt x="114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3" name="Google Shape;18043;p72"/>
            <p:cNvSpPr/>
            <p:nvPr/>
          </p:nvSpPr>
          <p:spPr>
            <a:xfrm>
              <a:off x="3393448" y="1638000"/>
              <a:ext cx="48105" cy="24249"/>
            </a:xfrm>
            <a:custGeom>
              <a:rect b="b" l="l" r="r" t="t"/>
              <a:pathLst>
                <a:path extrusionOk="0" h="925" w="1835">
                  <a:moveTo>
                    <a:pt x="694" y="1"/>
                  </a:moveTo>
                  <a:cubicBezTo>
                    <a:pt x="304" y="1"/>
                    <a:pt x="1" y="304"/>
                    <a:pt x="1" y="694"/>
                  </a:cubicBezTo>
                  <a:cubicBezTo>
                    <a:pt x="593" y="853"/>
                    <a:pt x="1213" y="925"/>
                    <a:pt x="1834" y="925"/>
                  </a:cubicBezTo>
                  <a:lnTo>
                    <a:pt x="1834" y="694"/>
                  </a:lnTo>
                  <a:cubicBezTo>
                    <a:pt x="1834" y="304"/>
                    <a:pt x="1531"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4" name="Google Shape;18044;p72"/>
            <p:cNvSpPr/>
            <p:nvPr/>
          </p:nvSpPr>
          <p:spPr>
            <a:xfrm>
              <a:off x="3393448" y="1638000"/>
              <a:ext cx="32952" cy="21994"/>
            </a:xfrm>
            <a:custGeom>
              <a:rect b="b" l="l" r="r" t="t"/>
              <a:pathLst>
                <a:path extrusionOk="0" h="839" w="1257">
                  <a:moveTo>
                    <a:pt x="694" y="1"/>
                  </a:moveTo>
                  <a:cubicBezTo>
                    <a:pt x="304" y="1"/>
                    <a:pt x="1" y="304"/>
                    <a:pt x="1" y="694"/>
                  </a:cubicBezTo>
                  <a:cubicBezTo>
                    <a:pt x="217" y="752"/>
                    <a:pt x="448" y="809"/>
                    <a:pt x="694" y="838"/>
                  </a:cubicBezTo>
                  <a:lnTo>
                    <a:pt x="694" y="694"/>
                  </a:lnTo>
                  <a:cubicBezTo>
                    <a:pt x="679" y="347"/>
                    <a:pt x="925" y="59"/>
                    <a:pt x="1257" y="15"/>
                  </a:cubicBezTo>
                  <a:cubicBezTo>
                    <a:pt x="1228" y="1"/>
                    <a:pt x="1185" y="1"/>
                    <a:pt x="114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5" name="Google Shape;18045;p72"/>
            <p:cNvSpPr/>
            <p:nvPr/>
          </p:nvSpPr>
          <p:spPr>
            <a:xfrm>
              <a:off x="3435470" y="1715596"/>
              <a:ext cx="18193" cy="21575"/>
            </a:xfrm>
            <a:custGeom>
              <a:rect b="b" l="l" r="r" t="t"/>
              <a:pathLst>
                <a:path extrusionOk="0" h="823" w="694">
                  <a:moveTo>
                    <a:pt x="635" y="0"/>
                  </a:moveTo>
                  <a:lnTo>
                    <a:pt x="188" y="347"/>
                  </a:lnTo>
                  <a:cubicBezTo>
                    <a:pt x="72" y="433"/>
                    <a:pt x="0" y="563"/>
                    <a:pt x="0" y="707"/>
                  </a:cubicBezTo>
                  <a:lnTo>
                    <a:pt x="0" y="823"/>
                  </a:lnTo>
                  <a:cubicBezTo>
                    <a:pt x="246" y="751"/>
                    <a:pt x="491" y="621"/>
                    <a:pt x="693" y="462"/>
                  </a:cubicBezTo>
                  <a:lnTo>
                    <a:pt x="693" y="217"/>
                  </a:lnTo>
                  <a:cubicBezTo>
                    <a:pt x="693" y="145"/>
                    <a:pt x="664" y="72"/>
                    <a:pt x="635"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6" name="Google Shape;18046;p72"/>
            <p:cNvSpPr/>
            <p:nvPr/>
          </p:nvSpPr>
          <p:spPr>
            <a:xfrm>
              <a:off x="3381336" y="1715596"/>
              <a:ext cx="18193" cy="21968"/>
            </a:xfrm>
            <a:custGeom>
              <a:rect b="b" l="l" r="r" t="t"/>
              <a:pathLst>
                <a:path extrusionOk="0" h="838" w="694">
                  <a:moveTo>
                    <a:pt x="59" y="0"/>
                  </a:moveTo>
                  <a:cubicBezTo>
                    <a:pt x="30" y="72"/>
                    <a:pt x="1" y="145"/>
                    <a:pt x="1" y="217"/>
                  </a:cubicBezTo>
                  <a:lnTo>
                    <a:pt x="1" y="477"/>
                  </a:lnTo>
                  <a:cubicBezTo>
                    <a:pt x="203" y="635"/>
                    <a:pt x="448" y="751"/>
                    <a:pt x="694" y="837"/>
                  </a:cubicBezTo>
                  <a:lnTo>
                    <a:pt x="694" y="707"/>
                  </a:lnTo>
                  <a:cubicBezTo>
                    <a:pt x="694" y="563"/>
                    <a:pt x="622" y="433"/>
                    <a:pt x="506" y="347"/>
                  </a:cubicBezTo>
                  <a:lnTo>
                    <a:pt x="59"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47" name="Google Shape;18047;p72"/>
          <p:cNvGrpSpPr/>
          <p:nvPr/>
        </p:nvGrpSpPr>
        <p:grpSpPr>
          <a:xfrm>
            <a:off x="3735553" y="1530151"/>
            <a:ext cx="366722" cy="317962"/>
            <a:chOff x="3735553" y="1530151"/>
            <a:chExt cx="366722" cy="317962"/>
          </a:xfrm>
        </p:grpSpPr>
        <p:sp>
          <p:nvSpPr>
            <p:cNvPr id="18048" name="Google Shape;18048;p72"/>
            <p:cNvSpPr/>
            <p:nvPr/>
          </p:nvSpPr>
          <p:spPr>
            <a:xfrm>
              <a:off x="3770760" y="1565725"/>
              <a:ext cx="331515" cy="282388"/>
            </a:xfrm>
            <a:custGeom>
              <a:rect b="b" l="l" r="r" t="t"/>
              <a:pathLst>
                <a:path extrusionOk="0" h="10772" w="12646">
                  <a:moveTo>
                    <a:pt x="909" y="1"/>
                  </a:moveTo>
                  <a:cubicBezTo>
                    <a:pt x="404" y="1"/>
                    <a:pt x="0" y="405"/>
                    <a:pt x="0" y="910"/>
                  </a:cubicBezTo>
                  <a:lnTo>
                    <a:pt x="0" y="7218"/>
                  </a:lnTo>
                  <a:cubicBezTo>
                    <a:pt x="0" y="7724"/>
                    <a:pt x="404" y="8128"/>
                    <a:pt x="909" y="8128"/>
                  </a:cubicBezTo>
                  <a:lnTo>
                    <a:pt x="4518" y="8128"/>
                  </a:lnTo>
                  <a:lnTo>
                    <a:pt x="8329" y="10726"/>
                  </a:lnTo>
                  <a:cubicBezTo>
                    <a:pt x="8371" y="10757"/>
                    <a:pt x="8416" y="10771"/>
                    <a:pt x="8459" y="10771"/>
                  </a:cubicBezTo>
                  <a:cubicBezTo>
                    <a:pt x="8597" y="10771"/>
                    <a:pt x="8720" y="10634"/>
                    <a:pt x="8676" y="10481"/>
                  </a:cubicBezTo>
                  <a:lnTo>
                    <a:pt x="8127" y="8113"/>
                  </a:lnTo>
                  <a:lnTo>
                    <a:pt x="11736" y="8113"/>
                  </a:lnTo>
                  <a:cubicBezTo>
                    <a:pt x="12241" y="8113"/>
                    <a:pt x="12645" y="7709"/>
                    <a:pt x="12645" y="7218"/>
                  </a:cubicBezTo>
                  <a:lnTo>
                    <a:pt x="12645" y="896"/>
                  </a:lnTo>
                  <a:cubicBezTo>
                    <a:pt x="12645" y="405"/>
                    <a:pt x="12227" y="1"/>
                    <a:pt x="1173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9" name="Google Shape;18049;p72"/>
            <p:cNvSpPr/>
            <p:nvPr/>
          </p:nvSpPr>
          <p:spPr>
            <a:xfrm>
              <a:off x="3770760" y="1565725"/>
              <a:ext cx="307685" cy="189246"/>
            </a:xfrm>
            <a:custGeom>
              <a:rect b="b" l="l" r="r" t="t"/>
              <a:pathLst>
                <a:path extrusionOk="0" h="7219" w="11737">
                  <a:moveTo>
                    <a:pt x="909" y="1"/>
                  </a:moveTo>
                  <a:cubicBezTo>
                    <a:pt x="404" y="1"/>
                    <a:pt x="0" y="405"/>
                    <a:pt x="0" y="910"/>
                  </a:cubicBezTo>
                  <a:lnTo>
                    <a:pt x="0" y="7218"/>
                  </a:lnTo>
                  <a:lnTo>
                    <a:pt x="10379" y="7218"/>
                  </a:lnTo>
                  <a:cubicBezTo>
                    <a:pt x="11130" y="7218"/>
                    <a:pt x="11736" y="6612"/>
                    <a:pt x="11736" y="5862"/>
                  </a:cubicBezTo>
                  <a:lnTo>
                    <a:pt x="11736"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0" name="Google Shape;18050;p72"/>
            <p:cNvSpPr/>
            <p:nvPr/>
          </p:nvSpPr>
          <p:spPr>
            <a:xfrm>
              <a:off x="3735553" y="1530151"/>
              <a:ext cx="330781" cy="282073"/>
            </a:xfrm>
            <a:custGeom>
              <a:rect b="b" l="l" r="r" t="t"/>
              <a:pathLst>
                <a:path extrusionOk="0" h="10760" w="12618">
                  <a:moveTo>
                    <a:pt x="896" y="1"/>
                  </a:moveTo>
                  <a:cubicBezTo>
                    <a:pt x="405" y="1"/>
                    <a:pt x="1" y="405"/>
                    <a:pt x="1" y="910"/>
                  </a:cubicBezTo>
                  <a:lnTo>
                    <a:pt x="1" y="7219"/>
                  </a:lnTo>
                  <a:cubicBezTo>
                    <a:pt x="1" y="7724"/>
                    <a:pt x="405" y="8128"/>
                    <a:pt x="896" y="8128"/>
                  </a:cubicBezTo>
                  <a:lnTo>
                    <a:pt x="4504" y="8128"/>
                  </a:lnTo>
                  <a:lnTo>
                    <a:pt x="3970" y="10495"/>
                  </a:lnTo>
                  <a:cubicBezTo>
                    <a:pt x="3937" y="10640"/>
                    <a:pt x="4050" y="10760"/>
                    <a:pt x="4183" y="10760"/>
                  </a:cubicBezTo>
                  <a:cubicBezTo>
                    <a:pt x="4222" y="10760"/>
                    <a:pt x="4263" y="10749"/>
                    <a:pt x="4302" y="10726"/>
                  </a:cubicBezTo>
                  <a:lnTo>
                    <a:pt x="8113" y="8128"/>
                  </a:lnTo>
                  <a:lnTo>
                    <a:pt x="11722" y="8128"/>
                  </a:lnTo>
                  <a:cubicBezTo>
                    <a:pt x="12213" y="8128"/>
                    <a:pt x="12617" y="7724"/>
                    <a:pt x="12617" y="7219"/>
                  </a:cubicBezTo>
                  <a:lnTo>
                    <a:pt x="12617" y="910"/>
                  </a:lnTo>
                  <a:cubicBezTo>
                    <a:pt x="12617" y="405"/>
                    <a:pt x="12213" y="15"/>
                    <a:pt x="1172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1" name="Google Shape;18051;p72"/>
            <p:cNvSpPr/>
            <p:nvPr/>
          </p:nvSpPr>
          <p:spPr>
            <a:xfrm>
              <a:off x="3779070" y="1629296"/>
              <a:ext cx="250170" cy="14785"/>
            </a:xfrm>
            <a:custGeom>
              <a:rect b="b" l="l" r="r" t="t"/>
              <a:pathLst>
                <a:path extrusionOk="0" h="564" w="9543">
                  <a:moveTo>
                    <a:pt x="376" y="1"/>
                  </a:moveTo>
                  <a:cubicBezTo>
                    <a:pt x="1" y="1"/>
                    <a:pt x="1" y="564"/>
                    <a:pt x="376" y="564"/>
                  </a:cubicBezTo>
                  <a:lnTo>
                    <a:pt x="9167" y="564"/>
                  </a:lnTo>
                  <a:cubicBezTo>
                    <a:pt x="9542" y="564"/>
                    <a:pt x="9542" y="1"/>
                    <a:pt x="9167"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2" name="Google Shape;18052;p72"/>
            <p:cNvSpPr/>
            <p:nvPr/>
          </p:nvSpPr>
          <p:spPr>
            <a:xfrm>
              <a:off x="3779070" y="1599778"/>
              <a:ext cx="167304" cy="14785"/>
            </a:xfrm>
            <a:custGeom>
              <a:rect b="b" l="l" r="r" t="t"/>
              <a:pathLst>
                <a:path extrusionOk="0" h="564" w="6382">
                  <a:moveTo>
                    <a:pt x="376" y="1"/>
                  </a:moveTo>
                  <a:cubicBezTo>
                    <a:pt x="1" y="1"/>
                    <a:pt x="1" y="564"/>
                    <a:pt x="376" y="564"/>
                  </a:cubicBezTo>
                  <a:lnTo>
                    <a:pt x="6006" y="564"/>
                  </a:lnTo>
                  <a:cubicBezTo>
                    <a:pt x="6381" y="564"/>
                    <a:pt x="6381" y="1"/>
                    <a:pt x="600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3" name="Google Shape;18053;p72"/>
            <p:cNvSpPr/>
            <p:nvPr/>
          </p:nvSpPr>
          <p:spPr>
            <a:xfrm>
              <a:off x="3950490" y="1599778"/>
              <a:ext cx="78750" cy="14785"/>
            </a:xfrm>
            <a:custGeom>
              <a:rect b="b" l="l" r="r" t="t"/>
              <a:pathLst>
                <a:path extrusionOk="0" h="564" w="3004">
                  <a:moveTo>
                    <a:pt x="376" y="1"/>
                  </a:moveTo>
                  <a:cubicBezTo>
                    <a:pt x="1" y="1"/>
                    <a:pt x="1" y="564"/>
                    <a:pt x="376" y="564"/>
                  </a:cubicBezTo>
                  <a:lnTo>
                    <a:pt x="2628" y="564"/>
                  </a:lnTo>
                  <a:cubicBezTo>
                    <a:pt x="3003" y="564"/>
                    <a:pt x="3003" y="1"/>
                    <a:pt x="2628"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4" name="Google Shape;18054;p72"/>
            <p:cNvSpPr/>
            <p:nvPr/>
          </p:nvSpPr>
          <p:spPr>
            <a:xfrm>
              <a:off x="3779070" y="1658814"/>
              <a:ext cx="96524" cy="14785"/>
            </a:xfrm>
            <a:custGeom>
              <a:rect b="b" l="l" r="r" t="t"/>
              <a:pathLst>
                <a:path extrusionOk="0" h="564" w="3682">
                  <a:moveTo>
                    <a:pt x="376" y="1"/>
                  </a:moveTo>
                  <a:cubicBezTo>
                    <a:pt x="1" y="1"/>
                    <a:pt x="1" y="564"/>
                    <a:pt x="376" y="564"/>
                  </a:cubicBezTo>
                  <a:lnTo>
                    <a:pt x="3306" y="564"/>
                  </a:lnTo>
                  <a:cubicBezTo>
                    <a:pt x="3682" y="564"/>
                    <a:pt x="3682" y="1"/>
                    <a:pt x="3306"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5" name="Google Shape;18055;p72"/>
            <p:cNvSpPr/>
            <p:nvPr/>
          </p:nvSpPr>
          <p:spPr>
            <a:xfrm>
              <a:off x="3891087" y="1658814"/>
              <a:ext cx="138153" cy="14785"/>
            </a:xfrm>
            <a:custGeom>
              <a:rect b="b" l="l" r="r" t="t"/>
              <a:pathLst>
                <a:path extrusionOk="0" h="564" w="5270">
                  <a:moveTo>
                    <a:pt x="376" y="1"/>
                  </a:moveTo>
                  <a:cubicBezTo>
                    <a:pt x="0" y="1"/>
                    <a:pt x="0" y="564"/>
                    <a:pt x="376" y="564"/>
                  </a:cubicBezTo>
                  <a:lnTo>
                    <a:pt x="4894" y="564"/>
                  </a:lnTo>
                  <a:cubicBezTo>
                    <a:pt x="5269" y="564"/>
                    <a:pt x="5269" y="1"/>
                    <a:pt x="4894"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6" name="Google Shape;18056;p72"/>
            <p:cNvSpPr/>
            <p:nvPr/>
          </p:nvSpPr>
          <p:spPr>
            <a:xfrm>
              <a:off x="3779070" y="1570260"/>
              <a:ext cx="49232" cy="14785"/>
            </a:xfrm>
            <a:custGeom>
              <a:rect b="b" l="l" r="r" t="t"/>
              <a:pathLst>
                <a:path extrusionOk="0" h="564" w="1878">
                  <a:moveTo>
                    <a:pt x="376" y="1"/>
                  </a:moveTo>
                  <a:cubicBezTo>
                    <a:pt x="1" y="1"/>
                    <a:pt x="1" y="564"/>
                    <a:pt x="376" y="564"/>
                  </a:cubicBezTo>
                  <a:lnTo>
                    <a:pt x="1502" y="564"/>
                  </a:lnTo>
                  <a:cubicBezTo>
                    <a:pt x="1877" y="564"/>
                    <a:pt x="1877" y="1"/>
                    <a:pt x="1502"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7" name="Google Shape;18057;p72"/>
            <p:cNvSpPr/>
            <p:nvPr/>
          </p:nvSpPr>
          <p:spPr>
            <a:xfrm>
              <a:off x="3832051" y="1570260"/>
              <a:ext cx="197189" cy="14785"/>
            </a:xfrm>
            <a:custGeom>
              <a:rect b="b" l="l" r="r" t="t"/>
              <a:pathLst>
                <a:path extrusionOk="0" h="564" w="7522">
                  <a:moveTo>
                    <a:pt x="376" y="1"/>
                  </a:moveTo>
                  <a:cubicBezTo>
                    <a:pt x="1" y="1"/>
                    <a:pt x="1" y="564"/>
                    <a:pt x="376" y="564"/>
                  </a:cubicBezTo>
                  <a:lnTo>
                    <a:pt x="7146" y="564"/>
                  </a:lnTo>
                  <a:cubicBezTo>
                    <a:pt x="7521" y="564"/>
                    <a:pt x="7521" y="1"/>
                    <a:pt x="714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8" name="Google Shape;18058;p72"/>
            <p:cNvSpPr/>
            <p:nvPr/>
          </p:nvSpPr>
          <p:spPr>
            <a:xfrm>
              <a:off x="3779070" y="1688699"/>
              <a:ext cx="190740" cy="14811"/>
            </a:xfrm>
            <a:custGeom>
              <a:rect b="b" l="l" r="r" t="t"/>
              <a:pathLst>
                <a:path extrusionOk="0" h="565" w="7276">
                  <a:moveTo>
                    <a:pt x="6929" y="1"/>
                  </a:moveTo>
                  <a:cubicBezTo>
                    <a:pt x="6924" y="1"/>
                    <a:pt x="6920" y="1"/>
                    <a:pt x="6915" y="1"/>
                  </a:cubicBezTo>
                  <a:lnTo>
                    <a:pt x="376" y="1"/>
                  </a:lnTo>
                  <a:cubicBezTo>
                    <a:pt x="1" y="1"/>
                    <a:pt x="1" y="564"/>
                    <a:pt x="376" y="564"/>
                  </a:cubicBezTo>
                  <a:lnTo>
                    <a:pt x="6915" y="564"/>
                  </a:lnTo>
                  <a:cubicBezTo>
                    <a:pt x="7271" y="550"/>
                    <a:pt x="7276" y="1"/>
                    <a:pt x="692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9" name="Google Shape;18059;p72"/>
            <p:cNvSpPr/>
            <p:nvPr/>
          </p:nvSpPr>
          <p:spPr>
            <a:xfrm>
              <a:off x="3973953" y="1688699"/>
              <a:ext cx="55287" cy="14811"/>
            </a:xfrm>
            <a:custGeom>
              <a:rect b="b" l="l" r="r" t="t"/>
              <a:pathLst>
                <a:path extrusionOk="0" h="565" w="2109">
                  <a:moveTo>
                    <a:pt x="1747" y="1"/>
                  </a:moveTo>
                  <a:cubicBezTo>
                    <a:pt x="1743" y="1"/>
                    <a:pt x="1738" y="1"/>
                    <a:pt x="1733" y="1"/>
                  </a:cubicBezTo>
                  <a:lnTo>
                    <a:pt x="376" y="1"/>
                  </a:lnTo>
                  <a:cubicBezTo>
                    <a:pt x="1" y="1"/>
                    <a:pt x="1" y="564"/>
                    <a:pt x="376" y="564"/>
                  </a:cubicBezTo>
                  <a:lnTo>
                    <a:pt x="1733" y="564"/>
                  </a:lnTo>
                  <a:cubicBezTo>
                    <a:pt x="2104" y="550"/>
                    <a:pt x="2108" y="1"/>
                    <a:pt x="1747"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60" name="Google Shape;18060;p72"/>
          <p:cNvGrpSpPr/>
          <p:nvPr/>
        </p:nvGrpSpPr>
        <p:grpSpPr>
          <a:xfrm>
            <a:off x="866322" y="2469775"/>
            <a:ext cx="379226" cy="322733"/>
            <a:chOff x="866322" y="2469775"/>
            <a:chExt cx="379226" cy="322733"/>
          </a:xfrm>
        </p:grpSpPr>
        <p:sp>
          <p:nvSpPr>
            <p:cNvPr id="18061" name="Google Shape;18061;p72"/>
            <p:cNvSpPr/>
            <p:nvPr/>
          </p:nvSpPr>
          <p:spPr>
            <a:xfrm>
              <a:off x="1050246" y="2469775"/>
              <a:ext cx="175981" cy="171787"/>
            </a:xfrm>
            <a:custGeom>
              <a:rect b="b" l="l" r="r" t="t"/>
              <a:pathLst>
                <a:path extrusionOk="0" h="6553" w="6713">
                  <a:moveTo>
                    <a:pt x="664" y="1"/>
                  </a:moveTo>
                  <a:cubicBezTo>
                    <a:pt x="289" y="1"/>
                    <a:pt x="0" y="290"/>
                    <a:pt x="0" y="665"/>
                  </a:cubicBezTo>
                  <a:lnTo>
                    <a:pt x="0" y="4245"/>
                  </a:lnTo>
                  <a:cubicBezTo>
                    <a:pt x="0" y="4620"/>
                    <a:pt x="289" y="4923"/>
                    <a:pt x="664" y="4923"/>
                  </a:cubicBezTo>
                  <a:lnTo>
                    <a:pt x="1343" y="4923"/>
                  </a:lnTo>
                  <a:lnTo>
                    <a:pt x="968" y="6410"/>
                  </a:lnTo>
                  <a:cubicBezTo>
                    <a:pt x="935" y="6485"/>
                    <a:pt x="999" y="6552"/>
                    <a:pt x="1069" y="6552"/>
                  </a:cubicBezTo>
                  <a:cubicBezTo>
                    <a:pt x="1093" y="6552"/>
                    <a:pt x="1119" y="6544"/>
                    <a:pt x="1141" y="6526"/>
                  </a:cubicBezTo>
                  <a:lnTo>
                    <a:pt x="3349" y="4923"/>
                  </a:lnTo>
                  <a:lnTo>
                    <a:pt x="6034" y="4923"/>
                  </a:lnTo>
                  <a:cubicBezTo>
                    <a:pt x="6410" y="4923"/>
                    <a:pt x="6713" y="4620"/>
                    <a:pt x="6713" y="4245"/>
                  </a:cubicBezTo>
                  <a:lnTo>
                    <a:pt x="6713" y="665"/>
                  </a:lnTo>
                  <a:cubicBezTo>
                    <a:pt x="6713" y="290"/>
                    <a:pt x="6410" y="1"/>
                    <a:pt x="603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2" name="Google Shape;18062;p72"/>
            <p:cNvSpPr/>
            <p:nvPr/>
          </p:nvSpPr>
          <p:spPr>
            <a:xfrm>
              <a:off x="1077484" y="2498926"/>
              <a:ext cx="33345" cy="11744"/>
            </a:xfrm>
            <a:custGeom>
              <a:rect b="b" l="l" r="r" t="t"/>
              <a:pathLst>
                <a:path extrusionOk="0" h="448" w="1272">
                  <a:moveTo>
                    <a:pt x="304" y="0"/>
                  </a:moveTo>
                  <a:cubicBezTo>
                    <a:pt x="1" y="0"/>
                    <a:pt x="1" y="448"/>
                    <a:pt x="304" y="448"/>
                  </a:cubicBezTo>
                  <a:lnTo>
                    <a:pt x="968" y="448"/>
                  </a:lnTo>
                  <a:cubicBezTo>
                    <a:pt x="1271" y="448"/>
                    <a:pt x="1271" y="0"/>
                    <a:pt x="968"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3" name="Google Shape;18063;p72"/>
            <p:cNvSpPr/>
            <p:nvPr/>
          </p:nvSpPr>
          <p:spPr>
            <a:xfrm>
              <a:off x="1118353" y="2498926"/>
              <a:ext cx="80270" cy="11744"/>
            </a:xfrm>
            <a:custGeom>
              <a:rect b="b" l="l" r="r" t="t"/>
              <a:pathLst>
                <a:path extrusionOk="0" h="448" w="3062">
                  <a:moveTo>
                    <a:pt x="304" y="0"/>
                  </a:moveTo>
                  <a:cubicBezTo>
                    <a:pt x="1" y="0"/>
                    <a:pt x="1" y="448"/>
                    <a:pt x="304" y="448"/>
                  </a:cubicBezTo>
                  <a:lnTo>
                    <a:pt x="2772" y="448"/>
                  </a:lnTo>
                  <a:cubicBezTo>
                    <a:pt x="3061" y="448"/>
                    <a:pt x="3061" y="0"/>
                    <a:pt x="277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4" name="Google Shape;18064;p72"/>
            <p:cNvSpPr/>
            <p:nvPr/>
          </p:nvSpPr>
          <p:spPr>
            <a:xfrm>
              <a:off x="1077484" y="2528418"/>
              <a:ext cx="121140" cy="11771"/>
            </a:xfrm>
            <a:custGeom>
              <a:rect b="b" l="l" r="r" t="t"/>
              <a:pathLst>
                <a:path extrusionOk="0" h="449" w="4621">
                  <a:moveTo>
                    <a:pt x="4345" y="1"/>
                  </a:moveTo>
                  <a:cubicBezTo>
                    <a:pt x="4341" y="1"/>
                    <a:pt x="4336" y="1"/>
                    <a:pt x="4331" y="1"/>
                  </a:cubicBezTo>
                  <a:lnTo>
                    <a:pt x="304" y="1"/>
                  </a:lnTo>
                  <a:cubicBezTo>
                    <a:pt x="1" y="1"/>
                    <a:pt x="1" y="449"/>
                    <a:pt x="304" y="449"/>
                  </a:cubicBezTo>
                  <a:lnTo>
                    <a:pt x="4331" y="449"/>
                  </a:lnTo>
                  <a:cubicBezTo>
                    <a:pt x="4616" y="435"/>
                    <a:pt x="4620" y="1"/>
                    <a:pt x="4345"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5" name="Google Shape;18065;p72"/>
            <p:cNvSpPr/>
            <p:nvPr/>
          </p:nvSpPr>
          <p:spPr>
            <a:xfrm>
              <a:off x="1077484" y="2557569"/>
              <a:ext cx="80270" cy="11771"/>
            </a:xfrm>
            <a:custGeom>
              <a:rect b="b" l="l" r="r" t="t"/>
              <a:pathLst>
                <a:path extrusionOk="0" h="449" w="3062">
                  <a:moveTo>
                    <a:pt x="304" y="1"/>
                  </a:moveTo>
                  <a:cubicBezTo>
                    <a:pt x="1" y="1"/>
                    <a:pt x="1" y="448"/>
                    <a:pt x="304" y="448"/>
                  </a:cubicBezTo>
                  <a:lnTo>
                    <a:pt x="2758" y="448"/>
                  </a:lnTo>
                  <a:cubicBezTo>
                    <a:pt x="3061" y="448"/>
                    <a:pt x="3061" y="1"/>
                    <a:pt x="2758"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6" name="Google Shape;18066;p72"/>
            <p:cNvSpPr/>
            <p:nvPr/>
          </p:nvSpPr>
          <p:spPr>
            <a:xfrm>
              <a:off x="1165278" y="2557569"/>
              <a:ext cx="33345" cy="11771"/>
            </a:xfrm>
            <a:custGeom>
              <a:rect b="b" l="l" r="r" t="t"/>
              <a:pathLst>
                <a:path extrusionOk="0" h="449" w="1272">
                  <a:moveTo>
                    <a:pt x="304" y="1"/>
                  </a:moveTo>
                  <a:cubicBezTo>
                    <a:pt x="1" y="1"/>
                    <a:pt x="1" y="448"/>
                    <a:pt x="304" y="448"/>
                  </a:cubicBezTo>
                  <a:lnTo>
                    <a:pt x="982" y="448"/>
                  </a:lnTo>
                  <a:cubicBezTo>
                    <a:pt x="1271" y="448"/>
                    <a:pt x="1271" y="1"/>
                    <a:pt x="982"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7" name="Google Shape;18067;p72"/>
            <p:cNvSpPr/>
            <p:nvPr/>
          </p:nvSpPr>
          <p:spPr>
            <a:xfrm>
              <a:off x="886009" y="2733551"/>
              <a:ext cx="340218" cy="17433"/>
            </a:xfrm>
            <a:custGeom>
              <a:rect b="b" l="l" r="r" t="t"/>
              <a:pathLst>
                <a:path extrusionOk="0" h="665" w="12978">
                  <a:moveTo>
                    <a:pt x="0" y="0"/>
                  </a:moveTo>
                  <a:lnTo>
                    <a:pt x="0" y="664"/>
                  </a:lnTo>
                  <a:lnTo>
                    <a:pt x="12978" y="664"/>
                  </a:lnTo>
                  <a:lnTo>
                    <a:pt x="1297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8" name="Google Shape;18068;p72"/>
            <p:cNvSpPr/>
            <p:nvPr/>
          </p:nvSpPr>
          <p:spPr>
            <a:xfrm>
              <a:off x="879954" y="2733551"/>
              <a:ext cx="12138" cy="58958"/>
            </a:xfrm>
            <a:custGeom>
              <a:rect b="b" l="l" r="r" t="t"/>
              <a:pathLst>
                <a:path extrusionOk="0" h="2249" w="463">
                  <a:moveTo>
                    <a:pt x="0" y="0"/>
                  </a:moveTo>
                  <a:lnTo>
                    <a:pt x="0" y="2021"/>
                  </a:lnTo>
                  <a:cubicBezTo>
                    <a:pt x="0" y="2173"/>
                    <a:pt x="116" y="2249"/>
                    <a:pt x="231" y="2249"/>
                  </a:cubicBezTo>
                  <a:cubicBezTo>
                    <a:pt x="347" y="2249"/>
                    <a:pt x="462" y="2173"/>
                    <a:pt x="462" y="2021"/>
                  </a:cubicBezTo>
                  <a:lnTo>
                    <a:pt x="46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9" name="Google Shape;18069;p72"/>
            <p:cNvSpPr/>
            <p:nvPr/>
          </p:nvSpPr>
          <p:spPr>
            <a:xfrm>
              <a:off x="1220146" y="2733551"/>
              <a:ext cx="11771" cy="58958"/>
            </a:xfrm>
            <a:custGeom>
              <a:rect b="b" l="l" r="r" t="t"/>
              <a:pathLst>
                <a:path extrusionOk="0" h="2249" w="449">
                  <a:moveTo>
                    <a:pt x="1" y="0"/>
                  </a:moveTo>
                  <a:lnTo>
                    <a:pt x="1" y="2021"/>
                  </a:lnTo>
                  <a:cubicBezTo>
                    <a:pt x="1" y="2173"/>
                    <a:pt x="113" y="2249"/>
                    <a:pt x="225" y="2249"/>
                  </a:cubicBezTo>
                  <a:cubicBezTo>
                    <a:pt x="337" y="2249"/>
                    <a:pt x="448" y="2173"/>
                    <a:pt x="448" y="2021"/>
                  </a:cubicBezTo>
                  <a:lnTo>
                    <a:pt x="44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0" name="Google Shape;18070;p72"/>
            <p:cNvSpPr/>
            <p:nvPr/>
          </p:nvSpPr>
          <p:spPr>
            <a:xfrm>
              <a:off x="921190" y="2608295"/>
              <a:ext cx="105620" cy="119593"/>
            </a:xfrm>
            <a:custGeom>
              <a:rect b="b" l="l" r="r" t="t"/>
              <a:pathLst>
                <a:path extrusionOk="0" h="4562" w="4029">
                  <a:moveTo>
                    <a:pt x="1343" y="0"/>
                  </a:moveTo>
                  <a:lnTo>
                    <a:pt x="1343" y="664"/>
                  </a:lnTo>
                  <a:cubicBezTo>
                    <a:pt x="1343" y="837"/>
                    <a:pt x="1242" y="982"/>
                    <a:pt x="1084" y="1068"/>
                  </a:cubicBezTo>
                  <a:lnTo>
                    <a:pt x="362" y="1429"/>
                  </a:lnTo>
                  <a:cubicBezTo>
                    <a:pt x="145" y="1545"/>
                    <a:pt x="1" y="1776"/>
                    <a:pt x="1" y="2021"/>
                  </a:cubicBezTo>
                  <a:lnTo>
                    <a:pt x="1" y="3883"/>
                  </a:lnTo>
                  <a:cubicBezTo>
                    <a:pt x="1" y="4259"/>
                    <a:pt x="290" y="4562"/>
                    <a:pt x="665" y="4562"/>
                  </a:cubicBezTo>
                  <a:lnTo>
                    <a:pt x="4028" y="4562"/>
                  </a:lnTo>
                  <a:lnTo>
                    <a:pt x="4028" y="2036"/>
                  </a:lnTo>
                  <a:cubicBezTo>
                    <a:pt x="4028" y="1776"/>
                    <a:pt x="3884" y="1545"/>
                    <a:pt x="3653" y="1429"/>
                  </a:cubicBezTo>
                  <a:lnTo>
                    <a:pt x="2931" y="1068"/>
                  </a:lnTo>
                  <a:cubicBezTo>
                    <a:pt x="2773" y="996"/>
                    <a:pt x="2672" y="837"/>
                    <a:pt x="2672" y="664"/>
                  </a:cubicBezTo>
                  <a:lnTo>
                    <a:pt x="26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1" name="Google Shape;18071;p72"/>
            <p:cNvSpPr/>
            <p:nvPr/>
          </p:nvSpPr>
          <p:spPr>
            <a:xfrm>
              <a:off x="956029" y="2608295"/>
              <a:ext cx="35574" cy="23095"/>
            </a:xfrm>
            <a:custGeom>
              <a:rect b="b" l="l" r="r" t="t"/>
              <a:pathLst>
                <a:path extrusionOk="0" h="881" w="1357">
                  <a:moveTo>
                    <a:pt x="14" y="0"/>
                  </a:moveTo>
                  <a:lnTo>
                    <a:pt x="14" y="664"/>
                  </a:lnTo>
                  <a:cubicBezTo>
                    <a:pt x="0" y="693"/>
                    <a:pt x="0" y="722"/>
                    <a:pt x="0" y="751"/>
                  </a:cubicBezTo>
                  <a:cubicBezTo>
                    <a:pt x="217" y="837"/>
                    <a:pt x="448" y="881"/>
                    <a:pt x="678" y="881"/>
                  </a:cubicBezTo>
                  <a:cubicBezTo>
                    <a:pt x="909" y="881"/>
                    <a:pt x="1140" y="837"/>
                    <a:pt x="1357" y="751"/>
                  </a:cubicBezTo>
                  <a:cubicBezTo>
                    <a:pt x="1357" y="722"/>
                    <a:pt x="1343" y="693"/>
                    <a:pt x="1343" y="664"/>
                  </a:cubicBezTo>
                  <a:lnTo>
                    <a:pt x="134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2" name="Google Shape;18072;p72"/>
            <p:cNvSpPr/>
            <p:nvPr/>
          </p:nvSpPr>
          <p:spPr>
            <a:xfrm>
              <a:off x="920823" y="2638941"/>
              <a:ext cx="105987" cy="88947"/>
            </a:xfrm>
            <a:custGeom>
              <a:rect b="b" l="l" r="r" t="t"/>
              <a:pathLst>
                <a:path extrusionOk="0" h="3393" w="4043">
                  <a:moveTo>
                    <a:pt x="896" y="0"/>
                  </a:moveTo>
                  <a:lnTo>
                    <a:pt x="376" y="260"/>
                  </a:lnTo>
                  <a:cubicBezTo>
                    <a:pt x="145" y="361"/>
                    <a:pt x="1" y="607"/>
                    <a:pt x="1" y="852"/>
                  </a:cubicBezTo>
                  <a:lnTo>
                    <a:pt x="1" y="2714"/>
                  </a:lnTo>
                  <a:cubicBezTo>
                    <a:pt x="1" y="3090"/>
                    <a:pt x="304" y="3393"/>
                    <a:pt x="679" y="3393"/>
                  </a:cubicBezTo>
                  <a:lnTo>
                    <a:pt x="4042" y="3393"/>
                  </a:lnTo>
                  <a:lnTo>
                    <a:pt x="4042" y="867"/>
                  </a:lnTo>
                  <a:cubicBezTo>
                    <a:pt x="4042" y="607"/>
                    <a:pt x="3898" y="376"/>
                    <a:pt x="3667" y="260"/>
                  </a:cubicBezTo>
                  <a:lnTo>
                    <a:pt x="3147" y="0"/>
                  </a:lnTo>
                  <a:cubicBezTo>
                    <a:pt x="2888" y="405"/>
                    <a:pt x="2458" y="607"/>
                    <a:pt x="2027" y="607"/>
                  </a:cubicBezTo>
                  <a:cubicBezTo>
                    <a:pt x="1596" y="607"/>
                    <a:pt x="1163" y="405"/>
                    <a:pt x="896"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3" name="Google Shape;18073;p72"/>
            <p:cNvSpPr/>
            <p:nvPr/>
          </p:nvSpPr>
          <p:spPr>
            <a:xfrm>
              <a:off x="1002954" y="2650659"/>
              <a:ext cx="23856" cy="76862"/>
            </a:xfrm>
            <a:custGeom>
              <a:rect b="b" l="l" r="r" t="t"/>
              <a:pathLst>
                <a:path extrusionOk="0" h="2932" w="910">
                  <a:moveTo>
                    <a:pt x="765" y="1"/>
                  </a:moveTo>
                  <a:lnTo>
                    <a:pt x="173" y="477"/>
                  </a:lnTo>
                  <a:cubicBezTo>
                    <a:pt x="58" y="564"/>
                    <a:pt x="0" y="694"/>
                    <a:pt x="0" y="824"/>
                  </a:cubicBezTo>
                  <a:lnTo>
                    <a:pt x="0" y="2931"/>
                  </a:lnTo>
                  <a:lnTo>
                    <a:pt x="909" y="2931"/>
                  </a:lnTo>
                  <a:lnTo>
                    <a:pt x="909" y="405"/>
                  </a:lnTo>
                  <a:cubicBezTo>
                    <a:pt x="909" y="261"/>
                    <a:pt x="852" y="116"/>
                    <a:pt x="76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4" name="Google Shape;18074;p72"/>
            <p:cNvSpPr/>
            <p:nvPr/>
          </p:nvSpPr>
          <p:spPr>
            <a:xfrm>
              <a:off x="921190" y="2650659"/>
              <a:ext cx="52640" cy="77229"/>
            </a:xfrm>
            <a:custGeom>
              <a:rect b="b" l="l" r="r" t="t"/>
              <a:pathLst>
                <a:path extrusionOk="0" h="2946" w="2008">
                  <a:moveTo>
                    <a:pt x="131" y="1"/>
                  </a:moveTo>
                  <a:cubicBezTo>
                    <a:pt x="44" y="116"/>
                    <a:pt x="1" y="261"/>
                    <a:pt x="1" y="405"/>
                  </a:cubicBezTo>
                  <a:lnTo>
                    <a:pt x="1" y="2267"/>
                  </a:lnTo>
                  <a:cubicBezTo>
                    <a:pt x="1" y="2643"/>
                    <a:pt x="290" y="2946"/>
                    <a:pt x="665" y="2946"/>
                  </a:cubicBezTo>
                  <a:lnTo>
                    <a:pt x="2007" y="2946"/>
                  </a:lnTo>
                  <a:lnTo>
                    <a:pt x="2007" y="2036"/>
                  </a:lnTo>
                  <a:lnTo>
                    <a:pt x="1112" y="2036"/>
                  </a:lnTo>
                  <a:cubicBezTo>
                    <a:pt x="983" y="2036"/>
                    <a:pt x="896" y="1935"/>
                    <a:pt x="896" y="1820"/>
                  </a:cubicBezTo>
                  <a:lnTo>
                    <a:pt x="896" y="824"/>
                  </a:lnTo>
                  <a:cubicBezTo>
                    <a:pt x="896" y="694"/>
                    <a:pt x="824" y="564"/>
                    <a:pt x="723" y="477"/>
                  </a:cubicBezTo>
                  <a:lnTo>
                    <a:pt x="131"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5" name="Google Shape;18075;p72"/>
            <p:cNvSpPr/>
            <p:nvPr/>
          </p:nvSpPr>
          <p:spPr>
            <a:xfrm>
              <a:off x="950341" y="2510644"/>
              <a:ext cx="46951" cy="41289"/>
            </a:xfrm>
            <a:custGeom>
              <a:rect b="b" l="l" r="r" t="t"/>
              <a:pathLst>
                <a:path extrusionOk="0" h="1575" w="1791">
                  <a:moveTo>
                    <a:pt x="895" y="1"/>
                  </a:moveTo>
                  <a:cubicBezTo>
                    <a:pt x="405" y="1"/>
                    <a:pt x="0" y="347"/>
                    <a:pt x="0" y="780"/>
                  </a:cubicBezTo>
                  <a:cubicBezTo>
                    <a:pt x="0" y="1213"/>
                    <a:pt x="405" y="1574"/>
                    <a:pt x="895" y="1574"/>
                  </a:cubicBezTo>
                  <a:cubicBezTo>
                    <a:pt x="1386" y="1574"/>
                    <a:pt x="1790" y="1213"/>
                    <a:pt x="1790" y="780"/>
                  </a:cubicBezTo>
                  <a:cubicBezTo>
                    <a:pt x="1790" y="347"/>
                    <a:pt x="1386" y="1"/>
                    <a:pt x="895"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6" name="Google Shape;18076;p72"/>
            <p:cNvSpPr/>
            <p:nvPr/>
          </p:nvSpPr>
          <p:spPr>
            <a:xfrm>
              <a:off x="950341" y="2510644"/>
              <a:ext cx="32192" cy="41289"/>
            </a:xfrm>
            <a:custGeom>
              <a:rect b="b" l="l" r="r" t="t"/>
              <a:pathLst>
                <a:path extrusionOk="0" h="1575" w="1228">
                  <a:moveTo>
                    <a:pt x="895" y="1"/>
                  </a:moveTo>
                  <a:cubicBezTo>
                    <a:pt x="405" y="1"/>
                    <a:pt x="0" y="347"/>
                    <a:pt x="0" y="780"/>
                  </a:cubicBezTo>
                  <a:cubicBezTo>
                    <a:pt x="0" y="1213"/>
                    <a:pt x="390" y="1574"/>
                    <a:pt x="895" y="1574"/>
                  </a:cubicBezTo>
                  <a:cubicBezTo>
                    <a:pt x="1011" y="1574"/>
                    <a:pt x="1126" y="1545"/>
                    <a:pt x="1228" y="1517"/>
                  </a:cubicBezTo>
                  <a:cubicBezTo>
                    <a:pt x="910" y="1416"/>
                    <a:pt x="679" y="1112"/>
                    <a:pt x="679" y="780"/>
                  </a:cubicBezTo>
                  <a:cubicBezTo>
                    <a:pt x="693" y="448"/>
                    <a:pt x="910" y="160"/>
                    <a:pt x="1228" y="59"/>
                  </a:cubicBezTo>
                  <a:cubicBezTo>
                    <a:pt x="1126" y="15"/>
                    <a:pt x="1011" y="1"/>
                    <a:pt x="89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7" name="Google Shape;18077;p72"/>
            <p:cNvSpPr/>
            <p:nvPr/>
          </p:nvSpPr>
          <p:spPr>
            <a:xfrm>
              <a:off x="932567" y="2528444"/>
              <a:ext cx="82499" cy="82132"/>
            </a:xfrm>
            <a:custGeom>
              <a:rect b="b" l="l" r="r" t="t"/>
              <a:pathLst>
                <a:path extrusionOk="0" h="3133" w="3147">
                  <a:moveTo>
                    <a:pt x="1573" y="0"/>
                  </a:moveTo>
                  <a:cubicBezTo>
                    <a:pt x="707" y="0"/>
                    <a:pt x="0" y="693"/>
                    <a:pt x="0" y="1559"/>
                  </a:cubicBezTo>
                  <a:cubicBezTo>
                    <a:pt x="0" y="2425"/>
                    <a:pt x="707" y="3133"/>
                    <a:pt x="1573" y="3133"/>
                  </a:cubicBezTo>
                  <a:cubicBezTo>
                    <a:pt x="2440" y="3133"/>
                    <a:pt x="3147" y="2425"/>
                    <a:pt x="3147" y="1559"/>
                  </a:cubicBezTo>
                  <a:cubicBezTo>
                    <a:pt x="3147" y="693"/>
                    <a:pt x="2440" y="0"/>
                    <a:pt x="157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8" name="Google Shape;18078;p72"/>
            <p:cNvSpPr/>
            <p:nvPr/>
          </p:nvSpPr>
          <p:spPr>
            <a:xfrm>
              <a:off x="948060" y="2528051"/>
              <a:ext cx="68526" cy="74215"/>
            </a:xfrm>
            <a:custGeom>
              <a:rect b="b" l="l" r="r" t="t"/>
              <a:pathLst>
                <a:path extrusionOk="0" h="2831" w="2614">
                  <a:moveTo>
                    <a:pt x="997" y="1"/>
                  </a:moveTo>
                  <a:cubicBezTo>
                    <a:pt x="246" y="15"/>
                    <a:pt x="1" y="1026"/>
                    <a:pt x="665" y="1372"/>
                  </a:cubicBezTo>
                  <a:cubicBezTo>
                    <a:pt x="679" y="1372"/>
                    <a:pt x="708" y="1387"/>
                    <a:pt x="723" y="1387"/>
                  </a:cubicBezTo>
                  <a:lnTo>
                    <a:pt x="1502" y="2801"/>
                  </a:lnTo>
                  <a:cubicBezTo>
                    <a:pt x="1502" y="2801"/>
                    <a:pt x="1719" y="2816"/>
                    <a:pt x="1921" y="2830"/>
                  </a:cubicBezTo>
                  <a:cubicBezTo>
                    <a:pt x="2383" y="2484"/>
                    <a:pt x="2614" y="1921"/>
                    <a:pt x="2542" y="1358"/>
                  </a:cubicBezTo>
                  <a:cubicBezTo>
                    <a:pt x="2440" y="708"/>
                    <a:pt x="1964" y="189"/>
                    <a:pt x="1329" y="44"/>
                  </a:cubicBezTo>
                  <a:cubicBezTo>
                    <a:pt x="1213" y="15"/>
                    <a:pt x="1112" y="15"/>
                    <a:pt x="9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9" name="Google Shape;18079;p72"/>
            <p:cNvSpPr/>
            <p:nvPr/>
          </p:nvSpPr>
          <p:spPr>
            <a:xfrm>
              <a:off x="938596" y="2564542"/>
              <a:ext cx="70413" cy="57778"/>
            </a:xfrm>
            <a:custGeom>
              <a:rect b="b" l="l" r="r" t="t"/>
              <a:pathLst>
                <a:path extrusionOk="0" h="2204" w="2686">
                  <a:moveTo>
                    <a:pt x="1022" y="0"/>
                  </a:moveTo>
                  <a:cubicBezTo>
                    <a:pt x="944" y="0"/>
                    <a:pt x="873" y="44"/>
                    <a:pt x="838" y="125"/>
                  </a:cubicBezTo>
                  <a:cubicBezTo>
                    <a:pt x="766" y="283"/>
                    <a:pt x="651" y="413"/>
                    <a:pt x="535" y="529"/>
                  </a:cubicBezTo>
                  <a:cubicBezTo>
                    <a:pt x="405" y="630"/>
                    <a:pt x="275" y="716"/>
                    <a:pt x="131" y="789"/>
                  </a:cubicBezTo>
                  <a:cubicBezTo>
                    <a:pt x="44" y="832"/>
                    <a:pt x="1" y="933"/>
                    <a:pt x="15" y="1034"/>
                  </a:cubicBezTo>
                  <a:cubicBezTo>
                    <a:pt x="102" y="1698"/>
                    <a:pt x="665" y="2203"/>
                    <a:pt x="1343" y="2203"/>
                  </a:cubicBezTo>
                  <a:cubicBezTo>
                    <a:pt x="2051" y="2203"/>
                    <a:pt x="2628" y="1655"/>
                    <a:pt x="2686" y="962"/>
                  </a:cubicBezTo>
                  <a:cubicBezTo>
                    <a:pt x="2686" y="890"/>
                    <a:pt x="2657" y="832"/>
                    <a:pt x="2614" y="789"/>
                  </a:cubicBezTo>
                  <a:cubicBezTo>
                    <a:pt x="2166" y="413"/>
                    <a:pt x="1647" y="139"/>
                    <a:pt x="1084" y="9"/>
                  </a:cubicBezTo>
                  <a:cubicBezTo>
                    <a:pt x="1063" y="3"/>
                    <a:pt x="1042" y="0"/>
                    <a:pt x="102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0" name="Google Shape;18080;p72"/>
            <p:cNvSpPr/>
            <p:nvPr/>
          </p:nvSpPr>
          <p:spPr>
            <a:xfrm>
              <a:off x="938596" y="2564542"/>
              <a:ext cx="70413" cy="57018"/>
            </a:xfrm>
            <a:custGeom>
              <a:rect b="b" l="l" r="r" t="t"/>
              <a:pathLst>
                <a:path extrusionOk="0" h="2175" w="2686">
                  <a:moveTo>
                    <a:pt x="1022" y="0"/>
                  </a:moveTo>
                  <a:cubicBezTo>
                    <a:pt x="944" y="0"/>
                    <a:pt x="873" y="44"/>
                    <a:pt x="838" y="125"/>
                  </a:cubicBezTo>
                  <a:cubicBezTo>
                    <a:pt x="781" y="240"/>
                    <a:pt x="708" y="327"/>
                    <a:pt x="636" y="428"/>
                  </a:cubicBezTo>
                  <a:cubicBezTo>
                    <a:pt x="593" y="457"/>
                    <a:pt x="564" y="500"/>
                    <a:pt x="535" y="529"/>
                  </a:cubicBezTo>
                  <a:cubicBezTo>
                    <a:pt x="405" y="630"/>
                    <a:pt x="275" y="716"/>
                    <a:pt x="131" y="789"/>
                  </a:cubicBezTo>
                  <a:cubicBezTo>
                    <a:pt x="44" y="832"/>
                    <a:pt x="1" y="933"/>
                    <a:pt x="15" y="1020"/>
                  </a:cubicBezTo>
                  <a:cubicBezTo>
                    <a:pt x="88" y="1611"/>
                    <a:pt x="550" y="2088"/>
                    <a:pt x="1141" y="2174"/>
                  </a:cubicBezTo>
                  <a:cubicBezTo>
                    <a:pt x="838" y="1987"/>
                    <a:pt x="665" y="1655"/>
                    <a:pt x="679" y="1294"/>
                  </a:cubicBezTo>
                  <a:lnTo>
                    <a:pt x="679" y="976"/>
                  </a:lnTo>
                  <a:cubicBezTo>
                    <a:pt x="723" y="933"/>
                    <a:pt x="781" y="904"/>
                    <a:pt x="824" y="861"/>
                  </a:cubicBezTo>
                  <a:cubicBezTo>
                    <a:pt x="954" y="745"/>
                    <a:pt x="1055" y="615"/>
                    <a:pt x="1141" y="485"/>
                  </a:cubicBezTo>
                  <a:cubicBezTo>
                    <a:pt x="1574" y="615"/>
                    <a:pt x="1964" y="832"/>
                    <a:pt x="2311" y="1121"/>
                  </a:cubicBezTo>
                  <a:cubicBezTo>
                    <a:pt x="2354" y="1150"/>
                    <a:pt x="2455" y="1251"/>
                    <a:pt x="2585" y="1366"/>
                  </a:cubicBezTo>
                  <a:cubicBezTo>
                    <a:pt x="2643" y="1236"/>
                    <a:pt x="2672" y="1092"/>
                    <a:pt x="2686" y="962"/>
                  </a:cubicBezTo>
                  <a:cubicBezTo>
                    <a:pt x="2686" y="890"/>
                    <a:pt x="2657" y="818"/>
                    <a:pt x="2614" y="774"/>
                  </a:cubicBezTo>
                  <a:cubicBezTo>
                    <a:pt x="2166" y="413"/>
                    <a:pt x="1647" y="139"/>
                    <a:pt x="1084" y="9"/>
                  </a:cubicBezTo>
                  <a:cubicBezTo>
                    <a:pt x="1063" y="3"/>
                    <a:pt x="1042" y="0"/>
                    <a:pt x="1022"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1" name="Google Shape;18081;p72"/>
            <p:cNvSpPr/>
            <p:nvPr/>
          </p:nvSpPr>
          <p:spPr>
            <a:xfrm>
              <a:off x="879954" y="2733551"/>
              <a:ext cx="11744" cy="17433"/>
            </a:xfrm>
            <a:custGeom>
              <a:rect b="b" l="l" r="r" t="t"/>
              <a:pathLst>
                <a:path extrusionOk="0" h="665" w="448">
                  <a:moveTo>
                    <a:pt x="0" y="0"/>
                  </a:moveTo>
                  <a:lnTo>
                    <a:pt x="0" y="664"/>
                  </a:lnTo>
                  <a:lnTo>
                    <a:pt x="448" y="664"/>
                  </a:lnTo>
                  <a:lnTo>
                    <a:pt x="44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2" name="Google Shape;18082;p72"/>
            <p:cNvSpPr/>
            <p:nvPr/>
          </p:nvSpPr>
          <p:spPr>
            <a:xfrm>
              <a:off x="1220146" y="2733551"/>
              <a:ext cx="11771" cy="17433"/>
            </a:xfrm>
            <a:custGeom>
              <a:rect b="b" l="l" r="r" t="t"/>
              <a:pathLst>
                <a:path extrusionOk="0" h="665" w="449">
                  <a:moveTo>
                    <a:pt x="1" y="0"/>
                  </a:moveTo>
                  <a:lnTo>
                    <a:pt x="1" y="664"/>
                  </a:lnTo>
                  <a:lnTo>
                    <a:pt x="448" y="664"/>
                  </a:lnTo>
                  <a:lnTo>
                    <a:pt x="44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3" name="Google Shape;18083;p72"/>
            <p:cNvSpPr/>
            <p:nvPr/>
          </p:nvSpPr>
          <p:spPr>
            <a:xfrm>
              <a:off x="866322" y="2727495"/>
              <a:ext cx="379226" cy="11744"/>
            </a:xfrm>
            <a:custGeom>
              <a:rect b="b" l="l" r="r" t="t"/>
              <a:pathLst>
                <a:path extrusionOk="0" h="448" w="14466">
                  <a:moveTo>
                    <a:pt x="304" y="0"/>
                  </a:moveTo>
                  <a:cubicBezTo>
                    <a:pt x="1" y="0"/>
                    <a:pt x="1" y="448"/>
                    <a:pt x="304" y="448"/>
                  </a:cubicBezTo>
                  <a:lnTo>
                    <a:pt x="14176" y="448"/>
                  </a:lnTo>
                  <a:cubicBezTo>
                    <a:pt x="14465" y="448"/>
                    <a:pt x="14465" y="0"/>
                    <a:pt x="1417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4" name="Google Shape;18084;p72"/>
            <p:cNvSpPr/>
            <p:nvPr/>
          </p:nvSpPr>
          <p:spPr>
            <a:xfrm>
              <a:off x="944652" y="2716144"/>
              <a:ext cx="35233" cy="11744"/>
            </a:xfrm>
            <a:custGeom>
              <a:rect b="b" l="l" r="r" t="t"/>
              <a:pathLst>
                <a:path extrusionOk="0" h="448" w="1344">
                  <a:moveTo>
                    <a:pt x="217" y="0"/>
                  </a:moveTo>
                  <a:cubicBezTo>
                    <a:pt x="88" y="0"/>
                    <a:pt x="1" y="87"/>
                    <a:pt x="1" y="217"/>
                  </a:cubicBezTo>
                  <a:cubicBezTo>
                    <a:pt x="1" y="347"/>
                    <a:pt x="88" y="448"/>
                    <a:pt x="217" y="448"/>
                  </a:cubicBezTo>
                  <a:lnTo>
                    <a:pt x="1343" y="448"/>
                  </a:lnTo>
                  <a:lnTo>
                    <a:pt x="1343"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5" name="Google Shape;18085;p72"/>
            <p:cNvSpPr/>
            <p:nvPr/>
          </p:nvSpPr>
          <p:spPr>
            <a:xfrm>
              <a:off x="968115" y="2669219"/>
              <a:ext cx="82158" cy="58669"/>
            </a:xfrm>
            <a:custGeom>
              <a:rect b="b" l="l" r="r" t="t"/>
              <a:pathLst>
                <a:path extrusionOk="0" h="2238" w="3134">
                  <a:moveTo>
                    <a:pt x="217" y="0"/>
                  </a:moveTo>
                  <a:cubicBezTo>
                    <a:pt x="88" y="0"/>
                    <a:pt x="1" y="87"/>
                    <a:pt x="1" y="217"/>
                  </a:cubicBezTo>
                  <a:lnTo>
                    <a:pt x="1" y="2007"/>
                  </a:lnTo>
                  <a:cubicBezTo>
                    <a:pt x="1" y="2137"/>
                    <a:pt x="88" y="2238"/>
                    <a:pt x="217" y="2238"/>
                  </a:cubicBezTo>
                  <a:lnTo>
                    <a:pt x="2902" y="2238"/>
                  </a:lnTo>
                  <a:cubicBezTo>
                    <a:pt x="3032" y="2238"/>
                    <a:pt x="3133" y="2137"/>
                    <a:pt x="3133" y="2007"/>
                  </a:cubicBezTo>
                  <a:lnTo>
                    <a:pt x="3133" y="217"/>
                  </a:lnTo>
                  <a:cubicBezTo>
                    <a:pt x="3133" y="87"/>
                    <a:pt x="3032" y="0"/>
                    <a:pt x="2902"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6" name="Google Shape;18086;p72"/>
            <p:cNvSpPr/>
            <p:nvPr/>
          </p:nvSpPr>
          <p:spPr>
            <a:xfrm>
              <a:off x="995378" y="2692681"/>
              <a:ext cx="27264" cy="11744"/>
            </a:xfrm>
            <a:custGeom>
              <a:rect b="b" l="l" r="r" t="t"/>
              <a:pathLst>
                <a:path extrusionOk="0" h="448" w="1040">
                  <a:moveTo>
                    <a:pt x="303" y="0"/>
                  </a:moveTo>
                  <a:cubicBezTo>
                    <a:pt x="0" y="0"/>
                    <a:pt x="0" y="448"/>
                    <a:pt x="303" y="448"/>
                  </a:cubicBezTo>
                  <a:lnTo>
                    <a:pt x="751" y="448"/>
                  </a:lnTo>
                  <a:cubicBezTo>
                    <a:pt x="1040" y="448"/>
                    <a:pt x="1040" y="0"/>
                    <a:pt x="7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87" name="Google Shape;18087;p72"/>
          <p:cNvGrpSpPr/>
          <p:nvPr/>
        </p:nvGrpSpPr>
        <p:grpSpPr>
          <a:xfrm>
            <a:off x="1328387" y="2500814"/>
            <a:ext cx="404183" cy="289151"/>
            <a:chOff x="1328387" y="2500814"/>
            <a:chExt cx="404183" cy="289151"/>
          </a:xfrm>
        </p:grpSpPr>
        <p:sp>
          <p:nvSpPr>
            <p:cNvPr id="18088" name="Google Shape;18088;p72"/>
            <p:cNvSpPr/>
            <p:nvPr/>
          </p:nvSpPr>
          <p:spPr>
            <a:xfrm>
              <a:off x="1561491" y="2601479"/>
              <a:ext cx="125281" cy="118859"/>
            </a:xfrm>
            <a:custGeom>
              <a:rect b="b" l="l" r="r" t="t"/>
              <a:pathLst>
                <a:path extrusionOk="0" h="4534" w="4779">
                  <a:moveTo>
                    <a:pt x="1675" y="0"/>
                  </a:moveTo>
                  <a:lnTo>
                    <a:pt x="1675" y="405"/>
                  </a:lnTo>
                  <a:cubicBezTo>
                    <a:pt x="1675" y="506"/>
                    <a:pt x="1603" y="607"/>
                    <a:pt x="1502" y="621"/>
                  </a:cubicBezTo>
                  <a:lnTo>
                    <a:pt x="520" y="910"/>
                  </a:lnTo>
                  <a:cubicBezTo>
                    <a:pt x="203" y="996"/>
                    <a:pt x="1" y="1271"/>
                    <a:pt x="1" y="1603"/>
                  </a:cubicBezTo>
                  <a:lnTo>
                    <a:pt x="1" y="4533"/>
                  </a:lnTo>
                  <a:lnTo>
                    <a:pt x="3826" y="4533"/>
                  </a:lnTo>
                  <a:cubicBezTo>
                    <a:pt x="4346" y="4533"/>
                    <a:pt x="4779" y="4100"/>
                    <a:pt x="4779" y="3580"/>
                  </a:cubicBezTo>
                  <a:lnTo>
                    <a:pt x="4779" y="1588"/>
                  </a:lnTo>
                  <a:cubicBezTo>
                    <a:pt x="4779" y="1285"/>
                    <a:pt x="4577" y="996"/>
                    <a:pt x="4274" y="910"/>
                  </a:cubicBezTo>
                  <a:lnTo>
                    <a:pt x="3306" y="621"/>
                  </a:lnTo>
                  <a:cubicBezTo>
                    <a:pt x="3191" y="607"/>
                    <a:pt x="3119" y="506"/>
                    <a:pt x="3119" y="405"/>
                  </a:cubicBezTo>
                  <a:lnTo>
                    <a:pt x="3119"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9" name="Google Shape;18089;p72"/>
            <p:cNvSpPr/>
            <p:nvPr/>
          </p:nvSpPr>
          <p:spPr>
            <a:xfrm>
              <a:off x="1561884" y="2620407"/>
              <a:ext cx="125281" cy="99932"/>
            </a:xfrm>
            <a:custGeom>
              <a:rect b="b" l="l" r="r" t="t"/>
              <a:pathLst>
                <a:path extrusionOk="0" h="3812" w="4779">
                  <a:moveTo>
                    <a:pt x="1155" y="0"/>
                  </a:moveTo>
                  <a:lnTo>
                    <a:pt x="520" y="188"/>
                  </a:lnTo>
                  <a:cubicBezTo>
                    <a:pt x="217" y="274"/>
                    <a:pt x="0" y="549"/>
                    <a:pt x="0" y="881"/>
                  </a:cubicBezTo>
                  <a:lnTo>
                    <a:pt x="0" y="3811"/>
                  </a:lnTo>
                  <a:lnTo>
                    <a:pt x="3826" y="3811"/>
                  </a:lnTo>
                  <a:cubicBezTo>
                    <a:pt x="4360" y="3811"/>
                    <a:pt x="4778" y="3378"/>
                    <a:pt x="4778" y="2858"/>
                  </a:cubicBezTo>
                  <a:lnTo>
                    <a:pt x="4778" y="866"/>
                  </a:lnTo>
                  <a:cubicBezTo>
                    <a:pt x="4778" y="549"/>
                    <a:pt x="4576" y="274"/>
                    <a:pt x="4259" y="188"/>
                  </a:cubicBezTo>
                  <a:lnTo>
                    <a:pt x="3624" y="0"/>
                  </a:lnTo>
                  <a:cubicBezTo>
                    <a:pt x="3349" y="476"/>
                    <a:pt x="2869" y="715"/>
                    <a:pt x="2389" y="715"/>
                  </a:cubicBezTo>
                  <a:cubicBezTo>
                    <a:pt x="1909" y="715"/>
                    <a:pt x="1429" y="476"/>
                    <a:pt x="115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0" name="Google Shape;18090;p72"/>
            <p:cNvSpPr/>
            <p:nvPr/>
          </p:nvSpPr>
          <p:spPr>
            <a:xfrm>
              <a:off x="1603881" y="2601479"/>
              <a:ext cx="40895" cy="18953"/>
            </a:xfrm>
            <a:custGeom>
              <a:rect b="b" l="l" r="r" t="t"/>
              <a:pathLst>
                <a:path extrusionOk="0" h="723" w="1560">
                  <a:moveTo>
                    <a:pt x="58" y="0"/>
                  </a:moveTo>
                  <a:lnTo>
                    <a:pt x="58" y="405"/>
                  </a:lnTo>
                  <a:cubicBezTo>
                    <a:pt x="58" y="448"/>
                    <a:pt x="44" y="506"/>
                    <a:pt x="1" y="549"/>
                  </a:cubicBezTo>
                  <a:cubicBezTo>
                    <a:pt x="246" y="664"/>
                    <a:pt x="520" y="722"/>
                    <a:pt x="794" y="722"/>
                  </a:cubicBezTo>
                  <a:cubicBezTo>
                    <a:pt x="1054" y="722"/>
                    <a:pt x="1314" y="664"/>
                    <a:pt x="1560" y="549"/>
                  </a:cubicBezTo>
                  <a:cubicBezTo>
                    <a:pt x="1531" y="506"/>
                    <a:pt x="1502" y="448"/>
                    <a:pt x="1502" y="405"/>
                  </a:cubicBezTo>
                  <a:lnTo>
                    <a:pt x="150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1" name="Google Shape;18091;p72"/>
            <p:cNvSpPr/>
            <p:nvPr/>
          </p:nvSpPr>
          <p:spPr>
            <a:xfrm>
              <a:off x="1580785" y="2513685"/>
              <a:ext cx="31458" cy="68893"/>
            </a:xfrm>
            <a:custGeom>
              <a:rect b="b" l="l" r="r" t="t"/>
              <a:pathLst>
                <a:path extrusionOk="0" h="2628" w="1200">
                  <a:moveTo>
                    <a:pt x="723" y="0"/>
                  </a:moveTo>
                  <a:cubicBezTo>
                    <a:pt x="319" y="0"/>
                    <a:pt x="1" y="318"/>
                    <a:pt x="1" y="722"/>
                  </a:cubicBezTo>
                  <a:lnTo>
                    <a:pt x="1" y="881"/>
                  </a:lnTo>
                  <a:cubicBezTo>
                    <a:pt x="1" y="1083"/>
                    <a:pt x="30" y="1285"/>
                    <a:pt x="88" y="1487"/>
                  </a:cubicBezTo>
                  <a:lnTo>
                    <a:pt x="477" y="2628"/>
                  </a:lnTo>
                  <a:lnTo>
                    <a:pt x="1199" y="2628"/>
                  </a:lnTo>
                  <a:lnTo>
                    <a:pt x="119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2" name="Google Shape;18092;p72"/>
            <p:cNvSpPr/>
            <p:nvPr/>
          </p:nvSpPr>
          <p:spPr>
            <a:xfrm>
              <a:off x="1593290" y="2507236"/>
              <a:ext cx="75342" cy="75342"/>
            </a:xfrm>
            <a:custGeom>
              <a:rect b="b" l="l" r="r" t="t"/>
              <a:pathLst>
                <a:path extrusionOk="0" h="2874" w="2874">
                  <a:moveTo>
                    <a:pt x="722" y="1"/>
                  </a:moveTo>
                  <a:cubicBezTo>
                    <a:pt x="318" y="1"/>
                    <a:pt x="0" y="319"/>
                    <a:pt x="0" y="723"/>
                  </a:cubicBezTo>
                  <a:cubicBezTo>
                    <a:pt x="0" y="983"/>
                    <a:pt x="217" y="1199"/>
                    <a:pt x="477" y="1199"/>
                  </a:cubicBezTo>
                  <a:lnTo>
                    <a:pt x="2397" y="2874"/>
                  </a:lnTo>
                  <a:lnTo>
                    <a:pt x="2801" y="1459"/>
                  </a:lnTo>
                  <a:cubicBezTo>
                    <a:pt x="2844" y="1286"/>
                    <a:pt x="2873" y="1098"/>
                    <a:pt x="2873" y="925"/>
                  </a:cubicBezTo>
                  <a:lnTo>
                    <a:pt x="2873" y="477"/>
                  </a:lnTo>
                  <a:cubicBezTo>
                    <a:pt x="2873" y="203"/>
                    <a:pt x="2656" y="1"/>
                    <a:pt x="23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3" name="Google Shape;18093;p72"/>
            <p:cNvSpPr/>
            <p:nvPr/>
          </p:nvSpPr>
          <p:spPr>
            <a:xfrm>
              <a:off x="1586841" y="2538668"/>
              <a:ext cx="74975" cy="68893"/>
            </a:xfrm>
            <a:custGeom>
              <a:rect b="b" l="l" r="r" t="t"/>
              <a:pathLst>
                <a:path extrusionOk="0" h="2628" w="2860">
                  <a:moveTo>
                    <a:pt x="910" y="0"/>
                  </a:moveTo>
                  <a:cubicBezTo>
                    <a:pt x="780" y="0"/>
                    <a:pt x="665" y="43"/>
                    <a:pt x="564" y="144"/>
                  </a:cubicBezTo>
                  <a:lnTo>
                    <a:pt x="131" y="577"/>
                  </a:lnTo>
                  <a:cubicBezTo>
                    <a:pt x="44" y="664"/>
                    <a:pt x="1" y="780"/>
                    <a:pt x="1" y="910"/>
                  </a:cubicBezTo>
                  <a:lnTo>
                    <a:pt x="1" y="1184"/>
                  </a:lnTo>
                  <a:cubicBezTo>
                    <a:pt x="1" y="1992"/>
                    <a:pt x="636" y="2627"/>
                    <a:pt x="1444" y="2627"/>
                  </a:cubicBezTo>
                  <a:cubicBezTo>
                    <a:pt x="2224" y="2613"/>
                    <a:pt x="2859" y="1978"/>
                    <a:pt x="2859" y="1184"/>
                  </a:cubicBezTo>
                  <a:lnTo>
                    <a:pt x="2859" y="881"/>
                  </a:lnTo>
                  <a:cubicBezTo>
                    <a:pt x="2859" y="751"/>
                    <a:pt x="2816" y="635"/>
                    <a:pt x="2715" y="534"/>
                  </a:cubicBezTo>
                  <a:cubicBezTo>
                    <a:pt x="2354" y="173"/>
                    <a:pt x="1675" y="15"/>
                    <a:pt x="910"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4" name="Google Shape;18094;p72"/>
            <p:cNvSpPr/>
            <p:nvPr/>
          </p:nvSpPr>
          <p:spPr>
            <a:xfrm>
              <a:off x="1587234" y="2538983"/>
              <a:ext cx="74949" cy="67451"/>
            </a:xfrm>
            <a:custGeom>
              <a:rect b="b" l="l" r="r" t="t"/>
              <a:pathLst>
                <a:path extrusionOk="0" h="2573" w="2859">
                  <a:moveTo>
                    <a:pt x="884" y="0"/>
                  </a:moveTo>
                  <a:cubicBezTo>
                    <a:pt x="768" y="0"/>
                    <a:pt x="655" y="55"/>
                    <a:pt x="578" y="132"/>
                  </a:cubicBezTo>
                  <a:lnTo>
                    <a:pt x="145" y="565"/>
                  </a:lnTo>
                  <a:cubicBezTo>
                    <a:pt x="44" y="667"/>
                    <a:pt x="0" y="782"/>
                    <a:pt x="0" y="912"/>
                  </a:cubicBezTo>
                  <a:lnTo>
                    <a:pt x="0" y="1186"/>
                  </a:lnTo>
                  <a:cubicBezTo>
                    <a:pt x="0" y="1821"/>
                    <a:pt x="419" y="2384"/>
                    <a:pt x="1040" y="2572"/>
                  </a:cubicBezTo>
                  <a:cubicBezTo>
                    <a:pt x="823" y="2312"/>
                    <a:pt x="708" y="1995"/>
                    <a:pt x="722" y="1663"/>
                  </a:cubicBezTo>
                  <a:lnTo>
                    <a:pt x="708" y="970"/>
                  </a:lnTo>
                  <a:cubicBezTo>
                    <a:pt x="708" y="690"/>
                    <a:pt x="924" y="478"/>
                    <a:pt x="1187" y="478"/>
                  </a:cubicBezTo>
                  <a:cubicBezTo>
                    <a:pt x="1196" y="478"/>
                    <a:pt x="1204" y="478"/>
                    <a:pt x="1213" y="479"/>
                  </a:cubicBezTo>
                  <a:cubicBezTo>
                    <a:pt x="1704" y="522"/>
                    <a:pt x="2411" y="594"/>
                    <a:pt x="2859" y="811"/>
                  </a:cubicBezTo>
                  <a:cubicBezTo>
                    <a:pt x="2844" y="710"/>
                    <a:pt x="2801" y="609"/>
                    <a:pt x="2729" y="537"/>
                  </a:cubicBezTo>
                  <a:cubicBezTo>
                    <a:pt x="2353" y="176"/>
                    <a:pt x="1675" y="17"/>
                    <a:pt x="924" y="3"/>
                  </a:cubicBezTo>
                  <a:cubicBezTo>
                    <a:pt x="911" y="1"/>
                    <a:pt x="897" y="0"/>
                    <a:pt x="88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5" name="Google Shape;18095;p72"/>
            <p:cNvSpPr/>
            <p:nvPr/>
          </p:nvSpPr>
          <p:spPr>
            <a:xfrm>
              <a:off x="1561884" y="2632518"/>
              <a:ext cx="24983" cy="87820"/>
            </a:xfrm>
            <a:custGeom>
              <a:rect b="b" l="l" r="r" t="t"/>
              <a:pathLst>
                <a:path extrusionOk="0" h="3350" w="953">
                  <a:moveTo>
                    <a:pt x="130" y="0"/>
                  </a:moveTo>
                  <a:cubicBezTo>
                    <a:pt x="44" y="130"/>
                    <a:pt x="0" y="260"/>
                    <a:pt x="0" y="419"/>
                  </a:cubicBezTo>
                  <a:lnTo>
                    <a:pt x="0" y="3349"/>
                  </a:lnTo>
                  <a:lnTo>
                    <a:pt x="953" y="3349"/>
                  </a:lnTo>
                  <a:lnTo>
                    <a:pt x="953" y="1126"/>
                  </a:lnTo>
                  <a:cubicBezTo>
                    <a:pt x="953" y="938"/>
                    <a:pt x="881" y="751"/>
                    <a:pt x="751" y="621"/>
                  </a:cubicBezTo>
                  <a:lnTo>
                    <a:pt x="130"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6" name="Google Shape;18096;p72"/>
            <p:cNvSpPr/>
            <p:nvPr/>
          </p:nvSpPr>
          <p:spPr>
            <a:xfrm>
              <a:off x="1630751" y="2632518"/>
              <a:ext cx="56415" cy="87820"/>
            </a:xfrm>
            <a:custGeom>
              <a:rect b="b" l="l" r="r" t="t"/>
              <a:pathLst>
                <a:path extrusionOk="0" h="3350" w="2152">
                  <a:moveTo>
                    <a:pt x="2021" y="0"/>
                  </a:moveTo>
                  <a:lnTo>
                    <a:pt x="1415" y="621"/>
                  </a:lnTo>
                  <a:cubicBezTo>
                    <a:pt x="1271" y="751"/>
                    <a:pt x="1199" y="938"/>
                    <a:pt x="1199" y="1126"/>
                  </a:cubicBezTo>
                  <a:lnTo>
                    <a:pt x="1199" y="2165"/>
                  </a:lnTo>
                  <a:cubicBezTo>
                    <a:pt x="1199" y="2295"/>
                    <a:pt x="1098" y="2396"/>
                    <a:pt x="953" y="2396"/>
                  </a:cubicBezTo>
                  <a:lnTo>
                    <a:pt x="0" y="2396"/>
                  </a:lnTo>
                  <a:lnTo>
                    <a:pt x="0" y="3349"/>
                  </a:lnTo>
                  <a:lnTo>
                    <a:pt x="1199" y="3349"/>
                  </a:lnTo>
                  <a:cubicBezTo>
                    <a:pt x="1733" y="3349"/>
                    <a:pt x="2151" y="2916"/>
                    <a:pt x="2151" y="2396"/>
                  </a:cubicBezTo>
                  <a:lnTo>
                    <a:pt x="2151" y="404"/>
                  </a:lnTo>
                  <a:cubicBezTo>
                    <a:pt x="2151" y="260"/>
                    <a:pt x="2108" y="116"/>
                    <a:pt x="202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7" name="Google Shape;18097;p72"/>
            <p:cNvSpPr/>
            <p:nvPr/>
          </p:nvSpPr>
          <p:spPr>
            <a:xfrm>
              <a:off x="1348442" y="2726735"/>
              <a:ext cx="364074" cy="18953"/>
            </a:xfrm>
            <a:custGeom>
              <a:rect b="b" l="l" r="r" t="t"/>
              <a:pathLst>
                <a:path extrusionOk="0" h="723" w="13888">
                  <a:moveTo>
                    <a:pt x="1" y="0"/>
                  </a:moveTo>
                  <a:lnTo>
                    <a:pt x="1" y="722"/>
                  </a:lnTo>
                  <a:lnTo>
                    <a:pt x="13888" y="722"/>
                  </a:lnTo>
                  <a:lnTo>
                    <a:pt x="1388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8" name="Google Shape;18098;p72"/>
            <p:cNvSpPr/>
            <p:nvPr/>
          </p:nvSpPr>
          <p:spPr>
            <a:xfrm>
              <a:off x="1342019" y="2726735"/>
              <a:ext cx="13265" cy="63231"/>
            </a:xfrm>
            <a:custGeom>
              <a:rect b="b" l="l" r="r" t="t"/>
              <a:pathLst>
                <a:path extrusionOk="0" h="2412" w="506">
                  <a:moveTo>
                    <a:pt x="15" y="0"/>
                  </a:moveTo>
                  <a:lnTo>
                    <a:pt x="15" y="2151"/>
                  </a:lnTo>
                  <a:cubicBezTo>
                    <a:pt x="0" y="2325"/>
                    <a:pt x="127" y="2411"/>
                    <a:pt x="253" y="2411"/>
                  </a:cubicBezTo>
                  <a:cubicBezTo>
                    <a:pt x="379" y="2411"/>
                    <a:pt x="505" y="2325"/>
                    <a:pt x="491" y="2151"/>
                  </a:cubicBezTo>
                  <a:lnTo>
                    <a:pt x="491"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9" name="Google Shape;18099;p72"/>
            <p:cNvSpPr/>
            <p:nvPr/>
          </p:nvSpPr>
          <p:spPr>
            <a:xfrm>
              <a:off x="1705674" y="2726735"/>
              <a:ext cx="13265" cy="63231"/>
            </a:xfrm>
            <a:custGeom>
              <a:rect b="b" l="l" r="r" t="t"/>
              <a:pathLst>
                <a:path extrusionOk="0" h="2412" w="506">
                  <a:moveTo>
                    <a:pt x="15" y="0"/>
                  </a:moveTo>
                  <a:lnTo>
                    <a:pt x="15" y="2151"/>
                  </a:lnTo>
                  <a:cubicBezTo>
                    <a:pt x="1" y="2325"/>
                    <a:pt x="127" y="2411"/>
                    <a:pt x="253" y="2411"/>
                  </a:cubicBezTo>
                  <a:cubicBezTo>
                    <a:pt x="380" y="2411"/>
                    <a:pt x="506" y="2325"/>
                    <a:pt x="491" y="2151"/>
                  </a:cubicBezTo>
                  <a:lnTo>
                    <a:pt x="491"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0" name="Google Shape;18100;p72"/>
            <p:cNvSpPr/>
            <p:nvPr/>
          </p:nvSpPr>
          <p:spPr>
            <a:xfrm>
              <a:off x="1342386" y="2726735"/>
              <a:ext cx="12531" cy="18953"/>
            </a:xfrm>
            <a:custGeom>
              <a:rect b="b" l="l" r="r" t="t"/>
              <a:pathLst>
                <a:path extrusionOk="0" h="723" w="478">
                  <a:moveTo>
                    <a:pt x="1" y="0"/>
                  </a:moveTo>
                  <a:lnTo>
                    <a:pt x="1" y="722"/>
                  </a:lnTo>
                  <a:lnTo>
                    <a:pt x="477" y="722"/>
                  </a:lnTo>
                  <a:lnTo>
                    <a:pt x="477"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1" name="Google Shape;18101;p72"/>
            <p:cNvSpPr/>
            <p:nvPr/>
          </p:nvSpPr>
          <p:spPr>
            <a:xfrm>
              <a:off x="1706067" y="2726735"/>
              <a:ext cx="12505" cy="18953"/>
            </a:xfrm>
            <a:custGeom>
              <a:rect b="b" l="l" r="r" t="t"/>
              <a:pathLst>
                <a:path extrusionOk="0" h="723" w="477">
                  <a:moveTo>
                    <a:pt x="0" y="0"/>
                  </a:moveTo>
                  <a:lnTo>
                    <a:pt x="0" y="722"/>
                  </a:lnTo>
                  <a:lnTo>
                    <a:pt x="476" y="722"/>
                  </a:lnTo>
                  <a:lnTo>
                    <a:pt x="47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2" name="Google Shape;18102;p72"/>
            <p:cNvSpPr/>
            <p:nvPr/>
          </p:nvSpPr>
          <p:spPr>
            <a:xfrm>
              <a:off x="1328387" y="2720679"/>
              <a:ext cx="404183" cy="12505"/>
            </a:xfrm>
            <a:custGeom>
              <a:rect b="b" l="l" r="r" t="t"/>
              <a:pathLst>
                <a:path extrusionOk="0" h="477" w="15418">
                  <a:moveTo>
                    <a:pt x="289" y="0"/>
                  </a:moveTo>
                  <a:cubicBezTo>
                    <a:pt x="1" y="15"/>
                    <a:pt x="1" y="448"/>
                    <a:pt x="289" y="477"/>
                  </a:cubicBezTo>
                  <a:lnTo>
                    <a:pt x="15129" y="477"/>
                  </a:lnTo>
                  <a:cubicBezTo>
                    <a:pt x="15418" y="448"/>
                    <a:pt x="15418" y="15"/>
                    <a:pt x="15129"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3" name="Google Shape;18103;p72"/>
            <p:cNvSpPr/>
            <p:nvPr/>
          </p:nvSpPr>
          <p:spPr>
            <a:xfrm>
              <a:off x="1624695" y="2708148"/>
              <a:ext cx="37487" cy="12557"/>
            </a:xfrm>
            <a:custGeom>
              <a:rect b="b" l="l" r="r" t="t"/>
              <a:pathLst>
                <a:path extrusionOk="0" h="479" w="1430">
                  <a:moveTo>
                    <a:pt x="1221" y="1"/>
                  </a:moveTo>
                  <a:cubicBezTo>
                    <a:pt x="1213" y="1"/>
                    <a:pt x="1206" y="1"/>
                    <a:pt x="1199" y="2"/>
                  </a:cubicBezTo>
                  <a:lnTo>
                    <a:pt x="0" y="2"/>
                  </a:lnTo>
                  <a:lnTo>
                    <a:pt x="0" y="478"/>
                  </a:lnTo>
                  <a:lnTo>
                    <a:pt x="1199" y="478"/>
                  </a:lnTo>
                  <a:cubicBezTo>
                    <a:pt x="1329" y="478"/>
                    <a:pt x="1430" y="363"/>
                    <a:pt x="1430" y="233"/>
                  </a:cubicBezTo>
                  <a:cubicBezTo>
                    <a:pt x="1430" y="111"/>
                    <a:pt x="1340" y="1"/>
                    <a:pt x="122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4" name="Google Shape;18104;p72"/>
            <p:cNvSpPr/>
            <p:nvPr/>
          </p:nvSpPr>
          <p:spPr>
            <a:xfrm>
              <a:off x="1549380" y="2657868"/>
              <a:ext cx="87820" cy="62837"/>
            </a:xfrm>
            <a:custGeom>
              <a:rect b="b" l="l" r="r" t="t"/>
              <a:pathLst>
                <a:path extrusionOk="0" h="2397" w="3350">
                  <a:moveTo>
                    <a:pt x="232" y="0"/>
                  </a:moveTo>
                  <a:cubicBezTo>
                    <a:pt x="102" y="0"/>
                    <a:pt x="1" y="101"/>
                    <a:pt x="1" y="246"/>
                  </a:cubicBezTo>
                  <a:lnTo>
                    <a:pt x="1" y="2151"/>
                  </a:lnTo>
                  <a:cubicBezTo>
                    <a:pt x="1" y="2281"/>
                    <a:pt x="102" y="2396"/>
                    <a:pt x="232" y="2396"/>
                  </a:cubicBezTo>
                  <a:lnTo>
                    <a:pt x="3104" y="2396"/>
                  </a:lnTo>
                  <a:cubicBezTo>
                    <a:pt x="3234" y="2396"/>
                    <a:pt x="3350" y="2281"/>
                    <a:pt x="3350" y="2151"/>
                  </a:cubicBezTo>
                  <a:lnTo>
                    <a:pt x="3350" y="246"/>
                  </a:lnTo>
                  <a:cubicBezTo>
                    <a:pt x="3350" y="101"/>
                    <a:pt x="3234" y="0"/>
                    <a:pt x="310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5" name="Google Shape;18105;p72"/>
            <p:cNvSpPr/>
            <p:nvPr/>
          </p:nvSpPr>
          <p:spPr>
            <a:xfrm>
              <a:off x="1585714" y="2682825"/>
              <a:ext cx="15178" cy="12531"/>
            </a:xfrm>
            <a:custGeom>
              <a:rect b="b" l="l" r="r" t="t"/>
              <a:pathLst>
                <a:path extrusionOk="0" h="478" w="579">
                  <a:moveTo>
                    <a:pt x="289" y="1"/>
                  </a:moveTo>
                  <a:cubicBezTo>
                    <a:pt x="1" y="30"/>
                    <a:pt x="1" y="463"/>
                    <a:pt x="289" y="477"/>
                  </a:cubicBezTo>
                  <a:cubicBezTo>
                    <a:pt x="578" y="463"/>
                    <a:pt x="578" y="30"/>
                    <a:pt x="2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6" name="Google Shape;18106;p72"/>
            <p:cNvSpPr/>
            <p:nvPr/>
          </p:nvSpPr>
          <p:spPr>
            <a:xfrm>
              <a:off x="1386296" y="2607535"/>
              <a:ext cx="125648" cy="113170"/>
            </a:xfrm>
            <a:custGeom>
              <a:rect b="b" l="l" r="r" t="t"/>
              <a:pathLst>
                <a:path extrusionOk="0" h="4317" w="4793">
                  <a:moveTo>
                    <a:pt x="1675" y="0"/>
                  </a:moveTo>
                  <a:lnTo>
                    <a:pt x="1675" y="116"/>
                  </a:lnTo>
                  <a:cubicBezTo>
                    <a:pt x="1675" y="332"/>
                    <a:pt x="1530" y="520"/>
                    <a:pt x="1328" y="578"/>
                  </a:cubicBezTo>
                  <a:lnTo>
                    <a:pt x="520" y="809"/>
                  </a:lnTo>
                  <a:cubicBezTo>
                    <a:pt x="217" y="910"/>
                    <a:pt x="0" y="1184"/>
                    <a:pt x="0" y="1502"/>
                  </a:cubicBezTo>
                  <a:lnTo>
                    <a:pt x="0" y="3595"/>
                  </a:lnTo>
                  <a:cubicBezTo>
                    <a:pt x="0" y="3984"/>
                    <a:pt x="318" y="4316"/>
                    <a:pt x="722" y="4316"/>
                  </a:cubicBezTo>
                  <a:lnTo>
                    <a:pt x="4071" y="4316"/>
                  </a:lnTo>
                  <a:cubicBezTo>
                    <a:pt x="4461" y="4316"/>
                    <a:pt x="4793" y="3984"/>
                    <a:pt x="4793" y="3595"/>
                  </a:cubicBezTo>
                  <a:lnTo>
                    <a:pt x="4793" y="1502"/>
                  </a:lnTo>
                  <a:cubicBezTo>
                    <a:pt x="4793" y="1184"/>
                    <a:pt x="4576" y="895"/>
                    <a:pt x="4259" y="809"/>
                  </a:cubicBezTo>
                  <a:lnTo>
                    <a:pt x="3465" y="578"/>
                  </a:lnTo>
                  <a:cubicBezTo>
                    <a:pt x="3248" y="520"/>
                    <a:pt x="3118" y="332"/>
                    <a:pt x="3118" y="116"/>
                  </a:cubicBezTo>
                  <a:lnTo>
                    <a:pt x="3118"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7" name="Google Shape;18107;p72"/>
            <p:cNvSpPr/>
            <p:nvPr/>
          </p:nvSpPr>
          <p:spPr>
            <a:xfrm>
              <a:off x="1386296" y="2636293"/>
              <a:ext cx="24983" cy="84412"/>
            </a:xfrm>
            <a:custGeom>
              <a:rect b="b" l="l" r="r" t="t"/>
              <a:pathLst>
                <a:path extrusionOk="0" h="3220" w="953">
                  <a:moveTo>
                    <a:pt x="130" y="0"/>
                  </a:moveTo>
                  <a:cubicBezTo>
                    <a:pt x="43" y="116"/>
                    <a:pt x="0" y="260"/>
                    <a:pt x="0" y="405"/>
                  </a:cubicBezTo>
                  <a:lnTo>
                    <a:pt x="0" y="2498"/>
                  </a:lnTo>
                  <a:cubicBezTo>
                    <a:pt x="0" y="2887"/>
                    <a:pt x="318" y="3219"/>
                    <a:pt x="722" y="3219"/>
                  </a:cubicBezTo>
                  <a:lnTo>
                    <a:pt x="953" y="3219"/>
                  </a:lnTo>
                  <a:lnTo>
                    <a:pt x="953" y="823"/>
                  </a:lnTo>
                  <a:lnTo>
                    <a:pt x="13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8" name="Google Shape;18108;p72"/>
            <p:cNvSpPr/>
            <p:nvPr/>
          </p:nvSpPr>
          <p:spPr>
            <a:xfrm>
              <a:off x="1486569" y="2636293"/>
              <a:ext cx="25376" cy="84412"/>
            </a:xfrm>
            <a:custGeom>
              <a:rect b="b" l="l" r="r" t="t"/>
              <a:pathLst>
                <a:path extrusionOk="0" h="3220" w="968">
                  <a:moveTo>
                    <a:pt x="823" y="0"/>
                  </a:moveTo>
                  <a:lnTo>
                    <a:pt x="1" y="823"/>
                  </a:lnTo>
                  <a:lnTo>
                    <a:pt x="1" y="3219"/>
                  </a:lnTo>
                  <a:lnTo>
                    <a:pt x="246" y="3219"/>
                  </a:lnTo>
                  <a:cubicBezTo>
                    <a:pt x="636" y="3219"/>
                    <a:pt x="968" y="2887"/>
                    <a:pt x="968" y="2498"/>
                  </a:cubicBezTo>
                  <a:lnTo>
                    <a:pt x="968" y="405"/>
                  </a:lnTo>
                  <a:cubicBezTo>
                    <a:pt x="953" y="260"/>
                    <a:pt x="910" y="116"/>
                    <a:pt x="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9" name="Google Shape;18109;p72"/>
            <p:cNvSpPr/>
            <p:nvPr/>
          </p:nvSpPr>
          <p:spPr>
            <a:xfrm>
              <a:off x="1418829" y="2607535"/>
              <a:ext cx="60190" cy="18953"/>
            </a:xfrm>
            <a:custGeom>
              <a:rect b="b" l="l" r="r" t="t"/>
              <a:pathLst>
                <a:path extrusionOk="0" h="723" w="2296">
                  <a:moveTo>
                    <a:pt x="434" y="0"/>
                  </a:moveTo>
                  <a:lnTo>
                    <a:pt x="434" y="116"/>
                  </a:lnTo>
                  <a:cubicBezTo>
                    <a:pt x="434" y="332"/>
                    <a:pt x="289" y="520"/>
                    <a:pt x="87" y="578"/>
                  </a:cubicBezTo>
                  <a:lnTo>
                    <a:pt x="1" y="607"/>
                  </a:lnTo>
                  <a:cubicBezTo>
                    <a:pt x="376" y="679"/>
                    <a:pt x="766" y="722"/>
                    <a:pt x="1155" y="722"/>
                  </a:cubicBezTo>
                  <a:cubicBezTo>
                    <a:pt x="1531" y="722"/>
                    <a:pt x="1921" y="679"/>
                    <a:pt x="2296" y="607"/>
                  </a:cubicBezTo>
                  <a:lnTo>
                    <a:pt x="2224" y="578"/>
                  </a:lnTo>
                  <a:cubicBezTo>
                    <a:pt x="2007" y="520"/>
                    <a:pt x="1877" y="332"/>
                    <a:pt x="1877" y="116"/>
                  </a:cubicBezTo>
                  <a:lnTo>
                    <a:pt x="187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0" name="Google Shape;18110;p72"/>
            <p:cNvSpPr/>
            <p:nvPr/>
          </p:nvSpPr>
          <p:spPr>
            <a:xfrm>
              <a:off x="1393846" y="2500814"/>
              <a:ext cx="110549" cy="113170"/>
            </a:xfrm>
            <a:custGeom>
              <a:rect b="b" l="l" r="r" t="t"/>
              <a:pathLst>
                <a:path extrusionOk="0" h="4317" w="4217">
                  <a:moveTo>
                    <a:pt x="2108" y="1"/>
                  </a:moveTo>
                  <a:cubicBezTo>
                    <a:pt x="1185" y="1"/>
                    <a:pt x="492" y="766"/>
                    <a:pt x="434" y="1704"/>
                  </a:cubicBezTo>
                  <a:cubicBezTo>
                    <a:pt x="376" y="2368"/>
                    <a:pt x="246" y="3032"/>
                    <a:pt x="44" y="3682"/>
                  </a:cubicBezTo>
                  <a:cubicBezTo>
                    <a:pt x="1" y="3811"/>
                    <a:pt x="59" y="3941"/>
                    <a:pt x="189" y="3985"/>
                  </a:cubicBezTo>
                  <a:cubicBezTo>
                    <a:pt x="795" y="4201"/>
                    <a:pt x="1444" y="4317"/>
                    <a:pt x="2108" y="4317"/>
                  </a:cubicBezTo>
                  <a:cubicBezTo>
                    <a:pt x="2758" y="4302"/>
                    <a:pt x="3408" y="4187"/>
                    <a:pt x="4028" y="3970"/>
                  </a:cubicBezTo>
                  <a:cubicBezTo>
                    <a:pt x="4144" y="3927"/>
                    <a:pt x="4216" y="3797"/>
                    <a:pt x="4173" y="3667"/>
                  </a:cubicBezTo>
                  <a:cubicBezTo>
                    <a:pt x="3971" y="3032"/>
                    <a:pt x="3841" y="2368"/>
                    <a:pt x="3783" y="1704"/>
                  </a:cubicBezTo>
                  <a:cubicBezTo>
                    <a:pt x="3711" y="766"/>
                    <a:pt x="3032" y="1"/>
                    <a:pt x="210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1" name="Google Shape;18111;p72"/>
            <p:cNvSpPr/>
            <p:nvPr/>
          </p:nvSpPr>
          <p:spPr>
            <a:xfrm>
              <a:off x="1405197" y="2751718"/>
              <a:ext cx="12531" cy="37854"/>
            </a:xfrm>
            <a:custGeom>
              <a:rect b="b" l="l" r="r" t="t"/>
              <a:pathLst>
                <a:path extrusionOk="0" h="1444" w="478">
                  <a:moveTo>
                    <a:pt x="1" y="0"/>
                  </a:moveTo>
                  <a:lnTo>
                    <a:pt x="1" y="1198"/>
                  </a:lnTo>
                  <a:cubicBezTo>
                    <a:pt x="1" y="1328"/>
                    <a:pt x="102" y="1444"/>
                    <a:pt x="232" y="1444"/>
                  </a:cubicBezTo>
                  <a:cubicBezTo>
                    <a:pt x="362" y="1444"/>
                    <a:pt x="477" y="1328"/>
                    <a:pt x="477" y="1198"/>
                  </a:cubicBezTo>
                  <a:lnTo>
                    <a:pt x="477"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2" name="Google Shape;18112;p72"/>
            <p:cNvSpPr/>
            <p:nvPr/>
          </p:nvSpPr>
          <p:spPr>
            <a:xfrm>
              <a:off x="1405197" y="2745662"/>
              <a:ext cx="12531" cy="24983"/>
            </a:xfrm>
            <a:custGeom>
              <a:rect b="b" l="l" r="r" t="t"/>
              <a:pathLst>
                <a:path extrusionOk="0" h="953" w="478">
                  <a:moveTo>
                    <a:pt x="1" y="0"/>
                  </a:moveTo>
                  <a:lnTo>
                    <a:pt x="1" y="953"/>
                  </a:lnTo>
                  <a:lnTo>
                    <a:pt x="477" y="953"/>
                  </a:lnTo>
                  <a:lnTo>
                    <a:pt x="477"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3" name="Google Shape;18113;p72"/>
            <p:cNvSpPr/>
            <p:nvPr/>
          </p:nvSpPr>
          <p:spPr>
            <a:xfrm>
              <a:off x="1480146" y="2751718"/>
              <a:ext cx="12872" cy="37854"/>
            </a:xfrm>
            <a:custGeom>
              <a:rect b="b" l="l" r="r" t="t"/>
              <a:pathLst>
                <a:path extrusionOk="0" h="1444" w="491">
                  <a:moveTo>
                    <a:pt x="0" y="0"/>
                  </a:moveTo>
                  <a:lnTo>
                    <a:pt x="0" y="1198"/>
                  </a:lnTo>
                  <a:cubicBezTo>
                    <a:pt x="15" y="1328"/>
                    <a:pt x="116" y="1444"/>
                    <a:pt x="246" y="1444"/>
                  </a:cubicBezTo>
                  <a:cubicBezTo>
                    <a:pt x="375" y="1444"/>
                    <a:pt x="491" y="1328"/>
                    <a:pt x="491" y="1198"/>
                  </a:cubicBezTo>
                  <a:lnTo>
                    <a:pt x="491"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4" name="Google Shape;18114;p72"/>
            <p:cNvSpPr/>
            <p:nvPr/>
          </p:nvSpPr>
          <p:spPr>
            <a:xfrm>
              <a:off x="1480146" y="2745662"/>
              <a:ext cx="12872" cy="24983"/>
            </a:xfrm>
            <a:custGeom>
              <a:rect b="b" l="l" r="r" t="t"/>
              <a:pathLst>
                <a:path extrusionOk="0" h="953" w="491">
                  <a:moveTo>
                    <a:pt x="0" y="0"/>
                  </a:moveTo>
                  <a:lnTo>
                    <a:pt x="0" y="953"/>
                  </a:lnTo>
                  <a:lnTo>
                    <a:pt x="491" y="953"/>
                  </a:lnTo>
                  <a:lnTo>
                    <a:pt x="491"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5" name="Google Shape;18115;p72"/>
            <p:cNvSpPr/>
            <p:nvPr/>
          </p:nvSpPr>
          <p:spPr>
            <a:xfrm>
              <a:off x="1404830" y="2651419"/>
              <a:ext cx="88187" cy="106747"/>
            </a:xfrm>
            <a:custGeom>
              <a:rect b="b" l="l" r="r" t="t"/>
              <a:pathLst>
                <a:path extrusionOk="0" h="4072" w="3364">
                  <a:moveTo>
                    <a:pt x="722" y="1"/>
                  </a:moveTo>
                  <a:cubicBezTo>
                    <a:pt x="333" y="1"/>
                    <a:pt x="0" y="333"/>
                    <a:pt x="0" y="723"/>
                  </a:cubicBezTo>
                  <a:lnTo>
                    <a:pt x="0" y="3841"/>
                  </a:lnTo>
                  <a:cubicBezTo>
                    <a:pt x="0" y="3971"/>
                    <a:pt x="116" y="4072"/>
                    <a:pt x="246" y="4072"/>
                  </a:cubicBezTo>
                  <a:lnTo>
                    <a:pt x="3119" y="4072"/>
                  </a:lnTo>
                  <a:cubicBezTo>
                    <a:pt x="3248" y="4072"/>
                    <a:pt x="3364" y="3971"/>
                    <a:pt x="3364" y="3841"/>
                  </a:cubicBezTo>
                  <a:lnTo>
                    <a:pt x="3364" y="723"/>
                  </a:lnTo>
                  <a:cubicBezTo>
                    <a:pt x="3350" y="333"/>
                    <a:pt x="3032" y="15"/>
                    <a:pt x="2642"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6" name="Google Shape;18116;p72"/>
            <p:cNvSpPr/>
            <p:nvPr/>
          </p:nvSpPr>
          <p:spPr>
            <a:xfrm>
              <a:off x="1393846" y="2501181"/>
              <a:ext cx="67399" cy="110916"/>
            </a:xfrm>
            <a:custGeom>
              <a:rect b="b" l="l" r="r" t="t"/>
              <a:pathLst>
                <a:path extrusionOk="0" h="4231" w="2571">
                  <a:moveTo>
                    <a:pt x="2108" y="1"/>
                  </a:moveTo>
                  <a:cubicBezTo>
                    <a:pt x="1185" y="1"/>
                    <a:pt x="492" y="752"/>
                    <a:pt x="434" y="1690"/>
                  </a:cubicBezTo>
                  <a:cubicBezTo>
                    <a:pt x="376" y="2368"/>
                    <a:pt x="246" y="3018"/>
                    <a:pt x="44" y="3668"/>
                  </a:cubicBezTo>
                  <a:cubicBezTo>
                    <a:pt x="1" y="3797"/>
                    <a:pt x="59" y="3927"/>
                    <a:pt x="189" y="3971"/>
                  </a:cubicBezTo>
                  <a:cubicBezTo>
                    <a:pt x="506" y="4086"/>
                    <a:pt x="824" y="4158"/>
                    <a:pt x="1156" y="4231"/>
                  </a:cubicBezTo>
                  <a:cubicBezTo>
                    <a:pt x="1141" y="4173"/>
                    <a:pt x="1141" y="4115"/>
                    <a:pt x="1156" y="4072"/>
                  </a:cubicBezTo>
                  <a:cubicBezTo>
                    <a:pt x="1329" y="3350"/>
                    <a:pt x="1444" y="2614"/>
                    <a:pt x="1502" y="1878"/>
                  </a:cubicBezTo>
                  <a:cubicBezTo>
                    <a:pt x="1545" y="1011"/>
                    <a:pt x="1964" y="290"/>
                    <a:pt x="2570" y="59"/>
                  </a:cubicBezTo>
                  <a:cubicBezTo>
                    <a:pt x="2412" y="15"/>
                    <a:pt x="2267" y="1"/>
                    <a:pt x="2108"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17" name="Google Shape;18117;p72"/>
          <p:cNvGrpSpPr/>
          <p:nvPr/>
        </p:nvGrpSpPr>
        <p:grpSpPr>
          <a:xfrm>
            <a:off x="1821465" y="2495702"/>
            <a:ext cx="365988" cy="270801"/>
            <a:chOff x="1821465" y="2495702"/>
            <a:chExt cx="365988" cy="270801"/>
          </a:xfrm>
        </p:grpSpPr>
        <p:sp>
          <p:nvSpPr>
            <p:cNvPr id="18118" name="Google Shape;18118;p72"/>
            <p:cNvSpPr/>
            <p:nvPr/>
          </p:nvSpPr>
          <p:spPr>
            <a:xfrm>
              <a:off x="1822619" y="2495702"/>
              <a:ext cx="364834" cy="194725"/>
            </a:xfrm>
            <a:custGeom>
              <a:rect b="b" l="l" r="r" t="t"/>
              <a:pathLst>
                <a:path extrusionOk="0" h="7428" w="13917">
                  <a:moveTo>
                    <a:pt x="5620" y="0"/>
                  </a:moveTo>
                  <a:cubicBezTo>
                    <a:pt x="4319" y="0"/>
                    <a:pt x="3029" y="789"/>
                    <a:pt x="2599" y="2260"/>
                  </a:cubicBezTo>
                  <a:lnTo>
                    <a:pt x="2584" y="2260"/>
                  </a:lnTo>
                  <a:cubicBezTo>
                    <a:pt x="1155" y="2260"/>
                    <a:pt x="0" y="3415"/>
                    <a:pt x="0" y="4844"/>
                  </a:cubicBezTo>
                  <a:cubicBezTo>
                    <a:pt x="0" y="6258"/>
                    <a:pt x="1155" y="7413"/>
                    <a:pt x="2584" y="7428"/>
                  </a:cubicBezTo>
                  <a:lnTo>
                    <a:pt x="11780" y="7428"/>
                  </a:lnTo>
                  <a:cubicBezTo>
                    <a:pt x="12963" y="7428"/>
                    <a:pt x="13916" y="6460"/>
                    <a:pt x="13916" y="5291"/>
                  </a:cubicBezTo>
                  <a:cubicBezTo>
                    <a:pt x="13916" y="4108"/>
                    <a:pt x="12963" y="3155"/>
                    <a:pt x="11780" y="3155"/>
                  </a:cubicBezTo>
                  <a:lnTo>
                    <a:pt x="11794" y="3140"/>
                  </a:lnTo>
                  <a:cubicBezTo>
                    <a:pt x="11707" y="3140"/>
                    <a:pt x="11635" y="3155"/>
                    <a:pt x="11563" y="3155"/>
                  </a:cubicBezTo>
                  <a:cubicBezTo>
                    <a:pt x="11216" y="2055"/>
                    <a:pt x="10191" y="1345"/>
                    <a:pt x="9092" y="1345"/>
                  </a:cubicBezTo>
                  <a:cubicBezTo>
                    <a:pt x="8820" y="1345"/>
                    <a:pt x="8544" y="1389"/>
                    <a:pt x="8272" y="1480"/>
                  </a:cubicBezTo>
                  <a:cubicBezTo>
                    <a:pt x="7647" y="477"/>
                    <a:pt x="6630" y="0"/>
                    <a:pt x="562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9" name="Google Shape;18119;p72"/>
            <p:cNvSpPr/>
            <p:nvPr/>
          </p:nvSpPr>
          <p:spPr>
            <a:xfrm>
              <a:off x="1821465" y="2554922"/>
              <a:ext cx="333062" cy="135138"/>
            </a:xfrm>
            <a:custGeom>
              <a:rect b="b" l="l" r="r" t="t"/>
              <a:pathLst>
                <a:path extrusionOk="0" h="5155" w="12705">
                  <a:moveTo>
                    <a:pt x="2513" y="1"/>
                  </a:moveTo>
                  <a:lnTo>
                    <a:pt x="2513" y="1"/>
                  </a:lnTo>
                  <a:cubicBezTo>
                    <a:pt x="1098" y="59"/>
                    <a:pt x="1" y="1242"/>
                    <a:pt x="44" y="2657"/>
                  </a:cubicBezTo>
                  <a:cubicBezTo>
                    <a:pt x="88" y="4072"/>
                    <a:pt x="1300" y="5154"/>
                    <a:pt x="2715" y="5154"/>
                  </a:cubicBezTo>
                  <a:lnTo>
                    <a:pt x="12011" y="5154"/>
                  </a:lnTo>
                  <a:cubicBezTo>
                    <a:pt x="12704" y="5096"/>
                    <a:pt x="12646" y="4028"/>
                    <a:pt x="11939" y="4028"/>
                  </a:cubicBezTo>
                  <a:lnTo>
                    <a:pt x="10149" y="4028"/>
                  </a:lnTo>
                  <a:cubicBezTo>
                    <a:pt x="10019" y="4028"/>
                    <a:pt x="9918" y="3927"/>
                    <a:pt x="9918" y="3812"/>
                  </a:cubicBezTo>
                  <a:lnTo>
                    <a:pt x="9918" y="3090"/>
                  </a:lnTo>
                  <a:cubicBezTo>
                    <a:pt x="9918" y="2859"/>
                    <a:pt x="9831" y="2628"/>
                    <a:pt x="9658" y="2455"/>
                  </a:cubicBezTo>
                  <a:lnTo>
                    <a:pt x="8345" y="1141"/>
                  </a:lnTo>
                  <a:cubicBezTo>
                    <a:pt x="8186" y="982"/>
                    <a:pt x="7955" y="881"/>
                    <a:pt x="7709" y="881"/>
                  </a:cubicBezTo>
                  <a:lnTo>
                    <a:pt x="4750" y="881"/>
                  </a:lnTo>
                  <a:cubicBezTo>
                    <a:pt x="4389" y="881"/>
                    <a:pt x="4086" y="1185"/>
                    <a:pt x="4086" y="1560"/>
                  </a:cubicBezTo>
                  <a:lnTo>
                    <a:pt x="4086" y="3653"/>
                  </a:lnTo>
                  <a:cubicBezTo>
                    <a:pt x="4086" y="3771"/>
                    <a:pt x="3979" y="3870"/>
                    <a:pt x="3861" y="3870"/>
                  </a:cubicBezTo>
                  <a:cubicBezTo>
                    <a:pt x="3836" y="3870"/>
                    <a:pt x="3809" y="3865"/>
                    <a:pt x="3783" y="3855"/>
                  </a:cubicBezTo>
                  <a:cubicBezTo>
                    <a:pt x="2181" y="3307"/>
                    <a:pt x="1560" y="1387"/>
                    <a:pt x="2513"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0" name="Google Shape;18120;p72"/>
            <p:cNvSpPr/>
            <p:nvPr/>
          </p:nvSpPr>
          <p:spPr>
            <a:xfrm>
              <a:off x="1940298" y="2589735"/>
              <a:ext cx="129450" cy="176768"/>
            </a:xfrm>
            <a:custGeom>
              <a:rect b="b" l="l" r="r" t="t"/>
              <a:pathLst>
                <a:path extrusionOk="0" h="6743" w="4938">
                  <a:moveTo>
                    <a:pt x="232" y="1"/>
                  </a:moveTo>
                  <a:cubicBezTo>
                    <a:pt x="102" y="1"/>
                    <a:pt x="1" y="102"/>
                    <a:pt x="1" y="232"/>
                  </a:cubicBezTo>
                  <a:lnTo>
                    <a:pt x="1" y="6526"/>
                  </a:lnTo>
                  <a:cubicBezTo>
                    <a:pt x="1" y="6641"/>
                    <a:pt x="102" y="6742"/>
                    <a:pt x="232" y="6742"/>
                  </a:cubicBezTo>
                  <a:lnTo>
                    <a:pt x="4721" y="6742"/>
                  </a:lnTo>
                  <a:cubicBezTo>
                    <a:pt x="4837" y="6742"/>
                    <a:pt x="4938" y="6641"/>
                    <a:pt x="4938" y="6526"/>
                  </a:cubicBezTo>
                  <a:lnTo>
                    <a:pt x="4938" y="1762"/>
                  </a:lnTo>
                  <a:cubicBezTo>
                    <a:pt x="4938" y="1646"/>
                    <a:pt x="4894" y="1531"/>
                    <a:pt x="4808" y="1444"/>
                  </a:cubicBezTo>
                  <a:lnTo>
                    <a:pt x="3508" y="131"/>
                  </a:lnTo>
                  <a:cubicBezTo>
                    <a:pt x="3422" y="59"/>
                    <a:pt x="3306" y="1"/>
                    <a:pt x="3191"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1" name="Google Shape;18121;p72"/>
            <p:cNvSpPr/>
            <p:nvPr/>
          </p:nvSpPr>
          <p:spPr>
            <a:xfrm>
              <a:off x="1971546" y="2659100"/>
              <a:ext cx="67608" cy="79012"/>
            </a:xfrm>
            <a:custGeom>
              <a:rect b="b" l="l" r="r" t="t"/>
              <a:pathLst>
                <a:path extrusionOk="0" h="3014" w="2579">
                  <a:moveTo>
                    <a:pt x="1277" y="0"/>
                  </a:moveTo>
                  <a:cubicBezTo>
                    <a:pt x="1198" y="0"/>
                    <a:pt x="1118" y="33"/>
                    <a:pt x="1061" y="98"/>
                  </a:cubicBezTo>
                  <a:lnTo>
                    <a:pt x="151" y="1224"/>
                  </a:lnTo>
                  <a:cubicBezTo>
                    <a:pt x="0" y="1439"/>
                    <a:pt x="187" y="1678"/>
                    <a:pt x="393" y="1678"/>
                  </a:cubicBezTo>
                  <a:cubicBezTo>
                    <a:pt x="464" y="1678"/>
                    <a:pt x="536" y="1650"/>
                    <a:pt x="599" y="1584"/>
                  </a:cubicBezTo>
                  <a:lnTo>
                    <a:pt x="988" y="1079"/>
                  </a:lnTo>
                  <a:lnTo>
                    <a:pt x="988" y="2754"/>
                  </a:lnTo>
                  <a:cubicBezTo>
                    <a:pt x="1003" y="2927"/>
                    <a:pt x="1136" y="3014"/>
                    <a:pt x="1270" y="3014"/>
                  </a:cubicBezTo>
                  <a:cubicBezTo>
                    <a:pt x="1403" y="3014"/>
                    <a:pt x="1537" y="2927"/>
                    <a:pt x="1551" y="2754"/>
                  </a:cubicBezTo>
                  <a:lnTo>
                    <a:pt x="1551" y="1079"/>
                  </a:lnTo>
                  <a:lnTo>
                    <a:pt x="1956" y="1570"/>
                  </a:lnTo>
                  <a:cubicBezTo>
                    <a:pt x="2018" y="1656"/>
                    <a:pt x="2097" y="1691"/>
                    <a:pt x="2175" y="1691"/>
                  </a:cubicBezTo>
                  <a:cubicBezTo>
                    <a:pt x="2384" y="1691"/>
                    <a:pt x="2578" y="1434"/>
                    <a:pt x="2389" y="1224"/>
                  </a:cubicBezTo>
                  <a:lnTo>
                    <a:pt x="2403" y="1224"/>
                  </a:lnTo>
                  <a:lnTo>
                    <a:pt x="1494" y="98"/>
                  </a:lnTo>
                  <a:cubicBezTo>
                    <a:pt x="1436" y="33"/>
                    <a:pt x="1357" y="0"/>
                    <a:pt x="12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2" name="Google Shape;18122;p72"/>
            <p:cNvSpPr/>
            <p:nvPr/>
          </p:nvSpPr>
          <p:spPr>
            <a:xfrm>
              <a:off x="1972464" y="2513292"/>
              <a:ext cx="53767" cy="37120"/>
            </a:xfrm>
            <a:custGeom>
              <a:rect b="b" l="l" r="r" t="t"/>
              <a:pathLst>
                <a:path extrusionOk="0" h="1416" w="2051">
                  <a:moveTo>
                    <a:pt x="405" y="1"/>
                  </a:moveTo>
                  <a:cubicBezTo>
                    <a:pt x="87" y="1"/>
                    <a:pt x="1" y="420"/>
                    <a:pt x="289" y="549"/>
                  </a:cubicBezTo>
                  <a:cubicBezTo>
                    <a:pt x="766" y="636"/>
                    <a:pt x="1184" y="910"/>
                    <a:pt x="1473" y="1286"/>
                  </a:cubicBezTo>
                  <a:cubicBezTo>
                    <a:pt x="1516" y="1358"/>
                    <a:pt x="1603" y="1401"/>
                    <a:pt x="1690" y="1401"/>
                  </a:cubicBezTo>
                  <a:lnTo>
                    <a:pt x="1690" y="1416"/>
                  </a:lnTo>
                  <a:cubicBezTo>
                    <a:pt x="1921" y="1401"/>
                    <a:pt x="2051" y="1141"/>
                    <a:pt x="1921" y="968"/>
                  </a:cubicBezTo>
                  <a:cubicBezTo>
                    <a:pt x="1545" y="463"/>
                    <a:pt x="1011" y="131"/>
                    <a:pt x="4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3" name="Google Shape;18123;p72"/>
            <p:cNvSpPr/>
            <p:nvPr/>
          </p:nvSpPr>
          <p:spPr>
            <a:xfrm>
              <a:off x="2065973" y="2549521"/>
              <a:ext cx="43124" cy="36098"/>
            </a:xfrm>
            <a:custGeom>
              <a:rect b="b" l="l" r="r" t="t"/>
              <a:pathLst>
                <a:path extrusionOk="0" h="1377" w="1645">
                  <a:moveTo>
                    <a:pt x="379" y="1"/>
                  </a:moveTo>
                  <a:cubicBezTo>
                    <a:pt x="138" y="1"/>
                    <a:pt x="0" y="488"/>
                    <a:pt x="274" y="553"/>
                  </a:cubicBezTo>
                  <a:cubicBezTo>
                    <a:pt x="606" y="669"/>
                    <a:pt x="894" y="914"/>
                    <a:pt x="1053" y="1217"/>
                  </a:cubicBezTo>
                  <a:cubicBezTo>
                    <a:pt x="1096" y="1318"/>
                    <a:pt x="1197" y="1376"/>
                    <a:pt x="1298" y="1376"/>
                  </a:cubicBezTo>
                  <a:cubicBezTo>
                    <a:pt x="1501" y="1376"/>
                    <a:pt x="1645" y="1145"/>
                    <a:pt x="1544" y="957"/>
                  </a:cubicBezTo>
                  <a:cubicBezTo>
                    <a:pt x="1313" y="524"/>
                    <a:pt x="923" y="192"/>
                    <a:pt x="461" y="19"/>
                  </a:cubicBezTo>
                  <a:cubicBezTo>
                    <a:pt x="433" y="6"/>
                    <a:pt x="405" y="1"/>
                    <a:pt x="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4" name="Google Shape;18124;p72"/>
            <p:cNvSpPr/>
            <p:nvPr/>
          </p:nvSpPr>
          <p:spPr>
            <a:xfrm>
              <a:off x="2017134" y="2589735"/>
              <a:ext cx="52614" cy="53400"/>
            </a:xfrm>
            <a:custGeom>
              <a:rect b="b" l="l" r="r" t="t"/>
              <a:pathLst>
                <a:path extrusionOk="0" h="2037" w="2007">
                  <a:moveTo>
                    <a:pt x="0" y="1"/>
                  </a:moveTo>
                  <a:lnTo>
                    <a:pt x="0" y="1574"/>
                  </a:lnTo>
                  <a:cubicBezTo>
                    <a:pt x="0" y="1834"/>
                    <a:pt x="202" y="2036"/>
                    <a:pt x="448" y="2036"/>
                  </a:cubicBezTo>
                  <a:lnTo>
                    <a:pt x="2007" y="2036"/>
                  </a:lnTo>
                  <a:lnTo>
                    <a:pt x="2007" y="1762"/>
                  </a:lnTo>
                  <a:cubicBezTo>
                    <a:pt x="2007" y="1704"/>
                    <a:pt x="1992" y="1646"/>
                    <a:pt x="1963" y="1589"/>
                  </a:cubicBezTo>
                  <a:lnTo>
                    <a:pt x="433" y="1589"/>
                  </a:lnTo>
                  <a:lnTo>
                    <a:pt x="433" y="59"/>
                  </a:lnTo>
                  <a:lnTo>
                    <a:pt x="433" y="44"/>
                  </a:lnTo>
                  <a:cubicBezTo>
                    <a:pt x="375" y="15"/>
                    <a:pt x="318" y="1"/>
                    <a:pt x="26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25" name="Google Shape;18125;p72"/>
          <p:cNvGrpSpPr/>
          <p:nvPr/>
        </p:nvGrpSpPr>
        <p:grpSpPr>
          <a:xfrm>
            <a:off x="3725723" y="2455776"/>
            <a:ext cx="354977" cy="351202"/>
            <a:chOff x="3725723" y="2455776"/>
            <a:chExt cx="354977" cy="351202"/>
          </a:xfrm>
        </p:grpSpPr>
        <p:sp>
          <p:nvSpPr>
            <p:cNvPr id="18126" name="Google Shape;18126;p72"/>
            <p:cNvSpPr/>
            <p:nvPr/>
          </p:nvSpPr>
          <p:spPr>
            <a:xfrm>
              <a:off x="3979248" y="2643109"/>
              <a:ext cx="40895" cy="40895"/>
            </a:xfrm>
            <a:custGeom>
              <a:rect b="b" l="l" r="r" t="t"/>
              <a:pathLst>
                <a:path extrusionOk="0" h="1560" w="1560">
                  <a:moveTo>
                    <a:pt x="1" y="0"/>
                  </a:moveTo>
                  <a:lnTo>
                    <a:pt x="997" y="1559"/>
                  </a:lnTo>
                  <a:lnTo>
                    <a:pt x="1560" y="1559"/>
                  </a:lnTo>
                  <a:cubicBezTo>
                    <a:pt x="1560" y="693"/>
                    <a:pt x="853" y="0"/>
                    <a:pt x="1" y="0"/>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7" name="Google Shape;18127;p72"/>
            <p:cNvSpPr/>
            <p:nvPr/>
          </p:nvSpPr>
          <p:spPr>
            <a:xfrm>
              <a:off x="3938012" y="2643109"/>
              <a:ext cx="67373" cy="40502"/>
            </a:xfrm>
            <a:custGeom>
              <a:rect b="b" l="l" r="r" t="t"/>
              <a:pathLst>
                <a:path extrusionOk="0" h="1545" w="2570">
                  <a:moveTo>
                    <a:pt x="1574" y="0"/>
                  </a:moveTo>
                  <a:cubicBezTo>
                    <a:pt x="708" y="0"/>
                    <a:pt x="15" y="693"/>
                    <a:pt x="0" y="1545"/>
                  </a:cubicBezTo>
                  <a:lnTo>
                    <a:pt x="2570" y="1545"/>
                  </a:lnTo>
                  <a:cubicBezTo>
                    <a:pt x="2570" y="693"/>
                    <a:pt x="2122" y="0"/>
                    <a:pt x="157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8" name="Google Shape;18128;p72"/>
            <p:cNvSpPr/>
            <p:nvPr/>
          </p:nvSpPr>
          <p:spPr>
            <a:xfrm>
              <a:off x="3978514" y="2575736"/>
              <a:ext cx="22728" cy="45064"/>
            </a:xfrm>
            <a:custGeom>
              <a:rect b="b" l="l" r="r" t="t"/>
              <a:pathLst>
                <a:path extrusionOk="0" h="1719" w="867">
                  <a:moveTo>
                    <a:pt x="0" y="1"/>
                  </a:moveTo>
                  <a:lnTo>
                    <a:pt x="0" y="1719"/>
                  </a:lnTo>
                  <a:cubicBezTo>
                    <a:pt x="476" y="1719"/>
                    <a:pt x="866" y="1329"/>
                    <a:pt x="866" y="867"/>
                  </a:cubicBezTo>
                  <a:cubicBezTo>
                    <a:pt x="866" y="391"/>
                    <a:pt x="476" y="1"/>
                    <a:pt x="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9" name="Google Shape;18129;p72"/>
            <p:cNvSpPr/>
            <p:nvPr/>
          </p:nvSpPr>
          <p:spPr>
            <a:xfrm>
              <a:off x="3827516" y="2643109"/>
              <a:ext cx="41262" cy="40895"/>
            </a:xfrm>
            <a:custGeom>
              <a:rect b="b" l="l" r="r" t="t"/>
              <a:pathLst>
                <a:path extrusionOk="0" h="1560" w="1574">
                  <a:moveTo>
                    <a:pt x="0" y="0"/>
                  </a:moveTo>
                  <a:lnTo>
                    <a:pt x="996" y="1559"/>
                  </a:lnTo>
                  <a:lnTo>
                    <a:pt x="1574" y="1559"/>
                  </a:lnTo>
                  <a:cubicBezTo>
                    <a:pt x="1559" y="693"/>
                    <a:pt x="852" y="0"/>
                    <a:pt x="0" y="0"/>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0" name="Google Shape;18130;p72"/>
            <p:cNvSpPr/>
            <p:nvPr/>
          </p:nvSpPr>
          <p:spPr>
            <a:xfrm>
              <a:off x="3786253" y="2643109"/>
              <a:ext cx="67399" cy="40502"/>
            </a:xfrm>
            <a:custGeom>
              <a:rect b="b" l="l" r="r" t="t"/>
              <a:pathLst>
                <a:path extrusionOk="0" h="1545" w="2571">
                  <a:moveTo>
                    <a:pt x="1574" y="0"/>
                  </a:moveTo>
                  <a:cubicBezTo>
                    <a:pt x="708" y="0"/>
                    <a:pt x="15" y="693"/>
                    <a:pt x="1" y="1545"/>
                  </a:cubicBezTo>
                  <a:lnTo>
                    <a:pt x="2570" y="1545"/>
                  </a:lnTo>
                  <a:cubicBezTo>
                    <a:pt x="2570" y="693"/>
                    <a:pt x="2123" y="0"/>
                    <a:pt x="157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1" name="Google Shape;18131;p72"/>
            <p:cNvSpPr/>
            <p:nvPr/>
          </p:nvSpPr>
          <p:spPr>
            <a:xfrm>
              <a:off x="3827122" y="2575736"/>
              <a:ext cx="22361" cy="45064"/>
            </a:xfrm>
            <a:custGeom>
              <a:rect b="b" l="l" r="r" t="t"/>
              <a:pathLst>
                <a:path extrusionOk="0" h="1719" w="853">
                  <a:moveTo>
                    <a:pt x="1" y="1"/>
                  </a:moveTo>
                  <a:lnTo>
                    <a:pt x="1" y="1719"/>
                  </a:lnTo>
                  <a:cubicBezTo>
                    <a:pt x="463" y="1719"/>
                    <a:pt x="853" y="1329"/>
                    <a:pt x="853" y="867"/>
                  </a:cubicBezTo>
                  <a:cubicBezTo>
                    <a:pt x="853" y="391"/>
                    <a:pt x="463" y="1"/>
                    <a:pt x="1"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2" name="Google Shape;18132;p72"/>
            <p:cNvSpPr/>
            <p:nvPr/>
          </p:nvSpPr>
          <p:spPr>
            <a:xfrm>
              <a:off x="3903198" y="2644996"/>
              <a:ext cx="55261" cy="55261"/>
            </a:xfrm>
            <a:custGeom>
              <a:rect b="b" l="l" r="r" t="t"/>
              <a:pathLst>
                <a:path extrusionOk="0" h="2108" w="2108">
                  <a:moveTo>
                    <a:pt x="0" y="0"/>
                  </a:moveTo>
                  <a:lnTo>
                    <a:pt x="1256" y="2108"/>
                  </a:lnTo>
                  <a:lnTo>
                    <a:pt x="2108" y="2108"/>
                  </a:lnTo>
                  <a:cubicBezTo>
                    <a:pt x="2108" y="953"/>
                    <a:pt x="1170" y="0"/>
                    <a:pt x="0"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3" name="Google Shape;18133;p72"/>
            <p:cNvSpPr/>
            <p:nvPr/>
          </p:nvSpPr>
          <p:spPr>
            <a:xfrm>
              <a:off x="3847937" y="2644996"/>
              <a:ext cx="88213" cy="55261"/>
            </a:xfrm>
            <a:custGeom>
              <a:rect b="b" l="l" r="r" t="t"/>
              <a:pathLst>
                <a:path extrusionOk="0" h="2108" w="3365">
                  <a:moveTo>
                    <a:pt x="2108" y="0"/>
                  </a:moveTo>
                  <a:cubicBezTo>
                    <a:pt x="954" y="0"/>
                    <a:pt x="1" y="953"/>
                    <a:pt x="1" y="2108"/>
                  </a:cubicBezTo>
                  <a:lnTo>
                    <a:pt x="3364" y="2108"/>
                  </a:lnTo>
                  <a:cubicBezTo>
                    <a:pt x="3364" y="953"/>
                    <a:pt x="2801" y="0"/>
                    <a:pt x="2108" y="0"/>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4" name="Google Shape;18134;p72"/>
            <p:cNvSpPr/>
            <p:nvPr/>
          </p:nvSpPr>
          <p:spPr>
            <a:xfrm>
              <a:off x="3903565" y="2561737"/>
              <a:ext cx="30698" cy="60950"/>
            </a:xfrm>
            <a:custGeom>
              <a:rect b="b" l="l" r="r" t="t"/>
              <a:pathLst>
                <a:path extrusionOk="0" h="2325" w="1171">
                  <a:moveTo>
                    <a:pt x="1" y="1"/>
                  </a:moveTo>
                  <a:lnTo>
                    <a:pt x="1" y="2325"/>
                  </a:lnTo>
                  <a:cubicBezTo>
                    <a:pt x="650" y="2325"/>
                    <a:pt x="1170" y="1805"/>
                    <a:pt x="1170" y="1170"/>
                  </a:cubicBezTo>
                  <a:cubicBezTo>
                    <a:pt x="1170" y="520"/>
                    <a:pt x="650" y="1"/>
                    <a:pt x="1"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5" name="Google Shape;18135;p72"/>
            <p:cNvSpPr/>
            <p:nvPr/>
          </p:nvSpPr>
          <p:spPr>
            <a:xfrm>
              <a:off x="3872553" y="2561737"/>
              <a:ext cx="46191" cy="60950"/>
            </a:xfrm>
            <a:custGeom>
              <a:rect b="b" l="l" r="r" t="t"/>
              <a:pathLst>
                <a:path extrusionOk="0" h="2325" w="1762">
                  <a:moveTo>
                    <a:pt x="1155" y="1"/>
                  </a:moveTo>
                  <a:cubicBezTo>
                    <a:pt x="520" y="1"/>
                    <a:pt x="0" y="520"/>
                    <a:pt x="0" y="1170"/>
                  </a:cubicBezTo>
                  <a:cubicBezTo>
                    <a:pt x="0" y="1805"/>
                    <a:pt x="520" y="2325"/>
                    <a:pt x="1155" y="2325"/>
                  </a:cubicBezTo>
                  <a:lnTo>
                    <a:pt x="1184" y="2325"/>
                  </a:lnTo>
                  <a:cubicBezTo>
                    <a:pt x="1501" y="2310"/>
                    <a:pt x="1761" y="1805"/>
                    <a:pt x="1761" y="1170"/>
                  </a:cubicBezTo>
                  <a:cubicBezTo>
                    <a:pt x="1761" y="535"/>
                    <a:pt x="1516" y="15"/>
                    <a:pt x="1184"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6" name="Google Shape;18136;p72"/>
            <p:cNvSpPr/>
            <p:nvPr/>
          </p:nvSpPr>
          <p:spPr>
            <a:xfrm>
              <a:off x="3797237" y="2575736"/>
              <a:ext cx="37120" cy="45064"/>
            </a:xfrm>
            <a:custGeom>
              <a:rect b="b" l="l" r="r" t="t"/>
              <a:pathLst>
                <a:path extrusionOk="0" h="1719" w="1416">
                  <a:moveTo>
                    <a:pt x="1141" y="1"/>
                  </a:moveTo>
                  <a:cubicBezTo>
                    <a:pt x="0" y="1"/>
                    <a:pt x="0" y="1719"/>
                    <a:pt x="1141" y="1719"/>
                  </a:cubicBezTo>
                  <a:cubicBezTo>
                    <a:pt x="1285" y="1719"/>
                    <a:pt x="1415" y="1329"/>
                    <a:pt x="1415" y="867"/>
                  </a:cubicBezTo>
                  <a:cubicBezTo>
                    <a:pt x="1415" y="391"/>
                    <a:pt x="1285" y="1"/>
                    <a:pt x="114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7" name="Google Shape;18137;p72"/>
            <p:cNvSpPr/>
            <p:nvPr/>
          </p:nvSpPr>
          <p:spPr>
            <a:xfrm>
              <a:off x="3948603" y="2575736"/>
              <a:ext cx="37487" cy="45064"/>
            </a:xfrm>
            <a:custGeom>
              <a:rect b="b" l="l" r="r" t="t"/>
              <a:pathLst>
                <a:path extrusionOk="0" h="1719" w="1430">
                  <a:moveTo>
                    <a:pt x="1141" y="1"/>
                  </a:moveTo>
                  <a:cubicBezTo>
                    <a:pt x="1" y="1"/>
                    <a:pt x="1" y="1719"/>
                    <a:pt x="1141" y="1719"/>
                  </a:cubicBezTo>
                  <a:cubicBezTo>
                    <a:pt x="1300" y="1719"/>
                    <a:pt x="1430" y="1329"/>
                    <a:pt x="1430" y="867"/>
                  </a:cubicBezTo>
                  <a:cubicBezTo>
                    <a:pt x="1430" y="391"/>
                    <a:pt x="1300" y="1"/>
                    <a:pt x="114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8" name="Google Shape;18138;p72"/>
            <p:cNvSpPr/>
            <p:nvPr/>
          </p:nvSpPr>
          <p:spPr>
            <a:xfrm>
              <a:off x="3725723" y="2455776"/>
              <a:ext cx="354977" cy="351202"/>
            </a:xfrm>
            <a:custGeom>
              <a:rect b="b" l="l" r="r" t="t"/>
              <a:pathLst>
                <a:path extrusionOk="0" h="13397" w="13541">
                  <a:moveTo>
                    <a:pt x="6987" y="1156"/>
                  </a:moveTo>
                  <a:cubicBezTo>
                    <a:pt x="9874" y="1271"/>
                    <a:pt x="12198" y="3595"/>
                    <a:pt x="12314" y="6482"/>
                  </a:cubicBezTo>
                  <a:lnTo>
                    <a:pt x="11794" y="6482"/>
                  </a:lnTo>
                  <a:cubicBezTo>
                    <a:pt x="11520" y="6482"/>
                    <a:pt x="11520" y="6915"/>
                    <a:pt x="11794" y="6915"/>
                  </a:cubicBezTo>
                  <a:lnTo>
                    <a:pt x="12314" y="6915"/>
                  </a:lnTo>
                  <a:cubicBezTo>
                    <a:pt x="12198" y="9802"/>
                    <a:pt x="9874" y="12112"/>
                    <a:pt x="6987" y="12227"/>
                  </a:cubicBezTo>
                  <a:lnTo>
                    <a:pt x="6987" y="11722"/>
                  </a:lnTo>
                  <a:cubicBezTo>
                    <a:pt x="6987" y="11578"/>
                    <a:pt x="6879" y="11506"/>
                    <a:pt x="6770" y="11506"/>
                  </a:cubicBezTo>
                  <a:cubicBezTo>
                    <a:pt x="6662" y="11506"/>
                    <a:pt x="6554" y="11578"/>
                    <a:pt x="6554" y="11722"/>
                  </a:cubicBezTo>
                  <a:lnTo>
                    <a:pt x="6554" y="12227"/>
                  </a:lnTo>
                  <a:cubicBezTo>
                    <a:pt x="3667" y="12112"/>
                    <a:pt x="1357" y="9788"/>
                    <a:pt x="1242" y="6901"/>
                  </a:cubicBezTo>
                  <a:lnTo>
                    <a:pt x="1747" y="6901"/>
                  </a:lnTo>
                  <a:cubicBezTo>
                    <a:pt x="2036" y="6901"/>
                    <a:pt x="2036" y="6482"/>
                    <a:pt x="1747" y="6482"/>
                  </a:cubicBezTo>
                  <a:lnTo>
                    <a:pt x="1242" y="6482"/>
                  </a:lnTo>
                  <a:cubicBezTo>
                    <a:pt x="1357" y="3581"/>
                    <a:pt x="3667" y="1271"/>
                    <a:pt x="6554" y="1156"/>
                  </a:cubicBezTo>
                  <a:lnTo>
                    <a:pt x="6554" y="1661"/>
                  </a:lnTo>
                  <a:cubicBezTo>
                    <a:pt x="6554" y="1805"/>
                    <a:pt x="6662" y="1877"/>
                    <a:pt x="6770" y="1877"/>
                  </a:cubicBezTo>
                  <a:cubicBezTo>
                    <a:pt x="6879" y="1877"/>
                    <a:pt x="6987" y="1805"/>
                    <a:pt x="6987" y="1661"/>
                  </a:cubicBezTo>
                  <a:lnTo>
                    <a:pt x="6987" y="1156"/>
                  </a:lnTo>
                  <a:close/>
                  <a:moveTo>
                    <a:pt x="6770" y="1"/>
                  </a:moveTo>
                  <a:cubicBezTo>
                    <a:pt x="6662" y="1"/>
                    <a:pt x="6554" y="73"/>
                    <a:pt x="6554" y="217"/>
                  </a:cubicBezTo>
                  <a:lnTo>
                    <a:pt x="6554" y="737"/>
                  </a:lnTo>
                  <a:cubicBezTo>
                    <a:pt x="3436" y="852"/>
                    <a:pt x="924" y="3350"/>
                    <a:pt x="809" y="6482"/>
                  </a:cubicBezTo>
                  <a:lnTo>
                    <a:pt x="289" y="6482"/>
                  </a:lnTo>
                  <a:cubicBezTo>
                    <a:pt x="0" y="6482"/>
                    <a:pt x="0" y="6915"/>
                    <a:pt x="289" y="6915"/>
                  </a:cubicBezTo>
                  <a:lnTo>
                    <a:pt x="809" y="6915"/>
                  </a:lnTo>
                  <a:cubicBezTo>
                    <a:pt x="924" y="10033"/>
                    <a:pt x="3436" y="12545"/>
                    <a:pt x="6554" y="12661"/>
                  </a:cubicBezTo>
                  <a:lnTo>
                    <a:pt x="6554" y="13180"/>
                  </a:lnTo>
                  <a:cubicBezTo>
                    <a:pt x="6554" y="13325"/>
                    <a:pt x="6662" y="13397"/>
                    <a:pt x="6770" y="13397"/>
                  </a:cubicBezTo>
                  <a:cubicBezTo>
                    <a:pt x="6879" y="13397"/>
                    <a:pt x="6987" y="13325"/>
                    <a:pt x="6987" y="13180"/>
                  </a:cubicBezTo>
                  <a:lnTo>
                    <a:pt x="6987" y="12661"/>
                  </a:lnTo>
                  <a:cubicBezTo>
                    <a:pt x="10119" y="12545"/>
                    <a:pt x="12617" y="10033"/>
                    <a:pt x="12732" y="6915"/>
                  </a:cubicBezTo>
                  <a:lnTo>
                    <a:pt x="13252" y="6915"/>
                  </a:lnTo>
                  <a:cubicBezTo>
                    <a:pt x="13541" y="6915"/>
                    <a:pt x="13541" y="6482"/>
                    <a:pt x="13252" y="6482"/>
                  </a:cubicBezTo>
                  <a:lnTo>
                    <a:pt x="12732" y="6482"/>
                  </a:lnTo>
                  <a:cubicBezTo>
                    <a:pt x="12617" y="3350"/>
                    <a:pt x="10119" y="852"/>
                    <a:pt x="6987" y="737"/>
                  </a:cubicBezTo>
                  <a:lnTo>
                    <a:pt x="6987" y="217"/>
                  </a:lnTo>
                  <a:cubicBezTo>
                    <a:pt x="6987" y="73"/>
                    <a:pt x="6879" y="1"/>
                    <a:pt x="6770"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39" name="Google Shape;18139;p72"/>
          <p:cNvGrpSpPr/>
          <p:nvPr/>
        </p:nvGrpSpPr>
        <p:grpSpPr>
          <a:xfrm>
            <a:off x="5226165" y="1977641"/>
            <a:ext cx="230482" cy="388847"/>
            <a:chOff x="5226165" y="1977641"/>
            <a:chExt cx="230482" cy="388847"/>
          </a:xfrm>
        </p:grpSpPr>
        <p:sp>
          <p:nvSpPr>
            <p:cNvPr id="18140" name="Google Shape;18140;p72"/>
            <p:cNvSpPr/>
            <p:nvPr/>
          </p:nvSpPr>
          <p:spPr>
            <a:xfrm>
              <a:off x="5256443" y="2329761"/>
              <a:ext cx="169952" cy="12138"/>
            </a:xfrm>
            <a:custGeom>
              <a:rect b="b" l="l" r="r" t="t"/>
              <a:pathLst>
                <a:path extrusionOk="0" h="463" w="6483">
                  <a:moveTo>
                    <a:pt x="1" y="1"/>
                  </a:moveTo>
                  <a:lnTo>
                    <a:pt x="1" y="463"/>
                  </a:lnTo>
                  <a:lnTo>
                    <a:pt x="6482" y="463"/>
                  </a:lnTo>
                  <a:lnTo>
                    <a:pt x="648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1" name="Google Shape;18141;p72"/>
            <p:cNvSpPr/>
            <p:nvPr/>
          </p:nvSpPr>
          <p:spPr>
            <a:xfrm>
              <a:off x="5335167" y="1977641"/>
              <a:ext cx="12138" cy="388480"/>
            </a:xfrm>
            <a:custGeom>
              <a:rect b="b" l="l" r="r" t="t"/>
              <a:pathLst>
                <a:path extrusionOk="0" h="14819" w="463">
                  <a:moveTo>
                    <a:pt x="231" y="1"/>
                  </a:moveTo>
                  <a:cubicBezTo>
                    <a:pt x="116" y="1"/>
                    <a:pt x="0" y="80"/>
                    <a:pt x="0" y="239"/>
                  </a:cubicBezTo>
                  <a:lnTo>
                    <a:pt x="0" y="14588"/>
                  </a:lnTo>
                  <a:cubicBezTo>
                    <a:pt x="0" y="14718"/>
                    <a:pt x="101" y="14819"/>
                    <a:pt x="231" y="14819"/>
                  </a:cubicBezTo>
                  <a:cubicBezTo>
                    <a:pt x="361" y="14819"/>
                    <a:pt x="462" y="14718"/>
                    <a:pt x="462" y="14588"/>
                  </a:cubicBezTo>
                  <a:lnTo>
                    <a:pt x="462" y="239"/>
                  </a:lnTo>
                  <a:cubicBezTo>
                    <a:pt x="462" y="80"/>
                    <a:pt x="347" y="1"/>
                    <a:pt x="23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2" name="Google Shape;18142;p72"/>
            <p:cNvSpPr/>
            <p:nvPr/>
          </p:nvSpPr>
          <p:spPr>
            <a:xfrm>
              <a:off x="5243571" y="2226421"/>
              <a:ext cx="37986" cy="139700"/>
            </a:xfrm>
            <a:custGeom>
              <a:rect b="b" l="l" r="r" t="t"/>
              <a:pathLst>
                <a:path extrusionOk="0" h="5329" w="1449">
                  <a:moveTo>
                    <a:pt x="1179" y="1"/>
                  </a:moveTo>
                  <a:cubicBezTo>
                    <a:pt x="1078" y="1"/>
                    <a:pt x="978" y="59"/>
                    <a:pt x="954" y="190"/>
                  </a:cubicBezTo>
                  <a:lnTo>
                    <a:pt x="30" y="5069"/>
                  </a:lnTo>
                  <a:cubicBezTo>
                    <a:pt x="1" y="5184"/>
                    <a:pt x="87" y="5300"/>
                    <a:pt x="217" y="5329"/>
                  </a:cubicBezTo>
                  <a:lnTo>
                    <a:pt x="261" y="5329"/>
                  </a:lnTo>
                  <a:cubicBezTo>
                    <a:pt x="362" y="5329"/>
                    <a:pt x="463" y="5256"/>
                    <a:pt x="492" y="5141"/>
                  </a:cubicBezTo>
                  <a:lnTo>
                    <a:pt x="1416" y="276"/>
                  </a:lnTo>
                  <a:cubicBezTo>
                    <a:pt x="1448" y="103"/>
                    <a:pt x="1312" y="1"/>
                    <a:pt x="117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3" name="Google Shape;18143;p72"/>
            <p:cNvSpPr/>
            <p:nvPr/>
          </p:nvSpPr>
          <p:spPr>
            <a:xfrm>
              <a:off x="5401281" y="2226421"/>
              <a:ext cx="37592" cy="140067"/>
            </a:xfrm>
            <a:custGeom>
              <a:rect b="b" l="l" r="r" t="t"/>
              <a:pathLst>
                <a:path extrusionOk="0" h="5343" w="1434">
                  <a:moveTo>
                    <a:pt x="270" y="1"/>
                  </a:moveTo>
                  <a:cubicBezTo>
                    <a:pt x="136" y="1"/>
                    <a:pt x="0" y="103"/>
                    <a:pt x="33" y="276"/>
                  </a:cubicBezTo>
                  <a:lnTo>
                    <a:pt x="957" y="5155"/>
                  </a:lnTo>
                  <a:cubicBezTo>
                    <a:pt x="986" y="5256"/>
                    <a:pt x="1073" y="5329"/>
                    <a:pt x="1188" y="5329"/>
                  </a:cubicBezTo>
                  <a:lnTo>
                    <a:pt x="1231" y="5343"/>
                  </a:lnTo>
                  <a:cubicBezTo>
                    <a:pt x="1361" y="5314"/>
                    <a:pt x="1434" y="5184"/>
                    <a:pt x="1419" y="5069"/>
                  </a:cubicBezTo>
                  <a:lnTo>
                    <a:pt x="495" y="190"/>
                  </a:lnTo>
                  <a:cubicBezTo>
                    <a:pt x="470" y="59"/>
                    <a:pt x="371" y="1"/>
                    <a:pt x="27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4" name="Google Shape;18144;p72"/>
            <p:cNvSpPr/>
            <p:nvPr/>
          </p:nvSpPr>
          <p:spPr>
            <a:xfrm>
              <a:off x="5335167" y="2226448"/>
              <a:ext cx="12138" cy="24249"/>
            </a:xfrm>
            <a:custGeom>
              <a:rect b="b" l="l" r="r" t="t"/>
              <a:pathLst>
                <a:path extrusionOk="0" h="925" w="463">
                  <a:moveTo>
                    <a:pt x="0" y="1"/>
                  </a:moveTo>
                  <a:lnTo>
                    <a:pt x="0" y="925"/>
                  </a:lnTo>
                  <a:lnTo>
                    <a:pt x="462" y="925"/>
                  </a:lnTo>
                  <a:lnTo>
                    <a:pt x="46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5" name="Google Shape;18145;p72"/>
            <p:cNvSpPr/>
            <p:nvPr/>
          </p:nvSpPr>
          <p:spPr>
            <a:xfrm>
              <a:off x="5264779" y="2226421"/>
              <a:ext cx="16280" cy="24275"/>
            </a:xfrm>
            <a:custGeom>
              <a:rect b="b" l="l" r="r" t="t"/>
              <a:pathLst>
                <a:path extrusionOk="0" h="926" w="621">
                  <a:moveTo>
                    <a:pt x="386" y="0"/>
                  </a:moveTo>
                  <a:cubicBezTo>
                    <a:pt x="270" y="0"/>
                    <a:pt x="171" y="71"/>
                    <a:pt x="145" y="190"/>
                  </a:cubicBezTo>
                  <a:lnTo>
                    <a:pt x="0" y="926"/>
                  </a:lnTo>
                  <a:lnTo>
                    <a:pt x="477" y="926"/>
                  </a:lnTo>
                  <a:lnTo>
                    <a:pt x="607" y="276"/>
                  </a:lnTo>
                  <a:cubicBezTo>
                    <a:pt x="621" y="146"/>
                    <a:pt x="534" y="31"/>
                    <a:pt x="419" y="2"/>
                  </a:cubicBezTo>
                  <a:cubicBezTo>
                    <a:pt x="408" y="1"/>
                    <a:pt x="397" y="0"/>
                    <a:pt x="386"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6" name="Google Shape;18146;p72"/>
            <p:cNvSpPr/>
            <p:nvPr/>
          </p:nvSpPr>
          <p:spPr>
            <a:xfrm>
              <a:off x="5401281" y="2226421"/>
              <a:ext cx="16411" cy="24275"/>
            </a:xfrm>
            <a:custGeom>
              <a:rect b="b" l="l" r="r" t="t"/>
              <a:pathLst>
                <a:path extrusionOk="0" h="926" w="626">
                  <a:moveTo>
                    <a:pt x="270" y="1"/>
                  </a:moveTo>
                  <a:cubicBezTo>
                    <a:pt x="136" y="1"/>
                    <a:pt x="0" y="103"/>
                    <a:pt x="33" y="276"/>
                  </a:cubicBezTo>
                  <a:lnTo>
                    <a:pt x="163" y="926"/>
                  </a:lnTo>
                  <a:lnTo>
                    <a:pt x="625" y="926"/>
                  </a:lnTo>
                  <a:lnTo>
                    <a:pt x="495" y="190"/>
                  </a:lnTo>
                  <a:cubicBezTo>
                    <a:pt x="470" y="59"/>
                    <a:pt x="371" y="1"/>
                    <a:pt x="27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7" name="Google Shape;18147;p72"/>
            <p:cNvSpPr/>
            <p:nvPr/>
          </p:nvSpPr>
          <p:spPr>
            <a:xfrm>
              <a:off x="5238276" y="2020214"/>
              <a:ext cx="206286" cy="218371"/>
            </a:xfrm>
            <a:custGeom>
              <a:rect b="b" l="l" r="r" t="t"/>
              <a:pathLst>
                <a:path extrusionOk="0" h="8330" w="7869">
                  <a:moveTo>
                    <a:pt x="1" y="1"/>
                  </a:moveTo>
                  <a:lnTo>
                    <a:pt x="1" y="8099"/>
                  </a:lnTo>
                  <a:cubicBezTo>
                    <a:pt x="1" y="8229"/>
                    <a:pt x="102" y="8330"/>
                    <a:pt x="232" y="8330"/>
                  </a:cubicBezTo>
                  <a:lnTo>
                    <a:pt x="7637" y="8330"/>
                  </a:lnTo>
                  <a:cubicBezTo>
                    <a:pt x="7767" y="8330"/>
                    <a:pt x="7868" y="8229"/>
                    <a:pt x="7868" y="8099"/>
                  </a:cubicBezTo>
                  <a:lnTo>
                    <a:pt x="7868"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8" name="Google Shape;18148;p72"/>
            <p:cNvSpPr/>
            <p:nvPr/>
          </p:nvSpPr>
          <p:spPr>
            <a:xfrm>
              <a:off x="5237909" y="2020214"/>
              <a:ext cx="206653" cy="18193"/>
            </a:xfrm>
            <a:custGeom>
              <a:rect b="b" l="l" r="r" t="t"/>
              <a:pathLst>
                <a:path extrusionOk="0" h="694" w="7883">
                  <a:moveTo>
                    <a:pt x="0" y="1"/>
                  </a:moveTo>
                  <a:lnTo>
                    <a:pt x="0" y="694"/>
                  </a:lnTo>
                  <a:lnTo>
                    <a:pt x="7882" y="694"/>
                  </a:lnTo>
                  <a:lnTo>
                    <a:pt x="7882"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9" name="Google Shape;18149;p72"/>
            <p:cNvSpPr/>
            <p:nvPr/>
          </p:nvSpPr>
          <p:spPr>
            <a:xfrm>
              <a:off x="5226165" y="2002047"/>
              <a:ext cx="230482" cy="24249"/>
            </a:xfrm>
            <a:custGeom>
              <a:rect b="b" l="l" r="r" t="t"/>
              <a:pathLst>
                <a:path extrusionOk="0" h="925" w="8792">
                  <a:moveTo>
                    <a:pt x="232" y="1"/>
                  </a:moveTo>
                  <a:cubicBezTo>
                    <a:pt x="102" y="1"/>
                    <a:pt x="1" y="102"/>
                    <a:pt x="1" y="232"/>
                  </a:cubicBezTo>
                  <a:lnTo>
                    <a:pt x="1" y="694"/>
                  </a:lnTo>
                  <a:cubicBezTo>
                    <a:pt x="1" y="824"/>
                    <a:pt x="102" y="925"/>
                    <a:pt x="232" y="925"/>
                  </a:cubicBezTo>
                  <a:lnTo>
                    <a:pt x="8561" y="925"/>
                  </a:lnTo>
                  <a:cubicBezTo>
                    <a:pt x="8691" y="925"/>
                    <a:pt x="8792" y="824"/>
                    <a:pt x="8792" y="694"/>
                  </a:cubicBezTo>
                  <a:lnTo>
                    <a:pt x="8792" y="232"/>
                  </a:lnTo>
                  <a:cubicBezTo>
                    <a:pt x="8792" y="102"/>
                    <a:pt x="8691" y="1"/>
                    <a:pt x="856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0" name="Google Shape;18150;p72"/>
            <p:cNvSpPr/>
            <p:nvPr/>
          </p:nvSpPr>
          <p:spPr>
            <a:xfrm>
              <a:off x="5257754" y="2073195"/>
              <a:ext cx="164080" cy="118597"/>
            </a:xfrm>
            <a:custGeom>
              <a:rect b="b" l="l" r="r" t="t"/>
              <a:pathLst>
                <a:path extrusionOk="0" h="4524" w="6259">
                  <a:moveTo>
                    <a:pt x="4801" y="1"/>
                  </a:moveTo>
                  <a:cubicBezTo>
                    <a:pt x="4426" y="1"/>
                    <a:pt x="4426" y="578"/>
                    <a:pt x="4801" y="578"/>
                  </a:cubicBezTo>
                  <a:lnTo>
                    <a:pt x="5263" y="578"/>
                  </a:lnTo>
                  <a:lnTo>
                    <a:pt x="3300" y="2541"/>
                  </a:lnTo>
                  <a:lnTo>
                    <a:pt x="2852" y="2108"/>
                  </a:lnTo>
                  <a:cubicBezTo>
                    <a:pt x="2751" y="2007"/>
                    <a:pt x="2618" y="1957"/>
                    <a:pt x="2484" y="1957"/>
                  </a:cubicBezTo>
                  <a:cubicBezTo>
                    <a:pt x="2351" y="1957"/>
                    <a:pt x="2217" y="2007"/>
                    <a:pt x="2116" y="2108"/>
                  </a:cubicBezTo>
                  <a:lnTo>
                    <a:pt x="210" y="4028"/>
                  </a:lnTo>
                  <a:cubicBezTo>
                    <a:pt x="1" y="4238"/>
                    <a:pt x="188" y="4524"/>
                    <a:pt x="410" y="4524"/>
                  </a:cubicBezTo>
                  <a:cubicBezTo>
                    <a:pt x="479" y="4524"/>
                    <a:pt x="550" y="4497"/>
                    <a:pt x="615" y="4432"/>
                  </a:cubicBezTo>
                  <a:lnTo>
                    <a:pt x="2491" y="2556"/>
                  </a:lnTo>
                  <a:lnTo>
                    <a:pt x="2939" y="3003"/>
                  </a:lnTo>
                  <a:cubicBezTo>
                    <a:pt x="3040" y="3104"/>
                    <a:pt x="3173" y="3155"/>
                    <a:pt x="3307" y="3155"/>
                  </a:cubicBezTo>
                  <a:cubicBezTo>
                    <a:pt x="3440" y="3155"/>
                    <a:pt x="3574" y="3104"/>
                    <a:pt x="3675" y="3003"/>
                  </a:cubicBezTo>
                  <a:lnTo>
                    <a:pt x="5682" y="997"/>
                  </a:lnTo>
                  <a:lnTo>
                    <a:pt x="5682" y="1444"/>
                  </a:lnTo>
                  <a:cubicBezTo>
                    <a:pt x="5682" y="1639"/>
                    <a:pt x="5826" y="1736"/>
                    <a:pt x="5970" y="1736"/>
                  </a:cubicBezTo>
                  <a:cubicBezTo>
                    <a:pt x="6115" y="1736"/>
                    <a:pt x="6259" y="1639"/>
                    <a:pt x="6259" y="1444"/>
                  </a:cubicBezTo>
                  <a:lnTo>
                    <a:pt x="6259" y="289"/>
                  </a:lnTo>
                  <a:cubicBezTo>
                    <a:pt x="6259" y="131"/>
                    <a:pt x="6129" y="1"/>
                    <a:pt x="597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1" name="Google Shape;18151;p72"/>
            <p:cNvSpPr/>
            <p:nvPr/>
          </p:nvSpPr>
          <p:spPr>
            <a:xfrm>
              <a:off x="5226165" y="2014159"/>
              <a:ext cx="230482" cy="12138"/>
            </a:xfrm>
            <a:custGeom>
              <a:rect b="b" l="l" r="r" t="t"/>
              <a:pathLst>
                <a:path extrusionOk="0" h="463" w="8792">
                  <a:moveTo>
                    <a:pt x="232" y="1"/>
                  </a:moveTo>
                  <a:cubicBezTo>
                    <a:pt x="102" y="1"/>
                    <a:pt x="1" y="102"/>
                    <a:pt x="1" y="232"/>
                  </a:cubicBezTo>
                  <a:cubicBezTo>
                    <a:pt x="1" y="362"/>
                    <a:pt x="102" y="463"/>
                    <a:pt x="232" y="463"/>
                  </a:cubicBezTo>
                  <a:lnTo>
                    <a:pt x="8561" y="463"/>
                  </a:lnTo>
                  <a:cubicBezTo>
                    <a:pt x="8691" y="463"/>
                    <a:pt x="8792" y="362"/>
                    <a:pt x="8792" y="232"/>
                  </a:cubicBezTo>
                  <a:cubicBezTo>
                    <a:pt x="8792" y="102"/>
                    <a:pt x="8691" y="1"/>
                    <a:pt x="856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52" name="Google Shape;18152;p72"/>
          <p:cNvGrpSpPr/>
          <p:nvPr/>
        </p:nvGrpSpPr>
        <p:grpSpPr>
          <a:xfrm>
            <a:off x="5632602" y="2025510"/>
            <a:ext cx="370130" cy="287264"/>
            <a:chOff x="5632602" y="2025510"/>
            <a:chExt cx="370130" cy="287264"/>
          </a:xfrm>
        </p:grpSpPr>
        <p:sp>
          <p:nvSpPr>
            <p:cNvPr id="18153" name="Google Shape;18153;p72"/>
            <p:cNvSpPr/>
            <p:nvPr/>
          </p:nvSpPr>
          <p:spPr>
            <a:xfrm>
              <a:off x="5695046" y="2050493"/>
              <a:ext cx="296701" cy="191501"/>
            </a:xfrm>
            <a:custGeom>
              <a:rect b="b" l="l" r="r" t="t"/>
              <a:pathLst>
                <a:path extrusionOk="0" h="7305" w="11318">
                  <a:moveTo>
                    <a:pt x="0" y="0"/>
                  </a:moveTo>
                  <a:lnTo>
                    <a:pt x="0" y="4649"/>
                  </a:lnTo>
                  <a:lnTo>
                    <a:pt x="780" y="4649"/>
                  </a:lnTo>
                  <a:lnTo>
                    <a:pt x="780" y="5168"/>
                  </a:lnTo>
                  <a:lnTo>
                    <a:pt x="996" y="5240"/>
                  </a:lnTo>
                  <a:cubicBezTo>
                    <a:pt x="1126" y="5284"/>
                    <a:pt x="1242" y="5327"/>
                    <a:pt x="1357" y="5399"/>
                  </a:cubicBezTo>
                  <a:lnTo>
                    <a:pt x="1559" y="5500"/>
                  </a:lnTo>
                  <a:lnTo>
                    <a:pt x="1920" y="5139"/>
                  </a:lnTo>
                  <a:lnTo>
                    <a:pt x="2498" y="5717"/>
                  </a:lnTo>
                  <a:lnTo>
                    <a:pt x="2137" y="6078"/>
                  </a:lnTo>
                  <a:lnTo>
                    <a:pt x="2238" y="6280"/>
                  </a:lnTo>
                  <a:cubicBezTo>
                    <a:pt x="2310" y="6395"/>
                    <a:pt x="2353" y="6511"/>
                    <a:pt x="2397" y="6641"/>
                  </a:cubicBezTo>
                  <a:lnTo>
                    <a:pt x="2454" y="6857"/>
                  </a:lnTo>
                  <a:lnTo>
                    <a:pt x="2974" y="6857"/>
                  </a:lnTo>
                  <a:lnTo>
                    <a:pt x="2974" y="7305"/>
                  </a:lnTo>
                  <a:lnTo>
                    <a:pt x="11318" y="7305"/>
                  </a:lnTo>
                  <a:lnTo>
                    <a:pt x="11318" y="0"/>
                  </a:ln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4" name="Google Shape;18154;p72"/>
            <p:cNvSpPr/>
            <p:nvPr/>
          </p:nvSpPr>
          <p:spPr>
            <a:xfrm>
              <a:off x="5735522" y="2241967"/>
              <a:ext cx="50359" cy="23882"/>
            </a:xfrm>
            <a:custGeom>
              <a:rect b="b" l="l" r="r" t="t"/>
              <a:pathLst>
                <a:path extrusionOk="0" h="911" w="1921">
                  <a:moveTo>
                    <a:pt x="1098" y="1"/>
                  </a:moveTo>
                  <a:lnTo>
                    <a:pt x="1098" y="30"/>
                  </a:lnTo>
                  <a:lnTo>
                    <a:pt x="434" y="30"/>
                  </a:lnTo>
                  <a:lnTo>
                    <a:pt x="434" y="44"/>
                  </a:lnTo>
                  <a:cubicBezTo>
                    <a:pt x="405" y="376"/>
                    <a:pt x="261" y="679"/>
                    <a:pt x="1" y="910"/>
                  </a:cubicBezTo>
                  <a:lnTo>
                    <a:pt x="1228" y="910"/>
                  </a:lnTo>
                  <a:cubicBezTo>
                    <a:pt x="1271" y="780"/>
                    <a:pt x="1329" y="650"/>
                    <a:pt x="1358" y="520"/>
                  </a:cubicBezTo>
                  <a:lnTo>
                    <a:pt x="1921" y="520"/>
                  </a:lnTo>
                  <a:lnTo>
                    <a:pt x="1921" y="1"/>
                  </a:ln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5" name="Google Shape;18155;p72"/>
            <p:cNvSpPr/>
            <p:nvPr/>
          </p:nvSpPr>
          <p:spPr>
            <a:xfrm>
              <a:off x="5746899" y="2179156"/>
              <a:ext cx="38982" cy="62470"/>
            </a:xfrm>
            <a:custGeom>
              <a:rect b="b" l="l" r="r" t="t"/>
              <a:pathLst>
                <a:path extrusionOk="0" h="2383" w="1487">
                  <a:moveTo>
                    <a:pt x="274" y="0"/>
                  </a:moveTo>
                  <a:lnTo>
                    <a:pt x="0" y="275"/>
                  </a:lnTo>
                  <a:lnTo>
                    <a:pt x="534" y="809"/>
                  </a:lnTo>
                  <a:lnTo>
                    <a:pt x="173" y="1170"/>
                  </a:lnTo>
                  <a:lnTo>
                    <a:pt x="274" y="1357"/>
                  </a:lnTo>
                  <a:cubicBezTo>
                    <a:pt x="332" y="1473"/>
                    <a:pt x="390" y="1603"/>
                    <a:pt x="419" y="1718"/>
                  </a:cubicBezTo>
                  <a:lnTo>
                    <a:pt x="491" y="1935"/>
                  </a:lnTo>
                  <a:lnTo>
                    <a:pt x="1010" y="1935"/>
                  </a:lnTo>
                  <a:lnTo>
                    <a:pt x="1010" y="2382"/>
                  </a:lnTo>
                  <a:lnTo>
                    <a:pt x="1487" y="2382"/>
                  </a:lnTo>
                  <a:lnTo>
                    <a:pt x="1487" y="1790"/>
                  </a:lnTo>
                  <a:lnTo>
                    <a:pt x="924" y="1790"/>
                  </a:lnTo>
                  <a:cubicBezTo>
                    <a:pt x="881" y="1574"/>
                    <a:pt x="794" y="1386"/>
                    <a:pt x="678" y="1199"/>
                  </a:cubicBezTo>
                  <a:lnTo>
                    <a:pt x="1083" y="809"/>
                  </a:lnTo>
                  <a:lnTo>
                    <a:pt x="274"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6" name="Google Shape;18156;p72"/>
            <p:cNvSpPr/>
            <p:nvPr/>
          </p:nvSpPr>
          <p:spPr>
            <a:xfrm>
              <a:off x="5698821" y="2168565"/>
              <a:ext cx="42783" cy="26136"/>
            </a:xfrm>
            <a:custGeom>
              <a:rect b="b" l="l" r="r" t="t"/>
              <a:pathLst>
                <a:path extrusionOk="0" h="997" w="1632">
                  <a:moveTo>
                    <a:pt x="1" y="0"/>
                  </a:moveTo>
                  <a:lnTo>
                    <a:pt x="1" y="159"/>
                  </a:lnTo>
                  <a:lnTo>
                    <a:pt x="636" y="159"/>
                  </a:lnTo>
                  <a:lnTo>
                    <a:pt x="636" y="679"/>
                  </a:lnTo>
                  <a:lnTo>
                    <a:pt x="852" y="736"/>
                  </a:lnTo>
                  <a:cubicBezTo>
                    <a:pt x="982" y="780"/>
                    <a:pt x="1098" y="823"/>
                    <a:pt x="1213" y="895"/>
                  </a:cubicBezTo>
                  <a:lnTo>
                    <a:pt x="1415" y="996"/>
                  </a:lnTo>
                  <a:lnTo>
                    <a:pt x="1632" y="765"/>
                  </a:lnTo>
                  <a:cubicBezTo>
                    <a:pt x="1473" y="679"/>
                    <a:pt x="1300" y="607"/>
                    <a:pt x="1127" y="563"/>
                  </a:cubicBezTo>
                  <a:lnTo>
                    <a:pt x="1127"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7" name="Google Shape;18157;p72"/>
            <p:cNvSpPr/>
            <p:nvPr/>
          </p:nvSpPr>
          <p:spPr>
            <a:xfrm>
              <a:off x="5695046" y="2050493"/>
              <a:ext cx="9857" cy="118099"/>
            </a:xfrm>
            <a:custGeom>
              <a:rect b="b" l="l" r="r" t="t"/>
              <a:pathLst>
                <a:path extrusionOk="0" h="4505" w="376">
                  <a:moveTo>
                    <a:pt x="0" y="0"/>
                  </a:moveTo>
                  <a:lnTo>
                    <a:pt x="0" y="4504"/>
                  </a:lnTo>
                  <a:lnTo>
                    <a:pt x="376" y="4504"/>
                  </a:lnTo>
                  <a:lnTo>
                    <a:pt x="376"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8" name="Google Shape;18158;p72"/>
            <p:cNvSpPr/>
            <p:nvPr/>
          </p:nvSpPr>
          <p:spPr>
            <a:xfrm>
              <a:off x="5695046" y="2049732"/>
              <a:ext cx="296701" cy="9857"/>
            </a:xfrm>
            <a:custGeom>
              <a:rect b="b" l="l" r="r" t="t"/>
              <a:pathLst>
                <a:path extrusionOk="0" h="376" w="11318">
                  <a:moveTo>
                    <a:pt x="0" y="1"/>
                  </a:moveTo>
                  <a:lnTo>
                    <a:pt x="0" y="376"/>
                  </a:lnTo>
                  <a:lnTo>
                    <a:pt x="11318" y="376"/>
                  </a:lnTo>
                  <a:lnTo>
                    <a:pt x="11318" y="1"/>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9" name="Google Shape;18159;p72"/>
            <p:cNvSpPr/>
            <p:nvPr/>
          </p:nvSpPr>
          <p:spPr>
            <a:xfrm>
              <a:off x="5725324" y="2240473"/>
              <a:ext cx="277014" cy="26503"/>
            </a:xfrm>
            <a:custGeom>
              <a:rect b="b" l="l" r="r" t="t"/>
              <a:pathLst>
                <a:path extrusionOk="0" h="1011" w="10567">
                  <a:moveTo>
                    <a:pt x="1487" y="0"/>
                  </a:moveTo>
                  <a:cubicBezTo>
                    <a:pt x="1458" y="0"/>
                    <a:pt x="1444" y="14"/>
                    <a:pt x="1429" y="43"/>
                  </a:cubicBezTo>
                  <a:lnTo>
                    <a:pt x="477" y="43"/>
                  </a:lnTo>
                  <a:cubicBezTo>
                    <a:pt x="462" y="43"/>
                    <a:pt x="433" y="58"/>
                    <a:pt x="433" y="87"/>
                  </a:cubicBezTo>
                  <a:lnTo>
                    <a:pt x="433" y="159"/>
                  </a:lnTo>
                  <a:lnTo>
                    <a:pt x="433" y="188"/>
                  </a:lnTo>
                  <a:lnTo>
                    <a:pt x="433" y="202"/>
                  </a:lnTo>
                  <a:lnTo>
                    <a:pt x="433" y="217"/>
                  </a:lnTo>
                  <a:cubicBezTo>
                    <a:pt x="404" y="505"/>
                    <a:pt x="260" y="765"/>
                    <a:pt x="29" y="924"/>
                  </a:cubicBezTo>
                  <a:cubicBezTo>
                    <a:pt x="0" y="953"/>
                    <a:pt x="15" y="1010"/>
                    <a:pt x="58" y="1010"/>
                  </a:cubicBezTo>
                  <a:lnTo>
                    <a:pt x="10524" y="1010"/>
                  </a:lnTo>
                  <a:cubicBezTo>
                    <a:pt x="10553" y="1010"/>
                    <a:pt x="10567" y="996"/>
                    <a:pt x="10567" y="967"/>
                  </a:cubicBezTo>
                  <a:lnTo>
                    <a:pt x="10567" y="58"/>
                  </a:lnTo>
                  <a:cubicBezTo>
                    <a:pt x="10567" y="29"/>
                    <a:pt x="10553" y="14"/>
                    <a:pt x="10538"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0" name="Google Shape;18160;p72"/>
            <p:cNvSpPr/>
            <p:nvPr/>
          </p:nvSpPr>
          <p:spPr>
            <a:xfrm>
              <a:off x="5684062" y="2025510"/>
              <a:ext cx="318670" cy="26136"/>
            </a:xfrm>
            <a:custGeom>
              <a:rect b="b" l="l" r="r" t="t"/>
              <a:pathLst>
                <a:path extrusionOk="0" h="997" w="12156">
                  <a:moveTo>
                    <a:pt x="44" y="1"/>
                  </a:moveTo>
                  <a:cubicBezTo>
                    <a:pt x="15" y="1"/>
                    <a:pt x="1" y="15"/>
                    <a:pt x="1" y="44"/>
                  </a:cubicBezTo>
                  <a:lnTo>
                    <a:pt x="1" y="953"/>
                  </a:lnTo>
                  <a:cubicBezTo>
                    <a:pt x="1" y="982"/>
                    <a:pt x="15" y="997"/>
                    <a:pt x="44" y="997"/>
                  </a:cubicBezTo>
                  <a:lnTo>
                    <a:pt x="12112" y="997"/>
                  </a:lnTo>
                  <a:cubicBezTo>
                    <a:pt x="12127" y="997"/>
                    <a:pt x="12155" y="982"/>
                    <a:pt x="12155" y="953"/>
                  </a:cubicBezTo>
                  <a:lnTo>
                    <a:pt x="12155" y="44"/>
                  </a:lnTo>
                  <a:cubicBezTo>
                    <a:pt x="12155" y="15"/>
                    <a:pt x="12127" y="1"/>
                    <a:pt x="12112"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1" name="Google Shape;18161;p72"/>
            <p:cNvSpPr/>
            <p:nvPr/>
          </p:nvSpPr>
          <p:spPr>
            <a:xfrm>
              <a:off x="5804022" y="2150005"/>
              <a:ext cx="25009" cy="58328"/>
            </a:xfrm>
            <a:custGeom>
              <a:rect b="b" l="l" r="r" t="t"/>
              <a:pathLst>
                <a:path extrusionOk="0" h="2225" w="954">
                  <a:moveTo>
                    <a:pt x="1" y="1"/>
                  </a:moveTo>
                  <a:lnTo>
                    <a:pt x="1" y="2224"/>
                  </a:lnTo>
                  <a:lnTo>
                    <a:pt x="953" y="2224"/>
                  </a:lnTo>
                  <a:lnTo>
                    <a:pt x="953"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2" name="Google Shape;18162;p72"/>
            <p:cNvSpPr/>
            <p:nvPr/>
          </p:nvSpPr>
          <p:spPr>
            <a:xfrm>
              <a:off x="5846779" y="2125048"/>
              <a:ext cx="25009" cy="83285"/>
            </a:xfrm>
            <a:custGeom>
              <a:rect b="b" l="l" r="r" t="t"/>
              <a:pathLst>
                <a:path extrusionOk="0" h="3177" w="954">
                  <a:moveTo>
                    <a:pt x="1" y="0"/>
                  </a:moveTo>
                  <a:lnTo>
                    <a:pt x="1" y="3176"/>
                  </a:lnTo>
                  <a:lnTo>
                    <a:pt x="954" y="3176"/>
                  </a:lnTo>
                  <a:lnTo>
                    <a:pt x="954"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3" name="Google Shape;18163;p72"/>
            <p:cNvSpPr/>
            <p:nvPr/>
          </p:nvSpPr>
          <p:spPr>
            <a:xfrm>
              <a:off x="5888408" y="2140174"/>
              <a:ext cx="25009" cy="68159"/>
            </a:xfrm>
            <a:custGeom>
              <a:rect b="b" l="l" r="r" t="t"/>
              <a:pathLst>
                <a:path extrusionOk="0" h="2600" w="954">
                  <a:moveTo>
                    <a:pt x="1" y="1"/>
                  </a:moveTo>
                  <a:lnTo>
                    <a:pt x="1" y="2599"/>
                  </a:lnTo>
                  <a:lnTo>
                    <a:pt x="954" y="2599"/>
                  </a:lnTo>
                  <a:lnTo>
                    <a:pt x="954"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4" name="Google Shape;18164;p72"/>
            <p:cNvSpPr/>
            <p:nvPr/>
          </p:nvSpPr>
          <p:spPr>
            <a:xfrm>
              <a:off x="5932318" y="2090995"/>
              <a:ext cx="25009" cy="117338"/>
            </a:xfrm>
            <a:custGeom>
              <a:rect b="b" l="l" r="r" t="t"/>
              <a:pathLst>
                <a:path extrusionOk="0" h="4476" w="954">
                  <a:moveTo>
                    <a:pt x="0" y="0"/>
                  </a:moveTo>
                  <a:lnTo>
                    <a:pt x="0" y="4475"/>
                  </a:lnTo>
                  <a:lnTo>
                    <a:pt x="953" y="4475"/>
                  </a:lnTo>
                  <a:lnTo>
                    <a:pt x="953"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5" name="Google Shape;18165;p72"/>
            <p:cNvSpPr/>
            <p:nvPr/>
          </p:nvSpPr>
          <p:spPr>
            <a:xfrm>
              <a:off x="5719636" y="2082658"/>
              <a:ext cx="47711" cy="11744"/>
            </a:xfrm>
            <a:custGeom>
              <a:rect b="b" l="l" r="r" t="t"/>
              <a:pathLst>
                <a:path extrusionOk="0" h="448" w="1820">
                  <a:moveTo>
                    <a:pt x="304" y="0"/>
                  </a:moveTo>
                  <a:cubicBezTo>
                    <a:pt x="1" y="0"/>
                    <a:pt x="1" y="448"/>
                    <a:pt x="304" y="448"/>
                  </a:cubicBezTo>
                  <a:lnTo>
                    <a:pt x="1516" y="448"/>
                  </a:lnTo>
                  <a:cubicBezTo>
                    <a:pt x="1820" y="448"/>
                    <a:pt x="1820" y="0"/>
                    <a:pt x="15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6" name="Google Shape;18166;p72"/>
            <p:cNvSpPr/>
            <p:nvPr/>
          </p:nvSpPr>
          <p:spPr>
            <a:xfrm>
              <a:off x="5719636" y="2102346"/>
              <a:ext cx="65118" cy="12138"/>
            </a:xfrm>
            <a:custGeom>
              <a:rect b="b" l="l" r="r" t="t"/>
              <a:pathLst>
                <a:path extrusionOk="0" h="463" w="2484">
                  <a:moveTo>
                    <a:pt x="304" y="0"/>
                  </a:moveTo>
                  <a:cubicBezTo>
                    <a:pt x="1" y="0"/>
                    <a:pt x="1" y="462"/>
                    <a:pt x="304" y="462"/>
                  </a:cubicBezTo>
                  <a:lnTo>
                    <a:pt x="2180" y="462"/>
                  </a:lnTo>
                  <a:cubicBezTo>
                    <a:pt x="2484" y="462"/>
                    <a:pt x="2484" y="0"/>
                    <a:pt x="21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7" name="Google Shape;18167;p72"/>
            <p:cNvSpPr/>
            <p:nvPr/>
          </p:nvSpPr>
          <p:spPr>
            <a:xfrm>
              <a:off x="5719636" y="2122374"/>
              <a:ext cx="65118" cy="11771"/>
            </a:xfrm>
            <a:custGeom>
              <a:rect b="b" l="l" r="r" t="t"/>
              <a:pathLst>
                <a:path extrusionOk="0" h="449" w="2484">
                  <a:moveTo>
                    <a:pt x="2194" y="1"/>
                  </a:moveTo>
                  <a:cubicBezTo>
                    <a:pt x="2190" y="1"/>
                    <a:pt x="2185" y="1"/>
                    <a:pt x="2180" y="1"/>
                  </a:cubicBezTo>
                  <a:lnTo>
                    <a:pt x="304" y="1"/>
                  </a:lnTo>
                  <a:cubicBezTo>
                    <a:pt x="1" y="1"/>
                    <a:pt x="1" y="449"/>
                    <a:pt x="304" y="449"/>
                  </a:cubicBezTo>
                  <a:lnTo>
                    <a:pt x="2180" y="449"/>
                  </a:lnTo>
                  <a:cubicBezTo>
                    <a:pt x="2479" y="449"/>
                    <a:pt x="2483" y="1"/>
                    <a:pt x="21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8" name="Google Shape;18168;p72"/>
            <p:cNvSpPr/>
            <p:nvPr/>
          </p:nvSpPr>
          <p:spPr>
            <a:xfrm>
              <a:off x="5719636" y="2142062"/>
              <a:ext cx="65118" cy="12138"/>
            </a:xfrm>
            <a:custGeom>
              <a:rect b="b" l="l" r="r" t="t"/>
              <a:pathLst>
                <a:path extrusionOk="0" h="463" w="2484">
                  <a:moveTo>
                    <a:pt x="304" y="1"/>
                  </a:moveTo>
                  <a:cubicBezTo>
                    <a:pt x="1" y="1"/>
                    <a:pt x="1" y="463"/>
                    <a:pt x="304" y="463"/>
                  </a:cubicBezTo>
                  <a:lnTo>
                    <a:pt x="2180" y="463"/>
                  </a:lnTo>
                  <a:cubicBezTo>
                    <a:pt x="2484" y="448"/>
                    <a:pt x="2484" y="1"/>
                    <a:pt x="2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9" name="Google Shape;18169;p72"/>
            <p:cNvSpPr/>
            <p:nvPr/>
          </p:nvSpPr>
          <p:spPr>
            <a:xfrm>
              <a:off x="5632602" y="2168172"/>
              <a:ext cx="144576" cy="144602"/>
            </a:xfrm>
            <a:custGeom>
              <a:rect b="b" l="l" r="r" t="t"/>
              <a:pathLst>
                <a:path extrusionOk="0" h="5516" w="5515">
                  <a:moveTo>
                    <a:pt x="3133" y="1748"/>
                  </a:moveTo>
                  <a:lnTo>
                    <a:pt x="3162" y="1762"/>
                  </a:lnTo>
                  <a:lnTo>
                    <a:pt x="3191" y="1776"/>
                  </a:lnTo>
                  <a:lnTo>
                    <a:pt x="3220" y="1776"/>
                  </a:lnTo>
                  <a:lnTo>
                    <a:pt x="3248" y="1791"/>
                  </a:lnTo>
                  <a:lnTo>
                    <a:pt x="3263" y="1805"/>
                  </a:lnTo>
                  <a:lnTo>
                    <a:pt x="3292" y="1820"/>
                  </a:lnTo>
                  <a:lnTo>
                    <a:pt x="3321" y="1834"/>
                  </a:lnTo>
                  <a:lnTo>
                    <a:pt x="3335" y="1849"/>
                  </a:lnTo>
                  <a:lnTo>
                    <a:pt x="3364" y="1863"/>
                  </a:lnTo>
                  <a:lnTo>
                    <a:pt x="3378" y="1863"/>
                  </a:lnTo>
                  <a:lnTo>
                    <a:pt x="3407" y="1877"/>
                  </a:lnTo>
                  <a:lnTo>
                    <a:pt x="3422" y="1892"/>
                  </a:lnTo>
                  <a:lnTo>
                    <a:pt x="3451" y="1906"/>
                  </a:lnTo>
                  <a:lnTo>
                    <a:pt x="3465" y="1921"/>
                  </a:lnTo>
                  <a:lnTo>
                    <a:pt x="3479" y="1935"/>
                  </a:lnTo>
                  <a:lnTo>
                    <a:pt x="3494" y="1950"/>
                  </a:lnTo>
                  <a:lnTo>
                    <a:pt x="3523" y="1979"/>
                  </a:lnTo>
                  <a:lnTo>
                    <a:pt x="3552" y="1993"/>
                  </a:lnTo>
                  <a:lnTo>
                    <a:pt x="3580" y="2022"/>
                  </a:lnTo>
                  <a:lnTo>
                    <a:pt x="3580" y="2036"/>
                  </a:lnTo>
                  <a:lnTo>
                    <a:pt x="3609" y="2051"/>
                  </a:lnTo>
                  <a:lnTo>
                    <a:pt x="3609" y="2065"/>
                  </a:lnTo>
                  <a:lnTo>
                    <a:pt x="3638" y="2080"/>
                  </a:lnTo>
                  <a:lnTo>
                    <a:pt x="3638" y="2094"/>
                  </a:lnTo>
                  <a:lnTo>
                    <a:pt x="3653" y="2123"/>
                  </a:lnTo>
                  <a:lnTo>
                    <a:pt x="3667" y="2137"/>
                  </a:lnTo>
                  <a:lnTo>
                    <a:pt x="3696" y="2152"/>
                  </a:lnTo>
                  <a:lnTo>
                    <a:pt x="3710" y="2181"/>
                  </a:lnTo>
                  <a:lnTo>
                    <a:pt x="3725" y="2195"/>
                  </a:lnTo>
                  <a:lnTo>
                    <a:pt x="3739" y="2224"/>
                  </a:lnTo>
                  <a:lnTo>
                    <a:pt x="3754" y="2253"/>
                  </a:lnTo>
                  <a:lnTo>
                    <a:pt x="3768" y="2267"/>
                  </a:lnTo>
                  <a:lnTo>
                    <a:pt x="3768" y="2296"/>
                  </a:lnTo>
                  <a:lnTo>
                    <a:pt x="3783" y="2325"/>
                  </a:lnTo>
                  <a:lnTo>
                    <a:pt x="3797" y="2339"/>
                  </a:lnTo>
                  <a:lnTo>
                    <a:pt x="3811" y="2368"/>
                  </a:lnTo>
                  <a:lnTo>
                    <a:pt x="3811" y="2397"/>
                  </a:lnTo>
                  <a:lnTo>
                    <a:pt x="3826" y="2412"/>
                  </a:lnTo>
                  <a:lnTo>
                    <a:pt x="3826" y="2440"/>
                  </a:lnTo>
                  <a:lnTo>
                    <a:pt x="3826" y="2469"/>
                  </a:lnTo>
                  <a:lnTo>
                    <a:pt x="3826" y="2498"/>
                  </a:lnTo>
                  <a:lnTo>
                    <a:pt x="3826" y="2513"/>
                  </a:lnTo>
                  <a:lnTo>
                    <a:pt x="3826" y="2541"/>
                  </a:lnTo>
                  <a:lnTo>
                    <a:pt x="3826" y="2556"/>
                  </a:lnTo>
                  <a:lnTo>
                    <a:pt x="3826" y="2570"/>
                  </a:lnTo>
                  <a:lnTo>
                    <a:pt x="3826" y="2599"/>
                  </a:lnTo>
                  <a:lnTo>
                    <a:pt x="3826" y="2628"/>
                  </a:lnTo>
                  <a:lnTo>
                    <a:pt x="3826" y="2671"/>
                  </a:lnTo>
                  <a:lnTo>
                    <a:pt x="3826" y="2700"/>
                  </a:lnTo>
                  <a:cubicBezTo>
                    <a:pt x="3898" y="2715"/>
                    <a:pt x="3898" y="2744"/>
                    <a:pt x="3898" y="2758"/>
                  </a:cubicBezTo>
                  <a:lnTo>
                    <a:pt x="3898" y="2830"/>
                  </a:lnTo>
                  <a:lnTo>
                    <a:pt x="3898" y="2859"/>
                  </a:lnTo>
                  <a:lnTo>
                    <a:pt x="3898" y="2902"/>
                  </a:lnTo>
                  <a:lnTo>
                    <a:pt x="3898" y="2917"/>
                  </a:lnTo>
                  <a:lnTo>
                    <a:pt x="3898" y="2975"/>
                  </a:lnTo>
                  <a:lnTo>
                    <a:pt x="3898" y="2989"/>
                  </a:lnTo>
                  <a:cubicBezTo>
                    <a:pt x="3898" y="3018"/>
                    <a:pt x="3898" y="3032"/>
                    <a:pt x="3884" y="3061"/>
                  </a:cubicBezTo>
                  <a:lnTo>
                    <a:pt x="3869" y="3119"/>
                  </a:lnTo>
                  <a:lnTo>
                    <a:pt x="3869" y="3133"/>
                  </a:lnTo>
                  <a:lnTo>
                    <a:pt x="3855" y="3191"/>
                  </a:lnTo>
                  <a:lnTo>
                    <a:pt x="3855" y="3206"/>
                  </a:lnTo>
                  <a:cubicBezTo>
                    <a:pt x="3826" y="3234"/>
                    <a:pt x="3811" y="3278"/>
                    <a:pt x="3797" y="3321"/>
                  </a:cubicBezTo>
                  <a:lnTo>
                    <a:pt x="3754" y="3379"/>
                  </a:lnTo>
                  <a:cubicBezTo>
                    <a:pt x="3725" y="3436"/>
                    <a:pt x="3682" y="3494"/>
                    <a:pt x="3638" y="3538"/>
                  </a:cubicBezTo>
                  <a:cubicBezTo>
                    <a:pt x="3580" y="3595"/>
                    <a:pt x="3537" y="3639"/>
                    <a:pt x="3479" y="3682"/>
                  </a:cubicBezTo>
                  <a:lnTo>
                    <a:pt x="3451" y="3696"/>
                  </a:lnTo>
                  <a:lnTo>
                    <a:pt x="3422" y="3725"/>
                  </a:lnTo>
                  <a:lnTo>
                    <a:pt x="3407" y="3725"/>
                  </a:lnTo>
                  <a:lnTo>
                    <a:pt x="3378" y="3740"/>
                  </a:lnTo>
                  <a:lnTo>
                    <a:pt x="3364" y="3740"/>
                  </a:lnTo>
                  <a:lnTo>
                    <a:pt x="3350" y="3754"/>
                  </a:lnTo>
                  <a:lnTo>
                    <a:pt x="3292" y="3783"/>
                  </a:lnTo>
                  <a:lnTo>
                    <a:pt x="3263" y="3797"/>
                  </a:lnTo>
                  <a:lnTo>
                    <a:pt x="3234" y="3797"/>
                  </a:lnTo>
                  <a:lnTo>
                    <a:pt x="3191" y="3826"/>
                  </a:lnTo>
                  <a:lnTo>
                    <a:pt x="3075" y="3826"/>
                  </a:lnTo>
                  <a:lnTo>
                    <a:pt x="3003" y="3841"/>
                  </a:lnTo>
                  <a:lnTo>
                    <a:pt x="2657" y="3841"/>
                  </a:lnTo>
                  <a:lnTo>
                    <a:pt x="2599" y="3826"/>
                  </a:lnTo>
                  <a:lnTo>
                    <a:pt x="2527" y="3826"/>
                  </a:lnTo>
                  <a:lnTo>
                    <a:pt x="2498" y="3812"/>
                  </a:lnTo>
                  <a:lnTo>
                    <a:pt x="2455" y="3797"/>
                  </a:lnTo>
                  <a:lnTo>
                    <a:pt x="2411" y="3783"/>
                  </a:lnTo>
                  <a:lnTo>
                    <a:pt x="2382" y="3768"/>
                  </a:lnTo>
                  <a:lnTo>
                    <a:pt x="2325" y="3740"/>
                  </a:lnTo>
                  <a:lnTo>
                    <a:pt x="2310" y="3740"/>
                  </a:lnTo>
                  <a:lnTo>
                    <a:pt x="2267" y="3711"/>
                  </a:lnTo>
                  <a:cubicBezTo>
                    <a:pt x="1978" y="3538"/>
                    <a:pt x="1790" y="3234"/>
                    <a:pt x="1747" y="2902"/>
                  </a:cubicBezTo>
                  <a:lnTo>
                    <a:pt x="1747" y="2888"/>
                  </a:lnTo>
                  <a:lnTo>
                    <a:pt x="1747" y="2845"/>
                  </a:lnTo>
                  <a:lnTo>
                    <a:pt x="1747" y="2772"/>
                  </a:lnTo>
                  <a:lnTo>
                    <a:pt x="1747" y="2686"/>
                  </a:lnTo>
                  <a:lnTo>
                    <a:pt x="1747" y="2657"/>
                  </a:lnTo>
                  <a:lnTo>
                    <a:pt x="1747" y="2614"/>
                  </a:lnTo>
                  <a:lnTo>
                    <a:pt x="1747" y="2585"/>
                  </a:lnTo>
                  <a:lnTo>
                    <a:pt x="1747" y="2556"/>
                  </a:lnTo>
                  <a:lnTo>
                    <a:pt x="1747" y="2541"/>
                  </a:lnTo>
                  <a:lnTo>
                    <a:pt x="1747" y="2513"/>
                  </a:lnTo>
                  <a:lnTo>
                    <a:pt x="1747" y="2484"/>
                  </a:lnTo>
                  <a:lnTo>
                    <a:pt x="1747" y="2469"/>
                  </a:lnTo>
                  <a:lnTo>
                    <a:pt x="1747" y="2440"/>
                  </a:lnTo>
                  <a:lnTo>
                    <a:pt x="1747" y="2412"/>
                  </a:lnTo>
                  <a:lnTo>
                    <a:pt x="1762" y="2397"/>
                  </a:lnTo>
                  <a:lnTo>
                    <a:pt x="1776" y="2368"/>
                  </a:lnTo>
                  <a:lnTo>
                    <a:pt x="1776" y="2339"/>
                  </a:lnTo>
                  <a:lnTo>
                    <a:pt x="1790" y="2325"/>
                  </a:lnTo>
                  <a:lnTo>
                    <a:pt x="1805" y="2296"/>
                  </a:lnTo>
                  <a:lnTo>
                    <a:pt x="1819" y="2267"/>
                  </a:lnTo>
                  <a:lnTo>
                    <a:pt x="1834" y="2253"/>
                  </a:lnTo>
                  <a:lnTo>
                    <a:pt x="1848" y="2224"/>
                  </a:lnTo>
                  <a:lnTo>
                    <a:pt x="1863" y="2195"/>
                  </a:lnTo>
                  <a:lnTo>
                    <a:pt x="1877" y="2181"/>
                  </a:lnTo>
                  <a:lnTo>
                    <a:pt x="1892" y="2152"/>
                  </a:lnTo>
                  <a:lnTo>
                    <a:pt x="1906" y="2137"/>
                  </a:lnTo>
                  <a:lnTo>
                    <a:pt x="1920" y="2108"/>
                  </a:lnTo>
                  <a:lnTo>
                    <a:pt x="1935" y="2094"/>
                  </a:lnTo>
                  <a:lnTo>
                    <a:pt x="1949" y="2080"/>
                  </a:lnTo>
                  <a:lnTo>
                    <a:pt x="1964" y="2051"/>
                  </a:lnTo>
                  <a:lnTo>
                    <a:pt x="1978" y="2036"/>
                  </a:lnTo>
                  <a:lnTo>
                    <a:pt x="1993" y="2022"/>
                  </a:lnTo>
                  <a:lnTo>
                    <a:pt x="2007" y="2007"/>
                  </a:lnTo>
                  <a:lnTo>
                    <a:pt x="2050" y="1979"/>
                  </a:lnTo>
                  <a:lnTo>
                    <a:pt x="2079" y="1935"/>
                  </a:lnTo>
                  <a:lnTo>
                    <a:pt x="2094" y="1935"/>
                  </a:lnTo>
                  <a:lnTo>
                    <a:pt x="2123" y="1906"/>
                  </a:lnTo>
                  <a:lnTo>
                    <a:pt x="2137" y="1892"/>
                  </a:lnTo>
                  <a:lnTo>
                    <a:pt x="2166" y="1877"/>
                  </a:lnTo>
                  <a:lnTo>
                    <a:pt x="2180" y="1863"/>
                  </a:lnTo>
                  <a:lnTo>
                    <a:pt x="2209" y="1849"/>
                  </a:lnTo>
                  <a:lnTo>
                    <a:pt x="2224" y="1849"/>
                  </a:lnTo>
                  <a:lnTo>
                    <a:pt x="2252" y="1834"/>
                  </a:lnTo>
                  <a:lnTo>
                    <a:pt x="2267" y="1820"/>
                  </a:lnTo>
                  <a:lnTo>
                    <a:pt x="2296" y="1805"/>
                  </a:lnTo>
                  <a:lnTo>
                    <a:pt x="2310" y="1791"/>
                  </a:lnTo>
                  <a:lnTo>
                    <a:pt x="2339" y="1776"/>
                  </a:lnTo>
                  <a:lnTo>
                    <a:pt x="2368" y="1776"/>
                  </a:lnTo>
                  <a:lnTo>
                    <a:pt x="2397" y="1762"/>
                  </a:lnTo>
                  <a:lnTo>
                    <a:pt x="2411" y="1762"/>
                  </a:lnTo>
                  <a:lnTo>
                    <a:pt x="2440" y="1748"/>
                  </a:lnTo>
                  <a:close/>
                  <a:moveTo>
                    <a:pt x="2209" y="1"/>
                  </a:moveTo>
                  <a:cubicBezTo>
                    <a:pt x="2166" y="1"/>
                    <a:pt x="2137" y="44"/>
                    <a:pt x="2137" y="87"/>
                  </a:cubicBezTo>
                  <a:lnTo>
                    <a:pt x="2137" y="578"/>
                  </a:lnTo>
                  <a:cubicBezTo>
                    <a:pt x="1964" y="622"/>
                    <a:pt x="1805" y="679"/>
                    <a:pt x="1646" y="766"/>
                  </a:cubicBezTo>
                  <a:lnTo>
                    <a:pt x="1300" y="434"/>
                  </a:lnTo>
                  <a:cubicBezTo>
                    <a:pt x="1285" y="419"/>
                    <a:pt x="1267" y="412"/>
                    <a:pt x="1247" y="412"/>
                  </a:cubicBezTo>
                  <a:cubicBezTo>
                    <a:pt x="1228" y="412"/>
                    <a:pt x="1206" y="419"/>
                    <a:pt x="1184" y="434"/>
                  </a:cubicBezTo>
                  <a:lnTo>
                    <a:pt x="419" y="1199"/>
                  </a:lnTo>
                  <a:cubicBezTo>
                    <a:pt x="390" y="1228"/>
                    <a:pt x="390" y="1286"/>
                    <a:pt x="419" y="1314"/>
                  </a:cubicBezTo>
                  <a:lnTo>
                    <a:pt x="766" y="1661"/>
                  </a:lnTo>
                  <a:cubicBezTo>
                    <a:pt x="679" y="1805"/>
                    <a:pt x="607" y="1964"/>
                    <a:pt x="563" y="2137"/>
                  </a:cubicBezTo>
                  <a:lnTo>
                    <a:pt x="73" y="2137"/>
                  </a:lnTo>
                  <a:cubicBezTo>
                    <a:pt x="29" y="2137"/>
                    <a:pt x="0" y="2181"/>
                    <a:pt x="0" y="2224"/>
                  </a:cubicBezTo>
                  <a:lnTo>
                    <a:pt x="0" y="3307"/>
                  </a:lnTo>
                  <a:cubicBezTo>
                    <a:pt x="0" y="3350"/>
                    <a:pt x="29" y="3393"/>
                    <a:pt x="73" y="3393"/>
                  </a:cubicBezTo>
                  <a:lnTo>
                    <a:pt x="563" y="3393"/>
                  </a:lnTo>
                  <a:cubicBezTo>
                    <a:pt x="607" y="3552"/>
                    <a:pt x="679" y="3725"/>
                    <a:pt x="766" y="3870"/>
                  </a:cubicBezTo>
                  <a:lnTo>
                    <a:pt x="419" y="4216"/>
                  </a:lnTo>
                  <a:cubicBezTo>
                    <a:pt x="390" y="4245"/>
                    <a:pt x="390" y="4303"/>
                    <a:pt x="419" y="4331"/>
                  </a:cubicBezTo>
                  <a:lnTo>
                    <a:pt x="1184" y="5097"/>
                  </a:lnTo>
                  <a:cubicBezTo>
                    <a:pt x="1206" y="5111"/>
                    <a:pt x="1228" y="5118"/>
                    <a:pt x="1247" y="5118"/>
                  </a:cubicBezTo>
                  <a:cubicBezTo>
                    <a:pt x="1267" y="5118"/>
                    <a:pt x="1285" y="5111"/>
                    <a:pt x="1300" y="5097"/>
                  </a:cubicBezTo>
                  <a:lnTo>
                    <a:pt x="1646" y="4750"/>
                  </a:lnTo>
                  <a:cubicBezTo>
                    <a:pt x="1805" y="4837"/>
                    <a:pt x="1964" y="4909"/>
                    <a:pt x="2123" y="4952"/>
                  </a:cubicBezTo>
                  <a:lnTo>
                    <a:pt x="2123" y="5443"/>
                  </a:lnTo>
                  <a:cubicBezTo>
                    <a:pt x="2123" y="5486"/>
                    <a:pt x="2166" y="5515"/>
                    <a:pt x="2209" y="5515"/>
                  </a:cubicBezTo>
                  <a:lnTo>
                    <a:pt x="3292" y="5515"/>
                  </a:lnTo>
                  <a:cubicBezTo>
                    <a:pt x="3335" y="5515"/>
                    <a:pt x="3378" y="5486"/>
                    <a:pt x="3378" y="5443"/>
                  </a:cubicBezTo>
                  <a:lnTo>
                    <a:pt x="3378" y="4952"/>
                  </a:lnTo>
                  <a:cubicBezTo>
                    <a:pt x="3552" y="4909"/>
                    <a:pt x="3710" y="4837"/>
                    <a:pt x="3855" y="4750"/>
                  </a:cubicBezTo>
                  <a:lnTo>
                    <a:pt x="4201" y="5097"/>
                  </a:lnTo>
                  <a:cubicBezTo>
                    <a:pt x="4216" y="5111"/>
                    <a:pt x="4237" y="5118"/>
                    <a:pt x="4259" y="5118"/>
                  </a:cubicBezTo>
                  <a:cubicBezTo>
                    <a:pt x="4281" y="5118"/>
                    <a:pt x="4302" y="5111"/>
                    <a:pt x="4317" y="5097"/>
                  </a:cubicBezTo>
                  <a:lnTo>
                    <a:pt x="5082" y="4331"/>
                  </a:lnTo>
                  <a:cubicBezTo>
                    <a:pt x="5125" y="4303"/>
                    <a:pt x="5125" y="4245"/>
                    <a:pt x="5082" y="4216"/>
                  </a:cubicBezTo>
                  <a:lnTo>
                    <a:pt x="4750" y="3870"/>
                  </a:lnTo>
                  <a:cubicBezTo>
                    <a:pt x="4836" y="3725"/>
                    <a:pt x="4894" y="3552"/>
                    <a:pt x="4952" y="3393"/>
                  </a:cubicBezTo>
                  <a:lnTo>
                    <a:pt x="5428" y="3393"/>
                  </a:lnTo>
                  <a:cubicBezTo>
                    <a:pt x="5472" y="3393"/>
                    <a:pt x="5515" y="3350"/>
                    <a:pt x="5515" y="3307"/>
                  </a:cubicBezTo>
                  <a:lnTo>
                    <a:pt x="5515" y="2224"/>
                  </a:lnTo>
                  <a:cubicBezTo>
                    <a:pt x="5515" y="2181"/>
                    <a:pt x="5472" y="2137"/>
                    <a:pt x="5428" y="2137"/>
                  </a:cubicBezTo>
                  <a:lnTo>
                    <a:pt x="4952" y="2137"/>
                  </a:lnTo>
                  <a:cubicBezTo>
                    <a:pt x="4894" y="1964"/>
                    <a:pt x="4836" y="1805"/>
                    <a:pt x="4750" y="1661"/>
                  </a:cubicBezTo>
                  <a:lnTo>
                    <a:pt x="5096" y="1314"/>
                  </a:lnTo>
                  <a:cubicBezTo>
                    <a:pt x="5125" y="1286"/>
                    <a:pt x="5125" y="1228"/>
                    <a:pt x="5096" y="1199"/>
                  </a:cubicBezTo>
                  <a:lnTo>
                    <a:pt x="4317" y="434"/>
                  </a:lnTo>
                  <a:cubicBezTo>
                    <a:pt x="4302" y="412"/>
                    <a:pt x="4281" y="401"/>
                    <a:pt x="4259" y="401"/>
                  </a:cubicBezTo>
                  <a:cubicBezTo>
                    <a:pt x="4237" y="401"/>
                    <a:pt x="4216" y="412"/>
                    <a:pt x="4201" y="434"/>
                  </a:cubicBezTo>
                  <a:lnTo>
                    <a:pt x="3869" y="766"/>
                  </a:lnTo>
                  <a:cubicBezTo>
                    <a:pt x="3710" y="679"/>
                    <a:pt x="3552" y="622"/>
                    <a:pt x="3378" y="564"/>
                  </a:cubicBezTo>
                  <a:lnTo>
                    <a:pt x="3378" y="87"/>
                  </a:lnTo>
                  <a:cubicBezTo>
                    <a:pt x="3378" y="44"/>
                    <a:pt x="3350" y="1"/>
                    <a:pt x="329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0" name="Google Shape;18170;p72"/>
            <p:cNvSpPr/>
            <p:nvPr/>
          </p:nvSpPr>
          <p:spPr>
            <a:xfrm>
              <a:off x="5669696" y="2213602"/>
              <a:ext cx="29151" cy="54894"/>
            </a:xfrm>
            <a:custGeom>
              <a:rect b="b" l="l" r="r" t="t"/>
              <a:pathLst>
                <a:path extrusionOk="0" h="2094" w="1112">
                  <a:moveTo>
                    <a:pt x="708" y="0"/>
                  </a:moveTo>
                  <a:lnTo>
                    <a:pt x="679" y="15"/>
                  </a:lnTo>
                  <a:lnTo>
                    <a:pt x="664" y="15"/>
                  </a:lnTo>
                  <a:lnTo>
                    <a:pt x="635" y="29"/>
                  </a:lnTo>
                  <a:lnTo>
                    <a:pt x="606" y="29"/>
                  </a:lnTo>
                  <a:lnTo>
                    <a:pt x="578" y="43"/>
                  </a:lnTo>
                  <a:lnTo>
                    <a:pt x="563" y="58"/>
                  </a:lnTo>
                  <a:lnTo>
                    <a:pt x="534" y="72"/>
                  </a:lnTo>
                  <a:lnTo>
                    <a:pt x="520" y="87"/>
                  </a:lnTo>
                  <a:lnTo>
                    <a:pt x="491" y="101"/>
                  </a:lnTo>
                  <a:lnTo>
                    <a:pt x="477" y="101"/>
                  </a:lnTo>
                  <a:lnTo>
                    <a:pt x="448" y="130"/>
                  </a:lnTo>
                  <a:lnTo>
                    <a:pt x="433" y="130"/>
                  </a:lnTo>
                  <a:lnTo>
                    <a:pt x="404" y="159"/>
                  </a:lnTo>
                  <a:lnTo>
                    <a:pt x="390" y="159"/>
                  </a:lnTo>
                  <a:lnTo>
                    <a:pt x="361" y="188"/>
                  </a:lnTo>
                  <a:lnTo>
                    <a:pt x="347" y="202"/>
                  </a:lnTo>
                  <a:lnTo>
                    <a:pt x="318" y="231"/>
                  </a:lnTo>
                  <a:lnTo>
                    <a:pt x="274" y="260"/>
                  </a:lnTo>
                  <a:lnTo>
                    <a:pt x="260" y="274"/>
                  </a:lnTo>
                  <a:lnTo>
                    <a:pt x="246" y="289"/>
                  </a:lnTo>
                  <a:lnTo>
                    <a:pt x="231" y="303"/>
                  </a:lnTo>
                  <a:lnTo>
                    <a:pt x="217" y="332"/>
                  </a:lnTo>
                  <a:lnTo>
                    <a:pt x="202" y="303"/>
                  </a:lnTo>
                  <a:lnTo>
                    <a:pt x="188" y="332"/>
                  </a:lnTo>
                  <a:lnTo>
                    <a:pt x="159" y="347"/>
                  </a:lnTo>
                  <a:lnTo>
                    <a:pt x="145" y="375"/>
                  </a:lnTo>
                  <a:lnTo>
                    <a:pt x="130" y="390"/>
                  </a:lnTo>
                  <a:lnTo>
                    <a:pt x="116" y="419"/>
                  </a:lnTo>
                  <a:lnTo>
                    <a:pt x="101" y="448"/>
                  </a:lnTo>
                  <a:lnTo>
                    <a:pt x="87" y="462"/>
                  </a:lnTo>
                  <a:lnTo>
                    <a:pt x="72" y="491"/>
                  </a:lnTo>
                  <a:lnTo>
                    <a:pt x="58" y="520"/>
                  </a:lnTo>
                  <a:lnTo>
                    <a:pt x="58" y="534"/>
                  </a:lnTo>
                  <a:lnTo>
                    <a:pt x="43" y="563"/>
                  </a:lnTo>
                  <a:lnTo>
                    <a:pt x="29" y="592"/>
                  </a:lnTo>
                  <a:lnTo>
                    <a:pt x="15" y="621"/>
                  </a:lnTo>
                  <a:lnTo>
                    <a:pt x="15" y="635"/>
                  </a:lnTo>
                  <a:lnTo>
                    <a:pt x="0" y="664"/>
                  </a:lnTo>
                  <a:lnTo>
                    <a:pt x="0" y="693"/>
                  </a:lnTo>
                  <a:lnTo>
                    <a:pt x="0" y="707"/>
                  </a:lnTo>
                  <a:lnTo>
                    <a:pt x="0" y="736"/>
                  </a:lnTo>
                  <a:lnTo>
                    <a:pt x="0" y="765"/>
                  </a:lnTo>
                  <a:lnTo>
                    <a:pt x="0" y="780"/>
                  </a:lnTo>
                  <a:lnTo>
                    <a:pt x="0" y="823"/>
                  </a:lnTo>
                  <a:lnTo>
                    <a:pt x="0" y="837"/>
                  </a:lnTo>
                  <a:lnTo>
                    <a:pt x="0" y="881"/>
                  </a:lnTo>
                  <a:lnTo>
                    <a:pt x="0" y="910"/>
                  </a:lnTo>
                  <a:lnTo>
                    <a:pt x="0" y="996"/>
                  </a:lnTo>
                  <a:lnTo>
                    <a:pt x="0" y="1068"/>
                  </a:lnTo>
                  <a:lnTo>
                    <a:pt x="0" y="1083"/>
                  </a:lnTo>
                  <a:lnTo>
                    <a:pt x="0" y="1140"/>
                  </a:lnTo>
                  <a:lnTo>
                    <a:pt x="0" y="1155"/>
                  </a:lnTo>
                  <a:cubicBezTo>
                    <a:pt x="43" y="1487"/>
                    <a:pt x="231" y="1790"/>
                    <a:pt x="520" y="1963"/>
                  </a:cubicBezTo>
                  <a:lnTo>
                    <a:pt x="549" y="1963"/>
                  </a:lnTo>
                  <a:lnTo>
                    <a:pt x="578" y="1992"/>
                  </a:lnTo>
                  <a:lnTo>
                    <a:pt x="606" y="1992"/>
                  </a:lnTo>
                  <a:lnTo>
                    <a:pt x="664" y="2021"/>
                  </a:lnTo>
                  <a:lnTo>
                    <a:pt x="693" y="2035"/>
                  </a:lnTo>
                  <a:lnTo>
                    <a:pt x="722" y="2050"/>
                  </a:lnTo>
                  <a:lnTo>
                    <a:pt x="736" y="2050"/>
                  </a:lnTo>
                  <a:lnTo>
                    <a:pt x="780" y="2064"/>
                  </a:lnTo>
                  <a:lnTo>
                    <a:pt x="809" y="2079"/>
                  </a:lnTo>
                  <a:lnTo>
                    <a:pt x="852" y="2093"/>
                  </a:lnTo>
                  <a:lnTo>
                    <a:pt x="1112" y="2093"/>
                  </a:lnTo>
                  <a:lnTo>
                    <a:pt x="1068" y="2079"/>
                  </a:lnTo>
                  <a:lnTo>
                    <a:pt x="1040" y="2064"/>
                  </a:lnTo>
                  <a:lnTo>
                    <a:pt x="996" y="2050"/>
                  </a:lnTo>
                  <a:lnTo>
                    <a:pt x="982" y="2050"/>
                  </a:lnTo>
                  <a:lnTo>
                    <a:pt x="953" y="2035"/>
                  </a:lnTo>
                  <a:lnTo>
                    <a:pt x="924" y="2021"/>
                  </a:lnTo>
                  <a:lnTo>
                    <a:pt x="852" y="1992"/>
                  </a:lnTo>
                  <a:lnTo>
                    <a:pt x="837" y="1992"/>
                  </a:lnTo>
                  <a:lnTo>
                    <a:pt x="809" y="1963"/>
                  </a:lnTo>
                  <a:lnTo>
                    <a:pt x="780" y="1963"/>
                  </a:lnTo>
                  <a:cubicBezTo>
                    <a:pt x="491" y="1790"/>
                    <a:pt x="303" y="1487"/>
                    <a:pt x="260" y="1155"/>
                  </a:cubicBezTo>
                  <a:lnTo>
                    <a:pt x="260" y="1140"/>
                  </a:lnTo>
                  <a:lnTo>
                    <a:pt x="260" y="1112"/>
                  </a:lnTo>
                  <a:lnTo>
                    <a:pt x="260" y="1039"/>
                  </a:lnTo>
                  <a:lnTo>
                    <a:pt x="260" y="953"/>
                  </a:lnTo>
                  <a:lnTo>
                    <a:pt x="260" y="924"/>
                  </a:lnTo>
                  <a:lnTo>
                    <a:pt x="260" y="866"/>
                  </a:lnTo>
                  <a:lnTo>
                    <a:pt x="260" y="852"/>
                  </a:lnTo>
                  <a:lnTo>
                    <a:pt x="260" y="823"/>
                  </a:lnTo>
                  <a:lnTo>
                    <a:pt x="260" y="794"/>
                  </a:lnTo>
                  <a:lnTo>
                    <a:pt x="260" y="765"/>
                  </a:lnTo>
                  <a:lnTo>
                    <a:pt x="260" y="751"/>
                  </a:lnTo>
                  <a:lnTo>
                    <a:pt x="260" y="722"/>
                  </a:lnTo>
                  <a:lnTo>
                    <a:pt x="260" y="707"/>
                  </a:lnTo>
                  <a:lnTo>
                    <a:pt x="260" y="679"/>
                  </a:lnTo>
                  <a:lnTo>
                    <a:pt x="274" y="650"/>
                  </a:lnTo>
                  <a:lnTo>
                    <a:pt x="289" y="621"/>
                  </a:lnTo>
                  <a:lnTo>
                    <a:pt x="303" y="606"/>
                  </a:lnTo>
                  <a:lnTo>
                    <a:pt x="303" y="578"/>
                  </a:lnTo>
                  <a:lnTo>
                    <a:pt x="318" y="549"/>
                  </a:lnTo>
                  <a:lnTo>
                    <a:pt x="332" y="520"/>
                  </a:lnTo>
                  <a:lnTo>
                    <a:pt x="347" y="505"/>
                  </a:lnTo>
                  <a:lnTo>
                    <a:pt x="361" y="476"/>
                  </a:lnTo>
                  <a:lnTo>
                    <a:pt x="375" y="462"/>
                  </a:lnTo>
                  <a:lnTo>
                    <a:pt x="390" y="433"/>
                  </a:lnTo>
                  <a:lnTo>
                    <a:pt x="404" y="419"/>
                  </a:lnTo>
                  <a:lnTo>
                    <a:pt x="419" y="390"/>
                  </a:lnTo>
                  <a:lnTo>
                    <a:pt x="433" y="375"/>
                  </a:lnTo>
                  <a:lnTo>
                    <a:pt x="462" y="347"/>
                  </a:lnTo>
                  <a:lnTo>
                    <a:pt x="477" y="332"/>
                  </a:lnTo>
                  <a:lnTo>
                    <a:pt x="491" y="303"/>
                  </a:lnTo>
                  <a:lnTo>
                    <a:pt x="505" y="289"/>
                  </a:lnTo>
                  <a:lnTo>
                    <a:pt x="520" y="274"/>
                  </a:lnTo>
                  <a:lnTo>
                    <a:pt x="534" y="260"/>
                  </a:lnTo>
                  <a:lnTo>
                    <a:pt x="563" y="231"/>
                  </a:lnTo>
                  <a:lnTo>
                    <a:pt x="606" y="202"/>
                  </a:lnTo>
                  <a:lnTo>
                    <a:pt x="621" y="188"/>
                  </a:lnTo>
                  <a:lnTo>
                    <a:pt x="650" y="159"/>
                  </a:lnTo>
                  <a:lnTo>
                    <a:pt x="664" y="159"/>
                  </a:lnTo>
                  <a:lnTo>
                    <a:pt x="693" y="130"/>
                  </a:lnTo>
                  <a:lnTo>
                    <a:pt x="708" y="130"/>
                  </a:lnTo>
                  <a:lnTo>
                    <a:pt x="736" y="101"/>
                  </a:lnTo>
                  <a:lnTo>
                    <a:pt x="751" y="101"/>
                  </a:lnTo>
                  <a:lnTo>
                    <a:pt x="780" y="87"/>
                  </a:lnTo>
                  <a:lnTo>
                    <a:pt x="794" y="72"/>
                  </a:lnTo>
                  <a:lnTo>
                    <a:pt x="823" y="58"/>
                  </a:lnTo>
                  <a:lnTo>
                    <a:pt x="837" y="43"/>
                  </a:lnTo>
                  <a:lnTo>
                    <a:pt x="866" y="29"/>
                  </a:lnTo>
                  <a:lnTo>
                    <a:pt x="895" y="29"/>
                  </a:lnTo>
                  <a:lnTo>
                    <a:pt x="924" y="15"/>
                  </a:lnTo>
                  <a:lnTo>
                    <a:pt x="938" y="15"/>
                  </a:lnTo>
                  <a:lnTo>
                    <a:pt x="967" y="0"/>
                  </a:ln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71" name="Google Shape;18171;p72"/>
          <p:cNvGrpSpPr/>
          <p:nvPr/>
        </p:nvGrpSpPr>
        <p:grpSpPr>
          <a:xfrm>
            <a:off x="4212378" y="2456537"/>
            <a:ext cx="331515" cy="330021"/>
            <a:chOff x="4212378" y="2456537"/>
            <a:chExt cx="331515" cy="330021"/>
          </a:xfrm>
        </p:grpSpPr>
        <p:sp>
          <p:nvSpPr>
            <p:cNvPr id="18172" name="Google Shape;18172;p72"/>
            <p:cNvSpPr/>
            <p:nvPr/>
          </p:nvSpPr>
          <p:spPr>
            <a:xfrm>
              <a:off x="4212378" y="2651026"/>
              <a:ext cx="59796" cy="135532"/>
            </a:xfrm>
            <a:custGeom>
              <a:rect b="b" l="l" r="r" t="t"/>
              <a:pathLst>
                <a:path extrusionOk="0" h="5170" w="2281">
                  <a:moveTo>
                    <a:pt x="1973" y="0"/>
                  </a:moveTo>
                  <a:cubicBezTo>
                    <a:pt x="1965" y="0"/>
                    <a:pt x="1957" y="1"/>
                    <a:pt x="1949" y="1"/>
                  </a:cubicBezTo>
                  <a:lnTo>
                    <a:pt x="332" y="1"/>
                  </a:lnTo>
                  <a:cubicBezTo>
                    <a:pt x="145" y="1"/>
                    <a:pt x="0" y="146"/>
                    <a:pt x="0" y="319"/>
                  </a:cubicBezTo>
                  <a:lnTo>
                    <a:pt x="0" y="5169"/>
                  </a:lnTo>
                  <a:lnTo>
                    <a:pt x="2281" y="5169"/>
                  </a:lnTo>
                  <a:lnTo>
                    <a:pt x="2281" y="319"/>
                  </a:lnTo>
                  <a:cubicBezTo>
                    <a:pt x="2281" y="153"/>
                    <a:pt x="2149" y="0"/>
                    <a:pt x="1973" y="0"/>
                  </a:cubicBezTo>
                  <a:close/>
                </a:path>
              </a:pathLst>
            </a:custGeom>
            <a:solidFill>
              <a:srgbClr val="7187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3" name="Google Shape;18173;p72"/>
            <p:cNvSpPr/>
            <p:nvPr/>
          </p:nvSpPr>
          <p:spPr>
            <a:xfrm>
              <a:off x="4212378" y="2651052"/>
              <a:ext cx="28784" cy="135505"/>
            </a:xfrm>
            <a:custGeom>
              <a:rect b="b" l="l" r="r" t="t"/>
              <a:pathLst>
                <a:path extrusionOk="0" h="5169" w="1098">
                  <a:moveTo>
                    <a:pt x="332" y="0"/>
                  </a:moveTo>
                  <a:cubicBezTo>
                    <a:pt x="145" y="0"/>
                    <a:pt x="0" y="145"/>
                    <a:pt x="0" y="318"/>
                  </a:cubicBezTo>
                  <a:lnTo>
                    <a:pt x="0" y="5168"/>
                  </a:lnTo>
                  <a:lnTo>
                    <a:pt x="765" y="5168"/>
                  </a:lnTo>
                  <a:lnTo>
                    <a:pt x="765" y="318"/>
                  </a:lnTo>
                  <a:cubicBezTo>
                    <a:pt x="765" y="145"/>
                    <a:pt x="910" y="0"/>
                    <a:pt x="1097" y="0"/>
                  </a:cubicBezTo>
                  <a:close/>
                </a:path>
              </a:pathLst>
            </a:custGeom>
            <a:solidFill>
              <a:srgbClr val="8DA5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4" name="Google Shape;18174;p72"/>
            <p:cNvSpPr/>
            <p:nvPr/>
          </p:nvSpPr>
          <p:spPr>
            <a:xfrm>
              <a:off x="4302820" y="2617366"/>
              <a:ext cx="59823" cy="169192"/>
            </a:xfrm>
            <a:custGeom>
              <a:rect b="b" l="l" r="r" t="t"/>
              <a:pathLst>
                <a:path extrusionOk="0" h="6454" w="2282">
                  <a:moveTo>
                    <a:pt x="332" y="1"/>
                  </a:moveTo>
                  <a:cubicBezTo>
                    <a:pt x="145" y="1"/>
                    <a:pt x="0" y="145"/>
                    <a:pt x="0" y="333"/>
                  </a:cubicBezTo>
                  <a:lnTo>
                    <a:pt x="0" y="6453"/>
                  </a:lnTo>
                  <a:lnTo>
                    <a:pt x="2281" y="6453"/>
                  </a:lnTo>
                  <a:lnTo>
                    <a:pt x="2281" y="318"/>
                  </a:lnTo>
                  <a:cubicBezTo>
                    <a:pt x="2281" y="145"/>
                    <a:pt x="2137" y="1"/>
                    <a:pt x="1949" y="1"/>
                  </a:cubicBezTo>
                  <a:close/>
                </a:path>
              </a:pathLst>
            </a:custGeom>
            <a:solidFill>
              <a:srgbClr val="687F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5" name="Google Shape;18175;p72"/>
            <p:cNvSpPr/>
            <p:nvPr/>
          </p:nvSpPr>
          <p:spPr>
            <a:xfrm>
              <a:off x="4302820" y="2617366"/>
              <a:ext cx="28391" cy="169192"/>
            </a:xfrm>
            <a:custGeom>
              <a:rect b="b" l="l" r="r" t="t"/>
              <a:pathLst>
                <a:path extrusionOk="0" h="6454" w="1083">
                  <a:moveTo>
                    <a:pt x="318" y="1"/>
                  </a:moveTo>
                  <a:cubicBezTo>
                    <a:pt x="145" y="1"/>
                    <a:pt x="0" y="145"/>
                    <a:pt x="0" y="333"/>
                  </a:cubicBezTo>
                  <a:lnTo>
                    <a:pt x="0" y="6453"/>
                  </a:lnTo>
                  <a:lnTo>
                    <a:pt x="765" y="6453"/>
                  </a:lnTo>
                  <a:lnTo>
                    <a:pt x="765" y="318"/>
                  </a:lnTo>
                  <a:cubicBezTo>
                    <a:pt x="765" y="145"/>
                    <a:pt x="910" y="1"/>
                    <a:pt x="1083" y="1"/>
                  </a:cubicBezTo>
                  <a:close/>
                </a:path>
              </a:pathLst>
            </a:custGeom>
            <a:solidFill>
              <a:srgbClr val="8DA5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6" name="Google Shape;18176;p72"/>
            <p:cNvSpPr/>
            <p:nvPr/>
          </p:nvSpPr>
          <p:spPr>
            <a:xfrm>
              <a:off x="4393262" y="2583679"/>
              <a:ext cx="59823" cy="202878"/>
            </a:xfrm>
            <a:custGeom>
              <a:rect b="b" l="l" r="r" t="t"/>
              <a:pathLst>
                <a:path extrusionOk="0" h="7739" w="2282">
                  <a:moveTo>
                    <a:pt x="332" y="1"/>
                  </a:moveTo>
                  <a:cubicBezTo>
                    <a:pt x="145" y="1"/>
                    <a:pt x="0" y="160"/>
                    <a:pt x="0" y="333"/>
                  </a:cubicBezTo>
                  <a:lnTo>
                    <a:pt x="0" y="7738"/>
                  </a:lnTo>
                  <a:lnTo>
                    <a:pt x="2281" y="7738"/>
                  </a:lnTo>
                  <a:lnTo>
                    <a:pt x="2281" y="347"/>
                  </a:lnTo>
                  <a:cubicBezTo>
                    <a:pt x="2281" y="160"/>
                    <a:pt x="2137" y="1"/>
                    <a:pt x="1949"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7" name="Google Shape;18177;p72"/>
            <p:cNvSpPr/>
            <p:nvPr/>
          </p:nvSpPr>
          <p:spPr>
            <a:xfrm>
              <a:off x="4393262" y="2583679"/>
              <a:ext cx="28391" cy="202878"/>
            </a:xfrm>
            <a:custGeom>
              <a:rect b="b" l="l" r="r" t="t"/>
              <a:pathLst>
                <a:path extrusionOk="0" h="7739" w="1083">
                  <a:moveTo>
                    <a:pt x="332" y="1"/>
                  </a:moveTo>
                  <a:cubicBezTo>
                    <a:pt x="145" y="1"/>
                    <a:pt x="0" y="160"/>
                    <a:pt x="0" y="333"/>
                  </a:cubicBezTo>
                  <a:lnTo>
                    <a:pt x="0" y="7738"/>
                  </a:lnTo>
                  <a:lnTo>
                    <a:pt x="765" y="7738"/>
                  </a:lnTo>
                  <a:lnTo>
                    <a:pt x="765" y="347"/>
                  </a:lnTo>
                  <a:cubicBezTo>
                    <a:pt x="751" y="160"/>
                    <a:pt x="910" y="15"/>
                    <a:pt x="1083" y="1"/>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8" name="Google Shape;18178;p72"/>
            <p:cNvSpPr/>
            <p:nvPr/>
          </p:nvSpPr>
          <p:spPr>
            <a:xfrm>
              <a:off x="4483703" y="2550386"/>
              <a:ext cx="60190" cy="236171"/>
            </a:xfrm>
            <a:custGeom>
              <a:rect b="b" l="l" r="r" t="t"/>
              <a:pathLst>
                <a:path extrusionOk="0" h="9009" w="2296">
                  <a:moveTo>
                    <a:pt x="332" y="1"/>
                  </a:moveTo>
                  <a:cubicBezTo>
                    <a:pt x="145" y="1"/>
                    <a:pt x="0" y="145"/>
                    <a:pt x="0" y="333"/>
                  </a:cubicBezTo>
                  <a:lnTo>
                    <a:pt x="0" y="9008"/>
                  </a:lnTo>
                  <a:lnTo>
                    <a:pt x="2296" y="9008"/>
                  </a:lnTo>
                  <a:lnTo>
                    <a:pt x="2296" y="333"/>
                  </a:lnTo>
                  <a:cubicBezTo>
                    <a:pt x="2296" y="145"/>
                    <a:pt x="2137" y="1"/>
                    <a:pt x="1949"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9" name="Google Shape;18179;p72"/>
            <p:cNvSpPr/>
            <p:nvPr/>
          </p:nvSpPr>
          <p:spPr>
            <a:xfrm>
              <a:off x="4483703" y="2550386"/>
              <a:ext cx="28417" cy="236171"/>
            </a:xfrm>
            <a:custGeom>
              <a:rect b="b" l="l" r="r" t="t"/>
              <a:pathLst>
                <a:path extrusionOk="0" h="9009" w="1084">
                  <a:moveTo>
                    <a:pt x="318" y="1"/>
                  </a:moveTo>
                  <a:cubicBezTo>
                    <a:pt x="145" y="1"/>
                    <a:pt x="0" y="145"/>
                    <a:pt x="0" y="333"/>
                  </a:cubicBezTo>
                  <a:lnTo>
                    <a:pt x="0" y="9008"/>
                  </a:lnTo>
                  <a:lnTo>
                    <a:pt x="766" y="9008"/>
                  </a:lnTo>
                  <a:lnTo>
                    <a:pt x="766" y="333"/>
                  </a:lnTo>
                  <a:cubicBezTo>
                    <a:pt x="766" y="145"/>
                    <a:pt x="910" y="1"/>
                    <a:pt x="1083" y="1"/>
                  </a:cubicBezTo>
                  <a:close/>
                </a:path>
              </a:pathLst>
            </a:custGeom>
            <a:solidFill>
              <a:srgbClr val="7187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0" name="Google Shape;18180;p72"/>
            <p:cNvSpPr/>
            <p:nvPr/>
          </p:nvSpPr>
          <p:spPr>
            <a:xfrm>
              <a:off x="4226744" y="2456537"/>
              <a:ext cx="307318" cy="124154"/>
            </a:xfrm>
            <a:custGeom>
              <a:rect b="b" l="l" r="r" t="t"/>
              <a:pathLst>
                <a:path extrusionOk="0" h="4736" w="11723">
                  <a:moveTo>
                    <a:pt x="9427" y="1"/>
                  </a:moveTo>
                  <a:cubicBezTo>
                    <a:pt x="9268" y="1"/>
                    <a:pt x="9153" y="188"/>
                    <a:pt x="9254" y="333"/>
                  </a:cubicBezTo>
                  <a:lnTo>
                    <a:pt x="9586" y="809"/>
                  </a:lnTo>
                  <a:cubicBezTo>
                    <a:pt x="6670" y="2483"/>
                    <a:pt x="3364" y="3364"/>
                    <a:pt x="1" y="3364"/>
                  </a:cubicBezTo>
                  <a:lnTo>
                    <a:pt x="1" y="4735"/>
                  </a:lnTo>
                  <a:cubicBezTo>
                    <a:pt x="2657" y="4735"/>
                    <a:pt x="5299" y="4216"/>
                    <a:pt x="7767" y="3234"/>
                  </a:cubicBezTo>
                  <a:cubicBezTo>
                    <a:pt x="8662" y="2873"/>
                    <a:pt x="9543" y="2440"/>
                    <a:pt x="10365" y="1949"/>
                  </a:cubicBezTo>
                  <a:lnTo>
                    <a:pt x="10669" y="2368"/>
                  </a:lnTo>
                  <a:cubicBezTo>
                    <a:pt x="10712" y="2423"/>
                    <a:pt x="10773" y="2450"/>
                    <a:pt x="10834" y="2450"/>
                  </a:cubicBezTo>
                  <a:cubicBezTo>
                    <a:pt x="10915" y="2450"/>
                    <a:pt x="10996" y="2401"/>
                    <a:pt x="11029" y="2310"/>
                  </a:cubicBezTo>
                  <a:lnTo>
                    <a:pt x="11679" y="361"/>
                  </a:lnTo>
                  <a:cubicBezTo>
                    <a:pt x="11722" y="232"/>
                    <a:pt x="11636" y="87"/>
                    <a:pt x="11491" y="73"/>
                  </a:cubicBezTo>
                  <a:lnTo>
                    <a:pt x="9427"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81" name="Google Shape;18181;p72"/>
          <p:cNvGrpSpPr/>
          <p:nvPr/>
        </p:nvGrpSpPr>
        <p:grpSpPr>
          <a:xfrm>
            <a:off x="6176013" y="1977825"/>
            <a:ext cx="235411" cy="347427"/>
            <a:chOff x="6176013" y="1977825"/>
            <a:chExt cx="235411" cy="347427"/>
          </a:xfrm>
        </p:grpSpPr>
        <p:sp>
          <p:nvSpPr>
            <p:cNvPr id="18182" name="Google Shape;18182;p72"/>
            <p:cNvSpPr/>
            <p:nvPr/>
          </p:nvSpPr>
          <p:spPr>
            <a:xfrm>
              <a:off x="6268368" y="2084179"/>
              <a:ext cx="50726" cy="50726"/>
            </a:xfrm>
            <a:custGeom>
              <a:rect b="b" l="l" r="r" t="t"/>
              <a:pathLst>
                <a:path extrusionOk="0" h="1935" w="1935">
                  <a:moveTo>
                    <a:pt x="0" y="0"/>
                  </a:moveTo>
                  <a:lnTo>
                    <a:pt x="0" y="1935"/>
                  </a:lnTo>
                  <a:lnTo>
                    <a:pt x="1934" y="1935"/>
                  </a:lnTo>
                  <a:lnTo>
                    <a:pt x="19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3" name="Google Shape;18183;p72"/>
            <p:cNvSpPr/>
            <p:nvPr/>
          </p:nvSpPr>
          <p:spPr>
            <a:xfrm>
              <a:off x="6268368" y="2084179"/>
              <a:ext cx="50726" cy="28024"/>
            </a:xfrm>
            <a:custGeom>
              <a:rect b="b" l="l" r="r" t="t"/>
              <a:pathLst>
                <a:path extrusionOk="0" h="1069" w="1935">
                  <a:moveTo>
                    <a:pt x="0" y="0"/>
                  </a:moveTo>
                  <a:lnTo>
                    <a:pt x="0" y="895"/>
                  </a:lnTo>
                  <a:cubicBezTo>
                    <a:pt x="310" y="1011"/>
                    <a:pt x="639" y="1068"/>
                    <a:pt x="967" y="1068"/>
                  </a:cubicBezTo>
                  <a:cubicBezTo>
                    <a:pt x="1296" y="1068"/>
                    <a:pt x="1624" y="1011"/>
                    <a:pt x="1934" y="895"/>
                  </a:cubicBezTo>
                  <a:lnTo>
                    <a:pt x="1934"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4" name="Google Shape;18184;p72"/>
            <p:cNvSpPr/>
            <p:nvPr/>
          </p:nvSpPr>
          <p:spPr>
            <a:xfrm>
              <a:off x="6243385" y="1977825"/>
              <a:ext cx="101059" cy="78357"/>
            </a:xfrm>
            <a:custGeom>
              <a:rect b="b" l="l" r="r" t="t"/>
              <a:pathLst>
                <a:path extrusionOk="0" h="2989" w="3855">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3638" y="2989"/>
                  </a:lnTo>
                  <a:lnTo>
                    <a:pt x="3638" y="2888"/>
                  </a:lnTo>
                  <a:cubicBezTo>
                    <a:pt x="3638" y="2816"/>
                    <a:pt x="3653" y="2744"/>
                    <a:pt x="3667" y="2686"/>
                  </a:cubicBezTo>
                  <a:lnTo>
                    <a:pt x="3768" y="2397"/>
                  </a:lnTo>
                  <a:cubicBezTo>
                    <a:pt x="3826" y="2224"/>
                    <a:pt x="3855" y="2036"/>
                    <a:pt x="3855" y="1863"/>
                  </a:cubicBezTo>
                  <a:lnTo>
                    <a:pt x="3855" y="419"/>
                  </a:lnTo>
                  <a:cubicBezTo>
                    <a:pt x="3855" y="189"/>
                    <a:pt x="3667" y="1"/>
                    <a:pt x="3422" y="1"/>
                  </a:cubicBezTo>
                  <a:lnTo>
                    <a:pt x="1285" y="1"/>
                  </a:lnTo>
                  <a:cubicBezTo>
                    <a:pt x="1276" y="1"/>
                    <a:pt x="1268" y="1"/>
                    <a:pt x="125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5" name="Google Shape;18185;p72"/>
            <p:cNvSpPr/>
            <p:nvPr/>
          </p:nvSpPr>
          <p:spPr>
            <a:xfrm>
              <a:off x="6243385" y="1977825"/>
              <a:ext cx="42416" cy="78357"/>
            </a:xfrm>
            <a:custGeom>
              <a:rect b="b" l="l" r="r" t="t"/>
              <a:pathLst>
                <a:path extrusionOk="0" h="2989" w="1618">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1487" y="2989"/>
                  </a:lnTo>
                  <a:lnTo>
                    <a:pt x="1487" y="1488"/>
                  </a:lnTo>
                  <a:cubicBezTo>
                    <a:pt x="1112" y="1488"/>
                    <a:pt x="809" y="1185"/>
                    <a:pt x="809" y="809"/>
                  </a:cubicBezTo>
                  <a:cubicBezTo>
                    <a:pt x="809" y="362"/>
                    <a:pt x="1170" y="1"/>
                    <a:pt x="1617" y="1"/>
                  </a:cubicBezTo>
                  <a:lnTo>
                    <a:pt x="1285" y="1"/>
                  </a:lnTo>
                  <a:cubicBezTo>
                    <a:pt x="1276" y="1"/>
                    <a:pt x="1268" y="1"/>
                    <a:pt x="125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6" name="Google Shape;18186;p72"/>
            <p:cNvSpPr/>
            <p:nvPr/>
          </p:nvSpPr>
          <p:spPr>
            <a:xfrm>
              <a:off x="6215388" y="2117839"/>
              <a:ext cx="156687" cy="73061"/>
            </a:xfrm>
            <a:custGeom>
              <a:rect b="b" l="l" r="r" t="t"/>
              <a:pathLst>
                <a:path extrusionOk="0" h="2787" w="5977">
                  <a:moveTo>
                    <a:pt x="2137" y="1"/>
                  </a:moveTo>
                  <a:lnTo>
                    <a:pt x="606" y="463"/>
                  </a:lnTo>
                  <a:cubicBezTo>
                    <a:pt x="246" y="564"/>
                    <a:pt x="0" y="896"/>
                    <a:pt x="0" y="1271"/>
                  </a:cubicBezTo>
                  <a:lnTo>
                    <a:pt x="0" y="2570"/>
                  </a:lnTo>
                  <a:cubicBezTo>
                    <a:pt x="0" y="2686"/>
                    <a:pt x="87" y="2773"/>
                    <a:pt x="202" y="2787"/>
                  </a:cubicBezTo>
                  <a:lnTo>
                    <a:pt x="5774" y="2787"/>
                  </a:lnTo>
                  <a:cubicBezTo>
                    <a:pt x="5890" y="2787"/>
                    <a:pt x="5976" y="2686"/>
                    <a:pt x="5976" y="2570"/>
                  </a:cubicBezTo>
                  <a:lnTo>
                    <a:pt x="5976" y="1271"/>
                  </a:lnTo>
                  <a:cubicBezTo>
                    <a:pt x="5976" y="896"/>
                    <a:pt x="5731" y="564"/>
                    <a:pt x="5370" y="463"/>
                  </a:cubicBezTo>
                  <a:lnTo>
                    <a:pt x="3840" y="1"/>
                  </a:lnTo>
                  <a:lnTo>
                    <a:pt x="2988" y="651"/>
                  </a:lnTo>
                  <a:lnTo>
                    <a:pt x="2137"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7" name="Google Shape;18187;p72"/>
            <p:cNvSpPr/>
            <p:nvPr/>
          </p:nvSpPr>
          <p:spPr>
            <a:xfrm>
              <a:off x="6285382" y="2140174"/>
              <a:ext cx="16673" cy="50726"/>
            </a:xfrm>
            <a:custGeom>
              <a:rect b="b" l="l" r="r" t="t"/>
              <a:pathLst>
                <a:path extrusionOk="0" h="1935" w="636">
                  <a:moveTo>
                    <a:pt x="159" y="1"/>
                  </a:moveTo>
                  <a:lnTo>
                    <a:pt x="1" y="1935"/>
                  </a:lnTo>
                  <a:lnTo>
                    <a:pt x="636" y="1935"/>
                  </a:lnTo>
                  <a:lnTo>
                    <a:pt x="477" y="1"/>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8" name="Google Shape;18188;p72"/>
            <p:cNvSpPr/>
            <p:nvPr/>
          </p:nvSpPr>
          <p:spPr>
            <a:xfrm>
              <a:off x="6215388" y="2138654"/>
              <a:ext cx="28024" cy="51879"/>
            </a:xfrm>
            <a:custGeom>
              <a:rect b="b" l="l" r="r" t="t"/>
              <a:pathLst>
                <a:path extrusionOk="0" h="1979" w="1069">
                  <a:moveTo>
                    <a:pt x="144" y="1"/>
                  </a:moveTo>
                  <a:cubicBezTo>
                    <a:pt x="43" y="131"/>
                    <a:pt x="0" y="304"/>
                    <a:pt x="0" y="477"/>
                  </a:cubicBezTo>
                  <a:lnTo>
                    <a:pt x="0" y="1762"/>
                  </a:lnTo>
                  <a:cubicBezTo>
                    <a:pt x="0" y="1877"/>
                    <a:pt x="87" y="1979"/>
                    <a:pt x="217" y="1979"/>
                  </a:cubicBezTo>
                  <a:lnTo>
                    <a:pt x="1068" y="1979"/>
                  </a:lnTo>
                  <a:lnTo>
                    <a:pt x="1068" y="1185"/>
                  </a:lnTo>
                  <a:cubicBezTo>
                    <a:pt x="1068" y="1011"/>
                    <a:pt x="1011" y="853"/>
                    <a:pt x="881" y="723"/>
                  </a:cubicBezTo>
                  <a:lnTo>
                    <a:pt x="144"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9" name="Google Shape;18189;p72"/>
            <p:cNvSpPr/>
            <p:nvPr/>
          </p:nvSpPr>
          <p:spPr>
            <a:xfrm>
              <a:off x="6344051" y="2138654"/>
              <a:ext cx="28391" cy="51879"/>
            </a:xfrm>
            <a:custGeom>
              <a:rect b="b" l="l" r="r" t="t"/>
              <a:pathLst>
                <a:path extrusionOk="0" h="1979" w="1083">
                  <a:moveTo>
                    <a:pt x="924" y="1"/>
                  </a:moveTo>
                  <a:lnTo>
                    <a:pt x="188" y="723"/>
                  </a:lnTo>
                  <a:cubicBezTo>
                    <a:pt x="72" y="853"/>
                    <a:pt x="0" y="1011"/>
                    <a:pt x="0" y="1185"/>
                  </a:cubicBezTo>
                  <a:lnTo>
                    <a:pt x="0" y="1979"/>
                  </a:lnTo>
                  <a:lnTo>
                    <a:pt x="866" y="1979"/>
                  </a:lnTo>
                  <a:cubicBezTo>
                    <a:pt x="982" y="1979"/>
                    <a:pt x="1083" y="1877"/>
                    <a:pt x="1083" y="1762"/>
                  </a:cubicBezTo>
                  <a:lnTo>
                    <a:pt x="1083" y="477"/>
                  </a:lnTo>
                  <a:cubicBezTo>
                    <a:pt x="1068" y="304"/>
                    <a:pt x="1025" y="131"/>
                    <a:pt x="92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0" name="Google Shape;18190;p72"/>
            <p:cNvSpPr/>
            <p:nvPr/>
          </p:nvSpPr>
          <p:spPr>
            <a:xfrm>
              <a:off x="6285015" y="2134879"/>
              <a:ext cx="17040" cy="13658"/>
            </a:xfrm>
            <a:custGeom>
              <a:rect b="b" l="l" r="r" t="t"/>
              <a:pathLst>
                <a:path extrusionOk="0" h="521" w="650">
                  <a:moveTo>
                    <a:pt x="0" y="1"/>
                  </a:moveTo>
                  <a:lnTo>
                    <a:pt x="0" y="405"/>
                  </a:lnTo>
                  <a:cubicBezTo>
                    <a:pt x="0" y="462"/>
                    <a:pt x="58" y="520"/>
                    <a:pt x="130" y="520"/>
                  </a:cubicBezTo>
                  <a:lnTo>
                    <a:pt x="520" y="520"/>
                  </a:lnTo>
                  <a:cubicBezTo>
                    <a:pt x="592" y="520"/>
                    <a:pt x="650" y="462"/>
                    <a:pt x="650" y="405"/>
                  </a:cubicBezTo>
                  <a:lnTo>
                    <a:pt x="650" y="1"/>
                  </a:ln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1" name="Google Shape;18191;p72"/>
            <p:cNvSpPr/>
            <p:nvPr/>
          </p:nvSpPr>
          <p:spPr>
            <a:xfrm>
              <a:off x="6258905" y="2112334"/>
              <a:ext cx="34840" cy="31301"/>
            </a:xfrm>
            <a:custGeom>
              <a:rect b="b" l="l" r="r" t="t"/>
              <a:pathLst>
                <a:path extrusionOk="0" h="1194" w="1329">
                  <a:moveTo>
                    <a:pt x="334" y="1"/>
                  </a:moveTo>
                  <a:cubicBezTo>
                    <a:pt x="291" y="1"/>
                    <a:pt x="249" y="20"/>
                    <a:pt x="217" y="52"/>
                  </a:cubicBezTo>
                  <a:lnTo>
                    <a:pt x="0" y="355"/>
                  </a:lnTo>
                  <a:lnTo>
                    <a:pt x="505" y="1092"/>
                  </a:lnTo>
                  <a:cubicBezTo>
                    <a:pt x="562" y="1158"/>
                    <a:pt x="638" y="1193"/>
                    <a:pt x="716" y="1193"/>
                  </a:cubicBezTo>
                  <a:cubicBezTo>
                    <a:pt x="756" y="1193"/>
                    <a:pt x="798" y="1184"/>
                    <a:pt x="837" y="1164"/>
                  </a:cubicBezTo>
                  <a:lnTo>
                    <a:pt x="1328" y="861"/>
                  </a:lnTo>
                  <a:lnTo>
                    <a:pt x="433" y="38"/>
                  </a:lnTo>
                  <a:cubicBezTo>
                    <a:pt x="402" y="12"/>
                    <a:pt x="367" y="1"/>
                    <a:pt x="33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2" name="Google Shape;18192;p72"/>
            <p:cNvSpPr/>
            <p:nvPr/>
          </p:nvSpPr>
          <p:spPr>
            <a:xfrm>
              <a:off x="6293718" y="2112334"/>
              <a:ext cx="34840" cy="31301"/>
            </a:xfrm>
            <a:custGeom>
              <a:rect b="b" l="l" r="r" t="t"/>
              <a:pathLst>
                <a:path extrusionOk="0" h="1194" w="1329">
                  <a:moveTo>
                    <a:pt x="997" y="1"/>
                  </a:moveTo>
                  <a:cubicBezTo>
                    <a:pt x="966" y="1"/>
                    <a:pt x="935" y="12"/>
                    <a:pt x="910" y="38"/>
                  </a:cubicBezTo>
                  <a:lnTo>
                    <a:pt x="0" y="861"/>
                  </a:lnTo>
                  <a:lnTo>
                    <a:pt x="491" y="1164"/>
                  </a:lnTo>
                  <a:cubicBezTo>
                    <a:pt x="531" y="1184"/>
                    <a:pt x="572" y="1193"/>
                    <a:pt x="613" y="1193"/>
                  </a:cubicBezTo>
                  <a:cubicBezTo>
                    <a:pt x="691" y="1193"/>
                    <a:pt x="766" y="1158"/>
                    <a:pt x="823" y="1092"/>
                  </a:cubicBezTo>
                  <a:lnTo>
                    <a:pt x="1328" y="355"/>
                  </a:lnTo>
                  <a:lnTo>
                    <a:pt x="1112" y="52"/>
                  </a:lnTo>
                  <a:cubicBezTo>
                    <a:pt x="1079" y="20"/>
                    <a:pt x="1038" y="1"/>
                    <a:pt x="99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3" name="Google Shape;18193;p72"/>
            <p:cNvSpPr/>
            <p:nvPr/>
          </p:nvSpPr>
          <p:spPr>
            <a:xfrm>
              <a:off x="6248681" y="2016859"/>
              <a:ext cx="90075" cy="84045"/>
            </a:xfrm>
            <a:custGeom>
              <a:rect b="b" l="l" r="r" t="t"/>
              <a:pathLst>
                <a:path extrusionOk="0" h="3206" w="3436">
                  <a:moveTo>
                    <a:pt x="1307" y="1"/>
                  </a:moveTo>
                  <a:cubicBezTo>
                    <a:pt x="1010" y="1"/>
                    <a:pt x="760" y="38"/>
                    <a:pt x="607" y="71"/>
                  </a:cubicBezTo>
                  <a:cubicBezTo>
                    <a:pt x="506" y="85"/>
                    <a:pt x="433" y="172"/>
                    <a:pt x="433" y="273"/>
                  </a:cubicBezTo>
                  <a:lnTo>
                    <a:pt x="433" y="937"/>
                  </a:lnTo>
                  <a:cubicBezTo>
                    <a:pt x="433" y="1024"/>
                    <a:pt x="390" y="1096"/>
                    <a:pt x="318" y="1125"/>
                  </a:cubicBezTo>
                  <a:lnTo>
                    <a:pt x="130" y="1226"/>
                  </a:lnTo>
                  <a:cubicBezTo>
                    <a:pt x="58" y="1269"/>
                    <a:pt x="0" y="1341"/>
                    <a:pt x="0" y="1413"/>
                  </a:cubicBezTo>
                  <a:lnTo>
                    <a:pt x="0" y="1442"/>
                  </a:lnTo>
                  <a:cubicBezTo>
                    <a:pt x="15" y="2366"/>
                    <a:pt x="722" y="3131"/>
                    <a:pt x="1661" y="3203"/>
                  </a:cubicBezTo>
                  <a:cubicBezTo>
                    <a:pt x="1686" y="3205"/>
                    <a:pt x="1712" y="3205"/>
                    <a:pt x="1737" y="3205"/>
                  </a:cubicBezTo>
                  <a:cubicBezTo>
                    <a:pt x="2670" y="3205"/>
                    <a:pt x="3436" y="2441"/>
                    <a:pt x="3422" y="1500"/>
                  </a:cubicBezTo>
                  <a:lnTo>
                    <a:pt x="3422" y="1413"/>
                  </a:lnTo>
                  <a:cubicBezTo>
                    <a:pt x="3422" y="1341"/>
                    <a:pt x="3378" y="1269"/>
                    <a:pt x="3306" y="1226"/>
                  </a:cubicBezTo>
                  <a:lnTo>
                    <a:pt x="3118" y="1125"/>
                  </a:lnTo>
                  <a:cubicBezTo>
                    <a:pt x="3046" y="1096"/>
                    <a:pt x="3003" y="1024"/>
                    <a:pt x="3003" y="937"/>
                  </a:cubicBezTo>
                  <a:lnTo>
                    <a:pt x="3003" y="677"/>
                  </a:lnTo>
                  <a:cubicBezTo>
                    <a:pt x="3003" y="591"/>
                    <a:pt x="2974" y="518"/>
                    <a:pt x="2916" y="475"/>
                  </a:cubicBezTo>
                  <a:cubicBezTo>
                    <a:pt x="2398" y="99"/>
                    <a:pt x="1790" y="1"/>
                    <a:pt x="130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4" name="Google Shape;18194;p72"/>
            <p:cNvSpPr/>
            <p:nvPr/>
          </p:nvSpPr>
          <p:spPr>
            <a:xfrm>
              <a:off x="6248681" y="2016911"/>
              <a:ext cx="78724" cy="83180"/>
            </a:xfrm>
            <a:custGeom>
              <a:rect b="b" l="l" r="r" t="t"/>
              <a:pathLst>
                <a:path extrusionOk="0" h="3173" w="3003">
                  <a:moveTo>
                    <a:pt x="1308" y="0"/>
                  </a:moveTo>
                  <a:cubicBezTo>
                    <a:pt x="1144" y="0"/>
                    <a:pt x="994" y="11"/>
                    <a:pt x="867" y="26"/>
                  </a:cubicBezTo>
                  <a:cubicBezTo>
                    <a:pt x="766" y="40"/>
                    <a:pt x="679" y="54"/>
                    <a:pt x="607" y="69"/>
                  </a:cubicBezTo>
                  <a:cubicBezTo>
                    <a:pt x="506" y="83"/>
                    <a:pt x="433" y="184"/>
                    <a:pt x="433" y="285"/>
                  </a:cubicBezTo>
                  <a:lnTo>
                    <a:pt x="433" y="935"/>
                  </a:lnTo>
                  <a:cubicBezTo>
                    <a:pt x="433" y="1022"/>
                    <a:pt x="390" y="1094"/>
                    <a:pt x="318" y="1137"/>
                  </a:cubicBezTo>
                  <a:lnTo>
                    <a:pt x="130" y="1224"/>
                  </a:lnTo>
                  <a:cubicBezTo>
                    <a:pt x="58" y="1267"/>
                    <a:pt x="15" y="1339"/>
                    <a:pt x="0" y="1426"/>
                  </a:cubicBezTo>
                  <a:lnTo>
                    <a:pt x="0" y="1440"/>
                  </a:lnTo>
                  <a:cubicBezTo>
                    <a:pt x="15" y="2278"/>
                    <a:pt x="592" y="2985"/>
                    <a:pt x="1401" y="3172"/>
                  </a:cubicBezTo>
                  <a:cubicBezTo>
                    <a:pt x="1069" y="2855"/>
                    <a:pt x="867" y="2407"/>
                    <a:pt x="867" y="1931"/>
                  </a:cubicBezTo>
                  <a:lnTo>
                    <a:pt x="867" y="733"/>
                  </a:lnTo>
                  <a:cubicBezTo>
                    <a:pt x="867" y="545"/>
                    <a:pt x="1011" y="401"/>
                    <a:pt x="1199" y="401"/>
                  </a:cubicBezTo>
                  <a:cubicBezTo>
                    <a:pt x="1264" y="399"/>
                    <a:pt x="1335" y="398"/>
                    <a:pt x="1408" y="398"/>
                  </a:cubicBezTo>
                  <a:cubicBezTo>
                    <a:pt x="1902" y="398"/>
                    <a:pt x="2551" y="449"/>
                    <a:pt x="3003" y="675"/>
                  </a:cubicBezTo>
                  <a:cubicBezTo>
                    <a:pt x="3003" y="589"/>
                    <a:pt x="2974" y="516"/>
                    <a:pt x="2916" y="473"/>
                  </a:cubicBezTo>
                  <a:cubicBezTo>
                    <a:pt x="2399" y="95"/>
                    <a:pt x="1792" y="0"/>
                    <a:pt x="130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5" name="Google Shape;18195;p72"/>
            <p:cNvSpPr/>
            <p:nvPr/>
          </p:nvSpPr>
          <p:spPr>
            <a:xfrm>
              <a:off x="6282367" y="2302891"/>
              <a:ext cx="22728" cy="22361"/>
            </a:xfrm>
            <a:custGeom>
              <a:rect b="b" l="l" r="r" t="t"/>
              <a:pathLst>
                <a:path extrusionOk="0" h="853" w="867">
                  <a:moveTo>
                    <a:pt x="433" y="1"/>
                  </a:moveTo>
                  <a:cubicBezTo>
                    <a:pt x="202" y="1"/>
                    <a:pt x="0" y="189"/>
                    <a:pt x="0" y="419"/>
                  </a:cubicBezTo>
                  <a:cubicBezTo>
                    <a:pt x="0" y="665"/>
                    <a:pt x="202" y="853"/>
                    <a:pt x="433" y="853"/>
                  </a:cubicBezTo>
                  <a:cubicBezTo>
                    <a:pt x="664" y="853"/>
                    <a:pt x="866" y="665"/>
                    <a:pt x="866" y="419"/>
                  </a:cubicBezTo>
                  <a:cubicBezTo>
                    <a:pt x="866" y="189"/>
                    <a:pt x="664" y="1"/>
                    <a:pt x="433"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6" name="Google Shape;18196;p72"/>
            <p:cNvSpPr/>
            <p:nvPr/>
          </p:nvSpPr>
          <p:spPr>
            <a:xfrm>
              <a:off x="6176013" y="2302891"/>
              <a:ext cx="22361" cy="22361"/>
            </a:xfrm>
            <a:custGeom>
              <a:rect b="b" l="l" r="r" t="t"/>
              <a:pathLst>
                <a:path extrusionOk="0" h="853" w="853">
                  <a:moveTo>
                    <a:pt x="434" y="1"/>
                  </a:moveTo>
                  <a:cubicBezTo>
                    <a:pt x="188" y="1"/>
                    <a:pt x="1" y="189"/>
                    <a:pt x="1" y="419"/>
                  </a:cubicBezTo>
                  <a:cubicBezTo>
                    <a:pt x="1" y="665"/>
                    <a:pt x="188" y="853"/>
                    <a:pt x="434" y="853"/>
                  </a:cubicBezTo>
                  <a:cubicBezTo>
                    <a:pt x="665" y="853"/>
                    <a:pt x="853" y="665"/>
                    <a:pt x="853" y="419"/>
                  </a:cubicBezTo>
                  <a:cubicBezTo>
                    <a:pt x="853" y="189"/>
                    <a:pt x="665" y="1"/>
                    <a:pt x="434"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7" name="Google Shape;18197;p72"/>
            <p:cNvSpPr/>
            <p:nvPr/>
          </p:nvSpPr>
          <p:spPr>
            <a:xfrm>
              <a:off x="6389062" y="2302891"/>
              <a:ext cx="22361" cy="22361"/>
            </a:xfrm>
            <a:custGeom>
              <a:rect b="b" l="l" r="r" t="t"/>
              <a:pathLst>
                <a:path extrusionOk="0" h="853" w="853">
                  <a:moveTo>
                    <a:pt x="434" y="1"/>
                  </a:moveTo>
                  <a:cubicBezTo>
                    <a:pt x="189" y="1"/>
                    <a:pt x="1" y="189"/>
                    <a:pt x="1" y="419"/>
                  </a:cubicBezTo>
                  <a:cubicBezTo>
                    <a:pt x="1" y="665"/>
                    <a:pt x="189" y="853"/>
                    <a:pt x="434" y="853"/>
                  </a:cubicBezTo>
                  <a:cubicBezTo>
                    <a:pt x="665" y="853"/>
                    <a:pt x="853" y="665"/>
                    <a:pt x="853" y="419"/>
                  </a:cubicBezTo>
                  <a:cubicBezTo>
                    <a:pt x="853" y="189"/>
                    <a:pt x="665" y="1"/>
                    <a:pt x="4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8" name="Google Shape;18198;p72"/>
            <p:cNvSpPr/>
            <p:nvPr/>
          </p:nvSpPr>
          <p:spPr>
            <a:xfrm>
              <a:off x="6199528" y="2217954"/>
              <a:ext cx="188381" cy="73769"/>
            </a:xfrm>
            <a:custGeom>
              <a:rect b="b" l="l" r="r" t="t"/>
              <a:pathLst>
                <a:path extrusionOk="0" h="2814" w="7186">
                  <a:moveTo>
                    <a:pt x="3593" y="0"/>
                  </a:moveTo>
                  <a:cubicBezTo>
                    <a:pt x="3478" y="0"/>
                    <a:pt x="3362" y="80"/>
                    <a:pt x="3377" y="238"/>
                  </a:cubicBezTo>
                  <a:lnTo>
                    <a:pt x="3377" y="455"/>
                  </a:lnTo>
                  <a:lnTo>
                    <a:pt x="2005" y="455"/>
                  </a:lnTo>
                  <a:cubicBezTo>
                    <a:pt x="1717" y="455"/>
                    <a:pt x="1457" y="585"/>
                    <a:pt x="1298" y="816"/>
                  </a:cubicBezTo>
                  <a:lnTo>
                    <a:pt x="114" y="2476"/>
                  </a:lnTo>
                  <a:cubicBezTo>
                    <a:pt x="1" y="2641"/>
                    <a:pt x="146" y="2814"/>
                    <a:pt x="301" y="2814"/>
                  </a:cubicBezTo>
                  <a:cubicBezTo>
                    <a:pt x="363" y="2814"/>
                    <a:pt x="426" y="2787"/>
                    <a:pt x="475" y="2721"/>
                  </a:cubicBezTo>
                  <a:lnTo>
                    <a:pt x="1659" y="1061"/>
                  </a:lnTo>
                  <a:cubicBezTo>
                    <a:pt x="1731" y="946"/>
                    <a:pt x="1861" y="888"/>
                    <a:pt x="2005" y="888"/>
                  </a:cubicBezTo>
                  <a:lnTo>
                    <a:pt x="3377" y="888"/>
                  </a:lnTo>
                  <a:lnTo>
                    <a:pt x="3377" y="2389"/>
                  </a:lnTo>
                  <a:cubicBezTo>
                    <a:pt x="3362" y="2541"/>
                    <a:pt x="3478" y="2617"/>
                    <a:pt x="3593" y="2617"/>
                  </a:cubicBezTo>
                  <a:cubicBezTo>
                    <a:pt x="3709" y="2617"/>
                    <a:pt x="3824" y="2541"/>
                    <a:pt x="3810" y="2389"/>
                  </a:cubicBezTo>
                  <a:lnTo>
                    <a:pt x="3810" y="888"/>
                  </a:lnTo>
                  <a:lnTo>
                    <a:pt x="5196" y="888"/>
                  </a:lnTo>
                  <a:cubicBezTo>
                    <a:pt x="5326" y="888"/>
                    <a:pt x="5455" y="946"/>
                    <a:pt x="5542" y="1061"/>
                  </a:cubicBezTo>
                  <a:lnTo>
                    <a:pt x="6726" y="2721"/>
                  </a:lnTo>
                  <a:cubicBezTo>
                    <a:pt x="6771" y="2787"/>
                    <a:pt x="6831" y="2814"/>
                    <a:pt x="6891" y="2814"/>
                  </a:cubicBezTo>
                  <a:cubicBezTo>
                    <a:pt x="7041" y="2814"/>
                    <a:pt x="7186" y="2641"/>
                    <a:pt x="7072" y="2476"/>
                  </a:cubicBezTo>
                  <a:lnTo>
                    <a:pt x="5888" y="816"/>
                  </a:lnTo>
                  <a:cubicBezTo>
                    <a:pt x="5730" y="585"/>
                    <a:pt x="5470" y="455"/>
                    <a:pt x="5196" y="455"/>
                  </a:cubicBezTo>
                  <a:lnTo>
                    <a:pt x="3810" y="455"/>
                  </a:lnTo>
                  <a:lnTo>
                    <a:pt x="3810" y="238"/>
                  </a:lnTo>
                  <a:cubicBezTo>
                    <a:pt x="3824" y="80"/>
                    <a:pt x="3709" y="0"/>
                    <a:pt x="3593"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99" name="Google Shape;18199;p72"/>
          <p:cNvGrpSpPr/>
          <p:nvPr/>
        </p:nvGrpSpPr>
        <p:grpSpPr>
          <a:xfrm>
            <a:off x="6652077" y="1977458"/>
            <a:ext cx="235778" cy="347794"/>
            <a:chOff x="6652077" y="1977458"/>
            <a:chExt cx="235778" cy="347794"/>
          </a:xfrm>
        </p:grpSpPr>
        <p:sp>
          <p:nvSpPr>
            <p:cNvPr id="18200" name="Google Shape;18200;p72"/>
            <p:cNvSpPr/>
            <p:nvPr/>
          </p:nvSpPr>
          <p:spPr>
            <a:xfrm>
              <a:off x="6758798" y="2302891"/>
              <a:ext cx="22361" cy="22361"/>
            </a:xfrm>
            <a:custGeom>
              <a:rect b="b" l="l" r="r" t="t"/>
              <a:pathLst>
                <a:path extrusionOk="0" h="853" w="853">
                  <a:moveTo>
                    <a:pt x="433" y="1"/>
                  </a:moveTo>
                  <a:cubicBezTo>
                    <a:pt x="188" y="1"/>
                    <a:pt x="0" y="189"/>
                    <a:pt x="0" y="419"/>
                  </a:cubicBezTo>
                  <a:cubicBezTo>
                    <a:pt x="0" y="665"/>
                    <a:pt x="188" y="853"/>
                    <a:pt x="433" y="853"/>
                  </a:cubicBezTo>
                  <a:cubicBezTo>
                    <a:pt x="664" y="853"/>
                    <a:pt x="852" y="665"/>
                    <a:pt x="852" y="419"/>
                  </a:cubicBezTo>
                  <a:cubicBezTo>
                    <a:pt x="852" y="189"/>
                    <a:pt x="664" y="1"/>
                    <a:pt x="433"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1" name="Google Shape;18201;p72"/>
            <p:cNvSpPr/>
            <p:nvPr/>
          </p:nvSpPr>
          <p:spPr>
            <a:xfrm>
              <a:off x="6652077" y="2302891"/>
              <a:ext cx="22728" cy="22361"/>
            </a:xfrm>
            <a:custGeom>
              <a:rect b="b" l="l" r="r" t="t"/>
              <a:pathLst>
                <a:path extrusionOk="0" h="853" w="867">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2" name="Google Shape;18202;p72"/>
            <p:cNvSpPr/>
            <p:nvPr/>
          </p:nvSpPr>
          <p:spPr>
            <a:xfrm>
              <a:off x="6865126" y="2302891"/>
              <a:ext cx="22728" cy="22361"/>
            </a:xfrm>
            <a:custGeom>
              <a:rect b="b" l="l" r="r" t="t"/>
              <a:pathLst>
                <a:path extrusionOk="0" h="853" w="867">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3" name="Google Shape;18203;p72"/>
            <p:cNvSpPr/>
            <p:nvPr/>
          </p:nvSpPr>
          <p:spPr>
            <a:xfrm>
              <a:off x="6675697" y="2219081"/>
              <a:ext cx="188564" cy="72642"/>
            </a:xfrm>
            <a:custGeom>
              <a:rect b="b" l="l" r="r" t="t"/>
              <a:pathLst>
                <a:path extrusionOk="0" h="2771" w="7193">
                  <a:moveTo>
                    <a:pt x="3596" y="0"/>
                  </a:moveTo>
                  <a:cubicBezTo>
                    <a:pt x="3495" y="0"/>
                    <a:pt x="3394" y="65"/>
                    <a:pt x="3387" y="195"/>
                  </a:cubicBezTo>
                  <a:lnTo>
                    <a:pt x="3387" y="412"/>
                  </a:lnTo>
                  <a:lnTo>
                    <a:pt x="2001" y="412"/>
                  </a:lnTo>
                  <a:cubicBezTo>
                    <a:pt x="1727" y="412"/>
                    <a:pt x="1467" y="542"/>
                    <a:pt x="1308" y="773"/>
                  </a:cubicBezTo>
                  <a:lnTo>
                    <a:pt x="125" y="2433"/>
                  </a:lnTo>
                  <a:cubicBezTo>
                    <a:pt x="1" y="2598"/>
                    <a:pt x="143" y="2771"/>
                    <a:pt x="297" y="2771"/>
                  </a:cubicBezTo>
                  <a:cubicBezTo>
                    <a:pt x="359" y="2771"/>
                    <a:pt x="422" y="2744"/>
                    <a:pt x="471" y="2678"/>
                  </a:cubicBezTo>
                  <a:lnTo>
                    <a:pt x="1655" y="1018"/>
                  </a:lnTo>
                  <a:cubicBezTo>
                    <a:pt x="1727" y="903"/>
                    <a:pt x="1857" y="845"/>
                    <a:pt x="2001" y="845"/>
                  </a:cubicBezTo>
                  <a:lnTo>
                    <a:pt x="3387" y="845"/>
                  </a:lnTo>
                  <a:lnTo>
                    <a:pt x="3387" y="2346"/>
                  </a:lnTo>
                  <a:cubicBezTo>
                    <a:pt x="3394" y="2476"/>
                    <a:pt x="3495" y="2541"/>
                    <a:pt x="3596" y="2541"/>
                  </a:cubicBezTo>
                  <a:cubicBezTo>
                    <a:pt x="3697" y="2541"/>
                    <a:pt x="3798" y="2476"/>
                    <a:pt x="3806" y="2346"/>
                  </a:cubicBezTo>
                  <a:lnTo>
                    <a:pt x="3806" y="845"/>
                  </a:lnTo>
                  <a:lnTo>
                    <a:pt x="5191" y="845"/>
                  </a:lnTo>
                  <a:cubicBezTo>
                    <a:pt x="5321" y="845"/>
                    <a:pt x="5451" y="903"/>
                    <a:pt x="5538" y="1018"/>
                  </a:cubicBezTo>
                  <a:lnTo>
                    <a:pt x="6722" y="2678"/>
                  </a:lnTo>
                  <a:cubicBezTo>
                    <a:pt x="6767" y="2744"/>
                    <a:pt x="6828" y="2771"/>
                    <a:pt x="6889" y="2771"/>
                  </a:cubicBezTo>
                  <a:cubicBezTo>
                    <a:pt x="7042" y="2771"/>
                    <a:pt x="7192" y="2598"/>
                    <a:pt x="7068" y="2433"/>
                  </a:cubicBezTo>
                  <a:lnTo>
                    <a:pt x="5884" y="773"/>
                  </a:lnTo>
                  <a:cubicBezTo>
                    <a:pt x="5726" y="542"/>
                    <a:pt x="5466" y="412"/>
                    <a:pt x="5191" y="412"/>
                  </a:cubicBezTo>
                  <a:lnTo>
                    <a:pt x="3806" y="412"/>
                  </a:lnTo>
                  <a:lnTo>
                    <a:pt x="3806" y="195"/>
                  </a:lnTo>
                  <a:cubicBezTo>
                    <a:pt x="3798" y="65"/>
                    <a:pt x="3697" y="0"/>
                    <a:pt x="3596"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4" name="Google Shape;18204;p72"/>
            <p:cNvSpPr/>
            <p:nvPr/>
          </p:nvSpPr>
          <p:spPr>
            <a:xfrm>
              <a:off x="6747447" y="2112176"/>
              <a:ext cx="45064" cy="45064"/>
            </a:xfrm>
            <a:custGeom>
              <a:rect b="b" l="l" r="r" t="t"/>
              <a:pathLst>
                <a:path extrusionOk="0" h="1719" w="1719">
                  <a:moveTo>
                    <a:pt x="0" y="0"/>
                  </a:moveTo>
                  <a:lnTo>
                    <a:pt x="0" y="1718"/>
                  </a:lnTo>
                  <a:lnTo>
                    <a:pt x="1718" y="1718"/>
                  </a:lnTo>
                  <a:lnTo>
                    <a:pt x="171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5" name="Google Shape;18205;p72"/>
            <p:cNvSpPr/>
            <p:nvPr/>
          </p:nvSpPr>
          <p:spPr>
            <a:xfrm>
              <a:off x="6747447" y="2112176"/>
              <a:ext cx="45064" cy="22361"/>
            </a:xfrm>
            <a:custGeom>
              <a:rect b="b" l="l" r="r" t="t"/>
              <a:pathLst>
                <a:path extrusionOk="0" h="853" w="1719">
                  <a:moveTo>
                    <a:pt x="0" y="0"/>
                  </a:moveTo>
                  <a:lnTo>
                    <a:pt x="0" y="679"/>
                  </a:lnTo>
                  <a:cubicBezTo>
                    <a:pt x="275" y="794"/>
                    <a:pt x="567" y="852"/>
                    <a:pt x="859" y="852"/>
                  </a:cubicBezTo>
                  <a:cubicBezTo>
                    <a:pt x="1152" y="852"/>
                    <a:pt x="1444" y="794"/>
                    <a:pt x="1718" y="679"/>
                  </a:cubicBezTo>
                  <a:lnTo>
                    <a:pt x="171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6" name="Google Shape;18206;p72"/>
            <p:cNvSpPr/>
            <p:nvPr/>
          </p:nvSpPr>
          <p:spPr>
            <a:xfrm>
              <a:off x="6741759" y="1977458"/>
              <a:ext cx="56415" cy="45064"/>
            </a:xfrm>
            <a:custGeom>
              <a:rect b="b" l="l" r="r" t="t"/>
              <a:pathLst>
                <a:path extrusionOk="0" h="1719" w="2152">
                  <a:moveTo>
                    <a:pt x="1083" y="0"/>
                  </a:moveTo>
                  <a:cubicBezTo>
                    <a:pt x="492" y="0"/>
                    <a:pt x="1" y="390"/>
                    <a:pt x="1" y="867"/>
                  </a:cubicBezTo>
                  <a:cubicBezTo>
                    <a:pt x="1" y="1328"/>
                    <a:pt x="492" y="1718"/>
                    <a:pt x="1083" y="1718"/>
                  </a:cubicBezTo>
                  <a:cubicBezTo>
                    <a:pt x="1661" y="1718"/>
                    <a:pt x="2152" y="1328"/>
                    <a:pt x="2152" y="867"/>
                  </a:cubicBezTo>
                  <a:cubicBezTo>
                    <a:pt x="2152" y="390"/>
                    <a:pt x="1661" y="0"/>
                    <a:pt x="108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7" name="Google Shape;18207;p72"/>
            <p:cNvSpPr/>
            <p:nvPr/>
          </p:nvSpPr>
          <p:spPr>
            <a:xfrm>
              <a:off x="6741759" y="1977825"/>
              <a:ext cx="38248" cy="44697"/>
            </a:xfrm>
            <a:custGeom>
              <a:rect b="b" l="l" r="r" t="t"/>
              <a:pathLst>
                <a:path extrusionOk="0" h="1705" w="1459">
                  <a:moveTo>
                    <a:pt x="1083" y="1"/>
                  </a:moveTo>
                  <a:cubicBezTo>
                    <a:pt x="492" y="1"/>
                    <a:pt x="1" y="376"/>
                    <a:pt x="1" y="853"/>
                  </a:cubicBezTo>
                  <a:cubicBezTo>
                    <a:pt x="1" y="1314"/>
                    <a:pt x="492" y="1704"/>
                    <a:pt x="1083" y="1704"/>
                  </a:cubicBezTo>
                  <a:cubicBezTo>
                    <a:pt x="1199" y="1704"/>
                    <a:pt x="1329" y="1690"/>
                    <a:pt x="1459" y="1647"/>
                  </a:cubicBezTo>
                  <a:cubicBezTo>
                    <a:pt x="1083" y="1545"/>
                    <a:pt x="809" y="1213"/>
                    <a:pt x="795" y="824"/>
                  </a:cubicBezTo>
                  <a:cubicBezTo>
                    <a:pt x="809" y="463"/>
                    <a:pt x="1040" y="160"/>
                    <a:pt x="1372" y="30"/>
                  </a:cubicBezTo>
                  <a:cubicBezTo>
                    <a:pt x="1271" y="1"/>
                    <a:pt x="1170"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8" name="Google Shape;18208;p72"/>
            <p:cNvSpPr/>
            <p:nvPr/>
          </p:nvSpPr>
          <p:spPr>
            <a:xfrm>
              <a:off x="6713761" y="2000160"/>
              <a:ext cx="112410" cy="112043"/>
            </a:xfrm>
            <a:custGeom>
              <a:rect b="b" l="l" r="r" t="t"/>
              <a:pathLst>
                <a:path extrusionOk="0" h="4274" w="4288">
                  <a:moveTo>
                    <a:pt x="2151" y="1"/>
                  </a:moveTo>
                  <a:cubicBezTo>
                    <a:pt x="968" y="1"/>
                    <a:pt x="1" y="953"/>
                    <a:pt x="1" y="2137"/>
                  </a:cubicBezTo>
                  <a:cubicBezTo>
                    <a:pt x="1" y="3321"/>
                    <a:pt x="968" y="4273"/>
                    <a:pt x="2151" y="4273"/>
                  </a:cubicBezTo>
                  <a:cubicBezTo>
                    <a:pt x="3321" y="4273"/>
                    <a:pt x="4288" y="3321"/>
                    <a:pt x="4288" y="2137"/>
                  </a:cubicBezTo>
                  <a:cubicBezTo>
                    <a:pt x="4288" y="953"/>
                    <a:pt x="3321" y="1"/>
                    <a:pt x="215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9" name="Google Shape;18209;p72"/>
            <p:cNvSpPr/>
            <p:nvPr/>
          </p:nvSpPr>
          <p:spPr>
            <a:xfrm>
              <a:off x="6740605" y="2000134"/>
              <a:ext cx="88974" cy="110942"/>
            </a:xfrm>
            <a:custGeom>
              <a:rect b="b" l="l" r="r" t="t"/>
              <a:pathLst>
                <a:path extrusionOk="0" h="4232" w="3394">
                  <a:moveTo>
                    <a:pt x="1164" y="0"/>
                  </a:moveTo>
                  <a:cubicBezTo>
                    <a:pt x="375" y="0"/>
                    <a:pt x="0" y="994"/>
                    <a:pt x="622" y="1517"/>
                  </a:cubicBezTo>
                  <a:cubicBezTo>
                    <a:pt x="622" y="1517"/>
                    <a:pt x="1229" y="3596"/>
                    <a:pt x="1546" y="4231"/>
                  </a:cubicBezTo>
                  <a:cubicBezTo>
                    <a:pt x="2658" y="4000"/>
                    <a:pt x="3394" y="2946"/>
                    <a:pt x="3235" y="1835"/>
                  </a:cubicBezTo>
                  <a:cubicBezTo>
                    <a:pt x="3105" y="969"/>
                    <a:pt x="2484" y="276"/>
                    <a:pt x="1633" y="59"/>
                  </a:cubicBezTo>
                  <a:cubicBezTo>
                    <a:pt x="1503" y="30"/>
                    <a:pt x="1358" y="2"/>
                    <a:pt x="1214" y="2"/>
                  </a:cubicBezTo>
                  <a:cubicBezTo>
                    <a:pt x="1197" y="1"/>
                    <a:pt x="1180" y="0"/>
                    <a:pt x="1164"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0" name="Google Shape;18210;p72"/>
            <p:cNvSpPr/>
            <p:nvPr/>
          </p:nvSpPr>
          <p:spPr>
            <a:xfrm>
              <a:off x="6725112" y="2040033"/>
              <a:ext cx="89708" cy="83521"/>
            </a:xfrm>
            <a:custGeom>
              <a:rect b="b" l="l" r="r" t="t"/>
              <a:pathLst>
                <a:path extrusionOk="0" h="3186" w="3422">
                  <a:moveTo>
                    <a:pt x="1158" y="1"/>
                  </a:moveTo>
                  <a:cubicBezTo>
                    <a:pt x="1091" y="1"/>
                    <a:pt x="1028" y="40"/>
                    <a:pt x="982" y="96"/>
                  </a:cubicBezTo>
                  <a:cubicBezTo>
                    <a:pt x="823" y="356"/>
                    <a:pt x="419" y="977"/>
                    <a:pt x="87" y="1208"/>
                  </a:cubicBezTo>
                  <a:cubicBezTo>
                    <a:pt x="30" y="1237"/>
                    <a:pt x="1" y="1309"/>
                    <a:pt x="1" y="1381"/>
                  </a:cubicBezTo>
                  <a:lnTo>
                    <a:pt x="1" y="1468"/>
                  </a:lnTo>
                  <a:cubicBezTo>
                    <a:pt x="1" y="2420"/>
                    <a:pt x="766" y="3185"/>
                    <a:pt x="1718" y="3185"/>
                  </a:cubicBezTo>
                  <a:cubicBezTo>
                    <a:pt x="2657" y="3171"/>
                    <a:pt x="3422" y="2420"/>
                    <a:pt x="3422" y="1468"/>
                  </a:cubicBezTo>
                  <a:lnTo>
                    <a:pt x="3422" y="1251"/>
                  </a:lnTo>
                  <a:cubicBezTo>
                    <a:pt x="3422" y="529"/>
                    <a:pt x="1733" y="111"/>
                    <a:pt x="1213" y="10"/>
                  </a:cubicBezTo>
                  <a:cubicBezTo>
                    <a:pt x="1195" y="4"/>
                    <a:pt x="1176" y="1"/>
                    <a:pt x="115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1" name="Google Shape;18211;p72"/>
            <p:cNvSpPr/>
            <p:nvPr/>
          </p:nvSpPr>
          <p:spPr>
            <a:xfrm>
              <a:off x="6697481" y="2142822"/>
              <a:ext cx="145362" cy="59062"/>
            </a:xfrm>
            <a:custGeom>
              <a:rect b="b" l="l" r="r" t="t"/>
              <a:pathLst>
                <a:path extrusionOk="0" h="2253" w="5545">
                  <a:moveTo>
                    <a:pt x="1690" y="1"/>
                  </a:moveTo>
                  <a:lnTo>
                    <a:pt x="1675" y="15"/>
                  </a:lnTo>
                  <a:lnTo>
                    <a:pt x="376" y="593"/>
                  </a:lnTo>
                  <a:cubicBezTo>
                    <a:pt x="145" y="694"/>
                    <a:pt x="1" y="925"/>
                    <a:pt x="1" y="1170"/>
                  </a:cubicBezTo>
                  <a:lnTo>
                    <a:pt x="1" y="2036"/>
                  </a:lnTo>
                  <a:cubicBezTo>
                    <a:pt x="1" y="2152"/>
                    <a:pt x="88" y="2253"/>
                    <a:pt x="203" y="2253"/>
                  </a:cubicBezTo>
                  <a:lnTo>
                    <a:pt x="5328" y="2253"/>
                  </a:lnTo>
                  <a:cubicBezTo>
                    <a:pt x="5457" y="2253"/>
                    <a:pt x="5544" y="2152"/>
                    <a:pt x="5544" y="2036"/>
                  </a:cubicBezTo>
                  <a:lnTo>
                    <a:pt x="5544" y="1170"/>
                  </a:lnTo>
                  <a:cubicBezTo>
                    <a:pt x="5544" y="925"/>
                    <a:pt x="5400" y="694"/>
                    <a:pt x="5169" y="593"/>
                  </a:cubicBezTo>
                  <a:lnTo>
                    <a:pt x="3884" y="15"/>
                  </a:lnTo>
                  <a:lnTo>
                    <a:pt x="3855" y="1"/>
                  </a:lnTo>
                  <a:lnTo>
                    <a:pt x="2772" y="564"/>
                  </a:lnTo>
                  <a:lnTo>
                    <a:pt x="169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2" name="Google Shape;18212;p72"/>
            <p:cNvSpPr/>
            <p:nvPr/>
          </p:nvSpPr>
          <p:spPr>
            <a:xfrm>
              <a:off x="6697114" y="2161749"/>
              <a:ext cx="28024" cy="40135"/>
            </a:xfrm>
            <a:custGeom>
              <a:rect b="b" l="l" r="r" t="t"/>
              <a:pathLst>
                <a:path extrusionOk="0" h="1531" w="1069">
                  <a:moveTo>
                    <a:pt x="188" y="0"/>
                  </a:moveTo>
                  <a:cubicBezTo>
                    <a:pt x="73" y="130"/>
                    <a:pt x="0" y="289"/>
                    <a:pt x="0" y="448"/>
                  </a:cubicBezTo>
                  <a:lnTo>
                    <a:pt x="0" y="1314"/>
                  </a:lnTo>
                  <a:cubicBezTo>
                    <a:pt x="0" y="1430"/>
                    <a:pt x="102" y="1531"/>
                    <a:pt x="217" y="1531"/>
                  </a:cubicBezTo>
                  <a:lnTo>
                    <a:pt x="1069" y="1531"/>
                  </a:lnTo>
                  <a:lnTo>
                    <a:pt x="1069" y="1069"/>
                  </a:lnTo>
                  <a:cubicBezTo>
                    <a:pt x="1069" y="953"/>
                    <a:pt x="1025" y="852"/>
                    <a:pt x="953" y="766"/>
                  </a:cubicBezTo>
                  <a:lnTo>
                    <a:pt x="188"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3" name="Google Shape;18213;p72"/>
            <p:cNvSpPr/>
            <p:nvPr/>
          </p:nvSpPr>
          <p:spPr>
            <a:xfrm>
              <a:off x="6814427" y="2161749"/>
              <a:ext cx="28417" cy="40135"/>
            </a:xfrm>
            <a:custGeom>
              <a:rect b="b" l="l" r="r" t="t"/>
              <a:pathLst>
                <a:path extrusionOk="0" h="1531" w="1084">
                  <a:moveTo>
                    <a:pt x="895" y="0"/>
                  </a:moveTo>
                  <a:lnTo>
                    <a:pt x="130" y="766"/>
                  </a:lnTo>
                  <a:cubicBezTo>
                    <a:pt x="44" y="852"/>
                    <a:pt x="0" y="953"/>
                    <a:pt x="0" y="1069"/>
                  </a:cubicBezTo>
                  <a:lnTo>
                    <a:pt x="0" y="1531"/>
                  </a:lnTo>
                  <a:lnTo>
                    <a:pt x="867" y="1531"/>
                  </a:lnTo>
                  <a:cubicBezTo>
                    <a:pt x="982" y="1531"/>
                    <a:pt x="1083" y="1430"/>
                    <a:pt x="1083" y="1314"/>
                  </a:cubicBezTo>
                  <a:lnTo>
                    <a:pt x="1083" y="448"/>
                  </a:lnTo>
                  <a:cubicBezTo>
                    <a:pt x="1083" y="289"/>
                    <a:pt x="1011" y="130"/>
                    <a:pt x="89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4" name="Google Shape;18214;p72"/>
            <p:cNvSpPr/>
            <p:nvPr/>
          </p:nvSpPr>
          <p:spPr>
            <a:xfrm>
              <a:off x="6737617" y="2135849"/>
              <a:ext cx="64358" cy="66036"/>
            </a:xfrm>
            <a:custGeom>
              <a:rect b="b" l="l" r="r" t="t"/>
              <a:pathLst>
                <a:path extrusionOk="0" h="2519" w="2455">
                  <a:moveTo>
                    <a:pt x="293" y="0"/>
                  </a:moveTo>
                  <a:cubicBezTo>
                    <a:pt x="253" y="0"/>
                    <a:pt x="213" y="23"/>
                    <a:pt x="188" y="65"/>
                  </a:cubicBezTo>
                  <a:lnTo>
                    <a:pt x="0" y="339"/>
                  </a:lnTo>
                  <a:lnTo>
                    <a:pt x="433" y="1118"/>
                  </a:lnTo>
                  <a:cubicBezTo>
                    <a:pt x="479" y="1192"/>
                    <a:pt x="553" y="1230"/>
                    <a:pt x="628" y="1230"/>
                  </a:cubicBezTo>
                  <a:cubicBezTo>
                    <a:pt x="671" y="1230"/>
                    <a:pt x="714" y="1217"/>
                    <a:pt x="751" y="1191"/>
                  </a:cubicBezTo>
                  <a:lnTo>
                    <a:pt x="1011" y="974"/>
                  </a:lnTo>
                  <a:lnTo>
                    <a:pt x="1011" y="2519"/>
                  </a:lnTo>
                  <a:lnTo>
                    <a:pt x="1444" y="2519"/>
                  </a:lnTo>
                  <a:lnTo>
                    <a:pt x="1444" y="974"/>
                  </a:lnTo>
                  <a:lnTo>
                    <a:pt x="1703" y="1191"/>
                  </a:lnTo>
                  <a:cubicBezTo>
                    <a:pt x="1740" y="1217"/>
                    <a:pt x="1785" y="1230"/>
                    <a:pt x="1830" y="1230"/>
                  </a:cubicBezTo>
                  <a:cubicBezTo>
                    <a:pt x="1907" y="1230"/>
                    <a:pt x="1984" y="1192"/>
                    <a:pt x="2021" y="1118"/>
                  </a:cubicBezTo>
                  <a:lnTo>
                    <a:pt x="2454" y="339"/>
                  </a:lnTo>
                  <a:lnTo>
                    <a:pt x="2281" y="65"/>
                  </a:lnTo>
                  <a:cubicBezTo>
                    <a:pt x="2256" y="23"/>
                    <a:pt x="2216" y="0"/>
                    <a:pt x="2175" y="0"/>
                  </a:cubicBezTo>
                  <a:cubicBezTo>
                    <a:pt x="2146" y="0"/>
                    <a:pt x="2117" y="12"/>
                    <a:pt x="2093" y="36"/>
                  </a:cubicBezTo>
                  <a:lnTo>
                    <a:pt x="1371" y="685"/>
                  </a:lnTo>
                  <a:cubicBezTo>
                    <a:pt x="1335" y="721"/>
                    <a:pt x="1285" y="739"/>
                    <a:pt x="1232" y="739"/>
                  </a:cubicBezTo>
                  <a:cubicBezTo>
                    <a:pt x="1180" y="739"/>
                    <a:pt x="1126" y="721"/>
                    <a:pt x="1083" y="685"/>
                  </a:cubicBezTo>
                  <a:lnTo>
                    <a:pt x="375" y="36"/>
                  </a:lnTo>
                  <a:cubicBezTo>
                    <a:pt x="351" y="12"/>
                    <a:pt x="322" y="0"/>
                    <a:pt x="29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5" name="Google Shape;18215;p72"/>
            <p:cNvSpPr/>
            <p:nvPr/>
          </p:nvSpPr>
          <p:spPr>
            <a:xfrm>
              <a:off x="6725112" y="2040033"/>
              <a:ext cx="90101" cy="82761"/>
            </a:xfrm>
            <a:custGeom>
              <a:rect b="b" l="l" r="r" t="t"/>
              <a:pathLst>
                <a:path extrusionOk="0" h="3157" w="3437">
                  <a:moveTo>
                    <a:pt x="1158" y="1"/>
                  </a:moveTo>
                  <a:cubicBezTo>
                    <a:pt x="1092" y="1"/>
                    <a:pt x="1031" y="40"/>
                    <a:pt x="997" y="96"/>
                  </a:cubicBezTo>
                  <a:cubicBezTo>
                    <a:pt x="823" y="356"/>
                    <a:pt x="419" y="977"/>
                    <a:pt x="87" y="1208"/>
                  </a:cubicBezTo>
                  <a:cubicBezTo>
                    <a:pt x="30" y="1237"/>
                    <a:pt x="1" y="1309"/>
                    <a:pt x="1" y="1381"/>
                  </a:cubicBezTo>
                  <a:lnTo>
                    <a:pt x="1" y="1468"/>
                  </a:lnTo>
                  <a:cubicBezTo>
                    <a:pt x="1" y="2290"/>
                    <a:pt x="593" y="3012"/>
                    <a:pt x="1415" y="3157"/>
                  </a:cubicBezTo>
                  <a:cubicBezTo>
                    <a:pt x="1069" y="2825"/>
                    <a:pt x="867" y="2363"/>
                    <a:pt x="867" y="1886"/>
                  </a:cubicBezTo>
                  <a:lnTo>
                    <a:pt x="867" y="1237"/>
                  </a:lnTo>
                  <a:cubicBezTo>
                    <a:pt x="867" y="1092"/>
                    <a:pt x="925" y="962"/>
                    <a:pt x="1011" y="847"/>
                  </a:cubicBezTo>
                  <a:cubicBezTo>
                    <a:pt x="1083" y="746"/>
                    <a:pt x="1170" y="630"/>
                    <a:pt x="1242" y="515"/>
                  </a:cubicBezTo>
                  <a:cubicBezTo>
                    <a:pt x="1264" y="482"/>
                    <a:pt x="1294" y="466"/>
                    <a:pt x="1331" y="466"/>
                  </a:cubicBezTo>
                  <a:cubicBezTo>
                    <a:pt x="1344" y="466"/>
                    <a:pt x="1358" y="468"/>
                    <a:pt x="1372" y="472"/>
                  </a:cubicBezTo>
                  <a:cubicBezTo>
                    <a:pt x="2281" y="688"/>
                    <a:pt x="3205" y="1078"/>
                    <a:pt x="3436" y="1338"/>
                  </a:cubicBezTo>
                  <a:lnTo>
                    <a:pt x="3436" y="1251"/>
                  </a:lnTo>
                  <a:cubicBezTo>
                    <a:pt x="3422" y="529"/>
                    <a:pt x="1733" y="111"/>
                    <a:pt x="1213" y="10"/>
                  </a:cubicBezTo>
                  <a:cubicBezTo>
                    <a:pt x="1195" y="4"/>
                    <a:pt x="1176" y="1"/>
                    <a:pt x="115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16" name="Google Shape;18216;p72"/>
          <p:cNvGrpSpPr/>
          <p:nvPr/>
        </p:nvGrpSpPr>
        <p:grpSpPr>
          <a:xfrm>
            <a:off x="7072513" y="1997512"/>
            <a:ext cx="394352" cy="308052"/>
            <a:chOff x="7072513" y="1997512"/>
            <a:chExt cx="394352" cy="308052"/>
          </a:xfrm>
        </p:grpSpPr>
        <p:sp>
          <p:nvSpPr>
            <p:cNvPr id="18217" name="Google Shape;18217;p72"/>
            <p:cNvSpPr/>
            <p:nvPr/>
          </p:nvSpPr>
          <p:spPr>
            <a:xfrm>
              <a:off x="7111862" y="2025903"/>
              <a:ext cx="279321" cy="279662"/>
            </a:xfrm>
            <a:custGeom>
              <a:rect b="b" l="l" r="r" t="t"/>
              <a:pathLst>
                <a:path extrusionOk="0" h="10668" w="10655">
                  <a:moveTo>
                    <a:pt x="5327" y="0"/>
                  </a:moveTo>
                  <a:cubicBezTo>
                    <a:pt x="2383" y="0"/>
                    <a:pt x="1" y="2396"/>
                    <a:pt x="1" y="5327"/>
                  </a:cubicBezTo>
                  <a:cubicBezTo>
                    <a:pt x="1" y="8272"/>
                    <a:pt x="2383" y="10668"/>
                    <a:pt x="5327" y="10668"/>
                  </a:cubicBezTo>
                  <a:cubicBezTo>
                    <a:pt x="8272" y="10668"/>
                    <a:pt x="10654" y="8272"/>
                    <a:pt x="10654" y="5327"/>
                  </a:cubicBezTo>
                  <a:cubicBezTo>
                    <a:pt x="10654" y="2396"/>
                    <a:pt x="8272" y="0"/>
                    <a:pt x="5327"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8" name="Google Shape;18218;p72"/>
            <p:cNvSpPr/>
            <p:nvPr/>
          </p:nvSpPr>
          <p:spPr>
            <a:xfrm>
              <a:off x="7250749" y="2106488"/>
              <a:ext cx="74582" cy="97677"/>
            </a:xfrm>
            <a:custGeom>
              <a:rect b="b" l="l" r="r" t="t"/>
              <a:pathLst>
                <a:path extrusionOk="0" h="3726" w="2845">
                  <a:moveTo>
                    <a:pt x="1" y="1"/>
                  </a:moveTo>
                  <a:lnTo>
                    <a:pt x="44" y="2282"/>
                  </a:lnTo>
                  <a:lnTo>
                    <a:pt x="1747" y="3725"/>
                  </a:lnTo>
                  <a:lnTo>
                    <a:pt x="1892" y="3523"/>
                  </a:lnTo>
                  <a:cubicBezTo>
                    <a:pt x="2844" y="2108"/>
                    <a:pt x="1949" y="189"/>
                    <a:pt x="246" y="30"/>
                  </a:cubicBezTo>
                  <a:lnTo>
                    <a:pt x="1"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9" name="Google Shape;18219;p72"/>
            <p:cNvSpPr/>
            <p:nvPr/>
          </p:nvSpPr>
          <p:spPr>
            <a:xfrm>
              <a:off x="7250749" y="2048212"/>
              <a:ext cx="148744" cy="193021"/>
            </a:xfrm>
            <a:custGeom>
              <a:rect b="b" l="l" r="r" t="t"/>
              <a:pathLst>
                <a:path extrusionOk="0" h="7363" w="5674">
                  <a:moveTo>
                    <a:pt x="1" y="1"/>
                  </a:moveTo>
                  <a:lnTo>
                    <a:pt x="1" y="2253"/>
                  </a:lnTo>
                  <a:lnTo>
                    <a:pt x="203" y="2267"/>
                  </a:lnTo>
                  <a:cubicBezTo>
                    <a:pt x="1357" y="2368"/>
                    <a:pt x="2238" y="3335"/>
                    <a:pt x="2252" y="4476"/>
                  </a:cubicBezTo>
                  <a:cubicBezTo>
                    <a:pt x="2252" y="4938"/>
                    <a:pt x="2108" y="5385"/>
                    <a:pt x="1834" y="5761"/>
                  </a:cubicBezTo>
                  <a:lnTo>
                    <a:pt x="1718" y="5934"/>
                  </a:lnTo>
                  <a:lnTo>
                    <a:pt x="3451" y="7363"/>
                  </a:lnTo>
                  <a:lnTo>
                    <a:pt x="3595" y="7175"/>
                  </a:lnTo>
                  <a:lnTo>
                    <a:pt x="3609" y="7161"/>
                  </a:lnTo>
                  <a:lnTo>
                    <a:pt x="3667" y="7089"/>
                  </a:lnTo>
                  <a:cubicBezTo>
                    <a:pt x="5674" y="4303"/>
                    <a:pt x="3913" y="376"/>
                    <a:pt x="491" y="15"/>
                  </a:cubicBezTo>
                  <a:lnTo>
                    <a:pt x="246" y="15"/>
                  </a:lnTo>
                  <a:lnTo>
                    <a:pt x="1" y="1"/>
                  </a:ln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0" name="Google Shape;18220;p72"/>
            <p:cNvSpPr/>
            <p:nvPr/>
          </p:nvSpPr>
          <p:spPr>
            <a:xfrm>
              <a:off x="7250382" y="1997512"/>
              <a:ext cx="216483" cy="272872"/>
            </a:xfrm>
            <a:custGeom>
              <a:rect b="b" l="l" r="r" t="t"/>
              <a:pathLst>
                <a:path extrusionOk="0" h="10409" w="8258">
                  <a:moveTo>
                    <a:pt x="404" y="1"/>
                  </a:moveTo>
                  <a:cubicBezTo>
                    <a:pt x="188" y="1"/>
                    <a:pt x="0" y="188"/>
                    <a:pt x="0" y="405"/>
                  </a:cubicBezTo>
                  <a:lnTo>
                    <a:pt x="0" y="1978"/>
                  </a:lnTo>
                  <a:lnTo>
                    <a:pt x="217" y="1978"/>
                  </a:lnTo>
                  <a:cubicBezTo>
                    <a:pt x="3825" y="2123"/>
                    <a:pt x="5760" y="6265"/>
                    <a:pt x="3566" y="9124"/>
                  </a:cubicBezTo>
                  <a:lnTo>
                    <a:pt x="3436" y="9297"/>
                  </a:lnTo>
                  <a:lnTo>
                    <a:pt x="4634" y="10307"/>
                  </a:lnTo>
                  <a:cubicBezTo>
                    <a:pt x="4706" y="10365"/>
                    <a:pt x="4793" y="10394"/>
                    <a:pt x="4894" y="10394"/>
                  </a:cubicBezTo>
                  <a:lnTo>
                    <a:pt x="4951" y="10408"/>
                  </a:lnTo>
                  <a:cubicBezTo>
                    <a:pt x="5053" y="10394"/>
                    <a:pt x="5154" y="10336"/>
                    <a:pt x="5226" y="10250"/>
                  </a:cubicBezTo>
                  <a:cubicBezTo>
                    <a:pt x="8257" y="6136"/>
                    <a:pt x="5529" y="304"/>
                    <a:pt x="43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1" name="Google Shape;18221;p72"/>
            <p:cNvSpPr/>
            <p:nvPr/>
          </p:nvSpPr>
          <p:spPr>
            <a:xfrm>
              <a:off x="7114903" y="2025903"/>
              <a:ext cx="137000" cy="140408"/>
            </a:xfrm>
            <a:custGeom>
              <a:rect b="b" l="l" r="r" t="t"/>
              <a:pathLst>
                <a:path extrusionOk="0" h="5356" w="5226">
                  <a:moveTo>
                    <a:pt x="5197" y="0"/>
                  </a:moveTo>
                  <a:cubicBezTo>
                    <a:pt x="2700" y="15"/>
                    <a:pt x="534" y="1747"/>
                    <a:pt x="0" y="4201"/>
                  </a:cubicBezTo>
                  <a:lnTo>
                    <a:pt x="5226" y="5356"/>
                  </a:lnTo>
                  <a:lnTo>
                    <a:pt x="5197"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2" name="Google Shape;18222;p72"/>
            <p:cNvSpPr/>
            <p:nvPr/>
          </p:nvSpPr>
          <p:spPr>
            <a:xfrm>
              <a:off x="7111862" y="2135639"/>
              <a:ext cx="140041" cy="164630"/>
            </a:xfrm>
            <a:custGeom>
              <a:rect b="b" l="l" r="r" t="t"/>
              <a:pathLst>
                <a:path extrusionOk="0" h="6280" w="5342">
                  <a:moveTo>
                    <a:pt x="131" y="0"/>
                  </a:moveTo>
                  <a:cubicBezTo>
                    <a:pt x="44" y="376"/>
                    <a:pt x="1" y="765"/>
                    <a:pt x="1" y="1155"/>
                  </a:cubicBezTo>
                  <a:cubicBezTo>
                    <a:pt x="1" y="3537"/>
                    <a:pt x="1603" y="5645"/>
                    <a:pt x="3913" y="6280"/>
                  </a:cubicBezTo>
                  <a:lnTo>
                    <a:pt x="5342" y="1170"/>
                  </a:lnTo>
                  <a:lnTo>
                    <a:pt x="131" y="0"/>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3" name="Google Shape;18223;p72"/>
            <p:cNvSpPr/>
            <p:nvPr/>
          </p:nvSpPr>
          <p:spPr>
            <a:xfrm>
              <a:off x="7198529" y="2280188"/>
              <a:ext cx="73821" cy="25376"/>
            </a:xfrm>
            <a:custGeom>
              <a:rect b="b" l="l" r="r" t="t"/>
              <a:pathLst>
                <a:path extrusionOk="0" h="968" w="2816">
                  <a:moveTo>
                    <a:pt x="563" y="1"/>
                  </a:moveTo>
                  <a:lnTo>
                    <a:pt x="0" y="564"/>
                  </a:lnTo>
                  <a:cubicBezTo>
                    <a:pt x="636" y="824"/>
                    <a:pt x="1329" y="968"/>
                    <a:pt x="2021" y="968"/>
                  </a:cubicBezTo>
                  <a:cubicBezTo>
                    <a:pt x="2281" y="968"/>
                    <a:pt x="2556" y="939"/>
                    <a:pt x="2815" y="896"/>
                  </a:cubicBezTo>
                  <a:cubicBezTo>
                    <a:pt x="2007" y="780"/>
                    <a:pt x="1242" y="477"/>
                    <a:pt x="56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4" name="Google Shape;18224;p72"/>
            <p:cNvSpPr/>
            <p:nvPr/>
          </p:nvSpPr>
          <p:spPr>
            <a:xfrm>
              <a:off x="7114903" y="2025903"/>
              <a:ext cx="136239" cy="118833"/>
            </a:xfrm>
            <a:custGeom>
              <a:rect b="b" l="l" r="r" t="t"/>
              <a:pathLst>
                <a:path extrusionOk="0" h="4533" w="5197">
                  <a:moveTo>
                    <a:pt x="5197" y="0"/>
                  </a:moveTo>
                  <a:cubicBezTo>
                    <a:pt x="2700" y="15"/>
                    <a:pt x="534" y="1747"/>
                    <a:pt x="0" y="4201"/>
                  </a:cubicBezTo>
                  <a:lnTo>
                    <a:pt x="1545" y="4533"/>
                  </a:lnTo>
                  <a:cubicBezTo>
                    <a:pt x="1848" y="2526"/>
                    <a:pt x="3263" y="866"/>
                    <a:pt x="5197" y="260"/>
                  </a:cubicBezTo>
                  <a:lnTo>
                    <a:pt x="5197" y="0"/>
                  </a:lnTo>
                  <a:close/>
                </a:path>
              </a:pathLst>
            </a:custGeom>
            <a:solidFill>
              <a:srgbClr val="8BA3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5" name="Google Shape;18225;p72"/>
            <p:cNvSpPr/>
            <p:nvPr/>
          </p:nvSpPr>
          <p:spPr>
            <a:xfrm>
              <a:off x="7072513" y="2004223"/>
              <a:ext cx="136947" cy="105515"/>
            </a:xfrm>
            <a:custGeom>
              <a:rect b="b" l="l" r="r" t="t"/>
              <a:pathLst>
                <a:path extrusionOk="0" h="4025" w="5224">
                  <a:moveTo>
                    <a:pt x="210" y="1"/>
                  </a:moveTo>
                  <a:cubicBezTo>
                    <a:pt x="105" y="1"/>
                    <a:pt x="0" y="69"/>
                    <a:pt x="0" y="206"/>
                  </a:cubicBezTo>
                  <a:lnTo>
                    <a:pt x="0" y="1332"/>
                  </a:lnTo>
                  <a:cubicBezTo>
                    <a:pt x="0" y="1470"/>
                    <a:pt x="105" y="1538"/>
                    <a:pt x="210" y="1538"/>
                  </a:cubicBezTo>
                  <a:cubicBezTo>
                    <a:pt x="314" y="1538"/>
                    <a:pt x="419" y="1470"/>
                    <a:pt x="419" y="1332"/>
                  </a:cubicBezTo>
                  <a:lnTo>
                    <a:pt x="419" y="972"/>
                  </a:lnTo>
                  <a:lnTo>
                    <a:pt x="3147" y="972"/>
                  </a:lnTo>
                  <a:lnTo>
                    <a:pt x="4750" y="3931"/>
                  </a:lnTo>
                  <a:cubicBezTo>
                    <a:pt x="4775" y="3998"/>
                    <a:pt x="4829" y="4025"/>
                    <a:pt x="4889" y="4025"/>
                  </a:cubicBezTo>
                  <a:cubicBezTo>
                    <a:pt x="5037" y="4025"/>
                    <a:pt x="5223" y="3862"/>
                    <a:pt x="5111" y="3729"/>
                  </a:cubicBezTo>
                  <a:lnTo>
                    <a:pt x="5125" y="3729"/>
                  </a:lnTo>
                  <a:lnTo>
                    <a:pt x="3451" y="668"/>
                  </a:lnTo>
                  <a:cubicBezTo>
                    <a:pt x="3422" y="596"/>
                    <a:pt x="3349" y="553"/>
                    <a:pt x="3277" y="553"/>
                  </a:cubicBezTo>
                  <a:lnTo>
                    <a:pt x="419" y="553"/>
                  </a:lnTo>
                  <a:lnTo>
                    <a:pt x="419" y="206"/>
                  </a:lnTo>
                  <a:cubicBezTo>
                    <a:pt x="419" y="69"/>
                    <a:pt x="314" y="1"/>
                    <a:pt x="2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6" name="Google Shape;18226;p72"/>
            <p:cNvSpPr/>
            <p:nvPr/>
          </p:nvSpPr>
          <p:spPr>
            <a:xfrm>
              <a:off x="7187545" y="2099436"/>
              <a:ext cx="35233" cy="30173"/>
            </a:xfrm>
            <a:custGeom>
              <a:rect b="b" l="l" r="r" t="t"/>
              <a:pathLst>
                <a:path extrusionOk="0" h="1151" w="1344">
                  <a:moveTo>
                    <a:pt x="762" y="1"/>
                  </a:moveTo>
                  <a:cubicBezTo>
                    <a:pt x="621" y="1"/>
                    <a:pt x="478" y="53"/>
                    <a:pt x="362" y="169"/>
                  </a:cubicBezTo>
                  <a:cubicBezTo>
                    <a:pt x="1" y="530"/>
                    <a:pt x="261" y="1150"/>
                    <a:pt x="766" y="1150"/>
                  </a:cubicBezTo>
                  <a:cubicBezTo>
                    <a:pt x="1083" y="1150"/>
                    <a:pt x="1343" y="891"/>
                    <a:pt x="1343" y="573"/>
                  </a:cubicBezTo>
                  <a:cubicBezTo>
                    <a:pt x="1343" y="231"/>
                    <a:pt x="1058" y="1"/>
                    <a:pt x="762" y="1"/>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7" name="Google Shape;18227;p72"/>
            <p:cNvSpPr/>
            <p:nvPr/>
          </p:nvSpPr>
          <p:spPr>
            <a:xfrm>
              <a:off x="7098990" y="2135246"/>
              <a:ext cx="120379" cy="165023"/>
            </a:xfrm>
            <a:custGeom>
              <a:rect b="b" l="l" r="r" t="t"/>
              <a:pathLst>
                <a:path extrusionOk="0" h="6295" w="4592">
                  <a:moveTo>
                    <a:pt x="622" y="1"/>
                  </a:moveTo>
                  <a:lnTo>
                    <a:pt x="622" y="1"/>
                  </a:lnTo>
                  <a:cubicBezTo>
                    <a:pt x="1" y="2773"/>
                    <a:pt x="1675" y="5544"/>
                    <a:pt x="4404" y="6295"/>
                  </a:cubicBezTo>
                  <a:lnTo>
                    <a:pt x="4591" y="5660"/>
                  </a:lnTo>
                  <a:cubicBezTo>
                    <a:pt x="3032" y="4692"/>
                    <a:pt x="2094" y="2989"/>
                    <a:pt x="2094" y="1170"/>
                  </a:cubicBezTo>
                  <a:cubicBezTo>
                    <a:pt x="2094" y="896"/>
                    <a:pt x="2108" y="622"/>
                    <a:pt x="2152" y="362"/>
                  </a:cubicBezTo>
                  <a:lnTo>
                    <a:pt x="622" y="1"/>
                  </a:ln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28" name="Google Shape;18228;p72"/>
          <p:cNvGrpSpPr/>
          <p:nvPr/>
        </p:nvGrpSpPr>
        <p:grpSpPr>
          <a:xfrm>
            <a:off x="7576208" y="1977825"/>
            <a:ext cx="292533" cy="347454"/>
            <a:chOff x="7576208" y="1977825"/>
            <a:chExt cx="292533" cy="347454"/>
          </a:xfrm>
        </p:grpSpPr>
        <p:sp>
          <p:nvSpPr>
            <p:cNvPr id="18229" name="Google Shape;18229;p72"/>
            <p:cNvSpPr/>
            <p:nvPr/>
          </p:nvSpPr>
          <p:spPr>
            <a:xfrm>
              <a:off x="7576208" y="1999032"/>
              <a:ext cx="89315" cy="148351"/>
            </a:xfrm>
            <a:custGeom>
              <a:rect b="b" l="l" r="r" t="t"/>
              <a:pathLst>
                <a:path extrusionOk="0" h="5659" w="3407">
                  <a:moveTo>
                    <a:pt x="592" y="0"/>
                  </a:moveTo>
                  <a:cubicBezTo>
                    <a:pt x="260" y="0"/>
                    <a:pt x="0" y="260"/>
                    <a:pt x="0" y="592"/>
                  </a:cubicBezTo>
                  <a:lnTo>
                    <a:pt x="0" y="1415"/>
                  </a:lnTo>
                  <a:cubicBezTo>
                    <a:pt x="0" y="3378"/>
                    <a:pt x="1011" y="3797"/>
                    <a:pt x="1819" y="4129"/>
                  </a:cubicBezTo>
                  <a:cubicBezTo>
                    <a:pt x="2281" y="4316"/>
                    <a:pt x="2671" y="4475"/>
                    <a:pt x="2858" y="4865"/>
                  </a:cubicBezTo>
                  <a:cubicBezTo>
                    <a:pt x="2916" y="4952"/>
                    <a:pt x="2902" y="5067"/>
                    <a:pt x="2829" y="5154"/>
                  </a:cubicBezTo>
                  <a:cubicBezTo>
                    <a:pt x="2759" y="5224"/>
                    <a:pt x="2661" y="5266"/>
                    <a:pt x="2560" y="5266"/>
                  </a:cubicBezTo>
                  <a:cubicBezTo>
                    <a:pt x="2515" y="5266"/>
                    <a:pt x="2469" y="5258"/>
                    <a:pt x="2425" y="5240"/>
                  </a:cubicBezTo>
                  <a:cubicBezTo>
                    <a:pt x="2295" y="5183"/>
                    <a:pt x="2266" y="5009"/>
                    <a:pt x="2266" y="4865"/>
                  </a:cubicBezTo>
                  <a:cubicBezTo>
                    <a:pt x="2274" y="4731"/>
                    <a:pt x="2175" y="4663"/>
                    <a:pt x="2074" y="4663"/>
                  </a:cubicBezTo>
                  <a:cubicBezTo>
                    <a:pt x="1979" y="4663"/>
                    <a:pt x="1884" y="4724"/>
                    <a:pt x="1877" y="4851"/>
                  </a:cubicBezTo>
                  <a:cubicBezTo>
                    <a:pt x="1877" y="5024"/>
                    <a:pt x="1891" y="5442"/>
                    <a:pt x="2281" y="5616"/>
                  </a:cubicBezTo>
                  <a:cubicBezTo>
                    <a:pt x="2353" y="5644"/>
                    <a:pt x="2454" y="5659"/>
                    <a:pt x="2541" y="5659"/>
                  </a:cubicBezTo>
                  <a:cubicBezTo>
                    <a:pt x="2757" y="5659"/>
                    <a:pt x="2959" y="5572"/>
                    <a:pt x="3104" y="5428"/>
                  </a:cubicBezTo>
                  <a:cubicBezTo>
                    <a:pt x="3306" y="5226"/>
                    <a:pt x="3349" y="4937"/>
                    <a:pt x="3219" y="4692"/>
                  </a:cubicBezTo>
                  <a:cubicBezTo>
                    <a:pt x="2959" y="4158"/>
                    <a:pt x="2454" y="3956"/>
                    <a:pt x="1963" y="3768"/>
                  </a:cubicBezTo>
                  <a:cubicBezTo>
                    <a:pt x="1588" y="3609"/>
                    <a:pt x="1184" y="3436"/>
                    <a:pt x="881" y="3118"/>
                  </a:cubicBezTo>
                  <a:cubicBezTo>
                    <a:pt x="549" y="2743"/>
                    <a:pt x="390" y="2180"/>
                    <a:pt x="390" y="1415"/>
                  </a:cubicBezTo>
                  <a:lnTo>
                    <a:pt x="390" y="592"/>
                  </a:lnTo>
                  <a:cubicBezTo>
                    <a:pt x="390" y="477"/>
                    <a:pt x="476" y="390"/>
                    <a:pt x="592" y="390"/>
                  </a:cubicBezTo>
                  <a:cubicBezTo>
                    <a:pt x="895" y="390"/>
                    <a:pt x="1198" y="549"/>
                    <a:pt x="1371" y="809"/>
                  </a:cubicBezTo>
                  <a:lnTo>
                    <a:pt x="1516" y="1025"/>
                  </a:lnTo>
                  <a:cubicBezTo>
                    <a:pt x="1689" y="1256"/>
                    <a:pt x="1949" y="1400"/>
                    <a:pt x="2223" y="1400"/>
                  </a:cubicBezTo>
                  <a:lnTo>
                    <a:pt x="3147" y="1400"/>
                  </a:lnTo>
                  <a:cubicBezTo>
                    <a:pt x="3407" y="1400"/>
                    <a:pt x="3407" y="996"/>
                    <a:pt x="3147" y="996"/>
                  </a:cubicBezTo>
                  <a:lnTo>
                    <a:pt x="2223" y="996"/>
                  </a:lnTo>
                  <a:cubicBezTo>
                    <a:pt x="2079" y="996"/>
                    <a:pt x="1934" y="924"/>
                    <a:pt x="1848" y="809"/>
                  </a:cubicBezTo>
                  <a:lnTo>
                    <a:pt x="1689" y="578"/>
                  </a:lnTo>
                  <a:cubicBezTo>
                    <a:pt x="1444" y="217"/>
                    <a:pt x="1025" y="0"/>
                    <a:pt x="5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0" name="Google Shape;18230;p72"/>
            <p:cNvSpPr/>
            <p:nvPr/>
          </p:nvSpPr>
          <p:spPr>
            <a:xfrm>
              <a:off x="7779034" y="1999032"/>
              <a:ext cx="89708" cy="148351"/>
            </a:xfrm>
            <a:custGeom>
              <a:rect b="b" l="l" r="r" t="t"/>
              <a:pathLst>
                <a:path extrusionOk="0" h="5659" w="3422">
                  <a:moveTo>
                    <a:pt x="2830" y="0"/>
                  </a:moveTo>
                  <a:cubicBezTo>
                    <a:pt x="2382" y="0"/>
                    <a:pt x="1964" y="217"/>
                    <a:pt x="1718" y="578"/>
                  </a:cubicBezTo>
                  <a:lnTo>
                    <a:pt x="1574" y="794"/>
                  </a:lnTo>
                  <a:cubicBezTo>
                    <a:pt x="1487" y="924"/>
                    <a:pt x="1343" y="996"/>
                    <a:pt x="1184" y="996"/>
                  </a:cubicBezTo>
                  <a:lnTo>
                    <a:pt x="260" y="996"/>
                  </a:lnTo>
                  <a:cubicBezTo>
                    <a:pt x="0" y="996"/>
                    <a:pt x="0" y="1386"/>
                    <a:pt x="260" y="1386"/>
                  </a:cubicBezTo>
                  <a:lnTo>
                    <a:pt x="1184" y="1386"/>
                  </a:lnTo>
                  <a:cubicBezTo>
                    <a:pt x="1197" y="1387"/>
                    <a:pt x="1211" y="1387"/>
                    <a:pt x="1224" y="1387"/>
                  </a:cubicBezTo>
                  <a:cubicBezTo>
                    <a:pt x="1497" y="1387"/>
                    <a:pt x="1740" y="1246"/>
                    <a:pt x="1891" y="1025"/>
                  </a:cubicBezTo>
                  <a:lnTo>
                    <a:pt x="2050" y="794"/>
                  </a:lnTo>
                  <a:cubicBezTo>
                    <a:pt x="2224" y="549"/>
                    <a:pt x="2512" y="390"/>
                    <a:pt x="2830" y="390"/>
                  </a:cubicBezTo>
                  <a:cubicBezTo>
                    <a:pt x="2931" y="390"/>
                    <a:pt x="3032" y="477"/>
                    <a:pt x="3032" y="592"/>
                  </a:cubicBezTo>
                  <a:lnTo>
                    <a:pt x="3032" y="1415"/>
                  </a:lnTo>
                  <a:cubicBezTo>
                    <a:pt x="3032" y="2180"/>
                    <a:pt x="2859" y="2743"/>
                    <a:pt x="2527" y="3104"/>
                  </a:cubicBezTo>
                  <a:cubicBezTo>
                    <a:pt x="2238" y="3436"/>
                    <a:pt x="1834" y="3595"/>
                    <a:pt x="1444" y="3753"/>
                  </a:cubicBezTo>
                  <a:cubicBezTo>
                    <a:pt x="968" y="3970"/>
                    <a:pt x="462" y="4158"/>
                    <a:pt x="203" y="4692"/>
                  </a:cubicBezTo>
                  <a:cubicBezTo>
                    <a:pt x="73" y="4923"/>
                    <a:pt x="116" y="5226"/>
                    <a:pt x="304" y="5414"/>
                  </a:cubicBezTo>
                  <a:cubicBezTo>
                    <a:pt x="462" y="5572"/>
                    <a:pt x="664" y="5659"/>
                    <a:pt x="881" y="5659"/>
                  </a:cubicBezTo>
                  <a:cubicBezTo>
                    <a:pt x="968" y="5659"/>
                    <a:pt x="1054" y="5644"/>
                    <a:pt x="1141" y="5601"/>
                  </a:cubicBezTo>
                  <a:cubicBezTo>
                    <a:pt x="1516" y="5442"/>
                    <a:pt x="1531" y="5038"/>
                    <a:pt x="1531" y="4851"/>
                  </a:cubicBezTo>
                  <a:cubicBezTo>
                    <a:pt x="1524" y="4724"/>
                    <a:pt x="1428" y="4663"/>
                    <a:pt x="1333" y="4663"/>
                  </a:cubicBezTo>
                  <a:cubicBezTo>
                    <a:pt x="1233" y="4663"/>
                    <a:pt x="1133" y="4731"/>
                    <a:pt x="1141" y="4865"/>
                  </a:cubicBezTo>
                  <a:cubicBezTo>
                    <a:pt x="1141" y="5009"/>
                    <a:pt x="1126" y="5183"/>
                    <a:pt x="982" y="5240"/>
                  </a:cubicBezTo>
                  <a:cubicBezTo>
                    <a:pt x="939" y="5253"/>
                    <a:pt x="895" y="5260"/>
                    <a:pt x="853" y="5260"/>
                  </a:cubicBezTo>
                  <a:cubicBezTo>
                    <a:pt x="755" y="5260"/>
                    <a:pt x="663" y="5224"/>
                    <a:pt x="592" y="5154"/>
                  </a:cubicBezTo>
                  <a:cubicBezTo>
                    <a:pt x="506" y="5067"/>
                    <a:pt x="491" y="4952"/>
                    <a:pt x="549" y="4851"/>
                  </a:cubicBezTo>
                  <a:cubicBezTo>
                    <a:pt x="751" y="4461"/>
                    <a:pt x="1141" y="4302"/>
                    <a:pt x="1588" y="4114"/>
                  </a:cubicBezTo>
                  <a:cubicBezTo>
                    <a:pt x="2411" y="3797"/>
                    <a:pt x="3422" y="3378"/>
                    <a:pt x="3422" y="1415"/>
                  </a:cubicBezTo>
                  <a:lnTo>
                    <a:pt x="3422" y="592"/>
                  </a:lnTo>
                  <a:cubicBezTo>
                    <a:pt x="3422" y="260"/>
                    <a:pt x="3147" y="0"/>
                    <a:pt x="2830"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1" name="Google Shape;18231;p72"/>
            <p:cNvSpPr/>
            <p:nvPr/>
          </p:nvSpPr>
          <p:spPr>
            <a:xfrm>
              <a:off x="7710927" y="2175381"/>
              <a:ext cx="22728" cy="103707"/>
            </a:xfrm>
            <a:custGeom>
              <a:rect b="b" l="l" r="r" t="t"/>
              <a:pathLst>
                <a:path extrusionOk="0" h="3956" w="867">
                  <a:moveTo>
                    <a:pt x="0" y="0"/>
                  </a:moveTo>
                  <a:lnTo>
                    <a:pt x="0" y="3955"/>
                  </a:lnTo>
                  <a:lnTo>
                    <a:pt x="866" y="3955"/>
                  </a:lnTo>
                  <a:lnTo>
                    <a:pt x="866" y="0"/>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2" name="Google Shape;18232;p72"/>
            <p:cNvSpPr/>
            <p:nvPr/>
          </p:nvSpPr>
          <p:spPr>
            <a:xfrm>
              <a:off x="7638626" y="1989176"/>
              <a:ext cx="167671" cy="204765"/>
            </a:xfrm>
            <a:custGeom>
              <a:rect b="b" l="l" r="r" t="t"/>
              <a:pathLst>
                <a:path extrusionOk="0" h="7811" w="6396">
                  <a:moveTo>
                    <a:pt x="1" y="1"/>
                  </a:moveTo>
                  <a:lnTo>
                    <a:pt x="1" y="2570"/>
                  </a:lnTo>
                  <a:cubicBezTo>
                    <a:pt x="1" y="4375"/>
                    <a:pt x="867" y="6093"/>
                    <a:pt x="2325" y="7175"/>
                  </a:cubicBezTo>
                  <a:lnTo>
                    <a:pt x="3191" y="7810"/>
                  </a:lnTo>
                  <a:lnTo>
                    <a:pt x="4072" y="7175"/>
                  </a:lnTo>
                  <a:cubicBezTo>
                    <a:pt x="5530" y="6093"/>
                    <a:pt x="6396" y="4375"/>
                    <a:pt x="6396" y="2570"/>
                  </a:cubicBezTo>
                  <a:lnTo>
                    <a:pt x="6396" y="1"/>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3" name="Google Shape;18233;p72"/>
            <p:cNvSpPr/>
            <p:nvPr/>
          </p:nvSpPr>
          <p:spPr>
            <a:xfrm>
              <a:off x="7706759" y="1989176"/>
              <a:ext cx="99538" cy="204765"/>
            </a:xfrm>
            <a:custGeom>
              <a:rect b="b" l="l" r="r" t="t"/>
              <a:pathLst>
                <a:path extrusionOk="0" h="7811" w="3797">
                  <a:moveTo>
                    <a:pt x="2584" y="1"/>
                  </a:moveTo>
                  <a:lnTo>
                    <a:pt x="2584" y="2570"/>
                  </a:lnTo>
                  <a:cubicBezTo>
                    <a:pt x="2584" y="4375"/>
                    <a:pt x="1718" y="6093"/>
                    <a:pt x="260" y="7175"/>
                  </a:cubicBezTo>
                  <a:lnTo>
                    <a:pt x="0" y="7363"/>
                  </a:lnTo>
                  <a:lnTo>
                    <a:pt x="592" y="7810"/>
                  </a:lnTo>
                  <a:lnTo>
                    <a:pt x="1458" y="7175"/>
                  </a:lnTo>
                  <a:cubicBezTo>
                    <a:pt x="2931" y="6093"/>
                    <a:pt x="3797" y="4389"/>
                    <a:pt x="3797" y="2570"/>
                  </a:cubicBezTo>
                  <a:lnTo>
                    <a:pt x="3797"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4" name="Google Shape;18234;p72"/>
            <p:cNvSpPr/>
            <p:nvPr/>
          </p:nvSpPr>
          <p:spPr>
            <a:xfrm>
              <a:off x="7628035" y="1977825"/>
              <a:ext cx="189246" cy="22728"/>
            </a:xfrm>
            <a:custGeom>
              <a:rect b="b" l="l" r="r" t="t"/>
              <a:pathLst>
                <a:path extrusionOk="0" h="867" w="7219">
                  <a:moveTo>
                    <a:pt x="174" y="1"/>
                  </a:moveTo>
                  <a:cubicBezTo>
                    <a:pt x="73" y="1"/>
                    <a:pt x="1" y="73"/>
                    <a:pt x="1" y="174"/>
                  </a:cubicBezTo>
                  <a:lnTo>
                    <a:pt x="1" y="694"/>
                  </a:lnTo>
                  <a:cubicBezTo>
                    <a:pt x="1" y="795"/>
                    <a:pt x="73" y="867"/>
                    <a:pt x="174" y="867"/>
                  </a:cubicBezTo>
                  <a:lnTo>
                    <a:pt x="7031" y="867"/>
                  </a:lnTo>
                  <a:cubicBezTo>
                    <a:pt x="7132" y="867"/>
                    <a:pt x="7218" y="795"/>
                    <a:pt x="7218" y="694"/>
                  </a:cubicBezTo>
                  <a:lnTo>
                    <a:pt x="7218" y="174"/>
                  </a:lnTo>
                  <a:cubicBezTo>
                    <a:pt x="7218" y="73"/>
                    <a:pt x="7132" y="1"/>
                    <a:pt x="703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5" name="Google Shape;18235;p72"/>
            <p:cNvSpPr/>
            <p:nvPr/>
          </p:nvSpPr>
          <p:spPr>
            <a:xfrm>
              <a:off x="7785456" y="1977825"/>
              <a:ext cx="31825" cy="22728"/>
            </a:xfrm>
            <a:custGeom>
              <a:rect b="b" l="l" r="r" t="t"/>
              <a:pathLst>
                <a:path extrusionOk="0" h="867" w="1214">
                  <a:moveTo>
                    <a:pt x="1" y="1"/>
                  </a:moveTo>
                  <a:lnTo>
                    <a:pt x="1" y="867"/>
                  </a:lnTo>
                  <a:lnTo>
                    <a:pt x="1026" y="867"/>
                  </a:lnTo>
                  <a:cubicBezTo>
                    <a:pt x="1127" y="867"/>
                    <a:pt x="1213" y="795"/>
                    <a:pt x="1213" y="694"/>
                  </a:cubicBezTo>
                  <a:lnTo>
                    <a:pt x="1213" y="174"/>
                  </a:lnTo>
                  <a:cubicBezTo>
                    <a:pt x="1213" y="73"/>
                    <a:pt x="1127" y="1"/>
                    <a:pt x="1026"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6" name="Google Shape;18236;p72"/>
            <p:cNvSpPr/>
            <p:nvPr/>
          </p:nvSpPr>
          <p:spPr>
            <a:xfrm>
              <a:off x="7681776" y="2039980"/>
              <a:ext cx="82158" cy="78042"/>
            </a:xfrm>
            <a:custGeom>
              <a:rect b="b" l="l" r="r" t="t"/>
              <a:pathLst>
                <a:path extrusionOk="0" h="2977" w="3134">
                  <a:moveTo>
                    <a:pt x="1567" y="1"/>
                  </a:moveTo>
                  <a:cubicBezTo>
                    <a:pt x="1560" y="1"/>
                    <a:pt x="1552" y="4"/>
                    <a:pt x="1545" y="12"/>
                  </a:cubicBezTo>
                  <a:lnTo>
                    <a:pt x="1083" y="921"/>
                  </a:lnTo>
                  <a:cubicBezTo>
                    <a:pt x="1083" y="936"/>
                    <a:pt x="1069" y="950"/>
                    <a:pt x="1054" y="950"/>
                  </a:cubicBezTo>
                  <a:lnTo>
                    <a:pt x="44" y="1094"/>
                  </a:lnTo>
                  <a:cubicBezTo>
                    <a:pt x="15" y="1094"/>
                    <a:pt x="1" y="1138"/>
                    <a:pt x="15" y="1167"/>
                  </a:cubicBezTo>
                  <a:lnTo>
                    <a:pt x="751" y="1888"/>
                  </a:lnTo>
                  <a:cubicBezTo>
                    <a:pt x="766" y="1903"/>
                    <a:pt x="766" y="1903"/>
                    <a:pt x="766" y="1917"/>
                  </a:cubicBezTo>
                  <a:lnTo>
                    <a:pt x="592" y="2928"/>
                  </a:lnTo>
                  <a:cubicBezTo>
                    <a:pt x="582" y="2960"/>
                    <a:pt x="595" y="2976"/>
                    <a:pt x="621" y="2976"/>
                  </a:cubicBezTo>
                  <a:cubicBezTo>
                    <a:pt x="629" y="2976"/>
                    <a:pt x="639" y="2975"/>
                    <a:pt x="650" y="2971"/>
                  </a:cubicBezTo>
                  <a:lnTo>
                    <a:pt x="1545" y="2495"/>
                  </a:lnTo>
                  <a:lnTo>
                    <a:pt x="1588" y="2495"/>
                  </a:lnTo>
                  <a:lnTo>
                    <a:pt x="2483" y="2971"/>
                  </a:lnTo>
                  <a:cubicBezTo>
                    <a:pt x="2491" y="2975"/>
                    <a:pt x="2498" y="2976"/>
                    <a:pt x="2505" y="2976"/>
                  </a:cubicBezTo>
                  <a:cubicBezTo>
                    <a:pt x="2525" y="2976"/>
                    <a:pt x="2541" y="2960"/>
                    <a:pt x="2541" y="2928"/>
                  </a:cubicBezTo>
                  <a:lnTo>
                    <a:pt x="2368" y="1917"/>
                  </a:lnTo>
                  <a:cubicBezTo>
                    <a:pt x="2354" y="1903"/>
                    <a:pt x="2368" y="1903"/>
                    <a:pt x="2368" y="1888"/>
                  </a:cubicBezTo>
                  <a:lnTo>
                    <a:pt x="3104" y="1167"/>
                  </a:lnTo>
                  <a:cubicBezTo>
                    <a:pt x="3133" y="1138"/>
                    <a:pt x="3119" y="1094"/>
                    <a:pt x="3090" y="1094"/>
                  </a:cubicBezTo>
                  <a:lnTo>
                    <a:pt x="2065" y="950"/>
                  </a:lnTo>
                  <a:cubicBezTo>
                    <a:pt x="2050" y="950"/>
                    <a:pt x="2050" y="936"/>
                    <a:pt x="2036" y="921"/>
                  </a:cubicBezTo>
                  <a:lnTo>
                    <a:pt x="1588" y="12"/>
                  </a:lnTo>
                  <a:cubicBezTo>
                    <a:pt x="1581" y="4"/>
                    <a:pt x="1574" y="1"/>
                    <a:pt x="15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7" name="Google Shape;18237;p72"/>
            <p:cNvSpPr/>
            <p:nvPr/>
          </p:nvSpPr>
          <p:spPr>
            <a:xfrm>
              <a:off x="7700703" y="2180676"/>
              <a:ext cx="43543" cy="21208"/>
            </a:xfrm>
            <a:custGeom>
              <a:rect b="b" l="l" r="r" t="t"/>
              <a:pathLst>
                <a:path extrusionOk="0" h="809" w="1661">
                  <a:moveTo>
                    <a:pt x="332" y="0"/>
                  </a:moveTo>
                  <a:cubicBezTo>
                    <a:pt x="145" y="0"/>
                    <a:pt x="0" y="145"/>
                    <a:pt x="0" y="332"/>
                  </a:cubicBezTo>
                  <a:lnTo>
                    <a:pt x="0" y="477"/>
                  </a:lnTo>
                  <a:cubicBezTo>
                    <a:pt x="0" y="664"/>
                    <a:pt x="145" y="809"/>
                    <a:pt x="332" y="809"/>
                  </a:cubicBezTo>
                  <a:lnTo>
                    <a:pt x="1328" y="809"/>
                  </a:lnTo>
                  <a:cubicBezTo>
                    <a:pt x="1502" y="809"/>
                    <a:pt x="1660" y="664"/>
                    <a:pt x="1660" y="477"/>
                  </a:cubicBezTo>
                  <a:lnTo>
                    <a:pt x="1660" y="332"/>
                  </a:lnTo>
                  <a:cubicBezTo>
                    <a:pt x="1660" y="145"/>
                    <a:pt x="1502" y="0"/>
                    <a:pt x="1328"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8" name="Google Shape;18238;p72"/>
            <p:cNvSpPr/>
            <p:nvPr/>
          </p:nvSpPr>
          <p:spPr>
            <a:xfrm>
              <a:off x="7678001" y="2263542"/>
              <a:ext cx="88947" cy="30672"/>
            </a:xfrm>
            <a:custGeom>
              <a:rect b="b" l="l" r="r" t="t"/>
              <a:pathLst>
                <a:path extrusionOk="0" h="1170" w="3393">
                  <a:moveTo>
                    <a:pt x="448" y="1"/>
                  </a:moveTo>
                  <a:cubicBezTo>
                    <a:pt x="202" y="1"/>
                    <a:pt x="0" y="203"/>
                    <a:pt x="0" y="448"/>
                  </a:cubicBezTo>
                  <a:lnTo>
                    <a:pt x="0" y="1170"/>
                  </a:lnTo>
                  <a:lnTo>
                    <a:pt x="3393" y="1170"/>
                  </a:lnTo>
                  <a:lnTo>
                    <a:pt x="3393" y="448"/>
                  </a:lnTo>
                  <a:cubicBezTo>
                    <a:pt x="3393" y="203"/>
                    <a:pt x="3190" y="1"/>
                    <a:pt x="294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9" name="Google Shape;18239;p72"/>
            <p:cNvSpPr/>
            <p:nvPr/>
          </p:nvSpPr>
          <p:spPr>
            <a:xfrm>
              <a:off x="7735517" y="2263542"/>
              <a:ext cx="31432" cy="30672"/>
            </a:xfrm>
            <a:custGeom>
              <a:rect b="b" l="l" r="r" t="t"/>
              <a:pathLst>
                <a:path extrusionOk="0" h="1170" w="1199">
                  <a:moveTo>
                    <a:pt x="0" y="1"/>
                  </a:moveTo>
                  <a:lnTo>
                    <a:pt x="0" y="1170"/>
                  </a:lnTo>
                  <a:lnTo>
                    <a:pt x="1199" y="1170"/>
                  </a:lnTo>
                  <a:lnTo>
                    <a:pt x="1199" y="448"/>
                  </a:lnTo>
                  <a:cubicBezTo>
                    <a:pt x="1199" y="203"/>
                    <a:pt x="996" y="1"/>
                    <a:pt x="751"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0" name="Google Shape;18240;p72"/>
            <p:cNvSpPr/>
            <p:nvPr/>
          </p:nvSpPr>
          <p:spPr>
            <a:xfrm>
              <a:off x="7645835" y="2286637"/>
              <a:ext cx="152519" cy="38615"/>
            </a:xfrm>
            <a:custGeom>
              <a:rect b="b" l="l" r="r" t="t"/>
              <a:pathLst>
                <a:path extrusionOk="0" h="1473" w="5818">
                  <a:moveTo>
                    <a:pt x="462" y="0"/>
                  </a:moveTo>
                  <a:cubicBezTo>
                    <a:pt x="332" y="0"/>
                    <a:pt x="231" y="87"/>
                    <a:pt x="217" y="202"/>
                  </a:cubicBezTo>
                  <a:lnTo>
                    <a:pt x="29" y="1169"/>
                  </a:lnTo>
                  <a:cubicBezTo>
                    <a:pt x="0" y="1328"/>
                    <a:pt x="116" y="1473"/>
                    <a:pt x="274" y="1473"/>
                  </a:cubicBezTo>
                  <a:lnTo>
                    <a:pt x="5558" y="1473"/>
                  </a:lnTo>
                  <a:cubicBezTo>
                    <a:pt x="5717" y="1458"/>
                    <a:pt x="5818" y="1328"/>
                    <a:pt x="5789" y="1169"/>
                  </a:cubicBezTo>
                  <a:lnTo>
                    <a:pt x="5616" y="202"/>
                  </a:lnTo>
                  <a:cubicBezTo>
                    <a:pt x="5587" y="87"/>
                    <a:pt x="5486" y="0"/>
                    <a:pt x="5370" y="0"/>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1" name="Google Shape;18241;p72"/>
            <p:cNvSpPr/>
            <p:nvPr/>
          </p:nvSpPr>
          <p:spPr>
            <a:xfrm>
              <a:off x="7760500" y="2286637"/>
              <a:ext cx="38588" cy="38641"/>
            </a:xfrm>
            <a:custGeom>
              <a:rect b="b" l="l" r="r" t="t"/>
              <a:pathLst>
                <a:path extrusionOk="0" h="1474" w="1472">
                  <a:moveTo>
                    <a:pt x="0" y="0"/>
                  </a:moveTo>
                  <a:lnTo>
                    <a:pt x="274" y="1473"/>
                  </a:lnTo>
                  <a:lnTo>
                    <a:pt x="1184" y="1473"/>
                  </a:lnTo>
                  <a:cubicBezTo>
                    <a:pt x="1191" y="1473"/>
                    <a:pt x="1197" y="1473"/>
                    <a:pt x="1204" y="1473"/>
                  </a:cubicBezTo>
                  <a:cubicBezTo>
                    <a:pt x="1353" y="1473"/>
                    <a:pt x="1471" y="1321"/>
                    <a:pt x="1444" y="1169"/>
                  </a:cubicBezTo>
                  <a:lnTo>
                    <a:pt x="1256" y="202"/>
                  </a:lnTo>
                  <a:cubicBezTo>
                    <a:pt x="1227" y="87"/>
                    <a:pt x="1126" y="0"/>
                    <a:pt x="1011"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42" name="Google Shape;18242;p72"/>
          <p:cNvGrpSpPr/>
          <p:nvPr/>
        </p:nvGrpSpPr>
        <p:grpSpPr>
          <a:xfrm>
            <a:off x="8023882" y="1977458"/>
            <a:ext cx="320557" cy="347794"/>
            <a:chOff x="8023882" y="1977458"/>
            <a:chExt cx="320557" cy="347794"/>
          </a:xfrm>
        </p:grpSpPr>
        <p:sp>
          <p:nvSpPr>
            <p:cNvPr id="18243" name="Google Shape;18243;p72"/>
            <p:cNvSpPr/>
            <p:nvPr/>
          </p:nvSpPr>
          <p:spPr>
            <a:xfrm>
              <a:off x="8053007" y="1977458"/>
              <a:ext cx="291432" cy="291799"/>
            </a:xfrm>
            <a:custGeom>
              <a:rect b="b" l="l" r="r" t="t"/>
              <a:pathLst>
                <a:path extrusionOk="0" h="11131" w="11117">
                  <a:moveTo>
                    <a:pt x="5558" y="0"/>
                  </a:moveTo>
                  <a:cubicBezTo>
                    <a:pt x="2484" y="0"/>
                    <a:pt x="1" y="2498"/>
                    <a:pt x="1" y="5572"/>
                  </a:cubicBezTo>
                  <a:cubicBezTo>
                    <a:pt x="1" y="8633"/>
                    <a:pt x="2484" y="11130"/>
                    <a:pt x="5558" y="11130"/>
                  </a:cubicBezTo>
                  <a:cubicBezTo>
                    <a:pt x="8633" y="11130"/>
                    <a:pt x="11116" y="8633"/>
                    <a:pt x="11116" y="5572"/>
                  </a:cubicBezTo>
                  <a:cubicBezTo>
                    <a:pt x="11116" y="2498"/>
                    <a:pt x="8633" y="0"/>
                    <a:pt x="5558"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4" name="Google Shape;18244;p72"/>
            <p:cNvSpPr/>
            <p:nvPr/>
          </p:nvSpPr>
          <p:spPr>
            <a:xfrm>
              <a:off x="8023882" y="1980866"/>
              <a:ext cx="277407" cy="288549"/>
            </a:xfrm>
            <a:custGeom>
              <a:rect b="b" l="l" r="r" t="t"/>
              <a:pathLst>
                <a:path extrusionOk="0" h="11007" w="10582">
                  <a:moveTo>
                    <a:pt x="5529" y="0"/>
                  </a:moveTo>
                  <a:cubicBezTo>
                    <a:pt x="1891" y="751"/>
                    <a:pt x="0" y="4793"/>
                    <a:pt x="1761" y="8070"/>
                  </a:cubicBezTo>
                  <a:cubicBezTo>
                    <a:pt x="2787" y="9986"/>
                    <a:pt x="4717" y="11007"/>
                    <a:pt x="6670" y="11007"/>
                  </a:cubicBezTo>
                  <a:cubicBezTo>
                    <a:pt x="8071" y="11007"/>
                    <a:pt x="9484" y="10481"/>
                    <a:pt x="10581" y="9383"/>
                  </a:cubicBezTo>
                  <a:lnTo>
                    <a:pt x="10581" y="9383"/>
                  </a:lnTo>
                  <a:cubicBezTo>
                    <a:pt x="10206" y="9456"/>
                    <a:pt x="9831" y="9499"/>
                    <a:pt x="9441" y="9499"/>
                  </a:cubicBezTo>
                  <a:cubicBezTo>
                    <a:pt x="7189" y="9499"/>
                    <a:pt x="5168" y="8142"/>
                    <a:pt x="4302" y="6063"/>
                  </a:cubicBezTo>
                  <a:cubicBezTo>
                    <a:pt x="3450" y="3970"/>
                    <a:pt x="3927" y="1574"/>
                    <a:pt x="552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5" name="Google Shape;18245;p72"/>
            <p:cNvSpPr/>
            <p:nvPr/>
          </p:nvSpPr>
          <p:spPr>
            <a:xfrm>
              <a:off x="8053007" y="1977825"/>
              <a:ext cx="291432" cy="291039"/>
            </a:xfrm>
            <a:custGeom>
              <a:rect b="b" l="l" r="r" t="t"/>
              <a:pathLst>
                <a:path extrusionOk="0" h="11102" w="11117">
                  <a:moveTo>
                    <a:pt x="5342" y="2758"/>
                  </a:moveTo>
                  <a:lnTo>
                    <a:pt x="5342" y="5328"/>
                  </a:lnTo>
                  <a:lnTo>
                    <a:pt x="2137" y="5328"/>
                  </a:lnTo>
                  <a:cubicBezTo>
                    <a:pt x="2152" y="4461"/>
                    <a:pt x="2310" y="3595"/>
                    <a:pt x="2599" y="2772"/>
                  </a:cubicBezTo>
                  <a:lnTo>
                    <a:pt x="2599" y="2758"/>
                  </a:lnTo>
                  <a:close/>
                  <a:moveTo>
                    <a:pt x="8518" y="2772"/>
                  </a:moveTo>
                  <a:cubicBezTo>
                    <a:pt x="8806" y="3595"/>
                    <a:pt x="8951" y="4461"/>
                    <a:pt x="8980" y="5342"/>
                  </a:cubicBezTo>
                  <a:lnTo>
                    <a:pt x="5775" y="5342"/>
                  </a:lnTo>
                  <a:lnTo>
                    <a:pt x="5775" y="2772"/>
                  </a:lnTo>
                  <a:close/>
                  <a:moveTo>
                    <a:pt x="5342" y="5775"/>
                  </a:moveTo>
                  <a:lnTo>
                    <a:pt x="5342" y="8330"/>
                  </a:lnTo>
                  <a:lnTo>
                    <a:pt x="2599" y="8330"/>
                  </a:lnTo>
                  <a:cubicBezTo>
                    <a:pt x="2310" y="7507"/>
                    <a:pt x="2152" y="6641"/>
                    <a:pt x="2137" y="5775"/>
                  </a:cubicBezTo>
                  <a:close/>
                  <a:moveTo>
                    <a:pt x="8980" y="5775"/>
                  </a:moveTo>
                  <a:cubicBezTo>
                    <a:pt x="8951" y="6641"/>
                    <a:pt x="8806" y="7507"/>
                    <a:pt x="8518" y="8330"/>
                  </a:cubicBezTo>
                  <a:lnTo>
                    <a:pt x="8518" y="8345"/>
                  </a:lnTo>
                  <a:lnTo>
                    <a:pt x="5775" y="8345"/>
                  </a:lnTo>
                  <a:lnTo>
                    <a:pt x="5775" y="5775"/>
                  </a:lnTo>
                  <a:close/>
                  <a:moveTo>
                    <a:pt x="5342" y="1"/>
                  </a:moveTo>
                  <a:lnTo>
                    <a:pt x="5342" y="2339"/>
                  </a:lnTo>
                  <a:lnTo>
                    <a:pt x="2758" y="2339"/>
                  </a:lnTo>
                  <a:cubicBezTo>
                    <a:pt x="3350" y="1011"/>
                    <a:pt x="4274" y="116"/>
                    <a:pt x="5342" y="1"/>
                  </a:cubicBezTo>
                  <a:lnTo>
                    <a:pt x="5342" y="1"/>
                  </a:lnTo>
                  <a:cubicBezTo>
                    <a:pt x="4779" y="15"/>
                    <a:pt x="4230" y="131"/>
                    <a:pt x="3696" y="318"/>
                  </a:cubicBezTo>
                  <a:cubicBezTo>
                    <a:pt x="3090" y="867"/>
                    <a:pt x="2614" y="1574"/>
                    <a:pt x="2310" y="2339"/>
                  </a:cubicBezTo>
                  <a:lnTo>
                    <a:pt x="1011" y="2339"/>
                  </a:lnTo>
                  <a:cubicBezTo>
                    <a:pt x="925" y="2484"/>
                    <a:pt x="824" y="2628"/>
                    <a:pt x="737" y="2772"/>
                  </a:cubicBezTo>
                  <a:lnTo>
                    <a:pt x="2152" y="2772"/>
                  </a:lnTo>
                  <a:cubicBezTo>
                    <a:pt x="1877" y="3595"/>
                    <a:pt x="1733" y="4461"/>
                    <a:pt x="1719" y="5342"/>
                  </a:cubicBezTo>
                  <a:lnTo>
                    <a:pt x="1" y="5342"/>
                  </a:lnTo>
                  <a:lnTo>
                    <a:pt x="1" y="5558"/>
                  </a:lnTo>
                  <a:lnTo>
                    <a:pt x="1" y="5775"/>
                  </a:lnTo>
                  <a:lnTo>
                    <a:pt x="1719" y="5775"/>
                  </a:lnTo>
                  <a:cubicBezTo>
                    <a:pt x="1733" y="6641"/>
                    <a:pt x="1877" y="7507"/>
                    <a:pt x="2152" y="8330"/>
                  </a:cubicBezTo>
                  <a:lnTo>
                    <a:pt x="751" y="8330"/>
                  </a:lnTo>
                  <a:cubicBezTo>
                    <a:pt x="824" y="8474"/>
                    <a:pt x="925" y="8619"/>
                    <a:pt x="1026" y="8763"/>
                  </a:cubicBezTo>
                  <a:lnTo>
                    <a:pt x="2310" y="8763"/>
                  </a:lnTo>
                  <a:cubicBezTo>
                    <a:pt x="2614" y="9543"/>
                    <a:pt x="3090" y="10236"/>
                    <a:pt x="3696" y="10799"/>
                  </a:cubicBezTo>
                  <a:cubicBezTo>
                    <a:pt x="4230" y="10986"/>
                    <a:pt x="4779" y="11087"/>
                    <a:pt x="5342" y="11102"/>
                  </a:cubicBezTo>
                  <a:cubicBezTo>
                    <a:pt x="4274" y="11001"/>
                    <a:pt x="3350" y="10106"/>
                    <a:pt x="2758" y="8763"/>
                  </a:cubicBezTo>
                  <a:lnTo>
                    <a:pt x="5342" y="8763"/>
                  </a:lnTo>
                  <a:lnTo>
                    <a:pt x="5342" y="11102"/>
                  </a:lnTo>
                  <a:lnTo>
                    <a:pt x="5775" y="11102"/>
                  </a:lnTo>
                  <a:lnTo>
                    <a:pt x="5775" y="8763"/>
                  </a:lnTo>
                  <a:lnTo>
                    <a:pt x="8344" y="8763"/>
                  </a:lnTo>
                  <a:cubicBezTo>
                    <a:pt x="7767" y="10106"/>
                    <a:pt x="6829" y="11001"/>
                    <a:pt x="5775" y="11102"/>
                  </a:cubicBezTo>
                  <a:cubicBezTo>
                    <a:pt x="6338" y="11087"/>
                    <a:pt x="6886" y="10986"/>
                    <a:pt x="7421" y="10799"/>
                  </a:cubicBezTo>
                  <a:cubicBezTo>
                    <a:pt x="8041" y="10236"/>
                    <a:pt x="8503" y="9543"/>
                    <a:pt x="8806" y="8763"/>
                  </a:cubicBezTo>
                  <a:lnTo>
                    <a:pt x="10106" y="8763"/>
                  </a:lnTo>
                  <a:cubicBezTo>
                    <a:pt x="10207" y="8619"/>
                    <a:pt x="10293" y="8474"/>
                    <a:pt x="10380" y="8330"/>
                  </a:cubicBezTo>
                  <a:lnTo>
                    <a:pt x="8965" y="8330"/>
                  </a:lnTo>
                  <a:cubicBezTo>
                    <a:pt x="9239" y="7507"/>
                    <a:pt x="9384" y="6641"/>
                    <a:pt x="9413" y="5775"/>
                  </a:cubicBezTo>
                  <a:lnTo>
                    <a:pt x="11116" y="5775"/>
                  </a:lnTo>
                  <a:lnTo>
                    <a:pt x="11116" y="5558"/>
                  </a:lnTo>
                  <a:lnTo>
                    <a:pt x="11116" y="5342"/>
                  </a:lnTo>
                  <a:lnTo>
                    <a:pt x="9413" y="5342"/>
                  </a:lnTo>
                  <a:cubicBezTo>
                    <a:pt x="9384" y="4461"/>
                    <a:pt x="9239" y="3595"/>
                    <a:pt x="8965" y="2772"/>
                  </a:cubicBezTo>
                  <a:lnTo>
                    <a:pt x="10380" y="2772"/>
                  </a:lnTo>
                  <a:cubicBezTo>
                    <a:pt x="10293" y="2628"/>
                    <a:pt x="10192" y="2484"/>
                    <a:pt x="10106" y="2339"/>
                  </a:cubicBezTo>
                  <a:lnTo>
                    <a:pt x="8806" y="2339"/>
                  </a:lnTo>
                  <a:cubicBezTo>
                    <a:pt x="8503" y="1574"/>
                    <a:pt x="8041" y="867"/>
                    <a:pt x="7421" y="318"/>
                  </a:cubicBezTo>
                  <a:cubicBezTo>
                    <a:pt x="6886" y="131"/>
                    <a:pt x="6338" y="15"/>
                    <a:pt x="5775" y="1"/>
                  </a:cubicBezTo>
                  <a:lnTo>
                    <a:pt x="5775" y="1"/>
                  </a:lnTo>
                  <a:cubicBezTo>
                    <a:pt x="6829" y="116"/>
                    <a:pt x="7767" y="1011"/>
                    <a:pt x="8344" y="2339"/>
                  </a:cubicBezTo>
                  <a:lnTo>
                    <a:pt x="5775" y="2339"/>
                  </a:lnTo>
                  <a:lnTo>
                    <a:pt x="5775"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6" name="Google Shape;18246;p72"/>
            <p:cNvSpPr/>
            <p:nvPr/>
          </p:nvSpPr>
          <p:spPr>
            <a:xfrm>
              <a:off x="8052640" y="1981233"/>
              <a:ext cx="220258" cy="288024"/>
            </a:xfrm>
            <a:custGeom>
              <a:rect b="b" l="l" r="r" t="t"/>
              <a:pathLst>
                <a:path extrusionOk="0" h="10987" w="8402">
                  <a:moveTo>
                    <a:pt x="5356" y="8633"/>
                  </a:moveTo>
                  <a:lnTo>
                    <a:pt x="5356" y="10972"/>
                  </a:lnTo>
                  <a:cubicBezTo>
                    <a:pt x="4288" y="10871"/>
                    <a:pt x="3364" y="9961"/>
                    <a:pt x="2772" y="8633"/>
                  </a:cubicBezTo>
                  <a:close/>
                  <a:moveTo>
                    <a:pt x="4418" y="1"/>
                  </a:moveTo>
                  <a:lnTo>
                    <a:pt x="4418" y="1"/>
                  </a:lnTo>
                  <a:cubicBezTo>
                    <a:pt x="4172" y="44"/>
                    <a:pt x="3941" y="102"/>
                    <a:pt x="3696" y="188"/>
                  </a:cubicBezTo>
                  <a:cubicBezTo>
                    <a:pt x="3089" y="751"/>
                    <a:pt x="2613" y="1444"/>
                    <a:pt x="2310" y="2224"/>
                  </a:cubicBezTo>
                  <a:lnTo>
                    <a:pt x="1025" y="2224"/>
                  </a:lnTo>
                  <a:cubicBezTo>
                    <a:pt x="924" y="2368"/>
                    <a:pt x="838" y="2498"/>
                    <a:pt x="751" y="2657"/>
                  </a:cubicBezTo>
                  <a:lnTo>
                    <a:pt x="2151" y="2657"/>
                  </a:lnTo>
                  <a:cubicBezTo>
                    <a:pt x="1877" y="3480"/>
                    <a:pt x="1733" y="4346"/>
                    <a:pt x="1718" y="5212"/>
                  </a:cubicBezTo>
                  <a:lnTo>
                    <a:pt x="0" y="5212"/>
                  </a:lnTo>
                  <a:lnTo>
                    <a:pt x="0" y="5428"/>
                  </a:lnTo>
                  <a:lnTo>
                    <a:pt x="0" y="5645"/>
                  </a:lnTo>
                  <a:lnTo>
                    <a:pt x="1718" y="5645"/>
                  </a:lnTo>
                  <a:cubicBezTo>
                    <a:pt x="1733" y="6526"/>
                    <a:pt x="1877" y="7377"/>
                    <a:pt x="2151" y="8215"/>
                  </a:cubicBezTo>
                  <a:lnTo>
                    <a:pt x="765" y="8215"/>
                  </a:lnTo>
                  <a:cubicBezTo>
                    <a:pt x="838" y="8359"/>
                    <a:pt x="939" y="8503"/>
                    <a:pt x="1040" y="8648"/>
                  </a:cubicBezTo>
                  <a:lnTo>
                    <a:pt x="2324" y="8648"/>
                  </a:lnTo>
                  <a:cubicBezTo>
                    <a:pt x="2628" y="9413"/>
                    <a:pt x="3104" y="10120"/>
                    <a:pt x="3710" y="10669"/>
                  </a:cubicBezTo>
                  <a:cubicBezTo>
                    <a:pt x="4244" y="10856"/>
                    <a:pt x="4793" y="10972"/>
                    <a:pt x="5356" y="10986"/>
                  </a:cubicBezTo>
                  <a:lnTo>
                    <a:pt x="5789" y="10986"/>
                  </a:lnTo>
                  <a:cubicBezTo>
                    <a:pt x="6352" y="10972"/>
                    <a:pt x="6900" y="10856"/>
                    <a:pt x="7435" y="10669"/>
                  </a:cubicBezTo>
                  <a:cubicBezTo>
                    <a:pt x="7810" y="10337"/>
                    <a:pt x="8142" y="9932"/>
                    <a:pt x="8402" y="9499"/>
                  </a:cubicBezTo>
                  <a:lnTo>
                    <a:pt x="8344" y="9485"/>
                  </a:lnTo>
                  <a:cubicBezTo>
                    <a:pt x="8200" y="9485"/>
                    <a:pt x="8055" y="9485"/>
                    <a:pt x="7911" y="9470"/>
                  </a:cubicBezTo>
                  <a:cubicBezTo>
                    <a:pt x="7348" y="10337"/>
                    <a:pt x="6612" y="10885"/>
                    <a:pt x="5789" y="10972"/>
                  </a:cubicBezTo>
                  <a:lnTo>
                    <a:pt x="5789" y="8864"/>
                  </a:lnTo>
                  <a:cubicBezTo>
                    <a:pt x="5428" y="8676"/>
                    <a:pt x="5096" y="8460"/>
                    <a:pt x="4793" y="8200"/>
                  </a:cubicBezTo>
                  <a:lnTo>
                    <a:pt x="2613" y="8200"/>
                  </a:lnTo>
                  <a:cubicBezTo>
                    <a:pt x="2324" y="7377"/>
                    <a:pt x="2166" y="6511"/>
                    <a:pt x="2151" y="5645"/>
                  </a:cubicBezTo>
                  <a:lnTo>
                    <a:pt x="3046" y="5645"/>
                  </a:lnTo>
                  <a:cubicBezTo>
                    <a:pt x="3003" y="5501"/>
                    <a:pt x="2974" y="5356"/>
                    <a:pt x="2931" y="5212"/>
                  </a:cubicBezTo>
                  <a:lnTo>
                    <a:pt x="2151" y="5212"/>
                  </a:lnTo>
                  <a:cubicBezTo>
                    <a:pt x="2166" y="4331"/>
                    <a:pt x="2310" y="3465"/>
                    <a:pt x="2599" y="2642"/>
                  </a:cubicBezTo>
                  <a:lnTo>
                    <a:pt x="2931" y="2642"/>
                  </a:lnTo>
                  <a:cubicBezTo>
                    <a:pt x="2974" y="2498"/>
                    <a:pt x="3003" y="2354"/>
                    <a:pt x="3046" y="2224"/>
                  </a:cubicBezTo>
                  <a:lnTo>
                    <a:pt x="2772" y="2224"/>
                  </a:lnTo>
                  <a:cubicBezTo>
                    <a:pt x="3032" y="1574"/>
                    <a:pt x="3436" y="1011"/>
                    <a:pt x="3941" y="535"/>
                  </a:cubicBezTo>
                  <a:cubicBezTo>
                    <a:pt x="4086" y="347"/>
                    <a:pt x="4244" y="160"/>
                    <a:pt x="441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7" name="Google Shape;18247;p72"/>
            <p:cNvSpPr/>
            <p:nvPr/>
          </p:nvSpPr>
          <p:spPr>
            <a:xfrm>
              <a:off x="8097677" y="2201858"/>
              <a:ext cx="22335" cy="22361"/>
            </a:xfrm>
            <a:custGeom>
              <a:rect b="b" l="l" r="r" t="t"/>
              <a:pathLst>
                <a:path extrusionOk="0" h="853" w="852">
                  <a:moveTo>
                    <a:pt x="0" y="1"/>
                  </a:moveTo>
                  <a:lnTo>
                    <a:pt x="0"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8" name="Google Shape;18248;p72"/>
            <p:cNvSpPr/>
            <p:nvPr/>
          </p:nvSpPr>
          <p:spPr>
            <a:xfrm>
              <a:off x="8096524" y="2201858"/>
              <a:ext cx="24642" cy="16961"/>
            </a:xfrm>
            <a:custGeom>
              <a:rect b="b" l="l" r="r" t="t"/>
              <a:pathLst>
                <a:path extrusionOk="0" h="647" w="940">
                  <a:moveTo>
                    <a:pt x="44" y="1"/>
                  </a:moveTo>
                  <a:lnTo>
                    <a:pt x="44" y="434"/>
                  </a:lnTo>
                  <a:cubicBezTo>
                    <a:pt x="44" y="477"/>
                    <a:pt x="30" y="520"/>
                    <a:pt x="1" y="549"/>
                  </a:cubicBezTo>
                  <a:cubicBezTo>
                    <a:pt x="152" y="614"/>
                    <a:pt x="311" y="647"/>
                    <a:pt x="470" y="647"/>
                  </a:cubicBezTo>
                  <a:cubicBezTo>
                    <a:pt x="629" y="647"/>
                    <a:pt x="788" y="614"/>
                    <a:pt x="939" y="549"/>
                  </a:cubicBezTo>
                  <a:cubicBezTo>
                    <a:pt x="910" y="520"/>
                    <a:pt x="896" y="477"/>
                    <a:pt x="896" y="434"/>
                  </a:cubicBezTo>
                  <a:lnTo>
                    <a:pt x="8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9" name="Google Shape;18249;p72"/>
            <p:cNvSpPr/>
            <p:nvPr/>
          </p:nvSpPr>
          <p:spPr>
            <a:xfrm>
              <a:off x="8075342" y="2219658"/>
              <a:ext cx="67373" cy="83259"/>
            </a:xfrm>
            <a:custGeom>
              <a:rect b="b" l="l" r="r" t="t"/>
              <a:pathLst>
                <a:path extrusionOk="0" h="3176" w="2570">
                  <a:moveTo>
                    <a:pt x="621" y="0"/>
                  </a:moveTo>
                  <a:lnTo>
                    <a:pt x="231" y="188"/>
                  </a:lnTo>
                  <a:cubicBezTo>
                    <a:pt x="87" y="260"/>
                    <a:pt x="0" y="419"/>
                    <a:pt x="0" y="577"/>
                  </a:cubicBezTo>
                  <a:lnTo>
                    <a:pt x="0" y="1819"/>
                  </a:lnTo>
                  <a:cubicBezTo>
                    <a:pt x="0" y="2281"/>
                    <a:pt x="130"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09" y="174"/>
                  </a:cubicBezTo>
                  <a:cubicBezTo>
                    <a:pt x="1294" y="174"/>
                    <a:pt x="1285" y="173"/>
                    <a:pt x="1285" y="173"/>
                  </a:cubicBezTo>
                  <a:cubicBezTo>
                    <a:pt x="1285" y="173"/>
                    <a:pt x="780" y="173"/>
                    <a:pt x="621"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0" name="Google Shape;18250;p72"/>
            <p:cNvSpPr/>
            <p:nvPr/>
          </p:nvSpPr>
          <p:spPr>
            <a:xfrm>
              <a:off x="8086693" y="2302891"/>
              <a:ext cx="45064" cy="22361"/>
            </a:xfrm>
            <a:custGeom>
              <a:rect b="b" l="l" r="r" t="t"/>
              <a:pathLst>
                <a:path extrusionOk="0" h="853" w="1719">
                  <a:moveTo>
                    <a:pt x="0" y="1"/>
                  </a:moveTo>
                  <a:lnTo>
                    <a:pt x="0" y="636"/>
                  </a:lnTo>
                  <a:cubicBezTo>
                    <a:pt x="0" y="751"/>
                    <a:pt x="102" y="853"/>
                    <a:pt x="217" y="853"/>
                  </a:cubicBezTo>
                  <a:lnTo>
                    <a:pt x="1502" y="853"/>
                  </a:lnTo>
                  <a:cubicBezTo>
                    <a:pt x="1617" y="853"/>
                    <a:pt x="1718" y="751"/>
                    <a:pt x="1718" y="636"/>
                  </a:cubicBezTo>
                  <a:lnTo>
                    <a:pt x="1704"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1" name="Google Shape;18251;p72"/>
            <p:cNvSpPr/>
            <p:nvPr/>
          </p:nvSpPr>
          <p:spPr>
            <a:xfrm>
              <a:off x="8075342" y="2228728"/>
              <a:ext cx="11377" cy="74188"/>
            </a:xfrm>
            <a:custGeom>
              <a:rect b="b" l="l" r="r" t="t"/>
              <a:pathLst>
                <a:path extrusionOk="0" h="2830" w="434">
                  <a:moveTo>
                    <a:pt x="73" y="1"/>
                  </a:moveTo>
                  <a:cubicBezTo>
                    <a:pt x="29" y="58"/>
                    <a:pt x="0" y="145"/>
                    <a:pt x="0" y="217"/>
                  </a:cubicBezTo>
                  <a:lnTo>
                    <a:pt x="0" y="1458"/>
                  </a:lnTo>
                  <a:cubicBezTo>
                    <a:pt x="0" y="1920"/>
                    <a:pt x="145" y="2382"/>
                    <a:pt x="405" y="2772"/>
                  </a:cubicBezTo>
                  <a:lnTo>
                    <a:pt x="433" y="2830"/>
                  </a:lnTo>
                  <a:lnTo>
                    <a:pt x="433" y="477"/>
                  </a:lnTo>
                  <a:cubicBezTo>
                    <a:pt x="433" y="347"/>
                    <a:pt x="376" y="217"/>
                    <a:pt x="260" y="145"/>
                  </a:cubicBezTo>
                  <a:lnTo>
                    <a:pt x="73"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2" name="Google Shape;18252;p72"/>
            <p:cNvSpPr/>
            <p:nvPr/>
          </p:nvSpPr>
          <p:spPr>
            <a:xfrm>
              <a:off x="8131337" y="2228728"/>
              <a:ext cx="11377" cy="74188"/>
            </a:xfrm>
            <a:custGeom>
              <a:rect b="b" l="l" r="r" t="t"/>
              <a:pathLst>
                <a:path extrusionOk="0" h="2830" w="434">
                  <a:moveTo>
                    <a:pt x="362" y="1"/>
                  </a:moveTo>
                  <a:lnTo>
                    <a:pt x="174" y="145"/>
                  </a:lnTo>
                  <a:cubicBezTo>
                    <a:pt x="59" y="217"/>
                    <a:pt x="1" y="347"/>
                    <a:pt x="1" y="477"/>
                  </a:cubicBezTo>
                  <a:lnTo>
                    <a:pt x="1" y="2830"/>
                  </a:lnTo>
                  <a:lnTo>
                    <a:pt x="30" y="2772"/>
                  </a:lnTo>
                  <a:cubicBezTo>
                    <a:pt x="290" y="2382"/>
                    <a:pt x="434" y="1920"/>
                    <a:pt x="434" y="1458"/>
                  </a:cubicBezTo>
                  <a:lnTo>
                    <a:pt x="434" y="217"/>
                  </a:lnTo>
                  <a:cubicBezTo>
                    <a:pt x="419" y="145"/>
                    <a:pt x="405" y="58"/>
                    <a:pt x="36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3" name="Google Shape;18253;p72"/>
            <p:cNvSpPr/>
            <p:nvPr/>
          </p:nvSpPr>
          <p:spPr>
            <a:xfrm>
              <a:off x="8091621" y="2213314"/>
              <a:ext cx="34447" cy="89603"/>
            </a:xfrm>
            <a:custGeom>
              <a:rect b="b" l="l" r="r" t="t"/>
              <a:pathLst>
                <a:path extrusionOk="0" h="3418" w="1314">
                  <a:moveTo>
                    <a:pt x="217" y="0"/>
                  </a:moveTo>
                  <a:cubicBezTo>
                    <a:pt x="206" y="0"/>
                    <a:pt x="195" y="4"/>
                    <a:pt x="188" y="11"/>
                  </a:cubicBezTo>
                  <a:lnTo>
                    <a:pt x="0" y="242"/>
                  </a:lnTo>
                  <a:lnTo>
                    <a:pt x="289" y="603"/>
                  </a:lnTo>
                  <a:cubicBezTo>
                    <a:pt x="313" y="627"/>
                    <a:pt x="341" y="638"/>
                    <a:pt x="369" y="638"/>
                  </a:cubicBezTo>
                  <a:cubicBezTo>
                    <a:pt x="391" y="638"/>
                    <a:pt x="414" y="630"/>
                    <a:pt x="433" y="617"/>
                  </a:cubicBezTo>
                  <a:lnTo>
                    <a:pt x="549" y="516"/>
                  </a:lnTo>
                  <a:lnTo>
                    <a:pt x="549" y="3418"/>
                  </a:lnTo>
                  <a:lnTo>
                    <a:pt x="765" y="3418"/>
                  </a:lnTo>
                  <a:lnTo>
                    <a:pt x="765" y="516"/>
                  </a:lnTo>
                  <a:lnTo>
                    <a:pt x="895" y="617"/>
                  </a:lnTo>
                  <a:cubicBezTo>
                    <a:pt x="915" y="630"/>
                    <a:pt x="937" y="638"/>
                    <a:pt x="958" y="638"/>
                  </a:cubicBezTo>
                  <a:cubicBezTo>
                    <a:pt x="985" y="638"/>
                    <a:pt x="1009" y="627"/>
                    <a:pt x="1025" y="603"/>
                  </a:cubicBezTo>
                  <a:lnTo>
                    <a:pt x="1314" y="242"/>
                  </a:lnTo>
                  <a:lnTo>
                    <a:pt x="1141" y="11"/>
                  </a:lnTo>
                  <a:cubicBezTo>
                    <a:pt x="1126" y="4"/>
                    <a:pt x="1115" y="0"/>
                    <a:pt x="1106" y="0"/>
                  </a:cubicBezTo>
                  <a:cubicBezTo>
                    <a:pt x="1097" y="0"/>
                    <a:pt x="1090" y="4"/>
                    <a:pt x="1083" y="11"/>
                  </a:cubicBezTo>
                  <a:lnTo>
                    <a:pt x="664" y="430"/>
                  </a:lnTo>
                  <a:lnTo>
                    <a:pt x="246" y="11"/>
                  </a:lnTo>
                  <a:cubicBezTo>
                    <a:pt x="238" y="4"/>
                    <a:pt x="228" y="0"/>
                    <a:pt x="21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4" name="Google Shape;18254;p72"/>
            <p:cNvSpPr/>
            <p:nvPr/>
          </p:nvSpPr>
          <p:spPr>
            <a:xfrm>
              <a:off x="8105987" y="2313875"/>
              <a:ext cx="5715" cy="11377"/>
            </a:xfrm>
            <a:custGeom>
              <a:rect b="b" l="l" r="r" t="t"/>
              <a:pathLst>
                <a:path extrusionOk="0" h="434" w="218">
                  <a:moveTo>
                    <a:pt x="116" y="0"/>
                  </a:moveTo>
                  <a:cubicBezTo>
                    <a:pt x="58" y="0"/>
                    <a:pt x="1" y="58"/>
                    <a:pt x="1" y="116"/>
                  </a:cubicBezTo>
                  <a:lnTo>
                    <a:pt x="1" y="434"/>
                  </a:lnTo>
                  <a:lnTo>
                    <a:pt x="217" y="434"/>
                  </a:lnTo>
                  <a:lnTo>
                    <a:pt x="217" y="116"/>
                  </a:lnTo>
                  <a:cubicBezTo>
                    <a:pt x="217" y="58"/>
                    <a:pt x="174" y="0"/>
                    <a:pt x="11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5" name="Google Shape;18255;p72"/>
            <p:cNvSpPr/>
            <p:nvPr/>
          </p:nvSpPr>
          <p:spPr>
            <a:xfrm>
              <a:off x="8086326" y="2156821"/>
              <a:ext cx="45037" cy="50752"/>
            </a:xfrm>
            <a:custGeom>
              <a:rect b="b" l="l" r="r" t="t"/>
              <a:pathLst>
                <a:path extrusionOk="0" h="1936" w="1718">
                  <a:moveTo>
                    <a:pt x="650" y="1"/>
                  </a:moveTo>
                  <a:cubicBezTo>
                    <a:pt x="289" y="1"/>
                    <a:pt x="0" y="290"/>
                    <a:pt x="0" y="650"/>
                  </a:cubicBezTo>
                  <a:lnTo>
                    <a:pt x="0" y="1083"/>
                  </a:lnTo>
                  <a:cubicBezTo>
                    <a:pt x="0" y="1545"/>
                    <a:pt x="390" y="1935"/>
                    <a:pt x="866" y="1935"/>
                  </a:cubicBezTo>
                  <a:cubicBezTo>
                    <a:pt x="1328" y="1935"/>
                    <a:pt x="1718" y="1545"/>
                    <a:pt x="1718" y="1083"/>
                  </a:cubicBezTo>
                  <a:lnTo>
                    <a:pt x="1718" y="650"/>
                  </a:lnTo>
                  <a:cubicBezTo>
                    <a:pt x="1718" y="290"/>
                    <a:pt x="1429" y="1"/>
                    <a:pt x="108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6" name="Google Shape;18256;p72"/>
            <p:cNvSpPr/>
            <p:nvPr/>
          </p:nvSpPr>
          <p:spPr>
            <a:xfrm>
              <a:off x="8086693" y="2156821"/>
              <a:ext cx="30672" cy="50569"/>
            </a:xfrm>
            <a:custGeom>
              <a:rect b="b" l="l" r="r" t="t"/>
              <a:pathLst>
                <a:path extrusionOk="0" h="1929" w="1170">
                  <a:moveTo>
                    <a:pt x="636" y="1"/>
                  </a:moveTo>
                  <a:cubicBezTo>
                    <a:pt x="289" y="1"/>
                    <a:pt x="0" y="290"/>
                    <a:pt x="0" y="650"/>
                  </a:cubicBezTo>
                  <a:lnTo>
                    <a:pt x="0" y="1083"/>
                  </a:lnTo>
                  <a:cubicBezTo>
                    <a:pt x="0"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7" name="Google Shape;18257;p72"/>
            <p:cNvSpPr/>
            <p:nvPr/>
          </p:nvSpPr>
          <p:spPr>
            <a:xfrm>
              <a:off x="8086693" y="2156821"/>
              <a:ext cx="45064" cy="22781"/>
            </a:xfrm>
            <a:custGeom>
              <a:rect b="b" l="l" r="r" t="t"/>
              <a:pathLst>
                <a:path extrusionOk="0" h="869" w="1719">
                  <a:moveTo>
                    <a:pt x="636" y="1"/>
                  </a:moveTo>
                  <a:cubicBezTo>
                    <a:pt x="289" y="1"/>
                    <a:pt x="0" y="290"/>
                    <a:pt x="0" y="650"/>
                  </a:cubicBezTo>
                  <a:cubicBezTo>
                    <a:pt x="517" y="796"/>
                    <a:pt x="1033" y="869"/>
                    <a:pt x="1571" y="869"/>
                  </a:cubicBezTo>
                  <a:cubicBezTo>
                    <a:pt x="1620" y="869"/>
                    <a:pt x="1669" y="868"/>
                    <a:pt x="1718" y="867"/>
                  </a:cubicBezTo>
                  <a:lnTo>
                    <a:pt x="1718" y="650"/>
                  </a:lnTo>
                  <a:cubicBezTo>
                    <a:pt x="1718" y="290"/>
                    <a:pt x="1430" y="1"/>
                    <a:pt x="106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8" name="Google Shape;18258;p72"/>
            <p:cNvSpPr/>
            <p:nvPr/>
          </p:nvSpPr>
          <p:spPr>
            <a:xfrm>
              <a:off x="8086693" y="2156821"/>
              <a:ext cx="30672" cy="20474"/>
            </a:xfrm>
            <a:custGeom>
              <a:rect b="b" l="l" r="r" t="t"/>
              <a:pathLst>
                <a:path extrusionOk="0" h="781" w="1170">
                  <a:moveTo>
                    <a:pt x="636" y="1"/>
                  </a:moveTo>
                  <a:cubicBezTo>
                    <a:pt x="289" y="1"/>
                    <a:pt x="0" y="290"/>
                    <a:pt x="0"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9" name="Google Shape;18259;p72"/>
            <p:cNvSpPr/>
            <p:nvPr/>
          </p:nvSpPr>
          <p:spPr>
            <a:xfrm>
              <a:off x="8187359" y="2201858"/>
              <a:ext cx="22335" cy="22361"/>
            </a:xfrm>
            <a:custGeom>
              <a:rect b="b" l="l" r="r" t="t"/>
              <a:pathLst>
                <a:path extrusionOk="0" h="853" w="852">
                  <a:moveTo>
                    <a:pt x="0" y="1"/>
                  </a:moveTo>
                  <a:lnTo>
                    <a:pt x="0"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0" name="Google Shape;18260;p72"/>
            <p:cNvSpPr/>
            <p:nvPr/>
          </p:nvSpPr>
          <p:spPr>
            <a:xfrm>
              <a:off x="8186231" y="2201858"/>
              <a:ext cx="24616" cy="16961"/>
            </a:xfrm>
            <a:custGeom>
              <a:rect b="b" l="l" r="r" t="t"/>
              <a:pathLst>
                <a:path extrusionOk="0" h="647" w="939">
                  <a:moveTo>
                    <a:pt x="43" y="1"/>
                  </a:moveTo>
                  <a:lnTo>
                    <a:pt x="43" y="434"/>
                  </a:lnTo>
                  <a:cubicBezTo>
                    <a:pt x="43" y="477"/>
                    <a:pt x="29" y="520"/>
                    <a:pt x="0" y="549"/>
                  </a:cubicBezTo>
                  <a:cubicBezTo>
                    <a:pt x="152" y="614"/>
                    <a:pt x="310" y="647"/>
                    <a:pt x="469" y="647"/>
                  </a:cubicBezTo>
                  <a:cubicBezTo>
                    <a:pt x="628" y="647"/>
                    <a:pt x="787" y="614"/>
                    <a:pt x="938" y="549"/>
                  </a:cubicBezTo>
                  <a:cubicBezTo>
                    <a:pt x="909" y="520"/>
                    <a:pt x="895" y="477"/>
                    <a:pt x="895" y="434"/>
                  </a:cubicBezTo>
                  <a:lnTo>
                    <a:pt x="89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1" name="Google Shape;18261;p72"/>
            <p:cNvSpPr/>
            <p:nvPr/>
          </p:nvSpPr>
          <p:spPr>
            <a:xfrm>
              <a:off x="8165023" y="2219658"/>
              <a:ext cx="67399" cy="83259"/>
            </a:xfrm>
            <a:custGeom>
              <a:rect b="b" l="l" r="r" t="t"/>
              <a:pathLst>
                <a:path extrusionOk="0" h="3176" w="2571">
                  <a:moveTo>
                    <a:pt x="621" y="0"/>
                  </a:moveTo>
                  <a:lnTo>
                    <a:pt x="232" y="188"/>
                  </a:lnTo>
                  <a:cubicBezTo>
                    <a:pt x="87" y="260"/>
                    <a:pt x="1" y="419"/>
                    <a:pt x="1" y="577"/>
                  </a:cubicBezTo>
                  <a:lnTo>
                    <a:pt x="1" y="1819"/>
                  </a:lnTo>
                  <a:cubicBezTo>
                    <a:pt x="1" y="2281"/>
                    <a:pt x="131"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10" y="174"/>
                  </a:cubicBezTo>
                  <a:cubicBezTo>
                    <a:pt x="1294" y="174"/>
                    <a:pt x="1285" y="173"/>
                    <a:pt x="1285" y="173"/>
                  </a:cubicBezTo>
                  <a:cubicBezTo>
                    <a:pt x="1285" y="173"/>
                    <a:pt x="780" y="173"/>
                    <a:pt x="621"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2" name="Google Shape;18262;p72"/>
            <p:cNvSpPr/>
            <p:nvPr/>
          </p:nvSpPr>
          <p:spPr>
            <a:xfrm>
              <a:off x="8176374" y="2302891"/>
              <a:ext cx="44697" cy="22361"/>
            </a:xfrm>
            <a:custGeom>
              <a:rect b="b" l="l" r="r" t="t"/>
              <a:pathLst>
                <a:path extrusionOk="0" h="853" w="1705">
                  <a:moveTo>
                    <a:pt x="1" y="1"/>
                  </a:moveTo>
                  <a:lnTo>
                    <a:pt x="1" y="636"/>
                  </a:lnTo>
                  <a:cubicBezTo>
                    <a:pt x="1" y="751"/>
                    <a:pt x="87" y="853"/>
                    <a:pt x="203" y="853"/>
                  </a:cubicBezTo>
                  <a:lnTo>
                    <a:pt x="1488" y="853"/>
                  </a:lnTo>
                  <a:cubicBezTo>
                    <a:pt x="1603" y="853"/>
                    <a:pt x="1704" y="751"/>
                    <a:pt x="1704" y="636"/>
                  </a:cubicBezTo>
                  <a:lnTo>
                    <a:pt x="1704"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3" name="Google Shape;18263;p72"/>
            <p:cNvSpPr/>
            <p:nvPr/>
          </p:nvSpPr>
          <p:spPr>
            <a:xfrm>
              <a:off x="8165023" y="2228728"/>
              <a:ext cx="11377" cy="74188"/>
            </a:xfrm>
            <a:custGeom>
              <a:rect b="b" l="l" r="r" t="t"/>
              <a:pathLst>
                <a:path extrusionOk="0" h="2830" w="434">
                  <a:moveTo>
                    <a:pt x="58" y="1"/>
                  </a:moveTo>
                  <a:cubicBezTo>
                    <a:pt x="15" y="58"/>
                    <a:pt x="1" y="145"/>
                    <a:pt x="1" y="217"/>
                  </a:cubicBezTo>
                  <a:lnTo>
                    <a:pt x="1" y="1458"/>
                  </a:lnTo>
                  <a:cubicBezTo>
                    <a:pt x="1" y="1920"/>
                    <a:pt x="131" y="2382"/>
                    <a:pt x="390" y="2772"/>
                  </a:cubicBezTo>
                  <a:lnTo>
                    <a:pt x="434" y="2830"/>
                  </a:lnTo>
                  <a:lnTo>
                    <a:pt x="434" y="477"/>
                  </a:lnTo>
                  <a:cubicBezTo>
                    <a:pt x="434" y="347"/>
                    <a:pt x="362" y="217"/>
                    <a:pt x="260" y="145"/>
                  </a:cubicBezTo>
                  <a:lnTo>
                    <a:pt x="58"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4" name="Google Shape;18264;p72"/>
            <p:cNvSpPr/>
            <p:nvPr/>
          </p:nvSpPr>
          <p:spPr>
            <a:xfrm>
              <a:off x="8221045" y="2228728"/>
              <a:ext cx="11377" cy="74188"/>
            </a:xfrm>
            <a:custGeom>
              <a:rect b="b" l="l" r="r" t="t"/>
              <a:pathLst>
                <a:path extrusionOk="0" h="2830" w="434">
                  <a:moveTo>
                    <a:pt x="361" y="1"/>
                  </a:moveTo>
                  <a:lnTo>
                    <a:pt x="173"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5" name="Google Shape;18265;p72"/>
            <p:cNvSpPr/>
            <p:nvPr/>
          </p:nvSpPr>
          <p:spPr>
            <a:xfrm>
              <a:off x="8181303" y="2213314"/>
              <a:ext cx="34447" cy="89603"/>
            </a:xfrm>
            <a:custGeom>
              <a:rect b="b" l="l" r="r" t="t"/>
              <a:pathLst>
                <a:path extrusionOk="0" h="3418" w="1314">
                  <a:moveTo>
                    <a:pt x="217" y="0"/>
                  </a:moveTo>
                  <a:cubicBezTo>
                    <a:pt x="206" y="0"/>
                    <a:pt x="195" y="4"/>
                    <a:pt x="188" y="11"/>
                  </a:cubicBezTo>
                  <a:lnTo>
                    <a:pt x="0" y="242"/>
                  </a:lnTo>
                  <a:lnTo>
                    <a:pt x="289" y="603"/>
                  </a:lnTo>
                  <a:cubicBezTo>
                    <a:pt x="313" y="627"/>
                    <a:pt x="341" y="638"/>
                    <a:pt x="369" y="638"/>
                  </a:cubicBezTo>
                  <a:cubicBezTo>
                    <a:pt x="392" y="638"/>
                    <a:pt x="414" y="630"/>
                    <a:pt x="433" y="617"/>
                  </a:cubicBezTo>
                  <a:lnTo>
                    <a:pt x="549" y="516"/>
                  </a:lnTo>
                  <a:lnTo>
                    <a:pt x="549" y="3418"/>
                  </a:lnTo>
                  <a:lnTo>
                    <a:pt x="765" y="3418"/>
                  </a:lnTo>
                  <a:lnTo>
                    <a:pt x="765" y="516"/>
                  </a:lnTo>
                  <a:lnTo>
                    <a:pt x="895" y="617"/>
                  </a:lnTo>
                  <a:cubicBezTo>
                    <a:pt x="915" y="630"/>
                    <a:pt x="937" y="638"/>
                    <a:pt x="959" y="638"/>
                  </a:cubicBezTo>
                  <a:cubicBezTo>
                    <a:pt x="985" y="638"/>
                    <a:pt x="1009" y="627"/>
                    <a:pt x="1025" y="603"/>
                  </a:cubicBezTo>
                  <a:lnTo>
                    <a:pt x="1314" y="242"/>
                  </a:lnTo>
                  <a:lnTo>
                    <a:pt x="1141" y="11"/>
                  </a:lnTo>
                  <a:cubicBezTo>
                    <a:pt x="1134" y="4"/>
                    <a:pt x="1123" y="0"/>
                    <a:pt x="1112" y="0"/>
                  </a:cubicBezTo>
                  <a:cubicBezTo>
                    <a:pt x="1101" y="0"/>
                    <a:pt x="1090" y="4"/>
                    <a:pt x="1083" y="11"/>
                  </a:cubicBezTo>
                  <a:lnTo>
                    <a:pt x="664" y="430"/>
                  </a:lnTo>
                  <a:lnTo>
                    <a:pt x="246" y="11"/>
                  </a:lnTo>
                  <a:cubicBezTo>
                    <a:pt x="239" y="4"/>
                    <a:pt x="228" y="0"/>
                    <a:pt x="2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6" name="Google Shape;18266;p72"/>
            <p:cNvSpPr/>
            <p:nvPr/>
          </p:nvSpPr>
          <p:spPr>
            <a:xfrm>
              <a:off x="8195669" y="2313875"/>
              <a:ext cx="5715" cy="11377"/>
            </a:xfrm>
            <a:custGeom>
              <a:rect b="b" l="l" r="r" t="t"/>
              <a:pathLst>
                <a:path extrusionOk="0" h="434" w="218">
                  <a:moveTo>
                    <a:pt x="116" y="0"/>
                  </a:moveTo>
                  <a:cubicBezTo>
                    <a:pt x="59" y="0"/>
                    <a:pt x="1" y="58"/>
                    <a:pt x="1" y="116"/>
                  </a:cubicBezTo>
                  <a:lnTo>
                    <a:pt x="1" y="434"/>
                  </a:lnTo>
                  <a:lnTo>
                    <a:pt x="217" y="434"/>
                  </a:lnTo>
                  <a:lnTo>
                    <a:pt x="217" y="116"/>
                  </a:lnTo>
                  <a:cubicBezTo>
                    <a:pt x="217" y="58"/>
                    <a:pt x="174" y="0"/>
                    <a:pt x="11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7" name="Google Shape;18267;p72"/>
            <p:cNvSpPr/>
            <p:nvPr/>
          </p:nvSpPr>
          <p:spPr>
            <a:xfrm>
              <a:off x="8176374" y="2156821"/>
              <a:ext cx="44697" cy="50752"/>
            </a:xfrm>
            <a:custGeom>
              <a:rect b="b" l="l" r="r" t="t"/>
              <a:pathLst>
                <a:path extrusionOk="0" h="1936" w="1705">
                  <a:moveTo>
                    <a:pt x="636" y="1"/>
                  </a:moveTo>
                  <a:cubicBezTo>
                    <a:pt x="275" y="1"/>
                    <a:pt x="1" y="290"/>
                    <a:pt x="1" y="650"/>
                  </a:cubicBezTo>
                  <a:lnTo>
                    <a:pt x="1" y="1083"/>
                  </a:lnTo>
                  <a:cubicBezTo>
                    <a:pt x="1" y="1545"/>
                    <a:pt x="376" y="1935"/>
                    <a:pt x="852" y="1935"/>
                  </a:cubicBezTo>
                  <a:cubicBezTo>
                    <a:pt x="1329" y="1935"/>
                    <a:pt x="1704" y="1545"/>
                    <a:pt x="1704" y="1083"/>
                  </a:cubicBezTo>
                  <a:lnTo>
                    <a:pt x="1704" y="650"/>
                  </a:lnTo>
                  <a:cubicBezTo>
                    <a:pt x="1704" y="290"/>
                    <a:pt x="1415" y="1"/>
                    <a:pt x="106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8" name="Google Shape;18268;p72"/>
            <p:cNvSpPr/>
            <p:nvPr/>
          </p:nvSpPr>
          <p:spPr>
            <a:xfrm>
              <a:off x="8176374" y="2156821"/>
              <a:ext cx="30672" cy="50569"/>
            </a:xfrm>
            <a:custGeom>
              <a:rect b="b" l="l" r="r" t="t"/>
              <a:pathLst>
                <a:path extrusionOk="0" h="1929" w="1170">
                  <a:moveTo>
                    <a:pt x="636" y="1"/>
                  </a:moveTo>
                  <a:cubicBezTo>
                    <a:pt x="289" y="1"/>
                    <a:pt x="1" y="290"/>
                    <a:pt x="1" y="650"/>
                  </a:cubicBezTo>
                  <a:lnTo>
                    <a:pt x="1" y="1083"/>
                  </a:lnTo>
                  <a:cubicBezTo>
                    <a:pt x="1"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9" name="Google Shape;18269;p72"/>
            <p:cNvSpPr/>
            <p:nvPr/>
          </p:nvSpPr>
          <p:spPr>
            <a:xfrm>
              <a:off x="8176007" y="2156821"/>
              <a:ext cx="45064" cy="22781"/>
            </a:xfrm>
            <a:custGeom>
              <a:rect b="b" l="l" r="r" t="t"/>
              <a:pathLst>
                <a:path extrusionOk="0" h="869" w="1719">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29"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0" name="Google Shape;18270;p72"/>
            <p:cNvSpPr/>
            <p:nvPr/>
          </p:nvSpPr>
          <p:spPr>
            <a:xfrm>
              <a:off x="8176374" y="2156821"/>
              <a:ext cx="30672" cy="20474"/>
            </a:xfrm>
            <a:custGeom>
              <a:rect b="b" l="l" r="r" t="t"/>
              <a:pathLst>
                <a:path extrusionOk="0" h="781" w="1170">
                  <a:moveTo>
                    <a:pt x="636" y="1"/>
                  </a:moveTo>
                  <a:cubicBezTo>
                    <a:pt x="289" y="1"/>
                    <a:pt x="1" y="290"/>
                    <a:pt x="1"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1" name="Google Shape;18271;p72"/>
            <p:cNvSpPr/>
            <p:nvPr/>
          </p:nvSpPr>
          <p:spPr>
            <a:xfrm>
              <a:off x="8277040" y="2201858"/>
              <a:ext cx="22361" cy="22361"/>
            </a:xfrm>
            <a:custGeom>
              <a:rect b="b" l="l" r="r" t="t"/>
              <a:pathLst>
                <a:path extrusionOk="0" h="853" w="853">
                  <a:moveTo>
                    <a:pt x="1" y="1"/>
                  </a:moveTo>
                  <a:lnTo>
                    <a:pt x="1"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2" name="Google Shape;18272;p72"/>
            <p:cNvSpPr/>
            <p:nvPr/>
          </p:nvSpPr>
          <p:spPr>
            <a:xfrm>
              <a:off x="8275913" y="2201858"/>
              <a:ext cx="24616" cy="16961"/>
            </a:xfrm>
            <a:custGeom>
              <a:rect b="b" l="l" r="r" t="t"/>
              <a:pathLst>
                <a:path extrusionOk="0" h="647" w="939">
                  <a:moveTo>
                    <a:pt x="44" y="1"/>
                  </a:moveTo>
                  <a:lnTo>
                    <a:pt x="44" y="434"/>
                  </a:lnTo>
                  <a:cubicBezTo>
                    <a:pt x="44" y="477"/>
                    <a:pt x="29" y="520"/>
                    <a:pt x="0" y="549"/>
                  </a:cubicBezTo>
                  <a:cubicBezTo>
                    <a:pt x="152" y="614"/>
                    <a:pt x="311" y="647"/>
                    <a:pt x="469" y="647"/>
                  </a:cubicBezTo>
                  <a:cubicBezTo>
                    <a:pt x="628" y="647"/>
                    <a:pt x="787" y="614"/>
                    <a:pt x="939" y="549"/>
                  </a:cubicBezTo>
                  <a:cubicBezTo>
                    <a:pt x="910" y="520"/>
                    <a:pt x="895" y="477"/>
                    <a:pt x="895" y="434"/>
                  </a:cubicBezTo>
                  <a:lnTo>
                    <a:pt x="89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3" name="Google Shape;18273;p72"/>
            <p:cNvSpPr/>
            <p:nvPr/>
          </p:nvSpPr>
          <p:spPr>
            <a:xfrm>
              <a:off x="8254705" y="2219658"/>
              <a:ext cx="67399" cy="83259"/>
            </a:xfrm>
            <a:custGeom>
              <a:rect b="b" l="l" r="r" t="t"/>
              <a:pathLst>
                <a:path extrusionOk="0" h="3176" w="2571">
                  <a:moveTo>
                    <a:pt x="622" y="0"/>
                  </a:moveTo>
                  <a:lnTo>
                    <a:pt x="232" y="188"/>
                  </a:lnTo>
                  <a:cubicBezTo>
                    <a:pt x="87" y="260"/>
                    <a:pt x="1" y="419"/>
                    <a:pt x="1" y="577"/>
                  </a:cubicBezTo>
                  <a:lnTo>
                    <a:pt x="1" y="1819"/>
                  </a:lnTo>
                  <a:cubicBezTo>
                    <a:pt x="1" y="2281"/>
                    <a:pt x="131" y="2743"/>
                    <a:pt x="391" y="3118"/>
                  </a:cubicBezTo>
                  <a:lnTo>
                    <a:pt x="434"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8" y="163"/>
                    <a:pt x="1411" y="174"/>
                    <a:pt x="1310" y="174"/>
                  </a:cubicBezTo>
                  <a:cubicBezTo>
                    <a:pt x="1294" y="174"/>
                    <a:pt x="1286" y="173"/>
                    <a:pt x="1286" y="173"/>
                  </a:cubicBezTo>
                  <a:cubicBezTo>
                    <a:pt x="1286" y="173"/>
                    <a:pt x="780" y="173"/>
                    <a:pt x="622"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4" name="Google Shape;18274;p72"/>
            <p:cNvSpPr/>
            <p:nvPr/>
          </p:nvSpPr>
          <p:spPr>
            <a:xfrm>
              <a:off x="8266056" y="2302891"/>
              <a:ext cx="44697" cy="22361"/>
            </a:xfrm>
            <a:custGeom>
              <a:rect b="b" l="l" r="r" t="t"/>
              <a:pathLst>
                <a:path extrusionOk="0" h="853" w="1705">
                  <a:moveTo>
                    <a:pt x="1" y="1"/>
                  </a:moveTo>
                  <a:lnTo>
                    <a:pt x="1" y="636"/>
                  </a:lnTo>
                  <a:cubicBezTo>
                    <a:pt x="1" y="751"/>
                    <a:pt x="88" y="853"/>
                    <a:pt x="203" y="853"/>
                  </a:cubicBezTo>
                  <a:lnTo>
                    <a:pt x="1488" y="853"/>
                  </a:lnTo>
                  <a:cubicBezTo>
                    <a:pt x="1603" y="853"/>
                    <a:pt x="1704" y="751"/>
                    <a:pt x="1704" y="636"/>
                  </a:cubicBezTo>
                  <a:lnTo>
                    <a:pt x="1704"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5" name="Google Shape;18275;p72"/>
            <p:cNvSpPr/>
            <p:nvPr/>
          </p:nvSpPr>
          <p:spPr>
            <a:xfrm>
              <a:off x="8254705" y="2228728"/>
              <a:ext cx="11377" cy="74188"/>
            </a:xfrm>
            <a:custGeom>
              <a:rect b="b" l="l" r="r" t="t"/>
              <a:pathLst>
                <a:path extrusionOk="0" h="2830" w="434">
                  <a:moveTo>
                    <a:pt x="59" y="1"/>
                  </a:moveTo>
                  <a:cubicBezTo>
                    <a:pt x="15" y="58"/>
                    <a:pt x="1" y="145"/>
                    <a:pt x="1" y="217"/>
                  </a:cubicBezTo>
                  <a:lnTo>
                    <a:pt x="1" y="1458"/>
                  </a:lnTo>
                  <a:cubicBezTo>
                    <a:pt x="1" y="1920"/>
                    <a:pt x="131" y="2382"/>
                    <a:pt x="391" y="2772"/>
                  </a:cubicBezTo>
                  <a:lnTo>
                    <a:pt x="434" y="2830"/>
                  </a:lnTo>
                  <a:lnTo>
                    <a:pt x="434" y="477"/>
                  </a:lnTo>
                  <a:cubicBezTo>
                    <a:pt x="434" y="347"/>
                    <a:pt x="362" y="217"/>
                    <a:pt x="261" y="145"/>
                  </a:cubicBezTo>
                  <a:lnTo>
                    <a:pt x="59"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6" name="Google Shape;18276;p72"/>
            <p:cNvSpPr/>
            <p:nvPr/>
          </p:nvSpPr>
          <p:spPr>
            <a:xfrm>
              <a:off x="8310726" y="2228728"/>
              <a:ext cx="11377" cy="74188"/>
            </a:xfrm>
            <a:custGeom>
              <a:rect b="b" l="l" r="r" t="t"/>
              <a:pathLst>
                <a:path extrusionOk="0" h="2830" w="434">
                  <a:moveTo>
                    <a:pt x="361" y="1"/>
                  </a:moveTo>
                  <a:lnTo>
                    <a:pt x="174"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7" name="Google Shape;18277;p72"/>
            <p:cNvSpPr/>
            <p:nvPr/>
          </p:nvSpPr>
          <p:spPr>
            <a:xfrm>
              <a:off x="8270984" y="2213314"/>
              <a:ext cx="34473" cy="89603"/>
            </a:xfrm>
            <a:custGeom>
              <a:rect b="b" l="l" r="r" t="t"/>
              <a:pathLst>
                <a:path extrusionOk="0" h="3418" w="1315">
                  <a:moveTo>
                    <a:pt x="217" y="0"/>
                  </a:moveTo>
                  <a:cubicBezTo>
                    <a:pt x="206" y="0"/>
                    <a:pt x="195" y="4"/>
                    <a:pt x="188" y="11"/>
                  </a:cubicBezTo>
                  <a:lnTo>
                    <a:pt x="1" y="242"/>
                  </a:lnTo>
                  <a:lnTo>
                    <a:pt x="289" y="603"/>
                  </a:lnTo>
                  <a:cubicBezTo>
                    <a:pt x="313" y="627"/>
                    <a:pt x="341" y="638"/>
                    <a:pt x="369" y="638"/>
                  </a:cubicBezTo>
                  <a:cubicBezTo>
                    <a:pt x="392" y="638"/>
                    <a:pt x="414" y="630"/>
                    <a:pt x="434" y="617"/>
                  </a:cubicBezTo>
                  <a:lnTo>
                    <a:pt x="549" y="516"/>
                  </a:lnTo>
                  <a:lnTo>
                    <a:pt x="549" y="3418"/>
                  </a:lnTo>
                  <a:lnTo>
                    <a:pt x="766" y="3418"/>
                  </a:lnTo>
                  <a:lnTo>
                    <a:pt x="766" y="516"/>
                  </a:lnTo>
                  <a:lnTo>
                    <a:pt x="896" y="617"/>
                  </a:lnTo>
                  <a:cubicBezTo>
                    <a:pt x="915" y="630"/>
                    <a:pt x="937" y="638"/>
                    <a:pt x="959" y="638"/>
                  </a:cubicBezTo>
                  <a:cubicBezTo>
                    <a:pt x="985" y="638"/>
                    <a:pt x="1010" y="627"/>
                    <a:pt x="1025" y="603"/>
                  </a:cubicBezTo>
                  <a:lnTo>
                    <a:pt x="1314" y="242"/>
                  </a:lnTo>
                  <a:lnTo>
                    <a:pt x="1141" y="11"/>
                  </a:lnTo>
                  <a:cubicBezTo>
                    <a:pt x="1134" y="4"/>
                    <a:pt x="1123" y="0"/>
                    <a:pt x="1112" y="0"/>
                  </a:cubicBezTo>
                  <a:cubicBezTo>
                    <a:pt x="1101" y="0"/>
                    <a:pt x="1090" y="4"/>
                    <a:pt x="1083" y="11"/>
                  </a:cubicBezTo>
                  <a:lnTo>
                    <a:pt x="665" y="430"/>
                  </a:lnTo>
                  <a:lnTo>
                    <a:pt x="246" y="11"/>
                  </a:lnTo>
                  <a:cubicBezTo>
                    <a:pt x="239" y="4"/>
                    <a:pt x="228" y="0"/>
                    <a:pt x="21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8" name="Google Shape;18278;p72"/>
            <p:cNvSpPr/>
            <p:nvPr/>
          </p:nvSpPr>
          <p:spPr>
            <a:xfrm>
              <a:off x="8285376" y="2313875"/>
              <a:ext cx="5689" cy="11377"/>
            </a:xfrm>
            <a:custGeom>
              <a:rect b="b" l="l" r="r" t="t"/>
              <a:pathLst>
                <a:path extrusionOk="0" h="434" w="217">
                  <a:moveTo>
                    <a:pt x="116" y="0"/>
                  </a:moveTo>
                  <a:cubicBezTo>
                    <a:pt x="58" y="0"/>
                    <a:pt x="0" y="58"/>
                    <a:pt x="0" y="116"/>
                  </a:cubicBezTo>
                  <a:lnTo>
                    <a:pt x="0" y="434"/>
                  </a:lnTo>
                  <a:lnTo>
                    <a:pt x="217" y="434"/>
                  </a:lnTo>
                  <a:lnTo>
                    <a:pt x="217" y="116"/>
                  </a:lnTo>
                  <a:cubicBezTo>
                    <a:pt x="217" y="58"/>
                    <a:pt x="173" y="0"/>
                    <a:pt x="11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9" name="Google Shape;18279;p72"/>
            <p:cNvSpPr/>
            <p:nvPr/>
          </p:nvSpPr>
          <p:spPr>
            <a:xfrm>
              <a:off x="8266056" y="2156821"/>
              <a:ext cx="44697" cy="50752"/>
            </a:xfrm>
            <a:custGeom>
              <a:rect b="b" l="l" r="r" t="t"/>
              <a:pathLst>
                <a:path extrusionOk="0" h="1936" w="1705">
                  <a:moveTo>
                    <a:pt x="636" y="1"/>
                  </a:moveTo>
                  <a:cubicBezTo>
                    <a:pt x="275" y="1"/>
                    <a:pt x="1" y="290"/>
                    <a:pt x="1" y="650"/>
                  </a:cubicBezTo>
                  <a:lnTo>
                    <a:pt x="1" y="1083"/>
                  </a:lnTo>
                  <a:cubicBezTo>
                    <a:pt x="1" y="1545"/>
                    <a:pt x="376" y="1935"/>
                    <a:pt x="853" y="1935"/>
                  </a:cubicBezTo>
                  <a:cubicBezTo>
                    <a:pt x="1329" y="1935"/>
                    <a:pt x="1704" y="1545"/>
                    <a:pt x="1704" y="1083"/>
                  </a:cubicBezTo>
                  <a:lnTo>
                    <a:pt x="1704" y="650"/>
                  </a:lnTo>
                  <a:cubicBezTo>
                    <a:pt x="1704" y="290"/>
                    <a:pt x="1416" y="1"/>
                    <a:pt x="106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0" name="Google Shape;18280;p72"/>
            <p:cNvSpPr/>
            <p:nvPr/>
          </p:nvSpPr>
          <p:spPr>
            <a:xfrm>
              <a:off x="8266056" y="2156821"/>
              <a:ext cx="31065" cy="50569"/>
            </a:xfrm>
            <a:custGeom>
              <a:rect b="b" l="l" r="r" t="t"/>
              <a:pathLst>
                <a:path extrusionOk="0" h="1929" w="1185">
                  <a:moveTo>
                    <a:pt x="650" y="1"/>
                  </a:moveTo>
                  <a:cubicBezTo>
                    <a:pt x="290" y="1"/>
                    <a:pt x="1" y="290"/>
                    <a:pt x="1" y="650"/>
                  </a:cubicBezTo>
                  <a:lnTo>
                    <a:pt x="1" y="1083"/>
                  </a:lnTo>
                  <a:cubicBezTo>
                    <a:pt x="1" y="1572"/>
                    <a:pt x="403" y="1929"/>
                    <a:pt x="854" y="1929"/>
                  </a:cubicBezTo>
                  <a:cubicBezTo>
                    <a:pt x="963" y="1929"/>
                    <a:pt x="1075" y="1908"/>
                    <a:pt x="1185" y="1863"/>
                  </a:cubicBezTo>
                  <a:cubicBezTo>
                    <a:pt x="853" y="1747"/>
                    <a:pt x="636" y="1430"/>
                    <a:pt x="636" y="1083"/>
                  </a:cubicBezTo>
                  <a:lnTo>
                    <a:pt x="636" y="650"/>
                  </a:lnTo>
                  <a:cubicBezTo>
                    <a:pt x="636" y="333"/>
                    <a:pt x="867" y="73"/>
                    <a:pt x="1185" y="15"/>
                  </a:cubicBezTo>
                  <a:cubicBezTo>
                    <a:pt x="1141" y="15"/>
                    <a:pt x="1112"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1" name="Google Shape;18281;p72"/>
            <p:cNvSpPr/>
            <p:nvPr/>
          </p:nvSpPr>
          <p:spPr>
            <a:xfrm>
              <a:off x="8265689" y="2156821"/>
              <a:ext cx="45064" cy="22781"/>
            </a:xfrm>
            <a:custGeom>
              <a:rect b="b" l="l" r="r" t="t"/>
              <a:pathLst>
                <a:path extrusionOk="0" h="869" w="1719">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30"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2" name="Google Shape;18282;p72"/>
            <p:cNvSpPr/>
            <p:nvPr/>
          </p:nvSpPr>
          <p:spPr>
            <a:xfrm>
              <a:off x="8266056" y="2156821"/>
              <a:ext cx="31065" cy="20474"/>
            </a:xfrm>
            <a:custGeom>
              <a:rect b="b" l="l" r="r" t="t"/>
              <a:pathLst>
                <a:path extrusionOk="0" h="781" w="1185">
                  <a:moveTo>
                    <a:pt x="650" y="1"/>
                  </a:moveTo>
                  <a:cubicBezTo>
                    <a:pt x="290" y="1"/>
                    <a:pt x="1" y="290"/>
                    <a:pt x="1" y="650"/>
                  </a:cubicBezTo>
                  <a:cubicBezTo>
                    <a:pt x="217" y="708"/>
                    <a:pt x="420" y="751"/>
                    <a:pt x="650" y="780"/>
                  </a:cubicBezTo>
                  <a:lnTo>
                    <a:pt x="636" y="650"/>
                  </a:lnTo>
                  <a:cubicBezTo>
                    <a:pt x="636" y="333"/>
                    <a:pt x="867" y="73"/>
                    <a:pt x="1185" y="15"/>
                  </a:cubicBezTo>
                  <a:cubicBezTo>
                    <a:pt x="1141" y="15"/>
                    <a:pt x="1112"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83" name="Google Shape;18283;p72"/>
          <p:cNvGrpSpPr/>
          <p:nvPr/>
        </p:nvGrpSpPr>
        <p:grpSpPr>
          <a:xfrm>
            <a:off x="5627674" y="2444819"/>
            <a:ext cx="345147" cy="342630"/>
            <a:chOff x="5627674" y="2444819"/>
            <a:chExt cx="345147" cy="342630"/>
          </a:xfrm>
        </p:grpSpPr>
        <p:sp>
          <p:nvSpPr>
            <p:cNvPr id="18284" name="Google Shape;18284;p72"/>
            <p:cNvSpPr/>
            <p:nvPr/>
          </p:nvSpPr>
          <p:spPr>
            <a:xfrm>
              <a:off x="5755210" y="2444819"/>
              <a:ext cx="217611" cy="217978"/>
            </a:xfrm>
            <a:custGeom>
              <a:rect b="b" l="l" r="r" t="t"/>
              <a:pathLst>
                <a:path extrusionOk="0" h="8315" w="8301">
                  <a:moveTo>
                    <a:pt x="4144" y="0"/>
                  </a:moveTo>
                  <a:cubicBezTo>
                    <a:pt x="1848" y="0"/>
                    <a:pt x="1" y="1473"/>
                    <a:pt x="1" y="3291"/>
                  </a:cubicBezTo>
                  <a:cubicBezTo>
                    <a:pt x="1" y="4923"/>
                    <a:pt x="1473" y="6265"/>
                    <a:pt x="3422" y="6539"/>
                  </a:cubicBezTo>
                  <a:cubicBezTo>
                    <a:pt x="3537" y="7189"/>
                    <a:pt x="3321" y="7853"/>
                    <a:pt x="2859" y="8315"/>
                  </a:cubicBezTo>
                  <a:cubicBezTo>
                    <a:pt x="3884" y="8315"/>
                    <a:pt x="4735" y="7550"/>
                    <a:pt x="4865" y="6539"/>
                  </a:cubicBezTo>
                  <a:cubicBezTo>
                    <a:pt x="6814" y="6265"/>
                    <a:pt x="8301" y="4923"/>
                    <a:pt x="8301" y="3291"/>
                  </a:cubicBezTo>
                  <a:cubicBezTo>
                    <a:pt x="8301" y="1473"/>
                    <a:pt x="6439" y="0"/>
                    <a:pt x="4144"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5" name="Google Shape;18285;p72"/>
            <p:cNvSpPr/>
            <p:nvPr/>
          </p:nvSpPr>
          <p:spPr>
            <a:xfrm>
              <a:off x="5818021" y="2523516"/>
              <a:ext cx="15545" cy="15178"/>
            </a:xfrm>
            <a:custGeom>
              <a:rect b="b" l="l" r="r" t="t"/>
              <a:pathLst>
                <a:path extrusionOk="0" h="579" w="593">
                  <a:moveTo>
                    <a:pt x="290" y="1"/>
                  </a:moveTo>
                  <a:cubicBezTo>
                    <a:pt x="131" y="1"/>
                    <a:pt x="1" y="131"/>
                    <a:pt x="1" y="289"/>
                  </a:cubicBezTo>
                  <a:cubicBezTo>
                    <a:pt x="1" y="448"/>
                    <a:pt x="131" y="578"/>
                    <a:pt x="290" y="578"/>
                  </a:cubicBezTo>
                  <a:cubicBezTo>
                    <a:pt x="448" y="578"/>
                    <a:pt x="593" y="448"/>
                    <a:pt x="593" y="289"/>
                  </a:cubicBezTo>
                  <a:cubicBezTo>
                    <a:pt x="593" y="131"/>
                    <a:pt x="448" y="1"/>
                    <a:pt x="290"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6" name="Google Shape;18286;p72"/>
            <p:cNvSpPr/>
            <p:nvPr/>
          </p:nvSpPr>
          <p:spPr>
            <a:xfrm>
              <a:off x="5894857" y="2523516"/>
              <a:ext cx="15152" cy="15178"/>
            </a:xfrm>
            <a:custGeom>
              <a:rect b="b" l="l" r="r" t="t"/>
              <a:pathLst>
                <a:path extrusionOk="0" h="579" w="578">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7" name="Google Shape;18287;p72"/>
            <p:cNvSpPr/>
            <p:nvPr/>
          </p:nvSpPr>
          <p:spPr>
            <a:xfrm>
              <a:off x="5856635" y="2523516"/>
              <a:ext cx="15152" cy="15178"/>
            </a:xfrm>
            <a:custGeom>
              <a:rect b="b" l="l" r="r" t="t"/>
              <a:pathLst>
                <a:path extrusionOk="0" h="579" w="578">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8" name="Google Shape;18288;p72"/>
            <p:cNvSpPr/>
            <p:nvPr/>
          </p:nvSpPr>
          <p:spPr>
            <a:xfrm>
              <a:off x="5627674" y="2523149"/>
              <a:ext cx="266816" cy="264300"/>
            </a:xfrm>
            <a:custGeom>
              <a:rect b="b" l="l" r="r" t="t"/>
              <a:pathLst>
                <a:path extrusionOk="0" h="10082" w="10178">
                  <a:moveTo>
                    <a:pt x="1358" y="0"/>
                  </a:moveTo>
                  <a:cubicBezTo>
                    <a:pt x="1358" y="0"/>
                    <a:pt x="188" y="1083"/>
                    <a:pt x="102" y="1935"/>
                  </a:cubicBezTo>
                  <a:cubicBezTo>
                    <a:pt x="1" y="3075"/>
                    <a:pt x="1213" y="5154"/>
                    <a:pt x="3119" y="7059"/>
                  </a:cubicBezTo>
                  <a:cubicBezTo>
                    <a:pt x="4950" y="8891"/>
                    <a:pt x="6942" y="10082"/>
                    <a:pt x="8107" y="10082"/>
                  </a:cubicBezTo>
                  <a:cubicBezTo>
                    <a:pt x="8154" y="10082"/>
                    <a:pt x="8199" y="10080"/>
                    <a:pt x="8243" y="10076"/>
                  </a:cubicBezTo>
                  <a:cubicBezTo>
                    <a:pt x="9110" y="9990"/>
                    <a:pt x="10178" y="8820"/>
                    <a:pt x="10178" y="8820"/>
                  </a:cubicBezTo>
                  <a:cubicBezTo>
                    <a:pt x="9817" y="8373"/>
                    <a:pt x="9442" y="7940"/>
                    <a:pt x="9037" y="7521"/>
                  </a:cubicBezTo>
                  <a:cubicBezTo>
                    <a:pt x="8619" y="7117"/>
                    <a:pt x="8186" y="6727"/>
                    <a:pt x="7738" y="6366"/>
                  </a:cubicBezTo>
                  <a:lnTo>
                    <a:pt x="6757" y="7348"/>
                  </a:lnTo>
                  <a:lnTo>
                    <a:pt x="2830" y="3421"/>
                  </a:lnTo>
                  <a:lnTo>
                    <a:pt x="3812" y="2454"/>
                  </a:lnTo>
                  <a:cubicBezTo>
                    <a:pt x="3090" y="1545"/>
                    <a:pt x="2267" y="708"/>
                    <a:pt x="1358"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89" name="Google Shape;18289;p72"/>
          <p:cNvGrpSpPr/>
          <p:nvPr/>
        </p:nvGrpSpPr>
        <p:grpSpPr>
          <a:xfrm>
            <a:off x="4653996" y="2440257"/>
            <a:ext cx="396607" cy="348555"/>
            <a:chOff x="4653996" y="2440257"/>
            <a:chExt cx="396607" cy="348555"/>
          </a:xfrm>
        </p:grpSpPr>
        <p:sp>
          <p:nvSpPr>
            <p:cNvPr id="18290" name="Google Shape;18290;p72"/>
            <p:cNvSpPr/>
            <p:nvPr/>
          </p:nvSpPr>
          <p:spPr>
            <a:xfrm>
              <a:off x="4670643" y="2520108"/>
              <a:ext cx="363707" cy="250930"/>
            </a:xfrm>
            <a:custGeom>
              <a:rect b="b" l="l" r="r" t="t"/>
              <a:pathLst>
                <a:path extrusionOk="0" h="9572" w="13874">
                  <a:moveTo>
                    <a:pt x="1314" y="1"/>
                  </a:moveTo>
                  <a:cubicBezTo>
                    <a:pt x="592" y="1"/>
                    <a:pt x="1" y="593"/>
                    <a:pt x="1" y="1314"/>
                  </a:cubicBezTo>
                  <a:lnTo>
                    <a:pt x="1" y="9326"/>
                  </a:lnTo>
                  <a:lnTo>
                    <a:pt x="1" y="9355"/>
                  </a:lnTo>
                  <a:cubicBezTo>
                    <a:pt x="1" y="9470"/>
                    <a:pt x="102" y="9571"/>
                    <a:pt x="217" y="9571"/>
                  </a:cubicBezTo>
                  <a:lnTo>
                    <a:pt x="13642" y="9571"/>
                  </a:lnTo>
                  <a:cubicBezTo>
                    <a:pt x="13772" y="9571"/>
                    <a:pt x="13859" y="9470"/>
                    <a:pt x="13873" y="9355"/>
                  </a:cubicBezTo>
                  <a:lnTo>
                    <a:pt x="13873" y="9326"/>
                  </a:lnTo>
                  <a:lnTo>
                    <a:pt x="13873" y="1329"/>
                  </a:lnTo>
                  <a:cubicBezTo>
                    <a:pt x="13873" y="593"/>
                    <a:pt x="13281" y="1"/>
                    <a:pt x="1254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1" name="Google Shape;18291;p72"/>
            <p:cNvSpPr/>
            <p:nvPr/>
          </p:nvSpPr>
          <p:spPr>
            <a:xfrm>
              <a:off x="4981710" y="2520108"/>
              <a:ext cx="52640" cy="250930"/>
            </a:xfrm>
            <a:custGeom>
              <a:rect b="b" l="l" r="r" t="t"/>
              <a:pathLst>
                <a:path extrusionOk="0" h="9572" w="2008">
                  <a:moveTo>
                    <a:pt x="0" y="1"/>
                  </a:moveTo>
                  <a:cubicBezTo>
                    <a:pt x="737" y="1"/>
                    <a:pt x="1314" y="593"/>
                    <a:pt x="1329" y="1314"/>
                  </a:cubicBezTo>
                  <a:lnTo>
                    <a:pt x="1329" y="9326"/>
                  </a:lnTo>
                  <a:lnTo>
                    <a:pt x="1329" y="9355"/>
                  </a:lnTo>
                  <a:cubicBezTo>
                    <a:pt x="1314" y="9470"/>
                    <a:pt x="1213" y="9571"/>
                    <a:pt x="1098" y="9571"/>
                  </a:cubicBezTo>
                  <a:lnTo>
                    <a:pt x="1776" y="9571"/>
                  </a:lnTo>
                  <a:cubicBezTo>
                    <a:pt x="1906" y="9571"/>
                    <a:pt x="1993" y="9470"/>
                    <a:pt x="2007" y="9355"/>
                  </a:cubicBezTo>
                  <a:lnTo>
                    <a:pt x="2007" y="9326"/>
                  </a:lnTo>
                  <a:lnTo>
                    <a:pt x="2007" y="1329"/>
                  </a:lnTo>
                  <a:cubicBezTo>
                    <a:pt x="2007" y="593"/>
                    <a:pt x="1415" y="1"/>
                    <a:pt x="679"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2" name="Google Shape;18292;p72"/>
            <p:cNvSpPr/>
            <p:nvPr/>
          </p:nvSpPr>
          <p:spPr>
            <a:xfrm>
              <a:off x="4694865" y="2544724"/>
              <a:ext cx="314108" cy="226681"/>
            </a:xfrm>
            <a:custGeom>
              <a:rect b="b" l="l" r="r" t="t"/>
              <a:pathLst>
                <a:path extrusionOk="0" h="8647" w="11982">
                  <a:moveTo>
                    <a:pt x="390" y="0"/>
                  </a:moveTo>
                  <a:cubicBezTo>
                    <a:pt x="188" y="0"/>
                    <a:pt x="15" y="173"/>
                    <a:pt x="15" y="390"/>
                  </a:cubicBezTo>
                  <a:lnTo>
                    <a:pt x="15" y="8387"/>
                  </a:lnTo>
                  <a:cubicBezTo>
                    <a:pt x="0" y="8416"/>
                    <a:pt x="0" y="8430"/>
                    <a:pt x="15" y="8459"/>
                  </a:cubicBezTo>
                  <a:cubicBezTo>
                    <a:pt x="29" y="8560"/>
                    <a:pt x="116" y="8647"/>
                    <a:pt x="231" y="8647"/>
                  </a:cubicBezTo>
                  <a:lnTo>
                    <a:pt x="11765" y="8647"/>
                  </a:lnTo>
                  <a:cubicBezTo>
                    <a:pt x="11866" y="8647"/>
                    <a:pt x="11967" y="8560"/>
                    <a:pt x="11982" y="8459"/>
                  </a:cubicBezTo>
                  <a:cubicBezTo>
                    <a:pt x="11982" y="8430"/>
                    <a:pt x="11982" y="8416"/>
                    <a:pt x="11982" y="8387"/>
                  </a:cubicBezTo>
                  <a:lnTo>
                    <a:pt x="11982" y="390"/>
                  </a:lnTo>
                  <a:cubicBezTo>
                    <a:pt x="11982" y="188"/>
                    <a:pt x="11823" y="14"/>
                    <a:pt x="11621"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3" name="Google Shape;18293;p72"/>
            <p:cNvSpPr/>
            <p:nvPr/>
          </p:nvSpPr>
          <p:spPr>
            <a:xfrm>
              <a:off x="4981710" y="2544724"/>
              <a:ext cx="28024" cy="226314"/>
            </a:xfrm>
            <a:custGeom>
              <a:rect b="b" l="l" r="r" t="t"/>
              <a:pathLst>
                <a:path extrusionOk="0" h="8633" w="1069">
                  <a:moveTo>
                    <a:pt x="0" y="0"/>
                  </a:moveTo>
                  <a:cubicBezTo>
                    <a:pt x="217" y="0"/>
                    <a:pt x="376" y="173"/>
                    <a:pt x="376" y="375"/>
                  </a:cubicBezTo>
                  <a:lnTo>
                    <a:pt x="376" y="8387"/>
                  </a:lnTo>
                  <a:cubicBezTo>
                    <a:pt x="390" y="8416"/>
                    <a:pt x="390" y="8430"/>
                    <a:pt x="376" y="8459"/>
                  </a:cubicBezTo>
                  <a:cubicBezTo>
                    <a:pt x="361" y="8560"/>
                    <a:pt x="275" y="8632"/>
                    <a:pt x="159" y="8632"/>
                  </a:cubicBezTo>
                  <a:lnTo>
                    <a:pt x="838" y="8632"/>
                  </a:lnTo>
                  <a:cubicBezTo>
                    <a:pt x="953" y="8632"/>
                    <a:pt x="1040" y="8560"/>
                    <a:pt x="1069" y="8459"/>
                  </a:cubicBezTo>
                  <a:cubicBezTo>
                    <a:pt x="1069" y="8430"/>
                    <a:pt x="1069" y="8416"/>
                    <a:pt x="1069" y="8387"/>
                  </a:cubicBezTo>
                  <a:lnTo>
                    <a:pt x="1069" y="390"/>
                  </a:lnTo>
                  <a:cubicBezTo>
                    <a:pt x="1054" y="173"/>
                    <a:pt x="895" y="0"/>
                    <a:pt x="679"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4" name="Google Shape;18294;p72"/>
            <p:cNvSpPr/>
            <p:nvPr/>
          </p:nvSpPr>
          <p:spPr>
            <a:xfrm>
              <a:off x="4775476" y="2618493"/>
              <a:ext cx="69260" cy="30409"/>
            </a:xfrm>
            <a:custGeom>
              <a:rect b="b" l="l" r="r" t="t"/>
              <a:pathLst>
                <a:path extrusionOk="0" h="1160" w="2642">
                  <a:moveTo>
                    <a:pt x="996" y="1"/>
                  </a:moveTo>
                  <a:cubicBezTo>
                    <a:pt x="938" y="1"/>
                    <a:pt x="881" y="15"/>
                    <a:pt x="837" y="59"/>
                  </a:cubicBezTo>
                  <a:lnTo>
                    <a:pt x="145" y="780"/>
                  </a:lnTo>
                  <a:cubicBezTo>
                    <a:pt x="0" y="925"/>
                    <a:pt x="101" y="1156"/>
                    <a:pt x="303" y="1156"/>
                  </a:cubicBezTo>
                  <a:cubicBezTo>
                    <a:pt x="314" y="1158"/>
                    <a:pt x="324" y="1160"/>
                    <a:pt x="334" y="1160"/>
                  </a:cubicBezTo>
                  <a:cubicBezTo>
                    <a:pt x="381" y="1160"/>
                    <a:pt x="426" y="1134"/>
                    <a:pt x="462" y="1098"/>
                  </a:cubicBezTo>
                  <a:lnTo>
                    <a:pt x="1097" y="434"/>
                  </a:lnTo>
                  <a:lnTo>
                    <a:pt x="2339" y="448"/>
                  </a:lnTo>
                  <a:cubicBezTo>
                    <a:pt x="2642" y="448"/>
                    <a:pt x="2642" y="1"/>
                    <a:pt x="2339"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5" name="Google Shape;18295;p72"/>
            <p:cNvSpPr/>
            <p:nvPr/>
          </p:nvSpPr>
          <p:spPr>
            <a:xfrm>
              <a:off x="4775476" y="2643476"/>
              <a:ext cx="69260" cy="30672"/>
            </a:xfrm>
            <a:custGeom>
              <a:rect b="b" l="l" r="r" t="t"/>
              <a:pathLst>
                <a:path extrusionOk="0" h="1170" w="2642">
                  <a:moveTo>
                    <a:pt x="996" y="1"/>
                  </a:moveTo>
                  <a:cubicBezTo>
                    <a:pt x="938" y="1"/>
                    <a:pt x="881" y="30"/>
                    <a:pt x="837" y="73"/>
                  </a:cubicBezTo>
                  <a:lnTo>
                    <a:pt x="145" y="795"/>
                  </a:lnTo>
                  <a:cubicBezTo>
                    <a:pt x="0" y="939"/>
                    <a:pt x="101" y="1170"/>
                    <a:pt x="303" y="1170"/>
                  </a:cubicBezTo>
                  <a:cubicBezTo>
                    <a:pt x="361" y="1170"/>
                    <a:pt x="419" y="1141"/>
                    <a:pt x="448" y="1098"/>
                  </a:cubicBezTo>
                  <a:lnTo>
                    <a:pt x="1083" y="448"/>
                  </a:lnTo>
                  <a:lnTo>
                    <a:pt x="2339" y="463"/>
                  </a:lnTo>
                  <a:cubicBezTo>
                    <a:pt x="2642" y="463"/>
                    <a:pt x="2642" y="15"/>
                    <a:pt x="2339" y="15"/>
                  </a:cubicBezTo>
                  <a:lnTo>
                    <a:pt x="996"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6" name="Google Shape;18296;p72"/>
            <p:cNvSpPr/>
            <p:nvPr/>
          </p:nvSpPr>
          <p:spPr>
            <a:xfrm>
              <a:off x="4775476" y="2668459"/>
              <a:ext cx="69260" cy="30672"/>
            </a:xfrm>
            <a:custGeom>
              <a:rect b="b" l="l" r="r" t="t"/>
              <a:pathLst>
                <a:path extrusionOk="0" h="1170" w="2642">
                  <a:moveTo>
                    <a:pt x="996" y="0"/>
                  </a:moveTo>
                  <a:cubicBezTo>
                    <a:pt x="938" y="0"/>
                    <a:pt x="881" y="29"/>
                    <a:pt x="837" y="73"/>
                  </a:cubicBezTo>
                  <a:lnTo>
                    <a:pt x="145" y="794"/>
                  </a:lnTo>
                  <a:cubicBezTo>
                    <a:pt x="0" y="939"/>
                    <a:pt x="101" y="1170"/>
                    <a:pt x="303" y="1170"/>
                  </a:cubicBezTo>
                  <a:cubicBezTo>
                    <a:pt x="361" y="1170"/>
                    <a:pt x="419" y="1141"/>
                    <a:pt x="448" y="1098"/>
                  </a:cubicBezTo>
                  <a:lnTo>
                    <a:pt x="1083" y="448"/>
                  </a:lnTo>
                  <a:lnTo>
                    <a:pt x="2339" y="462"/>
                  </a:lnTo>
                  <a:cubicBezTo>
                    <a:pt x="2642" y="462"/>
                    <a:pt x="2642" y="15"/>
                    <a:pt x="2339" y="15"/>
                  </a:cubicBezTo>
                  <a:lnTo>
                    <a:pt x="996"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7" name="Google Shape;18297;p72"/>
            <p:cNvSpPr/>
            <p:nvPr/>
          </p:nvSpPr>
          <p:spPr>
            <a:xfrm>
              <a:off x="4860229" y="2618126"/>
              <a:ext cx="68893" cy="30672"/>
            </a:xfrm>
            <a:custGeom>
              <a:rect b="b" l="l" r="r" t="t"/>
              <a:pathLst>
                <a:path extrusionOk="0" h="1170" w="2628">
                  <a:moveTo>
                    <a:pt x="1646" y="1"/>
                  </a:moveTo>
                  <a:lnTo>
                    <a:pt x="304" y="15"/>
                  </a:lnTo>
                  <a:cubicBezTo>
                    <a:pt x="1" y="15"/>
                    <a:pt x="1" y="462"/>
                    <a:pt x="304" y="462"/>
                  </a:cubicBezTo>
                  <a:lnTo>
                    <a:pt x="1545" y="448"/>
                  </a:lnTo>
                  <a:lnTo>
                    <a:pt x="2180" y="1112"/>
                  </a:lnTo>
                  <a:cubicBezTo>
                    <a:pt x="2224" y="1155"/>
                    <a:pt x="2282" y="1170"/>
                    <a:pt x="2339" y="1170"/>
                  </a:cubicBezTo>
                  <a:cubicBezTo>
                    <a:pt x="2541" y="1170"/>
                    <a:pt x="2628" y="939"/>
                    <a:pt x="2498" y="794"/>
                  </a:cubicBezTo>
                  <a:lnTo>
                    <a:pt x="1805" y="73"/>
                  </a:lnTo>
                  <a:cubicBezTo>
                    <a:pt x="1762" y="29"/>
                    <a:pt x="1704" y="1"/>
                    <a:pt x="1646"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8" name="Google Shape;18298;p72"/>
            <p:cNvSpPr/>
            <p:nvPr/>
          </p:nvSpPr>
          <p:spPr>
            <a:xfrm>
              <a:off x="4860229" y="2643476"/>
              <a:ext cx="68893" cy="30672"/>
            </a:xfrm>
            <a:custGeom>
              <a:rect b="b" l="l" r="r" t="t"/>
              <a:pathLst>
                <a:path extrusionOk="0" h="1170" w="2628">
                  <a:moveTo>
                    <a:pt x="1646" y="1"/>
                  </a:moveTo>
                  <a:lnTo>
                    <a:pt x="304" y="15"/>
                  </a:lnTo>
                  <a:cubicBezTo>
                    <a:pt x="1" y="15"/>
                    <a:pt x="1" y="448"/>
                    <a:pt x="304" y="448"/>
                  </a:cubicBezTo>
                  <a:lnTo>
                    <a:pt x="1545" y="448"/>
                  </a:lnTo>
                  <a:lnTo>
                    <a:pt x="2180" y="1098"/>
                  </a:lnTo>
                  <a:cubicBezTo>
                    <a:pt x="2224" y="1141"/>
                    <a:pt x="2282" y="1170"/>
                    <a:pt x="2339" y="1170"/>
                  </a:cubicBezTo>
                  <a:cubicBezTo>
                    <a:pt x="2541" y="1170"/>
                    <a:pt x="2628" y="925"/>
                    <a:pt x="2498" y="795"/>
                  </a:cubicBezTo>
                  <a:lnTo>
                    <a:pt x="1805" y="73"/>
                  </a:lnTo>
                  <a:cubicBezTo>
                    <a:pt x="1762" y="15"/>
                    <a:pt x="1704" y="1"/>
                    <a:pt x="1646"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9" name="Google Shape;18299;p72"/>
            <p:cNvSpPr/>
            <p:nvPr/>
          </p:nvSpPr>
          <p:spPr>
            <a:xfrm>
              <a:off x="4860229" y="2668354"/>
              <a:ext cx="68893" cy="30776"/>
            </a:xfrm>
            <a:custGeom>
              <a:rect b="b" l="l" r="r" t="t"/>
              <a:pathLst>
                <a:path extrusionOk="0" h="1174" w="2628">
                  <a:moveTo>
                    <a:pt x="1677" y="1"/>
                  </a:moveTo>
                  <a:cubicBezTo>
                    <a:pt x="1667" y="1"/>
                    <a:pt x="1657" y="2"/>
                    <a:pt x="1646" y="4"/>
                  </a:cubicBezTo>
                  <a:lnTo>
                    <a:pt x="304" y="19"/>
                  </a:lnTo>
                  <a:cubicBezTo>
                    <a:pt x="1" y="19"/>
                    <a:pt x="1" y="466"/>
                    <a:pt x="304" y="466"/>
                  </a:cubicBezTo>
                  <a:lnTo>
                    <a:pt x="1545" y="452"/>
                  </a:lnTo>
                  <a:lnTo>
                    <a:pt x="2180" y="1102"/>
                  </a:lnTo>
                  <a:cubicBezTo>
                    <a:pt x="2224" y="1145"/>
                    <a:pt x="2282" y="1174"/>
                    <a:pt x="2339" y="1174"/>
                  </a:cubicBezTo>
                  <a:lnTo>
                    <a:pt x="2339" y="1159"/>
                  </a:lnTo>
                  <a:cubicBezTo>
                    <a:pt x="2527" y="1159"/>
                    <a:pt x="2628" y="928"/>
                    <a:pt x="2498" y="784"/>
                  </a:cubicBezTo>
                  <a:lnTo>
                    <a:pt x="1805" y="62"/>
                  </a:lnTo>
                  <a:cubicBezTo>
                    <a:pt x="1770" y="27"/>
                    <a:pt x="1724" y="1"/>
                    <a:pt x="1677"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0" name="Google Shape;18300;p72"/>
            <p:cNvSpPr/>
            <p:nvPr/>
          </p:nvSpPr>
          <p:spPr>
            <a:xfrm>
              <a:off x="4825049" y="2584440"/>
              <a:ext cx="54894" cy="33712"/>
            </a:xfrm>
            <a:custGeom>
              <a:rect b="b" l="l" r="r" t="t"/>
              <a:pathLst>
                <a:path extrusionOk="0" h="1286" w="2094">
                  <a:moveTo>
                    <a:pt x="1054" y="1"/>
                  </a:moveTo>
                  <a:cubicBezTo>
                    <a:pt x="477" y="1"/>
                    <a:pt x="0" y="477"/>
                    <a:pt x="0" y="1055"/>
                  </a:cubicBezTo>
                  <a:cubicBezTo>
                    <a:pt x="0" y="1184"/>
                    <a:pt x="101" y="1286"/>
                    <a:pt x="231" y="1286"/>
                  </a:cubicBezTo>
                  <a:lnTo>
                    <a:pt x="1877" y="1286"/>
                  </a:lnTo>
                  <a:cubicBezTo>
                    <a:pt x="1992" y="1286"/>
                    <a:pt x="2093" y="1184"/>
                    <a:pt x="2093" y="1069"/>
                  </a:cubicBezTo>
                  <a:lnTo>
                    <a:pt x="2093" y="1055"/>
                  </a:lnTo>
                  <a:cubicBezTo>
                    <a:pt x="2093" y="477"/>
                    <a:pt x="1617" y="1"/>
                    <a:pt x="1054" y="1"/>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1" name="Google Shape;18301;p72"/>
            <p:cNvSpPr/>
            <p:nvPr/>
          </p:nvSpPr>
          <p:spPr>
            <a:xfrm>
              <a:off x="4843216" y="2584440"/>
              <a:ext cx="36727" cy="33712"/>
            </a:xfrm>
            <a:custGeom>
              <a:rect b="b" l="l" r="r" t="t"/>
              <a:pathLst>
                <a:path extrusionOk="0" h="1286" w="1401">
                  <a:moveTo>
                    <a:pt x="361" y="1"/>
                  </a:moveTo>
                  <a:cubicBezTo>
                    <a:pt x="231" y="1"/>
                    <a:pt x="116" y="30"/>
                    <a:pt x="0" y="73"/>
                  </a:cubicBezTo>
                  <a:cubicBezTo>
                    <a:pt x="404" y="217"/>
                    <a:pt x="679" y="607"/>
                    <a:pt x="679" y="1055"/>
                  </a:cubicBezTo>
                  <a:lnTo>
                    <a:pt x="679" y="1069"/>
                  </a:lnTo>
                  <a:cubicBezTo>
                    <a:pt x="679" y="1184"/>
                    <a:pt x="578" y="1286"/>
                    <a:pt x="462" y="1286"/>
                  </a:cubicBezTo>
                  <a:lnTo>
                    <a:pt x="1169" y="1286"/>
                  </a:lnTo>
                  <a:cubicBezTo>
                    <a:pt x="1285" y="1286"/>
                    <a:pt x="1386" y="1184"/>
                    <a:pt x="1400" y="1069"/>
                  </a:cubicBezTo>
                  <a:lnTo>
                    <a:pt x="1400" y="1055"/>
                  </a:lnTo>
                  <a:cubicBezTo>
                    <a:pt x="1386" y="477"/>
                    <a:pt x="924" y="15"/>
                    <a:pt x="36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2" name="Google Shape;18302;p72"/>
            <p:cNvSpPr/>
            <p:nvPr/>
          </p:nvSpPr>
          <p:spPr>
            <a:xfrm>
              <a:off x="4809897" y="2606775"/>
              <a:ext cx="85173" cy="95763"/>
            </a:xfrm>
            <a:custGeom>
              <a:rect b="b" l="l" r="r" t="t"/>
              <a:pathLst>
                <a:path extrusionOk="0" h="3653" w="3249">
                  <a:moveTo>
                    <a:pt x="766" y="0"/>
                  </a:moveTo>
                  <a:cubicBezTo>
                    <a:pt x="362" y="0"/>
                    <a:pt x="44" y="318"/>
                    <a:pt x="44" y="722"/>
                  </a:cubicBezTo>
                  <a:lnTo>
                    <a:pt x="44" y="2007"/>
                  </a:lnTo>
                  <a:cubicBezTo>
                    <a:pt x="1" y="2902"/>
                    <a:pt x="723" y="3653"/>
                    <a:pt x="1632" y="3653"/>
                  </a:cubicBezTo>
                  <a:cubicBezTo>
                    <a:pt x="2527" y="3653"/>
                    <a:pt x="3249" y="2902"/>
                    <a:pt x="3220" y="2007"/>
                  </a:cubicBezTo>
                  <a:lnTo>
                    <a:pt x="3220" y="722"/>
                  </a:lnTo>
                  <a:cubicBezTo>
                    <a:pt x="3220" y="318"/>
                    <a:pt x="2902" y="0"/>
                    <a:pt x="2498" y="0"/>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3" name="Google Shape;18303;p72"/>
            <p:cNvSpPr/>
            <p:nvPr/>
          </p:nvSpPr>
          <p:spPr>
            <a:xfrm>
              <a:off x="4843216" y="2606775"/>
              <a:ext cx="51093" cy="94217"/>
            </a:xfrm>
            <a:custGeom>
              <a:rect b="b" l="l" r="r" t="t"/>
              <a:pathLst>
                <a:path extrusionOk="0" h="3594" w="1949">
                  <a:moveTo>
                    <a:pt x="520" y="0"/>
                  </a:moveTo>
                  <a:cubicBezTo>
                    <a:pt x="924" y="0"/>
                    <a:pt x="1242" y="318"/>
                    <a:pt x="1242" y="722"/>
                  </a:cubicBezTo>
                  <a:lnTo>
                    <a:pt x="1242" y="2007"/>
                  </a:lnTo>
                  <a:cubicBezTo>
                    <a:pt x="1242" y="2743"/>
                    <a:pt x="722" y="3393"/>
                    <a:pt x="0" y="3552"/>
                  </a:cubicBezTo>
                  <a:cubicBezTo>
                    <a:pt x="123" y="3580"/>
                    <a:pt x="245" y="3594"/>
                    <a:pt x="364" y="3594"/>
                  </a:cubicBezTo>
                  <a:cubicBezTo>
                    <a:pt x="1216" y="3594"/>
                    <a:pt x="1949" y="2906"/>
                    <a:pt x="1949" y="2007"/>
                  </a:cubicBezTo>
                  <a:lnTo>
                    <a:pt x="1949" y="722"/>
                  </a:lnTo>
                  <a:cubicBezTo>
                    <a:pt x="1949" y="318"/>
                    <a:pt x="1631" y="0"/>
                    <a:pt x="122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4" name="Google Shape;18304;p72"/>
            <p:cNvSpPr/>
            <p:nvPr/>
          </p:nvSpPr>
          <p:spPr>
            <a:xfrm>
              <a:off x="4801953" y="2440257"/>
              <a:ext cx="101452" cy="56415"/>
            </a:xfrm>
            <a:custGeom>
              <a:rect b="b" l="l" r="r" t="t"/>
              <a:pathLst>
                <a:path extrusionOk="0" h="2152" w="3870">
                  <a:moveTo>
                    <a:pt x="1935" y="1"/>
                  </a:moveTo>
                  <a:cubicBezTo>
                    <a:pt x="867" y="1"/>
                    <a:pt x="1" y="867"/>
                    <a:pt x="1" y="1935"/>
                  </a:cubicBezTo>
                  <a:cubicBezTo>
                    <a:pt x="1" y="2080"/>
                    <a:pt x="113" y="2152"/>
                    <a:pt x="224" y="2152"/>
                  </a:cubicBezTo>
                  <a:cubicBezTo>
                    <a:pt x="336" y="2152"/>
                    <a:pt x="448" y="2080"/>
                    <a:pt x="448" y="1935"/>
                  </a:cubicBezTo>
                  <a:cubicBezTo>
                    <a:pt x="448" y="1112"/>
                    <a:pt x="1112" y="448"/>
                    <a:pt x="1935" y="448"/>
                  </a:cubicBezTo>
                  <a:cubicBezTo>
                    <a:pt x="2758" y="448"/>
                    <a:pt x="3422" y="1112"/>
                    <a:pt x="3422" y="1935"/>
                  </a:cubicBezTo>
                  <a:cubicBezTo>
                    <a:pt x="3422" y="2051"/>
                    <a:pt x="3523" y="2152"/>
                    <a:pt x="3638" y="2152"/>
                  </a:cubicBezTo>
                  <a:cubicBezTo>
                    <a:pt x="3768" y="2152"/>
                    <a:pt x="3869" y="2051"/>
                    <a:pt x="3855" y="1935"/>
                  </a:cubicBezTo>
                  <a:cubicBezTo>
                    <a:pt x="3855" y="867"/>
                    <a:pt x="3003" y="1"/>
                    <a:pt x="193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5" name="Google Shape;18305;p72"/>
            <p:cNvSpPr/>
            <p:nvPr/>
          </p:nvSpPr>
          <p:spPr>
            <a:xfrm>
              <a:off x="4824656" y="2459945"/>
              <a:ext cx="56048" cy="34079"/>
            </a:xfrm>
            <a:custGeom>
              <a:rect b="b" l="l" r="r" t="t"/>
              <a:pathLst>
                <a:path extrusionOk="0" h="1300" w="2138">
                  <a:moveTo>
                    <a:pt x="1069" y="1"/>
                  </a:moveTo>
                  <a:cubicBezTo>
                    <a:pt x="477" y="1"/>
                    <a:pt x="1" y="477"/>
                    <a:pt x="1" y="1069"/>
                  </a:cubicBezTo>
                  <a:cubicBezTo>
                    <a:pt x="1" y="1220"/>
                    <a:pt x="113" y="1296"/>
                    <a:pt x="225" y="1296"/>
                  </a:cubicBezTo>
                  <a:cubicBezTo>
                    <a:pt x="336" y="1296"/>
                    <a:pt x="448" y="1220"/>
                    <a:pt x="448" y="1069"/>
                  </a:cubicBezTo>
                  <a:cubicBezTo>
                    <a:pt x="448" y="657"/>
                    <a:pt x="759" y="452"/>
                    <a:pt x="1069" y="452"/>
                  </a:cubicBezTo>
                  <a:cubicBezTo>
                    <a:pt x="1379" y="452"/>
                    <a:pt x="1690" y="657"/>
                    <a:pt x="1690" y="1069"/>
                  </a:cubicBezTo>
                  <a:cubicBezTo>
                    <a:pt x="1690" y="1199"/>
                    <a:pt x="1791" y="1300"/>
                    <a:pt x="1921" y="1300"/>
                  </a:cubicBezTo>
                  <a:cubicBezTo>
                    <a:pt x="2036" y="1285"/>
                    <a:pt x="2137" y="1199"/>
                    <a:pt x="2137" y="1069"/>
                  </a:cubicBezTo>
                  <a:cubicBezTo>
                    <a:pt x="2137" y="477"/>
                    <a:pt x="1661" y="1"/>
                    <a:pt x="106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6" name="Google Shape;18306;p72"/>
            <p:cNvSpPr/>
            <p:nvPr/>
          </p:nvSpPr>
          <p:spPr>
            <a:xfrm>
              <a:off x="4653996" y="2737326"/>
              <a:ext cx="396607" cy="51486"/>
            </a:xfrm>
            <a:custGeom>
              <a:rect b="b" l="l" r="r" t="t"/>
              <a:pathLst>
                <a:path extrusionOk="0" h="1964" w="15129">
                  <a:moveTo>
                    <a:pt x="217" y="1"/>
                  </a:moveTo>
                  <a:cubicBezTo>
                    <a:pt x="101" y="1"/>
                    <a:pt x="0" y="102"/>
                    <a:pt x="0" y="217"/>
                  </a:cubicBezTo>
                  <a:lnTo>
                    <a:pt x="0" y="708"/>
                  </a:lnTo>
                  <a:cubicBezTo>
                    <a:pt x="0" y="1401"/>
                    <a:pt x="563" y="1964"/>
                    <a:pt x="1271" y="1964"/>
                  </a:cubicBezTo>
                  <a:lnTo>
                    <a:pt x="13858" y="1964"/>
                  </a:lnTo>
                  <a:cubicBezTo>
                    <a:pt x="14551" y="1964"/>
                    <a:pt x="15114" y="1401"/>
                    <a:pt x="15114" y="708"/>
                  </a:cubicBezTo>
                  <a:lnTo>
                    <a:pt x="15114" y="217"/>
                  </a:lnTo>
                  <a:cubicBezTo>
                    <a:pt x="15129" y="102"/>
                    <a:pt x="15028" y="15"/>
                    <a:pt x="14927" y="1"/>
                  </a:cubicBezTo>
                  <a:lnTo>
                    <a:pt x="9326" y="1"/>
                  </a:lnTo>
                  <a:cubicBezTo>
                    <a:pt x="9282" y="1"/>
                    <a:pt x="9239" y="15"/>
                    <a:pt x="9196" y="44"/>
                  </a:cubicBezTo>
                  <a:lnTo>
                    <a:pt x="8950" y="217"/>
                  </a:lnTo>
                  <a:lnTo>
                    <a:pt x="6208" y="217"/>
                  </a:lnTo>
                  <a:lnTo>
                    <a:pt x="5977" y="44"/>
                  </a:lnTo>
                  <a:cubicBezTo>
                    <a:pt x="5933" y="15"/>
                    <a:pt x="5890" y="1"/>
                    <a:pt x="5847" y="1"/>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7" name="Google Shape;18307;p72"/>
            <p:cNvSpPr/>
            <p:nvPr/>
          </p:nvSpPr>
          <p:spPr>
            <a:xfrm>
              <a:off x="4998749" y="2737326"/>
              <a:ext cx="51853" cy="51486"/>
            </a:xfrm>
            <a:custGeom>
              <a:rect b="b" l="l" r="r" t="t"/>
              <a:pathLst>
                <a:path extrusionOk="0" h="1964" w="1978">
                  <a:moveTo>
                    <a:pt x="1054" y="1"/>
                  </a:moveTo>
                  <a:cubicBezTo>
                    <a:pt x="1169" y="1"/>
                    <a:pt x="1270" y="102"/>
                    <a:pt x="1270" y="217"/>
                  </a:cubicBezTo>
                  <a:lnTo>
                    <a:pt x="1270" y="708"/>
                  </a:lnTo>
                  <a:cubicBezTo>
                    <a:pt x="1270" y="1401"/>
                    <a:pt x="707" y="1964"/>
                    <a:pt x="0" y="1964"/>
                  </a:cubicBezTo>
                  <a:lnTo>
                    <a:pt x="722" y="1964"/>
                  </a:lnTo>
                  <a:cubicBezTo>
                    <a:pt x="1415" y="1964"/>
                    <a:pt x="1978" y="1401"/>
                    <a:pt x="1978" y="708"/>
                  </a:cubicBezTo>
                  <a:lnTo>
                    <a:pt x="1978" y="217"/>
                  </a:lnTo>
                  <a:cubicBezTo>
                    <a:pt x="1978" y="102"/>
                    <a:pt x="1891" y="1"/>
                    <a:pt x="1776"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08" name="Google Shape;18308;p72"/>
          <p:cNvGrpSpPr/>
          <p:nvPr/>
        </p:nvGrpSpPr>
        <p:grpSpPr>
          <a:xfrm>
            <a:off x="1854391" y="2895140"/>
            <a:ext cx="301630" cy="374272"/>
            <a:chOff x="1854391" y="2895140"/>
            <a:chExt cx="301630" cy="374272"/>
          </a:xfrm>
        </p:grpSpPr>
        <p:sp>
          <p:nvSpPr>
            <p:cNvPr id="18309" name="Google Shape;18309;p72"/>
            <p:cNvSpPr/>
            <p:nvPr/>
          </p:nvSpPr>
          <p:spPr>
            <a:xfrm>
              <a:off x="1968689" y="2943559"/>
              <a:ext cx="72668" cy="60216"/>
            </a:xfrm>
            <a:custGeom>
              <a:rect b="b" l="l" r="r" t="t"/>
              <a:pathLst>
                <a:path extrusionOk="0" h="2297" w="2772">
                  <a:moveTo>
                    <a:pt x="924" y="1"/>
                  </a:moveTo>
                  <a:lnTo>
                    <a:pt x="924" y="463"/>
                  </a:lnTo>
                  <a:cubicBezTo>
                    <a:pt x="924" y="549"/>
                    <a:pt x="881" y="622"/>
                    <a:pt x="794" y="665"/>
                  </a:cubicBezTo>
                  <a:lnTo>
                    <a:pt x="260" y="939"/>
                  </a:lnTo>
                  <a:cubicBezTo>
                    <a:pt x="101" y="1011"/>
                    <a:pt x="0" y="1170"/>
                    <a:pt x="0" y="1343"/>
                  </a:cubicBezTo>
                  <a:lnTo>
                    <a:pt x="0" y="2296"/>
                  </a:lnTo>
                  <a:lnTo>
                    <a:pt x="2772" y="2296"/>
                  </a:lnTo>
                  <a:lnTo>
                    <a:pt x="2772" y="1343"/>
                  </a:lnTo>
                  <a:cubicBezTo>
                    <a:pt x="2772" y="1170"/>
                    <a:pt x="2671" y="1011"/>
                    <a:pt x="2512" y="939"/>
                  </a:cubicBezTo>
                  <a:lnTo>
                    <a:pt x="1978" y="665"/>
                  </a:lnTo>
                  <a:cubicBezTo>
                    <a:pt x="1891" y="622"/>
                    <a:pt x="1848" y="549"/>
                    <a:pt x="1848" y="463"/>
                  </a:cubicBezTo>
                  <a:lnTo>
                    <a:pt x="1848"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0" name="Google Shape;18310;p72"/>
            <p:cNvSpPr/>
            <p:nvPr/>
          </p:nvSpPr>
          <p:spPr>
            <a:xfrm>
              <a:off x="1991758" y="2943559"/>
              <a:ext cx="26530" cy="18115"/>
            </a:xfrm>
            <a:custGeom>
              <a:rect b="b" l="l" r="r" t="t"/>
              <a:pathLst>
                <a:path extrusionOk="0" h="691" w="1012">
                  <a:moveTo>
                    <a:pt x="44" y="1"/>
                  </a:moveTo>
                  <a:lnTo>
                    <a:pt x="44" y="463"/>
                  </a:lnTo>
                  <a:cubicBezTo>
                    <a:pt x="44" y="506"/>
                    <a:pt x="30" y="549"/>
                    <a:pt x="1" y="593"/>
                  </a:cubicBezTo>
                  <a:cubicBezTo>
                    <a:pt x="167" y="658"/>
                    <a:pt x="340" y="690"/>
                    <a:pt x="512" y="690"/>
                  </a:cubicBezTo>
                  <a:cubicBezTo>
                    <a:pt x="683" y="690"/>
                    <a:pt x="853" y="658"/>
                    <a:pt x="1011" y="593"/>
                  </a:cubicBezTo>
                  <a:cubicBezTo>
                    <a:pt x="983" y="549"/>
                    <a:pt x="968" y="506"/>
                    <a:pt x="968" y="463"/>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1" name="Google Shape;18311;p72"/>
            <p:cNvSpPr/>
            <p:nvPr/>
          </p:nvSpPr>
          <p:spPr>
            <a:xfrm>
              <a:off x="1969056" y="2962486"/>
              <a:ext cx="72301" cy="41289"/>
            </a:xfrm>
            <a:custGeom>
              <a:rect b="b" l="l" r="r" t="t"/>
              <a:pathLst>
                <a:path extrusionOk="0" h="1575" w="2758">
                  <a:moveTo>
                    <a:pt x="665" y="1"/>
                  </a:moveTo>
                  <a:lnTo>
                    <a:pt x="246" y="217"/>
                  </a:lnTo>
                  <a:cubicBezTo>
                    <a:pt x="102" y="289"/>
                    <a:pt x="1" y="448"/>
                    <a:pt x="1" y="621"/>
                  </a:cubicBezTo>
                  <a:lnTo>
                    <a:pt x="1" y="1574"/>
                  </a:lnTo>
                  <a:lnTo>
                    <a:pt x="2758" y="1574"/>
                  </a:lnTo>
                  <a:lnTo>
                    <a:pt x="2758" y="621"/>
                  </a:lnTo>
                  <a:cubicBezTo>
                    <a:pt x="2758" y="448"/>
                    <a:pt x="2657" y="289"/>
                    <a:pt x="2498" y="217"/>
                  </a:cubicBezTo>
                  <a:lnTo>
                    <a:pt x="2079" y="1"/>
                  </a:lnTo>
                  <a:cubicBezTo>
                    <a:pt x="1899" y="232"/>
                    <a:pt x="1636" y="347"/>
                    <a:pt x="1372" y="347"/>
                  </a:cubicBezTo>
                  <a:cubicBezTo>
                    <a:pt x="1109" y="347"/>
                    <a:pt x="845" y="232"/>
                    <a:pt x="665"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2" name="Google Shape;18312;p72"/>
            <p:cNvSpPr/>
            <p:nvPr/>
          </p:nvSpPr>
          <p:spPr>
            <a:xfrm>
              <a:off x="1969056" y="2973470"/>
              <a:ext cx="18193" cy="30672"/>
            </a:xfrm>
            <a:custGeom>
              <a:rect b="b" l="l" r="r" t="t"/>
              <a:pathLst>
                <a:path extrusionOk="0" h="1170" w="694">
                  <a:moveTo>
                    <a:pt x="59" y="0"/>
                  </a:moveTo>
                  <a:cubicBezTo>
                    <a:pt x="15" y="58"/>
                    <a:pt x="1" y="130"/>
                    <a:pt x="1" y="217"/>
                  </a:cubicBezTo>
                  <a:lnTo>
                    <a:pt x="1" y="1170"/>
                  </a:lnTo>
                  <a:lnTo>
                    <a:pt x="694" y="1170"/>
                  </a:lnTo>
                  <a:lnTo>
                    <a:pt x="679" y="693"/>
                  </a:lnTo>
                  <a:cubicBezTo>
                    <a:pt x="679" y="549"/>
                    <a:pt x="621" y="419"/>
                    <a:pt x="506" y="332"/>
                  </a:cubicBezTo>
                  <a:lnTo>
                    <a:pt x="5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3" name="Google Shape;18313;p72"/>
            <p:cNvSpPr/>
            <p:nvPr/>
          </p:nvSpPr>
          <p:spPr>
            <a:xfrm>
              <a:off x="2023190" y="2973470"/>
              <a:ext cx="18167" cy="30672"/>
            </a:xfrm>
            <a:custGeom>
              <a:rect b="b" l="l" r="r" t="t"/>
              <a:pathLst>
                <a:path extrusionOk="0" h="1170" w="693">
                  <a:moveTo>
                    <a:pt x="635" y="0"/>
                  </a:moveTo>
                  <a:lnTo>
                    <a:pt x="188" y="332"/>
                  </a:lnTo>
                  <a:cubicBezTo>
                    <a:pt x="72" y="419"/>
                    <a:pt x="0" y="549"/>
                    <a:pt x="0" y="693"/>
                  </a:cubicBezTo>
                  <a:lnTo>
                    <a:pt x="0" y="1170"/>
                  </a:lnTo>
                  <a:lnTo>
                    <a:pt x="693" y="1170"/>
                  </a:lnTo>
                  <a:lnTo>
                    <a:pt x="693" y="217"/>
                  </a:lnTo>
                  <a:cubicBezTo>
                    <a:pt x="693" y="130"/>
                    <a:pt x="664" y="58"/>
                    <a:pt x="63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4" name="Google Shape;18314;p72"/>
            <p:cNvSpPr/>
            <p:nvPr/>
          </p:nvSpPr>
          <p:spPr>
            <a:xfrm>
              <a:off x="1980800" y="2895140"/>
              <a:ext cx="48472" cy="54501"/>
            </a:xfrm>
            <a:custGeom>
              <a:rect b="b" l="l" r="r" t="t"/>
              <a:pathLst>
                <a:path extrusionOk="0" h="2079" w="1849">
                  <a:moveTo>
                    <a:pt x="693" y="0"/>
                  </a:moveTo>
                  <a:cubicBezTo>
                    <a:pt x="318" y="0"/>
                    <a:pt x="0" y="318"/>
                    <a:pt x="0" y="693"/>
                  </a:cubicBezTo>
                  <a:lnTo>
                    <a:pt x="0" y="1155"/>
                  </a:lnTo>
                  <a:cubicBezTo>
                    <a:pt x="0" y="1660"/>
                    <a:pt x="419" y="2079"/>
                    <a:pt x="924" y="2079"/>
                  </a:cubicBezTo>
                  <a:cubicBezTo>
                    <a:pt x="1429" y="2079"/>
                    <a:pt x="1848" y="1660"/>
                    <a:pt x="1848" y="1155"/>
                  </a:cubicBezTo>
                  <a:lnTo>
                    <a:pt x="1848" y="693"/>
                  </a:lnTo>
                  <a:cubicBezTo>
                    <a:pt x="1848" y="318"/>
                    <a:pt x="1530" y="0"/>
                    <a:pt x="115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5" name="Google Shape;18315;p72"/>
            <p:cNvSpPr/>
            <p:nvPr/>
          </p:nvSpPr>
          <p:spPr>
            <a:xfrm>
              <a:off x="1980879" y="2895507"/>
              <a:ext cx="33241" cy="54029"/>
            </a:xfrm>
            <a:custGeom>
              <a:rect b="b" l="l" r="r" t="t"/>
              <a:pathLst>
                <a:path extrusionOk="0" h="2061" w="1268">
                  <a:moveTo>
                    <a:pt x="690" y="1"/>
                  </a:moveTo>
                  <a:cubicBezTo>
                    <a:pt x="315" y="1"/>
                    <a:pt x="12" y="304"/>
                    <a:pt x="12" y="679"/>
                  </a:cubicBezTo>
                  <a:lnTo>
                    <a:pt x="12" y="1141"/>
                  </a:lnTo>
                  <a:cubicBezTo>
                    <a:pt x="0" y="1667"/>
                    <a:pt x="434" y="2061"/>
                    <a:pt x="921" y="2061"/>
                  </a:cubicBezTo>
                  <a:cubicBezTo>
                    <a:pt x="1035" y="2061"/>
                    <a:pt x="1152" y="2039"/>
                    <a:pt x="1268" y="1993"/>
                  </a:cubicBezTo>
                  <a:cubicBezTo>
                    <a:pt x="921" y="1848"/>
                    <a:pt x="690" y="1516"/>
                    <a:pt x="690" y="1141"/>
                  </a:cubicBezTo>
                  <a:lnTo>
                    <a:pt x="690" y="679"/>
                  </a:lnTo>
                  <a:cubicBezTo>
                    <a:pt x="690" y="347"/>
                    <a:pt x="936" y="58"/>
                    <a:pt x="126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6" name="Google Shape;18316;p72"/>
            <p:cNvSpPr/>
            <p:nvPr/>
          </p:nvSpPr>
          <p:spPr>
            <a:xfrm>
              <a:off x="1981167" y="2895507"/>
              <a:ext cx="48105" cy="23908"/>
            </a:xfrm>
            <a:custGeom>
              <a:rect b="b" l="l" r="r" t="t"/>
              <a:pathLst>
                <a:path extrusionOk="0" h="912" w="1835">
                  <a:moveTo>
                    <a:pt x="679" y="1"/>
                  </a:moveTo>
                  <a:cubicBezTo>
                    <a:pt x="304" y="1"/>
                    <a:pt x="1" y="304"/>
                    <a:pt x="1" y="679"/>
                  </a:cubicBezTo>
                  <a:cubicBezTo>
                    <a:pt x="544" y="838"/>
                    <a:pt x="1111" y="912"/>
                    <a:pt x="1680" y="912"/>
                  </a:cubicBezTo>
                  <a:cubicBezTo>
                    <a:pt x="1731" y="912"/>
                    <a:pt x="1783" y="911"/>
                    <a:pt x="1834" y="910"/>
                  </a:cubicBezTo>
                  <a:lnTo>
                    <a:pt x="1834" y="679"/>
                  </a:lnTo>
                  <a:cubicBezTo>
                    <a:pt x="1834" y="304"/>
                    <a:pt x="1516"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7" name="Google Shape;18317;p72"/>
            <p:cNvSpPr/>
            <p:nvPr/>
          </p:nvSpPr>
          <p:spPr>
            <a:xfrm>
              <a:off x="1981167" y="2895507"/>
              <a:ext cx="32952" cy="21968"/>
            </a:xfrm>
            <a:custGeom>
              <a:rect b="b" l="l" r="r" t="t"/>
              <a:pathLst>
                <a:path extrusionOk="0" h="838" w="1257">
                  <a:moveTo>
                    <a:pt x="679" y="1"/>
                  </a:moveTo>
                  <a:cubicBezTo>
                    <a:pt x="304" y="1"/>
                    <a:pt x="1" y="304"/>
                    <a:pt x="1" y="679"/>
                  </a:cubicBezTo>
                  <a:cubicBezTo>
                    <a:pt x="217" y="751"/>
                    <a:pt x="448" y="795"/>
                    <a:pt x="679" y="838"/>
                  </a:cubicBezTo>
                  <a:lnTo>
                    <a:pt x="679" y="679"/>
                  </a:lnTo>
                  <a:cubicBezTo>
                    <a:pt x="679" y="347"/>
                    <a:pt x="925" y="58"/>
                    <a:pt x="125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8" name="Google Shape;18318;p72"/>
            <p:cNvSpPr/>
            <p:nvPr/>
          </p:nvSpPr>
          <p:spPr>
            <a:xfrm>
              <a:off x="1963000" y="3015860"/>
              <a:ext cx="84412" cy="144576"/>
            </a:xfrm>
            <a:custGeom>
              <a:rect b="b" l="l" r="r" t="t"/>
              <a:pathLst>
                <a:path extrusionOk="0" h="5515" w="3220">
                  <a:moveTo>
                    <a:pt x="1" y="0"/>
                  </a:moveTo>
                  <a:lnTo>
                    <a:pt x="1" y="5514"/>
                  </a:lnTo>
                  <a:lnTo>
                    <a:pt x="3220" y="5514"/>
                  </a:lnTo>
                  <a:lnTo>
                    <a:pt x="3220"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9" name="Google Shape;18319;p72"/>
            <p:cNvSpPr/>
            <p:nvPr/>
          </p:nvSpPr>
          <p:spPr>
            <a:xfrm>
              <a:off x="1963000" y="3100246"/>
              <a:ext cx="84412" cy="60190"/>
            </a:xfrm>
            <a:custGeom>
              <a:rect b="b" l="l" r="r" t="t"/>
              <a:pathLst>
                <a:path extrusionOk="0" h="2296" w="3220">
                  <a:moveTo>
                    <a:pt x="1" y="0"/>
                  </a:moveTo>
                  <a:lnTo>
                    <a:pt x="1" y="2295"/>
                  </a:lnTo>
                  <a:lnTo>
                    <a:pt x="3220" y="2295"/>
                  </a:lnTo>
                  <a:lnTo>
                    <a:pt x="3220"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0" name="Google Shape;18320;p72"/>
            <p:cNvSpPr/>
            <p:nvPr/>
          </p:nvSpPr>
          <p:spPr>
            <a:xfrm>
              <a:off x="2034908" y="3082079"/>
              <a:ext cx="48472" cy="72668"/>
            </a:xfrm>
            <a:custGeom>
              <a:rect b="b" l="l" r="r" t="t"/>
              <a:pathLst>
                <a:path extrusionOk="0" h="2772" w="1849">
                  <a:moveTo>
                    <a:pt x="693" y="0"/>
                  </a:moveTo>
                  <a:cubicBezTo>
                    <a:pt x="318" y="0"/>
                    <a:pt x="1" y="318"/>
                    <a:pt x="15" y="693"/>
                  </a:cubicBezTo>
                  <a:lnTo>
                    <a:pt x="15" y="1458"/>
                  </a:lnTo>
                  <a:cubicBezTo>
                    <a:pt x="29" y="1675"/>
                    <a:pt x="102" y="1906"/>
                    <a:pt x="246" y="2079"/>
                  </a:cubicBezTo>
                  <a:cubicBezTo>
                    <a:pt x="390" y="2252"/>
                    <a:pt x="477" y="2469"/>
                    <a:pt x="477" y="2700"/>
                  </a:cubicBezTo>
                  <a:lnTo>
                    <a:pt x="477" y="2772"/>
                  </a:lnTo>
                  <a:lnTo>
                    <a:pt x="1401" y="2772"/>
                  </a:lnTo>
                  <a:lnTo>
                    <a:pt x="1401" y="2628"/>
                  </a:lnTo>
                  <a:cubicBezTo>
                    <a:pt x="1401" y="2440"/>
                    <a:pt x="1459" y="2252"/>
                    <a:pt x="1574" y="2122"/>
                  </a:cubicBezTo>
                  <a:lnTo>
                    <a:pt x="1661" y="2021"/>
                  </a:lnTo>
                  <a:cubicBezTo>
                    <a:pt x="1776" y="1862"/>
                    <a:pt x="1834" y="1689"/>
                    <a:pt x="1848" y="1516"/>
                  </a:cubicBezTo>
                  <a:lnTo>
                    <a:pt x="1848" y="693"/>
                  </a:lnTo>
                  <a:cubicBezTo>
                    <a:pt x="1848" y="303"/>
                    <a:pt x="1531" y="0"/>
                    <a:pt x="115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1" name="Google Shape;18321;p72"/>
            <p:cNvSpPr/>
            <p:nvPr/>
          </p:nvSpPr>
          <p:spPr>
            <a:xfrm>
              <a:off x="2035275" y="3082446"/>
              <a:ext cx="26897" cy="72301"/>
            </a:xfrm>
            <a:custGeom>
              <a:rect b="b" l="l" r="r" t="t"/>
              <a:pathLst>
                <a:path extrusionOk="0" h="2758" w="1026">
                  <a:moveTo>
                    <a:pt x="694" y="1"/>
                  </a:moveTo>
                  <a:cubicBezTo>
                    <a:pt x="304" y="1"/>
                    <a:pt x="1" y="304"/>
                    <a:pt x="1" y="694"/>
                  </a:cubicBezTo>
                  <a:lnTo>
                    <a:pt x="1" y="1444"/>
                  </a:lnTo>
                  <a:cubicBezTo>
                    <a:pt x="15" y="1675"/>
                    <a:pt x="88" y="1892"/>
                    <a:pt x="232" y="2065"/>
                  </a:cubicBezTo>
                  <a:cubicBezTo>
                    <a:pt x="376" y="2238"/>
                    <a:pt x="463" y="2455"/>
                    <a:pt x="463" y="2686"/>
                  </a:cubicBezTo>
                  <a:lnTo>
                    <a:pt x="463" y="2758"/>
                  </a:lnTo>
                  <a:lnTo>
                    <a:pt x="925" y="2758"/>
                  </a:lnTo>
                  <a:lnTo>
                    <a:pt x="925" y="2686"/>
                  </a:lnTo>
                  <a:cubicBezTo>
                    <a:pt x="925" y="2469"/>
                    <a:pt x="882" y="2267"/>
                    <a:pt x="809" y="2065"/>
                  </a:cubicBezTo>
                  <a:cubicBezTo>
                    <a:pt x="723" y="1863"/>
                    <a:pt x="694" y="1661"/>
                    <a:pt x="694" y="1444"/>
                  </a:cubicBezTo>
                  <a:lnTo>
                    <a:pt x="694" y="694"/>
                  </a:lnTo>
                  <a:cubicBezTo>
                    <a:pt x="694"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2" name="Google Shape;18322;p72"/>
            <p:cNvSpPr/>
            <p:nvPr/>
          </p:nvSpPr>
          <p:spPr>
            <a:xfrm>
              <a:off x="2035275" y="3082446"/>
              <a:ext cx="48105" cy="54134"/>
            </a:xfrm>
            <a:custGeom>
              <a:rect b="b" l="l" r="r" t="t"/>
              <a:pathLst>
                <a:path extrusionOk="0" h="2065" w="1835">
                  <a:moveTo>
                    <a:pt x="694" y="1"/>
                  </a:moveTo>
                  <a:cubicBezTo>
                    <a:pt x="304" y="1"/>
                    <a:pt x="1" y="304"/>
                    <a:pt x="1" y="679"/>
                  </a:cubicBezTo>
                  <a:lnTo>
                    <a:pt x="1" y="1141"/>
                  </a:lnTo>
                  <a:cubicBezTo>
                    <a:pt x="1" y="1646"/>
                    <a:pt x="405" y="2065"/>
                    <a:pt x="925" y="2065"/>
                  </a:cubicBezTo>
                  <a:cubicBezTo>
                    <a:pt x="1430" y="2065"/>
                    <a:pt x="1834" y="1646"/>
                    <a:pt x="1834" y="1141"/>
                  </a:cubicBezTo>
                  <a:lnTo>
                    <a:pt x="1834" y="679"/>
                  </a:lnTo>
                  <a:cubicBezTo>
                    <a:pt x="1834" y="304"/>
                    <a:pt x="1531"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3" name="Google Shape;18323;p72"/>
            <p:cNvSpPr/>
            <p:nvPr/>
          </p:nvSpPr>
          <p:spPr>
            <a:xfrm>
              <a:off x="2035275" y="3082079"/>
              <a:ext cx="26897" cy="54134"/>
            </a:xfrm>
            <a:custGeom>
              <a:rect b="b" l="l" r="r" t="t"/>
              <a:pathLst>
                <a:path extrusionOk="0" h="2065" w="1026">
                  <a:moveTo>
                    <a:pt x="694" y="0"/>
                  </a:moveTo>
                  <a:cubicBezTo>
                    <a:pt x="304" y="0"/>
                    <a:pt x="1" y="318"/>
                    <a:pt x="1" y="693"/>
                  </a:cubicBezTo>
                  <a:lnTo>
                    <a:pt x="1" y="1155"/>
                  </a:lnTo>
                  <a:cubicBezTo>
                    <a:pt x="1" y="1617"/>
                    <a:pt x="347" y="2007"/>
                    <a:pt x="795" y="2065"/>
                  </a:cubicBezTo>
                  <a:cubicBezTo>
                    <a:pt x="723" y="1862"/>
                    <a:pt x="694" y="1660"/>
                    <a:pt x="694" y="1458"/>
                  </a:cubicBezTo>
                  <a:lnTo>
                    <a:pt x="694" y="693"/>
                  </a:lnTo>
                  <a:cubicBezTo>
                    <a:pt x="694" y="318"/>
                    <a:pt x="838" y="0"/>
                    <a:pt x="102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4" name="Google Shape;18324;p72"/>
            <p:cNvSpPr/>
            <p:nvPr/>
          </p:nvSpPr>
          <p:spPr>
            <a:xfrm>
              <a:off x="2017134" y="3148665"/>
              <a:ext cx="84412" cy="96524"/>
            </a:xfrm>
            <a:custGeom>
              <a:rect b="b" l="l" r="r" t="t"/>
              <a:pathLst>
                <a:path extrusionOk="0" h="3682" w="3220">
                  <a:moveTo>
                    <a:pt x="1371" y="1"/>
                  </a:moveTo>
                  <a:cubicBezTo>
                    <a:pt x="1227" y="1"/>
                    <a:pt x="1083" y="30"/>
                    <a:pt x="938"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5" name="Google Shape;18325;p72"/>
            <p:cNvSpPr/>
            <p:nvPr/>
          </p:nvSpPr>
          <p:spPr>
            <a:xfrm>
              <a:off x="2017134" y="3162297"/>
              <a:ext cx="18167" cy="82892"/>
            </a:xfrm>
            <a:custGeom>
              <a:rect b="b" l="l" r="r" t="t"/>
              <a:pathLst>
                <a:path extrusionOk="0" h="3162" w="693">
                  <a:moveTo>
                    <a:pt x="144" y="1"/>
                  </a:moveTo>
                  <a:cubicBezTo>
                    <a:pt x="43" y="116"/>
                    <a:pt x="0" y="260"/>
                    <a:pt x="0" y="419"/>
                  </a:cubicBezTo>
                  <a:lnTo>
                    <a:pt x="0" y="2945"/>
                  </a:lnTo>
                  <a:cubicBezTo>
                    <a:pt x="0" y="3061"/>
                    <a:pt x="101" y="3162"/>
                    <a:pt x="231" y="3162"/>
                  </a:cubicBezTo>
                  <a:lnTo>
                    <a:pt x="693" y="3147"/>
                  </a:lnTo>
                  <a:lnTo>
                    <a:pt x="693" y="650"/>
                  </a:lnTo>
                  <a:cubicBezTo>
                    <a:pt x="693" y="506"/>
                    <a:pt x="621" y="361"/>
                    <a:pt x="505" y="289"/>
                  </a:cubicBezTo>
                  <a:lnTo>
                    <a:pt x="144"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6" name="Google Shape;18326;p72"/>
            <p:cNvSpPr/>
            <p:nvPr/>
          </p:nvSpPr>
          <p:spPr>
            <a:xfrm>
              <a:off x="2083353" y="3162297"/>
              <a:ext cx="18193" cy="82892"/>
            </a:xfrm>
            <a:custGeom>
              <a:rect b="b" l="l" r="r" t="t"/>
              <a:pathLst>
                <a:path extrusionOk="0" h="3162" w="694">
                  <a:moveTo>
                    <a:pt x="549" y="1"/>
                  </a:moveTo>
                  <a:lnTo>
                    <a:pt x="188" y="289"/>
                  </a:lnTo>
                  <a:cubicBezTo>
                    <a:pt x="72" y="361"/>
                    <a:pt x="0" y="506"/>
                    <a:pt x="0" y="650"/>
                  </a:cubicBezTo>
                  <a:lnTo>
                    <a:pt x="0" y="3147"/>
                  </a:lnTo>
                  <a:lnTo>
                    <a:pt x="462" y="3162"/>
                  </a:lnTo>
                  <a:cubicBezTo>
                    <a:pt x="592" y="3162"/>
                    <a:pt x="693" y="3061"/>
                    <a:pt x="693" y="2945"/>
                  </a:cubicBezTo>
                  <a:lnTo>
                    <a:pt x="693" y="419"/>
                  </a:lnTo>
                  <a:cubicBezTo>
                    <a:pt x="693" y="260"/>
                    <a:pt x="650" y="116"/>
                    <a:pt x="54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7" name="Google Shape;18327;p72"/>
            <p:cNvSpPr/>
            <p:nvPr/>
          </p:nvSpPr>
          <p:spPr>
            <a:xfrm>
              <a:off x="1926666" y="3082079"/>
              <a:ext cx="47711" cy="72668"/>
            </a:xfrm>
            <a:custGeom>
              <a:rect b="b" l="l" r="r" t="t"/>
              <a:pathLst>
                <a:path extrusionOk="0" h="2772" w="1820">
                  <a:moveTo>
                    <a:pt x="679" y="0"/>
                  </a:moveTo>
                  <a:cubicBezTo>
                    <a:pt x="290" y="0"/>
                    <a:pt x="1" y="318"/>
                    <a:pt x="1" y="693"/>
                  </a:cubicBezTo>
                  <a:lnTo>
                    <a:pt x="1" y="1458"/>
                  </a:lnTo>
                  <a:cubicBezTo>
                    <a:pt x="15" y="1675"/>
                    <a:pt x="88" y="1891"/>
                    <a:pt x="232" y="2079"/>
                  </a:cubicBezTo>
                  <a:cubicBezTo>
                    <a:pt x="376" y="2252"/>
                    <a:pt x="448" y="2469"/>
                    <a:pt x="448" y="2700"/>
                  </a:cubicBezTo>
                  <a:lnTo>
                    <a:pt x="448" y="2772"/>
                  </a:lnTo>
                  <a:lnTo>
                    <a:pt x="1372" y="2772"/>
                  </a:lnTo>
                  <a:lnTo>
                    <a:pt x="1372" y="2628"/>
                  </a:lnTo>
                  <a:cubicBezTo>
                    <a:pt x="1372" y="2440"/>
                    <a:pt x="1430" y="2252"/>
                    <a:pt x="1560" y="2122"/>
                  </a:cubicBezTo>
                  <a:lnTo>
                    <a:pt x="1647" y="2021"/>
                  </a:lnTo>
                  <a:cubicBezTo>
                    <a:pt x="1748" y="1862"/>
                    <a:pt x="1820" y="1689"/>
                    <a:pt x="1820" y="1516"/>
                  </a:cubicBezTo>
                  <a:lnTo>
                    <a:pt x="1820" y="693"/>
                  </a:lnTo>
                  <a:cubicBezTo>
                    <a:pt x="1820" y="303"/>
                    <a:pt x="1517" y="0"/>
                    <a:pt x="112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8" name="Google Shape;18328;p72"/>
            <p:cNvSpPr/>
            <p:nvPr/>
          </p:nvSpPr>
          <p:spPr>
            <a:xfrm>
              <a:off x="1926666" y="3082446"/>
              <a:ext cx="27290" cy="72301"/>
            </a:xfrm>
            <a:custGeom>
              <a:rect b="b" l="l" r="r" t="t"/>
              <a:pathLst>
                <a:path extrusionOk="0" h="2758" w="1041">
                  <a:moveTo>
                    <a:pt x="694" y="1"/>
                  </a:moveTo>
                  <a:cubicBezTo>
                    <a:pt x="319" y="1"/>
                    <a:pt x="1" y="304"/>
                    <a:pt x="1" y="694"/>
                  </a:cubicBezTo>
                  <a:lnTo>
                    <a:pt x="1" y="1444"/>
                  </a:lnTo>
                  <a:cubicBezTo>
                    <a:pt x="15" y="1675"/>
                    <a:pt x="88" y="1892"/>
                    <a:pt x="232" y="2065"/>
                  </a:cubicBezTo>
                  <a:cubicBezTo>
                    <a:pt x="376" y="2238"/>
                    <a:pt x="448" y="2455"/>
                    <a:pt x="448" y="2686"/>
                  </a:cubicBezTo>
                  <a:lnTo>
                    <a:pt x="448" y="2758"/>
                  </a:lnTo>
                  <a:lnTo>
                    <a:pt x="910" y="2758"/>
                  </a:lnTo>
                  <a:lnTo>
                    <a:pt x="910" y="2686"/>
                  </a:lnTo>
                  <a:cubicBezTo>
                    <a:pt x="925" y="2469"/>
                    <a:pt x="882" y="2267"/>
                    <a:pt x="809" y="2065"/>
                  </a:cubicBezTo>
                  <a:cubicBezTo>
                    <a:pt x="737" y="1863"/>
                    <a:pt x="694" y="1661"/>
                    <a:pt x="694" y="1444"/>
                  </a:cubicBezTo>
                  <a:lnTo>
                    <a:pt x="694" y="694"/>
                  </a:lnTo>
                  <a:cubicBezTo>
                    <a:pt x="694" y="304"/>
                    <a:pt x="853" y="1"/>
                    <a:pt x="104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9" name="Google Shape;18329;p72"/>
            <p:cNvSpPr/>
            <p:nvPr/>
          </p:nvSpPr>
          <p:spPr>
            <a:xfrm>
              <a:off x="1926666" y="3082446"/>
              <a:ext cx="48472" cy="54134"/>
            </a:xfrm>
            <a:custGeom>
              <a:rect b="b" l="l" r="r" t="t"/>
              <a:pathLst>
                <a:path extrusionOk="0" h="2065" w="1849">
                  <a:moveTo>
                    <a:pt x="694" y="1"/>
                  </a:moveTo>
                  <a:cubicBezTo>
                    <a:pt x="319" y="1"/>
                    <a:pt x="1" y="304"/>
                    <a:pt x="1" y="679"/>
                  </a:cubicBezTo>
                  <a:lnTo>
                    <a:pt x="1" y="1141"/>
                  </a:lnTo>
                  <a:cubicBezTo>
                    <a:pt x="1" y="1646"/>
                    <a:pt x="420" y="2065"/>
                    <a:pt x="925" y="2065"/>
                  </a:cubicBezTo>
                  <a:cubicBezTo>
                    <a:pt x="1430" y="2065"/>
                    <a:pt x="1849" y="1646"/>
                    <a:pt x="1849" y="1141"/>
                  </a:cubicBezTo>
                  <a:lnTo>
                    <a:pt x="1849" y="679"/>
                  </a:lnTo>
                  <a:cubicBezTo>
                    <a:pt x="1849" y="304"/>
                    <a:pt x="1531"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0" name="Google Shape;18330;p72"/>
            <p:cNvSpPr/>
            <p:nvPr/>
          </p:nvSpPr>
          <p:spPr>
            <a:xfrm>
              <a:off x="1926666" y="3082079"/>
              <a:ext cx="27290" cy="54134"/>
            </a:xfrm>
            <a:custGeom>
              <a:rect b="b" l="l" r="r" t="t"/>
              <a:pathLst>
                <a:path extrusionOk="0" h="2065" w="1041">
                  <a:moveTo>
                    <a:pt x="694" y="0"/>
                  </a:moveTo>
                  <a:cubicBezTo>
                    <a:pt x="319" y="0"/>
                    <a:pt x="1" y="318"/>
                    <a:pt x="1" y="693"/>
                  </a:cubicBezTo>
                  <a:lnTo>
                    <a:pt x="1" y="1155"/>
                  </a:lnTo>
                  <a:cubicBezTo>
                    <a:pt x="1" y="1617"/>
                    <a:pt x="347" y="2007"/>
                    <a:pt x="809" y="2065"/>
                  </a:cubicBezTo>
                  <a:cubicBezTo>
                    <a:pt x="737" y="1862"/>
                    <a:pt x="694" y="1660"/>
                    <a:pt x="694" y="1458"/>
                  </a:cubicBezTo>
                  <a:lnTo>
                    <a:pt x="694" y="693"/>
                  </a:lnTo>
                  <a:cubicBezTo>
                    <a:pt x="694" y="318"/>
                    <a:pt x="853" y="0"/>
                    <a:pt x="1040"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1" name="Google Shape;18331;p72"/>
            <p:cNvSpPr/>
            <p:nvPr/>
          </p:nvSpPr>
          <p:spPr>
            <a:xfrm>
              <a:off x="1908525" y="3148665"/>
              <a:ext cx="84412" cy="96524"/>
            </a:xfrm>
            <a:custGeom>
              <a:rect b="b" l="l" r="r" t="t"/>
              <a:pathLst>
                <a:path extrusionOk="0" h="3682" w="3220">
                  <a:moveTo>
                    <a:pt x="1371" y="1"/>
                  </a:moveTo>
                  <a:cubicBezTo>
                    <a:pt x="1227" y="1"/>
                    <a:pt x="1083" y="30"/>
                    <a:pt x="953"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2" name="Google Shape;18332;p72"/>
            <p:cNvSpPr/>
            <p:nvPr/>
          </p:nvSpPr>
          <p:spPr>
            <a:xfrm>
              <a:off x="1908892" y="3162297"/>
              <a:ext cx="17800" cy="82892"/>
            </a:xfrm>
            <a:custGeom>
              <a:rect b="b" l="l" r="r" t="t"/>
              <a:pathLst>
                <a:path extrusionOk="0" h="3162" w="679">
                  <a:moveTo>
                    <a:pt x="130" y="1"/>
                  </a:moveTo>
                  <a:cubicBezTo>
                    <a:pt x="44" y="116"/>
                    <a:pt x="1" y="260"/>
                    <a:pt x="1" y="419"/>
                  </a:cubicBezTo>
                  <a:lnTo>
                    <a:pt x="1" y="2945"/>
                  </a:lnTo>
                  <a:cubicBezTo>
                    <a:pt x="1" y="3061"/>
                    <a:pt x="102" y="3162"/>
                    <a:pt x="217" y="3162"/>
                  </a:cubicBezTo>
                  <a:lnTo>
                    <a:pt x="679" y="3147"/>
                  </a:lnTo>
                  <a:lnTo>
                    <a:pt x="679" y="650"/>
                  </a:lnTo>
                  <a:cubicBezTo>
                    <a:pt x="679" y="506"/>
                    <a:pt x="607" y="361"/>
                    <a:pt x="506" y="289"/>
                  </a:cubicBezTo>
                  <a:lnTo>
                    <a:pt x="130"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3" name="Google Shape;18333;p72"/>
            <p:cNvSpPr/>
            <p:nvPr/>
          </p:nvSpPr>
          <p:spPr>
            <a:xfrm>
              <a:off x="1975111" y="3162297"/>
              <a:ext cx="18193" cy="82892"/>
            </a:xfrm>
            <a:custGeom>
              <a:rect b="b" l="l" r="r" t="t"/>
              <a:pathLst>
                <a:path extrusionOk="0" h="3162" w="694">
                  <a:moveTo>
                    <a:pt x="549" y="1"/>
                  </a:moveTo>
                  <a:lnTo>
                    <a:pt x="188" y="289"/>
                  </a:lnTo>
                  <a:cubicBezTo>
                    <a:pt x="73" y="361"/>
                    <a:pt x="1" y="506"/>
                    <a:pt x="1" y="650"/>
                  </a:cubicBezTo>
                  <a:lnTo>
                    <a:pt x="1" y="3147"/>
                  </a:lnTo>
                  <a:lnTo>
                    <a:pt x="463" y="3162"/>
                  </a:lnTo>
                  <a:cubicBezTo>
                    <a:pt x="593" y="3162"/>
                    <a:pt x="694" y="3061"/>
                    <a:pt x="694" y="2945"/>
                  </a:cubicBezTo>
                  <a:lnTo>
                    <a:pt x="694" y="419"/>
                  </a:lnTo>
                  <a:cubicBezTo>
                    <a:pt x="694" y="260"/>
                    <a:pt x="636" y="116"/>
                    <a:pt x="54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4" name="Google Shape;18334;p72"/>
            <p:cNvSpPr/>
            <p:nvPr/>
          </p:nvSpPr>
          <p:spPr>
            <a:xfrm>
              <a:off x="2089409" y="3142242"/>
              <a:ext cx="48078" cy="72694"/>
            </a:xfrm>
            <a:custGeom>
              <a:rect b="b" l="l" r="r" t="t"/>
              <a:pathLst>
                <a:path extrusionOk="0" h="2773" w="1834">
                  <a:moveTo>
                    <a:pt x="693" y="0"/>
                  </a:moveTo>
                  <a:cubicBezTo>
                    <a:pt x="318" y="0"/>
                    <a:pt x="0" y="318"/>
                    <a:pt x="0" y="693"/>
                  </a:cubicBezTo>
                  <a:lnTo>
                    <a:pt x="0" y="1458"/>
                  </a:lnTo>
                  <a:cubicBezTo>
                    <a:pt x="15" y="1675"/>
                    <a:pt x="87" y="1892"/>
                    <a:pt x="231" y="2079"/>
                  </a:cubicBezTo>
                  <a:cubicBezTo>
                    <a:pt x="376" y="2252"/>
                    <a:pt x="462" y="2469"/>
                    <a:pt x="462" y="2700"/>
                  </a:cubicBezTo>
                  <a:lnTo>
                    <a:pt x="462" y="2772"/>
                  </a:lnTo>
                  <a:lnTo>
                    <a:pt x="1386" y="2772"/>
                  </a:lnTo>
                  <a:lnTo>
                    <a:pt x="1386" y="2628"/>
                  </a:lnTo>
                  <a:cubicBezTo>
                    <a:pt x="1386" y="2440"/>
                    <a:pt x="1444" y="2267"/>
                    <a:pt x="1559" y="2122"/>
                  </a:cubicBezTo>
                  <a:lnTo>
                    <a:pt x="1646" y="2021"/>
                  </a:lnTo>
                  <a:cubicBezTo>
                    <a:pt x="1761" y="1877"/>
                    <a:pt x="1819" y="1704"/>
                    <a:pt x="1834" y="1516"/>
                  </a:cubicBezTo>
                  <a:lnTo>
                    <a:pt x="1834" y="693"/>
                  </a:lnTo>
                  <a:cubicBezTo>
                    <a:pt x="1834" y="318"/>
                    <a:pt x="1516"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5" name="Google Shape;18335;p72"/>
            <p:cNvSpPr/>
            <p:nvPr/>
          </p:nvSpPr>
          <p:spPr>
            <a:xfrm>
              <a:off x="2089409" y="3142609"/>
              <a:ext cx="27264" cy="72327"/>
            </a:xfrm>
            <a:custGeom>
              <a:rect b="b" l="l" r="r" t="t"/>
              <a:pathLst>
                <a:path extrusionOk="0" h="2759" w="1040">
                  <a:moveTo>
                    <a:pt x="693" y="1"/>
                  </a:moveTo>
                  <a:cubicBezTo>
                    <a:pt x="318" y="1"/>
                    <a:pt x="0" y="304"/>
                    <a:pt x="0" y="679"/>
                  </a:cubicBezTo>
                  <a:lnTo>
                    <a:pt x="0" y="1444"/>
                  </a:lnTo>
                  <a:cubicBezTo>
                    <a:pt x="15" y="1661"/>
                    <a:pt x="101" y="1878"/>
                    <a:pt x="231" y="2065"/>
                  </a:cubicBezTo>
                  <a:cubicBezTo>
                    <a:pt x="376" y="2238"/>
                    <a:pt x="462" y="2455"/>
                    <a:pt x="462" y="2686"/>
                  </a:cubicBezTo>
                  <a:lnTo>
                    <a:pt x="462" y="2758"/>
                  </a:lnTo>
                  <a:lnTo>
                    <a:pt x="924" y="2758"/>
                  </a:lnTo>
                  <a:lnTo>
                    <a:pt x="924" y="2686"/>
                  </a:lnTo>
                  <a:cubicBezTo>
                    <a:pt x="924" y="2469"/>
                    <a:pt x="881" y="2267"/>
                    <a:pt x="809" y="2065"/>
                  </a:cubicBezTo>
                  <a:cubicBezTo>
                    <a:pt x="736" y="1863"/>
                    <a:pt x="693" y="1661"/>
                    <a:pt x="693" y="1444"/>
                  </a:cubicBezTo>
                  <a:lnTo>
                    <a:pt x="693" y="679"/>
                  </a:lnTo>
                  <a:cubicBezTo>
                    <a:pt x="693" y="304"/>
                    <a:pt x="852" y="1"/>
                    <a:pt x="104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6" name="Google Shape;18336;p72"/>
            <p:cNvSpPr/>
            <p:nvPr/>
          </p:nvSpPr>
          <p:spPr>
            <a:xfrm>
              <a:off x="2089409" y="3142242"/>
              <a:ext cx="48445" cy="54527"/>
            </a:xfrm>
            <a:custGeom>
              <a:rect b="b" l="l" r="r" t="t"/>
              <a:pathLst>
                <a:path extrusionOk="0" h="2080" w="1848">
                  <a:moveTo>
                    <a:pt x="693" y="0"/>
                  </a:moveTo>
                  <a:cubicBezTo>
                    <a:pt x="318" y="0"/>
                    <a:pt x="0" y="318"/>
                    <a:pt x="0" y="693"/>
                  </a:cubicBezTo>
                  <a:lnTo>
                    <a:pt x="0" y="1155"/>
                  </a:lnTo>
                  <a:cubicBezTo>
                    <a:pt x="0" y="1661"/>
                    <a:pt x="419" y="2079"/>
                    <a:pt x="924" y="2079"/>
                  </a:cubicBezTo>
                  <a:cubicBezTo>
                    <a:pt x="1429" y="2079"/>
                    <a:pt x="1848" y="1661"/>
                    <a:pt x="1834" y="1155"/>
                  </a:cubicBezTo>
                  <a:lnTo>
                    <a:pt x="1834" y="693"/>
                  </a:lnTo>
                  <a:cubicBezTo>
                    <a:pt x="1834" y="318"/>
                    <a:pt x="1530" y="0"/>
                    <a:pt x="115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7" name="Google Shape;18337;p72"/>
            <p:cNvSpPr/>
            <p:nvPr/>
          </p:nvSpPr>
          <p:spPr>
            <a:xfrm>
              <a:off x="2089409" y="3142609"/>
              <a:ext cx="27264" cy="53767"/>
            </a:xfrm>
            <a:custGeom>
              <a:rect b="b" l="l" r="r" t="t"/>
              <a:pathLst>
                <a:path extrusionOk="0" h="2051" w="1040">
                  <a:moveTo>
                    <a:pt x="693" y="1"/>
                  </a:moveTo>
                  <a:cubicBezTo>
                    <a:pt x="318" y="1"/>
                    <a:pt x="0" y="304"/>
                    <a:pt x="0" y="679"/>
                  </a:cubicBezTo>
                  <a:lnTo>
                    <a:pt x="0" y="1141"/>
                  </a:lnTo>
                  <a:cubicBezTo>
                    <a:pt x="0"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8" name="Google Shape;18338;p72"/>
            <p:cNvSpPr/>
            <p:nvPr/>
          </p:nvSpPr>
          <p:spPr>
            <a:xfrm>
              <a:off x="2071609" y="3208855"/>
              <a:ext cx="84412" cy="60190"/>
            </a:xfrm>
            <a:custGeom>
              <a:rect b="b" l="l" r="r" t="t"/>
              <a:pathLst>
                <a:path extrusionOk="0" h="2296" w="3220">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19" y="2295"/>
                    <a:pt x="3220" y="2194"/>
                    <a:pt x="3220" y="2064"/>
                  </a:cubicBezTo>
                  <a:lnTo>
                    <a:pt x="3220" y="924"/>
                  </a:lnTo>
                  <a:cubicBezTo>
                    <a:pt x="3220" y="635"/>
                    <a:pt x="3047" y="390"/>
                    <a:pt x="2772" y="289"/>
                  </a:cubicBezTo>
                  <a:lnTo>
                    <a:pt x="2282" y="72"/>
                  </a:lnTo>
                  <a:cubicBezTo>
                    <a:pt x="2137" y="29"/>
                    <a:pt x="1993" y="0"/>
                    <a:pt x="1849"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9" name="Google Shape;18339;p72"/>
            <p:cNvSpPr/>
            <p:nvPr/>
          </p:nvSpPr>
          <p:spPr>
            <a:xfrm>
              <a:off x="2071609" y="3222460"/>
              <a:ext cx="17826" cy="46951"/>
            </a:xfrm>
            <a:custGeom>
              <a:rect b="b" l="l" r="r" t="t"/>
              <a:pathLst>
                <a:path extrusionOk="0" h="1791" w="680">
                  <a:moveTo>
                    <a:pt x="131" y="1"/>
                  </a:moveTo>
                  <a:cubicBezTo>
                    <a:pt x="44" y="116"/>
                    <a:pt x="1" y="261"/>
                    <a:pt x="1" y="419"/>
                  </a:cubicBezTo>
                  <a:lnTo>
                    <a:pt x="1" y="1560"/>
                  </a:lnTo>
                  <a:cubicBezTo>
                    <a:pt x="1" y="1675"/>
                    <a:pt x="102" y="1791"/>
                    <a:pt x="217" y="1791"/>
                  </a:cubicBezTo>
                  <a:lnTo>
                    <a:pt x="679" y="1776"/>
                  </a:lnTo>
                  <a:lnTo>
                    <a:pt x="679" y="650"/>
                  </a:lnTo>
                  <a:cubicBezTo>
                    <a:pt x="679" y="506"/>
                    <a:pt x="607" y="362"/>
                    <a:pt x="506" y="289"/>
                  </a:cubicBezTo>
                  <a:lnTo>
                    <a:pt x="131"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0" name="Google Shape;18340;p72"/>
            <p:cNvSpPr/>
            <p:nvPr/>
          </p:nvSpPr>
          <p:spPr>
            <a:xfrm>
              <a:off x="2137828" y="3222460"/>
              <a:ext cx="17826" cy="46951"/>
            </a:xfrm>
            <a:custGeom>
              <a:rect b="b" l="l" r="r" t="t"/>
              <a:pathLst>
                <a:path extrusionOk="0" h="1791" w="680">
                  <a:moveTo>
                    <a:pt x="550" y="1"/>
                  </a:moveTo>
                  <a:lnTo>
                    <a:pt x="174" y="289"/>
                  </a:lnTo>
                  <a:cubicBezTo>
                    <a:pt x="59" y="362"/>
                    <a:pt x="1" y="506"/>
                    <a:pt x="1" y="650"/>
                  </a:cubicBezTo>
                  <a:lnTo>
                    <a:pt x="1" y="1776"/>
                  </a:lnTo>
                  <a:lnTo>
                    <a:pt x="448" y="1791"/>
                  </a:lnTo>
                  <a:cubicBezTo>
                    <a:pt x="578" y="1791"/>
                    <a:pt x="679" y="1675"/>
                    <a:pt x="679" y="1560"/>
                  </a:cubicBezTo>
                  <a:lnTo>
                    <a:pt x="679" y="419"/>
                  </a:lnTo>
                  <a:cubicBezTo>
                    <a:pt x="679" y="261"/>
                    <a:pt x="636" y="116"/>
                    <a:pt x="55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1" name="Google Shape;18341;p72"/>
            <p:cNvSpPr/>
            <p:nvPr/>
          </p:nvSpPr>
          <p:spPr>
            <a:xfrm>
              <a:off x="1980800" y="3142242"/>
              <a:ext cx="48078" cy="72694"/>
            </a:xfrm>
            <a:custGeom>
              <a:rect b="b" l="l" r="r" t="t"/>
              <a:pathLst>
                <a:path extrusionOk="0" h="2773" w="1834">
                  <a:moveTo>
                    <a:pt x="679" y="0"/>
                  </a:moveTo>
                  <a:cubicBezTo>
                    <a:pt x="303" y="15"/>
                    <a:pt x="0" y="318"/>
                    <a:pt x="15" y="693"/>
                  </a:cubicBezTo>
                  <a:lnTo>
                    <a:pt x="15" y="1458"/>
                  </a:lnTo>
                  <a:cubicBezTo>
                    <a:pt x="15" y="1675"/>
                    <a:pt x="101" y="1892"/>
                    <a:pt x="231" y="2079"/>
                  </a:cubicBezTo>
                  <a:cubicBezTo>
                    <a:pt x="390" y="2252"/>
                    <a:pt x="462" y="2469"/>
                    <a:pt x="462" y="2700"/>
                  </a:cubicBezTo>
                  <a:lnTo>
                    <a:pt x="462" y="2772"/>
                  </a:lnTo>
                  <a:lnTo>
                    <a:pt x="1386" y="2772"/>
                  </a:lnTo>
                  <a:lnTo>
                    <a:pt x="1386" y="2628"/>
                  </a:lnTo>
                  <a:cubicBezTo>
                    <a:pt x="1386" y="2440"/>
                    <a:pt x="1444" y="2267"/>
                    <a:pt x="1574" y="2122"/>
                  </a:cubicBezTo>
                  <a:lnTo>
                    <a:pt x="1660" y="2021"/>
                  </a:lnTo>
                  <a:cubicBezTo>
                    <a:pt x="1761" y="1877"/>
                    <a:pt x="1819" y="1704"/>
                    <a:pt x="1834" y="1516"/>
                  </a:cubicBezTo>
                  <a:lnTo>
                    <a:pt x="1834" y="693"/>
                  </a:lnTo>
                  <a:cubicBezTo>
                    <a:pt x="1834" y="318"/>
                    <a:pt x="1530"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2" name="Google Shape;18342;p72"/>
            <p:cNvSpPr/>
            <p:nvPr/>
          </p:nvSpPr>
          <p:spPr>
            <a:xfrm>
              <a:off x="1981167" y="3142609"/>
              <a:ext cx="26897" cy="72327"/>
            </a:xfrm>
            <a:custGeom>
              <a:rect b="b" l="l" r="r" t="t"/>
              <a:pathLst>
                <a:path extrusionOk="0" h="2759" w="1026">
                  <a:moveTo>
                    <a:pt x="679" y="1"/>
                  </a:moveTo>
                  <a:cubicBezTo>
                    <a:pt x="304" y="1"/>
                    <a:pt x="1" y="304"/>
                    <a:pt x="1" y="679"/>
                  </a:cubicBezTo>
                  <a:lnTo>
                    <a:pt x="1" y="1444"/>
                  </a:lnTo>
                  <a:cubicBezTo>
                    <a:pt x="1" y="1661"/>
                    <a:pt x="87" y="1878"/>
                    <a:pt x="217" y="2065"/>
                  </a:cubicBezTo>
                  <a:cubicBezTo>
                    <a:pt x="376" y="2238"/>
                    <a:pt x="448" y="2455"/>
                    <a:pt x="448" y="2686"/>
                  </a:cubicBezTo>
                  <a:lnTo>
                    <a:pt x="448" y="2758"/>
                  </a:lnTo>
                  <a:lnTo>
                    <a:pt x="910" y="2758"/>
                  </a:lnTo>
                  <a:lnTo>
                    <a:pt x="910" y="2686"/>
                  </a:lnTo>
                  <a:cubicBezTo>
                    <a:pt x="910" y="2469"/>
                    <a:pt x="881" y="2267"/>
                    <a:pt x="795" y="2065"/>
                  </a:cubicBezTo>
                  <a:cubicBezTo>
                    <a:pt x="722" y="1863"/>
                    <a:pt x="679" y="1661"/>
                    <a:pt x="679" y="1444"/>
                  </a:cubicBezTo>
                  <a:lnTo>
                    <a:pt x="679" y="679"/>
                  </a:lnTo>
                  <a:cubicBezTo>
                    <a:pt x="679"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3" name="Google Shape;18343;p72"/>
            <p:cNvSpPr/>
            <p:nvPr/>
          </p:nvSpPr>
          <p:spPr>
            <a:xfrm>
              <a:off x="1980800" y="3142242"/>
              <a:ext cx="48472" cy="54527"/>
            </a:xfrm>
            <a:custGeom>
              <a:rect b="b" l="l" r="r" t="t"/>
              <a:pathLst>
                <a:path extrusionOk="0" h="2080" w="1849">
                  <a:moveTo>
                    <a:pt x="693" y="0"/>
                  </a:moveTo>
                  <a:cubicBezTo>
                    <a:pt x="318" y="0"/>
                    <a:pt x="0" y="318"/>
                    <a:pt x="0" y="693"/>
                  </a:cubicBezTo>
                  <a:lnTo>
                    <a:pt x="0" y="1155"/>
                  </a:lnTo>
                  <a:cubicBezTo>
                    <a:pt x="0" y="1661"/>
                    <a:pt x="419" y="2079"/>
                    <a:pt x="924" y="2079"/>
                  </a:cubicBezTo>
                  <a:cubicBezTo>
                    <a:pt x="1429" y="2079"/>
                    <a:pt x="1848" y="1661"/>
                    <a:pt x="1848" y="1155"/>
                  </a:cubicBezTo>
                  <a:lnTo>
                    <a:pt x="1848" y="693"/>
                  </a:lnTo>
                  <a:cubicBezTo>
                    <a:pt x="1848" y="318"/>
                    <a:pt x="1530" y="0"/>
                    <a:pt x="115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4" name="Google Shape;18344;p72"/>
            <p:cNvSpPr/>
            <p:nvPr/>
          </p:nvSpPr>
          <p:spPr>
            <a:xfrm>
              <a:off x="1980800" y="3142609"/>
              <a:ext cx="27264" cy="53767"/>
            </a:xfrm>
            <a:custGeom>
              <a:rect b="b" l="l" r="r" t="t"/>
              <a:pathLst>
                <a:path extrusionOk="0" h="2051" w="1040">
                  <a:moveTo>
                    <a:pt x="693" y="1"/>
                  </a:moveTo>
                  <a:cubicBezTo>
                    <a:pt x="318" y="1"/>
                    <a:pt x="0" y="304"/>
                    <a:pt x="0" y="679"/>
                  </a:cubicBezTo>
                  <a:lnTo>
                    <a:pt x="0" y="1141"/>
                  </a:lnTo>
                  <a:cubicBezTo>
                    <a:pt x="15"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5" name="Google Shape;18345;p72"/>
            <p:cNvSpPr/>
            <p:nvPr/>
          </p:nvSpPr>
          <p:spPr>
            <a:xfrm>
              <a:off x="1962633" y="3208855"/>
              <a:ext cx="84779" cy="60190"/>
            </a:xfrm>
            <a:custGeom>
              <a:rect b="b" l="l" r="r" t="t"/>
              <a:pathLst>
                <a:path extrusionOk="0" h="2296" w="3234">
                  <a:moveTo>
                    <a:pt x="1386" y="0"/>
                  </a:moveTo>
                  <a:cubicBezTo>
                    <a:pt x="1227" y="0"/>
                    <a:pt x="1083" y="29"/>
                    <a:pt x="953" y="72"/>
                  </a:cubicBezTo>
                  <a:lnTo>
                    <a:pt x="448" y="289"/>
                  </a:lnTo>
                  <a:cubicBezTo>
                    <a:pt x="174" y="390"/>
                    <a:pt x="0" y="635"/>
                    <a:pt x="0" y="924"/>
                  </a:cubicBezTo>
                  <a:lnTo>
                    <a:pt x="0" y="2064"/>
                  </a:lnTo>
                  <a:cubicBezTo>
                    <a:pt x="0" y="2194"/>
                    <a:pt x="116" y="2295"/>
                    <a:pt x="231" y="2295"/>
                  </a:cubicBezTo>
                  <a:lnTo>
                    <a:pt x="3003" y="2295"/>
                  </a:lnTo>
                  <a:cubicBezTo>
                    <a:pt x="3133" y="2295"/>
                    <a:pt x="3234" y="2194"/>
                    <a:pt x="3234" y="2064"/>
                  </a:cubicBezTo>
                  <a:lnTo>
                    <a:pt x="3234" y="924"/>
                  </a:lnTo>
                  <a:cubicBezTo>
                    <a:pt x="3234" y="635"/>
                    <a:pt x="3061" y="390"/>
                    <a:pt x="2801" y="289"/>
                  </a:cubicBezTo>
                  <a:lnTo>
                    <a:pt x="2281" y="72"/>
                  </a:lnTo>
                  <a:cubicBezTo>
                    <a:pt x="2151" y="29"/>
                    <a:pt x="2007" y="0"/>
                    <a:pt x="1848"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6" name="Google Shape;18346;p72"/>
            <p:cNvSpPr/>
            <p:nvPr/>
          </p:nvSpPr>
          <p:spPr>
            <a:xfrm>
              <a:off x="1963000" y="3222460"/>
              <a:ext cx="18193" cy="46951"/>
            </a:xfrm>
            <a:custGeom>
              <a:rect b="b" l="l" r="r" t="t"/>
              <a:pathLst>
                <a:path extrusionOk="0" h="1791" w="694">
                  <a:moveTo>
                    <a:pt x="131" y="1"/>
                  </a:moveTo>
                  <a:cubicBezTo>
                    <a:pt x="44" y="116"/>
                    <a:pt x="1" y="261"/>
                    <a:pt x="1" y="419"/>
                  </a:cubicBezTo>
                  <a:lnTo>
                    <a:pt x="1" y="1560"/>
                  </a:lnTo>
                  <a:cubicBezTo>
                    <a:pt x="1" y="1675"/>
                    <a:pt x="102" y="1791"/>
                    <a:pt x="232" y="1791"/>
                  </a:cubicBezTo>
                  <a:lnTo>
                    <a:pt x="694" y="1776"/>
                  </a:lnTo>
                  <a:lnTo>
                    <a:pt x="694" y="650"/>
                  </a:lnTo>
                  <a:cubicBezTo>
                    <a:pt x="679" y="506"/>
                    <a:pt x="622" y="362"/>
                    <a:pt x="506" y="289"/>
                  </a:cubicBezTo>
                  <a:lnTo>
                    <a:pt x="131"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7" name="Google Shape;18347;p72"/>
            <p:cNvSpPr/>
            <p:nvPr/>
          </p:nvSpPr>
          <p:spPr>
            <a:xfrm>
              <a:off x="2029245" y="3222460"/>
              <a:ext cx="18167" cy="46584"/>
            </a:xfrm>
            <a:custGeom>
              <a:rect b="b" l="l" r="r" t="t"/>
              <a:pathLst>
                <a:path extrusionOk="0" h="1777" w="693">
                  <a:moveTo>
                    <a:pt x="549" y="1"/>
                  </a:moveTo>
                  <a:lnTo>
                    <a:pt x="173" y="289"/>
                  </a:lnTo>
                  <a:cubicBezTo>
                    <a:pt x="72" y="362"/>
                    <a:pt x="0" y="506"/>
                    <a:pt x="0" y="650"/>
                  </a:cubicBezTo>
                  <a:lnTo>
                    <a:pt x="0" y="1776"/>
                  </a:lnTo>
                  <a:lnTo>
                    <a:pt x="462" y="1776"/>
                  </a:lnTo>
                  <a:cubicBezTo>
                    <a:pt x="577" y="1776"/>
                    <a:pt x="678" y="1675"/>
                    <a:pt x="693" y="1560"/>
                  </a:cubicBezTo>
                  <a:lnTo>
                    <a:pt x="693" y="419"/>
                  </a:lnTo>
                  <a:cubicBezTo>
                    <a:pt x="678" y="261"/>
                    <a:pt x="635" y="116"/>
                    <a:pt x="54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8" name="Google Shape;18348;p72"/>
            <p:cNvSpPr/>
            <p:nvPr/>
          </p:nvSpPr>
          <p:spPr>
            <a:xfrm>
              <a:off x="1872558" y="3142242"/>
              <a:ext cx="47711" cy="72694"/>
            </a:xfrm>
            <a:custGeom>
              <a:rect b="b" l="l" r="r" t="t"/>
              <a:pathLst>
                <a:path extrusionOk="0" h="2773" w="1820">
                  <a:moveTo>
                    <a:pt x="679" y="0"/>
                  </a:moveTo>
                  <a:cubicBezTo>
                    <a:pt x="304" y="15"/>
                    <a:pt x="1" y="318"/>
                    <a:pt x="1" y="693"/>
                  </a:cubicBezTo>
                  <a:lnTo>
                    <a:pt x="1" y="1458"/>
                  </a:lnTo>
                  <a:cubicBezTo>
                    <a:pt x="15" y="1675"/>
                    <a:pt x="87" y="1892"/>
                    <a:pt x="232" y="2079"/>
                  </a:cubicBezTo>
                  <a:cubicBezTo>
                    <a:pt x="376" y="2252"/>
                    <a:pt x="463" y="2469"/>
                    <a:pt x="463" y="2700"/>
                  </a:cubicBezTo>
                  <a:lnTo>
                    <a:pt x="463" y="2772"/>
                  </a:lnTo>
                  <a:lnTo>
                    <a:pt x="1372" y="2772"/>
                  </a:lnTo>
                  <a:lnTo>
                    <a:pt x="1372" y="2628"/>
                  </a:lnTo>
                  <a:cubicBezTo>
                    <a:pt x="1372" y="2440"/>
                    <a:pt x="1444" y="2267"/>
                    <a:pt x="1560" y="2122"/>
                  </a:cubicBezTo>
                  <a:lnTo>
                    <a:pt x="1646" y="2021"/>
                  </a:lnTo>
                  <a:cubicBezTo>
                    <a:pt x="1747" y="1877"/>
                    <a:pt x="1820" y="1704"/>
                    <a:pt x="1820" y="1516"/>
                  </a:cubicBezTo>
                  <a:lnTo>
                    <a:pt x="1820" y="693"/>
                  </a:lnTo>
                  <a:cubicBezTo>
                    <a:pt x="1820" y="318"/>
                    <a:pt x="1516"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9" name="Google Shape;18349;p72"/>
            <p:cNvSpPr/>
            <p:nvPr/>
          </p:nvSpPr>
          <p:spPr>
            <a:xfrm>
              <a:off x="1872558" y="3142609"/>
              <a:ext cx="26897" cy="72327"/>
            </a:xfrm>
            <a:custGeom>
              <a:rect b="b" l="l" r="r" t="t"/>
              <a:pathLst>
                <a:path extrusionOk="0" h="2759" w="1026">
                  <a:moveTo>
                    <a:pt x="694" y="1"/>
                  </a:moveTo>
                  <a:cubicBezTo>
                    <a:pt x="304" y="1"/>
                    <a:pt x="1" y="304"/>
                    <a:pt x="1" y="679"/>
                  </a:cubicBezTo>
                  <a:lnTo>
                    <a:pt x="1" y="1444"/>
                  </a:lnTo>
                  <a:cubicBezTo>
                    <a:pt x="15" y="1661"/>
                    <a:pt x="87" y="1878"/>
                    <a:pt x="232" y="2065"/>
                  </a:cubicBezTo>
                  <a:cubicBezTo>
                    <a:pt x="376" y="2238"/>
                    <a:pt x="463" y="2455"/>
                    <a:pt x="463" y="2686"/>
                  </a:cubicBezTo>
                  <a:lnTo>
                    <a:pt x="463" y="2758"/>
                  </a:lnTo>
                  <a:lnTo>
                    <a:pt x="910" y="2758"/>
                  </a:lnTo>
                  <a:lnTo>
                    <a:pt x="910" y="2686"/>
                  </a:lnTo>
                  <a:cubicBezTo>
                    <a:pt x="925" y="2469"/>
                    <a:pt x="881" y="2267"/>
                    <a:pt x="809" y="2065"/>
                  </a:cubicBezTo>
                  <a:cubicBezTo>
                    <a:pt x="722" y="1863"/>
                    <a:pt x="694" y="1661"/>
                    <a:pt x="694" y="1444"/>
                  </a:cubicBezTo>
                  <a:lnTo>
                    <a:pt x="694" y="679"/>
                  </a:lnTo>
                  <a:cubicBezTo>
                    <a:pt x="694"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0" name="Google Shape;18350;p72"/>
            <p:cNvSpPr/>
            <p:nvPr/>
          </p:nvSpPr>
          <p:spPr>
            <a:xfrm>
              <a:off x="1872558" y="3142242"/>
              <a:ext cx="48105" cy="54527"/>
            </a:xfrm>
            <a:custGeom>
              <a:rect b="b" l="l" r="r" t="t"/>
              <a:pathLst>
                <a:path extrusionOk="0" h="2080" w="1835">
                  <a:moveTo>
                    <a:pt x="694" y="0"/>
                  </a:moveTo>
                  <a:cubicBezTo>
                    <a:pt x="304" y="0"/>
                    <a:pt x="1" y="318"/>
                    <a:pt x="1" y="693"/>
                  </a:cubicBezTo>
                  <a:lnTo>
                    <a:pt x="1" y="1155"/>
                  </a:lnTo>
                  <a:cubicBezTo>
                    <a:pt x="1" y="1661"/>
                    <a:pt x="405" y="2079"/>
                    <a:pt x="925" y="2079"/>
                  </a:cubicBezTo>
                  <a:cubicBezTo>
                    <a:pt x="1430" y="2079"/>
                    <a:pt x="1834" y="1661"/>
                    <a:pt x="1834" y="1155"/>
                  </a:cubicBezTo>
                  <a:lnTo>
                    <a:pt x="1834" y="693"/>
                  </a:lnTo>
                  <a:cubicBezTo>
                    <a:pt x="1834" y="318"/>
                    <a:pt x="1531" y="0"/>
                    <a:pt x="114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1" name="Google Shape;18351;p72"/>
            <p:cNvSpPr/>
            <p:nvPr/>
          </p:nvSpPr>
          <p:spPr>
            <a:xfrm>
              <a:off x="1872558" y="3142609"/>
              <a:ext cx="27290" cy="53767"/>
            </a:xfrm>
            <a:custGeom>
              <a:rect b="b" l="l" r="r" t="t"/>
              <a:pathLst>
                <a:path extrusionOk="0" h="2051" w="1041">
                  <a:moveTo>
                    <a:pt x="694" y="1"/>
                  </a:moveTo>
                  <a:cubicBezTo>
                    <a:pt x="304" y="1"/>
                    <a:pt x="1" y="304"/>
                    <a:pt x="1" y="679"/>
                  </a:cubicBezTo>
                  <a:lnTo>
                    <a:pt x="1" y="1141"/>
                  </a:lnTo>
                  <a:cubicBezTo>
                    <a:pt x="1" y="1603"/>
                    <a:pt x="347" y="1993"/>
                    <a:pt x="795" y="2051"/>
                  </a:cubicBezTo>
                  <a:cubicBezTo>
                    <a:pt x="722" y="1849"/>
                    <a:pt x="694" y="1647"/>
                    <a:pt x="694" y="1444"/>
                  </a:cubicBezTo>
                  <a:lnTo>
                    <a:pt x="694" y="679"/>
                  </a:lnTo>
                  <a:cubicBezTo>
                    <a:pt x="694" y="304"/>
                    <a:pt x="838"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2" name="Google Shape;18352;p72"/>
            <p:cNvSpPr/>
            <p:nvPr/>
          </p:nvSpPr>
          <p:spPr>
            <a:xfrm>
              <a:off x="1854391" y="3208855"/>
              <a:ext cx="84045" cy="60190"/>
            </a:xfrm>
            <a:custGeom>
              <a:rect b="b" l="l" r="r" t="t"/>
              <a:pathLst>
                <a:path extrusionOk="0" h="2296" w="3206">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04" y="2295"/>
                    <a:pt x="3205" y="2194"/>
                    <a:pt x="3205" y="2064"/>
                  </a:cubicBezTo>
                  <a:lnTo>
                    <a:pt x="3205" y="924"/>
                  </a:lnTo>
                  <a:cubicBezTo>
                    <a:pt x="3205" y="635"/>
                    <a:pt x="3047" y="390"/>
                    <a:pt x="2787" y="289"/>
                  </a:cubicBezTo>
                  <a:lnTo>
                    <a:pt x="2282" y="72"/>
                  </a:lnTo>
                  <a:cubicBezTo>
                    <a:pt x="2137" y="29"/>
                    <a:pt x="1993" y="0"/>
                    <a:pt x="1849"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3" name="Google Shape;18353;p72"/>
            <p:cNvSpPr/>
            <p:nvPr/>
          </p:nvSpPr>
          <p:spPr>
            <a:xfrm>
              <a:off x="1854391" y="3222460"/>
              <a:ext cx="18193" cy="46951"/>
            </a:xfrm>
            <a:custGeom>
              <a:rect b="b" l="l" r="r" t="t"/>
              <a:pathLst>
                <a:path extrusionOk="0" h="1791" w="694">
                  <a:moveTo>
                    <a:pt x="145" y="1"/>
                  </a:moveTo>
                  <a:cubicBezTo>
                    <a:pt x="44" y="116"/>
                    <a:pt x="1" y="261"/>
                    <a:pt x="1" y="419"/>
                  </a:cubicBezTo>
                  <a:lnTo>
                    <a:pt x="1" y="1560"/>
                  </a:lnTo>
                  <a:cubicBezTo>
                    <a:pt x="1" y="1675"/>
                    <a:pt x="102" y="1791"/>
                    <a:pt x="232" y="1791"/>
                  </a:cubicBezTo>
                  <a:lnTo>
                    <a:pt x="694" y="1776"/>
                  </a:lnTo>
                  <a:lnTo>
                    <a:pt x="694" y="650"/>
                  </a:lnTo>
                  <a:cubicBezTo>
                    <a:pt x="694" y="506"/>
                    <a:pt x="622" y="362"/>
                    <a:pt x="506" y="289"/>
                  </a:cubicBezTo>
                  <a:lnTo>
                    <a:pt x="145"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4" name="Google Shape;18354;p72"/>
            <p:cNvSpPr/>
            <p:nvPr/>
          </p:nvSpPr>
          <p:spPr>
            <a:xfrm>
              <a:off x="1920637" y="3222460"/>
              <a:ext cx="18167" cy="46584"/>
            </a:xfrm>
            <a:custGeom>
              <a:rect b="b" l="l" r="r" t="t"/>
              <a:pathLst>
                <a:path extrusionOk="0" h="1777" w="693">
                  <a:moveTo>
                    <a:pt x="549" y="1"/>
                  </a:moveTo>
                  <a:lnTo>
                    <a:pt x="188" y="289"/>
                  </a:lnTo>
                  <a:cubicBezTo>
                    <a:pt x="72" y="362"/>
                    <a:pt x="0" y="506"/>
                    <a:pt x="0" y="650"/>
                  </a:cubicBezTo>
                  <a:lnTo>
                    <a:pt x="0" y="1776"/>
                  </a:lnTo>
                  <a:lnTo>
                    <a:pt x="462" y="1776"/>
                  </a:lnTo>
                  <a:cubicBezTo>
                    <a:pt x="577" y="1776"/>
                    <a:pt x="678" y="1675"/>
                    <a:pt x="693" y="1560"/>
                  </a:cubicBezTo>
                  <a:lnTo>
                    <a:pt x="693" y="419"/>
                  </a:lnTo>
                  <a:cubicBezTo>
                    <a:pt x="693" y="261"/>
                    <a:pt x="635" y="116"/>
                    <a:pt x="54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5" name="Google Shape;18355;p72"/>
            <p:cNvSpPr/>
            <p:nvPr/>
          </p:nvSpPr>
          <p:spPr>
            <a:xfrm>
              <a:off x="1946354" y="2997693"/>
              <a:ext cx="117338" cy="24249"/>
            </a:xfrm>
            <a:custGeom>
              <a:rect b="b" l="l" r="r" t="t"/>
              <a:pathLst>
                <a:path extrusionOk="0" h="925" w="4476">
                  <a:moveTo>
                    <a:pt x="246" y="0"/>
                  </a:moveTo>
                  <a:cubicBezTo>
                    <a:pt x="102" y="0"/>
                    <a:pt x="1" y="145"/>
                    <a:pt x="73" y="274"/>
                  </a:cubicBezTo>
                  <a:lnTo>
                    <a:pt x="333" y="794"/>
                  </a:lnTo>
                  <a:cubicBezTo>
                    <a:pt x="376" y="881"/>
                    <a:pt x="463" y="924"/>
                    <a:pt x="549" y="924"/>
                  </a:cubicBezTo>
                  <a:lnTo>
                    <a:pt x="3942" y="924"/>
                  </a:lnTo>
                  <a:cubicBezTo>
                    <a:pt x="4028" y="924"/>
                    <a:pt x="4100" y="866"/>
                    <a:pt x="4144" y="794"/>
                  </a:cubicBezTo>
                  <a:lnTo>
                    <a:pt x="4403" y="274"/>
                  </a:lnTo>
                  <a:cubicBezTo>
                    <a:pt x="4476" y="145"/>
                    <a:pt x="4389" y="0"/>
                    <a:pt x="424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6" name="Google Shape;18356;p72"/>
            <p:cNvSpPr/>
            <p:nvPr/>
          </p:nvSpPr>
          <p:spPr>
            <a:xfrm>
              <a:off x="1986856" y="3040056"/>
              <a:ext cx="36360" cy="18193"/>
            </a:xfrm>
            <a:custGeom>
              <a:rect b="b" l="l" r="r" t="t"/>
              <a:pathLst>
                <a:path extrusionOk="0" h="694" w="1387">
                  <a:moveTo>
                    <a:pt x="231" y="1"/>
                  </a:moveTo>
                  <a:cubicBezTo>
                    <a:pt x="101" y="1"/>
                    <a:pt x="0" y="102"/>
                    <a:pt x="0" y="232"/>
                  </a:cubicBezTo>
                  <a:lnTo>
                    <a:pt x="0" y="463"/>
                  </a:lnTo>
                  <a:cubicBezTo>
                    <a:pt x="0" y="578"/>
                    <a:pt x="101" y="694"/>
                    <a:pt x="231" y="694"/>
                  </a:cubicBezTo>
                  <a:lnTo>
                    <a:pt x="1155" y="694"/>
                  </a:lnTo>
                  <a:cubicBezTo>
                    <a:pt x="1285" y="694"/>
                    <a:pt x="1386" y="578"/>
                    <a:pt x="1386" y="463"/>
                  </a:cubicBezTo>
                  <a:lnTo>
                    <a:pt x="1386" y="232"/>
                  </a:lnTo>
                  <a:cubicBezTo>
                    <a:pt x="1386" y="102"/>
                    <a:pt x="1285" y="1"/>
                    <a:pt x="1155"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7" name="Google Shape;18357;p72"/>
            <p:cNvSpPr/>
            <p:nvPr/>
          </p:nvSpPr>
          <p:spPr>
            <a:xfrm>
              <a:off x="1963000" y="3009804"/>
              <a:ext cx="84412" cy="12138"/>
            </a:xfrm>
            <a:custGeom>
              <a:rect b="b" l="l" r="r" t="t"/>
              <a:pathLst>
                <a:path extrusionOk="0" h="463" w="3220">
                  <a:moveTo>
                    <a:pt x="232" y="0"/>
                  </a:moveTo>
                  <a:cubicBezTo>
                    <a:pt x="102" y="0"/>
                    <a:pt x="1" y="101"/>
                    <a:pt x="1" y="231"/>
                  </a:cubicBezTo>
                  <a:lnTo>
                    <a:pt x="1" y="462"/>
                  </a:lnTo>
                  <a:lnTo>
                    <a:pt x="3220" y="462"/>
                  </a:lnTo>
                  <a:lnTo>
                    <a:pt x="3220" y="231"/>
                  </a:lnTo>
                  <a:cubicBezTo>
                    <a:pt x="3220" y="101"/>
                    <a:pt x="3119" y="0"/>
                    <a:pt x="2989"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58" name="Google Shape;18358;p72"/>
          <p:cNvGrpSpPr/>
          <p:nvPr/>
        </p:nvGrpSpPr>
        <p:grpSpPr>
          <a:xfrm>
            <a:off x="5172817" y="2438370"/>
            <a:ext cx="289518" cy="357651"/>
            <a:chOff x="5172817" y="2438370"/>
            <a:chExt cx="289518" cy="357651"/>
          </a:xfrm>
        </p:grpSpPr>
        <p:sp>
          <p:nvSpPr>
            <p:cNvPr id="18359" name="Google Shape;18359;p72"/>
            <p:cNvSpPr/>
            <p:nvPr/>
          </p:nvSpPr>
          <p:spPr>
            <a:xfrm>
              <a:off x="5267427" y="2438370"/>
              <a:ext cx="119593" cy="30672"/>
            </a:xfrm>
            <a:custGeom>
              <a:rect b="b" l="l" r="r" t="t"/>
              <a:pathLst>
                <a:path extrusionOk="0" h="1170" w="4562">
                  <a:moveTo>
                    <a:pt x="332" y="1"/>
                  </a:moveTo>
                  <a:cubicBezTo>
                    <a:pt x="145" y="1"/>
                    <a:pt x="0" y="145"/>
                    <a:pt x="0" y="333"/>
                  </a:cubicBezTo>
                  <a:lnTo>
                    <a:pt x="0" y="838"/>
                  </a:lnTo>
                  <a:cubicBezTo>
                    <a:pt x="0" y="1011"/>
                    <a:pt x="145" y="1156"/>
                    <a:pt x="332" y="1170"/>
                  </a:cubicBezTo>
                  <a:lnTo>
                    <a:pt x="4215" y="1170"/>
                  </a:lnTo>
                  <a:cubicBezTo>
                    <a:pt x="4403" y="1170"/>
                    <a:pt x="4562" y="1011"/>
                    <a:pt x="4562" y="838"/>
                  </a:cubicBezTo>
                  <a:lnTo>
                    <a:pt x="4562" y="333"/>
                  </a:lnTo>
                  <a:cubicBezTo>
                    <a:pt x="4562" y="145"/>
                    <a:pt x="4418" y="1"/>
                    <a:pt x="4230"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0" name="Google Shape;18360;p72"/>
            <p:cNvSpPr/>
            <p:nvPr/>
          </p:nvSpPr>
          <p:spPr>
            <a:xfrm>
              <a:off x="5352940" y="2438370"/>
              <a:ext cx="33712" cy="30672"/>
            </a:xfrm>
            <a:custGeom>
              <a:rect b="b" l="l" r="r" t="t"/>
              <a:pathLst>
                <a:path extrusionOk="0" h="1170" w="1286">
                  <a:moveTo>
                    <a:pt x="1" y="1"/>
                  </a:moveTo>
                  <a:cubicBezTo>
                    <a:pt x="188" y="1"/>
                    <a:pt x="347" y="145"/>
                    <a:pt x="347" y="333"/>
                  </a:cubicBezTo>
                  <a:lnTo>
                    <a:pt x="347" y="838"/>
                  </a:lnTo>
                  <a:cubicBezTo>
                    <a:pt x="347" y="1026"/>
                    <a:pt x="188" y="1170"/>
                    <a:pt x="1" y="1170"/>
                  </a:cubicBezTo>
                  <a:lnTo>
                    <a:pt x="953" y="1170"/>
                  </a:lnTo>
                  <a:cubicBezTo>
                    <a:pt x="1141" y="1170"/>
                    <a:pt x="1285" y="1026"/>
                    <a:pt x="1285" y="838"/>
                  </a:cubicBezTo>
                  <a:lnTo>
                    <a:pt x="1285" y="347"/>
                  </a:lnTo>
                  <a:cubicBezTo>
                    <a:pt x="1285" y="159"/>
                    <a:pt x="1141" y="1"/>
                    <a:pt x="953" y="1"/>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1" name="Google Shape;18361;p72"/>
            <p:cNvSpPr/>
            <p:nvPr/>
          </p:nvSpPr>
          <p:spPr>
            <a:xfrm>
              <a:off x="5172817" y="2469015"/>
              <a:ext cx="281942" cy="327006"/>
            </a:xfrm>
            <a:custGeom>
              <a:rect b="b" l="l" r="r" t="t"/>
              <a:pathLst>
                <a:path extrusionOk="0" h="12474" w="10755">
                  <a:moveTo>
                    <a:pt x="4432" y="1"/>
                  </a:moveTo>
                  <a:lnTo>
                    <a:pt x="4432" y="3639"/>
                  </a:lnTo>
                  <a:cubicBezTo>
                    <a:pt x="4432" y="3855"/>
                    <a:pt x="4302" y="4043"/>
                    <a:pt x="4100" y="4129"/>
                  </a:cubicBezTo>
                  <a:cubicBezTo>
                    <a:pt x="881" y="5400"/>
                    <a:pt x="0" y="9543"/>
                    <a:pt x="2426" y="12026"/>
                  </a:cubicBezTo>
                  <a:cubicBezTo>
                    <a:pt x="2700" y="12314"/>
                    <a:pt x="3090" y="12473"/>
                    <a:pt x="3508" y="12473"/>
                  </a:cubicBezTo>
                  <a:lnTo>
                    <a:pt x="8243" y="12473"/>
                  </a:lnTo>
                  <a:cubicBezTo>
                    <a:pt x="8647" y="12473"/>
                    <a:pt x="9037" y="12300"/>
                    <a:pt x="9326" y="12011"/>
                  </a:cubicBezTo>
                  <a:cubicBezTo>
                    <a:pt x="10250" y="11087"/>
                    <a:pt x="10755" y="9831"/>
                    <a:pt x="10726" y="8518"/>
                  </a:cubicBezTo>
                  <a:cubicBezTo>
                    <a:pt x="10668" y="6569"/>
                    <a:pt x="9470" y="4851"/>
                    <a:pt x="7666" y="4129"/>
                  </a:cubicBezTo>
                  <a:cubicBezTo>
                    <a:pt x="7464" y="4043"/>
                    <a:pt x="7319" y="3855"/>
                    <a:pt x="7319" y="3639"/>
                  </a:cubicBezTo>
                  <a:lnTo>
                    <a:pt x="7319"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2" name="Google Shape;18362;p72"/>
            <p:cNvSpPr/>
            <p:nvPr/>
          </p:nvSpPr>
          <p:spPr>
            <a:xfrm>
              <a:off x="5289002" y="2469015"/>
              <a:ext cx="172967" cy="325092"/>
            </a:xfrm>
            <a:custGeom>
              <a:rect b="b" l="l" r="r" t="t"/>
              <a:pathLst>
                <a:path extrusionOk="0" h="12401" w="6598">
                  <a:moveTo>
                    <a:pt x="0" y="1"/>
                  </a:moveTo>
                  <a:lnTo>
                    <a:pt x="0" y="477"/>
                  </a:lnTo>
                  <a:lnTo>
                    <a:pt x="1487" y="477"/>
                  </a:lnTo>
                  <a:cubicBezTo>
                    <a:pt x="1862" y="477"/>
                    <a:pt x="2165" y="780"/>
                    <a:pt x="2165" y="1170"/>
                  </a:cubicBezTo>
                  <a:lnTo>
                    <a:pt x="2165" y="4115"/>
                  </a:lnTo>
                  <a:cubicBezTo>
                    <a:pt x="2180" y="4332"/>
                    <a:pt x="2310" y="4534"/>
                    <a:pt x="2512" y="4620"/>
                  </a:cubicBezTo>
                  <a:cubicBezTo>
                    <a:pt x="5673" y="5862"/>
                    <a:pt x="6597" y="9904"/>
                    <a:pt x="4287" y="12401"/>
                  </a:cubicBezTo>
                  <a:cubicBezTo>
                    <a:pt x="4518" y="12314"/>
                    <a:pt x="4735" y="12184"/>
                    <a:pt x="4908" y="12011"/>
                  </a:cubicBezTo>
                  <a:cubicBezTo>
                    <a:pt x="5818" y="11087"/>
                    <a:pt x="6323" y="9817"/>
                    <a:pt x="6294" y="8518"/>
                  </a:cubicBezTo>
                  <a:cubicBezTo>
                    <a:pt x="6236" y="6569"/>
                    <a:pt x="5038" y="4851"/>
                    <a:pt x="3234" y="4129"/>
                  </a:cubicBezTo>
                  <a:cubicBezTo>
                    <a:pt x="3032" y="4043"/>
                    <a:pt x="2887" y="3855"/>
                    <a:pt x="2887" y="3639"/>
                  </a:cubicBezTo>
                  <a:lnTo>
                    <a:pt x="2887" y="1"/>
                  </a:lnTo>
                  <a:close/>
                </a:path>
              </a:pathLst>
            </a:custGeom>
            <a:solidFill>
              <a:srgbClr val="E9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3" name="Google Shape;18363;p72"/>
            <p:cNvSpPr/>
            <p:nvPr/>
          </p:nvSpPr>
          <p:spPr>
            <a:xfrm>
              <a:off x="5192505" y="2645285"/>
              <a:ext cx="269831" cy="150736"/>
            </a:xfrm>
            <a:custGeom>
              <a:rect b="b" l="l" r="r" t="t"/>
              <a:pathLst>
                <a:path extrusionOk="0" h="5750" w="10293">
                  <a:moveTo>
                    <a:pt x="2851" y="1"/>
                  </a:moveTo>
                  <a:cubicBezTo>
                    <a:pt x="1469" y="1"/>
                    <a:pt x="462" y="610"/>
                    <a:pt x="462" y="610"/>
                  </a:cubicBezTo>
                  <a:cubicBezTo>
                    <a:pt x="0" y="2270"/>
                    <a:pt x="462" y="4060"/>
                    <a:pt x="1675" y="5302"/>
                  </a:cubicBezTo>
                  <a:cubicBezTo>
                    <a:pt x="1963" y="5590"/>
                    <a:pt x="2353" y="5749"/>
                    <a:pt x="2757" y="5749"/>
                  </a:cubicBezTo>
                  <a:lnTo>
                    <a:pt x="7492" y="5749"/>
                  </a:lnTo>
                  <a:cubicBezTo>
                    <a:pt x="7911" y="5749"/>
                    <a:pt x="8300" y="5590"/>
                    <a:pt x="8575" y="5302"/>
                  </a:cubicBezTo>
                  <a:cubicBezTo>
                    <a:pt x="9874" y="3988"/>
                    <a:pt x="10293" y="2054"/>
                    <a:pt x="9686" y="307"/>
                  </a:cubicBezTo>
                  <a:lnTo>
                    <a:pt x="9686" y="307"/>
                  </a:lnTo>
                  <a:cubicBezTo>
                    <a:pt x="9686" y="307"/>
                    <a:pt x="8605" y="1156"/>
                    <a:pt x="7116" y="1156"/>
                  </a:cubicBezTo>
                  <a:cubicBezTo>
                    <a:pt x="6505" y="1156"/>
                    <a:pt x="5826" y="1013"/>
                    <a:pt x="5125" y="610"/>
                  </a:cubicBezTo>
                  <a:cubicBezTo>
                    <a:pt x="4326" y="153"/>
                    <a:pt x="3542" y="1"/>
                    <a:pt x="285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4" name="Google Shape;18364;p72"/>
            <p:cNvSpPr/>
            <p:nvPr/>
          </p:nvSpPr>
          <p:spPr>
            <a:xfrm>
              <a:off x="5404400" y="2653700"/>
              <a:ext cx="51119" cy="140801"/>
            </a:xfrm>
            <a:custGeom>
              <a:rect b="b" l="l" r="r" t="t"/>
              <a:pathLst>
                <a:path extrusionOk="0" h="5371" w="1950">
                  <a:moveTo>
                    <a:pt x="1719" y="0"/>
                  </a:moveTo>
                  <a:cubicBezTo>
                    <a:pt x="1488" y="159"/>
                    <a:pt x="1242" y="304"/>
                    <a:pt x="983" y="419"/>
                  </a:cubicBezTo>
                  <a:cubicBezTo>
                    <a:pt x="1603" y="2122"/>
                    <a:pt x="1228" y="4028"/>
                    <a:pt x="1" y="5370"/>
                  </a:cubicBezTo>
                  <a:cubicBezTo>
                    <a:pt x="30" y="5356"/>
                    <a:pt x="59" y="5342"/>
                    <a:pt x="73" y="5342"/>
                  </a:cubicBezTo>
                  <a:cubicBezTo>
                    <a:pt x="160" y="5298"/>
                    <a:pt x="246" y="5255"/>
                    <a:pt x="318" y="5212"/>
                  </a:cubicBezTo>
                  <a:lnTo>
                    <a:pt x="376" y="5168"/>
                  </a:lnTo>
                  <a:lnTo>
                    <a:pt x="405" y="5154"/>
                  </a:lnTo>
                  <a:lnTo>
                    <a:pt x="448" y="5125"/>
                  </a:lnTo>
                  <a:lnTo>
                    <a:pt x="463" y="5111"/>
                  </a:lnTo>
                  <a:cubicBezTo>
                    <a:pt x="477" y="5096"/>
                    <a:pt x="506" y="5082"/>
                    <a:pt x="521" y="5067"/>
                  </a:cubicBezTo>
                  <a:lnTo>
                    <a:pt x="535" y="5053"/>
                  </a:lnTo>
                  <a:lnTo>
                    <a:pt x="593" y="4995"/>
                  </a:lnTo>
                  <a:cubicBezTo>
                    <a:pt x="1488" y="4042"/>
                    <a:pt x="1950" y="2772"/>
                    <a:pt x="1892" y="1473"/>
                  </a:cubicBezTo>
                  <a:lnTo>
                    <a:pt x="1892" y="1372"/>
                  </a:lnTo>
                  <a:lnTo>
                    <a:pt x="1892" y="1343"/>
                  </a:lnTo>
                  <a:cubicBezTo>
                    <a:pt x="1892" y="1328"/>
                    <a:pt x="1892" y="1300"/>
                    <a:pt x="1892" y="1285"/>
                  </a:cubicBezTo>
                  <a:lnTo>
                    <a:pt x="1892" y="1242"/>
                  </a:lnTo>
                  <a:lnTo>
                    <a:pt x="1892" y="1184"/>
                  </a:lnTo>
                  <a:cubicBezTo>
                    <a:pt x="1892" y="1170"/>
                    <a:pt x="1892" y="1155"/>
                    <a:pt x="1892" y="1155"/>
                  </a:cubicBezTo>
                  <a:lnTo>
                    <a:pt x="1892" y="1098"/>
                  </a:lnTo>
                  <a:cubicBezTo>
                    <a:pt x="1892" y="1083"/>
                    <a:pt x="1892" y="1069"/>
                    <a:pt x="1892" y="1054"/>
                  </a:cubicBezTo>
                  <a:lnTo>
                    <a:pt x="1892" y="996"/>
                  </a:lnTo>
                  <a:cubicBezTo>
                    <a:pt x="1892" y="982"/>
                    <a:pt x="1892" y="982"/>
                    <a:pt x="1892" y="968"/>
                  </a:cubicBezTo>
                  <a:lnTo>
                    <a:pt x="1892" y="910"/>
                  </a:lnTo>
                  <a:lnTo>
                    <a:pt x="1892" y="867"/>
                  </a:lnTo>
                  <a:lnTo>
                    <a:pt x="1892" y="809"/>
                  </a:lnTo>
                  <a:lnTo>
                    <a:pt x="1892" y="780"/>
                  </a:lnTo>
                  <a:cubicBezTo>
                    <a:pt x="1878" y="751"/>
                    <a:pt x="1878" y="737"/>
                    <a:pt x="1878" y="722"/>
                  </a:cubicBezTo>
                  <a:lnTo>
                    <a:pt x="1878" y="693"/>
                  </a:lnTo>
                  <a:cubicBezTo>
                    <a:pt x="1878" y="679"/>
                    <a:pt x="1878" y="650"/>
                    <a:pt x="1863" y="621"/>
                  </a:cubicBezTo>
                  <a:cubicBezTo>
                    <a:pt x="1849" y="592"/>
                    <a:pt x="1863" y="607"/>
                    <a:pt x="1863" y="592"/>
                  </a:cubicBezTo>
                  <a:cubicBezTo>
                    <a:pt x="1863" y="592"/>
                    <a:pt x="1863" y="549"/>
                    <a:pt x="1849" y="535"/>
                  </a:cubicBezTo>
                  <a:cubicBezTo>
                    <a:pt x="1834" y="506"/>
                    <a:pt x="1849" y="520"/>
                    <a:pt x="1849" y="506"/>
                  </a:cubicBezTo>
                  <a:lnTo>
                    <a:pt x="1834" y="433"/>
                  </a:lnTo>
                  <a:lnTo>
                    <a:pt x="1834" y="419"/>
                  </a:lnTo>
                  <a:cubicBezTo>
                    <a:pt x="1834" y="405"/>
                    <a:pt x="1820" y="376"/>
                    <a:pt x="1820" y="347"/>
                  </a:cubicBezTo>
                  <a:cubicBezTo>
                    <a:pt x="1820" y="347"/>
                    <a:pt x="1820" y="332"/>
                    <a:pt x="1820" y="332"/>
                  </a:cubicBezTo>
                  <a:cubicBezTo>
                    <a:pt x="1820" y="304"/>
                    <a:pt x="1805" y="289"/>
                    <a:pt x="1791" y="260"/>
                  </a:cubicBezTo>
                  <a:cubicBezTo>
                    <a:pt x="1791" y="246"/>
                    <a:pt x="1791" y="246"/>
                    <a:pt x="1791" y="246"/>
                  </a:cubicBezTo>
                  <a:cubicBezTo>
                    <a:pt x="1791" y="217"/>
                    <a:pt x="1776" y="188"/>
                    <a:pt x="1776" y="159"/>
                  </a:cubicBezTo>
                  <a:lnTo>
                    <a:pt x="1748" y="87"/>
                  </a:lnTo>
                  <a:cubicBezTo>
                    <a:pt x="1748" y="87"/>
                    <a:pt x="1733" y="29"/>
                    <a:pt x="1719"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5" name="Google Shape;18365;p72"/>
            <p:cNvSpPr/>
            <p:nvPr/>
          </p:nvSpPr>
          <p:spPr>
            <a:xfrm>
              <a:off x="5403273" y="2692288"/>
              <a:ext cx="19320" cy="16515"/>
            </a:xfrm>
            <a:custGeom>
              <a:rect b="b" l="l" r="r" t="t"/>
              <a:pathLst>
                <a:path extrusionOk="0" h="630" w="737">
                  <a:moveTo>
                    <a:pt x="419" y="1"/>
                  </a:moveTo>
                  <a:cubicBezTo>
                    <a:pt x="145" y="1"/>
                    <a:pt x="1" y="347"/>
                    <a:pt x="203" y="535"/>
                  </a:cubicBezTo>
                  <a:cubicBezTo>
                    <a:pt x="268" y="601"/>
                    <a:pt x="348" y="630"/>
                    <a:pt x="425" y="630"/>
                  </a:cubicBezTo>
                  <a:cubicBezTo>
                    <a:pt x="585" y="630"/>
                    <a:pt x="737" y="504"/>
                    <a:pt x="737" y="318"/>
                  </a:cubicBezTo>
                  <a:cubicBezTo>
                    <a:pt x="737" y="145"/>
                    <a:pt x="592" y="15"/>
                    <a:pt x="419"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6" name="Google Shape;18366;p72"/>
            <p:cNvSpPr/>
            <p:nvPr/>
          </p:nvSpPr>
          <p:spPr>
            <a:xfrm>
              <a:off x="5363531" y="2752478"/>
              <a:ext cx="16699" cy="14287"/>
            </a:xfrm>
            <a:custGeom>
              <a:rect b="b" l="l" r="r" t="t"/>
              <a:pathLst>
                <a:path extrusionOk="0" h="545" w="637">
                  <a:moveTo>
                    <a:pt x="376" y="0"/>
                  </a:moveTo>
                  <a:cubicBezTo>
                    <a:pt x="131" y="0"/>
                    <a:pt x="1" y="303"/>
                    <a:pt x="174" y="462"/>
                  </a:cubicBezTo>
                  <a:cubicBezTo>
                    <a:pt x="231" y="519"/>
                    <a:pt x="301" y="545"/>
                    <a:pt x="369" y="545"/>
                  </a:cubicBezTo>
                  <a:cubicBezTo>
                    <a:pt x="506" y="545"/>
                    <a:pt x="636" y="439"/>
                    <a:pt x="636" y="274"/>
                  </a:cubicBezTo>
                  <a:cubicBezTo>
                    <a:pt x="636" y="130"/>
                    <a:pt x="521" y="0"/>
                    <a:pt x="376" y="0"/>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7" name="Google Shape;18367;p72"/>
            <p:cNvSpPr/>
            <p:nvPr/>
          </p:nvSpPr>
          <p:spPr>
            <a:xfrm>
              <a:off x="5248133" y="2682458"/>
              <a:ext cx="16673" cy="14313"/>
            </a:xfrm>
            <a:custGeom>
              <a:rect b="b" l="l" r="r" t="t"/>
              <a:pathLst>
                <a:path extrusionOk="0" h="546" w="636">
                  <a:moveTo>
                    <a:pt x="361" y="1"/>
                  </a:moveTo>
                  <a:cubicBezTo>
                    <a:pt x="116" y="1"/>
                    <a:pt x="0" y="289"/>
                    <a:pt x="159" y="462"/>
                  </a:cubicBezTo>
                  <a:cubicBezTo>
                    <a:pt x="216" y="520"/>
                    <a:pt x="287" y="545"/>
                    <a:pt x="357" y="545"/>
                  </a:cubicBezTo>
                  <a:cubicBezTo>
                    <a:pt x="499" y="545"/>
                    <a:pt x="635" y="439"/>
                    <a:pt x="635" y="275"/>
                  </a:cubicBezTo>
                  <a:cubicBezTo>
                    <a:pt x="635" y="130"/>
                    <a:pt x="505" y="1"/>
                    <a:pt x="361"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8" name="Google Shape;18368;p72"/>
            <p:cNvSpPr/>
            <p:nvPr/>
          </p:nvSpPr>
          <p:spPr>
            <a:xfrm>
              <a:off x="5271202" y="2752478"/>
              <a:ext cx="16673" cy="14287"/>
            </a:xfrm>
            <a:custGeom>
              <a:rect b="b" l="l" r="r" t="t"/>
              <a:pathLst>
                <a:path extrusionOk="0" h="545" w="636">
                  <a:moveTo>
                    <a:pt x="376" y="0"/>
                  </a:moveTo>
                  <a:cubicBezTo>
                    <a:pt x="131" y="0"/>
                    <a:pt x="1" y="303"/>
                    <a:pt x="174" y="462"/>
                  </a:cubicBezTo>
                  <a:cubicBezTo>
                    <a:pt x="231" y="519"/>
                    <a:pt x="301" y="545"/>
                    <a:pt x="369" y="545"/>
                  </a:cubicBezTo>
                  <a:cubicBezTo>
                    <a:pt x="506" y="545"/>
                    <a:pt x="636" y="439"/>
                    <a:pt x="636" y="274"/>
                  </a:cubicBezTo>
                  <a:cubicBezTo>
                    <a:pt x="636" y="130"/>
                    <a:pt x="520" y="0"/>
                    <a:pt x="376" y="0"/>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9" name="Google Shape;18369;p72"/>
            <p:cNvSpPr/>
            <p:nvPr/>
          </p:nvSpPr>
          <p:spPr>
            <a:xfrm>
              <a:off x="5312831" y="2697584"/>
              <a:ext cx="20081" cy="17145"/>
            </a:xfrm>
            <a:custGeom>
              <a:rect b="b" l="l" r="r" t="t"/>
              <a:pathLst>
                <a:path extrusionOk="0" h="654" w="766">
                  <a:moveTo>
                    <a:pt x="434" y="1"/>
                  </a:moveTo>
                  <a:cubicBezTo>
                    <a:pt x="145" y="1"/>
                    <a:pt x="1" y="347"/>
                    <a:pt x="203" y="549"/>
                  </a:cubicBezTo>
                  <a:cubicBezTo>
                    <a:pt x="270" y="622"/>
                    <a:pt x="355" y="654"/>
                    <a:pt x="438" y="654"/>
                  </a:cubicBezTo>
                  <a:cubicBezTo>
                    <a:pt x="605" y="654"/>
                    <a:pt x="766" y="525"/>
                    <a:pt x="766" y="333"/>
                  </a:cubicBezTo>
                  <a:cubicBezTo>
                    <a:pt x="766" y="145"/>
                    <a:pt x="621" y="1"/>
                    <a:pt x="434"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70" name="Google Shape;18370;p72"/>
          <p:cNvGrpSpPr/>
          <p:nvPr/>
        </p:nvGrpSpPr>
        <p:grpSpPr>
          <a:xfrm>
            <a:off x="3234506" y="2484534"/>
            <a:ext cx="388297" cy="293320"/>
            <a:chOff x="3234506" y="2484534"/>
            <a:chExt cx="388297" cy="293320"/>
          </a:xfrm>
        </p:grpSpPr>
        <p:sp>
          <p:nvSpPr>
            <p:cNvPr id="18371" name="Google Shape;18371;p72"/>
            <p:cNvSpPr/>
            <p:nvPr/>
          </p:nvSpPr>
          <p:spPr>
            <a:xfrm>
              <a:off x="3531208" y="2527684"/>
              <a:ext cx="91595" cy="250170"/>
            </a:xfrm>
            <a:custGeom>
              <a:rect b="b" l="l" r="r" t="t"/>
              <a:pathLst>
                <a:path extrusionOk="0" h="9543" w="3494">
                  <a:moveTo>
                    <a:pt x="246" y="0"/>
                  </a:moveTo>
                  <a:cubicBezTo>
                    <a:pt x="116" y="0"/>
                    <a:pt x="15" y="116"/>
                    <a:pt x="15" y="246"/>
                  </a:cubicBezTo>
                  <a:lnTo>
                    <a:pt x="15" y="7767"/>
                  </a:lnTo>
                  <a:cubicBezTo>
                    <a:pt x="0" y="8719"/>
                    <a:pt x="765" y="9513"/>
                    <a:pt x="1718" y="9542"/>
                  </a:cubicBezTo>
                  <a:lnTo>
                    <a:pt x="1747" y="9542"/>
                  </a:lnTo>
                  <a:cubicBezTo>
                    <a:pt x="2714" y="9542"/>
                    <a:pt x="3494" y="8748"/>
                    <a:pt x="3494" y="7796"/>
                  </a:cubicBezTo>
                  <a:lnTo>
                    <a:pt x="3494" y="1242"/>
                  </a:lnTo>
                  <a:cubicBezTo>
                    <a:pt x="3494" y="563"/>
                    <a:pt x="2945" y="0"/>
                    <a:pt x="2252"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2" name="Google Shape;18372;p72"/>
            <p:cNvSpPr/>
            <p:nvPr/>
          </p:nvSpPr>
          <p:spPr>
            <a:xfrm>
              <a:off x="3520984" y="2527684"/>
              <a:ext cx="70413" cy="157814"/>
            </a:xfrm>
            <a:custGeom>
              <a:rect b="b" l="l" r="r" t="t"/>
              <a:pathLst>
                <a:path extrusionOk="0" h="6020" w="2686">
                  <a:moveTo>
                    <a:pt x="1" y="0"/>
                  </a:moveTo>
                  <a:lnTo>
                    <a:pt x="1" y="6020"/>
                  </a:lnTo>
                  <a:lnTo>
                    <a:pt x="1285" y="6020"/>
                  </a:lnTo>
                  <a:cubicBezTo>
                    <a:pt x="1415" y="6020"/>
                    <a:pt x="1516" y="5905"/>
                    <a:pt x="1516" y="5775"/>
                  </a:cubicBezTo>
                  <a:lnTo>
                    <a:pt x="1516" y="1256"/>
                  </a:lnTo>
                  <a:cubicBezTo>
                    <a:pt x="1516" y="592"/>
                    <a:pt x="2022" y="44"/>
                    <a:pt x="2686" y="15"/>
                  </a:cubicBezTo>
                  <a:lnTo>
                    <a:pt x="2642"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3" name="Google Shape;18373;p72"/>
            <p:cNvSpPr/>
            <p:nvPr/>
          </p:nvSpPr>
          <p:spPr>
            <a:xfrm>
              <a:off x="3234506" y="2576130"/>
              <a:ext cx="340244" cy="201724"/>
            </a:xfrm>
            <a:custGeom>
              <a:rect b="b" l="l" r="r" t="t"/>
              <a:pathLst>
                <a:path extrusionOk="0" h="7695" w="12979">
                  <a:moveTo>
                    <a:pt x="1" y="0"/>
                  </a:moveTo>
                  <a:lnTo>
                    <a:pt x="1" y="5948"/>
                  </a:lnTo>
                  <a:cubicBezTo>
                    <a:pt x="1" y="6900"/>
                    <a:pt x="780" y="7680"/>
                    <a:pt x="1748" y="7694"/>
                  </a:cubicBezTo>
                  <a:lnTo>
                    <a:pt x="12978" y="7694"/>
                  </a:lnTo>
                  <a:cubicBezTo>
                    <a:pt x="12040" y="7622"/>
                    <a:pt x="11318" y="6857"/>
                    <a:pt x="11333" y="5919"/>
                  </a:cubicBezTo>
                  <a:lnTo>
                    <a:pt x="11333"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4" name="Google Shape;18374;p72"/>
            <p:cNvSpPr/>
            <p:nvPr/>
          </p:nvSpPr>
          <p:spPr>
            <a:xfrm>
              <a:off x="3234506" y="2484534"/>
              <a:ext cx="297095" cy="105227"/>
            </a:xfrm>
            <a:custGeom>
              <a:rect b="b" l="l" r="r" t="t"/>
              <a:pathLst>
                <a:path extrusionOk="0" h="4014" w="11333">
                  <a:moveTo>
                    <a:pt x="232" y="1"/>
                  </a:moveTo>
                  <a:cubicBezTo>
                    <a:pt x="102" y="1"/>
                    <a:pt x="1" y="102"/>
                    <a:pt x="1" y="232"/>
                  </a:cubicBezTo>
                  <a:lnTo>
                    <a:pt x="1" y="4014"/>
                  </a:lnTo>
                  <a:lnTo>
                    <a:pt x="11333" y="4014"/>
                  </a:lnTo>
                  <a:lnTo>
                    <a:pt x="11333" y="232"/>
                  </a:lnTo>
                  <a:cubicBezTo>
                    <a:pt x="11333" y="102"/>
                    <a:pt x="11217" y="1"/>
                    <a:pt x="11087" y="1"/>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5" name="Google Shape;18375;p72"/>
            <p:cNvSpPr/>
            <p:nvPr/>
          </p:nvSpPr>
          <p:spPr>
            <a:xfrm>
              <a:off x="3268192" y="2507971"/>
              <a:ext cx="51879" cy="58486"/>
            </a:xfrm>
            <a:custGeom>
              <a:rect b="b" l="l" r="r" t="t"/>
              <a:pathLst>
                <a:path extrusionOk="0" h="2231" w="1979">
                  <a:moveTo>
                    <a:pt x="226" y="1"/>
                  </a:moveTo>
                  <a:cubicBezTo>
                    <a:pt x="110" y="1"/>
                    <a:pt x="1" y="92"/>
                    <a:pt x="1" y="233"/>
                  </a:cubicBezTo>
                  <a:lnTo>
                    <a:pt x="1" y="1994"/>
                  </a:lnTo>
                  <a:cubicBezTo>
                    <a:pt x="8" y="2138"/>
                    <a:pt x="116" y="2210"/>
                    <a:pt x="226" y="2210"/>
                  </a:cubicBezTo>
                  <a:cubicBezTo>
                    <a:pt x="336" y="2210"/>
                    <a:pt x="448" y="2138"/>
                    <a:pt x="463" y="1994"/>
                  </a:cubicBezTo>
                  <a:lnTo>
                    <a:pt x="463" y="882"/>
                  </a:lnTo>
                  <a:lnTo>
                    <a:pt x="1560" y="2153"/>
                  </a:lnTo>
                  <a:cubicBezTo>
                    <a:pt x="1608" y="2206"/>
                    <a:pt x="1672" y="2230"/>
                    <a:pt x="1735" y="2230"/>
                  </a:cubicBezTo>
                  <a:cubicBezTo>
                    <a:pt x="1858" y="2230"/>
                    <a:pt x="1978" y="2137"/>
                    <a:pt x="1978" y="1994"/>
                  </a:cubicBezTo>
                  <a:lnTo>
                    <a:pt x="1978" y="233"/>
                  </a:lnTo>
                  <a:cubicBezTo>
                    <a:pt x="1964" y="103"/>
                    <a:pt x="1863" y="2"/>
                    <a:pt x="1747" y="2"/>
                  </a:cubicBezTo>
                  <a:cubicBezTo>
                    <a:pt x="1603" y="2"/>
                    <a:pt x="1502" y="103"/>
                    <a:pt x="1502" y="233"/>
                  </a:cubicBezTo>
                  <a:lnTo>
                    <a:pt x="1502" y="1359"/>
                  </a:lnTo>
                  <a:lnTo>
                    <a:pt x="405" y="88"/>
                  </a:lnTo>
                  <a:cubicBezTo>
                    <a:pt x="354" y="28"/>
                    <a:pt x="289" y="1"/>
                    <a:pt x="22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6" name="Google Shape;18376;p72"/>
            <p:cNvSpPr/>
            <p:nvPr/>
          </p:nvSpPr>
          <p:spPr>
            <a:xfrm>
              <a:off x="3327229" y="2507997"/>
              <a:ext cx="46951" cy="58695"/>
            </a:xfrm>
            <a:custGeom>
              <a:rect b="b" l="l" r="r" t="t"/>
              <a:pathLst>
                <a:path extrusionOk="0" h="2239" w="1791">
                  <a:moveTo>
                    <a:pt x="232" y="1"/>
                  </a:moveTo>
                  <a:cubicBezTo>
                    <a:pt x="102" y="1"/>
                    <a:pt x="1" y="102"/>
                    <a:pt x="1" y="246"/>
                  </a:cubicBezTo>
                  <a:lnTo>
                    <a:pt x="1" y="2007"/>
                  </a:lnTo>
                  <a:cubicBezTo>
                    <a:pt x="1" y="2137"/>
                    <a:pt x="102" y="2238"/>
                    <a:pt x="232" y="2238"/>
                  </a:cubicBezTo>
                  <a:lnTo>
                    <a:pt x="1502" y="2238"/>
                  </a:lnTo>
                  <a:cubicBezTo>
                    <a:pt x="1791" y="2209"/>
                    <a:pt x="1791" y="1791"/>
                    <a:pt x="1502" y="1762"/>
                  </a:cubicBezTo>
                  <a:lnTo>
                    <a:pt x="477" y="1762"/>
                  </a:lnTo>
                  <a:lnTo>
                    <a:pt x="477" y="1228"/>
                  </a:lnTo>
                  <a:lnTo>
                    <a:pt x="997" y="1228"/>
                  </a:lnTo>
                  <a:cubicBezTo>
                    <a:pt x="1285" y="1199"/>
                    <a:pt x="1285" y="780"/>
                    <a:pt x="997" y="751"/>
                  </a:cubicBezTo>
                  <a:lnTo>
                    <a:pt x="477" y="751"/>
                  </a:lnTo>
                  <a:lnTo>
                    <a:pt x="477" y="463"/>
                  </a:lnTo>
                  <a:lnTo>
                    <a:pt x="1502" y="463"/>
                  </a:lnTo>
                  <a:lnTo>
                    <a:pt x="1502" y="477"/>
                  </a:lnTo>
                  <a:cubicBezTo>
                    <a:pt x="1791" y="448"/>
                    <a:pt x="1791" y="30"/>
                    <a:pt x="1502"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7" name="Google Shape;18377;p72"/>
            <p:cNvSpPr/>
            <p:nvPr/>
          </p:nvSpPr>
          <p:spPr>
            <a:xfrm>
              <a:off x="3379292" y="2508049"/>
              <a:ext cx="66796" cy="58643"/>
            </a:xfrm>
            <a:custGeom>
              <a:rect b="b" l="l" r="r" t="t"/>
              <a:pathLst>
                <a:path extrusionOk="0" h="2237" w="2548">
                  <a:moveTo>
                    <a:pt x="2269" y="1"/>
                  </a:moveTo>
                  <a:cubicBezTo>
                    <a:pt x="2168" y="1"/>
                    <a:pt x="2080" y="68"/>
                    <a:pt x="2057" y="172"/>
                  </a:cubicBezTo>
                  <a:lnTo>
                    <a:pt x="1739" y="1269"/>
                  </a:lnTo>
                  <a:lnTo>
                    <a:pt x="1494" y="648"/>
                  </a:lnTo>
                  <a:cubicBezTo>
                    <a:pt x="1450" y="547"/>
                    <a:pt x="1360" y="497"/>
                    <a:pt x="1272" y="497"/>
                  </a:cubicBezTo>
                  <a:cubicBezTo>
                    <a:pt x="1183" y="497"/>
                    <a:pt x="1097" y="547"/>
                    <a:pt x="1061" y="648"/>
                  </a:cubicBezTo>
                  <a:lnTo>
                    <a:pt x="801" y="1269"/>
                  </a:lnTo>
                  <a:lnTo>
                    <a:pt x="498" y="172"/>
                  </a:lnTo>
                  <a:cubicBezTo>
                    <a:pt x="458" y="64"/>
                    <a:pt x="368" y="16"/>
                    <a:pt x="278" y="16"/>
                  </a:cubicBezTo>
                  <a:cubicBezTo>
                    <a:pt x="140" y="16"/>
                    <a:pt x="1" y="127"/>
                    <a:pt x="36" y="302"/>
                  </a:cubicBezTo>
                  <a:lnTo>
                    <a:pt x="541" y="2063"/>
                  </a:lnTo>
                  <a:cubicBezTo>
                    <a:pt x="571" y="2175"/>
                    <a:pt x="666" y="2233"/>
                    <a:pt x="763" y="2233"/>
                  </a:cubicBezTo>
                  <a:cubicBezTo>
                    <a:pt x="854" y="2233"/>
                    <a:pt x="946" y="2182"/>
                    <a:pt x="988" y="2078"/>
                  </a:cubicBezTo>
                  <a:lnTo>
                    <a:pt x="1277" y="1370"/>
                  </a:lnTo>
                  <a:lnTo>
                    <a:pt x="1566" y="2078"/>
                  </a:lnTo>
                  <a:cubicBezTo>
                    <a:pt x="1595" y="2179"/>
                    <a:pt x="1681" y="2236"/>
                    <a:pt x="1782" y="2236"/>
                  </a:cubicBezTo>
                  <a:lnTo>
                    <a:pt x="1797" y="2236"/>
                  </a:lnTo>
                  <a:cubicBezTo>
                    <a:pt x="1883" y="2222"/>
                    <a:pt x="1970" y="2164"/>
                    <a:pt x="1999" y="2063"/>
                  </a:cubicBezTo>
                  <a:lnTo>
                    <a:pt x="2504" y="302"/>
                  </a:lnTo>
                  <a:cubicBezTo>
                    <a:pt x="2547" y="172"/>
                    <a:pt x="2475" y="42"/>
                    <a:pt x="2345" y="13"/>
                  </a:cubicBezTo>
                  <a:cubicBezTo>
                    <a:pt x="2320" y="5"/>
                    <a:pt x="2294" y="1"/>
                    <a:pt x="226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8" name="Google Shape;18378;p72"/>
            <p:cNvSpPr/>
            <p:nvPr/>
          </p:nvSpPr>
          <p:spPr>
            <a:xfrm>
              <a:off x="3450072" y="2507971"/>
              <a:ext cx="50647" cy="58748"/>
            </a:xfrm>
            <a:custGeom>
              <a:rect b="b" l="l" r="r" t="t"/>
              <a:pathLst>
                <a:path extrusionOk="0" h="2241" w="1932">
                  <a:moveTo>
                    <a:pt x="1621" y="1"/>
                  </a:moveTo>
                  <a:cubicBezTo>
                    <a:pt x="1613" y="1"/>
                    <a:pt x="1603" y="1"/>
                    <a:pt x="1594" y="2"/>
                  </a:cubicBezTo>
                  <a:lnTo>
                    <a:pt x="338" y="2"/>
                  </a:lnTo>
                  <a:cubicBezTo>
                    <a:pt x="208" y="2"/>
                    <a:pt x="107" y="103"/>
                    <a:pt x="107" y="233"/>
                  </a:cubicBezTo>
                  <a:lnTo>
                    <a:pt x="107" y="1243"/>
                  </a:lnTo>
                  <a:cubicBezTo>
                    <a:pt x="107" y="1373"/>
                    <a:pt x="208" y="1474"/>
                    <a:pt x="338" y="1474"/>
                  </a:cubicBezTo>
                  <a:lnTo>
                    <a:pt x="1363" y="1474"/>
                  </a:lnTo>
                  <a:lnTo>
                    <a:pt x="1363" y="1763"/>
                  </a:lnTo>
                  <a:lnTo>
                    <a:pt x="338" y="1763"/>
                  </a:lnTo>
                  <a:cubicBezTo>
                    <a:pt x="329" y="1762"/>
                    <a:pt x="320" y="1762"/>
                    <a:pt x="312" y="1762"/>
                  </a:cubicBezTo>
                  <a:cubicBezTo>
                    <a:pt x="1" y="1762"/>
                    <a:pt x="1" y="2240"/>
                    <a:pt x="312" y="2240"/>
                  </a:cubicBezTo>
                  <a:cubicBezTo>
                    <a:pt x="320" y="2240"/>
                    <a:pt x="329" y="2240"/>
                    <a:pt x="338" y="2239"/>
                  </a:cubicBezTo>
                  <a:lnTo>
                    <a:pt x="1594" y="2239"/>
                  </a:lnTo>
                  <a:cubicBezTo>
                    <a:pt x="1724" y="2239"/>
                    <a:pt x="1839" y="2124"/>
                    <a:pt x="1839" y="1994"/>
                  </a:cubicBezTo>
                  <a:lnTo>
                    <a:pt x="1839" y="1243"/>
                  </a:lnTo>
                  <a:cubicBezTo>
                    <a:pt x="1839" y="1121"/>
                    <a:pt x="1737" y="1011"/>
                    <a:pt x="1616" y="1011"/>
                  </a:cubicBezTo>
                  <a:cubicBezTo>
                    <a:pt x="1609" y="1011"/>
                    <a:pt x="1601" y="1011"/>
                    <a:pt x="1594" y="1012"/>
                  </a:cubicBezTo>
                  <a:lnTo>
                    <a:pt x="584" y="1012"/>
                  </a:lnTo>
                  <a:lnTo>
                    <a:pt x="584" y="464"/>
                  </a:lnTo>
                  <a:lnTo>
                    <a:pt x="1594" y="464"/>
                  </a:lnTo>
                  <a:cubicBezTo>
                    <a:pt x="1603" y="465"/>
                    <a:pt x="1613" y="465"/>
                    <a:pt x="1621" y="465"/>
                  </a:cubicBezTo>
                  <a:cubicBezTo>
                    <a:pt x="1931" y="465"/>
                    <a:pt x="1931" y="1"/>
                    <a:pt x="1621"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9" name="Google Shape;18379;p72"/>
            <p:cNvSpPr/>
            <p:nvPr/>
          </p:nvSpPr>
          <p:spPr>
            <a:xfrm>
              <a:off x="3271233" y="2606775"/>
              <a:ext cx="91595" cy="78724"/>
            </a:xfrm>
            <a:custGeom>
              <a:rect b="b" l="l" r="r" t="t"/>
              <a:pathLst>
                <a:path extrusionOk="0" h="3003" w="3494">
                  <a:moveTo>
                    <a:pt x="231" y="0"/>
                  </a:moveTo>
                  <a:cubicBezTo>
                    <a:pt x="101" y="0"/>
                    <a:pt x="0" y="101"/>
                    <a:pt x="0" y="231"/>
                  </a:cubicBezTo>
                  <a:lnTo>
                    <a:pt x="0" y="2758"/>
                  </a:lnTo>
                  <a:cubicBezTo>
                    <a:pt x="0" y="2888"/>
                    <a:pt x="101" y="3003"/>
                    <a:pt x="231" y="3003"/>
                  </a:cubicBezTo>
                  <a:lnTo>
                    <a:pt x="3248" y="3003"/>
                  </a:lnTo>
                  <a:cubicBezTo>
                    <a:pt x="3378" y="3003"/>
                    <a:pt x="3479" y="2888"/>
                    <a:pt x="3479" y="2758"/>
                  </a:cubicBezTo>
                  <a:lnTo>
                    <a:pt x="3479" y="246"/>
                  </a:lnTo>
                  <a:cubicBezTo>
                    <a:pt x="3494" y="116"/>
                    <a:pt x="3378" y="0"/>
                    <a:pt x="3248"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0" name="Google Shape;18380;p72"/>
            <p:cNvSpPr/>
            <p:nvPr/>
          </p:nvSpPr>
          <p:spPr>
            <a:xfrm>
              <a:off x="3395361" y="2640068"/>
              <a:ext cx="107482" cy="12138"/>
            </a:xfrm>
            <a:custGeom>
              <a:rect b="b" l="l" r="r" t="t"/>
              <a:pathLst>
                <a:path extrusionOk="0" h="463" w="410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1" name="Google Shape;18381;p72"/>
            <p:cNvSpPr/>
            <p:nvPr/>
          </p:nvSpPr>
          <p:spPr>
            <a:xfrm>
              <a:off x="3395361" y="2607142"/>
              <a:ext cx="107482" cy="12138"/>
            </a:xfrm>
            <a:custGeom>
              <a:rect b="b" l="l" r="r" t="t"/>
              <a:pathLst>
                <a:path extrusionOk="0" h="463" w="410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2" name="Google Shape;18382;p72"/>
            <p:cNvSpPr/>
            <p:nvPr/>
          </p:nvSpPr>
          <p:spPr>
            <a:xfrm>
              <a:off x="3394077" y="2672968"/>
              <a:ext cx="108766" cy="12583"/>
            </a:xfrm>
            <a:custGeom>
              <a:rect b="b" l="l" r="r" t="t"/>
              <a:pathLst>
                <a:path extrusionOk="0" h="480" w="4149">
                  <a:moveTo>
                    <a:pt x="311" y="1"/>
                  </a:moveTo>
                  <a:cubicBezTo>
                    <a:pt x="0" y="1"/>
                    <a:pt x="0" y="479"/>
                    <a:pt x="311" y="479"/>
                  </a:cubicBezTo>
                  <a:cubicBezTo>
                    <a:pt x="320" y="479"/>
                    <a:pt x="329" y="479"/>
                    <a:pt x="338" y="478"/>
                  </a:cubicBezTo>
                  <a:lnTo>
                    <a:pt x="3860" y="478"/>
                  </a:lnTo>
                  <a:cubicBezTo>
                    <a:pt x="4149" y="449"/>
                    <a:pt x="4149" y="31"/>
                    <a:pt x="3860" y="2"/>
                  </a:cubicBezTo>
                  <a:lnTo>
                    <a:pt x="338" y="2"/>
                  </a:lnTo>
                  <a:cubicBezTo>
                    <a:pt x="329" y="1"/>
                    <a:pt x="320" y="1"/>
                    <a:pt x="3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3" name="Google Shape;18383;p72"/>
            <p:cNvSpPr/>
            <p:nvPr/>
          </p:nvSpPr>
          <p:spPr>
            <a:xfrm>
              <a:off x="3395361" y="2705920"/>
              <a:ext cx="107482" cy="12505"/>
            </a:xfrm>
            <a:custGeom>
              <a:rect b="b" l="l" r="r" t="t"/>
              <a:pathLst>
                <a:path extrusionOk="0" h="477" w="4100">
                  <a:moveTo>
                    <a:pt x="289" y="1"/>
                  </a:moveTo>
                  <a:cubicBezTo>
                    <a:pt x="0" y="29"/>
                    <a:pt x="0" y="448"/>
                    <a:pt x="289" y="477"/>
                  </a:cubicBezTo>
                  <a:lnTo>
                    <a:pt x="3811" y="477"/>
                  </a:lnTo>
                  <a:cubicBezTo>
                    <a:pt x="4100" y="448"/>
                    <a:pt x="4100" y="29"/>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4" name="Google Shape;18384;p72"/>
            <p:cNvSpPr/>
            <p:nvPr/>
          </p:nvSpPr>
          <p:spPr>
            <a:xfrm>
              <a:off x="3262006" y="2705894"/>
              <a:ext cx="110051" cy="12583"/>
            </a:xfrm>
            <a:custGeom>
              <a:rect b="b" l="l" r="r" t="t"/>
              <a:pathLst>
                <a:path extrusionOk="0" h="480" w="4198">
                  <a:moveTo>
                    <a:pt x="311" y="0"/>
                  </a:moveTo>
                  <a:cubicBezTo>
                    <a:pt x="0" y="0"/>
                    <a:pt x="0" y="479"/>
                    <a:pt x="311" y="479"/>
                  </a:cubicBezTo>
                  <a:cubicBezTo>
                    <a:pt x="320" y="479"/>
                    <a:pt x="329" y="479"/>
                    <a:pt x="338" y="478"/>
                  </a:cubicBezTo>
                  <a:lnTo>
                    <a:pt x="3860" y="478"/>
                  </a:lnTo>
                  <a:cubicBezTo>
                    <a:pt x="3869" y="479"/>
                    <a:pt x="3878" y="479"/>
                    <a:pt x="3887" y="479"/>
                  </a:cubicBezTo>
                  <a:cubicBezTo>
                    <a:pt x="4198" y="479"/>
                    <a:pt x="4198" y="0"/>
                    <a:pt x="3887" y="0"/>
                  </a:cubicBezTo>
                  <a:cubicBezTo>
                    <a:pt x="3878" y="0"/>
                    <a:pt x="3869" y="1"/>
                    <a:pt x="3860" y="2"/>
                  </a:cubicBezTo>
                  <a:lnTo>
                    <a:pt x="338" y="2"/>
                  </a:lnTo>
                  <a:cubicBezTo>
                    <a:pt x="329" y="1"/>
                    <a:pt x="320" y="0"/>
                    <a:pt x="3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5" name="Google Shape;18385;p72"/>
            <p:cNvSpPr/>
            <p:nvPr/>
          </p:nvSpPr>
          <p:spPr>
            <a:xfrm>
              <a:off x="3263290" y="2738846"/>
              <a:ext cx="107481" cy="12505"/>
            </a:xfrm>
            <a:custGeom>
              <a:rect b="b" l="l" r="r" t="t"/>
              <a:pathLst>
                <a:path extrusionOk="0" h="477" w="410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6" name="Google Shape;18386;p72"/>
            <p:cNvSpPr/>
            <p:nvPr/>
          </p:nvSpPr>
          <p:spPr>
            <a:xfrm>
              <a:off x="3395361" y="2738846"/>
              <a:ext cx="107482" cy="12505"/>
            </a:xfrm>
            <a:custGeom>
              <a:rect b="b" l="l" r="r" t="t"/>
              <a:pathLst>
                <a:path extrusionOk="0" h="477" w="410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87" name="Google Shape;18387;p72"/>
          <p:cNvGrpSpPr/>
          <p:nvPr/>
        </p:nvGrpSpPr>
        <p:grpSpPr>
          <a:xfrm>
            <a:off x="6065149" y="3367036"/>
            <a:ext cx="362553" cy="356498"/>
            <a:chOff x="6065149" y="3367036"/>
            <a:chExt cx="362553" cy="356498"/>
          </a:xfrm>
        </p:grpSpPr>
        <p:sp>
          <p:nvSpPr>
            <p:cNvPr id="18388" name="Google Shape;18388;p72"/>
            <p:cNvSpPr/>
            <p:nvPr/>
          </p:nvSpPr>
          <p:spPr>
            <a:xfrm>
              <a:off x="6065149" y="3367036"/>
              <a:ext cx="356498" cy="356498"/>
            </a:xfrm>
            <a:custGeom>
              <a:rect b="b" l="l" r="r" t="t"/>
              <a:pathLst>
                <a:path extrusionOk="0" h="13599" w="13599">
                  <a:moveTo>
                    <a:pt x="6799" y="0"/>
                  </a:moveTo>
                  <a:cubicBezTo>
                    <a:pt x="3046" y="0"/>
                    <a:pt x="0" y="3046"/>
                    <a:pt x="0" y="6799"/>
                  </a:cubicBezTo>
                  <a:cubicBezTo>
                    <a:pt x="0" y="10552"/>
                    <a:pt x="3046" y="13598"/>
                    <a:pt x="6799" y="13598"/>
                  </a:cubicBezTo>
                  <a:cubicBezTo>
                    <a:pt x="10553" y="13598"/>
                    <a:pt x="13598" y="10552"/>
                    <a:pt x="13598" y="6799"/>
                  </a:cubicBezTo>
                  <a:cubicBezTo>
                    <a:pt x="13598" y="3046"/>
                    <a:pt x="10553" y="0"/>
                    <a:pt x="679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9" name="Google Shape;18389;p72"/>
            <p:cNvSpPr/>
            <p:nvPr/>
          </p:nvSpPr>
          <p:spPr>
            <a:xfrm>
              <a:off x="6219923" y="3367036"/>
              <a:ext cx="207780" cy="356472"/>
            </a:xfrm>
            <a:custGeom>
              <a:rect b="b" l="l" r="r" t="t"/>
              <a:pathLst>
                <a:path extrusionOk="0" h="13598" w="7926">
                  <a:moveTo>
                    <a:pt x="895" y="0"/>
                  </a:moveTo>
                  <a:cubicBezTo>
                    <a:pt x="592" y="0"/>
                    <a:pt x="303" y="15"/>
                    <a:pt x="0" y="58"/>
                  </a:cubicBezTo>
                  <a:cubicBezTo>
                    <a:pt x="3393" y="505"/>
                    <a:pt x="5919" y="3392"/>
                    <a:pt x="5919" y="6799"/>
                  </a:cubicBezTo>
                  <a:cubicBezTo>
                    <a:pt x="5919" y="10206"/>
                    <a:pt x="3393" y="13093"/>
                    <a:pt x="0" y="13540"/>
                  </a:cubicBezTo>
                  <a:cubicBezTo>
                    <a:pt x="299" y="13579"/>
                    <a:pt x="595" y="13598"/>
                    <a:pt x="887" y="13598"/>
                  </a:cubicBezTo>
                  <a:cubicBezTo>
                    <a:pt x="4418" y="13598"/>
                    <a:pt x="7439" y="10859"/>
                    <a:pt x="7666" y="7247"/>
                  </a:cubicBezTo>
                  <a:cubicBezTo>
                    <a:pt x="7925" y="3320"/>
                    <a:pt x="4822" y="0"/>
                    <a:pt x="895"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0" name="Google Shape;18390;p72"/>
            <p:cNvSpPr/>
            <p:nvPr/>
          </p:nvSpPr>
          <p:spPr>
            <a:xfrm>
              <a:off x="6119257" y="3421144"/>
              <a:ext cx="247889" cy="247889"/>
            </a:xfrm>
            <a:custGeom>
              <a:rect b="b" l="l" r="r" t="t"/>
              <a:pathLst>
                <a:path extrusionOk="0" h="9456" w="9456">
                  <a:moveTo>
                    <a:pt x="4735" y="0"/>
                  </a:moveTo>
                  <a:cubicBezTo>
                    <a:pt x="2123" y="0"/>
                    <a:pt x="0" y="2122"/>
                    <a:pt x="0" y="4735"/>
                  </a:cubicBezTo>
                  <a:cubicBezTo>
                    <a:pt x="0" y="7348"/>
                    <a:pt x="2123" y="9456"/>
                    <a:pt x="4735" y="9456"/>
                  </a:cubicBezTo>
                  <a:cubicBezTo>
                    <a:pt x="7348" y="9456"/>
                    <a:pt x="9456" y="7348"/>
                    <a:pt x="9456" y="4735"/>
                  </a:cubicBezTo>
                  <a:cubicBezTo>
                    <a:pt x="9456" y="2122"/>
                    <a:pt x="7348" y="0"/>
                    <a:pt x="4735" y="0"/>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1" name="Google Shape;18391;p72"/>
            <p:cNvSpPr/>
            <p:nvPr/>
          </p:nvSpPr>
          <p:spPr>
            <a:xfrm>
              <a:off x="6224091" y="3421144"/>
              <a:ext cx="148744" cy="248020"/>
            </a:xfrm>
            <a:custGeom>
              <a:rect b="b" l="l" r="r" t="t"/>
              <a:pathLst>
                <a:path extrusionOk="0" h="9461" w="5674">
                  <a:moveTo>
                    <a:pt x="736" y="0"/>
                  </a:moveTo>
                  <a:cubicBezTo>
                    <a:pt x="491" y="0"/>
                    <a:pt x="246" y="29"/>
                    <a:pt x="0" y="58"/>
                  </a:cubicBezTo>
                  <a:cubicBezTo>
                    <a:pt x="2295" y="433"/>
                    <a:pt x="3984" y="2411"/>
                    <a:pt x="3984" y="4735"/>
                  </a:cubicBezTo>
                  <a:cubicBezTo>
                    <a:pt x="3984" y="7059"/>
                    <a:pt x="2295" y="9037"/>
                    <a:pt x="0" y="9398"/>
                  </a:cubicBezTo>
                  <a:cubicBezTo>
                    <a:pt x="257" y="9440"/>
                    <a:pt x="513" y="9461"/>
                    <a:pt x="765" y="9461"/>
                  </a:cubicBezTo>
                  <a:cubicBezTo>
                    <a:pt x="3172" y="9461"/>
                    <a:pt x="5261" y="7593"/>
                    <a:pt x="5457" y="5110"/>
                  </a:cubicBezTo>
                  <a:cubicBezTo>
                    <a:pt x="5673" y="2353"/>
                    <a:pt x="3494" y="0"/>
                    <a:pt x="736"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2" name="Google Shape;18392;p72"/>
            <p:cNvSpPr/>
            <p:nvPr/>
          </p:nvSpPr>
          <p:spPr>
            <a:xfrm>
              <a:off x="6069685" y="3415848"/>
              <a:ext cx="303517" cy="259293"/>
            </a:xfrm>
            <a:custGeom>
              <a:rect b="b" l="l" r="r" t="t"/>
              <a:pathLst>
                <a:path extrusionOk="0" h="9891" w="11578">
                  <a:moveTo>
                    <a:pt x="6626" y="433"/>
                  </a:moveTo>
                  <a:cubicBezTo>
                    <a:pt x="6727" y="433"/>
                    <a:pt x="6843" y="433"/>
                    <a:pt x="6944" y="448"/>
                  </a:cubicBezTo>
                  <a:cubicBezTo>
                    <a:pt x="6973" y="664"/>
                    <a:pt x="6987" y="881"/>
                    <a:pt x="6987" y="1097"/>
                  </a:cubicBezTo>
                  <a:cubicBezTo>
                    <a:pt x="6987" y="1920"/>
                    <a:pt x="6771" y="2729"/>
                    <a:pt x="6338" y="3421"/>
                  </a:cubicBezTo>
                  <a:cubicBezTo>
                    <a:pt x="5356" y="2772"/>
                    <a:pt x="4230" y="2353"/>
                    <a:pt x="3061" y="2194"/>
                  </a:cubicBezTo>
                  <a:cubicBezTo>
                    <a:pt x="3912" y="1083"/>
                    <a:pt x="5226" y="433"/>
                    <a:pt x="6626" y="433"/>
                  </a:cubicBezTo>
                  <a:close/>
                  <a:moveTo>
                    <a:pt x="7391" y="506"/>
                  </a:moveTo>
                  <a:lnTo>
                    <a:pt x="7391" y="506"/>
                  </a:lnTo>
                  <a:cubicBezTo>
                    <a:pt x="9355" y="852"/>
                    <a:pt x="10870" y="2440"/>
                    <a:pt x="11101" y="4417"/>
                  </a:cubicBezTo>
                  <a:lnTo>
                    <a:pt x="11101" y="4432"/>
                  </a:lnTo>
                  <a:lnTo>
                    <a:pt x="11058" y="4432"/>
                  </a:lnTo>
                  <a:cubicBezTo>
                    <a:pt x="11035" y="4432"/>
                    <a:pt x="11012" y="4431"/>
                    <a:pt x="10989" y="4431"/>
                  </a:cubicBezTo>
                  <a:cubicBezTo>
                    <a:pt x="10045" y="4431"/>
                    <a:pt x="9119" y="4719"/>
                    <a:pt x="8330" y="5255"/>
                  </a:cubicBezTo>
                  <a:cubicBezTo>
                    <a:pt x="8027" y="4865"/>
                    <a:pt x="7695" y="4504"/>
                    <a:pt x="7334" y="4187"/>
                  </a:cubicBezTo>
                  <a:cubicBezTo>
                    <a:pt x="7132" y="3999"/>
                    <a:pt x="6915" y="3840"/>
                    <a:pt x="6713" y="3681"/>
                  </a:cubicBezTo>
                  <a:cubicBezTo>
                    <a:pt x="7175" y="2902"/>
                    <a:pt x="7435" y="2007"/>
                    <a:pt x="7435" y="1097"/>
                  </a:cubicBezTo>
                  <a:cubicBezTo>
                    <a:pt x="7435" y="895"/>
                    <a:pt x="7420" y="708"/>
                    <a:pt x="7391" y="506"/>
                  </a:cubicBezTo>
                  <a:close/>
                  <a:moveTo>
                    <a:pt x="2786" y="2600"/>
                  </a:moveTo>
                  <a:lnTo>
                    <a:pt x="2786" y="2600"/>
                  </a:lnTo>
                  <a:cubicBezTo>
                    <a:pt x="3964" y="2732"/>
                    <a:pt x="5100" y="3135"/>
                    <a:pt x="6107" y="3782"/>
                  </a:cubicBezTo>
                  <a:cubicBezTo>
                    <a:pt x="5255" y="4923"/>
                    <a:pt x="3912" y="5601"/>
                    <a:pt x="2498" y="5601"/>
                  </a:cubicBezTo>
                  <a:lnTo>
                    <a:pt x="2166" y="5601"/>
                  </a:lnTo>
                  <a:cubicBezTo>
                    <a:pt x="2137" y="5385"/>
                    <a:pt x="2122" y="5168"/>
                    <a:pt x="2122" y="4937"/>
                  </a:cubicBezTo>
                  <a:cubicBezTo>
                    <a:pt x="2122" y="4115"/>
                    <a:pt x="2353" y="3307"/>
                    <a:pt x="2786" y="2600"/>
                  </a:cubicBezTo>
                  <a:close/>
                  <a:moveTo>
                    <a:pt x="11130" y="4865"/>
                  </a:moveTo>
                  <a:lnTo>
                    <a:pt x="11130" y="4937"/>
                  </a:lnTo>
                  <a:cubicBezTo>
                    <a:pt x="11130" y="6150"/>
                    <a:pt x="10639" y="7305"/>
                    <a:pt x="9773" y="8156"/>
                  </a:cubicBezTo>
                  <a:cubicBezTo>
                    <a:pt x="9528" y="7247"/>
                    <a:pt x="9138" y="6381"/>
                    <a:pt x="8590" y="5601"/>
                  </a:cubicBezTo>
                  <a:cubicBezTo>
                    <a:pt x="9326" y="5125"/>
                    <a:pt x="10177" y="4865"/>
                    <a:pt x="11058" y="4865"/>
                  </a:cubicBezTo>
                  <a:close/>
                  <a:moveTo>
                    <a:pt x="6468" y="4028"/>
                  </a:moveTo>
                  <a:cubicBezTo>
                    <a:pt x="7031" y="4446"/>
                    <a:pt x="7536" y="4937"/>
                    <a:pt x="7969" y="5500"/>
                  </a:cubicBezTo>
                  <a:cubicBezTo>
                    <a:pt x="6785" y="6438"/>
                    <a:pt x="6107" y="7853"/>
                    <a:pt x="6107" y="9369"/>
                  </a:cubicBezTo>
                  <a:lnTo>
                    <a:pt x="6107" y="9412"/>
                  </a:lnTo>
                  <a:cubicBezTo>
                    <a:pt x="4249" y="9196"/>
                    <a:pt x="2722" y="7860"/>
                    <a:pt x="2256" y="6049"/>
                  </a:cubicBezTo>
                  <a:lnTo>
                    <a:pt x="2483" y="6049"/>
                  </a:lnTo>
                  <a:cubicBezTo>
                    <a:pt x="4057" y="6049"/>
                    <a:pt x="5529" y="5298"/>
                    <a:pt x="6468" y="4028"/>
                  </a:cubicBezTo>
                  <a:close/>
                  <a:moveTo>
                    <a:pt x="8229" y="5861"/>
                  </a:moveTo>
                  <a:cubicBezTo>
                    <a:pt x="8792" y="6655"/>
                    <a:pt x="9181" y="7550"/>
                    <a:pt x="9398" y="8488"/>
                  </a:cubicBezTo>
                  <a:cubicBezTo>
                    <a:pt x="8604" y="9109"/>
                    <a:pt x="7637" y="9455"/>
                    <a:pt x="6626" y="9455"/>
                  </a:cubicBezTo>
                  <a:lnTo>
                    <a:pt x="6554" y="9441"/>
                  </a:lnTo>
                  <a:lnTo>
                    <a:pt x="6554" y="9369"/>
                  </a:lnTo>
                  <a:cubicBezTo>
                    <a:pt x="6554" y="8012"/>
                    <a:pt x="7175" y="6713"/>
                    <a:pt x="8229" y="5861"/>
                  </a:cubicBezTo>
                  <a:close/>
                  <a:moveTo>
                    <a:pt x="6626" y="0"/>
                  </a:moveTo>
                  <a:cubicBezTo>
                    <a:pt x="2209" y="0"/>
                    <a:pt x="0" y="5327"/>
                    <a:pt x="3119" y="8445"/>
                  </a:cubicBezTo>
                  <a:cubicBezTo>
                    <a:pt x="4064" y="9390"/>
                    <a:pt x="5331" y="9891"/>
                    <a:pt x="6619" y="9891"/>
                  </a:cubicBezTo>
                  <a:cubicBezTo>
                    <a:pt x="7259" y="9891"/>
                    <a:pt x="7904" y="9767"/>
                    <a:pt x="8517" y="9513"/>
                  </a:cubicBezTo>
                  <a:cubicBezTo>
                    <a:pt x="10365" y="8748"/>
                    <a:pt x="11578" y="6944"/>
                    <a:pt x="11578" y="4937"/>
                  </a:cubicBezTo>
                  <a:cubicBezTo>
                    <a:pt x="11563" y="2209"/>
                    <a:pt x="9355" y="0"/>
                    <a:pt x="6626"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93" name="Google Shape;18393;p72"/>
          <p:cNvGrpSpPr/>
          <p:nvPr/>
        </p:nvGrpSpPr>
        <p:grpSpPr>
          <a:xfrm>
            <a:off x="2866317" y="3817357"/>
            <a:ext cx="362920" cy="356865"/>
            <a:chOff x="2866317" y="3817357"/>
            <a:chExt cx="362920" cy="356865"/>
          </a:xfrm>
        </p:grpSpPr>
        <p:sp>
          <p:nvSpPr>
            <p:cNvPr id="18394" name="Google Shape;18394;p72"/>
            <p:cNvSpPr/>
            <p:nvPr/>
          </p:nvSpPr>
          <p:spPr>
            <a:xfrm>
              <a:off x="2866317" y="3817357"/>
              <a:ext cx="356865" cy="356498"/>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5" name="Google Shape;18395;p72"/>
            <p:cNvSpPr/>
            <p:nvPr/>
          </p:nvSpPr>
          <p:spPr>
            <a:xfrm>
              <a:off x="3021457" y="3817357"/>
              <a:ext cx="207780" cy="356576"/>
            </a:xfrm>
            <a:custGeom>
              <a:rect b="b" l="l" r="r" t="t"/>
              <a:pathLst>
                <a:path extrusionOk="0" h="13602" w="7926">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6" name="Google Shape;18396;p72"/>
            <p:cNvSpPr/>
            <p:nvPr/>
          </p:nvSpPr>
          <p:spPr>
            <a:xfrm>
              <a:off x="2928367" y="3894561"/>
              <a:ext cx="194175" cy="279662"/>
            </a:xfrm>
            <a:custGeom>
              <a:rect b="b" l="l" r="r" t="t"/>
              <a:pathLst>
                <a:path extrusionOk="0" h="10668" w="7407">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97" name="Google Shape;18397;p72"/>
          <p:cNvGrpSpPr/>
          <p:nvPr/>
        </p:nvGrpSpPr>
        <p:grpSpPr>
          <a:xfrm>
            <a:off x="6540821" y="3367036"/>
            <a:ext cx="362553" cy="356498"/>
            <a:chOff x="6540821" y="3367036"/>
            <a:chExt cx="362553" cy="356498"/>
          </a:xfrm>
        </p:grpSpPr>
        <p:sp>
          <p:nvSpPr>
            <p:cNvPr id="18398" name="Google Shape;18398;p72"/>
            <p:cNvSpPr/>
            <p:nvPr/>
          </p:nvSpPr>
          <p:spPr>
            <a:xfrm>
              <a:off x="6540821" y="3367036"/>
              <a:ext cx="356498" cy="356498"/>
            </a:xfrm>
            <a:custGeom>
              <a:rect b="b" l="l" r="r" t="t"/>
              <a:pathLst>
                <a:path extrusionOk="0" h="13599" w="13599">
                  <a:moveTo>
                    <a:pt x="6800" y="0"/>
                  </a:moveTo>
                  <a:cubicBezTo>
                    <a:pt x="3046" y="0"/>
                    <a:pt x="1" y="3046"/>
                    <a:pt x="1" y="6799"/>
                  </a:cubicBezTo>
                  <a:cubicBezTo>
                    <a:pt x="1" y="10552"/>
                    <a:pt x="3046"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9" name="Google Shape;18399;p72"/>
            <p:cNvSpPr/>
            <p:nvPr/>
          </p:nvSpPr>
          <p:spPr>
            <a:xfrm>
              <a:off x="6695987" y="3367036"/>
              <a:ext cx="207387" cy="356472"/>
            </a:xfrm>
            <a:custGeom>
              <a:rect b="b" l="l" r="r" t="t"/>
              <a:pathLst>
                <a:path extrusionOk="0" h="13598" w="7911">
                  <a:moveTo>
                    <a:pt x="881" y="0"/>
                  </a:moveTo>
                  <a:cubicBezTo>
                    <a:pt x="578" y="0"/>
                    <a:pt x="289" y="15"/>
                    <a:pt x="0" y="58"/>
                  </a:cubicBezTo>
                  <a:cubicBezTo>
                    <a:pt x="3378" y="505"/>
                    <a:pt x="5904" y="3392"/>
                    <a:pt x="5904" y="6799"/>
                  </a:cubicBezTo>
                  <a:cubicBezTo>
                    <a:pt x="5904" y="10206"/>
                    <a:pt x="3378" y="13093"/>
                    <a:pt x="0" y="13540"/>
                  </a:cubicBezTo>
                  <a:cubicBezTo>
                    <a:pt x="297" y="13579"/>
                    <a:pt x="592" y="13598"/>
                    <a:pt x="884" y="13598"/>
                  </a:cubicBezTo>
                  <a:cubicBezTo>
                    <a:pt x="4403" y="13598"/>
                    <a:pt x="7425" y="10859"/>
                    <a:pt x="7665" y="7247"/>
                  </a:cubicBezTo>
                  <a:cubicBezTo>
                    <a:pt x="7911" y="3320"/>
                    <a:pt x="4807" y="0"/>
                    <a:pt x="88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0" name="Google Shape;18400;p72"/>
            <p:cNvSpPr/>
            <p:nvPr/>
          </p:nvSpPr>
          <p:spPr>
            <a:xfrm>
              <a:off x="6579802" y="3405992"/>
              <a:ext cx="278534" cy="278561"/>
            </a:xfrm>
            <a:custGeom>
              <a:rect b="b" l="l" r="r" t="t"/>
              <a:pathLst>
                <a:path extrusionOk="0" h="10626" w="10625">
                  <a:moveTo>
                    <a:pt x="5313" y="1"/>
                  </a:moveTo>
                  <a:cubicBezTo>
                    <a:pt x="2382" y="1"/>
                    <a:pt x="0" y="2383"/>
                    <a:pt x="0" y="5313"/>
                  </a:cubicBezTo>
                  <a:cubicBezTo>
                    <a:pt x="0" y="8244"/>
                    <a:pt x="2382" y="10625"/>
                    <a:pt x="5313" y="10625"/>
                  </a:cubicBezTo>
                  <a:cubicBezTo>
                    <a:pt x="8243" y="10625"/>
                    <a:pt x="10625" y="8244"/>
                    <a:pt x="10625" y="5313"/>
                  </a:cubicBezTo>
                  <a:cubicBezTo>
                    <a:pt x="10625" y="2383"/>
                    <a:pt x="8243" y="1"/>
                    <a:pt x="531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1" name="Google Shape;18401;p72"/>
            <p:cNvSpPr/>
            <p:nvPr/>
          </p:nvSpPr>
          <p:spPr>
            <a:xfrm>
              <a:off x="6672892" y="3510563"/>
              <a:ext cx="80637" cy="69155"/>
            </a:xfrm>
            <a:custGeom>
              <a:rect b="b" l="l" r="r" t="t"/>
              <a:pathLst>
                <a:path extrusionOk="0" h="2638" w="3076">
                  <a:moveTo>
                    <a:pt x="1750" y="0"/>
                  </a:moveTo>
                  <a:cubicBezTo>
                    <a:pt x="1425" y="0"/>
                    <a:pt x="1094" y="120"/>
                    <a:pt x="823" y="386"/>
                  </a:cubicBezTo>
                  <a:cubicBezTo>
                    <a:pt x="1" y="1223"/>
                    <a:pt x="592" y="2638"/>
                    <a:pt x="1762" y="2638"/>
                  </a:cubicBezTo>
                  <a:cubicBezTo>
                    <a:pt x="2483" y="2638"/>
                    <a:pt x="3075" y="2046"/>
                    <a:pt x="3075" y="1324"/>
                  </a:cubicBezTo>
                  <a:cubicBezTo>
                    <a:pt x="3075" y="523"/>
                    <a:pt x="2428" y="0"/>
                    <a:pt x="1750"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2" name="Google Shape;18402;p72"/>
            <p:cNvSpPr/>
            <p:nvPr/>
          </p:nvSpPr>
          <p:spPr>
            <a:xfrm>
              <a:off x="6541581" y="3458605"/>
              <a:ext cx="213469" cy="225187"/>
            </a:xfrm>
            <a:custGeom>
              <a:rect b="b" l="l" r="r" t="t"/>
              <a:pathLst>
                <a:path extrusionOk="0" h="8590" w="8143">
                  <a:moveTo>
                    <a:pt x="2613" y="0"/>
                  </a:moveTo>
                  <a:cubicBezTo>
                    <a:pt x="0" y="3277"/>
                    <a:pt x="2036" y="8156"/>
                    <a:pt x="6222" y="8590"/>
                  </a:cubicBezTo>
                  <a:lnTo>
                    <a:pt x="8142" y="4952"/>
                  </a:lnTo>
                  <a:lnTo>
                    <a:pt x="8142" y="4952"/>
                  </a:lnTo>
                  <a:cubicBezTo>
                    <a:pt x="7767" y="5269"/>
                    <a:pt x="7276" y="5443"/>
                    <a:pt x="6771" y="5443"/>
                  </a:cubicBezTo>
                  <a:cubicBezTo>
                    <a:pt x="5645" y="5443"/>
                    <a:pt x="4721" y="4576"/>
                    <a:pt x="4634" y="3465"/>
                  </a:cubicBezTo>
                  <a:lnTo>
                    <a:pt x="2613" y="0"/>
                  </a:ln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3" name="Google Shape;18403;p72"/>
            <p:cNvSpPr/>
            <p:nvPr/>
          </p:nvSpPr>
          <p:spPr>
            <a:xfrm>
              <a:off x="6609687" y="3405965"/>
              <a:ext cx="237691" cy="143475"/>
            </a:xfrm>
            <a:custGeom>
              <a:rect b="b" l="l" r="r" t="t"/>
              <a:pathLst>
                <a:path extrusionOk="0" h="5473" w="9067">
                  <a:moveTo>
                    <a:pt x="4154" y="1"/>
                  </a:moveTo>
                  <a:cubicBezTo>
                    <a:pt x="2621" y="1"/>
                    <a:pt x="1078" y="654"/>
                    <a:pt x="1" y="2023"/>
                  </a:cubicBezTo>
                  <a:lnTo>
                    <a:pt x="2036" y="5473"/>
                  </a:lnTo>
                  <a:cubicBezTo>
                    <a:pt x="2036" y="5430"/>
                    <a:pt x="2036" y="5372"/>
                    <a:pt x="2036" y="5314"/>
                  </a:cubicBezTo>
                  <a:cubicBezTo>
                    <a:pt x="2024" y="4102"/>
                    <a:pt x="3019" y="3171"/>
                    <a:pt x="4157" y="3171"/>
                  </a:cubicBezTo>
                  <a:cubicBezTo>
                    <a:pt x="4362" y="3171"/>
                    <a:pt x="4571" y="3201"/>
                    <a:pt x="4779" y="3264"/>
                  </a:cubicBezTo>
                  <a:lnTo>
                    <a:pt x="9066" y="3264"/>
                  </a:lnTo>
                  <a:cubicBezTo>
                    <a:pt x="8179" y="1137"/>
                    <a:pt x="6176" y="1"/>
                    <a:pt x="4154" y="1"/>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4" name="Google Shape;18404;p72"/>
            <p:cNvSpPr/>
            <p:nvPr/>
          </p:nvSpPr>
          <p:spPr>
            <a:xfrm>
              <a:off x="6703537" y="3490771"/>
              <a:ext cx="154800" cy="193860"/>
            </a:xfrm>
            <a:custGeom>
              <a:rect b="b" l="l" r="r" t="t"/>
              <a:pathLst>
                <a:path extrusionOk="0" h="7395" w="5905">
                  <a:moveTo>
                    <a:pt x="5486" y="0"/>
                  </a:moveTo>
                  <a:lnTo>
                    <a:pt x="1228" y="29"/>
                  </a:lnTo>
                  <a:lnTo>
                    <a:pt x="1242" y="29"/>
                  </a:lnTo>
                  <a:cubicBezTo>
                    <a:pt x="2859" y="549"/>
                    <a:pt x="3263" y="2642"/>
                    <a:pt x="1964" y="3725"/>
                  </a:cubicBezTo>
                  <a:lnTo>
                    <a:pt x="1" y="7363"/>
                  </a:lnTo>
                  <a:cubicBezTo>
                    <a:pt x="199" y="7384"/>
                    <a:pt x="396" y="7395"/>
                    <a:pt x="591" y="7395"/>
                  </a:cubicBezTo>
                  <a:cubicBezTo>
                    <a:pt x="3484" y="7395"/>
                    <a:pt x="5905" y="5041"/>
                    <a:pt x="5905" y="2079"/>
                  </a:cubicBezTo>
                  <a:cubicBezTo>
                    <a:pt x="5905" y="1357"/>
                    <a:pt x="5761" y="650"/>
                    <a:pt x="5486"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05" name="Google Shape;18405;p72"/>
          <p:cNvGrpSpPr/>
          <p:nvPr/>
        </p:nvGrpSpPr>
        <p:grpSpPr>
          <a:xfrm>
            <a:off x="2302458" y="2474704"/>
            <a:ext cx="354479" cy="312561"/>
            <a:chOff x="2302458" y="2474704"/>
            <a:chExt cx="354479" cy="312561"/>
          </a:xfrm>
        </p:grpSpPr>
        <p:sp>
          <p:nvSpPr>
            <p:cNvPr id="18406" name="Google Shape;18406;p72"/>
            <p:cNvSpPr/>
            <p:nvPr/>
          </p:nvSpPr>
          <p:spPr>
            <a:xfrm>
              <a:off x="2388732" y="2515756"/>
              <a:ext cx="238058" cy="136266"/>
            </a:xfrm>
            <a:custGeom>
              <a:rect b="b" l="l" r="r" t="t"/>
              <a:pathLst>
                <a:path extrusionOk="0" h="5198" w="9081">
                  <a:moveTo>
                    <a:pt x="3003" y="2159"/>
                  </a:moveTo>
                  <a:lnTo>
                    <a:pt x="3003" y="3371"/>
                  </a:lnTo>
                  <a:lnTo>
                    <a:pt x="1791" y="3371"/>
                  </a:lnTo>
                  <a:lnTo>
                    <a:pt x="1791" y="2159"/>
                  </a:lnTo>
                  <a:close/>
                  <a:moveTo>
                    <a:pt x="4620" y="2159"/>
                  </a:moveTo>
                  <a:lnTo>
                    <a:pt x="4620" y="3371"/>
                  </a:lnTo>
                  <a:lnTo>
                    <a:pt x="3393" y="3371"/>
                  </a:lnTo>
                  <a:lnTo>
                    <a:pt x="3393" y="2159"/>
                  </a:lnTo>
                  <a:close/>
                  <a:moveTo>
                    <a:pt x="6208" y="2159"/>
                  </a:moveTo>
                  <a:lnTo>
                    <a:pt x="6208" y="3371"/>
                  </a:lnTo>
                  <a:lnTo>
                    <a:pt x="4995" y="3371"/>
                  </a:lnTo>
                  <a:lnTo>
                    <a:pt x="4995" y="2159"/>
                  </a:lnTo>
                  <a:close/>
                  <a:moveTo>
                    <a:pt x="7810" y="2159"/>
                  </a:moveTo>
                  <a:lnTo>
                    <a:pt x="7810" y="3371"/>
                  </a:lnTo>
                  <a:lnTo>
                    <a:pt x="6598" y="3371"/>
                  </a:lnTo>
                  <a:lnTo>
                    <a:pt x="6598" y="2159"/>
                  </a:lnTo>
                  <a:close/>
                  <a:moveTo>
                    <a:pt x="1603" y="1"/>
                  </a:moveTo>
                  <a:cubicBezTo>
                    <a:pt x="1502" y="1"/>
                    <a:pt x="1401" y="66"/>
                    <a:pt x="1401" y="196"/>
                  </a:cubicBezTo>
                  <a:lnTo>
                    <a:pt x="1401" y="1769"/>
                  </a:lnTo>
                  <a:lnTo>
                    <a:pt x="261" y="1769"/>
                  </a:lnTo>
                  <a:cubicBezTo>
                    <a:pt x="1" y="1769"/>
                    <a:pt x="1" y="2159"/>
                    <a:pt x="261" y="2159"/>
                  </a:cubicBezTo>
                  <a:lnTo>
                    <a:pt x="1401" y="2159"/>
                  </a:lnTo>
                  <a:lnTo>
                    <a:pt x="1401" y="3371"/>
                  </a:lnTo>
                  <a:lnTo>
                    <a:pt x="766" y="3371"/>
                  </a:lnTo>
                  <a:cubicBezTo>
                    <a:pt x="492" y="3371"/>
                    <a:pt x="492" y="3761"/>
                    <a:pt x="766" y="3761"/>
                  </a:cubicBezTo>
                  <a:lnTo>
                    <a:pt x="1401" y="3761"/>
                  </a:lnTo>
                  <a:lnTo>
                    <a:pt x="1401" y="4902"/>
                  </a:lnTo>
                  <a:cubicBezTo>
                    <a:pt x="1401" y="5031"/>
                    <a:pt x="1498" y="5096"/>
                    <a:pt x="1598" y="5096"/>
                  </a:cubicBezTo>
                  <a:cubicBezTo>
                    <a:pt x="1697" y="5096"/>
                    <a:pt x="1798" y="5031"/>
                    <a:pt x="1805" y="4902"/>
                  </a:cubicBezTo>
                  <a:lnTo>
                    <a:pt x="1805" y="3761"/>
                  </a:lnTo>
                  <a:lnTo>
                    <a:pt x="3003" y="3761"/>
                  </a:lnTo>
                  <a:lnTo>
                    <a:pt x="3003" y="5003"/>
                  </a:lnTo>
                  <a:cubicBezTo>
                    <a:pt x="3003" y="5133"/>
                    <a:pt x="3104" y="5197"/>
                    <a:pt x="3205" y="5197"/>
                  </a:cubicBezTo>
                  <a:cubicBezTo>
                    <a:pt x="3306" y="5197"/>
                    <a:pt x="3407" y="5133"/>
                    <a:pt x="3407" y="5003"/>
                  </a:cubicBezTo>
                  <a:lnTo>
                    <a:pt x="3407" y="3761"/>
                  </a:lnTo>
                  <a:lnTo>
                    <a:pt x="4620" y="3761"/>
                  </a:lnTo>
                  <a:lnTo>
                    <a:pt x="4620" y="5003"/>
                  </a:lnTo>
                  <a:cubicBezTo>
                    <a:pt x="4620" y="5133"/>
                    <a:pt x="4717" y="5197"/>
                    <a:pt x="4815" y="5197"/>
                  </a:cubicBezTo>
                  <a:cubicBezTo>
                    <a:pt x="4912" y="5197"/>
                    <a:pt x="5010" y="5133"/>
                    <a:pt x="5010" y="5003"/>
                  </a:cubicBezTo>
                  <a:lnTo>
                    <a:pt x="5010" y="3761"/>
                  </a:lnTo>
                  <a:lnTo>
                    <a:pt x="6222" y="3761"/>
                  </a:lnTo>
                  <a:lnTo>
                    <a:pt x="6222" y="5003"/>
                  </a:lnTo>
                  <a:cubicBezTo>
                    <a:pt x="6222" y="5133"/>
                    <a:pt x="6320" y="5197"/>
                    <a:pt x="6417" y="5197"/>
                  </a:cubicBezTo>
                  <a:cubicBezTo>
                    <a:pt x="6515" y="5197"/>
                    <a:pt x="6612" y="5133"/>
                    <a:pt x="6612" y="5003"/>
                  </a:cubicBezTo>
                  <a:lnTo>
                    <a:pt x="6612" y="3761"/>
                  </a:lnTo>
                  <a:lnTo>
                    <a:pt x="7825" y="3761"/>
                  </a:lnTo>
                  <a:lnTo>
                    <a:pt x="7825" y="5003"/>
                  </a:lnTo>
                  <a:cubicBezTo>
                    <a:pt x="7825" y="5133"/>
                    <a:pt x="7922" y="5197"/>
                    <a:pt x="8020" y="5197"/>
                  </a:cubicBezTo>
                  <a:cubicBezTo>
                    <a:pt x="8117" y="5197"/>
                    <a:pt x="8214" y="5133"/>
                    <a:pt x="8214" y="5003"/>
                  </a:cubicBezTo>
                  <a:lnTo>
                    <a:pt x="8214" y="3761"/>
                  </a:lnTo>
                  <a:lnTo>
                    <a:pt x="8388" y="3761"/>
                  </a:lnTo>
                  <a:cubicBezTo>
                    <a:pt x="8648" y="3761"/>
                    <a:pt x="8648" y="3371"/>
                    <a:pt x="8388" y="3371"/>
                  </a:cubicBezTo>
                  <a:lnTo>
                    <a:pt x="8214" y="3371"/>
                  </a:lnTo>
                  <a:lnTo>
                    <a:pt x="8214" y="2159"/>
                  </a:lnTo>
                  <a:lnTo>
                    <a:pt x="8821" y="2159"/>
                  </a:lnTo>
                  <a:cubicBezTo>
                    <a:pt x="9081" y="2159"/>
                    <a:pt x="9081" y="1769"/>
                    <a:pt x="8821" y="1769"/>
                  </a:cubicBezTo>
                  <a:lnTo>
                    <a:pt x="8200" y="1769"/>
                  </a:lnTo>
                  <a:lnTo>
                    <a:pt x="8200" y="196"/>
                  </a:lnTo>
                  <a:cubicBezTo>
                    <a:pt x="8200" y="66"/>
                    <a:pt x="8103" y="1"/>
                    <a:pt x="8005" y="1"/>
                  </a:cubicBezTo>
                  <a:cubicBezTo>
                    <a:pt x="7908" y="1"/>
                    <a:pt x="7810" y="66"/>
                    <a:pt x="7810" y="196"/>
                  </a:cubicBezTo>
                  <a:lnTo>
                    <a:pt x="7810" y="1769"/>
                  </a:lnTo>
                  <a:lnTo>
                    <a:pt x="6598" y="1769"/>
                  </a:lnTo>
                  <a:lnTo>
                    <a:pt x="6598" y="196"/>
                  </a:lnTo>
                  <a:cubicBezTo>
                    <a:pt x="6598" y="66"/>
                    <a:pt x="6500" y="1"/>
                    <a:pt x="6403" y="1"/>
                  </a:cubicBezTo>
                  <a:cubicBezTo>
                    <a:pt x="6305" y="1"/>
                    <a:pt x="6208" y="66"/>
                    <a:pt x="6208" y="196"/>
                  </a:cubicBezTo>
                  <a:lnTo>
                    <a:pt x="6208" y="1769"/>
                  </a:lnTo>
                  <a:lnTo>
                    <a:pt x="4995" y="1769"/>
                  </a:lnTo>
                  <a:lnTo>
                    <a:pt x="4995" y="196"/>
                  </a:lnTo>
                  <a:cubicBezTo>
                    <a:pt x="4995" y="66"/>
                    <a:pt x="4898" y="1"/>
                    <a:pt x="4800" y="1"/>
                  </a:cubicBezTo>
                  <a:cubicBezTo>
                    <a:pt x="4703" y="1"/>
                    <a:pt x="4606" y="66"/>
                    <a:pt x="4606" y="196"/>
                  </a:cubicBezTo>
                  <a:lnTo>
                    <a:pt x="4606" y="1769"/>
                  </a:lnTo>
                  <a:lnTo>
                    <a:pt x="3393" y="1769"/>
                  </a:lnTo>
                  <a:lnTo>
                    <a:pt x="3393" y="196"/>
                  </a:lnTo>
                  <a:cubicBezTo>
                    <a:pt x="3393" y="66"/>
                    <a:pt x="3296" y="1"/>
                    <a:pt x="3198" y="1"/>
                  </a:cubicBezTo>
                  <a:cubicBezTo>
                    <a:pt x="3101" y="1"/>
                    <a:pt x="3003" y="66"/>
                    <a:pt x="3003" y="196"/>
                  </a:cubicBezTo>
                  <a:lnTo>
                    <a:pt x="3003" y="1769"/>
                  </a:lnTo>
                  <a:lnTo>
                    <a:pt x="1805" y="1769"/>
                  </a:lnTo>
                  <a:lnTo>
                    <a:pt x="1805" y="196"/>
                  </a:lnTo>
                  <a:cubicBezTo>
                    <a:pt x="1805" y="66"/>
                    <a:pt x="1704" y="1"/>
                    <a:pt x="1603"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7" name="Google Shape;18407;p72"/>
            <p:cNvSpPr/>
            <p:nvPr/>
          </p:nvSpPr>
          <p:spPr>
            <a:xfrm>
              <a:off x="2398195" y="2723327"/>
              <a:ext cx="74949" cy="63938"/>
            </a:xfrm>
            <a:custGeom>
              <a:rect b="b" l="l" r="r" t="t"/>
              <a:pathLst>
                <a:path extrusionOk="0" h="2439" w="2859">
                  <a:moveTo>
                    <a:pt x="1632" y="1"/>
                  </a:moveTo>
                  <a:cubicBezTo>
                    <a:pt x="549" y="1"/>
                    <a:pt x="1" y="1314"/>
                    <a:pt x="780" y="2079"/>
                  </a:cubicBezTo>
                  <a:cubicBezTo>
                    <a:pt x="1028" y="2327"/>
                    <a:pt x="1334" y="2439"/>
                    <a:pt x="1634" y="2439"/>
                  </a:cubicBezTo>
                  <a:cubicBezTo>
                    <a:pt x="2259" y="2439"/>
                    <a:pt x="2859" y="1954"/>
                    <a:pt x="2859" y="1213"/>
                  </a:cubicBezTo>
                  <a:cubicBezTo>
                    <a:pt x="2859" y="549"/>
                    <a:pt x="2310" y="1"/>
                    <a:pt x="1632"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8" name="Google Shape;18408;p72"/>
            <p:cNvSpPr/>
            <p:nvPr/>
          </p:nvSpPr>
          <p:spPr>
            <a:xfrm>
              <a:off x="2421658" y="2740733"/>
              <a:ext cx="34079" cy="29230"/>
            </a:xfrm>
            <a:custGeom>
              <a:rect b="b" l="l" r="r" t="t"/>
              <a:pathLst>
                <a:path extrusionOk="0" h="1115" w="1300">
                  <a:moveTo>
                    <a:pt x="737" y="1"/>
                  </a:moveTo>
                  <a:cubicBezTo>
                    <a:pt x="246" y="1"/>
                    <a:pt x="1" y="592"/>
                    <a:pt x="347" y="953"/>
                  </a:cubicBezTo>
                  <a:cubicBezTo>
                    <a:pt x="458" y="1065"/>
                    <a:pt x="597" y="1115"/>
                    <a:pt x="733" y="1115"/>
                  </a:cubicBezTo>
                  <a:cubicBezTo>
                    <a:pt x="1021" y="1115"/>
                    <a:pt x="1300" y="892"/>
                    <a:pt x="1300" y="549"/>
                  </a:cubicBezTo>
                  <a:cubicBezTo>
                    <a:pt x="1300" y="246"/>
                    <a:pt x="1040" y="1"/>
                    <a:pt x="737"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9" name="Google Shape;18409;p72"/>
            <p:cNvSpPr/>
            <p:nvPr/>
          </p:nvSpPr>
          <p:spPr>
            <a:xfrm>
              <a:off x="2525338" y="2723327"/>
              <a:ext cx="74975" cy="63938"/>
            </a:xfrm>
            <a:custGeom>
              <a:rect b="b" l="l" r="r" t="t"/>
              <a:pathLst>
                <a:path extrusionOk="0" h="2439" w="2860">
                  <a:moveTo>
                    <a:pt x="1632" y="1"/>
                  </a:moveTo>
                  <a:cubicBezTo>
                    <a:pt x="549" y="1"/>
                    <a:pt x="1" y="1314"/>
                    <a:pt x="766" y="2079"/>
                  </a:cubicBezTo>
                  <a:cubicBezTo>
                    <a:pt x="1014" y="2327"/>
                    <a:pt x="1321" y="2439"/>
                    <a:pt x="1623" y="2439"/>
                  </a:cubicBezTo>
                  <a:cubicBezTo>
                    <a:pt x="2253" y="2439"/>
                    <a:pt x="2859" y="1954"/>
                    <a:pt x="2859" y="1213"/>
                  </a:cubicBezTo>
                  <a:cubicBezTo>
                    <a:pt x="2859" y="549"/>
                    <a:pt x="2311" y="1"/>
                    <a:pt x="1632"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0" name="Google Shape;18410;p72"/>
            <p:cNvSpPr/>
            <p:nvPr/>
          </p:nvSpPr>
          <p:spPr>
            <a:xfrm>
              <a:off x="2548800" y="2740733"/>
              <a:ext cx="33712" cy="29230"/>
            </a:xfrm>
            <a:custGeom>
              <a:rect b="b" l="l" r="r" t="t"/>
              <a:pathLst>
                <a:path extrusionOk="0" h="1115" w="1286">
                  <a:moveTo>
                    <a:pt x="737" y="1"/>
                  </a:moveTo>
                  <a:cubicBezTo>
                    <a:pt x="246" y="1"/>
                    <a:pt x="1" y="592"/>
                    <a:pt x="347" y="953"/>
                  </a:cubicBezTo>
                  <a:cubicBezTo>
                    <a:pt x="459" y="1065"/>
                    <a:pt x="596" y="1115"/>
                    <a:pt x="730" y="1115"/>
                  </a:cubicBezTo>
                  <a:cubicBezTo>
                    <a:pt x="1013" y="1115"/>
                    <a:pt x="1286" y="892"/>
                    <a:pt x="1286" y="549"/>
                  </a:cubicBezTo>
                  <a:cubicBezTo>
                    <a:pt x="1286" y="246"/>
                    <a:pt x="1040" y="1"/>
                    <a:pt x="737"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1" name="Google Shape;18411;p72"/>
            <p:cNvSpPr/>
            <p:nvPr/>
          </p:nvSpPr>
          <p:spPr>
            <a:xfrm>
              <a:off x="2375860" y="2498166"/>
              <a:ext cx="279662" cy="145729"/>
            </a:xfrm>
            <a:custGeom>
              <a:rect b="b" l="l" r="r" t="t"/>
              <a:pathLst>
                <a:path extrusionOk="0" h="5559" w="10668">
                  <a:moveTo>
                    <a:pt x="9537" y="0"/>
                  </a:moveTo>
                  <a:cubicBezTo>
                    <a:pt x="9529" y="0"/>
                    <a:pt x="9521" y="0"/>
                    <a:pt x="9514" y="0"/>
                  </a:cubicBezTo>
                  <a:lnTo>
                    <a:pt x="1" y="0"/>
                  </a:lnTo>
                  <a:lnTo>
                    <a:pt x="376" y="1054"/>
                  </a:lnTo>
                  <a:lnTo>
                    <a:pt x="9471" y="1054"/>
                  </a:lnTo>
                  <a:lnTo>
                    <a:pt x="8431" y="5558"/>
                  </a:lnTo>
                  <a:lnTo>
                    <a:pt x="9514" y="5558"/>
                  </a:lnTo>
                  <a:lnTo>
                    <a:pt x="10524" y="1256"/>
                  </a:lnTo>
                  <a:cubicBezTo>
                    <a:pt x="10667" y="614"/>
                    <a:pt x="10189" y="0"/>
                    <a:pt x="9537" y="0"/>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2" name="Google Shape;18412;p72"/>
            <p:cNvSpPr/>
            <p:nvPr/>
          </p:nvSpPr>
          <p:spPr>
            <a:xfrm>
              <a:off x="2608230" y="2498166"/>
              <a:ext cx="47292" cy="146096"/>
            </a:xfrm>
            <a:custGeom>
              <a:rect b="b" l="l" r="r" t="t"/>
              <a:pathLst>
                <a:path extrusionOk="0" h="5573" w="1804">
                  <a:moveTo>
                    <a:pt x="23" y="0"/>
                  </a:moveTo>
                  <a:cubicBezTo>
                    <a:pt x="15" y="0"/>
                    <a:pt x="8" y="0"/>
                    <a:pt x="0" y="0"/>
                  </a:cubicBezTo>
                  <a:lnTo>
                    <a:pt x="46" y="0"/>
                  </a:lnTo>
                  <a:cubicBezTo>
                    <a:pt x="38" y="0"/>
                    <a:pt x="31" y="0"/>
                    <a:pt x="23" y="0"/>
                  </a:cubicBezTo>
                  <a:close/>
                  <a:moveTo>
                    <a:pt x="673" y="0"/>
                  </a:moveTo>
                  <a:cubicBezTo>
                    <a:pt x="665" y="0"/>
                    <a:pt x="657" y="0"/>
                    <a:pt x="650" y="0"/>
                  </a:cubicBezTo>
                  <a:lnTo>
                    <a:pt x="46" y="0"/>
                  </a:lnTo>
                  <a:cubicBezTo>
                    <a:pt x="686" y="14"/>
                    <a:pt x="1151" y="622"/>
                    <a:pt x="996" y="1256"/>
                  </a:cubicBezTo>
                  <a:lnTo>
                    <a:pt x="0" y="5573"/>
                  </a:lnTo>
                  <a:lnTo>
                    <a:pt x="664" y="5573"/>
                  </a:lnTo>
                  <a:lnTo>
                    <a:pt x="1660" y="1256"/>
                  </a:lnTo>
                  <a:cubicBezTo>
                    <a:pt x="1803" y="614"/>
                    <a:pt x="1325" y="0"/>
                    <a:pt x="67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3" name="Google Shape;18413;p72"/>
            <p:cNvSpPr/>
            <p:nvPr/>
          </p:nvSpPr>
          <p:spPr>
            <a:xfrm>
              <a:off x="2302458" y="2474704"/>
              <a:ext cx="353850" cy="196796"/>
            </a:xfrm>
            <a:custGeom>
              <a:rect b="b" l="l" r="r" t="t"/>
              <a:pathLst>
                <a:path extrusionOk="0" h="7507" w="13498">
                  <a:moveTo>
                    <a:pt x="708" y="1"/>
                  </a:moveTo>
                  <a:cubicBezTo>
                    <a:pt x="0" y="1"/>
                    <a:pt x="0" y="1054"/>
                    <a:pt x="708" y="1054"/>
                  </a:cubicBezTo>
                  <a:lnTo>
                    <a:pt x="1660" y="1054"/>
                  </a:lnTo>
                  <a:cubicBezTo>
                    <a:pt x="1704" y="1054"/>
                    <a:pt x="1747" y="1083"/>
                    <a:pt x="1762" y="1126"/>
                  </a:cubicBezTo>
                  <a:lnTo>
                    <a:pt x="3566" y="6193"/>
                  </a:lnTo>
                  <a:cubicBezTo>
                    <a:pt x="3898" y="6987"/>
                    <a:pt x="4678" y="7507"/>
                    <a:pt x="5544" y="7507"/>
                  </a:cubicBezTo>
                  <a:lnTo>
                    <a:pt x="12790" y="7507"/>
                  </a:lnTo>
                  <a:cubicBezTo>
                    <a:pt x="13498" y="7507"/>
                    <a:pt x="13498" y="6453"/>
                    <a:pt x="12790" y="6453"/>
                  </a:cubicBezTo>
                  <a:lnTo>
                    <a:pt x="12790" y="6468"/>
                  </a:lnTo>
                  <a:lnTo>
                    <a:pt x="5544" y="6468"/>
                  </a:lnTo>
                  <a:cubicBezTo>
                    <a:pt x="5111" y="6468"/>
                    <a:pt x="4706" y="6193"/>
                    <a:pt x="4533" y="5789"/>
                  </a:cubicBezTo>
                  <a:lnTo>
                    <a:pt x="2743" y="722"/>
                  </a:lnTo>
                  <a:cubicBezTo>
                    <a:pt x="2555" y="289"/>
                    <a:pt x="2137" y="1"/>
                    <a:pt x="1660"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4" name="Google Shape;18414;p72"/>
            <p:cNvSpPr/>
            <p:nvPr/>
          </p:nvSpPr>
          <p:spPr>
            <a:xfrm>
              <a:off x="2402363" y="2644236"/>
              <a:ext cx="254574" cy="27657"/>
            </a:xfrm>
            <a:custGeom>
              <a:rect b="b" l="l" r="r" t="t"/>
              <a:pathLst>
                <a:path extrusionOk="0" h="1055" w="9711">
                  <a:moveTo>
                    <a:pt x="9037" y="1"/>
                  </a:moveTo>
                  <a:cubicBezTo>
                    <a:pt x="9037" y="15"/>
                    <a:pt x="9037" y="29"/>
                    <a:pt x="9037" y="44"/>
                  </a:cubicBezTo>
                  <a:cubicBezTo>
                    <a:pt x="9037" y="333"/>
                    <a:pt x="8792" y="578"/>
                    <a:pt x="8503" y="578"/>
                  </a:cubicBezTo>
                  <a:lnTo>
                    <a:pt x="1256" y="578"/>
                  </a:lnTo>
                  <a:cubicBezTo>
                    <a:pt x="809" y="578"/>
                    <a:pt x="361" y="434"/>
                    <a:pt x="0" y="159"/>
                  </a:cubicBezTo>
                  <a:lnTo>
                    <a:pt x="0" y="159"/>
                  </a:lnTo>
                  <a:cubicBezTo>
                    <a:pt x="405" y="722"/>
                    <a:pt x="1054" y="1054"/>
                    <a:pt x="1747" y="1054"/>
                  </a:cubicBezTo>
                  <a:lnTo>
                    <a:pt x="8979" y="1054"/>
                  </a:lnTo>
                  <a:cubicBezTo>
                    <a:pt x="8984" y="1054"/>
                    <a:pt x="8989" y="1054"/>
                    <a:pt x="8994" y="1054"/>
                  </a:cubicBezTo>
                  <a:cubicBezTo>
                    <a:pt x="9673" y="1054"/>
                    <a:pt x="9711" y="44"/>
                    <a:pt x="9037"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5" name="Google Shape;18415;p72"/>
            <p:cNvSpPr/>
            <p:nvPr/>
          </p:nvSpPr>
          <p:spPr>
            <a:xfrm>
              <a:off x="2375126" y="2653306"/>
              <a:ext cx="243721" cy="76862"/>
            </a:xfrm>
            <a:custGeom>
              <a:rect b="b" l="l" r="r" t="t"/>
              <a:pathLst>
                <a:path extrusionOk="0" h="2932" w="9297">
                  <a:moveTo>
                    <a:pt x="1169" y="1"/>
                  </a:moveTo>
                  <a:lnTo>
                    <a:pt x="621" y="766"/>
                  </a:lnTo>
                  <a:cubicBezTo>
                    <a:pt x="0" y="1676"/>
                    <a:pt x="650" y="2931"/>
                    <a:pt x="1761" y="2931"/>
                  </a:cubicBezTo>
                  <a:lnTo>
                    <a:pt x="8604" y="2931"/>
                  </a:lnTo>
                  <a:cubicBezTo>
                    <a:pt x="9296" y="2931"/>
                    <a:pt x="9296" y="1878"/>
                    <a:pt x="8604" y="1878"/>
                  </a:cubicBezTo>
                  <a:lnTo>
                    <a:pt x="1776" y="1878"/>
                  </a:lnTo>
                  <a:cubicBezTo>
                    <a:pt x="1516" y="1878"/>
                    <a:pt x="1357" y="1589"/>
                    <a:pt x="1501" y="1372"/>
                  </a:cubicBezTo>
                  <a:lnTo>
                    <a:pt x="2050" y="578"/>
                  </a:lnTo>
                  <a:cubicBezTo>
                    <a:pt x="1703" y="463"/>
                    <a:pt x="1400" y="261"/>
                    <a:pt x="1169"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6" name="Google Shape;18416;p72"/>
            <p:cNvSpPr/>
            <p:nvPr/>
          </p:nvSpPr>
          <p:spPr>
            <a:xfrm>
              <a:off x="2382676" y="2688880"/>
              <a:ext cx="232003" cy="41289"/>
            </a:xfrm>
            <a:custGeom>
              <a:rect b="b" l="l" r="r" t="t"/>
              <a:pathLst>
                <a:path extrusionOk="0" h="1575" w="8850">
                  <a:moveTo>
                    <a:pt x="116" y="1"/>
                  </a:moveTo>
                  <a:lnTo>
                    <a:pt x="116" y="1"/>
                  </a:lnTo>
                  <a:cubicBezTo>
                    <a:pt x="1" y="795"/>
                    <a:pt x="593" y="1517"/>
                    <a:pt x="1401" y="1574"/>
                  </a:cubicBezTo>
                  <a:lnTo>
                    <a:pt x="7911" y="1574"/>
                  </a:lnTo>
                  <a:cubicBezTo>
                    <a:pt x="8099" y="1574"/>
                    <a:pt x="8301" y="1560"/>
                    <a:pt x="8489" y="1546"/>
                  </a:cubicBezTo>
                  <a:cubicBezTo>
                    <a:pt x="8518" y="1531"/>
                    <a:pt x="8547" y="1517"/>
                    <a:pt x="8561" y="1502"/>
                  </a:cubicBezTo>
                  <a:lnTo>
                    <a:pt x="8575" y="1502"/>
                  </a:lnTo>
                  <a:lnTo>
                    <a:pt x="8633" y="1473"/>
                  </a:lnTo>
                  <a:lnTo>
                    <a:pt x="8662" y="1444"/>
                  </a:lnTo>
                  <a:lnTo>
                    <a:pt x="8691" y="1416"/>
                  </a:lnTo>
                  <a:lnTo>
                    <a:pt x="8705" y="1401"/>
                  </a:lnTo>
                  <a:lnTo>
                    <a:pt x="8720" y="1387"/>
                  </a:lnTo>
                  <a:lnTo>
                    <a:pt x="8734" y="1372"/>
                  </a:lnTo>
                  <a:lnTo>
                    <a:pt x="8749" y="1343"/>
                  </a:lnTo>
                  <a:lnTo>
                    <a:pt x="8763" y="1315"/>
                  </a:lnTo>
                  <a:lnTo>
                    <a:pt x="8777" y="1300"/>
                  </a:lnTo>
                  <a:lnTo>
                    <a:pt x="8792" y="1271"/>
                  </a:lnTo>
                  <a:lnTo>
                    <a:pt x="8792" y="1257"/>
                  </a:lnTo>
                  <a:lnTo>
                    <a:pt x="8806" y="1228"/>
                  </a:lnTo>
                  <a:lnTo>
                    <a:pt x="8806" y="1213"/>
                  </a:lnTo>
                  <a:lnTo>
                    <a:pt x="8806" y="1170"/>
                  </a:lnTo>
                  <a:lnTo>
                    <a:pt x="8806" y="1112"/>
                  </a:lnTo>
                  <a:lnTo>
                    <a:pt x="8806" y="1055"/>
                  </a:lnTo>
                  <a:cubicBezTo>
                    <a:pt x="8821" y="1040"/>
                    <a:pt x="8835" y="1011"/>
                    <a:pt x="8850" y="997"/>
                  </a:cubicBezTo>
                  <a:lnTo>
                    <a:pt x="8850" y="954"/>
                  </a:lnTo>
                  <a:cubicBezTo>
                    <a:pt x="8835" y="910"/>
                    <a:pt x="8821" y="867"/>
                    <a:pt x="8821" y="838"/>
                  </a:cubicBezTo>
                  <a:cubicBezTo>
                    <a:pt x="8705" y="997"/>
                    <a:pt x="8518" y="1098"/>
                    <a:pt x="8330" y="1112"/>
                  </a:cubicBezTo>
                  <a:lnTo>
                    <a:pt x="1488" y="1112"/>
                  </a:lnTo>
                  <a:cubicBezTo>
                    <a:pt x="824" y="1098"/>
                    <a:pt x="261" y="636"/>
                    <a:pt x="116"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7" name="Google Shape;18417;p72"/>
            <p:cNvSpPr/>
            <p:nvPr/>
          </p:nvSpPr>
          <p:spPr>
            <a:xfrm>
              <a:off x="2396675" y="2652939"/>
              <a:ext cx="32192" cy="27657"/>
            </a:xfrm>
            <a:custGeom>
              <a:rect b="b" l="l" r="r" t="t"/>
              <a:pathLst>
                <a:path extrusionOk="0" h="1055" w="1228">
                  <a:moveTo>
                    <a:pt x="347" y="1"/>
                  </a:moveTo>
                  <a:lnTo>
                    <a:pt x="1" y="506"/>
                  </a:lnTo>
                  <a:cubicBezTo>
                    <a:pt x="261" y="766"/>
                    <a:pt x="564" y="953"/>
                    <a:pt x="910" y="1054"/>
                  </a:cubicBezTo>
                  <a:lnTo>
                    <a:pt x="1228" y="592"/>
                  </a:lnTo>
                  <a:cubicBezTo>
                    <a:pt x="896" y="477"/>
                    <a:pt x="593" y="275"/>
                    <a:pt x="347"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18" name="Google Shape;18418;p72"/>
          <p:cNvGrpSpPr/>
          <p:nvPr/>
        </p:nvGrpSpPr>
        <p:grpSpPr>
          <a:xfrm>
            <a:off x="2831110" y="2442538"/>
            <a:ext cx="246002" cy="348922"/>
            <a:chOff x="2831110" y="2442538"/>
            <a:chExt cx="246002" cy="348922"/>
          </a:xfrm>
        </p:grpSpPr>
        <p:sp>
          <p:nvSpPr>
            <p:cNvPr id="18419" name="Google Shape;18419;p72"/>
            <p:cNvSpPr/>
            <p:nvPr/>
          </p:nvSpPr>
          <p:spPr>
            <a:xfrm>
              <a:off x="2831110" y="2442538"/>
              <a:ext cx="194542" cy="348922"/>
            </a:xfrm>
            <a:custGeom>
              <a:rect b="b" l="l" r="r" t="t"/>
              <a:pathLst>
                <a:path extrusionOk="0" h="13310" w="7421">
                  <a:moveTo>
                    <a:pt x="925" y="0"/>
                  </a:moveTo>
                  <a:cubicBezTo>
                    <a:pt x="419" y="0"/>
                    <a:pt x="1" y="419"/>
                    <a:pt x="1" y="924"/>
                  </a:cubicBezTo>
                  <a:lnTo>
                    <a:pt x="1" y="12372"/>
                  </a:lnTo>
                  <a:cubicBezTo>
                    <a:pt x="1" y="12891"/>
                    <a:pt x="419" y="13310"/>
                    <a:pt x="925" y="13310"/>
                  </a:cubicBezTo>
                  <a:lnTo>
                    <a:pt x="6497" y="13310"/>
                  </a:lnTo>
                  <a:cubicBezTo>
                    <a:pt x="7002" y="13310"/>
                    <a:pt x="7421" y="12891"/>
                    <a:pt x="7421" y="12372"/>
                  </a:cubicBezTo>
                  <a:lnTo>
                    <a:pt x="7421" y="924"/>
                  </a:lnTo>
                  <a:cubicBezTo>
                    <a:pt x="7421" y="419"/>
                    <a:pt x="7002" y="0"/>
                    <a:pt x="6497"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0" name="Google Shape;18420;p72"/>
            <p:cNvSpPr/>
            <p:nvPr/>
          </p:nvSpPr>
          <p:spPr>
            <a:xfrm>
              <a:off x="2831110" y="2476591"/>
              <a:ext cx="194542" cy="276647"/>
            </a:xfrm>
            <a:custGeom>
              <a:rect b="b" l="l" r="r" t="t"/>
              <a:pathLst>
                <a:path extrusionOk="0" h="10553" w="7421">
                  <a:moveTo>
                    <a:pt x="1" y="1"/>
                  </a:moveTo>
                  <a:lnTo>
                    <a:pt x="1" y="10553"/>
                  </a:lnTo>
                  <a:lnTo>
                    <a:pt x="7421" y="10553"/>
                  </a:lnTo>
                  <a:lnTo>
                    <a:pt x="7421" y="1"/>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1" name="Google Shape;18421;p72"/>
            <p:cNvSpPr/>
            <p:nvPr/>
          </p:nvSpPr>
          <p:spPr>
            <a:xfrm>
              <a:off x="2926480" y="2542181"/>
              <a:ext cx="99171" cy="158732"/>
            </a:xfrm>
            <a:custGeom>
              <a:rect b="b" l="l" r="r" t="t"/>
              <a:pathLst>
                <a:path extrusionOk="0" h="6055" w="3783">
                  <a:moveTo>
                    <a:pt x="3022" y="1"/>
                  </a:moveTo>
                  <a:cubicBezTo>
                    <a:pt x="1399" y="1"/>
                    <a:pt x="0" y="1313"/>
                    <a:pt x="0" y="3027"/>
                  </a:cubicBezTo>
                  <a:cubicBezTo>
                    <a:pt x="0" y="4741"/>
                    <a:pt x="1399" y="6054"/>
                    <a:pt x="3022" y="6054"/>
                  </a:cubicBezTo>
                  <a:cubicBezTo>
                    <a:pt x="3272" y="6054"/>
                    <a:pt x="3527" y="6023"/>
                    <a:pt x="3783" y="5958"/>
                  </a:cubicBezTo>
                  <a:lnTo>
                    <a:pt x="3783" y="97"/>
                  </a:lnTo>
                  <a:cubicBezTo>
                    <a:pt x="3527" y="32"/>
                    <a:pt x="3272" y="1"/>
                    <a:pt x="3022"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2" name="Google Shape;18422;p72"/>
            <p:cNvSpPr/>
            <p:nvPr/>
          </p:nvSpPr>
          <p:spPr>
            <a:xfrm>
              <a:off x="3008979" y="2476591"/>
              <a:ext cx="16673" cy="276647"/>
            </a:xfrm>
            <a:custGeom>
              <a:rect b="b" l="l" r="r" t="t"/>
              <a:pathLst>
                <a:path extrusionOk="0" h="10553" w="636">
                  <a:moveTo>
                    <a:pt x="0" y="1"/>
                  </a:moveTo>
                  <a:lnTo>
                    <a:pt x="0" y="10553"/>
                  </a:lnTo>
                  <a:lnTo>
                    <a:pt x="636" y="10553"/>
                  </a:lnTo>
                  <a:lnTo>
                    <a:pt x="636"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3" name="Google Shape;18423;p72"/>
            <p:cNvSpPr/>
            <p:nvPr/>
          </p:nvSpPr>
          <p:spPr>
            <a:xfrm>
              <a:off x="2877668" y="2587481"/>
              <a:ext cx="77229" cy="10617"/>
            </a:xfrm>
            <a:custGeom>
              <a:rect b="b" l="l" r="r" t="t"/>
              <a:pathLst>
                <a:path extrusionOk="0" h="405" w="2946">
                  <a:moveTo>
                    <a:pt x="260" y="0"/>
                  </a:moveTo>
                  <a:cubicBezTo>
                    <a:pt x="0" y="0"/>
                    <a:pt x="0" y="404"/>
                    <a:pt x="260" y="404"/>
                  </a:cubicBezTo>
                  <a:lnTo>
                    <a:pt x="2671" y="404"/>
                  </a:lnTo>
                  <a:cubicBezTo>
                    <a:pt x="2945" y="404"/>
                    <a:pt x="2945" y="0"/>
                    <a:pt x="2671"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4" name="Google Shape;18424;p72"/>
            <p:cNvSpPr/>
            <p:nvPr/>
          </p:nvSpPr>
          <p:spPr>
            <a:xfrm>
              <a:off x="2851164" y="2567426"/>
              <a:ext cx="117338" cy="10617"/>
            </a:xfrm>
            <a:custGeom>
              <a:rect b="b" l="l" r="r" t="t"/>
              <a:pathLst>
                <a:path extrusionOk="0" h="405" w="4476">
                  <a:moveTo>
                    <a:pt x="275" y="0"/>
                  </a:moveTo>
                  <a:cubicBezTo>
                    <a:pt x="1" y="0"/>
                    <a:pt x="1" y="404"/>
                    <a:pt x="275" y="404"/>
                  </a:cubicBezTo>
                  <a:lnTo>
                    <a:pt x="4202" y="404"/>
                  </a:lnTo>
                  <a:cubicBezTo>
                    <a:pt x="4476" y="404"/>
                    <a:pt x="4476" y="0"/>
                    <a:pt x="4202"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5" name="Google Shape;18425;p72"/>
            <p:cNvSpPr/>
            <p:nvPr/>
          </p:nvSpPr>
          <p:spPr>
            <a:xfrm>
              <a:off x="2897329" y="2643109"/>
              <a:ext cx="55287" cy="10617"/>
            </a:xfrm>
            <a:custGeom>
              <a:rect b="b" l="l" r="r" t="t"/>
              <a:pathLst>
                <a:path extrusionOk="0" h="405" w="2109">
                  <a:moveTo>
                    <a:pt x="275" y="0"/>
                  </a:moveTo>
                  <a:cubicBezTo>
                    <a:pt x="1" y="0"/>
                    <a:pt x="1" y="404"/>
                    <a:pt x="275" y="404"/>
                  </a:cubicBezTo>
                  <a:lnTo>
                    <a:pt x="1849" y="404"/>
                  </a:lnTo>
                  <a:cubicBezTo>
                    <a:pt x="2109" y="404"/>
                    <a:pt x="2109" y="0"/>
                    <a:pt x="1849"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6" name="Google Shape;18426;p72"/>
            <p:cNvSpPr/>
            <p:nvPr/>
          </p:nvSpPr>
          <p:spPr>
            <a:xfrm>
              <a:off x="2865556" y="2627196"/>
              <a:ext cx="79117" cy="10643"/>
            </a:xfrm>
            <a:custGeom>
              <a:rect b="b" l="l" r="r" t="t"/>
              <a:pathLst>
                <a:path extrusionOk="0" h="406" w="3018">
                  <a:moveTo>
                    <a:pt x="275" y="1"/>
                  </a:moveTo>
                  <a:cubicBezTo>
                    <a:pt x="0" y="1"/>
                    <a:pt x="0" y="405"/>
                    <a:pt x="275" y="405"/>
                  </a:cubicBezTo>
                  <a:lnTo>
                    <a:pt x="2758" y="405"/>
                  </a:lnTo>
                  <a:cubicBezTo>
                    <a:pt x="3017" y="405"/>
                    <a:pt x="3017" y="1"/>
                    <a:pt x="2758" y="1"/>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7" name="Google Shape;18427;p72"/>
            <p:cNvSpPr/>
            <p:nvPr/>
          </p:nvSpPr>
          <p:spPr>
            <a:xfrm>
              <a:off x="2934056" y="2550019"/>
              <a:ext cx="143055" cy="143055"/>
            </a:xfrm>
            <a:custGeom>
              <a:rect b="b" l="l" r="r" t="t"/>
              <a:pathLst>
                <a:path extrusionOk="0" h="5457" w="5457">
                  <a:moveTo>
                    <a:pt x="2729" y="0"/>
                  </a:moveTo>
                  <a:cubicBezTo>
                    <a:pt x="1227" y="0"/>
                    <a:pt x="0" y="1227"/>
                    <a:pt x="0" y="2728"/>
                  </a:cubicBezTo>
                  <a:cubicBezTo>
                    <a:pt x="0" y="4230"/>
                    <a:pt x="1227" y="5457"/>
                    <a:pt x="2729" y="5457"/>
                  </a:cubicBezTo>
                  <a:cubicBezTo>
                    <a:pt x="4244" y="5457"/>
                    <a:pt x="5457" y="4230"/>
                    <a:pt x="5457" y="2728"/>
                  </a:cubicBezTo>
                  <a:cubicBezTo>
                    <a:pt x="5457" y="1227"/>
                    <a:pt x="4244" y="0"/>
                    <a:pt x="272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8" name="Google Shape;18428;p72"/>
            <p:cNvSpPr/>
            <p:nvPr/>
          </p:nvSpPr>
          <p:spPr>
            <a:xfrm>
              <a:off x="2957125" y="2572722"/>
              <a:ext cx="97284" cy="97651"/>
            </a:xfrm>
            <a:custGeom>
              <a:rect b="b" l="l" r="r" t="t"/>
              <a:pathLst>
                <a:path extrusionOk="0" h="3725" w="3711">
                  <a:moveTo>
                    <a:pt x="1849" y="0"/>
                  </a:moveTo>
                  <a:cubicBezTo>
                    <a:pt x="824" y="0"/>
                    <a:pt x="1" y="838"/>
                    <a:pt x="1" y="1862"/>
                  </a:cubicBezTo>
                  <a:cubicBezTo>
                    <a:pt x="1" y="2887"/>
                    <a:pt x="824" y="3725"/>
                    <a:pt x="1849" y="3725"/>
                  </a:cubicBezTo>
                  <a:cubicBezTo>
                    <a:pt x="2873" y="3725"/>
                    <a:pt x="3711" y="2887"/>
                    <a:pt x="3711" y="1862"/>
                  </a:cubicBezTo>
                  <a:cubicBezTo>
                    <a:pt x="3711" y="838"/>
                    <a:pt x="2873" y="0"/>
                    <a:pt x="1849"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9" name="Google Shape;18429;p72"/>
            <p:cNvSpPr/>
            <p:nvPr/>
          </p:nvSpPr>
          <p:spPr>
            <a:xfrm>
              <a:off x="2951463" y="2568082"/>
              <a:ext cx="108242" cy="107219"/>
            </a:xfrm>
            <a:custGeom>
              <a:rect b="b" l="l" r="r" t="t"/>
              <a:pathLst>
                <a:path extrusionOk="0" h="4090" w="4129">
                  <a:moveTo>
                    <a:pt x="1828" y="1"/>
                  </a:moveTo>
                  <a:cubicBezTo>
                    <a:pt x="1816" y="1"/>
                    <a:pt x="1803" y="2"/>
                    <a:pt x="1790" y="4"/>
                  </a:cubicBezTo>
                  <a:cubicBezTo>
                    <a:pt x="1660" y="18"/>
                    <a:pt x="1545" y="47"/>
                    <a:pt x="1429" y="91"/>
                  </a:cubicBezTo>
                  <a:cubicBezTo>
                    <a:pt x="1203" y="147"/>
                    <a:pt x="1254" y="481"/>
                    <a:pt x="1473" y="481"/>
                  </a:cubicBezTo>
                  <a:cubicBezTo>
                    <a:pt x="1478" y="481"/>
                    <a:pt x="1482" y="481"/>
                    <a:pt x="1487" y="480"/>
                  </a:cubicBezTo>
                  <a:cubicBezTo>
                    <a:pt x="1516" y="480"/>
                    <a:pt x="1530" y="480"/>
                    <a:pt x="1545" y="466"/>
                  </a:cubicBezTo>
                  <a:cubicBezTo>
                    <a:pt x="1646" y="437"/>
                    <a:pt x="1747" y="423"/>
                    <a:pt x="1848" y="408"/>
                  </a:cubicBezTo>
                  <a:cubicBezTo>
                    <a:pt x="2095" y="367"/>
                    <a:pt x="2055" y="1"/>
                    <a:pt x="1828" y="1"/>
                  </a:cubicBezTo>
                  <a:close/>
                  <a:moveTo>
                    <a:pt x="2637" y="81"/>
                  </a:moveTo>
                  <a:cubicBezTo>
                    <a:pt x="2436" y="81"/>
                    <a:pt x="2361" y="388"/>
                    <a:pt x="2584" y="480"/>
                  </a:cubicBezTo>
                  <a:cubicBezTo>
                    <a:pt x="2671" y="509"/>
                    <a:pt x="2757" y="538"/>
                    <a:pt x="2844" y="596"/>
                  </a:cubicBezTo>
                  <a:cubicBezTo>
                    <a:pt x="2873" y="610"/>
                    <a:pt x="2916" y="610"/>
                    <a:pt x="2945" y="610"/>
                  </a:cubicBezTo>
                  <a:cubicBezTo>
                    <a:pt x="3162" y="610"/>
                    <a:pt x="3234" y="336"/>
                    <a:pt x="3046" y="235"/>
                  </a:cubicBezTo>
                  <a:cubicBezTo>
                    <a:pt x="2931" y="177"/>
                    <a:pt x="2815" y="120"/>
                    <a:pt x="2700" y="91"/>
                  </a:cubicBezTo>
                  <a:cubicBezTo>
                    <a:pt x="2678" y="84"/>
                    <a:pt x="2657" y="81"/>
                    <a:pt x="2637" y="81"/>
                  </a:cubicBezTo>
                  <a:close/>
                  <a:moveTo>
                    <a:pt x="781" y="492"/>
                  </a:moveTo>
                  <a:cubicBezTo>
                    <a:pt x="732" y="492"/>
                    <a:pt x="682" y="510"/>
                    <a:pt x="635" y="553"/>
                  </a:cubicBezTo>
                  <a:cubicBezTo>
                    <a:pt x="549" y="639"/>
                    <a:pt x="477" y="726"/>
                    <a:pt x="404" y="827"/>
                  </a:cubicBezTo>
                  <a:cubicBezTo>
                    <a:pt x="303" y="971"/>
                    <a:pt x="390" y="1159"/>
                    <a:pt x="563" y="1159"/>
                  </a:cubicBezTo>
                  <a:cubicBezTo>
                    <a:pt x="635" y="1159"/>
                    <a:pt x="693" y="1116"/>
                    <a:pt x="736" y="1072"/>
                  </a:cubicBezTo>
                  <a:cubicBezTo>
                    <a:pt x="794" y="986"/>
                    <a:pt x="852" y="913"/>
                    <a:pt x="924" y="841"/>
                  </a:cubicBezTo>
                  <a:cubicBezTo>
                    <a:pt x="1080" y="697"/>
                    <a:pt x="944" y="492"/>
                    <a:pt x="781" y="492"/>
                  </a:cubicBezTo>
                  <a:close/>
                  <a:moveTo>
                    <a:pt x="3577" y="740"/>
                  </a:moveTo>
                  <a:cubicBezTo>
                    <a:pt x="3431" y="740"/>
                    <a:pt x="3293" y="903"/>
                    <a:pt x="3407" y="1058"/>
                  </a:cubicBezTo>
                  <a:cubicBezTo>
                    <a:pt x="3465" y="1144"/>
                    <a:pt x="3522" y="1231"/>
                    <a:pt x="3566" y="1318"/>
                  </a:cubicBezTo>
                  <a:cubicBezTo>
                    <a:pt x="3595" y="1390"/>
                    <a:pt x="3667" y="1433"/>
                    <a:pt x="3739" y="1433"/>
                  </a:cubicBezTo>
                  <a:lnTo>
                    <a:pt x="3753" y="1433"/>
                  </a:lnTo>
                  <a:cubicBezTo>
                    <a:pt x="3898" y="1433"/>
                    <a:pt x="3999" y="1274"/>
                    <a:pt x="3927" y="1144"/>
                  </a:cubicBezTo>
                  <a:cubicBezTo>
                    <a:pt x="3869" y="1029"/>
                    <a:pt x="3811" y="928"/>
                    <a:pt x="3739" y="827"/>
                  </a:cubicBezTo>
                  <a:cubicBezTo>
                    <a:pt x="3694" y="765"/>
                    <a:pt x="3635" y="740"/>
                    <a:pt x="3577" y="740"/>
                  </a:cubicBezTo>
                  <a:close/>
                  <a:moveTo>
                    <a:pt x="235" y="1516"/>
                  </a:moveTo>
                  <a:cubicBezTo>
                    <a:pt x="148" y="1516"/>
                    <a:pt x="62" y="1566"/>
                    <a:pt x="44" y="1679"/>
                  </a:cubicBezTo>
                  <a:cubicBezTo>
                    <a:pt x="15" y="1794"/>
                    <a:pt x="0" y="1924"/>
                    <a:pt x="0" y="2039"/>
                  </a:cubicBezTo>
                  <a:cubicBezTo>
                    <a:pt x="0" y="2155"/>
                    <a:pt x="101" y="2242"/>
                    <a:pt x="202" y="2242"/>
                  </a:cubicBezTo>
                  <a:lnTo>
                    <a:pt x="217" y="2242"/>
                  </a:lnTo>
                  <a:cubicBezTo>
                    <a:pt x="318" y="2242"/>
                    <a:pt x="404" y="2155"/>
                    <a:pt x="419" y="2054"/>
                  </a:cubicBezTo>
                  <a:cubicBezTo>
                    <a:pt x="419" y="1953"/>
                    <a:pt x="419" y="1852"/>
                    <a:pt x="433" y="1751"/>
                  </a:cubicBezTo>
                  <a:cubicBezTo>
                    <a:pt x="466" y="1603"/>
                    <a:pt x="350" y="1516"/>
                    <a:pt x="235" y="1516"/>
                  </a:cubicBezTo>
                  <a:close/>
                  <a:moveTo>
                    <a:pt x="3927" y="1834"/>
                  </a:moveTo>
                  <a:cubicBezTo>
                    <a:pt x="3826" y="1834"/>
                    <a:pt x="3725" y="1902"/>
                    <a:pt x="3725" y="2039"/>
                  </a:cubicBezTo>
                  <a:cubicBezTo>
                    <a:pt x="3725" y="2140"/>
                    <a:pt x="3710" y="2242"/>
                    <a:pt x="3696" y="2343"/>
                  </a:cubicBezTo>
                  <a:cubicBezTo>
                    <a:pt x="3681" y="2444"/>
                    <a:pt x="3753" y="2559"/>
                    <a:pt x="3869" y="2574"/>
                  </a:cubicBezTo>
                  <a:lnTo>
                    <a:pt x="3898" y="2574"/>
                  </a:lnTo>
                  <a:cubicBezTo>
                    <a:pt x="3999" y="2574"/>
                    <a:pt x="4085" y="2501"/>
                    <a:pt x="4100" y="2400"/>
                  </a:cubicBezTo>
                  <a:cubicBezTo>
                    <a:pt x="4114" y="2285"/>
                    <a:pt x="4129" y="2169"/>
                    <a:pt x="4129" y="2039"/>
                  </a:cubicBezTo>
                  <a:cubicBezTo>
                    <a:pt x="4129" y="1902"/>
                    <a:pt x="4028" y="1834"/>
                    <a:pt x="3927" y="1834"/>
                  </a:cubicBezTo>
                  <a:close/>
                  <a:moveTo>
                    <a:pt x="409" y="2668"/>
                  </a:moveTo>
                  <a:cubicBezTo>
                    <a:pt x="284" y="2668"/>
                    <a:pt x="168" y="2788"/>
                    <a:pt x="217" y="2934"/>
                  </a:cubicBezTo>
                  <a:cubicBezTo>
                    <a:pt x="260" y="3050"/>
                    <a:pt x="332" y="3151"/>
                    <a:pt x="404" y="3252"/>
                  </a:cubicBezTo>
                  <a:cubicBezTo>
                    <a:pt x="448" y="3310"/>
                    <a:pt x="505" y="3339"/>
                    <a:pt x="563" y="3339"/>
                  </a:cubicBezTo>
                  <a:cubicBezTo>
                    <a:pt x="736" y="3339"/>
                    <a:pt x="823" y="3151"/>
                    <a:pt x="722" y="3007"/>
                  </a:cubicBezTo>
                  <a:cubicBezTo>
                    <a:pt x="664" y="2934"/>
                    <a:pt x="621" y="2848"/>
                    <a:pt x="578" y="2761"/>
                  </a:cubicBezTo>
                  <a:cubicBezTo>
                    <a:pt x="531" y="2696"/>
                    <a:pt x="469" y="2668"/>
                    <a:pt x="409" y="2668"/>
                  </a:cubicBezTo>
                  <a:close/>
                  <a:moveTo>
                    <a:pt x="3563" y="2923"/>
                  </a:moveTo>
                  <a:cubicBezTo>
                    <a:pt x="3507" y="2923"/>
                    <a:pt x="3451" y="2947"/>
                    <a:pt x="3407" y="3007"/>
                  </a:cubicBezTo>
                  <a:cubicBezTo>
                    <a:pt x="3349" y="3093"/>
                    <a:pt x="3292" y="3165"/>
                    <a:pt x="3219" y="3238"/>
                  </a:cubicBezTo>
                  <a:cubicBezTo>
                    <a:pt x="3075" y="3367"/>
                    <a:pt x="3176" y="3584"/>
                    <a:pt x="3349" y="3584"/>
                  </a:cubicBezTo>
                  <a:lnTo>
                    <a:pt x="3364" y="3584"/>
                  </a:lnTo>
                  <a:cubicBezTo>
                    <a:pt x="3407" y="3584"/>
                    <a:pt x="3465" y="3570"/>
                    <a:pt x="3494" y="3526"/>
                  </a:cubicBezTo>
                  <a:cubicBezTo>
                    <a:pt x="3580" y="3440"/>
                    <a:pt x="3667" y="3353"/>
                    <a:pt x="3739" y="3252"/>
                  </a:cubicBezTo>
                  <a:cubicBezTo>
                    <a:pt x="3854" y="3095"/>
                    <a:pt x="3711" y="2923"/>
                    <a:pt x="3563" y="2923"/>
                  </a:cubicBezTo>
                  <a:close/>
                  <a:moveTo>
                    <a:pt x="1181" y="3470"/>
                  </a:moveTo>
                  <a:cubicBezTo>
                    <a:pt x="993" y="3470"/>
                    <a:pt x="888" y="3748"/>
                    <a:pt x="1097" y="3858"/>
                  </a:cubicBezTo>
                  <a:cubicBezTo>
                    <a:pt x="1198" y="3916"/>
                    <a:pt x="1314" y="3959"/>
                    <a:pt x="1429" y="4003"/>
                  </a:cubicBezTo>
                  <a:cubicBezTo>
                    <a:pt x="1456" y="4003"/>
                    <a:pt x="1471" y="4015"/>
                    <a:pt x="1496" y="4017"/>
                  </a:cubicBezTo>
                  <a:lnTo>
                    <a:pt x="1496" y="4017"/>
                  </a:lnTo>
                  <a:cubicBezTo>
                    <a:pt x="1734" y="4009"/>
                    <a:pt x="1787" y="3684"/>
                    <a:pt x="1559" y="3613"/>
                  </a:cubicBezTo>
                  <a:cubicBezTo>
                    <a:pt x="1458" y="3584"/>
                    <a:pt x="1372" y="3541"/>
                    <a:pt x="1285" y="3497"/>
                  </a:cubicBezTo>
                  <a:cubicBezTo>
                    <a:pt x="1249" y="3478"/>
                    <a:pt x="1213" y="3470"/>
                    <a:pt x="1181" y="3470"/>
                  </a:cubicBezTo>
                  <a:close/>
                  <a:moveTo>
                    <a:pt x="1496" y="4017"/>
                  </a:moveTo>
                  <a:cubicBezTo>
                    <a:pt x="1493" y="4017"/>
                    <a:pt x="1490" y="4017"/>
                    <a:pt x="1487" y="4017"/>
                  </a:cubicBezTo>
                  <a:lnTo>
                    <a:pt x="1502" y="4017"/>
                  </a:lnTo>
                  <a:cubicBezTo>
                    <a:pt x="1500" y="4017"/>
                    <a:pt x="1498" y="4017"/>
                    <a:pt x="1496" y="4017"/>
                  </a:cubicBezTo>
                  <a:close/>
                  <a:moveTo>
                    <a:pt x="2657" y="3600"/>
                  </a:moveTo>
                  <a:cubicBezTo>
                    <a:pt x="2634" y="3600"/>
                    <a:pt x="2610" y="3604"/>
                    <a:pt x="2584" y="3613"/>
                  </a:cubicBezTo>
                  <a:cubicBezTo>
                    <a:pt x="2483" y="3642"/>
                    <a:pt x="2397" y="3671"/>
                    <a:pt x="2295" y="3685"/>
                  </a:cubicBezTo>
                  <a:cubicBezTo>
                    <a:pt x="2036" y="3714"/>
                    <a:pt x="2065" y="4089"/>
                    <a:pt x="2324" y="4089"/>
                  </a:cubicBezTo>
                  <a:lnTo>
                    <a:pt x="2353" y="4089"/>
                  </a:lnTo>
                  <a:cubicBezTo>
                    <a:pt x="2469" y="4075"/>
                    <a:pt x="2584" y="4046"/>
                    <a:pt x="2714" y="4003"/>
                  </a:cubicBezTo>
                  <a:cubicBezTo>
                    <a:pt x="2948" y="3925"/>
                    <a:pt x="2866" y="3600"/>
                    <a:pt x="2657" y="3600"/>
                  </a:cubicBezTo>
                  <a:close/>
                </a:path>
              </a:pathLst>
            </a:custGeom>
            <a:solidFill>
              <a:srgbClr val="C1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0" name="Google Shape;18430;p72"/>
            <p:cNvSpPr/>
            <p:nvPr/>
          </p:nvSpPr>
          <p:spPr>
            <a:xfrm>
              <a:off x="2985123" y="2600719"/>
              <a:ext cx="42049" cy="43543"/>
            </a:xfrm>
            <a:custGeom>
              <a:rect b="b" l="l" r="r" t="t"/>
              <a:pathLst>
                <a:path extrusionOk="0" h="1661" w="1604">
                  <a:moveTo>
                    <a:pt x="694" y="0"/>
                  </a:moveTo>
                  <a:cubicBezTo>
                    <a:pt x="1" y="0"/>
                    <a:pt x="1" y="1040"/>
                    <a:pt x="694" y="1040"/>
                  </a:cubicBezTo>
                  <a:lnTo>
                    <a:pt x="939" y="1040"/>
                  </a:lnTo>
                  <a:cubicBezTo>
                    <a:pt x="1084" y="1040"/>
                    <a:pt x="1084" y="1256"/>
                    <a:pt x="939" y="1256"/>
                  </a:cubicBezTo>
                  <a:lnTo>
                    <a:pt x="578" y="1256"/>
                  </a:lnTo>
                  <a:cubicBezTo>
                    <a:pt x="552" y="1144"/>
                    <a:pt x="466" y="1093"/>
                    <a:pt x="379" y="1093"/>
                  </a:cubicBezTo>
                  <a:cubicBezTo>
                    <a:pt x="277" y="1093"/>
                    <a:pt x="174" y="1166"/>
                    <a:pt x="174" y="1300"/>
                  </a:cubicBezTo>
                  <a:cubicBezTo>
                    <a:pt x="174" y="1487"/>
                    <a:pt x="333" y="1646"/>
                    <a:pt x="535" y="1661"/>
                  </a:cubicBezTo>
                  <a:lnTo>
                    <a:pt x="925" y="1661"/>
                  </a:lnTo>
                  <a:cubicBezTo>
                    <a:pt x="1603" y="1661"/>
                    <a:pt x="1603" y="621"/>
                    <a:pt x="925" y="621"/>
                  </a:cubicBezTo>
                  <a:lnTo>
                    <a:pt x="679" y="621"/>
                  </a:lnTo>
                  <a:cubicBezTo>
                    <a:pt x="535" y="621"/>
                    <a:pt x="535" y="405"/>
                    <a:pt x="679" y="405"/>
                  </a:cubicBezTo>
                  <a:lnTo>
                    <a:pt x="1040" y="405"/>
                  </a:lnTo>
                  <a:cubicBezTo>
                    <a:pt x="1060" y="511"/>
                    <a:pt x="1148" y="563"/>
                    <a:pt x="1237" y="563"/>
                  </a:cubicBezTo>
                  <a:cubicBezTo>
                    <a:pt x="1340" y="563"/>
                    <a:pt x="1445" y="493"/>
                    <a:pt x="1445" y="361"/>
                  </a:cubicBezTo>
                  <a:cubicBezTo>
                    <a:pt x="1445" y="159"/>
                    <a:pt x="1286" y="0"/>
                    <a:pt x="1084"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1" name="Google Shape;18431;p72"/>
            <p:cNvSpPr/>
            <p:nvPr/>
          </p:nvSpPr>
          <p:spPr>
            <a:xfrm>
              <a:off x="3000642" y="2590784"/>
              <a:ext cx="10643" cy="20553"/>
            </a:xfrm>
            <a:custGeom>
              <a:rect b="b" l="l" r="r" t="t"/>
              <a:pathLst>
                <a:path extrusionOk="0" h="784" w="406">
                  <a:moveTo>
                    <a:pt x="203" y="1"/>
                  </a:moveTo>
                  <a:cubicBezTo>
                    <a:pt x="102" y="1"/>
                    <a:pt x="1" y="69"/>
                    <a:pt x="1" y="206"/>
                  </a:cubicBezTo>
                  <a:lnTo>
                    <a:pt x="1" y="582"/>
                  </a:lnTo>
                  <a:cubicBezTo>
                    <a:pt x="1" y="683"/>
                    <a:pt x="87" y="784"/>
                    <a:pt x="203" y="784"/>
                  </a:cubicBezTo>
                  <a:cubicBezTo>
                    <a:pt x="318" y="784"/>
                    <a:pt x="405" y="683"/>
                    <a:pt x="405" y="582"/>
                  </a:cubicBezTo>
                  <a:lnTo>
                    <a:pt x="405" y="206"/>
                  </a:lnTo>
                  <a:cubicBezTo>
                    <a:pt x="405" y="69"/>
                    <a:pt x="304" y="1"/>
                    <a:pt x="203"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2" name="Google Shape;18432;p72"/>
            <p:cNvSpPr/>
            <p:nvPr/>
          </p:nvSpPr>
          <p:spPr>
            <a:xfrm>
              <a:off x="3000642" y="2633540"/>
              <a:ext cx="10643" cy="20553"/>
            </a:xfrm>
            <a:custGeom>
              <a:rect b="b" l="l" r="r" t="t"/>
              <a:pathLst>
                <a:path extrusionOk="0" h="784" w="406">
                  <a:moveTo>
                    <a:pt x="203" y="1"/>
                  </a:moveTo>
                  <a:cubicBezTo>
                    <a:pt x="102" y="1"/>
                    <a:pt x="1" y="69"/>
                    <a:pt x="1" y="206"/>
                  </a:cubicBezTo>
                  <a:lnTo>
                    <a:pt x="1" y="582"/>
                  </a:lnTo>
                  <a:cubicBezTo>
                    <a:pt x="1" y="697"/>
                    <a:pt x="87" y="784"/>
                    <a:pt x="203" y="784"/>
                  </a:cubicBezTo>
                  <a:cubicBezTo>
                    <a:pt x="318" y="784"/>
                    <a:pt x="405" y="697"/>
                    <a:pt x="405" y="582"/>
                  </a:cubicBezTo>
                  <a:lnTo>
                    <a:pt x="405" y="206"/>
                  </a:lnTo>
                  <a:cubicBezTo>
                    <a:pt x="405" y="69"/>
                    <a:pt x="304" y="1"/>
                    <a:pt x="203"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33" name="Google Shape;18433;p72"/>
          <p:cNvGrpSpPr/>
          <p:nvPr/>
        </p:nvGrpSpPr>
        <p:grpSpPr>
          <a:xfrm>
            <a:off x="3314750" y="3817357"/>
            <a:ext cx="362920" cy="356865"/>
            <a:chOff x="3314750" y="3817357"/>
            <a:chExt cx="362920" cy="356865"/>
          </a:xfrm>
        </p:grpSpPr>
        <p:sp>
          <p:nvSpPr>
            <p:cNvPr id="18434" name="Google Shape;18434;p72"/>
            <p:cNvSpPr/>
            <p:nvPr/>
          </p:nvSpPr>
          <p:spPr>
            <a:xfrm>
              <a:off x="3314750"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5" name="Google Shape;18435;p72"/>
            <p:cNvSpPr/>
            <p:nvPr/>
          </p:nvSpPr>
          <p:spPr>
            <a:xfrm>
              <a:off x="3469891" y="3817357"/>
              <a:ext cx="207780" cy="356865"/>
            </a:xfrm>
            <a:custGeom>
              <a:rect b="b" l="l" r="r" t="t"/>
              <a:pathLst>
                <a:path extrusionOk="0" h="13613" w="7926">
                  <a:moveTo>
                    <a:pt x="881" y="0"/>
                  </a:moveTo>
                  <a:cubicBezTo>
                    <a:pt x="884" y="0"/>
                    <a:pt x="886" y="0"/>
                    <a:pt x="888" y="0"/>
                  </a:cubicBezTo>
                  <a:lnTo>
                    <a:pt x="888" y="0"/>
                  </a:lnTo>
                  <a:cubicBezTo>
                    <a:pt x="891" y="0"/>
                    <a:pt x="893" y="0"/>
                    <a:pt x="896" y="0"/>
                  </a:cubicBezTo>
                  <a:close/>
                  <a:moveTo>
                    <a:pt x="888" y="0"/>
                  </a:moveTo>
                  <a:lnTo>
                    <a:pt x="888" y="0"/>
                  </a:lnTo>
                  <a:cubicBezTo>
                    <a:pt x="588" y="0"/>
                    <a:pt x="301" y="15"/>
                    <a:pt x="1" y="58"/>
                  </a:cubicBezTo>
                  <a:cubicBezTo>
                    <a:pt x="3393" y="491"/>
                    <a:pt x="5934" y="3378"/>
                    <a:pt x="5934" y="6799"/>
                  </a:cubicBezTo>
                  <a:cubicBezTo>
                    <a:pt x="5934" y="10220"/>
                    <a:pt x="3393" y="13107"/>
                    <a:pt x="1" y="13555"/>
                  </a:cubicBezTo>
                  <a:cubicBezTo>
                    <a:pt x="299" y="13594"/>
                    <a:pt x="595" y="13612"/>
                    <a:pt x="887" y="13612"/>
                  </a:cubicBezTo>
                  <a:cubicBezTo>
                    <a:pt x="4418" y="13612"/>
                    <a:pt x="7441" y="10873"/>
                    <a:pt x="7680" y="7247"/>
                  </a:cubicBezTo>
                  <a:cubicBezTo>
                    <a:pt x="7926" y="3323"/>
                    <a:pt x="4826" y="4"/>
                    <a:pt x="888" y="0"/>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6" name="Google Shape;18436;p72"/>
            <p:cNvSpPr/>
            <p:nvPr/>
          </p:nvSpPr>
          <p:spPr>
            <a:xfrm>
              <a:off x="3379082" y="3881296"/>
              <a:ext cx="228595" cy="228595"/>
            </a:xfrm>
            <a:custGeom>
              <a:rect b="b" l="l" r="r" t="t"/>
              <a:pathLst>
                <a:path extrusionOk="0" h="8720" w="8720">
                  <a:moveTo>
                    <a:pt x="6886" y="448"/>
                  </a:moveTo>
                  <a:cubicBezTo>
                    <a:pt x="7651" y="448"/>
                    <a:pt x="8272" y="1069"/>
                    <a:pt x="8272" y="1834"/>
                  </a:cubicBezTo>
                  <a:lnTo>
                    <a:pt x="8272" y="6872"/>
                  </a:lnTo>
                  <a:lnTo>
                    <a:pt x="8272" y="6886"/>
                  </a:lnTo>
                  <a:cubicBezTo>
                    <a:pt x="8272" y="7652"/>
                    <a:pt x="7651" y="8272"/>
                    <a:pt x="6872" y="8272"/>
                  </a:cubicBezTo>
                  <a:lnTo>
                    <a:pt x="1848" y="8272"/>
                  </a:lnTo>
                  <a:cubicBezTo>
                    <a:pt x="1069" y="8272"/>
                    <a:pt x="448" y="7652"/>
                    <a:pt x="448" y="6886"/>
                  </a:cubicBezTo>
                  <a:lnTo>
                    <a:pt x="448" y="1834"/>
                  </a:lnTo>
                  <a:cubicBezTo>
                    <a:pt x="448" y="1069"/>
                    <a:pt x="1069" y="448"/>
                    <a:pt x="1848" y="448"/>
                  </a:cubicBezTo>
                  <a:close/>
                  <a:moveTo>
                    <a:pt x="1848" y="1"/>
                  </a:moveTo>
                  <a:cubicBezTo>
                    <a:pt x="823" y="1"/>
                    <a:pt x="0" y="824"/>
                    <a:pt x="0" y="1834"/>
                  </a:cubicBezTo>
                  <a:lnTo>
                    <a:pt x="0" y="6872"/>
                  </a:lnTo>
                  <a:cubicBezTo>
                    <a:pt x="0" y="7897"/>
                    <a:pt x="823" y="8720"/>
                    <a:pt x="1848" y="8720"/>
                  </a:cubicBezTo>
                  <a:lnTo>
                    <a:pt x="6886" y="8720"/>
                  </a:lnTo>
                  <a:cubicBezTo>
                    <a:pt x="7897" y="8720"/>
                    <a:pt x="8719" y="7897"/>
                    <a:pt x="8719" y="6886"/>
                  </a:cubicBezTo>
                  <a:lnTo>
                    <a:pt x="8719" y="1834"/>
                  </a:lnTo>
                  <a:cubicBezTo>
                    <a:pt x="8719" y="824"/>
                    <a:pt x="7897" y="1"/>
                    <a:pt x="687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7" name="Google Shape;18437;p72"/>
            <p:cNvSpPr/>
            <p:nvPr/>
          </p:nvSpPr>
          <p:spPr>
            <a:xfrm>
              <a:off x="3412768" y="3935430"/>
              <a:ext cx="140408" cy="120274"/>
            </a:xfrm>
            <a:custGeom>
              <a:rect b="b" l="l" r="r" t="t"/>
              <a:pathLst>
                <a:path extrusionOk="0" h="4588" w="5356">
                  <a:moveTo>
                    <a:pt x="3063" y="447"/>
                  </a:moveTo>
                  <a:cubicBezTo>
                    <a:pt x="4013" y="447"/>
                    <a:pt x="4923" y="1183"/>
                    <a:pt x="4923" y="2295"/>
                  </a:cubicBezTo>
                  <a:cubicBezTo>
                    <a:pt x="4908" y="3320"/>
                    <a:pt x="4085" y="4143"/>
                    <a:pt x="3075" y="4143"/>
                  </a:cubicBezTo>
                  <a:cubicBezTo>
                    <a:pt x="1429" y="4143"/>
                    <a:pt x="592" y="2151"/>
                    <a:pt x="1761" y="996"/>
                  </a:cubicBezTo>
                  <a:cubicBezTo>
                    <a:pt x="2140" y="617"/>
                    <a:pt x="2606" y="447"/>
                    <a:pt x="3063" y="447"/>
                  </a:cubicBezTo>
                  <a:close/>
                  <a:moveTo>
                    <a:pt x="3075" y="0"/>
                  </a:moveTo>
                  <a:cubicBezTo>
                    <a:pt x="1025" y="0"/>
                    <a:pt x="0" y="2468"/>
                    <a:pt x="1444" y="3912"/>
                  </a:cubicBezTo>
                  <a:cubicBezTo>
                    <a:pt x="1910" y="4379"/>
                    <a:pt x="2484" y="4587"/>
                    <a:pt x="3047" y="4587"/>
                  </a:cubicBezTo>
                  <a:cubicBezTo>
                    <a:pt x="4225" y="4587"/>
                    <a:pt x="5356" y="3673"/>
                    <a:pt x="5356" y="2295"/>
                  </a:cubicBezTo>
                  <a:cubicBezTo>
                    <a:pt x="5356" y="1025"/>
                    <a:pt x="4331" y="0"/>
                    <a:pt x="307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8" name="Google Shape;18438;p72"/>
            <p:cNvSpPr/>
            <p:nvPr/>
          </p:nvSpPr>
          <p:spPr>
            <a:xfrm>
              <a:off x="3539518" y="3910447"/>
              <a:ext cx="31065" cy="31039"/>
            </a:xfrm>
            <a:custGeom>
              <a:rect b="b" l="l" r="r" t="t"/>
              <a:pathLst>
                <a:path extrusionOk="0" h="1184" w="1185">
                  <a:moveTo>
                    <a:pt x="593" y="0"/>
                  </a:moveTo>
                  <a:cubicBezTo>
                    <a:pt x="275" y="0"/>
                    <a:pt x="1" y="260"/>
                    <a:pt x="1" y="592"/>
                  </a:cubicBezTo>
                  <a:cubicBezTo>
                    <a:pt x="1" y="910"/>
                    <a:pt x="275" y="1184"/>
                    <a:pt x="593" y="1184"/>
                  </a:cubicBezTo>
                  <a:cubicBezTo>
                    <a:pt x="925" y="1184"/>
                    <a:pt x="1185" y="910"/>
                    <a:pt x="1185" y="592"/>
                  </a:cubicBezTo>
                  <a:cubicBezTo>
                    <a:pt x="1185" y="260"/>
                    <a:pt x="925" y="0"/>
                    <a:pt x="5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39" name="Google Shape;18439;p72"/>
          <p:cNvGrpSpPr/>
          <p:nvPr/>
        </p:nvGrpSpPr>
        <p:grpSpPr>
          <a:xfrm>
            <a:off x="7016492" y="3367036"/>
            <a:ext cx="362947" cy="356498"/>
            <a:chOff x="7016492" y="3367036"/>
            <a:chExt cx="362947" cy="356498"/>
          </a:xfrm>
        </p:grpSpPr>
        <p:sp>
          <p:nvSpPr>
            <p:cNvPr id="18440" name="Google Shape;18440;p72"/>
            <p:cNvSpPr/>
            <p:nvPr/>
          </p:nvSpPr>
          <p:spPr>
            <a:xfrm>
              <a:off x="7016492" y="3367036"/>
              <a:ext cx="356524" cy="356498"/>
            </a:xfrm>
            <a:custGeom>
              <a:rect b="b" l="l" r="r" t="t"/>
              <a:pathLst>
                <a:path extrusionOk="0" h="13599" w="13600">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1" name="Google Shape;18441;p72"/>
            <p:cNvSpPr/>
            <p:nvPr/>
          </p:nvSpPr>
          <p:spPr>
            <a:xfrm>
              <a:off x="7171658" y="3367036"/>
              <a:ext cx="207780" cy="356472"/>
            </a:xfrm>
            <a:custGeom>
              <a:rect b="b" l="l" r="r" t="t"/>
              <a:pathLst>
                <a:path extrusionOk="0" h="13598" w="7926">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2" name="Google Shape;18442;p72"/>
            <p:cNvSpPr/>
            <p:nvPr/>
          </p:nvSpPr>
          <p:spPr>
            <a:xfrm>
              <a:off x="7070049" y="3475252"/>
              <a:ext cx="73245" cy="116971"/>
            </a:xfrm>
            <a:custGeom>
              <a:rect b="b" l="l" r="r" t="t"/>
              <a:pathLst>
                <a:path extrusionOk="0" h="4462" w="2794">
                  <a:moveTo>
                    <a:pt x="435" y="1"/>
                  </a:moveTo>
                  <a:cubicBezTo>
                    <a:pt x="217" y="1"/>
                    <a:pt x="1" y="145"/>
                    <a:pt x="8" y="434"/>
                  </a:cubicBezTo>
                  <a:lnTo>
                    <a:pt x="8" y="4028"/>
                  </a:lnTo>
                  <a:cubicBezTo>
                    <a:pt x="8" y="4259"/>
                    <a:pt x="195" y="4461"/>
                    <a:pt x="441" y="4461"/>
                  </a:cubicBezTo>
                  <a:cubicBezTo>
                    <a:pt x="686" y="4461"/>
                    <a:pt x="888" y="4259"/>
                    <a:pt x="888" y="4014"/>
                  </a:cubicBezTo>
                  <a:lnTo>
                    <a:pt x="888" y="3422"/>
                  </a:lnTo>
                  <a:lnTo>
                    <a:pt x="1192" y="3119"/>
                  </a:lnTo>
                  <a:lnTo>
                    <a:pt x="1884" y="4043"/>
                  </a:lnTo>
                  <a:cubicBezTo>
                    <a:pt x="1942" y="4144"/>
                    <a:pt x="2043" y="4201"/>
                    <a:pt x="2159" y="4216"/>
                  </a:cubicBezTo>
                  <a:lnTo>
                    <a:pt x="2231" y="4216"/>
                  </a:lnTo>
                  <a:cubicBezTo>
                    <a:pt x="2592" y="4216"/>
                    <a:pt x="2794" y="3812"/>
                    <a:pt x="2577" y="3523"/>
                  </a:cubicBezTo>
                  <a:lnTo>
                    <a:pt x="1812" y="2498"/>
                  </a:lnTo>
                  <a:lnTo>
                    <a:pt x="2390" y="1921"/>
                  </a:lnTo>
                  <a:cubicBezTo>
                    <a:pt x="2690" y="1598"/>
                    <a:pt x="2408" y="1173"/>
                    <a:pt x="2071" y="1173"/>
                  </a:cubicBezTo>
                  <a:cubicBezTo>
                    <a:pt x="1970" y="1173"/>
                    <a:pt x="1865" y="1210"/>
                    <a:pt x="1769" y="1300"/>
                  </a:cubicBezTo>
                  <a:lnTo>
                    <a:pt x="874" y="2195"/>
                  </a:lnTo>
                  <a:lnTo>
                    <a:pt x="874" y="434"/>
                  </a:lnTo>
                  <a:cubicBezTo>
                    <a:pt x="874" y="145"/>
                    <a:pt x="654" y="1"/>
                    <a:pt x="435"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3" name="Google Shape;18443;p72"/>
            <p:cNvSpPr/>
            <p:nvPr/>
          </p:nvSpPr>
          <p:spPr>
            <a:xfrm>
              <a:off x="7217063" y="3475252"/>
              <a:ext cx="73454" cy="116971"/>
            </a:xfrm>
            <a:custGeom>
              <a:rect b="b" l="l" r="r" t="t"/>
              <a:pathLst>
                <a:path extrusionOk="0" h="4462" w="2802">
                  <a:moveTo>
                    <a:pt x="441" y="1"/>
                  </a:moveTo>
                  <a:cubicBezTo>
                    <a:pt x="221" y="1"/>
                    <a:pt x="1" y="145"/>
                    <a:pt x="1" y="434"/>
                  </a:cubicBezTo>
                  <a:lnTo>
                    <a:pt x="1" y="4028"/>
                  </a:lnTo>
                  <a:cubicBezTo>
                    <a:pt x="1" y="4259"/>
                    <a:pt x="203" y="4461"/>
                    <a:pt x="448" y="4461"/>
                  </a:cubicBezTo>
                  <a:cubicBezTo>
                    <a:pt x="694" y="4461"/>
                    <a:pt x="896" y="4259"/>
                    <a:pt x="881" y="4014"/>
                  </a:cubicBezTo>
                  <a:lnTo>
                    <a:pt x="881" y="3422"/>
                  </a:lnTo>
                  <a:lnTo>
                    <a:pt x="1199" y="3119"/>
                  </a:lnTo>
                  <a:lnTo>
                    <a:pt x="1877" y="4043"/>
                  </a:lnTo>
                  <a:cubicBezTo>
                    <a:pt x="1950" y="4144"/>
                    <a:pt x="2051" y="4201"/>
                    <a:pt x="2166" y="4216"/>
                  </a:cubicBezTo>
                  <a:lnTo>
                    <a:pt x="2238" y="4216"/>
                  </a:lnTo>
                  <a:cubicBezTo>
                    <a:pt x="2599" y="4216"/>
                    <a:pt x="2801" y="3812"/>
                    <a:pt x="2585" y="3523"/>
                  </a:cubicBezTo>
                  <a:lnTo>
                    <a:pt x="1820" y="2498"/>
                  </a:lnTo>
                  <a:lnTo>
                    <a:pt x="2397" y="1921"/>
                  </a:lnTo>
                  <a:cubicBezTo>
                    <a:pt x="2697" y="1598"/>
                    <a:pt x="2415" y="1173"/>
                    <a:pt x="2078" y="1173"/>
                  </a:cubicBezTo>
                  <a:cubicBezTo>
                    <a:pt x="1978" y="1173"/>
                    <a:pt x="1872" y="1210"/>
                    <a:pt x="1776" y="1300"/>
                  </a:cubicBezTo>
                  <a:lnTo>
                    <a:pt x="881" y="2195"/>
                  </a:lnTo>
                  <a:lnTo>
                    <a:pt x="881" y="434"/>
                  </a:lnTo>
                  <a:cubicBezTo>
                    <a:pt x="881" y="145"/>
                    <a:pt x="661" y="1"/>
                    <a:pt x="441"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4" name="Google Shape;18444;p72"/>
            <p:cNvSpPr/>
            <p:nvPr/>
          </p:nvSpPr>
          <p:spPr>
            <a:xfrm>
              <a:off x="7162955" y="3498242"/>
              <a:ext cx="24249" cy="93981"/>
            </a:xfrm>
            <a:custGeom>
              <a:rect b="b" l="l" r="r" t="t"/>
              <a:pathLst>
                <a:path extrusionOk="0" h="3585" w="925">
                  <a:moveTo>
                    <a:pt x="457" y="1"/>
                  </a:moveTo>
                  <a:cubicBezTo>
                    <a:pt x="228" y="1"/>
                    <a:pt x="1" y="156"/>
                    <a:pt x="1" y="466"/>
                  </a:cubicBezTo>
                  <a:lnTo>
                    <a:pt x="1" y="3122"/>
                  </a:lnTo>
                  <a:cubicBezTo>
                    <a:pt x="1" y="3382"/>
                    <a:pt x="203" y="3584"/>
                    <a:pt x="462" y="3584"/>
                  </a:cubicBezTo>
                  <a:cubicBezTo>
                    <a:pt x="708" y="3584"/>
                    <a:pt x="924" y="3368"/>
                    <a:pt x="924" y="3122"/>
                  </a:cubicBezTo>
                  <a:lnTo>
                    <a:pt x="924" y="466"/>
                  </a:lnTo>
                  <a:cubicBezTo>
                    <a:pt x="917" y="156"/>
                    <a:pt x="686" y="1"/>
                    <a:pt x="457"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5" name="Google Shape;18445;p72"/>
            <p:cNvSpPr/>
            <p:nvPr/>
          </p:nvSpPr>
          <p:spPr>
            <a:xfrm>
              <a:off x="7304857" y="3529281"/>
              <a:ext cx="37120" cy="31904"/>
            </a:xfrm>
            <a:custGeom>
              <a:rect b="b" l="l" r="r" t="t"/>
              <a:pathLst>
                <a:path extrusionOk="0" h="1217" w="1416">
                  <a:moveTo>
                    <a:pt x="806" y="1"/>
                  </a:moveTo>
                  <a:cubicBezTo>
                    <a:pt x="656" y="1"/>
                    <a:pt x="502" y="55"/>
                    <a:pt x="376" y="177"/>
                  </a:cubicBezTo>
                  <a:cubicBezTo>
                    <a:pt x="1" y="567"/>
                    <a:pt x="261" y="1216"/>
                    <a:pt x="809" y="1216"/>
                  </a:cubicBezTo>
                  <a:cubicBezTo>
                    <a:pt x="1141" y="1216"/>
                    <a:pt x="1415" y="942"/>
                    <a:pt x="1415" y="610"/>
                  </a:cubicBezTo>
                  <a:cubicBezTo>
                    <a:pt x="1415" y="239"/>
                    <a:pt x="1119" y="1"/>
                    <a:pt x="806"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46" name="Google Shape;18446;p72"/>
          <p:cNvGrpSpPr/>
          <p:nvPr/>
        </p:nvGrpSpPr>
        <p:grpSpPr>
          <a:xfrm>
            <a:off x="3763184" y="3817357"/>
            <a:ext cx="363314" cy="356576"/>
            <a:chOff x="3763184" y="3817357"/>
            <a:chExt cx="363314" cy="356576"/>
          </a:xfrm>
        </p:grpSpPr>
        <p:sp>
          <p:nvSpPr>
            <p:cNvPr id="18447" name="Google Shape;18447;p72"/>
            <p:cNvSpPr/>
            <p:nvPr/>
          </p:nvSpPr>
          <p:spPr>
            <a:xfrm>
              <a:off x="3763184"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8" name="Google Shape;18448;p72"/>
            <p:cNvSpPr/>
            <p:nvPr/>
          </p:nvSpPr>
          <p:spPr>
            <a:xfrm>
              <a:off x="3918324"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9" name="Google Shape;18449;p72"/>
            <p:cNvSpPr/>
            <p:nvPr/>
          </p:nvSpPr>
          <p:spPr>
            <a:xfrm>
              <a:off x="3848330" y="3964188"/>
              <a:ext cx="39375" cy="116945"/>
            </a:xfrm>
            <a:custGeom>
              <a:rect b="b" l="l" r="r" t="t"/>
              <a:pathLst>
                <a:path extrusionOk="0" h="4461" w="1502">
                  <a:moveTo>
                    <a:pt x="58" y="0"/>
                  </a:moveTo>
                  <a:cubicBezTo>
                    <a:pt x="29" y="0"/>
                    <a:pt x="0" y="29"/>
                    <a:pt x="0" y="58"/>
                  </a:cubicBezTo>
                  <a:lnTo>
                    <a:pt x="0" y="4403"/>
                  </a:lnTo>
                  <a:cubicBezTo>
                    <a:pt x="0" y="4432"/>
                    <a:pt x="29" y="4461"/>
                    <a:pt x="58" y="4461"/>
                  </a:cubicBezTo>
                  <a:lnTo>
                    <a:pt x="1444" y="4461"/>
                  </a:lnTo>
                  <a:cubicBezTo>
                    <a:pt x="1473" y="4461"/>
                    <a:pt x="1502" y="4446"/>
                    <a:pt x="1502" y="4403"/>
                  </a:cubicBezTo>
                  <a:lnTo>
                    <a:pt x="1502" y="58"/>
                  </a:lnTo>
                  <a:cubicBezTo>
                    <a:pt x="1502" y="29"/>
                    <a:pt x="1473" y="0"/>
                    <a:pt x="14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0" name="Google Shape;18450;p72"/>
            <p:cNvSpPr/>
            <p:nvPr/>
          </p:nvSpPr>
          <p:spPr>
            <a:xfrm>
              <a:off x="3832418" y="3894403"/>
              <a:ext cx="55287" cy="47475"/>
            </a:xfrm>
            <a:custGeom>
              <a:rect b="b" l="l" r="r" t="t"/>
              <a:pathLst>
                <a:path extrusionOk="0" h="1811" w="2109">
                  <a:moveTo>
                    <a:pt x="1208" y="0"/>
                  </a:moveTo>
                  <a:cubicBezTo>
                    <a:pt x="987" y="0"/>
                    <a:pt x="761" y="83"/>
                    <a:pt x="578" y="266"/>
                  </a:cubicBezTo>
                  <a:cubicBezTo>
                    <a:pt x="1" y="829"/>
                    <a:pt x="405" y="1810"/>
                    <a:pt x="1214" y="1810"/>
                  </a:cubicBezTo>
                  <a:cubicBezTo>
                    <a:pt x="1704" y="1810"/>
                    <a:pt x="2109" y="1406"/>
                    <a:pt x="2109" y="901"/>
                  </a:cubicBezTo>
                  <a:cubicBezTo>
                    <a:pt x="2109" y="355"/>
                    <a:pt x="1668" y="0"/>
                    <a:pt x="12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1" name="Google Shape;18451;p72"/>
            <p:cNvSpPr/>
            <p:nvPr/>
          </p:nvSpPr>
          <p:spPr>
            <a:xfrm>
              <a:off x="3925901" y="3964161"/>
              <a:ext cx="124914" cy="117365"/>
            </a:xfrm>
            <a:custGeom>
              <a:rect b="b" l="l" r="r" t="t"/>
              <a:pathLst>
                <a:path extrusionOk="0" h="4477" w="4765">
                  <a:moveTo>
                    <a:pt x="2716" y="1"/>
                  </a:moveTo>
                  <a:cubicBezTo>
                    <a:pt x="2701" y="1"/>
                    <a:pt x="2686" y="1"/>
                    <a:pt x="2671" y="1"/>
                  </a:cubicBezTo>
                  <a:cubicBezTo>
                    <a:pt x="2180" y="1"/>
                    <a:pt x="1718" y="145"/>
                    <a:pt x="1314" y="434"/>
                  </a:cubicBezTo>
                  <a:cubicBezTo>
                    <a:pt x="1304" y="441"/>
                    <a:pt x="1294" y="444"/>
                    <a:pt x="1284" y="444"/>
                  </a:cubicBezTo>
                  <a:cubicBezTo>
                    <a:pt x="1248" y="444"/>
                    <a:pt x="1213" y="410"/>
                    <a:pt x="1213" y="376"/>
                  </a:cubicBezTo>
                  <a:lnTo>
                    <a:pt x="1213" y="59"/>
                  </a:lnTo>
                  <a:cubicBezTo>
                    <a:pt x="1213" y="30"/>
                    <a:pt x="1170" y="1"/>
                    <a:pt x="1141" y="1"/>
                  </a:cubicBezTo>
                  <a:lnTo>
                    <a:pt x="58" y="1"/>
                  </a:lnTo>
                  <a:cubicBezTo>
                    <a:pt x="29" y="1"/>
                    <a:pt x="1" y="30"/>
                    <a:pt x="1" y="59"/>
                  </a:cubicBezTo>
                  <a:lnTo>
                    <a:pt x="1" y="4389"/>
                  </a:lnTo>
                  <a:cubicBezTo>
                    <a:pt x="1" y="4433"/>
                    <a:pt x="29" y="4462"/>
                    <a:pt x="58" y="4462"/>
                  </a:cubicBezTo>
                  <a:lnTo>
                    <a:pt x="1430" y="4462"/>
                  </a:lnTo>
                  <a:cubicBezTo>
                    <a:pt x="1473" y="4462"/>
                    <a:pt x="1502" y="4433"/>
                    <a:pt x="1502" y="4389"/>
                  </a:cubicBezTo>
                  <a:lnTo>
                    <a:pt x="1502" y="2859"/>
                  </a:lnTo>
                  <a:cubicBezTo>
                    <a:pt x="1502" y="2354"/>
                    <a:pt x="1617" y="1502"/>
                    <a:pt x="2382" y="1502"/>
                  </a:cubicBezTo>
                  <a:cubicBezTo>
                    <a:pt x="3133" y="1502"/>
                    <a:pt x="3249" y="2354"/>
                    <a:pt x="3249" y="2859"/>
                  </a:cubicBezTo>
                  <a:lnTo>
                    <a:pt x="3249" y="4404"/>
                  </a:lnTo>
                  <a:cubicBezTo>
                    <a:pt x="3249" y="4433"/>
                    <a:pt x="3277" y="4462"/>
                    <a:pt x="3321" y="4462"/>
                  </a:cubicBezTo>
                  <a:lnTo>
                    <a:pt x="3321" y="4476"/>
                  </a:lnTo>
                  <a:lnTo>
                    <a:pt x="4692" y="4476"/>
                  </a:lnTo>
                  <a:cubicBezTo>
                    <a:pt x="4721" y="4476"/>
                    <a:pt x="4750" y="4433"/>
                    <a:pt x="4750" y="4404"/>
                  </a:cubicBezTo>
                  <a:lnTo>
                    <a:pt x="4750" y="2383"/>
                  </a:lnTo>
                  <a:cubicBezTo>
                    <a:pt x="4764" y="1806"/>
                    <a:pt x="4591" y="1243"/>
                    <a:pt x="4259" y="766"/>
                  </a:cubicBezTo>
                  <a:cubicBezTo>
                    <a:pt x="3893" y="287"/>
                    <a:pt x="3320" y="1"/>
                    <a:pt x="27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52" name="Google Shape;18452;p72"/>
          <p:cNvGrpSpPr/>
          <p:nvPr/>
        </p:nvGrpSpPr>
        <p:grpSpPr>
          <a:xfrm>
            <a:off x="5108852" y="3817357"/>
            <a:ext cx="362947" cy="356576"/>
            <a:chOff x="5108852" y="3817357"/>
            <a:chExt cx="362947" cy="356576"/>
          </a:xfrm>
        </p:grpSpPr>
        <p:sp>
          <p:nvSpPr>
            <p:cNvPr id="18453" name="Google Shape;18453;p72"/>
            <p:cNvSpPr/>
            <p:nvPr/>
          </p:nvSpPr>
          <p:spPr>
            <a:xfrm>
              <a:off x="5108852" y="3817357"/>
              <a:ext cx="356524" cy="356498"/>
            </a:xfrm>
            <a:custGeom>
              <a:rect b="b" l="l" r="r" t="t"/>
              <a:pathLst>
                <a:path extrusionOk="0" h="13599" w="13600">
                  <a:moveTo>
                    <a:pt x="6800" y="0"/>
                  </a:moveTo>
                  <a:cubicBezTo>
                    <a:pt x="3047" y="0"/>
                    <a:pt x="1" y="3046"/>
                    <a:pt x="1" y="6799"/>
                  </a:cubicBezTo>
                  <a:cubicBezTo>
                    <a:pt x="1" y="10552"/>
                    <a:pt x="3047" y="13598"/>
                    <a:pt x="6800" y="13598"/>
                  </a:cubicBezTo>
                  <a:cubicBezTo>
                    <a:pt x="10568" y="13598"/>
                    <a:pt x="13599" y="10552"/>
                    <a:pt x="13599" y="6799"/>
                  </a:cubicBezTo>
                  <a:cubicBezTo>
                    <a:pt x="13599" y="3046"/>
                    <a:pt x="10568" y="0"/>
                    <a:pt x="680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4" name="Google Shape;18454;p72"/>
            <p:cNvSpPr/>
            <p:nvPr/>
          </p:nvSpPr>
          <p:spPr>
            <a:xfrm>
              <a:off x="5264019" y="3817357"/>
              <a:ext cx="207780" cy="356576"/>
            </a:xfrm>
            <a:custGeom>
              <a:rect b="b" l="l" r="r" t="t"/>
              <a:pathLst>
                <a:path extrusionOk="0" h="13602" w="7926">
                  <a:moveTo>
                    <a:pt x="881" y="0"/>
                  </a:moveTo>
                  <a:cubicBezTo>
                    <a:pt x="592" y="0"/>
                    <a:pt x="289" y="15"/>
                    <a:pt x="0" y="58"/>
                  </a:cubicBezTo>
                  <a:cubicBezTo>
                    <a:pt x="3378" y="505"/>
                    <a:pt x="5919" y="3378"/>
                    <a:pt x="5919" y="6799"/>
                  </a:cubicBezTo>
                  <a:cubicBezTo>
                    <a:pt x="5919" y="10220"/>
                    <a:pt x="3378" y="13093"/>
                    <a:pt x="0" y="13541"/>
                  </a:cubicBezTo>
                  <a:cubicBezTo>
                    <a:pt x="306" y="13581"/>
                    <a:pt x="609" y="13601"/>
                    <a:pt x="909" y="13601"/>
                  </a:cubicBezTo>
                  <a:cubicBezTo>
                    <a:pt x="4428" y="13601"/>
                    <a:pt x="7426" y="10865"/>
                    <a:pt x="7666" y="7247"/>
                  </a:cubicBezTo>
                  <a:cubicBezTo>
                    <a:pt x="7925" y="3320"/>
                    <a:pt x="4822" y="0"/>
                    <a:pt x="881"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5" name="Google Shape;18455;p72"/>
            <p:cNvSpPr/>
            <p:nvPr/>
          </p:nvSpPr>
          <p:spPr>
            <a:xfrm>
              <a:off x="5136116" y="3871229"/>
              <a:ext cx="295495" cy="248282"/>
            </a:xfrm>
            <a:custGeom>
              <a:rect b="b" l="l" r="r" t="t"/>
              <a:pathLst>
                <a:path extrusionOk="0" h="9471" w="11272">
                  <a:moveTo>
                    <a:pt x="5753" y="0"/>
                  </a:moveTo>
                  <a:cubicBezTo>
                    <a:pt x="5655" y="0"/>
                    <a:pt x="5556" y="3"/>
                    <a:pt x="5457" y="9"/>
                  </a:cubicBezTo>
                  <a:lnTo>
                    <a:pt x="5457" y="24"/>
                  </a:lnTo>
                  <a:cubicBezTo>
                    <a:pt x="2050" y="240"/>
                    <a:pt x="0" y="3878"/>
                    <a:pt x="1559" y="6910"/>
                  </a:cubicBezTo>
                  <a:cubicBezTo>
                    <a:pt x="1559" y="6924"/>
                    <a:pt x="1559" y="6953"/>
                    <a:pt x="1559" y="6982"/>
                  </a:cubicBezTo>
                  <a:lnTo>
                    <a:pt x="1083" y="8165"/>
                  </a:lnTo>
                  <a:cubicBezTo>
                    <a:pt x="1054" y="8223"/>
                    <a:pt x="1097" y="8295"/>
                    <a:pt x="1169" y="8295"/>
                  </a:cubicBezTo>
                  <a:lnTo>
                    <a:pt x="2599" y="8295"/>
                  </a:lnTo>
                  <a:cubicBezTo>
                    <a:pt x="2613" y="8295"/>
                    <a:pt x="2642" y="8295"/>
                    <a:pt x="2656" y="8310"/>
                  </a:cubicBezTo>
                  <a:cubicBezTo>
                    <a:pt x="3568" y="9102"/>
                    <a:pt x="4661" y="9471"/>
                    <a:pt x="5738" y="9471"/>
                  </a:cubicBezTo>
                  <a:cubicBezTo>
                    <a:pt x="7665" y="9471"/>
                    <a:pt x="9541" y="8292"/>
                    <a:pt x="10235" y="6246"/>
                  </a:cubicBezTo>
                  <a:cubicBezTo>
                    <a:pt x="11271" y="3150"/>
                    <a:pt x="8951" y="0"/>
                    <a:pt x="5753"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6" name="Google Shape;18456;p72"/>
            <p:cNvSpPr/>
            <p:nvPr/>
          </p:nvSpPr>
          <p:spPr>
            <a:xfrm>
              <a:off x="5219060" y="3952863"/>
              <a:ext cx="128060" cy="78933"/>
            </a:xfrm>
            <a:custGeom>
              <a:rect b="b" l="l" r="r" t="t"/>
              <a:pathLst>
                <a:path extrusionOk="0" h="3011" w="4885">
                  <a:moveTo>
                    <a:pt x="4807" y="0"/>
                  </a:moveTo>
                  <a:cubicBezTo>
                    <a:pt x="4796" y="0"/>
                    <a:pt x="4785" y="4"/>
                    <a:pt x="4776" y="13"/>
                  </a:cubicBezTo>
                  <a:lnTo>
                    <a:pt x="3505" y="1024"/>
                  </a:lnTo>
                  <a:cubicBezTo>
                    <a:pt x="3491" y="1038"/>
                    <a:pt x="3476" y="1038"/>
                    <a:pt x="3476" y="1038"/>
                  </a:cubicBezTo>
                  <a:lnTo>
                    <a:pt x="864" y="1038"/>
                  </a:lnTo>
                  <a:cubicBezTo>
                    <a:pt x="835" y="1038"/>
                    <a:pt x="820" y="1053"/>
                    <a:pt x="806" y="1082"/>
                  </a:cubicBezTo>
                  <a:lnTo>
                    <a:pt x="12" y="2944"/>
                  </a:lnTo>
                  <a:cubicBezTo>
                    <a:pt x="1" y="2977"/>
                    <a:pt x="24" y="3011"/>
                    <a:pt x="62" y="3011"/>
                  </a:cubicBezTo>
                  <a:cubicBezTo>
                    <a:pt x="73" y="3011"/>
                    <a:pt x="86" y="3008"/>
                    <a:pt x="99" y="3002"/>
                  </a:cubicBezTo>
                  <a:lnTo>
                    <a:pt x="1398" y="2222"/>
                  </a:lnTo>
                  <a:lnTo>
                    <a:pt x="3751" y="2222"/>
                  </a:lnTo>
                  <a:cubicBezTo>
                    <a:pt x="3780" y="2222"/>
                    <a:pt x="3794" y="2208"/>
                    <a:pt x="3808" y="2193"/>
                  </a:cubicBezTo>
                  <a:lnTo>
                    <a:pt x="4862" y="86"/>
                  </a:lnTo>
                  <a:cubicBezTo>
                    <a:pt x="4885" y="52"/>
                    <a:pt x="4846" y="0"/>
                    <a:pt x="4807"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57" name="Google Shape;18457;p72"/>
          <p:cNvGrpSpPr/>
          <p:nvPr/>
        </p:nvGrpSpPr>
        <p:grpSpPr>
          <a:xfrm>
            <a:off x="6005720" y="3817357"/>
            <a:ext cx="362947" cy="356576"/>
            <a:chOff x="6005720" y="3817357"/>
            <a:chExt cx="362947" cy="356576"/>
          </a:xfrm>
        </p:grpSpPr>
        <p:sp>
          <p:nvSpPr>
            <p:cNvPr id="18458" name="Google Shape;18458;p72"/>
            <p:cNvSpPr/>
            <p:nvPr/>
          </p:nvSpPr>
          <p:spPr>
            <a:xfrm>
              <a:off x="6005720" y="3817357"/>
              <a:ext cx="356891" cy="356498"/>
            </a:xfrm>
            <a:custGeom>
              <a:rect b="b" l="l" r="r" t="t"/>
              <a:pathLst>
                <a:path extrusionOk="0" h="13599" w="13614">
                  <a:moveTo>
                    <a:pt x="6814" y="0"/>
                  </a:moveTo>
                  <a:cubicBezTo>
                    <a:pt x="3047" y="0"/>
                    <a:pt x="1" y="3046"/>
                    <a:pt x="1" y="6799"/>
                  </a:cubicBezTo>
                  <a:cubicBezTo>
                    <a:pt x="1" y="10552"/>
                    <a:pt x="3047" y="13598"/>
                    <a:pt x="6814" y="13598"/>
                  </a:cubicBezTo>
                  <a:cubicBezTo>
                    <a:pt x="10568" y="13598"/>
                    <a:pt x="13614" y="10552"/>
                    <a:pt x="13614" y="6799"/>
                  </a:cubicBezTo>
                  <a:cubicBezTo>
                    <a:pt x="13614" y="3046"/>
                    <a:pt x="10568" y="0"/>
                    <a:pt x="6814"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9" name="Google Shape;18459;p72"/>
            <p:cNvSpPr/>
            <p:nvPr/>
          </p:nvSpPr>
          <p:spPr>
            <a:xfrm>
              <a:off x="6160887" y="3817357"/>
              <a:ext cx="207780" cy="356576"/>
            </a:xfrm>
            <a:custGeom>
              <a:rect b="b" l="l" r="r" t="t"/>
              <a:pathLst>
                <a:path extrusionOk="0" h="13602" w="7926">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0" name="Google Shape;18460;p72"/>
            <p:cNvSpPr/>
            <p:nvPr/>
          </p:nvSpPr>
          <p:spPr>
            <a:xfrm>
              <a:off x="6055240" y="3879487"/>
              <a:ext cx="262727" cy="234572"/>
            </a:xfrm>
            <a:custGeom>
              <a:rect b="b" l="l" r="r" t="t"/>
              <a:pathLst>
                <a:path extrusionOk="0" h="8948" w="10022">
                  <a:moveTo>
                    <a:pt x="2283" y="0"/>
                  </a:moveTo>
                  <a:cubicBezTo>
                    <a:pt x="1821" y="0"/>
                    <a:pt x="1360" y="177"/>
                    <a:pt x="1013" y="532"/>
                  </a:cubicBezTo>
                  <a:cubicBezTo>
                    <a:pt x="349" y="1196"/>
                    <a:pt x="306" y="2264"/>
                    <a:pt x="941" y="2971"/>
                  </a:cubicBezTo>
                  <a:lnTo>
                    <a:pt x="999" y="3043"/>
                  </a:lnTo>
                  <a:cubicBezTo>
                    <a:pt x="0" y="5855"/>
                    <a:pt x="2172" y="8593"/>
                    <a:pt x="4888" y="8593"/>
                  </a:cubicBezTo>
                  <a:cubicBezTo>
                    <a:pt x="5351" y="8593"/>
                    <a:pt x="5830" y="8514"/>
                    <a:pt x="6311" y="8341"/>
                  </a:cubicBezTo>
                  <a:lnTo>
                    <a:pt x="6369" y="8413"/>
                  </a:lnTo>
                  <a:cubicBezTo>
                    <a:pt x="6715" y="8745"/>
                    <a:pt x="7163" y="8933"/>
                    <a:pt x="7639" y="8933"/>
                  </a:cubicBezTo>
                  <a:lnTo>
                    <a:pt x="7639" y="8948"/>
                  </a:lnTo>
                  <a:cubicBezTo>
                    <a:pt x="9227" y="8933"/>
                    <a:pt x="10021" y="7013"/>
                    <a:pt x="8895" y="5887"/>
                  </a:cubicBezTo>
                  <a:lnTo>
                    <a:pt x="8837" y="5815"/>
                  </a:lnTo>
                  <a:cubicBezTo>
                    <a:pt x="9836" y="3003"/>
                    <a:pt x="7664" y="265"/>
                    <a:pt x="4949" y="265"/>
                  </a:cubicBezTo>
                  <a:cubicBezTo>
                    <a:pt x="4486" y="265"/>
                    <a:pt x="4007" y="345"/>
                    <a:pt x="3525" y="517"/>
                  </a:cubicBezTo>
                  <a:lnTo>
                    <a:pt x="3467" y="445"/>
                  </a:lnTo>
                  <a:cubicBezTo>
                    <a:pt x="3129" y="149"/>
                    <a:pt x="2706" y="0"/>
                    <a:pt x="2283"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1" name="Google Shape;18461;p72"/>
            <p:cNvSpPr/>
            <p:nvPr/>
          </p:nvSpPr>
          <p:spPr>
            <a:xfrm>
              <a:off x="6129848" y="3935010"/>
              <a:ext cx="108635" cy="121166"/>
            </a:xfrm>
            <a:custGeom>
              <a:rect b="b" l="l" r="r" t="t"/>
              <a:pathLst>
                <a:path extrusionOk="0" h="4622" w="4144">
                  <a:moveTo>
                    <a:pt x="1436" y="1"/>
                  </a:moveTo>
                  <a:cubicBezTo>
                    <a:pt x="651" y="1"/>
                    <a:pt x="15" y="640"/>
                    <a:pt x="15" y="1431"/>
                  </a:cubicBezTo>
                  <a:cubicBezTo>
                    <a:pt x="15" y="2208"/>
                    <a:pt x="651" y="2846"/>
                    <a:pt x="1436" y="2846"/>
                  </a:cubicBezTo>
                  <a:cubicBezTo>
                    <a:pt x="1453" y="2846"/>
                    <a:pt x="1470" y="2846"/>
                    <a:pt x="1488" y="2845"/>
                  </a:cubicBezTo>
                  <a:lnTo>
                    <a:pt x="2671" y="2845"/>
                  </a:lnTo>
                  <a:cubicBezTo>
                    <a:pt x="3061" y="2918"/>
                    <a:pt x="3061" y="3481"/>
                    <a:pt x="2671" y="3553"/>
                  </a:cubicBezTo>
                  <a:lnTo>
                    <a:pt x="1184" y="3553"/>
                  </a:lnTo>
                  <a:cubicBezTo>
                    <a:pt x="1156" y="3553"/>
                    <a:pt x="1127" y="3524"/>
                    <a:pt x="1127" y="3495"/>
                  </a:cubicBezTo>
                  <a:cubicBezTo>
                    <a:pt x="1184" y="3163"/>
                    <a:pt x="939" y="2860"/>
                    <a:pt x="593" y="2860"/>
                  </a:cubicBezTo>
                  <a:cubicBezTo>
                    <a:pt x="261" y="2860"/>
                    <a:pt x="1" y="3163"/>
                    <a:pt x="58" y="3495"/>
                  </a:cubicBezTo>
                  <a:cubicBezTo>
                    <a:pt x="58" y="4116"/>
                    <a:pt x="564" y="4621"/>
                    <a:pt x="1184" y="4621"/>
                  </a:cubicBezTo>
                  <a:lnTo>
                    <a:pt x="2671" y="4621"/>
                  </a:lnTo>
                  <a:cubicBezTo>
                    <a:pt x="2688" y="4622"/>
                    <a:pt x="2705" y="4622"/>
                    <a:pt x="2722" y="4622"/>
                  </a:cubicBezTo>
                  <a:cubicBezTo>
                    <a:pt x="3494" y="4622"/>
                    <a:pt x="4144" y="3983"/>
                    <a:pt x="4144" y="3206"/>
                  </a:cubicBezTo>
                  <a:cubicBezTo>
                    <a:pt x="4144" y="2415"/>
                    <a:pt x="3494" y="1776"/>
                    <a:pt x="2722" y="1776"/>
                  </a:cubicBezTo>
                  <a:cubicBezTo>
                    <a:pt x="2705" y="1776"/>
                    <a:pt x="2688" y="1777"/>
                    <a:pt x="2671" y="1777"/>
                  </a:cubicBezTo>
                  <a:lnTo>
                    <a:pt x="1488" y="1777"/>
                  </a:lnTo>
                  <a:cubicBezTo>
                    <a:pt x="1098" y="1705"/>
                    <a:pt x="1098" y="1142"/>
                    <a:pt x="1488" y="1070"/>
                  </a:cubicBezTo>
                  <a:lnTo>
                    <a:pt x="2960" y="1070"/>
                  </a:lnTo>
                  <a:cubicBezTo>
                    <a:pt x="2989" y="1070"/>
                    <a:pt x="3018" y="1099"/>
                    <a:pt x="3018" y="1128"/>
                  </a:cubicBezTo>
                  <a:cubicBezTo>
                    <a:pt x="2960" y="1460"/>
                    <a:pt x="3220" y="1777"/>
                    <a:pt x="3552" y="1777"/>
                  </a:cubicBezTo>
                  <a:cubicBezTo>
                    <a:pt x="3898" y="1777"/>
                    <a:pt x="4144" y="1460"/>
                    <a:pt x="4086" y="1128"/>
                  </a:cubicBezTo>
                  <a:cubicBezTo>
                    <a:pt x="4086" y="507"/>
                    <a:pt x="3581" y="2"/>
                    <a:pt x="2960" y="2"/>
                  </a:cubicBezTo>
                  <a:lnTo>
                    <a:pt x="1488" y="2"/>
                  </a:lnTo>
                  <a:cubicBezTo>
                    <a:pt x="1470" y="1"/>
                    <a:pt x="1453" y="1"/>
                    <a:pt x="1436"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62" name="Google Shape;18462;p72"/>
          <p:cNvGrpSpPr/>
          <p:nvPr/>
        </p:nvGrpSpPr>
        <p:grpSpPr>
          <a:xfrm>
            <a:off x="5589452" y="3367036"/>
            <a:ext cx="362580" cy="356498"/>
            <a:chOff x="5589452" y="3367036"/>
            <a:chExt cx="362580" cy="356498"/>
          </a:xfrm>
        </p:grpSpPr>
        <p:sp>
          <p:nvSpPr>
            <p:cNvPr id="18463" name="Google Shape;18463;p72"/>
            <p:cNvSpPr/>
            <p:nvPr/>
          </p:nvSpPr>
          <p:spPr>
            <a:xfrm>
              <a:off x="5589452" y="3367036"/>
              <a:ext cx="356131" cy="356498"/>
            </a:xfrm>
            <a:custGeom>
              <a:rect b="b" l="l" r="r" t="t"/>
              <a:pathLst>
                <a:path extrusionOk="0" h="13599" w="13585">
                  <a:moveTo>
                    <a:pt x="6786" y="0"/>
                  </a:moveTo>
                  <a:cubicBezTo>
                    <a:pt x="3047" y="0"/>
                    <a:pt x="1" y="3046"/>
                    <a:pt x="1" y="6799"/>
                  </a:cubicBezTo>
                  <a:cubicBezTo>
                    <a:pt x="1" y="10552"/>
                    <a:pt x="3047" y="13598"/>
                    <a:pt x="6786" y="13598"/>
                  </a:cubicBezTo>
                  <a:cubicBezTo>
                    <a:pt x="10539" y="13598"/>
                    <a:pt x="13585" y="10552"/>
                    <a:pt x="13585" y="6799"/>
                  </a:cubicBezTo>
                  <a:cubicBezTo>
                    <a:pt x="13585" y="3046"/>
                    <a:pt x="10539" y="0"/>
                    <a:pt x="6786"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4" name="Google Shape;18464;p72"/>
            <p:cNvSpPr/>
            <p:nvPr/>
          </p:nvSpPr>
          <p:spPr>
            <a:xfrm>
              <a:off x="5744225" y="3367036"/>
              <a:ext cx="207806" cy="356472"/>
            </a:xfrm>
            <a:custGeom>
              <a:rect b="b" l="l" r="r" t="t"/>
              <a:pathLst>
                <a:path extrusionOk="0" h="13598" w="7927">
                  <a:moveTo>
                    <a:pt x="896" y="0"/>
                  </a:moveTo>
                  <a:cubicBezTo>
                    <a:pt x="593" y="0"/>
                    <a:pt x="290" y="15"/>
                    <a:pt x="1" y="58"/>
                  </a:cubicBezTo>
                  <a:cubicBezTo>
                    <a:pt x="3379" y="505"/>
                    <a:pt x="5919" y="3392"/>
                    <a:pt x="5919" y="6799"/>
                  </a:cubicBezTo>
                  <a:cubicBezTo>
                    <a:pt x="5919" y="10206"/>
                    <a:pt x="3379" y="13093"/>
                    <a:pt x="1" y="13540"/>
                  </a:cubicBezTo>
                  <a:cubicBezTo>
                    <a:pt x="299" y="13579"/>
                    <a:pt x="595" y="13598"/>
                    <a:pt x="887" y="13598"/>
                  </a:cubicBezTo>
                  <a:cubicBezTo>
                    <a:pt x="4416" y="13598"/>
                    <a:pt x="7426" y="10859"/>
                    <a:pt x="7666" y="7247"/>
                  </a:cubicBezTo>
                  <a:cubicBezTo>
                    <a:pt x="7926" y="3320"/>
                    <a:pt x="4822" y="0"/>
                    <a:pt x="896" y="0"/>
                  </a:cubicBezTo>
                  <a:close/>
                </a:path>
              </a:pathLst>
            </a:custGeom>
            <a:solidFill>
              <a:srgbClr val="5A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5" name="Google Shape;18465;p72"/>
            <p:cNvSpPr/>
            <p:nvPr/>
          </p:nvSpPr>
          <p:spPr>
            <a:xfrm>
              <a:off x="5666655" y="3420751"/>
              <a:ext cx="165023" cy="241099"/>
            </a:xfrm>
            <a:custGeom>
              <a:rect b="b" l="l" r="r" t="t"/>
              <a:pathLst>
                <a:path extrusionOk="0" h="9197" w="6295">
                  <a:moveTo>
                    <a:pt x="2180" y="1"/>
                  </a:moveTo>
                  <a:cubicBezTo>
                    <a:pt x="2123" y="1"/>
                    <a:pt x="2065" y="59"/>
                    <a:pt x="2065" y="116"/>
                  </a:cubicBezTo>
                  <a:lnTo>
                    <a:pt x="2051" y="217"/>
                  </a:lnTo>
                  <a:cubicBezTo>
                    <a:pt x="1964" y="1199"/>
                    <a:pt x="1184" y="1964"/>
                    <a:pt x="203" y="2065"/>
                  </a:cubicBezTo>
                  <a:lnTo>
                    <a:pt x="102" y="2080"/>
                  </a:lnTo>
                  <a:cubicBezTo>
                    <a:pt x="44" y="2080"/>
                    <a:pt x="1" y="2137"/>
                    <a:pt x="1" y="2195"/>
                  </a:cubicBezTo>
                  <a:lnTo>
                    <a:pt x="1" y="4057"/>
                  </a:lnTo>
                  <a:cubicBezTo>
                    <a:pt x="1" y="4129"/>
                    <a:pt x="44" y="4173"/>
                    <a:pt x="116" y="4173"/>
                  </a:cubicBezTo>
                  <a:lnTo>
                    <a:pt x="2051" y="4173"/>
                  </a:lnTo>
                  <a:lnTo>
                    <a:pt x="2051" y="6786"/>
                  </a:lnTo>
                  <a:cubicBezTo>
                    <a:pt x="2051" y="8099"/>
                    <a:pt x="3119" y="9167"/>
                    <a:pt x="4447" y="9196"/>
                  </a:cubicBezTo>
                  <a:cubicBezTo>
                    <a:pt x="5096" y="9196"/>
                    <a:pt x="5717" y="8936"/>
                    <a:pt x="6165" y="8460"/>
                  </a:cubicBezTo>
                  <a:lnTo>
                    <a:pt x="6266" y="8345"/>
                  </a:lnTo>
                  <a:cubicBezTo>
                    <a:pt x="6295" y="8330"/>
                    <a:pt x="6295" y="8287"/>
                    <a:pt x="6266" y="8258"/>
                  </a:cubicBezTo>
                  <a:lnTo>
                    <a:pt x="5140" y="6930"/>
                  </a:lnTo>
                  <a:cubicBezTo>
                    <a:pt x="5132" y="6915"/>
                    <a:pt x="5114" y="6908"/>
                    <a:pt x="5096" y="6908"/>
                  </a:cubicBezTo>
                  <a:cubicBezTo>
                    <a:pt x="5078" y="6908"/>
                    <a:pt x="5060" y="6915"/>
                    <a:pt x="5053" y="6930"/>
                  </a:cubicBezTo>
                  <a:lnTo>
                    <a:pt x="4923" y="7132"/>
                  </a:lnTo>
                  <a:cubicBezTo>
                    <a:pt x="4815" y="7294"/>
                    <a:pt x="4631" y="7393"/>
                    <a:pt x="4442" y="7393"/>
                  </a:cubicBezTo>
                  <a:cubicBezTo>
                    <a:pt x="4429" y="7393"/>
                    <a:pt x="4416" y="7393"/>
                    <a:pt x="4404" y="7392"/>
                  </a:cubicBezTo>
                  <a:cubicBezTo>
                    <a:pt x="4100" y="7363"/>
                    <a:pt x="3855" y="7103"/>
                    <a:pt x="3869" y="6800"/>
                  </a:cubicBezTo>
                  <a:lnTo>
                    <a:pt x="3869" y="4173"/>
                  </a:lnTo>
                  <a:lnTo>
                    <a:pt x="5818" y="4173"/>
                  </a:lnTo>
                  <a:cubicBezTo>
                    <a:pt x="5876" y="4173"/>
                    <a:pt x="5934" y="4115"/>
                    <a:pt x="5934" y="4057"/>
                  </a:cubicBezTo>
                  <a:lnTo>
                    <a:pt x="5934" y="2195"/>
                  </a:lnTo>
                  <a:cubicBezTo>
                    <a:pt x="5934" y="2123"/>
                    <a:pt x="5876" y="2080"/>
                    <a:pt x="5818" y="2080"/>
                  </a:cubicBezTo>
                  <a:lnTo>
                    <a:pt x="3869" y="2080"/>
                  </a:lnTo>
                  <a:lnTo>
                    <a:pt x="3869" y="116"/>
                  </a:lnTo>
                  <a:cubicBezTo>
                    <a:pt x="3869" y="59"/>
                    <a:pt x="3812" y="1"/>
                    <a:pt x="37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66" name="Google Shape;18466;p72"/>
          <p:cNvGrpSpPr/>
          <p:nvPr/>
        </p:nvGrpSpPr>
        <p:grpSpPr>
          <a:xfrm>
            <a:off x="4211985" y="3817357"/>
            <a:ext cx="362947" cy="356576"/>
            <a:chOff x="4211985" y="3817357"/>
            <a:chExt cx="362947" cy="356576"/>
          </a:xfrm>
        </p:grpSpPr>
        <p:sp>
          <p:nvSpPr>
            <p:cNvPr id="18467" name="Google Shape;18467;p72"/>
            <p:cNvSpPr/>
            <p:nvPr/>
          </p:nvSpPr>
          <p:spPr>
            <a:xfrm>
              <a:off x="4211985"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8" name="Google Shape;18468;p72"/>
            <p:cNvSpPr/>
            <p:nvPr/>
          </p:nvSpPr>
          <p:spPr>
            <a:xfrm>
              <a:off x="4366758"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9" name="Google Shape;18469;p72"/>
            <p:cNvSpPr/>
            <p:nvPr/>
          </p:nvSpPr>
          <p:spPr>
            <a:xfrm>
              <a:off x="4288061" y="3909555"/>
              <a:ext cx="227756" cy="187463"/>
            </a:xfrm>
            <a:custGeom>
              <a:rect b="b" l="l" r="r" t="t"/>
              <a:pathLst>
                <a:path extrusionOk="0" h="7151" w="8688">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70" name="Google Shape;18470;p72"/>
          <p:cNvGrpSpPr/>
          <p:nvPr/>
        </p:nvGrpSpPr>
        <p:grpSpPr>
          <a:xfrm>
            <a:off x="4660419" y="3817357"/>
            <a:ext cx="362947" cy="356576"/>
            <a:chOff x="4660419" y="3817357"/>
            <a:chExt cx="362947" cy="356576"/>
          </a:xfrm>
        </p:grpSpPr>
        <p:sp>
          <p:nvSpPr>
            <p:cNvPr id="18471" name="Google Shape;18471;p72"/>
            <p:cNvSpPr/>
            <p:nvPr/>
          </p:nvSpPr>
          <p:spPr>
            <a:xfrm>
              <a:off x="4660419"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2" name="Google Shape;18472;p72"/>
            <p:cNvSpPr/>
            <p:nvPr/>
          </p:nvSpPr>
          <p:spPr>
            <a:xfrm>
              <a:off x="4815585" y="3817357"/>
              <a:ext cx="207780" cy="356576"/>
            </a:xfrm>
            <a:custGeom>
              <a:rect b="b" l="l" r="r" t="t"/>
              <a:pathLst>
                <a:path extrusionOk="0" h="13602" w="7926">
                  <a:moveTo>
                    <a:pt x="881" y="0"/>
                  </a:moveTo>
                  <a:cubicBezTo>
                    <a:pt x="578" y="0"/>
                    <a:pt x="289" y="15"/>
                    <a:pt x="0" y="58"/>
                  </a:cubicBezTo>
                  <a:cubicBezTo>
                    <a:pt x="3378" y="505"/>
                    <a:pt x="5904" y="3378"/>
                    <a:pt x="5904" y="6799"/>
                  </a:cubicBezTo>
                  <a:cubicBezTo>
                    <a:pt x="5904" y="10220"/>
                    <a:pt x="3378" y="13093"/>
                    <a:pt x="0" y="13541"/>
                  </a:cubicBezTo>
                  <a:cubicBezTo>
                    <a:pt x="305" y="13581"/>
                    <a:pt x="607" y="13601"/>
                    <a:pt x="906" y="13601"/>
                  </a:cubicBezTo>
                  <a:cubicBezTo>
                    <a:pt x="4416" y="13601"/>
                    <a:pt x="7426" y="10865"/>
                    <a:pt x="7666" y="7247"/>
                  </a:cubicBezTo>
                  <a:cubicBezTo>
                    <a:pt x="7925" y="3320"/>
                    <a:pt x="4807" y="0"/>
                    <a:pt x="881"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3" name="Google Shape;18473;p72"/>
            <p:cNvSpPr/>
            <p:nvPr/>
          </p:nvSpPr>
          <p:spPr>
            <a:xfrm>
              <a:off x="4702441" y="3871098"/>
              <a:ext cx="271351" cy="249016"/>
            </a:xfrm>
            <a:custGeom>
              <a:rect b="b" l="l" r="r" t="t"/>
              <a:pathLst>
                <a:path extrusionOk="0" h="9499" w="10351">
                  <a:moveTo>
                    <a:pt x="5200" y="0"/>
                  </a:moveTo>
                  <a:cubicBezTo>
                    <a:pt x="4034" y="0"/>
                    <a:pt x="2878" y="428"/>
                    <a:pt x="1978" y="1270"/>
                  </a:cubicBezTo>
                  <a:cubicBezTo>
                    <a:pt x="419" y="2714"/>
                    <a:pt x="0" y="5009"/>
                    <a:pt x="967" y="6900"/>
                  </a:cubicBezTo>
                  <a:cubicBezTo>
                    <a:pt x="982" y="6929"/>
                    <a:pt x="982" y="6958"/>
                    <a:pt x="967" y="6987"/>
                  </a:cubicBezTo>
                  <a:lnTo>
                    <a:pt x="505" y="8170"/>
                  </a:lnTo>
                  <a:cubicBezTo>
                    <a:pt x="476" y="8243"/>
                    <a:pt x="520" y="8315"/>
                    <a:pt x="592" y="8315"/>
                  </a:cubicBezTo>
                  <a:lnTo>
                    <a:pt x="2021" y="8315"/>
                  </a:lnTo>
                  <a:cubicBezTo>
                    <a:pt x="2050" y="8315"/>
                    <a:pt x="2079" y="8329"/>
                    <a:pt x="2093" y="8344"/>
                  </a:cubicBezTo>
                  <a:cubicBezTo>
                    <a:pt x="2959" y="9080"/>
                    <a:pt x="4056" y="9498"/>
                    <a:pt x="5197" y="9498"/>
                  </a:cubicBezTo>
                  <a:cubicBezTo>
                    <a:pt x="7333" y="9498"/>
                    <a:pt x="9196" y="8084"/>
                    <a:pt x="9773" y="6034"/>
                  </a:cubicBezTo>
                  <a:cubicBezTo>
                    <a:pt x="10350" y="3984"/>
                    <a:pt x="9499" y="1804"/>
                    <a:pt x="7680" y="693"/>
                  </a:cubicBezTo>
                  <a:cubicBezTo>
                    <a:pt x="6911" y="229"/>
                    <a:pt x="6053" y="0"/>
                    <a:pt x="520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4" name="Google Shape;18474;p72"/>
            <p:cNvSpPr/>
            <p:nvPr/>
          </p:nvSpPr>
          <p:spPr>
            <a:xfrm>
              <a:off x="4727791" y="3894351"/>
              <a:ext cx="220652" cy="202668"/>
            </a:xfrm>
            <a:custGeom>
              <a:rect b="b" l="l" r="r" t="t"/>
              <a:pathLst>
                <a:path extrusionOk="0" h="7731" w="8417">
                  <a:moveTo>
                    <a:pt x="4232" y="1"/>
                  </a:moveTo>
                  <a:cubicBezTo>
                    <a:pt x="3273" y="1"/>
                    <a:pt x="2320" y="357"/>
                    <a:pt x="1588" y="1047"/>
                  </a:cubicBezTo>
                  <a:cubicBezTo>
                    <a:pt x="318" y="2231"/>
                    <a:pt x="0" y="4122"/>
                    <a:pt x="809" y="5652"/>
                  </a:cubicBezTo>
                  <a:lnTo>
                    <a:pt x="939" y="5912"/>
                  </a:lnTo>
                  <a:cubicBezTo>
                    <a:pt x="982" y="5970"/>
                    <a:pt x="982" y="6056"/>
                    <a:pt x="953" y="6129"/>
                  </a:cubicBezTo>
                  <a:lnTo>
                    <a:pt x="823" y="6432"/>
                  </a:lnTo>
                  <a:cubicBezTo>
                    <a:pt x="809" y="6489"/>
                    <a:pt x="852" y="6533"/>
                    <a:pt x="910" y="6533"/>
                  </a:cubicBezTo>
                  <a:lnTo>
                    <a:pt x="1328" y="6533"/>
                  </a:lnTo>
                  <a:cubicBezTo>
                    <a:pt x="1386" y="6547"/>
                    <a:pt x="1458" y="6562"/>
                    <a:pt x="1502" y="6605"/>
                  </a:cubicBezTo>
                  <a:lnTo>
                    <a:pt x="1675" y="6764"/>
                  </a:lnTo>
                  <a:cubicBezTo>
                    <a:pt x="2382" y="7384"/>
                    <a:pt x="3292" y="7731"/>
                    <a:pt x="4230" y="7731"/>
                  </a:cubicBezTo>
                  <a:cubicBezTo>
                    <a:pt x="5962" y="7716"/>
                    <a:pt x="7478" y="6562"/>
                    <a:pt x="7940" y="4902"/>
                  </a:cubicBezTo>
                  <a:cubicBezTo>
                    <a:pt x="8416" y="3227"/>
                    <a:pt x="7709" y="1466"/>
                    <a:pt x="6222" y="557"/>
                  </a:cubicBezTo>
                  <a:cubicBezTo>
                    <a:pt x="5608" y="183"/>
                    <a:pt x="4919" y="1"/>
                    <a:pt x="4232"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5" name="Google Shape;18475;p72"/>
            <p:cNvSpPr/>
            <p:nvPr/>
          </p:nvSpPr>
          <p:spPr>
            <a:xfrm>
              <a:off x="4765619" y="3922742"/>
              <a:ext cx="147250" cy="144025"/>
            </a:xfrm>
            <a:custGeom>
              <a:rect b="b" l="l" r="r" t="t"/>
              <a:pathLst>
                <a:path extrusionOk="0" h="5494" w="5617">
                  <a:moveTo>
                    <a:pt x="1567" y="0"/>
                  </a:moveTo>
                  <a:cubicBezTo>
                    <a:pt x="1444" y="0"/>
                    <a:pt x="1322" y="51"/>
                    <a:pt x="1228" y="152"/>
                  </a:cubicBezTo>
                  <a:lnTo>
                    <a:pt x="275" y="1105"/>
                  </a:lnTo>
                  <a:cubicBezTo>
                    <a:pt x="30" y="1336"/>
                    <a:pt x="1" y="1697"/>
                    <a:pt x="203" y="1956"/>
                  </a:cubicBezTo>
                  <a:cubicBezTo>
                    <a:pt x="1141" y="3270"/>
                    <a:pt x="2296" y="4425"/>
                    <a:pt x="3610" y="5378"/>
                  </a:cubicBezTo>
                  <a:cubicBezTo>
                    <a:pt x="3725" y="5450"/>
                    <a:pt x="3855" y="5493"/>
                    <a:pt x="3999" y="5493"/>
                  </a:cubicBezTo>
                  <a:cubicBezTo>
                    <a:pt x="4173" y="5493"/>
                    <a:pt x="4346" y="5435"/>
                    <a:pt x="4476" y="5305"/>
                  </a:cubicBezTo>
                  <a:lnTo>
                    <a:pt x="5429" y="4353"/>
                  </a:lnTo>
                  <a:cubicBezTo>
                    <a:pt x="5616" y="4165"/>
                    <a:pt x="5616" y="3847"/>
                    <a:pt x="5429" y="3660"/>
                  </a:cubicBezTo>
                  <a:lnTo>
                    <a:pt x="4837" y="3068"/>
                  </a:lnTo>
                  <a:cubicBezTo>
                    <a:pt x="4743" y="2974"/>
                    <a:pt x="4617" y="2927"/>
                    <a:pt x="4490" y="2927"/>
                  </a:cubicBezTo>
                  <a:cubicBezTo>
                    <a:pt x="4364" y="2927"/>
                    <a:pt x="4238" y="2974"/>
                    <a:pt x="4144" y="3068"/>
                  </a:cubicBezTo>
                  <a:lnTo>
                    <a:pt x="3985" y="3241"/>
                  </a:lnTo>
                  <a:cubicBezTo>
                    <a:pt x="3936" y="3290"/>
                    <a:pt x="3860" y="3319"/>
                    <a:pt x="3785" y="3319"/>
                  </a:cubicBezTo>
                  <a:cubicBezTo>
                    <a:pt x="3750" y="3319"/>
                    <a:pt x="3714" y="3313"/>
                    <a:pt x="3682" y="3299"/>
                  </a:cubicBezTo>
                  <a:cubicBezTo>
                    <a:pt x="3032" y="3039"/>
                    <a:pt x="2527" y="2534"/>
                    <a:pt x="2267" y="1884"/>
                  </a:cubicBezTo>
                  <a:cubicBezTo>
                    <a:pt x="2224" y="1783"/>
                    <a:pt x="2253" y="1668"/>
                    <a:pt x="2339" y="1581"/>
                  </a:cubicBezTo>
                  <a:lnTo>
                    <a:pt x="2498" y="1422"/>
                  </a:lnTo>
                  <a:cubicBezTo>
                    <a:pt x="2686" y="1235"/>
                    <a:pt x="2686" y="932"/>
                    <a:pt x="2498" y="729"/>
                  </a:cubicBezTo>
                  <a:lnTo>
                    <a:pt x="1906" y="152"/>
                  </a:lnTo>
                  <a:cubicBezTo>
                    <a:pt x="1812" y="51"/>
                    <a:pt x="1690" y="0"/>
                    <a:pt x="15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76" name="Google Shape;18476;p72"/>
          <p:cNvGrpSpPr/>
          <p:nvPr/>
        </p:nvGrpSpPr>
        <p:grpSpPr>
          <a:xfrm>
            <a:off x="5557286" y="3817357"/>
            <a:ext cx="362947" cy="356576"/>
            <a:chOff x="5557286" y="3817357"/>
            <a:chExt cx="362947" cy="356576"/>
          </a:xfrm>
        </p:grpSpPr>
        <p:sp>
          <p:nvSpPr>
            <p:cNvPr id="18477" name="Google Shape;18477;p72"/>
            <p:cNvSpPr/>
            <p:nvPr/>
          </p:nvSpPr>
          <p:spPr>
            <a:xfrm>
              <a:off x="5557286" y="3817357"/>
              <a:ext cx="356891" cy="356498"/>
            </a:xfrm>
            <a:custGeom>
              <a:rect b="b" l="l" r="r" t="t"/>
              <a:pathLst>
                <a:path extrusionOk="0" h="13599" w="13614">
                  <a:moveTo>
                    <a:pt x="6800" y="0"/>
                  </a:moveTo>
                  <a:cubicBezTo>
                    <a:pt x="3047" y="0"/>
                    <a:pt x="1" y="3046"/>
                    <a:pt x="1" y="6799"/>
                  </a:cubicBezTo>
                  <a:cubicBezTo>
                    <a:pt x="1" y="10552"/>
                    <a:pt x="3047" y="13598"/>
                    <a:pt x="6800" y="13598"/>
                  </a:cubicBezTo>
                  <a:cubicBezTo>
                    <a:pt x="10568" y="13598"/>
                    <a:pt x="13613" y="10552"/>
                    <a:pt x="13613" y="6799"/>
                  </a:cubicBezTo>
                  <a:cubicBezTo>
                    <a:pt x="13613" y="3046"/>
                    <a:pt x="10568" y="0"/>
                    <a:pt x="6800"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8" name="Google Shape;18478;p72"/>
            <p:cNvSpPr/>
            <p:nvPr/>
          </p:nvSpPr>
          <p:spPr>
            <a:xfrm>
              <a:off x="5712453" y="3817357"/>
              <a:ext cx="207780" cy="356576"/>
            </a:xfrm>
            <a:custGeom>
              <a:rect b="b" l="l" r="r" t="t"/>
              <a:pathLst>
                <a:path extrusionOk="0" h="13602" w="7926">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9" name="Google Shape;18479;p72"/>
            <p:cNvSpPr/>
            <p:nvPr/>
          </p:nvSpPr>
          <p:spPr>
            <a:xfrm>
              <a:off x="5601563" y="3894456"/>
              <a:ext cx="268337" cy="202563"/>
            </a:xfrm>
            <a:custGeom>
              <a:rect b="b" l="l" r="r" t="t"/>
              <a:pathLst>
                <a:path extrusionOk="0" h="7727" w="10236">
                  <a:moveTo>
                    <a:pt x="5118" y="0"/>
                  </a:moveTo>
                  <a:cubicBezTo>
                    <a:pt x="3685" y="0"/>
                    <a:pt x="2253" y="83"/>
                    <a:pt x="824" y="249"/>
                  </a:cubicBezTo>
                  <a:cubicBezTo>
                    <a:pt x="564" y="278"/>
                    <a:pt x="347" y="480"/>
                    <a:pt x="304" y="755"/>
                  </a:cubicBezTo>
                  <a:cubicBezTo>
                    <a:pt x="1" y="2819"/>
                    <a:pt x="1" y="4912"/>
                    <a:pt x="304" y="6976"/>
                  </a:cubicBezTo>
                  <a:cubicBezTo>
                    <a:pt x="347" y="7236"/>
                    <a:pt x="564" y="7453"/>
                    <a:pt x="824" y="7482"/>
                  </a:cubicBezTo>
                  <a:cubicBezTo>
                    <a:pt x="2253" y="7640"/>
                    <a:pt x="3682" y="7712"/>
                    <a:pt x="5125" y="7727"/>
                  </a:cubicBezTo>
                  <a:cubicBezTo>
                    <a:pt x="6554" y="7712"/>
                    <a:pt x="7984" y="7640"/>
                    <a:pt x="9413" y="7482"/>
                  </a:cubicBezTo>
                  <a:cubicBezTo>
                    <a:pt x="9673" y="7453"/>
                    <a:pt x="9889" y="7236"/>
                    <a:pt x="9932" y="6976"/>
                  </a:cubicBezTo>
                  <a:cubicBezTo>
                    <a:pt x="10236" y="4912"/>
                    <a:pt x="10236" y="2819"/>
                    <a:pt x="9932" y="755"/>
                  </a:cubicBezTo>
                  <a:cubicBezTo>
                    <a:pt x="9889" y="480"/>
                    <a:pt x="9673" y="278"/>
                    <a:pt x="9413" y="249"/>
                  </a:cubicBezTo>
                  <a:cubicBezTo>
                    <a:pt x="7984" y="83"/>
                    <a:pt x="6551" y="0"/>
                    <a:pt x="51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0" name="Google Shape;18480;p72"/>
            <p:cNvSpPr/>
            <p:nvPr/>
          </p:nvSpPr>
          <p:spPr>
            <a:xfrm>
              <a:off x="5696567" y="3944343"/>
              <a:ext cx="98411" cy="102527"/>
            </a:xfrm>
            <a:custGeom>
              <a:rect b="b" l="l" r="r" t="t"/>
              <a:pathLst>
                <a:path extrusionOk="0" h="3911" w="3754">
                  <a:moveTo>
                    <a:pt x="129" y="0"/>
                  </a:moveTo>
                  <a:cubicBezTo>
                    <a:pt x="58" y="0"/>
                    <a:pt x="0" y="60"/>
                    <a:pt x="0" y="136"/>
                  </a:cubicBezTo>
                  <a:lnTo>
                    <a:pt x="0" y="3774"/>
                  </a:lnTo>
                  <a:cubicBezTo>
                    <a:pt x="0" y="3850"/>
                    <a:pt x="58" y="3910"/>
                    <a:pt x="123" y="3910"/>
                  </a:cubicBezTo>
                  <a:cubicBezTo>
                    <a:pt x="144" y="3910"/>
                    <a:pt x="166" y="3904"/>
                    <a:pt x="188" y="3890"/>
                  </a:cubicBezTo>
                  <a:lnTo>
                    <a:pt x="3667" y="2071"/>
                  </a:lnTo>
                  <a:cubicBezTo>
                    <a:pt x="3753" y="2027"/>
                    <a:pt x="3753" y="1883"/>
                    <a:pt x="3667" y="1840"/>
                  </a:cubicBezTo>
                  <a:lnTo>
                    <a:pt x="202" y="21"/>
                  </a:lnTo>
                  <a:cubicBezTo>
                    <a:pt x="177" y="7"/>
                    <a:pt x="153" y="0"/>
                    <a:pt x="129"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81" name="Google Shape;18481;p72"/>
          <p:cNvGrpSpPr/>
          <p:nvPr/>
        </p:nvGrpSpPr>
        <p:grpSpPr>
          <a:xfrm>
            <a:off x="7488021" y="3362475"/>
            <a:ext cx="372017" cy="365621"/>
            <a:chOff x="7488021" y="3362475"/>
            <a:chExt cx="372017" cy="365621"/>
          </a:xfrm>
        </p:grpSpPr>
        <p:sp>
          <p:nvSpPr>
            <p:cNvPr id="18482" name="Google Shape;18482;p72"/>
            <p:cNvSpPr/>
            <p:nvPr/>
          </p:nvSpPr>
          <p:spPr>
            <a:xfrm>
              <a:off x="7488021" y="3362475"/>
              <a:ext cx="365201" cy="365594"/>
            </a:xfrm>
            <a:custGeom>
              <a:rect b="b" l="l" r="r" t="t"/>
              <a:pathLst>
                <a:path extrusionOk="0" h="13946" w="13931">
                  <a:moveTo>
                    <a:pt x="6973" y="1"/>
                  </a:moveTo>
                  <a:cubicBezTo>
                    <a:pt x="3119" y="1"/>
                    <a:pt x="1" y="3119"/>
                    <a:pt x="1" y="6973"/>
                  </a:cubicBezTo>
                  <a:cubicBezTo>
                    <a:pt x="1" y="10813"/>
                    <a:pt x="3119" y="13945"/>
                    <a:pt x="6973" y="13945"/>
                  </a:cubicBezTo>
                  <a:cubicBezTo>
                    <a:pt x="10813" y="13945"/>
                    <a:pt x="13931" y="10813"/>
                    <a:pt x="13931" y="6973"/>
                  </a:cubicBezTo>
                  <a:cubicBezTo>
                    <a:pt x="13931" y="3119"/>
                    <a:pt x="10813" y="1"/>
                    <a:pt x="6973"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3" name="Google Shape;18483;p72"/>
            <p:cNvSpPr/>
            <p:nvPr/>
          </p:nvSpPr>
          <p:spPr>
            <a:xfrm>
              <a:off x="7646963" y="3362475"/>
              <a:ext cx="213076" cy="365621"/>
            </a:xfrm>
            <a:custGeom>
              <a:rect b="b" l="l" r="r" t="t"/>
              <a:pathLst>
                <a:path extrusionOk="0" h="13947" w="8128">
                  <a:moveTo>
                    <a:pt x="895" y="1"/>
                  </a:moveTo>
                  <a:cubicBezTo>
                    <a:pt x="592" y="1"/>
                    <a:pt x="289" y="30"/>
                    <a:pt x="0" y="73"/>
                  </a:cubicBezTo>
                  <a:cubicBezTo>
                    <a:pt x="3465" y="521"/>
                    <a:pt x="6049" y="3480"/>
                    <a:pt x="6049" y="6973"/>
                  </a:cubicBezTo>
                  <a:cubicBezTo>
                    <a:pt x="6049" y="10467"/>
                    <a:pt x="3465" y="13426"/>
                    <a:pt x="0" y="13888"/>
                  </a:cubicBezTo>
                  <a:cubicBezTo>
                    <a:pt x="306" y="13928"/>
                    <a:pt x="610" y="13947"/>
                    <a:pt x="910" y="13947"/>
                  </a:cubicBezTo>
                  <a:cubicBezTo>
                    <a:pt x="4521" y="13947"/>
                    <a:pt x="7628" y="11139"/>
                    <a:pt x="7868" y="7421"/>
                  </a:cubicBezTo>
                  <a:cubicBezTo>
                    <a:pt x="8127" y="3416"/>
                    <a:pt x="4936" y="15"/>
                    <a:pt x="921" y="15"/>
                  </a:cubicBezTo>
                  <a:cubicBezTo>
                    <a:pt x="912" y="15"/>
                    <a:pt x="904" y="15"/>
                    <a:pt x="895" y="15"/>
                  </a:cubicBezTo>
                  <a:lnTo>
                    <a:pt x="895"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4" name="Google Shape;18484;p72"/>
            <p:cNvSpPr/>
            <p:nvPr/>
          </p:nvSpPr>
          <p:spPr>
            <a:xfrm>
              <a:off x="7685944" y="3401928"/>
              <a:ext cx="56415" cy="48367"/>
            </a:xfrm>
            <a:custGeom>
              <a:rect b="b" l="l" r="r" t="t"/>
              <a:pathLst>
                <a:path extrusionOk="0" h="1845" w="2152">
                  <a:moveTo>
                    <a:pt x="1230" y="0"/>
                  </a:moveTo>
                  <a:cubicBezTo>
                    <a:pt x="1003" y="0"/>
                    <a:pt x="770" y="84"/>
                    <a:pt x="578" y="271"/>
                  </a:cubicBezTo>
                  <a:cubicBezTo>
                    <a:pt x="0" y="849"/>
                    <a:pt x="405" y="1845"/>
                    <a:pt x="1242" y="1845"/>
                  </a:cubicBezTo>
                  <a:cubicBezTo>
                    <a:pt x="1747" y="1845"/>
                    <a:pt x="2151" y="1426"/>
                    <a:pt x="2151" y="921"/>
                  </a:cubicBezTo>
                  <a:cubicBezTo>
                    <a:pt x="2151" y="365"/>
                    <a:pt x="1703" y="0"/>
                    <a:pt x="123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5" name="Google Shape;18485;p72"/>
            <p:cNvSpPr/>
            <p:nvPr/>
          </p:nvSpPr>
          <p:spPr>
            <a:xfrm>
              <a:off x="7546297" y="3481307"/>
              <a:ext cx="248282" cy="207413"/>
            </a:xfrm>
            <a:custGeom>
              <a:rect b="b" l="l" r="r" t="t"/>
              <a:pathLst>
                <a:path extrusionOk="0" h="7912" w="9471">
                  <a:moveTo>
                    <a:pt x="4735" y="1"/>
                  </a:moveTo>
                  <a:cubicBezTo>
                    <a:pt x="2123" y="1"/>
                    <a:pt x="1" y="1776"/>
                    <a:pt x="1" y="3956"/>
                  </a:cubicBezTo>
                  <a:cubicBezTo>
                    <a:pt x="1" y="6136"/>
                    <a:pt x="2123" y="7911"/>
                    <a:pt x="4735" y="7911"/>
                  </a:cubicBezTo>
                  <a:cubicBezTo>
                    <a:pt x="7363" y="7911"/>
                    <a:pt x="9470" y="6136"/>
                    <a:pt x="9470" y="3956"/>
                  </a:cubicBezTo>
                  <a:cubicBezTo>
                    <a:pt x="9470" y="1776"/>
                    <a:pt x="7348" y="1"/>
                    <a:pt x="4735"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6" name="Google Shape;18486;p72"/>
            <p:cNvSpPr/>
            <p:nvPr/>
          </p:nvSpPr>
          <p:spPr>
            <a:xfrm>
              <a:off x="7748755" y="3489041"/>
              <a:ext cx="73061" cy="79327"/>
            </a:xfrm>
            <a:custGeom>
              <a:rect b="b" l="l" r="r" t="t"/>
              <a:pathLst>
                <a:path extrusionOk="0" h="3026" w="2787">
                  <a:moveTo>
                    <a:pt x="1243" y="1"/>
                  </a:moveTo>
                  <a:cubicBezTo>
                    <a:pt x="885" y="1"/>
                    <a:pt x="520" y="128"/>
                    <a:pt x="217" y="413"/>
                  </a:cubicBezTo>
                  <a:lnTo>
                    <a:pt x="1" y="615"/>
                  </a:lnTo>
                  <a:lnTo>
                    <a:pt x="232" y="788"/>
                  </a:lnTo>
                  <a:cubicBezTo>
                    <a:pt x="881" y="1279"/>
                    <a:pt x="1372" y="1972"/>
                    <a:pt x="1603" y="2751"/>
                  </a:cubicBezTo>
                  <a:lnTo>
                    <a:pt x="1675" y="3026"/>
                  </a:lnTo>
                  <a:lnTo>
                    <a:pt x="1949" y="2896"/>
                  </a:lnTo>
                  <a:cubicBezTo>
                    <a:pt x="2455" y="2636"/>
                    <a:pt x="2787" y="2116"/>
                    <a:pt x="2787" y="1539"/>
                  </a:cubicBezTo>
                  <a:cubicBezTo>
                    <a:pt x="2787" y="616"/>
                    <a:pt x="2030" y="1"/>
                    <a:pt x="1243"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7" name="Google Shape;18487;p72"/>
            <p:cNvSpPr/>
            <p:nvPr/>
          </p:nvSpPr>
          <p:spPr>
            <a:xfrm>
              <a:off x="7503540" y="3489250"/>
              <a:ext cx="88947" cy="79510"/>
            </a:xfrm>
            <a:custGeom>
              <a:rect b="b" l="l" r="r" t="t"/>
              <a:pathLst>
                <a:path extrusionOk="0" h="3033" w="3393">
                  <a:moveTo>
                    <a:pt x="2137" y="1"/>
                  </a:moveTo>
                  <a:cubicBezTo>
                    <a:pt x="520" y="1"/>
                    <a:pt x="0" y="2180"/>
                    <a:pt x="1444" y="2902"/>
                  </a:cubicBezTo>
                  <a:lnTo>
                    <a:pt x="1718" y="3032"/>
                  </a:lnTo>
                  <a:lnTo>
                    <a:pt x="1790" y="2758"/>
                  </a:lnTo>
                  <a:cubicBezTo>
                    <a:pt x="2021" y="1964"/>
                    <a:pt x="2512" y="1285"/>
                    <a:pt x="3162" y="795"/>
                  </a:cubicBezTo>
                  <a:lnTo>
                    <a:pt x="3393" y="607"/>
                  </a:lnTo>
                  <a:lnTo>
                    <a:pt x="3191" y="419"/>
                  </a:lnTo>
                  <a:cubicBezTo>
                    <a:pt x="2902" y="145"/>
                    <a:pt x="2527" y="1"/>
                    <a:pt x="213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8" name="Google Shape;18488;p72"/>
            <p:cNvSpPr/>
            <p:nvPr/>
          </p:nvSpPr>
          <p:spPr>
            <a:xfrm>
              <a:off x="7582631" y="3536857"/>
              <a:ext cx="56782" cy="48550"/>
            </a:xfrm>
            <a:custGeom>
              <a:rect b="b" l="l" r="r" t="t"/>
              <a:pathLst>
                <a:path extrusionOk="0" h="1852" w="2166">
                  <a:moveTo>
                    <a:pt x="1234" y="0"/>
                  </a:moveTo>
                  <a:cubicBezTo>
                    <a:pt x="1004" y="0"/>
                    <a:pt x="770" y="86"/>
                    <a:pt x="578" y="278"/>
                  </a:cubicBezTo>
                  <a:cubicBezTo>
                    <a:pt x="0" y="855"/>
                    <a:pt x="419" y="1851"/>
                    <a:pt x="1242" y="1851"/>
                  </a:cubicBezTo>
                  <a:cubicBezTo>
                    <a:pt x="1747" y="1851"/>
                    <a:pt x="2166" y="1433"/>
                    <a:pt x="2166" y="927"/>
                  </a:cubicBezTo>
                  <a:cubicBezTo>
                    <a:pt x="2166" y="372"/>
                    <a:pt x="1711" y="0"/>
                    <a:pt x="1234"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9" name="Google Shape;18489;p72"/>
            <p:cNvSpPr/>
            <p:nvPr/>
          </p:nvSpPr>
          <p:spPr>
            <a:xfrm>
              <a:off x="7693887" y="3536857"/>
              <a:ext cx="56415" cy="48550"/>
            </a:xfrm>
            <a:custGeom>
              <a:rect b="b" l="l" r="r" t="t"/>
              <a:pathLst>
                <a:path extrusionOk="0" h="1852" w="2152">
                  <a:moveTo>
                    <a:pt x="1230" y="0"/>
                  </a:moveTo>
                  <a:cubicBezTo>
                    <a:pt x="1003" y="0"/>
                    <a:pt x="770" y="86"/>
                    <a:pt x="578" y="278"/>
                  </a:cubicBezTo>
                  <a:cubicBezTo>
                    <a:pt x="0" y="855"/>
                    <a:pt x="405" y="1851"/>
                    <a:pt x="1242" y="1851"/>
                  </a:cubicBezTo>
                  <a:cubicBezTo>
                    <a:pt x="1747" y="1851"/>
                    <a:pt x="2151" y="1433"/>
                    <a:pt x="2151" y="927"/>
                  </a:cubicBezTo>
                  <a:cubicBezTo>
                    <a:pt x="2151" y="372"/>
                    <a:pt x="1703" y="0"/>
                    <a:pt x="1230"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0" name="Google Shape;18490;p72"/>
            <p:cNvSpPr/>
            <p:nvPr/>
          </p:nvSpPr>
          <p:spPr>
            <a:xfrm>
              <a:off x="7596866" y="3625883"/>
              <a:ext cx="147512" cy="34079"/>
            </a:xfrm>
            <a:custGeom>
              <a:rect b="b" l="l" r="r" t="t"/>
              <a:pathLst>
                <a:path extrusionOk="0" h="1300" w="5627">
                  <a:moveTo>
                    <a:pt x="322" y="0"/>
                  </a:moveTo>
                  <a:cubicBezTo>
                    <a:pt x="141" y="0"/>
                    <a:pt x="1" y="238"/>
                    <a:pt x="165" y="390"/>
                  </a:cubicBezTo>
                  <a:cubicBezTo>
                    <a:pt x="944" y="996"/>
                    <a:pt x="1879" y="1299"/>
                    <a:pt x="2814" y="1299"/>
                  </a:cubicBezTo>
                  <a:cubicBezTo>
                    <a:pt x="3748" y="1299"/>
                    <a:pt x="4683" y="996"/>
                    <a:pt x="5463" y="390"/>
                  </a:cubicBezTo>
                  <a:cubicBezTo>
                    <a:pt x="5626" y="238"/>
                    <a:pt x="5487" y="0"/>
                    <a:pt x="5305" y="0"/>
                  </a:cubicBezTo>
                  <a:cubicBezTo>
                    <a:pt x="5262" y="0"/>
                    <a:pt x="5218" y="13"/>
                    <a:pt x="5174" y="43"/>
                  </a:cubicBezTo>
                  <a:cubicBezTo>
                    <a:pt x="4481" y="577"/>
                    <a:pt x="3647" y="844"/>
                    <a:pt x="2814" y="844"/>
                  </a:cubicBezTo>
                  <a:cubicBezTo>
                    <a:pt x="1980" y="844"/>
                    <a:pt x="1146" y="577"/>
                    <a:pt x="453" y="43"/>
                  </a:cubicBezTo>
                  <a:cubicBezTo>
                    <a:pt x="410" y="13"/>
                    <a:pt x="365" y="0"/>
                    <a:pt x="322"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1" name="Google Shape;18491;p72"/>
            <p:cNvSpPr/>
            <p:nvPr/>
          </p:nvSpPr>
          <p:spPr>
            <a:xfrm>
              <a:off x="7664736" y="3396318"/>
              <a:ext cx="84360" cy="93352"/>
            </a:xfrm>
            <a:custGeom>
              <a:rect b="b" l="l" r="r" t="t"/>
              <a:pathLst>
                <a:path extrusionOk="0" h="3561" w="3218">
                  <a:moveTo>
                    <a:pt x="2044" y="457"/>
                  </a:moveTo>
                  <a:lnTo>
                    <a:pt x="2044" y="457"/>
                  </a:lnTo>
                  <a:cubicBezTo>
                    <a:pt x="2645" y="462"/>
                    <a:pt x="2958" y="1194"/>
                    <a:pt x="2527" y="1626"/>
                  </a:cubicBezTo>
                  <a:cubicBezTo>
                    <a:pt x="2389" y="1760"/>
                    <a:pt x="2219" y="1820"/>
                    <a:pt x="2053" y="1820"/>
                  </a:cubicBezTo>
                  <a:cubicBezTo>
                    <a:pt x="1699" y="1820"/>
                    <a:pt x="1358" y="1548"/>
                    <a:pt x="1358" y="1135"/>
                  </a:cubicBezTo>
                  <a:cubicBezTo>
                    <a:pt x="1358" y="762"/>
                    <a:pt x="1657" y="460"/>
                    <a:pt x="2044" y="457"/>
                  </a:cubicBezTo>
                  <a:close/>
                  <a:moveTo>
                    <a:pt x="2038" y="1"/>
                  </a:moveTo>
                  <a:cubicBezTo>
                    <a:pt x="1526" y="1"/>
                    <a:pt x="1016" y="319"/>
                    <a:pt x="925" y="976"/>
                  </a:cubicBezTo>
                  <a:lnTo>
                    <a:pt x="160" y="1222"/>
                  </a:lnTo>
                  <a:cubicBezTo>
                    <a:pt x="59" y="1251"/>
                    <a:pt x="1" y="1337"/>
                    <a:pt x="1" y="1438"/>
                  </a:cubicBezTo>
                  <a:lnTo>
                    <a:pt x="1" y="3560"/>
                  </a:lnTo>
                  <a:lnTo>
                    <a:pt x="448" y="3560"/>
                  </a:lnTo>
                  <a:lnTo>
                    <a:pt x="448" y="1611"/>
                  </a:lnTo>
                  <a:lnTo>
                    <a:pt x="954" y="1438"/>
                  </a:lnTo>
                  <a:cubicBezTo>
                    <a:pt x="1111" y="2009"/>
                    <a:pt x="1565" y="2269"/>
                    <a:pt x="2022" y="2269"/>
                  </a:cubicBezTo>
                  <a:cubicBezTo>
                    <a:pt x="2617" y="2269"/>
                    <a:pt x="3218" y="1830"/>
                    <a:pt x="3177" y="1063"/>
                  </a:cubicBezTo>
                  <a:cubicBezTo>
                    <a:pt x="3132" y="363"/>
                    <a:pt x="2584" y="1"/>
                    <a:pt x="203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92" name="Google Shape;18492;p72"/>
          <p:cNvGrpSpPr/>
          <p:nvPr/>
        </p:nvGrpSpPr>
        <p:grpSpPr>
          <a:xfrm>
            <a:off x="5113781" y="3367036"/>
            <a:ext cx="362553" cy="356498"/>
            <a:chOff x="5113781" y="3367036"/>
            <a:chExt cx="362553" cy="356498"/>
          </a:xfrm>
        </p:grpSpPr>
        <p:sp>
          <p:nvSpPr>
            <p:cNvPr id="18493" name="Google Shape;18493;p72"/>
            <p:cNvSpPr/>
            <p:nvPr/>
          </p:nvSpPr>
          <p:spPr>
            <a:xfrm>
              <a:off x="5113781" y="3367036"/>
              <a:ext cx="356131" cy="356498"/>
            </a:xfrm>
            <a:custGeom>
              <a:rect b="b" l="l" r="r" t="t"/>
              <a:pathLst>
                <a:path extrusionOk="0" h="13599" w="13585">
                  <a:moveTo>
                    <a:pt x="6785" y="0"/>
                  </a:moveTo>
                  <a:cubicBezTo>
                    <a:pt x="3032" y="0"/>
                    <a:pt x="0" y="3046"/>
                    <a:pt x="0" y="6799"/>
                  </a:cubicBezTo>
                  <a:cubicBezTo>
                    <a:pt x="0" y="10552"/>
                    <a:pt x="3032" y="13598"/>
                    <a:pt x="6785" y="13598"/>
                  </a:cubicBezTo>
                  <a:cubicBezTo>
                    <a:pt x="10538" y="13598"/>
                    <a:pt x="13584" y="10552"/>
                    <a:pt x="13584" y="6799"/>
                  </a:cubicBezTo>
                  <a:cubicBezTo>
                    <a:pt x="13584" y="3046"/>
                    <a:pt x="10538" y="0"/>
                    <a:pt x="678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4" name="Google Shape;18494;p72"/>
            <p:cNvSpPr/>
            <p:nvPr/>
          </p:nvSpPr>
          <p:spPr>
            <a:xfrm>
              <a:off x="5268554" y="3367036"/>
              <a:ext cx="207780" cy="356472"/>
            </a:xfrm>
            <a:custGeom>
              <a:rect b="b" l="l" r="r" t="t"/>
              <a:pathLst>
                <a:path extrusionOk="0" h="13598" w="7926">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495" name="Google Shape;18495;p72"/>
          <p:cNvSpPr/>
          <p:nvPr/>
        </p:nvSpPr>
        <p:spPr>
          <a:xfrm>
            <a:off x="5172817" y="3421144"/>
            <a:ext cx="238058" cy="229355"/>
          </a:xfrm>
          <a:custGeom>
            <a:rect b="b" l="l" r="r" t="t"/>
            <a:pathLst>
              <a:path extrusionOk="0" h="8749" w="9081">
                <a:moveTo>
                  <a:pt x="4519" y="0"/>
                </a:moveTo>
                <a:cubicBezTo>
                  <a:pt x="4042" y="15"/>
                  <a:pt x="3580" y="159"/>
                  <a:pt x="3176" y="405"/>
                </a:cubicBezTo>
                <a:cubicBezTo>
                  <a:pt x="2570" y="780"/>
                  <a:pt x="2252" y="1372"/>
                  <a:pt x="2209" y="2166"/>
                </a:cubicBezTo>
                <a:lnTo>
                  <a:pt x="2209" y="3277"/>
                </a:lnTo>
                <a:cubicBezTo>
                  <a:pt x="2209" y="3422"/>
                  <a:pt x="2088" y="3536"/>
                  <a:pt x="1956" y="3536"/>
                </a:cubicBezTo>
                <a:cubicBezTo>
                  <a:pt x="1930" y="3536"/>
                  <a:pt x="1903" y="3532"/>
                  <a:pt x="1877" y="3523"/>
                </a:cubicBezTo>
                <a:lnTo>
                  <a:pt x="1502" y="3422"/>
                </a:lnTo>
                <a:cubicBezTo>
                  <a:pt x="1457" y="3408"/>
                  <a:pt x="1413" y="3402"/>
                  <a:pt x="1373" y="3402"/>
                </a:cubicBezTo>
                <a:cubicBezTo>
                  <a:pt x="982" y="3402"/>
                  <a:pt x="808" y="3976"/>
                  <a:pt x="1213" y="4172"/>
                </a:cubicBezTo>
                <a:lnTo>
                  <a:pt x="1819" y="4475"/>
                </a:lnTo>
                <a:cubicBezTo>
                  <a:pt x="2021" y="4576"/>
                  <a:pt x="2122" y="4822"/>
                  <a:pt x="2036" y="5053"/>
                </a:cubicBezTo>
                <a:cubicBezTo>
                  <a:pt x="1718" y="5803"/>
                  <a:pt x="1083" y="6381"/>
                  <a:pt x="304" y="6612"/>
                </a:cubicBezTo>
                <a:lnTo>
                  <a:pt x="73" y="6698"/>
                </a:lnTo>
                <a:cubicBezTo>
                  <a:pt x="15" y="6713"/>
                  <a:pt x="0" y="6785"/>
                  <a:pt x="44" y="6828"/>
                </a:cubicBezTo>
                <a:lnTo>
                  <a:pt x="203" y="7002"/>
                </a:lnTo>
                <a:cubicBezTo>
                  <a:pt x="347" y="7160"/>
                  <a:pt x="650" y="7348"/>
                  <a:pt x="1227" y="7348"/>
                </a:cubicBezTo>
                <a:lnTo>
                  <a:pt x="1256" y="7348"/>
                </a:lnTo>
                <a:cubicBezTo>
                  <a:pt x="1300" y="7507"/>
                  <a:pt x="1343" y="7666"/>
                  <a:pt x="1386" y="7795"/>
                </a:cubicBezTo>
                <a:lnTo>
                  <a:pt x="1430" y="7911"/>
                </a:lnTo>
                <a:cubicBezTo>
                  <a:pt x="1441" y="7947"/>
                  <a:pt x="1483" y="7972"/>
                  <a:pt x="1529" y="7972"/>
                </a:cubicBezTo>
                <a:cubicBezTo>
                  <a:pt x="1539" y="7972"/>
                  <a:pt x="1549" y="7971"/>
                  <a:pt x="1559" y="7969"/>
                </a:cubicBezTo>
                <a:lnTo>
                  <a:pt x="1675" y="7940"/>
                </a:lnTo>
                <a:cubicBezTo>
                  <a:pt x="1877" y="7882"/>
                  <a:pt x="2094" y="7868"/>
                  <a:pt x="2310" y="7853"/>
                </a:cubicBezTo>
                <a:cubicBezTo>
                  <a:pt x="2411" y="7853"/>
                  <a:pt x="2527" y="7868"/>
                  <a:pt x="2642" y="7882"/>
                </a:cubicBezTo>
                <a:cubicBezTo>
                  <a:pt x="3017" y="7969"/>
                  <a:pt x="3378" y="8156"/>
                  <a:pt x="3681" y="8416"/>
                </a:cubicBezTo>
                <a:cubicBezTo>
                  <a:pt x="3811" y="8546"/>
                  <a:pt x="3985" y="8647"/>
                  <a:pt x="4172" y="8705"/>
                </a:cubicBezTo>
                <a:cubicBezTo>
                  <a:pt x="4288" y="8734"/>
                  <a:pt x="4418" y="8748"/>
                  <a:pt x="4533" y="8748"/>
                </a:cubicBezTo>
                <a:cubicBezTo>
                  <a:pt x="4663" y="8748"/>
                  <a:pt x="4779" y="8734"/>
                  <a:pt x="4894" y="8690"/>
                </a:cubicBezTo>
                <a:cubicBezTo>
                  <a:pt x="5082" y="8647"/>
                  <a:pt x="5255" y="8546"/>
                  <a:pt x="5385" y="8416"/>
                </a:cubicBezTo>
                <a:cubicBezTo>
                  <a:pt x="5688" y="8156"/>
                  <a:pt x="6049" y="7969"/>
                  <a:pt x="6439" y="7882"/>
                </a:cubicBezTo>
                <a:cubicBezTo>
                  <a:pt x="6540" y="7868"/>
                  <a:pt x="6655" y="7853"/>
                  <a:pt x="6771" y="7853"/>
                </a:cubicBezTo>
                <a:cubicBezTo>
                  <a:pt x="6987" y="7853"/>
                  <a:pt x="7189" y="7882"/>
                  <a:pt x="7406" y="7940"/>
                </a:cubicBezTo>
                <a:lnTo>
                  <a:pt x="7521" y="7969"/>
                </a:lnTo>
                <a:cubicBezTo>
                  <a:pt x="7529" y="7971"/>
                  <a:pt x="7537" y="7972"/>
                  <a:pt x="7545" y="7972"/>
                </a:cubicBezTo>
                <a:cubicBezTo>
                  <a:pt x="7583" y="7972"/>
                  <a:pt x="7625" y="7944"/>
                  <a:pt x="7637" y="7897"/>
                </a:cubicBezTo>
                <a:lnTo>
                  <a:pt x="7680" y="7781"/>
                </a:lnTo>
                <a:cubicBezTo>
                  <a:pt x="7723" y="7666"/>
                  <a:pt x="7767" y="7492"/>
                  <a:pt x="7810" y="7348"/>
                </a:cubicBezTo>
                <a:lnTo>
                  <a:pt x="7839" y="7348"/>
                </a:lnTo>
                <a:cubicBezTo>
                  <a:pt x="8416" y="7348"/>
                  <a:pt x="8719" y="7160"/>
                  <a:pt x="8864" y="7002"/>
                </a:cubicBezTo>
                <a:lnTo>
                  <a:pt x="9037" y="6814"/>
                </a:lnTo>
                <a:cubicBezTo>
                  <a:pt x="9080" y="6785"/>
                  <a:pt x="9066" y="6713"/>
                  <a:pt x="9008" y="6698"/>
                </a:cubicBezTo>
                <a:lnTo>
                  <a:pt x="8777" y="6612"/>
                </a:lnTo>
                <a:cubicBezTo>
                  <a:pt x="7998" y="6381"/>
                  <a:pt x="7362" y="5803"/>
                  <a:pt x="7045" y="5038"/>
                </a:cubicBezTo>
                <a:cubicBezTo>
                  <a:pt x="6958" y="4822"/>
                  <a:pt x="7045" y="4576"/>
                  <a:pt x="7261" y="4461"/>
                </a:cubicBezTo>
                <a:lnTo>
                  <a:pt x="7853" y="4172"/>
                </a:lnTo>
                <a:cubicBezTo>
                  <a:pt x="7940" y="4129"/>
                  <a:pt x="8012" y="4071"/>
                  <a:pt x="8055" y="3999"/>
                </a:cubicBezTo>
                <a:cubicBezTo>
                  <a:pt x="8196" y="3718"/>
                  <a:pt x="7976" y="3404"/>
                  <a:pt x="7694" y="3404"/>
                </a:cubicBezTo>
                <a:cubicBezTo>
                  <a:pt x="7656" y="3404"/>
                  <a:pt x="7618" y="3410"/>
                  <a:pt x="7579" y="3422"/>
                </a:cubicBezTo>
                <a:lnTo>
                  <a:pt x="7204" y="3523"/>
                </a:lnTo>
                <a:cubicBezTo>
                  <a:pt x="7178" y="3532"/>
                  <a:pt x="7151" y="3536"/>
                  <a:pt x="7125" y="3536"/>
                </a:cubicBezTo>
                <a:cubicBezTo>
                  <a:pt x="6993" y="3536"/>
                  <a:pt x="6872" y="3422"/>
                  <a:pt x="6872" y="3277"/>
                </a:cubicBezTo>
                <a:lnTo>
                  <a:pt x="6872" y="2166"/>
                </a:lnTo>
                <a:cubicBezTo>
                  <a:pt x="6828" y="1372"/>
                  <a:pt x="6496" y="780"/>
                  <a:pt x="5905" y="405"/>
                </a:cubicBezTo>
                <a:cubicBezTo>
                  <a:pt x="5500" y="159"/>
                  <a:pt x="5038" y="15"/>
                  <a:pt x="45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496" name="Google Shape;18496;p72"/>
          <p:cNvGrpSpPr/>
          <p:nvPr/>
        </p:nvGrpSpPr>
        <p:grpSpPr>
          <a:xfrm>
            <a:off x="7968621" y="3365489"/>
            <a:ext cx="375818" cy="357651"/>
            <a:chOff x="7968621" y="3365489"/>
            <a:chExt cx="375818" cy="357651"/>
          </a:xfrm>
        </p:grpSpPr>
        <p:sp>
          <p:nvSpPr>
            <p:cNvPr id="18497" name="Google Shape;18497;p72"/>
            <p:cNvSpPr/>
            <p:nvPr/>
          </p:nvSpPr>
          <p:spPr>
            <a:xfrm>
              <a:off x="7968621" y="3367403"/>
              <a:ext cx="355371" cy="355738"/>
            </a:xfrm>
            <a:custGeom>
              <a:rect b="b" l="l" r="r" t="t"/>
              <a:pathLst>
                <a:path extrusionOk="0" h="13570" w="13556">
                  <a:moveTo>
                    <a:pt x="6771" y="1"/>
                  </a:moveTo>
                  <a:cubicBezTo>
                    <a:pt x="3032" y="1"/>
                    <a:pt x="1" y="3032"/>
                    <a:pt x="1" y="6785"/>
                  </a:cubicBezTo>
                  <a:cubicBezTo>
                    <a:pt x="1" y="10524"/>
                    <a:pt x="3032" y="13570"/>
                    <a:pt x="6771" y="13570"/>
                  </a:cubicBezTo>
                  <a:cubicBezTo>
                    <a:pt x="10524" y="13570"/>
                    <a:pt x="13556" y="10524"/>
                    <a:pt x="13556" y="6785"/>
                  </a:cubicBezTo>
                  <a:cubicBezTo>
                    <a:pt x="13556" y="3032"/>
                    <a:pt x="10524" y="1"/>
                    <a:pt x="6771"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8" name="Google Shape;18498;p72"/>
            <p:cNvSpPr/>
            <p:nvPr/>
          </p:nvSpPr>
          <p:spPr>
            <a:xfrm>
              <a:off x="8123027" y="3365489"/>
              <a:ext cx="203979" cy="355423"/>
            </a:xfrm>
            <a:custGeom>
              <a:rect b="b" l="l" r="r" t="t"/>
              <a:pathLst>
                <a:path extrusionOk="0" h="13558" w="7781">
                  <a:moveTo>
                    <a:pt x="987" y="1"/>
                  </a:moveTo>
                  <a:cubicBezTo>
                    <a:pt x="952" y="1"/>
                    <a:pt x="916" y="1"/>
                    <a:pt x="881" y="1"/>
                  </a:cubicBezTo>
                  <a:lnTo>
                    <a:pt x="881" y="74"/>
                  </a:lnTo>
                  <a:lnTo>
                    <a:pt x="347" y="74"/>
                  </a:lnTo>
                  <a:lnTo>
                    <a:pt x="217" y="88"/>
                  </a:lnTo>
                  <a:lnTo>
                    <a:pt x="145" y="88"/>
                  </a:lnTo>
                  <a:lnTo>
                    <a:pt x="72" y="102"/>
                  </a:lnTo>
                  <a:lnTo>
                    <a:pt x="0" y="102"/>
                  </a:lnTo>
                  <a:cubicBezTo>
                    <a:pt x="3378" y="550"/>
                    <a:pt x="5890" y="3423"/>
                    <a:pt x="5890" y="6815"/>
                  </a:cubicBezTo>
                  <a:cubicBezTo>
                    <a:pt x="5890" y="10222"/>
                    <a:pt x="3378" y="13094"/>
                    <a:pt x="0" y="13542"/>
                  </a:cubicBezTo>
                  <a:lnTo>
                    <a:pt x="72" y="13542"/>
                  </a:lnTo>
                  <a:lnTo>
                    <a:pt x="145" y="13556"/>
                  </a:lnTo>
                  <a:lnTo>
                    <a:pt x="881" y="13556"/>
                  </a:lnTo>
                  <a:cubicBezTo>
                    <a:pt x="925" y="13557"/>
                    <a:pt x="969" y="13557"/>
                    <a:pt x="1012" y="13557"/>
                  </a:cubicBezTo>
                  <a:cubicBezTo>
                    <a:pt x="4749" y="13557"/>
                    <a:pt x="7781" y="10524"/>
                    <a:pt x="7781" y="6786"/>
                  </a:cubicBezTo>
                  <a:cubicBezTo>
                    <a:pt x="7781" y="3025"/>
                    <a:pt x="4735" y="1"/>
                    <a:pt x="987" y="1"/>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9" name="Google Shape;18499;p72"/>
            <p:cNvSpPr/>
            <p:nvPr/>
          </p:nvSpPr>
          <p:spPr>
            <a:xfrm>
              <a:off x="8123027" y="3459365"/>
              <a:ext cx="221412" cy="236538"/>
            </a:xfrm>
            <a:custGeom>
              <a:rect b="b" l="l" r="r" t="t"/>
              <a:pathLst>
                <a:path extrusionOk="0" h="9023" w="8446">
                  <a:moveTo>
                    <a:pt x="6857" y="0"/>
                  </a:moveTo>
                  <a:lnTo>
                    <a:pt x="6641" y="419"/>
                  </a:lnTo>
                  <a:cubicBezTo>
                    <a:pt x="6280" y="1069"/>
                    <a:pt x="5327" y="1231"/>
                    <a:pt x="4464" y="1231"/>
                  </a:cubicBezTo>
                  <a:cubicBezTo>
                    <a:pt x="3602" y="1231"/>
                    <a:pt x="2830" y="1069"/>
                    <a:pt x="2830" y="1069"/>
                  </a:cubicBezTo>
                  <a:lnTo>
                    <a:pt x="0" y="2685"/>
                  </a:lnTo>
                  <a:lnTo>
                    <a:pt x="4504" y="9022"/>
                  </a:lnTo>
                  <a:lnTo>
                    <a:pt x="4706" y="8893"/>
                  </a:lnTo>
                  <a:cubicBezTo>
                    <a:pt x="7449" y="7030"/>
                    <a:pt x="8445" y="3450"/>
                    <a:pt x="7059" y="433"/>
                  </a:cubicBezTo>
                  <a:lnTo>
                    <a:pt x="6857"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0" name="Google Shape;18500;p72"/>
            <p:cNvSpPr/>
            <p:nvPr/>
          </p:nvSpPr>
          <p:spPr>
            <a:xfrm>
              <a:off x="8224820" y="3460493"/>
              <a:ext cx="99171" cy="235778"/>
            </a:xfrm>
            <a:custGeom>
              <a:rect b="b" l="l" r="r" t="t"/>
              <a:pathLst>
                <a:path extrusionOk="0" h="8994" w="3783">
                  <a:moveTo>
                    <a:pt x="2960" y="1"/>
                  </a:moveTo>
                  <a:lnTo>
                    <a:pt x="2758" y="376"/>
                  </a:lnTo>
                  <a:cubicBezTo>
                    <a:pt x="2483" y="852"/>
                    <a:pt x="2180" y="1300"/>
                    <a:pt x="1848" y="1718"/>
                  </a:cubicBezTo>
                  <a:cubicBezTo>
                    <a:pt x="2368" y="4014"/>
                    <a:pt x="1675" y="6424"/>
                    <a:pt x="0" y="8070"/>
                  </a:cubicBezTo>
                  <a:lnTo>
                    <a:pt x="621" y="8994"/>
                  </a:lnTo>
                  <a:cubicBezTo>
                    <a:pt x="2599" y="7738"/>
                    <a:pt x="3783" y="5558"/>
                    <a:pt x="3783" y="3234"/>
                  </a:cubicBezTo>
                  <a:cubicBezTo>
                    <a:pt x="3783" y="2108"/>
                    <a:pt x="3508" y="997"/>
                    <a:pt x="2960"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1" name="Google Shape;18501;p72"/>
            <p:cNvSpPr/>
            <p:nvPr/>
          </p:nvSpPr>
          <p:spPr>
            <a:xfrm>
              <a:off x="7993210" y="3552822"/>
              <a:ext cx="213102" cy="170319"/>
            </a:xfrm>
            <a:custGeom>
              <a:rect b="b" l="l" r="r" t="t"/>
              <a:pathLst>
                <a:path extrusionOk="0" h="6497" w="8129">
                  <a:moveTo>
                    <a:pt x="3769" y="1"/>
                  </a:moveTo>
                  <a:lnTo>
                    <a:pt x="1" y="3191"/>
                  </a:lnTo>
                  <a:lnTo>
                    <a:pt x="116" y="3364"/>
                  </a:lnTo>
                  <a:cubicBezTo>
                    <a:pt x="1358" y="5313"/>
                    <a:pt x="3523" y="6497"/>
                    <a:pt x="5833" y="6497"/>
                  </a:cubicBezTo>
                  <a:cubicBezTo>
                    <a:pt x="6511" y="6497"/>
                    <a:pt x="7190" y="6396"/>
                    <a:pt x="7839" y="6194"/>
                  </a:cubicBezTo>
                  <a:lnTo>
                    <a:pt x="8128" y="6107"/>
                  </a:lnTo>
                  <a:lnTo>
                    <a:pt x="3769" y="1"/>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2" name="Google Shape;18502;p72"/>
            <p:cNvSpPr/>
            <p:nvPr/>
          </p:nvSpPr>
          <p:spPr>
            <a:xfrm>
              <a:off x="8123027" y="3695484"/>
              <a:ext cx="83652" cy="27657"/>
            </a:xfrm>
            <a:custGeom>
              <a:rect b="b" l="l" r="r" t="t"/>
              <a:pathLst>
                <a:path extrusionOk="0" h="1055" w="3191">
                  <a:moveTo>
                    <a:pt x="2743" y="1"/>
                  </a:moveTo>
                  <a:cubicBezTo>
                    <a:pt x="1906" y="535"/>
                    <a:pt x="967" y="882"/>
                    <a:pt x="0" y="1011"/>
                  </a:cubicBezTo>
                  <a:cubicBezTo>
                    <a:pt x="289" y="1040"/>
                    <a:pt x="592" y="1055"/>
                    <a:pt x="881" y="1055"/>
                  </a:cubicBezTo>
                  <a:cubicBezTo>
                    <a:pt x="1675" y="1055"/>
                    <a:pt x="2454" y="925"/>
                    <a:pt x="3191" y="665"/>
                  </a:cubicBezTo>
                  <a:lnTo>
                    <a:pt x="2743" y="1"/>
                  </a:ln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3" name="Google Shape;18503;p72"/>
            <p:cNvSpPr/>
            <p:nvPr/>
          </p:nvSpPr>
          <p:spPr>
            <a:xfrm>
              <a:off x="8091988" y="3529753"/>
              <a:ext cx="149871" cy="183190"/>
            </a:xfrm>
            <a:custGeom>
              <a:rect b="b" l="l" r="r" t="t"/>
              <a:pathLst>
                <a:path extrusionOk="0" h="6988" w="5717">
                  <a:moveTo>
                    <a:pt x="1184" y="0"/>
                  </a:moveTo>
                  <a:lnTo>
                    <a:pt x="1" y="881"/>
                  </a:lnTo>
                  <a:lnTo>
                    <a:pt x="4346" y="6987"/>
                  </a:lnTo>
                  <a:lnTo>
                    <a:pt x="4519" y="6929"/>
                  </a:lnTo>
                  <a:cubicBezTo>
                    <a:pt x="4865" y="6785"/>
                    <a:pt x="5183" y="6641"/>
                    <a:pt x="5500" y="6453"/>
                  </a:cubicBezTo>
                  <a:lnTo>
                    <a:pt x="5717" y="6323"/>
                  </a:lnTo>
                  <a:lnTo>
                    <a:pt x="118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4" name="Google Shape;18504;p72"/>
            <p:cNvSpPr/>
            <p:nvPr/>
          </p:nvSpPr>
          <p:spPr>
            <a:xfrm>
              <a:off x="8193781" y="3671654"/>
              <a:ext cx="48078" cy="41656"/>
            </a:xfrm>
            <a:custGeom>
              <a:rect b="b" l="l" r="r" t="t"/>
              <a:pathLst>
                <a:path extrusionOk="0" h="1589" w="1834">
                  <a:moveTo>
                    <a:pt x="1184" y="1"/>
                  </a:moveTo>
                  <a:cubicBezTo>
                    <a:pt x="824" y="361"/>
                    <a:pt x="434" y="665"/>
                    <a:pt x="1" y="939"/>
                  </a:cubicBezTo>
                  <a:lnTo>
                    <a:pt x="477" y="1588"/>
                  </a:lnTo>
                  <a:cubicBezTo>
                    <a:pt x="953" y="1415"/>
                    <a:pt x="1401" y="1184"/>
                    <a:pt x="1834" y="910"/>
                  </a:cubicBezTo>
                  <a:lnTo>
                    <a:pt x="1184" y="1"/>
                  </a:lnTo>
                  <a:close/>
                </a:path>
              </a:pathLst>
            </a:custGeom>
            <a:solidFill>
              <a:srgbClr val="EB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5" name="Google Shape;18505;p72"/>
            <p:cNvSpPr/>
            <p:nvPr/>
          </p:nvSpPr>
          <p:spPr>
            <a:xfrm>
              <a:off x="7976197" y="3452549"/>
              <a:ext cx="239553" cy="183951"/>
            </a:xfrm>
            <a:custGeom>
              <a:rect b="b" l="l" r="r" t="t"/>
              <a:pathLst>
                <a:path extrusionOk="0" h="7017" w="9138">
                  <a:moveTo>
                    <a:pt x="7954" y="0"/>
                  </a:moveTo>
                  <a:lnTo>
                    <a:pt x="0" y="5529"/>
                  </a:lnTo>
                  <a:lnTo>
                    <a:pt x="58" y="5746"/>
                  </a:lnTo>
                  <a:cubicBezTo>
                    <a:pt x="188" y="6107"/>
                    <a:pt x="347" y="6468"/>
                    <a:pt x="534" y="6800"/>
                  </a:cubicBezTo>
                  <a:lnTo>
                    <a:pt x="650" y="7016"/>
                  </a:lnTo>
                  <a:lnTo>
                    <a:pt x="9138" y="881"/>
                  </a:lnTo>
                  <a:lnTo>
                    <a:pt x="7954" y="0"/>
                  </a:ln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6" name="Google Shape;18506;p72"/>
            <p:cNvSpPr/>
            <p:nvPr/>
          </p:nvSpPr>
          <p:spPr>
            <a:xfrm>
              <a:off x="8168064" y="3365516"/>
              <a:ext cx="141928" cy="177607"/>
            </a:xfrm>
            <a:custGeom>
              <a:rect b="b" l="l" r="r" t="t"/>
              <a:pathLst>
                <a:path extrusionOk="0" h="6775" w="5414">
                  <a:moveTo>
                    <a:pt x="2700" y="0"/>
                  </a:moveTo>
                  <a:cubicBezTo>
                    <a:pt x="1198" y="0"/>
                    <a:pt x="0" y="1227"/>
                    <a:pt x="43" y="2729"/>
                  </a:cubicBezTo>
                  <a:cubicBezTo>
                    <a:pt x="43" y="4028"/>
                    <a:pt x="2122" y="6265"/>
                    <a:pt x="2541" y="6698"/>
                  </a:cubicBezTo>
                  <a:cubicBezTo>
                    <a:pt x="2584" y="6749"/>
                    <a:pt x="2645" y="6774"/>
                    <a:pt x="2707" y="6774"/>
                  </a:cubicBezTo>
                  <a:cubicBezTo>
                    <a:pt x="2768" y="6774"/>
                    <a:pt x="2829" y="6749"/>
                    <a:pt x="2873" y="6698"/>
                  </a:cubicBezTo>
                  <a:cubicBezTo>
                    <a:pt x="3291" y="6265"/>
                    <a:pt x="5370" y="4028"/>
                    <a:pt x="5370" y="2729"/>
                  </a:cubicBezTo>
                  <a:cubicBezTo>
                    <a:pt x="5413" y="1227"/>
                    <a:pt x="4201" y="0"/>
                    <a:pt x="2700"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7" name="Google Shape;18507;p72"/>
            <p:cNvSpPr/>
            <p:nvPr/>
          </p:nvSpPr>
          <p:spPr>
            <a:xfrm>
              <a:off x="8197189" y="3397944"/>
              <a:ext cx="73061" cy="62575"/>
            </a:xfrm>
            <a:custGeom>
              <a:rect b="b" l="l" r="r" t="t"/>
              <a:pathLst>
                <a:path extrusionOk="0" h="2387" w="2787">
                  <a:moveTo>
                    <a:pt x="1583" y="1"/>
                  </a:moveTo>
                  <a:cubicBezTo>
                    <a:pt x="1291" y="1"/>
                    <a:pt x="993" y="109"/>
                    <a:pt x="751" y="351"/>
                  </a:cubicBezTo>
                  <a:cubicBezTo>
                    <a:pt x="1" y="1102"/>
                    <a:pt x="535" y="2387"/>
                    <a:pt x="1589" y="2387"/>
                  </a:cubicBezTo>
                  <a:cubicBezTo>
                    <a:pt x="2253" y="2387"/>
                    <a:pt x="2787" y="1853"/>
                    <a:pt x="2787" y="1203"/>
                  </a:cubicBezTo>
                  <a:cubicBezTo>
                    <a:pt x="2787" y="479"/>
                    <a:pt x="2197" y="1"/>
                    <a:pt x="15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8" name="Google Shape;18508;p72"/>
            <p:cNvSpPr/>
            <p:nvPr/>
          </p:nvSpPr>
          <p:spPr>
            <a:xfrm>
              <a:off x="8025376" y="3423451"/>
              <a:ext cx="80270" cy="73402"/>
            </a:xfrm>
            <a:custGeom>
              <a:rect b="b" l="l" r="r" t="t"/>
              <a:pathLst>
                <a:path extrusionOk="0" h="2800" w="3062">
                  <a:moveTo>
                    <a:pt x="1662" y="1"/>
                  </a:moveTo>
                  <a:cubicBezTo>
                    <a:pt x="1107" y="1"/>
                    <a:pt x="566" y="325"/>
                    <a:pt x="347" y="908"/>
                  </a:cubicBezTo>
                  <a:cubicBezTo>
                    <a:pt x="1" y="1818"/>
                    <a:pt x="679" y="2799"/>
                    <a:pt x="1661" y="2799"/>
                  </a:cubicBezTo>
                  <a:cubicBezTo>
                    <a:pt x="2441" y="2799"/>
                    <a:pt x="3061" y="2179"/>
                    <a:pt x="3061" y="1399"/>
                  </a:cubicBezTo>
                  <a:cubicBezTo>
                    <a:pt x="3061" y="1284"/>
                    <a:pt x="2960" y="1183"/>
                    <a:pt x="2845" y="1183"/>
                  </a:cubicBezTo>
                  <a:lnTo>
                    <a:pt x="1964" y="1183"/>
                  </a:lnTo>
                  <a:cubicBezTo>
                    <a:pt x="1955" y="1182"/>
                    <a:pt x="1946" y="1181"/>
                    <a:pt x="1937" y="1181"/>
                  </a:cubicBezTo>
                  <a:cubicBezTo>
                    <a:pt x="1641" y="1181"/>
                    <a:pt x="1641" y="1631"/>
                    <a:pt x="1937" y="1631"/>
                  </a:cubicBezTo>
                  <a:cubicBezTo>
                    <a:pt x="1946" y="1631"/>
                    <a:pt x="1955" y="1631"/>
                    <a:pt x="1964" y="1630"/>
                  </a:cubicBezTo>
                  <a:lnTo>
                    <a:pt x="2599" y="1630"/>
                  </a:lnTo>
                  <a:cubicBezTo>
                    <a:pt x="2481" y="2112"/>
                    <a:pt x="2073" y="2358"/>
                    <a:pt x="1665" y="2358"/>
                  </a:cubicBezTo>
                  <a:cubicBezTo>
                    <a:pt x="1278" y="2358"/>
                    <a:pt x="892" y="2137"/>
                    <a:pt x="752" y="1688"/>
                  </a:cubicBezTo>
                  <a:cubicBezTo>
                    <a:pt x="528" y="1008"/>
                    <a:pt x="1072" y="437"/>
                    <a:pt x="1668" y="437"/>
                  </a:cubicBezTo>
                  <a:cubicBezTo>
                    <a:pt x="1882" y="437"/>
                    <a:pt x="2102" y="510"/>
                    <a:pt x="2296" y="677"/>
                  </a:cubicBezTo>
                  <a:cubicBezTo>
                    <a:pt x="2341" y="713"/>
                    <a:pt x="2388" y="729"/>
                    <a:pt x="2433" y="729"/>
                  </a:cubicBezTo>
                  <a:cubicBezTo>
                    <a:pt x="2601" y="729"/>
                    <a:pt x="2734" y="505"/>
                    <a:pt x="2585" y="345"/>
                  </a:cubicBezTo>
                  <a:cubicBezTo>
                    <a:pt x="2314" y="111"/>
                    <a:pt x="1985" y="1"/>
                    <a:pt x="16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8512" name="Shape 18512"/>
        <p:cNvGrpSpPr/>
        <p:nvPr/>
      </p:nvGrpSpPr>
      <p:grpSpPr>
        <a:xfrm>
          <a:off x="0" y="0"/>
          <a:ext cx="0" cy="0"/>
          <a:chOff x="0" y="0"/>
          <a:chExt cx="0" cy="0"/>
        </a:xfrm>
      </p:grpSpPr>
      <p:pic>
        <p:nvPicPr>
          <p:cNvPr id="18513" name="Google Shape;18513;p73">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MUSIC SCHOOL">
  <a:themeElements>
    <a:clrScheme name="Simple Light">
      <a:dk1>
        <a:srgbClr val="000000"/>
      </a:dk1>
      <a:lt1>
        <a:srgbClr val="FFFFFF"/>
      </a:lt1>
      <a:dk2>
        <a:srgbClr val="595959"/>
      </a:dk2>
      <a:lt2>
        <a:srgbClr val="EEEEEE"/>
      </a:lt2>
      <a:accent1>
        <a:srgbClr val="00A1D8"/>
      </a:accent1>
      <a:accent2>
        <a:srgbClr val="2B2960"/>
      </a:accent2>
      <a:accent3>
        <a:srgbClr val="F08144"/>
      </a:accent3>
      <a:accent4>
        <a:srgbClr val="FDC20C"/>
      </a:accent4>
      <a:accent5>
        <a:srgbClr val="29A744"/>
      </a:accent5>
      <a:accent6>
        <a:srgbClr val="FFF4D5"/>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